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xl/workbook.xml" ContentType="application/vnd.openxmlformats-officedocument.spreadsheetml.sheet.main+xml"/>
  <Override PartName="/xl/worksheets/sheet1.xml" ContentType="application/vnd.openxmlformats-officedocument.spreadsheetml.worksheet+xml"/>
  <Override PartName="/xl/worksheets/sheet2.xml" ContentType="application/vnd.openxmlformats-officedocument.spreadsheetml.worksheet+xml"/>
  <Override PartName="/xl/worksheets/sheet3.xml" ContentType="application/vnd.openxmlformats-officedocument.spreadsheetml.worksheet+xml"/>
  <Override PartName="/xl/worksheets/sheet4.xml" ContentType="application/vnd.openxmlformats-officedocument.spreadsheetml.worksheet+xml"/>
  <Override PartName="/xl/worksheets/sheet5.xml" ContentType="application/vnd.openxmlformats-officedocument.spreadsheetml.worksheet+xml"/>
  <Override PartName="/xl/worksheets/sheet6.xml" ContentType="application/vnd.openxmlformats-officedocument.spreadsheetml.worksheet+xml"/>
  <Override PartName="/xl/worksheets/sheet7.xml" ContentType="application/vnd.openxmlformats-officedocument.spreadsheetml.worksheet+xml"/>
  <Override PartName="/xl/worksheets/sheet8.xml" ContentType="application/vnd.openxmlformats-officedocument.spreadsheetml.worksheet+xml"/>
  <Override PartName="/xl/worksheets/sheet9.xml" ContentType="application/vnd.openxmlformats-officedocument.spreadsheetml.worksheet+xml"/>
  <Override PartName="/xl/worksheets/sheet10.xml" ContentType="application/vnd.openxmlformats-officedocument.spreadsheetml.worksheet+xml"/>
  <Override PartName="/xl/worksheets/sheet11.xml" ContentType="application/vnd.openxmlformats-officedocument.spreadsheetml.worksheet+xml"/>
  <Override PartName="/xl/worksheets/sheet12.xml" ContentType="application/vnd.openxmlformats-officedocument.spreadsheetml.worksheet+xml"/>
  <Override PartName="/xl/worksheets/sheet13.xml" ContentType="application/vnd.openxmlformats-officedocument.spreadsheetml.worksheet+xml"/>
  <Override PartName="/xl/worksheets/sheet14.xml" ContentType="application/vnd.openxmlformats-officedocument.spreadsheetml.worksheet+xml"/>
  <Override PartName="/xl/worksheets/sheet15.xml" ContentType="application/vnd.openxmlformats-officedocument.spreadsheetml.worksheet+xml"/>
  <Override PartName="/xl/worksheets/sheet16.xml" ContentType="application/vnd.openxmlformats-officedocument.spreadsheetml.worksheet+xml"/>
  <Override PartName="/xl/worksheets/sheet17.xml" ContentType="application/vnd.openxmlformats-officedocument.spreadsheetml.worksheet+xml"/>
  <Override PartName="/xl/worksheets/sheet18.xml" ContentType="application/vnd.openxmlformats-officedocument.spreadsheetml.worksheet+xml"/>
  <Override PartName="/xl/worksheets/sheet19.xml" ContentType="application/vnd.openxmlformats-officedocument.spreadsheetml.worksheet+xml"/>
  <Override PartName="/xl/worksheets/sheet20.xml" ContentType="application/vnd.openxmlformats-officedocument.spreadsheetml.worksheet+xml"/>
  <Override PartName="/xl/theme/theme1.xml" ContentType="application/vnd.openxmlformats-officedocument.theme+xml"/>
  <Override PartName="/xl/styles.xml" ContentType="application/vnd.openxmlformats-officedocument.spreadsheetml.styles+xml"/>
  <Override PartName="/xl/sharedStrings.xml" ContentType="application/vnd.openxmlformats-officedocument.spreadsheetml.sharedString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xl/workbook.xml"/><Relationship Id="rId4" Type="http://schemas.openxmlformats.org/officeDocument/2006/relationships/custom-properties" Target="docProps/custom.xml"/></Relationships>
</file>

<file path=xl/workbook.xml><?xml version="1.0" encoding="utf-8"?>
<workbook xmlns="http://schemas.openxmlformats.org/spreadsheetml/2006/main" xmlns:r="http://schemas.openxmlformats.org/officeDocument/2006/relationships" xmlns:mc="http://schemas.openxmlformats.org/markup-compatibility/2006" xmlns:x15="http://schemas.microsoft.com/office/spreadsheetml/2010/11/main" xmlns:xr="http://schemas.microsoft.com/office/spreadsheetml/2014/revision" xmlns:xr6="http://schemas.microsoft.com/office/spreadsheetml/2016/revision6" xmlns:xr10="http://schemas.microsoft.com/office/spreadsheetml/2016/revision10" xmlns:xr2="http://schemas.microsoft.com/office/spreadsheetml/2015/revision2" mc:Ignorable="x15 xr xr6 xr10 xr2">
  <fileVersion appName="xl" lastEdited="7" lowestEdited="7" rupBuild="10713"/>
  <workbookPr/>
  <mc:AlternateContent xmlns:mc="http://schemas.openxmlformats.org/markup-compatibility/2006">
    <mc:Choice Requires="x15">
      <x15ac:absPath xmlns:x15ac="http://schemas.microsoft.com/office/spreadsheetml/2010/11/ac" url="/Users/xchrim/Documents/Lab/01_projects/01_IGT/Natmed_IGT_revision/R1_V4/To Upload/07_SIF/"/>
    </mc:Choice>
  </mc:AlternateContent>
  <xr:revisionPtr revIDLastSave="0" documentId="13_ncr:1_{4C829AB0-6FEF-DB4B-8B6A-014988E4CD43}" xr6:coauthVersionLast="47" xr6:coauthVersionMax="47" xr10:uidLastSave="{00000000-0000-0000-0000-000000000000}"/>
  <bookViews>
    <workbookView xWindow="0" yWindow="500" windowWidth="16720" windowHeight="16600" xr2:uid="{00000000-000D-0000-FFFF-FFFF00000000}"/>
  </bookViews>
  <sheets>
    <sheet name="Overview" sheetId="1" r:id="rId1"/>
    <sheet name="Supplementary Table 1" sheetId="23" r:id="rId2"/>
    <sheet name="Supplementary Table 2" sheetId="24" r:id="rId3"/>
    <sheet name="Supplementary Table 3" sheetId="26" r:id="rId4"/>
    <sheet name="Supplementary Table 4" sheetId="8" r:id="rId5"/>
    <sheet name="Supplementary Table 5" sheetId="5" r:id="rId6"/>
    <sheet name="Supplementary Table 6" sheetId="27" r:id="rId7"/>
    <sheet name="Supplementary Table 7" sheetId="2" r:id="rId8"/>
    <sheet name="Supplementary Table 8" sheetId="25" r:id="rId9"/>
    <sheet name="Supplementary Table 9" sheetId="6" r:id="rId10"/>
    <sheet name="Supplementary Table 10" sheetId="11" r:id="rId11"/>
    <sheet name="Supplementary Table 11" sheetId="14" r:id="rId12"/>
    <sheet name="Supplementary Table 12" sheetId="12" r:id="rId13"/>
    <sheet name="Supplementary Table 13" sheetId="13" r:id="rId14"/>
    <sheet name="Supplementary Table 14" sheetId="15" r:id="rId15"/>
    <sheet name="Supplementary Table 15" sheetId="16" r:id="rId16"/>
    <sheet name="Supplementary Table 16" sheetId="17" r:id="rId17"/>
    <sheet name="Supplementary Table 17" sheetId="18" r:id="rId18"/>
    <sheet name="Supplementary Table 18" sheetId="19" r:id="rId19"/>
    <sheet name="Supplementary Table 19" sheetId="22" r:id="rId20"/>
  </sheets>
  <definedNames>
    <definedName name="_xlnm._FilterDatabase" localSheetId="2" hidden="1">'Supplementary Table 2'!$B$4:$B$53</definedName>
  </definedNames>
  <calcPr calcId="191028"/>
  <extLst>
    <ext xmlns:x15="http://schemas.microsoft.com/office/spreadsheetml/2010/11/main" uri="{140A7094-0E35-4892-8432-C4D2E57EDEB5}">
      <x15:workbookPr chartTrackingRefBase="1"/>
    </ext>
    <ext xmlns:xcalcf="http://schemas.microsoft.com/office/spreadsheetml/2018/calcfeatures" uri="{B58B0392-4F1F-4190-BB64-5DF3571DCE5F}">
      <xcalcf:calcFeatures>
        <xcalcf:feature name="microsoft.com:RD"/>
        <xcalcf:feature name="microsoft.com:Single"/>
        <xcalcf:feature name="microsoft.com:FV"/>
        <xcalcf:feature name="microsoft.com:CNMTM"/>
        <xcalcf:feature name="microsoft.com:LET_WF"/>
        <xcalcf:feature name="microsoft.com:LAMBDA_WF"/>
        <xcalcf:feature name="microsoft.com:ARRAYTEXT_WF"/>
      </xcalcf:calcFeatures>
    </ext>
  </extLst>
</workbook>
</file>

<file path=xl/sharedStrings.xml><?xml version="1.0" encoding="utf-8"?>
<sst xmlns="http://schemas.openxmlformats.org/spreadsheetml/2006/main" count="179157" uniqueCount="76099">
  <si>
    <t>Table</t>
  </si>
  <si>
    <t>Description</t>
  </si>
  <si>
    <t xml:space="preserve">phenotypic and multi-omic characteristics of the IGT-microbiota cohort </t>
  </si>
  <si>
    <t xml:space="preserve">Variance explained and comparison of variances explained by single omics feature spaces and multi-omics for adiposity measures and gut microbiome gene richness </t>
  </si>
  <si>
    <t xml:space="preserve">Variance explained across for individual variables across omics layers </t>
  </si>
  <si>
    <t>Metabolites included in the ridge model for metBMI prediction in the IGT cohort, their coefficients and their variance explained in IGT and in Dekkers et al. by MAGs</t>
  </si>
  <si>
    <t>Cohort Characteristics of the SCAPIS cohort subsample</t>
  </si>
  <si>
    <t>Multivariate prediction of gene richness w. correction for Age, BMI and Sex and w/wo metBMI</t>
  </si>
  <si>
    <t>Comparison of network topologies and characteristics between LmetBMI and HmetBMI</t>
  </si>
  <si>
    <t>Bidirectional mediation analysis, results from bacteria -&gt; metabolite -&gt; phenotype</t>
  </si>
  <si>
    <t>Bidirectional mediation analysis, results from bacteria -&gt; phenotype -&gt; metabolite</t>
  </si>
  <si>
    <t>Bidirectional mediation analysis, results from phenotype -&gt; metabolite -&gt; bacteria</t>
  </si>
  <si>
    <t>Multilevel pairwise group comparisons between metBMI groups using adonis on clr transformed counts using aitchinson dissimilarity distances</t>
  </si>
  <si>
    <t>         Female          </t>
  </si>
  <si>
    <t>          Male           </t>
  </si>
  <si>
    <t>N=794</t>
  </si>
  <si>
    <t>N=614</t>
  </si>
  <si>
    <t>Anthropometric measurements</t>
  </si>
  <si>
    <t>Age</t>
  </si>
  <si>
    <t>57.0 [53.0;61.0]</t>
  </si>
  <si>
    <t>58.0 [54.0;62.0]</t>
  </si>
  <si>
    <t>Height</t>
  </si>
  <si>
    <t>167 [163;171]</t>
  </si>
  <si>
    <t>180 [176;184]</t>
  </si>
  <si>
    <t>Weight</t>
  </si>
  <si>
    <t>74.6 [66.9;83.7]</t>
  </si>
  <si>
    <t>89.6 [82.0;98.8]</t>
  </si>
  <si>
    <t>Hip</t>
  </si>
  <si>
    <t>106 [100;113]</t>
  </si>
  <si>
    <t>104 [100;109]</t>
  </si>
  <si>
    <t>Waist</t>
  </si>
  <si>
    <t>93.0 [85.0;102]</t>
  </si>
  <si>
    <t>102 [95.0;109]</t>
  </si>
  <si>
    <t>Whr</t>
  </si>
  <si>
    <t>0.88 [0.84;0.92]</t>
  </si>
  <si>
    <t>0.98 [0.93;1.02]</t>
  </si>
  <si>
    <t xml:space="preserve">BMI </t>
  </si>
  <si>
    <t>26.7 [24.1;30.2]</t>
  </si>
  <si>
    <t>27.6 [25.5;30.3]</t>
  </si>
  <si>
    <t>Bmi_categories:</t>
  </si>
  <si>
    <t>                         </t>
  </si>
  <si>
    <t>&gt;35</t>
  </si>
  <si>
    <t>52 (6.55%)</t>
  </si>
  <si>
    <t>26 (4.23%)</t>
  </si>
  <si>
    <t>18-25</t>
  </si>
  <si>
    <t>268 (33.8%)</t>
  </si>
  <si>
    <t>130 (21.2%)</t>
  </si>
  <si>
    <t>25-30</t>
  </si>
  <si>
    <t>306 (38.5%)</t>
  </si>
  <si>
    <t>311 (50.7%)</t>
  </si>
  <si>
    <t>30-35</t>
  </si>
  <si>
    <t>168 (21.2%)</t>
  </si>
  <si>
    <t>147 (23.9%)</t>
  </si>
  <si>
    <t>SBP</t>
  </si>
  <si>
    <t>124 [112;137]</t>
  </si>
  <si>
    <t>130 [121;142]</t>
  </si>
  <si>
    <t>DBP</t>
  </si>
  <si>
    <t>81.0 [73.0;88.0]</t>
  </si>
  <si>
    <t>84.0 [77.0;90.0]</t>
  </si>
  <si>
    <t>Smoker:</t>
  </si>
  <si>
    <t>    No</t>
  </si>
  <si>
    <t>744 (93.7%)</t>
  </si>
  <si>
    <t>571 (93.0%)</t>
  </si>
  <si>
    <t>    Yes</t>
  </si>
  <si>
    <t>50 (6.30%)</t>
  </si>
  <si>
    <t>43 (7.00%)</t>
  </si>
  <si>
    <t>fasting glucose</t>
  </si>
  <si>
    <t>5.50 [5.10;6.00]</t>
  </si>
  <si>
    <t>5.70 [5.20;6.20]</t>
  </si>
  <si>
    <t>120 min oGTT glucose</t>
  </si>
  <si>
    <t>7.20 [6.20;8.80]</t>
  </si>
  <si>
    <t>7.10 [5.90;9.10]</t>
  </si>
  <si>
    <t>FINDRISC_Score_QF</t>
  </si>
  <si>
    <t>13.0 [9.00;15.8]</t>
  </si>
  <si>
    <t>12.0 [8.00;15.0]</t>
  </si>
  <si>
    <t>Framingham</t>
  </si>
  <si>
    <t>7.08 [4.75;10.9]</t>
  </si>
  <si>
    <t>18.5 [13.4;25.3]</t>
  </si>
  <si>
    <t>Metabolic_syndrome:</t>
  </si>
  <si>
    <t>    Metabolic syndrome</t>
  </si>
  <si>
    <t>327 (41.2%)</t>
  </si>
  <si>
    <t>340 (55.4%)</t>
  </si>
  <si>
    <t>    Metabolically healthy</t>
  </si>
  <si>
    <t>467 (58.8%)</t>
  </si>
  <si>
    <t>274 (44.6%)</t>
  </si>
  <si>
    <t>Clinical Chemistry (and derived indices)</t>
  </si>
  <si>
    <t>Homa_IR</t>
  </si>
  <si>
    <t>8.82 [5.91;13.0]</t>
  </si>
  <si>
    <t>10.2 [6.82;16.9]</t>
  </si>
  <si>
    <t>HOMA_B</t>
  </si>
  <si>
    <t>336 [250;469]</t>
  </si>
  <si>
    <t>346 [238;521]</t>
  </si>
  <si>
    <t>TyG</t>
  </si>
  <si>
    <t>8.43 [8.16;8.75]</t>
  </si>
  <si>
    <t>8.58 [8.25;8.98]</t>
  </si>
  <si>
    <t>Insulin_pmol_L</t>
  </si>
  <si>
    <t>35.4 [24.2;49.6]</t>
  </si>
  <si>
    <t>39.4 [26.5;63.7]</t>
  </si>
  <si>
    <t>Eos</t>
  </si>
  <si>
    <t>0.20 [0.10;0.20]</t>
  </si>
  <si>
    <t>EPK</t>
  </si>
  <si>
    <t>4.50 [4.30;4.70]</t>
  </si>
  <si>
    <t>4.90 [4.70;5.10]</t>
  </si>
  <si>
    <t>Hb</t>
  </si>
  <si>
    <t>137 [132;143]</t>
  </si>
  <si>
    <t>150 [144;156]</t>
  </si>
  <si>
    <t>HbA1c</t>
  </si>
  <si>
    <t>35.0 [33.0;37.0]</t>
  </si>
  <si>
    <t>35.0 [33.0;38.0]</t>
  </si>
  <si>
    <t>LPK</t>
  </si>
  <si>
    <t>5.40 [4.60;6.30]</t>
  </si>
  <si>
    <t>5.40 [4.70;6.40]</t>
  </si>
  <si>
    <t>Lymph</t>
  </si>
  <si>
    <t>1.80 [1.50;2.20]</t>
  </si>
  <si>
    <t>1.80 [1.50;2.10]</t>
  </si>
  <si>
    <t>Mono</t>
  </si>
  <si>
    <t>0.30 [0.30;0.40]</t>
  </si>
  <si>
    <t>0.40 [0.30;0.40]</t>
  </si>
  <si>
    <t>Neut</t>
  </si>
  <si>
    <t>3.00 [2.40;3.70]</t>
  </si>
  <si>
    <t>3.10 [2.42;3.70]</t>
  </si>
  <si>
    <t>TPK</t>
  </si>
  <si>
    <t>248 [214;287]</t>
  </si>
  <si>
    <t>223 [196;258]</t>
  </si>
  <si>
    <t>MCH</t>
  </si>
  <si>
    <t>30.0 [30.0;31.0]</t>
  </si>
  <si>
    <t>31.0 [30.0;32.0]</t>
  </si>
  <si>
    <t>MCHC</t>
  </si>
  <si>
    <t>330 [324;337]</t>
  </si>
  <si>
    <t>334 [328;341]</t>
  </si>
  <si>
    <t>MCV</t>
  </si>
  <si>
    <t>92.0 [90.0;94.0]</t>
  </si>
  <si>
    <t>X25OH_VitD</t>
  </si>
  <si>
    <t>70.8 [56.2;88.9]</t>
  </si>
  <si>
    <t>64.7 [50.0;81.0]</t>
  </si>
  <si>
    <t>ALAT</t>
  </si>
  <si>
    <t>0.38 [0.31;0.48]</t>
  </si>
  <si>
    <t>0.49 [0.39;0.64]</t>
  </si>
  <si>
    <t>ApoA1</t>
  </si>
  <si>
    <t>1.70 [1.60;1.90]</t>
  </si>
  <si>
    <t>1.50 [1.40;1.70]</t>
  </si>
  <si>
    <t>ApoB</t>
  </si>
  <si>
    <t>1.10 [0.92;1.30]</t>
  </si>
  <si>
    <t>1.10 [0.97;1.30]</t>
  </si>
  <si>
    <t>ApoB_ApoA1_ratio</t>
  </si>
  <si>
    <t>0.62 [0.51;0.77]</t>
  </si>
  <si>
    <t>0.73 [0.60;0.88]</t>
  </si>
  <si>
    <t>CRP</t>
  </si>
  <si>
    <t>1.20 [0.64;2.70]</t>
  </si>
  <si>
    <t>1.10 [0.61;2.20]</t>
  </si>
  <si>
    <t>CystC</t>
  </si>
  <si>
    <t>0.92 [0.85;1.02]</t>
  </si>
  <si>
    <t>0.96 [0.89;1.05]</t>
  </si>
  <si>
    <t>Fosf</t>
  </si>
  <si>
    <t>1.20 [1.00;1.20]</t>
  </si>
  <si>
    <t>1.00 [0.92;1.10]</t>
  </si>
  <si>
    <t>GGT</t>
  </si>
  <si>
    <t>0.31 [0.23;0.47]</t>
  </si>
  <si>
    <t>0.46 [0.32;0.74]</t>
  </si>
  <si>
    <t>HDL</t>
  </si>
  <si>
    <t>1.40 [1.20;1.70]</t>
  </si>
  <si>
    <t>K</t>
  </si>
  <si>
    <t>4.30 [4.10;4.50]</t>
  </si>
  <si>
    <t>4.40 [4.20;4.60]</t>
  </si>
  <si>
    <t>Chol</t>
  </si>
  <si>
    <t>5.70 [5.10;6.40]</t>
  </si>
  <si>
    <t>5.40 [4.80;6.00]</t>
  </si>
  <si>
    <t>Crea</t>
  </si>
  <si>
    <t>72.0 [66.0;78.0]</t>
  </si>
  <si>
    <t>89.0 [82.0;97.0]</t>
  </si>
  <si>
    <t>LDL</t>
  </si>
  <si>
    <t>3.70 [3.10;4.40]</t>
  </si>
  <si>
    <t>3.70 [3.20;4.30]</t>
  </si>
  <si>
    <t>Na</t>
  </si>
  <si>
    <t>141 [140;143]</t>
  </si>
  <si>
    <t>141 [140;142]</t>
  </si>
  <si>
    <t>NT_ProBNP</t>
  </si>
  <si>
    <t>59.0 [35.0;95.0]</t>
  </si>
  <si>
    <t>37.0 [22.0;62.0]</t>
  </si>
  <si>
    <t>TG</t>
  </si>
  <si>
    <t>1.00 [0.80;1.40]</t>
  </si>
  <si>
    <t>1.20 [0.86;1.70]</t>
  </si>
  <si>
    <t>TNT</t>
  </si>
  <si>
    <t>5.00 [5.00;5.25]</t>
  </si>
  <si>
    <t>6.62 [5.00;8.79]</t>
  </si>
  <si>
    <t>Urate</t>
  </si>
  <si>
    <t>276 [243;318]</t>
  </si>
  <si>
    <t>356 [310;399]</t>
  </si>
  <si>
    <t>Body Composition</t>
  </si>
  <si>
    <t>Liver_att</t>
  </si>
  <si>
    <t>61.0 [56.0;64.0]</t>
  </si>
  <si>
    <t>56.0 [50.0;60.0]</t>
  </si>
  <si>
    <t>Abd_VAT_area</t>
  </si>
  <si>
    <t>129 [89.2;174]</t>
  </si>
  <si>
    <t>193 [135;259]</t>
  </si>
  <si>
    <t>Abd_VAT_att</t>
  </si>
  <si>
    <t>-87.00 [-92.00;-78.00]</t>
  </si>
  <si>
    <t>-92.00 [-96.00;-86.25]</t>
  </si>
  <si>
    <t>SAT_area</t>
  </si>
  <si>
    <t>310 [240;399]</t>
  </si>
  <si>
    <t>236 [186;295]</t>
  </si>
  <si>
    <t>SAT_att</t>
  </si>
  <si>
    <t>-108.00 [-109.75;-106.00]</t>
  </si>
  <si>
    <t>-105.00 [-106.00;-102.00]</t>
  </si>
  <si>
    <t>Thigh_SAT_area</t>
  </si>
  <si>
    <t>196 [147;249]</t>
  </si>
  <si>
    <t>89.9 [66.8;119]</t>
  </si>
  <si>
    <t>Thigh_SAT_att</t>
  </si>
  <si>
    <t>-109.00 [-111.00;-108.00]</t>
  </si>
  <si>
    <t>-103.00 [-105.00;-100.00]</t>
  </si>
  <si>
    <t>Thigh_IMAT_area</t>
  </si>
  <si>
    <t>12.2 [9.00;16.9]</t>
  </si>
  <si>
    <t>13.7 [9.62;19.1]</t>
  </si>
  <si>
    <t>Thigh_IMAT_att</t>
  </si>
  <si>
    <t>-60.00 [-65.00;-56.00]</t>
  </si>
  <si>
    <t>-55.00 [-59.00;-50.00]</t>
  </si>
  <si>
    <t>Thigh_muscle_area</t>
  </si>
  <si>
    <t>224 [203;244]</t>
  </si>
  <si>
    <t>318 [295;347]</t>
  </si>
  <si>
    <t>Thigh_muscle_att</t>
  </si>
  <si>
    <t>46.0 [44.0;48.0]</t>
  </si>
  <si>
    <t>47.0 [45.0;49.0]</t>
  </si>
  <si>
    <t>Thigh_deep_SAT_area</t>
  </si>
  <si>
    <t>6.95 [5.32;9.40]</t>
  </si>
  <si>
    <t>6.54 [4.73;8.90]</t>
  </si>
  <si>
    <t>Thigh_deep_SAT_att</t>
  </si>
  <si>
    <t>-77.00 [-81.00;-73.00]</t>
  </si>
  <si>
    <t>-76.00 [-80.38;-72.00]</t>
  </si>
  <si>
    <t xml:space="preserve">Physial Activity </t>
  </si>
  <si>
    <t>nDays</t>
  </si>
  <si>
    <t>8.00 [7.00;8.00]</t>
  </si>
  <si>
    <t>nWeekendDays</t>
  </si>
  <si>
    <t>2.00 [2.00;2.00]</t>
  </si>
  <si>
    <t>nonWearTime</t>
  </si>
  <si>
    <t>580 [538;622]</t>
  </si>
  <si>
    <t>585 [538;635]</t>
  </si>
  <si>
    <t>Sedentary</t>
  </si>
  <si>
    <t>476 [419;526]</t>
  </si>
  <si>
    <t>507 [443;558]</t>
  </si>
  <si>
    <t>Light_physical_activity</t>
  </si>
  <si>
    <t>336 [287;385]</t>
  </si>
  <si>
    <t>297 [251;358]</t>
  </si>
  <si>
    <t>Moderate_physical_activity</t>
  </si>
  <si>
    <t>39.8 [27.4;53.2]</t>
  </si>
  <si>
    <t>40.8 [28.9;55.1]</t>
  </si>
  <si>
    <t>Vigorous_physical_activity</t>
  </si>
  <si>
    <t>0.43 [0.11;3.09]</t>
  </si>
  <si>
    <t>1.00 [0.14;5.84]</t>
  </si>
  <si>
    <t>Vigorous_Moderate_physical_activity</t>
  </si>
  <si>
    <t>42.1 [28.4;58.5]</t>
  </si>
  <si>
    <t>45.3 [31.8;62.0]</t>
  </si>
  <si>
    <t>PA_PCA1_volume</t>
  </si>
  <si>
    <t>-0.46 [-0.60;-0.16]</t>
  </si>
  <si>
    <t>-0.46 [-0.62;0.00]</t>
  </si>
  <si>
    <t>PA_PCA2_intensity</t>
  </si>
  <si>
    <t>-0.17 [-0.86;0.76]</t>
  </si>
  <si>
    <t>-0.30 [-1.07;0.64]</t>
  </si>
  <si>
    <t>WHO_recommended_PA_group:</t>
  </si>
  <si>
    <t>106 (13.4%)</t>
  </si>
  <si>
    <t>70 (11.4%)</t>
  </si>
  <si>
    <t>301 (37.9%)</t>
  </si>
  <si>
    <t>211 (34.4%)</t>
  </si>
  <si>
    <t>231 (29.1%)</t>
  </si>
  <si>
    <t>193 (31.4%)</t>
  </si>
  <si>
    <t>156 (19.6%)</t>
  </si>
  <si>
    <t>140 (22.8%)</t>
  </si>
  <si>
    <t>Dietary Intake</t>
  </si>
  <si>
    <t>3.00 [2.00;4.00]</t>
  </si>
  <si>
    <t>PIDI</t>
  </si>
  <si>
    <t>2.00 [1.00;3.00]</t>
  </si>
  <si>
    <t>2.00 [2.00;3.00]</t>
  </si>
  <si>
    <t>AIDI_subtract_PIDI</t>
  </si>
  <si>
    <t>1.00 [0.00;2.00]</t>
  </si>
  <si>
    <t>hfi_index</t>
  </si>
  <si>
    <t>4.00 [3.00;5.00]</t>
  </si>
  <si>
    <t>un_hfi_index</t>
  </si>
  <si>
    <t>2.00 [1.00;2.00]</t>
  </si>
  <si>
    <t>index_q_sweetener_coffe_tea</t>
  </si>
  <si>
    <t>0.00 [0.00;0.00]</t>
  </si>
  <si>
    <t>index_q_poultry</t>
  </si>
  <si>
    <t>0.21 [0.21;0.21]</t>
  </si>
  <si>
    <t>0.21 [0.07;0.21]</t>
  </si>
  <si>
    <t>index_q_fish_white</t>
  </si>
  <si>
    <t>index_q_fish_fat_fish</t>
  </si>
  <si>
    <t>0.07 [0.07;0.21]</t>
  </si>
  <si>
    <t>index_q_fish_tuna</t>
  </si>
  <si>
    <t>0.00 [0.00;0.07]</t>
  </si>
  <si>
    <t>index_q_vegetarian</t>
  </si>
  <si>
    <t>index_q_sallad_fish_poultry</t>
  </si>
  <si>
    <t>0.00 [0.00;0.10]</t>
  </si>
  <si>
    <t>index_q_potatoes</t>
  </si>
  <si>
    <t>0.21 [0.07;0.50]</t>
  </si>
  <si>
    <t>0.21 [0.21;0.50]</t>
  </si>
  <si>
    <t>index_q_pasta_noodles</t>
  </si>
  <si>
    <t>index_q_rice</t>
  </si>
  <si>
    <t>index_q_couscous_bulg_quinoa</t>
  </si>
  <si>
    <t>0.07 [0.00;0.07]</t>
  </si>
  <si>
    <t>index_q_margarine_norm_liquid:</t>
  </si>
  <si>
    <t>422 (53.1%)</t>
  </si>
  <si>
    <t>344 (56.0%)</t>
  </si>
  <si>
    <t>372 (46.9%)</t>
  </si>
  <si>
    <t>270 (44.0%)</t>
  </si>
  <si>
    <t>index_q_safflower:</t>
  </si>
  <si>
    <t>665 (83.8%)</t>
  </si>
  <si>
    <t>452 (73.6%)</t>
  </si>
  <si>
    <t>129 (16.2%)</t>
  </si>
  <si>
    <t>162 (26.4%)</t>
  </si>
  <si>
    <t>index_q_salad_buffet:</t>
  </si>
  <si>
    <t>668 (84.1%)</t>
  </si>
  <si>
    <t>384 (62.5%)</t>
  </si>
  <si>
    <t>126 (15.9%)</t>
  </si>
  <si>
    <t>230 (37.5%)</t>
  </si>
  <si>
    <t>index_q_added_shugar</t>
  </si>
  <si>
    <t>index_q_candy</t>
  </si>
  <si>
    <t>0.07 [0.00;0.21]</t>
  </si>
  <si>
    <t>index_q_fries</t>
  </si>
  <si>
    <t>index_q_butter:</t>
  </si>
  <si>
    <t>209 (26.3%)</t>
  </si>
  <si>
    <t>223 (36.3%)</t>
  </si>
  <si>
    <t>585 (73.7%)</t>
  </si>
  <si>
    <t>391 (63.7%)</t>
  </si>
  <si>
    <t>index_q_fast_food:</t>
  </si>
  <si>
    <t>792 (99.7%)</t>
  </si>
  <si>
    <t>606 (98.7%)</t>
  </si>
  <si>
    <t>2 (0.25%)</t>
  </si>
  <si>
    <t>8 (1.30%)</t>
  </si>
  <si>
    <t>index_q_white_bread</t>
  </si>
  <si>
    <t>Water</t>
  </si>
  <si>
    <t>3.00 [2.00;5.00]</t>
  </si>
  <si>
    <t>Coffee</t>
  </si>
  <si>
    <t>Tea</t>
  </si>
  <si>
    <t>0.21 [0.07;1.00]</t>
  </si>
  <si>
    <t>Milk</t>
  </si>
  <si>
    <t>0.07 [0.00;0.50]</t>
  </si>
  <si>
    <t>Juice</t>
  </si>
  <si>
    <t>Sweet_drinks</t>
  </si>
  <si>
    <t>White_bread</t>
  </si>
  <si>
    <t>Soft_non_white_bread</t>
  </si>
  <si>
    <t>0.50 [0.21;1.00]</t>
  </si>
  <si>
    <t>0.79 [0.21;1.00]</t>
  </si>
  <si>
    <t>Hard_bread</t>
  </si>
  <si>
    <t>0.50 [0.07;1.00]</t>
  </si>
  <si>
    <t>Yogurt_sour_milk</t>
  </si>
  <si>
    <t>Musli_cereals</t>
  </si>
  <si>
    <t>0.21 [0.00;1.00]</t>
  </si>
  <si>
    <t>Oatmeal</t>
  </si>
  <si>
    <t>Cheese</t>
  </si>
  <si>
    <t>0.79 [0.50;1.00]</t>
  </si>
  <si>
    <t>Ham_Salami</t>
  </si>
  <si>
    <t>Eggs</t>
  </si>
  <si>
    <t>Flax_seeds</t>
  </si>
  <si>
    <t>0.00 [0.00;0.21]</t>
  </si>
  <si>
    <t>Banana</t>
  </si>
  <si>
    <t>Apple_or_pear</t>
  </si>
  <si>
    <t>Orange_grape_citrus</t>
  </si>
  <si>
    <t>Other_fruit_or_berries</t>
  </si>
  <si>
    <t>Crackers_cookies</t>
  </si>
  <si>
    <t>Cinnamon_buns_muffin_soft_cakes</t>
  </si>
  <si>
    <t>Chocolate</t>
  </si>
  <si>
    <t>Candy_not_chocolate</t>
  </si>
  <si>
    <t>Ice_cream</t>
  </si>
  <si>
    <t>Nuts_seeds_not_flax</t>
  </si>
  <si>
    <t>Chips_cheese_doodles</t>
  </si>
  <si>
    <t>Minced_meat_lasagna_meatballs</t>
  </si>
  <si>
    <t>Chicken</t>
  </si>
  <si>
    <t>Sausage</t>
  </si>
  <si>
    <t>Pork</t>
  </si>
  <si>
    <t>White_fish</t>
  </si>
  <si>
    <t>Salmon_sushi_mackerel</t>
  </si>
  <si>
    <t>Tuna</t>
  </si>
  <si>
    <t>High_protein_vegetarian_dish</t>
  </si>
  <si>
    <t>Salad_dish</t>
  </si>
  <si>
    <t>Sandwich_or_wrap</t>
  </si>
  <si>
    <t>Soup</t>
  </si>
  <si>
    <t>Potatoes_boiled_mashed_baked</t>
  </si>
  <si>
    <t>Potatoes_deep_fried_gratin</t>
  </si>
  <si>
    <t>Pasta_or_noodles</t>
  </si>
  <si>
    <t>Rice</t>
  </si>
  <si>
    <t>Couscous_bulgur_quinoa</t>
  </si>
  <si>
    <t>Vegetable_mix_wok_etc</t>
  </si>
  <si>
    <t>Tomato_cucumber_sallad</t>
  </si>
  <si>
    <t>0.50 [0.50;0.79]</t>
  </si>
  <si>
    <t>Spinach_arugula</t>
  </si>
  <si>
    <t>Leeks</t>
  </si>
  <si>
    <t>0.50 [0.21;0.79]</t>
  </si>
  <si>
    <t>Carrots</t>
  </si>
  <si>
    <t>Avocado</t>
  </si>
  <si>
    <t>Broccoli</t>
  </si>
  <si>
    <t>Olivs</t>
  </si>
  <si>
    <t>Ketchup_tomato_sauce_chilisauce_salsa</t>
  </si>
  <si>
    <t>Vinaigrette</t>
  </si>
  <si>
    <t>0.21 [0.00;0.50]</t>
  </si>
  <si>
    <t>Cream_based_sauce_creme_fraich</t>
  </si>
  <si>
    <t>standard_units_red_wine_per_week</t>
  </si>
  <si>
    <t>1.40 [0.35;3.14]</t>
  </si>
  <si>
    <t>2.09 [0.00;4.19]</t>
  </si>
  <si>
    <t>standard_units_regular_beer_per_week</t>
  </si>
  <si>
    <t>0.00 [0.00;0.30]</t>
  </si>
  <si>
    <t>Energy_kcal</t>
  </si>
  <si>
    <t>1484 [1162;1876]</t>
  </si>
  <si>
    <t>1686 [1300;2137]</t>
  </si>
  <si>
    <t>Protein_g</t>
  </si>
  <si>
    <t>61.6 [47.8;74.9]</t>
  </si>
  <si>
    <t>68.7 [54.4;85.5]</t>
  </si>
  <si>
    <t>Fat_g</t>
  </si>
  <si>
    <t>60.4 [44.7;77.7]</t>
  </si>
  <si>
    <t>65.1 [48.9;86.8]</t>
  </si>
  <si>
    <t>Carbohydrates_g</t>
  </si>
  <si>
    <t>154 [115;201]</t>
  </si>
  <si>
    <t>176 [130;239]</t>
  </si>
  <si>
    <t>Fibers_g</t>
  </si>
  <si>
    <t>17.7 [12.7;23.8]</t>
  </si>
  <si>
    <t>17.0 [11.6;23.5]</t>
  </si>
  <si>
    <t>Salt_g</t>
  </si>
  <si>
    <t>4.97 [3.86;6.14]</t>
  </si>
  <si>
    <t>5.72 [4.42;7.25]</t>
  </si>
  <si>
    <t>Ash_g</t>
  </si>
  <si>
    <t>13.6 [11.0;17.0]</t>
  </si>
  <si>
    <t>15.2 [11.9;18.7]</t>
  </si>
  <si>
    <t>Water_g</t>
  </si>
  <si>
    <t>2321 [1942;2685]</t>
  </si>
  <si>
    <t>2333 [1987;2720]</t>
  </si>
  <si>
    <t>Alcohol_g</t>
  </si>
  <si>
    <t>4.20 [1.80;7.40]</t>
  </si>
  <si>
    <t>9.48 [4.72;14.8]</t>
  </si>
  <si>
    <t>Monosaccharides_g</t>
  </si>
  <si>
    <t>24.8 [17.7;34.7]</t>
  </si>
  <si>
    <t>25.6 [17.8;37.3]</t>
  </si>
  <si>
    <t>Disaccharides_g</t>
  </si>
  <si>
    <t>42.6 [30.5;61.3]</t>
  </si>
  <si>
    <t>48.1 [32.6;67.8]</t>
  </si>
  <si>
    <t>Sucrose_g</t>
  </si>
  <si>
    <t>25.7 [17.8;39.0]</t>
  </si>
  <si>
    <t>27.2 [17.6;41.5]</t>
  </si>
  <si>
    <t>Whole_grains_tot_g</t>
  </si>
  <si>
    <t>29.2 [12.2;50.8]</t>
  </si>
  <si>
    <t>32.5 [13.4;55.7]</t>
  </si>
  <si>
    <t>Sum_saturated_fatty_acids_g</t>
  </si>
  <si>
    <t>22.1 [16.4;30.2]</t>
  </si>
  <si>
    <t>25.4 [18.6;35.1]</t>
  </si>
  <si>
    <t>Fatty_acid_4_0_10_0_g</t>
  </si>
  <si>
    <t>1.69 [1.17;2.32]</t>
  </si>
  <si>
    <t>1.93 [1.28;2.78]</t>
  </si>
  <si>
    <t>Fatty_acid_12_0_g</t>
  </si>
  <si>
    <t>0.74 [0.52;0.97]</t>
  </si>
  <si>
    <t>0.85 [0.58;1.17]</t>
  </si>
  <si>
    <t>Fatty_acid_14_0_g</t>
  </si>
  <si>
    <t>2.24 [1.60;2.96]</t>
  </si>
  <si>
    <t>2.56 [1.81;3.60]</t>
  </si>
  <si>
    <t>Fatty_acid_16_0_g</t>
  </si>
  <si>
    <t>11.7 [8.77;15.3]</t>
  </si>
  <si>
    <t>13.2 [9.88;17.7]</t>
  </si>
  <si>
    <t>Fatty_acid_18_0_g</t>
  </si>
  <si>
    <t>4.85 [3.39;6.97]</t>
  </si>
  <si>
    <t>5.66 [4.01;8.31]</t>
  </si>
  <si>
    <t>Fatty_acid_20_0_g</t>
  </si>
  <si>
    <t>0.16 [0.11;0.23]</t>
  </si>
  <si>
    <t>0.18 [0.13;0.27]</t>
  </si>
  <si>
    <t>Sum_mono_saturated_fatty_acid_g</t>
  </si>
  <si>
    <t>22.0 [16.1;29.1]</t>
  </si>
  <si>
    <t>23.7 [17.9;31.8]</t>
  </si>
  <si>
    <t>Fatty_acid_16_1_g</t>
  </si>
  <si>
    <t>1.02 [0.75;1.30]</t>
  </si>
  <si>
    <t>1.09 [0.85;1.42]</t>
  </si>
  <si>
    <t>Fatty_acid_18_1_g</t>
  </si>
  <si>
    <t>20.2 [14.7;27.0]</t>
  </si>
  <si>
    <t>21.7 [16.3;29.3]</t>
  </si>
  <si>
    <t>Sum_poly_saturated_fatty_acid_g</t>
  </si>
  <si>
    <t>10.4 [6.89;14.7]</t>
  </si>
  <si>
    <t>10.0 [6.73;13.9]</t>
  </si>
  <si>
    <t>Fatty_acid_18_2_g</t>
  </si>
  <si>
    <t>7.61 [4.94;11.3]</t>
  </si>
  <si>
    <t>7.58 [4.96;10.5]</t>
  </si>
  <si>
    <t>Fatty_acid_20_4_g</t>
  </si>
  <si>
    <t>0.08 [0.05;0.10]</t>
  </si>
  <si>
    <t>0.09 [0.06;0.11]</t>
  </si>
  <si>
    <t>Fatty_acid_18_3_g</t>
  </si>
  <si>
    <t>1.51 [1.00;2.57]</t>
  </si>
  <si>
    <t>1.43 [1.01;2.20]</t>
  </si>
  <si>
    <t>EPA_Fatty_acid_20_5_g</t>
  </si>
  <si>
    <t>0.12 [0.06;0.18]</t>
  </si>
  <si>
    <t>0.11 [0.07;0.19]</t>
  </si>
  <si>
    <t>DPA_Fatty_acid_22_5_g</t>
  </si>
  <si>
    <t>0.06 [0.03;0.08]</t>
  </si>
  <si>
    <t>0.06 [0.04;0.09]</t>
  </si>
  <si>
    <t>DHA_Fatty_acid_22_6_g</t>
  </si>
  <si>
    <t>0.25 [0.14;0.37]</t>
  </si>
  <si>
    <t>0.25 [0.15;0.39]</t>
  </si>
  <si>
    <t>Cholesterol_mg</t>
  </si>
  <si>
    <t>187 [138;246]</t>
  </si>
  <si>
    <t>215 [164;278]</t>
  </si>
  <si>
    <t>Vitamin_A_ug</t>
  </si>
  <si>
    <t>651 [481;875]</t>
  </si>
  <si>
    <t>620 [441;849]</t>
  </si>
  <si>
    <t>Retinol_ug</t>
  </si>
  <si>
    <t>261 [191;358]</t>
  </si>
  <si>
    <t>283 [204;401]</t>
  </si>
  <si>
    <t>Carotenoids_ug</t>
  </si>
  <si>
    <t>3732 [2154;5838]</t>
  </si>
  <si>
    <t>2777 [1702;4712]</t>
  </si>
  <si>
    <t>Vitamin_D_ug</t>
  </si>
  <si>
    <t>5.56 [3.69;7.64]</t>
  </si>
  <si>
    <t>6.26 [4.26;8.71]</t>
  </si>
  <si>
    <t>Vitamin_E_mg</t>
  </si>
  <si>
    <t>8.53 [6.63;11.3]</t>
  </si>
  <si>
    <t>8.65 [6.48;11.3]</t>
  </si>
  <si>
    <t>Vitamin_K_ug</t>
  </si>
  <si>
    <t>29.6 [21.1;40.6]</t>
  </si>
  <si>
    <t>25.8 [18.5;35.0]</t>
  </si>
  <si>
    <t>Thiamine_mg</t>
  </si>
  <si>
    <t>1.12 [0.82;1.49]</t>
  </si>
  <si>
    <t>1.20 [0.87;1.55]</t>
  </si>
  <si>
    <t>Riboflavin_mg</t>
  </si>
  <si>
    <t>1.39 [1.02;1.83]</t>
  </si>
  <si>
    <t>1.53 [1.11;2.02]</t>
  </si>
  <si>
    <t>Vitamin_C_mg</t>
  </si>
  <si>
    <t>80.6 [52.4;107]</t>
  </si>
  <si>
    <t>70.7 [47.9;104]</t>
  </si>
  <si>
    <t>Niacin_mg</t>
  </si>
  <si>
    <t>15.3 [12.0;19.1]</t>
  </si>
  <si>
    <t>17.8 [14.7;22.2]</t>
  </si>
  <si>
    <t>Niacin_equivalents_mg</t>
  </si>
  <si>
    <t>27.3 [21.8;33.1]</t>
  </si>
  <si>
    <t>31.3 [25.1;38.3]</t>
  </si>
  <si>
    <t>Vitamin_B6_mg</t>
  </si>
  <si>
    <t>1.57 [1.18;1.97]</t>
  </si>
  <si>
    <t>1.66 [1.26;2.08]</t>
  </si>
  <si>
    <t>Vitamin_B12_ug</t>
  </si>
  <si>
    <t>3.87 [2.72;5.14]</t>
  </si>
  <si>
    <t>4.32 [3.18;5.78]</t>
  </si>
  <si>
    <t>Phosphorus_mg</t>
  </si>
  <si>
    <t>1186 [914;1504]</t>
  </si>
  <si>
    <t>1331 [1035;1689]</t>
  </si>
  <si>
    <t>Folate_ug</t>
  </si>
  <si>
    <t>295 [225;381]</t>
  </si>
  <si>
    <t>295 [222;369]</t>
  </si>
  <si>
    <t>Iodine_ug</t>
  </si>
  <si>
    <t>84.1 [60.8;124]</t>
  </si>
  <si>
    <t>98.0 [70.0;139]</t>
  </si>
  <si>
    <t>Waste_peels_etc_perc</t>
  </si>
  <si>
    <t>55.7 [39.3;81.1]</t>
  </si>
  <si>
    <t>43.7 [29.5;67.3]</t>
  </si>
  <si>
    <t>Iron_mg</t>
  </si>
  <si>
    <t>9.34 [6.96;12.5]</t>
  </si>
  <si>
    <t>10.2 [7.25;13.3]</t>
  </si>
  <si>
    <t>Kalcium_mg</t>
  </si>
  <si>
    <t>802 [594;1068]</t>
  </si>
  <si>
    <t>869 [617;1162]</t>
  </si>
  <si>
    <t>Potassium_mg</t>
  </si>
  <si>
    <t>2812 [2248;3430]</t>
  </si>
  <si>
    <t>3044 [2436;3707]</t>
  </si>
  <si>
    <t>Magnesium_mg</t>
  </si>
  <si>
    <t>315 [246;410]</t>
  </si>
  <si>
    <t>335 [264;425]</t>
  </si>
  <si>
    <t>Sodium_mg</t>
  </si>
  <si>
    <t>1972 [1534;2440]</t>
  </si>
  <si>
    <t>2270 [1762;2887]</t>
  </si>
  <si>
    <t>Selenium_ug</t>
  </si>
  <si>
    <t>42.8 [29.8;60.8]</t>
  </si>
  <si>
    <t>43.1 [31.4;58.8]</t>
  </si>
  <si>
    <t>Zinc_mg</t>
  </si>
  <si>
    <t>8.25 [6.46;10.3]</t>
  </si>
  <si>
    <t>9.31 [7.16;11.9]</t>
  </si>
  <si>
    <t>Sugars_g</t>
  </si>
  <si>
    <t>0.39 [0.21;0.66]</t>
  </si>
  <si>
    <t>0.33 [0.15;0.56]</t>
  </si>
  <si>
    <t>Sum_trans_fatty_acids_g</t>
  </si>
  <si>
    <t>0.49 [0.31;0.71]</t>
  </si>
  <si>
    <t>0.53 [0.34;0.81]</t>
  </si>
  <si>
    <t>Circulating metabolites</t>
  </si>
  <si>
    <t>S-1-pyrroline-5-carboxylate</t>
  </si>
  <si>
    <t>-0.05 [-0.29;0.16]</t>
  </si>
  <si>
    <t>0.00 [-0.22;0.25]</t>
  </si>
  <si>
    <t>spermidine</t>
  </si>
  <si>
    <t>-0.32 [-1.87;0.02]</t>
  </si>
  <si>
    <t>-0.15 [-0.72;0.14]</t>
  </si>
  <si>
    <t>1-methylnicotinamide</t>
  </si>
  <si>
    <t>0.02 [-0.29;0.31]</t>
  </si>
  <si>
    <t>0.03 [-0.24;0.30]</t>
  </si>
  <si>
    <t>12,13-DiHOME</t>
  </si>
  <si>
    <t>-0.08 [-0.73;0.24]</t>
  </si>
  <si>
    <t>-0.35 [-2.32;0.07]</t>
  </si>
  <si>
    <t>alpha-ketoglutarate</t>
  </si>
  <si>
    <t>0.01 [-0.13;0.14]</t>
  </si>
  <si>
    <t>-0.04 [-0.16;0.10]</t>
  </si>
  <si>
    <t>kynurenate</t>
  </si>
  <si>
    <t>-0.01 [-0.24;0.21]</t>
  </si>
  <si>
    <t>0.08 [-0.12;0.36]</t>
  </si>
  <si>
    <t>3-hydroxyisobutyrate</t>
  </si>
  <si>
    <t>-0.10 [-0.34;0.24]</t>
  </si>
  <si>
    <t>0.02 [-0.23;0.35]</t>
  </si>
  <si>
    <t>3-hydroxy-3-methylglutarate</t>
  </si>
  <si>
    <t>-0.05 [-0.23;0.11]</t>
  </si>
  <si>
    <t>-0.04 [-0.23;0.11]</t>
  </si>
  <si>
    <t>homovanillate (HVA)</t>
  </si>
  <si>
    <t>-0.22 [-1.40;0.12]</t>
  </si>
  <si>
    <t>-0.36 [-1.40;0.02]</t>
  </si>
  <si>
    <t>3-phosphoglycerate</t>
  </si>
  <si>
    <t>-0.18 [-0.70;0.19]</t>
  </si>
  <si>
    <t>-0.12 [-0.59;0.23]</t>
  </si>
  <si>
    <t>cholate</t>
  </si>
  <si>
    <t>-0.24 [-0.84;0.59]</t>
  </si>
  <si>
    <t>0.02 [-0.62;1.05]</t>
  </si>
  <si>
    <t>4-hydroxyphenylacetate</t>
  </si>
  <si>
    <t>-0.14 [-0.47;0.18]</t>
  </si>
  <si>
    <t>-0.06 [-0.39;0.27]</t>
  </si>
  <si>
    <t>5,6-dihydrothymine</t>
  </si>
  <si>
    <t>-0.01 [-0.17;0.16]</t>
  </si>
  <si>
    <t>0.04 [-0.14;0.21]</t>
  </si>
  <si>
    <t>hypoxanthine</t>
  </si>
  <si>
    <t>0.01 [-0.28;0.27]</t>
  </si>
  <si>
    <t>0.01 [-0.25;0.29]</t>
  </si>
  <si>
    <t>9,10-DiHOME</t>
  </si>
  <si>
    <t>-0.32 [-1.86;0.06]</t>
  </si>
  <si>
    <t>-0.44 [-1.86;-0.01]</t>
  </si>
  <si>
    <t>linoleate (18:2n6)</t>
  </si>
  <si>
    <t>0.08 [-0.19;0.35]</t>
  </si>
  <si>
    <t>-0.09 [-0.38;0.17]</t>
  </si>
  <si>
    <t>laurate (12:0)</t>
  </si>
  <si>
    <t>0.19 [-0.07;0.48]</t>
  </si>
  <si>
    <t>-0.01 [-0.30;0.28]</t>
  </si>
  <si>
    <t>quinolinate</t>
  </si>
  <si>
    <t>-0.03 [-0.29;0.22]</t>
  </si>
  <si>
    <t>0.00 [-0.27;0.27]</t>
  </si>
  <si>
    <t>N6,N6,N6-trimethyllysine</t>
  </si>
  <si>
    <t>-0.08 [-0.23;0.12]</t>
  </si>
  <si>
    <t>0.11 [-0.08;0.29]</t>
  </si>
  <si>
    <t>N-acetylputrescine</t>
  </si>
  <si>
    <t>-0.05 [-0.30;0.17]</t>
  </si>
  <si>
    <t>-0.09 [-0.32;0.14]</t>
  </si>
  <si>
    <t>N-formylmethionine</t>
  </si>
  <si>
    <t>-0.01 [-0.13;0.08]</t>
  </si>
  <si>
    <t>0.00 [-0.11;0.12]</t>
  </si>
  <si>
    <t>S-adenosylhomocysteine (SAH)</t>
  </si>
  <si>
    <t>-0.43 [-0.85;-0.12]</t>
  </si>
  <si>
    <t>-0.18 [-0.85;0.07]</t>
  </si>
  <si>
    <t>AMP</t>
  </si>
  <si>
    <t>-0.17 [-0.62;0.20]</t>
  </si>
  <si>
    <t>-0.28 [-0.67;0.12]</t>
  </si>
  <si>
    <t>5-methylthioadenosine (MTA)</t>
  </si>
  <si>
    <t>-0.03 [-0.22;0.16]</t>
  </si>
  <si>
    <t>0.00 [-0.16;0.18]</t>
  </si>
  <si>
    <t>arachidonate (20:4n6)</t>
  </si>
  <si>
    <t>0.03 [-0.20;0.32]</t>
  </si>
  <si>
    <t>-0.09 [-0.33;0.18]</t>
  </si>
  <si>
    <t>arginine</t>
  </si>
  <si>
    <t>0.00 [-0.11;0.09]</t>
  </si>
  <si>
    <t>0.01 [-0.09;0.11]</t>
  </si>
  <si>
    <t>aspartate</t>
  </si>
  <si>
    <t>-0.17 [-0.56;0.14]</t>
  </si>
  <si>
    <t>-0.08 [-0.42;0.15]</t>
  </si>
  <si>
    <t>2-hydroxyphenylacetate</t>
  </si>
  <si>
    <t>-0.11 [-0.37;0.15]</t>
  </si>
  <si>
    <t>0.10 [-0.15;0.38]</t>
  </si>
  <si>
    <t>3-(4-hydroxyphenyl)lactate (HPLA)</t>
  </si>
  <si>
    <t>-0.09 [-0.27;0.09]</t>
  </si>
  <si>
    <t>0.10 [-0.10;0.28]</t>
  </si>
  <si>
    <t>phenylpyruvate</t>
  </si>
  <si>
    <t>-0.01 [-0.13;0.12]</t>
  </si>
  <si>
    <t>0.07 [-0.05;0.23]</t>
  </si>
  <si>
    <t>beta-alanine</t>
  </si>
  <si>
    <t>-0.03 [-0.27;0.19]</t>
  </si>
  <si>
    <t>0.00 [-0.23;0.25]</t>
  </si>
  <si>
    <t>biliverdin</t>
  </si>
  <si>
    <t>-0.02 [-0.25;0.23]</t>
  </si>
  <si>
    <t>0.12 [-0.11;0.41]</t>
  </si>
  <si>
    <t>succinate</t>
  </si>
  <si>
    <t>0.00 [-0.17;0.16]</t>
  </si>
  <si>
    <t>-0.09 [-0.25;0.06]</t>
  </si>
  <si>
    <t>3-hydroxybutyrate (BHBA)</t>
  </si>
  <si>
    <t>0.02 [-0.64;0.83]</t>
  </si>
  <si>
    <t>0.00 [-0.56;0.73]</t>
  </si>
  <si>
    <t>cholesterol</t>
  </si>
  <si>
    <t>0.05 [-0.08;0.19]</t>
  </si>
  <si>
    <t>0.02 [-0.09;0.15]</t>
  </si>
  <si>
    <t>phosphocholine</t>
  </si>
  <si>
    <t>-0.04 [-0.21;0.15]</t>
  </si>
  <si>
    <t>-0.04 [-0.21;0.16]</t>
  </si>
  <si>
    <t>corticosterone</t>
  </si>
  <si>
    <t>-0.22 [-1.43;0.30]</t>
  </si>
  <si>
    <t>-0.26 [-1.43;0.26]</t>
  </si>
  <si>
    <t>cortisone</t>
  </si>
  <si>
    <t>0.01 [-0.17;0.16]</t>
  </si>
  <si>
    <t>0.06 [-0.08;0.19]</t>
  </si>
  <si>
    <t>creatinine</t>
  </si>
  <si>
    <t>-0.06 [-0.14;0.03]</t>
  </si>
  <si>
    <t>0.08 [0.00;0.17]</t>
  </si>
  <si>
    <t>cysteinylglycine</t>
  </si>
  <si>
    <t>-0.03 [-0.22;0.14]</t>
  </si>
  <si>
    <t>0.03 [-0.17;0.23]</t>
  </si>
  <si>
    <t>cystine</t>
  </si>
  <si>
    <t>0.00 [-0.24;0.30]</t>
  </si>
  <si>
    <t>0.06 [-0.22;0.33]</t>
  </si>
  <si>
    <t>sphingosine</t>
  </si>
  <si>
    <t>-0.28 [-0.71;0.04]</t>
  </si>
  <si>
    <t>-0.28 [-0.65;0.03]</t>
  </si>
  <si>
    <t>cystathionine</t>
  </si>
  <si>
    <t>-0.16 [-0.73;0.29]</t>
  </si>
  <si>
    <t>-0.12 [-0.65;0.26]</t>
  </si>
  <si>
    <t>sphinganine</t>
  </si>
  <si>
    <t>-0.25 [-0.94;0.02]</t>
  </si>
  <si>
    <t>-0.30 [-1.51;0.00]</t>
  </si>
  <si>
    <t>FAD</t>
  </si>
  <si>
    <t>-0.11 [-0.97;0.09]</t>
  </si>
  <si>
    <t>-0.14 [-0.97;0.07]</t>
  </si>
  <si>
    <t>fumarate</t>
  </si>
  <si>
    <t>-0.03 [-0.18;0.13]</t>
  </si>
  <si>
    <t>-0.01 [-0.15;0.13]</t>
  </si>
  <si>
    <t>gamma-glutamylglutamate</t>
  </si>
  <si>
    <t>-0.07 [-0.35;0.16]</t>
  </si>
  <si>
    <t>0.04 [-0.21;0.27]</t>
  </si>
  <si>
    <t>gluconate</t>
  </si>
  <si>
    <t>0.00 [-0.21;0.17]</t>
  </si>
  <si>
    <t>-0.14 [-0.34;0.04]</t>
  </si>
  <si>
    <t>glutarate (C5-DC)</t>
  </si>
  <si>
    <t>0.09 [-0.11;0.27]</t>
  </si>
  <si>
    <t>0.14 [-0.04;0.33]</t>
  </si>
  <si>
    <t>glycine</t>
  </si>
  <si>
    <t>0.12 [-0.15;0.39]</t>
  </si>
  <si>
    <t>-0.07 [-0.30;0.13]</t>
  </si>
  <si>
    <t>glycocholate</t>
  </si>
  <si>
    <t>-0.25 [-0.96;0.40]</t>
  </si>
  <si>
    <t>-0.07 [-0.62;0.63]</t>
  </si>
  <si>
    <t>guanidinoacetate</t>
  </si>
  <si>
    <t>-0.06 [-0.22;0.09]</t>
  </si>
  <si>
    <t>0.08 [-0.05;0.25]</t>
  </si>
  <si>
    <t>histidine</t>
  </si>
  <si>
    <t>0.03 [-0.07;0.14]</t>
  </si>
  <si>
    <t>0.00 [-0.09;0.10]</t>
  </si>
  <si>
    <t>cortisol</t>
  </si>
  <si>
    <t>0.04 [-0.18;0.24]</t>
  </si>
  <si>
    <t>0.01 [-0.19;0.23]</t>
  </si>
  <si>
    <t>hypotaurine</t>
  </si>
  <si>
    <t>-0.12 [-0.45;0.12]</t>
  </si>
  <si>
    <t>-0.05 [-0.40;0.22]</t>
  </si>
  <si>
    <t>inosine</t>
  </si>
  <si>
    <t>-0.01 [-0.18;0.17]</t>
  </si>
  <si>
    <t>-0.04 [-0.21;0.13]</t>
  </si>
  <si>
    <t>myo-inositol</t>
  </si>
  <si>
    <t>0.00 [-0.16;0.16]</t>
  </si>
  <si>
    <t>-0.01 [-0.18;0.15]</t>
  </si>
  <si>
    <t>isoleucine</t>
  </si>
  <si>
    <t>-0.08 (0.16)</t>
  </si>
  <si>
    <t>0.06 (0.16)</t>
  </si>
  <si>
    <t>citrulline</t>
  </si>
  <si>
    <t>0.01 [-0.14;0.16]</t>
  </si>
  <si>
    <t>0.03 [-0.12;0.17]</t>
  </si>
  <si>
    <t>leucine</t>
  </si>
  <si>
    <t>-0.06 (0.14)</t>
  </si>
  <si>
    <t>0.08 (0.14)</t>
  </si>
  <si>
    <t>lysine</t>
  </si>
  <si>
    <t>0.01 [-0.08;0.08]</t>
  </si>
  <si>
    <t>malate</t>
  </si>
  <si>
    <t>-0.06 [-0.19;0.08]</t>
  </si>
  <si>
    <t>-0.03 [-0.17;0.13]</t>
  </si>
  <si>
    <t>methionine</t>
  </si>
  <si>
    <t>-0.03 [-0.11;0.04]</t>
  </si>
  <si>
    <t>0.03 [-0.04;0.12]</t>
  </si>
  <si>
    <t>methylmalonate (MMA)</t>
  </si>
  <si>
    <t>-0.06 [-0.34;0.17]</t>
  </si>
  <si>
    <t>-0.10 [-0.38;0.14]</t>
  </si>
  <si>
    <t>palmitate (16:0)</t>
  </si>
  <si>
    <t>0.08 [-0.14;0.27]</t>
  </si>
  <si>
    <t>-0.02 [-0.26;0.18]</t>
  </si>
  <si>
    <t>nicotinamide</t>
  </si>
  <si>
    <t>-0.10 [-0.32;0.13]</t>
  </si>
  <si>
    <t>-0.06 [-0.33;0.23]</t>
  </si>
  <si>
    <t>pelargonate (9:0)</t>
  </si>
  <si>
    <t>0.16 [-0.02;0.37]</t>
  </si>
  <si>
    <t>0.23 [0.03;0.43]</t>
  </si>
  <si>
    <t>stearate (18:0)</t>
  </si>
  <si>
    <t>0.02 [-0.12;0.19]</t>
  </si>
  <si>
    <t>0.00 [-0.16;0.17]</t>
  </si>
  <si>
    <t>ornithine</t>
  </si>
  <si>
    <t>-0.01 [-0.16;0.14]</t>
  </si>
  <si>
    <t>0.04 [-0.12;0.19]</t>
  </si>
  <si>
    <t>orotate</t>
  </si>
  <si>
    <t>-0.06 [-0.25;0.09]</t>
  </si>
  <si>
    <t>-0.06 [-0.22;0.13]</t>
  </si>
  <si>
    <t>palmitoleate (16:1n7)</t>
  </si>
  <si>
    <t>0.30 [-0.07;0.67]</t>
  </si>
  <si>
    <t>-0.08 [-0.52;0.27]</t>
  </si>
  <si>
    <t>phenylalanine</t>
  </si>
  <si>
    <t>-0.02 [-0.08;0.05]</t>
  </si>
  <si>
    <t>0.03 [-0.04;0.09]</t>
  </si>
  <si>
    <t>phosphate</t>
  </si>
  <si>
    <t>0.06 [-0.06;0.16]</t>
  </si>
  <si>
    <t>-0.03 [-0.15;0.09]</t>
  </si>
  <si>
    <t>phytanate</t>
  </si>
  <si>
    <t>0.05 (0.53)</t>
  </si>
  <si>
    <t>0.06 (0.53)</t>
  </si>
  <si>
    <t>pristanate</t>
  </si>
  <si>
    <t>0.04 [-0.33;0.37]</t>
  </si>
  <si>
    <t>0.09 [-0.29;0.39]</t>
  </si>
  <si>
    <t>proline</t>
  </si>
  <si>
    <t>-0.08 [-0.22;0.07]</t>
  </si>
  <si>
    <t>0.03 [-0.10;0.17]</t>
  </si>
  <si>
    <t>lactate</t>
  </si>
  <si>
    <t>-0.09 [-0.23;0.09]</t>
  </si>
  <si>
    <t>-0.03 [-0.19;0.13]</t>
  </si>
  <si>
    <t>retinol (Vitamin A)</t>
  </si>
  <si>
    <t>0.00 [-0.14;0.15]</t>
  </si>
  <si>
    <t>0.11 [-0.05;0.25]</t>
  </si>
  <si>
    <t>salicylate</t>
  </si>
  <si>
    <t>-0.03 [-0.42;0.53]</t>
  </si>
  <si>
    <t>-0.12 [-0.51;0.34]</t>
  </si>
  <si>
    <t>serine</t>
  </si>
  <si>
    <t>0.03 [-0.13;0.18]</t>
  </si>
  <si>
    <t>-0.01 [-0.16;0.13]</t>
  </si>
  <si>
    <t>serotonin</t>
  </si>
  <si>
    <t>-0.24 [-0.82;0.29]</t>
  </si>
  <si>
    <t>-0.26 [-0.77;0.25]</t>
  </si>
  <si>
    <t>taurine</t>
  </si>
  <si>
    <t>0.00 (0.21)</t>
  </si>
  <si>
    <t>-0.05 (0.21)</t>
  </si>
  <si>
    <t>myristate (14:0)</t>
  </si>
  <si>
    <t>0.18 [-0.06;0.50]</t>
  </si>
  <si>
    <t>0.00 [-0.29;0.30]</t>
  </si>
  <si>
    <t>urea</t>
  </si>
  <si>
    <t>-0.02 [-0.22;0.15]</t>
  </si>
  <si>
    <t>0.06 [-0.08;0.26]</t>
  </si>
  <si>
    <t>uridine</t>
  </si>
  <si>
    <t>0.02 [-0.10;0.17]</t>
  </si>
  <si>
    <t>0.04 [-0.10;0.18]</t>
  </si>
  <si>
    <t>trans-urocanate</t>
  </si>
  <si>
    <t>-0.02 [-0.30;0.25]</t>
  </si>
  <si>
    <t>-0.04 [-0.34;0.24]</t>
  </si>
  <si>
    <t>glutamate</t>
  </si>
  <si>
    <t>-0.18 [-0.64;0.19]</t>
  </si>
  <si>
    <t>0.01 [-0.35;0.31]</t>
  </si>
  <si>
    <t>glutamine</t>
  </si>
  <si>
    <t>0.00 [-0.06;0.07]</t>
  </si>
  <si>
    <t>0.02 [-0.05;0.10]</t>
  </si>
  <si>
    <t>threonine</t>
  </si>
  <si>
    <t>-0.01 (0.19)</t>
  </si>
  <si>
    <t>0.02 (0.18)</t>
  </si>
  <si>
    <t>tryptophan</t>
  </si>
  <si>
    <t>-0.02 [-0.13;0.07]</t>
  </si>
  <si>
    <t>0.07 [-0.03;0.15]</t>
  </si>
  <si>
    <t>valine</t>
  </si>
  <si>
    <t>-0.06 [-0.15;0.04]</t>
  </si>
  <si>
    <t>0.06 [-0.03;0.16]</t>
  </si>
  <si>
    <t>glucose</t>
  </si>
  <si>
    <t>0.01 [-0.05;0.07]</t>
  </si>
  <si>
    <t>alpha-ketobutyrate</t>
  </si>
  <si>
    <t>-0.03 [-0.27;0.18]</t>
  </si>
  <si>
    <t>0.00 [-0.25;0.25]</t>
  </si>
  <si>
    <t>betaine</t>
  </si>
  <si>
    <t>-0.07 [-0.23;0.09]</t>
  </si>
  <si>
    <t>0.06 [-0.07;0.19]</t>
  </si>
  <si>
    <t>cysteine</t>
  </si>
  <si>
    <t>0.02 [-0.12;0.15]</t>
  </si>
  <si>
    <t>0.06 [-0.07;0.22]</t>
  </si>
  <si>
    <t>mannose</t>
  </si>
  <si>
    <t>-0.05 (0.22)</t>
  </si>
  <si>
    <t>0.03 (0.21)</t>
  </si>
  <si>
    <t>dimethylglycine</t>
  </si>
  <si>
    <t>-0.11 [-0.33;0.14]</t>
  </si>
  <si>
    <t>0.01 [-0.20;0.22]</t>
  </si>
  <si>
    <t>alanine</t>
  </si>
  <si>
    <t>-0.01 [-0.15;0.14]</t>
  </si>
  <si>
    <t>0.00 [-0.13;0.17]</t>
  </si>
  <si>
    <t>tyrosine</t>
  </si>
  <si>
    <t>-0.02 [-0.15;0.09]</t>
  </si>
  <si>
    <t>0.01 [-0.10;0.14]</t>
  </si>
  <si>
    <t>pseudouridine</t>
  </si>
  <si>
    <t>0.00 [-0.10;0.07]</t>
  </si>
  <si>
    <t>0.00 [-0.08;0.09]</t>
  </si>
  <si>
    <t>pyruvate</t>
  </si>
  <si>
    <t>-0.04 [-0.18;0.14]</t>
  </si>
  <si>
    <t>-0.04 [-0.18;0.11]</t>
  </si>
  <si>
    <t>uracil</t>
  </si>
  <si>
    <t>-0.05 [-0.26;0.14]</t>
  </si>
  <si>
    <t>-0.01 [-0.23;0.20]</t>
  </si>
  <si>
    <t>xylose</t>
  </si>
  <si>
    <t>-0.30 [-1.98;0.06]</t>
  </si>
  <si>
    <t>-0.18 [-1.98;0.07]</t>
  </si>
  <si>
    <t>cytidine</t>
  </si>
  <si>
    <t>-0.93 [-0.93;-0.08]</t>
  </si>
  <si>
    <t>-0.93 [-0.93;-0.12]</t>
  </si>
  <si>
    <t>arabinose</t>
  </si>
  <si>
    <t>-0.33 [-3.30;0.02]</t>
  </si>
  <si>
    <t>-0.12 [-1.91;0.09]</t>
  </si>
  <si>
    <t>cotinine</t>
  </si>
  <si>
    <t>-6.71 [-6.71;-6.71]</t>
  </si>
  <si>
    <t>-6.71 [-6.71;-2.86]</t>
  </si>
  <si>
    <t>caffeine</t>
  </si>
  <si>
    <t>0.08 [-0.63;0.75]</t>
  </si>
  <si>
    <t>0.14 [-0.68;0.77]</t>
  </si>
  <si>
    <t>fructose</t>
  </si>
  <si>
    <t>-0.02 [-0.29;0.15]</t>
  </si>
  <si>
    <t>-0.09 [-0.33;0.12]</t>
  </si>
  <si>
    <t>cytosine</t>
  </si>
  <si>
    <t>-0.43 [-1.92;0.10]</t>
  </si>
  <si>
    <t>-0.23 [-1.92;0.25]</t>
  </si>
  <si>
    <t>caprate (10:0)</t>
  </si>
  <si>
    <t>0.14 [-0.06;0.41]</t>
  </si>
  <si>
    <t>0.04 [-0.17;0.29]</t>
  </si>
  <si>
    <t>undecanoate (11:0)</t>
  </si>
  <si>
    <t>0.09 [-0.02;0.19]</t>
  </si>
  <si>
    <t>0.11 [0.01;0.21]</t>
  </si>
  <si>
    <t>margarate (17:0)</t>
  </si>
  <si>
    <t>0.06 [-0.17;0.34]</t>
  </si>
  <si>
    <t>0.00 [-0.26;0.26]</t>
  </si>
  <si>
    <t>nonadecanoate (19:0)</t>
  </si>
  <si>
    <t>0.04 [-0.13;0.24]</t>
  </si>
  <si>
    <t>0.01 [-0.17;0.20]</t>
  </si>
  <si>
    <t>arachidate (20:0)</t>
  </si>
  <si>
    <t>0.00 [-0.17;0.17]</t>
  </si>
  <si>
    <t>0.03 [-0.14;0.19]</t>
  </si>
  <si>
    <t>maltose</t>
  </si>
  <si>
    <t>-0.32 [-0.82;0.05]</t>
  </si>
  <si>
    <t>-0.34 [-0.81;0.04]</t>
  </si>
  <si>
    <t>asparagine</t>
  </si>
  <si>
    <t>-0.01 [-0.16;0.12]</t>
  </si>
  <si>
    <t>0.03 [-0.11;0.15]</t>
  </si>
  <si>
    <t>N-stearoyl-sphinganine (d18:0/18:0)*</t>
  </si>
  <si>
    <t>-0.19 [-0.77;0.26]</t>
  </si>
  <si>
    <t>-0.17 [-0.84;0.27]</t>
  </si>
  <si>
    <t>dihydroorotate</t>
  </si>
  <si>
    <t>0.00 [-0.26;0.24]</t>
  </si>
  <si>
    <t>0.05 [-0.21;0.33]</t>
  </si>
  <si>
    <t>heptanoate (7:0)</t>
  </si>
  <si>
    <t>0.12 [-0.04;0.30]</t>
  </si>
  <si>
    <t>0.18 [0.03;0.37]</t>
  </si>
  <si>
    <t>caproate (6:0)</t>
  </si>
  <si>
    <t>0.07 [-0.03;0.26]</t>
  </si>
  <si>
    <t>0.10 [-0.01;0.26]</t>
  </si>
  <si>
    <t>caprylate (8:0)</t>
  </si>
  <si>
    <t>0.10 [-0.06;0.31]</t>
  </si>
  <si>
    <t>0.08 [-0.07;0.24]</t>
  </si>
  <si>
    <t>sucrose</t>
  </si>
  <si>
    <t>-0.70 [-2.62;0.05]</t>
  </si>
  <si>
    <t>-0.86 [-2.62;0.04]</t>
  </si>
  <si>
    <t>pyridoxine (Vitamin B6): 0</t>
  </si>
  <si>
    <t>794 (100%)</t>
  </si>
  <si>
    <t>614 (100%)</t>
  </si>
  <si>
    <t>pentadecanoate (15:0)</t>
  </si>
  <si>
    <t>0.14 [-0.06;0.39]</t>
  </si>
  <si>
    <t>0.01 [-0.22;0.25]</t>
  </si>
  <si>
    <t>hydroxyproline</t>
  </si>
  <si>
    <t>-0.08 [-0.36;0.20]</t>
  </si>
  <si>
    <t>0.04 [-0.24;0.33]</t>
  </si>
  <si>
    <t>allantoin</t>
  </si>
  <si>
    <t>-0.04 [-0.15;0.06]</t>
  </si>
  <si>
    <t>0.01 [-0.09;0.12]</t>
  </si>
  <si>
    <t>xanthine</t>
  </si>
  <si>
    <t>0.02 [-0.17;0.23]</t>
  </si>
  <si>
    <t>5-oxoproline</t>
  </si>
  <si>
    <t>-0.01 [-0.23;0.13]</t>
  </si>
  <si>
    <t>-0.01 [-0.16;0.16]</t>
  </si>
  <si>
    <t>sarcosine</t>
  </si>
  <si>
    <t>0.10 [-0.11;0.35]</t>
  </si>
  <si>
    <t>0.17 [0.00;0.40]</t>
  </si>
  <si>
    <t>pantothenate (Vitamin B5)</t>
  </si>
  <si>
    <t>-0.02 [-0.16;0.15]</t>
  </si>
  <si>
    <t>-0.01 [-0.14;0.14]</t>
  </si>
  <si>
    <t>pipecolate</t>
  </si>
  <si>
    <t>-0.04 [-0.32;0.29]</t>
  </si>
  <si>
    <t>0.08 [-0.16;0.36]</t>
  </si>
  <si>
    <t>phosphoethanolamine (PE)</t>
  </si>
  <si>
    <t>-0.03 [-0.26;0.15]</t>
  </si>
  <si>
    <t>-0.12 [-0.32;0.15]</t>
  </si>
  <si>
    <t>glycerate</t>
  </si>
  <si>
    <t>0.01 [-0.15;0.16]</t>
  </si>
  <si>
    <t>-0.06 [-0.22;0.06]</t>
  </si>
  <si>
    <t>3-ureidopropionate</t>
  </si>
  <si>
    <t>-0.08 [-0.25;0.09]</t>
  </si>
  <si>
    <t>0.06 [-0.10;0.25]</t>
  </si>
  <si>
    <t>N-acetylmethionine</t>
  </si>
  <si>
    <t>-0.01 [-0.13;0.11]</t>
  </si>
  <si>
    <t>-0.01 [-0.18;0.13]</t>
  </si>
  <si>
    <t>N-acetylvaline</t>
  </si>
  <si>
    <t>-0.02 [-0.12;0.07]</t>
  </si>
  <si>
    <t>0.01 [-0.10;0.13]</t>
  </si>
  <si>
    <t>erucate (22:1n9)</t>
  </si>
  <si>
    <t>0.00 [-0.29;0.35]</t>
  </si>
  <si>
    <t>0.11 [-0.19;0.52]</t>
  </si>
  <si>
    <t>bilirubin</t>
  </si>
  <si>
    <t>-0.01 [-0.32;0.29]</t>
  </si>
  <si>
    <t>0.18 [-0.13;0.50]</t>
  </si>
  <si>
    <t>thyroxine</t>
  </si>
  <si>
    <t>0.01 (0.20)</t>
  </si>
  <si>
    <t>-0.02 (0.19)</t>
  </si>
  <si>
    <t>gamma-glutamyltyrosine</t>
  </si>
  <si>
    <t>-0.09 [-0.37;0.09]</t>
  </si>
  <si>
    <t>-0.01 [-0.24;0.17]</t>
  </si>
  <si>
    <t>methyl indole-3-acetate</t>
  </si>
  <si>
    <t>-1.71 [-1.71;-0.24]</t>
  </si>
  <si>
    <t>-1.71 [-1.71;-0.13]</t>
  </si>
  <si>
    <t>alpha-tocopherol</t>
  </si>
  <si>
    <t>0.02 [-0.09;0.13]</t>
  </si>
  <si>
    <t>0.02 [-0.08;0.13]</t>
  </si>
  <si>
    <t>N-acetylalanine</t>
  </si>
  <si>
    <t>-0.02 [-0.09;0.06]</t>
  </si>
  <si>
    <t>0.01 [-0.08;0.09]</t>
  </si>
  <si>
    <t>vanillylmandelate (VMA)</t>
  </si>
  <si>
    <t>0.04 [-0.14;0.24]</t>
  </si>
  <si>
    <t>-0.02 [-0.22;0.17]</t>
  </si>
  <si>
    <t>4-acetamidobutanoate</t>
  </si>
  <si>
    <t>-0.03 [-0.33;0.21]</t>
  </si>
  <si>
    <t>-0.06 [-0.31;0.17]</t>
  </si>
  <si>
    <t>3-aminoisobutyrate</t>
  </si>
  <si>
    <t>-0.04 [-0.40;0.30]</t>
  </si>
  <si>
    <t>0.01 [-0.34;0.32]</t>
  </si>
  <si>
    <t>citrate</t>
  </si>
  <si>
    <t>0.00 [-0.08;0.08]</t>
  </si>
  <si>
    <t>-0.02 [-0.11;0.06]</t>
  </si>
  <si>
    <t>5,6-dihydrouracil</t>
  </si>
  <si>
    <t>-0.13 [-0.62;0.13]</t>
  </si>
  <si>
    <t>-0.07 [-0.56;0.13]</t>
  </si>
  <si>
    <t>2-aminobutyrate</t>
  </si>
  <si>
    <t>0.01 [-0.18;0.21]</t>
  </si>
  <si>
    <t>0.04 [-0.14;0.25]</t>
  </si>
  <si>
    <t>urate</t>
  </si>
  <si>
    <t>-0.08 (0.23)</t>
  </si>
  <si>
    <t>0.07 (0.22)</t>
  </si>
  <si>
    <t>ursodeoxycholate</t>
  </si>
  <si>
    <t>-0.99 [-3.16;0.05]</t>
  </si>
  <si>
    <t>-0.39 [-3.16;0.33]</t>
  </si>
  <si>
    <t>valerate (5:0)</t>
  </si>
  <si>
    <t>0.03 [-0.15;0.23]</t>
  </si>
  <si>
    <t>0.09 [-0.10;0.28]</t>
  </si>
  <si>
    <t>oleoyl ethanolamide</t>
  </si>
  <si>
    <t>0.06 [-0.18;0.30]</t>
  </si>
  <si>
    <t>-0.05 [-0.29;0.20]</t>
  </si>
  <si>
    <t>gamma-glutamylglutamine</t>
  </si>
  <si>
    <t>0.00 [-0.21;0.18]</t>
  </si>
  <si>
    <t>0.02 [-0.17;0.21]</t>
  </si>
  <si>
    <t>4-hydroxyphenylpyruvate</t>
  </si>
  <si>
    <t>-0.02 [-0.19;0.15]</t>
  </si>
  <si>
    <t>0.01 [-0.15;0.17]</t>
  </si>
  <si>
    <t>butyrate/isobutyrate (4:0)</t>
  </si>
  <si>
    <t>0.15 [0.01;0.30]</t>
  </si>
  <si>
    <t>N-acetylneuraminate</t>
  </si>
  <si>
    <t>-0.02 [-0.18;0.11]</t>
  </si>
  <si>
    <t>-0.06 [-0.21;0.08]</t>
  </si>
  <si>
    <t>acetoacetate</t>
  </si>
  <si>
    <t>-0.33 [-2.26;0.33]</t>
  </si>
  <si>
    <t>-0.22 [-1.01;0.35]</t>
  </si>
  <si>
    <t>creatine</t>
  </si>
  <si>
    <t>0.18 [-0.14;0.43]</t>
  </si>
  <si>
    <t>-0.20 [-0.48;0.08]</t>
  </si>
  <si>
    <t>cys-gly, oxidized</t>
  </si>
  <si>
    <t>-0.03 (0.36)</t>
  </si>
  <si>
    <t>0.05 (0.37)</t>
  </si>
  <si>
    <t>dihomolinoleate (20:2n6)</t>
  </si>
  <si>
    <t>0.05 [-0.24;0.32]</t>
  </si>
  <si>
    <t>-0.07 [-0.35;0.23]</t>
  </si>
  <si>
    <t>gamma-glutamylhistidine</t>
  </si>
  <si>
    <t>-0.05 [-0.28;0.17]</t>
  </si>
  <si>
    <t>0.01 [-0.26;0.23]</t>
  </si>
  <si>
    <t>2-hydroxystearate</t>
  </si>
  <si>
    <t>-0.03 [-0.18;0.12]</t>
  </si>
  <si>
    <t>1-methyladenosine</t>
  </si>
  <si>
    <t>0.00 [-0.13;0.12]</t>
  </si>
  <si>
    <t>glycerol</t>
  </si>
  <si>
    <t>0.22 [-0.03;0.51]</t>
  </si>
  <si>
    <t>-0.09 [-0.38;0.15]</t>
  </si>
  <si>
    <t>choline</t>
  </si>
  <si>
    <t>-0.04 [-0.16;0.05]</t>
  </si>
  <si>
    <t>anthranilate</t>
  </si>
  <si>
    <t>-0.34 [-2.47;0.03]</t>
  </si>
  <si>
    <t>-0.40 [-2.47;0.02]</t>
  </si>
  <si>
    <t>gamma-glutamylleucine</t>
  </si>
  <si>
    <t>-0.12 [-0.28;0.03]</t>
  </si>
  <si>
    <t>0.11 [-0.04;0.27]</t>
  </si>
  <si>
    <t>3-methoxytyrosine</t>
  </si>
  <si>
    <t>0.00 [-0.22;0.21]</t>
  </si>
  <si>
    <t>-0.05 [-0.26;0.13]</t>
  </si>
  <si>
    <t>4-acetamidophenol</t>
  </si>
  <si>
    <t>-6.65 [-6.65;-6.65]</t>
  </si>
  <si>
    <t>naproxen</t>
  </si>
  <si>
    <t>-6.98 [-6.98;-6.98]</t>
  </si>
  <si>
    <t>beta-hydroxyisovalerate</t>
  </si>
  <si>
    <t>-0.06 [-0.25;0.08]</t>
  </si>
  <si>
    <t>0.08 [-0.10;0.22]</t>
  </si>
  <si>
    <t>palmitoyl ethanolamide</t>
  </si>
  <si>
    <t>0.01 [-0.16;0.19]</t>
  </si>
  <si>
    <t>-0.03 [-0.20;0.13]</t>
  </si>
  <si>
    <t>N-palmitoyl-sphingosine (d18:1/16:0)</t>
  </si>
  <si>
    <t>0.02 [-0.12;0.17]</t>
  </si>
  <si>
    <t>0.01 [-0.12;0.16]</t>
  </si>
  <si>
    <t>1-palmitoyl-2-oleoyl-GPE (16:0/18:1)</t>
  </si>
  <si>
    <t>-0.05 [-0.38;0.27]</t>
  </si>
  <si>
    <t>-0.05 [-0.35;0.29]</t>
  </si>
  <si>
    <t>1-palmitoyl-2-linoleoyl-GPI (16:0/18:2)</t>
  </si>
  <si>
    <t>0.00 [-0.23;0.27]</t>
  </si>
  <si>
    <t>-0.08 [-0.34;0.19]</t>
  </si>
  <si>
    <t>1-palmitoyl-2-linoleoyl-GPC (16:0/18:2)</t>
  </si>
  <si>
    <t>0.01 [-0.05;0.08]</t>
  </si>
  <si>
    <t>0.01 [-0.06;0.07]</t>
  </si>
  <si>
    <t>stearoyl sphingomyelin (d18:1/18:0)</t>
  </si>
  <si>
    <t>0.04 [-0.08;0.19]</t>
  </si>
  <si>
    <t>0.00 [-0.16;0.13]</t>
  </si>
  <si>
    <t>1-palmitoyl-2-oleoyl-GPC (16:0/18:1)</t>
  </si>
  <si>
    <t>0.02 [-0.06;0.13]</t>
  </si>
  <si>
    <t>0.02 [-0.08;0.12]</t>
  </si>
  <si>
    <t>N-stearoyl-sphingosine (d18:1/18:0)*</t>
  </si>
  <si>
    <t>0.04 [-0.17;0.27]</t>
  </si>
  <si>
    <t>0.02 [-0.20;0.25]</t>
  </si>
  <si>
    <t>glycochenodeoxycholate</t>
  </si>
  <si>
    <t>-0.29 [-0.98;0.26]</t>
  </si>
  <si>
    <t>-0.07 [-0.81;0.52]</t>
  </si>
  <si>
    <t>taurochenodeoxycholate</t>
  </si>
  <si>
    <t>-0.28 [-0.95;0.41]</t>
  </si>
  <si>
    <t>-0.15 [-0.88;0.56]</t>
  </si>
  <si>
    <t>taurocholate</t>
  </si>
  <si>
    <t>-0.54 [-1.59;0.38]</t>
  </si>
  <si>
    <t>-0.39 [-1.26;0.44]</t>
  </si>
  <si>
    <t>taurodeoxycholate</t>
  </si>
  <si>
    <t>-0.47 [-1.99;0.30]</t>
  </si>
  <si>
    <t>-0.66 [-3.21;0.27]</t>
  </si>
  <si>
    <t>2-hydroxyhippurate (salicylurate)</t>
  </si>
  <si>
    <t>-0.12 [-0.64;0.48]</t>
  </si>
  <si>
    <t>-0.21 [-0.73;0.49]</t>
  </si>
  <si>
    <t>metoprolol</t>
  </si>
  <si>
    <t>-5.00 [-5.00;-5.00]</t>
  </si>
  <si>
    <t>azelate (C9-DC)</t>
  </si>
  <si>
    <t>0.13 [-0.10;0.39]</t>
  </si>
  <si>
    <t>0.19 [-0.02;0.46]</t>
  </si>
  <si>
    <t>3-(N-acetyl-L-cystein-S-yl) acetaminophen</t>
  </si>
  <si>
    <t>-4.03 [-4.03;-4.03]</t>
  </si>
  <si>
    <t>4-acetaminophen sulfate</t>
  </si>
  <si>
    <t>-6.07 [-6.07;-0.16]</t>
  </si>
  <si>
    <t>-6.07 [-6.07;-0.88]</t>
  </si>
  <si>
    <t>eicosapentaenoate (EPA; 20:5n3)</t>
  </si>
  <si>
    <t>0.17 [-0.18;0.56]</t>
  </si>
  <si>
    <t>0.02 [-0.30;0.43]</t>
  </si>
  <si>
    <t>methylsuccinate</t>
  </si>
  <si>
    <t>0.10 [-0.13;0.31]</t>
  </si>
  <si>
    <t>0.11 [-0.10;0.33]</t>
  </si>
  <si>
    <t>ethylmalonate</t>
  </si>
  <si>
    <t>0.02 [-0.20;0.31]</t>
  </si>
  <si>
    <t>-0.02 [-0.26;0.26]</t>
  </si>
  <si>
    <t>carnitine</t>
  </si>
  <si>
    <t>-0.01 [-0.12;0.09]</t>
  </si>
  <si>
    <t>0.02 [-0.10;0.12]</t>
  </si>
  <si>
    <t>benzoate</t>
  </si>
  <si>
    <t>0.03 [-0.08;0.15]</t>
  </si>
  <si>
    <t>3-phenylpropionate (hydrocinnamate)</t>
  </si>
  <si>
    <t>0.13 [-0.39;0.63]</t>
  </si>
  <si>
    <t>0.08 [-0.45;0.52]</t>
  </si>
  <si>
    <t>phenylacetate</t>
  </si>
  <si>
    <t>-0.05 [-0.62;0.40]</t>
  </si>
  <si>
    <t>-0.22 [-0.76;0.23]</t>
  </si>
  <si>
    <t>hippurate</t>
  </si>
  <si>
    <t>0.10 [-0.36;0.57]</t>
  </si>
  <si>
    <t>0.06 [-0.39;0.48]</t>
  </si>
  <si>
    <t>xanthurenate</t>
  </si>
  <si>
    <t>-0.21 [-0.70;0.13]</t>
  </si>
  <si>
    <t>0.07 [-0.32;0.39]</t>
  </si>
  <si>
    <t>suberate (C8-DC)</t>
  </si>
  <si>
    <t>0.04 [-0.16;0.27]</t>
  </si>
  <si>
    <t>0.11 [-0.11;0.36]</t>
  </si>
  <si>
    <t>3-methyl-2-oxovalerate</t>
  </si>
  <si>
    <t>-0.09 (0.24)</t>
  </si>
  <si>
    <t>0.09 (0.22)</t>
  </si>
  <si>
    <t>methionine sulfoxide</t>
  </si>
  <si>
    <t>-0.03 [-0.14;0.08]</t>
  </si>
  <si>
    <t>0.00 [-0.12;0.11]</t>
  </si>
  <si>
    <t>3-methylhistidine</t>
  </si>
  <si>
    <t>0.02 [-0.85;1.04]</t>
  </si>
  <si>
    <t>0.07 [-0.87;0.96]</t>
  </si>
  <si>
    <t>4-acetamidophenylglucuronide</t>
  </si>
  <si>
    <t>-7.13 [-7.13;-7.13]</t>
  </si>
  <si>
    <t>5-hydroxylysine</t>
  </si>
  <si>
    <t>0.03 [-0.14;0.21]</t>
  </si>
  <si>
    <t>-0.05 [-0.21;0.13]</t>
  </si>
  <si>
    <t>4-guanidinobutanoate</t>
  </si>
  <si>
    <t>-0.35 [-0.84;0.06]</t>
  </si>
  <si>
    <t>0.13 [-0.28;0.55]</t>
  </si>
  <si>
    <t>pimelate (C7-DC)</t>
  </si>
  <si>
    <t>0.02 [-0.16;0.20]</t>
  </si>
  <si>
    <t>0.06 [-0.10;0.23]</t>
  </si>
  <si>
    <t>glucuronate</t>
  </si>
  <si>
    <t>-0.08 [-0.22;0.09]</t>
  </si>
  <si>
    <t>glycerol 3-phosphate</t>
  </si>
  <si>
    <t>-0.03 [-0.35;0.22]</t>
  </si>
  <si>
    <t>0.04 [-0.30;0.27]</t>
  </si>
  <si>
    <t>imidazole lactate</t>
  </si>
  <si>
    <t>-0.04 [-0.33;0.21]</t>
  </si>
  <si>
    <t>0.03 [-0.23;0.33]</t>
  </si>
  <si>
    <t>kynurenine</t>
  </si>
  <si>
    <t>-0.02 [-0.22;0.16]</t>
  </si>
  <si>
    <t>0.05 [-0.14;0.27]</t>
  </si>
  <si>
    <t>glycerophosphorylcholine (GPC)</t>
  </si>
  <si>
    <t>-0.04 [-0.23;0.14]</t>
  </si>
  <si>
    <t>allo-threonine</t>
  </si>
  <si>
    <t>-2.48 [-2.48;-0.10]</t>
  </si>
  <si>
    <t>-2.48 [-2.48;-0.02]</t>
  </si>
  <si>
    <t>maltotetraose</t>
  </si>
  <si>
    <t>-2.54 [-2.54;-0.42]</t>
  </si>
  <si>
    <t>-2.54 [-2.54;-0.50]</t>
  </si>
  <si>
    <t>maltotriose</t>
  </si>
  <si>
    <t>-0.61 [-2.74;-0.04]</t>
  </si>
  <si>
    <t>-0.68 [-2.74;-0.06]</t>
  </si>
  <si>
    <t>N-acetylglutamate</t>
  </si>
  <si>
    <t>-0.03 [-0.24;0.14]</t>
  </si>
  <si>
    <t>-0.08 [-0.30;0.08]</t>
  </si>
  <si>
    <t>tartarate</t>
  </si>
  <si>
    <t>-0.10 [-0.56;0.35]</t>
  </si>
  <si>
    <t>-0.23 [-0.89;0.14]</t>
  </si>
  <si>
    <t>xanthosine</t>
  </si>
  <si>
    <t>-0.29 [-1.07;0.01]</t>
  </si>
  <si>
    <t>-0.24 [-1.07;0.10]</t>
  </si>
  <si>
    <t>ribitol</t>
  </si>
  <si>
    <t>-0.05 [-0.18;0.09]</t>
  </si>
  <si>
    <t>-0.02 [-0.14;0.10]</t>
  </si>
  <si>
    <t>glycodeoxycholate</t>
  </si>
  <si>
    <t>-0.58 [-2.44;0.17]</t>
  </si>
  <si>
    <t>-0.64 [-3.28;0.22]</t>
  </si>
  <si>
    <t>theophylline</t>
  </si>
  <si>
    <t>0.12 [-0.32;0.53]</t>
  </si>
  <si>
    <t>0.09 [-0.42;0.50]</t>
  </si>
  <si>
    <t>quinate</t>
  </si>
  <si>
    <t>0.08 [-0.43;0.54]</t>
  </si>
  <si>
    <t>0.11 [-0.53;0.58]</t>
  </si>
  <si>
    <t>theobromine</t>
  </si>
  <si>
    <t>0.06 [-0.49;0.53]</t>
  </si>
  <si>
    <t>-0.02 [-0.55;0.52]</t>
  </si>
  <si>
    <t>gentisate</t>
  </si>
  <si>
    <t>-0.08 [-0.73;0.32]</t>
  </si>
  <si>
    <t>-0.13 [-0.77;0.26]</t>
  </si>
  <si>
    <t>paraxanthine</t>
  </si>
  <si>
    <t>0.07 [-0.49;0.54]</t>
  </si>
  <si>
    <t>0.13 [-0.42;0.59]</t>
  </si>
  <si>
    <t>indolelactate</t>
  </si>
  <si>
    <t>0.14 [-0.04;0.32]</t>
  </si>
  <si>
    <t>3-indoxyl sulfate</t>
  </si>
  <si>
    <t>0.00 [-0.37;0.24]</t>
  </si>
  <si>
    <t>0.03 [-0.30;0.35]</t>
  </si>
  <si>
    <t>gamma-glutamylphenylalanine</t>
  </si>
  <si>
    <t>-0.07 [-0.24;0.08]</t>
  </si>
  <si>
    <t>0.06 [-0.09;0.21]</t>
  </si>
  <si>
    <t>4-methyl-2-oxopentanoate</t>
  </si>
  <si>
    <t>0.11 (0.21)</t>
  </si>
  <si>
    <t>0.373108225</t>
  </si>
  <si>
    <t>0 (0.00%)</t>
  </si>
  <si>
    <t>1 (0.16%)</t>
  </si>
  <si>
    <t>1,5-anhydroglucitol (1,5-AG)</t>
  </si>
  <si>
    <t>-0.05 [-0.29;0.15]</t>
  </si>
  <si>
    <t>0.04 [-0.15;0.23]</t>
  </si>
  <si>
    <t>2-arachidonoylglycerol (20:4)</t>
  </si>
  <si>
    <t>-2.00 [-2.00;-0.15]</t>
  </si>
  <si>
    <t>-2.00 [-2.00;-0.43]</t>
  </si>
  <si>
    <t>1-stearoyl-2-arachidonoyl-GPI (18:0/20:4)</t>
  </si>
  <si>
    <t>-0.01 (0.26)</t>
  </si>
  <si>
    <t>-0.03 (0.27)</t>
  </si>
  <si>
    <t>sphingosine 1-phosphate</t>
  </si>
  <si>
    <t>-0.05 [-0.17;0.10]</t>
  </si>
  <si>
    <t>1-stearoyl-2-oleoyl-GPS (18:0/18:1)</t>
  </si>
  <si>
    <t>-0.15 [-0.53;0.24]</t>
  </si>
  <si>
    <t>-0.22 [-0.56;0.19]</t>
  </si>
  <si>
    <t>1-stearoyl-GPI (18:0)</t>
  </si>
  <si>
    <t>0.00 [-0.27;0.26]</t>
  </si>
  <si>
    <t>-0.09 [-0.36;0.16]</t>
  </si>
  <si>
    <t>1,2-dipalmitoyl-GPC (16:0/16:0)</t>
  </si>
  <si>
    <t>-0.01 [-0.12;0.10]</t>
  </si>
  <si>
    <t>-0.01 [-0.10;0.10]</t>
  </si>
  <si>
    <t>docosahexaenoate (DHA; 22:6n3)</t>
  </si>
  <si>
    <t>0.12 [-0.19;0.50]</t>
  </si>
  <si>
    <t>-0.01 [-0.34;0.33]</t>
  </si>
  <si>
    <t>1-myristoyl-2-palmitoyl-GPC (14:0/16:0)</t>
  </si>
  <si>
    <t>0.11 (0.44)</t>
  </si>
  <si>
    <t>0.05 (0.44)</t>
  </si>
  <si>
    <t>alpha-hydroxyisocaproate</t>
  </si>
  <si>
    <t>-0.16 [-0.41;0.09]</t>
  </si>
  <si>
    <t>0.14 [-0.08;0.35]</t>
  </si>
  <si>
    <t>maleate</t>
  </si>
  <si>
    <t>-0.08 [-0.28;0.13]</t>
  </si>
  <si>
    <t>-0.06 [-0.28;0.18]</t>
  </si>
  <si>
    <t>isovalerate (C5)</t>
  </si>
  <si>
    <t>-0.07 [-0.29;0.13]</t>
  </si>
  <si>
    <t>0.06 [-0.13;0.27]</t>
  </si>
  <si>
    <t>4-acetylphenyl sulfate</t>
  </si>
  <si>
    <t>-0.31 [-1.08;0.22]</t>
  </si>
  <si>
    <t>-0.22 [-0.98;0.31]</t>
  </si>
  <si>
    <t>2-hydroxyoctanoate</t>
  </si>
  <si>
    <t>0.08 [-0.24;0.42]</t>
  </si>
  <si>
    <t>levulinate (4-oxovalerate)</t>
  </si>
  <si>
    <t>-0.06 [-0.45;0.17]</t>
  </si>
  <si>
    <t>-0.01 [-0.33;0.25]</t>
  </si>
  <si>
    <t>3-hydroxyoctanoate</t>
  </si>
  <si>
    <t>0.01 [-0.27;0.27]</t>
  </si>
  <si>
    <t>0.06 [-0.21;0.32]</t>
  </si>
  <si>
    <t>phenyllactate (PLA)</t>
  </si>
  <si>
    <t>-0.10 [-0.27;0.08]</t>
  </si>
  <si>
    <t>0.12 [-0.06;0.32]</t>
  </si>
  <si>
    <t>palmitoylcarnitine (C16)</t>
  </si>
  <si>
    <t>-0.02 [-0.17;0.12]</t>
  </si>
  <si>
    <t>0.01 [-0.14;0.19]</t>
  </si>
  <si>
    <t>valproate (2-propylpentanoate)</t>
  </si>
  <si>
    <t>-1.63 [-1.63;-0.08]</t>
  </si>
  <si>
    <t>-1.63 [-1.63;-0.10]</t>
  </si>
  <si>
    <t>hexanoylcarnitine (C6)</t>
  </si>
  <si>
    <t>0.10 [-0.17;0.38]</t>
  </si>
  <si>
    <t>0.10 [-0.16;0.37]</t>
  </si>
  <si>
    <t>N-acetylaspartate (NAA)</t>
  </si>
  <si>
    <t>0.07 [-0.08;0.18]</t>
  </si>
  <si>
    <t>0.01 [-0.14;0.14]</t>
  </si>
  <si>
    <t>dehydroepiandrosterone sulfate (DHEA-S)</t>
  </si>
  <si>
    <t>-0.12 [-0.56;0.26]</t>
  </si>
  <si>
    <t>0.19 [-0.19;0.49]</t>
  </si>
  <si>
    <t>acetylcarnitine (C2)</t>
  </si>
  <si>
    <t>0.03 [-0.15;0.22]</t>
  </si>
  <si>
    <t>0.04 [-0.17;0.22]</t>
  </si>
  <si>
    <t>cysteine s-sulfate</t>
  </si>
  <si>
    <t>-0.18 [-0.41;0.01]</t>
  </si>
  <si>
    <t>-0.13 [-0.34;0.06]</t>
  </si>
  <si>
    <t>tartronate (hydroxymalonate)</t>
  </si>
  <si>
    <t>0.06 [-0.15;0.23]</t>
  </si>
  <si>
    <t>-0.07 [-0.27;0.08]</t>
  </si>
  <si>
    <t>oxalate (ethanedioate)</t>
  </si>
  <si>
    <t>0.09 [-0.07;0.23]</t>
  </si>
  <si>
    <t>-0.04 [-0.20;0.11]</t>
  </si>
  <si>
    <t>erythritol</t>
  </si>
  <si>
    <t>-0.01 [-0.18;0.18]</t>
  </si>
  <si>
    <t>-0.01 [-0.17;0.17]</t>
  </si>
  <si>
    <t>saccharin</t>
  </si>
  <si>
    <t>-0.63 [-2.32;0.41]</t>
  </si>
  <si>
    <t>-1.18 [-2.32;0.00]</t>
  </si>
  <si>
    <t>3-hydroxymyristate</t>
  </si>
  <si>
    <t>0.05 [-0.28;0.37]</t>
  </si>
  <si>
    <t>iminodiacetate (IDA)</t>
  </si>
  <si>
    <t>0.17 [-0.07;0.48]</t>
  </si>
  <si>
    <t>0.23 [-0.02;0.54]</t>
  </si>
  <si>
    <t>1-oleoylglycerol (18:1)</t>
  </si>
  <si>
    <t>-0.03 [-0.40;0.33]</t>
  </si>
  <si>
    <t>0.01 [-0.42;0.44]</t>
  </si>
  <si>
    <t>3-methyl-2-oxobutyrate</t>
  </si>
  <si>
    <t>-0.04 (0.20)</t>
  </si>
  <si>
    <t>0.05 (0.19)</t>
  </si>
  <si>
    <t>2-oleoylglycerol (18:1)</t>
  </si>
  <si>
    <t>-0.70 [-2.84;0.01]</t>
  </si>
  <si>
    <t>-0.44 [-2.84;0.13]</t>
  </si>
  <si>
    <t>8-hydroxyoctanoate</t>
  </si>
  <si>
    <t>-0.02 [-0.18;0.13]</t>
  </si>
  <si>
    <t>0.08 [-0.06;0.23]</t>
  </si>
  <si>
    <t>homoarginine</t>
  </si>
  <si>
    <t>-0.10 (0.37)</t>
  </si>
  <si>
    <t>0.08 (0.31)</t>
  </si>
  <si>
    <t>homocitrulline</t>
  </si>
  <si>
    <t>-0.09 [-0.37;0.21]</t>
  </si>
  <si>
    <t>-0.07 [-0.33;0.20]</t>
  </si>
  <si>
    <t>2-linoleoylglycerol (18:2)</t>
  </si>
  <si>
    <t>-0.45 [-3.09;0.07]</t>
  </si>
  <si>
    <t>-0.54 [-3.09;0.06]</t>
  </si>
  <si>
    <t>3-hydroxydecanoate</t>
  </si>
  <si>
    <t>0.03 [-0.31;0.35]</t>
  </si>
  <si>
    <t>0.05 [-0.27;0.39]</t>
  </si>
  <si>
    <t>EDTA</t>
  </si>
  <si>
    <t>0.01 [-0.07;0.10]</t>
  </si>
  <si>
    <t>0.07 [0.00;0.15]</t>
  </si>
  <si>
    <t>N-acetylglycine</t>
  </si>
  <si>
    <t>0.10 [-0.25;0.53]</t>
  </si>
  <si>
    <t>-0.05 [-0.38;0.31]</t>
  </si>
  <si>
    <t>ribonate</t>
  </si>
  <si>
    <t>-0.03 [-0.19;0.14]</t>
  </si>
  <si>
    <t>-0.02 [-0.18;0.14]</t>
  </si>
  <si>
    <t>threonate</t>
  </si>
  <si>
    <t>0.12 [-0.12;0.30]</t>
  </si>
  <si>
    <t>0.00 [-0.20;0.16]</t>
  </si>
  <si>
    <t>galactonate</t>
  </si>
  <si>
    <t>-0.37 [-2.26;0.28]</t>
  </si>
  <si>
    <t>-0.29 [-1.72;0.33]</t>
  </si>
  <si>
    <t>indoleacetate</t>
  </si>
  <si>
    <t>-0.02 [-0.30;0.23]</t>
  </si>
  <si>
    <t>0.03 [-0.22;0.29]</t>
  </si>
  <si>
    <t>1-linoleoylglycerol (18:2)</t>
  </si>
  <si>
    <t>-0.02 [-0.41;0.37]</t>
  </si>
  <si>
    <t>-0.07 [-0.48;0.27]</t>
  </si>
  <si>
    <t>1-methylhistidine</t>
  </si>
  <si>
    <t>-0.01 [-0.21;0.19]</t>
  </si>
  <si>
    <t>0.05 [-0.11;0.23]</t>
  </si>
  <si>
    <t>butyrylcarnitine (C4)</t>
  </si>
  <si>
    <t>0.04 [-0.23;0.37]</t>
  </si>
  <si>
    <t>0.04 [-0.22;0.35]</t>
  </si>
  <si>
    <t>isobutyrylcarnitine (C4)</t>
  </si>
  <si>
    <t>0.00 [-0.34;0.31]</t>
  </si>
  <si>
    <t>0.04 [-0.29;0.37]</t>
  </si>
  <si>
    <t>glycolithocholate</t>
  </si>
  <si>
    <t>-0.58 [-2.05;0.12]</t>
  </si>
  <si>
    <t>-0.49 [-2.05;0.16]</t>
  </si>
  <si>
    <t>taurolithocholate</t>
  </si>
  <si>
    <t>-1.73 [-1.73;-1.73]</t>
  </si>
  <si>
    <t>androsterone sulfate</t>
  </si>
  <si>
    <t>-0.07 [-0.55;0.37]</t>
  </si>
  <si>
    <t>0.17 [-0.32;0.55]</t>
  </si>
  <si>
    <t>indolepropionate</t>
  </si>
  <si>
    <t>0.18 [-0.23;0.61]</t>
  </si>
  <si>
    <t>0.06 [-0.31;0.51]</t>
  </si>
  <si>
    <t>N-(2-furoyl)glycine</t>
  </si>
  <si>
    <t>-0.52 [-2.40;0.02]</t>
  </si>
  <si>
    <t>-0.18 [-0.99;0.31]</t>
  </si>
  <si>
    <t>trigonelline (N'-methylnicotinate)</t>
  </si>
  <si>
    <t>0.15 [-0.53;0.69]</t>
  </si>
  <si>
    <t>0.06 [-0.64;0.59]</t>
  </si>
  <si>
    <t>dodecanedioate (C12)</t>
  </si>
  <si>
    <t>0.09 [-0.10;0.31]</t>
  </si>
  <si>
    <t>0.12 [-0.07;0.35]</t>
  </si>
  <si>
    <t>N-acetyltyrosine</t>
  </si>
  <si>
    <t>-0.05 [-0.33;0.20]</t>
  </si>
  <si>
    <t>0.01 [-0.26;0.28]</t>
  </si>
  <si>
    <t>1,3-dimethylurate</t>
  </si>
  <si>
    <t>0.05 [-0.42;0.46]</t>
  </si>
  <si>
    <t>0.11 [-0.30;0.50]</t>
  </si>
  <si>
    <t>3-methylxanthine</t>
  </si>
  <si>
    <t>0.07 [-0.38;0.48]</t>
  </si>
  <si>
    <t>3-hydroxylaurate</t>
  </si>
  <si>
    <t>0.08 [-0.32;0.42]</t>
  </si>
  <si>
    <t>0.02 [-0.38;0.39]</t>
  </si>
  <si>
    <t>pyridoxate</t>
  </si>
  <si>
    <t>-0.01 [-0.22;0.24]</t>
  </si>
  <si>
    <t>0.05 [-0.13;0.26]</t>
  </si>
  <si>
    <t>gamma-glutamylvaline</t>
  </si>
  <si>
    <t>-0.12 [-0.38;0.13]</t>
  </si>
  <si>
    <t>0.07 [-0.17;0.29]</t>
  </si>
  <si>
    <t>3-hydroxysebacate</t>
  </si>
  <si>
    <t>-0.50 [-1.91;0.05]</t>
  </si>
  <si>
    <t>-0.45 [-1.91;0.04]</t>
  </si>
  <si>
    <t>5-hydroxyhexanoate</t>
  </si>
  <si>
    <t>0.05 [-0.13;0.24]</t>
  </si>
  <si>
    <t>0.07 [-0.09;0.27]</t>
  </si>
  <si>
    <t>propionylglycine (C3)</t>
  </si>
  <si>
    <t>0.04 [-0.36;0.41]</t>
  </si>
  <si>
    <t>-0.11 [-0.45;0.23]</t>
  </si>
  <si>
    <t>2-hydroxyadipate</t>
  </si>
  <si>
    <t>-0.16 [-1.85;0.15]</t>
  </si>
  <si>
    <t>-0.03 [-1.85;0.27]</t>
  </si>
  <si>
    <t>propionylcarnitine (C3)</t>
  </si>
  <si>
    <t>-0.06 [-0.29;0.16]</t>
  </si>
  <si>
    <t>0.05 [-0.16;0.30]</t>
  </si>
  <si>
    <t>prolylhydroxyproline</t>
  </si>
  <si>
    <t>0.06 [-0.17;0.29]</t>
  </si>
  <si>
    <t>-0.05 [-0.29;0.18]</t>
  </si>
  <si>
    <t>3-hydroxy-2-ethylpropionate</t>
  </si>
  <si>
    <t>-0.02 [-0.20;0.16]</t>
  </si>
  <si>
    <t>3-carboxy-4-methyl-5-propyl-2-furanpropanoate (CMPF)</t>
  </si>
  <si>
    <t>0.12 [-0.38;0.53]</t>
  </si>
  <si>
    <t>0.14 [-0.34;0.60]</t>
  </si>
  <si>
    <t>docosapentaenoate (DPA; 22:5n3)</t>
  </si>
  <si>
    <t>0.18 [-0.17;0.56]</t>
  </si>
  <si>
    <t>-0.01 [-0.36;0.37]</t>
  </si>
  <si>
    <t>docosadienoate (22:2n6)</t>
  </si>
  <si>
    <t>-0.01 [-0.27;0.27]</t>
  </si>
  <si>
    <t>adrenate (22:4n6)</t>
  </si>
  <si>
    <t>0.00 [-0.27;0.33]</t>
  </si>
  <si>
    <t>-0.08 [-0.39;0.20]</t>
  </si>
  <si>
    <t>10-undecenoate (11:1n1)</t>
  </si>
  <si>
    <t>0.13 [-0.14;0.38]</t>
  </si>
  <si>
    <t>0.12 [-0.14;0.37]</t>
  </si>
  <si>
    <t>myristoleate (14:1n5)</t>
  </si>
  <si>
    <t>0.33 [0.02;0.66]</t>
  </si>
  <si>
    <t>-0.12 [-0.42;0.22]</t>
  </si>
  <si>
    <t>1-methyl-4-imidazoleacetate</t>
  </si>
  <si>
    <t>-0.07 [-0.29;0.14]</t>
  </si>
  <si>
    <t>-0.03 [-0.27;0.16]</t>
  </si>
  <si>
    <t>sebacate (C10-DC)</t>
  </si>
  <si>
    <t>0.13 [-0.09;0.39]</t>
  </si>
  <si>
    <t>0.22 [0.00;0.47]</t>
  </si>
  <si>
    <t>I-urobilinogen</t>
  </si>
  <si>
    <t>-1.80 [-1.80;-1.80]</t>
  </si>
  <si>
    <t>stearidonate (18:4n3)</t>
  </si>
  <si>
    <t>0.20 [-0.09;0.53]</t>
  </si>
  <si>
    <t>-0.02 [-0.33;0.34]</t>
  </si>
  <si>
    <t>5-dodecenoate (12:1n7)</t>
  </si>
  <si>
    <t>0.29 [-0.05;0.66]</t>
  </si>
  <si>
    <t>-0.07 [-0.37;0.25]</t>
  </si>
  <si>
    <t>octanoylcarnitine (C8)</t>
  </si>
  <si>
    <t>0.14 [-0.19;0.50]</t>
  </si>
  <si>
    <t>0.09 [-0.18;0.47]</t>
  </si>
  <si>
    <t>tauro-beta-muricholate</t>
  </si>
  <si>
    <t>-1.58 [-1.58;-0.72]</t>
  </si>
  <si>
    <t>-1.58 [-1.58;-0.65]</t>
  </si>
  <si>
    <t>decanoylcarnitine (C10)</t>
  </si>
  <si>
    <t>0.15 [-0.24;0.50]</t>
  </si>
  <si>
    <t>0.12 [-0.24;0.51]</t>
  </si>
  <si>
    <t>N-acetylglutamine</t>
  </si>
  <si>
    <t>-0.01 [-0.29;0.26]</t>
  </si>
  <si>
    <t>-0.01 [-0.24;0.27]</t>
  </si>
  <si>
    <t>N-acetyltryptophan</t>
  </si>
  <si>
    <t>-0.09 [-0.33;0.14]</t>
  </si>
  <si>
    <t>0.15 [-0.08;0.38]</t>
  </si>
  <si>
    <t>N-acetylphenylalanine</t>
  </si>
  <si>
    <t>-0.16 [-0.57;0.14]</t>
  </si>
  <si>
    <t>-0.01 [-0.38;0.27]</t>
  </si>
  <si>
    <t>N-acetylasparagine</t>
  </si>
  <si>
    <t>-0.03 [-0.39;0.32]</t>
  </si>
  <si>
    <t>-0.04 [-0.34;0.32]</t>
  </si>
  <si>
    <t>1-palmitoyl-GPC (16:0)</t>
  </si>
  <si>
    <t>0.03 [-0.09;0.14]</t>
  </si>
  <si>
    <t>N-acetylarginine</t>
  </si>
  <si>
    <t>-0.06 [-0.40;0.24]</t>
  </si>
  <si>
    <t>-0.08 [-0.40;0.25]</t>
  </si>
  <si>
    <t>piperine</t>
  </si>
  <si>
    <t>0.01 [-0.64;0.56]</t>
  </si>
  <si>
    <t>0.22 [-0.50;0.78]</t>
  </si>
  <si>
    <t>myristoylcarnitine (C14)</t>
  </si>
  <si>
    <t>0.04 [-0.17;0.26]</t>
  </si>
  <si>
    <t>0.05 [-0.15;0.27]</t>
  </si>
  <si>
    <t>1-stearoyl-GPC (18:0)</t>
  </si>
  <si>
    <t>0.02 [-0.16;0.18]</t>
  </si>
  <si>
    <t>0.02 [-0.14;0.16]</t>
  </si>
  <si>
    <t>1-oleoyl-GPC (18:1)</t>
  </si>
  <si>
    <t>0.02 (0.26)</t>
  </si>
  <si>
    <t>0.06 (0.27)</t>
  </si>
  <si>
    <t>N-acetylthreonine</t>
  </si>
  <si>
    <t>-0.03 [-0.21;0.17]</t>
  </si>
  <si>
    <t>0.05 [-0.13;0.22]</t>
  </si>
  <si>
    <t>10-nonadecenoate (19:1n9)</t>
  </si>
  <si>
    <t>0.13 [-0.14;0.43]</t>
  </si>
  <si>
    <t>-0.02 [-0.32;0.30]</t>
  </si>
  <si>
    <t>10-heptadecenoate (17:1n7)</t>
  </si>
  <si>
    <t>0.23 [-0.09;0.53]</t>
  </si>
  <si>
    <t>-0.02 [-0.38;0.30]</t>
  </si>
  <si>
    <t>hyocholate</t>
  </si>
  <si>
    <t>-0.70 [-2.10;-0.11]</t>
  </si>
  <si>
    <t>-0.38 [-1.21;0.19]</t>
  </si>
  <si>
    <t>epiandrosterone sulfate</t>
  </si>
  <si>
    <t>-0.13 [-0.65;0.30]</t>
  </si>
  <si>
    <t>0.24 [-0.17;0.61]</t>
  </si>
  <si>
    <t>N-acetylhistidine</t>
  </si>
  <si>
    <t>-0.15 [-2.79;0.14]</t>
  </si>
  <si>
    <t>-0.32 [-2.79;0.06]</t>
  </si>
  <si>
    <t>gamma-glutamylglycine</t>
  </si>
  <si>
    <t>0.11 [-0.09;0.33]</t>
  </si>
  <si>
    <t>-0.07 [-0.22;0.11]</t>
  </si>
  <si>
    <t>gamma-glutamyltryptophan</t>
  </si>
  <si>
    <t>-0.05 [-0.23;0.13]</t>
  </si>
  <si>
    <t>0.03 [-0.16;0.22]</t>
  </si>
  <si>
    <t>stachydrine</t>
  </si>
  <si>
    <t>0.06 [-1.04;0.77]</t>
  </si>
  <si>
    <t>0.03 [-0.99;0.72]</t>
  </si>
  <si>
    <t>alpha-hydroxyisovalerate</t>
  </si>
  <si>
    <t>-0.09 [-0.33;0.16]</t>
  </si>
  <si>
    <t>0.12 [-0.12;0.43]</t>
  </si>
  <si>
    <t>hydroxybupropion</t>
  </si>
  <si>
    <t>-6.83 [-6.83;-6.83]</t>
  </si>
  <si>
    <t>gamma-glutamylmethionine</t>
  </si>
  <si>
    <t>-0.08 [-0.30;0.11]</t>
  </si>
  <si>
    <t>0.05 [-0.16;0.25]</t>
  </si>
  <si>
    <t>gamma-glutamylthreonine</t>
  </si>
  <si>
    <t>-0.10 [-0.43;0.11]</t>
  </si>
  <si>
    <t>-0.05 [-0.36;0.14]</t>
  </si>
  <si>
    <t>p-cresol sulfate</t>
  </si>
  <si>
    <t>0.03 [-0.35;0.37]</t>
  </si>
  <si>
    <t>0.00 [-0.43;0.33]</t>
  </si>
  <si>
    <t>erythronate*</t>
  </si>
  <si>
    <t>-0.04 [-0.14;0.06]</t>
  </si>
  <si>
    <t>-0.01 [-0.11;0.10]</t>
  </si>
  <si>
    <t>salicyluric glucuronide*</t>
  </si>
  <si>
    <t>-3.96 [-3.96;-3.96]</t>
  </si>
  <si>
    <t>eicosenoate (20:1n9 or 1n11)</t>
  </si>
  <si>
    <t>0.11 [-0.22;0.42]</t>
  </si>
  <si>
    <t>0.02 [-0.31;0.39]</t>
  </si>
  <si>
    <t>linolenate (18:3n3 or 3n6)</t>
  </si>
  <si>
    <t>0.18 [-0.12;0.50]</t>
  </si>
  <si>
    <t>0.02 [-0.33;0.30]</t>
  </si>
  <si>
    <t>aconitate [cis or trans]</t>
  </si>
  <si>
    <t>-0.03 [-0.16;0.10]</t>
  </si>
  <si>
    <t>-0.06 [-0.19;0.06]</t>
  </si>
  <si>
    <t>metoprolol acid metabolite*</t>
  </si>
  <si>
    <t>-6.26 [-6.26;-6.26]</t>
  </si>
  <si>
    <t>stearoylcarnitine (C18)</t>
  </si>
  <si>
    <t>-0.01 [-0.20;0.17]</t>
  </si>
  <si>
    <t>0.06 [-0.13;0.26]</t>
  </si>
  <si>
    <t>laurylcarnitine (C12)</t>
  </si>
  <si>
    <t>0.10 [-0.21;0.45]</t>
  </si>
  <si>
    <t>0.11 [-0.17;0.43]</t>
  </si>
  <si>
    <t>isovalerylcarnitine (C5)</t>
  </si>
  <si>
    <t>-0.10 [-0.42;0.17]</t>
  </si>
  <si>
    <t>0.06 [-0.18;0.34]</t>
  </si>
  <si>
    <t>1-linoleoyl-GPC (18:2)</t>
  </si>
  <si>
    <t>-0.03 (0.29)</t>
  </si>
  <si>
    <t>0.04 (0.30)</t>
  </si>
  <si>
    <t>7-methylxanthine</t>
  </si>
  <si>
    <t>0.01 [-0.48;0.48]</t>
  </si>
  <si>
    <t>0.00 [-0.44;0.47]</t>
  </si>
  <si>
    <t>1,3,7-trimethylurate</t>
  </si>
  <si>
    <t>0.00 [-0.74;0.57]</t>
  </si>
  <si>
    <t>0.00 [-0.75;0.67]</t>
  </si>
  <si>
    <t>3,7-dimethylurate</t>
  </si>
  <si>
    <t>-0.04 [-0.58;0.41]</t>
  </si>
  <si>
    <t>-0.06 [-0.55;0.44]</t>
  </si>
  <si>
    <t>1,7-dimethylurate</t>
  </si>
  <si>
    <t>0.10 [-0.36;0.44]</t>
  </si>
  <si>
    <t>0.13 [-0.34;0.50]</t>
  </si>
  <si>
    <t>1-methylurate</t>
  </si>
  <si>
    <t>-0.13 [-0.82;0.40]</t>
  </si>
  <si>
    <t>0.06 [-0.61;0.54]</t>
  </si>
  <si>
    <t>5-acetylamino-6-formylamino-3-methyluracil</t>
  </si>
  <si>
    <t>0.03 [-0.59;0.81]</t>
  </si>
  <si>
    <t>0.12 [-0.53;0.87]</t>
  </si>
  <si>
    <t>5-acetylamino-6-amino-3-methyluracil</t>
  </si>
  <si>
    <t>0.08 [-0.40;0.47]</t>
  </si>
  <si>
    <t>0.08 [-0.33;0.52]</t>
  </si>
  <si>
    <t>1-methylxanthine</t>
  </si>
  <si>
    <t>0.06 [-0.43;0.51]</t>
  </si>
  <si>
    <t>0.17 [-0.36;0.56]</t>
  </si>
  <si>
    <t>N1-methylinosine</t>
  </si>
  <si>
    <t>-0.15 [-0.69;0.12]</t>
  </si>
  <si>
    <t>-0.04 [-0.43;0.23]</t>
  </si>
  <si>
    <t>N2,N2-dimethylguanosine</t>
  </si>
  <si>
    <t>-0.15 [-0.46;0.07]</t>
  </si>
  <si>
    <t>-0.14 [-0.43;0.06]</t>
  </si>
  <si>
    <t>N4-acetylcytidine</t>
  </si>
  <si>
    <t>-0.03 [-0.24;0.24]</t>
  </si>
  <si>
    <t>0.01 [-0.21;0.23]</t>
  </si>
  <si>
    <t>N6-carbamoylthreonyladenosine</t>
  </si>
  <si>
    <t>-0.05 [-0.17;0.08]</t>
  </si>
  <si>
    <t>0.03 [-0.10;0.16]</t>
  </si>
  <si>
    <t>orotidine</t>
  </si>
  <si>
    <t>-0.09 [-0.26;0.08]</t>
  </si>
  <si>
    <t>0.02 [-0.19;0.18]</t>
  </si>
  <si>
    <t>phenylacetylglutamine</t>
  </si>
  <si>
    <t>-0.01 [-0.51;0.37]</t>
  </si>
  <si>
    <t>-0.08 [-0.63;0.29]</t>
  </si>
  <si>
    <t>4-hydroxyhippurate</t>
  </si>
  <si>
    <t>0.04 [-0.33;0.47]</t>
  </si>
  <si>
    <t>-0.07 [-0.44;0.38]</t>
  </si>
  <si>
    <t>5,6-dihydrouridine</t>
  </si>
  <si>
    <t>0.00 [-0.11;0.11]</t>
  </si>
  <si>
    <t>-0.02 [-0.13;0.08]</t>
  </si>
  <si>
    <t>3-(3-amino-3-carboxypropyl)uridine*</t>
  </si>
  <si>
    <t>-0.05 [-0.23;0.09]</t>
  </si>
  <si>
    <t>0.00 [-0.15;0.15]</t>
  </si>
  <si>
    <t>1-arachidonylglycerol (20:4)</t>
  </si>
  <si>
    <t>-0.03 [-0.60;0.42]</t>
  </si>
  <si>
    <t>-0.42 [-2.32;0.05]</t>
  </si>
  <si>
    <t>cysteine-glutathione disulfide</t>
  </si>
  <si>
    <t>0.10 [-0.21;0.40]</t>
  </si>
  <si>
    <t>0.00 [-0.48;0.35]</t>
  </si>
  <si>
    <t>1-palmitoyl-GPA (16:0)</t>
  </si>
  <si>
    <t>-1.59 [-1.59;-0.05]</t>
  </si>
  <si>
    <t>-1.59 [-1.59;-0.12]</t>
  </si>
  <si>
    <t>5-methyluridine (ribothymidine)</t>
  </si>
  <si>
    <t>-0.01 [-0.11;0.09]</t>
  </si>
  <si>
    <t>0.04 [-0.05;0.13]</t>
  </si>
  <si>
    <t>isovalerylglycine</t>
  </si>
  <si>
    <t>-0.05 [-0.30;0.21]</t>
  </si>
  <si>
    <t>-0.08 [-0.42;0.16]</t>
  </si>
  <si>
    <t>7-methylguanine</t>
  </si>
  <si>
    <t>-0.04 [-0.20;0.10]</t>
  </si>
  <si>
    <t>0.01 [-0.13;0.16]</t>
  </si>
  <si>
    <t>1-stearoyl-GPE (18:0)</t>
  </si>
  <si>
    <t>0.01 (0.26)</t>
  </si>
  <si>
    <t>1-stearoyl-GPG (18:0)</t>
  </si>
  <si>
    <t>-0.29 [-1.23;0.06]</t>
  </si>
  <si>
    <t>-0.19 [-1.23;0.19]</t>
  </si>
  <si>
    <t>N1-Methyl-2-pyridone-5-carboxamide</t>
  </si>
  <si>
    <t>-0.04 [-0.32;0.18]</t>
  </si>
  <si>
    <t>0.02 [-0.24;0.25]</t>
  </si>
  <si>
    <t>gamma-glutamylisoleucine*</t>
  </si>
  <si>
    <t>-0.18 [-0.41;0.05]</t>
  </si>
  <si>
    <t>0.06 [-0.20;0.29]</t>
  </si>
  <si>
    <t>oleoylcarnitine (C18:1)</t>
  </si>
  <si>
    <t>0.01 [-0.17;0.17]</t>
  </si>
  <si>
    <t>0.02 [-0.15;0.22]</t>
  </si>
  <si>
    <t>2-methylbutyrylcarnitine (C5)</t>
  </si>
  <si>
    <t>-0.21 [-0.82;0.02]</t>
  </si>
  <si>
    <t>0.00 [-0.40;0.22]</t>
  </si>
  <si>
    <t>phenol sulfate</t>
  </si>
  <si>
    <t>-0.06 [-0.35;0.43]</t>
  </si>
  <si>
    <t>-0.04 [-0.36;0.35]</t>
  </si>
  <si>
    <t>1-palmitoleoyl-GPC* (16:1)*</t>
  </si>
  <si>
    <t>0.03 [-0.17;0.25]</t>
  </si>
  <si>
    <t>0.01 [-0.21;0.20]</t>
  </si>
  <si>
    <t>hexanoylglycine (C6)</t>
  </si>
  <si>
    <t>-0.14 [-1.69;0.30]</t>
  </si>
  <si>
    <t>-0.58 [-1.69;0.01]</t>
  </si>
  <si>
    <t>lidocaine</t>
  </si>
  <si>
    <t>-6.02 [-6.02;-6.02]</t>
  </si>
  <si>
    <t>N-ethylglycinexylidide</t>
  </si>
  <si>
    <t>-3.81 [-3.81;-3.81]</t>
  </si>
  <si>
    <t>glutamine_degradant*</t>
  </si>
  <si>
    <t>-0.33 [-0.64;0.06]</t>
  </si>
  <si>
    <t>0.35 [-0.01;0.65]</t>
  </si>
  <si>
    <t>2-hydroxy-3-methylvalerate</t>
  </si>
  <si>
    <t>-0.20 [-0.56;0.11]</t>
  </si>
  <si>
    <t>0.14 [-0.19;0.41]</t>
  </si>
  <si>
    <t>1-arachidonoyl-GPC* (20:4)*</t>
  </si>
  <si>
    <t>-0.06 (0.30)</t>
  </si>
  <si>
    <t>-0.03 (0.32)</t>
  </si>
  <si>
    <t>2-palmitoyl-GPC* (16:0)*</t>
  </si>
  <si>
    <t>0.00 [-0.22;0.20]</t>
  </si>
  <si>
    <t>0.02 [-0.16;0.23]</t>
  </si>
  <si>
    <t>1-palmitoyl-GPE (16:0)</t>
  </si>
  <si>
    <t>0.02 (0.28)</t>
  </si>
  <si>
    <t>-0.01 (0.29)</t>
  </si>
  <si>
    <t>1-oleoyl-GPE (18:1)</t>
  </si>
  <si>
    <t>-0.08 [-0.29;0.19]</t>
  </si>
  <si>
    <t>0.03 [-0.20;0.29]</t>
  </si>
  <si>
    <t>1-linoleoyl-GPE (18:2)*</t>
  </si>
  <si>
    <t>-0.04 [-0.27;0.19]</t>
  </si>
  <si>
    <t>0.01 [-0.21;0.28]</t>
  </si>
  <si>
    <t>1-arachidonoyl-GPE (20:4n6)*</t>
  </si>
  <si>
    <t>-0.04 [-0.21;0.11]</t>
  </si>
  <si>
    <t>N-acetylcitrulline</t>
  </si>
  <si>
    <t>-0.29 [-0.89;0.32]</t>
  </si>
  <si>
    <t>-0.09 [-0.62;0.47]</t>
  </si>
  <si>
    <t>2-hydroxypalmitate</t>
  </si>
  <si>
    <t>-0.02 [-0.16;0.13]</t>
  </si>
  <si>
    <t>docosapentaenoate (n6 DPA; 22:5n6)</t>
  </si>
  <si>
    <t>-2.20 [-2.20;-0.18]</t>
  </si>
  <si>
    <t>-2.20 [-2.20;-0.21]</t>
  </si>
  <si>
    <t>gulonate*</t>
  </si>
  <si>
    <t>-0.07 [-0.30;0.15]</t>
  </si>
  <si>
    <t>-0.09 [-0.36;0.11]</t>
  </si>
  <si>
    <t>isobutyrylglycine (C4)</t>
  </si>
  <si>
    <t>-0.02 [-0.41;0.21]</t>
  </si>
  <si>
    <t>-0.13 [-0.64;0.10]</t>
  </si>
  <si>
    <t>glutarylcarnitine (C5-DC)</t>
  </si>
  <si>
    <t>0.10 [-0.13;0.36]</t>
  </si>
  <si>
    <t>tiglyl carnitine (C5)</t>
  </si>
  <si>
    <t>-0.02 [-0.32;0.20]</t>
  </si>
  <si>
    <t>0.06 [-0.19;0.33]</t>
  </si>
  <si>
    <t>hydroquinone sulfate</t>
  </si>
  <si>
    <t>-0.09 [-0.70;0.46]</t>
  </si>
  <si>
    <t>0.05 [-0.58;0.60]</t>
  </si>
  <si>
    <t>catechol sulfate</t>
  </si>
  <si>
    <t>0.08 [-0.37;0.44]</t>
  </si>
  <si>
    <t>0.12 [-0.30;0.48]</t>
  </si>
  <si>
    <t>7-HOCA</t>
  </si>
  <si>
    <t>-0.04 [-0.20;0.14]</t>
  </si>
  <si>
    <t>tetradecanedioate (C14)</t>
  </si>
  <si>
    <t>0.04 [-0.23;0.38]</t>
  </si>
  <si>
    <t>0.08 [-0.20;0.40]</t>
  </si>
  <si>
    <t>hexadecanedioate (C16)</t>
  </si>
  <si>
    <t>0.00 [-0.26;0.34]</t>
  </si>
  <si>
    <t>0.05 [-0.25;0.35]</t>
  </si>
  <si>
    <t>octadecanedioate (C18)</t>
  </si>
  <si>
    <t>-0.02 [-0.29;0.27]</t>
  </si>
  <si>
    <t>0.02 [-0.23;0.31]</t>
  </si>
  <si>
    <t>undecanedioate (C11-DC)</t>
  </si>
  <si>
    <t>0.13 [-0.08;0.37]</t>
  </si>
  <si>
    <t>0.20 [0.00;0.44]</t>
  </si>
  <si>
    <t>glycerophosphoethanolamine</t>
  </si>
  <si>
    <t>-0.04 [-0.19;0.10]</t>
  </si>
  <si>
    <t>3-(3-hydroxyphenyl)propionate</t>
  </si>
  <si>
    <t>-0.37 [-1.54;0.72]</t>
  </si>
  <si>
    <t>-0.29 [-1.47;0.73]</t>
  </si>
  <si>
    <t>ectoine</t>
  </si>
  <si>
    <t>-0.31 [-0.99;0.22]</t>
  </si>
  <si>
    <t>-0.07 [-0.63;0.38]</t>
  </si>
  <si>
    <t>1-arachidonoyl-GPI* (20:4)*</t>
  </si>
  <si>
    <t>-0.03 [-0.23;0.18]</t>
  </si>
  <si>
    <t>1-palmitoyl-GPI* (16:0)</t>
  </si>
  <si>
    <t>0.02 [-0.34;0.31]</t>
  </si>
  <si>
    <t>-0.17 [-0.50;0.18]</t>
  </si>
  <si>
    <t>glycolithocholate sulfate*</t>
  </si>
  <si>
    <t>-0.07 [-0.56;0.41]</t>
  </si>
  <si>
    <t>0.00 [-0.51;0.48]</t>
  </si>
  <si>
    <t>taurolithocholate 3-sulfate</t>
  </si>
  <si>
    <t>-0.02 [-0.59;0.54]</t>
  </si>
  <si>
    <t>-0.02 [-0.67;0.55]</t>
  </si>
  <si>
    <t>deoxycarnitine</t>
  </si>
  <si>
    <t>-0.05 [-0.20;0.07]</t>
  </si>
  <si>
    <t>0.09 [-0.04;0.21]</t>
  </si>
  <si>
    <t>N6-succinyladenosine</t>
  </si>
  <si>
    <t>-0.14 [-1.03;0.09]</t>
  </si>
  <si>
    <t>-0.17 [-1.03;0.10]</t>
  </si>
  <si>
    <t>1-ribosyl-imidazoleacetate*</t>
  </si>
  <si>
    <t>-0.16 [-0.47;0.14]</t>
  </si>
  <si>
    <t>0.00 [-0.35;0.27]</t>
  </si>
  <si>
    <t>alpha-hydroxycaproate</t>
  </si>
  <si>
    <t>-0.09 [-0.64;0.16]</t>
  </si>
  <si>
    <t>-0.03 [-0.37;0.18]</t>
  </si>
  <si>
    <t>3,4-dihydroxybutyrate</t>
  </si>
  <si>
    <t>-0.07 [-0.23;0.07]</t>
  </si>
  <si>
    <t>-0.03 [-0.19;0.10]</t>
  </si>
  <si>
    <t>indoleacetylglutamine</t>
  </si>
  <si>
    <t>-0.45 [-1.47;0.07]</t>
  </si>
  <si>
    <t>-0.17 [-0.92;0.30]</t>
  </si>
  <si>
    <t>hexanoylglutamine</t>
  </si>
  <si>
    <t>-0.06 [-0.53;0.44]</t>
  </si>
  <si>
    <t>0.00 [-0.45;0.44]</t>
  </si>
  <si>
    <t>N6-acetyllysine</t>
  </si>
  <si>
    <t>-0.01 [-0.13;0.09]</t>
  </si>
  <si>
    <t>0.00 [-0.12;0.12]</t>
  </si>
  <si>
    <t>dihomolinolenate (20:3n3 or 3n6)</t>
  </si>
  <si>
    <t>0.04 [-0.16;0.29]</t>
  </si>
  <si>
    <t>-0.04 [-0.30;0.16]</t>
  </si>
  <si>
    <t>mannitol/sorbitol</t>
  </si>
  <si>
    <t>-0.02 [-0.28;0.41]</t>
  </si>
  <si>
    <t>-0.01 [-0.26;0.48]</t>
  </si>
  <si>
    <t>tryptophan betaine</t>
  </si>
  <si>
    <t>-0.02 [-0.85;0.68]</t>
  </si>
  <si>
    <t>-0.10 [-1.03;0.68]</t>
  </si>
  <si>
    <t>4-vinylphenol sulfate</t>
  </si>
  <si>
    <t>-0.17 [-0.61;0.42]</t>
  </si>
  <si>
    <t>0.06 [-0.39;0.69]</t>
  </si>
  <si>
    <t>4-ethylphenyl sulfate</t>
  </si>
  <si>
    <t>0.00 [-0.44;0.50]</t>
  </si>
  <si>
    <t>0.15 [-0.34;0.65]</t>
  </si>
  <si>
    <t>thymol sulfate</t>
  </si>
  <si>
    <t>0.12 [-0.98;1.28]</t>
  </si>
  <si>
    <t>0.37 [-0.81;1.63]</t>
  </si>
  <si>
    <t>3-methyladipate</t>
  </si>
  <si>
    <t>-0.02 [-0.40;0.30]</t>
  </si>
  <si>
    <t>-0.02 [-0.39;0.33]</t>
  </si>
  <si>
    <t>pyrraline</t>
  </si>
  <si>
    <t>-0.09 [-0.64;0.33]</t>
  </si>
  <si>
    <t>-0.17 [-0.65;0.31]</t>
  </si>
  <si>
    <t>N6-carboxymethyllysine</t>
  </si>
  <si>
    <t>-0.18 [-0.83;0.17]</t>
  </si>
  <si>
    <t>-0.14 [-0.71;0.27]</t>
  </si>
  <si>
    <t>1-oleoyl-GPI (18:1)</t>
  </si>
  <si>
    <t>0.01 [-0.26;0.32]</t>
  </si>
  <si>
    <t>0.02 [-0.25;0.30]</t>
  </si>
  <si>
    <t>1-linoleoyl-GPI* (18:2)*</t>
  </si>
  <si>
    <t>-0.03 [-0.28;0.22]</t>
  </si>
  <si>
    <t>-0.07 [-0.30;0.16]</t>
  </si>
  <si>
    <t>desmethylnaproxen</t>
  </si>
  <si>
    <t>-3.35 [-3.35;-3.35]</t>
  </si>
  <si>
    <t>desmethylnaproxen sulfate</t>
  </si>
  <si>
    <t>-7.80 [-7.80;-7.80]</t>
  </si>
  <si>
    <t>2-hydroxyacetaminophen sulfate*</t>
  </si>
  <si>
    <t>-5.90 [-5.90;-0.28]</t>
  </si>
  <si>
    <t>-5.90 [-5.90;-0.69]</t>
  </si>
  <si>
    <t>2-methoxyacetaminophen sulfate*</t>
  </si>
  <si>
    <t>-4.42 [-4.42;-4.42]</t>
  </si>
  <si>
    <t>2-methoxyacetaminophen glucuronide*</t>
  </si>
  <si>
    <t>-5.04 [-5.04;-5.04]</t>
  </si>
  <si>
    <t>3-(cystein-S-yl)acetaminophen*</t>
  </si>
  <si>
    <t>-4.36 [-4.36;-4.36]</t>
  </si>
  <si>
    <t>o-cresol sulfate</t>
  </si>
  <si>
    <t>-0.01 [-0.52;0.43]</t>
  </si>
  <si>
    <t>0.01 [-0.41;0.55]</t>
  </si>
  <si>
    <t>dimethylarginine (ADMA + SDMA)</t>
  </si>
  <si>
    <t>0.00 [-0.07;0.09]</t>
  </si>
  <si>
    <t>gamma-glutamylalanine</t>
  </si>
  <si>
    <t>-0.04 [-0.40;0.22]</t>
  </si>
  <si>
    <t>-0.04 [-0.45;0.23]</t>
  </si>
  <si>
    <t>N-acetylserine</t>
  </si>
  <si>
    <t>1-stearoyl-2-oleoyl-GPE (18:0/18:1)</t>
  </si>
  <si>
    <t>-0.04 [-0.35;0.26]</t>
  </si>
  <si>
    <t>-0.02 [-0.33;0.36]</t>
  </si>
  <si>
    <t>4-allylphenol sulfate</t>
  </si>
  <si>
    <t>0.01 [-0.56;0.66]</t>
  </si>
  <si>
    <t>0.11 [-0.48;0.66]</t>
  </si>
  <si>
    <t>1-stearoyl-2-arachidonoyl-GPC (18:0/20:4)</t>
  </si>
  <si>
    <t>0.01 [-0.13;0.11]</t>
  </si>
  <si>
    <t>1-palmitoyl-2-linoleoyl-GPE (16:0/18:2)</t>
  </si>
  <si>
    <t>-0.06 [-0.38;0.24]</t>
  </si>
  <si>
    <t>1-stearoyl-2-arachidonoyl-GPS (18:0/20:4)</t>
  </si>
  <si>
    <t>-0.31 [-1.09;0.12]</t>
  </si>
  <si>
    <t>-0.38 [-1.11;0.05]</t>
  </si>
  <si>
    <t>sphinganine-1-phosphate</t>
  </si>
  <si>
    <t>0.00 [-0.21;0.19]</t>
  </si>
  <si>
    <t>-0.09 [-0.25;0.12]</t>
  </si>
  <si>
    <t>glycosyl-N-stearoyl-sphingosine (d18:1/18:0)</t>
  </si>
  <si>
    <t>0.11 [-0.12;0.30]</t>
  </si>
  <si>
    <t>0.02 [-0.21;0.24]</t>
  </si>
  <si>
    <t>succinylcarnitine (C4-DC)</t>
  </si>
  <si>
    <t>-0.11 [-0.41;0.12]</t>
  </si>
  <si>
    <t>bilirubin (E,E)*</t>
  </si>
  <si>
    <t>0.03 [-0.26;0.36]</t>
  </si>
  <si>
    <t>0.15 [-0.12;0.46]</t>
  </si>
  <si>
    <t>bilirubin (E,Z or Z,E)*</t>
  </si>
  <si>
    <t>-0.06 [-0.31;0.19]</t>
  </si>
  <si>
    <t>0.10 [-0.18;0.36]</t>
  </si>
  <si>
    <t>N-methylproline</t>
  </si>
  <si>
    <t>0.01 [-1.08;0.97]</t>
  </si>
  <si>
    <t>-0.02 [-1.05;0.96]</t>
  </si>
  <si>
    <t>beta-cryptoxanthin</t>
  </si>
  <si>
    <t>0.25 (0.75)</t>
  </si>
  <si>
    <t>0.02 (0.70)</t>
  </si>
  <si>
    <t>5alpha-androstan-3beta,17beta-diol disulfate</t>
  </si>
  <si>
    <t>-0.44 [-1.01;0.22]</t>
  </si>
  <si>
    <t>0.46 [-0.02;0.95]</t>
  </si>
  <si>
    <t>5alpha-pregnan-3beta,20alpha-diol disulfate</t>
  </si>
  <si>
    <t>-0.10 [-0.51;0.34]</t>
  </si>
  <si>
    <t>0.02 [-0.38;0.43]</t>
  </si>
  <si>
    <t>glycocholenate sulfate*</t>
  </si>
  <si>
    <t>-0.10 [-0.39;0.15]</t>
  </si>
  <si>
    <t>0.04 [-0.21;0.30]</t>
  </si>
  <si>
    <t>taurocholenate sulfate*</t>
  </si>
  <si>
    <t>-0.07 [-0.48;0.32]</t>
  </si>
  <si>
    <t>0.02 [-0.35;0.41]</t>
  </si>
  <si>
    <t>androstenediol (3beta,17beta) disulfate (1)</t>
  </si>
  <si>
    <t>-0.20 [-0.72;0.32]</t>
  </si>
  <si>
    <t>0.26 [-0.17;0.71]</t>
  </si>
  <si>
    <t>pregnen-diol disulfate*</t>
  </si>
  <si>
    <t>-0.33 [-0.80;0.14]</t>
  </si>
  <si>
    <t>0.24 [-0.19;0.63]</t>
  </si>
  <si>
    <t>androstenediol (3beta,17beta) disulfate (2)</t>
  </si>
  <si>
    <t>-0.18 [-0.54;0.18]</t>
  </si>
  <si>
    <t>0.15 [-0.11;0.43]</t>
  </si>
  <si>
    <t>21-hydroxypregnenolone disulfate</t>
  </si>
  <si>
    <t>-0.13 [-0.48;0.21]</t>
  </si>
  <si>
    <t>0.11 [-0.21;0.41]</t>
  </si>
  <si>
    <t>5alpha-androstan-3alpha,17alpha-diol monosulfate</t>
  </si>
  <si>
    <t>-0.48 [-1.90;0.07]</t>
  </si>
  <si>
    <t>0.02 [-0.43;0.39]</t>
  </si>
  <si>
    <t>5alpha-pregnan-3beta,20beta-diol monosulfate (1)</t>
  </si>
  <si>
    <t>-0.04 [-0.50;0.43]</t>
  </si>
  <si>
    <t>-0.02 [-0.47;0.40]</t>
  </si>
  <si>
    <t>5alpha-pregnan-3beta,20alpha-diol monosulfate (2)</t>
  </si>
  <si>
    <t>-0.03 [-0.48;0.42]</t>
  </si>
  <si>
    <t>0.05 [-0.46;0.47]</t>
  </si>
  <si>
    <t>5alpha-pregnan-diol disulfate</t>
  </si>
  <si>
    <t>-1.19 [-1.56;0.00]</t>
  </si>
  <si>
    <t>-0.59 [-1.56;0.05]</t>
  </si>
  <si>
    <t>5alpha-androstan-3alpha,17beta-diol disulfate</t>
  </si>
  <si>
    <t>-2.36 [-2.36;-1.11]</t>
  </si>
  <si>
    <t>0.11 [-0.55;0.79]</t>
  </si>
  <si>
    <t>5alpha-androstan-3alpha,17beta-diol monosulfate (1)</t>
  </si>
  <si>
    <t>-0.17 [-0.69;0.37]</t>
  </si>
  <si>
    <t>0.15 [-0.32;0.61]</t>
  </si>
  <si>
    <t>5alpha-androstan-3beta,17alpha-diol disulfate</t>
  </si>
  <si>
    <t>-0.35 [-1.52;0.47]</t>
  </si>
  <si>
    <t>0.11 [-0.62;0.86]</t>
  </si>
  <si>
    <t>5alpha-androstan-3beta,17beta-diol monosulfate (2)</t>
  </si>
  <si>
    <t>-0.34 [-1.05;0.19]</t>
  </si>
  <si>
    <t>0.18 [-0.33;0.68]</t>
  </si>
  <si>
    <t>androstenediol (3alpha, 17alpha) monosulfate (2)</t>
  </si>
  <si>
    <t>-0.08 [-0.43;0.22]</t>
  </si>
  <si>
    <t>0.15 [-0.13;0.44]</t>
  </si>
  <si>
    <t>androstenediol (3alpha, 17alpha) monosulfate (3)</t>
  </si>
  <si>
    <t>-0.30 [-0.78;0.12]</t>
  </si>
  <si>
    <t>0.25 [-0.15;0.59]</t>
  </si>
  <si>
    <t>androstenediol (3beta,17beta) monosulfate (1)</t>
  </si>
  <si>
    <t>-0.19 [-0.67;0.28]</t>
  </si>
  <si>
    <t>0.22 [-0.19;0.59]</t>
  </si>
  <si>
    <t>androstenediol (3beta,17beta) monosulfate (2)</t>
  </si>
  <si>
    <t>0.08 [-0.35;0.50]</t>
  </si>
  <si>
    <t>-0.09 [-0.49;0.35]</t>
  </si>
  <si>
    <t>4-hydroxycoumarin</t>
  </si>
  <si>
    <t>-0.10 [-0.71;0.55]</t>
  </si>
  <si>
    <t>-0.14 [-0.79;0.54]</t>
  </si>
  <si>
    <t>pregnenediol sulfate (C21H34O5S)*</t>
  </si>
  <si>
    <t>-0.17 [-0.57;0.20]</t>
  </si>
  <si>
    <t>0.24 [-0.14;0.60]</t>
  </si>
  <si>
    <t>2-hydroxyglutarate</t>
  </si>
  <si>
    <t>0.33 [0.00;0.68]</t>
  </si>
  <si>
    <t>0.31 [0.01;0.60]</t>
  </si>
  <si>
    <t>gamma-CEHC</t>
  </si>
  <si>
    <t>0.07 [-0.29;0.41]</t>
  </si>
  <si>
    <t>0.01 [-0.36;0.35]</t>
  </si>
  <si>
    <t>N-acetyl-beta-alanine</t>
  </si>
  <si>
    <t>-0.05 [-0.20;0.12]</t>
  </si>
  <si>
    <t>0.02 [-0.15;0.21]</t>
  </si>
  <si>
    <t>sphingomyelin (d18:1/18:1, d18:2/18:0)</t>
  </si>
  <si>
    <t>0.08 (0.22)</t>
  </si>
  <si>
    <t>-0.04 (0.21)</t>
  </si>
  <si>
    <t>palmitoyl sphingomyelin (d18:1/16:0)</t>
  </si>
  <si>
    <t>0.03 [-0.06;0.12]</t>
  </si>
  <si>
    <t>0.01 [-0.10;0.10]</t>
  </si>
  <si>
    <t>3-hydroxyhippurate</t>
  </si>
  <si>
    <t>0.14 [-0.63;1.02]</t>
  </si>
  <si>
    <t>0.17 [-0.73;1.05]</t>
  </si>
  <si>
    <t>16a-hydroxy DHEA 3-sulfate</t>
  </si>
  <si>
    <t>-0.19 [-0.69;0.26]</t>
  </si>
  <si>
    <t>0.11 [-0.32;0.54]</t>
  </si>
  <si>
    <t>17alpha-hydroxypregnenolone 3-sulfate</t>
  </si>
  <si>
    <t>-0.85 [-1.82;-0.02]</t>
  </si>
  <si>
    <t>-0.14 [-0.86;0.42]</t>
  </si>
  <si>
    <t>pregnenolone sulfate</t>
  </si>
  <si>
    <t>-0.22 [-0.79;0.20]</t>
  </si>
  <si>
    <t>0.17 [-0.25;0.59]</t>
  </si>
  <si>
    <t>andro steroid monosulfate C19H28O6S (1)*</t>
  </si>
  <si>
    <t>-0.22 [-0.76;0.21]</t>
  </si>
  <si>
    <t>0.09 [-0.34;0.52]</t>
  </si>
  <si>
    <t>ergothioneine</t>
  </si>
  <si>
    <t>0.10 [-0.28;0.49]</t>
  </si>
  <si>
    <t>0.12 [-0.21;0.46]</t>
  </si>
  <si>
    <t>S-methylmethionine</t>
  </si>
  <si>
    <t>-0.92 [-1.98;0.16]</t>
  </si>
  <si>
    <t>-0.90 [-1.98;0.12]</t>
  </si>
  <si>
    <t>indole-3-carboxylate</t>
  </si>
  <si>
    <t>-0.12 [-1.08;0.10]</t>
  </si>
  <si>
    <t>-0.10 [-0.52;0.12]</t>
  </si>
  <si>
    <t>13-HODE + 9-HODE</t>
  </si>
  <si>
    <t>0.06 [-0.17;0.30]</t>
  </si>
  <si>
    <t>-0.05 [-0.29;0.17]</t>
  </si>
  <si>
    <t>tridecenedioate (C13:1-DC)*</t>
  </si>
  <si>
    <t>0.00 [-0.28;0.29]</t>
  </si>
  <si>
    <t>0.07 [-0.23;0.37]</t>
  </si>
  <si>
    <t>4-cholesten-3-one</t>
  </si>
  <si>
    <t>-0.04 [-0.32;0.17]</t>
  </si>
  <si>
    <t>-0.04 [-0.27;0.15]</t>
  </si>
  <si>
    <t>cinnamoylglycine</t>
  </si>
  <si>
    <t>0.34 [-0.22;0.86]</t>
  </si>
  <si>
    <t>-0.06 [-0.62;0.48]</t>
  </si>
  <si>
    <t>cis-4-decenoylcarnitine (C10:1)</t>
  </si>
  <si>
    <t>0.04 [-0.25;0.36]</t>
  </si>
  <si>
    <t>0.03 [-0.25;0.34]</t>
  </si>
  <si>
    <t>2S,3R-dihydroxybutyrate</t>
  </si>
  <si>
    <t>-0.17 [-0.41;0.10]</t>
  </si>
  <si>
    <t>0.23 [-0.04;0.53]</t>
  </si>
  <si>
    <t>carbamazepine 10,11-epoxide*: 0</t>
  </si>
  <si>
    <t>(16 or 17)-methylstearate (a19:0 or i19:0)</t>
  </si>
  <si>
    <t>0.08 [-0.13;0.33]</t>
  </si>
  <si>
    <t>0.00 [-0.24;0.24]</t>
  </si>
  <si>
    <t>2R,3R-dihydroxybutyrate</t>
  </si>
  <si>
    <t>-0.04 (0.34)</t>
  </si>
  <si>
    <t>0.03 (0.31)</t>
  </si>
  <si>
    <t>dexpanthenol</t>
  </si>
  <si>
    <t>-4.24 [-4.24;-0.38]</t>
  </si>
  <si>
    <t>-4.24 [-4.24;-0.39]</t>
  </si>
  <si>
    <t>4-methylbenzenesulfonate</t>
  </si>
  <si>
    <t>-0.58 [-1.00;0.05]</t>
  </si>
  <si>
    <t>-1.00 [-1.00;-0.01]</t>
  </si>
  <si>
    <t>1-hydroxy-2-naphthalenecarboxylate</t>
  </si>
  <si>
    <t>-3.67 [-3.67;-3.67]</t>
  </si>
  <si>
    <t>alpha-ketoglutaramate*</t>
  </si>
  <si>
    <t>-0.04 [-0.18;0.09]</t>
  </si>
  <si>
    <t>0.04 [-0.09;0.19]</t>
  </si>
  <si>
    <t>metformin: -3.581307306</t>
  </si>
  <si>
    <t>ibuprofen acyl glucuronide</t>
  </si>
  <si>
    <t>-4.78 [-4.78;-4.78]</t>
  </si>
  <si>
    <t>2,3-dihydroxyisovalerate</t>
  </si>
  <si>
    <t>-0.02 [-0.59;0.83]</t>
  </si>
  <si>
    <t>0.11 [-0.49;0.94]</t>
  </si>
  <si>
    <t>allopurinol riboside</t>
  </si>
  <si>
    <t>-3.17 [-3.17;-3.17]</t>
  </si>
  <si>
    <t>3-methylglutaconate</t>
  </si>
  <si>
    <t>0.05 [-0.18;0.28]</t>
  </si>
  <si>
    <t>-0.05 [-0.24;0.18]</t>
  </si>
  <si>
    <t>5-(galactosylhydroxy)-L-lysine</t>
  </si>
  <si>
    <t>-0.07 [-0.54;0.14]</t>
  </si>
  <si>
    <t>-0.11 [-0.58;0.10]</t>
  </si>
  <si>
    <t>cysteinylglycine disulfide*</t>
  </si>
  <si>
    <t>-0.02 [-0.19;0.18]</t>
  </si>
  <si>
    <t>0.04 [-0.12;0.24]</t>
  </si>
  <si>
    <t>isoursodeoxycholate</t>
  </si>
  <si>
    <t>-0.09 [-0.71;0.52]</t>
  </si>
  <si>
    <t>0.04 [-0.59;0.69]</t>
  </si>
  <si>
    <t>oxypurinol</t>
  </si>
  <si>
    <t>-9.30 [-9.30;-9.30]</t>
  </si>
  <si>
    <t>formiminoglutamate</t>
  </si>
  <si>
    <t>-0.29 [-0.91;0.02]</t>
  </si>
  <si>
    <t>-0.01 [-0.54;0.36]</t>
  </si>
  <si>
    <t>hydantoin-5-propionate</t>
  </si>
  <si>
    <t>-0.15 [-0.49;0.17]</t>
  </si>
  <si>
    <t>-0.01 [-0.38;0.29]</t>
  </si>
  <si>
    <t>sulfate*</t>
  </si>
  <si>
    <t>0.00 [-0.10;0.12]</t>
  </si>
  <si>
    <t>-0.03 [-0.13;0.08]</t>
  </si>
  <si>
    <t>4-hydroxy-2-oxoglutaric acid</t>
  </si>
  <si>
    <t>0.02 [-0.25;0.25]</t>
  </si>
  <si>
    <t>-0.02 [-0.26;0.22]</t>
  </si>
  <si>
    <t>L-urobilin</t>
  </si>
  <si>
    <t>-2.94 [-2.94;-1.36]</t>
  </si>
  <si>
    <t>-2.94 [-2.94;-0.58]</t>
  </si>
  <si>
    <t>sedoheptulose</t>
  </si>
  <si>
    <t>-0.44 [-1.65;0.00]</t>
  </si>
  <si>
    <t>-0.27 [-1.65;0.19]</t>
  </si>
  <si>
    <t>gamma-carboxyglutamate</t>
  </si>
  <si>
    <t>-0.07 [-0.36;0.07]</t>
  </si>
  <si>
    <t>-0.08 [-0.33;0.07]</t>
  </si>
  <si>
    <t>norcotinine</t>
  </si>
  <si>
    <t>-1.67 [-1.67;-1.67]</t>
  </si>
  <si>
    <t>hydroxycotinine</t>
  </si>
  <si>
    <t>-4.86 [-4.86;-4.86]</t>
  </si>
  <si>
    <t>omeprazole</t>
  </si>
  <si>
    <t>-5.53 [-5.53;-5.53]</t>
  </si>
  <si>
    <t>atenolol</t>
  </si>
  <si>
    <t>-1.82 [-1.82;-1.82]</t>
  </si>
  <si>
    <t>hydrochlorothiazide</t>
  </si>
  <si>
    <t>-4.69 [-4.69;-4.69]</t>
  </si>
  <si>
    <t>ranitidine</t>
  </si>
  <si>
    <t>-5.03 [-5.03;-5.03]</t>
  </si>
  <si>
    <t>pseudoephedrine</t>
  </si>
  <si>
    <t>-4.93 [-4.93;-4.93]</t>
  </si>
  <si>
    <t>S-methylcysteine</t>
  </si>
  <si>
    <t>0.00 [-0.23;0.28]</t>
  </si>
  <si>
    <t>0.00 [-0.21;0.27]</t>
  </si>
  <si>
    <t>androsterone glucuronide</t>
  </si>
  <si>
    <t>-0.27 [-0.76;0.23]</t>
  </si>
  <si>
    <t>0.28 [-0.02;0.61]</t>
  </si>
  <si>
    <t>argininate*</t>
  </si>
  <si>
    <t>-0.08 [-0.44;0.26]</t>
  </si>
  <si>
    <t>0.08 [-0.23;0.41]</t>
  </si>
  <si>
    <t>2-oxoarginine*</t>
  </si>
  <si>
    <t>-0.22 [-0.68;0.13]</t>
  </si>
  <si>
    <t>-0.04 [-0.49;0.34]</t>
  </si>
  <si>
    <t>cis-4-decenoate (10:1n6)*</t>
  </si>
  <si>
    <t>0.03 [-0.34;0.39]</t>
  </si>
  <si>
    <t>-0.06 [-0.41;0.36]</t>
  </si>
  <si>
    <t>atorvastatin (lipitor)</t>
  </si>
  <si>
    <t>-3.06 [-3.06;-3.06]</t>
  </si>
  <si>
    <t>sertraline</t>
  </si>
  <si>
    <t>venlafaxine</t>
  </si>
  <si>
    <t>-3.20 [-3.20;-3.20]</t>
  </si>
  <si>
    <t>pantoprazole</t>
  </si>
  <si>
    <t>-6.63 [-6.63;-6.63]</t>
  </si>
  <si>
    <t>4-oxo-retinoic acid</t>
  </si>
  <si>
    <t>-0.05 [-0.30;0.14]</t>
  </si>
  <si>
    <t>0.01 [-0.23;0.22]</t>
  </si>
  <si>
    <t>ethyl glucuronide</t>
  </si>
  <si>
    <t>-2.31 [-2.31;-0.25]</t>
  </si>
  <si>
    <t>-2.31 [-2.31;-0.23]</t>
  </si>
  <si>
    <t>1-lignoceroyl-GPC (24:0)</t>
  </si>
  <si>
    <t>0.02 [-0.20;0.24]</t>
  </si>
  <si>
    <t>0.01 [-0.18;0.22]</t>
  </si>
  <si>
    <t>1-(1-enyl-palmitoyl)-GPC (P-16:0)*</t>
  </si>
  <si>
    <t>-0.02 [-0.21;0.17]</t>
  </si>
  <si>
    <t>0.00 [-0.20;0.21]</t>
  </si>
  <si>
    <t>glycoursodeoxycholate</t>
  </si>
  <si>
    <t>-0.29 [-0.97;0.37]</t>
  </si>
  <si>
    <t>-0.02 [-0.69;0.68]</t>
  </si>
  <si>
    <t>tauroursodeoxycholate</t>
  </si>
  <si>
    <t>-1.60 [-1.60;-1.60]</t>
  </si>
  <si>
    <t>S-methylcysteine sulfoxide</t>
  </si>
  <si>
    <t>0.07 [-0.40;0.59]</t>
  </si>
  <si>
    <t>-0.02 [-0.48;0.48]</t>
  </si>
  <si>
    <t>eicosanedioate (C20-DC)</t>
  </si>
  <si>
    <t>-0.06 [-0.30;0.24]</t>
  </si>
  <si>
    <t>0.03 [-0.25;0.35]</t>
  </si>
  <si>
    <t>docosadioate (C22-DC)</t>
  </si>
  <si>
    <t>-0.02 [-0.24;0.21]</t>
  </si>
  <si>
    <t>0.00 [-0.23;0.26]</t>
  </si>
  <si>
    <t>16-hydroxypalmitate</t>
  </si>
  <si>
    <t>0.03 [-0.18;0.24]</t>
  </si>
  <si>
    <t>1-(1-enyl-palmitoyl)-GPE (P-16:0)*</t>
  </si>
  <si>
    <t>-0.06 [-0.28;0.16]</t>
  </si>
  <si>
    <t>-0.04 [-0.27;0.17]</t>
  </si>
  <si>
    <t>1-(1-enyl-stearoyl)-GPE (P-18:0)*</t>
  </si>
  <si>
    <t>-0.03 (0.31)</t>
  </si>
  <si>
    <t>-0.02 (0.32)</t>
  </si>
  <si>
    <t>N-oleoyltaurine</t>
  </si>
  <si>
    <t>0.00 [-0.31;0.29]</t>
  </si>
  <si>
    <t>-0.04 [-0.36;0.27]</t>
  </si>
  <si>
    <t>linoleoylcarnitine (C18:2)*</t>
  </si>
  <si>
    <t>-0.09 [-0.28;0.09]</t>
  </si>
  <si>
    <t>0.00 [-0.19;0.14]</t>
  </si>
  <si>
    <t>isoleucylglycine</t>
  </si>
  <si>
    <t>-0.02 [-0.36;0.22]</t>
  </si>
  <si>
    <t>-0.13 [-0.56;0.10]</t>
  </si>
  <si>
    <t>N-palmitoyltaurine</t>
  </si>
  <si>
    <t>-1.23 [-1.23;-0.29]</t>
  </si>
  <si>
    <t>-1.23 [-1.23;-0.07]</t>
  </si>
  <si>
    <t>N-stearoyltaurine</t>
  </si>
  <si>
    <t>-0.14 [-0.50;0.14]</t>
  </si>
  <si>
    <t>-0.02 [-0.35;0.23]</t>
  </si>
  <si>
    <t>beta-citrylglutamate</t>
  </si>
  <si>
    <t>-0.05 [-0.26;0.15]</t>
  </si>
  <si>
    <t>-0.04 [-0.23;0.12]</t>
  </si>
  <si>
    <t>trimethylamine N-oxide</t>
  </si>
  <si>
    <t>0.01 [-0.31;0.48]</t>
  </si>
  <si>
    <t>0.07 [-0.32;0.55]</t>
  </si>
  <si>
    <t>N6-methyllysine</t>
  </si>
  <si>
    <t>0.01 [-0.33;1.10]</t>
  </si>
  <si>
    <t>0.08 [-0.28;1.06]</t>
  </si>
  <si>
    <t>dihydroferulate</t>
  </si>
  <si>
    <t>-2.11 [-2.11;-0.19]</t>
  </si>
  <si>
    <t>-2.11 [-2.11;-0.10]</t>
  </si>
  <si>
    <t>maprotiline</t>
  </si>
  <si>
    <t>-3.98 [-3.98;-3.98]</t>
  </si>
  <si>
    <t>paroxetine</t>
  </si>
  <si>
    <t>-2.61 [-2.61;-2.61]</t>
  </si>
  <si>
    <t>citalopram/escitalopram</t>
  </si>
  <si>
    <t>-4.19 [-4.19;-4.19]</t>
  </si>
  <si>
    <t>pregnanediol-3-glucuronide</t>
  </si>
  <si>
    <t>0.05 [-0.36;0.46]</t>
  </si>
  <si>
    <t>0.06 [-0.33;0.41]</t>
  </si>
  <si>
    <t>alliin</t>
  </si>
  <si>
    <t>-1.53 [-2.65;0.02]</t>
  </si>
  <si>
    <t>-1.36 [-2.65;0.01]</t>
  </si>
  <si>
    <t>valylglycine</t>
  </si>
  <si>
    <t>-0.16 [-1.34;0.22]</t>
  </si>
  <si>
    <t>-0.46 [-1.34;-0.06]</t>
  </si>
  <si>
    <t>prolylglycine</t>
  </si>
  <si>
    <t>-0.08 [-0.37;0.16]</t>
  </si>
  <si>
    <t>N-palmitoylglycine</t>
  </si>
  <si>
    <t>-0.03 [-0.19;0.16]</t>
  </si>
  <si>
    <t>mannonate*</t>
  </si>
  <si>
    <t>-0.06 [-0.21;0.12]</t>
  </si>
  <si>
    <t>-0.02 [-0.17;0.21]</t>
  </si>
  <si>
    <t>2-stearoyl-GPE (18:0)*</t>
  </si>
  <si>
    <t>0.00 [-0.30;0.30]</t>
  </si>
  <si>
    <t>0.00 [-0.30;0.31]</t>
  </si>
  <si>
    <t>(R)-3-hydroxybutyrylcarnitine</t>
  </si>
  <si>
    <t>-0.12 [-0.54;0.37]</t>
  </si>
  <si>
    <t>-0.01 [-0.43;0.39]</t>
  </si>
  <si>
    <t>diltiazem: 0</t>
  </si>
  <si>
    <t>verapamil:</t>
  </si>
  <si>
    <t>-5.557934827</t>
  </si>
  <si>
    <t>793 (99.9%)</t>
  </si>
  <si>
    <t>-0.163851374</t>
  </si>
  <si>
    <t>1 (0.13%)</t>
  </si>
  <si>
    <t>N-acetylcarnosine</t>
  </si>
  <si>
    <t>-0.22 [-0.50;0.06]</t>
  </si>
  <si>
    <t>0.28 [0.01;0.53]</t>
  </si>
  <si>
    <t>margaroylcarnitine (C17)*</t>
  </si>
  <si>
    <t>0.01 [-0.21;0.21]</t>
  </si>
  <si>
    <t>N-methyltaurine</t>
  </si>
  <si>
    <t>-0.67 [-2.28;0.32]</t>
  </si>
  <si>
    <t>-0.75 [-2.28;0.23]</t>
  </si>
  <si>
    <t>histidine betaine (hercynine)*</t>
  </si>
  <si>
    <t>-3.08 [-3.08;0.03]</t>
  </si>
  <si>
    <t>-3.08 [-3.08;0.01]</t>
  </si>
  <si>
    <t>glycohyocholate</t>
  </si>
  <si>
    <t>-0.75 [-2.03;0.01]</t>
  </si>
  <si>
    <t>-0.41 [-2.03;0.23]</t>
  </si>
  <si>
    <t>taurohyocholate*</t>
  </si>
  <si>
    <t>-1.59 [-1.59;-1.59]</t>
  </si>
  <si>
    <t>2-hydroxydecanoate</t>
  </si>
  <si>
    <t>0.04 [-0.18;0.29]</t>
  </si>
  <si>
    <t>0.09 [-0.15;0.34]</t>
  </si>
  <si>
    <t>4-methylcatechol sulfate</t>
  </si>
  <si>
    <t>0.01 [-0.42;0.50]</t>
  </si>
  <si>
    <t>0.00 [-0.47;0.52]</t>
  </si>
  <si>
    <t>3-methyl catechol sulfate (1)</t>
  </si>
  <si>
    <t>0.03 [-0.62;0.61]</t>
  </si>
  <si>
    <t>0.21 [-0.36;0.84]</t>
  </si>
  <si>
    <t>2-hydroxyibuprofen</t>
  </si>
  <si>
    <t>-4.43 [-4.43;-4.43]</t>
  </si>
  <si>
    <t>carboxyibuprofen</t>
  </si>
  <si>
    <t>-5.52 [-5.52;-5.52]</t>
  </si>
  <si>
    <t>O-desmethylvenlafaxine</t>
  </si>
  <si>
    <t>-3.86 [-3.86;-3.86]</t>
  </si>
  <si>
    <t>zolpidem</t>
  </si>
  <si>
    <t>-3.01 [-3.01;-3.01]</t>
  </si>
  <si>
    <t>warfarin:</t>
  </si>
  <si>
    <t>-7.203109373</t>
  </si>
  <si>
    <t>613 (99.8%)</t>
  </si>
  <si>
    <t>0.688210515</t>
  </si>
  <si>
    <t>1.182071615</t>
  </si>
  <si>
    <t>3b-hydroxy-5-cholenoic acid</t>
  </si>
  <si>
    <t>-0.14 [-0.56;0.24]</t>
  </si>
  <si>
    <t>guaiacol sulfate</t>
  </si>
  <si>
    <t>0.00 [-0.46;0.47]</t>
  </si>
  <si>
    <t>0.15 [-0.32;0.59]</t>
  </si>
  <si>
    <t>2-aminooctanoate</t>
  </si>
  <si>
    <t>-0.17 [-0.73;0.21]</t>
  </si>
  <si>
    <t>-0.06 [-0.44;0.26]</t>
  </si>
  <si>
    <t>furosemide</t>
  </si>
  <si>
    <t>dimethyl sulfone</t>
  </si>
  <si>
    <t>0.01 [-0.36;0.39]</t>
  </si>
  <si>
    <t>0.07 [-0.28;0.39]</t>
  </si>
  <si>
    <t>2-piperidinone</t>
  </si>
  <si>
    <t>-0.42 [-1.01;0.24]</t>
  </si>
  <si>
    <t>-0.20 [-0.84;0.48]</t>
  </si>
  <si>
    <t>indolin-2-one</t>
  </si>
  <si>
    <t>-0.18 [-1.68;0.18]</t>
  </si>
  <si>
    <t>-0.15 [-2.48;0.23]</t>
  </si>
  <si>
    <t>2-aminophenol sulfate</t>
  </si>
  <si>
    <t>0.06 [-0.66;0.72]</t>
  </si>
  <si>
    <t>0.35 [-0.38;0.93]</t>
  </si>
  <si>
    <t>3-acetylphenol sulfate</t>
  </si>
  <si>
    <t>-0.38 [-1.64;0.26]</t>
  </si>
  <si>
    <t>-0.25 [-1.14;0.45]</t>
  </si>
  <si>
    <t>sphingomyelin (d18:1/14:0, d16:1/16:0)*</t>
  </si>
  <si>
    <t>0.09 [-0.03;0.23]</t>
  </si>
  <si>
    <t>0.01 [-0.12;0.15]</t>
  </si>
  <si>
    <t>sphingomyelin (d18:2/16:0, d18:1/16:1)*</t>
  </si>
  <si>
    <t>0.07 [-0.04;0.18]</t>
  </si>
  <si>
    <t>-0.05 [-0.17;0.06]</t>
  </si>
  <si>
    <t>3-hydroxyadipate</t>
  </si>
  <si>
    <t>0.01 [-0.26;0.26]</t>
  </si>
  <si>
    <t>2-hydroxyphytanate*</t>
  </si>
  <si>
    <t>0.08 [-0.18;0.39]</t>
  </si>
  <si>
    <t>0.08 [-0.19;0.41]</t>
  </si>
  <si>
    <t>3-hydroxycotinine glucuronide</t>
  </si>
  <si>
    <t>-2.36 [-2.36;-2.36]</t>
  </si>
  <si>
    <t>6-oxopiperidine-2-carboxylate</t>
  </si>
  <si>
    <t>-0.04 [-0.28;0.18]</t>
  </si>
  <si>
    <t>S-allylcysteine</t>
  </si>
  <si>
    <t>-1.03 [-3.00;0.23]</t>
  </si>
  <si>
    <t>-0.61 [-3.00;0.54]</t>
  </si>
  <si>
    <t>allopurinol</t>
  </si>
  <si>
    <t>-1.08 [-1.08;-1.08]</t>
  </si>
  <si>
    <t>N-delta-acetylornithine</t>
  </si>
  <si>
    <t>0.08 [-0.31;0.43]</t>
  </si>
  <si>
    <t>0.05 [-0.34;0.40]</t>
  </si>
  <si>
    <t>acisoga</t>
  </si>
  <si>
    <t>-0.04 [-0.32;0.23]</t>
  </si>
  <si>
    <t>-0.07 [-0.35;0.19]</t>
  </si>
  <si>
    <t>2-aminoheptanoate</t>
  </si>
  <si>
    <t>-0.08 [-0.32;0.17]</t>
  </si>
  <si>
    <t>-0.02 [-0.26;0.20]</t>
  </si>
  <si>
    <t>N-formylanthranilic acid</t>
  </si>
  <si>
    <t>-0.08 [-0.41;0.19]</t>
  </si>
  <si>
    <t>N2,N5-diacetylornithine</t>
  </si>
  <si>
    <t>0.03 [-0.32;0.37]</t>
  </si>
  <si>
    <t>0.02 [-0.28;0.39]</t>
  </si>
  <si>
    <t>3-methoxytyramine sulfate</t>
  </si>
  <si>
    <t>-0.14 [-0.59;0.11]</t>
  </si>
  <si>
    <t>-0.17 [-0.70;0.07]</t>
  </si>
  <si>
    <t>methionine sulfone</t>
  </si>
  <si>
    <t>0.07 [-0.24;0.38]</t>
  </si>
  <si>
    <t>-0.08 [-0.38;0.18]</t>
  </si>
  <si>
    <t>1-linolenoyl-GPC (18:3)*</t>
  </si>
  <si>
    <t>0.09 [-0.17;0.33]</t>
  </si>
  <si>
    <t>0.13 [-0.14;0.39]</t>
  </si>
  <si>
    <t>N-acetylalliin</t>
  </si>
  <si>
    <t>-1.56 [-2.34;0.02]</t>
  </si>
  <si>
    <t>-1.15 [-2.34;0.12]</t>
  </si>
  <si>
    <t>1-(1-enyl-oleoyl)-GPE (P-18:1)*</t>
  </si>
  <si>
    <t>-0.04 [-0.28;0.22]</t>
  </si>
  <si>
    <t>-0.05 [-0.35;0.21]</t>
  </si>
  <si>
    <t>fructosyllysine</t>
  </si>
  <si>
    <t>-0.05 [-0.33;0.19]</t>
  </si>
  <si>
    <t>0.00 [-0.23;0.23]</t>
  </si>
  <si>
    <t>O-sulfo-L-tyrosine</t>
  </si>
  <si>
    <t>0.02 [-0.13;0.19]</t>
  </si>
  <si>
    <t>0.02 [-0.13;0.17]</t>
  </si>
  <si>
    <t>ferulic acid 4-sulfate</t>
  </si>
  <si>
    <t>-2.03 [-2.03;-1.07]</t>
  </si>
  <si>
    <t>-2.03 [-2.03;-0.42]</t>
  </si>
  <si>
    <t>3-(3-hydroxyphenyl)propionate sulfate</t>
  </si>
  <si>
    <t>-0.53 [-2.23;0.40]</t>
  </si>
  <si>
    <t>-0.46 [-2.23;0.45]</t>
  </si>
  <si>
    <t>5alpha-androstan-3alpha,17beta-diol 17-glucuronide</t>
  </si>
  <si>
    <t>-1.86 [-1.86;-1.86]</t>
  </si>
  <si>
    <t>-0.06 [-0.61;0.29]</t>
  </si>
  <si>
    <t>etiocholanolone glucuronide</t>
  </si>
  <si>
    <t>-0.04 [-0.51;0.39]</t>
  </si>
  <si>
    <t>0.11 [-0.24;0.49]</t>
  </si>
  <si>
    <t>N-acetyltaurine</t>
  </si>
  <si>
    <t>-0.05 [-0.39;0.21]</t>
  </si>
  <si>
    <t>-0.01 [-0.36;0.24]</t>
  </si>
  <si>
    <t>1-oleoyl-GPG (18:1)*</t>
  </si>
  <si>
    <t>-0.22 [-1.43;0.13]</t>
  </si>
  <si>
    <t>-0.13 [-0.92;0.15]</t>
  </si>
  <si>
    <t>1-palmitoyl-GPG (16:0)*</t>
  </si>
  <si>
    <t>-0.11 [-0.42;0.14]</t>
  </si>
  <si>
    <t>-0.01 [-0.29;0.22]</t>
  </si>
  <si>
    <t>9-hydroxystearate</t>
  </si>
  <si>
    <t>0.17 [-0.19;0.54]</t>
  </si>
  <si>
    <t>-0.19 [-0.62;0.18]</t>
  </si>
  <si>
    <t>3-methylglutarylcarnitine (2)</t>
  </si>
  <si>
    <t>0.04 [-0.35;0.45]</t>
  </si>
  <si>
    <t>-0.13 [-0.53;0.29]</t>
  </si>
  <si>
    <t>methyl glucopyranoside (alpha + beta)</t>
  </si>
  <si>
    <t>0.16 [-0.31;0.84]</t>
  </si>
  <si>
    <t>-0.05 [-0.48;0.49]</t>
  </si>
  <si>
    <t>o-hydroxyatorvastatin</t>
  </si>
  <si>
    <t>-2.27 [-2.27;-2.27]</t>
  </si>
  <si>
    <t>2-keto-3-deoxy-gluconate</t>
  </si>
  <si>
    <t>-0.10 [-0.31;0.09]</t>
  </si>
  <si>
    <t>0.06 [-0.13;0.23]</t>
  </si>
  <si>
    <t>alpha-CMBHC glucuronide</t>
  </si>
  <si>
    <t>-0.63 [-1.65;0.06]</t>
  </si>
  <si>
    <t>-0.48 [-1.65;0.09]</t>
  </si>
  <si>
    <t>sphingomyelin (d18:2/14:0, d18:1/14:1)*</t>
  </si>
  <si>
    <t>0.22 [0.04;0.43]</t>
  </si>
  <si>
    <t>-0.09 [-0.27;0.11]</t>
  </si>
  <si>
    <t>sphingomyelin (d18:1/24:1, d18:2/24:0)*</t>
  </si>
  <si>
    <t>0.05 [-0.06;0.17]</t>
  </si>
  <si>
    <t>0.00 [-0.12;0.13]</t>
  </si>
  <si>
    <t>octadecenedioylcarnitine (C18:1-DC)*</t>
  </si>
  <si>
    <t>-0.12 [-0.45;0.20]</t>
  </si>
  <si>
    <t>0.02 [-0.29;0.36]</t>
  </si>
  <si>
    <t>octadecanedioylcarnitine (C18-DC)*</t>
  </si>
  <si>
    <t>-0.10 [-0.40;0.22]</t>
  </si>
  <si>
    <t>0.00 [-0.28;0.31]</t>
  </si>
  <si>
    <t>5alpha-androstan-3alpha,17beta-diol monosulfate (2)</t>
  </si>
  <si>
    <t>-2.46 [-2.46;-2.46]</t>
  </si>
  <si>
    <t>-0.03 [-0.72;0.75]</t>
  </si>
  <si>
    <t>myristoleoylcarnitine (C14:1)*</t>
  </si>
  <si>
    <t>0.10 [-0.26;0.44]</t>
  </si>
  <si>
    <t>0.07 [-0.23;0.41]</t>
  </si>
  <si>
    <t>N-formylphenylalanine</t>
  </si>
  <si>
    <t>-0.02 [-0.33;0.18]</t>
  </si>
  <si>
    <t>-0.01 [-0.30;0.20]</t>
  </si>
  <si>
    <t>4-hydroxychlorothalonil</t>
  </si>
  <si>
    <t>-0.04 [-0.31;0.19]</t>
  </si>
  <si>
    <t>-0.08 [-0.35;0.15]</t>
  </si>
  <si>
    <t>isoeugenol sulfate</t>
  </si>
  <si>
    <t>-1.76 [-1.76;-0.52]</t>
  </si>
  <si>
    <t>-1.76 [-1.76;-0.31]</t>
  </si>
  <si>
    <t>tyramine O-sulfate</t>
  </si>
  <si>
    <t>-0.32 [-0.87;0.19]</t>
  </si>
  <si>
    <t>-0.09 [-0.62;0.48]</t>
  </si>
  <si>
    <t>3-hydroxypyridine sulfate</t>
  </si>
  <si>
    <t>0.03 [-0.52;0.55]</t>
  </si>
  <si>
    <t>0.21 [-0.37;0.67]</t>
  </si>
  <si>
    <t>3-hydroxyindolin-2-one sulfate</t>
  </si>
  <si>
    <t>-1.15 [-1.39;0.03]</t>
  </si>
  <si>
    <t>-1.39 [-1.39;-0.07]</t>
  </si>
  <si>
    <t>4-methylguaiacol sulfate</t>
  </si>
  <si>
    <t>-0.22 [-1.00;0.52]</t>
  </si>
  <si>
    <t>-0.19 [-1.01;0.55]</t>
  </si>
  <si>
    <t>phenylacetylcarnitine</t>
  </si>
  <si>
    <t>-0.15 [-0.80;0.39]</t>
  </si>
  <si>
    <t>-0.15 [-0.87;0.40]</t>
  </si>
  <si>
    <t>arabonate/xylonate</t>
  </si>
  <si>
    <t>0.06 [-0.15;0.29]</t>
  </si>
  <si>
    <t>-0.01 [-0.21;0.22]</t>
  </si>
  <si>
    <t>methyl-4-hydroxybenzoate sulfate</t>
  </si>
  <si>
    <t>0.58 [-0.97;1.81]</t>
  </si>
  <si>
    <t>-1.38 [-2.34;0.61]</t>
  </si>
  <si>
    <t>1-dihomo-linolenylglycerol (20:3)</t>
  </si>
  <si>
    <t>-0.36 [-2.48;0.25]</t>
  </si>
  <si>
    <t>-2.48 [-2.48;-0.20]</t>
  </si>
  <si>
    <t>4-vinylguaiacol sulfate</t>
  </si>
  <si>
    <t>-2.15 [-2.15;-0.49]</t>
  </si>
  <si>
    <t>-0.86 [-2.15;0.08]</t>
  </si>
  <si>
    <t>vanillactate</t>
  </si>
  <si>
    <t>-0.05 [-0.27;0.16]</t>
  </si>
  <si>
    <t>-0.01 [-0.22;0.20]</t>
  </si>
  <si>
    <t>eugenol sulfate</t>
  </si>
  <si>
    <t>-0.86 [-4.34;0.20]</t>
  </si>
  <si>
    <t>-0.57 [-4.34;0.43]</t>
  </si>
  <si>
    <t>pregnanolone/allopregnanolone sulfate</t>
  </si>
  <si>
    <t>-1.71 [-1.71;-0.34]</t>
  </si>
  <si>
    <t>-1.71 [-1.71;-0.28]</t>
  </si>
  <si>
    <t>chlorthalidone:</t>
  </si>
  <si>
    <t>-1.567714085</t>
  </si>
  <si>
    <t>0.021226613</t>
  </si>
  <si>
    <t>0.110114776</t>
  </si>
  <si>
    <t>candesartan</t>
  </si>
  <si>
    <t>-3.73 [-3.73;-3.73]</t>
  </si>
  <si>
    <t>2-acetamidophenol sulfate</t>
  </si>
  <si>
    <t>-0.26 [-1.72;0.55]</t>
  </si>
  <si>
    <t>0.02 [-1.14;0.77]</t>
  </si>
  <si>
    <t>p-cresol glucuronide*</t>
  </si>
  <si>
    <t>-0.06 [-0.93;0.68]</t>
  </si>
  <si>
    <t>-0.20 [-1.06;0.49]</t>
  </si>
  <si>
    <t>acesulfame</t>
  </si>
  <si>
    <t>-4.50 [-4.50;-1.45]</t>
  </si>
  <si>
    <t>-4.50 [-4.50;-1.94]</t>
  </si>
  <si>
    <t>N-acetyl sulfapyridine: -5.331591046</t>
  </si>
  <si>
    <t>valsartan</t>
  </si>
  <si>
    <t>-2.68 [-2.68;-2.68]</t>
  </si>
  <si>
    <t>6-hydroxyindole sulfate</t>
  </si>
  <si>
    <t>0.00 [-0.38;0.26]</t>
  </si>
  <si>
    <t>0.03 [-0.32;0.35]</t>
  </si>
  <si>
    <t>4-methoxyphenol sulfate</t>
  </si>
  <si>
    <t>-0.10 [-0.88;0.55]</t>
  </si>
  <si>
    <t>0.08 [-1.04;0.76]</t>
  </si>
  <si>
    <t>propyl 4-hydroxybenzoate sulfate</t>
  </si>
  <si>
    <t>-2.97 [-2.97;-0.28]</t>
  </si>
  <si>
    <t>-2.97 [-2.97;-2.97]</t>
  </si>
  <si>
    <t>ethylparaben sulfate</t>
  </si>
  <si>
    <t>-0.58 [-3.38;1.03]</t>
  </si>
  <si>
    <t>-3.38 [-3.38;-0.04]</t>
  </si>
  <si>
    <t>umbelliferone sulfate</t>
  </si>
  <si>
    <t>-1.15 [-2.23;-0.05]</t>
  </si>
  <si>
    <t>-0.74 [-2.23;0.47]</t>
  </si>
  <si>
    <t>sphingomyelin (d18:1/20:0, d16:1/22:0)*</t>
  </si>
  <si>
    <t>0.05 [-0.07;0.17]</t>
  </si>
  <si>
    <t>0.02 [-0.10;0.13]</t>
  </si>
  <si>
    <t>sphingomyelin (d18:1/20:1, d18:2/20:0)*</t>
  </si>
  <si>
    <t>0.09 [-0.07;0.22]</t>
  </si>
  <si>
    <t>-0.03 [-0.19;0.09]</t>
  </si>
  <si>
    <t>sphingomyelin (d18:1/20:2, d18:2/20:1, d16:1/22:2)*</t>
  </si>
  <si>
    <t>0.10 [-0.09;0.27]</t>
  </si>
  <si>
    <t>-0.13 [-0.31;0.05]</t>
  </si>
  <si>
    <t>behenoyl sphingomyelin (d18:1/22:0)*</t>
  </si>
  <si>
    <t>0.04 [-0.11;0.18]</t>
  </si>
  <si>
    <t>0.00 [-0.13;0.15]</t>
  </si>
  <si>
    <t>sphingomyelin (d18:1/22:1, d18:2/22:0, d16:1/24:1)*</t>
  </si>
  <si>
    <t>0.07 [-0.08;0.19]</t>
  </si>
  <si>
    <t>-0.02 [-0.17;0.09]</t>
  </si>
  <si>
    <t>sphingomyelin (d18:1/22:2, d18:2/22:1, d16:1/24:2)*</t>
  </si>
  <si>
    <t>0.10 [-0.05;0.25]</t>
  </si>
  <si>
    <t>-0.08 [-0.24;0.08]</t>
  </si>
  <si>
    <t>lignoceroyl sphingomyelin (d18:1/24:0)</t>
  </si>
  <si>
    <t>0.03 [-0.15;0.19]</t>
  </si>
  <si>
    <t>sphingomyelin (d17:1/16:0, d18:1/15:0, d16:1/17:0)*</t>
  </si>
  <si>
    <t>0.01 (0.23)</t>
  </si>
  <si>
    <t>dopamine 4-sulfate</t>
  </si>
  <si>
    <t>-0.30 [-1.44;0.11]</t>
  </si>
  <si>
    <t>-0.40 [-1.44;0.05]</t>
  </si>
  <si>
    <t>dopamine 3-O-sulfate</t>
  </si>
  <si>
    <t>-0.05 [-0.32;0.27]</t>
  </si>
  <si>
    <t>-0.09 [-0.35;0.19]</t>
  </si>
  <si>
    <t>3-hydroxyhexanoate</t>
  </si>
  <si>
    <t>0.01 [-0.26;0.31]</t>
  </si>
  <si>
    <t>0.03 [-0.23;0.31]</t>
  </si>
  <si>
    <t>3beta-hydroxy-5-cholestenoate</t>
  </si>
  <si>
    <t>-0.01 [-0.25;0.21]</t>
  </si>
  <si>
    <t>0.07 [-0.15;0.28]</t>
  </si>
  <si>
    <t>1,2,3-benzenetriol sulfate (2)</t>
  </si>
  <si>
    <t>-0.29 [-1.36;1.08]</t>
  </si>
  <si>
    <t>-0.13 [-1.14;1.27]</t>
  </si>
  <si>
    <t>3-methoxycatechol sulfate (1)</t>
  </si>
  <si>
    <t>-0.15 [-1.02;0.76]</t>
  </si>
  <si>
    <t>0.13 [-0.76;1.01]</t>
  </si>
  <si>
    <t>3-methoxycatechol sulfate (2)</t>
  </si>
  <si>
    <t>-0.21 [-1.04;0.39]</t>
  </si>
  <si>
    <t>0.12 [-0.71;0.70]</t>
  </si>
  <si>
    <t>N-acetylkynurenine (2)</t>
  </si>
  <si>
    <t>-1.20 [-1.50;-0.10]</t>
  </si>
  <si>
    <t>-0.07 [-1.50;0.46]</t>
  </si>
  <si>
    <t>C-glycosyltryptophan</t>
  </si>
  <si>
    <t>0.00 [-0.11;0.10]</t>
  </si>
  <si>
    <t>-0.04 [-0.14;0.07]</t>
  </si>
  <si>
    <t>O-desmethyltramadol glucuronide</t>
  </si>
  <si>
    <t>-3.71 [-3.71;-3.71]</t>
  </si>
  <si>
    <t>N-desmethyl tramadol</t>
  </si>
  <si>
    <t>-6.38 [-6.38;-6.38]</t>
  </si>
  <si>
    <t>alpha-hydroxymetoprolol</t>
  </si>
  <si>
    <t>arabitol/xylitol</t>
  </si>
  <si>
    <t>-0.01 [-0.16;0.15]</t>
  </si>
  <si>
    <t>0.05 [-0.10;0.19]</t>
  </si>
  <si>
    <t>N-acetylglucosamine/N-acetylgalactosamine</t>
  </si>
  <si>
    <t>-0.10 [-0.33;0.10]</t>
  </si>
  <si>
    <t>-0.07 [-0.28;0.12]</t>
  </si>
  <si>
    <t>adipoylcarnitine (C6-DC)</t>
  </si>
  <si>
    <t>-0.08 [-0.48;0.28]</t>
  </si>
  <si>
    <t>-0.01 [-0.35;0.36]</t>
  </si>
  <si>
    <t>nonanoylcarnitine (C9)</t>
  </si>
  <si>
    <t>0.14 [-0.16;0.44]</t>
  </si>
  <si>
    <t>0.12 [-0.13;0.44]</t>
  </si>
  <si>
    <t>glycocholate sulfate</t>
  </si>
  <si>
    <t>-0.83 [-0.83;-0.83]</t>
  </si>
  <si>
    <t>glycochenodeoxycholate 3-sulfate</t>
  </si>
  <si>
    <t>-0.29 [-0.85;0.21]</t>
  </si>
  <si>
    <t>0.04 [-0.56;0.54]</t>
  </si>
  <si>
    <t>glycodeoxycholate 3-sulfate</t>
  </si>
  <si>
    <t>-0.21 [-1.00;0.36]</t>
  </si>
  <si>
    <t>-0.05 [-0.67;0.51]</t>
  </si>
  <si>
    <t>taurodeoxycholic acid 3-sulfate</t>
  </si>
  <si>
    <t>-0.29 [-1.15;0.33]</t>
  </si>
  <si>
    <t>-0.24 [-1.10;0.45]</t>
  </si>
  <si>
    <t>trans-3,4-methyleneheptanoate</t>
  </si>
  <si>
    <t>0.17 [-0.04;0.38]</t>
  </si>
  <si>
    <t>phenol glucuronide</t>
  </si>
  <si>
    <t>-1.50 [-1.50;-0.11]</t>
  </si>
  <si>
    <t>-1.50 [-1.50;-0.15]</t>
  </si>
  <si>
    <t>rocuronium: -3.731195481</t>
  </si>
  <si>
    <t>1,2-dilinoleoyl-GPC (18:2/18:2)</t>
  </si>
  <si>
    <t>0.07 [-0.16;0.27]</t>
  </si>
  <si>
    <t>1-stearoyl-2-oleoyl-GPC (18:0/18:1)</t>
  </si>
  <si>
    <t>0.02 [-0.11;0.19]</t>
  </si>
  <si>
    <t>1-palmitoyl-2-arachidonoyl-GPC (16:0/20:4n6)</t>
  </si>
  <si>
    <t>1-palmitoyl-2-docosahexaenoyl-GPC (16:0/22:6)</t>
  </si>
  <si>
    <t>0.07 [-0.07;0.19]</t>
  </si>
  <si>
    <t>0.02 [-0.10;0.15]</t>
  </si>
  <si>
    <t>1-stearoyl-2-docosahexaenoyl-GPC (18:0/22:6)</t>
  </si>
  <si>
    <t>0.06 [-0.12;0.25]</t>
  </si>
  <si>
    <t>0.01 [-0.16;0.20]</t>
  </si>
  <si>
    <t>1-(1-enyl-stearoyl)-2-oleoyl-GPE (P-18:0/18:1)</t>
  </si>
  <si>
    <t>0.08 [-0.14;0.28]</t>
  </si>
  <si>
    <t>0.03 [-0.20;0.27]</t>
  </si>
  <si>
    <t>sphingomyelin (d18:1/17:0, d17:1/18:0, d19:1/16:0)</t>
  </si>
  <si>
    <t>0.09 [-0.05;0.24]</t>
  </si>
  <si>
    <t>1-palmitoyl-2-stearoyl-GPC (16:0/18:0)</t>
  </si>
  <si>
    <t>0.00 [-0.13;0.14]</t>
  </si>
  <si>
    <t>0.03 [-0.09;0.16]</t>
  </si>
  <si>
    <t>2-hydroxybutyrate/2-hydroxyisobutyrate</t>
  </si>
  <si>
    <t>-0.07 [-0.29;0.16]</t>
  </si>
  <si>
    <t>0.00 [-0.21;0.25]</t>
  </si>
  <si>
    <t>oleate/vaccenate (18:1)</t>
  </si>
  <si>
    <t>0.11 [-0.13;0.35]</t>
  </si>
  <si>
    <t>-0.02 [-0.27;0.19]</t>
  </si>
  <si>
    <t>enalapril</t>
  </si>
  <si>
    <t>-3.99 [-3.99;-3.99]</t>
  </si>
  <si>
    <t>rivaroxaban: -0.287172736</t>
  </si>
  <si>
    <t>1-palmitoleoylglycerol (16:1)*</t>
  </si>
  <si>
    <t>-0.82 [-1.71;0.04]</t>
  </si>
  <si>
    <t>-0.66 [-1.71;0.03]</t>
  </si>
  <si>
    <t>palmitoyl dihydrosphingomyelin (d18:0/16:0)*</t>
  </si>
  <si>
    <t>0.06 (0.22)</t>
  </si>
  <si>
    <t>0.00 (0.23)</t>
  </si>
  <si>
    <t>tricosanoyl sphingomyelin (d18:1/23:0)*</t>
  </si>
  <si>
    <t>0.12 [-0.06;0.29]</t>
  </si>
  <si>
    <t>sphingomyelin (d18:2/23:0, d18:1/23:1, d17:1/24:1)*</t>
  </si>
  <si>
    <t>0.18 (0.27)</t>
  </si>
  <si>
    <t>-0.02 (0.29)</t>
  </si>
  <si>
    <t>sphingomyelin (d18:2/24:1, d18:1/24:2)*</t>
  </si>
  <si>
    <t>0.08 [-0.05;0.21]</t>
  </si>
  <si>
    <t>diclofenac</t>
  </si>
  <si>
    <t>-3.34 [-3.34;-3.34]</t>
  </si>
  <si>
    <t>1-stearoyl-2-linoleoyl-GPE (18:0/18:2)*</t>
  </si>
  <si>
    <t>-0.01 [-0.30;0.26]</t>
  </si>
  <si>
    <t>-0.07 [-0.35;0.30]</t>
  </si>
  <si>
    <t>1-stearoyl-2-arachidonoyl-GPE (18:0/20:4)</t>
  </si>
  <si>
    <t>-0.04 (0.35)</t>
  </si>
  <si>
    <t>1-stearoyl-2-linoleoyl-GPC (18:0/18:2)*</t>
  </si>
  <si>
    <t>0.02 [-0.06;0.11]</t>
  </si>
  <si>
    <t>0.01 [-0.07;0.08]</t>
  </si>
  <si>
    <t>1-palmitoyl-2-palmitoleoyl-GPC (16:0/16:1)*</t>
  </si>
  <si>
    <t>0.09 [-0.16;0.41]</t>
  </si>
  <si>
    <t>0.01 [-0.28;0.30]</t>
  </si>
  <si>
    <t>1-palmitoyl-2-dihomo-linolenoyl-GPC (16:0/20:3n3 or 6)*</t>
  </si>
  <si>
    <t>0.02 [-0.09;0.12]</t>
  </si>
  <si>
    <t>-0.01 [-0.10;0.09]</t>
  </si>
  <si>
    <t>1-palmitoyl-2-arachidonoyl-GPE (16:0/20:4)*</t>
  </si>
  <si>
    <t>-0.03 (0.40)</t>
  </si>
  <si>
    <t>-0.10 (0.42)</t>
  </si>
  <si>
    <t>1-palmitoyl-2-docosahexaenoyl-GPE (16:0/22:6)*</t>
  </si>
  <si>
    <t>0.05 [-0.20;0.37]</t>
  </si>
  <si>
    <t>-0.03 [-0.35;0.25]</t>
  </si>
  <si>
    <t>1-stearoyl-2-docosahexaenoyl-GPE (18:0/22:6)*</t>
  </si>
  <si>
    <t>-0.04 [-0.34;0.25]</t>
  </si>
  <si>
    <t>1-palmitoyl-2-arachidonoyl-GPI (16:0/20:4)*</t>
  </si>
  <si>
    <t>-0.02 [-0.22;0.25]</t>
  </si>
  <si>
    <t>-0.05 [-0.31;0.21]</t>
  </si>
  <si>
    <t>1-stearoyl-2-linoleoyl-GPI (18:0/18:2)</t>
  </si>
  <si>
    <t>0.01 [-0.19;0.20]</t>
  </si>
  <si>
    <t>-0.04 [-0.25;0.16]</t>
  </si>
  <si>
    <t>gamma-tocopherol/beta-tocopherol</t>
  </si>
  <si>
    <t>0.07 [-0.18;0.36]</t>
  </si>
  <si>
    <t>0.07 [-0.20;0.34]</t>
  </si>
  <si>
    <t>1-(1-enyl-stearoyl)-2-arachidonoyl-GPE (P-18:0/20:4)*</t>
  </si>
  <si>
    <t>0.00 [-0.21;0.21]</t>
  </si>
  <si>
    <t>-0.03 [-0.25;0.18]</t>
  </si>
  <si>
    <t>1-(1-enyl-palmitoyl)-2-arachidonoyl-GPE (P-16:0/20:4)*</t>
  </si>
  <si>
    <t>-0.01 [-0.22;0.17]</t>
  </si>
  <si>
    <t>1-(1-enyl-palmitoyl)-2-oleoyl-GPE (P-16:0/18:1)*</t>
  </si>
  <si>
    <t>0.03 [-0.15;0.20]</t>
  </si>
  <si>
    <t>0.00 [-0.18;0.19]</t>
  </si>
  <si>
    <t>1-(1-enyl-palmitoyl)-2-oleoyl-GPC (P-16:0/18:1)*</t>
  </si>
  <si>
    <t>0.11 (0.27)</t>
  </si>
  <si>
    <t>-0.01 (0.28)</t>
  </si>
  <si>
    <t>1-(1-enyl-palmitoyl)-2-linoleoyl-GPC (P-16:0/18:2)*</t>
  </si>
  <si>
    <t>0.05 [-0.14;0.24]</t>
  </si>
  <si>
    <t>-0.01 [-0.21;0.18]</t>
  </si>
  <si>
    <t>1-(1-enyl-palmitoyl)-2-arachidonoyl-GPC (P-16:0/20:4)*</t>
  </si>
  <si>
    <t>0.00 [-0.18;0.16]</t>
  </si>
  <si>
    <t>sphingomyelin (d18:1/21:0, d17:1/22:0, d16:1/23:0)*</t>
  </si>
  <si>
    <t>0.16 [-0.03;0.36]</t>
  </si>
  <si>
    <t>0.00 [-0.19;0.20]</t>
  </si>
  <si>
    <t>behenoyl dihydrosphingomyelin (d18:0/22:0)*</t>
  </si>
  <si>
    <t>0.03 (0.41)</t>
  </si>
  <si>
    <t>0.01 (0.41)</t>
  </si>
  <si>
    <t>sphingomyelin (d18:0/18:0, d19:0/17:0)*</t>
  </si>
  <si>
    <t>0.08 (0.42)</t>
  </si>
  <si>
    <t>0.01 (0.45)</t>
  </si>
  <si>
    <t>N-palmitoyl-sphinganine (d18:0/16:0)</t>
  </si>
  <si>
    <t>0.03 [-0.21;0.23]</t>
  </si>
  <si>
    <t>0.00 [-0.22;0.23]</t>
  </si>
  <si>
    <t>lactosyl-N-palmitoyl-sphingosine (d18:1/16:0)</t>
  </si>
  <si>
    <t>-0.01 (0.24)</t>
  </si>
  <si>
    <t>0.02 (0.25)</t>
  </si>
  <si>
    <t>cetirizine</t>
  </si>
  <si>
    <t>-5.36 [-5.36;-5.36]</t>
  </si>
  <si>
    <t>myristoyl dihydrosphingomyelin (d18:0/14:0)*</t>
  </si>
  <si>
    <t>0.12 [-0.04;0.29]</t>
  </si>
  <si>
    <t>0.02 [-0.17;0.20]</t>
  </si>
  <si>
    <t>phenylacetylglutamate</t>
  </si>
  <si>
    <t>-0.06 [-0.70;0.39]</t>
  </si>
  <si>
    <t>-0.39 [-1.25;0.11]</t>
  </si>
  <si>
    <t>1-palmitoyl-2-oleoyl-GPI (16:0/18:1)*</t>
  </si>
  <si>
    <t>0.04 [-0.21;0.34]</t>
  </si>
  <si>
    <t>1-(1-enyl-palmitoyl)-2-linoleoyl-GPE (P-16:0/18:2)*</t>
  </si>
  <si>
    <t>0.02 [-0.19;0.25]</t>
  </si>
  <si>
    <t>1-oleoyl-2-linoleoyl-GPE (18:1/18:2)*</t>
  </si>
  <si>
    <t>-0.06 [-0.46;0.27]</t>
  </si>
  <si>
    <t>-0.08 [-0.48;0.27]</t>
  </si>
  <si>
    <t>1-oleoyl-2-docosahexaenoyl-GPC (18:1/22:6)*</t>
  </si>
  <si>
    <t>1-linoleoyl-2-arachidonoyl-GPC (18:2/20:4n6)*</t>
  </si>
  <si>
    <t>0.04 [-0.19;0.23]</t>
  </si>
  <si>
    <t>0.01 [-0.19;0.19]</t>
  </si>
  <si>
    <t>1-myristoyl-2-arachidonoyl-GPC (14:0/20:4)*</t>
  </si>
  <si>
    <t>0.12 [-0.17;0.40]</t>
  </si>
  <si>
    <t>-0.01 [-0.34;0.26]</t>
  </si>
  <si>
    <t>1-(1-enyl-palmitoyl)-2-palmitoleoyl-GPC (P-16:0/16:1)*</t>
  </si>
  <si>
    <t>0.09 [-0.09;0.27]</t>
  </si>
  <si>
    <t>-0.04 [-0.21;0.14]</t>
  </si>
  <si>
    <t>1-(1-enyl-palmitoyl)-2-palmitoyl-GPC (P-16:0/16:0)*</t>
  </si>
  <si>
    <t>0.03 (0.22)</t>
  </si>
  <si>
    <t>0.02 (0.24)</t>
  </si>
  <si>
    <t>1-(1-enyl-stearoyl)-2-linoleoyl-GPE (P-18:0/18:2)*</t>
  </si>
  <si>
    <t>0.09 [-0.13;0.30]</t>
  </si>
  <si>
    <t>0.01 [-0.20;0.24]</t>
  </si>
  <si>
    <t>1-linoleoyl-GPG (18:2)*</t>
  </si>
  <si>
    <t>-0.24 [-0.75;0.07]</t>
  </si>
  <si>
    <t>-0.11 [-0.43;0.16]</t>
  </si>
  <si>
    <t>thioproline</t>
  </si>
  <si>
    <t>0.09 [-0.06;0.22]</t>
  </si>
  <si>
    <t>palmitoylcholine</t>
  </si>
  <si>
    <t>-0.06 [-0.53;0.42]</t>
  </si>
  <si>
    <t>-0.18 [-0.72;0.35]</t>
  </si>
  <si>
    <t>ursodeoxycholate sulfate (1)</t>
  </si>
  <si>
    <t>-0.45 [-1.87;0.12]</t>
  </si>
  <si>
    <t>-0.45 [-1.87;0.13]</t>
  </si>
  <si>
    <t>glycochenodeoxycholate glucuronide (1)</t>
  </si>
  <si>
    <t>-0.40 [-1.08;0.21]</t>
  </si>
  <si>
    <t>0.08 [-0.39;0.60]</t>
  </si>
  <si>
    <t>(S)-3-hydroxybutyrylcarnitine</t>
  </si>
  <si>
    <t>0.06 [-0.21;0.37]</t>
  </si>
  <si>
    <t>0.07 [-0.20;0.37]</t>
  </si>
  <si>
    <t>glycosyl-N-palmitoyl-sphingosine (d18:1/16:0)</t>
  </si>
  <si>
    <t>0.05 [-0.15;0.24]</t>
  </si>
  <si>
    <t>ascorbic acid 2-sulfate</t>
  </si>
  <si>
    <t>0.02 [-0.20;0.20]</t>
  </si>
  <si>
    <t>-0.05 [-0.27;0.14]</t>
  </si>
  <si>
    <t>oleoylcholine</t>
  </si>
  <si>
    <t>-0.05 [-0.55;0.44]</t>
  </si>
  <si>
    <t>-0.16 [-0.75;0.34]</t>
  </si>
  <si>
    <t>arachidonoylcholine</t>
  </si>
  <si>
    <t>-0.10 [-0.57;0.32]</t>
  </si>
  <si>
    <t>-0.18 [-0.76;0.26]</t>
  </si>
  <si>
    <t>docosahexaenoylcholine</t>
  </si>
  <si>
    <t>-0.08 [-0.70;0.40]</t>
  </si>
  <si>
    <t>-0.28 [-1.00;0.30]</t>
  </si>
  <si>
    <t>dihomo-linolenoyl-choline</t>
  </si>
  <si>
    <t>-0.39 [-1.59;0.19]</t>
  </si>
  <si>
    <t>-0.58 [-2.62;0.12]</t>
  </si>
  <si>
    <t>eicosapentaenoylcholine</t>
  </si>
  <si>
    <t>-0.49 [-2.31;0.14]</t>
  </si>
  <si>
    <t>-1.09 [-2.31;0.00]</t>
  </si>
  <si>
    <t>caffeic acid sulfate</t>
  </si>
  <si>
    <t>-0.55 [-2.50;0.28]</t>
  </si>
  <si>
    <t>-0.30 [-1.83;0.59]</t>
  </si>
  <si>
    <t>1-linoleoyl-2-linolenoyl-GPC (18:2/18:3)*</t>
  </si>
  <si>
    <t>0.15 [-0.18;0.45]</t>
  </si>
  <si>
    <t>0.10 [-0.26;0.40]</t>
  </si>
  <si>
    <t>1-palmitoleoyl-2-linolenoyl-GPC (16:1/18:3)*</t>
  </si>
  <si>
    <t>0.12 [-0.21;0.45]</t>
  </si>
  <si>
    <t>-0.03 [-0.37;0.29]</t>
  </si>
  <si>
    <t>hexadecadienoate (16:2n6)</t>
  </si>
  <si>
    <t>0.18 [-0.12;0.49]</t>
  </si>
  <si>
    <t>-0.12 [-0.46;0.20]</t>
  </si>
  <si>
    <t>palmitoleoylcarnitine (C16:1)*</t>
  </si>
  <si>
    <t>0.07 [-0.16;0.31]</t>
  </si>
  <si>
    <t>0.00 [-0.25;0.24]</t>
  </si>
  <si>
    <t>pimeloylcarnitine/3-methyladipoylcarnitine (C7-DC)</t>
  </si>
  <si>
    <t>-0.05 [-0.56;0.30]</t>
  </si>
  <si>
    <t>-0.14 [-0.70;0.25]</t>
  </si>
  <si>
    <t>4-hydroxyphenylacetylglutamine</t>
  </si>
  <si>
    <t>-0.15 [-0.43;0.18]</t>
  </si>
  <si>
    <t>-0.02 [-0.36;0.38]</t>
  </si>
  <si>
    <t>2,3-dihydroxy-2-methylbutyrate</t>
  </si>
  <si>
    <t>0.01 [-0.19;0.21]</t>
  </si>
  <si>
    <t>0.08 [-0.11;0.26]</t>
  </si>
  <si>
    <t>2'-O-methylcytidine</t>
  </si>
  <si>
    <t>-0.02 [-0.24;0.19]</t>
  </si>
  <si>
    <t>0.03 [-0.20;0.22]</t>
  </si>
  <si>
    <t>2'-O-methyluridine</t>
  </si>
  <si>
    <t>0.03 [-0.15;0.21]</t>
  </si>
  <si>
    <t>naringenin 7-glucuronide</t>
  </si>
  <si>
    <t>-2.37 [-2.37;-2.37]</t>
  </si>
  <si>
    <t>gamma-glutamyl-alpha-lysine</t>
  </si>
  <si>
    <t>-0.01 [-0.19;0.14]</t>
  </si>
  <si>
    <t>perfluorooctanesulfonate (PFOS)</t>
  </si>
  <si>
    <t>-0.05 [-0.42;0.32]</t>
  </si>
  <si>
    <t>0.22 [-0.11;0.56]</t>
  </si>
  <si>
    <t>N-palmitoyl-sphingadienine (d18:2/16:0)*</t>
  </si>
  <si>
    <t>0.07 [-0.20;0.25]</t>
  </si>
  <si>
    <t>-0.09 [-0.35;0.11]</t>
  </si>
  <si>
    <t>lactosyl-N-nervonoyl-sphingosine (d18:1/24:1)*</t>
  </si>
  <si>
    <t>0.06 [-0.14;0.28]</t>
  </si>
  <si>
    <t>0.01 [-0.21;0.27]</t>
  </si>
  <si>
    <t>glycosyl-N-behenoyl-sphingadienine (d18:2/22:0)*</t>
  </si>
  <si>
    <t>0.09 [-0.14;0.32]</t>
  </si>
  <si>
    <t>0.06 [-0.20;0.27]</t>
  </si>
  <si>
    <t>N-stearoyl-sphingadienine (d18:2/18:0)*</t>
  </si>
  <si>
    <t>-0.01 [-0.43;0.30]</t>
  </si>
  <si>
    <t>-0.13 [-0.62;0.15]</t>
  </si>
  <si>
    <t>N-palmitoylserine</t>
  </si>
  <si>
    <t>-0.38 [-1.29;0.00]</t>
  </si>
  <si>
    <t>-0.14 [-1.29;0.08]</t>
  </si>
  <si>
    <t>N-oleoylserine</t>
  </si>
  <si>
    <t>-0.03 [-0.26;0.17]</t>
  </si>
  <si>
    <t>N-palmitoyl-heptadecasphingosine (d17:1/16:0)*</t>
  </si>
  <si>
    <t>0.02 [-0.25;0.24]</t>
  </si>
  <si>
    <t>-0.05 [-0.37;0.19]</t>
  </si>
  <si>
    <t>glycosyl ceramide (d18:2/24:1, d18:1/24:2)*</t>
  </si>
  <si>
    <t>0.09 [-0.12;0.31]</t>
  </si>
  <si>
    <t>-0.01 [-0.25;0.19]</t>
  </si>
  <si>
    <t>glycosyl ceramide (d18:1/23:1, d17:1/24:1)*</t>
  </si>
  <si>
    <t>-0.05 [-1.17;0.25]</t>
  </si>
  <si>
    <t>-0.14 [-1.00;0.21]</t>
  </si>
  <si>
    <t>stearoylcholine*</t>
  </si>
  <si>
    <t>-0.19 [-0.83;0.36]</t>
  </si>
  <si>
    <t>-0.30 [-1.14;0.26]</t>
  </si>
  <si>
    <t>linoleoylcholine*</t>
  </si>
  <si>
    <t>-0.07 [-0.59;0.47]</t>
  </si>
  <si>
    <t>-0.14 [-0.83;0.34]</t>
  </si>
  <si>
    <t>nisinate (24:6n3)</t>
  </si>
  <si>
    <t>-0.43 [-2.15;0.17]</t>
  </si>
  <si>
    <t>-0.44 [-2.15;0.23]</t>
  </si>
  <si>
    <t>sphingomyelin (d18:0/20:0, d16:0/22:0)*</t>
  </si>
  <si>
    <t>0.08 (0.39)</t>
  </si>
  <si>
    <t>sphingomyelin (d18:1/19:0, d19:1/18:0)*</t>
  </si>
  <si>
    <t>0.16 [-0.03;0.34]</t>
  </si>
  <si>
    <t>0.00 [-0.20;0.20]</t>
  </si>
  <si>
    <t>sphingomyelin (d18:2/18:1)*</t>
  </si>
  <si>
    <t>sphingomyelin (d18:2/24:2)*</t>
  </si>
  <si>
    <t>0.08 [-0.10;0.24]</t>
  </si>
  <si>
    <t>-0.12 [-0.29;0.03]</t>
  </si>
  <si>
    <t>sphingomyelin (d18:2/21:0, d16:2/23:0)*</t>
  </si>
  <si>
    <t>0.21 (0.31)</t>
  </si>
  <si>
    <t>-0.06 (0.31)</t>
  </si>
  <si>
    <t>sphingomyelin (d18:2/23:1)*</t>
  </si>
  <si>
    <t>0.18 [0.00;0.38]</t>
  </si>
  <si>
    <t>-0.06 [-0.28;0.13]</t>
  </si>
  <si>
    <t>sphingomyelin (d18:1/25:0, d19:0/24:1, d20:1/23:0, d19:1/24:0)*</t>
  </si>
  <si>
    <t>0.11 [-0.13;0.34]</t>
  </si>
  <si>
    <t>0.06 [-0.16;0.29]</t>
  </si>
  <si>
    <t>sphingomyelin (d17:2/16:0, d18:2/15:0)*</t>
  </si>
  <si>
    <t>0.22 (0.31)</t>
  </si>
  <si>
    <t>-0.04 (0.31)</t>
  </si>
  <si>
    <t>dexlansoprazole</t>
  </si>
  <si>
    <t>-1.70 [-1.70;-1.70]</t>
  </si>
  <si>
    <t>heneicosapentaenoate (21:5n3)</t>
  </si>
  <si>
    <t>0.02 [-0.58;0.66]</t>
  </si>
  <si>
    <t>-0.32 [-1.07;0.39]</t>
  </si>
  <si>
    <t>linolenoylcarnitine (C18:3)*</t>
  </si>
  <si>
    <t>-0.04 [-0.30;0.19]</t>
  </si>
  <si>
    <t>0.05 [-0.20;0.28]</t>
  </si>
  <si>
    <t>behenoylcarnitine (C22)*</t>
  </si>
  <si>
    <t>-0.15 [-0.56;0.16]</t>
  </si>
  <si>
    <t>-0.11 [-0.56;0.21]</t>
  </si>
  <si>
    <t>lignoceroylcarnitine (C24)*</t>
  </si>
  <si>
    <t>0.01 [-0.20;0.21]</t>
  </si>
  <si>
    <t>0.05 [-0.13;0.27]</t>
  </si>
  <si>
    <t>cerotoylcarnitine (C26)*</t>
  </si>
  <si>
    <t>-0.02 [-0.24;0.17]</t>
  </si>
  <si>
    <t>0.12 [-0.07;0.31]</t>
  </si>
  <si>
    <t>ximenoylcarnitine (C26:1)*</t>
  </si>
  <si>
    <t>-0.01 [-0.22;0.18]</t>
  </si>
  <si>
    <t>0.13 [-0.07;0.33]</t>
  </si>
  <si>
    <t>arachidonoylcarnitine (C20:4)</t>
  </si>
  <si>
    <t>-0.23 [-0.58;0.04]</t>
  </si>
  <si>
    <t>-0.02 [-0.35;0.27]</t>
  </si>
  <si>
    <t>eicosenoylcarnitine (C20:1)*</t>
  </si>
  <si>
    <t>-0.07 [-0.36;0.18]</t>
  </si>
  <si>
    <t>0.02 [-0.29;0.26]</t>
  </si>
  <si>
    <t>dihomo-linoleoylcarnitine (C20:2)*</t>
  </si>
  <si>
    <t>-0.22 [-0.71;0.04]</t>
  </si>
  <si>
    <t>-0.09 [-0.42;0.17]</t>
  </si>
  <si>
    <t>dihomo-linolenoylcarnitine (C20:3n3 or 6)*</t>
  </si>
  <si>
    <t>-0.17 [-0.51;0.08]</t>
  </si>
  <si>
    <t>-0.03 [-0.30;0.23]</t>
  </si>
  <si>
    <t>docosahexaenoylcarnitine (C22:6)*</t>
  </si>
  <si>
    <t>-0.10 [-0.68;0.30]</t>
  </si>
  <si>
    <t>-0.07 [-0.70;0.31]</t>
  </si>
  <si>
    <t>nervonoylcarnitine (C24:1)*</t>
  </si>
  <si>
    <t>0.00 [-0.23;0.20]</t>
  </si>
  <si>
    <t>0.06 [-0.16;0.28]</t>
  </si>
  <si>
    <t>metronidazole</t>
  </si>
  <si>
    <t>-4.23 [-4.23;-4.23]</t>
  </si>
  <si>
    <t>glycosyl ceramide (d18:1/20:0, d16:1/22:0)*</t>
  </si>
  <si>
    <t>0.10 [-0.09;0.28]</t>
  </si>
  <si>
    <t>0.08 [-0.12;0.26]</t>
  </si>
  <si>
    <t>cefazolin: -7.005015359</t>
  </si>
  <si>
    <t>N,N,N-trimethyl-5-aminovalerate</t>
  </si>
  <si>
    <t>0.02 [-0.26;0.27]</t>
  </si>
  <si>
    <t>ethyl alpha-glucopyranoside</t>
  </si>
  <si>
    <t>-3.37 [-3.37;-0.17]</t>
  </si>
  <si>
    <t>-0.89 [-3.37;0.68]</t>
  </si>
  <si>
    <t>carotene diol (1)</t>
  </si>
  <si>
    <t>0.17 [-0.12;0.47]</t>
  </si>
  <si>
    <t>0.04 [-0.31;0.31]</t>
  </si>
  <si>
    <t>carotene diol (2)</t>
  </si>
  <si>
    <t>0.14 [-0.18;0.45]</t>
  </si>
  <si>
    <t>-0.05 [-0.39;0.25]</t>
  </si>
  <si>
    <t>carotene diol (3)</t>
  </si>
  <si>
    <t>0.00 [-0.47;0.40]</t>
  </si>
  <si>
    <t>-0.09 [-0.61;0.32]</t>
  </si>
  <si>
    <t>cortolone glucuronide (1)</t>
  </si>
  <si>
    <t>-0.05 [-0.33;0.21]</t>
  </si>
  <si>
    <t>0.06 [-0.23;0.26]</t>
  </si>
  <si>
    <t>fluconazole</t>
  </si>
  <si>
    <t>-2.81 [-2.81;-2.81]</t>
  </si>
  <si>
    <t>(N(1) + N(8))-acetylspermidine</t>
  </si>
  <si>
    <t>-0.06 [-0.36;0.14]</t>
  </si>
  <si>
    <t>0.01 [-0.19;0.24]</t>
  </si>
  <si>
    <t>THC carboxylic acid</t>
  </si>
  <si>
    <t>-3.69 [-3.69;-3.69]</t>
  </si>
  <si>
    <t>THC carboxylic acid glucuronide</t>
  </si>
  <si>
    <t>-3.93 [-3.93;-3.93]</t>
  </si>
  <si>
    <t>5-dodecenoylcarnitine (C12:1)</t>
  </si>
  <si>
    <t>0.00 [-0.45;0.47]</t>
  </si>
  <si>
    <t>hydroxy-CMPF*</t>
  </si>
  <si>
    <t>0.16 [-0.32;0.57]</t>
  </si>
  <si>
    <t>0.14 [-0.29;0.59]</t>
  </si>
  <si>
    <t>3-hydroxyoleoylcarnitine</t>
  </si>
  <si>
    <t>-0.12 [-0.51;0.21]</t>
  </si>
  <si>
    <t>-0.14 [-0.56;0.17]</t>
  </si>
  <si>
    <t>3-hydroxyoleate*</t>
  </si>
  <si>
    <t>0.01 [-0.25;0.25]</t>
  </si>
  <si>
    <t>0.02 [-0.26;0.25]</t>
  </si>
  <si>
    <t>lyxonate</t>
  </si>
  <si>
    <t>-0.05 [-0.30;0.15]</t>
  </si>
  <si>
    <t>dodecenedioate (C12:1-DC)*</t>
  </si>
  <si>
    <t>-0.04 [-0.42;0.40]</t>
  </si>
  <si>
    <t>-0.10 [-0.48;0.33]</t>
  </si>
  <si>
    <t>hexadecenedioate (C16:1-DC)*</t>
  </si>
  <si>
    <t>-0.04 [-0.30;0.25]</t>
  </si>
  <si>
    <t>0.01 [-0.26;0.30]</t>
  </si>
  <si>
    <t>octadecenedioate (C18:1-DC)</t>
  </si>
  <si>
    <t>-0.06 [-0.33;0.22]</t>
  </si>
  <si>
    <t>0.01 [-0.25;0.31]</t>
  </si>
  <si>
    <t>heptenedioate (C7:1-DC)*</t>
  </si>
  <si>
    <t>0.05 [-0.21;0.32]</t>
  </si>
  <si>
    <t>octadecadienedioate (C18:2-DC)*</t>
  </si>
  <si>
    <t>-0.08 [-0.42;0.27]</t>
  </si>
  <si>
    <t>-0.01 [-0.36;0.36]</t>
  </si>
  <si>
    <t>glucuronide of C10H18O2 (1)*</t>
  </si>
  <si>
    <t>-0.16 [-0.50;0.16]</t>
  </si>
  <si>
    <t>-0.03 [-0.37;0.33]</t>
  </si>
  <si>
    <t>3-carboxy-4-methyl-5-pentyl-2-furanpropionate (3-CMPFP)**</t>
  </si>
  <si>
    <t>0.13 [-0.12;0.37]</t>
  </si>
  <si>
    <t>0.06 [-0.20;0.35]</t>
  </si>
  <si>
    <t>glucuronide of C10H18O2 (7)*</t>
  </si>
  <si>
    <t>-0.78 [-1.85;0.17]</t>
  </si>
  <si>
    <t>-0.73 [-1.85;0.26]</t>
  </si>
  <si>
    <t>glucuronide of C10H18O2 (8)*</t>
  </si>
  <si>
    <t>-1.81 [-1.81;-1.81]</t>
  </si>
  <si>
    <t>3-hydroxystachydrine*</t>
  </si>
  <si>
    <t>-0.58 [-2.99;0.71]</t>
  </si>
  <si>
    <t>-0.68 [-4.50;0.72]</t>
  </si>
  <si>
    <t>N-acetyl-2-aminooctanoate*</t>
  </si>
  <si>
    <t>-0.03 [-0.35;0.30]</t>
  </si>
  <si>
    <t>0.13 [-0.15;0.48]</t>
  </si>
  <si>
    <t>hydroxyasparagine**</t>
  </si>
  <si>
    <t>-0.05 [-0.31;0.12]</t>
  </si>
  <si>
    <t>-0.05 [-0.27;0.12]</t>
  </si>
  <si>
    <t>genistein sulfate*</t>
  </si>
  <si>
    <t>-2.01 [-2.01;-2.01]</t>
  </si>
  <si>
    <t>perfluorooctanoate (PFOA)</t>
  </si>
  <si>
    <t>-0.04 [-0.33;0.28]</t>
  </si>
  <si>
    <t>0.06 [-0.17;0.33]</t>
  </si>
  <si>
    <t>3-hydroxybutyroylglycine**</t>
  </si>
  <si>
    <t>0.10 [-0.30;0.50]</t>
  </si>
  <si>
    <t>-0.15 [-0.49;0.30]</t>
  </si>
  <si>
    <t>carboxyibuprofen glucuronide*</t>
  </si>
  <si>
    <t>-3.85 [-3.85;-3.85]</t>
  </si>
  <si>
    <t>glyco-beta-muricholate**</t>
  </si>
  <si>
    <t>-0.55 [-2.05;0.12]</t>
  </si>
  <si>
    <t>-0.44 [-2.05;0.20]</t>
  </si>
  <si>
    <t>N,N,N-trimethyl-alanylproline betaine (TMAP)</t>
  </si>
  <si>
    <t>-0.08 [-0.22;0.06]</t>
  </si>
  <si>
    <t>0.10 [-0.01;0.24]</t>
  </si>
  <si>
    <t>3-formylindole</t>
  </si>
  <si>
    <t>-0.03 [-0.19;0.12]</t>
  </si>
  <si>
    <t>0.10 [-0.06;0.26]</t>
  </si>
  <si>
    <t>glycine conjugate of C10H12O2*</t>
  </si>
  <si>
    <t>-0.10 [-0.77;0.27]</t>
  </si>
  <si>
    <t>0.02 [-0.43;0.42]</t>
  </si>
  <si>
    <t>glycine conjugate of C10H14O2 (1)*</t>
  </si>
  <si>
    <t>0.04 [-0.40;0.45]</t>
  </si>
  <si>
    <t>0.22 [-0.19;0.56]</t>
  </si>
  <si>
    <t>glutamine conjugate of C7H12O2*</t>
  </si>
  <si>
    <t>0.14 [-0.49;0.71]</t>
  </si>
  <si>
    <t>0.04 [-0.57;0.61]</t>
  </si>
  <si>
    <t>glutamine conjugate of C6H10O2 (1)*</t>
  </si>
  <si>
    <t>0.04 [-0.38;0.51]</t>
  </si>
  <si>
    <t>0.05 [-0.33;0.51]</t>
  </si>
  <si>
    <t>glutamine conjugate of C6H10O2 (2)*</t>
  </si>
  <si>
    <t>0.04 [-0.55;0.64]</t>
  </si>
  <si>
    <t>0.02 [-0.55;0.60]</t>
  </si>
  <si>
    <t>dihydroferulic acid sulfate</t>
  </si>
  <si>
    <t>-2.78 [-2.78;-0.02]</t>
  </si>
  <si>
    <t>-1.14 [-2.78;0.16]</t>
  </si>
  <si>
    <t>sphingomyelin (d17:1/14:0, d16:1/15:0)*</t>
  </si>
  <si>
    <t>0.23 (0.35)</t>
  </si>
  <si>
    <t>0.00 (0.36)</t>
  </si>
  <si>
    <t>tetradecadienoate (14:2)*</t>
  </si>
  <si>
    <t>0.11 [-0.19;0.46]</t>
  </si>
  <si>
    <t>-0.07 [-0.39;0.24]</t>
  </si>
  <si>
    <t>3-amino-2-piperidone</t>
  </si>
  <si>
    <t>-0.06 [-0.25;0.10]</t>
  </si>
  <si>
    <t>0.01 [-0.18;0.17]</t>
  </si>
  <si>
    <t>3-indoleglyoxylic acid</t>
  </si>
  <si>
    <t>-0.20 [-0.72;0.13]</t>
  </si>
  <si>
    <t>-0.04 [-0.46;0.27]</t>
  </si>
  <si>
    <t>2,2'-Methylenebis(6-tert-butyl-p-cresol)</t>
  </si>
  <si>
    <t>0.10 [-0.03;0.24]</t>
  </si>
  <si>
    <t>0.13 [0.00;0.26]</t>
  </si>
  <si>
    <t>ethyl beta-glucopyranoside</t>
  </si>
  <si>
    <t>-0.28 [-1.91;0.73]</t>
  </si>
  <si>
    <t>-0.24 [-1.58;0.56]</t>
  </si>
  <si>
    <t>ascorbic acid 3-sulfate*</t>
  </si>
  <si>
    <t>-0.10 [-0.35;0.14]</t>
  </si>
  <si>
    <t>0.12 [-0.13;0.38]</t>
  </si>
  <si>
    <t>3-hydroxyhippurate sulfate</t>
  </si>
  <si>
    <t>-0.82 [-2.40;0.26]</t>
  </si>
  <si>
    <t>-0.52 [-2.40;0.57]</t>
  </si>
  <si>
    <t>6-bromotryptophan</t>
  </si>
  <si>
    <t>-0.03 [-0.20;0.14]</t>
  </si>
  <si>
    <t>0.04 [-0.12;0.20]</t>
  </si>
  <si>
    <t>N6,N6-dimethyllysine</t>
  </si>
  <si>
    <t>-0.01 [-0.26;0.56]</t>
  </si>
  <si>
    <t>0.02 [-0.23;0.56]</t>
  </si>
  <si>
    <t>1-carboxyethylphenylalanine</t>
  </si>
  <si>
    <t>-0.13 [-0.35;0.12]</t>
  </si>
  <si>
    <t>1-carboxyethylvaline</t>
  </si>
  <si>
    <t>-0.11 [-0.37;0.16]</t>
  </si>
  <si>
    <t>0.00 [-0.25;0.30]</t>
  </si>
  <si>
    <t>1-carboxyethylleucine</t>
  </si>
  <si>
    <t>-0.19 [-0.50;0.09]</t>
  </si>
  <si>
    <t>0.01 [-0.26;0.29]</t>
  </si>
  <si>
    <t>1-carboxyethylisoleucine</t>
  </si>
  <si>
    <t>-0.29 [-0.97;0.05]</t>
  </si>
  <si>
    <t>dodecadienoate (12:2)*</t>
  </si>
  <si>
    <t>0.05 [-0.24;0.31]</t>
  </si>
  <si>
    <t>-0.01 [-0.28;0.25]</t>
  </si>
  <si>
    <t>indoleacetoylcarnitine*</t>
  </si>
  <si>
    <t>-0.52 [-1.82;0.08]</t>
  </si>
  <si>
    <t>-0.17 [-1.14;0.33]</t>
  </si>
  <si>
    <t>N-acetyl-isoputreanine</t>
  </si>
  <si>
    <t>-0.01 [-0.28;0.22]</t>
  </si>
  <si>
    <t>-0.06 [-0.31;0.20]</t>
  </si>
  <si>
    <t>glucuronide of piperine metabolite C17H21NO3 (3)*</t>
  </si>
  <si>
    <t>-0.31 [-1.30;0.31]</t>
  </si>
  <si>
    <t>0.00 [-0.84;0.55]</t>
  </si>
  <si>
    <t>glucuronide of piperine metabolite C17H21NO3 (4)*</t>
  </si>
  <si>
    <t>-0.10 [-0.69;0.41]</t>
  </si>
  <si>
    <t>0.17 [-0.47;0.71]</t>
  </si>
  <si>
    <t>glucuronide of piperine metabolite C17H21NO3 (5)*</t>
  </si>
  <si>
    <t>-0.21 [-0.97;0.38]</t>
  </si>
  <si>
    <t>0.07 [-0.73;0.61]</t>
  </si>
  <si>
    <t>sulfate of piperine metabolite C16H19NO3 (2)*</t>
  </si>
  <si>
    <t>0.00 [-0.53;0.47]</t>
  </si>
  <si>
    <t>0.24 [-0.31;0.72]</t>
  </si>
  <si>
    <t>sulfate of piperine metabolite C16H19NO3 (3)*</t>
  </si>
  <si>
    <t>0.00 [-0.61;0.49]</t>
  </si>
  <si>
    <t>0.26 [-0.33;0.77]</t>
  </si>
  <si>
    <t>sulfate of piperine metabolite C18H21NO3 (1)*</t>
  </si>
  <si>
    <t>-0.07 [-0.63;0.43]</t>
  </si>
  <si>
    <t>0.25 [-0.29;0.71]</t>
  </si>
  <si>
    <t>sulfate of piperine metabolite C18H21NO3 (3)*</t>
  </si>
  <si>
    <t>-0.05 [-0.60;0.42]</t>
  </si>
  <si>
    <t>0.25 [-0.27;0.70]</t>
  </si>
  <si>
    <t>2-naphthol sulfate</t>
  </si>
  <si>
    <t>-0.19 [-0.70;0.37]</t>
  </si>
  <si>
    <t>-0.05 [-0.51;0.53]</t>
  </si>
  <si>
    <t>(2,4 or 2,5)-dimethylphenol sulfate</t>
  </si>
  <si>
    <t>-0.16 [-0.72;0.36]</t>
  </si>
  <si>
    <t>-0.02 [-0.56;0.58]</t>
  </si>
  <si>
    <t>4-ethylcatechol sulfate</t>
  </si>
  <si>
    <t>0.04 [-0.53;0.50]</t>
  </si>
  <si>
    <t>0.07 [-0.47;0.57]</t>
  </si>
  <si>
    <t>11beta-hydroxyandrosterone glucuronide</t>
  </si>
  <si>
    <t>-0.09 [-0.49;0.21]</t>
  </si>
  <si>
    <t>0.13 [-0.14;0.40]</t>
  </si>
  <si>
    <t>N2-acetyl,N6,N6-dimethyllysine</t>
  </si>
  <si>
    <t>-0.18 [-1.17;0.62]</t>
  </si>
  <si>
    <t>-0.47 [-1.70;0.51]</t>
  </si>
  <si>
    <t>N2-acetyl,N6-methyllysine</t>
  </si>
  <si>
    <t>-0.31 [-1.73;0.43]</t>
  </si>
  <si>
    <t>-0.46 [-1.86;0.39]</t>
  </si>
  <si>
    <t>cholic acid glucuronide</t>
  </si>
  <si>
    <t>-1.39 [-2.05;0.00]</t>
  </si>
  <si>
    <t>-0.79 [-2.05;0.20]</t>
  </si>
  <si>
    <t>deoxycholic acid glucuronide</t>
  </si>
  <si>
    <t>-0.21 [-0.87;0.37]</t>
  </si>
  <si>
    <t>0.08 [-0.46;0.58]</t>
  </si>
  <si>
    <t>4-allylcatechol sulfate</t>
  </si>
  <si>
    <t>-0.13 [-0.76;0.54]</t>
  </si>
  <si>
    <t>-0.03 [-0.61;0.67]</t>
  </si>
  <si>
    <t>4-methylhexanoylglutamine</t>
  </si>
  <si>
    <t>-0.29 [-1.45;0.25]</t>
  </si>
  <si>
    <t>-0.28 [-1.45;0.26]</t>
  </si>
  <si>
    <t>citalopram propionate*</t>
  </si>
  <si>
    <t>-2.08 [-2.08;-2.08]</t>
  </si>
  <si>
    <t>4-hydroxy duloxetine glucuronide*</t>
  </si>
  <si>
    <t>glycoursodeoxycholic acid sulfate (1)</t>
  </si>
  <si>
    <t>-2.16 [-2.16;-0.53]</t>
  </si>
  <si>
    <t>-1.40 [-2.16;-0.06]</t>
  </si>
  <si>
    <t>dihydrocaffeate sulfate (2)</t>
  </si>
  <si>
    <t>-0.12 [-0.84;0.53]</t>
  </si>
  <si>
    <t>0.01 [-0.58;0.64]</t>
  </si>
  <si>
    <t>lithocholate sulfate (1)</t>
  </si>
  <si>
    <t>-0.02 [-0.63;0.44]</t>
  </si>
  <si>
    <t>-0.09 [-0.65;0.43]</t>
  </si>
  <si>
    <t>lithocholic acid sulfate (2)</t>
  </si>
  <si>
    <t>-1.51 [-1.51;-0.26]</t>
  </si>
  <si>
    <t>-1.51 [-1.51;-0.13]</t>
  </si>
  <si>
    <t>3-hydroxyhexanoylcarnitine (1)</t>
  </si>
  <si>
    <t>0.02 [-0.21;0.32]</t>
  </si>
  <si>
    <t>3-(methylthio)acetaminophen sulfate*</t>
  </si>
  <si>
    <t>-4.35 [-4.35;-4.35]</t>
  </si>
  <si>
    <t>2-ketocaprylate</t>
  </si>
  <si>
    <t>0.05 [-0.22;0.37]</t>
  </si>
  <si>
    <t>0.06 [-0.23;0.30]</t>
  </si>
  <si>
    <t>2,6-dihydroxybenzoic acid</t>
  </si>
  <si>
    <t>0.10 (0.71)</t>
  </si>
  <si>
    <t>0.06 (0.72)</t>
  </si>
  <si>
    <t>tauroursodeoxycholic acid sulfate (1)</t>
  </si>
  <si>
    <t>-2.76 [-2.76;-2.76]</t>
  </si>
  <si>
    <t>3-ethylcatechol sulfate (1)</t>
  </si>
  <si>
    <t>-0.03 [-0.77;0.48]</t>
  </si>
  <si>
    <t>0.10 [-0.48;0.60]</t>
  </si>
  <si>
    <t>2,3-dihydroxy-5-methylthio-4-pentenoate (DMTPA)*</t>
  </si>
  <si>
    <t>-0.06 [-0.17;0.06]</t>
  </si>
  <si>
    <t>Fibrinopeptide B (1-13)**</t>
  </si>
  <si>
    <t>-2.45 [-2.45;-2.45]</t>
  </si>
  <si>
    <t>5-hydroxy-2-methylpyridine sulfate</t>
  </si>
  <si>
    <t>-2.16 [-2.16;-1.05]</t>
  </si>
  <si>
    <t>-2.16 [-2.16;-0.59]</t>
  </si>
  <si>
    <t>hydroxypalmitoyl sphingomyelin (d18:1/16:0(OH))**</t>
  </si>
  <si>
    <t>0.06 [-0.10;0.20]</t>
  </si>
  <si>
    <t>-0.01 [-0.19;0.16]</t>
  </si>
  <si>
    <t>taurochenodeoxycholic acid 3-sulfate</t>
  </si>
  <si>
    <t>-0.36 [-1.65;0.29]</t>
  </si>
  <si>
    <t>-0.20 [-1.08;0.49]</t>
  </si>
  <si>
    <t>tetradecadienedioate (C14:2-DC)*</t>
  </si>
  <si>
    <t>0.08 [-0.30;0.46]</t>
  </si>
  <si>
    <t>-0.03 [-0.44;0.33]</t>
  </si>
  <si>
    <t>pregnenetriol sulfate*</t>
  </si>
  <si>
    <t>-0.24 [-0.63;0.11]</t>
  </si>
  <si>
    <t>0.20 [-0.05;0.49]</t>
  </si>
  <si>
    <t>pregnenetriol disulfate*</t>
  </si>
  <si>
    <t>-0.26 [-0.71;0.16]</t>
  </si>
  <si>
    <t>0.18 [-0.16;0.56]</t>
  </si>
  <si>
    <t>eicosenedioate (C20:1-DC)*</t>
  </si>
  <si>
    <t>-0.52 [-1.31;0.00]</t>
  </si>
  <si>
    <t>-0.32 [-1.02;0.20]</t>
  </si>
  <si>
    <t>hydroxy-N6,N6,N6-trimethyllysine*</t>
  </si>
  <si>
    <t>-0.07 [-0.29;0.15]</t>
  </si>
  <si>
    <t>0.03 [-0.17;0.26]</t>
  </si>
  <si>
    <t>undecenoylcarnitine (C11:1)</t>
  </si>
  <si>
    <t>0.05 [-0.20;0.32]</t>
  </si>
  <si>
    <t>0.11 [-0.14;0.36]</t>
  </si>
  <si>
    <t>palmitoyl-sphingosine-phosphoethanolamine (d18:1/16:0)</t>
  </si>
  <si>
    <t>0.03 [-0.13;0.19]</t>
  </si>
  <si>
    <t>-0.01 [-0.18;0.14]</t>
  </si>
  <si>
    <t>picolinoylglycine</t>
  </si>
  <si>
    <t>-0.13 [-0.40;0.12]</t>
  </si>
  <si>
    <t>4-vinylcatechol sulfate</t>
  </si>
  <si>
    <t>-0.13 [-0.86;0.48]</t>
  </si>
  <si>
    <t>0.15 [-0.50;0.76]</t>
  </si>
  <si>
    <t>Urolithin B glucuronide</t>
  </si>
  <si>
    <t>-3.05 [-3.05;-3.05]</t>
  </si>
  <si>
    <t>ginkgolic acid C15:1</t>
  </si>
  <si>
    <t>-2.47 [-2.47;-2.47]</t>
  </si>
  <si>
    <t>3,5-dichloro-2,6-dihydroxybenzoic acid</t>
  </si>
  <si>
    <t>0.03 [-0.22;0.31]</t>
  </si>
  <si>
    <t>metabolonic lactone sulfate</t>
  </si>
  <si>
    <t>-0.17 [-0.69;0.38]</t>
  </si>
  <si>
    <t>0.09 [-0.48;0.58]</t>
  </si>
  <si>
    <t>vanillic acid glycine</t>
  </si>
  <si>
    <t>-0.30 [-1.33;0.21]</t>
  </si>
  <si>
    <t>-0.42 [-4.16;0.19]</t>
  </si>
  <si>
    <t>branched chain 14:0 dicarboxylic acid**</t>
  </si>
  <si>
    <t>0.09 [-0.37;0.53]</t>
  </si>
  <si>
    <t>0.04 [-0.42;0.48]</t>
  </si>
  <si>
    <t>pentose acid*</t>
  </si>
  <si>
    <t>0.03 [-0.36;0.50]</t>
  </si>
  <si>
    <t>0.04 [-0.37;0.48]</t>
  </si>
  <si>
    <t>1-methyl-5-imidazolelactate</t>
  </si>
  <si>
    <t>-0.04 [-0.79;0.52]</t>
  </si>
  <si>
    <t>0.14 [-0.52;0.67]</t>
  </si>
  <si>
    <t>feruloylquinate (1)</t>
  </si>
  <si>
    <t>-2.51 [-2.51;-2.51]</t>
  </si>
  <si>
    <t>feruloylquinate (4)</t>
  </si>
  <si>
    <t>-2.73 [-2.73;-2.73]</t>
  </si>
  <si>
    <t>branched-chain, straight-chain, or cyclopropyl 10:1 fatty acid (1)*</t>
  </si>
  <si>
    <t>0.17 (0.62)</t>
  </si>
  <si>
    <t>-0.11 (0.62)</t>
  </si>
  <si>
    <t>branched-chain, straight-chain, or cyclopropyl 10:1 fatty acid (2)*</t>
  </si>
  <si>
    <t>-1.03 [-2.84;0.06]</t>
  </si>
  <si>
    <t>-0.86 [-2.84;0.00]</t>
  </si>
  <si>
    <t>4-ethyl-2-methoxyphenol sulfate</t>
  </si>
  <si>
    <t>-1.74 [-1.74;-1.74]</t>
  </si>
  <si>
    <t>3-bromo-5-chloro-2,6-dihydroxybenzoic acid*</t>
  </si>
  <si>
    <t>-0.02 [-0.26;0.24]</t>
  </si>
  <si>
    <t>0.01 [-0.21;0.25]</t>
  </si>
  <si>
    <t>branched-chain, straight-chain, or cyclopropyl 12:1 fatty acid*</t>
  </si>
  <si>
    <t>0.15 [-0.21;0.54]</t>
  </si>
  <si>
    <t>0.00 [-0.40;0.36]</t>
  </si>
  <si>
    <t>decadienedioic acid (C10:2-DC)**</t>
  </si>
  <si>
    <t>0.12 [-0.44;0.49]</t>
  </si>
  <si>
    <t>-0.07 [-0.62;0.35]</t>
  </si>
  <si>
    <t>deoxycholic acid 12-sulfate*</t>
  </si>
  <si>
    <t>-0.27 [-1.14;0.35]</t>
  </si>
  <si>
    <t>-0.19 [-0.95;0.38]</t>
  </si>
  <si>
    <t>GlcNAc sulfate conjugate of C21H34O2 steroid**</t>
  </si>
  <si>
    <t>-1.20 [-1.79;-0.10]</t>
  </si>
  <si>
    <t>-0.26 [-1.79;0.29]</t>
  </si>
  <si>
    <t>cis-3,4-methyleneheptanoate</t>
  </si>
  <si>
    <t>0.10 [-0.23;0.45]</t>
  </si>
  <si>
    <t>0.14 [-0.19;0.49]</t>
  </si>
  <si>
    <t>cis-3,4-methyleneheptanoylcarnitine</t>
  </si>
  <si>
    <t>0.07 [-0.29;0.39]</t>
  </si>
  <si>
    <t>4-chlorobenzoic acid</t>
  </si>
  <si>
    <t>-0.04 [-0.26;0.06]</t>
  </si>
  <si>
    <t>-0.04 [-0.25;0.06]</t>
  </si>
  <si>
    <t>2-methoxyhydroquinone sulfate (1)</t>
  </si>
  <si>
    <t>-0.73 [-2.18;0.20]</t>
  </si>
  <si>
    <t>-0.39 [-2.18;0.51]</t>
  </si>
  <si>
    <t>2,4-di-tert-butylphenol</t>
  </si>
  <si>
    <t>0.08 [-0.10;0.27]</t>
  </si>
  <si>
    <t>-0.01 [-0.19;0.20]</t>
  </si>
  <si>
    <t>3-hydroxyoctanoylcarnitine (1)</t>
  </si>
  <si>
    <t>-0.07 [-0.39;0.23]</t>
  </si>
  <si>
    <t>0.09 [-0.25;0.41]</t>
  </si>
  <si>
    <t>3-hydroxyoctanoylcarnitine (2)</t>
  </si>
  <si>
    <t>-0.08 [-0.40;0.21]</t>
  </si>
  <si>
    <t>0.10 [-0.25;0.37]</t>
  </si>
  <si>
    <t>cis-3,4-methyleneheptanoylglycine</t>
  </si>
  <si>
    <t>0.17 [-0.17;0.54]</t>
  </si>
  <si>
    <t>0.04 [-0.32;0.39]</t>
  </si>
  <si>
    <t>bilirubin degradation product, C16H18N2O5 (1)**</t>
  </si>
  <si>
    <t>-0.03 [-0.41;0.32]</t>
  </si>
  <si>
    <t>0.12 [-0.20;0.48]</t>
  </si>
  <si>
    <t>bilirubin degradation product, C16H18N2O5 (2)**</t>
  </si>
  <si>
    <t>0.00 [-0.37;0.32]</t>
  </si>
  <si>
    <t>0.13 [-0.20;0.48]</t>
  </si>
  <si>
    <t>bilirubin degradation product, C17H18N2O4 (1)**</t>
  </si>
  <si>
    <t>-0.08 [-0.37;0.19]</t>
  </si>
  <si>
    <t>0.10 [-0.14;0.40]</t>
  </si>
  <si>
    <t>bilirubin degradation product, C17H18N2O4 (2)**</t>
  </si>
  <si>
    <t>-0.06 [-0.35;0.22]</t>
  </si>
  <si>
    <t>0.12 [-0.15;0.40]</t>
  </si>
  <si>
    <t>bilirubin degradation product, C17H18N2O4 (3)**</t>
  </si>
  <si>
    <t>-0.07 [-0.37;0.21]</t>
  </si>
  <si>
    <t>0.11 [-0.15;0.42]</t>
  </si>
  <si>
    <t>bilirubin degradation product, C17H20N2O5 (1)**</t>
  </si>
  <si>
    <t>-0.04 [-0.75;0.46]</t>
  </si>
  <si>
    <t>0.12 [-0.49;0.66]</t>
  </si>
  <si>
    <t>bilirubin degradation product, C17H20N2O5 (2)**</t>
  </si>
  <si>
    <t>-0.05 [-0.68;0.46]</t>
  </si>
  <si>
    <t>0.13 [-0.47;0.64]</t>
  </si>
  <si>
    <t>tetrahydrocortisol glucuronide</t>
  </si>
  <si>
    <t>0.13 [-0.14;0.34]</t>
  </si>
  <si>
    <t>bilirubin degradation product, C16H18N2O5 (3)**</t>
  </si>
  <si>
    <t>0.00 [-0.31;0.31]</t>
  </si>
  <si>
    <t>0.13 [-0.14;0.42]</t>
  </si>
  <si>
    <t>bilirubin degradation product, C16H18N2O5 (4)**</t>
  </si>
  <si>
    <t>-0.08 [-0.49;0.31]</t>
  </si>
  <si>
    <t>0.06 [-0.28;0.47]</t>
  </si>
  <si>
    <t>neopentyl glycol sebacate**</t>
  </si>
  <si>
    <t>-0.03 [-0.17;0.09]</t>
  </si>
  <si>
    <t>0.07 [-0.04;0.19]</t>
  </si>
  <si>
    <t>neopentyl glycol azelate**</t>
  </si>
  <si>
    <t>-0.04 [-0.16;0.08]</t>
  </si>
  <si>
    <t>0.08 [-0.03;0.19]</t>
  </si>
  <si>
    <t>neopentyl glycol adipate**</t>
  </si>
  <si>
    <t>-0.06 [-0.20;0.09]</t>
  </si>
  <si>
    <t>neopentyl glycol glutarate**</t>
  </si>
  <si>
    <t>-0.05 [-0.22;0.10]</t>
  </si>
  <si>
    <t>0.06 [-0.11;0.22]</t>
  </si>
  <si>
    <t>propylene glutarate (2)**</t>
  </si>
  <si>
    <t>0.05 [-0.10;0.25]</t>
  </si>
  <si>
    <t>propylene suberate (1)**</t>
  </si>
  <si>
    <t>-0.05 [-0.20;0.10]</t>
  </si>
  <si>
    <t>0.09 [-0.07;0.24]</t>
  </si>
  <si>
    <t>propylene suberate (2)**</t>
  </si>
  <si>
    <t>-0.05 [-0.21;0.10]</t>
  </si>
  <si>
    <t>0.08 [-0.06;0.25]</t>
  </si>
  <si>
    <t>propylene azelate (2)**</t>
  </si>
  <si>
    <t>-0.04 [-0.18;0.08]</t>
  </si>
  <si>
    <t>0.08 [-0.03;0.23]</t>
  </si>
  <si>
    <t>N,N-dimethyl-pro-pro</t>
  </si>
  <si>
    <t>-0.07 [-0.19;0.05]</t>
  </si>
  <si>
    <t>0.07 [-0.03;0.20]</t>
  </si>
  <si>
    <t>oxindolylalanine</t>
  </si>
  <si>
    <t>-0.04 [-0.26;0.18]</t>
  </si>
  <si>
    <t>0.04 [-0.19;0.24]</t>
  </si>
  <si>
    <t>tetrahydrocortisone glucuronide (5)</t>
  </si>
  <si>
    <t>-0.09 [-0.42;0.20]</t>
  </si>
  <si>
    <t>0.15 [-0.12;0.42]</t>
  </si>
  <si>
    <t>X - 07765</t>
  </si>
  <si>
    <t>-0.50 [-2.29;0.42]</t>
  </si>
  <si>
    <t>-0.44 [-2.29;0.49]</t>
  </si>
  <si>
    <t>X - 11299</t>
  </si>
  <si>
    <t>0.00 [-0.88;0.89]</t>
  </si>
  <si>
    <t>0.07 [-0.86;0.94]</t>
  </si>
  <si>
    <t>X - 11308</t>
  </si>
  <si>
    <t>-0.27 [-0.58;0.03]</t>
  </si>
  <si>
    <t>-0.07 [-0.40;0.21]</t>
  </si>
  <si>
    <t>X - 11315</t>
  </si>
  <si>
    <t>0.06 [-0.13;0.29]</t>
  </si>
  <si>
    <t>0.02 [-0.19;0.22]</t>
  </si>
  <si>
    <t>X - 11372</t>
  </si>
  <si>
    <t>-0.15 (0.51)</t>
  </si>
  <si>
    <t>0.02 (0.49)</t>
  </si>
  <si>
    <t>X - 11381</t>
  </si>
  <si>
    <t>-0.24 [-0.50;0.01]</t>
  </si>
  <si>
    <t>-0.07 [-0.33;0.13]</t>
  </si>
  <si>
    <t>X - 11407</t>
  </si>
  <si>
    <t>0.05 [-0.12;0.24]</t>
  </si>
  <si>
    <t>0.17 [-0.02;0.34]</t>
  </si>
  <si>
    <t>X - 11444</t>
  </si>
  <si>
    <t>-0.09 [-0.32;0.16]</t>
  </si>
  <si>
    <t>0.12 [-0.10;0.36]</t>
  </si>
  <si>
    <t>X - 11470</t>
  </si>
  <si>
    <t>-0.05 [-0.35;0.25]</t>
  </si>
  <si>
    <t>0.10 [-0.21;0.36]</t>
  </si>
  <si>
    <t>X - 11478</t>
  </si>
  <si>
    <t>0.09 [-0.32;0.48]</t>
  </si>
  <si>
    <t>0.15 [-0.30;0.56]</t>
  </si>
  <si>
    <t>X - 11483</t>
  </si>
  <si>
    <t>-0.28 [-1.08;0.49]</t>
  </si>
  <si>
    <t>-0.14 [-0.99;0.58]</t>
  </si>
  <si>
    <t>X - 11578</t>
  </si>
  <si>
    <t>-0.04 [-0.21;0.12]</t>
  </si>
  <si>
    <t>0.08 [-0.08;0.25]</t>
  </si>
  <si>
    <t>X - 11787</t>
  </si>
  <si>
    <t>-0.05 [-0.21;0.09]</t>
  </si>
  <si>
    <t>0.02 [-0.12;0.18]</t>
  </si>
  <si>
    <t>X - 11795</t>
  </si>
  <si>
    <t>0.00 [-0.35;0.32]</t>
  </si>
  <si>
    <t>0.12 [-0.27;0.43]</t>
  </si>
  <si>
    <t>X - 11843</t>
  </si>
  <si>
    <t>-0.26 [-2.13;0.97]</t>
  </si>
  <si>
    <t>-0.70 [-2.31;0.71]</t>
  </si>
  <si>
    <t>X - 11847</t>
  </si>
  <si>
    <t>-0.08 [-1.42;1.04]</t>
  </si>
  <si>
    <t>-0.27 [-1.52;0.80]</t>
  </si>
  <si>
    <t>X - 11849</t>
  </si>
  <si>
    <t>0.03 [-1.15;0.96]</t>
  </si>
  <si>
    <t>-0.30 [-1.32;0.63]</t>
  </si>
  <si>
    <t>X - 11850</t>
  </si>
  <si>
    <t>-0.04 [-1.79;1.16]</t>
  </si>
  <si>
    <t>-0.53 [-1.92;0.79]</t>
  </si>
  <si>
    <t>X - 11852</t>
  </si>
  <si>
    <t>-0.29 [-1.46;0.96]</t>
  </si>
  <si>
    <t>0.31 [-0.72;1.66]</t>
  </si>
  <si>
    <t>X - 11858</t>
  </si>
  <si>
    <t>-0.64 [-2.79;0.74]</t>
  </si>
  <si>
    <t>-1.20 [-2.79;0.41]</t>
  </si>
  <si>
    <t>X - 11880</t>
  </si>
  <si>
    <t>-0.15 [-0.57;0.23]</t>
  </si>
  <si>
    <t>-0.01 [-0.38;0.35]</t>
  </si>
  <si>
    <t>X - 12007</t>
  </si>
  <si>
    <t>-0.22 [-0.84;0.42]</t>
  </si>
  <si>
    <t>0.03 [-0.67;0.63]</t>
  </si>
  <si>
    <t>X - 12013</t>
  </si>
  <si>
    <t>-0.65 [-2.40;0.58]</t>
  </si>
  <si>
    <t>-1.02 [-3.01;0.25]</t>
  </si>
  <si>
    <t>X - 12026</t>
  </si>
  <si>
    <t>0.00 [-0.19;0.18]</t>
  </si>
  <si>
    <t>-0.02 [-0.24;0.14]</t>
  </si>
  <si>
    <t>X - 12100</t>
  </si>
  <si>
    <t>-0.01 [-0.19;0.17]</t>
  </si>
  <si>
    <t>-0.02 [-0.17;0.17]</t>
  </si>
  <si>
    <t>X - 12101</t>
  </si>
  <si>
    <t>0.00 [-0.44;0.48]</t>
  </si>
  <si>
    <t>0.00 [-0.38;0.46]</t>
  </si>
  <si>
    <t>X - 12104</t>
  </si>
  <si>
    <t>-0.36 [-2.28;0.16]</t>
  </si>
  <si>
    <t>-0.43 [-2.28;0.17]</t>
  </si>
  <si>
    <t>X - 12111</t>
  </si>
  <si>
    <t>-0.80 [-2.66;0.27]</t>
  </si>
  <si>
    <t>-0.95 [-2.66;0.17]</t>
  </si>
  <si>
    <t>X - 12112</t>
  </si>
  <si>
    <t>-0.16 [-0.84;0.67]</t>
  </si>
  <si>
    <t>-0.08 [-0.77;0.74]</t>
  </si>
  <si>
    <t>X - 12117</t>
  </si>
  <si>
    <t>-0.21 [-1.02;0.20]</t>
  </si>
  <si>
    <t>-0.18 [-0.88;0.27]</t>
  </si>
  <si>
    <t>X - 12126</t>
  </si>
  <si>
    <t>-0.16 [-0.86;0.41]</t>
  </si>
  <si>
    <t>-0.19 [-0.92;0.35]</t>
  </si>
  <si>
    <t>X - 12193</t>
  </si>
  <si>
    <t>-0.27 [-1.68;0.08]</t>
  </si>
  <si>
    <t>-0.30 [-1.68;0.10]</t>
  </si>
  <si>
    <t>X - 12216</t>
  </si>
  <si>
    <t>0.10 [-0.44;0.56]</t>
  </si>
  <si>
    <t>0.00 [-0.52;0.55]</t>
  </si>
  <si>
    <t>X - 12261</t>
  </si>
  <si>
    <t>-1.98 [-1.98;-0.32]</t>
  </si>
  <si>
    <t>-1.98 [-1.98;-0.67]</t>
  </si>
  <si>
    <t>X - 12283</t>
  </si>
  <si>
    <t>-0.15 [-1.04;0.37]</t>
  </si>
  <si>
    <t>-0.31 [-1.37;0.35]</t>
  </si>
  <si>
    <t>X - 12306</t>
  </si>
  <si>
    <t>-0.05 [-0.96;0.55]</t>
  </si>
  <si>
    <t>-0.08 [-0.79;0.45]</t>
  </si>
  <si>
    <t>X - 12407</t>
  </si>
  <si>
    <t>-1.94 [-1.94;-0.85]</t>
  </si>
  <si>
    <t>-1.94 [-1.94;-0.58]</t>
  </si>
  <si>
    <t>X - 12410</t>
  </si>
  <si>
    <t>0.02 [-0.36;0.40]</t>
  </si>
  <si>
    <t>-0.03 [-0.32;0.31]</t>
  </si>
  <si>
    <t>X - 12411</t>
  </si>
  <si>
    <t>-0.07 [-0.41;0.32]</t>
  </si>
  <si>
    <t>0.08 [-0.29;0.44]</t>
  </si>
  <si>
    <t>X - 12456</t>
  </si>
  <si>
    <t>-2.30 [-2.30;-0.33]</t>
  </si>
  <si>
    <t>-2.30 [-2.30;-0.34]</t>
  </si>
  <si>
    <t>X - 12462</t>
  </si>
  <si>
    <t>0.01 [-0.22;0.21]</t>
  </si>
  <si>
    <t>0.08 [-0.12;0.27]</t>
  </si>
  <si>
    <t>X - 12543</t>
  </si>
  <si>
    <t>-1.02 [-2.44;0.04]</t>
  </si>
  <si>
    <t>-1.09 [-2.44;0.13]</t>
  </si>
  <si>
    <t>X - 12544</t>
  </si>
  <si>
    <t>-0.02 [-0.43;0.49]</t>
  </si>
  <si>
    <t>0.03 [-0.35;0.73]</t>
  </si>
  <si>
    <t>X - 12680</t>
  </si>
  <si>
    <t>-0.14 [-0.58;0.28]</t>
  </si>
  <si>
    <t>-0.08 [-0.52;0.30]</t>
  </si>
  <si>
    <t>X - 12707</t>
  </si>
  <si>
    <t>0.00 [-0.23;0.29]</t>
  </si>
  <si>
    <t>0.01 [-0.22;0.27]</t>
  </si>
  <si>
    <t>X - 12718</t>
  </si>
  <si>
    <t>-0.09 [-0.53;0.28]</t>
  </si>
  <si>
    <t>0.00 [-0.47;0.32]</t>
  </si>
  <si>
    <t>X - 12726</t>
  </si>
  <si>
    <t>-0.53 [-1.61;0.20]</t>
  </si>
  <si>
    <t>-0.45 [-1.61;0.20]</t>
  </si>
  <si>
    <t>X - 12729</t>
  </si>
  <si>
    <t>-0.06 [-0.52;0.43]</t>
  </si>
  <si>
    <t>-0.06 [-0.57;0.45]</t>
  </si>
  <si>
    <t>X - 12730</t>
  </si>
  <si>
    <t>-1.33 [-1.33;-0.95]</t>
  </si>
  <si>
    <t>-1.33 [-1.33;-0.11]</t>
  </si>
  <si>
    <t>X - 12740</t>
  </si>
  <si>
    <t>-0.53 [-2.39;1.07]</t>
  </si>
  <si>
    <t>-0.53 [-2.41;1.10]</t>
  </si>
  <si>
    <t>X - 12798</t>
  </si>
  <si>
    <t>-0.03 [-0.46;0.25]</t>
  </si>
  <si>
    <t>-0.06 [-0.49;0.26]</t>
  </si>
  <si>
    <t>X - 12812</t>
  </si>
  <si>
    <t>0.11 [-0.54;0.82]</t>
  </si>
  <si>
    <t>-0.11 [-0.85;0.57]</t>
  </si>
  <si>
    <t>X - 12816</t>
  </si>
  <si>
    <t>-0.10 [-1.11;0.41]</t>
  </si>
  <si>
    <t>-0.01 [-0.92;0.42]</t>
  </si>
  <si>
    <t>X - 12822</t>
  </si>
  <si>
    <t>-0.11 [-0.43;0.19]</t>
  </si>
  <si>
    <t>0.11 [-0.18;0.39]</t>
  </si>
  <si>
    <t>X - 12830</t>
  </si>
  <si>
    <t>-0.20 [-1.33;0.48]</t>
  </si>
  <si>
    <t>-0.13 [-1.39;0.64]</t>
  </si>
  <si>
    <t>X - 12839</t>
  </si>
  <si>
    <t>-0.71 [-1.92;0.11]</t>
  </si>
  <si>
    <t>-0.72 [-1.92;0.02]</t>
  </si>
  <si>
    <t>X - 12844</t>
  </si>
  <si>
    <t>0.03 [-0.20;0.25]</t>
  </si>
  <si>
    <t>X - 12847</t>
  </si>
  <si>
    <t>0.07 [-0.79;0.91]</t>
  </si>
  <si>
    <t>0.16 [-0.66;0.89]</t>
  </si>
  <si>
    <t>X - 12849</t>
  </si>
  <si>
    <t>0.20 [-0.48;0.74]</t>
  </si>
  <si>
    <t>0.02 [-0.79;0.68]</t>
  </si>
  <si>
    <t>X - 12851</t>
  </si>
  <si>
    <t>-0.11 [-1.27;0.86]</t>
  </si>
  <si>
    <t>-0.47 [-1.69;0.39]</t>
  </si>
  <si>
    <t>X - 12906</t>
  </si>
  <si>
    <t>-0.03 [-0.27;0.21]</t>
  </si>
  <si>
    <t>X - 13431</t>
  </si>
  <si>
    <t>0.05 [-0.24;0.41]</t>
  </si>
  <si>
    <t>0.20 [-0.12;0.55]</t>
  </si>
  <si>
    <t>X - 13507</t>
  </si>
  <si>
    <t>-0.26 [-1.09;0.16]</t>
  </si>
  <si>
    <t>-0.20 [-0.93;0.25]</t>
  </si>
  <si>
    <t>X - 13553</t>
  </si>
  <si>
    <t>0.00 [-0.17;0.19]</t>
  </si>
  <si>
    <t>X - 13684</t>
  </si>
  <si>
    <t>-0.21 [-0.68;0.18]</t>
  </si>
  <si>
    <t>0.07 [-0.31;0.44]</t>
  </si>
  <si>
    <t>X - 13728</t>
  </si>
  <si>
    <t>0.01 [-0.49;0.43]</t>
  </si>
  <si>
    <t>-0.03 [-0.52;0.39]</t>
  </si>
  <si>
    <t>X - 13729</t>
  </si>
  <si>
    <t>0.05 [-0.37;0.40]</t>
  </si>
  <si>
    <t>0.01 [-0.41;0.35]</t>
  </si>
  <si>
    <t>X - 13844</t>
  </si>
  <si>
    <t>0.06 [-0.56;0.67]</t>
  </si>
  <si>
    <t>-0.21 [-0.96;0.44]</t>
  </si>
  <si>
    <t>X - 13846</t>
  </si>
  <si>
    <t>-1.99 [-1.99;-1.99]</t>
  </si>
  <si>
    <t>X - 13866</t>
  </si>
  <si>
    <t>0.06 [-0.38;0.52]</t>
  </si>
  <si>
    <t>0.10 [-0.29;0.60]</t>
  </si>
  <si>
    <t>X - 14056</t>
  </si>
  <si>
    <t>0.00 [-0.15;0.17]</t>
  </si>
  <si>
    <t>0.06 [-0.12;0.24]</t>
  </si>
  <si>
    <t>X - 14939</t>
  </si>
  <si>
    <t>0.01 [-0.36;0.33]</t>
  </si>
  <si>
    <t>0.15 [-0.20;0.47]</t>
  </si>
  <si>
    <t>X - 15220</t>
  </si>
  <si>
    <t>0.03 [-0.18;0.28]</t>
  </si>
  <si>
    <t>X - 15245</t>
  </si>
  <si>
    <t>-3.20 [-3.20;-0.57]</t>
  </si>
  <si>
    <t>-3.20 [-3.20;-0.91]</t>
  </si>
  <si>
    <t>X - 15486</t>
  </si>
  <si>
    <t>0.00 [-0.36;0.40]</t>
  </si>
  <si>
    <t>0.17 [-0.22;0.54]</t>
  </si>
  <si>
    <t>X - 15503</t>
  </si>
  <si>
    <t>X - 15674</t>
  </si>
  <si>
    <t>0.03 [-0.34;0.38]</t>
  </si>
  <si>
    <t>-0.16 [-0.54;0.17]</t>
  </si>
  <si>
    <t>X - 15728</t>
  </si>
  <si>
    <t>-0.02 [-0.97;0.74]</t>
  </si>
  <si>
    <t>0.06 [-0.78;0.74]</t>
  </si>
  <si>
    <t>X - 16124</t>
  </si>
  <si>
    <t>-1.30 [-2.68;0.78]</t>
  </si>
  <si>
    <t>-0.75 [-2.12;2.42]</t>
  </si>
  <si>
    <t>X - 16397</t>
  </si>
  <si>
    <t>-0.02 [-0.38;0.25]</t>
  </si>
  <si>
    <t>-0.01 [-0.40;0.33]</t>
  </si>
  <si>
    <t>X - 16580</t>
  </si>
  <si>
    <t>-0.02 [-0.37;0.27]</t>
  </si>
  <si>
    <t>0.02 [-0.30;0.36]</t>
  </si>
  <si>
    <t>X - 16649</t>
  </si>
  <si>
    <t>-2.74 [-2.74;-1.49]</t>
  </si>
  <si>
    <t>-2.74 [-2.74;-2.74]</t>
  </si>
  <si>
    <t>X - 16935</t>
  </si>
  <si>
    <t>-0.56 [-1.20;0.03]</t>
  </si>
  <si>
    <t>-0.30 [-0.90;0.19]</t>
  </si>
  <si>
    <t>X - 16938</t>
  </si>
  <si>
    <t>0.00 [-0.19;0.22]</t>
  </si>
  <si>
    <t>X - 16964</t>
  </si>
  <si>
    <t>0.02 [-0.07;0.10]</t>
  </si>
  <si>
    <t>0.05 [-0.04;0.15]</t>
  </si>
  <si>
    <t>X - 17010</t>
  </si>
  <si>
    <t>0.14 [-0.05;0.30]</t>
  </si>
  <si>
    <t>0.11 [-0.06;0.29]</t>
  </si>
  <si>
    <t>X - 17146</t>
  </si>
  <si>
    <t>0.12 [-0.29;0.50]</t>
  </si>
  <si>
    <t>X - 17325</t>
  </si>
  <si>
    <t>-0.07 [-0.97;0.70]</t>
  </si>
  <si>
    <t>-0.37 [-1.28;0.37]</t>
  </si>
  <si>
    <t>X - 17335</t>
  </si>
  <si>
    <t>-0.01 [-0.28;0.21]</t>
  </si>
  <si>
    <t>0.02 [-0.26;0.29]</t>
  </si>
  <si>
    <t>X - 17348</t>
  </si>
  <si>
    <t>-3.82 [-3.82;-3.82]</t>
  </si>
  <si>
    <t>X - 17351</t>
  </si>
  <si>
    <t>0.07 [-0.39;0.55]</t>
  </si>
  <si>
    <t>-0.01 [-0.49;0.49]</t>
  </si>
  <si>
    <t>X - 17354</t>
  </si>
  <si>
    <t>-0.36 [-2.50;0.54]</t>
  </si>
  <si>
    <t>-0.51 [-2.50;0.25]</t>
  </si>
  <si>
    <t>X - 17355</t>
  </si>
  <si>
    <t>-4.04 [-4.04;-4.04]</t>
  </si>
  <si>
    <t>X - 17357</t>
  </si>
  <si>
    <t>-0.08 [-0.31;0.19]</t>
  </si>
  <si>
    <t>0.04 [-0.18;0.32]</t>
  </si>
  <si>
    <t>X - 17367</t>
  </si>
  <si>
    <t>-0.39 [-2.04;0.43]</t>
  </si>
  <si>
    <t>-0.84 [-2.04;0.06]</t>
  </si>
  <si>
    <t>X - 17398</t>
  </si>
  <si>
    <t>-2.12 [-2.12;-2.12]</t>
  </si>
  <si>
    <t>X - 17438</t>
  </si>
  <si>
    <t>0.07 [-0.16;0.29]</t>
  </si>
  <si>
    <t>X - 17612</t>
  </si>
  <si>
    <t>-0.14 [-0.69;0.27]</t>
  </si>
  <si>
    <t>-0.05 [-0.51;0.32]</t>
  </si>
  <si>
    <t>X - 17653</t>
  </si>
  <si>
    <t>-0.26 [-0.71;0.09]</t>
  </si>
  <si>
    <t>-0.13 [-0.48;0.22]</t>
  </si>
  <si>
    <t>X - 17654</t>
  </si>
  <si>
    <t>-0.24 [-0.56;0.05]</t>
  </si>
  <si>
    <t>-0.12 [-0.47;0.17]</t>
  </si>
  <si>
    <t>X - 17655</t>
  </si>
  <si>
    <t>X - 17676</t>
  </si>
  <si>
    <t>0.04 [-0.24;0.27]</t>
  </si>
  <si>
    <t>X - 17685</t>
  </si>
  <si>
    <t>-0.64 [-2.04;0.37]</t>
  </si>
  <si>
    <t>-0.43 [-2.04;0.47]</t>
  </si>
  <si>
    <t>X - 17690</t>
  </si>
  <si>
    <t>-0.23 [-1.21;0.73]</t>
  </si>
  <si>
    <t>0.00 [-0.97;0.95]</t>
  </si>
  <si>
    <t>X - 18779</t>
  </si>
  <si>
    <t>0.03 [-0.13;0.16]</t>
  </si>
  <si>
    <t>X - 18886</t>
  </si>
  <si>
    <t>0.08 [-0.17;0.35]</t>
  </si>
  <si>
    <t>X - 18887</t>
  </si>
  <si>
    <t>0.07 [-0.24;0.34]</t>
  </si>
  <si>
    <t>-0.09 [-0.37;0.17]</t>
  </si>
  <si>
    <t>X - 18888</t>
  </si>
  <si>
    <t>-0.21 [-0.95;0.18]</t>
  </si>
  <si>
    <t>-0.17 [-0.83;0.30]</t>
  </si>
  <si>
    <t>X - 18899</t>
  </si>
  <si>
    <t>0.04 [-0.34;0.37]</t>
  </si>
  <si>
    <t>0.01 [-0.34;0.36]</t>
  </si>
  <si>
    <t>X - 18901</t>
  </si>
  <si>
    <t>0.09 [-0.39;0.83]</t>
  </si>
  <si>
    <t>0.00 [-0.47;0.94]</t>
  </si>
  <si>
    <t>X - 18913</t>
  </si>
  <si>
    <t>-0.13 [-0.34;0.12]</t>
  </si>
  <si>
    <t>0.01 [-0.27;0.29]</t>
  </si>
  <si>
    <t>X - 18921</t>
  </si>
  <si>
    <t>0.08 (0.56)</t>
  </si>
  <si>
    <t>0.20 (0.58)</t>
  </si>
  <si>
    <t>X - 18922</t>
  </si>
  <si>
    <t>0.02 [-0.29;0.28]</t>
  </si>
  <si>
    <t>0.06 [-0.23;0.32]</t>
  </si>
  <si>
    <t>X - 19141</t>
  </si>
  <si>
    <t>0.06 [-0.31;0.39]</t>
  </si>
  <si>
    <t>0.08 [-0.28;0.44]</t>
  </si>
  <si>
    <t>X - 19183</t>
  </si>
  <si>
    <t>-2.28 [-2.28;-0.31]</t>
  </si>
  <si>
    <t>-2.28 [-2.28;-0.02]</t>
  </si>
  <si>
    <t>X - 19438</t>
  </si>
  <si>
    <t>-0.20 [-0.55;0.09]</t>
  </si>
  <si>
    <t>-0.07 [-0.41;0.21]</t>
  </si>
  <si>
    <t>X - 21258</t>
  </si>
  <si>
    <t>0.16 [-0.48;0.97]</t>
  </si>
  <si>
    <t>0.06 [-0.57;0.89]</t>
  </si>
  <si>
    <t>X - 21286</t>
  </si>
  <si>
    <t>-0.02 [-0.40;0.42]</t>
  </si>
  <si>
    <t>-0.04 [-0.49;0.32]</t>
  </si>
  <si>
    <t>X - 21310</t>
  </si>
  <si>
    <t>0.00 [-0.25;0.16]</t>
  </si>
  <si>
    <t>0.01 [-0.25;0.18]</t>
  </si>
  <si>
    <t>X - 21312</t>
  </si>
  <si>
    <t>-1.20 [-1.74;0.00]</t>
  </si>
  <si>
    <t>-1.06 [-1.74;0.05]</t>
  </si>
  <si>
    <t>X - 21319</t>
  </si>
  <si>
    <t>0.08 [-0.31;0.46]</t>
  </si>
  <si>
    <t>0.11 [-0.25;0.54]</t>
  </si>
  <si>
    <t>X - 21339</t>
  </si>
  <si>
    <t>-0.31 [-0.75;0.12]</t>
  </si>
  <si>
    <t>-0.17 [-0.62;0.23]</t>
  </si>
  <si>
    <t>X - 21353</t>
  </si>
  <si>
    <t>-0.05 [-0.36;0.33]</t>
  </si>
  <si>
    <t>X - 21364</t>
  </si>
  <si>
    <t>0.10 [-0.10;0.35]</t>
  </si>
  <si>
    <t>X - 21383</t>
  </si>
  <si>
    <t>0.03 [-0.31;0.36]</t>
  </si>
  <si>
    <t>0.15 [-0.19;0.48]</t>
  </si>
  <si>
    <t>X - 21441</t>
  </si>
  <si>
    <t>-0.15 [-0.62;0.24]</t>
  </si>
  <si>
    <t>0.04 [-0.32;0.41]</t>
  </si>
  <si>
    <t>X - 21442</t>
  </si>
  <si>
    <t>0.08 [-0.56;0.88]</t>
  </si>
  <si>
    <t>0.05 [-0.53;0.63]</t>
  </si>
  <si>
    <t>X - 21467</t>
  </si>
  <si>
    <t>-0.05 [-0.41;0.28]</t>
  </si>
  <si>
    <t>-0.06 [-0.41;0.22]</t>
  </si>
  <si>
    <t>X - 21470</t>
  </si>
  <si>
    <t>-0.19 [-0.76;0.24]</t>
  </si>
  <si>
    <t>0.07 [-0.39;0.47]</t>
  </si>
  <si>
    <t>X - 21471</t>
  </si>
  <si>
    <t>-0.18 [-0.52;0.16]</t>
  </si>
  <si>
    <t>-0.01 [-0.41;0.29]</t>
  </si>
  <si>
    <t>X - 21607</t>
  </si>
  <si>
    <t>0.15 [-0.15;0.43]</t>
  </si>
  <si>
    <t>0.13 [-0.19;0.44]</t>
  </si>
  <si>
    <t>X - 21661</t>
  </si>
  <si>
    <t>-2.01 [-2.01;-0.17]</t>
  </si>
  <si>
    <t>-2.01 [-2.01;-0.47]</t>
  </si>
  <si>
    <t>X - 21733</t>
  </si>
  <si>
    <t>-0.15 [-0.89;0.29]</t>
  </si>
  <si>
    <t>-0.44 [-2.00;0.06]</t>
  </si>
  <si>
    <t>X - 21736</t>
  </si>
  <si>
    <t>0.02 [-0.34;0.44]</t>
  </si>
  <si>
    <t>0.01 [-0.40;0.37]</t>
  </si>
  <si>
    <t>X - 21740</t>
  </si>
  <si>
    <t>0.01 [-0.14;0.12]</t>
  </si>
  <si>
    <t>0.06 [-0.08;0.17]</t>
  </si>
  <si>
    <t>X - 21742</t>
  </si>
  <si>
    <t>-0.34 [-2.35;0.95]</t>
  </si>
  <si>
    <t>-0.71 [-2.35;0.06]</t>
  </si>
  <si>
    <t>X - 21752</t>
  </si>
  <si>
    <t>-0.60 [-2.85;0.33]</t>
  </si>
  <si>
    <t>-1.16 [-2.85;0.26]</t>
  </si>
  <si>
    <t>X - 21796</t>
  </si>
  <si>
    <t>-0.02 [-0.17;0.15]</t>
  </si>
  <si>
    <t>X - 21803</t>
  </si>
  <si>
    <t>-2.55 [-2.55;-1.98]</t>
  </si>
  <si>
    <t>-2.55 [-2.55;-0.16]</t>
  </si>
  <si>
    <t>X - 21815</t>
  </si>
  <si>
    <t>-0.53 [-2.29;0.49]</t>
  </si>
  <si>
    <t>-2.29 [-2.29;-1.04]</t>
  </si>
  <si>
    <t>X - 21821</t>
  </si>
  <si>
    <t>-0.01 [-0.52;0.45]</t>
  </si>
  <si>
    <t>-0.06 [-0.58;0.44]</t>
  </si>
  <si>
    <t>X - 21834</t>
  </si>
  <si>
    <t>0.01 [-0.56;0.52]</t>
  </si>
  <si>
    <t>-0.02 [-0.53;0.48]</t>
  </si>
  <si>
    <t>X - 21839</t>
  </si>
  <si>
    <t>-0.85 [-1.79;0.05]</t>
  </si>
  <si>
    <t>-0.57 [-1.79;0.34]</t>
  </si>
  <si>
    <t>X - 21845</t>
  </si>
  <si>
    <t>-0.38 [-2.39;0.30]</t>
  </si>
  <si>
    <t>-0.34 [-2.39;0.40]</t>
  </si>
  <si>
    <t>X - 22162</t>
  </si>
  <si>
    <t>-0.02 [-0.28;0.28]</t>
  </si>
  <si>
    <t>X - 22509</t>
  </si>
  <si>
    <t>-0.29 [-2.53;0.42]</t>
  </si>
  <si>
    <t>-0.42 [-2.53;0.26]</t>
  </si>
  <si>
    <t>X - 22771</t>
  </si>
  <si>
    <t>0.05 [-0.07;0.15]</t>
  </si>
  <si>
    <t>0.10 [-0.01;0.19]</t>
  </si>
  <si>
    <t>X - 22776</t>
  </si>
  <si>
    <t>-0.03 [-0.21;0.14]</t>
  </si>
  <si>
    <t>-0.01 [-0.19;0.15]</t>
  </si>
  <si>
    <t>X - 22834</t>
  </si>
  <si>
    <t>-2.06 [-2.06;-0.92]</t>
  </si>
  <si>
    <t>-2.06 [-2.06;-0.70]</t>
  </si>
  <si>
    <t>X - 23593</t>
  </si>
  <si>
    <t>-0.01 [-0.14;0.12]</t>
  </si>
  <si>
    <t>X - 23636</t>
  </si>
  <si>
    <t>-0.04 [-0.31;0.17]</t>
  </si>
  <si>
    <t>-0.04 [-0.31;0.16]</t>
  </si>
  <si>
    <t>X - 23639</t>
  </si>
  <si>
    <t>0.00 [-0.40;0.31]</t>
  </si>
  <si>
    <t>-0.01 [-0.40;0.27]</t>
  </si>
  <si>
    <t>X - 23641</t>
  </si>
  <si>
    <t>-0.12 [-2.76;0.12]</t>
  </si>
  <si>
    <t>0.05 [-0.41;0.30]</t>
  </si>
  <si>
    <t>X - 23644</t>
  </si>
  <si>
    <t>-0.23 [-1.22;0.91]</t>
  </si>
  <si>
    <t>0.00 [-0.86;0.96]</t>
  </si>
  <si>
    <t>X - 23655</t>
  </si>
  <si>
    <t>-0.32 [-2.81;0.16]</t>
  </si>
  <si>
    <t>-0.25 [-2.81;0.23]</t>
  </si>
  <si>
    <t>X - 23659</t>
  </si>
  <si>
    <t>-0.10 [-0.36;0.11]</t>
  </si>
  <si>
    <t>-0.05 [-0.36;0.16]</t>
  </si>
  <si>
    <t>X - 23665</t>
  </si>
  <si>
    <t>-0.12 [-0.53;0.29]</t>
  </si>
  <si>
    <t>0.00 [-0.40;0.39]</t>
  </si>
  <si>
    <t>X - 23680</t>
  </si>
  <si>
    <t>0.05 [-0.25;0.31]</t>
  </si>
  <si>
    <t>0.19 [-0.10;0.46]</t>
  </si>
  <si>
    <t>X - 23739</t>
  </si>
  <si>
    <t>0.01 [-0.19;0.17]</t>
  </si>
  <si>
    <t>X - 23780</t>
  </si>
  <si>
    <t>-0.40 [-2.79;0.22]</t>
  </si>
  <si>
    <t>-0.17 [-2.79;0.37]</t>
  </si>
  <si>
    <t>X - 23782</t>
  </si>
  <si>
    <t>0.13 [-0.14;0.45]</t>
  </si>
  <si>
    <t>0.00 [-0.32;0.31]</t>
  </si>
  <si>
    <t>X - 23786</t>
  </si>
  <si>
    <t>-0.05 [-0.19;0.09]</t>
  </si>
  <si>
    <t>0.06 [-0.07;0.20]</t>
  </si>
  <si>
    <t>X - 23787</t>
  </si>
  <si>
    <t>-0.51 [-2.09;0.11]</t>
  </si>
  <si>
    <t>-0.30 [-2.09;0.22]</t>
  </si>
  <si>
    <t>X - 23922</t>
  </si>
  <si>
    <t>-0.02 [-0.20;0.13]</t>
  </si>
  <si>
    <t>0.07 [-0.08;0.23]</t>
  </si>
  <si>
    <t>X - 23997</t>
  </si>
  <si>
    <t>-0.42 [-3.39;0.27]</t>
  </si>
  <si>
    <t>-0.35 [-3.25;0.23]</t>
  </si>
  <si>
    <t>X - 24243</t>
  </si>
  <si>
    <t>-0.17 [-0.98;0.12]</t>
  </si>
  <si>
    <t>-0.06 [-0.56;0.21]</t>
  </si>
  <si>
    <t>X - 24295</t>
  </si>
  <si>
    <t>X - 24306</t>
  </si>
  <si>
    <t>0.00 [-0.19;0.32]</t>
  </si>
  <si>
    <t>0.04 [-0.15;0.40]</t>
  </si>
  <si>
    <t>X - 24307</t>
  </si>
  <si>
    <t>0.08 [-0.13;0.31]</t>
  </si>
  <si>
    <t>0.16 [-0.06;0.39]</t>
  </si>
  <si>
    <t>X - 24328</t>
  </si>
  <si>
    <t>-0.27 [-0.65;0.08]</t>
  </si>
  <si>
    <t>0.19 [-0.25;0.52]</t>
  </si>
  <si>
    <t>X - 24337</t>
  </si>
  <si>
    <t>-0.14 [-0.53;0.21]</t>
  </si>
  <si>
    <t>0.03 [-0.28;0.35]</t>
  </si>
  <si>
    <t>X - 24352</t>
  </si>
  <si>
    <t>-2.13 [-2.13;-2.13]</t>
  </si>
  <si>
    <t>X - 24418</t>
  </si>
  <si>
    <t>-0.10 [-0.68;0.32]</t>
  </si>
  <si>
    <t>-0.30 [-1.37;0.13]</t>
  </si>
  <si>
    <t>X - 24422</t>
  </si>
  <si>
    <t>-0.18 [-3.76;0.14]</t>
  </si>
  <si>
    <t>-0.17 [-1.75;0.15]</t>
  </si>
  <si>
    <t>X - 24544</t>
  </si>
  <si>
    <t>-0.31 [-0.82;0.08]</t>
  </si>
  <si>
    <t>0.04 [-0.43;0.41]</t>
  </si>
  <si>
    <t>X - 24546</t>
  </si>
  <si>
    <t>-0.30 [-0.95;0.25]</t>
  </si>
  <si>
    <t>0.12 [-0.33;0.59]</t>
  </si>
  <si>
    <t>X - 24549</t>
  </si>
  <si>
    <t>0.02 [-0.35;0.38]</t>
  </si>
  <si>
    <t>0.12 [-0.22;0.40]</t>
  </si>
  <si>
    <t>X - 24571</t>
  </si>
  <si>
    <t>-0.90 [-1.82;0.16]</t>
  </si>
  <si>
    <t>-1.82 [-1.82;0.03]</t>
  </si>
  <si>
    <t>X - 24576</t>
  </si>
  <si>
    <t>-5.76 [-5.76;-5.76]</t>
  </si>
  <si>
    <t>X - 24577</t>
  </si>
  <si>
    <t>-7.82 [-7.82;-7.82]</t>
  </si>
  <si>
    <t>X - 24579</t>
  </si>
  <si>
    <t>-4.48 [-4.48;-4.48]</t>
  </si>
  <si>
    <t>X - 24588</t>
  </si>
  <si>
    <t>-0.09 [-0.32;0.10]</t>
  </si>
  <si>
    <t>0.11 [-0.10;0.32]</t>
  </si>
  <si>
    <t>X - 24686</t>
  </si>
  <si>
    <t>-0.27 [-0.84;0.07]</t>
  </si>
  <si>
    <t>-0.03 [-0.51;0.31]</t>
  </si>
  <si>
    <t>X - 24736</t>
  </si>
  <si>
    <t>-2.39 [-2.39;-0.01]</t>
  </si>
  <si>
    <t>-2.39 [-2.39;-0.51]</t>
  </si>
  <si>
    <t>X - 24757</t>
  </si>
  <si>
    <t>-0.27 [-1.44;0.53]</t>
  </si>
  <si>
    <t>-0.46 [-2.11;0.23]</t>
  </si>
  <si>
    <t>X - 24928</t>
  </si>
  <si>
    <t>-0.08 [-0.29;0.12]</t>
  </si>
  <si>
    <t>X - 24947</t>
  </si>
  <si>
    <t>-0.12 [-0.61;0.44]</t>
  </si>
  <si>
    <t>0.08 [-0.58;0.77]</t>
  </si>
  <si>
    <t>X - 24949</t>
  </si>
  <si>
    <t>-0.30 [-0.85;0.08]</t>
  </si>
  <si>
    <t>-0.23 [-0.83;0.13]</t>
  </si>
  <si>
    <t>X - 24951</t>
  </si>
  <si>
    <t>-0.20 [-0.69;0.17]</t>
  </si>
  <si>
    <t>0.04 [-0.45;0.40]</t>
  </si>
  <si>
    <t>X - 24970</t>
  </si>
  <si>
    <t>-0.07 [-0.60;1.02]</t>
  </si>
  <si>
    <t>-0.03 [-0.53;1.17]</t>
  </si>
  <si>
    <t>X - 24975</t>
  </si>
  <si>
    <t>0.15 [-0.09;0.40]</t>
  </si>
  <si>
    <t>0.26 [0.04;0.46]</t>
  </si>
  <si>
    <t>X - 24978</t>
  </si>
  <si>
    <t>0.07 [-0.82;0.48]</t>
  </si>
  <si>
    <t>-0.91 [-3.34;-0.07]</t>
  </si>
  <si>
    <t>X - 25217</t>
  </si>
  <si>
    <t>-2.76 [-2.76;-0.34]</t>
  </si>
  <si>
    <t>-2.76 [-2.76;-0.45]</t>
  </si>
  <si>
    <t>X - 25265</t>
  </si>
  <si>
    <t>-0.06 [-0.76;0.12]</t>
  </si>
  <si>
    <t>-0.04 [-0.69;0.13]</t>
  </si>
  <si>
    <t>X - 25267</t>
  </si>
  <si>
    <t>-0.16 [-0.88;0.19]</t>
  </si>
  <si>
    <t>-0.09 [-0.75;0.23]</t>
  </si>
  <si>
    <t>X - 25271</t>
  </si>
  <si>
    <t>0.11 [-0.81;0.94]</t>
  </si>
  <si>
    <t>-0.32 [-1.39;0.48]</t>
  </si>
  <si>
    <t>X - 25279</t>
  </si>
  <si>
    <t>-1.78 [-1.78;-1.78]</t>
  </si>
  <si>
    <t>X - 25343</t>
  </si>
  <si>
    <t>-0.11 [-0.53;0.16]</t>
  </si>
  <si>
    <t>-0.09 [-0.41;0.18]</t>
  </si>
  <si>
    <t>X - 25374</t>
  </si>
  <si>
    <t>-0.07 [-0.39;0.16]</t>
  </si>
  <si>
    <t>0.04 [-0.22;0.29]</t>
  </si>
  <si>
    <t>X - 25378</t>
  </si>
  <si>
    <t>-0.06 [-0.26;0.16]</t>
  </si>
  <si>
    <t>0.07 [-0.12;0.27]</t>
  </si>
  <si>
    <t>X - 25382</t>
  </si>
  <si>
    <t>-0.03 [-0.21;0.11]</t>
  </si>
  <si>
    <t>0.04 [-0.11;0.20]</t>
  </si>
  <si>
    <t>X - 25384</t>
  </si>
  <si>
    <t>-0.03 [-0.18;0.10]</t>
  </si>
  <si>
    <t>0.04 [-0.07;0.18]</t>
  </si>
  <si>
    <t>X - 25385</t>
  </si>
  <si>
    <t>0.07 [-0.07;0.22]</t>
  </si>
  <si>
    <t>X - 25389</t>
  </si>
  <si>
    <t>-0.02 [-0.20;0.14]</t>
  </si>
  <si>
    <t>0.06 [-0.07;0.21]</t>
  </si>
  <si>
    <t>X - 25396</t>
  </si>
  <si>
    <t>-0.05 [-0.32;0.18]</t>
  </si>
  <si>
    <t>0.06 [-0.21;0.25]</t>
  </si>
  <si>
    <t>X - 25404</t>
  </si>
  <si>
    <t>X - 25406</t>
  </si>
  <si>
    <t>0.07 [-0.08;0.26]</t>
  </si>
  <si>
    <t>0.16 [0.01;0.33]</t>
  </si>
  <si>
    <t>X - 25411</t>
  </si>
  <si>
    <t>-0.07 [-0.26;0.14]</t>
  </si>
  <si>
    <t>X - 25417</t>
  </si>
  <si>
    <t>-0.71 [-3.27;0.38]</t>
  </si>
  <si>
    <t>-0.69 [-3.27;0.52]</t>
  </si>
  <si>
    <t>X - 25419</t>
  </si>
  <si>
    <t>-0.33 [-3.10;0.39]</t>
  </si>
  <si>
    <t>-0.17 [-2.93;0.54]</t>
  </si>
  <si>
    <t>X - 25420</t>
  </si>
  <si>
    <t>-0.37 [-1.07;0.09]</t>
  </si>
  <si>
    <t>-0.01 [-0.54;0.38]</t>
  </si>
  <si>
    <t>X - 25422</t>
  </si>
  <si>
    <t>-0.09 [-0.61;0.24]</t>
  </si>
  <si>
    <t>-0.17 [-0.59;0.16]</t>
  </si>
  <si>
    <t>X - 25452</t>
  </si>
  <si>
    <t>-0.09 [-0.29;0.12]</t>
  </si>
  <si>
    <t>-0.01 [-0.20;0.21]</t>
  </si>
  <si>
    <t>X - 25468</t>
  </si>
  <si>
    <t>-3.41 [-3.41;-3.41]</t>
  </si>
  <si>
    <t>X - 25503</t>
  </si>
  <si>
    <t>-2.43 [-2.43;-0.84]</t>
  </si>
  <si>
    <t>-2.43 [-2.43;-0.95]</t>
  </si>
  <si>
    <t>X - 25520</t>
  </si>
  <si>
    <t>-0.06 [-0.56;0.34]</t>
  </si>
  <si>
    <t>-0.01 [-0.50;0.44]</t>
  </si>
  <si>
    <t>X - 25523</t>
  </si>
  <si>
    <t>-2.32 [-2.32;-1.29]</t>
  </si>
  <si>
    <t>-2.32 [-2.32;-2.32]</t>
  </si>
  <si>
    <t>X - 25524</t>
  </si>
  <si>
    <t>-2.83 [-2.83;-2.83]</t>
  </si>
  <si>
    <t>Medication</t>
  </si>
  <si>
    <t>Antihypertensives:</t>
  </si>
  <si>
    <t>629 (79.2%)</t>
  </si>
  <si>
    <t>458 (74.6%)</t>
  </si>
  <si>
    <t>165 (20.8%)</t>
  </si>
  <si>
    <t>156 (25.4%)</t>
  </si>
  <si>
    <t>Drugs for treatment of bone diseases:</t>
  </si>
  <si>
    <t>786 (99.0%)</t>
  </si>
  <si>
    <t>8 (1.01%)</t>
  </si>
  <si>
    <t>Anti-parkinson drugs:</t>
  </si>
  <si>
    <t>789 (99.4%)</t>
  </si>
  <si>
    <t>609 (99.2%)</t>
  </si>
  <si>
    <t>5 (0.63%)</t>
  </si>
  <si>
    <t>5 (0.81%)</t>
  </si>
  <si>
    <t>Antigout preparations:</t>
  </si>
  <si>
    <t>Urologicals:</t>
  </si>
  <si>
    <t>607 (98.9%)</t>
  </si>
  <si>
    <t>7 (1.14%)</t>
  </si>
  <si>
    <t>Agents acting on the renin-angiotensin system:</t>
  </si>
  <si>
    <t>700 (88.2%)</t>
  </si>
  <si>
    <t>493 (80.3%)</t>
  </si>
  <si>
    <t>94 (11.8%)</t>
  </si>
  <si>
    <t>121 (19.7%)</t>
  </si>
  <si>
    <t>Antiinflammatory and antirheumatic products:</t>
  </si>
  <si>
    <t>747 (94.1%)</t>
  </si>
  <si>
    <t>589 (95.9%)</t>
  </si>
  <si>
    <t>46 (5.79%)</t>
  </si>
  <si>
    <t>24 (3.91%)</t>
  </si>
  <si>
    <t>Drugs for constipation:</t>
  </si>
  <si>
    <t>Antithrombotic agents:</t>
  </si>
  <si>
    <t>780 (98.2%)</t>
  </si>
  <si>
    <t>601 (97.9%)</t>
  </si>
  <si>
    <t>14 (1.76%)</t>
  </si>
  <si>
    <t>13 (2.12%)</t>
  </si>
  <si>
    <t>Drugs for functional gastrointestinal disorders:</t>
  </si>
  <si>
    <t>Sex hormones and modulators of the genital system:</t>
  </si>
  <si>
    <t>731 (92.1%)</t>
  </si>
  <si>
    <t>612 (99.7%)</t>
  </si>
  <si>
    <t>63 (7.93%)</t>
  </si>
  <si>
    <t>2 (0.33%)</t>
  </si>
  <si>
    <t>Probiotics:</t>
  </si>
  <si>
    <t>787 (99.1%)</t>
  </si>
  <si>
    <t>7 (0.88%)</t>
  </si>
  <si>
    <t>Antiepileptics:</t>
  </si>
  <si>
    <t>783 (98.6%)</t>
  </si>
  <si>
    <t>610 (99.3%)</t>
  </si>
  <si>
    <t>11 (1.39%)</t>
  </si>
  <si>
    <t>4 (0.7%)</t>
  </si>
  <si>
    <t>Lipid modifying agents:</t>
  </si>
  <si>
    <t>735 (92.6%)</t>
  </si>
  <si>
    <t>545 (88.8%)</t>
  </si>
  <si>
    <t>59 (7.33%)</t>
  </si>
  <si>
    <t>69 (11.2%)</t>
  </si>
  <si>
    <t>statin:</t>
  </si>
  <si>
    <t>741 (93.3%)</t>
  </si>
  <si>
    <t>551 (89.7%)</t>
  </si>
  <si>
    <t>53 (6.68%)</t>
  </si>
  <si>
    <t>63 (10.3%)</t>
  </si>
  <si>
    <t>Drugs for acid related disorders:</t>
  </si>
  <si>
    <t>737 (92.8%)</t>
  </si>
  <si>
    <t>584 (95.1%)</t>
  </si>
  <si>
    <t>55 (6.93%)</t>
  </si>
  <si>
    <t>29 (4.72%)</t>
  </si>
  <si>
    <t>Thyroid therapy:</t>
  </si>
  <si>
    <t>723 (91.1%)</t>
  </si>
  <si>
    <t>605 (98.5%)</t>
  </si>
  <si>
    <t>71 (8.95%)</t>
  </si>
  <si>
    <t>9 (1.47%)</t>
  </si>
  <si>
    <t>Diuretics:</t>
  </si>
  <si>
    <t>767 (96.6%)</t>
  </si>
  <si>
    <t>599 (97.6%)</t>
  </si>
  <si>
    <t>26 (3.27%)</t>
  </si>
  <si>
    <t>Drugs for obstructive airway diseases:</t>
  </si>
  <si>
    <t>738 (92.9%)</t>
  </si>
  <si>
    <t>591 (96.3%)</t>
  </si>
  <si>
    <t>65 (7.1%)</t>
  </si>
  <si>
    <t>23 (4.7%)</t>
  </si>
  <si>
    <t>Psychoanaleptics:</t>
  </si>
  <si>
    <t>704 (88.7%)</t>
  </si>
  <si>
    <t>588 (95.8%)</t>
  </si>
  <si>
    <t>90(11.3%)</t>
  </si>
  <si>
    <t>26 (4.2%)</t>
  </si>
  <si>
    <t>Omega-3 suppl:</t>
  </si>
  <si>
    <t>766 (96.5%)</t>
  </si>
  <si>
    <t>595 (96.9%)</t>
  </si>
  <si>
    <t>28 (3.53%)</t>
  </si>
  <si>
    <t>19 (3.09%)</t>
  </si>
  <si>
    <t>Antidiarrheals, intestinal antiinflammatory/antiinfective agents:</t>
  </si>
  <si>
    <t>611 (99.5%)</t>
  </si>
  <si>
    <t>3 (0.49%)</t>
  </si>
  <si>
    <t>Bile and liver therapy:</t>
  </si>
  <si>
    <t>Other nervous system drugs:</t>
  </si>
  <si>
    <t>791 (99.6%)</t>
  </si>
  <si>
    <t>3 (0.38%)</t>
  </si>
  <si>
    <t>Other gynecologicals:</t>
  </si>
  <si>
    <t>Antihistamines for systemic use:</t>
  </si>
  <si>
    <t>751 (94.6%)</t>
  </si>
  <si>
    <t>585 (95.3%)</t>
  </si>
  <si>
    <t>43 (5.4%)</t>
  </si>
  <si>
    <t>Circulating Proteins</t>
  </si>
  <si>
    <t>AARSD1</t>
  </si>
  <si>
    <t>2.06 [1.75;2.39]</t>
  </si>
  <si>
    <t>2.24 [1.95;2.56]</t>
  </si>
  <si>
    <t>ABHD14B</t>
  </si>
  <si>
    <t>-0.56 [-0.87;-0.20]</t>
  </si>
  <si>
    <t>-0.55 [-0.85;-0.17]</t>
  </si>
  <si>
    <t>ABL1</t>
  </si>
  <si>
    <t>0.64 [0.36;0.95]</t>
  </si>
  <si>
    <t>0.61 [0.35;0.92]</t>
  </si>
  <si>
    <t>ACAA1</t>
  </si>
  <si>
    <t>0.03 [-0.50;0.56]</t>
  </si>
  <si>
    <t>0.17 [-0.40;0.67]</t>
  </si>
  <si>
    <t>ACAN</t>
  </si>
  <si>
    <t>0.29 [0.06;0.51]</t>
  </si>
  <si>
    <t>0.38 [0.18;0.57]</t>
  </si>
  <si>
    <t>ACE2</t>
  </si>
  <si>
    <t>0.13 [-0.11;0.39]</t>
  </si>
  <si>
    <t>0.49 [0.25;0.85]</t>
  </si>
  <si>
    <t>ACOX1</t>
  </si>
  <si>
    <t>0.07 [-0.23;0.29]</t>
  </si>
  <si>
    <t>ACP5</t>
  </si>
  <si>
    <t>0.51 [0.27;0.73]</t>
  </si>
  <si>
    <t>0.60 [0.39;0.84]</t>
  </si>
  <si>
    <t>ACP6</t>
  </si>
  <si>
    <t>0.71 [0.23;1.07]</t>
  </si>
  <si>
    <t>0.77 [0.32;1.14]</t>
  </si>
  <si>
    <t>ACTA2</t>
  </si>
  <si>
    <t>0.85 [0.60;1.10]</t>
  </si>
  <si>
    <t>0.84 [0.62;1.08]</t>
  </si>
  <si>
    <t>ACTN4</t>
  </si>
  <si>
    <t>0.22 [0.06;0.38]</t>
  </si>
  <si>
    <t>0.22 [0.07;0.39]</t>
  </si>
  <si>
    <t>ACVRL1</t>
  </si>
  <si>
    <t>0.44 [0.28;0.60]</t>
  </si>
  <si>
    <t>0.47 [0.31;0.64]</t>
  </si>
  <si>
    <t>ACY1</t>
  </si>
  <si>
    <t>1.51 [1.12;1.95]</t>
  </si>
  <si>
    <t>1.89 [1.52;2.40]</t>
  </si>
  <si>
    <t>ADA</t>
  </si>
  <si>
    <t>0.28 [0.09;0.48]</t>
  </si>
  <si>
    <t>0.33 [0.13;0.54]</t>
  </si>
  <si>
    <t>ADA2</t>
  </si>
  <si>
    <t>0.30 [0.04;0.60]</t>
  </si>
  <si>
    <t>0.18 [-0.07;0.47]</t>
  </si>
  <si>
    <t>ADAM15</t>
  </si>
  <si>
    <t>0.44 [0.22;0.66]</t>
  </si>
  <si>
    <t>0.38 [0.17;0.60]</t>
  </si>
  <si>
    <t>ADAM22</t>
  </si>
  <si>
    <t>0.46 (0.37)</t>
  </si>
  <si>
    <t>0.50 (0.37)</t>
  </si>
  <si>
    <t>ADAM23</t>
  </si>
  <si>
    <t>0.58 [0.36;0.80]</t>
  </si>
  <si>
    <t>0.63 [0.38;0.88]</t>
  </si>
  <si>
    <t>ADAM8</t>
  </si>
  <si>
    <t>0.71 [0.56;0.90]</t>
  </si>
  <si>
    <t>0.67 [0.50;0.85]</t>
  </si>
  <si>
    <t>ADAMTS13</t>
  </si>
  <si>
    <t>0.68 [0.55;0.83]</t>
  </si>
  <si>
    <t>0.65 [0.51;0.80]</t>
  </si>
  <si>
    <t>ADAMTS15</t>
  </si>
  <si>
    <t>2.61 [2.31;2.96]</t>
  </si>
  <si>
    <t>2.46 [2.21;2.74]</t>
  </si>
  <si>
    <t>ADAMTS16</t>
  </si>
  <si>
    <t>0.62 [0.45;0.78]</t>
  </si>
  <si>
    <t>0.49 [0.33;0.65]</t>
  </si>
  <si>
    <t>ADAMTS8</t>
  </si>
  <si>
    <t>0.59 (0.47)</t>
  </si>
  <si>
    <t>0.52 (0.45)</t>
  </si>
  <si>
    <t>ADCYAP1R1</t>
  </si>
  <si>
    <t>-0.35 [-0.53;-0.17]</t>
  </si>
  <si>
    <t>-0.35 [-0.52;-0.19]</t>
  </si>
  <si>
    <t>ADGRB3</t>
  </si>
  <si>
    <t>0.67 (0.36)</t>
  </si>
  <si>
    <t>0.63 (0.35)</t>
  </si>
  <si>
    <t>ADGRE2</t>
  </si>
  <si>
    <t>0.34 [0.15;0.56]</t>
  </si>
  <si>
    <t>0.34 [0.14;0.52]</t>
  </si>
  <si>
    <t>ADGRE5</t>
  </si>
  <si>
    <t>0.42 [0.24;0.64]</t>
  </si>
  <si>
    <t>0.41 [0.25;0.63]</t>
  </si>
  <si>
    <t>ADGRG1</t>
  </si>
  <si>
    <t>0.29 [0.03;0.60]</t>
  </si>
  <si>
    <t>0.31 [0.01;0.79]</t>
  </si>
  <si>
    <t>ADGRG2</t>
  </si>
  <si>
    <t>0.17 (0.28)</t>
  </si>
  <si>
    <t>-0.08 (0.29)</t>
  </si>
  <si>
    <t>ADH4</t>
  </si>
  <si>
    <t>0.35 [-0.30;1.06]</t>
  </si>
  <si>
    <t>0.88 [0.17;1.61]</t>
  </si>
  <si>
    <t>ADM</t>
  </si>
  <si>
    <t>1.48 [1.27;1.70]</t>
  </si>
  <si>
    <t>1.45 [1.24;1.62]</t>
  </si>
  <si>
    <t>AFP</t>
  </si>
  <si>
    <t>0.73 [0.20;1.31]</t>
  </si>
  <si>
    <t>0.63 [0.17;1.18]</t>
  </si>
  <si>
    <t>AGER</t>
  </si>
  <si>
    <t>0.40 [0.12;0.71]</t>
  </si>
  <si>
    <t>0.25 [-0.01;0.55]</t>
  </si>
  <si>
    <t>AGR2</t>
  </si>
  <si>
    <t>0.82 [0.08;1.65]</t>
  </si>
  <si>
    <t>0.74 [0.05;1.31]</t>
  </si>
  <si>
    <t>AGR3</t>
  </si>
  <si>
    <t>-0.35 [-0.75;0.05]</t>
  </si>
  <si>
    <t>-0.23 [-0.58;0.17]</t>
  </si>
  <si>
    <t>AGRN</t>
  </si>
  <si>
    <t>0.27 [0.04;0.48]</t>
  </si>
  <si>
    <t>0.25 [0.04;0.51]</t>
  </si>
  <si>
    <t>AGRP</t>
  </si>
  <si>
    <t>-1.31 [-1.63;-0.98]</t>
  </si>
  <si>
    <t>-1.06 [-1.44;-0.68]</t>
  </si>
  <si>
    <t>AGXT</t>
  </si>
  <si>
    <t>0.29 [-0.14;0.89]</t>
  </si>
  <si>
    <t>0.58 [0.08;1.12]</t>
  </si>
  <si>
    <t>AHCY</t>
  </si>
  <si>
    <t>1.00 [0.64;1.37]</t>
  </si>
  <si>
    <t>0.96 [0.66;1.39]</t>
  </si>
  <si>
    <t>AHSP</t>
  </si>
  <si>
    <t>1.71 [1.29;2.16]</t>
  </si>
  <si>
    <t>2.22 [1.77;2.64]</t>
  </si>
  <si>
    <t>AIF1</t>
  </si>
  <si>
    <t>0.09 [-0.31;0.41]</t>
  </si>
  <si>
    <t>0.03 [-0.35;0.41]</t>
  </si>
  <si>
    <t>AIFM1</t>
  </si>
  <si>
    <t>1.30 [0.74;1.87]</t>
  </si>
  <si>
    <t>1.44 [0.91;2.08]</t>
  </si>
  <si>
    <t>AK1</t>
  </si>
  <si>
    <t>1.34 [1.02;1.65]</t>
  </si>
  <si>
    <t>1.53 [1.19;1.89]</t>
  </si>
  <si>
    <t>AKR1B1</t>
  </si>
  <si>
    <t>1.33 [0.84;1.83]</t>
  </si>
  <si>
    <t>1.23 [0.83;1.77]</t>
  </si>
  <si>
    <t>AKR1C4</t>
  </si>
  <si>
    <t>-0.06 [-0.31;0.24]</t>
  </si>
  <si>
    <t>-0.02 [-0.29;0.28]</t>
  </si>
  <si>
    <t>AKT1S1</t>
  </si>
  <si>
    <t>2.34 [1.98;2.71]</t>
  </si>
  <si>
    <t>2.41 [2.08;2.83]</t>
  </si>
  <si>
    <t>AKT3</t>
  </si>
  <si>
    <t>0.63 [0.33;0.89]</t>
  </si>
  <si>
    <t>0.60 [0.32;0.87]</t>
  </si>
  <si>
    <t>ALCAM</t>
  </si>
  <si>
    <t>0.33 [0.19;0.47]</t>
  </si>
  <si>
    <t>0.20 [0.04;0.31]</t>
  </si>
  <si>
    <t>ALDH1A1</t>
  </si>
  <si>
    <t>1.17 [0.89;1.48]</t>
  </si>
  <si>
    <t>1.45 [1.16;1.80]</t>
  </si>
  <si>
    <t>ALDH3A1</t>
  </si>
  <si>
    <t>0.07 [-0.27;0.44]</t>
  </si>
  <si>
    <t>0.29 [-0.05;0.70]</t>
  </si>
  <si>
    <t>ALPP</t>
  </si>
  <si>
    <t>-1.05 [-1.75;-0.20]</t>
  </si>
  <si>
    <t>-1.46 [-2.13;-0.65]</t>
  </si>
  <si>
    <t>AMBN</t>
  </si>
  <si>
    <t>0.02 [-0.15;0.18]</t>
  </si>
  <si>
    <t>AMBP</t>
  </si>
  <si>
    <t>0.31 [0.16;0.45]</t>
  </si>
  <si>
    <t>0.33 [0.22;0.46]</t>
  </si>
  <si>
    <t>AMFR</t>
  </si>
  <si>
    <t>0.19 [-0.13;0.52]</t>
  </si>
  <si>
    <t>0.20 [-0.20;0.53]</t>
  </si>
  <si>
    <t>AMIGO2</t>
  </si>
  <si>
    <t>0.29 [0.12;0.46]</t>
  </si>
  <si>
    <t>0.27 [0.09;0.43]</t>
  </si>
  <si>
    <t>AMN</t>
  </si>
  <si>
    <t>0.42 [0.04;0.76]</t>
  </si>
  <si>
    <t>0.49 [0.11;0.84]</t>
  </si>
  <si>
    <t>AMY2A</t>
  </si>
  <si>
    <t>-0.02 [-0.32;0.26]</t>
  </si>
  <si>
    <t>AMY2B</t>
  </si>
  <si>
    <t>-0.08 [-0.35;0.23]</t>
  </si>
  <si>
    <t>-0.01 [-0.31;0.36]</t>
  </si>
  <si>
    <t>ANG</t>
  </si>
  <si>
    <t>-0.01 [-0.22;0.21]</t>
  </si>
  <si>
    <t>0.15 [-0.05;0.39]</t>
  </si>
  <si>
    <t>ANGPT1</t>
  </si>
  <si>
    <t>0.70 [0.08;1.32]</t>
  </si>
  <si>
    <t>0.55 [0.04;1.21]</t>
  </si>
  <si>
    <t>ANGPT2</t>
  </si>
  <si>
    <t>0.50 [0.23;0.79]</t>
  </si>
  <si>
    <t>0.41 [0.20;0.69]</t>
  </si>
  <si>
    <t>ANGPTL1</t>
  </si>
  <si>
    <t>0.26 [0.07;0.43]</t>
  </si>
  <si>
    <t>0.18 [0.00;0.36]</t>
  </si>
  <si>
    <t>ANGPTL2</t>
  </si>
  <si>
    <t>0.64 [0.37;0.93]</t>
  </si>
  <si>
    <t>0.69 [0.42;1.01]</t>
  </si>
  <si>
    <t>ANGPTL3</t>
  </si>
  <si>
    <t>0.62 (0.37)</t>
  </si>
  <si>
    <t>0.34 (0.32)</t>
  </si>
  <si>
    <t>ANGPTL4</t>
  </si>
  <si>
    <t>0.69 [0.36;0.95]</t>
  </si>
  <si>
    <t>0.78 [0.49;1.07]</t>
  </si>
  <si>
    <t>ANGPTL7</t>
  </si>
  <si>
    <t>0.39 [0.18;0.62]</t>
  </si>
  <si>
    <t>0.52 [0.30;0.76]</t>
  </si>
  <si>
    <t>ANKRD54</t>
  </si>
  <si>
    <t>0.63 [0.36;0.88]</t>
  </si>
  <si>
    <t>0.66 [0.42;0.98]</t>
  </si>
  <si>
    <t>ANPEP</t>
  </si>
  <si>
    <t>0.16 [0.00;0.37]</t>
  </si>
  <si>
    <t>0.22 [0.06;0.39]</t>
  </si>
  <si>
    <t>ANXA10</t>
  </si>
  <si>
    <t>-0.14 [-0.67;0.69]</t>
  </si>
  <si>
    <t>-0.27 [-0.74;0.18]</t>
  </si>
  <si>
    <t>ANXA11</t>
  </si>
  <si>
    <t>0.09 (0.78)</t>
  </si>
  <si>
    <t>0.06 (0.81)</t>
  </si>
  <si>
    <t>ANXA3</t>
  </si>
  <si>
    <t>-1.62 [-2.08;-1.23]</t>
  </si>
  <si>
    <t>-1.78 [-2.16;-1.32]</t>
  </si>
  <si>
    <t>ANXA4</t>
  </si>
  <si>
    <t>0.34 [-0.01;0.70]</t>
  </si>
  <si>
    <t>0.27 [-0.04;0.66]</t>
  </si>
  <si>
    <t>ANXA5</t>
  </si>
  <si>
    <t>0.18 [-0.03;0.38]</t>
  </si>
  <si>
    <t>0.17 [-0.02;0.38]</t>
  </si>
  <si>
    <t>AOC1</t>
  </si>
  <si>
    <t>-0.09 [-0.31;0.22]</t>
  </si>
  <si>
    <t>AOC3</t>
  </si>
  <si>
    <t>0.56 [0.36;0.75]</t>
  </si>
  <si>
    <t>0.45 [0.25;0.60]</t>
  </si>
  <si>
    <t>APBB1IP</t>
  </si>
  <si>
    <t>-1.11 [-1.43;-0.86]</t>
  </si>
  <si>
    <t>-1.13 [-1.38;-0.79]</t>
  </si>
  <si>
    <t>APEX1</t>
  </si>
  <si>
    <t>-0.58 [-1.01;0.17]</t>
  </si>
  <si>
    <t>-0.47 [-0.89;0.36]</t>
  </si>
  <si>
    <t>APLP1</t>
  </si>
  <si>
    <t>1.40 [1.00;1.76]</t>
  </si>
  <si>
    <t>1.11 [0.77;1.48]</t>
  </si>
  <si>
    <t>APOH</t>
  </si>
  <si>
    <t>0.44 [0.25;0.59]</t>
  </si>
  <si>
    <t>0.44 [0.28;0.61]</t>
  </si>
  <si>
    <t>APOM</t>
  </si>
  <si>
    <t>0.47 [0.30;0.67]</t>
  </si>
  <si>
    <t>0.40 [0.20;0.58]</t>
  </si>
  <si>
    <t>APP</t>
  </si>
  <si>
    <t>0.39 [0.15;0.69]</t>
  </si>
  <si>
    <t>0.34 [0.10;0.62]</t>
  </si>
  <si>
    <t>APRT</t>
  </si>
  <si>
    <t>1.98 [1.64;2.33]</t>
  </si>
  <si>
    <t>1.98 [1.67;2.43]</t>
  </si>
  <si>
    <t>AREG</t>
  </si>
  <si>
    <t>-0.17 [-0.40;0.14]</t>
  </si>
  <si>
    <t>-0.14 [-0.41;0.06]</t>
  </si>
  <si>
    <t>ARG1</t>
  </si>
  <si>
    <t>-0.23 [-0.48;0.07]</t>
  </si>
  <si>
    <t>-0.22 [-0.48;0.02]</t>
  </si>
  <si>
    <t>ARHGAP1</t>
  </si>
  <si>
    <t>0.69 [0.41;0.99]</t>
  </si>
  <si>
    <t>0.73 [0.44;1.00]</t>
  </si>
  <si>
    <t>ARHGAP25</t>
  </si>
  <si>
    <t>0.28 [-0.02;0.62]</t>
  </si>
  <si>
    <t>0.33 [-0.02;0.71]</t>
  </si>
  <si>
    <t>ARHGEF12</t>
  </si>
  <si>
    <t>2.12 [1.63;2.58]</t>
  </si>
  <si>
    <t>2.10 [1.63;2.65]</t>
  </si>
  <si>
    <t>ARID4B</t>
  </si>
  <si>
    <t>0.18 [-0.05;0.45]</t>
  </si>
  <si>
    <t>0.23 [-0.03;0.52]</t>
  </si>
  <si>
    <t>ARNT</t>
  </si>
  <si>
    <t>-0.01 [-0.23;0.22]</t>
  </si>
  <si>
    <t>0.03 [-0.16;0.30]</t>
  </si>
  <si>
    <t>ARSA</t>
  </si>
  <si>
    <t>-0.50 [-0.78;-0.20]</t>
  </si>
  <si>
    <t>-0.38 [-0.64;-0.11]</t>
  </si>
  <si>
    <t>ARSB</t>
  </si>
  <si>
    <t>0.34 [0.04;0.64]</t>
  </si>
  <si>
    <t>0.46 [0.14;0.81]</t>
  </si>
  <si>
    <t>ART3</t>
  </si>
  <si>
    <t>0.17 (0.33)</t>
  </si>
  <si>
    <t>0.51 (0.36)</t>
  </si>
  <si>
    <t>ARTN</t>
  </si>
  <si>
    <t>0.00 [-0.26;0.22]</t>
  </si>
  <si>
    <t>-0.02 [-0.29;0.19]</t>
  </si>
  <si>
    <t>ASAH2</t>
  </si>
  <si>
    <t>0.34 [0.00;0.65]</t>
  </si>
  <si>
    <t>0.18 [-0.16;0.53]</t>
  </si>
  <si>
    <t>ASGR1</t>
  </si>
  <si>
    <t>0.32 [0.12;0.52]</t>
  </si>
  <si>
    <t>0.38 [0.18;0.59]</t>
  </si>
  <si>
    <t>ATF2</t>
  </si>
  <si>
    <t>0.17 [-0.08;0.45]</t>
  </si>
  <si>
    <t>0.18 [-0.10;0.46]</t>
  </si>
  <si>
    <t>ATG4A</t>
  </si>
  <si>
    <t>1.64 [1.32;1.94]</t>
  </si>
  <si>
    <t>1.76 [1.50;2.08]</t>
  </si>
  <si>
    <t>ATOX1</t>
  </si>
  <si>
    <t>1.92 [1.53;2.39]</t>
  </si>
  <si>
    <t>1.67 [1.27;2.13]</t>
  </si>
  <si>
    <t>ATP5IF1</t>
  </si>
  <si>
    <t>2.60 [1.93;3.27]</t>
  </si>
  <si>
    <t>2.60 [1.93;3.29]</t>
  </si>
  <si>
    <t>ATP5PO</t>
  </si>
  <si>
    <t>0.14 [-0.17;0.40]</t>
  </si>
  <si>
    <t>0.17 [-0.12;0.41]</t>
  </si>
  <si>
    <t>ATP6AP2</t>
  </si>
  <si>
    <t>-1.50 [-1.75;-1.29]</t>
  </si>
  <si>
    <t>-1.48 [-1.73;-1.23]</t>
  </si>
  <si>
    <t>ATP6V1D</t>
  </si>
  <si>
    <t>ATP6V1F</t>
  </si>
  <si>
    <t>0.55 [0.22;0.88]</t>
  </si>
  <si>
    <t>0.55 [0.25;0.91]</t>
  </si>
  <si>
    <t>ATXN10</t>
  </si>
  <si>
    <t>0.51 [0.03;0.89]</t>
  </si>
  <si>
    <t>0.44 [-0.01;0.84]</t>
  </si>
  <si>
    <t>AXIN1</t>
  </si>
  <si>
    <t>1.22 [0.79;1.71]</t>
  </si>
  <si>
    <t>1.30 [0.90;1.77]</t>
  </si>
  <si>
    <t>AXL</t>
  </si>
  <si>
    <t>0.12 [-0.05;0.29]</t>
  </si>
  <si>
    <t>AZU1</t>
  </si>
  <si>
    <t>-0.47 [-0.77;-0.19]</t>
  </si>
  <si>
    <t>-0.38 [-0.64;-0.05]</t>
  </si>
  <si>
    <t>B4GALT1</t>
  </si>
  <si>
    <t>0.34 [0.18;0.51]</t>
  </si>
  <si>
    <t>0.42 [0.25;0.58]</t>
  </si>
  <si>
    <t>B4GAT1</t>
  </si>
  <si>
    <t>0.30 [0.15;0.48]</t>
  </si>
  <si>
    <t>BACH1</t>
  </si>
  <si>
    <t>0.37 [0.07;0.67]</t>
  </si>
  <si>
    <t>0.34 [0.08;0.63]</t>
  </si>
  <si>
    <t>BAG3</t>
  </si>
  <si>
    <t>0.48 [0.25;0.72]</t>
  </si>
  <si>
    <t>0.52 [0.29;0.80]</t>
  </si>
  <si>
    <t>BAG6</t>
  </si>
  <si>
    <t>0.66 [0.46;0.85]</t>
  </si>
  <si>
    <t>0.60 [0.42;0.80]</t>
  </si>
  <si>
    <t>BAIAP2</t>
  </si>
  <si>
    <t>-0.09 [-0.51;0.32]</t>
  </si>
  <si>
    <t>0.13 [-0.28;0.57]</t>
  </si>
  <si>
    <t>BAMBI</t>
  </si>
  <si>
    <t>0.31 [0.11;0.52]</t>
  </si>
  <si>
    <t>0.22 [0.05;0.42]</t>
  </si>
  <si>
    <t>BANK1</t>
  </si>
  <si>
    <t>2.88 [2.38;3.42]</t>
  </si>
  <si>
    <t>2.88 [2.46;3.42]</t>
  </si>
  <si>
    <t>BAX</t>
  </si>
  <si>
    <t>0.81 [0.36;1.21]</t>
  </si>
  <si>
    <t>0.76 [0.28;1.17]</t>
  </si>
  <si>
    <t>BCAM</t>
  </si>
  <si>
    <t>0.36 [0.21;0.52]</t>
  </si>
  <si>
    <t>0.35 [0.20;0.51]</t>
  </si>
  <si>
    <t>BCAN</t>
  </si>
  <si>
    <t>0.46 [0.23;0.68]</t>
  </si>
  <si>
    <t>0.23 [0.00;0.47]</t>
  </si>
  <si>
    <t>BCL2L11</t>
  </si>
  <si>
    <t>0.90 [0.65;1.10]</t>
  </si>
  <si>
    <t>0.92 [0.71;1.10]</t>
  </si>
  <si>
    <t>BCR</t>
  </si>
  <si>
    <t>1.39 [0.96;1.90]</t>
  </si>
  <si>
    <t>1.48 [1.04;1.92]</t>
  </si>
  <si>
    <t>BGN</t>
  </si>
  <si>
    <t>-0.59 [-1.34;0.15]</t>
  </si>
  <si>
    <t>-0.91 [-1.67;-0.27]</t>
  </si>
  <si>
    <t>BID</t>
  </si>
  <si>
    <t>-2.11 [-2.47;-1.76]</t>
  </si>
  <si>
    <t>-2.19 [-2.55;-1.78]</t>
  </si>
  <si>
    <t>BIN2</t>
  </si>
  <si>
    <t>1.83 [1.36;2.35]</t>
  </si>
  <si>
    <t>1.67 [1.31;2.26]</t>
  </si>
  <si>
    <t>BIRC2</t>
  </si>
  <si>
    <t>0.04 [-0.28;0.32]</t>
  </si>
  <si>
    <t>0.08 [-0.26;0.37]</t>
  </si>
  <si>
    <t>BLMH</t>
  </si>
  <si>
    <t>0.36 [0.16;0.55]</t>
  </si>
  <si>
    <t>0.42 [0.25;0.61]</t>
  </si>
  <si>
    <t>BLVRB</t>
  </si>
  <si>
    <t>1.46 [1.21;1.74]</t>
  </si>
  <si>
    <t>1.67 [1.43;1.98]</t>
  </si>
  <si>
    <t>BMP4</t>
  </si>
  <si>
    <t>-2.57 [-2.80;-2.34]</t>
  </si>
  <si>
    <t>-2.52 [-2.74;-2.29]</t>
  </si>
  <si>
    <t>BMP6</t>
  </si>
  <si>
    <t>0.50 [0.30;0.68]</t>
  </si>
  <si>
    <t>0.53 [0.35;0.71]</t>
  </si>
  <si>
    <t>BOC</t>
  </si>
  <si>
    <t>0.17 [-0.01;0.35]</t>
  </si>
  <si>
    <t>0.22 [0.07;0.41]</t>
  </si>
  <si>
    <t>BPIFB1</t>
  </si>
  <si>
    <t>-0.32 [-0.75;0.13]</t>
  </si>
  <si>
    <t>-0.71 [-1.20;-0.26]</t>
  </si>
  <si>
    <t>BRK1</t>
  </si>
  <si>
    <t>0.45 [0.16;0.71]</t>
  </si>
  <si>
    <t>0.37 [0.10;0.64]</t>
  </si>
  <si>
    <t>BSG</t>
  </si>
  <si>
    <t>0.12 [-0.01;0.25]</t>
  </si>
  <si>
    <t>0.19 [0.08;0.33]</t>
  </si>
  <si>
    <t>BST1</t>
  </si>
  <si>
    <t>0.23 [-0.13;0.38]</t>
  </si>
  <si>
    <t>0.14 [-0.17;0.29]</t>
  </si>
  <si>
    <t>BST2</t>
  </si>
  <si>
    <t>0.12 [-0.15;0.41]</t>
  </si>
  <si>
    <t>0.16 [-0.11;0.46]</t>
  </si>
  <si>
    <t>BTC</t>
  </si>
  <si>
    <t>-0.81 [-1.15;-0.44]</t>
  </si>
  <si>
    <t>-0.90 [-1.20;-0.55]</t>
  </si>
  <si>
    <t>BTN2A1</t>
  </si>
  <si>
    <t>0.37 [0.22;0.53]</t>
  </si>
  <si>
    <t>0.35 [0.20;0.53]</t>
  </si>
  <si>
    <t>BTN3A2</t>
  </si>
  <si>
    <t>0.67 [0.42;0.92]</t>
  </si>
  <si>
    <t>0.65 [0.41;0.86]</t>
  </si>
  <si>
    <t>C19orf12</t>
  </si>
  <si>
    <t>0.13 [-0.22;0.60]</t>
  </si>
  <si>
    <t>0.33 [-0.01;0.88]</t>
  </si>
  <si>
    <t>C1QA</t>
  </si>
  <si>
    <t>0.32 [0.16;0.50]</t>
  </si>
  <si>
    <t>0.29 [0.13;0.43]</t>
  </si>
  <si>
    <t>C1QTNF1</t>
  </si>
  <si>
    <t>0.56 [0.28;0.86]</t>
  </si>
  <si>
    <t>0.61 [0.34;0.88]</t>
  </si>
  <si>
    <t>C2</t>
  </si>
  <si>
    <t>-0.17 [-0.30;-0.06]</t>
  </si>
  <si>
    <t>-0.24 [-0.34;-0.14]</t>
  </si>
  <si>
    <t>C2CD2L</t>
  </si>
  <si>
    <t>-0.17 [-0.47;0.10]</t>
  </si>
  <si>
    <t>-0.17 [-0.45;0.08]</t>
  </si>
  <si>
    <t>C4BPB</t>
  </si>
  <si>
    <t>0.53 [0.26;0.84]</t>
  </si>
  <si>
    <t>0.42 [0.18;0.66]</t>
  </si>
  <si>
    <t>CA1</t>
  </si>
  <si>
    <t>2.09 [1.74;2.41]</t>
  </si>
  <si>
    <t>2.40 [2.10;2.72]</t>
  </si>
  <si>
    <t>CA11</t>
  </si>
  <si>
    <t>0.05 [-0.09;0.22]</t>
  </si>
  <si>
    <t>0.02 [-0.13;0.16]</t>
  </si>
  <si>
    <t>CA12</t>
  </si>
  <si>
    <t>0.51 [0.29;0.73]</t>
  </si>
  <si>
    <t>0.47 [0.28;0.70]</t>
  </si>
  <si>
    <t>CA13</t>
  </si>
  <si>
    <t>2.69 [2.19;3.27]</t>
  </si>
  <si>
    <t>2.61 [2.08;3.25]</t>
  </si>
  <si>
    <t>CA14</t>
  </si>
  <si>
    <t>0.46 (0.39)</t>
  </si>
  <si>
    <t>0.67 (0.43)</t>
  </si>
  <si>
    <t>CA2</t>
  </si>
  <si>
    <t>2.78 [2.39;3.12]</t>
  </si>
  <si>
    <t>3.08 [2.71;3.50]</t>
  </si>
  <si>
    <t>CA3</t>
  </si>
  <si>
    <t>0.74 [0.44;1.05]</t>
  </si>
  <si>
    <t>1.01 [0.70;1.30]</t>
  </si>
  <si>
    <t>CA4</t>
  </si>
  <si>
    <t>0.23 [0.06;0.39]</t>
  </si>
  <si>
    <t>0.25 [0.08;0.41]</t>
  </si>
  <si>
    <t>CA5A</t>
  </si>
  <si>
    <t>-0.03 [-0.70;0.65]</t>
  </si>
  <si>
    <t>0.38 [-0.25;0.98]</t>
  </si>
  <si>
    <t>CA6</t>
  </si>
  <si>
    <t>-0.12 (0.72)</t>
  </si>
  <si>
    <t>0.36 (0.75)</t>
  </si>
  <si>
    <t>CA9</t>
  </si>
  <si>
    <t>0.26 [-0.06;0.55]</t>
  </si>
  <si>
    <t>0.15 [-0.16;0.45]</t>
  </si>
  <si>
    <t>CALB1</t>
  </si>
  <si>
    <t>0.65 [0.42;0.87]</t>
  </si>
  <si>
    <t>0.49 [0.26;0.76]</t>
  </si>
  <si>
    <t>CALB2</t>
  </si>
  <si>
    <t>-0.16 [-0.36;0.07]</t>
  </si>
  <si>
    <t>-0.30 [-0.49;-0.13]</t>
  </si>
  <si>
    <t>CALCA</t>
  </si>
  <si>
    <t>-0.34 [-0.65;0.02]</t>
  </si>
  <si>
    <t>0.54 [0.07;0.99]</t>
  </si>
  <si>
    <t>CALCOCO1</t>
  </si>
  <si>
    <t>2.41 [1.87;2.90]</t>
  </si>
  <si>
    <t>2.32 [1.85;2.92]</t>
  </si>
  <si>
    <t>CAMKK1</t>
  </si>
  <si>
    <t>0.24 [-0.01;0.48]</t>
  </si>
  <si>
    <t>CANT1</t>
  </si>
  <si>
    <t>0.43 [0.31;0.55]</t>
  </si>
  <si>
    <t>0.44 [0.31;0.55]</t>
  </si>
  <si>
    <t>CAPG</t>
  </si>
  <si>
    <t>-1.40 [-1.88;-0.98]</t>
  </si>
  <si>
    <t>-1.41 [-1.87;-1.00]</t>
  </si>
  <si>
    <t>CARHSP1</t>
  </si>
  <si>
    <t>0.95 [0.65;1.24]</t>
  </si>
  <si>
    <t>1.15 [0.90;1.46]</t>
  </si>
  <si>
    <t>CASP1</t>
  </si>
  <si>
    <t>-1.42 [-1.84;-1.08]</t>
  </si>
  <si>
    <t>-1.32 [-1.78;-0.95]</t>
  </si>
  <si>
    <t>CASP10</t>
  </si>
  <si>
    <t>-0.01 [-0.52;0.44]</t>
  </si>
  <si>
    <t>0.01 [-0.48;0.50]</t>
  </si>
  <si>
    <t>CASP2</t>
  </si>
  <si>
    <t>0.41 [0.12;0.75]</t>
  </si>
  <si>
    <t>0.40 [0.07;0.77]</t>
  </si>
  <si>
    <t>CASP3</t>
  </si>
  <si>
    <t>2.26 [1.82;2.71]</t>
  </si>
  <si>
    <t>2.19 [1.76;2.75]</t>
  </si>
  <si>
    <t>CASP8</t>
  </si>
  <si>
    <t>-0.77 [-1.06;-0.41]</t>
  </si>
  <si>
    <t>-0.70 [-0.98;-0.32]</t>
  </si>
  <si>
    <t>CBLIF</t>
  </si>
  <si>
    <t>0.10 [-0.37;0.58]</t>
  </si>
  <si>
    <t>0.07 [-0.37;0.56]</t>
  </si>
  <si>
    <t>CBLN4</t>
  </si>
  <si>
    <t>0.30 [0.09;0.47]</t>
  </si>
  <si>
    <t>0.32 [0.08;0.51]</t>
  </si>
  <si>
    <t>CC2D1A</t>
  </si>
  <si>
    <t>1.37 [1.02;1.76]</t>
  </si>
  <si>
    <t>1.38 [1.05;1.80]</t>
  </si>
  <si>
    <t>CCDC80</t>
  </si>
  <si>
    <t>0.89 [0.63;1.16]</t>
  </si>
  <si>
    <t>0.86 [0.63;1.10]</t>
  </si>
  <si>
    <t>CCL11</t>
  </si>
  <si>
    <t>0.28 [0.03;0.50]</t>
  </si>
  <si>
    <t>0.32 [0.10;0.53]</t>
  </si>
  <si>
    <t>CCL13</t>
  </si>
  <si>
    <t>1.09 [0.74;1.45]</t>
  </si>
  <si>
    <t>1.09 [0.71;1.47]</t>
  </si>
  <si>
    <t>CCL14</t>
  </si>
  <si>
    <t>0.33 [0.11;0.54]</t>
  </si>
  <si>
    <t>CCL15</t>
  </si>
  <si>
    <t>-0.32 [-0.55;-0.03]</t>
  </si>
  <si>
    <t>-0.28 [-0.51;0.03]</t>
  </si>
  <si>
    <t>CCL16</t>
  </si>
  <si>
    <t>-0.28 [-0.66;0.00]</t>
  </si>
  <si>
    <t>-0.09 [-0.39;0.22]</t>
  </si>
  <si>
    <t>CCL17</t>
  </si>
  <si>
    <t>0.66 [0.13;1.17]</t>
  </si>
  <si>
    <t>0.60 [0.09;1.16]</t>
  </si>
  <si>
    <t>CCL18</t>
  </si>
  <si>
    <t>-0.08 [-0.47;0.36]</t>
  </si>
  <si>
    <t>-0.04 [-0.40;0.42]</t>
  </si>
  <si>
    <t>CCL19</t>
  </si>
  <si>
    <t>-0.37 [-0.82;0.17]</t>
  </si>
  <si>
    <t>-0.36 [-0.77;0.16]</t>
  </si>
  <si>
    <t>CCL2</t>
  </si>
  <si>
    <t>0.55 [0.33;0.79]</t>
  </si>
  <si>
    <t>0.61 [0.41;0.81]</t>
  </si>
  <si>
    <t>CCL20</t>
  </si>
  <si>
    <t>-0.63 [-1.11;-0.10]</t>
  </si>
  <si>
    <t>-0.79 [-1.23;-0.13]</t>
  </si>
  <si>
    <t>CCL21</t>
  </si>
  <si>
    <t>0.78 [0.55;1.04]</t>
  </si>
  <si>
    <t>0.86 [0.62;1.07]</t>
  </si>
  <si>
    <t>CCL22</t>
  </si>
  <si>
    <t>0.16 [-0.18;0.48]</t>
  </si>
  <si>
    <t>-0.05 [-0.37;0.26]</t>
  </si>
  <si>
    <t>CCL23</t>
  </si>
  <si>
    <t>0.12 [-0.14;0.36]</t>
  </si>
  <si>
    <t>0.20 [-0.04;0.43]</t>
  </si>
  <si>
    <t>CCL24</t>
  </si>
  <si>
    <t>0.39 [-0.23;1.11]</t>
  </si>
  <si>
    <t>0.48 [-0.07;1.25]</t>
  </si>
  <si>
    <t>CCL25</t>
  </si>
  <si>
    <t>0.10 (0.55)</t>
  </si>
  <si>
    <t>0.13 (0.55)</t>
  </si>
  <si>
    <t>CCL26</t>
  </si>
  <si>
    <t>-0.07 [-0.47;0.37]</t>
  </si>
  <si>
    <t>0.29 [-0.04;0.71]</t>
  </si>
  <si>
    <t>CCL27</t>
  </si>
  <si>
    <t>-0.12 [-0.52;0.35]</t>
  </si>
  <si>
    <t>-0.25 [-0.65;0.17]</t>
  </si>
  <si>
    <t>CCL28</t>
  </si>
  <si>
    <t>0.40 [0.18;0.68]</t>
  </si>
  <si>
    <t>0.35 [0.08;0.60]</t>
  </si>
  <si>
    <t>CCL3</t>
  </si>
  <si>
    <t>-0.83 [-1.14;-0.52]</t>
  </si>
  <si>
    <t>-0.79 [-1.08;-0.50]</t>
  </si>
  <si>
    <t>CCL4</t>
  </si>
  <si>
    <t>0.52 [0.18;0.89]</t>
  </si>
  <si>
    <t>0.60 [0.32;0.95]</t>
  </si>
  <si>
    <t>CCL5</t>
  </si>
  <si>
    <t>1.21 [0.57;1.80]</t>
  </si>
  <si>
    <t>1.11 [0.59;1.71]</t>
  </si>
  <si>
    <t>CCL7</t>
  </si>
  <si>
    <t>0.26 [-0.06;0.65]</t>
  </si>
  <si>
    <t>0.25 [-0.08;0.56]</t>
  </si>
  <si>
    <t>CCL8</t>
  </si>
  <si>
    <t>0.13 [-0.23;0.48]</t>
  </si>
  <si>
    <t>0.16 [-0.22;0.47]</t>
  </si>
  <si>
    <t>CCN1</t>
  </si>
  <si>
    <t>-1.76 [-2.36;-1.11]</t>
  </si>
  <si>
    <t>-1.53 [-2.20;-0.92]</t>
  </si>
  <si>
    <t>CCN2</t>
  </si>
  <si>
    <t>0.48 [0.19;0.81]</t>
  </si>
  <si>
    <t>0.47 [0.22;0.77]</t>
  </si>
  <si>
    <t>CCN3</t>
  </si>
  <si>
    <t>0.44 [0.22;0.69]</t>
  </si>
  <si>
    <t>0.38 [0.18;0.61]</t>
  </si>
  <si>
    <t>CCN4</t>
  </si>
  <si>
    <t>0.50 [0.32;0.70]</t>
  </si>
  <si>
    <t>0.43 [0.24;0.63]</t>
  </si>
  <si>
    <t>CCN5</t>
  </si>
  <si>
    <t>0.64 [0.35;0.91]</t>
  </si>
  <si>
    <t>0.96 [0.71;1.26]</t>
  </si>
  <si>
    <t>CCS</t>
  </si>
  <si>
    <t>1.67 [1.42;1.95]</t>
  </si>
  <si>
    <t>1.83 [1.58;2.10]</t>
  </si>
  <si>
    <t>CCT5</t>
  </si>
  <si>
    <t>-0.41 [-0.62;-0.21]</t>
  </si>
  <si>
    <t>-0.40 [-0.60;-0.16]</t>
  </si>
  <si>
    <t>CD109</t>
  </si>
  <si>
    <t>0.01 [-0.19;0.28]</t>
  </si>
  <si>
    <t>CD14</t>
  </si>
  <si>
    <t>0.30 [0.06;0.56]</t>
  </si>
  <si>
    <t>0.13 [-0.13;0.38]</t>
  </si>
  <si>
    <t>CD160</t>
  </si>
  <si>
    <t>0.64 [0.31;0.97]</t>
  </si>
  <si>
    <t>0.58 [0.25;0.92]</t>
  </si>
  <si>
    <t>CD163</t>
  </si>
  <si>
    <t>0.29 [0.00;0.62]</t>
  </si>
  <si>
    <t>0.26 [-0.03;0.57]</t>
  </si>
  <si>
    <t>CD164</t>
  </si>
  <si>
    <t>0.21 [0.10;0.33]</t>
  </si>
  <si>
    <t>CD177</t>
  </si>
  <si>
    <t>0.00 [-0.93;0.70]</t>
  </si>
  <si>
    <t>-0.05 [-0.87;0.63]</t>
  </si>
  <si>
    <t>CD1C</t>
  </si>
  <si>
    <t>0.09 [-0.06;0.25]</t>
  </si>
  <si>
    <t>0.05 [-0.15;0.21]</t>
  </si>
  <si>
    <t>CD200</t>
  </si>
  <si>
    <t>0.37 [0.19;0.55]</t>
  </si>
  <si>
    <t>0.25 [0.06;0.43]</t>
  </si>
  <si>
    <t>CD200R1</t>
  </si>
  <si>
    <t>0.29 [0.08;0.53]</t>
  </si>
  <si>
    <t>0.24 [0.03;0.49]</t>
  </si>
  <si>
    <t>CD207</t>
  </si>
  <si>
    <t>-0.15 [-0.41;0.12]</t>
  </si>
  <si>
    <t>-0.10 [-0.38;0.19]</t>
  </si>
  <si>
    <t>CD209</t>
  </si>
  <si>
    <t>0.43 (0.42)</t>
  </si>
  <si>
    <t>0.34 (0.42)</t>
  </si>
  <si>
    <t>CD22</t>
  </si>
  <si>
    <t>0.31 [0.03;0.65]</t>
  </si>
  <si>
    <t>0.13 [-0.20;0.38]</t>
  </si>
  <si>
    <t>CD244</t>
  </si>
  <si>
    <t>0.45 [0.26;0.62]</t>
  </si>
  <si>
    <t>CD27</t>
  </si>
  <si>
    <t>0.28 [-0.01;0.54]</t>
  </si>
  <si>
    <t>0.31 [0.01;0.57]</t>
  </si>
  <si>
    <t>CD274</t>
  </si>
  <si>
    <t>0.36 [0.16;0.58]</t>
  </si>
  <si>
    <t>0.47 [0.29;0.65]</t>
  </si>
  <si>
    <t>CD276</t>
  </si>
  <si>
    <t>0.53 [0.30;0.69]</t>
  </si>
  <si>
    <t>0.47 [0.25;0.64]</t>
  </si>
  <si>
    <t>CD28</t>
  </si>
  <si>
    <t>0.33 [0.09;0.61]</t>
  </si>
  <si>
    <t>0.26 [0.03;0.50]</t>
  </si>
  <si>
    <t>CD2AP</t>
  </si>
  <si>
    <t>1.51 [1.17;1.78]</t>
  </si>
  <si>
    <t>1.63 [1.31;1.97]</t>
  </si>
  <si>
    <t>CD300C</t>
  </si>
  <si>
    <t>0.49 [0.25;0.73]</t>
  </si>
  <si>
    <t>0.47 [0.26;0.71]</t>
  </si>
  <si>
    <t>CD300E</t>
  </si>
  <si>
    <t>0.37 [0.10;0.69]</t>
  </si>
  <si>
    <t>0.17 [-0.09;0.47]</t>
  </si>
  <si>
    <t>CD300LF</t>
  </si>
  <si>
    <t>0.93 [0.46;1.22]</t>
  </si>
  <si>
    <t>0.92 [0.47;1.21]</t>
  </si>
  <si>
    <t>CD300LG</t>
  </si>
  <si>
    <t>0.44 [0.20;0.70]</t>
  </si>
  <si>
    <t>0.23 [-0.05;0.48]</t>
  </si>
  <si>
    <t>CD302</t>
  </si>
  <si>
    <t>0.64 [0.45;0.85]</t>
  </si>
  <si>
    <t>0.68 [0.49;0.88]</t>
  </si>
  <si>
    <t>CD33</t>
  </si>
  <si>
    <t>0.10 [-0.85;0.55]</t>
  </si>
  <si>
    <t>0.11 [-0.81;0.52]</t>
  </si>
  <si>
    <t>CD34</t>
  </si>
  <si>
    <t>0.21 (0.25)</t>
  </si>
  <si>
    <t>0.19 (0.24)</t>
  </si>
  <si>
    <t>CD38</t>
  </si>
  <si>
    <t>0.48 [0.26;0.68]</t>
  </si>
  <si>
    <t>0.91 [0.67;1.11]</t>
  </si>
  <si>
    <t>CD4</t>
  </si>
  <si>
    <t>0.34 [0.16;0.54]</t>
  </si>
  <si>
    <t>0.34 [0.16;0.52]</t>
  </si>
  <si>
    <t>CD40</t>
  </si>
  <si>
    <t>0.98 [0.75;1.20]</t>
  </si>
  <si>
    <t>0.95 [0.74;1.20]</t>
  </si>
  <si>
    <t>CD40LG</t>
  </si>
  <si>
    <t>1.18 [0.73;1.69]</t>
  </si>
  <si>
    <t>1.05 [0.59;1.60]</t>
  </si>
  <si>
    <t>CD46</t>
  </si>
  <si>
    <t>0.41 [0.26;0.55]</t>
  </si>
  <si>
    <t>0.41 [0.25;0.54]</t>
  </si>
  <si>
    <t>CD48</t>
  </si>
  <si>
    <t>0.21 [0.02;0.42]</t>
  </si>
  <si>
    <t>0.16 [-0.03;0.39]</t>
  </si>
  <si>
    <t>CD5</t>
  </si>
  <si>
    <t>0.07 [-0.14;0.32]</t>
  </si>
  <si>
    <t>CD55</t>
  </si>
  <si>
    <t>0.38 [0.23;0.53]</t>
  </si>
  <si>
    <t>0.44 [0.29;0.60]</t>
  </si>
  <si>
    <t>CD58</t>
  </si>
  <si>
    <t>0.22 [0.09;0.35]</t>
  </si>
  <si>
    <t>0.26 [0.13;0.38]</t>
  </si>
  <si>
    <t>CD59</t>
  </si>
  <si>
    <t>0.25 [0.12;0.39]</t>
  </si>
  <si>
    <t>0.36 [0.24;0.49]</t>
  </si>
  <si>
    <t>CD6</t>
  </si>
  <si>
    <t>0.14 [-0.23;0.50]</t>
  </si>
  <si>
    <t>0.00 [-0.33;0.34]</t>
  </si>
  <si>
    <t>CD63</t>
  </si>
  <si>
    <t>0.36 [0.08;0.62]</t>
  </si>
  <si>
    <t>CD69</t>
  </si>
  <si>
    <t>2.26 [1.75;2.71]</t>
  </si>
  <si>
    <t>2.16 [1.68;2.76]</t>
  </si>
  <si>
    <t>CD70</t>
  </si>
  <si>
    <t>0.26 [-0.05;0.58]</t>
  </si>
  <si>
    <t>0.06 [-0.29;0.35]</t>
  </si>
  <si>
    <t>CD74</t>
  </si>
  <si>
    <t>0.15 [-0.12;0.41]</t>
  </si>
  <si>
    <t>0.13 [-0.05;0.37]</t>
  </si>
  <si>
    <t>CD79B</t>
  </si>
  <si>
    <t>0.45 [0.17;0.76]</t>
  </si>
  <si>
    <t>0.51 [0.22;0.78]</t>
  </si>
  <si>
    <t>CD83</t>
  </si>
  <si>
    <t>0.37 [0.12;0.62]</t>
  </si>
  <si>
    <t>0.24 [0.03;0.48]</t>
  </si>
  <si>
    <t>CD84</t>
  </si>
  <si>
    <t>0.53 (0.30)</t>
  </si>
  <si>
    <t>0.49 (0.33)</t>
  </si>
  <si>
    <t>CD8A</t>
  </si>
  <si>
    <t>0.81 [0.43;1.18]</t>
  </si>
  <si>
    <t>0.74 [0.41;1.14]</t>
  </si>
  <si>
    <t>CD93</t>
  </si>
  <si>
    <t>0.40 [0.23;0.62]</t>
  </si>
  <si>
    <t>CD99</t>
  </si>
  <si>
    <t>0.30 [0.18;0.41]</t>
  </si>
  <si>
    <t>0.51 [0.41;0.62]</t>
  </si>
  <si>
    <t>CD99L2</t>
  </si>
  <si>
    <t>0.55 [0.40;0.72]</t>
  </si>
  <si>
    <t>0.49 [0.34;0.64]</t>
  </si>
  <si>
    <t>CDC27</t>
  </si>
  <si>
    <t>0.31 [0.04;0.59]</t>
  </si>
  <si>
    <t>0.32 [0.06;0.57]</t>
  </si>
  <si>
    <t>CDC37</t>
  </si>
  <si>
    <t>1.40 [1.00;1.89]</t>
  </si>
  <si>
    <t>1.30 [0.91;1.81]</t>
  </si>
  <si>
    <t>CDCP1</t>
  </si>
  <si>
    <t>0.41 [0.04;0.76]</t>
  </si>
  <si>
    <t>0.42 [0.11;0.79]</t>
  </si>
  <si>
    <t>CDH1</t>
  </si>
  <si>
    <t>0.21 [0.01;0.42]</t>
  </si>
  <si>
    <t>0.22 [0.04;0.42]</t>
  </si>
  <si>
    <t>CDH15</t>
  </si>
  <si>
    <t>0.00 [-0.27;0.32]</t>
  </si>
  <si>
    <t>0.71 [0.17;1.35]</t>
  </si>
  <si>
    <t>CDH17</t>
  </si>
  <si>
    <t>-0.49 [-0.87;-0.04]</t>
  </si>
  <si>
    <t>-0.65 [-1.03;-0.26]</t>
  </si>
  <si>
    <t>CDH2</t>
  </si>
  <si>
    <t>0.65 [0.39;0.89]</t>
  </si>
  <si>
    <t>0.81 [0.54;1.06]</t>
  </si>
  <si>
    <t>CDH3</t>
  </si>
  <si>
    <t>0.52 [0.30;0.74]</t>
  </si>
  <si>
    <t>0.56 [0.36;0.79]</t>
  </si>
  <si>
    <t>CDH5</t>
  </si>
  <si>
    <t>0.41 [0.22;0.60]</t>
  </si>
  <si>
    <t>0.46 [0.28;0.68]</t>
  </si>
  <si>
    <t>CDH6</t>
  </si>
  <si>
    <t>0.20 [-0.05;0.46]</t>
  </si>
  <si>
    <t>0.14 [-0.07;0.40]</t>
  </si>
  <si>
    <t>CDHR1</t>
  </si>
  <si>
    <t>0.34 [0.10;0.64]</t>
  </si>
  <si>
    <t>0.33 [0.11;0.60]</t>
  </si>
  <si>
    <t>CDHR2</t>
  </si>
  <si>
    <t>0.15 [-0.46;0.70]</t>
  </si>
  <si>
    <t>1.01 [0.54;1.54]</t>
  </si>
  <si>
    <t>CDHR5</t>
  </si>
  <si>
    <t>-0.06 [-0.34;0.19]</t>
  </si>
  <si>
    <t>-0.12 [-0.39;0.14]</t>
  </si>
  <si>
    <t>CDKN1A</t>
  </si>
  <si>
    <t>1.52 [1.03;2.05]</t>
  </si>
  <si>
    <t>1.56 [1.05;2.13]</t>
  </si>
  <si>
    <t>CDKN2D</t>
  </si>
  <si>
    <t>1.95 [1.40;2.58]</t>
  </si>
  <si>
    <t>1.89 [1.30;2.66]</t>
  </si>
  <si>
    <t>CDNF</t>
  </si>
  <si>
    <t>0.87 [0.63;1.07]</t>
  </si>
  <si>
    <t>1.01 [0.81;1.19]</t>
  </si>
  <si>
    <t>CDON</t>
  </si>
  <si>
    <t>0.01 [-0.17;0.19]</t>
  </si>
  <si>
    <t>CDSN</t>
  </si>
  <si>
    <t>0.60 (0.48)</t>
  </si>
  <si>
    <t>0.61 (0.48)</t>
  </si>
  <si>
    <t>CEACAM1</t>
  </si>
  <si>
    <t>0.53 [0.41;0.66]</t>
  </si>
  <si>
    <t>0.54 [0.42;0.67]</t>
  </si>
  <si>
    <t>CEACAM21</t>
  </si>
  <si>
    <t>-0.87 [-1.38;0.05]</t>
  </si>
  <si>
    <t>-0.84 [-1.33;0.02]</t>
  </si>
  <si>
    <t>CEACAM3</t>
  </si>
  <si>
    <t>-0.01 [-0.31;0.30]</t>
  </si>
  <si>
    <t>-0.02 [-0.37;0.29]</t>
  </si>
  <si>
    <t>CEACAM5</t>
  </si>
  <si>
    <t>0.13 [-0.25;0.61]</t>
  </si>
  <si>
    <t>0.15 [-0.28;0.62]</t>
  </si>
  <si>
    <t>CEACAM8</t>
  </si>
  <si>
    <t>0.39 [0.12;0.71]</t>
  </si>
  <si>
    <t>0.52 [0.22;0.83]</t>
  </si>
  <si>
    <t>CEBPB</t>
  </si>
  <si>
    <t>0.14 [-0.06;0.35]</t>
  </si>
  <si>
    <t>0.22 [0.00;0.45]</t>
  </si>
  <si>
    <t>CELA3A</t>
  </si>
  <si>
    <t>0.62 [0.25;1.00]</t>
  </si>
  <si>
    <t>0.52 [0.07;0.91]</t>
  </si>
  <si>
    <t>CEP164</t>
  </si>
  <si>
    <t>0.04 [-0.22;0.30]</t>
  </si>
  <si>
    <t>0.01 [-0.24;0.28]</t>
  </si>
  <si>
    <t>CEP20</t>
  </si>
  <si>
    <t>0.16 [-0.24;0.58]</t>
  </si>
  <si>
    <t>0.20 [-0.19;0.60]</t>
  </si>
  <si>
    <t>CEP43</t>
  </si>
  <si>
    <t>1.06 [0.70;1.43]</t>
  </si>
  <si>
    <t>1.14 [0.78;1.53]</t>
  </si>
  <si>
    <t>CEP85</t>
  </si>
  <si>
    <t>0.67 [0.34;1.01]</t>
  </si>
  <si>
    <t>0.74 [0.38;1.12]</t>
  </si>
  <si>
    <t>CERT</t>
  </si>
  <si>
    <t>0.61 [0.24;0.94]</t>
  </si>
  <si>
    <t>0.69 [0.28;0.98]</t>
  </si>
  <si>
    <t>CES1</t>
  </si>
  <si>
    <t>0.43 [0.03;0.99]</t>
  </si>
  <si>
    <t>0.49 [0.02;1.08]</t>
  </si>
  <si>
    <t>CES2</t>
  </si>
  <si>
    <t>-0.42 [-0.73;-0.07]</t>
  </si>
  <si>
    <t>-0.32 [-0.61;0.02]</t>
  </si>
  <si>
    <t>CES3</t>
  </si>
  <si>
    <t>-2.89 [-3.21;-2.57]</t>
  </si>
  <si>
    <t>-2.82 [-3.17;-2.50]</t>
  </si>
  <si>
    <t>CETN2</t>
  </si>
  <si>
    <t>-0.72 [-1.08;-0.34]</t>
  </si>
  <si>
    <t>-0.74 [-1.08;-0.38]</t>
  </si>
  <si>
    <t>CFC1</t>
  </si>
  <si>
    <t>0.37 [0.12;0.65]</t>
  </si>
  <si>
    <t>0.36 [0.07;0.69]</t>
  </si>
  <si>
    <t>CGA</t>
  </si>
  <si>
    <t>1.01 [0.51;1.41]</t>
  </si>
  <si>
    <t>-1.24 [-1.65;-0.85]</t>
  </si>
  <si>
    <t>CGREF1</t>
  </si>
  <si>
    <t>0.22 [-0.06;0.54]</t>
  </si>
  <si>
    <t>0.21 [-0.06;0.50]</t>
  </si>
  <si>
    <t>CHAC2</t>
  </si>
  <si>
    <t>1.31 [1.00;1.63]</t>
  </si>
  <si>
    <t>1.33 [1.06;1.67]</t>
  </si>
  <si>
    <t>CHEK2</t>
  </si>
  <si>
    <t>0.11 [-0.19;0.33]</t>
  </si>
  <si>
    <t>0.11 [-0.11;0.34]</t>
  </si>
  <si>
    <t>CHGB</t>
  </si>
  <si>
    <t>0.63 [0.34;0.90]</t>
  </si>
  <si>
    <t>0.48 [0.16;0.75]</t>
  </si>
  <si>
    <t>CHI3L1</t>
  </si>
  <si>
    <t>0.03 [-0.28;0.48]</t>
  </si>
  <si>
    <t>0.11 [-0.22;0.55]</t>
  </si>
  <si>
    <t>CHIT1</t>
  </si>
  <si>
    <t>0.90 [0.30;1.45]</t>
  </si>
  <si>
    <t>1.00 [0.38;1.59]</t>
  </si>
  <si>
    <t>CHL1</t>
  </si>
  <si>
    <t>0.25 [0.08;0.44]</t>
  </si>
  <si>
    <t>0.21 [0.07;0.39]</t>
  </si>
  <si>
    <t>CHMP1A</t>
  </si>
  <si>
    <t>1.94 [1.44;2.48]</t>
  </si>
  <si>
    <t>1.88 [1.42;2.48]</t>
  </si>
  <si>
    <t>CHRDL1</t>
  </si>
  <si>
    <t>1.26 [1.07;1.47]</t>
  </si>
  <si>
    <t>1.19 [0.98;1.42]</t>
  </si>
  <si>
    <t>CHRDL2</t>
  </si>
  <si>
    <t>0.24 [-0.12;0.64]</t>
  </si>
  <si>
    <t>0.44 [0.12;0.77]</t>
  </si>
  <si>
    <t>CIAPIN1</t>
  </si>
  <si>
    <t>1.80 [1.48;2.18]</t>
  </si>
  <si>
    <t>1.77 [1.47;2.19]</t>
  </si>
  <si>
    <t>CKAP4</t>
  </si>
  <si>
    <t>0.24 [0.09;0.43]</t>
  </si>
  <si>
    <t>0.23 [0.07;0.40]</t>
  </si>
  <si>
    <t>CKMT1A_CKMT1B</t>
  </si>
  <si>
    <t>1.05 [0.66;1.45]</t>
  </si>
  <si>
    <t>1.03 [0.70;1.38]</t>
  </si>
  <si>
    <t>CLC</t>
  </si>
  <si>
    <t>-2.07 [-2.40;-1.68]</t>
  </si>
  <si>
    <t>-2.01 [-2.37;-1.63]</t>
  </si>
  <si>
    <t>CLEC10A</t>
  </si>
  <si>
    <t>0.61 [0.36;0.86]</t>
  </si>
  <si>
    <t>0.58 [0.34;0.84]</t>
  </si>
  <si>
    <t>CLEC11A</t>
  </si>
  <si>
    <t>0.34 [0.08;0.64]</t>
  </si>
  <si>
    <t>0.43 [0.15;0.71]</t>
  </si>
  <si>
    <t>CLEC14A</t>
  </si>
  <si>
    <t>0.30 [0.10;0.51]</t>
  </si>
  <si>
    <t>0.40 [0.21;0.62]</t>
  </si>
  <si>
    <t>CLEC1A</t>
  </si>
  <si>
    <t>0.28 [0.04;0.49]</t>
  </si>
  <si>
    <t>0.36 [0.13;0.58]</t>
  </si>
  <si>
    <t>CLEC1B</t>
  </si>
  <si>
    <t>1.80 [1.30;2.30]</t>
  </si>
  <si>
    <t>1.62 [1.23;2.27]</t>
  </si>
  <si>
    <t>CLEC4A</t>
  </si>
  <si>
    <t>0.19 [-0.04;0.42]</t>
  </si>
  <si>
    <t>0.09 [-0.14;0.31]</t>
  </si>
  <si>
    <t>CLEC4C</t>
  </si>
  <si>
    <t>0.57 [0.29;0.86]</t>
  </si>
  <si>
    <t>0.40 [0.08;0.65]</t>
  </si>
  <si>
    <t>CLEC4D</t>
  </si>
  <si>
    <t>0.90 [0.56;1.29]</t>
  </si>
  <si>
    <t>1.00 [0.62;1.40]</t>
  </si>
  <si>
    <t>CLEC4G</t>
  </si>
  <si>
    <t>0.35 [0.11;0.57]</t>
  </si>
  <si>
    <t>0.50 [0.26;0.73]</t>
  </si>
  <si>
    <t>CLEC5A</t>
  </si>
  <si>
    <t>0.35 [0.16;0.53]</t>
  </si>
  <si>
    <t>0.21 [-0.01;0.40]</t>
  </si>
  <si>
    <t>CLEC6A</t>
  </si>
  <si>
    <t>0.05 [-0.27;0.37]</t>
  </si>
  <si>
    <t>CLEC7A</t>
  </si>
  <si>
    <t>0.28 [-0.01;0.55]</t>
  </si>
  <si>
    <t>0.24 [-0.07;0.47]</t>
  </si>
  <si>
    <t>CLIP2</t>
  </si>
  <si>
    <t>2.67 [2.11;3.34]</t>
  </si>
  <si>
    <t>2.69 [2.16;3.35]</t>
  </si>
  <si>
    <t>CLMP</t>
  </si>
  <si>
    <t>0.51 [0.36;0.68]</t>
  </si>
  <si>
    <t>0.33 [0.19;0.48]</t>
  </si>
  <si>
    <t>CLPP</t>
  </si>
  <si>
    <t>1.57 [1.06;2.08]</t>
  </si>
  <si>
    <t>1.70 [1.18;2.23]</t>
  </si>
  <si>
    <t>CLPS</t>
  </si>
  <si>
    <t>0.74 [0.16;1.17]</t>
  </si>
  <si>
    <t>0.61 [0.15;1.08]</t>
  </si>
  <si>
    <t>CLSPN</t>
  </si>
  <si>
    <t>-0.15 [-0.31;0.03]</t>
  </si>
  <si>
    <t>-0.13 [-0.31;0.04]</t>
  </si>
  <si>
    <t>CLSTN1</t>
  </si>
  <si>
    <t>0.21 [-0.10;0.51]</t>
  </si>
  <si>
    <t>CLSTN2</t>
  </si>
  <si>
    <t>0.70 [0.47;0.96]</t>
  </si>
  <si>
    <t>0.65 [0.42;0.88]</t>
  </si>
  <si>
    <t>CLTA</t>
  </si>
  <si>
    <t>0.31 [0.09;0.52]</t>
  </si>
  <si>
    <t>0.30 [0.07;0.51]</t>
  </si>
  <si>
    <t>CLUL1</t>
  </si>
  <si>
    <t>0.15 [-0.14;0.43]</t>
  </si>
  <si>
    <t>CNDP1</t>
  </si>
  <si>
    <t>1.79 [1.54;2.05]</t>
  </si>
  <si>
    <t>1.70 [1.40;1.98]</t>
  </si>
  <si>
    <t>CNPY2</t>
  </si>
  <si>
    <t>0.32 [0.07;0.61]</t>
  </si>
  <si>
    <t>0.33 [0.06;0.58]</t>
  </si>
  <si>
    <t>CNPY4</t>
  </si>
  <si>
    <t>1.14 [0.76;1.54]</t>
  </si>
  <si>
    <t>1.10 [0.77;1.52]</t>
  </si>
  <si>
    <t>CNST</t>
  </si>
  <si>
    <t>1.93 [1.37;2.45]</t>
  </si>
  <si>
    <t>1.96 [1.34;2.52]</t>
  </si>
  <si>
    <t>CNTN1</t>
  </si>
  <si>
    <t>0.57 (0.29)</t>
  </si>
  <si>
    <t>0.32 (0.26)</t>
  </si>
  <si>
    <t>CNTN2</t>
  </si>
  <si>
    <t>0.40 [0.11;0.76]</t>
  </si>
  <si>
    <t>0.24 [-0.08;0.56]</t>
  </si>
  <si>
    <t>CNTN3</t>
  </si>
  <si>
    <t>0.25 [-0.02;0.48]</t>
  </si>
  <si>
    <t>0.48 [0.29;0.67]</t>
  </si>
  <si>
    <t>CNTN4</t>
  </si>
  <si>
    <t>0.49 [0.34;0.68]</t>
  </si>
  <si>
    <t>0.45 [0.30;0.59]</t>
  </si>
  <si>
    <t>CNTN5</t>
  </si>
  <si>
    <t>0.59 [0.34;0.89]</t>
  </si>
  <si>
    <t>0.34 [0.09;0.57]</t>
  </si>
  <si>
    <t>CNTNAP2</t>
  </si>
  <si>
    <t>0.30 [0.01;0.58]</t>
  </si>
  <si>
    <t>COL18A1</t>
  </si>
  <si>
    <t>0.26 [0.10;0.40]</t>
  </si>
  <si>
    <t>0.26 [0.12;0.39]</t>
  </si>
  <si>
    <t>COL1A1</t>
  </si>
  <si>
    <t>0.05 [-0.13;0.25]</t>
  </si>
  <si>
    <t>-0.04 [-0.23;0.13]</t>
  </si>
  <si>
    <t>COL4A1</t>
  </si>
  <si>
    <t>0.37 [0.06;0.69]</t>
  </si>
  <si>
    <t>0.41 [0.13;0.68]</t>
  </si>
  <si>
    <t>COL6A3</t>
  </si>
  <si>
    <t>0.25 [0.03;0.47]</t>
  </si>
  <si>
    <t>0.22 [0.02;0.45]</t>
  </si>
  <si>
    <t>COL9A1</t>
  </si>
  <si>
    <t>-0.25 [-0.56;0.13]</t>
  </si>
  <si>
    <t>-0.29 [-0.57;0.04]</t>
  </si>
  <si>
    <t>COLEC12</t>
  </si>
  <si>
    <t>0.44 [0.27;0.63]</t>
  </si>
  <si>
    <t>0.34 [0.17;0.53]</t>
  </si>
  <si>
    <t>COMP</t>
  </si>
  <si>
    <t>0.57 (0.37)</t>
  </si>
  <si>
    <t>COMT</t>
  </si>
  <si>
    <t>1.68 [1.21;2.15]</t>
  </si>
  <si>
    <t>1.72 [1.28;2.27]</t>
  </si>
  <si>
    <t>COPE</t>
  </si>
  <si>
    <t>0.11 [-0.15;0.33]</t>
  </si>
  <si>
    <t>0.10 [-0.16;0.35]</t>
  </si>
  <si>
    <t>CORO1A</t>
  </si>
  <si>
    <t>1.40 [0.91;1.95]</t>
  </si>
  <si>
    <t>1.14 [0.67;1.72]</t>
  </si>
  <si>
    <t>COX5B</t>
  </si>
  <si>
    <t>-0.28 [-0.65;0.12]</t>
  </si>
  <si>
    <t>-0.27 [-0.64;0.08]</t>
  </si>
  <si>
    <t>CPA1</t>
  </si>
  <si>
    <t>0.50 [0.14;0.89]</t>
  </si>
  <si>
    <t>0.51 [0.07;1.01]</t>
  </si>
  <si>
    <t>CPA2</t>
  </si>
  <si>
    <t>-0.47 [-0.87;-0.01]</t>
  </si>
  <si>
    <t>-0.47 [-0.89;-0.01]</t>
  </si>
  <si>
    <t>CPB1</t>
  </si>
  <si>
    <t>0.09 [-0.25;0.47]</t>
  </si>
  <si>
    <t>0.12 [-0.33;0.56]</t>
  </si>
  <si>
    <t>CPE</t>
  </si>
  <si>
    <t>0.61 [0.37;0.79]</t>
  </si>
  <si>
    <t>0.67 [0.42;0.89]</t>
  </si>
  <si>
    <t>CPM</t>
  </si>
  <si>
    <t>0.49 (0.41)</t>
  </si>
  <si>
    <t>0.61 (0.40)</t>
  </si>
  <si>
    <t>CPPED1</t>
  </si>
  <si>
    <t>0.72 [0.40;1.17]</t>
  </si>
  <si>
    <t>0.89 [0.52;1.29]</t>
  </si>
  <si>
    <t>CPVL</t>
  </si>
  <si>
    <t>0.38 [0.10;0.63]</t>
  </si>
  <si>
    <t>0.32 [0.00;0.57]</t>
  </si>
  <si>
    <t>CPXM1</t>
  </si>
  <si>
    <t>0.50 [0.19;0.84]</t>
  </si>
  <si>
    <t>0.41 [0.11;0.76]</t>
  </si>
  <si>
    <t>CR2</t>
  </si>
  <si>
    <t>-0.10 [-0.43;0.20]</t>
  </si>
  <si>
    <t>-0.10 [-0.40;0.21]</t>
  </si>
  <si>
    <t>CRACR2A</t>
  </si>
  <si>
    <t>1.10 [0.70;1.58]</t>
  </si>
  <si>
    <t>1.00 [0.55;1.51]</t>
  </si>
  <si>
    <t>CRADD</t>
  </si>
  <si>
    <t>2.51 [2.06;3.00]</t>
  </si>
  <si>
    <t>2.41 [2.00;2.94]</t>
  </si>
  <si>
    <t>CREG1</t>
  </si>
  <si>
    <t>0.08 [-0.18;0.30]</t>
  </si>
  <si>
    <t>0.15 [-0.09;0.46]</t>
  </si>
  <si>
    <t>CRELD2</t>
  </si>
  <si>
    <t>0.36 [0.05;0.64]</t>
  </si>
  <si>
    <t>0.43 [0.13;0.76]</t>
  </si>
  <si>
    <t>CRH</t>
  </si>
  <si>
    <t>-0.57 [-1.07;0.00]</t>
  </si>
  <si>
    <t>-0.64 [-1.18;0.04]</t>
  </si>
  <si>
    <t>CRHBP</t>
  </si>
  <si>
    <t>0.36 (0.30)</t>
  </si>
  <si>
    <t>0.42 (0.29)</t>
  </si>
  <si>
    <t>CRHR1</t>
  </si>
  <si>
    <t>0.19 [-0.17;0.49]</t>
  </si>
  <si>
    <t>0.21 [-0.11;0.51]</t>
  </si>
  <si>
    <t>CRIM1</t>
  </si>
  <si>
    <t>0.62 [0.49;0.77]</t>
  </si>
  <si>
    <t>0.61 [0.48;0.75]</t>
  </si>
  <si>
    <t>CRIP2</t>
  </si>
  <si>
    <t>0.28 [0.03;0.53]</t>
  </si>
  <si>
    <t>0.43 [0.17;0.75]</t>
  </si>
  <si>
    <t>CRISP2</t>
  </si>
  <si>
    <t>-0.18 [-0.64;0.23]</t>
  </si>
  <si>
    <t>0.54 [0.21;0.88]</t>
  </si>
  <si>
    <t>CRKL</t>
  </si>
  <si>
    <t>2.61 [2.09;3.21]</t>
  </si>
  <si>
    <t>2.56 [2.07;3.26]</t>
  </si>
  <si>
    <t>CRLF1</t>
  </si>
  <si>
    <t>0.10 (0.25)</t>
  </si>
  <si>
    <t>0.16 (0.26)</t>
  </si>
  <si>
    <t>CRNN</t>
  </si>
  <si>
    <t>-0.17 [-0.62;0.43]</t>
  </si>
  <si>
    <t>CRTAC1</t>
  </si>
  <si>
    <t>0.82 [0.61;1.01]</t>
  </si>
  <si>
    <t>0.72 [0.46;0.93]</t>
  </si>
  <si>
    <t>CRTAM</t>
  </si>
  <si>
    <t>0.35 (0.57)</t>
  </si>
  <si>
    <t>0.23 (0.57)</t>
  </si>
  <si>
    <t>CRX</t>
  </si>
  <si>
    <t>-0.23 [-0.59;0.26]</t>
  </si>
  <si>
    <t>-0.23 [-0.56;0.30]</t>
  </si>
  <si>
    <t>CSF1</t>
  </si>
  <si>
    <t>-0.20 [-0.38;-0.02]</t>
  </si>
  <si>
    <t>-0.21 [-0.37;-0.06]</t>
  </si>
  <si>
    <t>CSF2RA</t>
  </si>
  <si>
    <t>0.81 [0.32;1.16]</t>
  </si>
  <si>
    <t>0.82 [0.38;1.23]</t>
  </si>
  <si>
    <t>CSF3</t>
  </si>
  <si>
    <t>0.40 [0.08;0.72]</t>
  </si>
  <si>
    <t>0.33 [0.04;0.61]</t>
  </si>
  <si>
    <t>CST3</t>
  </si>
  <si>
    <t>0.29 [0.12;0.48]</t>
  </si>
  <si>
    <t>CST5</t>
  </si>
  <si>
    <t>0.00 [-0.38;0.37]</t>
  </si>
  <si>
    <t>0.02 [-0.31;0.44]</t>
  </si>
  <si>
    <t>CST6</t>
  </si>
  <si>
    <t>0.56 [0.19;0.90]</t>
  </si>
  <si>
    <t>0.78 [0.39;1.15]</t>
  </si>
  <si>
    <t>CST7</t>
  </si>
  <si>
    <t>-0.07 [-0.36;0.36]</t>
  </si>
  <si>
    <t>0.00 [-0.37;0.41]</t>
  </si>
  <si>
    <t>CSTB</t>
  </si>
  <si>
    <t>0.63 [0.37;0.87]</t>
  </si>
  <si>
    <t>0.59 [0.34;0.82]</t>
  </si>
  <si>
    <t>CTF1</t>
  </si>
  <si>
    <t>0.82 [0.36;1.28]</t>
  </si>
  <si>
    <t>0.77 [0.36;1.29]</t>
  </si>
  <si>
    <t>CTRB1</t>
  </si>
  <si>
    <t>0.42 [0.07;0.74]</t>
  </si>
  <si>
    <t>0.29 [-0.08;0.67]</t>
  </si>
  <si>
    <t>CTRC</t>
  </si>
  <si>
    <t>0.63 [0.22;1.05]</t>
  </si>
  <si>
    <t>0.47 [0.03;0.95]</t>
  </si>
  <si>
    <t>CTSB</t>
  </si>
  <si>
    <t>0.46 [0.05;0.86]</t>
  </si>
  <si>
    <t>0.45 [0.07;0.92]</t>
  </si>
  <si>
    <t>CTSC</t>
  </si>
  <si>
    <t>0.24 [-0.06;0.52]</t>
  </si>
  <si>
    <t>0.36 [0.08;0.74]</t>
  </si>
  <si>
    <t>CTSD</t>
  </si>
  <si>
    <t>0.06 [-0.16;0.27]</t>
  </si>
  <si>
    <t>0.09 [-0.11;0.35]</t>
  </si>
  <si>
    <t>CTSF</t>
  </si>
  <si>
    <t>0.07 [-0.22;0.35]</t>
  </si>
  <si>
    <t>0.07 [-0.20;0.32]</t>
  </si>
  <si>
    <t>CTSH</t>
  </si>
  <si>
    <t>-1.53 [-2.04;-0.91]</t>
  </si>
  <si>
    <t>-1.37 [-1.86;-0.75]</t>
  </si>
  <si>
    <t>CTSL</t>
  </si>
  <si>
    <t>0.27 [0.10;0.41]</t>
  </si>
  <si>
    <t>0.31 [0.15;0.48]</t>
  </si>
  <si>
    <t>CTSO</t>
  </si>
  <si>
    <t>0.02 [-0.17;0.24]</t>
  </si>
  <si>
    <t>0.12 [-0.10;0.34]</t>
  </si>
  <si>
    <t>CTSS</t>
  </si>
  <si>
    <t>0.05 [-0.09;0.20]</t>
  </si>
  <si>
    <t>CTSV</t>
  </si>
  <si>
    <t>-0.15 [-0.43;0.13]</t>
  </si>
  <si>
    <t>-0.08 [-0.30;0.16]</t>
  </si>
  <si>
    <t>CTSZ</t>
  </si>
  <si>
    <t>0.06 [-0.16;0.33]</t>
  </si>
  <si>
    <t>0.16 [-0.05;0.42]</t>
  </si>
  <si>
    <t>CX3CL1</t>
  </si>
  <si>
    <t>0.51 [0.31;0.74]</t>
  </si>
  <si>
    <t>0.50 [0.29;0.74]</t>
  </si>
  <si>
    <t>CXADR</t>
  </si>
  <si>
    <t>0.49 [0.14;0.95]</t>
  </si>
  <si>
    <t>0.51 [0.16;0.94]</t>
  </si>
  <si>
    <t>CXCL1</t>
  </si>
  <si>
    <t>1.26 [0.74;1.81]</t>
  </si>
  <si>
    <t>1.15 [0.67;1.69]</t>
  </si>
  <si>
    <t>CXCL10</t>
  </si>
  <si>
    <t>-0.14 [-0.48;0.29]</t>
  </si>
  <si>
    <t>-0.16 [-0.55;0.29]</t>
  </si>
  <si>
    <t>CXCL11</t>
  </si>
  <si>
    <t>0.23 [-0.18;0.67]</t>
  </si>
  <si>
    <t>0.03 [-0.33;0.54]</t>
  </si>
  <si>
    <t>CXCL12</t>
  </si>
  <si>
    <t>0.67 [0.39;0.93]</t>
  </si>
  <si>
    <t>0.75 [0.50;0.99]</t>
  </si>
  <si>
    <t>CXCL13</t>
  </si>
  <si>
    <t>-1.01 [-1.34;-0.68]</t>
  </si>
  <si>
    <t>-0.95 [-1.31;-0.59]</t>
  </si>
  <si>
    <t>CXCL14</t>
  </si>
  <si>
    <t>1.24 [0.95;1.64]</t>
  </si>
  <si>
    <t>1.29 [1.01;1.68]</t>
  </si>
  <si>
    <t>CXCL16</t>
  </si>
  <si>
    <t>0.12 [-0.03;0.31]</t>
  </si>
  <si>
    <t>0.08 [-0.08;0.23]</t>
  </si>
  <si>
    <t>CXCL17</t>
  </si>
  <si>
    <t>1.27 [1.00;1.61]</t>
  </si>
  <si>
    <t>1.27 [1.03;1.58]</t>
  </si>
  <si>
    <t>CXCL3</t>
  </si>
  <si>
    <t>2.62 [2.10;3.16]</t>
  </si>
  <si>
    <t>2.46 [1.98;2.98]</t>
  </si>
  <si>
    <t>CXCL5</t>
  </si>
  <si>
    <t>2.59 [1.87;3.27]</t>
  </si>
  <si>
    <t>2.02 [1.39;2.68]</t>
  </si>
  <si>
    <t>CXCL6</t>
  </si>
  <si>
    <t>0.38 [-0.07;0.81]</t>
  </si>
  <si>
    <t>0.44 [0.05;0.91]</t>
  </si>
  <si>
    <t>CXCL8</t>
  </si>
  <si>
    <t>1.18 [0.95;1.44]</t>
  </si>
  <si>
    <t>1.16 [0.93;1.41]</t>
  </si>
  <si>
    <t>CXCL9</t>
  </si>
  <si>
    <t>0.86 [0.47;1.32]</t>
  </si>
  <si>
    <t>0.75 [0.34;1.18]</t>
  </si>
  <si>
    <t>DAB2</t>
  </si>
  <si>
    <t>1.69 [1.13;2.34]</t>
  </si>
  <si>
    <t>1.67 [1.08;2.35]</t>
  </si>
  <si>
    <t>DAG1</t>
  </si>
  <si>
    <t>0.88 [0.64;1.14]</t>
  </si>
  <si>
    <t>0.91 [0.69;1.18]</t>
  </si>
  <si>
    <t>DAPP1</t>
  </si>
  <si>
    <t>3.39 (1.16)</t>
  </si>
  <si>
    <t>3.39 (1.23)</t>
  </si>
  <si>
    <t>DARS1</t>
  </si>
  <si>
    <t>1.74 [1.29;2.21]</t>
  </si>
  <si>
    <t>1.71 [1.28;2.21]</t>
  </si>
  <si>
    <t>DBI</t>
  </si>
  <si>
    <t>1.18 [0.82;1.60]</t>
  </si>
  <si>
    <t>1.08 [0.77;1.48]</t>
  </si>
  <si>
    <t>DBNL</t>
  </si>
  <si>
    <t>2.17 [1.72;2.72]</t>
  </si>
  <si>
    <t>2.15 [1.69;2.71]</t>
  </si>
  <si>
    <t>DCBLD2</t>
  </si>
  <si>
    <t>0.72 (0.38)</t>
  </si>
  <si>
    <t>0.64 (0.35)</t>
  </si>
  <si>
    <t>DCN</t>
  </si>
  <si>
    <t>0.01 [-0.17;0.21]</t>
  </si>
  <si>
    <t>-0.02 [-0.19;0.17]</t>
  </si>
  <si>
    <t>DCTN1</t>
  </si>
  <si>
    <t>1.30 [0.98;1.64]</t>
  </si>
  <si>
    <t>1.35 [1.00;1.74]</t>
  </si>
  <si>
    <t>DCTN2</t>
  </si>
  <si>
    <t>1.99 [1.60;2.43]</t>
  </si>
  <si>
    <t>1.95 [1.53;2.49]</t>
  </si>
  <si>
    <t>DCTN6</t>
  </si>
  <si>
    <t>-1.21 [-1.56;-0.90]</t>
  </si>
  <si>
    <t>-1.21 [-1.52;-0.86]</t>
  </si>
  <si>
    <t>DCTPP1</t>
  </si>
  <si>
    <t>0.63 [0.43;0.82]</t>
  </si>
  <si>
    <t>0.59 [0.39;0.78]</t>
  </si>
  <si>
    <t>DCXR</t>
  </si>
  <si>
    <t>0.88 [0.46;1.33]</t>
  </si>
  <si>
    <t>1.34 [0.91;1.86]</t>
  </si>
  <si>
    <t>DDAH1</t>
  </si>
  <si>
    <t>0.37 [0.11;0.64]</t>
  </si>
  <si>
    <t>0.30 [0.06;0.61]</t>
  </si>
  <si>
    <t>DDC</t>
  </si>
  <si>
    <t>0.34 [0.01;0.73]</t>
  </si>
  <si>
    <t>0.36 [0.02;0.63]</t>
  </si>
  <si>
    <t>DDR1</t>
  </si>
  <si>
    <t>0.24 [0.09;0.39]</t>
  </si>
  <si>
    <t>0.29 [0.15;0.45]</t>
  </si>
  <si>
    <t>DDX58</t>
  </si>
  <si>
    <t>-0.05 [-0.29;0.30]</t>
  </si>
  <si>
    <t>-0.01 [-0.26;0.30]</t>
  </si>
  <si>
    <t>DECR1</t>
  </si>
  <si>
    <t>2.40 [1.91;2.88]</t>
  </si>
  <si>
    <t>2.28 [1.89;2.91]</t>
  </si>
  <si>
    <t>DEFA1_DEFA1B</t>
  </si>
  <si>
    <t>0.51 [0.16;0.85]</t>
  </si>
  <si>
    <t>0.52 [0.20;0.85]</t>
  </si>
  <si>
    <t>DEFB4A_DEFB4B</t>
  </si>
  <si>
    <t>-3.38 [-4.05;-2.69]</t>
  </si>
  <si>
    <t>-2.82 [-3.47;-1.91]</t>
  </si>
  <si>
    <t>DFFA</t>
  </si>
  <si>
    <t>1.47 [1.16;1.87]</t>
  </si>
  <si>
    <t>1.45 [1.16;1.88]</t>
  </si>
  <si>
    <t>DGKZ</t>
  </si>
  <si>
    <t>-0.11 [-0.38;0.12]</t>
  </si>
  <si>
    <t>-0.09 [-0.34;0.13]</t>
  </si>
  <si>
    <t>DIABLO</t>
  </si>
  <si>
    <t>2.62 [2.08;3.13]</t>
  </si>
  <si>
    <t>2.38 [1.83;3.12]</t>
  </si>
  <si>
    <t>DKK1</t>
  </si>
  <si>
    <t>0.27 [-0.06;0.60]</t>
  </si>
  <si>
    <t>0.16 [-0.14;0.55]</t>
  </si>
  <si>
    <t>DKK3</t>
  </si>
  <si>
    <t>0.49 [0.31;0.70]</t>
  </si>
  <si>
    <t>0.48 [0.26;0.71]</t>
  </si>
  <si>
    <t>DKK4</t>
  </si>
  <si>
    <t>-0.26 [-0.56;0.05]</t>
  </si>
  <si>
    <t>-0.24 [-0.50;0.07]</t>
  </si>
  <si>
    <t>DKKL1</t>
  </si>
  <si>
    <t>0.90 [0.29;1.42]</t>
  </si>
  <si>
    <t>0.61 [0.04;1.06]</t>
  </si>
  <si>
    <t>DLK1</t>
  </si>
  <si>
    <t>0.38 (0.61)</t>
  </si>
  <si>
    <t>0.38 (0.63)</t>
  </si>
  <si>
    <t>DLL1</t>
  </si>
  <si>
    <t>0.30 [0.12;0.50]</t>
  </si>
  <si>
    <t>0.38 [0.21;0.58]</t>
  </si>
  <si>
    <t>DNAJA2</t>
  </si>
  <si>
    <t>1.69 [1.25;2.20]</t>
  </si>
  <si>
    <t>1.67 [1.26;2.22]</t>
  </si>
  <si>
    <t>DNAJB1</t>
  </si>
  <si>
    <t>2.17 [1.66;2.73]</t>
  </si>
  <si>
    <t>2.34 [1.81;2.95]</t>
  </si>
  <si>
    <t>DNAJB8</t>
  </si>
  <si>
    <t>0.37 [0.16;0.61]</t>
  </si>
  <si>
    <t>0.32 [0.13;0.54]</t>
  </si>
  <si>
    <t>DNER</t>
  </si>
  <si>
    <t>-0.33 (0.28)</t>
  </si>
  <si>
    <t>-0.25 (0.27)</t>
  </si>
  <si>
    <t>DNMBP</t>
  </si>
  <si>
    <t>0.88 [0.60;1.18]</t>
  </si>
  <si>
    <t>0.78 [0.54;1.08]</t>
  </si>
  <si>
    <t>DNPH1</t>
  </si>
  <si>
    <t>1.87 [1.61;2.18]</t>
  </si>
  <si>
    <t>2.05 [1.77;2.33]</t>
  </si>
  <si>
    <t>DOK2</t>
  </si>
  <si>
    <t>1.98 [1.38;2.57]</t>
  </si>
  <si>
    <t>1.99 [1.46;2.67]</t>
  </si>
  <si>
    <t>DPEP1</t>
  </si>
  <si>
    <t>0.55 [0.16;0.85]</t>
  </si>
  <si>
    <t>0.81 [0.44;1.11]</t>
  </si>
  <si>
    <t>DPEP2</t>
  </si>
  <si>
    <t>-2.61 [-2.76;-2.47]</t>
  </si>
  <si>
    <t>-2.65 [-2.81;-2.46]</t>
  </si>
  <si>
    <t>DPP10</t>
  </si>
  <si>
    <t>-0.19 [-0.40;0.02]</t>
  </si>
  <si>
    <t>DPP4</t>
  </si>
  <si>
    <t>0.26 [0.07;0.46]</t>
  </si>
  <si>
    <t>0.16 [-0.01;0.31]</t>
  </si>
  <si>
    <t>DPP6</t>
  </si>
  <si>
    <t>0.29 [0.07;0.54]</t>
  </si>
  <si>
    <t>0.05 [-0.18;0.26]</t>
  </si>
  <si>
    <t>DPP7</t>
  </si>
  <si>
    <t>0.35 [-0.01;0.71]</t>
  </si>
  <si>
    <t>0.48 [0.13;0.88]</t>
  </si>
  <si>
    <t>DPT</t>
  </si>
  <si>
    <t>0.54 [0.37;0.73]</t>
  </si>
  <si>
    <t>0.49 [0.32;0.66]</t>
  </si>
  <si>
    <t>DPY30</t>
  </si>
  <si>
    <t>-0.01 [-0.31;0.38]</t>
  </si>
  <si>
    <t>0.01 [-0.29;0.39]</t>
  </si>
  <si>
    <t>DRAXIN</t>
  </si>
  <si>
    <t>0.72 [0.44;1.05]</t>
  </si>
  <si>
    <t>0.56 [0.27;0.83]</t>
  </si>
  <si>
    <t>DRG2</t>
  </si>
  <si>
    <t>0.57 [0.33;0.79]</t>
  </si>
  <si>
    <t>0.57 [0.33;0.85]</t>
  </si>
  <si>
    <t>DSC2</t>
  </si>
  <si>
    <t>0.48 [0.26;0.75]</t>
  </si>
  <si>
    <t>0.47 [0.27;0.69]</t>
  </si>
  <si>
    <t>DSG2</t>
  </si>
  <si>
    <t>0.82 [0.64;1.00]</t>
  </si>
  <si>
    <t>0.70 [0.53;0.88]</t>
  </si>
  <si>
    <t>DSG3</t>
  </si>
  <si>
    <t>0.25 [0.01;0.45]</t>
  </si>
  <si>
    <t>DSG4</t>
  </si>
  <si>
    <t>0.26 (0.56)</t>
  </si>
  <si>
    <t>0.21 (0.52)</t>
  </si>
  <si>
    <t>DTX3</t>
  </si>
  <si>
    <t>0.64 [0.48;0.82]</t>
  </si>
  <si>
    <t>0.68 [0.55;0.85]</t>
  </si>
  <si>
    <t>DUOX2</t>
  </si>
  <si>
    <t>0.16 [-0.19;0.49]</t>
  </si>
  <si>
    <t>0.16 [-0.17;0.54]</t>
  </si>
  <si>
    <t>DUSP3</t>
  </si>
  <si>
    <t>-1.89 [-2.26;-1.51]</t>
  </si>
  <si>
    <t>-1.95 [-2.30;-1.55]</t>
  </si>
  <si>
    <t>EBAG9</t>
  </si>
  <si>
    <t>1.32 [0.86;1.89]</t>
  </si>
  <si>
    <t>1.33 [0.86;1.94]</t>
  </si>
  <si>
    <t>EBI3_IL27</t>
  </si>
  <si>
    <t>0.39 [0.18;0.61]</t>
  </si>
  <si>
    <t>0.36 [0.16;0.56]</t>
  </si>
  <si>
    <t>ECE1</t>
  </si>
  <si>
    <t>0.33 [0.07;0.58]</t>
  </si>
  <si>
    <t>0.33 [0.07;0.57]</t>
  </si>
  <si>
    <t>EDA2R</t>
  </si>
  <si>
    <t>0.91 [0.67;1.14]</t>
  </si>
  <si>
    <t>0.90 [0.69;1.17]</t>
  </si>
  <si>
    <t>EDAR</t>
  </si>
  <si>
    <t>1.35 [0.83;1.86]</t>
  </si>
  <si>
    <t>1.29 [0.81;1.75]</t>
  </si>
  <si>
    <t>EDIL3</t>
  </si>
  <si>
    <t>-0.75 [-1.01;-0.50]</t>
  </si>
  <si>
    <t>-0.83 [-1.05;-0.59]</t>
  </si>
  <si>
    <t>EFEMP1</t>
  </si>
  <si>
    <t>0.89 [0.68;1.11]</t>
  </si>
  <si>
    <t>0.84 [0.62;1.06]</t>
  </si>
  <si>
    <t>EFNA1</t>
  </si>
  <si>
    <t>0.42 [0.25;0.60]</t>
  </si>
  <si>
    <t>0.36 [0.19;0.54]</t>
  </si>
  <si>
    <t>EFNA4</t>
  </si>
  <si>
    <t>0.31 [0.14;0.51]</t>
  </si>
  <si>
    <t>0.31 [0.12;0.48]</t>
  </si>
  <si>
    <t>EGF</t>
  </si>
  <si>
    <t>1.62 [0.97;2.21]</t>
  </si>
  <si>
    <t>1.43 [0.85;2.09]</t>
  </si>
  <si>
    <t>EGFL7</t>
  </si>
  <si>
    <t>1.45 [1.23;1.69]</t>
  </si>
  <si>
    <t>1.57 [1.32;1.78]</t>
  </si>
  <si>
    <t>EGFR</t>
  </si>
  <si>
    <t>0.20 [0.11;0.32]</t>
  </si>
  <si>
    <t>0.18 [0.08;0.29]</t>
  </si>
  <si>
    <t>EGLN1</t>
  </si>
  <si>
    <t>-0.79 [-1.06;-0.44]</t>
  </si>
  <si>
    <t>-0.66 [-0.95;-0.27]</t>
  </si>
  <si>
    <t>EIF4B</t>
  </si>
  <si>
    <t>2.74 [2.34;3.17]</t>
  </si>
  <si>
    <t>2.85 [2.50;3.28]</t>
  </si>
  <si>
    <t>EIF4EBP1</t>
  </si>
  <si>
    <t>2.09 [1.80;2.41]</t>
  </si>
  <si>
    <t>2.27 [1.95;2.62]</t>
  </si>
  <si>
    <t>EIF4G1</t>
  </si>
  <si>
    <t>2.02 [1.41;2.72]</t>
  </si>
  <si>
    <t>1.90 [1.36;2.72]</t>
  </si>
  <si>
    <t>EIF5A</t>
  </si>
  <si>
    <t>0.08 [-0.10;0.30]</t>
  </si>
  <si>
    <t>0.12 [-0.06;0.33]</t>
  </si>
  <si>
    <t>ELOA</t>
  </si>
  <si>
    <t>-0.41 [-0.81;0.23]</t>
  </si>
  <si>
    <t>-0.26 [-0.67;0.45]</t>
  </si>
  <si>
    <t>ENAH</t>
  </si>
  <si>
    <t>0.82 [0.57;1.08]</t>
  </si>
  <si>
    <t>0.77 [0.51;1.05]</t>
  </si>
  <si>
    <t>ENG</t>
  </si>
  <si>
    <t>0.23 [0.12;0.35]</t>
  </si>
  <si>
    <t>0.25 [0.13;0.37]</t>
  </si>
  <si>
    <t>ENO1</t>
  </si>
  <si>
    <t>1.54 [1.11;2.04]</t>
  </si>
  <si>
    <t>1.50 [1.02;2.07]</t>
  </si>
  <si>
    <t>ENO2</t>
  </si>
  <si>
    <t>1.86 [1.56;2.20]</t>
  </si>
  <si>
    <t>1.78 [1.46;2.19]</t>
  </si>
  <si>
    <t>ENPP2</t>
  </si>
  <si>
    <t>0.24 [0.07;0.45]</t>
  </si>
  <si>
    <t>-0.16 [-0.32;0.00]</t>
  </si>
  <si>
    <t>ENPP5</t>
  </si>
  <si>
    <t>0.27 [0.01;0.48]</t>
  </si>
  <si>
    <t>0.55 [0.26;0.78]</t>
  </si>
  <si>
    <t>ENPP7</t>
  </si>
  <si>
    <t>0.68 [-0.17;1.35]</t>
  </si>
  <si>
    <t>0.68 [-0.05;1.40]</t>
  </si>
  <si>
    <t>ENTPD2</t>
  </si>
  <si>
    <t>0.27 [-0.01;0.53]</t>
  </si>
  <si>
    <t>0.30 [0.04;0.53]</t>
  </si>
  <si>
    <t>ENTPD5</t>
  </si>
  <si>
    <t>0.19 [0.03;0.33]</t>
  </si>
  <si>
    <t>0.11 [-0.03;0.27]</t>
  </si>
  <si>
    <t>ENTPD6</t>
  </si>
  <si>
    <t>0.48 [0.32;0.62]</t>
  </si>
  <si>
    <t>0.45 [0.30;0.60]</t>
  </si>
  <si>
    <t>EPCAM</t>
  </si>
  <si>
    <t>0.91 [0.09;1.63]</t>
  </si>
  <si>
    <t>0.57 [-0.27;1.38]</t>
  </si>
  <si>
    <t>EPHA1</t>
  </si>
  <si>
    <t>0.27 [-0.01;0.51]</t>
  </si>
  <si>
    <t>0.49 [0.30;0.74]</t>
  </si>
  <si>
    <t>EPHA10</t>
  </si>
  <si>
    <t>-0.24 [-0.59;0.08]</t>
  </si>
  <si>
    <t>-0.27 [-0.60;0.05]</t>
  </si>
  <si>
    <t>EPHA2</t>
  </si>
  <si>
    <t>0.26 [0.07;0.45]</t>
  </si>
  <si>
    <t>0.25 [0.07;0.41]</t>
  </si>
  <si>
    <t>EPHB4</t>
  </si>
  <si>
    <t>0.15 [-0.02;0.31]</t>
  </si>
  <si>
    <t>0.21 [0.06;0.34]</t>
  </si>
  <si>
    <t>EPHB6</t>
  </si>
  <si>
    <t>0.39 [0.20;0.60]</t>
  </si>
  <si>
    <t>0.30 [0.12;0.51]</t>
  </si>
  <si>
    <t>EPHX2</t>
  </si>
  <si>
    <t>-0.42 [-0.75;-0.13]</t>
  </si>
  <si>
    <t>-0.41 [-0.70;-0.10]</t>
  </si>
  <si>
    <t>EPO</t>
  </si>
  <si>
    <t>-0.28 [-0.72;0.24]</t>
  </si>
  <si>
    <t>-0.26 [-0.65;0.19]</t>
  </si>
  <si>
    <t>EPS8L2</t>
  </si>
  <si>
    <t>0.51 [0.34;0.73]</t>
  </si>
  <si>
    <t>ERBB2</t>
  </si>
  <si>
    <t>0.16 [-0.02;0.33]</t>
  </si>
  <si>
    <t>0.28 [0.08;0.44]</t>
  </si>
  <si>
    <t>ERBB3</t>
  </si>
  <si>
    <t>0.21 [0.09;0.32]</t>
  </si>
  <si>
    <t>0.07 [-0.05;0.19]</t>
  </si>
  <si>
    <t>ERBB4</t>
  </si>
  <si>
    <t>0.37 [0.19;0.52]</t>
  </si>
  <si>
    <t>0.31 [0.16;0.46]</t>
  </si>
  <si>
    <t>ERBIN</t>
  </si>
  <si>
    <t>1.31 [0.82;1.91]</t>
  </si>
  <si>
    <t>1.29 [0.78;1.88]</t>
  </si>
  <si>
    <t>EREG</t>
  </si>
  <si>
    <t>-0.59 [-0.92;-0.20]</t>
  </si>
  <si>
    <t>-0.63 [-0.94;-0.27]</t>
  </si>
  <si>
    <t>ERP44</t>
  </si>
  <si>
    <t>0.30 [0.15;0.46]</t>
  </si>
  <si>
    <t>0.33 [0.17;0.48]</t>
  </si>
  <si>
    <t>ESAM</t>
  </si>
  <si>
    <t>0.42 [0.27;0.59]</t>
  </si>
  <si>
    <t>ESM1</t>
  </si>
  <si>
    <t>0.85 [0.61;1.10]</t>
  </si>
  <si>
    <t>0.86 [0.61;1.11]</t>
  </si>
  <si>
    <t>EZR</t>
  </si>
  <si>
    <t>0.14 [0.00;0.29]</t>
  </si>
  <si>
    <t>0.16 [0.03;0.31]</t>
  </si>
  <si>
    <t>F11R</t>
  </si>
  <si>
    <t>0.82 [0.53;1.09]</t>
  </si>
  <si>
    <t>0.78 [0.53;1.08]</t>
  </si>
  <si>
    <t>F2R</t>
  </si>
  <si>
    <t>1.36 [1.02;1.66]</t>
  </si>
  <si>
    <t>1.27 [1.00;1.63]</t>
  </si>
  <si>
    <t>F3</t>
  </si>
  <si>
    <t>0.58 [0.39;0.82]</t>
  </si>
  <si>
    <t>0.61 [0.42;0.79]</t>
  </si>
  <si>
    <t>F7</t>
  </si>
  <si>
    <t>0.65 [0.42;0.85]</t>
  </si>
  <si>
    <t>0.54 [0.36;0.72]</t>
  </si>
  <si>
    <t>F9</t>
  </si>
  <si>
    <t>0.22 [0.07;0.35]</t>
  </si>
  <si>
    <t>0.22 [0.10;0.36]</t>
  </si>
  <si>
    <t>FABP1</t>
  </si>
  <si>
    <t>0.59 [0.03;1.26]</t>
  </si>
  <si>
    <t>0.78 [0.19;1.40]</t>
  </si>
  <si>
    <t>FABP2</t>
  </si>
  <si>
    <t>0.65 [0.24;1.15]</t>
  </si>
  <si>
    <t>0.62 [0.25;1.16]</t>
  </si>
  <si>
    <t>FABP4</t>
  </si>
  <si>
    <t>0.67 [0.23;1.16]</t>
  </si>
  <si>
    <t>0.06 [-0.39;0.49]</t>
  </si>
  <si>
    <t>FABP5</t>
  </si>
  <si>
    <t>0.41 [0.10;0.76]</t>
  </si>
  <si>
    <t>0.29 [-0.01;0.62]</t>
  </si>
  <si>
    <t>FABP6</t>
  </si>
  <si>
    <t>0.55 [0.16;0.99]</t>
  </si>
  <si>
    <t>0.46 [0.08;0.85]</t>
  </si>
  <si>
    <t>FABP9</t>
  </si>
  <si>
    <t>0.11 [-0.30;0.55]</t>
  </si>
  <si>
    <t>0.18 [-0.18;0.59]</t>
  </si>
  <si>
    <t>FADD</t>
  </si>
  <si>
    <t>0.98 [0.60;1.39]</t>
  </si>
  <si>
    <t>0.90 [0.50;1.35]</t>
  </si>
  <si>
    <t>FAM3B</t>
  </si>
  <si>
    <t>0.04 [-0.17;0.28]</t>
  </si>
  <si>
    <t>FAM3C</t>
  </si>
  <si>
    <t>0.27 [0.09;0.47]</t>
  </si>
  <si>
    <t>0.31 [0.13;0.52]</t>
  </si>
  <si>
    <t>FAP</t>
  </si>
  <si>
    <t>0.05 [-0.14;0.23]</t>
  </si>
  <si>
    <t>FAS</t>
  </si>
  <si>
    <t>0.11 [-0.09;0.29]</t>
  </si>
  <si>
    <t>0.22 [0.04;0.39]</t>
  </si>
  <si>
    <t>FASLG</t>
  </si>
  <si>
    <t>0.05 [-0.22;0.30]</t>
  </si>
  <si>
    <t>-0.23 [-0.48;0.05]</t>
  </si>
  <si>
    <t>FBP1</t>
  </si>
  <si>
    <t>-2.28 [-2.76;-1.81]</t>
  </si>
  <si>
    <t>-2.27 [-2.69;-1.77]</t>
  </si>
  <si>
    <t>FCAR</t>
  </si>
  <si>
    <t>0.14 [-0.20;0.51]</t>
  </si>
  <si>
    <t>0.17 [-0.17;0.57]</t>
  </si>
  <si>
    <t>FCER2</t>
  </si>
  <si>
    <t>0.28 [-0.04;0.67]</t>
  </si>
  <si>
    <t>0.22 [-0.10;0.54]</t>
  </si>
  <si>
    <t>FCGR2A</t>
  </si>
  <si>
    <t>0.39 [0.02;0.62]</t>
  </si>
  <si>
    <t>0.36 [0.04;0.58]</t>
  </si>
  <si>
    <t>FCGR2B</t>
  </si>
  <si>
    <t>0.40 [0.06;0.77]</t>
  </si>
  <si>
    <t>0.41 [0.03;0.75]</t>
  </si>
  <si>
    <t>FCGR3B</t>
  </si>
  <si>
    <t>0.40 [0.03;0.73]</t>
  </si>
  <si>
    <t>0.26 [-0.09;0.60]</t>
  </si>
  <si>
    <t>FCN2</t>
  </si>
  <si>
    <t>0.34 [0.04;0.59]</t>
  </si>
  <si>
    <t>0.34 [0.03;0.58]</t>
  </si>
  <si>
    <t>FCRL1</t>
  </si>
  <si>
    <t>0.11 [-0.20;0.46]</t>
  </si>
  <si>
    <t>-0.06 [-0.37;0.24]</t>
  </si>
  <si>
    <t>FCRL2</t>
  </si>
  <si>
    <t>0.25 [-0.06;0.59]</t>
  </si>
  <si>
    <t>0.26 [-0.08;0.58]</t>
  </si>
  <si>
    <t>FCRL3</t>
  </si>
  <si>
    <t>0.40 [0.01;0.81]</t>
  </si>
  <si>
    <t>0.31 [-0.11;0.73]</t>
  </si>
  <si>
    <t>FCRL5</t>
  </si>
  <si>
    <t>-0.46 [-0.82;-0.06]</t>
  </si>
  <si>
    <t>-0.05 [-0.50;0.37]</t>
  </si>
  <si>
    <t>FCRL6</t>
  </si>
  <si>
    <t>0.54 [0.01;0.97]</t>
  </si>
  <si>
    <t>0.37 [-0.18;0.84]</t>
  </si>
  <si>
    <t>FCRLB</t>
  </si>
  <si>
    <t>0.32 [-0.02;0.67]</t>
  </si>
  <si>
    <t>0.48 [0.15;0.91]</t>
  </si>
  <si>
    <t>FEN1</t>
  </si>
  <si>
    <t>-0.59 [-0.91;-0.17]</t>
  </si>
  <si>
    <t>-0.53 [-0.88;-0.10]</t>
  </si>
  <si>
    <t>FES</t>
  </si>
  <si>
    <t>0.32 [0.01;0.58]</t>
  </si>
  <si>
    <t>FETUB</t>
  </si>
  <si>
    <t>0.26 [0.06;0.46]</t>
  </si>
  <si>
    <t>0.15 [-0.07;0.33]</t>
  </si>
  <si>
    <t>FGF19</t>
  </si>
  <si>
    <t>-0.85 [-1.43;-0.23]</t>
  </si>
  <si>
    <t>-0.88 [-1.43;-0.26]</t>
  </si>
  <si>
    <t>FGF2</t>
  </si>
  <si>
    <t>0.61 [0.32;0.93]</t>
  </si>
  <si>
    <t>0.56 [0.32;0.90]</t>
  </si>
  <si>
    <t>FGF21</t>
  </si>
  <si>
    <t>-0.40 [-1.32;0.56]</t>
  </si>
  <si>
    <t>-0.49 [-1.42;0.31]</t>
  </si>
  <si>
    <t>FGF23</t>
  </si>
  <si>
    <t>0.00 [-0.26;0.29]</t>
  </si>
  <si>
    <t>-0.11 [-0.38;0.17]</t>
  </si>
  <si>
    <t>FGF5</t>
  </si>
  <si>
    <t>-0.48 [-0.72;-0.25]</t>
  </si>
  <si>
    <t>-0.59 [-0.82;-0.34]</t>
  </si>
  <si>
    <t>FGFBP1</t>
  </si>
  <si>
    <t>0.53 [0.32;0.75]</t>
  </si>
  <si>
    <t>0.38 [0.15;0.58]</t>
  </si>
  <si>
    <t>FGFR2</t>
  </si>
  <si>
    <t>0.11 [-0.05;0.26]</t>
  </si>
  <si>
    <t>0.20 [0.05;0.35]</t>
  </si>
  <si>
    <t>FGR</t>
  </si>
  <si>
    <t>0.12 [-0.11;0.38]</t>
  </si>
  <si>
    <t>0.13 [-0.06;0.41]</t>
  </si>
  <si>
    <t>FHIT</t>
  </si>
  <si>
    <t>1.53 [1.09;2.06]</t>
  </si>
  <si>
    <t>1.54 [1.08;2.07]</t>
  </si>
  <si>
    <t>FIS1</t>
  </si>
  <si>
    <t>1.30 [0.92;1.71]</t>
  </si>
  <si>
    <t>1.27 [0.90;1.70]</t>
  </si>
  <si>
    <t>FKBP1B</t>
  </si>
  <si>
    <t>1.03 [0.59;1.55]</t>
  </si>
  <si>
    <t>0.99 [0.52;1.56]</t>
  </si>
  <si>
    <t>FKBP4</t>
  </si>
  <si>
    <t>1.27 [1.00;1.56]</t>
  </si>
  <si>
    <t>1.31 [1.05;1.60]</t>
  </si>
  <si>
    <t>FKBP5</t>
  </si>
  <si>
    <t>1.92 [1.45;2.56]</t>
  </si>
  <si>
    <t>1.90 [1.46;2.51]</t>
  </si>
  <si>
    <t>FKBP7</t>
  </si>
  <si>
    <t>0.02 [-0.20;0.23]</t>
  </si>
  <si>
    <t>0.02 [-0.20;0.27]</t>
  </si>
  <si>
    <t>FLI1</t>
  </si>
  <si>
    <t>0.62 [0.12;1.16]</t>
  </si>
  <si>
    <t>0.63 [0.20;1.25]</t>
  </si>
  <si>
    <t>FLRT2</t>
  </si>
  <si>
    <t>0.31 [0.13;0.50]</t>
  </si>
  <si>
    <t>0.26 [0.07;0.44]</t>
  </si>
  <si>
    <t>FLT1</t>
  </si>
  <si>
    <t>0.46 [0.31;0.59]</t>
  </si>
  <si>
    <t>0.51 [0.36;0.65]</t>
  </si>
  <si>
    <t>FLT3</t>
  </si>
  <si>
    <t>-0.07 [-0.27;0.14]</t>
  </si>
  <si>
    <t>-0.11 [-0.35;0.11]</t>
  </si>
  <si>
    <t>FLT3LG</t>
  </si>
  <si>
    <t>0.71 (0.33)</t>
  </si>
  <si>
    <t>0.62 (0.36)</t>
  </si>
  <si>
    <t>FLT4</t>
  </si>
  <si>
    <t>0.27 [0.02;0.52]</t>
  </si>
  <si>
    <t>0.26 [-0.04;0.48]</t>
  </si>
  <si>
    <t>FMNL1</t>
  </si>
  <si>
    <t>-0.75 [-1.16;-0.33]</t>
  </si>
  <si>
    <t>-0.68 [-1.12;-0.33]</t>
  </si>
  <si>
    <t>FMR1</t>
  </si>
  <si>
    <t>0.07 [-0.18;0.32]</t>
  </si>
  <si>
    <t>0.10 [-0.13;0.35]</t>
  </si>
  <si>
    <t>FOLR1</t>
  </si>
  <si>
    <t>0.35 [0.19;0.52]</t>
  </si>
  <si>
    <t>0.22 [0.04;0.40]</t>
  </si>
  <si>
    <t>FOLR2</t>
  </si>
  <si>
    <t>0.24 [0.03;0.47]</t>
  </si>
  <si>
    <t>0.10 [-0.10;0.30]</t>
  </si>
  <si>
    <t>FOLR3</t>
  </si>
  <si>
    <t>-3.30 [-3.54;-2.91]</t>
  </si>
  <si>
    <t>-3.45 [-3.68;-3.13]</t>
  </si>
  <si>
    <t>FOSB</t>
  </si>
  <si>
    <t>0.07 [-0.13;0.27]</t>
  </si>
  <si>
    <t>0.05 [-0.16;0.28]</t>
  </si>
  <si>
    <t>FOXO1</t>
  </si>
  <si>
    <t>0.92 [0.50;1.42]</t>
  </si>
  <si>
    <t>0.91 [0.51;1.53]</t>
  </si>
  <si>
    <t>FOXO3</t>
  </si>
  <si>
    <t>0.38 [-0.13;0.88]</t>
  </si>
  <si>
    <t>0.48 [-0.03;0.94]</t>
  </si>
  <si>
    <t>FRZB</t>
  </si>
  <si>
    <t>0.40 [0.24;0.53]</t>
  </si>
  <si>
    <t>0.48 [0.33;0.60]</t>
  </si>
  <si>
    <t>FST</t>
  </si>
  <si>
    <t>0.75 [0.49;1.00]</t>
  </si>
  <si>
    <t>0.83 [0.55;1.07]</t>
  </si>
  <si>
    <t>FSTL3</t>
  </si>
  <si>
    <t>0.44 [0.22;0.68]</t>
  </si>
  <si>
    <t>0.37 [0.18;0.59]</t>
  </si>
  <si>
    <t>FUCA1</t>
  </si>
  <si>
    <t>-0.11 [-0.74;0.38]</t>
  </si>
  <si>
    <t>-0.06 [-0.71;0.49]</t>
  </si>
  <si>
    <t>FURIN</t>
  </si>
  <si>
    <t>0.13 [-0.21;0.46]</t>
  </si>
  <si>
    <t>0.06 [-0.29;0.37]</t>
  </si>
  <si>
    <t>FUS</t>
  </si>
  <si>
    <t>-0.12 [-0.38;0.23]</t>
  </si>
  <si>
    <t>-0.11 [-0.41;0.25]</t>
  </si>
  <si>
    <t>FUT3_FUT5</t>
  </si>
  <si>
    <t>0.34 (0.51)</t>
  </si>
  <si>
    <t>0.52 (0.50)</t>
  </si>
  <si>
    <t>FUT8</t>
  </si>
  <si>
    <t>0.26 [0.02;0.55]</t>
  </si>
  <si>
    <t>0.19 [-0.05;0.47]</t>
  </si>
  <si>
    <t>FXN</t>
  </si>
  <si>
    <t>1.47 [1.07;1.88]</t>
  </si>
  <si>
    <t>1.40 [1.03;1.94]</t>
  </si>
  <si>
    <t>FXYD5</t>
  </si>
  <si>
    <t>0.51 [0.22;0.81]</t>
  </si>
  <si>
    <t>0.46 [0.18;0.77]</t>
  </si>
  <si>
    <t>FYB1</t>
  </si>
  <si>
    <t>1.02 [0.52;1.62]</t>
  </si>
  <si>
    <t>1.06 [0.55;1.63]</t>
  </si>
  <si>
    <t>GAL</t>
  </si>
  <si>
    <t>-0.12 (0.70)</t>
  </si>
  <si>
    <t>0.09 (0.80)</t>
  </si>
  <si>
    <t>GALNT10</t>
  </si>
  <si>
    <t>0.33 [0.15;0.52]</t>
  </si>
  <si>
    <t>0.35 [0.18;0.53]</t>
  </si>
  <si>
    <t>GALNT2</t>
  </si>
  <si>
    <t>0.28 [0.10;0.47]</t>
  </si>
  <si>
    <t>0.39 [0.23;0.57]</t>
  </si>
  <si>
    <t>GALNT3</t>
  </si>
  <si>
    <t>0.31 [-0.01;0.59]</t>
  </si>
  <si>
    <t>0.26 [-0.09;0.53]</t>
  </si>
  <si>
    <t>GALNT7</t>
  </si>
  <si>
    <t>0.27 [0.11;0.41]</t>
  </si>
  <si>
    <t>0.20 [0.07;0.32]</t>
  </si>
  <si>
    <t>GAS6</t>
  </si>
  <si>
    <t>0.82 [0.64;1.02]</t>
  </si>
  <si>
    <t>0.73 [0.57;0.89]</t>
  </si>
  <si>
    <t>GBP2</t>
  </si>
  <si>
    <t>-0.54 [-0.99;-0.18]</t>
  </si>
  <si>
    <t>-0.57 [-0.96;-0.22]</t>
  </si>
  <si>
    <t>GBP4</t>
  </si>
  <si>
    <t>0.19 [-0.04;0.45]</t>
  </si>
  <si>
    <t>0.20 [-0.07;0.47]</t>
  </si>
  <si>
    <t>GCG</t>
  </si>
  <si>
    <t>-2.44 [-3.17;-1.82]</t>
  </si>
  <si>
    <t>-2.18 [-2.83;-1.39]</t>
  </si>
  <si>
    <t>GCNT1</t>
  </si>
  <si>
    <t>0.63 [0.38;0.86]</t>
  </si>
  <si>
    <t>0.71 [0.44;0.92]</t>
  </si>
  <si>
    <t>GDF15</t>
  </si>
  <si>
    <t>0.52 [0.29;0.78]</t>
  </si>
  <si>
    <t>0.64 [0.39;0.90]</t>
  </si>
  <si>
    <t>GDF2</t>
  </si>
  <si>
    <t>-0.72 [-0.89;-0.49]</t>
  </si>
  <si>
    <t>-1.01 [-1.26;-0.77]</t>
  </si>
  <si>
    <t>GDNF</t>
  </si>
  <si>
    <t>0.33 [0.06;0.59]</t>
  </si>
  <si>
    <t>0.46 [0.24;0.78]</t>
  </si>
  <si>
    <t>GFAP</t>
  </si>
  <si>
    <t>0.29 [-0.02;0.61]</t>
  </si>
  <si>
    <t>0.13 [-0.12;0.45]</t>
  </si>
  <si>
    <t>GFER</t>
  </si>
  <si>
    <t>1.29 [1.01;1.66]</t>
  </si>
  <si>
    <t>1.45 [1.16;1.78]</t>
  </si>
  <si>
    <t>GFOD2</t>
  </si>
  <si>
    <t>-1.03 [-1.44;-0.23]</t>
  </si>
  <si>
    <t>-1.06 [-1.47;-0.04]</t>
  </si>
  <si>
    <t>GFRA1</t>
  </si>
  <si>
    <t>0.55 (0.30)</t>
  </si>
  <si>
    <t>0.46 (0.28)</t>
  </si>
  <si>
    <t>GFRA2</t>
  </si>
  <si>
    <t>0.18 [0.06;0.33]</t>
  </si>
  <si>
    <t>0.18 [0.05;0.31]</t>
  </si>
  <si>
    <t>GFRA3</t>
  </si>
  <si>
    <t>0.49 [0.29;0.69]</t>
  </si>
  <si>
    <t>0.38 [0.21;0.57]</t>
  </si>
  <si>
    <t>GGA1</t>
  </si>
  <si>
    <t>-0.14 [-0.46;0.20]</t>
  </si>
  <si>
    <t>-0.17 [-0.47;0.11]</t>
  </si>
  <si>
    <t>GGH</t>
  </si>
  <si>
    <t>-0.02 [-0.26;0.25]</t>
  </si>
  <si>
    <t>GGT1</t>
  </si>
  <si>
    <t>-0.06 [-0.34;0.32]</t>
  </si>
  <si>
    <t>0.32 [0.02;0.72]</t>
  </si>
  <si>
    <t>GGT5</t>
  </si>
  <si>
    <t>0.34 [0.20;0.48]</t>
  </si>
  <si>
    <t>0.33 [0.20;0.45]</t>
  </si>
  <si>
    <t>GH1</t>
  </si>
  <si>
    <t>1.34 [-0.03;2.72]</t>
  </si>
  <si>
    <t>-0.74 [-2.03;0.64]</t>
  </si>
  <si>
    <t>GH2</t>
  </si>
  <si>
    <t>-2.48 [-3.21;-0.88]</t>
  </si>
  <si>
    <t>-2.75 [-3.44;-1.50]</t>
  </si>
  <si>
    <t>GHRHR</t>
  </si>
  <si>
    <t>0.19 [-0.08;0.47]</t>
  </si>
  <si>
    <t>0.16 [-0.10;0.44]</t>
  </si>
  <si>
    <t>GHRL</t>
  </si>
  <si>
    <t>1.44 [0.93;1.93]</t>
  </si>
  <si>
    <t>0.89 [0.28;1.42]</t>
  </si>
  <si>
    <t>GKN1</t>
  </si>
  <si>
    <t>0.21 [0.03;0.39]</t>
  </si>
  <si>
    <t>GLB1</t>
  </si>
  <si>
    <t>0.29 [-0.01;0.54]</t>
  </si>
  <si>
    <t>0.52 [0.25;0.82]</t>
  </si>
  <si>
    <t>GLO1</t>
  </si>
  <si>
    <t>2.76 [2.44;3.08]</t>
  </si>
  <si>
    <t>2.94 [2.65;3.29]</t>
  </si>
  <si>
    <t>GLOD4</t>
  </si>
  <si>
    <t>1.20 [0.98;1.43]</t>
  </si>
  <si>
    <t>1.24 [1.03;1.48]</t>
  </si>
  <si>
    <t>GLRX</t>
  </si>
  <si>
    <t>1.43 [1.11;1.76]</t>
  </si>
  <si>
    <t>GLT8D2</t>
  </si>
  <si>
    <t>0.13 [-0.09;0.38]</t>
  </si>
  <si>
    <t>0.16 [-0.08;0.38]</t>
  </si>
  <si>
    <t>GMPR</t>
  </si>
  <si>
    <t>2.68 [2.34;3.01]</t>
  </si>
  <si>
    <t>2.86 [2.54;3.24]</t>
  </si>
  <si>
    <t>GNE</t>
  </si>
  <si>
    <t>0.46 [0.15;0.79]</t>
  </si>
  <si>
    <t>0.54 [0.21;0.86]</t>
  </si>
  <si>
    <t>GNLY</t>
  </si>
  <si>
    <t>0.37 [0.02;0.73]</t>
  </si>
  <si>
    <t>0.32 [-0.06;0.67]</t>
  </si>
  <si>
    <t>GOLM2</t>
  </si>
  <si>
    <t>0.36 [0.21;0.50]</t>
  </si>
  <si>
    <t>0.29 [0.14;0.45]</t>
  </si>
  <si>
    <t>GOPC</t>
  </si>
  <si>
    <t>1.82 [1.31;2.37]</t>
  </si>
  <si>
    <t>1.75 [1.27;2.32]</t>
  </si>
  <si>
    <t>GP1BA</t>
  </si>
  <si>
    <t>0.31 [0.11;0.51]</t>
  </si>
  <si>
    <t>0.34 [0.12;0.56]</t>
  </si>
  <si>
    <t>GP2</t>
  </si>
  <si>
    <t>0.61 [0.07;1.20]</t>
  </si>
  <si>
    <t>0.93 [0.46;1.64]</t>
  </si>
  <si>
    <t>GP6</t>
  </si>
  <si>
    <t>1.55 [1.10;2.04]</t>
  </si>
  <si>
    <t>1.43 [0.92;1.97]</t>
  </si>
  <si>
    <t>GPA33</t>
  </si>
  <si>
    <t>1.23 [-0.08;2.23]</t>
  </si>
  <si>
    <t>0.86 [-0.45;1.91]</t>
  </si>
  <si>
    <t>GPC1</t>
  </si>
  <si>
    <t>0.12 (0.30)</t>
  </si>
  <si>
    <t>0.27 (0.29)</t>
  </si>
  <si>
    <t>GPC5</t>
  </si>
  <si>
    <t>0.55 [0.21;0.93]</t>
  </si>
  <si>
    <t>0.44 [0.05;0.79]</t>
  </si>
  <si>
    <t>GPKOW</t>
  </si>
  <si>
    <t>0.03 [-0.13;0.20]</t>
  </si>
  <si>
    <t>GPNMB</t>
  </si>
  <si>
    <t>0.39 [0.21;0.57]</t>
  </si>
  <si>
    <t>0.32 [0.14;0.51]</t>
  </si>
  <si>
    <t>GPR37</t>
  </si>
  <si>
    <t>0.52 [0.09;0.98]</t>
  </si>
  <si>
    <t>0.77 [0.27;1.19]</t>
  </si>
  <si>
    <t>GRAP2</t>
  </si>
  <si>
    <t>2.77 [2.13;3.44]</t>
  </si>
  <si>
    <t>2.68 [2.12;3.46]</t>
  </si>
  <si>
    <t>GRK5</t>
  </si>
  <si>
    <t>0.21 [-0.03;0.44]</t>
  </si>
  <si>
    <t>GRN</t>
  </si>
  <si>
    <t>0.07 [-0.11;0.25]</t>
  </si>
  <si>
    <t>0.02 [-0.14;0.20]</t>
  </si>
  <si>
    <t>GRPEL1</t>
  </si>
  <si>
    <t>0.75 [0.44;1.14]</t>
  </si>
  <si>
    <t>0.92 [0.55;1.27]</t>
  </si>
  <si>
    <t>GSAP</t>
  </si>
  <si>
    <t>-1.31 [-1.58;-0.88]</t>
  </si>
  <si>
    <t>-1.32 [-1.61;-0.90]</t>
  </si>
  <si>
    <t>GSTA1</t>
  </si>
  <si>
    <t>-0.11 [-0.76;0.65]</t>
  </si>
  <si>
    <t>0.14 [-0.56;1.00]</t>
  </si>
  <si>
    <t>GSTA3</t>
  </si>
  <si>
    <t>-0.09 [-0.60;0.60]</t>
  </si>
  <si>
    <t>0.06 [-0.58;0.80]</t>
  </si>
  <si>
    <t>GSTP1</t>
  </si>
  <si>
    <t>GUCA2A</t>
  </si>
  <si>
    <t>0.49 [0.30;0.71]</t>
  </si>
  <si>
    <t>0.47 [0.24;0.68]</t>
  </si>
  <si>
    <t>GUSB</t>
  </si>
  <si>
    <t>-0.06 [-0.48;0.42]</t>
  </si>
  <si>
    <t>0.33 [-0.08;0.94]</t>
  </si>
  <si>
    <t>GYS1</t>
  </si>
  <si>
    <t>1.06 [0.51;1.67]</t>
  </si>
  <si>
    <t>1.02 [0.41;1.61]</t>
  </si>
  <si>
    <t>GZMA</t>
  </si>
  <si>
    <t>0.40 [0.14;0.74]</t>
  </si>
  <si>
    <t>0.33 [0.05;0.64]</t>
  </si>
  <si>
    <t>GZMB</t>
  </si>
  <si>
    <t>0.41 [-0.06;1.08]</t>
  </si>
  <si>
    <t>0.62 [0.12;1.73]</t>
  </si>
  <si>
    <t>GZMH</t>
  </si>
  <si>
    <t>0.35 [-0.19;1.11]</t>
  </si>
  <si>
    <t>0.53 [-0.09;1.56]</t>
  </si>
  <si>
    <t>HAGH</t>
  </si>
  <si>
    <t>0.06 [-0.41;0.42]</t>
  </si>
  <si>
    <t>0.51 [0.06;0.90]</t>
  </si>
  <si>
    <t>HAO1</t>
  </si>
  <si>
    <t>0.25 [-0.56;1.35]</t>
  </si>
  <si>
    <t>1.01 [0.15;2.09]</t>
  </si>
  <si>
    <t>HARS1</t>
  </si>
  <si>
    <t>1.62 [1.20;2.07]</t>
  </si>
  <si>
    <t>1.58 [1.19;2.09]</t>
  </si>
  <si>
    <t>HAVCR1</t>
  </si>
  <si>
    <t>0.43 [0.05;0.84]</t>
  </si>
  <si>
    <t>0.52 [0.09;0.95]</t>
  </si>
  <si>
    <t>HAVCR2</t>
  </si>
  <si>
    <t>0.34 [0.10;0.55]</t>
  </si>
  <si>
    <t>0.30 [0.06;0.50]</t>
  </si>
  <si>
    <t>HBEGF</t>
  </si>
  <si>
    <t>0.09 [-0.28;0.53]</t>
  </si>
  <si>
    <t>0.09 [-0.29;0.56]</t>
  </si>
  <si>
    <t>HBQ1</t>
  </si>
  <si>
    <t>0.84 [0.60;1.11]</t>
  </si>
  <si>
    <t>1.07 [0.81;1.38]</t>
  </si>
  <si>
    <t>HCLS1</t>
  </si>
  <si>
    <t>-0.63 [-1.01;-0.15]</t>
  </si>
  <si>
    <t>-0.54 [-0.97;-0.03]</t>
  </si>
  <si>
    <t>HDGF</t>
  </si>
  <si>
    <t>1.97 [1.23;2.73]</t>
  </si>
  <si>
    <t>2.16 [1.36;2.86]</t>
  </si>
  <si>
    <t>HEBP1</t>
  </si>
  <si>
    <t>0.14 [-0.18;0.47]</t>
  </si>
  <si>
    <t>0.13 [-0.19;0.38]</t>
  </si>
  <si>
    <t>HEXIM1</t>
  </si>
  <si>
    <t>1.58 [1.13;2.09]</t>
  </si>
  <si>
    <t>1.61 [1.20;2.12]</t>
  </si>
  <si>
    <t>HGF</t>
  </si>
  <si>
    <t>0.13 [-0.11;0.37]</t>
  </si>
  <si>
    <t>0.22 [-0.02;0.50]</t>
  </si>
  <si>
    <t>HGS</t>
  </si>
  <si>
    <t>0.81 [0.48;1.19]</t>
  </si>
  <si>
    <t>0.80 [0.46;1.23]</t>
  </si>
  <si>
    <t>HK2</t>
  </si>
  <si>
    <t>-0.02 [-0.22;0.18]</t>
  </si>
  <si>
    <t>-0.02 [-0.25;0.16]</t>
  </si>
  <si>
    <t>HLADRA</t>
  </si>
  <si>
    <t>0.27 [0.00;0.54]</t>
  </si>
  <si>
    <t>0.21 [-0.05;0.45]</t>
  </si>
  <si>
    <t>HLAE</t>
  </si>
  <si>
    <t>0.34 [0.14;0.51]</t>
  </si>
  <si>
    <t>0.32 [0.15;0.49]</t>
  </si>
  <si>
    <t>HMBS</t>
  </si>
  <si>
    <t>2.29 [1.97;2.56]</t>
  </si>
  <si>
    <t>2.51 [2.27;2.79]</t>
  </si>
  <si>
    <t>HMOX1</t>
  </si>
  <si>
    <t>0.66 [0.35;0.96]</t>
  </si>
  <si>
    <t>0.91 [0.61;1.26]</t>
  </si>
  <si>
    <t>HMOX2</t>
  </si>
  <si>
    <t>0.24 [0.00;0.49]</t>
  </si>
  <si>
    <t>0.33 [0.09;0.62]</t>
  </si>
  <si>
    <t>HNMT</t>
  </si>
  <si>
    <t>0.60 [0.29;0.93]</t>
  </si>
  <si>
    <t>0.66 [0.32;1.01]</t>
  </si>
  <si>
    <t>HNRNPK</t>
  </si>
  <si>
    <t>0.47 [0.20;0.76]</t>
  </si>
  <si>
    <t>0.52 [0.26;0.86]</t>
  </si>
  <si>
    <t>HPCAL1</t>
  </si>
  <si>
    <t>2.01 [1.59;2.42]</t>
  </si>
  <si>
    <t>1.91 [1.52;2.41]</t>
  </si>
  <si>
    <t>HPGDS</t>
  </si>
  <si>
    <t>0.29 [0.02;0.52]</t>
  </si>
  <si>
    <t>0.21 [-0.04;0.46]</t>
  </si>
  <si>
    <t>HS3ST3B1</t>
  </si>
  <si>
    <t>0.73 [0.49;1.00]</t>
  </si>
  <si>
    <t>0.71 [0.47;0.95]</t>
  </si>
  <si>
    <t>HS6ST1</t>
  </si>
  <si>
    <t>0.52 [0.30;0.73]</t>
  </si>
  <si>
    <t>0.39 [0.19;0.62]</t>
  </si>
  <si>
    <t>HSD11B1</t>
  </si>
  <si>
    <t>0.10 [-0.22;0.41]</t>
  </si>
  <si>
    <t>0.13 [-0.17;0.45]</t>
  </si>
  <si>
    <t>HSP90B1</t>
  </si>
  <si>
    <t>-0.19 [-0.45;0.10]</t>
  </si>
  <si>
    <t>-0.20 [-0.47;0.13]</t>
  </si>
  <si>
    <t>HSPA1A</t>
  </si>
  <si>
    <t>0.71 [0.38;1.07]</t>
  </si>
  <si>
    <t>0.64 [0.29;1.05]</t>
  </si>
  <si>
    <t>HSPB1</t>
  </si>
  <si>
    <t>3.30 [2.85;3.64]</t>
  </si>
  <si>
    <t>3.09 [2.60;3.55]</t>
  </si>
  <si>
    <t>HSPB6</t>
  </si>
  <si>
    <t>0.27 [0.03;0.58]</t>
  </si>
  <si>
    <t>HSPG2</t>
  </si>
  <si>
    <t>0.43 [0.29;0.61]</t>
  </si>
  <si>
    <t>0.45 [0.31;0.62]</t>
  </si>
  <si>
    <t>HTRA2</t>
  </si>
  <si>
    <t>0.92 [0.64;1.26]</t>
  </si>
  <si>
    <t>0.97 [0.70;1.30]</t>
  </si>
  <si>
    <t>HYAL1</t>
  </si>
  <si>
    <t>0.26 [0.14;0.40]</t>
  </si>
  <si>
    <t>0.25 [0.13;0.39]</t>
  </si>
  <si>
    <t>HYOU1</t>
  </si>
  <si>
    <t>0.24 [0.09;0.40]</t>
  </si>
  <si>
    <t>0.25 [0.08;0.39]</t>
  </si>
  <si>
    <t>ICA1</t>
  </si>
  <si>
    <t>0.56 [0.22;0.89]</t>
  </si>
  <si>
    <t>0.57 [0.26;0.92]</t>
  </si>
  <si>
    <t>ICAM1</t>
  </si>
  <si>
    <t>0.19 [0.01;0.42]</t>
  </si>
  <si>
    <t>0.10 [-0.07;0.31]</t>
  </si>
  <si>
    <t>ICAM2</t>
  </si>
  <si>
    <t>0.21 [-0.04;0.42]</t>
  </si>
  <si>
    <t>0.21 [-0.09;0.44]</t>
  </si>
  <si>
    <t>ICAM3</t>
  </si>
  <si>
    <t>0.18 [0.02;0.35]</t>
  </si>
  <si>
    <t>0.17 [-0.01;0.36]</t>
  </si>
  <si>
    <t>ICAM4</t>
  </si>
  <si>
    <t>-0.02 [-0.37;0.31]</t>
  </si>
  <si>
    <t>-0.02 [-0.44;0.31]</t>
  </si>
  <si>
    <t>ICAM5</t>
  </si>
  <si>
    <t>0.39 [0.07;0.73]</t>
  </si>
  <si>
    <t>ICOSLG</t>
  </si>
  <si>
    <t>-0.04 [-0.18;0.10]</t>
  </si>
  <si>
    <t>-0.04 [-0.16;0.09]</t>
  </si>
  <si>
    <t>IDI2</t>
  </si>
  <si>
    <t>0.01 [-0.27;0.26]</t>
  </si>
  <si>
    <t>0.17 [-0.14;0.48]</t>
  </si>
  <si>
    <t>IDS</t>
  </si>
  <si>
    <t>0.07 [0.01;0.12]</t>
  </si>
  <si>
    <t>0.05 [-0.01;0.10]</t>
  </si>
  <si>
    <t>IDUA</t>
  </si>
  <si>
    <t>-0.41 [-0.75;-0.08]</t>
  </si>
  <si>
    <t>-0.49 [-0.87;-0.14]</t>
  </si>
  <si>
    <t>IFNG</t>
  </si>
  <si>
    <t>-0.11 [-0.80;0.54]</t>
  </si>
  <si>
    <t>-0.28 [-0.96;0.39]</t>
  </si>
  <si>
    <t>IFNGR1</t>
  </si>
  <si>
    <t>0.31 (0.21)</t>
  </si>
  <si>
    <t>0.33 (0.21)</t>
  </si>
  <si>
    <t>IFNGR2</t>
  </si>
  <si>
    <t>-0.34 [-0.63;0.14]</t>
  </si>
  <si>
    <t>-0.34 [-0.62;0.16]</t>
  </si>
  <si>
    <t>IFNL1</t>
  </si>
  <si>
    <t>-0.01 [-0.30;0.29]</t>
  </si>
  <si>
    <t>0.05 [-0.23;0.33]</t>
  </si>
  <si>
    <t>IFNLR1</t>
  </si>
  <si>
    <t>0.02 [-0.21;0.22]</t>
  </si>
  <si>
    <t>IGF1R</t>
  </si>
  <si>
    <t>0.42 [0.27;0.55]</t>
  </si>
  <si>
    <t>0.44 [0.30;0.59]</t>
  </si>
  <si>
    <t>IGF2R</t>
  </si>
  <si>
    <t>0.23 [0.07;0.39]</t>
  </si>
  <si>
    <t>0.23 [0.08;0.41]</t>
  </si>
  <si>
    <t>IGFBP1</t>
  </si>
  <si>
    <t>1.46 [0.78;2.10]</t>
  </si>
  <si>
    <t>1.07 [0.32;1.84]</t>
  </si>
  <si>
    <t>IGFBP2</t>
  </si>
  <si>
    <t>0.60 [0.05;1.01]</t>
  </si>
  <si>
    <t>0.41 [-0.18;0.92]</t>
  </si>
  <si>
    <t>IGFBP3</t>
  </si>
  <si>
    <t>0.16 [-0.06;0.35]</t>
  </si>
  <si>
    <t>IGFBP4</t>
  </si>
  <si>
    <t>0.45 [0.23;0.74]</t>
  </si>
  <si>
    <t>0.52 [0.28;0.79]</t>
  </si>
  <si>
    <t>IGFBP6</t>
  </si>
  <si>
    <t>0.36 [0.16;0.52]</t>
  </si>
  <si>
    <t>0.65 [0.46;0.85]</t>
  </si>
  <si>
    <t>IGFBP7</t>
  </si>
  <si>
    <t>0.48 [0.29;0.66]</t>
  </si>
  <si>
    <t>0.58 [0.41;0.77]</t>
  </si>
  <si>
    <t>IGFBPL1</t>
  </si>
  <si>
    <t>0.36 [0.15;0.62]</t>
  </si>
  <si>
    <t>0.35 [0.13;0.58]</t>
  </si>
  <si>
    <t>IGSF3</t>
  </si>
  <si>
    <t>0.01 [-0.18;0.24]</t>
  </si>
  <si>
    <t>-0.02 [-0.21;0.20]</t>
  </si>
  <si>
    <t>IGSF8</t>
  </si>
  <si>
    <t>0.46 [0.29;0.65]</t>
  </si>
  <si>
    <t>0.39 [0.23;0.58]</t>
  </si>
  <si>
    <t>IKBKG</t>
  </si>
  <si>
    <t>0.71 [0.34;1.15]</t>
  </si>
  <si>
    <t>0.71 [0.38;1.16]</t>
  </si>
  <si>
    <t>IKZF2</t>
  </si>
  <si>
    <t>-0.14 [-0.49;0.20]</t>
  </si>
  <si>
    <t>-0.11 [-0.42;0.27]</t>
  </si>
  <si>
    <t>IL10</t>
  </si>
  <si>
    <t>0.39 [-0.03;0.78]</t>
  </si>
  <si>
    <t>0.39 [-0.05;0.79]</t>
  </si>
  <si>
    <t>IL10RA</t>
  </si>
  <si>
    <t>-0.06 [-0.32;0.20]</t>
  </si>
  <si>
    <t>-0.08 [-0.31;0.20]</t>
  </si>
  <si>
    <t>IL10RB</t>
  </si>
  <si>
    <t>0.22 [0.02;0.40]</t>
  </si>
  <si>
    <t>0.24 [0.07;0.46]</t>
  </si>
  <si>
    <t>IL11</t>
  </si>
  <si>
    <t>0.04 [-0.28;0.38]</t>
  </si>
  <si>
    <t>0.06 [-0.27;0.41]</t>
  </si>
  <si>
    <t>IL12A_IL12B</t>
  </si>
  <si>
    <t>0.66 [0.09;1.26]</t>
  </si>
  <si>
    <t>0.35 [-0.20;0.91]</t>
  </si>
  <si>
    <t>IL12B</t>
  </si>
  <si>
    <t>0.23 [-0.17;0.60]</t>
  </si>
  <si>
    <t>IL12RB1</t>
  </si>
  <si>
    <t>0.34 [0.06;0.63]</t>
  </si>
  <si>
    <t>0.35 [0.08;0.62]</t>
  </si>
  <si>
    <t>IL13</t>
  </si>
  <si>
    <t>-1.55 [-1.78;-1.32]</t>
  </si>
  <si>
    <t>-1.57 [-1.78;-1.35]</t>
  </si>
  <si>
    <t>IL13RA1</t>
  </si>
  <si>
    <t>0.05 [-0.09;0.21]</t>
  </si>
  <si>
    <t>0.04 [-0.11;0.23]</t>
  </si>
  <si>
    <t>IL15</t>
  </si>
  <si>
    <t>0.36 [0.18;0.54]</t>
  </si>
  <si>
    <t>IL15RA</t>
  </si>
  <si>
    <t>0.40 [0.13;0.64]</t>
  </si>
  <si>
    <t>0.44 [0.15;0.71]</t>
  </si>
  <si>
    <t>IL16</t>
  </si>
  <si>
    <t>-0.03 [-0.30;0.28]</t>
  </si>
  <si>
    <t>IL17A</t>
  </si>
  <si>
    <t>0.06 [-0.20;0.34]</t>
  </si>
  <si>
    <t>0.04 [-0.18;0.30]</t>
  </si>
  <si>
    <t>IL17C</t>
  </si>
  <si>
    <t>1.30 [0.90;1.74]</t>
  </si>
  <si>
    <t>1.55 [1.06;2.03]</t>
  </si>
  <si>
    <t>IL17D</t>
  </si>
  <si>
    <t>0.96 [0.76;1.15]</t>
  </si>
  <si>
    <t>0.89 [0.71;1.08]</t>
  </si>
  <si>
    <t>IL17F</t>
  </si>
  <si>
    <t>-0.37 [-0.69;0.07]</t>
  </si>
  <si>
    <t>-0.29 [-0.68;0.12]</t>
  </si>
  <si>
    <t>IL17RA</t>
  </si>
  <si>
    <t>-0.15 [-0.54;0.16]</t>
  </si>
  <si>
    <t>-0.12 [-0.54;0.16]</t>
  </si>
  <si>
    <t>IL17RB</t>
  </si>
  <si>
    <t>0.57 [0.19;0.95]</t>
  </si>
  <si>
    <t>0.72 [0.42;1.11]</t>
  </si>
  <si>
    <t>IL18</t>
  </si>
  <si>
    <t>-0.68 [-1.01;-0.40]</t>
  </si>
  <si>
    <t>-0.41 [-0.74;-0.13]</t>
  </si>
  <si>
    <t>IL18BP</t>
  </si>
  <si>
    <t>0.27 [0.08;0.45]</t>
  </si>
  <si>
    <t>IL18R1</t>
  </si>
  <si>
    <t>0.05 [-0.20;0.33]</t>
  </si>
  <si>
    <t>0.08 [-0.17;0.36]</t>
  </si>
  <si>
    <t>IL18RAP</t>
  </si>
  <si>
    <t>-3.15 [-4.18;-1.71]</t>
  </si>
  <si>
    <t>-3.63 [-4.60;-2.30]</t>
  </si>
  <si>
    <t>IL19</t>
  </si>
  <si>
    <t>-0.81 [-1.23;-0.27]</t>
  </si>
  <si>
    <t>-0.52 [-0.98;0.05]</t>
  </si>
  <si>
    <t>IL1A</t>
  </si>
  <si>
    <t>0.12 [-0.07;0.36]</t>
  </si>
  <si>
    <t>0.10 [-0.12;0.35]</t>
  </si>
  <si>
    <t>IL1B</t>
  </si>
  <si>
    <t>-0.96 [-1.21;-0.73]</t>
  </si>
  <si>
    <t>-0.98 [-1.28;-0.75]</t>
  </si>
  <si>
    <t>IL1R1</t>
  </si>
  <si>
    <t>0.26 [0.12;0.40]</t>
  </si>
  <si>
    <t>IL1R2</t>
  </si>
  <si>
    <t>0.14 [-0.02;0.27]</t>
  </si>
  <si>
    <t>0.20 [0.05;0.34]</t>
  </si>
  <si>
    <t>IL1RAP</t>
  </si>
  <si>
    <t>0.91 [0.67;1.34]</t>
  </si>
  <si>
    <t>0.68 [0.40;1.09]</t>
  </si>
  <si>
    <t>IL1RL1</t>
  </si>
  <si>
    <t>0.13 [-0.20;0.41]</t>
  </si>
  <si>
    <t>0.55 [0.19;0.88]</t>
  </si>
  <si>
    <t>IL1RL2</t>
  </si>
  <si>
    <t>0.54 (0.43)</t>
  </si>
  <si>
    <t>0.35 (0.37)</t>
  </si>
  <si>
    <t>IL1RN</t>
  </si>
  <si>
    <t>-0.56 [-0.85;-0.12]</t>
  </si>
  <si>
    <t>-0.65 [-0.93;-0.37]</t>
  </si>
  <si>
    <t>IL2</t>
  </si>
  <si>
    <t>-0.01 [-0.26;0.20]</t>
  </si>
  <si>
    <t>0.00 [-0.25;0.21]</t>
  </si>
  <si>
    <t>IL20</t>
  </si>
  <si>
    <t>0.14 [-0.11;0.42]</t>
  </si>
  <si>
    <t>IL20RA</t>
  </si>
  <si>
    <t>0.04 [-0.18;0.27]</t>
  </si>
  <si>
    <t>0.06 [-0.17;0.28]</t>
  </si>
  <si>
    <t>IL22RA1</t>
  </si>
  <si>
    <t>-0.02 [-0.29;0.24]</t>
  </si>
  <si>
    <t>IL24</t>
  </si>
  <si>
    <t>0.05 [-0.24;0.35]</t>
  </si>
  <si>
    <t>0.09 [-0.20;0.33]</t>
  </si>
  <si>
    <t>IL2RA</t>
  </si>
  <si>
    <t>0.14 [-0.13;0.43]</t>
  </si>
  <si>
    <t>0.21 [-0.06;0.45]</t>
  </si>
  <si>
    <t>IL2RB</t>
  </si>
  <si>
    <t>0.09 [-0.14;0.30]</t>
  </si>
  <si>
    <t>0.08 [-0.15;0.31]</t>
  </si>
  <si>
    <t>IL32</t>
  </si>
  <si>
    <t>0.91 [0.61;1.20]</t>
  </si>
  <si>
    <t>0.75 [0.49;1.01]</t>
  </si>
  <si>
    <t>IL33</t>
  </si>
  <si>
    <t>0.15 [-0.19;0.42]</t>
  </si>
  <si>
    <t>0.15 [-0.16;0.39]</t>
  </si>
  <si>
    <t>IL34</t>
  </si>
  <si>
    <t>0.32 [0.08;0.53]</t>
  </si>
  <si>
    <t>0.29 [0.05;0.50]</t>
  </si>
  <si>
    <t>IL3RA</t>
  </si>
  <si>
    <t>0.22 [-0.02;0.45]</t>
  </si>
  <si>
    <t>0.44 [0.20;0.67]</t>
  </si>
  <si>
    <t>IL4</t>
  </si>
  <si>
    <t>0.02 [-0.64;0.46]</t>
  </si>
  <si>
    <t>0.05 [-0.64;0.48]</t>
  </si>
  <si>
    <t>IL4R</t>
  </si>
  <si>
    <t>0.99 [0.77;1.21]</t>
  </si>
  <si>
    <t>1.04 [0.85;1.26]</t>
  </si>
  <si>
    <t>IL5</t>
  </si>
  <si>
    <t>-0.29 [-1.00;0.55]</t>
  </si>
  <si>
    <t>-0.29 [-0.98;0.53]</t>
  </si>
  <si>
    <t>IL5RA</t>
  </si>
  <si>
    <t>0.10 [-0.32;0.46]</t>
  </si>
  <si>
    <t>0.13 [-0.27;0.54]</t>
  </si>
  <si>
    <t>IL6</t>
  </si>
  <si>
    <t>-0.01 [-0.48;0.48]</t>
  </si>
  <si>
    <t>-0.05 [-0.47;0.46]</t>
  </si>
  <si>
    <t>IL6R</t>
  </si>
  <si>
    <t>0.23 [-0.08;0.48]</t>
  </si>
  <si>
    <t>0.24 [-0.03;0.49]</t>
  </si>
  <si>
    <t>IL6ST</t>
  </si>
  <si>
    <t>0.21 [0.09;0.35]</t>
  </si>
  <si>
    <t>0.22 [0.11;0.33]</t>
  </si>
  <si>
    <t>IL7</t>
  </si>
  <si>
    <t>1.09 [0.71;1.43]</t>
  </si>
  <si>
    <t>1.01 [0.64;1.41]</t>
  </si>
  <si>
    <t>IL7R</t>
  </si>
  <si>
    <t>0.27 [-0.15;0.63]</t>
  </si>
  <si>
    <t>0.17 [-0.24;0.54]</t>
  </si>
  <si>
    <t>ILKAP</t>
  </si>
  <si>
    <t>0.64 [0.28;1.00]</t>
  </si>
  <si>
    <t>0.67 [0.29;1.10]</t>
  </si>
  <si>
    <t>IMPA1</t>
  </si>
  <si>
    <t>0.41 [0.15;0.66]</t>
  </si>
  <si>
    <t>ING1</t>
  </si>
  <si>
    <t>0.59 [0.26;0.91]</t>
  </si>
  <si>
    <t>0.66 [0.30;1.06]</t>
  </si>
  <si>
    <t>INHBC</t>
  </si>
  <si>
    <t>0.23 [-0.14;0.58]</t>
  </si>
  <si>
    <t>0.24 [-0.10;0.52]</t>
  </si>
  <si>
    <t>INPP1</t>
  </si>
  <si>
    <t>-0.24 [-0.49;0.04]</t>
  </si>
  <si>
    <t>-0.22 [-0.46;0.05]</t>
  </si>
  <si>
    <t>INPPL1</t>
  </si>
  <si>
    <t>-0.17 [-0.64;0.31]</t>
  </si>
  <si>
    <t>-0.17 [-0.56;0.33]</t>
  </si>
  <si>
    <t>IPCEF1</t>
  </si>
  <si>
    <t>-0.47 [-0.90;0.16]</t>
  </si>
  <si>
    <t>-0.22 [-0.66;0.31]</t>
  </si>
  <si>
    <t>IQGAP2</t>
  </si>
  <si>
    <t>0.39 [0.09;0.71]</t>
  </si>
  <si>
    <t>0.43 [0.11;0.72]</t>
  </si>
  <si>
    <t>IRAG2</t>
  </si>
  <si>
    <t>1.51 [1.07;1.96]</t>
  </si>
  <si>
    <t>1.36 [1.00;1.88]</t>
  </si>
  <si>
    <t>IRAK1</t>
  </si>
  <si>
    <t>0.82 [0.56;1.13]</t>
  </si>
  <si>
    <t>0.83 [0.57;1.15]</t>
  </si>
  <si>
    <t>IRAK4</t>
  </si>
  <si>
    <t>2.19 [1.61;2.86]</t>
  </si>
  <si>
    <t>2.17 [1.62;2.91]</t>
  </si>
  <si>
    <t>ISLR2</t>
  </si>
  <si>
    <t>0.13 [-0.13;0.42]</t>
  </si>
  <si>
    <t>0.07 [-0.22;0.34]</t>
  </si>
  <si>
    <t>ISM1</t>
  </si>
  <si>
    <t>0.82 (0.44)</t>
  </si>
  <si>
    <t>0.67 (0.45)</t>
  </si>
  <si>
    <t>ITGA11</t>
  </si>
  <si>
    <t>-0.43 [-0.68;-0.18]</t>
  </si>
  <si>
    <t>-0.50 [-0.75;-0.28]</t>
  </si>
  <si>
    <t>ITGA5</t>
  </si>
  <si>
    <t>0.40 [0.23;0.59]</t>
  </si>
  <si>
    <t>ITGA6</t>
  </si>
  <si>
    <t>-2.61 [-2.83;-2.37]</t>
  </si>
  <si>
    <t>-2.61 [-2.84;-2.35]</t>
  </si>
  <si>
    <t>ITGAM</t>
  </si>
  <si>
    <t>0.07 [-0.12;0.29]</t>
  </si>
  <si>
    <t>ITGAV</t>
  </si>
  <si>
    <t>0.30 [0.17;0.42]</t>
  </si>
  <si>
    <t>0.22 [0.12;0.34]</t>
  </si>
  <si>
    <t>ITGB1</t>
  </si>
  <si>
    <t>0.33 [0.20;0.47]</t>
  </si>
  <si>
    <t>0.28 [0.14;0.40]</t>
  </si>
  <si>
    <t>ITGB1BP1</t>
  </si>
  <si>
    <t>0.00 [-0.31;0.25]</t>
  </si>
  <si>
    <t>0.01 [-0.33;0.30]</t>
  </si>
  <si>
    <t>ITGB1BP2</t>
  </si>
  <si>
    <t>2.65 [2.10;3.14]</t>
  </si>
  <si>
    <t>2.50 [1.93;3.10]</t>
  </si>
  <si>
    <t>ITGB2</t>
  </si>
  <si>
    <t>-0.38 [-0.56;-0.19]</t>
  </si>
  <si>
    <t>-0.54 [-0.73;-0.35]</t>
  </si>
  <si>
    <t>ITGB5</t>
  </si>
  <si>
    <t>0.55 [0.37;0.74]</t>
  </si>
  <si>
    <t>ITGB6</t>
  </si>
  <si>
    <t>0.16 [-0.05;0.36]</t>
  </si>
  <si>
    <t>0.38 [0.18;0.60]</t>
  </si>
  <si>
    <t>ITGB7</t>
  </si>
  <si>
    <t>0.16 [-0.12;0.48]</t>
  </si>
  <si>
    <t>0.07 [-0.20;0.39]</t>
  </si>
  <si>
    <t>ITIH3</t>
  </si>
  <si>
    <t>0.12 [-0.16;0.37]</t>
  </si>
  <si>
    <t>-0.21 [-0.52;0.08]</t>
  </si>
  <si>
    <t>ITM2A</t>
  </si>
  <si>
    <t>2.03 [1.65;2.49]</t>
  </si>
  <si>
    <t>2.14 [1.76;2.54]</t>
  </si>
  <si>
    <t>IVD</t>
  </si>
  <si>
    <t>0.12 [-0.19;0.43]</t>
  </si>
  <si>
    <t>0.12 [-0.23;0.41]</t>
  </si>
  <si>
    <t>JAM2</t>
  </si>
  <si>
    <t>0.52 [0.38;0.68]</t>
  </si>
  <si>
    <t>0.54 [0.41;0.70]</t>
  </si>
  <si>
    <t>JCHAIN</t>
  </si>
  <si>
    <t>0.24 [-0.18;0.70]</t>
  </si>
  <si>
    <t>0.09 [-0.37;0.49]</t>
  </si>
  <si>
    <t>JUN</t>
  </si>
  <si>
    <t>0.02 [-0.24;0.26]</t>
  </si>
  <si>
    <t>0.06 [-0.16;0.34]</t>
  </si>
  <si>
    <t>KAZALD1</t>
  </si>
  <si>
    <t>0.41 [0.08;0.66]</t>
  </si>
  <si>
    <t>0.47 [0.18;0.75]</t>
  </si>
  <si>
    <t>KCNIP4</t>
  </si>
  <si>
    <t>0.21 [-0.06;0.47]</t>
  </si>
  <si>
    <t>0.17 [-0.09;0.41]</t>
  </si>
  <si>
    <t>KDR</t>
  </si>
  <si>
    <t>0.17 [-0.03;0.36]</t>
  </si>
  <si>
    <t>0.20 [0.01;0.39]</t>
  </si>
  <si>
    <t>KEL</t>
  </si>
  <si>
    <t>0.07 [-0.19;0.36]</t>
  </si>
  <si>
    <t>0.23 [-0.01;0.54]</t>
  </si>
  <si>
    <t>KIFBP</t>
  </si>
  <si>
    <t>1.61 [1.17;2.11]</t>
  </si>
  <si>
    <t>1.56 [1.06;2.10]</t>
  </si>
  <si>
    <t>KIR2DL3</t>
  </si>
  <si>
    <t>0.73 [0.09;1.34]</t>
  </si>
  <si>
    <t>0.76 [0.25;1.42]</t>
  </si>
  <si>
    <t>KIR3DL1</t>
  </si>
  <si>
    <t>-0.27 [-1.19;0.71]</t>
  </si>
  <si>
    <t>-0.06 [-1.01;0.96]</t>
  </si>
  <si>
    <t>KIRREL2</t>
  </si>
  <si>
    <t>0.26 [-0.01;0.55]</t>
  </si>
  <si>
    <t>0.14 [-0.16;0.45]</t>
  </si>
  <si>
    <t>KIT</t>
  </si>
  <si>
    <t>0.06 (0.31)</t>
  </si>
  <si>
    <t>KITLG</t>
  </si>
  <si>
    <t>0.43 [0.21;0.67]</t>
  </si>
  <si>
    <t>0.43 [0.15;0.66]</t>
  </si>
  <si>
    <t>KLB</t>
  </si>
  <si>
    <t>0.41 [-0.08;0.94]</t>
  </si>
  <si>
    <t>0.44 [-0.16;1.02]</t>
  </si>
  <si>
    <t>KLK1</t>
  </si>
  <si>
    <t>-1.11 [-1.62;-0.31]</t>
  </si>
  <si>
    <t>-1.24 [-1.75;-0.52]</t>
  </si>
  <si>
    <t>KLK10</t>
  </si>
  <si>
    <t>0.01 [-0.23;0.23]</t>
  </si>
  <si>
    <t>KLK11</t>
  </si>
  <si>
    <t>0.38 [0.23;0.54]</t>
  </si>
  <si>
    <t>0.37 [0.22;0.55]</t>
  </si>
  <si>
    <t>KLK12</t>
  </si>
  <si>
    <t>0.06 [-2.39;0.81]</t>
  </si>
  <si>
    <t>-0.05 [-2.36;0.59]</t>
  </si>
  <si>
    <t>KLK13</t>
  </si>
  <si>
    <t>1.75 [1.46;2.08]</t>
  </si>
  <si>
    <t>1.91 [1.64;2.23]</t>
  </si>
  <si>
    <t>KLK14</t>
  </si>
  <si>
    <t>0.50 [0.20;0.82]</t>
  </si>
  <si>
    <t>0.32 [-0.04;0.62]</t>
  </si>
  <si>
    <t>KLK4</t>
  </si>
  <si>
    <t>0.13 [-0.23;0.53]</t>
  </si>
  <si>
    <t>-0.13 [-0.50;0.25]</t>
  </si>
  <si>
    <t>KLK6</t>
  </si>
  <si>
    <t>0.61 [0.41;0.79]</t>
  </si>
  <si>
    <t>0.59 [0.42;0.80]</t>
  </si>
  <si>
    <t>KLK8</t>
  </si>
  <si>
    <t>0.22 [0.03;0.44]</t>
  </si>
  <si>
    <t>0.31 [0.07;0.55]</t>
  </si>
  <si>
    <t>KLRB1</t>
  </si>
  <si>
    <t>0.32 [0.06;0.59]</t>
  </si>
  <si>
    <t>KLRD1</t>
  </si>
  <si>
    <t>0.56 (0.54)</t>
  </si>
  <si>
    <t>0.47 (0.53)</t>
  </si>
  <si>
    <t>KRT14</t>
  </si>
  <si>
    <t>KRT18</t>
  </si>
  <si>
    <t>0.62 [0.07;1.27]</t>
  </si>
  <si>
    <t>1.01 [0.52;1.79]</t>
  </si>
  <si>
    <t>KRT19</t>
  </si>
  <si>
    <t>0.84 [0.38;1.37]</t>
  </si>
  <si>
    <t>0.76 [0.34;1.31]</t>
  </si>
  <si>
    <t>KRT5</t>
  </si>
  <si>
    <t>0.36 [0.08;0.65]</t>
  </si>
  <si>
    <t>0.58 [0.34;0.91]</t>
  </si>
  <si>
    <t>KYAT1</t>
  </si>
  <si>
    <t>0.93 [0.61;1.27]</t>
  </si>
  <si>
    <t>0.97 [0.65;1.33]</t>
  </si>
  <si>
    <t>KYNU</t>
  </si>
  <si>
    <t>1.57 [1.32;1.93]</t>
  </si>
  <si>
    <t>1.76 [1.49;2.10]</t>
  </si>
  <si>
    <t>L1CAM</t>
  </si>
  <si>
    <t>0.06 [-0.11;0.26]</t>
  </si>
  <si>
    <t>LACTB2</t>
  </si>
  <si>
    <t>1.34 [1.03;1.70]</t>
  </si>
  <si>
    <t>1.30 [1.01;1.71]</t>
  </si>
  <si>
    <t>LAG3</t>
  </si>
  <si>
    <t>0.33 [0.09;0.59]</t>
  </si>
  <si>
    <t>LAIR1</t>
  </si>
  <si>
    <t>0.46 [0.23;0.74]</t>
  </si>
  <si>
    <t>0.37 [0.14;0.67]</t>
  </si>
  <si>
    <t>LAIR2</t>
  </si>
  <si>
    <t>-0.22 [-0.75;0.28]</t>
  </si>
  <si>
    <t>-0.38 [-0.95;0.04]</t>
  </si>
  <si>
    <t>LAMA4</t>
  </si>
  <si>
    <t>0.46 [0.29;0.66]</t>
  </si>
  <si>
    <t>LAMP2</t>
  </si>
  <si>
    <t>0.23 [0.11;0.36]</t>
  </si>
  <si>
    <t>0.12 [-0.02;0.26]</t>
  </si>
  <si>
    <t>LAMP3</t>
  </si>
  <si>
    <t>0.03 [-0.32;0.48]</t>
  </si>
  <si>
    <t>0.16 [-0.22;0.59]</t>
  </si>
  <si>
    <t>LAP3</t>
  </si>
  <si>
    <t>0.25 [-0.05;0.56]</t>
  </si>
  <si>
    <t>0.28 [-0.02;0.55]</t>
  </si>
  <si>
    <t>LAT</t>
  </si>
  <si>
    <t>2.41 [1.82;2.98]</t>
  </si>
  <si>
    <t>2.42 [1.85;3.03]</t>
  </si>
  <si>
    <t>LAT2</t>
  </si>
  <si>
    <t>0.97 [0.59;1.44]</t>
  </si>
  <si>
    <t>1.03 [0.63;1.56]</t>
  </si>
  <si>
    <t>LAYN</t>
  </si>
  <si>
    <t>0.81 [0.60;1.05]</t>
  </si>
  <si>
    <t>0.71 [0.50;0.94]</t>
  </si>
  <si>
    <t>LBP</t>
  </si>
  <si>
    <t>-0.15 [-0.62;0.23]</t>
  </si>
  <si>
    <t>-0.26 [-0.66;0.13]</t>
  </si>
  <si>
    <t>LBR</t>
  </si>
  <si>
    <t>0.77 [0.40;1.33]</t>
  </si>
  <si>
    <t>0.76 [0.35;1.41]</t>
  </si>
  <si>
    <t>LCN2</t>
  </si>
  <si>
    <t>0.28 [0.11;0.48]</t>
  </si>
  <si>
    <t>0.36 [0.18;0.57]</t>
  </si>
  <si>
    <t>LDLR</t>
  </si>
  <si>
    <t>0.52 [0.10;0.94]</t>
  </si>
  <si>
    <t>0.48 [0.11;0.86]</t>
  </si>
  <si>
    <t>LEFTY2</t>
  </si>
  <si>
    <t>0.31 [-0.11;0.65]</t>
  </si>
  <si>
    <t>0.04 [-0.42;0.45]</t>
  </si>
  <si>
    <t>LEP</t>
  </si>
  <si>
    <t>0.28 [-0.48;0.95]</t>
  </si>
  <si>
    <t>-1.28 [-2.15;-0.57]</t>
  </si>
  <si>
    <t>LEPR</t>
  </si>
  <si>
    <t>0.33 [0.17;0.55]</t>
  </si>
  <si>
    <t>0.29 [0.09;0.52]</t>
  </si>
  <si>
    <t>LGALS1</t>
  </si>
  <si>
    <t>0.73 [0.49;0.97]</t>
  </si>
  <si>
    <t>0.64 [0.43;0.86]</t>
  </si>
  <si>
    <t>LGALS3</t>
  </si>
  <si>
    <t>0.11 [-0.08;0.28]</t>
  </si>
  <si>
    <t>LGALS4</t>
  </si>
  <si>
    <t>1.09 [0.82;1.47]</t>
  </si>
  <si>
    <t>1.04 [0.68;1.38]</t>
  </si>
  <si>
    <t>LGALS7_LGALS7B</t>
  </si>
  <si>
    <t>0.21 [-0.04;0.47]</t>
  </si>
  <si>
    <t>0.37 [0.09;0.66]</t>
  </si>
  <si>
    <t>LGALS8</t>
  </si>
  <si>
    <t>0.69 [0.44;0.96]</t>
  </si>
  <si>
    <t>0.60 [0.36;0.86]</t>
  </si>
  <si>
    <t>LGALS9</t>
  </si>
  <si>
    <t>0.39 [0.15;0.65]</t>
  </si>
  <si>
    <t>0.32 [0.10;0.51]</t>
  </si>
  <si>
    <t>LGMN</t>
  </si>
  <si>
    <t>0.19 [-0.04;0.40]</t>
  </si>
  <si>
    <t>LHB</t>
  </si>
  <si>
    <t>0.46 [0.04;0.97]</t>
  </si>
  <si>
    <t>-0.13 [-0.50;0.39]</t>
  </si>
  <si>
    <t>LHPP</t>
  </si>
  <si>
    <t>1.46 [1.16;1.76]</t>
  </si>
  <si>
    <t>1.67 [1.36;2.03]</t>
  </si>
  <si>
    <t>LIF</t>
  </si>
  <si>
    <t>0.07 [-0.25;0.36]</t>
  </si>
  <si>
    <t>0.11 [-0.17;0.38]</t>
  </si>
  <si>
    <t>LIFR</t>
  </si>
  <si>
    <t>0.38 [0.23;0.55]</t>
  </si>
  <si>
    <t>0.34 [0.17;0.49]</t>
  </si>
  <si>
    <t>LILRA2</t>
  </si>
  <si>
    <t>0.48 [0.22;0.71]</t>
  </si>
  <si>
    <t>0.38 [0.15;0.61]</t>
  </si>
  <si>
    <t>LILRA5</t>
  </si>
  <si>
    <t>-0.11 (0.37)</t>
  </si>
  <si>
    <t>-0.11 (0.38)</t>
  </si>
  <si>
    <t>LILRB1</t>
  </si>
  <si>
    <t>0.05 [-0.17;0.25]</t>
  </si>
  <si>
    <t>-0.02 [-0.23;0.18]</t>
  </si>
  <si>
    <t>LILRB2</t>
  </si>
  <si>
    <t>0.25 [-0.01;0.46]</t>
  </si>
  <si>
    <t>0.24 [-0.05;0.44]</t>
  </si>
  <si>
    <t>LILRB4</t>
  </si>
  <si>
    <t>1.44 [1.13;1.78]</t>
  </si>
  <si>
    <t>1.47 [1.18;1.82]</t>
  </si>
  <si>
    <t>LILRB5</t>
  </si>
  <si>
    <t>0.19 [-0.23;0.61]</t>
  </si>
  <si>
    <t>0.24 [-0.15;0.72]</t>
  </si>
  <si>
    <t>LPCAT2</t>
  </si>
  <si>
    <t>-0.09 [-0.25;0.09]</t>
  </si>
  <si>
    <t>-0.10 [-0.30;0.06]</t>
  </si>
  <si>
    <t>LPL</t>
  </si>
  <si>
    <t>0.85 [0.54;1.14]</t>
  </si>
  <si>
    <t>0.28 [-0.06;0.61]</t>
  </si>
  <si>
    <t>LPO</t>
  </si>
  <si>
    <t>-0.36 [-0.74;-0.02]</t>
  </si>
  <si>
    <t>-0.42 [-0.86;-0.05]</t>
  </si>
  <si>
    <t>LRIG1</t>
  </si>
  <si>
    <t>0.32 [0.10;0.56]</t>
  </si>
  <si>
    <t>0.25 [0.00;0.48]</t>
  </si>
  <si>
    <t>LRP1</t>
  </si>
  <si>
    <t>1.13 [0.96;1.32]</t>
  </si>
  <si>
    <t>1.02 [0.85;1.19]</t>
  </si>
  <si>
    <t>LRP11</t>
  </si>
  <si>
    <t>0.16 [-0.07;0.38]</t>
  </si>
  <si>
    <t>0.19 [-0.06;0.43]</t>
  </si>
  <si>
    <t>LRPAP1</t>
  </si>
  <si>
    <t>-0.08 [-0.27;0.13]</t>
  </si>
  <si>
    <t>0.04 [-0.14;0.27]</t>
  </si>
  <si>
    <t>LRRC25</t>
  </si>
  <si>
    <t>0.20 [-0.04;0.49]</t>
  </si>
  <si>
    <t>0.08 [-0.18;0.36]</t>
  </si>
  <si>
    <t>LRRN1</t>
  </si>
  <si>
    <t>0.06 (0.42)</t>
  </si>
  <si>
    <t>0.19 (0.44)</t>
  </si>
  <si>
    <t>LSM1</t>
  </si>
  <si>
    <t>0.03 [-0.26;0.33]</t>
  </si>
  <si>
    <t>0.01 [-0.27;0.32]</t>
  </si>
  <si>
    <t>LSP1</t>
  </si>
  <si>
    <t>0.18 [-0.12;0.54]</t>
  </si>
  <si>
    <t>0.28 [-0.04;0.69]</t>
  </si>
  <si>
    <t>LTA</t>
  </si>
  <si>
    <t>0.47 [0.24;0.71]</t>
  </si>
  <si>
    <t>0.34 [0.08;0.57]</t>
  </si>
  <si>
    <t>LTA4H</t>
  </si>
  <si>
    <t>-3.28 [-3.53;-3.02]</t>
  </si>
  <si>
    <t>-3.21 [-3.46;-2.99]</t>
  </si>
  <si>
    <t>LTBP2</t>
  </si>
  <si>
    <t>0.95 [0.71;1.20]</t>
  </si>
  <si>
    <t>0.84 [0.61;1.07]</t>
  </si>
  <si>
    <t>LTBP3</t>
  </si>
  <si>
    <t>0.26 [-0.02;0.59]</t>
  </si>
  <si>
    <t>0.40 [0.11;0.79]</t>
  </si>
  <si>
    <t>LTBR</t>
  </si>
  <si>
    <t>0.23 [0.06;0.42]</t>
  </si>
  <si>
    <t>0.25 [0.08;0.43]</t>
  </si>
  <si>
    <t>LTO1</t>
  </si>
  <si>
    <t>0.14 [-0.12;0.36]</t>
  </si>
  <si>
    <t>0.16 [-0.09;0.38]</t>
  </si>
  <si>
    <t>LXN</t>
  </si>
  <si>
    <t>0.36 [0.19;0.52]</t>
  </si>
  <si>
    <t>0.44 [0.27;0.62]</t>
  </si>
  <si>
    <t>LY6D</t>
  </si>
  <si>
    <t>0.42 [0.23;0.66]</t>
  </si>
  <si>
    <t>0.37 [0.12;0.56]</t>
  </si>
  <si>
    <t>LY75</t>
  </si>
  <si>
    <t>0.59 [0.27;0.83]</t>
  </si>
  <si>
    <t>0.56 [0.28;0.85]</t>
  </si>
  <si>
    <t>LY9</t>
  </si>
  <si>
    <t>0.35 [0.16;0.55]</t>
  </si>
  <si>
    <t>0.32 [0.10;0.54]</t>
  </si>
  <si>
    <t>LY96</t>
  </si>
  <si>
    <t>0.08 [-0.16;0.27]</t>
  </si>
  <si>
    <t>LYAR</t>
  </si>
  <si>
    <t>0.09 [-0.28;0.61]</t>
  </si>
  <si>
    <t>0.13 [-0.23;0.71]</t>
  </si>
  <si>
    <t>LYN</t>
  </si>
  <si>
    <t>1.33 [0.87;1.78]</t>
  </si>
  <si>
    <t>1.29 [0.91;1.82]</t>
  </si>
  <si>
    <t>LYPD1</t>
  </si>
  <si>
    <t>0.19 [0.00;0.49]</t>
  </si>
  <si>
    <t>0.19 [-0.04;0.46]</t>
  </si>
  <si>
    <t>LYPD3</t>
  </si>
  <si>
    <t>0.14 [-0.07;0.35]</t>
  </si>
  <si>
    <t>0.17 [-0.05;0.40]</t>
  </si>
  <si>
    <t>LYPD8</t>
  </si>
  <si>
    <t>-0.01 [-0.34;0.32]</t>
  </si>
  <si>
    <t>0.01 [-0.34;0.34]</t>
  </si>
  <si>
    <t>MAD1L1</t>
  </si>
  <si>
    <t>0.12 [-0.16;0.45]</t>
  </si>
  <si>
    <t>0.18 [-0.08;0.60]</t>
  </si>
  <si>
    <t>MAEA</t>
  </si>
  <si>
    <t>0.22 [-0.04;0.42]</t>
  </si>
  <si>
    <t>0.23 [-0.03;0.44]</t>
  </si>
  <si>
    <t>MAGED1</t>
  </si>
  <si>
    <t>-1.15 [-1.46;-0.87]</t>
  </si>
  <si>
    <t>-1.17 [-1.50;-0.87]</t>
  </si>
  <si>
    <t>MANF</t>
  </si>
  <si>
    <t>3.90 [3.18;4.65]</t>
  </si>
  <si>
    <t>3.74 [2.99;4.65]</t>
  </si>
  <si>
    <t>MANSC1</t>
  </si>
  <si>
    <t>0.50 (0.28)</t>
  </si>
  <si>
    <t>0.51 (0.28)</t>
  </si>
  <si>
    <t>MAP2K6</t>
  </si>
  <si>
    <t>2.45 [1.94;3.00]</t>
  </si>
  <si>
    <t>2.23 [1.80;2.87]</t>
  </si>
  <si>
    <t>MAP3K5</t>
  </si>
  <si>
    <t>1.74 [1.24;2.28]</t>
  </si>
  <si>
    <t>1.67 [1.15;2.24]</t>
  </si>
  <si>
    <t>MAP4K5</t>
  </si>
  <si>
    <t>1.12 [0.59;1.68]</t>
  </si>
  <si>
    <t>1.14 [0.64;1.75]</t>
  </si>
  <si>
    <t>MAPK9</t>
  </si>
  <si>
    <t>-0.24 [-0.48;-0.01]</t>
  </si>
  <si>
    <t>-0.25 [-0.50;-0.04]</t>
  </si>
  <si>
    <t>MAPT</t>
  </si>
  <si>
    <t>0.10 [-0.34;0.46]</t>
  </si>
  <si>
    <t>0.07 [-0.30;0.48]</t>
  </si>
  <si>
    <t>MARCO</t>
  </si>
  <si>
    <t>0.26 [0.08;0.45]</t>
  </si>
  <si>
    <t>0.22 [0.01;0.39]</t>
  </si>
  <si>
    <t>MASP1</t>
  </si>
  <si>
    <t>-0.92 [-1.09;-0.77]</t>
  </si>
  <si>
    <t>-0.92 [-1.09;-0.72]</t>
  </si>
  <si>
    <t>MATN2</t>
  </si>
  <si>
    <t>0.66 [0.47;0.86]</t>
  </si>
  <si>
    <t>0.53 [0.29;0.72]</t>
  </si>
  <si>
    <t>MATN3</t>
  </si>
  <si>
    <t>0.75 [0.53;0.94]</t>
  </si>
  <si>
    <t>0.85 [0.63;1.08]</t>
  </si>
  <si>
    <t>MAVS</t>
  </si>
  <si>
    <t>1.20 [0.80;1.66]</t>
  </si>
  <si>
    <t>1.13 [0.75;1.62]</t>
  </si>
  <si>
    <t>MAX</t>
  </si>
  <si>
    <t>1.07 [0.61;1.75]</t>
  </si>
  <si>
    <t>1.15 [0.62;1.76]</t>
  </si>
  <si>
    <t>MB</t>
  </si>
  <si>
    <t>0.66 [0.34;1.00]</t>
  </si>
  <si>
    <t>MCAM</t>
  </si>
  <si>
    <t>0.56 [0.32;0.79]</t>
  </si>
  <si>
    <t>0.54 [0.35;0.78]</t>
  </si>
  <si>
    <t>MCFD2</t>
  </si>
  <si>
    <t>0.63 [0.41;0.86]</t>
  </si>
  <si>
    <t>0.56 [0.35;0.81]</t>
  </si>
  <si>
    <t>MDGA1</t>
  </si>
  <si>
    <t>0.92 [0.24;1.49]</t>
  </si>
  <si>
    <t>0.56 [-0.13;1.14]</t>
  </si>
  <si>
    <t>MDK</t>
  </si>
  <si>
    <t>0.69 [0.47;0.89]</t>
  </si>
  <si>
    <t>0.65 [0.41;0.87]</t>
  </si>
  <si>
    <t>MED18</t>
  </si>
  <si>
    <t>1.21 [0.87;1.64]</t>
  </si>
  <si>
    <t>1.14 [0.77;1.56]</t>
  </si>
  <si>
    <t>MEGF10</t>
  </si>
  <si>
    <t>-0.26 (0.44)</t>
  </si>
  <si>
    <t>-0.31 (0.41)</t>
  </si>
  <si>
    <t>MEGF9</t>
  </si>
  <si>
    <t>0.18 [0.05;0.34]</t>
  </si>
  <si>
    <t>0.20 [0.08;0.35]</t>
  </si>
  <si>
    <t>MEP1B</t>
  </si>
  <si>
    <t>-0.28 [-1.22;0.45]</t>
  </si>
  <si>
    <t>-0.40 [-1.43;0.35]</t>
  </si>
  <si>
    <t>MEPE</t>
  </si>
  <si>
    <t>0.85 [0.70;0.99]</t>
  </si>
  <si>
    <t>0.95 [0.80;1.09]</t>
  </si>
  <si>
    <t>MERTK</t>
  </si>
  <si>
    <t>0.78 [0.59;0.96]</t>
  </si>
  <si>
    <t>0.91 [0.75;1.10]</t>
  </si>
  <si>
    <t>MESD</t>
  </si>
  <si>
    <t>2.07 [1.54;2.65]</t>
  </si>
  <si>
    <t>1.92 [1.46;2.57]</t>
  </si>
  <si>
    <t>MET</t>
  </si>
  <si>
    <t>0.44 [0.29;0.59]</t>
  </si>
  <si>
    <t>0.38 [0.24;0.52]</t>
  </si>
  <si>
    <t>METAP1</t>
  </si>
  <si>
    <t>0.02 [-0.18;0.20]</t>
  </si>
  <si>
    <t>0.03 [-0.19;0.23]</t>
  </si>
  <si>
    <t>METAP1D</t>
  </si>
  <si>
    <t>1.27 [0.86;1.69]</t>
  </si>
  <si>
    <t>1.23 [0.88;1.68]</t>
  </si>
  <si>
    <t>METAP2</t>
  </si>
  <si>
    <t>1.57 [1.23;1.93]</t>
  </si>
  <si>
    <t>1.60 [1.31;2.00]</t>
  </si>
  <si>
    <t>MFAP3</t>
  </si>
  <si>
    <t>0.24 [-0.03;0.53]</t>
  </si>
  <si>
    <t>0.24 [-0.05;0.52]</t>
  </si>
  <si>
    <t>MFAP5</t>
  </si>
  <si>
    <t>0.66 [0.34;0.95]</t>
  </si>
  <si>
    <t>0.82 [0.54;1.12]</t>
  </si>
  <si>
    <t>MFGE8</t>
  </si>
  <si>
    <t>-0.26 [-0.54;0.05]</t>
  </si>
  <si>
    <t>-0.19 [-0.45;0.12]</t>
  </si>
  <si>
    <t>MGLL</t>
  </si>
  <si>
    <t>2.65 [2.25;3.08]</t>
  </si>
  <si>
    <t>2.48 [2.04;3.00]</t>
  </si>
  <si>
    <t>MGMT</t>
  </si>
  <si>
    <t>2.87 (1.23)</t>
  </si>
  <si>
    <t>2.85 (1.27)</t>
  </si>
  <si>
    <t>MIA</t>
  </si>
  <si>
    <t>0.35 [0.13;0.60]</t>
  </si>
  <si>
    <t>0.36 [0.12;0.64]</t>
  </si>
  <si>
    <t>MICB_MICA</t>
  </si>
  <si>
    <t>0.60 [-0.06;1.14]</t>
  </si>
  <si>
    <t>0.72 [0.11;1.25]</t>
  </si>
  <si>
    <t>MIF</t>
  </si>
  <si>
    <t>2.08 [1.68;2.58]</t>
  </si>
  <si>
    <t>2.02 [1.60;2.55]</t>
  </si>
  <si>
    <t>MILR1</t>
  </si>
  <si>
    <t>1.13 [0.78;1.58]</t>
  </si>
  <si>
    <t>1.05 [0.70;1.42]</t>
  </si>
  <si>
    <t>MITD1</t>
  </si>
  <si>
    <t>2.34 [1.82;2.82]</t>
  </si>
  <si>
    <t>2.24 [1.82;2.89]</t>
  </si>
  <si>
    <t>MLN</t>
  </si>
  <si>
    <t>1.11 [0.44;1.78]</t>
  </si>
  <si>
    <t>1.08 [0.35;1.76]</t>
  </si>
  <si>
    <t>MME</t>
  </si>
  <si>
    <t>0.03 [-0.49;0.69]</t>
  </si>
  <si>
    <t>0.37 [-0.06;1.08]</t>
  </si>
  <si>
    <t>MMP1</t>
  </si>
  <si>
    <t>2.47 (0.95)</t>
  </si>
  <si>
    <t>2.39 (0.91)</t>
  </si>
  <si>
    <t>MMP10</t>
  </si>
  <si>
    <t>0.19 [-0.14;0.54]</t>
  </si>
  <si>
    <t>0.25 [-0.07;0.61]</t>
  </si>
  <si>
    <t>MMP12</t>
  </si>
  <si>
    <t>0.40 [0.03;0.76]</t>
  </si>
  <si>
    <t>0.26 [-0.04;0.68]</t>
  </si>
  <si>
    <t>MMP13</t>
  </si>
  <si>
    <t>0.16 [-0.08;0.42]</t>
  </si>
  <si>
    <t>0.09 [-0.13;0.32]</t>
  </si>
  <si>
    <t>MMP3</t>
  </si>
  <si>
    <t>0.20 [-0.10;0.53]</t>
  </si>
  <si>
    <t>1.00 [0.66;1.40]</t>
  </si>
  <si>
    <t>MMP7</t>
  </si>
  <si>
    <t>1.64 [1.38;1.91]</t>
  </si>
  <si>
    <t>1.50 [1.23;1.80]</t>
  </si>
  <si>
    <t>MMP8</t>
  </si>
  <si>
    <t>-0.38 [-0.81;0.02]</t>
  </si>
  <si>
    <t>-0.16 [-0.57;0.21]</t>
  </si>
  <si>
    <t>MMP9</t>
  </si>
  <si>
    <t>0.49 [0.04;1.01]</t>
  </si>
  <si>
    <t>0.74 [0.25;1.22]</t>
  </si>
  <si>
    <t>MNDA</t>
  </si>
  <si>
    <t>-0.93 [-1.61;-0.17]</t>
  </si>
  <si>
    <t>-0.72 [-1.24;0.19]</t>
  </si>
  <si>
    <t>MOG</t>
  </si>
  <si>
    <t>0.76 [0.53;0.99]</t>
  </si>
  <si>
    <t>0.61 [0.38;0.84]</t>
  </si>
  <si>
    <t>MPHOSPH8</t>
  </si>
  <si>
    <t>0.93 [0.51;1.29]</t>
  </si>
  <si>
    <t>0.90 [0.51;1.35]</t>
  </si>
  <si>
    <t>MPI</t>
  </si>
  <si>
    <t>0.18 [-0.18;0.60]</t>
  </si>
  <si>
    <t>0.16 [-0.17;0.63]</t>
  </si>
  <si>
    <t>MPIG6B</t>
  </si>
  <si>
    <t>3.12 [2.65;3.59]</t>
  </si>
  <si>
    <t>3.01 [2.53;3.61]</t>
  </si>
  <si>
    <t>MPO</t>
  </si>
  <si>
    <t>-0.21 [-0.48;0.04]</t>
  </si>
  <si>
    <t>-0.25 [-0.47;-0.03]</t>
  </si>
  <si>
    <t>MRPL46</t>
  </si>
  <si>
    <t>0.20 [0.03;0.37]</t>
  </si>
  <si>
    <t>0.19 [0.05;0.38]</t>
  </si>
  <si>
    <t>MSLN</t>
  </si>
  <si>
    <t>0.25 [-0.11;0.65]</t>
  </si>
  <si>
    <t>0.30 [-0.10;0.73]</t>
  </si>
  <si>
    <t>MSMB</t>
  </si>
  <si>
    <t>-1.26 [-1.74;-0.85]</t>
  </si>
  <si>
    <t>-0.76 [-1.18;-0.34]</t>
  </si>
  <si>
    <t>MSR1</t>
  </si>
  <si>
    <t>0.63 [0.30;0.93]</t>
  </si>
  <si>
    <t>0.62 [0.29;0.87]</t>
  </si>
  <si>
    <t>MSRA</t>
  </si>
  <si>
    <t>0.64 [0.30;1.01]</t>
  </si>
  <si>
    <t>0.57 [0.22;1.00]</t>
  </si>
  <si>
    <t>MSTN</t>
  </si>
  <si>
    <t>-0.28 [-0.68;0.06]</t>
  </si>
  <si>
    <t>0.25 [-0.08;0.65]</t>
  </si>
  <si>
    <t>MTPN</t>
  </si>
  <si>
    <t>0.09 [-0.05;0.26]</t>
  </si>
  <si>
    <t>0.09 [-0.08;0.25]</t>
  </si>
  <si>
    <t>MUC13</t>
  </si>
  <si>
    <t>0.29 [-0.03;0.63]</t>
  </si>
  <si>
    <t>MUC16</t>
  </si>
  <si>
    <t>0.17 [-2.98;1.07]</t>
  </si>
  <si>
    <t>0.13 [-3.30;1.02]</t>
  </si>
  <si>
    <t>MVK</t>
  </si>
  <si>
    <t>1.23 [0.82;1.65]</t>
  </si>
  <si>
    <t>1.47 [1.00;2.01]</t>
  </si>
  <si>
    <t>MYO9B</t>
  </si>
  <si>
    <t>0.49 [0.14;0.81]</t>
  </si>
  <si>
    <t>0.46 [0.10;0.78]</t>
  </si>
  <si>
    <t>MYOC</t>
  </si>
  <si>
    <t>0.47 (0.57)</t>
  </si>
  <si>
    <t>0.48 (0.54)</t>
  </si>
  <si>
    <t>MZB1</t>
  </si>
  <si>
    <t>-0.52 [-0.82;-0.14]</t>
  </si>
  <si>
    <t>-0.40 [-0.69;-0.01]</t>
  </si>
  <si>
    <t>MZT1</t>
  </si>
  <si>
    <t>0.55 [0.27;0.79]</t>
  </si>
  <si>
    <t>0.42 [0.22;0.71]</t>
  </si>
  <si>
    <t>NAAA</t>
  </si>
  <si>
    <t>0.15 [-0.25;0.55]</t>
  </si>
  <si>
    <t>0.27 [-0.17;0.71]</t>
  </si>
  <si>
    <t>NADK</t>
  </si>
  <si>
    <t>-0.33 [-0.68;-0.04]</t>
  </si>
  <si>
    <t>-0.29 [-0.60;0.07]</t>
  </si>
  <si>
    <t>NAMPT</t>
  </si>
  <si>
    <t>-1.20 [-1.49;-0.92]</t>
  </si>
  <si>
    <t>-1.20 [-1.47;-0.94]</t>
  </si>
  <si>
    <t>NBL1</t>
  </si>
  <si>
    <t>0.35 [0.17;0.52]</t>
  </si>
  <si>
    <t>0.37 [0.21;0.55]</t>
  </si>
  <si>
    <t>NBN</t>
  </si>
  <si>
    <t>0.23 [-0.10;0.66]</t>
  </si>
  <si>
    <t>0.36 [0.01;0.98]</t>
  </si>
  <si>
    <t>NCAM1</t>
  </si>
  <si>
    <t>0.13 [-0.07;0.31]</t>
  </si>
  <si>
    <t>0.29 [0.10;0.54]</t>
  </si>
  <si>
    <t>NCAM2</t>
  </si>
  <si>
    <t>0.36 [0.17;0.57]</t>
  </si>
  <si>
    <t>NCAN</t>
  </si>
  <si>
    <t>0.65 (0.43)</t>
  </si>
  <si>
    <t>0.33 (0.41)</t>
  </si>
  <si>
    <t>NCF2</t>
  </si>
  <si>
    <t>-2.72 [-3.08;-2.32]</t>
  </si>
  <si>
    <t>-2.60 [-2.96;-2.10]</t>
  </si>
  <si>
    <t>NCK2</t>
  </si>
  <si>
    <t>1.50 [1.08;1.95]</t>
  </si>
  <si>
    <t>1.42 [1.02;1.99]</t>
  </si>
  <si>
    <t>NCLN</t>
  </si>
  <si>
    <t>0.06 [-0.12;0.26]</t>
  </si>
  <si>
    <t>NCR1</t>
  </si>
  <si>
    <t>0.34 [0.11;0.59]</t>
  </si>
  <si>
    <t>0.31 [0.07;0.57]</t>
  </si>
  <si>
    <t>NCS1</t>
  </si>
  <si>
    <t>0.22 [0.00;0.43]</t>
  </si>
  <si>
    <t>0.34 [0.15;0.54]</t>
  </si>
  <si>
    <t>NDRG1</t>
  </si>
  <si>
    <t>-0.19 [-0.44;0.18]</t>
  </si>
  <si>
    <t>-0.18 [-0.46;0.17]</t>
  </si>
  <si>
    <t>NDUFS6</t>
  </si>
  <si>
    <t>0.85 [0.43;1.23]</t>
  </si>
  <si>
    <t>0.94 [0.53;1.32]</t>
  </si>
  <si>
    <t>NECTIN2</t>
  </si>
  <si>
    <t>0.35 [0.17;0.53]</t>
  </si>
  <si>
    <t>0.39 [0.20;0.57]</t>
  </si>
  <si>
    <t>NECTIN4</t>
  </si>
  <si>
    <t>0.28 [0.09;0.47]</t>
  </si>
  <si>
    <t>0.35 [0.15;0.56]</t>
  </si>
  <si>
    <t>NEFL</t>
  </si>
  <si>
    <t>0.81 [0.53;1.13]</t>
  </si>
  <si>
    <t>0.80 [0.54;1.10]</t>
  </si>
  <si>
    <t>NELL1</t>
  </si>
  <si>
    <t>0.36 [0.05;0.65]</t>
  </si>
  <si>
    <t>0.36 [0.10;0.66]</t>
  </si>
  <si>
    <t>NELL2</t>
  </si>
  <si>
    <t>-0.11 [-0.30;0.07]</t>
  </si>
  <si>
    <t>-0.31 [-0.51;-0.10]</t>
  </si>
  <si>
    <t>NFASC</t>
  </si>
  <si>
    <t>0.26 [0.05;0.45]</t>
  </si>
  <si>
    <t>0.26 [0.08;0.48]</t>
  </si>
  <si>
    <t>NFATC1</t>
  </si>
  <si>
    <t>0.93 [0.61;1.32]</t>
  </si>
  <si>
    <t>1.04 [0.71;1.44]</t>
  </si>
  <si>
    <t>NFATC3</t>
  </si>
  <si>
    <t>0.27 [-0.04;0.72]</t>
  </si>
  <si>
    <t>0.34 [-0.01;0.79]</t>
  </si>
  <si>
    <t>NFKBIE</t>
  </si>
  <si>
    <t>0.45 [0.18;0.71]</t>
  </si>
  <si>
    <t>0.43 [0.18;0.74]</t>
  </si>
  <si>
    <t>NGF</t>
  </si>
  <si>
    <t>0.07 [0.00;0.14]</t>
  </si>
  <si>
    <t>NID1</t>
  </si>
  <si>
    <t>0.26 (0.33)</t>
  </si>
  <si>
    <t>0.51 (0.32)</t>
  </si>
  <si>
    <t>NID2</t>
  </si>
  <si>
    <t>0.56 [0.26;0.91]</t>
  </si>
  <si>
    <t>0.49 [0.20;0.82]</t>
  </si>
  <si>
    <t>NINJ1</t>
  </si>
  <si>
    <t>0.12 [-0.10;0.38]</t>
  </si>
  <si>
    <t>0.16 [-0.03;0.42]</t>
  </si>
  <si>
    <t>NME3</t>
  </si>
  <si>
    <t>0.25 [0.11;0.38]</t>
  </si>
  <si>
    <t>0.22 [0.08;0.36]</t>
  </si>
  <si>
    <t>NMNAT1</t>
  </si>
  <si>
    <t>0.48 [0.06;1.02]</t>
  </si>
  <si>
    <t>0.67 [0.18;1.30]</t>
  </si>
  <si>
    <t>NOMO1</t>
  </si>
  <si>
    <t>0.04 [-0.13;0.20]</t>
  </si>
  <si>
    <t>0.10 [-0.07;0.29]</t>
  </si>
  <si>
    <t>NOS1</t>
  </si>
  <si>
    <t>0.08 [-0.24;0.39]</t>
  </si>
  <si>
    <t>0.40 [0.04;0.80]</t>
  </si>
  <si>
    <t>NOS3</t>
  </si>
  <si>
    <t>0.45 [0.16;0.73]</t>
  </si>
  <si>
    <t>0.65 [0.34;0.95]</t>
  </si>
  <si>
    <t>NOTCH1</t>
  </si>
  <si>
    <t>0.35 [0.25;0.45]</t>
  </si>
  <si>
    <t>0.30 [0.19;0.39]</t>
  </si>
  <si>
    <t>NOTCH3</t>
  </si>
  <si>
    <t>0.52 [0.29;0.73]</t>
  </si>
  <si>
    <t>0.38 [0.16;0.60]</t>
  </si>
  <si>
    <t>NPDC1</t>
  </si>
  <si>
    <t>0.67 [0.50;0.86]</t>
  </si>
  <si>
    <t>0.65 [0.46;0.84]</t>
  </si>
  <si>
    <t>NPM1</t>
  </si>
  <si>
    <t>0.43 [-0.13;1.57]</t>
  </si>
  <si>
    <t>0.62 [0.06;1.92]</t>
  </si>
  <si>
    <t>NPPB</t>
  </si>
  <si>
    <t>1.06 [0.25;1.87]</t>
  </si>
  <si>
    <t>0.95 [-0.11;1.63]</t>
  </si>
  <si>
    <t>NPPC</t>
  </si>
  <si>
    <t>0.63 [0.36;0.91]</t>
  </si>
  <si>
    <t>1.09 [0.77;1.47]</t>
  </si>
  <si>
    <t>NPTN</t>
  </si>
  <si>
    <t>-0.08 [-0.40;0.31]</t>
  </si>
  <si>
    <t>-0.15 [-0.43;0.20]</t>
  </si>
  <si>
    <t>NPTX1</t>
  </si>
  <si>
    <t>0.49 [0.20;0.74]</t>
  </si>
  <si>
    <t>NPTXR</t>
  </si>
  <si>
    <t>0.12 [-0.09;0.31]</t>
  </si>
  <si>
    <t>NPY</t>
  </si>
  <si>
    <t>-0.10 [-0.55;0.35]</t>
  </si>
  <si>
    <t>0.05 [-0.46;0.54]</t>
  </si>
  <si>
    <t>NRCAM</t>
  </si>
  <si>
    <t>0.04 [-0.13;0.21]</t>
  </si>
  <si>
    <t>0.04 [-0.14;0.20]</t>
  </si>
  <si>
    <t>NRP1</t>
  </si>
  <si>
    <t>0.49 [0.31;0.65]</t>
  </si>
  <si>
    <t>NRP2</t>
  </si>
  <si>
    <t>0.46 [0.26;0.67]</t>
  </si>
  <si>
    <t>0.37 [0.17;0.54]</t>
  </si>
  <si>
    <t>NRTN</t>
  </si>
  <si>
    <t>0.19 [-0.15;0.49]</t>
  </si>
  <si>
    <t>NSFL1C</t>
  </si>
  <si>
    <t>2.00 [1.63;2.36]</t>
  </si>
  <si>
    <t>2.15 [1.77;2.55]</t>
  </si>
  <si>
    <t>NT5C3A</t>
  </si>
  <si>
    <t>2.95 [2.38;3.56]</t>
  </si>
  <si>
    <t>2.86 [2.32;3.49]</t>
  </si>
  <si>
    <t>NT5E</t>
  </si>
  <si>
    <t>1.04 [0.72;1.37]</t>
  </si>
  <si>
    <t>0.99 [0.66;1.36]</t>
  </si>
  <si>
    <t>NTF3</t>
  </si>
  <si>
    <t>0.44 [0.19;0.71]</t>
  </si>
  <si>
    <t>0.43 [0.17;0.68]</t>
  </si>
  <si>
    <t>NTF4</t>
  </si>
  <si>
    <t>0.23 [0.02;0.42]</t>
  </si>
  <si>
    <t>NTproBNP</t>
  </si>
  <si>
    <t>0.58 [-0.10;1.38]</t>
  </si>
  <si>
    <t>0.21 [-0.56;0.87]</t>
  </si>
  <si>
    <t>NTRK2</t>
  </si>
  <si>
    <t>0.13 [-0.05;0.31]</t>
  </si>
  <si>
    <t>0.09 [-0.07;0.25]</t>
  </si>
  <si>
    <t>NTRK3</t>
  </si>
  <si>
    <t>0.44 (0.26)</t>
  </si>
  <si>
    <t>0.48 (0.23)</t>
  </si>
  <si>
    <t>NUB1</t>
  </si>
  <si>
    <t>-0.51 [-0.90;-0.09]</t>
  </si>
  <si>
    <t>-0.51 [-0.89;-0.03]</t>
  </si>
  <si>
    <t>NUCB2</t>
  </si>
  <si>
    <t>0.45 [0.25;0.65]</t>
  </si>
  <si>
    <t>0.49 [0.28;0.70]</t>
  </si>
  <si>
    <t>NUDC</t>
  </si>
  <si>
    <t>1.23 [0.87;1.62]</t>
  </si>
  <si>
    <t>1.16 [0.84;1.59]</t>
  </si>
  <si>
    <t>NUDT2</t>
  </si>
  <si>
    <t>0.36 [0.06;0.65]</t>
  </si>
  <si>
    <t>0.37 [0.10;0.70]</t>
  </si>
  <si>
    <t>NUDT5</t>
  </si>
  <si>
    <t>0.94 [0.71;1.17]</t>
  </si>
  <si>
    <t>0.98 [0.77;1.22]</t>
  </si>
  <si>
    <t>NXPH1</t>
  </si>
  <si>
    <t>0.17 [-0.10;0.44]</t>
  </si>
  <si>
    <t>0.07 [-0.21;0.31]</t>
  </si>
  <si>
    <t>OBP2B</t>
  </si>
  <si>
    <t>-0.11 [-0.63;0.34]</t>
  </si>
  <si>
    <t>0.78 [0.42;1.18]</t>
  </si>
  <si>
    <t>ODAM</t>
  </si>
  <si>
    <t>0.29 [-0.02;0.58]</t>
  </si>
  <si>
    <t>0.11 [-0.15;0.36]</t>
  </si>
  <si>
    <t>OGFR</t>
  </si>
  <si>
    <t>0.90 [0.71;1.07]</t>
  </si>
  <si>
    <t>0.99 [0.81;1.21]</t>
  </si>
  <si>
    <t>OGN</t>
  </si>
  <si>
    <t>0.73 [0.44;1.02]</t>
  </si>
  <si>
    <t>0.47 [0.19;0.77]</t>
  </si>
  <si>
    <t>OLR1</t>
  </si>
  <si>
    <t>-0.38 [-0.62;-0.11]</t>
  </si>
  <si>
    <t>-0.32 [-0.57;-0.01]</t>
  </si>
  <si>
    <t>OMD</t>
  </si>
  <si>
    <t>0.64 [0.33;0.92]</t>
  </si>
  <si>
    <t>0.42 [0.12;0.67]</t>
  </si>
  <si>
    <t>OMG</t>
  </si>
  <si>
    <t>0.45 [-0.01;0.90]</t>
  </si>
  <si>
    <t>0.13 [-0.33;0.59]</t>
  </si>
  <si>
    <t>OPTC</t>
  </si>
  <si>
    <t>0.25 [0.01;0.55]</t>
  </si>
  <si>
    <t>0.06 [-0.22;0.34]</t>
  </si>
  <si>
    <t>OSCAR</t>
  </si>
  <si>
    <t>0.21 [-0.03;0.43]</t>
  </si>
  <si>
    <t>OSM</t>
  </si>
  <si>
    <t>-0.67 [-1.26;-0.01]</t>
  </si>
  <si>
    <t>-0.44 [-1.03;0.15]</t>
  </si>
  <si>
    <t>OSMR</t>
  </si>
  <si>
    <t>0.17 [0.02;0.31]</t>
  </si>
  <si>
    <t>0.07 [-0.06;0.19]</t>
  </si>
  <si>
    <t>OXT</t>
  </si>
  <si>
    <t>-0.33 [-1.54;0.76]</t>
  </si>
  <si>
    <t>-0.07 [-1.32;1.34]</t>
  </si>
  <si>
    <t>P4HB</t>
  </si>
  <si>
    <t>0.63 [0.42;0.88]</t>
  </si>
  <si>
    <t>0.63 [0.43;0.86]</t>
  </si>
  <si>
    <t>PADI2</t>
  </si>
  <si>
    <t>-0.12 [-0.36;0.13]</t>
  </si>
  <si>
    <t>-0.04 [-0.32;0.27]</t>
  </si>
  <si>
    <t>PADI4</t>
  </si>
  <si>
    <t>0.01 [-0.33;0.31]</t>
  </si>
  <si>
    <t>0.11 [-0.19;0.41]</t>
  </si>
  <si>
    <t>PAEP</t>
  </si>
  <si>
    <t>-3.49 [-4.04;-2.78]</t>
  </si>
  <si>
    <t>-3.41 [-3.92;-2.05]</t>
  </si>
  <si>
    <t>PAG1</t>
  </si>
  <si>
    <t>-0.22 [-0.49;0.06]</t>
  </si>
  <si>
    <t>-0.14 [-0.45;0.16]</t>
  </si>
  <si>
    <t>PAK4</t>
  </si>
  <si>
    <t>-0.35 [-0.55;-0.13]</t>
  </si>
  <si>
    <t>-0.32 [-0.54;-0.08]</t>
  </si>
  <si>
    <t>PAM</t>
  </si>
  <si>
    <t>0.08 [-0.10;0.23]</t>
  </si>
  <si>
    <t>0.06 [-0.10;0.22]</t>
  </si>
  <si>
    <t>PAMR1</t>
  </si>
  <si>
    <t>0.21 [0.00;0.43]</t>
  </si>
  <si>
    <t>0.20 [0.00;0.40]</t>
  </si>
  <si>
    <t>PAPPA</t>
  </si>
  <si>
    <t>0.45 [0.10;0.73]</t>
  </si>
  <si>
    <t>0.70 [0.37;1.05]</t>
  </si>
  <si>
    <t>PARK7</t>
  </si>
  <si>
    <t>1.71 [1.44;2.02]</t>
  </si>
  <si>
    <t>1.78 [1.52;2.13]</t>
  </si>
  <si>
    <t>PARP1</t>
  </si>
  <si>
    <t>-0.22 [-0.51;0.13]</t>
  </si>
  <si>
    <t>-0.12 [-0.42;0.37]</t>
  </si>
  <si>
    <t>PBLD</t>
  </si>
  <si>
    <t>0.74 [0.44;1.15]</t>
  </si>
  <si>
    <t>0.90 [0.53;1.29]</t>
  </si>
  <si>
    <t>PCDH1</t>
  </si>
  <si>
    <t>0.30 [0.22;0.40]</t>
  </si>
  <si>
    <t>0.35 [0.26;0.44]</t>
  </si>
  <si>
    <t>PCDH17</t>
  </si>
  <si>
    <t>0.27 [0.06;0.49]</t>
  </si>
  <si>
    <t>0.36 [0.14;0.64]</t>
  </si>
  <si>
    <t>PCOLCE</t>
  </si>
  <si>
    <t>0.44 [0.21;0.68]</t>
  </si>
  <si>
    <t>0.56 [0.27;0.80]</t>
  </si>
  <si>
    <t>PCSK9</t>
  </si>
  <si>
    <t>0.00 (0.41)</t>
  </si>
  <si>
    <t>-0.24 (0.42)</t>
  </si>
  <si>
    <t>PDCD1</t>
  </si>
  <si>
    <t>0.16 [-0.08;0.41]</t>
  </si>
  <si>
    <t>PDCD1LG2</t>
  </si>
  <si>
    <t>0.05 [-0.22;0.27]</t>
  </si>
  <si>
    <t>PDCD5</t>
  </si>
  <si>
    <t>1.00 [0.68;1.34]</t>
  </si>
  <si>
    <t>1.00 [0.69;1.39]</t>
  </si>
  <si>
    <t>PDCD6</t>
  </si>
  <si>
    <t>0.68 [0.30;0.88]</t>
  </si>
  <si>
    <t>0.60 [0.23;0.84]</t>
  </si>
  <si>
    <t>PDGFA</t>
  </si>
  <si>
    <t>0.24 [-0.24;0.73]</t>
  </si>
  <si>
    <t>0.17 [-0.24;0.71]</t>
  </si>
  <si>
    <t>PDGFB</t>
  </si>
  <si>
    <t>0.46 [-0.16;1.04]</t>
  </si>
  <si>
    <t>0.44 [-0.15;1.05]</t>
  </si>
  <si>
    <t>PDGFC</t>
  </si>
  <si>
    <t>0.52 [0.32;0.71]</t>
  </si>
  <si>
    <t>0.52 [0.33;0.70]</t>
  </si>
  <si>
    <t>PDGFRA</t>
  </si>
  <si>
    <t>PDGFRB</t>
  </si>
  <si>
    <t>0.45 [0.13;0.72]</t>
  </si>
  <si>
    <t>0.45 [0.23;0.73]</t>
  </si>
  <si>
    <t>PDLIM7</t>
  </si>
  <si>
    <t>1.97 [1.42;2.64]</t>
  </si>
  <si>
    <t>1.78 [1.25;2.50]</t>
  </si>
  <si>
    <t>PDP1</t>
  </si>
  <si>
    <t>-0.51 [-0.72;-0.27]</t>
  </si>
  <si>
    <t>-0.49 [-0.70;-0.22]</t>
  </si>
  <si>
    <t>PEAR1</t>
  </si>
  <si>
    <t>0.40 [0.26;0.53]</t>
  </si>
  <si>
    <t>0.41 [0.27;0.55]</t>
  </si>
  <si>
    <t>PEBP1</t>
  </si>
  <si>
    <t>1.30 [1.06;1.64]</t>
  </si>
  <si>
    <t>1.38 [1.12;1.70]</t>
  </si>
  <si>
    <t>PECAM1</t>
  </si>
  <si>
    <t>0.42 [0.22;0.62]</t>
  </si>
  <si>
    <t>0.45 [0.26;0.63]</t>
  </si>
  <si>
    <t>PFDN2</t>
  </si>
  <si>
    <t>0.18 [-0.25;0.52]</t>
  </si>
  <si>
    <t>0.23 [-0.24;0.56]</t>
  </si>
  <si>
    <t>PFKFB2</t>
  </si>
  <si>
    <t>0.76 [0.40;1.14]</t>
  </si>
  <si>
    <t>0.92 [0.58;1.26]</t>
  </si>
  <si>
    <t>PGF</t>
  </si>
  <si>
    <t>0.43 [0.29;0.58]</t>
  </si>
  <si>
    <t>0.59 [0.45;0.75]</t>
  </si>
  <si>
    <t>PGLYRP1</t>
  </si>
  <si>
    <t>0.43 [0.16;0.70]</t>
  </si>
  <si>
    <t>0.49 [0.23;0.72]</t>
  </si>
  <si>
    <t>PHOSPHO1</t>
  </si>
  <si>
    <t>0.25 [0.07;0.43]</t>
  </si>
  <si>
    <t>0.32 [0.15;0.50]</t>
  </si>
  <si>
    <t>PI3</t>
  </si>
  <si>
    <t>-0.14 [-0.41;0.13]</t>
  </si>
  <si>
    <t>0.08 [-0.20;0.38]</t>
  </si>
  <si>
    <t>PIGR</t>
  </si>
  <si>
    <t>0.39 [0.16;0.66]</t>
  </si>
  <si>
    <t>PIK3AP1</t>
  </si>
  <si>
    <t>0.89 [0.49;1.26]</t>
  </si>
  <si>
    <t>0.95 [0.55;1.35]</t>
  </si>
  <si>
    <t>PIK3IP1</t>
  </si>
  <si>
    <t>0.55 [0.39;0.72]</t>
  </si>
  <si>
    <t>0.55 [0.41;0.73]</t>
  </si>
  <si>
    <t>PILRA</t>
  </si>
  <si>
    <t>0.41 [0.14;0.68]</t>
  </si>
  <si>
    <t>0.45 [0.17;0.72]</t>
  </si>
  <si>
    <t>PILRB</t>
  </si>
  <si>
    <t>0.41 [0.05;0.79]</t>
  </si>
  <si>
    <t>0.50 [0.11;0.82]</t>
  </si>
  <si>
    <t>PKLR</t>
  </si>
  <si>
    <t>2.20 [1.90;2.48]</t>
  </si>
  <si>
    <t>2.27 [2.00;2.59]</t>
  </si>
  <si>
    <t>PLA2G10</t>
  </si>
  <si>
    <t>-0.45 [-0.85;-0.02]</t>
  </si>
  <si>
    <t>-0.62 [-1.03;-0.27]</t>
  </si>
  <si>
    <t>PLA2G15</t>
  </si>
  <si>
    <t>0.29 [0.10;0.48]</t>
  </si>
  <si>
    <t>0.29 [0.09;0.48]</t>
  </si>
  <si>
    <t>PLA2G1B</t>
  </si>
  <si>
    <t>0.61 [0.29;0.90]</t>
  </si>
  <si>
    <t>0.42 [0.10;0.71]</t>
  </si>
  <si>
    <t>PLA2G2A</t>
  </si>
  <si>
    <t>0.44 [0.09;0.80]</t>
  </si>
  <si>
    <t>0.17 [-0.13;0.48]</t>
  </si>
  <si>
    <t>PLA2G4A</t>
  </si>
  <si>
    <t>2.04 [1.65;2.48]</t>
  </si>
  <si>
    <t>1.95 [1.56;2.47]</t>
  </si>
  <si>
    <t>PLA2G7</t>
  </si>
  <si>
    <t>0.44 [0.22;0.62]</t>
  </si>
  <si>
    <t>0.63 [0.45;0.85]</t>
  </si>
  <si>
    <t>PLAT</t>
  </si>
  <si>
    <t>1.19 [0.73;1.58]</t>
  </si>
  <si>
    <t>1.37 [0.96;1.79]</t>
  </si>
  <si>
    <t>PLAU</t>
  </si>
  <si>
    <t>0.76 [0.59;0.93]</t>
  </si>
  <si>
    <t>0.68 [0.52;0.83]</t>
  </si>
  <si>
    <t>PLAUR</t>
  </si>
  <si>
    <t>0.38 [0.22;0.58]</t>
  </si>
  <si>
    <t>0.27 [0.10;0.46]</t>
  </si>
  <si>
    <t>PLIN1</t>
  </si>
  <si>
    <t>-0.02 [-0.23;0.20]</t>
  </si>
  <si>
    <t>-0.10 [-0.29;0.11]</t>
  </si>
  <si>
    <t>PLIN3</t>
  </si>
  <si>
    <t>0.56 [0.32;0.78]</t>
  </si>
  <si>
    <t>0.56 [0.32;0.82]</t>
  </si>
  <si>
    <t>PLPBP</t>
  </si>
  <si>
    <t>1.62 [1.26;2.02]</t>
  </si>
  <si>
    <t>1.59 [1.26;2.05]</t>
  </si>
  <si>
    <t>PLTP</t>
  </si>
  <si>
    <t>0.36 [0.05;0.63]</t>
  </si>
  <si>
    <t>PLXDC1</t>
  </si>
  <si>
    <t>0.47 [0.29;0.66]</t>
  </si>
  <si>
    <t>0.48 [0.30;0.65]</t>
  </si>
  <si>
    <t>PLXNA4</t>
  </si>
  <si>
    <t>2.64 [2.10;3.17]</t>
  </si>
  <si>
    <t>2.64 [2.13;3.17]</t>
  </si>
  <si>
    <t>PLXNB2</t>
  </si>
  <si>
    <t>0.20 [0.04;0.36]</t>
  </si>
  <si>
    <t>PLXNB3</t>
  </si>
  <si>
    <t>0.50 [0.30;0.70]</t>
  </si>
  <si>
    <t>0.51 [0.29;0.75]</t>
  </si>
  <si>
    <t>PM20D1</t>
  </si>
  <si>
    <t>-1.15 [-2.49;-0.26]</t>
  </si>
  <si>
    <t>-0.66 [-1.81;0.20]</t>
  </si>
  <si>
    <t>PMVK</t>
  </si>
  <si>
    <t>4.85 [4.12;5.48]</t>
  </si>
  <si>
    <t>4.73 [4.08;5.48]</t>
  </si>
  <si>
    <t>PNLIPRP2</t>
  </si>
  <si>
    <t>0.20 [-0.97;0.90]</t>
  </si>
  <si>
    <t>0.18 [-0.75;0.91]</t>
  </si>
  <si>
    <t>PNPT1</t>
  </si>
  <si>
    <t>0.18 [-0.35;1.02]</t>
  </si>
  <si>
    <t>0.06 [-0.48;0.93]</t>
  </si>
  <si>
    <t>PODXL</t>
  </si>
  <si>
    <t>0.16 [0.04;0.27]</t>
  </si>
  <si>
    <t>0.17 [0.07;0.27]</t>
  </si>
  <si>
    <t>PODXL2</t>
  </si>
  <si>
    <t>0.25 [0.05;0.45]</t>
  </si>
  <si>
    <t>0.23 [0.02;0.43]</t>
  </si>
  <si>
    <t>POLR2F</t>
  </si>
  <si>
    <t>-0.02 [-0.22;0.23]</t>
  </si>
  <si>
    <t>-0.04 [-0.22;0.22]</t>
  </si>
  <si>
    <t>PON2</t>
  </si>
  <si>
    <t>-0.06 [-0.33;0.17]</t>
  </si>
  <si>
    <t>-0.02 [-0.28;0.21]</t>
  </si>
  <si>
    <t>PON3</t>
  </si>
  <si>
    <t>0.92 [0.76;1.06]</t>
  </si>
  <si>
    <t>0.80 [0.59;0.97]</t>
  </si>
  <si>
    <t>PPCDC</t>
  </si>
  <si>
    <t>1.08 [0.88;1.30]</t>
  </si>
  <si>
    <t>1.14 [0.90;1.38]</t>
  </si>
  <si>
    <t>PPIB</t>
  </si>
  <si>
    <t>1.95 [1.43;2.48]</t>
  </si>
  <si>
    <t>1.85 [1.31;2.47]</t>
  </si>
  <si>
    <t>PPM1A</t>
  </si>
  <si>
    <t>0.22 [0.02;0.42]</t>
  </si>
  <si>
    <t>PPME1</t>
  </si>
  <si>
    <t>2.10 [1.74;2.53]</t>
  </si>
  <si>
    <t>2.28 [1.92;2.70]</t>
  </si>
  <si>
    <t>PPP1R12A</t>
  </si>
  <si>
    <t>1.40 [0.88;1.92]</t>
  </si>
  <si>
    <t>1.22 [0.76;1.82]</t>
  </si>
  <si>
    <t>PPP1R2</t>
  </si>
  <si>
    <t>1.02 [0.65;1.45]</t>
  </si>
  <si>
    <t>0.99 [0.64;1.48]</t>
  </si>
  <si>
    <t>PPP1R9B</t>
  </si>
  <si>
    <t>0.84 [0.40;1.45]</t>
  </si>
  <si>
    <t>0.87 [0.40;1.47]</t>
  </si>
  <si>
    <t>PPP3R1</t>
  </si>
  <si>
    <t>0.33 [0.09;0.55]</t>
  </si>
  <si>
    <t>0.41 [0.19;0.60]</t>
  </si>
  <si>
    <t>PPY</t>
  </si>
  <si>
    <t>-1.38 [-1.96;-0.77]</t>
  </si>
  <si>
    <t>-1.14 [-1.69;-0.57]</t>
  </si>
  <si>
    <t>PQBP1</t>
  </si>
  <si>
    <t>0.47 [0.10;0.96]</t>
  </si>
  <si>
    <t>0.49 [0.11;0.98]</t>
  </si>
  <si>
    <t>PRCP</t>
  </si>
  <si>
    <t>0.08 [-0.14;0.29]</t>
  </si>
  <si>
    <t>0.15 [-0.05;0.38]</t>
  </si>
  <si>
    <t>PRDX1</t>
  </si>
  <si>
    <t>0.69 [0.43;0.96]</t>
  </si>
  <si>
    <t>0.72 [0.46;1.03]</t>
  </si>
  <si>
    <t>PRDX3</t>
  </si>
  <si>
    <t>0.81 [0.45;1.18]</t>
  </si>
  <si>
    <t>0.82 [0.42;1.20]</t>
  </si>
  <si>
    <t>PRDX5</t>
  </si>
  <si>
    <t>0.22 [-0.29;0.75]</t>
  </si>
  <si>
    <t>0.20 [-0.28;0.76]</t>
  </si>
  <si>
    <t>PRDX6</t>
  </si>
  <si>
    <t>0.07 [-0.15;0.27]</t>
  </si>
  <si>
    <t>PREB</t>
  </si>
  <si>
    <t>0.19 [-0.01;0.36]</t>
  </si>
  <si>
    <t>0.21 [0.02;0.41]</t>
  </si>
  <si>
    <t>PRELP</t>
  </si>
  <si>
    <t>0.53 [0.40;0.67]</t>
  </si>
  <si>
    <t>0.52 [0.41;0.65]</t>
  </si>
  <si>
    <t>PRKAB1</t>
  </si>
  <si>
    <t>0.30 [0.03;0.58]</t>
  </si>
  <si>
    <t>0.31 [0.04;0.60]</t>
  </si>
  <si>
    <t>PRKAR1A</t>
  </si>
  <si>
    <t>1.20 [0.73;1.71]</t>
  </si>
  <si>
    <t>1.13 [0.64;1.71]</t>
  </si>
  <si>
    <t>PRKCQ</t>
  </si>
  <si>
    <t>0.10 [-0.14;0.33]</t>
  </si>
  <si>
    <t>PRKRA</t>
  </si>
  <si>
    <t>0.18 [-0.19;0.64]</t>
  </si>
  <si>
    <t>0.30 [-0.11;0.73]</t>
  </si>
  <si>
    <t>PRL</t>
  </si>
  <si>
    <t>0.10 [-0.38;0.53]</t>
  </si>
  <si>
    <t>-0.18 [-0.66;0.26]</t>
  </si>
  <si>
    <t>PROC</t>
  </si>
  <si>
    <t>0.47 [0.27;0.68]</t>
  </si>
  <si>
    <t>0.39 [0.21;0.59]</t>
  </si>
  <si>
    <t>PROK1</t>
  </si>
  <si>
    <t>-1.06 [-1.48;-0.55]</t>
  </si>
  <si>
    <t>0.26 [-0.10;0.62]</t>
  </si>
  <si>
    <t>PRSS2</t>
  </si>
  <si>
    <t>0.31 [0.00;0.64]</t>
  </si>
  <si>
    <t>0.26 [-0.14;0.63]</t>
  </si>
  <si>
    <t>PRSS27</t>
  </si>
  <si>
    <t>-0.13 [-0.43;0.19]</t>
  </si>
  <si>
    <t>-0.11 [-0.37;0.14]</t>
  </si>
  <si>
    <t>PRSS8</t>
  </si>
  <si>
    <t>0.06 [-0.22;0.37]</t>
  </si>
  <si>
    <t>0.32 [0.01;0.66]</t>
  </si>
  <si>
    <t>PRTFDC1</t>
  </si>
  <si>
    <t>2.64 [2.01;3.23]</t>
  </si>
  <si>
    <t>2.46 [1.95;3.12]</t>
  </si>
  <si>
    <t>PRTG</t>
  </si>
  <si>
    <t>0.43 [0.26;0.61]</t>
  </si>
  <si>
    <t>0.47 [0.30;0.64]</t>
  </si>
  <si>
    <t>PRTN3</t>
  </si>
  <si>
    <t>0.22 [-0.07;0.50]</t>
  </si>
  <si>
    <t>0.23 [-0.07;0.49]</t>
  </si>
  <si>
    <t>PSG1</t>
  </si>
  <si>
    <t>0.14 [-0.60;0.85]</t>
  </si>
  <si>
    <t>-0.01 [-0.62;0.60]</t>
  </si>
  <si>
    <t>PSIP1</t>
  </si>
  <si>
    <t>0.70 [0.33;1.61]</t>
  </si>
  <si>
    <t>0.80 [0.40;1.83]</t>
  </si>
  <si>
    <t>PSMA1</t>
  </si>
  <si>
    <t>-0.12 [-0.41;0.16]</t>
  </si>
  <si>
    <t>-0.15 [-0.45;0.14]</t>
  </si>
  <si>
    <t>PSMD9</t>
  </si>
  <si>
    <t>1.42 [1.18;1.68]</t>
  </si>
  <si>
    <t>1.56 [1.29;1.82]</t>
  </si>
  <si>
    <t>PSME1</t>
  </si>
  <si>
    <t>0.67 [0.45;0.88]</t>
  </si>
  <si>
    <t>0.76 [0.53;1.02]</t>
  </si>
  <si>
    <t>PSME2</t>
  </si>
  <si>
    <t>0.96 [0.74;1.18]</t>
  </si>
  <si>
    <t>1.08 [0.86;1.34]</t>
  </si>
  <si>
    <t>PSMG3</t>
  </si>
  <si>
    <t>2.30 [2.03;2.57]</t>
  </si>
  <si>
    <t>2.48 [2.19;2.76]</t>
  </si>
  <si>
    <t>PSPN</t>
  </si>
  <si>
    <t>-0.75 [-1.54;0.14]</t>
  </si>
  <si>
    <t>1.62 [0.95;2.20]</t>
  </si>
  <si>
    <t>PSRC1</t>
  </si>
  <si>
    <t>0.21 [0.02;0.49]</t>
  </si>
  <si>
    <t>PTEN</t>
  </si>
  <si>
    <t>0.11 [-0.08;0.30]</t>
  </si>
  <si>
    <t>PTGDS</t>
  </si>
  <si>
    <t>0.25 [0.08;0.42]</t>
  </si>
  <si>
    <t>0.39 [0.22;0.58]</t>
  </si>
  <si>
    <t>PTH1R</t>
  </si>
  <si>
    <t>0.67 [0.54;0.85]</t>
  </si>
  <si>
    <t>0.65 [0.48;0.82]</t>
  </si>
  <si>
    <t>PTK7</t>
  </si>
  <si>
    <t>0.19 [-0.11;0.43]</t>
  </si>
  <si>
    <t>PTN</t>
  </si>
  <si>
    <t>0.98 [0.70;1.35]</t>
  </si>
  <si>
    <t>0.69 [0.39;0.98]</t>
  </si>
  <si>
    <t>PTPN1</t>
  </si>
  <si>
    <t>0.71 [0.33;1.13]</t>
  </si>
  <si>
    <t>0.64 [0.27;1.14]</t>
  </si>
  <si>
    <t>PTPN6</t>
  </si>
  <si>
    <t>2.43 [1.88;2.96]</t>
  </si>
  <si>
    <t>2.24 [1.73;2.91]</t>
  </si>
  <si>
    <t>PTPRF</t>
  </si>
  <si>
    <t>0.39 [0.17;0.60]</t>
  </si>
  <si>
    <t>0.50 [0.31;0.68]</t>
  </si>
  <si>
    <t>PTPRM</t>
  </si>
  <si>
    <t>0.31 [0.11;0.49]</t>
  </si>
  <si>
    <t>PTPRN2</t>
  </si>
  <si>
    <t>0.25 [0.06;0.47]</t>
  </si>
  <si>
    <t>0.12 [-0.10;0.31]</t>
  </si>
  <si>
    <t>PTPRS</t>
  </si>
  <si>
    <t>0.14 [-0.01;0.30]</t>
  </si>
  <si>
    <t>PTS</t>
  </si>
  <si>
    <t>0.94 [0.61;1.32]</t>
  </si>
  <si>
    <t>1.02 [0.71;1.37]</t>
  </si>
  <si>
    <t>PTX3</t>
  </si>
  <si>
    <t>0.18 [-0.10;0.43]</t>
  </si>
  <si>
    <t>0.14 [-0.12;0.39]</t>
  </si>
  <si>
    <t>PVALB</t>
  </si>
  <si>
    <t>2.41 [1.70;3.08]</t>
  </si>
  <si>
    <t>2.33 [1.61;3.04]</t>
  </si>
  <si>
    <t>PVR</t>
  </si>
  <si>
    <t>0.62 [0.37;0.85]</t>
  </si>
  <si>
    <t>0.63 [0.40;0.85]</t>
  </si>
  <si>
    <t>PXN</t>
  </si>
  <si>
    <t>-0.64 [-0.95;-0.30]</t>
  </si>
  <si>
    <t>-0.56 [-0.88;-0.17]</t>
  </si>
  <si>
    <t>QDPR</t>
  </si>
  <si>
    <t>0.91 [0.67;1.17]</t>
  </si>
  <si>
    <t>0.97 [0.73;1.24]</t>
  </si>
  <si>
    <t>QPCT</t>
  </si>
  <si>
    <t>0.34 [0.16;0.51]</t>
  </si>
  <si>
    <t>0.39 [0.22;0.55]</t>
  </si>
  <si>
    <t>RAB37</t>
  </si>
  <si>
    <t>0.35 [-0.04;0.80]</t>
  </si>
  <si>
    <t>0.32 [-0.03;0.78]</t>
  </si>
  <si>
    <t>RAB6A</t>
  </si>
  <si>
    <t>-0.91 [-1.19;-0.67]</t>
  </si>
  <si>
    <t>-1.10 [-1.39;-0.82]</t>
  </si>
  <si>
    <t>RAB6B</t>
  </si>
  <si>
    <t>-3.01 [-3.34;-2.71]</t>
  </si>
  <si>
    <t>-3.05 [-3.35;-2.77]</t>
  </si>
  <si>
    <t>RABEPK</t>
  </si>
  <si>
    <t>0.25 [-0.03;0.53]</t>
  </si>
  <si>
    <t>0.24 [-0.05;0.53]</t>
  </si>
  <si>
    <t>RABGAP1L</t>
  </si>
  <si>
    <t>0.86 [0.58;1.15]</t>
  </si>
  <si>
    <t>0.92 [0.68;1.21]</t>
  </si>
  <si>
    <t>RAD23B</t>
  </si>
  <si>
    <t>-0.78 [-1.00;-0.56]</t>
  </si>
  <si>
    <t>-0.77 [-1.01;-0.51]</t>
  </si>
  <si>
    <t>RANGAP1</t>
  </si>
  <si>
    <t>-1.67 [-1.98;-1.41]</t>
  </si>
  <si>
    <t>-1.66 [-1.94;-1.39]</t>
  </si>
  <si>
    <t>RARRES1</t>
  </si>
  <si>
    <t>0.15 [-0.01;0.32]</t>
  </si>
  <si>
    <t>0.20 [0.02;0.36]</t>
  </si>
  <si>
    <t>RARRES2</t>
  </si>
  <si>
    <t>-0.02 [-0.35;0.32]</t>
  </si>
  <si>
    <t>-0.16 [-0.52;0.16]</t>
  </si>
  <si>
    <t>RASA1</t>
  </si>
  <si>
    <t>0.17 [-0.07;0.41]</t>
  </si>
  <si>
    <t>0.16 [-0.10;0.38]</t>
  </si>
  <si>
    <t>RASSF2</t>
  </si>
  <si>
    <t>-0.78 [-1.10;-0.43]</t>
  </si>
  <si>
    <t>-0.71 [-1.03;-0.33]</t>
  </si>
  <si>
    <t>RBKS</t>
  </si>
  <si>
    <t>0.77 [0.51;1.10]</t>
  </si>
  <si>
    <t>0.99 [0.73;1.31]</t>
  </si>
  <si>
    <t>RBP2</t>
  </si>
  <si>
    <t>0.94 [0.52;1.44]</t>
  </si>
  <si>
    <t>0.97 [0.55;1.48]</t>
  </si>
  <si>
    <t>RBP5</t>
  </si>
  <si>
    <t>0.64 [0.26;1.09]</t>
  </si>
  <si>
    <t>0.78 [0.34;1.24]</t>
  </si>
  <si>
    <t>RCOR1</t>
  </si>
  <si>
    <t>-0.05 [-0.22;0.16]</t>
  </si>
  <si>
    <t>0.00 [-0.19;0.21]</t>
  </si>
  <si>
    <t>REG1A</t>
  </si>
  <si>
    <t>0.29 [0.03;0.63]</t>
  </si>
  <si>
    <t>0.27 [0.00;0.60]</t>
  </si>
  <si>
    <t>REG1B</t>
  </si>
  <si>
    <t>0.20 [-0.14;0.57]</t>
  </si>
  <si>
    <t>0.15 [-0.13;0.53]</t>
  </si>
  <si>
    <t>REG3A</t>
  </si>
  <si>
    <t>0.25 [-0.09;0.64]</t>
  </si>
  <si>
    <t>0.01 [-0.35;0.38]</t>
  </si>
  <si>
    <t>REG4</t>
  </si>
  <si>
    <t>0.30 [-0.02;0.59]</t>
  </si>
  <si>
    <t>0.21 [-0.11;0.54]</t>
  </si>
  <si>
    <t>RELT</t>
  </si>
  <si>
    <t>0.23 [0.05;0.43]</t>
  </si>
  <si>
    <t>REN</t>
  </si>
  <si>
    <t>-0.58 [-0.98;-0.13]</t>
  </si>
  <si>
    <t>-0.23 [-0.63;0.23]</t>
  </si>
  <si>
    <t>RET</t>
  </si>
  <si>
    <t>0.00 [-0.25;0.29]</t>
  </si>
  <si>
    <t>0.07 [-0.20;0.30]</t>
  </si>
  <si>
    <t>RETN</t>
  </si>
  <si>
    <t>0.53 [0.26;0.81]</t>
  </si>
  <si>
    <t>0.53 [0.28;0.75]</t>
  </si>
  <si>
    <t>RGMA</t>
  </si>
  <si>
    <t>0.27 (0.33)</t>
  </si>
  <si>
    <t>0.40 (0.32)</t>
  </si>
  <si>
    <t>RGMB</t>
  </si>
  <si>
    <t>0.37 [0.20;0.53]</t>
  </si>
  <si>
    <t>RGS8</t>
  </si>
  <si>
    <t>-0.33 [-0.58;-0.05]</t>
  </si>
  <si>
    <t>-0.31 [-0.55;-0.02]</t>
  </si>
  <si>
    <t>RHOC</t>
  </si>
  <si>
    <t>2.79 [2.16;3.39]</t>
  </si>
  <si>
    <t>2.56 [2.04;3.27]</t>
  </si>
  <si>
    <t>RILP</t>
  </si>
  <si>
    <t>2.33 [1.99;2.72]</t>
  </si>
  <si>
    <t>2.35 [1.97;2.74]</t>
  </si>
  <si>
    <t>RNASE3</t>
  </si>
  <si>
    <t>0.03 [-0.52;0.65]</t>
  </si>
  <si>
    <t>0.19 [-0.44;0.91]</t>
  </si>
  <si>
    <t>RNASET2</t>
  </si>
  <si>
    <t>0.18 [0.00;0.37]</t>
  </si>
  <si>
    <t>0.26 [0.09;0.45]</t>
  </si>
  <si>
    <t>RNF41</t>
  </si>
  <si>
    <t>1.54 [1.20;1.87]</t>
  </si>
  <si>
    <t>1.52 [1.20;1.89]</t>
  </si>
  <si>
    <t>ROBO1</t>
  </si>
  <si>
    <t>0.11 [-0.06;0.26]</t>
  </si>
  <si>
    <t>ROBO2</t>
  </si>
  <si>
    <t>0.28 [0.13;0.44]</t>
  </si>
  <si>
    <t>ROR1</t>
  </si>
  <si>
    <t>0.36 [0.16;0.59]</t>
  </si>
  <si>
    <t>0.31 [0.08;0.51]</t>
  </si>
  <si>
    <t>RP2</t>
  </si>
  <si>
    <t>0.62 [0.38;0.86]</t>
  </si>
  <si>
    <t>0.58 [0.34;0.81]</t>
  </si>
  <si>
    <t>RRM2</t>
  </si>
  <si>
    <t>0.34 [0.09;0.63]</t>
  </si>
  <si>
    <t>RRM2B</t>
  </si>
  <si>
    <t>1.37 [0.98;1.73]</t>
  </si>
  <si>
    <t>1.35 [1.00;1.76]</t>
  </si>
  <si>
    <t>RSPO1</t>
  </si>
  <si>
    <t>1.31 [1.11;1.55]</t>
  </si>
  <si>
    <t>1.21 [1.02;1.44]</t>
  </si>
  <si>
    <t>RSPO3</t>
  </si>
  <si>
    <t>1.06 [0.89;1.25]</t>
  </si>
  <si>
    <t>1.05 [0.89;1.24]</t>
  </si>
  <si>
    <t>RTBDN</t>
  </si>
  <si>
    <t>0.48 [0.30;0.67]</t>
  </si>
  <si>
    <t>0.37 [0.15;0.55]</t>
  </si>
  <si>
    <t>RTN4R</t>
  </si>
  <si>
    <t>0.20 [-0.09;0.46]</t>
  </si>
  <si>
    <t>0.36 [0.11;0.62]</t>
  </si>
  <si>
    <t>RUVBL1</t>
  </si>
  <si>
    <t>-0.47 [-1.00;0.35]</t>
  </si>
  <si>
    <t>-0.56 [-1.13;0.28]</t>
  </si>
  <si>
    <t>RWDD1</t>
  </si>
  <si>
    <t>1.71 [1.38;2.06]</t>
  </si>
  <si>
    <t>1.72 [1.39;2.15]</t>
  </si>
  <si>
    <t>S100A11</t>
  </si>
  <si>
    <t>-1.58 [-1.78;-1.38]</t>
  </si>
  <si>
    <t>-1.55 [-1.73;-1.32]</t>
  </si>
  <si>
    <t>S100A12</t>
  </si>
  <si>
    <t>-2.05 [-2.52;-1.57]</t>
  </si>
  <si>
    <t>-1.89 [-2.35;-1.30]</t>
  </si>
  <si>
    <t>S100A16</t>
  </si>
  <si>
    <t>0.49 [0.15;0.87]</t>
  </si>
  <si>
    <t>0.47 [0.09;0.84]</t>
  </si>
  <si>
    <t>S100A4</t>
  </si>
  <si>
    <t>1.21 [0.93;1.53]</t>
  </si>
  <si>
    <t>1.20 [0.90;1.57]</t>
  </si>
  <si>
    <t>S100P</t>
  </si>
  <si>
    <t>-1.26 [-1.50;-0.96]</t>
  </si>
  <si>
    <t>-1.24 [-1.50;-1.03]</t>
  </si>
  <si>
    <t>SAMD9L</t>
  </si>
  <si>
    <t>0.74 [0.41;1.18]</t>
  </si>
  <si>
    <t>0.68 [0.36;1.16]</t>
  </si>
  <si>
    <t>SCAMP3</t>
  </si>
  <si>
    <t>1.57 [1.14;2.04]</t>
  </si>
  <si>
    <t>1.49 [1.15;2.00]</t>
  </si>
  <si>
    <t>SCARA5</t>
  </si>
  <si>
    <t>0.46 (0.31)</t>
  </si>
  <si>
    <t>0.42 (0.30)</t>
  </si>
  <si>
    <t>SCARB1</t>
  </si>
  <si>
    <t>-0.44 [-0.65;-0.20]</t>
  </si>
  <si>
    <t>-0.43 [-0.67;-0.18]</t>
  </si>
  <si>
    <t>SCARB2</t>
  </si>
  <si>
    <t>0.30 [0.13;0.52]</t>
  </si>
  <si>
    <t>0.23 [0.06;0.41]</t>
  </si>
  <si>
    <t>SCARF1</t>
  </si>
  <si>
    <t>0.61 [0.38;0.87]</t>
  </si>
  <si>
    <t>SCARF2</t>
  </si>
  <si>
    <t>0.79 (0.29)</t>
  </si>
  <si>
    <t>0.72 (0.28)</t>
  </si>
  <si>
    <t>SCG2</t>
  </si>
  <si>
    <t>0.27 [0.07;0.47]</t>
  </si>
  <si>
    <t>0.15 [-0.06;0.35]</t>
  </si>
  <si>
    <t>SCG3</t>
  </si>
  <si>
    <t>0.42 (0.36)</t>
  </si>
  <si>
    <t>0.22 (0.37)</t>
  </si>
  <si>
    <t>SCGB1A1</t>
  </si>
  <si>
    <t>0.77 [0.40;1.12]</t>
  </si>
  <si>
    <t>0.87 [0.48;1.21]</t>
  </si>
  <si>
    <t>SCGB3A2</t>
  </si>
  <si>
    <t>-0.12 [-0.72;0.51]</t>
  </si>
  <si>
    <t>-0.34 [-0.91;0.22]</t>
  </si>
  <si>
    <t>SCGN</t>
  </si>
  <si>
    <t>0.50 [0.15;0.82]</t>
  </si>
  <si>
    <t>0.42 [0.08;0.74]</t>
  </si>
  <si>
    <t>SCLY</t>
  </si>
  <si>
    <t>0.40 [0.08;0.76]</t>
  </si>
  <si>
    <t>0.66 [0.33;1.04]</t>
  </si>
  <si>
    <t>SCP2</t>
  </si>
  <si>
    <t>-0.02 [-0.34;0.42]</t>
  </si>
  <si>
    <t>-0.10 [-0.40;0.26]</t>
  </si>
  <si>
    <t>SCRN1</t>
  </si>
  <si>
    <t>-0.15 [-0.44;0.16]</t>
  </si>
  <si>
    <t>-0.18 [-0.49;0.11]</t>
  </si>
  <si>
    <t>SDC1</t>
  </si>
  <si>
    <t>0.38 [0.14;0.64]</t>
  </si>
  <si>
    <t>0.57 [0.36;0.82]</t>
  </si>
  <si>
    <t>SDC4</t>
  </si>
  <si>
    <t>-1.30 [-1.79;-0.82]</t>
  </si>
  <si>
    <t>-1.32 [-1.83;-0.81]</t>
  </si>
  <si>
    <t>SELE</t>
  </si>
  <si>
    <t>-0.35 [-0.83;0.04]</t>
  </si>
  <si>
    <t>-0.24 [-0.64;0.14]</t>
  </si>
  <si>
    <t>SELP</t>
  </si>
  <si>
    <t>0.27 [-0.03;0.56]</t>
  </si>
  <si>
    <t>0.38 [0.09;0.67]</t>
  </si>
  <si>
    <t>SELPLG</t>
  </si>
  <si>
    <t>0.21 [0.05;0.37]</t>
  </si>
  <si>
    <t>0.19 [0.03;0.34]</t>
  </si>
  <si>
    <t>SEMA3F</t>
  </si>
  <si>
    <t>0.51 [0.33;0.68]</t>
  </si>
  <si>
    <t>0.55 [0.38;0.72]</t>
  </si>
  <si>
    <t>SEMA4C</t>
  </si>
  <si>
    <t>0.41 [0.25;0.58]</t>
  </si>
  <si>
    <t>0.35 [0.19;0.54]</t>
  </si>
  <si>
    <t>SEMA4D</t>
  </si>
  <si>
    <t>0.43 [0.23;0.59]</t>
  </si>
  <si>
    <t>0.38 [0.20;0.56]</t>
  </si>
  <si>
    <t>SEMA7A</t>
  </si>
  <si>
    <t>0.26 [0.10;0.44]</t>
  </si>
  <si>
    <t>0.28 [0.13;0.45]</t>
  </si>
  <si>
    <t>SEPTIN9</t>
  </si>
  <si>
    <t>0.12 [0.00;0.29]</t>
  </si>
  <si>
    <t>SERPINA11</t>
  </si>
  <si>
    <t>1.15 [0.85;1.47]</t>
  </si>
  <si>
    <t>0.79 [0.50;1.06]</t>
  </si>
  <si>
    <t>SERPINA12</t>
  </si>
  <si>
    <t>-2.96 [-3.38;-2.35]</t>
  </si>
  <si>
    <t>-3.17 [-3.61;-2.59]</t>
  </si>
  <si>
    <t>SERPINA9</t>
  </si>
  <si>
    <t>-0.21 [-0.66;0.26]</t>
  </si>
  <si>
    <t>-0.42 [-0.83;0.08]</t>
  </si>
  <si>
    <t>SERPINB1</t>
  </si>
  <si>
    <t>0.52 [0.16;0.96]</t>
  </si>
  <si>
    <t>0.51 [0.18;1.00]</t>
  </si>
  <si>
    <t>SERPINB5</t>
  </si>
  <si>
    <t>-0.39 [-0.75;-0.06]</t>
  </si>
  <si>
    <t>-0.37 [-0.76;0.01]</t>
  </si>
  <si>
    <t>SERPINB6</t>
  </si>
  <si>
    <t>0.78 [0.55;1.06]</t>
  </si>
  <si>
    <t>0.81 [0.57;1.08]</t>
  </si>
  <si>
    <t>SERPINB8</t>
  </si>
  <si>
    <t>0.35 [-0.02;0.75]</t>
  </si>
  <si>
    <t>0.45 [0.14;0.84]</t>
  </si>
  <si>
    <t>SERPINB9</t>
  </si>
  <si>
    <t>1.59 [1.38;1.85]</t>
  </si>
  <si>
    <t>1.58 [1.35;1.85]</t>
  </si>
  <si>
    <t>SERPINE1</t>
  </si>
  <si>
    <t>0.24 (0.79)</t>
  </si>
  <si>
    <t>0.32 (0.81)</t>
  </si>
  <si>
    <t>SESTD1</t>
  </si>
  <si>
    <t>0.82 [0.51;1.13]</t>
  </si>
  <si>
    <t>0.75 [0.43;1.09]</t>
  </si>
  <si>
    <t>SETMAR</t>
  </si>
  <si>
    <t>0.43 [0.22;0.65]</t>
  </si>
  <si>
    <t>0.52 [0.35;0.75]</t>
  </si>
  <si>
    <t>SEZ6L</t>
  </si>
  <si>
    <t>0.43 [0.24;0.64]</t>
  </si>
  <si>
    <t>0.22 [0.03;0.40]</t>
  </si>
  <si>
    <t>SEZ6L2</t>
  </si>
  <si>
    <t>0.22 [0.05;0.39]</t>
  </si>
  <si>
    <t>SF3B4</t>
  </si>
  <si>
    <t>0.73 [0.27;1.23]</t>
  </si>
  <si>
    <t>0.58 [0.12;1.12]</t>
  </si>
  <si>
    <t>SFRP1</t>
  </si>
  <si>
    <t>0.85 [0.57;1.13]</t>
  </si>
  <si>
    <t>0.76 [0.51;1.01]</t>
  </si>
  <si>
    <t>SFTPA1</t>
  </si>
  <si>
    <t>0.38 [0.11;0.70]</t>
  </si>
  <si>
    <t>0.32 [0.03;0.65]</t>
  </si>
  <si>
    <t>SFTPA2</t>
  </si>
  <si>
    <t>0.36 [0.07;0.73]</t>
  </si>
  <si>
    <t>0.34 [-0.04;0.71]</t>
  </si>
  <si>
    <t>SFTPD</t>
  </si>
  <si>
    <t>0.52 [0.05;1.07]</t>
  </si>
  <si>
    <t>0.48 [0.01;1.03]</t>
  </si>
  <si>
    <t>SH2B3</t>
  </si>
  <si>
    <t>0.02 [-0.42;0.51]</t>
  </si>
  <si>
    <t>0.05 [-0.35;0.60]</t>
  </si>
  <si>
    <t>SH2D1A</t>
  </si>
  <si>
    <t>0.88 [0.51;1.31]</t>
  </si>
  <si>
    <t>0.96 [0.59;1.56]</t>
  </si>
  <si>
    <t>SHMT1</t>
  </si>
  <si>
    <t>1.58 [1.01;2.15]</t>
  </si>
  <si>
    <t>1.66 [1.08;2.21]</t>
  </si>
  <si>
    <t>SIAE</t>
  </si>
  <si>
    <t>0.32 [0.07;0.56]</t>
  </si>
  <si>
    <t>0.39 [0.15;0.67]</t>
  </si>
  <si>
    <t>SIGLEC1</t>
  </si>
  <si>
    <t>0.02 [-0.30;0.30]</t>
  </si>
  <si>
    <t>-0.03 [-0.27;0.22]</t>
  </si>
  <si>
    <t>SIGLEC10</t>
  </si>
  <si>
    <t>0.47 [0.24;0.69]</t>
  </si>
  <si>
    <t>0.45 [0.19;0.66]</t>
  </si>
  <si>
    <t>SIGLEC15</t>
  </si>
  <si>
    <t>-0.33 [-0.62;0.08]</t>
  </si>
  <si>
    <t>-0.34 [-0.64;0.01]</t>
  </si>
  <si>
    <t>SIGLEC5</t>
  </si>
  <si>
    <t>0.20 [-0.84;0.77]</t>
  </si>
  <si>
    <t>0.29 [-0.73;0.83]</t>
  </si>
  <si>
    <t>SIGLEC6</t>
  </si>
  <si>
    <t>0.31 [0.12;0.54]</t>
  </si>
  <si>
    <t>0.25 [0.00;0.46]</t>
  </si>
  <si>
    <t>SIGLEC7</t>
  </si>
  <si>
    <t>0.27 [0.07;0.45]</t>
  </si>
  <si>
    <t>0.24 [0.05;0.45]</t>
  </si>
  <si>
    <t>SIGLEC9</t>
  </si>
  <si>
    <t>0.28 [0.03;0.48]</t>
  </si>
  <si>
    <t>0.21 [-0.04;0.43]</t>
  </si>
  <si>
    <t>SIRPA</t>
  </si>
  <si>
    <t>0.20 [-0.14;0.56]</t>
  </si>
  <si>
    <t>0.23 [-0.12;0.57]</t>
  </si>
  <si>
    <t>SIRPB1</t>
  </si>
  <si>
    <t>0.23 [-0.13;0.52]</t>
  </si>
  <si>
    <t>0.32 [-0.01;0.59]</t>
  </si>
  <si>
    <t>SIRT2</t>
  </si>
  <si>
    <t>1.93 [1.42;2.51]</t>
  </si>
  <si>
    <t>1.89 [1.40;2.47]</t>
  </si>
  <si>
    <t>SIRT5</t>
  </si>
  <si>
    <t>-1.44 [-1.72;-1.19]</t>
  </si>
  <si>
    <t>-1.42 [-1.70;-1.16]</t>
  </si>
  <si>
    <t>SIT1</t>
  </si>
  <si>
    <t>0.04 [-0.25;0.28]</t>
  </si>
  <si>
    <t>0.10 [-0.22;0.39]</t>
  </si>
  <si>
    <t>SKAP1</t>
  </si>
  <si>
    <t>-0.13 [-0.59;0.68]</t>
  </si>
  <si>
    <t>-0.01 [-0.46;0.79]</t>
  </si>
  <si>
    <t>SKAP2</t>
  </si>
  <si>
    <t>1.56 [1.05;2.15]</t>
  </si>
  <si>
    <t>1.45 [0.95;2.08]</t>
  </si>
  <si>
    <t>SLAMF1</t>
  </si>
  <si>
    <t>0.03 [-0.38;0.46]</t>
  </si>
  <si>
    <t>0.18 [-0.30;0.64]</t>
  </si>
  <si>
    <t>SLAMF6</t>
  </si>
  <si>
    <t>0.46 [0.12;0.72]</t>
  </si>
  <si>
    <t>0.33 [0.04;0.64]</t>
  </si>
  <si>
    <t>SLAMF7</t>
  </si>
  <si>
    <t>-0.21 [-0.64;0.15]</t>
  </si>
  <si>
    <t>-0.10 [-0.54;0.28]</t>
  </si>
  <si>
    <t>SLAMF8</t>
  </si>
  <si>
    <t>0.39 [-0.04;0.75]</t>
  </si>
  <si>
    <t>0.43 [0.00;0.73]</t>
  </si>
  <si>
    <t>SLC16A1</t>
  </si>
  <si>
    <t>-0.57 [-0.83;-0.25]</t>
  </si>
  <si>
    <t>-0.55 [-0.82;-0.31]</t>
  </si>
  <si>
    <t>SLC27A4</t>
  </si>
  <si>
    <t>0.19 [-0.14;0.46]</t>
  </si>
  <si>
    <t>0.18 [-0.18;0.46]</t>
  </si>
  <si>
    <t>SLC39A14</t>
  </si>
  <si>
    <t>0.46 [0.22;0.68]</t>
  </si>
  <si>
    <t>SLC39A5</t>
  </si>
  <si>
    <t>0.02 [-0.37;0.42]</t>
  </si>
  <si>
    <t>0.11 [-0.27;0.48]</t>
  </si>
  <si>
    <t>SLIT2</t>
  </si>
  <si>
    <t>0.12 [-0.20;0.42]</t>
  </si>
  <si>
    <t>0.11 [-0.24;0.40]</t>
  </si>
  <si>
    <t>SLITRK2</t>
  </si>
  <si>
    <t>0.69 [0.39;0.97]</t>
  </si>
  <si>
    <t>0.48 [0.17;0.71]</t>
  </si>
  <si>
    <t>SLITRK6</t>
  </si>
  <si>
    <t>0.33 [0.10;0.57]</t>
  </si>
  <si>
    <t>0.30 [0.08;0.54]</t>
  </si>
  <si>
    <t>SMAD1</t>
  </si>
  <si>
    <t>0.41 [0.10;0.75]</t>
  </si>
  <si>
    <t>0.49 [0.16;0.83]</t>
  </si>
  <si>
    <t>SMAD5</t>
  </si>
  <si>
    <t>0.38 [0.23;0.50]</t>
  </si>
  <si>
    <t>0.39 [0.26;0.52]</t>
  </si>
  <si>
    <t>SMARCA2</t>
  </si>
  <si>
    <t>-4.12 [-4.45;-3.82]</t>
  </si>
  <si>
    <t>-4.13 [-4.42;-3.84]</t>
  </si>
  <si>
    <t>SMOC1</t>
  </si>
  <si>
    <t>0.41 [0.15;0.59]</t>
  </si>
  <si>
    <t>SMOC2</t>
  </si>
  <si>
    <t>0.21 [-0.03;0.45]</t>
  </si>
  <si>
    <t>0.42 [0.15;0.74]</t>
  </si>
  <si>
    <t>SMPD1</t>
  </si>
  <si>
    <t>0.18 [-0.16;0.52]</t>
  </si>
  <si>
    <t>0.35 [0.02;0.73]</t>
  </si>
  <si>
    <t>SMPDL3A</t>
  </si>
  <si>
    <t>0.28 [-0.23;0.71]</t>
  </si>
  <si>
    <t>0.49 [-0.01;0.92]</t>
  </si>
  <si>
    <t>SNAP23</t>
  </si>
  <si>
    <t>1.50 [1.04;2.02]</t>
  </si>
  <si>
    <t>1.57 [1.05;2.08]</t>
  </si>
  <si>
    <t>SNAP29</t>
  </si>
  <si>
    <t>2.21 [1.76;2.76]</t>
  </si>
  <si>
    <t>2.11 [1.72;2.71]</t>
  </si>
  <si>
    <t>SNCG</t>
  </si>
  <si>
    <t>0.31 [-0.22;0.83]</t>
  </si>
  <si>
    <t>0.12 [-0.45;0.62]</t>
  </si>
  <si>
    <t>SNX9</t>
  </si>
  <si>
    <t>1.70 [1.41;2.05]</t>
  </si>
  <si>
    <t>1.71 [1.47;2.07]</t>
  </si>
  <si>
    <t>SOD1</t>
  </si>
  <si>
    <t>1.08 [0.89;1.26]</t>
  </si>
  <si>
    <t>1.14 [0.96;1.34]</t>
  </si>
  <si>
    <t>SOD2</t>
  </si>
  <si>
    <t>0.10 [-0.08;0.29]</t>
  </si>
  <si>
    <t>0.28 [0.10;0.52]</t>
  </si>
  <si>
    <t>SORCS2</t>
  </si>
  <si>
    <t>1.01 [0.80;1.27]</t>
  </si>
  <si>
    <t>SORD</t>
  </si>
  <si>
    <t>0.46 [-0.02;0.99]</t>
  </si>
  <si>
    <t>0.79 [0.29;1.30]</t>
  </si>
  <si>
    <t>SORT1</t>
  </si>
  <si>
    <t>0.16 [-0.04;0.36]</t>
  </si>
  <si>
    <t>0.08 [-0.11;0.31]</t>
  </si>
  <si>
    <t>SOST</t>
  </si>
  <si>
    <t>0.37 (0.42)</t>
  </si>
  <si>
    <t>0.59 (0.43)</t>
  </si>
  <si>
    <t>SPARC</t>
  </si>
  <si>
    <t>0.51 [0.15;0.94]</t>
  </si>
  <si>
    <t>SPARCL1</t>
  </si>
  <si>
    <t>0.63 (0.28)</t>
  </si>
  <si>
    <t>0.57 (0.28)</t>
  </si>
  <si>
    <t>SPINK1</t>
  </si>
  <si>
    <t>0.40 [0.18;0.66]</t>
  </si>
  <si>
    <t>0.31 [0.05;0.53]</t>
  </si>
  <si>
    <t>SPINK4</t>
  </si>
  <si>
    <t>-0.14 [-0.56;0.40]</t>
  </si>
  <si>
    <t>-0.23 [-0.61;0.25]</t>
  </si>
  <si>
    <t>SPINK5</t>
  </si>
  <si>
    <t>0.28 [0.05;0.51]</t>
  </si>
  <si>
    <t>0.40 [0.16;0.65]</t>
  </si>
  <si>
    <t>SPINK6</t>
  </si>
  <si>
    <t>0.31 [-0.02;0.63]</t>
  </si>
  <si>
    <t>0.42 [0.08;0.78]</t>
  </si>
  <si>
    <t>SPINT1</t>
  </si>
  <si>
    <t>0.16 [0.00;0.31]</t>
  </si>
  <si>
    <t>0.17 [0.02;0.32]</t>
  </si>
  <si>
    <t>SPINT2</t>
  </si>
  <si>
    <t>0.95 [0.76;1.13]</t>
  </si>
  <si>
    <t>0.96 [0.79;1.15]</t>
  </si>
  <si>
    <t>SPOCK1</t>
  </si>
  <si>
    <t>0.49 (0.25)</t>
  </si>
  <si>
    <t>SPON1</t>
  </si>
  <si>
    <t>0.34 [0.14;0.53]</t>
  </si>
  <si>
    <t>SPON2</t>
  </si>
  <si>
    <t>0.63 [0.40;0.86]</t>
  </si>
  <si>
    <t>0.59 [0.39;0.81]</t>
  </si>
  <si>
    <t>SPP1</t>
  </si>
  <si>
    <t>1.14 [0.83;1.45]</t>
  </si>
  <si>
    <t>1.04 [0.76;1.30]</t>
  </si>
  <si>
    <t>SPRY2</t>
  </si>
  <si>
    <t>0.97 [0.60;1.41]</t>
  </si>
  <si>
    <t>1.01 [0.63;1.50]</t>
  </si>
  <si>
    <t>SRC</t>
  </si>
  <si>
    <t>2.68 [2.08;3.31]</t>
  </si>
  <si>
    <t>2.43 [1.88;3.17]</t>
  </si>
  <si>
    <t>SRP14</t>
  </si>
  <si>
    <t>-0.07 [-0.45;0.63]</t>
  </si>
  <si>
    <t>0.13 [-0.30;0.92]</t>
  </si>
  <si>
    <t>SRPK2</t>
  </si>
  <si>
    <t>0.41 [0.17;0.80]</t>
  </si>
  <si>
    <t>0.45 [0.18;0.85]</t>
  </si>
  <si>
    <t>SSB</t>
  </si>
  <si>
    <t>-0.19 [-0.50;0.11]</t>
  </si>
  <si>
    <t>-0.18 [-0.47;0.12]</t>
  </si>
  <si>
    <t>SSC4D</t>
  </si>
  <si>
    <t>-2.12 [-2.89;-1.09]</t>
  </si>
  <si>
    <t>-0.83 [-1.78;0.19]</t>
  </si>
  <si>
    <t>SSC5D</t>
  </si>
  <si>
    <t>0.53 [0.18;0.82]</t>
  </si>
  <si>
    <t>0.58 [0.29;0.92]</t>
  </si>
  <si>
    <t>ST3GAL1</t>
  </si>
  <si>
    <t>0.63 [0.37;0.89]</t>
  </si>
  <si>
    <t>0.41 [0.18;0.69]</t>
  </si>
  <si>
    <t>ST6GAL1</t>
  </si>
  <si>
    <t>-0.20 [-0.41;0.01]</t>
  </si>
  <si>
    <t>-0.27 [-0.48;-0.08]</t>
  </si>
  <si>
    <t>STAMBP</t>
  </si>
  <si>
    <t>1.68 [1.35;2.02]</t>
  </si>
  <si>
    <t>1.73 [1.44;2.12]</t>
  </si>
  <si>
    <t>STAT5B</t>
  </si>
  <si>
    <t>2.70 [2.02;3.44]</t>
  </si>
  <si>
    <t>2.71 [2.07;3.54]</t>
  </si>
  <si>
    <t>STC1</t>
  </si>
  <si>
    <t>0.22 [-0.04;0.54]</t>
  </si>
  <si>
    <t>0.41 [0.11;0.77]</t>
  </si>
  <si>
    <t>STC2</t>
  </si>
  <si>
    <t>0.71 [0.54;0.86]</t>
  </si>
  <si>
    <t>0.76 [0.59;0.92]</t>
  </si>
  <si>
    <t>STIP1</t>
  </si>
  <si>
    <t>1.68 [1.41;2.04]</t>
  </si>
  <si>
    <t>1.76 [1.45;2.15]</t>
  </si>
  <si>
    <t>STK11</t>
  </si>
  <si>
    <t>1.41 [1.07;1.82]</t>
  </si>
  <si>
    <t>1.45 [1.10;1.88]</t>
  </si>
  <si>
    <t>STK24</t>
  </si>
  <si>
    <t>0.47 [0.18;0.79]</t>
  </si>
  <si>
    <t>0.47 [0.15;0.77]</t>
  </si>
  <si>
    <t>STK4</t>
  </si>
  <si>
    <t>1.37 [0.89;1.78]</t>
  </si>
  <si>
    <t>1.28 [0.81;1.78]</t>
  </si>
  <si>
    <t>STX16</t>
  </si>
  <si>
    <t>-1.04 [-1.29;-0.75]</t>
  </si>
  <si>
    <t>-1.00 [-1.26;-0.70]</t>
  </si>
  <si>
    <t>STX4</t>
  </si>
  <si>
    <t>1.16 [0.85;1.53]</t>
  </si>
  <si>
    <t>1.06 [0.76;1.42]</t>
  </si>
  <si>
    <t>STX6</t>
  </si>
  <si>
    <t>0.24 [-0.03;0.57]</t>
  </si>
  <si>
    <t>0.27 [-0.01;0.59]</t>
  </si>
  <si>
    <t>STX8</t>
  </si>
  <si>
    <t>0.30 [0.00;0.63]</t>
  </si>
  <si>
    <t>0.22 [-0.06;0.56]</t>
  </si>
  <si>
    <t>STXBP3</t>
  </si>
  <si>
    <t>0.14 [-0.07;0.34]</t>
  </si>
  <si>
    <t>0.14 [-0.07;0.33]</t>
  </si>
  <si>
    <t>SUGT1</t>
  </si>
  <si>
    <t>1.70 [1.22;2.21]</t>
  </si>
  <si>
    <t>1.63 [1.24;2.19]</t>
  </si>
  <si>
    <t>SULT1A1</t>
  </si>
  <si>
    <t>2.89 [2.11;3.66]</t>
  </si>
  <si>
    <t>2.63 [1.91;3.61]</t>
  </si>
  <si>
    <t>SULT2A1</t>
  </si>
  <si>
    <t>-1.25 [-1.56;-0.93]</t>
  </si>
  <si>
    <t>-1.13 [-1.46;-0.67]</t>
  </si>
  <si>
    <t>SUMF2</t>
  </si>
  <si>
    <t>0.57 [0.18;0.91]</t>
  </si>
  <si>
    <t>0.64 [0.28;0.99]</t>
  </si>
  <si>
    <t>SUSD1</t>
  </si>
  <si>
    <t>1.60 [1.23;1.91]</t>
  </si>
  <si>
    <t>1.55 [1.19;1.92]</t>
  </si>
  <si>
    <t>SUSD2</t>
  </si>
  <si>
    <t>0.63 [0.46;0.82]</t>
  </si>
  <si>
    <t>0.63 [0.48;0.82]</t>
  </si>
  <si>
    <t>TACC3</t>
  </si>
  <si>
    <t>2.33 [1.75;3.01]</t>
  </si>
  <si>
    <t>2.30 [1.66;3.01]</t>
  </si>
  <si>
    <t>TACSTD2</t>
  </si>
  <si>
    <t>0.37 [0.17;0.58]</t>
  </si>
  <si>
    <t>0.36 [0.13;0.57]</t>
  </si>
  <si>
    <t>TAFA5</t>
  </si>
  <si>
    <t>0.83 [0.62;1.08]</t>
  </si>
  <si>
    <t>0.71 [0.50;0.97]</t>
  </si>
  <si>
    <t>TANK</t>
  </si>
  <si>
    <t>0.43 [0.05;0.74]</t>
  </si>
  <si>
    <t>0.47 [0.07;0.78]</t>
  </si>
  <si>
    <t>TARBP2</t>
  </si>
  <si>
    <t>0.97 [0.52;1.38]</t>
  </si>
  <si>
    <t>0.92 [0.52;1.40]</t>
  </si>
  <si>
    <t>TBC1D17</t>
  </si>
  <si>
    <t>0.64 [0.45;0.86]</t>
  </si>
  <si>
    <t>0.70 [0.50;0.92]</t>
  </si>
  <si>
    <t>TBC1D23</t>
  </si>
  <si>
    <t>1.69 [1.25;2.24]</t>
  </si>
  <si>
    <t>1.59 [1.15;2.14]</t>
  </si>
  <si>
    <t>TBC1D5</t>
  </si>
  <si>
    <t>1.67 [1.24;2.16]</t>
  </si>
  <si>
    <t>1.51 [1.11;2.00]</t>
  </si>
  <si>
    <t>TBCB</t>
  </si>
  <si>
    <t>3.00 [2.37;3.65]</t>
  </si>
  <si>
    <t>2.89 [2.28;3.58]</t>
  </si>
  <si>
    <t>TBCC</t>
  </si>
  <si>
    <t>1.19 [0.75;1.66]</t>
  </si>
  <si>
    <t>1.12 [0.74;1.62]</t>
  </si>
  <si>
    <t>TBL1X</t>
  </si>
  <si>
    <t>1.69 [1.23;2.09]</t>
  </si>
  <si>
    <t>1.55 [1.14;2.13]</t>
  </si>
  <si>
    <t>TCL1A</t>
  </si>
  <si>
    <t>1.14 [0.38;1.90]</t>
  </si>
  <si>
    <t>1.07 [0.32;1.91]</t>
  </si>
  <si>
    <t>TCL1B</t>
  </si>
  <si>
    <t>0.20 [-0.14;0.67]</t>
  </si>
  <si>
    <t>0.18 [-0.14;0.58]</t>
  </si>
  <si>
    <t>TCN2</t>
  </si>
  <si>
    <t>0.26 [0.06;0.48]</t>
  </si>
  <si>
    <t>0.15 [-0.08;0.34]</t>
  </si>
  <si>
    <t>TDGF1</t>
  </si>
  <si>
    <t>0.43 [-0.67;2.07]</t>
  </si>
  <si>
    <t>1.08 [-0.66;2.27]</t>
  </si>
  <si>
    <t>TDRKH</t>
  </si>
  <si>
    <t>0.92 [0.53;1.34]</t>
  </si>
  <si>
    <t>0.96 [0.59;1.38]</t>
  </si>
  <si>
    <t>TEK</t>
  </si>
  <si>
    <t>0.09 [-0.06;0.24]</t>
  </si>
  <si>
    <t>0.13 [-0.02;0.27]</t>
  </si>
  <si>
    <t>TFF1</t>
  </si>
  <si>
    <t>0.02 [-0.34;0.49]</t>
  </si>
  <si>
    <t>-0.20 [-0.52;0.14]</t>
  </si>
  <si>
    <t>TFF2</t>
  </si>
  <si>
    <t>0.25 [-0.04;0.68]</t>
  </si>
  <si>
    <t>0.04 [-0.30;0.37]</t>
  </si>
  <si>
    <t>TFF3</t>
  </si>
  <si>
    <t>0.41 [0.25;0.60]</t>
  </si>
  <si>
    <t>0.33 [0.19;0.49]</t>
  </si>
  <si>
    <t>TFPI</t>
  </si>
  <si>
    <t>0.35 [0.11;0.54]</t>
  </si>
  <si>
    <t>TFPI2</t>
  </si>
  <si>
    <t>0.18 [-0.06;0.41]</t>
  </si>
  <si>
    <t>-0.01 [-0.26;0.22]</t>
  </si>
  <si>
    <t>TFRC</t>
  </si>
  <si>
    <t>-0.28 [-0.54;-0.02]</t>
  </si>
  <si>
    <t>-0.34 [-0.60;-0.06]</t>
  </si>
  <si>
    <t>TGFA</t>
  </si>
  <si>
    <t>-0.52 [-0.70;-0.35]</t>
  </si>
  <si>
    <t>-0.51 [-0.70;-0.36]</t>
  </si>
  <si>
    <t>TGFB1</t>
  </si>
  <si>
    <t>0.77 [0.55;0.99]</t>
  </si>
  <si>
    <t>0.79 [0.57;1.04]</t>
  </si>
  <si>
    <t>TGFBI</t>
  </si>
  <si>
    <t>0.35 [0.16;0.52]</t>
  </si>
  <si>
    <t>0.41 [0.24;0.62]</t>
  </si>
  <si>
    <t>TGFBR2</t>
  </si>
  <si>
    <t>0.25 [0.05;0.48]</t>
  </si>
  <si>
    <t>TGFBR3</t>
  </si>
  <si>
    <t>1.07 (0.29)</t>
  </si>
  <si>
    <t>1.04 (0.28)</t>
  </si>
  <si>
    <t>TGM2</t>
  </si>
  <si>
    <t>2.50 [2.14;2.88]</t>
  </si>
  <si>
    <t>2.78 [2.42;3.19]</t>
  </si>
  <si>
    <t>THBD</t>
  </si>
  <si>
    <t>0.40 [0.22;0.61]</t>
  </si>
  <si>
    <t>0.52 [0.34;0.74]</t>
  </si>
  <si>
    <t>THBS2</t>
  </si>
  <si>
    <t>0.36 [0.14;0.62]</t>
  </si>
  <si>
    <t>0.28 [0.06;0.51]</t>
  </si>
  <si>
    <t>THBS4</t>
  </si>
  <si>
    <t>0.22 [-0.08;0.59]</t>
  </si>
  <si>
    <t>0.11 [-0.22;0.40]</t>
  </si>
  <si>
    <t>THOP1</t>
  </si>
  <si>
    <t>1.02 [0.83;1.20]</t>
  </si>
  <si>
    <t>1.14 [0.97;1.33]</t>
  </si>
  <si>
    <t>THPO</t>
  </si>
  <si>
    <t>0.45 [0.24;0.67]</t>
  </si>
  <si>
    <t>0.37 [0.09;0.58]</t>
  </si>
  <si>
    <t>THY1</t>
  </si>
  <si>
    <t>0.28 [0.09;0.49]</t>
  </si>
  <si>
    <t>TIA1</t>
  </si>
  <si>
    <t>1.20 [0.74;1.81]</t>
  </si>
  <si>
    <t>1.18 [0.73;1.85]</t>
  </si>
  <si>
    <t>TIE1</t>
  </si>
  <si>
    <t>0.25 [0.07;0.42]</t>
  </si>
  <si>
    <t>TIGAR</t>
  </si>
  <si>
    <t>0.13 [-0.24;0.40]</t>
  </si>
  <si>
    <t>0.17 [-0.20;0.51]</t>
  </si>
  <si>
    <t>TIMD4</t>
  </si>
  <si>
    <t>-0.03 [-0.32;0.34]</t>
  </si>
  <si>
    <t>-0.12 [-0.44;0.15]</t>
  </si>
  <si>
    <t>TIMP1</t>
  </si>
  <si>
    <t>0.44 [0.29;0.57]</t>
  </si>
  <si>
    <t>TIMP3</t>
  </si>
  <si>
    <t>0.42 [-0.19;1.07]</t>
  </si>
  <si>
    <t>0.41 [-0.30;1.08]</t>
  </si>
  <si>
    <t>TIMP4</t>
  </si>
  <si>
    <t>0.32 [0.05;0.61]</t>
  </si>
  <si>
    <t>0.05 [-0.18;0.31]</t>
  </si>
  <si>
    <t>TINAGL1</t>
  </si>
  <si>
    <t>0.37 [0.21;0.51]</t>
  </si>
  <si>
    <t>0.38 [0.24;0.54]</t>
  </si>
  <si>
    <t>TJAP1</t>
  </si>
  <si>
    <t>1.01 [0.70;1.44]</t>
  </si>
  <si>
    <t>1.02 [0.74;1.41]</t>
  </si>
  <si>
    <t>TLR3</t>
  </si>
  <si>
    <t>-0.01 [-0.49;0.41]</t>
  </si>
  <si>
    <t>-0.04 [-0.44;0.32]</t>
  </si>
  <si>
    <t>TMPRSS15</t>
  </si>
  <si>
    <t>-0.11 (0.87)</t>
  </si>
  <si>
    <t>-0.25 (0.87)</t>
  </si>
  <si>
    <t>TMPRSS5</t>
  </si>
  <si>
    <t>0.40 [0.11;0.67]</t>
  </si>
  <si>
    <t>0.30 [0.03;0.54]</t>
  </si>
  <si>
    <t>TMSB10</t>
  </si>
  <si>
    <t>1.40 [0.94;1.85]</t>
  </si>
  <si>
    <t>1.14 [0.73;1.61]</t>
  </si>
  <si>
    <t>TNC</t>
  </si>
  <si>
    <t>0.30 [-0.02;0.65]</t>
  </si>
  <si>
    <t>0.31 [-0.08;0.70]</t>
  </si>
  <si>
    <t>TNF</t>
  </si>
  <si>
    <t>0.51 [0.34;0.74]</t>
  </si>
  <si>
    <t>0.49 [0.32;0.70]</t>
  </si>
  <si>
    <t>TNFAIP8</t>
  </si>
  <si>
    <t>-0.08 [-0.31;0.15]</t>
  </si>
  <si>
    <t>-0.05 [-0.31;0.19]</t>
  </si>
  <si>
    <t>TNFRSF10A</t>
  </si>
  <si>
    <t>0.18 [-0.04;0.44]</t>
  </si>
  <si>
    <t>0.11 [-0.12;0.33]</t>
  </si>
  <si>
    <t>TNFRSF10B</t>
  </si>
  <si>
    <t>0.48 [0.29;0.65]</t>
  </si>
  <si>
    <t>0.48 [0.31;0.67]</t>
  </si>
  <si>
    <t>TNFRSF10C</t>
  </si>
  <si>
    <t>0.10 [-0.37;0.46]</t>
  </si>
  <si>
    <t>0.14 [-0.26;0.46]</t>
  </si>
  <si>
    <t>TNFRSF11A</t>
  </si>
  <si>
    <t>0.35 [0.06;0.62]</t>
  </si>
  <si>
    <t>0.30 [0.06;0.57]</t>
  </si>
  <si>
    <t>TNFRSF11B</t>
  </si>
  <si>
    <t>0.28 [0.08;0.49]</t>
  </si>
  <si>
    <t>0.18 [0.00;0.40]</t>
  </si>
  <si>
    <t>TNFRSF12A</t>
  </si>
  <si>
    <t>0.14 [-0.09;0.39]</t>
  </si>
  <si>
    <t>0.17 [-0.06;0.46]</t>
  </si>
  <si>
    <t>TNFRSF13B</t>
  </si>
  <si>
    <t>0.01 [-0.18;0.20]</t>
  </si>
  <si>
    <t>0.02 [-0.18;0.22]</t>
  </si>
  <si>
    <t>TNFRSF13C</t>
  </si>
  <si>
    <t>0.39 [0.11;0.65]</t>
  </si>
  <si>
    <t>0.34 [0.05;0.63]</t>
  </si>
  <si>
    <t>TNFRSF14</t>
  </si>
  <si>
    <t>0.42 [0.24;0.60]</t>
  </si>
  <si>
    <t>TNFRSF19</t>
  </si>
  <si>
    <t>0.48 [0.28;0.66]</t>
  </si>
  <si>
    <t>0.54 [0.36;0.74]</t>
  </si>
  <si>
    <t>TNFRSF1A</t>
  </si>
  <si>
    <t>0.29 [0.10;0.49]</t>
  </si>
  <si>
    <t>0.33 [0.17;0.52]</t>
  </si>
  <si>
    <t>TNFRSF1B</t>
  </si>
  <si>
    <t>0.25 [0.02;0.47]</t>
  </si>
  <si>
    <t>0.28 [0.07;0.49]</t>
  </si>
  <si>
    <t>TNFRSF21</t>
  </si>
  <si>
    <t>0.29 [0.13;0.46]</t>
  </si>
  <si>
    <t>TNFRSF4</t>
  </si>
  <si>
    <t>0.43 [0.20;0.68]</t>
  </si>
  <si>
    <t>0.42 [0.18;0.67]</t>
  </si>
  <si>
    <t>TNFRSF6B</t>
  </si>
  <si>
    <t>0.03 [-0.34;0.43]</t>
  </si>
  <si>
    <t>0.09 [-0.28;0.44]</t>
  </si>
  <si>
    <t>TNFRSF8</t>
  </si>
  <si>
    <t>0.32 [0.03;0.61]</t>
  </si>
  <si>
    <t>0.24 [-0.01;0.50]</t>
  </si>
  <si>
    <t>TNFRSF9</t>
  </si>
  <si>
    <t>0.51 [0.29;0.76]</t>
  </si>
  <si>
    <t>0.50 [0.27;0.73]</t>
  </si>
  <si>
    <t>TNFSF10</t>
  </si>
  <si>
    <t>0.73 [0.55;0.92]</t>
  </si>
  <si>
    <t>0.75 [0.54;0.94]</t>
  </si>
  <si>
    <t>TNFSF11</t>
  </si>
  <si>
    <t>0.79 [0.25;1.21]</t>
  </si>
  <si>
    <t>0.77 [0.27;1.28]</t>
  </si>
  <si>
    <t>TNFSF12</t>
  </si>
  <si>
    <t>0.78 [0.59;0.94]</t>
  </si>
  <si>
    <t>0.74 [0.55;0.90]</t>
  </si>
  <si>
    <t>TNFSF13</t>
  </si>
  <si>
    <t>0.42 [0.26;0.58]</t>
  </si>
  <si>
    <t>TNFSF13B</t>
  </si>
  <si>
    <t>0.35 [0.18;0.52]</t>
  </si>
  <si>
    <t>0.18 [0.02;0.34]</t>
  </si>
  <si>
    <t>TNFSF14</t>
  </si>
  <si>
    <t>0.29 [-0.02;0.64]</t>
  </si>
  <si>
    <t>0.27 [-0.03;0.62]</t>
  </si>
  <si>
    <t>TNNI3</t>
  </si>
  <si>
    <t>0.25 [-0.40;0.65]</t>
  </si>
  <si>
    <t>0.32 [-0.29;0.84]</t>
  </si>
  <si>
    <t>TNR</t>
  </si>
  <si>
    <t>0.47 [0.17;0.78]</t>
  </si>
  <si>
    <t>TNXB</t>
  </si>
  <si>
    <t>-0.06 [-0.24;0.11]</t>
  </si>
  <si>
    <t>-0.10 [-0.27;0.05]</t>
  </si>
  <si>
    <t>TP53</t>
  </si>
  <si>
    <t>0.35 [0.04;0.63]</t>
  </si>
  <si>
    <t>0.37 [0.02;0.62]</t>
  </si>
  <si>
    <t>TP53INP1</t>
  </si>
  <si>
    <t>-0.52 [-0.65;-0.39]</t>
  </si>
  <si>
    <t>-0.55 [-0.67;-0.42]</t>
  </si>
  <si>
    <t>TPMT</t>
  </si>
  <si>
    <t>1.00 [0.68;1.40]</t>
  </si>
  <si>
    <t>0.94 [0.62;1.33]</t>
  </si>
  <si>
    <t>TPP1</t>
  </si>
  <si>
    <t>-0.26 [-0.49;0.00]</t>
  </si>
  <si>
    <t>-0.10 [-0.38;0.16]</t>
  </si>
  <si>
    <t>TPPP3</t>
  </si>
  <si>
    <t>0.28 [0.06;0.49]</t>
  </si>
  <si>
    <t>0.23 [-0.01;0.45]</t>
  </si>
  <si>
    <t>TPSAB1</t>
  </si>
  <si>
    <t>0.36 [-0.03;0.74]</t>
  </si>
  <si>
    <t>0.35 [0.01;0.68]</t>
  </si>
  <si>
    <t>TPT1</t>
  </si>
  <si>
    <t>0.24 [-0.08;0.59]</t>
  </si>
  <si>
    <t>0.26 [-0.03;0.56]</t>
  </si>
  <si>
    <t>TRAF2</t>
  </si>
  <si>
    <t>2.05 [1.76;2.38]</t>
  </si>
  <si>
    <t>2.10 [1.83;2.44]</t>
  </si>
  <si>
    <t>TREM2</t>
  </si>
  <si>
    <t>0.71 [0.33;1.05]</t>
  </si>
  <si>
    <t>0.51 [0.19;0.85]</t>
  </si>
  <si>
    <t>TREML2</t>
  </si>
  <si>
    <t>0.35 [0.12;0.60]</t>
  </si>
  <si>
    <t>0.29 [0.04;0.51]</t>
  </si>
  <si>
    <t>TRIAP1</t>
  </si>
  <si>
    <t>0.96 [0.65;1.32]</t>
  </si>
  <si>
    <t>0.93 [0.62;1.33]</t>
  </si>
  <si>
    <t>TRIM21</t>
  </si>
  <si>
    <t>1.16 [0.83;1.49]</t>
  </si>
  <si>
    <t>1.24 [0.97;1.61]</t>
  </si>
  <si>
    <t>TRIM5</t>
  </si>
  <si>
    <t>0.76 [0.39;1.13]</t>
  </si>
  <si>
    <t>0.73 [0.40;1.09]</t>
  </si>
  <si>
    <t>TSHB</t>
  </si>
  <si>
    <t>-2.37 [-2.85;-1.93]</t>
  </si>
  <si>
    <t>-2.30 [-2.66;-1.85]</t>
  </si>
  <si>
    <t>TSLP</t>
  </si>
  <si>
    <t>0.11 [-0.18;0.42]</t>
  </si>
  <si>
    <t>0.12 [-0.18;0.47]</t>
  </si>
  <si>
    <t>TSPAN1</t>
  </si>
  <si>
    <t>0.31 [0.03;0.79]</t>
  </si>
  <si>
    <t>TST</t>
  </si>
  <si>
    <t>0.61 [0.33;0.93]</t>
  </si>
  <si>
    <t>0.68 [0.38;0.99]</t>
  </si>
  <si>
    <t>TXLNA</t>
  </si>
  <si>
    <t>1.61 [1.15;2.17]</t>
  </si>
  <si>
    <t>1.77 [1.34;2.25]</t>
  </si>
  <si>
    <t>TXNDC15</t>
  </si>
  <si>
    <t>0.36 [0.17;0.58]</t>
  </si>
  <si>
    <t>0.32 [0.14;0.56]</t>
  </si>
  <si>
    <t>TXNDC5</t>
  </si>
  <si>
    <t>0.99 [0.70;1.36]</t>
  </si>
  <si>
    <t>0.96 [0.68;1.31]</t>
  </si>
  <si>
    <t>TXNRD1</t>
  </si>
  <si>
    <t>0.63 [0.42;0.86]</t>
  </si>
  <si>
    <t>0.65 [0.44;0.89]</t>
  </si>
  <si>
    <t>TYMP</t>
  </si>
  <si>
    <t>0.23 [-0.09;0.63]</t>
  </si>
  <si>
    <t>0.20 [-0.12;0.59]</t>
  </si>
  <si>
    <t>TYRO3</t>
  </si>
  <si>
    <t>0.11 (0.32)</t>
  </si>
  <si>
    <t>0.10 (0.33)</t>
  </si>
  <si>
    <t>UBAC1</t>
  </si>
  <si>
    <t>1.28 [1.07;1.49]</t>
  </si>
  <si>
    <t>1.42 [1.24;1.63]</t>
  </si>
  <si>
    <t>ULBP2</t>
  </si>
  <si>
    <t>0.48 [0.25;0.74]</t>
  </si>
  <si>
    <t>0.46 [0.20;0.71]</t>
  </si>
  <si>
    <t>UMOD</t>
  </si>
  <si>
    <t>0.55 [0.15;0.92]</t>
  </si>
  <si>
    <t>0.25 [-0.09;0.60]</t>
  </si>
  <si>
    <t>USO1</t>
  </si>
  <si>
    <t>1.42 [0.91;1.90]</t>
  </si>
  <si>
    <t>1.34 [0.82;1.88]</t>
  </si>
  <si>
    <t>USP8</t>
  </si>
  <si>
    <t>-0.15 [-0.60;0.38]</t>
  </si>
  <si>
    <t>-0.10 [-0.52;0.47]</t>
  </si>
  <si>
    <t>UXS1</t>
  </si>
  <si>
    <t>0.12 [-0.23;0.46]</t>
  </si>
  <si>
    <t>0.36 [0.06;0.66]</t>
  </si>
  <si>
    <t>VAMP5</t>
  </si>
  <si>
    <t>0.59 [0.32;0.84]</t>
  </si>
  <si>
    <t>0.66 [0.41;0.99]</t>
  </si>
  <si>
    <t>VASH1</t>
  </si>
  <si>
    <t>0.66 [0.36;1.08]</t>
  </si>
  <si>
    <t>0.63 [0.33;1.05]</t>
  </si>
  <si>
    <t>VASN</t>
  </si>
  <si>
    <t>0.17 [0.00;0.35]</t>
  </si>
  <si>
    <t>0.23 [0.05;0.39]</t>
  </si>
  <si>
    <t>VAT1</t>
  </si>
  <si>
    <t>-0.51 [-0.64;-0.38]</t>
  </si>
  <si>
    <t>-0.53 [-0.65;-0.42]</t>
  </si>
  <si>
    <t>VCAM1</t>
  </si>
  <si>
    <t>0.32 [0.16;0.49]</t>
  </si>
  <si>
    <t>0.33 [0.16;0.49]</t>
  </si>
  <si>
    <t>VCAN</t>
  </si>
  <si>
    <t>0.48 (0.33)</t>
  </si>
  <si>
    <t>VEGFA</t>
  </si>
  <si>
    <t>0.50 [0.28;0.76]</t>
  </si>
  <si>
    <t>0.52 [0.30;0.72]</t>
  </si>
  <si>
    <t>VEGFC</t>
  </si>
  <si>
    <t>0.60 [0.32;0.89]</t>
  </si>
  <si>
    <t>0.53 [0.27;0.84]</t>
  </si>
  <si>
    <t>VEGFD</t>
  </si>
  <si>
    <t>0.08 [-0.14;0.33]</t>
  </si>
  <si>
    <t>-0.06 [-0.39;0.20]</t>
  </si>
  <si>
    <t>VIM</t>
  </si>
  <si>
    <t>-0.49 [-1.36;0.19]</t>
  </si>
  <si>
    <t>-0.51 [-1.34;0.18]</t>
  </si>
  <si>
    <t>VMO1</t>
  </si>
  <si>
    <t>0.16 [-0.37;0.57]</t>
  </si>
  <si>
    <t>0.15 [-0.29;0.55]</t>
  </si>
  <si>
    <t>VNN2</t>
  </si>
  <si>
    <t>0.31 [-0.06;0.64]</t>
  </si>
  <si>
    <t>VPS37A</t>
  </si>
  <si>
    <t>0.47 [0.12;0.91]</t>
  </si>
  <si>
    <t>0.51 [0.15;0.95]</t>
  </si>
  <si>
    <t>VPS53</t>
  </si>
  <si>
    <t>0.49 [0.27;0.82]</t>
  </si>
  <si>
    <t>0.50 [0.25;0.79]</t>
  </si>
  <si>
    <t>VSIG4</t>
  </si>
  <si>
    <t>0.36 [0.08;0.64]</t>
  </si>
  <si>
    <t>0.43 [0.17;0.70]</t>
  </si>
  <si>
    <t>VSIR</t>
  </si>
  <si>
    <t>0.45 [0.19;0.74]</t>
  </si>
  <si>
    <t>0.44 [0.20;0.76]</t>
  </si>
  <si>
    <t>VSTM1</t>
  </si>
  <si>
    <t>0.00 [-0.32;0.33]</t>
  </si>
  <si>
    <t>0.02 [-0.33;0.36]</t>
  </si>
  <si>
    <t>VSTM2L</t>
  </si>
  <si>
    <t>-0.02 [-0.30;0.30]</t>
  </si>
  <si>
    <t>VTA1</t>
  </si>
  <si>
    <t>1.78 [1.35;2.21]</t>
  </si>
  <si>
    <t>1.76 [1.39;2.22]</t>
  </si>
  <si>
    <t>VTCN1</t>
  </si>
  <si>
    <t>-0.15 [-0.37;0.10]</t>
  </si>
  <si>
    <t>-0.12 [-0.34;0.13]</t>
  </si>
  <si>
    <t>VWA1</t>
  </si>
  <si>
    <t>-0.05 [-0.37;0.25]</t>
  </si>
  <si>
    <t>-0.02 [-0.32;0.29]</t>
  </si>
  <si>
    <t>VWC2</t>
  </si>
  <si>
    <t>0.54 (0.41)</t>
  </si>
  <si>
    <t>0.34 (0.40)</t>
  </si>
  <si>
    <t>VWF</t>
  </si>
  <si>
    <t>1.30 [0.83;1.72]</t>
  </si>
  <si>
    <t>1.25 [0.81;1.75]</t>
  </si>
  <si>
    <t>WARS</t>
  </si>
  <si>
    <t>0.90 [0.66;1.15]</t>
  </si>
  <si>
    <t>0.89 [0.67;1.12]</t>
  </si>
  <si>
    <t>WAS</t>
  </si>
  <si>
    <t>0.80 [0.35;1.26]</t>
  </si>
  <si>
    <t>0.77 [0.33;1.22]</t>
  </si>
  <si>
    <t>WASF1</t>
  </si>
  <si>
    <t>1.19 [0.78;1.59]</t>
  </si>
  <si>
    <t>1.15 [0.79;1.55]</t>
  </si>
  <si>
    <t>WASF3</t>
  </si>
  <si>
    <t>0.08 [-0.44;0.50]</t>
  </si>
  <si>
    <t>0.06 [-0.42;0.49]</t>
  </si>
  <si>
    <t>WFDC12</t>
  </si>
  <si>
    <t>-0.04 [-0.42;0.39]</t>
  </si>
  <si>
    <t>0.34 [0.03;0.73]</t>
  </si>
  <si>
    <t>WFDC2</t>
  </si>
  <si>
    <t>0.49 [0.29;0.72]</t>
  </si>
  <si>
    <t>0.50 [0.28;0.74]</t>
  </si>
  <si>
    <t>WFIKKN1</t>
  </si>
  <si>
    <t>-0.63 [-0.89;-0.36]</t>
  </si>
  <si>
    <t>-0.35 [-0.62;-0.07]</t>
  </si>
  <si>
    <t>WFIKKN2</t>
  </si>
  <si>
    <t>0.30 [0.04;0.61]</t>
  </si>
  <si>
    <t>0.20 [-0.03;0.43]</t>
  </si>
  <si>
    <t>WIF1</t>
  </si>
  <si>
    <t>WNT9A</t>
  </si>
  <si>
    <t>0.98 [0.81;1.16]</t>
  </si>
  <si>
    <t>0.96 [0.79;1.16]</t>
  </si>
  <si>
    <t>WWP2</t>
  </si>
  <si>
    <t>0.74 [0.48;1.01]</t>
  </si>
  <si>
    <t>0.71 [0.49;1.06]</t>
  </si>
  <si>
    <t>XCL1</t>
  </si>
  <si>
    <t>0.54 [0.18;0.96]</t>
  </si>
  <si>
    <t>0.57 [0.18;0.89]</t>
  </si>
  <si>
    <t>XG</t>
  </si>
  <si>
    <t>0.73 [0.53;0.95]</t>
  </si>
  <si>
    <t>0.08 [-0.09;0.27]</t>
  </si>
  <si>
    <t>XPNPEP2</t>
  </si>
  <si>
    <t>0.53 [-0.17;1.21]</t>
  </si>
  <si>
    <t>0.39 [-0.65;1.03]</t>
  </si>
  <si>
    <t>XRCC4</t>
  </si>
  <si>
    <t>0.22 [-0.02;0.48]</t>
  </si>
  <si>
    <t>YES1</t>
  </si>
  <si>
    <t>1.74 [1.30;2.22]</t>
  </si>
  <si>
    <t>1.76 [1.30;2.26]</t>
  </si>
  <si>
    <t>YTHDF3</t>
  </si>
  <si>
    <t>0.22 [-0.29;0.70]</t>
  </si>
  <si>
    <t>ZBTB16</t>
  </si>
  <si>
    <t>0.76 [0.44;1.11]</t>
  </si>
  <si>
    <t>0.79 [0.52;1.18]</t>
  </si>
  <si>
    <t>ZBTB17</t>
  </si>
  <si>
    <t>0.46 [0.23;0.73]</t>
  </si>
  <si>
    <t>Gut bacterial species and gene richness</t>
  </si>
  <si>
    <t>Gut microbiome gene richness</t>
  </si>
  <si>
    <t>1327509 [1135889;1521356]</t>
  </si>
  <si>
    <t>1302677 [1101001;1477086]</t>
  </si>
  <si>
    <t>Prevotella sp900557255</t>
  </si>
  <si>
    <t>-1.37 [-4.26;2.04]</t>
  </si>
  <si>
    <t>-0.77 [-4.10;3.74]</t>
  </si>
  <si>
    <t>AM51-8 sp900546435</t>
  </si>
  <si>
    <t>0.59 [0.02;1.28]</t>
  </si>
  <si>
    <t>0.77 [0.17;1.43]</t>
  </si>
  <si>
    <t>Collinsella sp900549355</t>
  </si>
  <si>
    <t>1.03 [-0.04;1.91]</t>
  </si>
  <si>
    <t>1.09 [0.12;1.90]</t>
  </si>
  <si>
    <t>UBA3402 sp003478355</t>
  </si>
  <si>
    <t>3.63 [3.02;4.16]</t>
  </si>
  <si>
    <t>3.67 [3.08;4.21]</t>
  </si>
  <si>
    <t>CAG-269 sp900554565</t>
  </si>
  <si>
    <t>-3.41 [-4.67;-1.36]</t>
  </si>
  <si>
    <t>-3.87 [-4.73;-1.46]</t>
  </si>
  <si>
    <t>Bulleidia sp900539965</t>
  </si>
  <si>
    <t>-3.42 [-4.89;-2.00]</t>
  </si>
  <si>
    <t>-3.36 [-4.78;-1.87]</t>
  </si>
  <si>
    <t>CAG-791 sp000431495</t>
  </si>
  <si>
    <t>-1.50 [-2.16;-0.61]</t>
  </si>
  <si>
    <t>-1.48 [-2.09;-0.62]</t>
  </si>
  <si>
    <t>CAG-115 sp003531585</t>
  </si>
  <si>
    <t>3.48 [-1.93;5.36]</t>
  </si>
  <si>
    <t>2.12 [-2.34;5.16]</t>
  </si>
  <si>
    <t>UBA7102 sp900760085</t>
  </si>
  <si>
    <t>0.74 [-1.89;3.47]</t>
  </si>
  <si>
    <t>1.26 [-1.79;3.42]</t>
  </si>
  <si>
    <t>Senegalimassilia sp900550055</t>
  </si>
  <si>
    <t>1.21 [0.20;2.03]</t>
  </si>
  <si>
    <t>1.54 [0.70;2.29]</t>
  </si>
  <si>
    <t>CAG-475 sp900548005</t>
  </si>
  <si>
    <t>-0.30 [-0.91;0.26]</t>
  </si>
  <si>
    <t>-0.41 [-1.04;0.30]</t>
  </si>
  <si>
    <t>Turicibacter sanguinis</t>
  </si>
  <si>
    <t>-1.81 [-4.50;1.07]</t>
  </si>
  <si>
    <t>-1.72 [-4.46;1.23]</t>
  </si>
  <si>
    <t>CAG-269 sp003525075</t>
  </si>
  <si>
    <t>0.58 [-0.78;3.81]</t>
  </si>
  <si>
    <t>0.67 [-0.53;3.74]</t>
  </si>
  <si>
    <t>HGM10836 sp900772095</t>
  </si>
  <si>
    <t>-2.27 [-4.57;-0.16]</t>
  </si>
  <si>
    <t>-2.26 [-4.52;-0.02]</t>
  </si>
  <si>
    <t>VUNA01 sp002299625</t>
  </si>
  <si>
    <t>-3.45 [-4.85;-2.42]</t>
  </si>
  <si>
    <t>-3.40 [-4.75;-2.23]</t>
  </si>
  <si>
    <t>Collinsella sp900554465</t>
  </si>
  <si>
    <t>0.60 [-0.47;1.63]</t>
  </si>
  <si>
    <t>0.60 [-0.46;1.64]</t>
  </si>
  <si>
    <t>Agathobacter sp900549895</t>
  </si>
  <si>
    <t>0.44 [-0.61;1.37]</t>
  </si>
  <si>
    <t>0.78 [-0.43;1.72]</t>
  </si>
  <si>
    <t>TF01-11 sp900759665</t>
  </si>
  <si>
    <t>-0.56 [-1.33;0.30]</t>
  </si>
  <si>
    <t>-0.48 [-1.22;0.25]</t>
  </si>
  <si>
    <t>Dorea_A sp900550865</t>
  </si>
  <si>
    <t>2.09 [1.55;2.65]</t>
  </si>
  <si>
    <t>2.31 [1.80;2.87]</t>
  </si>
  <si>
    <t>Clostridium sp900539375</t>
  </si>
  <si>
    <t>-4.44 [-5.04;-1.76]</t>
  </si>
  <si>
    <t>-4.47 [-5.04;-2.16]</t>
  </si>
  <si>
    <t>Odoribacter laneus</t>
  </si>
  <si>
    <t>-0.87 [-2.15;0.70]</t>
  </si>
  <si>
    <t>-0.76 [-2.01;0.63]</t>
  </si>
  <si>
    <t>Ruminococcus_D sp900539835</t>
  </si>
  <si>
    <t>-4.53 [-5.04;-2.53]</t>
  </si>
  <si>
    <t>-4.46 [-5.01;-2.34]</t>
  </si>
  <si>
    <t>Massilicoli timonensis</t>
  </si>
  <si>
    <t>0.21 [-0.80;1.29]</t>
  </si>
  <si>
    <t>-0.08 [-1.11;1.11]</t>
  </si>
  <si>
    <t>Bifidobacterium catenulatum</t>
  </si>
  <si>
    <t>2.01 [0.28;3.33]</t>
  </si>
  <si>
    <t>2.28 [0.97;3.61]</t>
  </si>
  <si>
    <t>Barnesiella sp003150885</t>
  </si>
  <si>
    <t>-1.59 [-2.62;-0.59]</t>
  </si>
  <si>
    <t>-1.70 [-2.59;-0.74]</t>
  </si>
  <si>
    <t>Zag1 sp001765415</t>
  </si>
  <si>
    <t>-4.84 [-5.22;-4.29]</t>
  </si>
  <si>
    <t>-4.79 [-5.16;-4.31]</t>
  </si>
  <si>
    <t>CAG-475 sp900550915</t>
  </si>
  <si>
    <t>-4.40 [-4.89;-2.51]</t>
  </si>
  <si>
    <t>-4.50 [-4.94;-3.06]</t>
  </si>
  <si>
    <t>Blautia_A sp003477525</t>
  </si>
  <si>
    <t>3.64 [2.71;4.76]</t>
  </si>
  <si>
    <t>4.03 [3.01;5.11]</t>
  </si>
  <si>
    <t>KLE1615 sp900066985</t>
  </si>
  <si>
    <t>6.13 [5.47;6.76]</t>
  </si>
  <si>
    <t>6.33 [5.66;6.84]</t>
  </si>
  <si>
    <t>UBA1691 sp900544375</t>
  </si>
  <si>
    <t>-1.13 [-1.74;-0.27]</t>
  </si>
  <si>
    <t>-1.23 [-1.84;-0.29]</t>
  </si>
  <si>
    <t>UMGS973 sp900547295</t>
  </si>
  <si>
    <t>-1.00 [-2.20;2.28]</t>
  </si>
  <si>
    <t>-1.19 [-2.25;1.29]</t>
  </si>
  <si>
    <t>UBA9475 sp900549885</t>
  </si>
  <si>
    <t>3.00 [2.02;3.85]</t>
  </si>
  <si>
    <t>2.69 [1.64;3.70]</t>
  </si>
  <si>
    <t>UMGS929 sp900546875</t>
  </si>
  <si>
    <t>-0.69 [-2.61;0.75]</t>
  </si>
  <si>
    <t>-1.23 [-2.93;0.25]</t>
  </si>
  <si>
    <t>UMGS905 sp900540085</t>
  </si>
  <si>
    <t>0.35 [-1.76;1.47]</t>
  </si>
  <si>
    <t>0.31 [-1.80;1.58]</t>
  </si>
  <si>
    <t>CAG-495 sp000436375</t>
  </si>
  <si>
    <t>-1.70 [-4.62;4.21]</t>
  </si>
  <si>
    <t>-2.38 [-4.76;3.76]</t>
  </si>
  <si>
    <t>Phocaeicola sp900066455</t>
  </si>
  <si>
    <t>1.39 [0.17;2.64]</t>
  </si>
  <si>
    <t>1.33 [0.19;2.59]</t>
  </si>
  <si>
    <t>Butyrivibrio_A crossotus</t>
  </si>
  <si>
    <t>1.20 [0.50;2.10]</t>
  </si>
  <si>
    <t>1.28 [0.61;2.09]</t>
  </si>
  <si>
    <t>UBA7182 sp003481535</t>
  </si>
  <si>
    <t>3.62 [2.88;4.20]</t>
  </si>
  <si>
    <t>3.81 [3.18;4.36]</t>
  </si>
  <si>
    <t>CAG-127 sp900553925</t>
  </si>
  <si>
    <t>-0.82 [-2.00;1.78]</t>
  </si>
  <si>
    <t>-0.78 [-1.92;1.96]</t>
  </si>
  <si>
    <t>Turicibacter sp001543345</t>
  </si>
  <si>
    <t>1.32 [-0.08;2.60]</t>
  </si>
  <si>
    <t>1.45 [0.01;2.67]</t>
  </si>
  <si>
    <t>UBA5446 sp004553625</t>
  </si>
  <si>
    <t>-0.98 [-3.35;0.60]</t>
  </si>
  <si>
    <t>-1.33 [-3.86;0.25]</t>
  </si>
  <si>
    <t>UMGS1384 sp900551265</t>
  </si>
  <si>
    <t>-0.34 [-1.32;0.89]</t>
  </si>
  <si>
    <t>-0.56 [-1.62;0.54]</t>
  </si>
  <si>
    <t>UBA11452 sp003526375</t>
  </si>
  <si>
    <t>-1.95 [-4.30;2.24]</t>
  </si>
  <si>
    <t>-2.32 [-4.35;1.99]</t>
  </si>
  <si>
    <t>Massilimaliae timonensis</t>
  </si>
  <si>
    <t>0.84 [-0.10;1.60]</t>
  </si>
  <si>
    <t>0.80 [-0.04;1.61]</t>
  </si>
  <si>
    <t>RUG11247 sp902767315</t>
  </si>
  <si>
    <t>-2.53 [-4.49;2.08]</t>
  </si>
  <si>
    <t>-3.05 [-4.56;1.85]</t>
  </si>
  <si>
    <t>Blautia_A sp900066145</t>
  </si>
  <si>
    <t>4.21 [2.97;5.58]</t>
  </si>
  <si>
    <t>4.06 [3.00;5.28]</t>
  </si>
  <si>
    <t>Odoribacter splanchnicus</t>
  </si>
  <si>
    <t>5.72 [5.14;6.23]</t>
  </si>
  <si>
    <t>5.75 [5.12;6.27]</t>
  </si>
  <si>
    <t>Ruthenibacterium sp900546885</t>
  </si>
  <si>
    <t>0.42 [-1.22;2.15]</t>
  </si>
  <si>
    <t>0.30 [-1.45;2.10]</t>
  </si>
  <si>
    <t>Coprococcus sp900548315</t>
  </si>
  <si>
    <t>1.34 [-1.20;2.88]</t>
  </si>
  <si>
    <t>1.19 [-1.11;2.98]</t>
  </si>
  <si>
    <t>HGM11616 sp900761075</t>
  </si>
  <si>
    <t>1.57 [0.19;2.66]</t>
  </si>
  <si>
    <t>1.36 [-0.24;2.44]</t>
  </si>
  <si>
    <t>Christensenella minuta</t>
  </si>
  <si>
    <t>0.30 [-0.38;1.24]</t>
  </si>
  <si>
    <t>0.33 [-0.40;1.35]</t>
  </si>
  <si>
    <t>CAG-110 sp003525905</t>
  </si>
  <si>
    <t>4.59 [3.36;5.43]</t>
  </si>
  <si>
    <t>4.25 [2.80;5.17]</t>
  </si>
  <si>
    <t>UMGS1707 sp900554285</t>
  </si>
  <si>
    <t>-4.56 [-5.03;-3.19]</t>
  </si>
  <si>
    <t>-4.62 [-5.04;-3.81]</t>
  </si>
  <si>
    <t>TF01-11 sp003529475</t>
  </si>
  <si>
    <t>3.53 [1.80;5.14]</t>
  </si>
  <si>
    <t>4.19 [2.15;5.41]</t>
  </si>
  <si>
    <t>Victivallis vadensis</t>
  </si>
  <si>
    <t>-0.92 [-4.26;2.25]</t>
  </si>
  <si>
    <t>-0.99 [-4.20;1.99]</t>
  </si>
  <si>
    <t>Ruminococcus_E bromii_A</t>
  </si>
  <si>
    <t>1.06 [0.16;1.85]</t>
  </si>
  <si>
    <t>1.00 [0.00;1.97]</t>
  </si>
  <si>
    <t>Ruminococcus_E bromii_B</t>
  </si>
  <si>
    <t>5.85 [0.72;7.20]</t>
  </si>
  <si>
    <t>5.72 [0.60;7.22]</t>
  </si>
  <si>
    <t>CAG-177 sp003538135</t>
  </si>
  <si>
    <t>-1.07 [-2.15;2.75]</t>
  </si>
  <si>
    <t>-1.06 [-2.21;2.52]</t>
  </si>
  <si>
    <t>UBA737 sp900549055</t>
  </si>
  <si>
    <t>-0.65 [-4.23;1.71]</t>
  </si>
  <si>
    <t>-0.72 [-4.19;1.44]</t>
  </si>
  <si>
    <t>Ruminococcus_E sp003526955</t>
  </si>
  <si>
    <t>1.20 [-0.08;2.50]</t>
  </si>
  <si>
    <t>1.12 [-0.14;2.39]</t>
  </si>
  <si>
    <t>CAG-81 sp000435795</t>
  </si>
  <si>
    <t>3.02 [1.59;4.35]</t>
  </si>
  <si>
    <t>3.26 [1.73;4.28]</t>
  </si>
  <si>
    <t>Agathobaculum sp900555465</t>
  </si>
  <si>
    <t>2.08 [1.46;2.66]</t>
  </si>
  <si>
    <t>2.14 [1.48;2.76]</t>
  </si>
  <si>
    <t>Gemmiger sp900556255</t>
  </si>
  <si>
    <t>1.96 [0.97;3.10]</t>
  </si>
  <si>
    <t>1.94 [1.01;2.93]</t>
  </si>
  <si>
    <t>Alistipes putredinis</t>
  </si>
  <si>
    <t>7.29 [6.36;7.85]</t>
  </si>
  <si>
    <t>7.22 [6.37;7.84]</t>
  </si>
  <si>
    <t>OM05-12 sp003438995</t>
  </si>
  <si>
    <t>-1.12 [-2.12;-0.05]</t>
  </si>
  <si>
    <t>-1.18 [-2.18;-0.04]</t>
  </si>
  <si>
    <t>Prevotella corporis</t>
  </si>
  <si>
    <t>1.97 [1.25;2.79]</t>
  </si>
  <si>
    <t>2.08 [1.40;2.91]</t>
  </si>
  <si>
    <t>Dysosmobacter sp014297375</t>
  </si>
  <si>
    <t>3.20 [2.48;3.96]</t>
  </si>
  <si>
    <t>3.16 [2.43;3.85]</t>
  </si>
  <si>
    <t>CAG-269 sp900551615</t>
  </si>
  <si>
    <t>-1.31 [-2.38;0.07]</t>
  </si>
  <si>
    <t>-1.51 [-2.73;-0.14]</t>
  </si>
  <si>
    <t>UMGS172 sp900539855</t>
  </si>
  <si>
    <t>-0.80 [-1.49;-0.10]</t>
  </si>
  <si>
    <t>-0.91 [-1.76;-0.11]</t>
  </si>
  <si>
    <t>CAG-110 sp900540635</t>
  </si>
  <si>
    <t>-0.08 [-0.56;0.44]</t>
  </si>
  <si>
    <t>-0.23 [-0.74;0.26]</t>
  </si>
  <si>
    <t>CAG-83 sp003539495</t>
  </si>
  <si>
    <t>1.23 [0.44;2.29]</t>
  </si>
  <si>
    <t>0.97 [0.31;1.93]</t>
  </si>
  <si>
    <t>HGM11575 sp900754775</t>
  </si>
  <si>
    <t>0.40 [-1.29;1.60]</t>
  </si>
  <si>
    <t>0.18 [-1.42;1.28]</t>
  </si>
  <si>
    <t>SFFH01 sp900548125</t>
  </si>
  <si>
    <t>1.35 [0.58;2.56]</t>
  </si>
  <si>
    <t>1.51 [0.57;2.92]</t>
  </si>
  <si>
    <t>Eubacterium_I sp900557275</t>
  </si>
  <si>
    <t>2.63 [2.04;3.15]</t>
  </si>
  <si>
    <t>2.82 [2.18;3.40]</t>
  </si>
  <si>
    <t>UBA5884 sp900551505</t>
  </si>
  <si>
    <t>-4.26 [-5.00;-1.86]</t>
  </si>
  <si>
    <t>-4.17 [-4.95;-1.73]</t>
  </si>
  <si>
    <t>Firm-11 sp900550955</t>
  </si>
  <si>
    <t>-1.30 [-1.93;-0.57]</t>
  </si>
  <si>
    <t>-1.46 [-2.05;-0.85]</t>
  </si>
  <si>
    <t>CAG-83 sp900556015</t>
  </si>
  <si>
    <t>0.44 [-0.52;1.20]</t>
  </si>
  <si>
    <t>0.11 [-0.63;0.85]</t>
  </si>
  <si>
    <t>CAG-495 sp001917125</t>
  </si>
  <si>
    <t>-0.95 [-4.54;3.15]</t>
  </si>
  <si>
    <t>-1.74 [-4.75;3.37]</t>
  </si>
  <si>
    <t>AM51-8 sp900761925</t>
  </si>
  <si>
    <t>0.73 [-0.80;1.97]</t>
  </si>
  <si>
    <t>0.29 [-1.09;1.74]</t>
  </si>
  <si>
    <t>CAG-238 sp900754805</t>
  </si>
  <si>
    <t>0.70 [-0.23;1.40]</t>
  </si>
  <si>
    <t>0.67 [-0.28;1.45]</t>
  </si>
  <si>
    <t>Bacteroides uniformis</t>
  </si>
  <si>
    <t>7.75 [6.98;8.72]</t>
  </si>
  <si>
    <t>7.76 [6.97;8.61]</t>
  </si>
  <si>
    <t>Sutterella sp900762445</t>
  </si>
  <si>
    <t>-4.93 [-5.26;-4.50]</t>
  </si>
  <si>
    <t>-4.88 [-5.22;-4.47]</t>
  </si>
  <si>
    <t>Bacteroides sp014385165</t>
  </si>
  <si>
    <t>1.03 [0.42;1.81]</t>
  </si>
  <si>
    <t>1.11 [0.45;1.90]</t>
  </si>
  <si>
    <t>Duodenibacillus sp900544255</t>
  </si>
  <si>
    <t>-2.85 [-4.49;-1.67]</t>
  </si>
  <si>
    <t>-2.77 [-4.46;-1.60]</t>
  </si>
  <si>
    <t>UBA7173 sp900555165</t>
  </si>
  <si>
    <t>-4.81 [-5.19;-4.22]</t>
  </si>
  <si>
    <t>-4.76 [-5.13;-4.21]</t>
  </si>
  <si>
    <t>Catenibacterium sp900540665</t>
  </si>
  <si>
    <t>-2.24 [-3.15;-1.32]</t>
  </si>
  <si>
    <t>-1.96 [-2.84;-1.00]</t>
  </si>
  <si>
    <t>CAG-272 sp000433515</t>
  </si>
  <si>
    <t>-1.26 [-2.25;1.59]</t>
  </si>
  <si>
    <t>-1.57 [-2.72;0.47]</t>
  </si>
  <si>
    <t>CAG-110 sp900546075</t>
  </si>
  <si>
    <t>2.27 [0.13;3.51]</t>
  </si>
  <si>
    <t>1.67 [-0.14;3.08]</t>
  </si>
  <si>
    <t>Anaerosacchariphilus sp002160765</t>
  </si>
  <si>
    <t>-0.02 [-1.65;1.50]</t>
  </si>
  <si>
    <t>-0.72 [-2.34;0.92]</t>
  </si>
  <si>
    <t>CAG-45 sp000438375</t>
  </si>
  <si>
    <t>2.52 [1.58;3.63]</t>
  </si>
  <si>
    <t>2.53 [1.60;3.79]</t>
  </si>
  <si>
    <t>Caecibacter sp900549385</t>
  </si>
  <si>
    <t>-4.91 [-5.26;-4.47]</t>
  </si>
  <si>
    <t>-4.83 [-5.20;-4.37]</t>
  </si>
  <si>
    <t>Muricomes fissicatena_A</t>
  </si>
  <si>
    <t>-0.07 [-0.61;0.63]</t>
  </si>
  <si>
    <t>-0.13 [-0.72;0.48]</t>
  </si>
  <si>
    <t>CAG-495 sp900540425</t>
  </si>
  <si>
    <t>-3.53 [-4.85;-0.57]</t>
  </si>
  <si>
    <t>-3.87 [-4.88;-0.75]</t>
  </si>
  <si>
    <t>UBA7173 sp900548705</t>
  </si>
  <si>
    <t>-4.78 [-5.17;-4.07]</t>
  </si>
  <si>
    <t>-4.74 [-5.10;-4.03]</t>
  </si>
  <si>
    <t>Anaerobutyricum soehngenii</t>
  </si>
  <si>
    <t>4.31 [3.50;5.24]</t>
  </si>
  <si>
    <t>4.33 [3.71;5.05]</t>
  </si>
  <si>
    <t>GCA-900066135 sp900066135</t>
  </si>
  <si>
    <t>3.00 [2.30;3.60]</t>
  </si>
  <si>
    <t>3.30 [2.58;3.88]</t>
  </si>
  <si>
    <t>CAG-83 sp900313295</t>
  </si>
  <si>
    <t>-0.26 [-0.90;0.31]</t>
  </si>
  <si>
    <t>-0.41 [-1.05;0.26]</t>
  </si>
  <si>
    <t>Eubacterium_G sp000432355</t>
  </si>
  <si>
    <t>2.29 [1.52;3.24]</t>
  </si>
  <si>
    <t>2.38 [1.58;3.28]</t>
  </si>
  <si>
    <t>Lachnospira rogosae_A</t>
  </si>
  <si>
    <t>5.32 [3.22;6.55]</t>
  </si>
  <si>
    <t>5.34 [3.26;6.73]</t>
  </si>
  <si>
    <t>Eubacterium_G sp900550135</t>
  </si>
  <si>
    <t>2.22 [1.56;2.91]</t>
  </si>
  <si>
    <t>2.32 [1.67;3.14]</t>
  </si>
  <si>
    <t>CAG-488 sp900554995</t>
  </si>
  <si>
    <t>-0.60 [-1.29;0.06]</t>
  </si>
  <si>
    <t>-0.62 [-1.23;0.08]</t>
  </si>
  <si>
    <t>Ruminococcus_C sp900770195</t>
  </si>
  <si>
    <t>0.02 [-0.93;0.92]</t>
  </si>
  <si>
    <t>0.18 [-0.61;0.92]</t>
  </si>
  <si>
    <t>Acetatifactor sp900755865</t>
  </si>
  <si>
    <t>0.37 [-0.62;1.75]</t>
  </si>
  <si>
    <t>0.15 [-0.75;1.51]</t>
  </si>
  <si>
    <t>Intestinibacter bartlettii</t>
  </si>
  <si>
    <t>1.55 [-0.40;3.19]</t>
  </si>
  <si>
    <t>1.82 [-0.42;3.57]</t>
  </si>
  <si>
    <t>Lachnospira sp900545725</t>
  </si>
  <si>
    <t>0.30 [-0.26;0.91]</t>
  </si>
  <si>
    <t>0.49 [-0.11;1.02]</t>
  </si>
  <si>
    <t>Lactobacillus delbrueckii</t>
  </si>
  <si>
    <t>-2.49 [-4.80;0.20]</t>
  </si>
  <si>
    <t>-3.63 [-4.92;-0.40]</t>
  </si>
  <si>
    <t>CAG-617 sp000431275</t>
  </si>
  <si>
    <t>-3.08 [-4.82;-1.82]</t>
  </si>
  <si>
    <t>-2.82 [-4.62;-1.71]</t>
  </si>
  <si>
    <t>Blautia_A wexlerae_A</t>
  </si>
  <si>
    <t>6.99 (1.31)</t>
  </si>
  <si>
    <t>7.20 (1.20)</t>
  </si>
  <si>
    <t>Blautia_A wexlerae_B</t>
  </si>
  <si>
    <t>5.13 (1.19)</t>
  </si>
  <si>
    <t>5.42 (1.11)</t>
  </si>
  <si>
    <t>Enterocloster sp900549235</t>
  </si>
  <si>
    <t>0.40 [-0.38;1.19]</t>
  </si>
  <si>
    <t>0.59 [-0.23;1.50]</t>
  </si>
  <si>
    <t>CAG-460 sp900551525</t>
  </si>
  <si>
    <t>-4.67 [-5.06;-3.78]</t>
  </si>
  <si>
    <t>-4.59 [-4.99;-3.81]</t>
  </si>
  <si>
    <t>CAG-217 sp000436335</t>
  </si>
  <si>
    <t>1.94 [0.08;5.08]</t>
  </si>
  <si>
    <t>2.36 [0.04;5.98]</t>
  </si>
  <si>
    <t>Lacrimispora sp000526575</t>
  </si>
  <si>
    <t>0.86 [-0.14;1.96]</t>
  </si>
  <si>
    <t>1.10 [0.20;2.07]</t>
  </si>
  <si>
    <t>Ruminococcus_A sp000432335</t>
  </si>
  <si>
    <t>-0.21 [-0.95;0.56]</t>
  </si>
  <si>
    <t>-0.01 [-0.72;0.74]</t>
  </si>
  <si>
    <t>Escherichia marmotae</t>
  </si>
  <si>
    <t>-0.97 [-4.10;1.13]</t>
  </si>
  <si>
    <t>-1.91 [-4.55;0.23]</t>
  </si>
  <si>
    <t>Lawsonibacter sp900066645</t>
  </si>
  <si>
    <t>3.41 [2.53;4.16]</t>
  </si>
  <si>
    <t>3.28 [2.42;4.02]</t>
  </si>
  <si>
    <t>CAG-110 sp900554705</t>
  </si>
  <si>
    <t>-1.12 [-2.29;-0.26]</t>
  </si>
  <si>
    <t>-1.41 [-2.58;-0.38]</t>
  </si>
  <si>
    <t>UBA10677 sp003533505</t>
  </si>
  <si>
    <t>-3.52 [-4.69;-1.70]</t>
  </si>
  <si>
    <t>-4.10 [-4.77;-2.24]</t>
  </si>
  <si>
    <t>Dysosmobacter sp000436875</t>
  </si>
  <si>
    <t>0.68 [0.15;1.25]</t>
  </si>
  <si>
    <t>0.63 [0.17;1.24]</t>
  </si>
  <si>
    <t>Sutterella wadsworthensis_A</t>
  </si>
  <si>
    <t>-2.19 [-4.80;3.35]</t>
  </si>
  <si>
    <t>-1.62 [-4.58;4.61]</t>
  </si>
  <si>
    <t>Desulfovibrio piger_A</t>
  </si>
  <si>
    <t>-4.71 [-5.12;-3.49]</t>
  </si>
  <si>
    <t>-4.56 [-5.04;-1.13]</t>
  </si>
  <si>
    <t>Clostridium_Q sp003024715</t>
  </si>
  <si>
    <t>4.96 [4.11;5.78]</t>
  </si>
  <si>
    <t>5.27 [4.44;6.01]</t>
  </si>
  <si>
    <t>Eubacterium_R sp000431535</t>
  </si>
  <si>
    <t>-4.61 [-5.11;-2.97]</t>
  </si>
  <si>
    <t>-4.57 [-5.07;-2.94]</t>
  </si>
  <si>
    <t>Eubacterium_R sp900539845</t>
  </si>
  <si>
    <t>-3.04 [-4.67;-2.16]</t>
  </si>
  <si>
    <t>-3.46 [-4.74;-2.32]</t>
  </si>
  <si>
    <t>Angelakisella sp004557855</t>
  </si>
  <si>
    <t>0.92 [0.02;1.73]</t>
  </si>
  <si>
    <t>0.73 [-0.08;1.60]</t>
  </si>
  <si>
    <t>CAG-1193 sp000436255</t>
  </si>
  <si>
    <t>-4.54 [-4.99;-3.10]</t>
  </si>
  <si>
    <t>-4.47 [-4.95;-2.96]</t>
  </si>
  <si>
    <t>Lactiplantibacillus plantarum</t>
  </si>
  <si>
    <t>-2.89 [-4.85;-0.66]</t>
  </si>
  <si>
    <t>-3.88 [-4.98;-0.97]</t>
  </si>
  <si>
    <t>CAG-590 sp900548855</t>
  </si>
  <si>
    <t>1.14 [0.52;1.87]</t>
  </si>
  <si>
    <t>1.25 [0.68;1.83]</t>
  </si>
  <si>
    <t>CAG-882 sp003486385</t>
  </si>
  <si>
    <t>0.06 [-1.00;1.53]</t>
  </si>
  <si>
    <t>-0.02 [-1.02;1.21]</t>
  </si>
  <si>
    <t>1XD42-69 sp014287635</t>
  </si>
  <si>
    <t>1.39 [0.61;2.37]</t>
  </si>
  <si>
    <t>1.36 [0.64;2.46]</t>
  </si>
  <si>
    <t>Sutterella wadsworthensis</t>
  </si>
  <si>
    <t>3.33 [-2.57;5.67]</t>
  </si>
  <si>
    <t>4.48 [-1.05;5.96]</t>
  </si>
  <si>
    <t>Olsenella_E sp003609875</t>
  </si>
  <si>
    <t>-4.56 [-5.06;-2.72]</t>
  </si>
  <si>
    <t>-4.37 [-4.95;-1.98]</t>
  </si>
  <si>
    <t>UBA3388 sp900546465</t>
  </si>
  <si>
    <t>-4.36 [-4.99;-1.71]</t>
  </si>
  <si>
    <t>-4.24 [-4.95;-1.64]</t>
  </si>
  <si>
    <t>Alistipes sp900542505</t>
  </si>
  <si>
    <t>-1.10 [-1.91;-0.17]</t>
  </si>
  <si>
    <t>-1.29 [-2.19;-0.25]</t>
  </si>
  <si>
    <t>UBA5446 sp900759385</t>
  </si>
  <si>
    <t>-1.70 [-4.07;0.41]</t>
  </si>
  <si>
    <t>-1.78 [-4.23;0.12]</t>
  </si>
  <si>
    <t>Bacteroides nordii</t>
  </si>
  <si>
    <t>2.39 [1.01;3.71]</t>
  </si>
  <si>
    <t>2.33 [1.03;3.66]</t>
  </si>
  <si>
    <t>Gemmiger qucibialis</t>
  </si>
  <si>
    <t>6.98 [6.23;7.69]</t>
  </si>
  <si>
    <t>6.97 [6.20;7.77]</t>
  </si>
  <si>
    <t>Blautia_A sp003474435</t>
  </si>
  <si>
    <t>3.09 [2.47;3.92]</t>
  </si>
  <si>
    <t>3.22 [2.57;3.94]</t>
  </si>
  <si>
    <t>HGM11514 sp900757255</t>
  </si>
  <si>
    <t>-0.32 [-1.48;0.61]</t>
  </si>
  <si>
    <t>-0.51 [-1.51;0.31]</t>
  </si>
  <si>
    <t>Bacteroides eggerthii</t>
  </si>
  <si>
    <t>3.72 [1.99;5.82]</t>
  </si>
  <si>
    <t>3.96 [2.11;6.06]</t>
  </si>
  <si>
    <t>Schaedlerella glycyrrhizinilytica</t>
  </si>
  <si>
    <t>0.61 [-0.48;2.27]</t>
  </si>
  <si>
    <t>0.74 [-0.32;2.33]</t>
  </si>
  <si>
    <t>Faecalibacillus faecis</t>
  </si>
  <si>
    <t>2.71 [1.79;3.91]</t>
  </si>
  <si>
    <t>2.80 [1.65;3.95]</t>
  </si>
  <si>
    <t>Blautia sp900555025</t>
  </si>
  <si>
    <t>-0.17 [-0.96;0.65]</t>
  </si>
  <si>
    <t>-0.04 [-0.87;0.77]</t>
  </si>
  <si>
    <t>Zag1 sp000438175</t>
  </si>
  <si>
    <t>-2.19 [-4.57;-0.58]</t>
  </si>
  <si>
    <t>-2.46 [-4.76;-0.68]</t>
  </si>
  <si>
    <t>Eubacterium_R sp000433975</t>
  </si>
  <si>
    <t>-2.19 [-4.41;-1.05]</t>
  </si>
  <si>
    <t>-2.15 [-4.33;-1.07]</t>
  </si>
  <si>
    <t>Dialister hominis</t>
  </si>
  <si>
    <t>-4.61 [-5.08;-2.01]</t>
  </si>
  <si>
    <t>-4.59 [-5.08;-2.39]</t>
  </si>
  <si>
    <t>Duodenibacillus sp900544335</t>
  </si>
  <si>
    <t>-4.91 [-5.25;-4.47]</t>
  </si>
  <si>
    <t>-4.82 [-5.19;-4.36]</t>
  </si>
  <si>
    <t>Firm-11 sp900548145</t>
  </si>
  <si>
    <t>1.28 [0.23;3.28]</t>
  </si>
  <si>
    <t>0.91 [0.08;2.87]</t>
  </si>
  <si>
    <t>Gemmiger sp900540775</t>
  </si>
  <si>
    <t>3.87 [3.10;4.61]</t>
  </si>
  <si>
    <t>4.12 [3.22;5.01]</t>
  </si>
  <si>
    <t>CAG-485 sp002491165</t>
  </si>
  <si>
    <t>-4.82 [-5.19;-4.27]</t>
  </si>
  <si>
    <t>Comamonas kerstersii</t>
  </si>
  <si>
    <t>-4.88 [-5.24;-4.46]</t>
  </si>
  <si>
    <t>-4.84 [-5.20;-4.42]</t>
  </si>
  <si>
    <t>Streptococcus pasteurianus</t>
  </si>
  <si>
    <t>-1.29 [-2.21;-0.32]</t>
  </si>
  <si>
    <t>-1.32 [-2.27;-0.39]</t>
  </si>
  <si>
    <t>Gemmiger variabilis_B</t>
  </si>
  <si>
    <t>1.63 [1.17;2.25]</t>
  </si>
  <si>
    <t>1.83 [1.24;2.48]</t>
  </si>
  <si>
    <t>Clostridium_Q symbiosum</t>
  </si>
  <si>
    <t>0.60 [-0.56;2.31]</t>
  </si>
  <si>
    <t>0.33 [-0.62;1.84]</t>
  </si>
  <si>
    <t>HGM12998 sp900756495</t>
  </si>
  <si>
    <t>1.76 [1.00;2.47]</t>
  </si>
  <si>
    <t>1.54 [0.57;2.18]</t>
  </si>
  <si>
    <t>UBA866 sp900543295</t>
  </si>
  <si>
    <t>1.45 [-0.27;2.64]</t>
  </si>
  <si>
    <t>0.98 [-0.58;2.25]</t>
  </si>
  <si>
    <t>CAG-465 sp000433755</t>
  </si>
  <si>
    <t>-2.54 [-4.54;-0.94]</t>
  </si>
  <si>
    <t>-2.36 [-4.48;-0.65]</t>
  </si>
  <si>
    <t>Lawsonibacter sp900764755</t>
  </si>
  <si>
    <t>0.62 [-0.45;1.91]</t>
  </si>
  <si>
    <t>0.53 [-0.66;1.57]</t>
  </si>
  <si>
    <t>Paramuribaculum sp900752995</t>
  </si>
  <si>
    <t>-4.05 [-4.94;-1.51]</t>
  </si>
  <si>
    <t>-3.87 [-4.88;-1.53]</t>
  </si>
  <si>
    <t>Prevotella sp000436915</t>
  </si>
  <si>
    <t>-2.45 [-4.59;-0.18]</t>
  </si>
  <si>
    <t>-1.80 [-4.37;0.96]</t>
  </si>
  <si>
    <t>Roseburia intestinalis</t>
  </si>
  <si>
    <t>5.06 [3.68;6.64]</t>
  </si>
  <si>
    <t>5.61 [3.93;7.27]</t>
  </si>
  <si>
    <t>Collinsella sp900768795</t>
  </si>
  <si>
    <t>-4.44 [-5.03;-2.77]</t>
  </si>
  <si>
    <t>-4.24 [-4.87;-2.33]</t>
  </si>
  <si>
    <t>Victivallis sp900551245</t>
  </si>
  <si>
    <t>-4.34 [-4.86;-2.68]</t>
  </si>
  <si>
    <t>-4.38 [-4.88;-2.89]</t>
  </si>
  <si>
    <t>Bacteroides_F pectinophilus</t>
  </si>
  <si>
    <t>2.25 [1.60;2.95]</t>
  </si>
  <si>
    <t>2.36 [1.68;3.13]</t>
  </si>
  <si>
    <t>Acetatifactor sp900771995</t>
  </si>
  <si>
    <t>1.57 [0.35;2.57]</t>
  </si>
  <si>
    <t>1.43 [0.51;2.49]</t>
  </si>
  <si>
    <t>CAG-484 sp000431315</t>
  </si>
  <si>
    <t>-1.62 [-2.56;-0.78]</t>
  </si>
  <si>
    <t>-1.62 [-2.32;-0.81]</t>
  </si>
  <si>
    <t>Faecalimonas sp900550235</t>
  </si>
  <si>
    <t>0.54 [-0.13;1.22]</t>
  </si>
  <si>
    <t>0.41 [-0.18;1.17]</t>
  </si>
  <si>
    <t>Parabacteroides gordonii</t>
  </si>
  <si>
    <t>-0.23 [-1.11;0.81]</t>
  </si>
  <si>
    <t>-0.18 [-1.04;0.70]</t>
  </si>
  <si>
    <t>UMGS946 sp900547135</t>
  </si>
  <si>
    <t>-0.01 [-1.55;1.09]</t>
  </si>
  <si>
    <t>0.01 [-1.62;1.14]</t>
  </si>
  <si>
    <t>CAG-317 sp000433535</t>
  </si>
  <si>
    <t>1.12 [0.07;2.45]</t>
  </si>
  <si>
    <t>1.06 [0.07;2.28]</t>
  </si>
  <si>
    <t>Actinomyces oris</t>
  </si>
  <si>
    <t>0.64 [-0.06;1.29]</t>
  </si>
  <si>
    <t>0.66 [-0.02;1.38]</t>
  </si>
  <si>
    <t>Prevotella sp900548535</t>
  </si>
  <si>
    <t>-4.44 [-5.00;-0.90]</t>
  </si>
  <si>
    <t>-4.14 [-4.84;0.71]</t>
  </si>
  <si>
    <t>Eubacterium_G sp900548465</t>
  </si>
  <si>
    <t>1.64 [0.90;2.46]</t>
  </si>
  <si>
    <t>1.55 [0.82;2.33]</t>
  </si>
  <si>
    <t>UMGS1532 sp900552605</t>
  </si>
  <si>
    <t>1.10 (1.44)</t>
  </si>
  <si>
    <t>1.35 (1.38)</t>
  </si>
  <si>
    <t>TF01-11 sp003524945</t>
  </si>
  <si>
    <t>1.07 [0.32;2.28]</t>
  </si>
  <si>
    <t>1.05 [0.34;1.98]</t>
  </si>
  <si>
    <t>Lachnospira sp000436535</t>
  </si>
  <si>
    <t>0.60 [-0.26;1.70]</t>
  </si>
  <si>
    <t>0.87 [-0.08;2.22]</t>
  </si>
  <si>
    <t>Roseburia hominis</t>
  </si>
  <si>
    <t>5.01 [4.01;5.87]</t>
  </si>
  <si>
    <t>4.90 [4.03;5.79]</t>
  </si>
  <si>
    <t>CAG-170 sp000436735</t>
  </si>
  <si>
    <t>1.62 [0.44;2.48]</t>
  </si>
  <si>
    <t>1.22 [0.14;2.26]</t>
  </si>
  <si>
    <t>UBA10677 sp900553005</t>
  </si>
  <si>
    <t>-4.06 [-4.92;1.44]</t>
  </si>
  <si>
    <t>-4.09 [-4.86;0.90]</t>
  </si>
  <si>
    <t>Muricomes contortus_B</t>
  </si>
  <si>
    <t>-0.03 [-1.28;1.74]</t>
  </si>
  <si>
    <t>-0.03 [-1.31;1.30]</t>
  </si>
  <si>
    <t>Phil1 sp004558525</t>
  </si>
  <si>
    <t>-1.15 [-1.86;-0.31]</t>
  </si>
  <si>
    <t>-1.48 [-2.13;-0.68]</t>
  </si>
  <si>
    <t>Prevotella sp900771975</t>
  </si>
  <si>
    <t>-1.10 [-3.71;0.96]</t>
  </si>
  <si>
    <t>-0.50 [-2.33;1.34]</t>
  </si>
  <si>
    <t>Bacteroides congonensis</t>
  </si>
  <si>
    <t>2.91 [2.19;3.78]</t>
  </si>
  <si>
    <t>2.96 [2.27;3.79]</t>
  </si>
  <si>
    <t>Parabacteroides distasonis</t>
  </si>
  <si>
    <t>6.30 [5.54;7.07]</t>
  </si>
  <si>
    <t>6.49 [5.83;7.27]</t>
  </si>
  <si>
    <t>UBA4644 sp900555855</t>
  </si>
  <si>
    <t>0.81 [0.13;1.62]</t>
  </si>
  <si>
    <t>0.66 [-0.02;1.32]</t>
  </si>
  <si>
    <t>Prevotella sp002300055</t>
  </si>
  <si>
    <t>-4.60 [-5.06;-2.73]</t>
  </si>
  <si>
    <t>-4.38 [-4.96;-2.11]</t>
  </si>
  <si>
    <t>CAG-1193 sp900550145</t>
  </si>
  <si>
    <t>-4.22 [-4.82;-1.96]</t>
  </si>
  <si>
    <t>-4.32 [-4.84;-2.38]</t>
  </si>
  <si>
    <t>UMGS1591 sp900553255</t>
  </si>
  <si>
    <t>-0.95 [-1.83;0.09]</t>
  </si>
  <si>
    <t>-1.02 [-1.94;0.04]</t>
  </si>
  <si>
    <t>CAG-1427 sp000436075</t>
  </si>
  <si>
    <t>2.71 [-4.37;4.74]</t>
  </si>
  <si>
    <t>3.85 [-3.38;4.90]</t>
  </si>
  <si>
    <t>Actinobaculum massiliense</t>
  </si>
  <si>
    <t>-0.87 [-3.78;1.31]</t>
  </si>
  <si>
    <t>-1.10 [-3.77;1.28]</t>
  </si>
  <si>
    <t>UBA7173 sp900759895</t>
  </si>
  <si>
    <t>-0.29 [-1.47;0.99]</t>
  </si>
  <si>
    <t>-0.38 [-1.55;0.97]</t>
  </si>
  <si>
    <t>CAG-110 sp900763965</t>
  </si>
  <si>
    <t>2.16 [1.63;2.66]</t>
  </si>
  <si>
    <t>2.07 [1.61;2.52]</t>
  </si>
  <si>
    <t>Escherichia sp000208585</t>
  </si>
  <si>
    <t>-0.27 [-2.78;1.96]</t>
  </si>
  <si>
    <t>-1.22 [-4.13;1.10]</t>
  </si>
  <si>
    <t>Dorea formicigenerans</t>
  </si>
  <si>
    <t>5.33 [4.84;5.90]</t>
  </si>
  <si>
    <t>5.39 [4.88;5.96]</t>
  </si>
  <si>
    <t>UBA1417 sp900552925</t>
  </si>
  <si>
    <t>-1.05 [-1.75;-0.21]</t>
  </si>
  <si>
    <t>-1.21 [-1.87;-0.19]</t>
  </si>
  <si>
    <t>Marvinbryantia sp900066075</t>
  </si>
  <si>
    <t>2.12 [1.31;3.01]</t>
  </si>
  <si>
    <t>2.25 [1.44;3.12]</t>
  </si>
  <si>
    <t>CAG-492 sp900553225</t>
  </si>
  <si>
    <t>-3.10 [-4.60;-1.44]</t>
  </si>
  <si>
    <t>-3.33 [-4.60;-1.55]</t>
  </si>
  <si>
    <t>Collinsella sp900551195</t>
  </si>
  <si>
    <t>0.33 [-0.65;1.20]</t>
  </si>
  <si>
    <t>0.37 [-0.56;1.20]</t>
  </si>
  <si>
    <t>CAG-495 sp000432275</t>
  </si>
  <si>
    <t>-4.53 [-5.04;-2.22]</t>
  </si>
  <si>
    <t>-4.56 [-5.06;-2.46]</t>
  </si>
  <si>
    <t>Providencia alcalifaciens</t>
  </si>
  <si>
    <t>-4.96 [-5.26;-4.56]</t>
  </si>
  <si>
    <t>-4.90 [-5.23;-4.51]</t>
  </si>
  <si>
    <t>TF01-11 sp000436755</t>
  </si>
  <si>
    <t>3.51 [2.78;4.28]</t>
  </si>
  <si>
    <t>3.56 [2.88;4.35]</t>
  </si>
  <si>
    <t>Lactobacillus acidophilus</t>
  </si>
  <si>
    <t>-4.75 [-5.16;-3.78]</t>
  </si>
  <si>
    <t>-4.69 [-5.12;-3.75]</t>
  </si>
  <si>
    <t>HGM11521 sp900751885</t>
  </si>
  <si>
    <t>1.25 [0.70;1.87]</t>
  </si>
  <si>
    <t>1.34 [0.77;1.96]</t>
  </si>
  <si>
    <t>CAG-552 sp000435495</t>
  </si>
  <si>
    <t>-4.54 [-5.01;-3.11]</t>
  </si>
  <si>
    <t>-4.57 [-4.98;-3.57]</t>
  </si>
  <si>
    <t>Blautia sp001304935</t>
  </si>
  <si>
    <t>-0.40 [-1.16;0.89]</t>
  </si>
  <si>
    <t>-0.45 [-1.15;0.49]</t>
  </si>
  <si>
    <t>CAG-269 sp900753165</t>
  </si>
  <si>
    <t>0.45 [-0.32;1.08]</t>
  </si>
  <si>
    <t>0.51 [-0.22;1.21]</t>
  </si>
  <si>
    <t>Duncaniella sp900549445</t>
  </si>
  <si>
    <t>-1.17 [-2.06;-0.30]</t>
  </si>
  <si>
    <t>-1.32 [-2.26;-0.53]</t>
  </si>
  <si>
    <t>Gabonibacter massiliensis</t>
  </si>
  <si>
    <t>-2.82 [-4.78;-1.22]</t>
  </si>
  <si>
    <t>-2.62 [-4.68;-0.84]</t>
  </si>
  <si>
    <t>Prevotella sp900551985</t>
  </si>
  <si>
    <t>-2.62 [-4.78;1.20]</t>
  </si>
  <si>
    <t>-1.09 [-4.55;2.23]</t>
  </si>
  <si>
    <t>Ruminococcus_E sp003438075</t>
  </si>
  <si>
    <t>2.79 [1.67;3.95]</t>
  </si>
  <si>
    <t>2.78 [1.62;3.94]</t>
  </si>
  <si>
    <t>Mediterraneibacter_A butyricigenes</t>
  </si>
  <si>
    <t>3.08 [2.59;3.54]</t>
  </si>
  <si>
    <t>3.15 [2.63;3.62]</t>
  </si>
  <si>
    <t>Megamonas funiformis</t>
  </si>
  <si>
    <t>-4.90 [-5.25;-4.49]</t>
  </si>
  <si>
    <t>-4.84 [-5.20;-4.41]</t>
  </si>
  <si>
    <t>Pauljensenia sp902373545</t>
  </si>
  <si>
    <t>0.77 [-0.24;1.70]</t>
  </si>
  <si>
    <t>0.98 [-0.28;1.86]</t>
  </si>
  <si>
    <t>Duodenibacillus sp900542805</t>
  </si>
  <si>
    <t>-4.76 [-5.17;-3.88]</t>
  </si>
  <si>
    <t>-4.58 [-5.07;-3.10]</t>
  </si>
  <si>
    <t>UMGS1375 sp900551235</t>
  </si>
  <si>
    <t>1.81 [1.21;2.52]</t>
  </si>
  <si>
    <t>2.00 [1.37;2.70]</t>
  </si>
  <si>
    <t>Bariatricus comes</t>
  </si>
  <si>
    <t>5.83 [5.25;6.39]</t>
  </si>
  <si>
    <t>6.12 [5.46;6.70]</t>
  </si>
  <si>
    <t>UMGS403 sp900541565</t>
  </si>
  <si>
    <t>-1.35 [-2.14;-0.66]</t>
  </si>
  <si>
    <t>-1.52 [-2.30;-0.78]</t>
  </si>
  <si>
    <t>Phocaeicola sp900546645</t>
  </si>
  <si>
    <t>1.54 [0.42;2.62]</t>
  </si>
  <si>
    <t>1.49 [0.56;2.62]</t>
  </si>
  <si>
    <t>BX12 sp014333425</t>
  </si>
  <si>
    <t>0.49 [-0.88;2.28]</t>
  </si>
  <si>
    <t>0.54 [-0.89;2.30]</t>
  </si>
  <si>
    <t>Parabacteroides sp900540715</t>
  </si>
  <si>
    <t>-0.49 [-1.25;0.29]</t>
  </si>
  <si>
    <t>-0.57 [-1.35;0.16]</t>
  </si>
  <si>
    <t>QALW01 sp003150515</t>
  </si>
  <si>
    <t>-4.38 [-5.00;-2.04]</t>
  </si>
  <si>
    <t>-4.42 [-5.01;-1.76]</t>
  </si>
  <si>
    <t>UMGS731 sp900544985</t>
  </si>
  <si>
    <t>-4.53 [-5.03;-3.00]</t>
  </si>
  <si>
    <t>-4.53 [-4.98;-3.32]</t>
  </si>
  <si>
    <t>UBA1777 sp900549485</t>
  </si>
  <si>
    <t>1.27 [0.67;1.81]</t>
  </si>
  <si>
    <t>1.04 [0.45;1.59]</t>
  </si>
  <si>
    <t>Collinsella sp003487125</t>
  </si>
  <si>
    <t>0.47 [-0.13;1.11]</t>
  </si>
  <si>
    <t>0.64 [0.04;1.33]</t>
  </si>
  <si>
    <t>UMGS2016 sp900557185</t>
  </si>
  <si>
    <t>0.20 [-0.47;0.80]</t>
  </si>
  <si>
    <t>0.17 [-0.57;0.80]</t>
  </si>
  <si>
    <t>F23-B02 sp003533405</t>
  </si>
  <si>
    <t>-0.03 [-1.08;0.99]</t>
  </si>
  <si>
    <t>-0.33 [-1.35;0.69]</t>
  </si>
  <si>
    <t>D5 sp900113995</t>
  </si>
  <si>
    <t>-0.13 [-2.15;1.69]</t>
  </si>
  <si>
    <t>-0.62 [-2.49;0.99]</t>
  </si>
  <si>
    <t>Roseburia sp900542495</t>
  </si>
  <si>
    <t>2.31 [1.22;3.46]</t>
  </si>
  <si>
    <t>2.90 [1.81;3.98]</t>
  </si>
  <si>
    <t>RC9 sp000432515</t>
  </si>
  <si>
    <t>-2.79 [-4.75;-1.03]</t>
  </si>
  <si>
    <t>-3.11 [-4.77;-1.03]</t>
  </si>
  <si>
    <t>CAG-267 sp001917135</t>
  </si>
  <si>
    <t>-4.13 [-4.94;-0.08]</t>
  </si>
  <si>
    <t>-4.09 [-4.94;-0.30]</t>
  </si>
  <si>
    <t>RC9 sp000433355</t>
  </si>
  <si>
    <t>-1.21 [-2.88;-0.09]</t>
  </si>
  <si>
    <t>-1.22 [-2.69;0.06]</t>
  </si>
  <si>
    <t>HGM11417 sp900761895</t>
  </si>
  <si>
    <t>-2.39 [-4.60;1.07]</t>
  </si>
  <si>
    <t>-3.95 [-4.74;0.19]</t>
  </si>
  <si>
    <t>UBA1822 sp002314995</t>
  </si>
  <si>
    <t>0.40 [-0.79;1.44]</t>
  </si>
  <si>
    <t>0.38 [-0.69;1.58]</t>
  </si>
  <si>
    <t>Enterocloster sp005845215</t>
  </si>
  <si>
    <t>-0.64 [-2.49;0.71]</t>
  </si>
  <si>
    <t>-1.05 [-3.09;0.29]</t>
  </si>
  <si>
    <t>CAG-451 sp000438295</t>
  </si>
  <si>
    <t>-4.56 [-5.01;-2.97]</t>
  </si>
  <si>
    <t>-4.44 [-4.91;-2.70]</t>
  </si>
  <si>
    <t>Butyricimonas sp900184685</t>
  </si>
  <si>
    <t>-0.70 [-1.68;0.03]</t>
  </si>
  <si>
    <t>-0.95 [-1.73;-0.13]</t>
  </si>
  <si>
    <t>UBA5446 sp900543085</t>
  </si>
  <si>
    <t>-1.16 [-2.13;-0.01]</t>
  </si>
  <si>
    <t>-1.33 [-2.17;-0.16]</t>
  </si>
  <si>
    <t>Adlercreutzia celatus_A</t>
  </si>
  <si>
    <t>3.73 [2.65;4.60]</t>
  </si>
  <si>
    <t>3.38 [2.18;4.42]</t>
  </si>
  <si>
    <t>Escherichia coli_D</t>
  </si>
  <si>
    <t>3.41 [1.16;5.63]</t>
  </si>
  <si>
    <t>2.53 [0.60;4.68]</t>
  </si>
  <si>
    <t>Eubacterium_G sp000435815</t>
  </si>
  <si>
    <t>0.89 [-0.24;2.75]</t>
  </si>
  <si>
    <t>1.25 [0.02;3.32]</t>
  </si>
  <si>
    <t>Blautia_A sp900548245</t>
  </si>
  <si>
    <t>3.20 [2.47;4.20]</t>
  </si>
  <si>
    <t>3.46 [2.66;4.61]</t>
  </si>
  <si>
    <t>Harryflintia acetispora</t>
  </si>
  <si>
    <t>1.09 [-0.05;1.99]</t>
  </si>
  <si>
    <t>1.00 [-0.17;1.93]</t>
  </si>
  <si>
    <t>Ralstonia pickettii</t>
  </si>
  <si>
    <t>-0.04 [-4.80;3.58]</t>
  </si>
  <si>
    <t>1.85 [-4.71;4.03]</t>
  </si>
  <si>
    <t>Pauljensenia bouchesdurhonensis</t>
  </si>
  <si>
    <t>-0.51 [-2.20;0.78]</t>
  </si>
  <si>
    <t>-0.25 [-1.81;1.31]</t>
  </si>
  <si>
    <t>Merdimonas faecis</t>
  </si>
  <si>
    <t>0.17 [-0.79;1.44]</t>
  </si>
  <si>
    <t>0.00 [-0.83;1.08]</t>
  </si>
  <si>
    <t>UMGS1781 sp900555075</t>
  </si>
  <si>
    <t>-2.42 [-4.53;-0.61]</t>
  </si>
  <si>
    <t>-2.66 [-4.49;-0.84]</t>
  </si>
  <si>
    <t>UBA9502 sp900540335</t>
  </si>
  <si>
    <t>-1.68 [-2.33;-0.50]</t>
  </si>
  <si>
    <t>-1.65 [-2.42;-0.31]</t>
  </si>
  <si>
    <t>Blautia_A obeum_B</t>
  </si>
  <si>
    <t>3.95 [3.32;4.58]</t>
  </si>
  <si>
    <t>3.91 [3.32;4.63]</t>
  </si>
  <si>
    <t>Ruminococcus sp002438605</t>
  </si>
  <si>
    <t>0.12 [-0.58;0.86]</t>
  </si>
  <si>
    <t>0.20 [-0.56;0.93]</t>
  </si>
  <si>
    <t>Prevotella sp900551055</t>
  </si>
  <si>
    <t>-4.72 [-5.15;-3.37]</t>
  </si>
  <si>
    <t>-4.70 [-5.13;-3.55]</t>
  </si>
  <si>
    <t>QAMM01 sp003150405</t>
  </si>
  <si>
    <t>-0.40 [-1.00;0.46]</t>
  </si>
  <si>
    <t>-0.39 [-1.05;0.43]</t>
  </si>
  <si>
    <t>Coprobacillus cateniformis</t>
  </si>
  <si>
    <t>-0.52 [-1.36;1.02]</t>
  </si>
  <si>
    <t>-0.50 [-1.31;0.70]</t>
  </si>
  <si>
    <t>UBA7173 sp900546835</t>
  </si>
  <si>
    <t>-1.44 [-2.90;-0.02]</t>
  </si>
  <si>
    <t>-1.72 [-3.11;-0.40]</t>
  </si>
  <si>
    <t>Bacteroides sp902388495</t>
  </si>
  <si>
    <t>-0.05 [-0.91;0.92]</t>
  </si>
  <si>
    <t>-0.05 [-1.00;0.95]</t>
  </si>
  <si>
    <t>Paraprevotella clara</t>
  </si>
  <si>
    <t>1.57 [0.56;4.55]</t>
  </si>
  <si>
    <t>2.04 [0.82;5.87]</t>
  </si>
  <si>
    <t>UBA4285 sp900545225</t>
  </si>
  <si>
    <t>-1.26 [-2.08;-0.07]</t>
  </si>
  <si>
    <t>-0.92 [-1.87;0.88]</t>
  </si>
  <si>
    <t>UBA1777 sp900547315</t>
  </si>
  <si>
    <t>0.77 [-0.03;1.71]</t>
  </si>
  <si>
    <t>0.45 [-0.26;1.48]</t>
  </si>
  <si>
    <t>Blautia_A schinkii</t>
  </si>
  <si>
    <t>2.92 [2.23;3.72]</t>
  </si>
  <si>
    <t>3.06 [2.33;3.73]</t>
  </si>
  <si>
    <t>Ruminococcus_C sp000433635</t>
  </si>
  <si>
    <t>0.30 [-3.35;2.03]</t>
  </si>
  <si>
    <t>0.92 [-1.41;3.26]</t>
  </si>
  <si>
    <t>Eisenbergiella tayi</t>
  </si>
  <si>
    <t>2.43 [1.54;3.38]</t>
  </si>
  <si>
    <t>2.20 [1.43;3.06]</t>
  </si>
  <si>
    <t>CAG-873 sp900550395</t>
  </si>
  <si>
    <t>-3.42 [-4.84;-2.15]</t>
  </si>
  <si>
    <t>-2.89 [-4.68;-1.89]</t>
  </si>
  <si>
    <t>Coprococcus sp000433075</t>
  </si>
  <si>
    <t>0.44 [-0.20;1.23]</t>
  </si>
  <si>
    <t>0.55 [-0.16;1.23]</t>
  </si>
  <si>
    <t>UMGS1865 sp900768535</t>
  </si>
  <si>
    <t>-2.28 [-4.14;-1.24]</t>
  </si>
  <si>
    <t>-2.46 [-4.27;-1.43]</t>
  </si>
  <si>
    <t>CAG-95 sp000436115</t>
  </si>
  <si>
    <t>0.63 [0.13;1.19]</t>
  </si>
  <si>
    <t>0.62 [0.19;1.22]</t>
  </si>
  <si>
    <t>CAG-110 sp900544405</t>
  </si>
  <si>
    <t>0.93 [-0.95;2.34]</t>
  </si>
  <si>
    <t>0.84 [-0.93;2.34]</t>
  </si>
  <si>
    <t>Ligilactobacillus salivarius</t>
  </si>
  <si>
    <t>-4.86 [-5.24;-4.29]</t>
  </si>
  <si>
    <t>-4.77 [-5.17;-4.20]</t>
  </si>
  <si>
    <t>Bifidobacterium dentium</t>
  </si>
  <si>
    <t>-0.98 [-2.38;0.33]</t>
  </si>
  <si>
    <t>-0.73 [-1.93;0.42]</t>
  </si>
  <si>
    <t>Slackia_A isoflavoniconvertens</t>
  </si>
  <si>
    <t>0.90 [-0.93;3.30]</t>
  </si>
  <si>
    <t>2.35 [-0.29;3.99]</t>
  </si>
  <si>
    <t>Holdemania sp900120005</t>
  </si>
  <si>
    <t>1.40 [-0.15;2.70]</t>
  </si>
  <si>
    <t>1.25 [-0.06;2.63]</t>
  </si>
  <si>
    <t>CAG-433 sp000433675</t>
  </si>
  <si>
    <t>-4.38 [-4.90;-2.08]</t>
  </si>
  <si>
    <t>-4.42 [-4.88;-2.22]</t>
  </si>
  <si>
    <t>Blautia coccoides</t>
  </si>
  <si>
    <t>0.37 [-0.67;1.51]</t>
  </si>
  <si>
    <t>0.26 [-0.69;1.45]</t>
  </si>
  <si>
    <t>Anaerostipes sp900756035</t>
  </si>
  <si>
    <t>1.37 [0.58;2.36]</t>
  </si>
  <si>
    <t>1.34 [0.58;2.34]</t>
  </si>
  <si>
    <t>Pseudoruminococcus sp902765855</t>
  </si>
  <si>
    <t>0.09 [-0.96;1.23]</t>
  </si>
  <si>
    <t>0.08 [-0.79;1.17]</t>
  </si>
  <si>
    <t>UMGS1537 sp900552695</t>
  </si>
  <si>
    <t>-0.34 [-1.08;0.63]</t>
  </si>
  <si>
    <t>-0.35 [-1.09;0.49]</t>
  </si>
  <si>
    <t>CAAEEV01 sp900754955</t>
  </si>
  <si>
    <t>-1.43 [-2.44;-0.60]</t>
  </si>
  <si>
    <t>-1.66 [-2.65;-0.70]</t>
  </si>
  <si>
    <t>UBA9502 sp003478505</t>
  </si>
  <si>
    <t>3.14 [2.22;4.00]</t>
  </si>
  <si>
    <t>3.35 [2.40;4.17]</t>
  </si>
  <si>
    <t>Mitsuokella multacida</t>
  </si>
  <si>
    <t>-4.91 [-5.25;-4.50]</t>
  </si>
  <si>
    <t>-4.80 [-5.16;-4.31]</t>
  </si>
  <si>
    <t>Agathobacter faecis</t>
  </si>
  <si>
    <t>6.16 [3.88;7.48]</t>
  </si>
  <si>
    <t>6.55 [3.62;7.82]</t>
  </si>
  <si>
    <t>Collinsella sp900541125</t>
  </si>
  <si>
    <t>2.55 [1.83;3.24]</t>
  </si>
  <si>
    <t>2.64 [1.96;3.34]</t>
  </si>
  <si>
    <t>Blautia_A massiliensis</t>
  </si>
  <si>
    <t>5.71 [4.71;6.74]</t>
  </si>
  <si>
    <t>5.95 [4.87;6.99]</t>
  </si>
  <si>
    <t>Ruminococcus_E sp900755995</t>
  </si>
  <si>
    <t>1.84 [1.28;2.38]</t>
  </si>
  <si>
    <t>1.74 [1.25;2.24]</t>
  </si>
  <si>
    <t>Marvinbryantia sp900550755</t>
  </si>
  <si>
    <t>1.14 [0.33;2.05]</t>
  </si>
  <si>
    <t>0.91 [0.09;1.72]</t>
  </si>
  <si>
    <t>Oxalobacter formigenes</t>
  </si>
  <si>
    <t>-4.79 [-5.19;-4.15]</t>
  </si>
  <si>
    <t>-4.78 [-5.17;-4.23]</t>
  </si>
  <si>
    <t>Collinsella sp900549455</t>
  </si>
  <si>
    <t>0.50 [-0.50;1.62]</t>
  </si>
  <si>
    <t>0.80 [-0.34;1.81]</t>
  </si>
  <si>
    <t>Erysipelatoclostridium saccharogumia</t>
  </si>
  <si>
    <t>0.36 [-1.15;2.51]</t>
  </si>
  <si>
    <t>-0.32 [-1.49;1.04]</t>
  </si>
  <si>
    <t>Collinsella sp900541015</t>
  </si>
  <si>
    <t>1.41 [0.80;2.09]</t>
  </si>
  <si>
    <t>1.61 [1.02;2.34]</t>
  </si>
  <si>
    <t>Massilistercora sp902406105</t>
  </si>
  <si>
    <t>-0.55 [-2.57;0.71]</t>
  </si>
  <si>
    <t>-0.76 [-3.16;0.55]</t>
  </si>
  <si>
    <t>CAG-170 sp900548625</t>
  </si>
  <si>
    <t>2.05 [1.27;2.59]</t>
  </si>
  <si>
    <t>1.74 [1.10;2.33]</t>
  </si>
  <si>
    <t>HGM11588 sp900754755</t>
  </si>
  <si>
    <t>-1.20 [-2.21;2.15]</t>
  </si>
  <si>
    <t>-1.41 [-2.50;1.24]</t>
  </si>
  <si>
    <t>Parabacteroides sp900549585</t>
  </si>
  <si>
    <t>0.19 [-0.58;1.00]</t>
  </si>
  <si>
    <t>0.31 [-0.40;1.12]</t>
  </si>
  <si>
    <t>CAG-83 sp900549395</t>
  </si>
  <si>
    <t>2.04 [1.20;3.13]</t>
  </si>
  <si>
    <t>1.85 [1.10;3.02]</t>
  </si>
  <si>
    <t>Collinsella sp900554655</t>
  </si>
  <si>
    <t>1.05 [0.35;1.75]</t>
  </si>
  <si>
    <t>1.04 [0.35;1.85]</t>
  </si>
  <si>
    <t>CAG-269 sp000431335</t>
  </si>
  <si>
    <t>-1.44 [-2.71;0.82]</t>
  </si>
  <si>
    <t>-1.13 [-2.43;2.40]</t>
  </si>
  <si>
    <t>NSJ-63 sp014384805</t>
  </si>
  <si>
    <t>1.60 [0.94;2.34]</t>
  </si>
  <si>
    <t>1.65 [1.05;2.26]</t>
  </si>
  <si>
    <t>Coprococcus eutactus_A</t>
  </si>
  <si>
    <t>2.55 [0.14;6.58]</t>
  </si>
  <si>
    <t>2.48 [0.17;6.43]</t>
  </si>
  <si>
    <t>UBA4951 sp900542595</t>
  </si>
  <si>
    <t>-4.96 [-5.27;-4.58]</t>
  </si>
  <si>
    <t>-4.89 [-5.22;-4.51]</t>
  </si>
  <si>
    <t>Lawsonibacter asaccharolyticus</t>
  </si>
  <si>
    <t>4.97 [4.21;5.69]</t>
  </si>
  <si>
    <t>5.00 [4.28;5.73]</t>
  </si>
  <si>
    <t>Collinsella sp900550825</t>
  </si>
  <si>
    <t>1.48 [0.85;2.22]</t>
  </si>
  <si>
    <t>1.71 [1.03;2.33]</t>
  </si>
  <si>
    <t>Acidaminococcus intestini</t>
  </si>
  <si>
    <t>-4.80 [-5.19;-4.03]</t>
  </si>
  <si>
    <t>-4.70 [-5.11;-3.52]</t>
  </si>
  <si>
    <t>Duncaniella sp001701225</t>
  </si>
  <si>
    <t>-4.80 [-5.18;-4.19]</t>
  </si>
  <si>
    <t>-4.75 [-5.12;-4.20]</t>
  </si>
  <si>
    <t>Klebsiella_A michiganensis</t>
  </si>
  <si>
    <t>-4.71 [-5.14;-3.37]</t>
  </si>
  <si>
    <t>-4.70 [-5.10;-3.87]</t>
  </si>
  <si>
    <t>UMGS1279 sp900550315</t>
  </si>
  <si>
    <t>-2.04 [-4.10;0.07]</t>
  </si>
  <si>
    <t>-2.29 [-4.22;-0.49]</t>
  </si>
  <si>
    <t>CAG-1000 sp000436975</t>
  </si>
  <si>
    <t>-4.74 [-5.11;-4.07]</t>
  </si>
  <si>
    <t>-4.72 [-5.06;-4.11]</t>
  </si>
  <si>
    <t>Enterocloster aldenensis</t>
  </si>
  <si>
    <t>1.19 [0.17;2.58]</t>
  </si>
  <si>
    <t>1.02 [0.11;2.31]</t>
  </si>
  <si>
    <t>CAG-776 sp900549285</t>
  </si>
  <si>
    <t>-4.81 [-5.20;-4.22]</t>
  </si>
  <si>
    <t>-4.76 [-5.12;-4.23]</t>
  </si>
  <si>
    <t>Prevotella sp900552515</t>
  </si>
  <si>
    <t>-4.01 [-4.86;0.07]</t>
  </si>
  <si>
    <t>-2.44 [-4.74;0.94]</t>
  </si>
  <si>
    <t>Enterocloster clostridioformis</t>
  </si>
  <si>
    <t>0.66 [-0.29;2.14]</t>
  </si>
  <si>
    <t>0.59 [-0.27;2.05]</t>
  </si>
  <si>
    <t>Clostridium sp900766315</t>
  </si>
  <si>
    <t>-4.15 [-4.92;-1.96]</t>
  </si>
  <si>
    <t>-3.65 [-4.77;-1.48]</t>
  </si>
  <si>
    <t>CAG-492 sp000434335</t>
  </si>
  <si>
    <t>-1.27 [-2.47;-0.16]</t>
  </si>
  <si>
    <t>-1.08 [-2.36;0.01]</t>
  </si>
  <si>
    <t>CAG-582 sp900760845</t>
  </si>
  <si>
    <t>-0.04 [-1.11;1.02]</t>
  </si>
  <si>
    <t>-0.05 [-1.14;1.01]</t>
  </si>
  <si>
    <t>Olsenella_E sp900540955</t>
  </si>
  <si>
    <t>-4.63 [-5.09;-2.99]</t>
  </si>
  <si>
    <t>-4.52 [-5.01;-2.05]</t>
  </si>
  <si>
    <t>Zag111 sp002102825</t>
  </si>
  <si>
    <t>-4.86 [-5.24;-4.39]</t>
  </si>
  <si>
    <t>-4.80 [-5.15;-4.32]</t>
  </si>
  <si>
    <t>Faecalibacterium sp900765105</t>
  </si>
  <si>
    <t>3.27 [2.56;3.95]</t>
  </si>
  <si>
    <t>3.42 [2.82;4.09]</t>
  </si>
  <si>
    <t>Prevotella sp000436695</t>
  </si>
  <si>
    <t>1.04 [0.11;1.93]</t>
  </si>
  <si>
    <t>1.02 [0.27;2.07]</t>
  </si>
  <si>
    <t>Faecalitalea cylindroides</t>
  </si>
  <si>
    <t>-0.83 [-1.61;0.05]</t>
  </si>
  <si>
    <t>-0.73 [-1.38;0.25]</t>
  </si>
  <si>
    <t>Citrobacter freundii</t>
  </si>
  <si>
    <t>-4.79 [-5.20;-4.09]</t>
  </si>
  <si>
    <t>-4.78 [-5.15;-4.27]</t>
  </si>
  <si>
    <t>Hungatella effluvii</t>
  </si>
  <si>
    <t>0.56 [-0.70;2.06]</t>
  </si>
  <si>
    <t>0.32 [-0.78;1.89]</t>
  </si>
  <si>
    <t>CAG-793 sp000433915</t>
  </si>
  <si>
    <t>-2.94 [-4.67;-1.24]</t>
  </si>
  <si>
    <t>-2.92 [-4.58;-1.43]</t>
  </si>
  <si>
    <t>Prevotella sp900553595</t>
  </si>
  <si>
    <t>-0.81 [-2.31;0.31]</t>
  </si>
  <si>
    <t>-0.56 [-2.06;0.59]</t>
  </si>
  <si>
    <t>HGM13006 sp900756575</t>
  </si>
  <si>
    <t>2.12 [0.31;3.23]</t>
  </si>
  <si>
    <t>1.40 [-0.07;2.98]</t>
  </si>
  <si>
    <t>Zag1 sp001917115</t>
  </si>
  <si>
    <t>-4.69 [-5.14;-3.39]</t>
  </si>
  <si>
    <t>-4.58 [-5.07;-3.32]</t>
  </si>
  <si>
    <t>SFFH01 sp900542395</t>
  </si>
  <si>
    <t>2.04 [0.79;4.74]</t>
  </si>
  <si>
    <t>2.18 [0.78;4.82]</t>
  </si>
  <si>
    <t>CAG-279 sp900541935</t>
  </si>
  <si>
    <t>0.04 [-1.06;1.00]</t>
  </si>
  <si>
    <t>0.29 [-0.80;1.36]</t>
  </si>
  <si>
    <t>UBA2882 sp900542015</t>
  </si>
  <si>
    <t>-1.99 [-2.86;-1.07]</t>
  </si>
  <si>
    <t>-1.92 [-2.81;-1.05]</t>
  </si>
  <si>
    <t>Lawsonibacter sp900066825</t>
  </si>
  <si>
    <t>3.74 [3.24;4.44]</t>
  </si>
  <si>
    <t>3.60 [3.10;4.25]</t>
  </si>
  <si>
    <t>UMGS1603 sp900553265</t>
  </si>
  <si>
    <t>1.49 [-1.76;2.73]</t>
  </si>
  <si>
    <t>1.37 [-2.19;2.50]</t>
  </si>
  <si>
    <t>HGM13006 sp900757695</t>
  </si>
  <si>
    <t>-0.02 [-0.74;1.07]</t>
  </si>
  <si>
    <t>-0.17 [-0.84;0.85]</t>
  </si>
  <si>
    <t>Alistipes_A sp900240235</t>
  </si>
  <si>
    <t>1.99 [-0.56;4.19]</t>
  </si>
  <si>
    <t>2.17 [-0.54;4.17]</t>
  </si>
  <si>
    <t>Phocaeicola sp000434735</t>
  </si>
  <si>
    <t>0.20 [-0.62;0.91]</t>
  </si>
  <si>
    <t>0.39 [-0.35;1.14]</t>
  </si>
  <si>
    <t>Collinsella sp900762015</t>
  </si>
  <si>
    <t>-1.00 [-4.40;0.14]</t>
  </si>
  <si>
    <t>-0.96 [-4.29;0.12]</t>
  </si>
  <si>
    <t>Dorea_B phocaeensis</t>
  </si>
  <si>
    <t>-1.44 [-2.13;-0.44]</t>
  </si>
  <si>
    <t>-1.37 [-2.04;-0.45]</t>
  </si>
  <si>
    <t>Parolsenella catena</t>
  </si>
  <si>
    <t>-4.73 [-5.15;-3.76]</t>
  </si>
  <si>
    <t>-4.65 [-5.07;-3.61]</t>
  </si>
  <si>
    <t>Merdibacter sp900754715</t>
  </si>
  <si>
    <t>-3.58 [-4.82;0.62]</t>
  </si>
  <si>
    <t>-3.99 [-4.81;0.38]</t>
  </si>
  <si>
    <t>Akkermansia muciniphila</t>
  </si>
  <si>
    <t>4.32 [0.07;6.18]</t>
  </si>
  <si>
    <t>3.18 [-0.77;5.75]</t>
  </si>
  <si>
    <t>UBA7185 sp900556545</t>
  </si>
  <si>
    <t>0.35 [-0.20;0.98]</t>
  </si>
  <si>
    <t>0.39 [-0.17;1.05]</t>
  </si>
  <si>
    <t>Clostridium_AP scindens</t>
  </si>
  <si>
    <t>0.10 [-0.71;1.17]</t>
  </si>
  <si>
    <t>-0.16 [-0.85;0.71]</t>
  </si>
  <si>
    <t>Massilioclostridium methylpentosum</t>
  </si>
  <si>
    <t>0.15 [-1.05;1.16]</t>
  </si>
  <si>
    <t>-0.34 [-1.40;0.82]</t>
  </si>
  <si>
    <t>CAG-460 sp900546715</t>
  </si>
  <si>
    <t>-0.51 [-1.13;0.43]</t>
  </si>
  <si>
    <t>-0.44 [-1.11;0.45]</t>
  </si>
  <si>
    <t>Prevotella sp002299275</t>
  </si>
  <si>
    <t>-3.29 [-4.81;-1.04]</t>
  </si>
  <si>
    <t>-2.55 [-4.61;-0.34]</t>
  </si>
  <si>
    <t>Gemmiger sp900540595</t>
  </si>
  <si>
    <t>3.43 [2.71;4.16]</t>
  </si>
  <si>
    <t>3.57 [2.82;4.37]</t>
  </si>
  <si>
    <t>CAG-353 sp900066885</t>
  </si>
  <si>
    <t>1.41 [0.68;2.48]</t>
  </si>
  <si>
    <t>1.31 [0.58;2.65]</t>
  </si>
  <si>
    <t>Veillonella parvula_A</t>
  </si>
  <si>
    <t>-1.06 [-2.50;0.65]</t>
  </si>
  <si>
    <t>-0.84 [-2.15;0.72]</t>
  </si>
  <si>
    <t>UBA3631 sp900546275</t>
  </si>
  <si>
    <t>-4.69 [-5.06;-3.86]</t>
  </si>
  <si>
    <t>-4.66 [-5.04;-3.98]</t>
  </si>
  <si>
    <t>Massiliomicrobiota sp002160865</t>
  </si>
  <si>
    <t>1.92 [1.18;2.62]</t>
  </si>
  <si>
    <t>2.01 [1.31;2.80]</t>
  </si>
  <si>
    <t>Ruminococcus_D sp900543145</t>
  </si>
  <si>
    <t>-1.89 [-4.09;-0.53]</t>
  </si>
  <si>
    <t>-2.12 [-4.21;-0.76]</t>
  </si>
  <si>
    <t>Eubacterium_F sp003491505</t>
  </si>
  <si>
    <t>4.63 [2.67;5.76]</t>
  </si>
  <si>
    <t>4.65 [2.47;5.77]</t>
  </si>
  <si>
    <t>Odoribacter sp900548135</t>
  </si>
  <si>
    <t>1.78 [1.28;2.31]</t>
  </si>
  <si>
    <t>1.85 [1.38;2.43]</t>
  </si>
  <si>
    <t>Holdemanella sp003436425</t>
  </si>
  <si>
    <t>-3.26 [-4.81;2.59]</t>
  </si>
  <si>
    <t>-2.42 [-4.68;3.31]</t>
  </si>
  <si>
    <t>QANA01 sp900554725</t>
  </si>
  <si>
    <t>-3.74 [-4.87;1.41]</t>
  </si>
  <si>
    <t>-4.07 [-4.85;1.33]</t>
  </si>
  <si>
    <t>CAG-485 sp000437495</t>
  </si>
  <si>
    <t>-4.81 [-5.21;-4.16]</t>
  </si>
  <si>
    <t>-4.75 [-5.12;-4.01]</t>
  </si>
  <si>
    <t>Ruminococcus_D sp000434695</t>
  </si>
  <si>
    <t>0.11 [-1.52;1.42]</t>
  </si>
  <si>
    <t>0.05 [-1.47;1.30]</t>
  </si>
  <si>
    <t>CAG-274 sp900545305</t>
  </si>
  <si>
    <t>-1.29 [-3.88;1.24]</t>
  </si>
  <si>
    <t>-0.94 [-3.31;2.02]</t>
  </si>
  <si>
    <t>HGM12713 sp900754175</t>
  </si>
  <si>
    <t>-3.88 [-4.75;-2.30]</t>
  </si>
  <si>
    <t>-4.21 [-4.80;-2.33]</t>
  </si>
  <si>
    <t>CAG-485 sp900542185</t>
  </si>
  <si>
    <t>-4.18 [-4.97;-2.20]</t>
  </si>
  <si>
    <t>-4.24 [-4.93;-2.19]</t>
  </si>
  <si>
    <t>QAMI01 sp900554095</t>
  </si>
  <si>
    <t>-3.35 [-4.81;-1.56]</t>
  </si>
  <si>
    <t>-3.78 [-4.77;-2.04]</t>
  </si>
  <si>
    <t>CAG-313 sp000433035</t>
  </si>
  <si>
    <t>-0.04 [-4.03;2.96]</t>
  </si>
  <si>
    <t>-0.71 [-4.30;2.17]</t>
  </si>
  <si>
    <t>Lachnospira sp000437735</t>
  </si>
  <si>
    <t>3.67 [1.91;5.06]</t>
  </si>
  <si>
    <t>3.98 [1.93;5.34]</t>
  </si>
  <si>
    <t>Collinsella sp003479805</t>
  </si>
  <si>
    <t>-4.84 [-5.22;-4.19]</t>
  </si>
  <si>
    <t>-4.80 [-5.19;-4.24]</t>
  </si>
  <si>
    <t>Odoribacter sp900544025</t>
  </si>
  <si>
    <t>-0.91 [-1.91;0.06]</t>
  </si>
  <si>
    <t>-0.97 [-1.97;0.02]</t>
  </si>
  <si>
    <t>Intestinimonas massiliensis</t>
  </si>
  <si>
    <t>2.23 [1.62;2.89]</t>
  </si>
  <si>
    <t>1.95 [1.37;2.52]</t>
  </si>
  <si>
    <t>Phascolarctobacterium_A succinatutens</t>
  </si>
  <si>
    <t>-1.26 [-2.09;-0.42]</t>
  </si>
  <si>
    <t>-1.22 [-2.01;-0.35]</t>
  </si>
  <si>
    <t>Klebsiella pneumoniae</t>
  </si>
  <si>
    <t>-4.54 [-5.08;-2.05]</t>
  </si>
  <si>
    <t>-4.56 [-5.06;-2.50]</t>
  </si>
  <si>
    <t>Dysosmobacter sp900556925</t>
  </si>
  <si>
    <t>0.42 [-0.42;1.48]</t>
  </si>
  <si>
    <t>0.43 [-0.51;1.59]</t>
  </si>
  <si>
    <t>Merdibacter sp900759455</t>
  </si>
  <si>
    <t>-2.56 [-4.75;2.22]</t>
  </si>
  <si>
    <t>-3.07 [-4.74;1.44]</t>
  </si>
  <si>
    <t>Coprobacter secundus</t>
  </si>
  <si>
    <t>0.41 [-1.19;2.49]</t>
  </si>
  <si>
    <t>0.58 [-1.23;2.74]</t>
  </si>
  <si>
    <t>QALS01 sp900555925</t>
  </si>
  <si>
    <t>2.11 [0.07;3.21]</t>
  </si>
  <si>
    <t>2.14 [0.49;3.22]</t>
  </si>
  <si>
    <t>UBA7160 sp900757145</t>
  </si>
  <si>
    <t>-0.83 [-1.70;0.26]</t>
  </si>
  <si>
    <t>-0.86 [-1.70;0.23]</t>
  </si>
  <si>
    <t>Sodaliphilus sp004557565</t>
  </si>
  <si>
    <t>-4.53 [-5.05;-2.76]</t>
  </si>
  <si>
    <t>-4.30 [-4.94;-2.09]</t>
  </si>
  <si>
    <t>CAG-485 sp900759795</t>
  </si>
  <si>
    <t>-4.78 [-5.18;-4.10]</t>
  </si>
  <si>
    <t>-4.74 [-5.10;-4.08]</t>
  </si>
  <si>
    <t>UBA7160 sp902363135</t>
  </si>
  <si>
    <t>4.44 [3.93;4.88]</t>
  </si>
  <si>
    <t>4.48 [4.04;4.87]</t>
  </si>
  <si>
    <t>UBA9502 sp003506385</t>
  </si>
  <si>
    <t>1.14 [0.51;1.94]</t>
  </si>
  <si>
    <t>1.20 [0.65;1.89]</t>
  </si>
  <si>
    <t>UBA1234 sp900765095</t>
  </si>
  <si>
    <t>-4.19 [-4.87;-1.96]</t>
  </si>
  <si>
    <t>-4.24 [-4.83;-1.99]</t>
  </si>
  <si>
    <t>Megasphaera stantonii</t>
  </si>
  <si>
    <t>-4.64 [-5.11;-3.40]</t>
  </si>
  <si>
    <t>-4.62 [-5.07;-3.43]</t>
  </si>
  <si>
    <t>Alistipes sp000434235</t>
  </si>
  <si>
    <t>1.05 [0.04;2.23]</t>
  </si>
  <si>
    <t>0.92 [-0.20;1.93]</t>
  </si>
  <si>
    <t>CAG-485 sp900554845</t>
  </si>
  <si>
    <t>1.19 [0.19;2.01]</t>
  </si>
  <si>
    <t>1.03 [0.11;1.98]</t>
  </si>
  <si>
    <t>Faecalimonas phoceensis</t>
  </si>
  <si>
    <t>1.22 [0.47;1.95]</t>
  </si>
  <si>
    <t>1.14 [0.54;2.02]</t>
  </si>
  <si>
    <t>Anaerotignum faecicola</t>
  </si>
  <si>
    <t>3.75 [1.69;5.00]</t>
  </si>
  <si>
    <t>4.01 [1.60;5.07]</t>
  </si>
  <si>
    <t>UMGS363 sp900543105</t>
  </si>
  <si>
    <t>-0.23 [-1.38;1.33]</t>
  </si>
  <si>
    <t>0.08 [-1.37;1.46]</t>
  </si>
  <si>
    <t>UCG-010 sp003150215</t>
  </si>
  <si>
    <t>0.28 [-2.80;3.69]</t>
  </si>
  <si>
    <t>-0.33 [-3.51;3.24]</t>
  </si>
  <si>
    <t>Gemmiger formicilis</t>
  </si>
  <si>
    <t>6.27 [5.04;7.13]</t>
  </si>
  <si>
    <t>6.24 [5.19;7.13]</t>
  </si>
  <si>
    <t>CAG-628 sp003524085</t>
  </si>
  <si>
    <t>-4.68 [-5.07;-3.46]</t>
  </si>
  <si>
    <t>-4.59 [-5.03;-3.41]</t>
  </si>
  <si>
    <t>UBA4871 sp900554535</t>
  </si>
  <si>
    <t>1.58 [1.07;2.21]</t>
  </si>
  <si>
    <t>1.56 [1.00;2.12]</t>
  </si>
  <si>
    <t>UBA1829 sp002338895</t>
  </si>
  <si>
    <t>-4.80 [-5.15;-4.26]</t>
  </si>
  <si>
    <t>-4.77 [-5.12;-4.27]</t>
  </si>
  <si>
    <t>Collinsella sp900553935</t>
  </si>
  <si>
    <t>0.47 [-0.17;1.04]</t>
  </si>
  <si>
    <t>0.45 [-0.15;1.10]</t>
  </si>
  <si>
    <t>UBA7173 sp900540205</t>
  </si>
  <si>
    <t>-3.56 [-4.85;-2.29]</t>
  </si>
  <si>
    <t>-3.84 [-4.80;-2.23]</t>
  </si>
  <si>
    <t>UBA10281 sp900556195</t>
  </si>
  <si>
    <t>-1.38 [-3.40;-0.05]</t>
  </si>
  <si>
    <t>-1.80 [-4.02;-0.57]</t>
  </si>
  <si>
    <t>Treponema_D succinifaciens</t>
  </si>
  <si>
    <t>-4.95 [-5.26;-4.55]</t>
  </si>
  <si>
    <t>-4.89 [-5.23;-4.50]</t>
  </si>
  <si>
    <t>Bilophila sp902373525</t>
  </si>
  <si>
    <t>-1.12 [-2.22;-0.38]</t>
  </si>
  <si>
    <t>-1.23 [-2.66;-0.29]</t>
  </si>
  <si>
    <t>Prevotella sp900765465</t>
  </si>
  <si>
    <t>1.13 [0.34;2.24]</t>
  </si>
  <si>
    <t>1.45 [0.52;2.77]</t>
  </si>
  <si>
    <t>Bacteroides bouchesdurhonensis</t>
  </si>
  <si>
    <t>2.33 (1.34)</t>
  </si>
  <si>
    <t>2.39 (1.30)</t>
  </si>
  <si>
    <t>UBA1829 sp900548385</t>
  </si>
  <si>
    <t>-4.40 [-4.91;-2.69]</t>
  </si>
  <si>
    <t>-4.45 [-4.93;-2.90]</t>
  </si>
  <si>
    <t>Butyricimonas faecalis</t>
  </si>
  <si>
    <t>-0.53 [-1.72;0.34]</t>
  </si>
  <si>
    <t>-0.39 [-1.47;0.56]</t>
  </si>
  <si>
    <t>Gordonibacter pamelaeae</t>
  </si>
  <si>
    <t>1.93 [0.54;3.49]</t>
  </si>
  <si>
    <t>1.38 [-0.05;2.89]</t>
  </si>
  <si>
    <t>Dysosmobacter welbionis</t>
  </si>
  <si>
    <t>4.88 (1.30)</t>
  </si>
  <si>
    <t>4.82 (1.16)</t>
  </si>
  <si>
    <t>UMGS1872 sp900555795</t>
  </si>
  <si>
    <t>-1.07 [-1.85;-0.02]</t>
  </si>
  <si>
    <t>-1.23 [-1.88;-0.28]</t>
  </si>
  <si>
    <t>CAG-317 sp900543415</t>
  </si>
  <si>
    <t>0.90 [0.27;1.96]</t>
  </si>
  <si>
    <t>1.03 [0.40;1.84]</t>
  </si>
  <si>
    <t>Veillonella atypica</t>
  </si>
  <si>
    <t>-1.42 [-2.72;0.10]</t>
  </si>
  <si>
    <t>-1.31 [-2.43;0.04]</t>
  </si>
  <si>
    <t>Prevotella sp900315955</t>
  </si>
  <si>
    <t>-0.92 [-2.04;-0.05]</t>
  </si>
  <si>
    <t>-0.55 [-1.70;0.50]</t>
  </si>
  <si>
    <t>UBA1436 sp002329395</t>
  </si>
  <si>
    <t>-4.95 [-5.26;-4.56]</t>
  </si>
  <si>
    <t>Succiniclasticum sp900544275</t>
  </si>
  <si>
    <t>-4.66 [-5.16;-2.39]</t>
  </si>
  <si>
    <t>-4.58 [-5.07;-2.44]</t>
  </si>
  <si>
    <t>Alistipes sp900021155</t>
  </si>
  <si>
    <t>0.53 [-0.94;1.71]</t>
  </si>
  <si>
    <t>0.60 [-0.90;1.65]</t>
  </si>
  <si>
    <t>Ruminococcus_C sp900765125</t>
  </si>
  <si>
    <t>1.76 [0.75;2.63]</t>
  </si>
  <si>
    <t>1.81 [0.83;2.66]</t>
  </si>
  <si>
    <t>UMGS1071 sp900548305</t>
  </si>
  <si>
    <t>0.58 [-0.09;1.27]</t>
  </si>
  <si>
    <t>0.51 [-0.21;1.28]</t>
  </si>
  <si>
    <t>CAG-81 sp900541255</t>
  </si>
  <si>
    <t>-0.05 [-0.77;0.76]</t>
  </si>
  <si>
    <t>-0.08 [-0.74;0.64]</t>
  </si>
  <si>
    <t>CAG-882 sp900545175</t>
  </si>
  <si>
    <t>-0.35 [-1.13;0.61]</t>
  </si>
  <si>
    <t>-0.34 [-1.07;0.53]</t>
  </si>
  <si>
    <t>CAG-83 sp900552725</t>
  </si>
  <si>
    <t>1.71 [1.10;2.29]</t>
  </si>
  <si>
    <t>1.49 [1.02;2.01]</t>
  </si>
  <si>
    <t>Alistipes_A sp900549685</t>
  </si>
  <si>
    <t>1.06 [0.24;1.80]</t>
  </si>
  <si>
    <t>0.93 [0.14;1.73]</t>
  </si>
  <si>
    <t>Hydrogeniiclostridium sp900752115</t>
  </si>
  <si>
    <t>2.12 [1.61;2.58]</t>
  </si>
  <si>
    <t>1.96 [1.46;2.43]</t>
  </si>
  <si>
    <t>CAG-698 sp000431235</t>
  </si>
  <si>
    <t>-4.53 [-5.01;-2.88]</t>
  </si>
  <si>
    <t>-4.58 [-5.03;-3.46]</t>
  </si>
  <si>
    <t>Bacteroides intestinalis</t>
  </si>
  <si>
    <t>2.86 [1.48;4.52]</t>
  </si>
  <si>
    <t>2.74 [1.47;4.20]</t>
  </si>
  <si>
    <t>Monoglobus pectinilyticus</t>
  </si>
  <si>
    <t>-1.40 [-2.61;3.12]</t>
  </si>
  <si>
    <t>-1.84 [-2.93;1.79]</t>
  </si>
  <si>
    <t>Agathobaculum sp900557315</t>
  </si>
  <si>
    <t>0.52 [-0.01;1.11]</t>
  </si>
  <si>
    <t>0.59 [0.04;1.26]</t>
  </si>
  <si>
    <t>Escherichia fergusonii</t>
  </si>
  <si>
    <t>0.55 [-1.45;2.70]</t>
  </si>
  <si>
    <t>-0.31 [-2.25;1.91]</t>
  </si>
  <si>
    <t>CAG-390 sp003523225</t>
  </si>
  <si>
    <t>-1.65 [-2.53;-0.92]</t>
  </si>
  <si>
    <t>-1.79 [-2.63;-1.06]</t>
  </si>
  <si>
    <t>Bacteroides stercoris</t>
  </si>
  <si>
    <t>3.85 [2.54;5.91]</t>
  </si>
  <si>
    <t>4.38 [2.90;6.53]</t>
  </si>
  <si>
    <t>UBA644 sp900547165</t>
  </si>
  <si>
    <t>-1.11 [-2.91;2.20]</t>
  </si>
  <si>
    <t>-1.34 [-3.55;1.88]</t>
  </si>
  <si>
    <t>CAG-594 sp000434835</t>
  </si>
  <si>
    <t>-4.75 [-5.15;-4.05]</t>
  </si>
  <si>
    <t>-4.64 [-5.06;-3.84]</t>
  </si>
  <si>
    <t>Duodenibacillus massiliensis</t>
  </si>
  <si>
    <t>-4.72 [-5.12;-3.56]</t>
  </si>
  <si>
    <t>-4.56 [-5.07;-2.59]</t>
  </si>
  <si>
    <t>Lawsonibacter sp902363045</t>
  </si>
  <si>
    <t>2.33 [1.53;3.31]</t>
  </si>
  <si>
    <t>2.18 [1.46;3.12]</t>
  </si>
  <si>
    <t>Firm-11 sp900553905</t>
  </si>
  <si>
    <t>-0.16 [-1.19;1.24]</t>
  </si>
  <si>
    <t>-0.42 [-1.32;0.61]</t>
  </si>
  <si>
    <t>Ruminiclostridium_E sp900539195</t>
  </si>
  <si>
    <t>1.44 [-0.23;3.30]</t>
  </si>
  <si>
    <t>1.14 [-0.03;2.92]</t>
  </si>
  <si>
    <t>CAG-110 sp900546915</t>
  </si>
  <si>
    <t>-1.16 [-1.85;-0.33]</t>
  </si>
  <si>
    <t>-1.23 [-2.01;-0.52]</t>
  </si>
  <si>
    <t>UBA9506 sp003506415</t>
  </si>
  <si>
    <t>-3.87 [-4.75;-0.24]</t>
  </si>
  <si>
    <t>-3.56 [-4.62;0.49]</t>
  </si>
  <si>
    <t>CAG-269 sp900754285</t>
  </si>
  <si>
    <t>-0.81 [-2.54;0.37]</t>
  </si>
  <si>
    <t>-0.94 [-2.81;0.27]</t>
  </si>
  <si>
    <t>CAG-110 sp900554625</t>
  </si>
  <si>
    <t>1.18 [0.71;1.68]</t>
  </si>
  <si>
    <t>1.02 [0.63;1.50]</t>
  </si>
  <si>
    <t>Bifidobacterium sp002742445</t>
  </si>
  <si>
    <t>1.47 [-0.27;2.76]</t>
  </si>
  <si>
    <t>1.95 [0.50;3.03]</t>
  </si>
  <si>
    <t>Phocaeicola ilei</t>
  </si>
  <si>
    <t>0.35 [-0.64;1.24]</t>
  </si>
  <si>
    <t>0.39 [-0.51;1.46]</t>
  </si>
  <si>
    <t>SFJ001 sp004555865</t>
  </si>
  <si>
    <t>-1.51 [-2.14;-0.84]</t>
  </si>
  <si>
    <t>-1.45 [-2.12;-0.70]</t>
  </si>
  <si>
    <t>Faecalibacterium sp900540455</t>
  </si>
  <si>
    <t>1.64 [1.12;2.26]</t>
  </si>
  <si>
    <t>1.83 [1.20;2.44]</t>
  </si>
  <si>
    <t>CAG-460 sp000437315</t>
  </si>
  <si>
    <t>-4.52 [-4.97;-2.82]</t>
  </si>
  <si>
    <t>-4.49 [-4.96;-2.93]</t>
  </si>
  <si>
    <t>CAG-303 sp000437755</t>
  </si>
  <si>
    <t>1.13 [0.22;2.28]</t>
  </si>
  <si>
    <t>1.08 [0.24;1.97]</t>
  </si>
  <si>
    <t>Ruminococcus_C sp000437175</t>
  </si>
  <si>
    <t>1.12 [0.68;1.69]</t>
  </si>
  <si>
    <t>1.16 [0.68;1.71]</t>
  </si>
  <si>
    <t>CAG-269 sp001916055</t>
  </si>
  <si>
    <t>-1.17 [-3.94;1.34]</t>
  </si>
  <si>
    <t>-1.09 [-3.83;0.99]</t>
  </si>
  <si>
    <t>Coprobacter fastidiosus</t>
  </si>
  <si>
    <t>2.31 [0.02;4.20]</t>
  </si>
  <si>
    <t>2.93 [0.57;4.25]</t>
  </si>
  <si>
    <t>Flavonifractor sp900549795</t>
  </si>
  <si>
    <t>1.56 [0.16;2.68]</t>
  </si>
  <si>
    <t>1.20 [-0.02;2.26]</t>
  </si>
  <si>
    <t>Anaeromassilibacillus sp002159845</t>
  </si>
  <si>
    <t>2.27 [0.51;3.25]</t>
  </si>
  <si>
    <t>2.21 [0.60;3.14]</t>
  </si>
  <si>
    <t>UBA3818 sp900557155</t>
  </si>
  <si>
    <t>3.18 [2.04;3.81]</t>
  </si>
  <si>
    <t>3.31 [2.11;3.82]</t>
  </si>
  <si>
    <t>Collinsella sp900552155</t>
  </si>
  <si>
    <t>0.70 [0.13;1.25]</t>
  </si>
  <si>
    <t>0.90 [0.36;1.48]</t>
  </si>
  <si>
    <t>Paraprevotella sp900546665</t>
  </si>
  <si>
    <t>0.85 [0.08;1.66]</t>
  </si>
  <si>
    <t>0.85 [-0.04;1.69]</t>
  </si>
  <si>
    <t>F23-B02 sp004556755</t>
  </si>
  <si>
    <t>-1.16 [-1.89;-0.41]</t>
  </si>
  <si>
    <t>-1.25 [-2.02;-0.52]</t>
  </si>
  <si>
    <t>CAG-83 sp900548615</t>
  </si>
  <si>
    <t>2.09 [1.42;3.17]</t>
  </si>
  <si>
    <t>1.91 [1.30;2.86]</t>
  </si>
  <si>
    <t>CAG-110 sp900544975</t>
  </si>
  <si>
    <t>0.03 [-0.58;0.67]</t>
  </si>
  <si>
    <t>-0.21 [-0.78;0.41]</t>
  </si>
  <si>
    <t>Frisingicoccus sp900757195</t>
  </si>
  <si>
    <t>-4.23 [-5.04;-2.00]</t>
  </si>
  <si>
    <t>-4.43 [-5.04;-2.51]</t>
  </si>
  <si>
    <t>AF33-28 sp003477885</t>
  </si>
  <si>
    <t>1.71 [0.99;2.57]</t>
  </si>
  <si>
    <t>1.79 [0.90;2.52]</t>
  </si>
  <si>
    <t>Negativibacillus sp000435195</t>
  </si>
  <si>
    <t>-2.90 [-4.82;1.69]</t>
  </si>
  <si>
    <t>-2.29 [-4.56;3.01]</t>
  </si>
  <si>
    <t>Massilioclostridium coli</t>
  </si>
  <si>
    <t>2.80 [2.18;3.31]</t>
  </si>
  <si>
    <t>2.73 [2.18;3.29]</t>
  </si>
  <si>
    <t>CAG-177 sp000431775</t>
  </si>
  <si>
    <t>-1.01 [-1.77;-0.46]</t>
  </si>
  <si>
    <t>-1.22 [-2.01;-0.57]</t>
  </si>
  <si>
    <t>Bacteroides ovatus</t>
  </si>
  <si>
    <t>5.80 [4.83;6.82]</t>
  </si>
  <si>
    <t>5.88 [4.96;6.81]</t>
  </si>
  <si>
    <t>CAG-83 sp900550615</t>
  </si>
  <si>
    <t>0.28 [-0.31;0.98]</t>
  </si>
  <si>
    <t>0.26 [-0.22;0.92]</t>
  </si>
  <si>
    <t>CAG-170 sp900549635</t>
  </si>
  <si>
    <t>2.90 [1.65;3.73]</t>
  </si>
  <si>
    <t>2.77 [1.54;3.60]</t>
  </si>
  <si>
    <t>UBA5905 sp900764115</t>
  </si>
  <si>
    <t>-0.29 [-0.85;0.22]</t>
  </si>
  <si>
    <t>-0.43 [-0.98;0.09]</t>
  </si>
  <si>
    <t>Phascolarctobacterium sp900545535</t>
  </si>
  <si>
    <t>-4.23 [-4.99;0.43]</t>
  </si>
  <si>
    <t>-4.39 [-5.05;-0.16]</t>
  </si>
  <si>
    <t>CAG-475 sp900551145</t>
  </si>
  <si>
    <t>-4.76 [-5.12;-4.19]</t>
  </si>
  <si>
    <t>-4.77 [-5.10;-4.31]</t>
  </si>
  <si>
    <t>UBA5394 sp900542615</t>
  </si>
  <si>
    <t>-0.58 [-1.17;0.11]</t>
  </si>
  <si>
    <t>-0.72 [-1.30;-0.16]</t>
  </si>
  <si>
    <t>Bacteroides togonis</t>
  </si>
  <si>
    <t>-0.06 [-0.95;0.87]</t>
  </si>
  <si>
    <t>-0.08 [-0.90;0.82]</t>
  </si>
  <si>
    <t>CAG-110 sp900549705</t>
  </si>
  <si>
    <t>-0.82 [-1.40;-0.07]</t>
  </si>
  <si>
    <t>-0.82 [-1.42;-0.16]</t>
  </si>
  <si>
    <t>F23-B02 sp004553495</t>
  </si>
  <si>
    <t>-1.37 [-2.39;-0.53]</t>
  </si>
  <si>
    <t>-1.48 [-2.24;-0.60]</t>
  </si>
  <si>
    <t>UMGS1858 sp900555705</t>
  </si>
  <si>
    <t>0.86 [0.35;1.36]</t>
  </si>
  <si>
    <t>0.95 [0.44;1.47]</t>
  </si>
  <si>
    <t>Butyricimonas paravirosa</t>
  </si>
  <si>
    <t>2.94 [0.95;4.35]</t>
  </si>
  <si>
    <t>2.79 [0.96;4.33]</t>
  </si>
  <si>
    <t>RC9 sp000434935</t>
  </si>
  <si>
    <t>-4.37 [-4.99;-1.70]</t>
  </si>
  <si>
    <t>-4.17 [-4.88;-1.25]</t>
  </si>
  <si>
    <t>Streptococcus sp000187445</t>
  </si>
  <si>
    <t>-0.53 [-1.62;0.60]</t>
  </si>
  <si>
    <t>-0.68 [-1.90;0.45]</t>
  </si>
  <si>
    <t>Phocaeicola coprocola</t>
  </si>
  <si>
    <t>2.34 [1.27;3.64]</t>
  </si>
  <si>
    <t>2.55 [1.44;3.85]</t>
  </si>
  <si>
    <t>CAG-103 sp900757655</t>
  </si>
  <si>
    <t>2.53 [1.52;3.82]</t>
  </si>
  <si>
    <t>2.67 [1.58;4.06]</t>
  </si>
  <si>
    <t>CAG-631 sp000433015</t>
  </si>
  <si>
    <t>-4.81 [-5.18;-4.27]</t>
  </si>
  <si>
    <t>-4.76 [-5.11;-4.27]</t>
  </si>
  <si>
    <t>Agathobacter sp900547695</t>
  </si>
  <si>
    <t>2.88 [1.95;3.72]</t>
  </si>
  <si>
    <t>3.01 [2.12;3.96]</t>
  </si>
  <si>
    <t>Lachnospira eligens_A</t>
  </si>
  <si>
    <t>6.16 [5.06;6.91]</t>
  </si>
  <si>
    <t>5.98 [5.06;6.82]</t>
  </si>
  <si>
    <t>UMGS1901 sp900553755</t>
  </si>
  <si>
    <t>-2.06 [-4.05;-1.08]</t>
  </si>
  <si>
    <t>-2.22 [-4.22;-1.14]</t>
  </si>
  <si>
    <t>CAG-245 sp900552135</t>
  </si>
  <si>
    <t>-1.12 [-2.78;0.06]</t>
  </si>
  <si>
    <t>-1.12 [-2.41;0.27]</t>
  </si>
  <si>
    <t>Coprococcus sp900548215</t>
  </si>
  <si>
    <t>0.19 [-2.31;3.20]</t>
  </si>
  <si>
    <t>0.33 [-2.34;3.24]</t>
  </si>
  <si>
    <t>CAG-170 sp003516765</t>
  </si>
  <si>
    <t>2.43 [0.10;3.74]</t>
  </si>
  <si>
    <t>2.56 [-0.23;3.81]</t>
  </si>
  <si>
    <t>Pauljensenia sp000411415</t>
  </si>
  <si>
    <t>-0.58 [-1.39;0.38]</t>
  </si>
  <si>
    <t>-0.55 [-1.36;0.40]</t>
  </si>
  <si>
    <t>Agathobaculum sp900544475</t>
  </si>
  <si>
    <t>1.61 [1.11;2.23]</t>
  </si>
  <si>
    <t>1.77 [1.21;2.30]</t>
  </si>
  <si>
    <t>UBA5416 sp900539175</t>
  </si>
  <si>
    <t>1.83 [0.94;2.80]</t>
  </si>
  <si>
    <t>1.71 [0.92;2.65]</t>
  </si>
  <si>
    <t>CAG-110 sp000435995</t>
  </si>
  <si>
    <t>2.09 [-2.61;4.47]</t>
  </si>
  <si>
    <t>-0.56 [-3.27;4.07]</t>
  </si>
  <si>
    <t>Enterocloster sp900543885</t>
  </si>
  <si>
    <t>1.34 [0.66;2.14]</t>
  </si>
  <si>
    <t>1.62 [0.90;2.33]</t>
  </si>
  <si>
    <t>Emergencia timonensis</t>
  </si>
  <si>
    <t>0.12 [-0.47;0.92]</t>
  </si>
  <si>
    <t>0.03 [-0.54;0.78]</t>
  </si>
  <si>
    <t>Collinsella sp900754435</t>
  </si>
  <si>
    <t>0.89 [0.43;1.42]</t>
  </si>
  <si>
    <t>1.07 [0.63;1.53]</t>
  </si>
  <si>
    <t>CAG-83 sp900547745</t>
  </si>
  <si>
    <t>0.94 [0.10;1.75]</t>
  </si>
  <si>
    <t>0.65 [-0.04;1.44]</t>
  </si>
  <si>
    <t>CAG-56 sp900539525</t>
  </si>
  <si>
    <t>0.31 [-0.21;0.87]</t>
  </si>
  <si>
    <t>0.34 [-0.20;0.83]</t>
  </si>
  <si>
    <t>Cloacibacillus evryensis</t>
  </si>
  <si>
    <t>-4.69 [-5.08;-3.72]</t>
  </si>
  <si>
    <t>-4.69 [-5.08;-3.98]</t>
  </si>
  <si>
    <t>Ruminococcus_D sp900539095</t>
  </si>
  <si>
    <t>2.25 [-0.24;3.53]</t>
  </si>
  <si>
    <t>2.17 [-0.05;3.73]</t>
  </si>
  <si>
    <t>UBA1417 sp900549945</t>
  </si>
  <si>
    <t>-1.84 [-3.06;-0.28]</t>
  </si>
  <si>
    <t>-2.00 [-3.32;-0.51]</t>
  </si>
  <si>
    <t>CAG-279 sp900544305</t>
  </si>
  <si>
    <t>-1.60 [-2.79;-0.67]</t>
  </si>
  <si>
    <t>-1.52 [-2.61;-0.57]</t>
  </si>
  <si>
    <t>Eubacterium_I sp900546495</t>
  </si>
  <si>
    <t>1.90 [0.99;3.09]</t>
  </si>
  <si>
    <t>2.26 [1.27;3.36]</t>
  </si>
  <si>
    <t>CAG-1427 sp900553605</t>
  </si>
  <si>
    <t>0.68 [-1.74;2.23]</t>
  </si>
  <si>
    <t>1.41 [-1.05;2.37]</t>
  </si>
  <si>
    <t>Enterocloster asparagiformis</t>
  </si>
  <si>
    <t>-0.04 [-1.73;1.74]</t>
  </si>
  <si>
    <t>-0.14 [-1.77;1.69]</t>
  </si>
  <si>
    <t>CACZQA01 sp900758075</t>
  </si>
  <si>
    <t>-1.99 [-2.76;-1.20]</t>
  </si>
  <si>
    <t>-2.03 [-2.86;-1.14]</t>
  </si>
  <si>
    <t>Eisenbergiella massiliensis</t>
  </si>
  <si>
    <t>0.95 [-0.59;2.61]</t>
  </si>
  <si>
    <t>0.53 [-0.74;2.00]</t>
  </si>
  <si>
    <t>Parasutterella excrementihominis</t>
  </si>
  <si>
    <t>2.80 [1.66;4.05]</t>
  </si>
  <si>
    <t>2.66 [1.60;3.75]</t>
  </si>
  <si>
    <t>Bacteroides faecis</t>
  </si>
  <si>
    <t>3.72 [2.59;5.24]</t>
  </si>
  <si>
    <t>3.83 [2.72;5.59]</t>
  </si>
  <si>
    <t>Bacteroides caccae</t>
  </si>
  <si>
    <t>6.18 [5.11;7.02]</t>
  </si>
  <si>
    <t>6.18 [5.24;6.93]</t>
  </si>
  <si>
    <t>Acetatifactor sp900772845</t>
  </si>
  <si>
    <t>2.39 [1.22;3.43]</t>
  </si>
  <si>
    <t>2.36 [1.30;3.24]</t>
  </si>
  <si>
    <t>CAG-488 sp000434055</t>
  </si>
  <si>
    <t>-3.47 [-4.75;-2.27]</t>
  </si>
  <si>
    <t>-3.41 [-4.71;-2.17]</t>
  </si>
  <si>
    <t>AM51-8 sp003478275</t>
  </si>
  <si>
    <t>-0.09 [-0.89;1.55]</t>
  </si>
  <si>
    <t>0.01 [-0.86;1.30]</t>
  </si>
  <si>
    <t>Collinsella sp900541475</t>
  </si>
  <si>
    <t>-0.32 [-1.15;0.35]</t>
  </si>
  <si>
    <t>-0.08 [-0.89;0.66]</t>
  </si>
  <si>
    <t>COE1 sp001916965</t>
  </si>
  <si>
    <t>1.70 [0.93;2.84]</t>
  </si>
  <si>
    <t>1.77 [1.01;2.73]</t>
  </si>
  <si>
    <t>Blautia sp003287895</t>
  </si>
  <si>
    <t>0.11 [-0.71;0.99]</t>
  </si>
  <si>
    <t>-0.01 [-0.81;0.84]</t>
  </si>
  <si>
    <t>Dialister sp900543455</t>
  </si>
  <si>
    <t>-4.44 [-5.01;-2.58]</t>
  </si>
  <si>
    <t>-4.38 [-4.99;-2.26]</t>
  </si>
  <si>
    <t>Prevotella sp900544825</t>
  </si>
  <si>
    <t>-4.41 [-4.97;-0.06]</t>
  </si>
  <si>
    <t>-4.05 [-4.82;1.72]</t>
  </si>
  <si>
    <t>UMGS1071 sp900541905</t>
  </si>
  <si>
    <t>1.09 [0.31;1.99]</t>
  </si>
  <si>
    <t>0.95 [0.24;1.86]</t>
  </si>
  <si>
    <t>Bacteroides sp900555635</t>
  </si>
  <si>
    <t>0.61 [-0.28;1.51]</t>
  </si>
  <si>
    <t>0.59 [-0.31;1.41]</t>
  </si>
  <si>
    <t>Hafnia alvei</t>
  </si>
  <si>
    <t>-4.89 [-5.24;-4.44]</t>
  </si>
  <si>
    <t>-4.87 [-5.21;-4.46]</t>
  </si>
  <si>
    <t>Coprococcus_A sp900548825</t>
  </si>
  <si>
    <t>3.42 [2.86;4.24]</t>
  </si>
  <si>
    <t>3.52 [2.91;4.32]</t>
  </si>
  <si>
    <t>CAG-238 sp900551415</t>
  </si>
  <si>
    <t>0.92 [-0.44;3.00]</t>
  </si>
  <si>
    <t>0.63 [-0.87;2.77]</t>
  </si>
  <si>
    <t>UBA7173 sp001915385</t>
  </si>
  <si>
    <t>-4.75 [-5.17;-3.97]</t>
  </si>
  <si>
    <t>-4.73 [-5.10;-4.03]</t>
  </si>
  <si>
    <t>Prevotellamassilia sp900540885</t>
  </si>
  <si>
    <t>-4.54 [-5.05;-1.89]</t>
  </si>
  <si>
    <t>-4.09 [-4.86;-0.59]</t>
  </si>
  <si>
    <t>CAG-272 sp900556615</t>
  </si>
  <si>
    <t>2.34 [1.56;3.07]</t>
  </si>
  <si>
    <t>2.21 [1.40;2.97]</t>
  </si>
  <si>
    <t>GCA-900066755 sp902363085</t>
  </si>
  <si>
    <t>1.16 [0.52;1.95]</t>
  </si>
  <si>
    <t>0.94 [0.27;1.73]</t>
  </si>
  <si>
    <t>Gordonibacter sp003339845</t>
  </si>
  <si>
    <t>-0.16 [-1.85;0.97]</t>
  </si>
  <si>
    <t>-0.07 [-2.06;1.04]</t>
  </si>
  <si>
    <t>Barnesiella sp900538555</t>
  </si>
  <si>
    <t>-3.22 [-4.82;-1.69]</t>
  </si>
  <si>
    <t>-3.16 [-4.77;-1.74]</t>
  </si>
  <si>
    <t>UBA1390 sp900764045</t>
  </si>
  <si>
    <t>-0.84 [-1.54;0.03]</t>
  </si>
  <si>
    <t>-0.94 [-1.58;-0.17]</t>
  </si>
  <si>
    <t>QALS01 sp900552625</t>
  </si>
  <si>
    <t>1.66 [0.11;2.80]</t>
  </si>
  <si>
    <t>1.54 [-0.09;2.65]</t>
  </si>
  <si>
    <t>Alistipes finegoldii</t>
  </si>
  <si>
    <t>5.39 [4.15;6.53]</t>
  </si>
  <si>
    <t>5.06 [3.94;6.28]</t>
  </si>
  <si>
    <t>Holdemanella sp002299315</t>
  </si>
  <si>
    <t>-1.20 [-2.68;3.41]</t>
  </si>
  <si>
    <t>-0.85 [-2.29;4.45]</t>
  </si>
  <si>
    <t>Duodenibacillus sp900762555</t>
  </si>
  <si>
    <t>-4.90 [-5.24;-4.50]</t>
  </si>
  <si>
    <t>-4.84 [-5.21;-4.42]</t>
  </si>
  <si>
    <t>CAG-83 sp003487665</t>
  </si>
  <si>
    <t>0.88 [-0.65;2.14]</t>
  </si>
  <si>
    <t>0.37 [-0.94;2.01]</t>
  </si>
  <si>
    <t>UBA1777 sp003150355</t>
  </si>
  <si>
    <t>-0.84 [-1.95;0.62]</t>
  </si>
  <si>
    <t>-1.04 [-2.26;0.28]</t>
  </si>
  <si>
    <t>Prevotellamassilia timonensis</t>
  </si>
  <si>
    <t>0.02 [-1.61;1.34]</t>
  </si>
  <si>
    <t>0.50 [-1.04;1.69]</t>
  </si>
  <si>
    <t>Eggerthella sp014287365</t>
  </si>
  <si>
    <t>0.56 [-0.13;1.34]</t>
  </si>
  <si>
    <t>0.60 [-0.26;1.23]</t>
  </si>
  <si>
    <t>Anaerosacchariphilus sp900066385</t>
  </si>
  <si>
    <t>3.40 [2.85;4.00]</t>
  </si>
  <si>
    <t>3.60 [2.94;4.12]</t>
  </si>
  <si>
    <t>Gemmiger variabilis</t>
  </si>
  <si>
    <t>1.44 [0.88;2.11]</t>
  </si>
  <si>
    <t>1.25 [0.75;1.93]</t>
  </si>
  <si>
    <t>Victivallis sp002998355</t>
  </si>
  <si>
    <t>0.59 [-4.24;3.52]</t>
  </si>
  <si>
    <t>0.88 [-4.27;3.48]</t>
  </si>
  <si>
    <t>Klebsiella quasipneumoniae</t>
  </si>
  <si>
    <t>-4.74 [-5.17;-3.67]</t>
  </si>
  <si>
    <t>-4.75 [-5.12;-4.05]</t>
  </si>
  <si>
    <t>Zag111 sp002103105</t>
  </si>
  <si>
    <t>-4.88 [-5.24;-4.44]</t>
  </si>
  <si>
    <t>-4.83 [-5.19;-4.38]</t>
  </si>
  <si>
    <t>CAG-1138 sp000434675</t>
  </si>
  <si>
    <t>-4.73 [-5.09;-4.02]</t>
  </si>
  <si>
    <t>-4.75 [-5.07;-4.21]</t>
  </si>
  <si>
    <t>CAG-1427 sp900542265</t>
  </si>
  <si>
    <t>-4.85 [-5.23;-4.21]</t>
  </si>
  <si>
    <t>-4.82 [-5.20;-4.33]</t>
  </si>
  <si>
    <t>Blautia_A luti</t>
  </si>
  <si>
    <t>4.06 [3.24;4.83]</t>
  </si>
  <si>
    <t>4.39 [3.68;5.18]</t>
  </si>
  <si>
    <t>Mediterraneibacter sp900752395</t>
  </si>
  <si>
    <t>-1.66 [-2.67;-0.66]</t>
  </si>
  <si>
    <t>-1.64 [-2.51;-0.75]</t>
  </si>
  <si>
    <t>Blautia_A sp900120195</t>
  </si>
  <si>
    <t>4.20 [3.51;4.81]</t>
  </si>
  <si>
    <t>4.18 [3.49;4.85]</t>
  </si>
  <si>
    <t>Collinsella sp900751755</t>
  </si>
  <si>
    <t>-0.65 [-4.42;0.86]</t>
  </si>
  <si>
    <t>-0.31 [-4.09;0.98]</t>
  </si>
  <si>
    <t>CAG-238 sp900542245</t>
  </si>
  <si>
    <t>1.99 [-0.20;2.88]</t>
  </si>
  <si>
    <t>1.89 [-0.50;2.81]</t>
  </si>
  <si>
    <t>UMGS1663 sp900553865</t>
  </si>
  <si>
    <t>-2.23 [-4.45;-0.07]</t>
  </si>
  <si>
    <t>-2.51 [-4.47;-0.28]</t>
  </si>
  <si>
    <t>Agathobaculum sp003481705</t>
  </si>
  <si>
    <t>3.16 [2.15;4.35]</t>
  </si>
  <si>
    <t>3.25 [2.26;4.56]</t>
  </si>
  <si>
    <t>UBA5905 sp002437905</t>
  </si>
  <si>
    <t>0.00 [-0.69;0.73]</t>
  </si>
  <si>
    <t>-0.23 [-0.94;0.54]</t>
  </si>
  <si>
    <t>Enterococcus_B faecium</t>
  </si>
  <si>
    <t>-2.09 [-3.26;-1.06]</t>
  </si>
  <si>
    <t>-2.29 [-4.09;-1.25]</t>
  </si>
  <si>
    <t>CAG-110 sp900544945</t>
  </si>
  <si>
    <t>1.90 [1.49;2.39]</t>
  </si>
  <si>
    <t>1.83 [1.44;2.28]</t>
  </si>
  <si>
    <t>Faecalibacterium sp900758465</t>
  </si>
  <si>
    <t>4.25 [3.05;5.47]</t>
  </si>
  <si>
    <t>4.24 [3.30;5.49]</t>
  </si>
  <si>
    <t>CAG-269 sp900556865</t>
  </si>
  <si>
    <t>-2.09 [-4.21;-0.90]</t>
  </si>
  <si>
    <t>-2.23 [-4.31;-0.95]</t>
  </si>
  <si>
    <t>Ruminococcus_E sp003521625</t>
  </si>
  <si>
    <t>-3.44 [-4.84;-1.18]</t>
  </si>
  <si>
    <t>-3.81 [-4.86;-1.12]</t>
  </si>
  <si>
    <t>CAG-611 sp900552235</t>
  </si>
  <si>
    <t>-4.60 [-5.03;-3.26]</t>
  </si>
  <si>
    <t>-4.58 [-5.01;-3.39]</t>
  </si>
  <si>
    <t>Streptococcus vestibularis</t>
  </si>
  <si>
    <t>1.34 [0.26;2.39]</t>
  </si>
  <si>
    <t>1.23 [0.04;2.30]</t>
  </si>
  <si>
    <t>Anaerobutyricum hallii</t>
  </si>
  <si>
    <t>6.16 [5.48;6.77]</t>
  </si>
  <si>
    <t>6.34 [5.67;7.01]</t>
  </si>
  <si>
    <t>Collinsella sp900552705</t>
  </si>
  <si>
    <t>-1.49 [-4.84;0.78]</t>
  </si>
  <si>
    <t>-1.61 [-4.85;0.87]</t>
  </si>
  <si>
    <t>UMGS1312 sp900550625</t>
  </si>
  <si>
    <t>-0.60 [-1.76;2.07]</t>
  </si>
  <si>
    <t>-0.99 [-2.04;1.11]</t>
  </si>
  <si>
    <t>Prevotella sp900554545</t>
  </si>
  <si>
    <t>-0.18 [-1.26;0.92]</t>
  </si>
  <si>
    <t>-0.29 [-1.29;0.79]</t>
  </si>
  <si>
    <t>CAG-180 sp000432435</t>
  </si>
  <si>
    <t>-0.49 [-1.19;1.62]</t>
  </si>
  <si>
    <t>-0.26 [-1.21;5.12]</t>
  </si>
  <si>
    <t>CAG-83 sp000431575</t>
  </si>
  <si>
    <t>3.81 [2.60;5.04]</t>
  </si>
  <si>
    <t>3.97 [2.90;5.23]</t>
  </si>
  <si>
    <t>Enterocloster bolteae</t>
  </si>
  <si>
    <t>2.09 [0.78;3.60]</t>
  </si>
  <si>
    <t>2.19 [0.83;3.46]</t>
  </si>
  <si>
    <t>Eubacterium_R sp000436835</t>
  </si>
  <si>
    <t>1.47 [0.31;2.66]</t>
  </si>
  <si>
    <t>1.62 [0.28;2.96]</t>
  </si>
  <si>
    <t>Ruminiclostridium_E siraeum</t>
  </si>
  <si>
    <t>3.55 [1.87;5.40]</t>
  </si>
  <si>
    <t>3.73 [2.31;5.27]</t>
  </si>
  <si>
    <t>Catenibacterium sp000437715</t>
  </si>
  <si>
    <t>-1.77 [-2.43;-0.90]</t>
  </si>
  <si>
    <t>-1.62 [-2.36;-0.62]</t>
  </si>
  <si>
    <t>CAG-314 sp900551395</t>
  </si>
  <si>
    <t>-3.75 [-4.81;-1.91]</t>
  </si>
  <si>
    <t>-4.43 [-4.94;-2.69]</t>
  </si>
  <si>
    <t>Alistipes sp900544265</t>
  </si>
  <si>
    <t>0.19 [-0.84;1.17]</t>
  </si>
  <si>
    <t>-0.01 [-1.09;0.90]</t>
  </si>
  <si>
    <t>Prevotellamassilia sp900539625</t>
  </si>
  <si>
    <t>-3.90 [-4.92;-1.73]</t>
  </si>
  <si>
    <t>-3.10 [-4.77;-1.32]</t>
  </si>
  <si>
    <t>Lysinibacillus fusiformis_D</t>
  </si>
  <si>
    <t>1.22 [0.49;2.10]</t>
  </si>
  <si>
    <t>1.39 [0.60;2.23]</t>
  </si>
  <si>
    <t>Collinsella sp003469205</t>
  </si>
  <si>
    <t>0.89 [0.28;1.51]</t>
  </si>
  <si>
    <t>1.02 [0.48;1.62]</t>
  </si>
  <si>
    <t>Acetatifactor sp900554205</t>
  </si>
  <si>
    <t>-0.34 [-0.86;0.19]</t>
  </si>
  <si>
    <t>-0.46 [-0.97;0.03]</t>
  </si>
  <si>
    <t>Sporanaerobacter acetigenes</t>
  </si>
  <si>
    <t>0.90 [-0.19;1.90]</t>
  </si>
  <si>
    <t>0.86 [-0.15;1.94]</t>
  </si>
  <si>
    <t>Prevotella sp900544495</t>
  </si>
  <si>
    <t>-2.07 [-4.44;-0.55]</t>
  </si>
  <si>
    <t>-1.76 [-4.42;0.09]</t>
  </si>
  <si>
    <t>QAMI01 sp900551915</t>
  </si>
  <si>
    <t>-3.45 [-4.83;-0.80]</t>
  </si>
  <si>
    <t>-3.82 [-4.82;-1.08]</t>
  </si>
  <si>
    <t>Coprococcus_A catus</t>
  </si>
  <si>
    <t>4.94 [4.34;5.38]</t>
  </si>
  <si>
    <t>5.02 [4.34;5.44]</t>
  </si>
  <si>
    <t>RC9 sp900541925</t>
  </si>
  <si>
    <t>-4.84 [-5.20;-4.31]</t>
  </si>
  <si>
    <t>-4.74 [-5.10;-4.09]</t>
  </si>
  <si>
    <t>CAG-605 sp000433255</t>
  </si>
  <si>
    <t>-4.73 [-5.08;-4.02]</t>
  </si>
  <si>
    <t>-4.67 [-5.04;-3.99]</t>
  </si>
  <si>
    <t>Methanobrevibacter_A smithii</t>
  </si>
  <si>
    <t>-1.65 [-4.55;3.79]</t>
  </si>
  <si>
    <t>-1.39 [-4.49;3.94]</t>
  </si>
  <si>
    <t>UMGS1795 sp900553555</t>
  </si>
  <si>
    <t>-4.39 [-4.91;-2.68]</t>
  </si>
  <si>
    <t>-4.43 [-4.92;-2.69]</t>
  </si>
  <si>
    <t>Enterocloster sp900753815</t>
  </si>
  <si>
    <t>-0.26 [-1.18;0.79]</t>
  </si>
  <si>
    <t>-0.36 [-1.27;0.66]</t>
  </si>
  <si>
    <t>Alistipes sp900549305</t>
  </si>
  <si>
    <t>0.35 [-0.44;1.29]</t>
  </si>
  <si>
    <t>0.28 [-0.38;1.01]</t>
  </si>
  <si>
    <t>Collinsella sp900549085</t>
  </si>
  <si>
    <t>-1.71 [-4.83;0.53]</t>
  </si>
  <si>
    <t>-0.87 [-4.56;0.97]</t>
  </si>
  <si>
    <t>Ruthenibacterium sp900759375</t>
  </si>
  <si>
    <t>1.64 [0.43;2.69]</t>
  </si>
  <si>
    <t>1.56 [0.34;2.48]</t>
  </si>
  <si>
    <t>SFDB01 sp004558825</t>
  </si>
  <si>
    <t>0.04 [-0.42;0.55]</t>
  </si>
  <si>
    <t>-0.11 [-0.56;0.37]</t>
  </si>
  <si>
    <t>CAG-177 sp003514385</t>
  </si>
  <si>
    <t>0.87 [-0.59;5.18]</t>
  </si>
  <si>
    <t>0.88 [-0.59;5.26]</t>
  </si>
  <si>
    <t>Phascolarctobacterium sp900551745</t>
  </si>
  <si>
    <t>-4.07 [-4.96;1.57]</t>
  </si>
  <si>
    <t>-4.25 [-5.02;1.14]</t>
  </si>
  <si>
    <t>Parabacteroides sp014287585</t>
  </si>
  <si>
    <t>1.77 [0.85;2.78]</t>
  </si>
  <si>
    <t>1.91 [1.04;2.85]</t>
  </si>
  <si>
    <t>UBA7160 sp902363665</t>
  </si>
  <si>
    <t>4.02 [3.32;4.73]</t>
  </si>
  <si>
    <t>3.94 [3.21;4.48]</t>
  </si>
  <si>
    <t>CAG-977 sp000434295</t>
  </si>
  <si>
    <t>-4.94 [-5.26;-4.55]</t>
  </si>
  <si>
    <t>-4.88 [-5.22;-4.48]</t>
  </si>
  <si>
    <t>UBA7173 sp001701135</t>
  </si>
  <si>
    <t>-4.76 [-5.16;-4.04]</t>
  </si>
  <si>
    <t>-4.75 [-5.12;-4.16]</t>
  </si>
  <si>
    <t>NK3B98 sp900758315</t>
  </si>
  <si>
    <t>0.46 [0.03;0.96]</t>
  </si>
  <si>
    <t>0.38 [-0.08;0.98]</t>
  </si>
  <si>
    <t>Clostridium_A leptum</t>
  </si>
  <si>
    <t>3.13 [2.29;3.97]</t>
  </si>
  <si>
    <t>2.93 [2.20;3.90]</t>
  </si>
  <si>
    <t>Collinsella sp900757285</t>
  </si>
  <si>
    <t>0.41 [-0.63;1.32]</t>
  </si>
  <si>
    <t>0.57 [-0.29;1.42]</t>
  </si>
  <si>
    <t>Erysipelatoclostridium spiroforme</t>
  </si>
  <si>
    <t>-2.64 [-5.05;1.81]</t>
  </si>
  <si>
    <t>-0.12 [-4.77;2.66]</t>
  </si>
  <si>
    <t>Terrisporobacter sp900557165</t>
  </si>
  <si>
    <t>0.05 [-1.34;1.57]</t>
  </si>
  <si>
    <t>0.52 [-1.07;2.34]</t>
  </si>
  <si>
    <t>UBA1409 sp900553675</t>
  </si>
  <si>
    <t>-3.69 [-4.81;-1.87]</t>
  </si>
  <si>
    <t>-3.98 [-4.83;-2.07]</t>
  </si>
  <si>
    <t>CAG-312 sp001917305</t>
  </si>
  <si>
    <t>-4.73 [-5.10;-4.04]</t>
  </si>
  <si>
    <t>-4.73 [-5.08;-4.14]</t>
  </si>
  <si>
    <t>CAG-103 sp900543625</t>
  </si>
  <si>
    <t>1.91 [0.48;3.39]</t>
  </si>
  <si>
    <t>1.99 [0.61;3.54]</t>
  </si>
  <si>
    <t>Bacteroides massiliensis_A</t>
  </si>
  <si>
    <t>0.27 [-0.91;1.33]</t>
  </si>
  <si>
    <t>0.25 [-0.73;1.39]</t>
  </si>
  <si>
    <t>Muribaculum sp003150235</t>
  </si>
  <si>
    <t>-4.76 [-5.17;-4.06]</t>
  </si>
  <si>
    <t>-4.70 [-5.08;-3.93]</t>
  </si>
  <si>
    <t>NK3B98 sp900752305</t>
  </si>
  <si>
    <t>2.04 [1.17;3.32]</t>
  </si>
  <si>
    <t>1.89 [1.13;2.90]</t>
  </si>
  <si>
    <t>CAG-557 sp000435275</t>
  </si>
  <si>
    <t>-1.66 [-4.27;0.11]</t>
  </si>
  <si>
    <t>-1.37 [-3.31;0.28]</t>
  </si>
  <si>
    <t>Bilophila wadsworthia</t>
  </si>
  <si>
    <t>4.98 [3.12;5.71]</t>
  </si>
  <si>
    <t>4.70 [2.77;5.61]</t>
  </si>
  <si>
    <t>CAG-110 sp900547405</t>
  </si>
  <si>
    <t>-0.52 [-1.00;0.12]</t>
  </si>
  <si>
    <t>-0.56 [-1.01;-0.03]</t>
  </si>
  <si>
    <t>CAG-485 sp900767075</t>
  </si>
  <si>
    <t>-0.38 [-1.04;0.32]</t>
  </si>
  <si>
    <t>-0.56 [-1.11;0.12]</t>
  </si>
  <si>
    <t>Prevotella sp900556395</t>
  </si>
  <si>
    <t>1.72 [0.94;2.62]</t>
  </si>
  <si>
    <t>1.74 [0.91;2.72]</t>
  </si>
  <si>
    <t>UBA1777 sp900754515</t>
  </si>
  <si>
    <t>-1.54 [-2.37;-0.74]</t>
  </si>
  <si>
    <t>-1.51 [-2.25;-0.75]</t>
  </si>
  <si>
    <t>Blautia_A hydrogenotrophica</t>
  </si>
  <si>
    <t>0.05 [-1.52;2.01]</t>
  </si>
  <si>
    <t>0.03 [-1.29;1.91]</t>
  </si>
  <si>
    <t>Angelakisella sp900547385</t>
  </si>
  <si>
    <t>-0.01 [-1.04;4.81]</t>
  </si>
  <si>
    <t>-0.23 [-1.22;4.79]</t>
  </si>
  <si>
    <t>Lactococcus lactis</t>
  </si>
  <si>
    <t>-0.35 [-2.09;1.31]</t>
  </si>
  <si>
    <t>-1.15 [-2.96;0.45]</t>
  </si>
  <si>
    <t>Paraprevotella xylaniphila</t>
  </si>
  <si>
    <t>1.60 [0.60;3.22]</t>
  </si>
  <si>
    <t>2.08 [0.86;3.83]</t>
  </si>
  <si>
    <t>CAG-103 sp000432375</t>
  </si>
  <si>
    <t>2.99 [1.53;5.45]</t>
  </si>
  <si>
    <t>3.01 [1.50;5.44]</t>
  </si>
  <si>
    <t>Mediterraneibacter torques</t>
  </si>
  <si>
    <t>4.42 [2.80;5.89]</t>
  </si>
  <si>
    <t>4.72 [3.09;5.90]</t>
  </si>
  <si>
    <t>CAG-110 sp900544705</t>
  </si>
  <si>
    <t>0.99 [0.08;1.86]</t>
  </si>
  <si>
    <t>0.90 [-0.16;1.75]</t>
  </si>
  <si>
    <t>Akkermansia sp001580195</t>
  </si>
  <si>
    <t>-2.13 [-4.50;-0.56]</t>
  </si>
  <si>
    <t>-3.01 [-4.75;-0.98]</t>
  </si>
  <si>
    <t>Bacteroides fragilis_A</t>
  </si>
  <si>
    <t>1.76 [0.68;2.95]</t>
  </si>
  <si>
    <t>1.60 [0.58;2.80]</t>
  </si>
  <si>
    <t>Allisonella histaminiformans</t>
  </si>
  <si>
    <t>-4.36 [-4.97;-1.17]</t>
  </si>
  <si>
    <t>Mediterraneibacter sp900553885</t>
  </si>
  <si>
    <t>-0.63 [-1.24;0.17]</t>
  </si>
  <si>
    <t>-0.46 [-1.13;0.16]</t>
  </si>
  <si>
    <t>CAG-1427 sp900544455</t>
  </si>
  <si>
    <t>-0.61 [-4.47;1.11]</t>
  </si>
  <si>
    <t>0.13 [-4.05;1.18]</t>
  </si>
  <si>
    <t>CAG-110 sp000434635</t>
  </si>
  <si>
    <t>3.69 [0.75;5.14]</t>
  </si>
  <si>
    <t>3.09 [0.74;4.84]</t>
  </si>
  <si>
    <t>UBA1191 sp900066305</t>
  </si>
  <si>
    <t>2.11 [1.32;2.74]</t>
  </si>
  <si>
    <t>2.07 [1.38;2.66]</t>
  </si>
  <si>
    <t>UMGS1781 sp900554635</t>
  </si>
  <si>
    <t>-1.38 [-2.32;-0.35]</t>
  </si>
  <si>
    <t>-1.51 [-2.36;-0.59]</t>
  </si>
  <si>
    <t>UBA6398 sp900550635</t>
  </si>
  <si>
    <t>-0.82 [-1.67;0.20]</t>
  </si>
  <si>
    <t>-0.68 [-1.69;0.24]</t>
  </si>
  <si>
    <t>Enterocloster sp001517625</t>
  </si>
  <si>
    <t>0.89 [0.05;1.99]</t>
  </si>
  <si>
    <t>0.90 [0.19;2.36]</t>
  </si>
  <si>
    <t>Alistipes_A ihumii</t>
  </si>
  <si>
    <t>3.37 [1.02;4.67]</t>
  </si>
  <si>
    <t>2.87 [0.42;4.27]</t>
  </si>
  <si>
    <t>Bifidobacterium bifidum</t>
  </si>
  <si>
    <t>0.41 [-1.07;2.37]</t>
  </si>
  <si>
    <t>0.75 [-0.52;2.46]</t>
  </si>
  <si>
    <t>CAG-269 sp900552555</t>
  </si>
  <si>
    <t>0.08 [-0.67;0.86]</t>
  </si>
  <si>
    <t>0.04 [-0.85;0.85]</t>
  </si>
  <si>
    <t>Prevotella sp900546535</t>
  </si>
  <si>
    <t>-1.71 [-4.58;1.37]</t>
  </si>
  <si>
    <t>-1.10 [-4.37;2.38]</t>
  </si>
  <si>
    <t>Blautia_A sp900066505</t>
  </si>
  <si>
    <t>4.03 [3.57;4.55]</t>
  </si>
  <si>
    <t>4.06 [3.56;4.56]</t>
  </si>
  <si>
    <t>Prevotella sp900552675</t>
  </si>
  <si>
    <t>-4.61 [-5.07;-3.05]</t>
  </si>
  <si>
    <t>-4.42 [-4.94;-1.84]</t>
  </si>
  <si>
    <t>Coprococcus eutactus</t>
  </si>
  <si>
    <t>3.25 [2.12;4.63]</t>
  </si>
  <si>
    <t>3.06 [2.03;4.71]</t>
  </si>
  <si>
    <t>UBA1390 sp002305315</t>
  </si>
  <si>
    <t>0.54 [-0.99;2.18]</t>
  </si>
  <si>
    <t>0.33 [-1.00;1.78]</t>
  </si>
  <si>
    <t>Gemmiger sp900554145</t>
  </si>
  <si>
    <t>1.33 [0.74;2.02]</t>
  </si>
  <si>
    <t>1.37 [0.73;1.96]</t>
  </si>
  <si>
    <t>QAKD01 sp003343965</t>
  </si>
  <si>
    <t>1.07 [-3.74;2.33]</t>
  </si>
  <si>
    <t>1.23 [-3.92;2.51]</t>
  </si>
  <si>
    <t>UMGS363 sp900768245</t>
  </si>
  <si>
    <t>-1.75 [-3.40;-0.48]</t>
  </si>
  <si>
    <t>-1.90 [-4.09;-0.28]</t>
  </si>
  <si>
    <t>Bacteroides finegoldii</t>
  </si>
  <si>
    <t>3.39 [2.43;4.76]</t>
  </si>
  <si>
    <t>3.67 [2.56;5.01]</t>
  </si>
  <si>
    <t>Prevotella sp000434975</t>
  </si>
  <si>
    <t>-2.38 [-4.61;-0.18]</t>
  </si>
  <si>
    <t>-1.90 [-4.35;0.29]</t>
  </si>
  <si>
    <t>UMGS1397 sp900551425</t>
  </si>
  <si>
    <t>-0.61 [-2.25;0.98]</t>
  </si>
  <si>
    <t>-1.38 [-3.16;0.46]</t>
  </si>
  <si>
    <t>Flavonifractor plautii</t>
  </si>
  <si>
    <t>3.66 [2.83;4.80]</t>
  </si>
  <si>
    <t>3.67 [2.75;4.77]</t>
  </si>
  <si>
    <t>UMGS946 sp900544965</t>
  </si>
  <si>
    <t>-3.10 [-4.60;-1.21]</t>
  </si>
  <si>
    <t>-3.90 [-4.67;-1.82]</t>
  </si>
  <si>
    <t>CAG-273 sp902406115</t>
  </si>
  <si>
    <t>-4.12 [-4.85;-2.22]</t>
  </si>
  <si>
    <t>-4.21 [-4.82;-2.54]</t>
  </si>
  <si>
    <t>Streptococcus thermophilus</t>
  </si>
  <si>
    <t>3.56 [1.73;5.32]</t>
  </si>
  <si>
    <t>2.87 [0.75;4.72]</t>
  </si>
  <si>
    <t>CAG-590 sp000431135</t>
  </si>
  <si>
    <t>-0.39 [-1.17;0.46]</t>
  </si>
  <si>
    <t>-0.27 [-1.14;0.54]</t>
  </si>
  <si>
    <t>Barnesiella intestinihominis</t>
  </si>
  <si>
    <t>6.01 [4.24;6.86]</t>
  </si>
  <si>
    <t>6.02 [4.62;6.68]</t>
  </si>
  <si>
    <t>F0422 sp003999875</t>
  </si>
  <si>
    <t>-1.88 [-4.60;0.22]</t>
  </si>
  <si>
    <t>-2.50 [-4.69;-0.59]</t>
  </si>
  <si>
    <t>Collinsella sp003437035</t>
  </si>
  <si>
    <t>1.81 [1.25;2.36]</t>
  </si>
  <si>
    <t>1.84 [1.20;2.39]</t>
  </si>
  <si>
    <t>UMGS911 sp900545935</t>
  </si>
  <si>
    <t>-2.17 [-3.45;-0.15]</t>
  </si>
  <si>
    <t>-2.25 [-4.09;-0.47]</t>
  </si>
  <si>
    <t>Blautia_A sp000436615</t>
  </si>
  <si>
    <t>3.86 [2.89;5.21]</t>
  </si>
  <si>
    <t>3.80 [2.91;4.95]</t>
  </si>
  <si>
    <t>CAG-302 sp001916775</t>
  </si>
  <si>
    <t>-3.50 [-4.71;0.72]</t>
  </si>
  <si>
    <t>-3.79 [-4.68;0.82]</t>
  </si>
  <si>
    <t>Romboutsia timonensis</t>
  </si>
  <si>
    <t>2.81 [1.39;3.90]</t>
  </si>
  <si>
    <t>3.22 [1.64;4.10]</t>
  </si>
  <si>
    <t>Phocaeicola massiliensis</t>
  </si>
  <si>
    <t>4.30 [3.15;5.95]</t>
  </si>
  <si>
    <t>4.89 [3.42;6.48]</t>
  </si>
  <si>
    <t>Evtepia sp900546255</t>
  </si>
  <si>
    <t>-3.38 [-4.81;-1.47]</t>
  </si>
  <si>
    <t>-4.05 [-4.90;-2.00]</t>
  </si>
  <si>
    <t>Collinsella sp900540875</t>
  </si>
  <si>
    <t>-0.12 [-0.94;0.74]</t>
  </si>
  <si>
    <t>0.13 [-0.97;1.14]</t>
  </si>
  <si>
    <t>Tidjanibacter inops_A</t>
  </si>
  <si>
    <t>2.56 [-0.72;5.08]</t>
  </si>
  <si>
    <t>1.92 [-0.52;4.87]</t>
  </si>
  <si>
    <t>Pauljensenia sp001064145</t>
  </si>
  <si>
    <t>0.01 [-0.69;0.80]</t>
  </si>
  <si>
    <t>0.11 [-0.56;0.89]</t>
  </si>
  <si>
    <t>UBA1191 sp900543485</t>
  </si>
  <si>
    <t>1.81 [0.84;2.62]</t>
  </si>
  <si>
    <t>1.78 [0.93;2.64]</t>
  </si>
  <si>
    <t>Alistipes communis</t>
  </si>
  <si>
    <t>5.16 [3.89;5.89]</t>
  </si>
  <si>
    <t>5.03 [4.03;5.81]</t>
  </si>
  <si>
    <t>Holdemanella sp900547815</t>
  </si>
  <si>
    <t>3.02 [2.37;3.76]</t>
  </si>
  <si>
    <t>3.14 [2.46;3.85]</t>
  </si>
  <si>
    <t>Mediterraneibacter sp900541505</t>
  </si>
  <si>
    <t>-0.17 [-1.14;0.92]</t>
  </si>
  <si>
    <t>-0.40 [-1.28;0.76]</t>
  </si>
  <si>
    <t>Agathobacter sp000434275</t>
  </si>
  <si>
    <t>3.91 [3.06;5.06]</t>
  </si>
  <si>
    <t>4.11 [3.18;5.15]</t>
  </si>
  <si>
    <t>CAG-448 sp003150135</t>
  </si>
  <si>
    <t>0.39 [-0.78;1.70]</t>
  </si>
  <si>
    <t>0.06 [-0.92;1.44]</t>
  </si>
  <si>
    <t>QALR01 sp900552255</t>
  </si>
  <si>
    <t>-3.21 [-4.72;-1.78]</t>
  </si>
  <si>
    <t>-3.28 [-4.66;-1.87]</t>
  </si>
  <si>
    <t>UMGS1600 sp900553295</t>
  </si>
  <si>
    <t>2.03 [-1.08;3.19]</t>
  </si>
  <si>
    <t>1.82 [-1.22;3.05]</t>
  </si>
  <si>
    <t>Klebsiella_A oxytoca</t>
  </si>
  <si>
    <t>-4.85 [-5.24;-4.28]</t>
  </si>
  <si>
    <t>-4.81 [-5.17;-4.27]</t>
  </si>
  <si>
    <t>Bacteroides sp900556215</t>
  </si>
  <si>
    <t>3.03 [1.77;4.13]</t>
  </si>
  <si>
    <t>2.72 [1.60;3.88]</t>
  </si>
  <si>
    <t>Merdibacter sp900543035</t>
  </si>
  <si>
    <t>-1.04 [-2.46;3.32]</t>
  </si>
  <si>
    <t>-1.16 [-2.52;2.92]</t>
  </si>
  <si>
    <t>Ruminococcus_B sp900544395</t>
  </si>
  <si>
    <t>0.00 [-0.86;1.00]</t>
  </si>
  <si>
    <t>0.08 [-0.73;1.09]</t>
  </si>
  <si>
    <t>CAG-964 sp000435335</t>
  </si>
  <si>
    <t>-0.78 [-1.53;-0.17]</t>
  </si>
  <si>
    <t>-0.89 [-1.66;-0.14]</t>
  </si>
  <si>
    <t>Prevotella sp900543975</t>
  </si>
  <si>
    <t>-2.40 [-4.63;-0.95]</t>
  </si>
  <si>
    <t>-2.09 [-4.46;-0.66]</t>
  </si>
  <si>
    <t>Clostridium sp000435835</t>
  </si>
  <si>
    <t>0.18 [-1.67;2.10]</t>
  </si>
  <si>
    <t>0.44 [-1.49;2.24]</t>
  </si>
  <si>
    <t>CAG-873 sp900554715</t>
  </si>
  <si>
    <t>-4.77 [-5.17;-4.10]</t>
  </si>
  <si>
    <t>-4.75 [-5.11;-4.09]</t>
  </si>
  <si>
    <t>UBA1777 sp900546515</t>
  </si>
  <si>
    <t>0.46 [-0.08;1.09]</t>
  </si>
  <si>
    <t>0.37 [-0.25;0.98]</t>
  </si>
  <si>
    <t>Eubacterium_F sp000433735</t>
  </si>
  <si>
    <t>2.02 [0.41;3.90]</t>
  </si>
  <si>
    <t>1.62 [0.21;3.78]</t>
  </si>
  <si>
    <t>BX12 sp902363595</t>
  </si>
  <si>
    <t>0.26 [-0.67;1.13]</t>
  </si>
  <si>
    <t>0.23 [-0.62;1.12]</t>
  </si>
  <si>
    <t>V9D3004 sp900760345</t>
  </si>
  <si>
    <t>0.46 [-0.95;1.98]</t>
  </si>
  <si>
    <t>0.77 [-0.68;1.89]</t>
  </si>
  <si>
    <t>Collinsella sp900555955</t>
  </si>
  <si>
    <t>2.23 [1.29;3.14]</t>
  </si>
  <si>
    <t>2.35 [1.50;3.31]</t>
  </si>
  <si>
    <t>CAG-1024 sp000432015</t>
  </si>
  <si>
    <t>-2.62 [-4.26;-1.69]</t>
  </si>
  <si>
    <t>-2.98 [-4.53;-2.06]</t>
  </si>
  <si>
    <t>Dialister succinatiphilus</t>
  </si>
  <si>
    <t>-1.36 [-4.78;-0.24]</t>
  </si>
  <si>
    <t>-1.23 [-4.57;-0.05]</t>
  </si>
  <si>
    <t>GCA-900066755 sp900066755</t>
  </si>
  <si>
    <t>1.34 [0.48;2.09]</t>
  </si>
  <si>
    <t>1.08 [0.41;1.88]</t>
  </si>
  <si>
    <t>UBA11471 sp000434215</t>
  </si>
  <si>
    <t>0.51 [-0.45;1.88]</t>
  </si>
  <si>
    <t>0.79 [-0.28;2.55]</t>
  </si>
  <si>
    <t>CAG-269 sp900760175</t>
  </si>
  <si>
    <t>-2.60 [-4.51;-0.74]</t>
  </si>
  <si>
    <t>-2.71 [-4.47;-1.03]</t>
  </si>
  <si>
    <t>Marvinbryantia sp900544685</t>
  </si>
  <si>
    <t>-0.09 [-1.12;1.55]</t>
  </si>
  <si>
    <t>0.14 [-0.95;1.76]</t>
  </si>
  <si>
    <t>Fusicatenibacter sp900772675</t>
  </si>
  <si>
    <t>4.05 [3.26;4.76]</t>
  </si>
  <si>
    <t>4.27 [3.61;5.02]</t>
  </si>
  <si>
    <t>CAG-83 sp001916855</t>
  </si>
  <si>
    <t>3.10 [1.08;5.36]</t>
  </si>
  <si>
    <t>2.38 [0.79;4.72]</t>
  </si>
  <si>
    <t>Faecalibacterium sp900551435</t>
  </si>
  <si>
    <t>1.70 [1.25;2.14]</t>
  </si>
  <si>
    <t>1.86 [1.42;2.28]</t>
  </si>
  <si>
    <t>UBA11774 sp003507655</t>
  </si>
  <si>
    <t>4.48 [3.32;5.37]</t>
  </si>
  <si>
    <t>4.08 [2.77;5.15]</t>
  </si>
  <si>
    <t>Prevotella sp900548745</t>
  </si>
  <si>
    <t>0.56 [-0.05;1.34]</t>
  </si>
  <si>
    <t>0.74 [-0.07;1.56]</t>
  </si>
  <si>
    <t>CAG-145 sp000435715</t>
  </si>
  <si>
    <t>1.90 [0.30;3.07]</t>
  </si>
  <si>
    <t>1.51 [-0.34;2.75]</t>
  </si>
  <si>
    <t>Desulfovibrio sp900319575</t>
  </si>
  <si>
    <t>-4.78 [-5.17;-4.03]</t>
  </si>
  <si>
    <t>-4.62 [-5.08;-3.75]</t>
  </si>
  <si>
    <t>RUG131 sp900549975</t>
  </si>
  <si>
    <t>-4.71 [-5.08;-3.91]</t>
  </si>
  <si>
    <t>-4.65 [-5.04;-3.97]</t>
  </si>
  <si>
    <t>Phocaeicola sp000432735</t>
  </si>
  <si>
    <t>-1.35 [-3.42;0.52]</t>
  </si>
  <si>
    <t>-1.38 [-3.14;0.48]</t>
  </si>
  <si>
    <t>CAG-1427 sp000435475</t>
  </si>
  <si>
    <t>-4.57 [-5.05;-3.25]</t>
  </si>
  <si>
    <t>-4.58 [-5.06;-3.55]</t>
  </si>
  <si>
    <t>Holdemania filiformis</t>
  </si>
  <si>
    <t>1.65 [0.39;2.54]</t>
  </si>
  <si>
    <t>1.77 [0.47;2.70]</t>
  </si>
  <si>
    <t>UMGS1865 sp900547725</t>
  </si>
  <si>
    <t>-0.26 [-2.27;1.59]</t>
  </si>
  <si>
    <t>-0.42 [-2.56;1.23]</t>
  </si>
  <si>
    <t>CAG-1000 sp000434555</t>
  </si>
  <si>
    <t>-4.79 [-5.16;-4.23]</t>
  </si>
  <si>
    <t>-4.74 [-5.07;-4.14]</t>
  </si>
  <si>
    <t>Marvinbryantia formatexigens</t>
  </si>
  <si>
    <t>-0.17 [-0.87;0.68]</t>
  </si>
  <si>
    <t>-0.37 [-0.95;0.37]</t>
  </si>
  <si>
    <t>UBA9502 sp003480315</t>
  </si>
  <si>
    <t>3.32 [2.38;3.99]</t>
  </si>
  <si>
    <t>3.36 [2.50;4.04]</t>
  </si>
  <si>
    <t>UC5-1-2E3 sp001304875</t>
  </si>
  <si>
    <t>0.56 [-2.33;1.90]</t>
  </si>
  <si>
    <t>0.65 [-1.88;1.90]</t>
  </si>
  <si>
    <t>Odoribacter massiliensis</t>
  </si>
  <si>
    <t>0.09 [-1.09;1.68]</t>
  </si>
  <si>
    <t>-0.03 [-1.16;1.31]</t>
  </si>
  <si>
    <t>CAG-314 sp000437915</t>
  </si>
  <si>
    <t>-1.62 [-4.13;3.28]</t>
  </si>
  <si>
    <t>-2.09 [-4.15;0.49]</t>
  </si>
  <si>
    <t>UBA738 sp004557735</t>
  </si>
  <si>
    <t>0.16 [-0.85;1.00]</t>
  </si>
  <si>
    <t>-0.04 [-1.00;0.78]</t>
  </si>
  <si>
    <t>UMGS1872 sp902373635</t>
  </si>
  <si>
    <t>0.30 [-0.62;1.29]</t>
  </si>
  <si>
    <t>0.29 [-0.52;1.28]</t>
  </si>
  <si>
    <t>Prevotella sp003447235</t>
  </si>
  <si>
    <t>-2.68 [-4.72;0.37]</t>
  </si>
  <si>
    <t>-1.88 [-4.55;1.22]</t>
  </si>
  <si>
    <t>RUG115 sp900066395</t>
  </si>
  <si>
    <t>3.30 [1.84;5.22]</t>
  </si>
  <si>
    <t>3.49 [2.13;5.39]</t>
  </si>
  <si>
    <t>Slackia_A sp900553775</t>
  </si>
  <si>
    <t>-0.02 [-0.79;0.65]</t>
  </si>
  <si>
    <t>0.04 [-0.74;0.72]</t>
  </si>
  <si>
    <t>Enterococcus faecalis</t>
  </si>
  <si>
    <t>-4.06 [-5.00;-1.52]</t>
  </si>
  <si>
    <t>-4.38 [-5.04;-1.93]</t>
  </si>
  <si>
    <t>Paraprevotella sp900760455</t>
  </si>
  <si>
    <t>1.42 [0.67;2.31]</t>
  </si>
  <si>
    <t>1.58 [0.79;2.40]</t>
  </si>
  <si>
    <t>Megasphaera sp000417505</t>
  </si>
  <si>
    <t>-4.84 [-5.23;-4.27]</t>
  </si>
  <si>
    <t>-4.77 [-5.15;-4.21]</t>
  </si>
  <si>
    <t>QALS01 sp003150575</t>
  </si>
  <si>
    <t>1.92 [0.53;3.18]</t>
  </si>
  <si>
    <t>1.61 [0.04;2.87]</t>
  </si>
  <si>
    <t>Prevotella sp000433175</t>
  </si>
  <si>
    <t>-0.16 [-1.09;0.74]</t>
  </si>
  <si>
    <t>-0.06 [-0.81;0.86]</t>
  </si>
  <si>
    <t>UMGS1783 sp900555065</t>
  </si>
  <si>
    <t>-0.89 [-2.09;0.79]</t>
  </si>
  <si>
    <t>-1.18 [-2.34;0.12]</t>
  </si>
  <si>
    <t>Collinsella sp900553415</t>
  </si>
  <si>
    <t>1.38 [0.85;1.91]</t>
  </si>
  <si>
    <t>1.36 [0.83;1.96]</t>
  </si>
  <si>
    <t>CAG-877 sp900554305</t>
  </si>
  <si>
    <t>-2.30 [-4.73;-0.34]</t>
  </si>
  <si>
    <t>-1.95 [-4.56;-0.26]</t>
  </si>
  <si>
    <t>TF01-11 sp003149875</t>
  </si>
  <si>
    <t>1.45 [0.27;2.70]</t>
  </si>
  <si>
    <t>1.69 [0.55;2.69]</t>
  </si>
  <si>
    <t>Roseburia sp900550935</t>
  </si>
  <si>
    <t>-0.76 [-1.42;-0.02]</t>
  </si>
  <si>
    <t>-0.58 [-1.25;0.13]</t>
  </si>
  <si>
    <t>UMGS1109 sp900548675</t>
  </si>
  <si>
    <t>-4.39 [-4.92;-2.21]</t>
  </si>
  <si>
    <t>-4.38 [-4.91;-2.10]</t>
  </si>
  <si>
    <t>CAG-710 sp000432595</t>
  </si>
  <si>
    <t>-4.35 [-4.94;-2.47]</t>
  </si>
  <si>
    <t>-4.33 [-4.92;-2.24]</t>
  </si>
  <si>
    <t>CAG-83 sp900555735</t>
  </si>
  <si>
    <t>1.61 [0.88;2.23]</t>
  </si>
  <si>
    <t>1.35 [0.64;1.90]</t>
  </si>
  <si>
    <t>Phil1 sp001940855</t>
  </si>
  <si>
    <t>0.42 [-0.70;2.77]</t>
  </si>
  <si>
    <t>0.08 [-0.93;2.16]</t>
  </si>
  <si>
    <t>Anaeromassilibacillus sp001305115</t>
  </si>
  <si>
    <t>0.72 [-0.04;2.26]</t>
  </si>
  <si>
    <t>0.49 [-0.17;2.00]</t>
  </si>
  <si>
    <t>OF09-33XD sp003481995</t>
  </si>
  <si>
    <t>2.68 [2.12;3.32]</t>
  </si>
  <si>
    <t>2.63 [2.05;3.15]</t>
  </si>
  <si>
    <t>Eisenbergiella sp900555195</t>
  </si>
  <si>
    <t>0.01 [-1.12;1.63]</t>
  </si>
  <si>
    <t>-0.26 [-1.29;1.38]</t>
  </si>
  <si>
    <t>UBA738 sp003522945</t>
  </si>
  <si>
    <t>0.36 [-1.39;3.89]</t>
  </si>
  <si>
    <t>-0.31 [-1.62;3.59]</t>
  </si>
  <si>
    <t>CAG-312 sp900760665</t>
  </si>
  <si>
    <t>-4.75 [-5.13;-4.14]</t>
  </si>
  <si>
    <t>-4.74 [-5.08;-4.18]</t>
  </si>
  <si>
    <t>CAG-590 sp900769115</t>
  </si>
  <si>
    <t>-0.12 [-1.03;0.85]</t>
  </si>
  <si>
    <t>0.11 [-0.73;1.15]</t>
  </si>
  <si>
    <t>Prevotella sp002265625</t>
  </si>
  <si>
    <t>-3.79 [-4.84;-0.37]</t>
  </si>
  <si>
    <t>-2.50 [-4.69;0.59]</t>
  </si>
  <si>
    <t>Bacteroides fragilis</t>
  </si>
  <si>
    <t>3.48 [1.27;5.87]</t>
  </si>
  <si>
    <t>2.89 [1.26;5.48]</t>
  </si>
  <si>
    <t>RUG841 sp900313795</t>
  </si>
  <si>
    <t>-4.93 [-5.26;-4.54]</t>
  </si>
  <si>
    <t>CAG-485 sp900549375</t>
  </si>
  <si>
    <t>-4.59 [-5.09;-2.98]</t>
  </si>
  <si>
    <t>-4.56 [-5.06;-3.00]</t>
  </si>
  <si>
    <t>CAG-492 sp000434015</t>
  </si>
  <si>
    <t>-2.63 [-4.50;-1.26]</t>
  </si>
  <si>
    <t>-2.65 [-4.46;-1.00]</t>
  </si>
  <si>
    <t>Parabacteroides sp003480915</t>
  </si>
  <si>
    <t>0.57 [-0.36;1.63]</t>
  </si>
  <si>
    <t>0.56 [-0.26;1.64]</t>
  </si>
  <si>
    <t>Collinsella tanakaei</t>
  </si>
  <si>
    <t>-4.87 [-5.24;-4.37]</t>
  </si>
  <si>
    <t>-4.83 [-5.20;-4.36]</t>
  </si>
  <si>
    <t>Collinsella sp900555815</t>
  </si>
  <si>
    <t>1.23 [0.69;1.84]</t>
  </si>
  <si>
    <t>1.34 [0.71;1.89]</t>
  </si>
  <si>
    <t>CAG-56 sp900762665</t>
  </si>
  <si>
    <t>-1.74 [-2.57;-0.87]</t>
  </si>
  <si>
    <t>-1.57 [-2.54;-0.78]</t>
  </si>
  <si>
    <t>UMGS951 sp900547155</t>
  </si>
  <si>
    <t>-4.59 [-5.11;-1.96]</t>
  </si>
  <si>
    <t>-4.57 [-5.07;-2.93]</t>
  </si>
  <si>
    <t>Roseburia sp900552665</t>
  </si>
  <si>
    <t>4.84 [3.63;6.13]</t>
  </si>
  <si>
    <t>5.54 [4.38;6.67]</t>
  </si>
  <si>
    <t>CAG-273 sp000435755</t>
  </si>
  <si>
    <t>-1.97 [-4.37;0.70]</t>
  </si>
  <si>
    <t>-2.43 [-4.48;0.13]</t>
  </si>
  <si>
    <t>Dialister sp002320515</t>
  </si>
  <si>
    <t>-4.75 [-5.17;-4.00]</t>
  </si>
  <si>
    <t>-4.62 [-5.07;-3.45]</t>
  </si>
  <si>
    <t>Phocaeicola barnesiae</t>
  </si>
  <si>
    <t>1.61 [0.45;2.65]</t>
  </si>
  <si>
    <t>1.79 [0.82;2.77]</t>
  </si>
  <si>
    <t>Methanobrevibacter_A sp900766745</t>
  </si>
  <si>
    <t>0.51 [-0.39;1.40]</t>
  </si>
  <si>
    <t>0.72 [-0.25;1.58]</t>
  </si>
  <si>
    <t>Phocea massiliensis</t>
  </si>
  <si>
    <t>1.15 [-0.81;1.93]</t>
  </si>
  <si>
    <t>1.41 [0.20;2.09]</t>
  </si>
  <si>
    <t>UBA7597 sp003448195</t>
  </si>
  <si>
    <t>-3.42 [-4.75;-1.46]</t>
  </si>
  <si>
    <t>-4.12 [-4.80;-1.94]</t>
  </si>
  <si>
    <t>Negativibacillus sp900547015</t>
  </si>
  <si>
    <t>1.24 [0.85;1.67]</t>
  </si>
  <si>
    <t>1.31 [0.87;1.75]</t>
  </si>
  <si>
    <t>Fournierella sp004558145</t>
  </si>
  <si>
    <t>0.33 [-0.48;1.19]</t>
  </si>
  <si>
    <t>0.20 [-0.58;0.99]</t>
  </si>
  <si>
    <t>CAG-460 sp000437355</t>
  </si>
  <si>
    <t>-4.67 [-5.05;-3.75]</t>
  </si>
  <si>
    <t>UMGS874 sp900546315</t>
  </si>
  <si>
    <t>2.41 [-1.22;3.31]</t>
  </si>
  <si>
    <t>2.40 [-1.92;3.22]</t>
  </si>
  <si>
    <t>CAG-115 sp003507295</t>
  </si>
  <si>
    <t>-0.10 [-2.09;1.16]</t>
  </si>
  <si>
    <t>-0.44 [-2.25;1.00]</t>
  </si>
  <si>
    <t>Dialister invisus</t>
  </si>
  <si>
    <t>-0.96 [-3.48;6.62]</t>
  </si>
  <si>
    <t>-0.89 [-3.24;6.57]</t>
  </si>
  <si>
    <t>ER4 sp900550165</t>
  </si>
  <si>
    <t>1.76 [1.08;2.30]</t>
  </si>
  <si>
    <t>1.71 [1.10;2.23]</t>
  </si>
  <si>
    <t>UBA1394 sp900066845</t>
  </si>
  <si>
    <t>-1.97 [-3.02;-0.16]</t>
  </si>
  <si>
    <t>-2.08 [-3.32;-0.92]</t>
  </si>
  <si>
    <t>CAG-81 sp900066055</t>
  </si>
  <si>
    <t>3.00 [2.32;3.59]</t>
  </si>
  <si>
    <t>3.20 [2.65;3.85]</t>
  </si>
  <si>
    <t>Acutalibacter sp000435395</t>
  </si>
  <si>
    <t>2.38 [-1.71;3.90]</t>
  </si>
  <si>
    <t>2.40 [-1.59;3.95]</t>
  </si>
  <si>
    <t>UBA1394 sp900538575</t>
  </si>
  <si>
    <t>-2.94 [-4.63;-1.77]</t>
  </si>
  <si>
    <t>-3.18 [-4.74;-2.01]</t>
  </si>
  <si>
    <t>Lachnoclostridium_B sp900066765</t>
  </si>
  <si>
    <t>2.69 [1.73;3.94]</t>
  </si>
  <si>
    <t>2.50 [1.65;3.78]</t>
  </si>
  <si>
    <t>SFHK01 sp004556395</t>
  </si>
  <si>
    <t>-2.90 [-4.52;-1.86]</t>
  </si>
  <si>
    <t>-3.56 [-4.59;-2.04]</t>
  </si>
  <si>
    <t>Alistipes sp900546065</t>
  </si>
  <si>
    <t>-0.97 [-2.07;0.15]</t>
  </si>
  <si>
    <t>-1.01 [-2.14;0.17]</t>
  </si>
  <si>
    <t>UBA7182 sp003480725</t>
  </si>
  <si>
    <t>4.40 [3.62;5.07]</t>
  </si>
  <si>
    <t>4.51 [3.80;5.12]</t>
  </si>
  <si>
    <t>HGM10766 sp900757295</t>
  </si>
  <si>
    <t>-4.65 [-5.05;-3.70]</t>
  </si>
  <si>
    <t>-4.64 [-5.04;-3.90]</t>
  </si>
  <si>
    <t>Bacillus_A luti</t>
  </si>
  <si>
    <t>-4.52 [-5.04;-1.46]</t>
  </si>
  <si>
    <t>-4.38 [-4.92;-0.35]</t>
  </si>
  <si>
    <t>UBA1417 sp003531055</t>
  </si>
  <si>
    <t>5.23 [4.44;6.01]</t>
  </si>
  <si>
    <t>5.22 [4.43;5.90]</t>
  </si>
  <si>
    <t>UMGS1590 sp900552455</t>
  </si>
  <si>
    <t>-4.43 [-5.02;-2.78]</t>
  </si>
  <si>
    <t>-4.57 [-5.05;-3.31]</t>
  </si>
  <si>
    <t>RC9 sp900544195</t>
  </si>
  <si>
    <t>-4.18 [-5.01;-1.91]</t>
  </si>
  <si>
    <t>-3.81 [-4.89;-1.51]</t>
  </si>
  <si>
    <t>Faecalibacterium sp900539885</t>
  </si>
  <si>
    <t>4.34 [3.48;5.28]</t>
  </si>
  <si>
    <t>4.63 [3.75;5.31]</t>
  </si>
  <si>
    <t>CAG-269 sp001916065</t>
  </si>
  <si>
    <t>-2.61 [-4.55;-0.92]</t>
  </si>
  <si>
    <t>-2.98 [-4.61;-0.79]</t>
  </si>
  <si>
    <t>Bacteroides sp003545565</t>
  </si>
  <si>
    <t>1.11 [0.29;2.09]</t>
  </si>
  <si>
    <t>1.09 [0.20;1.96]</t>
  </si>
  <si>
    <t>Merdimonas sp900553355</t>
  </si>
  <si>
    <t>0.73 [0.20;1.35]</t>
  </si>
  <si>
    <t>0.97 [0.39;1.48]</t>
  </si>
  <si>
    <t>Roseburia sp900753715</t>
  </si>
  <si>
    <t>0.19 [-0.71;1.27]</t>
  </si>
  <si>
    <t>0.47 [-0.47;1.60]</t>
  </si>
  <si>
    <t>UMGS1484 sp900552285</t>
  </si>
  <si>
    <t>-1.42 [-2.55;0.66]</t>
  </si>
  <si>
    <t>-1.57 [-2.51;0.66]</t>
  </si>
  <si>
    <t>Olsenella_E sp003150175</t>
  </si>
  <si>
    <t>-4.19 [-5.01;-2.38]</t>
  </si>
  <si>
    <t>-3.77 [-4.82;-2.13]</t>
  </si>
  <si>
    <t>Alistipes sp001941065</t>
  </si>
  <si>
    <t>2.00 [1.21;2.71]</t>
  </si>
  <si>
    <t>1.88 [1.17;2.61]</t>
  </si>
  <si>
    <t>Phocaeicola sp002161765</t>
  </si>
  <si>
    <t>-4.35 [-5.04;-2.24]</t>
  </si>
  <si>
    <t>-4.05 [-4.96;-2.13]</t>
  </si>
  <si>
    <t>Gemmiger sp004555405</t>
  </si>
  <si>
    <t>0.48 [0.09;0.97]</t>
  </si>
  <si>
    <t>0.47 [0.04;1.03]</t>
  </si>
  <si>
    <t>Phocaeicola sp900546095</t>
  </si>
  <si>
    <t>-1.27 [-2.42;-0.06]</t>
  </si>
  <si>
    <t>-1.28 [-2.52;-0.17]</t>
  </si>
  <si>
    <t>CAG-605 sp000433475</t>
  </si>
  <si>
    <t>-4.77 [-5.12;-4.07]</t>
  </si>
  <si>
    <t>-4.74 [-5.09;-4.10]</t>
  </si>
  <si>
    <t>Dialister sp000434475</t>
  </si>
  <si>
    <t>-4.57 [-5.05;-2.69]</t>
  </si>
  <si>
    <t>-4.38 [-4.95;-2.12]</t>
  </si>
  <si>
    <t>UMGS1375 sp900066615</t>
  </si>
  <si>
    <t>5.00 [3.35;6.14]</t>
  </si>
  <si>
    <t>5.48 [3.67;6.49]</t>
  </si>
  <si>
    <t>Prevotella copri_A</t>
  </si>
  <si>
    <t>-1.08 [-4.63;2.40]</t>
  </si>
  <si>
    <t>-0.53 [-4.42;3.40]</t>
  </si>
  <si>
    <t>UBA5394 sp003150565</t>
  </si>
  <si>
    <t>-3.62 [-4.75;-1.14]</t>
  </si>
  <si>
    <t>-4.00 [-4.77;-1.59]</t>
  </si>
  <si>
    <t>Prevotella sp900555035</t>
  </si>
  <si>
    <t>-2.03 [-4.18;0.15]</t>
  </si>
  <si>
    <t>-1.55 [-3.92;1.70]</t>
  </si>
  <si>
    <t>UBA737 sp900549755</t>
  </si>
  <si>
    <t>0.04 [-1.11;1.13]</t>
  </si>
  <si>
    <t>-0.28 [-1.31;0.91]</t>
  </si>
  <si>
    <t>UMGS882 sp003343885</t>
  </si>
  <si>
    <t>0.90 [0.27;1.54]</t>
  </si>
  <si>
    <t>0.66 [0.02;1.29]</t>
  </si>
  <si>
    <t>Fournierella massiliensis</t>
  </si>
  <si>
    <t>1.33 [0.91;1.82]</t>
  </si>
  <si>
    <t>1.14 [0.76;1.61]</t>
  </si>
  <si>
    <t>Blautia_A sp900541985</t>
  </si>
  <si>
    <t>0.98 [0.41;1.64]</t>
  </si>
  <si>
    <t>0.93 [0.42;1.56]</t>
  </si>
  <si>
    <t>Anaerotruncus massiliensis</t>
  </si>
  <si>
    <t>-0.49 [-2.03;0.92]</t>
  </si>
  <si>
    <t>-0.55 [-2.17;0.79]</t>
  </si>
  <si>
    <t>Coprococcus sp900066115</t>
  </si>
  <si>
    <t>2.25 [1.48;3.56]</t>
  </si>
  <si>
    <t>2.48 [1.60;3.67]</t>
  </si>
  <si>
    <t>UBA9414 sp003458885</t>
  </si>
  <si>
    <t>-0.04 [-0.63;0.73]</t>
  </si>
  <si>
    <t>0.15 [-0.48;0.82]</t>
  </si>
  <si>
    <t>Collinsella sp900759335</t>
  </si>
  <si>
    <t>2.15 [1.53;2.83]</t>
  </si>
  <si>
    <t>2.13 [1.54;2.82]</t>
  </si>
  <si>
    <t>Butyricicoccus pullicaecorum</t>
  </si>
  <si>
    <t>0.92 [-0.03;1.97]</t>
  </si>
  <si>
    <t>0.52 [-0.25;1.72]</t>
  </si>
  <si>
    <t>CAG-762 sp000432575</t>
  </si>
  <si>
    <t>-4.26 [-4.85;-1.92]</t>
  </si>
  <si>
    <t>-4.38 [-4.87;-2.46]</t>
  </si>
  <si>
    <t>HGM11386 sp900761915</t>
  </si>
  <si>
    <t>-1.28 [-2.49;-0.03]</t>
  </si>
  <si>
    <t>-1.50 [-2.75;-0.37]</t>
  </si>
  <si>
    <t>CAG-83 sp900545585</t>
  </si>
  <si>
    <t>2.58 [1.23;4.15]</t>
  </si>
  <si>
    <t>2.48 [1.12;4.04]</t>
  </si>
  <si>
    <t>QALW01 sp900552055</t>
  </si>
  <si>
    <t>-2.25 [-4.24;-0.10]</t>
  </si>
  <si>
    <t>-2.19 [-4.29;-0.24]</t>
  </si>
  <si>
    <t>Prevotella pectinovora</t>
  </si>
  <si>
    <t>-0.25 [-2.03;1.06]</t>
  </si>
  <si>
    <t>0.07 [-1.34;1.29]</t>
  </si>
  <si>
    <t>OM05-12 sp900760755</t>
  </si>
  <si>
    <t>0.74 (1.59)</t>
  </si>
  <si>
    <t>0.94 (1.63)</t>
  </si>
  <si>
    <t>Bacteroides xylanisolvens</t>
  </si>
  <si>
    <t>5.46 [4.58;6.48]</t>
  </si>
  <si>
    <t>5.56 [4.68;6.59]</t>
  </si>
  <si>
    <t>Enterocloster sp000155435</t>
  </si>
  <si>
    <t>0.19 [-0.75;1.46]</t>
  </si>
  <si>
    <t>-0.01 [-0.92;1.18]</t>
  </si>
  <si>
    <t>UBA5446 sp900546485</t>
  </si>
  <si>
    <t>0.31 [-0.23;1.05]</t>
  </si>
  <si>
    <t>0.23 [-0.23;0.79]</t>
  </si>
  <si>
    <t>Dysosmobacter sp900544105</t>
  </si>
  <si>
    <t>2.92 [2.02;3.53]</t>
  </si>
  <si>
    <t>2.83 [2.01;3.41]</t>
  </si>
  <si>
    <t>Parabacteroides massiliensis</t>
  </si>
  <si>
    <t>1.39 [0.58;2.19]</t>
  </si>
  <si>
    <t>1.59 [0.77;2.41]</t>
  </si>
  <si>
    <t>UMGS1241 sp900549955</t>
  </si>
  <si>
    <t>-3.15 [-4.71;-2.17]</t>
  </si>
  <si>
    <t>-3.70 [-4.75;-2.36]</t>
  </si>
  <si>
    <t>Prevotella sp900554045</t>
  </si>
  <si>
    <t>0.37 [-1.32;1.91]</t>
  </si>
  <si>
    <t>0.56 [-0.99;2.02]</t>
  </si>
  <si>
    <t>QAMH01 sp900544245</t>
  </si>
  <si>
    <t>0.76 [-4.35;3.74]</t>
  </si>
  <si>
    <t>0.76 [-4.13;2.70]</t>
  </si>
  <si>
    <t>Olsenella sp900538935</t>
  </si>
  <si>
    <t>-4.87 [-5.24;-4.39]</t>
  </si>
  <si>
    <t>-4.80 [-5.17;-4.31]</t>
  </si>
  <si>
    <t>Prevotella sp900550035</t>
  </si>
  <si>
    <t>-2.67 [-4.78;-0.57]</t>
  </si>
  <si>
    <t>-2.03 [-4.56;0.34]</t>
  </si>
  <si>
    <t>Collinsella sp900550185</t>
  </si>
  <si>
    <t>1.24 [0.43;2.06]</t>
  </si>
  <si>
    <t>1.49 [0.70;2.25]</t>
  </si>
  <si>
    <t>Lachnospira sp900316325</t>
  </si>
  <si>
    <t>3.28 [0.89;4.87]</t>
  </si>
  <si>
    <t>3.37 [0.79;4.92]</t>
  </si>
  <si>
    <t>CAG-115 sp000432175</t>
  </si>
  <si>
    <t>-0.41 [-3.53;1.06]</t>
  </si>
  <si>
    <t>-0.98 [-4.13;0.84]</t>
  </si>
  <si>
    <t>CAG-841 sp000437375</t>
  </si>
  <si>
    <t>-2.05 [-3.84;-1.10]</t>
  </si>
  <si>
    <t>-2.47 [-4.25;-1.52]</t>
  </si>
  <si>
    <t>CAG-145 sp900545135</t>
  </si>
  <si>
    <t>-1.49 [-2.53;-0.22]</t>
  </si>
  <si>
    <t>-1.80 [-2.87;-0.57]</t>
  </si>
  <si>
    <t>CAG-312 sp000438015</t>
  </si>
  <si>
    <t>-4.71 [-5.08;-3.90]</t>
  </si>
  <si>
    <t>-4.72 [-5.09;-4.09]</t>
  </si>
  <si>
    <t>CAG-127 sp900319515</t>
  </si>
  <si>
    <t>0.92 [-0.22;5.20]</t>
  </si>
  <si>
    <t>1.02 [-0.10;5.42]</t>
  </si>
  <si>
    <t>CAG-170 sp900545925</t>
  </si>
  <si>
    <t>3.97 [2.03;5.16]</t>
  </si>
  <si>
    <t>3.73 [1.65;4.90]</t>
  </si>
  <si>
    <t>Acetatifactor sp900066565</t>
  </si>
  <si>
    <t>5.62 [4.20;6.87]</t>
  </si>
  <si>
    <t>5.53 [4.47;6.60]</t>
  </si>
  <si>
    <t>CAG-488 sp900539465</t>
  </si>
  <si>
    <t>-4.43 [-4.99;-2.70]</t>
  </si>
  <si>
    <t>-4.50 [-5.00;-3.02]</t>
  </si>
  <si>
    <t>Anaerostipes caccae</t>
  </si>
  <si>
    <t>-4.16 [-5.14;-0.68]</t>
  </si>
  <si>
    <t>-4.32 [-5.12;-0.94]</t>
  </si>
  <si>
    <t>CAG-306 sp000980375</t>
  </si>
  <si>
    <t>-4.51 [-5.05;-0.11]</t>
  </si>
  <si>
    <t>-4.56 [-5.07;-1.85]</t>
  </si>
  <si>
    <t>CAG-485 sp900541835</t>
  </si>
  <si>
    <t>-4.81 [-5.20;-4.23]</t>
  </si>
  <si>
    <t>Prevotella melaninogenica</t>
  </si>
  <si>
    <t>1.34 [0.42;2.26]</t>
  </si>
  <si>
    <t>1.52 [0.55;2.51]</t>
  </si>
  <si>
    <t>Blautia_A sp900553515</t>
  </si>
  <si>
    <t>0.38 [-0.20;1.12]</t>
  </si>
  <si>
    <t>0.57 [-0.05;1.27]</t>
  </si>
  <si>
    <t>Phocaeicola dorei</t>
  </si>
  <si>
    <t>8.08 [7.29;8.97]</t>
  </si>
  <si>
    <t>8.12 [7.32;8.95]</t>
  </si>
  <si>
    <t>Eubacterium_R sp900539775</t>
  </si>
  <si>
    <t>-1.51 [-2.52;-0.26]</t>
  </si>
  <si>
    <t>-1.39 [-2.27;-0.29]</t>
  </si>
  <si>
    <t>CAG-485 sp900550645</t>
  </si>
  <si>
    <t>-0.24 [-0.67;0.21]</t>
  </si>
  <si>
    <t>-0.24 [-0.65;0.27]</t>
  </si>
  <si>
    <t>Acetatifactor sp900066365</t>
  </si>
  <si>
    <t>4.87 [3.92;5.87]</t>
  </si>
  <si>
    <t>4.90 [4.07;5.97]</t>
  </si>
  <si>
    <t>Faecalibacterium sp003449675</t>
  </si>
  <si>
    <t>2.93 [2.37;3.46]</t>
  </si>
  <si>
    <t>3.11 [2.57;3.78]</t>
  </si>
  <si>
    <t>Alistipes sp900541585</t>
  </si>
  <si>
    <t>2.10 [1.12;2.93]</t>
  </si>
  <si>
    <t>1.98 [1.15;2.67]</t>
  </si>
  <si>
    <t>Eubacterium callanderi</t>
  </si>
  <si>
    <t>0.07 [-1.12;1.61]</t>
  </si>
  <si>
    <t>-0.37 [-1.45;0.90]</t>
  </si>
  <si>
    <t>UMGS1994 sp900553945</t>
  </si>
  <si>
    <t>-2.99 [-4.61;-1.29]</t>
  </si>
  <si>
    <t>-3.46 [-4.62;-1.50]</t>
  </si>
  <si>
    <t>Blautia_A sp003471165</t>
  </si>
  <si>
    <t>3.52 [2.76;4.44]</t>
  </si>
  <si>
    <t>3.70 [2.93;4.54]</t>
  </si>
  <si>
    <t>Bacteroides gallinarum</t>
  </si>
  <si>
    <t>1.39 [0.54;2.33]</t>
  </si>
  <si>
    <t>1.34 [0.57;2.34]</t>
  </si>
  <si>
    <t>Ellagibacter isourolithinifaciens</t>
  </si>
  <si>
    <t>-1.51 [-3.70;3.35]</t>
  </si>
  <si>
    <t>-0.81 [-2.53;3.93]</t>
  </si>
  <si>
    <t>Eisenbergiella sp003478085</t>
  </si>
  <si>
    <t>0.24 [-0.49;1.04]</t>
  </si>
  <si>
    <t>0.10 [-0.66;0.86]</t>
  </si>
  <si>
    <t>CAG-632 sp002406015</t>
  </si>
  <si>
    <t>0.47 [-0.01;1.08]</t>
  </si>
  <si>
    <t>0.66 [0.02;1.34]</t>
  </si>
  <si>
    <t>Anaerostipes sp900066705</t>
  </si>
  <si>
    <t>2.99 [2.30;3.73]</t>
  </si>
  <si>
    <t>3.14 [2.35;3.90]</t>
  </si>
  <si>
    <t>Citrobacter_B koseri</t>
  </si>
  <si>
    <t>-2.31 [-4.74;-0.06]</t>
  </si>
  <si>
    <t>-2.70 [-4.75;-0.59]</t>
  </si>
  <si>
    <t>AM07-15 sp003477405</t>
  </si>
  <si>
    <t>1.28 [0.63;1.91]</t>
  </si>
  <si>
    <t>1.14 [0.40;1.87]</t>
  </si>
  <si>
    <t>Enterocloster lavalensis</t>
  </si>
  <si>
    <t>1.31 [0.00;2.80]</t>
  </si>
  <si>
    <t>1.11 [0.01;2.42]</t>
  </si>
  <si>
    <t>CAG-269 sp000435535</t>
  </si>
  <si>
    <t>0.61 [-0.37;1.59]</t>
  </si>
  <si>
    <t>0.67 [-0.26;1.51]</t>
  </si>
  <si>
    <t>CAG-354 sp900754085</t>
  </si>
  <si>
    <t>-4.44 [-5.03;-2.11]</t>
  </si>
  <si>
    <t>-4.38 [-4.98;-2.19]</t>
  </si>
  <si>
    <t>Bacteroides sp902362375</t>
  </si>
  <si>
    <t>3.58 [2.66;4.69]</t>
  </si>
  <si>
    <t>3.59 [2.64;4.61]</t>
  </si>
  <si>
    <t>UBA3210 sp900755065</t>
  </si>
  <si>
    <t>-4.79 [-5.15;-4.32]</t>
  </si>
  <si>
    <t>Duodenibacillus sp900538905</t>
  </si>
  <si>
    <t>-4.76 [-5.18;-4.03]</t>
  </si>
  <si>
    <t>-4.69 [-5.10;-3.80]</t>
  </si>
  <si>
    <t>CAG-433 sp900546245</t>
  </si>
  <si>
    <t>-4.46 [-4.92;-1.76]</t>
  </si>
  <si>
    <t>-4.36 [-4.86;-1.71]</t>
  </si>
  <si>
    <t>Longicatena caecimuris</t>
  </si>
  <si>
    <t>-0.51 [-1.50;0.98]</t>
  </si>
  <si>
    <t>-0.53 [-1.56;0.77]</t>
  </si>
  <si>
    <t>Paramuribaculum sp000431155</t>
  </si>
  <si>
    <t>-4.27 [-4.97;-2.02]</t>
  </si>
  <si>
    <t>-3.92 [-4.86;-1.45]</t>
  </si>
  <si>
    <t>CAG-628 sp000438415</t>
  </si>
  <si>
    <t>-4.32 [-4.87;-1.29]</t>
  </si>
  <si>
    <t>-4.37 [-4.88;-1.57]</t>
  </si>
  <si>
    <t>CAG-83 sp900552475</t>
  </si>
  <si>
    <t>2.35 [-0.29;3.93]</t>
  </si>
  <si>
    <t>2.17 [-0.48;3.75]</t>
  </si>
  <si>
    <t>HGM13222 sp900757485</t>
  </si>
  <si>
    <t>1.17 [0.30;1.95]</t>
  </si>
  <si>
    <t>1.07 [0.28;1.89]</t>
  </si>
  <si>
    <t>CAG-194 sp000432915</t>
  </si>
  <si>
    <t>0.47 [-0.62;1.82]</t>
  </si>
  <si>
    <t>0.64 [-0.43;2.05]</t>
  </si>
  <si>
    <t>UMGS1670 sp900553995</t>
  </si>
  <si>
    <t>-1.71 [-4.51;2.26]</t>
  </si>
  <si>
    <t>-1.31 [-4.47;2.24]</t>
  </si>
  <si>
    <t>Faecalibacterium prausnitzii</t>
  </si>
  <si>
    <t>4.99 [4.20;5.83]</t>
  </si>
  <si>
    <t>5.25 [4.46;6.27]</t>
  </si>
  <si>
    <t>CAG-354 sp900553015</t>
  </si>
  <si>
    <t>1.08 [-0.48;2.47]</t>
  </si>
  <si>
    <t>1.08 [-0.10;2.42]</t>
  </si>
  <si>
    <t>Phascolarctobacterium_A succinatutens_A</t>
  </si>
  <si>
    <t>-2.48 [-4.04;-1.62]</t>
  </si>
  <si>
    <t>-2.36 [-4.09;-1.39]</t>
  </si>
  <si>
    <t>Ruminococcus_F champanellensis</t>
  </si>
  <si>
    <t>0.36 [-0.40;1.06]</t>
  </si>
  <si>
    <t>0.41 [-0.37;1.32]</t>
  </si>
  <si>
    <t>Muricomes sp000509105</t>
  </si>
  <si>
    <t>1.77 [1.07;2.59]</t>
  </si>
  <si>
    <t>1.71 [0.90;2.42]</t>
  </si>
  <si>
    <t>Faecalibacterium sp900772565</t>
  </si>
  <si>
    <t>2.15 [1.56;2.72]</t>
  </si>
  <si>
    <t>2.34 [1.76;2.87]</t>
  </si>
  <si>
    <t>Marvinbryantia sp014385005</t>
  </si>
  <si>
    <t>-0.14 [-1.45;1.48]</t>
  </si>
  <si>
    <t>0.19 [-1.15;1.56]</t>
  </si>
  <si>
    <t>Butyricimonas virosa</t>
  </si>
  <si>
    <t>2.44 [-0.61;4.28]</t>
  </si>
  <si>
    <t>2.82 [-0.44;4.41]</t>
  </si>
  <si>
    <t>Evtepia sp004556345</t>
  </si>
  <si>
    <t>-0.72 [-1.30;0.34]</t>
  </si>
  <si>
    <t>-0.69 [-1.27;1.03]</t>
  </si>
  <si>
    <t>UBA1409 sp900760125</t>
  </si>
  <si>
    <t>-2.10 [-4.06;-0.98]</t>
  </si>
  <si>
    <t>-2.21 [-4.29;-1.09]</t>
  </si>
  <si>
    <t>UBA11524 sp000437595</t>
  </si>
  <si>
    <t>5.04 [-0.18;6.92]</t>
  </si>
  <si>
    <t>4.46 [-0.41;6.78]</t>
  </si>
  <si>
    <t>UMGS1766 sp900554855</t>
  </si>
  <si>
    <t>1.59 [0.85;2.86]</t>
  </si>
  <si>
    <t>1.73 [0.90;2.85]</t>
  </si>
  <si>
    <t>CAG-115 sp900768125</t>
  </si>
  <si>
    <t>-0.47 [-4.06;1.19]</t>
  </si>
  <si>
    <t>-1.18 [-4.35;0.94]</t>
  </si>
  <si>
    <t>Roseburia sp003470905</t>
  </si>
  <si>
    <t>2.79 [1.90;4.06]</t>
  </si>
  <si>
    <t>3.25 [2.06;4.57]</t>
  </si>
  <si>
    <t>Gemmiger sp900539695</t>
  </si>
  <si>
    <t>4.44 [3.49;5.15]</t>
  </si>
  <si>
    <t>4.55 [3.62;5.19]</t>
  </si>
  <si>
    <t>Streptococcus sp902373455</t>
  </si>
  <si>
    <t>-0.77 [-1.81;0.40]</t>
  </si>
  <si>
    <t>-0.85 [-2.03;0.38]</t>
  </si>
  <si>
    <t>Parabacteroides sp900548175</t>
  </si>
  <si>
    <t>1.28 [0.36;2.24]</t>
  </si>
  <si>
    <t>1.32 [0.42;2.40]</t>
  </si>
  <si>
    <t>COE1 sp900753305</t>
  </si>
  <si>
    <t>1.88 [1.21;2.52]</t>
  </si>
  <si>
    <t>1.89 [1.34;2.49]</t>
  </si>
  <si>
    <t>Clostridium sp900540255</t>
  </si>
  <si>
    <t>0.08 [-2.75;2.39]</t>
  </si>
  <si>
    <t>-0.60 [-2.95;2.19]</t>
  </si>
  <si>
    <t>Collinsella sp900546455</t>
  </si>
  <si>
    <t>1.93 [0.97;2.72]</t>
  </si>
  <si>
    <t>2.05 [1.16;2.88]</t>
  </si>
  <si>
    <t>UMGS1071 sp900542375</t>
  </si>
  <si>
    <t>2.90 [-0.41;4.03]</t>
  </si>
  <si>
    <t>2.55 [-1.18;3.97]</t>
  </si>
  <si>
    <t>UMGS1537 sp900543695</t>
  </si>
  <si>
    <t>-1.39 [-2.30;-0.37]</t>
  </si>
  <si>
    <t>-1.52 [-2.40;-0.31]</t>
  </si>
  <si>
    <t>Phascolarctobacterium sp000436095</t>
  </si>
  <si>
    <t>-4.82 [-5.20;-4.26]</t>
  </si>
  <si>
    <t>-4.78 [-5.17;-4.26]</t>
  </si>
  <si>
    <t>CAG-1427 sp000435675</t>
  </si>
  <si>
    <t>0.37 [-1.80;2.59]</t>
  </si>
  <si>
    <t>0.27 [-1.97;2.04]</t>
  </si>
  <si>
    <t>Lawsonibacter sp014287875</t>
  </si>
  <si>
    <t>3.44 [3.06;3.84]</t>
  </si>
  <si>
    <t>3.45 [3.08;3.90]</t>
  </si>
  <si>
    <t>CAG-877 sp900768815</t>
  </si>
  <si>
    <t>-4.58 [-5.06;-3.18]</t>
  </si>
  <si>
    <t>-4.46 [-4.97;-2.94]</t>
  </si>
  <si>
    <t>UMGS1241 sp900540495</t>
  </si>
  <si>
    <t>-1.16 [-2.60;0.53]</t>
  </si>
  <si>
    <t>-1.75 [-3.64;-0.02]</t>
  </si>
  <si>
    <t>Ruminiclostridium_E sp003512525</t>
  </si>
  <si>
    <t>0.95 [-0.66;2.35]</t>
  </si>
  <si>
    <t>0.66 [-0.53;2.25]</t>
  </si>
  <si>
    <t>CACZQA01 sp902783175</t>
  </si>
  <si>
    <t>-4.68 [-5.12;-3.63]</t>
  </si>
  <si>
    <t>-4.62 [-5.07;-3.79]</t>
  </si>
  <si>
    <t>UMGS403 sp900540275</t>
  </si>
  <si>
    <t>-4.18 [-5.00;-2.39]</t>
  </si>
  <si>
    <t>-4.35 [-4.99;-2.70]</t>
  </si>
  <si>
    <t>Dysosmobacter sp900752075</t>
  </si>
  <si>
    <t>-0.30 [-1.10;0.79]</t>
  </si>
  <si>
    <t>-0.62 [-1.34;0.36]</t>
  </si>
  <si>
    <t>Bacteroides thetaiotaomicron</t>
  </si>
  <si>
    <t>5.67 [4.39;6.89]</t>
  </si>
  <si>
    <t>5.51 [4.20;6.70]</t>
  </si>
  <si>
    <t>UMGS1537 sp900761045</t>
  </si>
  <si>
    <t>0.05 [-0.46;0.75]</t>
  </si>
  <si>
    <t>-0.09 [-0.58;0.50]</t>
  </si>
  <si>
    <t>Desulfovibrio sp900546145</t>
  </si>
  <si>
    <t>-4.75 [-5.16;-3.63]</t>
  </si>
  <si>
    <t>-4.62 [-5.10;-3.47]</t>
  </si>
  <si>
    <t>Collinsella sp900552755</t>
  </si>
  <si>
    <t>0.54 [-0.01;1.14]</t>
  </si>
  <si>
    <t>0.73 [0.25;1.33]</t>
  </si>
  <si>
    <t>CAG-83 sp900545495</t>
  </si>
  <si>
    <t>1.77 [1.08;2.47]</t>
  </si>
  <si>
    <t>1.61 [0.94;2.16]</t>
  </si>
  <si>
    <t>Collinsella sp900557505</t>
  </si>
  <si>
    <t>0.44 [-0.41;1.18]</t>
  </si>
  <si>
    <t>0.58 [-0.27;1.23]</t>
  </si>
  <si>
    <t>Parabacteroides goldsteinii</t>
  </si>
  <si>
    <t>0.61 [-0.52;2.82]</t>
  </si>
  <si>
    <t>0.68 [-0.55;2.66]</t>
  </si>
  <si>
    <t>UBA1777 sp900549645</t>
  </si>
  <si>
    <t>-0.35 [-1.18;0.56]</t>
  </si>
  <si>
    <t>-0.60 [-1.43;0.35]</t>
  </si>
  <si>
    <t>Phascolarctobacterium_A sp900770955</t>
  </si>
  <si>
    <t>-4.76 [-5.16;-3.88]</t>
  </si>
  <si>
    <t>-4.69 [-5.11;-3.87]</t>
  </si>
  <si>
    <t>Bifidobacterium adolescentis</t>
  </si>
  <si>
    <t>5.91 [2.26;7.11]</t>
  </si>
  <si>
    <t>6.28 [4.43;7.33]</t>
  </si>
  <si>
    <t>CAG-110 sp900546415</t>
  </si>
  <si>
    <t>-1.13 [-2.07;-0.35]</t>
  </si>
  <si>
    <t>-1.44 [-2.23;-0.53]</t>
  </si>
  <si>
    <t>CAG-826 sp000437235</t>
  </si>
  <si>
    <t>-4.92 [-5.25;-4.54]</t>
  </si>
  <si>
    <t>-4.87 [-5.21;-4.48]</t>
  </si>
  <si>
    <t>Eubacterium_I ramulus_A</t>
  </si>
  <si>
    <t>1.85 [1.06;2.90]</t>
  </si>
  <si>
    <t>1.94 [1.18;3.03]</t>
  </si>
  <si>
    <t>CAG-273 sp003534295</t>
  </si>
  <si>
    <t>-1.70 [-4.22;0.90]</t>
  </si>
  <si>
    <t>-1.77 [-4.31;0.24]</t>
  </si>
  <si>
    <t>CAG-269 sp900556345</t>
  </si>
  <si>
    <t>-0.69 [-2.33;0.53]</t>
  </si>
  <si>
    <t>-0.66 [-2.23;0.66]</t>
  </si>
  <si>
    <t>CAG-312 sp900545705</t>
  </si>
  <si>
    <t>-4.75 [-5.12;-4.15]</t>
  </si>
  <si>
    <t>-4.71 [-5.07;-4.09]</t>
  </si>
  <si>
    <t>UBA9502 sp003481825</t>
  </si>
  <si>
    <t>0.57 [-0.14;1.31]</t>
  </si>
  <si>
    <t>0.69 [0.03;1.36]</t>
  </si>
  <si>
    <t>Anaerostipes hadrus</t>
  </si>
  <si>
    <t>6.32 [5.50;7.22]</t>
  </si>
  <si>
    <t>6.16 [5.29;7.05]</t>
  </si>
  <si>
    <t>Raoultella ornithinolytica</t>
  </si>
  <si>
    <t>-4.62 [-5.10;-2.93]</t>
  </si>
  <si>
    <t>-4.65 [-5.07;-3.55]</t>
  </si>
  <si>
    <t>UMGS1696 sp900554225</t>
  </si>
  <si>
    <t>-1.91 [-3.51;-0.61]</t>
  </si>
  <si>
    <t>-2.22 [-4.16;-0.88]</t>
  </si>
  <si>
    <t>Alistipes sp900290115</t>
  </si>
  <si>
    <t>-1.33 [-2.61;-0.06]</t>
  </si>
  <si>
    <t>-1.48 [-2.78;-0.32]</t>
  </si>
  <si>
    <t>Streptococcus parasanguinis</t>
  </si>
  <si>
    <t>0.38 [-0.79;1.54]</t>
  </si>
  <si>
    <t>0.31 [-0.70;1.54]</t>
  </si>
  <si>
    <t>UMGS882 sp900757905</t>
  </si>
  <si>
    <t>-1.65 [-2.88;1.15]</t>
  </si>
  <si>
    <t>-1.98 [-3.63;0.81]</t>
  </si>
  <si>
    <t>Agathobaculum sp900291975</t>
  </si>
  <si>
    <t>2.01 [1.12;2.88]</t>
  </si>
  <si>
    <t>1.91 [0.99;2.79]</t>
  </si>
  <si>
    <t>PeH17 sp000435055</t>
  </si>
  <si>
    <t>2.92 [-1.41;5.67]</t>
  </si>
  <si>
    <t>1.30 [-1.68;4.79]</t>
  </si>
  <si>
    <t>Lawsonibacter sp900754605</t>
  </si>
  <si>
    <t>2.34 (1.23)</t>
  </si>
  <si>
    <t>2.16 (1.14)</t>
  </si>
  <si>
    <t>HGM12814 sp900770165</t>
  </si>
  <si>
    <t>1.98 [1.34;2.65]</t>
  </si>
  <si>
    <t>1.97 [1.33;2.60]</t>
  </si>
  <si>
    <t>Borkfalkia ceftriaxoniphila</t>
  </si>
  <si>
    <t>1.79 [-0.11;3.04]</t>
  </si>
  <si>
    <t>1.60 [-0.34;2.81]</t>
  </si>
  <si>
    <t>Collinsella sp900754385</t>
  </si>
  <si>
    <t>1.75 [0.77;2.52]</t>
  </si>
  <si>
    <t>1.84 [0.96;2.60]</t>
  </si>
  <si>
    <t>Phocaeicola plebeius_A</t>
  </si>
  <si>
    <t>0.20 [-0.87;1.69]</t>
  </si>
  <si>
    <t>0.31 [-0.84;1.70]</t>
  </si>
  <si>
    <t>Agathobacter sp900552085</t>
  </si>
  <si>
    <t>1.83 [1.01;2.68]</t>
  </si>
  <si>
    <t>2.16 [1.30;2.94]</t>
  </si>
  <si>
    <t>Anaerosacchariphilus sp014290175</t>
  </si>
  <si>
    <t>1.36 [0.48;2.04]</t>
  </si>
  <si>
    <t>1.45 [0.49;2.15]</t>
  </si>
  <si>
    <t>UMGS1540 sp900552775</t>
  </si>
  <si>
    <t>-1.41 [-2.12;-0.89]</t>
  </si>
  <si>
    <t>-1.50 [-2.16;-0.90]</t>
  </si>
  <si>
    <t>Parabacteroides faecis</t>
  </si>
  <si>
    <t>-0.59 [-1.87;0.54]</t>
  </si>
  <si>
    <t>-0.70 [-1.94;0.37]</t>
  </si>
  <si>
    <t>Faecalibacterium prausnitzii_M</t>
  </si>
  <si>
    <t>1.93 [1.41;2.45]</t>
  </si>
  <si>
    <t>2.09 [1.61;2.62]</t>
  </si>
  <si>
    <t>RC9 sp900545245</t>
  </si>
  <si>
    <t>-4.50 [-5.01;-2.77]</t>
  </si>
  <si>
    <t>-4.50 [-4.96;-3.01]</t>
  </si>
  <si>
    <t>Duodenibacillus sp003472385</t>
  </si>
  <si>
    <t>-4.63 [-5.08;-3.04]</t>
  </si>
  <si>
    <t>-4.52 [-5.02;-2.26]</t>
  </si>
  <si>
    <t>Acutalibacter sp900548545</t>
  </si>
  <si>
    <t>0.14 [-0.85;1.29]</t>
  </si>
  <si>
    <t>0.01 [-1.02;1.32]</t>
  </si>
  <si>
    <t>CAG-793 sp900557475</t>
  </si>
  <si>
    <t>-1.09 [-2.49;0.23]</t>
  </si>
  <si>
    <t>-1.05 [-2.46;0.11]</t>
  </si>
  <si>
    <t>Bacteroides clarus</t>
  </si>
  <si>
    <t>2.11 [0.66;3.76]</t>
  </si>
  <si>
    <t>2.14 [0.79;4.10]</t>
  </si>
  <si>
    <t>CAG-417 sp000432835</t>
  </si>
  <si>
    <t>-2.13 [-4.02;-0.24]</t>
  </si>
  <si>
    <t>-2.33 [-4.27;-0.44]</t>
  </si>
  <si>
    <t>Acutalibacter sp900755895</t>
  </si>
  <si>
    <t>2.50 [1.90;3.13]</t>
  </si>
  <si>
    <t>2.26 [1.65;2.95]</t>
  </si>
  <si>
    <t>Collinsella sp900544755</t>
  </si>
  <si>
    <t>2.41 [1.95;2.94]</t>
  </si>
  <si>
    <t>2.48 [1.91;3.01]</t>
  </si>
  <si>
    <t>UBA10677 sp900543755</t>
  </si>
  <si>
    <t>-4.15 [-4.82;-2.15]</t>
  </si>
  <si>
    <t>-4.38 [-4.90;-2.63]</t>
  </si>
  <si>
    <t>CAG-462 sp900291465</t>
  </si>
  <si>
    <t>-1.07 [-1.90;-0.15]</t>
  </si>
  <si>
    <t>-0.90 [-1.87;0.05]</t>
  </si>
  <si>
    <t>CAG-196 sp002102975</t>
  </si>
  <si>
    <t>0.57 [-4.21;3.94]</t>
  </si>
  <si>
    <t>0.90 [-4.26;4.65]</t>
  </si>
  <si>
    <t>Anaerotruncus colihominis</t>
  </si>
  <si>
    <t>2.14 [1.42;3.05]</t>
  </si>
  <si>
    <t>1.96 [1.32;2.79]</t>
  </si>
  <si>
    <t>F23-B02 sp002472405</t>
  </si>
  <si>
    <t>-0.48 [-2.31;3.46]</t>
  </si>
  <si>
    <t>-1.19 [-2.66;2.47]</t>
  </si>
  <si>
    <t>Frisingicoccus caecimuris</t>
  </si>
  <si>
    <t>-1.42 [-2.17;-0.55]</t>
  </si>
  <si>
    <t>-1.75 [-2.38;-0.89]</t>
  </si>
  <si>
    <t>Enteroscipio rubneri</t>
  </si>
  <si>
    <t>-4.44 [-5.11;-1.37]</t>
  </si>
  <si>
    <t>-4.58 [-5.09;-2.50]</t>
  </si>
  <si>
    <t>CAG-533 sp000434495</t>
  </si>
  <si>
    <t>-4.29 [-4.87;-1.50]</t>
  </si>
  <si>
    <t>-4.33 [-4.88;-1.89]</t>
  </si>
  <si>
    <t>UMGS403 sp900541975</t>
  </si>
  <si>
    <t>1.20 [0.54;1.92]</t>
  </si>
  <si>
    <t>1.22 [0.53;1.97]</t>
  </si>
  <si>
    <t>UBA1740 sp004558975</t>
  </si>
  <si>
    <t>-4.49 [-4.93;-2.98]</t>
  </si>
  <si>
    <t>-4.52 [-4.94;-3.37]</t>
  </si>
  <si>
    <t>Pauljensenia sp000278725</t>
  </si>
  <si>
    <t>0.23 [-0.69;1.12]</t>
  </si>
  <si>
    <t>0.43 [-0.44;1.34]</t>
  </si>
  <si>
    <t>Ruthenibacterium lactatiformans</t>
  </si>
  <si>
    <t>4.01 [3.30;4.82]</t>
  </si>
  <si>
    <t>3.89 [3.29;4.53]</t>
  </si>
  <si>
    <t>Parabacteroides johnsonii</t>
  </si>
  <si>
    <t>3.13 (1.65)</t>
  </si>
  <si>
    <t>3.30 (1.63)</t>
  </si>
  <si>
    <t>Collinsella sp900555765</t>
  </si>
  <si>
    <t>1.41 [0.86;2.13]</t>
  </si>
  <si>
    <t>1.57 [0.97;2.23]</t>
  </si>
  <si>
    <t>Ruminococcus_E bromii</t>
  </si>
  <si>
    <t>4.88 [1.28;6.09]</t>
  </si>
  <si>
    <t>4.70 [0.79;6.10]</t>
  </si>
  <si>
    <t>SFMI01 sp004556155</t>
  </si>
  <si>
    <t>-1.87 [-3.45;0.93]</t>
  </si>
  <si>
    <t>-2.13 [-4.00;0.15]</t>
  </si>
  <si>
    <t>UMGS882 sp900546385</t>
  </si>
  <si>
    <t>-2.35 [-4.22;-1.03]</t>
  </si>
  <si>
    <t>-2.73 [-4.46;-1.21]</t>
  </si>
  <si>
    <t>Bariatricus sp900554415</t>
  </si>
  <si>
    <t>1.66 [1.10;2.24]</t>
  </si>
  <si>
    <t>1.87 [1.34;2.52]</t>
  </si>
  <si>
    <t>UMGS1975 sp900546685</t>
  </si>
  <si>
    <t>2.42 [1.56;3.16]</t>
  </si>
  <si>
    <t>2.44 [1.52;3.16]</t>
  </si>
  <si>
    <t>CAG-485 sp900760735</t>
  </si>
  <si>
    <t>-1.86 [-3.32;-0.87]</t>
  </si>
  <si>
    <t>-1.85 [-3.48;-0.85]</t>
  </si>
  <si>
    <t>Collinsella stercoris</t>
  </si>
  <si>
    <t>-4.73 [-5.15;-3.54]</t>
  </si>
  <si>
    <t>-4.66 [-5.10;-3.52]</t>
  </si>
  <si>
    <t>Duodenibacillus sp900552545</t>
  </si>
  <si>
    <t>-4.87 [-5.24;-4.44]</t>
  </si>
  <si>
    <t>-4.83 [-5.20;-4.38]</t>
  </si>
  <si>
    <t>CAG-878 sp000432255</t>
  </si>
  <si>
    <t>-4.42 [-4.91;-2.23]</t>
  </si>
  <si>
    <t>-4.38 [-4.86;-2.57]</t>
  </si>
  <si>
    <t>CAG-269 sp000437215</t>
  </si>
  <si>
    <t>-3.48 [-4.74;-1.32]</t>
  </si>
  <si>
    <t>-3.67 [-4.74;-1.28]</t>
  </si>
  <si>
    <t>Prevotella sp900554695</t>
  </si>
  <si>
    <t>-1.65 [-2.66;-0.65]</t>
  </si>
  <si>
    <t>-1.41 [-2.69;-0.47]</t>
  </si>
  <si>
    <t>UMGS1603 sp900759005</t>
  </si>
  <si>
    <t>-1.12 [-2.27;0.67]</t>
  </si>
  <si>
    <t>-1.54 [-2.44;0.38]</t>
  </si>
  <si>
    <t>CAG-217 sp900547275</t>
  </si>
  <si>
    <t>-0.81 [-1.62;-0.09]</t>
  </si>
  <si>
    <t>-0.76 [-1.51;-0.04]</t>
  </si>
  <si>
    <t>UBA4372 sp900543815</t>
  </si>
  <si>
    <t>-4.92 [-5.26;-4.53]</t>
  </si>
  <si>
    <t>-4.87 [-5.22;-4.45]</t>
  </si>
  <si>
    <t>Desulfovibrio fairfieldensis</t>
  </si>
  <si>
    <t>-4.73 [-5.15;-3.93]</t>
  </si>
  <si>
    <t>-4.73 [-5.11;-4.03]</t>
  </si>
  <si>
    <t>Roseburia sp900756925</t>
  </si>
  <si>
    <t>-0.27 [-1.12;0.78]</t>
  </si>
  <si>
    <t>0.15 [-0.71;1.11]</t>
  </si>
  <si>
    <t>RC9 sp000431015</t>
  </si>
  <si>
    <t>-0.45 [-1.49;0.56]</t>
  </si>
  <si>
    <t>-0.24 [-1.33;0.65]</t>
  </si>
  <si>
    <t>CAG-273 sp000437855</t>
  </si>
  <si>
    <t>-1.94 [-4.49;0.94]</t>
  </si>
  <si>
    <t>-2.48 [-4.56;0.48]</t>
  </si>
  <si>
    <t>CAG-81 sp900066785</t>
  </si>
  <si>
    <t>3.43 [2.31;4.29]</t>
  </si>
  <si>
    <t>3.53 [2.66;4.31]</t>
  </si>
  <si>
    <t>Oxalobacter sp900760095</t>
  </si>
  <si>
    <t>-2.28 [-4.50;2.27]</t>
  </si>
  <si>
    <t>-2.35 [-4.56;2.09]</t>
  </si>
  <si>
    <t>HGM11507 sp900761005</t>
  </si>
  <si>
    <t>1.57 [1.05;2.26]</t>
  </si>
  <si>
    <t>1.56 [1.00;2.21]</t>
  </si>
  <si>
    <t>CAG-452 sp900770415</t>
  </si>
  <si>
    <t>-2.62 [-4.68;-1.40]</t>
  </si>
  <si>
    <t>-2.61 [-4.61;-1.35]</t>
  </si>
  <si>
    <t>CAG-488 sp000434915</t>
  </si>
  <si>
    <t>-4.57 [-5.05;-2.75]</t>
  </si>
  <si>
    <t>-4.42 [-4.95;-2.39]</t>
  </si>
  <si>
    <t>CAG-354 sp001915925</t>
  </si>
  <si>
    <t>-3.36 [-4.75;1.56]</t>
  </si>
  <si>
    <t>-3.81 [-4.77;0.82]</t>
  </si>
  <si>
    <t>CAG-269 sp001916005</t>
  </si>
  <si>
    <t>-2.15 [-4.37;0.53]</t>
  </si>
  <si>
    <t>-2.26 [-4.41;0.26]</t>
  </si>
  <si>
    <t>Prevotella sp002251295</t>
  </si>
  <si>
    <t>-3.13 [-4.82;-0.38]</t>
  </si>
  <si>
    <t>-1.91 [-4.57;0.70]</t>
  </si>
  <si>
    <t>Prevotella sp900552965</t>
  </si>
  <si>
    <t>-3.76 [-4.80;-0.73]</t>
  </si>
  <si>
    <t>-3.65 [-4.74;0.21]</t>
  </si>
  <si>
    <t>Succinivibrio sp000431835</t>
  </si>
  <si>
    <t>Dorea_A longicatena</t>
  </si>
  <si>
    <t>6.03 [5.15;6.65]</t>
  </si>
  <si>
    <t>6.34 [5.61;7.00]</t>
  </si>
  <si>
    <t>Blautia_A sp900066335</t>
  </si>
  <si>
    <t>5.30 (1.68)</t>
  </si>
  <si>
    <t>5.49 (1.65)</t>
  </si>
  <si>
    <t>Pseudoruminococcus massiliensis</t>
  </si>
  <si>
    <t>1.79 [0.72;3.01]</t>
  </si>
  <si>
    <t>1.50 [0.69;2.89]</t>
  </si>
  <si>
    <t>Collinsella sp003458415</t>
  </si>
  <si>
    <t>-0.70 [-4.73;1.27]</t>
  </si>
  <si>
    <t>0.03 [-4.46;1.57]</t>
  </si>
  <si>
    <t>Acetatifactor sp900766575</t>
  </si>
  <si>
    <t>0.69 [-0.24;1.50]</t>
  </si>
  <si>
    <t>0.66 [-0.21;1.42]</t>
  </si>
  <si>
    <t>Dorea_A longicatena_B</t>
  </si>
  <si>
    <t>4.73 [3.96;5.50]</t>
  </si>
  <si>
    <t>4.84 [4.19;5.56]</t>
  </si>
  <si>
    <t>Blautia_A sp900066205</t>
  </si>
  <si>
    <t>4.48 [3.67;5.33]</t>
  </si>
  <si>
    <t>4.54 [3.65;5.37]</t>
  </si>
  <si>
    <t>Muricomes sp900604355</t>
  </si>
  <si>
    <t>0.09 [-0.51;0.92]</t>
  </si>
  <si>
    <t>0.22 [-0.47;0.97]</t>
  </si>
  <si>
    <t>Methanomassiliicoccus_A intestinalis</t>
  </si>
  <si>
    <t>-4.86 [-5.22;-4.42]</t>
  </si>
  <si>
    <t>-4.84 [-5.19;-4.42]</t>
  </si>
  <si>
    <t>F23-B02 sp001916715</t>
  </si>
  <si>
    <t>0.57 [-1.45;4.15]</t>
  </si>
  <si>
    <t>-0.08 [-2.49;2.94]</t>
  </si>
  <si>
    <t>Megasphaera elsdenii</t>
  </si>
  <si>
    <t>-4.84 [-5.22;-4.23]</t>
  </si>
  <si>
    <t>-4.69 [-5.11;-3.88]</t>
  </si>
  <si>
    <t>CAG-302 sp900543825</t>
  </si>
  <si>
    <t>-4.27 [-4.85;-1.72]</t>
  </si>
  <si>
    <t>-4.26 [-4.83;-1.69]</t>
  </si>
  <si>
    <t>RC9 sp000435075</t>
  </si>
  <si>
    <t>-3.22 [-4.84;-1.16]</t>
  </si>
  <si>
    <t>-3.03 [-4.68;-0.89]</t>
  </si>
  <si>
    <t>UMGS1322 sp900550765</t>
  </si>
  <si>
    <t>-0.35 [-1.22;0.68]</t>
  </si>
  <si>
    <t>-0.32 [-1.28;0.80]</t>
  </si>
  <si>
    <t>Mitsuokella jalaludinii</t>
  </si>
  <si>
    <t>-4.86 [-5.22;-4.37]</t>
  </si>
  <si>
    <t>-4.75 [-5.13;-4.12]</t>
  </si>
  <si>
    <t>Catenibacterium mitsuokai</t>
  </si>
  <si>
    <t>-0.15 [-0.68;0.67]</t>
  </si>
  <si>
    <t>0.03 [-0.56;0.90]</t>
  </si>
  <si>
    <t>Enterococcus_B lactis</t>
  </si>
  <si>
    <t>-4.23 [-5.01;-1.73]</t>
  </si>
  <si>
    <t>-4.54 [-5.05;-2.36]</t>
  </si>
  <si>
    <t>Bacteroides cutis</t>
  </si>
  <si>
    <t>0.49 [-0.39;1.57]</t>
  </si>
  <si>
    <t>0.59 [-0.36;1.59]</t>
  </si>
  <si>
    <t>Klebsiella variicola</t>
  </si>
  <si>
    <t>-4.81 [-5.22;-4.18]</t>
  </si>
  <si>
    <t>-4.78 [-5.17;-4.12]</t>
  </si>
  <si>
    <t>ER4 sp003522105</t>
  </si>
  <si>
    <t>2.28 [1.66;3.00]</t>
  </si>
  <si>
    <t>2.18 [1.49;2.98]</t>
  </si>
  <si>
    <t>Bacteroides cellulosilyticus</t>
  </si>
  <si>
    <t>5.37 [3.02;6.96]</t>
  </si>
  <si>
    <t>5.34 [3.12;6.95]</t>
  </si>
  <si>
    <t>Firm-11 sp900540045</t>
  </si>
  <si>
    <t>2.12 [0.66;3.76]</t>
  </si>
  <si>
    <t>1.79 [0.46;3.07]</t>
  </si>
  <si>
    <t>CAG-267 sp900551865</t>
  </si>
  <si>
    <t>-4.72 [-5.15;-3.72]</t>
  </si>
  <si>
    <t>-4.68 [-5.09;-3.80]</t>
  </si>
  <si>
    <t>RUG572 sp900547945</t>
  </si>
  <si>
    <t>-4.90 [-5.26;-4.47]</t>
  </si>
  <si>
    <t>-4.85 [-5.21;-4.43]</t>
  </si>
  <si>
    <t>Prevotella buccae</t>
  </si>
  <si>
    <t>-4.82 [-5.19;-4.24]</t>
  </si>
  <si>
    <t>-4.77 [-5.14;-4.23]</t>
  </si>
  <si>
    <t>Senegalimassilia anaerobia</t>
  </si>
  <si>
    <t>-1.49 [-4.59;2.78]</t>
  </si>
  <si>
    <t>1.27 [-4.09;2.88]</t>
  </si>
  <si>
    <t>Phocaeicola mediterraneensis</t>
  </si>
  <si>
    <t>1.43 [0.62;2.36]</t>
  </si>
  <si>
    <t>1.61 [0.85;2.48]</t>
  </si>
  <si>
    <t>Parabacteroides sp900760525</t>
  </si>
  <si>
    <t>1.17 [0.36;2.00]</t>
  </si>
  <si>
    <t>1.04 [0.32;1.94]</t>
  </si>
  <si>
    <t>CAG-465 sp000433135</t>
  </si>
  <si>
    <t>-4.27 [-4.92;-2.11]</t>
  </si>
  <si>
    <t>-4.27 [-4.88;-2.20]</t>
  </si>
  <si>
    <t>Bacteroides ndongoniae</t>
  </si>
  <si>
    <t>-2.08 [-3.97;-0.73]</t>
  </si>
  <si>
    <t>-1.93 [-3.80;-0.73]</t>
  </si>
  <si>
    <t>CAG-312 sp900545715</t>
  </si>
  <si>
    <t>-4.71 [-5.06;-3.89]</t>
  </si>
  <si>
    <t>-4.69 [-5.07;-4.03]</t>
  </si>
  <si>
    <t>CAG-288 sp000437395</t>
  </si>
  <si>
    <t>-2.19 [-4.56;1.03]</t>
  </si>
  <si>
    <t>-2.88 [-4.60;0.35]</t>
  </si>
  <si>
    <t>Anaerostipes hadrus_A</t>
  </si>
  <si>
    <t>3.92 [2.98;5.32]</t>
  </si>
  <si>
    <t>4.39 [3.06;5.76]</t>
  </si>
  <si>
    <t>CAG-83 sp900551995</t>
  </si>
  <si>
    <t>1.13 [0.35;1.85]</t>
  </si>
  <si>
    <t>0.92 [0.16;1.61]</t>
  </si>
  <si>
    <t>CAG-448 sp000433415</t>
  </si>
  <si>
    <t>-4.07 [-4.76;-2.14]</t>
  </si>
  <si>
    <t>-4.18 [-4.75;-2.58]</t>
  </si>
  <si>
    <t>Collinsella sp900555355</t>
  </si>
  <si>
    <t>0.75 [0.18;1.28]</t>
  </si>
  <si>
    <t>0.85 [0.30;1.61]</t>
  </si>
  <si>
    <t>QALR01 sp900553085</t>
  </si>
  <si>
    <t>-0.69 [-1.47;0.17]</t>
  </si>
  <si>
    <t>-0.82 [-1.64;0.00]</t>
  </si>
  <si>
    <t>Phocaeicola coprophilus</t>
  </si>
  <si>
    <t>0.67 [-0.32;1.74]</t>
  </si>
  <si>
    <t>0.73 [-0.21;1.72]</t>
  </si>
  <si>
    <t>UBA1685 sp002320595</t>
  </si>
  <si>
    <t>0.08 [-1.53;1.95]</t>
  </si>
  <si>
    <t>-0.47 [-2.01;1.27]</t>
  </si>
  <si>
    <t>UMGS1370 sp900542035</t>
  </si>
  <si>
    <t>-0.85 [-1.57;-0.04]</t>
  </si>
  <si>
    <t>-0.98 [-1.63;-0.16]</t>
  </si>
  <si>
    <t>Collinsella sp900549025</t>
  </si>
  <si>
    <t>0.96 [-0.31;1.87]</t>
  </si>
  <si>
    <t>0.63 [-0.52;1.74]</t>
  </si>
  <si>
    <t>Olsenella_E provencensis</t>
  </si>
  <si>
    <t>-2.41 [-4.51;-1.33]</t>
  </si>
  <si>
    <t>-2.52 [-4.53;-1.35]</t>
  </si>
  <si>
    <t>CAG-170 sp900751035</t>
  </si>
  <si>
    <t>1.93 [1.28;2.48]</t>
  </si>
  <si>
    <t>1.73 [1.14;2.26]</t>
  </si>
  <si>
    <t>UMGS1781 sp900553695</t>
  </si>
  <si>
    <t>-3.98 [-4.75;-1.58]</t>
  </si>
  <si>
    <t>-4.27 [-4.80;-2.22]</t>
  </si>
  <si>
    <t>Collinsella sp900550415</t>
  </si>
  <si>
    <t>0.75 [-0.04;1.35]</t>
  </si>
  <si>
    <t>0.84 [0.03;1.45]</t>
  </si>
  <si>
    <t>CAG-269 sp900555615</t>
  </si>
  <si>
    <t>0.75 [-0.06;1.72]</t>
  </si>
  <si>
    <t>0.75 [-0.07;1.53]</t>
  </si>
  <si>
    <t>UBA1820 sp002314265</t>
  </si>
  <si>
    <t>-4.34 [-5.00;-2.24]</t>
  </si>
  <si>
    <t>-4.47 [-5.01;-2.53]</t>
  </si>
  <si>
    <t>Bilophila sp900550745</t>
  </si>
  <si>
    <t>0.10 [-0.84;1.02]</t>
  </si>
  <si>
    <t>0.00 [-1.15;1.16]</t>
  </si>
  <si>
    <t>Butyricicoccus sp900547195</t>
  </si>
  <si>
    <t>0.05 [-0.73;1.06]</t>
  </si>
  <si>
    <t>0.03 [-0.70;1.04]</t>
  </si>
  <si>
    <t>TF01-11 sp001414325</t>
  </si>
  <si>
    <t>1.86 [0.78;4.05]</t>
  </si>
  <si>
    <t>2.35 [0.98;4.76]</t>
  </si>
  <si>
    <t>Akkermansia sp004167605</t>
  </si>
  <si>
    <t>-0.96 [-3.89;0.77]</t>
  </si>
  <si>
    <t>-1.76 [-4.55;0.31]</t>
  </si>
  <si>
    <t>CAG-1427 sp900538545</t>
  </si>
  <si>
    <t>-1.15 [-3.70;0.77]</t>
  </si>
  <si>
    <t>-1.39 [-4.30;0.43]</t>
  </si>
  <si>
    <t>UMGS1975 sp900751745</t>
  </si>
  <si>
    <t>-1.49 [-2.59;0.38]</t>
  </si>
  <si>
    <t>-1.64 [-2.88;0.42]</t>
  </si>
  <si>
    <t>Bifidobacterium angulatum</t>
  </si>
  <si>
    <t>0.43 [-1.29;1.54]</t>
  </si>
  <si>
    <t>0.74 [-0.56;1.91]</t>
  </si>
  <si>
    <t>Akkermansia muciniphila_C</t>
  </si>
  <si>
    <t>-2.11 [-4.50;-0.48]</t>
  </si>
  <si>
    <t>-2.87 [-4.74;-0.83]</t>
  </si>
  <si>
    <t>UBA1752 sp900554405</t>
  </si>
  <si>
    <t>-2.64 [-4.43;-1.70]</t>
  </si>
  <si>
    <t>-2.82 [-4.43;-1.88]</t>
  </si>
  <si>
    <t>Faecalimonas umbilicata</t>
  </si>
  <si>
    <t>-0.81 [-1.43;0.00]</t>
  </si>
  <si>
    <t>-0.72 [-1.29;0.08]</t>
  </si>
  <si>
    <t>GCA-900066905 sp900066905</t>
  </si>
  <si>
    <t>0.32 [-0.32;0.95]</t>
  </si>
  <si>
    <t>0.15 [-0.61;0.75]</t>
  </si>
  <si>
    <t>UMGS1815 sp900555345</t>
  </si>
  <si>
    <t>-4.32 [-4.85;-2.36]</t>
  </si>
  <si>
    <t>-4.37 [-4.87;-2.74]</t>
  </si>
  <si>
    <t>Mediterraneibacter massiliensis</t>
  </si>
  <si>
    <t>0.67 [-0.61;1.86]</t>
  </si>
  <si>
    <t>0.68 [-0.47;1.70]</t>
  </si>
  <si>
    <t>CAG-1435 sp900769665</t>
  </si>
  <si>
    <t>-4.43 [-4.89;-2.40]</t>
  </si>
  <si>
    <t>-4.52 [-4.95;-3.29]</t>
  </si>
  <si>
    <t>UBA11512 sp003522145</t>
  </si>
  <si>
    <t>-1.90 [-3.65;-0.48]</t>
  </si>
  <si>
    <t>-2.36 [-4.09;-1.02]</t>
  </si>
  <si>
    <t>Eubacterium_F sp900539115</t>
  </si>
  <si>
    <t>2.66 [0.65;4.74]</t>
  </si>
  <si>
    <t>2.39 [0.81;4.57]</t>
  </si>
  <si>
    <t>Alistipes sp902363575</t>
  </si>
  <si>
    <t>1.31 [0.18;2.33]</t>
  </si>
  <si>
    <t>1.35 [0.13;2.27]</t>
  </si>
  <si>
    <t>CAG-882 sp000435595</t>
  </si>
  <si>
    <t>0.09 [-0.70;1.13]</t>
  </si>
  <si>
    <t>0.09 [-0.67;1.05]</t>
  </si>
  <si>
    <t>Acutalibacter sp900543555</t>
  </si>
  <si>
    <t>-0.39 [-1.27;1.39]</t>
  </si>
  <si>
    <t>-0.37 [-1.38;0.96]</t>
  </si>
  <si>
    <t>NSJ-32 sp014384895</t>
  </si>
  <si>
    <t>4.73 [4.39;5.11]</t>
  </si>
  <si>
    <t>4.67 [4.30;5.07]</t>
  </si>
  <si>
    <t>UBA1777 sp900549865</t>
  </si>
  <si>
    <t>-1.56 [-2.29;-0.86]</t>
  </si>
  <si>
    <t>-1.78 [-2.64;-1.14]</t>
  </si>
  <si>
    <t>Enterococcus_A devriesei</t>
  </si>
  <si>
    <t>0.01 [-0.85;0.91]</t>
  </si>
  <si>
    <t>0.11 [-0.72;1.01]</t>
  </si>
  <si>
    <t>Desulfovibrio legallii</t>
  </si>
  <si>
    <t>-4.71 [-5.14;-3.75]</t>
  </si>
  <si>
    <t>-4.66 [-5.08;-3.87]</t>
  </si>
  <si>
    <t>Eggerthella lenta</t>
  </si>
  <si>
    <t>2.29 [1.19;3.65]</t>
  </si>
  <si>
    <t>1.95 [0.88;3.21]</t>
  </si>
  <si>
    <t>Streptococcus parasanguinis_B</t>
  </si>
  <si>
    <t>0.49 [-0.67;1.68]</t>
  </si>
  <si>
    <t>0.46 [-0.77;1.65]</t>
  </si>
  <si>
    <t>Prevotella rara</t>
  </si>
  <si>
    <t>-0.09 [-0.93;0.83]</t>
  </si>
  <si>
    <t>-0.08 [-0.97;0.79]</t>
  </si>
  <si>
    <t>Phascolarctobacterium_A sp900544885</t>
  </si>
  <si>
    <t>-4.85 [-5.23;-4.26]</t>
  </si>
  <si>
    <t>-4.80 [-5.17;-4.24]</t>
  </si>
  <si>
    <t>Angelakisella sp900552845</t>
  </si>
  <si>
    <t>0.41 [-0.39;1.13]</t>
  </si>
  <si>
    <t>0.23 [-0.59;0.99]</t>
  </si>
  <si>
    <t>Collinsella bouchesdurhonensis</t>
  </si>
  <si>
    <t>-4.37 [-4.97;-2.34]</t>
  </si>
  <si>
    <t>-3.92 [-4.83;-0.26]</t>
  </si>
  <si>
    <t>UMGS1696 sp900753285</t>
  </si>
  <si>
    <t>1.73 [-2.18;3.57]</t>
  </si>
  <si>
    <t>-1.03 [-2.52;3.04]</t>
  </si>
  <si>
    <t>CAG-83 sp900551355</t>
  </si>
  <si>
    <t>-0.88 [-2.08;0.02]</t>
  </si>
  <si>
    <t>-1.14 [-2.24;-0.26]</t>
  </si>
  <si>
    <t>Phocaeicola sp900541515</t>
  </si>
  <si>
    <t>-2.00 [-4.24;-0.39]</t>
  </si>
  <si>
    <t>-1.85 [-4.21;-0.45]</t>
  </si>
  <si>
    <t>CAG-1435 sp003537755</t>
  </si>
  <si>
    <t>-4.62 [-5.03;-3.54]</t>
  </si>
  <si>
    <t>-4.59 [-5.00;-3.80]</t>
  </si>
  <si>
    <t>Alistipes sp002161445</t>
  </si>
  <si>
    <t>0.71 [-0.21;1.65]</t>
  </si>
  <si>
    <t>0.51 [-0.40;1.41]</t>
  </si>
  <si>
    <t>Prevotella sp000436595</t>
  </si>
  <si>
    <t>1.16 [0.52;2.06]</t>
  </si>
  <si>
    <t>1.14 [0.50;1.93]</t>
  </si>
  <si>
    <t>CAG-145 sp900542565</t>
  </si>
  <si>
    <t>-2.19 [-4.35;1.40]</t>
  </si>
  <si>
    <t>-2.57 [-4.46;1.42]</t>
  </si>
  <si>
    <t>Bifidobacterium infantis</t>
  </si>
  <si>
    <t>4.74 [3.49;5.70]</t>
  </si>
  <si>
    <t>4.88 [3.84;5.77]</t>
  </si>
  <si>
    <t>Bacteroides fluxus</t>
  </si>
  <si>
    <t>2.66 [1.57;3.78]</t>
  </si>
  <si>
    <t>2.68 [1.64;3.82]</t>
  </si>
  <si>
    <t>Prevotellamassilia sp900541335</t>
  </si>
  <si>
    <t>-0.31 [-1.49;0.62]</t>
  </si>
  <si>
    <t>-0.06 [-1.09;0.83]</t>
  </si>
  <si>
    <t>CAG-273 sp003507395</t>
  </si>
  <si>
    <t>-2.84 [-4.57;-0.32]</t>
  </si>
  <si>
    <t>-3.72 [-4.64;-1.05]</t>
  </si>
  <si>
    <t>CAG-115 sp002492075</t>
  </si>
  <si>
    <t>0.75 [0.17;1.38]</t>
  </si>
  <si>
    <t>0.79 [0.17;1.48]</t>
  </si>
  <si>
    <t>Lachnoclostridium_B sp900543315</t>
  </si>
  <si>
    <t>-0.47 [-1.30;0.55]</t>
  </si>
  <si>
    <t>-0.47 [-1.30;0.52]</t>
  </si>
  <si>
    <t>Brachyspira aalborgi</t>
  </si>
  <si>
    <t>-4.90 [-5.25;-4.50]</t>
  </si>
  <si>
    <t>CAG-269 sp001916035</t>
  </si>
  <si>
    <t>0.24 [-0.78;1.76]</t>
  </si>
  <si>
    <t>0.31 [-0.76;1.70]</t>
  </si>
  <si>
    <t>Duncaniella dubosii</t>
  </si>
  <si>
    <t>0.43 [-0.88;1.30]</t>
  </si>
  <si>
    <t>0.52 [-0.82;1.41]</t>
  </si>
  <si>
    <t>UMGS416 sp900542005</t>
  </si>
  <si>
    <t>0.29 [-1.45;1.89]</t>
  </si>
  <si>
    <t>-0.06 [-1.89;1.73]</t>
  </si>
  <si>
    <t>Blautia_A caecimuris</t>
  </si>
  <si>
    <t>1.44 [0.45;2.80]</t>
  </si>
  <si>
    <t>1.47 [0.41;2.73]</t>
  </si>
  <si>
    <t>Bifidobacterium ruminantium</t>
  </si>
  <si>
    <t>3.15 [0.65;4.38]</t>
  </si>
  <si>
    <t>3.51 [1.96;4.62]</t>
  </si>
  <si>
    <t>Phocaeicola sp002493165</t>
  </si>
  <si>
    <t>1.80 [0.93;2.67]</t>
  </si>
  <si>
    <t>1.89 [1.04;2.79]</t>
  </si>
  <si>
    <t>Faecalibacterium sp900539945</t>
  </si>
  <si>
    <t>5.49 [4.45;6.17]</t>
  </si>
  <si>
    <t>5.82 [4.95;6.40]</t>
  </si>
  <si>
    <t>UMGS1004 sp900761685</t>
  </si>
  <si>
    <t>0.59 [-0.36;1.43]</t>
  </si>
  <si>
    <t>0.69 [-0.19;1.53]</t>
  </si>
  <si>
    <t>UMGS1225 sp900549725</t>
  </si>
  <si>
    <t>-1.28 [-2.42;-0.38]</t>
  </si>
  <si>
    <t>-1.50 [-2.66;-0.60]</t>
  </si>
  <si>
    <t>QAKW01 sp003343605</t>
  </si>
  <si>
    <t>-0.11 [-3.20;0.99]</t>
  </si>
  <si>
    <t>-0.47 [-3.56;0.67]</t>
  </si>
  <si>
    <t>Dialister sp900557365</t>
  </si>
  <si>
    <t>-4.93 [-5.26;-4.53]</t>
  </si>
  <si>
    <t>-4.86 [-5.20;-4.43]</t>
  </si>
  <si>
    <t>CAG-269 sp900556695</t>
  </si>
  <si>
    <t>-1.67 [-3.48;0.27]</t>
  </si>
  <si>
    <t>-1.63 [-3.82;0.09]</t>
  </si>
  <si>
    <t>Eubacterium_G sp000434315</t>
  </si>
  <si>
    <t>2.67 [1.24;4.05]</t>
  </si>
  <si>
    <t>2.78 [1.23;4.14]</t>
  </si>
  <si>
    <t>UMGS1590 sp900759105</t>
  </si>
  <si>
    <t>1.70 [1.23;2.22]</t>
  </si>
  <si>
    <t>1.84 [1.36;2.35]</t>
  </si>
  <si>
    <t>Coprobacter sp900545915</t>
  </si>
  <si>
    <t>0.88 [0.13;1.70]</t>
  </si>
  <si>
    <t>0.91 [0.10;1.79]</t>
  </si>
  <si>
    <t>CAG-81 sp900066535</t>
  </si>
  <si>
    <t>3.54 (1.25)</t>
  </si>
  <si>
    <t>3.80 (1.21)</t>
  </si>
  <si>
    <t>Blautia sp900541955</t>
  </si>
  <si>
    <t>-0.75 [-1.43;-0.08]</t>
  </si>
  <si>
    <t>-0.72 [-1.39;-0.06]</t>
  </si>
  <si>
    <t>Prevotella lascolaii</t>
  </si>
  <si>
    <t>0.59 [-1.18;2.27]</t>
  </si>
  <si>
    <t>1.05 [-0.82;2.80]</t>
  </si>
  <si>
    <t>UMGS1872 sp900549475</t>
  </si>
  <si>
    <t>0.98 [0.27;1.85]</t>
  </si>
  <si>
    <t>0.83 [-0.02;1.62]</t>
  </si>
  <si>
    <t>UBA9502 sp900770535</t>
  </si>
  <si>
    <t>1.62 [0.94;2.30]</t>
  </si>
  <si>
    <t>1.60 [0.93;2.30]</t>
  </si>
  <si>
    <t>Parasutterella sp000980495</t>
  </si>
  <si>
    <t>-0.36 [-1.72;1.49]</t>
  </si>
  <si>
    <t>-0.52 [-1.65;0.88]</t>
  </si>
  <si>
    <t>Prevotella sp002299635</t>
  </si>
  <si>
    <t>-4.27 [-4.96;-1.74]</t>
  </si>
  <si>
    <t>-3.97 [-4.82;-0.53]</t>
  </si>
  <si>
    <t>UMGS1472 sp900552095</t>
  </si>
  <si>
    <t>-4.57 [-5.19;-1.77]</t>
  </si>
  <si>
    <t>-3.84 [-5.10;-1.03]</t>
  </si>
  <si>
    <t>UBA6398 sp003150315</t>
  </si>
  <si>
    <t>-2.08 [-4.66;-0.27]</t>
  </si>
  <si>
    <t>-1.72 [-4.48;0.24]</t>
  </si>
  <si>
    <t>Massilistercora timonensis</t>
  </si>
  <si>
    <t>-0.57 [-1.65;0.78]</t>
  </si>
  <si>
    <t>-0.57 [-1.97;0.68]</t>
  </si>
  <si>
    <t>Blautia_A sp000285855</t>
  </si>
  <si>
    <t>3.82 [3.19;4.39]</t>
  </si>
  <si>
    <t>3.90 [3.28;4.45]</t>
  </si>
  <si>
    <t>Negativibacillus massiliensis</t>
  </si>
  <si>
    <t>-0.94 [-1.77;1.00]</t>
  </si>
  <si>
    <t>-0.99 [-1.80;1.26]</t>
  </si>
  <si>
    <t>Anaerosacchariphilus sp900553635</t>
  </si>
  <si>
    <t>0.99 [-0.22;2.73]</t>
  </si>
  <si>
    <t>1.06 [-0.03;2.67]</t>
  </si>
  <si>
    <t>CAG-83 sp900550585</t>
  </si>
  <si>
    <t>0.18 [-0.48;0.79]</t>
  </si>
  <si>
    <t>-0.02 [-0.62;0.62]</t>
  </si>
  <si>
    <t>Parabacteroides sp000436495</t>
  </si>
  <si>
    <t>-2.17 [-4.57;-0.61]</t>
  </si>
  <si>
    <t>-2.14 [-4.55;-0.77]</t>
  </si>
  <si>
    <t>Anaerotruncus rubiinfantis</t>
  </si>
  <si>
    <t>1.42 [0.52;2.01]</t>
  </si>
  <si>
    <t>1.36 [0.42;1.91]</t>
  </si>
  <si>
    <t>Firm-07 sp900548735</t>
  </si>
  <si>
    <t>-4.80 [-5.16;-4.24]</t>
  </si>
  <si>
    <t>-4.77 [-5.11;-4.27]</t>
  </si>
  <si>
    <t>NK3B98 sp900545815</t>
  </si>
  <si>
    <t>2.06 [-0.74;4.01]</t>
  </si>
  <si>
    <t>1.89 [-1.07;3.87]</t>
  </si>
  <si>
    <t>Angelakisella sp003453215</t>
  </si>
  <si>
    <t>1.13 [0.19;2.05]</t>
  </si>
  <si>
    <t>1.09 [0.08;1.90]</t>
  </si>
  <si>
    <t>UBA5905 sp900549155</t>
  </si>
  <si>
    <t>-1.09 [-1.98;-0.35]</t>
  </si>
  <si>
    <t>-1.33 [-2.34;-0.53]</t>
  </si>
  <si>
    <t>CAG-83 sp000435975</t>
  </si>
  <si>
    <t>3.01 [1.86;4.48]</t>
  </si>
  <si>
    <t>2.97 [1.83;4.44]</t>
  </si>
  <si>
    <t>Intestinibacter sp900540355</t>
  </si>
  <si>
    <t>0.03 [-1.84;2.27]</t>
  </si>
  <si>
    <t>0.32 [-1.95;2.68]</t>
  </si>
  <si>
    <t>Clostridium_Q saccharolyticum_A</t>
  </si>
  <si>
    <t>2.39 [1.76;3.10]</t>
  </si>
  <si>
    <t>2.46 [1.86;3.27]</t>
  </si>
  <si>
    <t>GCA-900066135 sp900543575</t>
  </si>
  <si>
    <t>4.35 [3.47;4.95]</t>
  </si>
  <si>
    <t>4.50 [3.80;5.03]</t>
  </si>
  <si>
    <t>Catenibacterium sp900540685</t>
  </si>
  <si>
    <t>-2.93 [-4.84;-1.76]</t>
  </si>
  <si>
    <t>-2.75 [-4.76;-1.44]</t>
  </si>
  <si>
    <t>CAG-95 sp900554925</t>
  </si>
  <si>
    <t>0.49 (1.00)</t>
  </si>
  <si>
    <t>0.49 (0.89)</t>
  </si>
  <si>
    <t>Absicoccus sp000434355</t>
  </si>
  <si>
    <t>-1.01 [-1.66;-0.22]</t>
  </si>
  <si>
    <t>-0.79 [-1.52;0.03]</t>
  </si>
  <si>
    <t>Evtepia gabavorous</t>
  </si>
  <si>
    <t>4.71 [0.38;5.37]</t>
  </si>
  <si>
    <t>4.64 [0.19;5.35]</t>
  </si>
  <si>
    <t>Parasutterella sp900766055</t>
  </si>
  <si>
    <t>0.22 [-0.81;1.58]</t>
  </si>
  <si>
    <t>0.14 [-0.88;1.18]</t>
  </si>
  <si>
    <t>UBA1191 sp900549125</t>
  </si>
  <si>
    <t>3.41 [2.70;4.01]</t>
  </si>
  <si>
    <t>3.41 [2.78;3.96]</t>
  </si>
  <si>
    <t>Eubacterium_I ramulus</t>
  </si>
  <si>
    <t>4.74 [3.59;5.60]</t>
  </si>
  <si>
    <t>4.92 [3.80;5.81]</t>
  </si>
  <si>
    <t>Intestinimonas butyriciproducens</t>
  </si>
  <si>
    <t>2.27 [1.65;3.00]</t>
  </si>
  <si>
    <t>2.03 [1.33;2.83]</t>
  </si>
  <si>
    <t>Phocaeicola sp900551645</t>
  </si>
  <si>
    <t>2.35 [1.22;3.31]</t>
  </si>
  <si>
    <t>2.51 [1.56;3.51]</t>
  </si>
  <si>
    <t>CAG-170 sp000432135</t>
  </si>
  <si>
    <t>4.26 [1.91;5.56]</t>
  </si>
  <si>
    <t>3.72 [1.26;5.18]</t>
  </si>
  <si>
    <t>UMGS1241 sp900550525</t>
  </si>
  <si>
    <t>-3.74 [-4.75;-2.55]</t>
  </si>
  <si>
    <t>-4.21 [-4.80;-2.83]</t>
  </si>
  <si>
    <t>TF01-11 sp001916135</t>
  </si>
  <si>
    <t>0.66 [0.02;1.43]</t>
  </si>
  <si>
    <t>0.73 [0.06;1.52]</t>
  </si>
  <si>
    <t>Fusobacterium_A ulcerans_A</t>
  </si>
  <si>
    <t>0.75 [-0.06;1.60]</t>
  </si>
  <si>
    <t>0.79 [0.07;1.53]</t>
  </si>
  <si>
    <t>CAG-170 sp900553545</t>
  </si>
  <si>
    <t>2.41 [0.64;3.17]</t>
  </si>
  <si>
    <t>2.41 [0.18;3.13]</t>
  </si>
  <si>
    <t>Dysosmobacter sp900550685</t>
  </si>
  <si>
    <t>1.43 [0.68;2.13]</t>
  </si>
  <si>
    <t>1.46 [0.70;2.13]</t>
  </si>
  <si>
    <t>F23-B02 sp004558025</t>
  </si>
  <si>
    <t>1.16 [0.20;1.91]</t>
  </si>
  <si>
    <t>1.07 [0.01;1.83]</t>
  </si>
  <si>
    <t>UBA1394 sp900554975</t>
  </si>
  <si>
    <t>-0.66 [-1.57;0.31]</t>
  </si>
  <si>
    <t>-0.50 [-1.40;0.34]</t>
  </si>
  <si>
    <t>HGM11501 sp900766735</t>
  </si>
  <si>
    <t>-1.45 [-2.08;-0.66]</t>
  </si>
  <si>
    <t>-1.57 [-2.25;-0.80]</t>
  </si>
  <si>
    <t>Phocaeicola sp002161565</t>
  </si>
  <si>
    <t>0.29 [-0.64;1.19]</t>
  </si>
  <si>
    <t>0.49 [-0.38;1.46]</t>
  </si>
  <si>
    <t>UMGS856 sp900546265</t>
  </si>
  <si>
    <t>2.92 [1.91;3.73]</t>
  </si>
  <si>
    <t>2.59 [1.64;3.55]</t>
  </si>
  <si>
    <t>Anaerotignum lactatifermentans</t>
  </si>
  <si>
    <t>1.34 [0.80;1.91]</t>
  </si>
  <si>
    <t>1.34 [0.81;1.95]</t>
  </si>
  <si>
    <t>Ruminococcus_E sp900314705</t>
  </si>
  <si>
    <t>-1.39 [-2.38;-0.24]</t>
  </si>
  <si>
    <t>-1.27 [-2.18;-0.28]</t>
  </si>
  <si>
    <t>Dysosmobacter sp900763685</t>
  </si>
  <si>
    <t>-0.27 [-0.97;1.04]</t>
  </si>
  <si>
    <t>-0.46 [-1.10;0.79]</t>
  </si>
  <si>
    <t>Ruminococcus_A faecicola</t>
  </si>
  <si>
    <t>3.46 [2.36;4.33]</t>
  </si>
  <si>
    <t>3.91 [2.96;4.75]</t>
  </si>
  <si>
    <t>Prevotella sp900553465</t>
  </si>
  <si>
    <t>-2.58 [-4.75;-0.60]</t>
  </si>
  <si>
    <t>-2.45 [-4.62;-0.44]</t>
  </si>
  <si>
    <t>CAG-510 sp000434615</t>
  </si>
  <si>
    <t>-0.47 [-1.14;0.44]</t>
  </si>
  <si>
    <t>-0.49 [-1.22;0.32]</t>
  </si>
  <si>
    <t>CAG-317 sp000433215</t>
  </si>
  <si>
    <t>3.45 [2.00;4.30]</t>
  </si>
  <si>
    <t>3.64 [2.38;4.35]</t>
  </si>
  <si>
    <t>Agathobacter rectalis</t>
  </si>
  <si>
    <t>7.27 [5.67;8.23]</t>
  </si>
  <si>
    <t>7.43 [6.26;8.47]</t>
  </si>
  <si>
    <t>CAG-127 sp900767585</t>
  </si>
  <si>
    <t>0.65 [-0.31;1.95]</t>
  </si>
  <si>
    <t>0.79 [-0.26;2.05]</t>
  </si>
  <si>
    <t>UMGS966 sp900547185</t>
  </si>
  <si>
    <t>3.01 [1.49;3.59]</t>
  </si>
  <si>
    <t>3.18 [1.06;3.74]</t>
  </si>
  <si>
    <t>Bacteroides stercorirosoris</t>
  </si>
  <si>
    <t>2.62 [1.91;3.56]</t>
  </si>
  <si>
    <t>2.62 [1.82;3.46]</t>
  </si>
  <si>
    <t>51-20 sp001917175</t>
  </si>
  <si>
    <t>-1.44 [-4.40;2.52]</t>
  </si>
  <si>
    <t>-1.78 [-4.59;1.11]</t>
  </si>
  <si>
    <t>CAG-1031 sp900752535</t>
  </si>
  <si>
    <t>-0.17 [-0.94;0.81]</t>
  </si>
  <si>
    <t>-0.19 [-0.99;0.78]</t>
  </si>
  <si>
    <t>Collinsella sp900541145</t>
  </si>
  <si>
    <t>1.45 [0.73;2.01]</t>
  </si>
  <si>
    <t>1.62 [1.02;2.12]</t>
  </si>
  <si>
    <t>Faecalibacillus sp900544435</t>
  </si>
  <si>
    <t>1.45 [0.37;2.33]</t>
  </si>
  <si>
    <t>1.57 [0.43;2.52]</t>
  </si>
  <si>
    <t>Alistipes sp900550925</t>
  </si>
  <si>
    <t>-2.18 [-3.59;-1.20]</t>
  </si>
  <si>
    <t>-2.25 [-3.89;-1.27]</t>
  </si>
  <si>
    <t>NSJ-61 sp003433845</t>
  </si>
  <si>
    <t>0.44 [-0.19;1.17]</t>
  </si>
  <si>
    <t>0.37 [-0.33;1.15]</t>
  </si>
  <si>
    <t>Ruminococcus_B gnavus</t>
  </si>
  <si>
    <t>1.81 [0.95;3.32]</t>
  </si>
  <si>
    <t>2.02 [1.00;3.47]</t>
  </si>
  <si>
    <t>CAG-1427 sp900555755</t>
  </si>
  <si>
    <t>-4.85 [-5.21;-4.35]</t>
  </si>
  <si>
    <t>QALW01 sp900547955</t>
  </si>
  <si>
    <t>-4.46 [-5.03;-2.77]</t>
  </si>
  <si>
    <t>-4.48 [-5.01;-3.01]</t>
  </si>
  <si>
    <t>CAG-495 sp900538765</t>
  </si>
  <si>
    <t>-1.56 [-2.71;-0.55]</t>
  </si>
  <si>
    <t>-1.61 [-3.42;-0.72]</t>
  </si>
  <si>
    <t>Phocaeicola sp900540105</t>
  </si>
  <si>
    <t>-2.22 [-4.52;-0.61]</t>
  </si>
  <si>
    <t>-1.95 [-4.40;-0.55]</t>
  </si>
  <si>
    <t>CAG-873 sp001701165</t>
  </si>
  <si>
    <t>-4.80 [-5.18;-4.15]</t>
  </si>
  <si>
    <t>-4.71 [-5.10;-3.99]</t>
  </si>
  <si>
    <t>Prevotella sp000436035</t>
  </si>
  <si>
    <t>-1.76 [-3.74;0.29]</t>
  </si>
  <si>
    <t>-1.32 [-3.00;0.92]</t>
  </si>
  <si>
    <t>Acetatifactor sp900760705</t>
  </si>
  <si>
    <t>-0.01 [-0.66;1.06]</t>
  </si>
  <si>
    <t>0.06 [-0.51;1.02]</t>
  </si>
  <si>
    <t>Mesosutterella multiformis</t>
  </si>
  <si>
    <t>-4.85 [-5.23;-4.35]</t>
  </si>
  <si>
    <t>-4.80 [-5.18;-4.29]</t>
  </si>
  <si>
    <t>Megamonas sp900556715</t>
  </si>
  <si>
    <t>-4.92 [-5.26;-4.52]</t>
  </si>
  <si>
    <t>-4.87 [-5.21;-4.43]</t>
  </si>
  <si>
    <t>Enterocloster sp000431375</t>
  </si>
  <si>
    <t>4.68 [3.66;5.77]</t>
  </si>
  <si>
    <t>4.90 [3.83;6.03]</t>
  </si>
  <si>
    <t>CAG-617 sp000438115</t>
  </si>
  <si>
    <t>-3.20 [-4.86;-0.08]</t>
  </si>
  <si>
    <t>-2.53 [-4.69;0.06]</t>
  </si>
  <si>
    <t>Sellimonas intestinalis</t>
  </si>
  <si>
    <t>-0.18 [-1.27;1.13]</t>
  </si>
  <si>
    <t>-0.36 [-1.30;0.85]</t>
  </si>
  <si>
    <t>UMGS1820 sp900545865</t>
  </si>
  <si>
    <t>-2.66 [-4.50;1.00]</t>
  </si>
  <si>
    <t>-3.04 [-4.55;0.93]</t>
  </si>
  <si>
    <t>CAG-245 sp900761475</t>
  </si>
  <si>
    <t>0.51 [-1.14;2.04]</t>
  </si>
  <si>
    <t>0.48 [-1.22;2.09]</t>
  </si>
  <si>
    <t>CAG-103 sp900317855</t>
  </si>
  <si>
    <t>2.26 [1.42;3.06]</t>
  </si>
  <si>
    <t>2.31 [1.50;3.25]</t>
  </si>
  <si>
    <t>CAG-238 sp000435615</t>
  </si>
  <si>
    <t>0.13 [-0.58;1.34]</t>
  </si>
  <si>
    <t>0.08 [-0.55;0.91]</t>
  </si>
  <si>
    <t>Muribaculum sp002492595</t>
  </si>
  <si>
    <t>-4.75 [-5.15;-3.90]</t>
  </si>
  <si>
    <t>-4.64 [-5.07;-3.79]</t>
  </si>
  <si>
    <t>RUG472 sp900545265</t>
  </si>
  <si>
    <t>-2.78 [-4.47;-1.60]</t>
  </si>
  <si>
    <t>-3.17 [-4.58;-1.92]</t>
  </si>
  <si>
    <t>UBA644 sp002299265</t>
  </si>
  <si>
    <t>-2.11 [-4.03;-0.91]</t>
  </si>
  <si>
    <t>-2.06 [-4.05;-0.91]</t>
  </si>
  <si>
    <t>UMGS1600 sp900553315</t>
  </si>
  <si>
    <t>1.25 [0.48;3.00]</t>
  </si>
  <si>
    <t>1.06 [0.36;2.82]</t>
  </si>
  <si>
    <t>Alistipes_A indistinctus</t>
  </si>
  <si>
    <t>2.77 [-1.02;4.10]</t>
  </si>
  <si>
    <t>2.54 [-0.32;3.78]</t>
  </si>
  <si>
    <t>CAG-302 sp900548425</t>
  </si>
  <si>
    <t>-4.03 [-4.76;-0.67]</t>
  </si>
  <si>
    <t>-4.05 [-4.74;-0.84]</t>
  </si>
  <si>
    <t>Schaedlerella sp900066545</t>
  </si>
  <si>
    <t>2.05 [1.38;2.78]</t>
  </si>
  <si>
    <t>2.24 [1.62;3.06]</t>
  </si>
  <si>
    <t>Bacteroides sp002491635</t>
  </si>
  <si>
    <t>4.57 [3.72;5.49]</t>
  </si>
  <si>
    <t>4.56 [3.75;5.46]</t>
  </si>
  <si>
    <t>CAG-127 sp900539705</t>
  </si>
  <si>
    <t>1.36 [0.41;2.49]</t>
  </si>
  <si>
    <t>1.51 [0.56;2.57]</t>
  </si>
  <si>
    <t>Prevotella sp900290275</t>
  </si>
  <si>
    <t>-4.55 [-5.04;-2.29]</t>
  </si>
  <si>
    <t>-4.30 [-4.87;-0.71]</t>
  </si>
  <si>
    <t>QANA01 sp003149735</t>
  </si>
  <si>
    <t>0.72 [-0.16;1.87]</t>
  </si>
  <si>
    <t>0.71 [-0.04;1.86]</t>
  </si>
  <si>
    <t>Marseille-P4683 sp900232885</t>
  </si>
  <si>
    <t>2.44 [1.63;3.20]</t>
  </si>
  <si>
    <t>2.43 [1.73;3.13]</t>
  </si>
  <si>
    <t>Alistipes senegalensis</t>
  </si>
  <si>
    <t>4.12 [3.35;4.92]</t>
  </si>
  <si>
    <t>3.93 [3.16;4.73]</t>
  </si>
  <si>
    <t>Gordonibacter urolithinfaciens</t>
  </si>
  <si>
    <t>0.78 [-1.27;2.21]</t>
  </si>
  <si>
    <t>0.23 [-1.86;1.92]</t>
  </si>
  <si>
    <t>CAG-83 sp900554275</t>
  </si>
  <si>
    <t>2.63 [2.00;3.13]</t>
  </si>
  <si>
    <t>2.39 [1.84;2.95]</t>
  </si>
  <si>
    <t>Alistipes onderdonkii</t>
  </si>
  <si>
    <t>5.72 [4.15;6.98]</t>
  </si>
  <si>
    <t>5.33 [3.90;6.63]</t>
  </si>
  <si>
    <t>Negativibacillus sp900547455</t>
  </si>
  <si>
    <t>0.85 [-0.57;3.11]</t>
  </si>
  <si>
    <t>0.65 [-0.83;3.08]</t>
  </si>
  <si>
    <t>HGM14224 sp900761905</t>
  </si>
  <si>
    <t>-0.03 [-4.29;1.64]</t>
  </si>
  <si>
    <t>-0.42 [-4.06;1.51]</t>
  </si>
  <si>
    <t>Bacteroides sp900761785</t>
  </si>
  <si>
    <t>3.82 [3.07;4.70]</t>
  </si>
  <si>
    <t>3.75 [2.93;4.52]</t>
  </si>
  <si>
    <t>ER4 sp000765235</t>
  </si>
  <si>
    <t>6.09 [4.89;6.68]</t>
  </si>
  <si>
    <t>6.06 [5.05;6.73]</t>
  </si>
  <si>
    <t>Bacteroides salyersiae</t>
  </si>
  <si>
    <t>1.37 [0.45;2.74]</t>
  </si>
  <si>
    <t>1.51 [0.43;3.56]</t>
  </si>
  <si>
    <t>CAG-274 sp000432155</t>
  </si>
  <si>
    <t>-1.64 [-4.66;2.38]</t>
  </si>
  <si>
    <t>-0.65 [-4.40;3.17]</t>
  </si>
  <si>
    <t>Eubacterium_R sp000434995</t>
  </si>
  <si>
    <t>-0.85 [-2.13;1.18]</t>
  </si>
  <si>
    <t>-0.72 [-2.11;0.76]</t>
  </si>
  <si>
    <t>Mediterraneibacter lactaris</t>
  </si>
  <si>
    <t>4.60 [1.60;6.03]</t>
  </si>
  <si>
    <t>4.62 [1.74;6.13]</t>
  </si>
  <si>
    <t>Eubacterium_G ventriosum</t>
  </si>
  <si>
    <t>3.66 [1.61;4.88]</t>
  </si>
  <si>
    <t>4.16 [2.27;5.19]</t>
  </si>
  <si>
    <t>CAG-582 sp000435515</t>
  </si>
  <si>
    <t>-4.63 [-5.05;-3.49]</t>
  </si>
  <si>
    <t>-4.55 [-4.98;-3.47]</t>
  </si>
  <si>
    <t>UMGS1633 sp900553645</t>
  </si>
  <si>
    <t>-1.38 [-2.31;2.76]</t>
  </si>
  <si>
    <t>-1.48 [-2.34;2.29]</t>
  </si>
  <si>
    <t>CAG-245 sp000435175</t>
  </si>
  <si>
    <t>1.82 [-2.89;3.82]</t>
  </si>
  <si>
    <t>1.54 [-3.82;3.91]</t>
  </si>
  <si>
    <t>Enterobacter roggenkampii</t>
  </si>
  <si>
    <t>-4.82 [-5.22;-4.22]</t>
  </si>
  <si>
    <t>-4.82 [-5.18;-4.34]</t>
  </si>
  <si>
    <t>Alistipes sp902388705</t>
  </si>
  <si>
    <t>0.21 [-1.00;1.26]</t>
  </si>
  <si>
    <t>0.03 [-1.25;1.13]</t>
  </si>
  <si>
    <t>Enterocloster sp900541315</t>
  </si>
  <si>
    <t>3.38 [2.73;4.10]</t>
  </si>
  <si>
    <t>3.67 [3.04;4.29]</t>
  </si>
  <si>
    <t>Collinsella sp900548515</t>
  </si>
  <si>
    <t>0.51 [-0.07;1.02]</t>
  </si>
  <si>
    <t>0.56 [0.03;1.12]</t>
  </si>
  <si>
    <t>Sellimonas sp002161525</t>
  </si>
  <si>
    <t>0.17 [-0.58;0.94]</t>
  </si>
  <si>
    <t>-0.06 [-0.77;0.75]</t>
  </si>
  <si>
    <t>Streptococcus sp001556435</t>
  </si>
  <si>
    <t>1.82 [0.94;2.79]</t>
  </si>
  <si>
    <t>1.72 [0.93;2.75]</t>
  </si>
  <si>
    <t>UMGS1494 sp900552305</t>
  </si>
  <si>
    <t>-4.38 [-4.88;-2.41]</t>
  </si>
  <si>
    <t>-4.43 [-4.92;-2.87]</t>
  </si>
  <si>
    <t>CAG-303 sp900539455</t>
  </si>
  <si>
    <t>-1.55 [-2.37;-0.80]</t>
  </si>
  <si>
    <t>-1.36 [-2.13;-0.64]</t>
  </si>
  <si>
    <t>Phocaeicola sp000436795</t>
  </si>
  <si>
    <t>2.79 [1.83;3.74]</t>
  </si>
  <si>
    <t>2.83 [1.94;3.81]</t>
  </si>
  <si>
    <t>Butyrivibrio_A sp000431815</t>
  </si>
  <si>
    <t>0.17 [-0.58;0.97]</t>
  </si>
  <si>
    <t>0.31 [-0.39;1.06]</t>
  </si>
  <si>
    <t>UBA737 sp002431945</t>
  </si>
  <si>
    <t>-0.75 [-2.04;0.45]</t>
  </si>
  <si>
    <t>-1.00 [-2.38;0.20]</t>
  </si>
  <si>
    <t>Prevotellamassilia sp000437675</t>
  </si>
  <si>
    <t>0.43 [-0.52;1.33]</t>
  </si>
  <si>
    <t>0.57 [-0.26;1.33]</t>
  </si>
  <si>
    <t>HGM12669 sp900761935</t>
  </si>
  <si>
    <t>0.55 [-0.66;1.50]</t>
  </si>
  <si>
    <t>0.20 [-0.96;1.30]</t>
  </si>
  <si>
    <t>Bifidobacterium breve</t>
  </si>
  <si>
    <t>2.41 [1.17;3.28]</t>
  </si>
  <si>
    <t>2.50 [1.43;3.37]</t>
  </si>
  <si>
    <t>Akkermansia muciniphila_A</t>
  </si>
  <si>
    <t>1.72 [-1.37;3.39]</t>
  </si>
  <si>
    <t>0.80 [-2.41;2.87]</t>
  </si>
  <si>
    <t>Akkermansia muciniphila_B</t>
  </si>
  <si>
    <t>-0.56 [-2.63;1.20]</t>
  </si>
  <si>
    <t>-0.91 [-3.91;0.97]</t>
  </si>
  <si>
    <t>Eisenbergiella sp900539715</t>
  </si>
  <si>
    <t>0.58 [-0.47;1.47]</t>
  </si>
  <si>
    <t>0.66 [-0.35;1.59]</t>
  </si>
  <si>
    <t>CAG-354 sp900759015</t>
  </si>
  <si>
    <t>-3.12 [-4.74;-0.17]</t>
  </si>
  <si>
    <t>-3.23 [-4.71;-0.47]</t>
  </si>
  <si>
    <t>Blautia_A sp900763175</t>
  </si>
  <si>
    <t>2.04 [1.46;2.72]</t>
  </si>
  <si>
    <t>2.21 [1.62;2.80]</t>
  </si>
  <si>
    <t>Collinsella sp900552875</t>
  </si>
  <si>
    <t>0.90 [0.04;1.77]</t>
  </si>
  <si>
    <t>0.85 [-0.06;1.62]</t>
  </si>
  <si>
    <t>Prevotella sp900556795</t>
  </si>
  <si>
    <t>-1.66 [-4.60;1.26]</t>
  </si>
  <si>
    <t>-0.83 [-4.27;2.61]</t>
  </si>
  <si>
    <t>Propionibacterium freudenreichii</t>
  </si>
  <si>
    <t>-4.48 [-5.06;-1.40]</t>
  </si>
  <si>
    <t>-4.46 [-5.03;-1.47]</t>
  </si>
  <si>
    <t>F23-B02 sp000431075</t>
  </si>
  <si>
    <t>-1.53 [-2.26;-0.80]</t>
  </si>
  <si>
    <t>-1.55 [-2.19;-0.90]</t>
  </si>
  <si>
    <t>CAG-269 sp000438255</t>
  </si>
  <si>
    <t>-2.72 [-4.65;-1.08]</t>
  </si>
  <si>
    <t>-2.84 [-4.53;-1.14]</t>
  </si>
  <si>
    <t>CAG-475 sp000434435</t>
  </si>
  <si>
    <t>-4.59 [-5.02;-3.14]</t>
  </si>
  <si>
    <t>-4.64 [-5.02;-3.80]</t>
  </si>
  <si>
    <t>Ruminococcus_C sp900545285</t>
  </si>
  <si>
    <t>-1.62 [-4.35;0.55]</t>
  </si>
  <si>
    <t>-1.33 [-4.08;0.80]</t>
  </si>
  <si>
    <t>CAG-145 sp900540145</t>
  </si>
  <si>
    <t>1.07 [0.38;1.90]</t>
  </si>
  <si>
    <t>1.04 [0.40;1.81]</t>
  </si>
  <si>
    <t>UBA5026 sp900550255</t>
  </si>
  <si>
    <t>-4.66 [-5.05;-3.41]</t>
  </si>
  <si>
    <t>-4.65 [-5.05;-3.76]</t>
  </si>
  <si>
    <t>Hungatella sp005845265</t>
  </si>
  <si>
    <t>1.72 [0.94;2.74]</t>
  </si>
  <si>
    <t>1.60 [0.90;2.44]</t>
  </si>
  <si>
    <t>Eubacterium_R sp900539425</t>
  </si>
  <si>
    <t>-2.95 [-4.76;-1.72]</t>
  </si>
  <si>
    <t>-2.70 [-4.58;-1.74]</t>
  </si>
  <si>
    <t>Parabacteroides sp900552415</t>
  </si>
  <si>
    <t>-1.02 [-1.77;-0.26]</t>
  </si>
  <si>
    <t>-1.17 [-1.93;-0.37]</t>
  </si>
  <si>
    <t>Prevotella sp900546575</t>
  </si>
  <si>
    <t>-4.05 [-4.87;-0.48]</t>
  </si>
  <si>
    <t>-2.55 [-4.73;0.52]</t>
  </si>
  <si>
    <t>Butyricicoccus_A sp002395695</t>
  </si>
  <si>
    <t>-0.13 [-0.78;0.70]</t>
  </si>
  <si>
    <t>-0.11 [-0.81;0.70]</t>
  </si>
  <si>
    <t>Clostridium_AQ sp900552125</t>
  </si>
  <si>
    <t>1.38 [0.81;2.01]</t>
  </si>
  <si>
    <t>1.55 [0.92;2.22]</t>
  </si>
  <si>
    <t>Acutalibacter timonensis</t>
  </si>
  <si>
    <t>-0.44 [-1.53;1.44]</t>
  </si>
  <si>
    <t>-0.80 [-1.61;0.38]</t>
  </si>
  <si>
    <t>Alistipes dispar</t>
  </si>
  <si>
    <t>1.54 [0.50;3.07]</t>
  </si>
  <si>
    <t>1.62 [0.44;3.35]</t>
  </si>
  <si>
    <t>Methanobrevibacter_A smithii_A</t>
  </si>
  <si>
    <t>-3.67 [-4.72;1.77]</t>
  </si>
  <si>
    <t>-3.17 [-4.58;1.49]</t>
  </si>
  <si>
    <t>Firm-11 sp004556545</t>
  </si>
  <si>
    <t>0.87 [0.02;1.79]</t>
  </si>
  <si>
    <t>0.59 [-0.25;1.45]</t>
  </si>
  <si>
    <t>Bifidobacterium animalis</t>
  </si>
  <si>
    <t>-4.46 [-5.05;-2.39]</t>
  </si>
  <si>
    <t>-4.56 [-5.07;-2.57]</t>
  </si>
  <si>
    <t>Citrobacter portucalensis</t>
  </si>
  <si>
    <t>-4.71 [-5.15;-3.12]</t>
  </si>
  <si>
    <t>-4.70 [-5.11;-3.92]</t>
  </si>
  <si>
    <t>CAG-603 sp900066105</t>
  </si>
  <si>
    <t>1.14 [0.66;1.79]</t>
  </si>
  <si>
    <t>1.22 [0.75;1.78]</t>
  </si>
  <si>
    <t>Ruminococcus_C sp000980705</t>
  </si>
  <si>
    <t>-0.87 [-3.74;1.52]</t>
  </si>
  <si>
    <t>-0.42 [-3.20;2.00]</t>
  </si>
  <si>
    <t>Holdemanella biformis</t>
  </si>
  <si>
    <t>-0.28 [-1.14;2.14]</t>
  </si>
  <si>
    <t>0.08 [-0.97;3.01]</t>
  </si>
  <si>
    <t>Prevotella stercorea</t>
  </si>
  <si>
    <t>0.46 [-0.70;1.83]</t>
  </si>
  <si>
    <t>0.86 [-0.48;2.23]</t>
  </si>
  <si>
    <t>CAG-1427 sp900753095</t>
  </si>
  <si>
    <t>-3.11 [-4.74;-1.75]</t>
  </si>
  <si>
    <t>-2.53 [-4.51;-1.57]</t>
  </si>
  <si>
    <t>Ruminococcus sp900761275</t>
  </si>
  <si>
    <t>1.39 [0.49;2.27]</t>
  </si>
  <si>
    <t>1.42 [0.59;2.10]</t>
  </si>
  <si>
    <t>Parabacteroides merdae</t>
  </si>
  <si>
    <t>5.80 [4.28;6.76]</t>
  </si>
  <si>
    <t>5.96 [4.73;6.80]</t>
  </si>
  <si>
    <t>Eisenbergiella sp900066775</t>
  </si>
  <si>
    <t>4.97 [3.80;6.00]</t>
  </si>
  <si>
    <t>5.26 [4.04;6.08]</t>
  </si>
  <si>
    <t>Streptococcus sp004166885</t>
  </si>
  <si>
    <t>-0.22 [-1.46;0.79]</t>
  </si>
  <si>
    <t>-0.40 [-1.62;0.71]</t>
  </si>
  <si>
    <t>Collinsella sp900758845</t>
  </si>
  <si>
    <t>0.25 [-0.81;1.23]</t>
  </si>
  <si>
    <t>0.25 [-0.68;1.30]</t>
  </si>
  <si>
    <t>Acutalibacter sp900759575</t>
  </si>
  <si>
    <t>0.78 [0.16;1.39]</t>
  </si>
  <si>
    <t>0.80 [0.20;1.37]</t>
  </si>
  <si>
    <t>Lachnoclostridium_B sp900066555</t>
  </si>
  <si>
    <t>3.92 [3.38;4.48]</t>
  </si>
  <si>
    <t>4.10 [3.44;4.70]</t>
  </si>
  <si>
    <t>UBA5446 sp900544765</t>
  </si>
  <si>
    <t>-1.51 [-2.56;0.00]</t>
  </si>
  <si>
    <t>-1.60 [-2.93;-0.24]</t>
  </si>
  <si>
    <t>CAG-390 sp000437015</t>
  </si>
  <si>
    <t>-2.77 [-4.49;-1.89]</t>
  </si>
  <si>
    <t>-3.07 [-4.54;-2.13]</t>
  </si>
  <si>
    <t>Dysosmobacter sp900544615</t>
  </si>
  <si>
    <t>2.16 [1.48;3.09]</t>
  </si>
  <si>
    <t>2.17 [1.54;3.17]</t>
  </si>
  <si>
    <t>Phascolarctobacterium faecium</t>
  </si>
  <si>
    <t>-1.78 [-4.79;5.61]</t>
  </si>
  <si>
    <t>-1.96 [-4.81;4.78]</t>
  </si>
  <si>
    <t>CAG-279 sp000437795</t>
  </si>
  <si>
    <t>-0.65 [-1.82;0.40]</t>
  </si>
  <si>
    <t>-0.58 [-1.75;0.61]</t>
  </si>
  <si>
    <t>Clostridium saudiense</t>
  </si>
  <si>
    <t>-0.72 [-2.74;1.76]</t>
  </si>
  <si>
    <t>0.07 [-2.28;2.68]</t>
  </si>
  <si>
    <t>UBA1820 sp003150615</t>
  </si>
  <si>
    <t>-2.31 [-3.89;-1.15]</t>
  </si>
  <si>
    <t>-2.39 [-4.29;-1.33]</t>
  </si>
  <si>
    <t>Collinsella sp900541285</t>
  </si>
  <si>
    <t>2.47 [1.44;3.31]</t>
  </si>
  <si>
    <t>2.55 [1.58;3.39]</t>
  </si>
  <si>
    <t>UMGS1781 sp900553365</t>
  </si>
  <si>
    <t>-4.56 [-5.00;-3.08]</t>
  </si>
  <si>
    <t>-4.55 [-4.97;-3.36]</t>
  </si>
  <si>
    <t>Enterocloster citroniae</t>
  </si>
  <si>
    <t>2.26 [1.18;3.47]</t>
  </si>
  <si>
    <t>2.27 [1.10;3.44]</t>
  </si>
  <si>
    <t>Lachnospira sp003537285</t>
  </si>
  <si>
    <t>4.18 [3.01;4.96]</t>
  </si>
  <si>
    <t>4.03 [2.90;4.86]</t>
  </si>
  <si>
    <t>UBA10281 sp900548285</t>
  </si>
  <si>
    <t>-3.05 [-4.61;-1.47]</t>
  </si>
  <si>
    <t>-3.98 [-4.75;-1.77]</t>
  </si>
  <si>
    <t>CAG-914 sp000437895</t>
  </si>
  <si>
    <t>-3.70 [-4.70;-1.50]</t>
  </si>
  <si>
    <t>-3.97 [-4.73;-1.77]</t>
  </si>
  <si>
    <t>Alistipes timonensis</t>
  </si>
  <si>
    <t>1.46 [0.80;2.26]</t>
  </si>
  <si>
    <t>1.34 [0.63;1.97]</t>
  </si>
  <si>
    <t>UMGS775 sp900545325</t>
  </si>
  <si>
    <t>-0.78 [-4.35;1.12]</t>
  </si>
  <si>
    <t>-1.00 [-4.43;0.90]</t>
  </si>
  <si>
    <t>CAG-411 sp000437275</t>
  </si>
  <si>
    <t>3.09 [2.47;3.63]</t>
  </si>
  <si>
    <t>3.20 [2.63;3.78]</t>
  </si>
  <si>
    <t>CAG-273 sp000438355</t>
  </si>
  <si>
    <t>-1.65 [-4.53;3.17]</t>
  </si>
  <si>
    <t>-2.36 [-4.58;3.02]</t>
  </si>
  <si>
    <t>Pseudoflavonifractor capillosus</t>
  </si>
  <si>
    <t>1.86 [1.15;2.54]</t>
  </si>
  <si>
    <t>1.75 [1.08;2.65]</t>
  </si>
  <si>
    <t>Mediterraneibacter sp002314255</t>
  </si>
  <si>
    <t>-3.02 [-4.73;-2.07]</t>
  </si>
  <si>
    <t>-3.51 [-4.77;-2.14]</t>
  </si>
  <si>
    <t>Phocaeicola sp900544675</t>
  </si>
  <si>
    <t>-1.05 [-2.89;0.40]</t>
  </si>
  <si>
    <t>-1.00 [-2.62;0.38]</t>
  </si>
  <si>
    <t>Ruminococcus_D bicirculans</t>
  </si>
  <si>
    <t>5.84 [2.95;7.17]</t>
  </si>
  <si>
    <t>5.81 [3.29;7.29]</t>
  </si>
  <si>
    <t>Lachnoclostridium_A edouardi</t>
  </si>
  <si>
    <t>-0.15 [-0.92;0.88]</t>
  </si>
  <si>
    <t>-0.18 [-0.91;0.90]</t>
  </si>
  <si>
    <t>Dysosmobacter sp900548505</t>
  </si>
  <si>
    <t>0.74 [0.16;1.65]</t>
  </si>
  <si>
    <t>0.76 [0.11;1.54]</t>
  </si>
  <si>
    <t>Phocaeicola sp900553185</t>
  </si>
  <si>
    <t>1.36 [0.82;2.06]</t>
  </si>
  <si>
    <t>1.43 [0.85;2.05]</t>
  </si>
  <si>
    <t>Dysosmobacter sp004553545</t>
  </si>
  <si>
    <t>-0.07 [-0.89;2.09]</t>
  </si>
  <si>
    <t>-0.23 [-0.97;1.53]</t>
  </si>
  <si>
    <t>Collinsella aerofaciens_F</t>
  </si>
  <si>
    <t>1.55 [1.17;1.98]</t>
  </si>
  <si>
    <t>1.70 [1.31;2.13]</t>
  </si>
  <si>
    <t>Collinsella aerofaciens_G</t>
  </si>
  <si>
    <t>-0.43 [-4.23;0.37]</t>
  </si>
  <si>
    <t>-0.31 [-4.25;0.66]</t>
  </si>
  <si>
    <t>UBA1822 sp900545365</t>
  </si>
  <si>
    <t>-1.37 [-2.87;-0.17]</t>
  </si>
  <si>
    <t>-1.39 [-2.66;-0.22]</t>
  </si>
  <si>
    <t>Collinsella aerofaciens_J</t>
  </si>
  <si>
    <t>1.05 [-0.09;2.08]</t>
  </si>
  <si>
    <t>1.39 [0.28;2.61]</t>
  </si>
  <si>
    <t>Hydrogeniiclostridium mannosilyticum</t>
  </si>
  <si>
    <t>0.50 [-1.10;2.22]</t>
  </si>
  <si>
    <t>0.73 [-1.35;2.11]</t>
  </si>
  <si>
    <t>Bilophila sp900553145</t>
  </si>
  <si>
    <t>0.50 [-0.92;1.36]</t>
  </si>
  <si>
    <t>0.36 [-1.17;1.23]</t>
  </si>
  <si>
    <t>UBA1409 sp002338885</t>
  </si>
  <si>
    <t>-0.61 [-1.25;0.02]</t>
  </si>
  <si>
    <t>-0.61 [-1.26;-0.08]</t>
  </si>
  <si>
    <t>Sutterella seckii_A</t>
  </si>
  <si>
    <t>-1.05 [-1.98;0.07]</t>
  </si>
  <si>
    <t>-0.75 [-1.66;0.41]</t>
  </si>
  <si>
    <t>Sutterella faecalis</t>
  </si>
  <si>
    <t>-4.77 [-5.15;-4.20]</t>
  </si>
  <si>
    <t>Ligilactobacillus ruminis</t>
  </si>
  <si>
    <t>-2.39 [-4.08;-1.31]</t>
  </si>
  <si>
    <t>-1.95 [-3.08;-1.03]</t>
  </si>
  <si>
    <t>Ruminococcus sp900540005</t>
  </si>
  <si>
    <t>-0.46 [-1.66;0.68]</t>
  </si>
  <si>
    <t>-0.28 [-1.49;1.06]</t>
  </si>
  <si>
    <t>Emergencia sp900551775</t>
  </si>
  <si>
    <t>1.06 [0.49;1.68]</t>
  </si>
  <si>
    <t>1.01 [0.46;1.50]</t>
  </si>
  <si>
    <t>UBA5446 sp900544295</t>
  </si>
  <si>
    <t>0.84 [-0.09;2.30]</t>
  </si>
  <si>
    <t>0.48 [-0.41;1.45]</t>
  </si>
  <si>
    <t>Coprococcus sp900767685</t>
  </si>
  <si>
    <t>0.49 [-1.70;3.16]</t>
  </si>
  <si>
    <t>0.45 [-1.65;3.26]</t>
  </si>
  <si>
    <t>CAG-313 sp900539265</t>
  </si>
  <si>
    <t>-0.25 [-1.43;0.96]</t>
  </si>
  <si>
    <t>-0.19 [-1.39;0.98]</t>
  </si>
  <si>
    <t>UMGS1293 sp900754495</t>
  </si>
  <si>
    <t>-4.86 [-5.22;-4.39]</t>
  </si>
  <si>
    <t>-4.83 [-5.20;-4.42]</t>
  </si>
  <si>
    <t>UMGS902 sp003343845</t>
  </si>
  <si>
    <t>-1.95 [-2.99;-0.88]</t>
  </si>
  <si>
    <t>-2.12 [-3.55;-1.22]</t>
  </si>
  <si>
    <t>Blautia stercoris</t>
  </si>
  <si>
    <t>1.57 [0.88;2.50]</t>
  </si>
  <si>
    <t>1.66 [1.07;3.17]</t>
  </si>
  <si>
    <t>CAG-460 sp900751815</t>
  </si>
  <si>
    <t>-4.79 [-5.18;-4.15]</t>
  </si>
  <si>
    <t>-4.75 [-5.12;-4.10]</t>
  </si>
  <si>
    <t>CAG-724 sp900551005</t>
  </si>
  <si>
    <t>0.56 [-0.20;1.33]</t>
  </si>
  <si>
    <t>0.50 [-0.24;1.32]</t>
  </si>
  <si>
    <t>Clostridium_AQ sp003481775</t>
  </si>
  <si>
    <t>-0.18 [-1.03;0.82]</t>
  </si>
  <si>
    <t>-0.47 [-1.16;0.51]</t>
  </si>
  <si>
    <t>Phocaeicola plebeius</t>
  </si>
  <si>
    <t>2.16 [1.19;3.41]</t>
  </si>
  <si>
    <t>2.23 [1.31;3.43]</t>
  </si>
  <si>
    <t>Phocaeicola sp900542985</t>
  </si>
  <si>
    <t>-1.43 [-3.45;-0.26]</t>
  </si>
  <si>
    <t>-1.33 [-2.81;0.00]</t>
  </si>
  <si>
    <t>Agathobacter sp900550545</t>
  </si>
  <si>
    <t>2.62 [1.63;3.49]</t>
  </si>
  <si>
    <t>2.82 [1.87;3.59]</t>
  </si>
  <si>
    <t>CAG-590 sp900544905</t>
  </si>
  <si>
    <t>-0.76 [-1.56;0.14]</t>
  </si>
  <si>
    <t>-0.84 [-1.67;0.10]</t>
  </si>
  <si>
    <t>CAG-83 sp000435555</t>
  </si>
  <si>
    <t>3.95 [1.52;6.09]</t>
  </si>
  <si>
    <t>2.75 [1.31;5.74]</t>
  </si>
  <si>
    <t>Phocaeicola sp900546355</t>
  </si>
  <si>
    <t>1.77 [0.73;2.78]</t>
  </si>
  <si>
    <t>1.82 [0.93;2.88]</t>
  </si>
  <si>
    <t>Prevotella sp900767615</t>
  </si>
  <si>
    <t>-4.26 [-4.93;0.51]</t>
  </si>
  <si>
    <t>-3.80 [-4.76;1.92]</t>
  </si>
  <si>
    <t>CAG-354 sp900552655</t>
  </si>
  <si>
    <t>-1.55 [-3.13;0.14]</t>
  </si>
  <si>
    <t>-1.68 [-3.77;0.11]</t>
  </si>
  <si>
    <t>Neobittarella massiliensis</t>
  </si>
  <si>
    <t>3.28 [2.30;4.07]</t>
  </si>
  <si>
    <t>3.38 [2.53;4.24]</t>
  </si>
  <si>
    <t>UMGS621 sp900543915</t>
  </si>
  <si>
    <t>-3.75 [-4.75;3.03]</t>
  </si>
  <si>
    <t>-4.11 [-4.80;2.12]</t>
  </si>
  <si>
    <t>CAG-95 sp000438155</t>
  </si>
  <si>
    <t>2.06 [1.22;3.18]</t>
  </si>
  <si>
    <t>2.02 [1.29;3.20]</t>
  </si>
  <si>
    <t>Lachnospira sp900552795</t>
  </si>
  <si>
    <t>-1.93 [-2.77;-1.21]</t>
  </si>
  <si>
    <t>-1.82 [-2.59;-1.17]</t>
  </si>
  <si>
    <t>Blautia_A sp900551715</t>
  </si>
  <si>
    <t>1.43 [0.77;2.50]</t>
  </si>
  <si>
    <t>1.58 [0.94;2.90]</t>
  </si>
  <si>
    <t>Dielma fastidiosa</t>
  </si>
  <si>
    <t>-0.47 [-4.36;1.36]</t>
  </si>
  <si>
    <t>-0.70 [-4.33;1.06]</t>
  </si>
  <si>
    <t>Phocaeicola sartorii</t>
  </si>
  <si>
    <t>5.22 [4.38;6.04]</t>
  </si>
  <si>
    <t>5.29 [4.52;6.21]</t>
  </si>
  <si>
    <t>CAG-390 sp900753295</t>
  </si>
  <si>
    <t>-2.60 [-4.37;-1.46]</t>
  </si>
  <si>
    <t>-2.65 [-4.46;-1.44]</t>
  </si>
  <si>
    <t>CAG-302 sp000431795</t>
  </si>
  <si>
    <t>-3.96 [-4.75;0.13]</t>
  </si>
  <si>
    <t>-4.00 [-4.71;-0.28]</t>
  </si>
  <si>
    <t>Lawsonibacter sp900549405</t>
  </si>
  <si>
    <t>2.13 [0.17;3.28]</t>
  </si>
  <si>
    <t>2.71 [0.72;3.60]</t>
  </si>
  <si>
    <t>Clostridium_P perfringens</t>
  </si>
  <si>
    <t>-4.80 [-5.20;-4.09]</t>
  </si>
  <si>
    <t>-4.75 [-5.15;-4.08]</t>
  </si>
  <si>
    <t>CAG-345 sp000433315</t>
  </si>
  <si>
    <t>-4.08 [-4.84;0.33]</t>
  </si>
  <si>
    <t>-4.27 [-4.83;-1.15]</t>
  </si>
  <si>
    <t>CAG-349 sp003539515</t>
  </si>
  <si>
    <t>-1.26 [-4.28;1.18]</t>
  </si>
  <si>
    <t>-2.40 [-4.52;0.55]</t>
  </si>
  <si>
    <t>UBA9502 sp900538475</t>
  </si>
  <si>
    <t>-0.46 [-1.29;0.73]</t>
  </si>
  <si>
    <t>-0.47 [-1.29;0.86]</t>
  </si>
  <si>
    <t>UBA5446 sp900546615</t>
  </si>
  <si>
    <t>-1.12 [-2.08;-0.04]</t>
  </si>
  <si>
    <t>-1.44 [-2.24;-0.70]</t>
  </si>
  <si>
    <t>Bacteroides sp900765785</t>
  </si>
  <si>
    <t>3.88 [3.14;4.78]</t>
  </si>
  <si>
    <t>3.91 [3.20;4.76]</t>
  </si>
  <si>
    <t>UMGS1670 sp900548595</t>
  </si>
  <si>
    <t>-4.49 [-5.16;0.72]</t>
  </si>
  <si>
    <t>-4.33 [-5.09;0.59]</t>
  </si>
  <si>
    <t>Citrobacter braakii</t>
  </si>
  <si>
    <t>-4.80 [-5.20;-4.07]</t>
  </si>
  <si>
    <t>-4.76 [-5.13;-4.22]</t>
  </si>
  <si>
    <t>Collinsella sp900547345</t>
  </si>
  <si>
    <t>0.53 [-0.25;1.31]</t>
  </si>
  <si>
    <t>0.40 [-0.40;1.26]</t>
  </si>
  <si>
    <t>Agathobacter sp900548765</t>
  </si>
  <si>
    <t>0.58 [-0.25;1.43]</t>
  </si>
  <si>
    <t>0.81 [-0.12;1.59]</t>
  </si>
  <si>
    <t>Slackia_A piriformis</t>
  </si>
  <si>
    <t>-4.71 [-5.14;-3.39]</t>
  </si>
  <si>
    <t>-4.63 [-5.11;-3.54]</t>
  </si>
  <si>
    <t>CAG-568 sp000434395</t>
  </si>
  <si>
    <t>-4.86 [-5.23;-4.37]</t>
  </si>
  <si>
    <t>-4.81 [-5.17;-4.32]</t>
  </si>
  <si>
    <t>Lachnospira sp000436475</t>
  </si>
  <si>
    <t>1.48 [0.71;2.38]</t>
  </si>
  <si>
    <t>1.78 [0.87;2.78]</t>
  </si>
  <si>
    <t>Enterobacter hormaechei_A</t>
  </si>
  <si>
    <t>-4.33 [-5.01;-1.97]</t>
  </si>
  <si>
    <t>-4.42 [-5.01;-2.33]</t>
  </si>
  <si>
    <t>Fournierella sp900543285</t>
  </si>
  <si>
    <t>-4.35 [-4.95;-2.77]</t>
  </si>
  <si>
    <t>-4.48 [-5.00;-3.07]</t>
  </si>
  <si>
    <t>ER4 sp900763705</t>
  </si>
  <si>
    <t>1.70 [1.17;2.16]</t>
  </si>
  <si>
    <t>1.68 [1.19;2.17]</t>
  </si>
  <si>
    <t>Collinsella aerofaciens</t>
  </si>
  <si>
    <t>-0.67 [-4.46;0.77]</t>
  </si>
  <si>
    <t>-0.43 [-4.32;1.05]</t>
  </si>
  <si>
    <t>ER4 sp900317525</t>
  </si>
  <si>
    <t>4.61 [3.00;5.38]</t>
  </si>
  <si>
    <t>4.37 [2.81;5.24]</t>
  </si>
  <si>
    <t>Mesosutterella massiliensis</t>
  </si>
  <si>
    <t>-4.84 [-5.23;-4.22]</t>
  </si>
  <si>
    <t>-4.78 [-5.17;-4.20]</t>
  </si>
  <si>
    <t>CAG-533 sp900553855</t>
  </si>
  <si>
    <t>-4.67 [-5.07;-3.76]</t>
  </si>
  <si>
    <t>-4.55 [-4.97;-3.52]</t>
  </si>
  <si>
    <t>Victivallis sp900550905</t>
  </si>
  <si>
    <t>-3.47 [-4.67;-2.16]</t>
  </si>
  <si>
    <t>-3.83 [-4.69;-2.15]</t>
  </si>
  <si>
    <t>Paraprevotella sp003477995</t>
  </si>
  <si>
    <t>1.09 (1.47)</t>
  </si>
  <si>
    <t>1.27 (1.40)</t>
  </si>
  <si>
    <t>Desulfovibrio piger</t>
  </si>
  <si>
    <t>-4.50 [-5.03;-1.08]</t>
  </si>
  <si>
    <t>-4.36 [-4.96;0.45]</t>
  </si>
  <si>
    <t>Senegalimassilia faecalis</t>
  </si>
  <si>
    <t>-3.36 [-4.81;-1.72]</t>
  </si>
  <si>
    <t>-2.64 [-4.49;-1.48]</t>
  </si>
  <si>
    <t>UMGS1880 sp900761765</t>
  </si>
  <si>
    <t>-2.79 [-4.47;-0.21]</t>
  </si>
  <si>
    <t>-3.09 [-4.52;-0.45]</t>
  </si>
  <si>
    <t>Blautia_A faecis</t>
  </si>
  <si>
    <t>6.18 [5.36;6.83]</t>
  </si>
  <si>
    <t>6.12 [5.31;6.84]</t>
  </si>
  <si>
    <t>UMGS911 sp003343545</t>
  </si>
  <si>
    <t>-0.32 [-1.61;1.94]</t>
  </si>
  <si>
    <t>-0.36 [-1.72;1.48]</t>
  </si>
  <si>
    <t>UBA1777 sp002320035</t>
  </si>
  <si>
    <t>0.27 [-0.52;1.26]</t>
  </si>
  <si>
    <t>0.12 [-0.71;1.09]</t>
  </si>
  <si>
    <t>CAG-83 sp902388735</t>
  </si>
  <si>
    <t>-0.25 [-0.76;0.37]</t>
  </si>
  <si>
    <t>-0.36 [-0.89;0.19]</t>
  </si>
  <si>
    <t>Amedibacterium intestinale</t>
  </si>
  <si>
    <t>-1.99 [-3.78;-0.37]</t>
  </si>
  <si>
    <t>-2.21 [-4.33;-0.89]</t>
  </si>
  <si>
    <t>Phocaeicola sp900551445</t>
  </si>
  <si>
    <t>0.45 [-0.31;1.17]</t>
  </si>
  <si>
    <t>0.57 [-0.15;1.26]</t>
  </si>
  <si>
    <t>Bacteroides acidifaciens</t>
  </si>
  <si>
    <t>3.37 [2.53;4.20]</t>
  </si>
  <si>
    <t>3.40 [2.65;4.19]</t>
  </si>
  <si>
    <t>Bradyrhizobium sp000015165</t>
  </si>
  <si>
    <t>-1.22 [-4.86;2.40]</t>
  </si>
  <si>
    <t>-0.20 [-4.84;2.81]</t>
  </si>
  <si>
    <t>UBA1206 sp000433115</t>
  </si>
  <si>
    <t>-2.49 [-4.34;-1.19]</t>
  </si>
  <si>
    <t>-2.81 [-4.46;-1.48]</t>
  </si>
  <si>
    <t>Lactonifactor sp009677585</t>
  </si>
  <si>
    <t>-0.11 [-0.96;0.97]</t>
  </si>
  <si>
    <t>-0.42 [-1.15;0.49]</t>
  </si>
  <si>
    <t>Holdemania massiliensis</t>
  </si>
  <si>
    <t>-0.91 [-2.19;0.72]</t>
  </si>
  <si>
    <t>-0.64 [-2.12;0.89]</t>
  </si>
  <si>
    <t>Streptococcus salivarius</t>
  </si>
  <si>
    <t>2.20 [1.07;3.39]</t>
  </si>
  <si>
    <t>2.15 [0.93;3.35]</t>
  </si>
  <si>
    <t>UBA9502 sp900555625</t>
  </si>
  <si>
    <t>-1.27 [-2.09;-0.10]</t>
  </si>
  <si>
    <t>-1.15 [-1.89;0.05]</t>
  </si>
  <si>
    <t>Olsenella_B sp000752675</t>
  </si>
  <si>
    <t>-4.75 [-5.11;-4.11]</t>
  </si>
  <si>
    <t>Ellagibacter sp900554945</t>
  </si>
  <si>
    <t>0.21 [-0.99;2.30]</t>
  </si>
  <si>
    <t>0.51 [-0.92;2.52]</t>
  </si>
  <si>
    <t>CAG-170 sp002404795</t>
  </si>
  <si>
    <t>3.86 [0.51;4.93]</t>
  </si>
  <si>
    <t>3.45 [0.16;4.77]</t>
  </si>
  <si>
    <t>Zag1 sp900769355</t>
  </si>
  <si>
    <t>0.12 [-0.74;1.05]</t>
  </si>
  <si>
    <t>0.32 [-0.65;1.28]</t>
  </si>
  <si>
    <t>CAG-95 sp900066375</t>
  </si>
  <si>
    <t>2.44 [1.77;3.12]</t>
  </si>
  <si>
    <t>2.48 [1.87;3.07]</t>
  </si>
  <si>
    <t>GCA-900066495 sp902362365</t>
  </si>
  <si>
    <t>-4.51 [-5.05;-2.38]</t>
  </si>
  <si>
    <t>-4.42 [-4.97;-1.80]</t>
  </si>
  <si>
    <t>Holdemanella sp003458715</t>
  </si>
  <si>
    <t>-2.41 [-4.29;1.14]</t>
  </si>
  <si>
    <t>-1.93 [-3.91;1.85]</t>
  </si>
  <si>
    <t>Acidaminococcus fermentans</t>
  </si>
  <si>
    <t>-2.81 [-4.74;-1.97]</t>
  </si>
  <si>
    <t>-2.47 [-4.26;-1.64]</t>
  </si>
  <si>
    <t>Mailhella sp003150275</t>
  </si>
  <si>
    <t>-2.68 [-4.55;-1.17]</t>
  </si>
  <si>
    <t>-2.88 [-4.58;-1.21]</t>
  </si>
  <si>
    <t>Collinsella sp900765185</t>
  </si>
  <si>
    <t>0.51 [-0.64;1.39]</t>
  </si>
  <si>
    <t>0.73 [-0.25;1.51]</t>
  </si>
  <si>
    <t>Prevotella bergensis</t>
  </si>
  <si>
    <t>0.99 [0.06;1.83]</t>
  </si>
  <si>
    <t>1.15 [0.25;2.05]</t>
  </si>
  <si>
    <t>CAG-56 sp900752065</t>
  </si>
  <si>
    <t>1.26 [0.73;1.86]</t>
  </si>
  <si>
    <t>1.24 [0.68;1.75]</t>
  </si>
  <si>
    <t>UBA1691 sp900544715</t>
  </si>
  <si>
    <t>-4.53 [-5.08;-2.77]</t>
  </si>
  <si>
    <t>-4.58 [-5.10;-3.08]</t>
  </si>
  <si>
    <t>Alistipes provencensis</t>
  </si>
  <si>
    <t>-0.09 [-0.84;0.65]</t>
  </si>
  <si>
    <t>-0.34 [-1.08;0.41]</t>
  </si>
  <si>
    <t>Dysosmobacter sp001916835</t>
  </si>
  <si>
    <t>4.47 [3.06;5.19]</t>
  </si>
  <si>
    <t>4.47 [3.36;5.11]</t>
  </si>
  <si>
    <t>Holdemanella sp900754615</t>
  </si>
  <si>
    <t>-1.01 [-2.96;1.22]</t>
  </si>
  <si>
    <t>-0.64 [-2.91;1.69]</t>
  </si>
  <si>
    <t>Clostridium sp001916075</t>
  </si>
  <si>
    <t>-0.98 [-3.87;1.40]</t>
  </si>
  <si>
    <t>-0.61 [-2.93;1.27]</t>
  </si>
  <si>
    <t>CAG-245 sp000434195</t>
  </si>
  <si>
    <t>-1.39 [-2.85;-0.11]</t>
  </si>
  <si>
    <t>-1.37 [-2.92;0.23]</t>
  </si>
  <si>
    <t>CAG-452 sp000434035</t>
  </si>
  <si>
    <t>-4.57 [-5.03;-3.16]</t>
  </si>
  <si>
    <t>-4.56 [-5.00;-3.47]</t>
  </si>
  <si>
    <t>HGM11530 sp900751685</t>
  </si>
  <si>
    <t>1.03 [0.46;1.61]</t>
  </si>
  <si>
    <t>1.02 [0.40;1.64]</t>
  </si>
  <si>
    <t>UBA5446 sp900545405</t>
  </si>
  <si>
    <t>1.14 [-1.45;2.68]</t>
  </si>
  <si>
    <t>0.74 [-2.08;2.25]</t>
  </si>
  <si>
    <t>Prevotella sp900553155</t>
  </si>
  <si>
    <t>0.58 [-0.20;1.51]</t>
  </si>
  <si>
    <t>0.75 [-0.03;1.59]</t>
  </si>
  <si>
    <t>Faecalibacterium prausnitzii_J</t>
  </si>
  <si>
    <t>3.96 [3.26;4.87]</t>
  </si>
  <si>
    <t>4.12 [3.46;4.83]</t>
  </si>
  <si>
    <t>Faecalibacterium prausnitzii_H</t>
  </si>
  <si>
    <t>3.85 [3.26;4.56]</t>
  </si>
  <si>
    <t>4.07 [3.44;4.83]</t>
  </si>
  <si>
    <t>Faecalibacterium prausnitzii_I</t>
  </si>
  <si>
    <t>4.96 [3.84;5.68]</t>
  </si>
  <si>
    <t>5.08 [4.00;5.86]</t>
  </si>
  <si>
    <t>Faecalibacterium prausnitzii_F</t>
  </si>
  <si>
    <t>2.77 [2.02;3.76]</t>
  </si>
  <si>
    <t>3.00 [2.26;3.83]</t>
  </si>
  <si>
    <t>Faecalibacterium prausnitzii_G</t>
  </si>
  <si>
    <t>6.28 [5.13;7.22]</t>
  </si>
  <si>
    <t>6.42 [5.37;7.33]</t>
  </si>
  <si>
    <t>Faecalibacterium prausnitzii_D</t>
  </si>
  <si>
    <t>5.58 [4.73;6.38]</t>
  </si>
  <si>
    <t>5.77 [4.98;6.67]</t>
  </si>
  <si>
    <t>Faecalibacterium prausnitzii_E</t>
  </si>
  <si>
    <t>3.78 [3.15;4.64]</t>
  </si>
  <si>
    <t>3.91 [3.33;4.63]</t>
  </si>
  <si>
    <t>CAG-841 sp900544285</t>
  </si>
  <si>
    <t>-0.90 [-2.04;0.21]</t>
  </si>
  <si>
    <t>-1.06 [-2.68;0.19]</t>
  </si>
  <si>
    <t>Faecalibacterium prausnitzii_C</t>
  </si>
  <si>
    <t>6.45 [5.46;7.32]</t>
  </si>
  <si>
    <t>6.67 [5.73;7.51]</t>
  </si>
  <si>
    <t>Ruminococcus_C callidus</t>
  </si>
  <si>
    <t>2.54 [0.64;3.79]</t>
  </si>
  <si>
    <t>2.84 [1.10;3.90]</t>
  </si>
  <si>
    <t>Mailhella sp900541395</t>
  </si>
  <si>
    <t>-0.89 [-4.49;2.93]</t>
  </si>
  <si>
    <t>-1.90 [-4.56;2.60]</t>
  </si>
  <si>
    <t>CAG-1031 sp000431215</t>
  </si>
  <si>
    <t>-3.81 [-4.95;-1.80]</t>
  </si>
  <si>
    <t>-3.31 [-4.82;-1.74]</t>
  </si>
  <si>
    <t>Dysosmobacter sp900551885</t>
  </si>
  <si>
    <t>-1.77 [-2.58;-0.79]</t>
  </si>
  <si>
    <t>-1.98 [-2.93;-1.20]</t>
  </si>
  <si>
    <t>UMGS1326 sp900550775</t>
  </si>
  <si>
    <t>-4.60 [-5.06;-3.14]</t>
  </si>
  <si>
    <t>-4.65 [-5.07;-3.87]</t>
  </si>
  <si>
    <t>Faecalibacillus intestinalis</t>
  </si>
  <si>
    <t>4.83 [3.53;5.68]</t>
  </si>
  <si>
    <t>5.03 [3.68;5.88]</t>
  </si>
  <si>
    <t>Dysosmobacter sp900542115</t>
  </si>
  <si>
    <t>2.86 [1.75;3.65]</t>
  </si>
  <si>
    <t>3.07 [1.93;3.84]</t>
  </si>
  <si>
    <t>Lawsonibacter sp003478995</t>
  </si>
  <si>
    <t>0.99 [0.49;1.64]</t>
  </si>
  <si>
    <t>0.90 [0.31;1.51]</t>
  </si>
  <si>
    <t>Acetatifactor sp003447295</t>
  </si>
  <si>
    <t>3.44 [2.43;4.27]</t>
  </si>
  <si>
    <t>3.44 [2.59;4.32]</t>
  </si>
  <si>
    <t>Pseudoflavonifractor sp014287675</t>
  </si>
  <si>
    <t>1.14 [0.56;1.86]</t>
  </si>
  <si>
    <t>0.98 [0.52;1.65]</t>
  </si>
  <si>
    <t>UBA7597 sp900542935</t>
  </si>
  <si>
    <t>-2.28 [-4.11;-0.51]</t>
  </si>
  <si>
    <t>-2.50 [-4.38;-1.02]</t>
  </si>
  <si>
    <t>Mediterraneibacter faecis</t>
  </si>
  <si>
    <t>4.76 [3.82;5.52]</t>
  </si>
  <si>
    <t>5.07 [4.23;5.86]</t>
  </si>
  <si>
    <t>Agathobacter sp900543445</t>
  </si>
  <si>
    <t>-0.09 [-1.01;0.72]</t>
  </si>
  <si>
    <t>0.22 [-0.63;0.94]</t>
  </si>
  <si>
    <t>UMGS743 sp900545085</t>
  </si>
  <si>
    <t>-1.47 [-3.25;0.45]</t>
  </si>
  <si>
    <t>-1.56 [-3.27;0.71]</t>
  </si>
  <si>
    <t>Dialister sp900543165</t>
  </si>
  <si>
    <t>-2.07 [-3.23;-1.11]</t>
  </si>
  <si>
    <t>-1.95 [-3.17;-0.98]</t>
  </si>
  <si>
    <t>Coprococcus sp000154245</t>
  </si>
  <si>
    <t>1.54 [0.28;3.17]</t>
  </si>
  <si>
    <t>1.56 [0.48;3.55]</t>
  </si>
  <si>
    <t>Prevotella sp002251385</t>
  </si>
  <si>
    <t>-4.50 [-5.02;-2.26]</t>
  </si>
  <si>
    <t>-4.26 [-4.87;-1.64]</t>
  </si>
  <si>
    <t>CAG-831 sp900544175</t>
  </si>
  <si>
    <t>-1.13 [-2.22;-0.24]</t>
  </si>
  <si>
    <t>-1.25 [-2.46;-0.29]</t>
  </si>
  <si>
    <t>CAG-170 sp900555665</t>
  </si>
  <si>
    <t>0.87 [0.07;1.55]</t>
  </si>
  <si>
    <t>0.75 [-0.15;1.48]</t>
  </si>
  <si>
    <t>Agathobaculum butyriciproducens</t>
  </si>
  <si>
    <t>4.88 [4.31;5.48]</t>
  </si>
  <si>
    <t>4.98 [4.40;5.62]</t>
  </si>
  <si>
    <t>RC9 sp000432655</t>
  </si>
  <si>
    <t>-4.59 [-5.07;-3.01]</t>
  </si>
  <si>
    <t>-4.52 [-5.04;-2.82]</t>
  </si>
  <si>
    <t>UMGS1826 sp900555435</t>
  </si>
  <si>
    <t>0.20 [-0.60;1.09]</t>
  </si>
  <si>
    <t>0.17 [-0.61;1.33]</t>
  </si>
  <si>
    <t>Prevotella sp002251365</t>
  </si>
  <si>
    <t>0.56 [-0.22;1.28]</t>
  </si>
  <si>
    <t>0.52 [-0.25;1.31]</t>
  </si>
  <si>
    <t>Ruminococcus_C sp000437255</t>
  </si>
  <si>
    <t>-2.21 [-3.77;-0.98]</t>
  </si>
  <si>
    <t>-1.83 [-3.41;-0.79]</t>
  </si>
  <si>
    <t>Bacteroides oleiciplenus</t>
  </si>
  <si>
    <t>2.64 [1.83;3.45]</t>
  </si>
  <si>
    <t>2.66 [1.82;3.47]</t>
  </si>
  <si>
    <t>Phocaeicola sp900066445</t>
  </si>
  <si>
    <t>-0.26 [-1.28;0.79]</t>
  </si>
  <si>
    <t>-0.10 [-1.28;0.93]</t>
  </si>
  <si>
    <t>Blautia_A sp900551465</t>
  </si>
  <si>
    <t>1.68 [0.94;2.49]</t>
  </si>
  <si>
    <t>1.66 [1.01;2.56]</t>
  </si>
  <si>
    <t>Bittarella massiliensis</t>
  </si>
  <si>
    <t>1.84 [1.35;2.53]</t>
  </si>
  <si>
    <t>1.89 [1.36;2.52]</t>
  </si>
  <si>
    <t>Succiniclasticum sp900314855</t>
  </si>
  <si>
    <t>-4.75 [-5.15;-4.03]</t>
  </si>
  <si>
    <t>-4.74 [-5.11;-4.18]</t>
  </si>
  <si>
    <t>ER4 sp900552015</t>
  </si>
  <si>
    <t>2.43 [1.46;3.08]</t>
  </si>
  <si>
    <t>2.44 [1.56;3.09]</t>
  </si>
  <si>
    <t>Zag1 sp000433095</t>
  </si>
  <si>
    <t>-2.29 [-4.39;-1.30]</t>
  </si>
  <si>
    <t>-2.17 [-4.02;-1.12]</t>
  </si>
  <si>
    <t>Anaerotignum sp001304995</t>
  </si>
  <si>
    <t>-2.72 [-4.73;-1.68]</t>
  </si>
  <si>
    <t>-2.97 [-4.82;-1.97]</t>
  </si>
  <si>
    <t>Enterocloster sp900547035</t>
  </si>
  <si>
    <t>0.51 [-0.85;1.77]</t>
  </si>
  <si>
    <t>0.41 [-0.87;1.76]</t>
  </si>
  <si>
    <t>Erysipelatoclostridium ramosum</t>
  </si>
  <si>
    <t>0.06 [-0.83;1.13]</t>
  </si>
  <si>
    <t>0.04 [-0.70;1.26]</t>
  </si>
  <si>
    <t>Ruminococcus_A sp003011855</t>
  </si>
  <si>
    <t>4.78 [3.55;5.67]</t>
  </si>
  <si>
    <t>5.21 [4.08;6.03]</t>
  </si>
  <si>
    <t>F23-B02 sp004557075</t>
  </si>
  <si>
    <t>2.11 [1.49;2.86]</t>
  </si>
  <si>
    <t>2.00 [1.34;2.79]</t>
  </si>
  <si>
    <t>SFFH01 sp900542445</t>
  </si>
  <si>
    <t>4.15 [1.90;5.04]</t>
  </si>
  <si>
    <t>4.07 [2.05;4.95]</t>
  </si>
  <si>
    <t>UMGS1688 sp900544575</t>
  </si>
  <si>
    <t>-4.86 [-5.23;-4.40]</t>
  </si>
  <si>
    <t>-4.86 [-5.21;-4.42]</t>
  </si>
  <si>
    <t>Lactonifactor longoviformis</t>
  </si>
  <si>
    <t>0.78 [0.13;1.55]</t>
  </si>
  <si>
    <t>0.85 [0.12;1.71]</t>
  </si>
  <si>
    <t>Prevotella sp900540415</t>
  </si>
  <si>
    <t>-3.91 [-4.90;-1.63]</t>
  </si>
  <si>
    <t>-3.69 [-4.82;-1.53]</t>
  </si>
  <si>
    <t>Blautia hansenii</t>
  </si>
  <si>
    <t>1.12 [0.44;1.89]</t>
  </si>
  <si>
    <t>1.17 [0.50;1.92]</t>
  </si>
  <si>
    <t>Eubacterium_F sp000434115</t>
  </si>
  <si>
    <t>1.00 [0.18;1.96]</t>
  </si>
  <si>
    <t>1.08 [0.38;1.94]</t>
  </si>
  <si>
    <t>Prevotella hominis</t>
  </si>
  <si>
    <t>-0.63 [-2.67;1.65]</t>
  </si>
  <si>
    <t>-0.11 [-1.99;2.78]</t>
  </si>
  <si>
    <t>Lacticaseibacillus paracasei</t>
  </si>
  <si>
    <t>-1.44 [-2.99;0.14]</t>
  </si>
  <si>
    <t>-1.80 [-4.31;-0.16]</t>
  </si>
  <si>
    <t>Collinsella sp002232035</t>
  </si>
  <si>
    <t>2.81 [2.28;3.35]</t>
  </si>
  <si>
    <t>3.04 [2.45;3.56]</t>
  </si>
  <si>
    <t>Blautia sp900753905</t>
  </si>
  <si>
    <t>0.67 [-0.01;1.44]</t>
  </si>
  <si>
    <t>0.84 [0.10;1.53]</t>
  </si>
  <si>
    <t>Blautia sp900556555</t>
  </si>
  <si>
    <t>-0.60 [-1.20;0.24]</t>
  </si>
  <si>
    <t>-0.45 [-1.05;0.19]</t>
  </si>
  <si>
    <t>Firm-10 sp004552515</t>
  </si>
  <si>
    <t>-2.36 [-4.20;-1.03]</t>
  </si>
  <si>
    <t>-2.58 [-4.31;-1.05]</t>
  </si>
  <si>
    <t>CAG-1427 sp000434775</t>
  </si>
  <si>
    <t>-4.56 [-5.06;-2.17]</t>
  </si>
  <si>
    <t>-4.27 [-4.91;0.31]</t>
  </si>
  <si>
    <t>Collinsella sp900556205</t>
  </si>
  <si>
    <t>0.00 [-0.86;0.86]</t>
  </si>
  <si>
    <t>-0.01 [-0.81;0.76]</t>
  </si>
  <si>
    <t>CAG-307 sp001916215</t>
  </si>
  <si>
    <t>-4.47 [-5.00;-2.40]</t>
  </si>
  <si>
    <t>-4.38 [-4.89;-2.00]</t>
  </si>
  <si>
    <t>Amedibacillus dolichus</t>
  </si>
  <si>
    <t>-1.12 [-1.71;-0.33]</t>
  </si>
  <si>
    <t>-1.00 [-1.64;-0.09]</t>
  </si>
  <si>
    <t>Roseburia sp003483745</t>
  </si>
  <si>
    <t>1.85 [0.71;3.14]</t>
  </si>
  <si>
    <t>2.42 [1.19;3.68]</t>
  </si>
  <si>
    <t>ER4 sp900546295</t>
  </si>
  <si>
    <t>1.39 [0.64;1.96]</t>
  </si>
  <si>
    <t>1.29 [0.61;1.90]</t>
  </si>
  <si>
    <t>Prevotella sp000431975</t>
  </si>
  <si>
    <t>-4.49 [-5.03;-1.88]</t>
  </si>
  <si>
    <t>-4.42 [-4.93;-1.26]</t>
  </si>
  <si>
    <t>Blautia_A sp900549015</t>
  </si>
  <si>
    <t>1.07 [0.35;1.93]</t>
  </si>
  <si>
    <t>1.10 [0.38;1.91]</t>
  </si>
  <si>
    <t>Prevotellamassilia sp900772575</t>
  </si>
  <si>
    <t>0.09 [-2.52;1.52]</t>
  </si>
  <si>
    <t>0.28 [-1.81;1.70]</t>
  </si>
  <si>
    <t>Alistipes shahii</t>
  </si>
  <si>
    <t>5.71 [4.55;6.44]</t>
  </si>
  <si>
    <t>5.59 [4.62;6.28]</t>
  </si>
  <si>
    <t>Phocaeicola sp900544075</t>
  </si>
  <si>
    <t>0.83 [-0.22;1.94]</t>
  </si>
  <si>
    <t>0.85 [-0.12;1.94]</t>
  </si>
  <si>
    <t>Bifidobacterium scardovii</t>
  </si>
  <si>
    <t>0.32 [-0.92;1.30]</t>
  </si>
  <si>
    <t>0.57 [-0.65;1.47]</t>
  </si>
  <si>
    <t>CAG-485 sp002361235</t>
  </si>
  <si>
    <t>-4.67 [-5.11;-3.43]</t>
  </si>
  <si>
    <t>-4.61 [-5.05;-3.40]</t>
  </si>
  <si>
    <t>CAG-776 sp000438195</t>
  </si>
  <si>
    <t>-4.71 [-5.10;-3.87]</t>
  </si>
  <si>
    <t>-4.66 [-5.05;-3.92]</t>
  </si>
  <si>
    <t>UMGS902 sp900761025</t>
  </si>
  <si>
    <t>-1.25 [-2.54;-0.38]</t>
  </si>
  <si>
    <t>-1.49 [-2.66;-0.66]</t>
  </si>
  <si>
    <t>V9D3004 sp002349525</t>
  </si>
  <si>
    <t>0.69 [-0.13;1.74]</t>
  </si>
  <si>
    <t>0.85 [-0.16;1.85]</t>
  </si>
  <si>
    <t>Bifidobacterium pseudocatenulatum</t>
  </si>
  <si>
    <t>1.31 [-0.20;3.08]</t>
  </si>
  <si>
    <t>1.58 [0.31;3.04]</t>
  </si>
  <si>
    <t>Eubacterium_R sp003526845</t>
  </si>
  <si>
    <t>-0.81 [-1.95;0.53]</t>
  </si>
  <si>
    <t>-0.96 [-2.06;0.34]</t>
  </si>
  <si>
    <t>CAG-510 sp900550475</t>
  </si>
  <si>
    <t>-0.35 [-1.16;0.43]</t>
  </si>
  <si>
    <t>-0.07 [-0.91;0.79]</t>
  </si>
  <si>
    <t>ER4 sp900552375</t>
  </si>
  <si>
    <t>0.75 [-0.16;1.34]</t>
  </si>
  <si>
    <t>0.46 [-0.36;1.15]</t>
  </si>
  <si>
    <t>UMGS1795 sp900555125</t>
  </si>
  <si>
    <t>-2.56 [-4.36;-1.15]</t>
  </si>
  <si>
    <t>-3.04 [-4.46;-1.69]</t>
  </si>
  <si>
    <t>UMGS1338 sp900550805</t>
  </si>
  <si>
    <t>0.62 [-0.10;1.31]</t>
  </si>
  <si>
    <t>0.32 [-0.37;1.07]</t>
  </si>
  <si>
    <t>Lawsonibacter sp900545895</t>
  </si>
  <si>
    <t>0.76 [-0.24;2.00]</t>
  </si>
  <si>
    <t>0.67 [-0.35;2.05]</t>
  </si>
  <si>
    <t>Prevotella oris</t>
  </si>
  <si>
    <t>1.15 [0.55;1.89]</t>
  </si>
  <si>
    <t>1.33 [0.68;1.96]</t>
  </si>
  <si>
    <t>CAG-611 sp000434175</t>
  </si>
  <si>
    <t>-4.73 [-5.08;-4.07]</t>
  </si>
  <si>
    <t>-4.70 [-5.06;-4.09]</t>
  </si>
  <si>
    <t>Prevotella sp900313215</t>
  </si>
  <si>
    <t>-3.12 [-4.81;0.52]</t>
  </si>
  <si>
    <t>-1.65 [-4.56;1.85]</t>
  </si>
  <si>
    <t>CAG-41 sp900066215</t>
  </si>
  <si>
    <t>5.22 [4.41;5.94]</t>
  </si>
  <si>
    <t>5.31 [4.60;5.95]</t>
  </si>
  <si>
    <t>Fusicatenibacter saccharivorans</t>
  </si>
  <si>
    <t>7.23 [6.46;7.94]</t>
  </si>
  <si>
    <t>7.45 [6.79;8.22]</t>
  </si>
  <si>
    <t>CAG-724 sp003524145</t>
  </si>
  <si>
    <t>-2.62 [-4.53;-0.66]</t>
  </si>
  <si>
    <t>-3.39 [-4.58;-1.17]</t>
  </si>
  <si>
    <t>Lawsonibacter sp000177015</t>
  </si>
  <si>
    <t>2.96 [2.50;3.41]</t>
  </si>
  <si>
    <t>2.85 [2.43;3.34]</t>
  </si>
  <si>
    <t>Agathobacter sp900546625</t>
  </si>
  <si>
    <t>4.54 [2.86;5.48]</t>
  </si>
  <si>
    <t>4.67 [3.42;5.71]</t>
  </si>
  <si>
    <t>Alistipes_A sp900545315</t>
  </si>
  <si>
    <t>-4.24 [-5.00;-1.76]</t>
  </si>
  <si>
    <t>-4.25 [-4.92;-1.75]</t>
  </si>
  <si>
    <t>CAG-313 sp003539625</t>
  </si>
  <si>
    <t>-1.17 [-2.18;0.05]</t>
  </si>
  <si>
    <t>-1.08 [-2.01;0.17]</t>
  </si>
  <si>
    <t>Clostridium_AQ innocuum</t>
  </si>
  <si>
    <t>2.15 [1.21;3.08]</t>
  </si>
  <si>
    <t>2.05 [1.34;2.89]</t>
  </si>
  <si>
    <t>Blautia sp000432195</t>
  </si>
  <si>
    <t>0.36 [-0.28;1.27]</t>
  </si>
  <si>
    <t>0.46 [-0.30;1.30]</t>
  </si>
  <si>
    <t>F23-B02 sp900545805</t>
  </si>
  <si>
    <t>0.02 [-0.91;0.97]</t>
  </si>
  <si>
    <t>-0.42 [-1.26;0.44]</t>
  </si>
  <si>
    <t>Escherichia albertii</t>
  </si>
  <si>
    <t>-0.42 [-2.80;1.69]</t>
  </si>
  <si>
    <t>-1.31 [-4.13;0.75]</t>
  </si>
  <si>
    <t>Clostridium_Q sp000435655</t>
  </si>
  <si>
    <t>-2.04 [-2.85;-0.80]</t>
  </si>
  <si>
    <t>-1.77 [-2.63;-0.54]</t>
  </si>
  <si>
    <t>CAG-460 sp900544625</t>
  </si>
  <si>
    <t>-4.67 [-5.05;-3.78]</t>
  </si>
  <si>
    <t>-4.68 [-5.04;-4.05]</t>
  </si>
  <si>
    <t>Megamonas hypermegale</t>
  </si>
  <si>
    <t>-0.78 [-2.04;0.44]</t>
  </si>
  <si>
    <t>-0.57 [-1.86;0.56]</t>
  </si>
  <si>
    <t>Butyricimonas sp003479425</t>
  </si>
  <si>
    <t>1.04 [0.13;1.96]</t>
  </si>
  <si>
    <t>1.05 [0.30;1.94]</t>
  </si>
  <si>
    <t>CAG-484 sp900554385</t>
  </si>
  <si>
    <t>-1.13 [-2.31;-0.02]</t>
  </si>
  <si>
    <t>-0.96 [-2.11;0.08]</t>
  </si>
  <si>
    <t>Blautia_A obeum</t>
  </si>
  <si>
    <t>5.59 [4.75;6.48]</t>
  </si>
  <si>
    <t>5.64 [4.78;6.40]</t>
  </si>
  <si>
    <t>SFEL01 sp004557245</t>
  </si>
  <si>
    <t>3.62 [2.05;5.16]</t>
  </si>
  <si>
    <t>3.14 [1.54;4.72]</t>
  </si>
  <si>
    <t>Eisenbergiella sp900544445</t>
  </si>
  <si>
    <t>-3.29 [-4.84;-1.14]</t>
  </si>
  <si>
    <t>-3.87 [-4.90;-1.78]</t>
  </si>
  <si>
    <t>Gut metabolic modules</t>
  </si>
  <si>
    <t>ribose degradation</t>
  </si>
  <si>
    <t>-0.01 [-0.61;0.67]</t>
  </si>
  <si>
    <t>-0.32 [-0.77;0.28]</t>
  </si>
  <si>
    <t>tyrosine degradation II</t>
  </si>
  <si>
    <t>-0.31 [-0.53;0.12]</t>
  </si>
  <si>
    <t>-0.24 [-0.47;0.15]</t>
  </si>
  <si>
    <t>aspartate degradation I</t>
  </si>
  <si>
    <t>-0.13 [-0.68;0.59]</t>
  </si>
  <si>
    <t>-0.22 [-0.74;0.39]</t>
  </si>
  <si>
    <t>tryptophan degradation</t>
  </si>
  <si>
    <t>0.01 [-0.56;0.70]</t>
  </si>
  <si>
    <t>-0.30 [-0.83;0.26]</t>
  </si>
  <si>
    <t>tyrosine degradation I</t>
  </si>
  <si>
    <t>-0.16 [-0.68;0.48]</t>
  </si>
  <si>
    <t>-0.18 [-0.65;0.47]</t>
  </si>
  <si>
    <t>galacturonate degradation II</t>
  </si>
  <si>
    <t>-0.05 [-0.05;-0.05]</t>
  </si>
  <si>
    <t>phenylalanine degradation</t>
  </si>
  <si>
    <t>-0.66 [-0.70;0.97]</t>
  </si>
  <si>
    <t>-0.66 [-0.70;1.13]</t>
  </si>
  <si>
    <t>xylose degradation</t>
  </si>
  <si>
    <t>-0.01 [-0.63;0.63]</t>
  </si>
  <si>
    <t>-0.28 [-0.71;0.38]</t>
  </si>
  <si>
    <t>galacturonate degradation I</t>
  </si>
  <si>
    <t>-0.11 [-0.68;0.47]</t>
  </si>
  <si>
    <t>-0.06 [-0.64;0.59]</t>
  </si>
  <si>
    <t>mannose degradation</t>
  </si>
  <si>
    <t>-0.10 [-0.67;0.58]</t>
  </si>
  <si>
    <t>-0.26 [-0.73;0.48]</t>
  </si>
  <si>
    <t>rhamnose degradation</t>
  </si>
  <si>
    <t>-0.11 [-0.68;0.54]</t>
  </si>
  <si>
    <t>-0.14 [-0.71;0.53]</t>
  </si>
  <si>
    <t>glutamate degradation I</t>
  </si>
  <si>
    <t>-0.23 [-0.80;0.53]</t>
  </si>
  <si>
    <t>-0.14 [-0.72;0.58]</t>
  </si>
  <si>
    <t>glutamate degradation II</t>
  </si>
  <si>
    <t>-0.07 [-0.66;0.66]</t>
  </si>
  <si>
    <t>-0.26 [-0.79;0.39]</t>
  </si>
  <si>
    <t>methionine degradation I</t>
  </si>
  <si>
    <t>-0.03 [-0.61;0.65]</t>
  </si>
  <si>
    <t>-0.23 [-0.69;0.43]</t>
  </si>
  <si>
    <t>methionine degradation II</t>
  </si>
  <si>
    <t>-0.06 [-0.67;0.67]</t>
  </si>
  <si>
    <t>-0.26 [-0.75;0.40]</t>
  </si>
  <si>
    <t>isoleucine degradation</t>
  </si>
  <si>
    <t>-0.01 [-0.57;0.59]</t>
  </si>
  <si>
    <t>-0.21 [-0.71;0.38]</t>
  </si>
  <si>
    <t>leucine degradation</t>
  </si>
  <si>
    <t>-0.05 [-0.62;0.69]</t>
  </si>
  <si>
    <t>-0.25 [-0.78;0.31]</t>
  </si>
  <si>
    <t>alanine degradation II</t>
  </si>
  <si>
    <t>-0.12 [-0.64;0.57]</t>
  </si>
  <si>
    <t>-0.20 [-0.72;0.48]</t>
  </si>
  <si>
    <t>glycine degradation</t>
  </si>
  <si>
    <t>-0.01 [-0.62;0.72]</t>
  </si>
  <si>
    <t>-0.26 [-0.80;0.40]</t>
  </si>
  <si>
    <t>glutamate degradation III</t>
  </si>
  <si>
    <t>-0.26 [-0.59;0.44]</t>
  </si>
  <si>
    <t>-0.42 [-0.66;-0.03]</t>
  </si>
  <si>
    <t>alanine degradation I</t>
  </si>
  <si>
    <t>-0.03 [-0.62;0.53]</t>
  </si>
  <si>
    <t>-0.16 [-0.62;0.40]</t>
  </si>
  <si>
    <t>aspartate degradation II</t>
  </si>
  <si>
    <t>-0.18 [-0.77;0.46]</t>
  </si>
  <si>
    <t>-0.05 [-0.66;0.63]</t>
  </si>
  <si>
    <t>urea degradation</t>
  </si>
  <si>
    <t>-0.27 [-0.65;0.29]</t>
  </si>
  <si>
    <t>-0.20 [-0.66;0.44]</t>
  </si>
  <si>
    <t>acetyl-CoA to acetate</t>
  </si>
  <si>
    <t>-0.12 [-0.62;0.53]</t>
  </si>
  <si>
    <t>-0.15 [-0.63;0.41]</t>
  </si>
  <si>
    <t>succinate consumption</t>
  </si>
  <si>
    <t>-0.12 [-0.63;0.57]</t>
  </si>
  <si>
    <t>-0.31 [-0.80;0.33]</t>
  </si>
  <si>
    <t>succinate conversion to propionate</t>
  </si>
  <si>
    <t>-0.22 [-0.22;-0.16]</t>
  </si>
  <si>
    <t>-0.22 [-0.22;-0.21]</t>
  </si>
  <si>
    <t>methanol conversion</t>
  </si>
  <si>
    <t>-0.19 [-0.76;0.53]</t>
  </si>
  <si>
    <t>-0.20 [-0.97;0.30]</t>
  </si>
  <si>
    <t>putrescine degradation</t>
  </si>
  <si>
    <t>-0.14 [-0.74;0.43]</t>
  </si>
  <si>
    <t>-0.32 [-0.74;0.22]</t>
  </si>
  <si>
    <t>lactate consumption II</t>
  </si>
  <si>
    <t>-0.12 [-0.68;0.54]</t>
  </si>
  <si>
    <t>-0.12 [-0.74;0.52]</t>
  </si>
  <si>
    <t>starch degradation</t>
  </si>
  <si>
    <t>-0.25 [-0.74;0.46]</t>
  </si>
  <si>
    <t>-0.13 [-0.63;0.54]</t>
  </si>
  <si>
    <t>lactose degradation</t>
  </si>
  <si>
    <t>-0.19 [-0.72;0.52]</t>
  </si>
  <si>
    <t>-0.11 [-0.64;0.55]</t>
  </si>
  <si>
    <t>pectin degradation I</t>
  </si>
  <si>
    <t>-0.18 [-0.71;0.51]</t>
  </si>
  <si>
    <t>-0.14 [-0.66;0.60]</t>
  </si>
  <si>
    <t>pectine degradation II</t>
  </si>
  <si>
    <t>-0.07 [-0.63;0.49]</t>
  </si>
  <si>
    <t>-0.15 [-0.62;0.50]</t>
  </si>
  <si>
    <t>arabinoxylan degradation</t>
  </si>
  <si>
    <t>-0.20 [-0.76;0.46]</t>
  </si>
  <si>
    <t>0.04 [-0.59;0.70]</t>
  </si>
  <si>
    <t>butyrate production II</t>
  </si>
  <si>
    <t>-0.02 [-0.59;0.65]</t>
  </si>
  <si>
    <t>-0.20 [-0.76;0.45]</t>
  </si>
  <si>
    <t>fructan degradation</t>
  </si>
  <si>
    <t>-0.24 [-0.71;0.37]</t>
  </si>
  <si>
    <t>-0.07 [-0.59;0.63]</t>
  </si>
  <si>
    <t>acetyl-CoA to crotonyl-CoA</t>
  </si>
  <si>
    <t>-0.04 [-0.63;0.57]</t>
  </si>
  <si>
    <t>-0.12 [-0.63;0.50]</t>
  </si>
  <si>
    <t>butyrate production I</t>
  </si>
  <si>
    <t>0.03 [-0.59;0.69]</t>
  </si>
  <si>
    <t>-0.27 [-0.80;0.29]</t>
  </si>
  <si>
    <t>succinate production</t>
  </si>
  <si>
    <t>-0.14 [-0.69;0.53]</t>
  </si>
  <si>
    <t>-0.18 [-0.73;0.54]</t>
  </si>
  <si>
    <t>homoacetogenesis</t>
  </si>
  <si>
    <t>-0.13 [-0.73;0.55]</t>
  </si>
  <si>
    <t>-0.15 [-0.67;0.56]</t>
  </si>
  <si>
    <t>propionate production II</t>
  </si>
  <si>
    <t>-0.08 [-0.62;0.59]</t>
  </si>
  <si>
    <t>-0.25 [-0.71;0.31]</t>
  </si>
  <si>
    <t>propionate production III</t>
  </si>
  <si>
    <t>-0.06 [-0.63;0.66]</t>
  </si>
  <si>
    <t>-0.26 [-0.80;0.41]</t>
  </si>
  <si>
    <t>lactate production</t>
  </si>
  <si>
    <t>-0.12 [-0.68;0.56]</t>
  </si>
  <si>
    <t>-0.15 [-0.63;0.48]</t>
  </si>
  <si>
    <t>propionate production I</t>
  </si>
  <si>
    <t>-0.25 [-0.25;-0.17]</t>
  </si>
  <si>
    <t>-0.25 [-0.25;-0.21]</t>
  </si>
  <si>
    <t>ethanol production I</t>
  </si>
  <si>
    <t>-0.04 [-0.66;0.57]</t>
  </si>
  <si>
    <t>-0.13 [-0.66;0.46]</t>
  </si>
  <si>
    <t>ethanol production II</t>
  </si>
  <si>
    <t>-0.11 [-0.11;-0.11]</t>
  </si>
  <si>
    <t>fucose degradation</t>
  </si>
  <si>
    <t>-0.09 [-0.65;0.56]</t>
  </si>
  <si>
    <t>-0.33 [-0.76;0.36]</t>
  </si>
  <si>
    <t>galactose degradation</t>
  </si>
  <si>
    <t>-0.11 [-0.64;0.49]</t>
  </si>
  <si>
    <t>-0.11 [-0.64;0.48]</t>
  </si>
  <si>
    <t>arabinose degradation</t>
  </si>
  <si>
    <t>-0.10 [-0.74;0.55]</t>
  </si>
  <si>
    <t>-0.15 [-0.65;0.60]</t>
  </si>
  <si>
    <t>fructose degradation</t>
  </si>
  <si>
    <t>-0.14 [-0.70;0.44]</t>
  </si>
  <si>
    <t>-0.01 [-0.61;0.55]</t>
  </si>
  <si>
    <t>trehalose degradation</t>
  </si>
  <si>
    <t>-0.23 [-0.64;0.36]</t>
  </si>
  <si>
    <t>-0.25 [-0.66;0.26]</t>
  </si>
  <si>
    <t>allose degradation</t>
  </si>
  <si>
    <t>-0.09 [-0.63;0.60]</t>
  </si>
  <si>
    <t>-0.18 [-0.73;0.37]</t>
  </si>
  <si>
    <t>sucrose degradation I</t>
  </si>
  <si>
    <t>-0.15 [-0.77;0.38]</t>
  </si>
  <si>
    <t>-0.04 [-0.56;0.69]</t>
  </si>
  <si>
    <t>hydrogen metabolism</t>
  </si>
  <si>
    <t>-0.08 [-0.61;0.57]</t>
  </si>
  <si>
    <t>-0.17 [-0.69;0.48]</t>
  </si>
  <si>
    <t>sucrose degradation II</t>
  </si>
  <si>
    <t>-0.16 [-0.73;0.39]</t>
  </si>
  <si>
    <t>0.04 [-0.61;0.64]</t>
  </si>
  <si>
    <t>methanogenesis - methyl-coM</t>
  </si>
  <si>
    <t>-0.55 [-0.55;0.32]</t>
  </si>
  <si>
    <t>-0.54 [-0.55;0.03]</t>
  </si>
  <si>
    <t>melibiose degradation</t>
  </si>
  <si>
    <t>-0.17 [-0.73;0.44]</t>
  </si>
  <si>
    <t>-0.11 [-0.66;0.55]</t>
  </si>
  <si>
    <t>lactose and galactose degradation</t>
  </si>
  <si>
    <t>-0.18 [-0.74;0.44]</t>
  </si>
  <si>
    <t>-0.06 [-0.57;0.49]</t>
  </si>
  <si>
    <t>maltose degradation</t>
  </si>
  <si>
    <t>-0.11 [-0.66;0.62]</t>
  </si>
  <si>
    <t>-0.24 [-0.73;0.49]</t>
  </si>
  <si>
    <t>glyoxylate bypass</t>
  </si>
  <si>
    <t>-0.33 [-0.62;0.26]</t>
  </si>
  <si>
    <t>triacylglycerol degradation</t>
  </si>
  <si>
    <t>-0.18 [-0.65;0.44]</t>
  </si>
  <si>
    <t>-0.24 [-0.68;0.38]</t>
  </si>
  <si>
    <t>glycerol degradation II</t>
  </si>
  <si>
    <t>-0.08 [-0.61;0.58]</t>
  </si>
  <si>
    <t>-0.16 [-0.71;0.46]</t>
  </si>
  <si>
    <t>glycerol degradation III</t>
  </si>
  <si>
    <t>-0.19 [-0.68;0.43]</t>
  </si>
  <si>
    <t>-0.24 [-0.64;0.49]</t>
  </si>
  <si>
    <t>glycerol degradation I</t>
  </si>
  <si>
    <t>-0.11 [-0.74;0.50]</t>
  </si>
  <si>
    <t>-0.10 [-0.60;0.56]</t>
  </si>
  <si>
    <t>NADH:ferredoxin oxidoreductase</t>
  </si>
  <si>
    <t>-0.25 [-0.37;0.02]</t>
  </si>
  <si>
    <t>-0.30 [-0.38;-0.06]</t>
  </si>
  <si>
    <t>sulfate reduction (dissimilatory)</t>
  </si>
  <si>
    <t>-0.15 [-0.76;0.45]</t>
  </si>
  <si>
    <t>-0.07 [-0.68;0.64]</t>
  </si>
  <si>
    <t>mucin degradation</t>
  </si>
  <si>
    <t>-0.07 [-0.63;0.70]</t>
  </si>
  <si>
    <t>-0.28 [-0.78;0.38]</t>
  </si>
  <si>
    <t>glycolysis (preparatory phase)</t>
  </si>
  <si>
    <t>-0.04 [-0.59;0.57]</t>
  </si>
  <si>
    <t>-0.25 [-0.70;0.41]</t>
  </si>
  <si>
    <t>methanogenesis from carbon dioxide</t>
  </si>
  <si>
    <t>-0.55 [-0.55;0.06]</t>
  </si>
  <si>
    <t>glycolysis (pay-off phase)</t>
  </si>
  <si>
    <t>-0.05 [-0.63;0.61]</t>
  </si>
  <si>
    <t>-0.21 [-0.66;0.39]</t>
  </si>
  <si>
    <t>nitrate reduction (dissimilatory)</t>
  </si>
  <si>
    <t>-0.23 [-0.65;0.41]</t>
  </si>
  <si>
    <t>-0.27 [-0.71;0.37]</t>
  </si>
  <si>
    <t>Bifidobacterium shunt</t>
  </si>
  <si>
    <t>-0.15 [-0.69;0.52]</t>
  </si>
  <si>
    <t>-0.17 [-0.72;0.55]</t>
  </si>
  <si>
    <t>Entner-Doudoroff pathway</t>
  </si>
  <si>
    <t>-0.15 [-0.79;0.58]</t>
  </si>
  <si>
    <t>-0.01 [-0.71;0.66]</t>
  </si>
  <si>
    <t>benzoate degradation (aerobic)</t>
  </si>
  <si>
    <t>-0.10 [-0.10;-0.10]</t>
  </si>
  <si>
    <t>feruloyl esterase (cellulolosome)</t>
  </si>
  <si>
    <t>-0.24 [-0.28;-0.08]</t>
  </si>
  <si>
    <t>-0.25 [-0.28;-0.17]</t>
  </si>
  <si>
    <t>cellulose and hemicellulose degradation (cellulolosome)</t>
  </si>
  <si>
    <t>0.31 [-1.36;0.71]</t>
  </si>
  <si>
    <t>0.30 [-1.36;0.73]</t>
  </si>
  <si>
    <t>phenylalanine degradation2</t>
  </si>
  <si>
    <t>-0.33 [-0.37;-0.28]</t>
  </si>
  <si>
    <t>-0.34 [-0.37;-0.28]</t>
  </si>
  <si>
    <t>4-hydroxybenzoate conversion</t>
  </si>
  <si>
    <t>-0.12 [-0.12;-0.12]</t>
  </si>
  <si>
    <t>quinate degradation</t>
  </si>
  <si>
    <t>0.08 [-0.37;0.51]</t>
  </si>
  <si>
    <t>0.20 [-0.27;0.62]</t>
  </si>
  <si>
    <t>pyruvate:formate lyase</t>
  </si>
  <si>
    <t>-0.12 [-0.66;0.54]</t>
  </si>
  <si>
    <t>-0.17 [-0.63;0.46]</t>
  </si>
  <si>
    <t>acetate to acetyl-CoA</t>
  </si>
  <si>
    <t>-0.11 [-0.61;0.64]</t>
  </si>
  <si>
    <t>-0.19 [-0.80;0.40]</t>
  </si>
  <si>
    <t>pyruvate dehydrogenase complex</t>
  </si>
  <si>
    <t>-0.08 [-0.67;0.70]</t>
  </si>
  <si>
    <t>-0.35 [-0.81;0.28]</t>
  </si>
  <si>
    <t>pyruvate:ferredoxin oxidoreductase</t>
  </si>
  <si>
    <t>-0.06 [-0.66;0.63]</t>
  </si>
  <si>
    <t>-0.22 [-0.69;0.37]</t>
  </si>
  <si>
    <t>pentose phosphate pathway (oxidative phase)</t>
  </si>
  <si>
    <t>-0.18 [-0.67;0.53]</t>
  </si>
  <si>
    <t>-0.17 [-0.72;0.46]</t>
  </si>
  <si>
    <t>pentose phosphate pathway (non-oxidative branch)</t>
  </si>
  <si>
    <t>-0.08 [-0.64;0.57]</t>
  </si>
  <si>
    <t>-0.18 [-0.67;0.45]</t>
  </si>
  <si>
    <t>lactaldehyde degradation</t>
  </si>
  <si>
    <t>-0.17 [-0.74;0.49]</t>
  </si>
  <si>
    <t>0.01 [-0.59;0.68]</t>
  </si>
  <si>
    <t>lactate consumption I</t>
  </si>
  <si>
    <t>-0.25 [-0.67;0.30]</t>
  </si>
  <si>
    <t>-0.16 [-0.60;0.50]</t>
  </si>
  <si>
    <t>4-aminobutyrate degradation</t>
  </si>
  <si>
    <t>-0.10 [-0.58;0.52]</t>
  </si>
  <si>
    <t>-0.27 [-0.74;0.28]</t>
  </si>
  <si>
    <t>formate conversion</t>
  </si>
  <si>
    <t>-0.10 [-0.63;0.63]</t>
  </si>
  <si>
    <t>-0.25 [-0.71;0.33]</t>
  </si>
  <si>
    <t>coumarate degradation</t>
  </si>
  <si>
    <t>-0.83 [-0.83;0.98]</t>
  </si>
  <si>
    <t>-0.83 [-0.83;0.95]</t>
  </si>
  <si>
    <t>cinnamate conversion</t>
  </si>
  <si>
    <t>-0.08 [-0.61;0.61]</t>
  </si>
  <si>
    <t>-0.32 [-0.78;0.28]</t>
  </si>
  <si>
    <t>chlorogenate degradation</t>
  </si>
  <si>
    <t>-0.06 [-0.62;0.58]</t>
  </si>
  <si>
    <t>-0.21 [-0.72;0.46]</t>
  </si>
  <si>
    <t>valine degradation I</t>
  </si>
  <si>
    <t>0.00 [-0.54;0.68]</t>
  </si>
  <si>
    <t>-0.27 [-0.73;0.35]</t>
  </si>
  <si>
    <t>asparagine degradation</t>
  </si>
  <si>
    <t>-0.14 [-0.14;-0.14]</t>
  </si>
  <si>
    <t>proline degradation</t>
  </si>
  <si>
    <t>-0.21 [-0.64;0.50]</t>
  </si>
  <si>
    <t>-0.27 [-0.74;0.31]</t>
  </si>
  <si>
    <t>threonine degradation I</t>
  </si>
  <si>
    <t>-0.10 [-0.64;0.50]</t>
  </si>
  <si>
    <t>-0.13 [-0.64;0.47]</t>
  </si>
  <si>
    <t>glutamine degradation II</t>
  </si>
  <si>
    <t>-0.21 [-0.65;0.42]</t>
  </si>
  <si>
    <t>-0.11 [-0.62;0.56]</t>
  </si>
  <si>
    <t>serine degradation</t>
  </si>
  <si>
    <t>-0.07 [-0.60;0.57]</t>
  </si>
  <si>
    <t>-0.22 [-0.65;0.40]</t>
  </si>
  <si>
    <t>cysteine degradation II</t>
  </si>
  <si>
    <t>-0.13 [-0.69;0.60]</t>
  </si>
  <si>
    <t>-0.23 [-0.73;0.40]</t>
  </si>
  <si>
    <t>glutamine degradation I</t>
  </si>
  <si>
    <t>-0.07 [-0.64;0.62]</t>
  </si>
  <si>
    <t>-0.22 [-0.75;0.38]</t>
  </si>
  <si>
    <t>cysteine biosynthesis/homocysteine degradation</t>
  </si>
  <si>
    <t>0.01 [-0.64;0.63]</t>
  </si>
  <si>
    <t>-0.08 [-0.62;0.52]</t>
  </si>
  <si>
    <t>cysteine degradation I</t>
  </si>
  <si>
    <t>-0.15 [-0.63;0.45]</t>
  </si>
  <si>
    <t>-0.14 [-0.64;0.53]</t>
  </si>
  <si>
    <t>arginine degradation II</t>
  </si>
  <si>
    <t>-0.26 [-0.31;-0.10]</t>
  </si>
  <si>
    <t>-0.28 [-0.31;-0.18]</t>
  </si>
  <si>
    <t>threonine degradation II</t>
  </si>
  <si>
    <t>-0.07 [-0.66;0.52]</t>
  </si>
  <si>
    <t>-0.11 [-0.64;0.53]</t>
  </si>
  <si>
    <t>arginine degradation I</t>
  </si>
  <si>
    <t>-0.16 [-0.70;0.45]</t>
  </si>
  <si>
    <t>-0.03 [-0.54;0.61]</t>
  </si>
  <si>
    <t>lysine degradation II</t>
  </si>
  <si>
    <t>-0.24 [-0.53;0.34]</t>
  </si>
  <si>
    <t>-0.38 [-0.61;0.02]</t>
  </si>
  <si>
    <t>anaerobic fatty acid beta-oxidation</t>
  </si>
  <si>
    <t>-0.18 [-0.38;0.12]</t>
  </si>
  <si>
    <t>-0.23 [-0.42;0.02]</t>
  </si>
  <si>
    <t>histidine degradation</t>
  </si>
  <si>
    <t>0.01 [-0.64;0.70]</t>
  </si>
  <si>
    <t>-0.21 [-0.72;0.43]</t>
  </si>
  <si>
    <t>lysine degradation I</t>
  </si>
  <si>
    <t>-0.12 [-0.64;0.66]</t>
  </si>
  <si>
    <t>-0.39 [-0.74;0.17]</t>
  </si>
  <si>
    <t>arginine degradation IV</t>
  </si>
  <si>
    <t>-0.06 [-0.61;0.55]</t>
  </si>
  <si>
    <t>-0.22 [-0.73;0.45]</t>
  </si>
  <si>
    <t>arginine degradation V</t>
  </si>
  <si>
    <t>-0.08 [-0.62;0.54]</t>
  </si>
  <si>
    <t>-0.23 [-0.70;0.39]</t>
  </si>
  <si>
    <t>methanogenesis (trimethylamine degradation)</t>
  </si>
  <si>
    <t>-0.05 [-0.90;0.85]</t>
  </si>
  <si>
    <t>-0.40 [-0.96;0.63]</t>
  </si>
  <si>
    <t>trimethylamine N-oxide respiration</t>
  </si>
  <si>
    <t>-0.33 [-0.65;0.27]</t>
  </si>
  <si>
    <t>-0.30 [-0.66;0.26]</t>
  </si>
  <si>
    <t>trimethylamine production (gamma-butyrobetaine pathway)</t>
  </si>
  <si>
    <t>-0.09 [-0.65;0.54]</t>
  </si>
  <si>
    <t>-0.19 [-0.64;0.45]</t>
  </si>
  <si>
    <t>hippurate hydrolase</t>
  </si>
  <si>
    <t>-0.09 [-0.68;0.51]</t>
  </si>
  <si>
    <t>-0.11 [-0.66;0.45]</t>
  </si>
  <si>
    <t>Single KEGG Orthologs and Modules</t>
  </si>
  <si>
    <t>ko00010</t>
  </si>
  <si>
    <t>-0.07 [-0.60;0.54]</t>
  </si>
  <si>
    <t>ko00020</t>
  </si>
  <si>
    <t>-0.09 [-0.59;0.54]</t>
  </si>
  <si>
    <t>-0.21 [-0.67;0.41]</t>
  </si>
  <si>
    <t>ko00030</t>
  </si>
  <si>
    <t>-0.08 [-0.59;0.52]</t>
  </si>
  <si>
    <t>-0.21 [-0.66;0.44]</t>
  </si>
  <si>
    <t>ko00040</t>
  </si>
  <si>
    <t>-0.11 [-0.66;0.51]</t>
  </si>
  <si>
    <t>ko00051</t>
  </si>
  <si>
    <t>-0.10 [-0.65;0.49]</t>
  </si>
  <si>
    <t>-0.16 [-0.68;0.44]</t>
  </si>
  <si>
    <t>ko00052</t>
  </si>
  <si>
    <t>-0.18 [-0.69;0.49]</t>
  </si>
  <si>
    <t>-0.12 [-0.64;0.51]</t>
  </si>
  <si>
    <t>ko00053</t>
  </si>
  <si>
    <t>-0.10 [-0.64;0.56]</t>
  </si>
  <si>
    <t>-0.24 [-0.74;0.38]</t>
  </si>
  <si>
    <t>ko00061</t>
  </si>
  <si>
    <t>-0.12 [-0.65;0.41]</t>
  </si>
  <si>
    <t>-0.12 [-0.65;0.52]</t>
  </si>
  <si>
    <t>ko00062</t>
  </si>
  <si>
    <t>-0.15 [-0.51;0.34]</t>
  </si>
  <si>
    <t>-0.26 [-0.59;0.17]</t>
  </si>
  <si>
    <t>ko00071</t>
  </si>
  <si>
    <t>-0.11 [-0.61;0.59]</t>
  </si>
  <si>
    <t>-0.24 [-0.68;0.40]</t>
  </si>
  <si>
    <t>ko00072</t>
  </si>
  <si>
    <t>-0.03 [-0.61;0.58]</t>
  </si>
  <si>
    <t>-0.14 [-0.69;0.51]</t>
  </si>
  <si>
    <t>ko00073</t>
  </si>
  <si>
    <t>-0.16 [-0.16;-0.16]</t>
  </si>
  <si>
    <t>ko00100</t>
  </si>
  <si>
    <t>0.05 [-0.60;0.78]</t>
  </si>
  <si>
    <t>-0.28 [-0.79;0.31]</t>
  </si>
  <si>
    <t>ko00120</t>
  </si>
  <si>
    <t>-0.14 [-0.66;0.44]</t>
  </si>
  <si>
    <t>-0.12 [-0.64;0.54]</t>
  </si>
  <si>
    <t>ko00121</t>
  </si>
  <si>
    <t>-0.14 [-0.68;0.56]</t>
  </si>
  <si>
    <t>-0.12 [-0.64;0.44]</t>
  </si>
  <si>
    <t>ko00130</t>
  </si>
  <si>
    <t>-0.09 [-0.65;0.55]</t>
  </si>
  <si>
    <t>-0.20 [-0.74;0.48]</t>
  </si>
  <si>
    <t>ko00140</t>
  </si>
  <si>
    <t>-0.27 [-0.71;0.43]</t>
  </si>
  <si>
    <t>ko00190</t>
  </si>
  <si>
    <t>-0.08 [-0.61;0.47]</t>
  </si>
  <si>
    <t>-0.19 [-0.68;0.44]</t>
  </si>
  <si>
    <t>ko00195</t>
  </si>
  <si>
    <t>-0.15 [-0.67;0.40]</t>
  </si>
  <si>
    <t>-0.01 [-0.57;0.56]</t>
  </si>
  <si>
    <t>ko00196</t>
  </si>
  <si>
    <t>-0.24 [-0.32;-0.01]</t>
  </si>
  <si>
    <t>-0.26 [-0.32;0.03]</t>
  </si>
  <si>
    <t>ko00220</t>
  </si>
  <si>
    <t>-0.09 [-0.61;0.42]</t>
  </si>
  <si>
    <t>-0.18 [-0.64;0.48]</t>
  </si>
  <si>
    <t>ko00230</t>
  </si>
  <si>
    <t>-0.10 [-0.60;0.42]</t>
  </si>
  <si>
    <t>-0.19 [-0.67;0.44]</t>
  </si>
  <si>
    <t>ko00231</t>
  </si>
  <si>
    <t>-0.27 [-0.35;-0.11]</t>
  </si>
  <si>
    <t>-0.28 [-0.35;-0.15]</t>
  </si>
  <si>
    <t>ko00232</t>
  </si>
  <si>
    <t>-0.26 [-0.54;0.24]</t>
  </si>
  <si>
    <t>-0.37 [-0.56;0.06]</t>
  </si>
  <si>
    <t>ko00240</t>
  </si>
  <si>
    <t>-0.09 [-0.64;0.52]</t>
  </si>
  <si>
    <t>-0.18 [-0.66;0.39]</t>
  </si>
  <si>
    <t>ko00250</t>
  </si>
  <si>
    <t>-0.09 [-0.62;0.38]</t>
  </si>
  <si>
    <t>-0.16 [-0.65;0.52]</t>
  </si>
  <si>
    <t>ko00253</t>
  </si>
  <si>
    <t>-0.13 [-0.73;0.58]</t>
  </si>
  <si>
    <t>0.02 [-0.63;0.58]</t>
  </si>
  <si>
    <t>ko00254</t>
  </si>
  <si>
    <t>-0.35 [-0.61;0.29]</t>
  </si>
  <si>
    <t>-0.46 [-0.63;0.04]</t>
  </si>
  <si>
    <t>ko00260</t>
  </si>
  <si>
    <t>-0.07 [-0.60;0.58]</t>
  </si>
  <si>
    <t>-0.23 [-0.67;0.42]</t>
  </si>
  <si>
    <t>ko00261</t>
  </si>
  <si>
    <t>-0.11 [-0.63;0.40]</t>
  </si>
  <si>
    <t>-0.19 [-0.63;0.49]</t>
  </si>
  <si>
    <t>ko00270</t>
  </si>
  <si>
    <t>-0.06 [-0.59;0.50]</t>
  </si>
  <si>
    <t>-0.19 [-0.69;0.45]</t>
  </si>
  <si>
    <t>ko00280</t>
  </si>
  <si>
    <t>-0.07 [-0.59;0.61]</t>
  </si>
  <si>
    <t>-0.24 [-0.71;0.39]</t>
  </si>
  <si>
    <t>ko00281</t>
  </si>
  <si>
    <t>-0.19 [-0.39;0.11]</t>
  </si>
  <si>
    <t>-0.31 [-0.45;-0.08]</t>
  </si>
  <si>
    <t>ko00290</t>
  </si>
  <si>
    <t>-0.11 [-0.66;0.42]</t>
  </si>
  <si>
    <t>-0.09 [-0.62;0.56]</t>
  </si>
  <si>
    <t>ko00300</t>
  </si>
  <si>
    <t>-0.08 [-0.62;0.49]</t>
  </si>
  <si>
    <t>-0.18 [-0.64;0.46]</t>
  </si>
  <si>
    <t>ko00310</t>
  </si>
  <si>
    <t>-0.07 [-0.58;0.61]</t>
  </si>
  <si>
    <t>-0.32 [-0.73;0.31]</t>
  </si>
  <si>
    <t>ko00311</t>
  </si>
  <si>
    <t>-0.14 [-0.69;0.52]</t>
  </si>
  <si>
    <t>ko00330</t>
  </si>
  <si>
    <t>-0.08 [-0.61;0.44]</t>
  </si>
  <si>
    <t>-0.15 [-0.64;0.50]</t>
  </si>
  <si>
    <t>ko00331</t>
  </si>
  <si>
    <t>-0.18 [-0.18;-0.05]</t>
  </si>
  <si>
    <t>-0.18 [-0.18;-0.11]</t>
  </si>
  <si>
    <t>ko00332</t>
  </si>
  <si>
    <t>-0.10 [-0.66;0.46]</t>
  </si>
  <si>
    <t>-0.13 [-0.65;0.50]</t>
  </si>
  <si>
    <t>ko00340</t>
  </si>
  <si>
    <t>-0.13 [-0.64;0.44]</t>
  </si>
  <si>
    <t>-0.15 [-0.62;0.58]</t>
  </si>
  <si>
    <t>ko00350</t>
  </si>
  <si>
    <t>-0.08 [-0.61;0.52]</t>
  </si>
  <si>
    <t>-0.23 [-0.68;0.42]</t>
  </si>
  <si>
    <t>ko00360</t>
  </si>
  <si>
    <t>-0.08 [-0.61;0.62]</t>
  </si>
  <si>
    <t>-0.23 [-0.70;0.35]</t>
  </si>
  <si>
    <t>ko00361</t>
  </si>
  <si>
    <t>-0.06 [-0.63;0.57]</t>
  </si>
  <si>
    <t>-0.15 [-0.67;0.47]</t>
  </si>
  <si>
    <t>ko00362</t>
  </si>
  <si>
    <t>-0.06 [-0.62;0.52]</t>
  </si>
  <si>
    <t>-0.11 [-0.68;0.53]</t>
  </si>
  <si>
    <t>ko00363</t>
  </si>
  <si>
    <t>-0.18 [-0.66;0.50]</t>
  </si>
  <si>
    <t>-0.30 [-0.74;0.35]</t>
  </si>
  <si>
    <t>ko00364</t>
  </si>
  <si>
    <t>-0.24 [-0.33;-0.01]</t>
  </si>
  <si>
    <t>-0.28 [-0.35;-0.14]</t>
  </si>
  <si>
    <t>ko00365</t>
  </si>
  <si>
    <t>-0.27 [-0.67;0.44]</t>
  </si>
  <si>
    <t>-0.37 [-0.73;0.17]</t>
  </si>
  <si>
    <t>ko00380</t>
  </si>
  <si>
    <t>0.01 [-0.56;0.60]</t>
  </si>
  <si>
    <t>-0.30 [-0.74;0.32]</t>
  </si>
  <si>
    <t>ko00400</t>
  </si>
  <si>
    <t>-0.12 [-0.62;0.41]</t>
  </si>
  <si>
    <t>-0.15 [-0.61;0.52]</t>
  </si>
  <si>
    <t>ko00401</t>
  </si>
  <si>
    <t>-0.14 [-0.62;0.43]</t>
  </si>
  <si>
    <t>-0.17 [-0.67;0.52]</t>
  </si>
  <si>
    <t>ko00403</t>
  </si>
  <si>
    <t>-0.18 [-0.18;-0.18]</t>
  </si>
  <si>
    <t>ko00410</t>
  </si>
  <si>
    <t>-0.07 [-0.60;0.55]</t>
  </si>
  <si>
    <t>-0.26 [-0.71;0.41]</t>
  </si>
  <si>
    <t>ko00430</t>
  </si>
  <si>
    <t>-0.07 [-0.61;0.59]</t>
  </si>
  <si>
    <t>-0.23 [-0.69;0.35]</t>
  </si>
  <si>
    <t>ko00440</t>
  </si>
  <si>
    <t>-0.12 [-0.65;0.48]</t>
  </si>
  <si>
    <t>-0.15 [-0.72;0.46]</t>
  </si>
  <si>
    <t>ko00450</t>
  </si>
  <si>
    <t>-0.08 [-0.62;0.44]</t>
  </si>
  <si>
    <t>ko00460</t>
  </si>
  <si>
    <t>-0.16 [-0.70;0.55]</t>
  </si>
  <si>
    <t>-0.15 [-0.68;0.56]</t>
  </si>
  <si>
    <t>ko00471</t>
  </si>
  <si>
    <t>-0.11 [-0.63;0.58]</t>
  </si>
  <si>
    <t>-0.18 [-0.68;0.43]</t>
  </si>
  <si>
    <t>ko00472</t>
  </si>
  <si>
    <t>-0.14 [-0.66;0.54]</t>
  </si>
  <si>
    <t>-0.21 [-0.73;0.36]</t>
  </si>
  <si>
    <t>ko00473</t>
  </si>
  <si>
    <t>-0.07 [-0.63;0.53]</t>
  </si>
  <si>
    <t>-0.17 [-0.63;0.38]</t>
  </si>
  <si>
    <t>ko00480</t>
  </si>
  <si>
    <t>-0.11 [-0.63;0.44]</t>
  </si>
  <si>
    <t>-0.20 [-0.68;0.46]</t>
  </si>
  <si>
    <t>ko00500</t>
  </si>
  <si>
    <t>-0.13 [-0.64;0.43]</t>
  </si>
  <si>
    <t>-0.10 [-0.62;0.53]</t>
  </si>
  <si>
    <t>ko00510</t>
  </si>
  <si>
    <t>-0.09 [-0.62;0.64]</t>
  </si>
  <si>
    <t>-0.20 [-0.70;0.39]</t>
  </si>
  <si>
    <t>ko00511</t>
  </si>
  <si>
    <t>-0.16 [-0.68;0.56]</t>
  </si>
  <si>
    <t>-0.25 [-0.72;0.47]</t>
  </si>
  <si>
    <t>ko00512</t>
  </si>
  <si>
    <t>-0.32 [-0.36;-0.10]</t>
  </si>
  <si>
    <t>-0.29 [-0.35;-0.03]</t>
  </si>
  <si>
    <t>ko00513</t>
  </si>
  <si>
    <t>-0.13 [-0.65;0.52]</t>
  </si>
  <si>
    <t>-0.23 [-0.69;0.38]</t>
  </si>
  <si>
    <t>ko00514</t>
  </si>
  <si>
    <t>-0.07 [-0.60;0.65]</t>
  </si>
  <si>
    <t>-0.23 [-0.75;0.31]</t>
  </si>
  <si>
    <t>ko00520</t>
  </si>
  <si>
    <t>-0.11 [-0.64;0.45]</t>
  </si>
  <si>
    <t>-0.18 [-0.63;0.49]</t>
  </si>
  <si>
    <t>ko00521</t>
  </si>
  <si>
    <t>-0.10 [-0.63;0.43]</t>
  </si>
  <si>
    <t>-0.16 [-0.67;0.44]</t>
  </si>
  <si>
    <t>ko00522</t>
  </si>
  <si>
    <t>-0.22 [-0.65;0.46]</t>
  </si>
  <si>
    <t>-0.30 [-0.74;0.28]</t>
  </si>
  <si>
    <t>ko00523</t>
  </si>
  <si>
    <t>-0.12 [-0.65;0.44]</t>
  </si>
  <si>
    <t>-0.09 [-0.61;0.50]</t>
  </si>
  <si>
    <t>ko00524</t>
  </si>
  <si>
    <t>-0.09 [-0.64;0.51]</t>
  </si>
  <si>
    <t>ko00531</t>
  </si>
  <si>
    <t>-0.27 [-0.74;0.48]</t>
  </si>
  <si>
    <t>ko00532</t>
  </si>
  <si>
    <t>-0.21 [-0.63;0.39]</t>
  </si>
  <si>
    <t>-0.27 [-0.67;0.37]</t>
  </si>
  <si>
    <t>ko00533</t>
  </si>
  <si>
    <t>-0.13 [-0.13;-0.10]</t>
  </si>
  <si>
    <t>ko00534</t>
  </si>
  <si>
    <t>-0.17 [-0.61;0.39]</t>
  </si>
  <si>
    <t>-0.24 [-0.64;0.29]</t>
  </si>
  <si>
    <t>ko00540</t>
  </si>
  <si>
    <t>-0.16 [-0.66;0.50]</t>
  </si>
  <si>
    <t>-0.19 [-0.68;0.47]</t>
  </si>
  <si>
    <t>ko00550</t>
  </si>
  <si>
    <t>-0.08 [-0.63;0.50]</t>
  </si>
  <si>
    <t>-0.16 [-0.65;0.41]</t>
  </si>
  <si>
    <t>ko00561</t>
  </si>
  <si>
    <t>-0.04 [-0.61;0.55]</t>
  </si>
  <si>
    <t>ko00562</t>
  </si>
  <si>
    <t>-0.15 [-0.66;0.54]</t>
  </si>
  <si>
    <t>-0.17 [-0.71;0.52]</t>
  </si>
  <si>
    <t>ko00563</t>
  </si>
  <si>
    <t>-0.23 [-0.69;0.48]</t>
  </si>
  <si>
    <t>-0.23 [-0.73;0.46]</t>
  </si>
  <si>
    <t>ko00564</t>
  </si>
  <si>
    <t>-0.08 [-0.59;0.51]</t>
  </si>
  <si>
    <t>-0.18 [-0.67;0.40]</t>
  </si>
  <si>
    <t>ko00565</t>
  </si>
  <si>
    <t>-0.05 [-0.61;0.69]</t>
  </si>
  <si>
    <t>-0.33 [-0.83;0.31]</t>
  </si>
  <si>
    <t>ko00590</t>
  </si>
  <si>
    <t>-0.23 [-0.74;0.50]</t>
  </si>
  <si>
    <t>-0.20 [-0.71;0.54]</t>
  </si>
  <si>
    <t>ko00591</t>
  </si>
  <si>
    <t>-0.14 [-0.63;0.61]</t>
  </si>
  <si>
    <t>ko00592</t>
  </si>
  <si>
    <t>-0.24 [-0.46;0.11]</t>
  </si>
  <si>
    <t>-0.30 [-0.48;0.03]</t>
  </si>
  <si>
    <t>ko00600</t>
  </si>
  <si>
    <t>-0.11 [-0.65;0.54]</t>
  </si>
  <si>
    <t>-0.20 [-0.73;0.41]</t>
  </si>
  <si>
    <t>ko00601</t>
  </si>
  <si>
    <t>-0.13 [-0.61;0.52]</t>
  </si>
  <si>
    <t>-0.34 [-0.66;0.23]</t>
  </si>
  <si>
    <t>ko00603</t>
  </si>
  <si>
    <t>-0.16 [-0.71;0.51]</t>
  </si>
  <si>
    <t>-0.18 [-0.72;0.56]</t>
  </si>
  <si>
    <t>ko00604</t>
  </si>
  <si>
    <t>-0.11 [-0.73;0.53]</t>
  </si>
  <si>
    <t>-0.21 [-0.77;0.48]</t>
  </si>
  <si>
    <t>ko00620</t>
  </si>
  <si>
    <t>-0.06 [-0.60;0.58]</t>
  </si>
  <si>
    <t>-0.24 [-0.68;0.39]</t>
  </si>
  <si>
    <t>ko00621</t>
  </si>
  <si>
    <t>-0.13 [-0.71;0.57]</t>
  </si>
  <si>
    <t>-0.03 [-0.68;0.50]</t>
  </si>
  <si>
    <t>ko00622</t>
  </si>
  <si>
    <t>-0.13 [-0.68;0.52]</t>
  </si>
  <si>
    <t>-0.08 [-0.70;0.46]</t>
  </si>
  <si>
    <t>ko00623</t>
  </si>
  <si>
    <t>-0.23 [-0.35;0.07]</t>
  </si>
  <si>
    <t>-0.30 [-0.40;-0.09]</t>
  </si>
  <si>
    <t>ko00624</t>
  </si>
  <si>
    <t>-0.30 [-0.53;0.16]</t>
  </si>
  <si>
    <t>-0.21 [-0.51;0.30]</t>
  </si>
  <si>
    <t>ko00625</t>
  </si>
  <si>
    <t>-0.02 [-0.64;0.59]</t>
  </si>
  <si>
    <t>-0.15 [-0.66;0.45]</t>
  </si>
  <si>
    <t>ko00626</t>
  </si>
  <si>
    <t>-0.01 [-0.64;0.61]</t>
  </si>
  <si>
    <t>-0.18 [-0.68;0.46]</t>
  </si>
  <si>
    <t>ko00627</t>
  </si>
  <si>
    <t>-0.11 [-0.62;0.53]</t>
  </si>
  <si>
    <t>-0.15 [-0.73;0.44]</t>
  </si>
  <si>
    <t>ko00630</t>
  </si>
  <si>
    <t>-0.08 [-0.62;0.48]</t>
  </si>
  <si>
    <t>ko00633</t>
  </si>
  <si>
    <t>-0.04 [-0.61;0.54]</t>
  </si>
  <si>
    <t>-0.22 [-0.66;0.34]</t>
  </si>
  <si>
    <t>ko00640</t>
  </si>
  <si>
    <t>-0.22 [-0.66;0.45]</t>
  </si>
  <si>
    <t>ko00642</t>
  </si>
  <si>
    <t>-0.24 [-0.39;0.09]</t>
  </si>
  <si>
    <t>-0.31 [-0.42;-0.09]</t>
  </si>
  <si>
    <t>ko00643</t>
  </si>
  <si>
    <t>0.01 [-0.63;0.70]</t>
  </si>
  <si>
    <t>-0.30 [-0.81;0.28]</t>
  </si>
  <si>
    <t>ko00650</t>
  </si>
  <si>
    <t>-0.04 [-0.63;0.51]</t>
  </si>
  <si>
    <t>-0.21 [-0.66;0.40]</t>
  </si>
  <si>
    <t>ko00660</t>
  </si>
  <si>
    <t>-0.13 [-0.65;0.46]</t>
  </si>
  <si>
    <t>-0.13 [-0.62;0.53]</t>
  </si>
  <si>
    <t>ko00670</t>
  </si>
  <si>
    <t>-0.11 [-0.59;0.51]</t>
  </si>
  <si>
    <t>-0.20 [-0.65;0.43]</t>
  </si>
  <si>
    <t>ko00680</t>
  </si>
  <si>
    <t>-0.09 [-0.58;0.57]</t>
  </si>
  <si>
    <t>-0.23 [-0.69;0.40]</t>
  </si>
  <si>
    <t>ko00710</t>
  </si>
  <si>
    <t>-0.10 [-0.62;0.52]</t>
  </si>
  <si>
    <t>-0.19 [-0.66;0.42]</t>
  </si>
  <si>
    <t>ko00720</t>
  </si>
  <si>
    <t>-0.09 [-0.57;0.49]</t>
  </si>
  <si>
    <t>-0.21 [-0.67;0.40]</t>
  </si>
  <si>
    <t>ko00730</t>
  </si>
  <si>
    <t>-0.14 [-0.65;0.35]</t>
  </si>
  <si>
    <t>-0.13 [-0.60;0.50]</t>
  </si>
  <si>
    <t>ko00740</t>
  </si>
  <si>
    <t>-0.11 [-0.65;0.43]</t>
  </si>
  <si>
    <t>-0.10 [-0.66;0.50]</t>
  </si>
  <si>
    <t>ko00750</t>
  </si>
  <si>
    <t>-0.11 [-0.63;0.48]</t>
  </si>
  <si>
    <t>-0.16 [-0.69;0.47]</t>
  </si>
  <si>
    <t>ko00760</t>
  </si>
  <si>
    <t>-0.06 [-0.62;0.54]</t>
  </si>
  <si>
    <t>-0.18 [-0.65;0.40]</t>
  </si>
  <si>
    <t>ko00770</t>
  </si>
  <si>
    <t>-0.11 [-0.64;0.43]</t>
  </si>
  <si>
    <t>-0.11 [-0.66;0.52]</t>
  </si>
  <si>
    <t>ko00780</t>
  </si>
  <si>
    <t>-0.11 [-0.64;0.50]</t>
  </si>
  <si>
    <t>-0.15 [-0.65;0.48]</t>
  </si>
  <si>
    <t>ko00785</t>
  </si>
  <si>
    <t>0.00 [-0.57;0.69]</t>
  </si>
  <si>
    <t>-0.32 [-0.81;0.26]</t>
  </si>
  <si>
    <t>ko00790</t>
  </si>
  <si>
    <t>-0.13 [-0.66;0.44]</t>
  </si>
  <si>
    <t>-0.07 [-0.67;0.53]</t>
  </si>
  <si>
    <t>ko00791</t>
  </si>
  <si>
    <t>-0.21 [-0.70;0.49]</t>
  </si>
  <si>
    <t>-0.17 [-0.72;0.53]</t>
  </si>
  <si>
    <t>ko00830</t>
  </si>
  <si>
    <t>0.01 [-0.64;0.55]</t>
  </si>
  <si>
    <t>-0.23 [-0.78;0.40]</t>
  </si>
  <si>
    <t>ko00860</t>
  </si>
  <si>
    <t>-0.12 [-0.67;0.48]</t>
  </si>
  <si>
    <t>-0.12 [-0.65;0.55]</t>
  </si>
  <si>
    <t>ko00900</t>
  </si>
  <si>
    <t>-0.09 [-0.63;0.48]</t>
  </si>
  <si>
    <t>ko00901</t>
  </si>
  <si>
    <t>-0.27 [-0.34;-0.06]</t>
  </si>
  <si>
    <t>-0.28 [-0.35;-0.12]</t>
  </si>
  <si>
    <t>ko00902</t>
  </si>
  <si>
    <t>ko00903</t>
  </si>
  <si>
    <t>-0.01 [-0.62;0.67]</t>
  </si>
  <si>
    <t>-0.21 [-0.78;0.40]</t>
  </si>
  <si>
    <t>ko00904</t>
  </si>
  <si>
    <t>-0.09 [-0.09;-0.09]</t>
  </si>
  <si>
    <t>ko00905</t>
  </si>
  <si>
    <t>-0.07 [-0.07;-0.07]</t>
  </si>
  <si>
    <t>ko00906</t>
  </si>
  <si>
    <t>-0.05 [-0.55;0.65]</t>
  </si>
  <si>
    <t>-0.37 [-0.75;0.13]</t>
  </si>
  <si>
    <t>ko00908</t>
  </si>
  <si>
    <t>-0.10 [-0.61;0.55]</t>
  </si>
  <si>
    <t>-0.19 [-0.66;0.43]</t>
  </si>
  <si>
    <t>ko00909</t>
  </si>
  <si>
    <t>-0.27 [-0.51;0.24]</t>
  </si>
  <si>
    <t>-0.37 [-0.57;-0.02]</t>
  </si>
  <si>
    <t>ko00910</t>
  </si>
  <si>
    <t>-0.11 [-0.63;0.38]</t>
  </si>
  <si>
    <t>-0.14 [-0.62;0.50]</t>
  </si>
  <si>
    <t>ko00920</t>
  </si>
  <si>
    <t>-0.10 [-0.60;0.48]</t>
  </si>
  <si>
    <t>-0.20 [-0.66;0.47]</t>
  </si>
  <si>
    <t>ko00930</t>
  </si>
  <si>
    <t>-0.12 [-0.60;0.52]</t>
  </si>
  <si>
    <t>-0.33 [-0.74;0.31]</t>
  </si>
  <si>
    <t>ko00940</t>
  </si>
  <si>
    <t>-0.17 [-0.73;0.57]</t>
  </si>
  <si>
    <t>-0.13 [-0.67;0.60]</t>
  </si>
  <si>
    <t>ko00941</t>
  </si>
  <si>
    <t>-0.18 [-0.72;0.46]</t>
  </si>
  <si>
    <t>-0.03 [-0.55;0.58]</t>
  </si>
  <si>
    <t>ko00943</t>
  </si>
  <si>
    <t>-0.29 [-0.56;0.22]</t>
  </si>
  <si>
    <t>-0.26 [-0.58;0.16]</t>
  </si>
  <si>
    <t>ko00944</t>
  </si>
  <si>
    <t>-0.13 [-0.68;0.60]</t>
  </si>
  <si>
    <t>-0.18 [-0.67;0.41]</t>
  </si>
  <si>
    <t>ko00945</t>
  </si>
  <si>
    <t>-0.18 [-0.72;0.45]</t>
  </si>
  <si>
    <t>ko00950</t>
  </si>
  <si>
    <t>-0.11 [-0.63;0.51]</t>
  </si>
  <si>
    <t>-0.20 [-0.69;0.45]</t>
  </si>
  <si>
    <t>ko00960</t>
  </si>
  <si>
    <t>-0.10 [-0.62;0.50]</t>
  </si>
  <si>
    <t>-0.21 [-0.66;0.45]</t>
  </si>
  <si>
    <t>ko00965</t>
  </si>
  <si>
    <t>-0.35 [-0.55;0.20]</t>
  </si>
  <si>
    <t>-0.39 [-0.57;0.07]</t>
  </si>
  <si>
    <t>ko00970</t>
  </si>
  <si>
    <t>-0.09 [-0.66;0.53]</t>
  </si>
  <si>
    <t>-0.17 [-0.65;0.40]</t>
  </si>
  <si>
    <t>ko00980</t>
  </si>
  <si>
    <t>-0.17 [-0.69;0.45]</t>
  </si>
  <si>
    <t>ko00981</t>
  </si>
  <si>
    <t>-0.46 [-0.51;-0.01]</t>
  </si>
  <si>
    <t>ko00982</t>
  </si>
  <si>
    <t>-0.06 [-0.55;0.52]</t>
  </si>
  <si>
    <t>-0.28 [-0.76;0.35]</t>
  </si>
  <si>
    <t>ko00983</t>
  </si>
  <si>
    <t>-0.07 [-0.60;0.56]</t>
  </si>
  <si>
    <t>-0.24 [-0.69;0.36]</t>
  </si>
  <si>
    <t>ko00984</t>
  </si>
  <si>
    <t>-0.20 [-0.57;0.43]</t>
  </si>
  <si>
    <t>-0.34 [-0.69;0.12]</t>
  </si>
  <si>
    <t>ko01040</t>
  </si>
  <si>
    <t>-0.06 [-0.60;0.53]</t>
  </si>
  <si>
    <t>-0.22 [-0.69;0.42]</t>
  </si>
  <si>
    <t>ko01051</t>
  </si>
  <si>
    <t>-0.06 [-0.65;0.63]</t>
  </si>
  <si>
    <t>-0.21 [-0.68;0.43]</t>
  </si>
  <si>
    <t>ko01052</t>
  </si>
  <si>
    <t>-0.26 [-0.64;0.36]</t>
  </si>
  <si>
    <t>ko01053</t>
  </si>
  <si>
    <t>-0.29 [-0.58;0.28]</t>
  </si>
  <si>
    <t>-0.36 [-0.65;0.14]</t>
  </si>
  <si>
    <t>ko01054</t>
  </si>
  <si>
    <t>-0.12 [-0.60;0.53]</t>
  </si>
  <si>
    <t>-0.23 [-0.74;0.35]</t>
  </si>
  <si>
    <t>ko01055</t>
  </si>
  <si>
    <t>-0.15 [-0.68;0.47]</t>
  </si>
  <si>
    <t>-0.13 [-0.64;0.51]</t>
  </si>
  <si>
    <t>ko01056</t>
  </si>
  <si>
    <t>-0.20 [-0.53;0.29]</t>
  </si>
  <si>
    <t>-0.24 [-0.52;0.18]</t>
  </si>
  <si>
    <t>ko01057</t>
  </si>
  <si>
    <t>0.00 [-0.55;0.62]</t>
  </si>
  <si>
    <t>-0.20 [-0.74;0.44]</t>
  </si>
  <si>
    <t>ko01200</t>
  </si>
  <si>
    <t>-0.08 [-0.58;0.54]</t>
  </si>
  <si>
    <t>-0.22 [-0.67;0.40]</t>
  </si>
  <si>
    <t>ko01210</t>
  </si>
  <si>
    <t>-0.12 [-0.64;0.42]</t>
  </si>
  <si>
    <t>ko01212</t>
  </si>
  <si>
    <t>-0.13 [-0.63;0.42]</t>
  </si>
  <si>
    <t>-0.14 [-0.64;0.49]</t>
  </si>
  <si>
    <t>ko01220</t>
  </si>
  <si>
    <t>-0.05 [-0.62;0.56]</t>
  </si>
  <si>
    <t>-0.19 [-0.66;0.44]</t>
  </si>
  <si>
    <t>ko01230</t>
  </si>
  <si>
    <t>-0.11 [-0.62;0.43]</t>
  </si>
  <si>
    <t>-0.16 [-0.64;0.51]</t>
  </si>
  <si>
    <t>ko01501</t>
  </si>
  <si>
    <t>-0.06 [-0.60;0.55]</t>
  </si>
  <si>
    <t>-0.25 [-0.71;0.38]</t>
  </si>
  <si>
    <t>ko01502</t>
  </si>
  <si>
    <t>-0.17 [-0.69;0.39]</t>
  </si>
  <si>
    <t>ko01503</t>
  </si>
  <si>
    <t>-0.09 [-0.64;0.57]</t>
  </si>
  <si>
    <t>-0.18 [-0.71;0.44]</t>
  </si>
  <si>
    <t>ko02010</t>
  </si>
  <si>
    <t>-0.01 [-0.61;0.48]</t>
  </si>
  <si>
    <t>-0.18 [-0.70;0.45]</t>
  </si>
  <si>
    <t>ko02020</t>
  </si>
  <si>
    <t>-0.08 [-0.62;0.51]</t>
  </si>
  <si>
    <t>-0.20 [-0.68;0.45]</t>
  </si>
  <si>
    <t>ko02030</t>
  </si>
  <si>
    <t>-0.10 [-0.69;0.54]</t>
  </si>
  <si>
    <t>-0.11 [-0.67;0.58]</t>
  </si>
  <si>
    <t>ko02040</t>
  </si>
  <si>
    <t>-0.21 [-0.73;0.50]</t>
  </si>
  <si>
    <t>-0.10 [-0.66;0.56]</t>
  </si>
  <si>
    <t>ko02060</t>
  </si>
  <si>
    <t>-0.15 [-0.71;0.48]</t>
  </si>
  <si>
    <t>-0.03 [-0.62;0.58]</t>
  </si>
  <si>
    <t>ko03008</t>
  </si>
  <si>
    <t>-0.10 [-0.65;0.57]</t>
  </si>
  <si>
    <t>-0.14 [-0.66;0.50]</t>
  </si>
  <si>
    <t>ko03010</t>
  </si>
  <si>
    <t>-0.08 [-0.66;0.57]</t>
  </si>
  <si>
    <t>-0.20 [-0.66;0.39]</t>
  </si>
  <si>
    <t>ko03013</t>
  </si>
  <si>
    <t>-0.07 [-0.65;0.52]</t>
  </si>
  <si>
    <t>-0.14 [-0.60;0.46]</t>
  </si>
  <si>
    <t>ko03015</t>
  </si>
  <si>
    <t>-0.21 [-0.70;0.44]</t>
  </si>
  <si>
    <t>-0.18 [-0.71;0.50]</t>
  </si>
  <si>
    <t>ko03018</t>
  </si>
  <si>
    <t>-0.12 [-0.63;0.40]</t>
  </si>
  <si>
    <t>-0.15 [-0.62;0.46]</t>
  </si>
  <si>
    <t>ko03020</t>
  </si>
  <si>
    <t>-0.19 [-0.64;0.39]</t>
  </si>
  <si>
    <t>ko03022</t>
  </si>
  <si>
    <t>-0.21 [-0.75;0.55]</t>
  </si>
  <si>
    <t>-0.10 [-0.61;0.66]</t>
  </si>
  <si>
    <t>ko03030</t>
  </si>
  <si>
    <t>-0.18 [-0.63;0.39]</t>
  </si>
  <si>
    <t>ko03040</t>
  </si>
  <si>
    <t>-0.15 [-0.65;0.53]</t>
  </si>
  <si>
    <t>-0.14 [-0.68;0.59]</t>
  </si>
  <si>
    <t>ko03050</t>
  </si>
  <si>
    <t>-0.25 [-0.68;0.29]</t>
  </si>
  <si>
    <t>-0.23 [-0.65;0.31]</t>
  </si>
  <si>
    <t>ko03060</t>
  </si>
  <si>
    <t>-0.18 [-0.62;0.39]</t>
  </si>
  <si>
    <t>ko03070</t>
  </si>
  <si>
    <t>-0.02 [-0.59;0.60]</t>
  </si>
  <si>
    <t>ko03320</t>
  </si>
  <si>
    <t>-0.12 [-0.63;0.59]</t>
  </si>
  <si>
    <t>-0.14 [-0.68;0.47]</t>
  </si>
  <si>
    <t>ko03410</t>
  </si>
  <si>
    <t>-0.11 [-0.63;0.55]</t>
  </si>
  <si>
    <t>-0.18 [-0.66;0.35]</t>
  </si>
  <si>
    <t>ko03420</t>
  </si>
  <si>
    <t>-0.11 [-0.63;0.49]</t>
  </si>
  <si>
    <t>-0.15 [-0.63;0.42]</t>
  </si>
  <si>
    <t>ko03430</t>
  </si>
  <si>
    <t>-0.05 [-0.63;0.59]</t>
  </si>
  <si>
    <t>-0.22 [-0.68;0.39]</t>
  </si>
  <si>
    <t>ko03440</t>
  </si>
  <si>
    <t>-0.08 [-0.65;0.53]</t>
  </si>
  <si>
    <t>-0.17 [-0.64;0.41]</t>
  </si>
  <si>
    <t>ko03450</t>
  </si>
  <si>
    <t>-0.16 [-0.62;0.58]</t>
  </si>
  <si>
    <t>-0.42 [-0.71;0.12]</t>
  </si>
  <si>
    <t>ko03460</t>
  </si>
  <si>
    <t>-0.44 [-0.68;0.52]</t>
  </si>
  <si>
    <t>-0.48 [-0.69;0.22]</t>
  </si>
  <si>
    <t>ko04010</t>
  </si>
  <si>
    <t>-0.32 [-0.63;0.27]</t>
  </si>
  <si>
    <t>-0.28 [-0.62;0.26]</t>
  </si>
  <si>
    <t>ko04011</t>
  </si>
  <si>
    <t>-0.10 [-0.68;0.59]</t>
  </si>
  <si>
    <t>-0.13 [-0.70;0.48]</t>
  </si>
  <si>
    <t>ko04012</t>
  </si>
  <si>
    <t>-0.51 [-0.66;0.25]</t>
  </si>
  <si>
    <t>-0.47 [-0.66;0.35]</t>
  </si>
  <si>
    <t>ko04013</t>
  </si>
  <si>
    <t>-0.25 [-0.25;-0.18]</t>
  </si>
  <si>
    <t>ko04014</t>
  </si>
  <si>
    <t>-0.29 [-0.58;0.23]</t>
  </si>
  <si>
    <t>-0.29 [-0.59;0.27]</t>
  </si>
  <si>
    <t>ko04015</t>
  </si>
  <si>
    <t>-0.40 [-0.57;0.13]</t>
  </si>
  <si>
    <t>-0.38 [-0.56;0.13]</t>
  </si>
  <si>
    <t>ko04020</t>
  </si>
  <si>
    <t>-0.19 [-0.58;0.40]</t>
  </si>
  <si>
    <t>-0.32 [-0.67;0.20]</t>
  </si>
  <si>
    <t>ko04022</t>
  </si>
  <si>
    <t>-0.28 [-0.63;0.31]</t>
  </si>
  <si>
    <t>-0.31 [-0.61;0.15]</t>
  </si>
  <si>
    <t>ko04024</t>
  </si>
  <si>
    <t>-0.27 [-0.69;0.36]</t>
  </si>
  <si>
    <t>ko04060</t>
  </si>
  <si>
    <t>-0.28 [-0.67;0.28]</t>
  </si>
  <si>
    <t>-0.29 [-0.64;0.34]</t>
  </si>
  <si>
    <t>ko04062</t>
  </si>
  <si>
    <t>-0.29 [-0.36;-0.04]</t>
  </si>
  <si>
    <t>-0.28 [-0.36;-0.01]</t>
  </si>
  <si>
    <t>ko04064</t>
  </si>
  <si>
    <t>-0.29 [-0.37;-0.08]</t>
  </si>
  <si>
    <t>-0.28 [-0.37;-0.05]</t>
  </si>
  <si>
    <t>ko04066</t>
  </si>
  <si>
    <t>-0.06 [-0.62;0.50]</t>
  </si>
  <si>
    <t>-0.23 [-0.67;0.37]</t>
  </si>
  <si>
    <t>ko04068</t>
  </si>
  <si>
    <t>-0.01 [-0.55;0.68]</t>
  </si>
  <si>
    <t>-0.32 [-0.82;0.27]</t>
  </si>
  <si>
    <t>ko04070</t>
  </si>
  <si>
    <t>-0.09 [-0.63;0.54]</t>
  </si>
  <si>
    <t>-0.20 [-0.68;0.39]</t>
  </si>
  <si>
    <t>ko04071</t>
  </si>
  <si>
    <t>-0.01 [-0.65;0.60]</t>
  </si>
  <si>
    <t>-0.15 [-0.73;0.49]</t>
  </si>
  <si>
    <t>ko04072</t>
  </si>
  <si>
    <t>-0.08 [-0.59;0.48]</t>
  </si>
  <si>
    <t>-0.22 [-0.71;0.42]</t>
  </si>
  <si>
    <t>ko04075</t>
  </si>
  <si>
    <t>-0.22 [-0.70;0.47]</t>
  </si>
  <si>
    <t>-0.13 [-0.72;0.56]</t>
  </si>
  <si>
    <t>ko04080</t>
  </si>
  <si>
    <t>-0.09 [-0.61;0.60]</t>
  </si>
  <si>
    <t>-0.25 [-0.79;0.39]</t>
  </si>
  <si>
    <t>ko04110</t>
  </si>
  <si>
    <t>-0.12 [-0.65;0.45]</t>
  </si>
  <si>
    <t>0.02 [-0.54;0.58]</t>
  </si>
  <si>
    <t>ko04111</t>
  </si>
  <si>
    <t>-0.11 [-0.65;0.45]</t>
  </si>
  <si>
    <t>0.02 [-0.58;0.59]</t>
  </si>
  <si>
    <t>ko04112</t>
  </si>
  <si>
    <t>-0.15 [-0.65;0.43]</t>
  </si>
  <si>
    <t>ko04113</t>
  </si>
  <si>
    <t>-0.21 [-0.73;0.43]</t>
  </si>
  <si>
    <t>-0.15 [-0.70;0.47]</t>
  </si>
  <si>
    <t>ko04114</t>
  </si>
  <si>
    <t>-0.29 [-0.66;0.30]</t>
  </si>
  <si>
    <t>-0.22 [-0.65;0.41]</t>
  </si>
  <si>
    <t>ko04115</t>
  </si>
  <si>
    <t>-0.31 [-0.60;0.32]</t>
  </si>
  <si>
    <t>-0.37 [-0.64;0.24]</t>
  </si>
  <si>
    <t>ko04120</t>
  </si>
  <si>
    <t>-0.21 [-0.63;0.34]</t>
  </si>
  <si>
    <t>-0.18 [-0.60;0.40]</t>
  </si>
  <si>
    <t>ko04122</t>
  </si>
  <si>
    <t>-0.04 [-0.64;0.51]</t>
  </si>
  <si>
    <t>-0.16 [-0.64;0.42]</t>
  </si>
  <si>
    <t>ko04130</t>
  </si>
  <si>
    <t>-0.36 [-0.36;-0.36]</t>
  </si>
  <si>
    <t>ko04139</t>
  </si>
  <si>
    <t>-0.18 [-0.58;0.30]</t>
  </si>
  <si>
    <t>-0.17 [-0.59;0.33]</t>
  </si>
  <si>
    <t>ko04140</t>
  </si>
  <si>
    <t>-0.31 [-0.53;0.11]</t>
  </si>
  <si>
    <t>-0.32 [-0.55;0.11]</t>
  </si>
  <si>
    <t>ko04141</t>
  </si>
  <si>
    <t>-0.13 [-0.69;0.44]</t>
  </si>
  <si>
    <t>-0.12 [-0.59;0.50]</t>
  </si>
  <si>
    <t>ko04142</t>
  </si>
  <si>
    <t>-0.08 [-0.63;0.66]</t>
  </si>
  <si>
    <t>-0.29 [-0.78;0.39]</t>
  </si>
  <si>
    <t>ko04144</t>
  </si>
  <si>
    <t>-0.20 [-0.67;0.47]</t>
  </si>
  <si>
    <t>-0.22 [-0.71;0.52]</t>
  </si>
  <si>
    <t>ko04145</t>
  </si>
  <si>
    <t>-0.19 [-0.74;0.50]</t>
  </si>
  <si>
    <t>-0.25 [-0.70;0.42]</t>
  </si>
  <si>
    <t>ko04146</t>
  </si>
  <si>
    <t>-0.16 [-0.62;0.54]</t>
  </si>
  <si>
    <t>-0.15 [-0.67;0.46]</t>
  </si>
  <si>
    <t>ko04150</t>
  </si>
  <si>
    <t>-0.37 [-0.45;-0.02]</t>
  </si>
  <si>
    <t>-0.40 [-0.45;-0.05]</t>
  </si>
  <si>
    <t>ko04151</t>
  </si>
  <si>
    <t>-0.20 [-0.50;0.18]</t>
  </si>
  <si>
    <t>-0.23 [-0.53;0.19]</t>
  </si>
  <si>
    <t>ko04152</t>
  </si>
  <si>
    <t>-0.08 [-0.64;0.65]</t>
  </si>
  <si>
    <t>-0.24 [-0.73;0.38]</t>
  </si>
  <si>
    <t>ko04210</t>
  </si>
  <si>
    <t>-0.15 [-0.71;0.51]</t>
  </si>
  <si>
    <t>-0.09 [-0.56;0.51]</t>
  </si>
  <si>
    <t>ko04211</t>
  </si>
  <si>
    <t>-0.05 [-0.56;0.68]</t>
  </si>
  <si>
    <t>-0.29 [-0.79;0.27]</t>
  </si>
  <si>
    <t>ko04260</t>
  </si>
  <si>
    <t>-0.21 [-0.53;0.28]</t>
  </si>
  <si>
    <t>-0.27 [-0.57;0.12]</t>
  </si>
  <si>
    <t>ko04261</t>
  </si>
  <si>
    <t>-0.16 [-0.66;0.55]</t>
  </si>
  <si>
    <t>-0.34 [-0.74;0.29]</t>
  </si>
  <si>
    <t>ko04270</t>
  </si>
  <si>
    <t>-0.24 [-0.36;0.03]</t>
  </si>
  <si>
    <t>-0.26 [-0.37;-0.03]</t>
  </si>
  <si>
    <t>ko04310</t>
  </si>
  <si>
    <t>-0.37 [-0.49;0.08]</t>
  </si>
  <si>
    <t>-0.36 [-0.48;0.21]</t>
  </si>
  <si>
    <t>ko04320</t>
  </si>
  <si>
    <t>-0.29 [-0.57;0.18]</t>
  </si>
  <si>
    <t>-0.29 [-0.55;0.13]</t>
  </si>
  <si>
    <t>ko04330</t>
  </si>
  <si>
    <t>-0.26 [-0.57;0.25]</t>
  </si>
  <si>
    <t>-0.32 [-0.56;0.19]</t>
  </si>
  <si>
    <t>ko04340</t>
  </si>
  <si>
    <t>-0.25 [-0.66;0.35]</t>
  </si>
  <si>
    <t>-0.18 [-0.60;0.38]</t>
  </si>
  <si>
    <t>ko04350</t>
  </si>
  <si>
    <t>-0.28 [-0.63;0.29]</t>
  </si>
  <si>
    <t>-0.32 [-0.62;0.27]</t>
  </si>
  <si>
    <t>ko04360</t>
  </si>
  <si>
    <t>-0.35 [-0.53;0.15]</t>
  </si>
  <si>
    <t>-0.23 [-0.50;0.22]</t>
  </si>
  <si>
    <t>ko04370</t>
  </si>
  <si>
    <t>-0.31 [-0.46;0.01]</t>
  </si>
  <si>
    <t>-0.27 [-0.43;0.11]</t>
  </si>
  <si>
    <t>ko04380</t>
  </si>
  <si>
    <t>-0.24 [-0.66;0.37]</t>
  </si>
  <si>
    <t>-0.18 [-0.67;0.42]</t>
  </si>
  <si>
    <t>ko04390</t>
  </si>
  <si>
    <t>-0.31 [-0.67;0.29]</t>
  </si>
  <si>
    <t>-0.30 [-0.63;0.31]</t>
  </si>
  <si>
    <t>ko04391</t>
  </si>
  <si>
    <t>-0.35 [-0.66;0.34]</t>
  </si>
  <si>
    <t>-0.39 [-0.66;0.27]</t>
  </si>
  <si>
    <t>ko04510</t>
  </si>
  <si>
    <t>-0.27 [-0.41;-0.04]</t>
  </si>
  <si>
    <t>-0.25 [-0.39;-0.01]</t>
  </si>
  <si>
    <t>ko04512</t>
  </si>
  <si>
    <t>-0.27 [-0.40;-0.03]</t>
  </si>
  <si>
    <t>-0.25 [-0.38;-0.02]</t>
  </si>
  <si>
    <t>ko04514</t>
  </si>
  <si>
    <t>-0.12 [-0.12;-0.06]</t>
  </si>
  <si>
    <t>ko04520</t>
  </si>
  <si>
    <t>-0.43 [-0.54;0.14]</t>
  </si>
  <si>
    <t>-0.44 [-0.54;-0.01]</t>
  </si>
  <si>
    <t>ko04530</t>
  </si>
  <si>
    <t>-0.28 [-0.51;0.15]</t>
  </si>
  <si>
    <t>-0.29 [-0.50;0.17]</t>
  </si>
  <si>
    <t>ko04540</t>
  </si>
  <si>
    <t>-0.43 [-0.43;-0.10]</t>
  </si>
  <si>
    <t>-0.43 [-0.43;-0.13]</t>
  </si>
  <si>
    <t>ko04550</t>
  </si>
  <si>
    <t>-0.32 [-0.56;0.15]</t>
  </si>
  <si>
    <t>-0.27 [-0.52;0.21]</t>
  </si>
  <si>
    <t>ko04610</t>
  </si>
  <si>
    <t>-0.23 [-0.41;0.08]</t>
  </si>
  <si>
    <t>-0.24 [-0.43;0.03]</t>
  </si>
  <si>
    <t>ko04611</t>
  </si>
  <si>
    <t>-0.27 [-0.66;0.36]</t>
  </si>
  <si>
    <t>-0.26 [-0.62;0.25]</t>
  </si>
  <si>
    <t>ko04612</t>
  </si>
  <si>
    <t>-0.12 [-0.65;0.47]</t>
  </si>
  <si>
    <t>-0.17 [-0.63;0.47]</t>
  </si>
  <si>
    <t>ko04614</t>
  </si>
  <si>
    <t>-0.08 [-0.67;0.61]</t>
  </si>
  <si>
    <t>-0.12 [-0.70;0.56]</t>
  </si>
  <si>
    <t>ko04620</t>
  </si>
  <si>
    <t>-0.28 [-0.37;-0.04]</t>
  </si>
  <si>
    <t>ko04621</t>
  </si>
  <si>
    <t>-0.16 [-0.63;0.48]</t>
  </si>
  <si>
    <t>-0.14 [-0.64;0.51]</t>
  </si>
  <si>
    <t>ko04622</t>
  </si>
  <si>
    <t>-0.28 [-0.55;0.24]</t>
  </si>
  <si>
    <t>-0.38 [-0.62;0.06]</t>
  </si>
  <si>
    <t>ko04623</t>
  </si>
  <si>
    <t>-0.22 [-0.29;-0.06]</t>
  </si>
  <si>
    <t>ko04626</t>
  </si>
  <si>
    <t>-0.10 [-0.63;0.59]</t>
  </si>
  <si>
    <t>ko04630</t>
  </si>
  <si>
    <t>-0.30 [-0.72;0.40]</t>
  </si>
  <si>
    <t>-0.33 [-0.72;0.43]</t>
  </si>
  <si>
    <t>ko04640</t>
  </si>
  <si>
    <t>-0.19 [-0.22;-0.09]</t>
  </si>
  <si>
    <t>-0.19 [-0.22;-0.13]</t>
  </si>
  <si>
    <t>ko04650</t>
  </si>
  <si>
    <t>-0.38 [-0.45;0.10]</t>
  </si>
  <si>
    <t>-0.38 [-0.45;-0.06]</t>
  </si>
  <si>
    <t>ko04660</t>
  </si>
  <si>
    <t>-0.31 [-0.42;0.04]</t>
  </si>
  <si>
    <t>-0.32 [-0.43;0.06]</t>
  </si>
  <si>
    <t>ko04662</t>
  </si>
  <si>
    <t>-0.30 [-0.38;0.00]</t>
  </si>
  <si>
    <t>-0.28 [-0.37;0.04]</t>
  </si>
  <si>
    <t>ko04664</t>
  </si>
  <si>
    <t>-0.35 [-0.35;-0.13]</t>
  </si>
  <si>
    <t>-0.33 [-0.35;-0.11]</t>
  </si>
  <si>
    <t>ko04666</t>
  </si>
  <si>
    <t>-0.18 [-0.57;0.34]</t>
  </si>
  <si>
    <t>-0.18 [-0.63;0.34]</t>
  </si>
  <si>
    <t>ko04668</t>
  </si>
  <si>
    <t>-0.25 [-0.36;0.04]</t>
  </si>
  <si>
    <t>-0.30 [-0.38;-0.05]</t>
  </si>
  <si>
    <t>ko04670</t>
  </si>
  <si>
    <t>-0.34 [-0.34;-0.19]</t>
  </si>
  <si>
    <t>-0.34 [-0.34;-0.15]</t>
  </si>
  <si>
    <t>ko04672</t>
  </si>
  <si>
    <t>ko04710</t>
  </si>
  <si>
    <t>-0.28 [-0.37;-0.03]</t>
  </si>
  <si>
    <t>ko04711</t>
  </si>
  <si>
    <t>-0.42 [-0.42;-0.18]</t>
  </si>
  <si>
    <t>-0.42 [-0.42;0.03]</t>
  </si>
  <si>
    <t>ko04712</t>
  </si>
  <si>
    <t>-0.35 [-0.35;-0.25]</t>
  </si>
  <si>
    <t>ko04713</t>
  </si>
  <si>
    <t>-0.19 [-0.67;0.45]</t>
  </si>
  <si>
    <t>-0.21 [-0.70;0.36]</t>
  </si>
  <si>
    <t>ko04720</t>
  </si>
  <si>
    <t>-0.39 [-0.55;0.08]</t>
  </si>
  <si>
    <t>-0.36 [-0.54;0.07]</t>
  </si>
  <si>
    <t>ko04721</t>
  </si>
  <si>
    <t>-0.26 [-0.59;0.21]</t>
  </si>
  <si>
    <t>-0.25 [-0.58;0.25]</t>
  </si>
  <si>
    <t>ko04722</t>
  </si>
  <si>
    <t>-0.30 [-0.57;0.15]</t>
  </si>
  <si>
    <t>-0.29 [-0.54;0.14]</t>
  </si>
  <si>
    <t>ko04723</t>
  </si>
  <si>
    <t>-0.22 [-0.76;0.33]</t>
  </si>
  <si>
    <t>ko04724</t>
  </si>
  <si>
    <t>-0.11 [-0.63;0.47]</t>
  </si>
  <si>
    <t>-0.16 [-0.67;0.47]</t>
  </si>
  <si>
    <t>ko04725</t>
  </si>
  <si>
    <t>-0.33 [-0.65;0.34]</t>
  </si>
  <si>
    <t>-0.39 [-0.65;0.28]</t>
  </si>
  <si>
    <t>ko04726</t>
  </si>
  <si>
    <t>-0.29 [-0.48;0.10]</t>
  </si>
  <si>
    <t>-0.33 [-0.48;0.02]</t>
  </si>
  <si>
    <t>ko04727</t>
  </si>
  <si>
    <t>-0.10 [-0.63;0.48]</t>
  </si>
  <si>
    <t>-0.20 [-0.66;0.41]</t>
  </si>
  <si>
    <t>ko04728</t>
  </si>
  <si>
    <t>-0.22 [-0.63;0.39]</t>
  </si>
  <si>
    <t>-0.29 [-0.67;0.28]</t>
  </si>
  <si>
    <t>ko04730</t>
  </si>
  <si>
    <t>-0.28 [-0.62;0.27]</t>
  </si>
  <si>
    <t>-0.33 [-0.62;0.25]</t>
  </si>
  <si>
    <t>ko04740</t>
  </si>
  <si>
    <t>-0.35 [-0.41;-0.07]</t>
  </si>
  <si>
    <t>-0.35 [-0.41;-0.16]</t>
  </si>
  <si>
    <t>ko04742</t>
  </si>
  <si>
    <t>-0.13 [-0.13;-0.13]</t>
  </si>
  <si>
    <t>ko04744</t>
  </si>
  <si>
    <t>-0.33 [-0.40;-0.03]</t>
  </si>
  <si>
    <t>ko04745</t>
  </si>
  <si>
    <t>-0.46 [-0.53;0.09]</t>
  </si>
  <si>
    <t>-0.46 [-0.53;0.07]</t>
  </si>
  <si>
    <t>ko04750</t>
  </si>
  <si>
    <t>-0.29 [-0.35;-0.01]</t>
  </si>
  <si>
    <t>-0.27 [-0.35;-0.03]</t>
  </si>
  <si>
    <t>ko04810</t>
  </si>
  <si>
    <t>-0.18 [-0.59;0.30]</t>
  </si>
  <si>
    <t>-0.18 [-0.61;0.32]</t>
  </si>
  <si>
    <t>ko04910</t>
  </si>
  <si>
    <t>-0.09 [-0.64;0.46]</t>
  </si>
  <si>
    <t>-0.12 [-0.64;0.45]</t>
  </si>
  <si>
    <t>ko04911</t>
  </si>
  <si>
    <t>-0.20 [-0.54;0.34]</t>
  </si>
  <si>
    <t>-0.27 [-0.57;0.15]</t>
  </si>
  <si>
    <t>ko04912</t>
  </si>
  <si>
    <t>-0.21 [-0.59;0.30]</t>
  </si>
  <si>
    <t>-0.21 [-0.61;0.28]</t>
  </si>
  <si>
    <t>ko04913</t>
  </si>
  <si>
    <t>-0.19 [-0.29;0.00]</t>
  </si>
  <si>
    <t>-0.22 [-0.30;-0.06]</t>
  </si>
  <si>
    <t>ko04914</t>
  </si>
  <si>
    <t>-0.13 [-0.61;0.53]</t>
  </si>
  <si>
    <t>ko04915</t>
  </si>
  <si>
    <t>-0.14 [-0.65;0.51]</t>
  </si>
  <si>
    <t>-0.15 [-0.63;0.52]</t>
  </si>
  <si>
    <t>ko04916</t>
  </si>
  <si>
    <t>-0.43 [-0.68;0.28]</t>
  </si>
  <si>
    <t>-0.40 [-0.66;0.34]</t>
  </si>
  <si>
    <t>ko04917</t>
  </si>
  <si>
    <t>-0.11 [-0.66;0.46]</t>
  </si>
  <si>
    <t>-0.08 [-0.63;0.57]</t>
  </si>
  <si>
    <t>ko04918</t>
  </si>
  <si>
    <t>-0.17 [-0.66;0.47]</t>
  </si>
  <si>
    <t>-0.26 [-0.69;0.44]</t>
  </si>
  <si>
    <t>ko04919</t>
  </si>
  <si>
    <t>-0.25 [-0.63;0.30]</t>
  </si>
  <si>
    <t>-0.31 [-0.66;0.30]</t>
  </si>
  <si>
    <t>ko04920</t>
  </si>
  <si>
    <t>-0.14 [-0.65;0.59]</t>
  </si>
  <si>
    <t>ko04921</t>
  </si>
  <si>
    <t>-0.27 [-0.58;0.34]</t>
  </si>
  <si>
    <t>-0.39 [-0.63;0.08]</t>
  </si>
  <si>
    <t>ko04922</t>
  </si>
  <si>
    <t>-0.08 [-0.61;0.50]</t>
  </si>
  <si>
    <t>ko04923</t>
  </si>
  <si>
    <t>-0.31 [-0.63;0.33]</t>
  </si>
  <si>
    <t>-0.40 [-0.66;0.16]</t>
  </si>
  <si>
    <t>ko04924</t>
  </si>
  <si>
    <t>-0.29 [-0.61;0.26]</t>
  </si>
  <si>
    <t>-0.33 [-0.63;0.19]</t>
  </si>
  <si>
    <t>ko04925</t>
  </si>
  <si>
    <t>-0.25 [-0.36;0.03]</t>
  </si>
  <si>
    <t>-0.24 [-0.35;0.04]</t>
  </si>
  <si>
    <t>ko04930</t>
  </si>
  <si>
    <t>-0.09 [-0.65;0.48]</t>
  </si>
  <si>
    <t>-0.20 [-0.61;0.47]</t>
  </si>
  <si>
    <t>ko04931</t>
  </si>
  <si>
    <t>ko04932</t>
  </si>
  <si>
    <t>-0.40 [-0.57;0.09]</t>
  </si>
  <si>
    <t>-0.38 [-0.59;0.12]</t>
  </si>
  <si>
    <t>ko04933</t>
  </si>
  <si>
    <t>-0.23 [-0.55;0.24]</t>
  </si>
  <si>
    <t>-0.26 [-0.57;0.24]</t>
  </si>
  <si>
    <t>ko04940</t>
  </si>
  <si>
    <t>-0.06 [-0.64;0.65]</t>
  </si>
  <si>
    <t>-0.27 [-0.73;0.38]</t>
  </si>
  <si>
    <t>ko04960</t>
  </si>
  <si>
    <t>-0.26 [-0.47;0.16]</t>
  </si>
  <si>
    <t>-0.28 [-0.45;0.02]</t>
  </si>
  <si>
    <t>ko04961</t>
  </si>
  <si>
    <t>-0.37 [-0.53;0.18]</t>
  </si>
  <si>
    <t>-0.36 [-0.53;0.09]</t>
  </si>
  <si>
    <t>ko04962</t>
  </si>
  <si>
    <t>-0.26 [-0.58;0.20]</t>
  </si>
  <si>
    <t>ko04964</t>
  </si>
  <si>
    <t>-0.04 [-0.57;0.68]</t>
  </si>
  <si>
    <t>-0.26 [-0.82;0.37]</t>
  </si>
  <si>
    <t>ko04966</t>
  </si>
  <si>
    <t>-0.41 [-0.41;-0.37]</t>
  </si>
  <si>
    <t>-0.41 [-0.41;-0.28]</t>
  </si>
  <si>
    <t>ko04970</t>
  </si>
  <si>
    <t>-0.30 [-0.50;0.14]</t>
  </si>
  <si>
    <t>-0.32 [-0.52;0.15]</t>
  </si>
  <si>
    <t>ko04971</t>
  </si>
  <si>
    <t>-0.26 [-0.47;0.14]</t>
  </si>
  <si>
    <t>-0.31 [-0.48;0.06]</t>
  </si>
  <si>
    <t>ko04972</t>
  </si>
  <si>
    <t>-0.20 [-0.59;0.34]</t>
  </si>
  <si>
    <t>-0.29 [-0.62;0.23]</t>
  </si>
  <si>
    <t>ko04973</t>
  </si>
  <si>
    <t>-0.22 [-0.67;0.41]</t>
  </si>
  <si>
    <t>-0.14 [-0.64;0.50]</t>
  </si>
  <si>
    <t>ko04974</t>
  </si>
  <si>
    <t>-0.22 [-0.76;0.48]</t>
  </si>
  <si>
    <t>-0.12 [-0.64;0.59]</t>
  </si>
  <si>
    <t>ko04975</t>
  </si>
  <si>
    <t>-0.35 [-0.40;-0.03]</t>
  </si>
  <si>
    <t>-0.35 [-0.40;0.02]</t>
  </si>
  <si>
    <t>ko04976</t>
  </si>
  <si>
    <t>-0.27 [-0.65;0.30]</t>
  </si>
  <si>
    <t>-0.33 [-0.62;0.23]</t>
  </si>
  <si>
    <t>ko04977</t>
  </si>
  <si>
    <t>-0.11 [-0.70;0.51]</t>
  </si>
  <si>
    <t>ko04978</t>
  </si>
  <si>
    <t>-0.21 [-0.57;0.31]</t>
  </si>
  <si>
    <t>-0.23 [-0.60;0.24]</t>
  </si>
  <si>
    <t>ko05010</t>
  </si>
  <si>
    <t>-0.03 [-0.64;0.68]</t>
  </si>
  <si>
    <t>-0.17 [-0.74;0.37]</t>
  </si>
  <si>
    <t>ko05012</t>
  </si>
  <si>
    <t>-0.35 [-0.52;0.04]</t>
  </si>
  <si>
    <t>-0.39 [-0.54;-0.01]</t>
  </si>
  <si>
    <t>ko05014</t>
  </si>
  <si>
    <t>-0.10 [-0.52;0.44]</t>
  </si>
  <si>
    <t>-0.30 [-0.67;0.24]</t>
  </si>
  <si>
    <t>ko05016</t>
  </si>
  <si>
    <t>-0.08 [-0.52;0.37]</t>
  </si>
  <si>
    <t>-0.32 [-0.65;0.15]</t>
  </si>
  <si>
    <t>ko05020</t>
  </si>
  <si>
    <t>-0.19 [-0.34;0.08]</t>
  </si>
  <si>
    <t>-0.25 [-0.39;-0.03]</t>
  </si>
  <si>
    <t>ko05030</t>
  </si>
  <si>
    <t>-0.31 [-0.47;0.07]</t>
  </si>
  <si>
    <t>-0.32 [-0.46;0.01]</t>
  </si>
  <si>
    <t>ko05031</t>
  </si>
  <si>
    <t>-0.28 [-0.52;0.18]</t>
  </si>
  <si>
    <t>-0.32 [-0.53;0.08]</t>
  </si>
  <si>
    <t>ko05032</t>
  </si>
  <si>
    <t>-0.19 [-0.19;-0.14]</t>
  </si>
  <si>
    <t>-0.19 [-0.19;-0.17]</t>
  </si>
  <si>
    <t>ko05033</t>
  </si>
  <si>
    <t>-0.24 [-0.37;0.01]</t>
  </si>
  <si>
    <t>-0.23 [-0.34;0.04]</t>
  </si>
  <si>
    <t>ko05034</t>
  </si>
  <si>
    <t>-0.30 [-0.61;0.28]</t>
  </si>
  <si>
    <t>-0.29 [-0.62;0.25]</t>
  </si>
  <si>
    <t>ko05100</t>
  </si>
  <si>
    <t>-0.03 [-0.65;0.61]</t>
  </si>
  <si>
    <t>ko05110</t>
  </si>
  <si>
    <t>-0.21 [-0.69;0.55]</t>
  </si>
  <si>
    <t>-0.35 [-0.78;0.39]</t>
  </si>
  <si>
    <t>ko05111</t>
  </si>
  <si>
    <t>-0.13 [-0.60;0.48]</t>
  </si>
  <si>
    <t>-0.23 [-0.70;0.38]</t>
  </si>
  <si>
    <t>ko05120</t>
  </si>
  <si>
    <t>-0.07 [-0.62;0.53]</t>
  </si>
  <si>
    <t>-0.19 [-0.65;0.37]</t>
  </si>
  <si>
    <t>ko05130</t>
  </si>
  <si>
    <t>-0.14 [-0.54;0.31]</t>
  </si>
  <si>
    <t>ko05131</t>
  </si>
  <si>
    <t>-0.28 [-0.35;0.03]</t>
  </si>
  <si>
    <t>-0.27 [-0.35;-0.02]</t>
  </si>
  <si>
    <t>ko05132</t>
  </si>
  <si>
    <t>-0.17 [-0.66;0.43]</t>
  </si>
  <si>
    <t>-0.14 [-0.65;0.47]</t>
  </si>
  <si>
    <t>ko05133</t>
  </si>
  <si>
    <t>-0.16 [-0.68;0.60]</t>
  </si>
  <si>
    <t>ko05134</t>
  </si>
  <si>
    <t>-0.09 [-0.63;0.43]</t>
  </si>
  <si>
    <t>-0.14 [-0.63;0.46]</t>
  </si>
  <si>
    <t>ko05140</t>
  </si>
  <si>
    <t>-0.34 [-0.43;-0.07]</t>
  </si>
  <si>
    <t>-0.31 [-0.43;0.01]</t>
  </si>
  <si>
    <t>ko05142</t>
  </si>
  <si>
    <t>-0.31 [-0.66;0.32]</t>
  </si>
  <si>
    <t>-0.27 [-0.64;0.34]</t>
  </si>
  <si>
    <t>ko05143</t>
  </si>
  <si>
    <t>-0.18 [-0.75;0.41]</t>
  </si>
  <si>
    <t>-0.12 [-0.63;0.61]</t>
  </si>
  <si>
    <t>ko05144</t>
  </si>
  <si>
    <t>-0.31 [-0.59;0.26]</t>
  </si>
  <si>
    <t>-0.29 [-0.59;0.20]</t>
  </si>
  <si>
    <t>ko05145</t>
  </si>
  <si>
    <t>-0.27 [-0.40;-0.04]</t>
  </si>
  <si>
    <t>-0.26 [-0.40;0.00]</t>
  </si>
  <si>
    <t>ko05146</t>
  </si>
  <si>
    <t>-0.22 [-0.42;0.07]</t>
  </si>
  <si>
    <t>-0.28 [-0.45;0.03]</t>
  </si>
  <si>
    <t>ko05150</t>
  </si>
  <si>
    <t>-0.10 [-0.62;0.62]</t>
  </si>
  <si>
    <t>-0.23 [-0.78;0.39]</t>
  </si>
  <si>
    <t>ko05152</t>
  </si>
  <si>
    <t>-0.07 [-0.63;0.50]</t>
  </si>
  <si>
    <t>ko05160</t>
  </si>
  <si>
    <t>-0.25 [-0.59;0.25]</t>
  </si>
  <si>
    <t>-0.27 [-0.59;0.24]</t>
  </si>
  <si>
    <t>ko05161</t>
  </si>
  <si>
    <t>-0.29 [-0.64;0.27]</t>
  </si>
  <si>
    <t>-0.27 [-0.63;0.23]</t>
  </si>
  <si>
    <t>ko05162</t>
  </si>
  <si>
    <t>-0.30 [-0.60;0.25]</t>
  </si>
  <si>
    <t>-0.33 [-0.64;0.25]</t>
  </si>
  <si>
    <t>ko05164</t>
  </si>
  <si>
    <t>-0.24 [-0.69;0.47]</t>
  </si>
  <si>
    <t>-0.32 [-0.79;0.48]</t>
  </si>
  <si>
    <t>ko05166</t>
  </si>
  <si>
    <t>-0.09 [-0.59;0.65]</t>
  </si>
  <si>
    <t>-0.28 [-0.83;0.42]</t>
  </si>
  <si>
    <t>ko05168</t>
  </si>
  <si>
    <t>-0.28 [-0.50;0.12]</t>
  </si>
  <si>
    <t>-0.23 [-0.47;0.23]</t>
  </si>
  <si>
    <t>ko05169</t>
  </si>
  <si>
    <t>-0.30 [-0.57;0.17]</t>
  </si>
  <si>
    <t>-0.28 [-0.58;0.23]</t>
  </si>
  <si>
    <t>ko05200</t>
  </si>
  <si>
    <t>-0.22 [-0.50;0.15]</t>
  </si>
  <si>
    <t>-0.23 [-0.48;0.19]</t>
  </si>
  <si>
    <t>ko05202</t>
  </si>
  <si>
    <t>-0.18 [-0.59;0.35]</t>
  </si>
  <si>
    <t>-0.21 [-0.60;0.32]</t>
  </si>
  <si>
    <t>ko05203</t>
  </si>
  <si>
    <t>-0.08 [-0.65;0.47]</t>
  </si>
  <si>
    <t>-0.19 [-0.60;0.45]</t>
  </si>
  <si>
    <t>ko05204</t>
  </si>
  <si>
    <t>-0.23 [-0.36;0.01]</t>
  </si>
  <si>
    <t>-0.27 [-0.39;-0.07]</t>
  </si>
  <si>
    <t>ko05205</t>
  </si>
  <si>
    <t>ko05206</t>
  </si>
  <si>
    <t>-0.04 [-0.57;0.61]</t>
  </si>
  <si>
    <t>-0.22 [-0.80;0.35]</t>
  </si>
  <si>
    <t>ko05210</t>
  </si>
  <si>
    <t>-0.22 [-0.74;0.41]</t>
  </si>
  <si>
    <t>-0.11 [-0.65;0.56]</t>
  </si>
  <si>
    <t>ko05211</t>
  </si>
  <si>
    <t>-0.11 [-0.68;0.64]</t>
  </si>
  <si>
    <t>-0.33 [-0.76;0.32]</t>
  </si>
  <si>
    <t>ko05212</t>
  </si>
  <si>
    <t>-0.21 [-0.25;-0.12]</t>
  </si>
  <si>
    <t>-0.22 [-0.25;-0.12]</t>
  </si>
  <si>
    <t>ko05213</t>
  </si>
  <si>
    <t>-0.48 [-0.58;0.12]</t>
  </si>
  <si>
    <t>-0.42 [-0.58;0.25]</t>
  </si>
  <si>
    <t>ko05214</t>
  </si>
  <si>
    <t>-0.46 [-0.52;0.09]</t>
  </si>
  <si>
    <t>-0.44 [-0.52;-0.01]</t>
  </si>
  <si>
    <t>ko05215</t>
  </si>
  <si>
    <t>-0.14 [-0.65;0.49]</t>
  </si>
  <si>
    <t>ko05216</t>
  </si>
  <si>
    <t>-0.24 [-0.29;-0.09]</t>
  </si>
  <si>
    <t>-0.24 [-0.29;-0.03]</t>
  </si>
  <si>
    <t>ko05217</t>
  </si>
  <si>
    <t>-0.25 [-0.65;0.33]</t>
  </si>
  <si>
    <t>-0.22 [-0.63;0.38]</t>
  </si>
  <si>
    <t>ko05218</t>
  </si>
  <si>
    <t>-0.35 [-0.35;-0.35]</t>
  </si>
  <si>
    <t>-0.35 [-0.35;-0.23]</t>
  </si>
  <si>
    <t>ko05219</t>
  </si>
  <si>
    <t>-0.30 [-0.59;0.24]</t>
  </si>
  <si>
    <t>-0.39 [-0.63;0.14]</t>
  </si>
  <si>
    <t>ko05220</t>
  </si>
  <si>
    <t>-0.20 [-0.24;-0.11]</t>
  </si>
  <si>
    <t>-0.21 [-0.24;-0.11]</t>
  </si>
  <si>
    <t>ko05221</t>
  </si>
  <si>
    <t>-0.28 [-0.32;-0.13]</t>
  </si>
  <si>
    <t>ko05222</t>
  </si>
  <si>
    <t>-0.28 [-0.40;-0.06]</t>
  </si>
  <si>
    <t>-0.26 [-0.38;-0.04]</t>
  </si>
  <si>
    <t>ko05223</t>
  </si>
  <si>
    <t>-0.41 [-0.41;-0.04]</t>
  </si>
  <si>
    <t>ko05230</t>
  </si>
  <si>
    <t>-0.21 [-0.70;0.46]</t>
  </si>
  <si>
    <t>ko05231</t>
  </si>
  <si>
    <t>-0.14 [-0.63;0.42]</t>
  </si>
  <si>
    <t>-0.23 [-0.65;0.48]</t>
  </si>
  <si>
    <t>ko05310</t>
  </si>
  <si>
    <t>-0.06 [-0.06;-0.06]</t>
  </si>
  <si>
    <t>ko05320</t>
  </si>
  <si>
    <t>-0.32 [-0.32;-0.09]</t>
  </si>
  <si>
    <t>-0.32 [-0.32;-0.16]</t>
  </si>
  <si>
    <t>ko05321</t>
  </si>
  <si>
    <t>-0.29 [-0.71;0.31]</t>
  </si>
  <si>
    <t>-0.31 [-0.67;0.38]</t>
  </si>
  <si>
    <t>ko05322</t>
  </si>
  <si>
    <t>-0.30 [-0.44;0.02]</t>
  </si>
  <si>
    <t>-0.29 [-0.45;0.03]</t>
  </si>
  <si>
    <t>ko05323</t>
  </si>
  <si>
    <t>-0.21 [-0.62;0.39]</t>
  </si>
  <si>
    <t>-0.18 [-0.66;0.41]</t>
  </si>
  <si>
    <t>ko05330</t>
  </si>
  <si>
    <t>ko05332</t>
  </si>
  <si>
    <t>ko05340</t>
  </si>
  <si>
    <t>-0.15 [-0.67;0.44]</t>
  </si>
  <si>
    <t>-0.11 [-0.63;0.53]</t>
  </si>
  <si>
    <t>ko05410</t>
  </si>
  <si>
    <t>-0.24 [-0.68;0.36]</t>
  </si>
  <si>
    <t>ko05412</t>
  </si>
  <si>
    <t>-0.17 [-0.67;0.50]</t>
  </si>
  <si>
    <t>-0.27 [-0.72;0.43]</t>
  </si>
  <si>
    <t>ko05414</t>
  </si>
  <si>
    <t>-0.24 [-0.67;0.37]</t>
  </si>
  <si>
    <t>-0.22 [-0.67;0.42]</t>
  </si>
  <si>
    <t>ko05416</t>
  </si>
  <si>
    <t>-0.32 [-0.48;0.16]</t>
  </si>
  <si>
    <t>-0.36 [-0.48;0.06]</t>
  </si>
  <si>
    <t>M00001</t>
  </si>
  <si>
    <t>-0.08 [-0.59;0.55]</t>
  </si>
  <si>
    <t>-0.22 [-0.66;0.40]</t>
  </si>
  <si>
    <t>M00002</t>
  </si>
  <si>
    <t>-0.21 [-0.67;0.38]</t>
  </si>
  <si>
    <t>M00003</t>
  </si>
  <si>
    <t>-0.09 [-0.61;0.49]</t>
  </si>
  <si>
    <t>-0.20 [-0.65;0.40]</t>
  </si>
  <si>
    <t>M00004</t>
  </si>
  <si>
    <t>-0.20 [-0.67;0.42]</t>
  </si>
  <si>
    <t>M00005</t>
  </si>
  <si>
    <t>-0.06 [-0.63;0.62]</t>
  </si>
  <si>
    <t>-0.18 [-0.71;0.40]</t>
  </si>
  <si>
    <t>M00006</t>
  </si>
  <si>
    <t>-0.20 [-0.69;0.50]</t>
  </si>
  <si>
    <t>-0.16 [-0.74;0.51]</t>
  </si>
  <si>
    <t>M00007</t>
  </si>
  <si>
    <t>-0.07 [-0.63;0.58]</t>
  </si>
  <si>
    <t>-0.17 [-0.68;0.41]</t>
  </si>
  <si>
    <t>M00008</t>
  </si>
  <si>
    <t>-0.18 [-0.70;0.53]</t>
  </si>
  <si>
    <t>-0.16 [-0.70;0.57]</t>
  </si>
  <si>
    <t>M00009</t>
  </si>
  <si>
    <t>-0.12 [-0.60;0.50]</t>
  </si>
  <si>
    <t>-0.18 [-0.66;0.42]</t>
  </si>
  <si>
    <t>M00010</t>
  </si>
  <si>
    <t>-0.06 [-0.63;0.55]</t>
  </si>
  <si>
    <t>M00011</t>
  </si>
  <si>
    <t>-0.10 [-0.62;0.57]</t>
  </si>
  <si>
    <t>-0.23 [-0.68;0.38]</t>
  </si>
  <si>
    <t>M00012</t>
  </si>
  <si>
    <t>-0.14 [-0.63;0.43]</t>
  </si>
  <si>
    <t>-0.11 [-0.62;0.55]</t>
  </si>
  <si>
    <t>M00013</t>
  </si>
  <si>
    <t>-0.14 [-0.74;0.57]</t>
  </si>
  <si>
    <t>-0.14 [-0.70;0.57]</t>
  </si>
  <si>
    <t>M00014</t>
  </si>
  <si>
    <t>-0.09 [-0.65;0.62]</t>
  </si>
  <si>
    <t>-0.22 [-0.74;0.46]</t>
  </si>
  <si>
    <t>M00015</t>
  </si>
  <si>
    <t>-0.10 [-0.62;0.44]</t>
  </si>
  <si>
    <t>-0.13 [-0.65;0.51]</t>
  </si>
  <si>
    <t>M00016</t>
  </si>
  <si>
    <t>-0.20 [-0.65;0.47]</t>
  </si>
  <si>
    <t>M00017</t>
  </si>
  <si>
    <t>-0.09 [-0.64;0.43]</t>
  </si>
  <si>
    <t>-0.15 [-0.62;0.49]</t>
  </si>
  <si>
    <t>M00018</t>
  </si>
  <si>
    <t>-0.09 [-0.63;0.49]</t>
  </si>
  <si>
    <t>M00019</t>
  </si>
  <si>
    <t>-0.10 [-0.67;0.44]</t>
  </si>
  <si>
    <t>-0.06 [-0.63;0.58]</t>
  </si>
  <si>
    <t>M00020</t>
  </si>
  <si>
    <t>-0.09 [-0.61;0.59]</t>
  </si>
  <si>
    <t>-0.23 [-0.70;0.42]</t>
  </si>
  <si>
    <t>M00021</t>
  </si>
  <si>
    <t>-0.04 [-0.62;0.48]</t>
  </si>
  <si>
    <t>-0.18 [-0.69;0.42]</t>
  </si>
  <si>
    <t>M00022</t>
  </si>
  <si>
    <t>-0.16 [-0.63;0.47]</t>
  </si>
  <si>
    <t>M00023</t>
  </si>
  <si>
    <t>-0.14 [-0.68;0.42]</t>
  </si>
  <si>
    <t>-0.05 [-0.51;0.62]</t>
  </si>
  <si>
    <t>M00024</t>
  </si>
  <si>
    <t>-0.12 [-0.63;0.46]</t>
  </si>
  <si>
    <t>-0.14 [-0.63;0.47]</t>
  </si>
  <si>
    <t>M00025</t>
  </si>
  <si>
    <t>M00026</t>
  </si>
  <si>
    <t>-0.03 [-0.58;0.55]</t>
  </si>
  <si>
    <t>M00027</t>
  </si>
  <si>
    <t>-0.05 [-0.58;0.58]</t>
  </si>
  <si>
    <t>-0.25 [-0.78;0.38]</t>
  </si>
  <si>
    <t>M00028</t>
  </si>
  <si>
    <t>-0.10 [-0.65;0.44]</t>
  </si>
  <si>
    <t>-0.12 [-0.61;0.52]</t>
  </si>
  <si>
    <t>M00029</t>
  </si>
  <si>
    <t>-0.13 [-0.65;0.42]</t>
  </si>
  <si>
    <t>-0.12 [-0.65;0.58]</t>
  </si>
  <si>
    <t>M00030</t>
  </si>
  <si>
    <t>-0.14 [-0.74;0.47]</t>
  </si>
  <si>
    <t>0.01 [-0.53;0.65]</t>
  </si>
  <si>
    <t>M00031</t>
  </si>
  <si>
    <t>-0.30 [-0.61;0.20]</t>
  </si>
  <si>
    <t>-0.23 [-0.51;0.30]</t>
  </si>
  <si>
    <t>M00032</t>
  </si>
  <si>
    <t>-0.16 [-0.60;0.47]</t>
  </si>
  <si>
    <t>-0.16 [-0.67;0.40]</t>
  </si>
  <si>
    <t>M00033</t>
  </si>
  <si>
    <t>-0.09 [-0.62;0.55]</t>
  </si>
  <si>
    <t>-0.21 [-0.65;0.37]</t>
  </si>
  <si>
    <t>M00034</t>
  </si>
  <si>
    <t>-0.23 [-0.65;0.42]</t>
  </si>
  <si>
    <t>M00035</t>
  </si>
  <si>
    <t>-0.01 [-0.61;0.60]</t>
  </si>
  <si>
    <t>-0.24 [-0.77;0.39]</t>
  </si>
  <si>
    <t>M00036</t>
  </si>
  <si>
    <t>-0.11 [-0.63;0.63]</t>
  </si>
  <si>
    <t>-0.24 [-0.76;0.30]</t>
  </si>
  <si>
    <t>M00037</t>
  </si>
  <si>
    <t>-0.29 [-0.36;0.00]</t>
  </si>
  <si>
    <t>-0.29 [-0.37;-0.10]</t>
  </si>
  <si>
    <t>M00038</t>
  </si>
  <si>
    <t>-0.20 [-0.71;0.42]</t>
  </si>
  <si>
    <t>M00039</t>
  </si>
  <si>
    <t>M00040</t>
  </si>
  <si>
    <t>-0.25 [-0.69;0.33]</t>
  </si>
  <si>
    <t>-0.21 [-0.61;0.39]</t>
  </si>
  <si>
    <t>M00042</t>
  </si>
  <si>
    <t>-0.31 [-0.41;-0.01]</t>
  </si>
  <si>
    <t>-0.34 [-0.42;-0.10]</t>
  </si>
  <si>
    <t>M00044</t>
  </si>
  <si>
    <t>-0.20 [-0.68;0.38]</t>
  </si>
  <si>
    <t>-0.11 [-0.65;0.51]</t>
  </si>
  <si>
    <t>M00045</t>
  </si>
  <si>
    <t>-0.02 [-0.60;0.66]</t>
  </si>
  <si>
    <t>-0.25 [-0.71;0.40]</t>
  </si>
  <si>
    <t>M00046</t>
  </si>
  <si>
    <t>-0.04 [-0.60;0.71]</t>
  </si>
  <si>
    <t>-0.30 [-0.84;0.29]</t>
  </si>
  <si>
    <t>M00047</t>
  </si>
  <si>
    <t>-0.16 [-0.54;0.38]</t>
  </si>
  <si>
    <t>-0.37 [-0.66;0.13]</t>
  </si>
  <si>
    <t>M00048</t>
  </si>
  <si>
    <t>-0.13 [-0.63;0.43]</t>
  </si>
  <si>
    <t>-0.14 [-0.61;0.49]</t>
  </si>
  <si>
    <t>M00049</t>
  </si>
  <si>
    <t>-0.09 [-0.60;0.50]</t>
  </si>
  <si>
    <t>-0.16 [-0.60;0.46]</t>
  </si>
  <si>
    <t>M00050</t>
  </si>
  <si>
    <t>-0.19 [-0.63;0.40]</t>
  </si>
  <si>
    <t>M00051</t>
  </si>
  <si>
    <t>-0.12 [-0.62;0.43]</t>
  </si>
  <si>
    <t>M00052</t>
  </si>
  <si>
    <t>-0.08 [-0.61;0.48]</t>
  </si>
  <si>
    <t>-0.16 [-0.63;0.44]</t>
  </si>
  <si>
    <t>M00053</t>
  </si>
  <si>
    <t>-0.10 [-0.64;0.66]</t>
  </si>
  <si>
    <t>-0.25 [-0.78;0.41]</t>
  </si>
  <si>
    <t>M00055</t>
  </si>
  <si>
    <t>-0.16 [-0.70;0.49]</t>
  </si>
  <si>
    <t>-0.16 [-0.68;0.47]</t>
  </si>
  <si>
    <t>M00056</t>
  </si>
  <si>
    <t>M00057</t>
  </si>
  <si>
    <t>-0.17 [-0.62;0.40]</t>
  </si>
  <si>
    <t>-0.25 [-0.64;0.27]</t>
  </si>
  <si>
    <t>M00059</t>
  </si>
  <si>
    <t>-0.20 [-0.30;0.01]</t>
  </si>
  <si>
    <t>-0.23 [-0.30;-0.03]</t>
  </si>
  <si>
    <t>M00060</t>
  </si>
  <si>
    <t>-0.16 [-0.70;0.47]</t>
  </si>
  <si>
    <t>-0.18 [-0.67;0.50]</t>
  </si>
  <si>
    <t>M00061</t>
  </si>
  <si>
    <t>-0.10 [-0.64;0.48]</t>
  </si>
  <si>
    <t>-0.10 [-0.65;0.60]</t>
  </si>
  <si>
    <t>M00063</t>
  </si>
  <si>
    <t>-0.09 [-0.67;0.59]</t>
  </si>
  <si>
    <t>-0.18 [-0.73;0.45]</t>
  </si>
  <si>
    <t>M00064</t>
  </si>
  <si>
    <t>-0.13 [-0.62;0.49]</t>
  </si>
  <si>
    <t>-0.26 [-0.72;0.36]</t>
  </si>
  <si>
    <t>M00065</t>
  </si>
  <si>
    <t>-0.20 [-0.61;0.38]</t>
  </si>
  <si>
    <t>-0.28 [-0.67;0.29]</t>
  </si>
  <si>
    <t>M00066</t>
  </si>
  <si>
    <t>-0.31 [-0.43;0.17]</t>
  </si>
  <si>
    <t>-0.33 [-0.43;0.17]</t>
  </si>
  <si>
    <t>M00067</t>
  </si>
  <si>
    <t>-0.17 [-0.17;-0.17]</t>
  </si>
  <si>
    <t>M00068</t>
  </si>
  <si>
    <t>M00070</t>
  </si>
  <si>
    <t>-0.38 [-0.38;-0.38]</t>
  </si>
  <si>
    <t>-0.38 [-0.38;-0.34]</t>
  </si>
  <si>
    <t>M00071</t>
  </si>
  <si>
    <t>M00072</t>
  </si>
  <si>
    <t>-0.17 [-0.58;0.35]</t>
  </si>
  <si>
    <t>-0.29 [-0.65;0.18]</t>
  </si>
  <si>
    <t>M00073</t>
  </si>
  <si>
    <t>-0.33 [-0.48;0.13]</t>
  </si>
  <si>
    <t>-0.36 [-0.50;-0.04]</t>
  </si>
  <si>
    <t>M00074</t>
  </si>
  <si>
    <t>-0.24 [-0.57;0.28]</t>
  </si>
  <si>
    <t>-0.20 [-0.57;0.26]</t>
  </si>
  <si>
    <t>M00075</t>
  </si>
  <si>
    <t>-0.34 [-0.65;0.26]</t>
  </si>
  <si>
    <t>-0.30 [-0.63;0.33]</t>
  </si>
  <si>
    <t>M00076</t>
  </si>
  <si>
    <t>-0.15 [-0.62;0.55]</t>
  </si>
  <si>
    <t>-0.25 [-0.71;0.46]</t>
  </si>
  <si>
    <t>M00077</t>
  </si>
  <si>
    <t>-0.13 [-0.63;0.56]</t>
  </si>
  <si>
    <t>-0.26 [-0.70;0.43]</t>
  </si>
  <si>
    <t>M00078</t>
  </si>
  <si>
    <t>-0.17 [-0.66;0.61]</t>
  </si>
  <si>
    <t>-0.23 [-0.72;0.46]</t>
  </si>
  <si>
    <t>M00079</t>
  </si>
  <si>
    <t>-0.10 [-0.75;0.55]</t>
  </si>
  <si>
    <t>-0.22 [-0.78;0.48]</t>
  </si>
  <si>
    <t>M00080</t>
  </si>
  <si>
    <t>-0.15 [-0.68;0.43]</t>
  </si>
  <si>
    <t>-0.13 [-0.67;0.45]</t>
  </si>
  <si>
    <t>M00081</t>
  </si>
  <si>
    <t>-0.18 [-0.73;0.49]</t>
  </si>
  <si>
    <t>-0.12 [-0.65;0.56]</t>
  </si>
  <si>
    <t>M00082</t>
  </si>
  <si>
    <t>-0.15 [-0.72;0.50]</t>
  </si>
  <si>
    <t>-0.07 [-0.62;0.60]</t>
  </si>
  <si>
    <t>M00083</t>
  </si>
  <si>
    <t>-0.12 [-0.67;0.45]</t>
  </si>
  <si>
    <t>M00085</t>
  </si>
  <si>
    <t>-0.26 [-0.44;0.15]</t>
  </si>
  <si>
    <t>-0.36 [-0.47;-0.06]</t>
  </si>
  <si>
    <t>M00086</t>
  </si>
  <si>
    <t>-0.14 [-0.67;0.53]</t>
  </si>
  <si>
    <t>-0.16 [-0.63;0.55]</t>
  </si>
  <si>
    <t>M00087</t>
  </si>
  <si>
    <t>-0.20 [-0.64;0.33]</t>
  </si>
  <si>
    <t>M00088</t>
  </si>
  <si>
    <t>-0.05 [-0.62;0.52]</t>
  </si>
  <si>
    <t>-0.16 [-0.67;0.50]</t>
  </si>
  <si>
    <t>M00089</t>
  </si>
  <si>
    <t>-0.01 [-0.62;0.64]</t>
  </si>
  <si>
    <t>-0.15 [-0.71;0.41]</t>
  </si>
  <si>
    <t>M00090</t>
  </si>
  <si>
    <t>-0.18 [-0.59;0.33]</t>
  </si>
  <si>
    <t>M00091</t>
  </si>
  <si>
    <t>-0.34 [-0.73;0.21]</t>
  </si>
  <si>
    <t>M00092</t>
  </si>
  <si>
    <t>-0.33 [-0.65;0.33]</t>
  </si>
  <si>
    <t>-0.39 [-0.68;0.29]</t>
  </si>
  <si>
    <t>M00093</t>
  </si>
  <si>
    <t>-0.10 [-0.62;0.51]</t>
  </si>
  <si>
    <t>-0.19 [-0.68;0.49]</t>
  </si>
  <si>
    <t>M00094</t>
  </si>
  <si>
    <t>-0.36 [-0.58;0.18]</t>
  </si>
  <si>
    <t>-0.35 [-0.59;0.14]</t>
  </si>
  <si>
    <t>M00095</t>
  </si>
  <si>
    <t>-0.08 [-0.63;0.51]</t>
  </si>
  <si>
    <t>-0.16 [-0.65;0.47]</t>
  </si>
  <si>
    <t>M00096</t>
  </si>
  <si>
    <t>-0.16 [-0.63;0.46]</t>
  </si>
  <si>
    <t>M00097</t>
  </si>
  <si>
    <t>-0.23 [-0.54;0.41]</t>
  </si>
  <si>
    <t>-0.43 [-0.64;-0.03]</t>
  </si>
  <si>
    <t>M00098</t>
  </si>
  <si>
    <t>-0.19 [-0.65;0.44]</t>
  </si>
  <si>
    <t>-0.25 [-0.68;0.37]</t>
  </si>
  <si>
    <t>M00099</t>
  </si>
  <si>
    <t>-0.01 [-0.65;0.61]</t>
  </si>
  <si>
    <t>-0.14 [-0.73;0.48]</t>
  </si>
  <si>
    <t>M00100</t>
  </si>
  <si>
    <t>-0.23 [-0.42;0.05]</t>
  </si>
  <si>
    <t>-0.18 [-0.37;0.14]</t>
  </si>
  <si>
    <t>M00101</t>
  </si>
  <si>
    <t>M00102</t>
  </si>
  <si>
    <t>0.06 [-0.57;0.70]</t>
  </si>
  <si>
    <t>-0.24 [-0.80;0.40]</t>
  </si>
  <si>
    <t>M00104</t>
  </si>
  <si>
    <t>-0.14 [-0.55;0.47]</t>
  </si>
  <si>
    <t>-0.28 [-0.70;0.20]</t>
  </si>
  <si>
    <t>M00107</t>
  </si>
  <si>
    <t>M00109</t>
  </si>
  <si>
    <t>-0.30 [-0.40;0.09]</t>
  </si>
  <si>
    <t>-0.35 [-0.40;-0.01]</t>
  </si>
  <si>
    <t>M00110</t>
  </si>
  <si>
    <t>-0.08 [-0.08;-0.08]</t>
  </si>
  <si>
    <t>M00112</t>
  </si>
  <si>
    <t>-0.05 [-0.67;0.66]</t>
  </si>
  <si>
    <t>-0.24 [-0.76;0.44]</t>
  </si>
  <si>
    <t>M00113</t>
  </si>
  <si>
    <t>-0.23 [-0.36;0.04]</t>
  </si>
  <si>
    <t>-0.31 [-0.39;-0.12]</t>
  </si>
  <si>
    <t>M00114</t>
  </si>
  <si>
    <t>-0.13 [-0.64;0.50]</t>
  </si>
  <si>
    <t>-0.21 [-0.64;0.49]</t>
  </si>
  <si>
    <t>M00115</t>
  </si>
  <si>
    <t>-0.13 [-0.62;0.52]</t>
  </si>
  <si>
    <t>-0.16 [-0.65;0.48]</t>
  </si>
  <si>
    <t>M00116</t>
  </si>
  <si>
    <t>-0.12 [-0.65;0.53]</t>
  </si>
  <si>
    <t>-0.16 [-0.74;0.53]</t>
  </si>
  <si>
    <t>M00117</t>
  </si>
  <si>
    <t>-0.02 [-0.56;0.61]</t>
  </si>
  <si>
    <t>-0.31 [-0.80;0.31]</t>
  </si>
  <si>
    <t>M00118</t>
  </si>
  <si>
    <t>-0.18 [-0.60;0.49]</t>
  </si>
  <si>
    <t>-0.26 [-0.71;0.35]</t>
  </si>
  <si>
    <t>M00119</t>
  </si>
  <si>
    <t>M00120</t>
  </si>
  <si>
    <t>-0.09 [-0.63;0.45]</t>
  </si>
  <si>
    <t>M00121</t>
  </si>
  <si>
    <t>-0.06 [-0.60;0.48]</t>
  </si>
  <si>
    <t>M00122</t>
  </si>
  <si>
    <t>-0.12 [-0.68;0.46]</t>
  </si>
  <si>
    <t>-0.04 [-0.65;0.63]</t>
  </si>
  <si>
    <t>M00123</t>
  </si>
  <si>
    <t>-0.16 [-0.67;0.55]</t>
  </si>
  <si>
    <t>-0.15 [-0.70;0.53]</t>
  </si>
  <si>
    <t>M00124</t>
  </si>
  <si>
    <t>-0.16 [-0.66;0.54]</t>
  </si>
  <si>
    <t>-0.19 [-0.72;0.44]</t>
  </si>
  <si>
    <t>M00125</t>
  </si>
  <si>
    <t>-0.13 [-0.66;0.42]</t>
  </si>
  <si>
    <t>-0.08 [-0.62;0.50]</t>
  </si>
  <si>
    <t>M00126</t>
  </si>
  <si>
    <t>-0.13 [-0.64;0.48]</t>
  </si>
  <si>
    <t>-0.08 [-0.68;0.56]</t>
  </si>
  <si>
    <t>M00127</t>
  </si>
  <si>
    <t>-0.17 [-0.68;0.44]</t>
  </si>
  <si>
    <t>-0.03 [-0.59;0.57]</t>
  </si>
  <si>
    <t>M00128</t>
  </si>
  <si>
    <t>-0.36 [-0.57;0.14]</t>
  </si>
  <si>
    <t>-0.32 [-0.53;0.10]</t>
  </si>
  <si>
    <t>M00129</t>
  </si>
  <si>
    <t>-0.10 [-0.66;0.55]</t>
  </si>
  <si>
    <t>-0.22 [-0.73;0.43]</t>
  </si>
  <si>
    <t>M00130</t>
  </si>
  <si>
    <t>-0.16 [-0.56;0.32]</t>
  </si>
  <si>
    <t>-0.18 [-0.59;0.32]</t>
  </si>
  <si>
    <t>M00131</t>
  </si>
  <si>
    <t>-0.08 [-0.66;0.55]</t>
  </si>
  <si>
    <t>-0.19 [-0.74;0.57]</t>
  </si>
  <si>
    <t>M00132</t>
  </si>
  <si>
    <t>-0.34 [-0.34;-0.34]</t>
  </si>
  <si>
    <t>M00133</t>
  </si>
  <si>
    <t>-0.15 [-0.70;0.49]</t>
  </si>
  <si>
    <t>-0.03 [-0.59;0.59]</t>
  </si>
  <si>
    <t>M00134</t>
  </si>
  <si>
    <t>-0.19 [-0.68;0.42]</t>
  </si>
  <si>
    <t>-0.26 [-0.75;0.39]</t>
  </si>
  <si>
    <t>M00135</t>
  </si>
  <si>
    <t>-0.01 [-0.62;0.65]</t>
  </si>
  <si>
    <t>-0.24 [-0.77;0.38]</t>
  </si>
  <si>
    <t>M00136</t>
  </si>
  <si>
    <t>-0.18 [-0.59;0.49]</t>
  </si>
  <si>
    <t>-0.30 [-0.66;0.12]</t>
  </si>
  <si>
    <t>M00137</t>
  </si>
  <si>
    <t>-0.18 [-0.18;-0.06]</t>
  </si>
  <si>
    <t>-0.18 [-0.18;-0.10]</t>
  </si>
  <si>
    <t>M00140</t>
  </si>
  <si>
    <t>-0.06 [-0.65;0.54]</t>
  </si>
  <si>
    <t>-0.17 [-0.65;0.43]</t>
  </si>
  <si>
    <t>M00141</t>
  </si>
  <si>
    <t>-0.08 [-0.62;0.57]</t>
  </si>
  <si>
    <t>M00142</t>
  </si>
  <si>
    <t>-0.40 [-0.41;-0.20]</t>
  </si>
  <si>
    <t>-0.40 [-0.41;-0.22]</t>
  </si>
  <si>
    <t>M00143</t>
  </si>
  <si>
    <t>-0.38 [-0.38;-0.26]</t>
  </si>
  <si>
    <t>-0.38 [-0.38;-0.23]</t>
  </si>
  <si>
    <t>M00144</t>
  </si>
  <si>
    <t>-0.04 [-0.66;0.60]</t>
  </si>
  <si>
    <t>-0.20 [-0.77;0.42]</t>
  </si>
  <si>
    <t>M00145</t>
  </si>
  <si>
    <t>-0.19 [-0.23;-0.04]</t>
  </si>
  <si>
    <t>-0.20 [-0.23;-0.10]</t>
  </si>
  <si>
    <t>M00146</t>
  </si>
  <si>
    <t>-0.39 [-0.39;-0.39]</t>
  </si>
  <si>
    <t>M00147</t>
  </si>
  <si>
    <t>-0.28 [-0.28;-0.28]</t>
  </si>
  <si>
    <t>M00148</t>
  </si>
  <si>
    <t>-0.41 [-0.41;-0.34]</t>
  </si>
  <si>
    <t>-0.41 [-0.41;-0.29]</t>
  </si>
  <si>
    <t>M00149</t>
  </si>
  <si>
    <t>-0.15 [-0.68;0.52]</t>
  </si>
  <si>
    <t>-0.13 [-0.71;0.56]</t>
  </si>
  <si>
    <t>M00150</t>
  </si>
  <si>
    <t>-0.13 [-0.66;0.45]</t>
  </si>
  <si>
    <t>M00151</t>
  </si>
  <si>
    <t>-0.26 [-0.38;0.02]</t>
  </si>
  <si>
    <t>-0.30 [-0.41;-0.04]</t>
  </si>
  <si>
    <t>M00152</t>
  </si>
  <si>
    <t>-0.24 [-0.35;0.11]</t>
  </si>
  <si>
    <t>M00153</t>
  </si>
  <si>
    <t>-0.14 [-0.68;0.57]</t>
  </si>
  <si>
    <t>-0.19 [-0.72;0.45]</t>
  </si>
  <si>
    <t>M00154</t>
  </si>
  <si>
    <t>-0.30 [-0.38;-0.04]</t>
  </si>
  <si>
    <t>-0.33 [-0.39;-0.15]</t>
  </si>
  <si>
    <t>M00155</t>
  </si>
  <si>
    <t>-0.31 [-0.47;0.08]</t>
  </si>
  <si>
    <t>-0.31 [-0.47;0.02]</t>
  </si>
  <si>
    <t>M00156</t>
  </si>
  <si>
    <t>-0.29 [-0.44;0.11]</t>
  </si>
  <si>
    <t>-0.38 [-0.46;-0.10]</t>
  </si>
  <si>
    <t>M00157</t>
  </si>
  <si>
    <t>-0.15 [-0.69;0.41]</t>
  </si>
  <si>
    <t>-0.01 [-0.56;0.56]</t>
  </si>
  <si>
    <t>M00158</t>
  </si>
  <si>
    <t>-0.29 [-0.31;-0.09]</t>
  </si>
  <si>
    <t>-0.31 [-0.31;-0.18]</t>
  </si>
  <si>
    <t>M00159</t>
  </si>
  <si>
    <t>-0.03 [-0.61;0.62]</t>
  </si>
  <si>
    <t>-0.21 [-0.71;0.46]</t>
  </si>
  <si>
    <t>M00160</t>
  </si>
  <si>
    <t>-0.41 [-0.41;-0.38]</t>
  </si>
  <si>
    <t>-0.41 [-0.41;-0.31]</t>
  </si>
  <si>
    <t>M00161</t>
  </si>
  <si>
    <t>-0.15 [-0.15;-0.12]</t>
  </si>
  <si>
    <t>-0.15 [-0.15;-0.14]</t>
  </si>
  <si>
    <t>M00162</t>
  </si>
  <si>
    <t>-0.13 [-0.35;0.21]</t>
  </si>
  <si>
    <t>-0.25 [-0.43;0.03]</t>
  </si>
  <si>
    <t>M00163</t>
  </si>
  <si>
    <t>M00165</t>
  </si>
  <si>
    <t>-0.09 [-0.62;0.54]</t>
  </si>
  <si>
    <t>-0.21 [-0.65;0.41]</t>
  </si>
  <si>
    <t>M00166</t>
  </si>
  <si>
    <t>-0.05 [-0.64;0.64]</t>
  </si>
  <si>
    <t>-0.23 [-0.70;0.40]</t>
  </si>
  <si>
    <t>M00167</t>
  </si>
  <si>
    <t>-0.09 [-0.60;0.53]</t>
  </si>
  <si>
    <t>M00168</t>
  </si>
  <si>
    <t>-0.24 [-0.67;0.52]</t>
  </si>
  <si>
    <t>-0.17 [-0.67;0.47]</t>
  </si>
  <si>
    <t>M00169</t>
  </si>
  <si>
    <t>-0.18 [-0.64;0.37]</t>
  </si>
  <si>
    <t>M00170</t>
  </si>
  <si>
    <t>M00171</t>
  </si>
  <si>
    <t>-0.08 [-0.68;0.58]</t>
  </si>
  <si>
    <t>-0.17 [-0.66;0.42]</t>
  </si>
  <si>
    <t>M00172</t>
  </si>
  <si>
    <t>-0.19 [-0.69;0.42]</t>
  </si>
  <si>
    <t>M00173</t>
  </si>
  <si>
    <t>-0.10 [-0.59;0.55]</t>
  </si>
  <si>
    <t>-0.20 [-0.67;0.43]</t>
  </si>
  <si>
    <t>M00175</t>
  </si>
  <si>
    <t>-0.23 [-0.75;0.45]</t>
  </si>
  <si>
    <t>-0.08 [-0.58;0.68]</t>
  </si>
  <si>
    <t>M00176</t>
  </si>
  <si>
    <t>-0.11 [-0.66;0.53]</t>
  </si>
  <si>
    <t>M00177</t>
  </si>
  <si>
    <t>-0.34 [-0.72;0.43]</t>
  </si>
  <si>
    <t>-0.35 [-0.73;0.37]</t>
  </si>
  <si>
    <t>M00178</t>
  </si>
  <si>
    <t>-0.08 [-0.66;0.56]</t>
  </si>
  <si>
    <t>-0.20 [-0.66;0.37]</t>
  </si>
  <si>
    <t>M00179</t>
  </si>
  <si>
    <t>-0.11 [-0.66;0.54]</t>
  </si>
  <si>
    <t>-0.19 [-0.65;0.40]</t>
  </si>
  <si>
    <t>M00180</t>
  </si>
  <si>
    <t>-0.27 [-0.43;0.01]</t>
  </si>
  <si>
    <t>-0.21 [-0.42;0.16]</t>
  </si>
  <si>
    <t>M00181</t>
  </si>
  <si>
    <t>-0.37 [-0.57;0.13]</t>
  </si>
  <si>
    <t>-0.34 [-0.57;0.13]</t>
  </si>
  <si>
    <t>M00182</t>
  </si>
  <si>
    <t>-0.41 [-0.41;-0.33]</t>
  </si>
  <si>
    <t>-0.41 [-0.41;-0.25]</t>
  </si>
  <si>
    <t>M00183</t>
  </si>
  <si>
    <t>-0.10 [-0.66;0.53]</t>
  </si>
  <si>
    <t>-0.18 [-0.64;0.39]</t>
  </si>
  <si>
    <t>M00184</t>
  </si>
  <si>
    <t>-0.53 [-0.56;0.34]</t>
  </si>
  <si>
    <t>-0.51 [-0.56;0.04]</t>
  </si>
  <si>
    <t>M00185</t>
  </si>
  <si>
    <t>-0.16 [-0.73;0.47]</t>
  </si>
  <si>
    <t>M00186</t>
  </si>
  <si>
    <t>-0.30 [-0.54;0.31]</t>
  </si>
  <si>
    <t>-0.38 [-0.60;0.00]</t>
  </si>
  <si>
    <t>M00188</t>
  </si>
  <si>
    <t>-0.23 [-0.74;0.44]</t>
  </si>
  <si>
    <t>M00189</t>
  </si>
  <si>
    <t>-0.20 [-0.81;0.38]</t>
  </si>
  <si>
    <t>0.04 [-0.51;0.69]</t>
  </si>
  <si>
    <t>M00190</t>
  </si>
  <si>
    <t>-0.08 [-0.67;0.68]</t>
  </si>
  <si>
    <t>-0.24 [-0.76;0.43]</t>
  </si>
  <si>
    <t>M00191</t>
  </si>
  <si>
    <t>-0.28 [-0.32;-0.08]</t>
  </si>
  <si>
    <t>-0.30 [-0.32;-0.19]</t>
  </si>
  <si>
    <t>M00192</t>
  </si>
  <si>
    <t>-0.27 [-0.29;-0.10]</t>
  </si>
  <si>
    <t>-0.29 [-0.30;-0.23]</t>
  </si>
  <si>
    <t>M00193</t>
  </si>
  <si>
    <t>-0.21 [-0.68;0.37]</t>
  </si>
  <si>
    <t>-0.23 [-0.69;0.36]</t>
  </si>
  <si>
    <t>M00194</t>
  </si>
  <si>
    <t>-0.06 [-0.62;0.53]</t>
  </si>
  <si>
    <t>M00196</t>
  </si>
  <si>
    <t>-0.09 [-0.68;0.46]</t>
  </si>
  <si>
    <t>-0.14 [-0.66;0.58]</t>
  </si>
  <si>
    <t>M00197</t>
  </si>
  <si>
    <t>-0.08 [-0.63;0.54]</t>
  </si>
  <si>
    <t>-0.19 [-0.71;0.42]</t>
  </si>
  <si>
    <t>M00198</t>
  </si>
  <si>
    <t>-0.21 [-0.66;0.43]</t>
  </si>
  <si>
    <t>-0.17 [-0.67;0.43]</t>
  </si>
  <si>
    <t>M00199</t>
  </si>
  <si>
    <t>-0.22 [-0.80;0.48]</t>
  </si>
  <si>
    <t>-0.02 [-0.68;0.69]</t>
  </si>
  <si>
    <t>M00200</t>
  </si>
  <si>
    <t>-0.05 [-0.64;0.52]</t>
  </si>
  <si>
    <t>-0.20 [-0.70;0.38]</t>
  </si>
  <si>
    <t>M00201</t>
  </si>
  <si>
    <t>-0.05 [-0.62;0.51]</t>
  </si>
  <si>
    <t>-0.21 [-0.70;0.39]</t>
  </si>
  <si>
    <t>M00202</t>
  </si>
  <si>
    <t>-0.10 [-0.71;0.63]</t>
  </si>
  <si>
    <t>M00204</t>
  </si>
  <si>
    <t>-0.29 [-0.35;-0.06]</t>
  </si>
  <si>
    <t>-0.32 [-0.37;-0.21]</t>
  </si>
  <si>
    <t>M00205</t>
  </si>
  <si>
    <t>-0.13 [-0.71;0.46]</t>
  </si>
  <si>
    <t>-0.07 [-0.66;0.55]</t>
  </si>
  <si>
    <t>M00206</t>
  </si>
  <si>
    <t>-0.21 [-0.71;0.39]</t>
  </si>
  <si>
    <t>M00207</t>
  </si>
  <si>
    <t>-0.06 [-0.61;0.60]</t>
  </si>
  <si>
    <t>-0.19 [-0.73;0.51]</t>
  </si>
  <si>
    <t>M00208</t>
  </si>
  <si>
    <t>-0.22 [-0.71;0.43]</t>
  </si>
  <si>
    <t>-0.25 [-0.70;0.45]</t>
  </si>
  <si>
    <t>M00209</t>
  </si>
  <si>
    <t>-0.17 [-0.62;0.48]</t>
  </si>
  <si>
    <t>-0.31 [-0.70;0.25]</t>
  </si>
  <si>
    <t>M00210</t>
  </si>
  <si>
    <t>-0.15 [-0.68;0.53]</t>
  </si>
  <si>
    <t>-0.14 [-0.72;0.52]</t>
  </si>
  <si>
    <t>M00211</t>
  </si>
  <si>
    <t>-0.17 [-0.71;0.53]</t>
  </si>
  <si>
    <t>-0.22 [-0.79;0.45]</t>
  </si>
  <si>
    <t>M00212</t>
  </si>
  <si>
    <t>-0.20 [-0.70;0.42]</t>
  </si>
  <si>
    <t>M00213</t>
  </si>
  <si>
    <t>-0.30 [-0.51;0.30]</t>
  </si>
  <si>
    <t>-0.42 [-0.56;-0.08]</t>
  </si>
  <si>
    <t>M00214</t>
  </si>
  <si>
    <t>-0.11 [-0.72;0.43]</t>
  </si>
  <si>
    <t>M00215</t>
  </si>
  <si>
    <t>-0.20 [-0.52;0.33]</t>
  </si>
  <si>
    <t>-0.30 [-0.58;0.15]</t>
  </si>
  <si>
    <t>M00216</t>
  </si>
  <si>
    <t>-0.17 [-0.67;0.49]</t>
  </si>
  <si>
    <t>-0.17 [-0.65;0.38]</t>
  </si>
  <si>
    <t>M00217</t>
  </si>
  <si>
    <t>-0.40 [-0.57;0.24]</t>
  </si>
  <si>
    <t>-0.46 [-0.60;0.14]</t>
  </si>
  <si>
    <t>M00218</t>
  </si>
  <si>
    <t>-0.25 [-0.61;0.36]</t>
  </si>
  <si>
    <t>-0.43 [-0.67;0.05]</t>
  </si>
  <si>
    <t>M00219</t>
  </si>
  <si>
    <t>-0.23 [-0.45;0.10]</t>
  </si>
  <si>
    <t>-0.28 [-0.47;0.04]</t>
  </si>
  <si>
    <t>M00220</t>
  </si>
  <si>
    <t>-0.14 [-0.60;0.49]</t>
  </si>
  <si>
    <t>-0.25 [-0.72;0.37]</t>
  </si>
  <si>
    <t>M00221</t>
  </si>
  <si>
    <t>0.00 [-0.59;0.75]</t>
  </si>
  <si>
    <t>-0.29 [-0.84;0.31]</t>
  </si>
  <si>
    <t>M00222</t>
  </si>
  <si>
    <t>-0.07 [-0.65;0.49]</t>
  </si>
  <si>
    <t>-0.18 [-0.68;0.54]</t>
  </si>
  <si>
    <t>M00223</t>
  </si>
  <si>
    <t>-0.01 [-0.60;0.67]</t>
  </si>
  <si>
    <t>-0.31 [-0.82;0.29]</t>
  </si>
  <si>
    <t>M00224</t>
  </si>
  <si>
    <t>-0.26 [-0.48;0.20]</t>
  </si>
  <si>
    <t>-0.37 [-0.53;-0.05]</t>
  </si>
  <si>
    <t>M00225</t>
  </si>
  <si>
    <t>-0.28 [-0.30;-0.13]</t>
  </si>
  <si>
    <t>-0.29 [-0.30;-0.22]</t>
  </si>
  <si>
    <t>M00226</t>
  </si>
  <si>
    <t>-0.27 [-0.31;-0.10]</t>
  </si>
  <si>
    <t>-0.29 [-0.32;-0.19]</t>
  </si>
  <si>
    <t>M00227</t>
  </si>
  <si>
    <t>-0.24 [-0.59;0.23]</t>
  </si>
  <si>
    <t>-0.20 [-0.58;0.23]</t>
  </si>
  <si>
    <t>M00228</t>
  </si>
  <si>
    <t>-0.20 [-0.67;0.49]</t>
  </si>
  <si>
    <t>-0.19 [-0.70;0.51]</t>
  </si>
  <si>
    <t>M00229</t>
  </si>
  <si>
    <t>-0.26 [-0.30;-0.10]</t>
  </si>
  <si>
    <t>-0.29 [-0.31;-0.19]</t>
  </si>
  <si>
    <t>M00230</t>
  </si>
  <si>
    <t>-0.23 [-0.50;0.13]</t>
  </si>
  <si>
    <t>-0.21 [-0.47;0.15]</t>
  </si>
  <si>
    <t>M00231</t>
  </si>
  <si>
    <t>M00232</t>
  </si>
  <si>
    <t>-0.22 [-0.47;0.18]</t>
  </si>
  <si>
    <t>-0.24 [-0.45;0.09]</t>
  </si>
  <si>
    <t>M00233</t>
  </si>
  <si>
    <t>-0.33 [-0.69;0.26]</t>
  </si>
  <si>
    <t>-0.24 [-0.57;0.36]</t>
  </si>
  <si>
    <t>M00234</t>
  </si>
  <si>
    <t>-0.10 [-0.67;0.54]</t>
  </si>
  <si>
    <t>-0.02 [-0.67;0.64]</t>
  </si>
  <si>
    <t>M00235</t>
  </si>
  <si>
    <t>M00236</t>
  </si>
  <si>
    <t>-0.09 [-0.63;0.46]</t>
  </si>
  <si>
    <t>M00237</t>
  </si>
  <si>
    <t>-0.02 [-0.68;0.68]</t>
  </si>
  <si>
    <t>-0.17 [-0.74;0.46]</t>
  </si>
  <si>
    <t>M00238</t>
  </si>
  <si>
    <t>-0.06 [-0.65;0.57]</t>
  </si>
  <si>
    <t>-0.17 [-0.68;0.47]</t>
  </si>
  <si>
    <t>M00239</t>
  </si>
  <si>
    <t>-0.05 [-0.64;0.63]</t>
  </si>
  <si>
    <t>-0.22 [-0.74;0.40]</t>
  </si>
  <si>
    <t>M00240</t>
  </si>
  <si>
    <t>-0.07 [-0.58;0.56]</t>
  </si>
  <si>
    <t>-0.17 [-0.72;0.47]</t>
  </si>
  <si>
    <t>M00241</t>
  </si>
  <si>
    <t>-0.28 [-0.30;-0.12]</t>
  </si>
  <si>
    <t>M00242</t>
  </si>
  <si>
    <t>-0.04 [-0.63;0.62]</t>
  </si>
  <si>
    <t>-0.23 [-0.70;0.37]</t>
  </si>
  <si>
    <t>M00243</t>
  </si>
  <si>
    <t>-0.28 [-0.48;0.16]</t>
  </si>
  <si>
    <t>-0.38 [-0.50;-0.07]</t>
  </si>
  <si>
    <t>M00244</t>
  </si>
  <si>
    <t>-0.33 [-0.66;0.25]</t>
  </si>
  <si>
    <t>-0.30 [-0.62;0.27]</t>
  </si>
  <si>
    <t>M00245</t>
  </si>
  <si>
    <t>-0.21 [-0.69;0.45]</t>
  </si>
  <si>
    <t>M00246</t>
  </si>
  <si>
    <t>-0.22 [-0.69;0.43]</t>
  </si>
  <si>
    <t>M00247</t>
  </si>
  <si>
    <t>-0.06 [-0.64;0.49]</t>
  </si>
  <si>
    <t>M00249</t>
  </si>
  <si>
    <t>-0.21 [-0.39;0.09]</t>
  </si>
  <si>
    <t>-0.28 [-0.43;0.01]</t>
  </si>
  <si>
    <t>M00250</t>
  </si>
  <si>
    <t>-0.12 [-0.72;0.54]</t>
  </si>
  <si>
    <t>M00251</t>
  </si>
  <si>
    <t>-0.12 [-0.72;0.53]</t>
  </si>
  <si>
    <t>-0.13 [-0.68;0.56]</t>
  </si>
  <si>
    <t>M00252</t>
  </si>
  <si>
    <t>-0.18 [-0.62;0.36]</t>
  </si>
  <si>
    <t>-0.19 [-0.64;0.40]</t>
  </si>
  <si>
    <t>M00253</t>
  </si>
  <si>
    <t>-0.20 [-0.64;0.50]</t>
  </si>
  <si>
    <t>-0.29 [-0.68;0.33]</t>
  </si>
  <si>
    <t>M00254</t>
  </si>
  <si>
    <t>-0.03 [-0.57;0.57]</t>
  </si>
  <si>
    <t>-0.24 [-0.71;0.31]</t>
  </si>
  <si>
    <t>M00255</t>
  </si>
  <si>
    <t>-0.14 [-0.70;0.52]</t>
  </si>
  <si>
    <t>-0.21 [-0.69;0.57]</t>
  </si>
  <si>
    <t>M00256</t>
  </si>
  <si>
    <t>-0.09 [-0.65;0.47]</t>
  </si>
  <si>
    <t>-0.10 [-0.61;0.46]</t>
  </si>
  <si>
    <t>M00257</t>
  </si>
  <si>
    <t>-0.28 [-0.47;0.14]</t>
  </si>
  <si>
    <t>-0.38 [-0.48;-0.10]</t>
  </si>
  <si>
    <t>M00258</t>
  </si>
  <si>
    <t>-0.16 [-0.67;0.53]</t>
  </si>
  <si>
    <t>M00259</t>
  </si>
  <si>
    <t>-0.21 [-0.61;0.35]</t>
  </si>
  <si>
    <t>-0.32 [-0.69;0.31]</t>
  </si>
  <si>
    <t>M00260</t>
  </si>
  <si>
    <t>-0.07 [-0.67;0.54]</t>
  </si>
  <si>
    <t>-0.17 [-0.65;0.45]</t>
  </si>
  <si>
    <t>M00261</t>
  </si>
  <si>
    <t>-0.27 [-0.81;0.43]</t>
  </si>
  <si>
    <t>-0.01 [-0.61;0.69]</t>
  </si>
  <si>
    <t>M00262</t>
  </si>
  <si>
    <t>-0.39 [-0.39;-0.31]</t>
  </si>
  <si>
    <t>M00263</t>
  </si>
  <si>
    <t>-0.37 [-0.37;-0.37]</t>
  </si>
  <si>
    <t>-0.37 [-0.37;-0.31]</t>
  </si>
  <si>
    <t>M00264</t>
  </si>
  <si>
    <t>-0.55 [-0.55;0.34]</t>
  </si>
  <si>
    <t>-0.54 [-0.55;0.02]</t>
  </si>
  <si>
    <t>M00265</t>
  </si>
  <si>
    <t>-0.17 [-0.73;0.46]</t>
  </si>
  <si>
    <t>-0.10 [-0.60;0.47]</t>
  </si>
  <si>
    <t>M00266</t>
  </si>
  <si>
    <t>-0.20 [-0.75;0.48]</t>
  </si>
  <si>
    <t>-0.03 [-0.63;0.57]</t>
  </si>
  <si>
    <t>M00267</t>
  </si>
  <si>
    <t>-0.14 [-0.80;0.54]</t>
  </si>
  <si>
    <t>0.04 [-0.60;0.66]</t>
  </si>
  <si>
    <t>M00268</t>
  </si>
  <si>
    <t>-0.21 [-0.76;0.44]</t>
  </si>
  <si>
    <t>-0.05 [-0.56;0.64]</t>
  </si>
  <si>
    <t>M00269</t>
  </si>
  <si>
    <t>-0.18 [-0.74;0.39]</t>
  </si>
  <si>
    <t>-0.02 [-0.56;0.70]</t>
  </si>
  <si>
    <t>M00270</t>
  </si>
  <si>
    <t>-0.19 [-0.69;0.46]</t>
  </si>
  <si>
    <t>-0.17 [-0.65;0.56]</t>
  </si>
  <si>
    <t>M00271</t>
  </si>
  <si>
    <t>-0.21 [-0.71;0.42]</t>
  </si>
  <si>
    <t>-0.13 [-0.65;0.68]</t>
  </si>
  <si>
    <t>M00272</t>
  </si>
  <si>
    <t>-0.21 [-0.75;0.43]</t>
  </si>
  <si>
    <t>-0.08 [-0.57;0.49]</t>
  </si>
  <si>
    <t>M00273</t>
  </si>
  <si>
    <t>-0.11 [-0.71;0.49]</t>
  </si>
  <si>
    <t>0.02 [-0.66;0.64]</t>
  </si>
  <si>
    <t>M00274</t>
  </si>
  <si>
    <t>-0.13 [-0.60;0.47]</t>
  </si>
  <si>
    <t>-0.29 [-0.68;0.34]</t>
  </si>
  <si>
    <t>M00275</t>
  </si>
  <si>
    <t>M00276</t>
  </si>
  <si>
    <t>-0.23 [-0.71;0.42]</t>
  </si>
  <si>
    <t>-0.08 [-0.65;0.55]</t>
  </si>
  <si>
    <t>M00277</t>
  </si>
  <si>
    <t>-0.24 [-0.72;0.49]</t>
  </si>
  <si>
    <t>-0.25 [-0.67;0.47]</t>
  </si>
  <si>
    <t>M00278</t>
  </si>
  <si>
    <t>-0.26 [-0.47;0.18]</t>
  </si>
  <si>
    <t>-0.38 [-0.53;-0.02]</t>
  </si>
  <si>
    <t>M00279</t>
  </si>
  <si>
    <t>-0.18 [-0.69;0.47]</t>
  </si>
  <si>
    <t>M00280</t>
  </si>
  <si>
    <t>-0.26 [-0.59;0.33]</t>
  </si>
  <si>
    <t>-0.30 [-0.67;0.30]</t>
  </si>
  <si>
    <t>M00281</t>
  </si>
  <si>
    <t>-0.27 [-0.68;0.22]</t>
  </si>
  <si>
    <t>-0.08 [-0.52;0.47]</t>
  </si>
  <si>
    <t>M00283</t>
  </si>
  <si>
    <t>-0.17 [-0.61;0.43]</t>
  </si>
  <si>
    <t>-0.35 [-0.68;0.21]</t>
  </si>
  <si>
    <t>M00284</t>
  </si>
  <si>
    <t>-0.29 [-0.29;-0.29]</t>
  </si>
  <si>
    <t>M00285</t>
  </si>
  <si>
    <t>M00286</t>
  </si>
  <si>
    <t>M00287</t>
  </si>
  <si>
    <t>-0.27 [-0.65;0.32]</t>
  </si>
  <si>
    <t>M00288</t>
  </si>
  <si>
    <t>-0.50 [-0.57;0.36]</t>
  </si>
  <si>
    <t>-0.49 [-0.57;0.06]</t>
  </si>
  <si>
    <t>M00289</t>
  </si>
  <si>
    <t>-0.27 [-0.27;-0.13]</t>
  </si>
  <si>
    <t>-0.27 [-0.27;-0.11]</t>
  </si>
  <si>
    <t>M00290</t>
  </si>
  <si>
    <t>-0.21 [-0.73;0.56]</t>
  </si>
  <si>
    <t>-0.09 [-0.60;0.68]</t>
  </si>
  <si>
    <t>M00291</t>
  </si>
  <si>
    <t>-0.20 [-0.56;0.31]</t>
  </si>
  <si>
    <t>M00292</t>
  </si>
  <si>
    <t>-0.21 [-0.57;0.29]</t>
  </si>
  <si>
    <t>-0.19 [-0.57;0.29]</t>
  </si>
  <si>
    <t>M00293</t>
  </si>
  <si>
    <t>-0.18 [-0.18;-0.14]</t>
  </si>
  <si>
    <t>M00295</t>
  </si>
  <si>
    <t>-0.20 [-0.73;0.44]</t>
  </si>
  <si>
    <t>-0.09 [-0.65;0.58]</t>
  </si>
  <si>
    <t>M00296</t>
  </si>
  <si>
    <t>-0.28 [-0.65;0.26]</t>
  </si>
  <si>
    <t>-0.23 [-0.64;0.39]</t>
  </si>
  <si>
    <t>M00297</t>
  </si>
  <si>
    <t>-0.04 [-0.04;-0.04]</t>
  </si>
  <si>
    <t>M00298</t>
  </si>
  <si>
    <t>-0.13 [-0.58;0.50]</t>
  </si>
  <si>
    <t>-0.21 [-0.72;0.31]</t>
  </si>
  <si>
    <t>M00299</t>
  </si>
  <si>
    <t>-0.06 [-0.57;0.52]</t>
  </si>
  <si>
    <t>-0.18 [-0.66;0.45]</t>
  </si>
  <si>
    <t>M00300</t>
  </si>
  <si>
    <t>-0.30 [-0.32;-0.14]</t>
  </si>
  <si>
    <t>-0.32 [-0.32;-0.24]</t>
  </si>
  <si>
    <t>M00301</t>
  </si>
  <si>
    <t>M00302</t>
  </si>
  <si>
    <t>M00303</t>
  </si>
  <si>
    <t>-0.19 [-0.73;0.47]</t>
  </si>
  <si>
    <t>-0.10 [-0.62;0.48]</t>
  </si>
  <si>
    <t>M00304</t>
  </si>
  <si>
    <t>-0.23 [-0.70;0.43]</t>
  </si>
  <si>
    <t>M00305</t>
  </si>
  <si>
    <t>-0.20 [-0.21;-0.15]</t>
  </si>
  <si>
    <t>-0.20 [-0.21;-0.17]</t>
  </si>
  <si>
    <t>M00306</t>
  </si>
  <si>
    <t>-0.24 [-0.34;0.04]</t>
  </si>
  <si>
    <t>-0.30 [-0.37;-0.13]</t>
  </si>
  <si>
    <t>M00307</t>
  </si>
  <si>
    <t>-0.03 [-0.58;0.70]</t>
  </si>
  <si>
    <t>-0.35 [-0.81;0.19]</t>
  </si>
  <si>
    <t>M00308</t>
  </si>
  <si>
    <t>-0.05 [-0.61;0.55]</t>
  </si>
  <si>
    <t>M00309</t>
  </si>
  <si>
    <t>-0.09 [-0.70;0.58]</t>
  </si>
  <si>
    <t>-0.14 [-0.67;0.52]</t>
  </si>
  <si>
    <t>M00314</t>
  </si>
  <si>
    <t>-0.24 [-0.61;0.34]</t>
  </si>
  <si>
    <t>-0.27 [-0.67;0.31]</t>
  </si>
  <si>
    <t>M00315</t>
  </si>
  <si>
    <t>-0.26 [-0.72;0.39]</t>
  </si>
  <si>
    <t>M00316</t>
  </si>
  <si>
    <t>-0.18 [-0.18;-0.12]</t>
  </si>
  <si>
    <t>M00317</t>
  </si>
  <si>
    <t>-0.23 [-0.26;-0.10]</t>
  </si>
  <si>
    <t>-0.25 [-0.26;-0.17]</t>
  </si>
  <si>
    <t>M00318</t>
  </si>
  <si>
    <t>-0.03 [-0.03;-0.03]</t>
  </si>
  <si>
    <t>M00319</t>
  </si>
  <si>
    <t>-0.60 [-0.64;0.48]</t>
  </si>
  <si>
    <t>-0.61 [-0.64;0.58]</t>
  </si>
  <si>
    <t>M00320</t>
  </si>
  <si>
    <t>-0.16 [-0.69;0.52]</t>
  </si>
  <si>
    <t>M00321</t>
  </si>
  <si>
    <t>-0.24 [-0.24;-0.24]</t>
  </si>
  <si>
    <t>M00322</t>
  </si>
  <si>
    <t>M00323</t>
  </si>
  <si>
    <t>-0.25 [-0.42;0.05]</t>
  </si>
  <si>
    <t>-0.27 [-0.43;0.02]</t>
  </si>
  <si>
    <t>M00324</t>
  </si>
  <si>
    <t>-0.25 [-0.34;-0.04]</t>
  </si>
  <si>
    <t>-0.30 [-0.37;-0.16]</t>
  </si>
  <si>
    <t>M00325</t>
  </si>
  <si>
    <t>-0.13 [-0.71;0.52]</t>
  </si>
  <si>
    <t>M00326</t>
  </si>
  <si>
    <t>-0.14 [-0.70;0.50]</t>
  </si>
  <si>
    <t>-0.19 [-0.69;0.50]</t>
  </si>
  <si>
    <t>M00328</t>
  </si>
  <si>
    <t>-0.22 [-0.33;0.03]</t>
  </si>
  <si>
    <t>-0.23 [-0.33;0.01]</t>
  </si>
  <si>
    <t>M00330</t>
  </si>
  <si>
    <t>-0.23 [-0.53;0.26]</t>
  </si>
  <si>
    <t>-0.36 [-0.61;0.06]</t>
  </si>
  <si>
    <t>M00331</t>
  </si>
  <si>
    <t>-0.19 [-0.55;0.38]</t>
  </si>
  <si>
    <t>-0.35 [-0.64;0.12]</t>
  </si>
  <si>
    <t>M00332</t>
  </si>
  <si>
    <t>-0.17 [-0.46;0.20]</t>
  </si>
  <si>
    <t>-0.28 [-0.52;0.10]</t>
  </si>
  <si>
    <t>M00333</t>
  </si>
  <si>
    <t>0.04 [-0.57;0.67]</t>
  </si>
  <si>
    <t>-0.28 [-0.77;0.35]</t>
  </si>
  <si>
    <t>M00334</t>
  </si>
  <si>
    <t>-0.07 [-0.55;0.53]</t>
  </si>
  <si>
    <t>-0.32 [-0.77;0.24]</t>
  </si>
  <si>
    <t>M00335</t>
  </si>
  <si>
    <t>-0.17 [-0.62;0.38]</t>
  </si>
  <si>
    <t>M00336</t>
  </si>
  <si>
    <t>-0.12 [-0.69;0.59]</t>
  </si>
  <si>
    <t>-0.14 [-0.70;0.51]</t>
  </si>
  <si>
    <t>M00337</t>
  </si>
  <si>
    <t>M00338</t>
  </si>
  <si>
    <t>0.00 [-0.68;0.63]</t>
  </si>
  <si>
    <t>-0.10 [-0.67;0.51]</t>
  </si>
  <si>
    <t>M00339</t>
  </si>
  <si>
    <t>-0.19 [-0.69;0.51]</t>
  </si>
  <si>
    <t>M00340</t>
  </si>
  <si>
    <t>-0.39 [-0.39;-0.33]</t>
  </si>
  <si>
    <t>M00341</t>
  </si>
  <si>
    <t>-0.26 [-0.40;0.02]</t>
  </si>
  <si>
    <t>-0.25 [-0.40;0.06]</t>
  </si>
  <si>
    <t>M00342</t>
  </si>
  <si>
    <t>-0.34 [-0.65;0.22]</t>
  </si>
  <si>
    <t>-0.26 [-0.63;0.29]</t>
  </si>
  <si>
    <t>M00343</t>
  </si>
  <si>
    <t>-0.30 [-0.56;0.22]</t>
  </si>
  <si>
    <t>-0.33 [-0.55;0.10]</t>
  </si>
  <si>
    <t>M00344</t>
  </si>
  <si>
    <t>-0.05 [-0.59;0.61]</t>
  </si>
  <si>
    <t>-0.28 [-0.74;0.37]</t>
  </si>
  <si>
    <t>M00345</t>
  </si>
  <si>
    <t>-0.06 [-0.59;0.58]</t>
  </si>
  <si>
    <t>-0.23 [-0.71;0.40]</t>
  </si>
  <si>
    <t>M00346</t>
  </si>
  <si>
    <t>-0.10 [-0.64;0.44]</t>
  </si>
  <si>
    <t>-0.18 [-0.65;0.46]</t>
  </si>
  <si>
    <t>M00348</t>
  </si>
  <si>
    <t>-0.28 [-0.75;0.40]</t>
  </si>
  <si>
    <t>M00349</t>
  </si>
  <si>
    <t>-0.23 [-0.55;0.36]</t>
  </si>
  <si>
    <t>-0.39 [-0.67;0.10]</t>
  </si>
  <si>
    <t>M00350</t>
  </si>
  <si>
    <t>-0.18 [-0.71;0.46]</t>
  </si>
  <si>
    <t>-0.02 [-0.53;0.60]</t>
  </si>
  <si>
    <t>M00351</t>
  </si>
  <si>
    <t>M00352</t>
  </si>
  <si>
    <t>-0.31 [-0.43;0.10]</t>
  </si>
  <si>
    <t>-0.29 [-0.42;0.21]</t>
  </si>
  <si>
    <t>M00353</t>
  </si>
  <si>
    <t>-0.29 [-0.59;0.29]</t>
  </si>
  <si>
    <t>-0.41 [-0.64;0.17]</t>
  </si>
  <si>
    <t>M00354</t>
  </si>
  <si>
    <t>-0.23 [-0.68;0.49]</t>
  </si>
  <si>
    <t>-0.25 [-0.73;0.45]</t>
  </si>
  <si>
    <t>M00355</t>
  </si>
  <si>
    <t>-0.11 [-0.64;0.58]</t>
  </si>
  <si>
    <t>-0.28 [-0.74;0.34]</t>
  </si>
  <si>
    <t>M00356</t>
  </si>
  <si>
    <t>-0.06 [-0.62;0.68]</t>
  </si>
  <si>
    <t>-0.31 [-0.76;0.26]</t>
  </si>
  <si>
    <t>M00357</t>
  </si>
  <si>
    <t>-0.07 [-0.64;0.63]</t>
  </si>
  <si>
    <t>-0.26 [-0.70;0.34]</t>
  </si>
  <si>
    <t>M00358</t>
  </si>
  <si>
    <t>-0.09 [-0.58;0.62]</t>
  </si>
  <si>
    <t>-0.33 [-0.83;0.22]</t>
  </si>
  <si>
    <t>M00359</t>
  </si>
  <si>
    <t>-0.09 [-0.67;0.54]</t>
  </si>
  <si>
    <t>-0.18 [-0.64;0.38]</t>
  </si>
  <si>
    <t>M00360</t>
  </si>
  <si>
    <t>-0.10 [-0.67;0.52]</t>
  </si>
  <si>
    <t>-0.18 [-0.63;0.38]</t>
  </si>
  <si>
    <t>M00361</t>
  </si>
  <si>
    <t>-0.16 [-0.68;0.46]</t>
  </si>
  <si>
    <t>M00362</t>
  </si>
  <si>
    <t>-0.07 [-0.62;0.49]</t>
  </si>
  <si>
    <t>-0.17 [-0.64;0.42]</t>
  </si>
  <si>
    <t>M00363</t>
  </si>
  <si>
    <t>M00364</t>
  </si>
  <si>
    <t>-0.09 [-0.59;0.55]</t>
  </si>
  <si>
    <t>-0.17 [-0.65;0.36]</t>
  </si>
  <si>
    <t>M00365</t>
  </si>
  <si>
    <t>-0.21 [-0.64;0.38]</t>
  </si>
  <si>
    <t>M00366</t>
  </si>
  <si>
    <t>-0.08 [-0.59;0.53]</t>
  </si>
  <si>
    <t>-0.16 [-0.65;0.37]</t>
  </si>
  <si>
    <t>M00367</t>
  </si>
  <si>
    <t>-0.19 [-0.68;0.48]</t>
  </si>
  <si>
    <t>-0.27 [-0.69;0.40]</t>
  </si>
  <si>
    <t>M00368</t>
  </si>
  <si>
    <t>-0.23 [-0.69;0.42]</t>
  </si>
  <si>
    <t>M00371</t>
  </si>
  <si>
    <t>M00372</t>
  </si>
  <si>
    <t>-0.32 [-0.71;0.40]</t>
  </si>
  <si>
    <t>-0.27 [-0.64;0.40]</t>
  </si>
  <si>
    <t>M00373</t>
  </si>
  <si>
    <t>-0.12 [-0.66;0.55]</t>
  </si>
  <si>
    <t>-0.18 [-0.72;0.57]</t>
  </si>
  <si>
    <t>M00374</t>
  </si>
  <si>
    <t>-0.14 [-0.64;0.45]</t>
  </si>
  <si>
    <t>-0.13 [-0.71;0.47]</t>
  </si>
  <si>
    <t>M00375</t>
  </si>
  <si>
    <t>-0.04 [-0.64;0.53]</t>
  </si>
  <si>
    <t>-0.21 [-0.67;0.45]</t>
  </si>
  <si>
    <t>M00376</t>
  </si>
  <si>
    <t>-0.12 [-0.67;0.59]</t>
  </si>
  <si>
    <t>-0.14 [-0.69;0.54]</t>
  </si>
  <si>
    <t>M00377</t>
  </si>
  <si>
    <t>-0.11 [-0.60;0.51]</t>
  </si>
  <si>
    <t>M00378</t>
  </si>
  <si>
    <t>-0.12 [-0.59;0.59]</t>
  </si>
  <si>
    <t>-0.38 [-0.77;0.19]</t>
  </si>
  <si>
    <t>M00379</t>
  </si>
  <si>
    <t>M00380</t>
  </si>
  <si>
    <t>M00381</t>
  </si>
  <si>
    <t>-0.19 [-0.19;-0.12]</t>
  </si>
  <si>
    <t>-0.19 [-0.19;-0.05]</t>
  </si>
  <si>
    <t>M00382</t>
  </si>
  <si>
    <t>M00383</t>
  </si>
  <si>
    <t>-0.22 [-0.22;-0.22]</t>
  </si>
  <si>
    <t>M00384</t>
  </si>
  <si>
    <t>M00385</t>
  </si>
  <si>
    <t>-0.38 [-0.39;-0.13]</t>
  </si>
  <si>
    <t>-0.35 [-0.39;-0.05]</t>
  </si>
  <si>
    <t>M00386</t>
  </si>
  <si>
    <t>-0.35 [-0.39;-0.06]</t>
  </si>
  <si>
    <t>M00387</t>
  </si>
  <si>
    <t>-0.22 [-0.22;-0.18]</t>
  </si>
  <si>
    <t>M00389</t>
  </si>
  <si>
    <t>0.01 [-0.57;0.60]</t>
  </si>
  <si>
    <t>M00390</t>
  </si>
  <si>
    <t>-0.53 [-0.55;0.31]</t>
  </si>
  <si>
    <t>-0.52 [-0.55;0.06]</t>
  </si>
  <si>
    <t>M00391</t>
  </si>
  <si>
    <t>-0.53 [-0.57;0.33]</t>
  </si>
  <si>
    <t>-0.53 [-0.57;0.11]</t>
  </si>
  <si>
    <t>M00392</t>
  </si>
  <si>
    <t>-0.20 [-0.69;0.44]</t>
  </si>
  <si>
    <t>M00393</t>
  </si>
  <si>
    <t>-0.26 [-0.38;0.00]</t>
  </si>
  <si>
    <t>-0.27 [-0.38;0.00]</t>
  </si>
  <si>
    <t>M00394</t>
  </si>
  <si>
    <t>-0.09 [-0.61;0.47]</t>
  </si>
  <si>
    <t>-0.19 [-0.65;0.48]</t>
  </si>
  <si>
    <t>M00395</t>
  </si>
  <si>
    <t>-0.42 [-0.62;0.20]</t>
  </si>
  <si>
    <t>-0.40 [-0.57;0.28]</t>
  </si>
  <si>
    <t>M00396</t>
  </si>
  <si>
    <t>-0.25 [-0.25;-0.25]</t>
  </si>
  <si>
    <t>M00397</t>
  </si>
  <si>
    <t>M00398</t>
  </si>
  <si>
    <t>-0.33 [-0.33;-0.33]</t>
  </si>
  <si>
    <t>M00399</t>
  </si>
  <si>
    <t>-0.30 [-0.30;-0.30]</t>
  </si>
  <si>
    <t>M00400</t>
  </si>
  <si>
    <t>-0.22 [-0.61;0.32]</t>
  </si>
  <si>
    <t>-0.23 [-0.64;0.35]</t>
  </si>
  <si>
    <t>M00401</t>
  </si>
  <si>
    <t>-0.51 [-0.51;0.04]</t>
  </si>
  <si>
    <t>-0.51 [-0.51;0.00]</t>
  </si>
  <si>
    <t>M00402</t>
  </si>
  <si>
    <t>M00403</t>
  </si>
  <si>
    <t>-0.21 [-0.61;0.32]</t>
  </si>
  <si>
    <t>-0.24 [-0.64;0.35]</t>
  </si>
  <si>
    <t>M00404</t>
  </si>
  <si>
    <t>-0.36 [-0.78;0.45]</t>
  </si>
  <si>
    <t>-0.36 [-0.80;0.44]</t>
  </si>
  <si>
    <t>M00405</t>
  </si>
  <si>
    <t>-0.24 [-0.24;-0.20]</t>
  </si>
  <si>
    <t>M00406</t>
  </si>
  <si>
    <t>-0.33 [-0.33;-0.18]</t>
  </si>
  <si>
    <t>-0.33 [-0.33;-0.26]</t>
  </si>
  <si>
    <t>M00407</t>
  </si>
  <si>
    <t>M00408</t>
  </si>
  <si>
    <t>M00409</t>
  </si>
  <si>
    <t>M00410</t>
  </si>
  <si>
    <t>M00411</t>
  </si>
  <si>
    <t>M00412</t>
  </si>
  <si>
    <t>-0.26 [-0.35;-0.05]</t>
  </si>
  <si>
    <t>M00413</t>
  </si>
  <si>
    <t>-0.49 [-0.57;0.34]</t>
  </si>
  <si>
    <t>-0.50 [-0.57;0.10]</t>
  </si>
  <si>
    <t>M00414</t>
  </si>
  <si>
    <t>-0.39 [-0.39;-0.16]</t>
  </si>
  <si>
    <t>-0.39 [-0.39;-0.09]</t>
  </si>
  <si>
    <t>M00415</t>
  </si>
  <si>
    <t>M00417</t>
  </si>
  <si>
    <t>-0.29 [-0.31;-0.11]</t>
  </si>
  <si>
    <t>-0.31 [-0.32;-0.24]</t>
  </si>
  <si>
    <t>M00418</t>
  </si>
  <si>
    <t>-0.25 [-0.39;0.09]</t>
  </si>
  <si>
    <t>-0.25 [-0.39;0.05]</t>
  </si>
  <si>
    <t>M00422</t>
  </si>
  <si>
    <t>-0.12 [-0.65;0.57]</t>
  </si>
  <si>
    <t>-0.26 [-0.73;0.33]</t>
  </si>
  <si>
    <t>M00423</t>
  </si>
  <si>
    <t>-0.20 [-0.25;-0.02]</t>
  </si>
  <si>
    <t>-0.20 [-0.25;0.00]</t>
  </si>
  <si>
    <t>M00424</t>
  </si>
  <si>
    <t>M00425</t>
  </si>
  <si>
    <t>-0.25 [-0.41;0.03]</t>
  </si>
  <si>
    <t>-0.29 [-0.43;0.03]</t>
  </si>
  <si>
    <t>M00426</t>
  </si>
  <si>
    <t>M00427</t>
  </si>
  <si>
    <t>-0.13 [-0.67;0.54]</t>
  </si>
  <si>
    <t>-0.31 [-0.74;0.32]</t>
  </si>
  <si>
    <t>M00428</t>
  </si>
  <si>
    <t>-0.28 [-0.28;-0.06]</t>
  </si>
  <si>
    <t>-0.28 [-0.28;-0.09]</t>
  </si>
  <si>
    <t>M00429</t>
  </si>
  <si>
    <t>-0.03 [-0.67;0.55]</t>
  </si>
  <si>
    <t>M00430</t>
  </si>
  <si>
    <t>-0.33 [-0.67;0.24]</t>
  </si>
  <si>
    <t>-0.12 [-0.59;0.44]</t>
  </si>
  <si>
    <t>M00432</t>
  </si>
  <si>
    <t>-0.14 [-0.64;0.43]</t>
  </si>
  <si>
    <t>-0.09 [-0.62;0.52]</t>
  </si>
  <si>
    <t>M00433</t>
  </si>
  <si>
    <t>-0.50 [-0.61;0.41]</t>
  </si>
  <si>
    <t>-0.46 [-0.61;0.15]</t>
  </si>
  <si>
    <t>M00434</t>
  </si>
  <si>
    <t>-0.09 [-0.62;0.53]</t>
  </si>
  <si>
    <t>-0.19 [-0.70;0.39]</t>
  </si>
  <si>
    <t>M00435</t>
  </si>
  <si>
    <t>-0.21 [-0.52;0.26]</t>
  </si>
  <si>
    <t>-0.32 [-0.59;0.09]</t>
  </si>
  <si>
    <t>M00436</t>
  </si>
  <si>
    <t>-0.23 [-0.68;0.41]</t>
  </si>
  <si>
    <t>-0.16 [-0.65;0.43]</t>
  </si>
  <si>
    <t>M00438</t>
  </si>
  <si>
    <t>-0.17 [-0.17;-0.09]</t>
  </si>
  <si>
    <t>-0.17 [-0.17;-0.06]</t>
  </si>
  <si>
    <t>M00439</t>
  </si>
  <si>
    <t>-0.05 [-0.67;0.56]</t>
  </si>
  <si>
    <t>-0.11 [-0.65;0.55]</t>
  </si>
  <si>
    <t>M00440</t>
  </si>
  <si>
    <t>-0.14 [-0.56;0.50]</t>
  </si>
  <si>
    <t>-0.41 [-0.76;0.14]</t>
  </si>
  <si>
    <t>M00442</t>
  </si>
  <si>
    <t>-0.18 [-0.75;0.47]</t>
  </si>
  <si>
    <t>-0.14 [-0.65;0.48]</t>
  </si>
  <si>
    <t>M00443</t>
  </si>
  <si>
    <t>-0.12 [-0.65;0.50]</t>
  </si>
  <si>
    <t>M00444</t>
  </si>
  <si>
    <t>-0.16 [-0.55;0.30]</t>
  </si>
  <si>
    <t>-0.24 [-0.59;0.21]</t>
  </si>
  <si>
    <t>M00445</t>
  </si>
  <si>
    <t>-0.24 [-0.59;0.25]</t>
  </si>
  <si>
    <t>-0.31 [-0.62;0.16]</t>
  </si>
  <si>
    <t>M00446</t>
  </si>
  <si>
    <t>-0.31 [-0.36;-0.09]</t>
  </si>
  <si>
    <t>-0.32 [-0.37;-0.18]</t>
  </si>
  <si>
    <t>M00447</t>
  </si>
  <si>
    <t>-0.21 [-0.49;0.21]</t>
  </si>
  <si>
    <t>-0.33 [-0.56;0.05]</t>
  </si>
  <si>
    <t>M00448</t>
  </si>
  <si>
    <t>-0.05 [-0.59;0.65]</t>
  </si>
  <si>
    <t>-0.32 [-0.75;0.32]</t>
  </si>
  <si>
    <t>M00449</t>
  </si>
  <si>
    <t>-0.21 [-0.52;0.28]</t>
  </si>
  <si>
    <t>-0.32 [-0.57;0.06]</t>
  </si>
  <si>
    <t>M00450</t>
  </si>
  <si>
    <t>-0.09 [-0.68;0.60]</t>
  </si>
  <si>
    <t>M00451</t>
  </si>
  <si>
    <t>-0.27 [-0.53;0.17]</t>
  </si>
  <si>
    <t>-0.29 [-0.53;0.12]</t>
  </si>
  <si>
    <t>M00452</t>
  </si>
  <si>
    <t>-0.06 [-0.60;0.63]</t>
  </si>
  <si>
    <t>-0.21 [-0.75;0.41]</t>
  </si>
  <si>
    <t>M00453</t>
  </si>
  <si>
    <t>-0.24 [-0.66;0.42]</t>
  </si>
  <si>
    <t>-0.24 [-0.70;0.42]</t>
  </si>
  <si>
    <t>M00454</t>
  </si>
  <si>
    <t>-0.05 [-0.59;0.58]</t>
  </si>
  <si>
    <t>-0.23 [-0.74;0.41]</t>
  </si>
  <si>
    <t>M00455</t>
  </si>
  <si>
    <t>-0.33 [-0.66;0.28]</t>
  </si>
  <si>
    <t>-0.28 [-0.65;0.28]</t>
  </si>
  <si>
    <t>M00456</t>
  </si>
  <si>
    <t>-0.33 [-0.58;0.22]</t>
  </si>
  <si>
    <t>-0.35 [-0.60;0.13]</t>
  </si>
  <si>
    <t>M00457</t>
  </si>
  <si>
    <t>-0.10 [-0.66;0.64]</t>
  </si>
  <si>
    <t>-0.24 [-0.73;0.42]</t>
  </si>
  <si>
    <t>M00458</t>
  </si>
  <si>
    <t>-0.07 [-0.62;0.50]</t>
  </si>
  <si>
    <t>M00459</t>
  </si>
  <si>
    <t>-0.05 [-0.60;0.51]</t>
  </si>
  <si>
    <t>-0.15 [-0.73;0.45]</t>
  </si>
  <si>
    <t>M00460</t>
  </si>
  <si>
    <t>-0.25 [-0.72;0.42]</t>
  </si>
  <si>
    <t>M00461</t>
  </si>
  <si>
    <t>-0.12 [-0.63;0.45]</t>
  </si>
  <si>
    <t>-0.19 [-0.77;0.46]</t>
  </si>
  <si>
    <t>M00462</t>
  </si>
  <si>
    <t>-0.45 [-0.45;-0.22]</t>
  </si>
  <si>
    <t>-0.45 [-0.45;0.14]</t>
  </si>
  <si>
    <t>M00463</t>
  </si>
  <si>
    <t>-0.22 [-0.69;0.44]</t>
  </si>
  <si>
    <t>-0.25 [-0.74;0.44]</t>
  </si>
  <si>
    <t>M00464</t>
  </si>
  <si>
    <t>-0.34 [-0.46;0.04]</t>
  </si>
  <si>
    <t>-0.34 [-0.46;-0.01]</t>
  </si>
  <si>
    <t>M00465</t>
  </si>
  <si>
    <t>-0.03 [-0.65;0.65]</t>
  </si>
  <si>
    <t>-0.22 [-0.79;0.40]</t>
  </si>
  <si>
    <t>M00466</t>
  </si>
  <si>
    <t>-0.41 [-0.51;0.01]</t>
  </si>
  <si>
    <t>-0.39 [-0.51;0.12]</t>
  </si>
  <si>
    <t>M00467</t>
  </si>
  <si>
    <t>-0.24 [-0.64;0.41]</t>
  </si>
  <si>
    <t>-0.25 [-0.71;0.28]</t>
  </si>
  <si>
    <t>M00468</t>
  </si>
  <si>
    <t>-0.16 [-0.61;0.49]</t>
  </si>
  <si>
    <t>-0.41 [-0.80;0.23]</t>
  </si>
  <si>
    <t>M00469</t>
  </si>
  <si>
    <t>-0.19 [-0.67;0.43]</t>
  </si>
  <si>
    <t>-0.17 [-0.65;0.42]</t>
  </si>
  <si>
    <t>M00470</t>
  </si>
  <si>
    <t>-0.23 [-0.70;0.56]</t>
  </si>
  <si>
    <t>-0.28 [-0.79;0.45]</t>
  </si>
  <si>
    <t>M00471</t>
  </si>
  <si>
    <t>-0.17 [-0.61;0.44]</t>
  </si>
  <si>
    <t>M00472</t>
  </si>
  <si>
    <t>-0.24 [-0.40;0.06]</t>
  </si>
  <si>
    <t>-0.29 [-0.43;-0.06]</t>
  </si>
  <si>
    <t>M00473</t>
  </si>
  <si>
    <t>-0.29 [-0.66;0.34]</t>
  </si>
  <si>
    <t>-0.27 [-0.63;0.31]</t>
  </si>
  <si>
    <t>M00474</t>
  </si>
  <si>
    <t>-0.26 [-0.71;0.33]</t>
  </si>
  <si>
    <t>M00475</t>
  </si>
  <si>
    <t>-0.20 [-0.70;0.60]</t>
  </si>
  <si>
    <t>-0.19 [-0.71;0.49]</t>
  </si>
  <si>
    <t>M00476</t>
  </si>
  <si>
    <t>-0.29 [-0.61;0.25]</t>
  </si>
  <si>
    <t>-0.31 [-0.65;0.23]</t>
  </si>
  <si>
    <t>M00477</t>
  </si>
  <si>
    <t>-0.26 [-0.76;0.41]</t>
  </si>
  <si>
    <t>M00478</t>
  </si>
  <si>
    <t>-0.23 [-0.76;0.43]</t>
  </si>
  <si>
    <t>M00479</t>
  </si>
  <si>
    <t>-0.18 [-0.67;0.46]</t>
  </si>
  <si>
    <t>-0.21 [-0.62;0.43]</t>
  </si>
  <si>
    <t>M00480</t>
  </si>
  <si>
    <t>-0.08 [-0.73;0.71]</t>
  </si>
  <si>
    <t>-0.23 [-0.74;0.46]</t>
  </si>
  <si>
    <t>M00481</t>
  </si>
  <si>
    <t>-0.22 [-0.75;0.44]</t>
  </si>
  <si>
    <t>-0.16 [-0.68;0.55]</t>
  </si>
  <si>
    <t>M00482</t>
  </si>
  <si>
    <t>-0.21 [-0.27;-0.12]</t>
  </si>
  <si>
    <t>M00483</t>
  </si>
  <si>
    <t>-0.16 [-0.59;0.40]</t>
  </si>
  <si>
    <t>-0.29 [-0.64;0.20]</t>
  </si>
  <si>
    <t>M00484</t>
  </si>
  <si>
    <t>-0.14 [-0.19;0.00]</t>
  </si>
  <si>
    <t>M00485</t>
  </si>
  <si>
    <t>-0.02 [-0.65;0.65]</t>
  </si>
  <si>
    <t>-0.13 [-0.73;0.51]</t>
  </si>
  <si>
    <t>M00486</t>
  </si>
  <si>
    <t>-0.28 [-0.41;0.00]</t>
  </si>
  <si>
    <t>-0.28 [-0.41;-0.01]</t>
  </si>
  <si>
    <t>M00487</t>
  </si>
  <si>
    <t>-0.14 [-0.17;-0.10]</t>
  </si>
  <si>
    <t>M00488</t>
  </si>
  <si>
    <t>-0.31 [-0.32;-0.23]</t>
  </si>
  <si>
    <t>M00489</t>
  </si>
  <si>
    <t>-0.25 [-0.63;0.36]</t>
  </si>
  <si>
    <t>-0.29 [-0.64;0.28]</t>
  </si>
  <si>
    <t>M00490</t>
  </si>
  <si>
    <t>-0.23 [-0.66;0.38]</t>
  </si>
  <si>
    <t>-0.26 [-0.70;0.38]</t>
  </si>
  <si>
    <t>M00491</t>
  </si>
  <si>
    <t>-0.09 [-0.65;0.49]</t>
  </si>
  <si>
    <t>M00492</t>
  </si>
  <si>
    <t>-0.09 [-0.69;0.46]</t>
  </si>
  <si>
    <t>-0.14 [-0.63;0.53]</t>
  </si>
  <si>
    <t>M00493</t>
  </si>
  <si>
    <t>-0.11 [-0.75;0.54]</t>
  </si>
  <si>
    <t>-0.18 [-0.70;0.54]</t>
  </si>
  <si>
    <t>M00494</t>
  </si>
  <si>
    <t>-0.24 [-0.57;0.33]</t>
  </si>
  <si>
    <t>-0.36 [-0.65;0.23]</t>
  </si>
  <si>
    <t>M00495</t>
  </si>
  <si>
    <t>-0.11 [-0.68;0.51]</t>
  </si>
  <si>
    <t>-0.13 [-0.66;0.54]</t>
  </si>
  <si>
    <t>M00496</t>
  </si>
  <si>
    <t>-0.32 [-0.44;0.10]</t>
  </si>
  <si>
    <t>-0.33 [-0.45;-0.02]</t>
  </si>
  <si>
    <t>M00497</t>
  </si>
  <si>
    <t>-0.18 [-0.64;0.41]</t>
  </si>
  <si>
    <t>-0.27 [-0.67;0.33]</t>
  </si>
  <si>
    <t>M00498</t>
  </si>
  <si>
    <t>-0.16 [-0.69;0.53]</t>
  </si>
  <si>
    <t>-0.21 [-0.72;0.54]</t>
  </si>
  <si>
    <t>M00499</t>
  </si>
  <si>
    <t>-0.17 [-0.69;0.55]</t>
  </si>
  <si>
    <t>-0.17 [-0.71;0.41]</t>
  </si>
  <si>
    <t>M00500</t>
  </si>
  <si>
    <t>-0.13 [-0.62;0.54]</t>
  </si>
  <si>
    <t>-0.33 [-0.74;0.20]</t>
  </si>
  <si>
    <t>M00501</t>
  </si>
  <si>
    <t>-0.21 [-0.60;0.40]</t>
  </si>
  <si>
    <t>-0.32 [-0.67;0.27]</t>
  </si>
  <si>
    <t>M00502</t>
  </si>
  <si>
    <t>-0.20 [-0.49;0.27]</t>
  </si>
  <si>
    <t>-0.32 [-0.53;-0.01]</t>
  </si>
  <si>
    <t>M00503</t>
  </si>
  <si>
    <t>-0.17 [-0.17;-0.13]</t>
  </si>
  <si>
    <t>-0.17 [-0.17;-0.14]</t>
  </si>
  <si>
    <t>M00504</t>
  </si>
  <si>
    <t>-0.21 [-0.43;0.16]</t>
  </si>
  <si>
    <t>-0.25 [-0.45;0.05]</t>
  </si>
  <si>
    <t>M00505</t>
  </si>
  <si>
    <t>-0.14 [-0.69;0.59]</t>
  </si>
  <si>
    <t>-0.15 [-0.71;0.49]</t>
  </si>
  <si>
    <t>M00506</t>
  </si>
  <si>
    <t>-0.12 [-0.69;0.57]</t>
  </si>
  <si>
    <t>-0.21 [-0.78;0.55]</t>
  </si>
  <si>
    <t>M00507</t>
  </si>
  <si>
    <t>-0.25 [-0.42;0.08]</t>
  </si>
  <si>
    <t>-0.27 [-0.45;0.03]</t>
  </si>
  <si>
    <t>M00508</t>
  </si>
  <si>
    <t>M00509</t>
  </si>
  <si>
    <t>-0.25 [-0.81;0.42]</t>
  </si>
  <si>
    <t>-0.06 [-0.62;0.56]</t>
  </si>
  <si>
    <t>M00511</t>
  </si>
  <si>
    <t>-0.14 [-0.70;0.56]</t>
  </si>
  <si>
    <t>-0.19 [-0.74;0.46]</t>
  </si>
  <si>
    <t>M00512</t>
  </si>
  <si>
    <t>-0.27 [-0.59;0.26]</t>
  </si>
  <si>
    <t>-0.31 [-0.62;0.21]</t>
  </si>
  <si>
    <t>M00513</t>
  </si>
  <si>
    <t>-0.24 [-0.54;0.20]</t>
  </si>
  <si>
    <t>-0.29 [-0.58;0.20]</t>
  </si>
  <si>
    <t>M00514</t>
  </si>
  <si>
    <t>-0.28 [-0.78;0.48]</t>
  </si>
  <si>
    <t>-0.06 [-0.69;0.69]</t>
  </si>
  <si>
    <t>M00515</t>
  </si>
  <si>
    <t>-0.25 [-0.52;0.16]</t>
  </si>
  <si>
    <t>-0.34 [-0.55;0.05]</t>
  </si>
  <si>
    <t>M00516</t>
  </si>
  <si>
    <t>-0.20 [-0.43;0.13]</t>
  </si>
  <si>
    <t>-0.23 [-0.43;0.06]</t>
  </si>
  <si>
    <t>M00517</t>
  </si>
  <si>
    <t>-0.22 [-0.66;0.44]</t>
  </si>
  <si>
    <t>-0.22 [-0.71;0.54]</t>
  </si>
  <si>
    <t>M00518</t>
  </si>
  <si>
    <t>-0.26 [-0.68;0.33]</t>
  </si>
  <si>
    <t>-0.20 [-0.61;0.48]</t>
  </si>
  <si>
    <t>M00519</t>
  </si>
  <si>
    <t>-0.14 [-0.67;0.58]</t>
  </si>
  <si>
    <t>-0.10 [-0.70;0.49]</t>
  </si>
  <si>
    <t>M00520</t>
  </si>
  <si>
    <t>-0.35 [-0.69;0.23]</t>
  </si>
  <si>
    <t>-0.26 [-0.64;0.46]</t>
  </si>
  <si>
    <t>M00521</t>
  </si>
  <si>
    <t>0.00 [-0.62;0.68]</t>
  </si>
  <si>
    <t>-0.20 [-0.78;0.40]</t>
  </si>
  <si>
    <t>M00522</t>
  </si>
  <si>
    <t>-0.25 [-0.48;0.17]</t>
  </si>
  <si>
    <t>-0.26 [-0.46;0.16]</t>
  </si>
  <si>
    <t>M00523</t>
  </si>
  <si>
    <t>-0.26 [-0.31;-0.14]</t>
  </si>
  <si>
    <t>-0.28 [-0.31;-0.19]</t>
  </si>
  <si>
    <t>M00524</t>
  </si>
  <si>
    <t>-0.24 [-0.66;0.27]</t>
  </si>
  <si>
    <t>-0.23 [-0.60;0.35]</t>
  </si>
  <si>
    <t>M00525</t>
  </si>
  <si>
    <t>-0.08 [-0.60;0.50]</t>
  </si>
  <si>
    <t>-0.19 [-0.65;0.46]</t>
  </si>
  <si>
    <t>M00526</t>
  </si>
  <si>
    <t>-0.10 [-0.61;0.39]</t>
  </si>
  <si>
    <t>-0.19 [-0.63;0.48]</t>
  </si>
  <si>
    <t>M00527</t>
  </si>
  <si>
    <t>-0.11 [-0.65;0.40]</t>
  </si>
  <si>
    <t>-0.17 [-0.62;0.50]</t>
  </si>
  <si>
    <t>M00529</t>
  </si>
  <si>
    <t>-0.23 [-0.37;0.03]</t>
  </si>
  <si>
    <t>-0.28 [-0.41;-0.06]</t>
  </si>
  <si>
    <t>M00530</t>
  </si>
  <si>
    <t>-0.20 [-0.44;0.23]</t>
  </si>
  <si>
    <t>-0.27 [-0.50;0.03]</t>
  </si>
  <si>
    <t>M00531</t>
  </si>
  <si>
    <t>-0.14 [-0.67;0.50]</t>
  </si>
  <si>
    <t>-0.19 [-0.71;0.47]</t>
  </si>
  <si>
    <t>M00532</t>
  </si>
  <si>
    <t>-0.02 [-0.61;0.69]</t>
  </si>
  <si>
    <t>-0.30 [-0.80;0.31]</t>
  </si>
  <si>
    <t>M00533</t>
  </si>
  <si>
    <t>-0.17 [-0.59;0.44]</t>
  </si>
  <si>
    <t>-0.28 [-0.62;0.28]</t>
  </si>
  <si>
    <t>M00534</t>
  </si>
  <si>
    <t>M00535</t>
  </si>
  <si>
    <t>-0.02 [-0.59;0.57]</t>
  </si>
  <si>
    <t>M00537</t>
  </si>
  <si>
    <t>-0.21 [-0.28;-0.04]</t>
  </si>
  <si>
    <t>-0.23 [-0.30;-0.08]</t>
  </si>
  <si>
    <t>M00538</t>
  </si>
  <si>
    <t>M00539</t>
  </si>
  <si>
    <t>M00540</t>
  </si>
  <si>
    <t>-0.29 [-0.64;0.40]</t>
  </si>
  <si>
    <t>-0.32 [-0.65;0.24]</t>
  </si>
  <si>
    <t>M00541</t>
  </si>
  <si>
    <t>-0.07 [-0.66;0.50]</t>
  </si>
  <si>
    <t>-0.05 [-0.61;0.60]</t>
  </si>
  <si>
    <t>M00542</t>
  </si>
  <si>
    <t>-0.15 [-0.39;0.11]</t>
  </si>
  <si>
    <t>-0.24 [-0.44;0.04]</t>
  </si>
  <si>
    <t>M00544</t>
  </si>
  <si>
    <t>-0.17 [-0.17;-0.15]</t>
  </si>
  <si>
    <t>M00545</t>
  </si>
  <si>
    <t>-0.13 [-0.62;0.48]</t>
  </si>
  <si>
    <t>-0.15 [-0.59;0.32]</t>
  </si>
  <si>
    <t>M00546</t>
  </si>
  <si>
    <t>-0.10 [-0.60;0.60]</t>
  </si>
  <si>
    <t>-0.37 [-0.82;0.21]</t>
  </si>
  <si>
    <t>M00548</t>
  </si>
  <si>
    <t>M00549</t>
  </si>
  <si>
    <t>-0.05 [-0.63;0.55]</t>
  </si>
  <si>
    <t>-0.16 [-0.66;0.42]</t>
  </si>
  <si>
    <t>M00550</t>
  </si>
  <si>
    <t>-0.12 [-0.61;0.53]</t>
  </si>
  <si>
    <t>-0.28 [-0.71;0.37]</t>
  </si>
  <si>
    <t>M00551</t>
  </si>
  <si>
    <t>M00552</t>
  </si>
  <si>
    <t>-0.03 [-0.65;0.63]</t>
  </si>
  <si>
    <t>M00554</t>
  </si>
  <si>
    <t>-0.09 [-0.66;0.48]</t>
  </si>
  <si>
    <t>-0.10 [-0.65;0.54]</t>
  </si>
  <si>
    <t>M00555</t>
  </si>
  <si>
    <t>-0.17 [-0.56;0.38]</t>
  </si>
  <si>
    <t>-0.33 [-0.67;0.17]</t>
  </si>
  <si>
    <t>M00563</t>
  </si>
  <si>
    <t>-0.32 [-0.76;0.27]</t>
  </si>
  <si>
    <t>M00564</t>
  </si>
  <si>
    <t>-0.31 [-0.59;0.20]</t>
  </si>
  <si>
    <t>-0.40 [-0.64;0.12]</t>
  </si>
  <si>
    <t>M00565</t>
  </si>
  <si>
    <t>-0.12 [-0.64;0.47]</t>
  </si>
  <si>
    <t>M00566</t>
  </si>
  <si>
    <t>-0.30 [-0.51;0.10]</t>
  </si>
  <si>
    <t>-0.32 [-0.53;0.11]</t>
  </si>
  <si>
    <t>M00567</t>
  </si>
  <si>
    <t>-0.04 [-0.61;0.61]</t>
  </si>
  <si>
    <t>-0.23 [-0.72;0.34]</t>
  </si>
  <si>
    <t>M00568</t>
  </si>
  <si>
    <t>-0.06 [-0.66;0.57]</t>
  </si>
  <si>
    <t>-0.24 [-0.79;0.51]</t>
  </si>
  <si>
    <t>M00569</t>
  </si>
  <si>
    <t>-0.12 [-0.69;0.55]</t>
  </si>
  <si>
    <t>-0.06 [-0.70;0.49]</t>
  </si>
  <si>
    <t>M00570</t>
  </si>
  <si>
    <t>-0.06 [-0.62;0.59]</t>
  </si>
  <si>
    <t>M00571</t>
  </si>
  <si>
    <t>-0.19 [-0.70;0.52]</t>
  </si>
  <si>
    <t>M00572</t>
  </si>
  <si>
    <t>-0.07 [-0.66;0.47]</t>
  </si>
  <si>
    <t>-0.14 [-0.67;0.48]</t>
  </si>
  <si>
    <t>M00573</t>
  </si>
  <si>
    <t>-0.16 [-0.67;0.56]</t>
  </si>
  <si>
    <t>-0.18 [-0.69;0.53]</t>
  </si>
  <si>
    <t>M00574</t>
  </si>
  <si>
    <t>M00575</t>
  </si>
  <si>
    <t>-0.21 [-0.70;0.48]</t>
  </si>
  <si>
    <t>M00577</t>
  </si>
  <si>
    <t>-0.17 [-0.67;0.55]</t>
  </si>
  <si>
    <t>M00579</t>
  </si>
  <si>
    <t>-0.11 [-0.62;0.57]</t>
  </si>
  <si>
    <t>-0.15 [-0.65;0.40]</t>
  </si>
  <si>
    <t>M00580</t>
  </si>
  <si>
    <t>-0.09 [-0.65;0.66]</t>
  </si>
  <si>
    <t>-0.21 [-0.85;0.40]</t>
  </si>
  <si>
    <t>M00581</t>
  </si>
  <si>
    <t>-0.09 [-0.70;0.44]</t>
  </si>
  <si>
    <t>-0.01 [-0.62;0.56]</t>
  </si>
  <si>
    <t>M00582</t>
  </si>
  <si>
    <t>0.06 [-0.58;0.63]</t>
  </si>
  <si>
    <t>-0.26 [-0.77;0.39]</t>
  </si>
  <si>
    <t>M00583</t>
  </si>
  <si>
    <t>-0.19 [-0.20;-0.16]</t>
  </si>
  <si>
    <t>-0.20 [-0.20;-0.16]</t>
  </si>
  <si>
    <t>M00584</t>
  </si>
  <si>
    <t>-0.35 [-0.55;0.24]</t>
  </si>
  <si>
    <t>-0.39 [-0.58;0.24]</t>
  </si>
  <si>
    <t>M00585</t>
  </si>
  <si>
    <t>-0.25 [-0.75;0.38]</t>
  </si>
  <si>
    <t>-0.24 [-0.71;0.49]</t>
  </si>
  <si>
    <t>M00586</t>
  </si>
  <si>
    <t>-0.30 [-0.77;0.41]</t>
  </si>
  <si>
    <t>-0.14 [-0.58;0.57]</t>
  </si>
  <si>
    <t>M00587</t>
  </si>
  <si>
    <t>-0.23 [-0.69;0.50]</t>
  </si>
  <si>
    <t>-0.21 [-0.69;0.46]</t>
  </si>
  <si>
    <t>M00589</t>
  </si>
  <si>
    <t>-0.07 [-0.61;0.58]</t>
  </si>
  <si>
    <t>-0.24 [-0.72;0.37]</t>
  </si>
  <si>
    <t>M00590</t>
  </si>
  <si>
    <t>-0.16 [-0.57;0.36]</t>
  </si>
  <si>
    <t>-0.32 [-0.68;0.20]</t>
  </si>
  <si>
    <t>M00591</t>
  </si>
  <si>
    <t>-0.21 [-0.49;0.28]</t>
  </si>
  <si>
    <t>-0.33 [-0.58;0.02]</t>
  </si>
  <si>
    <t>M00592</t>
  </si>
  <si>
    <t>-0.12 [-0.14;-0.07]</t>
  </si>
  <si>
    <t>-0.13 [-0.14;-0.08]</t>
  </si>
  <si>
    <t>M00593</t>
  </si>
  <si>
    <t>-0.22 [-0.74;0.43]</t>
  </si>
  <si>
    <t>M00595</t>
  </si>
  <si>
    <t>-0.26 [-0.47;0.19]</t>
  </si>
  <si>
    <t>-0.39 [-0.51;-0.04]</t>
  </si>
  <si>
    <t>M00596</t>
  </si>
  <si>
    <t>-0.14 [-0.73;0.46]</t>
  </si>
  <si>
    <t>0.03 [-0.67;0.70]</t>
  </si>
  <si>
    <t>M00599</t>
  </si>
  <si>
    <t>-0.19 [-0.72;0.51]</t>
  </si>
  <si>
    <t>-0.25 [-0.69;0.37]</t>
  </si>
  <si>
    <t>M00600</t>
  </si>
  <si>
    <t>-0.33 [-0.52;0.11]</t>
  </si>
  <si>
    <t>M00601</t>
  </si>
  <si>
    <t>-0.39 [-0.57;0.04]</t>
  </si>
  <si>
    <t>-0.29 [-0.57;0.26]</t>
  </si>
  <si>
    <t>M00602</t>
  </si>
  <si>
    <t>-0.07 [-0.59;0.50]</t>
  </si>
  <si>
    <t>-0.17 [-0.67;0.44]</t>
  </si>
  <si>
    <t>M00603</t>
  </si>
  <si>
    <t>-0.12 [-0.71;0.51]</t>
  </si>
  <si>
    <t>-0.06 [-0.70;0.57]</t>
  </si>
  <si>
    <t>M00604</t>
  </si>
  <si>
    <t>-0.20 [-0.27;0.00]</t>
  </si>
  <si>
    <t>-0.27 [-0.27;-0.07]</t>
  </si>
  <si>
    <t>M00605</t>
  </si>
  <si>
    <t>M00606</t>
  </si>
  <si>
    <t>-0.03 [-0.63;0.51]</t>
  </si>
  <si>
    <t>M00608</t>
  </si>
  <si>
    <t>-0.45 [-0.59;0.40]</t>
  </si>
  <si>
    <t>-0.49 [-0.60;0.06]</t>
  </si>
  <si>
    <t>M00609</t>
  </si>
  <si>
    <t>-0.07 [-0.61;0.54]</t>
  </si>
  <si>
    <t>-0.18 [-0.66;0.40]</t>
  </si>
  <si>
    <t>M00610</t>
  </si>
  <si>
    <t>-0.19 [-0.59;0.36]</t>
  </si>
  <si>
    <t>-0.35 [-0.66;0.21]</t>
  </si>
  <si>
    <t>M00615</t>
  </si>
  <si>
    <t>-0.19 [-0.49;0.23]</t>
  </si>
  <si>
    <t>-0.32 [-0.55;0.08]</t>
  </si>
  <si>
    <t>M00619</t>
  </si>
  <si>
    <t>-0.22 [-0.22;-0.11]</t>
  </si>
  <si>
    <t>-0.22 [-0.22;-0.10]</t>
  </si>
  <si>
    <t>M00620</t>
  </si>
  <si>
    <t>-0.08 [-0.62;0.66]</t>
  </si>
  <si>
    <t>-0.21 [-0.71;0.34]</t>
  </si>
  <si>
    <t>M00622</t>
  </si>
  <si>
    <t>-0.17 [-0.66;0.49]</t>
  </si>
  <si>
    <t>-0.22 [-0.68;0.41]</t>
  </si>
  <si>
    <t>M00623</t>
  </si>
  <si>
    <t>-0.30 [-0.52;0.12]</t>
  </si>
  <si>
    <t>-0.20 [-0.50;0.29]</t>
  </si>
  <si>
    <t>M00624</t>
  </si>
  <si>
    <t>M00625</t>
  </si>
  <si>
    <t>-0.32 [-0.61;0.21]</t>
  </si>
  <si>
    <t>-0.32 [-0.61;0.22]</t>
  </si>
  <si>
    <t>M00627</t>
  </si>
  <si>
    <t>0.04 [-0.55;0.67]</t>
  </si>
  <si>
    <t>-0.26 [-0.80;0.29]</t>
  </si>
  <si>
    <t>M00628</t>
  </si>
  <si>
    <t>-0.13 [-0.65;0.64]</t>
  </si>
  <si>
    <t>-0.23 [-0.74;0.47]</t>
  </si>
  <si>
    <t>M00630</t>
  </si>
  <si>
    <t>M00631</t>
  </si>
  <si>
    <t>-0.10 [-0.64;0.45]</t>
  </si>
  <si>
    <t>-0.08 [-0.65;0.58]</t>
  </si>
  <si>
    <t>M00632</t>
  </si>
  <si>
    <t>-0.16 [-0.62;0.49]</t>
  </si>
  <si>
    <t>M00633</t>
  </si>
  <si>
    <t>-0.32 [-0.51;0.17]</t>
  </si>
  <si>
    <t>-0.44 [-0.55;-0.05]</t>
  </si>
  <si>
    <t>M00634</t>
  </si>
  <si>
    <t>-0.35 [-0.49;0.07]</t>
  </si>
  <si>
    <t>M00635</t>
  </si>
  <si>
    <t>-0.26 [-0.32;-0.12]</t>
  </si>
  <si>
    <t>M00639</t>
  </si>
  <si>
    <t>-0.32 [-0.32;-0.32]</t>
  </si>
  <si>
    <t>M00641</t>
  </si>
  <si>
    <t>-0.21 [-0.67;0.44]</t>
  </si>
  <si>
    <t>-0.25 [-0.71;0.50]</t>
  </si>
  <si>
    <t>M00642</t>
  </si>
  <si>
    <t>-0.11 [-0.70;0.53]</t>
  </si>
  <si>
    <t>-0.19 [-0.72;0.48]</t>
  </si>
  <si>
    <t>M00643</t>
  </si>
  <si>
    <t>-0.27 [-0.79;0.41]</t>
  </si>
  <si>
    <t>M00644</t>
  </si>
  <si>
    <t>-0.26 [-0.30;-0.14]</t>
  </si>
  <si>
    <t>-0.26 [-0.30;-0.16]</t>
  </si>
  <si>
    <t>M00645</t>
  </si>
  <si>
    <t>M00646</t>
  </si>
  <si>
    <t>-0.15 [-0.69;0.57]</t>
  </si>
  <si>
    <t>-0.23 [-0.72;0.52]</t>
  </si>
  <si>
    <t>M00647</t>
  </si>
  <si>
    <t>-0.16 [-0.67;0.59]</t>
  </si>
  <si>
    <t>-0.24 [-0.73;0.48]</t>
  </si>
  <si>
    <t>M00648</t>
  </si>
  <si>
    <t>-0.08 [-0.62;0.58]</t>
  </si>
  <si>
    <t>-0.14 [-0.67;0.49]</t>
  </si>
  <si>
    <t>M00649</t>
  </si>
  <si>
    <t>-0.11 [-0.12;-0.08]</t>
  </si>
  <si>
    <t>-0.10 [-0.12;-0.07]</t>
  </si>
  <si>
    <t>M00651</t>
  </si>
  <si>
    <t>0.01 [-0.57;0.66]</t>
  </si>
  <si>
    <t>-0.22 [-0.76;0.43]</t>
  </si>
  <si>
    <t>M00652</t>
  </si>
  <si>
    <t>-0.08 [-0.65;0.51]</t>
  </si>
  <si>
    <t>-0.10 [-0.69;0.52]</t>
  </si>
  <si>
    <t>M00653</t>
  </si>
  <si>
    <t>-0.16 [-0.16;-0.14]</t>
  </si>
  <si>
    <t>M00654</t>
  </si>
  <si>
    <t>-0.35 [-0.35;-0.18]</t>
  </si>
  <si>
    <t>-0.35 [-0.35;-0.17]</t>
  </si>
  <si>
    <t>M00655</t>
  </si>
  <si>
    <t>-0.15 [-0.18;-0.07]</t>
  </si>
  <si>
    <t>-0.12 [-0.18;-0.04]</t>
  </si>
  <si>
    <t>M00656</t>
  </si>
  <si>
    <t>-0.22 [-0.74;0.42]</t>
  </si>
  <si>
    <t>M00657</t>
  </si>
  <si>
    <t>-0.16 [-0.69;0.46]</t>
  </si>
  <si>
    <t>-0.08 [-0.64;0.60]</t>
  </si>
  <si>
    <t>M00658</t>
  </si>
  <si>
    <t>-0.20 [-0.62;0.38]</t>
  </si>
  <si>
    <t>-0.24 [-0.67;0.30]</t>
  </si>
  <si>
    <t>M00660</t>
  </si>
  <si>
    <t>-0.17 [-0.39;0.10]</t>
  </si>
  <si>
    <t>-0.26 [-0.44;0.03]</t>
  </si>
  <si>
    <t>M00661</t>
  </si>
  <si>
    <t>M00662</t>
  </si>
  <si>
    <t>-0.25 [-0.64;0.30]</t>
  </si>
  <si>
    <t>-0.28 [-0.64;0.23]</t>
  </si>
  <si>
    <t>M00663</t>
  </si>
  <si>
    <t>-0.20 [-0.68;0.50]</t>
  </si>
  <si>
    <t>M00664</t>
  </si>
  <si>
    <t>-0.16 [-0.65;0.56]</t>
  </si>
  <si>
    <t>M00667</t>
  </si>
  <si>
    <t>-0.03 [-0.64;0.54]</t>
  </si>
  <si>
    <t>-0.13 [-0.64;0.54]</t>
  </si>
  <si>
    <t>M00668</t>
  </si>
  <si>
    <t>-0.32 [-0.67;0.25]</t>
  </si>
  <si>
    <t>-0.22 [-0.59;0.40]</t>
  </si>
  <si>
    <t>M00669</t>
  </si>
  <si>
    <t>-0.13 [-0.71;0.53]</t>
  </si>
  <si>
    <t>M00670</t>
  </si>
  <si>
    <t>-0.15 [-0.69;0.51]</t>
  </si>
  <si>
    <t>M00672</t>
  </si>
  <si>
    <t>M00673</t>
  </si>
  <si>
    <t>-0.20 [-0.20;-0.20]</t>
  </si>
  <si>
    <t>M00674</t>
  </si>
  <si>
    <t>M00676</t>
  </si>
  <si>
    <t>M00677</t>
  </si>
  <si>
    <t>-0.43 [-0.43;-0.21]</t>
  </si>
  <si>
    <t>-0.43 [-0.43;0.01]</t>
  </si>
  <si>
    <t>M00678</t>
  </si>
  <si>
    <t>-0.23 [-0.61;0.29]</t>
  </si>
  <si>
    <t>-0.25 [-0.61;0.31]</t>
  </si>
  <si>
    <t>M00682</t>
  </si>
  <si>
    <t>-0.29 [-0.55;0.14]</t>
  </si>
  <si>
    <t>-0.30 [-0.52;0.10]</t>
  </si>
  <si>
    <t>M00683</t>
  </si>
  <si>
    <t>-0.25 [-0.25;-0.22]</t>
  </si>
  <si>
    <t>M00684</t>
  </si>
  <si>
    <t>M00685</t>
  </si>
  <si>
    <t>-0.35 [-0.61;0.22]</t>
  </si>
  <si>
    <t>-0.38 [-0.62;0.14]</t>
  </si>
  <si>
    <t>M00686</t>
  </si>
  <si>
    <t>-0.28 [-0.34;-0.11]</t>
  </si>
  <si>
    <t>-0.27 [-0.34;-0.11]</t>
  </si>
  <si>
    <t>M00687</t>
  </si>
  <si>
    <t>-0.39 [-0.39;-0.21]</t>
  </si>
  <si>
    <t>-0.39 [-0.39;-0.13]</t>
  </si>
  <si>
    <t>M00688</t>
  </si>
  <si>
    <t>-0.29 [-0.35;0.00]</t>
  </si>
  <si>
    <t>-0.29 [-0.35;0.01]</t>
  </si>
  <si>
    <t>M00689</t>
  </si>
  <si>
    <t>-0.20 [-0.24;-0.04]</t>
  </si>
  <si>
    <t>-0.20 [-0.24;-0.05]</t>
  </si>
  <si>
    <t>M00690</t>
  </si>
  <si>
    <t>M00691</t>
  </si>
  <si>
    <t>M00692</t>
  </si>
  <si>
    <t>-0.24 [-0.24;-0.18]</t>
  </si>
  <si>
    <t>-0.24 [-0.24;-0.13]</t>
  </si>
  <si>
    <t>M00693</t>
  </si>
  <si>
    <t>-0.23 [-0.23;-0.18]</t>
  </si>
  <si>
    <t>-0.23 [-0.23;-0.14]</t>
  </si>
  <si>
    <t>M00694</t>
  </si>
  <si>
    <t>M00695</t>
  </si>
  <si>
    <t>-0.22 [-0.73;0.41]</t>
  </si>
  <si>
    <t>-0.15 [-0.70;0.48]</t>
  </si>
  <si>
    <t>M00696</t>
  </si>
  <si>
    <t>-0.19 [-0.70;0.55]</t>
  </si>
  <si>
    <t>M00697</t>
  </si>
  <si>
    <t>-0.19 [-0.70;0.54]</t>
  </si>
  <si>
    <t>M00698</t>
  </si>
  <si>
    <t>-0.21 [-0.38;0.10]</t>
  </si>
  <si>
    <t>-0.24 [-0.39;0.01]</t>
  </si>
  <si>
    <t>M00699</t>
  </si>
  <si>
    <t>-0.15 [-0.71;0.60]</t>
  </si>
  <si>
    <t>-0.24 [-0.73;0.45]</t>
  </si>
  <si>
    <t>M00700</t>
  </si>
  <si>
    <t>-0.21 [-0.72;0.44]</t>
  </si>
  <si>
    <t>-0.06 [-0.64;0.66]</t>
  </si>
  <si>
    <t>M00701</t>
  </si>
  <si>
    <t>-0.26 [-0.67;0.33]</t>
  </si>
  <si>
    <t>-0.25 [-0.64;0.38]</t>
  </si>
  <si>
    <t>M00702</t>
  </si>
  <si>
    <t>-0.24 [-0.70;0.37]</t>
  </si>
  <si>
    <t>M00704</t>
  </si>
  <si>
    <t>-0.03 [-0.69;0.70]</t>
  </si>
  <si>
    <t>-0.21 [-0.78;0.38]</t>
  </si>
  <si>
    <t>M00705</t>
  </si>
  <si>
    <t>-0.12 [-0.68;0.50]</t>
  </si>
  <si>
    <t>-0.08 [-0.62;0.53]</t>
  </si>
  <si>
    <t>M00706</t>
  </si>
  <si>
    <t>-0.28 [-0.58;0.31]</t>
  </si>
  <si>
    <t>-0.33 [-0.63;0.14]</t>
  </si>
  <si>
    <t>M00707</t>
  </si>
  <si>
    <t>-0.10 [-0.68;0.54]</t>
  </si>
  <si>
    <t>-0.09 [-0.63;0.59]</t>
  </si>
  <si>
    <t>M00708</t>
  </si>
  <si>
    <t>-0.26 [-0.30;-0.12]</t>
  </si>
  <si>
    <t>-0.27 [-0.31;-0.16]</t>
  </si>
  <si>
    <t>M00709</t>
  </si>
  <si>
    <t>-0.11 [-0.67;0.50]</t>
  </si>
  <si>
    <t>M00710</t>
  </si>
  <si>
    <t>-0.37 [-0.81;0.47]</t>
  </si>
  <si>
    <t>-0.24 [-0.73;0.46]</t>
  </si>
  <si>
    <t>M00711</t>
  </si>
  <si>
    <t>-0.24 [-0.47;0.23]</t>
  </si>
  <si>
    <t>-0.32 [-0.53;0.07]</t>
  </si>
  <si>
    <t>M00712</t>
  </si>
  <si>
    <t>-0.39 [-0.41;0.01]</t>
  </si>
  <si>
    <t>-0.39 [-0.41;0.00]</t>
  </si>
  <si>
    <t>M00713</t>
  </si>
  <si>
    <t>-0.21 [-0.57;0.32]</t>
  </si>
  <si>
    <t>-0.39 [-0.62;0.06]</t>
  </si>
  <si>
    <t>M00714</t>
  </si>
  <si>
    <t>M00715</t>
  </si>
  <si>
    <t>-0.30 [-0.66;0.24]</t>
  </si>
  <si>
    <t>-0.26 [-0.58;0.32]</t>
  </si>
  <si>
    <t>M00716</t>
  </si>
  <si>
    <t>-0.08 [-0.68;0.61]</t>
  </si>
  <si>
    <t>-0.20 [-0.75;0.44]</t>
  </si>
  <si>
    <t>M00718</t>
  </si>
  <si>
    <t>M00719</t>
  </si>
  <si>
    <t>-0.17 [-0.64;0.49]</t>
  </si>
  <si>
    <t>-0.37 [-0.69;0.23]</t>
  </si>
  <si>
    <t>M00720</t>
  </si>
  <si>
    <t>M00721</t>
  </si>
  <si>
    <t>-0.23 [-0.67;0.40]</t>
  </si>
  <si>
    <t>-0.15 [-0.56;0.42]</t>
  </si>
  <si>
    <t>M00722</t>
  </si>
  <si>
    <t>M00723</t>
  </si>
  <si>
    <t>-0.20 [-0.44;0.13]</t>
  </si>
  <si>
    <t>-0.26 [-0.48;0.04]</t>
  </si>
  <si>
    <t>M00724</t>
  </si>
  <si>
    <t>-0.20 [-0.54;0.25]</t>
  </si>
  <si>
    <t>-0.21 [-0.56;0.18]</t>
  </si>
  <si>
    <t>M00725</t>
  </si>
  <si>
    <t>-0.17 [-0.63;0.58]</t>
  </si>
  <si>
    <t>-0.23 [-0.77;0.52]</t>
  </si>
  <si>
    <t>M00726</t>
  </si>
  <si>
    <t>-0.27 [-0.68;0.40]</t>
  </si>
  <si>
    <t>-0.25 [-0.64;0.37]</t>
  </si>
  <si>
    <t>M00727</t>
  </si>
  <si>
    <t>-0.13 [-0.63;0.45]</t>
  </si>
  <si>
    <t>-0.20 [-0.64;0.37]</t>
  </si>
  <si>
    <t>M00728</t>
  </si>
  <si>
    <t>-0.05 [-0.59;0.52]</t>
  </si>
  <si>
    <t>-0.22 [-0.66;0.36]</t>
  </si>
  <si>
    <t>M00729</t>
  </si>
  <si>
    <t>-0.05 [-0.66;0.58]</t>
  </si>
  <si>
    <t>-0.10 [-0.68;0.44]</t>
  </si>
  <si>
    <t>M00730</t>
  </si>
  <si>
    <t>-0.24 [-0.65;0.38]</t>
  </si>
  <si>
    <t>-0.24 [-0.70;0.35]</t>
  </si>
  <si>
    <t>M00732</t>
  </si>
  <si>
    <t>-0.14 [-0.14;-0.11]</t>
  </si>
  <si>
    <t>M00733</t>
  </si>
  <si>
    <t>-0.23 [-0.65;0.38]</t>
  </si>
  <si>
    <t>M00734</t>
  </si>
  <si>
    <t>-0.09 [-0.66;0.50]</t>
  </si>
  <si>
    <t>-0.14 [-0.69;0.46]</t>
  </si>
  <si>
    <t>M00737</t>
  </si>
  <si>
    <t>-0.09 [-0.66;0.49]</t>
  </si>
  <si>
    <t>-0.15 [-0.69;0.46]</t>
  </si>
  <si>
    <t>M00738</t>
  </si>
  <si>
    <t>-0.18 [-0.66;0.44]</t>
  </si>
  <si>
    <t>M00739</t>
  </si>
  <si>
    <t>-0.27 [-0.30;-0.10]</t>
  </si>
  <si>
    <t>-0.29 [-0.30;-0.21]</t>
  </si>
  <si>
    <t>M00740</t>
  </si>
  <si>
    <t>-0.13 [-0.63;0.44]</t>
  </si>
  <si>
    <t>-0.11 [-0.65;0.52]</t>
  </si>
  <si>
    <t>M00741</t>
  </si>
  <si>
    <t>-0.13 [-0.66;0.52]</t>
  </si>
  <si>
    <t>-0.16 [-0.73;0.58]</t>
  </si>
  <si>
    <t>M00742</t>
  </si>
  <si>
    <t>-0.05 [-0.63;0.52]</t>
  </si>
  <si>
    <t>-0.16 [-0.66;0.45]</t>
  </si>
  <si>
    <t>M00743</t>
  </si>
  <si>
    <t>-0.23 [-0.69;0.39]</t>
  </si>
  <si>
    <t>M00744</t>
  </si>
  <si>
    <t>M00745</t>
  </si>
  <si>
    <t>-0.04 [-0.58;0.60]</t>
  </si>
  <si>
    <t>-0.20 [-0.75;0.43]</t>
  </si>
  <si>
    <t>M00746</t>
  </si>
  <si>
    <t>-0.27 [-0.30;-0.11]</t>
  </si>
  <si>
    <t>-0.29 [-0.31;-0.18]</t>
  </si>
  <si>
    <t>M00747</t>
  </si>
  <si>
    <t>-0.14 [-0.69;0.61]</t>
  </si>
  <si>
    <t>-0.26 [-0.74;0.38]</t>
  </si>
  <si>
    <t>M00754</t>
  </si>
  <si>
    <t>M00760</t>
  </si>
  <si>
    <t>-0.39 [-0.68;0.14]</t>
  </si>
  <si>
    <t>-0.30 [-0.61;0.21]</t>
  </si>
  <si>
    <t>M00762</t>
  </si>
  <si>
    <t>-0.28 [-0.69;0.39]</t>
  </si>
  <si>
    <t>-0.22 [-0.66;0.47]</t>
  </si>
  <si>
    <t>M00763</t>
  </si>
  <si>
    <t>-0.30 [-0.65;0.19]</t>
  </si>
  <si>
    <t>-0.21 [-0.54;0.38]</t>
  </si>
  <si>
    <t>M00764</t>
  </si>
  <si>
    <t>-0.24 [-0.78;0.37]</t>
  </si>
  <si>
    <t>-0.09 [-0.59;0.59]</t>
  </si>
  <si>
    <t>M00765</t>
  </si>
  <si>
    <t>-0.09 [-0.64;0.58]</t>
  </si>
  <si>
    <t>-0.26 [-0.76;0.36]</t>
  </si>
  <si>
    <t>M00766</t>
  </si>
  <si>
    <t>-0.28 [-0.38;0.06]</t>
  </si>
  <si>
    <t>-0.32 [-0.39;-0.10]</t>
  </si>
  <si>
    <t>M00767</t>
  </si>
  <si>
    <t>-0.12 [-0.54;0.47]</t>
  </si>
  <si>
    <t>-0.29 [-0.68;0.25]</t>
  </si>
  <si>
    <t>M00769</t>
  </si>
  <si>
    <t>-0.09 [-0.70;0.51]</t>
  </si>
  <si>
    <t>-0.13 [-0.67;0.59]</t>
  </si>
  <si>
    <t>M00770</t>
  </si>
  <si>
    <t>-0.34 [-0.64;0.21]</t>
  </si>
  <si>
    <t>-0.21 [-0.61;0.44]</t>
  </si>
  <si>
    <t>M00771</t>
  </si>
  <si>
    <t>-0.28 [-0.70;0.44]</t>
  </si>
  <si>
    <t>-0.22 [-0.70;0.46]</t>
  </si>
  <si>
    <t>M00773</t>
  </si>
  <si>
    <t>-0.18 [-0.56;0.37]</t>
  </si>
  <si>
    <t>-0.25 [-0.63;0.23]</t>
  </si>
  <si>
    <t>M00774</t>
  </si>
  <si>
    <t>M00775</t>
  </si>
  <si>
    <t>M00776</t>
  </si>
  <si>
    <t>-0.15 [-0.15;-0.15]</t>
  </si>
  <si>
    <t>M2</t>
  </si>
  <si>
    <t>-0.20 [-0.67;0.45]</t>
  </si>
  <si>
    <t xml:space="preserve">Variance explained by single omics feature spaces and multi-omics for adiposity measures and gut microbiome gene richness </t>
  </si>
  <si>
    <t>Measure</t>
  </si>
  <si>
    <t>feature</t>
  </si>
  <si>
    <t>Median R2</t>
  </si>
  <si>
    <t>Min R2</t>
  </si>
  <si>
    <t>Max R2</t>
  </si>
  <si>
    <t>GMMs</t>
  </si>
  <si>
    <t>0.164</t>
  </si>
  <si>
    <t>0.066</t>
  </si>
  <si>
    <t>0.306</t>
  </si>
  <si>
    <t>diet</t>
  </si>
  <si>
    <t>0.192</t>
  </si>
  <si>
    <t>0.09</t>
  </si>
  <si>
    <t>0.243</t>
  </si>
  <si>
    <t>KEGGs</t>
  </si>
  <si>
    <t>0.307</t>
  </si>
  <si>
    <t>0.181</t>
  </si>
  <si>
    <t>0.409</t>
  </si>
  <si>
    <t>MAGs</t>
  </si>
  <si>
    <t>0.488</t>
  </si>
  <si>
    <t>0.319</t>
  </si>
  <si>
    <t>0.53</t>
  </si>
  <si>
    <t>metabolites</t>
  </si>
  <si>
    <t>0.506</t>
  </si>
  <si>
    <t>0.438</t>
  </si>
  <si>
    <t>0.628</t>
  </si>
  <si>
    <t>proteins</t>
  </si>
  <si>
    <t>0.721</t>
  </si>
  <si>
    <t>0.635</t>
  </si>
  <si>
    <t>0.781</t>
  </si>
  <si>
    <t>All Omics</t>
  </si>
  <si>
    <t>0.815</t>
  </si>
  <si>
    <t>0.765</t>
  </si>
  <si>
    <t>0.875</t>
  </si>
  <si>
    <t>0.166</t>
  </si>
  <si>
    <t>0.099</t>
  </si>
  <si>
    <t>0.294</t>
  </si>
  <si>
    <t>0.145</t>
  </si>
  <si>
    <t>0.093</t>
  </si>
  <si>
    <t>0.25</t>
  </si>
  <si>
    <t>0.26</t>
  </si>
  <si>
    <t>0.125</t>
  </si>
  <si>
    <t>0.403</t>
  </si>
  <si>
    <t>0.41</t>
  </si>
  <si>
    <t>0.206</t>
  </si>
  <si>
    <t>0.516</t>
  </si>
  <si>
    <t>0.468</t>
  </si>
  <si>
    <t>0.388</t>
  </si>
  <si>
    <t>0.6</t>
  </si>
  <si>
    <t>0.714</t>
  </si>
  <si>
    <t>0.661</t>
  </si>
  <si>
    <t>0.823</t>
  </si>
  <si>
    <t>0.766</t>
  </si>
  <si>
    <t>0.849</t>
  </si>
  <si>
    <t>0.111</t>
  </si>
  <si>
    <t>0.014</t>
  </si>
  <si>
    <t>0.163</t>
  </si>
  <si>
    <t>0.057</t>
  </si>
  <si>
    <t>0.203</t>
  </si>
  <si>
    <t>0.22</t>
  </si>
  <si>
    <t>0.047</t>
  </si>
  <si>
    <t>0.334</t>
  </si>
  <si>
    <t>0.289</t>
  </si>
  <si>
    <t>0.202</t>
  </si>
  <si>
    <t>0.421</t>
  </si>
  <si>
    <t>0.531</t>
  </si>
  <si>
    <t>0.446</t>
  </si>
  <si>
    <t>0.706</t>
  </si>
  <si>
    <t>0.724</t>
  </si>
  <si>
    <t>0.61</t>
  </si>
  <si>
    <t>0.754</t>
  </si>
  <si>
    <t>0.802</t>
  </si>
  <si>
    <t>0.755</t>
  </si>
  <si>
    <t>0.844</t>
  </si>
  <si>
    <t>0.05</t>
  </si>
  <si>
    <t>0.003</t>
  </si>
  <si>
    <t>0.1</t>
  </si>
  <si>
    <t>0.157</t>
  </si>
  <si>
    <t>0.083</t>
  </si>
  <si>
    <t>0.29</t>
  </si>
  <si>
    <t>0.012</t>
  </si>
  <si>
    <t>0.404</t>
  </si>
  <si>
    <t>0.217</t>
  </si>
  <si>
    <t>0.021</t>
  </si>
  <si>
    <t>0.462</t>
  </si>
  <si>
    <t>0.4</t>
  </si>
  <si>
    <t>0.3</t>
  </si>
  <si>
    <t>0.538</t>
  </si>
  <si>
    <t>0.557</t>
  </si>
  <si>
    <t>0.532</t>
  </si>
  <si>
    <t>0.63</t>
  </si>
  <si>
    <t>0.713</t>
  </si>
  <si>
    <t>0.645</t>
  </si>
  <si>
    <t>0.776</t>
  </si>
  <si>
    <t>0.191</t>
  </si>
  <si>
    <t>0.197</t>
  </si>
  <si>
    <t>0.12</t>
  </si>
  <si>
    <t>0.238</t>
  </si>
  <si>
    <t>0.209</t>
  </si>
  <si>
    <t>0.504</t>
  </si>
  <si>
    <t>0.478</t>
  </si>
  <si>
    <t>0.631</t>
  </si>
  <si>
    <t>0.751</t>
  </si>
  <si>
    <t>0.685</t>
  </si>
  <si>
    <t>0.795</t>
  </si>
  <si>
    <t>0.852</t>
  </si>
  <si>
    <t>0.799</t>
  </si>
  <si>
    <t>0.872</t>
  </si>
  <si>
    <t>0.142</t>
  </si>
  <si>
    <t>0.046</t>
  </si>
  <si>
    <t>0.266</t>
  </si>
  <si>
    <t>0.249</t>
  </si>
  <si>
    <t>0.311</t>
  </si>
  <si>
    <t>0.222</t>
  </si>
  <si>
    <t>0.117</t>
  </si>
  <si>
    <t>0.361</t>
  </si>
  <si>
    <t>0.436</t>
  </si>
  <si>
    <t>0.358</t>
  </si>
  <si>
    <t>0.636</t>
  </si>
  <si>
    <t>0.439</t>
  </si>
  <si>
    <t>0.382</t>
  </si>
  <si>
    <t>0.637</t>
  </si>
  <si>
    <t>0.533</t>
  </si>
  <si>
    <t>0.759</t>
  </si>
  <si>
    <t>0.652</t>
  </si>
  <si>
    <t>0.845</t>
  </si>
  <si>
    <t>BMI</t>
  </si>
  <si>
    <t>0.144</t>
  </si>
  <si>
    <t>0.039</t>
  </si>
  <si>
    <t>0.225</t>
  </si>
  <si>
    <t>0.138</t>
  </si>
  <si>
    <t>0.075</t>
  </si>
  <si>
    <t>0.251</t>
  </si>
  <si>
    <t>0.132</t>
  </si>
  <si>
    <t>0.496</t>
  </si>
  <si>
    <t>0.302</t>
  </si>
  <si>
    <t>0.477</t>
  </si>
  <si>
    <t>0.596</t>
  </si>
  <si>
    <t>0.704</t>
  </si>
  <si>
    <t>0.743</t>
  </si>
  <si>
    <t>0.688</t>
  </si>
  <si>
    <t>0.797</t>
  </si>
  <si>
    <t>0.85</t>
  </si>
  <si>
    <t>0.892</t>
  </si>
  <si>
    <t>gut microbiome gene richness</t>
  </si>
  <si>
    <t>0.825</t>
  </si>
  <si>
    <t>0.774</t>
  </si>
  <si>
    <t>0.86</t>
  </si>
  <si>
    <t>0.044</t>
  </si>
  <si>
    <t>0.273</t>
  </si>
  <si>
    <t>0.847</t>
  </si>
  <si>
    <t>0.816</t>
  </si>
  <si>
    <t>0.913</t>
  </si>
  <si>
    <t>0.916</t>
  </si>
  <si>
    <t>0.902</t>
  </si>
  <si>
    <t>0.934</t>
  </si>
  <si>
    <t>0.556</t>
  </si>
  <si>
    <t>0.522</t>
  </si>
  <si>
    <t>0.737</t>
  </si>
  <si>
    <t>0.484</t>
  </si>
  <si>
    <t>0.964</t>
  </si>
  <si>
    <t>0.945</t>
  </si>
  <si>
    <t>0.969</t>
  </si>
  <si>
    <t>Obesity Measure</t>
  </si>
  <si>
    <t>feature 1</t>
  </si>
  <si>
    <t>feature 2</t>
  </si>
  <si>
    <t>0.529</t>
  </si>
  <si>
    <t>0.002</t>
  </si>
  <si>
    <t>0.21</t>
  </si>
  <si>
    <t>0.035</t>
  </si>
  <si>
    <t>1.08e-05</t>
  </si>
  <si>
    <t>0.001134</t>
  </si>
  <si>
    <t>0.000325</t>
  </si>
  <si>
    <t>0.034125</t>
  </si>
  <si>
    <t>0.018</t>
  </si>
  <si>
    <t>0.739</t>
  </si>
  <si>
    <t>2.17e-05</t>
  </si>
  <si>
    <t>0.0022785</t>
  </si>
  <si>
    <t>4.33e-05</t>
  </si>
  <si>
    <t>0.0045465</t>
  </si>
  <si>
    <t>WHR</t>
  </si>
  <si>
    <t>0.007</t>
  </si>
  <si>
    <t>0.735</t>
  </si>
  <si>
    <t>0.043</t>
  </si>
  <si>
    <t>0.853</t>
  </si>
  <si>
    <t>0.481</t>
  </si>
  <si>
    <t>0.000206</t>
  </si>
  <si>
    <t>0.02163</t>
  </si>
  <si>
    <t>0.000725</t>
  </si>
  <si>
    <t>0.076125</t>
  </si>
  <si>
    <t>Waist Circumference</t>
  </si>
  <si>
    <t>0.105</t>
  </si>
  <si>
    <t>0.063</t>
  </si>
  <si>
    <t>0.315</t>
  </si>
  <si>
    <t>0.00013</t>
  </si>
  <si>
    <t>0.01365</t>
  </si>
  <si>
    <t>Visceral AT Area</t>
  </si>
  <si>
    <t>0.001</t>
  </si>
  <si>
    <t>0.000487</t>
  </si>
  <si>
    <t>0.051135</t>
  </si>
  <si>
    <t>0.165</t>
  </si>
  <si>
    <t>Subcutaneous AT Area</t>
  </si>
  <si>
    <t>0.029</t>
  </si>
  <si>
    <t>0.013</t>
  </si>
  <si>
    <t>0.065</t>
  </si>
  <si>
    <t>metabolite</t>
  </si>
  <si>
    <t>median_r.squared</t>
  </si>
  <si>
    <t>median_mse.train</t>
  </si>
  <si>
    <t>median_mse.test</t>
  </si>
  <si>
    <t>predicted_from</t>
  </si>
  <si>
    <t>feature_space</t>
  </si>
  <si>
    <t>0.5246169181781168</t>
  </si>
  <si>
    <t>0.753873441203808</t>
  </si>
  <si>
    <t>0.5070256937689812</t>
  </si>
  <si>
    <t>Metabolites</t>
  </si>
  <si>
    <t>0.5467297193031224</t>
  </si>
  <si>
    <t>0.6328864982462842</t>
  </si>
  <si>
    <t>0.482506502136973</t>
  </si>
  <si>
    <t>0.6180402975844521</t>
  </si>
  <si>
    <t>0.5281498122349866</t>
  </si>
  <si>
    <t>0.37335970442049227</t>
  </si>
  <si>
    <t>0.3707629006517107</t>
  </si>
  <si>
    <t>0.8381519447673396</t>
  </si>
  <si>
    <t>0.6522399232827473</t>
  </si>
  <si>
    <t>0.3841741641630293</t>
  </si>
  <si>
    <t>0.8934340687948328</t>
  </si>
  <si>
    <t>0.6462502351606375</t>
  </si>
  <si>
    <t>0.4181574121395004</t>
  </si>
  <si>
    <t>0.7423962613526155</t>
  </si>
  <si>
    <t>0.5921859000355911</t>
  </si>
  <si>
    <t>0.10473496228464005</t>
  </si>
  <si>
    <t>0.8050777225816996</t>
  </si>
  <si>
    <t>0.7963951374998313</t>
  </si>
  <si>
    <t>0.33078193839348935</t>
  </si>
  <si>
    <t>0.8704394728345002</t>
  </si>
  <si>
    <t>0.7144694819393271</t>
  </si>
  <si>
    <t>0.23319781719664032</t>
  </si>
  <si>
    <t>0.8793784402252219</t>
  </si>
  <si>
    <t>0.8468654963390724</t>
  </si>
  <si>
    <t>0.3273962829817485</t>
  </si>
  <si>
    <t>0.9302582458197156</t>
  </si>
  <si>
    <t>0.7219464485600466</t>
  </si>
  <si>
    <t>0.021629807812805917</t>
  </si>
  <si>
    <t>0.8649702827253882</t>
  </si>
  <si>
    <t>0.8259501004213065</t>
  </si>
  <si>
    <t>0.40204888818701684</t>
  </si>
  <si>
    <t>0.8304666915595234</t>
  </si>
  <si>
    <t>0.6275293658767005</t>
  </si>
  <si>
    <t>0.5687048838520754</t>
  </si>
  <si>
    <t>0.5168303726430147</t>
  </si>
  <si>
    <t>0.4262202328725473</t>
  </si>
  <si>
    <t>0.46571925665773406</t>
  </si>
  <si>
    <t>0.8087712309948658</t>
  </si>
  <si>
    <t>0.5857221990251059</t>
  </si>
  <si>
    <t>0.41634843418197964</t>
  </si>
  <si>
    <t>0.7921203661598681</t>
  </si>
  <si>
    <t>0.6262622585721884</t>
  </si>
  <si>
    <t>0.3010403786807453</t>
  </si>
  <si>
    <t>0.9432906607091899</t>
  </si>
  <si>
    <t>0.7517066733958331</t>
  </si>
  <si>
    <t>0.19970076575850318</t>
  </si>
  <si>
    <t>0.9016034198810657</t>
  </si>
  <si>
    <t>0.8564806171996762</t>
  </si>
  <si>
    <t>0.1304430528880143</t>
  </si>
  <si>
    <t>0.8787939848948998</t>
  </si>
  <si>
    <t>0.7511479685024414</t>
  </si>
  <si>
    <t>0.2685983653245416</t>
  </si>
  <si>
    <t>0.8155517770979863</t>
  </si>
  <si>
    <t>0.7023358602403766</t>
  </si>
  <si>
    <t>0.1602059975931374</t>
  </si>
  <si>
    <t>0.8925106115898727</t>
  </si>
  <si>
    <t>0.8800628635170471</t>
  </si>
  <si>
    <t>0.42589087178867746</t>
  </si>
  <si>
    <t>0.7379979830459278</t>
  </si>
  <si>
    <t>0.6247611668057353</t>
  </si>
  <si>
    <t>0.13737999577382207</t>
  </si>
  <si>
    <t>1.0316822900707063</t>
  </si>
  <si>
    <t>0.8798451008735476</t>
  </si>
  <si>
    <t>0.25204980357174134</t>
  </si>
  <si>
    <t>0.9908907871207924</t>
  </si>
  <si>
    <t>0.7936131885705253</t>
  </si>
  <si>
    <t>0.1438449452462814</t>
  </si>
  <si>
    <t>1.0198302027634254</t>
  </si>
  <si>
    <t>0.9887051027746522</t>
  </si>
  <si>
    <t>0.14824386468346096</t>
  </si>
  <si>
    <t>1.0238095839826489</t>
  </si>
  <si>
    <t>0.8592332472489841</t>
  </si>
  <si>
    <t>0.4202069980230665</t>
  </si>
  <si>
    <t>0.851163397223056</t>
  </si>
  <si>
    <t>0.6205737979461005</t>
  </si>
  <si>
    <t>0.4957850335783096</t>
  </si>
  <si>
    <t>0.8727267468271453</t>
  </si>
  <si>
    <t>0.5458624889372632</t>
  </si>
  <si>
    <t>0.4759220080252403</t>
  </si>
  <si>
    <t>0.7580773814973466</t>
  </si>
  <si>
    <t>0.561755945728446</t>
  </si>
  <si>
    <t>0.35873661304415716</t>
  </si>
  <si>
    <t>0.8155131581001491</t>
  </si>
  <si>
    <t>0.6428648752194095</t>
  </si>
  <si>
    <t>0.4198521222681135</t>
  </si>
  <si>
    <t>0.8441452097326243</t>
  </si>
  <si>
    <t>0.6048417904254435</t>
  </si>
  <si>
    <t>0.44609186809383466</t>
  </si>
  <si>
    <t>0.8170393671547338</t>
  </si>
  <si>
    <t>0.6309368646366194</t>
  </si>
  <si>
    <t>0.14266777176821155</t>
  </si>
  <si>
    <t>1.0022099435602114</t>
  </si>
  <si>
    <t>0.9228249493197855</t>
  </si>
  <si>
    <t>0.22715347905988592</t>
  </si>
  <si>
    <t>0.9673408460177847</t>
  </si>
  <si>
    <t>0.8095481795980897</t>
  </si>
  <si>
    <t>0.32302879767030407</t>
  </si>
  <si>
    <t>0.9303729136543093</t>
  </si>
  <si>
    <t>0.7425187997264666</t>
  </si>
  <si>
    <t>0.24400634902704094</t>
  </si>
  <si>
    <t>0.8459906201454224</t>
  </si>
  <si>
    <t>0.7623344050084154</t>
  </si>
  <si>
    <t>0.3891039351286293</t>
  </si>
  <si>
    <t>0.8135977409742381</t>
  </si>
  <si>
    <t>0.6144210305649929</t>
  </si>
  <si>
    <t>0.40276248852741003</t>
  </si>
  <si>
    <t>0.6701550223416802</t>
  </si>
  <si>
    <t>0.6390632962175399</t>
  </si>
  <si>
    <t>0.4528997157924017</t>
  </si>
  <si>
    <t>0.7771161220566009</t>
  </si>
  <si>
    <t>0.5969189778646959</t>
  </si>
  <si>
    <t>0.5653256348400002</t>
  </si>
  <si>
    <t>0.5958098097394483</t>
  </si>
  <si>
    <t>0.41289670336046835</t>
  </si>
  <si>
    <t>0.3829554210214377</t>
  </si>
  <si>
    <t>0.8969078841196573</t>
  </si>
  <si>
    <t>0.6692506148778276</t>
  </si>
  <si>
    <t>0.31470987873899503</t>
  </si>
  <si>
    <t>0.869271508188697</t>
  </si>
  <si>
    <t>0.7311626233021229</t>
  </si>
  <si>
    <t>0.6018149966163521</t>
  </si>
  <si>
    <t>0.6573283282995851</t>
  </si>
  <si>
    <t>0.39689961648636407</t>
  </si>
  <si>
    <t>0.4414041175132938</t>
  </si>
  <si>
    <t>0.7137093992235926</t>
  </si>
  <si>
    <t>0.6085071373089768</t>
  </si>
  <si>
    <t>0.3836656888960568</t>
  </si>
  <si>
    <t>0.668305317694069</t>
  </si>
  <si>
    <t>0.6581033035634103</t>
  </si>
  <si>
    <t>0.16551372456790803</t>
  </si>
  <si>
    <t>1.0518896878974533</t>
  </si>
  <si>
    <t>0.9245434907510337</t>
  </si>
  <si>
    <t>0.6227035525063751</t>
  </si>
  <si>
    <t>0.5764566734505605</t>
  </si>
  <si>
    <t>0.40878563923275335</t>
  </si>
  <si>
    <t>0.4963074694162032</t>
  </si>
  <si>
    <t>0.7180203417364119</t>
  </si>
  <si>
    <t>0.5458821393912304</t>
  </si>
  <si>
    <t>0.3733190536235753</t>
  </si>
  <si>
    <t>0.7742501404520864</t>
  </si>
  <si>
    <t>0.63443370047649</t>
  </si>
  <si>
    <t>0.48169795371868673</t>
  </si>
  <si>
    <t>0.6838677204311614</t>
  </si>
  <si>
    <t>0.5140334666967362</t>
  </si>
  <si>
    <t>0.3685167104445274</t>
  </si>
  <si>
    <t>0.8443486276839459</t>
  </si>
  <si>
    <t>0.5945755242441919</t>
  </si>
  <si>
    <t>0.35514924416836047</t>
  </si>
  <si>
    <t>0.927833003476223</t>
  </si>
  <si>
    <t>0.7341767137001851</t>
  </si>
  <si>
    <t>0.15365642924105544</t>
  </si>
  <si>
    <t>0.6534387594149986</t>
  </si>
  <si>
    <t>0.6683563741073241</t>
  </si>
  <si>
    <t>0.39411233724053285</t>
  </si>
  <si>
    <t>0.784952346575096</t>
  </si>
  <si>
    <t>0.620323769840187</t>
  </si>
  <si>
    <t>0.15637528490795014</t>
  </si>
  <si>
    <t>0.9927647339813959</t>
  </si>
  <si>
    <t>0.8690366077989083</t>
  </si>
  <si>
    <t>0.32743025308516105</t>
  </si>
  <si>
    <t>0.8989524086687206</t>
  </si>
  <si>
    <t>0.8005045477947527</t>
  </si>
  <si>
    <t>0.1802893739868987</t>
  </si>
  <si>
    <t>1.1419558904133298</t>
  </si>
  <si>
    <t>0.8957921326711462</t>
  </si>
  <si>
    <t>0.26673602230037574</t>
  </si>
  <si>
    <t>0.8958123513002463</t>
  </si>
  <si>
    <t>0.830037529746553</t>
  </si>
  <si>
    <t>0.26872887359765096</t>
  </si>
  <si>
    <t>0.9729042636558372</t>
  </si>
  <si>
    <t>0.8249141425807367</t>
  </si>
  <si>
    <t>0.27941472479384855</t>
  </si>
  <si>
    <t>0.8269683060628137</t>
  </si>
  <si>
    <t>0.7275545202378373</t>
  </si>
  <si>
    <t>0.566834278766648</t>
  </si>
  <si>
    <t>0.7318541214090089</t>
  </si>
  <si>
    <t>0.5190031354689898</t>
  </si>
  <si>
    <t>0.3184851725233973</t>
  </si>
  <si>
    <t>0.9457331817149518</t>
  </si>
  <si>
    <t>0.7437313739608953</t>
  </si>
  <si>
    <t>0.2921113635160826</t>
  </si>
  <si>
    <t>0.8558057924752136</t>
  </si>
  <si>
    <t>0.7455614561531827</t>
  </si>
  <si>
    <t>0.3982161507184234</t>
  </si>
  <si>
    <t>0.7324881845885913</t>
  </si>
  <si>
    <t>0.6920153031194629</t>
  </si>
  <si>
    <t>0.45018666679799</t>
  </si>
  <si>
    <t>0.7915466875891255</t>
  </si>
  <si>
    <t>0.6066565624541005</t>
  </si>
  <si>
    <t>0.5382174953200332</t>
  </si>
  <si>
    <t>0.5628307839925839</t>
  </si>
  <si>
    <t>0.4716505747947172</t>
  </si>
  <si>
    <t>0.3055095084901361</t>
  </si>
  <si>
    <t>0.9258689911504683</t>
  </si>
  <si>
    <t>0.6910704310138054</t>
  </si>
  <si>
    <t>0.22277716944509796</t>
  </si>
  <si>
    <t>0.9579531656843143</t>
  </si>
  <si>
    <t>0.7717037915369376</t>
  </si>
  <si>
    <t>0.23335670892627833</t>
  </si>
  <si>
    <t>0.9898638351658207</t>
  </si>
  <si>
    <t>0.8582887218835593</t>
  </si>
  <si>
    <t>0.36757482447009915</t>
  </si>
  <si>
    <t>0.9149180386708922</t>
  </si>
  <si>
    <t>0.731721854013878</t>
  </si>
  <si>
    <t>0.6942515403850451</t>
  </si>
  <si>
    <t>0.5189709888087966</t>
  </si>
  <si>
    <t>0.32836657461134344</t>
  </si>
  <si>
    <t>0.7208415247143176</t>
  </si>
  <si>
    <t>0.4311779282385325</t>
  </si>
  <si>
    <t>0.3117604285965684</t>
  </si>
  <si>
    <t>0.6857209342706023</t>
  </si>
  <si>
    <t>0.4442924161064413</t>
  </si>
  <si>
    <t>0.28897166315420836</t>
  </si>
  <si>
    <t>0.13377538049981524</t>
  </si>
  <si>
    <t>0.9698449068294696</t>
  </si>
  <si>
    <t>0.9779672669039177</t>
  </si>
  <si>
    <t>0.1845618252544349</t>
  </si>
  <si>
    <t>0.8488217038040535</t>
  </si>
  <si>
    <t>0.9872887201719952</t>
  </si>
  <si>
    <t>0.22452007176799477</t>
  </si>
  <si>
    <t>0.9652513213339176</t>
  </si>
  <si>
    <t>0.8415389902636417</t>
  </si>
  <si>
    <t>0.4153249183427239</t>
  </si>
  <si>
    <t>0.6428197418414097</t>
  </si>
  <si>
    <t>0.6018798451505294</t>
  </si>
  <si>
    <t>0.643940860916357</t>
  </si>
  <si>
    <t>0.5861696318143289</t>
  </si>
  <si>
    <t>0.40176131530249454</t>
  </si>
  <si>
    <t>0.39733446394123473</t>
  </si>
  <si>
    <t>0.8128558693197461</t>
  </si>
  <si>
    <t>0.6061332757224618</t>
  </si>
  <si>
    <t>0.1006277465145081</t>
  </si>
  <si>
    <t>0.7093697221093291</t>
  </si>
  <si>
    <t>0.9530632457089173</t>
  </si>
  <si>
    <t>0.4095160094228537</t>
  </si>
  <si>
    <t>0.7197295173816587</t>
  </si>
  <si>
    <t>0.6272926392610436</t>
  </si>
  <si>
    <t>0.45762809695573814</t>
  </si>
  <si>
    <t>0.7220926628273231</t>
  </si>
  <si>
    <t>0.54085003320844</t>
  </si>
  <si>
    <t>0.6579977441391944</t>
  </si>
  <si>
    <t>0.6456930483238275</t>
  </si>
  <si>
    <t>0.3728832759371018</t>
  </si>
  <si>
    <t>0.32376661489364167</t>
  </si>
  <si>
    <t>0.6660687599106536</t>
  </si>
  <si>
    <t>0.7128717217826253</t>
  </si>
  <si>
    <t>0.375312417419458</t>
  </si>
  <si>
    <t>0.8728466373922172</t>
  </si>
  <si>
    <t>0.7682404019849138</t>
  </si>
  <si>
    <t>0.4455646013776624</t>
  </si>
  <si>
    <t>0.6834417527377652</t>
  </si>
  <si>
    <t>0.5906044965113421</t>
  </si>
  <si>
    <t>0.43129712076316795</t>
  </si>
  <si>
    <t>0.7260598217941723</t>
  </si>
  <si>
    <t>0.57761503058998</t>
  </si>
  <si>
    <t>0.6405310812574745</t>
  </si>
  <si>
    <t>0.5303900963574417</t>
  </si>
  <si>
    <t>0.3826697356613087</t>
  </si>
  <si>
    <t>0.3373541340614177</t>
  </si>
  <si>
    <t>0.777665300801095</t>
  </si>
  <si>
    <t>0.6562005078949105</t>
  </si>
  <si>
    <t>0.10039326248234282</t>
  </si>
  <si>
    <t>0.8686706402633897</t>
  </si>
  <si>
    <t>0.9686406295078724</t>
  </si>
  <si>
    <t>0.32410497266916927</t>
  </si>
  <si>
    <t>0.8035354058880324</t>
  </si>
  <si>
    <t>0.7009171655550939</t>
  </si>
  <si>
    <t>0.4952288915974075</t>
  </si>
  <si>
    <t>0.7168420611456767</t>
  </si>
  <si>
    <t>0.5691753851690027</t>
  </si>
  <si>
    <t>0.5198697622589423</t>
  </si>
  <si>
    <t>0.6949713152710785</t>
  </si>
  <si>
    <t>0.5984895520970194</t>
  </si>
  <si>
    <t>0.12216775361802226</t>
  </si>
  <si>
    <t>0.6883519231345623</t>
  </si>
  <si>
    <t>0.7502974191448879</t>
  </si>
  <si>
    <t>0.21324927105961655</t>
  </si>
  <si>
    <t>0.8850124157326822</t>
  </si>
  <si>
    <t>0.8025979063361344</t>
  </si>
  <si>
    <t>0.4526081351842218</t>
  </si>
  <si>
    <t>0.7218600123025818</t>
  </si>
  <si>
    <t>0.5738004622135546</t>
  </si>
  <si>
    <t>0.14598165827764023</t>
  </si>
  <si>
    <t>0.947984511131511</t>
  </si>
  <si>
    <t>0.8171659855787667</t>
  </si>
  <si>
    <t>0.4549006584219575</t>
  </si>
  <si>
    <t>0.716364682488751</t>
  </si>
  <si>
    <t>0.5640677701786166</t>
  </si>
  <si>
    <t>0.5804113069540553</t>
  </si>
  <si>
    <t>0.6680353419600735</t>
  </si>
  <si>
    <t>0.4363055607856123</t>
  </si>
  <si>
    <t>0.5290962992602146</t>
  </si>
  <si>
    <t>0.6395057035266611</t>
  </si>
  <si>
    <t>0.5195887873198415</t>
  </si>
  <si>
    <t>0.09907309915738152</t>
  </si>
  <si>
    <t>0.9999883555312592</t>
  </si>
  <si>
    <t>0.8843050498371254</t>
  </si>
  <si>
    <t>0.15002737132786348</t>
  </si>
  <si>
    <t>0.584999126488637</t>
  </si>
  <si>
    <t>0.7937262044377087</t>
  </si>
  <si>
    <t>0.1476621107956957</t>
  </si>
  <si>
    <t>0.7851626573093922</t>
  </si>
  <si>
    <t>0.7172418338166526</t>
  </si>
  <si>
    <t>0.2268153485244661</t>
  </si>
  <si>
    <t>0.8681531725818247</t>
  </si>
  <si>
    <t>0.7363109538565644</t>
  </si>
  <si>
    <t>0.32154397856900957</t>
  </si>
  <si>
    <t>0.922625020372408</t>
  </si>
  <si>
    <t>0.7281249199818487</t>
  </si>
  <si>
    <t>0.6900587089691146</t>
  </si>
  <si>
    <t>0.5338877802332109</t>
  </si>
  <si>
    <t>0.344364879658819</t>
  </si>
  <si>
    <t>0.41657898554286166</t>
  </si>
  <si>
    <t>0.721912200374843</t>
  </si>
  <si>
    <t>0.7029809593809312</t>
  </si>
  <si>
    <t>0.3567767537303487</t>
  </si>
  <si>
    <t>0.6942637514779737</t>
  </si>
  <si>
    <t>0.6991998238389625</t>
  </si>
  <si>
    <t>0.36839871168954597</t>
  </si>
  <si>
    <t>0.784787734010268</t>
  </si>
  <si>
    <t>0.6983541191098442</t>
  </si>
  <si>
    <t>0.2582709737738079</t>
  </si>
  <si>
    <t>0.8348714456024653</t>
  </si>
  <si>
    <t>0.6907891927618398</t>
  </si>
  <si>
    <t>0.5745011370918434</t>
  </si>
  <si>
    <t>0.6822759209448508</t>
  </si>
  <si>
    <t>0.4616589512212339</t>
  </si>
  <si>
    <t>0.281485667452845</t>
  </si>
  <si>
    <t>0.9097769235946942</t>
  </si>
  <si>
    <t>0.7262423691260144</t>
  </si>
  <si>
    <t>0.4382750850583503</t>
  </si>
  <si>
    <t>0.7907574518018234</t>
  </si>
  <si>
    <t>0.597015471213675</t>
  </si>
  <si>
    <t>0.32687072802846023</t>
  </si>
  <si>
    <t>0.8213130728116307</t>
  </si>
  <si>
    <t>0.7030235911395928</t>
  </si>
  <si>
    <t>0.16869162721526143</t>
  </si>
  <si>
    <t>1.0286145839590934</t>
  </si>
  <si>
    <t>0.9775962251044903</t>
  </si>
  <si>
    <t>0.6312813211121355</t>
  </si>
  <si>
    <t>0.5845544380129329</t>
  </si>
  <si>
    <t>0.40290507945662674</t>
  </si>
  <si>
    <t>0.36065570524696966</t>
  </si>
  <si>
    <t>0.7968617480098714</t>
  </si>
  <si>
    <t>0.7111629285602112</t>
  </si>
  <si>
    <t>0.24969265681782762</t>
  </si>
  <si>
    <t>0.9517877001683475</t>
  </si>
  <si>
    <t>0.8227698340070725</t>
  </si>
  <si>
    <t>0.252687493050082</t>
  </si>
  <si>
    <t>0.9016670359301937</t>
  </si>
  <si>
    <t>0.8123322321857317</t>
  </si>
  <si>
    <t>0.22109161418164708</t>
  </si>
  <si>
    <t>0.8507253280467613</t>
  </si>
  <si>
    <t>0.8611325285211701</t>
  </si>
  <si>
    <t>0.659046537914332</t>
  </si>
  <si>
    <t>0.5332010122233746</t>
  </si>
  <si>
    <t>0.38519704502126134</t>
  </si>
  <si>
    <t>0.36635447029591484</t>
  </si>
  <si>
    <t>0.8730188753281881</t>
  </si>
  <si>
    <t>0.7307440223957968</t>
  </si>
  <si>
    <t>0.4432489373578509</t>
  </si>
  <si>
    <t>0.715735747950721</t>
  </si>
  <si>
    <t>0.5926731012458626</t>
  </si>
  <si>
    <t>0.647702620676586</t>
  </si>
  <si>
    <t>0.567289344887494</t>
  </si>
  <si>
    <t>0.4176351265660008</t>
  </si>
  <si>
    <t>0.3555329226735212</t>
  </si>
  <si>
    <t>0.7742304696397666</t>
  </si>
  <si>
    <t>0.613846950426864</t>
  </si>
  <si>
    <t>0.26983182227243563</t>
  </si>
  <si>
    <t>0.9604223062926035</t>
  </si>
  <si>
    <t>0.7819715733168562</t>
  </si>
  <si>
    <t>0.4183834164433717</t>
  </si>
  <si>
    <t>0.7624934096370916</t>
  </si>
  <si>
    <t>0.5921142380493803</t>
  </si>
  <si>
    <t>0.26880270696868647</t>
  </si>
  <si>
    <t>0.9103873564952968</t>
  </si>
  <si>
    <t>0.752947790512255</t>
  </si>
  <si>
    <t>0.23167683249492443</t>
  </si>
  <si>
    <t>0.8224436658703951</t>
  </si>
  <si>
    <t>0.840143034942105</t>
  </si>
  <si>
    <t>0.31921227973072575</t>
  </si>
  <si>
    <t>0.9515919140099447</t>
  </si>
  <si>
    <t>0.7777199453958694</t>
  </si>
  <si>
    <t>0.35305061162155293</t>
  </si>
  <si>
    <t>0.871042357673895</t>
  </si>
  <si>
    <t>0.7034143445395569</t>
  </si>
  <si>
    <t>0.23120820582836066</t>
  </si>
  <si>
    <t>0.8714813076376708</t>
  </si>
  <si>
    <t>0.8415431114242105</t>
  </si>
  <si>
    <t>0.419325456969862</t>
  </si>
  <si>
    <t>0.7787917596833607</t>
  </si>
  <si>
    <t>0.6274814316862176</t>
  </si>
  <si>
    <t>0.1860719132425777</t>
  </si>
  <si>
    <t>1.0859200293179523</t>
  </si>
  <si>
    <t>0.9777183842998831</t>
  </si>
  <si>
    <t>0.36112241286017566</t>
  </si>
  <si>
    <t>0.8406127597771029</t>
  </si>
  <si>
    <t>0.6913990855958074</t>
  </si>
  <si>
    <t>0.3550938542493098</t>
  </si>
  <si>
    <t>0.6901973749027333</t>
  </si>
  <si>
    <t>0.6935201247444731</t>
  </si>
  <si>
    <t>0.3761131963006181</t>
  </si>
  <si>
    <t>0.8786861065469218</t>
  </si>
  <si>
    <t>0.6268521250585211</t>
  </si>
  <si>
    <t>0.29379082486215513</t>
  </si>
  <si>
    <t>0.8120510287440268</t>
  </si>
  <si>
    <t>0.7300621980228962</t>
  </si>
  <si>
    <t>0.5590690195440324</t>
  </si>
  <si>
    <t>0.8098873287484799</t>
  </si>
  <si>
    <t>0.45178863398480285</t>
  </si>
  <si>
    <t>0.2329892595060591</t>
  </si>
  <si>
    <t>0.9160040266944856</t>
  </si>
  <si>
    <t>0.8157136187127256</t>
  </si>
  <si>
    <t>0.19845106710953933</t>
  </si>
  <si>
    <t>0.8107083062551053</t>
  </si>
  <si>
    <t>0.7483566563317043</t>
  </si>
  <si>
    <t>0.31207759311323313</t>
  </si>
  <si>
    <t>0.8708104851228023</t>
  </si>
  <si>
    <t>0.8385793000866333</t>
  </si>
  <si>
    <t>0.1456594765131181</t>
  </si>
  <si>
    <t>0.9260082989496592</t>
  </si>
  <si>
    <t>0.8737754392946024</t>
  </si>
  <si>
    <t>0.43123766787268425</t>
  </si>
  <si>
    <t>0.8910937585171126</t>
  </si>
  <si>
    <t>0.6633596653471282</t>
  </si>
  <si>
    <t>0.4299623204309506</t>
  </si>
  <si>
    <t>0.785600835855282</t>
  </si>
  <si>
    <t>0.6246215825935088</t>
  </si>
  <si>
    <t>0.18137357758309403</t>
  </si>
  <si>
    <t>0.8943220428726963</t>
  </si>
  <si>
    <t>0.8295094359518838</t>
  </si>
  <si>
    <t>0.23718957404817587</t>
  </si>
  <si>
    <t>1.0055365959358753</t>
  </si>
  <si>
    <t>0.8381591391316896</t>
  </si>
  <si>
    <t>0.6759061623281181</t>
  </si>
  <si>
    <t>0.5093053523196883</t>
  </si>
  <si>
    <t>0.3385373221962678</t>
  </si>
  <si>
    <t>0.46111559374727573</t>
  </si>
  <si>
    <t>0.7299179588014391</t>
  </si>
  <si>
    <t>0.5639251341270652</t>
  </si>
  <si>
    <t>0.4858821337548146</t>
  </si>
  <si>
    <t>0.7779003857933152</t>
  </si>
  <si>
    <t>0.5559361448989897</t>
  </si>
  <si>
    <t>0.2847517906043963</t>
  </si>
  <si>
    <t>0.8625655921461483</t>
  </si>
  <si>
    <t>0.7209033555726803</t>
  </si>
  <si>
    <t>0.3460130133975996</t>
  </si>
  <si>
    <t>0.8336864876863606</t>
  </si>
  <si>
    <t>0.6992191372573258</t>
  </si>
  <si>
    <t>0.32864330654249096</t>
  </si>
  <si>
    <t>0.8756890276300783</t>
  </si>
  <si>
    <t>0.691203751605093</t>
  </si>
  <si>
    <t>0.25917431207980196</t>
  </si>
  <si>
    <t>0.9023817189526</t>
  </si>
  <si>
    <t>0.7526552747177873</t>
  </si>
  <si>
    <t>0.3495435263859953</t>
  </si>
  <si>
    <t>0.9294741311417067</t>
  </si>
  <si>
    <t>0.7145090924463852</t>
  </si>
  <si>
    <t>0.2579093710665755</t>
  </si>
  <si>
    <t>0.9380944291920487</t>
  </si>
  <si>
    <t>0.7602917748964517</t>
  </si>
  <si>
    <t>0.28461476520671297</t>
  </si>
  <si>
    <t>0.7289733334845775</t>
  </si>
  <si>
    <t>0.6764728815053708</t>
  </si>
  <si>
    <t>0.3928229177267921</t>
  </si>
  <si>
    <t>0.7778073725216932</t>
  </si>
  <si>
    <t>0.6453242107314057</t>
  </si>
  <si>
    <t>0.6166982267633118</t>
  </si>
  <si>
    <t>0.6312931941033625</t>
  </si>
  <si>
    <t>0.4270382529231652</t>
  </si>
  <si>
    <t>0.2769072814912563</t>
  </si>
  <si>
    <t>0.8873086298350112</t>
  </si>
  <si>
    <t>0.7661679451668968</t>
  </si>
  <si>
    <t>0.2957041707963167</t>
  </si>
  <si>
    <t>0.890523679294604</t>
  </si>
  <si>
    <t>0.7410667043149921</t>
  </si>
  <si>
    <t>0.2967603741403969</t>
  </si>
  <si>
    <t>0.9174216900561352</t>
  </si>
  <si>
    <t>0.7717123983675975</t>
  </si>
  <si>
    <t>0.3247683457993209</t>
  </si>
  <si>
    <t>0.8429528441704861</t>
  </si>
  <si>
    <t>0.7063011582648997</t>
  </si>
  <si>
    <t>0.20674248390948363</t>
  </si>
  <si>
    <t>1.0127223112695156</t>
  </si>
  <si>
    <t>0.8562889261272402</t>
  </si>
  <si>
    <t>0.28298568087571685</t>
  </si>
  <si>
    <t>0.8147263049863729</t>
  </si>
  <si>
    <t>0.7556740951345157</t>
  </si>
  <si>
    <t>0.5611515369182944</t>
  </si>
  <si>
    <t>0.5305790735026272</t>
  </si>
  <si>
    <t>0.45085693927208503</t>
  </si>
  <si>
    <t>0.7534001432758642</t>
  </si>
  <si>
    <t>0.41354760873373847</t>
  </si>
  <si>
    <t>0.2814442795582743</t>
  </si>
  <si>
    <t>0.6948148579918352</t>
  </si>
  <si>
    <t>0.4981507828266405</t>
  </si>
  <si>
    <t>0.3406521635178397</t>
  </si>
  <si>
    <t>0.3315687179378194</t>
  </si>
  <si>
    <t>1.086309034819812</t>
  </si>
  <si>
    <t>0.8089080784567869</t>
  </si>
  <si>
    <t>0.22614406656760966</t>
  </si>
  <si>
    <t>1.0150331641801882</t>
  </si>
  <si>
    <t>0.8544909061173027</t>
  </si>
  <si>
    <t>0.6646555345942882</t>
  </si>
  <si>
    <t>0.5392278626638465</t>
  </si>
  <si>
    <t>0.35743754868596483</t>
  </si>
  <si>
    <t>0.2326153481556536</t>
  </si>
  <si>
    <t>0.9242536498959311</t>
  </si>
  <si>
    <t>0.7792135447062465</t>
  </si>
  <si>
    <t>0.43335011257612366</t>
  </si>
  <si>
    <t>0.8651074952861413</t>
  </si>
  <si>
    <t>0.6226408124328092</t>
  </si>
  <si>
    <t>0.4075408437470872</t>
  </si>
  <si>
    <t>0.7903029827339362</t>
  </si>
  <si>
    <t>0.6589805892186749</t>
  </si>
  <si>
    <t>0.27483377276135174</t>
  </si>
  <si>
    <t>0.6029961946135891</t>
  </si>
  <si>
    <t>0.624856130446173</t>
  </si>
  <si>
    <t>0.2814156269150214</t>
  </si>
  <si>
    <t>0.8652930966788634</t>
  </si>
  <si>
    <t>0.7384051640754972</t>
  </si>
  <si>
    <t>0.28309636074678957</t>
  </si>
  <si>
    <t>0.9259857052318754</t>
  </si>
  <si>
    <t>0.7396572802768142</t>
  </si>
  <si>
    <t>0.45949259083069094</t>
  </si>
  <si>
    <t>0.7652821942913071</t>
  </si>
  <si>
    <t>0.6070236781774141</t>
  </si>
  <si>
    <t>0.2757688419462746</t>
  </si>
  <si>
    <t>0.7968723752978468</t>
  </si>
  <si>
    <t>0.7183941909264702</t>
  </si>
  <si>
    <t>0.22482138577425465</t>
  </si>
  <si>
    <t>0.9800189465994817</t>
  </si>
  <si>
    <t>0.8512873226669591</t>
  </si>
  <si>
    <t>0.3220183061210713</t>
  </si>
  <si>
    <t>0.8799015408138481</t>
  </si>
  <si>
    <t>0.654136539046335</t>
  </si>
  <si>
    <t>0.2572989271889466</t>
  </si>
  <si>
    <t>0.8221955747415979</t>
  </si>
  <si>
    <t>0.8100301268250418</t>
  </si>
  <si>
    <t>0.21017881941735306</t>
  </si>
  <si>
    <t>0.8700192051064738</t>
  </si>
  <si>
    <t>0.8442354002160629</t>
  </si>
  <si>
    <t>0.3656084253505604</t>
  </si>
  <si>
    <t>0.7917097405627516</t>
  </si>
  <si>
    <t>0.6747125060048675</t>
  </si>
  <si>
    <t>0.4431475112888487</t>
  </si>
  <si>
    <t>0.8666436233596175</t>
  </si>
  <si>
    <t>0.6494013007275405</t>
  </si>
  <si>
    <t>0.10571787753724904</t>
  </si>
  <si>
    <t>0.9885907346355441</t>
  </si>
  <si>
    <t>0.9603194534900867</t>
  </si>
  <si>
    <t>0.35742926259015634</t>
  </si>
  <si>
    <t>0.9669816490971102</t>
  </si>
  <si>
    <t>0.6826131786061055</t>
  </si>
  <si>
    <t>0.1957283831920471</t>
  </si>
  <si>
    <t>0.8275700792178207</t>
  </si>
  <si>
    <t>0.8922503134421016</t>
  </si>
  <si>
    <t>0.2947905187113533</t>
  </si>
  <si>
    <t>0.8471382569067281</t>
  </si>
  <si>
    <t>0.702285573080276</t>
  </si>
  <si>
    <t>0.2122213768921024</t>
  </si>
  <si>
    <t>0.8474016913372295</t>
  </si>
  <si>
    <t>0.7698218818099134</t>
  </si>
  <si>
    <t>0.39164051363667307</t>
  </si>
  <si>
    <t>0.734306475061095</t>
  </si>
  <si>
    <t>0.5928074291583019</t>
  </si>
  <si>
    <t>0.19984205294925464</t>
  </si>
  <si>
    <t>0.8096980043008306</t>
  </si>
  <si>
    <t>0.8239511452521935</t>
  </si>
  <si>
    <t>0.5486322046826071</t>
  </si>
  <si>
    <t>0.618796393887429</t>
  </si>
  <si>
    <t>0.5165026776696695</t>
  </si>
  <si>
    <t>0.2775569328553635</t>
  </si>
  <si>
    <t>0.8386360795385738</t>
  </si>
  <si>
    <t>0.7183419349979532</t>
  </si>
  <si>
    <t>0.2731182010577737</t>
  </si>
  <si>
    <t>0.8469401479991461</t>
  </si>
  <si>
    <t>0.7250310052640805</t>
  </si>
  <si>
    <t>0.49284179898427</t>
  </si>
  <si>
    <t>0.7099105056345896</t>
  </si>
  <si>
    <t>0.5397572599935805</t>
  </si>
  <si>
    <t>0.48950179091246915</t>
  </si>
  <si>
    <t>0.7501363244682141</t>
  </si>
  <si>
    <t>0.5683391440461523</t>
  </si>
  <si>
    <t>0.32634918043863814</t>
  </si>
  <si>
    <t>0.7880568833921733</t>
  </si>
  <si>
    <t>0.7598190860458058</t>
  </si>
  <si>
    <t>0.2760640721449744</t>
  </si>
  <si>
    <t>0.930272776351508</t>
  </si>
  <si>
    <t>0.7484506344125903</t>
  </si>
  <si>
    <t>0.4057186452583329</t>
  </si>
  <si>
    <t>0.8188609143145622</t>
  </si>
  <si>
    <t>0.6473360845586513</t>
  </si>
  <si>
    <t>0.43748750403277364</t>
  </si>
  <si>
    <t>0.7161025768554459</t>
  </si>
  <si>
    <t>0.6315666352170314</t>
  </si>
  <si>
    <t>0.3471215130580608</t>
  </si>
  <si>
    <t>0.8936860107049378</t>
  </si>
  <si>
    <t>0.6032942587747383</t>
  </si>
  <si>
    <t>0.1581519124686267</t>
  </si>
  <si>
    <t>1.0395871428106886</t>
  </si>
  <si>
    <t>0.9215453615519378</t>
  </si>
  <si>
    <t>0.3942058576963645</t>
  </si>
  <si>
    <t>0.7923216590608848</t>
  </si>
  <si>
    <t>0.6518311573084431</t>
  </si>
  <si>
    <t>0.3928781516091158</t>
  </si>
  <si>
    <t>0.8637237163070937</t>
  </si>
  <si>
    <t>0.6471701107044725</t>
  </si>
  <si>
    <t>0.4452419005415003</t>
  </si>
  <si>
    <t>0.7852042719233018</t>
  </si>
  <si>
    <t>0.6647693992879846</t>
  </si>
  <si>
    <t>0.22512563766740426</t>
  </si>
  <si>
    <t>0.7153234906819637</t>
  </si>
  <si>
    <t>0.6528913990847263</t>
  </si>
  <si>
    <t>0.15575095830595664</t>
  </si>
  <si>
    <t>0.9670829243967507</t>
  </si>
  <si>
    <t>0.9387381062159321</t>
  </si>
  <si>
    <t>0.19929251072302662</t>
  </si>
  <si>
    <t>0.896160329159996</t>
  </si>
  <si>
    <t>0.9070558111869269</t>
  </si>
  <si>
    <t>0.19164766891010127</t>
  </si>
  <si>
    <t>1.0357062561972605</t>
  </si>
  <si>
    <t>0.808906639408293</t>
  </si>
  <si>
    <t>0.21348249580083759</t>
  </si>
  <si>
    <t>1.0948872922387873</t>
  </si>
  <si>
    <t>0.8603428143415734</t>
  </si>
  <si>
    <t>0.27118871128920397</t>
  </si>
  <si>
    <t>0.932918157202935</t>
  </si>
  <si>
    <t>0.7940469121583773</t>
  </si>
  <si>
    <t>0.27897680457225726</t>
  </si>
  <si>
    <t>0.9516309173988688</t>
  </si>
  <si>
    <t>0.8004599272686094</t>
  </si>
  <si>
    <t>0.34244159505678307</t>
  </si>
  <si>
    <t>0.9503140655680059</t>
  </si>
  <si>
    <t>0.7054386155028016</t>
  </si>
  <si>
    <t>0.3347709119875004</t>
  </si>
  <si>
    <t>0.8063429478005306</t>
  </si>
  <si>
    <t>0.7551323208085151</t>
  </si>
  <si>
    <t>0.4392159225782769</t>
  </si>
  <si>
    <t>0.7986720835703986</t>
  </si>
  <si>
    <t>0.6468365155235414</t>
  </si>
  <si>
    <t>0.41022654209259757</t>
  </si>
  <si>
    <t>0.9076535613238681</t>
  </si>
  <si>
    <t>0.5950668011175244</t>
  </si>
  <si>
    <t>0.21119263404835323</t>
  </si>
  <si>
    <t>0.8272659999387975</t>
  </si>
  <si>
    <t>0.893550503450271</t>
  </si>
  <si>
    <t>0.30416419459216615</t>
  </si>
  <si>
    <t>0.8923128278850294</t>
  </si>
  <si>
    <t>0.7952159257699052</t>
  </si>
  <si>
    <t>0.46535426910744504</t>
  </si>
  <si>
    <t>0.7721408337060304</t>
  </si>
  <si>
    <t>0.5918811225462892</t>
  </si>
  <si>
    <t>0.3933054143586846</t>
  </si>
  <si>
    <t>0.8698051630852269</t>
  </si>
  <si>
    <t>0.6540602958764195</t>
  </si>
  <si>
    <t>0.4005931194096775</t>
  </si>
  <si>
    <t>0.7571577420666882</t>
  </si>
  <si>
    <t>0.6807909063088071</t>
  </si>
  <si>
    <t>0.1713633072814636</t>
  </si>
  <si>
    <t>0.9883653285594309</t>
  </si>
  <si>
    <t>0.8807825550116379</t>
  </si>
  <si>
    <t>0.42056775791613354</t>
  </si>
  <si>
    <t>0.838267725338399</t>
  </si>
  <si>
    <t>0.6038497573175596</t>
  </si>
  <si>
    <t>0.27074744209998725</t>
  </si>
  <si>
    <t>0.8376992358844044</t>
  </si>
  <si>
    <t>0.7452211403525584</t>
  </si>
  <si>
    <t>0.1860012055145103</t>
  </si>
  <si>
    <t>1.0041660768182448</t>
  </si>
  <si>
    <t>0.9343132084602545</t>
  </si>
  <si>
    <t>0.21662779022083412</t>
  </si>
  <si>
    <t>0.8633018144653706</t>
  </si>
  <si>
    <t>0.813174232074832</t>
  </si>
  <si>
    <t>0.5458477577853011</t>
  </si>
  <si>
    <t>0.6452881070680404</t>
  </si>
  <si>
    <t>0.48865753366241504</t>
  </si>
  <si>
    <t>0.3699975016526487</t>
  </si>
  <si>
    <t>0.7150530781102307</t>
  </si>
  <si>
    <t>0.6358659791493653</t>
  </si>
  <si>
    <t>0.5140743667465137</t>
  </si>
  <si>
    <t>0.749096165226055</t>
  </si>
  <si>
    <t>0.5138816469748915</t>
  </si>
  <si>
    <t>0.703060004342871</t>
  </si>
  <si>
    <t>0.5028998525031559</t>
  </si>
  <si>
    <t>0.31222699599705234</t>
  </si>
  <si>
    <t>0.3982622513394595</t>
  </si>
  <si>
    <t>0.7797915093733945</t>
  </si>
  <si>
    <t>0.5648890234649302</t>
  </si>
  <si>
    <t>0.33628057749086315</t>
  </si>
  <si>
    <t>0.885571880534138</t>
  </si>
  <si>
    <t>0.7113267274917938</t>
  </si>
  <si>
    <t>0.37281863213956007</t>
  </si>
  <si>
    <t>0.8175143447050952</t>
  </si>
  <si>
    <t>0.6696577811388114</t>
  </si>
  <si>
    <t>0.24122055279256793</t>
  </si>
  <si>
    <t>0.7906105494452405</t>
  </si>
  <si>
    <t>0.5659571474918565</t>
  </si>
  <si>
    <t>0.2561039258718731</t>
  </si>
  <si>
    <t>0.9021725766435955</t>
  </si>
  <si>
    <t>0.8256665318007315</t>
  </si>
  <si>
    <t>0.501383907492117</t>
  </si>
  <si>
    <t>0.6894215615321553</t>
  </si>
  <si>
    <t>0.4918763820774959</t>
  </si>
  <si>
    <t>0.330780403154304</t>
  </si>
  <si>
    <t>0.9257061406430067</t>
  </si>
  <si>
    <t>0.7755732440241561</t>
  </si>
  <si>
    <t>0.419194076759271</t>
  </si>
  <si>
    <t>0.7482059101037157</t>
  </si>
  <si>
    <t>0.6179823183647619</t>
  </si>
  <si>
    <t>0.7031114731508288</t>
  </si>
  <si>
    <t>0.4554217411533583</t>
  </si>
  <si>
    <t>0.3570224607625586</t>
  </si>
  <si>
    <t>0.12237728246505872</t>
  </si>
  <si>
    <t>1.051922795414118</t>
  </si>
  <si>
    <t>0.920291229586768</t>
  </si>
  <si>
    <t>0.5445938080659287</t>
  </si>
  <si>
    <t>0.8252514969867912</t>
  </si>
  <si>
    <t>0.5497086107217559</t>
  </si>
  <si>
    <t>0.43060160830676225</t>
  </si>
  <si>
    <t>0.8037623683002428</t>
  </si>
  <si>
    <t>0.5919116753131499</t>
  </si>
  <si>
    <t>0.4296783270836117</t>
  </si>
  <si>
    <t>0.7888910600809367</t>
  </si>
  <si>
    <t>0.5756206086183924</t>
  </si>
  <si>
    <t>0.5510142805110291</t>
  </si>
  <si>
    <t>0.6474447804556278</t>
  </si>
  <si>
    <t>0.5031606159861555</t>
  </si>
  <si>
    <t>0.3359610629242189</t>
  </si>
  <si>
    <t>0.8048551470156179</t>
  </si>
  <si>
    <t>0.7033780538073824</t>
  </si>
  <si>
    <t>0.3589869215164335</t>
  </si>
  <si>
    <t>0.8154473870936065</t>
  </si>
  <si>
    <t>0.6814120262444104</t>
  </si>
  <si>
    <t>0.45448575424108306</t>
  </si>
  <si>
    <t>0.665774545756568</t>
  </si>
  <si>
    <t>0.5893817282966805</t>
  </si>
  <si>
    <t>0.33968893527947897</t>
  </si>
  <si>
    <t>0.6594532618492345</t>
  </si>
  <si>
    <t>0.5679197388345552</t>
  </si>
  <si>
    <t>0.3553400269324416</t>
  </si>
  <si>
    <t>0.8044581935695635</t>
  </si>
  <si>
    <t>0.7092224716666393</t>
  </si>
  <si>
    <t>0.6514722786837104</t>
  </si>
  <si>
    <t>0.5512799060579783</t>
  </si>
  <si>
    <t>0.3800048476257301</t>
  </si>
  <si>
    <t>0.4590129257536824</t>
  </si>
  <si>
    <t>0.8428656374662266</t>
  </si>
  <si>
    <t>0.5653452892896539</t>
  </si>
  <si>
    <t>0.2498610622257789</t>
  </si>
  <si>
    <t>0.6072854606801297</t>
  </si>
  <si>
    <t>0.7216179301237524</t>
  </si>
  <si>
    <t>0.3656030500462971</t>
  </si>
  <si>
    <t>0.7858149927166849</t>
  </si>
  <si>
    <t>0.6869935893852108</t>
  </si>
  <si>
    <t>0.2580557013647753</t>
  </si>
  <si>
    <t>0.861922493449302</t>
  </si>
  <si>
    <t>0.8939637335048268</t>
  </si>
  <si>
    <t>0.4929875464863267</t>
  </si>
  <si>
    <t>0.7662253135267181</t>
  </si>
  <si>
    <t>0.5379552851688776</t>
  </si>
  <si>
    <t>0.3440220010012599</t>
  </si>
  <si>
    <t>0.9113971205720244</t>
  </si>
  <si>
    <t>0.6980832279305437</t>
  </si>
  <si>
    <t>0.21801555695036262</t>
  </si>
  <si>
    <t>0.9149803813953415</t>
  </si>
  <si>
    <t>0.8162698601934224</t>
  </si>
  <si>
    <t>0.24367789885145555</t>
  </si>
  <si>
    <t>1.033828325450344</t>
  </si>
  <si>
    <t>0.806008098399519</t>
  </si>
  <si>
    <t>0.19363867017720457</t>
  </si>
  <si>
    <t>0.8249057978472977</t>
  </si>
  <si>
    <t>0.8820546037516679</t>
  </si>
  <si>
    <t>0.5326128903120124</t>
  </si>
  <si>
    <t>0.6084815111329539</t>
  </si>
  <si>
    <t>0.5235349902674984</t>
  </si>
  <si>
    <t>0.3135568344151292</t>
  </si>
  <si>
    <t>0.8965338757742712</t>
  </si>
  <si>
    <t>0.7263081963936613</t>
  </si>
  <si>
    <t>0.659517208191486</t>
  </si>
  <si>
    <t>0.5185477900972775</t>
  </si>
  <si>
    <t>0.38539766686744664</t>
  </si>
  <si>
    <t>0.7105401105571052</t>
  </si>
  <si>
    <t>0.49214945474833416</t>
  </si>
  <si>
    <t>0.29607581906690067</t>
  </si>
  <si>
    <t>0.4195893579137966</t>
  </si>
  <si>
    <t>0.7730321353487812</t>
  </si>
  <si>
    <t>0.5683949251137047</t>
  </si>
  <si>
    <t>0.34895053864595704</t>
  </si>
  <si>
    <t>0.9445372753673991</t>
  </si>
  <si>
    <t>0.778862960703081</t>
  </si>
  <si>
    <t>0.3021190330020713</t>
  </si>
  <si>
    <t>0.9585770923181304</t>
  </si>
  <si>
    <t>0.7667736963835895</t>
  </si>
  <si>
    <t>0.25641228627665574</t>
  </si>
  <si>
    <t>0.947217925387885</t>
  </si>
  <si>
    <t>0.850564050075956</t>
  </si>
  <si>
    <t>0.12392800585779937</t>
  </si>
  <si>
    <t>0.9601067043640847</t>
  </si>
  <si>
    <t>0.9137273998045794</t>
  </si>
  <si>
    <t>0.10974561142659474</t>
  </si>
  <si>
    <t>0.9606992699336563</t>
  </si>
  <si>
    <t>0.8789609611479958</t>
  </si>
  <si>
    <t>0.24611900934719405</t>
  </si>
  <si>
    <t>0.9843750113056432</t>
  </si>
  <si>
    <t>0.8225659309318512</t>
  </si>
  <si>
    <t>0.3754072791758427</t>
  </si>
  <si>
    <t>0.8215290510259198</t>
  </si>
  <si>
    <t>0.6582271665493352</t>
  </si>
  <si>
    <t>0.17355653703131935</t>
  </si>
  <si>
    <t>0.7249651258092302</t>
  </si>
  <si>
    <t>0.8102192288108536</t>
  </si>
  <si>
    <t>0.33418266574916544</t>
  </si>
  <si>
    <t>0.9874317460603979</t>
  </si>
  <si>
    <t>0.7891525728075348</t>
  </si>
  <si>
    <t>0.20521755502511677</t>
  </si>
  <si>
    <t>1.2689633322798568</t>
  </si>
  <si>
    <t>0.9977825289386744</t>
  </si>
  <si>
    <t>0.5019955583069258</t>
  </si>
  <si>
    <t>0.6845755932667723</t>
  </si>
  <si>
    <t>0.5529358355811089</t>
  </si>
  <si>
    <t>0.5065214398467375</t>
  </si>
  <si>
    <t>0.6437889213731253</t>
  </si>
  <si>
    <t>0.5400930598728433</t>
  </si>
  <si>
    <t>0.4795306675164693</t>
  </si>
  <si>
    <t>0.7134101968343218</t>
  </si>
  <si>
    <t>0.5527804283364536</t>
  </si>
  <si>
    <t>0.37239083507750725</t>
  </si>
  <si>
    <t>0.803731104884154</t>
  </si>
  <si>
    <t>0.6942634328552624</t>
  </si>
  <si>
    <t>0.5485864781102086</t>
  </si>
  <si>
    <t>0.7124391616301315</t>
  </si>
  <si>
    <t>0.4857388209307051</t>
  </si>
  <si>
    <t>0.4206263848981232</t>
  </si>
  <si>
    <t>0.7941023564618094</t>
  </si>
  <si>
    <t>0.646982512379153</t>
  </si>
  <si>
    <t>0.17769881593856376</t>
  </si>
  <si>
    <t>0.9381041400797493</t>
  </si>
  <si>
    <t>0.8311893624754638</t>
  </si>
  <si>
    <t>0.4063717056531605</t>
  </si>
  <si>
    <t>0.7553964134186502</t>
  </si>
  <si>
    <t>0.6657296382163873</t>
  </si>
  <si>
    <t>0.15393394004845742</t>
  </si>
  <si>
    <t>0.8155838149486945</t>
  </si>
  <si>
    <t>0.9207825992013119</t>
  </si>
  <si>
    <t>0.5766511702178385</t>
  </si>
  <si>
    <t>0.6714735345811411</t>
  </si>
  <si>
    <t>0.44499291498499727</t>
  </si>
  <si>
    <t>0.3437778027654791</t>
  </si>
  <si>
    <t>0.8633866470309972</t>
  </si>
  <si>
    <t>0.7150423049943632</t>
  </si>
  <si>
    <t>0.4206364201785817</t>
  </si>
  <si>
    <t>0.7946957725184828</t>
  </si>
  <si>
    <t>0.5925089612406662</t>
  </si>
  <si>
    <t>0.18195749242406423</t>
  </si>
  <si>
    <t>0.8982306325802627</t>
  </si>
  <si>
    <t>0.8952742754834315</t>
  </si>
  <si>
    <t>0.3337257413532573</t>
  </si>
  <si>
    <t>0.8228442074283028</t>
  </si>
  <si>
    <t>0.670027865228114</t>
  </si>
  <si>
    <t>0.398678389073674</t>
  </si>
  <si>
    <t>0.6979344341547042</t>
  </si>
  <si>
    <t>0.6498272034245562</t>
  </si>
  <si>
    <t>0.14176696510537246</t>
  </si>
  <si>
    <t>1.0841712481603243</t>
  </si>
  <si>
    <t>0.9568161188695936</t>
  </si>
  <si>
    <t>0.20695000347847953</t>
  </si>
  <si>
    <t>0.9294292897059024</t>
  </si>
  <si>
    <t>0.8756245440608306</t>
  </si>
  <si>
    <t>0.7504043089446364</t>
  </si>
  <si>
    <t>0.4163094232899862</t>
  </si>
  <si>
    <t>0.2824057597492689</t>
  </si>
  <si>
    <t>0.31538714231831916</t>
  </si>
  <si>
    <t>0.7791695060647756</t>
  </si>
  <si>
    <t>0.7290407311425007</t>
  </si>
  <si>
    <t>0.2903768538906317</t>
  </si>
  <si>
    <t>0.9549980322783267</t>
  </si>
  <si>
    <t>0.7359357131650108</t>
  </si>
  <si>
    <t>0.7075643077751764</t>
  </si>
  <si>
    <t>0.4829400219722878</t>
  </si>
  <si>
    <t>0.3057353078569127</t>
  </si>
  <si>
    <t>0.3071832043678493</t>
  </si>
  <si>
    <t>0.7510260504913738</t>
  </si>
  <si>
    <t>0.6741834864188189</t>
  </si>
  <si>
    <t>0.26571410421127395</t>
  </si>
  <si>
    <t>0.7946711488589621</t>
  </si>
  <si>
    <t>0.6954628973532043</t>
  </si>
  <si>
    <t>0.22887172980775333</t>
  </si>
  <si>
    <t>0.86220178012353</t>
  </si>
  <si>
    <t>0.7542811952498365</t>
  </si>
  <si>
    <t>0.2767536843387508</t>
  </si>
  <si>
    <t>0.7989940407954033</t>
  </si>
  <si>
    <t>0.7645267368959835</t>
  </si>
  <si>
    <t>0.2593469087186735</t>
  </si>
  <si>
    <t>0.8486675284394761</t>
  </si>
  <si>
    <t>0.7671308973461066</t>
  </si>
  <si>
    <t>0.297326010367277</t>
  </si>
  <si>
    <t>0.8056798797677928</t>
  </si>
  <si>
    <t>0.6791224606023967</t>
  </si>
  <si>
    <t>0.22954431848149404</t>
  </si>
  <si>
    <t>0.8993909486151597</t>
  </si>
  <si>
    <t>0.810214159517295</t>
  </si>
  <si>
    <t>0.6860002486020196</t>
  </si>
  <si>
    <t>0.4803775453714786</t>
  </si>
  <si>
    <t>0.3555173335273527</t>
  </si>
  <si>
    <t>0.3078269624218669</t>
  </si>
  <si>
    <t>0.9049330339962303</t>
  </si>
  <si>
    <t>0.7926305737006538</t>
  </si>
  <si>
    <t>0.1720464870897025</t>
  </si>
  <si>
    <t>0.9256050347156207</t>
  </si>
  <si>
    <t>0.9154555788203369</t>
  </si>
  <si>
    <t>0.321600008593296</t>
  </si>
  <si>
    <t>0.9155564602739243</t>
  </si>
  <si>
    <t>0.7406793842322659</t>
  </si>
  <si>
    <t>0.3241664035948003</t>
  </si>
  <si>
    <t>0.9630380380615794</t>
  </si>
  <si>
    <t>0.7565942018156797</t>
  </si>
  <si>
    <t>0.200941413084665</t>
  </si>
  <si>
    <t>0.5911707969340307</t>
  </si>
  <si>
    <t>0.6162911539102949</t>
  </si>
  <si>
    <t>0.2936127363538734</t>
  </si>
  <si>
    <t>0.8188613559117638</t>
  </si>
  <si>
    <t>0.7206820337520519</t>
  </si>
  <si>
    <t>0.22263639079407335</t>
  </si>
  <si>
    <t>0.9905501164090932</t>
  </si>
  <si>
    <t>0.8169544022317264</t>
  </si>
  <si>
    <t>0.6474634495301321</t>
  </si>
  <si>
    <t>0.5648420985081284</t>
  </si>
  <si>
    <t>0.37590744402029597</t>
  </si>
  <si>
    <t>0.4598595080194843</t>
  </si>
  <si>
    <t>0.8206625667131826</t>
  </si>
  <si>
    <t>0.5497660173440183</t>
  </si>
  <si>
    <t>0.4476275652640288</t>
  </si>
  <si>
    <t>0.6679544410570211</t>
  </si>
  <si>
    <t>0.586240783577268</t>
  </si>
  <si>
    <t>0.2982874998483018</t>
  </si>
  <si>
    <t>0.9647851133056806</t>
  </si>
  <si>
    <t>0.7385371917857613</t>
  </si>
  <si>
    <t>0.0832897652650023</t>
  </si>
  <si>
    <t>0.7156966730421659</t>
  </si>
  <si>
    <t>0.7684611170458866</t>
  </si>
  <si>
    <t>0.160063793953455</t>
  </si>
  <si>
    <t>0.8732536302665117</t>
  </si>
  <si>
    <t>0.9338997040694886</t>
  </si>
  <si>
    <t>0.18970072740751534</t>
  </si>
  <si>
    <t>0.9631148256204074</t>
  </si>
  <si>
    <t>0.7826960686669939</t>
  </si>
  <si>
    <t>0.16788306772958345</t>
  </si>
  <si>
    <t>0.844574231504416</t>
  </si>
  <si>
    <t>0.8296595090564391</t>
  </si>
  <si>
    <t>0.24060130875948538</t>
  </si>
  <si>
    <t>0.8205728870132427</t>
  </si>
  <si>
    <t>0.8726036275521238</t>
  </si>
  <si>
    <t>0.4044502605478688</t>
  </si>
  <si>
    <t>0.8702746322918958</t>
  </si>
  <si>
    <t>0.6730934996585978</t>
  </si>
  <si>
    <t>0.15094364516139464</t>
  </si>
  <si>
    <t>1.0868788160902745</t>
  </si>
  <si>
    <t>0.908686507701509</t>
  </si>
  <si>
    <t>0.668340663423594</t>
  </si>
  <si>
    <t>0.5404326097281371</t>
  </si>
  <si>
    <t>0.37053521652600285</t>
  </si>
  <si>
    <t>0.5305857341825854</t>
  </si>
  <si>
    <t>0.6666621697230111</t>
  </si>
  <si>
    <t>0.5434268417799661</t>
  </si>
  <si>
    <t>0.4153553769015505</t>
  </si>
  <si>
    <t>0.8361471595508156</t>
  </si>
  <si>
    <t>0.6135595890615331</t>
  </si>
  <si>
    <t>0.15298920786334064</t>
  </si>
  <si>
    <t>0.9425713632032637</t>
  </si>
  <si>
    <t>0.8802468845405464</t>
  </si>
  <si>
    <t>0.3410042446400522</t>
  </si>
  <si>
    <t>0.7054146084217171</t>
  </si>
  <si>
    <t>0.644437065455902</t>
  </si>
  <si>
    <t>0.2255242286958282</t>
  </si>
  <si>
    <t>0.9808914733148448</t>
  </si>
  <si>
    <t>0.7873783751681569</t>
  </si>
  <si>
    <t>0.1964418655125162</t>
  </si>
  <si>
    <t>0.8161599826866313</t>
  </si>
  <si>
    <t>0.8314139768152096</t>
  </si>
  <si>
    <t>0.16972548620787156</t>
  </si>
  <si>
    <t>0.9414256923783646</t>
  </si>
  <si>
    <t>0.858405686992783</t>
  </si>
  <si>
    <t>0.3734240773289146</t>
  </si>
  <si>
    <t>0.7772024738720795</t>
  </si>
  <si>
    <t>0.6716669540811833</t>
  </si>
  <si>
    <t>0.5435842844366262</t>
  </si>
  <si>
    <t>0.6972094261363992</t>
  </si>
  <si>
    <t>0.474654853644946</t>
  </si>
  <si>
    <t>0.35051117913175944</t>
  </si>
  <si>
    <t>0.7581830177995721</t>
  </si>
  <si>
    <t>0.650053573714023</t>
  </si>
  <si>
    <t>0.5399021365469753</t>
  </si>
  <si>
    <t>0.7634491444452677</t>
  </si>
  <si>
    <t>0.5424577199719498</t>
  </si>
  <si>
    <t>0.21356725485768693</t>
  </si>
  <si>
    <t>0.8514880325986541</t>
  </si>
  <si>
    <t>0.8599640515394191</t>
  </si>
  <si>
    <t>0.4811101740412983</t>
  </si>
  <si>
    <t>0.754661682721322</t>
  </si>
  <si>
    <t>0.5714059671395744</t>
  </si>
  <si>
    <t>0.29647604402125416</t>
  </si>
  <si>
    <t>0.9163420921396086</t>
  </si>
  <si>
    <t>0.7377874643366757</t>
  </si>
  <si>
    <t>0.6178521795663876</t>
  </si>
  <si>
    <t>0.5675419621957659</t>
  </si>
  <si>
    <t>0.4167654884020109</t>
  </si>
  <si>
    <t>0.1171263343583708</t>
  </si>
  <si>
    <t>0.7237415934762228</t>
  </si>
  <si>
    <t>0.9509761628273303</t>
  </si>
  <si>
    <t>0.6125056763113934</t>
  </si>
  <si>
    <t>0.6003024233860537</t>
  </si>
  <si>
    <t>0.40149064318611866</t>
  </si>
  <si>
    <t>0.3329381090193255</t>
  </si>
  <si>
    <t>0.8633125129173199</t>
  </si>
  <si>
    <t>0.6722901860437057</t>
  </si>
  <si>
    <t>0.3574807926347091</t>
  </si>
  <si>
    <t>1.1062212423849334</t>
  </si>
  <si>
    <t>0.73027149732748</t>
  </si>
  <si>
    <t>0.23082344413191766</t>
  </si>
  <si>
    <t>0.9286363091318962</t>
  </si>
  <si>
    <t>0.8300917243750197</t>
  </si>
  <si>
    <t>0.19895204884375683</t>
  </si>
  <si>
    <t>1.0017232371200333</t>
  </si>
  <si>
    <t>0.8874509695898205</t>
  </si>
  <si>
    <t>0.1997580035485244</t>
  </si>
  <si>
    <t>1.034170115235424</t>
  </si>
  <si>
    <t>0.8371108435618146</t>
  </si>
  <si>
    <t>0.5305774534644853</t>
  </si>
  <si>
    <t>0.7344664503257575</t>
  </si>
  <si>
    <t>0.4877074939326075</t>
  </si>
  <si>
    <t>0.43758061672342013</t>
  </si>
  <si>
    <t>0.7626263383477379</t>
  </si>
  <si>
    <t>0.6032646497833876</t>
  </si>
  <si>
    <t>0.14256130330829966</t>
  </si>
  <si>
    <t>0.9616408062990531</t>
  </si>
  <si>
    <t>0.8868217230012293</t>
  </si>
  <si>
    <t>0.39125288921122303</t>
  </si>
  <si>
    <t>0.83713524297658</t>
  </si>
  <si>
    <t>0.6638527765943939</t>
  </si>
  <si>
    <t>0.277946956749753</t>
  </si>
  <si>
    <t>0.9305523035327361</t>
  </si>
  <si>
    <t>0.804733073052791</t>
  </si>
  <si>
    <t>0.569256468341482</t>
  </si>
  <si>
    <t>0.6527100980272951</t>
  </si>
  <si>
    <t>0.5059814404747045</t>
  </si>
  <si>
    <t>0.7565856661681643</t>
  </si>
  <si>
    <t>0.42935987619956406</t>
  </si>
  <si>
    <t>0.2574646196396082</t>
  </si>
  <si>
    <t>0.38427014818150773</t>
  </si>
  <si>
    <t>0.8504795069275857</t>
  </si>
  <si>
    <t>0.6371196609308694</t>
  </si>
  <si>
    <t>0.39079341909389953</t>
  </si>
  <si>
    <t>0.8510735236435196</t>
  </si>
  <si>
    <t>0.6716292087105441</t>
  </si>
  <si>
    <t>0.23139782869616923</t>
  </si>
  <si>
    <t>0.8959253739741699</t>
  </si>
  <si>
    <t>0.8840015785657234</t>
  </si>
  <si>
    <t>0.35338060166377744</t>
  </si>
  <si>
    <t>0.8776375417179747</t>
  </si>
  <si>
    <t>0.6888118445094923</t>
  </si>
  <si>
    <t>0.2631799359676455</t>
  </si>
  <si>
    <t>1.074782878919991</t>
  </si>
  <si>
    <t>0.9776432527335126</t>
  </si>
  <si>
    <t>0.3455366695710389</t>
  </si>
  <si>
    <t>0.7797544098570657</t>
  </si>
  <si>
    <t>0.7021856003439795</t>
  </si>
  <si>
    <t>0.39121036504436996</t>
  </si>
  <si>
    <t>0.691189023049195</t>
  </si>
  <si>
    <t>0.6285812345544538</t>
  </si>
  <si>
    <t>0.2548586166262396</t>
  </si>
  <si>
    <t>0.916299249785</t>
  </si>
  <si>
    <t>0.7358431280489277</t>
  </si>
  <si>
    <t>0.7460527377037698</t>
  </si>
  <si>
    <t>0.4110790253179168</t>
  </si>
  <si>
    <t>0.2885789556059858</t>
  </si>
  <si>
    <t>0.44576285755721</t>
  </si>
  <si>
    <t>0.8657643907002923</t>
  </si>
  <si>
    <t>0.6190180183562668</t>
  </si>
  <si>
    <t>0.40392746645676886</t>
  </si>
  <si>
    <t>0.840485662809029</t>
  </si>
  <si>
    <t>0.7189791463024104</t>
  </si>
  <si>
    <t>0.17406879508238166</t>
  </si>
  <si>
    <t>0.9160868955894372</t>
  </si>
  <si>
    <t>0.8765394330022426</t>
  </si>
  <si>
    <t>0.3381575468943794</t>
  </si>
  <si>
    <t>0.9333140306967378</t>
  </si>
  <si>
    <t>0.7461543944400109</t>
  </si>
  <si>
    <t>0.2001170735233797</t>
  </si>
  <si>
    <t>1.0106651572294063</t>
  </si>
  <si>
    <t>0.9682418907331373</t>
  </si>
  <si>
    <t>0.5125884833751793</t>
  </si>
  <si>
    <t>0.7470003462145764</t>
  </si>
  <si>
    <t>0.5465347212346345</t>
  </si>
  <si>
    <t>0.14179831991308955</t>
  </si>
  <si>
    <t>1.2366643982119518</t>
  </si>
  <si>
    <t>0.9093586790836221</t>
  </si>
  <si>
    <t>0.2459543237268493</t>
  </si>
  <si>
    <t>0.8308536194691096</t>
  </si>
  <si>
    <t>0.8180550931922346</t>
  </si>
  <si>
    <t>0.47068268602166674</t>
  </si>
  <si>
    <t>0.6769631861287946</t>
  </si>
  <si>
    <t>0.5080836164941586</t>
  </si>
  <si>
    <t>0.22141605889991434</t>
  </si>
  <si>
    <t>0.9258286285677408</t>
  </si>
  <si>
    <t>0.8247186854391166</t>
  </si>
  <si>
    <t>0.3203000273939885</t>
  </si>
  <si>
    <t>0.8554402792872899</t>
  </si>
  <si>
    <t>0.774840874701219</t>
  </si>
  <si>
    <t>0.2517633987119576</t>
  </si>
  <si>
    <t>0.935223710198626</t>
  </si>
  <si>
    <t>0.8062250088375122</t>
  </si>
  <si>
    <t>0.39529726726366665</t>
  </si>
  <si>
    <t>0.7643317274618493</t>
  </si>
  <si>
    <t>0.624585618727532</t>
  </si>
  <si>
    <t>0.36788899908727446</t>
  </si>
  <si>
    <t>0.8033117956804159</t>
  </si>
  <si>
    <t>0.6100927529811685</t>
  </si>
  <si>
    <t>0.3535102147739358</t>
  </si>
  <si>
    <t>1.0216358355511892</t>
  </si>
  <si>
    <t>0.7275717214626124</t>
  </si>
  <si>
    <t>0.18343648310075383</t>
  </si>
  <si>
    <t>0.9797025548093987</t>
  </si>
  <si>
    <t>0.8750753848632565</t>
  </si>
  <si>
    <t>0.3316946538702955</t>
  </si>
  <si>
    <t>0.9243324493622953</t>
  </si>
  <si>
    <t>0.7141474484043061</t>
  </si>
  <si>
    <t>0.26997524069841716</t>
  </si>
  <si>
    <t>0.8723378733315366</t>
  </si>
  <si>
    <t>0.7758412674851181</t>
  </si>
  <si>
    <t>0.15027694339407774</t>
  </si>
  <si>
    <t>0.922719631476562</t>
  </si>
  <si>
    <t>0.8662810176727653</t>
  </si>
  <si>
    <t>0.28138130640222503</t>
  </si>
  <si>
    <t>0.8326705248281459</t>
  </si>
  <si>
    <t>0.7651242920545025</t>
  </si>
  <si>
    <t>0.16018177041860598</t>
  </si>
  <si>
    <t>0.9648899893293404</t>
  </si>
  <si>
    <t>0.9446798132117216</t>
  </si>
  <si>
    <t>0.23968525739921365</t>
  </si>
  <si>
    <t>0.7904702445185068</t>
  </si>
  <si>
    <t>0.7394529498327462</t>
  </si>
  <si>
    <t>0.40999340450083716</t>
  </si>
  <si>
    <t>0.8631978494358867</t>
  </si>
  <si>
    <t>0.6610218650590229</t>
  </si>
  <si>
    <t>0.2737567515407309</t>
  </si>
  <si>
    <t>0.8338463149953601</t>
  </si>
  <si>
    <t>0.8083660838886289</t>
  </si>
  <si>
    <t>0.2860216344119316</t>
  </si>
  <si>
    <t>0.852924521050171</t>
  </si>
  <si>
    <t>0.7684899458284922</t>
  </si>
  <si>
    <t>0.36596460098536343</t>
  </si>
  <si>
    <t>0.7394879041409803</t>
  </si>
  <si>
    <t>0.6879542371979553</t>
  </si>
  <si>
    <t>0.3031351927892801</t>
  </si>
  <si>
    <t>0.9470719930395528</t>
  </si>
  <si>
    <t>0.7687546177644724</t>
  </si>
  <si>
    <t>0.34960333723776316</t>
  </si>
  <si>
    <t>0.94905497110638</t>
  </si>
  <si>
    <t>0.6566725725623697</t>
  </si>
  <si>
    <t>0.33272868138903844</t>
  </si>
  <si>
    <t>0.8894369465709837</t>
  </si>
  <si>
    <t>0.7375234425921804</t>
  </si>
  <si>
    <t>0.4405547852622654</t>
  </si>
  <si>
    <t>0.7984115237522267</t>
  </si>
  <si>
    <t>0.6408037286717816</t>
  </si>
  <si>
    <t>0.4887886327621252</t>
  </si>
  <si>
    <t>0.959575019745238</t>
  </si>
  <si>
    <t>0.5627035177999351</t>
  </si>
  <si>
    <t>0.20414464686213774</t>
  </si>
  <si>
    <t>0.8965862041398205</t>
  </si>
  <si>
    <t>0.7715368998486385</t>
  </si>
  <si>
    <t>0.38755936530404367</t>
  </si>
  <si>
    <t>0.6386841852423444</t>
  </si>
  <si>
    <t>0.6240179073708663</t>
  </si>
  <si>
    <t>0.3176612117233568</t>
  </si>
  <si>
    <t>0.900252193896584</t>
  </si>
  <si>
    <t>0.7619484214743422</t>
  </si>
  <si>
    <t>0.3068295316773264</t>
  </si>
  <si>
    <t>0.8199750949414855</t>
  </si>
  <si>
    <t>0.7592647933210328</t>
  </si>
  <si>
    <t>0.38448430092730757</t>
  </si>
  <si>
    <t>0.7032467787606891</t>
  </si>
  <si>
    <t>0.5911028595652077</t>
  </si>
  <si>
    <t>0.6500579711264178</t>
  </si>
  <si>
    <t>0.5535295671125899</t>
  </si>
  <si>
    <t>0.3752497507841882</t>
  </si>
  <si>
    <t>0.5143561114919134</t>
  </si>
  <si>
    <t>0.7523450109518197</t>
  </si>
  <si>
    <t>0.520057341510912</t>
  </si>
  <si>
    <t>0.460624583185954</t>
  </si>
  <si>
    <t>0.6912613468028785</t>
  </si>
  <si>
    <t>0.5791963331446537</t>
  </si>
  <si>
    <t>0.3155963587506393</t>
  </si>
  <si>
    <t>0.7453209591530016</t>
  </si>
  <si>
    <t>0.7103283617959321</t>
  </si>
  <si>
    <t>0.5008558746124451</t>
  </si>
  <si>
    <t>0.7357456809362345</t>
  </si>
  <si>
    <t>0.5154363759263608</t>
  </si>
  <si>
    <t>0.7071241692314327</t>
  </si>
  <si>
    <t>0.5297278902957506</t>
  </si>
  <si>
    <t>0.32734968894966754</t>
  </si>
  <si>
    <t>0.686447876569206</t>
  </si>
  <si>
    <t>0.43382148999810005</t>
  </si>
  <si>
    <t>0.34360042550507763</t>
  </si>
  <si>
    <t>0.701333300974412</t>
  </si>
  <si>
    <t>0.5299797362426906</t>
  </si>
  <si>
    <t>0.3511689740705075</t>
  </si>
  <si>
    <t>0.718053019685911</t>
  </si>
  <si>
    <t>0.49358438555279416</t>
  </si>
  <si>
    <t>0.30965493299550384</t>
  </si>
  <si>
    <t>0.6437419876763626</t>
  </si>
  <si>
    <t>0.5461585800250064</t>
  </si>
  <si>
    <t>0.379341404036156</t>
  </si>
  <si>
    <t>0.7466855011157931</t>
  </si>
  <si>
    <t>0.4494914994982582</t>
  </si>
  <si>
    <t>0.29028745366148034</t>
  </si>
  <si>
    <t>0.35119726655629174</t>
  </si>
  <si>
    <t>0.8706460862762713</t>
  </si>
  <si>
    <t>0.6788581994510348</t>
  </si>
  <si>
    <t>0.3175319702586566</t>
  </si>
  <si>
    <t>0.8662127465991651</t>
  </si>
  <si>
    <t>0.6983111779282973</t>
  </si>
  <si>
    <t>0.6468388659884385</t>
  </si>
  <si>
    <t>0.5688376851824529</t>
  </si>
  <si>
    <t>0.4037722337485683</t>
  </si>
  <si>
    <t>0.6151124224217254</t>
  </si>
  <si>
    <t>0.605119133444594</t>
  </si>
  <si>
    <t>0.44159386770742926</t>
  </si>
  <si>
    <t>0.18000598198085646</t>
  </si>
  <si>
    <t>0.946268963151355</t>
  </si>
  <si>
    <t>0.8152907593000097</t>
  </si>
  <si>
    <t>0.3853541458834343</t>
  </si>
  <si>
    <t>0.745405176196763</t>
  </si>
  <si>
    <t>0.6269920364368176</t>
  </si>
  <si>
    <t>0.4718588765268474</t>
  </si>
  <si>
    <t>0.7729354332667968</t>
  </si>
  <si>
    <t>0.5172234746243765</t>
  </si>
  <si>
    <t>0.4277923821894727</t>
  </si>
  <si>
    <t>0.7272753444119942</t>
  </si>
  <si>
    <t>0.5786644010889814</t>
  </si>
  <si>
    <t>0.4462955416412759</t>
  </si>
  <si>
    <t>0.8190777223820469</t>
  </si>
  <si>
    <t>0.6033348803225305</t>
  </si>
  <si>
    <t>0.3715290638063923</t>
  </si>
  <si>
    <t>0.9790388871941381</t>
  </si>
  <si>
    <t>0.6712219975837762</t>
  </si>
  <si>
    <t>0.46489400608563347</t>
  </si>
  <si>
    <t>0.7821719565781786</t>
  </si>
  <si>
    <t>0.587406232572991</t>
  </si>
  <si>
    <t>0.6516148808753418</t>
  </si>
  <si>
    <t>0.5758672510891029</t>
  </si>
  <si>
    <t>0.38172471912579153</t>
  </si>
  <si>
    <t>0.26639271729398273</t>
  </si>
  <si>
    <t>0.9136293123415614</t>
  </si>
  <si>
    <t>0.760061085326567</t>
  </si>
  <si>
    <t>0.27922364973876174</t>
  </si>
  <si>
    <t>0.9089109330809524</t>
  </si>
  <si>
    <t>0.7744201660591066</t>
  </si>
  <si>
    <t>0.7370346365453619</t>
  </si>
  <si>
    <t>0.41242215926819226</t>
  </si>
  <si>
    <t>0.28309620163627225</t>
  </si>
  <si>
    <t>0.14809005235888453</t>
  </si>
  <si>
    <t>0.666568546330526</t>
  </si>
  <si>
    <t>0.7609390763337689</t>
  </si>
  <si>
    <t>0.5667827660173257</t>
  </si>
  <si>
    <t>0.5483922682968622</t>
  </si>
  <si>
    <t>0.4480531010832243</t>
  </si>
  <si>
    <t>1,00 DKK</t>
  </si>
  <si>
    <t>0.5199571474875222</t>
  </si>
  <si>
    <t>0.718924284025035</t>
  </si>
  <si>
    <t>0.5063828025764883</t>
  </si>
  <si>
    <t>3,00 DKK</t>
  </si>
  <si>
    <t>0.2783771578799257</t>
  </si>
  <si>
    <t>0.9111348236132526</t>
  </si>
  <si>
    <t>0.8088045443682149</t>
  </si>
  <si>
    <t>4,00 DKK</t>
  </si>
  <si>
    <t>0.37910596083752013</t>
  </si>
  <si>
    <t>0.80717379367059094</t>
  </si>
  <si>
    <t>0.6238867346489695</t>
  </si>
  <si>
    <t>0.1007776943522788</t>
  </si>
  <si>
    <t>1.0354943376636296</t>
  </si>
  <si>
    <t>0.93504826719553</t>
  </si>
  <si>
    <t>0.23606178514555984</t>
  </si>
  <si>
    <t>0.9226055385075176</t>
  </si>
  <si>
    <t>0.8585138621648412</t>
  </si>
  <si>
    <t>0.4343955327553647</t>
  </si>
  <si>
    <t>0.7625961450376444</t>
  </si>
  <si>
    <t>0.5581601992852998</t>
  </si>
  <si>
    <t>0.6788224509118223</t>
  </si>
  <si>
    <t>0.514932796663369</t>
  </si>
  <si>
    <t>0.36586979971571437</t>
  </si>
  <si>
    <t>0.6129941567687494</t>
  </si>
  <si>
    <t>0.5695889333810762</t>
  </si>
  <si>
    <t>0.4042251115349289</t>
  </si>
  <si>
    <t>0.09706742294927759</t>
  </si>
  <si>
    <t>0.7520048291325446</t>
  </si>
  <si>
    <t>0.9848226218065432</t>
  </si>
  <si>
    <t>0.4408627848471759</t>
  </si>
  <si>
    <t>0.8604645870600238</t>
  </si>
  <si>
    <t>0.6210810762351024</t>
  </si>
  <si>
    <t>0.5771600592874941</t>
  </si>
  <si>
    <t>0.6098891790589709</t>
  </si>
  <si>
    <t>0.47553680820360633</t>
  </si>
  <si>
    <t>0.5615974705765271</t>
  </si>
  <si>
    <t>0.6268802343569745</t>
  </si>
  <si>
    <t>0.48718178457384503</t>
  </si>
  <si>
    <t>0.6808367162514821</t>
  </si>
  <si>
    <t>0.4479381856858601</t>
  </si>
  <si>
    <t>0.345860509474591</t>
  </si>
  <si>
    <t>0.5200228963803004</t>
  </si>
  <si>
    <t>0.8813330861495636</t>
  </si>
  <si>
    <t>0.5217348251088928</t>
  </si>
  <si>
    <t>0.1914664442195907</t>
  </si>
  <si>
    <t>0.9232530206065024</t>
  </si>
  <si>
    <t>0.8958930884517465</t>
  </si>
  <si>
    <t>0.23583355789395705</t>
  </si>
  <si>
    <t>0.8566023498440194</t>
  </si>
  <si>
    <t>0.9060308061179935</t>
  </si>
  <si>
    <t>0.3742439779378173</t>
  </si>
  <si>
    <t>0.8502310147100364</t>
  </si>
  <si>
    <t>0.6643436931019854</t>
  </si>
  <si>
    <t>0.2516510366141701</t>
  </si>
  <si>
    <t>0.9516425594449085</t>
  </si>
  <si>
    <t>0.7593869893682537</t>
  </si>
  <si>
    <t>0.2579566378510408</t>
  </si>
  <si>
    <t>0.9893483861893366</t>
  </si>
  <si>
    <t>0.822246890794219</t>
  </si>
  <si>
    <t>0.3159807279601106</t>
  </si>
  <si>
    <t>0.7662971076164447</t>
  </si>
  <si>
    <t>0.7051622498856132</t>
  </si>
  <si>
    <t>0.5836430415741639</t>
  </si>
  <si>
    <t>0.5186810254320646</t>
  </si>
  <si>
    <t>0.3662739885820101</t>
  </si>
  <si>
    <t>0.24574212621759906</t>
  </si>
  <si>
    <t>0.9809146137584536</t>
  </si>
  <si>
    <t>0.8161044604597828</t>
  </si>
  <si>
    <t>0.581931230092559</t>
  </si>
  <si>
    <t>0.5932763464924007</t>
  </si>
  <si>
    <t>0.4273950458001405</t>
  </si>
  <si>
    <t>0.41006997522699684</t>
  </si>
  <si>
    <t>0.7620839871991887</t>
  </si>
  <si>
    <t>0.5984159207859262</t>
  </si>
  <si>
    <t>0.27520284939972606</t>
  </si>
  <si>
    <t>0.8117341422090107</t>
  </si>
  <si>
    <t>0.7157870659155956</t>
  </si>
  <si>
    <t>0.2748718012697012</t>
  </si>
  <si>
    <t>0.8882763038201102</t>
  </si>
  <si>
    <t>0.7180836520037106</t>
  </si>
  <si>
    <t>0.1784388920472697</t>
  </si>
  <si>
    <t>1.024149467937041</t>
  </si>
  <si>
    <t>0.8752380062528484</t>
  </si>
  <si>
    <t>0.37900097855251036</t>
  </si>
  <si>
    <t>0.8140594428310086</t>
  </si>
  <si>
    <t>0.6634893985245456</t>
  </si>
  <si>
    <t>0.07657291924524143</t>
  </si>
  <si>
    <t>0.8860878235179066</t>
  </si>
  <si>
    <t>0.9237732781701764</t>
  </si>
  <si>
    <t>0.20968858066928303</t>
  </si>
  <si>
    <t>1.0705453010328165</t>
  </si>
  <si>
    <t>1.02685493831948</t>
  </si>
  <si>
    <t>0.6692087051437876</t>
  </si>
  <si>
    <t>0.4980778219428673</t>
  </si>
  <si>
    <t>0.3711857365288016</t>
  </si>
  <si>
    <t>0.34408866484173223</t>
  </si>
  <si>
    <t>0.9647131495747192</t>
  </si>
  <si>
    <t>0.7601449783820546</t>
  </si>
  <si>
    <t>0.2023288317000843</t>
  </si>
  <si>
    <t>1.08098154227863</t>
  </si>
  <si>
    <t>0.8600777898971268</t>
  </si>
  <si>
    <t>0.40716645036051435</t>
  </si>
  <si>
    <t>0.7753733532824039</t>
  </si>
  <si>
    <t>0.5918569638048381</t>
  </si>
  <si>
    <t>0.4640882616823997</t>
  </si>
  <si>
    <t>0.7704924566472504</t>
  </si>
  <si>
    <t>0.5954344272447629</t>
  </si>
  <si>
    <t>0.2689576094409345</t>
  </si>
  <si>
    <t>1.0412961892994854</t>
  </si>
  <si>
    <t>0.8119938810090547</t>
  </si>
  <si>
    <t>0.4417483761312257</t>
  </si>
  <si>
    <t>0.785176221246267</t>
  </si>
  <si>
    <t>0.6520478581987412</t>
  </si>
  <si>
    <t>0.37409785382577254</t>
  </si>
  <si>
    <t>0.8243935758829526</t>
  </si>
  <si>
    <t>0.6497964881364593</t>
  </si>
  <si>
    <t>0.4558356873264301</t>
  </si>
  <si>
    <t>0.6762051524780357</t>
  </si>
  <si>
    <t>0.5763230785632745</t>
  </si>
  <si>
    <t>0.6884601794839051</t>
  </si>
  <si>
    <t>0.5362078595478625</t>
  </si>
  <si>
    <t>0.3448833196942906</t>
  </si>
  <si>
    <t>0.26286278164545945</t>
  </si>
  <si>
    <t>0.8486442245396411</t>
  </si>
  <si>
    <t>0.7252879739869136</t>
  </si>
  <si>
    <t>0.3040784146106619</t>
  </si>
  <si>
    <t>0.7861122829804094</t>
  </si>
  <si>
    <t>0.755564171349672</t>
  </si>
  <si>
    <t>0.52043541958731</t>
  </si>
  <si>
    <t>0.5252610864523943</t>
  </si>
  <si>
    <t>0.45825896398226224</t>
  </si>
  <si>
    <t>0.6379846576459642</t>
  </si>
  <si>
    <t>0.5241923213436661</t>
  </si>
  <si>
    <t>0.35111788923601817</t>
  </si>
  <si>
    <t>0.5643303969577858</t>
  </si>
  <si>
    <t>0.737118918846248</t>
  </si>
  <si>
    <t>0.4649749863400566</t>
  </si>
  <si>
    <t>0.7337716714775164</t>
  </si>
  <si>
    <t>0.46546166388089627</t>
  </si>
  <si>
    <t>0.30892850281112894</t>
  </si>
  <si>
    <t>0.18470771736544173</t>
  </si>
  <si>
    <t>0.7827670259880302</t>
  </si>
  <si>
    <t>0.7971006060425889</t>
  </si>
  <si>
    <t>0.6248475793523113</t>
  </si>
  <si>
    <t>0.5532649462342033</t>
  </si>
  <si>
    <t>0.4024962384073628</t>
  </si>
  <si>
    <t>0.15222753818772677</t>
  </si>
  <si>
    <t>0.874899787292793</t>
  </si>
  <si>
    <t>0.77628949345273</t>
  </si>
  <si>
    <t>0.30130574548651157</t>
  </si>
  <si>
    <t>1.099682065506126</t>
  </si>
  <si>
    <t>0.8678967234771405</t>
  </si>
  <si>
    <t>0.711055343759126</t>
  </si>
  <si>
    <t>0.53239118908972</t>
  </si>
  <si>
    <t>0.3146800924047203</t>
  </si>
  <si>
    <t>0.6705791468734099</t>
  </si>
  <si>
    <t>0.49842847809962143</t>
  </si>
  <si>
    <t>0.353729981921191</t>
  </si>
  <si>
    <t>0.5086188038060848</t>
  </si>
  <si>
    <t>0.78132456263472</t>
  </si>
  <si>
    <t>0.5585504523910793</t>
  </si>
  <si>
    <t>0.1657984363304232</t>
  </si>
  <si>
    <t>1.1207613109989971</t>
  </si>
  <si>
    <t>0.8282750877915921</t>
  </si>
  <si>
    <t>0.2464819251395052</t>
  </si>
  <si>
    <t>0.9336438441262358</t>
  </si>
  <si>
    <t>0.8102175419535573</t>
  </si>
  <si>
    <t>0.15911270174978193</t>
  </si>
  <si>
    <t>1.1052587100999334</t>
  </si>
  <si>
    <t>0.9733363900333054</t>
  </si>
  <si>
    <t>0.14069557433962224</t>
  </si>
  <si>
    <t>0.8877226599022991</t>
  </si>
  <si>
    <t>0.9079452660618776</t>
  </si>
  <si>
    <t>0.10957824824052723</t>
  </si>
  <si>
    <t>0.9752435851284129</t>
  </si>
  <si>
    <t>0.9092687005634459</t>
  </si>
  <si>
    <t>0.4711576913797356</t>
  </si>
  <si>
    <t>0.7932808190530629</t>
  </si>
  <si>
    <t>0.6004622835284433</t>
  </si>
  <si>
    <t>0.44548334949997337</t>
  </si>
  <si>
    <t>0.8007559526897688</t>
  </si>
  <si>
    <t>0.5916043284776331</t>
  </si>
  <si>
    <t>0.15173425560891618</t>
  </si>
  <si>
    <t>0.7976425464167951</t>
  </si>
  <si>
    <t>0.9716495643738685</t>
  </si>
  <si>
    <t>0.44606895392989443</t>
  </si>
  <si>
    <t>0.7869411776715294</t>
  </si>
  <si>
    <t>0.6466963378832727</t>
  </si>
  <si>
    <t>0.30097573200138394</t>
  </si>
  <si>
    <t>0.7848145901150734</t>
  </si>
  <si>
    <t>0.756693769563022</t>
  </si>
  <si>
    <t>0.31544980135486755</t>
  </si>
  <si>
    <t>0.976675763999705</t>
  </si>
  <si>
    <t>0.7719298629212241</t>
  </si>
  <si>
    <t>0.12443940396227801</t>
  </si>
  <si>
    <t>0.9783181134693266</t>
  </si>
  <si>
    <t>0.8708577039896281</t>
  </si>
  <si>
    <t>0.2875912686681307</t>
  </si>
  <si>
    <t>0.958308971244454</t>
  </si>
  <si>
    <t>0.7438801925647089</t>
  </si>
  <si>
    <t>0.44356224716032544</t>
  </si>
  <si>
    <t>0.816387643496449</t>
  </si>
  <si>
    <t>0.575279333966896</t>
  </si>
  <si>
    <t>0.49412693051987605</t>
  </si>
  <si>
    <t>0.7650134456144624</t>
  </si>
  <si>
    <t>0.5374232153446836</t>
  </si>
  <si>
    <t>0.323459451704854</t>
  </si>
  <si>
    <t>0.7355176023375181</t>
  </si>
  <si>
    <t>0.6888743130629719</t>
  </si>
  <si>
    <t>0.2699232129044158</t>
  </si>
  <si>
    <t>0.8425191216455084</t>
  </si>
  <si>
    <t>0.7784608268243838</t>
  </si>
  <si>
    <t>0.6525286471785273</t>
  </si>
  <si>
    <t>0.6203124251240835</t>
  </si>
  <si>
    <t>0.3773862432772609</t>
  </si>
  <si>
    <t>0.31712670224740835</t>
  </si>
  <si>
    <t>0.9519261743848544</t>
  </si>
  <si>
    <t>0.734433996181258</t>
  </si>
  <si>
    <t>0.45137319264111964</t>
  </si>
  <si>
    <t>0.7904504721060516</t>
  </si>
  <si>
    <t>0.5753052244632335</t>
  </si>
  <si>
    <t>0.40649531240597003</t>
  </si>
  <si>
    <t>0.7543614141029268</t>
  </si>
  <si>
    <t>0.6527035492613817</t>
  </si>
  <si>
    <t>0.3440102705308489</t>
  </si>
  <si>
    <t>0.8032696331936581</t>
  </si>
  <si>
    <t>0.7406435299900642</t>
  </si>
  <si>
    <t>0.3247604183560951</t>
  </si>
  <si>
    <t>0.8194302121480603</t>
  </si>
  <si>
    <t>0.6988187856588279</t>
  </si>
  <si>
    <t>0.5612938472858698</t>
  </si>
  <si>
    <t>0.6039201888167701</t>
  </si>
  <si>
    <t>0.43842354586795085</t>
  </si>
  <si>
    <t>0.6953875826198354</t>
  </si>
  <si>
    <t>0.46451490260901784</t>
  </si>
  <si>
    <t>0.3224089636902576</t>
  </si>
  <si>
    <t>0.34896721036564204</t>
  </si>
  <si>
    <t>0.8635950854108092</t>
  </si>
  <si>
    <t>0.7218570044253483</t>
  </si>
  <si>
    <t>0.28546605192756247</t>
  </si>
  <si>
    <t>0.816307041986105</t>
  </si>
  <si>
    <t>0.7035168886412646</t>
  </si>
  <si>
    <t>0.36499013254415436</t>
  </si>
  <si>
    <t>0.8137024414114729</t>
  </si>
  <si>
    <t>0.6566757974856477</t>
  </si>
  <si>
    <t>0.4612295784949988</t>
  </si>
  <si>
    <t>0.7037795440456295</t>
  </si>
  <si>
    <t>0.5805249477549228</t>
  </si>
  <si>
    <t>0.32118629707453183</t>
  </si>
  <si>
    <t>0.8541815642132387</t>
  </si>
  <si>
    <t>0.7200780318707232</t>
  </si>
  <si>
    <t>0.5559113129784787</t>
  </si>
  <si>
    <t>0.755014519134189</t>
  </si>
  <si>
    <t>0.45178633850495475</t>
  </si>
  <si>
    <t>0.5174591075697521</t>
  </si>
  <si>
    <t>0.4982538538020882</t>
  </si>
  <si>
    <t>0.4798417581628731</t>
  </si>
  <si>
    <t>0.278986806135044</t>
  </si>
  <si>
    <t>0.9108288354036943</t>
  </si>
  <si>
    <t>0.7608532694205243</t>
  </si>
  <si>
    <t>0.13666882418860926</t>
  </si>
  <si>
    <t>0.8515610334334565</t>
  </si>
  <si>
    <t>0.8480092799458276</t>
  </si>
  <si>
    <t>0.7061283877004638</t>
  </si>
  <si>
    <t>0.423687215592941</t>
  </si>
  <si>
    <t>0.3274136263897599</t>
  </si>
  <si>
    <t>0.32753465103446383</t>
  </si>
  <si>
    <t>0.8146764413695293</t>
  </si>
  <si>
    <t>0.7798541194513231</t>
  </si>
  <si>
    <t>0.43633456638110224</t>
  </si>
  <si>
    <t>0.7761205187912549</t>
  </si>
  <si>
    <t>0.5898521460399312</t>
  </si>
  <si>
    <t>0.3044031803008557</t>
  </si>
  <si>
    <t>1.0451360204880418</t>
  </si>
  <si>
    <t>0.753145741380332</t>
  </si>
  <si>
    <t>0.3450524599856784</t>
  </si>
  <si>
    <t>0.63018593028977</t>
  </si>
  <si>
    <t>0.6080751909411719</t>
  </si>
  <si>
    <t>0.344252151413204</t>
  </si>
  <si>
    <t>0.8789146501281322</t>
  </si>
  <si>
    <t>0.777798439460827</t>
  </si>
  <si>
    <t>0.3289060382233312</t>
  </si>
  <si>
    <t>0.8353388878506032</t>
  </si>
  <si>
    <t>0.6781987645895216</t>
  </si>
  <si>
    <t>0.23596533638080688</t>
  </si>
  <si>
    <t>0.9462547217074421</t>
  </si>
  <si>
    <t>0.8302804060180146</t>
  </si>
  <si>
    <t>0.2680387250404296</t>
  </si>
  <si>
    <t>0.8130766470914818</t>
  </si>
  <si>
    <t>0.7221632854088916</t>
  </si>
  <si>
    <t>0.13130803696828452</t>
  </si>
  <si>
    <t>0.8908084933625126</t>
  </si>
  <si>
    <t>0.9334166781223107</t>
  </si>
  <si>
    <t>0.0945767458888273</t>
  </si>
  <si>
    <t>0.9439012880178776</t>
  </si>
  <si>
    <t>0.9641294409318519</t>
  </si>
  <si>
    <t>0.1949935078008154</t>
  </si>
  <si>
    <t>0.9182499289349753</t>
  </si>
  <si>
    <t>0.8935459474312291</t>
  </si>
  <si>
    <t>0.1451683945721342</t>
  </si>
  <si>
    <t>0.91646297181838</t>
  </si>
  <si>
    <t>0.8567476579835438</t>
  </si>
  <si>
    <t>0.2677958102117857</t>
  </si>
  <si>
    <t>0.9415727547829054</t>
  </si>
  <si>
    <t>0.8097774799143391</t>
  </si>
  <si>
    <t>0.24404200386547903</t>
  </si>
  <si>
    <t>0.9519088551644097</t>
  </si>
  <si>
    <t>0.8306076384009988</t>
  </si>
  <si>
    <t>0.20164485976719226</t>
  </si>
  <si>
    <t>0.9573349934532149</t>
  </si>
  <si>
    <t>0.9735039872317719</t>
  </si>
  <si>
    <t>0.320064415180504</t>
  </si>
  <si>
    <t>0.9479219464020596</t>
  </si>
  <si>
    <t>0.7260643035354991</t>
  </si>
  <si>
    <t>0.2192580539378856</t>
  </si>
  <si>
    <t>0.9881257848681383</t>
  </si>
  <si>
    <t>0.8790075012606663</t>
  </si>
  <si>
    <t>0.10477525990624198</t>
  </si>
  <si>
    <t>0.9535990886343962</t>
  </si>
  <si>
    <t>0.8757029836346808</t>
  </si>
  <si>
    <t>0.42584752385239866</t>
  </si>
  <si>
    <t>0.8237483203462943</t>
  </si>
  <si>
    <t>0.5725356670668977</t>
  </si>
  <si>
    <t>0.19815324845220267</t>
  </si>
  <si>
    <t>0.943850376548065</t>
  </si>
  <si>
    <t>0.8654340406543277</t>
  </si>
  <si>
    <t>0.35499840922595527</t>
  </si>
  <si>
    <t>0.8966393781140161</t>
  </si>
  <si>
    <t>0.6668903217945473</t>
  </si>
  <si>
    <t>0.4820021064559038</t>
  </si>
  <si>
    <t>0.7842885359516876</t>
  </si>
  <si>
    <t>0.5622571009103037</t>
  </si>
  <si>
    <t>0.48419709804013333</t>
  </si>
  <si>
    <t>0.8845517795603466</t>
  </si>
  <si>
    <t>0.58284258421892</t>
  </si>
  <si>
    <t>0.4917321423850919</t>
  </si>
  <si>
    <t>0.702386297849117</t>
  </si>
  <si>
    <t>0.5462790451662887</t>
  </si>
  <si>
    <t>0.3420129462275193</t>
  </si>
  <si>
    <t>0.783616730793335</t>
  </si>
  <si>
    <t>0.7507183461485296</t>
  </si>
  <si>
    <t>0.2186314613426964</t>
  </si>
  <si>
    <t>0.9770811140261092</t>
  </si>
  <si>
    <t>0.8487778734801266</t>
  </si>
  <si>
    <t>0.3115618053167729</t>
  </si>
  <si>
    <t>0.8406318261119414</t>
  </si>
  <si>
    <t>0.6315493857800647</t>
  </si>
  <si>
    <t>0.45972077490072494</t>
  </si>
  <si>
    <t>0.7691484722421038</t>
  </si>
  <si>
    <t>0.5768931597723876</t>
  </si>
  <si>
    <t>0.34337846738046063</t>
  </si>
  <si>
    <t>0.7797505773251743</t>
  </si>
  <si>
    <t>0.7542025799790717</t>
  </si>
  <si>
    <t>0.6386200081294773</t>
  </si>
  <si>
    <t>0.5468125635198258</t>
  </si>
  <si>
    <t>0.3492153291654063</t>
  </si>
  <si>
    <t>0.5957141505442767</t>
  </si>
  <si>
    <t>0.5199050515327881</t>
  </si>
  <si>
    <t>0.43032498421746246</t>
  </si>
  <si>
    <t>0.7009426998457011</t>
  </si>
  <si>
    <t>0.5388801444070208</t>
  </si>
  <si>
    <t>0.3300396037431875</t>
  </si>
  <si>
    <t>0.6407927969359705</t>
  </si>
  <si>
    <t>0.5509923798018238</t>
  </si>
  <si>
    <t>0.40187340237708674</t>
  </si>
  <si>
    <t>0.6892775696547504</t>
  </si>
  <si>
    <t>0.5069024018722408</t>
  </si>
  <si>
    <t>0.33756787139308053</t>
  </si>
  <si>
    <t>0.15689065409734643</t>
  </si>
  <si>
    <t>0.9183407544255401</t>
  </si>
  <si>
    <t>0.7802549094199138</t>
  </si>
  <si>
    <t>0.5433774989458694</t>
  </si>
  <si>
    <t>0.523134344432628</t>
  </si>
  <si>
    <t>0.4850991556611212</t>
  </si>
  <si>
    <t>0.24301187775897054</t>
  </si>
  <si>
    <t>0.8370807109798504</t>
  </si>
  <si>
    <t>0.8128122924436315</t>
  </si>
  <si>
    <t>0.3701471208456672</t>
  </si>
  <si>
    <t>0.8519669087732482</t>
  </si>
  <si>
    <t>0.6707230955249712</t>
  </si>
  <si>
    <t>0.12063274082263739</t>
  </si>
  <si>
    <t>0.9355606210501939</t>
  </si>
  <si>
    <t>0.9658635181823056</t>
  </si>
  <si>
    <t>0.31181321077772173</t>
  </si>
  <si>
    <t>0.9343089687394235</t>
  </si>
  <si>
    <t>0.8382586826009464</t>
  </si>
  <si>
    <t>0.2374044567814267</t>
  </si>
  <si>
    <t>0.9036309106583986</t>
  </si>
  <si>
    <t>0.8084012223205934</t>
  </si>
  <si>
    <t>0.3244658094303704</t>
  </si>
  <si>
    <t>0.7813348911299107</t>
  </si>
  <si>
    <t>0.6541467180565504</t>
  </si>
  <si>
    <t>0.1334320804550091</t>
  </si>
  <si>
    <t>0.7827897512806903</t>
  </si>
  <si>
    <t>0.7723935223480605</t>
  </si>
  <si>
    <t>0.2564762148029159</t>
  </si>
  <si>
    <t>0.9014855453137456</t>
  </si>
  <si>
    <t>0.734137402926947</t>
  </si>
  <si>
    <t>0.3946144230926951</t>
  </si>
  <si>
    <t>0.8042434624240606</t>
  </si>
  <si>
    <t>0.6598078949546223</t>
  </si>
  <si>
    <t>0.09063306752100816</t>
  </si>
  <si>
    <t>0.9730413622156733</t>
  </si>
  <si>
    <t>0.9586886239488472</t>
  </si>
  <si>
    <t>0.0767032413600861</t>
  </si>
  <si>
    <t>0.6810670402226279</t>
  </si>
  <si>
    <t>1.018905067499691</t>
  </si>
  <si>
    <t>0.591736234538385</t>
  </si>
  <si>
    <t>0.5988525953322849</t>
  </si>
  <si>
    <t>0.40794925062842863</t>
  </si>
  <si>
    <t>0.23407447465440773</t>
  </si>
  <si>
    <t>1.0887637367594878</t>
  </si>
  <si>
    <t>0.8446994013983461</t>
  </si>
  <si>
    <t>0.28975817770304435</t>
  </si>
  <si>
    <t>0.732562856396405</t>
  </si>
  <si>
    <t>0.7039298550089731</t>
  </si>
  <si>
    <t>0.5212160685213416</t>
  </si>
  <si>
    <t>0.7256810224562378</t>
  </si>
  <si>
    <t>0.5364665051321367</t>
  </si>
  <si>
    <t>0.4795902126325553</t>
  </si>
  <si>
    <t>0.7097274446269313</t>
  </si>
  <si>
    <t>0.5232506486417443</t>
  </si>
  <si>
    <t>0.1433729504197476</t>
  </si>
  <si>
    <t>0.9104403953745606</t>
  </si>
  <si>
    <t>0.9129033473098913</t>
  </si>
  <si>
    <t>0.5614042479414005</t>
  </si>
  <si>
    <t>0.7274372696985718</t>
  </si>
  <si>
    <t>0.46744280595050547</t>
  </si>
  <si>
    <t>0.6007282612086433</t>
  </si>
  <si>
    <t>0.5829718393811387</t>
  </si>
  <si>
    <t>0.4315557373069915</t>
  </si>
  <si>
    <t>0.39793069013951743</t>
  </si>
  <si>
    <t>0.8287502944702546</t>
  </si>
  <si>
    <t>0.6739789749520961</t>
  </si>
  <si>
    <t>0.39226479528762037</t>
  </si>
  <si>
    <t>0.7630983430713358</t>
  </si>
  <si>
    <t>0.6242968789227773</t>
  </si>
  <si>
    <t>0.6709862870959882</t>
  </si>
  <si>
    <t>0.5356120926962942</t>
  </si>
  <si>
    <t>0.36858405448321874</t>
  </si>
  <si>
    <t>0.44224954175101056</t>
  </si>
  <si>
    <t>0.6348452142420158</t>
  </si>
  <si>
    <t>0.5801462215506015</t>
  </si>
  <si>
    <t>0.6437253697370815</t>
  </si>
  <si>
    <t>0.5180086383961073</t>
  </si>
  <si>
    <t>0.37318965799422266</t>
  </si>
  <si>
    <t>0.47992536622901777</t>
  </si>
  <si>
    <t>0.8736708629546991</t>
  </si>
  <si>
    <t>0.5510535680323059</t>
  </si>
  <si>
    <t>0.2476323137709818</t>
  </si>
  <si>
    <t>0.8130810546774443</t>
  </si>
  <si>
    <t>0.8152723934216831</t>
  </si>
  <si>
    <t>0.2637280185748707</t>
  </si>
  <si>
    <t>0.9134879692935278</t>
  </si>
  <si>
    <t>0.7904420822799196</t>
  </si>
  <si>
    <t>0.1695872515809194</t>
  </si>
  <si>
    <t>0.9450704089596428</t>
  </si>
  <si>
    <t>0.8562623977628784</t>
  </si>
  <si>
    <t>0.31721545315184396</t>
  </si>
  <si>
    <t>1.058740944767984</t>
  </si>
  <si>
    <t>0.7430623795189022</t>
  </si>
  <si>
    <t>0.30098237140861744</t>
  </si>
  <si>
    <t>0.898426233885643</t>
  </si>
  <si>
    <t>0.7590767845292419</t>
  </si>
  <si>
    <t>0.1867757214281922</t>
  </si>
  <si>
    <t>0.8851874426507205</t>
  </si>
  <si>
    <t>0.9452926437824184</t>
  </si>
  <si>
    <t>0.1607599359576594</t>
  </si>
  <si>
    <t>0.9556119638386054</t>
  </si>
  <si>
    <t>0.9131122485108258</t>
  </si>
  <si>
    <t>0.29439812047309366</t>
  </si>
  <si>
    <t>0.806963492478428</t>
  </si>
  <si>
    <t>0.7695105441000594</t>
  </si>
  <si>
    <t>0.38569701190982336</t>
  </si>
  <si>
    <t>0.8211062191109256</t>
  </si>
  <si>
    <t>0.6915193532551667</t>
  </si>
  <si>
    <t>0.521389175263947</t>
  </si>
  <si>
    <t>0.7393767449447468</t>
  </si>
  <si>
    <t>0.5367969294281314</t>
  </si>
  <si>
    <t>0.39762279604348383</t>
  </si>
  <si>
    <t>0.7512893698436054</t>
  </si>
  <si>
    <t>0.5974619317039578</t>
  </si>
  <si>
    <t>0.13042468342356184</t>
  </si>
  <si>
    <t>0.786755868626642</t>
  </si>
  <si>
    <t>0.7917268740460033</t>
  </si>
  <si>
    <t>0.16149132143216632</t>
  </si>
  <si>
    <t>0.9117101840389162</t>
  </si>
  <si>
    <t>0.8423021917219413</t>
  </si>
  <si>
    <t>0.5189884650660169</t>
  </si>
  <si>
    <t>0.7030876293297971</t>
  </si>
  <si>
    <t>0.5295308652037445</t>
  </si>
  <si>
    <t>0.20496747481296826</t>
  </si>
  <si>
    <t>1.0127803126492854</t>
  </si>
  <si>
    <t>1.0140372742684722</t>
  </si>
  <si>
    <t>0.2830238854972621</t>
  </si>
  <si>
    <t>0.8404793315135787</t>
  </si>
  <si>
    <t>0.7272557018638566</t>
  </si>
  <si>
    <t>0.15182409676123818</t>
  </si>
  <si>
    <t>0.9067157887509487</t>
  </si>
  <si>
    <t>0.8383682874741121</t>
  </si>
  <si>
    <t>0.3577812388497949</t>
  </si>
  <si>
    <t>0.8757038345386949</t>
  </si>
  <si>
    <t>0.7027162292932441</t>
  </si>
  <si>
    <t>0.09922313918321227</t>
  </si>
  <si>
    <t>0.959089801495346</t>
  </si>
  <si>
    <t>0.9844834957798485</t>
  </si>
  <si>
    <t>0.19184356869405417</t>
  </si>
  <si>
    <t>0.9263477182069872</t>
  </si>
  <si>
    <t>0.7567685924450656</t>
  </si>
  <si>
    <t>0.5563244588418341</t>
  </si>
  <si>
    <t>0.7112622870649442</t>
  </si>
  <si>
    <t>0.47899477495473625</t>
  </si>
  <si>
    <t>0.23932689349445446</t>
  </si>
  <si>
    <t>0.9463792162750081</t>
  </si>
  <si>
    <t>0.8519924330939137</t>
  </si>
  <si>
    <t>0.4300194725236373</t>
  </si>
  <si>
    <t>0.7853545773388111</t>
  </si>
  <si>
    <t>0.6389345683619299</t>
  </si>
  <si>
    <t>0.1225601948831235</t>
  </si>
  <si>
    <t>1.1232862982626477</t>
  </si>
  <si>
    <t>0.9901601863250378</t>
  </si>
  <si>
    <t>0.16847786029239742</t>
  </si>
  <si>
    <t>0.8943324411408171</t>
  </si>
  <si>
    <t>0.8439490962209979</t>
  </si>
  <si>
    <t>0.41028707074073645</t>
  </si>
  <si>
    <t>0.9283018113506748</t>
  </si>
  <si>
    <t>0.6158121252104233</t>
  </si>
  <si>
    <t>0.18825537419203653</t>
  </si>
  <si>
    <t>0.8807064163435281</t>
  </si>
  <si>
    <t>0.8350666074854263</t>
  </si>
  <si>
    <t>0.4125589186751947</t>
  </si>
  <si>
    <t>0.7813594718721466</t>
  </si>
  <si>
    <t>0.6131099046228047</t>
  </si>
  <si>
    <t>0.469858887625811</t>
  </si>
  <si>
    <t>0.88003939686101</t>
  </si>
  <si>
    <t>0.6143426872882011</t>
  </si>
  <si>
    <t>0.6939923348661283</t>
  </si>
  <si>
    <t>0.47105994451851085</t>
  </si>
  <si>
    <t>0.30544068704080307</t>
  </si>
  <si>
    <t>0.26838188098617466</t>
  </si>
  <si>
    <t>0.8062849459214648</t>
  </si>
  <si>
    <t>0.7308522969413824</t>
  </si>
  <si>
    <t>0.22737037825389855</t>
  </si>
  <si>
    <t>0.7963699163299364</t>
  </si>
  <si>
    <t>0.7823096404088852</t>
  </si>
  <si>
    <t>0.5656569945224894</t>
  </si>
  <si>
    <t>0.6982605306041231</t>
  </si>
  <si>
    <t>0.46592362500651263</t>
  </si>
  <si>
    <t>0.3709642633672785</t>
  </si>
  <si>
    <t>0.6794181193701612</t>
  </si>
  <si>
    <t>0.6750757682791445</t>
  </si>
  <si>
    <t>0.24322497919157704</t>
  </si>
  <si>
    <t>0.9049344355365112</t>
  </si>
  <si>
    <t>0.7741317589696268</t>
  </si>
  <si>
    <t>0.2523990751365794</t>
  </si>
  <si>
    <t>0.8713336705879694</t>
  </si>
  <si>
    <t>0.7430273033087782</t>
  </si>
  <si>
    <t>0.6477528567951549</t>
  </si>
  <si>
    <t>0.4969449882261369</t>
  </si>
  <si>
    <t>0.37385366449267177</t>
  </si>
  <si>
    <t>0.24943123787935534</t>
  </si>
  <si>
    <t>0.8643422490534616</t>
  </si>
  <si>
    <t>0.7787267699680915</t>
  </si>
  <si>
    <t>0.227966581432457</t>
  </si>
  <si>
    <t>0.8607865267876387</t>
  </si>
  <si>
    <t>0.8846644561146566</t>
  </si>
  <si>
    <t>0.7236940020795326</t>
  </si>
  <si>
    <t>0.50641063324279</t>
  </si>
  <si>
    <t>0.3217448319876554</t>
  </si>
  <si>
    <t>0.486530866222471</t>
  </si>
  <si>
    <t>0.7521345787092163</t>
  </si>
  <si>
    <t>0.535630456380149</t>
  </si>
  <si>
    <t>0.28977788670115023</t>
  </si>
  <si>
    <t>0.9257176933040724</t>
  </si>
  <si>
    <t>0.7860470149437471</t>
  </si>
  <si>
    <t>0.2938884148877783</t>
  </si>
  <si>
    <t>0.893407813099529</t>
  </si>
  <si>
    <t>0.84095105480149</t>
  </si>
  <si>
    <t>0.39648754067805225</t>
  </si>
  <si>
    <t>0.7095060670344783</t>
  </si>
  <si>
    <t>0.5780759609200653</t>
  </si>
  <si>
    <t>0.12117192588024764</t>
  </si>
  <si>
    <t>0.9109592508164761</t>
  </si>
  <si>
    <t>0.950585942416829</t>
  </si>
  <si>
    <t>0.3635383719983448</t>
  </si>
  <si>
    <t>0.878722294302942</t>
  </si>
  <si>
    <t>0.6539551052446928</t>
  </si>
  <si>
    <t>0.7277051870905875</t>
  </si>
  <si>
    <t>0.5180174343244143</t>
  </si>
  <si>
    <t>0.3176274146855286</t>
  </si>
  <si>
    <t>0.1765539125362434</t>
  </si>
  <si>
    <t>1.1401940603171132</t>
  </si>
  <si>
    <t>0.9444835651312011</t>
  </si>
  <si>
    <t>0.2544092973823381</t>
  </si>
  <si>
    <t>0.8551442917588485</t>
  </si>
  <si>
    <t>0.7873627561649779</t>
  </si>
  <si>
    <t>0.3891381637521505</t>
  </si>
  <si>
    <t>0.906946057686036</t>
  </si>
  <si>
    <t>0.6363716710256259</t>
  </si>
  <si>
    <t>0.20719243576053178</t>
  </si>
  <si>
    <t>0.8519273733882025</t>
  </si>
  <si>
    <t>0.9430288153731254</t>
  </si>
  <si>
    <t>0.4992941769429193</t>
  </si>
  <si>
    <t>0.7630911751143081</t>
  </si>
  <si>
    <t>0.5180332524743967</t>
  </si>
  <si>
    <t>0.4796407217848876</t>
  </si>
  <si>
    <t>0.7699566362201988</t>
  </si>
  <si>
    <t>0.6045692871162319</t>
  </si>
  <si>
    <t>0.09428450212620583</t>
  </si>
  <si>
    <t>1.2378104598693696</t>
  </si>
  <si>
    <t>0.9969664557501252</t>
  </si>
  <si>
    <t>0.4546960007029095</t>
  </si>
  <si>
    <t>0.7336610424971387</t>
  </si>
  <si>
    <t>0.5949904416522711</t>
  </si>
  <si>
    <t>0.5042996041772707</t>
  </si>
  <si>
    <t>0.8038804208373551</t>
  </si>
  <si>
    <t>0.49730743652899145</t>
  </si>
  <si>
    <t>0.5069657345606366</t>
  </si>
  <si>
    <t>0.6626563550303571</t>
  </si>
  <si>
    <t>0.5530291244948947</t>
  </si>
  <si>
    <t>0.3515825240008541</t>
  </si>
  <si>
    <t>0.5543648726960246</t>
  </si>
  <si>
    <t>0.7083185356310027</t>
  </si>
  <si>
    <t>0.5842018871274959</t>
  </si>
  <si>
    <t>0.597041490794801</t>
  </si>
  <si>
    <t>0.4736837923920396</t>
  </si>
  <si>
    <t>0.5551524079853359</t>
  </si>
  <si>
    <t>0.6876696222707956</t>
  </si>
  <si>
    <t>0.5180723243859611</t>
  </si>
  <si>
    <t>0.5416633022833302</t>
  </si>
  <si>
    <t>0.7630828034477113</t>
  </si>
  <si>
    <t>0.5132209461711892</t>
  </si>
  <si>
    <t>0.41098979733819396</t>
  </si>
  <si>
    <t>0.8099729194367615</t>
  </si>
  <si>
    <t>0.6546642641856122</t>
  </si>
  <si>
    <t>0.751732506305236</t>
  </si>
  <si>
    <t>0.41694538177120155</t>
  </si>
  <si>
    <t>0.2809632946731801</t>
  </si>
  <si>
    <t>0.3698657045564009</t>
  </si>
  <si>
    <t>0.9261823852130775</t>
  </si>
  <si>
    <t>0.6829990777357124</t>
  </si>
  <si>
    <t>0.3702976281678192</t>
  </si>
  <si>
    <t>1.0300088277359438</t>
  </si>
  <si>
    <t>0.6504477810989346</t>
  </si>
  <si>
    <t>0.62034829901576</t>
  </si>
  <si>
    <t>0.62412605620357</t>
  </si>
  <si>
    <t>0.4350496038563604</t>
  </si>
  <si>
    <t>0.37231768391469955</t>
  </si>
  <si>
    <t>0.847333731855064</t>
  </si>
  <si>
    <t>0.675114204105411</t>
  </si>
  <si>
    <t>0.6940539348272603</t>
  </si>
  <si>
    <t>0.5079157769862219</t>
  </si>
  <si>
    <t>0.32618790714061163</t>
  </si>
  <si>
    <t>0.3237618195960763</t>
  </si>
  <si>
    <t>0.8334691045411066</t>
  </si>
  <si>
    <t>0.7042200664315583</t>
  </si>
  <si>
    <t>0.19310911162029276</t>
  </si>
  <si>
    <t>1.1225539231094166</t>
  </si>
  <si>
    <t>0.9883514527828283</t>
  </si>
  <si>
    <t>0.6547320195190394</t>
  </si>
  <si>
    <t>0.5371959247943836</t>
  </si>
  <si>
    <t>0.3671406251631192</t>
  </si>
  <si>
    <t>0.6274254488411497</t>
  </si>
  <si>
    <t>0.6179843716663866</t>
  </si>
  <si>
    <t>0.4193052231291089</t>
  </si>
  <si>
    <t>0.55388854457235</t>
  </si>
  <si>
    <t>0.6219863413496647</t>
  </si>
  <si>
    <t>0.47613502437995553</t>
  </si>
  <si>
    <t>0.08071361352669632</t>
  </si>
  <si>
    <t>0.938409060564124</t>
  </si>
  <si>
    <t>0.9158234858259162</t>
  </si>
  <si>
    <t>0.18984415621576922</t>
  </si>
  <si>
    <t>0.8957635473670307</t>
  </si>
  <si>
    <t>0.8612348532929948</t>
  </si>
  <si>
    <t>0.3281836160480731</t>
  </si>
  <si>
    <t>0.9037042179123891</t>
  </si>
  <si>
    <t>0.754668382022065</t>
  </si>
  <si>
    <t>0.4094271181319711</t>
  </si>
  <si>
    <t>0.7534950446711074</t>
  </si>
  <si>
    <t>0.6218337318978038</t>
  </si>
  <si>
    <t>0.3164291876719799</t>
  </si>
  <si>
    <t>0.7718849011533677</t>
  </si>
  <si>
    <t>0.6556564938173861</t>
  </si>
  <si>
    <t>0.3751977131786996</t>
  </si>
  <si>
    <t>0.9004136329137662</t>
  </si>
  <si>
    <t>0.623965932004751</t>
  </si>
  <si>
    <t>0.3672756135132595</t>
  </si>
  <si>
    <t>0.8253404586175959</t>
  </si>
  <si>
    <t>0.6285876620734561</t>
  </si>
  <si>
    <t>0.48100551441132683</t>
  </si>
  <si>
    <t>0.6933339471769242</t>
  </si>
  <si>
    <t>0.5499841661121665</t>
  </si>
  <si>
    <t>0.7249397811032043</t>
  </si>
  <si>
    <t>0.45467811132636105</t>
  </si>
  <si>
    <t>0.3027358017576751</t>
  </si>
  <si>
    <t>0.18992160405165212</t>
  </si>
  <si>
    <t>0.8535296583412314</t>
  </si>
  <si>
    <t>0.8886544374238246</t>
  </si>
  <si>
    <t>0.3744374783036214</t>
  </si>
  <si>
    <t>0.9346432324136391</t>
  </si>
  <si>
    <t>0.6789136629400283</t>
  </si>
  <si>
    <t>0.2722935169156634</t>
  </si>
  <si>
    <t>0.7915865176168475</t>
  </si>
  <si>
    <t>0.5791342976680371</t>
  </si>
  <si>
    <t>0.4576381527255067</t>
  </si>
  <si>
    <t>0.7113734955131237</t>
  </si>
  <si>
    <t>0.5928730464527338</t>
  </si>
  <si>
    <t>0.15381240078184238</t>
  </si>
  <si>
    <t>0.8484759158428925</t>
  </si>
  <si>
    <t>0.8634321393393987</t>
  </si>
  <si>
    <t>0.6084086753461662</t>
  </si>
  <si>
    <t>0.5740807186879819</t>
  </si>
  <si>
    <t>0.4535077313866951</t>
  </si>
  <si>
    <t>0.5883614606601482</t>
  </si>
  <si>
    <t>0.6087146453745762</t>
  </si>
  <si>
    <t>0.4452178075820582</t>
  </si>
  <si>
    <t>0.3967105133776565</t>
  </si>
  <si>
    <t>0.7836040637888525</t>
  </si>
  <si>
    <t>0.6238906555015653</t>
  </si>
  <si>
    <t>0.4561894818194796</t>
  </si>
  <si>
    <t>0.6287173321984756</t>
  </si>
  <si>
    <t>0.5178435388484735</t>
  </si>
  <si>
    <t>0.5140517440288603</t>
  </si>
  <si>
    <t>0.7025379975728085</t>
  </si>
  <si>
    <t>0.5561501462428182</t>
  </si>
  <si>
    <t>0.39600187590472585</t>
  </si>
  <si>
    <t>1.040556037706175</t>
  </si>
  <si>
    <t>0.6819441580701171</t>
  </si>
  <si>
    <t>0.28855571525944473</t>
  </si>
  <si>
    <t>0.862163708207581</t>
  </si>
  <si>
    <t>0.7978354392951175</t>
  </si>
  <si>
    <t>0.43671674160931095</t>
  </si>
  <si>
    <t>0.7264376193466917</t>
  </si>
  <si>
    <t>0.5475282882459173</t>
  </si>
  <si>
    <t>0.33780752296690164</t>
  </si>
  <si>
    <t>0.764996486352144</t>
  </si>
  <si>
    <t>0.7122944363979998</t>
  </si>
  <si>
    <t>0.21229730343551073</t>
  </si>
  <si>
    <t>1.0376164631060272</t>
  </si>
  <si>
    <t>0.8744504307878816</t>
  </si>
  <si>
    <t>0.19286301621442242</t>
  </si>
  <si>
    <t>0.9432687912121926</t>
  </si>
  <si>
    <t>0.8514918707852858</t>
  </si>
  <si>
    <t>0.17480868139176564</t>
  </si>
  <si>
    <t>0.9247553385453848</t>
  </si>
  <si>
    <t>0.9082208501388647</t>
  </si>
  <si>
    <t>0.1615084979584403</t>
  </si>
  <si>
    <t>0.9801422198636955</t>
  </si>
  <si>
    <t>0.824790839370023</t>
  </si>
  <si>
    <t>0.22088097207571536</t>
  </si>
  <si>
    <t>0.9475996751889255</t>
  </si>
  <si>
    <t>0.8127138274718093</t>
  </si>
  <si>
    <t>0.14818985015269442</t>
  </si>
  <si>
    <t>0.9357567869470855</t>
  </si>
  <si>
    <t>0.949942095061646</t>
  </si>
  <si>
    <t>0.07083998560494906</t>
  </si>
  <si>
    <t>0.7850816266720247</t>
  </si>
  <si>
    <t>0.9105762486904379</t>
  </si>
  <si>
    <t>0.3233942377149992</t>
  </si>
  <si>
    <t>0.9513199269394745</t>
  </si>
  <si>
    <t>0.77580598008649</t>
  </si>
  <si>
    <t>0.3652320605288466</t>
  </si>
  <si>
    <t>1.0371894459697655</t>
  </si>
  <si>
    <t>0.7197547047384518</t>
  </si>
  <si>
    <t>0.32300098873386396</t>
  </si>
  <si>
    <t>0.911740411030415</t>
  </si>
  <si>
    <t>0.7438338553638415</t>
  </si>
  <si>
    <t>0.2719809147340412</t>
  </si>
  <si>
    <t>0.9695668042268611</t>
  </si>
  <si>
    <t>0.7964837424125656</t>
  </si>
  <si>
    <t>0.22335351287633146</t>
  </si>
  <si>
    <t>0.7496682310083143</t>
  </si>
  <si>
    <t>0.8298467693486414</t>
  </si>
  <si>
    <t>0.33434916749068533</t>
  </si>
  <si>
    <t>0.6636644097955438</t>
  </si>
  <si>
    <t>0.5360189169751587</t>
  </si>
  <si>
    <t>0.323066227912704</t>
  </si>
  <si>
    <t>0.6723425615964117</t>
  </si>
  <si>
    <t>0.5777156907642471</t>
  </si>
  <si>
    <t>0.25078598917101247</t>
  </si>
  <si>
    <t>0.8360178960903974</t>
  </si>
  <si>
    <t>0.8000549548753982</t>
  </si>
  <si>
    <t>0.5864763458685106</t>
  </si>
  <si>
    <t>0.6943386368157003</t>
  </si>
  <si>
    <t>0.43912983634375413</t>
  </si>
  <si>
    <t>0.6227977638897905</t>
  </si>
  <si>
    <t>0.6284588034064973</t>
  </si>
  <si>
    <t>0.41445932704797217</t>
  </si>
  <si>
    <t>0.34943261717721386</t>
  </si>
  <si>
    <t>0.8960081160164974</t>
  </si>
  <si>
    <t>0.6944815823139308</t>
  </si>
  <si>
    <t>0.5558241293899269</t>
  </si>
  <si>
    <t>0.5370236317689667</t>
  </si>
  <si>
    <t>0.47563771176453407</t>
  </si>
  <si>
    <t>0.49534874014289854</t>
  </si>
  <si>
    <t>0.6649320971163792</t>
  </si>
  <si>
    <t>0.5351080287421351</t>
  </si>
  <si>
    <t>0.36816030598905747</t>
  </si>
  <si>
    <t>0.7307263373949757</t>
  </si>
  <si>
    <t>0.6652359161682426</t>
  </si>
  <si>
    <t>0.37182790581251</t>
  </si>
  <si>
    <t>0.8578878753257412</t>
  </si>
  <si>
    <t>0.6359749879582086</t>
  </si>
  <si>
    <t>0.5335890990167873</t>
  </si>
  <si>
    <t>0.7109381363536813</t>
  </si>
  <si>
    <t>0.526927694354008</t>
  </si>
  <si>
    <t>0.3935235588703663</t>
  </si>
  <si>
    <t>0.6520330656595186</t>
  </si>
  <si>
    <t>0.5576018993724372</t>
  </si>
  <si>
    <t>0.6729175730382135</t>
  </si>
  <si>
    <t>0.6048024435500305</t>
  </si>
  <si>
    <t>0.3402552564240431</t>
  </si>
  <si>
    <t>0.16729967266150172</t>
  </si>
  <si>
    <t>0.9788983902978498</t>
  </si>
  <si>
    <t>0.9229793169809613</t>
  </si>
  <si>
    <t>0.18717933477313356</t>
  </si>
  <si>
    <t>0.8742744256105965</t>
  </si>
  <si>
    <t>0.8007060357038565</t>
  </si>
  <si>
    <t>0.1480065105931836</t>
  </si>
  <si>
    <t>1.194959839380866</t>
  </si>
  <si>
    <t>0.8230944134297054</t>
  </si>
  <si>
    <t>0.3013290579797632</t>
  </si>
  <si>
    <t>0.7015672055355033</t>
  </si>
  <si>
    <t>0.5978785874402943</t>
  </si>
  <si>
    <t>0.127312011478859</t>
  </si>
  <si>
    <t>1.0749431849595676</t>
  </si>
  <si>
    <t>0.9428268195848342</t>
  </si>
  <si>
    <t>0.38277463628996666</t>
  </si>
  <si>
    <t>0.9011043647928101</t>
  </si>
  <si>
    <t>0.6689253672752387</t>
  </si>
  <si>
    <t>0.35859861041262353</t>
  </si>
  <si>
    <t>0.8827113217167772</t>
  </si>
  <si>
    <t>0.7457097789469916</t>
  </si>
  <si>
    <t>0.20692885224506052</t>
  </si>
  <si>
    <t>0.9355871696823674</t>
  </si>
  <si>
    <t>0.7440033647065428</t>
  </si>
  <si>
    <t>0.11156657274211329</t>
  </si>
  <si>
    <t>0.6652124098614738</t>
  </si>
  <si>
    <t>0.6810300248655058</t>
  </si>
  <si>
    <t>0.2989283122027925</t>
  </si>
  <si>
    <t>0.8796306582981439</t>
  </si>
  <si>
    <t>0.7168780953118021</t>
  </si>
  <si>
    <t>0.18522755005086516</t>
  </si>
  <si>
    <t>0.907829457514251</t>
  </si>
  <si>
    <t>0.873245546711834</t>
  </si>
  <si>
    <t>0.21323425359101267</t>
  </si>
  <si>
    <t>1.0029517244339659</t>
  </si>
  <si>
    <t>0.8234340110295262</t>
  </si>
  <si>
    <t>0.4553715538754215</t>
  </si>
  <si>
    <t>0.6848384510957823</t>
  </si>
  <si>
    <t>0.6225731461657253</t>
  </si>
  <si>
    <t>0.1763293092265369</t>
  </si>
  <si>
    <t>1.0595321089645728</t>
  </si>
  <si>
    <t>0.7968592920930655</t>
  </si>
  <si>
    <t>0.2630700802970745</t>
  </si>
  <si>
    <t>0.9089462741938188</t>
  </si>
  <si>
    <t>0.7826770864480521</t>
  </si>
  <si>
    <t>0.17513966982160672</t>
  </si>
  <si>
    <t>0.8706718532757465</t>
  </si>
  <si>
    <t>0.7208581411969357</t>
  </si>
  <si>
    <t>0.09101006355203671</t>
  </si>
  <si>
    <t>0.9014628784053285</t>
  </si>
  <si>
    <t>0.8968244217019166</t>
  </si>
  <si>
    <t>0.07533557551905219</t>
  </si>
  <si>
    <t>0.930603758121556</t>
  </si>
  <si>
    <t>0.9817082191203863</t>
  </si>
  <si>
    <t>0.3856251495702293</t>
  </si>
  <si>
    <t>0.8716996745509459</t>
  </si>
  <si>
    <t>0.6483831905272859</t>
  </si>
  <si>
    <t>0.38775300519945477</t>
  </si>
  <si>
    <t>0.7982832061721248</t>
  </si>
  <si>
    <t>0.638636139612442</t>
  </si>
  <si>
    <t>0.5250538855645992</t>
  </si>
  <si>
    <t>0.6899432362169039</t>
  </si>
  <si>
    <t>0.5558454879937347</t>
  </si>
  <si>
    <t>0.31711793507647024</t>
  </si>
  <si>
    <t>0.8610910982996836</t>
  </si>
  <si>
    <t>0.7715359208039938</t>
  </si>
  <si>
    <t>0.10770790364210252</t>
  </si>
  <si>
    <t>0.9891044176580006</t>
  </si>
  <si>
    <t>0.939983797891217</t>
  </si>
  <si>
    <t>0.23839019663002364</t>
  </si>
  <si>
    <t>0.8360073147281832</t>
  </si>
  <si>
    <t>0.8150233657472161</t>
  </si>
  <si>
    <t>0.13770733891372616</t>
  </si>
  <si>
    <t>0.8318419523225278</t>
  </si>
  <si>
    <t>0.7745951918341321</t>
  </si>
  <si>
    <t>0.19301698837557327</t>
  </si>
  <si>
    <t>0.8347639031072389</t>
  </si>
  <si>
    <t>0.6514185036389777</t>
  </si>
  <si>
    <t>0.1840996617679193</t>
  </si>
  <si>
    <t>1.0575134017380599</t>
  </si>
  <si>
    <t>0.7841225265761691</t>
  </si>
  <si>
    <t>0.305595297282085</t>
  </si>
  <si>
    <t>0.88502604258096</t>
  </si>
  <si>
    <t>0.7674130090250864</t>
  </si>
  <si>
    <t>0.19362352956000917</t>
  </si>
  <si>
    <t>1.024278593728098</t>
  </si>
  <si>
    <t>0.8315783693338843</t>
  </si>
  <si>
    <t>0.3398056226851215</t>
  </si>
  <si>
    <t>0.8977401201193471</t>
  </si>
  <si>
    <t>0.7065013506535349</t>
  </si>
  <si>
    <t>0.3706228598426946</t>
  </si>
  <si>
    <t>0.9502164587608678</t>
  </si>
  <si>
    <t>0.6741759240430645</t>
  </si>
  <si>
    <t>0.45137772187318215</t>
  </si>
  <si>
    <t>0.6822635157614909</t>
  </si>
  <si>
    <t>0.6249279712471536</t>
  </si>
  <si>
    <t>0.17663625969227187</t>
  </si>
  <si>
    <t>0.9896248201013725</t>
  </si>
  <si>
    <t>0.8609952130481998</t>
  </si>
  <si>
    <t>0.16445050707293293</t>
  </si>
  <si>
    <t>1.1133131263810525</t>
  </si>
  <si>
    <t>0.906216244953188</t>
  </si>
  <si>
    <t>0.10275514952401249</t>
  </si>
  <si>
    <t>0.8456318787892554</t>
  </si>
  <si>
    <t>0.8286094204751566</t>
  </si>
  <si>
    <t>0.17302118929733507</t>
  </si>
  <si>
    <t>0.9953527352944087</t>
  </si>
  <si>
    <t>0.8505142091429916</t>
  </si>
  <si>
    <t>0.34469996851051005</t>
  </si>
  <si>
    <t>0.9723185389372555</t>
  </si>
  <si>
    <t>0.9592047383526416</t>
  </si>
  <si>
    <t>0.5020478071607195</t>
  </si>
  <si>
    <t>0.7407173932356074</t>
  </si>
  <si>
    <t>0.5798191162413674</t>
  </si>
  <si>
    <t>0.0976781313253254</t>
  </si>
  <si>
    <t>0.8966661625612791</t>
  </si>
  <si>
    <t>0.8099724590220736</t>
  </si>
  <si>
    <t>0.41444799879730376</t>
  </si>
  <si>
    <t>0.7107340584484407</t>
  </si>
  <si>
    <t>0.6944407500428642</t>
  </si>
  <si>
    <t>0.14659660960047532</t>
  </si>
  <si>
    <t>1.1154029030680563</t>
  </si>
  <si>
    <t>1.0100428843722924</t>
  </si>
  <si>
    <t>0.10654998164930543</t>
  </si>
  <si>
    <t>0.9229491213856731</t>
  </si>
  <si>
    <t>0.8665633431870587</t>
  </si>
  <si>
    <t>0.1518561678515802</t>
  </si>
  <si>
    <t>0.9547701846139869</t>
  </si>
  <si>
    <t>0.83922682846639</t>
  </si>
  <si>
    <t>0.1823579577156675</t>
  </si>
  <si>
    <t>0.7542181496997666</t>
  </si>
  <si>
    <t>0.9258012617323137</t>
  </si>
  <si>
    <t>0.2693029266922919</t>
  </si>
  <si>
    <t>0.9576204472330747</t>
  </si>
  <si>
    <t>0.7188971962426598</t>
  </si>
  <si>
    <t>0.0999285041496948</t>
  </si>
  <si>
    <t>0.9874434088237842</t>
  </si>
  <si>
    <t>1.0256487896112276</t>
  </si>
  <si>
    <t>0.1748076158546582</t>
  </si>
  <si>
    <t>0.9195625249077717</t>
  </si>
  <si>
    <t>0.8611349954807956</t>
  </si>
  <si>
    <t>0.4205733041267722</t>
  </si>
  <si>
    <t>0.8118243012488828</t>
  </si>
  <si>
    <t>0.6000075090055934</t>
  </si>
  <si>
    <t>0.1390084351849866</t>
  </si>
  <si>
    <t>0.9519820893884017</t>
  </si>
  <si>
    <t>0.8715186300230631</t>
  </si>
  <si>
    <t>0.2283537022500327</t>
  </si>
  <si>
    <t>0.751982622535957</t>
  </si>
  <si>
    <t>0.6740848738369436</t>
  </si>
  <si>
    <t>0.5130188380952505</t>
  </si>
  <si>
    <t>0.7870149016350163</t>
  </si>
  <si>
    <t>0.5333468643956519</t>
  </si>
  <si>
    <t>0.10610093637630891</t>
  </si>
  <si>
    <t>1.008588835147231</t>
  </si>
  <si>
    <t>0.8886665048118286</t>
  </si>
  <si>
    <t>0.42982274424085826</t>
  </si>
  <si>
    <t>0.803924139684131</t>
  </si>
  <si>
    <t>0.5673742102085927</t>
  </si>
  <si>
    <t>0.5992577435699897</t>
  </si>
  <si>
    <t>0.6029820684302976</t>
  </si>
  <si>
    <t>0.4456328365973946</t>
  </si>
  <si>
    <t>0.4944121153571392</t>
  </si>
  <si>
    <t>0.6825472150825178</t>
  </si>
  <si>
    <t>0.4796689657965976</t>
  </si>
  <si>
    <t>0.3385613085976723</t>
  </si>
  <si>
    <t>0.7959995485235944</t>
  </si>
  <si>
    <t>0.7074104405924343</t>
  </si>
  <si>
    <t>0.5589123256198298</t>
  </si>
  <si>
    <t>0.6460136211229739</t>
  </si>
  <si>
    <t>0.5319679704099662</t>
  </si>
  <si>
    <t>0.6390480107216354</t>
  </si>
  <si>
    <t>0.5626151255354405</t>
  </si>
  <si>
    <t>0.39453431449632803</t>
  </si>
  <si>
    <t>0.6204731038972345</t>
  </si>
  <si>
    <t>0.592530255725412</t>
  </si>
  <si>
    <t>0.3959083860676954</t>
  </si>
  <si>
    <t>0.3269865875275753</t>
  </si>
  <si>
    <t>0.8839045429258859</t>
  </si>
  <si>
    <t>0.6660053345308257</t>
  </si>
  <si>
    <t>0.48608354077352844</t>
  </si>
  <si>
    <t>0.8025889998516476</t>
  </si>
  <si>
    <t>0.5449696946451241</t>
  </si>
  <si>
    <t>0.49534777549156017</t>
  </si>
  <si>
    <t>0.7004857124926203</t>
  </si>
  <si>
    <t>0.5647135424471792</t>
  </si>
  <si>
    <t>0.7216341504787556</t>
  </si>
  <si>
    <t>0.4305613977329664</t>
  </si>
  <si>
    <t>0.3090384821545717</t>
  </si>
  <si>
    <t>0.21441384052684156</t>
  </si>
  <si>
    <t>1.0042178003046365</t>
  </si>
  <si>
    <t>0.9307848772565943</t>
  </si>
  <si>
    <t>0.3321893904192406</t>
  </si>
  <si>
    <t>0.9323044121283747</t>
  </si>
  <si>
    <t>0.7387998591926335</t>
  </si>
  <si>
    <t>0.4173285431811158</t>
  </si>
  <si>
    <t>0.8822901033528471</t>
  </si>
  <si>
    <t>0.5846733188995765</t>
  </si>
  <si>
    <t>0.45621249408061937</t>
  </si>
  <si>
    <t>0.7948832811460085</t>
  </si>
  <si>
    <t>0.5532982068771717</t>
  </si>
  <si>
    <t>0.3597664584963821</t>
  </si>
  <si>
    <t>0.8242907963841531</t>
  </si>
  <si>
    <t>0.7274177439275545</t>
  </si>
  <si>
    <t>0.3199907952034773</t>
  </si>
  <si>
    <t>1.0126188493249328</t>
  </si>
  <si>
    <t>0.7948486637954866</t>
  </si>
  <si>
    <t>0.49529782413084195</t>
  </si>
  <si>
    <t>0.9386886080969783</t>
  </si>
  <si>
    <t>0.540432101193153</t>
  </si>
  <si>
    <t>0.35992954171016445</t>
  </si>
  <si>
    <t>0.828629520895291</t>
  </si>
  <si>
    <t>0.7151537548901851</t>
  </si>
  <si>
    <t>0.21068343269768122</t>
  </si>
  <si>
    <t>0.9141712217223923</t>
  </si>
  <si>
    <t>0.933022798172635</t>
  </si>
  <si>
    <t>0.6838930646853466</t>
  </si>
  <si>
    <t>0.5348319936218402</t>
  </si>
  <si>
    <t>0.34185732975353755</t>
  </si>
  <si>
    <t>0.3873433941550441</t>
  </si>
  <si>
    <t>0.7944445168494264</t>
  </si>
  <si>
    <t>0.6131546604540425</t>
  </si>
  <si>
    <t>0.3666491921912497</t>
  </si>
  <si>
    <t>0.7900705009074254</t>
  </si>
  <si>
    <t>0.6609730154091746</t>
  </si>
  <si>
    <t>0.3015963039476244</t>
  </si>
  <si>
    <t>0.8956221006520482</t>
  </si>
  <si>
    <t>0.715314126403716</t>
  </si>
  <si>
    <t>0.38870196627004144</t>
  </si>
  <si>
    <t>0.8757814641559005</t>
  </si>
  <si>
    <t>0.7153240747166735</t>
  </si>
  <si>
    <t>0.4565635360880697</t>
  </si>
  <si>
    <t>0.7712191162724451</t>
  </si>
  <si>
    <t>0.6132826992173173</t>
  </si>
  <si>
    <t>0.13285220887610014</t>
  </si>
  <si>
    <t>0.879805488339708</t>
  </si>
  <si>
    <t>0.9160636759448653</t>
  </si>
  <si>
    <t>0.16601763287631383</t>
  </si>
  <si>
    <t>0.9684862314566445</t>
  </si>
  <si>
    <t>1.025252785890633</t>
  </si>
  <si>
    <t>0.38155433349587364</t>
  </si>
  <si>
    <t>0.8015165962152337</t>
  </si>
  <si>
    <t>0.6097923739535396</t>
  </si>
  <si>
    <t>0.16683108441001004</t>
  </si>
  <si>
    <t>1.002368958898701</t>
  </si>
  <si>
    <t>0.9097410704253464</t>
  </si>
  <si>
    <t>0.1000833604899164</t>
  </si>
  <si>
    <t>0.8369665623396627</t>
  </si>
  <si>
    <t>0.8240065431477843</t>
  </si>
  <si>
    <t>0.17276858926882868</t>
  </si>
  <si>
    <t>0.9244556485523736</t>
  </si>
  <si>
    <t>0.7491372368024956</t>
  </si>
  <si>
    <t>0.3449126803534233</t>
  </si>
  <si>
    <t>0.8951560868227482</t>
  </si>
  <si>
    <t>0.834922998935338</t>
  </si>
  <si>
    <t>0.2992940186927812</t>
  </si>
  <si>
    <t>0.9339266076328412</t>
  </si>
  <si>
    <t>0.7092268781803193</t>
  </si>
  <si>
    <t>0.27874638590436907</t>
  </si>
  <si>
    <t>0.9602150430235676</t>
  </si>
  <si>
    <t>0.7627667535066809</t>
  </si>
  <si>
    <t>0.6459108252809614</t>
  </si>
  <si>
    <t>0.5139078331843183</t>
  </si>
  <si>
    <t>0.4035180019712583</t>
  </si>
  <si>
    <t>0.21461444704783914</t>
  </si>
  <si>
    <t>0.987539048990925</t>
  </si>
  <si>
    <t>0.8454536078506021</t>
  </si>
  <si>
    <t>0.34212552753409686</t>
  </si>
  <si>
    <t>0.9893313831511361</t>
  </si>
  <si>
    <t>0.9477711263418778</t>
  </si>
  <si>
    <t>0.2930027491925581</t>
  </si>
  <si>
    <t>0.9733248961464527</t>
  </si>
  <si>
    <t>0.7570848294000295</t>
  </si>
  <si>
    <t>0.27883038472186134</t>
  </si>
  <si>
    <t>1.0240722889942537</t>
  </si>
  <si>
    <t>0.8179009330437215</t>
  </si>
  <si>
    <t>0.4146323185095786</t>
  </si>
  <si>
    <t>0.8421008262274052</t>
  </si>
  <si>
    <t>0.6411925633942901</t>
  </si>
  <si>
    <t>0.16857605012935023</t>
  </si>
  <si>
    <t>0.9070320853431086</t>
  </si>
  <si>
    <t>0.8700648926479639</t>
  </si>
  <si>
    <t>0.2245068077885955</t>
  </si>
  <si>
    <t>0.982230905697054</t>
  </si>
  <si>
    <t>0.9710498026386647</t>
  </si>
  <si>
    <t>0.2568752900986547</t>
  </si>
  <si>
    <t>1.0435948279461162</t>
  </si>
  <si>
    <t>0.8449520831360008</t>
  </si>
  <si>
    <t>0.2846863068167962</t>
  </si>
  <si>
    <t>0.8912157914500802</t>
  </si>
  <si>
    <t>0.6875558769495889</t>
  </si>
  <si>
    <t>0.12073904780417327</t>
  </si>
  <si>
    <t>0.9844240963064506</t>
  </si>
  <si>
    <t>0.9531535046457141</t>
  </si>
  <si>
    <t>0.2524303192725094</t>
  </si>
  <si>
    <t>0.9555381165846384</t>
  </si>
  <si>
    <t>0.7771584386897372</t>
  </si>
  <si>
    <t>0.19607340250819214</t>
  </si>
  <si>
    <t>0.9882384370651999</t>
  </si>
  <si>
    <t>0.8011976643038594</t>
  </si>
  <si>
    <t>0.17258138962592634</t>
  </si>
  <si>
    <t>0.9084805412813168</t>
  </si>
  <si>
    <t>0.844604245456531</t>
  </si>
  <si>
    <t>0.2397127602310138</t>
  </si>
  <si>
    <t>0.8339613308359544</t>
  </si>
  <si>
    <t>0.7966759296800114</t>
  </si>
  <si>
    <t>0.3108098460729246</t>
  </si>
  <si>
    <t>0.8574406173510174</t>
  </si>
  <si>
    <t>0.746222284514211</t>
  </si>
  <si>
    <t>0.37167774174396423</t>
  </si>
  <si>
    <t>0.9290415464861121</t>
  </si>
  <si>
    <t>0.6487162976346719</t>
  </si>
  <si>
    <t>0.26282784095044326</t>
  </si>
  <si>
    <t>0.9484350071006443</t>
  </si>
  <si>
    <t>0.822289080283605</t>
  </si>
  <si>
    <t>0.05406137213374877</t>
  </si>
  <si>
    <t>0.7855826243722044</t>
  </si>
  <si>
    <t>0.9212592186065113</t>
  </si>
  <si>
    <t>0.4847117023533952</t>
  </si>
  <si>
    <t>0.6756693098042844</t>
  </si>
  <si>
    <t>0.5348158650352554</t>
  </si>
  <si>
    <t>0.4101451829652984</t>
  </si>
  <si>
    <t>0.7358469237101011</t>
  </si>
  <si>
    <t>0.6401964215139573</t>
  </si>
  <si>
    <t>0.2007717332914837</t>
  </si>
  <si>
    <t>0.9182094008523447</t>
  </si>
  <si>
    <t>0.8550351171429669</t>
  </si>
  <si>
    <t>0.5892658292897742</t>
  </si>
  <si>
    <t>0.644248813827059</t>
  </si>
  <si>
    <t>0.43903217571720987</t>
  </si>
  <si>
    <t>0.5106006045968446</t>
  </si>
  <si>
    <t>0.838872700408535</t>
  </si>
  <si>
    <t>0.5458339352397175</t>
  </si>
  <si>
    <t>0.27833185079261547</t>
  </si>
  <si>
    <t>0.990193532267907</t>
  </si>
  <si>
    <t>0.7999009625207498</t>
  </si>
  <si>
    <t>0.712025338530081</t>
  </si>
  <si>
    <t>0.45203137607773886</t>
  </si>
  <si>
    <t>0.3084700882748894</t>
  </si>
  <si>
    <t>0.40205104663477254</t>
  </si>
  <si>
    <t>0.8240676266645197</t>
  </si>
  <si>
    <t>0.6722899533410613</t>
  </si>
  <si>
    <t>0.4361938796488176</t>
  </si>
  <si>
    <t>0.8498723847650652</t>
  </si>
  <si>
    <t>0.5962814122788161</t>
  </si>
  <si>
    <t>0.08243140025015344</t>
  </si>
  <si>
    <t>0.9769707848642746</t>
  </si>
  <si>
    <t>0.9659681245534046</t>
  </si>
  <si>
    <t>0.37226613144239035</t>
  </si>
  <si>
    <t>0.8649617464796666</t>
  </si>
  <si>
    <t>0.6828045890739476</t>
  </si>
  <si>
    <t>0.34425856298818525</t>
  </si>
  <si>
    <t>0.8165630401575037</t>
  </si>
  <si>
    <t>0.6925486389041731</t>
  </si>
  <si>
    <t>0.3753582292162615</t>
  </si>
  <si>
    <t>0.9059101055862744</t>
  </si>
  <si>
    <t>0.7014232540149123</t>
  </si>
  <si>
    <t>0.48392391648273425</t>
  </si>
  <si>
    <t>1.0224574640472277</t>
  </si>
  <si>
    <t>0.5324445258545158</t>
  </si>
  <si>
    <t>0.6387009325232433</t>
  </si>
  <si>
    <t>0.6022829935420643</t>
  </si>
  <si>
    <t>0.37341515436051653</t>
  </si>
  <si>
    <t>0.6023422621444852</t>
  </si>
  <si>
    <t>0.5559801963011087</t>
  </si>
  <si>
    <t>0.43079908534840394</t>
  </si>
  <si>
    <t>0.3935615917711883</t>
  </si>
  <si>
    <t>0.8546511266365296</t>
  </si>
  <si>
    <t>0.6461136216545721</t>
  </si>
  <si>
    <t>0.2801769411114451</t>
  </si>
  <si>
    <t>0.8863783240480936</t>
  </si>
  <si>
    <t>0.8267645068311216</t>
  </si>
  <si>
    <t>0.6551484782505028</t>
  </si>
  <si>
    <t>0.47748028740759607</t>
  </si>
  <si>
    <t>0.3773752273329869</t>
  </si>
  <si>
    <t>0.26633198319521934</t>
  </si>
  <si>
    <t>0.7354292866040424</t>
  </si>
  <si>
    <t>0.7387491955582087</t>
  </si>
  <si>
    <t>0.5224708593871545</t>
  </si>
  <si>
    <t>0.6216636035608056</t>
  </si>
  <si>
    <t>0.5632930403979934</t>
  </si>
  <si>
    <t>0.31655139729469867</t>
  </si>
  <si>
    <t>0.8974987958240228</t>
  </si>
  <si>
    <t>0.7487298524320264</t>
  </si>
  <si>
    <t>0.595016503504288</t>
  </si>
  <si>
    <t>0.6174125813423277</t>
  </si>
  <si>
    <t>0.4154968014990694</t>
  </si>
  <si>
    <t>0.2717806799550643</t>
  </si>
  <si>
    <t>0.8898740344248605</t>
  </si>
  <si>
    <t>0.7043764337820151</t>
  </si>
  <si>
    <t>0.3980572029698425</t>
  </si>
  <si>
    <t>0.7932529299587443</t>
  </si>
  <si>
    <t>0.6270949275398966</t>
  </si>
  <si>
    <t>0.31239791229997504</t>
  </si>
  <si>
    <t>0.855757946384742</t>
  </si>
  <si>
    <t>0.7414044609615933</t>
  </si>
  <si>
    <t>0.37777680216024</t>
  </si>
  <si>
    <t>0.8172455388791029</t>
  </si>
  <si>
    <t>0.618420485807563</t>
  </si>
  <si>
    <t>0.18801654937834542</t>
  </si>
  <si>
    <t>1.0737222995163878</t>
  </si>
  <si>
    <t>0.7518942838394491</t>
  </si>
  <si>
    <t>0.5374765583816505</t>
  </si>
  <si>
    <t>0.6598302040224635</t>
  </si>
  <si>
    <t>0.5128961908297666</t>
  </si>
  <si>
    <t>0.4764361818275365</t>
  </si>
  <si>
    <t>0.6450353696632807</t>
  </si>
  <si>
    <t>0.5214785314879637</t>
  </si>
  <si>
    <t>0.2825673775280378</t>
  </si>
  <si>
    <t>0.9117862607488156</t>
  </si>
  <si>
    <t>0.78338792474692</t>
  </si>
  <si>
    <t>0.11894626252879154</t>
  </si>
  <si>
    <t>1.0142918448734548</t>
  </si>
  <si>
    <t>0.924453295285331</t>
  </si>
  <si>
    <t>0.3995761583518683</t>
  </si>
  <si>
    <t>0.7946437512331969</t>
  </si>
  <si>
    <t>0.6550559024306758</t>
  </si>
  <si>
    <t>0.16419157469182616</t>
  </si>
  <si>
    <t>1.1156564193335003</t>
  </si>
  <si>
    <t>0.8816589424859552</t>
  </si>
  <si>
    <t>0.257555825526394</t>
  </si>
  <si>
    <t>0.8923432713404009</t>
  </si>
  <si>
    <t>0.8019198711689274</t>
  </si>
  <si>
    <t>0.3203907358510655</t>
  </si>
  <si>
    <t>0.9122817060180329</t>
  </si>
  <si>
    <t>0.7621694742634645</t>
  </si>
  <si>
    <t>0.417501272348675</t>
  </si>
  <si>
    <t>0.8223359344943848</t>
  </si>
  <si>
    <t>0.6552324471967388</t>
  </si>
  <si>
    <t>0.2789092950611092</t>
  </si>
  <si>
    <t>0.9298159249578613</t>
  </si>
  <si>
    <t>0.7832057510043535</t>
  </si>
  <si>
    <t>0.317427509548035</t>
  </si>
  <si>
    <t>0.8115564525778878</t>
  </si>
  <si>
    <t>0.6656776644878579</t>
  </si>
  <si>
    <t>0.29351752350430954</t>
  </si>
  <si>
    <t>0.827438456561223</t>
  </si>
  <si>
    <t>0.7610944601011189</t>
  </si>
  <si>
    <t>0.11454580694875653</t>
  </si>
  <si>
    <t>1.087471813613048</t>
  </si>
  <si>
    <t>0.9376920183651847</t>
  </si>
  <si>
    <t>0.1834570962297566</t>
  </si>
  <si>
    <t>0.7937855415434766</t>
  </si>
  <si>
    <t>0.7923463176339485</t>
  </si>
  <si>
    <t>0.473938530323057</t>
  </si>
  <si>
    <t>0.73160581700531</t>
  </si>
  <si>
    <t>0.5612156747903887</t>
  </si>
  <si>
    <t>0.16263532663721558</t>
  </si>
  <si>
    <t>1.0122463227737197</t>
  </si>
  <si>
    <t>0.9446748979508368</t>
  </si>
  <si>
    <t>0.28735832399790473</t>
  </si>
  <si>
    <t>1.0135054211186016</t>
  </si>
  <si>
    <t>0.8191763994419581</t>
  </si>
  <si>
    <t>0.2993544804659939</t>
  </si>
  <si>
    <t>0.8662242844730905</t>
  </si>
  <si>
    <t>0.7604116981843697</t>
  </si>
  <si>
    <t>0.35422316776103085</t>
  </si>
  <si>
    <t>0.8511190018649556</t>
  </si>
  <si>
    <t>0.6700091602465033</t>
  </si>
  <si>
    <t>0.24938066993839153</t>
  </si>
  <si>
    <t>0.9795705324327958</t>
  </si>
  <si>
    <t>0.8641958082935676</t>
  </si>
  <si>
    <t>0.2680040880330882</t>
  </si>
  <si>
    <t>0.8378019347850721</t>
  </si>
  <si>
    <t>0.8231707291678321</t>
  </si>
  <si>
    <t>0.2789645291228894</t>
  </si>
  <si>
    <t>0.9885020123809658</t>
  </si>
  <si>
    <t>0.7894536290989</t>
  </si>
  <si>
    <t>1,00 LSM</t>
  </si>
  <si>
    <t>0.1247826044592713</t>
  </si>
  <si>
    <t>0.9014542120774756</t>
  </si>
  <si>
    <t>0.9669020643280579</t>
  </si>
  <si>
    <t>0.5233212642851539</t>
  </si>
  <si>
    <t>0.6301284674641883</t>
  </si>
  <si>
    <t>0.5091117926156414</t>
  </si>
  <si>
    <t>0.25764832856307307</t>
  </si>
  <si>
    <t>0.8943446366844936</t>
  </si>
  <si>
    <t>0.7832812473281189</t>
  </si>
  <si>
    <t>0.2980683921503724</t>
  </si>
  <si>
    <t>0.8743086957087168</t>
  </si>
  <si>
    <t>0.7473980594608052</t>
  </si>
  <si>
    <t>0.34857434238248614</t>
  </si>
  <si>
    <t>0.8674172795175079</t>
  </si>
  <si>
    <t>0.7558453056057811</t>
  </si>
  <si>
    <t>0.16315987372471358</t>
  </si>
  <si>
    <t>0.7825520759813278</t>
  </si>
  <si>
    <t>0.8842251481277962</t>
  </si>
  <si>
    <t>0.382033556190435</t>
  </si>
  <si>
    <t>0.8728894088096619</t>
  </si>
  <si>
    <t>0.6631014355793021</t>
  </si>
  <si>
    <t>0.22131141925793207</t>
  </si>
  <si>
    <t>1.0907336564960342</t>
  </si>
  <si>
    <t>0.9776498495079515</t>
  </si>
  <si>
    <t>0.24521114020727994</t>
  </si>
  <si>
    <t>0.8435998119914021</t>
  </si>
  <si>
    <t>0.7597767360041143</t>
  </si>
  <si>
    <t>0.3638587179580774</t>
  </si>
  <si>
    <t>1.0195981440806445</t>
  </si>
  <si>
    <t>0.6231538730024944</t>
  </si>
  <si>
    <t>0.24777690252916437</t>
  </si>
  <si>
    <t>0.9378666568248895</t>
  </si>
  <si>
    <t>0.8850156316532524</t>
  </si>
  <si>
    <t>0.3552027298204253</t>
  </si>
  <si>
    <t>0.9179792279886831</t>
  </si>
  <si>
    <t>0.7631422087623146</t>
  </si>
  <si>
    <t>0.22733905916392938</t>
  </si>
  <si>
    <t>0.8198419070560223</t>
  </si>
  <si>
    <t>0.8737111063830761</t>
  </si>
  <si>
    <t>0.5558747029673363</t>
  </si>
  <si>
    <t>0.6573666280018367</t>
  </si>
  <si>
    <t>0.4951198162784162</t>
  </si>
  <si>
    <t>0.5795755711931556</t>
  </si>
  <si>
    <t>0.5335111962833459</t>
  </si>
  <si>
    <t>0.42669327734749884</t>
  </si>
  <si>
    <t>0.07452868181746301</t>
  </si>
  <si>
    <t>0.9471170227323098</t>
  </si>
  <si>
    <t>0.8241263999800388</t>
  </si>
  <si>
    <t>0.2237445319259346</t>
  </si>
  <si>
    <t>1.004298654303118</t>
  </si>
  <si>
    <t>0.8333358774016044</t>
  </si>
  <si>
    <t>0.1636014728471454</t>
  </si>
  <si>
    <t>0.8627720080144429</t>
  </si>
  <si>
    <t>0.9751981104983511</t>
  </si>
  <si>
    <t>0.6142999140627543</t>
  </si>
  <si>
    <t>0.47429109787827567</t>
  </si>
  <si>
    <t>0.4284473561398406</t>
  </si>
  <si>
    <t>0.21745091329015087</t>
  </si>
  <si>
    <t>1.0793343757530665</t>
  </si>
  <si>
    <t>0.6400154855270961</t>
  </si>
  <si>
    <t>0.25154366784665705</t>
  </si>
  <si>
    <t>0.9092159307456422</t>
  </si>
  <si>
    <t>0.7583360874112857</t>
  </si>
  <si>
    <t>0.7045988652823796</t>
  </si>
  <si>
    <t>0.47374466216268946</t>
  </si>
  <si>
    <t>0.34482591089114206</t>
  </si>
  <si>
    <t>0.39950780229070365</t>
  </si>
  <si>
    <t>0.7964740856900852</t>
  </si>
  <si>
    <t>0.6931356702623479</t>
  </si>
  <si>
    <t>0.7097661879375162</t>
  </si>
  <si>
    <t>0.46940975312324773</t>
  </si>
  <si>
    <t>0.3110833184211461</t>
  </si>
  <si>
    <t>0.5247499327009757</t>
  </si>
  <si>
    <t>0.6588135942379916</t>
  </si>
  <si>
    <t>0.5200470233937138</t>
  </si>
  <si>
    <t>0.6834098531043937</t>
  </si>
  <si>
    <t>0.5135370724102852</t>
  </si>
  <si>
    <t>0.3405515207415031</t>
  </si>
  <si>
    <t>0.35478261334453653</t>
  </si>
  <si>
    <t>0.7619044239488948</t>
  </si>
  <si>
    <t>0.6593052968465987</t>
  </si>
  <si>
    <t>0.2208661507164171</t>
  </si>
  <si>
    <t>1.0757779674787473</t>
  </si>
  <si>
    <t>1.0013711981904632</t>
  </si>
  <si>
    <t>0.4210340506004792</t>
  </si>
  <si>
    <t>0.9497869263977048</t>
  </si>
  <si>
    <t>0.67080373555419</t>
  </si>
  <si>
    <t>0.33711051365549893</t>
  </si>
  <si>
    <t>0.8827151066490155</t>
  </si>
  <si>
    <t>0.7160617452265254</t>
  </si>
  <si>
    <t>0.30455070214802693</t>
  </si>
  <si>
    <t>0.8690035511226895</t>
  </si>
  <si>
    <t>0.7742185144713988</t>
  </si>
  <si>
    <t>0.29203463116152895</t>
  </si>
  <si>
    <t>0.9160432648828254</t>
  </si>
  <si>
    <t>0.7644710198924585</t>
  </si>
  <si>
    <t>0.6105496461465731</t>
  </si>
  <si>
    <t>0.5414117482316756</t>
  </si>
  <si>
    <t>0.39140569898354693</t>
  </si>
  <si>
    <t>0.6103518063607932</t>
  </si>
  <si>
    <t>0.5251477743425274</t>
  </si>
  <si>
    <t>0.4235335751769349</t>
  </si>
  <si>
    <t>0.37262808321016005</t>
  </si>
  <si>
    <t>0.7597324611864897</t>
  </si>
  <si>
    <t>0.6526799557796146</t>
  </si>
  <si>
    <t>0.32806187506993373</t>
  </si>
  <si>
    <t>0.8500672590510405</t>
  </si>
  <si>
    <t>0.6707131272362723</t>
  </si>
  <si>
    <t>0.5123000991224832</t>
  </si>
  <si>
    <t>0.6215129881118553</t>
  </si>
  <si>
    <t>0.5216652135300379</t>
  </si>
  <si>
    <t>0.13179429949222168</t>
  </si>
  <si>
    <t>0.9831692795122586</t>
  </si>
  <si>
    <t>0.9104793524333854</t>
  </si>
  <si>
    <t>0.4199965536251875</t>
  </si>
  <si>
    <t>0.7029981918019317</t>
  </si>
  <si>
    <t>0.5861870661305966</t>
  </si>
  <si>
    <t>0.6949002504272007</t>
  </si>
  <si>
    <t>0.49110185823773034</t>
  </si>
  <si>
    <t>0.3278647291425428</t>
  </si>
  <si>
    <t>0.2008355086806717</t>
  </si>
  <si>
    <t>0.8806405669814479</t>
  </si>
  <si>
    <t>0.8085074739003641</t>
  </si>
  <si>
    <t>0.3625895450060818</t>
  </si>
  <si>
    <t>0.9513948784149622</t>
  </si>
  <si>
    <t>0.6850514030627617</t>
  </si>
  <si>
    <t>0.16364844295975933</t>
  </si>
  <si>
    <t>0.927206575163059</t>
  </si>
  <si>
    <t>0.9013189485196511</t>
  </si>
  <si>
    <t>0.36947791551640685</t>
  </si>
  <si>
    <t>0.8531871705157261</t>
  </si>
  <si>
    <t>0.697305090623884</t>
  </si>
  <si>
    <t>0.3299683377402505</t>
  </si>
  <si>
    <t>0.9099211725764396</t>
  </si>
  <si>
    <t>0.7627176517560081</t>
  </si>
  <si>
    <t>0.705056390943402</t>
  </si>
  <si>
    <t>0.4737482220603759</t>
  </si>
  <si>
    <t>0.3222960256729356</t>
  </si>
  <si>
    <t>0.24461343655938114</t>
  </si>
  <si>
    <t>0.8218270048541038</t>
  </si>
  <si>
    <t>0.7408023862458749</t>
  </si>
  <si>
    <t>0.10519835289058875</t>
  </si>
  <si>
    <t>1.2982507849129927</t>
  </si>
  <si>
    <t>0.9447973839866399</t>
  </si>
  <si>
    <t>0.6067936752459626</t>
  </si>
  <si>
    <t>0.600346665545928</t>
  </si>
  <si>
    <t>0.4181770444199707</t>
  </si>
  <si>
    <t>0.7136377919737937</t>
  </si>
  <si>
    <t>0.4369079284601019</t>
  </si>
  <si>
    <t>0.29305427110467186</t>
  </si>
  <si>
    <t>0.13095630699873284</t>
  </si>
  <si>
    <t>0.970559084523505</t>
  </si>
  <si>
    <t>0.9822891817075105</t>
  </si>
  <si>
    <t>0.35284519181326685</t>
  </si>
  <si>
    <t>0.8460628989114076</t>
  </si>
  <si>
    <t>0.6300596428185874</t>
  </si>
  <si>
    <t>0.37992144813617296</t>
  </si>
  <si>
    <t>0.822907189596702</t>
  </si>
  <si>
    <t>0.6759431228526692</t>
  </si>
  <si>
    <t>0.7140762893643773</t>
  </si>
  <si>
    <t>0.41420047298824714</t>
  </si>
  <si>
    <t>0.313733096445578</t>
  </si>
  <si>
    <t>0.5942683206838795</t>
  </si>
  <si>
    <t>0.603760915554735</t>
  </si>
  <si>
    <t>0.44033733833614985</t>
  </si>
  <si>
    <t>0.1998006249192052</t>
  </si>
  <si>
    <t>0.9117893763004935</t>
  </si>
  <si>
    <t>0.8083201795956245</t>
  </si>
  <si>
    <t>0.14546219789757353</t>
  </si>
  <si>
    <t>1.0294858448485882</t>
  </si>
  <si>
    <t>0.9326738315640897</t>
  </si>
  <si>
    <t>0.7421823439281927</t>
  </si>
  <si>
    <t>0.44676518117506203</t>
  </si>
  <si>
    <t>0.2752856488057599</t>
  </si>
  <si>
    <t>0.21759452193534704</t>
  </si>
  <si>
    <t>0.9360354336606753</t>
  </si>
  <si>
    <t>0.8252503822585839</t>
  </si>
  <si>
    <t>0.7364122793552027</t>
  </si>
  <si>
    <t>0.4186529626296519</t>
  </si>
  <si>
    <t>0.30269985020878276</t>
  </si>
  <si>
    <t>0.3466382634014116</t>
  </si>
  <si>
    <t>0.8791874851885335</t>
  </si>
  <si>
    <t>0.7129187457552935</t>
  </si>
  <si>
    <t>0.35014062399835805</t>
  </si>
  <si>
    <t>0.8716189595422662</t>
  </si>
  <si>
    <t>0.6552810552250061</t>
  </si>
  <si>
    <t>0.40314505111725235</t>
  </si>
  <si>
    <t>0.823428341681331</t>
  </si>
  <si>
    <t>0.6545367226986476</t>
  </si>
  <si>
    <t>0.23357163816541246</t>
  </si>
  <si>
    <t>0.8591249739542874</t>
  </si>
  <si>
    <t>0.7798369743323876</t>
  </si>
  <si>
    <t>0.30976431846516245</t>
  </si>
  <si>
    <t>0.897295399675915</t>
  </si>
  <si>
    <t>0.751650896884442</t>
  </si>
  <si>
    <t>0.26182129825236666</t>
  </si>
  <si>
    <t>0.8839732841801136</t>
  </si>
  <si>
    <t>0.823283619706327</t>
  </si>
  <si>
    <t>0.45583589387698165</t>
  </si>
  <si>
    <t>0.6950780322967791</t>
  </si>
  <si>
    <t>0.5970784304564527</t>
  </si>
  <si>
    <t>0.336384408763639</t>
  </si>
  <si>
    <t>0.8436168126430955</t>
  </si>
  <si>
    <t>0.6980950609555028</t>
  </si>
  <si>
    <t>0.2634367545640184</t>
  </si>
  <si>
    <t>0.8762193827499871</t>
  </si>
  <si>
    <t>0.7160658208085642</t>
  </si>
  <si>
    <t>0.3068361657120776</t>
  </si>
  <si>
    <t>0.8677136932753453</t>
  </si>
  <si>
    <t>0.7325168994283556</t>
  </si>
  <si>
    <t>0.4997089874394952</t>
  </si>
  <si>
    <t>0.6474585051530353</t>
  </si>
  <si>
    <t>0.5779906756928361</t>
  </si>
  <si>
    <t>0.3077951261795249</t>
  </si>
  <si>
    <t>0.8610507554686975</t>
  </si>
  <si>
    <t>0.7079769080179694</t>
  </si>
  <si>
    <t>0.5266725945207316</t>
  </si>
  <si>
    <t>0.6964532485482726</t>
  </si>
  <si>
    <t>0.49328442826537744</t>
  </si>
  <si>
    <t>0.6682043876980257</t>
  </si>
  <si>
    <t>0.5214411293986145</t>
  </si>
  <si>
    <t>0.345753832991362</t>
  </si>
  <si>
    <t>0.6629389930610343</t>
  </si>
  <si>
    <t>0.526589227648433</t>
  </si>
  <si>
    <t>0.3662524079798251</t>
  </si>
  <si>
    <t>0.32468083345197457</t>
  </si>
  <si>
    <t>0.7339322290354553</t>
  </si>
  <si>
    <t>0.8028620448767538</t>
  </si>
  <si>
    <t>0.15066038578330604</t>
  </si>
  <si>
    <t>0.9562690670130801</t>
  </si>
  <si>
    <t>0.9390715496167718</t>
  </si>
  <si>
    <t>0.2692011535669442</t>
  </si>
  <si>
    <t>0.9407612654859563</t>
  </si>
  <si>
    <t>0.8200659342934465</t>
  </si>
  <si>
    <t>0.38102571610914204</t>
  </si>
  <si>
    <t>0.9190950985468371</t>
  </si>
  <si>
    <t>0.6784588646595258</t>
  </si>
  <si>
    <t>0.3526566265322686</t>
  </si>
  <si>
    <t>0.8739888943650742</t>
  </si>
  <si>
    <t>0.6640663352869423</t>
  </si>
  <si>
    <t>0.6814726850857982</t>
  </si>
  <si>
    <t>0.5116678384773898</t>
  </si>
  <si>
    <t>0.3369651849107087</t>
  </si>
  <si>
    <t>0.3874060564543315</t>
  </si>
  <si>
    <t>0.9136714570842972</t>
  </si>
  <si>
    <t>0.7216958761910353</t>
  </si>
  <si>
    <t>0.049690671451027665</t>
  </si>
  <si>
    <t>0.6989707032036184</t>
  </si>
  <si>
    <t>0.9487297136092753</t>
  </si>
  <si>
    <t>0.3142136939337607</t>
  </si>
  <si>
    <t>0.8374422895689793</t>
  </si>
  <si>
    <t>0.7619442885743838</t>
  </si>
  <si>
    <t>0.14555665700961068</t>
  </si>
  <si>
    <t>0.9437070522799461</t>
  </si>
  <si>
    <t>0.961621023908823</t>
  </si>
  <si>
    <t>0.5734892545166944</t>
  </si>
  <si>
    <t>0.6599285096787348</t>
  </si>
  <si>
    <t>0.40721206508698093</t>
  </si>
  <si>
    <t>0.42777134835409114</t>
  </si>
  <si>
    <t>0.7539649033270557</t>
  </si>
  <si>
    <t>0.6079896620745222</t>
  </si>
  <si>
    <t>0.34462350280189336</t>
  </si>
  <si>
    <t>0.889285596248694</t>
  </si>
  <si>
    <t>0.7004687733203987</t>
  </si>
  <si>
    <t>0.2924251019895554</t>
  </si>
  <si>
    <t>0.8332499474276609</t>
  </si>
  <si>
    <t>0.7392230405822207</t>
  </si>
  <si>
    <t>0.45767342175352804</t>
  </si>
  <si>
    <t>0.7314186140305091</t>
  </si>
  <si>
    <t>0.5709058836711499</t>
  </si>
  <si>
    <t>0.28787928595934376</t>
  </si>
  <si>
    <t>0.9936227341542312</t>
  </si>
  <si>
    <t>0.8209986596103696</t>
  </si>
  <si>
    <t>0.3892323686586501</t>
  </si>
  <si>
    <t>0.8374445976704177</t>
  </si>
  <si>
    <t>0.6397632106746469</t>
  </si>
  <si>
    <t>0.09583605731365437</t>
  </si>
  <si>
    <t>0.7941085794763003</t>
  </si>
  <si>
    <t>0.915982499285158</t>
  </si>
  <si>
    <t>0.36588203914431616</t>
  </si>
  <si>
    <t>0.8177100078754566</t>
  </si>
  <si>
    <t>0.670947261990835</t>
  </si>
  <si>
    <t>0.5619815957309102</t>
  </si>
  <si>
    <t>0.5476630822834874</t>
  </si>
  <si>
    <t>0.4911785806089799</t>
  </si>
  <si>
    <t>0.3516651447562296</t>
  </si>
  <si>
    <t>0.8815950151939105</t>
  </si>
  <si>
    <t>0.7020878936703427</t>
  </si>
  <si>
    <t>0.22877400591282893</t>
  </si>
  <si>
    <t>1.0997305413000722</t>
  </si>
  <si>
    <t>0.7710039405869066</t>
  </si>
  <si>
    <t>0.2659379821484831</t>
  </si>
  <si>
    <t>0.934055522885139</t>
  </si>
  <si>
    <t>0.7320043130460953</t>
  </si>
  <si>
    <t>0.5472937826623623</t>
  </si>
  <si>
    <t>0.6434461623345032</t>
  </si>
  <si>
    <t>0.4786803746848933</t>
  </si>
  <si>
    <t>0.7152824644455285</t>
  </si>
  <si>
    <t>0.46566262203637465</t>
  </si>
  <si>
    <t>0.3105839074649197</t>
  </si>
  <si>
    <t>0.1740258093861952</t>
  </si>
  <si>
    <t>0.9294065855153397</t>
  </si>
  <si>
    <t>0.8291099339112782</t>
  </si>
  <si>
    <t>0.3534324183930615</t>
  </si>
  <si>
    <t>0.8734559245757658</t>
  </si>
  <si>
    <t>0.6602126192047759</t>
  </si>
  <si>
    <t>0.46708971727150417</t>
  </si>
  <si>
    <t>0.8537893689503343</t>
  </si>
  <si>
    <t>0.5784954086578546</t>
  </si>
  <si>
    <t>0.06568846234687714</t>
  </si>
  <si>
    <t>0.9897901356055092</t>
  </si>
  <si>
    <t>0.7760543668588755</t>
  </si>
  <si>
    <t>0.18253224037328633</t>
  </si>
  <si>
    <t>0.849847051981504</t>
  </si>
  <si>
    <t>0.8918230375907029</t>
  </si>
  <si>
    <t>0.3299645767918834</t>
  </si>
  <si>
    <t>0.7971039578172401</t>
  </si>
  <si>
    <t>0.6726503856083887</t>
  </si>
  <si>
    <t>0.3712250828707174</t>
  </si>
  <si>
    <t>0.7309488961802652</t>
  </si>
  <si>
    <t>0.7035542258851174</t>
  </si>
  <si>
    <t>0.2382652231523103</t>
  </si>
  <si>
    <t>0.890918864005873</t>
  </si>
  <si>
    <t>0.7740658778001259</t>
  </si>
  <si>
    <t>0.17266074824518568</t>
  </si>
  <si>
    <t>0.9481299673410077</t>
  </si>
  <si>
    <t>0.8539318407474523</t>
  </si>
  <si>
    <t>0.2935802846106598</t>
  </si>
  <si>
    <t>0.9692221071442261</t>
  </si>
  <si>
    <t>0.7566397317433676</t>
  </si>
  <si>
    <t>0.4152529406081637</t>
  </si>
  <si>
    <t>0.8665338324846765</t>
  </si>
  <si>
    <t>0.6649079338383503</t>
  </si>
  <si>
    <t>0.5930065990830211</t>
  </si>
  <si>
    <t>0.6060598678688967</t>
  </si>
  <si>
    <t>0.459577808302553</t>
  </si>
  <si>
    <t>0.17334213993302483</t>
  </si>
  <si>
    <t>0.7462951582847508</t>
  </si>
  <si>
    <t>0.7389271380169067</t>
  </si>
  <si>
    <t>0.4419491705389542</t>
  </si>
  <si>
    <t>0.783887981446623</t>
  </si>
  <si>
    <t>0.5721533898265949</t>
  </si>
  <si>
    <t>0.28770189053749007</t>
  </si>
  <si>
    <t>0.9661908826021539</t>
  </si>
  <si>
    <t>0.8517488485822196</t>
  </si>
  <si>
    <t>0.41526976112555475</t>
  </si>
  <si>
    <t>0.760636646647886</t>
  </si>
  <si>
    <t>0.6315245438365916</t>
  </si>
  <si>
    <t>0.36160005177717525</t>
  </si>
  <si>
    <t>0.7615292426108924</t>
  </si>
  <si>
    <t>0.6759409204745483</t>
  </si>
  <si>
    <t>0.20703830571712517</t>
  </si>
  <si>
    <t>0.6597496819288446</t>
  </si>
  <si>
    <t>0.8770852560116617</t>
  </si>
  <si>
    <t>0.22636869573951013</t>
  </si>
  <si>
    <t>0.7292305151157363</t>
  </si>
  <si>
    <t>0.8511596907657004</t>
  </si>
  <si>
    <t>0.5374133009450288</t>
  </si>
  <si>
    <t>0.6599329152989115</t>
  </si>
  <si>
    <t>0.5061772124418763</t>
  </si>
  <si>
    <t>0.28806370865074005</t>
  </si>
  <si>
    <t>0.8290303658552176</t>
  </si>
  <si>
    <t>0.6748374780874219</t>
  </si>
  <si>
    <t>0.28489266605261576</t>
  </si>
  <si>
    <t>0.8121319700522222</t>
  </si>
  <si>
    <t>0.7496349494771841</t>
  </si>
  <si>
    <t>0.34922447102553</t>
  </si>
  <si>
    <t>0.7533835719195132</t>
  </si>
  <si>
    <t>0.6766419629385471</t>
  </si>
  <si>
    <t>0.262201140334446</t>
  </si>
  <si>
    <t>0.8230893288612942</t>
  </si>
  <si>
    <t>0.739040111181211</t>
  </si>
  <si>
    <t>0.3431411664241115</t>
  </si>
  <si>
    <t>0.8525659246225832</t>
  </si>
  <si>
    <t>0.6857051816024031</t>
  </si>
  <si>
    <t>0.4263275973182102</t>
  </si>
  <si>
    <t>0.7303991588126728</t>
  </si>
  <si>
    <t>0.6056294355455301</t>
  </si>
  <si>
    <t>0.5913246945048144</t>
  </si>
  <si>
    <t>0.636765267214927</t>
  </si>
  <si>
    <t>0.4429402408095745</t>
  </si>
  <si>
    <t>0.183140105603421</t>
  </si>
  <si>
    <t>0.9498893202283032</t>
  </si>
  <si>
    <t>0.9283334477364904</t>
  </si>
  <si>
    <t>0.44235538486117765</t>
  </si>
  <si>
    <t>0.7502243453435764</t>
  </si>
  <si>
    <t>0.6030260948481714</t>
  </si>
  <si>
    <t>0.2816050589114878</t>
  </si>
  <si>
    <t>1.2779784775104044</t>
  </si>
  <si>
    <t>0.8073096009185479</t>
  </si>
  <si>
    <t>0.2349858723117065</t>
  </si>
  <si>
    <t>0.954910749577971</t>
  </si>
  <si>
    <t>0.8368475399663498</t>
  </si>
  <si>
    <t>0.1498170060958686</t>
  </si>
  <si>
    <t>0.951777335508262</t>
  </si>
  <si>
    <t>0.8639651800392321</t>
  </si>
  <si>
    <t>0.4487077171334238</t>
  </si>
  <si>
    <t>0.7994783031209015</t>
  </si>
  <si>
    <t>0.5913370737507782</t>
  </si>
  <si>
    <t>0.2935214798401892</t>
  </si>
  <si>
    <t>0.8749649282203205</t>
  </si>
  <si>
    <t>0.7602380494205923</t>
  </si>
  <si>
    <t>0.3526560832570158</t>
  </si>
  <si>
    <t>0.8271504357434319</t>
  </si>
  <si>
    <t>0.7058618509400832</t>
  </si>
  <si>
    <t>0.2994500732920352</t>
  </si>
  <si>
    <t>0.7177547282024932</t>
  </si>
  <si>
    <t>0.6847040026537052</t>
  </si>
  <si>
    <t>0.11686178183242288</t>
  </si>
  <si>
    <t>0.9600432091627562</t>
  </si>
  <si>
    <t>0.9778455502759938</t>
  </si>
  <si>
    <t>0.6584724170413547</t>
  </si>
  <si>
    <t>0.5211147481417323</t>
  </si>
  <si>
    <t>0.36434260524856965</t>
  </si>
  <si>
    <t>0.7188392975505352</t>
  </si>
  <si>
    <t>0.4497125622387275</t>
  </si>
  <si>
    <t>0.32225647017419023</t>
  </si>
  <si>
    <t>0.3712349568622719</t>
  </si>
  <si>
    <t>0.9338588769991272</t>
  </si>
  <si>
    <t>0.7236461103523131</t>
  </si>
  <si>
    <t>0.31767977389743834</t>
  </si>
  <si>
    <t>0.9239216975093114</t>
  </si>
  <si>
    <t>0.744207395352918</t>
  </si>
  <si>
    <t>0.2022152639754007</t>
  </si>
  <si>
    <t>0.7700970768144149</t>
  </si>
  <si>
    <t>0.8194823456636777</t>
  </si>
  <si>
    <t>0.23954084620582883</t>
  </si>
  <si>
    <t>0.9198800807766585</t>
  </si>
  <si>
    <t>0.7905754578930136</t>
  </si>
  <si>
    <t>0.26510309532653564</t>
  </si>
  <si>
    <t>0.9032830307763239</t>
  </si>
  <si>
    <t>0.7415703562975249</t>
  </si>
  <si>
    <t>0.3654772111015909</t>
  </si>
  <si>
    <t>0.8869513454301949</t>
  </si>
  <si>
    <t>0.6937181283074891</t>
  </si>
  <si>
    <t>0.6803895006859622</t>
  </si>
  <si>
    <t>0.630193842555868</t>
  </si>
  <si>
    <t>0.30769097844731746</t>
  </si>
  <si>
    <t>0.4253683337889001</t>
  </si>
  <si>
    <t>0.761442225150496</t>
  </si>
  <si>
    <t>0.628881892999692</t>
  </si>
  <si>
    <t>0.6697888734979953</t>
  </si>
  <si>
    <t>0.5274951225814302</t>
  </si>
  <si>
    <t>0.3600282349895404</t>
  </si>
  <si>
    <t>0.45772696019774284</t>
  </si>
  <si>
    <t>0.6003579190486447</t>
  </si>
  <si>
    <t>0.572808196918206</t>
  </si>
  <si>
    <t>0.5091970307438624</t>
  </si>
  <si>
    <t>0.6433748489992865</t>
  </si>
  <si>
    <t>0.4978018367090844</t>
  </si>
  <si>
    <t>0.11799463282161529</t>
  </si>
  <si>
    <t>0.9512942081183167</t>
  </si>
  <si>
    <t>0.800087394661732</t>
  </si>
  <si>
    <t>0.3896146467073766</t>
  </si>
  <si>
    <t>0.8040099072197051</t>
  </si>
  <si>
    <t>0.6214852596274738</t>
  </si>
  <si>
    <t>0.13839678315445714</t>
  </si>
  <si>
    <t>1.0944744622638212</t>
  </si>
  <si>
    <t>0.8816568563685234</t>
  </si>
  <si>
    <t>0.5141023145595459</t>
  </si>
  <si>
    <t>0.6717546511703469</t>
  </si>
  <si>
    <t>0.5136802961068094</t>
  </si>
  <si>
    <t>0.3145770133035157</t>
  </si>
  <si>
    <t>0.8160723214394039</t>
  </si>
  <si>
    <t>0.688073953068276</t>
  </si>
  <si>
    <t>0.3304624250765199</t>
  </si>
  <si>
    <t>0.715360165530388</t>
  </si>
  <si>
    <t>0.6504090760616992</t>
  </si>
  <si>
    <t>0.3736672156163344</t>
  </si>
  <si>
    <t>0.8106128685638043</t>
  </si>
  <si>
    <t>0.6485577746825202</t>
  </si>
  <si>
    <t>0.2525254638127088</t>
  </si>
  <si>
    <t>0.8834576367488165</t>
  </si>
  <si>
    <t>0.7562311608593815</t>
  </si>
  <si>
    <t>0.2261695863423459</t>
  </si>
  <si>
    <t>0.8677894344625787</t>
  </si>
  <si>
    <t>0.7657009040369671</t>
  </si>
  <si>
    <t>0.3472719991100624</t>
  </si>
  <si>
    <t>0.9668958232025038</t>
  </si>
  <si>
    <t>0.7354951896104209</t>
  </si>
  <si>
    <t>0.3474041303803939</t>
  </si>
  <si>
    <t>0.8790202507733844</t>
  </si>
  <si>
    <t>0.6605072138575487</t>
  </si>
  <si>
    <t>0.22618284804006422</t>
  </si>
  <si>
    <t>0.8048977555216205</t>
  </si>
  <si>
    <t>0.7420241270323936</t>
  </si>
  <si>
    <t>0.5076702792592642</t>
  </si>
  <si>
    <t>0.7548133863463125</t>
  </si>
  <si>
    <t>0.5390535410374484</t>
  </si>
  <si>
    <t>0.5182160051011915</t>
  </si>
  <si>
    <t>0.6954592960459565</t>
  </si>
  <si>
    <t>0.511432272753896</t>
  </si>
  <si>
    <t>0.1289605019545662</t>
  </si>
  <si>
    <t>1.0137747423143844</t>
  </si>
  <si>
    <t>0.9960111671635619</t>
  </si>
  <si>
    <t>0.19650800858145695</t>
  </si>
  <si>
    <t>0.9713346759254993</t>
  </si>
  <si>
    <t>0.8998062415767514</t>
  </si>
  <si>
    <t>0.34180469378962225</t>
  </si>
  <si>
    <t>0.912504087855091</t>
  </si>
  <si>
    <t>0.7936243537781184</t>
  </si>
  <si>
    <t>0.45402422203134973</t>
  </si>
  <si>
    <t>0.5883627099163025</t>
  </si>
  <si>
    <t>0.5494929296448625</t>
  </si>
  <si>
    <t>0.1515739093460232</t>
  </si>
  <si>
    <t>0.876439509284914</t>
  </si>
  <si>
    <t>0.6939896834169934</t>
  </si>
  <si>
    <t>0.1503283879214694</t>
  </si>
  <si>
    <t>0.7259847425133676</t>
  </si>
  <si>
    <t>0.7086145281993663</t>
  </si>
  <si>
    <t>0.33514335913462856</t>
  </si>
  <si>
    <t>0.7522301156084097</t>
  </si>
  <si>
    <t>0.6962217359325584</t>
  </si>
  <si>
    <t>0.288189584930594</t>
  </si>
  <si>
    <t>0.9000293584150533</t>
  </si>
  <si>
    <t>0.8137669543972484</t>
  </si>
  <si>
    <t>0.6887778094709267</t>
  </si>
  <si>
    <t>0.5228283754997064</t>
  </si>
  <si>
    <t>0.35054960670291935</t>
  </si>
  <si>
    <t>0.5692538417166799</t>
  </si>
  <si>
    <t>0.5206534484883103</t>
  </si>
  <si>
    <t>0.42701340223191775</t>
  </si>
  <si>
    <t>0.383145524723098</t>
  </si>
  <si>
    <t>0.7258032235749976</t>
  </si>
  <si>
    <t>0.6450821464150089</t>
  </si>
  <si>
    <t>0.218169870645401</t>
  </si>
  <si>
    <t>0.8352042856896984</t>
  </si>
  <si>
    <t>0.873416927215097</t>
  </si>
  <si>
    <t>0.34347951267515364</t>
  </si>
  <si>
    <t>0.816447159294607</t>
  </si>
  <si>
    <t>0.7797466856391433</t>
  </si>
  <si>
    <t>0.42815766394075294</t>
  </si>
  <si>
    <t>0.8985941793314518</t>
  </si>
  <si>
    <t>0.5807649025730971</t>
  </si>
  <si>
    <t>0.4825078180795428</t>
  </si>
  <si>
    <t>0.7660165311595186</t>
  </si>
  <si>
    <t>0.575854753381462</t>
  </si>
  <si>
    <t>0.42939273995173804</t>
  </si>
  <si>
    <t>0.8824157541082271</t>
  </si>
  <si>
    <t>0.5998620837348223</t>
  </si>
  <si>
    <t>0.20479755544041175</t>
  </si>
  <si>
    <t>0.9697524080472333</t>
  </si>
  <si>
    <t>0.8510461180669378</t>
  </si>
  <si>
    <t>0.6122149334669212</t>
  </si>
  <si>
    <t>0.610077249723797</t>
  </si>
  <si>
    <t>0.40271629241888374</t>
  </si>
  <si>
    <t>0.20097932595197485</t>
  </si>
  <si>
    <t>0.787119169361407</t>
  </si>
  <si>
    <t>0.8512486670734385</t>
  </si>
  <si>
    <t>0.6311717739439339</t>
  </si>
  <si>
    <t>0.6267616117912813</t>
  </si>
  <si>
    <t>0.40930239910914246</t>
  </si>
  <si>
    <t>0.6481802539529649</t>
  </si>
  <si>
    <t>0.57992137436804</t>
  </si>
  <si>
    <t>0.39710068318732755</t>
  </si>
  <si>
    <t>0.19287873358167357</t>
  </si>
  <si>
    <t>0.9567609538833366</t>
  </si>
  <si>
    <t>0.8322251514703687</t>
  </si>
  <si>
    <t>0.1863323284058827</t>
  </si>
  <si>
    <t>0.9451397548331685</t>
  </si>
  <si>
    <t>0.8132899851499621</t>
  </si>
  <si>
    <t>0.14032776155883964</t>
  </si>
  <si>
    <t>1.097720944139867</t>
  </si>
  <si>
    <t>0.9164968300536529</t>
  </si>
  <si>
    <t>0.7125887815557724</t>
  </si>
  <si>
    <t>0.46633619072818355</t>
  </si>
  <si>
    <t>0.33201719671821733</t>
  </si>
  <si>
    <t>0.15688032704208596</t>
  </si>
  <si>
    <t>0.6621631025412466</t>
  </si>
  <si>
    <t>0.7883344098021929</t>
  </si>
  <si>
    <t>0.2357071966110073</t>
  </si>
  <si>
    <t>0.8567716977016917</t>
  </si>
  <si>
    <t>0.7751941218072813</t>
  </si>
  <si>
    <t>0.6055230847937546</t>
  </si>
  <si>
    <t>0.5592410643412618</t>
  </si>
  <si>
    <t>0.40310091175433616</t>
  </si>
  <si>
    <t>0.2577810561121714</t>
  </si>
  <si>
    <t>0.7194073671018888</t>
  </si>
  <si>
    <t>0.7394420152854687</t>
  </si>
  <si>
    <t>0.19427320043233445</t>
  </si>
  <si>
    <t>0.9436737659240613</t>
  </si>
  <si>
    <t>0.9064472379138477</t>
  </si>
  <si>
    <t>0.5979363126067823</t>
  </si>
  <si>
    <t>0.539072798495404</t>
  </si>
  <si>
    <t>0.45883340764055813</t>
  </si>
  <si>
    <t>0.4306487846381317</t>
  </si>
  <si>
    <t>0.7590991085327901</t>
  </si>
  <si>
    <t>0.5833398096009903</t>
  </si>
  <si>
    <t>0.33140503251648695</t>
  </si>
  <si>
    <t>0.9143954801607836</t>
  </si>
  <si>
    <t>0.7424966887746582</t>
  </si>
  <si>
    <t>0.36372190530643145</t>
  </si>
  <si>
    <t>0.8708772962938132</t>
  </si>
  <si>
    <t>0.7122312408992805</t>
  </si>
  <si>
    <t>0.24377409120914073</t>
  </si>
  <si>
    <t>0.9138606703294849</t>
  </si>
  <si>
    <t>0.775211473478101</t>
  </si>
  <si>
    <t>0.4695275696131989</t>
  </si>
  <si>
    <t>0.8640098752517753</t>
  </si>
  <si>
    <t>0.5961953888990728</t>
  </si>
  <si>
    <t>0.43839384713990154</t>
  </si>
  <si>
    <t>0.6967491797688525</t>
  </si>
  <si>
    <t>0.5907836364056545</t>
  </si>
  <si>
    <t>0.41645816532086793</t>
  </si>
  <si>
    <t>0.7798812107544638</t>
  </si>
  <si>
    <t>0.6208763316549555</t>
  </si>
  <si>
    <t>0.27422467049996657</t>
  </si>
  <si>
    <t>0.8563977086130672</t>
  </si>
  <si>
    <t>0.7422473052846669</t>
  </si>
  <si>
    <t>0.23864448022004373</t>
  </si>
  <si>
    <t>0.9349578186003776</t>
  </si>
  <si>
    <t>0.823620235406686</t>
  </si>
  <si>
    <t>0.33166641498031435</t>
  </si>
  <si>
    <t>0.9021890860528885</t>
  </si>
  <si>
    <t>0.6492453934241715</t>
  </si>
  <si>
    <t>0.43001033482210405</t>
  </si>
  <si>
    <t>0.7708431776358344</t>
  </si>
  <si>
    <t>0.6242874548786231</t>
  </si>
  <si>
    <t>0.39236823299849044</t>
  </si>
  <si>
    <t>0.9057487274560474</t>
  </si>
  <si>
    <t>0.6540461639160589</t>
  </si>
  <si>
    <t>0.4199052111498901</t>
  </si>
  <si>
    <t>0.9334688959013182</t>
  </si>
  <si>
    <t>0.5475779142875201</t>
  </si>
  <si>
    <t>0.27779088341361646</t>
  </si>
  <si>
    <t>0.746135818128307</t>
  </si>
  <si>
    <t>0.9018830802668674</t>
  </si>
  <si>
    <t>0.7515001963620941</t>
  </si>
  <si>
    <t>0.42600727559083595</t>
  </si>
  <si>
    <t>0.261466550115709</t>
  </si>
  <si>
    <t>0.516387526704415</t>
  </si>
  <si>
    <t>0.8112248526266812</t>
  </si>
  <si>
    <t>0.5631640106467306</t>
  </si>
  <si>
    <t>0.43705843189782745</t>
  </si>
  <si>
    <t>0.7990401328909438</t>
  </si>
  <si>
    <t>0.5226712300646412</t>
  </si>
  <si>
    <t>0.29014965929572506</t>
  </si>
  <si>
    <t>0.8509104988095821</t>
  </si>
  <si>
    <t>0.7972796756564879</t>
  </si>
  <si>
    <t>0.429498253834759</t>
  </si>
  <si>
    <t>0.8581510834201722</t>
  </si>
  <si>
    <t>0.6258170293941583</t>
  </si>
  <si>
    <t>0.17791423966871656</t>
  </si>
  <si>
    <t>0.8862156190787791</t>
  </si>
  <si>
    <t>0.794421013042514</t>
  </si>
  <si>
    <t>0.4898448042932263</t>
  </si>
  <si>
    <t>0.7505832030612394</t>
  </si>
  <si>
    <t>0.5450325504130618</t>
  </si>
  <si>
    <t>0.7278496735733161</t>
  </si>
  <si>
    <t>0.43429642600784546</t>
  </si>
  <si>
    <t>0.2789344842079866</t>
  </si>
  <si>
    <t>0.4084533196001917</t>
  </si>
  <si>
    <t>0.7757998153508235</t>
  </si>
  <si>
    <t>0.6431312389665569</t>
  </si>
  <si>
    <t>0.13868537322629887</t>
  </si>
  <si>
    <t>0.7547640543333074</t>
  </si>
  <si>
    <t>0.8199258001178227</t>
  </si>
  <si>
    <t>0.589376569563318</t>
  </si>
  <si>
    <t>0.5535513238427558</t>
  </si>
  <si>
    <t>0.42713153571596596</t>
  </si>
  <si>
    <t>0.19244131655003122</t>
  </si>
  <si>
    <t>1.0130163082991919</t>
  </si>
  <si>
    <t>0.9003457664012686</t>
  </si>
  <si>
    <t>0.4949083586136346</t>
  </si>
  <si>
    <t>0.6758523892921535</t>
  </si>
  <si>
    <t>0.5780698295275184</t>
  </si>
  <si>
    <t>0.1935232425690822</t>
  </si>
  <si>
    <t>0.9907450107917486</t>
  </si>
  <si>
    <t>0.8970034586797422</t>
  </si>
  <si>
    <t>0.7015476118632977</t>
  </si>
  <si>
    <t>0.445260796241382</t>
  </si>
  <si>
    <t>0.32854320624237454</t>
  </si>
  <si>
    <t>0.21538102917086244</t>
  </si>
  <si>
    <t>1.0684694681294968</t>
  </si>
  <si>
    <t>0.9027374122825532</t>
  </si>
  <si>
    <t>0.1739826786507854</t>
  </si>
  <si>
    <t>1.0650669545069795</t>
  </si>
  <si>
    <t>0.9838028739223343</t>
  </si>
  <si>
    <t>0.24092674651739202</t>
  </si>
  <si>
    <t>1.0739091650382595</t>
  </si>
  <si>
    <t>0.8453756630715212</t>
  </si>
  <si>
    <t>0.15583554579532194</t>
  </si>
  <si>
    <t>0.9965775496169649</t>
  </si>
  <si>
    <t>0.8993143364084405</t>
  </si>
  <si>
    <t>0.5394223973264979</t>
  </si>
  <si>
    <t>0.6419848520541969</t>
  </si>
  <si>
    <t>0.4722915968295786</t>
  </si>
  <si>
    <t>0.322544451548635</t>
  </si>
  <si>
    <t>0.8915205289457071</t>
  </si>
  <si>
    <t>0.6962365254098959</t>
  </si>
  <si>
    <t>0.4389510592999424</t>
  </si>
  <si>
    <t>0.7547894621324729</t>
  </si>
  <si>
    <t>0.5571402858243739</t>
  </si>
  <si>
    <t>0.5493371916392065</t>
  </si>
  <si>
    <t>0.6507779773567497</t>
  </si>
  <si>
    <t>0.48368486068200933</t>
  </si>
  <si>
    <t>0.7214731642603865</t>
  </si>
  <si>
    <t>0.43164303125698444</t>
  </si>
  <si>
    <t>0.2951902556478361</t>
  </si>
  <si>
    <t>0.11013277148075523</t>
  </si>
  <si>
    <t>0.8042605406283247</t>
  </si>
  <si>
    <t>0.9195604026985027</t>
  </si>
  <si>
    <t>0.5581447972928828</t>
  </si>
  <si>
    <t>0.7061876035957224</t>
  </si>
  <si>
    <t>0.4828994708464294</t>
  </si>
  <si>
    <t>0.6255501533996192</t>
  </si>
  <si>
    <t>0.536238074681954</t>
  </si>
  <si>
    <t>0.3642270034534273</t>
  </si>
  <si>
    <t>0.7140495287826905</t>
  </si>
  <si>
    <t>0.47967257236728533</t>
  </si>
  <si>
    <t>0.3167893414085289</t>
  </si>
  <si>
    <t>0.6016721568719081</t>
  </si>
  <si>
    <t>0.60940283727025</t>
  </si>
  <si>
    <t>0.42588114435179547</t>
  </si>
  <si>
    <t>0.35708307418037194</t>
  </si>
  <si>
    <t>0.9704080367014953</t>
  </si>
  <si>
    <t>0.7173645625517071</t>
  </si>
  <si>
    <t>0.24228990895171615</t>
  </si>
  <si>
    <t>0.9637242928930732</t>
  </si>
  <si>
    <t>0.8151622481400304</t>
  </si>
  <si>
    <t>0.45700816399814503</t>
  </si>
  <si>
    <t>0.6961009429489853</t>
  </si>
  <si>
    <t>0.5658856969490093</t>
  </si>
  <si>
    <t>0.4100885204495115</t>
  </si>
  <si>
    <t>0.8327339045017496</t>
  </si>
  <si>
    <t>0.6406364817204215</t>
  </si>
  <si>
    <t>0.5295899563424142</t>
  </si>
  <si>
    <t>0.6671509332073176</t>
  </si>
  <si>
    <t>0.5412413714562696</t>
  </si>
  <si>
    <t>0.42131581872482526</t>
  </si>
  <si>
    <t>0.6743894952507486</t>
  </si>
  <si>
    <t>0.6154878183195289</t>
  </si>
  <si>
    <t>0.7213353405753397</t>
  </si>
  <si>
    <t>0.4672333008137848</t>
  </si>
  <si>
    <t>0.28083467796606376</t>
  </si>
  <si>
    <t>0.23385085451226595</t>
  </si>
  <si>
    <t>0.9714117851270918</t>
  </si>
  <si>
    <t>0.8434844200958991</t>
  </si>
  <si>
    <t>0.13542041540375238</t>
  </si>
  <si>
    <t>0.7057028888075654</t>
  </si>
  <si>
    <t>0.8369688157522286</t>
  </si>
  <si>
    <t>0.1794367790869723</t>
  </si>
  <si>
    <t>0.9722062444751747</t>
  </si>
  <si>
    <t>0.9609960610022454</t>
  </si>
  <si>
    <t>0.27559463624805547</t>
  </si>
  <si>
    <t>0.7796298736268583</t>
  </si>
  <si>
    <t>0.6859661609801535</t>
  </si>
  <si>
    <t>0.5507867510274246</t>
  </si>
  <si>
    <t>0.606986666820083</t>
  </si>
  <si>
    <t>0.4925799936750024</t>
  </si>
  <si>
    <t>0.2693110311579218</t>
  </si>
  <si>
    <t>1.0146602563272527</t>
  </si>
  <si>
    <t>0.7882638834149102</t>
  </si>
  <si>
    <t>0.45067091264826853</t>
  </si>
  <si>
    <t>0.71870997991891294</t>
  </si>
  <si>
    <t>0.595855439731142</t>
  </si>
  <si>
    <t>0.29849874006809307</t>
  </si>
  <si>
    <t>1.0155476699354447</t>
  </si>
  <si>
    <t>0.8280806435121124</t>
  </si>
  <si>
    <t>0.42692904501046147</t>
  </si>
  <si>
    <t>0.7439992394323155</t>
  </si>
  <si>
    <t>0.6386362844753354</t>
  </si>
  <si>
    <t>0.5455569569975516</t>
  </si>
  <si>
    <t>0.6912264325799224</t>
  </si>
  <si>
    <t>0.4828652230258934</t>
  </si>
  <si>
    <t>0.39607467418015896</t>
  </si>
  <si>
    <t>0.8693856912349192</t>
  </si>
  <si>
    <t>0.6709545351309054</t>
  </si>
  <si>
    <t>0.21897823476265976</t>
  </si>
  <si>
    <t>0.7742363983173018</t>
  </si>
  <si>
    <t>0.7813697369440996</t>
  </si>
  <si>
    <t>0.4417020446588612</t>
  </si>
  <si>
    <t>0.8169207653432284</t>
  </si>
  <si>
    <t>0.5483326680878485</t>
  </si>
  <si>
    <t>0.695480164588776</t>
  </si>
  <si>
    <t>0.45961830490918465</t>
  </si>
  <si>
    <t>0.3233270209138483</t>
  </si>
  <si>
    <t>0.3073874405540743</t>
  </si>
  <si>
    <t>1.0146566710464202</t>
  </si>
  <si>
    <t>0.7589250605803501</t>
  </si>
  <si>
    <t>0.2931702732447474</t>
  </si>
  <si>
    <t>1.0047601150789085</t>
  </si>
  <si>
    <t>0.750087225336276</t>
  </si>
  <si>
    <t>0.12384365662513538</t>
  </si>
  <si>
    <t>0.9222294138392632</t>
  </si>
  <si>
    <t>0.9601374576266373</t>
  </si>
  <si>
    <t>0.6352199387655993</t>
  </si>
  <si>
    <t>0.5703072120928898</t>
  </si>
  <si>
    <t>0.3849457120307197</t>
  </si>
  <si>
    <t>0.1966449921619789</t>
  </si>
  <si>
    <t>0.815676316275012</t>
  </si>
  <si>
    <t>0.7849293853390655</t>
  </si>
  <si>
    <t>0.3539096844681938</t>
  </si>
  <si>
    <t>0.8630745708007113</t>
  </si>
  <si>
    <t>0.7004619761548787</t>
  </si>
  <si>
    <t>0.5409132283382628</t>
  </si>
  <si>
    <t>0.7035191010620323</t>
  </si>
  <si>
    <t>0.49636299307284787</t>
  </si>
  <si>
    <t>0.5643072091674508</t>
  </si>
  <si>
    <t>0.7304548027534519</t>
  </si>
  <si>
    <t>0.5184537921250942</t>
  </si>
  <si>
    <t>0.4645555631752174</t>
  </si>
  <si>
    <t>0.7899377675837169</t>
  </si>
  <si>
    <t>0.580552777164025</t>
  </si>
  <si>
    <t>0.5143013634543327</t>
  </si>
  <si>
    <t>0.7199100637660083</t>
  </si>
  <si>
    <t>0.5405583187503971</t>
  </si>
  <si>
    <t>0.16925329141820153</t>
  </si>
  <si>
    <t>0.7917214229438222</t>
  </si>
  <si>
    <t>0.9128415012529169</t>
  </si>
  <si>
    <t>0.2159798922883568</t>
  </si>
  <si>
    <t>0.7956770283503004</t>
  </si>
  <si>
    <t>0.8377635006430111</t>
  </si>
  <si>
    <t>0.3860423500080461</t>
  </si>
  <si>
    <t>0.6580712297462947</t>
  </si>
  <si>
    <t>0.6028820693077093</t>
  </si>
  <si>
    <t>0.14259112956648695</t>
  </si>
  <si>
    <t>0.6987008027841393</t>
  </si>
  <si>
    <t>0.8082895176534698</t>
  </si>
  <si>
    <t>0.12889593631947546</t>
  </si>
  <si>
    <t>0.9001926639151683</t>
  </si>
  <si>
    <t>0.8769367945590847</t>
  </si>
  <si>
    <t>0.31217023096969093</t>
  </si>
  <si>
    <t>0.9188280397984774</t>
  </si>
  <si>
    <t>0.7222502475717111</t>
  </si>
  <si>
    <t>0.6692262454834521</t>
  </si>
  <si>
    <t>0.42695459482840437</t>
  </si>
  <si>
    <t>0.3422720454501176</t>
  </si>
  <si>
    <t>0.7183908051573393</t>
  </si>
  <si>
    <t>0.47229457892037535</t>
  </si>
  <si>
    <t>0.31146536525462176</t>
  </si>
  <si>
    <t>0.43251689529947085</t>
  </si>
  <si>
    <t>0.953546738864258</t>
  </si>
  <si>
    <t>0.6149444253240136</t>
  </si>
  <si>
    <t>0.2739192129199038</t>
  </si>
  <si>
    <t>0.9267994311027696</t>
  </si>
  <si>
    <t>0.8130123886568399</t>
  </si>
  <si>
    <t>0.3697406009611598</t>
  </si>
  <si>
    <t>0.8148223276897301</t>
  </si>
  <si>
    <t>0.6306565577287013</t>
  </si>
  <si>
    <t>0.2922014039520656</t>
  </si>
  <si>
    <t>0.9025902460617398</t>
  </si>
  <si>
    <t>0.7758529278751694</t>
  </si>
  <si>
    <t>0.4884567324448361</t>
  </si>
  <si>
    <t>0.7824110758906697</t>
  </si>
  <si>
    <t>0.5244507414718671</t>
  </si>
  <si>
    <t>0.2578598994034733</t>
  </si>
  <si>
    <t>0.8664471557835537</t>
  </si>
  <si>
    <t>0.778759148383291</t>
  </si>
  <si>
    <t>0.388877417647456</t>
  </si>
  <si>
    <t>0.824312891866217</t>
  </si>
  <si>
    <t>0.663495081536135</t>
  </si>
  <si>
    <t>0.2536326052241181</t>
  </si>
  <si>
    <t>0.8379218458899098</t>
  </si>
  <si>
    <t>0.7786874435844922</t>
  </si>
  <si>
    <t>0.37787754880830426</t>
  </si>
  <si>
    <t>0.6965883808245714</t>
  </si>
  <si>
    <t>0.6120802718985104</t>
  </si>
  <si>
    <t>0.5291287922846002</t>
  </si>
  <si>
    <t>0.6755877852912728</t>
  </si>
  <si>
    <t>0.47501266132059106</t>
  </si>
  <si>
    <t>0.2577908324203192</t>
  </si>
  <si>
    <t>0.9691895982957752</t>
  </si>
  <si>
    <t>0.8555692929822161</t>
  </si>
  <si>
    <t>0.0892267667903149</t>
  </si>
  <si>
    <t>0.8219505901851081</t>
  </si>
  <si>
    <t>0.9929275322450515</t>
  </si>
  <si>
    <t>0.2076972409093189</t>
  </si>
  <si>
    <t>0.9001121600212894</t>
  </si>
  <si>
    <t>0.7539527650649414</t>
  </si>
  <si>
    <t>0.14816984274795766</t>
  </si>
  <si>
    <t>0.9569735715584706</t>
  </si>
  <si>
    <t>0.9291198071913926</t>
  </si>
  <si>
    <t>0.15695323451442295</t>
  </si>
  <si>
    <t>0.8931094543006725</t>
  </si>
  <si>
    <t>0.901937503574278</t>
  </si>
  <si>
    <t>0.3855551057293804</t>
  </si>
  <si>
    <t>0.9348179443151798</t>
  </si>
  <si>
    <t>0.6404656097258058</t>
  </si>
  <si>
    <t>0.4095811621539076</t>
  </si>
  <si>
    <t>0.7966064163765503</t>
  </si>
  <si>
    <t>0.5923137405474812</t>
  </si>
  <si>
    <t>0.10748645051218332</t>
  </si>
  <si>
    <t>0.7591749205052165</t>
  </si>
  <si>
    <t>0.7051944359498621</t>
  </si>
  <si>
    <t>0.08764624538121014</t>
  </si>
  <si>
    <t>1.029120846224411</t>
  </si>
  <si>
    <t>0.8792835634274958</t>
  </si>
  <si>
    <t>0.4392321778823933</t>
  </si>
  <si>
    <t>0.6007520481206049</t>
  </si>
  <si>
    <t>0.5573883691761479</t>
  </si>
  <si>
    <t>0.10694017067227962</t>
  </si>
  <si>
    <t>0.966082716161625</t>
  </si>
  <si>
    <t>0.8892605091744936</t>
  </si>
  <si>
    <t>0.4374774661823932</t>
  </si>
  <si>
    <t>0.716462620279815</t>
  </si>
  <si>
    <t>0.6115957364307352</t>
  </si>
  <si>
    <t>0.4954228438759606</t>
  </si>
  <si>
    <t>0.7887323399610677</t>
  </si>
  <si>
    <t>0.5268090145666208</t>
  </si>
  <si>
    <t>0.3155078111162484</t>
  </si>
  <si>
    <t>0.8817742821705088</t>
  </si>
  <si>
    <t>0.7288669655231594</t>
  </si>
  <si>
    <t>0.4712361111023362</t>
  </si>
  <si>
    <t>0.6281543593177263</t>
  </si>
  <si>
    <t>0.5697963308092332</t>
  </si>
  <si>
    <t>0.08501223786558185</t>
  </si>
  <si>
    <t>0.9094413138615316</t>
  </si>
  <si>
    <t>0.7629972401663043</t>
  </si>
  <si>
    <t>0.4291728398904082</t>
  </si>
  <si>
    <t>0.9350471748013949</t>
  </si>
  <si>
    <t>0.6287991072562304</t>
  </si>
  <si>
    <t>0.31938257279367754</t>
  </si>
  <si>
    <t>0.9361857234632086</t>
  </si>
  <si>
    <t>0.6502003339061396</t>
  </si>
  <si>
    <t>0.33592289583860924</t>
  </si>
  <si>
    <t>0.7662078036828326</t>
  </si>
  <si>
    <t>0.6848597790830834</t>
  </si>
  <si>
    <t>0.3745093438212554</t>
  </si>
  <si>
    <t>0.8269359710747286</t>
  </si>
  <si>
    <t>0.6799744993270658</t>
  </si>
  <si>
    <t>0.5404774331588027</t>
  </si>
  <si>
    <t>0.6983799772712287</t>
  </si>
  <si>
    <t>0.4768844072279717</t>
  </si>
  <si>
    <t>0.4007617395803485</t>
  </si>
  <si>
    <t>0.9491020337902624</t>
  </si>
  <si>
    <t>0.6296946646844657</t>
  </si>
  <si>
    <t>0.3792862365375288</t>
  </si>
  <si>
    <t>0.8873406109212292</t>
  </si>
  <si>
    <t>0.6597699318080978</t>
  </si>
  <si>
    <t>0.3976106404098748</t>
  </si>
  <si>
    <t>0.7777863827066624</t>
  </si>
  <si>
    <t>0.678350965679233</t>
  </si>
  <si>
    <t>0.36649576682323615</t>
  </si>
  <si>
    <t>0.9071963801220229</t>
  </si>
  <si>
    <t>0.7020293786391527</t>
  </si>
  <si>
    <t>0.3798621946042361</t>
  </si>
  <si>
    <t>0.7480869450852103</t>
  </si>
  <si>
    <t>0.6462927461313106</t>
  </si>
  <si>
    <t>0.17169397180913126</t>
  </si>
  <si>
    <t>1.0251504617331086</t>
  </si>
  <si>
    <t>0.9337137441130334</t>
  </si>
  <si>
    <t>0.716598051648364</t>
  </si>
  <si>
    <t>0.43291134298687906</t>
  </si>
  <si>
    <t>0.2918235942040542</t>
  </si>
  <si>
    <t>0.6331241851087341</t>
  </si>
  <si>
    <t>0.6274657840096511</t>
  </si>
  <si>
    <t>0.4060135674750667</t>
  </si>
  <si>
    <t>0.17723736018574682</t>
  </si>
  <si>
    <t>0.8637054826264152</t>
  </si>
  <si>
    <t>0.8056113779457381</t>
  </si>
  <si>
    <t>0.3010574022681384</t>
  </si>
  <si>
    <t>0.713171377931815</t>
  </si>
  <si>
    <t>0.6407022763391849</t>
  </si>
  <si>
    <t>0.5309474675389221</t>
  </si>
  <si>
    <t>0.6552106888069056</t>
  </si>
  <si>
    <t>0.4803414667040234</t>
  </si>
  <si>
    <t>0.357739563238894</t>
  </si>
  <si>
    <t>0.8823345809357621</t>
  </si>
  <si>
    <t>0.7565588416539863</t>
  </si>
  <si>
    <t>0.3560545447041894</t>
  </si>
  <si>
    <t>0.85350466633491</t>
  </si>
  <si>
    <t>0.6835039645014359</t>
  </si>
  <si>
    <t>0.2990394035576562</t>
  </si>
  <si>
    <t>0.8818010902364186</t>
  </si>
  <si>
    <t>0.7686078672569341</t>
  </si>
  <si>
    <t>0.34406547785131636</t>
  </si>
  <si>
    <t>0.8471427346582141</t>
  </si>
  <si>
    <t>0.6743434635368222</t>
  </si>
  <si>
    <t>0.1621809338638218</t>
  </si>
  <si>
    <t>0.753313612342314</t>
  </si>
  <si>
    <t>0.7708034348248961</t>
  </si>
  <si>
    <t>0.4392830514922044</t>
  </si>
  <si>
    <t>0.7861855622307647</t>
  </si>
  <si>
    <t>0.5832935355239743</t>
  </si>
  <si>
    <t>0.360101536620673</t>
  </si>
  <si>
    <t>0.7985614885137604</t>
  </si>
  <si>
    <t>0.6768558523951594</t>
  </si>
  <si>
    <t>0.31961069389093466</t>
  </si>
  <si>
    <t>0.8357458326655931</t>
  </si>
  <si>
    <t>0.6961156645422791</t>
  </si>
  <si>
    <t>0.2933691442670718</t>
  </si>
  <si>
    <t>0.8832816665489569</t>
  </si>
  <si>
    <t>0.7229254710372235</t>
  </si>
  <si>
    <t>0.34189005032420694</t>
  </si>
  <si>
    <t>0.7853178395805145</t>
  </si>
  <si>
    <t>0.683874025345938</t>
  </si>
  <si>
    <t>0.23096805415655122</t>
  </si>
  <si>
    <t>0.8469907140138129</t>
  </si>
  <si>
    <t>0.8635137562018902</t>
  </si>
  <si>
    <t>0.7407033038456645</t>
  </si>
  <si>
    <t>0.5111423592832871</t>
  </si>
  <si>
    <t>0.28598274316037753</t>
  </si>
  <si>
    <t>0.36522998227314163</t>
  </si>
  <si>
    <t>0.5628223979483324</t>
  </si>
  <si>
    <t>0.5452833184096921</t>
  </si>
  <si>
    <t>0.2988310730210338</t>
  </si>
  <si>
    <t>0.9608805789962744</t>
  </si>
  <si>
    <t>0.8141414437226027</t>
  </si>
  <si>
    <t>0.2007650292527356</t>
  </si>
  <si>
    <t>0.908545979609132</t>
  </si>
  <si>
    <t>0.8857670204703618</t>
  </si>
  <si>
    <t>0.6458655138505589</t>
  </si>
  <si>
    <t>0.5558444977457557</t>
  </si>
  <si>
    <t>0.3550454823155389</t>
  </si>
  <si>
    <t>0.20598983556769254</t>
  </si>
  <si>
    <t>1.3001987911150763</t>
  </si>
  <si>
    <t>0.7124465619562036</t>
  </si>
  <si>
    <t>0.6543430948805473</t>
  </si>
  <si>
    <t>0.5112006845822854</t>
  </si>
  <si>
    <t>0.36559394995817895</t>
  </si>
  <si>
    <t>0.675472583537598</t>
  </si>
  <si>
    <t>0.48580776759072525</t>
  </si>
  <si>
    <t>0.35903109938447453</t>
  </si>
  <si>
    <t>0.3491631605357648</t>
  </si>
  <si>
    <t>0.8229468130935582</t>
  </si>
  <si>
    <t>0.6701871687356925</t>
  </si>
  <si>
    <t>0.12985110977769565</t>
  </si>
  <si>
    <t>0.7470883400781426</t>
  </si>
  <si>
    <t>0.9319703036216362</t>
  </si>
  <si>
    <t>0.3916354786854372</t>
  </si>
  <si>
    <t>0.7764100687346394</t>
  </si>
  <si>
    <t>0.5882423289585386</t>
  </si>
  <si>
    <t>0.5032403162829086</t>
  </si>
  <si>
    <t>0.6553375716452428</t>
  </si>
  <si>
    <t>0.5482463243018165</t>
  </si>
  <si>
    <t>0.39609476240837727</t>
  </si>
  <si>
    <t>0.9320296125185299</t>
  </si>
  <si>
    <t>0.6824534974028318</t>
  </si>
  <si>
    <t>0.35159211408569513</t>
  </si>
  <si>
    <t>0.8244531567563527</t>
  </si>
  <si>
    <t>0.7436400035358381</t>
  </si>
  <si>
    <t>0.24874286070754745</t>
  </si>
  <si>
    <t>0.918114123403422</t>
  </si>
  <si>
    <t>0.8026564042578219</t>
  </si>
  <si>
    <t>0.1993263689997988</t>
  </si>
  <si>
    <t>0.904001565606992</t>
  </si>
  <si>
    <t>0.8320488001657639</t>
  </si>
  <si>
    <t>0.2474851115090398</t>
  </si>
  <si>
    <t>0.9617469688419212</t>
  </si>
  <si>
    <t>0.7292997885503321</t>
  </si>
  <si>
    <t>0.2935982811116393</t>
  </si>
  <si>
    <t>0.9705827991986573</t>
  </si>
  <si>
    <t>0.7447915686357482</t>
  </si>
  <si>
    <t>0.4315358492738982</t>
  </si>
  <si>
    <t>0.7568046594866551</t>
  </si>
  <si>
    <t>0.5846902668840802</t>
  </si>
  <si>
    <t>0.12704462994563895</t>
  </si>
  <si>
    <t>0.8300883766437164</t>
  </si>
  <si>
    <t>0.9605485959770091</t>
  </si>
  <si>
    <t>0.378087398712553</t>
  </si>
  <si>
    <t>0.8346652538114379</t>
  </si>
  <si>
    <t>0.6400877749466428</t>
  </si>
  <si>
    <t>0.34285906704332114</t>
  </si>
  <si>
    <t>0.86667227822075</t>
  </si>
  <si>
    <t>0.716493520137419</t>
  </si>
  <si>
    <t>0.6764083820733017</t>
  </si>
  <si>
    <t>0.5876379224712353</t>
  </si>
  <si>
    <t>0.3728296115966798</t>
  </si>
  <si>
    <t>0.3135911336202477</t>
  </si>
  <si>
    <t>0.8686372932755558</t>
  </si>
  <si>
    <t>0.7118733411465515</t>
  </si>
  <si>
    <t>0.39357749989147817</t>
  </si>
  <si>
    <t>0.8155547453276829</t>
  </si>
  <si>
    <t>0.6167866918791278</t>
  </si>
  <si>
    <t>0.21017749194337265</t>
  </si>
  <si>
    <t>0.9202861221083978</t>
  </si>
  <si>
    <t>0.787256501328641</t>
  </si>
  <si>
    <t>0.3506709202914572</t>
  </si>
  <si>
    <t>0.726188820303641</t>
  </si>
  <si>
    <t>0.6416826447801951</t>
  </si>
  <si>
    <t>0.1660210662794106</t>
  </si>
  <si>
    <t>0.7983618346051756</t>
  </si>
  <si>
    <t>0.8026597185916395</t>
  </si>
  <si>
    <t>0.5395372406219323</t>
  </si>
  <si>
    <t>0.8318970012396651</t>
  </si>
  <si>
    <t>0.5522985618362504</t>
  </si>
  <si>
    <t>0.40590538341087534</t>
  </si>
  <si>
    <t>0.9065680615787248</t>
  </si>
  <si>
    <t>0.6912956973750591</t>
  </si>
  <si>
    <t>0.3241248966520729</t>
  </si>
  <si>
    <t>0.7148388391465679</t>
  </si>
  <si>
    <t>0.6223467810566026</t>
  </si>
  <si>
    <t>0.3463817064164103</t>
  </si>
  <si>
    <t>0.9161296567819024</t>
  </si>
  <si>
    <t>0.6797696055394293</t>
  </si>
  <si>
    <t>0.1832911257468834</t>
  </si>
  <si>
    <t>0.9449093957071676</t>
  </si>
  <si>
    <t>0.798389067777388</t>
  </si>
  <si>
    <t>0.316733322846788</t>
  </si>
  <si>
    <t>0.8894685077104518</t>
  </si>
  <si>
    <t>0.7263882019104408</t>
  </si>
  <si>
    <t>0.7329069746857089</t>
  </si>
  <si>
    <t>0.5075759015600163</t>
  </si>
  <si>
    <t>0.30434288139955534</t>
  </si>
  <si>
    <t>0.11611328256351752</t>
  </si>
  <si>
    <t>1.0353661849318359</t>
  </si>
  <si>
    <t>0.9700985841930783</t>
  </si>
  <si>
    <t>0.6440040388584589</t>
  </si>
  <si>
    <t>0.48243339255435</t>
  </si>
  <si>
    <t>0.405708959278459</t>
  </si>
  <si>
    <t>0.48022596022474484</t>
  </si>
  <si>
    <t>0.7806671211255589</t>
  </si>
  <si>
    <t>0.6286339989404626</t>
  </si>
  <si>
    <t>0.6162428095391197</t>
  </si>
  <si>
    <t>0.4802036224765762</t>
  </si>
  <si>
    <t>0.4321605490599617</t>
  </si>
  <si>
    <t>0.5638838133375121</t>
  </si>
  <si>
    <t>0.7046986956764758</t>
  </si>
  <si>
    <t>0.47589617872887596</t>
  </si>
  <si>
    <t>0.2943452309420128</t>
  </si>
  <si>
    <t>0.8826281138692489</t>
  </si>
  <si>
    <t>0.7663947182290629</t>
  </si>
  <si>
    <t>0.37264263276946563</t>
  </si>
  <si>
    <t>0.7469260839461022</t>
  </si>
  <si>
    <t>0.6439161076467912</t>
  </si>
  <si>
    <t>0.2559285798967247</t>
  </si>
  <si>
    <t>0.7794606250601412</t>
  </si>
  <si>
    <t>0.7495654236711164</t>
  </si>
  <si>
    <t>0.2733213375884809</t>
  </si>
  <si>
    <t>0.7735550835633724</t>
  </si>
  <si>
    <t>0.7323296347768221</t>
  </si>
  <si>
    <t>0.5742230153458245</t>
  </si>
  <si>
    <t>0.6695062018125992</t>
  </si>
  <si>
    <t>0.43432214134466307</t>
  </si>
  <si>
    <t>0.2854013161159422</t>
  </si>
  <si>
    <t>0.789641476352938</t>
  </si>
  <si>
    <t>0.7332339771843359</t>
  </si>
  <si>
    <t>0.11317469381098083</t>
  </si>
  <si>
    <t>0.8611460523503454</t>
  </si>
  <si>
    <t>0.9982678254593904</t>
  </si>
  <si>
    <t>0.11573034021938068</t>
  </si>
  <si>
    <t>0.9176362921659781</t>
  </si>
  <si>
    <t>0.9364276694546109</t>
  </si>
  <si>
    <t>0.3319425323414452</t>
  </si>
  <si>
    <t>0.9565651625311313</t>
  </si>
  <si>
    <t>0.8364762994756832</t>
  </si>
  <si>
    <t>0.6206655004057213</t>
  </si>
  <si>
    <t>0.5509462930530867</t>
  </si>
  <si>
    <t>0.384099152250298</t>
  </si>
  <si>
    <t>0.5941023049696053</t>
  </si>
  <si>
    <t>0.523389807385295</t>
  </si>
  <si>
    <t>0.45252030058323744</t>
  </si>
  <si>
    <t>0.4782225155332998</t>
  </si>
  <si>
    <t>0.7415161996568075</t>
  </si>
  <si>
    <t>0.6101149402352068</t>
  </si>
  <si>
    <t>0.47004844972243875</t>
  </si>
  <si>
    <t>0.7263996041657464</t>
  </si>
  <si>
    <t>0.5492781943466184</t>
  </si>
  <si>
    <t>0.4044158334847314</t>
  </si>
  <si>
    <t>0.8696743020725597</t>
  </si>
  <si>
    <t>0.671394875130199</t>
  </si>
  <si>
    <t>0.4012112590229264</t>
  </si>
  <si>
    <t>0.8212079567987709</t>
  </si>
  <si>
    <t>0.6117647313357387</t>
  </si>
  <si>
    <t>0.1273469722525587</t>
  </si>
  <si>
    <t>1.0442401332603628</t>
  </si>
  <si>
    <t>0.9231728795351948</t>
  </si>
  <si>
    <t>0.1752080226347572</t>
  </si>
  <si>
    <t>1.0195992440497395</t>
  </si>
  <si>
    <t>0.9157987254193207</t>
  </si>
  <si>
    <t>0.3485545531236274</t>
  </si>
  <si>
    <t>0.9054626282410098</t>
  </si>
  <si>
    <t>0.7112057960742099</t>
  </si>
  <si>
    <t>0.2668181976495908</t>
  </si>
  <si>
    <t>1.021060097707107</t>
  </si>
  <si>
    <t>0.850667930341591</t>
  </si>
  <si>
    <t>0.19342891770327264</t>
  </si>
  <si>
    <t>0.9171843374142992</t>
  </si>
  <si>
    <t>0.8774097628587577</t>
  </si>
  <si>
    <t>0.3545316273136311</t>
  </si>
  <si>
    <t>0.8044677007373671</t>
  </si>
  <si>
    <t>0.7005201790305432</t>
  </si>
  <si>
    <t>0.6939424142299473</t>
  </si>
  <si>
    <t>0.4504455308084615</t>
  </si>
  <si>
    <t>0.317803999602697</t>
  </si>
  <si>
    <t>0.10744576677806114</t>
  </si>
  <si>
    <t>0.8606512444134794</t>
  </si>
  <si>
    <t>0.9325284164526524</t>
  </si>
  <si>
    <t>1,00 SIT</t>
  </si>
  <si>
    <t>0.2740209372602072</t>
  </si>
  <si>
    <t>0.9226834052175584</t>
  </si>
  <si>
    <t>0.7564919384716324</t>
  </si>
  <si>
    <t>0.6312501184842927</t>
  </si>
  <si>
    <t>0.5702480132004673</t>
  </si>
  <si>
    <t>0.4169882919366403</t>
  </si>
  <si>
    <t>0.6764157759057046</t>
  </si>
  <si>
    <t>0.4905038969796426</t>
  </si>
  <si>
    <t>0.3293187649601461</t>
  </si>
  <si>
    <t>0.08647995028484809</t>
  </si>
  <si>
    <t>0.8219952874453255</t>
  </si>
  <si>
    <t>0.8587719029200871</t>
  </si>
  <si>
    <t>0.2740732490702961</t>
  </si>
  <si>
    <t>0.7047348107806031</t>
  </si>
  <si>
    <t>0.6817204496781464</t>
  </si>
  <si>
    <t>0.20531086812084817</t>
  </si>
  <si>
    <t>0.9503412979470195</t>
  </si>
  <si>
    <t>0.8434246472421636</t>
  </si>
  <si>
    <t>0.3542388106582527</t>
  </si>
  <si>
    <t>0.8772538578477924</t>
  </si>
  <si>
    <t>0.7068582055457779</t>
  </si>
  <si>
    <t>0.054090995271277614</t>
  </si>
  <si>
    <t>1.0014335309807394</t>
  </si>
  <si>
    <t>0.9945277187429102</t>
  </si>
  <si>
    <t>0.2569412393275564</t>
  </si>
  <si>
    <t>0.80136322397271</t>
  </si>
  <si>
    <t>0.8194047149795116</t>
  </si>
  <si>
    <t>0.3228274738727696</t>
  </si>
  <si>
    <t>0.9087872247836624</t>
  </si>
  <si>
    <t>0.7260310760417854</t>
  </si>
  <si>
    <t>0.3501812422417877</t>
  </si>
  <si>
    <t>0.8295568278066693</t>
  </si>
  <si>
    <t>0.6649904542074165</t>
  </si>
  <si>
    <t>0.1460757088503868</t>
  </si>
  <si>
    <t>1.1847302283107126</t>
  </si>
  <si>
    <t>0.9585079238074699</t>
  </si>
  <si>
    <t>0.30977489558792703</t>
  </si>
  <si>
    <t>0.9206737402054814</t>
  </si>
  <si>
    <t>0.7998279953078777</t>
  </si>
  <si>
    <t>0.2953962359785546</t>
  </si>
  <si>
    <t>0.9405847587007856</t>
  </si>
  <si>
    <t>0.728708820654429</t>
  </si>
  <si>
    <t>0.474262111990819</t>
  </si>
  <si>
    <t>0.6669690109764123</t>
  </si>
  <si>
    <t>0.5837470347291059</t>
  </si>
  <si>
    <t>0.18406856554514298</t>
  </si>
  <si>
    <t>0.8060255549426503</t>
  </si>
  <si>
    <t>0.7231469722071638</t>
  </si>
  <si>
    <t>0.1801192040173424</t>
  </si>
  <si>
    <t>0.9281766923824397</t>
  </si>
  <si>
    <t>0.8674910855642999</t>
  </si>
  <si>
    <t>0.43797364888522294</t>
  </si>
  <si>
    <t>0.7710558903803572</t>
  </si>
  <si>
    <t>0.5914043596341393</t>
  </si>
  <si>
    <t>0.36027349061789143</t>
  </si>
  <si>
    <t>0.8246708126246916</t>
  </si>
  <si>
    <t>0.6773767040592453</t>
  </si>
  <si>
    <t>0.37449748266047184</t>
  </si>
  <si>
    <t>0.8082357328281283</t>
  </si>
  <si>
    <t>0.6769402204780097</t>
  </si>
  <si>
    <t>0.3296949611378297</t>
  </si>
  <si>
    <t>0.9520155344314748</t>
  </si>
  <si>
    <t>0.6797949935455282</t>
  </si>
  <si>
    <t>0.628617117421183</t>
  </si>
  <si>
    <t>0.5824632820137867</t>
  </si>
  <si>
    <t>0.4093393784095202</t>
  </si>
  <si>
    <t>0.6838892329848161</t>
  </si>
  <si>
    <t>0.5284018518051665</t>
  </si>
  <si>
    <t>0.3485112638462229</t>
  </si>
  <si>
    <t>0.25954466031093104</t>
  </si>
  <si>
    <t>0.8482151608788104</t>
  </si>
  <si>
    <t>0.788754192584171</t>
  </si>
  <si>
    <t>0.6291273263330299</t>
  </si>
  <si>
    <t>0.4967106198664578</t>
  </si>
  <si>
    <t>0.36535008285835746</t>
  </si>
  <si>
    <t>0.3987903640988719</t>
  </si>
  <si>
    <t>0.583451500159512</t>
  </si>
  <si>
    <t>0.5834005160404768</t>
  </si>
  <si>
    <t>0.3666104188897452</t>
  </si>
  <si>
    <t>0.8198232040267601</t>
  </si>
  <si>
    <t>0.6157662603930797</t>
  </si>
  <si>
    <t>0.261776150108306</t>
  </si>
  <si>
    <t>0.9173672446293604</t>
  </si>
  <si>
    <t>0.761091049011626</t>
  </si>
  <si>
    <t>0.4175400312827338</t>
  </si>
  <si>
    <t>0.7393471745148861</t>
  </si>
  <si>
    <t>0.5948514296004643</t>
  </si>
  <si>
    <t>0.30515356410413763</t>
  </si>
  <si>
    <t>0.9533322303495136</t>
  </si>
  <si>
    <t>0.7507517190357257</t>
  </si>
  <si>
    <t>0.32619384479577107</t>
  </si>
  <si>
    <t>0.9060473294402597</t>
  </si>
  <si>
    <t>0.7414338859641236</t>
  </si>
  <si>
    <t>0.46985057976102235</t>
  </si>
  <si>
    <t>0.8446441835067446</t>
  </si>
  <si>
    <t>0.6049296921762679</t>
  </si>
  <si>
    <t>0.18882514597446137</t>
  </si>
  <si>
    <t>0.9582041669248649</t>
  </si>
  <si>
    <t>0.7874037916123765</t>
  </si>
  <si>
    <t>0.3774542624338698</t>
  </si>
  <si>
    <t>0.8547713940934094</t>
  </si>
  <si>
    <t>0.5938026623637356</t>
  </si>
  <si>
    <t>0.2402141168176331</t>
  </si>
  <si>
    <t>1.0146421866900266</t>
  </si>
  <si>
    <t>0.761139530113774</t>
  </si>
  <si>
    <t>0.389076999482133</t>
  </si>
  <si>
    <t>0.8986255421565297</t>
  </si>
  <si>
    <t>0.6522676266540868</t>
  </si>
  <si>
    <t>0.36720579789773905</t>
  </si>
  <si>
    <t>0.8335860167550663</t>
  </si>
  <si>
    <t>0.7073443298088744</t>
  </si>
  <si>
    <t>0.3315359425874675</t>
  </si>
  <si>
    <t>0.9974272701814927</t>
  </si>
  <si>
    <t>0.6790694232409199</t>
  </si>
  <si>
    <t>0.5000672192749687</t>
  </si>
  <si>
    <t>0.6658451590887362</t>
  </si>
  <si>
    <t>0.5233716883210837</t>
  </si>
  <si>
    <t>0.33239769013504405</t>
  </si>
  <si>
    <t>0.949154940629791</t>
  </si>
  <si>
    <t>0.7861396567173856</t>
  </si>
  <si>
    <t>0.32012866447713645</t>
  </si>
  <si>
    <t>0.8851337289724899</t>
  </si>
  <si>
    <t>0.7482081848266646</t>
  </si>
  <si>
    <t>0.3887675478347842</t>
  </si>
  <si>
    <t>0.8558349412294032</t>
  </si>
  <si>
    <t>0.634670043044721</t>
  </si>
  <si>
    <t>0.6013617596189115</t>
  </si>
  <si>
    <t>0.7527876614003717</t>
  </si>
  <si>
    <t>0.45123348822158327</t>
  </si>
  <si>
    <t>0.4856787726254505</t>
  </si>
  <si>
    <t>0.6730257467263248</t>
  </si>
  <si>
    <t>0.5364934708288043</t>
  </si>
  <si>
    <t>0.7325745900567</t>
  </si>
  <si>
    <t>0.49301691468735864</t>
  </si>
  <si>
    <t>0.29998153412225725</t>
  </si>
  <si>
    <t>0.6539161489794472</t>
  </si>
  <si>
    <t>0.5491268497932262</t>
  </si>
  <si>
    <t>0.3721882726750545</t>
  </si>
  <si>
    <t>0.6494483537208335</t>
  </si>
  <si>
    <t>0.48438736765288115</t>
  </si>
  <si>
    <t>0.3800315063980265</t>
  </si>
  <si>
    <t>0.12462505872531304</t>
  </si>
  <si>
    <t>0.9131033097515591</t>
  </si>
  <si>
    <t>0.8961443923691437</t>
  </si>
  <si>
    <t>0.5515577799391587</t>
  </si>
  <si>
    <t>0.6905897880233518</t>
  </si>
  <si>
    <t>0.47847611429973996</t>
  </si>
  <si>
    <t>0.3711223061562984</t>
  </si>
  <si>
    <t>0.7795372749166264</t>
  </si>
  <si>
    <t>0.6284657364912687</t>
  </si>
  <si>
    <t>0.3082510732597228</t>
  </si>
  <si>
    <t>0.9762709555227302</t>
  </si>
  <si>
    <t>0.7440942764723317</t>
  </si>
  <si>
    <t>0.3797444368546234</t>
  </si>
  <si>
    <t>0.9294348310981562</t>
  </si>
  <si>
    <t>0.6345578840170142</t>
  </si>
  <si>
    <t>0.6805555746862253</t>
  </si>
  <si>
    <t>0.54119972214488965</t>
  </si>
  <si>
    <t>0.33992246520567626</t>
  </si>
  <si>
    <t>0.71179642390036</t>
  </si>
  <si>
    <t>0.5071521510608298</t>
  </si>
  <si>
    <t>0.31186673723626807</t>
  </si>
  <si>
    <t>0.34732118028728215</t>
  </si>
  <si>
    <t>0.877529903342509</t>
  </si>
  <si>
    <t>0.7241633750216612</t>
  </si>
  <si>
    <t>0.3792829749150003</t>
  </si>
  <si>
    <t>0.8763896890433946</t>
  </si>
  <si>
    <t>0.6873162727671007</t>
  </si>
  <si>
    <t>0.6539637732679553</t>
  </si>
  <si>
    <t>0.48813845182277305</t>
  </si>
  <si>
    <t>0.37527961456860437</t>
  </si>
  <si>
    <t>0.6448477660275775</t>
  </si>
  <si>
    <t>0.5459263375167679</t>
  </si>
  <si>
    <t>0.38231501451091493</t>
  </si>
  <si>
    <t>0.41754007459374287</t>
  </si>
  <si>
    <t>0.7150218881167223</t>
  </si>
  <si>
    <t>0.6064166876860908</t>
  </si>
  <si>
    <t>0.6285967902993306</t>
  </si>
  <si>
    <t>0.5801367070634854</t>
  </si>
  <si>
    <t>0.39639981475391056</t>
  </si>
  <si>
    <t>0.16124534117116346</t>
  </si>
  <si>
    <t>0.9345230981927052</t>
  </si>
  <si>
    <t>0.8103518394682107</t>
  </si>
  <si>
    <t>0.596936116102017</t>
  </si>
  <si>
    <t>0.5776242648275108</t>
  </si>
  <si>
    <t>0.45106674048450307</t>
  </si>
  <si>
    <t>0.21708680033454353</t>
  </si>
  <si>
    <t>0.8137548155291746</t>
  </si>
  <si>
    <t>0.724682728294217</t>
  </si>
  <si>
    <t>0.49736847829404446</t>
  </si>
  <si>
    <t>0.6451512032930582</t>
  </si>
  <si>
    <t>0.4658887528612416</t>
  </si>
  <si>
    <t>0.2490419571913096</t>
  </si>
  <si>
    <t>0.6969704258868126</t>
  </si>
  <si>
    <t>0.8970261333092773</t>
  </si>
  <si>
    <t>0.6333399256367134</t>
  </si>
  <si>
    <t>0.5426003254976691</t>
  </si>
  <si>
    <t>0.37549064403616694</t>
  </si>
  <si>
    <t>0.6986713862268571</t>
  </si>
  <si>
    <t>0.4953462292508024</t>
  </si>
  <si>
    <t>0.3377285665210499</t>
  </si>
  <si>
    <t>0.427072813722579</t>
  </si>
  <si>
    <t>0.8681967576443441</t>
  </si>
  <si>
    <t>0.6343315570072277</t>
  </si>
  <si>
    <t>0.43120906312594254</t>
  </si>
  <si>
    <t>0.7600803260633827</t>
  </si>
  <si>
    <t>0.6103968500513346</t>
  </si>
  <si>
    <t>0.5653783516018104</t>
  </si>
  <si>
    <t>0.6353640461193774</t>
  </si>
  <si>
    <t>0.4753667744836876</t>
  </si>
  <si>
    <t>0.2857502470277655</t>
  </si>
  <si>
    <t>0.9433306000444404</t>
  </si>
  <si>
    <t>0.8162227893647682</t>
  </si>
  <si>
    <t>0.6623857582309537</t>
  </si>
  <si>
    <t>0.5502295894008635</t>
  </si>
  <si>
    <t>0.3601207921223456</t>
  </si>
  <si>
    <t>0.22611692519382404</t>
  </si>
  <si>
    <t>0.9655404268058281</t>
  </si>
  <si>
    <t>0.8174506491445446</t>
  </si>
  <si>
    <t>0.4037421945739829</t>
  </si>
  <si>
    <t>0.8476360468427624</t>
  </si>
  <si>
    <t>0.6324322788201284</t>
  </si>
  <si>
    <t>0.27555560552532216</t>
  </si>
  <si>
    <t>1.4087985565649326</t>
  </si>
  <si>
    <t>0.7509774637247159</t>
  </si>
  <si>
    <t>0.6374637980396415</t>
  </si>
  <si>
    <t>0.5494396991030496</t>
  </si>
  <si>
    <t>0.4170026165774555</t>
  </si>
  <si>
    <t>0.19160959483045029</t>
  </si>
  <si>
    <t>0.8592448179011858</t>
  </si>
  <si>
    <t>0.817595276362129</t>
  </si>
  <si>
    <t>0.6616709678828825</t>
  </si>
  <si>
    <t>0.5254152493270705</t>
  </si>
  <si>
    <t>0.39234580187132817</t>
  </si>
  <si>
    <t>0.5378785881641313</t>
  </si>
  <si>
    <t>0.6497177939440546</t>
  </si>
  <si>
    <t>0.46083020803764835</t>
  </si>
  <si>
    <t>0.7618221952528097</t>
  </si>
  <si>
    <t>0.3576086010076852</t>
  </si>
  <si>
    <t>0.25421612709764074</t>
  </si>
  <si>
    <t>0.7154705079274855</t>
  </si>
  <si>
    <t>0.48648851959042944</t>
  </si>
  <si>
    <t>0.31891997278539674</t>
  </si>
  <si>
    <t>0.6086995676668479</t>
  </si>
  <si>
    <t>0.601178922750745</t>
  </si>
  <si>
    <t>0.42863396301967394</t>
  </si>
  <si>
    <t>0.3894692787149022</t>
  </si>
  <si>
    <t>0.8416816340561406</t>
  </si>
  <si>
    <t>0.650574585365477</t>
  </si>
  <si>
    <t>0.14552887171025586</t>
  </si>
  <si>
    <t>1.0880410421327043</t>
  </si>
  <si>
    <t>0.8447779717816652</t>
  </si>
  <si>
    <t>0.23937833074602421</t>
  </si>
  <si>
    <t>0.9348823921865292</t>
  </si>
  <si>
    <t>0.755962604526409</t>
  </si>
  <si>
    <t>0.11140146853017746</t>
  </si>
  <si>
    <t>1.0231050088885687</t>
  </si>
  <si>
    <t>0.9870893397549823</t>
  </si>
  <si>
    <t>0.5927003264251671</t>
  </si>
  <si>
    <t>0.6375057301146161</t>
  </si>
  <si>
    <t>0.4333240486391535</t>
  </si>
  <si>
    <t>0.15630068997830668</t>
  </si>
  <si>
    <t>0.9718684671315768</t>
  </si>
  <si>
    <t>0.9311615312376432</t>
  </si>
  <si>
    <t>0.3586922163941655</t>
  </si>
  <si>
    <t>0.9381334146295224</t>
  </si>
  <si>
    <t>0.7321445405045555</t>
  </si>
  <si>
    <t>0.26697702277848356</t>
  </si>
  <si>
    <t>0.8732539993641666</t>
  </si>
  <si>
    <t>0.7350657240115089</t>
  </si>
  <si>
    <t>0.19501204801392877</t>
  </si>
  <si>
    <t>0.6524651535432844</t>
  </si>
  <si>
    <t>0.7523308772771932</t>
  </si>
  <si>
    <t>0.38229280651921516</t>
  </si>
  <si>
    <t>0.7232812185451823</t>
  </si>
  <si>
    <t>0.5588414135602707</t>
  </si>
  <si>
    <t>0.3089224106716386</t>
  </si>
  <si>
    <t>0.9254305892052914</t>
  </si>
  <si>
    <t>0.7645146180138065</t>
  </si>
  <si>
    <t>0.34112616466266926</t>
  </si>
  <si>
    <t>1.036202007935949</t>
  </si>
  <si>
    <t>0.6687506640951268</t>
  </si>
  <si>
    <t>0.3044249919520578</t>
  </si>
  <si>
    <t>0.785143229020075</t>
  </si>
  <si>
    <t>0.6787444220767425</t>
  </si>
  <si>
    <t>0.3793568120852082</t>
  </si>
  <si>
    <t>0.8567149483373557</t>
  </si>
  <si>
    <t>0.6603150793407159</t>
  </si>
  <si>
    <t>0.27339540363915765</t>
  </si>
  <si>
    <t>0.8620747872868486</t>
  </si>
  <si>
    <t>0.7797734712810487</t>
  </si>
  <si>
    <t>0.43748833115150826</t>
  </si>
  <si>
    <t>0.8143877127492016</t>
  </si>
  <si>
    <t>0.6708949901106734</t>
  </si>
  <si>
    <t>0.24000452575072312</t>
  </si>
  <si>
    <t>0.9015881912143283</t>
  </si>
  <si>
    <t>0.7702307023930435</t>
  </si>
  <si>
    <t>0.31969632923386715</t>
  </si>
  <si>
    <t>0.9004208408957654</t>
  </si>
  <si>
    <t>0.7230688442672393</t>
  </si>
  <si>
    <t>0.38911426813667715</t>
  </si>
  <si>
    <t>0.8841218635785456</t>
  </si>
  <si>
    <t>0.6688903329507939</t>
  </si>
  <si>
    <t>0.35907739898616897</t>
  </si>
  <si>
    <t>0.7697968412924725</t>
  </si>
  <si>
    <t>0.7294215145426357</t>
  </si>
  <si>
    <t>0.35600559026780626</t>
  </si>
  <si>
    <t>0.8924479008809819</t>
  </si>
  <si>
    <t>0.6626841634615501</t>
  </si>
  <si>
    <t>0.4348471825890711</t>
  </si>
  <si>
    <t>0.726968346380729</t>
  </si>
  <si>
    <t>0.6147570459491944</t>
  </si>
  <si>
    <t>0.2871593124029335</t>
  </si>
  <si>
    <t>1.0453234554260016</t>
  </si>
  <si>
    <t>0.8237747988117967</t>
  </si>
  <si>
    <t>0.3929062996563578</t>
  </si>
  <si>
    <t>0.8096956148381047</t>
  </si>
  <si>
    <t>0.6834923408458442</t>
  </si>
  <si>
    <t>0.6690598373789984</t>
  </si>
  <si>
    <t>0.4736943439223857</t>
  </si>
  <si>
    <t>0.3392501349347068</t>
  </si>
  <si>
    <t>0.1478081960681964</t>
  </si>
  <si>
    <t>0.9449173293843325</t>
  </si>
  <si>
    <t>0.9577561584598302</t>
  </si>
  <si>
    <t>0.22462441349099388</t>
  </si>
  <si>
    <t>0.845203483862345</t>
  </si>
  <si>
    <t>0.860436469312966</t>
  </si>
  <si>
    <t>0.3288409830690562</t>
  </si>
  <si>
    <t>0.8755982339457915</t>
  </si>
  <si>
    <t>0.7483937358678727</t>
  </si>
  <si>
    <t>0.45486781679834054</t>
  </si>
  <si>
    <t>0.7017962797171173</t>
  </si>
  <si>
    <t>0.4957132243785475</t>
  </si>
  <si>
    <t>0.4662841581115533</t>
  </si>
  <si>
    <t>0.725288022752064</t>
  </si>
  <si>
    <t>0.630804186159189</t>
  </si>
  <si>
    <t>0.4599654616030938</t>
  </si>
  <si>
    <t>0.712336711395244</t>
  </si>
  <si>
    <t>0.5515857023337816</t>
  </si>
  <si>
    <t>0.27981271328064783</t>
  </si>
  <si>
    <t>0.9212887964228859</t>
  </si>
  <si>
    <t>0.7341838200883434</t>
  </si>
  <si>
    <t>0.6546853217522512</t>
  </si>
  <si>
    <t>0.563278512350757</t>
  </si>
  <si>
    <t>0.3582034185045014</t>
  </si>
  <si>
    <t>0.17707035385036005</t>
  </si>
  <si>
    <t>1.0102755841075914</t>
  </si>
  <si>
    <t>0.88169585954662</t>
  </si>
  <si>
    <t>0.42491142195146264</t>
  </si>
  <si>
    <t>0.8184880946306454</t>
  </si>
  <si>
    <t>0.6154546715795733</t>
  </si>
  <si>
    <t>0.2149509509435975</t>
  </si>
  <si>
    <t>0.9117634446696574</t>
  </si>
  <si>
    <t>0.8421116879945749</t>
  </si>
  <si>
    <t>0.6816801508576151</t>
  </si>
  <si>
    <t>0.4905443066354699</t>
  </si>
  <si>
    <t>0.30655419136649054</t>
  </si>
  <si>
    <t>0.26767359071917696</t>
  </si>
  <si>
    <t>0.9638169410657969</t>
  </si>
  <si>
    <t>0.7939897912256604</t>
  </si>
  <si>
    <t>0.4332116836830263</t>
  </si>
  <si>
    <t>0.7929515993105754</t>
  </si>
  <si>
    <t>0.5189169368861802</t>
  </si>
  <si>
    <t>0.11217622274328981</t>
  </si>
  <si>
    <t>0.8708642198990735</t>
  </si>
  <si>
    <t>0.7828894928115464</t>
  </si>
  <si>
    <t>0.31464566824148954</t>
  </si>
  <si>
    <t>0.742372490493693</t>
  </si>
  <si>
    <t>0.6638741662060781</t>
  </si>
  <si>
    <t>0.40784126190382963</t>
  </si>
  <si>
    <t>0.8174314443064798</t>
  </si>
  <si>
    <t>0.593019501894078</t>
  </si>
  <si>
    <t>0.22690870217376546</t>
  </si>
  <si>
    <t>1.0587084025827325</t>
  </si>
  <si>
    <t>0.9055890321121041</t>
  </si>
  <si>
    <t>0.4245143460343874</t>
  </si>
  <si>
    <t>0.7778236081695025</t>
  </si>
  <si>
    <t>0.6157988998690156</t>
  </si>
  <si>
    <t>0.4051142271882924</t>
  </si>
  <si>
    <t>0.7911810955188752</t>
  </si>
  <si>
    <t>0.6443567970462512</t>
  </si>
  <si>
    <t>0.4531528754545365</t>
  </si>
  <si>
    <t>0.7565266846182259</t>
  </si>
  <si>
    <t>0.595444320380148</t>
  </si>
  <si>
    <t>0.3498029324415892</t>
  </si>
  <si>
    <t>0.7522515146777453</t>
  </si>
  <si>
    <t>0.6662865802451945</t>
  </si>
  <si>
    <t>0.2728740642706837</t>
  </si>
  <si>
    <t>0.897484483970705</t>
  </si>
  <si>
    <t>0.8435231273031306</t>
  </si>
  <si>
    <t>0.5523014025619652</t>
  </si>
  <si>
    <t>0.7050030426511933</t>
  </si>
  <si>
    <t>0.49412136237220927</t>
  </si>
  <si>
    <t>0.4074780422715355</t>
  </si>
  <si>
    <t>0.7867220016999292</t>
  </si>
  <si>
    <t>0.6232065024648372</t>
  </si>
  <si>
    <t>0.5312357595881645</t>
  </si>
  <si>
    <t>0.6802165350429707</t>
  </si>
  <si>
    <t>0.48589513204341606</t>
  </si>
  <si>
    <t>0.49486198959548466</t>
  </si>
  <si>
    <t>0.6992197464120506</t>
  </si>
  <si>
    <t>0.4836547810127735</t>
  </si>
  <si>
    <t>0.39322448382423814</t>
  </si>
  <si>
    <t>0.8433119132889473</t>
  </si>
  <si>
    <t>0.6021287758811396</t>
  </si>
  <si>
    <t>0.459644533309685</t>
  </si>
  <si>
    <t>0.740061339183872</t>
  </si>
  <si>
    <t>0.6311812463495121</t>
  </si>
  <si>
    <t>0.37163426519150644</t>
  </si>
  <si>
    <t>0.7387255916913008</t>
  </si>
  <si>
    <t>0.6251713849036702</t>
  </si>
  <si>
    <t>0.5055994193931725</t>
  </si>
  <si>
    <t>0.7960576647186053</t>
  </si>
  <si>
    <t>0.5833202871220786</t>
  </si>
  <si>
    <t>0.5104777925236639</t>
  </si>
  <si>
    <t>0.7111519015931986</t>
  </si>
  <si>
    <t>0.47498440896884575</t>
  </si>
  <si>
    <t>0.39306326336317776</t>
  </si>
  <si>
    <t>0.7661148523036541</t>
  </si>
  <si>
    <t>0.6480575573701709</t>
  </si>
  <si>
    <t>0.29482857675696417</t>
  </si>
  <si>
    <t>0.8948348286748148</t>
  </si>
  <si>
    <t>0.7734138579283287</t>
  </si>
  <si>
    <t>0.40128736117814723</t>
  </si>
  <si>
    <t>0.8165110462923375</t>
  </si>
  <si>
    <t>0.583568200006743</t>
  </si>
  <si>
    <t>0.2937873157386439</t>
  </si>
  <si>
    <t>0.851581853443145</t>
  </si>
  <si>
    <t>0.7795684325446735</t>
  </si>
  <si>
    <t>0.3726857102901552</t>
  </si>
  <si>
    <t>0.862767343033668</t>
  </si>
  <si>
    <t>0.6680156691903931</t>
  </si>
  <si>
    <t>0.5488597228142351</t>
  </si>
  <si>
    <t>0.6582669544623596</t>
  </si>
  <si>
    <t>0.48321409297224305</t>
  </si>
  <si>
    <t>0.24186280671834237</t>
  </si>
  <si>
    <t>0.9339128056118526</t>
  </si>
  <si>
    <t>0.8817098233234699</t>
  </si>
  <si>
    <t>0.12395959326064845</t>
  </si>
  <si>
    <t>0.9882953796423022</t>
  </si>
  <si>
    <t>0.9095982929688944</t>
  </si>
  <si>
    <t>0.17411116744556618</t>
  </si>
  <si>
    <t>0.8084225192312584</t>
  </si>
  <si>
    <t>0.8228843005832036</t>
  </si>
  <si>
    <t>0.19867688277553808</t>
  </si>
  <si>
    <t>0.8236912540174524</t>
  </si>
  <si>
    <t>0.839599321036987</t>
  </si>
  <si>
    <t>0.13413322905264666</t>
  </si>
  <si>
    <t>0.6810179356489598</t>
  </si>
  <si>
    <t>0.7851068603443644</t>
  </si>
  <si>
    <t>0.3424185859237352</t>
  </si>
  <si>
    <t>0.8807926185930861</t>
  </si>
  <si>
    <t>0.6309467551814366</t>
  </si>
  <si>
    <t>0.37179708242970955</t>
  </si>
  <si>
    <t>0.7419801745279857</t>
  </si>
  <si>
    <t>0.6433760494235556</t>
  </si>
  <si>
    <t>0.10567356100527509</t>
  </si>
  <si>
    <t>1.2596961561746012</t>
  </si>
  <si>
    <t>0.9188430798740455</t>
  </si>
  <si>
    <t>0.13977560879679252</t>
  </si>
  <si>
    <t>0.9798152863303764</t>
  </si>
  <si>
    <t>0.9662758359825038</t>
  </si>
  <si>
    <t>0.06889746886298005</t>
  </si>
  <si>
    <t>0.8942272786871975</t>
  </si>
  <si>
    <t>1.0079291796330354</t>
  </si>
  <si>
    <t>0.44235137099424665</t>
  </si>
  <si>
    <t>0.8408459847087068</t>
  </si>
  <si>
    <t>0.6190485525027823</t>
  </si>
  <si>
    <t>0.29254912826214863</t>
  </si>
  <si>
    <t>0.8195840485157087</t>
  </si>
  <si>
    <t>0.7273176956859796</t>
  </si>
  <si>
    <t>0.4137595809451884</t>
  </si>
  <si>
    <t>0.7916441128710103</t>
  </si>
  <si>
    <t>0.6670257516644233</t>
  </si>
  <si>
    <t>0.6669844343824771</t>
  </si>
  <si>
    <t>0.5686339163518992</t>
  </si>
  <si>
    <t>0.378113527233589</t>
  </si>
  <si>
    <t>0.5363255181191708</t>
  </si>
  <si>
    <t>0.6565030846084217</t>
  </si>
  <si>
    <t>0.5073967523617468</t>
  </si>
  <si>
    <t>0.5058608211476792</t>
  </si>
  <si>
    <t>0.7729342094026487</t>
  </si>
  <si>
    <t>0.5167335780087028</t>
  </si>
  <si>
    <t>0.1500959106046789</t>
  </si>
  <si>
    <t>0.9259286855431659</t>
  </si>
  <si>
    <t>0.8133487067564358</t>
  </si>
  <si>
    <t>0.13943525135834972</t>
  </si>
  <si>
    <t>1.0465267937053937</t>
  </si>
  <si>
    <t>0.9223911656908605</t>
  </si>
  <si>
    <t>0.2571656414722452</t>
  </si>
  <si>
    <t>0.6867702241711809</t>
  </si>
  <si>
    <t>0.7975068664025491</t>
  </si>
  <si>
    <t>0.37749202227924145</t>
  </si>
  <si>
    <t>0.8236827954093262</t>
  </si>
  <si>
    <t>0.5870228598313649</t>
  </si>
  <si>
    <t>0.7049721524972485</t>
  </si>
  <si>
    <t>0.48995550221804934</t>
  </si>
  <si>
    <t>0.3130879202406106</t>
  </si>
  <si>
    <t>0.18341692395267573</t>
  </si>
  <si>
    <t>0.9619429905834882</t>
  </si>
  <si>
    <t>0.8831390772715264</t>
  </si>
  <si>
    <t>0.5006078873180313</t>
  </si>
  <si>
    <t>0.5185897496786792</t>
  </si>
  <si>
    <t>0.5591818265331413</t>
  </si>
  <si>
    <t>0.5816211057423992</t>
  </si>
  <si>
    <t>0.6188280175070526</t>
  </si>
  <si>
    <t>0.47270394787034625</t>
  </si>
  <si>
    <t>0.5858263963540876</t>
  </si>
  <si>
    <t>0.5647560364659899</t>
  </si>
  <si>
    <t>0.4571075871113019</t>
  </si>
  <si>
    <t>0.17687419811066862</t>
  </si>
  <si>
    <t>0.9717205651115852</t>
  </si>
  <si>
    <t>0.892627034514023</t>
  </si>
  <si>
    <t>0.39217817828438595</t>
  </si>
  <si>
    <t>0.7925682141026141</t>
  </si>
  <si>
    <t>0.6246834457928138</t>
  </si>
  <si>
    <t>0.3009803185573137</t>
  </si>
  <si>
    <t>0.8769091319005171</t>
  </si>
  <si>
    <t>0.6980727535584124</t>
  </si>
  <si>
    <t>0.2393204815329576</t>
  </si>
  <si>
    <t>0.8631743289402429</t>
  </si>
  <si>
    <t>0.7289925366155714</t>
  </si>
  <si>
    <t>0.632666148430033</t>
  </si>
  <si>
    <t>0.5868604536750317</t>
  </si>
  <si>
    <t>0.40719224197656945</t>
  </si>
  <si>
    <t>0.6627427834418496</t>
  </si>
  <si>
    <t>0.5974996944724322</t>
  </si>
  <si>
    <t>0.36446412103121073</t>
  </si>
  <si>
    <t>0.1416619090883399</t>
  </si>
  <si>
    <t>0.983233890728644</t>
  </si>
  <si>
    <t>0.8691026250472096</t>
  </si>
  <si>
    <t>0.18979310524431</t>
  </si>
  <si>
    <t>0.9757384755652685</t>
  </si>
  <si>
    <t>0.995894981533623</t>
  </si>
  <si>
    <t>0.7012514450124698</t>
  </si>
  <si>
    <t>0.5694627598962457</t>
  </si>
  <si>
    <t>0.3283977374984429</t>
  </si>
  <si>
    <t>0.33213339771392686</t>
  </si>
  <si>
    <t>0.8008762907804086</t>
  </si>
  <si>
    <t>0.776954498579369</t>
  </si>
  <si>
    <t>0.2912856077195304</t>
  </si>
  <si>
    <t>1.0505445301660514</t>
  </si>
  <si>
    <t>0.7247209707518878</t>
  </si>
  <si>
    <t>0.40711497163999877</t>
  </si>
  <si>
    <t>0.7798110967274996</t>
  </si>
  <si>
    <t>0.6142351588702634</t>
  </si>
  <si>
    <t>0.2644764874379216</t>
  </si>
  <si>
    <t>0.9466911055334374</t>
  </si>
  <si>
    <t>0.7530859424415051</t>
  </si>
  <si>
    <t>0.4146938348409034</t>
  </si>
  <si>
    <t>0.7565674447828068</t>
  </si>
  <si>
    <t>0.6194248646660838</t>
  </si>
  <si>
    <t>0.4961664666603818</t>
  </si>
  <si>
    <t>0.7006320791293822</t>
  </si>
  <si>
    <t>0.5692221187434783</t>
  </si>
  <si>
    <t>0.20111789250810347</t>
  </si>
  <si>
    <t>0.8563500400197022</t>
  </si>
  <si>
    <t>0.7738129584835192</t>
  </si>
  <si>
    <t>0.2219888866648328</t>
  </si>
  <si>
    <t>0.9760703273375277</t>
  </si>
  <si>
    <t>0.8738187735638834</t>
  </si>
  <si>
    <t>0.197138919121913</t>
  </si>
  <si>
    <t>0.9541163761076337</t>
  </si>
  <si>
    <t>0.7420929942543564</t>
  </si>
  <si>
    <t>2,00 VNN</t>
  </si>
  <si>
    <t>0.2214343173358318</t>
  </si>
  <si>
    <t>0.9158967167002109</t>
  </si>
  <si>
    <t>0.770611207588946</t>
  </si>
  <si>
    <t>0.4150057225280296</t>
  </si>
  <si>
    <t>0.7957987065582532</t>
  </si>
  <si>
    <t>0.5738571736232259</t>
  </si>
  <si>
    <t>0.6584686193077638</t>
  </si>
  <si>
    <t>0.5544197869565088</t>
  </si>
  <si>
    <t>0.39766002952724977</t>
  </si>
  <si>
    <t>0.43104526833247514</t>
  </si>
  <si>
    <t>0.7146491485356342</t>
  </si>
  <si>
    <t>0.6452591735535025</t>
  </si>
  <si>
    <t>0.4578643657238268</t>
  </si>
  <si>
    <t>0.7274564967942265</t>
  </si>
  <si>
    <t>0.550163894084136</t>
  </si>
  <si>
    <t>0.12485095650213357</t>
  </si>
  <si>
    <t>0.7423789580464359</t>
  </si>
  <si>
    <t>0.9464727599383449</t>
  </si>
  <si>
    <t>0.10804764975766706</t>
  </si>
  <si>
    <t>1.0831544306058736</t>
  </si>
  <si>
    <t>0.836786800384447</t>
  </si>
  <si>
    <t>0.6724181840186212</t>
  </si>
  <si>
    <t>0.5235903251775353</t>
  </si>
  <si>
    <t>0.36358463592752066</t>
  </si>
  <si>
    <t>0.16998197587745267</t>
  </si>
  <si>
    <t>1.3427631170802885</t>
  </si>
  <si>
    <t>0.8310699086927447</t>
  </si>
  <si>
    <t>0.47981594568638</t>
  </si>
  <si>
    <t>0.7746365846614961</t>
  </si>
  <si>
    <t>0.5491991987705037</t>
  </si>
  <si>
    <t>0.31658042582300694</t>
  </si>
  <si>
    <t>0.9634059900572931</t>
  </si>
  <si>
    <t>0.7211947562656069</t>
  </si>
  <si>
    <t>0.26349270236632133</t>
  </si>
  <si>
    <t>0.8505311418528162</t>
  </si>
  <si>
    <t>0.7802369342100337</t>
  </si>
  <si>
    <t>0.4706727937392532</t>
  </si>
  <si>
    <t>0.7589894347065966</t>
  </si>
  <si>
    <t>0.5650979677437937</t>
  </si>
  <si>
    <t>0.3434125453101533</t>
  </si>
  <si>
    <t>0.8535231326669285</t>
  </si>
  <si>
    <t>0.6850349257591287</t>
  </si>
  <si>
    <t>0.5575378619740037</t>
  </si>
  <si>
    <t>0.6368588185724362</t>
  </si>
  <si>
    <t>0.49129655696458446</t>
  </si>
  <si>
    <t>0.16159212817304308</t>
  </si>
  <si>
    <t>0.7064746286837722</t>
  </si>
  <si>
    <t>0.9098702070467497</t>
  </si>
  <si>
    <t>0.240812664867107</t>
  </si>
  <si>
    <t>0.8445698961854003</t>
  </si>
  <si>
    <t>0.7478354949709768</t>
  </si>
  <si>
    <t>0.43842300719403854</t>
  </si>
  <si>
    <t>0.7241214476790243</t>
  </si>
  <si>
    <t>0.5150082565938212</t>
  </si>
  <si>
    <t>0.3319843965180627</t>
  </si>
  <si>
    <t>0.8613678021617686</t>
  </si>
  <si>
    <t>0.7120112704236516</t>
  </si>
  <si>
    <t>0.31720916095212215</t>
  </si>
  <si>
    <t>0.9572287771462353</t>
  </si>
  <si>
    <t>0.7292949354669587</t>
  </si>
  <si>
    <t>0.33284942498579045</t>
  </si>
  <si>
    <t>0.8204158030243622</t>
  </si>
  <si>
    <t>0.7198634514371554</t>
  </si>
  <si>
    <t>0.2580235523075278</t>
  </si>
  <si>
    <t>0.9378672624798985</t>
  </si>
  <si>
    <t>0.7546014652576897</t>
  </si>
  <si>
    <t>0.5670930602529581</t>
  </si>
  <si>
    <t>0.5902095854314561</t>
  </si>
  <si>
    <t>0.48358694923807966</t>
  </si>
  <si>
    <t>0.2580716825241756</t>
  </si>
  <si>
    <t>0.7940551814510901</t>
  </si>
  <si>
    <t>0.7783875634729576</t>
  </si>
  <si>
    <t>0.4858709445910684</t>
  </si>
  <si>
    <t>0.8850628198692728</t>
  </si>
  <si>
    <t>0.49788092494927094</t>
  </si>
  <si>
    <t>0.2830128066749734</t>
  </si>
  <si>
    <t>0.9480918872732498</t>
  </si>
  <si>
    <t>0.7900762333280227</t>
  </si>
  <si>
    <t>0.21717544587175286</t>
  </si>
  <si>
    <t>0.8144143340125163</t>
  </si>
  <si>
    <t>0.7858150339069123</t>
  </si>
  <si>
    <t>0.6661261263888691</t>
  </si>
  <si>
    <t>0.5255590867310743</t>
  </si>
  <si>
    <t>0.3831168982441402</t>
  </si>
  <si>
    <t>0.3304611395594361</t>
  </si>
  <si>
    <t>0.8188716001781571</t>
  </si>
  <si>
    <t>0.6989195427819557</t>
  </si>
  <si>
    <t>0.5056694234979942</t>
  </si>
  <si>
    <t>0.5983151062440744</t>
  </si>
  <si>
    <t>0.5246284968990993</t>
  </si>
  <si>
    <t>0.40542196773600103</t>
  </si>
  <si>
    <t>0.6691480876895846</t>
  </si>
  <si>
    <t>0.6473315778277069</t>
  </si>
  <si>
    <t>observed_richness</t>
  </si>
  <si>
    <t>0.6149553663117854</t>
  </si>
  <si>
    <t>0.5857214174022025</t>
  </si>
  <si>
    <t>0.441311653738611</t>
  </si>
  <si>
    <t>microbiome_gene_richness</t>
  </si>
  <si>
    <t>0.41238607404820293</t>
  </si>
  <si>
    <t>0.9068259675833128</t>
  </si>
  <si>
    <t>0.6853578896577035</t>
  </si>
  <si>
    <t>Proteins</t>
  </si>
  <si>
    <t>0.35538786375269804</t>
  </si>
  <si>
    <t>0.8312809192882447</t>
  </si>
  <si>
    <t>0.7204130146032444</t>
  </si>
  <si>
    <t>0.2293237318279751</t>
  </si>
  <si>
    <t>1.0365912418841543</t>
  </si>
  <si>
    <t>0.96281224940377</t>
  </si>
  <si>
    <t>0.5197870227016252</t>
  </si>
  <si>
    <t>0.8034537246927735</t>
  </si>
  <si>
    <t>0.6402628348139077</t>
  </si>
  <si>
    <t>0.3391490536921653</t>
  </si>
  <si>
    <t>0.8452339361048256</t>
  </si>
  <si>
    <t>0.8033324412166931</t>
  </si>
  <si>
    <t>0.2197870984327182</t>
  </si>
  <si>
    <t>1.0085417168623896</t>
  </si>
  <si>
    <t>0.8475601624159548</t>
  </si>
  <si>
    <t>0.5175465321508113</t>
  </si>
  <si>
    <t>0.7134078824038874</t>
  </si>
  <si>
    <t>0.5606649217230326</t>
  </si>
  <si>
    <t>0.40058551584291724</t>
  </si>
  <si>
    <t>0.8972877193552269</t>
  </si>
  <si>
    <t>0.6710552211419408</t>
  </si>
  <si>
    <t>0.46187873346420716</t>
  </si>
  <si>
    <t>0.9336348901615732</t>
  </si>
  <si>
    <t>0.6502604751157485</t>
  </si>
  <si>
    <t>0.41321229519430464</t>
  </si>
  <si>
    <t>0.912159600458128</t>
  </si>
  <si>
    <t>0.7418920420814965</t>
  </si>
  <si>
    <t>0.17537818164476526</t>
  </si>
  <si>
    <t>0.8316543747856597</t>
  </si>
  <si>
    <t>0.8282068823451271</t>
  </si>
  <si>
    <t>0.4940993718166555</t>
  </si>
  <si>
    <t>1.0773844706829672</t>
  </si>
  <si>
    <t>0.6533393524213149</t>
  </si>
  <si>
    <t>0.29415473428680217</t>
  </si>
  <si>
    <t>0.8041165069264316</t>
  </si>
  <si>
    <t>0.7864790933631336</t>
  </si>
  <si>
    <t>0.31509013371057504</t>
  </si>
  <si>
    <t>0.9464506662594498</t>
  </si>
  <si>
    <t>0.8076575160628525</t>
  </si>
  <si>
    <t>0.3359718141335146</t>
  </si>
  <si>
    <t>0.8506770229611501</t>
  </si>
  <si>
    <t>0.821892254929264</t>
  </si>
  <si>
    <t>0.44871371759914525</t>
  </si>
  <si>
    <t>0.7387202135768576</t>
  </si>
  <si>
    <t>0.5698788356683093</t>
  </si>
  <si>
    <t>0.4323591984076429</t>
  </si>
  <si>
    <t>0.8834289413287368</t>
  </si>
  <si>
    <t>0.6330418188537943</t>
  </si>
  <si>
    <t>0.5406890737640009</t>
  </si>
  <si>
    <t>0.6789295392739229</t>
  </si>
  <si>
    <t>0.4918578332419967</t>
  </si>
  <si>
    <t>0.395273061433449</t>
  </si>
  <si>
    <t>0.8336424540453534</t>
  </si>
  <si>
    <t>0.6699106878426759</t>
  </si>
  <si>
    <t>0.49719708023844766</t>
  </si>
  <si>
    <t>0.7016392889689194</t>
  </si>
  <si>
    <t>0.5712379178896436</t>
  </si>
  <si>
    <t>0.4537348081412337</t>
  </si>
  <si>
    <t>0.8067193313171201</t>
  </si>
  <si>
    <t>0.5966026101016938</t>
  </si>
  <si>
    <t>0.46296309421558535</t>
  </si>
  <si>
    <t>0.8944196681897452</t>
  </si>
  <si>
    <t>0.5825749901054896</t>
  </si>
  <si>
    <t>0.41223762598940894</t>
  </si>
  <si>
    <t>0.8831144997205918</t>
  </si>
  <si>
    <t>0.6844494361277753</t>
  </si>
  <si>
    <t>0.3658164905289877</t>
  </si>
  <si>
    <t>0.8723499393648155</t>
  </si>
  <si>
    <t>0.6790161936019141</t>
  </si>
  <si>
    <t>0.49376082124334897</t>
  </si>
  <si>
    <t>0.7386818065792619</t>
  </si>
  <si>
    <t>0.5948662131928787</t>
  </si>
  <si>
    <t>0.4556628569225753</t>
  </si>
  <si>
    <t>0.8189023957868536</t>
  </si>
  <si>
    <t>0.6066977435879679</t>
  </si>
  <si>
    <t>0.4605350728170786</t>
  </si>
  <si>
    <t>0.723804133866093</t>
  </si>
  <si>
    <t>0.5838985588829264</t>
  </si>
  <si>
    <t>0.42195356506989234</t>
  </si>
  <si>
    <t>0.9161532242089873</t>
  </si>
  <si>
    <t>0.6534659017929372</t>
  </si>
  <si>
    <t>0.48882150100840616</t>
  </si>
  <si>
    <t>0.84922372830022</t>
  </si>
  <si>
    <t>0.5907454122788499</t>
  </si>
  <si>
    <t>0.32436320083421444</t>
  </si>
  <si>
    <t>0.8872937344043295</t>
  </si>
  <si>
    <t>0.6867627672600388</t>
  </si>
  <si>
    <t>0.3969811694822797</t>
  </si>
  <si>
    <t>0.917417440437458</t>
  </si>
  <si>
    <t>0.6762497495920158</t>
  </si>
  <si>
    <t>0.3658050088728455</t>
  </si>
  <si>
    <t>0.820682087696705</t>
  </si>
  <si>
    <t>0.7007497067722308</t>
  </si>
  <si>
    <t>0.3005392778293876</t>
  </si>
  <si>
    <t>0.8609825052754613</t>
  </si>
  <si>
    <t>0.7255685818956361</t>
  </si>
  <si>
    <t>0.3901322629428644</t>
  </si>
  <si>
    <t>0.7681026460850388</t>
  </si>
  <si>
    <t>0.6383606017632067</t>
  </si>
  <si>
    <t>0.40391830930520434</t>
  </si>
  <si>
    <t>0.7863527888933215</t>
  </si>
  <si>
    <t>0.6031521558864121</t>
  </si>
  <si>
    <t>0.27457065195062696</t>
  </si>
  <si>
    <t>0.911780937573919</t>
  </si>
  <si>
    <t>0.8403552722289744</t>
  </si>
  <si>
    <t>0.5836322393359392</t>
  </si>
  <si>
    <t>1.0270547616644534</t>
  </si>
  <si>
    <t>0.5812846243645684</t>
  </si>
  <si>
    <t>0.4072930753464321</t>
  </si>
  <si>
    <t>0.8090527327732695</t>
  </si>
  <si>
    <t>0.6279849006905006</t>
  </si>
  <si>
    <t>0.535902143660987</t>
  </si>
  <si>
    <t>0.7530833292682833</t>
  </si>
  <si>
    <t>0.5652048783115029</t>
  </si>
  <si>
    <t>0.31469696694061344</t>
  </si>
  <si>
    <t>0.9709222550769906</t>
  </si>
  <si>
    <t>0.7871792302948225</t>
  </si>
  <si>
    <t>0.39182122407614234</t>
  </si>
  <si>
    <t>0.7172108402937711</t>
  </si>
  <si>
    <t>0.6860376342284693</t>
  </si>
  <si>
    <t>0.5089063272992914</t>
  </si>
  <si>
    <t>0.6914231767589456</t>
  </si>
  <si>
    <t>0.5016126549111104</t>
  </si>
  <si>
    <t>0.4946267686250074</t>
  </si>
  <si>
    <t>0.8451366431514729</t>
  </si>
  <si>
    <t>0.5604103030363272</t>
  </si>
  <si>
    <t>0.22205282668400877</t>
  </si>
  <si>
    <t>0.9852488548001448</t>
  </si>
  <si>
    <t>0.8110454739088739</t>
  </si>
  <si>
    <t>0.4195673608137196</t>
  </si>
  <si>
    <t>0.9188910633906913</t>
  </si>
  <si>
    <t>0.6952546165066866</t>
  </si>
  <si>
    <t>0.3903972199675157</t>
  </si>
  <si>
    <t>0.8652881602636805</t>
  </si>
  <si>
    <t>0.7584913353069782</t>
  </si>
  <si>
    <t>0.14752961779601853</t>
  </si>
  <si>
    <t>0.8914483667291484</t>
  </si>
  <si>
    <t>0.8922959709065913</t>
  </si>
  <si>
    <t>0.3747197862306439</t>
  </si>
  <si>
    <t>0.9691743191709716</t>
  </si>
  <si>
    <t>0.7166824677794998</t>
  </si>
  <si>
    <t>0.3010887893480847</t>
  </si>
  <si>
    <t>0.9079936817201151</t>
  </si>
  <si>
    <t>0.8465804387694307</t>
  </si>
  <si>
    <t>0.3793717615703303</t>
  </si>
  <si>
    <t>0.8480328260335255</t>
  </si>
  <si>
    <t>0.6733012489709598</t>
  </si>
  <si>
    <t>0.3739553358097795</t>
  </si>
  <si>
    <t>0.9418445369673119</t>
  </si>
  <si>
    <t>0.7792911593936094</t>
  </si>
  <si>
    <t>0.41510543285210494</t>
  </si>
  <si>
    <t>0.8874562375144661</t>
  </si>
  <si>
    <t>0.7135061384919363</t>
  </si>
  <si>
    <t>0.4829029152434653</t>
  </si>
  <si>
    <t>0.8693071210217098</t>
  </si>
  <si>
    <t>0.6703276962847494</t>
  </si>
  <si>
    <t>0.5321491247403507</t>
  </si>
  <si>
    <t>0.6845832011469208</t>
  </si>
  <si>
    <t>0.531648069618049</t>
  </si>
  <si>
    <t>0.5527029043466731</t>
  </si>
  <si>
    <t>0.7604828920067144</t>
  </si>
  <si>
    <t>0.5324912028993953</t>
  </si>
  <si>
    <t>0.31976505697801405</t>
  </si>
  <si>
    <t>0.8558990137325707</t>
  </si>
  <si>
    <t>0.7447113066109812</t>
  </si>
  <si>
    <t>0.32853407177563276</t>
  </si>
  <si>
    <t>1.0054620025651362</t>
  </si>
  <si>
    <t>0.7825756117557734</t>
  </si>
  <si>
    <t>0.5371793924724261</t>
  </si>
  <si>
    <t>0.705915516752457</t>
  </si>
  <si>
    <t>0.5275358748819008</t>
  </si>
  <si>
    <t>0.48745592666082027</t>
  </si>
  <si>
    <t>0.7828795589709263</t>
  </si>
  <si>
    <t>0.5495262649157298</t>
  </si>
  <si>
    <t>0.22967343606238783</t>
  </si>
  <si>
    <t>0.927071144248618</t>
  </si>
  <si>
    <t>0.8219139646936372</t>
  </si>
  <si>
    <t>0.5080462324517143</t>
  </si>
  <si>
    <t>0.7893580247898397</t>
  </si>
  <si>
    <t>0.5443347345656184</t>
  </si>
  <si>
    <t>0.3224706805447055</t>
  </si>
  <si>
    <t>0.8359020137474198</t>
  </si>
  <si>
    <t>0.6927438942309003</t>
  </si>
  <si>
    <t>0.2324772575818673</t>
  </si>
  <si>
    <t>1.0762510136921386</t>
  </si>
  <si>
    <t>0.9855784575935769</t>
  </si>
  <si>
    <t>0.5280960372370223</t>
  </si>
  <si>
    <t>0.7702613580319895</t>
  </si>
  <si>
    <t>0.5464467507186394</t>
  </si>
  <si>
    <t>0.3448566441071712</t>
  </si>
  <si>
    <t>0.8622196451299406</t>
  </si>
  <si>
    <t>0.7020302610368655</t>
  </si>
  <si>
    <t>0.3938486897763802</t>
  </si>
  <si>
    <t>0.7916085823467665</t>
  </si>
  <si>
    <t>0.6798430422886532</t>
  </si>
  <si>
    <t>0.4459081568404545</t>
  </si>
  <si>
    <t>0.8883989660456503</t>
  </si>
  <si>
    <t>0.6500281578630909</t>
  </si>
  <si>
    <t>0.49480224440387277</t>
  </si>
  <si>
    <t>0.8048484015597754</t>
  </si>
  <si>
    <t>0.5790832347114161</t>
  </si>
  <si>
    <t>0.4394745998263331</t>
  </si>
  <si>
    <t>0.816855717339587</t>
  </si>
  <si>
    <t>0.6919327035319889</t>
  </si>
  <si>
    <t>0.47978847087291354</t>
  </si>
  <si>
    <t>0.8706863002601499</t>
  </si>
  <si>
    <t>0.626029863249977</t>
  </si>
  <si>
    <t>0.42953865055751994</t>
  </si>
  <si>
    <t>0.8466334685265733</t>
  </si>
  <si>
    <t>0.6526404295484016</t>
  </si>
  <si>
    <t>0.29678517868389664</t>
  </si>
  <si>
    <t>0.9091772110397727</t>
  </si>
  <si>
    <t>0.7904028185155536</t>
  </si>
  <si>
    <t>0.4531122211113241</t>
  </si>
  <si>
    <t>0.8632591468014984</t>
  </si>
  <si>
    <t>0.6426225743497156</t>
  </si>
  <si>
    <t>0.509016142231773</t>
  </si>
  <si>
    <t>0.8379427284118984</t>
  </si>
  <si>
    <t>0.5967569009532112</t>
  </si>
  <si>
    <t>0.4330284636782318</t>
  </si>
  <si>
    <t>0.8226250770297506</t>
  </si>
  <si>
    <t>0.6647268411567189</t>
  </si>
  <si>
    <t>0.45780905508229575</t>
  </si>
  <si>
    <t>0.8107364508712146</t>
  </si>
  <si>
    <t>0.5847450420393349</t>
  </si>
  <si>
    <t>0.5159655613852395</t>
  </si>
  <si>
    <t>0.7104690046123742</t>
  </si>
  <si>
    <t>0.5621519353597707</t>
  </si>
  <si>
    <t>0.5366205242532258</t>
  </si>
  <si>
    <t>0.6802158938666413</t>
  </si>
  <si>
    <t>0.5231347642454791</t>
  </si>
  <si>
    <t>0.4974569838918015</t>
  </si>
  <si>
    <t>0.7399499645917402</t>
  </si>
  <si>
    <t>0.5761048047618922</t>
  </si>
  <si>
    <t>0.32005877156905527</t>
  </si>
  <si>
    <t>0.9879280944680768</t>
  </si>
  <si>
    <t>0.9170784575240569</t>
  </si>
  <si>
    <t>0.5608292702074027</t>
  </si>
  <si>
    <t>0.7624742903985513</t>
  </si>
  <si>
    <t>0.5051567922889728</t>
  </si>
  <si>
    <t>0.4844540585414395</t>
  </si>
  <si>
    <t>0.7384645079434387</t>
  </si>
  <si>
    <t>0.5533817814839137</t>
  </si>
  <si>
    <t>0.2992431086058385</t>
  </si>
  <si>
    <t>0.9051967757481544</t>
  </si>
  <si>
    <t>0.7313101773497988</t>
  </si>
  <si>
    <t>0.39926040908395843</t>
  </si>
  <si>
    <t>0.8731883848926687</t>
  </si>
  <si>
    <t>0.6633417778989741</t>
  </si>
  <si>
    <t>0.22572725155101564</t>
  </si>
  <si>
    <t>1.0390173920382382</t>
  </si>
  <si>
    <t>0.9045847510765714</t>
  </si>
  <si>
    <t>0.35240415777755874</t>
  </si>
  <si>
    <t>0.8206815711823715</t>
  </si>
  <si>
    <t>0.7420565463342086</t>
  </si>
  <si>
    <t>0.43672668165651735</t>
  </si>
  <si>
    <t>0.7842982214716652</t>
  </si>
  <si>
    <t>0.6108260511457965</t>
  </si>
  <si>
    <t>0.40551411157798634</t>
  </si>
  <si>
    <t>0.837648098792093</t>
  </si>
  <si>
    <t>0.7075034803915023</t>
  </si>
  <si>
    <t>0.33144769082581593</t>
  </si>
  <si>
    <t>0.7995312889949171</t>
  </si>
  <si>
    <t>0.6699341238008627</t>
  </si>
  <si>
    <t>0.4740929450828054</t>
  </si>
  <si>
    <t>0.9005495963714221</t>
  </si>
  <si>
    <t>0.591121866920208</t>
  </si>
  <si>
    <t>0.4596401694381972</t>
  </si>
  <si>
    <t>0.7549693981059016</t>
  </si>
  <si>
    <t>0.6323238462939158</t>
  </si>
  <si>
    <t>0.42106860393007933</t>
  </si>
  <si>
    <t>0.898474973100515</t>
  </si>
  <si>
    <t>0.6879995878203428</t>
  </si>
  <si>
    <t>0.45509588228126363</t>
  </si>
  <si>
    <t>0.7807362295102518</t>
  </si>
  <si>
    <t>0.5844222554522116</t>
  </si>
  <si>
    <t>0.45924350811035025</t>
  </si>
  <si>
    <t>0.9317877272214823</t>
  </si>
  <si>
    <t>0.6662770085995438</t>
  </si>
  <si>
    <t>0.489838100283957</t>
  </si>
  <si>
    <t>0.7881646744005717</t>
  </si>
  <si>
    <t>0.5921501803177556</t>
  </si>
  <si>
    <t>0.4637339585089259</t>
  </si>
  <si>
    <t>0.6466095712467379</t>
  </si>
  <si>
    <t>0.5495692937073041</t>
  </si>
  <si>
    <t>0.5298727116092472</t>
  </si>
  <si>
    <t>0.5623246796260539</t>
  </si>
  <si>
    <t>0.504872776859081</t>
  </si>
  <si>
    <t>0.5579462872715812</t>
  </si>
  <si>
    <t>0.6714571539369081</t>
  </si>
  <si>
    <t>0.5367685688223351</t>
  </si>
  <si>
    <t>0.5609571647856668</t>
  </si>
  <si>
    <t>0.6632237408410101</t>
  </si>
  <si>
    <t>0.5107781864374401</t>
  </si>
  <si>
    <t>0.2856585452909516</t>
  </si>
  <si>
    <t>0.8882882528939753</t>
  </si>
  <si>
    <t>0.7852390501831495</t>
  </si>
  <si>
    <t>0.41304710092975666</t>
  </si>
  <si>
    <t>0.7950575967482408</t>
  </si>
  <si>
    <t>0.6643565852293647</t>
  </si>
  <si>
    <t>0.4675737917402197</t>
  </si>
  <si>
    <t>0.8063609708686907</t>
  </si>
  <si>
    <t>0.6411035215423677</t>
  </si>
  <si>
    <t>0.47500105477079896</t>
  </si>
  <si>
    <t>0.8564820463170287</t>
  </si>
  <si>
    <t>0.6333738486704112</t>
  </si>
  <si>
    <t>0.51003501497796</t>
  </si>
  <si>
    <t>0.7619264508670007</t>
  </si>
  <si>
    <t>0.6015052707108755</t>
  </si>
  <si>
    <t>0.23755877145872115</t>
  </si>
  <si>
    <t>0.9609863738543354</t>
  </si>
  <si>
    <t>0.8221905830453415</t>
  </si>
  <si>
    <t>0.24938507993683048</t>
  </si>
  <si>
    <t>0.9719162582583069</t>
  </si>
  <si>
    <t>0.8086927474138176</t>
  </si>
  <si>
    <t>0.28282716425302457</t>
  </si>
  <si>
    <t>0.8457410121744935</t>
  </si>
  <si>
    <t>0.7693318335068342</t>
  </si>
  <si>
    <t>0.47777691938036543</t>
  </si>
  <si>
    <t>0.9360413995910049</t>
  </si>
  <si>
    <t>0.6462387657362921</t>
  </si>
  <si>
    <t>0.34221576139860266</t>
  </si>
  <si>
    <t>0.8614427811945466</t>
  </si>
  <si>
    <t>0.7106599365890491</t>
  </si>
  <si>
    <t>0.32111722299985956</t>
  </si>
  <si>
    <t>0.9365528369583427</t>
  </si>
  <si>
    <t>0.7712087705241975</t>
  </si>
  <si>
    <t>0.11080113055783855</t>
  </si>
  <si>
    <t>1.010851780151167</t>
  </si>
  <si>
    <t>0.8705326149715735</t>
  </si>
  <si>
    <t>0.20083899553084028</t>
  </si>
  <si>
    <t>0.9614875929180093</t>
  </si>
  <si>
    <t>0.9075759401095822</t>
  </si>
  <si>
    <t>0.29259309016993484</t>
  </si>
  <si>
    <t>0.7499961227072085</t>
  </si>
  <si>
    <t>0.8280906323556231</t>
  </si>
  <si>
    <t>0.28188421739356795</t>
  </si>
  <si>
    <t>1.0614753086117068</t>
  </si>
  <si>
    <t>0.7908356375761907</t>
  </si>
  <si>
    <t>0.47943698717702987</t>
  </si>
  <si>
    <t>0.7042251251143987</t>
  </si>
  <si>
    <t>0.5424424407280682</t>
  </si>
  <si>
    <t>0.5320981888378069</t>
  </si>
  <si>
    <t>0.8417350793496758</t>
  </si>
  <si>
    <t>0.5606939268279197</t>
  </si>
  <si>
    <t>0.44598456884145676</t>
  </si>
  <si>
    <t>0.9183937936135104</t>
  </si>
  <si>
    <t>0.6240848188409505</t>
  </si>
  <si>
    <t>0.39683631933210006</t>
  </si>
  <si>
    <t>0.9508339555236645</t>
  </si>
  <si>
    <t>0.743538133571916</t>
  </si>
  <si>
    <t>0.3817665479635539</t>
  </si>
  <si>
    <t>1.00272191188405</t>
  </si>
  <si>
    <t>0.6931773891895721</t>
  </si>
  <si>
    <t>0.5490636470284731</t>
  </si>
  <si>
    <t>0.8014139102247271</t>
  </si>
  <si>
    <t>0.5485388628778614</t>
  </si>
  <si>
    <t>0.2950918557181068</t>
  </si>
  <si>
    <t>0.9562327470244893</t>
  </si>
  <si>
    <t>0.7837800993867206</t>
  </si>
  <si>
    <t>0.21090830711982897</t>
  </si>
  <si>
    <t>0.8611414446459456</t>
  </si>
  <si>
    <t>0.8874154249531516</t>
  </si>
  <si>
    <t>0.3445470876872415</t>
  </si>
  <si>
    <t>0.8599564337687424</t>
  </si>
  <si>
    <t>0.7522850710075448</t>
  </si>
  <si>
    <t>0.2356950480842525</t>
  </si>
  <si>
    <t>0.9597272392699605</t>
  </si>
  <si>
    <t>0.7793769207838996</t>
  </si>
  <si>
    <t>0.39097328598716186</t>
  </si>
  <si>
    <t>0.7857630872164162</t>
  </si>
  <si>
    <t>0.6264715964947458</t>
  </si>
  <si>
    <t>0.24214018417354616</t>
  </si>
  <si>
    <t>0.9682447820133443</t>
  </si>
  <si>
    <t>0.989579834257502</t>
  </si>
  <si>
    <t>0.15186562948901466</t>
  </si>
  <si>
    <t>1.084877244947585</t>
  </si>
  <si>
    <t>0.9421080500980805</t>
  </si>
  <si>
    <t>0.49497502065950405</t>
  </si>
  <si>
    <t>0.700640530917106</t>
  </si>
  <si>
    <t>0.579117500071912</t>
  </si>
  <si>
    <t>0.3592316076692178</t>
  </si>
  <si>
    <t>1.0558017663333858</t>
  </si>
  <si>
    <t>0.7533072575108105</t>
  </si>
  <si>
    <t>0.06903814597456263</t>
  </si>
  <si>
    <t>0.9515013687803602</t>
  </si>
  <si>
    <t>0.9661131527698771</t>
  </si>
  <si>
    <t>0.27473731055437695</t>
  </si>
  <si>
    <t>0.9090896700594537</t>
  </si>
  <si>
    <t>0.7599987264875732</t>
  </si>
  <si>
    <t>0.09391755479794556</t>
  </si>
  <si>
    <t>0.9951699571553623</t>
  </si>
  <si>
    <t>0.9095374992039568</t>
  </si>
  <si>
    <t>0.29418877624715406</t>
  </si>
  <si>
    <t>0.9048644573926272</t>
  </si>
  <si>
    <t>0.8886236741252463</t>
  </si>
  <si>
    <t>0.35988612555624333</t>
  </si>
  <si>
    <t>0.8008588511522117</t>
  </si>
  <si>
    <t>0.8030849491790713</t>
  </si>
  <si>
    <t>0.2591794911247568</t>
  </si>
  <si>
    <t>0.9542025816982324</t>
  </si>
  <si>
    <t>0.8313516935657347</t>
  </si>
  <si>
    <t>0.47488419670216053</t>
  </si>
  <si>
    <t>0.9248476569288845</t>
  </si>
  <si>
    <t>0.6301812945259369</t>
  </si>
  <si>
    <t>0.3750889409828074</t>
  </si>
  <si>
    <t>0.9767989074934749</t>
  </si>
  <si>
    <t>0.8300707322862331</t>
  </si>
  <si>
    <t>0.3121362839142195</t>
  </si>
  <si>
    <t>0.7649129178527218</t>
  </si>
  <si>
    <t>0.7592553804415294</t>
  </si>
  <si>
    <t>0.3194252356895654</t>
  </si>
  <si>
    <t>0.881448253269637</t>
  </si>
  <si>
    <t>0.8331733429013923</t>
  </si>
  <si>
    <t>0.1888680708980526</t>
  </si>
  <si>
    <t>0.9863861267499767</t>
  </si>
  <si>
    <t>0.9834531551882217</t>
  </si>
  <si>
    <t>0.33398768414316915</t>
  </si>
  <si>
    <t>1.0496337793401265</t>
  </si>
  <si>
    <t>0.7863843581401687</t>
  </si>
  <si>
    <t>0.34544234615890507</t>
  </si>
  <si>
    <t>0.9225893836869559</t>
  </si>
  <si>
    <t>0.7552955247591477</t>
  </si>
  <si>
    <t>0.39865791935761197</t>
  </si>
  <si>
    <t>0.9397886308542256</t>
  </si>
  <si>
    <t>0.6765345137440413</t>
  </si>
  <si>
    <t>0.11815299676886806</t>
  </si>
  <si>
    <t>0.9174271674543883</t>
  </si>
  <si>
    <t>0.9314809653480705</t>
  </si>
  <si>
    <t>0.4088618967633752</t>
  </si>
  <si>
    <t>0.9971625793902215</t>
  </si>
  <si>
    <t>0.7545693567026187</t>
  </si>
  <si>
    <t>0.2988394540991487</t>
  </si>
  <si>
    <t>0.9549957075037037</t>
  </si>
  <si>
    <t>0.8212530225882445</t>
  </si>
  <si>
    <t>0.10141711237199529</t>
  </si>
  <si>
    <t>0.8929701581617671</t>
  </si>
  <si>
    <t>0.916509879603343</t>
  </si>
  <si>
    <t>0.3610384124873991</t>
  </si>
  <si>
    <t>0.9010149192387504</t>
  </si>
  <si>
    <t>0.7656773186505114</t>
  </si>
  <si>
    <t>0.3108785488706406</t>
  </si>
  <si>
    <t>0.9381344762468222</t>
  </si>
  <si>
    <t>0.8687675604325069</t>
  </si>
  <si>
    <t>0.3321431743441797</t>
  </si>
  <si>
    <t>0.8636139908625153</t>
  </si>
  <si>
    <t>0.7806079989677397</t>
  </si>
  <si>
    <t>0.42181290279870776</t>
  </si>
  <si>
    <t>0.9071704263589597</t>
  </si>
  <si>
    <t>0.6513055861753316</t>
  </si>
  <si>
    <t>0.4077163462519326</t>
  </si>
  <si>
    <t>0.831655497087928</t>
  </si>
  <si>
    <t>0.6316697583889213</t>
  </si>
  <si>
    <t>0.5211966628979059</t>
  </si>
  <si>
    <t>0.6600850609066073</t>
  </si>
  <si>
    <t>0.5477603551476817</t>
  </si>
  <si>
    <t>0.30744370601228765</t>
  </si>
  <si>
    <t>0.9149419344515468</t>
  </si>
  <si>
    <t>0.7300542233844924</t>
  </si>
  <si>
    <t>0.2776514672333177</t>
  </si>
  <si>
    <t>0.8805663666158796</t>
  </si>
  <si>
    <t>0.7916610511024715</t>
  </si>
  <si>
    <t>0.41829250622594943</t>
  </si>
  <si>
    <t>0.8732646193350643</t>
  </si>
  <si>
    <t>0.7634102945623304</t>
  </si>
  <si>
    <t>0.3553272354030651</t>
  </si>
  <si>
    <t>0.9056280777018001</t>
  </si>
  <si>
    <t>0.6808711153028442</t>
  </si>
  <si>
    <t>0.2535187094905656</t>
  </si>
  <si>
    <t>0.9688700473781767</t>
  </si>
  <si>
    <t>0.8729835590782489</t>
  </si>
  <si>
    <t>0.20702526554266465</t>
  </si>
  <si>
    <t>1.0390772349554132</t>
  </si>
  <si>
    <t>0.8769531597351194</t>
  </si>
  <si>
    <t>0.4302929441591155</t>
  </si>
  <si>
    <t>0.6932406481878286</t>
  </si>
  <si>
    <t>0.640497264743714</t>
  </si>
  <si>
    <t>0.19021222527128145</t>
  </si>
  <si>
    <t>0.9582583910504934</t>
  </si>
  <si>
    <t>0.8647384610088005</t>
  </si>
  <si>
    <t>0.2984651593327752</t>
  </si>
  <si>
    <t>0.9131178488694665</t>
  </si>
  <si>
    <t>0.7716113357918923</t>
  </si>
  <si>
    <t>0.25621138308136454</t>
  </si>
  <si>
    <t>1.001984997112349</t>
  </si>
  <si>
    <t>0.9172876400566063</t>
  </si>
  <si>
    <t>0.3202429505593545</t>
  </si>
  <si>
    <t>0.9394603968694384</t>
  </si>
  <si>
    <t>0.7546638617046069</t>
  </si>
  <si>
    <t>0.19679822540768524</t>
  </si>
  <si>
    <t>0.880555520191967</t>
  </si>
  <si>
    <t>0.9324614698472398</t>
  </si>
  <si>
    <t>0.1852392377350187</t>
  </si>
  <si>
    <t>0.9112202844795826</t>
  </si>
  <si>
    <t>0.9075921199710899</t>
  </si>
  <si>
    <t>0.2732880917002915</t>
  </si>
  <si>
    <t>0.9865303964437696</t>
  </si>
  <si>
    <t>0.9033980228206028</t>
  </si>
  <si>
    <t>0.531622484799227</t>
  </si>
  <si>
    <t>0.9033061255695671</t>
  </si>
  <si>
    <t>0.5711647119473969</t>
  </si>
  <si>
    <t>0.5084614111435901</t>
  </si>
  <si>
    <t>0.8814635791602168</t>
  </si>
  <si>
    <t>0.6199673293547494</t>
  </si>
  <si>
    <t>0.33843144655848156</t>
  </si>
  <si>
    <t>0.9651259629607767</t>
  </si>
  <si>
    <t>0.7585807186167008</t>
  </si>
  <si>
    <t>0.27367200279000325</t>
  </si>
  <si>
    <t>0.9214586362728476</t>
  </si>
  <si>
    <t>0.7863821060507783</t>
  </si>
  <si>
    <t>0.4597121788568741</t>
  </si>
  <si>
    <t>0.912778259009942</t>
  </si>
  <si>
    <t>0.6750314168254546</t>
  </si>
  <si>
    <t>0.3548212216094866</t>
  </si>
  <si>
    <t>1.0023827052561525</t>
  </si>
  <si>
    <t>0.7776577075615518</t>
  </si>
  <si>
    <t>0.3303077893508727</t>
  </si>
  <si>
    <t>0.8896650758791955</t>
  </si>
  <si>
    <t>0.7995536740119746</t>
  </si>
  <si>
    <t>0.5162996040761116</t>
  </si>
  <si>
    <t>0.7092671980818981</t>
  </si>
  <si>
    <t>0.5983243100494977</t>
  </si>
  <si>
    <t>0.36914173900239255</t>
  </si>
  <si>
    <t>0.9797986336555644</t>
  </si>
  <si>
    <t>0.7576333284825709</t>
  </si>
  <si>
    <t>0.4653084141209758</t>
  </si>
  <si>
    <t>0.8478360011160477</t>
  </si>
  <si>
    <t>0.6329645637012641</t>
  </si>
  <si>
    <t>0.5006010649553693</t>
  </si>
  <si>
    <t>0.909830986972008</t>
  </si>
  <si>
    <t>0.6699595947959158</t>
  </si>
  <si>
    <t>0.532180116562681</t>
  </si>
  <si>
    <t>0.7703108797101955</t>
  </si>
  <si>
    <t>0.6019833181770391</t>
  </si>
  <si>
    <t>0.20154297209124974</t>
  </si>
  <si>
    <t>0.8763952320849105</t>
  </si>
  <si>
    <t>0.9668366512551463</t>
  </si>
  <si>
    <t>0.26784422423703325</t>
  </si>
  <si>
    <t>0.90363383312026</t>
  </si>
  <si>
    <t>0.896584648277723</t>
  </si>
  <si>
    <t>0.16327862475177632</t>
  </si>
  <si>
    <t>0.936001129829108</t>
  </si>
  <si>
    <t>0.9054063945991766</t>
  </si>
  <si>
    <t>0.3972234183358474</t>
  </si>
  <si>
    <t>0.9565142276630195</t>
  </si>
  <si>
    <t>0.7024621381050586</t>
  </si>
  <si>
    <t>0.3490694793306992</t>
  </si>
  <si>
    <t>0.9340664787824029</t>
  </si>
  <si>
    <t>0.8059760821236505</t>
  </si>
  <si>
    <t>0.4717512790875279</t>
  </si>
  <si>
    <t>0.8834981802250181</t>
  </si>
  <si>
    <t>0.6498303021227387</t>
  </si>
  <si>
    <t>0.40892304191399975</t>
  </si>
  <si>
    <t>0.9123630283921511</t>
  </si>
  <si>
    <t>0.6919183554075095</t>
  </si>
  <si>
    <t>0.5192299106964295</t>
  </si>
  <si>
    <t>0.7794282085891303</t>
  </si>
  <si>
    <t>0.6443451646258778</t>
  </si>
  <si>
    <t>0.28658127087128743</t>
  </si>
  <si>
    <t>0.9241515085075078</t>
  </si>
  <si>
    <t>0.8209131019618516</t>
  </si>
  <si>
    <t>0.26357477026276555</t>
  </si>
  <si>
    <t>1.0053605718148488</t>
  </si>
  <si>
    <t>0.9078197855943227</t>
  </si>
  <si>
    <t>0.3190069069926177</t>
  </si>
  <si>
    <t>0.8937145412313396</t>
  </si>
  <si>
    <t>0.8613590624387739</t>
  </si>
  <si>
    <t>0.4533283145924645</t>
  </si>
  <si>
    <t>0.8277827966405311</t>
  </si>
  <si>
    <t>0.6766481213487169</t>
  </si>
  <si>
    <t>0.46762600901287743</t>
  </si>
  <si>
    <t>0.7828849246090258</t>
  </si>
  <si>
    <t>0.6024860659033038</t>
  </si>
  <si>
    <t>0.45548377722741384</t>
  </si>
  <si>
    <t>0.8502746212268467</t>
  </si>
  <si>
    <t>0.6628315025210443</t>
  </si>
  <si>
    <t>0.1336480342044762</t>
  </si>
  <si>
    <t>0.954881886740626</t>
  </si>
  <si>
    <t>0.9504686731654022</t>
  </si>
  <si>
    <t>0.30567370031008184</t>
  </si>
  <si>
    <t>0.9933473885101034</t>
  </si>
  <si>
    <t>0.8447297505181677</t>
  </si>
  <si>
    <t>0.3962501186217261</t>
  </si>
  <si>
    <t>0.8242511895011932</t>
  </si>
  <si>
    <t>0.6536936419179296</t>
  </si>
  <si>
    <t>0.29104706952230464</t>
  </si>
  <si>
    <t>0.9642509556780752</t>
  </si>
  <si>
    <t>0.7816277419799658</t>
  </si>
  <si>
    <t>0.30658431353910653</t>
  </si>
  <si>
    <t>0.9966187245379905</t>
  </si>
  <si>
    <t>0.7751913510146389</t>
  </si>
  <si>
    <t>0.12056524973336313</t>
  </si>
  <si>
    <t>0.9143907278289225</t>
  </si>
  <si>
    <t>0.8528530673800104</t>
  </si>
  <si>
    <t>0.1559430487846536</t>
  </si>
  <si>
    <t>0.7482012511363771</t>
  </si>
  <si>
    <t>0.8232733652601878</t>
  </si>
  <si>
    <t>0.3956315894100322</t>
  </si>
  <si>
    <t>0.8864913383903681</t>
  </si>
  <si>
    <t>0.6639734188921029</t>
  </si>
  <si>
    <t>0.43038062367788366</t>
  </si>
  <si>
    <t>0.8222721575151275</t>
  </si>
  <si>
    <t>0.6559855489514941</t>
  </si>
  <si>
    <t>0.4734923205164643</t>
  </si>
  <si>
    <t>0.6670133470361211</t>
  </si>
  <si>
    <t>0.5827374413664432</t>
  </si>
  <si>
    <t>0.4242786879482948</t>
  </si>
  <si>
    <t>0.9010688919628997</t>
  </si>
  <si>
    <t>0.7163561889674881</t>
  </si>
  <si>
    <t>0.4584253167580113</t>
  </si>
  <si>
    <t>0.9536451176631221</t>
  </si>
  <si>
    <t>0.6621044288684925</t>
  </si>
  <si>
    <t>0.21266125599732763</t>
  </si>
  <si>
    <t>0.9340140348209911</t>
  </si>
  <si>
    <t>0.9033148852534019</t>
  </si>
  <si>
    <t>0.31916937007779733</t>
  </si>
  <si>
    <t>0.9673091854147308</t>
  </si>
  <si>
    <t>0.7820570275773902</t>
  </si>
  <si>
    <t>0.3994434556959111</t>
  </si>
  <si>
    <t>1.0268918501265971</t>
  </si>
  <si>
    <t>0.755170130574917</t>
  </si>
  <si>
    <t>0.36904863847143854</t>
  </si>
  <si>
    <t>0.879971737236136</t>
  </si>
  <si>
    <t>0.7087164989376005</t>
  </si>
  <si>
    <t>0.2086412054557037</t>
  </si>
  <si>
    <t>0.780945737889771</t>
  </si>
  <si>
    <t>0.7637156395151564</t>
  </si>
  <si>
    <t>0.47441637602784936</t>
  </si>
  <si>
    <t>0.9024295784110383</t>
  </si>
  <si>
    <t>0.5268743212774638</t>
  </si>
  <si>
    <t>0.4104269507137754</t>
  </si>
  <si>
    <t>1.0207685107062328</t>
  </si>
  <si>
    <t>0.7803924412841645</t>
  </si>
  <si>
    <t>0.4583889775046722</t>
  </si>
  <si>
    <t>0.8718628209885766</t>
  </si>
  <si>
    <t>0.6696985962891474</t>
  </si>
  <si>
    <t>0.11644471128962773</t>
  </si>
  <si>
    <t>0.9186638374593545</t>
  </si>
  <si>
    <t>0.9207934073829154</t>
  </si>
  <si>
    <t>0.1471047838360587</t>
  </si>
  <si>
    <t>0.9720128540039841</t>
  </si>
  <si>
    <t>0.9468173820085148</t>
  </si>
  <si>
    <t>0.11947691575660306</t>
  </si>
  <si>
    <t>0.9939817526562922</t>
  </si>
  <si>
    <t>0.9095416512279437</t>
  </si>
  <si>
    <t>0.3101269272946306</t>
  </si>
  <si>
    <t>0.9613685169984186</t>
  </si>
  <si>
    <t>0.9709663136855115</t>
  </si>
  <si>
    <t>0.3730362014323623</t>
  </si>
  <si>
    <t>0.9815048131123099</t>
  </si>
  <si>
    <t>0.7271807842683558</t>
  </si>
  <si>
    <t>0.1224865602905278</t>
  </si>
  <si>
    <t>1.03935792823602</t>
  </si>
  <si>
    <t>0.9067538455643152</t>
  </si>
  <si>
    <t>0.1481457896988092</t>
  </si>
  <si>
    <t>1.0328973019040912</t>
  </si>
  <si>
    <t>0.9909340402519395</t>
  </si>
  <si>
    <t>0.3695638715003823</t>
  </si>
  <si>
    <t>0.903741032123176</t>
  </si>
  <si>
    <t>0.8440541200140644</t>
  </si>
  <si>
    <t>0.26495967041001117</t>
  </si>
  <si>
    <t>0.8943202204172025</t>
  </si>
  <si>
    <t>0.8242057879352291</t>
  </si>
  <si>
    <t>0.3624920571648833</t>
  </si>
  <si>
    <t>0.979246032698436</t>
  </si>
  <si>
    <t>0.7974218626303284</t>
  </si>
  <si>
    <t>0.42518724772901656</t>
  </si>
  <si>
    <t>0.951323200520043</t>
  </si>
  <si>
    <t>0.6371987641755881</t>
  </si>
  <si>
    <t>0.21738306021523593</t>
  </si>
  <si>
    <t>0.9826945155336958</t>
  </si>
  <si>
    <t>0.8646851100714027</t>
  </si>
  <si>
    <t>0.3034457714399892</t>
  </si>
  <si>
    <t>0.8470849710379177</t>
  </si>
  <si>
    <t>0.75013553975613</t>
  </si>
  <si>
    <t>0.5657999916472007</t>
  </si>
  <si>
    <t>1.1064109908952648</t>
  </si>
  <si>
    <t>0.6436738427014412</t>
  </si>
  <si>
    <t>0.150963885456528</t>
  </si>
  <si>
    <t>1.0434327938057977</t>
  </si>
  <si>
    <t>0.9363846554790851</t>
  </si>
  <si>
    <t>0.21764266055510956</t>
  </si>
  <si>
    <t>0.9708931729780552</t>
  </si>
  <si>
    <t>0.8942991053731655</t>
  </si>
  <si>
    <t>0.2888141058332125</t>
  </si>
  <si>
    <t>1.0012900626815766</t>
  </si>
  <si>
    <t>0.7999585748822723</t>
  </si>
  <si>
    <t>0.26528413967257214</t>
  </si>
  <si>
    <t>0.929396543694823</t>
  </si>
  <si>
    <t>0.823030729903504</t>
  </si>
  <si>
    <t>0.23475314298585356</t>
  </si>
  <si>
    <t>0.9274576977932032</t>
  </si>
  <si>
    <t>0.817576894489116</t>
  </si>
  <si>
    <t>0.32040316125398643</t>
  </si>
  <si>
    <t>0.9665830561973692</t>
  </si>
  <si>
    <t>0.7073354018422636</t>
  </si>
  <si>
    <t>0.35285981874390515</t>
  </si>
  <si>
    <t>0.8603381372720864</t>
  </si>
  <si>
    <t>0.769662890015886</t>
  </si>
  <si>
    <t>0.15587611793082892</t>
  </si>
  <si>
    <t>0.9939398890186542</t>
  </si>
  <si>
    <t>0.9406206024949584</t>
  </si>
  <si>
    <t>0.4571251146417429</t>
  </si>
  <si>
    <t>0.8054097873352202</t>
  </si>
  <si>
    <t>0.5837154745408226</t>
  </si>
  <si>
    <t>0.1297738756693211</t>
  </si>
  <si>
    <t>0.8527111689501099</t>
  </si>
  <si>
    <t>0.9438451190251094</t>
  </si>
  <si>
    <t>0.3506543427786979</t>
  </si>
  <si>
    <t>0.9376690698158497</t>
  </si>
  <si>
    <t>0.7886422946862346</t>
  </si>
  <si>
    <t>0.26001603945515483</t>
  </si>
  <si>
    <t>0.8936921626577865</t>
  </si>
  <si>
    <t>0.8517574203712881</t>
  </si>
  <si>
    <t>0.47035458706229893</t>
  </si>
  <si>
    <t>0.8190540183946687</t>
  </si>
  <si>
    <t>0.6548324565702643</t>
  </si>
  <si>
    <t>0.3226854871477959</t>
  </si>
  <si>
    <t>0.9174262431351562</t>
  </si>
  <si>
    <t>0.858272844601353</t>
  </si>
  <si>
    <t>0.4039843553874574</t>
  </si>
  <si>
    <t>0.8716907979567793</t>
  </si>
  <si>
    <t>0.6899397815193531</t>
  </si>
  <si>
    <t>0.35369785867825543</t>
  </si>
  <si>
    <t>0.9337410196776564</t>
  </si>
  <si>
    <t>0.73827882501682</t>
  </si>
  <si>
    <t>0.32462864630260385</t>
  </si>
  <si>
    <t>0.91801635847421</t>
  </si>
  <si>
    <t>0.7540638635676429</t>
  </si>
  <si>
    <t>0.2743291646511088</t>
  </si>
  <si>
    <t>0.9709884756721221</t>
  </si>
  <si>
    <t>0.8324634817085591</t>
  </si>
  <si>
    <t>0.2782395892310904</t>
  </si>
  <si>
    <t>0.925444347127379</t>
  </si>
  <si>
    <t>0.8531631356999159</t>
  </si>
  <si>
    <t>0.43227422488019246</t>
  </si>
  <si>
    <t>0.7525940753331932</t>
  </si>
  <si>
    <t>0.5923188033606991</t>
  </si>
  <si>
    <t>0.1518428608558417</t>
  </si>
  <si>
    <t>1.0140997395940765</t>
  </si>
  <si>
    <t>0.9107246803391826</t>
  </si>
  <si>
    <t>0.44203810276026556</t>
  </si>
  <si>
    <t>0.9590089702459583</t>
  </si>
  <si>
    <t>0.6792017430420969</t>
  </si>
  <si>
    <t>0.4276672096682787</t>
  </si>
  <si>
    <t>0.9006089415891982</t>
  </si>
  <si>
    <t>0.745344667569579</t>
  </si>
  <si>
    <t>0.48007277392976433</t>
  </si>
  <si>
    <t>0.800907191370053</t>
  </si>
  <si>
    <t>0.6157990415975787</t>
  </si>
  <si>
    <t>0.4720535027675088</t>
  </si>
  <si>
    <t>0.8308818338771191</t>
  </si>
  <si>
    <t>0.6158877478886488</t>
  </si>
  <si>
    <t>0.2870447128810486</t>
  </si>
  <si>
    <t>0.9517251302100835</t>
  </si>
  <si>
    <t>0.8026719222851462</t>
  </si>
  <si>
    <t>0.08838782448173244</t>
  </si>
  <si>
    <t>0.8764755268088327</t>
  </si>
  <si>
    <t>0.8660178989963092</t>
  </si>
  <si>
    <t>0.29281824896120107</t>
  </si>
  <si>
    <t>0.8105325171221445</t>
  </si>
  <si>
    <t>0.7767727131148698</t>
  </si>
  <si>
    <t>0.09202545986274208</t>
  </si>
  <si>
    <t>0.8680443672766021</t>
  </si>
  <si>
    <t>0.9481163032347488</t>
  </si>
  <si>
    <t>0.27795124195465115</t>
  </si>
  <si>
    <t>0.8883051437159728</t>
  </si>
  <si>
    <t>0.7625219236475926</t>
  </si>
  <si>
    <t>0.13328906625620196</t>
  </si>
  <si>
    <t>0.9161050291277636</t>
  </si>
  <si>
    <t>0.9289284504929174</t>
  </si>
  <si>
    <t>0.4063060490117525</t>
  </si>
  <si>
    <t>0.864426695032267</t>
  </si>
  <si>
    <t>0.6582740348558059</t>
  </si>
  <si>
    <t>0.5531755270079309</t>
  </si>
  <si>
    <t>0.6178297910932589</t>
  </si>
  <si>
    <t>0.5029645208996146</t>
  </si>
  <si>
    <t>0.5050043527673463</t>
  </si>
  <si>
    <t>0.6223649715814646</t>
  </si>
  <si>
    <t>0.5253676354075612</t>
  </si>
  <si>
    <t>0.27955291195856047</t>
  </si>
  <si>
    <t>0.8218786975174386</t>
  </si>
  <si>
    <t>0.8397433447839793</t>
  </si>
  <si>
    <t>0.5803775671656446</t>
  </si>
  <si>
    <t>0.6048397104140217</t>
  </si>
  <si>
    <t>0.47746259113312617</t>
  </si>
  <si>
    <t>0.3585737448106643</t>
  </si>
  <si>
    <t>0.9285641184083034</t>
  </si>
  <si>
    <t>0.7261417705292758</t>
  </si>
  <si>
    <t>0.4328032837920891</t>
  </si>
  <si>
    <t>0.7671533446147711</t>
  </si>
  <si>
    <t>0.58939218064358</t>
  </si>
  <si>
    <t>0.3845207266054206</t>
  </si>
  <si>
    <t>0.8449149994442485</t>
  </si>
  <si>
    <t>0.6512202264418534</t>
  </si>
  <si>
    <t>0.33152420693133816</t>
  </si>
  <si>
    <t>0.9084218118481467</t>
  </si>
  <si>
    <t>0.7294523389822063</t>
  </si>
  <si>
    <t>0.31254883215644724</t>
  </si>
  <si>
    <t>0.9526768448666147</t>
  </si>
  <si>
    <t>0.7681694826554235</t>
  </si>
  <si>
    <t>0.37095649667869107</t>
  </si>
  <si>
    <t>0.8785458501950899</t>
  </si>
  <si>
    <t>0.6832036086794138</t>
  </si>
  <si>
    <t>0.41229468127269964</t>
  </si>
  <si>
    <t>0.9206259402703816</t>
  </si>
  <si>
    <t>0.6856020517864703</t>
  </si>
  <si>
    <t>0.44746444483930853</t>
  </si>
  <si>
    <t>0.780443584658317</t>
  </si>
  <si>
    <t>0.6035803298892716</t>
  </si>
  <si>
    <t>0.42050486408809706</t>
  </si>
  <si>
    <t>0.9401322882384384</t>
  </si>
  <si>
    <t>0.6357619031492152</t>
  </si>
  <si>
    <t>0.338607937424353</t>
  </si>
  <si>
    <t>0.8935880675991112</t>
  </si>
  <si>
    <t>0.7691403184335117</t>
  </si>
  <si>
    <t>0.4457933983396628</t>
  </si>
  <si>
    <t>0.9139663368162021</t>
  </si>
  <si>
    <t>0.6180260520376213</t>
  </si>
  <si>
    <t>0.10249270348545106</t>
  </si>
  <si>
    <t>1.0408241152216897</t>
  </si>
  <si>
    <t>0.8726963129597787</t>
  </si>
  <si>
    <t>0.254758891517242</t>
  </si>
  <si>
    <t>1.016545022732401</t>
  </si>
  <si>
    <t>0.8399882466663303</t>
  </si>
  <si>
    <t>0.355171188211081</t>
  </si>
  <si>
    <t>0.5700901711732304</t>
  </si>
  <si>
    <t>0.48797263838212385</t>
  </si>
  <si>
    <t>0.25237738430872214</t>
  </si>
  <si>
    <t>0.9243138054084441</t>
  </si>
  <si>
    <t>0.7863451577554733</t>
  </si>
  <si>
    <t>0.3506199834779432</t>
  </si>
  <si>
    <t>0.9879070155294816</t>
  </si>
  <si>
    <t>0.7070160619181091</t>
  </si>
  <si>
    <t>ADSGEGDFXAEGGGVR*</t>
  </si>
  <si>
    <t>0.22608960520294294</t>
  </si>
  <si>
    <t>0.8479528107767604</t>
  </si>
  <si>
    <t>0.7514515868729907</t>
  </si>
  <si>
    <t>ADpSGEGDFXAEGGGVR*</t>
  </si>
  <si>
    <t>0.08852711325799091</t>
  </si>
  <si>
    <t>0.6812854717447148</t>
  </si>
  <si>
    <t>0.9716536927254851</t>
  </si>
  <si>
    <t>0.318086767358674</t>
  </si>
  <si>
    <t>0.7180818736287191</t>
  </si>
  <si>
    <t>0.7219269335733712</t>
  </si>
  <si>
    <t>0.5101787055130053</t>
  </si>
  <si>
    <t>0.6382741207217613</t>
  </si>
  <si>
    <t>0.5709110225546521</t>
  </si>
  <si>
    <t>DSGEGDFXAEGGGVR*</t>
  </si>
  <si>
    <t>0.2992637250067746</t>
  </si>
  <si>
    <t>0.9595728365650252</t>
  </si>
  <si>
    <t>0.6375544045706141</t>
  </si>
  <si>
    <t>0.20466552069312471</t>
  </si>
  <si>
    <t>0.08758516231850108</t>
  </si>
  <si>
    <t>0.11055388244420186</t>
  </si>
  <si>
    <t>0.2571244107433149</t>
  </si>
  <si>
    <t>0.9174406447426497</t>
  </si>
  <si>
    <t>0.795875170251835</t>
  </si>
  <si>
    <t>0.2706556200333543</t>
  </si>
  <si>
    <t>0.9556398896161937</t>
  </si>
  <si>
    <t>0.8382082240062341</t>
  </si>
  <si>
    <t>0.131999421292535</t>
  </si>
  <si>
    <t>0.8900811065999845</t>
  </si>
  <si>
    <t>0.9249827658226555</t>
  </si>
  <si>
    <t>0.3378221903147815</t>
  </si>
  <si>
    <t>0.9443112360851138</t>
  </si>
  <si>
    <t>0.7476424443071393</t>
  </si>
  <si>
    <t>0.2258237619984198</t>
  </si>
  <si>
    <t>0.763274857388427</t>
  </si>
  <si>
    <t>0.9231708060414523</t>
  </si>
  <si>
    <t>0.47707761192505416</t>
  </si>
  <si>
    <t>0.6475774459383117</t>
  </si>
  <si>
    <t>0.5758944657068559</t>
  </si>
  <si>
    <t>0.4470133928961134</t>
  </si>
  <si>
    <t>0.7549865943059131</t>
  </si>
  <si>
    <t>0.5655251946738027</t>
  </si>
  <si>
    <t>0.26788623535228706</t>
  </si>
  <si>
    <t>0.9151730964853094</t>
  </si>
  <si>
    <t>0.8057050445146537</t>
  </si>
  <si>
    <t>0.35500271136449</t>
  </si>
  <si>
    <t>0.9438741289531651</t>
  </si>
  <si>
    <t>0.7059043987089086</t>
  </si>
  <si>
    <t>0.3176612017620314</t>
  </si>
  <si>
    <t>0.9141037740805731</t>
  </si>
  <si>
    <t>0.7470665113189217</t>
  </si>
  <si>
    <t>0.24667569820495278</t>
  </si>
  <si>
    <t>0.9220828797635412</t>
  </si>
  <si>
    <t>0.7477305120516429</t>
  </si>
  <si>
    <t>0.43215361970341715</t>
  </si>
  <si>
    <t>0.6898698821303219</t>
  </si>
  <si>
    <t>0.6052510211992903</t>
  </si>
  <si>
    <t>0.15598310222661338</t>
  </si>
  <si>
    <t>0.9965282308556129</t>
  </si>
  <si>
    <t>0.944506251750002</t>
  </si>
  <si>
    <t>0.18268794547462933</t>
  </si>
  <si>
    <t>0.9462453215803931</t>
  </si>
  <si>
    <t>1.01016718533014</t>
  </si>
  <si>
    <t>0.28897764219102723</t>
  </si>
  <si>
    <t>0.8731702721625829</t>
  </si>
  <si>
    <t>0.844840972465029</t>
  </si>
  <si>
    <t>0.1295809293480805</t>
  </si>
  <si>
    <t>0.9844407144827219</t>
  </si>
  <si>
    <t>0.8990697077993295</t>
  </si>
  <si>
    <t>0.4714245069379699</t>
  </si>
  <si>
    <t>0.7486122838986893</t>
  </si>
  <si>
    <t>0.5578816676673988</t>
  </si>
  <si>
    <t>0.31879632901436095</t>
  </si>
  <si>
    <t>0.8757465545141612</t>
  </si>
  <si>
    <t>0.7762387054926648</t>
  </si>
  <si>
    <t>0.1995517314668574</t>
  </si>
  <si>
    <t>0.9705869328284256</t>
  </si>
  <si>
    <t>0.8813140662611638</t>
  </si>
  <si>
    <t>0.17043807706989417</t>
  </si>
  <si>
    <t>1.0273615023469271</t>
  </si>
  <si>
    <t>0.9499105454701366</t>
  </si>
  <si>
    <t>0.2390735499129129</t>
  </si>
  <si>
    <t>0.8711011062364795</t>
  </si>
  <si>
    <t>0.7996271092343588</t>
  </si>
  <si>
    <t>0.389460796009446</t>
  </si>
  <si>
    <t>0.8415767536591201</t>
  </si>
  <si>
    <t>0.6622903167146357</t>
  </si>
  <si>
    <t>0.2807825154363424</t>
  </si>
  <si>
    <t>1.0124786184577497</t>
  </si>
  <si>
    <t>0.9050196171273743</t>
  </si>
  <si>
    <t>0.36247338946963126</t>
  </si>
  <si>
    <t>0.8789012735916393</t>
  </si>
  <si>
    <t>0.6897357596335205</t>
  </si>
  <si>
    <t>0.3229045383430651</t>
  </si>
  <si>
    <t>0.8481781503621848</t>
  </si>
  <si>
    <t>0.718726638422652</t>
  </si>
  <si>
    <t>0.4203298570396516</t>
  </si>
  <si>
    <t>0.8105119084161918</t>
  </si>
  <si>
    <t>0.6205448039699193</t>
  </si>
  <si>
    <t>0.20869859023186493</t>
  </si>
  <si>
    <t>0.9690114875726487</t>
  </si>
  <si>
    <t>0.8787774013014265</t>
  </si>
  <si>
    <t>0.26401292298199386</t>
  </si>
  <si>
    <t>0.8995576417136972</t>
  </si>
  <si>
    <t>0.9125947629311091</t>
  </si>
  <si>
    <t>0.4209793108411336</t>
  </si>
  <si>
    <t>0.8142728514312065</t>
  </si>
  <si>
    <t>0.6214654790036636</t>
  </si>
  <si>
    <t>0.17954539159330013</t>
  </si>
  <si>
    <t>1.018058023497515</t>
  </si>
  <si>
    <t>0.9314640448461384</t>
  </si>
  <si>
    <t>0.2954886542640023</t>
  </si>
  <si>
    <t>0.8806269461021938</t>
  </si>
  <si>
    <t>0.7614636988651866</t>
  </si>
  <si>
    <t>0.47220505719390693</t>
  </si>
  <si>
    <t>0.7996496184630713</t>
  </si>
  <si>
    <t>0.5849658191465364</t>
  </si>
  <si>
    <t>0.2995664237879879</t>
  </si>
  <si>
    <t>0.884067040129967</t>
  </si>
  <si>
    <t>0.7127718800120351</t>
  </si>
  <si>
    <t>0.23455631325087284</t>
  </si>
  <si>
    <t>0.9003990374182803</t>
  </si>
  <si>
    <t>0.7814624851761265</t>
  </si>
  <si>
    <t>0.15448710752351366</t>
  </si>
  <si>
    <t>0.9148390667459845</t>
  </si>
  <si>
    <t>0.8866631089773034</t>
  </si>
  <si>
    <t>N-desalkylquetiapine*</t>
  </si>
  <si>
    <t>0.5794797340981066</t>
  </si>
  <si>
    <t>1.8610982677237629</t>
  </si>
  <si>
    <t>0.0026350475281322555</t>
  </si>
  <si>
    <t>0.11857212039292238</t>
  </si>
  <si>
    <t>0.8957438248019827</t>
  </si>
  <si>
    <t>1.2105076645809114</t>
  </si>
  <si>
    <t>0.17384614853091365</t>
  </si>
  <si>
    <t>0.3569862056798182</t>
  </si>
  <si>
    <t>0.61199040479312</t>
  </si>
  <si>
    <t>0.2970554832123568</t>
  </si>
  <si>
    <t>0.9324620844617824</t>
  </si>
  <si>
    <t>0.8614870507902583</t>
  </si>
  <si>
    <t>0.3391052133684287</t>
  </si>
  <si>
    <t>0.877877711847995</t>
  </si>
  <si>
    <t>0.7511098150986006</t>
  </si>
  <si>
    <t>0.29953166682167276</t>
  </si>
  <si>
    <t>1.0322552780788872</t>
  </si>
  <si>
    <t>0.955967236130602</t>
  </si>
  <si>
    <t>0.152056419013462</t>
  </si>
  <si>
    <t>0.9480041781370072</t>
  </si>
  <si>
    <t>0.8695696169411453</t>
  </si>
  <si>
    <t>0.20648266181339187</t>
  </si>
  <si>
    <t>0.9106691111231975</t>
  </si>
  <si>
    <t>0.9647086316915532</t>
  </si>
  <si>
    <t>0.2879773193778254</t>
  </si>
  <si>
    <t>0.7632619792637944</t>
  </si>
  <si>
    <t>0.7854736191721587</t>
  </si>
  <si>
    <t>0.3218668270252264</t>
  </si>
  <si>
    <t>0.8612091771709638</t>
  </si>
  <si>
    <t>0.8001021920120468</t>
  </si>
  <si>
    <t>0.2856891034146233</t>
  </si>
  <si>
    <t>0.9100823788703387</t>
  </si>
  <si>
    <t>0.8257629629205921</t>
  </si>
  <si>
    <t>0.2428249231465471</t>
  </si>
  <si>
    <t>0.9643933202057073</t>
  </si>
  <si>
    <t>0.9129783006946313</t>
  </si>
  <si>
    <t>0.4458424044721389</t>
  </si>
  <si>
    <t>0.9206180347025263</t>
  </si>
  <si>
    <t>0.5991961674779478</t>
  </si>
  <si>
    <t>0.4375171752802951</t>
  </si>
  <si>
    <t>0.8528740979276735</t>
  </si>
  <si>
    <t>0.6580757498182583</t>
  </si>
  <si>
    <t>0.3209578438888155</t>
  </si>
  <si>
    <t>0.9439515171061843</t>
  </si>
  <si>
    <t>0.8173872213348412</t>
  </si>
  <si>
    <t>0.2637803637470893</t>
  </si>
  <si>
    <t>0.9649702138160501</t>
  </si>
  <si>
    <t>0.8610596303288001</t>
  </si>
  <si>
    <t>0.15793700407391106</t>
  </si>
  <si>
    <t>0.9526057597553697</t>
  </si>
  <si>
    <t>0.9022001763164622</t>
  </si>
  <si>
    <t>0.30777565648467453</t>
  </si>
  <si>
    <t>0.9195328443803006</t>
  </si>
  <si>
    <t>0.7448874621009857</t>
  </si>
  <si>
    <t>0.3009375726634195</t>
  </si>
  <si>
    <t>0.8791733631895253</t>
  </si>
  <si>
    <t>0.6950977651106531</t>
  </si>
  <si>
    <t>0.4235284524615275</t>
  </si>
  <si>
    <t>0.8883890039135367</t>
  </si>
  <si>
    <t>0.6195465004699192</t>
  </si>
  <si>
    <t>0.4433871802607447</t>
  </si>
  <si>
    <t>0.9427798094329513</t>
  </si>
  <si>
    <t>0.7204672426322843</t>
  </si>
  <si>
    <t>0.49274466124011884</t>
  </si>
  <si>
    <t>0.8407690325708443</t>
  </si>
  <si>
    <t>0.6048285691045343</t>
  </si>
  <si>
    <t>0.07676024712298665</t>
  </si>
  <si>
    <t>0.9966889004692707</t>
  </si>
  <si>
    <t>0.9043447931139725</t>
  </si>
  <si>
    <t>0.12145018945320173</t>
  </si>
  <si>
    <t>0.9454608779052807</t>
  </si>
  <si>
    <t>0.9554135062007973</t>
  </si>
  <si>
    <t>0.4552828618030621</t>
  </si>
  <si>
    <t>0.9089694888928763</t>
  </si>
  <si>
    <t>0.6218568741824477</t>
  </si>
  <si>
    <t>0.13407895097544606</t>
  </si>
  <si>
    <t>0.9775657518985752</t>
  </si>
  <si>
    <t>0.9579587807501571</t>
  </si>
  <si>
    <t>0.2716090656985018</t>
  </si>
  <si>
    <t>0.9969764368680569</t>
  </si>
  <si>
    <t>0.9629356479441804</t>
  </si>
  <si>
    <t>0.3021631891495873</t>
  </si>
  <si>
    <t>0.8765515859433384</t>
  </si>
  <si>
    <t>0.7630189497723179</t>
  </si>
  <si>
    <t>0.25931544621438063</t>
  </si>
  <si>
    <t>0.9248303360503617</t>
  </si>
  <si>
    <t>0.738987983713452</t>
  </si>
  <si>
    <t>0.11028834263458079</t>
  </si>
  <si>
    <t>0.8936400588011837</t>
  </si>
  <si>
    <t>0.9689165187103045</t>
  </si>
  <si>
    <t>0.32323878955961916</t>
  </si>
  <si>
    <t>0.8777205791731073</t>
  </si>
  <si>
    <t>0.7461881415599503</t>
  </si>
  <si>
    <t>0.38390251711523843</t>
  </si>
  <si>
    <t>0.8280653012033052</t>
  </si>
  <si>
    <t>0.6262183167079647</t>
  </si>
  <si>
    <t>0.26436095796362646</t>
  </si>
  <si>
    <t>1.043851726256944</t>
  </si>
  <si>
    <t>0.9377384140392411</t>
  </si>
  <si>
    <t>0.12340712674248255</t>
  </si>
  <si>
    <t>1.0084936695818256</t>
  </si>
  <si>
    <t>0.9544660075843237</t>
  </si>
  <si>
    <t>0.19242395812157004</t>
  </si>
  <si>
    <t>0.9727970790242271</t>
  </si>
  <si>
    <t>0.8383701918700375</t>
  </si>
  <si>
    <t>0.2619971386166329</t>
  </si>
  <si>
    <t>1.0579974279278215</t>
  </si>
  <si>
    <t>1.0395088880860772</t>
  </si>
  <si>
    <t>0.36402351133276534</t>
  </si>
  <si>
    <t>0.9263715029740647</t>
  </si>
  <si>
    <t>0.6738341661204449</t>
  </si>
  <si>
    <t>0.36098299920629673</t>
  </si>
  <si>
    <t>0.8391009789588387</t>
  </si>
  <si>
    <t>0.7496367938739821</t>
  </si>
  <si>
    <t>0.34249269218817924</t>
  </si>
  <si>
    <t>0.8050889951154903</t>
  </si>
  <si>
    <t>0.6922444251124099</t>
  </si>
  <si>
    <t>0.26793617748812315</t>
  </si>
  <si>
    <t>0.9843893769305883</t>
  </si>
  <si>
    <t>0.9437412109681258</t>
  </si>
  <si>
    <t>0.36708882804890774</t>
  </si>
  <si>
    <t>0.9189543205722945</t>
  </si>
  <si>
    <t>0.7593361403642894</t>
  </si>
  <si>
    <t>0.23656309174860846</t>
  </si>
  <si>
    <t>0.9128950277146117</t>
  </si>
  <si>
    <t>0.8879647969809432</t>
  </si>
  <si>
    <t>0.27625627307883016</t>
  </si>
  <si>
    <t>0.92960545205761</t>
  </si>
  <si>
    <t>0.7954891684916011</t>
  </si>
  <si>
    <t>0.7452915878773408</t>
  </si>
  <si>
    <t>1.0197793121649232</t>
  </si>
  <si>
    <t>0.004382474123289595</t>
  </si>
  <si>
    <t>0.21442022229479213</t>
  </si>
  <si>
    <t>1.8530464738221046</t>
  </si>
  <si>
    <t>0.8386576746941713</t>
  </si>
  <si>
    <t>0.419265652250356</t>
  </si>
  <si>
    <t>0.9204612219669908</t>
  </si>
  <si>
    <t>0.9148517649693837</t>
  </si>
  <si>
    <t>0.20596264211511442</t>
  </si>
  <si>
    <t>0.9849923339765636</t>
  </si>
  <si>
    <t>0.9935371643134163</t>
  </si>
  <si>
    <t>0.20371958018650022</t>
  </si>
  <si>
    <t>0.9620221592205678</t>
  </si>
  <si>
    <t>0.8485639594876242</t>
  </si>
  <si>
    <t>0.3764092189442792</t>
  </si>
  <si>
    <t>0.9358886395043378</t>
  </si>
  <si>
    <t>0.765626564211874</t>
  </si>
  <si>
    <t>0.21500870221902058</t>
  </si>
  <si>
    <t>0.8644091327609422</t>
  </si>
  <si>
    <t>0.8287344188835778</t>
  </si>
  <si>
    <t>0.342450148106491</t>
  </si>
  <si>
    <t>0.9471849146341829</t>
  </si>
  <si>
    <t>0.7571395741856101</t>
  </si>
  <si>
    <t>0.27429594934491647</t>
  </si>
  <si>
    <t>0.9930199852923892</t>
  </si>
  <si>
    <t>0.8158552348222483</t>
  </si>
  <si>
    <t>0.2098440248349251</t>
  </si>
  <si>
    <t>0.9315593711435384</t>
  </si>
  <si>
    <t>0.7290914332027969</t>
  </si>
  <si>
    <t>0.44731314874162886</t>
  </si>
  <si>
    <t>0.674158829240777</t>
  </si>
  <si>
    <t>0.6374540101937225</t>
  </si>
  <si>
    <t>0.29868444042113784</t>
  </si>
  <si>
    <t>0.9215880978221868</t>
  </si>
  <si>
    <t>0.7849211517822872</t>
  </si>
  <si>
    <t>0.2684544652989522</t>
  </si>
  <si>
    <t>0.9645557970129146</t>
  </si>
  <si>
    <t>0.9095760058169804</t>
  </si>
  <si>
    <t>0.2808766676698222</t>
  </si>
  <si>
    <t>1.004870053536874</t>
  </si>
  <si>
    <t>0.8165334332544227</t>
  </si>
  <si>
    <t>0.39431881069326147</t>
  </si>
  <si>
    <t>0.7497853845643203</t>
  </si>
  <si>
    <t>0.597887955997231</t>
  </si>
  <si>
    <t>0.24879556557357105</t>
  </si>
  <si>
    <t>1.0054237209722932</t>
  </si>
  <si>
    <t>0.9163992493521539</t>
  </si>
  <si>
    <t>0.1468445104801817</t>
  </si>
  <si>
    <t>1.10576508451468</t>
  </si>
  <si>
    <t>0.9544917495747328</t>
  </si>
  <si>
    <t>0.22093901162542348</t>
  </si>
  <si>
    <t>0.9880093326948858</t>
  </si>
  <si>
    <t>0.9047132056721096</t>
  </si>
  <si>
    <t>0.15718946112307988</t>
  </si>
  <si>
    <t>0.9932121326905008</t>
  </si>
  <si>
    <t>0.9269498617873707</t>
  </si>
  <si>
    <t>0.27143036654842245</t>
  </si>
  <si>
    <t>1.0072984703815822</t>
  </si>
  <si>
    <t>0.8417618456434668</t>
  </si>
  <si>
    <t>0.2631017805105626</t>
  </si>
  <si>
    <t>0.9838767865501212</t>
  </si>
  <si>
    <t>0.8695126134589981</t>
  </si>
  <si>
    <t>0.22345489366989532</t>
  </si>
  <si>
    <t>0.9283921937760293</t>
  </si>
  <si>
    <t>0.8948755776902629</t>
  </si>
  <si>
    <t>0.19045778535579622</t>
  </si>
  <si>
    <t>1.0280390660996575</t>
  </si>
  <si>
    <t>0.9067157812781605</t>
  </si>
  <si>
    <t>0.3880475375501544</t>
  </si>
  <si>
    <t>0.8547827188169785</t>
  </si>
  <si>
    <t>0.7289876489800464</t>
  </si>
  <si>
    <t>0.43465636130520036</t>
  </si>
  <si>
    <t>0.8704155778456264</t>
  </si>
  <si>
    <t>0.626349133070961</t>
  </si>
  <si>
    <t>0.24073696296230446</t>
  </si>
  <si>
    <t>0.9733342394275829</t>
  </si>
  <si>
    <t>0.8237404272480271</t>
  </si>
  <si>
    <t>0.47920158043732497</t>
  </si>
  <si>
    <t>0.7497688160238625</t>
  </si>
  <si>
    <t>0.5915511887233549</t>
  </si>
  <si>
    <t>0.08178954871541703</t>
  </si>
  <si>
    <t>0.8785154051412329</t>
  </si>
  <si>
    <t>0.8835589962517524</t>
  </si>
  <si>
    <t>0.42637710491577396</t>
  </si>
  <si>
    <t>0.8835705516704722</t>
  </si>
  <si>
    <t>0.7786704526242612</t>
  </si>
  <si>
    <t>0.09080720862311907</t>
  </si>
  <si>
    <t>1.0061215447254774</t>
  </si>
  <si>
    <t>0.9144434619869476</t>
  </si>
  <si>
    <t>0.13923158982052503</t>
  </si>
  <si>
    <t>0.992422381444708</t>
  </si>
  <si>
    <t>0.9418292069057814</t>
  </si>
  <si>
    <t>0.2679317762160458</t>
  </si>
  <si>
    <t>0.9841862759822818</t>
  </si>
  <si>
    <t>0.9544884234049182</t>
  </si>
  <si>
    <t>0.19524882100425095</t>
  </si>
  <si>
    <t>0.9097713405133829</t>
  </si>
  <si>
    <t>0.840800095019393</t>
  </si>
  <si>
    <t>0.2759675707339765</t>
  </si>
  <si>
    <t>0.9534163063659453</t>
  </si>
  <si>
    <t>0.8170145944469899</t>
  </si>
  <si>
    <t>0.23109288606933898</t>
  </si>
  <si>
    <t>0.964664753867045</t>
  </si>
  <si>
    <t>0.8471643359390962</t>
  </si>
  <si>
    <t>0.3096752271441661</t>
  </si>
  <si>
    <t>0.8172758379216865</t>
  </si>
  <si>
    <t>0.7460654413138583</t>
  </si>
  <si>
    <t>0.2988463385526877</t>
  </si>
  <si>
    <t>0.9203119897681993</t>
  </si>
  <si>
    <t>0.8524732481684563</t>
  </si>
  <si>
    <t>0.15699900379623716</t>
  </si>
  <si>
    <t>1.0168241273736394</t>
  </si>
  <si>
    <t>0.8951610473317757</t>
  </si>
  <si>
    <t>0.3218296359369758</t>
  </si>
  <si>
    <t>0.852696286303091</t>
  </si>
  <si>
    <t>0.7030595880215453</t>
  </si>
  <si>
    <t>0.24145942471635845</t>
  </si>
  <si>
    <t>0.9914357969117245</t>
  </si>
  <si>
    <t>0.8192659419890388</t>
  </si>
  <si>
    <t>0.1504349941322298</t>
  </si>
  <si>
    <t>0.8887931970801052</t>
  </si>
  <si>
    <t>0.902015302266157</t>
  </si>
  <si>
    <t>0.37668672626778216</t>
  </si>
  <si>
    <t>0.9071955546681953</t>
  </si>
  <si>
    <t>0.7107185180067528</t>
  </si>
  <si>
    <t>0.2949367671672127</t>
  </si>
  <si>
    <t>0.8286759962528304</t>
  </si>
  <si>
    <t>0.7273112795478023</t>
  </si>
  <si>
    <t>0.39895776745489697</t>
  </si>
  <si>
    <t>1.045482699995807</t>
  </si>
  <si>
    <t>0.8922680767220547</t>
  </si>
  <si>
    <t>0.24979715167724612</t>
  </si>
  <si>
    <t>0.9451262750312193</t>
  </si>
  <si>
    <t>0.9218364060912594</t>
  </si>
  <si>
    <t>0.2040968107756742</t>
  </si>
  <si>
    <t>1.144205878625419</t>
  </si>
  <si>
    <t>0.9352510145534854</t>
  </si>
  <si>
    <t>0.27882755681877525</t>
  </si>
  <si>
    <t>0.9188378586656168</t>
  </si>
  <si>
    <t>0.7847396199825806</t>
  </si>
  <si>
    <t>0.2961215994792783</t>
  </si>
  <si>
    <t>0.8502130047576444</t>
  </si>
  <si>
    <t>0.7496018231533796</t>
  </si>
  <si>
    <t>0.39214088727222085</t>
  </si>
  <si>
    <t>0.9612976298270476</t>
  </si>
  <si>
    <t>0.715050904760809</t>
  </si>
  <si>
    <t>0.30611150231675016</t>
  </si>
  <si>
    <t>0.9828182833468815</t>
  </si>
  <si>
    <t>0.7760556929137626</t>
  </si>
  <si>
    <t>0.13154528860713255</t>
  </si>
  <si>
    <t>0.9423752332320956</t>
  </si>
  <si>
    <t>0.9238432378931454</t>
  </si>
  <si>
    <t>0.26053121612906854</t>
  </si>
  <si>
    <t>0.9848986287785866</t>
  </si>
  <si>
    <t>0.8328688557724823</t>
  </si>
  <si>
    <t>0.26015666188243475</t>
  </si>
  <si>
    <t>0.8990433689865642</t>
  </si>
  <si>
    <t>0.8685803560153389</t>
  </si>
  <si>
    <t>0.14371997067316541</t>
  </si>
  <si>
    <t>0.9889628810212039</t>
  </si>
  <si>
    <t>0.9343554655428463</t>
  </si>
  <si>
    <t>0.23811308089408012</t>
  </si>
  <si>
    <t>0.9626044356690828</t>
  </si>
  <si>
    <t>0.8545217917781549</t>
  </si>
  <si>
    <t>0.3042985018687082</t>
  </si>
  <si>
    <t>0.9288044453418034</t>
  </si>
  <si>
    <t>0.8031829702410229</t>
  </si>
  <si>
    <t>0.33150253885799585</t>
  </si>
  <si>
    <t>0.9258951112096587</t>
  </si>
  <si>
    <t>0.6850751213327346</t>
  </si>
  <si>
    <t>0.17451751758901526</t>
  </si>
  <si>
    <t>1.016959394630589</t>
  </si>
  <si>
    <t>0.8959038566206667</t>
  </si>
  <si>
    <t>0.4914685632173222</t>
  </si>
  <si>
    <t>0.8188132793988043</t>
  </si>
  <si>
    <t>0.627252130643287</t>
  </si>
  <si>
    <t>0.35569340578805375</t>
  </si>
  <si>
    <t>0.7930162798447633</t>
  </si>
  <si>
    <t>0.6993471061286622</t>
  </si>
  <si>
    <t>0.23864665403491375</t>
  </si>
  <si>
    <t>0.9281223312463815</t>
  </si>
  <si>
    <t>0.9462983397450233</t>
  </si>
  <si>
    <t>0.2565987131983918</t>
  </si>
  <si>
    <t>0.9480564698531952</t>
  </si>
  <si>
    <t>0.8287199036286619</t>
  </si>
  <si>
    <t>0.4588313548336248</t>
  </si>
  <si>
    <t>0.9407234756664404</t>
  </si>
  <si>
    <t>0.6702816227914836</t>
  </si>
  <si>
    <t>0.28886893286210785</t>
  </si>
  <si>
    <t>0.7729912055488015</t>
  </si>
  <si>
    <t>0.7994985121824014</t>
  </si>
  <si>
    <t>0.3329342681725239</t>
  </si>
  <si>
    <t>0.8127995861918543</t>
  </si>
  <si>
    <t>0.7882921370176115</t>
  </si>
  <si>
    <t>0.17033165183465343</t>
  </si>
  <si>
    <t>0.922230798612083</t>
  </si>
  <si>
    <t>0.9028810514763288</t>
  </si>
  <si>
    <t>0.38301848964047</t>
  </si>
  <si>
    <t>0.9263059322663206</t>
  </si>
  <si>
    <t>0.6515192958180358</t>
  </si>
  <si>
    <t>0.24673275643652193</t>
  </si>
  <si>
    <t>0.9878909288628146</t>
  </si>
  <si>
    <t>0.859318545983276</t>
  </si>
  <si>
    <t>0.24180201654994854</t>
  </si>
  <si>
    <t>0.958142272234129</t>
  </si>
  <si>
    <t>0.8597358551805714</t>
  </si>
  <si>
    <t>0.44922355760040683</t>
  </si>
  <si>
    <t>0.7937130434681097</t>
  </si>
  <si>
    <t>0.6845462414167184</t>
  </si>
  <si>
    <t>0.47809455572254145</t>
  </si>
  <si>
    <t>0.7755880274062845</t>
  </si>
  <si>
    <t>0.5908964753093038</t>
  </si>
  <si>
    <t>0.1827441599773893</t>
  </si>
  <si>
    <t>0.7295276994276017</t>
  </si>
  <si>
    <t>0.6885481822754352</t>
  </si>
  <si>
    <t>0.4273435415737835</t>
  </si>
  <si>
    <t>0.8794954398797534</t>
  </si>
  <si>
    <t>0.6791400286002918</t>
  </si>
  <si>
    <t>0.3114415705058681</t>
  </si>
  <si>
    <t>0.86461937616384</t>
  </si>
  <si>
    <t>0.6579474319332136</t>
  </si>
  <si>
    <t>0.3953732509277851</t>
  </si>
  <si>
    <t>0.8046566376997979</t>
  </si>
  <si>
    <t>0.720905313662209</t>
  </si>
  <si>
    <t>0.24527332355715226</t>
  </si>
  <si>
    <t>0.8597972234541948</t>
  </si>
  <si>
    <t>0.8005102156855398</t>
  </si>
  <si>
    <t>0.2940801225242561</t>
  </si>
  <si>
    <t>0.9386944763817362</t>
  </si>
  <si>
    <t>0.8180460619841462</t>
  </si>
  <si>
    <t>0.37397742175949467</t>
  </si>
  <si>
    <t>0.9399412816600061</t>
  </si>
  <si>
    <t>0.7081776582256796</t>
  </si>
  <si>
    <t>0.4353135618144754</t>
  </si>
  <si>
    <t>0.7637294574393205</t>
  </si>
  <si>
    <t>0.5964681983610309</t>
  </si>
  <si>
    <t>0.3774085984223591</t>
  </si>
  <si>
    <t>0.895088809020501</t>
  </si>
  <si>
    <t>0.7097516177966063</t>
  </si>
  <si>
    <t>0.20770098442784207</t>
  </si>
  <si>
    <t>1.0173570999226302</t>
  </si>
  <si>
    <t>0.911062899725336</t>
  </si>
  <si>
    <t>0.17838311861732264</t>
  </si>
  <si>
    <t>0.9593455275460753</t>
  </si>
  <si>
    <t>0.9036947767882013</t>
  </si>
  <si>
    <t>0.49241444529851436</t>
  </si>
  <si>
    <t>0.8411897370300743</t>
  </si>
  <si>
    <t>0.6372130783003291</t>
  </si>
  <si>
    <t>0.4215847757474286</t>
  </si>
  <si>
    <t>0.8904059437075691</t>
  </si>
  <si>
    <t>0.7478171914734282</t>
  </si>
  <si>
    <t>0.24773496512244908</t>
  </si>
  <si>
    <t>1.0054142868509393</t>
  </si>
  <si>
    <t>0.9389658218018453</t>
  </si>
  <si>
    <t>0.1920173175705967</t>
  </si>
  <si>
    <t>1.0470598372950548</t>
  </si>
  <si>
    <t>0.9509144284992165</t>
  </si>
  <si>
    <t>0.22373461557134144</t>
  </si>
  <si>
    <t>0.9332232807970231</t>
  </si>
  <si>
    <t>0.96160217891558</t>
  </si>
  <si>
    <t>0.35318293591607264</t>
  </si>
  <si>
    <t>0.8393927119284703</t>
  </si>
  <si>
    <t>0.6273608637401951</t>
  </si>
  <si>
    <t>0.24544097205265938</t>
  </si>
  <si>
    <t>1.0298952011102114</t>
  </si>
  <si>
    <t>0.8130161475673465</t>
  </si>
  <si>
    <t>0.21607613604494283</t>
  </si>
  <si>
    <t>0.7744388794258881</t>
  </si>
  <si>
    <t>0.9262547416014155</t>
  </si>
  <si>
    <t>0.35870343848110364</t>
  </si>
  <si>
    <t>0.9460901590338409</t>
  </si>
  <si>
    <t>0.7838657562241371</t>
  </si>
  <si>
    <t>0.42256813236677065</t>
  </si>
  <si>
    <t>0.8243460959533154</t>
  </si>
  <si>
    <t>0.7089324088068235</t>
  </si>
  <si>
    <t>0.2901466211736128</t>
  </si>
  <si>
    <t>0.9849335403192876</t>
  </si>
  <si>
    <t>0.8961803230728773</t>
  </si>
  <si>
    <t>0.29364116740189045</t>
  </si>
  <si>
    <t>0.9411352259046147</t>
  </si>
  <si>
    <t>0.7369441047451215</t>
  </si>
  <si>
    <t>0.27292837202601783</t>
  </si>
  <si>
    <t>0.9129903358732204</t>
  </si>
  <si>
    <t>0.7740578260813382</t>
  </si>
  <si>
    <t>0.03911622485123183</t>
  </si>
  <si>
    <t>1.7228031527210828</t>
  </si>
  <si>
    <t>0.9682894273080902</t>
  </si>
  <si>
    <t>0.4317827745289653</t>
  </si>
  <si>
    <t>0.9179609280190366</t>
  </si>
  <si>
    <t>0.727810848017585</t>
  </si>
  <si>
    <t>0.2833132822509411</t>
  </si>
  <si>
    <t>0.9778865947856612</t>
  </si>
  <si>
    <t>0.8329217287593389</t>
  </si>
  <si>
    <t>0.1889201436621729</t>
  </si>
  <si>
    <t>0.9080514003629081</t>
  </si>
  <si>
    <t>0.8885069238431271</t>
  </si>
  <si>
    <t>0.10332462172655121</t>
  </si>
  <si>
    <t>0.8859197418995817</t>
  </si>
  <si>
    <t>0.9017573549589403</t>
  </si>
  <si>
    <t>0.11334942203667453</t>
  </si>
  <si>
    <t>0.9025891027356296</t>
  </si>
  <si>
    <t>0.9395843344536909</t>
  </si>
  <si>
    <t>0.36096973031286883</t>
  </si>
  <si>
    <t>0.9711259671439911</t>
  </si>
  <si>
    <t>0.8489768224185309</t>
  </si>
  <si>
    <t>0.27731986408212606</t>
  </si>
  <si>
    <t>0.9506739822209616</t>
  </si>
  <si>
    <t>0.8248593384895224</t>
  </si>
  <si>
    <t>0.09815172065496933</t>
  </si>
  <si>
    <t>1.0055262634814839</t>
  </si>
  <si>
    <t>0.9629038026815926</t>
  </si>
  <si>
    <t>0.35169335470949975</t>
  </si>
  <si>
    <t>0.7799922971230668</t>
  </si>
  <si>
    <t>0.6591560644685237</t>
  </si>
  <si>
    <t>0.2106419408759697</t>
  </si>
  <si>
    <t>0.9167162567603387</t>
  </si>
  <si>
    <t>0.8796764800553097</t>
  </si>
  <si>
    <t>0.08802769796177325</t>
  </si>
  <si>
    <t>0.9556278197329934</t>
  </si>
  <si>
    <t>0.9128821760566193</t>
  </si>
  <si>
    <t>0.18226057722966116</t>
  </si>
  <si>
    <t>0.879016973127188</t>
  </si>
  <si>
    <t>0.8408248948891354</t>
  </si>
  <si>
    <t>0.5136617500326919</t>
  </si>
  <si>
    <t>0.8365095696789157</t>
  </si>
  <si>
    <t>0.6112462167314721</t>
  </si>
  <si>
    <t>0.4627861316724535</t>
  </si>
  <si>
    <t>0.9181506550976362</t>
  </si>
  <si>
    <t>0.6257117436958859</t>
  </si>
  <si>
    <t>0.4666309729536572</t>
  </si>
  <si>
    <t>0.8985044981367944</t>
  </si>
  <si>
    <t>0.6524311852232532</t>
  </si>
  <si>
    <t>0.1943743259350622</t>
  </si>
  <si>
    <t>1.0120963082648957</t>
  </si>
  <si>
    <t>0.899486431093997</t>
  </si>
  <si>
    <t>0.34701041079859724</t>
  </si>
  <si>
    <t>0.8646917799950928</t>
  </si>
  <si>
    <t>0.8047534671384756</t>
  </si>
  <si>
    <t>0.38327260920318995</t>
  </si>
  <si>
    <t>0.926082253330814</t>
  </si>
  <si>
    <t>0.7096438487269453</t>
  </si>
  <si>
    <t>0.34047755762006027</t>
  </si>
  <si>
    <t>0.9902608708783305</t>
  </si>
  <si>
    <t>0.7371886787119095</t>
  </si>
  <si>
    <t>0.5078708766149052</t>
  </si>
  <si>
    <t>0.8932148803897488</t>
  </si>
  <si>
    <t>0.6320254944820599</t>
  </si>
  <si>
    <t>0.3539527127660322</t>
  </si>
  <si>
    <t>0.8682217407055635</t>
  </si>
  <si>
    <t>0.7279336748175123</t>
  </si>
  <si>
    <t>0.1376157383668381</t>
  </si>
  <si>
    <t>1.0360069680138475</t>
  </si>
  <si>
    <t>0.9835334913356764</t>
  </si>
  <si>
    <t>0.14689951887621377</t>
  </si>
  <si>
    <t>0.9868306531601267</t>
  </si>
  <si>
    <t>0.8692160863464147</t>
  </si>
  <si>
    <t>0.28612984424266175</t>
  </si>
  <si>
    <t>1.004057402077658</t>
  </si>
  <si>
    <t>0.9300202416484693</t>
  </si>
  <si>
    <t>0.2814728226719313</t>
  </si>
  <si>
    <t>0.9341280926289186</t>
  </si>
  <si>
    <t>0.8280560487533135</t>
  </si>
  <si>
    <t>0.2902967792557446</t>
  </si>
  <si>
    <t>0.7729648978962536</t>
  </si>
  <si>
    <t>0.8393777845791409</t>
  </si>
  <si>
    <t>0.2344035847532817</t>
  </si>
  <si>
    <t>0.9516852511555405</t>
  </si>
  <si>
    <t>0.9260109707584538</t>
  </si>
  <si>
    <t>0.3144518549428059</t>
  </si>
  <si>
    <t>1.0253207440143879</t>
  </si>
  <si>
    <t>0.7998471243629028</t>
  </si>
  <si>
    <t>0.21286134195266337</t>
  </si>
  <si>
    <t>0.9833376189282006</t>
  </si>
  <si>
    <t>0.8340242961012374</t>
  </si>
  <si>
    <t>0.47885196321092427</t>
  </si>
  <si>
    <t>0.8615261750935412</t>
  </si>
  <si>
    <t>0.6479350481384093</t>
  </si>
  <si>
    <t>0.38810362445023167</t>
  </si>
  <si>
    <t>0.8601548291665452</t>
  </si>
  <si>
    <t>0.6488493644909307</t>
  </si>
  <si>
    <t>0.1924498753979675</t>
  </si>
  <si>
    <t>0.8885000599737136</t>
  </si>
  <si>
    <t>0.8434804687598725</t>
  </si>
  <si>
    <t>0.34537669974522767</t>
  </si>
  <si>
    <t>0.9687998968969301</t>
  </si>
  <si>
    <t>0.7507666688346432</t>
  </si>
  <si>
    <t>0.43227351056901986</t>
  </si>
  <si>
    <t>0.8801909593729347</t>
  </si>
  <si>
    <t>0.6658285477104091</t>
  </si>
  <si>
    <t>0.5008631280556236</t>
  </si>
  <si>
    <t>0.7501835815591372</t>
  </si>
  <si>
    <t>0.5690962894497142</t>
  </si>
  <si>
    <t>0.36238754252995586</t>
  </si>
  <si>
    <t>0.8609457023275073</t>
  </si>
  <si>
    <t>0.6835126626538321</t>
  </si>
  <si>
    <t>0.40918740882366345</t>
  </si>
  <si>
    <t>0.8106384196729981</t>
  </si>
  <si>
    <t>0.6519724881458248</t>
  </si>
  <si>
    <t>0.26032645697156437</t>
  </si>
  <si>
    <t>0.9102729995573744</t>
  </si>
  <si>
    <t>0.9169677945306146</t>
  </si>
  <si>
    <t>0.09529562192256474</t>
  </si>
  <si>
    <t>0.9354948365937606</t>
  </si>
  <si>
    <t>0.9359797087171622</t>
  </si>
  <si>
    <t>0.24985886792622308</t>
  </si>
  <si>
    <t>0.9608036850038404</t>
  </si>
  <si>
    <t>0.8386542527301145</t>
  </si>
  <si>
    <t>0.5044759747410129</t>
  </si>
  <si>
    <t>0.8094854644202705</t>
  </si>
  <si>
    <t>0.6092578831558836</t>
  </si>
  <si>
    <t>0.37857542675780875</t>
  </si>
  <si>
    <t>1.0244085308361468</t>
  </si>
  <si>
    <t>0.7483507916264774</t>
  </si>
  <si>
    <t>0.30500832991621724</t>
  </si>
  <si>
    <t>0.9601026017049179</t>
  </si>
  <si>
    <t>0.805596589199875</t>
  </si>
  <si>
    <t>0.3434468206788831</t>
  </si>
  <si>
    <t>0.9332134791011608</t>
  </si>
  <si>
    <t>0.7779966569017249</t>
  </si>
  <si>
    <t>0.43062767202149715</t>
  </si>
  <si>
    <t>0.7760933906946723</t>
  </si>
  <si>
    <t>0.6040694025044249</t>
  </si>
  <si>
    <t>0.12510561468732653</t>
  </si>
  <si>
    <t>1.0939730465655986</t>
  </si>
  <si>
    <t>0.8941788046027799</t>
  </si>
  <si>
    <t>0.2473943343189553</t>
  </si>
  <si>
    <t>0.9304647729701208</t>
  </si>
  <si>
    <t>0.7820338753297584</t>
  </si>
  <si>
    <t>0.2734419546075861</t>
  </si>
  <si>
    <t>0.8825869395958226</t>
  </si>
  <si>
    <t>0.8681294855312799</t>
  </si>
  <si>
    <t>0.07506546567850117</t>
  </si>
  <si>
    <t>0.9136794358742828</t>
  </si>
  <si>
    <t>0.9803562765373091</t>
  </si>
  <si>
    <t>0.2669813801012505</t>
  </si>
  <si>
    <t>1.0033563748055483</t>
  </si>
  <si>
    <t>0.8991913884684941</t>
  </si>
  <si>
    <t>0.26677621996943046</t>
  </si>
  <si>
    <t>1.0678996393866858</t>
  </si>
  <si>
    <t>0.9486100609872125</t>
  </si>
  <si>
    <t>0.06078441286012301</t>
  </si>
  <si>
    <t>1.0099242219434472</t>
  </si>
  <si>
    <t>0.9916894805676806</t>
  </si>
  <si>
    <t>0.2490973263392445</t>
  </si>
  <si>
    <t>0.8986505184335807</t>
  </si>
  <si>
    <t>0.8380381322885133</t>
  </si>
  <si>
    <t>0.36570169451391876</t>
  </si>
  <si>
    <t>0.872582322022407</t>
  </si>
  <si>
    <t>0.7490222137143914</t>
  </si>
  <si>
    <t>0.18457068796002793</t>
  </si>
  <si>
    <t>0.8536742641539646</t>
  </si>
  <si>
    <t>0.9239765785537322</t>
  </si>
  <si>
    <t>0.3010309871947674</t>
  </si>
  <si>
    <t>1.0760849885810477</t>
  </si>
  <si>
    <t>0.8400865421488066</t>
  </si>
  <si>
    <t>0.18356295916593007</t>
  </si>
  <si>
    <t>1.136898640660087</t>
  </si>
  <si>
    <t>0.8506948290854823</t>
  </si>
  <si>
    <t>0.19353694831879825</t>
  </si>
  <si>
    <t>0.9106352311802869</t>
  </si>
  <si>
    <t>0.9128309617348263</t>
  </si>
  <si>
    <t>0.26860939245571747</t>
  </si>
  <si>
    <t>0.9347166113666889</t>
  </si>
  <si>
    <t>0.8868182158324276</t>
  </si>
  <si>
    <t>0.21646914682919555</t>
  </si>
  <si>
    <t>1.0071942197710788</t>
  </si>
  <si>
    <t>0.9013993652368291</t>
  </si>
  <si>
    <t>0.3099283879598511</t>
  </si>
  <si>
    <t>0.8939086827043516</t>
  </si>
  <si>
    <t>0.8387650679160777</t>
  </si>
  <si>
    <t>0.311883579512032</t>
  </si>
  <si>
    <t>0.8913155201646642</t>
  </si>
  <si>
    <t>0.8173318859234124</t>
  </si>
  <si>
    <t>0.3513192955492385</t>
  </si>
  <si>
    <t>1.0097590644403551</t>
  </si>
  <si>
    <t>0.8062118756663437</t>
  </si>
  <si>
    <t>0.3867224611861969</t>
  </si>
  <si>
    <t>0.8390859329154525</t>
  </si>
  <si>
    <t>0.7426764852853439</t>
  </si>
  <si>
    <t>0.296176175955002</t>
  </si>
  <si>
    <t>0.9658652683725975</t>
  </si>
  <si>
    <t>0.7728268187366787</t>
  </si>
  <si>
    <t>0.19465520364723843</t>
  </si>
  <si>
    <t>1.0480072728032748</t>
  </si>
  <si>
    <t>0.9073920667884872</t>
  </si>
  <si>
    <t>0.3382991875057402</t>
  </si>
  <si>
    <t>0.9775749806925642</t>
  </si>
  <si>
    <t>0.86388605061147</t>
  </si>
  <si>
    <t>0.45331799966142217</t>
  </si>
  <si>
    <t>0.8325355188159044</t>
  </si>
  <si>
    <t>0.6146695445282739</t>
  </si>
  <si>
    <t>0.4071266007005008</t>
  </si>
  <si>
    <t>0.8577658495951056</t>
  </si>
  <si>
    <t>0.6570188447652188</t>
  </si>
  <si>
    <t>0.3889820909376104</t>
  </si>
  <si>
    <t>0.9160509300039048</t>
  </si>
  <si>
    <t>0.7248792029405082</t>
  </si>
  <si>
    <t>0.30458263180377154</t>
  </si>
  <si>
    <t>0.6036387074704521</t>
  </si>
  <si>
    <t>0.47349489677543094</t>
  </si>
  <si>
    <t>0.1840301092557186</t>
  </si>
  <si>
    <t>0.9783982331065233</t>
  </si>
  <si>
    <t>0.9851537077083203</t>
  </si>
  <si>
    <t>0.05112132524637559</t>
  </si>
  <si>
    <t>0.9781684069984924</t>
  </si>
  <si>
    <t>1.0071910748598736</t>
  </si>
  <si>
    <t>0.2647872443033264</t>
  </si>
  <si>
    <t>0.8395977403311173</t>
  </si>
  <si>
    <t>0.7761226371251285</t>
  </si>
  <si>
    <t>0.17965112485287243</t>
  </si>
  <si>
    <t>0.9307040520537142</t>
  </si>
  <si>
    <t>0.9265534125114461</t>
  </si>
  <si>
    <t>0.1286491870687271</t>
  </si>
  <si>
    <t>0.9815956597532192</t>
  </si>
  <si>
    <t>0.783403096882193</t>
  </si>
  <si>
    <t>0.45930911838697164</t>
  </si>
  <si>
    <t>0.7152772021062342</t>
  </si>
  <si>
    <t>0.5932034015776813</t>
  </si>
  <si>
    <t>0.464628117733238</t>
  </si>
  <si>
    <t>0.8911655410438855</t>
  </si>
  <si>
    <t>0.5976172112437383</t>
  </si>
  <si>
    <t>0.3150106233688283</t>
  </si>
  <si>
    <t>0.903471696993907</t>
  </si>
  <si>
    <t>0.7054310747925194</t>
  </si>
  <si>
    <t>0.36963294822134873</t>
  </si>
  <si>
    <t>0.951351360598455</t>
  </si>
  <si>
    <t>0.7454376090188313</t>
  </si>
  <si>
    <t>0.06706712172989752</t>
  </si>
  <si>
    <t>0.9255067292741406</t>
  </si>
  <si>
    <t>0.9245959320374888</t>
  </si>
  <si>
    <t>0.3526646625717983</t>
  </si>
  <si>
    <t>0.9380745174932297</t>
  </si>
  <si>
    <t>0.7482032956056268</t>
  </si>
  <si>
    <t>0.4037241209264243</t>
  </si>
  <si>
    <t>0.8932243599396015</t>
  </si>
  <si>
    <t>0.6826511022646944</t>
  </si>
  <si>
    <t>0.35835166536516394</t>
  </si>
  <si>
    <t>0.9350861684253117</t>
  </si>
  <si>
    <t>0.787421168964346</t>
  </si>
  <si>
    <t>0.24074672796862345</t>
  </si>
  <si>
    <t>0.8594372326175082</t>
  </si>
  <si>
    <t>0.9023816087295394</t>
  </si>
  <si>
    <t>0.14663134405967104</t>
  </si>
  <si>
    <t>0.9868819475812738</t>
  </si>
  <si>
    <t>0.9407844977307243</t>
  </si>
  <si>
    <t>0.6752900952751483</t>
  </si>
  <si>
    <t>0.2506807050222944</t>
  </si>
  <si>
    <t>0.13632859937256567</t>
  </si>
  <si>
    <t>0.04229655497878128</t>
  </si>
  <si>
    <t>1.3788505411522896</t>
  </si>
  <si>
    <t>0.8909613432500505</t>
  </si>
  <si>
    <t>0.38275850214502416</t>
  </si>
  <si>
    <t>0.8032571509811902</t>
  </si>
  <si>
    <t>0.6867041351223919</t>
  </si>
  <si>
    <t>0.11186204661539928</t>
  </si>
  <si>
    <t>0.9133795412082841</t>
  </si>
  <si>
    <t>0.9735755386907838</t>
  </si>
  <si>
    <t>0.29974433372861514</t>
  </si>
  <si>
    <t>0.9345506439010374</t>
  </si>
  <si>
    <t>0.8089593288412142</t>
  </si>
  <si>
    <t>0.19956663466221652</t>
  </si>
  <si>
    <t>0.977892998828725</t>
  </si>
  <si>
    <t>0.9026754106678443</t>
  </si>
  <si>
    <t>0.4777342813581924</t>
  </si>
  <si>
    <t>0.653196848159088</t>
  </si>
  <si>
    <t>0.5173400716002813</t>
  </si>
  <si>
    <t>0.26631219728290473</t>
  </si>
  <si>
    <t>0.9866331021456447</t>
  </si>
  <si>
    <t>0.7975677946881674</t>
  </si>
  <si>
    <t>0.46557425673645136</t>
  </si>
  <si>
    <t>0.8740351325794466</t>
  </si>
  <si>
    <t>0.6726809746117064</t>
  </si>
  <si>
    <t>0.2492176119221634</t>
  </si>
  <si>
    <t>0.9090676594364586</t>
  </si>
  <si>
    <t>0.8054828323832</t>
  </si>
  <si>
    <t>0.101465643377089</t>
  </si>
  <si>
    <t>0.9706404995891893</t>
  </si>
  <si>
    <t>0.9527625657959228</t>
  </si>
  <si>
    <t>0.22284026454048816</t>
  </si>
  <si>
    <t>0.9101225407620042</t>
  </si>
  <si>
    <t>0.8305869730045614</t>
  </si>
  <si>
    <t>0.341000516724378</t>
  </si>
  <si>
    <t>0.8950069443778828</t>
  </si>
  <si>
    <t>0.7323079612346222</t>
  </si>
  <si>
    <t>0.261929148081275</t>
  </si>
  <si>
    <t>0.9743530859055489</t>
  </si>
  <si>
    <t>0.9036995457163555</t>
  </si>
  <si>
    <t>0.16765400163475017</t>
  </si>
  <si>
    <t>0.9327737627794046</t>
  </si>
  <si>
    <t>0.9313656741507244</t>
  </si>
  <si>
    <t>0.24132029680438677</t>
  </si>
  <si>
    <t>0.9193100850000293</t>
  </si>
  <si>
    <t>0.9531331999669967</t>
  </si>
  <si>
    <t>0.2964929534873514</t>
  </si>
  <si>
    <t>0.9318761234351138</t>
  </si>
  <si>
    <t>0.9433207014782081</t>
  </si>
  <si>
    <t>0.37888839906850436</t>
  </si>
  <si>
    <t>0.9198133327292252</t>
  </si>
  <si>
    <t>0.6229337125025584</t>
  </si>
  <si>
    <t>0.18475366062404575</t>
  </si>
  <si>
    <t>0.9442056796081771</t>
  </si>
  <si>
    <t>0.9451536268220346</t>
  </si>
  <si>
    <t>0.11028354137386705</t>
  </si>
  <si>
    <t>1.0638905288118112</t>
  </si>
  <si>
    <t>0.957895259547751</t>
  </si>
  <si>
    <t>0.2377300879661811</t>
  </si>
  <si>
    <t>0.9921567751289737</t>
  </si>
  <si>
    <t>0.8039540104119771</t>
  </si>
  <si>
    <t>0.2983077362212432</t>
  </si>
  <si>
    <t>0.536478675754592</t>
  </si>
  <si>
    <t>0.4296699554313278</t>
  </si>
  <si>
    <t>0.1347415302574121</t>
  </si>
  <si>
    <t>0.41279124859817284</t>
  </si>
  <si>
    <t>0.39940355800760263</t>
  </si>
  <si>
    <t>0.27797732110542195</t>
  </si>
  <si>
    <t>0.38606894823994986</t>
  </si>
  <si>
    <t>0.332249269691628</t>
  </si>
  <si>
    <t>0.3210758301532068</t>
  </si>
  <si>
    <t>0.8169631657886556</t>
  </si>
  <si>
    <t>0.7154616685530741</t>
  </si>
  <si>
    <t>0.22432715153802932</t>
  </si>
  <si>
    <t>1.0098357053425864</t>
  </si>
  <si>
    <t>0.8650270527004631</t>
  </si>
  <si>
    <t>0.3793730619867138</t>
  </si>
  <si>
    <t>0.5026976887494075</t>
  </si>
  <si>
    <t>0.40936729716993014</t>
  </si>
  <si>
    <t>0.25233285994200166</t>
  </si>
  <si>
    <t>0.7969569367401235</t>
  </si>
  <si>
    <t>0.8469388249357199</t>
  </si>
  <si>
    <t>0.48380700866083437</t>
  </si>
  <si>
    <t>0.622457618443226</t>
  </si>
  <si>
    <t>0.5394916877620184</t>
  </si>
  <si>
    <t>0.31097003984863414</t>
  </si>
  <si>
    <t>0.9485653019697075</t>
  </si>
  <si>
    <t>0.8964708815375003</t>
  </si>
  <si>
    <t>0.31343429893085345</t>
  </si>
  <si>
    <t>0.977246451303436</t>
  </si>
  <si>
    <t>0.9304683894817586</t>
  </si>
  <si>
    <t>0.31009692793806043</t>
  </si>
  <si>
    <t>0.9236789235805115</t>
  </si>
  <si>
    <t>0.8203879745687731</t>
  </si>
  <si>
    <t>0.3423718572633432</t>
  </si>
  <si>
    <t>0.9887978306120622</t>
  </si>
  <si>
    <t>0.7921389767106257</t>
  </si>
  <si>
    <t>0.4961042885945545</t>
  </si>
  <si>
    <t>0.6646577722883461</t>
  </si>
  <si>
    <t>0.5468361363145691</t>
  </si>
  <si>
    <t>0.074188472341462</t>
  </si>
  <si>
    <t>0.6204073492450186</t>
  </si>
  <si>
    <t>0.9369943496677636</t>
  </si>
  <si>
    <t>0.161788013660457</t>
  </si>
  <si>
    <t>1.0424473573581647</t>
  </si>
  <si>
    <t>0.930816414853199</t>
  </si>
  <si>
    <t>0.18808197349710098</t>
  </si>
  <si>
    <t>0.9202082229134785</t>
  </si>
  <si>
    <t>0.9671205272841359</t>
  </si>
  <si>
    <t>0.20703371740561527</t>
  </si>
  <si>
    <t>0.8731411279699551</t>
  </si>
  <si>
    <t>0.7914042980102124</t>
  </si>
  <si>
    <t>0.19475803906321493</t>
  </si>
  <si>
    <t>0.9858532223265561</t>
  </si>
  <si>
    <t>0.9664688205120928</t>
  </si>
  <si>
    <t>0.28455061324729297</t>
  </si>
  <si>
    <t>0.9609575830239332</t>
  </si>
  <si>
    <t>0.8646804579205638</t>
  </si>
  <si>
    <t>0.4216755852230414</t>
  </si>
  <si>
    <t>0.8830798564401076</t>
  </si>
  <si>
    <t>0.6860990469126853</t>
  </si>
  <si>
    <t>0.4065050880627519</t>
  </si>
  <si>
    <t>0.9151044977166296</t>
  </si>
  <si>
    <t>0.6549399832882801</t>
  </si>
  <si>
    <t>0.37967895424832465</t>
  </si>
  <si>
    <t>0.9194649145627346</t>
  </si>
  <si>
    <t>0.7235287380242068</t>
  </si>
  <si>
    <t>0.5207774700550603</t>
  </si>
  <si>
    <t>0.8235887322467468</t>
  </si>
  <si>
    <t>0.526853381300828</t>
  </si>
  <si>
    <t>0.2603167769301109</t>
  </si>
  <si>
    <t>0.9419467286640759</t>
  </si>
  <si>
    <t>0.8052845285038885</t>
  </si>
  <si>
    <t>0.479045781906621</t>
  </si>
  <si>
    <t>0.8367848265284239</t>
  </si>
  <si>
    <t>0.6161448053257497</t>
  </si>
  <si>
    <t>0.33129634062218344</t>
  </si>
  <si>
    <t>0.8801437650675878</t>
  </si>
  <si>
    <t>0.738608371279692</t>
  </si>
  <si>
    <t>0.22762975344078287</t>
  </si>
  <si>
    <t>0.9617652604926936</t>
  </si>
  <si>
    <t>0.8069759083420702</t>
  </si>
  <si>
    <t>0.21688563298401997</t>
  </si>
  <si>
    <t>0.9816953266396005</t>
  </si>
  <si>
    <t>0.9335700785801808</t>
  </si>
  <si>
    <t>0.23220251811976558</t>
  </si>
  <si>
    <t>1.029289976886659</t>
  </si>
  <si>
    <t>0.9854252308283348</t>
  </si>
  <si>
    <t>0.19121383239370235</t>
  </si>
  <si>
    <t>0.9880003086471151</t>
  </si>
  <si>
    <t>0.004623411087322619</t>
  </si>
  <si>
    <t>0.015408400679581323</t>
  </si>
  <si>
    <t>1.05190952143049</t>
  </si>
  <si>
    <t>0.5376384937421318</t>
  </si>
  <si>
    <t>0.12876304043237768</t>
  </si>
  <si>
    <t>0.9893906595919184</t>
  </si>
  <si>
    <t>0.9386213270874457</t>
  </si>
  <si>
    <t>0.15368374032831122</t>
  </si>
  <si>
    <t>0.8806491240238421</t>
  </si>
  <si>
    <t>0.8973809563271027</t>
  </si>
  <si>
    <t>0.3780252795980442</t>
  </si>
  <si>
    <t>0.864055375678245</t>
  </si>
  <si>
    <t>0.6580812049965306</t>
  </si>
  <si>
    <t>0.46438607945097243</t>
  </si>
  <si>
    <t>0.8698660779568301</t>
  </si>
  <si>
    <t>0.5547834314592972</t>
  </si>
  <si>
    <t>0.13084775424691947</t>
  </si>
  <si>
    <t>0.8498590545094111</t>
  </si>
  <si>
    <t>0.9622399151042507</t>
  </si>
  <si>
    <t>0.5314652591505772</t>
  </si>
  <si>
    <t>0.7178926999307234</t>
  </si>
  <si>
    <t>0.5653330997822197</t>
  </si>
  <si>
    <t>0.3249532656127832</t>
  </si>
  <si>
    <t>0.8466711940284861</t>
  </si>
  <si>
    <t>0.6394371405775068</t>
  </si>
  <si>
    <t>0.17184503945502058</t>
  </si>
  <si>
    <t>0.8905345860677837</t>
  </si>
  <si>
    <t>0.8664367627184142</t>
  </si>
  <si>
    <t>0.4225922757072599</t>
  </si>
  <si>
    <t>0.6887284593179624</t>
  </si>
  <si>
    <t>0.5042869748192687</t>
  </si>
  <si>
    <t>0.3595893558986596</t>
  </si>
  <si>
    <t>0.9532228778184844</t>
  </si>
  <si>
    <t>0.6966616377125032</t>
  </si>
  <si>
    <t>0.3665138820738016</t>
  </si>
  <si>
    <t>0.9784627886953123</t>
  </si>
  <si>
    <t>0.7370287609810979</t>
  </si>
  <si>
    <t>0.4256833750903652</t>
  </si>
  <si>
    <t>0.8045820148793472</t>
  </si>
  <si>
    <t>0.6637069017460064</t>
  </si>
  <si>
    <t>0.45899572030283636</t>
  </si>
  <si>
    <t>0.7823236259448316</t>
  </si>
  <si>
    <t>0.5815448820359597</t>
  </si>
  <si>
    <t>0.38702743629239017</t>
  </si>
  <si>
    <t>0.8390076381747529</t>
  </si>
  <si>
    <t>0.6552891074721175</t>
  </si>
  <si>
    <t>0.41875544207551185</t>
  </si>
  <si>
    <t>0.7796448711251197</t>
  </si>
  <si>
    <t>0.6581849203423926</t>
  </si>
  <si>
    <t>0.3766081124277565</t>
  </si>
  <si>
    <t>0.950967644036612</t>
  </si>
  <si>
    <t>0.7079605773279491</t>
  </si>
  <si>
    <t>0.42858985501745805</t>
  </si>
  <si>
    <t>0.7224867390354475</t>
  </si>
  <si>
    <t>0.6245004784029619</t>
  </si>
  <si>
    <t>0.37860703383879607</t>
  </si>
  <si>
    <t>0.9873380244164058</t>
  </si>
  <si>
    <t>0.7304050400141745</t>
  </si>
  <si>
    <t>0.13723744383264455</t>
  </si>
  <si>
    <t>0.958723785508669</t>
  </si>
  <si>
    <t>0.9214550661227734</t>
  </si>
  <si>
    <t>0.0922855395400231</t>
  </si>
  <si>
    <t>1.0034494056029502</t>
  </si>
  <si>
    <t>0.9934712358211305</t>
  </si>
  <si>
    <t>0.4420787343252383</t>
  </si>
  <si>
    <t>0.8222877674624232</t>
  </si>
  <si>
    <t>0.589338830748926</t>
  </si>
  <si>
    <t>0.35899466810693437</t>
  </si>
  <si>
    <t>0.8590386399898192</t>
  </si>
  <si>
    <t>0.6865986377281366</t>
  </si>
  <si>
    <t>0.4274456344728843</t>
  </si>
  <si>
    <t>0.8172081208749549</t>
  </si>
  <si>
    <t>0.7149358600654847</t>
  </si>
  <si>
    <t>0.4421275423911457</t>
  </si>
  <si>
    <t>0.8709725508010101</t>
  </si>
  <si>
    <t>0.6400483418379873</t>
  </si>
  <si>
    <t>0.38088706558698154</t>
  </si>
  <si>
    <t>0.9887923214949811</t>
  </si>
  <si>
    <t>0.6882760039376106</t>
  </si>
  <si>
    <t>0.4486160903547426</t>
  </si>
  <si>
    <t>0.8831039372141508</t>
  </si>
  <si>
    <t>0.5897189597777792</t>
  </si>
  <si>
    <t>0.42276462680102167</t>
  </si>
  <si>
    <t>0.9324991402445025</t>
  </si>
  <si>
    <t>0.6724427097894092</t>
  </si>
  <si>
    <t>0.5349695700705646</t>
  </si>
  <si>
    <t>0.8194891936451403</t>
  </si>
  <si>
    <t>0.5639346366173164</t>
  </si>
  <si>
    <t>0.12187784593256223</t>
  </si>
  <si>
    <t>0.9805956259408914</t>
  </si>
  <si>
    <t>0.8240609822939354</t>
  </si>
  <si>
    <t>0.3605515862578832</t>
  </si>
  <si>
    <t>0.8298644177620003</t>
  </si>
  <si>
    <t>0.7024733309248479</t>
  </si>
  <si>
    <t>0.12647769335990988</t>
  </si>
  <si>
    <t>0.9274556660822704</t>
  </si>
  <si>
    <t>0.994663725360913</t>
  </si>
  <si>
    <t>0.1421541072797919</t>
  </si>
  <si>
    <t>0.9147935912147371</t>
  </si>
  <si>
    <t>0.8801425522470083</t>
  </si>
  <si>
    <t>0.33133346087719473</t>
  </si>
  <si>
    <t>0.6344219186386669</t>
  </si>
  <si>
    <t>1.0676301868538032</t>
  </si>
  <si>
    <t>0.4439018159751011</t>
  </si>
  <si>
    <t>0.9047501294888218</t>
  </si>
  <si>
    <t>0.8375807012296131</t>
  </si>
  <si>
    <t>0.09952969281024061</t>
  </si>
  <si>
    <t>0.7260575031450269</t>
  </si>
  <si>
    <t>0.9478878504627632</t>
  </si>
  <si>
    <t>0.4177339458845708</t>
  </si>
  <si>
    <t>0.8306594814639365</t>
  </si>
  <si>
    <t>0.627434266583343</t>
  </si>
  <si>
    <t>0.4157801757800378</t>
  </si>
  <si>
    <t>0.8772218195757706</t>
  </si>
  <si>
    <t>0.6751726401245365</t>
  </si>
  <si>
    <t>0.40643709217390883</t>
  </si>
  <si>
    <t>0.916183946890685</t>
  </si>
  <si>
    <t>0.7026750149628858</t>
  </si>
  <si>
    <t>0.16129117014570288</t>
  </si>
  <si>
    <t>1.1419995019476863</t>
  </si>
  <si>
    <t>0.892260214181894</t>
  </si>
  <si>
    <t>0.028086213188972423</t>
  </si>
  <si>
    <t>0.8533571215545447</t>
  </si>
  <si>
    <t>1.0092268784277474</t>
  </si>
  <si>
    <t>0.412890666994574</t>
  </si>
  <si>
    <t>0.7387616506675303</t>
  </si>
  <si>
    <t>0.6198429085636716</t>
  </si>
  <si>
    <t>0.3352749596874837</t>
  </si>
  <si>
    <t>0.8721317857734256</t>
  </si>
  <si>
    <t>0.7290303343895972</t>
  </si>
  <si>
    <t>0.40150648343251194</t>
  </si>
  <si>
    <t>0.8299674007779803</t>
  </si>
  <si>
    <t>0.7049698855228699</t>
  </si>
  <si>
    <t>0.26935612793056884</t>
  </si>
  <si>
    <t>0.9443279894564287</t>
  </si>
  <si>
    <t>0.8289249205837212</t>
  </si>
  <si>
    <t>0.3728217105225793</t>
  </si>
  <si>
    <t>0.9152975533835058</t>
  </si>
  <si>
    <t>0.7080063738433253</t>
  </si>
  <si>
    <t>0.4262306911113143</t>
  </si>
  <si>
    <t>0.8308072157873292</t>
  </si>
  <si>
    <t>0.6464222975800253</t>
  </si>
  <si>
    <t>0.39262814858042894</t>
  </si>
  <si>
    <t>0.8310143226926354</t>
  </si>
  <si>
    <t>0.6583587594992961</t>
  </si>
  <si>
    <t>0.39235171202801133</t>
  </si>
  <si>
    <t>0.8407228058581704</t>
  </si>
  <si>
    <t>0.660055555584674</t>
  </si>
  <si>
    <t>0.41892525163849165</t>
  </si>
  <si>
    <t>0.9290905890556699</t>
  </si>
  <si>
    <t>0.6941074825033907</t>
  </si>
  <si>
    <t>0.4057560323217251</t>
  </si>
  <si>
    <t>0.9215647800721467</t>
  </si>
  <si>
    <t>0.7512087519506851</t>
  </si>
  <si>
    <t>0.45689362326649285</t>
  </si>
  <si>
    <t>0.9676727304988761</t>
  </si>
  <si>
    <t>0.6455566947190561</t>
  </si>
  <si>
    <t>0.4484648840588529</t>
  </si>
  <si>
    <t>0.7517780996090986</t>
  </si>
  <si>
    <t>0.6373259500165763</t>
  </si>
  <si>
    <t>0.46752220313510534</t>
  </si>
  <si>
    <t>0.8475148158259858</t>
  </si>
  <si>
    <t>0.5761001684983422</t>
  </si>
  <si>
    <t>0.4213415140337814</t>
  </si>
  <si>
    <t>0.8006667035149938</t>
  </si>
  <si>
    <t>0.6566589049965791</t>
  </si>
  <si>
    <t>0.2615150507860503</t>
  </si>
  <si>
    <t>0.9298463296424848</t>
  </si>
  <si>
    <t>0.8261692379105705</t>
  </si>
  <si>
    <t>0.2822136802461597</t>
  </si>
  <si>
    <t>0.9547173446327797</t>
  </si>
  <si>
    <t>0.7886762623241863</t>
  </si>
  <si>
    <t>0.4175153734545971</t>
  </si>
  <si>
    <t>0.7918381516736476</t>
  </si>
  <si>
    <t>0.6506638078358891</t>
  </si>
  <si>
    <t>0.355287075430328</t>
  </si>
  <si>
    <t>0.8825232714018838</t>
  </si>
  <si>
    <t>0.7906420934270544</t>
  </si>
  <si>
    <t>0.39921319067371863</t>
  </si>
  <si>
    <t>0.8297709828159596</t>
  </si>
  <si>
    <t>0.6730416328310014</t>
  </si>
  <si>
    <t>0.2928178257695675</t>
  </si>
  <si>
    <t>0.9644748476031497</t>
  </si>
  <si>
    <t>0.8709194278434936</t>
  </si>
  <si>
    <t>0.4741689741590346</t>
  </si>
  <si>
    <t>0.8384045504325595</t>
  </si>
  <si>
    <t>0.6612553777472174</t>
  </si>
  <si>
    <t>0.09832200505766622</t>
  </si>
  <si>
    <t>1.1133570184012205</t>
  </si>
  <si>
    <t>0.95802437504758</t>
  </si>
  <si>
    <t>0.19755601944451592</t>
  </si>
  <si>
    <t>0.9274387086123539</t>
  </si>
  <si>
    <t>0.8644740893131344</t>
  </si>
  <si>
    <t>0.3396524442025632</t>
  </si>
  <si>
    <t>0.9355651575869508</t>
  </si>
  <si>
    <t>0.7653622066637732</t>
  </si>
  <si>
    <t>0.4544625992705504</t>
  </si>
  <si>
    <t>0.8693428600322569</t>
  </si>
  <si>
    <t>0.6366288115616674</t>
  </si>
  <si>
    <t>0.20377569267387896</t>
  </si>
  <si>
    <t>1.0800210003345319</t>
  </si>
  <si>
    <t>0.9421904269897566</t>
  </si>
  <si>
    <t>0.3784641201270867</t>
  </si>
  <si>
    <t>0.9001574020726794</t>
  </si>
  <si>
    <t>0.7131514167884033</t>
  </si>
  <si>
    <t>0.1885532853754754</t>
  </si>
  <si>
    <t>0.9445075616945527</t>
  </si>
  <si>
    <t>0.8738160133031753</t>
  </si>
  <si>
    <t>0.23704939373034886</t>
  </si>
  <si>
    <t>0.9295352616557997</t>
  </si>
  <si>
    <t>0.7954453458475446</t>
  </si>
  <si>
    <t>0.15619859416694548</t>
  </si>
  <si>
    <t>0.8965614944893325</t>
  </si>
  <si>
    <t>0.9700680739548262</t>
  </si>
  <si>
    <t>0.050767662303787424</t>
  </si>
  <si>
    <t>1.0945374601279778</t>
  </si>
  <si>
    <t>0.9806736404907956</t>
  </si>
  <si>
    <t>0.28453499032750695</t>
  </si>
  <si>
    <t>0.9645281949051833</t>
  </si>
  <si>
    <t>0.7716141190290537</t>
  </si>
  <si>
    <t>0.4434612222576445</t>
  </si>
  <si>
    <t>0.8284079230827859</t>
  </si>
  <si>
    <t>0.5977882778673227</t>
  </si>
  <si>
    <t>0.2516442318596865</t>
  </si>
  <si>
    <t>0.8729614485891682</t>
  </si>
  <si>
    <t>0.7170429953193709</t>
  </si>
  <si>
    <t>0.23290984084727345</t>
  </si>
  <si>
    <t>0.9427143246968503</t>
  </si>
  <si>
    <t>0.8033956083351937</t>
  </si>
  <si>
    <t>0.3922539761672065</t>
  </si>
  <si>
    <t>0.9698861152072056</t>
  </si>
  <si>
    <t>0.6444665720538578</t>
  </si>
  <si>
    <t>0.43277563605524877</t>
  </si>
  <si>
    <t>0.8558882339101483</t>
  </si>
  <si>
    <t>0.6396972139932687</t>
  </si>
  <si>
    <t>0.15262645595853808</t>
  </si>
  <si>
    <t>0.7900916307263097</t>
  </si>
  <si>
    <t>0.9662640650186863</t>
  </si>
  <si>
    <t>0.49219921685012324</t>
  </si>
  <si>
    <t>0.875162459571494</t>
  </si>
  <si>
    <t>0.627840384314772</t>
  </si>
  <si>
    <t>0.47564712444191426</t>
  </si>
  <si>
    <t>0.8021783592688079</t>
  </si>
  <si>
    <t>0.6497331655381589</t>
  </si>
  <si>
    <t>0.47366153399592503</t>
  </si>
  <si>
    <t>0.9028069035698958</t>
  </si>
  <si>
    <t>0.687716758296915</t>
  </si>
  <si>
    <t>0.40328636362744685</t>
  </si>
  <si>
    <t>0.8336498310129553</t>
  </si>
  <si>
    <t>0.656003205482153</t>
  </si>
  <si>
    <t>0.3479894708304945</t>
  </si>
  <si>
    <t>0.7214422503734006</t>
  </si>
  <si>
    <t>0.7063265020002505</t>
  </si>
  <si>
    <t>0.41042402814952295</t>
  </si>
  <si>
    <t>0.7923629052623394</t>
  </si>
  <si>
    <t>0.6722256346756585</t>
  </si>
  <si>
    <t>0.3657137543001464</t>
  </si>
  <si>
    <t>0.8724947342562088</t>
  </si>
  <si>
    <t>0.6730862387283316</t>
  </si>
  <si>
    <t>0.28415128080669594</t>
  </si>
  <si>
    <t>0.97443411890688</t>
  </si>
  <si>
    <t>0.7574312985351368</t>
  </si>
  <si>
    <t>0.3226753631483074</t>
  </si>
  <si>
    <t>1.0116360583448798</t>
  </si>
  <si>
    <t>0.7659536738617452</t>
  </si>
  <si>
    <t>0.37388052432699775</t>
  </si>
  <si>
    <t>0.9380338664102108</t>
  </si>
  <si>
    <t>0.7929196675545498</t>
  </si>
  <si>
    <t>0.18166946926522998</t>
  </si>
  <si>
    <t>0.9474376247198844</t>
  </si>
  <si>
    <t>0.7689281341811995</t>
  </si>
  <si>
    <t>0.22626082629089275</t>
  </si>
  <si>
    <t>1.1289379814556044</t>
  </si>
  <si>
    <t>0.9057207012710464</t>
  </si>
  <si>
    <t>0.5682283058945823</t>
  </si>
  <si>
    <t>0.7029599532736516</t>
  </si>
  <si>
    <t>0.4910602003271386</t>
  </si>
  <si>
    <t>0.3375758864905747</t>
  </si>
  <si>
    <t>0.8022528674816616</t>
  </si>
  <si>
    <t>0.7596121146423342</t>
  </si>
  <si>
    <t>0.43515185162563674</t>
  </si>
  <si>
    <t>0.9066356389365184</t>
  </si>
  <si>
    <t>0.6996713153540932</t>
  </si>
  <si>
    <t>0.4918391250583655</t>
  </si>
  <si>
    <t>0.8674256180308133</t>
  </si>
  <si>
    <t>0.6608140493324048</t>
  </si>
  <si>
    <t>0.47392280571923084</t>
  </si>
  <si>
    <t>0.6893695964299473</t>
  </si>
  <si>
    <t>0.588835264059546</t>
  </si>
  <si>
    <t>0.38680165127926736</t>
  </si>
  <si>
    <t>0.8094604569467256</t>
  </si>
  <si>
    <t>0.7088713325321179</t>
  </si>
  <si>
    <t>0.46370040732952705</t>
  </si>
  <si>
    <t>0.7990755606288025</t>
  </si>
  <si>
    <t>0.6547565572707916</t>
  </si>
  <si>
    <t>0.45465849449052237</t>
  </si>
  <si>
    <t>0.738044996156805</t>
  </si>
  <si>
    <t>0.6264797642259099</t>
  </si>
  <si>
    <t>0.49211976000224067</t>
  </si>
  <si>
    <t>0.5566896890617645</t>
  </si>
  <si>
    <t>0.5365731053897971</t>
  </si>
  <si>
    <t>0.41762708367198564</t>
  </si>
  <si>
    <t>0.935143218224135</t>
  </si>
  <si>
    <t>0.6831273876415056</t>
  </si>
  <si>
    <t>0.2829057321150793</t>
  </si>
  <si>
    <t>0.987011510337682</t>
  </si>
  <si>
    <t>0.8112799569136717</t>
  </si>
  <si>
    <t>0.2838458642201123</t>
  </si>
  <si>
    <t>0.943245033831122</t>
  </si>
  <si>
    <t>0.7418663684346631</t>
  </si>
  <si>
    <t>0.21859267617024367</t>
  </si>
  <si>
    <t>0.9000926823601054</t>
  </si>
  <si>
    <t>0.8592450087592596</t>
  </si>
  <si>
    <t>0.45755345819855964</t>
  </si>
  <si>
    <t>0.8192214250119056</t>
  </si>
  <si>
    <t>0.6692303539257224</t>
  </si>
  <si>
    <t>0.42987919228229526</t>
  </si>
  <si>
    <t>0.6076146943864753</t>
  </si>
  <si>
    <t>0.5707085787574161</t>
  </si>
  <si>
    <t>0.08711192523624899</t>
  </si>
  <si>
    <t>0.8539693802154291</t>
  </si>
  <si>
    <t>0.9013843532125678</t>
  </si>
  <si>
    <t>0.151844332190736</t>
  </si>
  <si>
    <t>0.966526282585197</t>
  </si>
  <si>
    <t>0.9252471791568841</t>
  </si>
  <si>
    <t>0.2456166563580876</t>
  </si>
  <si>
    <t>0.8383323005351913</t>
  </si>
  <si>
    <t>0.8583735135676412</t>
  </si>
  <si>
    <t>0.3099511767050186</t>
  </si>
  <si>
    <t>0.9375234804418371</t>
  </si>
  <si>
    <t>0.7867015683392542</t>
  </si>
  <si>
    <t>0.34857831579228754</t>
  </si>
  <si>
    <t>0.9498667200215649</t>
  </si>
  <si>
    <t>0.8125318772260464</t>
  </si>
  <si>
    <t>0.3900131573515246</t>
  </si>
  <si>
    <t>0.9507186266203943</t>
  </si>
  <si>
    <t>0.6806598963100592</t>
  </si>
  <si>
    <t>0.4095587358546112</t>
  </si>
  <si>
    <t>0.7801869779291165</t>
  </si>
  <si>
    <t>0.6489028561396897</t>
  </si>
  <si>
    <t>0.3267208924963557</t>
  </si>
  <si>
    <t>0.6837291496948391</t>
  </si>
  <si>
    <t>0.629964950724583</t>
  </si>
  <si>
    <t>0.34909583937198885</t>
  </si>
  <si>
    <t>0.9289323344228144</t>
  </si>
  <si>
    <t>0.7514589038540906</t>
  </si>
  <si>
    <t>0.27804372686823375</t>
  </si>
  <si>
    <t>0.8892135617509465</t>
  </si>
  <si>
    <t>0.779733627950501</t>
  </si>
  <si>
    <t>0.18851269427173972</t>
  </si>
  <si>
    <t>1.5796063151598787</t>
  </si>
  <si>
    <t>0.8457622636441415</t>
  </si>
  <si>
    <t>0.21054179451448518</t>
  </si>
  <si>
    <t>1.0099709430041188</t>
  </si>
  <si>
    <t>0.9828271546001508</t>
  </si>
  <si>
    <t>0.261240971056208</t>
  </si>
  <si>
    <t>1.015347911383762</t>
  </si>
  <si>
    <t>0.9233565648210602</t>
  </si>
  <si>
    <t>0.21010653913521093</t>
  </si>
  <si>
    <t>1.1519379444944895</t>
  </si>
  <si>
    <t>0.9047454946068981</t>
  </si>
  <si>
    <t>0.4354280790874129</t>
  </si>
  <si>
    <t>0.9086081641174948</t>
  </si>
  <si>
    <t>0.6543066355463001</t>
  </si>
  <si>
    <t>0.35309700452545884</t>
  </si>
  <si>
    <t>0.9159862157168173</t>
  </si>
  <si>
    <t>0.7505971524443518</t>
  </si>
  <si>
    <t>0.43779857802415734</t>
  </si>
  <si>
    <t>0.8636781330137577</t>
  </si>
  <si>
    <t>0.6360699660080077</t>
  </si>
  <si>
    <t>0.49328984016249755</t>
  </si>
  <si>
    <t>0.9132312497901709</t>
  </si>
  <si>
    <t>0.6271616234682643</t>
  </si>
  <si>
    <t>0.4763783642920784</t>
  </si>
  <si>
    <t>0.8121506110991771</t>
  </si>
  <si>
    <t>0.6141886438580345</t>
  </si>
  <si>
    <t>0.29293317947682324</t>
  </si>
  <si>
    <t>1.0429787656817235</t>
  </si>
  <si>
    <t>0.8541089421527341</t>
  </si>
  <si>
    <t>0.2195086262211921</t>
  </si>
  <si>
    <t>1.0144863917219376</t>
  </si>
  <si>
    <t>0.9658892136173788</t>
  </si>
  <si>
    <t>0.17412542791022148</t>
  </si>
  <si>
    <t>0.962159758812469</t>
  </si>
  <si>
    <t>0.9071356854661923</t>
  </si>
  <si>
    <t>0.3714378205351211</t>
  </si>
  <si>
    <t>0.8372442424963729</t>
  </si>
  <si>
    <t>0.685583329098553</t>
  </si>
  <si>
    <t>0.3635846109386549</t>
  </si>
  <si>
    <t>0.9508739121716054</t>
  </si>
  <si>
    <t>0.8201337457947915</t>
  </si>
  <si>
    <t>0.44434617333921445</t>
  </si>
  <si>
    <t>0.8244593592233256</t>
  </si>
  <si>
    <t>0.5812916636190882</t>
  </si>
  <si>
    <t>0.1678758336005587</t>
  </si>
  <si>
    <t>0.9021625608556021</t>
  </si>
  <si>
    <t>0.936482996239191</t>
  </si>
  <si>
    <t>0.44243501889532993</t>
  </si>
  <si>
    <t>0.9255040161741377</t>
  </si>
  <si>
    <t>0.6603005218989337</t>
  </si>
  <si>
    <t>0.41415316108081424</t>
  </si>
  <si>
    <t>0.9369740285419472</t>
  </si>
  <si>
    <t>0.7250494260561349</t>
  </si>
  <si>
    <t>0.44438901768046213</t>
  </si>
  <si>
    <t>0.8567657508852649</t>
  </si>
  <si>
    <t>0.6091989562964604</t>
  </si>
  <si>
    <t>0.43031615623400443</t>
  </si>
  <si>
    <t>0.8669637552706375</t>
  </si>
  <si>
    <t>0.6972372082229907</t>
  </si>
  <si>
    <t>0.326813570181155</t>
  </si>
  <si>
    <t>0.8777806091466633</t>
  </si>
  <si>
    <t>0.7059184827387672</t>
  </si>
  <si>
    <t>0.5233017299173737</t>
  </si>
  <si>
    <t>0.834762196987789</t>
  </si>
  <si>
    <t>0.5665307750931926</t>
  </si>
  <si>
    <t>0.2927348051493448</t>
  </si>
  <si>
    <t>0.99232311413724</t>
  </si>
  <si>
    <t>0.8612675698816178</t>
  </si>
  <si>
    <t>0.4615626204112326</t>
  </si>
  <si>
    <t>0.8670237995225063</t>
  </si>
  <si>
    <t>0.6464970584951323</t>
  </si>
  <si>
    <t>0.2923935247325856</t>
  </si>
  <si>
    <t>0.9012269277576203</t>
  </si>
  <si>
    <t>0.7938669347230475</t>
  </si>
  <si>
    <t>0.46714456082582057</t>
  </si>
  <si>
    <t>0.8235466156355369</t>
  </si>
  <si>
    <t>0.5723354981722295</t>
  </si>
  <si>
    <t>0.3738959820491045</t>
  </si>
  <si>
    <t>1.0315117697713876</t>
  </si>
  <si>
    <t>0.754732057096028</t>
  </si>
  <si>
    <t>0.31610742846520584</t>
  </si>
  <si>
    <t>0.9741750151136656</t>
  </si>
  <si>
    <t>0.757983757284268</t>
  </si>
  <si>
    <t>0.14708262831842522</t>
  </si>
  <si>
    <t>0.9609107785522535</t>
  </si>
  <si>
    <t>0.9719036815191417</t>
  </si>
  <si>
    <t>0.27877955242762775</t>
  </si>
  <si>
    <t>0.8858587715734465</t>
  </si>
  <si>
    <t>0.8356498187790264</t>
  </si>
  <si>
    <t>0.4347122706262818</t>
  </si>
  <si>
    <t>0.8205483485350757</t>
  </si>
  <si>
    <t>0.6579965915308021</t>
  </si>
  <si>
    <t>0.37679012464361905</t>
  </si>
  <si>
    <t>0.947374042781858</t>
  </si>
  <si>
    <t>0.7075306650893215</t>
  </si>
  <si>
    <t>0.1937498824318319</t>
  </si>
  <si>
    <t>1.0152517821581497</t>
  </si>
  <si>
    <t>0.9131822255234808</t>
  </si>
  <si>
    <t>0.4438431537255272</t>
  </si>
  <si>
    <t>0.8492015544007512</t>
  </si>
  <si>
    <t>0.6976908940845208</t>
  </si>
  <si>
    <t>0.35453418526859515</t>
  </si>
  <si>
    <t>1.0314616828010945</t>
  </si>
  <si>
    <t>0.7577091786338683</t>
  </si>
  <si>
    <t>0.1229868211406907</t>
  </si>
  <si>
    <t>0.8703599485987408</t>
  </si>
  <si>
    <t>1.0209793452474258</t>
  </si>
  <si>
    <t>0.38651344901591234</t>
  </si>
  <si>
    <t>0.9239458595696257</t>
  </si>
  <si>
    <t>0.7054275757814059</t>
  </si>
  <si>
    <t>0.28142684366993687</t>
  </si>
  <si>
    <t>0.9243889846234759</t>
  </si>
  <si>
    <t>0.7642727968687373</t>
  </si>
  <si>
    <t>0.3787679321337629</t>
  </si>
  <si>
    <t>0.8616898299836335</t>
  </si>
  <si>
    <t>0.7284665619846363</t>
  </si>
  <si>
    <t>0.30918234462843075</t>
  </si>
  <si>
    <t>0.7928449736600669</t>
  </si>
  <si>
    <t>0.5506975033080224</t>
  </si>
  <si>
    <t>0.4690248848894561</t>
  </si>
  <si>
    <t>0.7715540392276609</t>
  </si>
  <si>
    <t>0.5359761467110014</t>
  </si>
  <si>
    <t>0.4042140365523766</t>
  </si>
  <si>
    <t>0.9093354849968904</t>
  </si>
  <si>
    <t>0.671845097489707</t>
  </si>
  <si>
    <t>0.35645820417569696</t>
  </si>
  <si>
    <t>0.9158998046863785</t>
  </si>
  <si>
    <t>0.7640505543236265</t>
  </si>
  <si>
    <t>0.4262092577536245</t>
  </si>
  <si>
    <t>0.9577874002009129</t>
  </si>
  <si>
    <t>0.7473994761045079</t>
  </si>
  <si>
    <t>0.12129693669562025</t>
  </si>
  <si>
    <t>0.9595978978515874</t>
  </si>
  <si>
    <t>0.8941690496187877</t>
  </si>
  <si>
    <t>0.30504921389455153</t>
  </si>
  <si>
    <t>0.9365371247610814</t>
  </si>
  <si>
    <t>0.7809442014289806</t>
  </si>
  <si>
    <t>0.2937775255784181</t>
  </si>
  <si>
    <t>0.7830621801921084</t>
  </si>
  <si>
    <t>0.7922807431413773</t>
  </si>
  <si>
    <t>0.08170233417885263</t>
  </si>
  <si>
    <t>1.0122778195441127</t>
  </si>
  <si>
    <t>0.9811988033047265</t>
  </si>
  <si>
    <t>0.28226742201626026</t>
  </si>
  <si>
    <t>0.9356497241908386</t>
  </si>
  <si>
    <t>0.8517927500354108</t>
  </si>
  <si>
    <t>0.24722103781351723</t>
  </si>
  <si>
    <t>0.9294968833342709</t>
  </si>
  <si>
    <t>0.6535079815336509</t>
  </si>
  <si>
    <t>0.2751751422468562</t>
  </si>
  <si>
    <t>0.7894149995604891</t>
  </si>
  <si>
    <t>0.8604395271642848</t>
  </si>
  <si>
    <t>0.15809824035145023</t>
  </si>
  <si>
    <t>0.9603299025253778</t>
  </si>
  <si>
    <t>0.913850173342075</t>
  </si>
  <si>
    <t>0.28016389329806135</t>
  </si>
  <si>
    <t>0.9412960465591698</t>
  </si>
  <si>
    <t>0.8644128098915953</t>
  </si>
  <si>
    <t>0.1101710433896017</t>
  </si>
  <si>
    <t>1.0327783263719523</t>
  </si>
  <si>
    <t>0.9181150144998093</t>
  </si>
  <si>
    <t>0.14361117515782898</t>
  </si>
  <si>
    <t>0.879841768905968</t>
  </si>
  <si>
    <t>0.8673207272483585</t>
  </si>
  <si>
    <t>0.09087696307197556</t>
  </si>
  <si>
    <t>0.47018946074435963</t>
  </si>
  <si>
    <t>1.2686294262104267</t>
  </si>
  <si>
    <t>0.18868452784444212</t>
  </si>
  <si>
    <t>1.0124824563168349</t>
  </si>
  <si>
    <t>0.9560681120287079</t>
  </si>
  <si>
    <t>0.276529993907234</t>
  </si>
  <si>
    <t>0.8746741939479926</t>
  </si>
  <si>
    <t>0.8653811695214757</t>
  </si>
  <si>
    <t>0.08867359721412359</t>
  </si>
  <si>
    <t>0.9879106804297944</t>
  </si>
  <si>
    <t>0.9478015090830367</t>
  </si>
  <si>
    <t>0.2753588012964521</t>
  </si>
  <si>
    <t>1.0163234581255367</t>
  </si>
  <si>
    <t>0.9015565926400212</t>
  </si>
  <si>
    <t>0.17762689064719506</t>
  </si>
  <si>
    <t>1.0868372755272995</t>
  </si>
  <si>
    <t>0.9020214413823111</t>
  </si>
  <si>
    <t>0.22657659075182182</t>
  </si>
  <si>
    <t>0.8653051799502429</t>
  </si>
  <si>
    <t>0.8271131471072984</t>
  </si>
  <si>
    <t>0.1236460957011149</t>
  </si>
  <si>
    <t>0.995137442710875</t>
  </si>
  <si>
    <t>0.950662411841039</t>
  </si>
  <si>
    <t>0.4355886329303199</t>
  </si>
  <si>
    <t>0.8128240964650126</t>
  </si>
  <si>
    <t>0.609382169590657</t>
  </si>
  <si>
    <t>0.2579947481545566</t>
  </si>
  <si>
    <t>1.0154217663031273</t>
  </si>
  <si>
    <t>0.8763186602993674</t>
  </si>
  <si>
    <t>0.15998311751631508</t>
  </si>
  <si>
    <t>0.9241826481552119</t>
  </si>
  <si>
    <t>0.8582860366269875</t>
  </si>
  <si>
    <t>0.43626039529009025</t>
  </si>
  <si>
    <t>0.6596976449941767</t>
  </si>
  <si>
    <t>0.5695939119407853</t>
  </si>
  <si>
    <t>0.2446465902931626</t>
  </si>
  <si>
    <t>1.0171276379039091</t>
  </si>
  <si>
    <t>0.8573136808564075</t>
  </si>
  <si>
    <t>0.25832084601653327</t>
  </si>
  <si>
    <t>0.9285196139844405</t>
  </si>
  <si>
    <t>0.7768527453742712</t>
  </si>
  <si>
    <t>0.2497279089135474</t>
  </si>
  <si>
    <t>0.957220799632938</t>
  </si>
  <si>
    <t>0.9191809781028837</t>
  </si>
  <si>
    <t>0.2141434399301585</t>
  </si>
  <si>
    <t>1.0281599707936766</t>
  </si>
  <si>
    <t>0.8684099487542718</t>
  </si>
  <si>
    <t>0.18015177785775213</t>
  </si>
  <si>
    <t>1.069173283482114</t>
  </si>
  <si>
    <t>0.8923298783313227</t>
  </si>
  <si>
    <t>0.19011707388411392</t>
  </si>
  <si>
    <t>0.9020469652906168</t>
  </si>
  <si>
    <t>0.8891948898403517</t>
  </si>
  <si>
    <t>0.22054325363726762</t>
  </si>
  <si>
    <t>1.0612808014026074</t>
  </si>
  <si>
    <t>0.8257960383948175</t>
  </si>
  <si>
    <t>0.2548895425262623</t>
  </si>
  <si>
    <t>0.5684729881359958</t>
  </si>
  <si>
    <t>0.9731209708088364</t>
  </si>
  <si>
    <t>0.2244216825600306</t>
  </si>
  <si>
    <t>0.9184481813988289</t>
  </si>
  <si>
    <t>0.872623809092768</t>
  </si>
  <si>
    <t>0.20738842304848232</t>
  </si>
  <si>
    <t>1.157140771816096</t>
  </si>
  <si>
    <t>1.0255542134127817</t>
  </si>
  <si>
    <t>0.20170921846328793</t>
  </si>
  <si>
    <t>1.057167185081186</t>
  </si>
  <si>
    <t>0.7755382632839241</t>
  </si>
  <si>
    <t>0.31988437137837333</t>
  </si>
  <si>
    <t>0.754187153275113</t>
  </si>
  <si>
    <t>0.7337343133970908</t>
  </si>
  <si>
    <t>0.16573393472342363</t>
  </si>
  <si>
    <t>0.7966964983321758</t>
  </si>
  <si>
    <t>0.858871569796556</t>
  </si>
  <si>
    <t>0.2269594431490265</t>
  </si>
  <si>
    <t>0.9670571231812031</t>
  </si>
  <si>
    <t>0.7801184561839771</t>
  </si>
  <si>
    <t>0.24011036736071728</t>
  </si>
  <si>
    <t>0.9540709210538818</t>
  </si>
  <si>
    <t>0.8526650553715543</t>
  </si>
  <si>
    <t>0.16084027042545868</t>
  </si>
  <si>
    <t>0.9418526711567857</t>
  </si>
  <si>
    <t>0.8215061486544221</t>
  </si>
  <si>
    <t>0.19025768815745264</t>
  </si>
  <si>
    <t>0.9508294719578938</t>
  </si>
  <si>
    <t>0.8583079120816892</t>
  </si>
  <si>
    <t>0.3814867890211935</t>
  </si>
  <si>
    <t>0.8250188421895648</t>
  </si>
  <si>
    <t>0.750268436007477</t>
  </si>
  <si>
    <t>0.35174950330789545</t>
  </si>
  <si>
    <t>0.9395656049668153</t>
  </si>
  <si>
    <t>0.7494652377331257</t>
  </si>
  <si>
    <t>0.4832910347537285</t>
  </si>
  <si>
    <t>0.7400599138389546</t>
  </si>
  <si>
    <t>0.5751927256846604</t>
  </si>
  <si>
    <t>0.46836350025416734</t>
  </si>
  <si>
    <t>0.8631513668112487</t>
  </si>
  <si>
    <t>0.610725411101696</t>
  </si>
  <si>
    <t>0.4545373225113084</t>
  </si>
  <si>
    <t>0.8336568318314355</t>
  </si>
  <si>
    <t>0.6349156575821479</t>
  </si>
  <si>
    <t>0.49332069301678055</t>
  </si>
  <si>
    <t>0.8321771252642145</t>
  </si>
  <si>
    <t>0.6146094186157455</t>
  </si>
  <si>
    <t>0.5056364598403975</t>
  </si>
  <si>
    <t>0.8002652021122563</t>
  </si>
  <si>
    <t>0.6028850902474241</t>
  </si>
  <si>
    <t>0.46777687742870466</t>
  </si>
  <si>
    <t>0.6893514918436724</t>
  </si>
  <si>
    <t>0.557977228651529</t>
  </si>
  <si>
    <t>0.23549573184921113</t>
  </si>
  <si>
    <t>1.2772286644444253</t>
  </si>
  <si>
    <t>0.8727811010481493</t>
  </si>
  <si>
    <t>0.23795179571899944</t>
  </si>
  <si>
    <t>0.9378023528647401</t>
  </si>
  <si>
    <t>0.7760001399654665</t>
  </si>
  <si>
    <t>0.43996758300348093</t>
  </si>
  <si>
    <t>0.8846406246318878</t>
  </si>
  <si>
    <t>0.6571462738485278</t>
  </si>
  <si>
    <t>0.5055708501892808</t>
  </si>
  <si>
    <t>0.7966278734321937</t>
  </si>
  <si>
    <t>0.5705732583482764</t>
  </si>
  <si>
    <t>0.1565214785161761</t>
  </si>
  <si>
    <t>0.9445825699917924</t>
  </si>
  <si>
    <t>0.9088709080573762</t>
  </si>
  <si>
    <t>0.4523580499383344</t>
  </si>
  <si>
    <t>0.7333940748147758</t>
  </si>
  <si>
    <t>0.6111713289836311</t>
  </si>
  <si>
    <t>0.4830911263032356</t>
  </si>
  <si>
    <t>0.7061629002971505</t>
  </si>
  <si>
    <t>0.5834651365970756</t>
  </si>
  <si>
    <t>0.20773239923741463</t>
  </si>
  <si>
    <t>0.8675711960341175</t>
  </si>
  <si>
    <t>0.8858706232756526</t>
  </si>
  <si>
    <t>0.28028738851276985</t>
  </si>
  <si>
    <t>0.9642582324542641</t>
  </si>
  <si>
    <t>0.7640835368934901</t>
  </si>
  <si>
    <t>0.3443936865523222</t>
  </si>
  <si>
    <t>0.9139550364184095</t>
  </si>
  <si>
    <t>0.7247540380874048</t>
  </si>
  <si>
    <t>0.3947221212780698</t>
  </si>
  <si>
    <t>0.9188969847509753</t>
  </si>
  <si>
    <t>0.7072358371361219</t>
  </si>
  <si>
    <t>0.4432307827775482</t>
  </si>
  <si>
    <t>0.895666986432684</t>
  </si>
  <si>
    <t>0.6329749906388737</t>
  </si>
  <si>
    <t>0.4803939129007839</t>
  </si>
  <si>
    <t>0.8472943655710696</t>
  </si>
  <si>
    <t>0.5879044594000639</t>
  </si>
  <si>
    <t>0.4170420193200308</t>
  </si>
  <si>
    <t>0.8538197237921166</t>
  </si>
  <si>
    <t>0.6166218662931685</t>
  </si>
  <si>
    <t>0.3923570946419896</t>
  </si>
  <si>
    <t>0.8264489302889322</t>
  </si>
  <si>
    <t>0.6685608314270646</t>
  </si>
  <si>
    <t>0.07002298249195774</t>
  </si>
  <si>
    <t>0.8532075037700726</t>
  </si>
  <si>
    <t>0.6940175974121361</t>
  </si>
  <si>
    <t>0.32129582976764065</t>
  </si>
  <si>
    <t>0.88906462358406535</t>
  </si>
  <si>
    <t>0.7271476760822205</t>
  </si>
  <si>
    <t>0.4451378604007895</t>
  </si>
  <si>
    <t>0.9522267487726203</t>
  </si>
  <si>
    <t>0.710552088100153</t>
  </si>
  <si>
    <t>0.4484052323914841</t>
  </si>
  <si>
    <t>0.9028865511831203</t>
  </si>
  <si>
    <t>0.663115492320076</t>
  </si>
  <si>
    <t>0.43553276333412916</t>
  </si>
  <si>
    <t>0.8625657568061988</t>
  </si>
  <si>
    <t>0.6461662074744818</t>
  </si>
  <si>
    <t>0.371214331583098</t>
  </si>
  <si>
    <t>0.997136728939877</t>
  </si>
  <si>
    <t>0.77862785067146</t>
  </si>
  <si>
    <t>0.47090816314109757</t>
  </si>
  <si>
    <t>0.834125258745348</t>
  </si>
  <si>
    <t>0.6391632313127478</t>
  </si>
  <si>
    <t>0.43362708507551034</t>
  </si>
  <si>
    <t>0.9100792348266697</t>
  </si>
  <si>
    <t>0.6355689967700522</t>
  </si>
  <si>
    <t>0.19766877261741966</t>
  </si>
  <si>
    <t>0.9785700542811104</t>
  </si>
  <si>
    <t>0.9084209185178742</t>
  </si>
  <si>
    <t>0.45775690956699255</t>
  </si>
  <si>
    <t>0.7619178779693503</t>
  </si>
  <si>
    <t>0.613412496030427</t>
  </si>
  <si>
    <t>0.4145999838194817</t>
  </si>
  <si>
    <t>0.7333753476618647</t>
  </si>
  <si>
    <t>0.6091098863096203</t>
  </si>
  <si>
    <t>0.30535698122859856</t>
  </si>
  <si>
    <t>0.8762357092670168</t>
  </si>
  <si>
    <t>0.805463401826765</t>
  </si>
  <si>
    <t>0.3550501439430994</t>
  </si>
  <si>
    <t>0.902785196260819</t>
  </si>
  <si>
    <t>0.7013737576866419</t>
  </si>
  <si>
    <t>0.42325041138846486</t>
  </si>
  <si>
    <t>0.9935208078602444</t>
  </si>
  <si>
    <t>0.6533031763054902</t>
  </si>
  <si>
    <t>0.3091789805932308</t>
  </si>
  <si>
    <t>0.9082391608879841</t>
  </si>
  <si>
    <t>0.722984153830206</t>
  </si>
  <si>
    <t>0.3574672845061566</t>
  </si>
  <si>
    <t>0.7829028979265833</t>
  </si>
  <si>
    <t>0.7127919399960589</t>
  </si>
  <si>
    <t>0.431772429830218</t>
  </si>
  <si>
    <t>0.8533297833341845</t>
  </si>
  <si>
    <t>0.6847391868483896</t>
  </si>
  <si>
    <t>0.25117501318754093</t>
  </si>
  <si>
    <t>0.9230287155621724</t>
  </si>
  <si>
    <t>0.8525017967853664</t>
  </si>
  <si>
    <t>0.4092903101292873</t>
  </si>
  <si>
    <t>0.8182952228432722</t>
  </si>
  <si>
    <t>0.7022343305185567</t>
  </si>
  <si>
    <t>0.1641401980110039</t>
  </si>
  <si>
    <t>1.1000813010526271</t>
  </si>
  <si>
    <t>0.812179731035897</t>
  </si>
  <si>
    <t>0.44088746183016314</t>
  </si>
  <si>
    <t>0.9071973216821807</t>
  </si>
  <si>
    <t>0.6436229357217431</t>
  </si>
  <si>
    <t>0.47511238682233936</t>
  </si>
  <si>
    <t>0.8891744921023863</t>
  </si>
  <si>
    <t>0.6361506097480396</t>
  </si>
  <si>
    <t>0.4542202155583791</t>
  </si>
  <si>
    <t>0.8367868952128785</t>
  </si>
  <si>
    <t>0.6381646698132436</t>
  </si>
  <si>
    <t>0.4414222104078368</t>
  </si>
  <si>
    <t>0.8989074793546545</t>
  </si>
  <si>
    <t>0.6562871123784739</t>
  </si>
  <si>
    <t>0.16678556592476235</t>
  </si>
  <si>
    <t>1.0319278577564437</t>
  </si>
  <si>
    <t>0.9276909922049353</t>
  </si>
  <si>
    <t>0.48832006948302875</t>
  </si>
  <si>
    <t>0.7678341695258044</t>
  </si>
  <si>
    <t>0.6218676202826303</t>
  </si>
  <si>
    <t>0.3333894288626629</t>
  </si>
  <si>
    <t>0.9353962147914068</t>
  </si>
  <si>
    <t>0.7572880358745706</t>
  </si>
  <si>
    <t>0.41681774060150034</t>
  </si>
  <si>
    <t>0.8939008927604004</t>
  </si>
  <si>
    <t>0.6839301221587142</t>
  </si>
  <si>
    <t>0.3264824403415134</t>
  </si>
  <si>
    <t>0.9154225445802117</t>
  </si>
  <si>
    <t>0.7516177784045102</t>
  </si>
  <si>
    <t>0.14365963247368402</t>
  </si>
  <si>
    <t>0.9585453658211047</t>
  </si>
  <si>
    <t>0.9602869044905293</t>
  </si>
  <si>
    <t>0.4637341202768325</t>
  </si>
  <si>
    <t>0.7794762418617265</t>
  </si>
  <si>
    <t>0.6196835726387224</t>
  </si>
  <si>
    <t>0.3810124102963403</t>
  </si>
  <si>
    <t>1.0416896656064</t>
  </si>
  <si>
    <t>0.7833854496177255</t>
  </si>
  <si>
    <t>0.24177348038822175</t>
  </si>
  <si>
    <t>0.9619267508761161</t>
  </si>
  <si>
    <t>0.9140066617539013</t>
  </si>
  <si>
    <t>0.4950543107655023</t>
  </si>
  <si>
    <t>0.7697941884415225</t>
  </si>
  <si>
    <t>0.5710902291779629</t>
  </si>
  <si>
    <t>0.27505886982949196</t>
  </si>
  <si>
    <t>0.8321305688426414</t>
  </si>
  <si>
    <t>0.858259693972637</t>
  </si>
  <si>
    <t>0.3285513068570204</t>
  </si>
  <si>
    <t>0.8483103394834686</t>
  </si>
  <si>
    <t>0.7404349067544247</t>
  </si>
  <si>
    <t>0.3967339436964795</t>
  </si>
  <si>
    <t>0.7971161043946207</t>
  </si>
  <si>
    <t>0.6209287673158369</t>
  </si>
  <si>
    <t>0.2371633889069188</t>
  </si>
  <si>
    <t>0.974882593550477</t>
  </si>
  <si>
    <t>0.8282180843292668</t>
  </si>
  <si>
    <t>0.16793048116822926</t>
  </si>
  <si>
    <t>0.9288341191324834</t>
  </si>
  <si>
    <t>0.9941373205411539</t>
  </si>
  <si>
    <t>0.16943485544662126</t>
  </si>
  <si>
    <t>0.00461977021360953</t>
  </si>
  <si>
    <t>0.004619770213609546</t>
  </si>
  <si>
    <t>0.47986562298722923</t>
  </si>
  <si>
    <t>0.8457671363399769</t>
  </si>
  <si>
    <t>0.6329858155326809</t>
  </si>
  <si>
    <t>0.4805234740282954</t>
  </si>
  <si>
    <t>0.7909757440949123</t>
  </si>
  <si>
    <t>0.5757131516969531</t>
  </si>
  <si>
    <t>0.33334106584253587</t>
  </si>
  <si>
    <t>0.9289005282587849</t>
  </si>
  <si>
    <t>0.805660515176158</t>
  </si>
  <si>
    <t>0.4354291811757741</t>
  </si>
  <si>
    <t>0.9154555875623847</t>
  </si>
  <si>
    <t>0.6720722100559001</t>
  </si>
  <si>
    <t>0.39821449993575486</t>
  </si>
  <si>
    <t>0.8640025241136418</t>
  </si>
  <si>
    <t>0.6609942505034763</t>
  </si>
  <si>
    <t>0.3863603640128578</t>
  </si>
  <si>
    <t>0.8675399476272314</t>
  </si>
  <si>
    <t>0.6711590952642165</t>
  </si>
  <si>
    <t>0.032364747950842786</t>
  </si>
  <si>
    <t>0.6758778106768257</t>
  </si>
  <si>
    <t>0.9028099490074679</t>
  </si>
  <si>
    <t>0.267283146411435</t>
  </si>
  <si>
    <t>0.9933827298358618</t>
  </si>
  <si>
    <t>0.8560503810199906</t>
  </si>
  <si>
    <t>0.3433710728576346</t>
  </si>
  <si>
    <t>0.8415676555778876</t>
  </si>
  <si>
    <t>0.8127165464294798</t>
  </si>
  <si>
    <t>0.12750870620916263</t>
  </si>
  <si>
    <t>1.006853185465494</t>
  </si>
  <si>
    <t>0.9072052330853242</t>
  </si>
  <si>
    <t>0.35187491220372</t>
  </si>
  <si>
    <t>1.0204064827733528</t>
  </si>
  <si>
    <t>0.8276643624793802</t>
  </si>
  <si>
    <t>0.284587759293105</t>
  </si>
  <si>
    <t>1.015945296716494</t>
  </si>
  <si>
    <t>0.8069798025507486</t>
  </si>
  <si>
    <t>0.35482402673465496</t>
  </si>
  <si>
    <t>0.9054402752787389</t>
  </si>
  <si>
    <t>0.7712673532004779</t>
  </si>
  <si>
    <t>0.4231840554530094</t>
  </si>
  <si>
    <t>0.7595228428452961</t>
  </si>
  <si>
    <t>0.6032759438012163</t>
  </si>
  <si>
    <t>0.3896706055425685</t>
  </si>
  <si>
    <t>1.0055830779038089</t>
  </si>
  <si>
    <t>0.7429656994248293</t>
  </si>
  <si>
    <t>0.24376599098385363</t>
  </si>
  <si>
    <t>0.9446419346133945</t>
  </si>
  <si>
    <t>0.8634710768783255</t>
  </si>
  <si>
    <t>0.37974215127775324</t>
  </si>
  <si>
    <t>0.7842138192891766</t>
  </si>
  <si>
    <t>0.6663988046049216</t>
  </si>
  <si>
    <t>0.42282638472074</t>
  </si>
  <si>
    <t>0.9866016780119793</t>
  </si>
  <si>
    <t>0.720704537280285</t>
  </si>
  <si>
    <t>0.1883672155040435</t>
  </si>
  <si>
    <t>0.977798488812203</t>
  </si>
  <si>
    <t>0.8462806962946214</t>
  </si>
  <si>
    <t>0.2083317504202345</t>
  </si>
  <si>
    <t>0.9950037371637526</t>
  </si>
  <si>
    <t>0.9320255243245792</t>
  </si>
  <si>
    <t>0.485636213751089</t>
  </si>
  <si>
    <t>0.7258906351838071</t>
  </si>
  <si>
    <t>0.5582488447684502</t>
  </si>
  <si>
    <t>0.37190224102320824</t>
  </si>
  <si>
    <t>0.9457019088265108</t>
  </si>
  <si>
    <t>0.7479237694760761</t>
  </si>
  <si>
    <t>0.12146314218532395</t>
  </si>
  <si>
    <t>1.0403149056337528</t>
  </si>
  <si>
    <t>0.9059903154802116</t>
  </si>
  <si>
    <t>0.4281861837493902</t>
  </si>
  <si>
    <t>0.8651430588798759</t>
  </si>
  <si>
    <t>0.669192175068326</t>
  </si>
  <si>
    <t>0.38216282840165855</t>
  </si>
  <si>
    <t>0.7877181704472394</t>
  </si>
  <si>
    <t>0.6880677394182635</t>
  </si>
  <si>
    <t>0.241144380376505</t>
  </si>
  <si>
    <t>0.987864215011274</t>
  </si>
  <si>
    <t>0.8183187806659938</t>
  </si>
  <si>
    <t>0.3194760534482889</t>
  </si>
  <si>
    <t>0.9190560771884828</t>
  </si>
  <si>
    <t>0.8113861337951331</t>
  </si>
  <si>
    <t>0.29821409710420155</t>
  </si>
  <si>
    <t>0.7596115295871604</t>
  </si>
  <si>
    <t>0.7256446489045105</t>
  </si>
  <si>
    <t>0.3248663451601195</t>
  </si>
  <si>
    <t>0.8663664529103732</t>
  </si>
  <si>
    <t>0.7336341641314847</t>
  </si>
  <si>
    <t>0.42480772050632243</t>
  </si>
  <si>
    <t>0.9189005863018289</t>
  </si>
  <si>
    <t>0.6492901302047818</t>
  </si>
  <si>
    <t>0.4846815344697545</t>
  </si>
  <si>
    <t>0.7398426320883806</t>
  </si>
  <si>
    <t>0.593581086590663</t>
  </si>
  <si>
    <t>0.394415916981194</t>
  </si>
  <si>
    <t>0.8938746768887846</t>
  </si>
  <si>
    <t>0.6791112920742133</t>
  </si>
  <si>
    <t>0.4398272838428807</t>
  </si>
  <si>
    <t>0.888624469528875</t>
  </si>
  <si>
    <t>0.6787498391323873</t>
  </si>
  <si>
    <t>0.49292898491494536</t>
  </si>
  <si>
    <t>0.7326748044356521</t>
  </si>
  <si>
    <t>0.5589714668308643</t>
  </si>
  <si>
    <t>0.448770537715074</t>
  </si>
  <si>
    <t>0.8498876045310575</t>
  </si>
  <si>
    <t>0.6740262114209528</t>
  </si>
  <si>
    <t>0.2065875040407297</t>
  </si>
  <si>
    <t>1.1872476276305626</t>
  </si>
  <si>
    <t>0.6529193178253774</t>
  </si>
  <si>
    <t>0.4851253260632405</t>
  </si>
  <si>
    <t>0.8282349234808484</t>
  </si>
  <si>
    <t>0.6349120342135662</t>
  </si>
  <si>
    <t>0.5087859578070537</t>
  </si>
  <si>
    <t>0.9319873460408648</t>
  </si>
  <si>
    <t>0.6890856390586202</t>
  </si>
  <si>
    <t>0.44495240252121604</t>
  </si>
  <si>
    <t>0.9064705186146873</t>
  </si>
  <si>
    <t>0.5842766648309625</t>
  </si>
  <si>
    <t>0.4395198896374017</t>
  </si>
  <si>
    <t>0.9623414823007964</t>
  </si>
  <si>
    <t>0.7089898556553695</t>
  </si>
  <si>
    <t>0.282166828471504</t>
  </si>
  <si>
    <t>0.8966287280067076</t>
  </si>
  <si>
    <t>0.7646771217338053</t>
  </si>
  <si>
    <t>0.4530845751808731</t>
  </si>
  <si>
    <t>0.8115568976527829</t>
  </si>
  <si>
    <t>0.6543491602154605</t>
  </si>
  <si>
    <t>0.4065519505501677</t>
  </si>
  <si>
    <t>0.7828026102998955</t>
  </si>
  <si>
    <t>0.6289413623751987</t>
  </si>
  <si>
    <t>0.2523928834405084</t>
  </si>
  <si>
    <t>0.9661884102769646</t>
  </si>
  <si>
    <t>0.8392856770537869</t>
  </si>
  <si>
    <t>0.2567514887750406</t>
  </si>
  <si>
    <t>1.101507268772791</t>
  </si>
  <si>
    <t>0.8684982963508945</t>
  </si>
  <si>
    <t>0.4881574583726712</t>
  </si>
  <si>
    <t>0.8997295564275503</t>
  </si>
  <si>
    <t>0.612088843414953</t>
  </si>
  <si>
    <t>0.16859542542688777</t>
  </si>
  <si>
    <t>0.9751743434108533</t>
  </si>
  <si>
    <t>0.9354581359486618</t>
  </si>
  <si>
    <t>0.4992397879688597</t>
  </si>
  <si>
    <t>0.8154844497583345</t>
  </si>
  <si>
    <t>0.5645934476297862</t>
  </si>
  <si>
    <t>0.19218904409726476</t>
  </si>
  <si>
    <t>1.0520516004937543</t>
  </si>
  <si>
    <t>0.8856624427992885</t>
  </si>
  <si>
    <t>0.2944479434813035</t>
  </si>
  <si>
    <t>0.8037679784477263</t>
  </si>
  <si>
    <t>0.7376317172493378</t>
  </si>
  <si>
    <t>0.5088633552694971</t>
  </si>
  <si>
    <t>0.5786222995799895</t>
  </si>
  <si>
    <t>0.49640863650997513</t>
  </si>
  <si>
    <t>0.4503354942643595</t>
  </si>
  <si>
    <t>0.649939862973844</t>
  </si>
  <si>
    <t>0.557441645710564</t>
  </si>
  <si>
    <t>0.1565129427635738</t>
  </si>
  <si>
    <t>0.8460296930747706</t>
  </si>
  <si>
    <t>0.87675589417372</t>
  </si>
  <si>
    <t>0.42006958578173537</t>
  </si>
  <si>
    <t>0.859047387626978</t>
  </si>
  <si>
    <t>0.6548938352765259</t>
  </si>
  <si>
    <t>0.3733241966062948</t>
  </si>
  <si>
    <t>0.8352841781910613</t>
  </si>
  <si>
    <t>0.6733741781974341</t>
  </si>
  <si>
    <t>0.07250737865544063</t>
  </si>
  <si>
    <t>1.1471215482126962</t>
  </si>
  <si>
    <t>0.8932269596276508</t>
  </si>
  <si>
    <t>0.44043634533153464</t>
  </si>
  <si>
    <t>0.9611520400666853</t>
  </si>
  <si>
    <t>0.6811769371805182</t>
  </si>
  <si>
    <t>0.5054500424668324</t>
  </si>
  <si>
    <t>0.8014760591445198</t>
  </si>
  <si>
    <t>0.6593560030489216</t>
  </si>
  <si>
    <t>0.40205351648026677</t>
  </si>
  <si>
    <t>0.7750749097076941</t>
  </si>
  <si>
    <t>0.6292717596361</t>
  </si>
  <si>
    <t>0.47193588793196345</t>
  </si>
  <si>
    <t>0.7707208526024892</t>
  </si>
  <si>
    <t>0.6026729863529615</t>
  </si>
  <si>
    <t>0.17729688206904404</t>
  </si>
  <si>
    <t>0.9205209738224978</t>
  </si>
  <si>
    <t>0.8446952266654411</t>
  </si>
  <si>
    <t>0.21159223081485495</t>
  </si>
  <si>
    <t>0.918973539207842</t>
  </si>
  <si>
    <t>0.8143018303015714</t>
  </si>
  <si>
    <t>0.3254321976292782</t>
  </si>
  <si>
    <t>0.9197281440634559</t>
  </si>
  <si>
    <t>0.7450474941652869</t>
  </si>
  <si>
    <t>0.23377805644709287</t>
  </si>
  <si>
    <t>0.9507698666932893</t>
  </si>
  <si>
    <t>0.8822930946033771</t>
  </si>
  <si>
    <t>0.22728804289106116</t>
  </si>
  <si>
    <t>0.988110668107817</t>
  </si>
  <si>
    <t>0.8543391331443735</t>
  </si>
  <si>
    <t>0.22997624770098785</t>
  </si>
  <si>
    <t>0.9963519393534886</t>
  </si>
  <si>
    <t>0.8724888646985851</t>
  </si>
  <si>
    <t>0.09724784174381759</t>
  </si>
  <si>
    <t>0.787559838487685</t>
  </si>
  <si>
    <t>0.8836571880169558</t>
  </si>
  <si>
    <t>0.15973736708626823</t>
  </si>
  <si>
    <t>1.1459471171675606</t>
  </si>
  <si>
    <t>0.9938552441114574</t>
  </si>
  <si>
    <t>0.2726908189352402</t>
  </si>
  <si>
    <t>1.1728362826912964</t>
  </si>
  <si>
    <t>0.940124648481353</t>
  </si>
  <si>
    <t>0.11174961151538955</t>
  </si>
  <si>
    <t>0.7071673908241226</t>
  </si>
  <si>
    <t>0.869716810356761</t>
  </si>
  <si>
    <t>0.27229078372868315</t>
  </si>
  <si>
    <t>0.9018126755855578</t>
  </si>
  <si>
    <t>0.8005213527258676</t>
  </si>
  <si>
    <t>0.489227133351396</t>
  </si>
  <si>
    <t>0.9715429666715778</t>
  </si>
  <si>
    <t>0.6422539378086305</t>
  </si>
  <si>
    <t>0.4517031803976319</t>
  </si>
  <si>
    <t>0.8250828276682808</t>
  </si>
  <si>
    <t>0.5967819726431505</t>
  </si>
  <si>
    <t>0.470460427062474</t>
  </si>
  <si>
    <t>0.834055622981426</t>
  </si>
  <si>
    <t>0.6321993962463706</t>
  </si>
  <si>
    <t>0.4785780023530112</t>
  </si>
  <si>
    <t>0.8530184765222876</t>
  </si>
  <si>
    <t>0.617910906886355</t>
  </si>
  <si>
    <t>0.5204119622951169</t>
  </si>
  <si>
    <t>0.843178578361413</t>
  </si>
  <si>
    <t>0.6277576360026191</t>
  </si>
  <si>
    <t>0.23575660839091914</t>
  </si>
  <si>
    <t>0.8625536695404503</t>
  </si>
  <si>
    <t>0.9351860214073873</t>
  </si>
  <si>
    <t>0.13058086821829296</t>
  </si>
  <si>
    <t>0.9679838990085278</t>
  </si>
  <si>
    <t>0.9080371568817143</t>
  </si>
  <si>
    <t>0.35183369229838024</t>
  </si>
  <si>
    <t>0.3542727451201041</t>
  </si>
  <si>
    <t>0.296397226235552</t>
  </si>
  <si>
    <t>0.21672962351972783</t>
  </si>
  <si>
    <t>0.20720240683269553</t>
  </si>
  <si>
    <t>0.18759781445482018</t>
  </si>
  <si>
    <t>0.41300487363000427</t>
  </si>
  <si>
    <t>0.7969163418391528</t>
  </si>
  <si>
    <t>0.6780369316589134</t>
  </si>
  <si>
    <t>0.3987409570423458</t>
  </si>
  <si>
    <t>0.8647991385417327</t>
  </si>
  <si>
    <t>0.6703580481325655</t>
  </si>
  <si>
    <t>0.4495948402645845</t>
  </si>
  <si>
    <t>0.9193768216688734</t>
  </si>
  <si>
    <t>0.6753188677494759</t>
  </si>
  <si>
    <t>0.2819071809260338</t>
  </si>
  <si>
    <t>0.5974205211220514</t>
  </si>
  <si>
    <t>0.6916079596790374</t>
  </si>
  <si>
    <t>0.41055901886303425</t>
  </si>
  <si>
    <t>0.8524627881110959</t>
  </si>
  <si>
    <t>0.6290665993374929</t>
  </si>
  <si>
    <t>0.441792235873645</t>
  </si>
  <si>
    <t>0.9271014203881867</t>
  </si>
  <si>
    <t>0.6707156856928296</t>
  </si>
  <si>
    <t>0.261439905681577</t>
  </si>
  <si>
    <t>0.9659001139333243</t>
  </si>
  <si>
    <t>0.8325484666323566</t>
  </si>
  <si>
    <t>0.4377040171051343</t>
  </si>
  <si>
    <t>0.7693619695994509</t>
  </si>
  <si>
    <t>0.7107883105884807</t>
  </si>
  <si>
    <t>0.30988050757413543</t>
  </si>
  <si>
    <t>0.9261419043236738</t>
  </si>
  <si>
    <t>0.6755306087566271</t>
  </si>
  <si>
    <t>0.2760072875693218</t>
  </si>
  <si>
    <t>1.000649018253771</t>
  </si>
  <si>
    <t>0.9249365103829921</t>
  </si>
  <si>
    <t>0.4385664067804115</t>
  </si>
  <si>
    <t>0.8431167727658162</t>
  </si>
  <si>
    <t>0.6807558455603167</t>
  </si>
  <si>
    <t>0.3341760594315154</t>
  </si>
  <si>
    <t>0.7847956723066463</t>
  </si>
  <si>
    <t>0.7061322955765574</t>
  </si>
  <si>
    <t>0.3421323814686117</t>
  </si>
  <si>
    <t>0.8965420491703874</t>
  </si>
  <si>
    <t>0.6988310737879361</t>
  </si>
  <si>
    <t>0.407507430362383</t>
  </si>
  <si>
    <t>0.9386429749613386</t>
  </si>
  <si>
    <t>0.7073226485019046</t>
  </si>
  <si>
    <t>0.3941383583990765</t>
  </si>
  <si>
    <t>0.8072534070634254</t>
  </si>
  <si>
    <t>0.666075662844887</t>
  </si>
  <si>
    <t>0.4641280885460016</t>
  </si>
  <si>
    <t>0.8179256388374339</t>
  </si>
  <si>
    <t>0.5927934501385863</t>
  </si>
  <si>
    <t>0.39182628333532665</t>
  </si>
  <si>
    <t>0.8945190551275334</t>
  </si>
  <si>
    <t>0.7163764523332832</t>
  </si>
  <si>
    <t>0.46765020015068326</t>
  </si>
  <si>
    <t>0.8469189557005206</t>
  </si>
  <si>
    <t>0.6322202710480038</t>
  </si>
  <si>
    <t>0.4430202587844506</t>
  </si>
  <si>
    <t>0.7763484024915152</t>
  </si>
  <si>
    <t>0.6670242117818709</t>
  </si>
  <si>
    <t>0.5075800458970489</t>
  </si>
  <si>
    <t>0.7663530363987872</t>
  </si>
  <si>
    <t>0.5920734677738555</t>
  </si>
  <si>
    <t>0.3207421372589724</t>
  </si>
  <si>
    <t>0.796731881895892</t>
  </si>
  <si>
    <t>0.7041990642821108</t>
  </si>
  <si>
    <t>0.20362156415976415</t>
  </si>
  <si>
    <t>0.39115283053074035</t>
  </si>
  <si>
    <t>0.8798752765865863</t>
  </si>
  <si>
    <t>0.3407646804540582</t>
  </si>
  <si>
    <t>0.8492658117822363</t>
  </si>
  <si>
    <t>0.7953867260737546</t>
  </si>
  <si>
    <t>0.3470774520901255</t>
  </si>
  <si>
    <t>0.9119670074441131</t>
  </si>
  <si>
    <t>0.6412008528025857</t>
  </si>
  <si>
    <t>0.2547926444827758</t>
  </si>
  <si>
    <t>1.0005975439913362</t>
  </si>
  <si>
    <t>0.6953877457503288</t>
  </si>
  <si>
    <t>0.47449983911029403</t>
  </si>
  <si>
    <t>0.7749702842904895</t>
  </si>
  <si>
    <t>0.61764358437819</t>
  </si>
  <si>
    <t>0.32047666447390016</t>
  </si>
  <si>
    <t>0.8613707868770801</t>
  </si>
  <si>
    <t>0.8395730518774513</t>
  </si>
  <si>
    <t>0.019910977703416436</t>
  </si>
  <si>
    <t>0.41134974098491195</t>
  </si>
  <si>
    <t>0.5859787220690361</t>
  </si>
  <si>
    <t>0.17499188717806477</t>
  </si>
  <si>
    <t>0.9927817215467989</t>
  </si>
  <si>
    <t>0.9301847806349223</t>
  </si>
  <si>
    <t>0.24055237800218823</t>
  </si>
  <si>
    <t>0.9465014751516356</t>
  </si>
  <si>
    <t>0.8887500226423171</t>
  </si>
  <si>
    <t>0.48064146644911554</t>
  </si>
  <si>
    <t>0.8697135434289816</t>
  </si>
  <si>
    <t>0.6409945412225282</t>
  </si>
  <si>
    <t>0.48760150929949897</t>
  </si>
  <si>
    <t>0.7480793107627488</t>
  </si>
  <si>
    <t>0.6281029151024072</t>
  </si>
  <si>
    <t>0.49713336028892585</t>
  </si>
  <si>
    <t>0.7171358242387558</t>
  </si>
  <si>
    <t>0.6050333729735856</t>
  </si>
  <si>
    <t>0.46864860576885936</t>
  </si>
  <si>
    <t>0.8559726296108492</t>
  </si>
  <si>
    <t>0.5963571851486901</t>
  </si>
  <si>
    <t>0.3763248108008805</t>
  </si>
  <si>
    <t>0.990156875564702</t>
  </si>
  <si>
    <t>0.724962366644487</t>
  </si>
  <si>
    <t>0.40550693265695925</t>
  </si>
  <si>
    <t>0.8459156654659239</t>
  </si>
  <si>
    <t>0.6910480977811608</t>
  </si>
  <si>
    <t>0.43478767134199164</t>
  </si>
  <si>
    <t>0.8905946427028864</t>
  </si>
  <si>
    <t>0.6523965429442673</t>
  </si>
  <si>
    <t>0.5064283764379679</t>
  </si>
  <si>
    <t>0.8489799275463469</t>
  </si>
  <si>
    <t>0.5886424989014301</t>
  </si>
  <si>
    <t>0.3799148940091902</t>
  </si>
  <si>
    <t>0.8294207415802204</t>
  </si>
  <si>
    <t>0.623490573262641</t>
  </si>
  <si>
    <t>0.290402802326415</t>
  </si>
  <si>
    <t>0.9293590475083631</t>
  </si>
  <si>
    <t>0.7501944577545986</t>
  </si>
  <si>
    <t>0.5116619662298657</t>
  </si>
  <si>
    <t>0.9234721336813387</t>
  </si>
  <si>
    <t>0.6787920440227138</t>
  </si>
  <si>
    <t>0.2220913037750489</t>
  </si>
  <si>
    <t>1.0476826284410747</t>
  </si>
  <si>
    <t>0.8678803557415282</t>
  </si>
  <si>
    <t>0.4227475454944789</t>
  </si>
  <si>
    <t>0.9107516877825457</t>
  </si>
  <si>
    <t>0.7021670392818999</t>
  </si>
  <si>
    <t>0.5138800057338486</t>
  </si>
  <si>
    <t>0.8618862841517484</t>
  </si>
  <si>
    <t>0.5996064558981713</t>
  </si>
  <si>
    <t>0.46839667977786137</t>
  </si>
  <si>
    <t>0.836723666503411</t>
  </si>
  <si>
    <t>0.6040826150544351</t>
  </si>
  <si>
    <t>0.42331038238192065</t>
  </si>
  <si>
    <t>0.8620474222321233</t>
  </si>
  <si>
    <t>0.6900629428791726</t>
  </si>
  <si>
    <t>0.24516027884691072</t>
  </si>
  <si>
    <t>0.9967799190213296</t>
  </si>
  <si>
    <t>0.8770162498121752</t>
  </si>
  <si>
    <t>0.27887103570877564</t>
  </si>
  <si>
    <t>0.8873935009221685</t>
  </si>
  <si>
    <t>0.839962918187649</t>
  </si>
  <si>
    <t>0.3297411806073135</t>
  </si>
  <si>
    <t>0.9106267164412576</t>
  </si>
  <si>
    <t>0.7531506908036381</t>
  </si>
  <si>
    <t>0.2755964608052399</t>
  </si>
  <si>
    <t>0.9007336039025335</t>
  </si>
  <si>
    <t>0.8634287583162941</t>
  </si>
  <si>
    <t>0.3000210809192354</t>
  </si>
  <si>
    <t>0.9779454287553431</t>
  </si>
  <si>
    <t>0.7480665383036618</t>
  </si>
  <si>
    <t>0.2506955434256688</t>
  </si>
  <si>
    <t>1.0497538176532302</t>
  </si>
  <si>
    <t>0.8641587269620894</t>
  </si>
  <si>
    <t>0.41469668073437754</t>
  </si>
  <si>
    <t>0.7502937685622514</t>
  </si>
  <si>
    <t>0.6342726172099031</t>
  </si>
  <si>
    <t>0.39481757077822366</t>
  </si>
  <si>
    <t>0.7363006391328688</t>
  </si>
  <si>
    <t>0.621338648437975</t>
  </si>
  <si>
    <t>0.2559904743560668</t>
  </si>
  <si>
    <t>0.758866907836319</t>
  </si>
  <si>
    <t>0.8871110974366676</t>
  </si>
  <si>
    <t>0.15280052316536985</t>
  </si>
  <si>
    <t>0.6451408499032941</t>
  </si>
  <si>
    <t>0.7272382959607331</t>
  </si>
  <si>
    <t>0.41051753074372943</t>
  </si>
  <si>
    <t>0.6983470204577568</t>
  </si>
  <si>
    <t>0.6293380211935559</t>
  </si>
  <si>
    <t>0.5982145549660001</t>
  </si>
  <si>
    <t>0.553026477507407</t>
  </si>
  <si>
    <t>0.42460634340680364</t>
  </si>
  <si>
    <t>0.38005166160125103</t>
  </si>
  <si>
    <t>1.0175433617088245</t>
  </si>
  <si>
    <t>0.7567591645592504</t>
  </si>
  <si>
    <t>0.4301656726437123</t>
  </si>
  <si>
    <t>0.7310681096026317</t>
  </si>
  <si>
    <t>0.6153856871662575</t>
  </si>
  <si>
    <t>0.25780896779369716</t>
  </si>
  <si>
    <t>0.9453164154496858</t>
  </si>
  <si>
    <t>0.7322411391923023</t>
  </si>
  <si>
    <t>0.2564044035751224</t>
  </si>
  <si>
    <t>0.9177067648478301</t>
  </si>
  <si>
    <t>0.806601116674724</t>
  </si>
  <si>
    <t>0.3035958561034535</t>
  </si>
  <si>
    <t>0.9017164756277436</t>
  </si>
  <si>
    <t>0.8996831553252307</t>
  </si>
  <si>
    <t>0.34523978619648393</t>
  </si>
  <si>
    <t>0.952964079614576</t>
  </si>
  <si>
    <t>0.809037481680916</t>
  </si>
  <si>
    <t>pivaloylcarnitine (C5)</t>
  </si>
  <si>
    <t>0.2921389952352233</t>
  </si>
  <si>
    <t>0.0035158991234812845</t>
  </si>
  <si>
    <t>0.4166430216331538</t>
  </si>
  <si>
    <t>0.9443303991010197</t>
  </si>
  <si>
    <t>0.645221038432217</t>
  </si>
  <si>
    <t>0.40936081711916733</t>
  </si>
  <si>
    <t>0.9043365724538621</t>
  </si>
  <si>
    <t>0.6287486407155106</t>
  </si>
  <si>
    <t>0.4231528017817414</t>
  </si>
  <si>
    <t>0.841444626906662</t>
  </si>
  <si>
    <t>0.6268733079328052</t>
  </si>
  <si>
    <t>0.42072122834138326</t>
  </si>
  <si>
    <t>0.8166147375841845</t>
  </si>
  <si>
    <t>0.6388457596482578</t>
  </si>
  <si>
    <t>0.4347574486458811</t>
  </si>
  <si>
    <t>0.7802775720659643</t>
  </si>
  <si>
    <t>0.6254030257634466</t>
  </si>
  <si>
    <t>0.44421574148493925</t>
  </si>
  <si>
    <t>0.7898046906609183</t>
  </si>
  <si>
    <t>0.6640262537978463</t>
  </si>
  <si>
    <t>0.3230138895145023</t>
  </si>
  <si>
    <t>0.9001656846384887</t>
  </si>
  <si>
    <t>0.7257357236711462</t>
  </si>
  <si>
    <t>0.28751219922783683</t>
  </si>
  <si>
    <t>0.9613281050372711</t>
  </si>
  <si>
    <t>0.810594194389759</t>
  </si>
  <si>
    <t>0.3322563436594692</t>
  </si>
  <si>
    <t>0.8589648875865361</t>
  </si>
  <si>
    <t>0.7070056946310925</t>
  </si>
  <si>
    <t>0.22687170136646628</t>
  </si>
  <si>
    <t>0.9632063800138434</t>
  </si>
  <si>
    <t>0.8468393449929654</t>
  </si>
  <si>
    <t>0.46562818363944086</t>
  </si>
  <si>
    <t>0.7699056452899181</t>
  </si>
  <si>
    <t>0.6346380896502504</t>
  </si>
  <si>
    <t>0.24780229260087883</t>
  </si>
  <si>
    <t>0.9327881283935299</t>
  </si>
  <si>
    <t>0.7759593576424748</t>
  </si>
  <si>
    <t>0.24963451476526538</t>
  </si>
  <si>
    <t>0.7986473675752923</t>
  </si>
  <si>
    <t>0.8384767315370445</t>
  </si>
  <si>
    <t>0.21233185047022818</t>
  </si>
  <si>
    <t>0.9505472363795258</t>
  </si>
  <si>
    <t>0.8511781048542484</t>
  </si>
  <si>
    <t>0.3122591182279123</t>
  </si>
  <si>
    <t>0.31671943395761554</t>
  </si>
  <si>
    <t>0.2661181882590249</t>
  </si>
  <si>
    <t>0.3493421713504983</t>
  </si>
  <si>
    <t>0.8986929880610273</t>
  </si>
  <si>
    <t>0.6939181533219025</t>
  </si>
  <si>
    <t>0.3760022571698571</t>
  </si>
  <si>
    <t>0.7758348689141217</t>
  </si>
  <si>
    <t>0.6516535047980306</t>
  </si>
  <si>
    <t>0.3163853310424968</t>
  </si>
  <si>
    <t>0.5562751296932524</t>
  </si>
  <si>
    <t>0.5051599050094622</t>
  </si>
  <si>
    <t>0.39629837525172656</t>
  </si>
  <si>
    <t>0.6401042546342056</t>
  </si>
  <si>
    <t>0.5505550128095809</t>
  </si>
  <si>
    <t>0.38854153955916976</t>
  </si>
  <si>
    <t>0.7397565619808211</t>
  </si>
  <si>
    <t>0.6191751913657806</t>
  </si>
  <si>
    <t>0.33961665540560315</t>
  </si>
  <si>
    <t>0.7884752459234137</t>
  </si>
  <si>
    <t>0.6466759033212472</t>
  </si>
  <si>
    <t>0.37318371027652864</t>
  </si>
  <si>
    <t>0.8644631727776009</t>
  </si>
  <si>
    <t>0.7575185404625765</t>
  </si>
  <si>
    <t>0.31139441500238296</t>
  </si>
  <si>
    <t>0.8521607300684471</t>
  </si>
  <si>
    <t>0.7784890363733008</t>
  </si>
  <si>
    <t>0.39714631013678037</t>
  </si>
  <si>
    <t>0.8782544982682973</t>
  </si>
  <si>
    <t>0.691603115663997</t>
  </si>
  <si>
    <t>0.43027930739126796</t>
  </si>
  <si>
    <t>0.7443700516279711</t>
  </si>
  <si>
    <t>0.6018995867019225</t>
  </si>
  <si>
    <t>0.011810825292476347</t>
  </si>
  <si>
    <t>0.9443236775941188</t>
  </si>
  <si>
    <t>1.0212624706372635</t>
  </si>
  <si>
    <t>ranitidine N-oxide*</t>
  </si>
  <si>
    <t>0.1197050742713183</t>
  </si>
  <si>
    <t>0.0053851616723102815</t>
  </si>
  <si>
    <t>0.5892662863530521</t>
  </si>
  <si>
    <t>0.4867026385930707</t>
  </si>
  <si>
    <t>0.8301921225355664</t>
  </si>
  <si>
    <t>0.555245969709592</t>
  </si>
  <si>
    <t>0.33286942518421747</t>
  </si>
  <si>
    <t>1.0212005929969574</t>
  </si>
  <si>
    <t>0.7670892864724774</t>
  </si>
  <si>
    <t>0.12641847622709573</t>
  </si>
  <si>
    <t>1.0220562963606366</t>
  </si>
  <si>
    <t>0.963072025322794</t>
  </si>
  <si>
    <t>0.1371896666697154</t>
  </si>
  <si>
    <t>0.9542281421843455</t>
  </si>
  <si>
    <t>0.9510761016300673</t>
  </si>
  <si>
    <t>0.23004915552510877</t>
  </si>
  <si>
    <t>1.1271008516646042</t>
  </si>
  <si>
    <t>0.9416881643837423</t>
  </si>
  <si>
    <t>0.22943586465992302</t>
  </si>
  <si>
    <t>0.9600898508636079</t>
  </si>
  <si>
    <t>0.8623728105989034</t>
  </si>
  <si>
    <t>0.3230715317237334</t>
  </si>
  <si>
    <t>0.8481509328710024</t>
  </si>
  <si>
    <t>0.7877288837040748</t>
  </si>
  <si>
    <t>0.21632532651422426</t>
  </si>
  <si>
    <t>1.0031931246242725</t>
  </si>
  <si>
    <t>0.7003703216328051</t>
  </si>
  <si>
    <t>0.3000461697675396</t>
  </si>
  <si>
    <t>0.9345763571081684</t>
  </si>
  <si>
    <t>0.7665385221688643</t>
  </si>
  <si>
    <t>0.20508097920715046</t>
  </si>
  <si>
    <t>0.9176684704959888</t>
  </si>
  <si>
    <t>0.8846973672460458</t>
  </si>
  <si>
    <t>0.34448320041610203</t>
  </si>
  <si>
    <t>0.860612803172802</t>
  </si>
  <si>
    <t>0.6653481541043402</t>
  </si>
  <si>
    <t>0.1343652791183512</t>
  </si>
  <si>
    <t>0.4846007555659807</t>
  </si>
  <si>
    <t>0.8434462278949437</t>
  </si>
  <si>
    <t>0.27769324325104977</t>
  </si>
  <si>
    <t>0.9080249521629409</t>
  </si>
  <si>
    <t>0.789376187690664</t>
  </si>
  <si>
    <t>0.17987923921334636</t>
  </si>
  <si>
    <t>0.8903814094152254</t>
  </si>
  <si>
    <t>0.8208115554382701</t>
  </si>
  <si>
    <t>0.2855781454293021</t>
  </si>
  <si>
    <t>0.8500317360836729</t>
  </si>
  <si>
    <t>0.6987821600688375</t>
  </si>
  <si>
    <t>0.5144623335467216</t>
  </si>
  <si>
    <t>0.744845712404089</t>
  </si>
  <si>
    <t>0.5624762743729564</t>
  </si>
  <si>
    <t>0.5132840131647424</t>
  </si>
  <si>
    <t>0.8346863786878517</t>
  </si>
  <si>
    <t>0.6069723954963608</t>
  </si>
  <si>
    <t>0.5285207836680814</t>
  </si>
  <si>
    <t>0.7592997262288788</t>
  </si>
  <si>
    <t>0.5465790856572054</t>
  </si>
  <si>
    <t>0.3946471802849185</t>
  </si>
  <si>
    <t>0.8971488809536519</t>
  </si>
  <si>
    <t>0.672349286905417</t>
  </si>
  <si>
    <t>0.40303940969983676</t>
  </si>
  <si>
    <t>0.8651228971812408</t>
  </si>
  <si>
    <t>0.6447185000074501</t>
  </si>
  <si>
    <t>0.4293972033705592</t>
  </si>
  <si>
    <t>0.7986954067417588</t>
  </si>
  <si>
    <t>0.6213788076619129</t>
  </si>
  <si>
    <t>0.4794527827685735</t>
  </si>
  <si>
    <t>0.7784231112765416</t>
  </si>
  <si>
    <t>0.5859987110059213</t>
  </si>
  <si>
    <t>0.45352479504631316</t>
  </si>
  <si>
    <t>0.8039919133540852</t>
  </si>
  <si>
    <t>0.5777568301215451</t>
  </si>
  <si>
    <t>0.4476226636987406</t>
  </si>
  <si>
    <t>0.85037171771235</t>
  </si>
  <si>
    <t>0.5971702161836523</t>
  </si>
  <si>
    <t>0.43892650370703</t>
  </si>
  <si>
    <t>0.7683991472084718</t>
  </si>
  <si>
    <t>0.645116884157316</t>
  </si>
  <si>
    <t>0.5174949901273127</t>
  </si>
  <si>
    <t>0.6559310449790874</t>
  </si>
  <si>
    <t>0.5471712192096746</t>
  </si>
  <si>
    <t>0.44349617577413836</t>
  </si>
  <si>
    <t>0.8195030293070671</t>
  </si>
  <si>
    <t>0.6102742946407493</t>
  </si>
  <si>
    <t>0.5114532746339326</t>
  </si>
  <si>
    <t>0.7339529570692436</t>
  </si>
  <si>
    <t>0.5455505919942363</t>
  </si>
  <si>
    <t>0.2483502533917159</t>
  </si>
  <si>
    <t>0.9124841754306089</t>
  </si>
  <si>
    <t>0.8496471750668144</t>
  </si>
  <si>
    <t>0.4521340029187131</t>
  </si>
  <si>
    <t>0.8392448886238848</t>
  </si>
  <si>
    <t>0.6130849430018233</t>
  </si>
  <si>
    <t>0.4036885510544586</t>
  </si>
  <si>
    <t>0.909967742576434</t>
  </si>
  <si>
    <t>0.6793707782627894</t>
  </si>
  <si>
    <t>0.4172323513334296</t>
  </si>
  <si>
    <t>0.9129537409309527</t>
  </si>
  <si>
    <t>0.6772371379386355</t>
  </si>
  <si>
    <t>0.5266380683011318</t>
  </si>
  <si>
    <t>0.6836853378799789</t>
  </si>
  <si>
    <t>0.523926863989715</t>
  </si>
  <si>
    <t>0.47917481543065166</t>
  </si>
  <si>
    <t>0.7503160192129592</t>
  </si>
  <si>
    <t>0.5822806546104489</t>
  </si>
  <si>
    <t>0.5335104739509274</t>
  </si>
  <si>
    <t>0.6746896489516363</t>
  </si>
  <si>
    <t>0.5584156913114791</t>
  </si>
  <si>
    <t>0.531594673004866</t>
  </si>
  <si>
    <t>0.6961902584789282</t>
  </si>
  <si>
    <t>0.5349187853864099</t>
  </si>
  <si>
    <t>0.4645448062448623</t>
  </si>
  <si>
    <t>0.740318834909292</t>
  </si>
  <si>
    <t>0.5841768165762969</t>
  </si>
  <si>
    <t>0.4972926101312053</t>
  </si>
  <si>
    <t>0.7026325091792833</t>
  </si>
  <si>
    <t>0.5580720735835925</t>
  </si>
  <si>
    <t>0.46447244261738574</t>
  </si>
  <si>
    <t>0.7318883175895907</t>
  </si>
  <si>
    <t>0.5801266832665147</t>
  </si>
  <si>
    <t>0.4812943157542607</t>
  </si>
  <si>
    <t>0.7082968351258631</t>
  </si>
  <si>
    <t>0.5468781138329406</t>
  </si>
  <si>
    <t>0.3015422849357983</t>
  </si>
  <si>
    <t>0.7944546930371885</t>
  </si>
  <si>
    <t>0.7085380458642274</t>
  </si>
  <si>
    <t>0.3750996476073123</t>
  </si>
  <si>
    <t>0.7910072635059624</t>
  </si>
  <si>
    <t>0.6750083013930828</t>
  </si>
  <si>
    <t>0.1640276654225038</t>
  </si>
  <si>
    <t>0.9791453333219144</t>
  </si>
  <si>
    <t>0.8354483609615668</t>
  </si>
  <si>
    <t>0.3925886885357378</t>
  </si>
  <si>
    <t>0.9029223195540909</t>
  </si>
  <si>
    <t>0.6803958065424998</t>
  </si>
  <si>
    <t>0.34631850705001455</t>
  </si>
  <si>
    <t>0.9572554321220531</t>
  </si>
  <si>
    <t>0.7387896946531709</t>
  </si>
  <si>
    <t>0.44974603959025217</t>
  </si>
  <si>
    <t>0.8215835630375536</t>
  </si>
  <si>
    <t>0.6204965043226209</t>
  </si>
  <si>
    <t>0.5281292609668391</t>
  </si>
  <si>
    <t>0.7926681361122869</t>
  </si>
  <si>
    <t>0.5806439252738813</t>
  </si>
  <si>
    <t>0.361230889386991</t>
  </si>
  <si>
    <t>0.8654419067417642</t>
  </si>
  <si>
    <t>0.6983514490379213</t>
  </si>
  <si>
    <t>0.2148178578502215</t>
  </si>
  <si>
    <t>0.7833884230100923</t>
  </si>
  <si>
    <t>0.7284718381147312</t>
  </si>
  <si>
    <t>0.12905505152185873</t>
  </si>
  <si>
    <t>1.0046126078448472</t>
  </si>
  <si>
    <t>0.9184452125845392</t>
  </si>
  <si>
    <t>0.31096965472341526</t>
  </si>
  <si>
    <t>0.8954746204121646</t>
  </si>
  <si>
    <t>0.7771629581638504</t>
  </si>
  <si>
    <t>0.15395047438085527</t>
  </si>
  <si>
    <t>0.9159775508364038</t>
  </si>
  <si>
    <t>0.9055352020870494</t>
  </si>
  <si>
    <t>0.3252004006149469</t>
  </si>
  <si>
    <t>0.8867045668216852</t>
  </si>
  <si>
    <t>0.7817358395216452</t>
  </si>
  <si>
    <t>0.28568630013584856</t>
  </si>
  <si>
    <t>0.9796425920245302</t>
  </si>
  <si>
    <t>0.7572271532896553</t>
  </si>
  <si>
    <t>0.18903434235310324</t>
  </si>
  <si>
    <t>0.9399961964394203</t>
  </si>
  <si>
    <t>0.908701462225795</t>
  </si>
  <si>
    <t>0.35588664528792674</t>
  </si>
  <si>
    <t>0.9150906242208271</t>
  </si>
  <si>
    <t>0.7198395757137666</t>
  </si>
  <si>
    <t>0.43480918878787067</t>
  </si>
  <si>
    <t>0.8434149977575744</t>
  </si>
  <si>
    <t>0.5904029721020195</t>
  </si>
  <si>
    <t>0.2869821047694371</t>
  </si>
  <si>
    <t>0.9243483600392133</t>
  </si>
  <si>
    <t>0.7987658508407733</t>
  </si>
  <si>
    <t>0.4227410358952538</t>
  </si>
  <si>
    <t>0.843663802403377</t>
  </si>
  <si>
    <t>0.5220601270879421</t>
  </si>
  <si>
    <t>0.4768349126665695</t>
  </si>
  <si>
    <t>0.571914490445633</t>
  </si>
  <si>
    <t>0.5305936304129437</t>
  </si>
  <si>
    <t>0.38517117811931784</t>
  </si>
  <si>
    <t>0.8235645188820511</t>
  </si>
  <si>
    <t>0.7283859856021175</t>
  </si>
  <si>
    <t>0.396128985392714</t>
  </si>
  <si>
    <t>0.890995395794733</t>
  </si>
  <si>
    <t>0.6394794227586859</t>
  </si>
  <si>
    <t>0.4424573629505295</t>
  </si>
  <si>
    <t>0.9204944321182124</t>
  </si>
  <si>
    <t>0.6647558783544019</t>
  </si>
  <si>
    <t>0.3587973572323067</t>
  </si>
  <si>
    <t>1.0114451676057565</t>
  </si>
  <si>
    <t>0.7314766144929955</t>
  </si>
  <si>
    <t>0.40422149364890214</t>
  </si>
  <si>
    <t>0.9843337803875047</t>
  </si>
  <si>
    <t>0.7368639880670734</t>
  </si>
  <si>
    <t>0.4172774736660043</t>
  </si>
  <si>
    <t>0.9231315227418402</t>
  </si>
  <si>
    <t>0.698440432756747</t>
  </si>
  <si>
    <t>0.4769744593583347</t>
  </si>
  <si>
    <t>0.8662560916465333</t>
  </si>
  <si>
    <t>0.6471773258040322</t>
  </si>
  <si>
    <t>0.2474331095466097</t>
  </si>
  <si>
    <t>0.6532970250623724</t>
  </si>
  <si>
    <t>0.7274479662358062</t>
  </si>
  <si>
    <t>0.28561831917514013</t>
  </si>
  <si>
    <t>0.8881495283437391</t>
  </si>
  <si>
    <t>0.8854232376378295</t>
  </si>
  <si>
    <t>0.45239026967250284</t>
  </si>
  <si>
    <t>1.0164203012330764</t>
  </si>
  <si>
    <t>0.6850642932780631</t>
  </si>
  <si>
    <t>0.4240665416277385</t>
  </si>
  <si>
    <t>0.9131004672112631</t>
  </si>
  <si>
    <t>0.6689157836090986</t>
  </si>
  <si>
    <t>0.27738225021177243</t>
  </si>
  <si>
    <t>1.284538893132285</t>
  </si>
  <si>
    <t>0.661721181975879</t>
  </si>
  <si>
    <t>0.47882312317570197</t>
  </si>
  <si>
    <t>0.9021845279016121</t>
  </si>
  <si>
    <t>0.6755096034191395</t>
  </si>
  <si>
    <t>0.4422959302304224</t>
  </si>
  <si>
    <t>0.8383026821849666</t>
  </si>
  <si>
    <t>0.61370846176569</t>
  </si>
  <si>
    <t>0.47717835916872287</t>
  </si>
  <si>
    <t>0.8745671317277646</t>
  </si>
  <si>
    <t>0.5732790749914725</t>
  </si>
  <si>
    <t>0.3869712862864822</t>
  </si>
  <si>
    <t>0.96432975657242</t>
  </si>
  <si>
    <t>0.6723319320256561</t>
  </si>
  <si>
    <t>0.40934417628209435</t>
  </si>
  <si>
    <t>0.8976697185345768</t>
  </si>
  <si>
    <t>0.6126273435319693</t>
  </si>
  <si>
    <t>0.33894326479897696</t>
  </si>
  <si>
    <t>0.9006990539828483</t>
  </si>
  <si>
    <t>0.838929497967037</t>
  </si>
  <si>
    <t>0.5051693213167916</t>
  </si>
  <si>
    <t>1.0290513340293683</t>
  </si>
  <si>
    <t>0.6149974326682626</t>
  </si>
  <si>
    <t>0.22878137640076102</t>
  </si>
  <si>
    <t>0.6783531696537286</t>
  </si>
  <si>
    <t>0.9729125387189796</t>
  </si>
  <si>
    <t>0.42214626160049284</t>
  </si>
  <si>
    <t>0.8034418776069441</t>
  </si>
  <si>
    <t>0.6267775682080846</t>
  </si>
  <si>
    <t>0.5099530498162417</t>
  </si>
  <si>
    <t>0.969000023421599</t>
  </si>
  <si>
    <t>0.6018623674015686</t>
  </si>
  <si>
    <t>0.21613939493688356</t>
  </si>
  <si>
    <t>1.0317377465834574</t>
  </si>
  <si>
    <t>0.9217367538794916</t>
  </si>
  <si>
    <t>0.4661934102441183</t>
  </si>
  <si>
    <t>0.8492004069121507</t>
  </si>
  <si>
    <t>0.6400791898659093</t>
  </si>
  <si>
    <t>0.4098664095582719</t>
  </si>
  <si>
    <t>0.8391622394085432</t>
  </si>
  <si>
    <t>0.7007019889566877</t>
  </si>
  <si>
    <t>0.3610771195660392</t>
  </si>
  <si>
    <t>0.9630333573130907</t>
  </si>
  <si>
    <t>0.7137354736109444</t>
  </si>
  <si>
    <t>0.2566554029639049</t>
  </si>
  <si>
    <t>0.9574697949981427</t>
  </si>
  <si>
    <t>0.9376787038804846</t>
  </si>
  <si>
    <t>0.5119862480419305</t>
  </si>
  <si>
    <t>0.6679526035901655</t>
  </si>
  <si>
    <t>0.5600204328993235</t>
  </si>
  <si>
    <t>0.5215428630486707</t>
  </si>
  <si>
    <t>0.8876444955764682</t>
  </si>
  <si>
    <t>0.6106676717113682</t>
  </si>
  <si>
    <t>0.345139627173661</t>
  </si>
  <si>
    <t>0.9061729982686204</t>
  </si>
  <si>
    <t>0.7186174979730342</t>
  </si>
  <si>
    <t>0.2928278851724778</t>
  </si>
  <si>
    <t>0.8526123799643253</t>
  </si>
  <si>
    <t>0.8034375503236225</t>
  </si>
  <si>
    <t>0.43176778178017605</t>
  </si>
  <si>
    <t>0.7789079737556652</t>
  </si>
  <si>
    <t>0.6041723503431018</t>
  </si>
  <si>
    <t>0.3758629467455484</t>
  </si>
  <si>
    <t>0.9706530276882475</t>
  </si>
  <si>
    <t>0.8191148350634057</t>
  </si>
  <si>
    <t>0.36898081460244836</t>
  </si>
  <si>
    <t>1.0244545603947777</t>
  </si>
  <si>
    <t>0.7292608727902383</t>
  </si>
  <si>
    <t>0.4248414229661499</t>
  </si>
  <si>
    <t>0.8456123405644091</t>
  </si>
  <si>
    <t>0.6395429366424177</t>
  </si>
  <si>
    <t>0.293619853496513</t>
  </si>
  <si>
    <t>0.9441628091988378</t>
  </si>
  <si>
    <t>0.812667118939573</t>
  </si>
  <si>
    <t>0.24843791879864358</t>
  </si>
  <si>
    <t>1.0309413847566062</t>
  </si>
  <si>
    <t>0.8095743866365179</t>
  </si>
  <si>
    <t>0.2613030208675016</t>
  </si>
  <si>
    <t>0.9127428508588058</t>
  </si>
  <si>
    <t>0.7966362149675288</t>
  </si>
  <si>
    <t>0.4381141680398579</t>
  </si>
  <si>
    <t>0.915687457089629</t>
  </si>
  <si>
    <t>0.5799426435190016</t>
  </si>
  <si>
    <t>0.3109899309479793</t>
  </si>
  <si>
    <t>1.0467946605357477</t>
  </si>
  <si>
    <t>0.8316906302043559</t>
  </si>
  <si>
    <t>0.33861271834638357</t>
  </si>
  <si>
    <t>0.8190129997429982</t>
  </si>
  <si>
    <t>0.662844554047521</t>
  </si>
  <si>
    <t>0.5082214685729187</t>
  </si>
  <si>
    <t>0.878421932896571</t>
  </si>
  <si>
    <t>0.5955770119592887</t>
  </si>
  <si>
    <t>0.3784826905834455</t>
  </si>
  <si>
    <t>0.8715635299922242</t>
  </si>
  <si>
    <t>0.7717180661657813</t>
  </si>
  <si>
    <t>0.3673981684268104</t>
  </si>
  <si>
    <t>0.947954423195556</t>
  </si>
  <si>
    <t>0.7430612379516788</t>
  </si>
  <si>
    <t>0.2947430737910911</t>
  </si>
  <si>
    <t>0.9831207811152761</t>
  </si>
  <si>
    <t>0.8373492848859965</t>
  </si>
  <si>
    <t>0.19589512606834386</t>
  </si>
  <si>
    <t>0.8929402539391967</t>
  </si>
  <si>
    <t>0.8623289688361508</t>
  </si>
  <si>
    <t>0.35562639615957414</t>
  </si>
  <si>
    <t>0.44822150919830883</t>
  </si>
  <si>
    <t>0.4218520383591057</t>
  </si>
  <si>
    <t>0.2210759750863685</t>
  </si>
  <si>
    <t>0.9222112201640414</t>
  </si>
  <si>
    <t>0.8391515396731517</t>
  </si>
  <si>
    <t>0.2590737016407909</t>
  </si>
  <si>
    <t>0.004599635477183602</t>
  </si>
  <si>
    <t>0.730113486506509</t>
  </si>
  <si>
    <t>0.40558531117312013</t>
  </si>
  <si>
    <t>0.9075219227941558</t>
  </si>
  <si>
    <t>0.6302473558782595</t>
  </si>
  <si>
    <t>0.2891154868053524</t>
  </si>
  <si>
    <t>0.836500295339039</t>
  </si>
  <si>
    <t>0.6771555901280062</t>
  </si>
  <si>
    <t>0.38606279312248304</t>
  </si>
  <si>
    <t>0.9348146125341221</t>
  </si>
  <si>
    <t>0.6808510534203845</t>
  </si>
  <si>
    <t>0.44431572603456293</t>
  </si>
  <si>
    <t>0.7524478296580275</t>
  </si>
  <si>
    <t>0.6232463907258665</t>
  </si>
  <si>
    <t>0.25870256430733773</t>
  </si>
  <si>
    <t>0.8167030867063185</t>
  </si>
  <si>
    <t>0.7198651092200075</t>
  </si>
  <si>
    <t>0.4365594665560245</t>
  </si>
  <si>
    <t>0.7118007172097343</t>
  </si>
  <si>
    <t>0.5264457367649532</t>
  </si>
  <si>
    <t>0.09283427380114485</t>
  </si>
  <si>
    <t>1.0853206779544369</t>
  </si>
  <si>
    <t>0.9102181225786424</t>
  </si>
  <si>
    <t>0.33894263499495636</t>
  </si>
  <si>
    <t>0.8245751651941375</t>
  </si>
  <si>
    <t>0.6818357375329767</t>
  </si>
  <si>
    <t>0.4120243051698369</t>
  </si>
  <si>
    <t>0.8719854403780891</t>
  </si>
  <si>
    <t>0.6210799158405327</t>
  </si>
  <si>
    <t>0.22307963607310533</t>
  </si>
  <si>
    <t>0.9562702265426192</t>
  </si>
  <si>
    <t>0.9433523791442269</t>
  </si>
  <si>
    <t>0.21909642742248314</t>
  </si>
  <si>
    <t>0.6284906718779538</t>
  </si>
  <si>
    <t>0.8230581532773084</t>
  </si>
  <si>
    <t>0.21541783424531402</t>
  </si>
  <si>
    <t>1.0082931749238053</t>
  </si>
  <si>
    <t>0.9311043526501144</t>
  </si>
  <si>
    <t>0.23660196128006716</t>
  </si>
  <si>
    <t>0.9111867493402585</t>
  </si>
  <si>
    <t>0.9148122658179423</t>
  </si>
  <si>
    <t>0.3258909521723207</t>
  </si>
  <si>
    <t>0.8574517021925436</t>
  </si>
  <si>
    <t>0.9291377627880831</t>
  </si>
  <si>
    <t>0.2396397704906244</t>
  </si>
  <si>
    <t>0.8260837095301918</t>
  </si>
  <si>
    <t>0.8900126894801573</t>
  </si>
  <si>
    <t>0.28940342488745435</t>
  </si>
  <si>
    <t>0.9385283207298051</t>
  </si>
  <si>
    <t>0.9200763930307153</t>
  </si>
  <si>
    <t>0.1918652495564593</t>
  </si>
  <si>
    <t>1.03359711240231</t>
  </si>
  <si>
    <t>0.9291077222125308</t>
  </si>
  <si>
    <t>0.27673477106443917</t>
  </si>
  <si>
    <t>0.9736342437616001</t>
  </si>
  <si>
    <t>0.835317293858945</t>
  </si>
  <si>
    <t>0.11337776199590342</t>
  </si>
  <si>
    <t>0.9515244631831279</t>
  </si>
  <si>
    <t>0.9239656770806359</t>
  </si>
  <si>
    <t>0.2438017010783581</t>
  </si>
  <si>
    <t>0.9945908512215096</t>
  </si>
  <si>
    <t>0.8754711966457022</t>
  </si>
  <si>
    <t>0.4022360140392012</t>
  </si>
  <si>
    <t>0.8666675544375173</t>
  </si>
  <si>
    <t>0.6732878452990954</t>
  </si>
  <si>
    <t>0.25808062904699636</t>
  </si>
  <si>
    <t>0.7684227281678224</t>
  </si>
  <si>
    <t>0.7516786707872372</t>
  </si>
  <si>
    <t>0.3524323403245817</t>
  </si>
  <si>
    <t>1.0254243240120153</t>
  </si>
  <si>
    <t>0.7234682331092739</t>
  </si>
  <si>
    <t>0.40252722435748955</t>
  </si>
  <si>
    <t>0.9035745470063861</t>
  </si>
  <si>
    <t>0.8936761302485576</t>
  </si>
  <si>
    <t>0.32672540093461844</t>
  </si>
  <si>
    <t>1.0001423768615063</t>
  </si>
  <si>
    <t>0.8671869447815986</t>
  </si>
  <si>
    <t>0.43300340410714144</t>
  </si>
  <si>
    <t>1.083393112838161</t>
  </si>
  <si>
    <t>0.7393210214034027</t>
  </si>
  <si>
    <t>0.22635057359513913</t>
  </si>
  <si>
    <t>0.9188150051114149</t>
  </si>
  <si>
    <t>0.8756952252402982</t>
  </si>
  <si>
    <t>0.3167942051179979</t>
  </si>
  <si>
    <t>0.8645579676735125</t>
  </si>
  <si>
    <t>0.7669147273005837</t>
  </si>
  <si>
    <t>0.33050773239733794</t>
  </si>
  <si>
    <t>0.8275391822313478</t>
  </si>
  <si>
    <t>0.7289397355424341</t>
  </si>
  <si>
    <t>0.2941773719169789</t>
  </si>
  <si>
    <t>0.9860947898316474</t>
  </si>
  <si>
    <t>0.8925791785062692</t>
  </si>
  <si>
    <t>0.32833740632688524</t>
  </si>
  <si>
    <t>0.971241295153267</t>
  </si>
  <si>
    <t>0.7891491354695204</t>
  </si>
  <si>
    <t>0.31517666806087463</t>
  </si>
  <si>
    <t>0.9552242598465377</t>
  </si>
  <si>
    <t>0.7496404459952541</t>
  </si>
  <si>
    <t>0.1341120611632048</t>
  </si>
  <si>
    <t>1.0347276439817854</t>
  </si>
  <si>
    <t>0.911725448272265</t>
  </si>
  <si>
    <t>0.32065988399649303</t>
  </si>
  <si>
    <t>1.0070109351073855</t>
  </si>
  <si>
    <t>0.9368381151492111</t>
  </si>
  <si>
    <t>0.4594879627619721</t>
  </si>
  <si>
    <t>0.9301041160108778</t>
  </si>
  <si>
    <t>0.69183499694302</t>
  </si>
  <si>
    <t>0.21317328414448805</t>
  </si>
  <si>
    <t>0.9525026906916235</t>
  </si>
  <si>
    <t>0.8593679611554359</t>
  </si>
  <si>
    <t>0.25329724835202166</t>
  </si>
  <si>
    <t>0.920289852737183</t>
  </si>
  <si>
    <t>0.847933248645989</t>
  </si>
  <si>
    <t>0.10072754942430084</t>
  </si>
  <si>
    <t>0.9459644983247715</t>
  </si>
  <si>
    <t>0.9189071785547527</t>
  </si>
  <si>
    <t>0.313531521126553</t>
  </si>
  <si>
    <t>0.9849207162618108</t>
  </si>
  <si>
    <t>0.8442616468352031</t>
  </si>
  <si>
    <t>0.13417008605467587</t>
  </si>
  <si>
    <t>0.9469981301724213</t>
  </si>
  <si>
    <t>0.9313532964373821</t>
  </si>
  <si>
    <t>0.12012674895450956</t>
  </si>
  <si>
    <t>0.9154213782210363</t>
  </si>
  <si>
    <t>0.9163135228420287</t>
  </si>
  <si>
    <t>0.19661666267053995</t>
  </si>
  <si>
    <t>0.9770786885926925</t>
  </si>
  <si>
    <t>0.9215295314579139</t>
  </si>
  <si>
    <t>0.14498817952868787</t>
  </si>
  <si>
    <t>0.9439223235457292</t>
  </si>
  <si>
    <t>0.9571052956161492</t>
  </si>
  <si>
    <t>0.14644060496498934</t>
  </si>
  <si>
    <t>1.0115017531287018</t>
  </si>
  <si>
    <t>0.9319359908872422</t>
  </si>
  <si>
    <t>0.23351800971740244</t>
  </si>
  <si>
    <t>0.9181355538698814</t>
  </si>
  <si>
    <t>0.8310660144379008</t>
  </si>
  <si>
    <t>0.1533209942636542</t>
  </si>
  <si>
    <t>0.9401302200233475</t>
  </si>
  <si>
    <t>0.8736646114214033</t>
  </si>
  <si>
    <t>0.3366201266474279</t>
  </si>
  <si>
    <t>0.9897859075018209</t>
  </si>
  <si>
    <t>0.9713827612995461</t>
  </si>
  <si>
    <t>0.18506051048064798</t>
  </si>
  <si>
    <t>0.4265264000679293</t>
  </si>
  <si>
    <t>0.7565245389853832</t>
  </si>
  <si>
    <t>0.30136168590816104</t>
  </si>
  <si>
    <t>0.9895040320428748</t>
  </si>
  <si>
    <t>0.7900295455389771</t>
  </si>
  <si>
    <t>0.26790248301311825</t>
  </si>
  <si>
    <t>1.0370764056626645</t>
  </si>
  <si>
    <t>0.9379747363550559</t>
  </si>
  <si>
    <t>0.29213471207606573</t>
  </si>
  <si>
    <t>1.0419678378814865</t>
  </si>
  <si>
    <t>0.9466792706555056</t>
  </si>
  <si>
    <t>0.13674707764463856</t>
  </si>
  <si>
    <t>1.03198849520845</t>
  </si>
  <si>
    <t>0.920833340318506</t>
  </si>
  <si>
    <t>0.13793954295584715</t>
  </si>
  <si>
    <t>0.9316939475652777</t>
  </si>
  <si>
    <t>0.9212863572870669</t>
  </si>
  <si>
    <t>0.2561853794323797</t>
  </si>
  <si>
    <t>0.9361993889117515</t>
  </si>
  <si>
    <t>0.8664230389966614</t>
  </si>
  <si>
    <t>0.11033079334269662</t>
  </si>
  <si>
    <t>0.8987775564474066</t>
  </si>
  <si>
    <t>0.9369254012590522</t>
  </si>
  <si>
    <t>0.18297720081944108</t>
  </si>
  <si>
    <t>0.9206227396940967</t>
  </si>
  <si>
    <t>0.9333471559504416</t>
  </si>
  <si>
    <t>0.23748564508936354</t>
  </si>
  <si>
    <t>0.9598591077830867</t>
  </si>
  <si>
    <t>0.9732269487404237</t>
  </si>
  <si>
    <t>0.21787301503090417</t>
  </si>
  <si>
    <t>0.8809454636967058</t>
  </si>
  <si>
    <t>0.943098689860018</t>
  </si>
  <si>
    <t>0.241399168998032</t>
  </si>
  <si>
    <t>1.0000308013519457</t>
  </si>
  <si>
    <t>0.8867702035876078</t>
  </si>
  <si>
    <t>0.2245216052306461</t>
  </si>
  <si>
    <t>0.9801375680328519</t>
  </si>
  <si>
    <t>0.9009677139053092</t>
  </si>
  <si>
    <t>0.16085869557327062</t>
  </si>
  <si>
    <t>0.9727816783265693</t>
  </si>
  <si>
    <t>0.9426872242785628</t>
  </si>
  <si>
    <t>0.26307176347385064</t>
  </si>
  <si>
    <t>1.0309288828841479</t>
  </si>
  <si>
    <t>1.0029025731152825</t>
  </si>
  <si>
    <t>0.3270704411104578</t>
  </si>
  <si>
    <t>0.9764074024458594</t>
  </si>
  <si>
    <t>0.8137853728785864</t>
  </si>
  <si>
    <t>0.4702067967222035</t>
  </si>
  <si>
    <t>0.9784736995443206</t>
  </si>
  <si>
    <t>0.6294793568946299</t>
  </si>
  <si>
    <t>0.363558840676457</t>
  </si>
  <si>
    <t>0.9207371049152824</t>
  </si>
  <si>
    <t>0.812134163710371</t>
  </si>
  <si>
    <t>0.23772252417583833</t>
  </si>
  <si>
    <t>0.9453159639119517</t>
  </si>
  <si>
    <t>0.8768368671797506</t>
  </si>
  <si>
    <t>0.2216849931041814</t>
  </si>
  <si>
    <t>0.9974235480602249</t>
  </si>
  <si>
    <t>0.8632079171691971</t>
  </si>
  <si>
    <t>0.2713263161350177</t>
  </si>
  <si>
    <t>0.9817685594515435</t>
  </si>
  <si>
    <t>0.9556967991170814</t>
  </si>
  <si>
    <t>0.19127069656155188</t>
  </si>
  <si>
    <t>1.012094306818728</t>
  </si>
  <si>
    <t>0.9399993493985774</t>
  </si>
  <si>
    <t>0.23304961509596758</t>
  </si>
  <si>
    <t>1.0452963065179806</t>
  </si>
  <si>
    <t>0.8723875789350786</t>
  </si>
  <si>
    <t>0.2663697032003566</t>
  </si>
  <si>
    <t>0.9669586515884367</t>
  </si>
  <si>
    <t>0.9653630510408431</t>
  </si>
  <si>
    <t>0.3050053672026502</t>
  </si>
  <si>
    <t>0.9160056658124653</t>
  </si>
  <si>
    <t>0.9107351473615207</t>
  </si>
  <si>
    <t>0.11545840511292743</t>
  </si>
  <si>
    <t>0.9470083759635761</t>
  </si>
  <si>
    <t>0.939519959691072</t>
  </si>
  <si>
    <t>0.21397677712617535</t>
  </si>
  <si>
    <t>0.9857053137179933</t>
  </si>
  <si>
    <t>0.9590533594826034</t>
  </si>
  <si>
    <t>0.34438474825993803</t>
  </si>
  <si>
    <t>0.9390659873127005</t>
  </si>
  <si>
    <t>0.8661309596935207</t>
  </si>
  <si>
    <t>0.21300243558899706</t>
  </si>
  <si>
    <t>0.94042621373328394</t>
  </si>
  <si>
    <t>0.8626057600871869</t>
  </si>
  <si>
    <t>0.3457891761637939</t>
  </si>
  <si>
    <t>0.9609538415283361</t>
  </si>
  <si>
    <t>0.7415049467221967</t>
  </si>
  <si>
    <t>0.27928917505194073</t>
  </si>
  <si>
    <t>1.0047429547038944</t>
  </si>
  <si>
    <t>0.8535453137384958</t>
  </si>
  <si>
    <t>0.24968941985030732</t>
  </si>
  <si>
    <t>0.9895100650399633</t>
  </si>
  <si>
    <t>0.7828877908555067</t>
  </si>
  <si>
    <t>0.31727649591162754</t>
  </si>
  <si>
    <t>0.9785893876286456</t>
  </si>
  <si>
    <t>0.8312756387739997</t>
  </si>
  <si>
    <t>0.1865056833428085</t>
  </si>
  <si>
    <t>0.9269683294260328</t>
  </si>
  <si>
    <t>0.8854481235560141</t>
  </si>
  <si>
    <t>0.3583288084047476</t>
  </si>
  <si>
    <t>1.0238036723857524</t>
  </si>
  <si>
    <t>0.9086382427608859</t>
  </si>
  <si>
    <t>0.3269863622959877</t>
  </si>
  <si>
    <t>0.8985587187335371</t>
  </si>
  <si>
    <t>0.9699140840380713</t>
  </si>
  <si>
    <t>0.08276571671044303</t>
  </si>
  <si>
    <t>1.0397878150653073</t>
  </si>
  <si>
    <t>0.9380149093605425</t>
  </si>
  <si>
    <t>0.31339145651877215</t>
  </si>
  <si>
    <t>0.9404177846803883</t>
  </si>
  <si>
    <t>0.7974840943185761</t>
  </si>
  <si>
    <t>0.375440196783706</t>
  </si>
  <si>
    <t>0.9232608863703429</t>
  </si>
  <si>
    <t>0.7011936639757028</t>
  </si>
  <si>
    <t>0.2180313783122843</t>
  </si>
  <si>
    <t>0.9594809737176397</t>
  </si>
  <si>
    <t>0.8134746673045157</t>
  </si>
  <si>
    <t>0.27281008096522463</t>
  </si>
  <si>
    <t>0.9055544719742088</t>
  </si>
  <si>
    <t>0.885589467391493</t>
  </si>
  <si>
    <t>0.3469966813362795</t>
  </si>
  <si>
    <t>0.9087626018602502</t>
  </si>
  <si>
    <t>0.7368598971851246</t>
  </si>
  <si>
    <t>0.11595311712394388</t>
  </si>
  <si>
    <t>0.9550843901055175</t>
  </si>
  <si>
    <t>0.9497599901940332</t>
  </si>
  <si>
    <t>0.3460470602281786</t>
  </si>
  <si>
    <t>0.9761858237249108</t>
  </si>
  <si>
    <t>0.8919129018155858</t>
  </si>
  <si>
    <t>0.30110996435570786</t>
  </si>
  <si>
    <t>0.9578420283743148</t>
  </si>
  <si>
    <t>0.9279500311056057</t>
  </si>
  <si>
    <t>0.15027332282716838</t>
  </si>
  <si>
    <t>1.0343252655309705</t>
  </si>
  <si>
    <t>0.9315221955628563</t>
  </si>
  <si>
    <t>0.2471240659577728</t>
  </si>
  <si>
    <t>0.8915019858959243</t>
  </si>
  <si>
    <t>0.8977990465934498</t>
  </si>
  <si>
    <t>0.34236720939101506</t>
  </si>
  <si>
    <t>0.9760692231397542</t>
  </si>
  <si>
    <t>0.8796439470825322</t>
  </si>
  <si>
    <t>0.289754011538451</t>
  </si>
  <si>
    <t>1.0407984878296506</t>
  </si>
  <si>
    <t>0.9393898184751486</t>
  </si>
  <si>
    <t>0.29158342838751916</t>
  </si>
  <si>
    <t>1.100162803808376</t>
  </si>
  <si>
    <t>0.8463015438640638</t>
  </si>
  <si>
    <t>0.23026879700504255</t>
  </si>
  <si>
    <t>1.0081572440857691</t>
  </si>
  <si>
    <t>0.8854599622727986</t>
  </si>
  <si>
    <t>0.20815790416363078</t>
  </si>
  <si>
    <t>1.0346963518156782</t>
  </si>
  <si>
    <t>0.8643141063938183</t>
  </si>
  <si>
    <t>0.4007162206320039</t>
  </si>
  <si>
    <t>0.9923100839778132</t>
  </si>
  <si>
    <t>0.8304951986004191</t>
  </si>
  <si>
    <t>0.3033089232026178</t>
  </si>
  <si>
    <t>1.0022163065571772</t>
  </si>
  <si>
    <t>0.8534915303900861</t>
  </si>
  <si>
    <t>0.13479723780512343</t>
  </si>
  <si>
    <t>0.9438918486678345</t>
  </si>
  <si>
    <t>0.9472433715611319</t>
  </si>
  <si>
    <t>0.15182479655184677</t>
  </si>
  <si>
    <t>0.880827045106222</t>
  </si>
  <si>
    <t>0.9622617603759901</t>
  </si>
  <si>
    <t>0.1961045276704386</t>
  </si>
  <si>
    <t>0.9251915929791037</t>
  </si>
  <si>
    <t>0.8850848811975638</t>
  </si>
  <si>
    <t>0.1855816517670442</t>
  </si>
  <si>
    <t>0.9807877278983463</t>
  </si>
  <si>
    <t>0.9147056787238852</t>
  </si>
  <si>
    <t>0.24897227703382874</t>
  </si>
  <si>
    <t>1.1120808599428886</t>
  </si>
  <si>
    <t>0.7962668690260357</t>
  </si>
  <si>
    <t>0.1532510201708286</t>
  </si>
  <si>
    <t>0.9588762040554314</t>
  </si>
  <si>
    <t>0.8424416510752014</t>
  </si>
  <si>
    <t>0.3915533013193025</t>
  </si>
  <si>
    <t>1.0565439842290938</t>
  </si>
  <si>
    <t>0.8961871457464197</t>
  </si>
  <si>
    <t>0.13654805429923766</t>
  </si>
  <si>
    <t>1.0074261313154382</t>
  </si>
  <si>
    <t>0.9308085042980629</t>
  </si>
  <si>
    <t>0.18364518831827817</t>
  </si>
  <si>
    <t>0.9483886847321781</t>
  </si>
  <si>
    <t>0.9388125460284586</t>
  </si>
  <si>
    <t>0.10969553321101197</t>
  </si>
  <si>
    <t>0.9727131086832352</t>
  </si>
  <si>
    <t>0.9075219949663429</t>
  </si>
  <si>
    <t>0.29567945529433987</t>
  </si>
  <si>
    <t>1.0550196396744551</t>
  </si>
  <si>
    <t>0.8839835521524004</t>
  </si>
  <si>
    <t>0.18643978930884048</t>
  </si>
  <si>
    <t>1.0872861751323417</t>
  </si>
  <si>
    <t>0.9077871167444309</t>
  </si>
  <si>
    <t>10-hydroxywarfarin</t>
  </si>
  <si>
    <t>0.9432702888658748</t>
  </si>
  <si>
    <t>2.2951003423698455</t>
  </si>
  <si>
    <t>0.026810811973625136</t>
  </si>
  <si>
    <t>0.3318264953973282</t>
  </si>
  <si>
    <t>1.0323586376197147</t>
  </si>
  <si>
    <t>0.9233020089033921</t>
  </si>
  <si>
    <t>0.1889185935735753</t>
  </si>
  <si>
    <t>1.0404077724487835</t>
  </si>
  <si>
    <t>0.9650309581009977</t>
  </si>
  <si>
    <t>0.38756936869039105</t>
  </si>
  <si>
    <t>1.044411180620453</t>
  </si>
  <si>
    <t>0.9070881523767014</t>
  </si>
  <si>
    <t>0.31314162461358674</t>
  </si>
  <si>
    <t>0.9895183849494187</t>
  </si>
  <si>
    <t>0.8355394561686147</t>
  </si>
  <si>
    <t>0.18825743028541161</t>
  </si>
  <si>
    <t>0.8352419641431952</t>
  </si>
  <si>
    <t>0.8898426632991593</t>
  </si>
  <si>
    <t>0.27562707910122086</t>
  </si>
  <si>
    <t>0.8924650153827792</t>
  </si>
  <si>
    <t>0.959872723701982</t>
  </si>
  <si>
    <t>0.2693762558805161</t>
  </si>
  <si>
    <t>1.0496497139986338</t>
  </si>
  <si>
    <t>0.8942858750601701</t>
  </si>
  <si>
    <t>0.1425624997048545</t>
  </si>
  <si>
    <t>0.9418998945184389</t>
  </si>
  <si>
    <t>0.915706747552826</t>
  </si>
  <si>
    <t>0.33497654723717685</t>
  </si>
  <si>
    <t>0.8682564908954413</t>
  </si>
  <si>
    <t>0.8939432290855823</t>
  </si>
  <si>
    <t>0.21987925854668747</t>
  </si>
  <si>
    <t>0.9007860280839679</t>
  </si>
  <si>
    <t>0.9187929768001617</t>
  </si>
  <si>
    <t>0.18939919596644056</t>
  </si>
  <si>
    <t>1.04126128955925</t>
  </si>
  <si>
    <t>0.9489865413182526</t>
  </si>
  <si>
    <t>0.20609899285564603</t>
  </si>
  <si>
    <t>0.9313977067355821</t>
  </si>
  <si>
    <t>0.949697323605811</t>
  </si>
  <si>
    <t>0.3063934491967436</t>
  </si>
  <si>
    <t>0.97684062156343765</t>
  </si>
  <si>
    <t>0.8174213383005494</t>
  </si>
  <si>
    <t>0.32446306864617824</t>
  </si>
  <si>
    <t>0.9853151569588579</t>
  </si>
  <si>
    <t>0.8452683990434899</t>
  </si>
  <si>
    <t>0.3179272936719961</t>
  </si>
  <si>
    <t>0.9752331900146047</t>
  </si>
  <si>
    <t>0.8091206405684024</t>
  </si>
  <si>
    <t>0.3587859830568242</t>
  </si>
  <si>
    <t>0.9981368496679945</t>
  </si>
  <si>
    <t>0.7437762289534798</t>
  </si>
  <si>
    <t>0.30450691905542027</t>
  </si>
  <si>
    <t>0.8974141882143222</t>
  </si>
  <si>
    <t>0.7720728516552283</t>
  </si>
  <si>
    <t>0.35011877222641563</t>
  </si>
  <si>
    <t>0.9115368742085315</t>
  </si>
  <si>
    <t>0.7614125248694317</t>
  </si>
  <si>
    <t>0.3104856996546116</t>
  </si>
  <si>
    <t>1.0110916922952609</t>
  </si>
  <si>
    <t>0.7962140590522001</t>
  </si>
  <si>
    <t>0.22156796824212954</t>
  </si>
  <si>
    <t>0.917760907223467</t>
  </si>
  <si>
    <t>0.8737237739726054</t>
  </si>
  <si>
    <t>0.3242275940137017</t>
  </si>
  <si>
    <t>0.8596085723630944</t>
  </si>
  <si>
    <t>0.7693049390573856</t>
  </si>
  <si>
    <t>0.3645182835254476</t>
  </si>
  <si>
    <t>0.9645236971486617</t>
  </si>
  <si>
    <t>0.8628228155200961</t>
  </si>
  <si>
    <t>0.14595630728194298</t>
  </si>
  <si>
    <t>0.951334975380979</t>
  </si>
  <si>
    <t>0.8957962859878074</t>
  </si>
  <si>
    <t>0.2561477077805603</t>
  </si>
  <si>
    <t>0.9266779999864565</t>
  </si>
  <si>
    <t>0.8444122275617194</t>
  </si>
  <si>
    <t>0.3280523863695295</t>
  </si>
  <si>
    <t>0.9942545222421628</t>
  </si>
  <si>
    <t>1.00982642078678</t>
  </si>
  <si>
    <t>0.23274646787727266</t>
  </si>
  <si>
    <t>0.923716838120963</t>
  </si>
  <si>
    <t>0.8661976191884113</t>
  </si>
  <si>
    <t>0.3400256512805511</t>
  </si>
  <si>
    <t>0.9688393471203911</t>
  </si>
  <si>
    <t>0.8291887207958264</t>
  </si>
  <si>
    <t>0.33730101735023804</t>
  </si>
  <si>
    <t>0.9161362772163186</t>
  </si>
  <si>
    <t>0.9011985948354584</t>
  </si>
  <si>
    <t>0.31232993150474136</t>
  </si>
  <si>
    <t>1.0247884360128257</t>
  </si>
  <si>
    <t>0.8052281588801972</t>
  </si>
  <si>
    <t>0.35451788672907647</t>
  </si>
  <si>
    <t>1.039405608583247</t>
  </si>
  <si>
    <t>0.9474081447814036</t>
  </si>
  <si>
    <t>0.2884761459120875</t>
  </si>
  <si>
    <t>1.113329994287858</t>
  </si>
  <si>
    <t>0.8707822150997582</t>
  </si>
  <si>
    <t>0.2632327140482511</t>
  </si>
  <si>
    <t>0.9657685653641013</t>
  </si>
  <si>
    <t>0.8844659802600676</t>
  </si>
  <si>
    <t>0.35957384021279515</t>
  </si>
  <si>
    <t>1.051774858640278</t>
  </si>
  <si>
    <t>0.8860297654329655</t>
  </si>
  <si>
    <t>0.4179988645893524</t>
  </si>
  <si>
    <t>0.918221849509747</t>
  </si>
  <si>
    <t>0.8504939742477298</t>
  </si>
  <si>
    <t>0.25720897412177735</t>
  </si>
  <si>
    <t>1.0863532785212229</t>
  </si>
  <si>
    <t>0.8655331231512893</t>
  </si>
  <si>
    <t>0.07863987039054071</t>
  </si>
  <si>
    <t>0.8750582129479925</t>
  </si>
  <si>
    <t>0.9808297195015565</t>
  </si>
  <si>
    <t>0.2561947467359562</t>
  </si>
  <si>
    <t>0.9254527908883714</t>
  </si>
  <si>
    <t>0.9629714430481521</t>
  </si>
  <si>
    <t>0.23350091150113944</t>
  </si>
  <si>
    <t>0.9382736653171514</t>
  </si>
  <si>
    <t>0.9952492501413319</t>
  </si>
  <si>
    <t>0.20079265558600934</t>
  </si>
  <si>
    <t>0.9619130409260432</t>
  </si>
  <si>
    <t>0.807279081414039</t>
  </si>
  <si>
    <t>0.20134986231035784</t>
  </si>
  <si>
    <t>1.3179919802599303</t>
  </si>
  <si>
    <t>0.9096680258239176</t>
  </si>
  <si>
    <t>0.33489827398719574</t>
  </si>
  <si>
    <t>0.8877511072523097</t>
  </si>
  <si>
    <t>0.7352136104958931</t>
  </si>
  <si>
    <t>0.22953352507012592</t>
  </si>
  <si>
    <t>0.9150536021589812</t>
  </si>
  <si>
    <t>0.9009416017667072</t>
  </si>
  <si>
    <t>0.2951377269126404</t>
  </si>
  <si>
    <t>0.890090992913692</t>
  </si>
  <si>
    <t>0.8505806777441214</t>
  </si>
  <si>
    <t>0.28890630581400656</t>
  </si>
  <si>
    <t>0.9862972872303324</t>
  </si>
  <si>
    <t>0.8802874224593471</t>
  </si>
  <si>
    <t>0.3673017949724398</t>
  </si>
  <si>
    <t>0.9434527316484708</t>
  </si>
  <si>
    <t>0.94824896056714425</t>
  </si>
  <si>
    <t>0.3968289520430056</t>
  </si>
  <si>
    <t>0.9827863296019341</t>
  </si>
  <si>
    <t>0.8992014330384952</t>
  </si>
  <si>
    <t>0.29477264338426556</t>
  </si>
  <si>
    <t>0.8449364245604549</t>
  </si>
  <si>
    <t>0.7562083537719628</t>
  </si>
  <si>
    <t>2-propyl-4-pentenoate (4-ene-valproate)</t>
  </si>
  <si>
    <t>0.8330018010077143</t>
  </si>
  <si>
    <t>0.003439468816159694</t>
  </si>
  <si>
    <t>0.047981006791095196</t>
  </si>
  <si>
    <t>0.16504172263142503</t>
  </si>
  <si>
    <t>1.0234033713381248</t>
  </si>
  <si>
    <t>0.9496875766159951</t>
  </si>
  <si>
    <t>0.12150332952110618</t>
  </si>
  <si>
    <t>0.9424095130751808</t>
  </si>
  <si>
    <t>0.9637537274494727</t>
  </si>
  <si>
    <t>0.18540164392512354</t>
  </si>
  <si>
    <t>1.0100752149166379</t>
  </si>
  <si>
    <t>0.9552620753331236</t>
  </si>
  <si>
    <t>0.20554099340342372</t>
  </si>
  <si>
    <t>0.9233060302298288</t>
  </si>
  <si>
    <t>0.8537387930405429</t>
  </si>
  <si>
    <t>0.29102792423603485</t>
  </si>
  <si>
    <t>1.014430661807292</t>
  </si>
  <si>
    <t>0.9102682610918997</t>
  </si>
  <si>
    <t>0.38948792579155583</t>
  </si>
  <si>
    <t>0.8615821487924955</t>
  </si>
  <si>
    <t>0.9165886098429563</t>
  </si>
  <si>
    <t>0.07334781438889991</t>
  </si>
  <si>
    <t>1.0419518560838898</t>
  </si>
  <si>
    <t>0.9139689298390752</t>
  </si>
  <si>
    <t>0.10895584810264482</t>
  </si>
  <si>
    <t>1.0521183544743657</t>
  </si>
  <si>
    <t>0.9407419341128274</t>
  </si>
  <si>
    <t>0.38198706322695863</t>
  </si>
  <si>
    <t>0.8933334387759106</t>
  </si>
  <si>
    <t>0.7027726156014709</t>
  </si>
  <si>
    <t>0.2456293894822954</t>
  </si>
  <si>
    <t>0.9342249141504158</t>
  </si>
  <si>
    <t>0.8368607985640903</t>
  </si>
  <si>
    <t>0.3048419031448991</t>
  </si>
  <si>
    <t>1.010721775198101</t>
  </si>
  <si>
    <t>0.8431212200268192</t>
  </si>
  <si>
    <t>0.13700115062840784</t>
  </si>
  <si>
    <t>0.9576201952529009</t>
  </si>
  <si>
    <t>0.9135575688429569</t>
  </si>
  <si>
    <t>0.3187670574997153</t>
  </si>
  <si>
    <t>1.0189111751670712</t>
  </si>
  <si>
    <t>0.8167605119668265</t>
  </si>
  <si>
    <t>0.16210092513063956</t>
  </si>
  <si>
    <t>0.8987888542483384</t>
  </si>
  <si>
    <t>0.9138355723421101</t>
  </si>
  <si>
    <t>0.35628237892318737</t>
  </si>
  <si>
    <t>0.9770120404716941</t>
  </si>
  <si>
    <t>0.8680391264962315</t>
  </si>
  <si>
    <t>0.32820408722102906</t>
  </si>
  <si>
    <t>0.9640871008649774</t>
  </si>
  <si>
    <t>0.9505227685376847</t>
  </si>
  <si>
    <t>0.19414044194775226</t>
  </si>
  <si>
    <t>0.9576040775028122</t>
  </si>
  <si>
    <t>1.000382437558076</t>
  </si>
  <si>
    <t>0.3658456752420512</t>
  </si>
  <si>
    <t>0.8673436859204506</t>
  </si>
  <si>
    <t>0.8838441484347055</t>
  </si>
  <si>
    <t>0.29412486807686966</t>
  </si>
  <si>
    <t>0.9963963339186277</t>
  </si>
  <si>
    <t>0.7894682452274855</t>
  </si>
  <si>
    <t>0.2635549628208338</t>
  </si>
  <si>
    <t>0.871808368411036</t>
  </si>
  <si>
    <t>0.843570675091943</t>
  </si>
  <si>
    <t>0.4229920081901811</t>
  </si>
  <si>
    <t>0.9476846635610141</t>
  </si>
  <si>
    <t>0.6851498298677197</t>
  </si>
  <si>
    <t>0.29186937186109724</t>
  </si>
  <si>
    <t>0.9532479544823242</t>
  </si>
  <si>
    <t>0.9113725066951434</t>
  </si>
  <si>
    <t>0.32009347580071557</t>
  </si>
  <si>
    <t>0.9339110940639177</t>
  </si>
  <si>
    <t>0.8566664712197513</t>
  </si>
  <si>
    <t>0.14934827067660172</t>
  </si>
  <si>
    <t>1.0523750571924315</t>
  </si>
  <si>
    <t>0.9299872786563623</t>
  </si>
  <si>
    <t>0.3102944899922405</t>
  </si>
  <si>
    <t>0.90764981385001</t>
  </si>
  <si>
    <t>0.9068169187857962</t>
  </si>
  <si>
    <t>0.18498006482019713</t>
  </si>
  <si>
    <t>0.9693517172950654</t>
  </si>
  <si>
    <t>0.9348866191594416</t>
  </si>
  <si>
    <t>0.19557210193774927</t>
  </si>
  <si>
    <t>0.9121708706449261</t>
  </si>
  <si>
    <t>0.8261152230061254</t>
  </si>
  <si>
    <t>0.18754434741805437</t>
  </si>
  <si>
    <t>0.9124164595340821</t>
  </si>
  <si>
    <t>0.9041163300815125</t>
  </si>
  <si>
    <t>0.30704426292851916</t>
  </si>
  <si>
    <t>0.9460858263247123</t>
  </si>
  <si>
    <t>0.8965406922357795</t>
  </si>
  <si>
    <t>0.16780590102389245</t>
  </si>
  <si>
    <t>0.9920262847888974</t>
  </si>
  <si>
    <t>0.9468344857261901</t>
  </si>
  <si>
    <t>0.2759012901630795</t>
  </si>
  <si>
    <t>0.9045528395455331</t>
  </si>
  <si>
    <t>0.9379276798528531</t>
  </si>
  <si>
    <t>0.3465119553240875</t>
  </si>
  <si>
    <t>0.9552239296913887</t>
  </si>
  <si>
    <t>0.7667177201638695</t>
  </si>
  <si>
    <t>0.3868193855193221</t>
  </si>
  <si>
    <t>0.9448048869378245</t>
  </si>
  <si>
    <t>0.8129589460213305</t>
  </si>
  <si>
    <t>0.2859969077609763</t>
  </si>
  <si>
    <t>1.0113774966250464</t>
  </si>
  <si>
    <t>0.8008649450970993</t>
  </si>
  <si>
    <t>0.2441827084020461</t>
  </si>
  <si>
    <t>0.9343823680026194</t>
  </si>
  <si>
    <t>0.9635764829795326</t>
  </si>
  <si>
    <t>0.24039171566717463</t>
  </si>
  <si>
    <t>0.893978852618365</t>
  </si>
  <si>
    <t>0.9738040531959902</t>
  </si>
  <si>
    <t>0.234002429397871</t>
  </si>
  <si>
    <t>0.9755373947159873</t>
  </si>
  <si>
    <t>0.8997174081213173</t>
  </si>
  <si>
    <t>0.22092442610655005</t>
  </si>
  <si>
    <t>0.9823926757958612</t>
  </si>
  <si>
    <t>0.9491387657531336</t>
  </si>
  <si>
    <t>0.3126496023193035</t>
  </si>
  <si>
    <t>1.1227999545018523</t>
  </si>
  <si>
    <t>0.9211765212905599</t>
  </si>
  <si>
    <t>0.20411033317235955</t>
  </si>
  <si>
    <t>0.9912381364532499</t>
  </si>
  <si>
    <t>1.001386140129053</t>
  </si>
  <si>
    <t>0.2658818871243011</t>
  </si>
  <si>
    <t>0.9743360611971263</t>
  </si>
  <si>
    <t>0.8750518521931641</t>
  </si>
  <si>
    <t>0.1454271877650831</t>
  </si>
  <si>
    <t>1.0216260980380345</t>
  </si>
  <si>
    <t>0.9665553093115077</t>
  </si>
  <si>
    <t>0.47087772264042926</t>
  </si>
  <si>
    <t>0.8370442942963708</t>
  </si>
  <si>
    <t>0.65779805131658</t>
  </si>
  <si>
    <t>0.27927283758065236</t>
  </si>
  <si>
    <t>1.0099559038220334</t>
  </si>
  <si>
    <t>0.9321372315404515</t>
  </si>
  <si>
    <t>0.22380731413727956</t>
  </si>
  <si>
    <t>0.9929573530414098</t>
  </si>
  <si>
    <t>0.9538179766795243</t>
  </si>
  <si>
    <t>0.31377367998362626</t>
  </si>
  <si>
    <t>1.0384676054994912</t>
  </si>
  <si>
    <t>0.9112564532905661</t>
  </si>
  <si>
    <t>0.2555990157373117</t>
  </si>
  <si>
    <t>0.8626629782494692</t>
  </si>
  <si>
    <t>0.7987308182573851</t>
  </si>
  <si>
    <t>0.16590285261388305</t>
  </si>
  <si>
    <t>0.9788394304769897</t>
  </si>
  <si>
    <t>0.9667053555250666</t>
  </si>
  <si>
    <t>0.28968276796135906</t>
  </si>
  <si>
    <t>0.965204138669624</t>
  </si>
  <si>
    <t>0.8191921751333757</t>
  </si>
  <si>
    <t>0.27907385190182266</t>
  </si>
  <si>
    <t>1.032813800835744</t>
  </si>
  <si>
    <t>0.964948986729856</t>
  </si>
  <si>
    <t>0.31234099193485515</t>
  </si>
  <si>
    <t>0.8918394825897938</t>
  </si>
  <si>
    <t>0.8769164412430752</t>
  </si>
  <si>
    <t>0.4121613704027843</t>
  </si>
  <si>
    <t>0.8746536457797227</t>
  </si>
  <si>
    <t>0.7255699911202711</t>
  </si>
  <si>
    <t>0.3264065748457596</t>
  </si>
  <si>
    <t>0.9836345454731181</t>
  </si>
  <si>
    <t>0.8722617331804052</t>
  </si>
  <si>
    <t>0.18270747708294985</t>
  </si>
  <si>
    <t>0.9247078083955721</t>
  </si>
  <si>
    <t>0.8497568468996276</t>
  </si>
  <si>
    <t>0.18457874996239043</t>
  </si>
  <si>
    <t>0.9655757138236084</t>
  </si>
  <si>
    <t>0.8717276048174527</t>
  </si>
  <si>
    <t>0.16582481502240676</t>
  </si>
  <si>
    <t>0.9644098794038368</t>
  </si>
  <si>
    <t>0.9521546437172601</t>
  </si>
  <si>
    <t>0.15243357306510735</t>
  </si>
  <si>
    <t>0.9076291590546426</t>
  </si>
  <si>
    <t>0.9623904746234628</t>
  </si>
  <si>
    <t>0.19119712557802374</t>
  </si>
  <si>
    <t>0.9675822572623797</t>
  </si>
  <si>
    <t>0.8913656652761837</t>
  </si>
  <si>
    <t>0.21820099287390593</t>
  </si>
  <si>
    <t>0.8305380679739802</t>
  </si>
  <si>
    <t>0.8000779562757113</t>
  </si>
  <si>
    <t>0.40976552065792554</t>
  </si>
  <si>
    <t>0.7507882250844005</t>
  </si>
  <si>
    <t>0.6164301027286947</t>
  </si>
  <si>
    <t>0.37363862648636437</t>
  </si>
  <si>
    <t>0.9233314997681283</t>
  </si>
  <si>
    <t>0.8287299987123482</t>
  </si>
  <si>
    <t>0.15598666133814929</t>
  </si>
  <si>
    <t>1.0606191499817432</t>
  </si>
  <si>
    <t>0.9997202189926929</t>
  </si>
  <si>
    <t>0.211341959562049</t>
  </si>
  <si>
    <t>0.9267841468920179</t>
  </si>
  <si>
    <t>0.8768669231730163</t>
  </si>
  <si>
    <t>0.32954905142515684</t>
  </si>
  <si>
    <t>0.9692588254913677</t>
  </si>
  <si>
    <t>0.8366700640711869</t>
  </si>
  <si>
    <t>0.27476673944948676</t>
  </si>
  <si>
    <t>0.8457717161021567</t>
  </si>
  <si>
    <t>0.9677978660553035</t>
  </si>
  <si>
    <t>0.2726408780766339</t>
  </si>
  <si>
    <t>1.0687772086274996</t>
  </si>
  <si>
    <t>0.826254355671747</t>
  </si>
  <si>
    <t>0.26682300404319065</t>
  </si>
  <si>
    <t>1.064087333721082</t>
  </si>
  <si>
    <t>0.8501026800191502</t>
  </si>
  <si>
    <t>0.23510315109919516</t>
  </si>
  <si>
    <t>0.9686287322716092</t>
  </si>
  <si>
    <t>0.8393186309167006</t>
  </si>
  <si>
    <t>0.34168988233036357</t>
  </si>
  <si>
    <t>0.9113318517890417</t>
  </si>
  <si>
    <t>0.764268670463723</t>
  </si>
  <si>
    <t>0.30213898848287746</t>
  </si>
  <si>
    <t>0.9847361566565247</t>
  </si>
  <si>
    <t>0.7589765778385915</t>
  </si>
  <si>
    <t>0.16186624362358426</t>
  </si>
  <si>
    <t>0.9628457003489477</t>
  </si>
  <si>
    <t>0.8592155714232967</t>
  </si>
  <si>
    <t>0.15945493147101744</t>
  </si>
  <si>
    <t>0.9027698021527011</t>
  </si>
  <si>
    <t>0.9633915722970878</t>
  </si>
  <si>
    <t>0.13746787577392394</t>
  </si>
  <si>
    <t>0.9450024702626041</t>
  </si>
  <si>
    <t>0.9061974300449724</t>
  </si>
  <si>
    <t>0.2744185979572531</t>
  </si>
  <si>
    <t>0.9428522877970302</t>
  </si>
  <si>
    <t>0.7623295335460776</t>
  </si>
  <si>
    <t>0.3458312581434655</t>
  </si>
  <si>
    <t>0.7827269975213997</t>
  </si>
  <si>
    <t>0.6229967258167084</t>
  </si>
  <si>
    <t>0.14138349677027992</t>
  </si>
  <si>
    <t>1.0299705035144964</t>
  </si>
  <si>
    <t>0.9392750943106825</t>
  </si>
  <si>
    <t>0.3431956678768002</t>
  </si>
  <si>
    <t>1.0079672770560055</t>
  </si>
  <si>
    <t>0.8159994681279517</t>
  </si>
  <si>
    <t>0.3287234872706509</t>
  </si>
  <si>
    <t>1.3846461951440872</t>
  </si>
  <si>
    <t>0.45768041970862106</t>
  </si>
  <si>
    <t>0.2305256478936859</t>
  </si>
  <si>
    <t>0.9681988164183988</t>
  </si>
  <si>
    <t>0.9066642821647886</t>
  </si>
  <si>
    <t>0.32396785105046877</t>
  </si>
  <si>
    <t>0.9570992290605349</t>
  </si>
  <si>
    <t>0.7502036030516387</t>
  </si>
  <si>
    <t>0.32328805924453674</t>
  </si>
  <si>
    <t>0.883079281690609</t>
  </si>
  <si>
    <t>0.7320217741575366</t>
  </si>
  <si>
    <t>0.3748215774322474</t>
  </si>
  <si>
    <t>0.8680263944222814</t>
  </si>
  <si>
    <t>0.6949404474240598</t>
  </si>
  <si>
    <t>0.37755139638165847</t>
  </si>
  <si>
    <t>0.9030699086772545</t>
  </si>
  <si>
    <t>0.8236480051465709</t>
  </si>
  <si>
    <t>0.28425327973095943</t>
  </si>
  <si>
    <t>1.02265783922596</t>
  </si>
  <si>
    <t>0.884843829473926</t>
  </si>
  <si>
    <t>0.12652592557052772</t>
  </si>
  <si>
    <t>0.79912890885203</t>
  </si>
  <si>
    <t>0.9226131826079158</t>
  </si>
  <si>
    <t>0.22899453442267304</t>
  </si>
  <si>
    <t>0.891398803976146</t>
  </si>
  <si>
    <t>0.9034073756542718</t>
  </si>
  <si>
    <t>0.21611391962298732</t>
  </si>
  <si>
    <t>0.9097794435664408</t>
  </si>
  <si>
    <t>0.8729494487640879</t>
  </si>
  <si>
    <t>0.30823737586610683</t>
  </si>
  <si>
    <t>0.9528654083688548</t>
  </si>
  <si>
    <t>0.9099666868613023</t>
  </si>
  <si>
    <t>0.3311810642453564</t>
  </si>
  <si>
    <t>0.8269103832801635</t>
  </si>
  <si>
    <t>0.7575948366635792</t>
  </si>
  <si>
    <t>0.3114646534850265</t>
  </si>
  <si>
    <t>0.8801971529179862</t>
  </si>
  <si>
    <t>0.7750181352185179</t>
  </si>
  <si>
    <t>0.2320754945768683</t>
  </si>
  <si>
    <t>0.9150240219478982</t>
  </si>
  <si>
    <t>0.9346994338159713</t>
  </si>
  <si>
    <t>0.26154839490522824</t>
  </si>
  <si>
    <t>0.9915374443469832</t>
  </si>
  <si>
    <t>0.8187480273860406</t>
  </si>
  <si>
    <t>0.3933669638454446</t>
  </si>
  <si>
    <t>0.8955973752670134</t>
  </si>
  <si>
    <t>0.7127872451415782</t>
  </si>
  <si>
    <t>0.37002893757893146</t>
  </si>
  <si>
    <t>0.9741264803116018</t>
  </si>
  <si>
    <t>0.8318434901933529</t>
  </si>
  <si>
    <t>0.38291272284371364</t>
  </si>
  <si>
    <t>0.9959342775317401</t>
  </si>
  <si>
    <t>0.7691865589267759</t>
  </si>
  <si>
    <t>0.3002674055598605</t>
  </si>
  <si>
    <t>1.0151687128798021</t>
  </si>
  <si>
    <t>0.9210203923377042</t>
  </si>
  <si>
    <t>0.3370219571152915</t>
  </si>
  <si>
    <t>0.8780112139151084</t>
  </si>
  <si>
    <t>0.9663747500945666</t>
  </si>
  <si>
    <t>0.2711890934954784</t>
  </si>
  <si>
    <t>0.9753299556965167</t>
  </si>
  <si>
    <t>0.8858255134136132</t>
  </si>
  <si>
    <t>0.14563155375431636</t>
  </si>
  <si>
    <t>0.9413778284834771</t>
  </si>
  <si>
    <t>1.009749422852112</t>
  </si>
  <si>
    <t>0.396089016696514</t>
  </si>
  <si>
    <t>0.7588553355916026</t>
  </si>
  <si>
    <t>0.7751384159695152</t>
  </si>
  <si>
    <t>0.4131824631449492</t>
  </si>
  <si>
    <t>0.9088610844656178</t>
  </si>
  <si>
    <t>0.7196982661407657</t>
  </si>
  <si>
    <t>0.299391426166458</t>
  </si>
  <si>
    <t>1.0407877286674927</t>
  </si>
  <si>
    <t>0.8942871822923437</t>
  </si>
  <si>
    <t>0.23282707291342053</t>
  </si>
  <si>
    <t>0.9195511458175836</t>
  </si>
  <si>
    <t>0.9590637571198419</t>
  </si>
  <si>
    <t>0.12779181334735845</t>
  </si>
  <si>
    <t>1.0412927623546682</t>
  </si>
  <si>
    <t>0.8661053080008991</t>
  </si>
  <si>
    <t>0.14293924856714996</t>
  </si>
  <si>
    <t>0.8711835494888531</t>
  </si>
  <si>
    <t>0.8643387275454841</t>
  </si>
  <si>
    <t>0.2874329240883948</t>
  </si>
  <si>
    <t>0.9143893864171906</t>
  </si>
  <si>
    <t>0.8603104788770389</t>
  </si>
  <si>
    <t>0.24762638208983545</t>
  </si>
  <si>
    <t>0.8689736827534407</t>
  </si>
  <si>
    <t>0.9284652852727164</t>
  </si>
  <si>
    <t>0.2182223054352241</t>
  </si>
  <si>
    <t>1.0248651318598387</t>
  </si>
  <si>
    <t>0.9067741230277371</t>
  </si>
  <si>
    <t>0.3156512993844962</t>
  </si>
  <si>
    <t>0.984832076416056</t>
  </si>
  <si>
    <t>0.9386809785429013</t>
  </si>
  <si>
    <t>0.25155508264626264</t>
  </si>
  <si>
    <t>0.9581739939119778</t>
  </si>
  <si>
    <t>0.9280772833579377</t>
  </si>
  <si>
    <t>0.4343962135627803</t>
  </si>
  <si>
    <t>0.9352225151488217</t>
  </si>
  <si>
    <t>0.7084873462589123</t>
  </si>
  <si>
    <t>0.30581392569030813</t>
  </si>
  <si>
    <t>0.934713979957654</t>
  </si>
  <si>
    <t>0.8242077273387316</t>
  </si>
  <si>
    <t>0.16065209577811432</t>
  </si>
  <si>
    <t>0.9422602992671294</t>
  </si>
  <si>
    <t>0.9160009942084343</t>
  </si>
  <si>
    <t>0.4293360810319255</t>
  </si>
  <si>
    <t>0.931952281538077</t>
  </si>
  <si>
    <t>0.7140108968709875</t>
  </si>
  <si>
    <t>0.36909050476139105</t>
  </si>
  <si>
    <t>0.7665220614975231</t>
  </si>
  <si>
    <t>0.6961291075592801</t>
  </si>
  <si>
    <t>0.33113072277733724</t>
  </si>
  <si>
    <t>0.9434058482701221</t>
  </si>
  <si>
    <t>0.8488195766112783</t>
  </si>
  <si>
    <t>0.31323323987175933</t>
  </si>
  <si>
    <t>0.9834525516253463</t>
  </si>
  <si>
    <t>0.8374230698450882</t>
  </si>
  <si>
    <t>0.11961369122040005</t>
  </si>
  <si>
    <t>0.923688949613434</t>
  </si>
  <si>
    <t>0.8839285666825261</t>
  </si>
  <si>
    <t>0.09997107223318197</t>
  </si>
  <si>
    <t>0.9116310792310811</t>
  </si>
  <si>
    <t>0.8806035307347028</t>
  </si>
  <si>
    <t>0.1434800733179797</t>
  </si>
  <si>
    <t>1.032105784368495</t>
  </si>
  <si>
    <t>0.9382906946251459</t>
  </si>
  <si>
    <t>0.39537602973011077</t>
  </si>
  <si>
    <t>0.9392868858561455</t>
  </si>
  <si>
    <t>0.8555243165168542</t>
  </si>
  <si>
    <t>0.3712815664883067</t>
  </si>
  <si>
    <t>0.9347358664255958</t>
  </si>
  <si>
    <t>0.817083028321576</t>
  </si>
  <si>
    <t>0.36137088070438467</t>
  </si>
  <si>
    <t>0.8622825794737227</t>
  </si>
  <si>
    <t>0.7764065201821797</t>
  </si>
  <si>
    <t>0.2740731537586712</t>
  </si>
  <si>
    <t>0.9829119553942789</t>
  </si>
  <si>
    <t>0.9812203055087725</t>
  </si>
  <si>
    <t>0.32389430662654145</t>
  </si>
  <si>
    <t>0.9830065516671788</t>
  </si>
  <si>
    <t>0.7521565906020738</t>
  </si>
  <si>
    <t>0.17495405343909898</t>
  </si>
  <si>
    <t>1.0382066338059825</t>
  </si>
  <si>
    <t>0.9254207556793003</t>
  </si>
  <si>
    <t>0.268421193632821</t>
  </si>
  <si>
    <t>0.8628425361794287</t>
  </si>
  <si>
    <t>0.9233826081470725</t>
  </si>
  <si>
    <t>0.14238336310047517</t>
  </si>
  <si>
    <t>0.619992034458875</t>
  </si>
  <si>
    <t>0.6624261136461327</t>
  </si>
  <si>
    <t>0.3404499773233023</t>
  </si>
  <si>
    <t>0.8929679964748778</t>
  </si>
  <si>
    <t>0.8422066050024202</t>
  </si>
  <si>
    <t>0.34120711847137</t>
  </si>
  <si>
    <t>1.0433412861500393</t>
  </si>
  <si>
    <t>0.8606359160924142</t>
  </si>
  <si>
    <t>0.28697996506943996</t>
  </si>
  <si>
    <t>0.9676940202806245</t>
  </si>
  <si>
    <t>0.9190012162119716</t>
  </si>
  <si>
    <t>0.3159120005998156</t>
  </si>
  <si>
    <t>0.870114226743691</t>
  </si>
  <si>
    <t>0.939353843486666</t>
  </si>
  <si>
    <t>0.150291439041408</t>
  </si>
  <si>
    <t>0.8198152833218564</t>
  </si>
  <si>
    <t>0.9418995871891984</t>
  </si>
  <si>
    <t>0.05691832346519908</t>
  </si>
  <si>
    <t>0.9874887644552435</t>
  </si>
  <si>
    <t>0.9465441460719982</t>
  </si>
  <si>
    <t>0.143289418945286</t>
  </si>
  <si>
    <t>0.9579999909254924</t>
  </si>
  <si>
    <t>0.925608784132476</t>
  </si>
  <si>
    <t>0.3116250267268345</t>
  </si>
  <si>
    <t>0.9027780104333661</t>
  </si>
  <si>
    <t>0.7788929388068726</t>
  </si>
  <si>
    <t>0.25168439660987907</t>
  </si>
  <si>
    <t>0.7163707143878376</t>
  </si>
  <si>
    <t>0.9708471157991315</t>
  </si>
  <si>
    <t>0.2618420392742749</t>
  </si>
  <si>
    <t>0.9707164794885006</t>
  </si>
  <si>
    <t>0.815054123324904</t>
  </si>
  <si>
    <t>0.2520501285550755</t>
  </si>
  <si>
    <t>0.8687380366807793</t>
  </si>
  <si>
    <t>0.9142429036450818</t>
  </si>
  <si>
    <t>0.1959473263607918</t>
  </si>
  <si>
    <t>1.1460123686018022</t>
  </si>
  <si>
    <t>0.9121069088185703</t>
  </si>
  <si>
    <t>0.20429250262002852</t>
  </si>
  <si>
    <t>1.0924650352244214</t>
  </si>
  <si>
    <t>0.7952343435785407</t>
  </si>
  <si>
    <t>0.13609812603893906</t>
  </si>
  <si>
    <t>0.9739846425105955</t>
  </si>
  <si>
    <t>0.935451338585172</t>
  </si>
  <si>
    <t>0.2901067657878641</t>
  </si>
  <si>
    <t>0.9174116953058202</t>
  </si>
  <si>
    <t>0.7467998216204226</t>
  </si>
  <si>
    <t>0.26451134442373087</t>
  </si>
  <si>
    <t>0.913584384878176</t>
  </si>
  <si>
    <t>0.8937037256376095</t>
  </si>
  <si>
    <t>0.3112327797800828</t>
  </si>
  <si>
    <t>0.8972092529752982</t>
  </si>
  <si>
    <t>0.8305746869462376</t>
  </si>
  <si>
    <t>0.3309005440143461</t>
  </si>
  <si>
    <t>0.9332792540351165</t>
  </si>
  <si>
    <t>0.9539137087409661</t>
  </si>
  <si>
    <t>0.28883154047178167</t>
  </si>
  <si>
    <t>1.0241255140677363</t>
  </si>
  <si>
    <t>0.960389208977023</t>
  </si>
  <si>
    <t>0.3118898815629909</t>
  </si>
  <si>
    <t>0.7730280275293364</t>
  </si>
  <si>
    <t>0.8047191508466636</t>
  </si>
  <si>
    <t>0.2423089575674239</t>
  </si>
  <si>
    <t>1.0281187643965826</t>
  </si>
  <si>
    <t>0.9148973028646636</t>
  </si>
  <si>
    <t>0.19384360310242377</t>
  </si>
  <si>
    <t>0.9919867393386325</t>
  </si>
  <si>
    <t>0.9569091913565856</t>
  </si>
  <si>
    <t>0.14221427370630882</t>
  </si>
  <si>
    <t>0.943067962709331</t>
  </si>
  <si>
    <t>0.8478359969322362</t>
  </si>
  <si>
    <t>0.31537173628380766</t>
  </si>
  <si>
    <t>0.7891936743771228</t>
  </si>
  <si>
    <t>0.8566147955659031</t>
  </si>
  <si>
    <t>0.1678466457990419</t>
  </si>
  <si>
    <t>0.9299020351270496</t>
  </si>
  <si>
    <t>0.8954025310388747</t>
  </si>
  <si>
    <t>0.22363069008333297</t>
  </si>
  <si>
    <t>0.8725102133946607</t>
  </si>
  <si>
    <t>0.7902873633289622</t>
  </si>
  <si>
    <t>0.2588575002934994</t>
  </si>
  <si>
    <t>1.050821778234269</t>
  </si>
  <si>
    <t>0.8974103525781927</t>
  </si>
  <si>
    <t>0.3502663139332815</t>
  </si>
  <si>
    <t>0.955114339187713</t>
  </si>
  <si>
    <t>0.92876786473878</t>
  </si>
  <si>
    <t>0.2371670544993944</t>
  </si>
  <si>
    <t>0.9127068939177707</t>
  </si>
  <si>
    <t>0.9421986711207528</t>
  </si>
  <si>
    <t>0.2051910496014693</t>
  </si>
  <si>
    <t>1.008908073691373</t>
  </si>
  <si>
    <t>0.8533600390901221</t>
  </si>
  <si>
    <t>0.2967234083161684</t>
  </si>
  <si>
    <t>0.9638180452219782</t>
  </si>
  <si>
    <t>0.8118927434689989</t>
  </si>
  <si>
    <t>0.20950177635364312</t>
  </si>
  <si>
    <t>0.9002701910906555</t>
  </si>
  <si>
    <t>0.8399236510924739</t>
  </si>
  <si>
    <t>0.17256901142052428</t>
  </si>
  <si>
    <t>0.9055743400903958</t>
  </si>
  <si>
    <t>0.8248058487189418</t>
  </si>
  <si>
    <t>0.16480627257775193</t>
  </si>
  <si>
    <t>0.6015908811623356</t>
  </si>
  <si>
    <t>0.8042723975078891</t>
  </si>
  <si>
    <t>0.20780675126888623</t>
  </si>
  <si>
    <t>0.5915012958145345</t>
  </si>
  <si>
    <t>0.9571490724997556</t>
  </si>
  <si>
    <t>0.1817258695324822</t>
  </si>
  <si>
    <t>1.0762104260644425</t>
  </si>
  <si>
    <t>0.9106653556217592</t>
  </si>
  <si>
    <t>0.27437498022278733</t>
  </si>
  <si>
    <t>0.9314221205587818</t>
  </si>
  <si>
    <t>0.8156617247474565</t>
  </si>
  <si>
    <t>0.27979635255945295</t>
  </si>
  <si>
    <t>0.9489220600312517</t>
  </si>
  <si>
    <t>0.8707800426093996</t>
  </si>
  <si>
    <t>0.1329681876372289</t>
  </si>
  <si>
    <t>0.846948866640278</t>
  </si>
  <si>
    <t>0.8984464857623786</t>
  </si>
  <si>
    <t>0.2775990660165805</t>
  </si>
  <si>
    <t>1.0242971260594895</t>
  </si>
  <si>
    <t>0.8482210502649995</t>
  </si>
  <si>
    <t>0.18300374415898352</t>
  </si>
  <si>
    <t>0.9053733870615972</t>
  </si>
  <si>
    <t>0.839685190471532</t>
  </si>
  <si>
    <t>0.12510254855864095</t>
  </si>
  <si>
    <t>0.9130769442140394</t>
  </si>
  <si>
    <t>0.8907217930063579</t>
  </si>
  <si>
    <t>0.2818380842435887</t>
  </si>
  <si>
    <t>0.8758129241004957</t>
  </si>
  <si>
    <t>0.795267781781737</t>
  </si>
  <si>
    <t>0.1632317745138655</t>
  </si>
  <si>
    <t>0.9461742061291218</t>
  </si>
  <si>
    <t>0.9124624918834903</t>
  </si>
  <si>
    <t>0.3821909500224851</t>
  </si>
  <si>
    <t>1.0131937476587833</t>
  </si>
  <si>
    <t>0.8916390538809117</t>
  </si>
  <si>
    <t>0.10208991821903764</t>
  </si>
  <si>
    <t>0.8501863482813435</t>
  </si>
  <si>
    <t>0.9342212064567279</t>
  </si>
  <si>
    <t>0.09650548542758688</t>
  </si>
  <si>
    <t>0.9635160569074268</t>
  </si>
  <si>
    <t>0.9592716827924658</t>
  </si>
  <si>
    <t>0.2670773709951195</t>
  </si>
  <si>
    <t>1.0093965739738713</t>
  </si>
  <si>
    <t>0.9335472474093891</t>
  </si>
  <si>
    <t>0.3667068261058313</t>
  </si>
  <si>
    <t>0.9675973654910213</t>
  </si>
  <si>
    <t>0.9440480421878157</t>
  </si>
  <si>
    <t>0.10579091985714843</t>
  </si>
  <si>
    <t>0.9554023526623188</t>
  </si>
  <si>
    <t>0.9369540229163678</t>
  </si>
  <si>
    <t>0.3055724928910035</t>
  </si>
  <si>
    <t>0.9790891759319941</t>
  </si>
  <si>
    <t>0.9123044814702181</t>
  </si>
  <si>
    <t>0.19784456600740544</t>
  </si>
  <si>
    <t>1.01754814402891</t>
  </si>
  <si>
    <t>0.8428160189540806</t>
  </si>
  <si>
    <t>0.2130374419210227</t>
  </si>
  <si>
    <t>0.9841175554457449</t>
  </si>
  <si>
    <t>0.7935806407074395</t>
  </si>
  <si>
    <t>0.29250279130471907</t>
  </si>
  <si>
    <t>1.0950265370279526</t>
  </si>
  <si>
    <t>0.8717658137201401</t>
  </si>
  <si>
    <t>0.4316730158442437</t>
  </si>
  <si>
    <t>0.9149747459486215</t>
  </si>
  <si>
    <t>0.7352782945838789</t>
  </si>
  <si>
    <t>0.3241727177758138</t>
  </si>
  <si>
    <t>0.8790498846881181</t>
  </si>
  <si>
    <t>0.6854185569210447</t>
  </si>
  <si>
    <t>0.21741108097687845</t>
  </si>
  <si>
    <t>0.9394545405675396</t>
  </si>
  <si>
    <t>0.7952686862232214</t>
  </si>
  <si>
    <t>0.28851687367745854</t>
  </si>
  <si>
    <t>1.1219207967486073</t>
  </si>
  <si>
    <t>0.9390248225384341</t>
  </si>
  <si>
    <t>0.2775201530734322</t>
  </si>
  <si>
    <t>1.1013858571589992</t>
  </si>
  <si>
    <t>0.9206723463308512</t>
  </si>
  <si>
    <t>0.09993896197043123</t>
  </si>
  <si>
    <t>0.9468239258915288</t>
  </si>
  <si>
    <t>0.8986419946683204</t>
  </si>
  <si>
    <t>0.23823015541247133</t>
  </si>
  <si>
    <t>0.9909149068288144</t>
  </si>
  <si>
    <t>0.9702828334128124</t>
  </si>
  <si>
    <t>0.2291293262132108</t>
  </si>
  <si>
    <t>1.0402752384785299</t>
  </si>
  <si>
    <t>0.9317695443606117</t>
  </si>
  <si>
    <t>0.059605150355330726</t>
  </si>
  <si>
    <t>0.9419116336181022</t>
  </si>
  <si>
    <t>0.9694356021472138</t>
  </si>
  <si>
    <t>0.24571541524048388</t>
  </si>
  <si>
    <t>1.0531283147974286</t>
  </si>
  <si>
    <t>0.8144543035459642</t>
  </si>
  <si>
    <t>0.29520196438260726</t>
  </si>
  <si>
    <t>0.9616413279554827</t>
  </si>
  <si>
    <t>0.9167030667507581</t>
  </si>
  <si>
    <t>0.24714669595590666</t>
  </si>
  <si>
    <t>1.0196306263466681</t>
  </si>
  <si>
    <t>0.8449979742947857</t>
  </si>
  <si>
    <t>0.17772244093432218</t>
  </si>
  <si>
    <t>1.014893058807806</t>
  </si>
  <si>
    <t>0.92414749885574</t>
  </si>
  <si>
    <t>0.19326984434601824</t>
  </si>
  <si>
    <t>1.0152161863925016</t>
  </si>
  <si>
    <t>0.9088378012385971</t>
  </si>
  <si>
    <t>0.30214379759902904</t>
  </si>
  <si>
    <t>1.0464604011364873</t>
  </si>
  <si>
    <t>0.868414074759154</t>
  </si>
  <si>
    <t>0.28535347920057325</t>
  </si>
  <si>
    <t>0.9937690742545883</t>
  </si>
  <si>
    <t>0.819299806216855</t>
  </si>
  <si>
    <t>0.35012715799906124</t>
  </si>
  <si>
    <t>1.0181381678961887</t>
  </si>
  <si>
    <t>0.9371032270733283</t>
  </si>
  <si>
    <t>0.30372346079915113</t>
  </si>
  <si>
    <t>0.7917696990776661</t>
  </si>
  <si>
    <t>0.8442957463971665</t>
  </si>
  <si>
    <t>0.3159865048023794</t>
  </si>
  <si>
    <t>0.9232317861601105</t>
  </si>
  <si>
    <t>0.8662758958291621</t>
  </si>
  <si>
    <t>0.3934497202687773</t>
  </si>
  <si>
    <t>0.9066665628761907</t>
  </si>
  <si>
    <t>0.7492554187683247</t>
  </si>
  <si>
    <t>0.3231925574030877</t>
  </si>
  <si>
    <t>0.916369014130102</t>
  </si>
  <si>
    <t>0.8546987680380089</t>
  </si>
  <si>
    <t>0.3088715544060523</t>
  </si>
  <si>
    <t>0.9037975319302552</t>
  </si>
  <si>
    <t>0.9974565272184478</t>
  </si>
  <si>
    <t>0.29292700233511065</t>
  </si>
  <si>
    <t>1.164235037254472</t>
  </si>
  <si>
    <t>0.7809931823264098</t>
  </si>
  <si>
    <t>0.2212376017143024</t>
  </si>
  <si>
    <t>0.8925926063331682</t>
  </si>
  <si>
    <t>0.9401348756448799</t>
  </si>
  <si>
    <t>0.18113547681728903</t>
  </si>
  <si>
    <t>1.1393921404952772</t>
  </si>
  <si>
    <t>0.9202455168133467</t>
  </si>
  <si>
    <t>0.20074089634003942</t>
  </si>
  <si>
    <t>1.0411281450609757</t>
  </si>
  <si>
    <t>0.9097379874516713</t>
  </si>
  <si>
    <t>0.1378573968423848</t>
  </si>
  <si>
    <t>0.7875416775755089</t>
  </si>
  <si>
    <t>0.8394406820351028</t>
  </si>
  <si>
    <t>0.10585308893073875</t>
  </si>
  <si>
    <t>0.9919393987648728</t>
  </si>
  <si>
    <t>0.9791252583900518</t>
  </si>
  <si>
    <t>0.17161864288128506</t>
  </si>
  <si>
    <t>0.9191231733519838</t>
  </si>
  <si>
    <t>0.8478793007535678</t>
  </si>
  <si>
    <t>0.23253798796028888</t>
  </si>
  <si>
    <t>0.7361982720982305</t>
  </si>
  <si>
    <t>0.8588811182004712</t>
  </si>
  <si>
    <t>0.2683010614949545</t>
  </si>
  <si>
    <t>0.9401227019367863</t>
  </si>
  <si>
    <t>0.8570717466298434</t>
  </si>
  <si>
    <t>0.23921991035578943</t>
  </si>
  <si>
    <t>0.8883886105009191</t>
  </si>
  <si>
    <t>0.8137577448202116</t>
  </si>
  <si>
    <t>0.24256927894506575</t>
  </si>
  <si>
    <t>0.9296739818438495</t>
  </si>
  <si>
    <t>0.9616869936538583</t>
  </si>
  <si>
    <t>0.19511482149627862</t>
  </si>
  <si>
    <t>0.8393612883834822</t>
  </si>
  <si>
    <t>0.8665075831770489</t>
  </si>
  <si>
    <t>0.3576134112658358</t>
  </si>
  <si>
    <t>1.0496251764493327</t>
  </si>
  <si>
    <t>0.8915964534082692</t>
  </si>
  <si>
    <t>0.27910547306788913</t>
  </si>
  <si>
    <t>0.9179124149377182</t>
  </si>
  <si>
    <t>0.8805705669827573</t>
  </si>
  <si>
    <t>0.19454552100647732</t>
  </si>
  <si>
    <t>0.8881977675328723</t>
  </si>
  <si>
    <t>1.0399877157276172</t>
  </si>
  <si>
    <t>0.25221060791971633</t>
  </si>
  <si>
    <t>0.9333840491438905</t>
  </si>
  <si>
    <t>0.9779709542994048</t>
  </si>
  <si>
    <t>0.17702899454681464</t>
  </si>
  <si>
    <t>0.7642446454736914</t>
  </si>
  <si>
    <t>0.7728173759743205</t>
  </si>
  <si>
    <t>0.34545707454811664</t>
  </si>
  <si>
    <t>1.0711186761555638</t>
  </si>
  <si>
    <t>0.8834305218731695</t>
  </si>
  <si>
    <t>0.12851946025331007</t>
  </si>
  <si>
    <t>0.8897301988213047</t>
  </si>
  <si>
    <t>0.9204276028328389</t>
  </si>
  <si>
    <t>0.18396607136487167</t>
  </si>
  <si>
    <t>0.9693491209115288</t>
  </si>
  <si>
    <t>0.8376378088170211</t>
  </si>
  <si>
    <t>0.32941327936103626</t>
  </si>
  <si>
    <t>0.9232667398978591</t>
  </si>
  <si>
    <t>0.8267236086516956</t>
  </si>
  <si>
    <t>0.48556224227960054</t>
  </si>
  <si>
    <t>1.2910250001312917</t>
  </si>
  <si>
    <t>0.7519503134888452</t>
  </si>
  <si>
    <t>0.22896344402586236</t>
  </si>
  <si>
    <t>1.1253767927799798</t>
  </si>
  <si>
    <t>0.749618164245416</t>
  </si>
  <si>
    <t>0.289859527535216</t>
  </si>
  <si>
    <t>0.8511493654786179</t>
  </si>
  <si>
    <t>0.7397206571760313</t>
  </si>
  <si>
    <t>0.30436044486965586</t>
  </si>
  <si>
    <t>0.7486697624434511</t>
  </si>
  <si>
    <t>0.8506432950862627</t>
  </si>
  <si>
    <t>0.13436593938570746</t>
  </si>
  <si>
    <t>0.8195580719168327</t>
  </si>
  <si>
    <t>0.8936000756801815</t>
  </si>
  <si>
    <t>0.33379618198258587</t>
  </si>
  <si>
    <t>0.9309735897147108</t>
  </si>
  <si>
    <t>0.8832150291001881</t>
  </si>
  <si>
    <t>0.32475183830382187</t>
  </si>
  <si>
    <t>0.9924764876160443</t>
  </si>
  <si>
    <t>0.9050568894141428</t>
  </si>
  <si>
    <t>0.0384774605783798</t>
  </si>
  <si>
    <t>0.9222081656204044</t>
  </si>
  <si>
    <t>0.8902316315165641</t>
  </si>
  <si>
    <t>0.17427826993404277</t>
  </si>
  <si>
    <t>0.6200843586016171</t>
  </si>
  <si>
    <t>0.739995148217627</t>
  </si>
  <si>
    <t>0.20562960738607272</t>
  </si>
  <si>
    <t>0.6061039588379158</t>
  </si>
  <si>
    <t>0.7136999981723795</t>
  </si>
  <si>
    <t>0.13766610898595422</t>
  </si>
  <si>
    <t>0.8680006184213978</t>
  </si>
  <si>
    <t>0.960169408222189</t>
  </si>
  <si>
    <t>0.303005300676939</t>
  </si>
  <si>
    <t>0.986010565053854</t>
  </si>
  <si>
    <t>0.8885224441513504</t>
  </si>
  <si>
    <t>0.3480161872357399</t>
  </si>
  <si>
    <t>0.935483261238859</t>
  </si>
  <si>
    <t>0.8760121742995242</t>
  </si>
  <si>
    <t>0.34001952920641526</t>
  </si>
  <si>
    <t>0.8860549083891911</t>
  </si>
  <si>
    <t>0.8478436854829183</t>
  </si>
  <si>
    <t>0.19603409132891944</t>
  </si>
  <si>
    <t>0.8742656821361519</t>
  </si>
  <si>
    <t>1.005781855730015</t>
  </si>
  <si>
    <t>0.2618928551478238</t>
  </si>
  <si>
    <t>0.9524347376830411</t>
  </si>
  <si>
    <t>0.8676159030710813</t>
  </si>
  <si>
    <t>0.14846981282053723</t>
  </si>
  <si>
    <t>0.8846654170880786</t>
  </si>
  <si>
    <t>0.8534288658740682</t>
  </si>
  <si>
    <t>0.18762183940681376</t>
  </si>
  <si>
    <t>1.0543914518016235</t>
  </si>
  <si>
    <t>0.9424918984957873</t>
  </si>
  <si>
    <t>0.18677922630415172</t>
  </si>
  <si>
    <t>0.9051211104255618</t>
  </si>
  <si>
    <t>0.8706542037632177</t>
  </si>
  <si>
    <t>0.14315829229284394</t>
  </si>
  <si>
    <t>0.9391312877949693</t>
  </si>
  <si>
    <t>0.9405625858452844</t>
  </si>
  <si>
    <t>0.19456435032953895</t>
  </si>
  <si>
    <t>0.9062312625386545</t>
  </si>
  <si>
    <t>0.8921214835509166</t>
  </si>
  <si>
    <t>0.3268935935238427</t>
  </si>
  <si>
    <t>0.8841621244983768</t>
  </si>
  <si>
    <t>0.8789822421700921</t>
  </si>
  <si>
    <t>0.2756686342263874</t>
  </si>
  <si>
    <t>0.942901548473224</t>
  </si>
  <si>
    <t>0.9641201739208284</t>
  </si>
  <si>
    <t>0.15054198120902906</t>
  </si>
  <si>
    <t>0.9494077540908726</t>
  </si>
  <si>
    <t>0.8280548112146879</t>
  </si>
  <si>
    <t>0.30229813864138033</t>
  </si>
  <si>
    <t>1.1429073889528745</t>
  </si>
  <si>
    <t>0.9190926040641398</t>
  </si>
  <si>
    <t>0.2779755134785368</t>
  </si>
  <si>
    <t>0.8946024694513013</t>
  </si>
  <si>
    <t>0.7807828698740935</t>
  </si>
  <si>
    <t>0.1620048421637894</t>
  </si>
  <si>
    <t>0.9590211574281684</t>
  </si>
  <si>
    <t>0.9496569763174334</t>
  </si>
  <si>
    <t>0.20428641408361659</t>
  </si>
  <si>
    <t>0.8978056860672416</t>
  </si>
  <si>
    <t>0.9282904817370412</t>
  </si>
  <si>
    <t>0.10481901326775857</t>
  </si>
  <si>
    <t>0.9224006648057224</t>
  </si>
  <si>
    <t>0.8849415577909598</t>
  </si>
  <si>
    <t>0.182091041560125</t>
  </si>
  <si>
    <t>0.9653802997558946</t>
  </si>
  <si>
    <t>0.9328219104774891</t>
  </si>
  <si>
    <t>0.18041915720057886</t>
  </si>
  <si>
    <t>0.8709821921777134</t>
  </si>
  <si>
    <t>0.9480942323626499</t>
  </si>
  <si>
    <t>0.18313498966928074</t>
  </si>
  <si>
    <t>0.8907490154030548</t>
  </si>
  <si>
    <t>0.8845148488463721</t>
  </si>
  <si>
    <t>0.09846717439556751</t>
  </si>
  <si>
    <t>0.9316446543133767</t>
  </si>
  <si>
    <t>0.9223934164456185</t>
  </si>
  <si>
    <t>0.1492715275077329</t>
  </si>
  <si>
    <t>0.9740264955123017</t>
  </si>
  <si>
    <t>0.8986301501524192</t>
  </si>
  <si>
    <t>0.3685488041300796</t>
  </si>
  <si>
    <t>0.9637258947289754</t>
  </si>
  <si>
    <t>0.8160968705868343</t>
  </si>
  <si>
    <t>0.28934969701555097</t>
  </si>
  <si>
    <t>0.879882863156666</t>
  </si>
  <si>
    <t>0.9517619452393216</t>
  </si>
  <si>
    <t>0.2837407036328824</t>
  </si>
  <si>
    <t>0.9431405083425823</t>
  </si>
  <si>
    <t>0.8361726213759912</t>
  </si>
  <si>
    <t>0.15781086706266445</t>
  </si>
  <si>
    <t>0.9486166471009103</t>
  </si>
  <si>
    <t>0.9026984913819834</t>
  </si>
  <si>
    <t>0.38418493247852686</t>
  </si>
  <si>
    <t>1.0085111680615544</t>
  </si>
  <si>
    <t>0.884841562937388</t>
  </si>
  <si>
    <t>0.1695815753126934</t>
  </si>
  <si>
    <t>0.901902087005394</t>
  </si>
  <si>
    <t>0.8056414805271924</t>
  </si>
  <si>
    <t>0.21668863556642334</t>
  </si>
  <si>
    <t>1.1314527097405884</t>
  </si>
  <si>
    <t>0.9060369031452951</t>
  </si>
  <si>
    <t>0.1715021837846338</t>
  </si>
  <si>
    <t>0.9335164932735175</t>
  </si>
  <si>
    <t>0.8870744647588544</t>
  </si>
  <si>
    <t>0.16143998227756745</t>
  </si>
  <si>
    <t>0.7157657559734381</t>
  </si>
  <si>
    <t>0.9506112768533312</t>
  </si>
  <si>
    <t>0.3291663867199001</t>
  </si>
  <si>
    <t>0.9366947735149667</t>
  </si>
  <si>
    <t>0.826201538610019</t>
  </si>
  <si>
    <t>0.1718231145584383</t>
  </si>
  <si>
    <t>0.9665850372867452</t>
  </si>
  <si>
    <t>0.949473756922069</t>
  </si>
  <si>
    <t>0.1753966130095107</t>
  </si>
  <si>
    <t>1.0250892388733583</t>
  </si>
  <si>
    <t>0.9283490033030557</t>
  </si>
  <si>
    <t>0.30115694432846873</t>
  </si>
  <si>
    <t>0.9843677275986313</t>
  </si>
  <si>
    <t>0.794433934842489</t>
  </si>
  <si>
    <t>0.3715394422384283</t>
  </si>
  <si>
    <t>1.0154689521918283</t>
  </si>
  <si>
    <t>0.8232181895346913</t>
  </si>
  <si>
    <t>0.0856725532290304</t>
  </si>
  <si>
    <t>0.8121787667623832</t>
  </si>
  <si>
    <t>0.8579950953021265</t>
  </si>
  <si>
    <t>0.20638501508221768</t>
  </si>
  <si>
    <t>1.0077789855453412</t>
  </si>
  <si>
    <t>0.9092451835639166</t>
  </si>
  <si>
    <t>0.23528197932460465</t>
  </si>
  <si>
    <t>1.0004096035831802</t>
  </si>
  <si>
    <t>0.8838002840584158</t>
  </si>
  <si>
    <t>0.3292687015170845</t>
  </si>
  <si>
    <t>0.8662548895332287</t>
  </si>
  <si>
    <t>0.8381180287919991</t>
  </si>
  <si>
    <t>0.19167296046348276</t>
  </si>
  <si>
    <t>0.9094005713019844</t>
  </si>
  <si>
    <t>0.8945664039880696</t>
  </si>
  <si>
    <t>0.28452902756801746</t>
  </si>
  <si>
    <t>1.0230030946200808</t>
  </si>
  <si>
    <t>0.9141925924654823</t>
  </si>
  <si>
    <t>0.17907781223179317</t>
  </si>
  <si>
    <t>0.9106117440741439</t>
  </si>
  <si>
    <t>0.9175607527697667</t>
  </si>
  <si>
    <t>0.3653286168240117</t>
  </si>
  <si>
    <t>0.9491646857661604</t>
  </si>
  <si>
    <t>0.9475571289571588</t>
  </si>
  <si>
    <t>0.22609653576229172</t>
  </si>
  <si>
    <t>0.8939956407331933</t>
  </si>
  <si>
    <t>0.814905475432793</t>
  </si>
  <si>
    <t>0.16619588985503478</t>
  </si>
  <si>
    <t>0.8982680542381973</t>
  </si>
  <si>
    <t>0.9594077544653097</t>
  </si>
  <si>
    <t>0.1187322725838734</t>
  </si>
  <si>
    <t>0.8894090808181456</t>
  </si>
  <si>
    <t>0.9456850474917069</t>
  </si>
  <si>
    <t>0.2457508611355374</t>
  </si>
  <si>
    <t>0.9670126312190775</t>
  </si>
  <si>
    <t>0.937917561091685</t>
  </si>
  <si>
    <t>0.23996525249785947</t>
  </si>
  <si>
    <t>0.8785222891499407</t>
  </si>
  <si>
    <t>0.7891563475624791</t>
  </si>
  <si>
    <t>0.2746607674086051</t>
  </si>
  <si>
    <t>1.0087676163926451</t>
  </si>
  <si>
    <t>0.7922842604810061</t>
  </si>
  <si>
    <t>0.15658237902275415</t>
  </si>
  <si>
    <t>1.0298242816819627</t>
  </si>
  <si>
    <t>0.9550521777466447</t>
  </si>
  <si>
    <t>0.18998970535942447</t>
  </si>
  <si>
    <t>0.9060255252006744</t>
  </si>
  <si>
    <t>0.9922591935733571</t>
  </si>
  <si>
    <t>0.11457509222052965</t>
  </si>
  <si>
    <t>0.828271453027893</t>
  </si>
  <si>
    <t>0.8237613699254533</t>
  </si>
  <si>
    <t>0.32917517362803483</t>
  </si>
  <si>
    <t>1.0604175868086623</t>
  </si>
  <si>
    <t>0.8417074903771957</t>
  </si>
  <si>
    <t>0.3168307806500959</t>
  </si>
  <si>
    <t>0.9543867286753727</t>
  </si>
  <si>
    <t>0.8827042090570278</t>
  </si>
  <si>
    <t>0.3422722063644596</t>
  </si>
  <si>
    <t>0.8818799072853625</t>
  </si>
  <si>
    <t>0.8184769004687767</t>
  </si>
  <si>
    <t>0.20435464502351194</t>
  </si>
  <si>
    <t>0.8809145556269127</t>
  </si>
  <si>
    <t>0.9472788041265212</t>
  </si>
  <si>
    <t>0.09368371261250616</t>
  </si>
  <si>
    <t>0.9817074401972382</t>
  </si>
  <si>
    <t>0.9487960254255114</t>
  </si>
  <si>
    <t>0.13530493385614334</t>
  </si>
  <si>
    <t>0.9711213969104657</t>
  </si>
  <si>
    <t>0.9352106267461673</t>
  </si>
  <si>
    <t>0.21273430558683856</t>
  </si>
  <si>
    <t>0.9197680478728114</t>
  </si>
  <si>
    <t>0.931593276777898</t>
  </si>
  <si>
    <t>0.320542854815729</t>
  </si>
  <si>
    <t>0.9502449826562683</t>
  </si>
  <si>
    <t>0.9749784914368538</t>
  </si>
  <si>
    <t>0.25586294297922524</t>
  </si>
  <si>
    <t>0.8668196913968478</t>
  </si>
  <si>
    <t>0.9248074633476557</t>
  </si>
  <si>
    <t>0.2816175556302209</t>
  </si>
  <si>
    <t>0.9504387374722192</t>
  </si>
  <si>
    <t>0.9189929982733058</t>
  </si>
  <si>
    <t>0.3334523911768875</t>
  </si>
  <si>
    <t>0.8219038939772575</t>
  </si>
  <si>
    <t>0.939867710064719</t>
  </si>
  <si>
    <t>0.265273475182396</t>
  </si>
  <si>
    <t>0.8963784001386141</t>
  </si>
  <si>
    <t>0.7314706326016087</t>
  </si>
  <si>
    <t>0.22026095993861622</t>
  </si>
  <si>
    <t>0.904288360877594</t>
  </si>
  <si>
    <t>0.905789344367015</t>
  </si>
  <si>
    <t>0.1892832131857938</t>
  </si>
  <si>
    <t>0.878701070364557</t>
  </si>
  <si>
    <t>0.9033454228829512</t>
  </si>
  <si>
    <t>0.20073514858305433</t>
  </si>
  <si>
    <t>1.058875607604313</t>
  </si>
  <si>
    <t>0.9173632701935672</t>
  </si>
  <si>
    <t>0.39449585625928696</t>
  </si>
  <si>
    <t>0.9529084561767327</t>
  </si>
  <si>
    <t>0.8251694243623988</t>
  </si>
  <si>
    <t>0.3121478053188983</t>
  </si>
  <si>
    <t>0.9833714156568175</t>
  </si>
  <si>
    <t>0.8789281062310637</t>
  </si>
  <si>
    <t>0.2260769759584212</t>
  </si>
  <si>
    <t>0.7583020846894248</t>
  </si>
  <si>
    <t>0.6540437975013897</t>
  </si>
  <si>
    <t>0.16192790649687683</t>
  </si>
  <si>
    <t>0.9467461472489943</t>
  </si>
  <si>
    <t>0.9375764535607427</t>
  </si>
  <si>
    <t>0.2267933186839045</t>
  </si>
  <si>
    <t>0.9277651465892152</t>
  </si>
  <si>
    <t>0.7919544048280226</t>
  </si>
  <si>
    <t>0.08534415680491426</t>
  </si>
  <si>
    <t>0.9968261890133097</t>
  </si>
  <si>
    <t>0.9885648520763815</t>
  </si>
  <si>
    <t>0.24884643642381782</t>
  </si>
  <si>
    <t>1.0565675817770983</t>
  </si>
  <si>
    <t>0.8039619745670723</t>
  </si>
  <si>
    <t>0.2731092687825657</t>
  </si>
  <si>
    <t>0.8785389423001536</t>
  </si>
  <si>
    <t>0.9101955723128929</t>
  </si>
  <si>
    <t>0.2686422685225095</t>
  </si>
  <si>
    <t>0.831008169351392</t>
  </si>
  <si>
    <t>0.87799610356928115</t>
  </si>
  <si>
    <t>0.15882680830316637</t>
  </si>
  <si>
    <t>0.9057996810179774</t>
  </si>
  <si>
    <t>0.8953167938547806</t>
  </si>
  <si>
    <t>0.1541154923541403</t>
  </si>
  <si>
    <t>0.7403177245275656</t>
  </si>
  <si>
    <t>0.8420625333765073</t>
  </si>
  <si>
    <t>0.18572936181465904</t>
  </si>
  <si>
    <t>0.884390103371792</t>
  </si>
  <si>
    <t>0.8204801658438752</t>
  </si>
  <si>
    <t>0.17155201392579641</t>
  </si>
  <si>
    <t>0.9287133213215992</t>
  </si>
  <si>
    <t>0.9069148287269448</t>
  </si>
  <si>
    <t>0.3804808619568737</t>
  </si>
  <si>
    <t>0.9686311667728453</t>
  </si>
  <si>
    <t>0.874823715663955</t>
  </si>
  <si>
    <t>0.3819685740127783</t>
  </si>
  <si>
    <t>1.0406037368294871</t>
  </si>
  <si>
    <t>0.8151423293480099</t>
  </si>
  <si>
    <t>0.24915763253633277</t>
  </si>
  <si>
    <t>0.7462477915887392</t>
  </si>
  <si>
    <t>0.7436771243403323</t>
  </si>
  <si>
    <t>0.21303757629907333</t>
  </si>
  <si>
    <t>1.1721128881694454</t>
  </si>
  <si>
    <t>0.7861555102004067</t>
  </si>
  <si>
    <t>0.23847332507545507</t>
  </si>
  <si>
    <t>0.7781770647421358</t>
  </si>
  <si>
    <t>0.8259108235229338</t>
  </si>
  <si>
    <t>0.17747158853190917</t>
  </si>
  <si>
    <t>0.807073557914421</t>
  </si>
  <si>
    <t>0.6831574573766876</t>
  </si>
  <si>
    <t>0.12229325072175637</t>
  </si>
  <si>
    <t>1.0140218369901486</t>
  </si>
  <si>
    <t>0.8670414282435597</t>
  </si>
  <si>
    <t>0.1842924184970886</t>
  </si>
  <si>
    <t>0.8959816559673213</t>
  </si>
  <si>
    <t>0.9120065785529177</t>
  </si>
  <si>
    <t>0.12535106084465003</t>
  </si>
  <si>
    <t>1.0075745207336861</t>
  </si>
  <si>
    <t>0.8409529750254117</t>
  </si>
  <si>
    <t>0.1430797605952767</t>
  </si>
  <si>
    <t>0.9219697641374831</t>
  </si>
  <si>
    <t>0.902036632471241</t>
  </si>
  <si>
    <t>0.21505057916916775</t>
  </si>
  <si>
    <t>0.9618175380193511</t>
  </si>
  <si>
    <t>0.8114404434624267</t>
  </si>
  <si>
    <t>0.0859065111256492</t>
  </si>
  <si>
    <t>0.9276061545058878</t>
  </si>
  <si>
    <t>0.9699490281996994</t>
  </si>
  <si>
    <t>0.25556029314242273</t>
  </si>
  <si>
    <t>0.9560324538829912</t>
  </si>
  <si>
    <t>0.8833842861289984</t>
  </si>
  <si>
    <t>0.3717567666313097</t>
  </si>
  <si>
    <t>0.8300204701651765</t>
  </si>
  <si>
    <t>0.8676200727711605</t>
  </si>
  <si>
    <t>0.1480776444824025</t>
  </si>
  <si>
    <t>0.8752424372957636</t>
  </si>
  <si>
    <t>0.8585866630885195</t>
  </si>
  <si>
    <t>0.23670699372542436</t>
  </si>
  <si>
    <t>0.9652453842189703</t>
  </si>
  <si>
    <t>0.8581101311576249</t>
  </si>
  <si>
    <t>0.28650660040836873</t>
  </si>
  <si>
    <t>0.927173856730784</t>
  </si>
  <si>
    <t>0.8313799559969202</t>
  </si>
  <si>
    <t>0.26234928562571525</t>
  </si>
  <si>
    <t>0.9669732878865862</t>
  </si>
  <si>
    <t>0.8936542740517045</t>
  </si>
  <si>
    <t>0.21582805288942608</t>
  </si>
  <si>
    <t>0.9584729347555008</t>
  </si>
  <si>
    <t>0.8762007472917879</t>
  </si>
  <si>
    <t>0.21632273982302366</t>
  </si>
  <si>
    <t>0.9092014855975048</t>
  </si>
  <si>
    <t>0.8838589573002901</t>
  </si>
  <si>
    <t>0.13950782015694313</t>
  </si>
  <si>
    <t>0.9482883571672278</t>
  </si>
  <si>
    <t>0.8519736080018727</t>
  </si>
  <si>
    <t>0.17600449801763657</t>
  </si>
  <si>
    <t>0.8729845223143091</t>
  </si>
  <si>
    <t>0.7066904861458775</t>
  </si>
  <si>
    <t>0.20302285082155483</t>
  </si>
  <si>
    <t>1.0178725461256433</t>
  </si>
  <si>
    <t>0.9640926460971205</t>
  </si>
  <si>
    <t>0.32121994321924713</t>
  </si>
  <si>
    <t>0.9230532406505554</t>
  </si>
  <si>
    <t>0.8722032310608192</t>
  </si>
  <si>
    <t>0.2965807512009591</t>
  </si>
  <si>
    <t>0.8204284946208433</t>
  </si>
  <si>
    <t>0.7382343375041949</t>
  </si>
  <si>
    <t>0.19629798184920555</t>
  </si>
  <si>
    <t>0.965662467558573</t>
  </si>
  <si>
    <t>0.9666702662592108</t>
  </si>
  <si>
    <t>0.15216154042879074</t>
  </si>
  <si>
    <t>0.993933238254179</t>
  </si>
  <si>
    <t>0.9258032754291816</t>
  </si>
  <si>
    <t>0.06265354457045415</t>
  </si>
  <si>
    <t>0.9856533456643172</t>
  </si>
  <si>
    <t>0.9458532793706523</t>
  </si>
  <si>
    <t>0.36668435612461636</t>
  </si>
  <si>
    <t>1.0167116505611697</t>
  </si>
  <si>
    <t>0.8348043172430988</t>
  </si>
  <si>
    <t>0.1342785059552427</t>
  </si>
  <si>
    <t>0.9673039965838073</t>
  </si>
  <si>
    <t>0.9368620277476737</t>
  </si>
  <si>
    <t>0.40217018662086057</t>
  </si>
  <si>
    <t>0.9727863718166827</t>
  </si>
  <si>
    <t>0.7730482761936376</t>
  </si>
  <si>
    <t>0.12827351398907855</t>
  </si>
  <si>
    <t>0.8815854019355516</t>
  </si>
  <si>
    <t>0.9416627706074117</t>
  </si>
  <si>
    <t>0.2376011414748939</t>
  </si>
  <si>
    <t>0.9961841437859404</t>
  </si>
  <si>
    <t>0.8954239401568381</t>
  </si>
  <si>
    <t>0.13146575726050794</t>
  </si>
  <si>
    <t>0.9672367603830214</t>
  </si>
  <si>
    <t>0.9614410374104365</t>
  </si>
  <si>
    <t>0.22681153495037673</t>
  </si>
  <si>
    <t>1.024427422216872</t>
  </si>
  <si>
    <t>0.9178687768284497</t>
  </si>
  <si>
    <t>0.2698974324965364</t>
  </si>
  <si>
    <t>0.9507080970703117</t>
  </si>
  <si>
    <t>0.960414582680992</t>
  </si>
  <si>
    <t>0.26276450225627535</t>
  </si>
  <si>
    <t>0.9965129904238359</t>
  </si>
  <si>
    <t>0.8911167943734345</t>
  </si>
  <si>
    <t>0.33092544878418095</t>
  </si>
  <si>
    <t>0.9626548778616892</t>
  </si>
  <si>
    <t>0.782575990576224</t>
  </si>
  <si>
    <t>0.3191225589570624</t>
  </si>
  <si>
    <t>0.9300593346511978</t>
  </si>
  <si>
    <t>0.8054691990671238</t>
  </si>
  <si>
    <t>0.21028588181968555</t>
  </si>
  <si>
    <t>0.9429144608431373</t>
  </si>
  <si>
    <t>0.8697501642361948</t>
  </si>
  <si>
    <t>0.2888753270420643</t>
  </si>
  <si>
    <t>1.0130641575279187</t>
  </si>
  <si>
    <t>0.9495011996331469</t>
  </si>
  <si>
    <t>0.35386764290915873</t>
  </si>
  <si>
    <t>1.0657423645825101</t>
  </si>
  <si>
    <t>0.926955534591184</t>
  </si>
  <si>
    <t>0.2199197604153303</t>
  </si>
  <si>
    <t>0.9182190139748825</t>
  </si>
  <si>
    <t>0.8398112026282616</t>
  </si>
  <si>
    <t>0.1752812133161174</t>
  </si>
  <si>
    <t>0.770496672960822</t>
  </si>
  <si>
    <t>0.8260186123816164</t>
  </si>
  <si>
    <t>0.1829252873312313</t>
  </si>
  <si>
    <t>0.9053016964175191</t>
  </si>
  <si>
    <t>0.9651160870812567</t>
  </si>
  <si>
    <t>0.1165952912377468</t>
  </si>
  <si>
    <t>0.9869273466281325</t>
  </si>
  <si>
    <t>0.9746856540840361</t>
  </si>
  <si>
    <t>0.2803339632263682</t>
  </si>
  <si>
    <t>0.8989923173112075</t>
  </si>
  <si>
    <t>0.9174125314145738</t>
  </si>
  <si>
    <t>0.23215431553409066</t>
  </si>
  <si>
    <t>1.0296833258161806</t>
  </si>
  <si>
    <t>0.8834495646113729</t>
  </si>
  <si>
    <t>0.20314805075139747</t>
  </si>
  <si>
    <t>0.8733143809731418</t>
  </si>
  <si>
    <t>0.8344094072476733</t>
  </si>
  <si>
    <t>0.21832979557770282</t>
  </si>
  <si>
    <t>0.9147307161379966</t>
  </si>
  <si>
    <t>0.6518425691354485</t>
  </si>
  <si>
    <t>0.2619761100945809</t>
  </si>
  <si>
    <t>0.9888529780545703</t>
  </si>
  <si>
    <t>0.9533851979190886</t>
  </si>
  <si>
    <t>0.4243727046731707</t>
  </si>
  <si>
    <t>0.8128964430564258</t>
  </si>
  <si>
    <t>0.7576923380239136</t>
  </si>
  <si>
    <t>0.33369514243652887</t>
  </si>
  <si>
    <t>1.0225491090748593</t>
  </si>
  <si>
    <t>0.9613496646444675</t>
  </si>
  <si>
    <t>0.18596238808567375</t>
  </si>
  <si>
    <t>0.9022735650771527</t>
  </si>
  <si>
    <t>0.8843151883182767</t>
  </si>
  <si>
    <t>0.22299047157436666</t>
  </si>
  <si>
    <t>1.0100032355933914</t>
  </si>
  <si>
    <t>0.9504003402654866</t>
  </si>
  <si>
    <t>0.20090717609298137</t>
  </si>
  <si>
    <t>1.0260961695795623</t>
  </si>
  <si>
    <t>0.9663413366363789</t>
  </si>
  <si>
    <t>0.18399850838216533</t>
  </si>
  <si>
    <t>0.8490496612286846</t>
  </si>
  <si>
    <t>0.8638259421349751</t>
  </si>
  <si>
    <t>0.24101677307289235</t>
  </si>
  <si>
    <t>0.942233174025445</t>
  </si>
  <si>
    <t>0.894441424367227</t>
  </si>
  <si>
    <t>0.18911742820047048</t>
  </si>
  <si>
    <t>0.861668416640681</t>
  </si>
  <si>
    <t>0.8522079991287734</t>
  </si>
  <si>
    <t>0.24982767000668996</t>
  </si>
  <si>
    <t>0.9831630080935223</t>
  </si>
  <si>
    <t>0.9383980994720456</t>
  </si>
  <si>
    <t>0.11489118029584101</t>
  </si>
  <si>
    <t>0.9090867434639435</t>
  </si>
  <si>
    <t>0.914713167109284</t>
  </si>
  <si>
    <t>0.44571837992392416</t>
  </si>
  <si>
    <t>0.9793172839912113</t>
  </si>
  <si>
    <t>0.7653107637046207</t>
  </si>
  <si>
    <t>0.37324464574628297</t>
  </si>
  <si>
    <t>0.8744314534379549</t>
  </si>
  <si>
    <t>0.7060550160691312</t>
  </si>
  <si>
    <t>0.2832236322543302</t>
  </si>
  <si>
    <t>0.7199217881686557</t>
  </si>
  <si>
    <t>0.6507809221093572</t>
  </si>
  <si>
    <t>0.11291585395496546</t>
  </si>
  <si>
    <t>0.9993222456842092</t>
  </si>
  <si>
    <t>0.8971777865490478</t>
  </si>
  <si>
    <t>0.3358478682752831</t>
  </si>
  <si>
    <t>0.957193853318477</t>
  </si>
  <si>
    <t>0.9695173840257651</t>
  </si>
  <si>
    <t>0.25371719678253524</t>
  </si>
  <si>
    <t>0.8137928347971772</t>
  </si>
  <si>
    <t>0.8756606774067082</t>
  </si>
  <si>
    <t>0.20173852733895345</t>
  </si>
  <si>
    <t>0.6517842960998601</t>
  </si>
  <si>
    <t>0.6644496531579076</t>
  </si>
  <si>
    <t>0.4166990487543315</t>
  </si>
  <si>
    <t>0.9170710205628745</t>
  </si>
  <si>
    <t>0.7554500770986318</t>
  </si>
  <si>
    <t>0.2525972695275944</t>
  </si>
  <si>
    <t>1.0604010728042246</t>
  </si>
  <si>
    <t>0.9219073196552663</t>
  </si>
  <si>
    <t>0.4449219986988997</t>
  </si>
  <si>
    <t>0.9090089660238599</t>
  </si>
  <si>
    <t>0.6683120440598214</t>
  </si>
  <si>
    <t>0.29159134999500635</t>
  </si>
  <si>
    <t>1.005919330311949</t>
  </si>
  <si>
    <t>0.8695051235597484</t>
  </si>
  <si>
    <t>0.3294179947656884</t>
  </si>
  <si>
    <t>0.9521644886066887</t>
  </si>
  <si>
    <t>0.8931967772762832</t>
  </si>
  <si>
    <t>0.19517665963067587</t>
  </si>
  <si>
    <t>0.9479983381528461</t>
  </si>
  <si>
    <t>0.8125596024058914</t>
  </si>
  <si>
    <t>0.1771959298289485</t>
  </si>
  <si>
    <t>0.8448968668516703</t>
  </si>
  <si>
    <t>0.9200080047534853</t>
  </si>
  <si>
    <t>0.530509983013966</t>
  </si>
  <si>
    <t>0.9563260826307397</t>
  </si>
  <si>
    <t>0.5849542490167006</t>
  </si>
  <si>
    <t>0.3374706421097957</t>
  </si>
  <si>
    <t>0.9815536968187293</t>
  </si>
  <si>
    <t>0.8845532721415141</t>
  </si>
  <si>
    <t>0.15229536974138996</t>
  </si>
  <si>
    <t>0.9290074857793633</t>
  </si>
  <si>
    <t>0.8820247950048521</t>
  </si>
  <si>
    <t>0.3174665249950982</t>
  </si>
  <si>
    <t>0.8750851719144432</t>
  </si>
  <si>
    <t>0.941099393563523</t>
  </si>
  <si>
    <t>0.21668353460891757</t>
  </si>
  <si>
    <t>0.8567902445876567</t>
  </si>
  <si>
    <t>0.8888407748752019</t>
  </si>
  <si>
    <t>0.26137086087963807</t>
  </si>
  <si>
    <t>0.9986106693054329</t>
  </si>
  <si>
    <t>0.8626126719058278</t>
  </si>
  <si>
    <t>0.30512765451754326</t>
  </si>
  <si>
    <t>0.9862588817937418</t>
  </si>
  <si>
    <t>0.9203636503289181</t>
  </si>
  <si>
    <t>0.31279516685991404</t>
  </si>
  <si>
    <t>0.9924126013896916</t>
  </si>
  <si>
    <t>0.8290681461031991</t>
  </si>
  <si>
    <t>0.10472551797885121</t>
  </si>
  <si>
    <t>0.9759194645666527</t>
  </si>
  <si>
    <t>0.9581488352809685</t>
  </si>
  <si>
    <t>0.16084933145764824</t>
  </si>
  <si>
    <t>0.9999923163003024</t>
  </si>
  <si>
    <t>0.9090291282326015</t>
  </si>
  <si>
    <t>0.34671041820105847</t>
  </si>
  <si>
    <t>1.0278948732075854</t>
  </si>
  <si>
    <t>0.8097122308747613</t>
  </si>
  <si>
    <t>0.2781236052000603</t>
  </si>
  <si>
    <t>0.9483358780692996</t>
  </si>
  <si>
    <t>0.8875622699030716</t>
  </si>
  <si>
    <t>0.3200328569863363</t>
  </si>
  <si>
    <t>0.7602125383789471</t>
  </si>
  <si>
    <t>0.7508852267166266</t>
  </si>
  <si>
    <t>0.2609590753637902</t>
  </si>
  <si>
    <t>0.963160386621584</t>
  </si>
  <si>
    <t>0.8349214445207824</t>
  </si>
  <si>
    <t>0.12181135874460919</t>
  </si>
  <si>
    <t>0.9088196124094459</t>
  </si>
  <si>
    <t>0.837187769055231</t>
  </si>
  <si>
    <t>0.18286585623547758</t>
  </si>
  <si>
    <t>0.8860014915251448</t>
  </si>
  <si>
    <t>0.9037047425626095</t>
  </si>
  <si>
    <t>0.309647584730815</t>
  </si>
  <si>
    <t>0.9978363623347477</t>
  </si>
  <si>
    <t>0.9295899274668338</t>
  </si>
  <si>
    <t>0.2065976508716495</t>
  </si>
  <si>
    <t>0.9629621319106392</t>
  </si>
  <si>
    <t>0.9985240144083507</t>
  </si>
  <si>
    <t>0.2853116921410801</t>
  </si>
  <si>
    <t>0.9555370116995205</t>
  </si>
  <si>
    <t>0.9452717521615048</t>
  </si>
  <si>
    <t>0.25835100140644174</t>
  </si>
  <si>
    <t>0.9709081656724067</t>
  </si>
  <si>
    <t>0.7776669253198998</t>
  </si>
  <si>
    <t>0.17592907480258888</t>
  </si>
  <si>
    <t>0.970092052952546</t>
  </si>
  <si>
    <t>0.8542543341781239</t>
  </si>
  <si>
    <t>0.2028030245403602</t>
  </si>
  <si>
    <t>0.8840816106910663</t>
  </si>
  <si>
    <t>0.7737620120731801</t>
  </si>
  <si>
    <t>0.18119926038762169</t>
  </si>
  <si>
    <t>0.9018243362232008</t>
  </si>
  <si>
    <t>0.9569940492195796</t>
  </si>
  <si>
    <t>0.2258255535519578</t>
  </si>
  <si>
    <t>0.8030116558405667</t>
  </si>
  <si>
    <t>0.6988015530622602</t>
  </si>
  <si>
    <t>0.3865687487481379</t>
  </si>
  <si>
    <t>0.8898602456922937</t>
  </si>
  <si>
    <t>0.6868344135232327</t>
  </si>
  <si>
    <t>0.09048708893183788</t>
  </si>
  <si>
    <t>1.0160036480197148</t>
  </si>
  <si>
    <t>0.9547326932398333</t>
  </si>
  <si>
    <t>0.23091017473749403</t>
  </si>
  <si>
    <t>0.8686665365069697</t>
  </si>
  <si>
    <t>0.9414988548820113</t>
  </si>
  <si>
    <t>0.07971775071486588</t>
  </si>
  <si>
    <t>1.123438820096578</t>
  </si>
  <si>
    <t>0.8412507423348654</t>
  </si>
  <si>
    <t>0.2770110960744773</t>
  </si>
  <si>
    <t>1.0226785863433798</t>
  </si>
  <si>
    <t>0.8426540328045401</t>
  </si>
  <si>
    <t>0.17638152899352427</t>
  </si>
  <si>
    <t>1.0169876351383038</t>
  </si>
  <si>
    <t>0.8503230801861039</t>
  </si>
  <si>
    <t>0.3316586308043836</t>
  </si>
  <si>
    <t>0.9936741456163771</t>
  </si>
  <si>
    <t>0.96898544195738</t>
  </si>
  <si>
    <t>0.18606224550654699</t>
  </si>
  <si>
    <t>0.9078189593297545</t>
  </si>
  <si>
    <t>0.946654787983367</t>
  </si>
  <si>
    <t>0.349854555658643</t>
  </si>
  <si>
    <t>0.9464945343888638</t>
  </si>
  <si>
    <t>0.9164521985374955</t>
  </si>
  <si>
    <t>0.36956931684949423</t>
  </si>
  <si>
    <t>0.9177387483957979</t>
  </si>
  <si>
    <t>0.9031284798823602</t>
  </si>
  <si>
    <t>0.2827312254344566</t>
  </si>
  <si>
    <t>1.0185805302334463</t>
  </si>
  <si>
    <t>0.9121874111881676</t>
  </si>
  <si>
    <t>0.2554623457632713</t>
  </si>
  <si>
    <t>1.0397779009437078</t>
  </si>
  <si>
    <t>0.9596370092588833</t>
  </si>
  <si>
    <t>0.2937706501536732</t>
  </si>
  <si>
    <t>0.9691782294804316</t>
  </si>
  <si>
    <t>0.8029495021472651</t>
  </si>
  <si>
    <t>0.21576562432111704</t>
  </si>
  <si>
    <t>0.7909713982059162</t>
  </si>
  <si>
    <t>0.8415259969477364</t>
  </si>
  <si>
    <t>0.19177801856357934</t>
  </si>
  <si>
    <t>0.8878037106981453</t>
  </si>
  <si>
    <t>0.7858494249475967</t>
  </si>
  <si>
    <t>0.18615994414837717</t>
  </si>
  <si>
    <t>0.9630870469657458</t>
  </si>
  <si>
    <t>0.9158605353536174</t>
  </si>
  <si>
    <t>0.3107358384969341</t>
  </si>
  <si>
    <t>1.0717054155622474</t>
  </si>
  <si>
    <t>0.9136729482943862</t>
  </si>
  <si>
    <t>0.37033730354224137</t>
  </si>
  <si>
    <t>0.983843904268807</t>
  </si>
  <si>
    <t>0.8869088243175522</t>
  </si>
  <si>
    <t>0.2298885434001844</t>
  </si>
  <si>
    <t>0.9009550933964894</t>
  </si>
  <si>
    <t>0.8341032966186634</t>
  </si>
  <si>
    <t>0.20521550112890524</t>
  </si>
  <si>
    <t>0.9849075498929286</t>
  </si>
  <si>
    <t>0.930857663314715</t>
  </si>
  <si>
    <t>0.12978232330395967</t>
  </si>
  <si>
    <t>0.9364279343127526</t>
  </si>
  <si>
    <t>0.932932370995985</t>
  </si>
  <si>
    <t>0.3803543126658705</t>
  </si>
  <si>
    <t>0.9736625447250802</t>
  </si>
  <si>
    <t>0.8272523116347211</t>
  </si>
  <si>
    <t>0.298819465973899</t>
  </si>
  <si>
    <t>0.9584659252142966</t>
  </si>
  <si>
    <t>0.8589002194290539</t>
  </si>
  <si>
    <t>0.19879249940985824</t>
  </si>
  <si>
    <t>0.9124977447579146</t>
  </si>
  <si>
    <t>0.8702522358528457</t>
  </si>
  <si>
    <t>0.11429628726397151</t>
  </si>
  <si>
    <t>0.7256974996128469</t>
  </si>
  <si>
    <t>0.7547519202373546</t>
  </si>
  <si>
    <t>0.2486733046677122</t>
  </si>
  <si>
    <t>0.9565006343848828</t>
  </si>
  <si>
    <t>0.872731155731242</t>
  </si>
  <si>
    <t>0.22067124390455992</t>
  </si>
  <si>
    <t>0.5955437285855899</t>
  </si>
  <si>
    <t>0.9523588997180119</t>
  </si>
  <si>
    <t>0.16380138094741412</t>
  </si>
  <si>
    <t>0.9199268142512875</t>
  </si>
  <si>
    <t>0.9916972142185958</t>
  </si>
  <si>
    <t>0.23340018230051437</t>
  </si>
  <si>
    <t>0.9746336566031162</t>
  </si>
  <si>
    <t>0.9161904665344467</t>
  </si>
  <si>
    <t>0.24679740506386239</t>
  </si>
  <si>
    <t>0.867221126553539</t>
  </si>
  <si>
    <t>0.8937114927434264</t>
  </si>
  <si>
    <t>0.1872990914248585</t>
  </si>
  <si>
    <t>0.8876816351988774</t>
  </si>
  <si>
    <t>0.9368478517489989</t>
  </si>
  <si>
    <t>0.20413125192216322</t>
  </si>
  <si>
    <t>1.4261751834279428</t>
  </si>
  <si>
    <t>0.6353635368063549</t>
  </si>
  <si>
    <t>0.20706158461218832</t>
  </si>
  <si>
    <t>0.9544605438101821</t>
  </si>
  <si>
    <t>0.7704394120369424</t>
  </si>
  <si>
    <t>0.3630915183553106</t>
  </si>
  <si>
    <t>0.8730155229036625</t>
  </si>
  <si>
    <t>0.9119912741962051</t>
  </si>
  <si>
    <t>0.28554561657947614</t>
  </si>
  <si>
    <t>0.9963953716223086</t>
  </si>
  <si>
    <t>0.9395010993613495</t>
  </si>
  <si>
    <t>0.19779374395691218</t>
  </si>
  <si>
    <t>1.0724942581347554</t>
  </si>
  <si>
    <t>0.8783529259445684</t>
  </si>
  <si>
    <t>0.2204000004154378</t>
  </si>
  <si>
    <t>0.9837774685981708</t>
  </si>
  <si>
    <t>0.936266118339568</t>
  </si>
  <si>
    <t>0.30048116688263155</t>
  </si>
  <si>
    <t>0.7983537844064914</t>
  </si>
  <si>
    <t>0.9140796295108358</t>
  </si>
  <si>
    <t>0.2648779248264528</t>
  </si>
  <si>
    <t>0.9817114158883165</t>
  </si>
  <si>
    <t>0.9545085531262871</t>
  </si>
  <si>
    <t>0.3209366210888974</t>
  </si>
  <si>
    <t>0.894965804938114</t>
  </si>
  <si>
    <t>0.929665916244054</t>
  </si>
  <si>
    <t>0.23718000289015723</t>
  </si>
  <si>
    <t>1.0079963389020379</t>
  </si>
  <si>
    <t>0.8447365259303958</t>
  </si>
  <si>
    <t>0.13937280651636472</t>
  </si>
  <si>
    <t>0.9286802472804547</t>
  </si>
  <si>
    <t>0.932277619119728</t>
  </si>
  <si>
    <t>0.368442500148233</t>
  </si>
  <si>
    <t>0.958991632186291</t>
  </si>
  <si>
    <t>0.6873345625237954</t>
  </si>
  <si>
    <t>0.20809792896712517</t>
  </si>
  <si>
    <t>0.9864687553134899</t>
  </si>
  <si>
    <t>0.8488875495184767</t>
  </si>
  <si>
    <t>0.3261569184134723</t>
  </si>
  <si>
    <t>0.9746263368038393</t>
  </si>
  <si>
    <t>0.7753638314448454</t>
  </si>
  <si>
    <t>0.157844012384022</t>
  </si>
  <si>
    <t>0.9984343292862842</t>
  </si>
  <si>
    <t>0.9012919116500421</t>
  </si>
  <si>
    <t>0.26243520847616697</t>
  </si>
  <si>
    <t>0.9363461007466873</t>
  </si>
  <si>
    <t>0.8226790680049991</t>
  </si>
  <si>
    <t>0.13699239107519617</t>
  </si>
  <si>
    <t>1.0414556651925928</t>
  </si>
  <si>
    <t>0.8450571495046435</t>
  </si>
  <si>
    <t>0.16991365895860447</t>
  </si>
  <si>
    <t>0.8650126947413268</t>
  </si>
  <si>
    <t>0.8876700562282396</t>
  </si>
  <si>
    <t>0.12323824950922127</t>
  </si>
  <si>
    <t>0.8282674878746334</t>
  </si>
  <si>
    <t>0.8509682824303779</t>
  </si>
  <si>
    <t>0.3995485773707486</t>
  </si>
  <si>
    <t>1.0659488540011406</t>
  </si>
  <si>
    <t>0.8863647264684476</t>
  </si>
  <si>
    <t>0.13758099884291508</t>
  </si>
  <si>
    <t>0.9938966000304978</t>
  </si>
  <si>
    <t>0.9347575701007014</t>
  </si>
  <si>
    <t>0.14822575619426792</t>
  </si>
  <si>
    <t>0.9947173894498973</t>
  </si>
  <si>
    <t>0.9529756339615665</t>
  </si>
  <si>
    <t>0.16683477955768472</t>
  </si>
  <si>
    <t>0.9479172852101991</t>
  </si>
  <si>
    <t>0.9350701725307409</t>
  </si>
  <si>
    <t>0.4093678958033965</t>
  </si>
  <si>
    <t>1.203291183695335</t>
  </si>
  <si>
    <t>0.9574270798718691</t>
  </si>
  <si>
    <t>0.3541053352805913</t>
  </si>
  <si>
    <t>0.9088845634787559</t>
  </si>
  <si>
    <t>0.9123092289863393</t>
  </si>
  <si>
    <t>0.12465683465302867</t>
  </si>
  <si>
    <t>0.8334217951737058</t>
  </si>
  <si>
    <t>0.9270729443708978</t>
  </si>
  <si>
    <t>0.25027306068798433</t>
  </si>
  <si>
    <t>0.9640722992702171</t>
  </si>
  <si>
    <t>0.7934006767230333</t>
  </si>
  <si>
    <t>0.16332581328022922</t>
  </si>
  <si>
    <t>0.9715575736583737</t>
  </si>
  <si>
    <t>0.9233877478218853</t>
  </si>
  <si>
    <t>0.20489623727766007</t>
  </si>
  <si>
    <t>1.0221144894714813</t>
  </si>
  <si>
    <t>0.8174345100612421</t>
  </si>
  <si>
    <t>0.3485182166174823</t>
  </si>
  <si>
    <t>0.8463386941112909</t>
  </si>
  <si>
    <t>0.6854025232898748</t>
  </si>
  <si>
    <t>0.3532145157046833</t>
  </si>
  <si>
    <t>0.8175594745067025</t>
  </si>
  <si>
    <t>0.7061966673476827</t>
  </si>
  <si>
    <t>0.2803299489423545</t>
  </si>
  <si>
    <t>0.9587923209112225</t>
  </si>
  <si>
    <t>0.8959370409738436</t>
  </si>
  <si>
    <t>0.30724575352815076</t>
  </si>
  <si>
    <t>1.0757673039414217</t>
  </si>
  <si>
    <t>0.8293016392174701</t>
  </si>
  <si>
    <t>0.31049382464253156</t>
  </si>
  <si>
    <t>0.8950766012417759</t>
  </si>
  <si>
    <t>0.8350061142555336</t>
  </si>
  <si>
    <t>0.22606279471693724</t>
  </si>
  <si>
    <t>0.9907842656250407</t>
  </si>
  <si>
    <t>0.9335146895665369</t>
  </si>
  <si>
    <t>0.2468747632667569</t>
  </si>
  <si>
    <t>0.9289920313960048</t>
  </si>
  <si>
    <t>0.9959258956554604</t>
  </si>
  <si>
    <t>0.22504114033102499</t>
  </si>
  <si>
    <t>0.9101623685329692</t>
  </si>
  <si>
    <t>0.9813772350432122</t>
  </si>
  <si>
    <t>0.23448391672104796</t>
  </si>
  <si>
    <t>1.0281072441552928</t>
  </si>
  <si>
    <t>0.7787925743428488</t>
  </si>
  <si>
    <t>0.16866895156395514</t>
  </si>
  <si>
    <t>0.9608292977795434</t>
  </si>
  <si>
    <t>0.9363391542618917</t>
  </si>
  <si>
    <t>0.07449529704221643</t>
  </si>
  <si>
    <t>0.9794198177560056</t>
  </si>
  <si>
    <t>0.937816552966823</t>
  </si>
  <si>
    <t>0.22604023232659726</t>
  </si>
  <si>
    <t>1.0070219916564187</t>
  </si>
  <si>
    <t>0.902045691073972</t>
  </si>
  <si>
    <t>0.2716127082555552</t>
  </si>
  <si>
    <t>1.0372950152119904</t>
  </si>
  <si>
    <t>0.9482666771063089</t>
  </si>
  <si>
    <t>0.1783885443344348</t>
  </si>
  <si>
    <t>0.9070819997751765</t>
  </si>
  <si>
    <t>0.8876222820070407</t>
  </si>
  <si>
    <t>0.2284775516275433</t>
  </si>
  <si>
    <t>0.9118807714431814</t>
  </si>
  <si>
    <t>0.7510355446470616</t>
  </si>
  <si>
    <t>0.2741764587345864</t>
  </si>
  <si>
    <t>0.9266612984762268</t>
  </si>
  <si>
    <t>0.8835467897412386</t>
  </si>
  <si>
    <t>0.24916837072274134</t>
  </si>
  <si>
    <t>0.9837017101218277</t>
  </si>
  <si>
    <t>0.9454669881311616</t>
  </si>
  <si>
    <t>0.15522309018250158</t>
  </si>
  <si>
    <t>1.0442615182702841</t>
  </si>
  <si>
    <t>0.9175447831453334</t>
  </si>
  <si>
    <t>0.22066359705367722</t>
  </si>
  <si>
    <t>0.9525272600453798</t>
  </si>
  <si>
    <t>0.9168591078253177</t>
  </si>
  <si>
    <t>0.3515477037001324</t>
  </si>
  <si>
    <t>0.9738425498172887</t>
  </si>
  <si>
    <t>0.8563977381538341</t>
  </si>
  <si>
    <t>0.2182290673705029</t>
  </si>
  <si>
    <t>0.9031759370059911</t>
  </si>
  <si>
    <t>0.9015708259050441</t>
  </si>
  <si>
    <t>0.16759612094778376</t>
  </si>
  <si>
    <t>0.7678688243906324</t>
  </si>
  <si>
    <t>0.9295197860390245</t>
  </si>
  <si>
    <t>0.2525577319562992</t>
  </si>
  <si>
    <t>1.0393747022723276</t>
  </si>
  <si>
    <t>0.8220721694385043</t>
  </si>
  <si>
    <t>0.35445171293795824</t>
  </si>
  <si>
    <t>0.8510516292367061</t>
  </si>
  <si>
    <t>0.8695158678142855</t>
  </si>
  <si>
    <t>0.29287170454558586</t>
  </si>
  <si>
    <t>0.8980055251793545</t>
  </si>
  <si>
    <t>0.8137040134465379</t>
  </si>
  <si>
    <t>0.29107914923586187</t>
  </si>
  <si>
    <t>1.0121879931918927</t>
  </si>
  <si>
    <t>0.841474965258778</t>
  </si>
  <si>
    <t>0.29426030735473574</t>
  </si>
  <si>
    <t>1.063111931817481</t>
  </si>
  <si>
    <t>0.9130098180685621</t>
  </si>
  <si>
    <t>0.2086943274470503</t>
  </si>
  <si>
    <t>0.9298561498566036</t>
  </si>
  <si>
    <t>0.9641958202046172</t>
  </si>
  <si>
    <t>0.1365275164627641</t>
  </si>
  <si>
    <t>0.8259453628578439</t>
  </si>
  <si>
    <t>0.724407877080939</t>
  </si>
  <si>
    <t>0.16135444706291818</t>
  </si>
  <si>
    <t>0.9991209786937588</t>
  </si>
  <si>
    <t>0.8762141433629249</t>
  </si>
  <si>
    <t>0.2931547411401265</t>
  </si>
  <si>
    <t>1.066111429929165</t>
  </si>
  <si>
    <t>0.8438503549922678</t>
  </si>
  <si>
    <t>0.23054448260678018</t>
  </si>
  <si>
    <t>0.8957897807743727</t>
  </si>
  <si>
    <t>0.875316055798341</t>
  </si>
  <si>
    <t>0.3539707314456886</t>
  </si>
  <si>
    <t>0.9897350064440369</t>
  </si>
  <si>
    <t>0.7713709458283814</t>
  </si>
  <si>
    <t>0.3076625855842312</t>
  </si>
  <si>
    <t>0.8626770043145231</t>
  </si>
  <si>
    <t>0.8343634351620137</t>
  </si>
  <si>
    <t>0.13722946570746525</t>
  </si>
  <si>
    <t>0.9035247073209707</t>
  </si>
  <si>
    <t>0.9193456090683776</t>
  </si>
  <si>
    <t>0.15286112660601014</t>
  </si>
  <si>
    <t>1.0535184503671124</t>
  </si>
  <si>
    <t>0.8627294796729488</t>
  </si>
  <si>
    <t>0.24973407875329914</t>
  </si>
  <si>
    <t>0.9163203325457134</t>
  </si>
  <si>
    <t>0.7809347942515157</t>
  </si>
  <si>
    <t>0.3493012967493012</t>
  </si>
  <si>
    <t>0.9766723108255908</t>
  </si>
  <si>
    <t>0.9361096605377117</t>
  </si>
  <si>
    <t>0.37196142368905416</t>
  </si>
  <si>
    <t>0.749456033044333</t>
  </si>
  <si>
    <t>0.8159385136043614</t>
  </si>
  <si>
    <t>0.2556593289252716</t>
  </si>
  <si>
    <t>0.9300372570536488</t>
  </si>
  <si>
    <t>0.8029243970399585</t>
  </si>
  <si>
    <t>0.15994370815991413</t>
  </si>
  <si>
    <t>0.9399917307160599</t>
  </si>
  <si>
    <t>0.8530935324292666</t>
  </si>
  <si>
    <t>0.3341003766630747</t>
  </si>
  <si>
    <t>0.9127944150987939</t>
  </si>
  <si>
    <t>0.9026835052967737</t>
  </si>
  <si>
    <t>0.3278602835294828</t>
  </si>
  <si>
    <t>0.85691048309253115</t>
  </si>
  <si>
    <t>0.7548593856225556</t>
  </si>
  <si>
    <t>0.3534261849853122</t>
  </si>
  <si>
    <t>0.9918259214356896</t>
  </si>
  <si>
    <t>0.9185826046081794</t>
  </si>
  <si>
    <t>0.3109393362937793</t>
  </si>
  <si>
    <t>0.8291035800431601</t>
  </si>
  <si>
    <t>0.7243840017858783</t>
  </si>
  <si>
    <t>0.28424101011119807</t>
  </si>
  <si>
    <t>0.8244331339169517</t>
  </si>
  <si>
    <t>0.885322008690308</t>
  </si>
  <si>
    <t>0.15636709666422727</t>
  </si>
  <si>
    <t>0.9563013977674483</t>
  </si>
  <si>
    <t>0.9843616533225823</t>
  </si>
  <si>
    <t>0.1104811681980982</t>
  </si>
  <si>
    <t>0.9509576775033055</t>
  </si>
  <si>
    <t>0.8922358970104214</t>
  </si>
  <si>
    <t>0.1335617004090623</t>
  </si>
  <si>
    <t>0.9205147601451033</t>
  </si>
  <si>
    <t>0.8784018871402435</t>
  </si>
  <si>
    <t>0.2709862951025716</t>
  </si>
  <si>
    <t>0.7747753906017667</t>
  </si>
  <si>
    <t>0.906866963664084</t>
  </si>
  <si>
    <t>0.25470863348431977</t>
  </si>
  <si>
    <t>0.8618962166775583</t>
  </si>
  <si>
    <t>0.7626240160929278</t>
  </si>
  <si>
    <t>0.21388746002590756</t>
  </si>
  <si>
    <t>0.8980212938319083</t>
  </si>
  <si>
    <t>0.8680928703911053</t>
  </si>
  <si>
    <t>0.36505928285521644</t>
  </si>
  <si>
    <t>0.90350435697855</t>
  </si>
  <si>
    <t>0.7214020304517021</t>
  </si>
  <si>
    <t>0.2397616525889848</t>
  </si>
  <si>
    <t>0.8769593439213619</t>
  </si>
  <si>
    <t>0.9550601969498786</t>
  </si>
  <si>
    <t>0.3095109616794872</t>
  </si>
  <si>
    <t>0.96004070975237</t>
  </si>
  <si>
    <t>0.8976946899340212</t>
  </si>
  <si>
    <t>0.19490412586605987</t>
  </si>
  <si>
    <t>0.9137639992197433</t>
  </si>
  <si>
    <t>0.8689144643387978</t>
  </si>
  <si>
    <t>0.2711279220977134</t>
  </si>
  <si>
    <t>0.9735047839511739</t>
  </si>
  <si>
    <t>0.7047176031275607</t>
  </si>
  <si>
    <t>0.24888007804407225</t>
  </si>
  <si>
    <t>0.9423899619546492</t>
  </si>
  <si>
    <t>0.8718439887287048</t>
  </si>
  <si>
    <t>0.18901057646454264</t>
  </si>
  <si>
    <t>0.9528103047388405</t>
  </si>
  <si>
    <t>0.9669379855376348</t>
  </si>
  <si>
    <t>0.1751366533860041</t>
  </si>
  <si>
    <t>1.0464931325687177</t>
  </si>
  <si>
    <t>0.9553775070198822</t>
  </si>
  <si>
    <t>0.2932662430883448</t>
  </si>
  <si>
    <t>0.903887401211963</t>
  </si>
  <si>
    <t>0.9427994314627512</t>
  </si>
  <si>
    <t>0.2955859852918242</t>
  </si>
  <si>
    <t>0.9627363098956554</t>
  </si>
  <si>
    <t>0.9652114665821443</t>
  </si>
  <si>
    <t>0.25039093426497167</t>
  </si>
  <si>
    <t>0.9754279053659807</t>
  </si>
  <si>
    <t>0.9258095642698687</t>
  </si>
  <si>
    <t>0.22653021454815747</t>
  </si>
  <si>
    <t>0.9940194067983459</t>
  </si>
  <si>
    <t>0.9592344686877835</t>
  </si>
  <si>
    <t>0.2429802041740644</t>
  </si>
  <si>
    <t>0.9560234763066822</t>
  </si>
  <si>
    <t>1.0072462442299996</t>
  </si>
  <si>
    <t>0.2014956595049323</t>
  </si>
  <si>
    <t>1.0102396595687753</t>
  </si>
  <si>
    <t>0.8795370908732767</t>
  </si>
  <si>
    <t>0.14951116713825535</t>
  </si>
  <si>
    <t>0.87223128859369</t>
  </si>
  <si>
    <t>0.9881534091236585</t>
  </si>
  <si>
    <t>0.3616282312491117</t>
  </si>
  <si>
    <t>0.9549654834470683</t>
  </si>
  <si>
    <t>0.9013374566288415</t>
  </si>
  <si>
    <t>0.2476377513526418</t>
  </si>
  <si>
    <t>0.7134808401443091</t>
  </si>
  <si>
    <t>0.9745064179486942</t>
  </si>
  <si>
    <t>0.2231705807554316</t>
  </si>
  <si>
    <t>0.8879847302375626</t>
  </si>
  <si>
    <t>0.8415798386592863</t>
  </si>
  <si>
    <t>0.21060167404829944</t>
  </si>
  <si>
    <t>0.917105627732687</t>
  </si>
  <si>
    <t>0.7767313315419732</t>
  </si>
  <si>
    <t>0.19420612707774607</t>
  </si>
  <si>
    <t>0.8944745790247548</t>
  </si>
  <si>
    <t>0.810559651275232</t>
  </si>
  <si>
    <t>0.15932556086089422</t>
  </si>
  <si>
    <t>0.9806318911726177</t>
  </si>
  <si>
    <t>0.9513848329973815</t>
  </si>
  <si>
    <t>0.31543869269941477</t>
  </si>
  <si>
    <t>1.0994514583482486</t>
  </si>
  <si>
    <t>0.8978070899297603</t>
  </si>
  <si>
    <t>0.15804648908486527</t>
  </si>
  <si>
    <t>0.8647651872483169</t>
  </si>
  <si>
    <t>0.8972738328674237</t>
  </si>
  <si>
    <t>0.289656460246984</t>
  </si>
  <si>
    <t>0.8811063013875042</t>
  </si>
  <si>
    <t>0.9634258210596128</t>
  </si>
  <si>
    <t>0.3702089562910057</t>
  </si>
  <si>
    <t>0.9473906844271147</t>
  </si>
  <si>
    <t>0.8849118711591619</t>
  </si>
  <si>
    <t>0.257756552971767</t>
  </si>
  <si>
    <t>0.8969815622377127</t>
  </si>
  <si>
    <t>0.8483781052362105</t>
  </si>
  <si>
    <t>0.1965953648855437</t>
  </si>
  <si>
    <t>0.9092563184257363</t>
  </si>
  <si>
    <t>0.9349250503678717</t>
  </si>
  <si>
    <t>0.403591949952548</t>
  </si>
  <si>
    <t>0.6401260401610978</t>
  </si>
  <si>
    <t>0.7323302189895518</t>
  </si>
  <si>
    <t>0.3541872785505651</t>
  </si>
  <si>
    <t>0.9561465132605402</t>
  </si>
  <si>
    <t>0.9427205786042672</t>
  </si>
  <si>
    <t>0.15238239938625783</t>
  </si>
  <si>
    <t>0.9639422009140108</t>
  </si>
  <si>
    <t>0.91982932458699</t>
  </si>
  <si>
    <t>0.06315384863488932</t>
  </si>
  <si>
    <t>0.9581805683688285</t>
  </si>
  <si>
    <t>0.9893142518724474</t>
  </si>
  <si>
    <t>0.16820190007016553</t>
  </si>
  <si>
    <t>0.9600622524267404</t>
  </si>
  <si>
    <t>0.9646467571983659</t>
  </si>
  <si>
    <t>0.2657917873969653</t>
  </si>
  <si>
    <t>1.0517760142333812</t>
  </si>
  <si>
    <t>0.937333078744691</t>
  </si>
  <si>
    <t>0.36909381435090494</t>
  </si>
  <si>
    <t>1.0111103548535827</t>
  </si>
  <si>
    <t>0.9691929469252178</t>
  </si>
  <si>
    <t>0.3147676152895935</t>
  </si>
  <si>
    <t>0.8746786717503658</t>
  </si>
  <si>
    <t>0.8375072947289633</t>
  </si>
  <si>
    <t>0.27148761105155167</t>
  </si>
  <si>
    <t>0.9287320072499418</t>
  </si>
  <si>
    <t>0.8673051148300616</t>
  </si>
  <si>
    <t>0.12403925459031387</t>
  </si>
  <si>
    <t>0.9757995131279175</t>
  </si>
  <si>
    <t>0.9020890604596605</t>
  </si>
  <si>
    <t>0.22482906003244574</t>
  </si>
  <si>
    <t>0.8801726448091676</t>
  </si>
  <si>
    <t>0.9009183584835274</t>
  </si>
  <si>
    <t>0.2583928952460002</t>
  </si>
  <si>
    <t>0.8994782332813837</t>
  </si>
  <si>
    <t>0.8015649034663931</t>
  </si>
  <si>
    <t>0.26619392130943786</t>
  </si>
  <si>
    <t>1.0328806432258137</t>
  </si>
  <si>
    <t>0.8979115476406309</t>
  </si>
  <si>
    <t>0.20301124647741076</t>
  </si>
  <si>
    <t>0.9091228134418751</t>
  </si>
  <si>
    <t>0.9416263314376156</t>
  </si>
  <si>
    <t>0.3488212602749796</t>
  </si>
  <si>
    <t>0.9332824782509871</t>
  </si>
  <si>
    <t>0.8852774702065418</t>
  </si>
  <si>
    <t>0.2960704855405438</t>
  </si>
  <si>
    <t>1.000991777019744</t>
  </si>
  <si>
    <t>0.8905400030317998</t>
  </si>
  <si>
    <t>0.23933300002112856</t>
  </si>
  <si>
    <t>0.8890905357198202</t>
  </si>
  <si>
    <t>0.9939828387807195</t>
  </si>
  <si>
    <t>0.3878025235841096</t>
  </si>
  <si>
    <t>0.9459061917238378</t>
  </si>
  <si>
    <t>0.7826271004841535</t>
  </si>
  <si>
    <t>0.16128780070111023</t>
  </si>
  <si>
    <t>1.05950782054808</t>
  </si>
  <si>
    <t>0.9266103010340105</t>
  </si>
  <si>
    <t>0.25566988031224747</t>
  </si>
  <si>
    <t>0.9276737659124811</t>
  </si>
  <si>
    <t>0.7642377698153312</t>
  </si>
  <si>
    <t>0.23011061708068287</t>
  </si>
  <si>
    <t>0.9549509408611312</t>
  </si>
  <si>
    <t>0.8683603699390954</t>
  </si>
  <si>
    <t>0.13800067099841967</t>
  </si>
  <si>
    <t>0.9791610970177573</t>
  </si>
  <si>
    <t>0.8769883629540711</t>
  </si>
  <si>
    <t>0.1262079206283848</t>
  </si>
  <si>
    <t>0.923737173472963</t>
  </si>
  <si>
    <t>0.859644197199599</t>
  </si>
  <si>
    <t>0.24284631631363357</t>
  </si>
  <si>
    <t>0.9166369625923545</t>
  </si>
  <si>
    <t>0.8684668356016662</t>
  </si>
  <si>
    <t>0.29858957006449954</t>
  </si>
  <si>
    <t>1.075893139738692</t>
  </si>
  <si>
    <t>0.927906624082971</t>
  </si>
  <si>
    <t>0.3414228819502292</t>
  </si>
  <si>
    <t>0.9555601063594321</t>
  </si>
  <si>
    <t>0.7455340049400146</t>
  </si>
  <si>
    <t>0.2584239293716317</t>
  </si>
  <si>
    <t>1.015383339744182</t>
  </si>
  <si>
    <t>0.8130421102555744</t>
  </si>
  <si>
    <t>0.1536134508618895</t>
  </si>
  <si>
    <t>1.024431926917319</t>
  </si>
  <si>
    <t>0.9277336184310099</t>
  </si>
  <si>
    <t>0.3292977181204876</t>
  </si>
  <si>
    <t>1.051108006639281</t>
  </si>
  <si>
    <t>0.962570940681639</t>
  </si>
  <si>
    <t>0.15578267258178446</t>
  </si>
  <si>
    <t>0.9314299532804821</t>
  </si>
  <si>
    <t>0.9709913036897487</t>
  </si>
  <si>
    <t>0.4016776225711874</t>
  </si>
  <si>
    <t>1.0209136772822356</t>
  </si>
  <si>
    <t>0.7941582552944093</t>
  </si>
  <si>
    <t>0.20304163772477063</t>
  </si>
  <si>
    <t>0.8420686604520584</t>
  </si>
  <si>
    <t>0.8770210233098843</t>
  </si>
  <si>
    <t>0.342076095008766</t>
  </si>
  <si>
    <t>0.9579066805772257</t>
  </si>
  <si>
    <t>0.9251960858287793</t>
  </si>
  <si>
    <t>0.28567460288052304</t>
  </si>
  <si>
    <t>0.8708285916431545</t>
  </si>
  <si>
    <t>0.9186840432835655</t>
  </si>
  <si>
    <t>0.2392130643446606</t>
  </si>
  <si>
    <t>1.04955142769367</t>
  </si>
  <si>
    <t>0.9521702502103666</t>
  </si>
  <si>
    <t>0.327437575453643</t>
  </si>
  <si>
    <t>0.9020110081985017</t>
  </si>
  <si>
    <t>0.9307508265565609</t>
  </si>
  <si>
    <t>0.4256142355979525</t>
  </si>
  <si>
    <t>1.068756951735773</t>
  </si>
  <si>
    <t>0.941206935727311</t>
  </si>
  <si>
    <t>0.24870427760565827</t>
  </si>
  <si>
    <t>0.9069521925145541</t>
  </si>
  <si>
    <t>0.8618673984930867</t>
  </si>
  <si>
    <t>0.11326881585514409</t>
  </si>
  <si>
    <t>1.6250815320555267</t>
  </si>
  <si>
    <t>0.13718499593031735</t>
  </si>
  <si>
    <t>0.2896331234313303</t>
  </si>
  <si>
    <t>0.9654336414645042</t>
  </si>
  <si>
    <t>0.861429027975289</t>
  </si>
  <si>
    <t>0.29772639743877294</t>
  </si>
  <si>
    <t>0.9097083852547283</t>
  </si>
  <si>
    <t>0.8011153345393072</t>
  </si>
  <si>
    <t>0.2791762200631356</t>
  </si>
  <si>
    <t>0.9186198835268364</t>
  </si>
  <si>
    <t>0.8941912252426281</t>
  </si>
  <si>
    <t>0.2813552304979884</t>
  </si>
  <si>
    <t>0.9998565143853744</t>
  </si>
  <si>
    <t>0.9180722272399645</t>
  </si>
  <si>
    <t>0.2213257481958429</t>
  </si>
  <si>
    <t>0.8631457530015921</t>
  </si>
  <si>
    <t>0.8634170995631252</t>
  </si>
  <si>
    <t>0.2141851171866067</t>
  </si>
  <si>
    <t>0.9791953014900556</t>
  </si>
  <si>
    <t>0.9134825295638227</t>
  </si>
  <si>
    <t>0.0809335325868164</t>
  </si>
  <si>
    <t>0.9424587151476824</t>
  </si>
  <si>
    <t>0.8201092984160533</t>
  </si>
  <si>
    <t>0.15768008994510174</t>
  </si>
  <si>
    <t>0.9087938389944777</t>
  </si>
  <si>
    <t>0.9388688582931877</t>
  </si>
  <si>
    <t>0.13816223204386793</t>
  </si>
  <si>
    <t>0.9364729759709837</t>
  </si>
  <si>
    <t>0.8969665130593754</t>
  </si>
  <si>
    <t>0.2083403926129063</t>
  </si>
  <si>
    <t>0.9402321961157185</t>
  </si>
  <si>
    <t>0.931566878053</t>
  </si>
  <si>
    <t>0.19908664684629485</t>
  </si>
  <si>
    <t>0.7849197992541621</t>
  </si>
  <si>
    <t>0.8079512700668938</t>
  </si>
  <si>
    <t>0.17473585273098022</t>
  </si>
  <si>
    <t>0.877304908162827</t>
  </si>
  <si>
    <t>0.9623648007720216</t>
  </si>
  <si>
    <t>0.15792733019741775</t>
  </si>
  <si>
    <t>0.9300327157888506</t>
  </si>
  <si>
    <t>0.8692834625041002</t>
  </si>
  <si>
    <t>0.30442492062937077</t>
  </si>
  <si>
    <t>0.8820184882243902</t>
  </si>
  <si>
    <t>0.9228455834719107</t>
  </si>
  <si>
    <t>0.23843573619076464</t>
  </si>
  <si>
    <t>0.9545894489863824</t>
  </si>
  <si>
    <t>0.9177474384942774</t>
  </si>
  <si>
    <t>0.2971349025976501</t>
  </si>
  <si>
    <t>0.9125648207444215</t>
  </si>
  <si>
    <t>0.8683203638581707</t>
  </si>
  <si>
    <t>0.3425855957450019</t>
  </si>
  <si>
    <t>0.957136993748906</t>
  </si>
  <si>
    <t>0.8569003326348203</t>
  </si>
  <si>
    <t>0.2746397244607575</t>
  </si>
  <si>
    <t>1.1136804010115084</t>
  </si>
  <si>
    <t>0.7024843637181126</t>
  </si>
  <si>
    <t>0.26590491588162324</t>
  </si>
  <si>
    <t>0.992039986439659</t>
  </si>
  <si>
    <t>0.888923131215245</t>
  </si>
  <si>
    <t>0.22061436824647418</t>
  </si>
  <si>
    <t>1.137823741095736</t>
  </si>
  <si>
    <t>0.927251187541263</t>
  </si>
  <si>
    <t>0.24826277747460046</t>
  </si>
  <si>
    <t>0.9414107879078375</t>
  </si>
  <si>
    <t>0.893147180444478</t>
  </si>
  <si>
    <t>0.3538309794846056</t>
  </si>
  <si>
    <t>0.8444716099869289</t>
  </si>
  <si>
    <t>0.8284195611214134</t>
  </si>
  <si>
    <t>0.4862545914893762</t>
  </si>
  <si>
    <t>0.7477331847141022</t>
  </si>
  <si>
    <t>0.5836539899138378</t>
  </si>
  <si>
    <t>0.37552275784097006</t>
  </si>
  <si>
    <t>0.955841624253694</t>
  </si>
  <si>
    <t>0.7683154140117996</t>
  </si>
  <si>
    <t>0.2758648960951306</t>
  </si>
  <si>
    <t>1.2351939043493707</t>
  </si>
  <si>
    <t>0.760473705512829</t>
  </si>
  <si>
    <t>0.338012230183414</t>
  </si>
  <si>
    <t>0.9824828152834261</t>
  </si>
  <si>
    <t>0.8731919721752843</t>
  </si>
  <si>
    <t>0.27530557539210954</t>
  </si>
  <si>
    <t>1.0257670720355478</t>
  </si>
  <si>
    <t>0.8432100052298298</t>
  </si>
  <si>
    <t>0.27686349969666746</t>
  </si>
  <si>
    <t>1.0726246972644569</t>
  </si>
  <si>
    <t>0.923911948934631</t>
  </si>
  <si>
    <t>0.32784369663964247</t>
  </si>
  <si>
    <t>0.868651088957981</t>
  </si>
  <si>
    <t>0.9813141157895184</t>
  </si>
  <si>
    <t>0.18298745069115635</t>
  </si>
  <si>
    <t>0.8641384865692139</t>
  </si>
  <si>
    <t>0.9593751010062562</t>
  </si>
  <si>
    <t>0.12499599549101477</t>
  </si>
  <si>
    <t>1.0158488213546426</t>
  </si>
  <si>
    <t>0.9275110070699035</t>
  </si>
  <si>
    <t>0.3798755372594781</t>
  </si>
  <si>
    <t>0.9510148795719646</t>
  </si>
  <si>
    <t>0.7158620385018892</t>
  </si>
  <si>
    <t>0.16723067632946537</t>
  </si>
  <si>
    <t>0.8943222604287866</t>
  </si>
  <si>
    <t>0.7701406186682367</t>
  </si>
  <si>
    <t>0.19510307956495493</t>
  </si>
  <si>
    <t>0.9953917491525928</t>
  </si>
  <si>
    <t>0.8887576066202161</t>
  </si>
  <si>
    <t>0.19568624631046777</t>
  </si>
  <si>
    <t>1.0158738939826746</t>
  </si>
  <si>
    <t>0.9282422539032216</t>
  </si>
  <si>
    <t>0.3917909870045734</t>
  </si>
  <si>
    <t>0.9519977263069572</t>
  </si>
  <si>
    <t>0.8489768281653292</t>
  </si>
  <si>
    <t>0.12568602514018667</t>
  </si>
  <si>
    <t>0.9694045214655187</t>
  </si>
  <si>
    <t>0.9149653477662725</t>
  </si>
  <si>
    <t>0.34575942336327325</t>
  </si>
  <si>
    <t>1.0473391120855808</t>
  </si>
  <si>
    <t>0.8609681932865996</t>
  </si>
  <si>
    <t>0.19246888598909784</t>
  </si>
  <si>
    <t>0.9618335131251481</t>
  </si>
  <si>
    <t>0.905309803529101</t>
  </si>
  <si>
    <t>0.0635082299297158</t>
  </si>
  <si>
    <t>0.9839493687282237</t>
  </si>
  <si>
    <t>0.9372033868167775</t>
  </si>
  <si>
    <t>0.08616940116923047</t>
  </si>
  <si>
    <t>0.7492823360442167</t>
  </si>
  <si>
    <t>0.9380635910744773</t>
  </si>
  <si>
    <t>0.331580383854521</t>
  </si>
  <si>
    <t>0.9364180664928428</t>
  </si>
  <si>
    <t>0.9477107553728826</t>
  </si>
  <si>
    <t>0.19783339822509285</t>
  </si>
  <si>
    <t>0.8318739087061866</t>
  </si>
  <si>
    <t>0.8764095979670528</t>
  </si>
  <si>
    <t>0.20621214008835725</t>
  </si>
  <si>
    <t>0.9913536805980322</t>
  </si>
  <si>
    <t>0.8705113313282198</t>
  </si>
  <si>
    <t>0.3072513395187998</t>
  </si>
  <si>
    <t>0.8753180514882912</t>
  </si>
  <si>
    <t>0.7245753937126801</t>
  </si>
  <si>
    <t>0.20262452865608727</t>
  </si>
  <si>
    <t>0.9621117688483537</t>
  </si>
  <si>
    <t>0.8535202370560467</t>
  </si>
  <si>
    <t>0.4063815276337432</t>
  </si>
  <si>
    <t>0.9706237808960373</t>
  </si>
  <si>
    <t>0.8087671956478117</t>
  </si>
  <si>
    <t>0.31460351620853527</t>
  </si>
  <si>
    <t>0.9595176828649639</t>
  </si>
  <si>
    <t>0.7811355573619829</t>
  </si>
  <si>
    <t>0.15453352083849298</t>
  </si>
  <si>
    <t>0.9060110959258295</t>
  </si>
  <si>
    <t>0.8147264433837442</t>
  </si>
  <si>
    <t>0.16505414348982844</t>
  </si>
  <si>
    <t>1.0646555011552956</t>
  </si>
  <si>
    <t>0.9188027060230073</t>
  </si>
  <si>
    <t>0.11988768217703001</t>
  </si>
  <si>
    <t>0.8608529974957283</t>
  </si>
  <si>
    <t>0.9127674862127131</t>
  </si>
  <si>
    <t>0.26406921805285094</t>
  </si>
  <si>
    <t>0.994518019201923</t>
  </si>
  <si>
    <t>0.8797443753240507</t>
  </si>
  <si>
    <t>0.22368341107880235</t>
  </si>
  <si>
    <t>0.8928695453849709</t>
  </si>
  <si>
    <t>0.8409190376509625</t>
  </si>
  <si>
    <t>0.2815009931185833</t>
  </si>
  <si>
    <t>0.8693051792020348</t>
  </si>
  <si>
    <t>0.8917699279447528</t>
  </si>
  <si>
    <t>0.26553405412037645</t>
  </si>
  <si>
    <t>1.0159746908444145</t>
  </si>
  <si>
    <t>0.901968171876971</t>
  </si>
  <si>
    <t>0.1404889807212162</t>
  </si>
  <si>
    <t>0.9407297817800668</t>
  </si>
  <si>
    <t>0.9004374250925236</t>
  </si>
  <si>
    <t>0.2814915179883619</t>
  </si>
  <si>
    <t>1.0717218173952863</t>
  </si>
  <si>
    <t>0.807475861085575</t>
  </si>
  <si>
    <t>0.3132406240586419</t>
  </si>
  <si>
    <t>0.9802668517047735</t>
  </si>
  <si>
    <t>0.8548109172709063</t>
  </si>
  <si>
    <t>0.1498414765980384</t>
  </si>
  <si>
    <t>0.895782266401305</t>
  </si>
  <si>
    <t>0.8979766530791728</t>
  </si>
  <si>
    <t>0.09150907113850623</t>
  </si>
  <si>
    <t>0.9941876858708021</t>
  </si>
  <si>
    <t>0.9060918956939359</t>
  </si>
  <si>
    <t>0.20582100938389836</t>
  </si>
  <si>
    <t>0.7663938716621517</t>
  </si>
  <si>
    <t>0.920379890426039</t>
  </si>
  <si>
    <t>0.28189042996058516</t>
  </si>
  <si>
    <t>0.8370742066422497</t>
  </si>
  <si>
    <t>0.8138420472612549</t>
  </si>
  <si>
    <t>0.17523855840351527</t>
  </si>
  <si>
    <t>0.9313016469465965</t>
  </si>
  <si>
    <t>0.9217246956500589</t>
  </si>
  <si>
    <t>0.3559631003324028</t>
  </si>
  <si>
    <t>0.8823168017977577</t>
  </si>
  <si>
    <t>0.8575495498526218</t>
  </si>
  <si>
    <t>0.0901676985627594</t>
  </si>
  <si>
    <t>0.8662068743185806</t>
  </si>
  <si>
    <t>0.9039121582650778</t>
  </si>
  <si>
    <t>0.2344108815340395</t>
  </si>
  <si>
    <t>1.0304819807992973</t>
  </si>
  <si>
    <t>0.8698491398992507</t>
  </si>
  <si>
    <t>0.28002137429286145</t>
  </si>
  <si>
    <t>0.9846735910911786</t>
  </si>
  <si>
    <t>0.9639271694641719</t>
  </si>
  <si>
    <t>0.3120377705231857</t>
  </si>
  <si>
    <t>1.0062182533448858</t>
  </si>
  <si>
    <t>0.89762521971345</t>
  </si>
  <si>
    <t>0.3497109598140631</t>
  </si>
  <si>
    <t>0.9881872284460071</t>
  </si>
  <si>
    <t>0.8121859196413839</t>
  </si>
  <si>
    <t>0.2318380105330153</t>
  </si>
  <si>
    <t>0.9366078589607605</t>
  </si>
  <si>
    <t>0.9310783032536775</t>
  </si>
  <si>
    <t>0.19607494789915697</t>
  </si>
  <si>
    <t>0.9057010798618412</t>
  </si>
  <si>
    <t>0.8488942169456181</t>
  </si>
  <si>
    <t>0.3191541998880671</t>
  </si>
  <si>
    <t>0.8996086100191754</t>
  </si>
  <si>
    <t>0.9942330212355224</t>
  </si>
  <si>
    <t>0.24385635359106367</t>
  </si>
  <si>
    <t>0.7808476408335802</t>
  </si>
  <si>
    <t>0.8804802207806381</t>
  </si>
  <si>
    <t>0.21492696276677897</t>
  </si>
  <si>
    <t>0.880103220178992</t>
  </si>
  <si>
    <t>0.8447998185071619</t>
  </si>
  <si>
    <t>0.22771360071366015</t>
  </si>
  <si>
    <t>0.9574943479379443</t>
  </si>
  <si>
    <t>0.8494226800541099</t>
  </si>
  <si>
    <t>0.37376285856141833</t>
  </si>
  <si>
    <t>1.0008331735661207</t>
  </si>
  <si>
    <t>0.9134280445016033</t>
  </si>
  <si>
    <t>0.2885425284829488</t>
  </si>
  <si>
    <t>0.8722043666171202</t>
  </si>
  <si>
    <t>0.744647626389876</t>
  </si>
  <si>
    <t>0.13622316852301747</t>
  </si>
  <si>
    <t>0.7340546904886498</t>
  </si>
  <si>
    <t>0.8371960222989085</t>
  </si>
  <si>
    <t>0.25986550839424855</t>
  </si>
  <si>
    <t>1.000283537577198</t>
  </si>
  <si>
    <t>0.8598774574202417</t>
  </si>
  <si>
    <t>0.19400825994648296</t>
  </si>
  <si>
    <t>0.9821225427367836</t>
  </si>
  <si>
    <t>0.8151156293424813</t>
  </si>
  <si>
    <t>0.2711390464407166</t>
  </si>
  <si>
    <t>0.9533065384711243</t>
  </si>
  <si>
    <t>0.7262824145997466</t>
  </si>
  <si>
    <t>0.20844086070647452</t>
  </si>
  <si>
    <t>0.8401824030456901</t>
  </si>
  <si>
    <t>0.8591457489562266</t>
  </si>
  <si>
    <t>0.34152365274132335</t>
  </si>
  <si>
    <t>0.960378043794563</t>
  </si>
  <si>
    <t>0.7672421378334913</t>
  </si>
  <si>
    <t>0.23419810438854155</t>
  </si>
  <si>
    <t>1.0149138806937095</t>
  </si>
  <si>
    <t>0.9000870691626979</t>
  </si>
  <si>
    <t>0.19478217091137762</t>
  </si>
  <si>
    <t>1.0180983699146484</t>
  </si>
  <si>
    <t>0.9808662392494915</t>
  </si>
  <si>
    <t>0.15898202401756018</t>
  </si>
  <si>
    <t>0.9896365623370105</t>
  </si>
  <si>
    <t>0.9204725765694965</t>
  </si>
  <si>
    <t>0.23916003647431647</t>
  </si>
  <si>
    <t>0.9377644394199929</t>
  </si>
  <si>
    <t>0.9287511515809654</t>
  </si>
  <si>
    <t>0.3127992271582681</t>
  </si>
  <si>
    <t>1.0644657032788363</t>
  </si>
  <si>
    <t>0.7302528454954245</t>
  </si>
  <si>
    <t>0.12473256123921225</t>
  </si>
  <si>
    <t>0.9911801021763524</t>
  </si>
  <si>
    <t>0.9673192461373332</t>
  </si>
  <si>
    <t>0.31180016906853986</t>
  </si>
  <si>
    <t>0.9402326441843252</t>
  </si>
  <si>
    <t>0.9235479516630503</t>
  </si>
  <si>
    <t>0.1285181918885161</t>
  </si>
  <si>
    <t>0.9304793559698158</t>
  </si>
  <si>
    <t>0.9660269320637376</t>
  </si>
  <si>
    <t>0.14524053621205707</t>
  </si>
  <si>
    <t>0.9332495091721058</t>
  </si>
  <si>
    <t>0.8863006918085118</t>
  </si>
  <si>
    <t>0.1790340315423345</t>
  </si>
  <si>
    <t>0.9489248314973814</t>
  </si>
  <si>
    <t>0.9455201083985036</t>
  </si>
  <si>
    <t>0.228501705463251</t>
  </si>
  <si>
    <t>0.9576094020457225</t>
  </si>
  <si>
    <t>0.8894026208030206</t>
  </si>
  <si>
    <t>0.2827587747847921</t>
  </si>
  <si>
    <t>0.9788146480385707</t>
  </si>
  <si>
    <t>0.9254730239602424</t>
  </si>
  <si>
    <t>0.15389042879644552</t>
  </si>
  <si>
    <t>0.8224014906277273</t>
  </si>
  <si>
    <t>0.9168814594291197</t>
  </si>
  <si>
    <t>0.22448370194835426</t>
  </si>
  <si>
    <t>0.9876174432030922</t>
  </si>
  <si>
    <t>0.8976190404599887</t>
  </si>
  <si>
    <t>0.42976500039365395</t>
  </si>
  <si>
    <t>1.0340941484767887</t>
  </si>
  <si>
    <t>0.8077912139872692</t>
  </si>
  <si>
    <t>0.26200419885247517</t>
  </si>
  <si>
    <t>1.0550015973771667</t>
  </si>
  <si>
    <t>0.9720817877984895</t>
  </si>
  <si>
    <t>0.25849037288397647</t>
  </si>
  <si>
    <t>1.007966426274961</t>
  </si>
  <si>
    <t>0.8782311663035826</t>
  </si>
  <si>
    <t>0.1279114550201414</t>
  </si>
  <si>
    <t>0.9776887652524036</t>
  </si>
  <si>
    <t>0.9654597772786189</t>
  </si>
  <si>
    <t>0.1684511122704584</t>
  </si>
  <si>
    <t>0.8709624889159162</t>
  </si>
  <si>
    <t>0.9112710025539614</t>
  </si>
  <si>
    <t>0.06695941010178415</t>
  </si>
  <si>
    <t>0.8621990772888013</t>
  </si>
  <si>
    <t>0.8801084205537073</t>
  </si>
  <si>
    <t>0.14387021269743255</t>
  </si>
  <si>
    <t>0.9141259604483588</t>
  </si>
  <si>
    <t>0.8664479664471623</t>
  </si>
  <si>
    <t>0.17492458988696066</t>
  </si>
  <si>
    <t>1.034231048441036</t>
  </si>
  <si>
    <t>0.917401618368088</t>
  </si>
  <si>
    <t>0.11257565842033677</t>
  </si>
  <si>
    <t>0.9710545428813697</t>
  </si>
  <si>
    <t>0.9923368316632447</t>
  </si>
  <si>
    <t>0.30820003983324223</t>
  </si>
  <si>
    <t>0.8464848148977784</t>
  </si>
  <si>
    <t>0.7345188262579883</t>
  </si>
  <si>
    <t>0.16224232585635406</t>
  </si>
  <si>
    <t>0.9047923538732658</t>
  </si>
  <si>
    <t>0.9523429172912489</t>
  </si>
  <si>
    <t>0.234497263464495</t>
  </si>
  <si>
    <t>0.9552546948374933</t>
  </si>
  <si>
    <t>0.9207581579986215</t>
  </si>
  <si>
    <t>0.21510901972239502</t>
  </si>
  <si>
    <t>0.9619218675485087</t>
  </si>
  <si>
    <t>0.9505049824623755</t>
  </si>
  <si>
    <t>0.21818431949444478</t>
  </si>
  <si>
    <t>1.0453474310623563</t>
  </si>
  <si>
    <t>0.9607921808365261</t>
  </si>
  <si>
    <t>0.2725371981180872</t>
  </si>
  <si>
    <t>1.1099706225146548</t>
  </si>
  <si>
    <t>0.8318743686494412</t>
  </si>
  <si>
    <t>0.21316155881496918</t>
  </si>
  <si>
    <t>0.8967261832707266</t>
  </si>
  <si>
    <t>0.963810117560139</t>
  </si>
  <si>
    <t>0.26935049703003777</t>
  </si>
  <si>
    <t>0.0073897050633579065</t>
  </si>
  <si>
    <t>0.9418372413137477</t>
  </si>
  <si>
    <t>0.22850586944230686</t>
  </si>
  <si>
    <t>0.9508671405205176</t>
  </si>
  <si>
    <t>0.93414184544577</t>
  </si>
  <si>
    <t>0.26782599357629977</t>
  </si>
  <si>
    <t>0.8855545356037231</t>
  </si>
  <si>
    <t>0.816057802700286</t>
  </si>
  <si>
    <t>0.3417616600688096</t>
  </si>
  <si>
    <t>1.0493694706630259</t>
  </si>
  <si>
    <t>0.8550153428819042</t>
  </si>
  <si>
    <t>0.3266655875307851</t>
  </si>
  <si>
    <t>0.9348602188850559</t>
  </si>
  <si>
    <t>0.924423221940319</t>
  </si>
  <si>
    <t>0.2142812311521559</t>
  </si>
  <si>
    <t>1.1179616322979018</t>
  </si>
  <si>
    <t>0.9424882251608211</t>
  </si>
  <si>
    <t>0.12288900328007629</t>
  </si>
  <si>
    <t>1.012489046693552</t>
  </si>
  <si>
    <t>0.94808193178436</t>
  </si>
  <si>
    <t>0.37339302516249195</t>
  </si>
  <si>
    <t>1.0422391922806247</t>
  </si>
  <si>
    <t>0.8267882110474957</t>
  </si>
  <si>
    <t>0.2577569791907678</t>
  </si>
  <si>
    <t>1.1106999532840456</t>
  </si>
  <si>
    <t>0.9087455118686545</t>
  </si>
  <si>
    <t>0.1668095585571948</t>
  </si>
  <si>
    <t>0.9230435881569264</t>
  </si>
  <si>
    <t>0.864875576132879</t>
  </si>
  <si>
    <t>0.20527690283459932</t>
  </si>
  <si>
    <t>0.9482305955969395</t>
  </si>
  <si>
    <t>0.9054919476171053</t>
  </si>
  <si>
    <t>0.3433367763849219</t>
  </si>
  <si>
    <t>0.9526828091177373</t>
  </si>
  <si>
    <t>0.6836122994683123</t>
  </si>
  <si>
    <t>0.2924574062478406</t>
  </si>
  <si>
    <t>0.908899859253388</t>
  </si>
  <si>
    <t>0.8272443671864361</t>
  </si>
  <si>
    <t>0.16370897392355385</t>
  </si>
  <si>
    <t>0.8372030950423406</t>
  </si>
  <si>
    <t>0.9175757048836366</t>
  </si>
  <si>
    <t>0.294685051461515</t>
  </si>
  <si>
    <t>1.1179493655066477</t>
  </si>
  <si>
    <t>0.8715225608412173</t>
  </si>
  <si>
    <t>0.053165401074590314</t>
  </si>
  <si>
    <t>1.0077700948442534</t>
  </si>
  <si>
    <t>0.8458965361002826</t>
  </si>
  <si>
    <t>0.190299568909794</t>
  </si>
  <si>
    <t>0.9532116200109073</t>
  </si>
  <si>
    <t>0.9649305383710547</t>
  </si>
  <si>
    <t>0.10117300020280934</t>
  </si>
  <si>
    <t>1.0024516525848948</t>
  </si>
  <si>
    <t>0.9433107100286509</t>
  </si>
  <si>
    <t>0.24497647147123175</t>
  </si>
  <si>
    <t>0.9437066320266627</t>
  </si>
  <si>
    <t>0.9105418744486626</t>
  </si>
  <si>
    <t>0.2568436245848536</t>
  </si>
  <si>
    <t>0.8827431677605259</t>
  </si>
  <si>
    <t>0.7521959552605986</t>
  </si>
  <si>
    <t>0.1852330672192375</t>
  </si>
  <si>
    <t>0.8945168232561592</t>
  </si>
  <si>
    <t>0.9111808855570347</t>
  </si>
  <si>
    <t>0.24994208169628898</t>
  </si>
  <si>
    <t>0.9308321318768668</t>
  </si>
  <si>
    <t>0.7347249911780593</t>
  </si>
  <si>
    <t>0.3582252594609824</t>
  </si>
  <si>
    <t>0.9537713254940321</t>
  </si>
  <si>
    <t>0.7508000225520414</t>
  </si>
  <si>
    <t>0.29168786844614913</t>
  </si>
  <si>
    <t>0.9254142369325982</t>
  </si>
  <si>
    <t>0.9212606460610563</t>
  </si>
  <si>
    <t>0.2765047157319802</t>
  </si>
  <si>
    <t>0.9372934547487684</t>
  </si>
  <si>
    <t>0.8301756221971006</t>
  </si>
  <si>
    <t>0.08817198957290226</t>
  </si>
  <si>
    <t>0.9596506971525797</t>
  </si>
  <si>
    <t>0.948726020797745</t>
  </si>
  <si>
    <t>0.24864617433777705</t>
  </si>
  <si>
    <t>0.9414563372696891</t>
  </si>
  <si>
    <t>1.0026027820072247</t>
  </si>
  <si>
    <t>0.28756891085521813</t>
  </si>
  <si>
    <t>0.9715087603327854</t>
  </si>
  <si>
    <t>0.791786682383204</t>
  </si>
  <si>
    <t>0.21508640631883547</t>
  </si>
  <si>
    <t>0.8394958702369487</t>
  </si>
  <si>
    <t>0.9202320079255435</t>
  </si>
  <si>
    <t>0.23532254750577022</t>
  </si>
  <si>
    <t>1.0185529573158154</t>
  </si>
  <si>
    <t>0.8110284995262685</t>
  </si>
  <si>
    <t>0.09611294512413109</t>
  </si>
  <si>
    <t>0.8458585316398917</t>
  </si>
  <si>
    <t>0.9662250076246623</t>
  </si>
  <si>
    <t>0.21544731759506025</t>
  </si>
  <si>
    <t>1.0374375640678166</t>
  </si>
  <si>
    <t>0.9621551727229596</t>
  </si>
  <si>
    <t>0.11387427301104236</t>
  </si>
  <si>
    <t>0.8258598691398346</t>
  </si>
  <si>
    <t>0.9374102518532996</t>
  </si>
  <si>
    <t>0.2001700938225102</t>
  </si>
  <si>
    <t>1.1586441401742338</t>
  </si>
  <si>
    <t>0.9952359181453363</t>
  </si>
  <si>
    <t>0.17541467150606396</t>
  </si>
  <si>
    <t>0.919271434197628</t>
  </si>
  <si>
    <t>0.9124975875855577</t>
  </si>
  <si>
    <t>0.131422986631855</t>
  </si>
  <si>
    <t>0.8196321421071475</t>
  </si>
  <si>
    <t>0.9060734284801706</t>
  </si>
  <si>
    <t>0.159949643132244</t>
  </si>
  <si>
    <t>0.8197655604522234</t>
  </si>
  <si>
    <t>0.9335960904690648</t>
  </si>
  <si>
    <t>0.2339249974886617</t>
  </si>
  <si>
    <t>1.1369689960808325</t>
  </si>
  <si>
    <t>0.8507438045155378</t>
  </si>
  <si>
    <t>0.37323870457285263</t>
  </si>
  <si>
    <t>1.0215481725797442</t>
  </si>
  <si>
    <t>0.9129608318302609</t>
  </si>
  <si>
    <t>0.2829134845048671</t>
  </si>
  <si>
    <t>1.0468535360753835</t>
  </si>
  <si>
    <t>0.938341633293982</t>
  </si>
  <si>
    <t>0.2894303117648606</t>
  </si>
  <si>
    <t>1.0381686989682641</t>
  </si>
  <si>
    <t>0.8838332292705193</t>
  </si>
  <si>
    <t>0.2572459412290494</t>
  </si>
  <si>
    <t>0.9456624868187795</t>
  </si>
  <si>
    <t>0.8838304851749824</t>
  </si>
  <si>
    <t>0.48888227794916944</t>
  </si>
  <si>
    <t>0.7389269874307328</t>
  </si>
  <si>
    <t>0.5526508110839519</t>
  </si>
  <si>
    <t>0.23860977082886645</t>
  </si>
  <si>
    <t>0.9948779380344885</t>
  </si>
  <si>
    <t>0.9257613441243866</t>
  </si>
  <si>
    <t>0.35914684140277076</t>
  </si>
  <si>
    <t>1.0226924700449094</t>
  </si>
  <si>
    <t>0.8809542198585321</t>
  </si>
  <si>
    <t>0.12625687936161245</t>
  </si>
  <si>
    <t>0.7303422039460075</t>
  </si>
  <si>
    <t>0.8471738772042191</t>
  </si>
  <si>
    <t>0.09120152604551547</t>
  </si>
  <si>
    <t>0.9089655005474324</t>
  </si>
  <si>
    <t>0.9340226151242601</t>
  </si>
  <si>
    <t>0.27860313359945366</t>
  </si>
  <si>
    <t>0.9289308855868461</t>
  </si>
  <si>
    <t>0.8110904849109257</t>
  </si>
  <si>
    <t>0.2897940238872442</t>
  </si>
  <si>
    <t>0.9666745764852953</t>
  </si>
  <si>
    <t>0.9240546068666207</t>
  </si>
  <si>
    <t>0.1399076366144128</t>
  </si>
  <si>
    <t>1.0847109470250698</t>
  </si>
  <si>
    <t>0.8800221139759158</t>
  </si>
  <si>
    <t>0.09930534636901936</t>
  </si>
  <si>
    <t>1.0189869717917062</t>
  </si>
  <si>
    <t>0.8513072570102135</t>
  </si>
  <si>
    <t>0.19234792700831996</t>
  </si>
  <si>
    <t>0.9848673878949704</t>
  </si>
  <si>
    <t>0.8988046576780868</t>
  </si>
  <si>
    <t>0.23458996426107265</t>
  </si>
  <si>
    <t>0.7646377120587743</t>
  </si>
  <si>
    <t>0.9883899468362625</t>
  </si>
  <si>
    <t>0.2136038088177188</t>
  </si>
  <si>
    <t>0.9265343244729738</t>
  </si>
  <si>
    <t>0.8206806575006874</t>
  </si>
  <si>
    <t>0.14535195044958316</t>
  </si>
  <si>
    <t>1.0042783640797421</t>
  </si>
  <si>
    <t>0.8920224943938186</t>
  </si>
  <si>
    <t>0.09516092724368196</t>
  </si>
  <si>
    <t>1.076334743080893</t>
  </si>
  <si>
    <t>0.9601725754062902</t>
  </si>
  <si>
    <t>0.349158733905357</t>
  </si>
  <si>
    <t>0.878465013660485</t>
  </si>
  <si>
    <t>0.7240795907996094</t>
  </si>
  <si>
    <t>0.2811314348597219</t>
  </si>
  <si>
    <t>0.7967178710379317</t>
  </si>
  <si>
    <t>0.7879202248201544</t>
  </si>
  <si>
    <t>0.21430849382394973</t>
  </si>
  <si>
    <t>0.9545551064345515</t>
  </si>
  <si>
    <t>0.9701019387532347</t>
  </si>
  <si>
    <t>0.20150907087435244</t>
  </si>
  <si>
    <t>0.9117539829283685</t>
  </si>
  <si>
    <t>0.9142272691059719</t>
  </si>
  <si>
    <t>0.2836102505249444</t>
  </si>
  <si>
    <t>0.8742496872932128</t>
  </si>
  <si>
    <t>0.9416812165119959</t>
  </si>
  <si>
    <t>0.31863580323476204</t>
  </si>
  <si>
    <t>0.9362454975330683</t>
  </si>
  <si>
    <t>0.9617368160779276</t>
  </si>
  <si>
    <t>0.258038618784773</t>
  </si>
  <si>
    <t>1.0026892227953068</t>
  </si>
  <si>
    <t>0.9171140634464867</t>
  </si>
  <si>
    <t>0.1607915347166065</t>
  </si>
  <si>
    <t>0.974693643738102</t>
  </si>
  <si>
    <t>0.93000638180578</t>
  </si>
  <si>
    <t>0.21163976137321722</t>
  </si>
  <si>
    <t>0.9420675667317672</t>
  </si>
  <si>
    <t>0.8059090502175279</t>
  </si>
  <si>
    <t>0.3163763972721451</t>
  </si>
  <si>
    <t>0.8463395707578075</t>
  </si>
  <si>
    <t>0.9150348289154862</t>
  </si>
  <si>
    <t>0.3721162920149667</t>
  </si>
  <si>
    <t>0.9095485694248648</t>
  </si>
  <si>
    <t>0.7386747571348735</t>
  </si>
  <si>
    <t>0.29268516062011835</t>
  </si>
  <si>
    <t>0.838206892214225</t>
  </si>
  <si>
    <t>0.8162750980928899</t>
  </si>
  <si>
    <t>0.09396819713790798</t>
  </si>
  <si>
    <t>1.017836211732916</t>
  </si>
  <si>
    <t>0.9664531527422032</t>
  </si>
  <si>
    <t>0.19888842505329396</t>
  </si>
  <si>
    <t>0.9115124671168147</t>
  </si>
  <si>
    <t>0.8862991763315466</t>
  </si>
  <si>
    <t>0.22460759558657767</t>
  </si>
  <si>
    <t>0.9743142450521118</t>
  </si>
  <si>
    <t>0.9427006864552392</t>
  </si>
  <si>
    <t>0.14670936350181366</t>
  </si>
  <si>
    <t>0.9655030965272486</t>
  </si>
  <si>
    <t>0.960238141074156</t>
  </si>
  <si>
    <t>0.1520118390509395</t>
  </si>
  <si>
    <t>0.8677191646405896</t>
  </si>
  <si>
    <t>1.0088470045374984</t>
  </si>
  <si>
    <t>0.17869149415981822</t>
  </si>
  <si>
    <t>0.9916879678307672</t>
  </si>
  <si>
    <t>0.9509150056607609</t>
  </si>
  <si>
    <t>0.3629525215923527</t>
  </si>
  <si>
    <t>0.8473812265898724</t>
  </si>
  <si>
    <t>0.6968382669043276</t>
  </si>
  <si>
    <t>0.29382998657838794</t>
  </si>
  <si>
    <t>0.9123145285749803</t>
  </si>
  <si>
    <t>0.8732208250260722</t>
  </si>
  <si>
    <t>0.32714041718788023</t>
  </si>
  <si>
    <t>0.9892212112709944</t>
  </si>
  <si>
    <t>0.8462840219463976</t>
  </si>
  <si>
    <t>0.29027934279228007</t>
  </si>
  <si>
    <t>0.8816314838413124</t>
  </si>
  <si>
    <t>0.9366261964734703</t>
  </si>
  <si>
    <t>0.36620252146527765</t>
  </si>
  <si>
    <t>0.8990112637806817</t>
  </si>
  <si>
    <t>0.8091282780401754</t>
  </si>
  <si>
    <t>0.1853034313765468</t>
  </si>
  <si>
    <t>0.8482659502319738</t>
  </si>
  <si>
    <t>0.8614307432472477</t>
  </si>
  <si>
    <t>0.3025224427033068</t>
  </si>
  <si>
    <t>0.9505776013718717</t>
  </si>
  <si>
    <t>0.8225525600958918</t>
  </si>
  <si>
    <t>0.27808303996872663</t>
  </si>
  <si>
    <t>1.0529385886080427</t>
  </si>
  <si>
    <t>0.9361303522241811</t>
  </si>
  <si>
    <t>0.18801774675681426</t>
  </si>
  <si>
    <t>1.026437350530788</t>
  </si>
  <si>
    <t>0.7976781309244043</t>
  </si>
  <si>
    <t>0.20713876175707047</t>
  </si>
  <si>
    <t>0.8159541357938447</t>
  </si>
  <si>
    <t>0.9111586037853187</t>
  </si>
  <si>
    <t>0.34209289553640404</t>
  </si>
  <si>
    <t>0.9636469035219659</t>
  </si>
  <si>
    <t>0.9310365455274029</t>
  </si>
  <si>
    <t>0.22255618251118447</t>
  </si>
  <si>
    <t>1.0278225365758724</t>
  </si>
  <si>
    <t>0.9546209801129715</t>
  </si>
  <si>
    <t>0.28821362676219886</t>
  </si>
  <si>
    <t>0.9724866365968732</t>
  </si>
  <si>
    <t>0.8599213314154834</t>
  </si>
  <si>
    <t>0.12321758516129805</t>
  </si>
  <si>
    <t>0.800552329560807</t>
  </si>
  <si>
    <t>0.7260004562791188</t>
  </si>
  <si>
    <t>0.3269473904038188</t>
  </si>
  <si>
    <t>0.9825231017932476</t>
  </si>
  <si>
    <t>0.8504057671572665</t>
  </si>
  <si>
    <t>0.19791174382753002</t>
  </si>
  <si>
    <t>0.9758869152466658</t>
  </si>
  <si>
    <t>0.8512843182206276</t>
  </si>
  <si>
    <t>0.10041104636744334</t>
  </si>
  <si>
    <t>0.9174425178020863</t>
  </si>
  <si>
    <t>0.9248518505095547</t>
  </si>
  <si>
    <t>0.2889261942873782</t>
  </si>
  <si>
    <t>0.9183049901385156</t>
  </si>
  <si>
    <t>0.958234870791266</t>
  </si>
  <si>
    <t>0.1830997033040649</t>
  </si>
  <si>
    <t>0.9769118992964306</t>
  </si>
  <si>
    <t>0.8843832187618006</t>
  </si>
  <si>
    <t>0.20809255148976785</t>
  </si>
  <si>
    <t>0.8992762741291975</t>
  </si>
  <si>
    <t>0.9213955237028914</t>
  </si>
  <si>
    <t>0.24800292133489693</t>
  </si>
  <si>
    <t>0.8805481019687034</t>
  </si>
  <si>
    <t>0.9287271876137416</t>
  </si>
  <si>
    <t>0.18649473839641803</t>
  </si>
  <si>
    <t>1.0825842386445945</t>
  </si>
  <si>
    <t>0.8682343068522356</t>
  </si>
  <si>
    <t>0.20009932162221164</t>
  </si>
  <si>
    <t>0.9136469796872269</t>
  </si>
  <si>
    <t>0.951081104181956</t>
  </si>
  <si>
    <t>0.20230553316546598</t>
  </si>
  <si>
    <t>0.9309419802019083</t>
  </si>
  <si>
    <t>0.8208238105391013</t>
  </si>
  <si>
    <t>0.23583081471613715</t>
  </si>
  <si>
    <t>0.862419927128119</t>
  </si>
  <si>
    <t>0.8668540112297187</t>
  </si>
  <si>
    <t>0.12881420636704638</t>
  </si>
  <si>
    <t>0.8822405389305501</t>
  </si>
  <si>
    <t>0.9504750841934742</t>
  </si>
  <si>
    <t>0.2541536240488196</t>
  </si>
  <si>
    <t>0.854747558242864</t>
  </si>
  <si>
    <t>0.9238658170208242</t>
  </si>
  <si>
    <t>0.10502952538466376</t>
  </si>
  <si>
    <t>0.9494724347006835</t>
  </si>
  <si>
    <t>0.9480172906813349</t>
  </si>
  <si>
    <t>0.17600569775355618</t>
  </si>
  <si>
    <t>1.0032423524387768</t>
  </si>
  <si>
    <t>0.9474962558090194</t>
  </si>
  <si>
    <t>0.3375054252488142</t>
  </si>
  <si>
    <t>1.0154531684981134</t>
  </si>
  <si>
    <t>0.9069089644019921</t>
  </si>
  <si>
    <t>0.2844868735803861</t>
  </si>
  <si>
    <t>1.0724368232361332</t>
  </si>
  <si>
    <t>0.9764602199718266</t>
  </si>
  <si>
    <t>0.13529513105266358</t>
  </si>
  <si>
    <t>0.8958924803290684</t>
  </si>
  <si>
    <t>0.9759396148209877</t>
  </si>
  <si>
    <t>0.14434197906212706</t>
  </si>
  <si>
    <t>0.8338531466521641</t>
  </si>
  <si>
    <t>0.8363253688601221</t>
  </si>
  <si>
    <t>0.22378065815881293</t>
  </si>
  <si>
    <t>0.9474909545409159</t>
  </si>
  <si>
    <t>0.8645600558224305</t>
  </si>
  <si>
    <t>0.12557677734377923</t>
  </si>
  <si>
    <t>0.9165828586608474</t>
  </si>
  <si>
    <t>0.8944687146637005</t>
  </si>
  <si>
    <t>0.22014579403903545</t>
  </si>
  <si>
    <t>0.9305339263031619</t>
  </si>
  <si>
    <t>0.9139976925358495</t>
  </si>
  <si>
    <t>0.17109957187907227</t>
  </si>
  <si>
    <t>0.9256737828187422</t>
  </si>
  <si>
    <t>0.8799360420278115</t>
  </si>
  <si>
    <t>0.18309440328206814</t>
  </si>
  <si>
    <t>0.7639347905209167</t>
  </si>
  <si>
    <t>0.8561361788341777</t>
  </si>
  <si>
    <t>0.09761644233868272</t>
  </si>
  <si>
    <t>0.7905038587405282</t>
  </si>
  <si>
    <t>0.7601904422328516</t>
  </si>
  <si>
    <t>0.11411039667497505</t>
  </si>
  <si>
    <t>0.804294120992142</t>
  </si>
  <si>
    <t>0.7243117385572202</t>
  </si>
  <si>
    <t>0.2685165714782618</t>
  </si>
  <si>
    <t>1.1168489094538825</t>
  </si>
  <si>
    <t>0.8050830398466646</t>
  </si>
  <si>
    <t>0.41866789528213133</t>
  </si>
  <si>
    <t>0.981619582631253</t>
  </si>
  <si>
    <t>0.7837133277948788</t>
  </si>
  <si>
    <t>0.31053536082246874</t>
  </si>
  <si>
    <t>0.9163003361947517</t>
  </si>
  <si>
    <t>0.7114030761970893</t>
  </si>
  <si>
    <t>0.14741207019830876</t>
  </si>
  <si>
    <t>0.8160310209409531</t>
  </si>
  <si>
    <t>0.9288101082079965</t>
  </si>
  <si>
    <t>0.21778642486706476</t>
  </si>
  <si>
    <t>0.8020795729852437</t>
  </si>
  <si>
    <t>0.846090465901805</t>
  </si>
  <si>
    <t>0.3580899837969704</t>
  </si>
  <si>
    <t>1.0175704780005321</t>
  </si>
  <si>
    <t>0.8093910975339953</t>
  </si>
  <si>
    <t>0.35211615382714667</t>
  </si>
  <si>
    <t>1.0378151200253078</t>
  </si>
  <si>
    <t>0.7952243460381139</t>
  </si>
  <si>
    <t>0.4226605968517503</t>
  </si>
  <si>
    <t>1.0056084644300138</t>
  </si>
  <si>
    <t>0.7402591304434598</t>
  </si>
  <si>
    <t>0.2898671656254987</t>
  </si>
  <si>
    <t>0.893312607711856</t>
  </si>
  <si>
    <t>0.7745026269190574</t>
  </si>
  <si>
    <t>0.1843903393026377</t>
  </si>
  <si>
    <t>0.8321996975026469</t>
  </si>
  <si>
    <t>0.8112633167172495</t>
  </si>
  <si>
    <t>0.2896437150567046</t>
  </si>
  <si>
    <t>0.9514704805326691</t>
  </si>
  <si>
    <t>0.8841253886945497</t>
  </si>
  <si>
    <t>0.29799282451037</t>
  </si>
  <si>
    <t>1.0283536909577595</t>
  </si>
  <si>
    <t>0.8574206905014127</t>
  </si>
  <si>
    <t>0.16484233245380206</t>
  </si>
  <si>
    <t>0.9792891835330819</t>
  </si>
  <si>
    <t>0.9481627390981198</t>
  </si>
  <si>
    <t>0.1930206765947617</t>
  </si>
  <si>
    <t>1.1076256926306423</t>
  </si>
  <si>
    <t>0.9701561585419242</t>
  </si>
  <si>
    <t>0.16453954700328174</t>
  </si>
  <si>
    <t>0.8557353598177302</t>
  </si>
  <si>
    <t>0.7629365264938841</t>
  </si>
  <si>
    <t>0.34096578366796215</t>
  </si>
  <si>
    <t>0.8231644541350644</t>
  </si>
  <si>
    <t>0.8246953019027858</t>
  </si>
  <si>
    <t>0.30383542070463665</t>
  </si>
  <si>
    <t>0.9546249625588719</t>
  </si>
  <si>
    <t>0.8511013583940021</t>
  </si>
  <si>
    <t>0.31055780556185614</t>
  </si>
  <si>
    <t>0.9635174235000821</t>
  </si>
  <si>
    <t>0.8077332145319067</t>
  </si>
  <si>
    <t>0.1880693924671874</t>
  </si>
  <si>
    <t>0.9547321532036993</t>
  </si>
  <si>
    <t>0.9105442948795048</t>
  </si>
  <si>
    <t>0.19217007749683115</t>
  </si>
  <si>
    <t>0.7443346670143878</t>
  </si>
  <si>
    <t>0.6620259887620829</t>
  </si>
  <si>
    <t>0.14233331950853273</t>
  </si>
  <si>
    <t>0.9923906109820395</t>
  </si>
  <si>
    <t>0.8711632787631739</t>
  </si>
  <si>
    <t>0.17907972904168998</t>
  </si>
  <si>
    <t>0.9588628301772362</t>
  </si>
  <si>
    <t>0.8961134756065834</t>
  </si>
  <si>
    <t>0.10717275407811588</t>
  </si>
  <si>
    <t>1.073162781280476</t>
  </si>
  <si>
    <t>1.0418799599151778</t>
  </si>
  <si>
    <t>0.10924289210929936</t>
  </si>
  <si>
    <t>0.9516424526718509</t>
  </si>
  <si>
    <t>0.9734708412697095</t>
  </si>
  <si>
    <t>0.28398596360077794</t>
  </si>
  <si>
    <t>1.1619173461679435</t>
  </si>
  <si>
    <t>0.8357398820257869</t>
  </si>
  <si>
    <t>0.24542198809566307</t>
  </si>
  <si>
    <t>0.8915520599890869</t>
  </si>
  <si>
    <t>0.8725185302754621</t>
  </si>
  <si>
    <t>0.3954340211855988</t>
  </si>
  <si>
    <t>0.9059377099592287</t>
  </si>
  <si>
    <t>0.7554540271400134</t>
  </si>
  <si>
    <t>0.16950340475804712</t>
  </si>
  <si>
    <t>1.0417483101236287</t>
  </si>
  <si>
    <t>0.9534428148644272</t>
  </si>
  <si>
    <t>0.2185370901216802</t>
  </si>
  <si>
    <t>0.9615626505894468</t>
  </si>
  <si>
    <t>0.9490950084982543</t>
  </si>
  <si>
    <t>0.2831867563572965</t>
  </si>
  <si>
    <t>0.8833462010950768</t>
  </si>
  <si>
    <t>0.8272155181488702</t>
  </si>
  <si>
    <t>0.22469978598303803</t>
  </si>
  <si>
    <t>0.9978588366425891</t>
  </si>
  <si>
    <t>0.9158469545746042</t>
  </si>
  <si>
    <t>0.21133309010338489</t>
  </si>
  <si>
    <t>1.0293439353485068</t>
  </si>
  <si>
    <t>0.8700431177079213</t>
  </si>
  <si>
    <t>0.16663668712267918</t>
  </si>
  <si>
    <t>0.9770343854802661</t>
  </si>
  <si>
    <t>0.8694603203192004</t>
  </si>
  <si>
    <t>0.3278257634169732</t>
  </si>
  <si>
    <t>0.9912080408909839</t>
  </si>
  <si>
    <t>0.9529229318944468</t>
  </si>
  <si>
    <t>0.2740544397194024</t>
  </si>
  <si>
    <t>1.0139571636514144</t>
  </si>
  <si>
    <t>0.9210242884168942</t>
  </si>
  <si>
    <t>0.18764917811996593</t>
  </si>
  <si>
    <t>0.8461807347568732</t>
  </si>
  <si>
    <t>0.7842661029520178</t>
  </si>
  <si>
    <t>0.3567290434711686</t>
  </si>
  <si>
    <t>0.7798292688516117</t>
  </si>
  <si>
    <t>0.7633376870696189</t>
  </si>
  <si>
    <t>0.2850455917180922</t>
  </si>
  <si>
    <t>0.9643428628565156</t>
  </si>
  <si>
    <t>0.8279437549882027</t>
  </si>
  <si>
    <t>0.18454559623964986</t>
  </si>
  <si>
    <t>1.0100383980788967</t>
  </si>
  <si>
    <t>0.925175054397233</t>
  </si>
  <si>
    <t>0.169058358477368</t>
  </si>
  <si>
    <t>0.9567598401091862</t>
  </si>
  <si>
    <t>0.8965801397324764</t>
  </si>
  <si>
    <t>0.3274242063735724</t>
  </si>
  <si>
    <t>0.9514560538521424</t>
  </si>
  <si>
    <t>0.8115274752007312</t>
  </si>
  <si>
    <t>0.25795522989522784</t>
  </si>
  <si>
    <t>0.9854728942725188</t>
  </si>
  <si>
    <t>0.9032568549258646</t>
  </si>
  <si>
    <t>0.20485472550759568</t>
  </si>
  <si>
    <t>0.8843830198264715</t>
  </si>
  <si>
    <t>0.8153200793845341</t>
  </si>
  <si>
    <t>0.18893675078699368</t>
  </si>
  <si>
    <t>0.9778451090272898</t>
  </si>
  <si>
    <t>0.8804882527269879</t>
  </si>
  <si>
    <t>0.16631354944185173</t>
  </si>
  <si>
    <t>0.9424471617434205</t>
  </si>
  <si>
    <t>0.9777976906561177</t>
  </si>
  <si>
    <t>0.24262236034459492</t>
  </si>
  <si>
    <t>0.8694657173549069</t>
  </si>
  <si>
    <t>0.8041542005061015</t>
  </si>
  <si>
    <t>0.11714652391487299</t>
  </si>
  <si>
    <t>0.5546226782508586</t>
  </si>
  <si>
    <t>0.8823120194529996</t>
  </si>
  <si>
    <t>0.19290137130941673</t>
  </si>
  <si>
    <t>1.085059158342724</t>
  </si>
  <si>
    <t>0.9587470428187292</t>
  </si>
  <si>
    <t>0.2717883872903347</t>
  </si>
  <si>
    <t>0.9296855874738632</t>
  </si>
  <si>
    <t>0.8830657579484231</t>
  </si>
  <si>
    <t>0.1295966114131979</t>
  </si>
  <si>
    <t>0.7558528393906165</t>
  </si>
  <si>
    <t>0.8840177243928022</t>
  </si>
  <si>
    <t>0.10314923768322438</t>
  </si>
  <si>
    <t>0.8398600044488997</t>
  </si>
  <si>
    <t>0.8740586868729571</t>
  </si>
  <si>
    <t>0.26105358800509176</t>
  </si>
  <si>
    <t>1.0769151563058816</t>
  </si>
  <si>
    <t>0.9635390437767459</t>
  </si>
  <si>
    <t>0.34420410712046967</t>
  </si>
  <si>
    <t>1.050384412995919</t>
  </si>
  <si>
    <t>1.0042793763341</t>
  </si>
  <si>
    <t>0.2061596498064805</t>
  </si>
  <si>
    <t>0.8773837285649344</t>
  </si>
  <si>
    <t>0.8930535927746838</t>
  </si>
  <si>
    <t>0.31844662209016883</t>
  </si>
  <si>
    <t>0.9079853146300212</t>
  </si>
  <si>
    <t>0.8603011957365301</t>
  </si>
  <si>
    <t>0.37516502612234054</t>
  </si>
  <si>
    <t>0.9703955585551138</t>
  </si>
  <si>
    <t>0.7959908018854306</t>
  </si>
  <si>
    <t>0.2093394604660688</t>
  </si>
  <si>
    <t>0.9645035592618902</t>
  </si>
  <si>
    <t>0.9200674772485141</t>
  </si>
  <si>
    <t>0.1981891954350224</t>
  </si>
  <si>
    <t>0.8794010870449822</t>
  </si>
  <si>
    <t>0.8905094148161979</t>
  </si>
  <si>
    <t>0.18271958367480878</t>
  </si>
  <si>
    <t>0.8179562712605137</t>
  </si>
  <si>
    <t>0.8366551794454204</t>
  </si>
  <si>
    <t>0.1490398798915813</t>
  </si>
  <si>
    <t>1.0288352769205398</t>
  </si>
  <si>
    <t>0.9613823726540651</t>
  </si>
  <si>
    <t>0.17074590859426333</t>
  </si>
  <si>
    <t>0.8376987350960683</t>
  </si>
  <si>
    <t>0.7623410335193588</t>
  </si>
  <si>
    <t>0.20328569128378182</t>
  </si>
  <si>
    <t>0.9247096427973525</t>
  </si>
  <si>
    <t>0.8868146757069415</t>
  </si>
  <si>
    <t>0.17680637972526325</t>
  </si>
  <si>
    <t>1.0115081768002214</t>
  </si>
  <si>
    <t>0.9047455419984867</t>
  </si>
  <si>
    <t>0.3246217405598487</t>
  </si>
  <si>
    <t>0.9128716777916099</t>
  </si>
  <si>
    <t>1.0251653592650432</t>
  </si>
  <si>
    <t>0.36222440111772714</t>
  </si>
  <si>
    <t>1.0004566514701247</t>
  </si>
  <si>
    <t>0.9480073866041283</t>
  </si>
  <si>
    <t>0.16578392157509872</t>
  </si>
  <si>
    <t>0.8665021052145863</t>
  </si>
  <si>
    <t>0.9760958772020021</t>
  </si>
  <si>
    <t>0.3048883218125381</t>
  </si>
  <si>
    <t>0.903736391939348</t>
  </si>
  <si>
    <t>0.7898983122576655</t>
  </si>
  <si>
    <t>0.32869041655370457</t>
  </si>
  <si>
    <t>0.9540719991139307</t>
  </si>
  <si>
    <t>0.8874984368572589</t>
  </si>
  <si>
    <t>0.17032662153805225</t>
  </si>
  <si>
    <t>0.9624034479098794</t>
  </si>
  <si>
    <t>0.8595805893574797</t>
  </si>
  <si>
    <t>0.3270292561042271</t>
  </si>
  <si>
    <t>0.9977760976014431</t>
  </si>
  <si>
    <t>0.8977728952973278</t>
  </si>
  <si>
    <t>0.31531275002708214</t>
  </si>
  <si>
    <t>0.9473038772116151</t>
  </si>
  <si>
    <t>0.8391317105371467</t>
  </si>
  <si>
    <t>0.3549219077993021</t>
  </si>
  <si>
    <t>1.0157351018735588</t>
  </si>
  <si>
    <t>0.8451475041517309</t>
  </si>
  <si>
    <t>0.22121079210748495</t>
  </si>
  <si>
    <t>0.8993874710154868</t>
  </si>
  <si>
    <t>0.9797593318761559</t>
  </si>
  <si>
    <t>0.16338450105293978</t>
  </si>
  <si>
    <t>0.9660956539234766</t>
  </si>
  <si>
    <t>0.9721703514507085</t>
  </si>
  <si>
    <t>0.15251072329925222</t>
  </si>
  <si>
    <t>0.9406121825120428</t>
  </si>
  <si>
    <t>0.8996532924271519</t>
  </si>
  <si>
    <t>0.18472318016689074</t>
  </si>
  <si>
    <t>0.9517306897265625</t>
  </si>
  <si>
    <t>0.9453189988523159</t>
  </si>
  <si>
    <t>0.23433560852580917</t>
  </si>
  <si>
    <t>0.9131395174139081</t>
  </si>
  <si>
    <t>0.744995162392748</t>
  </si>
  <si>
    <t>0.14691297398292957</t>
  </si>
  <si>
    <t>0.9216979054764276</t>
  </si>
  <si>
    <t>0.86973032075083</t>
  </si>
  <si>
    <t>0.2410955100901779</t>
  </si>
  <si>
    <t>0.7623613252336878</t>
  </si>
  <si>
    <t>0.8774519284419184</t>
  </si>
  <si>
    <t>0.35460695670887116</t>
  </si>
  <si>
    <t>0.9427314012341739</t>
  </si>
  <si>
    <t>0.8265637362726121</t>
  </si>
  <si>
    <t>0.30316564507134497</t>
  </si>
  <si>
    <t>0.9673349816362214</t>
  </si>
  <si>
    <t>0.8097915446532689</t>
  </si>
  <si>
    <t>0.29998041135198217</t>
  </si>
  <si>
    <t>0.991781082993404</t>
  </si>
  <si>
    <t>0.9118043533600934</t>
  </si>
  <si>
    <t>0.1372941260483864</t>
  </si>
  <si>
    <t>0.9482335130931716</t>
  </si>
  <si>
    <t>0.9226092336318417</t>
  </si>
  <si>
    <t>0.2910813131705502</t>
  </si>
  <si>
    <t>0.8925863172806706</t>
  </si>
  <si>
    <t>0.9540331467519905</t>
  </si>
  <si>
    <t>0.13902315460818715</t>
  </si>
  <si>
    <t>0.7662808298348338</t>
  </si>
  <si>
    <t>0.7726352600094591</t>
  </si>
  <si>
    <t>0.2991357272590592</t>
  </si>
  <si>
    <t>0.9234655051785478</t>
  </si>
  <si>
    <t>0.887529770941923</t>
  </si>
  <si>
    <t>0.22073058376422827</t>
  </si>
  <si>
    <t>0.9275728637847285</t>
  </si>
  <si>
    <t>0.8615457208206634</t>
  </si>
  <si>
    <t>0.22226824379424293</t>
  </si>
  <si>
    <t>1.0438096927405862</t>
  </si>
  <si>
    <t>0.9261408990272681</t>
  </si>
  <si>
    <t>0.27090784094941767</t>
  </si>
  <si>
    <t>0.9604625213773818</t>
  </si>
  <si>
    <t>0.8044562826530892</t>
  </si>
  <si>
    <t>0.26492880338591307</t>
  </si>
  <si>
    <t>1.0277552578038212</t>
  </si>
  <si>
    <t>0.874549233111301</t>
  </si>
  <si>
    <t>0.3346722972246713</t>
  </si>
  <si>
    <t>1.1820018146430549</t>
  </si>
  <si>
    <t>0.9680415619925176</t>
  </si>
  <si>
    <t>0.35686091777154094</t>
  </si>
  <si>
    <t>0.887676784163385</t>
  </si>
  <si>
    <t>0.8161384718918371</t>
  </si>
  <si>
    <t>0.09963737750659468</t>
  </si>
  <si>
    <t>0.8684271473292561</t>
  </si>
  <si>
    <t>0.9425481750558966</t>
  </si>
  <si>
    <t>0.12381133807365372</t>
  </si>
  <si>
    <t>0.7921601229116472</t>
  </si>
  <si>
    <t>0.9398655646971513</t>
  </si>
  <si>
    <t>0.3532511814639528</t>
  </si>
  <si>
    <t>1.050683455906801</t>
  </si>
  <si>
    <t>0.8295005980292822</t>
  </si>
  <si>
    <t>0.15695271196256377</t>
  </si>
  <si>
    <t>0.8169489323893688</t>
  </si>
  <si>
    <t>0.9286873363946473</t>
  </si>
  <si>
    <t>0.26217093116534423</t>
  </si>
  <si>
    <t>0.8732699410380447</t>
  </si>
  <si>
    <t>0.8302296246411129</t>
  </si>
  <si>
    <t>0.3459709732527335</t>
  </si>
  <si>
    <t>0.9283024869106337</t>
  </si>
  <si>
    <t>0.8244411439865211</t>
  </si>
  <si>
    <t>0.1820857019708497</t>
  </si>
  <si>
    <t>0.9923343661814454</t>
  </si>
  <si>
    <t>1.0002754966194833</t>
  </si>
  <si>
    <t>0.09229187082485676</t>
  </si>
  <si>
    <t>1.0145085054506466</t>
  </si>
  <si>
    <t>0.9903823143525959</t>
  </si>
  <si>
    <t>0.367678038732991</t>
  </si>
  <si>
    <t>0.9675722467979473</t>
  </si>
  <si>
    <t>0.9760017255497031</t>
  </si>
  <si>
    <t>0.23480658616247155</t>
  </si>
  <si>
    <t>0.952434528105938</t>
  </si>
  <si>
    <t>0.8607435351830471</t>
  </si>
  <si>
    <t>0.1616586977804146</t>
  </si>
  <si>
    <t>1.049179486278168</t>
  </si>
  <si>
    <t>0.8890233755906647</t>
  </si>
  <si>
    <t>0.264484151332777</t>
  </si>
  <si>
    <t>0.914929471009448</t>
  </si>
  <si>
    <t>0.8144859055028408</t>
  </si>
  <si>
    <t>0.15944593044690425</t>
  </si>
  <si>
    <t>0.9397386699997077</t>
  </si>
  <si>
    <t>0.865406653413102</t>
  </si>
  <si>
    <t>0.28637720308552794</t>
  </si>
  <si>
    <t>0.9727103126377665</t>
  </si>
  <si>
    <t>0.8794082792233193</t>
  </si>
  <si>
    <t>0.217640259330817</t>
  </si>
  <si>
    <t>1.0958001530545352</t>
  </si>
  <si>
    <t>0.9030590531958717</t>
  </si>
  <si>
    <t>0.12169265716535443</t>
  </si>
  <si>
    <t>0.8863248064044182</t>
  </si>
  <si>
    <t>0.9122306865878755</t>
  </si>
  <si>
    <t>0.22116578512321092</t>
  </si>
  <si>
    <t>1.0020097165523405</t>
  </si>
  <si>
    <t>0.9664894852486281</t>
  </si>
  <si>
    <t>0.2186231456987244</t>
  </si>
  <si>
    <t>1.0540288383908951</t>
  </si>
  <si>
    <t>0.8757139356039146</t>
  </si>
  <si>
    <t>0.09768944500229407</t>
  </si>
  <si>
    <t>1.000395155650798</t>
  </si>
  <si>
    <t>0.9423837726774782</t>
  </si>
  <si>
    <t>0.35787930539511587</t>
  </si>
  <si>
    <t>1.0321927468180605</t>
  </si>
  <si>
    <t>0.8637293841543712</t>
  </si>
  <si>
    <t>0.28403706585779454</t>
  </si>
  <si>
    <t>0.9372182207843579</t>
  </si>
  <si>
    <t>0.9510149612969253</t>
  </si>
  <si>
    <t>0.3020152452469534</t>
  </si>
  <si>
    <t>1.006343823533027</t>
  </si>
  <si>
    <t>0.8758776453547358</t>
  </si>
  <si>
    <t>0.27248023714780956</t>
  </si>
  <si>
    <t>0.9660924854914164</t>
  </si>
  <si>
    <t>0.947715377273971</t>
  </si>
  <si>
    <t>0.35843944127124877</t>
  </si>
  <si>
    <t>0.9267827275013438</t>
  </si>
  <si>
    <t>0.8937666879140521</t>
  </si>
  <si>
    <t>0.329744753130657</t>
  </si>
  <si>
    <t>0.9617273090919822</t>
  </si>
  <si>
    <t>0.8541146472570421</t>
  </si>
  <si>
    <t>0.3524517738611548</t>
  </si>
  <si>
    <t>1.0166833838501672</t>
  </si>
  <si>
    <t>0.6905810734066326</t>
  </si>
  <si>
    <t>0.3012070478765667</t>
  </si>
  <si>
    <t>0.9801685128906483</t>
  </si>
  <si>
    <t>0.8701971138234308</t>
  </si>
  <si>
    <t>0.2709938535879558</t>
  </si>
  <si>
    <t>0.9271143761217341</t>
  </si>
  <si>
    <t>0.8437045973556441</t>
  </si>
  <si>
    <t>0.30317777689490905</t>
  </si>
  <si>
    <t>0.8786141153939956</t>
  </si>
  <si>
    <t>0.8595343998062517</t>
  </si>
  <si>
    <t>0.2137808584368285</t>
  </si>
  <si>
    <t>0.794075971938375</t>
  </si>
  <si>
    <t>0.8072195014853715</t>
  </si>
  <si>
    <t>0.3236900255095587</t>
  </si>
  <si>
    <t>0.9501744709292517</t>
  </si>
  <si>
    <t>0.7768961310131419</t>
  </si>
  <si>
    <t>0.13524666441090635</t>
  </si>
  <si>
    <t>1.1064128764406729</t>
  </si>
  <si>
    <t>0.9511413944531908</t>
  </si>
  <si>
    <t>0.22517335225466084</t>
  </si>
  <si>
    <t>0.8900625737869152</t>
  </si>
  <si>
    <t>0.8942140030794226</t>
  </si>
  <si>
    <t>0.3596997089264745</t>
  </si>
  <si>
    <t>0.8918524971646083</t>
  </si>
  <si>
    <t>0.8431546698320298</t>
  </si>
  <si>
    <t>0.295602637316451</t>
  </si>
  <si>
    <t>0.9643502252936053</t>
  </si>
  <si>
    <t>0.8324372463577332</t>
  </si>
  <si>
    <t>0.1980329103863193</t>
  </si>
  <si>
    <t>0.9610318538540814</t>
  </si>
  <si>
    <t>0.9265658877500336</t>
  </si>
  <si>
    <t>0.38728328770961173</t>
  </si>
  <si>
    <t>0.9750232477548444</t>
  </si>
  <si>
    <t>0.8582632822481551</t>
  </si>
  <si>
    <t>0.1551563982673715</t>
  </si>
  <si>
    <t>0.9078361989472894</t>
  </si>
  <si>
    <t>0.8574688635971603</t>
  </si>
  <si>
    <t>0.290394161477713</t>
  </si>
  <si>
    <t>1.0726523853177128</t>
  </si>
  <si>
    <t>0.8714231932429025</t>
  </si>
  <si>
    <t>0.18378531755241714</t>
  </si>
  <si>
    <t>0.8309514296579965</t>
  </si>
  <si>
    <t>0.8726376631600835</t>
  </si>
  <si>
    <t>0.2085522450632298</t>
  </si>
  <si>
    <t>0.860447458839946</t>
  </si>
  <si>
    <t>0.9064794724756486</t>
  </si>
  <si>
    <t>0.1600784611499947</t>
  </si>
  <si>
    <t>0.8697829985709824</t>
  </si>
  <si>
    <t>0.9498904648725066</t>
  </si>
  <si>
    <t>0.2692468449687125</t>
  </si>
  <si>
    <t>1.0250433279022095</t>
  </si>
  <si>
    <t>0.9121394677623036</t>
  </si>
  <si>
    <t>0.2112396023370484</t>
  </si>
  <si>
    <t>0.9148393838738669</t>
  </si>
  <si>
    <t>0.9220798719124594</t>
  </si>
  <si>
    <t>0.16274651117252004</t>
  </si>
  <si>
    <t>0.8388142272555457</t>
  </si>
  <si>
    <t>0.9554880055899844</t>
  </si>
  <si>
    <t>0.27965909116715415</t>
  </si>
  <si>
    <t>0.9946023871427562</t>
  </si>
  <si>
    <t>0.8388542363778815</t>
  </si>
  <si>
    <t>0.26633958289556914</t>
  </si>
  <si>
    <t>0.9120334708899033</t>
  </si>
  <si>
    <t>0.8244184679493655</t>
  </si>
  <si>
    <t>0.13110571515421313</t>
  </si>
  <si>
    <t>0.924927189800236</t>
  </si>
  <si>
    <t>0.917052457177099</t>
  </si>
  <si>
    <t>0.2726295328190315</t>
  </si>
  <si>
    <t>0.9131664766208664</t>
  </si>
  <si>
    <t>0.7849646763632523</t>
  </si>
  <si>
    <t>0.17944335919147003</t>
  </si>
  <si>
    <t>0.9014224450957847</t>
  </si>
  <si>
    <t>0.9249416002083597</t>
  </si>
  <si>
    <t>0.2706088660026175</t>
  </si>
  <si>
    <t>0.9293185367025585</t>
  </si>
  <si>
    <t>0.8606661512717164</t>
  </si>
  <si>
    <t>0.2584913032696228</t>
  </si>
  <si>
    <t>0.99470114520337</t>
  </si>
  <si>
    <t>0.8531698223364284</t>
  </si>
  <si>
    <t>0.2461535919734661</t>
  </si>
  <si>
    <t>0.8757838133327374</t>
  </si>
  <si>
    <t>0.7669591604414996</t>
  </si>
  <si>
    <t>0.20503261972040834</t>
  </si>
  <si>
    <t>0.8937196104514791</t>
  </si>
  <si>
    <t>0.8916752661845748</t>
  </si>
  <si>
    <t>0.24371858157448364</t>
  </si>
  <si>
    <t>0.9568818896021021</t>
  </si>
  <si>
    <t>0.956582579927229</t>
  </si>
  <si>
    <t>0.13526687862772008</t>
  </si>
  <si>
    <t>0.9525886713352975</t>
  </si>
  <si>
    <t>0.8554084217911223</t>
  </si>
  <si>
    <t>0.20580404591924256</t>
  </si>
  <si>
    <t>1.043219096149297</t>
  </si>
  <si>
    <t>0.8667253779526447</t>
  </si>
  <si>
    <t>0.21567807047102275</t>
  </si>
  <si>
    <t>0.9959089773567645</t>
  </si>
  <si>
    <t>0.909587760144122</t>
  </si>
  <si>
    <t>0.10952916318498178</t>
  </si>
  <si>
    <t>0.9684459798532674</t>
  </si>
  <si>
    <t>0.9341336739605275</t>
  </si>
  <si>
    <t>0.19564966312329124</t>
  </si>
  <si>
    <t>0.9707626431453269</t>
  </si>
  <si>
    <t>0.9041259721971491</t>
  </si>
  <si>
    <t>0.26509982208436306</t>
  </si>
  <si>
    <t>0.9909685322594273</t>
  </si>
  <si>
    <t>0.9748251395239309</t>
  </si>
  <si>
    <t>0.27925650029412435</t>
  </si>
  <si>
    <t>0.9373017086281401</t>
  </si>
  <si>
    <t>0.9017947215943012</t>
  </si>
  <si>
    <t>0.11583251611515798</t>
  </si>
  <si>
    <t>0.9285620672229052</t>
  </si>
  <si>
    <t>0.8967368498342307</t>
  </si>
  <si>
    <t>0.1689578665438272</t>
  </si>
  <si>
    <t>1.0255546488186682</t>
  </si>
  <si>
    <t>0.8617963442359111</t>
  </si>
  <si>
    <t>0.13083412337116462</t>
  </si>
  <si>
    <t>0.8986794736988106</t>
  </si>
  <si>
    <t>0.9682805809892019</t>
  </si>
  <si>
    <t>0.21980212998974916</t>
  </si>
  <si>
    <t>0.9371789835550363</t>
  </si>
  <si>
    <t>0.9205305137901916</t>
  </si>
  <si>
    <t>0.11487827386983826</t>
  </si>
  <si>
    <t>1.0253317180790875</t>
  </si>
  <si>
    <t>0.9295995458423838</t>
  </si>
  <si>
    <t>0.22043492975245504</t>
  </si>
  <si>
    <t>0.8347965526578115</t>
  </si>
  <si>
    <t>0.8865592795284217</t>
  </si>
  <si>
    <t>0.30530499870355987</t>
  </si>
  <si>
    <t>0.9482692174747254</t>
  </si>
  <si>
    <t>0.7663259346300795</t>
  </si>
  <si>
    <t>0.2338049938492769</t>
  </si>
  <si>
    <t>0.9733443546811736</t>
  </si>
  <si>
    <t>0.958294378590133</t>
  </si>
  <si>
    <t>0.34554980023410453</t>
  </si>
  <si>
    <t>1.034251597395414</t>
  </si>
  <si>
    <t>0.9874459820907704</t>
  </si>
  <si>
    <t>0.17781061323029268</t>
  </si>
  <si>
    <t>1.0334750458405138</t>
  </si>
  <si>
    <t>0.9516613172966273</t>
  </si>
  <si>
    <t>0.29634308336900916</t>
  </si>
  <si>
    <t>0.9262464712708967</t>
  </si>
  <si>
    <t>0.9285340208884814</t>
  </si>
  <si>
    <t>0.16786266189203197</t>
  </si>
  <si>
    <t>0.930111550534908</t>
  </si>
  <si>
    <t>0.8841964861146229</t>
  </si>
  <si>
    <t>0.264990821041278</t>
  </si>
  <si>
    <t>0.9492319644914384</t>
  </si>
  <si>
    <t>0.8284154178466856</t>
  </si>
  <si>
    <t>0.29394703448172343</t>
  </si>
  <si>
    <t>0.9044255012024812</t>
  </si>
  <si>
    <t>0.9763356868444107</t>
  </si>
  <si>
    <t>0.1518030363949858</t>
  </si>
  <si>
    <t>1.0608560170962713</t>
  </si>
  <si>
    <t>0.9649021370177315</t>
  </si>
  <si>
    <t>0.11600009496850149</t>
  </si>
  <si>
    <t>0.9162040286815154</t>
  </si>
  <si>
    <t>0.981032831205848</t>
  </si>
  <si>
    <t>0.3383946897863596</t>
  </si>
  <si>
    <t>1.0653507722959952</t>
  </si>
  <si>
    <t>0.922030946988085</t>
  </si>
  <si>
    <t>0.14395466043956567</t>
  </si>
  <si>
    <t>0.9966382602277726</t>
  </si>
  <si>
    <t>0.904391880991317</t>
  </si>
  <si>
    <t>0.26992134159065145</t>
  </si>
  <si>
    <t>1.0147701468748136</t>
  </si>
  <si>
    <t>0.8354337610820167</t>
  </si>
  <si>
    <t>0.12119656919582687</t>
  </si>
  <si>
    <t>0.7264365243839926</t>
  </si>
  <si>
    <t>0.9134255557287677</t>
  </si>
  <si>
    <t>0.3177368105544897</t>
  </si>
  <si>
    <t>0.9375601300900138</t>
  </si>
  <si>
    <t>0.9126309750116641</t>
  </si>
  <si>
    <t>0.21046694749507733</t>
  </si>
  <si>
    <t>1.083650479858685</t>
  </si>
  <si>
    <t>0.9169337468396623</t>
  </si>
  <si>
    <t>0.1948330708232071</t>
  </si>
  <si>
    <t>0.929520056477779</t>
  </si>
  <si>
    <t>0.8385790440363565</t>
  </si>
  <si>
    <t>0.34887049609527077</t>
  </si>
  <si>
    <t>1.0787296014600076</t>
  </si>
  <si>
    <t>0.8819899074178026</t>
  </si>
  <si>
    <t>0.3560172081774155</t>
  </si>
  <si>
    <t>1.049266010092309</t>
  </si>
  <si>
    <t>0.9693032808224298</t>
  </si>
  <si>
    <t>0.08690574194140947</t>
  </si>
  <si>
    <t>0.9588926897585983</t>
  </si>
  <si>
    <t>1.0006955233173094</t>
  </si>
  <si>
    <t>0.17749208720283347</t>
  </si>
  <si>
    <t>0.7559416599766522</t>
  </si>
  <si>
    <t>0.9537387847941818</t>
  </si>
  <si>
    <t>0.21685745337065507</t>
  </si>
  <si>
    <t>0.8245653733552644</t>
  </si>
  <si>
    <t>0.9486071460965543</t>
  </si>
  <si>
    <t>0.15832453736932878</t>
  </si>
  <si>
    <t>0.9558501529196752</t>
  </si>
  <si>
    <t>0.9226464430041044</t>
  </si>
  <si>
    <t>0.1130557136819278</t>
  </si>
  <si>
    <t>0.8859707461542123</t>
  </si>
  <si>
    <t>0.8361156950552331</t>
  </si>
  <si>
    <t>0.21415129630705454</t>
  </si>
  <si>
    <t>1.0155912266483988</t>
  </si>
  <si>
    <t>0.9326386470244314</t>
  </si>
  <si>
    <t>0.3468165658968209</t>
  </si>
  <si>
    <t>0.9469729932569108</t>
  </si>
  <si>
    <t>0.9125943440593984</t>
  </si>
  <si>
    <t>0.14930120698757054</t>
  </si>
  <si>
    <t>1.044311632577684</t>
  </si>
  <si>
    <t>0.9534423082844192</t>
  </si>
  <si>
    <t>0.2658593979407324</t>
  </si>
  <si>
    <t>0.7848611337592413</t>
  </si>
  <si>
    <t>0.7951401676239631</t>
  </si>
  <si>
    <t>0.22337540724017116</t>
  </si>
  <si>
    <t>0.944524344794156</t>
  </si>
  <si>
    <t>0.9175569411465363</t>
  </si>
  <si>
    <t>0.2691390348575017</t>
  </si>
  <si>
    <t>1.0505123074914748</t>
  </si>
  <si>
    <t>0.9184163132940286</t>
  </si>
  <si>
    <t>0.3061144203420218</t>
  </si>
  <si>
    <t>0.9809686429086351</t>
  </si>
  <si>
    <t>0.9427289190132477</t>
  </si>
  <si>
    <t>0.3132371537901141</t>
  </si>
  <si>
    <t>0.9746072139218224</t>
  </si>
  <si>
    <t>0.9187857962344924</t>
  </si>
  <si>
    <t>0.3140054816962934</t>
  </si>
  <si>
    <t>0.8937151751722786</t>
  </si>
  <si>
    <t>0.8649686561307993</t>
  </si>
  <si>
    <t>0.23060384003394158</t>
  </si>
  <si>
    <t>0.9507360256893489</t>
  </si>
  <si>
    <t>0.9041687931932879</t>
  </si>
  <si>
    <t>0.35918240476835345</t>
  </si>
  <si>
    <t>1.0611824052054655</t>
  </si>
  <si>
    <t>0.8259636477665294</t>
  </si>
  <si>
    <t>0.2803548781446952</t>
  </si>
  <si>
    <t>0.972025177509259</t>
  </si>
  <si>
    <t>0.9633634674008862</t>
  </si>
  <si>
    <t>0.1470370228552353</t>
  </si>
  <si>
    <t>1.0396843323291134</t>
  </si>
  <si>
    <t>0.9919266673104136</t>
  </si>
  <si>
    <t>0.29120233332908974</t>
  </si>
  <si>
    <t>0.9925614447338222</t>
  </si>
  <si>
    <t>0.9197183482446273</t>
  </si>
  <si>
    <t>0.2284436070025253</t>
  </si>
  <si>
    <t>0.9360493868408128</t>
  </si>
  <si>
    <t>0.9227914638124943</t>
  </si>
  <si>
    <t>0.06686421303090778</t>
  </si>
  <si>
    <t>1.0326386086072445</t>
  </si>
  <si>
    <t>0.9301577701716288</t>
  </si>
  <si>
    <t>0.28065437123473</t>
  </si>
  <si>
    <t>0.9830198304394875</t>
  </si>
  <si>
    <t>0.8681871276066785</t>
  </si>
  <si>
    <t>0.2559655163273938</t>
  </si>
  <si>
    <t>0.9873363976695333</t>
  </si>
  <si>
    <t>0.8602420191016078</t>
  </si>
  <si>
    <t>0.2557627157907231</t>
  </si>
  <si>
    <t>0.9081456176848939</t>
  </si>
  <si>
    <t>0.747482447566131</t>
  </si>
  <si>
    <t>0.2071638701316959</t>
  </si>
  <si>
    <t>0.990305914401532</t>
  </si>
  <si>
    <t>0.9078787974571556</t>
  </si>
  <si>
    <t>0.21075752194675773</t>
  </si>
  <si>
    <t>0.8911230483407112</t>
  </si>
  <si>
    <t>0.944255305896156</t>
  </si>
  <si>
    <t>0.21570735465331736</t>
  </si>
  <si>
    <t>0.990039664317304</t>
  </si>
  <si>
    <t>0.9653423184505604</t>
  </si>
  <si>
    <t>0.16810489664681727</t>
  </si>
  <si>
    <t>0.9187604168329488</t>
  </si>
  <si>
    <t>0.8338654490679053</t>
  </si>
  <si>
    <t>0.24282155237673664</t>
  </si>
  <si>
    <t>0.9145228707385904</t>
  </si>
  <si>
    <t>0.9580080405930145</t>
  </si>
  <si>
    <t>0.1471080389336445</t>
  </si>
  <si>
    <t>0.9567208554210149</t>
  </si>
  <si>
    <t>0.9308259754903929</t>
  </si>
  <si>
    <t>0.25541460992374243</t>
  </si>
  <si>
    <t>0.8962005570308789</t>
  </si>
  <si>
    <t>0.8276001840056725</t>
  </si>
  <si>
    <t>0.2234531140502275</t>
  </si>
  <si>
    <t>0.8934224045220883</t>
  </si>
  <si>
    <t>0.973351454685196</t>
  </si>
  <si>
    <t>0.32063536673248805</t>
  </si>
  <si>
    <t>0.8874784922611281</t>
  </si>
  <si>
    <t>0.8093360167121477</t>
  </si>
  <si>
    <t>0.2259750905419518</t>
  </si>
  <si>
    <t>0.9261355609537931</t>
  </si>
  <si>
    <t>0.9640179317440691</t>
  </si>
  <si>
    <t>0.24625594699355427</t>
  </si>
  <si>
    <t>0.9373573034419007</t>
  </si>
  <si>
    <t>0.9500624644852778</t>
  </si>
  <si>
    <t>0.16383715419562417</t>
  </si>
  <si>
    <t>0.9257267020990574</t>
  </si>
  <si>
    <t>0.9280459382141932</t>
  </si>
  <si>
    <t>0.13031868711951877</t>
  </si>
  <si>
    <t>0.8065404516651608</t>
  </si>
  <si>
    <t>0.7634840126868542</t>
  </si>
  <si>
    <t>0.23850283896973398</t>
  </si>
  <si>
    <t>0.9752588011888894</t>
  </si>
  <si>
    <t>0.9315461823332232</t>
  </si>
  <si>
    <t>0.10017654755701802</t>
  </si>
  <si>
    <t>0.9469337791657103</t>
  </si>
  <si>
    <t>0.965021526924835</t>
  </si>
  <si>
    <t>0.2555391482424958</t>
  </si>
  <si>
    <t>0.8506711150090064</t>
  </si>
  <si>
    <t>0.8062711525346733</t>
  </si>
  <si>
    <t>0.16219957901125467</t>
  </si>
  <si>
    <t>0.9925997422472677</t>
  </si>
  <si>
    <t>0.894671546495332</t>
  </si>
  <si>
    <t>0.09702262498133263</t>
  </si>
  <si>
    <t>0.9095089745726848</t>
  </si>
  <si>
    <t>0.894953064484876</t>
  </si>
  <si>
    <t>0.3664754833859253</t>
  </si>
  <si>
    <t>0.8577917268887472</t>
  </si>
  <si>
    <t>0.8440197875534103</t>
  </si>
  <si>
    <t>0.23034120449132148</t>
  </si>
  <si>
    <t>0.9626671800124265</t>
  </si>
  <si>
    <t>0.9018561088637518</t>
  </si>
  <si>
    <t>0.05971503938665597</t>
  </si>
  <si>
    <t>0.9640452998668843</t>
  </si>
  <si>
    <t>0.9984546733465327</t>
  </si>
  <si>
    <t>0.10441500282600494</t>
  </si>
  <si>
    <t>0.9636548920196388</t>
  </si>
  <si>
    <t>0.9549957186065994</t>
  </si>
  <si>
    <t>0.313671077531924</t>
  </si>
  <si>
    <t>0.9457598809118997</t>
  </si>
  <si>
    <t>0.7999999112135832</t>
  </si>
  <si>
    <t>0.2164863571358204</t>
  </si>
  <si>
    <t>0.9255286051479943</t>
  </si>
  <si>
    <t>0.8248005697753171</t>
  </si>
  <si>
    <t>0.2461940346739022</t>
  </si>
  <si>
    <t>0.9140323794717066</t>
  </si>
  <si>
    <t>0.920790700132524</t>
  </si>
  <si>
    <t>0.2343999438382015</t>
  </si>
  <si>
    <t>0.9561481827796502</t>
  </si>
  <si>
    <t>0.8855875568014997</t>
  </si>
  <si>
    <t>0.24260005306196977</t>
  </si>
  <si>
    <t>0.9572709032359229</t>
  </si>
  <si>
    <t>0.7696925716890195</t>
  </si>
  <si>
    <t>0.19880469151272895</t>
  </si>
  <si>
    <t>0.9561749820527204</t>
  </si>
  <si>
    <t>0.9192390130528577</t>
  </si>
  <si>
    <t>0.28087651191477253</t>
  </si>
  <si>
    <t>0.9390714181232013</t>
  </si>
  <si>
    <t>0.8453505258336824</t>
  </si>
  <si>
    <t>0.3483375490427314</t>
  </si>
  <si>
    <t>1.0072002145046175</t>
  </si>
  <si>
    <t>0.7819364884722253</t>
  </si>
  <si>
    <t>0.22151639703538067</t>
  </si>
  <si>
    <t>0.9115498462002629</t>
  </si>
  <si>
    <t>0.9309282895946716</t>
  </si>
  <si>
    <t>0.3829289669450856</t>
  </si>
  <si>
    <t>0.9417562100784916</t>
  </si>
  <si>
    <t>0.744000386093854</t>
  </si>
  <si>
    <t>0.17024181508924585</t>
  </si>
  <si>
    <t>0.9553058832972268</t>
  </si>
  <si>
    <t>0.8851618258525912</t>
  </si>
  <si>
    <t>0.39941941100321277</t>
  </si>
  <si>
    <t>0.9496640911438604</t>
  </si>
  <si>
    <t>0.7837001651564232</t>
  </si>
  <si>
    <t>0.2046517320443792</t>
  </si>
  <si>
    <t>0.9617420643257989</t>
  </si>
  <si>
    <t>0.8405731953981078</t>
  </si>
  <si>
    <t>0.19799674956538751</t>
  </si>
  <si>
    <t>1.0136478381375722</t>
  </si>
  <si>
    <t>0.9554994657701092</t>
  </si>
  <si>
    <t>0.2406217456564472</t>
  </si>
  <si>
    <t>1.0205101736089954</t>
  </si>
  <si>
    <t>0.9296851996009998</t>
  </si>
  <si>
    <t>0.3412769613522236</t>
  </si>
  <si>
    <t>0.8327757953180879</t>
  </si>
  <si>
    <t>0.8965108143237737</t>
  </si>
  <si>
    <t>0.24923840933426375</t>
  </si>
  <si>
    <t>1.0376856703970736</t>
  </si>
  <si>
    <t>0.9781990702731178</t>
  </si>
  <si>
    <t>0.37086929426854376</t>
  </si>
  <si>
    <t>0.9715266175831763</t>
  </si>
  <si>
    <t>0.8711890733432053</t>
  </si>
  <si>
    <t>0.20518180927665267</t>
  </si>
  <si>
    <t>0.8431237997890084</t>
  </si>
  <si>
    <t>0.9650201202607823</t>
  </si>
  <si>
    <t>0.3433100904083324</t>
  </si>
  <si>
    <t>0.9756191163020251</t>
  </si>
  <si>
    <t>0.8501578237113349</t>
  </si>
  <si>
    <t>0.28766391968864247</t>
  </si>
  <si>
    <t>0.8797432816374208</t>
  </si>
  <si>
    <t>0.9181505859218685</t>
  </si>
  <si>
    <t>0.3320819988534896</t>
  </si>
  <si>
    <t>1.0673224930763487</t>
  </si>
  <si>
    <t>1.004634390439174</t>
  </si>
  <si>
    <t>0.24482238263423944</t>
  </si>
  <si>
    <t>1.046471795216707</t>
  </si>
  <si>
    <t>0.8345599013960887</t>
  </si>
  <si>
    <t>0.2780814482995513</t>
  </si>
  <si>
    <t>0.9111909648245874</t>
  </si>
  <si>
    <t>0.9308908967204917</t>
  </si>
  <si>
    <t>0.2776812414240826</t>
  </si>
  <si>
    <t>0.948781490558408</t>
  </si>
  <si>
    <t>0.9069776892044283</t>
  </si>
  <si>
    <t>0.1677784518694717</t>
  </si>
  <si>
    <t>0.8162208322764027</t>
  </si>
  <si>
    <t>0.818015079816674</t>
  </si>
  <si>
    <t>0.050210132594405474</t>
  </si>
  <si>
    <t>1.0652974877309505</t>
  </si>
  <si>
    <t>0.9112061691641772</t>
  </si>
  <si>
    <t>0.26483716820008746</t>
  </si>
  <si>
    <t>1.0033925988977903</t>
  </si>
  <si>
    <t>0.9762337871434725</t>
  </si>
  <si>
    <t>0.20902961821361643</t>
  </si>
  <si>
    <t>1.0257925678388873</t>
  </si>
  <si>
    <t>0.8015707332405138</t>
  </si>
  <si>
    <t>0.36822044942860693</t>
  </si>
  <si>
    <t>0.946419886602233</t>
  </si>
  <si>
    <t>0.875396341509337</t>
  </si>
  <si>
    <t>0.0655026076975802</t>
  </si>
  <si>
    <t>0.9221618598406891</t>
  </si>
  <si>
    <t>0.943222051035224</t>
  </si>
  <si>
    <t>0.26331010896828844</t>
  </si>
  <si>
    <t>1.0147257240911562</t>
  </si>
  <si>
    <t>0.7944683119121116</t>
  </si>
  <si>
    <t>0.30001750012179745</t>
  </si>
  <si>
    <t>0.9384334779615902</t>
  </si>
  <si>
    <t>0.8765333200650787</t>
  </si>
  <si>
    <t>0.3145016373332316</t>
  </si>
  <si>
    <t>0.780422358465787</t>
  </si>
  <si>
    <t>0.9409194222253245</t>
  </si>
  <si>
    <t>0.25011574889643806</t>
  </si>
  <si>
    <t>0.9980046617044804</t>
  </si>
  <si>
    <t>0.9179983343776771</t>
  </si>
  <si>
    <t>0.27681602205574507</t>
  </si>
  <si>
    <t>1.0515324334716207</t>
  </si>
  <si>
    <t>0.9871441735142215</t>
  </si>
  <si>
    <t>0.1963275951863329</t>
  </si>
  <si>
    <t>1.0097351164604995</t>
  </si>
  <si>
    <t>0.8575416997466696</t>
  </si>
  <si>
    <t>0.2945871388833237</t>
  </si>
  <si>
    <t>0.9823925257406028</t>
  </si>
  <si>
    <t>0.9244248182799701</t>
  </si>
  <si>
    <t>0.05182603377559096</t>
  </si>
  <si>
    <t>0.8697440304918405</t>
  </si>
  <si>
    <t>0.9408182994812662</t>
  </si>
  <si>
    <t>0.168515269004724</t>
  </si>
  <si>
    <t>0.9637560595998955</t>
  </si>
  <si>
    <t>1.0012314015133068</t>
  </si>
  <si>
    <t>0.31647270602420846</t>
  </si>
  <si>
    <t>0.9384892517425913</t>
  </si>
  <si>
    <t>0.9208021196254237</t>
  </si>
  <si>
    <t>0.2928872447691364</t>
  </si>
  <si>
    <t>1.0217278716946088</t>
  </si>
  <si>
    <t>0.9620931182951384</t>
  </si>
  <si>
    <t>0.20133702128193304</t>
  </si>
  <si>
    <t>0.8877081583191648</t>
  </si>
  <si>
    <t>0.9878487716669494</t>
  </si>
  <si>
    <t>0.3082740175439863</t>
  </si>
  <si>
    <t>1.0025174387312739</t>
  </si>
  <si>
    <t>0.950941455944071</t>
  </si>
  <si>
    <t>0.32879077135467855</t>
  </si>
  <si>
    <t>0.8962114098801717</t>
  </si>
  <si>
    <t>0.9003137903768275</t>
  </si>
  <si>
    <t>0.2916513759790733</t>
  </si>
  <si>
    <t>0.9821979000506533</t>
  </si>
  <si>
    <t>0.842808263933924</t>
  </si>
  <si>
    <t>0.07321464831339235</t>
  </si>
  <si>
    <t>1.0151125225261455</t>
  </si>
  <si>
    <t>0.9188626383995391</t>
  </si>
  <si>
    <t>0.1869939325405756</t>
  </si>
  <si>
    <t>0.9343409903451411</t>
  </si>
  <si>
    <t>0.9486052654164919</t>
  </si>
  <si>
    <t>0.11333242901818204</t>
  </si>
  <si>
    <t>1.042119342778086</t>
  </si>
  <si>
    <t>0.9767231924190264</t>
  </si>
  <si>
    <t>0.3496210962616238</t>
  </si>
  <si>
    <t>1.042397380324365</t>
  </si>
  <si>
    <t>0.9678172566781975</t>
  </si>
  <si>
    <t>0.273104179054486</t>
  </si>
  <si>
    <t>0.9794120070209118</t>
  </si>
  <si>
    <t>0.8588086465818092</t>
  </si>
  <si>
    <t>0.3455629875270355</t>
  </si>
  <si>
    <t>0.9729225590758315</t>
  </si>
  <si>
    <t>0.928821686731431</t>
  </si>
  <si>
    <t>0.1788903758554095</t>
  </si>
  <si>
    <t>0.9489473855405347</t>
  </si>
  <si>
    <t>0.8891421455241106</t>
  </si>
  <si>
    <t>0.372862202598071</t>
  </si>
  <si>
    <t>0.955067023037933</t>
  </si>
  <si>
    <t>0.8941700364594865</t>
  </si>
  <si>
    <t>0.3142383799409205</t>
  </si>
  <si>
    <t>0.9758328072535636</t>
  </si>
  <si>
    <t>0.9490667192014557</t>
  </si>
  <si>
    <t>0.27754160671835654</t>
  </si>
  <si>
    <t>1.0235504896593572</t>
  </si>
  <si>
    <t>0.8922461658840253</t>
  </si>
  <si>
    <t>0.30239108162658956</t>
  </si>
  <si>
    <t>0.9573250237742035</t>
  </si>
  <si>
    <t>0.939052360150745</t>
  </si>
  <si>
    <t>0.12483200496875355</t>
  </si>
  <si>
    <t>0.8414332485816154</t>
  </si>
  <si>
    <t>0.9751238368798177</t>
  </si>
  <si>
    <t>0.22993914083589906</t>
  </si>
  <si>
    <t>0.9134588930162519</t>
  </si>
  <si>
    <t>0.9166804069706658</t>
  </si>
  <si>
    <t>0.20894612421831052</t>
  </si>
  <si>
    <t>0.9552484641546206</t>
  </si>
  <si>
    <t>0.894862195927445</t>
  </si>
  <si>
    <t>0.22171738839471655</t>
  </si>
  <si>
    <t>0.9879917394423774</t>
  </si>
  <si>
    <t>0.8351461069358235</t>
  </si>
  <si>
    <t>0.34239777113601677</t>
  </si>
  <si>
    <t>0.9407631437656259</t>
  </si>
  <si>
    <t>0.925629186104959</t>
  </si>
  <si>
    <t>0.27603141921694313</t>
  </si>
  <si>
    <t>0.9391148491656731</t>
  </si>
  <si>
    <t>0.8625546088785814</t>
  </si>
  <si>
    <t>0.20648538809130101</t>
  </si>
  <si>
    <t>0.9760547120733651</t>
  </si>
  <si>
    <t>0.9005183479760217</t>
  </si>
  <si>
    <t>0.36548087790643946</t>
  </si>
  <si>
    <t>2.0393135537264735</t>
  </si>
  <si>
    <t>0.728321617738454</t>
  </si>
  <si>
    <t>0.5664161467507574</t>
  </si>
  <si>
    <t>2.232646238789761</t>
  </si>
  <si>
    <t>0.009074786075523531</t>
  </si>
  <si>
    <t>0.14105460784274546</t>
  </si>
  <si>
    <t>0.9986771820242062</t>
  </si>
  <si>
    <t>0.9426011264498706</t>
  </si>
  <si>
    <t>0.36634243231411334</t>
  </si>
  <si>
    <t>0.921631131229939</t>
  </si>
  <si>
    <t>0.8907169193266167</t>
  </si>
  <si>
    <t>0.23318454380872825</t>
  </si>
  <si>
    <t>1.0476149145446592</t>
  </si>
  <si>
    <t>0.8853942123591481</t>
  </si>
  <si>
    <t>0.20826338642792191</t>
  </si>
  <si>
    <t>0.987311800290863</t>
  </si>
  <si>
    <t>0.9269913139647218</t>
  </si>
  <si>
    <t>0.16359677754536778</t>
  </si>
  <si>
    <t>1.002849599873813</t>
  </si>
  <si>
    <t>0.9500166889633137</t>
  </si>
  <si>
    <t>0.18211980721568305</t>
  </si>
  <si>
    <t>0.9327235349405656</t>
  </si>
  <si>
    <t>0.998855735134952</t>
  </si>
  <si>
    <t>0.12044129657088991</t>
  </si>
  <si>
    <t>0.9299280857155237</t>
  </si>
  <si>
    <t>0.9913322825752142</t>
  </si>
  <si>
    <t>0.24319662833783887</t>
  </si>
  <si>
    <t>0.9185505264719835</t>
  </si>
  <si>
    <t>0.9828785930483801</t>
  </si>
  <si>
    <t>0.13993770359337093</t>
  </si>
  <si>
    <t>0.9188511730518931</t>
  </si>
  <si>
    <t>0.9501921441657705</t>
  </si>
  <si>
    <t>0.22787913420555433</t>
  </si>
  <si>
    <t>1.0505481093771003</t>
  </si>
  <si>
    <t>0.8216883181612689</t>
  </si>
  <si>
    <t>0.22263450300087723</t>
  </si>
  <si>
    <t>0.924916926715607</t>
  </si>
  <si>
    <t>0.9366498442412973</t>
  </si>
  <si>
    <t>0.11778435806101668</t>
  </si>
  <si>
    <t>1.0082700342646385</t>
  </si>
  <si>
    <t>0.9428350377369905</t>
  </si>
  <si>
    <t>0.45522205009443517</t>
  </si>
  <si>
    <t>0.9704251440441174</t>
  </si>
  <si>
    <t>0.9584537280594316</t>
  </si>
  <si>
    <t>0.26943444556069274</t>
  </si>
  <si>
    <t>1.0113270965104526</t>
  </si>
  <si>
    <t>0.8581804311040624</t>
  </si>
  <si>
    <t>0.16397020979136995</t>
  </si>
  <si>
    <t>0.988370978033317</t>
  </si>
  <si>
    <t>0.9554342726715461</t>
  </si>
  <si>
    <t>0.2051309037753778</t>
  </si>
  <si>
    <t>0.9167529787650108</t>
  </si>
  <si>
    <t>0.8411992547008338</t>
  </si>
  <si>
    <t>0.3142287024045274</t>
  </si>
  <si>
    <t>0.9304439324069982</t>
  </si>
  <si>
    <t>0.8151508806675574</t>
  </si>
  <si>
    <t>0.3124072817557161</t>
  </si>
  <si>
    <t>0.9730248233196492</t>
  </si>
  <si>
    <t>0.9755529989003953</t>
  </si>
  <si>
    <t>0.2026039985749335</t>
  </si>
  <si>
    <t>0.8867995030040762</t>
  </si>
  <si>
    <t>0.9275109169638848</t>
  </si>
  <si>
    <t>0.24393414116599482</t>
  </si>
  <si>
    <t>1.0114055085945803</t>
  </si>
  <si>
    <t>0.8979187377462552</t>
  </si>
  <si>
    <t>0.29360110529670264</t>
  </si>
  <si>
    <t>0.9026203920859077</t>
  </si>
  <si>
    <t>0.9252060855193185</t>
  </si>
  <si>
    <t>0.31349572704323847</t>
  </si>
  <si>
    <t>0.967045793924675</t>
  </si>
  <si>
    <t>0.8410486858250872</t>
  </si>
  <si>
    <t>0.3620079350852718</t>
  </si>
  <si>
    <t>0.9823984330127825</t>
  </si>
  <si>
    <t>0.9682029281727553</t>
  </si>
  <si>
    <t>0.18758753694649238</t>
  </si>
  <si>
    <t>1.0233901452754983</t>
  </si>
  <si>
    <t>0.9999793394046429</t>
  </si>
  <si>
    <t>0.16421338335767774</t>
  </si>
  <si>
    <t>0.9830154808221587</t>
  </si>
  <si>
    <t>0.9094374109380721</t>
  </si>
  <si>
    <t>0.23284731509455675</t>
  </si>
  <si>
    <t>0.9502377889645897</t>
  </si>
  <si>
    <t>0.8264357748786315</t>
  </si>
  <si>
    <t>0.3205962900849533</t>
  </si>
  <si>
    <t>0.9734976742950457</t>
  </si>
  <si>
    <t>0.9093521596996452</t>
  </si>
  <si>
    <t>0.2511580103964981</t>
  </si>
  <si>
    <t>1.0370307315281315</t>
  </si>
  <si>
    <t>0.9319092414003896</t>
  </si>
  <si>
    <t>0.18240607098880982</t>
  </si>
  <si>
    <t>0.9818397364475746</t>
  </si>
  <si>
    <t>0.9011403255226167</t>
  </si>
  <si>
    <t>0.27670378200560225</t>
  </si>
  <si>
    <t>0.9922584293804468</t>
  </si>
  <si>
    <t>0.9484069566249612</t>
  </si>
  <si>
    <t>0.275524186907124</t>
  </si>
  <si>
    <t>0.9815947823900483</t>
  </si>
  <si>
    <t>0.9819876117732984</t>
  </si>
  <si>
    <t>0.3528026535862506</t>
  </si>
  <si>
    <t>0.9970745389864892</t>
  </si>
  <si>
    <t>0.9519746842728253</t>
  </si>
  <si>
    <t>0.339146369421195</t>
  </si>
  <si>
    <t>0.9009040075331183</t>
  </si>
  <si>
    <t>0.9097573049798597</t>
  </si>
  <si>
    <t>0.08261479570591346</t>
  </si>
  <si>
    <t>0.8428768040440404</t>
  </si>
  <si>
    <t>0.9181539430661072</t>
  </si>
  <si>
    <t>0.29480212290138774</t>
  </si>
  <si>
    <t>0.7795037535307563</t>
  </si>
  <si>
    <t>0.9243678101793401</t>
  </si>
  <si>
    <t>0.42802887042537974</t>
  </si>
  <si>
    <t>0.9482641826848246</t>
  </si>
  <si>
    <t>0.7860715656683861</t>
  </si>
  <si>
    <t>0.3904886180180724</t>
  </si>
  <si>
    <t>0.9736930671553732</t>
  </si>
  <si>
    <t>0.9238080542512475</t>
  </si>
  <si>
    <t>0.27228340812203333</t>
  </si>
  <si>
    <t>0.9308125021855154</t>
  </si>
  <si>
    <t>0.8952132922086746</t>
  </si>
  <si>
    <t>0.2224196014567485</t>
  </si>
  <si>
    <t>1.0894696541699473</t>
  </si>
  <si>
    <t>0.9473470399051211</t>
  </si>
  <si>
    <t>0.20160378522479333</t>
  </si>
  <si>
    <t>0.9978610877276552</t>
  </si>
  <si>
    <t>0.8302092271825496</t>
  </si>
  <si>
    <t>0.2326159434412867</t>
  </si>
  <si>
    <t>0.9027836956705362</t>
  </si>
  <si>
    <t>0.907722254533294</t>
  </si>
  <si>
    <t>0.23517223864245468</t>
  </si>
  <si>
    <t>0.9738072947660141</t>
  </si>
  <si>
    <t>0.8766531125636619</t>
  </si>
  <si>
    <t>0.2055343519795199</t>
  </si>
  <si>
    <t>0.9025255974892639</t>
  </si>
  <si>
    <t>0.9709901914643106</t>
  </si>
  <si>
    <t>0.3518248643147213</t>
  </si>
  <si>
    <t>0.9631298241292204</t>
  </si>
  <si>
    <t>0.8701365217211211</t>
  </si>
  <si>
    <t>0.35958556748030934</t>
  </si>
  <si>
    <t>0.9457220456826183</t>
  </si>
  <si>
    <t>0.8221161867730131</t>
  </si>
  <si>
    <t>0.25980651272901384</t>
  </si>
  <si>
    <t>1.1304670164373576</t>
  </si>
  <si>
    <t>0.9015276067364855</t>
  </si>
  <si>
    <t>0.17953981535108643</t>
  </si>
  <si>
    <t>0.8510424260171521</t>
  </si>
  <si>
    <t>0.9313268058846775</t>
  </si>
  <si>
    <t>0.36333594237439376</t>
  </si>
  <si>
    <t>0.9753950107411131</t>
  </si>
  <si>
    <t>0.8044916281919999</t>
  </si>
  <si>
    <t>0.3438290562961157</t>
  </si>
  <si>
    <t>0.9662461254182405</t>
  </si>
  <si>
    <t>0.9245726762728248</t>
  </si>
  <si>
    <t>0.1368246973580583</t>
  </si>
  <si>
    <t>0.9563691856978396</t>
  </si>
  <si>
    <t>0.8782853509283827</t>
  </si>
  <si>
    <t>0.14650810720768448</t>
  </si>
  <si>
    <t>0.9377359466296684</t>
  </si>
  <si>
    <t>0.8649425886697544</t>
  </si>
  <si>
    <t>0.18900599420542546</t>
  </si>
  <si>
    <t>0.9104129884325866</t>
  </si>
  <si>
    <t>0.8929858057255706</t>
  </si>
  <si>
    <t>0.17264180307891783</t>
  </si>
  <si>
    <t>0.985435565594649</t>
  </si>
  <si>
    <t>0.9172129086748897</t>
  </si>
  <si>
    <t>0.2527318532718459</t>
  </si>
  <si>
    <t>0.9243456637714156</t>
  </si>
  <si>
    <t>0.9429786253279491</t>
  </si>
  <si>
    <t>0.17495440819910463</t>
  </si>
  <si>
    <t>0.8117870839746654</t>
  </si>
  <si>
    <t>0.8376251593875226</t>
  </si>
  <si>
    <t>0.30059995711221293</t>
  </si>
  <si>
    <t>1.012195698994482</t>
  </si>
  <si>
    <t>1.0424106864710478</t>
  </si>
  <si>
    <t>0.32080617102222836</t>
  </si>
  <si>
    <t>0.9957468354021248</t>
  </si>
  <si>
    <t>0.8167132960431386</t>
  </si>
  <si>
    <t>0.24071279358222525</t>
  </si>
  <si>
    <t>0.950861299062648</t>
  </si>
  <si>
    <t>0.8583783294230527</t>
  </si>
  <si>
    <t>0.2569950702184392</t>
  </si>
  <si>
    <t>0.9365377202561777</t>
  </si>
  <si>
    <t>0.914012442820491</t>
  </si>
  <si>
    <t>0.25896676074129776</t>
  </si>
  <si>
    <t>0.8382084275187138</t>
  </si>
  <si>
    <t>0.6770761650110834</t>
  </si>
  <si>
    <t>0.12378889297524523</t>
  </si>
  <si>
    <t>0.6008648574289848</t>
  </si>
  <si>
    <t>0.7783848802012894</t>
  </si>
  <si>
    <t>0.18770873876605032</t>
  </si>
  <si>
    <t>0.8914768637915078</t>
  </si>
  <si>
    <t>0.9700558834369506</t>
  </si>
  <si>
    <t>0.14544622239066857</t>
  </si>
  <si>
    <t>0.9527590469080556</t>
  </si>
  <si>
    <t>0.8418317424500332</t>
  </si>
  <si>
    <t>0.15831582887216716</t>
  </si>
  <si>
    <t>0.944101275183075</t>
  </si>
  <si>
    <t>0.9222891213681663</t>
  </si>
  <si>
    <t>0.293680658818392</t>
  </si>
  <si>
    <t>0.9086989943492115</t>
  </si>
  <si>
    <t>0.7517607877582777</t>
  </si>
  <si>
    <t>0.2988342639065558</t>
  </si>
  <si>
    <t>0.7938665504506309</t>
  </si>
  <si>
    <t>0.8417050340790493</t>
  </si>
  <si>
    <t>0.2442374847718583</t>
  </si>
  <si>
    <t>1.0211410248987103</t>
  </si>
  <si>
    <t>0.8599452291851002</t>
  </si>
  <si>
    <t>0.1843959080742234</t>
  </si>
  <si>
    <t>0.968800802824958</t>
  </si>
  <si>
    <t>0.9319635977581837</t>
  </si>
  <si>
    <t>0.3463629946146685</t>
  </si>
  <si>
    <t>0.9272112813668121</t>
  </si>
  <si>
    <t>0.9453773920451634</t>
  </si>
  <si>
    <t>0.15199333097280138</t>
  </si>
  <si>
    <t>1.0114716521019889</t>
  </si>
  <si>
    <t>0.908177551435261</t>
  </si>
  <si>
    <t>0.3116646202379041</t>
  </si>
  <si>
    <t>0.8470393858267639</t>
  </si>
  <si>
    <t>0.8021222966315665</t>
  </si>
  <si>
    <t>0.11361364719717107</t>
  </si>
  <si>
    <t>0.841007338066792</t>
  </si>
  <si>
    <t>1.069536335818233</t>
  </si>
  <si>
    <t>0.1375119688588767</t>
  </si>
  <si>
    <t>1.0285436185232846</t>
  </si>
  <si>
    <t>0.9386466108492465</t>
  </si>
  <si>
    <t>0.1806079066675734</t>
  </si>
  <si>
    <t>0.8438540868213744</t>
  </si>
  <si>
    <t>0.8464829789498971</t>
  </si>
  <si>
    <t>0.18267603024891843</t>
  </si>
  <si>
    <t>0.9133628436153236</t>
  </si>
  <si>
    <t>0.9463608105179955</t>
  </si>
  <si>
    <t>0.21711836313428756</t>
  </si>
  <si>
    <t>0.9338335071726753</t>
  </si>
  <si>
    <t>0.8877170903453526</t>
  </si>
  <si>
    <t>0.17325720601225467</t>
  </si>
  <si>
    <t>0.9895103850191256</t>
  </si>
  <si>
    <t>0.8578080350693958</t>
  </si>
  <si>
    <t>0.15360614224142854</t>
  </si>
  <si>
    <t>0.8962871499932438</t>
  </si>
  <si>
    <t>0.868986134751788</t>
  </si>
  <si>
    <t>0.18757569356793702</t>
  </si>
  <si>
    <t>0.8901417620003781</t>
  </si>
  <si>
    <t>0.9590666841066486</t>
  </si>
  <si>
    <t>0.18876814619793222</t>
  </si>
  <si>
    <t>1.0126000396558952</t>
  </si>
  <si>
    <t>0.937724257006288</t>
  </si>
  <si>
    <t>0.3948695988155272</t>
  </si>
  <si>
    <t>0.961362721968877</t>
  </si>
  <si>
    <t>0.9232600120298692</t>
  </si>
  <si>
    <t>0.2494200349933191</t>
  </si>
  <si>
    <t>0.8951783076587257</t>
  </si>
  <si>
    <t>0.8554360907469959</t>
  </si>
  <si>
    <t>0.16247103112347427</t>
  </si>
  <si>
    <t>0.964152693915796</t>
  </si>
  <si>
    <t>0.9839421578720564</t>
  </si>
  <si>
    <t>0.3105309719189797</t>
  </si>
  <si>
    <t>0.8786474884580957</t>
  </si>
  <si>
    <t>0.8479179256361111</t>
  </si>
  <si>
    <t>0.1734851625681531</t>
  </si>
  <si>
    <t>0.8512569250098592</t>
  </si>
  <si>
    <t>0.9013164578547472</t>
  </si>
  <si>
    <t>0.24792984969695467</t>
  </si>
  <si>
    <t>1.0252660491853143</t>
  </si>
  <si>
    <t>0.8101891722418313</t>
  </si>
  <si>
    <t>0.2048466073208904</t>
  </si>
  <si>
    <t>0.9404209504966281</t>
  </si>
  <si>
    <t>0.9234162955131835</t>
  </si>
  <si>
    <t>0.09374181617622807</t>
  </si>
  <si>
    <t>0.9271565769049248</t>
  </si>
  <si>
    <t>0.9275969440604785</t>
  </si>
  <si>
    <t>0.16227021218208537</t>
  </si>
  <si>
    <t>0.9944289777777668</t>
  </si>
  <si>
    <t>0.9542062557630095</t>
  </si>
  <si>
    <t>0.19932822301020273</t>
  </si>
  <si>
    <t>1.0437826982564504</t>
  </si>
  <si>
    <t>0.9340155527879745</t>
  </si>
  <si>
    <t>0.22365557094943245</t>
  </si>
  <si>
    <t>0.8998188132213435</t>
  </si>
  <si>
    <t>0.8767186626322743</t>
  </si>
  <si>
    <t>0.08547871919259145</t>
  </si>
  <si>
    <t>0.8136337417230438</t>
  </si>
  <si>
    <t>1.0008796637369253</t>
  </si>
  <si>
    <t>0.1634624625808929</t>
  </si>
  <si>
    <t>0.9391326814369054</t>
  </si>
  <si>
    <t>0.876101671534586</t>
  </si>
  <si>
    <t>0.2509754320457125</t>
  </si>
  <si>
    <t>0.6083912342363523</t>
  </si>
  <si>
    <t>0.6999610932481538</t>
  </si>
  <si>
    <t>0.32496566340337324</t>
  </si>
  <si>
    <t>1.0105370042807222</t>
  </si>
  <si>
    <t>0.9165775176123436</t>
  </si>
  <si>
    <t>0.27864729437872093</t>
  </si>
  <si>
    <t>0.9539817397788095</t>
  </si>
  <si>
    <t>0.8611429513103221</t>
  </si>
  <si>
    <t>0.15135161840835754</t>
  </si>
  <si>
    <t>0.9905771857937575</t>
  </si>
  <si>
    <t>0.8939937528984041</t>
  </si>
  <si>
    <t>0.20959674646004636</t>
  </si>
  <si>
    <t>0.9897036976602649</t>
  </si>
  <si>
    <t>0.9083812287371875</t>
  </si>
  <si>
    <t>0.19553553858588182</t>
  </si>
  <si>
    <t>0.9408580434810377</t>
  </si>
  <si>
    <t>0.9428295593988447</t>
  </si>
  <si>
    <t>0.3295307477087516</t>
  </si>
  <si>
    <t>0.6355776867812923</t>
  </si>
  <si>
    <t>0.7370269233156201</t>
  </si>
  <si>
    <t>0.2560234744258656</t>
  </si>
  <si>
    <t>0.8850202498470596</t>
  </si>
  <si>
    <t>0.78561733163714</t>
  </si>
  <si>
    <t>0.1802407285920443</t>
  </si>
  <si>
    <t>0.9503644966081186</t>
  </si>
  <si>
    <t>0.9762532108781709</t>
  </si>
  <si>
    <t>0.11588350948004578</t>
  </si>
  <si>
    <t>0.934584832237934</t>
  </si>
  <si>
    <t>0.811153708593727</t>
  </si>
  <si>
    <t>0.18495813154378044</t>
  </si>
  <si>
    <t>0.95504237305706</t>
  </si>
  <si>
    <t>0.9333457518835393</t>
  </si>
  <si>
    <t>0.3100827127004181</t>
  </si>
  <si>
    <t>0.9110039749633719</t>
  </si>
  <si>
    <t>0.7609511115890424</t>
  </si>
  <si>
    <t>0.2921073056247394</t>
  </si>
  <si>
    <t>0.8383597100176388</t>
  </si>
  <si>
    <t>0.7839941536819734</t>
  </si>
  <si>
    <t>0.36663931518814685</t>
  </si>
  <si>
    <t>0.859284688360678</t>
  </si>
  <si>
    <t>0.6848496588889716</t>
  </si>
  <si>
    <t>0.20275508889902755</t>
  </si>
  <si>
    <t>0.8536040921490238</t>
  </si>
  <si>
    <t>0.8518434958998597</t>
  </si>
  <si>
    <t>0.14762305372999482</t>
  </si>
  <si>
    <t>0.9393286530642202</t>
  </si>
  <si>
    <t>0.9959716988079881</t>
  </si>
  <si>
    <t>0.1320593364010877</t>
  </si>
  <si>
    <t>0.9247658792860587</t>
  </si>
  <si>
    <t>0.8885661697179688</t>
  </si>
  <si>
    <t>0.3273006038654517</t>
  </si>
  <si>
    <t>0.9427043953161509</t>
  </si>
  <si>
    <t>0.9412354501730005</t>
  </si>
  <si>
    <t>0.19405655249244463</t>
  </si>
  <si>
    <t>0.9203554915333554</t>
  </si>
  <si>
    <t>0.9039874578938853</t>
  </si>
  <si>
    <t>0.30767060945385183</t>
  </si>
  <si>
    <t>0.8683430146991309</t>
  </si>
  <si>
    <t>0.9398053953434986</t>
  </si>
  <si>
    <t>0.1429582525438839</t>
  </si>
  <si>
    <t>1.1729465216288615</t>
  </si>
  <si>
    <t>0.8234932651253322</t>
  </si>
  <si>
    <t>0.22319636335052007</t>
  </si>
  <si>
    <t>0.8724249710107947</t>
  </si>
  <si>
    <t>0.896976686422535</t>
  </si>
  <si>
    <t>0.17415262396153736</t>
  </si>
  <si>
    <t>0.9924983011532063</t>
  </si>
  <si>
    <t>0.9576310838919568</t>
  </si>
  <si>
    <t>0.26327057635150725</t>
  </si>
  <si>
    <t>0.8946599267622808</t>
  </si>
  <si>
    <t>0.9133752861257565</t>
  </si>
  <si>
    <t>0.12326324109919937</t>
  </si>
  <si>
    <t>0.845888463196399</t>
  </si>
  <si>
    <t>0.9774558574459119</t>
  </si>
  <si>
    <t>0.13259920927495195</t>
  </si>
  <si>
    <t>0.9033710512113847</t>
  </si>
  <si>
    <t>0.8485085370886551</t>
  </si>
  <si>
    <t>0.27282985766264267</t>
  </si>
  <si>
    <t>0.8498303020805379</t>
  </si>
  <si>
    <t>0.8921429668546634</t>
  </si>
  <si>
    <t>0.22988669063112382</t>
  </si>
  <si>
    <t>0.9153531478071468</t>
  </si>
  <si>
    <t>0.897189851663945</t>
  </si>
  <si>
    <t>0.3985148342344037</t>
  </si>
  <si>
    <t>0.950328558429952</t>
  </si>
  <si>
    <t>0.932994091363538</t>
  </si>
  <si>
    <t>0.30700531035571466</t>
  </si>
  <si>
    <t>1.004442390159468</t>
  </si>
  <si>
    <t>0.8469124777366326</t>
  </si>
  <si>
    <t>0.24339132500924446</t>
  </si>
  <si>
    <t>0.9910616317085004</t>
  </si>
  <si>
    <t>0.8503614315252053</t>
  </si>
  <si>
    <t>0.22947276691175017</t>
  </si>
  <si>
    <t>0.955030302992292</t>
  </si>
  <si>
    <t>0.908121303937593</t>
  </si>
  <si>
    <t>0.20417069585084466</t>
  </si>
  <si>
    <t>0.9902982585395232</t>
  </si>
  <si>
    <t>0.9564889691080554</t>
  </si>
  <si>
    <t>0.3478314445829211</t>
  </si>
  <si>
    <t>0.9331009198289448</t>
  </si>
  <si>
    <t>0.7888879345596882</t>
  </si>
  <si>
    <t>0.1986095573620915</t>
  </si>
  <si>
    <t>0.9384725653569312</t>
  </si>
  <si>
    <t>0.9281842863910565</t>
  </si>
  <si>
    <t>0.25948013682529675</t>
  </si>
  <si>
    <t>0.9499927651769186</t>
  </si>
  <si>
    <t>0.9173231119423215</t>
  </si>
  <si>
    <t>0.15795314538862612</t>
  </si>
  <si>
    <t>0.905824062860134</t>
  </si>
  <si>
    <t>0.9642680708374421</t>
  </si>
  <si>
    <t>0.10523062417627985</t>
  </si>
  <si>
    <t>0.8668993822450888</t>
  </si>
  <si>
    <t>0.8818793773368636</t>
  </si>
  <si>
    <t>0.22953634373872045</t>
  </si>
  <si>
    <t>1.0066123953653705</t>
  </si>
  <si>
    <t>0.9510031196632827</t>
  </si>
  <si>
    <t>0.10642309124004679</t>
  </si>
  <si>
    <t>0.9076602334057886</t>
  </si>
  <si>
    <t>0.9897259084413825</t>
  </si>
  <si>
    <t>0.15639828013055768</t>
  </si>
  <si>
    <t>0.7046745559129539</t>
  </si>
  <si>
    <t>0.8059722830361471</t>
  </si>
  <si>
    <t>0.21161955568515592</t>
  </si>
  <si>
    <t>1.0909101515250637</t>
  </si>
  <si>
    <t>0.9322832376266087</t>
  </si>
  <si>
    <t>0.14667623137943864</t>
  </si>
  <si>
    <t>0.9317298709963014</t>
  </si>
  <si>
    <t>0.8954611293561562</t>
  </si>
  <si>
    <t>0.07172703670829808</t>
  </si>
  <si>
    <t>0.9160158924768407</t>
  </si>
  <si>
    <t>0.942110952751423</t>
  </si>
  <si>
    <t>0.32771408556652415</t>
  </si>
  <si>
    <t>0.9758896525008016</t>
  </si>
  <si>
    <t>0.8891797788289466</t>
  </si>
  <si>
    <t>0.11771695585320627</t>
  </si>
  <si>
    <t>0.9657520141224896</t>
  </si>
  <si>
    <t>0.9206632536334616</t>
  </si>
  <si>
    <t>0.34076931748330996</t>
  </si>
  <si>
    <t>0.8539074093072117</t>
  </si>
  <si>
    <t>0.7294993797751586</t>
  </si>
  <si>
    <t>0.25196153620729017</t>
  </si>
  <si>
    <t>0.839700116576197</t>
  </si>
  <si>
    <t>0.8894678007336341</t>
  </si>
  <si>
    <t>0.11619249040671152</t>
  </si>
  <si>
    <t>0.9586288222188986</t>
  </si>
  <si>
    <t>0.9398281414016052</t>
  </si>
  <si>
    <t>0.4380059964297137</t>
  </si>
  <si>
    <t>0.9484104661268058</t>
  </si>
  <si>
    <t>0.7956226589481473</t>
  </si>
  <si>
    <t>0.3214251629220889</t>
  </si>
  <si>
    <t>0.9528355166285645</t>
  </si>
  <si>
    <t>0.7847306408185227</t>
  </si>
  <si>
    <t>0.23409210840171124</t>
  </si>
  <si>
    <t>0.9869519759307396</t>
  </si>
  <si>
    <t>0.9077628950412</t>
  </si>
  <si>
    <t>0.3355876864462387</t>
  </si>
  <si>
    <t>0.970959670178489</t>
  </si>
  <si>
    <t>0.9278441659002177</t>
  </si>
  <si>
    <t>0.17884919782316078</t>
  </si>
  <si>
    <t>1.010492140345307</t>
  </si>
  <si>
    <t>0.9090897991754945</t>
  </si>
  <si>
    <t>0.15490180139789622</t>
  </si>
  <si>
    <t>1.0365016291687403</t>
  </si>
  <si>
    <t>0.9738967206015543</t>
  </si>
  <si>
    <t>0.12345663091609471</t>
  </si>
  <si>
    <t>1.0164456988606636</t>
  </si>
  <si>
    <t>0.9491588289887951</t>
  </si>
  <si>
    <t>0.26992002523282976</t>
  </si>
  <si>
    <t>1.0083082549587576</t>
  </si>
  <si>
    <t>0.7390747628303</t>
  </si>
  <si>
    <t>0.3014415616678539</t>
  </si>
  <si>
    <t>0.9038892663110546</t>
  </si>
  <si>
    <t>0.8125679321657757</t>
  </si>
  <si>
    <t>0.3229754759431388</t>
  </si>
  <si>
    <t>0.832986280525664</t>
  </si>
  <si>
    <t>0.7762234620311625</t>
  </si>
  <si>
    <t>0.46890986088873887</t>
  </si>
  <si>
    <t>0.7882951262354242</t>
  </si>
  <si>
    <t>0.8533787141801639</t>
  </si>
  <si>
    <t>0.21926445965446192</t>
  </si>
  <si>
    <t>0.966519758184152</t>
  </si>
  <si>
    <t>0.9740271955051467</t>
  </si>
  <si>
    <t>0.342782745540941</t>
  </si>
  <si>
    <t>0.9413873920399365</t>
  </si>
  <si>
    <t>0.8434605558580626</t>
  </si>
  <si>
    <t>0.27274270650749205</t>
  </si>
  <si>
    <t>0.8067449383710852</t>
  </si>
  <si>
    <t>0.7596942333458641</t>
  </si>
  <si>
    <t>0.3369336299997463</t>
  </si>
  <si>
    <t>0.966040553011935</t>
  </si>
  <si>
    <t>0.8024648683046642</t>
  </si>
  <si>
    <t>0.3079672388011897</t>
  </si>
  <si>
    <t>0.9069126623907031</t>
  </si>
  <si>
    <t>0.8514367087580876</t>
  </si>
  <si>
    <t>0.17830003955157364</t>
  </si>
  <si>
    <t>0.9540131132830484</t>
  </si>
  <si>
    <t>0.8588028220930308</t>
  </si>
  <si>
    <t>0.23823824163406251</t>
  </si>
  <si>
    <t>0.8970091056465432</t>
  </si>
  <si>
    <t>0.7920411276565078</t>
  </si>
  <si>
    <t>0.2306171895185924</t>
  </si>
  <si>
    <t>0.951233359224575</t>
  </si>
  <si>
    <t>0.9198583076983926</t>
  </si>
  <si>
    <t>0.2430950006669218</t>
  </si>
  <si>
    <t>0.9925197249270825</t>
  </si>
  <si>
    <t>0.863897639873958</t>
  </si>
  <si>
    <t>0.17893809768725863</t>
  </si>
  <si>
    <t>0.8230973847513339</t>
  </si>
  <si>
    <t>0.7976169746125947</t>
  </si>
  <si>
    <t>0.26971215663725145</t>
  </si>
  <si>
    <t>0.9802367499055408</t>
  </si>
  <si>
    <t>0.9497338085153908</t>
  </si>
  <si>
    <t>0.2740968122428989</t>
  </si>
  <si>
    <t>0.9470265533182987</t>
  </si>
  <si>
    <t>0.9453220860841163</t>
  </si>
  <si>
    <t>0.2547670882196019</t>
  </si>
  <si>
    <t>0.9312116046425958</t>
  </si>
  <si>
    <t>0.9840410869860048</t>
  </si>
  <si>
    <t>0.13833013441441472</t>
  </si>
  <si>
    <t>1.0391227569009298</t>
  </si>
  <si>
    <t>0.958408122068643</t>
  </si>
  <si>
    <t>0.328046234447</t>
  </si>
  <si>
    <t>0.9342345337424283</t>
  </si>
  <si>
    <t>0.8523700291079528</t>
  </si>
  <si>
    <t>0.12805602545704414</t>
  </si>
  <si>
    <t>0.9872981333620596</t>
  </si>
  <si>
    <t>0.9611409085068265</t>
  </si>
  <si>
    <t>0.19180173902893422</t>
  </si>
  <si>
    <t>0.9512353152267006</t>
  </si>
  <si>
    <t>0.9444704404328986</t>
  </si>
  <si>
    <t>0.44694648736514186</t>
  </si>
  <si>
    <t>1.0284816457375539</t>
  </si>
  <si>
    <t>0.9441045173947711</t>
  </si>
  <si>
    <t>0.2719247156320987</t>
  </si>
  <si>
    <t>1.033760197176199</t>
  </si>
  <si>
    <t>0.874437959329378</t>
  </si>
  <si>
    <t>0.19195476315961824</t>
  </si>
  <si>
    <t>0.8191036676632691</t>
  </si>
  <si>
    <t>0.9376520863650004</t>
  </si>
  <si>
    <t>0.18363335758701665</t>
  </si>
  <si>
    <t>1.0650252935568556</t>
  </si>
  <si>
    <t>0.8320392720257304</t>
  </si>
  <si>
    <t>0.3056400435843794</t>
  </si>
  <si>
    <t>0.8914048496602007</t>
  </si>
  <si>
    <t>0.7373761742086924</t>
  </si>
  <si>
    <t>0.08280791964085935</t>
  </si>
  <si>
    <t>0.9197060258791169</t>
  </si>
  <si>
    <t>0.9987109793304426</t>
  </si>
  <si>
    <t>0.22336597837727518</t>
  </si>
  <si>
    <t>0.9345408950691321</t>
  </si>
  <si>
    <t>0.9461572707505715</t>
  </si>
  <si>
    <t>0.18883832539868778</t>
  </si>
  <si>
    <t>1.1083908253002892</t>
  </si>
  <si>
    <t>0.8550697300201009</t>
  </si>
  <si>
    <t>0.1263505518239655</t>
  </si>
  <si>
    <t>0.879501792081448</t>
  </si>
  <si>
    <t>0.9649073880889779</t>
  </si>
  <si>
    <t>0.26164292131718075</t>
  </si>
  <si>
    <t>0.9594733328159863</t>
  </si>
  <si>
    <t>0.919020082982148</t>
  </si>
  <si>
    <t>0.2603986137224013</t>
  </si>
  <si>
    <t>1.002895160636755</t>
  </si>
  <si>
    <t>0.8997753648308586</t>
  </si>
  <si>
    <t>0.21847578335035123</t>
  </si>
  <si>
    <t>0.8903686636394031</t>
  </si>
  <si>
    <t>0.9875984682283776</t>
  </si>
  <si>
    <t>0.2584531735830392</t>
  </si>
  <si>
    <t>1.0035516911608113</t>
  </si>
  <si>
    <t>0.9488269385229768</t>
  </si>
  <si>
    <t>0.31248210167978263</t>
  </si>
  <si>
    <t>0.9032840880028361</t>
  </si>
  <si>
    <t>0.8062161502981801</t>
  </si>
  <si>
    <t>0.20766113887591553</t>
  </si>
  <si>
    <t>0.8524839512242979</t>
  </si>
  <si>
    <t>0.9439659796173643</t>
  </si>
  <si>
    <t>0.2472386013919748</t>
  </si>
  <si>
    <t>0.9994218944446678</t>
  </si>
  <si>
    <t>0.8461272151017729</t>
  </si>
  <si>
    <t>0.21397008407199833</t>
  </si>
  <si>
    <t>0.9074785701568473</t>
  </si>
  <si>
    <t>0.906820747798684</t>
  </si>
  <si>
    <t>0.10385559836000713</t>
  </si>
  <si>
    <t>0.8839690566459673</t>
  </si>
  <si>
    <t>0.9331057992173595</t>
  </si>
  <si>
    <t>0.17572372271214254</t>
  </si>
  <si>
    <t>0.9141392413352485</t>
  </si>
  <si>
    <t>0.959377916168892</t>
  </si>
  <si>
    <t>0.11801116371552425</t>
  </si>
  <si>
    <t>0.977809620597534</t>
  </si>
  <si>
    <t>0.9800907428601731</t>
  </si>
  <si>
    <t>0.3320821014155143</t>
  </si>
  <si>
    <t>0.8532153536376934</t>
  </si>
  <si>
    <t>0.8358900590970837</t>
  </si>
  <si>
    <t>0.19671784208191836</t>
  </si>
  <si>
    <t>1.02682831077357</t>
  </si>
  <si>
    <t>0.9605624445180926</t>
  </si>
  <si>
    <t>0.24357561186494187</t>
  </si>
  <si>
    <t>1.019321104861151</t>
  </si>
  <si>
    <t>0.9364860372007279</t>
  </si>
  <si>
    <t>0.2271793004193296</t>
  </si>
  <si>
    <t>1.0993841376877382</t>
  </si>
  <si>
    <t>0.9920592242331441</t>
  </si>
  <si>
    <t>0.2871502329745506</t>
  </si>
  <si>
    <t>0.8722918962708228</t>
  </si>
  <si>
    <t>0.9331245928174932</t>
  </si>
  <si>
    <t>0.14192379224222756</t>
  </si>
  <si>
    <t>0.9658307800338651</t>
  </si>
  <si>
    <t>0.9637226142821396</t>
  </si>
  <si>
    <t>0.36562933268041603</t>
  </si>
  <si>
    <t>1.051912954222969</t>
  </si>
  <si>
    <t>0.8350775917012409</t>
  </si>
  <si>
    <t>0.12937949545263783</t>
  </si>
  <si>
    <t>0.9532634841303563</t>
  </si>
  <si>
    <t>0.9121688709798408</t>
  </si>
  <si>
    <t>0.4189919604463236</t>
  </si>
  <si>
    <t>0.8941089913444311</t>
  </si>
  <si>
    <t>0.6664077560893426</t>
  </si>
  <si>
    <t>0.26836538481311345</t>
  </si>
  <si>
    <t>1.0005039736885608</t>
  </si>
  <si>
    <t>0.7994781180659846</t>
  </si>
  <si>
    <t>0.30656506642313064</t>
  </si>
  <si>
    <t>0.9348676775793562</t>
  </si>
  <si>
    <t>0.8576188212225725</t>
  </si>
  <si>
    <t>0.41403828283933053</t>
  </si>
  <si>
    <t>0.9772664287911882</t>
  </si>
  <si>
    <t>0.6882964844705186</t>
  </si>
  <si>
    <t>0.2568154484317457</t>
  </si>
  <si>
    <t>0.9660128360278241</t>
  </si>
  <si>
    <t>0.9393463219989913</t>
  </si>
  <si>
    <t>0.2715690335463053</t>
  </si>
  <si>
    <t>0.9501792651594465</t>
  </si>
  <si>
    <t>0.8344721424824848</t>
  </si>
  <si>
    <t>0.11590526546064761</t>
  </si>
  <si>
    <t>0.8278599512156979</t>
  </si>
  <si>
    <t>0.8420496874435344</t>
  </si>
  <si>
    <t>0.1105886500055509</t>
  </si>
  <si>
    <t>0.9982595069027314</t>
  </si>
  <si>
    <t>0.933099022000347</t>
  </si>
  <si>
    <t>0.1819007741400362</t>
  </si>
  <si>
    <t>0.81682103120925</t>
  </si>
  <si>
    <t>0.9471968645848029</t>
  </si>
  <si>
    <t>0.21107449033083783</t>
  </si>
  <si>
    <t>0.9856609488234459</t>
  </si>
  <si>
    <t>0.8279171316163575</t>
  </si>
  <si>
    <t>0.3113165640371914</t>
  </si>
  <si>
    <t>0.8938354703029318</t>
  </si>
  <si>
    <t>0.8812032665878882</t>
  </si>
  <si>
    <t>0.09995675208936466</t>
  </si>
  <si>
    <t>0.883979190853043</t>
  </si>
  <si>
    <t>0.9326845341544514</t>
  </si>
  <si>
    <t>0.12423432887829518</t>
  </si>
  <si>
    <t>0.9060887442189434</t>
  </si>
  <si>
    <t>0.9145072565099615</t>
  </si>
  <si>
    <t>0.14537171612567035</t>
  </si>
  <si>
    <t>0.8924404438843135</t>
  </si>
  <si>
    <t>0.9366319267458844</t>
  </si>
  <si>
    <t>0.42474124819369263</t>
  </si>
  <si>
    <t>0.9461902974473784</t>
  </si>
  <si>
    <t>0.6922008463313896</t>
  </si>
  <si>
    <t>0.13008819669831717</t>
  </si>
  <si>
    <t>0.9575118370423981</t>
  </si>
  <si>
    <t>0.7898126625156274</t>
  </si>
  <si>
    <t>0.17568077237828103</t>
  </si>
  <si>
    <t>1.1459524277169986</t>
  </si>
  <si>
    <t>0.7572391917640229</t>
  </si>
  <si>
    <t>0.37263437243118147</t>
  </si>
  <si>
    <t>0.980915900607309</t>
  </si>
  <si>
    <t>0.7598458329368176</t>
  </si>
  <si>
    <t>0.25720000815770133</t>
  </si>
  <si>
    <t>0.7835631084735385</t>
  </si>
  <si>
    <t>0.7643883882211191</t>
  </si>
  <si>
    <t>0.24296680179089467</t>
  </si>
  <si>
    <t>1.0241054472172069</t>
  </si>
  <si>
    <t>1.0069569756366152</t>
  </si>
  <si>
    <t>0.24918616259909976</t>
  </si>
  <si>
    <t>0.9029540733259753</t>
  </si>
  <si>
    <t>0.8804986933733722</t>
  </si>
  <si>
    <t>0.35829936906366217</t>
  </si>
  <si>
    <t>1.1023305093166478</t>
  </si>
  <si>
    <t>0.9515027051126518</t>
  </si>
  <si>
    <t>0.2456972280844898</t>
  </si>
  <si>
    <t>0.9206371149031549</t>
  </si>
  <si>
    <t>1.0056344000781152</t>
  </si>
  <si>
    <t>0.40978993897373595</t>
  </si>
  <si>
    <t>0.9566205758907966</t>
  </si>
  <si>
    <t>0.8798621821169065</t>
  </si>
  <si>
    <t>0.10928571652212539</t>
  </si>
  <si>
    <t>0.9117773015543074</t>
  </si>
  <si>
    <t>0.9075045712165709</t>
  </si>
  <si>
    <t>0.20599817221048333</t>
  </si>
  <si>
    <t>0.9686574456599868</t>
  </si>
  <si>
    <t>0.8937421992601409</t>
  </si>
  <si>
    <t>0.18670345426476187</t>
  </si>
  <si>
    <t>0.8617543281491122</t>
  </si>
  <si>
    <t>0.8663344630045107</t>
  </si>
  <si>
    <t>0.227672336797065</t>
  </si>
  <si>
    <t>1.1117904651034405</t>
  </si>
  <si>
    <t>0.8693731563870997</t>
  </si>
  <si>
    <t>0.20111562458450485</t>
  </si>
  <si>
    <t>0.9961587931681177</t>
  </si>
  <si>
    <t>0.8394886825686334</t>
  </si>
  <si>
    <t>0.36139337993094794</t>
  </si>
  <si>
    <t>0.921806940016064</t>
  </si>
  <si>
    <t>0.9743480304639653</t>
  </si>
  <si>
    <t>0.20806172616729998</t>
  </si>
  <si>
    <t>0.9047199371821952</t>
  </si>
  <si>
    <t>0.9354079749919502</t>
  </si>
  <si>
    <t>0.05547696868835392</t>
  </si>
  <si>
    <t>0.812410444780336</t>
  </si>
  <si>
    <t>0.9391162606923218</t>
  </si>
  <si>
    <t>0.15566594864901806</t>
  </si>
  <si>
    <t>0.8979245020761013</t>
  </si>
  <si>
    <t>0.8696733480625285</t>
  </si>
  <si>
    <t>0.21311437940178207</t>
  </si>
  <si>
    <t>0.9934265790088462</t>
  </si>
  <si>
    <t>0.8896998348569023</t>
  </si>
  <si>
    <t>0.13429642703529487</t>
  </si>
  <si>
    <t>0.9741852805746333</t>
  </si>
  <si>
    <t>0.9720618286753591</t>
  </si>
  <si>
    <t>0.2978872703852736</t>
  </si>
  <si>
    <t>0.976870215254438</t>
  </si>
  <si>
    <t>0.8903071353593265</t>
  </si>
  <si>
    <t>0.11495428740362984</t>
  </si>
  <si>
    <t>0.7909715156767805</t>
  </si>
  <si>
    <t>0.8313674868729826</t>
  </si>
  <si>
    <t>0.1707001052948731</t>
  </si>
  <si>
    <t>0.9522135265518119</t>
  </si>
  <si>
    <t>0.8810614111622836</t>
  </si>
  <si>
    <t>0.2587949676618247</t>
  </si>
  <si>
    <t>0.92020464473219</t>
  </si>
  <si>
    <t>0.899245278502697</t>
  </si>
  <si>
    <t>0.1876672350324518</t>
  </si>
  <si>
    <t>0.9041426152218321</t>
  </si>
  <si>
    <t>0.9305143409697034</t>
  </si>
  <si>
    <t>0.4127283146520615</t>
  </si>
  <si>
    <t>0.9162494959477361</t>
  </si>
  <si>
    <t>0.7852208239390817</t>
  </si>
  <si>
    <t>0.3010080747995126</t>
  </si>
  <si>
    <t>1.0057721814160148</t>
  </si>
  <si>
    <t>0.7854086462455085</t>
  </si>
  <si>
    <t>0.27981589794232875</t>
  </si>
  <si>
    <t>0.8003045927107104</t>
  </si>
  <si>
    <t>0.6946701993403142</t>
  </si>
  <si>
    <t>0.4182137396287673</t>
  </si>
  <si>
    <t>1.014439388299558</t>
  </si>
  <si>
    <t>0.7573914160388165</t>
  </si>
  <si>
    <t>0.1975979602382409</t>
  </si>
  <si>
    <t>1.097185523202382</t>
  </si>
  <si>
    <t>1.015298730166115</t>
  </si>
  <si>
    <t>0.1678393663446648</t>
  </si>
  <si>
    <t>0.8240080257763653</t>
  </si>
  <si>
    <t>0.8607781118757614</t>
  </si>
  <si>
    <t>0.4285652045763768</t>
  </si>
  <si>
    <t>0.9819212229802676</t>
  </si>
  <si>
    <t>0.7578622687773324</t>
  </si>
  <si>
    <t>0.21152642631069463</t>
  </si>
  <si>
    <t>0.7797436733698299</t>
  </si>
  <si>
    <t>0.8279520362880797</t>
  </si>
  <si>
    <t>0.11269371438292917</t>
  </si>
  <si>
    <t>0.5742238922002657</t>
  </si>
  <si>
    <t>0.6985210451275898</t>
  </si>
  <si>
    <t>0.4618276535100967</t>
  </si>
  <si>
    <t>0.944822675792924</t>
  </si>
  <si>
    <t>0.7956130915933981</t>
  </si>
  <si>
    <t>0.3874110112361486</t>
  </si>
  <si>
    <t>0.9265860450935457</t>
  </si>
  <si>
    <t>0.7972378215148767</t>
  </si>
  <si>
    <t>0.31776286117849784</t>
  </si>
  <si>
    <t>0.9524539012161193</t>
  </si>
  <si>
    <t>0.7622287099316708</t>
  </si>
  <si>
    <t>0.3562366871502506</t>
  </si>
  <si>
    <t>0.9211434149566804</t>
  </si>
  <si>
    <t>0.8056793338173384</t>
  </si>
  <si>
    <t>0.3024391213718922</t>
  </si>
  <si>
    <t>0.8580010261366234</t>
  </si>
  <si>
    <t>0.7435728512411577</t>
  </si>
  <si>
    <t>0.24139247315690016</t>
  </si>
  <si>
    <t>0.9946200059295771</t>
  </si>
  <si>
    <t>0.8366272414380392</t>
  </si>
  <si>
    <t>0.1574690957023227</t>
  </si>
  <si>
    <t>0.9792260057096644</t>
  </si>
  <si>
    <t>0.9009017174329492</t>
  </si>
  <si>
    <t>0.266929113547643</t>
  </si>
  <si>
    <t>0.9010007940599893</t>
  </si>
  <si>
    <t>0.9109456863231697</t>
  </si>
  <si>
    <t>0.2864025788969224</t>
  </si>
  <si>
    <t>0.9857948777393486</t>
  </si>
  <si>
    <t>0.7677343492107891</t>
  </si>
  <si>
    <t>0.3323527943691733</t>
  </si>
  <si>
    <t>0.9676759917888326</t>
  </si>
  <si>
    <t>0.8205380426223645</t>
  </si>
  <si>
    <t>0.2514925146681618</t>
  </si>
  <si>
    <t>0.9645882268781343</t>
  </si>
  <si>
    <t>0.9215580025773553</t>
  </si>
  <si>
    <t>0.2587703162898115</t>
  </si>
  <si>
    <t>0.9279951564863398</t>
  </si>
  <si>
    <t>0.9569783059298348</t>
  </si>
  <si>
    <t>0.12712258535216325</t>
  </si>
  <si>
    <t>0.9955053440036967</t>
  </si>
  <si>
    <t>0.9146929792603762</t>
  </si>
  <si>
    <t>0.21958350888611586</t>
  </si>
  <si>
    <t>0.8494494491414046</t>
  </si>
  <si>
    <t>0.9198680532231134</t>
  </si>
  <si>
    <t>0.2970023735619152</t>
  </si>
  <si>
    <t>0.8600595262452888</t>
  </si>
  <si>
    <t>0.7979473881973485</t>
  </si>
  <si>
    <t>0.18105164842886623</t>
  </si>
  <si>
    <t>1.0935604253875022</t>
  </si>
  <si>
    <t>0.9340805209221719</t>
  </si>
  <si>
    <t>0.17740483940191876</t>
  </si>
  <si>
    <t>0.963564945443468</t>
  </si>
  <si>
    <t>0.9307979200688359</t>
  </si>
  <si>
    <t>0.15124915455822574</t>
  </si>
  <si>
    <t>0.9820357554136979</t>
  </si>
  <si>
    <t>0.9130295095777659</t>
  </si>
  <si>
    <t>0.14012667702605952</t>
  </si>
  <si>
    <t>1.1093588017348823</t>
  </si>
  <si>
    <t>0.8529241860942098</t>
  </si>
  <si>
    <t>0.24050717821219098</t>
  </si>
  <si>
    <t>1.0846381937036869</t>
  </si>
  <si>
    <t>0.8679454332986464</t>
  </si>
  <si>
    <t>0.1618809808238035</t>
  </si>
  <si>
    <t>0.8194032536139231</t>
  </si>
  <si>
    <t>0.7819845930335776</t>
  </si>
  <si>
    <t>0.22466819786664455</t>
  </si>
  <si>
    <t>1.0223876341717488</t>
  </si>
  <si>
    <t>0.945374867938997</t>
  </si>
  <si>
    <t>0.2671524099091556</t>
  </si>
  <si>
    <t>0.8888044797244125</t>
  </si>
  <si>
    <t>0.8659836942126884</t>
  </si>
  <si>
    <t>0.2950318231445691</t>
  </si>
  <si>
    <t>0.9682323232336567</t>
  </si>
  <si>
    <t>0.8694529035959973</t>
  </si>
  <si>
    <t>0.16206301756292124</t>
  </si>
  <si>
    <t>0.9704366379664662</t>
  </si>
  <si>
    <t>0.9052968978715304</t>
  </si>
  <si>
    <t>0.3042529791613687</t>
  </si>
  <si>
    <t>0.801838535032118</t>
  </si>
  <si>
    <t>0.7712220082528022</t>
  </si>
  <si>
    <t>0.30901327634171283</t>
  </si>
  <si>
    <t>0.8822419188720986</t>
  </si>
  <si>
    <t>0.9169348102883005</t>
  </si>
  <si>
    <t>0.23386015472955532</t>
  </si>
  <si>
    <t>1.0032846063393284</t>
  </si>
  <si>
    <t>0.9364292598946845</t>
  </si>
  <si>
    <t>0.3419352428423265</t>
  </si>
  <si>
    <t>0.9388045064086797</t>
  </si>
  <si>
    <t>0.9837551855639979</t>
  </si>
  <si>
    <t>0.1854023296311454</t>
  </si>
  <si>
    <t>1.0231031189459094</t>
  </si>
  <si>
    <t>0.9123139754080019</t>
  </si>
  <si>
    <t>0.3598691435738991</t>
  </si>
  <si>
    <t>0.9913076636969276</t>
  </si>
  <si>
    <t>0.8212301227014749</t>
  </si>
  <si>
    <t>0.3827700847937149</t>
  </si>
  <si>
    <t>0.8585541608758609</t>
  </si>
  <si>
    <t>0.7809421106956483</t>
  </si>
  <si>
    <t>0.14912010130620196</t>
  </si>
  <si>
    <t>0.9508107553961334</t>
  </si>
  <si>
    <t>0.9712247286987535</t>
  </si>
  <si>
    <t>0.2428214323178141</t>
  </si>
  <si>
    <t>0.9327574934270094</t>
  </si>
  <si>
    <t>0.8472598052636158</t>
  </si>
  <si>
    <t>0.2305231970449619</t>
  </si>
  <si>
    <t>0.8589712111870268</t>
  </si>
  <si>
    <t>0.7756123650028135</t>
  </si>
  <si>
    <t>0.3123684057525019</t>
  </si>
  <si>
    <t>0.9014131890385935</t>
  </si>
  <si>
    <t>0.8733410129399566</t>
  </si>
  <si>
    <t>0.20885723252982186</t>
  </si>
  <si>
    <t>0.9046508314195807</t>
  </si>
  <si>
    <t>0.8414045635905121</t>
  </si>
  <si>
    <t>0.2310066952596328</t>
  </si>
  <si>
    <t>0.9283969871996928</t>
  </si>
  <si>
    <t>0.9790663634299652</t>
  </si>
  <si>
    <t>0.23737422503990285</t>
  </si>
  <si>
    <t>0.9437621723523104</t>
  </si>
  <si>
    <t>0.7792308866590589</t>
  </si>
  <si>
    <t>0.1837995207814126</t>
  </si>
  <si>
    <t>0.9045250451428739</t>
  </si>
  <si>
    <t>0.977739694384838</t>
  </si>
  <si>
    <t>0.20436685940051896</t>
  </si>
  <si>
    <t>0.9599667464827248</t>
  </si>
  <si>
    <t>1.0169076721660286</t>
  </si>
  <si>
    <t>0.12155401948066687</t>
  </si>
  <si>
    <t>1.009615543717608</t>
  </si>
  <si>
    <t>0.9568628591168953</t>
  </si>
  <si>
    <t>0.1573875241498252</t>
  </si>
  <si>
    <t>0.8876524018520293</t>
  </si>
  <si>
    <t>0.9857270119907038</t>
  </si>
  <si>
    <t>0.30145263302756053</t>
  </si>
  <si>
    <t>0.9400473797726214</t>
  </si>
  <si>
    <t>0.8558279538332699</t>
  </si>
  <si>
    <t>0.18433508562525286</t>
  </si>
  <si>
    <t>0.9054985872688307</t>
  </si>
  <si>
    <t>0.9309786513951248</t>
  </si>
  <si>
    <t>0.2709941922225152</t>
  </si>
  <si>
    <t>0.9018357234753189</t>
  </si>
  <si>
    <t>0.8242775974660812</t>
  </si>
  <si>
    <t>0.21298461782218922</t>
  </si>
  <si>
    <t>1.0055351933263241</t>
  </si>
  <si>
    <t>0.8842518140649139</t>
  </si>
  <si>
    <t>0.25177612756142814</t>
  </si>
  <si>
    <t>1.0069882817240452</t>
  </si>
  <si>
    <t>0.8009836795564338</t>
  </si>
  <si>
    <t>0.2454994881802285</t>
  </si>
  <si>
    <t>1.0830795489065599</t>
  </si>
  <si>
    <t>0.9327896763611891</t>
  </si>
  <si>
    <t>0.25084250993755797</t>
  </si>
  <si>
    <t>0.8847585324074603</t>
  </si>
  <si>
    <t>0.8391589552893665</t>
  </si>
  <si>
    <t>0.1348381289834674</t>
  </si>
  <si>
    <t>0.9151224184426513</t>
  </si>
  <si>
    <t>0.8857910631484703</t>
  </si>
  <si>
    <t>0.30415399014671685</t>
  </si>
  <si>
    <t>0.9564241501453832</t>
  </si>
  <si>
    <t>0.8596224025050074</t>
  </si>
  <si>
    <t>0.2195072966330028</t>
  </si>
  <si>
    <t>0.9253063504378654</t>
  </si>
  <si>
    <t>0.9388125417847131</t>
  </si>
  <si>
    <t>0.21000992167888943</t>
  </si>
  <si>
    <t>0.8641870186921976</t>
  </si>
  <si>
    <t>0.9896515536892709</t>
  </si>
  <si>
    <t>0.2798506162174149</t>
  </si>
  <si>
    <t>0.9235744701995919</t>
  </si>
  <si>
    <t>0.8845451350030383</t>
  </si>
  <si>
    <t>0.36595871116939216</t>
  </si>
  <si>
    <t>0.8629139744034802</t>
  </si>
  <si>
    <t>0.8952829506721376</t>
  </si>
  <si>
    <t>0.24416926590887483</t>
  </si>
  <si>
    <t>0.8774024909384774</t>
  </si>
  <si>
    <t>0.8366161455762207</t>
  </si>
  <si>
    <t>0.14276438611685438</t>
  </si>
  <si>
    <t>0.9890265453460476</t>
  </si>
  <si>
    <t>0.8946564143865545</t>
  </si>
  <si>
    <t>0.20270223702076115</t>
  </si>
  <si>
    <t>1.000241264411858</t>
  </si>
  <si>
    <t>0.8114110113547979</t>
  </si>
  <si>
    <t>0.2995163821200392</t>
  </si>
  <si>
    <t>0.9380738079083455</t>
  </si>
  <si>
    <t>0.883725631993512</t>
  </si>
  <si>
    <t>0.28788598239247465</t>
  </si>
  <si>
    <t>0.8913692165223632</t>
  </si>
  <si>
    <t>0.9603435409749508</t>
  </si>
  <si>
    <t>0.3023731898084454</t>
  </si>
  <si>
    <t>1.005752435952971</t>
  </si>
  <si>
    <t>0.9091394678274989</t>
  </si>
  <si>
    <t>0.21294160333623696</t>
  </si>
  <si>
    <t>1.0741585168293462</t>
  </si>
  <si>
    <t>0.9478103168860168</t>
  </si>
  <si>
    <t>0.23262721086552954</t>
  </si>
  <si>
    <t>1.070211324684502</t>
  </si>
  <si>
    <t>0.8924544005741566</t>
  </si>
  <si>
    <t>0.24713846130673858</t>
  </si>
  <si>
    <t>1.0863086336122145</t>
  </si>
  <si>
    <t>0.874678240290803</t>
  </si>
  <si>
    <t>0.3266929926941382</t>
  </si>
  <si>
    <t>0.9166937867667586</t>
  </si>
  <si>
    <t>0.9004923814870427</t>
  </si>
  <si>
    <t>0.21595403609593997</t>
  </si>
  <si>
    <t>1.0126149771711448</t>
  </si>
  <si>
    <t>0.9011572254960876</t>
  </si>
  <si>
    <t>0.2456029143086433</t>
  </si>
  <si>
    <t>0.9223717112593248</t>
  </si>
  <si>
    <t>0.9064426083611575</t>
  </si>
  <si>
    <t>0.2808736648279598</t>
  </si>
  <si>
    <t>0.9576753032417697</t>
  </si>
  <si>
    <t>0.9680796183760411</t>
  </si>
  <si>
    <t>0.24996997901670004</t>
  </si>
  <si>
    <t>0.8814273665636361</t>
  </si>
  <si>
    <t>0.8474280113889812</t>
  </si>
  <si>
    <t>0.1173914855234535</t>
  </si>
  <si>
    <t>0.8590154939982542</t>
  </si>
  <si>
    <t>0.9146233187434404</t>
  </si>
  <si>
    <t>0.15935555821789332</t>
  </si>
  <si>
    <t>0.9279589346468573</t>
  </si>
  <si>
    <t>0.9003807933048797</t>
  </si>
  <si>
    <t>0.22695841293530195</t>
  </si>
  <si>
    <t>0.9419881902010339</t>
  </si>
  <si>
    <t>0.8029333060895433</t>
  </si>
  <si>
    <t>0.2320990875613839</t>
  </si>
  <si>
    <t>0.9675388630470791</t>
  </si>
  <si>
    <t>0.8627235721118254</t>
  </si>
  <si>
    <t>0.17123321390030605</t>
  </si>
  <si>
    <t>0.8804243288607576</t>
  </si>
  <si>
    <t>0.8434422568349818</t>
  </si>
  <si>
    <t>0.2795949762150919</t>
  </si>
  <si>
    <t>0.872322624080865</t>
  </si>
  <si>
    <t>0.7570070672841123</t>
  </si>
  <si>
    <t>0.2805848903505729</t>
  </si>
  <si>
    <t>0.8759519458385778</t>
  </si>
  <si>
    <t>0.8359608774966529</t>
  </si>
  <si>
    <t>0.33274364581069804</t>
  </si>
  <si>
    <t>0.9332733190508657</t>
  </si>
  <si>
    <t>0.886906361575938</t>
  </si>
  <si>
    <t>0.1185586821199529</t>
  </si>
  <si>
    <t>0.941451758078526</t>
  </si>
  <si>
    <t>0.9240134503965469</t>
  </si>
  <si>
    <t>0.2913696175283841</t>
  </si>
  <si>
    <t>0.7052735167903789</t>
  </si>
  <si>
    <t>0.8524731687443</t>
  </si>
  <si>
    <t>0.3491561658719333</t>
  </si>
  <si>
    <t>0.99377340578475</t>
  </si>
  <si>
    <t>0.959383628544391</t>
  </si>
  <si>
    <t>0.22836908556264493</t>
  </si>
  <si>
    <t>1.0995839257544755</t>
  </si>
  <si>
    <t>0.9606053397149549</t>
  </si>
  <si>
    <t>0.2928907469975844</t>
  </si>
  <si>
    <t>0.9851657812959339</t>
  </si>
  <si>
    <t>0.9169521172689155</t>
  </si>
  <si>
    <t>0.17768738029777456</t>
  </si>
  <si>
    <t>0.9985766156038245</t>
  </si>
  <si>
    <t>0.9233440954183115</t>
  </si>
  <si>
    <t>0.11313730759732554</t>
  </si>
  <si>
    <t>1.0158141482964824</t>
  </si>
  <si>
    <t>0.9502736964511285</t>
  </si>
  <si>
    <t>0.15215058909837462</t>
  </si>
  <si>
    <t>0.9430854492901382</t>
  </si>
  <si>
    <t>0.898207319814328</t>
  </si>
  <si>
    <t>0.12369345942952163</t>
  </si>
  <si>
    <t>0.908858868753105</t>
  </si>
  <si>
    <t>0.8620250246513264</t>
  </si>
  <si>
    <t>0.27654330910599545</t>
  </si>
  <si>
    <t>0.8879303784381061</t>
  </si>
  <si>
    <t>0.9019729837734987</t>
  </si>
  <si>
    <t>0.31960734928861967</t>
  </si>
  <si>
    <t>0.8277916622902719</t>
  </si>
  <si>
    <t>0.9379641821226998</t>
  </si>
  <si>
    <t>0.23051717599744734</t>
  </si>
  <si>
    <t>1.0354379072355213</t>
  </si>
  <si>
    <t>0.8976497358858975</t>
  </si>
  <si>
    <t>0.3358117362760408</t>
  </si>
  <si>
    <t>0.966330433199097</t>
  </si>
  <si>
    <t>0.8685233697678075</t>
  </si>
  <si>
    <t>0.17451378990831673</t>
  </si>
  <si>
    <t>0.9068118941962914</t>
  </si>
  <si>
    <t>0.8859336504132383</t>
  </si>
  <si>
    <t>0.09498215138005237</t>
  </si>
  <si>
    <t>0.9886824272270398</t>
  </si>
  <si>
    <t>0.95556753682307</t>
  </si>
  <si>
    <t>0.23087144549821506</t>
  </si>
  <si>
    <t>1.0174342556994334</t>
  </si>
  <si>
    <t>0.9578445001203455</t>
  </si>
  <si>
    <t>0.28045514570152424</t>
  </si>
  <si>
    <t>0.9292868888176813</t>
  </si>
  <si>
    <t>0.8677371105990638</t>
  </si>
  <si>
    <t>0.13961168491552747</t>
  </si>
  <si>
    <t>1.0079026747131599</t>
  </si>
  <si>
    <t>0.9423440001877481</t>
  </si>
  <si>
    <t>0.38184220579531813</t>
  </si>
  <si>
    <t>0.8153156437400748</t>
  </si>
  <si>
    <t>0.8103671177785507</t>
  </si>
  <si>
    <t>0.21150518265754434</t>
  </si>
  <si>
    <t>1.010251538646508</t>
  </si>
  <si>
    <t>0.8557124584166457</t>
  </si>
  <si>
    <t>0.3506148972104753</t>
  </si>
  <si>
    <t>0.9089428749846223</t>
  </si>
  <si>
    <t>0.9522295327862624</t>
  </si>
  <si>
    <t>0.20187408544354446</t>
  </si>
  <si>
    <t>0.9480868632828199</t>
  </si>
  <si>
    <t>0.9451664996747541</t>
  </si>
  <si>
    <t>0.19762376112812724</t>
  </si>
  <si>
    <t>0.8647920228315376</t>
  </si>
  <si>
    <t>0.9545826185070392</t>
  </si>
  <si>
    <t>0.2724888399060232</t>
  </si>
  <si>
    <t>0.909533461392938</t>
  </si>
  <si>
    <t>0.8779280471870942</t>
  </si>
  <si>
    <t>0.2911827586467244</t>
  </si>
  <si>
    <t>0.8895524333440348</t>
  </si>
  <si>
    <t>0.8900036035559389</t>
  </si>
  <si>
    <t>0.24364912694015395</t>
  </si>
  <si>
    <t>0.9697690692145498</t>
  </si>
  <si>
    <t>0.9527136835503681</t>
  </si>
  <si>
    <t>0.12208450425699632</t>
  </si>
  <si>
    <t>0.9869214018342274</t>
  </si>
  <si>
    <t>0.9773809735594536</t>
  </si>
  <si>
    <t>0.11271610348577102</t>
  </si>
  <si>
    <t>0.8819797028597278</t>
  </si>
  <si>
    <t>0.8926942361285679</t>
  </si>
  <si>
    <t>0.04780294616508403</t>
  </si>
  <si>
    <t>1.0202939316850115</t>
  </si>
  <si>
    <t>0.9293306774422756</t>
  </si>
  <si>
    <t>0.27896871525570666</t>
  </si>
  <si>
    <t>0.985892911532668</t>
  </si>
  <si>
    <t>0.8016054672766859</t>
  </si>
  <si>
    <t>0.3735772872540639</t>
  </si>
  <si>
    <t>0.9520654851587338</t>
  </si>
  <si>
    <t>0.9639615046872692</t>
  </si>
  <si>
    <t>0.24898499349686892</t>
  </si>
  <si>
    <t>1.0121072799124935</t>
  </si>
  <si>
    <t>0.9711454622657198</t>
  </si>
  <si>
    <t>0.3350556621262466</t>
  </si>
  <si>
    <t>0.901590704629027</t>
  </si>
  <si>
    <t>0.7288457179665022</t>
  </si>
  <si>
    <t>0.14538413889309507</t>
  </si>
  <si>
    <t>0.9411177171161124</t>
  </si>
  <si>
    <t>0.9312884415180525</t>
  </si>
  <si>
    <t>0.13033955902316155</t>
  </si>
  <si>
    <t>0.9686258662344978</t>
  </si>
  <si>
    <t>0.8797060262398297</t>
  </si>
  <si>
    <t>0.30240484913076293</t>
  </si>
  <si>
    <t>1.0097727618072878</t>
  </si>
  <si>
    <t>0.7381835832900854</t>
  </si>
  <si>
    <t>0.26590656204053453</t>
  </si>
  <si>
    <t>1.0091604400979042</t>
  </si>
  <si>
    <t>0.8404144040818754</t>
  </si>
  <si>
    <t>0.2708154292229942</t>
  </si>
  <si>
    <t>0.9653328625369695</t>
  </si>
  <si>
    <t>0.8800488361126421</t>
  </si>
  <si>
    <t>0.2764468733365908</t>
  </si>
  <si>
    <t>0.98153965961015</t>
  </si>
  <si>
    <t>0.876581765423541</t>
  </si>
  <si>
    <t>0.23286731975553876</t>
  </si>
  <si>
    <t>0.9904222917606595</t>
  </si>
  <si>
    <t>0.9139805331474726</t>
  </si>
  <si>
    <t>0.12541147413996798</t>
  </si>
  <si>
    <t>0.9257778185394268</t>
  </si>
  <si>
    <t>0.8891423067699249</t>
  </si>
  <si>
    <t>0.3764464471895744</t>
  </si>
  <si>
    <t>1.0007138126645039</t>
  </si>
  <si>
    <t>0.9747615863440673</t>
  </si>
  <si>
    <t>0.3116950020645442</t>
  </si>
  <si>
    <t>0.9506632101695809</t>
  </si>
  <si>
    <t>0.8527449815441561</t>
  </si>
  <si>
    <t>0.23830793638822517</t>
  </si>
  <si>
    <t>0.9236971059325145</t>
  </si>
  <si>
    <t>0.8883686116253184</t>
  </si>
  <si>
    <t>0.14697754650065087</t>
  </si>
  <si>
    <t>0.8882765563637349</t>
  </si>
  <si>
    <t>0.861927185230672</t>
  </si>
  <si>
    <t>0.1421069230298245</t>
  </si>
  <si>
    <t>1.09831492685931</t>
  </si>
  <si>
    <t>0.8450705442763904</t>
  </si>
  <si>
    <t>0.2810792388627437</t>
  </si>
  <si>
    <t>0.9480416276030126</t>
  </si>
  <si>
    <t>0.86801629277602</t>
  </si>
  <si>
    <t>0.15368607644695925</t>
  </si>
  <si>
    <t>1.0171160029834097</t>
  </si>
  <si>
    <t>0.8712909728488905</t>
  </si>
  <si>
    <t>0.11932034647863439</t>
  </si>
  <si>
    <t>1.0475499554362782</t>
  </si>
  <si>
    <t>0.9264436340757496</t>
  </si>
  <si>
    <t>0.3035451025560463</t>
  </si>
  <si>
    <t>1.0386449506979702</t>
  </si>
  <si>
    <t>0.8874327829999156</t>
  </si>
  <si>
    <t>0.33618624157295474</t>
  </si>
  <si>
    <t>0.9124021913207487</t>
  </si>
  <si>
    <t>0.958975540746781</t>
  </si>
  <si>
    <t>0.19476096162653922</t>
  </si>
  <si>
    <t>0.9054313789991701</t>
  </si>
  <si>
    <t>0.9396691501709618</t>
  </si>
  <si>
    <t>0.3729357835335769</t>
  </si>
  <si>
    <t>0.9580550535094025</t>
  </si>
  <si>
    <t>0.7498289208254587</t>
  </si>
  <si>
    <t>0.33697456790996494</t>
  </si>
  <si>
    <t>0.9258435016152484</t>
  </si>
  <si>
    <t>0.7675081532137134</t>
  </si>
  <si>
    <t>0.3312564528396381</t>
  </si>
  <si>
    <t>1.061569409255164</t>
  </si>
  <si>
    <t>0.8203467617414624</t>
  </si>
  <si>
    <t>0.2209808613350968</t>
  </si>
  <si>
    <t>0.8887389100298781</t>
  </si>
  <si>
    <t>0.9036326021947283</t>
  </si>
  <si>
    <t>0.09292857295650146</t>
  </si>
  <si>
    <t>0.8869992706040152</t>
  </si>
  <si>
    <t>0.8830504997537016</t>
  </si>
  <si>
    <t>0.1956850147411805</t>
  </si>
  <si>
    <t>0.9526376999642356</t>
  </si>
  <si>
    <t>0.9231441489656691</t>
  </si>
  <si>
    <t>0.18856111421652766</t>
  </si>
  <si>
    <t>0.9319631121260109</t>
  </si>
  <si>
    <t>0.9268442823689156</t>
  </si>
  <si>
    <t>0.3295997405965072</t>
  </si>
  <si>
    <t>1.0147090289102336</t>
  </si>
  <si>
    <t>0.8452559343830499</t>
  </si>
  <si>
    <t>0.28143821314062134</t>
  </si>
  <si>
    <t>0.9894959484005021</t>
  </si>
  <si>
    <t>0.8111645908266564</t>
  </si>
  <si>
    <t>0.2714555678630978</t>
  </si>
  <si>
    <t>1.08584644918678</t>
  </si>
  <si>
    <t>0.8555721609419131</t>
  </si>
  <si>
    <t>0.3308892709133371</t>
  </si>
  <si>
    <t>1.091112754002933</t>
  </si>
  <si>
    <t>0.9495850659705471</t>
  </si>
  <si>
    <t>0.29851296674622985</t>
  </si>
  <si>
    <t>0.9278904038118947</t>
  </si>
  <si>
    <t>0.9481472885076176</t>
  </si>
  <si>
    <t>0.2684666018576315</t>
  </si>
  <si>
    <t>0.9387653927680416</t>
  </si>
  <si>
    <t>0.9328936597028459</t>
  </si>
  <si>
    <t>0.18526469551792107</t>
  </si>
  <si>
    <t>0.9720729805786479</t>
  </si>
  <si>
    <t>0.9901879748773534</t>
  </si>
  <si>
    <t>0.4066190431896981</t>
  </si>
  <si>
    <t>0.8824714368757699</t>
  </si>
  <si>
    <t>0.7543842420383116</t>
  </si>
  <si>
    <t>0.15843221654552736</t>
  </si>
  <si>
    <t>0.9435083984396333</t>
  </si>
  <si>
    <t>0.8653190866756146</t>
  </si>
  <si>
    <t>0.31715889447870055</t>
  </si>
  <si>
    <t>0.9796765547158224</t>
  </si>
  <si>
    <t>0.7180948135297602</t>
  </si>
  <si>
    <t>0.21806175018953022</t>
  </si>
  <si>
    <t>0.953244628773104</t>
  </si>
  <si>
    <t>0.8768520883769995</t>
  </si>
  <si>
    <t>0.11558726557486851</t>
  </si>
  <si>
    <t>1.0314535972233676</t>
  </si>
  <si>
    <t>0.9998190660603545</t>
  </si>
  <si>
    <t>0.13321773245495833</t>
  </si>
  <si>
    <t>0.9007533829417319</t>
  </si>
  <si>
    <t>0.9960893275422688</t>
  </si>
  <si>
    <t>0.11694653368394757</t>
  </si>
  <si>
    <t>0.8615782618478756</t>
  </si>
  <si>
    <t>0.9192388445674837</t>
  </si>
  <si>
    <t>0.1752759892039467</t>
  </si>
  <si>
    <t>0.8710373129570583</t>
  </si>
  <si>
    <t>0.9039519955871804</t>
  </si>
  <si>
    <t>0.08155890607546536</t>
  </si>
  <si>
    <t>0.9911373537188666</t>
  </si>
  <si>
    <t>0.9469625652151161</t>
  </si>
  <si>
    <t>0.2445070906851851</t>
  </si>
  <si>
    <t>0.9085396988407832</t>
  </si>
  <si>
    <t>0.9382203608310902</t>
  </si>
  <si>
    <t>0.3149861752173882</t>
  </si>
  <si>
    <t>0.8965003693507517</t>
  </si>
  <si>
    <t>0.9320354356174623</t>
  </si>
  <si>
    <t>0.17671118082796994</t>
  </si>
  <si>
    <t>0.896175844883938</t>
  </si>
  <si>
    <t>0.9403479999616413</t>
  </si>
  <si>
    <t>0.14229572973556115</t>
  </si>
  <si>
    <t>0.7609969338658276</t>
  </si>
  <si>
    <t>1.0042703874859007</t>
  </si>
  <si>
    <t>0.3088223576962746</t>
  </si>
  <si>
    <t>1.0460276212168604</t>
  </si>
  <si>
    <t>0.8974659455339111</t>
  </si>
  <si>
    <t>0.30599158957203104</t>
  </si>
  <si>
    <t>0.854062451696953</t>
  </si>
  <si>
    <t>0.9004260590583052</t>
  </si>
  <si>
    <t>0.287128682764194</t>
  </si>
  <si>
    <t>0.8850870359982936</t>
  </si>
  <si>
    <t>0.778592687780042</t>
  </si>
  <si>
    <t>0.2951075552746108</t>
  </si>
  <si>
    <t>0.9868156074041432</t>
  </si>
  <si>
    <t>0.938275585574541</t>
  </si>
  <si>
    <t>0.235982163477413</t>
  </si>
  <si>
    <t>0.9606325723564564</t>
  </si>
  <si>
    <t>0.9618115498483646</t>
  </si>
  <si>
    <t>0.2628449286647236</t>
  </si>
  <si>
    <t>0.9722506881272039</t>
  </si>
  <si>
    <t>0.9426846777704905</t>
  </si>
  <si>
    <t>0.14091772577744383</t>
  </si>
  <si>
    <t>1.0019825618332225</t>
  </si>
  <si>
    <t>0.8699379609153166</t>
  </si>
  <si>
    <t>0.11263823883513709</t>
  </si>
  <si>
    <t>0.9928796740498149</t>
  </si>
  <si>
    <t>0.9140280089676414</t>
  </si>
  <si>
    <t>0.1182388727336606</t>
  </si>
  <si>
    <t>1.048190185753927</t>
  </si>
  <si>
    <t>0.9505265914925957</t>
  </si>
  <si>
    <t>0.22636141017380518</t>
  </si>
  <si>
    <t>1.0053261133379285</t>
  </si>
  <si>
    <t>0.9261892646965464</t>
  </si>
  <si>
    <t>0.30937603373701</t>
  </si>
  <si>
    <t>1.0023073979693777</t>
  </si>
  <si>
    <t>0.9705228925914384</t>
  </si>
  <si>
    <t>0.19717588357725926</t>
  </si>
  <si>
    <t>0.9353892840999591</t>
  </si>
  <si>
    <t>0.9054313098764155</t>
  </si>
  <si>
    <t>0.20538226641984456</t>
  </si>
  <si>
    <t>0.9939424837018986</t>
  </si>
  <si>
    <t>0.9239034180305159</t>
  </si>
  <si>
    <t>0.3986038782045453</t>
  </si>
  <si>
    <t>0.874242711359202</t>
  </si>
  <si>
    <t>0.7524694872505585</t>
  </si>
  <si>
    <t>0.3244802745198833</t>
  </si>
  <si>
    <t>1.0555028000312423</t>
  </si>
  <si>
    <t>0.9283832540501553</t>
  </si>
  <si>
    <t>0.06487833215567855</t>
  </si>
  <si>
    <t>0.9055669112534983</t>
  </si>
  <si>
    <t>0.851276001883541</t>
  </si>
  <si>
    <t>0.21360721994631657</t>
  </si>
  <si>
    <t>0.9962159855103808</t>
  </si>
  <si>
    <t>0.9551394491185409</t>
  </si>
  <si>
    <t>0.28849785308404957</t>
  </si>
  <si>
    <t>1.071013157520572</t>
  </si>
  <si>
    <t>0.9335313522630824</t>
  </si>
  <si>
    <t>0.21500542108103618</t>
  </si>
  <si>
    <t>0.978174325771158</t>
  </si>
  <si>
    <t>0.870886306239823</t>
  </si>
  <si>
    <t>0.2703445175444635</t>
  </si>
  <si>
    <t>0.9540792931717106</t>
  </si>
  <si>
    <t>0.968223542623398</t>
  </si>
  <si>
    <t>0.29322669737992596</t>
  </si>
  <si>
    <t>0.9689621496051738</t>
  </si>
  <si>
    <t>0.92924165743731435</t>
  </si>
  <si>
    <t>0.2559823650058175</t>
  </si>
  <si>
    <t>0.9815648433662179</t>
  </si>
  <si>
    <t>0.9311633020404438</t>
  </si>
  <si>
    <t>0.250583242118686</t>
  </si>
  <si>
    <t>1.0293191325880988</t>
  </si>
  <si>
    <t>1.0011937874307248</t>
  </si>
  <si>
    <t>0.2612954681680632</t>
  </si>
  <si>
    <t>0.9291125572267218</t>
  </si>
  <si>
    <t>0.8069106139798641</t>
  </si>
  <si>
    <t>0.3184393884713519</t>
  </si>
  <si>
    <t>0.9800663087527468</t>
  </si>
  <si>
    <t>0.9502322874189001</t>
  </si>
  <si>
    <t>0.245018329143059</t>
  </si>
  <si>
    <t>0.94205582709626845</t>
  </si>
  <si>
    <t>0.946328697590886</t>
  </si>
  <si>
    <t>0.13787667170371337</t>
  </si>
  <si>
    <t>0.9675659595086674</t>
  </si>
  <si>
    <t>0.9307947559985816</t>
  </si>
  <si>
    <t>0.44680897075280146</t>
  </si>
  <si>
    <t>0.902138708168857</t>
  </si>
  <si>
    <t>0.6773231967424684</t>
  </si>
  <si>
    <t>0.3914892097391072</t>
  </si>
  <si>
    <t>0.9348190895510853</t>
  </si>
  <si>
    <t>0.7478960988593073</t>
  </si>
  <si>
    <t>0.18190442112945968</t>
  </si>
  <si>
    <t>0.6239943123990319</t>
  </si>
  <si>
    <t>0.7180435125876279</t>
  </si>
  <si>
    <t>0.12411121350684746</t>
  </si>
  <si>
    <t>0.7564711412447334</t>
  </si>
  <si>
    <t>0.871487455938448</t>
  </si>
  <si>
    <t>0.08641065402785626</t>
  </si>
  <si>
    <t>0.9423428291240898</t>
  </si>
  <si>
    <t>0.9470223914808777</t>
  </si>
  <si>
    <t>0.1988489767355516</t>
  </si>
  <si>
    <t>0.9426892025136269</t>
  </si>
  <si>
    <t>0.9268318825159337</t>
  </si>
  <si>
    <t>0.24969892580783343</t>
  </si>
  <si>
    <t>0.7636155950452569</t>
  </si>
  <si>
    <t>0.8359746857109109</t>
  </si>
  <si>
    <t>0.18047750811155394</t>
  </si>
  <si>
    <t>0.9765322733010813</t>
  </si>
  <si>
    <t>0.9101759262254308</t>
  </si>
  <si>
    <t>0.3011606361552297</t>
  </si>
  <si>
    <t>0.9281070999590975</t>
  </si>
  <si>
    <t>0.8121271734433748</t>
  </si>
  <si>
    <t>0.23616307318293722</t>
  </si>
  <si>
    <t>0.9973930343470365</t>
  </si>
  <si>
    <t>0.8862311382839095</t>
  </si>
  <si>
    <t>0.3578477663094217</t>
  </si>
  <si>
    <t>0.9158345594429915</t>
  </si>
  <si>
    <t>0.8760321219092382</t>
  </si>
  <si>
    <t>0.23499095757592015</t>
  </si>
  <si>
    <t>0.9258183387393291</t>
  </si>
  <si>
    <t>0.86770363825599</t>
  </si>
  <si>
    <t>0.387756114891034</t>
  </si>
  <si>
    <t>1.0280238961776451</t>
  </si>
  <si>
    <t>0.8485716151214624</t>
  </si>
  <si>
    <t>0.337578590801524</t>
  </si>
  <si>
    <t>1.1230798397537511</t>
  </si>
  <si>
    <t>0.9082378598951383</t>
  </si>
  <si>
    <t>0.10925595048363097</t>
  </si>
  <si>
    <t>0.9757011068963457</t>
  </si>
  <si>
    <t>0.9502736194466881</t>
  </si>
  <si>
    <t>0.028471745452976142</t>
  </si>
  <si>
    <t>1.9279674313450321</t>
  </si>
  <si>
    <t>0.828323369500895</t>
  </si>
  <si>
    <t>0.11335209733280022</t>
  </si>
  <si>
    <t>2.2251917481596846</t>
  </si>
  <si>
    <t>0.005579200330182893</t>
  </si>
  <si>
    <t>0.17748441993931305</t>
  </si>
  <si>
    <t>1.0063923809514712</t>
  </si>
  <si>
    <t>0.8541451798020808</t>
  </si>
  <si>
    <t>0.1327043208180505</t>
  </si>
  <si>
    <t>0.9906539765565214</t>
  </si>
  <si>
    <t>0.964783375020634</t>
  </si>
  <si>
    <t>0.20358814665933522</t>
  </si>
  <si>
    <t>0.9952777159806192</t>
  </si>
  <si>
    <t>0.8623354405247312</t>
  </si>
  <si>
    <t>0.19208195226654362</t>
  </si>
  <si>
    <t>0.9342972134232741</t>
  </si>
  <si>
    <t>0.9546200480485474</t>
  </si>
  <si>
    <t>0.12937909760237534</t>
  </si>
  <si>
    <t>1.0551260022847955</t>
  </si>
  <si>
    <t>0.9053211114234274</t>
  </si>
  <si>
    <t>0.0851520159510999</t>
  </si>
  <si>
    <t>0.9536538397077696</t>
  </si>
  <si>
    <t>0.9365062574328815</t>
  </si>
  <si>
    <t>0.16656570678267524</t>
  </si>
  <si>
    <t>0.9967995495210712</t>
  </si>
  <si>
    <t>0.8889323380966629</t>
  </si>
  <si>
    <t>0.19688482926391296</t>
  </si>
  <si>
    <t>1.0048709991591727</t>
  </si>
  <si>
    <t>0.7540805636577023</t>
  </si>
  <si>
    <t>0.1958378126941855</t>
  </si>
  <si>
    <t>0.8964623993690082</t>
  </si>
  <si>
    <t>0.9339884724201734</t>
  </si>
  <si>
    <t>0.2860926533488803</t>
  </si>
  <si>
    <t>0.8986124029690628</t>
  </si>
  <si>
    <t>0.8053877704833685</t>
  </si>
  <si>
    <t>0.15933600648709687</t>
  </si>
  <si>
    <t>0.9501201514615816</t>
  </si>
  <si>
    <t>0.9488787849918116</t>
  </si>
  <si>
    <t>0.2693192437819073</t>
  </si>
  <si>
    <t>0.9528222487481328</t>
  </si>
  <si>
    <t>0.9304437438925812</t>
  </si>
  <si>
    <t>0.2986042573099214</t>
  </si>
  <si>
    <t>1.005458177551657</t>
  </si>
  <si>
    <t>0.9616966267228539</t>
  </si>
  <si>
    <t>0.13332748110529935</t>
  </si>
  <si>
    <t>0.9674764646074385</t>
  </si>
  <si>
    <t>0.9241701909240416</t>
  </si>
  <si>
    <t>0.10829584471492607</t>
  </si>
  <si>
    <t>0.8841452452084659</t>
  </si>
  <si>
    <t>0.9480079362578611</t>
  </si>
  <si>
    <t>0.17745210253566399</t>
  </si>
  <si>
    <t>0.937453660970255</t>
  </si>
  <si>
    <t>0.8538555824899277</t>
  </si>
  <si>
    <t>0.18692310830043293</t>
  </si>
  <si>
    <t>0.9976220116618213</t>
  </si>
  <si>
    <t>0.9350458813403819</t>
  </si>
  <si>
    <t>0.1601723127896848</t>
  </si>
  <si>
    <t>0.9917982805432497</t>
  </si>
  <si>
    <t>0.9037293682557113</t>
  </si>
  <si>
    <t>0.2283836367854535</t>
  </si>
  <si>
    <t>0.8463700057416549</t>
  </si>
  <si>
    <t>0.8422940632517215</t>
  </si>
  <si>
    <t>0.37093772338787057</t>
  </si>
  <si>
    <t>0.8182577890386062</t>
  </si>
  <si>
    <t>0.6881220018609285</t>
  </si>
  <si>
    <t>0.34797413757619955</t>
  </si>
  <si>
    <t>0.914176540853854</t>
  </si>
  <si>
    <t>0.8373122570061875</t>
  </si>
  <si>
    <t>0.22176205794622225</t>
  </si>
  <si>
    <t>1.0503313070441513</t>
  </si>
  <si>
    <t>1.0008321448313833</t>
  </si>
  <si>
    <t>0.25249223014016964</t>
  </si>
  <si>
    <t>1.12214202475338</t>
  </si>
  <si>
    <t>0.8443900478193529</t>
  </si>
  <si>
    <t>0.26513907980001794</t>
  </si>
  <si>
    <t>0.9523097104694601</t>
  </si>
  <si>
    <t>0.9084666499397929</t>
  </si>
  <si>
    <t>0.2570321186230452</t>
  </si>
  <si>
    <t>0.9220664967686558</t>
  </si>
  <si>
    <t>0.9396019652574189</t>
  </si>
  <si>
    <t>0.30782993133786435</t>
  </si>
  <si>
    <t>1.1087949364723881</t>
  </si>
  <si>
    <t>0.8260719188173933</t>
  </si>
  <si>
    <t>0.3412492018686473</t>
  </si>
  <si>
    <t>0.8983120206412422</t>
  </si>
  <si>
    <t>0.889892315419319</t>
  </si>
  <si>
    <t>0.25498449712376176</t>
  </si>
  <si>
    <t>1.0162576421629743</t>
  </si>
  <si>
    <t>0.9014702270183503</t>
  </si>
  <si>
    <t>0.38139843710375215</t>
  </si>
  <si>
    <t>0.953357745164242</t>
  </si>
  <si>
    <t>0.7748948189611824</t>
  </si>
  <si>
    <t>0.35137467352262614</t>
  </si>
  <si>
    <t>0.937103415609229</t>
  </si>
  <si>
    <t>0.7505742776381683</t>
  </si>
  <si>
    <t>0.21127105235422727</t>
  </si>
  <si>
    <t>0.9765372455236758</t>
  </si>
  <si>
    <t>0.8623622120586869</t>
  </si>
  <si>
    <t>0.31840000654061146</t>
  </si>
  <si>
    <t>0.9792972918017965</t>
  </si>
  <si>
    <t>0.9619358634855582</t>
  </si>
  <si>
    <t>0.44227034521735953</t>
  </si>
  <si>
    <t>0.906180262183578</t>
  </si>
  <si>
    <t>0.7330321825653309</t>
  </si>
  <si>
    <t>0.2531959211881354</t>
  </si>
  <si>
    <t>0.9108030777529035</t>
  </si>
  <si>
    <t>0.8688783416478993</t>
  </si>
  <si>
    <t>0.3194083580246193</t>
  </si>
  <si>
    <t>0.8892717560425771</t>
  </si>
  <si>
    <t>0.8365574620828123</t>
  </si>
  <si>
    <t>0.2969137996425001</t>
  </si>
  <si>
    <t>0.8769036147369771</t>
  </si>
  <si>
    <t>0.8167748480909147</t>
  </si>
  <si>
    <t>0.3666442011330693</t>
  </si>
  <si>
    <t>0.9103808037624774</t>
  </si>
  <si>
    <t>0.8764318731987066</t>
  </si>
  <si>
    <t>0.22024153493935503</t>
  </si>
  <si>
    <t>0.9749172525537452</t>
  </si>
  <si>
    <t>0.9384638610628698</t>
  </si>
  <si>
    <t>0.10053552354586844</t>
  </si>
  <si>
    <t>0.8247113541326933</t>
  </si>
  <si>
    <t>0.8437339197436813</t>
  </si>
  <si>
    <t>0.1831175473149848</t>
  </si>
  <si>
    <t>1.014908840835826</t>
  </si>
  <si>
    <t>0.9268812759684424</t>
  </si>
  <si>
    <t>0.1551867687947454</t>
  </si>
  <si>
    <t>1.0115251325870422</t>
  </si>
  <si>
    <t>0.9289752344189619</t>
  </si>
  <si>
    <t>0.19774673254471517</t>
  </si>
  <si>
    <t>0.9467170238723707</t>
  </si>
  <si>
    <t>0.8728885687031183</t>
  </si>
  <si>
    <t>0.18899040140207282</t>
  </si>
  <si>
    <t>0.7997560968255508</t>
  </si>
  <si>
    <t>0.9377815835539923</t>
  </si>
  <si>
    <t>0.18759670476679857</t>
  </si>
  <si>
    <t>0.8989277079942899</t>
  </si>
  <si>
    <t>0.8744802960856759</t>
  </si>
  <si>
    <t>0.3631794828111823</t>
  </si>
  <si>
    <t>0.9118483449177479</t>
  </si>
  <si>
    <t>0.8292245668826097</t>
  </si>
  <si>
    <t>0.13658422524007302</t>
  </si>
  <si>
    <t>0.9072227649886451</t>
  </si>
  <si>
    <t>0.8756692616065943</t>
  </si>
  <si>
    <t>0.10124213518912017</t>
  </si>
  <si>
    <t>1.3181539702735927</t>
  </si>
  <si>
    <t>0.8087292552575748</t>
  </si>
  <si>
    <t>0.3052059063878785</t>
  </si>
  <si>
    <t>1.1190251354973795</t>
  </si>
  <si>
    <t>0.889171657636848</t>
  </si>
  <si>
    <t>0.2748946505816125</t>
  </si>
  <si>
    <t>0.7930313902171799</t>
  </si>
  <si>
    <t>0.6715961079512494</t>
  </si>
  <si>
    <t>0.13285275964004772</t>
  </si>
  <si>
    <t>0.939446945273539</t>
  </si>
  <si>
    <t>0.9577041814377297</t>
  </si>
  <si>
    <t>0.4059504491342165</t>
  </si>
  <si>
    <t>1.0013272405052476</t>
  </si>
  <si>
    <t>0.965203799856243</t>
  </si>
  <si>
    <t>0.17303280476161387</t>
  </si>
  <si>
    <t>0.9358690048983949</t>
  </si>
  <si>
    <t>0.8554936395170305</t>
  </si>
  <si>
    <t>0.2550592636697326</t>
  </si>
  <si>
    <t>1.0117006804422877</t>
  </si>
  <si>
    <t>0.9133659539775396</t>
  </si>
  <si>
    <t>0.16643437484679435</t>
  </si>
  <si>
    <t>1.1065888190465782</t>
  </si>
  <si>
    <t>0.8614219324703429</t>
  </si>
  <si>
    <t>0.19313677341017652</t>
  </si>
  <si>
    <t>0.9674348005342523</t>
  </si>
  <si>
    <t>0.8684823689423609</t>
  </si>
  <si>
    <t>0.14159963582223503</t>
  </si>
  <si>
    <t>0.9196888906450307</t>
  </si>
  <si>
    <t>0.9432612524113138</t>
  </si>
  <si>
    <t>0.2112922179077502</t>
  </si>
  <si>
    <t>1.0269646660482254</t>
  </si>
  <si>
    <t>0.870335612402344</t>
  </si>
  <si>
    <t>0.17767435600700376</t>
  </si>
  <si>
    <t>1.0356665252204076</t>
  </si>
  <si>
    <t>0.9037282941002932</t>
  </si>
  <si>
    <t>0.18922327424877824</t>
  </si>
  <si>
    <t>0.9704413835405639</t>
  </si>
  <si>
    <t>0.9656489128900092</t>
  </si>
  <si>
    <t>0.298473840529394</t>
  </si>
  <si>
    <t>1.1483077310271494</t>
  </si>
  <si>
    <t>0.9131104292596076</t>
  </si>
  <si>
    <t>0.3332838602564814</t>
  </si>
  <si>
    <t>0.8663995333259316</t>
  </si>
  <si>
    <t>0.777960758266625</t>
  </si>
  <si>
    <t>0.09283173536854199</t>
  </si>
  <si>
    <t>0.8071642097945047</t>
  </si>
  <si>
    <t>0.7860140435305829</t>
  </si>
  <si>
    <t>0.22667817816453897</t>
  </si>
  <si>
    <t>0.9061229623438</t>
  </si>
  <si>
    <t>0.9652791077458754</t>
  </si>
  <si>
    <t>0.2800459436920705</t>
  </si>
  <si>
    <t>0.9606622133395695</t>
  </si>
  <si>
    <t>0.891862658620536</t>
  </si>
  <si>
    <t>0.26640609281234984</t>
  </si>
  <si>
    <t>0.8301420341770176</t>
  </si>
  <si>
    <t>0.9216147560649345</t>
  </si>
  <si>
    <t>0.2122676101578106</t>
  </si>
  <si>
    <t>1.030966836582663</t>
  </si>
  <si>
    <t>0.9432432909533435</t>
  </si>
  <si>
    <t>0.2270601650778546</t>
  </si>
  <si>
    <t>0.8629516482357366</t>
  </si>
  <si>
    <t>0.9108892518771665</t>
  </si>
  <si>
    <t>0.169383219286309</t>
  </si>
  <si>
    <t>1.1250843391774898</t>
  </si>
  <si>
    <t>0.9781910065449341</t>
  </si>
  <si>
    <t>0.07088676464625554</t>
  </si>
  <si>
    <t>0.9271119338448812</t>
  </si>
  <si>
    <t>0.9405504502567318</t>
  </si>
  <si>
    <t>0.16950147150064457</t>
  </si>
  <si>
    <t>1.0128065278902707</t>
  </si>
  <si>
    <t>0.9584882553007794</t>
  </si>
  <si>
    <t>0.18915746609361317</t>
  </si>
  <si>
    <t>0.9054062057196615</t>
  </si>
  <si>
    <t>0.8827031937268772</t>
  </si>
  <si>
    <t>0.16362682416894858</t>
  </si>
  <si>
    <t>1.0650234765835727</t>
  </si>
  <si>
    <t>0.9668460896640867</t>
  </si>
  <si>
    <t>0.06722187545506472</t>
  </si>
  <si>
    <t>0.9261504072337556</t>
  </si>
  <si>
    <t>0.968706095044046</t>
  </si>
  <si>
    <t>0.17882955798364175</t>
  </si>
  <si>
    <t>0.9635878076096593</t>
  </si>
  <si>
    <t>0.9084694271706277</t>
  </si>
  <si>
    <t>0.13245638334191007</t>
  </si>
  <si>
    <t>0.8127465438718261</t>
  </si>
  <si>
    <t>0.8079414945234624</t>
  </si>
  <si>
    <t>0.19509023300772296</t>
  </si>
  <si>
    <t>0.9076696374636419</t>
  </si>
  <si>
    <t>0.8446718127415848</t>
  </si>
  <si>
    <t>0.15804535026697078</t>
  </si>
  <si>
    <t>0.9655016151029215</t>
  </si>
  <si>
    <t>0.9437538060401199</t>
  </si>
  <si>
    <t>0.3102411871623566</t>
  </si>
  <si>
    <t>0.890147439800298</t>
  </si>
  <si>
    <t>0.9823511536606858</t>
  </si>
  <si>
    <t>0.2582189299287393</t>
  </si>
  <si>
    <t>0.9571197020388701</t>
  </si>
  <si>
    <t>0.8273635098816706</t>
  </si>
  <si>
    <t>0.31973488847340203</t>
  </si>
  <si>
    <t>1.0731657524659086</t>
  </si>
  <si>
    <t>0.9816782851794352</t>
  </si>
  <si>
    <t>0.07476576900942256</t>
  </si>
  <si>
    <t>0.9505632518103067</t>
  </si>
  <si>
    <t>0.9400653048090428</t>
  </si>
  <si>
    <t>0.3645493013332653</t>
  </si>
  <si>
    <t>1.043725593720783</t>
  </si>
  <si>
    <t>0.7412945470461478</t>
  </si>
  <si>
    <t>0.2035539625607154</t>
  </si>
  <si>
    <t>0.9453984885298232</t>
  </si>
  <si>
    <t>0.9656297788636063</t>
  </si>
  <si>
    <t>0.17199514096207524</t>
  </si>
  <si>
    <t>0.9507892902788708</t>
  </si>
  <si>
    <t>0.8833168289610817</t>
  </si>
  <si>
    <t>0.32870578006164086</t>
  </si>
  <si>
    <t>0.906458436767011</t>
  </si>
  <si>
    <t>0.880552573592613</t>
  </si>
  <si>
    <t>0.10009941065306105</t>
  </si>
  <si>
    <t>0.9725774811740855</t>
  </si>
  <si>
    <t>0.9630889009832114</t>
  </si>
  <si>
    <t>0.3890677835465957</t>
  </si>
  <si>
    <t>1.0054051845489531</t>
  </si>
  <si>
    <t>0.8997720641635532</t>
  </si>
  <si>
    <t>0.2136891311108209</t>
  </si>
  <si>
    <t>0.8398846238873867</t>
  </si>
  <si>
    <t>0.921666212421377</t>
  </si>
  <si>
    <t>0.20752160798538755</t>
  </si>
  <si>
    <t>0.9078064164160926</t>
  </si>
  <si>
    <t>0.9529774602989654</t>
  </si>
  <si>
    <t>0.14791885425590742</t>
  </si>
  <si>
    <t>1.036888479135528</t>
  </si>
  <si>
    <t>0.8864194088364478</t>
  </si>
  <si>
    <t>0.2791611734839634</t>
  </si>
  <si>
    <t>0.8547834289364982</t>
  </si>
  <si>
    <t>0.8656086759070504</t>
  </si>
  <si>
    <t>0.16000378927282427</t>
  </si>
  <si>
    <t>1.1305827939968063</t>
  </si>
  <si>
    <t>0.9827795435600186</t>
  </si>
  <si>
    <t>0.32814173024359894</t>
  </si>
  <si>
    <t>1.1043263250905788</t>
  </si>
  <si>
    <t>0.8808897367426247</t>
  </si>
  <si>
    <t>0.32576793705239</t>
  </si>
  <si>
    <t>0.9002922383777834</t>
  </si>
  <si>
    <t>0.9604454318948945</t>
  </si>
  <si>
    <t>0.2609108352183068</t>
  </si>
  <si>
    <t>0.8815879140364911</t>
  </si>
  <si>
    <t>0.8162309308094479</t>
  </si>
  <si>
    <t>0.24966787673131197</t>
  </si>
  <si>
    <t>0.9476489173715368</t>
  </si>
  <si>
    <t>0.8076977463037724</t>
  </si>
  <si>
    <t>0.2274030583678699</t>
  </si>
  <si>
    <t>0.961475202608028</t>
  </si>
  <si>
    <t>0.9220249479985287</t>
  </si>
  <si>
    <t>0.11517848951311219</t>
  </si>
  <si>
    <t>0.9506374309958713</t>
  </si>
  <si>
    <t>0.9142127586013419</t>
  </si>
  <si>
    <t>0.1869389343403926</t>
  </si>
  <si>
    <t>0.979176207314916</t>
  </si>
  <si>
    <t>0.9266926447757433</t>
  </si>
  <si>
    <t>0.3108095343866716</t>
  </si>
  <si>
    <t>0.9455770240517731</t>
  </si>
  <si>
    <t>0.9268277504273368</t>
  </si>
  <si>
    <t>0.3608038165585186</t>
  </si>
  <si>
    <t>1.0883475729287593</t>
  </si>
  <si>
    <t>0.8679326209362495</t>
  </si>
  <si>
    <t>0.208600800513773</t>
  </si>
  <si>
    <t>0.8841432467877266</t>
  </si>
  <si>
    <t>0.8361710137491825</t>
  </si>
  <si>
    <t>0.2769334930133589</t>
  </si>
  <si>
    <t>0.8864356242759693</t>
  </si>
  <si>
    <t>0.79597776714104</t>
  </si>
  <si>
    <t>0.2894884506445465</t>
  </si>
  <si>
    <t>0.9857481359250759</t>
  </si>
  <si>
    <t>0.8656758648140667</t>
  </si>
  <si>
    <t>0.32088127290256685</t>
  </si>
  <si>
    <t>0.9538907848359861</t>
  </si>
  <si>
    <t>0.8986484442988785</t>
  </si>
  <si>
    <t>0.2312578419062004</t>
  </si>
  <si>
    <t>0.9822736309343252</t>
  </si>
  <si>
    <t>0.8570755375303845</t>
  </si>
  <si>
    <t>0.21425187206514323</t>
  </si>
  <si>
    <t>1.039387666169631</t>
  </si>
  <si>
    <t>0.795516313439533</t>
  </si>
  <si>
    <t>0.17726188184338393</t>
  </si>
  <si>
    <t>1.0102845430760454</t>
  </si>
  <si>
    <t>0.9223263055557533</t>
  </si>
  <si>
    <t>0.18151474759231292</t>
  </si>
  <si>
    <t>0.9398851222934287</t>
  </si>
  <si>
    <t>0.932951107259054</t>
  </si>
  <si>
    <t>0.12939987772667488</t>
  </si>
  <si>
    <t>0.9582120650201951</t>
  </si>
  <si>
    <t>0.9039592442631672</t>
  </si>
  <si>
    <t>0.1034059774376821</t>
  </si>
  <si>
    <t>0.8822568220876565</t>
  </si>
  <si>
    <t>0.9015735016590598</t>
  </si>
  <si>
    <t>0.27400737071774706</t>
  </si>
  <si>
    <t>0.9696957297980044</t>
  </si>
  <si>
    <t>0.844764716503946</t>
  </si>
  <si>
    <t>0.3307756541169449</t>
  </si>
  <si>
    <t>0.941525722879988</t>
  </si>
  <si>
    <t>0.7589171954096863</t>
  </si>
  <si>
    <t>0.34649242676406566</t>
  </si>
  <si>
    <t>1.1005369295777891</t>
  </si>
  <si>
    <t>0.9373212081110158</t>
  </si>
  <si>
    <t>0.22989784386071246</t>
  </si>
  <si>
    <t>0.9850800678397909</t>
  </si>
  <si>
    <t>0.8180406727598626</t>
  </si>
  <si>
    <t>0.1551413800060797</t>
  </si>
  <si>
    <t>0.9521696343855702</t>
  </si>
  <si>
    <t>0.8408116059795993</t>
  </si>
  <si>
    <t>0.22603644375658372</t>
  </si>
  <si>
    <t>0.9520071365202576</t>
  </si>
  <si>
    <t>0.8391258808069667</t>
  </si>
  <si>
    <t>0.16089672858604262</t>
  </si>
  <si>
    <t>1.0148442253377037</t>
  </si>
  <si>
    <t>0.9537102737156671</t>
  </si>
  <si>
    <t>0.28610498298659154</t>
  </si>
  <si>
    <t>1.0963753810082975</t>
  </si>
  <si>
    <t>0.8850640528285829</t>
  </si>
  <si>
    <t>0.15501159528265107</t>
  </si>
  <si>
    <t>0.9899701377038236</t>
  </si>
  <si>
    <t>0.9118369564999096</t>
  </si>
  <si>
    <t>0.3215212847502594</t>
  </si>
  <si>
    <t>0.8901305271172817</t>
  </si>
  <si>
    <t>0.9039332263378386</t>
  </si>
  <si>
    <t>0.11976843939074668</t>
  </si>
  <si>
    <t>0.9414165417043545</t>
  </si>
  <si>
    <t>0.8757566634546851</t>
  </si>
  <si>
    <t>0.34771607582497477</t>
  </si>
  <si>
    <t>0.9742940757684906</t>
  </si>
  <si>
    <t>0.7995828783268485</t>
  </si>
  <si>
    <t>0.46902360301173773</t>
  </si>
  <si>
    <t>0.6514268468669091</t>
  </si>
  <si>
    <t>0.5231381656690639</t>
  </si>
  <si>
    <t>0.2685800839931096</t>
  </si>
  <si>
    <t>0.9958015408842829</t>
  </si>
  <si>
    <t>0.8464333770055514</t>
  </si>
  <si>
    <t>0.3449221483272258</t>
  </si>
  <si>
    <t>1.0136487989000889</t>
  </si>
  <si>
    <t>0.786542233424146</t>
  </si>
  <si>
    <t>0.49146967170011546</t>
  </si>
  <si>
    <t>0.6595430506358824</t>
  </si>
  <si>
    <t>0.5191616192220863</t>
  </si>
  <si>
    <t>0.3590088360655624</t>
  </si>
  <si>
    <t>1.0176417448579884</t>
  </si>
  <si>
    <t>0.8752022149043983</t>
  </si>
  <si>
    <t>0.3051368793399365</t>
  </si>
  <si>
    <t>0.9385798027694531</t>
  </si>
  <si>
    <t>0.8128749263084412</t>
  </si>
  <si>
    <t>0.36262045501240675</t>
  </si>
  <si>
    <t>1.0918092832381396</t>
  </si>
  <si>
    <t>0.8396915978688719</t>
  </si>
  <si>
    <t>0.13230809052519157</t>
  </si>
  <si>
    <t>1.0687726855168709</t>
  </si>
  <si>
    <t>0.9154534855920675</t>
  </si>
  <si>
    <t>0.4630454354312696</t>
  </si>
  <si>
    <t>0.6739116170282375</t>
  </si>
  <si>
    <t>0.5612323219515786</t>
  </si>
  <si>
    <t>0.3037990846479266</t>
  </si>
  <si>
    <t>0.9454958686475636</t>
  </si>
  <si>
    <t>0.8349585347887916</t>
  </si>
  <si>
    <t>0.17632822669895282</t>
  </si>
  <si>
    <t>0.9410653065255368</t>
  </si>
  <si>
    <t>0.982296112550556</t>
  </si>
  <si>
    <t>0.20659993342719637</t>
  </si>
  <si>
    <t>0.8654727551320023</t>
  </si>
  <si>
    <t>0.972362764789378</t>
  </si>
  <si>
    <t>0.1879094540608735</t>
  </si>
  <si>
    <t>0.97891279623727</t>
  </si>
  <si>
    <t>0.9604230639377433</t>
  </si>
  <si>
    <t>0.42837509592112333</t>
  </si>
  <si>
    <t>0.952231573920957</t>
  </si>
  <si>
    <t>0.7852815758154447</t>
  </si>
  <si>
    <t>0.28433085023093074</t>
  </si>
  <si>
    <t>0.9540398985294734</t>
  </si>
  <si>
    <t>0.9320838736716959</t>
  </si>
  <si>
    <t>0.2627711552385933</t>
  </si>
  <si>
    <t>1.023507474995327</t>
  </si>
  <si>
    <t>0.9527629652742515</t>
  </si>
  <si>
    <t>0.26443839553341925</t>
  </si>
  <si>
    <t>0.7910183499785244</t>
  </si>
  <si>
    <t>0.7596383668205231</t>
  </si>
  <si>
    <t>0.1722598684561432</t>
  </si>
  <si>
    <t>1.0117592116271572</t>
  </si>
  <si>
    <t>0.9331851861801455</t>
  </si>
  <si>
    <t>0.3287173785798466</t>
  </si>
  <si>
    <t>0.7371889820486706</t>
  </si>
  <si>
    <t>0.7036028138979566</t>
  </si>
  <si>
    <t>0.5043860426304011</t>
  </si>
  <si>
    <t>0.675292651028448</t>
  </si>
  <si>
    <t>0.4885066466960991</t>
  </si>
  <si>
    <t>0.30522232436052854</t>
  </si>
  <si>
    <t>0.9047999133869957</t>
  </si>
  <si>
    <t>0.7897895107102713</t>
  </si>
  <si>
    <t>0.34080678031520545</t>
  </si>
  <si>
    <t>0.9099638100239025</t>
  </si>
  <si>
    <t>0.7350338878618143</t>
  </si>
  <si>
    <t>0.21087547922869818</t>
  </si>
  <si>
    <t>0.9258766682257982</t>
  </si>
  <si>
    <t>0.8798978229432775</t>
  </si>
  <si>
    <t>0.16618228406966293</t>
  </si>
  <si>
    <t>0.9641392630984316</t>
  </si>
  <si>
    <t>0.92734096795552</t>
  </si>
  <si>
    <t>0.31515101209627033</t>
  </si>
  <si>
    <t>0.867080004345792</t>
  </si>
  <si>
    <t>0.7600043772736073</t>
  </si>
  <si>
    <t>0.3767639318269985</t>
  </si>
  <si>
    <t>0.9223898862643665</t>
  </si>
  <si>
    <t>0.768054316310086</t>
  </si>
  <si>
    <t>0.2262520690963945</t>
  </si>
  <si>
    <t>0.8938025363381461</t>
  </si>
  <si>
    <t>0.9304487331981799</t>
  </si>
  <si>
    <t>0.28429597558820024</t>
  </si>
  <si>
    <t>0.954972644395965</t>
  </si>
  <si>
    <t>0.8462930668417145</t>
  </si>
  <si>
    <t>0.44082846681884835</t>
  </si>
  <si>
    <t>0.8541379533698441</t>
  </si>
  <si>
    <t>0.6576029299911059</t>
  </si>
  <si>
    <t>0.13026828864825124</t>
  </si>
  <si>
    <t>0.9598533497528219</t>
  </si>
  <si>
    <t>0.9778917739313298</t>
  </si>
  <si>
    <t>0.21327978794570812</t>
  </si>
  <si>
    <t>1.0422061126277924</t>
  </si>
  <si>
    <t>0.8352550900038146</t>
  </si>
  <si>
    <t>0.29416454536416675</t>
  </si>
  <si>
    <t>0.8857012546886132</t>
  </si>
  <si>
    <t>0.8169212031001523</t>
  </si>
  <si>
    <t>0.25601762734836075</t>
  </si>
  <si>
    <t>1.018057628308831</t>
  </si>
  <si>
    <t>0.8537245358429908</t>
  </si>
  <si>
    <t>0.35014126137526397</t>
  </si>
  <si>
    <t>1.050555350743919</t>
  </si>
  <si>
    <t>0.8417898684245204</t>
  </si>
  <si>
    <t>0.2366532388008866</t>
  </si>
  <si>
    <t>1.181601819701505</t>
  </si>
  <si>
    <t>0.9764190503845973</t>
  </si>
  <si>
    <t>0.20254712219907905</t>
  </si>
  <si>
    <t>0.9797648581072812</t>
  </si>
  <si>
    <t>0.9027647077766434</t>
  </si>
  <si>
    <t>0.4312142559352884</t>
  </si>
  <si>
    <t>0.9764016889052713</t>
  </si>
  <si>
    <t>0.8431454842293349</t>
  </si>
  <si>
    <t>0.19831804088047142</t>
  </si>
  <si>
    <t>0.9519471229394201</t>
  </si>
  <si>
    <t>0.8945604124468018</t>
  </si>
  <si>
    <t>0.43973245650675585</t>
  </si>
  <si>
    <t>0.8009714914737622</t>
  </si>
  <si>
    <t>0.66183607670255</t>
  </si>
  <si>
    <t>0.2837085596610496</t>
  </si>
  <si>
    <t>0.8641983815336981</t>
  </si>
  <si>
    <t>0.844975413754322</t>
  </si>
  <si>
    <t>0.2974846338092051</t>
  </si>
  <si>
    <t>0.9918506389929972</t>
  </si>
  <si>
    <t>0.7813072774681501</t>
  </si>
  <si>
    <t>0.1420656592698898</t>
  </si>
  <si>
    <t>0.9710418779037102</t>
  </si>
  <si>
    <t>0.98408448913867</t>
  </si>
  <si>
    <t>0.327310407822989</t>
  </si>
  <si>
    <t>0.9159620311436518</t>
  </si>
  <si>
    <t>0.8620873031039428</t>
  </si>
  <si>
    <t>0.2626956850600225</t>
  </si>
  <si>
    <t>1.0386219144409221</t>
  </si>
  <si>
    <t>0.8659442328471755</t>
  </si>
  <si>
    <t>0.2899540445895328</t>
  </si>
  <si>
    <t>1.0194354115828128</t>
  </si>
  <si>
    <t>0.9590807429615306</t>
  </si>
  <si>
    <t>0.4038313859992536</t>
  </si>
  <si>
    <t>0.8072730345051788</t>
  </si>
  <si>
    <t>0.6616435924470847</t>
  </si>
  <si>
    <t>0.2773803545668284</t>
  </si>
  <si>
    <t>0.9342138673240725</t>
  </si>
  <si>
    <t>0.9211089231394198</t>
  </si>
  <si>
    <t>0.15942224211139658</t>
  </si>
  <si>
    <t>0.9909694307468224</t>
  </si>
  <si>
    <t>0.8490449421473865</t>
  </si>
  <si>
    <t>0.4324780198186778</t>
  </si>
  <si>
    <t>1.0427970985984256</t>
  </si>
  <si>
    <t>0.8080737489514889</t>
  </si>
  <si>
    <t>0.20103867904880043</t>
  </si>
  <si>
    <t>0.9977507846204473</t>
  </si>
  <si>
    <t>0.9423641202554688</t>
  </si>
  <si>
    <t>0.3587291347509842</t>
  </si>
  <si>
    <t>1.0285583182738502</t>
  </si>
  <si>
    <t>0.9651918992950059</t>
  </si>
  <si>
    <t>0.2909645211721013</t>
  </si>
  <si>
    <t>0.987761778679435</t>
  </si>
  <si>
    <t>0.9484013404217961</t>
  </si>
  <si>
    <t>0.40050574475864786</t>
  </si>
  <si>
    <t>0.8798066748790181</t>
  </si>
  <si>
    <t>0.6287388052232347</t>
  </si>
  <si>
    <t>0.47387661439486495</t>
  </si>
  <si>
    <t>0.8847280746963717</t>
  </si>
  <si>
    <t>0.62295068097216455</t>
  </si>
  <si>
    <t>0.2447792047028861</t>
  </si>
  <si>
    <t>0.9833436581016448</t>
  </si>
  <si>
    <t>0.8684300376527547</t>
  </si>
  <si>
    <t>0.32933722832536116</t>
  </si>
  <si>
    <t>1.073759373501122</t>
  </si>
  <si>
    <t>0.8185952969382384</t>
  </si>
  <si>
    <t>0.12347245331444658</t>
  </si>
  <si>
    <t>0.9532243565760798</t>
  </si>
  <si>
    <t>0.8794378889728378</t>
  </si>
  <si>
    <t>0.25108927727057917</t>
  </si>
  <si>
    <t>0.9344805107730291</t>
  </si>
  <si>
    <t>0.8856524055480515</t>
  </si>
  <si>
    <t>0.33979550586676066</t>
  </si>
  <si>
    <t>0.9079175036278045</t>
  </si>
  <si>
    <t>0.7719400178554332</t>
  </si>
  <si>
    <t>0.24564686149554515</t>
  </si>
  <si>
    <t>1.0158135944956155</t>
  </si>
  <si>
    <t>0.9326221382147573</t>
  </si>
  <si>
    <t>0.2800747006169748</t>
  </si>
  <si>
    <t>1.0227310018568199</t>
  </si>
  <si>
    <t>0.782171651527569</t>
  </si>
  <si>
    <t>0.372543948434775</t>
  </si>
  <si>
    <t>1.006606332406549</t>
  </si>
  <si>
    <t>0.8996336565527219</t>
  </si>
  <si>
    <t>0.38630479461117334</t>
  </si>
  <si>
    <t>0.9781006089879903</t>
  </si>
  <si>
    <t>0.9157111630282949</t>
  </si>
  <si>
    <t>0.3749136614983073</t>
  </si>
  <si>
    <t>0.9160249123239933</t>
  </si>
  <si>
    <t>0.6894528595739289</t>
  </si>
  <si>
    <t>0.4190298071342027</t>
  </si>
  <si>
    <t>0.7679151701422873</t>
  </si>
  <si>
    <t>0.6437705711757162</t>
  </si>
  <si>
    <t>0.2622166300734221</t>
  </si>
  <si>
    <t>0.9717097256831253</t>
  </si>
  <si>
    <t>0.9020427906163893</t>
  </si>
  <si>
    <t>0.24182033760193158</t>
  </si>
  <si>
    <t>0.9041069689911834</t>
  </si>
  <si>
    <t>0.8768907932474566</t>
  </si>
  <si>
    <t>0.3515777486541679</t>
  </si>
  <si>
    <t>1.014805192507398</t>
  </si>
  <si>
    <t>0.9212236393880971</t>
  </si>
  <si>
    <t>0.32459036474960345</t>
  </si>
  <si>
    <t>0.9972199224060829</t>
  </si>
  <si>
    <t>0.8346795492469269</t>
  </si>
  <si>
    <t>0.3020289176703292</t>
  </si>
  <si>
    <t>0.8957372918444906</t>
  </si>
  <si>
    <t>0.844890636554305</t>
  </si>
  <si>
    <t>0.20087154343741412</t>
  </si>
  <si>
    <t>0.9997001273566111</t>
  </si>
  <si>
    <t>0.868915259846609</t>
  </si>
  <si>
    <t>0.11889380003470858</t>
  </si>
  <si>
    <t>0.9299215593785279</t>
  </si>
  <si>
    <t>1.0351083621166914</t>
  </si>
  <si>
    <t>0.3466825711421869</t>
  </si>
  <si>
    <t>0.9348613719863949</t>
  </si>
  <si>
    <t>0.8377698752158202</t>
  </si>
  <si>
    <t>0.2863525584368347</t>
  </si>
  <si>
    <t>0.8609966056561631</t>
  </si>
  <si>
    <t>0.7530218257550523</t>
  </si>
  <si>
    <t>0.268389829406934</t>
  </si>
  <si>
    <t>0.8820192542797003</t>
  </si>
  <si>
    <t>0.8212558978482576</t>
  </si>
  <si>
    <t>0.17062423455288533</t>
  </si>
  <si>
    <t>0.9137961993353164</t>
  </si>
  <si>
    <t>0.8925806415274695</t>
  </si>
  <si>
    <t>0.43775920225465337</t>
  </si>
  <si>
    <t>0.790162019163349</t>
  </si>
  <si>
    <t>0.6675599685978524</t>
  </si>
  <si>
    <t>0.32582611663620353</t>
  </si>
  <si>
    <t>0.8399393890981122</t>
  </si>
  <si>
    <t>0.6965488263126495</t>
  </si>
  <si>
    <t>0.4798973082691693</t>
  </si>
  <si>
    <t>1.0598931805994127</t>
  </si>
  <si>
    <t>0.9087562739242765</t>
  </si>
  <si>
    <t>0.29162143712679545</t>
  </si>
  <si>
    <t>0.8886138847947698</t>
  </si>
  <si>
    <t>0.8776619105314372</t>
  </si>
  <si>
    <t>0.21043818382461477</t>
  </si>
  <si>
    <t>1.0164774688591982</t>
  </si>
  <si>
    <t>0.8813780410562881</t>
  </si>
  <si>
    <t>0.3059181532513973</t>
  </si>
  <si>
    <t>0.47882682916343244</t>
  </si>
  <si>
    <t>0.6672149400443492</t>
  </si>
  <si>
    <t>0.2984098027332902</t>
  </si>
  <si>
    <t>0.9426226363619065</t>
  </si>
  <si>
    <t>0.9665447747743021</t>
  </si>
  <si>
    <t>0.25811239171441713</t>
  </si>
  <si>
    <t>0.8643415063407962</t>
  </si>
  <si>
    <t>0.8057570721076605</t>
  </si>
  <si>
    <t>0.22756499867532037</t>
  </si>
  <si>
    <t>1.0629322481886259</t>
  </si>
  <si>
    <t>0.8647946024663957</t>
  </si>
  <si>
    <t>0.23945640423318737</t>
  </si>
  <si>
    <t>0.8677693738829686</t>
  </si>
  <si>
    <t>0.9053334037730154</t>
  </si>
  <si>
    <t>0.2800974183209344</t>
  </si>
  <si>
    <t>1.0267417720734366</t>
  </si>
  <si>
    <t>0.9491212849362125</t>
  </si>
  <si>
    <t>0.32018673443805834</t>
  </si>
  <si>
    <t>0.953293454618255</t>
  </si>
  <si>
    <t>0.8590953394510282</t>
  </si>
  <si>
    <t>0.08086686087902988</t>
  </si>
  <si>
    <t>1.020522359064974</t>
  </si>
  <si>
    <t>0.9372210501749436</t>
  </si>
  <si>
    <t>0.21119375475716007</t>
  </si>
  <si>
    <t>0.9836448485850195</t>
  </si>
  <si>
    <t>0.9742134033552188</t>
  </si>
  <si>
    <t>0.3079198023068321</t>
  </si>
  <si>
    <t>1.1093761090908336</t>
  </si>
  <si>
    <t>1.0361424252119855</t>
  </si>
  <si>
    <t>0.23143374981547404</t>
  </si>
  <si>
    <t>1.0033739305859202</t>
  </si>
  <si>
    <t>0.8162162587529374</t>
  </si>
  <si>
    <t>0.3063795710907502</t>
  </si>
  <si>
    <t>1.1461766883435656</t>
  </si>
  <si>
    <t>0.9024867245672976</t>
  </si>
  <si>
    <t>0.21047828586881678</t>
  </si>
  <si>
    <t>0.9748642108301779</t>
  </si>
  <si>
    <t>0.9659608127574029</t>
  </si>
  <si>
    <t>0.2999477128807217</t>
  </si>
  <si>
    <t>1.0636653411375947</t>
  </si>
  <si>
    <t>0.9049210826844599</t>
  </si>
  <si>
    <t>0.22951081524828693</t>
  </si>
  <si>
    <t>0.9353356952539844</t>
  </si>
  <si>
    <t>0.8293311604339075</t>
  </si>
  <si>
    <t>0.28451405686991355</t>
  </si>
  <si>
    <t>1.0451329262203324</t>
  </si>
  <si>
    <t>0.8878120930442109</t>
  </si>
  <si>
    <t>0.28851378671304684</t>
  </si>
  <si>
    <t>0.9498314523589093</t>
  </si>
  <si>
    <t>0.9288270017499911</t>
  </si>
  <si>
    <t>0.22227939520516576</t>
  </si>
  <si>
    <t>0.9967744261907319</t>
  </si>
  <si>
    <t>0.8522057915208023</t>
  </si>
  <si>
    <t>0.2120653407925932</t>
  </si>
  <si>
    <t>0.9389776299397488</t>
  </si>
  <si>
    <t>0.9027724430146697</t>
  </si>
  <si>
    <t>0.2861238115415793</t>
  </si>
  <si>
    <t>0.9746820561560123</t>
  </si>
  <si>
    <t>0.8876601083467768</t>
  </si>
  <si>
    <t>0.19640569770608807</t>
  </si>
  <si>
    <t>0.9592770862858435</t>
  </si>
  <si>
    <t>0.9621314160732599</t>
  </si>
  <si>
    <t>0.35499324295634227</t>
  </si>
  <si>
    <t>0.9592431571245676</t>
  </si>
  <si>
    <t>0.8628204056682702</t>
  </si>
  <si>
    <t>0.33483064451113587</t>
  </si>
  <si>
    <t>0.9752923554970089</t>
  </si>
  <si>
    <t>0.7498788744793824</t>
  </si>
  <si>
    <t>0.2861575710118751</t>
  </si>
  <si>
    <t>0.8629946702547322</t>
  </si>
  <si>
    <t>0.7153559920632793</t>
  </si>
  <si>
    <t>0.15543888200164008</t>
  </si>
  <si>
    <t>1.0296820433584457</t>
  </si>
  <si>
    <t>0.9540246089634906</t>
  </si>
  <si>
    <t>0.20165528196753532</t>
  </si>
  <si>
    <t>0.81234701897905</t>
  </si>
  <si>
    <t>0.9269368590407943</t>
  </si>
  <si>
    <t>0.3444258742712162</t>
  </si>
  <si>
    <t>0.9544649070703326</t>
  </si>
  <si>
    <t>0.8078379635427261</t>
  </si>
  <si>
    <t>0.25344758487487784</t>
  </si>
  <si>
    <t>0.9313486042263268</t>
  </si>
  <si>
    <t>0.8369878007608427</t>
  </si>
  <si>
    <t>0.287467009367985</t>
  </si>
  <si>
    <t>0.9982760543381848</t>
  </si>
  <si>
    <t>0.8659138693058281</t>
  </si>
  <si>
    <t>0.3643641922338625</t>
  </si>
  <si>
    <t>0.8970945904070102</t>
  </si>
  <si>
    <t>0.7886328616758369</t>
  </si>
  <si>
    <t>0.21874502823798514</t>
  </si>
  <si>
    <t>0.9310385200413204</t>
  </si>
  <si>
    <t>0.9040287604645189</t>
  </si>
  <si>
    <t>0.5313966609793827</t>
  </si>
  <si>
    <t>0.7683520796182537</t>
  </si>
  <si>
    <t>0.5536862300503123</t>
  </si>
  <si>
    <t>0.29721836186239436</t>
  </si>
  <si>
    <t>1.0457618056431843</t>
  </si>
  <si>
    <t>0.8559453533790509</t>
  </si>
  <si>
    <t>0.2725057550749462</t>
  </si>
  <si>
    <t>0.924538836825771</t>
  </si>
  <si>
    <t>0.8446098963920144</t>
  </si>
  <si>
    <t>0.2219243921785865</t>
  </si>
  <si>
    <t>0.9958180775033594</t>
  </si>
  <si>
    <t>0.9039470820016393</t>
  </si>
  <si>
    <t>0.28705131171416515</t>
  </si>
  <si>
    <t>0.9176107469285602</t>
  </si>
  <si>
    <t>0.8806476934271005</t>
  </si>
  <si>
    <t>0.2755128629978166</t>
  </si>
  <si>
    <t>0.9013530640332532</t>
  </si>
  <si>
    <t>0.8986826544873237</t>
  </si>
  <si>
    <t>0.2527863971099894</t>
  </si>
  <si>
    <t>0.9884193322097778</t>
  </si>
  <si>
    <t>0.812109180943591</t>
  </si>
  <si>
    <t>0.35631933814804634</t>
  </si>
  <si>
    <t>0.9023714701008021</t>
  </si>
  <si>
    <t>0.738743387826829</t>
  </si>
  <si>
    <t>0.3870723401173602</t>
  </si>
  <si>
    <t>1.1233648693818399</t>
  </si>
  <si>
    <t>0.8735980282012534</t>
  </si>
  <si>
    <t>0.36161342738724567</t>
  </si>
  <si>
    <t>0.9372485328732525</t>
  </si>
  <si>
    <t>0.9041707205042155</t>
  </si>
  <si>
    <t>0.3512763118630621</t>
  </si>
  <si>
    <t>0.9222862571403231</t>
  </si>
  <si>
    <t>0.7118496687825062</t>
  </si>
  <si>
    <t>0.3926752612203408</t>
  </si>
  <si>
    <t>0.8854306533183798</t>
  </si>
  <si>
    <t>0.9026105253784598</t>
  </si>
  <si>
    <t>0.3481454413238729</t>
  </si>
  <si>
    <t>0.9832500908046704</t>
  </si>
  <si>
    <t>0.8540350718206042</t>
  </si>
  <si>
    <t>0.1888090206520401</t>
  </si>
  <si>
    <t>1.010201554199508</t>
  </si>
  <si>
    <t>0.9342620783408042</t>
  </si>
  <si>
    <t>0.437826492829783</t>
  </si>
  <si>
    <t>0.9293231070877283</t>
  </si>
  <si>
    <t>0.6319328259505697</t>
  </si>
  <si>
    <t>0.2739075727247</t>
  </si>
  <si>
    <t>1.0552599836944725</t>
  </si>
  <si>
    <t>0.8902183197023001</t>
  </si>
  <si>
    <t>0.2391369907433774</t>
  </si>
  <si>
    <t>1.057658149840175</t>
  </si>
  <si>
    <t>0.8739836177242581</t>
  </si>
  <si>
    <t>0.24398599270282298</t>
  </si>
  <si>
    <t>0.9531051735673124</t>
  </si>
  <si>
    <t>0.8592262842003118</t>
  </si>
  <si>
    <t>0.2133995620981046</t>
  </si>
  <si>
    <t>0.7580522548995631</t>
  </si>
  <si>
    <t>0.9125218120072562</t>
  </si>
  <si>
    <t>0.3414605301942226</t>
  </si>
  <si>
    <t>0.7638079510212998</t>
  </si>
  <si>
    <t>0.6875505922631003</t>
  </si>
  <si>
    <t>0.2768334482818561</t>
  </si>
  <si>
    <t>0.9943577181154191</t>
  </si>
  <si>
    <t>0.8052947863310151</t>
  </si>
  <si>
    <t>0.31435329258947026</t>
  </si>
  <si>
    <t>0.9561060311298775</t>
  </si>
  <si>
    <t>0.8600384629111457</t>
  </si>
  <si>
    <t>0.18001826109664346</t>
  </si>
  <si>
    <t>0.8952289077390816</t>
  </si>
  <si>
    <t>0.8760766453910126</t>
  </si>
  <si>
    <t>0.24378476144647682</t>
  </si>
  <si>
    <t>0.9654465913913347</t>
  </si>
  <si>
    <t>0.9034438574248034</t>
  </si>
  <si>
    <t>0.3370954825557339</t>
  </si>
  <si>
    <t>0.9156795644091948</t>
  </si>
  <si>
    <t>0.9460243212361761</t>
  </si>
  <si>
    <t>0.21221018510017936</t>
  </si>
  <si>
    <t>0.959773924856147</t>
  </si>
  <si>
    <t>0.9483948114671283</t>
  </si>
  <si>
    <t>0.24130431958254478</t>
  </si>
  <si>
    <t>0.969860436513833</t>
  </si>
  <si>
    <t>0.9635242331118365</t>
  </si>
  <si>
    <t>0.21267449270571445</t>
  </si>
  <si>
    <t>0.9402586464894942</t>
  </si>
  <si>
    <t>0.9228659538573935</t>
  </si>
  <si>
    <t>0.3483233288569526</t>
  </si>
  <si>
    <t>0.9215239419009116</t>
  </si>
  <si>
    <t>0.7280704901697124</t>
  </si>
  <si>
    <t>0.2304112531578674</t>
  </si>
  <si>
    <t>0.9963087139632691</t>
  </si>
  <si>
    <t>0.9289557483300053</t>
  </si>
  <si>
    <t>0.3250624423596691</t>
  </si>
  <si>
    <t>0.988719592428025</t>
  </si>
  <si>
    <t>0.9097446484419238</t>
  </si>
  <si>
    <t>0.36334396121004486</t>
  </si>
  <si>
    <t>0.9918020534359762</t>
  </si>
  <si>
    <t>0.7758023832052933</t>
  </si>
  <si>
    <t>0.3624643607461669</t>
  </si>
  <si>
    <t>0.8821566794262978</t>
  </si>
  <si>
    <t>0.8848685253865236</t>
  </si>
  <si>
    <t>0.3530448677863103</t>
  </si>
  <si>
    <t>0.9885525683667433</t>
  </si>
  <si>
    <t>0.9077608222911766</t>
  </si>
  <si>
    <t>0.2791638784309504</t>
  </si>
  <si>
    <t>1.024715509409702</t>
  </si>
  <si>
    <t>0.8332583265609519</t>
  </si>
  <si>
    <t>0.2670476583388343</t>
  </si>
  <si>
    <t>1.0527292771998384</t>
  </si>
  <si>
    <t>0.8995832541576718</t>
  </si>
  <si>
    <t>0.18345691585088653</t>
  </si>
  <si>
    <t>0.9797623609826719</t>
  </si>
  <si>
    <t>0.9757596587121298</t>
  </si>
  <si>
    <t>0.1859124215688267</t>
  </si>
  <si>
    <t>0.6438150707763844</t>
  </si>
  <si>
    <t>0.6890986909969978</t>
  </si>
  <si>
    <t>0.17182767028586643</t>
  </si>
  <si>
    <t>0.9386765463925721</t>
  </si>
  <si>
    <t>0.9065954057365025</t>
  </si>
  <si>
    <t>0.06526333129674831</t>
  </si>
  <si>
    <t>1.0116801812841911</t>
  </si>
  <si>
    <t>0.9840104135726871</t>
  </si>
  <si>
    <t>0.12004742347639549</t>
  </si>
  <si>
    <t>0.9069686817900526</t>
  </si>
  <si>
    <t>0.8865616347522174</t>
  </si>
  <si>
    <t>0.4438912185887642</t>
  </si>
  <si>
    <t>0.8887112086093658</t>
  </si>
  <si>
    <t>0.7565558807343248</t>
  </si>
  <si>
    <t>0.40592334985435397</t>
  </si>
  <si>
    <t>0.86933981349909</t>
  </si>
  <si>
    <t>0.7908126515397105</t>
  </si>
  <si>
    <t>0.15252697845245683</t>
  </si>
  <si>
    <t>1.0264673574264682</t>
  </si>
  <si>
    <t>0.9321249154612745</t>
  </si>
  <si>
    <t>0.2909594805586385</t>
  </si>
  <si>
    <t>0.9967597999848818</t>
  </si>
  <si>
    <t>0.8475890665426642</t>
  </si>
  <si>
    <t>0.3869245143370887</t>
  </si>
  <si>
    <t>0.9972501545589316</t>
  </si>
  <si>
    <t>0.849980139795915</t>
  </si>
  <si>
    <t>0.11970005609075957</t>
  </si>
  <si>
    <t>0.9549825707305253</t>
  </si>
  <si>
    <t>0.9894193728586933</t>
  </si>
  <si>
    <t>0.42290648702044886</t>
  </si>
  <si>
    <t>0.926063369257611</t>
  </si>
  <si>
    <t>0.7446399903179566</t>
  </si>
  <si>
    <t>0.1388883568124613</t>
  </si>
  <si>
    <t>0.954147260045398</t>
  </si>
  <si>
    <t>0.9151315038478303</t>
  </si>
  <si>
    <t>0.16327950034487762</t>
  </si>
  <si>
    <t>0.9978613339791866</t>
  </si>
  <si>
    <t>0.9329512500052155</t>
  </si>
  <si>
    <t>0.4550133527680178</t>
  </si>
  <si>
    <t>0.9819530125803837</t>
  </si>
  <si>
    <t>0.9047418464630137</t>
  </si>
  <si>
    <t>0.18161762947227317</t>
  </si>
  <si>
    <t>1.0084569238434287</t>
  </si>
  <si>
    <t>0.9057104556243774</t>
  </si>
  <si>
    <t>0.10000862418358651</t>
  </si>
  <si>
    <t>0.004552926120571237</t>
  </si>
  <si>
    <t>0.3528916996165782</t>
  </si>
  <si>
    <t>0.2604215644359802</t>
  </si>
  <si>
    <t>0.9537055524678227</t>
  </si>
  <si>
    <t>0.887256467804274</t>
  </si>
  <si>
    <t>0.2868463369040445</t>
  </si>
  <si>
    <t>0.9284746679317177</t>
  </si>
  <si>
    <t>0.8307669845734259</t>
  </si>
  <si>
    <t>0.374739115804486</t>
  </si>
  <si>
    <t>0.9641116879236638</t>
  </si>
  <si>
    <t>0.9437207561298904</t>
  </si>
  <si>
    <t>0.35361572677058</t>
  </si>
  <si>
    <t>0.96679236932925</t>
  </si>
  <si>
    <t>0.7798473192678989</t>
  </si>
  <si>
    <t>0.24864462557483158</t>
  </si>
  <si>
    <t>0.9223428587065889</t>
  </si>
  <si>
    <t>0.8315809966953974</t>
  </si>
  <si>
    <t>0.3311065880934528</t>
  </si>
  <si>
    <t>0.9422837658525213</t>
  </si>
  <si>
    <t>0.9153551597432088</t>
  </si>
  <si>
    <t>0.29316913784763166</t>
  </si>
  <si>
    <t>0.9944797130554428</t>
  </si>
  <si>
    <t>0.9414937132069532</t>
  </si>
  <si>
    <t>0.4083539994763292</t>
  </si>
  <si>
    <t>0.9940195189718484</t>
  </si>
  <si>
    <t>0.7406794356336247</t>
  </si>
  <si>
    <t>0.3491744828172264</t>
  </si>
  <si>
    <t>0.914269279447652</t>
  </si>
  <si>
    <t>0.8223469728456538</t>
  </si>
  <si>
    <t>0.5008624808033464</t>
  </si>
  <si>
    <t>0.8543840840519884</t>
  </si>
  <si>
    <t>0.7105240408300784</t>
  </si>
  <si>
    <t>0.3180943779562625</t>
  </si>
  <si>
    <t>1.0691127633133901</t>
  </si>
  <si>
    <t>0.8746806920206143</t>
  </si>
  <si>
    <t>0.48694718733787423</t>
  </si>
  <si>
    <t>0.972370289445315</t>
  </si>
  <si>
    <t>0.8576910793110499</t>
  </si>
  <si>
    <t>0.32489722627838796</t>
  </si>
  <si>
    <t>0.9791973090472608</t>
  </si>
  <si>
    <t>0.8646838881146894</t>
  </si>
  <si>
    <t>0.3307210472082228</t>
  </si>
  <si>
    <t>0.8857934670895494</t>
  </si>
  <si>
    <t>0.8967919681176403</t>
  </si>
  <si>
    <t>0.4259734961426472</t>
  </si>
  <si>
    <t>0.8684798356008787</t>
  </si>
  <si>
    <t>0.8703501892185537</t>
  </si>
  <si>
    <t>0.15839075368859495</t>
  </si>
  <si>
    <t>0.9818926344300852</t>
  </si>
  <si>
    <t>0.9178140663048704</t>
  </si>
  <si>
    <t>0.15044810854708915</t>
  </si>
  <si>
    <t>0.9481136499300946</t>
  </si>
  <si>
    <t>0.8240636013320058</t>
  </si>
  <si>
    <t>0.3466697739912416</t>
  </si>
  <si>
    <t>0.8664449381066202</t>
  </si>
  <si>
    <t>0.9637221654538075</t>
  </si>
  <si>
    <t>0.231236609499698</t>
  </si>
  <si>
    <t>1.0571019354454916</t>
  </si>
  <si>
    <t>0.9906760671423965</t>
  </si>
  <si>
    <t>0.22081512486735388</t>
  </si>
  <si>
    <t>1.0113453524519147</t>
  </si>
  <si>
    <t>0.9612320313283602</t>
  </si>
  <si>
    <t>0.09808455437483887</t>
  </si>
  <si>
    <t>0.577081452091269</t>
  </si>
  <si>
    <t>0.5800649103173487</t>
  </si>
  <si>
    <t>0.13299699554934707</t>
  </si>
  <si>
    <t>0.4343703188122324</t>
  </si>
  <si>
    <t>0.4007268190755646</t>
  </si>
  <si>
    <t>0.15082848039490532</t>
  </si>
  <si>
    <t>0.4477404924361613</t>
  </si>
  <si>
    <t>0.3970898160979499</t>
  </si>
  <si>
    <t>0.1685756361092907</t>
  </si>
  <si>
    <t>0.942860152685546</t>
  </si>
  <si>
    <t>0.8841617986889388</t>
  </si>
  <si>
    <t>0.4098994570440934</t>
  </si>
  <si>
    <t>1.0544082142304003</t>
  </si>
  <si>
    <t>0.8855900177577722</t>
  </si>
  <si>
    <t>0.20529214190605183</t>
  </si>
  <si>
    <t>0.5151849409445939</t>
  </si>
  <si>
    <t>0.5919812261107709</t>
  </si>
  <si>
    <t>0.2282598653052173</t>
  </si>
  <si>
    <t>1.0026362416119743</t>
  </si>
  <si>
    <t>0.9260407978713869</t>
  </si>
  <si>
    <t>0.44476151731711655</t>
  </si>
  <si>
    <t>0.9640152283591871</t>
  </si>
  <si>
    <t>0.9750761574033429</t>
  </si>
  <si>
    <t>0.2706846174178873</t>
  </si>
  <si>
    <t>0.9518429028849671</t>
  </si>
  <si>
    <t>0.9253099541580136</t>
  </si>
  <si>
    <t>0.3321994766157116</t>
  </si>
  <si>
    <t>0.8711963428498259</t>
  </si>
  <si>
    <t>0.8286812195058015</t>
  </si>
  <si>
    <t>0.38432985832166394</t>
  </si>
  <si>
    <t>0.9009697700896605</t>
  </si>
  <si>
    <t>0.975411886340398</t>
  </si>
  <si>
    <t>0.4106806800185628</t>
  </si>
  <si>
    <t>0.9913558011985663</t>
  </si>
  <si>
    <t>0.7785713605760936</t>
  </si>
  <si>
    <t>0.36294482143504353</t>
  </si>
  <si>
    <t>0.9871712502318968</t>
  </si>
  <si>
    <t>0.9990456892815773</t>
  </si>
  <si>
    <t>0.48470120071916034</t>
  </si>
  <si>
    <t>0.8612011838526138</t>
  </si>
  <si>
    <t>0.6785580659157917</t>
  </si>
  <si>
    <t>0.21716051467486971</t>
  </si>
  <si>
    <t>1.0229040923512447</t>
  </si>
  <si>
    <t>0.8327827206871108</t>
  </si>
  <si>
    <t>0.2388041271128522</t>
  </si>
  <si>
    <t>0.9705421958319204</t>
  </si>
  <si>
    <t>0.9763708106806495</t>
  </si>
  <si>
    <t>0.3486595787750737</t>
  </si>
  <si>
    <t>1.038943006029679</t>
  </si>
  <si>
    <t>0.7842138572281612</t>
  </si>
  <si>
    <t>0.23314988388455993</t>
  </si>
  <si>
    <t>0.9589384997289816</t>
  </si>
  <si>
    <t>0.8765424950026117</t>
  </si>
  <si>
    <t>0.2572471909657469</t>
  </si>
  <si>
    <t>0.997825341507661</t>
  </si>
  <si>
    <t>0.8284760432681119</t>
  </si>
  <si>
    <t>0.37934277742497635</t>
  </si>
  <si>
    <t>0.7386511889334129</t>
  </si>
  <si>
    <t>0.6114429745027778</t>
  </si>
  <si>
    <t>0.30553081883467736</t>
  </si>
  <si>
    <t>1.0955560772813913</t>
  </si>
  <si>
    <t>0.9396991624491537</t>
  </si>
  <si>
    <t>0.386409331083164</t>
  </si>
  <si>
    <t>0.8954214553134556</t>
  </si>
  <si>
    <t>0.8333158026323813</t>
  </si>
  <si>
    <t>0.12187461164207583</t>
  </si>
  <si>
    <t>1.0268143564587877</t>
  </si>
  <si>
    <t>0.9575320923851814</t>
  </si>
  <si>
    <t>0.18771644886056588</t>
  </si>
  <si>
    <t>0.9039406907185427</t>
  </si>
  <si>
    <t>0.9601309833764362</t>
  </si>
  <si>
    <t>0.22965514735393125</t>
  </si>
  <si>
    <t>0.9575283790506055</t>
  </si>
  <si>
    <t>0.9336885328155402</t>
  </si>
  <si>
    <t>0.189121949586935</t>
  </si>
  <si>
    <t>1.0026792298717349</t>
  </si>
  <si>
    <t>0.9081251221730473</t>
  </si>
  <si>
    <t>0.21608818303687685</t>
  </si>
  <si>
    <t>0.9582596031961823</t>
  </si>
  <si>
    <t>0.9596295115053854</t>
  </si>
  <si>
    <t>0.4254884497312684</t>
  </si>
  <si>
    <t>0.9281564780992151</t>
  </si>
  <si>
    <t>0.7744247845003962</t>
  </si>
  <si>
    <t>0.1384186094781308</t>
  </si>
  <si>
    <t>0.8232102826436152</t>
  </si>
  <si>
    <t>0.8701798371846137</t>
  </si>
  <si>
    <t>0.09937114733736019</t>
  </si>
  <si>
    <t>0.9398559257206712</t>
  </si>
  <si>
    <t>0.937048003693048</t>
  </si>
  <si>
    <t>0.32108603000498104</t>
  </si>
  <si>
    <t>0.9037888036877711</t>
  </si>
  <si>
    <t>0.9090576150140333</t>
  </si>
  <si>
    <t>0.18198730383752265</t>
  </si>
  <si>
    <t>1.12037913844441</t>
  </si>
  <si>
    <t>0.9149731967334223</t>
  </si>
  <si>
    <t>0.19171433581616035</t>
  </si>
  <si>
    <t>0.9388686630680911</t>
  </si>
  <si>
    <t>0.8870769911834465</t>
  </si>
  <si>
    <t>0.08269936760259783</t>
  </si>
  <si>
    <t>0.9218312982972932</t>
  </si>
  <si>
    <t>0.9859059138826458</t>
  </si>
  <si>
    <t>0.15121028023772518</t>
  </si>
  <si>
    <t>0.9310743203082468</t>
  </si>
  <si>
    <t>0.8840204996875733</t>
  </si>
  <si>
    <t>0.20133223307982692</t>
  </si>
  <si>
    <t>0.962704984450101</t>
  </si>
  <si>
    <t>0.9704053884715342</t>
  </si>
  <si>
    <t>0.2622310131262099</t>
  </si>
  <si>
    <t>0.9897714541325664</t>
  </si>
  <si>
    <t>0.9552937651381715</t>
  </si>
  <si>
    <t>0.5277486449740642</t>
  </si>
  <si>
    <t>0.6925623652689774</t>
  </si>
  <si>
    <t>0.5597609687030095</t>
  </si>
  <si>
    <t>0.4727516510804138</t>
  </si>
  <si>
    <t>0.49401501734776015</t>
  </si>
  <si>
    <t>0.7052473785364441</t>
  </si>
  <si>
    <t>0.18136466778747368</t>
  </si>
  <si>
    <t>0.9946132968222432</t>
  </si>
  <si>
    <t>0.9119891641190954</t>
  </si>
  <si>
    <t>0.1054980175621466</t>
  </si>
  <si>
    <t>0.9372610323592763</t>
  </si>
  <si>
    <t>0.9525892710496884</t>
  </si>
  <si>
    <t>0.22233823252358664</t>
  </si>
  <si>
    <t>0.9860370378905521</t>
  </si>
  <si>
    <t>0.8951876835272048</t>
  </si>
  <si>
    <t>0.30183596684170777</t>
  </si>
  <si>
    <t>1.0394811757399691</t>
  </si>
  <si>
    <t>0.7738639603862421</t>
  </si>
  <si>
    <t>0.10976586772901371</t>
  </si>
  <si>
    <t>1.1223226791524032</t>
  </si>
  <si>
    <t>0.9063655717049792</t>
  </si>
  <si>
    <t>0.29288972428383103</t>
  </si>
  <si>
    <t>0.8563633729555128</t>
  </si>
  <si>
    <t>0.8514772212845348</t>
  </si>
  <si>
    <t>0.13004092016763327</t>
  </si>
  <si>
    <t>0.824396436365787</t>
  </si>
  <si>
    <t>0.9443552020223236</t>
  </si>
  <si>
    <t>0.06238209294010682</t>
  </si>
  <si>
    <t>1.2016451592163113</t>
  </si>
  <si>
    <t>0.9134885537988884</t>
  </si>
  <si>
    <t>0.1249561702869636</t>
  </si>
  <si>
    <t>0.7690545179115453</t>
  </si>
  <si>
    <t>0.7024446165470406</t>
  </si>
  <si>
    <t>0.2253542356404904</t>
  </si>
  <si>
    <t>0.9346739234591355</t>
  </si>
  <si>
    <t>0.9223378767149799</t>
  </si>
  <si>
    <t>0.20131165283186153</t>
  </si>
  <si>
    <t>1.0168478425343583</t>
  </si>
  <si>
    <t>0.8879075666991441</t>
  </si>
  <si>
    <t>0.26583264899046116</t>
  </si>
  <si>
    <t>1.1081692018541036</t>
  </si>
  <si>
    <t>0.8245679831768319</t>
  </si>
  <si>
    <t>0.3063031030269032</t>
  </si>
  <si>
    <t>0.9334266875877861</t>
  </si>
  <si>
    <t>0.7815119755397792</t>
  </si>
  <si>
    <t>0.17490216051756324</t>
  </si>
  <si>
    <t>1.0071972340501907</t>
  </si>
  <si>
    <t>0.908344980136276</t>
  </si>
  <si>
    <t>0.24016632449708075</t>
  </si>
  <si>
    <t>1.0135544467673188</t>
  </si>
  <si>
    <t>0.8358913832937916</t>
  </si>
  <si>
    <t>0.3121739651639041</t>
  </si>
  <si>
    <t>0.8867650525528502</t>
  </si>
  <si>
    <t>0.8607700095505368</t>
  </si>
  <si>
    <t>0.30390683164975646</t>
  </si>
  <si>
    <t>1.0516356191901082</t>
  </si>
  <si>
    <t>0.932063437429702</t>
  </si>
  <si>
    <t>0.21485856893767835</t>
  </si>
  <si>
    <t>0.8516718494214865</t>
  </si>
  <si>
    <t>0.9079992371686171</t>
  </si>
  <si>
    <t>0.2944356527024464</t>
  </si>
  <si>
    <t>1.0201243724930642</t>
  </si>
  <si>
    <t>0.9559119473707615</t>
  </si>
  <si>
    <t>0.22759487139898127</t>
  </si>
  <si>
    <t>0.9905551452492316</t>
  </si>
  <si>
    <t>0.8898025522158595</t>
  </si>
  <si>
    <t>0.25379171384247357</t>
  </si>
  <si>
    <t>1.0157026071231923</t>
  </si>
  <si>
    <t>0.7583786389917556</t>
  </si>
  <si>
    <t>0.22035282653856852</t>
  </si>
  <si>
    <t>1.2264991899590472</t>
  </si>
  <si>
    <t>0.9467865003181232</t>
  </si>
  <si>
    <t>0.1848808682025519</t>
  </si>
  <si>
    <t>0.8916712857663971</t>
  </si>
  <si>
    <t>0.9314951797534432</t>
  </si>
  <si>
    <t>0.29434906589204335</t>
  </si>
  <si>
    <t>0.9199977438763453</t>
  </si>
  <si>
    <t>0.8208655024713163</t>
  </si>
  <si>
    <t>0.3223408935495005</t>
  </si>
  <si>
    <t>1.024894566490837</t>
  </si>
  <si>
    <t>0.8556140097505212</t>
  </si>
  <si>
    <t>0.3748247731618164</t>
  </si>
  <si>
    <t>1.1053284119336468</t>
  </si>
  <si>
    <t>0.9020647118151802</t>
  </si>
  <si>
    <t>0.12149352839895378</t>
  </si>
  <si>
    <t>1.0463057925168702</t>
  </si>
  <si>
    <t>0.9572842748172137</t>
  </si>
  <si>
    <t>0.2628067206439793</t>
  </si>
  <si>
    <t>0.91245987596511835</t>
  </si>
  <si>
    <t>0.935592346864071</t>
  </si>
  <si>
    <t>0.29684711929036434</t>
  </si>
  <si>
    <t>0.8306052342342103</t>
  </si>
  <si>
    <t>0.9099805798753232</t>
  </si>
  <si>
    <t>0.26887885415452994</t>
  </si>
  <si>
    <t>0.9757000517094101</t>
  </si>
  <si>
    <t>0.9113672338611074</t>
  </si>
  <si>
    <t>0.3063449366205932</t>
  </si>
  <si>
    <t>0.9670601285919329</t>
  </si>
  <si>
    <t>0.9435281106807566</t>
  </si>
  <si>
    <t>0.19931363758221832</t>
  </si>
  <si>
    <t>0.8979086267058174</t>
  </si>
  <si>
    <t>0.9154475544368859</t>
  </si>
  <si>
    <t>0.1437881382125513</t>
  </si>
  <si>
    <t>0.7744870401358537</t>
  </si>
  <si>
    <t>0.7706250500454602</t>
  </si>
  <si>
    <t>0.2144332605263231</t>
  </si>
  <si>
    <t>0.9032677742233951</t>
  </si>
  <si>
    <t>0.9676576461605196</t>
  </si>
  <si>
    <t>0.21438697359509412</t>
  </si>
  <si>
    <t>0.7781155581282339</t>
  </si>
  <si>
    <t>0.9576975682635054</t>
  </si>
  <si>
    <t>0.1265253765358776</t>
  </si>
  <si>
    <t>1.0254747378978117</t>
  </si>
  <si>
    <t>0.9407972569140939</t>
  </si>
  <si>
    <t>0.33124314253844445</t>
  </si>
  <si>
    <t>0.975204129153182</t>
  </si>
  <si>
    <t>0.955773915974552</t>
  </si>
  <si>
    <t>0.28966303060077714</t>
  </si>
  <si>
    <t>1.048526217326435</t>
  </si>
  <si>
    <t>0.9125481078104349</t>
  </si>
  <si>
    <t>0.11380832737212858</t>
  </si>
  <si>
    <t>1.0027111466066412</t>
  </si>
  <si>
    <t>0.8952449445671847</t>
  </si>
  <si>
    <t>0.4165999600034105</t>
  </si>
  <si>
    <t>0.8582457165891453</t>
  </si>
  <si>
    <t>0.9139270861264024</t>
  </si>
  <si>
    <t>0.3872512836159307</t>
  </si>
  <si>
    <t>0.9415306116824566</t>
  </si>
  <si>
    <t>0.9414728597466188</t>
  </si>
  <si>
    <t>0.3423281151704597</t>
  </si>
  <si>
    <t>0.970599466834838</t>
  </si>
  <si>
    <t>0.7128508531836619</t>
  </si>
  <si>
    <t>0.09122882290791456</t>
  </si>
  <si>
    <t>0.9947987530870311</t>
  </si>
  <si>
    <t>0.8944105816774615</t>
  </si>
  <si>
    <t>0.2243202538038878</t>
  </si>
  <si>
    <t>1.042408903776821</t>
  </si>
  <si>
    <t>0.9323216708244424</t>
  </si>
  <si>
    <t>0.24719009929677144</t>
  </si>
  <si>
    <t>0.936812826193063</t>
  </si>
  <si>
    <t>0.9389635999721586</t>
  </si>
  <si>
    <t>0.2296962788080361</t>
  </si>
  <si>
    <t>0.9703218850812337</t>
  </si>
  <si>
    <t>0.8965096661499448</t>
  </si>
  <si>
    <t>0.36364677962132985</t>
  </si>
  <si>
    <t>1.0453517102786236</t>
  </si>
  <si>
    <t>0.8997385898563365</t>
  </si>
  <si>
    <t>0.2794652906736577</t>
  </si>
  <si>
    <t>1.1073873360226285</t>
  </si>
  <si>
    <t>0.8835729486810716</t>
  </si>
  <si>
    <t>0.27895337653623375</t>
  </si>
  <si>
    <t>0.9955289633002609</t>
  </si>
  <si>
    <t>0.9030508878623784</t>
  </si>
  <si>
    <t>0.036694607551478346</t>
  </si>
  <si>
    <t>0.9233468357271912</t>
  </si>
  <si>
    <t>1.0184398533243222</t>
  </si>
  <si>
    <t>0.2104130657835067</t>
  </si>
  <si>
    <t>0.9984477653502786</t>
  </si>
  <si>
    <t>0.9274166029677294</t>
  </si>
  <si>
    <t>0.24302325056860571</t>
  </si>
  <si>
    <t>1.0073591374544026</t>
  </si>
  <si>
    <t>0.9340612100416026</t>
  </si>
  <si>
    <t>0.24261368411321113</t>
  </si>
  <si>
    <t>0.9694537709048328</t>
  </si>
  <si>
    <t>0.9072661183963959</t>
  </si>
  <si>
    <t>0.14858903017877345</t>
  </si>
  <si>
    <t>1.036567838882193</t>
  </si>
  <si>
    <t>0.9135666133397932</t>
  </si>
  <si>
    <t>0.1901813913634626</t>
  </si>
  <si>
    <t>1.0303104619662775</t>
  </si>
  <si>
    <t>0.9748264581569173</t>
  </si>
  <si>
    <t>0.1721715718215675</t>
  </si>
  <si>
    <t>0.9758479401103874</t>
  </si>
  <si>
    <t>0.9766377990879427</t>
  </si>
  <si>
    <t>0.20531338614318442</t>
  </si>
  <si>
    <t>1.0869340498299502</t>
  </si>
  <si>
    <t>0.9649731409300748</t>
  </si>
  <si>
    <t>0.3164465874397385</t>
  </si>
  <si>
    <t>0.9124609185086392</t>
  </si>
  <si>
    <t>0.6958154475176077</t>
  </si>
  <si>
    <t>0.3351176005445172</t>
  </si>
  <si>
    <t>0.8767776116135949</t>
  </si>
  <si>
    <t>0.901478705745006</t>
  </si>
  <si>
    <t>0.19156957968459545</t>
  </si>
  <si>
    <t>0.9970000372835826</t>
  </si>
  <si>
    <t>0.9460851347858219</t>
  </si>
  <si>
    <t>0.25922933683596994</t>
  </si>
  <si>
    <t>0.8267764432673799</t>
  </si>
  <si>
    <t>0.9275676279312184</t>
  </si>
  <si>
    <t>0.2709112927947911</t>
  </si>
  <si>
    <t>0.8470250382394076</t>
  </si>
  <si>
    <t>0.8742566153015696</t>
  </si>
  <si>
    <t>0.08979646939566031</t>
  </si>
  <si>
    <t>0.8776577499365283</t>
  </si>
  <si>
    <t>0.9441761772093799</t>
  </si>
  <si>
    <t>0.1466740974675269</t>
  </si>
  <si>
    <t>0.9361529070466503</t>
  </si>
  <si>
    <t>0.9167757455326047</t>
  </si>
  <si>
    <t>0.34006039723601944</t>
  </si>
  <si>
    <t>0.9768710377723925</t>
  </si>
  <si>
    <t>0.8156760759174905</t>
  </si>
  <si>
    <t>0.1323082559761028</t>
  </si>
  <si>
    <t>0.8373311352351379</t>
  </si>
  <si>
    <t>0.8926493681309533</t>
  </si>
  <si>
    <t>0.3221797740487496</t>
  </si>
  <si>
    <t>0.9873538759303113</t>
  </si>
  <si>
    <t>0.7515349128384596</t>
  </si>
  <si>
    <t>0.21328338431806565</t>
  </si>
  <si>
    <t>0.9710125296373748</t>
  </si>
  <si>
    <t>0.841364314127329</t>
  </si>
  <si>
    <t>0.4490183725389247</t>
  </si>
  <si>
    <t>0.8723295007084131</t>
  </si>
  <si>
    <t>0.7688989761565819</t>
  </si>
  <si>
    <t>0.17122503094117222</t>
  </si>
  <si>
    <t>1.017004523159127</t>
  </si>
  <si>
    <t>0.8490168612975701</t>
  </si>
  <si>
    <t>0.23658023335443876</t>
  </si>
  <si>
    <t>0.6788910503898218</t>
  </si>
  <si>
    <t>0.95636215500043</t>
  </si>
  <si>
    <t>0.10275272471909316</t>
  </si>
  <si>
    <t>0.9760204251531821</t>
  </si>
  <si>
    <t>0.9789724356518896</t>
  </si>
  <si>
    <t>0.27204644846630854</t>
  </si>
  <si>
    <t>0.8801318702052883</t>
  </si>
  <si>
    <t>0.7712301089619522</t>
  </si>
  <si>
    <t>0.2541871102581076</t>
  </si>
  <si>
    <t>0.971399409660757</t>
  </si>
  <si>
    <t>0.7526080015887524</t>
  </si>
  <si>
    <t>0.3473837311177729</t>
  </si>
  <si>
    <t>0.9180383005567082</t>
  </si>
  <si>
    <t>0.821457687716382</t>
  </si>
  <si>
    <t>0.31535677133526874</t>
  </si>
  <si>
    <t>0.9368945957404415</t>
  </si>
  <si>
    <t>0.7327097154098827</t>
  </si>
  <si>
    <t>0.08880337610795722</t>
  </si>
  <si>
    <t>0.9786501529326748</t>
  </si>
  <si>
    <t>1.0016212728816054</t>
  </si>
  <si>
    <t>0.15360784765622235</t>
  </si>
  <si>
    <t>1.0818055440454053</t>
  </si>
  <si>
    <t>1.0585384591290992</t>
  </si>
  <si>
    <t>0.3679059814574568</t>
  </si>
  <si>
    <t>0.9387468268635479</t>
  </si>
  <si>
    <t>0.6915204110348978</t>
  </si>
  <si>
    <t>0.29955858757603443</t>
  </si>
  <si>
    <t>1.0063234829801426</t>
  </si>
  <si>
    <t>0.9034424788412505</t>
  </si>
  <si>
    <t>0.37666645066229354</t>
  </si>
  <si>
    <t>0.8860582261991399</t>
  </si>
  <si>
    <t>0.6908573031314014</t>
  </si>
  <si>
    <t>0.23761926221625934</t>
  </si>
  <si>
    <t>0.9829935089988628</t>
  </si>
  <si>
    <t>0.9225562318210845</t>
  </si>
  <si>
    <t>0.4553577163217015</t>
  </si>
  <si>
    <t>0.7886139109197787</t>
  </si>
  <si>
    <t>0.6301510092768323</t>
  </si>
  <si>
    <t>0.044667100216865</t>
  </si>
  <si>
    <t>0.9249796412080112</t>
  </si>
  <si>
    <t>0.9448165158342196</t>
  </si>
  <si>
    <t>0.2288949239220839</t>
  </si>
  <si>
    <t>0.9935235279292202</t>
  </si>
  <si>
    <t>0.8362428333566563</t>
  </si>
  <si>
    <t>0.2336479048157144</t>
  </si>
  <si>
    <t>1.0112466685943655</t>
  </si>
  <si>
    <t>0.8883974306573346</t>
  </si>
  <si>
    <t>0.2577043755522392</t>
  </si>
  <si>
    <t>1.0458944505975134</t>
  </si>
  <si>
    <t>0.8799145399565591</t>
  </si>
  <si>
    <t>0.4137714642620195</t>
  </si>
  <si>
    <t>0.9237167904029697</t>
  </si>
  <si>
    <t>0.8885221106744896</t>
  </si>
  <si>
    <t>0.2650625007250358</t>
  </si>
  <si>
    <t>1.4399609397657411</t>
  </si>
  <si>
    <t>0.7620811831393967</t>
  </si>
  <si>
    <t>0.14905526072442488</t>
  </si>
  <si>
    <t>1.0151869837033654</t>
  </si>
  <si>
    <t>1.0444182454763593</t>
  </si>
  <si>
    <t>0.21191762089763538</t>
  </si>
  <si>
    <t>0.7947029092495592</t>
  </si>
  <si>
    <t>0.8072049537610345</t>
  </si>
  <si>
    <t>0.3236186763995785</t>
  </si>
  <si>
    <t>0.9705278990916456</t>
  </si>
  <si>
    <t>0.9018088184776056</t>
  </si>
  <si>
    <t>0.2463677183308399</t>
  </si>
  <si>
    <t>0.9863347869546009</t>
  </si>
  <si>
    <t>0.9766676809939847</t>
  </si>
  <si>
    <t>0.21832128809855703</t>
  </si>
  <si>
    <t>0.9675976345704278</t>
  </si>
  <si>
    <t>0.9716324819550406</t>
  </si>
  <si>
    <t>0.20123546795517674</t>
  </si>
  <si>
    <t>0.8971241130445381</t>
  </si>
  <si>
    <t>0.9184008974661992</t>
  </si>
  <si>
    <t>0.245073104745413</t>
  </si>
  <si>
    <t>0.8964424359751986</t>
  </si>
  <si>
    <t>0.7648742228438525</t>
  </si>
  <si>
    <t>0.2066150099875343</t>
  </si>
  <si>
    <t>0.89018679340837</t>
  </si>
  <si>
    <t>0.8584159784839729</t>
  </si>
  <si>
    <t>0.2581260310744759</t>
  </si>
  <si>
    <t>0.8561412676227742</t>
  </si>
  <si>
    <t>0.8993243170775735</t>
  </si>
  <si>
    <t>0.30601541668602533</t>
  </si>
  <si>
    <t>0.9939186602766745</t>
  </si>
  <si>
    <t>0.8228975025129044</t>
  </si>
  <si>
    <t>0.13782603559587203</t>
  </si>
  <si>
    <t>0.9891491797003591</t>
  </si>
  <si>
    <t>0.9630058333542053</t>
  </si>
  <si>
    <t>0.3424848164841356</t>
  </si>
  <si>
    <t>0.8739358669093201</t>
  </si>
  <si>
    <t>0.8772458602281323</t>
  </si>
  <si>
    <t>0.22326720332579314</t>
  </si>
  <si>
    <t>0.9764382446083378</t>
  </si>
  <si>
    <t>0.9044404378096219</t>
  </si>
  <si>
    <t>0.397824749479352</t>
  </si>
  <si>
    <t>0.9014011558655752</t>
  </si>
  <si>
    <t>0.7896028310492327</t>
  </si>
  <si>
    <t>0.21071866439667633</t>
  </si>
  <si>
    <t>0.8884093367962855</t>
  </si>
  <si>
    <t>0.8613485951969777</t>
  </si>
  <si>
    <t>0.17150203478128764</t>
  </si>
  <si>
    <t>0.7359761469253283</t>
  </si>
  <si>
    <t>0.8290113273014661</t>
  </si>
  <si>
    <t>0.29187623841321</t>
  </si>
  <si>
    <t>1.0378960982408443</t>
  </si>
  <si>
    <t>0.9172818755947658</t>
  </si>
  <si>
    <t>0.33927866539031226</t>
  </si>
  <si>
    <t>1.040199412575518</t>
  </si>
  <si>
    <t>0.9207492480726114</t>
  </si>
  <si>
    <t>0.09277791821361964</t>
  </si>
  <si>
    <t>0.893355946034037</t>
  </si>
  <si>
    <t>0.9467364373581256</t>
  </si>
  <si>
    <t>0.26141977025938934</t>
  </si>
  <si>
    <t>0.985825795939397</t>
  </si>
  <si>
    <t>0.9405162122353583</t>
  </si>
  <si>
    <t>0.06298089859201438</t>
  </si>
  <si>
    <t>0.9046496411380801</t>
  </si>
  <si>
    <t>0.9852887728870356</t>
  </si>
  <si>
    <t>0.2723450646926522</t>
  </si>
  <si>
    <t>0.9694334232819697</t>
  </si>
  <si>
    <t>0.922248844415488</t>
  </si>
  <si>
    <t>0.37483835579896163</t>
  </si>
  <si>
    <t>0.9782871853736657</t>
  </si>
  <si>
    <t>0.8508772628608147</t>
  </si>
  <si>
    <t>0.2951507194697384</t>
  </si>
  <si>
    <t>0.8404902059470714</t>
  </si>
  <si>
    <t>0.7695657766077812</t>
  </si>
  <si>
    <t>0.4025433703545024</t>
  </si>
  <si>
    <t>0.840646227749958</t>
  </si>
  <si>
    <t>0.6161921807446178</t>
  </si>
  <si>
    <t>0.26309200170404157</t>
  </si>
  <si>
    <t>0.9452531669628974</t>
  </si>
  <si>
    <t>0.8277045704560047</t>
  </si>
  <si>
    <t>0.28417654414381893</t>
  </si>
  <si>
    <t>0.8232249029424847</t>
  </si>
  <si>
    <t>0.672185139508294</t>
  </si>
  <si>
    <t>0.3006080597227865</t>
  </si>
  <si>
    <t>1.1709091732868355</t>
  </si>
  <si>
    <t>0.8419976617672582</t>
  </si>
  <si>
    <t>0.4691173440637068</t>
  </si>
  <si>
    <t>0.9021827473459185</t>
  </si>
  <si>
    <t>0.7078621509858354</t>
  </si>
  <si>
    <t>0.2538951021883137</t>
  </si>
  <si>
    <t>0.7176012961781506</t>
  </si>
  <si>
    <t>0.8134855284023171</t>
  </si>
  <si>
    <t>0.3295233040646903</t>
  </si>
  <si>
    <t>1.0185026247699618</t>
  </si>
  <si>
    <t>0.9273710157048176</t>
  </si>
  <si>
    <t>0.14529057207218377</t>
  </si>
  <si>
    <t>0.9900615110344058</t>
  </si>
  <si>
    <t>0.9770131185745758</t>
  </si>
  <si>
    <t>0.28318868442247175</t>
  </si>
  <si>
    <t>1.0394303009145167</t>
  </si>
  <si>
    <t>0.8784275519875213</t>
  </si>
  <si>
    <t>0.38425984447468375</t>
  </si>
  <si>
    <t>1.0035052750111375</t>
  </si>
  <si>
    <t>0.828341869577</t>
  </si>
  <si>
    <t>0.20059731187757485</t>
  </si>
  <si>
    <t>1.0034118188460184</t>
  </si>
  <si>
    <t>0.9571775381606451</t>
  </si>
  <si>
    <t>0.2717721999103453</t>
  </si>
  <si>
    <t>0.8917291821780653</t>
  </si>
  <si>
    <t>0.7614675060134319</t>
  </si>
  <si>
    <t>0.3455338008186929</t>
  </si>
  <si>
    <t>0.9487579930838537</t>
  </si>
  <si>
    <t>0.7107101436422931</t>
  </si>
  <si>
    <t>0.3324460911197996</t>
  </si>
  <si>
    <t>0.9088232543121553</t>
  </si>
  <si>
    <t>0.7883323935380213</t>
  </si>
  <si>
    <t>0.291103279120835</t>
  </si>
  <si>
    <t>1.0533610385928018</t>
  </si>
  <si>
    <t>0.851472774195248</t>
  </si>
  <si>
    <t>0.16186418392132373</t>
  </si>
  <si>
    <t>0.8594555779025895</t>
  </si>
  <si>
    <t>0.8619178605823583</t>
  </si>
  <si>
    <t>0.3442430187900916</t>
  </si>
  <si>
    <t>1.051528519657876</t>
  </si>
  <si>
    <t>0.8865368730580341</t>
  </si>
  <si>
    <t>0.2876897968820701</t>
  </si>
  <si>
    <t>0.7717387078700699</t>
  </si>
  <si>
    <t>0.9697494723427487</t>
  </si>
  <si>
    <t>0.33501427582692594</t>
  </si>
  <si>
    <t>0.9302366567451341</t>
  </si>
  <si>
    <t>0.8668735017622963</t>
  </si>
  <si>
    <t>0.20730124579633089</t>
  </si>
  <si>
    <t>0.9261770054908343</t>
  </si>
  <si>
    <t>0.9306008237653104</t>
  </si>
  <si>
    <t>0.32583166299721933</t>
  </si>
  <si>
    <t>0.9444778388637516</t>
  </si>
  <si>
    <t>0.7616145223285726</t>
  </si>
  <si>
    <t>0.20122421100022425</t>
  </si>
  <si>
    <t>0.9717115795991094</t>
  </si>
  <si>
    <t>0.8992500284828229</t>
  </si>
  <si>
    <t>0.2558543130217942</t>
  </si>
  <si>
    <t>0.9250373746840428</t>
  </si>
  <si>
    <t>0.8957799414319827</t>
  </si>
  <si>
    <t>0.3020766858709912</t>
  </si>
  <si>
    <t>0.9545717705160413</t>
  </si>
  <si>
    <t>0.8199339339722898</t>
  </si>
  <si>
    <t>0.16429394895792507</t>
  </si>
  <si>
    <t>0.9891482278749364</t>
  </si>
  <si>
    <t>0.991521881094366</t>
  </si>
  <si>
    <t>0.2570287991344172</t>
  </si>
  <si>
    <t>1.0101134982804683</t>
  </si>
  <si>
    <t>0.8773400330971863</t>
  </si>
  <si>
    <t>0.2789227645423085</t>
  </si>
  <si>
    <t>1.019131338386673</t>
  </si>
  <si>
    <t>0.8778167199645049</t>
  </si>
  <si>
    <t>0.19642490803863913</t>
  </si>
  <si>
    <t>1.0341546372003694</t>
  </si>
  <si>
    <t>0.9412478103566525</t>
  </si>
  <si>
    <t>0.27335881430433584</t>
  </si>
  <si>
    <t>0.914372809884729</t>
  </si>
  <si>
    <t>0.8068468629065335</t>
  </si>
  <si>
    <t>0.34081045770356383</t>
  </si>
  <si>
    <t>0.8516540189488621</t>
  </si>
  <si>
    <t>0.8498100799021711</t>
  </si>
  <si>
    <t>0.2279556441375602</t>
  </si>
  <si>
    <t>0.8719434901727862</t>
  </si>
  <si>
    <t>0.9456945153459433</t>
  </si>
  <si>
    <t>0.1477957092990662</t>
  </si>
  <si>
    <t>0.9416824562924677</t>
  </si>
  <si>
    <t>0.9593875216595109</t>
  </si>
  <si>
    <t>0.3555795807906601</t>
  </si>
  <si>
    <t>0.9437076352438042</t>
  </si>
  <si>
    <t>0.7931991648598107</t>
  </si>
  <si>
    <t>0.34529259385894173</t>
  </si>
  <si>
    <t>0.9849485445054247</t>
  </si>
  <si>
    <t>0.8994197289015184</t>
  </si>
  <si>
    <t>0.25482860124483064</t>
  </si>
  <si>
    <t>1.062744386780639</t>
  </si>
  <si>
    <t>0.9726528851991436</t>
  </si>
  <si>
    <t>0.21632725809345088</t>
  </si>
  <si>
    <t>0.9548413848183108</t>
  </si>
  <si>
    <t>0.8884596871636793</t>
  </si>
  <si>
    <t>0.10347498227226123</t>
  </si>
  <si>
    <t>1.1026395457403513</t>
  </si>
  <si>
    <t>0.9951525733014377</t>
  </si>
  <si>
    <t>0.27169077543227393</t>
  </si>
  <si>
    <t>0.9963975457232446</t>
  </si>
  <si>
    <t>0.8883168328331257</t>
  </si>
  <si>
    <t>0.3310909259370546</t>
  </si>
  <si>
    <t>1.048253819062037</t>
  </si>
  <si>
    <t>0.8460027142213019</t>
  </si>
  <si>
    <t>0.2968820153535723</t>
  </si>
  <si>
    <t>0.9067918030334152</t>
  </si>
  <si>
    <t>0.7939472065482478</t>
  </si>
  <si>
    <t>0.2932786326875389</t>
  </si>
  <si>
    <t>0.9189629900815862</t>
  </si>
  <si>
    <t>0.8116521044576583</t>
  </si>
  <si>
    <t>0.2276225455176457</t>
  </si>
  <si>
    <t>0.8730743550069042</t>
  </si>
  <si>
    <t>0.9616359004294777</t>
  </si>
  <si>
    <t>0.2923383061807229</t>
  </si>
  <si>
    <t>0.831751777802119</t>
  </si>
  <si>
    <t>0.8838084200781254</t>
  </si>
  <si>
    <t>0.2616778251915127</t>
  </si>
  <si>
    <t>1.0140328008332737</t>
  </si>
  <si>
    <t>0.9030958743051888</t>
  </si>
  <si>
    <t>0.3739293865118972</t>
  </si>
  <si>
    <t>0.9518242345596268</t>
  </si>
  <si>
    <t>0.7634321897271605</t>
  </si>
  <si>
    <t>0.35749181427102106</t>
  </si>
  <si>
    <t>0.9390400921238182</t>
  </si>
  <si>
    <t>0.8194045836262869</t>
  </si>
  <si>
    <t>0.30647852103659345</t>
  </si>
  <si>
    <t>0.879005128743596</t>
  </si>
  <si>
    <t>0.8504199918162576</t>
  </si>
  <si>
    <t>0.38588261153675557</t>
  </si>
  <si>
    <t>1.003553387924299</t>
  </si>
  <si>
    <t>0.8974261991040079</t>
  </si>
  <si>
    <t>0.10062381282786666</t>
  </si>
  <si>
    <t>0.7984315215230839</t>
  </si>
  <si>
    <t>0.9168620526706212</t>
  </si>
  <si>
    <t>0.2728041883750535</t>
  </si>
  <si>
    <t>1.0182724093734365</t>
  </si>
  <si>
    <t>0.9490653388191221</t>
  </si>
  <si>
    <t>0.2550732745560231</t>
  </si>
  <si>
    <t>1.051140232950797</t>
  </si>
  <si>
    <t>0.8813447275031707</t>
  </si>
  <si>
    <t>0.09287660738465506</t>
  </si>
  <si>
    <t>0.6504945908051645</t>
  </si>
  <si>
    <t>0.8827605941296448</t>
  </si>
  <si>
    <t>0.15086448264683025</t>
  </si>
  <si>
    <t>1.4166110241966368</t>
  </si>
  <si>
    <t>0.7974231559010423</t>
  </si>
  <si>
    <t>fexofenadine</t>
  </si>
  <si>
    <t>0.7719127257155287</t>
  </si>
  <si>
    <t>0.0025777655967374486</t>
  </si>
  <si>
    <t>0.6071886675187355</t>
  </si>
  <si>
    <t>0.00408008738003332</t>
  </si>
  <si>
    <t>0.0191662149079755</t>
  </si>
  <si>
    <t>0.28510472332617137</t>
  </si>
  <si>
    <t>0.9785400189462827</t>
  </si>
  <si>
    <t>0.9197332281502737</t>
  </si>
  <si>
    <t>0.41549621237939094</t>
  </si>
  <si>
    <t>0.9263931727068343</t>
  </si>
  <si>
    <t>0.8557207464859686</t>
  </si>
  <si>
    <t>0.26373169729439727</t>
  </si>
  <si>
    <t>0.9886445035277491</t>
  </si>
  <si>
    <t>0.8462629740098613</t>
  </si>
  <si>
    <t>0.33779481572352027</t>
  </si>
  <si>
    <t>1.1379395889276378</t>
  </si>
  <si>
    <t>0.8593971165129619</t>
  </si>
  <si>
    <t>0.0888806327744498</t>
  </si>
  <si>
    <t>0.9829097185756028</t>
  </si>
  <si>
    <t>0.4038850175456343</t>
  </si>
  <si>
    <t>0.09917076715437312</t>
  </si>
  <si>
    <t>0.9681422982874068</t>
  </si>
  <si>
    <t>0.9706432523304805</t>
  </si>
  <si>
    <t>0.26117895755148335</t>
  </si>
  <si>
    <t>0.8734948102632623</t>
  </si>
  <si>
    <t>0.9166250580444079</t>
  </si>
  <si>
    <t>0.37466011119749004</t>
  </si>
  <si>
    <t>0.884893237272343</t>
  </si>
  <si>
    <t>0.8727544783748873</t>
  </si>
  <si>
    <t>0.3031885809111247</t>
  </si>
  <si>
    <t>0.9677495717426763</t>
  </si>
  <si>
    <t>0.8566636388293878</t>
  </si>
  <si>
    <t>0.21986151176950816</t>
  </si>
  <si>
    <t>0.9854239106814462</t>
  </si>
  <si>
    <t>0.9141789745034883</t>
  </si>
  <si>
    <t>0.20908291866519002</t>
  </si>
  <si>
    <t>0.8937333607197024</t>
  </si>
  <si>
    <t>0.9348736685666552</t>
  </si>
  <si>
    <t>0.1713359253259485</t>
  </si>
  <si>
    <t>0.9519196875987319</t>
  </si>
  <si>
    <t>0.9123302761558316</t>
  </si>
  <si>
    <t>0.2464534952035469</t>
  </si>
  <si>
    <t>1.017924433774907</t>
  </si>
  <si>
    <t>0.7973088684543534</t>
  </si>
  <si>
    <t>0.1597051974014349</t>
  </si>
  <si>
    <t>0.9956457782315119</t>
  </si>
  <si>
    <t>0.972377615281656</t>
  </si>
  <si>
    <t>0.11976381820065521</t>
  </si>
  <si>
    <t>0.8847793496197276</t>
  </si>
  <si>
    <t>0.9481032324747934</t>
  </si>
  <si>
    <t>0.1884527118137026</t>
  </si>
  <si>
    <t>0.9382475958145153</t>
  </si>
  <si>
    <t>0.8586800864123416</t>
  </si>
  <si>
    <t>0.4096904769667662</t>
  </si>
  <si>
    <t>0.9343105645067908</t>
  </si>
  <si>
    <t>1.0394914728353526</t>
  </si>
  <si>
    <t>0.32303108350138837</t>
  </si>
  <si>
    <t>0.8040311197974936</t>
  </si>
  <si>
    <t>0.8232935030747356</t>
  </si>
  <si>
    <t>0.24269627185791076</t>
  </si>
  <si>
    <t>0.9002385878998298</t>
  </si>
  <si>
    <t>0.9128056684842621</t>
  </si>
  <si>
    <t>0.1513291619049414</t>
  </si>
  <si>
    <t>1.029082545348506</t>
  </si>
  <si>
    <t>0.9032932229132669</t>
  </si>
  <si>
    <t>0.2799913575219044</t>
  </si>
  <si>
    <t>0.9991578333841562</t>
  </si>
  <si>
    <t>0.8802598184009947</t>
  </si>
  <si>
    <t>0.16815081147616623</t>
  </si>
  <si>
    <t>0.9569849804629571</t>
  </si>
  <si>
    <t>0.9548522717055463</t>
  </si>
  <si>
    <t>0.4641515414607694</t>
  </si>
  <si>
    <t>0.9220689138220597</t>
  </si>
  <si>
    <t>0.7937904050506566</t>
  </si>
  <si>
    <t>0.21262778649802477</t>
  </si>
  <si>
    <t>0.8628275101204291</t>
  </si>
  <si>
    <t>0.8482390398355952</t>
  </si>
  <si>
    <t>0.18442069397457356</t>
  </si>
  <si>
    <t>0.9887109608922148</t>
  </si>
  <si>
    <t>0.8863564775414638</t>
  </si>
  <si>
    <t>0.18524200942886637</t>
  </si>
  <si>
    <t>0.8997644233075608</t>
  </si>
  <si>
    <t>1.0074195586541432</t>
  </si>
  <si>
    <t>0.20902249013726135</t>
  </si>
  <si>
    <t>0.946520442941627</t>
  </si>
  <si>
    <t>0.953000271766002</t>
  </si>
  <si>
    <t>0.31735351959640323</t>
  </si>
  <si>
    <t>0.8313307649203303</t>
  </si>
  <si>
    <t>0.8093773718390397</t>
  </si>
  <si>
    <t>0.17241175199367276</t>
  </si>
  <si>
    <t>1.288441151789093</t>
  </si>
  <si>
    <t>0.9426740610383353</t>
  </si>
  <si>
    <t>0.2656166032699254</t>
  </si>
  <si>
    <t>1.0629179133205695</t>
  </si>
  <si>
    <t>0.8367059655307774</t>
  </si>
  <si>
    <t>0.3138651222403169</t>
  </si>
  <si>
    <t>0.9961732576897033</t>
  </si>
  <si>
    <t>0.8724564426628527</t>
  </si>
  <si>
    <t>0.1560664676141347</t>
  </si>
  <si>
    <t>0.75846752475462</t>
  </si>
  <si>
    <t>0.9670575770390801</t>
  </si>
  <si>
    <t>0.30223874210666984</t>
  </si>
  <si>
    <t>1.0083327423472266</t>
  </si>
  <si>
    <t>0.8504886184731788</t>
  </si>
  <si>
    <t>0.27757276614042936</t>
  </si>
  <si>
    <t>0.9366688542683415</t>
  </si>
  <si>
    <t>0.8570971824751132</t>
  </si>
  <si>
    <t>0.17868832074833113</t>
  </si>
  <si>
    <t>0.9747693379033426</t>
  </si>
  <si>
    <t>0.9189291254105879</t>
  </si>
  <si>
    <t>0.1829290332975771</t>
  </si>
  <si>
    <t>0.9706952938511801</t>
  </si>
  <si>
    <t>0.8640072129555374</t>
  </si>
  <si>
    <t>0.33483529142445023</t>
  </si>
  <si>
    <t>0.9529301213753156</t>
  </si>
  <si>
    <t>0.8316587183755682</t>
  </si>
  <si>
    <t>0.413780040571456</t>
  </si>
  <si>
    <t>0.983401278839281</t>
  </si>
  <si>
    <t>0.7673736551727222</t>
  </si>
  <si>
    <t>0.18353018232155258</t>
  </si>
  <si>
    <t>0.9863980807190216</t>
  </si>
  <si>
    <t>0.9851625538067585</t>
  </si>
  <si>
    <t>0.19760046074073814</t>
  </si>
  <si>
    <t>1.0298508800775912</t>
  </si>
  <si>
    <t>0.9648816103197765</t>
  </si>
  <si>
    <t>0.2573918162230231</t>
  </si>
  <si>
    <t>0.9302588292903932</t>
  </si>
  <si>
    <t>0.8827078077016737</t>
  </si>
  <si>
    <t>0.15164477394975032</t>
  </si>
  <si>
    <t>0.8810206175321194</t>
  </si>
  <si>
    <t>0.9324207436028247</t>
  </si>
  <si>
    <t>0.2784740763663998</t>
  </si>
  <si>
    <t>0.9557634962452518</t>
  </si>
  <si>
    <t>0.909925869279154</t>
  </si>
  <si>
    <t>0.254527118484957</t>
  </si>
  <si>
    <t>1.0180101975189222</t>
  </si>
  <si>
    <t>0.8734797996782113</t>
  </si>
  <si>
    <t>0.2433638208342617</t>
  </si>
  <si>
    <t>0.9959821451106372</t>
  </si>
  <si>
    <t>0.838123341394256</t>
  </si>
  <si>
    <t>0.3255564406676409</t>
  </si>
  <si>
    <t>0.9181890813203559</t>
  </si>
  <si>
    <t>0.9166481669070604</t>
  </si>
  <si>
    <t>0.22590188304198142</t>
  </si>
  <si>
    <t>0.9925695662372729</t>
  </si>
  <si>
    <t>0.9252597224000619</t>
  </si>
  <si>
    <t>0.13515610335291117</t>
  </si>
  <si>
    <t>0.9283297221257902</t>
  </si>
  <si>
    <t>0.9043516055945597</t>
  </si>
  <si>
    <t>0.08598500366464303</t>
  </si>
  <si>
    <t>0.9166233066212095</t>
  </si>
  <si>
    <t>0.914864993855041</t>
  </si>
  <si>
    <t>0.3429327976188101</t>
  </si>
  <si>
    <t>0.9713484088348212</t>
  </si>
  <si>
    <t>0.7994071047260677</t>
  </si>
  <si>
    <t>0.3682555934849356</t>
  </si>
  <si>
    <t>0.9741696401494986</t>
  </si>
  <si>
    <t>0.7956248174819889</t>
  </si>
  <si>
    <t>0.3101182779133548</t>
  </si>
  <si>
    <t>0.9695822451055626</t>
  </si>
  <si>
    <t>0.7738835280761085</t>
  </si>
  <si>
    <t>0.2596963816631585</t>
  </si>
  <si>
    <t>0.9320968863364283</t>
  </si>
  <si>
    <t>0.8226664953706404</t>
  </si>
  <si>
    <t>0.32507991432005057</t>
  </si>
  <si>
    <t>1.0494429606167157</t>
  </si>
  <si>
    <t>0.7803475188464402</t>
  </si>
  <si>
    <t>0.24613704267900746</t>
  </si>
  <si>
    <t>1.0471602131437276</t>
  </si>
  <si>
    <t>0.8297166031064651</t>
  </si>
  <si>
    <t>0.21216827664797744</t>
  </si>
  <si>
    <t>1.0424639355672491</t>
  </si>
  <si>
    <t>0.8992238965317638</t>
  </si>
  <si>
    <t>1.3403083910540947e-4</t>
  </si>
  <si>
    <t>0.8367751563582775</t>
  </si>
  <si>
    <t>0.7072681296649506</t>
  </si>
  <si>
    <t>0.17214314765266958</t>
  </si>
  <si>
    <t>0.9929820435902987</t>
  </si>
  <si>
    <t>0.8728956732212645</t>
  </si>
  <si>
    <t>0.34738985710088843</t>
  </si>
  <si>
    <t>0.8687076739891568</t>
  </si>
  <si>
    <t>0.6953208685966765</t>
  </si>
  <si>
    <t>0.31810128303243534</t>
  </si>
  <si>
    <t>0.9437839781627112</t>
  </si>
  <si>
    <t>0.7487550700760561</t>
  </si>
  <si>
    <t>0.3899315267993284</t>
  </si>
  <si>
    <t>1.0357616430292875</t>
  </si>
  <si>
    <t>0.836967395357728</t>
  </si>
  <si>
    <t>0.2409380562924629</t>
  </si>
  <si>
    <t>0.9633612693078399</t>
  </si>
  <si>
    <t>0.8680631792754856</t>
  </si>
  <si>
    <t>0.2405315826939098</t>
  </si>
  <si>
    <t>0.9601729467977758</t>
  </si>
  <si>
    <t>0.8388322250611083</t>
  </si>
  <si>
    <t>0.14029081299078078</t>
  </si>
  <si>
    <t>0.9709393235806352</t>
  </si>
  <si>
    <t>0.8945012527723424</t>
  </si>
  <si>
    <t>0.27938406943717675</t>
  </si>
  <si>
    <t>0.9668619526529623</t>
  </si>
  <si>
    <t>0.9820151410623121</t>
  </si>
  <si>
    <t>0.15715162959622103</t>
  </si>
  <si>
    <t>1.054659108801339</t>
  </si>
  <si>
    <t>0.9003008720266306</t>
  </si>
  <si>
    <t>0.13805177110390437</t>
  </si>
  <si>
    <t>0.8612320537138936</t>
  </si>
  <si>
    <t>0.9662093975273949</t>
  </si>
  <si>
    <t>0.10368815897187708</t>
  </si>
  <si>
    <t>0.9044396870663246</t>
  </si>
  <si>
    <t>0.9292677867185921</t>
  </si>
  <si>
    <t>0.39318256833009635</t>
  </si>
  <si>
    <t>1.0367883912403677</t>
  </si>
  <si>
    <t>0.962923485482091</t>
  </si>
  <si>
    <t>0.42406742598509695</t>
  </si>
  <si>
    <t>0.902569946582978</t>
  </si>
  <si>
    <t>0.6645259905281429</t>
  </si>
  <si>
    <t>0.40210324265804276</t>
  </si>
  <si>
    <t>0.822115220975241</t>
  </si>
  <si>
    <t>0.6809596101644246</t>
  </si>
  <si>
    <t>0.1990094508140709</t>
  </si>
  <si>
    <t>0.8441457330226991</t>
  </si>
  <si>
    <t>0.8179769548006245</t>
  </si>
  <si>
    <t>0.4011541193874373</t>
  </si>
  <si>
    <t>0.9823542744707627</t>
  </si>
  <si>
    <t>0.8336447468068877</t>
  </si>
  <si>
    <t>0.3471772867238369</t>
  </si>
  <si>
    <t>0.9916988057013171</t>
  </si>
  <si>
    <t>0.7891149788478635</t>
  </si>
  <si>
    <t>0.3336733171758983</t>
  </si>
  <si>
    <t>0.8988916101651717</t>
  </si>
  <si>
    <t>0.7557555275632566</t>
  </si>
  <si>
    <t>0.34691944189007284</t>
  </si>
  <si>
    <t>1.031756876754629</t>
  </si>
  <si>
    <t>0.8629937074229848</t>
  </si>
  <si>
    <t>0.11984696425481263</t>
  </si>
  <si>
    <t>0.9942106550601071</t>
  </si>
  <si>
    <t>0.9619357162482016</t>
  </si>
  <si>
    <t>0.24450476404798802</t>
  </si>
  <si>
    <t>0.936529178269389</t>
  </si>
  <si>
    <t>0.8615761322691855</t>
  </si>
  <si>
    <t>0.1278823079765632</t>
  </si>
  <si>
    <t>1.0055814540994767</t>
  </si>
  <si>
    <t>0.999224501265763</t>
  </si>
  <si>
    <t>0.22509120900060187</t>
  </si>
  <si>
    <t>0.9656608008690961</t>
  </si>
  <si>
    <t>0.9649552516901133</t>
  </si>
  <si>
    <t>0.19152443041247985</t>
  </si>
  <si>
    <t>0.9200503209765514</t>
  </si>
  <si>
    <t>0.9077755170965942</t>
  </si>
  <si>
    <t>0.27736655468997806</t>
  </si>
  <si>
    <t>1.080193686828511</t>
  </si>
  <si>
    <t>0.9108668495294503</t>
  </si>
  <si>
    <t>0.10812120027169297</t>
  </si>
  <si>
    <t>0.9755079216542186</t>
  </si>
  <si>
    <t>0.9264502780528243</t>
  </si>
  <si>
    <t>0.2354888811144798</t>
  </si>
  <si>
    <t>0.8952626336959102</t>
  </si>
  <si>
    <t>0.683537432114347</t>
  </si>
  <si>
    <t>0.3842957704486032</t>
  </si>
  <si>
    <t>0.9532611072631385</t>
  </si>
  <si>
    <t>0.8970158362505656</t>
  </si>
  <si>
    <t>0.271305397072119</t>
  </si>
  <si>
    <t>0.97802572992736</t>
  </si>
  <si>
    <t>0.8431208969826705</t>
  </si>
  <si>
    <t>0.2395506880880254</t>
  </si>
  <si>
    <t>0.9244693036268499</t>
  </si>
  <si>
    <t>0.8575610537141846</t>
  </si>
  <si>
    <t>0.19008661895051449</t>
  </si>
  <si>
    <t>0.9629028959496577</t>
  </si>
  <si>
    <t>0.89168347534822</t>
  </si>
  <si>
    <t>0.21543276453878923</t>
  </si>
  <si>
    <t>0.9610397166761173</t>
  </si>
  <si>
    <t>0.930662243789076</t>
  </si>
  <si>
    <t>0.2808252476752757</t>
  </si>
  <si>
    <t>1.0245199855450515</t>
  </si>
  <si>
    <t>0.7812964750393246</t>
  </si>
  <si>
    <t>0.2501725211899015</t>
  </si>
  <si>
    <t>0.9740651315128402</t>
  </si>
  <si>
    <t>0.9873685841000055</t>
  </si>
  <si>
    <t>0.3236240543117212</t>
  </si>
  <si>
    <t>0.9077440134025117</t>
  </si>
  <si>
    <t>0.7864405840290908</t>
  </si>
  <si>
    <t>0.2379459989244197</t>
  </si>
  <si>
    <t>1.135871242563747</t>
  </si>
  <si>
    <t>0.7887979094604267</t>
  </si>
  <si>
    <t>0.17455322281698307</t>
  </si>
  <si>
    <t>0.8941258641832186</t>
  </si>
  <si>
    <t>0.8941958145902187</t>
  </si>
  <si>
    <t>0.34410846872521506</t>
  </si>
  <si>
    <t>0.8777643244758108</t>
  </si>
  <si>
    <t>0.9363539505559977</t>
  </si>
  <si>
    <t>0.006655644114485482</t>
  </si>
  <si>
    <t>0.004519343425246052</t>
  </si>
  <si>
    <t>0.1799908051057164</t>
  </si>
  <si>
    <t>0.8477820642946112</t>
  </si>
  <si>
    <t>0.8184746579575025</t>
  </si>
  <si>
    <t>0.39320801350658996</t>
  </si>
  <si>
    <t>0.8993609663063062</t>
  </si>
  <si>
    <t>0.7110466983595028</t>
  </si>
  <si>
    <t>0.19742404559829058</t>
  </si>
  <si>
    <t>1.1078314735890622</t>
  </si>
  <si>
    <t>0.8990106976344432</t>
  </si>
  <si>
    <t>0.30053051401282915</t>
  </si>
  <si>
    <t>0.9054084964212794</t>
  </si>
  <si>
    <t>0.706525697847614</t>
  </si>
  <si>
    <t>0.3834601704723624</t>
  </si>
  <si>
    <t>0.8632458934234929</t>
  </si>
  <si>
    <t>0.8992889286559175</t>
  </si>
  <si>
    <t>0.258157750190831</t>
  </si>
  <si>
    <t>0.9530572527812691</t>
  </si>
  <si>
    <t>0.9418927619542827</t>
  </si>
  <si>
    <t>0.10915229525929605</t>
  </si>
  <si>
    <t>0.8481353672912477</t>
  </si>
  <si>
    <t>0.9641070891779693</t>
  </si>
  <si>
    <t>0.0761141466077432</t>
  </si>
  <si>
    <t>0.9535579118184403</t>
  </si>
  <si>
    <t>0.9911109886022202</t>
  </si>
  <si>
    <t>0.42668344754873777</t>
  </si>
  <si>
    <t>0.8877144617086848</t>
  </si>
  <si>
    <t>0.9151309645187327</t>
  </si>
  <si>
    <t>0.2682545700121949</t>
  </si>
  <si>
    <t>0.9703336290090305</t>
  </si>
  <si>
    <t>0.8051726953397955</t>
  </si>
  <si>
    <t>0.32186691171596493</t>
  </si>
  <si>
    <t>0.8748529510404643</t>
  </si>
  <si>
    <t>0.7583220446871972</t>
  </si>
  <si>
    <t>0.23448496065804456</t>
  </si>
  <si>
    <t>0.9733249314050731</t>
  </si>
  <si>
    <t>0.87200343430672</t>
  </si>
  <si>
    <t>0.24256294202135076</t>
  </si>
  <si>
    <t>1.0128193201216216</t>
  </si>
  <si>
    <t>0.9352220551199277</t>
  </si>
  <si>
    <t>0.26095366555094807</t>
  </si>
  <si>
    <t>1.0017081580757699</t>
  </si>
  <si>
    <t>0.9316827567744271</t>
  </si>
  <si>
    <t>0.300254306072235</t>
  </si>
  <si>
    <t>0.8678773384998286</t>
  </si>
  <si>
    <t>0.7073888442355007</t>
  </si>
  <si>
    <t>0.3117393854038532</t>
  </si>
  <si>
    <t>0.9315114734071501</t>
  </si>
  <si>
    <t>0.799788593151287</t>
  </si>
  <si>
    <t>0.3214602215269308</t>
  </si>
  <si>
    <t>0.8706894557732099</t>
  </si>
  <si>
    <t>0.9313199728000274</t>
  </si>
  <si>
    <t>0.09960939332152734</t>
  </si>
  <si>
    <t>0.988813237553531</t>
  </si>
  <si>
    <t>0.9233124848379926</t>
  </si>
  <si>
    <t>0.17957528367720962</t>
  </si>
  <si>
    <t>0.9504812330285801</t>
  </si>
  <si>
    <t>0.9148470876810313</t>
  </si>
  <si>
    <t>0.1242101962431624</t>
  </si>
  <si>
    <t>1.0860059989877848</t>
  </si>
  <si>
    <t>0.9741856164269425</t>
  </si>
  <si>
    <t>0.19799031755121033</t>
  </si>
  <si>
    <t>0.9037948998708442</t>
  </si>
  <si>
    <t>0.8429008491031478</t>
  </si>
  <si>
    <t>0.2791271617513503</t>
  </si>
  <si>
    <t>1.0223099917445069</t>
  </si>
  <si>
    <t>0.8901480260157398</t>
  </si>
  <si>
    <t>0.4048151393018755</t>
  </si>
  <si>
    <t>0.8393765767630648</t>
  </si>
  <si>
    <t>0.6400897184364195</t>
  </si>
  <si>
    <t>0.2597225810639333</t>
  </si>
  <si>
    <t>0.9771714617721936</t>
  </si>
  <si>
    <t>0.9172436176515435</t>
  </si>
  <si>
    <t>0.2030654465019444</t>
  </si>
  <si>
    <t>1.1198680655353699</t>
  </si>
  <si>
    <t>0.9427787503585331</t>
  </si>
  <si>
    <t>0.19421540442905147</t>
  </si>
  <si>
    <t>1.0068489949823949</t>
  </si>
  <si>
    <t>0.9461037933597534</t>
  </si>
  <si>
    <t>0.1519800605127775</t>
  </si>
  <si>
    <t>0.9767892793880764</t>
  </si>
  <si>
    <t>0.8766741247201582</t>
  </si>
  <si>
    <t>0.20425834050615949</t>
  </si>
  <si>
    <t>0.9077600740879449</t>
  </si>
  <si>
    <t>1.0015474345634758</t>
  </si>
  <si>
    <t>0.14694612330728177</t>
  </si>
  <si>
    <t>0.9812938115842658</t>
  </si>
  <si>
    <t>0.9089482458300306</t>
  </si>
  <si>
    <t>0.22718154559179723</t>
  </si>
  <si>
    <t>0.9486630256197021</t>
  </si>
  <si>
    <t>0.8464219122041027</t>
  </si>
  <si>
    <t>0.1367878420413831</t>
  </si>
  <si>
    <t>1.0507700590668045</t>
  </si>
  <si>
    <t>0.9514572662380232</t>
  </si>
  <si>
    <t>lamotrigine</t>
  </si>
  <si>
    <t>0.3715592843922725</t>
  </si>
  <si>
    <t>0.07515036089073163</t>
  </si>
  <si>
    <t>0.06837661994466693</t>
  </si>
  <si>
    <t>0.41417954782991323</t>
  </si>
  <si>
    <t>0.93174364239312</t>
  </si>
  <si>
    <t>0.7876867188026473</t>
  </si>
  <si>
    <t>0.12051925004178851</t>
  </si>
  <si>
    <t>0.9771289269601632</t>
  </si>
  <si>
    <t>0.9999387154090498</t>
  </si>
  <si>
    <t>0.28827385246716986</t>
  </si>
  <si>
    <t>0.9329633809831396</t>
  </si>
  <si>
    <t>0.8480005281898984</t>
  </si>
  <si>
    <t>0.3660156868114102</t>
  </si>
  <si>
    <t>0.9317420398369181</t>
  </si>
  <si>
    <t>0.7479598685260359</t>
  </si>
  <si>
    <t>0.199560943164975</t>
  </si>
  <si>
    <t>0.7306792447382496</t>
  </si>
  <si>
    <t>0.99680973425494</t>
  </si>
  <si>
    <t>0.2803870988457161</t>
  </si>
  <si>
    <t>0.9281579609137072</t>
  </si>
  <si>
    <t>0.8467194147453432</t>
  </si>
  <si>
    <t>0.19666713435041627</t>
  </si>
  <si>
    <t>0.888842002271448</t>
  </si>
  <si>
    <t>0.86904453257617</t>
  </si>
  <si>
    <t>0.2308971400832146</t>
  </si>
  <si>
    <t>0.9872066183862545</t>
  </si>
  <si>
    <t>0.9451634277634651</t>
  </si>
  <si>
    <t>0.2910252433320431</t>
  </si>
  <si>
    <t>0.9965526181941436</t>
  </si>
  <si>
    <t>0.9065278447031484</t>
  </si>
  <si>
    <t>0.27026266096352525</t>
  </si>
  <si>
    <t>0.9839965294164745</t>
  </si>
  <si>
    <t>0.8908516434024026</t>
  </si>
  <si>
    <t>0.3757510635050977</t>
  </si>
  <si>
    <t>0.9427333730059285</t>
  </si>
  <si>
    <t>0.8307946686844244</t>
  </si>
  <si>
    <t>0.22070593004775857</t>
  </si>
  <si>
    <t>0.9334499437526755</t>
  </si>
  <si>
    <t>0.9184396647022708</t>
  </si>
  <si>
    <t>0.23750315624168075</t>
  </si>
  <si>
    <t>0.9572405994683177</t>
  </si>
  <si>
    <t>0.7717528771700622</t>
  </si>
  <si>
    <t>0.27693653356647147</t>
  </si>
  <si>
    <t>0.9123155621726222</t>
  </si>
  <si>
    <t>0.8512400351816636</t>
  </si>
  <si>
    <t>0.4251478974301001</t>
  </si>
  <si>
    <t>0.8988002439888765</t>
  </si>
  <si>
    <t>0.8713553159475286</t>
  </si>
  <si>
    <t>0.1627893354072452</t>
  </si>
  <si>
    <t>1.0954119288726718</t>
  </si>
  <si>
    <t>0.9751112705769323</t>
  </si>
  <si>
    <t>0.28670280916208635</t>
  </si>
  <si>
    <t>0.9885488930703288</t>
  </si>
  <si>
    <t>0.9156282033749402</t>
  </si>
  <si>
    <t>0.3906457900083411</t>
  </si>
  <si>
    <t>0.896279629025641</t>
  </si>
  <si>
    <t>0.8214625114479747</t>
  </si>
  <si>
    <t>0.15926434907051742</t>
  </si>
  <si>
    <t>0.9523116540759978</t>
  </si>
  <si>
    <t>0.9371245834805013</t>
  </si>
  <si>
    <t>0.25356608913507966</t>
  </si>
  <si>
    <t>0.959227576336251</t>
  </si>
  <si>
    <t>0.9747803886215691</t>
  </si>
  <si>
    <t>0.32647957970226665</t>
  </si>
  <si>
    <t>1.000268047641029</t>
  </si>
  <si>
    <t>0.9820525531138229</t>
  </si>
  <si>
    <t>0.23393040555294276</t>
  </si>
  <si>
    <t>1.0220195782086778</t>
  </si>
  <si>
    <t>0.9049943886429654</t>
  </si>
  <si>
    <t>0.09654150472639447</t>
  </si>
  <si>
    <t>0.9924879343823942</t>
  </si>
  <si>
    <t>0.961770072815308</t>
  </si>
  <si>
    <t>0.18134093657712128</t>
  </si>
  <si>
    <t>0.9721061590153208</t>
  </si>
  <si>
    <t>0.9018946426259029</t>
  </si>
  <si>
    <t>0.3316083954452349</t>
  </si>
  <si>
    <t>1.2859659914160353</t>
  </si>
  <si>
    <t>0.9115636511637426</t>
  </si>
  <si>
    <t>0.22027618441374575</t>
  </si>
  <si>
    <t>0.8763730419602045</t>
  </si>
  <si>
    <t>0.947016324351846</t>
  </si>
  <si>
    <t>0.24922372446353358</t>
  </si>
  <si>
    <t>0.9249634270885589</t>
  </si>
  <si>
    <t>0.8645837743614739</t>
  </si>
  <si>
    <t>0.26311976388542174</t>
  </si>
  <si>
    <t>0.912199347515199</t>
  </si>
  <si>
    <t>0.8914848237360735</t>
  </si>
  <si>
    <t>0.19578902760771993</t>
  </si>
  <si>
    <t>0.9047669561499799</t>
  </si>
  <si>
    <t>0.9493026855456825</t>
  </si>
  <si>
    <t>0.35396063004474443</t>
  </si>
  <si>
    <t>0.8693660804137089</t>
  </si>
  <si>
    <t>0.772066141576442</t>
  </si>
  <si>
    <t>0.2646860653819564</t>
  </si>
  <si>
    <t>0.9643306793334778</t>
  </si>
  <si>
    <t>0.8385693350844312</t>
  </si>
  <si>
    <t>0.3295452587402492</t>
  </si>
  <si>
    <t>0.8873238973244615</t>
  </si>
  <si>
    <t>0.8234653411816559</t>
  </si>
  <si>
    <t>0.12239233896924806</t>
  </si>
  <si>
    <t>1.0588800301710621</t>
  </si>
  <si>
    <t>0.8998184035128589</t>
  </si>
  <si>
    <t>0.31477914383182937</t>
  </si>
  <si>
    <t>1.0114759248241367</t>
  </si>
  <si>
    <t>0.9489188429549866</t>
  </si>
  <si>
    <t>0.17713331645678418</t>
  </si>
  <si>
    <t>0.9616965393136019</t>
  </si>
  <si>
    <t>0.9493561021607622</t>
  </si>
  <si>
    <t>0.22149544233640012</t>
  </si>
  <si>
    <t>1.0059913026435858</t>
  </si>
  <si>
    <t>0.8243667904336223</t>
  </si>
  <si>
    <t>0.08878748106502087</t>
  </si>
  <si>
    <t>1.0579647607101412</t>
  </si>
  <si>
    <t>1.0160733141105234</t>
  </si>
  <si>
    <t>0.15008711853724382</t>
  </si>
  <si>
    <t>1.0899823775767692</t>
  </si>
  <si>
    <t>1.0368274430145856</t>
  </si>
  <si>
    <t>0.30163482841322375</t>
  </si>
  <si>
    <t>0.6220222834321028</t>
  </si>
  <si>
    <t>1.1667155188956737</t>
  </si>
  <si>
    <t>0.25201391339531426</t>
  </si>
  <si>
    <t>0.969656647577694</t>
  </si>
  <si>
    <t>0.8810669816747032</t>
  </si>
  <si>
    <t>0.3025121547353227</t>
  </si>
  <si>
    <t>0.9720759735418412</t>
  </si>
  <si>
    <t>0.9401301892902565</t>
  </si>
  <si>
    <t>0.2920249501615376</t>
  </si>
  <si>
    <t>0.9771740072721637</t>
  </si>
  <si>
    <t>0.8880003851473577</t>
  </si>
  <si>
    <t>0.13948131806477704</t>
  </si>
  <si>
    <t>1.0119545658317821</t>
  </si>
  <si>
    <t>0.9429492157309749</t>
  </si>
  <si>
    <t>0.4103113079208319</t>
  </si>
  <si>
    <t>0.972975994905434</t>
  </si>
  <si>
    <t>0.8651477427231262</t>
  </si>
  <si>
    <t>0.13520486465605216</t>
  </si>
  <si>
    <t>0.9925017781076928</t>
  </si>
  <si>
    <t>0.9958293168256797</t>
  </si>
  <si>
    <t>0.34291617324611323</t>
  </si>
  <si>
    <t>0.8613641989023672</t>
  </si>
  <si>
    <t>1.008915269500523</t>
  </si>
  <si>
    <t>0.1883990560509071</t>
  </si>
  <si>
    <t>0.7807287925999755</t>
  </si>
  <si>
    <t>0.9241086397288352</t>
  </si>
  <si>
    <t>0.08662419919581577</t>
  </si>
  <si>
    <t>0.429980007556257</t>
  </si>
  <si>
    <t>0.39352634593756164</t>
  </si>
  <si>
    <t>0.06514264231936956</t>
  </si>
  <si>
    <t>0.2422591109654681</t>
  </si>
  <si>
    <t>0.21055855664172085</t>
  </si>
  <si>
    <t>0.09057950178153135</t>
  </si>
  <si>
    <t>0.9367582055392534</t>
  </si>
  <si>
    <t>0.958486642805527</t>
  </si>
  <si>
    <t>0.3274647748806236</t>
  </si>
  <si>
    <t>0.9136318179680433</t>
  </si>
  <si>
    <t>0.8503774166368725</t>
  </si>
  <si>
    <t>0.22889191384432683</t>
  </si>
  <si>
    <t>0.9613113428778339</t>
  </si>
  <si>
    <t>0.9685578300771054</t>
  </si>
  <si>
    <t>0.30231581921967304</t>
  </si>
  <si>
    <t>0.9297440602720045</t>
  </si>
  <si>
    <t>0.8161899319126984</t>
  </si>
  <si>
    <t>0.31557302200479287</t>
  </si>
  <si>
    <t>0.9745879547855149</t>
  </si>
  <si>
    <t>0.8422558359431338</t>
  </si>
  <si>
    <t>0.2939274874864437</t>
  </si>
  <si>
    <t>0.9336693705556849</t>
  </si>
  <si>
    <t>0.8874481820211562</t>
  </si>
  <si>
    <t>0.43084891113542345</t>
  </si>
  <si>
    <t>1.0463071220534976</t>
  </si>
  <si>
    <t>0.9604763314005461</t>
  </si>
  <si>
    <t>0.18687067592908246</t>
  </si>
  <si>
    <t>0.8394455021738515</t>
  </si>
  <si>
    <t>0.7608835941308978</t>
  </si>
  <si>
    <t>0.32650879419842455</t>
  </si>
  <si>
    <t>0.9707279847796972</t>
  </si>
  <si>
    <t>0.9969625293522225</t>
  </si>
  <si>
    <t>0.08991738410493348</t>
  </si>
  <si>
    <t>0.9839156434552909</t>
  </si>
  <si>
    <t>0.9491253123006548</t>
  </si>
  <si>
    <t>0.9165992237594511</t>
  </si>
  <si>
    <t>0.1073975246626378</t>
  </si>
  <si>
    <t>0.09229449981810017</t>
  </si>
  <si>
    <t>0.22478521886687156</t>
  </si>
  <si>
    <t>0.9392331930523014</t>
  </si>
  <si>
    <t>0.8156606979944068</t>
  </si>
  <si>
    <t>0.13970564799109125</t>
  </si>
  <si>
    <t>0.9725686124574051</t>
  </si>
  <si>
    <t>0.9046201239995677</t>
  </si>
  <si>
    <t>0.3384023100596811</t>
  </si>
  <si>
    <t>1.0388238539438803</t>
  </si>
  <si>
    <t>0.9257850289751857</t>
  </si>
  <si>
    <t>0.16299133132054086</t>
  </si>
  <si>
    <t>1.0049587775164461</t>
  </si>
  <si>
    <t>0.929743573302497</t>
  </si>
  <si>
    <t>0.31253801227440103</t>
  </si>
  <si>
    <t>1.0068576101731297</t>
  </si>
  <si>
    <t>1.0410070253493835</t>
  </si>
  <si>
    <t>0.27065129743297367</t>
  </si>
  <si>
    <t>0.9307274064741553</t>
  </si>
  <si>
    <t>0.915350752966269</t>
  </si>
  <si>
    <t>0.14073280276515396</t>
  </si>
  <si>
    <t>0.9836235823154115</t>
  </si>
  <si>
    <t>0.9623210714591939</t>
  </si>
  <si>
    <t>0.4122702216683445</t>
  </si>
  <si>
    <t>1.0073133777541634</t>
  </si>
  <si>
    <t>0.8980983565404672</t>
  </si>
  <si>
    <t>0.15175550693461023</t>
  </si>
  <si>
    <t>1.0050361724876642</t>
  </si>
  <si>
    <t>0.96260941956787</t>
  </si>
  <si>
    <t>0.30356680278591713</t>
  </si>
  <si>
    <t>0.9476805377831742</t>
  </si>
  <si>
    <t>0.8687046629091664</t>
  </si>
  <si>
    <t>0.2152287764624554</t>
  </si>
  <si>
    <t>0.7869916101171102</t>
  </si>
  <si>
    <t>0.8604695714226729</t>
  </si>
  <si>
    <t>0.3017664077429527</t>
  </si>
  <si>
    <t>0.8228871589654444</t>
  </si>
  <si>
    <t>0.8514171190920199</t>
  </si>
  <si>
    <t>0.2727430196507894</t>
  </si>
  <si>
    <t>0.861026970988412</t>
  </si>
  <si>
    <t>0.8494565326566239</t>
  </si>
  <si>
    <t>0.3434945525553573</t>
  </si>
  <si>
    <t>1.054811598349883</t>
  </si>
  <si>
    <t>0.7855705811371861</t>
  </si>
  <si>
    <t>0.15900418551246903</t>
  </si>
  <si>
    <t>1.0933263345102011</t>
  </si>
  <si>
    <t>0.807650391502965</t>
  </si>
  <si>
    <t>0.3434583104928587</t>
  </si>
  <si>
    <t>0.9164349691809959</t>
  </si>
  <si>
    <t>0.895373902284204</t>
  </si>
  <si>
    <t>0.5343118861403475</t>
  </si>
  <si>
    <t>0.6579238622058355</t>
  </si>
  <si>
    <t>0.60475762467997</t>
  </si>
  <si>
    <t>0.3792361313737128</t>
  </si>
  <si>
    <t>0.8525014438156504</t>
  </si>
  <si>
    <t>0.6790104289937162</t>
  </si>
  <si>
    <t>0.37505611339081313</t>
  </si>
  <si>
    <t>0.7551712225176876</t>
  </si>
  <si>
    <t>0.6537275386853644</t>
  </si>
  <si>
    <t>0.19358762030665028</t>
  </si>
  <si>
    <t>0.9632037447763497</t>
  </si>
  <si>
    <t>0.9364649320535694</t>
  </si>
  <si>
    <t>0.40274139774792606</t>
  </si>
  <si>
    <t>1.0122681251413137</t>
  </si>
  <si>
    <t>0.8072629827609925</t>
  </si>
  <si>
    <t>0.20261552480400075</t>
  </si>
  <si>
    <t>0.9408902320777053</t>
  </si>
  <si>
    <t>0.926519817089175</t>
  </si>
  <si>
    <t>0.20213208917324724</t>
  </si>
  <si>
    <t>0.9356480312984402</t>
  </si>
  <si>
    <t>0.8378398158112235</t>
  </si>
  <si>
    <t>0.31993348697209606</t>
  </si>
  <si>
    <t>0.9784569918575174</t>
  </si>
  <si>
    <t>0.8926071844965648</t>
  </si>
  <si>
    <t>0.24236996324155194</t>
  </si>
  <si>
    <t>0.8496983329162116</t>
  </si>
  <si>
    <t>0.8575478326099844</t>
  </si>
  <si>
    <t>0.33091881549311886</t>
  </si>
  <si>
    <t>0.8966840137738656</t>
  </si>
  <si>
    <t>0.6949784990669434</t>
  </si>
  <si>
    <t>0.3166497818891295</t>
  </si>
  <si>
    <t>0.9870514195548601</t>
  </si>
  <si>
    <t>0.8609678364045121</t>
  </si>
  <si>
    <t>0.33180425026226823</t>
  </si>
  <si>
    <t>1.0148402971970485</t>
  </si>
  <si>
    <t>0.8555680578611985</t>
  </si>
  <si>
    <t>0.3537747803353699</t>
  </si>
  <si>
    <t>1.9012399370962054</t>
  </si>
  <si>
    <t>0.42227625992256734</t>
  </si>
  <si>
    <t>0.3279467768307415</t>
  </si>
  <si>
    <t>0.9495734227767931</t>
  </si>
  <si>
    <t>0.8192062187997398</t>
  </si>
  <si>
    <t>0.36992697296174076</t>
  </si>
  <si>
    <t>0.9330577952806509</t>
  </si>
  <si>
    <t>0.7727504668683689</t>
  </si>
  <si>
    <t>0.2585051020995081</t>
  </si>
  <si>
    <t>1.2031355911016561</t>
  </si>
  <si>
    <t>1.0200202920636365</t>
  </si>
  <si>
    <t>0.2963221908906046</t>
  </si>
  <si>
    <t>0.9929560697252762</t>
  </si>
  <si>
    <t>0.8698009943967263</t>
  </si>
  <si>
    <t>0.2699778263075273</t>
  </si>
  <si>
    <t>0.9003231911746032</t>
  </si>
  <si>
    <t>0.8454388128706289</t>
  </si>
  <si>
    <t>0.3119042308690227</t>
  </si>
  <si>
    <t>0.9609416831279068</t>
  </si>
  <si>
    <t>0.8207870242229591</t>
  </si>
  <si>
    <t>0.38672884858943823</t>
  </si>
  <si>
    <t>1.016946910601205</t>
  </si>
  <si>
    <t>0.7454866881852664</t>
  </si>
  <si>
    <t>0.2640884643240116</t>
  </si>
  <si>
    <t>0.9278473667947718</t>
  </si>
  <si>
    <t>0.8082082637349997</t>
  </si>
  <si>
    <t>0.43370130944270285</t>
  </si>
  <si>
    <t>0.8210507231976101</t>
  </si>
  <si>
    <t>0.6463798636934741</t>
  </si>
  <si>
    <t>0.33333720767229197</t>
  </si>
  <si>
    <t>0.8334058996939588</t>
  </si>
  <si>
    <t>0.7003108897410224</t>
  </si>
  <si>
    <t>0.3000772640929185</t>
  </si>
  <si>
    <t>0.9711657822838873</t>
  </si>
  <si>
    <t>0.7792888547678088</t>
  </si>
  <si>
    <t>0.3625515022280881</t>
  </si>
  <si>
    <t>0.8159060518697574</t>
  </si>
  <si>
    <t>0.7000206117360951</t>
  </si>
  <si>
    <t>0.21227277906297776</t>
  </si>
  <si>
    <t>0.8610499353858405</t>
  </si>
  <si>
    <t>0.8202201668934544</t>
  </si>
  <si>
    <t>0.12915839333343695</t>
  </si>
  <si>
    <t>0.9832506109245456</t>
  </si>
  <si>
    <t>0.9101869232918658</t>
  </si>
  <si>
    <t>0.23498005475216777</t>
  </si>
  <si>
    <t>0.9429770547498724</t>
  </si>
  <si>
    <t>0.8415263669826865</t>
  </si>
  <si>
    <t>0.15636729606786592</t>
  </si>
  <si>
    <t>0.6202261716173767</t>
  </si>
  <si>
    <t>0.9176046692447926</t>
  </si>
  <si>
    <t>0.18638051730260496</t>
  </si>
  <si>
    <t>0.6726714353200806</t>
  </si>
  <si>
    <t>0.7654508382221681</t>
  </si>
  <si>
    <t>0.2421805417997039</t>
  </si>
  <si>
    <t>0.9333899341553298</t>
  </si>
  <si>
    <t>0.8847962613197995</t>
  </si>
  <si>
    <t>0.26207089405211587</t>
  </si>
  <si>
    <t>0.9208127449290294</t>
  </si>
  <si>
    <t>0.9072308685825987</t>
  </si>
  <si>
    <t>0.46629414160870897</t>
  </si>
  <si>
    <t>1.0416204215608085</t>
  </si>
  <si>
    <t>0.8974805102959602</t>
  </si>
  <si>
    <t>0.2706162767621225</t>
  </si>
  <si>
    <t>1.0680923564336386</t>
  </si>
  <si>
    <t>0.8745064901402659</t>
  </si>
  <si>
    <t>0.2658224603070494</t>
  </si>
  <si>
    <t>0.9965081204397588</t>
  </si>
  <si>
    <t>0.8627186902953435</t>
  </si>
  <si>
    <t>0.10487348391242034</t>
  </si>
  <si>
    <t>0.9685176509249143</t>
  </si>
  <si>
    <t>0.9546530536919242</t>
  </si>
  <si>
    <t>0.19875781327026165</t>
  </si>
  <si>
    <t>0.9272464715173189</t>
  </si>
  <si>
    <t>0.8890528049368925</t>
  </si>
  <si>
    <t>0.4046675488628326</t>
  </si>
  <si>
    <t>0.8838647777756545</t>
  </si>
  <si>
    <t>0.8813144402416455</t>
  </si>
  <si>
    <t>0.12596249912963572</t>
  </si>
  <si>
    <t>0.9371695932436053</t>
  </si>
  <si>
    <t>0.9022389828739843</t>
  </si>
  <si>
    <t>0.35354517807415703</t>
  </si>
  <si>
    <t>0.9570093624730555</t>
  </si>
  <si>
    <t>0.9094345643900286</t>
  </si>
  <si>
    <t>0.2566745980959729</t>
  </si>
  <si>
    <t>1.0218135382477884</t>
  </si>
  <si>
    <t>0.8408638005698377</t>
  </si>
  <si>
    <t>0.19574338711224198</t>
  </si>
  <si>
    <t>0.966289712874138</t>
  </si>
  <si>
    <t>0.9519067157205547</t>
  </si>
  <si>
    <t>0.3965955724402254</t>
  </si>
  <si>
    <t>1.0287653878523777</t>
  </si>
  <si>
    <t>0.7611707801127225</t>
  </si>
  <si>
    <t>0.34849590613699255</t>
  </si>
  <si>
    <t>0.9450245036998135</t>
  </si>
  <si>
    <t>0.8122174328323686</t>
  </si>
  <si>
    <t>0.2509278242181845</t>
  </si>
  <si>
    <t>1.069302393776443</t>
  </si>
  <si>
    <t>0.9738197134007057</t>
  </si>
  <si>
    <t>0.13576422995158632</t>
  </si>
  <si>
    <t>1.15879649051151</t>
  </si>
  <si>
    <t>1.0455865637197679</t>
  </si>
  <si>
    <t>0.27702421774912267</t>
  </si>
  <si>
    <t>0.9874405433466482</t>
  </si>
  <si>
    <t>0.8907598314436722</t>
  </si>
  <si>
    <t>0.09226702009867976</t>
  </si>
  <si>
    <t>0.9192729133502077</t>
  </si>
  <si>
    <t>0.9720743922994382</t>
  </si>
  <si>
    <t>0.1392415503193908</t>
  </si>
  <si>
    <t>0.9981510165223371</t>
  </si>
  <si>
    <t>0.884922092410629</t>
  </si>
  <si>
    <t>0.20759285061576943</t>
  </si>
  <si>
    <t>0.8681895704642579</t>
  </si>
  <si>
    <t>0.8890432034739228</t>
  </si>
  <si>
    <t>0.10501554574750324</t>
  </si>
  <si>
    <t>0.8101736933437711</t>
  </si>
  <si>
    <t>0.9372509287998222</t>
  </si>
  <si>
    <t>0.2412568523534974</t>
  </si>
  <si>
    <t>0.9817363532508447</t>
  </si>
  <si>
    <t>0.9126411242070289</t>
  </si>
  <si>
    <t>0.11317693629631542</t>
  </si>
  <si>
    <t>0.3282783546205742</t>
  </si>
  <si>
    <t>0.3248415228953263</t>
  </si>
  <si>
    <t>0.14628593121966282</t>
  </si>
  <si>
    <t>0.9976073573409938</t>
  </si>
  <si>
    <t>0.9077781970747745</t>
  </si>
  <si>
    <t>0.14188870464525682</t>
  </si>
  <si>
    <t>0.9736573091055605</t>
  </si>
  <si>
    <t>0.8877787355738009</t>
  </si>
  <si>
    <t>0.21111262006335396</t>
  </si>
  <si>
    <t>0.67754933173627</t>
  </si>
  <si>
    <t>0.5574236674366808</t>
  </si>
  <si>
    <t>0.39109646825951333</t>
  </si>
  <si>
    <t>0.00580740517398044</t>
  </si>
  <si>
    <t>1.1018263804229544</t>
  </si>
  <si>
    <t>0.3326223689049015</t>
  </si>
  <si>
    <t>1.0093983947337781</t>
  </si>
  <si>
    <t>0.8914417855820739</t>
  </si>
  <si>
    <t>0.2917314101310666</t>
  </si>
  <si>
    <t>0.9458577766425128</t>
  </si>
  <si>
    <t>0.763773957570512</t>
  </si>
  <si>
    <t>0.18304243307133733</t>
  </si>
  <si>
    <t>0.8934472154753059</t>
  </si>
  <si>
    <t>0.8911981061080334</t>
  </si>
  <si>
    <t>0.21988254725923936</t>
  </si>
  <si>
    <t>0.9844275634122847</t>
  </si>
  <si>
    <t>0.9410933962144268</t>
  </si>
  <si>
    <t>quetiapine</t>
  </si>
  <si>
    <t>0.5193779269185871</t>
  </si>
  <si>
    <t>0.0025777655967374477</t>
  </si>
  <si>
    <t>0.002575755643361514</t>
  </si>
  <si>
    <t>0.5091020136702354</t>
  </si>
  <si>
    <t>0.7902446283763758</t>
  </si>
  <si>
    <t>0.6002199000488799</t>
  </si>
  <si>
    <t>0.12419361935902382</t>
  </si>
  <si>
    <t>1.019826231554854</t>
  </si>
  <si>
    <t>0.926908829295283</t>
  </si>
  <si>
    <t>0.25682875043536507</t>
  </si>
  <si>
    <t>0.869832783748929</t>
  </si>
  <si>
    <t>0.6879290566094394</t>
  </si>
  <si>
    <t>0.2613462594663096</t>
  </si>
  <si>
    <t>0.6421498884955155</t>
  </si>
  <si>
    <t>0.005516459997639275</t>
  </si>
  <si>
    <t>0.23668302278572995</t>
  </si>
  <si>
    <t>0.9503853764338624</t>
  </si>
  <si>
    <t>0.8504193236429527</t>
  </si>
  <si>
    <t>0.25527314712647337</t>
  </si>
  <si>
    <t>1.0620881594714338</t>
  </si>
  <si>
    <t>0.8213832540416333</t>
  </si>
  <si>
    <t>0.2473858762554574</t>
  </si>
  <si>
    <t>0.8002397586632948</t>
  </si>
  <si>
    <t>0.9651168682242093</t>
  </si>
  <si>
    <t>0.30928435715530755</t>
  </si>
  <si>
    <t>0.9765083415672259</t>
  </si>
  <si>
    <t>0.890674319074352</t>
  </si>
  <si>
    <t>0.2644935294676117</t>
  </si>
  <si>
    <t>1.0543765404599004</t>
  </si>
  <si>
    <t>0.920485261801607</t>
  </si>
  <si>
    <t>0.21305721755152995</t>
  </si>
  <si>
    <t>0.9250391654153817</t>
  </si>
  <si>
    <t>0.8350875798143771</t>
  </si>
  <si>
    <t>0.40093758121509737</t>
  </si>
  <si>
    <t>1.0090196880317897</t>
  </si>
  <si>
    <t>0.7992668719978625</t>
  </si>
  <si>
    <t>0.24761510127022093</t>
  </si>
  <si>
    <t>1.2716171653640114</t>
  </si>
  <si>
    <t>0.8823107703711293</t>
  </si>
  <si>
    <t>0.2832877477050176</t>
  </si>
  <si>
    <t>0.9580603685088684</t>
  </si>
  <si>
    <t>0.8941318857791793</t>
  </si>
  <si>
    <t>0.18519298385046185</t>
  </si>
  <si>
    <t>1.024175786558057</t>
  </si>
  <si>
    <t>0.8702471103745261</t>
  </si>
  <si>
    <t>0.16393455404952906</t>
  </si>
  <si>
    <t>0.9041999257975197</t>
  </si>
  <si>
    <t>0.9760286532841561</t>
  </si>
  <si>
    <t>0.3156172371229194</t>
  </si>
  <si>
    <t>1.0664651423139486</t>
  </si>
  <si>
    <t>0.9831467592460927</t>
  </si>
  <si>
    <t>0.30799990808929545</t>
  </si>
  <si>
    <t>0.9900556038569066</t>
  </si>
  <si>
    <t>0.9654873945147886</t>
  </si>
  <si>
    <t>0.35320418113288166</t>
  </si>
  <si>
    <t>0.9985525633008616</t>
  </si>
  <si>
    <t>0.8713472372130819</t>
  </si>
  <si>
    <t>0.3916958929942164</t>
  </si>
  <si>
    <t>1.0149910886915732</t>
  </si>
  <si>
    <t>0.9072297740146115</t>
  </si>
  <si>
    <t>0.33929640900915714</t>
  </si>
  <si>
    <t>0.9762854790181514</t>
  </si>
  <si>
    <t>0.7519640212178724</t>
  </si>
  <si>
    <t>0.4019758954082937</t>
  </si>
  <si>
    <t>0.9343083934545462</t>
  </si>
  <si>
    <t>0.7648147063128912</t>
  </si>
  <si>
    <t>0.18534908711327305</t>
  </si>
  <si>
    <t>0.9497007055009732</t>
  </si>
  <si>
    <t>0.8925020768152657</t>
  </si>
  <si>
    <t>0.19865607355193857</t>
  </si>
  <si>
    <t>0.9186318408455455</t>
  </si>
  <si>
    <t>0.8429437624242266</t>
  </si>
  <si>
    <t>0.15978375309638</t>
  </si>
  <si>
    <t>0.9996022881993292</t>
  </si>
  <si>
    <t>0.9696264159645239</t>
  </si>
  <si>
    <t>0.41047769606193785</t>
  </si>
  <si>
    <t>0.9507026979095781</t>
  </si>
  <si>
    <t>0.7887667807320117</t>
  </si>
  <si>
    <t>0.21158202547632443</t>
  </si>
  <si>
    <t>0.9334966242872692</t>
  </si>
  <si>
    <t>0.8943385604317745</t>
  </si>
  <si>
    <t>0.13306142346680827</t>
  </si>
  <si>
    <t>0.9836545800432394</t>
  </si>
  <si>
    <t>0.9649424277788934</t>
  </si>
  <si>
    <t>0.3039539745299713</t>
  </si>
  <si>
    <t>1.041326560380091</t>
  </si>
  <si>
    <t>0.8733710604340521</t>
  </si>
  <si>
    <t>0.3365751325776876</t>
  </si>
  <si>
    <t>0.8861182574464362</t>
  </si>
  <si>
    <t>0.8436487505952579</t>
  </si>
  <si>
    <t>0.20056970915801856</t>
  </si>
  <si>
    <t>0.8258806384879649</t>
  </si>
  <si>
    <t>0.8198609664334593</t>
  </si>
  <si>
    <t>0.09669860664298119</t>
  </si>
  <si>
    <t>0.9765413812726675</t>
  </si>
  <si>
    <t>0.9540712883904805</t>
  </si>
  <si>
    <t>0.3553150010414584</t>
  </si>
  <si>
    <t>0.9993188418088941</t>
  </si>
  <si>
    <t>0.7935234143246394</t>
  </si>
  <si>
    <t>0.18703317294335803</t>
  </si>
  <si>
    <t>1.0164514797577677</t>
  </si>
  <si>
    <t>0.9384690205210126</t>
  </si>
  <si>
    <t>0.23491905776578242</t>
  </si>
  <si>
    <t>0.9245078353624949</t>
  </si>
  <si>
    <t>0.8844935816554901</t>
  </si>
  <si>
    <t>0.26768797610034545</t>
  </si>
  <si>
    <t>0.8980671629676599</t>
  </si>
  <si>
    <t>0.8989839777168123</t>
  </si>
  <si>
    <t>0.30437476621640963</t>
  </si>
  <si>
    <t>0.9880391696735313</t>
  </si>
  <si>
    <t>0.8385504217217725</t>
  </si>
  <si>
    <t>0.31591324416297545</t>
  </si>
  <si>
    <t>0.9718497199053427</t>
  </si>
  <si>
    <t>0.8679661245689201</t>
  </si>
  <si>
    <t>0.164093774306823</t>
  </si>
  <si>
    <t>0.9324972889638452</t>
  </si>
  <si>
    <t>0.9111442859350056</t>
  </si>
  <si>
    <t>0.28913177146497127</t>
  </si>
  <si>
    <t>0.936493486773747</t>
  </si>
  <si>
    <t>0.839910163012203</t>
  </si>
  <si>
    <t>0.2801561593609594</t>
  </si>
  <si>
    <t>0.9926568252461099</t>
  </si>
  <si>
    <t>0.8128495012463688</t>
  </si>
  <si>
    <t>0.18243062659780362</t>
  </si>
  <si>
    <t>0.9455663729699143</t>
  </si>
  <si>
    <t>0.8220871990330889</t>
  </si>
  <si>
    <t>0.28040696397510945</t>
  </si>
  <si>
    <t>0.9568032717712067</t>
  </si>
  <si>
    <t>0.8398513374885468</t>
  </si>
  <si>
    <t>0.16758146195122917</t>
  </si>
  <si>
    <t>0.848015602427629</t>
  </si>
  <si>
    <t>0.8969209437502919</t>
  </si>
  <si>
    <t>0.24946156873384584</t>
  </si>
  <si>
    <t>0.9400157353653199</t>
  </si>
  <si>
    <t>0.7614404149964537</t>
  </si>
  <si>
    <t>0.3773143363308745</t>
  </si>
  <si>
    <t>0.9930470278809398</t>
  </si>
  <si>
    <t>0.8162300204444902</t>
  </si>
  <si>
    <t>0.329500662220688</t>
  </si>
  <si>
    <t>1.0109558732130768</t>
  </si>
  <si>
    <t>0.9242612119020275</t>
  </si>
  <si>
    <t>0.35311134831733637</t>
  </si>
  <si>
    <t>0.919800042003793</t>
  </si>
  <si>
    <t>0.918301696806725</t>
  </si>
  <si>
    <t>0.26714088257343616</t>
  </si>
  <si>
    <t>0.9450083414303792</t>
  </si>
  <si>
    <t>0.8195953561202951</t>
  </si>
  <si>
    <t>0.3303143010524497</t>
  </si>
  <si>
    <t>1.0259797016353034</t>
  </si>
  <si>
    <t>0.7942779679039391</t>
  </si>
  <si>
    <t>0.2742679389244037</t>
  </si>
  <si>
    <t>1.0016336933461363</t>
  </si>
  <si>
    <t>0.8477452577766204</t>
  </si>
  <si>
    <t>0.4409398441543607</t>
  </si>
  <si>
    <t>0.910756468272387</t>
  </si>
  <si>
    <t>0.8904654999135244</t>
  </si>
  <si>
    <t>0.295449736391384</t>
  </si>
  <si>
    <t>0.9964514707645677</t>
  </si>
  <si>
    <t>0.9108938257719461</t>
  </si>
  <si>
    <t>0.29200980008374516</t>
  </si>
  <si>
    <t>0.9301423139874081</t>
  </si>
  <si>
    <t>0.8632261027176329</t>
  </si>
  <si>
    <t>0.3718097887822766</t>
  </si>
  <si>
    <t>0.7845523754681779</t>
  </si>
  <si>
    <t>0.7795106417685158</t>
  </si>
  <si>
    <t>0.3484334003352055</t>
  </si>
  <si>
    <t>1.0695069899906007</t>
  </si>
  <si>
    <t>0.8703497648499183</t>
  </si>
  <si>
    <t>0.37460866905701673</t>
  </si>
  <si>
    <t>0.9477199268925618</t>
  </si>
  <si>
    <t>0.8229983913459948</t>
  </si>
  <si>
    <t>0.15003907720141216</t>
  </si>
  <si>
    <t>0.9224024717872208</t>
  </si>
  <si>
    <t>0.893337228638893</t>
  </si>
  <si>
    <t>0.34553418069726277</t>
  </si>
  <si>
    <t>1.100497908480522</t>
  </si>
  <si>
    <t>0.8608295250790003</t>
  </si>
  <si>
    <t>0.20695361602014428</t>
  </si>
  <si>
    <t>1.037705119873746</t>
  </si>
  <si>
    <t>0.8552080413413568</t>
  </si>
  <si>
    <t>0.30088462726590753</t>
  </si>
  <si>
    <t>0.9809530450563151</t>
  </si>
  <si>
    <t>0.8599086893392422</t>
  </si>
  <si>
    <t>0.392032872859159</t>
  </si>
  <si>
    <t>0.9095738709918538</t>
  </si>
  <si>
    <t>0.8969457705545862</t>
  </si>
  <si>
    <t>0.3010272092071937</t>
  </si>
  <si>
    <t>1.0146658622573206</t>
  </si>
  <si>
    <t>0.9510495203957824</t>
  </si>
  <si>
    <t>0.16313091450317013</t>
  </si>
  <si>
    <t>0.917143436918847</t>
  </si>
  <si>
    <t>0.7612798491893276</t>
  </si>
  <si>
    <t>0.25462405666611226</t>
  </si>
  <si>
    <t>0.9648839512059997</t>
  </si>
  <si>
    <t>0.8377972796712303</t>
  </si>
  <si>
    <t>0.23067572745965478</t>
  </si>
  <si>
    <t>0.951264437612922</t>
  </si>
  <si>
    <t>0.8792546984085716</t>
  </si>
  <si>
    <t>0.3778448489620258</t>
  </si>
  <si>
    <t>1.0272446811706026</t>
  </si>
  <si>
    <t>0.8686462545929166</t>
  </si>
  <si>
    <t>0.4543305071225824</t>
  </si>
  <si>
    <t>0.970141256966272</t>
  </si>
  <si>
    <t>0.6746522694305287</t>
  </si>
  <si>
    <t>0.1739963442448832</t>
  </si>
  <si>
    <t>1.011677955054138</t>
  </si>
  <si>
    <t>0.9116393496971978</t>
  </si>
  <si>
    <t>0.2228100862577657</t>
  </si>
  <si>
    <t>0.990609413175106</t>
  </si>
  <si>
    <t>0.8909712310516533</t>
  </si>
  <si>
    <t>0.3173859766293287</t>
  </si>
  <si>
    <t>0.8806536366434081</t>
  </si>
  <si>
    <t>0.7757055377053632</t>
  </si>
  <si>
    <t>0.2933606300365025</t>
  </si>
  <si>
    <t>0.9914643594285928</t>
  </si>
  <si>
    <t>0.7895778923999105</t>
  </si>
  <si>
    <t>0.3170216386371197</t>
  </si>
  <si>
    <t>0.8712006230650102</t>
  </si>
  <si>
    <t>0.7450781977447754</t>
  </si>
  <si>
    <t>0.1978106357661825</t>
  </si>
  <si>
    <t>0.8162894051106431</t>
  </si>
  <si>
    <t>1.0429085185949076</t>
  </si>
  <si>
    <t>0.3444106905698212</t>
  </si>
  <si>
    <t>0.9348654439828079</t>
  </si>
  <si>
    <t>0.7355657786893447</t>
  </si>
  <si>
    <t>0.12629118049526045</t>
  </si>
  <si>
    <t>0.7275453963659908</t>
  </si>
  <si>
    <t>0.8675124032260494</t>
  </si>
  <si>
    <t>0.11620804193869361</t>
  </si>
  <si>
    <t>0.6206188348210189</t>
  </si>
  <si>
    <t>0.9255489191671513</t>
  </si>
  <si>
    <t>0.0780416185151154</t>
  </si>
  <si>
    <t>0.9608399482046301</t>
  </si>
  <si>
    <t>0.9633145164597166</t>
  </si>
  <si>
    <t>0.20823637033044873</t>
  </si>
  <si>
    <t>0.9047687805354466</t>
  </si>
  <si>
    <t>0.901107846104569</t>
  </si>
  <si>
    <t>0.16650823007704174</t>
  </si>
  <si>
    <t>1.0040877220748596</t>
  </si>
  <si>
    <t>0.9289919011444753</t>
  </si>
  <si>
    <t>0.15023972295290028</t>
  </si>
  <si>
    <t>0.9292284809433167</t>
  </si>
  <si>
    <t>0.8494470560039485</t>
  </si>
  <si>
    <t>0.28902255617582145</t>
  </si>
  <si>
    <t>0.9825282407451394</t>
  </si>
  <si>
    <t>0.8525660726755862</t>
  </si>
  <si>
    <t>0.05198222998233508</t>
  </si>
  <si>
    <t>1.075329979598839</t>
  </si>
  <si>
    <t>0.9556311155020064</t>
  </si>
  <si>
    <t>0.37677591921478715</t>
  </si>
  <si>
    <t>0.9502782882087117</t>
  </si>
  <si>
    <t>0.6551441675500083</t>
  </si>
  <si>
    <t>0.20668525293161022</t>
  </si>
  <si>
    <t>0.7502744601368736</t>
  </si>
  <si>
    <t>0.9279015779152566</t>
  </si>
  <si>
    <t>0.15597278158798816</t>
  </si>
  <si>
    <t>0.8219914607019326</t>
  </si>
  <si>
    <t>0.8745518751343883</t>
  </si>
  <si>
    <t>0.29456949838600116</t>
  </si>
  <si>
    <t>1.0185768880474744</t>
  </si>
  <si>
    <t>0.9410644034472209</t>
  </si>
  <si>
    <t>0.2815793719467314</t>
  </si>
  <si>
    <t>0.9395332822287392</t>
  </si>
  <si>
    <t>0.9037209004845836</t>
  </si>
  <si>
    <t>0.16336036357356987</t>
  </si>
  <si>
    <t>1.0182748950836127</t>
  </si>
  <si>
    <t>0.9573632739302783</t>
  </si>
  <si>
    <t>0.12122469638428604</t>
  </si>
  <si>
    <t>0.9630986178204026</t>
  </si>
  <si>
    <t>0.881228346131594</t>
  </si>
  <si>
    <t>tramadol</t>
  </si>
  <si>
    <t>0.3482800917582052</t>
  </si>
  <si>
    <t>0.0033293498237567153</t>
  </si>
  <si>
    <t>0.013957531457285063</t>
  </si>
  <si>
    <t>0.17159437024395047</t>
  </si>
  <si>
    <t>0.9776919933768065</t>
  </si>
  <si>
    <t>0.9803607544344267</t>
  </si>
  <si>
    <t>0.2775102780597233</t>
  </si>
  <si>
    <t>0.9611140585636311</t>
  </si>
  <si>
    <t>0.8989533953384514</t>
  </si>
  <si>
    <t>0.3335513310932875</t>
  </si>
  <si>
    <t>0.978009244900321</t>
  </si>
  <si>
    <t>0.8074768864069646</t>
  </si>
  <si>
    <t>0.3236382649972319</t>
  </si>
  <si>
    <t>0.9641414921660116</t>
  </si>
  <si>
    <t>0.9635535585654986</t>
  </si>
  <si>
    <t>0.420548075997603</t>
  </si>
  <si>
    <t>0.7844044827419017</t>
  </si>
  <si>
    <t>0.7046593850897882</t>
  </si>
  <si>
    <t>0.12007082766368468</t>
  </si>
  <si>
    <t>0.9523554766450789</t>
  </si>
  <si>
    <t>0.920763661421429</t>
  </si>
  <si>
    <t>0.37110758454291404</t>
  </si>
  <si>
    <t>0.8857568164742782</t>
  </si>
  <si>
    <t>0.7469579746218283</t>
  </si>
  <si>
    <t>0.2523411504826592</t>
  </si>
  <si>
    <t>1.0441906156750427</t>
  </si>
  <si>
    <t>0.9520434234687125</t>
  </si>
  <si>
    <t>0.3188232088024169</t>
  </si>
  <si>
    <t>1.0376606005890674</t>
  </si>
  <si>
    <t>0.8652916565400042</t>
  </si>
  <si>
    <t>0.1342200371483754</t>
  </si>
  <si>
    <t>0.8799239629050601</t>
  </si>
  <si>
    <t>0.8608203459429135</t>
  </si>
  <si>
    <t>0.21188482177832152</t>
  </si>
  <si>
    <t>0.9473086146455181</t>
  </si>
  <si>
    <t>0.9600319395353583</t>
  </si>
  <si>
    <t>0.22586958465120197</t>
  </si>
  <si>
    <t>1.1004507659420226</t>
  </si>
  <si>
    <t>0.8674645679372299</t>
  </si>
  <si>
    <t>0.17368314205369795</t>
  </si>
  <si>
    <t>0.9678857107074444</t>
  </si>
  <si>
    <t>0.8790031248651187</t>
  </si>
  <si>
    <t>0.2060984336250635</t>
  </si>
  <si>
    <t>0.9877982278954229</t>
  </si>
  <si>
    <t>0.9169974774339525</t>
  </si>
  <si>
    <t>0.31192649497427505</t>
  </si>
  <si>
    <t>0.9663621169420953</t>
  </si>
  <si>
    <t>0.9100131903877386</t>
  </si>
  <si>
    <t>0.3047663801477041</t>
  </si>
  <si>
    <t>0.8626642487353572</t>
  </si>
  <si>
    <t>0.8686622246341269</t>
  </si>
  <si>
    <t>0.24777954257370724</t>
  </si>
  <si>
    <t>1.0181811406971533</t>
  </si>
  <si>
    <t>0.9073688783044378</t>
  </si>
  <si>
    <t>0.2701143223689131</t>
  </si>
  <si>
    <t>1.0991926095037678</t>
  </si>
  <si>
    <t>0.8580244397894161</t>
  </si>
  <si>
    <t>0.35655207903467145</t>
  </si>
  <si>
    <t>0.8253084324640599</t>
  </si>
  <si>
    <t>0.6641367361026058</t>
  </si>
  <si>
    <t>0.3419394954842868</t>
  </si>
  <si>
    <t>0.9016148514450142</t>
  </si>
  <si>
    <t>0.726303057477649</t>
  </si>
  <si>
    <t>0.20588050397590002</t>
  </si>
  <si>
    <t>0.9284280898890673</t>
  </si>
  <si>
    <t>0.8329711129665823</t>
  </si>
  <si>
    <t>0.18198461140314104</t>
  </si>
  <si>
    <t>0.4458341619554673</t>
  </si>
  <si>
    <t>0.7691482010702129</t>
  </si>
  <si>
    <t>0.5533763727388807</t>
  </si>
  <si>
    <t>0.8212774412404682</t>
  </si>
  <si>
    <t>0.6212925735917079</t>
  </si>
  <si>
    <t>0.6344914380230129</t>
  </si>
  <si>
    <t>1.8502535591103721</t>
  </si>
  <si>
    <t>0.015803839772824735</t>
  </si>
  <si>
    <t>0.29892930725302663</t>
  </si>
  <si>
    <t>0.9457371207926625</t>
  </si>
  <si>
    <t>0.9260381222814833</t>
  </si>
  <si>
    <t>0.27249256036064656</t>
  </si>
  <si>
    <t>0.8485696911098798</t>
  </si>
  <si>
    <t>0.857198098319044</t>
  </si>
  <si>
    <t>0.2988286152614006</t>
  </si>
  <si>
    <t>0.9750086116775457</t>
  </si>
  <si>
    <t>0.8403018656071999</t>
  </si>
  <si>
    <t>0.3264303045057788</t>
  </si>
  <si>
    <t>0.8587841031816466</t>
  </si>
  <si>
    <t>0.802271615159019</t>
  </si>
  <si>
    <t>0.18953423120298285</t>
  </si>
  <si>
    <t>0.9026388018976077</t>
  </si>
  <si>
    <t>0.8455876784692937</t>
  </si>
  <si>
    <t>0.1478850793909758</t>
  </si>
  <si>
    <t>0.8516710806996375</t>
  </si>
  <si>
    <t>0.9284971672252802</t>
  </si>
  <si>
    <t>0.3877179145841962</t>
  </si>
  <si>
    <t>0.9624860753766874</t>
  </si>
  <si>
    <t>0.7817249753691083</t>
  </si>
  <si>
    <t>0.11980846709559403</t>
  </si>
  <si>
    <t>0.9241695954959678</t>
  </si>
  <si>
    <t>0.9526724816997678</t>
  </si>
  <si>
    <t>0.2716263252808321</t>
  </si>
  <si>
    <t>1.0228129758151228</t>
  </si>
  <si>
    <t>0.9085318527217144</t>
  </si>
  <si>
    <t>0.23884673317914903</t>
  </si>
  <si>
    <t>1.0167509855568344</t>
  </si>
  <si>
    <t>0.8995390819476285</t>
  </si>
  <si>
    <t>0.22403975862766223</t>
  </si>
  <si>
    <t>0.7993660745478426</t>
  </si>
  <si>
    <t>0.9668964370451556</t>
  </si>
  <si>
    <t>0.0846229101463638</t>
  </si>
  <si>
    <t>0.144022245481784</t>
  </si>
  <si>
    <t>0.13635672500957052</t>
  </si>
  <si>
    <t>Diet</t>
  </si>
  <si>
    <t>0.0540328933961024</t>
  </si>
  <si>
    <t>1.0126478066702624</t>
  </si>
  <si>
    <t>1.044318659517265</t>
  </si>
  <si>
    <t>0.059773159224675146</t>
  </si>
  <si>
    <t>0.30761498747551397</t>
  </si>
  <si>
    <t>0.34192896582815</t>
  </si>
  <si>
    <t>0.050715878251573046</t>
  </si>
  <si>
    <t>0.7346285124757835</t>
  </si>
  <si>
    <t>0.7967593965576389</t>
  </si>
  <si>
    <t>0.0195743626815587</t>
  </si>
  <si>
    <t>0.40062950523476204</t>
  </si>
  <si>
    <t>0.4146941329949545</t>
  </si>
  <si>
    <t>0.0559714557544104</t>
  </si>
  <si>
    <t>3.32103582381514</t>
  </si>
  <si>
    <t>3.283377822251385</t>
  </si>
  <si>
    <t>0.0652839522644914</t>
  </si>
  <si>
    <t>0.10650094867927651</t>
  </si>
  <si>
    <t>0.105421535387849</t>
  </si>
  <si>
    <t>0.0675780233950729</t>
  </si>
  <si>
    <t>0.02959475321031</t>
  </si>
  <si>
    <t>0.027839071085891648</t>
  </si>
  <si>
    <t>0.10973290093103949</t>
  </si>
  <si>
    <t>1.347395577702775</t>
  </si>
  <si>
    <t>1.2757925723644852</t>
  </si>
  <si>
    <t>0.209977843674618</t>
  </si>
  <si>
    <t>0.7607026178418654</t>
  </si>
  <si>
    <t>0.6653004726014995</t>
  </si>
  <si>
    <t>0.0885890682659492</t>
  </si>
  <si>
    <t>0.132010424970936</t>
  </si>
  <si>
    <t>0.130375669906741</t>
  </si>
  <si>
    <t>0.1437380044403145</t>
  </si>
  <si>
    <t>0.791695554968742</t>
  </si>
  <si>
    <t>0.755587446132029</t>
  </si>
  <si>
    <t>0.0551831933819017</t>
  </si>
  <si>
    <t>0.210967193833474</t>
  </si>
  <si>
    <t>0.2322776113955905</t>
  </si>
  <si>
    <t>0.107441087060153</t>
  </si>
  <si>
    <t>0.0592342596636628</t>
  </si>
  <si>
    <t>0.0588745143599706</t>
  </si>
  <si>
    <t>0.0723539649509961</t>
  </si>
  <si>
    <t>0.0889578461506409</t>
  </si>
  <si>
    <t>0.0856030085035959</t>
  </si>
  <si>
    <t>0.07659023131518189</t>
  </si>
  <si>
    <t>0.0773931119381581</t>
  </si>
  <si>
    <t>0.0846479578160168</t>
  </si>
  <si>
    <t>0.051612639337542204</t>
  </si>
  <si>
    <t>0.129097591243606</t>
  </si>
  <si>
    <t>0.1248851187209505</t>
  </si>
  <si>
    <t>0.070766648366446</t>
  </si>
  <si>
    <t>0.0784170859402556</t>
  </si>
  <si>
    <t>0.07612922383409784</t>
  </si>
  <si>
    <t>0.0613522183303577</t>
  </si>
  <si>
    <t>0.07734618319490394</t>
  </si>
  <si>
    <t>0.07474077018860575</t>
  </si>
  <si>
    <t>0.0595154445884394</t>
  </si>
  <si>
    <t>0.076608633028869</t>
  </si>
  <si>
    <t>0.08174631777943894</t>
  </si>
  <si>
    <t>0.0723833605894541</t>
  </si>
  <si>
    <t>0.05084910856018325</t>
  </si>
  <si>
    <t>0.048922933275620945</t>
  </si>
  <si>
    <t>0.03433163821207415</t>
  </si>
  <si>
    <t>0.15264872082359598</t>
  </si>
  <si>
    <t>0.15335499617041248</t>
  </si>
  <si>
    <t>0.0464613358418835</t>
  </si>
  <si>
    <t>0.1300303546078745</t>
  </si>
  <si>
    <t>0.13379674137878</t>
  </si>
  <si>
    <t>0.1238651267294585</t>
  </si>
  <si>
    <t>0.0946994188060184</t>
  </si>
  <si>
    <t>0.0902273629367757</t>
  </si>
  <si>
    <t>0.05872960875733835</t>
  </si>
  <si>
    <t>0.108146406213985</t>
  </si>
  <si>
    <t>0.10252291029341551</t>
  </si>
  <si>
    <t>0.08370727228870525</t>
  </si>
  <si>
    <t>0.106334731825009</t>
  </si>
  <si>
    <t>0.0985416770420296</t>
  </si>
  <si>
    <t>0.0649654806012693</t>
  </si>
  <si>
    <t>0.09662754692896139</t>
  </si>
  <si>
    <t>0.09508498477159005</t>
  </si>
  <si>
    <t>0.05478511029353115</t>
  </si>
  <si>
    <t>0.0957771972115471</t>
  </si>
  <si>
    <t>0.09103148069578915</t>
  </si>
  <si>
    <t>0.0876306371188771</t>
  </si>
  <si>
    <t>0.05355323261576335</t>
  </si>
  <si>
    <t>0.0567974847419899</t>
  </si>
  <si>
    <t>0.07880885344488155</t>
  </si>
  <si>
    <t>0.10504700259810851</t>
  </si>
  <si>
    <t>0.102713269514118</t>
  </si>
  <si>
    <t>0.08211116544338296</t>
  </si>
  <si>
    <t>1.17393717076464</t>
  </si>
  <si>
    <t>1.15232237207735</t>
  </si>
  <si>
    <t>0.0238449987475315</t>
  </si>
  <si>
    <t>0.582929701301958</t>
  </si>
  <si>
    <t>0.5566485666640699</t>
  </si>
  <si>
    <t>0.0608824318755066</t>
  </si>
  <si>
    <t>0.40769304782127747</t>
  </si>
  <si>
    <t>0.37990949317686196</t>
  </si>
  <si>
    <t>0.04493699910063545</t>
  </si>
  <si>
    <t>0.146367701131284</t>
  </si>
  <si>
    <t>0.13876880728666552</t>
  </si>
  <si>
    <t>0.0572014315641787</t>
  </si>
  <si>
    <t>0.2009325618510115</t>
  </si>
  <si>
    <t>0.190881925275936</t>
  </si>
  <si>
    <t>0.04795277915305965</t>
  </si>
  <si>
    <t>1.6523219729569352</t>
  </si>
  <si>
    <t>1.648240466762565</t>
  </si>
  <si>
    <t>0.022263413568446563</t>
  </si>
  <si>
    <t>0.001069589962690025</t>
  </si>
  <si>
    <t>0.0678542771356543</t>
  </si>
  <si>
    <t>0.09333075960888321</t>
  </si>
  <si>
    <t>0.09894730066363211</t>
  </si>
  <si>
    <t>0.09736778656177235</t>
  </si>
  <si>
    <t>0.048869341979800904</t>
  </si>
  <si>
    <t>0.16080197831225201</t>
  </si>
  <si>
    <t>0.153365995889696</t>
  </si>
  <si>
    <t>0.0488480461782839</t>
  </si>
  <si>
    <t>0.228300892601975</t>
  </si>
  <si>
    <t>0.2263629943281325</t>
  </si>
  <si>
    <t>0.052104408298192</t>
  </si>
  <si>
    <t>0.2162987913389095</t>
  </si>
  <si>
    <t>0.260489363715468</t>
  </si>
  <si>
    <t>0.07497437223305944</t>
  </si>
  <si>
    <t>0.0908460144157551</t>
  </si>
  <si>
    <t>0.0843499345456811</t>
  </si>
  <si>
    <t>0.10185665423271756</t>
  </si>
  <si>
    <t>0.1282484429353645</t>
  </si>
  <si>
    <t>0.11674182918741999</t>
  </si>
  <si>
    <t>0.04832177685411785</t>
  </si>
  <si>
    <t>0.26052214212351</t>
  </si>
  <si>
    <t>0.271779900941925</t>
  </si>
  <si>
    <t>0.04493581287766085</t>
  </si>
  <si>
    <t>0.144248230285382</t>
  </si>
  <si>
    <t>0.14958383149716298</t>
  </si>
  <si>
    <t>0.0209660713935113</t>
  </si>
  <si>
    <t>0.37770294894362455</t>
  </si>
  <si>
    <t>0.383858945735527</t>
  </si>
  <si>
    <t>0.0211938869206093</t>
  </si>
  <si>
    <t>0.20468706111705198</t>
  </si>
  <si>
    <t>0.2465561959730125</t>
  </si>
  <si>
    <t>0.13134935854068</t>
  </si>
  <si>
    <t>0.8526492559876745</t>
  </si>
  <si>
    <t>0.7857242225315331</t>
  </si>
  <si>
    <t>0.0489183750975067</t>
  </si>
  <si>
    <t>0.038008623919773846</t>
  </si>
  <si>
    <t>0.0358378336355223</t>
  </si>
  <si>
    <t>0.0973166561031716</t>
  </si>
  <si>
    <t>0.09557346258911864</t>
  </si>
  <si>
    <t>0.0845066967993191</t>
  </si>
  <si>
    <t>0.0168193596679828</t>
  </si>
  <si>
    <t>0.20339452383135448</t>
  </si>
  <si>
    <t>0.213561150004881</t>
  </si>
  <si>
    <t>0.1109756739521115</t>
  </si>
  <si>
    <t>1.14768544640876</t>
  </si>
  <si>
    <t>1.17741270546178</t>
  </si>
  <si>
    <t>0.186375956361379</t>
  </si>
  <si>
    <t>0.877110847595012</t>
  </si>
  <si>
    <t>0.864588190498029</t>
  </si>
  <si>
    <t>0.0648905850831151</t>
  </si>
  <si>
    <t>0.2114970363217705</t>
  </si>
  <si>
    <t>0.198619744294886</t>
  </si>
  <si>
    <t>0.0530210756998481</t>
  </si>
  <si>
    <t>0.168457534157692</t>
  </si>
  <si>
    <t>0.18489060394746398</t>
  </si>
  <si>
    <t>0.07982091627561205</t>
  </si>
  <si>
    <t>0.04198932328878005</t>
  </si>
  <si>
    <t>0.0425771150894251</t>
  </si>
  <si>
    <t>0.0676934573573276</t>
  </si>
  <si>
    <t>0.621058094250653</t>
  </si>
  <si>
    <t>0.5871602655451564</t>
  </si>
  <si>
    <t>0.06479750215948779</t>
  </si>
  <si>
    <t>0.0655158784687843</t>
  </si>
  <si>
    <t>0.06413362095780625</t>
  </si>
  <si>
    <t>0.04943541840423765</t>
  </si>
  <si>
    <t>0.15062175274053452</t>
  </si>
  <si>
    <t>0.1428138258491965</t>
  </si>
  <si>
    <t>0.0263614858898583</t>
  </si>
  <si>
    <t>0.5368685003363789</t>
  </si>
  <si>
    <t>0.504997895661135</t>
  </si>
  <si>
    <t>0.0871046848531953</t>
  </si>
  <si>
    <t>0.201133530867665</t>
  </si>
  <si>
    <t>0.210888686861677</t>
  </si>
  <si>
    <t>0.024620798200405</t>
  </si>
  <si>
    <t>0.42337985452976</t>
  </si>
  <si>
    <t>0.434436024202309</t>
  </si>
  <si>
    <t>0.040058085555578604</t>
  </si>
  <si>
    <t>0.8149133960031809</t>
  </si>
  <si>
    <t>0.845910548837964</t>
  </si>
  <si>
    <t>0.0584602754055126</t>
  </si>
  <si>
    <t>0.1011211728350018</t>
  </si>
  <si>
    <t>0.09343245906008299</t>
  </si>
  <si>
    <t>0.06436249856141894</t>
  </si>
  <si>
    <t>0.905923063136013</t>
  </si>
  <si>
    <t>0.8957071950032495</t>
  </si>
  <si>
    <t>0.07101002596344524</t>
  </si>
  <si>
    <t>0.02822802921325645</t>
  </si>
  <si>
    <t>0.0298602303642973</t>
  </si>
  <si>
    <t>0.0371156600045378</t>
  </si>
  <si>
    <t>0.1770464261689405</t>
  </si>
  <si>
    <t>0.17320405498882602</t>
  </si>
  <si>
    <t>0.0777717862485956</t>
  </si>
  <si>
    <t>0.12927034021856199</t>
  </si>
  <si>
    <t>0.1274026480838475</t>
  </si>
  <si>
    <t>0.06058693034321435</t>
  </si>
  <si>
    <t>0.029078109849945452</t>
  </si>
  <si>
    <t>0.02736986302655545</t>
  </si>
  <si>
    <t>0.111834086184284</t>
  </si>
  <si>
    <t>0.04286097576130115</t>
  </si>
  <si>
    <t>0.04080875095770325</t>
  </si>
  <si>
    <t>0.07732508886610226</t>
  </si>
  <si>
    <t>0.2102926686166125</t>
  </si>
  <si>
    <t>0.20780784103321598</t>
  </si>
  <si>
    <t>0.0508240999022986</t>
  </si>
  <si>
    <t>0.0161739844406259</t>
  </si>
  <si>
    <t>0.0132195818705565</t>
  </si>
  <si>
    <t>0.0435386321109728</t>
  </si>
  <si>
    <t>0.2440630590799695</t>
  </si>
  <si>
    <t>0.2332289280672185</t>
  </si>
  <si>
    <t>0.0714544417968421</t>
  </si>
  <si>
    <t>0.15541881766001248</t>
  </si>
  <si>
    <t>0.145284867311428</t>
  </si>
  <si>
    <t>0.09022345646750055</t>
  </si>
  <si>
    <t>0.0263798680851563</t>
  </si>
  <si>
    <t>0.024665646033484798</t>
  </si>
  <si>
    <t>0.0673157149605082</t>
  </si>
  <si>
    <t>0.2596349517249975</t>
  </si>
  <si>
    <t>0.24895996841057</t>
  </si>
  <si>
    <t>0.0657688494778738</t>
  </si>
  <si>
    <t>0.14951520098114401</t>
  </si>
  <si>
    <t>0.1643278552795825</t>
  </si>
  <si>
    <t>0.1261805273646795</t>
  </si>
  <si>
    <t>0.157764406534676</t>
  </si>
  <si>
    <t>0.1501941835227455</t>
  </si>
  <si>
    <t>0.014157320583251</t>
  </si>
  <si>
    <t>0.0455278551863047</t>
  </si>
  <si>
    <t>0.04437475911672445</t>
  </si>
  <si>
    <t>0.0347425800215223</t>
  </si>
  <si>
    <t>0.6680204486982579</t>
  </si>
  <si>
    <t>0.6735091934021156</t>
  </si>
  <si>
    <t>0.07733026209579691</t>
  </si>
  <si>
    <t>0.0331227857594754</t>
  </si>
  <si>
    <t>0.029931256885053</t>
  </si>
  <si>
    <t>0.0456145582075418</t>
  </si>
  <si>
    <t>0.0816930040728016</t>
  </si>
  <si>
    <t>0.07766134296558336</t>
  </si>
  <si>
    <t>0.07133983531250351</t>
  </si>
  <si>
    <t>0.26881028142137253</t>
  </si>
  <si>
    <t>0.2533213998217685</t>
  </si>
  <si>
    <t>0.10142352512787514</t>
  </si>
  <si>
    <t>0.313604154113808</t>
  </si>
  <si>
    <t>0.2853336072585595</t>
  </si>
  <si>
    <t>0.04019285496287645</t>
  </si>
  <si>
    <t>0.6584054282017671</t>
  </si>
  <si>
    <t>0.6755566747607975</t>
  </si>
  <si>
    <t>0.0720265713128392</t>
  </si>
  <si>
    <t>0.0353676070162489</t>
  </si>
  <si>
    <t>0.0369973830898827</t>
  </si>
  <si>
    <t>0.03151947689910545</t>
  </si>
  <si>
    <t>0.130058612742813</t>
  </si>
  <si>
    <t>0.12285756507714199</t>
  </si>
  <si>
    <t>0.0266898683141639</t>
  </si>
  <si>
    <t>0.0665562248492253</t>
  </si>
  <si>
    <t>0.06788541831153319</t>
  </si>
  <si>
    <t>0.0727638075301831</t>
  </si>
  <si>
    <t>1.7603039947909052</t>
  </si>
  <si>
    <t>1.8675806162873498</t>
  </si>
  <si>
    <t>0.1150599625676595</t>
  </si>
  <si>
    <t>0.07561162272397755</t>
  </si>
  <si>
    <t>0.07356014586048401</t>
  </si>
  <si>
    <t>0.07920357759938655</t>
  </si>
  <si>
    <t>0.235734007264436</t>
  </si>
  <si>
    <t>0.2046531502879935</t>
  </si>
  <si>
    <t>0.05449681958274155</t>
  </si>
  <si>
    <t>0.0196136204928694</t>
  </si>
  <si>
    <t>0.02163551480169705</t>
  </si>
  <si>
    <t>0.02175298479754635</t>
  </si>
  <si>
    <t>0.2207949988331725</t>
  </si>
  <si>
    <t>0.2085059395366145</t>
  </si>
  <si>
    <t>0.0468474975493274</t>
  </si>
  <si>
    <t>0.0875145069963825</t>
  </si>
  <si>
    <t>0.0877367892302172</t>
  </si>
  <si>
    <t>0.09445491984178556</t>
  </si>
  <si>
    <t>0.055097955623893705</t>
  </si>
  <si>
    <t>0.0555571865623484</t>
  </si>
  <si>
    <t>0.04356019270388735</t>
  </si>
  <si>
    <t>0.2693799828168195</t>
  </si>
  <si>
    <t>0.2514458552030715</t>
  </si>
  <si>
    <t>0.0156835258557325</t>
  </si>
  <si>
    <t>0.47892422855197003</t>
  </si>
  <si>
    <t>0.44608456046949996</t>
  </si>
  <si>
    <t>0.102645919126012</t>
  </si>
  <si>
    <t>0.0594729755061975</t>
  </si>
  <si>
    <t>0.057945584245993706</t>
  </si>
  <si>
    <t>0.0587151251010648</t>
  </si>
  <si>
    <t>0.07876114277303531</t>
  </si>
  <si>
    <t>0.07543846646958599</t>
  </si>
  <si>
    <t>0.0688290057974308</t>
  </si>
  <si>
    <t>0.443486323977449</t>
  </si>
  <si>
    <t>0.4209139284725725</t>
  </si>
  <si>
    <t>0.0612100796933341</t>
  </si>
  <si>
    <t>0.16047909021674</t>
  </si>
  <si>
    <t>0.163648794350306</t>
  </si>
  <si>
    <t>0.0809300488247176</t>
  </si>
  <si>
    <t>0.28725003524203696</t>
  </si>
  <si>
    <t>0.2600937583705165</t>
  </si>
  <si>
    <t>0.0668975909465116</t>
  </si>
  <si>
    <t>4.94942218784811e-5</t>
  </si>
  <si>
    <t>0.06550568934689416</t>
  </si>
  <si>
    <t>0.2100139906886265</t>
  </si>
  <si>
    <t>0.20496862572485602</t>
  </si>
  <si>
    <t>0.073110129616952</t>
  </si>
  <si>
    <t>0.1483834975871195</t>
  </si>
  <si>
    <t>0.1437656770123835</t>
  </si>
  <si>
    <t>0.0598473898707987</t>
  </si>
  <si>
    <t>0.4022779336444835</t>
  </si>
  <si>
    <t>0.4193373898474405</t>
  </si>
  <si>
    <t>0.07470198358627195</t>
  </si>
  <si>
    <t>1.07318876197223</t>
  </si>
  <si>
    <t>1.05873359729239</t>
  </si>
  <si>
    <t>0.0766554278967543</t>
  </si>
  <si>
    <t>0.3006734939611145</t>
  </si>
  <si>
    <t>0.3128217680070225</t>
  </si>
  <si>
    <t>0.09114626069573256</t>
  </si>
  <si>
    <t>0.1043815891070595</t>
  </si>
  <si>
    <t>0.1075267894548805</t>
  </si>
  <si>
    <t>0.0639658954838279</t>
  </si>
  <si>
    <t>0.54057279525756</t>
  </si>
  <si>
    <t>0.541867298926789</t>
  </si>
  <si>
    <t>0.0823183772344785</t>
  </si>
  <si>
    <t>0.9759266722935951</t>
  </si>
  <si>
    <t>0.9278734439793961</t>
  </si>
  <si>
    <t>0.0334803886508269</t>
  </si>
  <si>
    <t>0.309379596693394</t>
  </si>
  <si>
    <t>0.29990742086786804</t>
  </si>
  <si>
    <t>0.0287463075806981</t>
  </si>
  <si>
    <t>0.11710234333310149</t>
  </si>
  <si>
    <t>0.09859437877044835</t>
  </si>
  <si>
    <t>0.0707529638712622</t>
  </si>
  <si>
    <t>0.3983404987870905</t>
  </si>
  <si>
    <t>0.336803161553489</t>
  </si>
  <si>
    <t>0.055748174475731146</t>
  </si>
  <si>
    <t>0.173609510738011</t>
  </si>
  <si>
    <t>0.171506505578719</t>
  </si>
  <si>
    <t>0.06853051413271666</t>
  </si>
  <si>
    <t>0.0349305440758949</t>
  </si>
  <si>
    <t>0.03278782340848075</t>
  </si>
  <si>
    <t>0.1570503131013245</t>
  </si>
  <si>
    <t>1.667545310019295</t>
  </si>
  <si>
    <t>1.490651817762225</t>
  </si>
  <si>
    <t>0.0723052395544775</t>
  </si>
  <si>
    <t>0.0947053552632861</t>
  </si>
  <si>
    <t>0.10297031423967351</t>
  </si>
  <si>
    <t>0.099641806926625</t>
  </si>
  <si>
    <t>0.47248963179520354</t>
  </si>
  <si>
    <t>0.4415565668487555</t>
  </si>
  <si>
    <t>0.0880667430575587</t>
  </si>
  <si>
    <t>2.200766554087145</t>
  </si>
  <si>
    <t>2.089475046250925</t>
  </si>
  <si>
    <t>0.08409459679886541</t>
  </si>
  <si>
    <t>0.08139420363851674</t>
  </si>
  <si>
    <t>0.07810150843404945</t>
  </si>
  <si>
    <t>0.0498325319055237</t>
  </si>
  <si>
    <t>0.2002826163794145</t>
  </si>
  <si>
    <t>0.17603301584068098</t>
  </si>
  <si>
    <t>0.0510644104569357</t>
  </si>
  <si>
    <t>0.9997854312532399</t>
  </si>
  <si>
    <t>0.9865128361104201</t>
  </si>
  <si>
    <t>0.140505657225323</t>
  </si>
  <si>
    <t>1.067306777252015</t>
  </si>
  <si>
    <t>1.10168605928053</t>
  </si>
  <si>
    <t>0.047455278315555904</t>
  </si>
  <si>
    <t>1.045576116303415</t>
  </si>
  <si>
    <t>0.9752459155065565</t>
  </si>
  <si>
    <t>0.10414831186254135</t>
  </si>
  <si>
    <t>0.278302332762723</t>
  </si>
  <si>
    <t>0.286936340956478</t>
  </si>
  <si>
    <t>0.08867039803901955</t>
  </si>
  <si>
    <t>11.05091347702525</t>
  </si>
  <si>
    <t>11.0095743704305</t>
  </si>
  <si>
    <t>0.0231342102162416</t>
  </si>
  <si>
    <t>1.1046055797153649</t>
  </si>
  <si>
    <t>1.078916978590025</t>
  </si>
  <si>
    <t>0.112132843068871</t>
  </si>
  <si>
    <t>0.12321038883337</t>
  </si>
  <si>
    <t>0.1333470132010955</t>
  </si>
  <si>
    <t>0.0848765755794166</t>
  </si>
  <si>
    <t>0.155597494599995</t>
  </si>
  <si>
    <t>0.1568640279825615</t>
  </si>
  <si>
    <t>0.024929993110376802</t>
  </si>
  <si>
    <t>0.8369260348194005</t>
  </si>
  <si>
    <t>0.874270491959253</t>
  </si>
  <si>
    <t>0.0563006778019298</t>
  </si>
  <si>
    <t>2.45586252004216</t>
  </si>
  <si>
    <t>2.45328316350198</t>
  </si>
  <si>
    <t>0.0351453360078788</t>
  </si>
  <si>
    <t>1.8034690509773101</t>
  </si>
  <si>
    <t>1.96696386053228</t>
  </si>
  <si>
    <t>0.047002057599955</t>
  </si>
  <si>
    <t>0.292396873033113</t>
  </si>
  <si>
    <t>0.27549245268711753</t>
  </si>
  <si>
    <t>0.0416218835891382</t>
  </si>
  <si>
    <t>0.0684621150888716</t>
  </si>
  <si>
    <t>0.06199521473806045</t>
  </si>
  <si>
    <t>0.07447143473413635</t>
  </si>
  <si>
    <t>0.352184778417019</t>
  </si>
  <si>
    <t>0.3233645623156205</t>
  </si>
  <si>
    <t>0.113129571501394</t>
  </si>
  <si>
    <t>0.210429142656527</t>
  </si>
  <si>
    <t>0.2160313021072085</t>
  </si>
  <si>
    <t>0.04163598527322965</t>
  </si>
  <si>
    <t>0.06162868446407045</t>
  </si>
  <si>
    <t>0.0627861373928382</t>
  </si>
  <si>
    <t>0.0964746304680797</t>
  </si>
  <si>
    <t>0.1464273180338245</t>
  </si>
  <si>
    <t>0.1372867942044905</t>
  </si>
  <si>
    <t>0.058332379198455395</t>
  </si>
  <si>
    <t>0.2164518444167045</t>
  </si>
  <si>
    <t>0.2194152253941545</t>
  </si>
  <si>
    <t>0.0129633704312262</t>
  </si>
  <si>
    <t>2.32863454604765</t>
  </si>
  <si>
    <t>2.41434491101693</t>
  </si>
  <si>
    <t>0.06927922784885465</t>
  </si>
  <si>
    <t>2.621527533848015</t>
  </si>
  <si>
    <t>2.11016332305725</t>
  </si>
  <si>
    <t>0.0633050889537201</t>
  </si>
  <si>
    <t>1.43545047754877</t>
  </si>
  <si>
    <t>1.35338002583421</t>
  </si>
  <si>
    <t>0.0889985086689748</t>
  </si>
  <si>
    <t>1.628607830449325</t>
  </si>
  <si>
    <t>1.57548705744453</t>
  </si>
  <si>
    <t>0.0364980826954832</t>
  </si>
  <si>
    <t>0.8050168469489289</t>
  </si>
  <si>
    <t>0.7798085953498135</t>
  </si>
  <si>
    <t>0.0801633576712038</t>
  </si>
  <si>
    <t>0.7993642365687915</t>
  </si>
  <si>
    <t>0.7607754353256965</t>
  </si>
  <si>
    <t>0.0586736327870407</t>
  </si>
  <si>
    <t>2.1632145868129102</t>
  </si>
  <si>
    <t>2.11524467161425</t>
  </si>
  <si>
    <t>0.0509418402587068</t>
  </si>
  <si>
    <t>1.93245283054244</t>
  </si>
  <si>
    <t>2.01471277686984</t>
  </si>
  <si>
    <t>0.0383615071802479</t>
  </si>
  <si>
    <t>0.1379463207924</t>
  </si>
  <si>
    <t>0.1305873461151565</t>
  </si>
  <si>
    <t>0.07000191168561934</t>
  </si>
  <si>
    <t>1.557776194076025</t>
  </si>
  <si>
    <t>1.48475503407253</t>
  </si>
  <si>
    <t>2-propyl-2-pentenoate (2-ene-valproate)</t>
  </si>
  <si>
    <t>0.155110242576702</t>
  </si>
  <si>
    <t>4.25483018090056e-7</t>
  </si>
  <si>
    <t>0.0758642129906208</t>
  </si>
  <si>
    <t>1.00536114077505e-4</t>
  </si>
  <si>
    <t>1.0202985785417e-4</t>
  </si>
  <si>
    <t>0.046149497127921366</t>
  </si>
  <si>
    <t>0.306340862732272</t>
  </si>
  <si>
    <t>0.321250687800735</t>
  </si>
  <si>
    <t>0.076913856244086</t>
  </si>
  <si>
    <t>0.250420149187736</t>
  </si>
  <si>
    <t>0.235881510684681</t>
  </si>
  <si>
    <t>0.0324176473290393</t>
  </si>
  <si>
    <t>0.1086550118778445</t>
  </si>
  <si>
    <t>0.1037823279605335</t>
  </si>
  <si>
    <t>0.1727804517383275</t>
  </si>
  <si>
    <t>0.182700293851371</t>
  </si>
  <si>
    <t>0.1745484438967395</t>
  </si>
  <si>
    <t>0.068825011148109</t>
  </si>
  <si>
    <t>0.08495486201439756</t>
  </si>
  <si>
    <t>0.07664185123344819</t>
  </si>
  <si>
    <t>0.0909593621598782</t>
  </si>
  <si>
    <t>0.19514905328278698</t>
  </si>
  <si>
    <t>0.1579329178408035</t>
  </si>
  <si>
    <t>0.03814625214280695</t>
  </si>
  <si>
    <t>1.04847768621025</t>
  </si>
  <si>
    <t>1.0330953121559316</t>
  </si>
  <si>
    <t>0.0482657741612714</t>
  </si>
  <si>
    <t>0.10168461866392915</t>
  </si>
  <si>
    <t>0.09324698945329155</t>
  </si>
  <si>
    <t>0.041110294258434</t>
  </si>
  <si>
    <t>2.59174702445664</t>
  </si>
  <si>
    <t>2.55619258378908</t>
  </si>
  <si>
    <t>0.059910339518571554</t>
  </si>
  <si>
    <t>1.68974489944689</t>
  </si>
  <si>
    <t>1.607759301805915</t>
  </si>
  <si>
    <t>0.10423895121986676</t>
  </si>
  <si>
    <t>0.08872443699891035</t>
  </si>
  <si>
    <t>0.0797483181379341</t>
  </si>
  <si>
    <t>0.05629846103790035</t>
  </si>
  <si>
    <t>1.7378118909059102</t>
  </si>
  <si>
    <t>1.7644516677394302</t>
  </si>
  <si>
    <t>0.0286180612711445</t>
  </si>
  <si>
    <t>0.8790950742732839</t>
  </si>
  <si>
    <t>0.9453408346525235</t>
  </si>
  <si>
    <t>0.0312354175341987</t>
  </si>
  <si>
    <t>3.24652386702081</t>
  </si>
  <si>
    <t>3.1468361686090347</t>
  </si>
  <si>
    <t>0.04511594628222205</t>
  </si>
  <si>
    <t>0.9047001668023844</t>
  </si>
  <si>
    <t>0.8905223378696905</t>
  </si>
  <si>
    <t>0.0304853211307335</t>
  </si>
  <si>
    <t>0.2441432482443095</t>
  </si>
  <si>
    <t>0.2276893613140865</t>
  </si>
  <si>
    <t>0.0243116161724976</t>
  </si>
  <si>
    <t>0.4281147707056655</t>
  </si>
  <si>
    <t>0.4328529797909745</t>
  </si>
  <si>
    <t>0.0594297781759556</t>
  </si>
  <si>
    <t>0.1436732314471495</t>
  </si>
  <si>
    <t>0.1522774291633845</t>
  </si>
  <si>
    <t>0.1121990447575495</t>
  </si>
  <si>
    <t>0.15057614416829102</t>
  </si>
  <si>
    <t>0.140691991897953</t>
  </si>
  <si>
    <t>0.1915706570154255</t>
  </si>
  <si>
    <t>0.595854792081306</t>
  </si>
  <si>
    <t>0.5897002739518615</t>
  </si>
  <si>
    <t>0.13451044215965696</t>
  </si>
  <si>
    <t>1.47583642176257</t>
  </si>
  <si>
    <t>1.3037809762438899</t>
  </si>
  <si>
    <t>0.04594854029725005</t>
  </si>
  <si>
    <t>0.0589105674053294</t>
  </si>
  <si>
    <t>0.0571343396455915</t>
  </si>
  <si>
    <t>0.0928511525779182</t>
  </si>
  <si>
    <t>0.08328860640995175</t>
  </si>
  <si>
    <t>0.07587994198668525</t>
  </si>
  <si>
    <t>0.0208068656469875</t>
  </si>
  <si>
    <t>0.1139807803567695</t>
  </si>
  <si>
    <t>0.1030057686213858</t>
  </si>
  <si>
    <t>0.0463502846662725</t>
  </si>
  <si>
    <t>0.514755127871596</t>
  </si>
  <si>
    <t>0.5054266275361705</t>
  </si>
  <si>
    <t>0.05280956888247665</t>
  </si>
  <si>
    <t>0.7704787622061811</t>
  </si>
  <si>
    <t>0.857055759135704</t>
  </si>
  <si>
    <t>0.0410453746559018</t>
  </si>
  <si>
    <t>0.5936602345193229</t>
  </si>
  <si>
    <t>0.6042893210298155</t>
  </si>
  <si>
    <t>0.07909525476194745</t>
  </si>
  <si>
    <t>0.705441642122143</t>
  </si>
  <si>
    <t>0.7588638373316785</t>
  </si>
  <si>
    <t>0.0376849598243924</t>
  </si>
  <si>
    <t>0.23620527379163098</t>
  </si>
  <si>
    <t>0.2461755667758595</t>
  </si>
  <si>
    <t>0.0603321954600332</t>
  </si>
  <si>
    <t>0.1729944626702035</t>
  </si>
  <si>
    <t>0.171196426738783</t>
  </si>
  <si>
    <t>0.025919871274965</t>
  </si>
  <si>
    <t>0.8762165001201281</t>
  </si>
  <si>
    <t>1.040338073595395</t>
  </si>
  <si>
    <t>0.0510209549488994</t>
  </si>
  <si>
    <t>1.251530315138015</t>
  </si>
  <si>
    <t>1.25847910708557</t>
  </si>
  <si>
    <t>0.050871954617314905</t>
  </si>
  <si>
    <t>2.003114281778105</t>
  </si>
  <si>
    <t>1.914111852373515</t>
  </si>
  <si>
    <t>0.05053153897664925</t>
  </si>
  <si>
    <t>0.619037864778045</t>
  </si>
  <si>
    <t>0.5663889759110305</t>
  </si>
  <si>
    <t>0.0768969140752242</t>
  </si>
  <si>
    <t>0.302965278851991</t>
  </si>
  <si>
    <t>0.30797406082975354</t>
  </si>
  <si>
    <t>0.0528300983633747</t>
  </si>
  <si>
    <t>0.316533656375247</t>
  </si>
  <si>
    <t>0.31799062085544</t>
  </si>
  <si>
    <t>0.0553465171206229</t>
  </si>
  <si>
    <t>0.2829527271623805</t>
  </si>
  <si>
    <t>0.34456911550936253</t>
  </si>
  <si>
    <t>0.06475698647500765</t>
  </si>
  <si>
    <t>0.172507938991045</t>
  </si>
  <si>
    <t>0.16259901713046648</t>
  </si>
  <si>
    <t>0.0550161636183374</t>
  </si>
  <si>
    <t>0.544712920201726</t>
  </si>
  <si>
    <t>0.604907482876455</t>
  </si>
  <si>
    <t>0.0409505997375433</t>
  </si>
  <si>
    <t>0.6412096776262135</t>
  </si>
  <si>
    <t>0.7074570340636245</t>
  </si>
  <si>
    <t>0.06429824813393804</t>
  </si>
  <si>
    <t>0.6054467351543845</t>
  </si>
  <si>
    <t>0.6493039102778835</t>
  </si>
  <si>
    <t>0.04323253360216665</t>
  </si>
  <si>
    <t>0.526316273424303</t>
  </si>
  <si>
    <t>0.4763344628871935</t>
  </si>
  <si>
    <t>0.20840831889907352</t>
  </si>
  <si>
    <t>0.900333140878196</t>
  </si>
  <si>
    <t>0.8315049755630914</t>
  </si>
  <si>
    <t>0.0400950909365863</t>
  </si>
  <si>
    <t>1.0793169965282</t>
  </si>
  <si>
    <t>1.0486680876046401</t>
  </si>
  <si>
    <t>0.1521039943002255</t>
  </si>
  <si>
    <t>4.827817334115325</t>
  </si>
  <si>
    <t>4.589812811838025</t>
  </si>
  <si>
    <t>3-hydroxyvalproate</t>
  </si>
  <si>
    <t>0.00856078607287425</t>
  </si>
  <si>
    <t>4.91513186555483e-6</t>
  </si>
  <si>
    <t>5.719798491150188e-5</t>
  </si>
  <si>
    <t>0.0394634384914425</t>
  </si>
  <si>
    <t>0.437003890776055</t>
  </si>
  <si>
    <t>0.4312986305824</t>
  </si>
  <si>
    <t>0.0140027247538625</t>
  </si>
  <si>
    <t>0.2217644100298145</t>
  </si>
  <si>
    <t>0.2382899082924435</t>
  </si>
  <si>
    <t>0.0527051452452526</t>
  </si>
  <si>
    <t>1.94581320984736</t>
  </si>
  <si>
    <t>1.87740233128565</t>
  </si>
  <si>
    <t>0.0878408398217395</t>
  </si>
  <si>
    <t>1.282968133621365</t>
  </si>
  <si>
    <t>1.145975949412435</t>
  </si>
  <si>
    <t>0.0515546652772944</t>
  </si>
  <si>
    <t>0.29809894236636947</t>
  </si>
  <si>
    <t>0.2870600404339</t>
  </si>
  <si>
    <t>0.0240695597875259</t>
  </si>
  <si>
    <t>0.2546312746419135</t>
  </si>
  <si>
    <t>0.21199796938843352</t>
  </si>
  <si>
    <t>0.1394458563675445</t>
  </si>
  <si>
    <t>1.048443205566627</t>
  </si>
  <si>
    <t>0.987825543288121</t>
  </si>
  <si>
    <t>0.0917893951063771</t>
  </si>
  <si>
    <t>0.0399134921893042</t>
  </si>
  <si>
    <t>0.037487619194275845</t>
  </si>
  <si>
    <t>0.1194444717219045</t>
  </si>
  <si>
    <t>0.06277517973217986</t>
  </si>
  <si>
    <t>0.05436750372255145</t>
  </si>
  <si>
    <t>0.10275029224052146</t>
  </si>
  <si>
    <t>0.35956592204585347</t>
  </si>
  <si>
    <t>0.352673375214833</t>
  </si>
  <si>
    <t>0.0429828741074104</t>
  </si>
  <si>
    <t>0.12010890247952599</t>
  </si>
  <si>
    <t>0.11423695461656999</t>
  </si>
  <si>
    <t>0.0387969284137852</t>
  </si>
  <si>
    <t>0.6385035851163765</t>
  </si>
  <si>
    <t>0.7327138806326374</t>
  </si>
  <si>
    <t>0.07523577624126665</t>
  </si>
  <si>
    <t>1.313302850897595</t>
  </si>
  <si>
    <t>1.297864784386745</t>
  </si>
  <si>
    <t>0.140759476210881</t>
  </si>
  <si>
    <t>0.649435228549624</t>
  </si>
  <si>
    <t>0.533902906781704</t>
  </si>
  <si>
    <t>0.10960328078683271</t>
  </si>
  <si>
    <t>0.75873849800643</t>
  </si>
  <si>
    <t>0.6450932904403686</t>
  </si>
  <si>
    <t>0.05408303988807685</t>
  </si>
  <si>
    <t>0.738645282091179</t>
  </si>
  <si>
    <t>0.8088021621641635</t>
  </si>
  <si>
    <t>0.0434464834600228</t>
  </si>
  <si>
    <t>0.09808997024360236</t>
  </si>
  <si>
    <t>0.1014871121739345</t>
  </si>
  <si>
    <t>0.0460726689741388</t>
  </si>
  <si>
    <t>0.5482481374117105</t>
  </si>
  <si>
    <t>0.505957342946533</t>
  </si>
  <si>
    <t>0.0300290170357704</t>
  </si>
  <si>
    <t>0.120904171022536</t>
  </si>
  <si>
    <t>0.12743323007714502</t>
  </si>
  <si>
    <t>0.04006040189914445</t>
  </si>
  <si>
    <t>0.365365930754458</t>
  </si>
  <si>
    <t>0.38360677668828147</t>
  </si>
  <si>
    <t>0.02013951243667</t>
  </si>
  <si>
    <t>6.136565403815</t>
  </si>
  <si>
    <t>5.867877933681245</t>
  </si>
  <si>
    <t>0.06618500825617255</t>
  </si>
  <si>
    <t>9.16922722820469</t>
  </si>
  <si>
    <t>8.98895563736271</t>
  </si>
  <si>
    <t>0.03959335233823525</t>
  </si>
  <si>
    <t>13.1388810182184</t>
  </si>
  <si>
    <t>13.15478351946535</t>
  </si>
  <si>
    <t>0.0650568017683843</t>
  </si>
  <si>
    <t>0.71658687650386</t>
  </si>
  <si>
    <t>0.6899146065416895</t>
  </si>
  <si>
    <t>0.07356591437034565</t>
  </si>
  <si>
    <t>1.09722967402486</t>
  </si>
  <si>
    <t>0.9744634487577499</t>
  </si>
  <si>
    <t>0.0673585130645779</t>
  </si>
  <si>
    <t>0.8549979568231535</t>
  </si>
  <si>
    <t>0.8054671119117345</t>
  </si>
  <si>
    <t>0.038876614823292</t>
  </si>
  <si>
    <t>0.142039535475469</t>
  </si>
  <si>
    <t>0.13971753021274502</t>
  </si>
  <si>
    <t>0.0390193450432812</t>
  </si>
  <si>
    <t>0.2525903321107065</t>
  </si>
  <si>
    <t>0.238696976594384</t>
  </si>
  <si>
    <t>0.09781903402673456</t>
  </si>
  <si>
    <t>0.34137273737068297</t>
  </si>
  <si>
    <t>0.3066534745082165</t>
  </si>
  <si>
    <t>0.1199575258671545</t>
  </si>
  <si>
    <t>0.6962041526882026</t>
  </si>
  <si>
    <t>0.675230902413453</t>
  </si>
  <si>
    <t>0.0959054648956694</t>
  </si>
  <si>
    <t>0.622563748371617</t>
  </si>
  <si>
    <t>0.6496787884315101</t>
  </si>
  <si>
    <t>0.1274692340825795</t>
  </si>
  <si>
    <t>0.749931272430897</t>
  </si>
  <si>
    <t>0.6982600629258211</t>
  </si>
  <si>
    <t>0.0567015311572943</t>
  </si>
  <si>
    <t>4.3194397731639e-4</t>
  </si>
  <si>
    <t>0.06864048024043601</t>
  </si>
  <si>
    <t>0.0262806188749742</t>
  </si>
  <si>
    <t>0.5335419181785914</t>
  </si>
  <si>
    <t>0.5919658428344186</t>
  </si>
  <si>
    <t>0.112335159579169</t>
  </si>
  <si>
    <t>0.135841431252758</t>
  </si>
  <si>
    <t>0.1429128491614605</t>
  </si>
  <si>
    <t>0.0917520997005347</t>
  </si>
  <si>
    <t>1.07084598543267</t>
  </si>
  <si>
    <t>1.031690673249255</t>
  </si>
  <si>
    <t>0.07642811565901825</t>
  </si>
  <si>
    <t>0.432161728773956</t>
  </si>
  <si>
    <t>0.41825054044527554</t>
  </si>
  <si>
    <t>0.02712889626142915</t>
  </si>
  <si>
    <t>0.38720952361613103</t>
  </si>
  <si>
    <t>0.4013972343933585</t>
  </si>
  <si>
    <t>0.0446708587992504</t>
  </si>
  <si>
    <t>0.36933733356517195</t>
  </si>
  <si>
    <t>0.4018022482109105</t>
  </si>
  <si>
    <t>0.028362044881757052</t>
  </si>
  <si>
    <t>0.07513840781896686</t>
  </si>
  <si>
    <t>0.06908034325266166</t>
  </si>
  <si>
    <t>0.11388714306015</t>
  </si>
  <si>
    <t>1.506106410606975</t>
  </si>
  <si>
    <t>1.4769042391812102</t>
  </si>
  <si>
    <t>0.1240738163937555</t>
  </si>
  <si>
    <t>0.053374406264453</t>
  </si>
  <si>
    <t>0.051502536914300096</t>
  </si>
  <si>
    <t>0.02483295282435545</t>
  </si>
  <si>
    <t>0.404537205263164</t>
  </si>
  <si>
    <t>0.3935324386954865</t>
  </si>
  <si>
    <t>0.035281230348635846</t>
  </si>
  <si>
    <t>0.592502701950674</t>
  </si>
  <si>
    <t>0.6234081911665805</t>
  </si>
  <si>
    <t>0.0257610222582697</t>
  </si>
  <si>
    <t>1.559201592644845</t>
  </si>
  <si>
    <t>1.6295611851694352</t>
  </si>
  <si>
    <t>0.06740134636105816</t>
  </si>
  <si>
    <t>0.6430056929738466</t>
  </si>
  <si>
    <t>0.6588313949836204</t>
  </si>
  <si>
    <t>0.0240447650396841</t>
  </si>
  <si>
    <t>0.30394374345715103</t>
  </si>
  <si>
    <t>0.3114323467593905</t>
  </si>
  <si>
    <t>0.142617891066044</t>
  </si>
  <si>
    <t>1.485795487705335</t>
  </si>
  <si>
    <t>1.30897722460167</t>
  </si>
  <si>
    <t>0.1047817635063098</t>
  </si>
  <si>
    <t>1.638190705762385</t>
  </si>
  <si>
    <t>1.579011886366665</t>
  </si>
  <si>
    <t>0.0984575134155922</t>
  </si>
  <si>
    <t>0.7158157086096935</t>
  </si>
  <si>
    <t>0.7272125111966481</t>
  </si>
  <si>
    <t>0.04519052986814255</t>
  </si>
  <si>
    <t>0.09597087988986475</t>
  </si>
  <si>
    <t>0.10278303059864799</t>
  </si>
  <si>
    <t>0.01769489011719615</t>
  </si>
  <si>
    <t>0.502198629694142</t>
  </si>
  <si>
    <t>0.5302242799866961</t>
  </si>
  <si>
    <t>0.08713697506763525</t>
  </si>
  <si>
    <t>0.02878130109994915</t>
  </si>
  <si>
    <t>0.026553602791074098</t>
  </si>
  <si>
    <t>0.02052864505117685</t>
  </si>
  <si>
    <t>0.588180117713027</t>
  </si>
  <si>
    <t>0.6074943163317714</t>
  </si>
  <si>
    <t>0.18042981406417152</t>
  </si>
  <si>
    <t>0.6931377815157931</t>
  </si>
  <si>
    <t>0.767285632318967</t>
  </si>
  <si>
    <t>0.12653398848959002</t>
  </si>
  <si>
    <t>1.055041016156662</t>
  </si>
  <si>
    <t>1.07915277292037</t>
  </si>
  <si>
    <t>0.1389737111078975</t>
  </si>
  <si>
    <t>0.3214246580986765</t>
  </si>
  <si>
    <t>0.30795076278934397</t>
  </si>
  <si>
    <t>0.07385339213641055</t>
  </si>
  <si>
    <t>0.4100433699750235</t>
  </si>
  <si>
    <t>0.419415505174322</t>
  </si>
  <si>
    <t>0.058638228913343846</t>
  </si>
  <si>
    <t>1.43448813699365</t>
  </si>
  <si>
    <t>1.3396076168823399</t>
  </si>
  <si>
    <t>0.0643919325341071</t>
  </si>
  <si>
    <t>0.08460009073708664</t>
  </si>
  <si>
    <t>0.09782904543080485</t>
  </si>
  <si>
    <t>0.0412550135938246</t>
  </si>
  <si>
    <t>0.08846791773210014</t>
  </si>
  <si>
    <t>0.0901198344461973</t>
  </si>
  <si>
    <t>0.010540325972227569</t>
  </si>
  <si>
    <t>0.331050727240745</t>
  </si>
  <si>
    <t>0.388626887773904</t>
  </si>
  <si>
    <t>0.06946171273965535</t>
  </si>
  <si>
    <t>0.02995974780458445</t>
  </si>
  <si>
    <t>0.029015889926837853</t>
  </si>
  <si>
    <t>0.02225549571759515</t>
  </si>
  <si>
    <t>0.07226949901008489</t>
  </si>
  <si>
    <t>0.07075227983584895</t>
  </si>
  <si>
    <t>0.0672288433504957</t>
  </si>
  <si>
    <t>0.8303461151533804</t>
  </si>
  <si>
    <t>0.846337701368902</t>
  </si>
  <si>
    <t>0.233539817168525</t>
  </si>
  <si>
    <t>0.846868400213368</t>
  </si>
  <si>
    <t>0.766117960012769</t>
  </si>
  <si>
    <t>0.1964601852766965</t>
  </si>
  <si>
    <t>1.57052941894719</t>
  </si>
  <si>
    <t>1.499016726184185</t>
  </si>
  <si>
    <t>0.053665070422637254</t>
  </si>
  <si>
    <t>1.004444751166365</t>
  </si>
  <si>
    <t>0.8885037399620814</t>
  </si>
  <si>
    <t>0.22613153652227802</t>
  </si>
  <si>
    <t>1.69066722103835</t>
  </si>
  <si>
    <t>1.56340873295046</t>
  </si>
  <si>
    <t>0.09651831731410171</t>
  </si>
  <si>
    <t>1.51795594312476</t>
  </si>
  <si>
    <t>1.535833476401355</t>
  </si>
  <si>
    <t>0.18672556144090952</t>
  </si>
  <si>
    <t>0.9093040896509814</t>
  </si>
  <si>
    <t>0.81422570830655006</t>
  </si>
  <si>
    <t>0.114217998363397</t>
  </si>
  <si>
    <t>0.838696221601713</t>
  </si>
  <si>
    <t>0.832668372787954</t>
  </si>
  <si>
    <t>0.058056296180479854</t>
  </si>
  <si>
    <t>0.5287607036159045</t>
  </si>
  <si>
    <t>0.480378675519034</t>
  </si>
  <si>
    <t>0.0711224745161304</t>
  </si>
  <si>
    <t>0.5266190837643374</t>
  </si>
  <si>
    <t>0.5822196713533094</t>
  </si>
  <si>
    <t>0.0480118830294914</t>
  </si>
  <si>
    <t>0.617962551365813</t>
  </si>
  <si>
    <t>0.579331023802806</t>
  </si>
  <si>
    <t>0.0806771158441721</t>
  </si>
  <si>
    <t>0.9052560291731245</t>
  </si>
  <si>
    <t>0.898818860535552</t>
  </si>
  <si>
    <t>0.08229228226319621</t>
  </si>
  <si>
    <t>0.0724670869232464</t>
  </si>
  <si>
    <t>0.06888587850255914</t>
  </si>
  <si>
    <t>0.0314684975573672</t>
  </si>
  <si>
    <t>0.2341721440322305</t>
  </si>
  <si>
    <t>0.2670899064388865</t>
  </si>
  <si>
    <t>0.04609472249290255</t>
  </si>
  <si>
    <t>0.148124802501851</t>
  </si>
  <si>
    <t>0.132933377881622</t>
  </si>
  <si>
    <t>0.0829319614009323</t>
  </si>
  <si>
    <t>0.0830723700936706</t>
  </si>
  <si>
    <t>0.07504594398142339</t>
  </si>
  <si>
    <t>0.0484944434945169</t>
  </si>
  <si>
    <t>0.1244848087463835</t>
  </si>
  <si>
    <t>0.12867687933018299</t>
  </si>
  <si>
    <t>0.09095316715971666</t>
  </si>
  <si>
    <t>0.9854761113172905</t>
  </si>
  <si>
    <t>1.110238426135545</t>
  </si>
  <si>
    <t>0.064311639837778</t>
  </si>
  <si>
    <t>0.05371181402041385</t>
  </si>
  <si>
    <t>0.0550040838676268</t>
  </si>
  <si>
    <t>0.08315224105940819</t>
  </si>
  <si>
    <t>0.7792161991794115</t>
  </si>
  <si>
    <t>0.7490126154163335</t>
  </si>
  <si>
    <t>0.07608354762778449</t>
  </si>
  <si>
    <t>0.686606034749656</t>
  </si>
  <si>
    <t>0.6322339092654481</t>
  </si>
  <si>
    <t>0.03401296271424535</t>
  </si>
  <si>
    <t>0.26685019583771896</t>
  </si>
  <si>
    <t>0.26094602785698</t>
  </si>
  <si>
    <t>0.0884797706163712</t>
  </si>
  <si>
    <t>0.2740269951466425</t>
  </si>
  <si>
    <t>0.2648147157291625</t>
  </si>
  <si>
    <t>0.0700570946901118</t>
  </si>
  <si>
    <t>0.280392320985864</t>
  </si>
  <si>
    <t>0.2696268084598265</t>
  </si>
  <si>
    <t>0.0375049360521048</t>
  </si>
  <si>
    <t>0.768585742015386</t>
  </si>
  <si>
    <t>0.757898044821366</t>
  </si>
  <si>
    <t>0.08184933217519655</t>
  </si>
  <si>
    <t>0.09899054528805705</t>
  </si>
  <si>
    <t>0.09793334633209765</t>
  </si>
  <si>
    <t>0.16742326719774198</t>
  </si>
  <si>
    <t>0.25827941633166596</t>
  </si>
  <si>
    <t>0.2580367073973895</t>
  </si>
  <si>
    <t>0.0555436729457559</t>
  </si>
  <si>
    <t>0.359025593417474</t>
  </si>
  <si>
    <t>0.30300414409231846</t>
  </si>
  <si>
    <t>0.0831375078683762</t>
  </si>
  <si>
    <t>0.11452924642409601</t>
  </si>
  <si>
    <t>0.10606239394799949</t>
  </si>
  <si>
    <t>0.02936521980647437</t>
  </si>
  <si>
    <t>0.4803238287920895</t>
  </si>
  <si>
    <t>0.556189788173016</t>
  </si>
  <si>
    <t>0.0425615824212706</t>
  </si>
  <si>
    <t>0.1965164921377875</t>
  </si>
  <si>
    <t>0.2131616910132565</t>
  </si>
  <si>
    <t>0.0629438466170393</t>
  </si>
  <si>
    <t>0.1263140616502335</t>
  </si>
  <si>
    <t>0.113255916808536</t>
  </si>
  <si>
    <t>0.0552735982891436</t>
  </si>
  <si>
    <t>0.05829774695519735</t>
  </si>
  <si>
    <t>0.0600357406806397</t>
  </si>
  <si>
    <t>0.1281056516971115</t>
  </si>
  <si>
    <t>0.458980421221166</t>
  </si>
  <si>
    <t>0.4460010194629735</t>
  </si>
  <si>
    <t>0.0685981394867991</t>
  </si>
  <si>
    <t>0.0931228658020315</t>
  </si>
  <si>
    <t>0.10053642222595749</t>
  </si>
  <si>
    <t>0.0875747189772829</t>
  </si>
  <si>
    <t>0.21328377627109</t>
  </si>
  <si>
    <t>0.19906587868279452</t>
  </si>
  <si>
    <t>0.0972738081567998</t>
  </si>
  <si>
    <t>0.1336831100781035</t>
  </si>
  <si>
    <t>0.13176794581214152</t>
  </si>
  <si>
    <t>0.04054434718657895</t>
  </si>
  <si>
    <t>0.1497444977418145</t>
  </si>
  <si>
    <t>0.1500154911765095</t>
  </si>
  <si>
    <t>0.057977169173850845</t>
  </si>
  <si>
    <t>0.1112495336809805</t>
  </si>
  <si>
    <t>0.08857952251753451</t>
  </si>
  <si>
    <t>0.04382460979612255</t>
  </si>
  <si>
    <t>0.0653251849754441</t>
  </si>
  <si>
    <t>0.06284332405508886</t>
  </si>
  <si>
    <t>0.054448551187271155</t>
  </si>
  <si>
    <t>0.23774998898181</t>
  </si>
  <si>
    <t>0.2124225371085895</t>
  </si>
  <si>
    <t>0.0504745539954421</t>
  </si>
  <si>
    <t>0.10549981393372995</t>
  </si>
  <si>
    <t>0.1095714445682861</t>
  </si>
  <si>
    <t>0.0502200256200371</t>
  </si>
  <si>
    <t>0.203978292858356</t>
  </si>
  <si>
    <t>0.206417645822703</t>
  </si>
  <si>
    <t>0.0170910654857964</t>
  </si>
  <si>
    <t>0.1012220209743186</t>
  </si>
  <si>
    <t>0.103248795496902</t>
  </si>
  <si>
    <t>0.0391181870544268</t>
  </si>
  <si>
    <t>0.116863153277797</t>
  </si>
  <si>
    <t>0.1263434963765685</t>
  </si>
  <si>
    <t>0.06907052396376501</t>
  </si>
  <si>
    <t>0.09041448960110035</t>
  </si>
  <si>
    <t>0.0932506710340272</t>
  </si>
  <si>
    <t>0.0489004122223174</t>
  </si>
  <si>
    <t>0.119953736355448</t>
  </si>
  <si>
    <t>0.10314766203304024</t>
  </si>
  <si>
    <t>0.0506974451904535</t>
  </si>
  <si>
    <t>0.8272804666704465</t>
  </si>
  <si>
    <t>0.789869687600094</t>
  </si>
  <si>
    <t>0.1255928852627725</t>
  </si>
  <si>
    <t>0.08791852902780825</t>
  </si>
  <si>
    <t>0.08747227868251825</t>
  </si>
  <si>
    <t>0.09313194755100895</t>
  </si>
  <si>
    <t>1.059378276508815</t>
  </si>
  <si>
    <t>0.9624404181495976</t>
  </si>
  <si>
    <t>0.06740722665247635</t>
  </si>
  <si>
    <t>0.0951705467081474</t>
  </si>
  <si>
    <t>0.08633402050397809</t>
  </si>
  <si>
    <t>0.00878593024638121</t>
  </si>
  <si>
    <t>0.04608742971843005</t>
  </si>
  <si>
    <t>0.10460693170256866</t>
  </si>
  <si>
    <t>0.0184642482153407</t>
  </si>
  <si>
    <t>0.119930301289212</t>
  </si>
  <si>
    <t>0.12025316013029899</t>
  </si>
  <si>
    <t>0.0648961311090941</t>
  </si>
  <si>
    <t>0.574637302184732</t>
  </si>
  <si>
    <t>0.5624590015513395</t>
  </si>
  <si>
    <t>0.10093147624011789</t>
  </si>
  <si>
    <t>0.19936596719323801</t>
  </si>
  <si>
    <t>0.1837086717162565</t>
  </si>
  <si>
    <t>0.058000607412551</t>
  </si>
  <si>
    <t>1.56032288738212</t>
  </si>
  <si>
    <t>1.429132861862045</t>
  </si>
  <si>
    <t>0.0554482406928945</t>
  </si>
  <si>
    <t>0.45279805250166205</t>
  </si>
  <si>
    <t>0.4148933563138185</t>
  </si>
  <si>
    <t>0.0588630658842592</t>
  </si>
  <si>
    <t>0.12645544091330052</t>
  </si>
  <si>
    <t>0.11837558825344299</t>
  </si>
  <si>
    <t>0.0785836332043327</t>
  </si>
  <si>
    <t>0.3048783965190665</t>
  </si>
  <si>
    <t>0.31625491679942996</t>
  </si>
  <si>
    <t>0.0676329711238228</t>
  </si>
  <si>
    <t>0.6760426420473564</t>
  </si>
  <si>
    <t>0.6571064497954511</t>
  </si>
  <si>
    <t>0.026398306124105403</t>
  </si>
  <si>
    <t>0.395296170832401</t>
  </si>
  <si>
    <t>0.378489586037992</t>
  </si>
  <si>
    <t>0.1194046200410825</t>
  </si>
  <si>
    <t>0.4961567508553755</t>
  </si>
  <si>
    <t>0.506615921407892</t>
  </si>
  <si>
    <t>0.0462189917083434</t>
  </si>
  <si>
    <t>0.3432585066661925</t>
  </si>
  <si>
    <t>0.344029541700952</t>
  </si>
  <si>
    <t>0.055149643014725996</t>
  </si>
  <si>
    <t>0.8634853290624149</t>
  </si>
  <si>
    <t>0.843131847065467</t>
  </si>
  <si>
    <t>0.0780640950878336</t>
  </si>
  <si>
    <t>0.3168637320269745</t>
  </si>
  <si>
    <t>0.316946802026175</t>
  </si>
  <si>
    <t>0.0302242544247337</t>
  </si>
  <si>
    <t>0.746557313873589</t>
  </si>
  <si>
    <t>0.7465186419567755</t>
  </si>
  <si>
    <t>0.035963446245537004</t>
  </si>
  <si>
    <t>0.2768382553326355</t>
  </si>
  <si>
    <t>0.3765433887934825</t>
  </si>
  <si>
    <t>0.0511333166283122</t>
  </si>
  <si>
    <t>0.3080923560511275</t>
  </si>
  <si>
    <t>0.322890738364559</t>
  </si>
  <si>
    <t>0.0430722411647212</t>
  </si>
  <si>
    <t>0.182399549741921</t>
  </si>
  <si>
    <t>0.195414053418221</t>
  </si>
  <si>
    <t>0.1171610121641535</t>
  </si>
  <si>
    <t>0.0456619417434667</t>
  </si>
  <si>
    <t>0.0444961960976127</t>
  </si>
  <si>
    <t>0.101580308540903</t>
  </si>
  <si>
    <t>0.39250337891695997</t>
  </si>
  <si>
    <t>0.33199994117229004</t>
  </si>
  <si>
    <t>0.07960775634832926</t>
  </si>
  <si>
    <t>0.5252243016625184</t>
  </si>
  <si>
    <t>0.4575711453735435</t>
  </si>
  <si>
    <t>0.05721530635880685</t>
  </si>
  <si>
    <t>1.77758970111241</t>
  </si>
  <si>
    <t>1.734040268114775</t>
  </si>
  <si>
    <t>0.053649929133522054</t>
  </si>
  <si>
    <t>0.0910485478298399</t>
  </si>
  <si>
    <t>0.08164024202732376</t>
  </si>
  <si>
    <t>0.07364674216258041</t>
  </si>
  <si>
    <t>0.046118212124772545</t>
  </si>
  <si>
    <t>0.04215236653971535</t>
  </si>
  <si>
    <t>0.0402855605992415</t>
  </si>
  <si>
    <t>0.3878135526768065</t>
  </si>
  <si>
    <t>0.425912843795679</t>
  </si>
  <si>
    <t>0.0700664519251423</t>
  </si>
  <si>
    <t>0.07030019516018465</t>
  </si>
  <si>
    <t>0.0653098383655524</t>
  </si>
  <si>
    <t>0.01814248411314475</t>
  </si>
  <si>
    <t>0.316395690178638</t>
  </si>
  <si>
    <t>0.28733180559628146</t>
  </si>
  <si>
    <t>0.015306642210513751</t>
  </si>
  <si>
    <t>0.6707287949285035</t>
  </si>
  <si>
    <t>0.7239085372592765</t>
  </si>
  <si>
    <t>0.03482155149374305</t>
  </si>
  <si>
    <t>0.2513783264656405</t>
  </si>
  <si>
    <t>0.255674212450316</t>
  </si>
  <si>
    <t>0.02916999182824475</t>
  </si>
  <si>
    <t>0.270306397376676</t>
  </si>
  <si>
    <t>0.2667325862022585</t>
  </si>
  <si>
    <t>0.04576338888778375</t>
  </si>
  <si>
    <t>0.1117332116539175</t>
  </si>
  <si>
    <t>0.11486516388363349</t>
  </si>
  <si>
    <t>0.0686315766235006</t>
  </si>
  <si>
    <t>0.789375295657919</t>
  </si>
  <si>
    <t>0.7933943592365196</t>
  </si>
  <si>
    <t>0.0340750386070142</t>
  </si>
  <si>
    <t>0.171132626981045</t>
  </si>
  <si>
    <t>0.1597045735539935</t>
  </si>
  <si>
    <t>0.0485915378571024</t>
  </si>
  <si>
    <t>0.0839817863139372</t>
  </si>
  <si>
    <t>0.07882287786051026</t>
  </si>
  <si>
    <t>0.0790768737093708</t>
  </si>
  <si>
    <t>0.2016885228655785</t>
  </si>
  <si>
    <t>0.2088649490278415</t>
  </si>
  <si>
    <t>0.1006137508564713</t>
  </si>
  <si>
    <t>0.129331272905104</t>
  </si>
  <si>
    <t>0.13181901485644149</t>
  </si>
  <si>
    <t>0.0467986008676672</t>
  </si>
  <si>
    <t>0.1923118935736735</t>
  </si>
  <si>
    <t>0.18558646705013349</t>
  </si>
  <si>
    <t>0.0961496584859699</t>
  </si>
  <si>
    <t>0.124112013994204</t>
  </si>
  <si>
    <t>0.1271005294473535</t>
  </si>
  <si>
    <t>0.0439571222673375</t>
  </si>
  <si>
    <t>0.3706526873921885</t>
  </si>
  <si>
    <t>0.395545305016078</t>
  </si>
  <si>
    <t>0.03169505515518905</t>
  </si>
  <si>
    <t>0.07717983253704525</t>
  </si>
  <si>
    <t>0.0795340162526938</t>
  </si>
  <si>
    <t>0.053459270584052296</t>
  </si>
  <si>
    <t>1.0604739973399648</t>
  </si>
  <si>
    <t>0.9365401015162715</t>
  </si>
  <si>
    <t>0.0330770127397574</t>
  </si>
  <si>
    <t>0.6014009444333754</t>
  </si>
  <si>
    <t>0.6099255833852011</t>
  </si>
  <si>
    <t>0.02224076081866995</t>
  </si>
  <si>
    <t>0.421034776242531</t>
  </si>
  <si>
    <t>0.41037315177605804</t>
  </si>
  <si>
    <t>0.0354888146644632</t>
  </si>
  <si>
    <t>0.3533920619768805</t>
  </si>
  <si>
    <t>0.353849656561974</t>
  </si>
  <si>
    <t>0.0283367611849203</t>
  </si>
  <si>
    <t>0.1223375545333685</t>
  </si>
  <si>
    <t>0.1288671931469545</t>
  </si>
  <si>
    <t>0.051912530460988954</t>
  </si>
  <si>
    <t>0.433741645790222</t>
  </si>
  <si>
    <t>0.42620289863317895</t>
  </si>
  <si>
    <t>0.07985642891772049</t>
  </si>
  <si>
    <t>0.09136649313184811</t>
  </si>
  <si>
    <t>0.08875564180706544</t>
  </si>
  <si>
    <t>0.02921403323693075</t>
  </si>
  <si>
    <t>0.25332117557667</t>
  </si>
  <si>
    <t>0.23794043157258848</t>
  </si>
  <si>
    <t>0.0328533267389987</t>
  </si>
  <si>
    <t>1.0495216421006348</t>
  </si>
  <si>
    <t>1.05624846124859</t>
  </si>
  <si>
    <t>0.11300606115480136</t>
  </si>
  <si>
    <t>0.34405298577896204</t>
  </si>
  <si>
    <t>0.315020360033054</t>
  </si>
  <si>
    <t>0.049486694483961</t>
  </si>
  <si>
    <t>0.0963825107099894</t>
  </si>
  <si>
    <t>0.09454235887649165</t>
  </si>
  <si>
    <t>0.11283236049308351</t>
  </si>
  <si>
    <t>0.06950900110375025</t>
  </si>
  <si>
    <t>0.07717054418823541</t>
  </si>
  <si>
    <t>0.04527118250719765</t>
  </si>
  <si>
    <t>0.21255956501385198</t>
  </si>
  <si>
    <t>0.2196387841160145</t>
  </si>
  <si>
    <t>0.0321166400986794</t>
  </si>
  <si>
    <t>0.2852119875396415</t>
  </si>
  <si>
    <t>0.27192626895842853</t>
  </si>
  <si>
    <t>0.03756714969414235</t>
  </si>
  <si>
    <t>0.212957045633598</t>
  </si>
  <si>
    <t>0.18864875471425452</t>
  </si>
  <si>
    <t>0.0636504897963416</t>
  </si>
  <si>
    <t>0.21371672756828552</t>
  </si>
  <si>
    <t>0.1977391919812705</t>
  </si>
  <si>
    <t>0.0268169128719452</t>
  </si>
  <si>
    <t>0.1947650806300275</t>
  </si>
  <si>
    <t>0.2098983351099445</t>
  </si>
  <si>
    <t>0.0360888656304158</t>
  </si>
  <si>
    <t>0.35780447474083954</t>
  </si>
  <si>
    <t>0.35688730891209597</t>
  </si>
  <si>
    <t>0.0225314254950195</t>
  </si>
  <si>
    <t>0.588028632903022</t>
  </si>
  <si>
    <t>0.582749191464289</t>
  </si>
  <si>
    <t>0.0510059385573076</t>
  </si>
  <si>
    <t>0.2179267492494535</t>
  </si>
  <si>
    <t>0.2556561338769255</t>
  </si>
  <si>
    <t>0.041591945526162646</t>
  </si>
  <si>
    <t>0.18620970852559</t>
  </si>
  <si>
    <t>0.1885240618432365</t>
  </si>
  <si>
    <t>0.0451256547790867</t>
  </si>
  <si>
    <t>0.2160526775973875</t>
  </si>
  <si>
    <t>0.238377075898558</t>
  </si>
  <si>
    <t>0.0572373846400529</t>
  </si>
  <si>
    <t>0.2582593881019105</t>
  </si>
  <si>
    <t>0.2581417613821315</t>
  </si>
  <si>
    <t>0.122479911558713</t>
  </si>
  <si>
    <t>0.140127015783988</t>
  </si>
  <si>
    <t>0.1291745484077505</t>
  </si>
  <si>
    <t>0.0467582097891327</t>
  </si>
  <si>
    <t>0.22565590029792998</t>
  </si>
  <si>
    <t>0.3379424071467655</t>
  </si>
  <si>
    <t>0.054347670143773896</t>
  </si>
  <si>
    <t>0.2844017994039685</t>
  </si>
  <si>
    <t>0.30997649555727</t>
  </si>
  <si>
    <t>0.1495381743149675</t>
  </si>
  <si>
    <t>0.08974182907552175</t>
  </si>
  <si>
    <t>0.08810427134741114</t>
  </si>
  <si>
    <t>0.025734504434369</t>
  </si>
  <si>
    <t>0.7414268734779019</t>
  </si>
  <si>
    <t>0.6855960935748315</t>
  </si>
  <si>
    <t>0.0490680899689655</t>
  </si>
  <si>
    <t>0.21763898331821202</t>
  </si>
  <si>
    <t>0.232557361965513</t>
  </si>
  <si>
    <t>0.0294223621638469</t>
  </si>
  <si>
    <t>0.42306005049281903</t>
  </si>
  <si>
    <t>0.4598097819097565</t>
  </si>
  <si>
    <t>0.046216313637961345</t>
  </si>
  <si>
    <t>1.04280683267056</t>
  </si>
  <si>
    <t>1.00363608915149</t>
  </si>
  <si>
    <t>0.032297104006685604</t>
  </si>
  <si>
    <t>0.248752585119788</t>
  </si>
  <si>
    <t>0.224683679448885</t>
  </si>
  <si>
    <t>0.01506884369471275</t>
  </si>
  <si>
    <t>0.2325532520536705</t>
  </si>
  <si>
    <t>0.19707506315656</t>
  </si>
  <si>
    <t>0.0144386331914976</t>
  </si>
  <si>
    <t>0.07410655482127651</t>
  </si>
  <si>
    <t>0.0741233368441937</t>
  </si>
  <si>
    <t>0.0318791336926873</t>
  </si>
  <si>
    <t>0.3988610619528365</t>
  </si>
  <si>
    <t>0.44820429495755</t>
  </si>
  <si>
    <t>0.0491825542116728</t>
  </si>
  <si>
    <t>0.45966491589930547</t>
  </si>
  <si>
    <t>0.4941912313001815</t>
  </si>
  <si>
    <t>0.0385686413521535</t>
  </si>
  <si>
    <t>0.5159760465472595</t>
  </si>
  <si>
    <t>0.5287964644059655</t>
  </si>
  <si>
    <t>0.0994382402748547</t>
  </si>
  <si>
    <t>0.0813268434494413</t>
  </si>
  <si>
    <t>0.07630441749926205</t>
  </si>
  <si>
    <t>0.06853956451317786</t>
  </si>
  <si>
    <t>0.2702107303539365</t>
  </si>
  <si>
    <t>0.2619417208889475</t>
  </si>
  <si>
    <t>0.0525085213406978</t>
  </si>
  <si>
    <t>0.0727759481440149</t>
  </si>
  <si>
    <t>0.0686800313631502</t>
  </si>
  <si>
    <t>0.0712602384527865</t>
  </si>
  <si>
    <t>0.05877853817265085</t>
  </si>
  <si>
    <t>0.06291207488350845</t>
  </si>
  <si>
    <t>0.08846034833451111</t>
  </si>
  <si>
    <t>0.20807870672655798</t>
  </si>
  <si>
    <t>0.245945473628623</t>
  </si>
  <si>
    <t>0.0579504133248322</t>
  </si>
  <si>
    <t>0.17624373443521602</t>
  </si>
  <si>
    <t>0.1704452905836795</t>
  </si>
  <si>
    <t>0.021127679730475392</t>
  </si>
  <si>
    <t>0.09431132353404245</t>
  </si>
  <si>
    <t>0.09627088745993309</t>
  </si>
  <si>
    <t>0.055916149631156056</t>
  </si>
  <si>
    <t>0.5656876225164165</t>
  </si>
  <si>
    <t>0.5233166973473595</t>
  </si>
  <si>
    <t>0.043457292374736056</t>
  </si>
  <si>
    <t>0.11956791857367952</t>
  </si>
  <si>
    <t>0.104118654738842</t>
  </si>
  <si>
    <t>0.02671779764110725</t>
  </si>
  <si>
    <t>0.5961193579344459</t>
  </si>
  <si>
    <t>0.699264380133565</t>
  </si>
  <si>
    <t>0.0307373266583068</t>
  </si>
  <si>
    <t>0.5171463802714995</t>
  </si>
  <si>
    <t>0.4852594753461795</t>
  </si>
  <si>
    <t>0.0551391564193184</t>
  </si>
  <si>
    <t>0.07472028967606675</t>
  </si>
  <si>
    <t>0.06540818174165244</t>
  </si>
  <si>
    <t>0.1166074152436765</t>
  </si>
  <si>
    <t>0.1112039980641195</t>
  </si>
  <si>
    <t>0.1165461206703775</t>
  </si>
  <si>
    <t>0.0586532178724156</t>
  </si>
  <si>
    <t>0.14802097920674</t>
  </si>
  <si>
    <t>0.145096988351746</t>
  </si>
  <si>
    <t>0.0641009756297042</t>
  </si>
  <si>
    <t>0.465570114537585</t>
  </si>
  <si>
    <t>0.510828775789628</t>
  </si>
  <si>
    <t>0.0407166569352445</t>
  </si>
  <si>
    <t>1.4254666700088499</t>
  </si>
  <si>
    <t>1.3788260638635</t>
  </si>
  <si>
    <t>0.01582224245166115</t>
  </si>
  <si>
    <t>0.386395917751446</t>
  </si>
  <si>
    <t>0.37988502447635897</t>
  </si>
  <si>
    <t>0.0202646885402525</t>
  </si>
  <si>
    <t>0.541264300796499</t>
  </si>
  <si>
    <t>0.585329868180645</t>
  </si>
  <si>
    <t>0.05148927759052945</t>
  </si>
  <si>
    <t>0.2912384348579505</t>
  </si>
  <si>
    <t>0.265548395342433</t>
  </si>
  <si>
    <t>0.0505047165665397</t>
  </si>
  <si>
    <t>0.1198985726377655</t>
  </si>
  <si>
    <t>0.1104624375220345</t>
  </si>
  <si>
    <t>0.0789813673207037</t>
  </si>
  <si>
    <t>0.18567227331387098</t>
  </si>
  <si>
    <t>0.2016933283839755</t>
  </si>
  <si>
    <t>0.0590580779764016</t>
  </si>
  <si>
    <t>0.135617529342248</t>
  </si>
  <si>
    <t>0.1405201007245675</t>
  </si>
  <si>
    <t>0.0303895521202094</t>
  </si>
  <si>
    <t>0.0896299882946774</t>
  </si>
  <si>
    <t>0.09089935257755541</t>
  </si>
  <si>
    <t>0.05731947427838255</t>
  </si>
  <si>
    <t>0.07337942504574779</t>
  </si>
  <si>
    <t>0.07035121603119535</t>
  </si>
  <si>
    <t>0.0715952943273967</t>
  </si>
  <si>
    <t>0.5408143519756929</t>
  </si>
  <si>
    <t>0.543101861328199</t>
  </si>
  <si>
    <t>0.069908811100755</t>
  </si>
  <si>
    <t>0.18544758818378249</t>
  </si>
  <si>
    <t>0.17861448111016098</t>
  </si>
  <si>
    <t>0.08225224937083685</t>
  </si>
  <si>
    <t>0.037579212006975046</t>
  </si>
  <si>
    <t>0.038748296084106695</t>
  </si>
  <si>
    <t>0.0314590969283244</t>
  </si>
  <si>
    <t>0.4757369924423695</t>
  </si>
  <si>
    <t>0.35300079450508604</t>
  </si>
  <si>
    <t>0.0390638104708071</t>
  </si>
  <si>
    <t>0.229743023556399</t>
  </si>
  <si>
    <t>0.2636296455435315</t>
  </si>
  <si>
    <t>0.0562182382431465</t>
  </si>
  <si>
    <t>0.4149373834585005</t>
  </si>
  <si>
    <t>0.465016374302485</t>
  </si>
  <si>
    <t>0.0861586718029883</t>
  </si>
  <si>
    <t>0.06363099126059125</t>
  </si>
  <si>
    <t>0.06422524336781579</t>
  </si>
  <si>
    <t>0.0293107206719247</t>
  </si>
  <si>
    <t>0.17129909958262451</t>
  </si>
  <si>
    <t>0.155974275996819</t>
  </si>
  <si>
    <t>0.040501201138826</t>
  </si>
  <si>
    <t>0.0256739475746115</t>
  </si>
  <si>
    <t>0.0269819356929833</t>
  </si>
  <si>
    <t>0.0477471079556697</t>
  </si>
  <si>
    <t>0.56861966835727</t>
  </si>
  <si>
    <t>0.591132252966705</t>
  </si>
  <si>
    <t>0.0723453922613536</t>
  </si>
  <si>
    <t>0.0571532609057608</t>
  </si>
  <si>
    <t>0.05611218993546205</t>
  </si>
  <si>
    <t>0.0460637871148173</t>
  </si>
  <si>
    <t>0.2748731465743355</t>
  </si>
  <si>
    <t>0.2963096120520725</t>
  </si>
  <si>
    <t>0.0940981469342935</t>
  </si>
  <si>
    <t>0.05575053793745475</t>
  </si>
  <si>
    <t>0.05519927872303785</t>
  </si>
  <si>
    <t>0.0437259259833961</t>
  </si>
  <si>
    <t>0.2263343503809935</t>
  </si>
  <si>
    <t>0.20389514977287448</t>
  </si>
  <si>
    <t>0.08446421487167595</t>
  </si>
  <si>
    <t>0.18302895947695452</t>
  </si>
  <si>
    <t>0.1755898231823665</t>
  </si>
  <si>
    <t>0.0789906832266672</t>
  </si>
  <si>
    <t>0.30584330755698497</t>
  </si>
  <si>
    <t>0.2615391774985315</t>
  </si>
  <si>
    <t>0.0635894542356711</t>
  </si>
  <si>
    <t>0.0807689200198629</t>
  </si>
  <si>
    <t>0.08597515174217694</t>
  </si>
  <si>
    <t>0.04027755515147925</t>
  </si>
  <si>
    <t>0.10191469109824436</t>
  </si>
  <si>
    <t>0.1035195724294445</t>
  </si>
  <si>
    <t>0.01844410916356</t>
  </si>
  <si>
    <t>0.730541104849262</t>
  </si>
  <si>
    <t>0.7881046774740315</t>
  </si>
  <si>
    <t>0.08822261948070126</t>
  </si>
  <si>
    <t>0.1768506408297035</t>
  </si>
  <si>
    <t>0.157728197078566</t>
  </si>
  <si>
    <t>0.0858924112302383</t>
  </si>
  <si>
    <t>0.3749112335416755</t>
  </si>
  <si>
    <t>0.36028564894568</t>
  </si>
  <si>
    <t>0.0351195961941559</t>
  </si>
  <si>
    <t>0.3619677123606355</t>
  </si>
  <si>
    <t>0.276084552294037</t>
  </si>
  <si>
    <t>0.0299595737152759</t>
  </si>
  <si>
    <t>0.0543748858229087</t>
  </si>
  <si>
    <t>0.0577947742315919</t>
  </si>
  <si>
    <t>0.09531845370711745</t>
  </si>
  <si>
    <t>1.06455132090933</t>
  </si>
  <si>
    <t>1.07166671582958</t>
  </si>
  <si>
    <t>0.058190965913625756</t>
  </si>
  <si>
    <t>0.5878686961281094</t>
  </si>
  <si>
    <t>0.549004443610378</t>
  </si>
  <si>
    <t>0.0569502757056438</t>
  </si>
  <si>
    <t>0.25037344550658447</t>
  </si>
  <si>
    <t>0.262788509299545</t>
  </si>
  <si>
    <t>0.0564988942067717</t>
  </si>
  <si>
    <t>0.20813044997771502</t>
  </si>
  <si>
    <t>0.186245105742211</t>
  </si>
  <si>
    <t>0.0717462505911427</t>
  </si>
  <si>
    <t>0.117112064165423</t>
  </si>
  <si>
    <t>0.1050879624573055</t>
  </si>
  <si>
    <t>0.2080976308342825</t>
  </si>
  <si>
    <t>0.516945071872783</t>
  </si>
  <si>
    <t>0.4915737295286015</t>
  </si>
  <si>
    <t>0.03552716309705825</t>
  </si>
  <si>
    <t>0.6339559458582571</t>
  </si>
  <si>
    <t>0.6565209571034365</t>
  </si>
  <si>
    <t>0.0481113945740875</t>
  </si>
  <si>
    <t>0.1389993115290655</t>
  </si>
  <si>
    <t>0.17023839614015102</t>
  </si>
  <si>
    <t>0.03880479829886055</t>
  </si>
  <si>
    <t>0.043145870145484</t>
  </si>
  <si>
    <t>0.0390836047573733</t>
  </si>
  <si>
    <t>0.0182281053623154</t>
  </si>
  <si>
    <t>0.40649222417561204</t>
  </si>
  <si>
    <t>0.394418293891034</t>
  </si>
  <si>
    <t>0.0800854797498572</t>
  </si>
  <si>
    <t>0.2336183465291835</t>
  </si>
  <si>
    <t>0.2340593658900525</t>
  </si>
  <si>
    <t>0.058747998177352906</t>
  </si>
  <si>
    <t>0.7071814481418075</t>
  </si>
  <si>
    <t>0.4644241710942115</t>
  </si>
  <si>
    <t>0.0202752216683817</t>
  </si>
  <si>
    <t>0.6945875969610245</t>
  </si>
  <si>
    <t>0.7206371140596419</t>
  </si>
  <si>
    <t>0.0061863511514845745</t>
  </si>
  <si>
    <t>0.2983950648971355</t>
  </si>
  <si>
    <t>0.30736324993520947</t>
  </si>
  <si>
    <t>0.0419962622527055</t>
  </si>
  <si>
    <t>0.5463324230667239</t>
  </si>
  <si>
    <t>0.522185645455593</t>
  </si>
  <si>
    <t>0.052910830901497896</t>
  </si>
  <si>
    <t>0.26455227247044755</t>
  </si>
  <si>
    <t>0.3039093938395885</t>
  </si>
  <si>
    <t>0.03851667565804165</t>
  </si>
  <si>
    <t>0.7385321324805441</t>
  </si>
  <si>
    <t>0.769875870100422</t>
  </si>
  <si>
    <t>0.05506812905205305</t>
  </si>
  <si>
    <t>0.09448745311566434</t>
  </si>
  <si>
    <t>0.0976342387562869</t>
  </si>
  <si>
    <t>0.058628480563345145</t>
  </si>
  <si>
    <t>0.326851747019241</t>
  </si>
  <si>
    <t>0.3699869660898185</t>
  </si>
  <si>
    <t>0.0265616263349468</t>
  </si>
  <si>
    <t>0.156393121833877</t>
  </si>
  <si>
    <t>0.150704445186779</t>
  </si>
  <si>
    <t>0.0564484120831961</t>
  </si>
  <si>
    <t>0.1334085862869805</t>
  </si>
  <si>
    <t>0.1238546820700945</t>
  </si>
  <si>
    <t>0.03796568157956155</t>
  </si>
  <si>
    <t>0.3161421920822835</t>
  </si>
  <si>
    <t>0.330493714175489</t>
  </si>
  <si>
    <t>0.0461090828330622</t>
  </si>
  <si>
    <t>0.118211820820643</t>
  </si>
  <si>
    <t>0.1155852879529545</t>
  </si>
  <si>
    <t>0.10169112746062695</t>
  </si>
  <si>
    <t>0.22681595488880152</t>
  </si>
  <si>
    <t>0.226132949479222</t>
  </si>
  <si>
    <t>0.1024074535985765</t>
  </si>
  <si>
    <t>0.3248751138421425</t>
  </si>
  <si>
    <t>0.3130146081753935</t>
  </si>
  <si>
    <t>0.03505448866136985</t>
  </si>
  <si>
    <t>0.6424410020709326</t>
  </si>
  <si>
    <t>0.622554549666641</t>
  </si>
  <si>
    <t>0.0448677941201059</t>
  </si>
  <si>
    <t>0.455366375439299</t>
  </si>
  <si>
    <t>0.4197322580467815</t>
  </si>
  <si>
    <t>0.052898576712650094</t>
  </si>
  <si>
    <t>1.150185568615365</t>
  </si>
  <si>
    <t>1.14506735145987</t>
  </si>
  <si>
    <t>0.0674144745698114</t>
  </si>
  <si>
    <t>0.136943569579037</t>
  </si>
  <si>
    <t>0.117860585852452</t>
  </si>
  <si>
    <t>0.047440092200303596</t>
  </si>
  <si>
    <t>1.137769460200095</t>
  </si>
  <si>
    <t>0.9869967939437004</t>
  </si>
  <si>
    <t>0.05656642333733586</t>
  </si>
  <si>
    <t>0.1630700749945705</t>
  </si>
  <si>
    <t>0.160929066909139</t>
  </si>
  <si>
    <t>0.0584683016974499</t>
  </si>
  <si>
    <t>0.26930357472593947</t>
  </si>
  <si>
    <t>0.254864108341262</t>
  </si>
  <si>
    <t>0.0766258893524224</t>
  </si>
  <si>
    <t>0.1574567436595375</t>
  </si>
  <si>
    <t>0.15508761009973548</t>
  </si>
  <si>
    <t>0.0702573454667566</t>
  </si>
  <si>
    <t>0.9476449980194095</t>
  </si>
  <si>
    <t>0.9036499870033521</t>
  </si>
  <si>
    <t>0.0418010812794777</t>
  </si>
  <si>
    <t>0.308578488097743</t>
  </si>
  <si>
    <t>0.30923627243102847</t>
  </si>
  <si>
    <t>0.08110681495495656</t>
  </si>
  <si>
    <t>0.4820091529273265</t>
  </si>
  <si>
    <t>0.627942822272775</t>
  </si>
  <si>
    <t>0.0207495057865031</t>
  </si>
  <si>
    <t>0.564150042529751</t>
  </si>
  <si>
    <t>0.5297556249126094</t>
  </si>
  <si>
    <t>0.010748427580277555</t>
  </si>
  <si>
    <t>0.23472257841302</t>
  </si>
  <si>
    <t>0.1963792235099445</t>
  </si>
  <si>
    <t>0.0216340761955739</t>
  </si>
  <si>
    <t>0.2621725300683015</t>
  </si>
  <si>
    <t>0.250459839657306</t>
  </si>
  <si>
    <t>0.029638138072310798</t>
  </si>
  <si>
    <t>0.513355194053789</t>
  </si>
  <si>
    <t>0.488074770466603</t>
  </si>
  <si>
    <t>0.0287631279962999</t>
  </si>
  <si>
    <t>0.7458022829287185</t>
  </si>
  <si>
    <t>0.810271821391682</t>
  </si>
  <si>
    <t>0.0496256279805278</t>
  </si>
  <si>
    <t>0.3380569188980415</t>
  </si>
  <si>
    <t>0.38204382657908753</t>
  </si>
  <si>
    <t>0.04046349891662545</t>
  </si>
  <si>
    <t>0.32438504659031353</t>
  </si>
  <si>
    <t>0.34658813699291546</t>
  </si>
  <si>
    <t>0.05193691523949</t>
  </si>
  <si>
    <t>0.9098855594122375</t>
  </si>
  <si>
    <t>0.843727935360691</t>
  </si>
  <si>
    <t>0.06497420813359545</t>
  </si>
  <si>
    <t>0.251198439886648</t>
  </si>
  <si>
    <t>0.26369568063228954</t>
  </si>
  <si>
    <t>0.04893930600040295</t>
  </si>
  <si>
    <t>0.1287124456542495</t>
  </si>
  <si>
    <t>0.128474326159787</t>
  </si>
  <si>
    <t>0.046176524320071896</t>
  </si>
  <si>
    <t>0.10194534747228251</t>
  </si>
  <si>
    <t>0.0945639722423026</t>
  </si>
  <si>
    <t>0.1307059643805095</t>
  </si>
  <si>
    <t>0.2405419419020075</t>
  </si>
  <si>
    <t>0.225630716999636</t>
  </si>
  <si>
    <t>0.0560901356578541</t>
  </si>
  <si>
    <t>0.152213393000454</t>
  </si>
  <si>
    <t>0.1659068602203565</t>
  </si>
  <si>
    <t>0.0863533773666039</t>
  </si>
  <si>
    <t>0.122387127704566</t>
  </si>
  <si>
    <t>0.12252091173070301</t>
  </si>
  <si>
    <t>0.0279683092578297</t>
  </si>
  <si>
    <t>0.13233904829169302</t>
  </si>
  <si>
    <t>0.138730626142826</t>
  </si>
  <si>
    <t>0.0318486971525683</t>
  </si>
  <si>
    <t>0.19328321624498151</t>
  </si>
  <si>
    <t>0.188631176569509</t>
  </si>
  <si>
    <t>0.0976324305211936</t>
  </si>
  <si>
    <t>0.24666012663297948</t>
  </si>
  <si>
    <t>0.24968955434489598</t>
  </si>
  <si>
    <t>0.0870019625282762</t>
  </si>
  <si>
    <t>0.22595335086589952</t>
  </si>
  <si>
    <t>0.2240701675851755</t>
  </si>
  <si>
    <t>0.06522453482069775</t>
  </si>
  <si>
    <t>0.0659041748216384</t>
  </si>
  <si>
    <t>0.0462025504711228</t>
  </si>
  <si>
    <t>0.0722470205122047</t>
  </si>
  <si>
    <t>2.26074609559229</t>
  </si>
  <si>
    <t>2.2721786676284603</t>
  </si>
  <si>
    <t>0.0447752829913562</t>
  </si>
  <si>
    <t>0.06269622068960815</t>
  </si>
  <si>
    <t>0.06658740350981004</t>
  </si>
  <si>
    <t>0.05560969107398175</t>
  </si>
  <si>
    <t>0.07727728553766314</t>
  </si>
  <si>
    <t>0.07874939189407315</t>
  </si>
  <si>
    <t>0.058638083830635554</t>
  </si>
  <si>
    <t>0.151960763005914</t>
  </si>
  <si>
    <t>0.1534142135758825</t>
  </si>
  <si>
    <t>0.0318094728072572</t>
  </si>
  <si>
    <t>0.1657035048109075</t>
  </si>
  <si>
    <t>0.16194061970124252</t>
  </si>
  <si>
    <t>0.0357028906493851</t>
  </si>
  <si>
    <t>0.19034518761403751</t>
  </si>
  <si>
    <t>0.17040361593258252</t>
  </si>
  <si>
    <t>0.0567139886000936</t>
  </si>
  <si>
    <t>0.214159520498043</t>
  </si>
  <si>
    <t>0.211490266150978</t>
  </si>
  <si>
    <t>0.0404659117377685</t>
  </si>
  <si>
    <t>0.0917741537826464</t>
  </si>
  <si>
    <t>0.09590999858702096</t>
  </si>
  <si>
    <t>0.053487639943304605</t>
  </si>
  <si>
    <t>0.1778715934804445</t>
  </si>
  <si>
    <t>0.18511439121350248</t>
  </si>
  <si>
    <t>0.0662738687474525</t>
  </si>
  <si>
    <t>0.0984625092348537</t>
  </si>
  <si>
    <t>0.1045964528350955</t>
  </si>
  <si>
    <t>0.0690523413025417</t>
  </si>
  <si>
    <t>0.1307719219098655</t>
  </si>
  <si>
    <t>0.1338834994243795</t>
  </si>
  <si>
    <t>0.0817664363817915</t>
  </si>
  <si>
    <t>0.16911354134836348</t>
  </si>
  <si>
    <t>0.15584128104623401</t>
  </si>
  <si>
    <t>0.058326042220722</t>
  </si>
  <si>
    <t>0.26533079906999046</t>
  </si>
  <si>
    <t>0.2594388146285625</t>
  </si>
  <si>
    <t>0.0515855862550231</t>
  </si>
  <si>
    <t>0.13897923428328052</t>
  </si>
  <si>
    <t>0.129962306218108</t>
  </si>
  <si>
    <t>0.0849204517596921</t>
  </si>
  <si>
    <t>0.23119701586458002</t>
  </si>
  <si>
    <t>0.205084116390285</t>
  </si>
  <si>
    <t>0.0442322907941107</t>
  </si>
  <si>
    <t>0.3721845714784385</t>
  </si>
  <si>
    <t>0.3701825563289125</t>
  </si>
  <si>
    <t>0.0635904550026124</t>
  </si>
  <si>
    <t>0.166843717200437</t>
  </si>
  <si>
    <t>0.1732172641288145</t>
  </si>
  <si>
    <t>0.05263441993721865</t>
  </si>
  <si>
    <t>0.09776731151071155</t>
  </si>
  <si>
    <t>0.0939309929521132</t>
  </si>
  <si>
    <t>0.0783072862942576</t>
  </si>
  <si>
    <t>0.9154077828562885</t>
  </si>
  <si>
    <t>0.8860903128307145</t>
  </si>
  <si>
    <t>0.0514832679054671</t>
  </si>
  <si>
    <t>0.066637607258468</t>
  </si>
  <si>
    <t>0.05733844327593665</t>
  </si>
  <si>
    <t>0.2295274492736895</t>
  </si>
  <si>
    <t>0.1395865374267375</t>
  </si>
  <si>
    <t>0.12088119449953</t>
  </si>
  <si>
    <t>0.0583788933326515</t>
  </si>
  <si>
    <t>0.091444119580536</t>
  </si>
  <si>
    <t>0.0924443727633705</t>
  </si>
  <si>
    <t>0.0414190533615726</t>
  </si>
  <si>
    <t>0.133356592462811</t>
  </si>
  <si>
    <t>0.15237753127596</t>
  </si>
  <si>
    <t>0.035288642634983394</t>
  </si>
  <si>
    <t>0.504860286686276</t>
  </si>
  <si>
    <t>0.5129278436256286</t>
  </si>
  <si>
    <t>0.0914259126576221</t>
  </si>
  <si>
    <t>0.04999246824184995</t>
  </si>
  <si>
    <t>0.05253925597000765</t>
  </si>
  <si>
    <t>0.04841576825516225</t>
  </si>
  <si>
    <t>0.1238516178622745</t>
  </si>
  <si>
    <t>0.1086675597386935</t>
  </si>
  <si>
    <t>0.053782465057099646</t>
  </si>
  <si>
    <t>0.13101489202751299</t>
  </si>
  <si>
    <t>0.1323284020650955</t>
  </si>
  <si>
    <t>0.05638673361607955</t>
  </si>
  <si>
    <t>0.07706089249669605</t>
  </si>
  <si>
    <t>0.06326582853254285</t>
  </si>
  <si>
    <t>0.0574715763915741</t>
  </si>
  <si>
    <t>0.0337695427937712</t>
  </si>
  <si>
    <t>0.03487314532227645</t>
  </si>
  <si>
    <t>0.138187249971928</t>
  </si>
  <si>
    <t>0.043030960153367145</t>
  </si>
  <si>
    <t>0.04669193649339335</t>
  </si>
  <si>
    <t>0.03859399974041405</t>
  </si>
  <si>
    <t>0.2706865631296665</t>
  </si>
  <si>
    <t>0.27527496174056054</t>
  </si>
  <si>
    <t>0.0293215253606923</t>
  </si>
  <si>
    <t>0.21500114229498202</t>
  </si>
  <si>
    <t>0.223784870389417</t>
  </si>
  <si>
    <t>0.008798127331918025</t>
  </si>
  <si>
    <t>0.6674477690935695</t>
  </si>
  <si>
    <t>0.6312931285423344</t>
  </si>
  <si>
    <t>0.05309209938192695</t>
  </si>
  <si>
    <t>0.255184425824703</t>
  </si>
  <si>
    <t>0.23772037305640248</t>
  </si>
  <si>
    <t>0.05223598476223335</t>
  </si>
  <si>
    <t>0.16271561289332798</t>
  </si>
  <si>
    <t>0.1643685589386045</t>
  </si>
  <si>
    <t>0.0947118333843765</t>
  </si>
  <si>
    <t>0.21629060833429</t>
  </si>
  <si>
    <t>0.207997780361784</t>
  </si>
  <si>
    <t>0.06468357790805684</t>
  </si>
  <si>
    <t>0.1300254582254735</t>
  </si>
  <si>
    <t>0.130203867144653</t>
  </si>
  <si>
    <t>0.0632993376411051</t>
  </si>
  <si>
    <t>0.0960473238235611</t>
  </si>
  <si>
    <t>0.0986725142950846</t>
  </si>
  <si>
    <t>0.0197188154665111</t>
  </si>
  <si>
    <t>0.342531458580124</t>
  </si>
  <si>
    <t>0.34072764565064095</t>
  </si>
  <si>
    <t>0.0884185831353759</t>
  </si>
  <si>
    <t>0.09277601168206939</t>
  </si>
  <si>
    <t>0.08413912146045316</t>
  </si>
  <si>
    <t>0.149571527558017</t>
  </si>
  <si>
    <t>0.045145646658021205</t>
  </si>
  <si>
    <t>0.0392802391606866</t>
  </si>
  <si>
    <t>0.0727571247884557</t>
  </si>
  <si>
    <t>0.0541240051571745</t>
  </si>
  <si>
    <t>0.05716792141968395</t>
  </si>
  <si>
    <t>0.0373094800405232</t>
  </si>
  <si>
    <t>0.25719941076571295</t>
  </si>
  <si>
    <t>0.22142255063064398</t>
  </si>
  <si>
    <t>0.021575471992774653</t>
  </si>
  <si>
    <t>0.5237851504529465</t>
  </si>
  <si>
    <t>0.479169576208642</t>
  </si>
  <si>
    <t>0.0707191767700428</t>
  </si>
  <si>
    <t>0.349200959930122</t>
  </si>
  <si>
    <t>0.31789593363423</t>
  </si>
  <si>
    <t>0.0477558275974522</t>
  </si>
  <si>
    <t>0.09947321080412685</t>
  </si>
  <si>
    <t>0.107137216880946</t>
  </si>
  <si>
    <t>0.134824459173165</t>
  </si>
  <si>
    <t>0.6158943258076205</t>
  </si>
  <si>
    <t>0.6497449158959715</t>
  </si>
  <si>
    <t>0.0648980625855536</t>
  </si>
  <si>
    <t>0.408773143423459</t>
  </si>
  <si>
    <t>0.4533749879697695</t>
  </si>
  <si>
    <t>0.12113767876474701</t>
  </si>
  <si>
    <t>0.151045542722036</t>
  </si>
  <si>
    <t>0.148698490568758</t>
  </si>
  <si>
    <t>0.042470446177569246</t>
  </si>
  <si>
    <t>0.1278566029006855</t>
  </si>
  <si>
    <t>0.11862500154845451</t>
  </si>
  <si>
    <t>0.0736623502838424</t>
  </si>
  <si>
    <t>0.0953255482647552</t>
  </si>
  <si>
    <t>0.09288293558229</t>
  </si>
  <si>
    <t>0.07959370001758159</t>
  </si>
  <si>
    <t>0.14855877088855102</t>
  </si>
  <si>
    <t>0.15565090699413597</t>
  </si>
  <si>
    <t>0.0514461776467418</t>
  </si>
  <si>
    <t>0.20065006586109901</t>
  </si>
  <si>
    <t>0.1969996870030395</t>
  </si>
  <si>
    <t>0.2009971459454725</t>
  </si>
  <si>
    <t>0.8146588035041444</t>
  </si>
  <si>
    <t>0.753081131445956</t>
  </si>
  <si>
    <t>0.0705426749038023</t>
  </si>
  <si>
    <t>0.1538535190233305</t>
  </si>
  <si>
    <t>0.1628252441282265</t>
  </si>
  <si>
    <t>0.0438888951546607</t>
  </si>
  <si>
    <t>0.6474082058441675</t>
  </si>
  <si>
    <t>0.6552010331857475</t>
  </si>
  <si>
    <t>0.0176786007877837</t>
  </si>
  <si>
    <t>0.927621136110907</t>
  </si>
  <si>
    <t>0.8958035151459545</t>
  </si>
  <si>
    <t>0.0493995069972922</t>
  </si>
  <si>
    <t>0.09794990714169345</t>
  </si>
  <si>
    <t>0.08763798699177194</t>
  </si>
  <si>
    <t>0.0210436609143151</t>
  </si>
  <si>
    <t>0.07384472488461885</t>
  </si>
  <si>
    <t>0.0720907652880348</t>
  </si>
  <si>
    <t>0.057124755418013</t>
  </si>
  <si>
    <t>0.221999434898634</t>
  </si>
  <si>
    <t>0.225416713311068</t>
  </si>
  <si>
    <t>0.03846320869472045</t>
  </si>
  <si>
    <t>0.0410297406103977</t>
  </si>
  <si>
    <t>0.0391675276431942</t>
  </si>
  <si>
    <t>0.02966206685809435</t>
  </si>
  <si>
    <t>0.976542762813329</t>
  </si>
  <si>
    <t>0.9308023731127475</t>
  </si>
  <si>
    <t>0.027268439422006</t>
  </si>
  <si>
    <t>0.37213467170172654</t>
  </si>
  <si>
    <t>0.34209255559580554</t>
  </si>
  <si>
    <t>0.077238494748489</t>
  </si>
  <si>
    <t>0.5196287438984025</t>
  </si>
  <si>
    <t>0.5696314014745936</t>
  </si>
  <si>
    <t>0.0786332653626327</t>
  </si>
  <si>
    <t>0.2072605477196255</t>
  </si>
  <si>
    <t>0.2262274904882245</t>
  </si>
  <si>
    <t>0.0381785878932778</t>
  </si>
  <si>
    <t>0.119431055234749</t>
  </si>
  <si>
    <t>0.14246803114540352</t>
  </si>
  <si>
    <t>0.0183436891237063</t>
  </si>
  <si>
    <t>0.407193354833695</t>
  </si>
  <si>
    <t>0.4163171632325305</t>
  </si>
  <si>
    <t>0.013679951515189075</t>
  </si>
  <si>
    <t>0.470747758783737</t>
  </si>
  <si>
    <t>0.46800366964533047</t>
  </si>
  <si>
    <t>0.0560705933153834</t>
  </si>
  <si>
    <t>0.425544294992568</t>
  </si>
  <si>
    <t>0.4294511083616185</t>
  </si>
  <si>
    <t>0.00727977155543326</t>
  </si>
  <si>
    <t>0.332662614055512</t>
  </si>
  <si>
    <t>0.350551683098223</t>
  </si>
  <si>
    <t>0.0567922955373955</t>
  </si>
  <si>
    <t>0.3484975037442145</t>
  </si>
  <si>
    <t>0.3453846125148725</t>
  </si>
  <si>
    <t>0.0473360133859624</t>
  </si>
  <si>
    <t>0.3072438441792025</t>
  </si>
  <si>
    <t>0.3232095941259805</t>
  </si>
  <si>
    <t>0.0835145745295799</t>
  </si>
  <si>
    <t>0.7704630072576559</t>
  </si>
  <si>
    <t>0.7568921845274901</t>
  </si>
  <si>
    <t>0.08866177325196145</t>
  </si>
  <si>
    <t>0.28265116147505753</t>
  </si>
  <si>
    <t>0.26813276700684596</t>
  </si>
  <si>
    <t>0.0316453211191953</t>
  </si>
  <si>
    <t>0.2921556150524115</t>
  </si>
  <si>
    <t>0.297348306697088</t>
  </si>
  <si>
    <t>0.0166266256723903</t>
  </si>
  <si>
    <t>0.372505802957824</t>
  </si>
  <si>
    <t>0.3641951924204005</t>
  </si>
  <si>
    <t>0.034442611189731</t>
  </si>
  <si>
    <t>0.295274853324843</t>
  </si>
  <si>
    <t>0.32575206807457746</t>
  </si>
  <si>
    <t>0.31501597106394397</t>
  </si>
  <si>
    <t>1.254686173937485</t>
  </si>
  <si>
    <t>1.118904698543905</t>
  </si>
  <si>
    <t>0.0539347506353549</t>
  </si>
  <si>
    <t>0.196620000865607</t>
  </si>
  <si>
    <t>0.180785301967836</t>
  </si>
  <si>
    <t>0.0577878566448382</t>
  </si>
  <si>
    <t>0.31172451413694047</t>
  </si>
  <si>
    <t>0.31175870760735047</t>
  </si>
  <si>
    <t>0.0315081636817183</t>
  </si>
  <si>
    <t>0.1861389712569665</t>
  </si>
  <si>
    <t>0.1697575809756115</t>
  </si>
  <si>
    <t>0.0618380127649031</t>
  </si>
  <si>
    <t>0.195695449165597</t>
  </si>
  <si>
    <t>0.19741442521838098</t>
  </si>
  <si>
    <t>0.11976048526676</t>
  </si>
  <si>
    <t>0.489102017712436</t>
  </si>
  <si>
    <t>0.478146972411563</t>
  </si>
  <si>
    <t>0.07945565186276325</t>
  </si>
  <si>
    <t>3.336270361551625</t>
  </si>
  <si>
    <t>2.9500937972735297</t>
  </si>
  <si>
    <t>0.02525179681103875</t>
  </si>
  <si>
    <t>0.09085941501423811</t>
  </si>
  <si>
    <t>0.0804097114071953</t>
  </si>
  <si>
    <t>0.00952628025766535</t>
  </si>
  <si>
    <t>0.5877190789867535</t>
  </si>
  <si>
    <t>0.5975322933276035</t>
  </si>
  <si>
    <t>0.0338974355462424</t>
  </si>
  <si>
    <t>0.0946017605901027</t>
  </si>
  <si>
    <t>0.10395765480446051</t>
  </si>
  <si>
    <t>0.05758794391905385</t>
  </si>
  <si>
    <t>0.42476804165871096</t>
  </si>
  <si>
    <t>0.345307474015602</t>
  </si>
  <si>
    <t>0.0465880135328346</t>
  </si>
  <si>
    <t>0.31976728829235</t>
  </si>
  <si>
    <t>0.304141124765768</t>
  </si>
  <si>
    <t>0.056037997418804095</t>
  </si>
  <si>
    <t>0.07422822635368055</t>
  </si>
  <si>
    <t>0.0772234200645681</t>
  </si>
  <si>
    <t>0.0503299762299809</t>
  </si>
  <si>
    <t>0.62434806869822</t>
  </si>
  <si>
    <t>0.4540924980148745</t>
  </si>
  <si>
    <t>0.05933741350131215</t>
  </si>
  <si>
    <t>0.3434632989527465</t>
  </si>
  <si>
    <t>0.3075268292225365</t>
  </si>
  <si>
    <t>0.0736309655801725</t>
  </si>
  <si>
    <t>0.14339526218280652</t>
  </si>
  <si>
    <t>0.1407487733510325</t>
  </si>
  <si>
    <t>0.054074494585541547</t>
  </si>
  <si>
    <t>0.20449425901934298</t>
  </si>
  <si>
    <t>0.203931766481446</t>
  </si>
  <si>
    <t>0.0454840854934526</t>
  </si>
  <si>
    <t>0.111750633837297</t>
  </si>
  <si>
    <t>0.107854739562947</t>
  </si>
  <si>
    <t>0.0797824439473395</t>
  </si>
  <si>
    <t>0.1387270020295365</t>
  </si>
  <si>
    <t>0.1361829812244455</t>
  </si>
  <si>
    <t>0.022559423581570152</t>
  </si>
  <si>
    <t>0.61837575425238</t>
  </si>
  <si>
    <t>0.680906851265928</t>
  </si>
  <si>
    <t>0.0212495427587874</t>
  </si>
  <si>
    <t>0.1604754164699435</t>
  </si>
  <si>
    <t>0.1498541899369795</t>
  </si>
  <si>
    <t>0.023145644363745</t>
  </si>
  <si>
    <t>0.2397829792150325</t>
  </si>
  <si>
    <t>0.224393407455555</t>
  </si>
  <si>
    <t>0.06284071757000186</t>
  </si>
  <si>
    <t>0.35370803174718246</t>
  </si>
  <si>
    <t>0.3291708774022175</t>
  </si>
  <si>
    <t>0.05547876929675975</t>
  </si>
  <si>
    <t>0.1398005716250075</t>
  </si>
  <si>
    <t>0.1363439395874495</t>
  </si>
  <si>
    <t>0.0409807400711954</t>
  </si>
  <si>
    <t>0.111324675733242</t>
  </si>
  <si>
    <t>0.1097038336739965</t>
  </si>
  <si>
    <t>0.0626423437786689</t>
  </si>
  <si>
    <t>0.278466254978851</t>
  </si>
  <si>
    <t>0.2528795314593925</t>
  </si>
  <si>
    <t>0.0713325384551534</t>
  </si>
  <si>
    <t>0.2665101547455</t>
  </si>
  <si>
    <t>0.358276814520686</t>
  </si>
  <si>
    <t>0.04716510151155425</t>
  </si>
  <si>
    <t>0.893775008652645</t>
  </si>
  <si>
    <t>0.9223710199410565</t>
  </si>
  <si>
    <t>0.0862618599015234</t>
  </si>
  <si>
    <t>0.06349404859399846</t>
  </si>
  <si>
    <t>0.0655902291557008</t>
  </si>
  <si>
    <t>0.03776505230679605</t>
  </si>
  <si>
    <t>0.6557287861510686</t>
  </si>
  <si>
    <t>0.6518192475338596</t>
  </si>
  <si>
    <t>0.0769508312716735</t>
  </si>
  <si>
    <t>0.635020549220673</t>
  </si>
  <si>
    <t>0.5285229507053195</t>
  </si>
  <si>
    <t>0.03956553231200005</t>
  </si>
  <si>
    <t>0.2200410838824305</t>
  </si>
  <si>
    <t>0.1119731866296105</t>
  </si>
  <si>
    <t>0.059187018977652744</t>
  </si>
  <si>
    <t>0.473424618045723</t>
  </si>
  <si>
    <t>0.435814757019912</t>
  </si>
  <si>
    <t>0.0490615988306167</t>
  </si>
  <si>
    <t>0.17478217195402102</t>
  </si>
  <si>
    <t>0.14653335923315952</t>
  </si>
  <si>
    <t>0.07492300732385765</t>
  </si>
  <si>
    <t>0.1900032714778735</t>
  </si>
  <si>
    <t>0.18128046504885098</t>
  </si>
  <si>
    <t>0.08330430892013571</t>
  </si>
  <si>
    <t>0.232001741269925</t>
  </si>
  <si>
    <t>0.23652633168742498</t>
  </si>
  <si>
    <t>0.0815824854503738</t>
  </si>
  <si>
    <t>0.195609411906452</t>
  </si>
  <si>
    <t>0.20577336935635648</t>
  </si>
  <si>
    <t>0.0291676172118381</t>
  </si>
  <si>
    <t>0.4388496925892805</t>
  </si>
  <si>
    <t>0.371834104654832</t>
  </si>
  <si>
    <t>0.03695373463954335</t>
  </si>
  <si>
    <t>0.362486185036508</t>
  </si>
  <si>
    <t>0.39452597445020654</t>
  </si>
  <si>
    <t>0.0283685000511671</t>
  </si>
  <si>
    <t>0.715880610558555</t>
  </si>
  <si>
    <t>0.723569120176893</t>
  </si>
  <si>
    <t>0.15526397582496648</t>
  </si>
  <si>
    <t>0.08470124344336444</t>
  </si>
  <si>
    <t>0.07829420545278945</t>
  </si>
  <si>
    <t>0.0779117938187943</t>
  </si>
  <si>
    <t>0.24521007544123552</t>
  </si>
  <si>
    <t>0.2490998867808725</t>
  </si>
  <si>
    <t>0.10773820534506301</t>
  </si>
  <si>
    <t>0.1320730880212965</t>
  </si>
  <si>
    <t>0.1327564177171485</t>
  </si>
  <si>
    <t>0.06661704284087595</t>
  </si>
  <si>
    <t>0.07742293144124845</t>
  </si>
  <si>
    <t>0.06501247179000605</t>
  </si>
  <si>
    <t>0.0811673152100496</t>
  </si>
  <si>
    <t>0.1726018805060745</t>
  </si>
  <si>
    <t>0.16971253862993801</t>
  </si>
  <si>
    <t>0.0848881556034909</t>
  </si>
  <si>
    <t>0.2080470108362025</t>
  </si>
  <si>
    <t>0.205662873580981</t>
  </si>
  <si>
    <t>0.05433727583676595</t>
  </si>
  <si>
    <t>0.0517881379836366</t>
  </si>
  <si>
    <t>0.0541512246052237</t>
  </si>
  <si>
    <t>0.07388607430728585</t>
  </si>
  <si>
    <t>0.0766507398435867</t>
  </si>
  <si>
    <t>0.07697197962982025</t>
  </si>
  <si>
    <t>0.0607521844334077</t>
  </si>
  <si>
    <t>0.2339768942197495</t>
  </si>
  <si>
    <t>0.196360287457994</t>
  </si>
  <si>
    <t>0.0435259723518548</t>
  </si>
  <si>
    <t>0.1269297043011655</t>
  </si>
  <si>
    <t>0.1285494587311875</t>
  </si>
  <si>
    <t>0.0666861157596664</t>
  </si>
  <si>
    <t>0.308456964817259</t>
  </si>
  <si>
    <t>0.3132212300218875</t>
  </si>
  <si>
    <t>0.057211915469236804</t>
  </si>
  <si>
    <t>0.0759717506089978</t>
  </si>
  <si>
    <t>0.0751169070256037</t>
  </si>
  <si>
    <t>0.0480912741757104</t>
  </si>
  <si>
    <t>0.13167922804503301</t>
  </si>
  <si>
    <t>0.130326236205525</t>
  </si>
  <si>
    <t>0.0318201173965399</t>
  </si>
  <si>
    <t>0.539335637542223</t>
  </si>
  <si>
    <t>0.538226093977314</t>
  </si>
  <si>
    <t>0.0559284534098635</t>
  </si>
  <si>
    <t>0.324714148752948</t>
  </si>
  <si>
    <t>0.352502167574512</t>
  </si>
  <si>
    <t>0.0319451589156095</t>
  </si>
  <si>
    <t>0.6269235470745425</t>
  </si>
  <si>
    <t>0.6650470112762326</t>
  </si>
  <si>
    <t>0.0558641754037082</t>
  </si>
  <si>
    <t>0.446735528193407</t>
  </si>
  <si>
    <t>0.4473698963673195</t>
  </si>
  <si>
    <t>0.0562189545019809</t>
  </si>
  <si>
    <t>0.503536980479666</t>
  </si>
  <si>
    <t>0.4518165392858695</t>
  </si>
  <si>
    <t>0.0311606524412586</t>
  </si>
  <si>
    <t>0.4748327465237405</t>
  </si>
  <si>
    <t>0.4685037159216715</t>
  </si>
  <si>
    <t>0.00681277906243427</t>
  </si>
  <si>
    <t>0.41049035183483</t>
  </si>
  <si>
    <t>0.3956079335561565</t>
  </si>
  <si>
    <t>0.04492254297248695</t>
  </si>
  <si>
    <t>0.179983526453143</t>
  </si>
  <si>
    <t>0.169116544451694</t>
  </si>
  <si>
    <t>0.0908528117553954</t>
  </si>
  <si>
    <t>0.161038537611025</t>
  </si>
  <si>
    <t>0.1671057788717425</t>
  </si>
  <si>
    <t>0.05966164760424575</t>
  </si>
  <si>
    <t>0.34448823490923397</t>
  </si>
  <si>
    <t>0.32988193532808796</t>
  </si>
  <si>
    <t>0.047000522379152046</t>
  </si>
  <si>
    <t>0.2396311532936185</t>
  </si>
  <si>
    <t>0.24284343205397751</t>
  </si>
  <si>
    <t>0.0110635714289438</t>
  </si>
  <si>
    <t>0.252103081467678</t>
  </si>
  <si>
    <t>0.2724282678234675</t>
  </si>
  <si>
    <t>0.066668192829835</t>
  </si>
  <si>
    <t>0.26091444115476103</t>
  </si>
  <si>
    <t>0.2212964801028165</t>
  </si>
  <si>
    <t>0.046278914306344995</t>
  </si>
  <si>
    <t>0.487868572393813</t>
  </si>
  <si>
    <t>0.49714142200669</t>
  </si>
  <si>
    <t>0.01473041088326995</t>
  </si>
  <si>
    <t>0.4937753452806365</t>
  </si>
  <si>
    <t>0.5024022054488599</t>
  </si>
  <si>
    <t>0.0959666565645961</t>
  </si>
  <si>
    <t>0.17803057782103848</t>
  </si>
  <si>
    <t>0.169705604988576</t>
  </si>
  <si>
    <t>0.038166020092847</t>
  </si>
  <si>
    <t>0.23842198910773849</t>
  </si>
  <si>
    <t>0.22954467071683599</t>
  </si>
  <si>
    <t>0.0551693478827072</t>
  </si>
  <si>
    <t>0.77240366514684</t>
  </si>
  <si>
    <t>0.7523509784761745</t>
  </si>
  <si>
    <t>0.0661850974924041</t>
  </si>
  <si>
    <t>0.0898394137129657</t>
  </si>
  <si>
    <t>0.08285252928065784</t>
  </si>
  <si>
    <t>0.0349302574366152</t>
  </si>
  <si>
    <t>0.441316305512891</t>
  </si>
  <si>
    <t>0.4770896556746825</t>
  </si>
  <si>
    <t>0.0713955803160002</t>
  </si>
  <si>
    <t>0.044531170936578546</t>
  </si>
  <si>
    <t>0.043649567249560706</t>
  </si>
  <si>
    <t>0.0549953203599443</t>
  </si>
  <si>
    <t>0.172708357677689</t>
  </si>
  <si>
    <t>0.1721274781192595</t>
  </si>
  <si>
    <t>0.0933814908745954</t>
  </si>
  <si>
    <t>0.534870319627769</t>
  </si>
  <si>
    <t>0.5161079932220219</t>
  </si>
  <si>
    <t>0.0199153843451925</t>
  </si>
  <si>
    <t>0.7327965315103795</t>
  </si>
  <si>
    <t>0.7588031611090895</t>
  </si>
  <si>
    <t>0.0432846326216648</t>
  </si>
  <si>
    <t>0.06402928862297425</t>
  </si>
  <si>
    <t>0.059805206393725996</t>
  </si>
  <si>
    <t>0.03969617034254515</t>
  </si>
  <si>
    <t>0.816535343746621</t>
  </si>
  <si>
    <t>0.8095646333361546</t>
  </si>
  <si>
    <t>0.044661772182597204</t>
  </si>
  <si>
    <t>0.115872629823012</t>
  </si>
  <si>
    <t>0.1185261745547255</t>
  </si>
  <si>
    <t>0.0653167297721445</t>
  </si>
  <si>
    <t>0.3255392564073305</t>
  </si>
  <si>
    <t>0.322167503976881</t>
  </si>
  <si>
    <t>0.0665489786266974</t>
  </si>
  <si>
    <t>1.34209704584707</t>
  </si>
  <si>
    <t>1.18901208917271</t>
  </si>
  <si>
    <t>0.0698498885470026</t>
  </si>
  <si>
    <t>0.07562232385091006</t>
  </si>
  <si>
    <t>0.07561078228951135</t>
  </si>
  <si>
    <t>0.0302726978241699</t>
  </si>
  <si>
    <t>0.584814192957595</t>
  </si>
  <si>
    <t>0.5099693534919455</t>
  </si>
  <si>
    <t>0.047361810281298045</t>
  </si>
  <si>
    <t>0.3140044965796645</t>
  </si>
  <si>
    <t>0.270004406970579</t>
  </si>
  <si>
    <t>0.0753811797293406</t>
  </si>
  <si>
    <t>0.0842051543441842</t>
  </si>
  <si>
    <t>0.08230998335904324</t>
  </si>
  <si>
    <t>0.0566941962579158</t>
  </si>
  <si>
    <t>0.3000269098466115</t>
  </si>
  <si>
    <t>0.2890645477459455</t>
  </si>
  <si>
    <t>0.0841807867057219</t>
  </si>
  <si>
    <t>0.2810878033459905</t>
  </si>
  <si>
    <t>0.298452859857557</t>
  </si>
  <si>
    <t>0.045558248222231</t>
  </si>
  <si>
    <t>0.5562601665264539</t>
  </si>
  <si>
    <t>0.4500822056964455</t>
  </si>
  <si>
    <t>0.06251707190469</t>
  </si>
  <si>
    <t>0.1313388541795945</t>
  </si>
  <si>
    <t>0.1401247120996545</t>
  </si>
  <si>
    <t>0.0258489525055697</t>
  </si>
  <si>
    <t>0.5125161324047189</t>
  </si>
  <si>
    <t>0.6839116333675854</t>
  </si>
  <si>
    <t>0.031152936540635397</t>
  </si>
  <si>
    <t>0.34029218436352904</t>
  </si>
  <si>
    <t>0.33337865613096296</t>
  </si>
  <si>
    <t>0.0345946188453054</t>
  </si>
  <si>
    <t>0.4394866782778365</t>
  </si>
  <si>
    <t>0.465339613924858</t>
  </si>
  <si>
    <t>0.046670203302630345</t>
  </si>
  <si>
    <t>0.40979841642999404</t>
  </si>
  <si>
    <t>0.3827422013904655</t>
  </si>
  <si>
    <t>0.0647943488830933</t>
  </si>
  <si>
    <t>0.224691547296058</t>
  </si>
  <si>
    <t>0.21557008334122152</t>
  </si>
  <si>
    <t>0.0418433079053067</t>
  </si>
  <si>
    <t>0.2606254973365175</t>
  </si>
  <si>
    <t>0.267957666403364</t>
  </si>
  <si>
    <t>0.038626214225227454</t>
  </si>
  <si>
    <t>0.238051974882356</t>
  </si>
  <si>
    <t>0.2319624210961725</t>
  </si>
  <si>
    <t>0.04202648576338075</t>
  </si>
  <si>
    <t>0.6311656084468185</t>
  </si>
  <si>
    <t>0.673490377475939</t>
  </si>
  <si>
    <t>0.0571215377557817</t>
  </si>
  <si>
    <t>0.0942740423899617</t>
  </si>
  <si>
    <t>0.08947552255352105</t>
  </si>
  <si>
    <t>0.058363899107687855</t>
  </si>
  <si>
    <t>0.11487317773363101</t>
  </si>
  <si>
    <t>0.109697240374324</t>
  </si>
  <si>
    <t>0.0442461500462932</t>
  </si>
  <si>
    <t>0.0499588139489672</t>
  </si>
  <si>
    <t>0.04920129607412725</t>
  </si>
  <si>
    <t>0.0360927289403521</t>
  </si>
  <si>
    <t>0.186788597902605</t>
  </si>
  <si>
    <t>0.16776481552953898</t>
  </si>
  <si>
    <t>0.0769484972098542</t>
  </si>
  <si>
    <t>0.136757513903815</t>
  </si>
  <si>
    <t>0.1222843954771935</t>
  </si>
  <si>
    <t>0.05249931629470175</t>
  </si>
  <si>
    <t>0.1118724559454065</t>
  </si>
  <si>
    <t>0.107972647074629</t>
  </si>
  <si>
    <t>0.0562059325270644</t>
  </si>
  <si>
    <t>0.3787138376510115</t>
  </si>
  <si>
    <t>0.3953054360824485</t>
  </si>
  <si>
    <t>0.0418807164688875</t>
  </si>
  <si>
    <t>0.956919702680278</t>
  </si>
  <si>
    <t>0.826521368982591</t>
  </si>
  <si>
    <t>0.0351754582837309</t>
  </si>
  <si>
    <t>0.596687496564537</t>
  </si>
  <si>
    <t>0.52212275897773</t>
  </si>
  <si>
    <t>0.045120344064405446</t>
  </si>
  <si>
    <t>0.5738273913436109</t>
  </si>
  <si>
    <t>0.5645806509185181</t>
  </si>
  <si>
    <t>0.0248808310604235</t>
  </si>
  <si>
    <t>0.176552811298829</t>
  </si>
  <si>
    <t>0.167393805207698</t>
  </si>
  <si>
    <t>0.0711492300796051</t>
  </si>
  <si>
    <t>0.3157224382885785</t>
  </si>
  <si>
    <t>0.287689641300901</t>
  </si>
  <si>
    <t>0.0355825984564635</t>
  </si>
  <si>
    <t>0.449858082374268</t>
  </si>
  <si>
    <t>0.4039268176931235</t>
  </si>
  <si>
    <t>0.0456994528090985</t>
  </si>
  <si>
    <t>0.07065538168843616</t>
  </si>
  <si>
    <t>0.0692927789677368</t>
  </si>
  <si>
    <t>0.0711880920949205</t>
  </si>
  <si>
    <t>0.3377796008478645</t>
  </si>
  <si>
    <t>0.26080453722483354</t>
  </si>
  <si>
    <t>0.0544399481093126</t>
  </si>
  <si>
    <t>0.5477878248855725</t>
  </si>
  <si>
    <t>0.5774582110959775</t>
  </si>
  <si>
    <t>0.0746435641218054</t>
  </si>
  <si>
    <t>0.9868402828669396</t>
  </si>
  <si>
    <t>0.956470347070802</t>
  </si>
  <si>
    <t>0.05285465534691095</t>
  </si>
  <si>
    <t>0.4784870057755255</t>
  </si>
  <si>
    <t>0.481211277375256</t>
  </si>
  <si>
    <t>0.0891036346413025</t>
  </si>
  <si>
    <t>0.21463760396540948</t>
  </si>
  <si>
    <t>0.21789302396153998</t>
  </si>
  <si>
    <t>0.0372635238225934</t>
  </si>
  <si>
    <t>0.517617785770824</t>
  </si>
  <si>
    <t>0.536244608289315</t>
  </si>
  <si>
    <t>0.012073719232118</t>
  </si>
  <si>
    <t>0.861836904384504</t>
  </si>
  <si>
    <t>0.9201029094506525</t>
  </si>
  <si>
    <t>0.0349523525409035</t>
  </si>
  <si>
    <t>0.152446347653867</t>
  </si>
  <si>
    <t>0.1542690845129685</t>
  </si>
  <si>
    <t>0.0292466435635893</t>
  </si>
  <si>
    <t>1.2476069033200852</t>
  </si>
  <si>
    <t>1.406795610993255</t>
  </si>
  <si>
    <t>0.0363845044725309</t>
  </si>
  <si>
    <t>0.3473753019890755</t>
  </si>
  <si>
    <t>0.3853319515432745</t>
  </si>
  <si>
    <t>0.0166897730309961</t>
  </si>
  <si>
    <t>0.586865225959713</t>
  </si>
  <si>
    <t>0.615934105273676</t>
  </si>
  <si>
    <t>0.0539441093881609</t>
  </si>
  <si>
    <t>0.13332751576284751</t>
  </si>
  <si>
    <t>0.13076104637966252</t>
  </si>
  <si>
    <t>0.0540123760176097</t>
  </si>
  <si>
    <t>0.0874139080149243</t>
  </si>
  <si>
    <t>0.08307040954183555</t>
  </si>
  <si>
    <t>0.0419607042596842</t>
  </si>
  <si>
    <t>0.2940642077015905</t>
  </si>
  <si>
    <t>0.29904170435413</t>
  </si>
  <si>
    <t>0.0455466395208366</t>
  </si>
  <si>
    <t>0.490663252777766</t>
  </si>
  <si>
    <t>0.5040325595480825</t>
  </si>
  <si>
    <t>0.0369167360968379</t>
  </si>
  <si>
    <t>0.4405149768070425</t>
  </si>
  <si>
    <t>0.4450474374070605</t>
  </si>
  <si>
    <t>0.0963446344718978</t>
  </si>
  <si>
    <t>0.1207414439454475</t>
  </si>
  <si>
    <t>0.114020985900048</t>
  </si>
  <si>
    <t>0.08669938786597685</t>
  </si>
  <si>
    <t>0.5506339902290249</t>
  </si>
  <si>
    <t>0.51617919020919</t>
  </si>
  <si>
    <t>0.0395074530455164</t>
  </si>
  <si>
    <t>0.202002731814881</t>
  </si>
  <si>
    <t>0.204261043186601</t>
  </si>
  <si>
    <t>0.0592793706375521</t>
  </si>
  <si>
    <t>0.2658783455779445</t>
  </si>
  <si>
    <t>0.276905602572625</t>
  </si>
  <si>
    <t>0.0637734862594966</t>
  </si>
  <si>
    <t>0.0539983111022978</t>
  </si>
  <si>
    <t>0.05199805596817485</t>
  </si>
  <si>
    <t>0.0523975942248996</t>
  </si>
  <si>
    <t>0.3092257075916005</t>
  </si>
  <si>
    <t>0.28793977534084547</t>
  </si>
  <si>
    <t>0.0177823591747136</t>
  </si>
  <si>
    <t>0.6034062262514579</t>
  </si>
  <si>
    <t>0.6631298448861731</t>
  </si>
  <si>
    <t>0.05405180435733015</t>
  </si>
  <si>
    <t>0.286286823285746</t>
  </si>
  <si>
    <t>0.3393843761420835</t>
  </si>
  <si>
    <t>0.0625838254848036</t>
  </si>
  <si>
    <t>1.747323369490235</t>
  </si>
  <si>
    <t>1.641601779486805</t>
  </si>
  <si>
    <t>0.018185499379291065</t>
  </si>
  <si>
    <t>0.37997593918017203</t>
  </si>
  <si>
    <t>0.42107372160275747</t>
  </si>
  <si>
    <t>0.028910846376860103</t>
  </si>
  <si>
    <t>0.166113379677781</t>
  </si>
  <si>
    <t>0.157498947880086</t>
  </si>
  <si>
    <t>0.047837186033374</t>
  </si>
  <si>
    <t>0.9725315995746835</t>
  </si>
  <si>
    <t>0.9385096560092474</t>
  </si>
  <si>
    <t>0.0248514739225472</t>
  </si>
  <si>
    <t>0.24081867387757</t>
  </si>
  <si>
    <t>0.25336733705847947</t>
  </si>
  <si>
    <t>0.0755480499599514</t>
  </si>
  <si>
    <t>0.1059736308305245</t>
  </si>
  <si>
    <t>0.11699769008564</t>
  </si>
  <si>
    <t>0.03345612782924385</t>
  </si>
  <si>
    <t>0.241261428685062</t>
  </si>
  <si>
    <t>0.22200535854244702</t>
  </si>
  <si>
    <t>0.0516366332523983</t>
  </si>
  <si>
    <t>0.9033261859685819</t>
  </si>
  <si>
    <t>0.8570997317462725</t>
  </si>
  <si>
    <t>0.0500247679711502</t>
  </si>
  <si>
    <t>0.39016521840239604</t>
  </si>
  <si>
    <t>0.3709343759115845</t>
  </si>
  <si>
    <t>0.0689407318946159</t>
  </si>
  <si>
    <t>0.0924688571578933</t>
  </si>
  <si>
    <t>0.08925276643419605</t>
  </si>
  <si>
    <t>0.0240134895925277</t>
  </si>
  <si>
    <t>0.56747932620166</t>
  </si>
  <si>
    <t>0.5287512781260755</t>
  </si>
  <si>
    <t>0.055327406625685</t>
  </si>
  <si>
    <t>0.6938271291251801</t>
  </si>
  <si>
    <t>0.6934183007165444</t>
  </si>
  <si>
    <t>0.06013473384664505</t>
  </si>
  <si>
    <t>0.335288626111447</t>
  </si>
  <si>
    <t>0.277254908299051</t>
  </si>
  <si>
    <t>0.06035648682765529</t>
  </si>
  <si>
    <t>0.07991492686811394</t>
  </si>
  <si>
    <t>0.07215949955863596</t>
  </si>
  <si>
    <t>0.0421129147578154</t>
  </si>
  <si>
    <t>0.213914973844025</t>
  </si>
  <si>
    <t>0.20441985452622452</t>
  </si>
  <si>
    <t>0.0560135637136551</t>
  </si>
  <si>
    <t>0.177016168772405</t>
  </si>
  <si>
    <t>0.191475126759716</t>
  </si>
  <si>
    <t>0.0185015064860412</t>
  </si>
  <si>
    <t>0.8973768133789245</t>
  </si>
  <si>
    <t>0.9315357999398275</t>
  </si>
  <si>
    <t>0.0505179442776072</t>
  </si>
  <si>
    <t>0.30204130408565955</t>
  </si>
  <si>
    <t>0.2998174130343635</t>
  </si>
  <si>
    <t>0.0496623388818633</t>
  </si>
  <si>
    <t>0.0759473849679471</t>
  </si>
  <si>
    <t>0.073228554469629</t>
  </si>
  <si>
    <t>0.089434361327865</t>
  </si>
  <si>
    <t>0.146240751377486</t>
  </si>
  <si>
    <t>0.1439072027541975</t>
  </si>
  <si>
    <t>0.0346324616619142</t>
  </si>
  <si>
    <t>0.0952349207632256</t>
  </si>
  <si>
    <t>0.07902073965866285</t>
  </si>
  <si>
    <t>0.1111994295009435</t>
  </si>
  <si>
    <t>0.1412462421675715</t>
  </si>
  <si>
    <t>0.13595674734920649</t>
  </si>
  <si>
    <t>0.06956783196173565</t>
  </si>
  <si>
    <t>0.4149637234410875</t>
  </si>
  <si>
    <t>0.407864156933803</t>
  </si>
  <si>
    <t>0.0792723166784299</t>
  </si>
  <si>
    <t>0.0774052769981039</t>
  </si>
  <si>
    <t>0.08129439955346579</t>
  </si>
  <si>
    <t>0.0504956621789026</t>
  </si>
  <si>
    <t>0.3482497337164735</t>
  </si>
  <si>
    <t>0.3514916323916595</t>
  </si>
  <si>
    <t>0.05208410356339465</t>
  </si>
  <si>
    <t>0.20724454796611952</t>
  </si>
  <si>
    <t>0.2087596013712825</t>
  </si>
  <si>
    <t>0.0514704271917767</t>
  </si>
  <si>
    <t>0.1731752497877235</t>
  </si>
  <si>
    <t>0.1779407777442735</t>
  </si>
  <si>
    <t>0.120246118736799</t>
  </si>
  <si>
    <t>0.140823477873926</t>
  </si>
  <si>
    <t>0.12489937504829698</t>
  </si>
  <si>
    <t>0.08023135295386616</t>
  </si>
  <si>
    <t>0.0721814957179322</t>
  </si>
  <si>
    <t>0.07665088099337455</t>
  </si>
  <si>
    <t>0.0647947018740937</t>
  </si>
  <si>
    <t>0.131833638233644</t>
  </si>
  <si>
    <t>0.1295440088600695</t>
  </si>
  <si>
    <t>0.0459293995409424</t>
  </si>
  <si>
    <t>0.26460148782425097</t>
  </si>
  <si>
    <t>0.292529569898406</t>
  </si>
  <si>
    <t>0.01942160643776035</t>
  </si>
  <si>
    <t>0.32111727303147</t>
  </si>
  <si>
    <t>0.31229740195600997</t>
  </si>
  <si>
    <t>0.07268578745350926</t>
  </si>
  <si>
    <t>0.0660923407624081</t>
  </si>
  <si>
    <t>0.06641659392338355</t>
  </si>
  <si>
    <t>0.0275097333381431</t>
  </si>
  <si>
    <t>0.7065797522004945</t>
  </si>
  <si>
    <t>0.7809322302983455</t>
  </si>
  <si>
    <t>0.039511651515762955</t>
  </si>
  <si>
    <t>1.355721891422205</t>
  </si>
  <si>
    <t>1.0880068057953451</t>
  </si>
  <si>
    <t>0.035989732423293</t>
  </si>
  <si>
    <t>0.555429757792135</t>
  </si>
  <si>
    <t>0.629541474833534</t>
  </si>
  <si>
    <t>0.0605722967174332</t>
  </si>
  <si>
    <t>0.10526131914797375</t>
  </si>
  <si>
    <t>0.10038797875324786</t>
  </si>
  <si>
    <t>0.050015800286131645</t>
  </si>
  <si>
    <t>0.16524912284189452</t>
  </si>
  <si>
    <t>0.17012694738739</t>
  </si>
  <si>
    <t>0.05183792314547875</t>
  </si>
  <si>
    <t>0.14543717534815948</t>
  </si>
  <si>
    <t>0.15313056925532398</t>
  </si>
  <si>
    <t>0.0263267080507966</t>
  </si>
  <si>
    <t>0.62580002917341</t>
  </si>
  <si>
    <t>0.6105508059503706</t>
  </si>
  <si>
    <t>0.0432250649558559</t>
  </si>
  <si>
    <t>0.199597182360391</t>
  </si>
  <si>
    <t>0.1795388398751525</t>
  </si>
  <si>
    <t>0.0298537512271645</t>
  </si>
  <si>
    <t>0.03043140215132705</t>
  </si>
  <si>
    <t>0.021645269533879102</t>
  </si>
  <si>
    <t>0.08861838281733189</t>
  </si>
  <si>
    <t>0.09387752148665796</t>
  </si>
  <si>
    <t>0.1040163455673125</t>
  </si>
  <si>
    <t>0.0266495491878882</t>
  </si>
  <si>
    <t>0.0718918357954465</t>
  </si>
  <si>
    <t>0.07667180836804649</t>
  </si>
  <si>
    <t>0.0607016331784644</t>
  </si>
  <si>
    <t>0.07989151327232895</t>
  </si>
  <si>
    <t>0.09308970363946789</t>
  </si>
  <si>
    <t>0.0114506832969558</t>
  </si>
  <si>
    <t>0.8137501538983425</t>
  </si>
  <si>
    <t>0.8613510850222835</t>
  </si>
  <si>
    <t>0.0315388507460568</t>
  </si>
  <si>
    <t>0.1522425902847375</t>
  </si>
  <si>
    <t>0.14580423776128948</t>
  </si>
  <si>
    <t>0.0544884916538597</t>
  </si>
  <si>
    <t>0.0269287030164252</t>
  </si>
  <si>
    <t>0.025849188618063</t>
  </si>
  <si>
    <t>0.0426964134553144</t>
  </si>
  <si>
    <t>0.40593242545518704</t>
  </si>
  <si>
    <t>0.37818370107216</t>
  </si>
  <si>
    <t>0.017474368256741625</t>
  </si>
  <si>
    <t>0.3780741241944755</t>
  </si>
  <si>
    <t>0.3821823088120815</t>
  </si>
  <si>
    <t>0.0749220848351198</t>
  </si>
  <si>
    <t>0.23884007205824098</t>
  </si>
  <si>
    <t>0.24816987510539051</t>
  </si>
  <si>
    <t>0.035424015991969</t>
  </si>
  <si>
    <t>0.9390863241621314</t>
  </si>
  <si>
    <t>0.9840877320046391</t>
  </si>
  <si>
    <t>0.0331890376709041</t>
  </si>
  <si>
    <t>0.12211610280381299</t>
  </si>
  <si>
    <t>0.1382833075328365</t>
  </si>
  <si>
    <t>0.04833889285389585</t>
  </si>
  <si>
    <t>0.9962007679750751</t>
  </si>
  <si>
    <t>1.003082742668851</t>
  </si>
  <si>
    <t>0.0446491673541915</t>
  </si>
  <si>
    <t>0.23509324961321998</t>
  </si>
  <si>
    <t>0.22456164644904902</t>
  </si>
  <si>
    <t>0.0435275763273175</t>
  </si>
  <si>
    <t>0.03572083720027775</t>
  </si>
  <si>
    <t>0.03108781952451005</t>
  </si>
  <si>
    <t>0.01743602959342535</t>
  </si>
  <si>
    <t>0.583386872435402</t>
  </si>
  <si>
    <t>0.5732766387783546</t>
  </si>
  <si>
    <t>0.00921339321686546</t>
  </si>
  <si>
    <t>0.281622222335276</t>
  </si>
  <si>
    <t>0.302119347731336</t>
  </si>
  <si>
    <t>0.199334012372817</t>
  </si>
  <si>
    <t>0.115871968920146</t>
  </si>
  <si>
    <t>0.09828166138943614</t>
  </si>
  <si>
    <t>0.0468213551367926</t>
  </si>
  <si>
    <t>0.275121499687384</t>
  </si>
  <si>
    <t>0.22384981945175403</t>
  </si>
  <si>
    <t>0.04903945426099835</t>
  </si>
  <si>
    <t>0.9178061037172316</t>
  </si>
  <si>
    <t>0.9578389327522085</t>
  </si>
  <si>
    <t>0.044708279394247</t>
  </si>
  <si>
    <t>0.21112477770468702</t>
  </si>
  <si>
    <t>0.217931290536723</t>
  </si>
  <si>
    <t>0.0553269322520767</t>
  </si>
  <si>
    <t>0.0551524225009212</t>
  </si>
  <si>
    <t>0.054006188845012404</t>
  </si>
  <si>
    <t>0.04729393283424535</t>
  </si>
  <si>
    <t>0.09340250695562816</t>
  </si>
  <si>
    <t>0.09216077957542675</t>
  </si>
  <si>
    <t>0.0724433192925363</t>
  </si>
  <si>
    <t>1.173692441001575</t>
  </si>
  <si>
    <t>1.1629258257476098</t>
  </si>
  <si>
    <t>0.147941983936234</t>
  </si>
  <si>
    <t>0.146544224988761</t>
  </si>
  <si>
    <t>0.1450523541009745</t>
  </si>
  <si>
    <t>0.0553515999133124</t>
  </si>
  <si>
    <t>0.717042642007427</t>
  </si>
  <si>
    <t>0.4929992147816175</t>
  </si>
  <si>
    <t>0.06331383345021685</t>
  </si>
  <si>
    <t>0.0914656159785397</t>
  </si>
  <si>
    <t>0.08189308653533064</t>
  </si>
  <si>
    <t>0.06700707190386784</t>
  </si>
  <si>
    <t>0.048559582107139204</t>
  </si>
  <si>
    <t>0.052053670684547554</t>
  </si>
  <si>
    <t>0.09068289452142975</t>
  </si>
  <si>
    <t>0.09814185819864385</t>
  </si>
  <si>
    <t>0.09306594083192984</t>
  </si>
  <si>
    <t>0.0577800426567909</t>
  </si>
  <si>
    <t>0.42709823373664746</t>
  </si>
  <si>
    <t>0.422405470808324</t>
  </si>
  <si>
    <t>0.0379807060330412</t>
  </si>
  <si>
    <t>0.6016634925231295</t>
  </si>
  <si>
    <t>0.6548355888764715</t>
  </si>
  <si>
    <t>0.0453974680468474</t>
  </si>
  <si>
    <t>0.09374262435253515</t>
  </si>
  <si>
    <t>0.09536317530551695</t>
  </si>
  <si>
    <t>0.10369658276747605</t>
  </si>
  <si>
    <t>0.06804134140100751</t>
  </si>
  <si>
    <t>0.07023638181923064</t>
  </si>
  <si>
    <t>0.0708784698531709</t>
  </si>
  <si>
    <t>0.03862924007710805</t>
  </si>
  <si>
    <t>0.0376225011148482</t>
  </si>
  <si>
    <t>0.0292838982910214</t>
  </si>
  <si>
    <t>0.059354538828918</t>
  </si>
  <si>
    <t>0.060852026985439</t>
  </si>
  <si>
    <t>0.062443630852303</t>
  </si>
  <si>
    <t>0.7602689870934235</t>
  </si>
  <si>
    <t>0.722763544524752</t>
  </si>
  <si>
    <t>0.0249114814594558</t>
  </si>
  <si>
    <t>0.3168639191759335</t>
  </si>
  <si>
    <t>0.310819017096772</t>
  </si>
  <si>
    <t>0.028087270477147</t>
  </si>
  <si>
    <t>0.058211085990416</t>
  </si>
  <si>
    <t>0.05538721902755915</t>
  </si>
  <si>
    <t>0.0702771430989175</t>
  </si>
  <si>
    <t>0.079652020619357</t>
  </si>
  <si>
    <t>0.067869578199907</t>
  </si>
  <si>
    <t>0.0886944253194765</t>
  </si>
  <si>
    <t>0.14604588418029352</t>
  </si>
  <si>
    <t>0.1428473033896645</t>
  </si>
  <si>
    <t>0.03703257776552605</t>
  </si>
  <si>
    <t>0.0518602617671024</t>
  </si>
  <si>
    <t>0.054436330141011346</t>
  </si>
  <si>
    <t>0.021401557861444452</t>
  </si>
  <si>
    <t>0.18360519666512298</t>
  </si>
  <si>
    <t>0.2099625851150995</t>
  </si>
  <si>
    <t>0.01416260099349916</t>
  </si>
  <si>
    <t>0.224067522661588</t>
  </si>
  <si>
    <t>0.23511776409727</t>
  </si>
  <si>
    <t>0.0575537851356477</t>
  </si>
  <si>
    <t>0.0913477375049402</t>
  </si>
  <si>
    <t>0.09021719018560381</t>
  </si>
  <si>
    <t>0.0452032314432064</t>
  </si>
  <si>
    <t>0.089576422740581</t>
  </si>
  <si>
    <t>0.09583981557700649</t>
  </si>
  <si>
    <t>0.0964732784916573</t>
  </si>
  <si>
    <t>0.0404535404321791</t>
  </si>
  <si>
    <t>0.03796153280337125</t>
  </si>
  <si>
    <t>0.03757174831761695</t>
  </si>
  <si>
    <t>0.9113434704812511</t>
  </si>
  <si>
    <t>0.9654546731557836</t>
  </si>
  <si>
    <t>0.0487764458094945</t>
  </si>
  <si>
    <t>0.5845912808798506</t>
  </si>
  <si>
    <t>0.543641270788989</t>
  </si>
  <si>
    <t>0.13983657736216049</t>
  </si>
  <si>
    <t>0.5051880698733235</t>
  </si>
  <si>
    <t>0.5224006704552925</t>
  </si>
  <si>
    <t>0.011515830567699864</t>
  </si>
  <si>
    <t>0.39096829671265554</t>
  </si>
  <si>
    <t>0.336776458197909</t>
  </si>
  <si>
    <t>0.0384572415834073</t>
  </si>
  <si>
    <t>0.380666246843378</t>
  </si>
  <si>
    <t>0.36650951110502</t>
  </si>
  <si>
    <t>0.0677967151807111</t>
  </si>
  <si>
    <t>0.371656056356774</t>
  </si>
  <si>
    <t>0.394851437828441</t>
  </si>
  <si>
    <t>0.0133406774429282</t>
  </si>
  <si>
    <t>0.2116969634918185</t>
  </si>
  <si>
    <t>0.219392724042409</t>
  </si>
  <si>
    <t>0.10473200837158164</t>
  </si>
  <si>
    <t>0.419171504461344</t>
  </si>
  <si>
    <t>0.4077775222563075</t>
  </si>
  <si>
    <t>0.0397787823490171</t>
  </si>
  <si>
    <t>0.1307068813376665</t>
  </si>
  <si>
    <t>0.1351361212521215</t>
  </si>
  <si>
    <t>0.0308662436064773</t>
  </si>
  <si>
    <t>0.08901379721218444</t>
  </si>
  <si>
    <t>0.0858773203606351</t>
  </si>
  <si>
    <t>0.0140861420184871</t>
  </si>
  <si>
    <t>0.08315691009416634</t>
  </si>
  <si>
    <t>0.0816159800784997</t>
  </si>
  <si>
    <t>0.0841660389640594</t>
  </si>
  <si>
    <t>0.113525866872476</t>
  </si>
  <si>
    <t>0.09904232972414306</t>
  </si>
  <si>
    <t>0.0586647090727762</t>
  </si>
  <si>
    <t>0.1689309098495275</t>
  </si>
  <si>
    <t>0.16148033964317798</t>
  </si>
  <si>
    <t>0.0300127293163308</t>
  </si>
  <si>
    <t>0.703571598073473</t>
  </si>
  <si>
    <t>0.61093960726769</t>
  </si>
  <si>
    <t>0.0475241937686802</t>
  </si>
  <si>
    <t>0.3062176538369765</t>
  </si>
  <si>
    <t>0.2843580710337825</t>
  </si>
  <si>
    <t>0.0599070684412235</t>
  </si>
  <si>
    <t>0.3233683470684975</t>
  </si>
  <si>
    <t>0.2957931864744465</t>
  </si>
  <si>
    <t>0.0444522922896522</t>
  </si>
  <si>
    <t>0.4367743714402395</t>
  </si>
  <si>
    <t>0.377421102000431</t>
  </si>
  <si>
    <t>0.0449416310294711</t>
  </si>
  <si>
    <t>0.39502991057396053</t>
  </si>
  <si>
    <t>0.4473011058845845</t>
  </si>
  <si>
    <t>0.0716760714640571</t>
  </si>
  <si>
    <t>0.2500002918932245</t>
  </si>
  <si>
    <t>0.287280318045946</t>
  </si>
  <si>
    <t>0.0658030118645893</t>
  </si>
  <si>
    <t>0.1879622036461295</t>
  </si>
  <si>
    <t>0.1888532174109615</t>
  </si>
  <si>
    <t>0.0852160207298546</t>
  </si>
  <si>
    <t>0.2439421899227625</t>
  </si>
  <si>
    <t>0.221139759290368</t>
  </si>
  <si>
    <t>0.0777887599824647</t>
  </si>
  <si>
    <t>0.2269518624204525</t>
  </si>
  <si>
    <t>0.253770206843568</t>
  </si>
  <si>
    <t>0.0575477052220955</t>
  </si>
  <si>
    <t>0.34542556874852004</t>
  </si>
  <si>
    <t>0.359396338764054</t>
  </si>
  <si>
    <t>0.116849482528214</t>
  </si>
  <si>
    <t>0.3817193290062095</t>
  </si>
  <si>
    <t>0.3865864557191</t>
  </si>
  <si>
    <t>0.0497416796177119</t>
  </si>
  <si>
    <t>0.5866221508778244</t>
  </si>
  <si>
    <t>0.5730823461089716</t>
  </si>
  <si>
    <t>0.0360845910552718</t>
  </si>
  <si>
    <t>0.475833214655552</t>
  </si>
  <si>
    <t>0.5203988658835039</t>
  </si>
  <si>
    <t>0.0899245529959144</t>
  </si>
  <si>
    <t>0.527965696513915</t>
  </si>
  <si>
    <t>0.624988912969516</t>
  </si>
  <si>
    <t>0.0669403252565963</t>
  </si>
  <si>
    <t>0.2658910337892665</t>
  </si>
  <si>
    <t>0.22736664840979898</t>
  </si>
  <si>
    <t>0.048784035118295196</t>
  </si>
  <si>
    <t>0.1156178552154905</t>
  </si>
  <si>
    <t>0.11749224847159351</t>
  </si>
  <si>
    <t>0.05080459521808495</t>
  </si>
  <si>
    <t>0.7050638075797245</t>
  </si>
  <si>
    <t>0.7414323934684485</t>
  </si>
  <si>
    <t>0.0355854203970385</t>
  </si>
  <si>
    <t>0.2193953443636455</t>
  </si>
  <si>
    <t>0.199491622876212</t>
  </si>
  <si>
    <t>0.146534812629115</t>
  </si>
  <si>
    <t>1.813239330849995</t>
  </si>
  <si>
    <t>1.776288180949075</t>
  </si>
  <si>
    <t>0.0243541245581318</t>
  </si>
  <si>
    <t>0.22836621350167502</t>
  </si>
  <si>
    <t>0.267286543299712</t>
  </si>
  <si>
    <t>0.0464201272359208</t>
  </si>
  <si>
    <t>0.1221835231859765</t>
  </si>
  <si>
    <t>0.1398458517682175</t>
  </si>
  <si>
    <t>0.0927330333205435</t>
  </si>
  <si>
    <t>0.104207872162961</t>
  </si>
  <si>
    <t>0.11358251069109901</t>
  </si>
  <si>
    <t>0.09919553755328414</t>
  </si>
  <si>
    <t>0.05994019594518005</t>
  </si>
  <si>
    <t>0.054586527191415546</t>
  </si>
  <si>
    <t>0.0695318594789719</t>
  </si>
  <si>
    <t>0.14610672363090949</t>
  </si>
  <si>
    <t>0.1507111593234075</t>
  </si>
  <si>
    <t>0.0370664961939792</t>
  </si>
  <si>
    <t>0.5727912922071345</t>
  </si>
  <si>
    <t>0.5744729267453275</t>
  </si>
  <si>
    <t>0.0498056601768116</t>
  </si>
  <si>
    <t>0.396697034492509</t>
  </si>
  <si>
    <t>0.3780893329881815</t>
  </si>
  <si>
    <t>0.0322276484620759</t>
  </si>
  <si>
    <t>0.5751356608980189</t>
  </si>
  <si>
    <t>0.6606398267802984</t>
  </si>
  <si>
    <t>0.0563263280089369</t>
  </si>
  <si>
    <t>0.1878718523584565</t>
  </si>
  <si>
    <t>0.20357759769502048</t>
  </si>
  <si>
    <t>0.0505843606018202</t>
  </si>
  <si>
    <t>0.6965629111346949</t>
  </si>
  <si>
    <t>0.7107605504374366</t>
  </si>
  <si>
    <t>0.01808543497196445</t>
  </si>
  <si>
    <t>0.141392760509378</t>
  </si>
  <si>
    <t>0.1682029617971315</t>
  </si>
  <si>
    <t>0.0151843388806744</t>
  </si>
  <si>
    <t>0.7903568655047565</t>
  </si>
  <si>
    <t>0.8269628181137549</t>
  </si>
  <si>
    <t>0.0630312237224952</t>
  </si>
  <si>
    <t>0.09187251118507436</t>
  </si>
  <si>
    <t>0.08502940182340295</t>
  </si>
  <si>
    <t>0.0413669131092501</t>
  </si>
  <si>
    <t>0.047137705193015494</t>
  </si>
  <si>
    <t>0.04994252173437625</t>
  </si>
  <si>
    <t>0.050329174802356796</t>
  </si>
  <si>
    <t>0.123963133062812</t>
  </si>
  <si>
    <t>0.1301437407186345</t>
  </si>
  <si>
    <t>0.0436539830837792</t>
  </si>
  <si>
    <t>0.1094339577824745</t>
  </si>
  <si>
    <t>0.1169583980189855</t>
  </si>
  <si>
    <t>0.06861115898067474</t>
  </si>
  <si>
    <t>0.1427447544230405</t>
  </si>
  <si>
    <t>0.15589740329513851</t>
  </si>
  <si>
    <t>0.0167485718308764</t>
  </si>
  <si>
    <t>0.4412882582456295</t>
  </si>
  <si>
    <t>0.425499116302799</t>
  </si>
  <si>
    <t>0.0381312343100695</t>
  </si>
  <si>
    <t>0.1992653346735685</t>
  </si>
  <si>
    <t>0.1728494765977405</t>
  </si>
  <si>
    <t>0.07136170950892151</t>
  </si>
  <si>
    <t>0.09018379870394515</t>
  </si>
  <si>
    <t>0.0822291820966636</t>
  </si>
  <si>
    <t>0.11481733012890749</t>
  </si>
  <si>
    <t>0.11016521344888949</t>
  </si>
  <si>
    <t>0.09906599504411451</t>
  </si>
  <si>
    <t>0.05590688994412075</t>
  </si>
  <si>
    <t>4.748758142426855</t>
  </si>
  <si>
    <t>4.56974445014798</t>
  </si>
  <si>
    <t>0.0287733746634767</t>
  </si>
  <si>
    <t>0.1866105823993115</t>
  </si>
  <si>
    <t>0.1962825941374955</t>
  </si>
  <si>
    <t>0.016892334842930748</t>
  </si>
  <si>
    <t>0.6154722701027251</t>
  </si>
  <si>
    <t>0.632660118733049</t>
  </si>
  <si>
    <t>0.0406963641071519</t>
  </si>
  <si>
    <t>1.42882224236343</t>
  </si>
  <si>
    <t>1.31506715638289</t>
  </si>
  <si>
    <t>0.041296782567756804</t>
  </si>
  <si>
    <t>0.05229267275571265</t>
  </si>
  <si>
    <t>0.05513935249936505</t>
  </si>
  <si>
    <t>0.0889439770426178</t>
  </si>
  <si>
    <t>0.158619495037678</t>
  </si>
  <si>
    <t>0.14737815813611999</t>
  </si>
  <si>
    <t>0.06430536807166104</t>
  </si>
  <si>
    <t>0.11136762906061651</t>
  </si>
  <si>
    <t>0.10912310868031799</t>
  </si>
  <si>
    <t>0.04103378144938935</t>
  </si>
  <si>
    <t>0.93821327849866</t>
  </si>
  <si>
    <t>0.91986442724866</t>
  </si>
  <si>
    <t>0.08963789274547065</t>
  </si>
  <si>
    <t>0.1943702652426805</t>
  </si>
  <si>
    <t>0.1975173325872335</t>
  </si>
  <si>
    <t>0.0480426362789957</t>
  </si>
  <si>
    <t>0.3420795746168575</t>
  </si>
  <si>
    <t>0.38865494331265604</t>
  </si>
  <si>
    <t>0.08886933994109475</t>
  </si>
  <si>
    <t>0.2531019010034215</t>
  </si>
  <si>
    <t>0.244270655559706</t>
  </si>
  <si>
    <t>0.048284627349014</t>
  </si>
  <si>
    <t>0.2019913312696865</t>
  </si>
  <si>
    <t>0.2141368427399385</t>
  </si>
  <si>
    <t>0.00763909381935334</t>
  </si>
  <si>
    <t>0.418402411359379</t>
  </si>
  <si>
    <t>0.44498222047116853</t>
  </si>
  <si>
    <t>0.04144202354100695</t>
  </si>
  <si>
    <t>0.23872274308422</t>
  </si>
  <si>
    <t>0.240300522385454</t>
  </si>
  <si>
    <t>0.038803051562323</t>
  </si>
  <si>
    <t>0.6672512974044305</t>
  </si>
  <si>
    <t>0.7197876201856335</t>
  </si>
  <si>
    <t>0.0713658413784156</t>
  </si>
  <si>
    <t>3.1634401940663e-4</t>
  </si>
  <si>
    <t>4.513310843058e-4</t>
  </si>
  <si>
    <t>0.032870924503350205</t>
  </si>
  <si>
    <t>0.5320502290951306</t>
  </si>
  <si>
    <t>0.537170022300207</t>
  </si>
  <si>
    <t>0.035568456843420346</t>
  </si>
  <si>
    <t>0.09091821837936226</t>
  </si>
  <si>
    <t>0.08525595980743164</t>
  </si>
  <si>
    <t>0.052970565094815</t>
  </si>
  <si>
    <t>0.07667380482824995</t>
  </si>
  <si>
    <t>0.07677908552072345</t>
  </si>
  <si>
    <t>0.0377680412469702</t>
  </si>
  <si>
    <t>0.20947873388896449</t>
  </si>
  <si>
    <t>0.200000141249244</t>
  </si>
  <si>
    <t>0.0543250420401539</t>
  </si>
  <si>
    <t>0.049157089535825746</t>
  </si>
  <si>
    <t>0.0489142606252127</t>
  </si>
  <si>
    <t>0.0590293897407763</t>
  </si>
  <si>
    <t>0.074097563234101</t>
  </si>
  <si>
    <t>0.06733321078894985</t>
  </si>
  <si>
    <t>0.0134678529123703</t>
  </si>
  <si>
    <t>0.6772663054658045</t>
  </si>
  <si>
    <t>0.571401734785558</t>
  </si>
  <si>
    <t>0.023598853404016247</t>
  </si>
  <si>
    <t>0.2144690859875755</t>
  </si>
  <si>
    <t>0.2078292442943135</t>
  </si>
  <si>
    <t>0.0491200064549053</t>
  </si>
  <si>
    <t>1.732324897303955</t>
  </si>
  <si>
    <t>1.85254076652975</t>
  </si>
  <si>
    <t>0.0564939052798794</t>
  </si>
  <si>
    <t>0.1445486626519265</t>
  </si>
  <si>
    <t>0.148361218459551</t>
  </si>
  <si>
    <t>0.06161906800368115</t>
  </si>
  <si>
    <t>0.1720547788727</t>
  </si>
  <si>
    <t>0.1689026366944575</t>
  </si>
  <si>
    <t>0.11501746539390101</t>
  </si>
  <si>
    <t>0.151286941816859</t>
  </si>
  <si>
    <t>0.138474135086291</t>
  </si>
  <si>
    <t>0.0308131552183308</t>
  </si>
  <si>
    <t>0.1918557020355685</t>
  </si>
  <si>
    <t>0.21622965892628598</t>
  </si>
  <si>
    <t>0.06274613079262265</t>
  </si>
  <si>
    <t>0.241448264454651</t>
  </si>
  <si>
    <t>0.222643424839212</t>
  </si>
  <si>
    <t>0.0733872563118973</t>
  </si>
  <si>
    <t>0.2889301979281535</t>
  </si>
  <si>
    <t>0.29569779170198895</t>
  </si>
  <si>
    <t>0.0587919053272589</t>
  </si>
  <si>
    <t>2.2423717942873953</t>
  </si>
  <si>
    <t>2.0839866793265402</t>
  </si>
  <si>
    <t>0.044452967519487255</t>
  </si>
  <si>
    <t>0.08645151264703085</t>
  </si>
  <si>
    <t>0.0817523483978351</t>
  </si>
  <si>
    <t>0.0704073136770289</t>
  </si>
  <si>
    <t>0.0483975732615948</t>
  </si>
  <si>
    <t>0.0445193349164356</t>
  </si>
  <si>
    <t>0.0757081143894584</t>
  </si>
  <si>
    <t>0.0871608021274842</t>
  </si>
  <si>
    <t>0.08845305946179985</t>
  </si>
  <si>
    <t>0.036190346448114655</t>
  </si>
  <si>
    <t>0.594291110323829</t>
  </si>
  <si>
    <t>0.5449951867393105</t>
  </si>
  <si>
    <t>0.0742897140939773</t>
  </si>
  <si>
    <t>0.19082922592103202</t>
  </si>
  <si>
    <t>0.1788222880594465</t>
  </si>
  <si>
    <t>0.176768704105096</t>
  </si>
  <si>
    <t>0.3010926406016715</t>
  </si>
  <si>
    <t>0.26979023993954654</t>
  </si>
  <si>
    <t>0.0410363034023014</t>
  </si>
  <si>
    <t>0.04610888274327885</t>
  </si>
  <si>
    <t>0.056780526328928244</t>
  </si>
  <si>
    <t>0.12087111617801351</t>
  </si>
  <si>
    <t>4.04830268021319</t>
  </si>
  <si>
    <t>3.959459820355545</t>
  </si>
  <si>
    <t>0.0291863369418621</t>
  </si>
  <si>
    <t>3.410936293728935</t>
  </si>
  <si>
    <t>3.539947733141895</t>
  </si>
  <si>
    <t>0.0217090465714342</t>
  </si>
  <si>
    <t>0.479866763985261</t>
  </si>
  <si>
    <t>0.42860703442215653</t>
  </si>
  <si>
    <t>0.087321936521032</t>
  </si>
  <si>
    <t>0.622263175590814</t>
  </si>
  <si>
    <t>0.663373846160052</t>
  </si>
  <si>
    <t>0.04682301723332665</t>
  </si>
  <si>
    <t>0.11963042487578451</t>
  </si>
  <si>
    <t>0.1045827175869941</t>
  </si>
  <si>
    <t>0.0649658949505643</t>
  </si>
  <si>
    <t>0.2086689947121805</t>
  </si>
  <si>
    <t>0.2001988015318015</t>
  </si>
  <si>
    <t>0.0695651535866369</t>
  </si>
  <si>
    <t>0.26312301192772747</t>
  </si>
  <si>
    <t>0.243790163891374</t>
  </si>
  <si>
    <t>0.0234039347776334</t>
  </si>
  <si>
    <t>0.1238837571101655</t>
  </si>
  <si>
    <t>0.12520868914746752</t>
  </si>
  <si>
    <t>0.0480173193802519</t>
  </si>
  <si>
    <t>0.2280331073490055</t>
  </si>
  <si>
    <t>0.23522879308272648</t>
  </si>
  <si>
    <t>0.0133468147662989</t>
  </si>
  <si>
    <t>0.367750897417224</t>
  </si>
  <si>
    <t>0.44791104806986304</t>
  </si>
  <si>
    <t>0.05790185770985805</t>
  </si>
  <si>
    <t>0.279709937818099</t>
  </si>
  <si>
    <t>0.3034340780932755</t>
  </si>
  <si>
    <t>0.016063669648995402</t>
  </si>
  <si>
    <t>0.31558168844714596</t>
  </si>
  <si>
    <t>0.35076701819809153</t>
  </si>
  <si>
    <t>0.0247056180876969</t>
  </si>
  <si>
    <t>0.37155338917875247</t>
  </si>
  <si>
    <t>0.37239361804672955</t>
  </si>
  <si>
    <t>0.0683019827072976</t>
  </si>
  <si>
    <t>0.057865204670803305</t>
  </si>
  <si>
    <t>0.05854716898009255</t>
  </si>
  <si>
    <t>0.0462217527140445</t>
  </si>
  <si>
    <t>0.653977766330911</t>
  </si>
  <si>
    <t>0.7019470694357925</t>
  </si>
  <si>
    <t>0.0404922483176536</t>
  </si>
  <si>
    <t>0.09656159114004145</t>
  </si>
  <si>
    <t>0.0862613471416534</t>
  </si>
  <si>
    <t>0.041237956068564</t>
  </si>
  <si>
    <t>1.0366730615044866</t>
  </si>
  <si>
    <t>1.018345799683465</t>
  </si>
  <si>
    <t>0.0361206253912384</t>
  </si>
  <si>
    <t>0.548403110282475</t>
  </si>
  <si>
    <t>0.576014815765531</t>
  </si>
  <si>
    <t>0.07287266789216154</t>
  </si>
  <si>
    <t>2.468909256605035</t>
  </si>
  <si>
    <t>2.46899998982029</t>
  </si>
  <si>
    <t>0.0862928023290129</t>
  </si>
  <si>
    <t>0.09786008694433546</t>
  </si>
  <si>
    <t>0.08613788841645414</t>
  </si>
  <si>
    <t>0.0621385411498418</t>
  </si>
  <si>
    <t>0.31021973125241353</t>
  </si>
  <si>
    <t>0.3110108629055005</t>
  </si>
  <si>
    <t>0.0343023423984771</t>
  </si>
  <si>
    <t>0.1171052016044275</t>
  </si>
  <si>
    <t>0.1265364620859415</t>
  </si>
  <si>
    <t>0.08683762888964139</t>
  </si>
  <si>
    <t>0.48366295201877696</t>
  </si>
  <si>
    <t>0.48882498199866553</t>
  </si>
  <si>
    <t>0.01354858721536555</t>
  </si>
  <si>
    <t>1.0831162456783998</t>
  </si>
  <si>
    <t>1.0654822771783201</t>
  </si>
  <si>
    <t>0.0329466950908236</t>
  </si>
  <si>
    <t>0.32965397969456</t>
  </si>
  <si>
    <t>0.31268986439019597</t>
  </si>
  <si>
    <t>0.0408572591451806</t>
  </si>
  <si>
    <t>0.0767097936604903</t>
  </si>
  <si>
    <t>0.06928873512314435</t>
  </si>
  <si>
    <t>0.039958664325064605</t>
  </si>
  <si>
    <t>0.420812109184462</t>
  </si>
  <si>
    <t>0.36701348281706303</t>
  </si>
  <si>
    <t>0.0660201053638474</t>
  </si>
  <si>
    <t>1.07025232067123</t>
  </si>
  <si>
    <t>1.093859902629295</t>
  </si>
  <si>
    <t>0.0500810915960819</t>
  </si>
  <si>
    <t>1.256389350672245</t>
  </si>
  <si>
    <t>1.29653941993354</t>
  </si>
  <si>
    <t>0.0634726285501834</t>
  </si>
  <si>
    <t>0.9573746355375755</t>
  </si>
  <si>
    <t>0.9860468462494665</t>
  </si>
  <si>
    <t>2.1531217656512e-5</t>
  </si>
  <si>
    <t>0.44598994683098503</t>
  </si>
  <si>
    <t>0.4061374686755645</t>
  </si>
  <si>
    <t>0.06698260098698974</t>
  </si>
  <si>
    <t>0.123234565531806</t>
  </si>
  <si>
    <t>0.117942197026825</t>
  </si>
  <si>
    <t>0.0967362033701958</t>
  </si>
  <si>
    <t>0.5652071936608054</t>
  </si>
  <si>
    <t>0.5515753735129675</t>
  </si>
  <si>
    <t>0.051156875237994254</t>
  </si>
  <si>
    <t>0.8212272918706015</t>
  </si>
  <si>
    <t>0.844094303311844</t>
  </si>
  <si>
    <t>0.022328832633091</t>
  </si>
  <si>
    <t>0.3779584657048415</t>
  </si>
  <si>
    <t>0.4857870021174375</t>
  </si>
  <si>
    <t>0.0565463666989581</t>
  </si>
  <si>
    <t>1.434601254521485</t>
  </si>
  <si>
    <t>1.59083307002138</t>
  </si>
  <si>
    <t>0.034280731748478</t>
  </si>
  <si>
    <t>1.886097725988175</t>
  </si>
  <si>
    <t>2.22923918205768</t>
  </si>
  <si>
    <t>0.050615653825054</t>
  </si>
  <si>
    <t>0.9548907815976</t>
  </si>
  <si>
    <t>0.9448335717582615</t>
  </si>
  <si>
    <t>0.08635889561511825</t>
  </si>
  <si>
    <t>0.47242562603440397</t>
  </si>
  <si>
    <t>0.469424341446706</t>
  </si>
  <si>
    <t>0.0914040265472943</t>
  </si>
  <si>
    <t>2.01684834585733</t>
  </si>
  <si>
    <t>1.928481151660935</t>
  </si>
  <si>
    <t>0.0132395560344136</t>
  </si>
  <si>
    <t>0.4814544108557275</t>
  </si>
  <si>
    <t>0.46495886496560146</t>
  </si>
  <si>
    <t>0.0823829075042179</t>
  </si>
  <si>
    <t>0.41800294843861596</t>
  </si>
  <si>
    <t>0.40222115284105253</t>
  </si>
  <si>
    <t>0.0598769551864473</t>
  </si>
  <si>
    <t>0.152110563230524</t>
  </si>
  <si>
    <t>0.167364839678541</t>
  </si>
  <si>
    <t>0.0178030871161806</t>
  </si>
  <si>
    <t>0.37918414845986503</t>
  </si>
  <si>
    <t>0.3911663401652635</t>
  </si>
  <si>
    <t>0.0347535967796608</t>
  </si>
  <si>
    <t>0.20109572970597</t>
  </si>
  <si>
    <t>0.1932121209373095</t>
  </si>
  <si>
    <t>0.0632346456104222</t>
  </si>
  <si>
    <t>0.51972481289331</t>
  </si>
  <si>
    <t>0.493925620122893</t>
  </si>
  <si>
    <t>0.042856426734035</t>
  </si>
  <si>
    <t>1.20230001521695</t>
  </si>
  <si>
    <t>1.06094589463596</t>
  </si>
  <si>
    <t>0.0357898861768938</t>
  </si>
  <si>
    <t>0.401442253869615</t>
  </si>
  <si>
    <t>0.3921291424086235</t>
  </si>
  <si>
    <t>0.0241737057639923</t>
  </si>
  <si>
    <t>0.5094616877638636</t>
  </si>
  <si>
    <t>0.4879853033452395</t>
  </si>
  <si>
    <t>0.1456135508482735</t>
  </si>
  <si>
    <t>0.150274345474437</t>
  </si>
  <si>
    <t>0.1409763854468705</t>
  </si>
  <si>
    <t>0.04001936576314695</t>
  </si>
  <si>
    <t>0.394598422613882</t>
  </si>
  <si>
    <t>0.3698361428215345</t>
  </si>
  <si>
    <t>0.00960316985340484</t>
  </si>
  <si>
    <t>0.104796546922936</t>
  </si>
  <si>
    <t>0.10011707778591561</t>
  </si>
  <si>
    <t>0.042376228200371804</t>
  </si>
  <si>
    <t>0.189667570383726</t>
  </si>
  <si>
    <t>0.173914647965919</t>
  </si>
  <si>
    <t>0.05199285580306185</t>
  </si>
  <si>
    <t>0.09480492275638114</t>
  </si>
  <si>
    <t>0.08906654176746305</t>
  </si>
  <si>
    <t>0.10626914085742645</t>
  </si>
  <si>
    <t>0.204944374038445</t>
  </si>
  <si>
    <t>0.1969324252794315</t>
  </si>
  <si>
    <t>0.07245706473838825</t>
  </si>
  <si>
    <t>0.257797312552361</t>
  </si>
  <si>
    <t>0.2700047596748365</t>
  </si>
  <si>
    <t>0.056773726751555745</t>
  </si>
  <si>
    <t>0.2225889282768515</t>
  </si>
  <si>
    <t>0.23597825505884001</t>
  </si>
  <si>
    <t>0.0523698486587772</t>
  </si>
  <si>
    <t>0.33924212742746895</t>
  </si>
  <si>
    <t>0.3449819769475695</t>
  </si>
  <si>
    <t>0.00721703403425184</t>
  </si>
  <si>
    <t>0.2898489473486705</t>
  </si>
  <si>
    <t>0.33334990507339046</t>
  </si>
  <si>
    <t>0.00925942459343477</t>
  </si>
  <si>
    <t>0.418682161873348</t>
  </si>
  <si>
    <t>0.42222495869189647</t>
  </si>
  <si>
    <t>0.10604328957032785</t>
  </si>
  <si>
    <t>0.1615444875536295</t>
  </si>
  <si>
    <t>0.1480962333405215</t>
  </si>
  <si>
    <t>0.033160506534541695</t>
  </si>
  <si>
    <t>0.1283817099666765</t>
  </si>
  <si>
    <t>0.13527351066350002</t>
  </si>
  <si>
    <t>0.0518250838927327</t>
  </si>
  <si>
    <t>0.1434953573697395</t>
  </si>
  <si>
    <t>0.14229721010554702</t>
  </si>
  <si>
    <t>0.0696586707271874</t>
  </si>
  <si>
    <t>0.2029100499834655</t>
  </si>
  <si>
    <t>0.20300517381219851</t>
  </si>
  <si>
    <t>0.037368297698661304</t>
  </si>
  <si>
    <t>0.4891340768381625</t>
  </si>
  <si>
    <t>0.45032231925829247</t>
  </si>
  <si>
    <t>0.0292930768497093</t>
  </si>
  <si>
    <t>0.320888500448806</t>
  </si>
  <si>
    <t>0.33867260017309053</t>
  </si>
  <si>
    <t>0.0433474450646872</t>
  </si>
  <si>
    <t>0.392237364005507</t>
  </si>
  <si>
    <t>0.408484007592391</t>
  </si>
  <si>
    <t>0.0863829778256905</t>
  </si>
  <si>
    <t>0.18144619841530452</t>
  </si>
  <si>
    <t>0.1855054905019345</t>
  </si>
  <si>
    <t>0.0565308284852744</t>
  </si>
  <si>
    <t>0.06310547337715794</t>
  </si>
  <si>
    <t>0.06586249352941145</t>
  </si>
  <si>
    <t>0.0581150038492041</t>
  </si>
  <si>
    <t>0.2335822752876515</t>
  </si>
  <si>
    <t>0.2360209203360005</t>
  </si>
  <si>
    <t>0.0435073293390839</t>
  </si>
  <si>
    <t>0.049505279705621505</t>
  </si>
  <si>
    <t>0.04428146718497055</t>
  </si>
  <si>
    <t>0.0482406665506102</t>
  </si>
  <si>
    <t>0.0538885483755119</t>
  </si>
  <si>
    <t>0.05398327655512255</t>
  </si>
  <si>
    <t>0.0683984077826756</t>
  </si>
  <si>
    <t>0.4034461125785515</t>
  </si>
  <si>
    <t>0.4533594054893255</t>
  </si>
  <si>
    <t>0.027657570220007248</t>
  </si>
  <si>
    <t>0.344069140865103</t>
  </si>
  <si>
    <t>0.328356555387809</t>
  </si>
  <si>
    <t>0.0377633866314348</t>
  </si>
  <si>
    <t>0.10635421613569551</t>
  </si>
  <si>
    <t>0.11272698085914451</t>
  </si>
  <si>
    <t>0.0232598106892895</t>
  </si>
  <si>
    <t>0.120904623069555</t>
  </si>
  <si>
    <t>0.131411296751683</t>
  </si>
  <si>
    <t>0.058587281534311544</t>
  </si>
  <si>
    <t>0.0908936148444492</t>
  </si>
  <si>
    <t>0.08333248123428691</t>
  </si>
  <si>
    <t>0.0330108381278199</t>
  </si>
  <si>
    <t>0.2922356518209395</t>
  </si>
  <si>
    <t>0.32516401246623</t>
  </si>
  <si>
    <t>0.053001072277998704</t>
  </si>
  <si>
    <t>0.2802394479880585</t>
  </si>
  <si>
    <t>0.268894631511225</t>
  </si>
  <si>
    <t>0.0662197246438593</t>
  </si>
  <si>
    <t>0.03775214099747555</t>
  </si>
  <si>
    <t>0.0384082804822973</t>
  </si>
  <si>
    <t>0.060457578972970244</t>
  </si>
  <si>
    <t>0.241374790811681</t>
  </si>
  <si>
    <t>0.269312178591182</t>
  </si>
  <si>
    <t>0.0215337065455626</t>
  </si>
  <si>
    <t>0.008515991293014974</t>
  </si>
  <si>
    <t>0.0099948453041389</t>
  </si>
  <si>
    <t>0.05036210711983445</t>
  </si>
  <si>
    <t>0.34819228161050453</t>
  </si>
  <si>
    <t>0.31433925243574845</t>
  </si>
  <si>
    <t>0.019863453668666</t>
  </si>
  <si>
    <t>2.182503158293235</t>
  </si>
  <si>
    <t>1.80879594352331</t>
  </si>
  <si>
    <t>0.04832683349010895</t>
  </si>
  <si>
    <t>0.0379463235985363</t>
  </si>
  <si>
    <t>0.04106368908550995</t>
  </si>
  <si>
    <t>0.0541760759201169</t>
  </si>
  <si>
    <t>0.314253208827693</t>
  </si>
  <si>
    <t>0.33618011351224897</t>
  </si>
  <si>
    <t>0.0374820074797796</t>
  </si>
  <si>
    <t>0.289939225196587</t>
  </si>
  <si>
    <t>0.2939824234810485</t>
  </si>
  <si>
    <t>0.0458159367375432</t>
  </si>
  <si>
    <t>0.13006045067404298</t>
  </si>
  <si>
    <t>0.13641354341330048</t>
  </si>
  <si>
    <t>0.0295833714230745</t>
  </si>
  <si>
    <t>0.0430862792401607</t>
  </si>
  <si>
    <t>0.0441543756057815</t>
  </si>
  <si>
    <t>0.0782191335985108</t>
  </si>
  <si>
    <t>0.0613407494403076</t>
  </si>
  <si>
    <t>0.05893330932083915</t>
  </si>
  <si>
    <t>0.1134746480450615</t>
  </si>
  <si>
    <t>1.051618672696295</t>
  </si>
  <si>
    <t>1.0187137786092548</t>
  </si>
  <si>
    <t>0.0945899609491656</t>
  </si>
  <si>
    <t>0.586603012092652</t>
  </si>
  <si>
    <t>0.5549672503184551</t>
  </si>
  <si>
    <t>0.09568227561954204</t>
  </si>
  <si>
    <t>0.10193523830328399</t>
  </si>
  <si>
    <t>0.10019297784060474</t>
  </si>
  <si>
    <t>0.0747167222398655</t>
  </si>
  <si>
    <t>0.1708945436098195</t>
  </si>
  <si>
    <t>0.17595307215751949</t>
  </si>
  <si>
    <t>0.160383984296892</t>
  </si>
  <si>
    <t>0.08586536978493745</t>
  </si>
  <si>
    <t>0.09371734514849735</t>
  </si>
  <si>
    <t>0.057470271336927156</t>
  </si>
  <si>
    <t>0.0986247097577001</t>
  </si>
  <si>
    <t>0.09758300719278484</t>
  </si>
  <si>
    <t>0.0501203773747272</t>
  </si>
  <si>
    <t>0.138837956862369</t>
  </si>
  <si>
    <t>0.126357111647185</t>
  </si>
  <si>
    <t>0.0627661629958995</t>
  </si>
  <si>
    <t>0.152799781938059</t>
  </si>
  <si>
    <t>0.13546226268060851</t>
  </si>
  <si>
    <t>0.0547889826373156</t>
  </si>
  <si>
    <t>0.08567858485588695</t>
  </si>
  <si>
    <t>0.07241496374879315</t>
  </si>
  <si>
    <t>0.0219157238326199</t>
  </si>
  <si>
    <t>0.38328377787617396</t>
  </si>
  <si>
    <t>0.419448898478535</t>
  </si>
  <si>
    <t>0.0515730575145811</t>
  </si>
  <si>
    <t>1.179088344865645</t>
  </si>
  <si>
    <t>1.106342815128965</t>
  </si>
  <si>
    <t>0.0481228374320557</t>
  </si>
  <si>
    <t>0.805979336510127</t>
  </si>
  <si>
    <t>0.6950164046385741</t>
  </si>
  <si>
    <t>0.01387878036174588</t>
  </si>
  <si>
    <t>0.434241978000694</t>
  </si>
  <si>
    <t>0.408661537792953</t>
  </si>
  <si>
    <t>0.0559480814004506</t>
  </si>
  <si>
    <t>0.0991501255293944</t>
  </si>
  <si>
    <t>0.0865375615582817</t>
  </si>
  <si>
    <t>0.0429561846370241</t>
  </si>
  <si>
    <t>0.5496279177469006</t>
  </si>
  <si>
    <t>0.4605668785319205</t>
  </si>
  <si>
    <t>0.08751067426540325</t>
  </si>
  <si>
    <t>0.816068337717375</t>
  </si>
  <si>
    <t>0.7842466759040605</t>
  </si>
  <si>
    <t>0.0865945291946012</t>
  </si>
  <si>
    <t>0.3539578024651205</t>
  </si>
  <si>
    <t>0.34141945174146604</t>
  </si>
  <si>
    <t>0.0385920792169901</t>
  </si>
  <si>
    <t>0.1843920586186395</t>
  </si>
  <si>
    <t>0.18032536186231002</t>
  </si>
  <si>
    <t>0.03936763775411065</t>
  </si>
  <si>
    <t>0.3049358665315735</t>
  </si>
  <si>
    <t>0.3360515831121635</t>
  </si>
  <si>
    <t>0.0384520951393868</t>
  </si>
  <si>
    <t>0.05946604528472425</t>
  </si>
  <si>
    <t>0.055883231870306055</t>
  </si>
  <si>
    <t>0.04637743193109</t>
  </si>
  <si>
    <t>0.0699416215022549</t>
  </si>
  <si>
    <t>0.07888922379910404</t>
  </si>
  <si>
    <t>0.04018985620111855</t>
  </si>
  <si>
    <t>0.1989862124333835</t>
  </si>
  <si>
    <t>0.19030425368793252</t>
  </si>
  <si>
    <t>0.0431018921305468</t>
  </si>
  <si>
    <t>0.24123958686054198</t>
  </si>
  <si>
    <t>0.2364537925558895</t>
  </si>
  <si>
    <t>0.0409607534516277</t>
  </si>
  <si>
    <t>0.355561589544956</t>
  </si>
  <si>
    <t>0.244069294460539</t>
  </si>
  <si>
    <t>0.0493859143497006</t>
  </si>
  <si>
    <t>0.4827599988158605</t>
  </si>
  <si>
    <t>0.5780582750615726</t>
  </si>
  <si>
    <t>0.0386105136956334</t>
  </si>
  <si>
    <t>0.1927505777445585</t>
  </si>
  <si>
    <t>0.1527779315002695</t>
  </si>
  <si>
    <t>0.0659869026201898</t>
  </si>
  <si>
    <t>0.7727071373858561</t>
  </si>
  <si>
    <t>0.7518585796580175</t>
  </si>
  <si>
    <t>0.022677737959413</t>
  </si>
  <si>
    <t>0.2664233757231435</t>
  </si>
  <si>
    <t>0.283054055340073</t>
  </si>
  <si>
    <t>0.0833833327128013</t>
  </si>
  <si>
    <t>0.37313228647485297</t>
  </si>
  <si>
    <t>0.361921708379341</t>
  </si>
  <si>
    <t>0.0828979674925859</t>
  </si>
  <si>
    <t>0.248565766734521</t>
  </si>
  <si>
    <t>0.23438662686932</t>
  </si>
  <si>
    <t>0.07224970585592574</t>
  </si>
  <si>
    <t>0.10199548155798299</t>
  </si>
  <si>
    <t>0.1035980604739565</t>
  </si>
  <si>
    <t>0.0844705781408821</t>
  </si>
  <si>
    <t>0.1402885939747755</t>
  </si>
  <si>
    <t>0.132237694172653</t>
  </si>
  <si>
    <t>0.0379116792057566</t>
  </si>
  <si>
    <t>3.44166726578813</t>
  </si>
  <si>
    <t>3.46329597737583</t>
  </si>
  <si>
    <t>0.0632973863053673</t>
  </si>
  <si>
    <t>0.6987056457886776</t>
  </si>
  <si>
    <t>0.6936551111372815</t>
  </si>
  <si>
    <t>0.0371176541472505</t>
  </si>
  <si>
    <t>0.398388883363765</t>
  </si>
  <si>
    <t>0.42741120031336755</t>
  </si>
  <si>
    <t>0.028548512017436252</t>
  </si>
  <si>
    <t>0.196151005516533</t>
  </si>
  <si>
    <t>0.1798307037703975</t>
  </si>
  <si>
    <t>0.0724393742271246</t>
  </si>
  <si>
    <t>0.053741044249832906</t>
  </si>
  <si>
    <t>0.05428316265329275</t>
  </si>
  <si>
    <t>0.0926274184033646</t>
  </si>
  <si>
    <t>0.04940254405872095</t>
  </si>
  <si>
    <t>0.04627840401079365</t>
  </si>
  <si>
    <t>0.07506504333309155</t>
  </si>
  <si>
    <t>0.2434268220649735</t>
  </si>
  <si>
    <t>0.2529104913842465</t>
  </si>
  <si>
    <t>0.12540390490144</t>
  </si>
  <si>
    <t>0.28004192542510153</t>
  </si>
  <si>
    <t>0.2780418844547135</t>
  </si>
  <si>
    <t>0.1239557204130565</t>
  </si>
  <si>
    <t>0.165142031202704</t>
  </si>
  <si>
    <t>0.1527958840863215</t>
  </si>
  <si>
    <t>0.05163598570627376</t>
  </si>
  <si>
    <t>0.39108657048193096</t>
  </si>
  <si>
    <t>0.355752484981339</t>
  </si>
  <si>
    <t>0.0260659195776513</t>
  </si>
  <si>
    <t>0.1421893285490865</t>
  </si>
  <si>
    <t>0.12978756003199748</t>
  </si>
  <si>
    <t>0.0412240209626433</t>
  </si>
  <si>
    <t>0.329444600385008</t>
  </si>
  <si>
    <t>0.28902186384395</t>
  </si>
  <si>
    <t>0.06433599931438741</t>
  </si>
  <si>
    <t>0.2478406611870225</t>
  </si>
  <si>
    <t>0.24836816578194448</t>
  </si>
  <si>
    <t>0.0259324127880344</t>
  </si>
  <si>
    <t>0.32401202644203</t>
  </si>
  <si>
    <t>0.3467701135460475</t>
  </si>
  <si>
    <t>0.047012564480243</t>
  </si>
  <si>
    <t>0.358126432320638</t>
  </si>
  <si>
    <t>0.324442340866383</t>
  </si>
  <si>
    <t>0.07162134099088474</t>
  </si>
  <si>
    <t>0.1947695051794045</t>
  </si>
  <si>
    <t>0.181407776193319</t>
  </si>
  <si>
    <t>0.06519420959332785</t>
  </si>
  <si>
    <t>0.227009509110135</t>
  </si>
  <si>
    <t>0.190239881591364</t>
  </si>
  <si>
    <t>0.0681578798597969</t>
  </si>
  <si>
    <t>0.2186497836720765</t>
  </si>
  <si>
    <t>0.2271193781764505</t>
  </si>
  <si>
    <t>0.021575732286945</t>
  </si>
  <si>
    <t>0.216464102291733</t>
  </si>
  <si>
    <t>0.214132318050114</t>
  </si>
  <si>
    <t>0.03069476111904575</t>
  </si>
  <si>
    <t>0.14082345145952851</t>
  </si>
  <si>
    <t>0.144007465192064</t>
  </si>
  <si>
    <t>0.09114066916411881</t>
  </si>
  <si>
    <t>0.1574854878956535</t>
  </si>
  <si>
    <t>0.1512842974522445</t>
  </si>
  <si>
    <t>0.0337821944613391</t>
  </si>
  <si>
    <t>1.355623091518145</t>
  </si>
  <si>
    <t>1.4530282739973</t>
  </si>
  <si>
    <t>0.055814261858068606</t>
  </si>
  <si>
    <t>0.127327987640661</t>
  </si>
  <si>
    <t>0.12963368238858952</t>
  </si>
  <si>
    <t>0.0201775753421906</t>
  </si>
  <si>
    <t>3.18800686195383</t>
  </si>
  <si>
    <t>3.11067568169383</t>
  </si>
  <si>
    <t>0.0710392117040361</t>
  </si>
  <si>
    <t>0.3339709882087285</t>
  </si>
  <si>
    <t>0.360165631323413</t>
  </si>
  <si>
    <t>0.07334511693284534</t>
  </si>
  <si>
    <t>0.6371166618711266</t>
  </si>
  <si>
    <t>0.5897342824969469</t>
  </si>
  <si>
    <t>0.0412273147899754</t>
  </si>
  <si>
    <t>0.132613491533394</t>
  </si>
  <si>
    <t>0.136057374637868</t>
  </si>
  <si>
    <t>0.0373234789415176</t>
  </si>
  <si>
    <t>0.0353180561540335</t>
  </si>
  <si>
    <t>0.0330942338964297</t>
  </si>
  <si>
    <t>0.04689275919321865</t>
  </si>
  <si>
    <t>0.341558722420794</t>
  </si>
  <si>
    <t>0.352306770440144</t>
  </si>
  <si>
    <t>0.0408935423885731</t>
  </si>
  <si>
    <t>0.34042265699407903</t>
  </si>
  <si>
    <t>0.3331840588980745</t>
  </si>
  <si>
    <t>0.0128977273199564</t>
  </si>
  <si>
    <t>0.46398178158634</t>
  </si>
  <si>
    <t>0.4825948311327995</t>
  </si>
  <si>
    <t>0.0506323812157136</t>
  </si>
  <si>
    <t>0.2051120182537785</t>
  </si>
  <si>
    <t>0.188649944287349</t>
  </si>
  <si>
    <t>0.02140751619861555</t>
  </si>
  <si>
    <t>0.498734070367142</t>
  </si>
  <si>
    <t>0.510563154035336</t>
  </si>
  <si>
    <t>0.08871293566237584</t>
  </si>
  <si>
    <t>0.252745294800368</t>
  </si>
  <si>
    <t>0.26146051761607303</t>
  </si>
  <si>
    <t>0.0563007823385166</t>
  </si>
  <si>
    <t>0.2249517424866145</t>
  </si>
  <si>
    <t>0.195455790891587</t>
  </si>
  <si>
    <t>0.03184064504646815</t>
  </si>
  <si>
    <t>0.438478053995517</t>
  </si>
  <si>
    <t>0.5264376957948775</t>
  </si>
  <si>
    <t>0.03505944236490995</t>
  </si>
  <si>
    <t>0.8260034650933394</t>
  </si>
  <si>
    <t>0.829040886880664</t>
  </si>
  <si>
    <t>0.03341546209609405</t>
  </si>
  <si>
    <t>0.309436189974789</t>
  </si>
  <si>
    <t>0.289018358196672</t>
  </si>
  <si>
    <t>0.0314968256833654</t>
  </si>
  <si>
    <t>0.506691485869637</t>
  </si>
  <si>
    <t>0.5363025582525676</t>
  </si>
  <si>
    <t>0.0611535371310824</t>
  </si>
  <si>
    <t>0.2360791414036585</t>
  </si>
  <si>
    <t>0.245394201845988</t>
  </si>
  <si>
    <t>0.01595987685199426</t>
  </si>
  <si>
    <t>0.8945029541887459</t>
  </si>
  <si>
    <t>0.9471030641376215</t>
  </si>
  <si>
    <t>0.029195084730421747</t>
  </si>
  <si>
    <t>0.1952496201391945</t>
  </si>
  <si>
    <t>0.1725102823245345</t>
  </si>
  <si>
    <t>0.05022428753750145</t>
  </si>
  <si>
    <t>0.19235112327041048</t>
  </si>
  <si>
    <t>0.1931835664309015</t>
  </si>
  <si>
    <t>0.0450677221007766</t>
  </si>
  <si>
    <t>0.150545276942503</t>
  </si>
  <si>
    <t>0.135983029563516</t>
  </si>
  <si>
    <t>0.06651302086954715</t>
  </si>
  <si>
    <t>0.0808032434819296</t>
  </si>
  <si>
    <t>0.07947250291210681</t>
  </si>
  <si>
    <t>0.0248266838166373</t>
  </si>
  <si>
    <t>0.1499392105793</t>
  </si>
  <si>
    <t>0.1712555815875935</t>
  </si>
  <si>
    <t>0.0909754521427045</t>
  </si>
  <si>
    <t>0.12126303804969499</t>
  </si>
  <si>
    <t>0.10683163919486299</t>
  </si>
  <si>
    <t>0.0478270337595655</t>
  </si>
  <si>
    <t>0.032831966162594095</t>
  </si>
  <si>
    <t>0.0346070181180873</t>
  </si>
  <si>
    <t>0.0542120912976252</t>
  </si>
  <si>
    <t>0.04235131035649315</t>
  </si>
  <si>
    <t>0.043839339660059554</t>
  </si>
  <si>
    <t>0.0234690957470995</t>
  </si>
  <si>
    <t>0.22549636625924152</t>
  </si>
  <si>
    <t>0.231080476725784</t>
  </si>
  <si>
    <t>0.05240901434233225</t>
  </si>
  <si>
    <t>0.7437835947679381</t>
  </si>
  <si>
    <t>0.774552813856856</t>
  </si>
  <si>
    <t>0.0904028827926801</t>
  </si>
  <si>
    <t>0.09423579729415635</t>
  </si>
  <si>
    <t>0.09381016079303575</t>
  </si>
  <si>
    <t>0.0489520162745761</t>
  </si>
  <si>
    <t>0.09238651627854061</t>
  </si>
  <si>
    <t>0.0943601812082494</t>
  </si>
  <si>
    <t>0.0884856371643785</t>
  </si>
  <si>
    <t>0.11617361815965399</t>
  </si>
  <si>
    <t>0.1148305149687395</t>
  </si>
  <si>
    <t>0.020422846564236402</t>
  </si>
  <si>
    <t>0.2477231477001745</t>
  </si>
  <si>
    <t>0.246204642972081</t>
  </si>
  <si>
    <t>0.11065633770986799</t>
  </si>
  <si>
    <t>0.1915111782175215</t>
  </si>
  <si>
    <t>0.173442527103809</t>
  </si>
  <si>
    <t>0.0334604808207598</t>
  </si>
  <si>
    <t>0.384142068154984</t>
  </si>
  <si>
    <t>0.374568199866235</t>
  </si>
  <si>
    <t>0.02727607652096915</t>
  </si>
  <si>
    <t>0.260557089273998</t>
  </si>
  <si>
    <t>0.2751923454208145</t>
  </si>
  <si>
    <t>0.0578421727047057</t>
  </si>
  <si>
    <t>0.0539451831216725</t>
  </si>
  <si>
    <t>0.05409494086610255</t>
  </si>
  <si>
    <t>0.0424957632513363</t>
  </si>
  <si>
    <t>0.6250348065987614</t>
  </si>
  <si>
    <t>0.5965095770483699</t>
  </si>
  <si>
    <t>0.0345044649907129</t>
  </si>
  <si>
    <t>0.2769065983664285</t>
  </si>
  <si>
    <t>0.250805129321168</t>
  </si>
  <si>
    <t>0.0539015452538713</t>
  </si>
  <si>
    <t>0.32182936068246903</t>
  </si>
  <si>
    <t>0.305343376528169</t>
  </si>
  <si>
    <t>0.03909278715391875</t>
  </si>
  <si>
    <t>0.33866998150816996</t>
  </si>
  <si>
    <t>0.3441005452648005</t>
  </si>
  <si>
    <t>0.06269115153030146</t>
  </si>
  <si>
    <t>0.08458876844422164</t>
  </si>
  <si>
    <t>0.0837336798583071</t>
  </si>
  <si>
    <t>0.04943678838301675</t>
  </si>
  <si>
    <t>0.1984526517421195</t>
  </si>
  <si>
    <t>0.201939805077293</t>
  </si>
  <si>
    <t>0.02136169188016565</t>
  </si>
  <si>
    <t>0.570092633499201</t>
  </si>
  <si>
    <t>0.5811264128416811</t>
  </si>
  <si>
    <t>0.0394874678519595</t>
  </si>
  <si>
    <t>0.803709797066771</t>
  </si>
  <si>
    <t>0.8170463798698919</t>
  </si>
  <si>
    <t>0.0832447916470109</t>
  </si>
  <si>
    <t>2.113305020254905</t>
  </si>
  <si>
    <t>1.992521593853155</t>
  </si>
  <si>
    <t>0.028962354250762802</t>
  </si>
  <si>
    <t>0.2064212049161725</t>
  </si>
  <si>
    <t>0.216676924083782</t>
  </si>
  <si>
    <t>0.0748803345512942</t>
  </si>
  <si>
    <t>0.1095610177515005</t>
  </si>
  <si>
    <t>0.09280414483922156</t>
  </si>
  <si>
    <t>0.0889228761142389</t>
  </si>
  <si>
    <t>0.137689929293614</t>
  </si>
  <si>
    <t>0.14248334757116</t>
  </si>
  <si>
    <t>0.0269229333372676</t>
  </si>
  <si>
    <t>0.6721105062138699</t>
  </si>
  <si>
    <t>0.680735910563818</t>
  </si>
  <si>
    <t>0.0263197793195994</t>
  </si>
  <si>
    <t>1.6375790193562398</t>
  </si>
  <si>
    <t>1.6845717260980049</t>
  </si>
  <si>
    <t>0.0365153772585039</t>
  </si>
  <si>
    <t>0.1458962860344475</t>
  </si>
  <si>
    <t>0.130691696451482</t>
  </si>
  <si>
    <t>0.01315770006626085</t>
  </si>
  <si>
    <t>0.07908218796738914</t>
  </si>
  <si>
    <t>0.07773835757215175</t>
  </si>
  <si>
    <t>0.018557949756328</t>
  </si>
  <si>
    <t>2.895287569469555</t>
  </si>
  <si>
    <t>2.836829249069805</t>
  </si>
  <si>
    <t>0.04354455351590615</t>
  </si>
  <si>
    <t>0.20938973412924</t>
  </si>
  <si>
    <t>0.1937395673301215</t>
  </si>
  <si>
    <t>0.06801911616010009</t>
  </si>
  <si>
    <t>0.22582983283011698</t>
  </si>
  <si>
    <t>0.232905985271542</t>
  </si>
  <si>
    <t>0.058549785204156</t>
  </si>
  <si>
    <t>0.37389677764006546</t>
  </si>
  <si>
    <t>0.3796564097506345</t>
  </si>
  <si>
    <t>0.0507551049443788</t>
  </si>
  <si>
    <t>0.09710450354014455</t>
  </si>
  <si>
    <t>0.09064770814747736</t>
  </si>
  <si>
    <t>0.039230385422359404</t>
  </si>
  <si>
    <t>0.1219124092677065</t>
  </si>
  <si>
    <t>0.116260465800109</t>
  </si>
  <si>
    <t>0.0487780995914701</t>
  </si>
  <si>
    <t>0.1487533565104635</t>
  </si>
  <si>
    <t>0.155934282892362</t>
  </si>
  <si>
    <t>0.0226391090527609</t>
  </si>
  <si>
    <t>0.285184553070099</t>
  </si>
  <si>
    <t>0.28387941557270346</t>
  </si>
  <si>
    <t>0.0339469027831271</t>
  </si>
  <si>
    <t>0.100150578791924</t>
  </si>
  <si>
    <t>0.112599068640202</t>
  </si>
  <si>
    <t>0.0670298278945247</t>
  </si>
  <si>
    <t>1.139143362199585</t>
  </si>
  <si>
    <t>1.03842473922891</t>
  </si>
  <si>
    <t>0.0251682182286996</t>
  </si>
  <si>
    <t>0.6005383286137425</t>
  </si>
  <si>
    <t>0.55606093040044</t>
  </si>
  <si>
    <t>0.0729394680752593</t>
  </si>
  <si>
    <t>0.244213885227502</t>
  </si>
  <si>
    <t>0.251909695652445</t>
  </si>
  <si>
    <t>0.0219820571446745</t>
  </si>
  <si>
    <t>0.317555462036808</t>
  </si>
  <si>
    <t>0.3236855039530575</t>
  </si>
  <si>
    <t>0.0549180749610616</t>
  </si>
  <si>
    <t>0.2528965672932345</t>
  </si>
  <si>
    <t>0.24666763346764148</t>
  </si>
  <si>
    <t>0.0363505260209296</t>
  </si>
  <si>
    <t>1.82887711709852</t>
  </si>
  <si>
    <t>1.86660315650584</t>
  </si>
  <si>
    <t>0.035620996883481804</t>
  </si>
  <si>
    <t>0.09201346135068275</t>
  </si>
  <si>
    <t>0.08848120284364724</t>
  </si>
  <si>
    <t>0.02992402514274785</t>
  </si>
  <si>
    <t>0.2778172521719745</t>
  </si>
  <si>
    <t>0.297494794642052</t>
  </si>
  <si>
    <t>0.0734714563816992</t>
  </si>
  <si>
    <t>0.15994415521934952</t>
  </si>
  <si>
    <t>0.1699540401319315</t>
  </si>
  <si>
    <t>0.06604706870790855</t>
  </si>
  <si>
    <t>0.149276905226643</t>
  </si>
  <si>
    <t>0.14577427170463148</t>
  </si>
  <si>
    <t>0.0484878563589711</t>
  </si>
  <si>
    <t>1.2843746161486949</t>
  </si>
  <si>
    <t>1.274473415129455</t>
  </si>
  <si>
    <t>0.0551960325944758</t>
  </si>
  <si>
    <t>0.0931643539695306</t>
  </si>
  <si>
    <t>0.08536636499102934</t>
  </si>
  <si>
    <t>0.080434680386349</t>
  </si>
  <si>
    <t>0.0403423574561035</t>
  </si>
  <si>
    <t>0.03981465033876515</t>
  </si>
  <si>
    <t>0.0802834238617458</t>
  </si>
  <si>
    <t>0.4226866260589765</t>
  </si>
  <si>
    <t>0.3814176889633325</t>
  </si>
  <si>
    <t>0.0358150222251835</t>
  </si>
  <si>
    <t>0.22483935158985952</t>
  </si>
  <si>
    <t>0.2123617809987885</t>
  </si>
  <si>
    <t>0.0637951631007191</t>
  </si>
  <si>
    <t>0.7534603734902134</t>
  </si>
  <si>
    <t>0.7576952950203055</t>
  </si>
  <si>
    <t>0.030423378630886</t>
  </si>
  <si>
    <t>0.599298872870355</t>
  </si>
  <si>
    <t>0.5189193200397935</t>
  </si>
  <si>
    <t>0.0676120047328555</t>
  </si>
  <si>
    <t>0.1182262615046625</t>
  </si>
  <si>
    <t>0.114491399312034</t>
  </si>
  <si>
    <t>0.0231677888499754</t>
  </si>
  <si>
    <t>0.453155857522473</t>
  </si>
  <si>
    <t>0.5229543098553939</t>
  </si>
  <si>
    <t>0.026272384165904</t>
  </si>
  <si>
    <t>0.698425531772164</t>
  </si>
  <si>
    <t>0.806856548693011</t>
  </si>
  <si>
    <t>0.06927875846113454</t>
  </si>
  <si>
    <t>0.137017300516014</t>
  </si>
  <si>
    <t>0.134205988007327</t>
  </si>
  <si>
    <t>0.0423044317529038</t>
  </si>
  <si>
    <t>0.3517492718716095</t>
  </si>
  <si>
    <t>0.34058433455915305</t>
  </si>
  <si>
    <t>0.035102985130567504</t>
  </si>
  <si>
    <t>0.40237038136438896</t>
  </si>
  <si>
    <t>0.3710191331957155</t>
  </si>
  <si>
    <t>0.2195539685929065</t>
  </si>
  <si>
    <t>1.463636055756035</t>
  </si>
  <si>
    <t>1.45218151998772</t>
  </si>
  <si>
    <t>0.0326679789190336</t>
  </si>
  <si>
    <t>0.107447362634504</t>
  </si>
  <si>
    <t>0.1064351386194905</t>
  </si>
  <si>
    <t>0.01999869303704315</t>
  </si>
  <si>
    <t>0.1301141827751435</t>
  </si>
  <si>
    <t>0.1254694651442545</t>
  </si>
  <si>
    <t>0.0792374833786627</t>
  </si>
  <si>
    <t>0.09366516143305685</t>
  </si>
  <si>
    <t>0.101269967389317</t>
  </si>
  <si>
    <t>0.0496211643281149</t>
  </si>
  <si>
    <t>0.292779717305586</t>
  </si>
  <si>
    <t>0.3028794247248225</t>
  </si>
  <si>
    <t>0.0478602620521687</t>
  </si>
  <si>
    <t>0.337949852918491</t>
  </si>
  <si>
    <t>0.308844521763763</t>
  </si>
  <si>
    <t>0.0425027262518277</t>
  </si>
  <si>
    <t>0.1830211734249605</t>
  </si>
  <si>
    <t>0.189050857573148</t>
  </si>
  <si>
    <t>0.0702410649639929</t>
  </si>
  <si>
    <t>0.1230954024396215</t>
  </si>
  <si>
    <t>0.1306640902645155</t>
  </si>
  <si>
    <t>0.048148086662678</t>
  </si>
  <si>
    <t>0.1073826072535835</t>
  </si>
  <si>
    <t>0.105685705410222</t>
  </si>
  <si>
    <t>0.0449933057619553</t>
  </si>
  <si>
    <t>0.8087031284416315</t>
  </si>
  <si>
    <t>0.9883214397577715</t>
  </si>
  <si>
    <t>0.0668621908587937</t>
  </si>
  <si>
    <t>0.273391801310503</t>
  </si>
  <si>
    <t>0.261153652283097</t>
  </si>
  <si>
    <t>0.0282072967034542</t>
  </si>
  <si>
    <t>0.3586396418062305</t>
  </si>
  <si>
    <t>0.3694161365866095</t>
  </si>
  <si>
    <t>0.060972900024843</t>
  </si>
  <si>
    <t>0.06256243544910225</t>
  </si>
  <si>
    <t>0.060641186465927546</t>
  </si>
  <si>
    <t>0.07060893878024625</t>
  </si>
  <si>
    <t>0.192237394565707</t>
  </si>
  <si>
    <t>0.1732508863176</t>
  </si>
  <si>
    <t>0.0577059647414883</t>
  </si>
  <si>
    <t>0.13644546218471248</t>
  </si>
  <si>
    <t>0.13418560544146052</t>
  </si>
  <si>
    <t>0.0322195875540336</t>
  </si>
  <si>
    <t>0.10515419376243</t>
  </si>
  <si>
    <t>0.107997666478306</t>
  </si>
  <si>
    <t>0.0351331950269003</t>
  </si>
  <si>
    <t>0.205174972142839</t>
  </si>
  <si>
    <t>0.18306727454253702</t>
  </si>
  <si>
    <t>0.04883668433320665</t>
  </si>
  <si>
    <t>0.2799063865470865</t>
  </si>
  <si>
    <t>0.25489681811828</t>
  </si>
  <si>
    <t>0.00962975190147513</t>
  </si>
  <si>
    <t>0.653194137899539</t>
  </si>
  <si>
    <t>0.638930503172442</t>
  </si>
  <si>
    <t>0.0167690366481056</t>
  </si>
  <si>
    <t>0.09938764808010395</t>
  </si>
  <si>
    <t>0.097376148332769</t>
  </si>
  <si>
    <t>0.1764815374945975</t>
  </si>
  <si>
    <t>0.25113262751182297</t>
  </si>
  <si>
    <t>0.2357215270165625</t>
  </si>
  <si>
    <t>0.0211545342786357</t>
  </si>
  <si>
    <t>0.369306216183532</t>
  </si>
  <si>
    <t>0.377127500750184</t>
  </si>
  <si>
    <t>0.0617852735902611</t>
  </si>
  <si>
    <t>0.1203399701962625</t>
  </si>
  <si>
    <t>0.1340090480426695</t>
  </si>
  <si>
    <t>0.0903811880597145</t>
  </si>
  <si>
    <t>0.08803114539493109</t>
  </si>
  <si>
    <t>0.0767647401285749</t>
  </si>
  <si>
    <t>0.05994491482780315</t>
  </si>
  <si>
    <t>0.11996004737034599</t>
  </si>
  <si>
    <t>0.116164967488152</t>
  </si>
  <si>
    <t>0.0549637641104463</t>
  </si>
  <si>
    <t>0.4018683485441405</t>
  </si>
  <si>
    <t>0.3416151632736975</t>
  </si>
  <si>
    <t>0.0670158622538286</t>
  </si>
  <si>
    <t>0.20199931548387</t>
  </si>
  <si>
    <t>0.1890775545405125</t>
  </si>
  <si>
    <t>0.0420650503333857</t>
  </si>
  <si>
    <t>0.175835789373687</t>
  </si>
  <si>
    <t>0.181177132121491</t>
  </si>
  <si>
    <t>0.005958070315096745</t>
  </si>
  <si>
    <t>0.3826405418077185</t>
  </si>
  <si>
    <t>0.3624978808598585</t>
  </si>
  <si>
    <t>0.05447712621411935</t>
  </si>
  <si>
    <t>0.319326479615064</t>
  </si>
  <si>
    <t>0.34644265178657796</t>
  </si>
  <si>
    <t>0.0776689430499177</t>
  </si>
  <si>
    <t>0.19516311029122851</t>
  </si>
  <si>
    <t>0.18050456005271948</t>
  </si>
  <si>
    <t>0.0528991908648878</t>
  </si>
  <si>
    <t>0.1678753565245475</t>
  </si>
  <si>
    <t>0.1793459460459525</t>
  </si>
  <si>
    <t>0.04751645849804355</t>
  </si>
  <si>
    <t>0.1243466288421455</t>
  </si>
  <si>
    <t>0.12428763486164099</t>
  </si>
  <si>
    <t>0.0496645484475179</t>
  </si>
  <si>
    <t>0.3351303975118055</t>
  </si>
  <si>
    <t>0.328064726712636</t>
  </si>
  <si>
    <t>0.08348599046789665</t>
  </si>
  <si>
    <t>0.07502714683791539</t>
  </si>
  <si>
    <t>0.06751568998535275</t>
  </si>
  <si>
    <t>0.0588981993974347</t>
  </si>
  <si>
    <t>0.2452505395572035</t>
  </si>
  <si>
    <t>0.2530852553254765</t>
  </si>
  <si>
    <t>0.06760956995020301</t>
  </si>
  <si>
    <t>0.0829365099944808</t>
  </si>
  <si>
    <t>0.0772280750505262</t>
  </si>
  <si>
    <t>0.0551634382929589</t>
  </si>
  <si>
    <t>0.133290965436957</t>
  </si>
  <si>
    <t>0.144688234736539</t>
  </si>
  <si>
    <t>0.02548365969025155</t>
  </si>
  <si>
    <t>0.18606121339661952</t>
  </si>
  <si>
    <t>0.1859283137887145</t>
  </si>
  <si>
    <t>0.05824774630744335</t>
  </si>
  <si>
    <t>0.09860581424659035</t>
  </si>
  <si>
    <t>0.0984979104031477</t>
  </si>
  <si>
    <t>0.0841175406121717</t>
  </si>
  <si>
    <t>0.13631107962008698</t>
  </si>
  <si>
    <t>0.1465357959242235</t>
  </si>
  <si>
    <t>0.0472164035945057</t>
  </si>
  <si>
    <t>1.153486088963335</t>
  </si>
  <si>
    <t>1.1199193861566301</t>
  </si>
  <si>
    <t>0.0229593882116584</t>
  </si>
  <si>
    <t>0.496049908060202</t>
  </si>
  <si>
    <t>0.5049525586910786</t>
  </si>
  <si>
    <t>0.0376247737775436</t>
  </si>
  <si>
    <t>0.487883928136941</t>
  </si>
  <si>
    <t>0.461047100717913</t>
  </si>
  <si>
    <t>0.07887568419686815</t>
  </si>
  <si>
    <t>0.1184903412476075</t>
  </si>
  <si>
    <t>0.11233960779855051</t>
  </si>
  <si>
    <t>0.0495558212989736</t>
  </si>
  <si>
    <t>0.316982950433088</t>
  </si>
  <si>
    <t>0.33256815635584747</t>
  </si>
  <si>
    <t>0.051414797820896904</t>
  </si>
  <si>
    <t>0.34389535299138596</t>
  </si>
  <si>
    <t>0.378182147165391</t>
  </si>
  <si>
    <t>0.0237449351050342</t>
  </si>
  <si>
    <t>0.14810358664350998</t>
  </si>
  <si>
    <t>0.2149946220764465</t>
  </si>
  <si>
    <t>0.008578005663389805</t>
  </si>
  <si>
    <t>0.293595240208324</t>
  </si>
  <si>
    <t>0.3204433041901475</t>
  </si>
  <si>
    <t>0.0272796735607526</t>
  </si>
  <si>
    <t>1.263426939357875</t>
  </si>
  <si>
    <t>1.41489460860242</t>
  </si>
  <si>
    <t>0.0610224645047744</t>
  </si>
  <si>
    <t>0.07981546607273475</t>
  </si>
  <si>
    <t>0.0721950202455789</t>
  </si>
  <si>
    <t>0.0383783539647489</t>
  </si>
  <si>
    <t>0.6700256612100419</t>
  </si>
  <si>
    <t>0.6956556779627285</t>
  </si>
  <si>
    <t>0.01985394933285495</t>
  </si>
  <si>
    <t>0.6450582449082716</t>
  </si>
  <si>
    <t>0.690183566231985</t>
  </si>
  <si>
    <t>0.02990902836194635</t>
  </si>
  <si>
    <t>0.7526522783008075</t>
  </si>
  <si>
    <t>0.7824917680055055</t>
  </si>
  <si>
    <t>0.0638718273874355</t>
  </si>
  <si>
    <t>0.1414536591613565</t>
  </si>
  <si>
    <t>0.146420370350474</t>
  </si>
  <si>
    <t>0.02350433276029825</t>
  </si>
  <si>
    <t>0.5426102164495695</t>
  </si>
  <si>
    <t>0.4164928769588925</t>
  </si>
  <si>
    <t>0.0434041633479584</t>
  </si>
  <si>
    <t>0.08214377883031129</t>
  </si>
  <si>
    <t>0.09294345796048535</t>
  </si>
  <si>
    <t>0.0668107898056758</t>
  </si>
  <si>
    <t>0.0663860857719836</t>
  </si>
  <si>
    <t>0.0706921067590145</t>
  </si>
  <si>
    <t>0.0922886716428017</t>
  </si>
  <si>
    <t>0.09533042991581975</t>
  </si>
  <si>
    <t>0.09870875077543151</t>
  </si>
  <si>
    <t>0.0226282981651617</t>
  </si>
  <si>
    <t>0.1041633548335965</t>
  </si>
  <si>
    <t>0.1077844451418055</t>
  </si>
  <si>
    <t>0.04695312315381485</t>
  </si>
  <si>
    <t>0.4708306945776425</t>
  </si>
  <si>
    <t>0.49355294100652647</t>
  </si>
  <si>
    <t>0.0411520349728966</t>
  </si>
  <si>
    <t>0.767150084860572</t>
  </si>
  <si>
    <t>0.835054726104222</t>
  </si>
  <si>
    <t>0.11659956770694499</t>
  </si>
  <si>
    <t>0.2937845467524895</t>
  </si>
  <si>
    <t>0.25989682765211997</t>
  </si>
  <si>
    <t>0.0381459552441044</t>
  </si>
  <si>
    <t>0.121908208530722</t>
  </si>
  <si>
    <t>0.12325942130477599</t>
  </si>
  <si>
    <t>0.0322318182615147</t>
  </si>
  <si>
    <t>0.13024889321418048</t>
  </si>
  <si>
    <t>0.1243966304786315</t>
  </si>
  <si>
    <t>0.0608702333069824</t>
  </si>
  <si>
    <t>0.6380808748105979</t>
  </si>
  <si>
    <t>0.6537997199955805</t>
  </si>
  <si>
    <t>0.044595366278810694</t>
  </si>
  <si>
    <t>0.12538503733600698</t>
  </si>
  <si>
    <t>0.1330862817319115</t>
  </si>
  <si>
    <t>0.02523499142653885</t>
  </si>
  <si>
    <t>0.3509323579267105</t>
  </si>
  <si>
    <t>0.360226110848367</t>
  </si>
  <si>
    <t>0.0684024578713502</t>
  </si>
  <si>
    <t>0.183112024608869</t>
  </si>
  <si>
    <t>0.1725802873139135</t>
  </si>
  <si>
    <t>0.08063419366977664</t>
  </si>
  <si>
    <t>0.04565822071716755</t>
  </si>
  <si>
    <t>0.0461265731646852</t>
  </si>
  <si>
    <t>0.04008082951000495</t>
  </si>
  <si>
    <t>1.82701326758262</t>
  </si>
  <si>
    <t>1.91776746667834</t>
  </si>
  <si>
    <t>0.09162682901130384</t>
  </si>
  <si>
    <t>0.047569813216704795</t>
  </si>
  <si>
    <t>0.04800624811054785</t>
  </si>
  <si>
    <t>0.0671436659833094</t>
  </si>
  <si>
    <t>0.07843224073768225</t>
  </si>
  <si>
    <t>0.0796626296223939</t>
  </si>
  <si>
    <t>0.007576904754825015</t>
  </si>
  <si>
    <t>0.790515534880893</t>
  </si>
  <si>
    <t>0.8715152515718445</t>
  </si>
  <si>
    <t>0.0331137031825596</t>
  </si>
  <si>
    <t>0.049509593049276046</t>
  </si>
  <si>
    <t>0.047185656595850056</t>
  </si>
  <si>
    <t>0.0538489087298872</t>
  </si>
  <si>
    <t>0.1325488866606715</t>
  </si>
  <si>
    <t>0.1283916867167795</t>
  </si>
  <si>
    <t>0.0322808047903165</t>
  </si>
  <si>
    <t>0.45135422081681253</t>
  </si>
  <si>
    <t>0.421456749710154</t>
  </si>
  <si>
    <t>0.0501559905789638</t>
  </si>
  <si>
    <t>0.309272208307258</t>
  </si>
  <si>
    <t>0.3130653091597405</t>
  </si>
  <si>
    <t>0.0294588833501105</t>
  </si>
  <si>
    <t>0.3344125080760305</t>
  </si>
  <si>
    <t>0.2923762207110925</t>
  </si>
  <si>
    <t>0.0647806326747327</t>
  </si>
  <si>
    <t>0.20702674473510801</t>
  </si>
  <si>
    <t>0.206195449216579</t>
  </si>
  <si>
    <t>0.0424173060736573</t>
  </si>
  <si>
    <t>0.1984455091733145</t>
  </si>
  <si>
    <t>0.2142746472912905</t>
  </si>
  <si>
    <t>0.02563942208203855</t>
  </si>
  <si>
    <t>0.5254275989310855</t>
  </si>
  <si>
    <t>0.503428735199911</t>
  </si>
  <si>
    <t>0.03459630363985635</t>
  </si>
  <si>
    <t>1.50584932035067</t>
  </si>
  <si>
    <t>1.5362961980251049</t>
  </si>
  <si>
    <t>0.052472564013567397</t>
  </si>
  <si>
    <t>0.1494500575998075</t>
  </si>
  <si>
    <t>0.13433163167282552</t>
  </si>
  <si>
    <t>0.0404121205470766</t>
  </si>
  <si>
    <t>2.817507271810385</t>
  </si>
  <si>
    <t>2.968918848141305</t>
  </si>
  <si>
    <t>0.0428249839406095</t>
  </si>
  <si>
    <t>0.51849044536224</t>
  </si>
  <si>
    <t>0.5458283496048175</t>
  </si>
  <si>
    <t>0.05565519731745595</t>
  </si>
  <si>
    <t>0.3475355121762685</t>
  </si>
  <si>
    <t>0.3349543460014925</t>
  </si>
  <si>
    <t>0.0270785769727312</t>
  </si>
  <si>
    <t>0.6125052722804976</t>
  </si>
  <si>
    <t>0.6191316977496091</t>
  </si>
  <si>
    <t>0.0499607361676394</t>
  </si>
  <si>
    <t>0.9897471627193031</t>
  </si>
  <si>
    <t>0.9528509642399735</t>
  </si>
  <si>
    <t>0.064939383777398</t>
  </si>
  <si>
    <t>0.7934418957200855</t>
  </si>
  <si>
    <t>0.7738622313982095</t>
  </si>
  <si>
    <t>0.0170384391769414</t>
  </si>
  <si>
    <t>0.9583994531421355</t>
  </si>
  <si>
    <t>0.858093361137268</t>
  </si>
  <si>
    <t>0.08176401298616526</t>
  </si>
  <si>
    <t>0.307914616129894</t>
  </si>
  <si>
    <t>0.2841726245464075</t>
  </si>
  <si>
    <t>0.0268754823401044</t>
  </si>
  <si>
    <t>0.337730736717537</t>
  </si>
  <si>
    <t>0.3568961956701405</t>
  </si>
  <si>
    <t>0.0170657585364192</t>
  </si>
  <si>
    <t>0.14668420388709952</t>
  </si>
  <si>
    <t>0.1375932728379035</t>
  </si>
  <si>
    <t>0.222461640617316</t>
  </si>
  <si>
    <t>0.3541617333443895</t>
  </si>
  <si>
    <t>0.328507241279425</t>
  </si>
  <si>
    <t>0.063294261591304</t>
  </si>
  <si>
    <t>0.1867031938909175</t>
  </si>
  <si>
    <t>0.1755316438982705</t>
  </si>
  <si>
    <t>0.0590640783779289</t>
  </si>
  <si>
    <t>0.36175875371948596</t>
  </si>
  <si>
    <t>0.4019153727076455</t>
  </si>
  <si>
    <t>0.06939986283514</t>
  </si>
  <si>
    <t>0.5074714744534</t>
  </si>
  <si>
    <t>0.506606351977694</t>
  </si>
  <si>
    <t>0.07949029271433869</t>
  </si>
  <si>
    <t>1.412713790655495</t>
  </si>
  <si>
    <t>1.547304269265505</t>
  </si>
  <si>
    <t>0.0891322722748771</t>
  </si>
  <si>
    <t>0.12862809440241302</t>
  </si>
  <si>
    <t>0.122534325907586</t>
  </si>
  <si>
    <t>0.0143453456056963</t>
  </si>
  <si>
    <t>0.4098248634797215</t>
  </si>
  <si>
    <t>0.432390823707291</t>
  </si>
  <si>
    <t>0.0201961464231649</t>
  </si>
  <si>
    <t>0.4369810964879405</t>
  </si>
  <si>
    <t>0.44591857628024045</t>
  </si>
  <si>
    <t>0.030377044727000202</t>
  </si>
  <si>
    <t>0.5361342742974431</t>
  </si>
  <si>
    <t>0.574118386891734</t>
  </si>
  <si>
    <t>0.05995236132498165</t>
  </si>
  <si>
    <t>0.221807155704158</t>
  </si>
  <si>
    <t>0.266144012225599</t>
  </si>
  <si>
    <t>0.0462010176708033</t>
  </si>
  <si>
    <t>0.0793666379699578</t>
  </si>
  <si>
    <t>0.07275577793975345</t>
  </si>
  <si>
    <t>0.0392841546609188</t>
  </si>
  <si>
    <t>0.395979529451241</t>
  </si>
  <si>
    <t>0.38506989530014746</t>
  </si>
  <si>
    <t>0.124843824454652</t>
  </si>
  <si>
    <t>0.5653148412042995</t>
  </si>
  <si>
    <t>0.5340340055307395</t>
  </si>
  <si>
    <t>0.05180299115443715</t>
  </si>
  <si>
    <t>0.25035537408369046</t>
  </si>
  <si>
    <t>0.26012180098348003</t>
  </si>
  <si>
    <t>0.0339605562756243</t>
  </si>
  <si>
    <t>0.3453466153738975</t>
  </si>
  <si>
    <t>0.3470505569691315</t>
  </si>
  <si>
    <t>0.1313206556513855</t>
  </si>
  <si>
    <t>0.363198444797675</t>
  </si>
  <si>
    <t>0.384553725773787</t>
  </si>
  <si>
    <t>0.050295240707144</t>
  </si>
  <si>
    <t>0.088148841547165</t>
  </si>
  <si>
    <t>0.0863985403845577</t>
  </si>
  <si>
    <t>0.0663225869728738</t>
  </si>
  <si>
    <t>0.29098564570707197</t>
  </si>
  <si>
    <t>0.2606821733017745</t>
  </si>
  <si>
    <t>0.0443550649387798</t>
  </si>
  <si>
    <t>5.30570940857284</t>
  </si>
  <si>
    <t>5.293344965242695</t>
  </si>
  <si>
    <t>0.140466343431357</t>
  </si>
  <si>
    <t>0.5973081511247225</t>
  </si>
  <si>
    <t>0.6157162264138825</t>
  </si>
  <si>
    <t>0.0685705354703115</t>
  </si>
  <si>
    <t>0.30148159351733</t>
  </si>
  <si>
    <t>0.3150803608811285</t>
  </si>
  <si>
    <t>0.0146965635600749</t>
  </si>
  <si>
    <t>0.291362059878133</t>
  </si>
  <si>
    <t>0.3073204611749935</t>
  </si>
  <si>
    <t>0.0832792973765258</t>
  </si>
  <si>
    <t>0.322936381525861</t>
  </si>
  <si>
    <t>0.2967600482423085</t>
  </si>
  <si>
    <t>0.0377607556428858</t>
  </si>
  <si>
    <t>0.1886857951139235</t>
  </si>
  <si>
    <t>0.1985157186026165</t>
  </si>
  <si>
    <t>0.0230264952169132</t>
  </si>
  <si>
    <t>0.29439244894209304</t>
  </si>
  <si>
    <t>0.34478247787157246</t>
  </si>
  <si>
    <t>0.116764687183504</t>
  </si>
  <si>
    <t>0.05625670104205745</t>
  </si>
  <si>
    <t>0.05926115894650795</t>
  </si>
  <si>
    <t>0.10890064730280699</t>
  </si>
  <si>
    <t>0.04078270147402275</t>
  </si>
  <si>
    <t>0.044421771696443305</t>
  </si>
  <si>
    <t>0.0938675469897815</t>
  </si>
  <si>
    <t>1.6805948828077</t>
  </si>
  <si>
    <t>1.455212172284</t>
  </si>
  <si>
    <t>0.0726552970462643</t>
  </si>
  <si>
    <t>0.26031275183727653</t>
  </si>
  <si>
    <t>0.2497361564591935</t>
  </si>
  <si>
    <t>0.03676898367986235</t>
  </si>
  <si>
    <t>0.0873200170378057</t>
  </si>
  <si>
    <t>0.08598632158589355</t>
  </si>
  <si>
    <t>0.0396682948508817</t>
  </si>
  <si>
    <t>0.248325080878313</t>
  </si>
  <si>
    <t>0.2312616116071815</t>
  </si>
  <si>
    <t>0.0493860312722438</t>
  </si>
  <si>
    <t>0.0192328117542813</t>
  </si>
  <si>
    <t>0.01892440642650425</t>
  </si>
  <si>
    <t>0.0509032008284161</t>
  </si>
  <si>
    <t>1.922556776004825</t>
  </si>
  <si>
    <t>1.892138890348265</t>
  </si>
  <si>
    <t>0.022335802056601198</t>
  </si>
  <si>
    <t>0.5998630673227285</t>
  </si>
  <si>
    <t>0.604660960377442</t>
  </si>
  <si>
    <t>0.0812957987882786</t>
  </si>
  <si>
    <t>0.318240237607314</t>
  </si>
  <si>
    <t>0.4145075530788395</t>
  </si>
  <si>
    <t>0.05354236295041055</t>
  </si>
  <si>
    <t>0.04858223508557965</t>
  </si>
  <si>
    <t>0.050900086090165705</t>
  </si>
  <si>
    <t>0.12611827111770152</t>
  </si>
  <si>
    <t>0.226868406601055</t>
  </si>
  <si>
    <t>0.233867649033016</t>
  </si>
  <si>
    <t>0.060837991679984244</t>
  </si>
  <si>
    <t>0.7930691309209446</t>
  </si>
  <si>
    <t>0.753932724110367</t>
  </si>
  <si>
    <t>0.0406760940465995</t>
  </si>
  <si>
    <t>0.1699759434443165</t>
  </si>
  <si>
    <t>0.185191026487977</t>
  </si>
  <si>
    <t>0.02440691285307035</t>
  </si>
  <si>
    <t>0.507310743590053</t>
  </si>
  <si>
    <t>0.48052565879095</t>
  </si>
  <si>
    <t>0.0521767639283727</t>
  </si>
  <si>
    <t>0.1620951493564515</t>
  </si>
  <si>
    <t>0.1683582318232965</t>
  </si>
  <si>
    <t>0.08928474877948395</t>
  </si>
  <si>
    <t>0.321659136449405</t>
  </si>
  <si>
    <t>0.3004573585501255</t>
  </si>
  <si>
    <t>0.04501294051736935</t>
  </si>
  <si>
    <t>1.593850151063015</t>
  </si>
  <si>
    <t>1.5893359518319952</t>
  </si>
  <si>
    <t>0.06900033871276376</t>
  </si>
  <si>
    <t>0.8170475005668025</t>
  </si>
  <si>
    <t>0.762133962814266</t>
  </si>
  <si>
    <t>0.024199011982926948</t>
  </si>
  <si>
    <t>0.09568013962341905</t>
  </si>
  <si>
    <t>0.08968375169774989</t>
  </si>
  <si>
    <t>0.017860731762362313</t>
  </si>
  <si>
    <t>0.0549825989570325</t>
  </si>
  <si>
    <t>0.05326689220584925</t>
  </si>
  <si>
    <t>0.0627799138993528</t>
  </si>
  <si>
    <t>0.6070975625254895</t>
  </si>
  <si>
    <t>0.556666897953294</t>
  </si>
  <si>
    <t>0.0521845019771881</t>
  </si>
  <si>
    <t>0.445892611224851</t>
  </si>
  <si>
    <t>0.44329042393379703</t>
  </si>
  <si>
    <t>0.0680960838945594</t>
  </si>
  <si>
    <t>0.03196922248985565</t>
  </si>
  <si>
    <t>0.03062410751802835</t>
  </si>
  <si>
    <t>0.0381262762349081</t>
  </si>
  <si>
    <t>0.6956229713278045</t>
  </si>
  <si>
    <t>0.696464042411074</t>
  </si>
  <si>
    <t>0.0661359445684566</t>
  </si>
  <si>
    <t>0.08806949228614344</t>
  </si>
  <si>
    <t>0.087323915161794</t>
  </si>
  <si>
    <t>0.09106762313858524</t>
  </si>
  <si>
    <t>0.155850157384542</t>
  </si>
  <si>
    <t>0.1438625848351385</t>
  </si>
  <si>
    <t>0.07897341807909064</t>
  </si>
  <si>
    <t>0.2529167832277195</t>
  </si>
  <si>
    <t>0.237540333540589</t>
  </si>
  <si>
    <t>0.0368258952943592</t>
  </si>
  <si>
    <t>0.033705460637049156</t>
  </si>
  <si>
    <t>0.0280525189755318</t>
  </si>
  <si>
    <t>0.0778331719406301</t>
  </si>
  <si>
    <t>0.3456884686658515</t>
  </si>
  <si>
    <t>0.3617505508609095</t>
  </si>
  <si>
    <t>0.256712709132945</t>
  </si>
  <si>
    <t>8.94259169906283e-5</t>
  </si>
  <si>
    <t>8.94957536976692e-5</t>
  </si>
  <si>
    <t>0.01983914921127466</t>
  </si>
  <si>
    <t>0.37771613349255</t>
  </si>
  <si>
    <t>0.3658039778551405</t>
  </si>
  <si>
    <t>0.151280157238169</t>
  </si>
  <si>
    <t>0.040603191044481894</t>
  </si>
  <si>
    <t>0.019449741468020296</t>
  </si>
  <si>
    <t>0.054842746829407</t>
  </si>
  <si>
    <t>0.38399419603581253</t>
  </si>
  <si>
    <t>0.4260802736867925</t>
  </si>
  <si>
    <t>0.0324084215981552</t>
  </si>
  <si>
    <t>0.03111128513694375</t>
  </si>
  <si>
    <t>0.03425540916260175</t>
  </si>
  <si>
    <t>0.054707515368104045</t>
  </si>
  <si>
    <t>0.3775526627470055</t>
  </si>
  <si>
    <t>0.3841498362630305</t>
  </si>
  <si>
    <t>0.116111459507395</t>
  </si>
  <si>
    <t>1.649868681058855</t>
  </si>
  <si>
    <t>1.6360309649000602</t>
  </si>
  <si>
    <t>0.0766333443985083</t>
  </si>
  <si>
    <t>1.7249915986872448</t>
  </si>
  <si>
    <t>1.58921845225136</t>
  </si>
  <si>
    <t>0.0355617276563684</t>
  </si>
  <si>
    <t>0.311460086330317</t>
  </si>
  <si>
    <t>0.2942036033937465</t>
  </si>
  <si>
    <t>0.03127215113725975</t>
  </si>
  <si>
    <t>0.3608147279385695</t>
  </si>
  <si>
    <t>0.3886879915001075</t>
  </si>
  <si>
    <t>0.0249365607954877</t>
  </si>
  <si>
    <t>0.3255528023541945</t>
  </si>
  <si>
    <t>0.3241431329086275</t>
  </si>
  <si>
    <t>0.0275153957167127</t>
  </si>
  <si>
    <t>0.5613703433169506</t>
  </si>
  <si>
    <t>0.5702366673486555</t>
  </si>
  <si>
    <t>0.05340630975294655</t>
  </si>
  <si>
    <t>0.19032777011805352</t>
  </si>
  <si>
    <t>0.1624439517925205</t>
  </si>
  <si>
    <t>0.030126366917745</t>
  </si>
  <si>
    <t>0.044767821208287345</t>
  </si>
  <si>
    <t>0.04993589102068165</t>
  </si>
  <si>
    <t>0.06568359525732954</t>
  </si>
  <si>
    <t>0.106134316702923</t>
  </si>
  <si>
    <t>0.09234463156470835</t>
  </si>
  <si>
    <t>0.0733809190160178</t>
  </si>
  <si>
    <t>0.429592699162736</t>
  </si>
  <si>
    <t>0.427051865394169</t>
  </si>
  <si>
    <t>0.0522527430102961</t>
  </si>
  <si>
    <t>0.440330069570925</t>
  </si>
  <si>
    <t>0.4314891522229295</t>
  </si>
  <si>
    <t>0.0503229468091838</t>
  </si>
  <si>
    <t>0.510271280483864</t>
  </si>
  <si>
    <t>0.5113933788017124</t>
  </si>
  <si>
    <t>0.0556797835099023</t>
  </si>
  <si>
    <t>1.05883417998315</t>
  </si>
  <si>
    <t>1.046062059007755</t>
  </si>
  <si>
    <t>0.0956918279241725</t>
  </si>
  <si>
    <t>0.1215014058511795</t>
  </si>
  <si>
    <t>0.1077406460396305</t>
  </si>
  <si>
    <t>0.0799061710634477</t>
  </si>
  <si>
    <t>0.3542600038290225</t>
  </si>
  <si>
    <t>0.368831574172066</t>
  </si>
  <si>
    <t>0.0694312638710507</t>
  </si>
  <si>
    <t>0.1883521587736675</t>
  </si>
  <si>
    <t>0.174649915720907</t>
  </si>
  <si>
    <t>0.0263014912319098</t>
  </si>
  <si>
    <t>0.814175574233239</t>
  </si>
  <si>
    <t>0.804782527552711</t>
  </si>
  <si>
    <t>0.02877286552953508</t>
  </si>
  <si>
    <t>0.5017215876810035</t>
  </si>
  <si>
    <t>0.5114768292054195</t>
  </si>
  <si>
    <t>0.1651841637603815</t>
  </si>
  <si>
    <t>0.398822633083856</t>
  </si>
  <si>
    <t>0.3630791284093095</t>
  </si>
  <si>
    <t>0.021692921278545496</t>
  </si>
  <si>
    <t>2.580803028678985</t>
  </si>
  <si>
    <t>2.5360786553394</t>
  </si>
  <si>
    <t>0.0490673019735986</t>
  </si>
  <si>
    <t>2.21987613199863</t>
  </si>
  <si>
    <t>2.3458869047024447</t>
  </si>
  <si>
    <t>0.0335656265464953</t>
  </si>
  <si>
    <t>0.121802610322992</t>
  </si>
  <si>
    <t>0.12641819660985598</t>
  </si>
  <si>
    <t>0.06851924788915939</t>
  </si>
  <si>
    <t>0.10864465342303001</t>
  </si>
  <si>
    <t>0.1249907166335705</t>
  </si>
  <si>
    <t>0.0289904249269455</t>
  </si>
  <si>
    <t>0.30016470089028147</t>
  </si>
  <si>
    <t>0.2971226739588015</t>
  </si>
  <si>
    <t>0.02031540122275835</t>
  </si>
  <si>
    <t>0.0320171065495586</t>
  </si>
  <si>
    <t>0.0344546078886825</t>
  </si>
  <si>
    <t>0.05131559454158405</t>
  </si>
  <si>
    <t>0.04562369340490795</t>
  </si>
  <si>
    <t>0.04155940189165755</t>
  </si>
  <si>
    <t>0.0265142243101015</t>
  </si>
  <si>
    <t>0.929274108983376</t>
  </si>
  <si>
    <t>0.9516455861386419</t>
  </si>
  <si>
    <t>0.0325149523886863</t>
  </si>
  <si>
    <t>0.5577492898583245</t>
  </si>
  <si>
    <t>0.559618662309771</t>
  </si>
  <si>
    <t>0.0469697738184743</t>
  </si>
  <si>
    <t>0.2672056037176585</t>
  </si>
  <si>
    <t>0.272171097670186</t>
  </si>
  <si>
    <t>0.0405180039374817</t>
  </si>
  <si>
    <t>0.40642349572799197</t>
  </si>
  <si>
    <t>0.4145558750079545</t>
  </si>
  <si>
    <t>0.08145810511497895</t>
  </si>
  <si>
    <t>0.283187552770427</t>
  </si>
  <si>
    <t>0.262850933729172</t>
  </si>
  <si>
    <t>0.022036139903444</t>
  </si>
  <si>
    <t>0.2667117232126545</t>
  </si>
  <si>
    <t>0.2436356946336385</t>
  </si>
  <si>
    <t>0.04417348491393035</t>
  </si>
  <si>
    <t>0.0767131180395621</t>
  </si>
  <si>
    <t>0.0693286592575525</t>
  </si>
  <si>
    <t>0.0315486593655784</t>
  </si>
  <si>
    <t>0.8322660486482455</t>
  </si>
  <si>
    <t>0.8642735982463715</t>
  </si>
  <si>
    <t>0.0654445762838814</t>
  </si>
  <si>
    <t>0.11874344855147151</t>
  </si>
  <si>
    <t>0.10479704497855599</t>
  </si>
  <si>
    <t>0.051583111889481045</t>
  </si>
  <si>
    <t>0.0911920776842216</t>
  </si>
  <si>
    <t>0.08225569213194159</t>
  </si>
  <si>
    <t>0.1239239546381045</t>
  </si>
  <si>
    <t>0.1763528706966735</t>
  </si>
  <si>
    <t>0.1829467967456765</t>
  </si>
  <si>
    <t>0.0687742628519695</t>
  </si>
  <si>
    <t>0.4520920487685055</t>
  </si>
  <si>
    <t>0.5229655174116254</t>
  </si>
  <si>
    <t>0.00554824577948854</t>
  </si>
  <si>
    <t>0.5376666655351325</t>
  </si>
  <si>
    <t>0.5382202285095146</t>
  </si>
  <si>
    <t>0.0139725435672172</t>
  </si>
  <si>
    <t>0.3138193468726605</t>
  </si>
  <si>
    <t>0.3669167937661335</t>
  </si>
  <si>
    <t>0.08736630561444055</t>
  </si>
  <si>
    <t>0.14274941730913349</t>
  </si>
  <si>
    <t>0.1434633855172005</t>
  </si>
  <si>
    <t>0.053823391574872</t>
  </si>
  <si>
    <t>0.100595064899328</t>
  </si>
  <si>
    <t>0.09293757950693304</t>
  </si>
  <si>
    <t>0.07963838320880245</t>
  </si>
  <si>
    <t>0.774727974168615</t>
  </si>
  <si>
    <t>0.5978377578456315</t>
  </si>
  <si>
    <t>0.0390056614223974</t>
  </si>
  <si>
    <t>0.7716117148484815</t>
  </si>
  <si>
    <t>0.8016946845611705</t>
  </si>
  <si>
    <t>0.05436357508066715</t>
  </si>
  <si>
    <t>0.0827776799322178</t>
  </si>
  <si>
    <t>0.0793847289240439</t>
  </si>
  <si>
    <t>0.0626468671002914</t>
  </si>
  <si>
    <t>0.09365064393804359</t>
  </si>
  <si>
    <t>0.0916639049768138</t>
  </si>
  <si>
    <t>0.0574008556200746</t>
  </si>
  <si>
    <t>0.2818754062629475</t>
  </si>
  <si>
    <t>0.250702197095393</t>
  </si>
  <si>
    <t>0.04377448182640275</t>
  </si>
  <si>
    <t>0.1899492197882425</t>
  </si>
  <si>
    <t>0.191461857452021</t>
  </si>
  <si>
    <t>0.1311331870416165</t>
  </si>
  <si>
    <t>0.08838484086249776</t>
  </si>
  <si>
    <t>0.09582316595060955</t>
  </si>
  <si>
    <t>0.0408118384432464</t>
  </si>
  <si>
    <t>0.0965706901620899</t>
  </si>
  <si>
    <t>0.104655860124635</t>
  </si>
  <si>
    <t>0.0537484114187731</t>
  </si>
  <si>
    <t>0.34866805817282254</t>
  </si>
  <si>
    <t>0.3658536634600465</t>
  </si>
  <si>
    <t>0.04507973550139685</t>
  </si>
  <si>
    <t>0.4387051849356065</t>
  </si>
  <si>
    <t>0.45260548506250353</t>
  </si>
  <si>
    <t>0.0406872947042162</t>
  </si>
  <si>
    <t>0.2043892857521905</t>
  </si>
  <si>
    <t>0.19966449054886298</t>
  </si>
  <si>
    <t>0.0268459746737833</t>
  </si>
  <si>
    <t>0.0125088232160072</t>
  </si>
  <si>
    <t>0.01315694481930595</t>
  </si>
  <si>
    <t>0.1077300956590985</t>
  </si>
  <si>
    <t>0.125399575044433</t>
  </si>
  <si>
    <t>0.11493897603640499</t>
  </si>
  <si>
    <t>0.06490276750161605</t>
  </si>
  <si>
    <t>0.262855075250768</t>
  </si>
  <si>
    <t>0.292155008515508</t>
  </si>
  <si>
    <t>0.040988228885535494</t>
  </si>
  <si>
    <t>0.542460946337615</t>
  </si>
  <si>
    <t>0.415562219261714</t>
  </si>
  <si>
    <t>0.0392164075306148</t>
  </si>
  <si>
    <t>0.06404065271709565</t>
  </si>
  <si>
    <t>0.056517899655245</t>
  </si>
  <si>
    <t>0.0479676627097701</t>
  </si>
  <si>
    <t>0.6965340053486795</t>
  </si>
  <si>
    <t>0.7509977080244841</t>
  </si>
  <si>
    <t>0.0737513636947453</t>
  </si>
  <si>
    <t>0.07559459229854265</t>
  </si>
  <si>
    <t>0.06988790941179834</t>
  </si>
  <si>
    <t>0.0662905491383721</t>
  </si>
  <si>
    <t>0.34376417041843954</t>
  </si>
  <si>
    <t>0.3543432952288275</t>
  </si>
  <si>
    <t>0.061450032273508697</t>
  </si>
  <si>
    <t>0.26811092921630353</t>
  </si>
  <si>
    <t>0.28050499942130247</t>
  </si>
  <si>
    <t>0.11081681205749405</t>
  </si>
  <si>
    <t>0.0267841540956441</t>
  </si>
  <si>
    <t>0.02444502901657105</t>
  </si>
  <si>
    <t>0.05296481440015105</t>
  </si>
  <si>
    <t>0.1159248619498135</t>
  </si>
  <si>
    <t>0.12166092587091301</t>
  </si>
  <si>
    <t>0.0676121961256517</t>
  </si>
  <si>
    <t>0.1084205386329915</t>
  </si>
  <si>
    <t>0.09164971054593475</t>
  </si>
  <si>
    <t>0.049631069677020204</t>
  </si>
  <si>
    <t>1.79501754148792</t>
  </si>
  <si>
    <t>1.82692583815982</t>
  </si>
  <si>
    <t>0.0277854671597454</t>
  </si>
  <si>
    <t>3.095186487621515</t>
  </si>
  <si>
    <t>3.3741875097035896</t>
  </si>
  <si>
    <t>0.1618421543792</t>
  </si>
  <si>
    <t>0.336224977195466</t>
  </si>
  <si>
    <t>0.2922026210228965</t>
  </si>
  <si>
    <t>0.0398717575515861</t>
  </si>
  <si>
    <t>0.6619192558252884</t>
  </si>
  <si>
    <t>0.734133865322546</t>
  </si>
  <si>
    <t>0.0527750162010317</t>
  </si>
  <si>
    <t>0.1719720765865585</t>
  </si>
  <si>
    <t>0.185792727128989</t>
  </si>
  <si>
    <t>0.05606806660614</t>
  </si>
  <si>
    <t>0.1160578113981295</t>
  </si>
  <si>
    <t>0.125948816641468</t>
  </si>
  <si>
    <t>0.0450281890935793</t>
  </si>
  <si>
    <t>0.5603849467698615</t>
  </si>
  <si>
    <t>0.5418099730784515</t>
  </si>
  <si>
    <t>0.058727961319297306</t>
  </si>
  <si>
    <t>0.073750879594491</t>
  </si>
  <si>
    <t>0.07607460238819441</t>
  </si>
  <si>
    <t>0.0494771886009019</t>
  </si>
  <si>
    <t>0.0777492876838379</t>
  </si>
  <si>
    <t>0.07547098934384135</t>
  </si>
  <si>
    <t>0.0568981464374226</t>
  </si>
  <si>
    <t>0.1289425307559775</t>
  </si>
  <si>
    <t>0.09713973411284466</t>
  </si>
  <si>
    <t>0.0280194206459323</t>
  </si>
  <si>
    <t>0.356450723790164</t>
  </si>
  <si>
    <t>0.3715188800720095</t>
  </si>
  <si>
    <t>0.0544884446692264</t>
  </si>
  <si>
    <t>0.3566166338401835</t>
  </si>
  <si>
    <t>0.3481653243799625</t>
  </si>
  <si>
    <t>0.0178735409639582</t>
  </si>
  <si>
    <t>0.728885981021825</t>
  </si>
  <si>
    <t>0.7443364954557615</t>
  </si>
  <si>
    <t>0.0309350095920969</t>
  </si>
  <si>
    <t>0.3239544831639145</t>
  </si>
  <si>
    <t>0.3167933329415215</t>
  </si>
  <si>
    <t>0.03520589060167045</t>
  </si>
  <si>
    <t>0.1923482068561695</t>
  </si>
  <si>
    <t>0.20786734065102</t>
  </si>
  <si>
    <t>0.0314503338712854</t>
  </si>
  <si>
    <t>0.2292946867546615</t>
  </si>
  <si>
    <t>0.134566183175724</t>
  </si>
  <si>
    <t>0.03535297356954305</t>
  </si>
  <si>
    <t>0.07022782096125496</t>
  </si>
  <si>
    <t>0.0684390200021214</t>
  </si>
  <si>
    <t>0.05768692871200275</t>
  </si>
  <si>
    <t>0.0623072325918491</t>
  </si>
  <si>
    <t>0.05943025582899655</t>
  </si>
  <si>
    <t>0.050286979359398</t>
  </si>
  <si>
    <t>1.23595097674677</t>
  </si>
  <si>
    <t>1.235059029750495</t>
  </si>
  <si>
    <t>0.048473401343058053</t>
  </si>
  <si>
    <t>0.515604306813074</t>
  </si>
  <si>
    <t>0.498248223218263</t>
  </si>
  <si>
    <t>0.0783551998736933</t>
  </si>
  <si>
    <t>0.09640064033319434</t>
  </si>
  <si>
    <t>0.09185802119383255</t>
  </si>
  <si>
    <t>0.03696715859822705</t>
  </si>
  <si>
    <t>0.3174512977443385</t>
  </si>
  <si>
    <t>0.315144367784143</t>
  </si>
  <si>
    <t>0.0163805779469469</t>
  </si>
  <si>
    <t>0.268265637336795</t>
  </si>
  <si>
    <t>0.282503938223192</t>
  </si>
  <si>
    <t>0.0265661002134918</t>
  </si>
  <si>
    <t>0.1628311211527825</t>
  </si>
  <si>
    <t>0.17779321992973102</t>
  </si>
  <si>
    <t>0.04309338403792384</t>
  </si>
  <si>
    <t>0.2026282829144285</t>
  </si>
  <si>
    <t>0.1695464000422895</t>
  </si>
  <si>
    <t>O-desmethyltramadol</t>
  </si>
  <si>
    <t>3.8983157246268824e-5</t>
  </si>
  <si>
    <t>7.01612214278682e-5</t>
  </si>
  <si>
    <t>0.0120476871711576</t>
  </si>
  <si>
    <t>0.1160397577704115</t>
  </si>
  <si>
    <t>0.1093601992103935</t>
  </si>
  <si>
    <t>0.0351977336238954</t>
  </si>
  <si>
    <t>0.0640348943698815</t>
  </si>
  <si>
    <t>0.0566558693845189</t>
  </si>
  <si>
    <t>0.200731177466659</t>
  </si>
  <si>
    <t>0.608093568961555</t>
  </si>
  <si>
    <t>0.579924342476215</t>
  </si>
  <si>
    <t>0.0725509658681235</t>
  </si>
  <si>
    <t>0.232884257280467</t>
  </si>
  <si>
    <t>0.2984426677352005</t>
  </si>
  <si>
    <t>0.0829064963269247</t>
  </si>
  <si>
    <t>0.0918639282680731</t>
  </si>
  <si>
    <t>0.1017661317624631</t>
  </si>
  <si>
    <t>0.0918720767114796</t>
  </si>
  <si>
    <t>0.19902181883534148</t>
  </si>
  <si>
    <t>0.190485309982266</t>
  </si>
  <si>
    <t>0.0481481526327143</t>
  </si>
  <si>
    <t>0.3254065348988095</t>
  </si>
  <si>
    <t>0.214068620191237</t>
  </si>
  <si>
    <t>0.12239616978034551</t>
  </si>
  <si>
    <t>0.1735274595867155</t>
  </si>
  <si>
    <t>0.17459571134805102</t>
  </si>
  <si>
    <t>0.0766153463599684</t>
  </si>
  <si>
    <t>0.5188619391680945</t>
  </si>
  <si>
    <t>0.509146452847299</t>
  </si>
  <si>
    <t>0.0765990844319791</t>
  </si>
  <si>
    <t>0.253760468762874</t>
  </si>
  <si>
    <t>0.22972998567028302</t>
  </si>
  <si>
    <t>0.0743570364017335</t>
  </si>
  <si>
    <t>0.1282795734261745</t>
  </si>
  <si>
    <t>0.12316910788010149</t>
  </si>
  <si>
    <t>0.095543480640793</t>
  </si>
  <si>
    <t>0.8562356441172776</t>
  </si>
  <si>
    <t>0.7940134465309365</t>
  </si>
  <si>
    <t>0.06795470762128114</t>
  </si>
  <si>
    <t>0.04285713700124935</t>
  </si>
  <si>
    <t>0.04195802506719</t>
  </si>
  <si>
    <t>0.1405877967948415</t>
  </si>
  <si>
    <t>2.4299503095963804</t>
  </si>
  <si>
    <t>2.51412246729871</t>
  </si>
  <si>
    <t>0.08740559313374345</t>
  </si>
  <si>
    <t>0.12107256109098599</t>
  </si>
  <si>
    <t>0.1117400882757085</t>
  </si>
  <si>
    <t>0.0358245588693605</t>
  </si>
  <si>
    <t>0.4803398222646525</t>
  </si>
  <si>
    <t>0.41748353481550504</t>
  </si>
  <si>
    <t>0.0451347825850404</t>
  </si>
  <si>
    <t>0.23712494150535202</t>
  </si>
  <si>
    <t>0.25346101907394303</t>
  </si>
  <si>
    <t>0.0916954420108218</t>
  </si>
  <si>
    <t>1.881274551779855</t>
  </si>
  <si>
    <t>1.777080908652575</t>
  </si>
  <si>
    <t>0.041248400321546155</t>
  </si>
  <si>
    <t>0.2237956407348225</t>
  </si>
  <si>
    <t>0.263890154064297</t>
  </si>
  <si>
    <t>0.00636551847392747</t>
  </si>
  <si>
    <t>0.32384326937500896</t>
  </si>
  <si>
    <t>0.28369338279460554</t>
  </si>
  <si>
    <t>0.0773699808995604</t>
  </si>
  <si>
    <t>0.123195052889983</t>
  </si>
  <si>
    <t>0.09743062751983814</t>
  </si>
  <si>
    <t>0.06527193564573536</t>
  </si>
  <si>
    <t>0.107570824225211</t>
  </si>
  <si>
    <t>0.09979471270288409</t>
  </si>
  <si>
    <t>0.0519703562905034</t>
  </si>
  <si>
    <t>0.287200523066116</t>
  </si>
  <si>
    <t>0.30357640305941846</t>
  </si>
  <si>
    <t>0.0445935501758029</t>
  </si>
  <si>
    <t>0.2288855330893465</t>
  </si>
  <si>
    <t>0.214296610292683</t>
  </si>
  <si>
    <t>0.0478096185012224</t>
  </si>
  <si>
    <t>0.584575927096374</t>
  </si>
  <si>
    <t>0.6710032214450785</t>
  </si>
  <si>
    <t>0.0403505844957757</t>
  </si>
  <si>
    <t>0.3662213330355275</t>
  </si>
  <si>
    <t>0.383691839599159</t>
  </si>
  <si>
    <t>0.051765243809584846</t>
  </si>
  <si>
    <t>0.0246273235755457</t>
  </si>
  <si>
    <t>0.02395165480580415</t>
  </si>
  <si>
    <t>0.064588270168896</t>
  </si>
  <si>
    <t>0.13864121971528598</t>
  </si>
  <si>
    <t>0.12877328582591901</t>
  </si>
  <si>
    <t>0.06714448733881866</t>
  </si>
  <si>
    <t>0.174075183789615</t>
  </si>
  <si>
    <t>0.175913087425938</t>
  </si>
  <si>
    <t>0.049129184469179396</t>
  </si>
  <si>
    <t>0.1897829389604095</t>
  </si>
  <si>
    <t>0.180606023386573</t>
  </si>
  <si>
    <t>0.0516196119287363</t>
  </si>
  <si>
    <t>0.1806766236369605</t>
  </si>
  <si>
    <t>0.181661566113489</t>
  </si>
  <si>
    <t>0.0543638551778894</t>
  </si>
  <si>
    <t>0.12615126105650198</t>
  </si>
  <si>
    <t>0.1201799481297455</t>
  </si>
  <si>
    <t>0.02223009923833975</t>
  </si>
  <si>
    <t>0.25599328604009197</t>
  </si>
  <si>
    <t>0.2825586832575335</t>
  </si>
  <si>
    <t>0.0654391533865008</t>
  </si>
  <si>
    <t>0.6428633033885409</t>
  </si>
  <si>
    <t>0.559796060117763</t>
  </si>
  <si>
    <t>0.0425658284809078</t>
  </si>
  <si>
    <t>0.49648935078648</t>
  </si>
  <si>
    <t>0.5055851221103576</t>
  </si>
  <si>
    <t>0.0421904653507931</t>
  </si>
  <si>
    <t>0.7687979205167785</t>
  </si>
  <si>
    <t>0.784476476986145</t>
  </si>
  <si>
    <t>0.0591655051664763</t>
  </si>
  <si>
    <t>0.09093779080589405</t>
  </si>
  <si>
    <t>0.08531099753996754</t>
  </si>
  <si>
    <t>0.0551822633457658</t>
  </si>
  <si>
    <t>0.08656398653480035</t>
  </si>
  <si>
    <t>0.09077410156360996</t>
  </si>
  <si>
    <t>0.01762186256872085</t>
  </si>
  <si>
    <t>0.157011271290812</t>
  </si>
  <si>
    <t>0.150113019966033</t>
  </si>
  <si>
    <t>0.0302533362818616</t>
  </si>
  <si>
    <t>0.8376114435166445</t>
  </si>
  <si>
    <t>0.897563837051458</t>
  </si>
  <si>
    <t>0.00337487486509423</t>
  </si>
  <si>
    <t>0.269474695532189</t>
  </si>
  <si>
    <t>0.31553419347128697</t>
  </si>
  <si>
    <t>0.0561284005346535</t>
  </si>
  <si>
    <t>0.0509976285702225</t>
  </si>
  <si>
    <t>0.0492587387339533</t>
  </si>
  <si>
    <t>0.0471612858896418</t>
  </si>
  <si>
    <t>0.2672493698697365</t>
  </si>
  <si>
    <t>0.2330653264182365</t>
  </si>
  <si>
    <t>0.03441597282257605</t>
  </si>
  <si>
    <t>0.0921095151234062</t>
  </si>
  <si>
    <t>0.08375182437799944</t>
  </si>
  <si>
    <t>0.023388932763263207</t>
  </si>
  <si>
    <t>0.4800910032496955</t>
  </si>
  <si>
    <t>0.4321373133774975</t>
  </si>
  <si>
    <t>0.0262028382742949</t>
  </si>
  <si>
    <t>0.4019987616663</t>
  </si>
  <si>
    <t>0.4129124975900505</t>
  </si>
  <si>
    <t>0.09553437067172205</t>
  </si>
  <si>
    <t>0.0595987221543025</t>
  </si>
  <si>
    <t>0.05250658031225715</t>
  </si>
  <si>
    <t>0.0365465654095692</t>
  </si>
  <si>
    <t>0.18220451851473551</t>
  </si>
  <si>
    <t>0.206076606145393</t>
  </si>
  <si>
    <t>0.0280782490095977</t>
  </si>
  <si>
    <t>0.09021090854232261</t>
  </si>
  <si>
    <t>0.0961073157597912</t>
  </si>
  <si>
    <t>0.0720944490482337</t>
  </si>
  <si>
    <t>0.23847961085361452</t>
  </si>
  <si>
    <t>0.2353639039870155</t>
  </si>
  <si>
    <t>0.039190810932629</t>
  </si>
  <si>
    <t>0.173023641221965</t>
  </si>
  <si>
    <t>0.15903328709116</t>
  </si>
  <si>
    <t>0.03339774766244525</t>
  </si>
  <si>
    <t>0.398098451443518</t>
  </si>
  <si>
    <t>0.40469472579745147</t>
  </si>
  <si>
    <t>0.07750625117633865</t>
  </si>
  <si>
    <t>0.07111977652176245</t>
  </si>
  <si>
    <t>0.06727584062342705</t>
  </si>
  <si>
    <t>0.09380221094186006</t>
  </si>
  <si>
    <t>0.194078877467898</t>
  </si>
  <si>
    <t>0.177580401895746</t>
  </si>
  <si>
    <t>0.060680163749676205</t>
  </si>
  <si>
    <t>0.34468355377083604</t>
  </si>
  <si>
    <t>0.342747166887024</t>
  </si>
  <si>
    <t>0.0574123607411337</t>
  </si>
  <si>
    <t>0.1991722772863185</t>
  </si>
  <si>
    <t>0.2034316982783465</t>
  </si>
  <si>
    <t>0.09140641020373595</t>
  </si>
  <si>
    <t>0.35692637805446803</t>
  </si>
  <si>
    <t>0.35770377513871954</t>
  </si>
  <si>
    <t>0.0369712669768607</t>
  </si>
  <si>
    <t>0.08451841936838331</t>
  </si>
  <si>
    <t>0.08294098141819414</t>
  </si>
  <si>
    <t>0.1351903589133825</t>
  </si>
  <si>
    <t>0.20198584130081798</t>
  </si>
  <si>
    <t>0.19702174285326302</t>
  </si>
  <si>
    <t>0.06748782669358495</t>
  </si>
  <si>
    <t>0.468045153534996</t>
  </si>
  <si>
    <t>0.3288388081740025</t>
  </si>
  <si>
    <t>0.0012886734460761</t>
  </si>
  <si>
    <t>0.49134272231268805</t>
  </si>
  <si>
    <t>0.4699373200610665</t>
  </si>
  <si>
    <t>0.102367551351264</t>
  </si>
  <si>
    <t>0.10259537897819546</t>
  </si>
  <si>
    <t>0.10544147696966699</t>
  </si>
  <si>
    <t>0.1032655986170755</t>
  </si>
  <si>
    <t>0.46697388715217303</t>
  </si>
  <si>
    <t>0.416023142550476</t>
  </si>
  <si>
    <t>0.07261177333153654</t>
  </si>
  <si>
    <t>0.0687148782231356</t>
  </si>
  <si>
    <t>0.07199043178130979</t>
  </si>
  <si>
    <t>0.06792499240928976</t>
  </si>
  <si>
    <t>0.08617923693391921</t>
  </si>
  <si>
    <t>0.08613310470608554</t>
  </si>
  <si>
    <t>0.0736658380918985</t>
  </si>
  <si>
    <t>0.1673232404525615</t>
  </si>
  <si>
    <t>0.14264551350869098</t>
  </si>
  <si>
    <t>0.0359488767809846</t>
  </si>
  <si>
    <t>0.12699604249504398</t>
  </si>
  <si>
    <t>0.12618888327351752</t>
  </si>
  <si>
    <t>0.0369476881244745</t>
  </si>
  <si>
    <t>0.37769159781155703</t>
  </si>
  <si>
    <t>0.38976249637990046</t>
  </si>
  <si>
    <t>0.089599830910034</t>
  </si>
  <si>
    <t>0.149719251631408</t>
  </si>
  <si>
    <t>0.14694495003907398</t>
  </si>
  <si>
    <t>0.02408929270641775</t>
  </si>
  <si>
    <t>0.138993321279966</t>
  </si>
  <si>
    <t>0.1354711549564185</t>
  </si>
  <si>
    <t>0.0265118417808714</t>
  </si>
  <si>
    <t>0.682719649687217</t>
  </si>
  <si>
    <t>0.6650227193958089</t>
  </si>
  <si>
    <t>0.026659338307035853</t>
  </si>
  <si>
    <t>0.06341975969885795</t>
  </si>
  <si>
    <t>0.06430436411591385</t>
  </si>
  <si>
    <t>0.037385297294904</t>
  </si>
  <si>
    <t>0.1262172259119005</t>
  </si>
  <si>
    <t>0.12033869109564549</t>
  </si>
  <si>
    <t>0.0422615611718841</t>
  </si>
  <si>
    <t>4.1828008765118</t>
  </si>
  <si>
    <t>4.299019219073569</t>
  </si>
  <si>
    <t>0.0145180479862096</t>
  </si>
  <si>
    <t>1.10153706514041</t>
  </si>
  <si>
    <t>1.1580995046591749</t>
  </si>
  <si>
    <t>0.0170204613621692</t>
  </si>
  <si>
    <t>13.08195186201295</t>
  </si>
  <si>
    <t>13.2175568194591</t>
  </si>
  <si>
    <t>0.027049620302450297</t>
  </si>
  <si>
    <t>1.628256316194185</t>
  </si>
  <si>
    <t>1.695363000887645</t>
  </si>
  <si>
    <t>0.0433152110265931</t>
  </si>
  <si>
    <t>0.03000573203452345</t>
  </si>
  <si>
    <t>0.029516180192997</t>
  </si>
  <si>
    <t>0.039338863733120746</t>
  </si>
  <si>
    <t>0.08227187883216994</t>
  </si>
  <si>
    <t>0.0843325250922044</t>
  </si>
  <si>
    <t>0.0404541067011203</t>
  </si>
  <si>
    <t>0.1530658824025405</t>
  </si>
  <si>
    <t>0.1874011212922045</t>
  </si>
  <si>
    <t>0.037742335169708</t>
  </si>
  <si>
    <t>0.179967083582115</t>
  </si>
  <si>
    <t>0.168312794164521</t>
  </si>
  <si>
    <t>0.07900433407653734</t>
  </si>
  <si>
    <t>0.08341584459390369</t>
  </si>
  <si>
    <t>0.07641709090433105</t>
  </si>
  <si>
    <t>0.0491514588509298</t>
  </si>
  <si>
    <t>0.122144538086212</t>
  </si>
  <si>
    <t>0.130155621377969</t>
  </si>
  <si>
    <t>0.0175494482835232</t>
  </si>
  <si>
    <t>0.6817537615922705</t>
  </si>
  <si>
    <t>0.7072695225046065</t>
  </si>
  <si>
    <t>0.0396503694877968</t>
  </si>
  <si>
    <t>0.1041467062316949</t>
  </si>
  <si>
    <t>0.1016905896745662</t>
  </si>
  <si>
    <t>0.036633969016453646</t>
  </si>
  <si>
    <t>0.3873606004007855</t>
  </si>
  <si>
    <t>0.4013426529979585</t>
  </si>
  <si>
    <t>0.0189635211070822</t>
  </si>
  <si>
    <t>0.6209797539361386</t>
  </si>
  <si>
    <t>0.649371238260708</t>
  </si>
  <si>
    <t>0.0174004040135035</t>
  </si>
  <si>
    <t>0.4540795489991395</t>
  </si>
  <si>
    <t>0.4249920223064415</t>
  </si>
  <si>
    <t>0.0186043284264396</t>
  </si>
  <si>
    <t>0.6052952376975245</t>
  </si>
  <si>
    <t>0.622603346096066</t>
  </si>
  <si>
    <t>0.0953377413519324</t>
  </si>
  <si>
    <t>0.1114308806725095</t>
  </si>
  <si>
    <t>0.1063082459718975</t>
  </si>
  <si>
    <t>0.0670905092003741</t>
  </si>
  <si>
    <t>0.811313018315149</t>
  </si>
  <si>
    <t>0.7724362263450766</t>
  </si>
  <si>
    <t>0.0536736680137402</t>
  </si>
  <si>
    <t>0.6193594290422925</t>
  </si>
  <si>
    <t>0.635521514864817</t>
  </si>
  <si>
    <t>0.07691072525833685</t>
  </si>
  <si>
    <t>0.142669783928552</t>
  </si>
  <si>
    <t>0.1214061342099115</t>
  </si>
  <si>
    <t>0.0617636279998976</t>
  </si>
  <si>
    <t>0.195217997385202</t>
  </si>
  <si>
    <t>0.1967867405208265</t>
  </si>
  <si>
    <t>0.0260571107529366</t>
  </si>
  <si>
    <t>0.398919021498786</t>
  </si>
  <si>
    <t>0.4200918665319415</t>
  </si>
  <si>
    <t>0.0222259225170639</t>
  </si>
  <si>
    <t>0.527645929720931</t>
  </si>
  <si>
    <t>0.572962654662531</t>
  </si>
  <si>
    <t>0.0470445351074294</t>
  </si>
  <si>
    <t>0.126867269485746</t>
  </si>
  <si>
    <t>0.11831013119665</t>
  </si>
  <si>
    <t>0.00907282705147903</t>
  </si>
  <si>
    <t>0.1108992835048085</t>
  </si>
  <si>
    <t>0.11142729646246949</t>
  </si>
  <si>
    <t>0.0710036153815503</t>
  </si>
  <si>
    <t>0.05418522287715015</t>
  </si>
  <si>
    <t>0.0521002067228312</t>
  </si>
  <si>
    <t>0.04715746874604215</t>
  </si>
  <si>
    <t>0.2694983861705445</t>
  </si>
  <si>
    <t>0.27590234934544</t>
  </si>
  <si>
    <t>0.0496825378406196</t>
  </si>
  <si>
    <t>0.6216818838902165</t>
  </si>
  <si>
    <t>0.6333984127705465</t>
  </si>
  <si>
    <t>0.00169819175265129</t>
  </si>
  <si>
    <t>0.21705537058976349</t>
  </si>
  <si>
    <t>0.2533705077820825</t>
  </si>
  <si>
    <t>0.027294728086277503</t>
  </si>
  <si>
    <t>0.4619547488962535</t>
  </si>
  <si>
    <t>0.5143232741782805</t>
  </si>
  <si>
    <t>0.0443271418822484</t>
  </si>
  <si>
    <t>0.6487484694101355</t>
  </si>
  <si>
    <t>0.628490651984514</t>
  </si>
  <si>
    <t>0.036999376349628146</t>
  </si>
  <si>
    <t>0.102180962224037</t>
  </si>
  <si>
    <t>0.0913367642318573</t>
  </si>
  <si>
    <t>0.241869955209512</t>
  </si>
  <si>
    <t>0.6300525366143765</t>
  </si>
  <si>
    <t>0.597548506652863</t>
  </si>
  <si>
    <t>0.0666072613817158</t>
  </si>
  <si>
    <t>0.293776201205588</t>
  </si>
  <si>
    <t>0.2993826488532355</t>
  </si>
  <si>
    <t>0.049492929251384446</t>
  </si>
  <si>
    <t>0.1917184923620725</t>
  </si>
  <si>
    <t>0.175474438665575</t>
  </si>
  <si>
    <t>0.146576530011689</t>
  </si>
  <si>
    <t>0.222557662370686</t>
  </si>
  <si>
    <t>0.2073296298066325</t>
  </si>
  <si>
    <t>0.04048050676850881</t>
  </si>
  <si>
    <t>0.89916233419817</t>
  </si>
  <si>
    <t>0.9160934682681185</t>
  </si>
  <si>
    <t>0.033790867197337</t>
  </si>
  <si>
    <t>0.081153594423899</t>
  </si>
  <si>
    <t>0.0807311813247336</t>
  </si>
  <si>
    <t>0.0795757625228032</t>
  </si>
  <si>
    <t>0.21651368869689303</t>
  </si>
  <si>
    <t>0.2046324342519265</t>
  </si>
  <si>
    <t>0.036940434166711805</t>
  </si>
  <si>
    <t>1.751221108877165</t>
  </si>
  <si>
    <t>1.62804519467699</t>
  </si>
  <si>
    <t>0.0238509042358378</t>
  </si>
  <si>
    <t>1.6533020779130498</t>
  </si>
  <si>
    <t>1.63092102162705</t>
  </si>
  <si>
    <t>0.02788864174080445</t>
  </si>
  <si>
    <t>0.2999436952755945</t>
  </si>
  <si>
    <t>0.335066544856872</t>
  </si>
  <si>
    <t>0.0510006848011557</t>
  </si>
  <si>
    <t>0.1574984923985125</t>
  </si>
  <si>
    <t>0.175195598985516</t>
  </si>
  <si>
    <t>0.03536822407742905</t>
  </si>
  <si>
    <t>0.132754352169153</t>
  </si>
  <si>
    <t>0.124386590254598</t>
  </si>
  <si>
    <t>0.0675218822056918</t>
  </si>
  <si>
    <t>0.112818579150147</t>
  </si>
  <si>
    <t>0.117952438058613</t>
  </si>
  <si>
    <t>0.062155682772203694</t>
  </si>
  <si>
    <t>0.168472351635787</t>
  </si>
  <si>
    <t>0.174377825575825</t>
  </si>
  <si>
    <t>0.295507359178115</t>
  </si>
  <si>
    <t>1.88972947613799</t>
  </si>
  <si>
    <t>1.76197573920912</t>
  </si>
  <si>
    <t>0.03379708640601915</t>
  </si>
  <si>
    <t>0.2827438400218575</t>
  </si>
  <si>
    <t>0.2922815075555995</t>
  </si>
  <si>
    <t>0.0512044472627482</t>
  </si>
  <si>
    <t>0.132120123930984</t>
  </si>
  <si>
    <t>0.1075715840851845</t>
  </si>
  <si>
    <t>0.11144460719405899</t>
  </si>
  <si>
    <t>0.0773347517279068</t>
  </si>
  <si>
    <t>0.07498863349755515</t>
  </si>
  <si>
    <t>0.0175261897001571</t>
  </si>
  <si>
    <t>0.13923519877921098</t>
  </si>
  <si>
    <t>0.15108725001294349</t>
  </si>
  <si>
    <t>0.0350751848239861</t>
  </si>
  <si>
    <t>0.1863335664515045</t>
  </si>
  <si>
    <t>0.2009125846164755</t>
  </si>
  <si>
    <t>0.0866511650704053</t>
  </si>
  <si>
    <t>0.256936780562171</t>
  </si>
  <si>
    <t>0.24165908366883349</t>
  </si>
  <si>
    <t>0.0623063869420772</t>
  </si>
  <si>
    <t>0.424962443720798</t>
  </si>
  <si>
    <t>0.4635633588904205</t>
  </si>
  <si>
    <t>0.0270376047922478</t>
  </si>
  <si>
    <t>0.704776118230964</t>
  </si>
  <si>
    <t>0.7544686918869854</t>
  </si>
  <si>
    <t>0.05961690439112715</t>
  </si>
  <si>
    <t>0.09982400541754499</t>
  </si>
  <si>
    <t>0.09396603978486964</t>
  </si>
  <si>
    <t>0.0475266435413577</t>
  </si>
  <si>
    <t>0.07956114758794611</t>
  </si>
  <si>
    <t>0.07479053047854795</t>
  </si>
  <si>
    <t>0.0867144539613679</t>
  </si>
  <si>
    <t>0.118915769253567</t>
  </si>
  <si>
    <t>0.107260946088823</t>
  </si>
  <si>
    <t>0.10926119132292</t>
  </si>
  <si>
    <t>0.0584715336945354</t>
  </si>
  <si>
    <t>0.0556443880224413</t>
  </si>
  <si>
    <t>0.0646442507631808</t>
  </si>
  <si>
    <t>0.43659436062109047</t>
  </si>
  <si>
    <t>0.405949377237517</t>
  </si>
  <si>
    <t>0.028659910005022</t>
  </si>
  <si>
    <t>0.242086531009476</t>
  </si>
  <si>
    <t>0.23588692015047752</t>
  </si>
  <si>
    <t>0.0105947894122202</t>
  </si>
  <si>
    <t>1.181037144122465</t>
  </si>
  <si>
    <t>1.2329671852458999</t>
  </si>
  <si>
    <t>0.0602104658763706</t>
  </si>
  <si>
    <t>0.123087087477534</t>
  </si>
  <si>
    <t>0.121368852382245</t>
  </si>
  <si>
    <t>0.0446288134290668</t>
  </si>
  <si>
    <t>0.3621027850421345</t>
  </si>
  <si>
    <t>0.3685821430440045</t>
  </si>
  <si>
    <t>0.0586983881374493</t>
  </si>
  <si>
    <t>0.1990377807131825</t>
  </si>
  <si>
    <t>0.161509453780918</t>
  </si>
  <si>
    <t>0.0602314208371192</t>
  </si>
  <si>
    <t>0.0738507467945938</t>
  </si>
  <si>
    <t>0.07580266390027024</t>
  </si>
  <si>
    <t>0.0428055179688044</t>
  </si>
  <si>
    <t>0.8703413495331436</t>
  </si>
  <si>
    <t>0.792298994542919</t>
  </si>
  <si>
    <t>0.0962570322298398</t>
  </si>
  <si>
    <t>0.2188269562502115</t>
  </si>
  <si>
    <t>0.1917241853556445</t>
  </si>
  <si>
    <t>0.08274995401074335</t>
  </si>
  <si>
    <t>0.29313472760849646</t>
  </si>
  <si>
    <t>0.286938181783371</t>
  </si>
  <si>
    <t>0.0545954062678828</t>
  </si>
  <si>
    <t>0.40713043470029753</t>
  </si>
  <si>
    <t>0.46559695454708705</t>
  </si>
  <si>
    <t>0.0439798177546347</t>
  </si>
  <si>
    <t>0.2134299463252745</t>
  </si>
  <si>
    <t>0.23281356653791552</t>
  </si>
  <si>
    <t>0.019737604089191903</t>
  </si>
  <si>
    <t>0.147408896560863</t>
  </si>
  <si>
    <t>0.16202214159016048</t>
  </si>
  <si>
    <t>0.019777904689401576</t>
  </si>
  <si>
    <t>0.355767705325631</t>
  </si>
  <si>
    <t>0.408276527622188</t>
  </si>
  <si>
    <t>0.028703355137970503</t>
  </si>
  <si>
    <t>0.08908140211225216</t>
  </si>
  <si>
    <t>0.11674566187660801</t>
  </si>
  <si>
    <t>0.0459529466552064</t>
  </si>
  <si>
    <t>0.2521695908154935</t>
  </si>
  <si>
    <t>0.308752792325537</t>
  </si>
  <si>
    <t>0.0506226423633595</t>
  </si>
  <si>
    <t>0.187779830191022</t>
  </si>
  <si>
    <t>0.1510582367236325</t>
  </si>
  <si>
    <t>0.0303929458953887</t>
  </si>
  <si>
    <t>0.39508292188802496</t>
  </si>
  <si>
    <t>0.384512572403358</t>
  </si>
  <si>
    <t>0.0565726067298785</t>
  </si>
  <si>
    <t>0.27023744990556453</t>
  </si>
  <si>
    <t>0.283772291142816</t>
  </si>
  <si>
    <t>0.039084628143734396</t>
  </si>
  <si>
    <t>0.4743251248285665</t>
  </si>
  <si>
    <t>0.48107074924382</t>
  </si>
  <si>
    <t>0.0796166618967741</t>
  </si>
  <si>
    <t>0.4785854451539705</t>
  </si>
  <si>
    <t>0.454614365956804</t>
  </si>
  <si>
    <t>0.03049664781259215</t>
  </si>
  <si>
    <t>0.1434437513570315</t>
  </si>
  <si>
    <t>0.233351862591766</t>
  </si>
  <si>
    <t>0.0260077720929212</t>
  </si>
  <si>
    <t>0.23170085219264702</t>
  </si>
  <si>
    <t>0.23551221280138201</t>
  </si>
  <si>
    <t>0.03117542873049385</t>
  </si>
  <si>
    <t>0.3761011078330645</t>
  </si>
  <si>
    <t>0.3557711093493445</t>
  </si>
  <si>
    <t>0.0753361820583973</t>
  </si>
  <si>
    <t>0.36988055933471853</t>
  </si>
  <si>
    <t>0.3866619950478465</t>
  </si>
  <si>
    <t>0.0230569040095882</t>
  </si>
  <si>
    <t>0.21524364883944103</t>
  </si>
  <si>
    <t>0.2324890747756425</t>
  </si>
  <si>
    <t>0.121532915416955</t>
  </si>
  <si>
    <t>0.09178442273820994</t>
  </si>
  <si>
    <t>0.08773979213815256</t>
  </si>
  <si>
    <t>0.08977855272267465</t>
  </si>
  <si>
    <t>0.607697550354966</t>
  </si>
  <si>
    <t>0.553972136644513</t>
  </si>
  <si>
    <t>0.06294156774863464</t>
  </si>
  <si>
    <t>0.1630107222792455</t>
  </si>
  <si>
    <t>0.156072252862951</t>
  </si>
  <si>
    <t>0.106796832243973</t>
  </si>
  <si>
    <t>0.167259642121987</t>
  </si>
  <si>
    <t>0.1660172173953145</t>
  </si>
  <si>
    <t>0.0744392357406001</t>
  </si>
  <si>
    <t>0.1085564527954565</t>
  </si>
  <si>
    <t>0.103300408698058</t>
  </si>
  <si>
    <t>0.072986725774764</t>
  </si>
  <si>
    <t>0.07155416289819415</t>
  </si>
  <si>
    <t>0.0666190810448618</t>
  </si>
  <si>
    <t>0.0447005634299916</t>
  </si>
  <si>
    <t>0.4955411305068055</t>
  </si>
  <si>
    <t>0.503180772526581</t>
  </si>
  <si>
    <t>0.0326906310292008</t>
  </si>
  <si>
    <t>0.899499571023418</t>
  </si>
  <si>
    <t>0.9567835684264115</t>
  </si>
  <si>
    <t>0.0328665158581633</t>
  </si>
  <si>
    <t>0.3547682925610175</t>
  </si>
  <si>
    <t>0.328039346476933</t>
  </si>
  <si>
    <t>0.0504934516765156</t>
  </si>
  <si>
    <t>0.940742256118396</t>
  </si>
  <si>
    <t>0.9003214554502881</t>
  </si>
  <si>
    <t>0.0486628585489928</t>
  </si>
  <si>
    <t>0.0872116534662204</t>
  </si>
  <si>
    <t>0.077076796739616</t>
  </si>
  <si>
    <t>0.04617594481712435</t>
  </si>
  <si>
    <t>0.318655800374938</t>
  </si>
  <si>
    <t>0.33334111555873047</t>
  </si>
  <si>
    <t>0.09925399348324546</t>
  </si>
  <si>
    <t>0.0587787012192522</t>
  </si>
  <si>
    <t>0.06023422090618885</t>
  </si>
  <si>
    <t>0.119921650244681</t>
  </si>
  <si>
    <t>0.054120858857567344</t>
  </si>
  <si>
    <t>0.0546170786869565</t>
  </si>
  <si>
    <t>0.042857584049049297</t>
  </si>
  <si>
    <t>0.08780661963171305</t>
  </si>
  <si>
    <t>0.102734779623222</t>
  </si>
  <si>
    <t>0.0317891767752359</t>
  </si>
  <si>
    <t>0.1657724238403555</t>
  </si>
  <si>
    <t>0.1642545546114835</t>
  </si>
  <si>
    <t>0.0317794599956022</t>
  </si>
  <si>
    <t>0.2386092779116215</t>
  </si>
  <si>
    <t>0.292199513725053</t>
  </si>
  <si>
    <t>0.0421835238945018</t>
  </si>
  <si>
    <t>0.3518172259744665</t>
  </si>
  <si>
    <t>0.333966146141326</t>
  </si>
  <si>
    <t>0.0447529766966943</t>
  </si>
  <si>
    <t>0.09234919627846315</t>
  </si>
  <si>
    <t>0.10228680569776949</t>
  </si>
  <si>
    <t>0.0777004541990029</t>
  </si>
  <si>
    <t>0.06621622308040265</t>
  </si>
  <si>
    <t>0.06946108337842215</t>
  </si>
  <si>
    <t>0.0484574597537732</t>
  </si>
  <si>
    <t>0.10556840828730901</t>
  </si>
  <si>
    <t>0.09766955315237269</t>
  </si>
  <si>
    <t>0.08031495973141581</t>
  </si>
  <si>
    <t>0.1493532099592115</t>
  </si>
  <si>
    <t>0.16107982429164652</t>
  </si>
  <si>
    <t>0.0303133940153081</t>
  </si>
  <si>
    <t>1.4075641068631048</t>
  </si>
  <si>
    <t>1.6385951186062249</t>
  </si>
  <si>
    <t>0.03544697301572035</t>
  </si>
  <si>
    <t>0.321939685108214</t>
  </si>
  <si>
    <t>0.327558652560956</t>
  </si>
  <si>
    <t>0.0247066174611673</t>
  </si>
  <si>
    <t>0.147827381654609</t>
  </si>
  <si>
    <t>0.145029769389111</t>
  </si>
  <si>
    <t>0.09187106855550295</t>
  </si>
  <si>
    <t>0.18834992659688699</t>
  </si>
  <si>
    <t>0.1725109680338175</t>
  </si>
  <si>
    <t>0.03578379446217645</t>
  </si>
  <si>
    <t>2.8490698845081903</t>
  </si>
  <si>
    <t>2.8283943169880903</t>
  </si>
  <si>
    <t>0.11877501856303449</t>
  </si>
  <si>
    <t>0.150483623021433</t>
  </si>
  <si>
    <t>0.150609395521492</t>
  </si>
  <si>
    <t>0.0784108454617637</t>
  </si>
  <si>
    <t>1.05161119558819</t>
  </si>
  <si>
    <t>1.089688211239</t>
  </si>
  <si>
    <t>0.0974968055996232</t>
  </si>
  <si>
    <t>1.4321951413657499</t>
  </si>
  <si>
    <t>1.36642510680623</t>
  </si>
  <si>
    <t>0.0856776333844172</t>
  </si>
  <si>
    <t>0.12151389162103299</t>
  </si>
  <si>
    <t>0.11387731025700501</t>
  </si>
  <si>
    <t>0.0468428621431137</t>
  </si>
  <si>
    <t>0.530059588453057</t>
  </si>
  <si>
    <t>0.572268187707484</t>
  </si>
  <si>
    <t>0.0175781510255692</t>
  </si>
  <si>
    <t>0.460043808524221</t>
  </si>
  <si>
    <t>0.4334718678447025</t>
  </si>
  <si>
    <t>0.0247040738541072</t>
  </si>
  <si>
    <t>0.261053187366865</t>
  </si>
  <si>
    <t>0.2651434276530785</t>
  </si>
  <si>
    <t>0.035090550312358</t>
  </si>
  <si>
    <t>0.24868489074177097</t>
  </si>
  <si>
    <t>0.21700568168156198</t>
  </si>
  <si>
    <t>0.0222585123121904</t>
  </si>
  <si>
    <t>0.4224919939186265</t>
  </si>
  <si>
    <t>0.42545080481713704</t>
  </si>
  <si>
    <t>0.0277768665378468</t>
  </si>
  <si>
    <t>0.474636070387647</t>
  </si>
  <si>
    <t>0.481873828704741</t>
  </si>
  <si>
    <t>0.0237565027010184</t>
  </si>
  <si>
    <t>0.09101674760022971</t>
  </si>
  <si>
    <t>0.09049139522639355</t>
  </si>
  <si>
    <t>0.0559227036821733</t>
  </si>
  <si>
    <t>0.28411533780742204</t>
  </si>
  <si>
    <t>0.32813272084235245</t>
  </si>
  <si>
    <t>0.0733040200700815</t>
  </si>
  <si>
    <t>0.09314010520479671</t>
  </si>
  <si>
    <t>0.08720074344682766</t>
  </si>
  <si>
    <t>0.0469738658696296</t>
  </si>
  <si>
    <t>0.1277339179403805</t>
  </si>
  <si>
    <t>0.12793307763825001</t>
  </si>
  <si>
    <t>0.0770373824525506</t>
  </si>
  <si>
    <t>0.07100484418915326</t>
  </si>
  <si>
    <t>0.08050539610463794</t>
  </si>
  <si>
    <t>0.0437931850696688</t>
  </si>
  <si>
    <t>0.09392726365623899</t>
  </si>
  <si>
    <t>0.0971545106224139</t>
  </si>
  <si>
    <t>0.06747222203223145</t>
  </si>
  <si>
    <t>0.141447023537003</t>
  </si>
  <si>
    <t>0.130589776271717</t>
  </si>
  <si>
    <t>0.0737026408203058</t>
  </si>
  <si>
    <t>0.3180949023146335</t>
  </si>
  <si>
    <t>0.32179105969461796</t>
  </si>
  <si>
    <t>0.0686326508440676</t>
  </si>
  <si>
    <t>0.7675508809552685</t>
  </si>
  <si>
    <t>0.855851185890908</t>
  </si>
  <si>
    <t>0.0386090336090532</t>
  </si>
  <si>
    <t>0.2744320569266575</t>
  </si>
  <si>
    <t>0.303996497281498</t>
  </si>
  <si>
    <t>0.07854478210523061</t>
  </si>
  <si>
    <t>0.329114338848495</t>
  </si>
  <si>
    <t>0.3160667386654755</t>
  </si>
  <si>
    <t>0.0545933286590959</t>
  </si>
  <si>
    <t>0.5719429361128421</t>
  </si>
  <si>
    <t>0.6101404262787855</t>
  </si>
  <si>
    <t>0.0102898150792566</t>
  </si>
  <si>
    <t>0.201869956069819</t>
  </si>
  <si>
    <t>0.2372485871063515</t>
  </si>
  <si>
    <t>0.0867673406599053</t>
  </si>
  <si>
    <t>0.162657830537622</t>
  </si>
  <si>
    <t>0.1421405381313185</t>
  </si>
  <si>
    <t>0.04679536983363515</t>
  </si>
  <si>
    <t>0.497733783990324</t>
  </si>
  <si>
    <t>0.5228276894547366</t>
  </si>
  <si>
    <t>0.08870866664409144</t>
  </si>
  <si>
    <t>0.33196571770293</t>
  </si>
  <si>
    <t>0.3239068988324285</t>
  </si>
  <si>
    <t>0.06799476894494261</t>
  </si>
  <si>
    <t>0.2106622805879575</t>
  </si>
  <si>
    <t>0.19068071158335098</t>
  </si>
  <si>
    <t>0.052979091209965</t>
  </si>
  <si>
    <t>0.06841542504032165</t>
  </si>
  <si>
    <t>0.07410911927515551</t>
  </si>
  <si>
    <t>0.06328518758375526</t>
  </si>
  <si>
    <t>0.07194495937415304</t>
  </si>
  <si>
    <t>0.0776929591354585</t>
  </si>
  <si>
    <t>0.0232316981447879</t>
  </si>
  <si>
    <t>0.070009186111055</t>
  </si>
  <si>
    <t>0.0788094761589184</t>
  </si>
  <si>
    <t>0.05987072954231715</t>
  </si>
  <si>
    <t>0.08370994780414359</t>
  </si>
  <si>
    <t>0.07871230664546025</t>
  </si>
  <si>
    <t>0.075691184528743</t>
  </si>
  <si>
    <t>0.08307352003316054</t>
  </si>
  <si>
    <t>0.08394714244612611</t>
  </si>
  <si>
    <t>0.0887509901982526</t>
  </si>
  <si>
    <t>0.06291741437637655</t>
  </si>
  <si>
    <t>0.06566383752056096</t>
  </si>
  <si>
    <t>0.121761961760366</t>
  </si>
  <si>
    <t>0.2199099689205145</t>
  </si>
  <si>
    <t>0.210248569613982</t>
  </si>
  <si>
    <t>0.0455658951610296</t>
  </si>
  <si>
    <t>1.036959304248785</t>
  </si>
  <si>
    <t>1.25507541148307</t>
  </si>
  <si>
    <t>0.0772388579400421</t>
  </si>
  <si>
    <t>0.598003550714413</t>
  </si>
  <si>
    <t>0.55714753950201</t>
  </si>
  <si>
    <t>0.0429209159437087</t>
  </si>
  <si>
    <t>0.455395374374157</t>
  </si>
  <si>
    <t>0.4524796135404095</t>
  </si>
  <si>
    <t>0.001625964367099475</t>
  </si>
  <si>
    <t>0.327926487731014</t>
  </si>
  <si>
    <t>0.3545663905347175</t>
  </si>
  <si>
    <t>0.1408387926364339</t>
  </si>
  <si>
    <t>0.1649270796322055</t>
  </si>
  <si>
    <t>0.17827734753636348</t>
  </si>
  <si>
    <t>0.06858849463326475</t>
  </si>
  <si>
    <t>0.3235385625426495</t>
  </si>
  <si>
    <t>0.3311987655790305</t>
  </si>
  <si>
    <t>0.0405603204336935</t>
  </si>
  <si>
    <t>0.1314242578821545</t>
  </si>
  <si>
    <t>0.13541794456678502</t>
  </si>
  <si>
    <t>0.10194943493221004</t>
  </si>
  <si>
    <t>0.575004524259918</t>
  </si>
  <si>
    <t>0.5531174629223039</t>
  </si>
  <si>
    <t>0.06580437221565885</t>
  </si>
  <si>
    <t>0.381677030807876</t>
  </si>
  <si>
    <t>0.3275962488637575</t>
  </si>
  <si>
    <t>0.07032553516280665</t>
  </si>
  <si>
    <t>0.1195839914593595</t>
  </si>
  <si>
    <t>0.1092795051262125</t>
  </si>
  <si>
    <t>0.170248507254674</t>
  </si>
  <si>
    <t>0.09224335822020525</t>
  </si>
  <si>
    <t>0.0909953996898039</t>
  </si>
  <si>
    <t>0.1317290710540005</t>
  </si>
  <si>
    <t>0.06537097082927551</t>
  </si>
  <si>
    <t>0.07129148826235279</t>
  </si>
  <si>
    <t>0.0643787700235807</t>
  </si>
  <si>
    <t>0.6085356139748235</t>
  </si>
  <si>
    <t>0.620945518258471</t>
  </si>
  <si>
    <t>0.026595856615892803</t>
  </si>
  <si>
    <t>0.18264036735189798</t>
  </si>
  <si>
    <t>0.1855776421917375</t>
  </si>
  <si>
    <t>0.0293730353917902</t>
  </si>
  <si>
    <t>0.315320273143204</t>
  </si>
  <si>
    <t>0.3894011571812135</t>
  </si>
  <si>
    <t>0.0222715104633155</t>
  </si>
  <si>
    <t>0.302074131565787</t>
  </si>
  <si>
    <t>0.318692578153727</t>
  </si>
  <si>
    <t>0.07158721343214544</t>
  </si>
  <si>
    <t>0.5362630403706595</t>
  </si>
  <si>
    <t>0.5181190723143609</t>
  </si>
  <si>
    <t>0.0580512239058593</t>
  </si>
  <si>
    <t>0.5390080649100639</t>
  </si>
  <si>
    <t>0.57719059346239</t>
  </si>
  <si>
    <t>0.0354615506071096</t>
  </si>
  <si>
    <t>0.696272834232029</t>
  </si>
  <si>
    <t>0.768025137768262</t>
  </si>
  <si>
    <t>0.0568965205748532</t>
  </si>
  <si>
    <t>0.6718790418289085</t>
  </si>
  <si>
    <t>0.7020641378468455</t>
  </si>
  <si>
    <t>0.062120529343656555</t>
  </si>
  <si>
    <t>0.144744360117784</t>
  </si>
  <si>
    <t>0.15504944479327148</t>
  </si>
  <si>
    <t>0.06487863490643746</t>
  </si>
  <si>
    <t>0.238357265521414</t>
  </si>
  <si>
    <t>0.24218601643363</t>
  </si>
  <si>
    <t>0.0495779988848647</t>
  </si>
  <si>
    <t>0.122127600016053</t>
  </si>
  <si>
    <t>0.13378095627786202</t>
  </si>
  <si>
    <t>0.04834654511773725</t>
  </si>
  <si>
    <t>0.5619555817765645</t>
  </si>
  <si>
    <t>0.5913872605887315</t>
  </si>
  <si>
    <t>0.04722314822261525</t>
  </si>
  <si>
    <t>1.93372346595918</t>
  </si>
  <si>
    <t>2.0620245674257998</t>
  </si>
  <si>
    <t>0.0615104659916338</t>
  </si>
  <si>
    <t>0.126360682977564</t>
  </si>
  <si>
    <t>0.1168955215721755</t>
  </si>
  <si>
    <t>0.0609093002320138</t>
  </si>
  <si>
    <t>0.1151260461555095</t>
  </si>
  <si>
    <t>0.09678700321468635</t>
  </si>
  <si>
    <t>0.0675032563144428</t>
  </si>
  <si>
    <t>0.115959255806622</t>
  </si>
  <si>
    <t>0.12270870751874902</t>
  </si>
  <si>
    <t>0.0216752188508101</t>
  </si>
  <si>
    <t>0.342135215750647</t>
  </si>
  <si>
    <t>0.3485416786756275</t>
  </si>
  <si>
    <t>0.07740710565929074</t>
  </si>
  <si>
    <t>0.2529992652500535</t>
  </si>
  <si>
    <t>0.236258716147777</t>
  </si>
  <si>
    <t>0.0127629719534504</t>
  </si>
  <si>
    <t>0.7087516448589299</t>
  </si>
  <si>
    <t>0.7336775154193995</t>
  </si>
  <si>
    <t>0.01939456695883445</t>
  </si>
  <si>
    <t>0.237262069680756</t>
  </si>
  <si>
    <t>0.2309272274543855</t>
  </si>
  <si>
    <t>0.033733928635320695</t>
  </si>
  <si>
    <t>0.22921347476918802</t>
  </si>
  <si>
    <t>0.2110885283101035</t>
  </si>
  <si>
    <t>0.0422287669132578</t>
  </si>
  <si>
    <t>1.143014618510065</t>
  </si>
  <si>
    <t>1.2771570612004899</t>
  </si>
  <si>
    <t>0.0219368319559944</t>
  </si>
  <si>
    <t>0.7780464550247725</t>
  </si>
  <si>
    <t>0.7696796892249831</t>
  </si>
  <si>
    <t>0.0286134701172372</t>
  </si>
  <si>
    <t>0.6084093989706905</t>
  </si>
  <si>
    <t>0.6011053977465535</t>
  </si>
  <si>
    <t>0.0670625267145411</t>
  </si>
  <si>
    <t>0.24919842142286397</t>
  </si>
  <si>
    <t>0.2123458137072495</t>
  </si>
  <si>
    <t>0.0654970227127319</t>
  </si>
  <si>
    <t>0.5146623152409375</t>
  </si>
  <si>
    <t>0.438295375921202</t>
  </si>
  <si>
    <t>0.0322513248000797</t>
  </si>
  <si>
    <t>0.4226177534765465</t>
  </si>
  <si>
    <t>0.398358356047144</t>
  </si>
  <si>
    <t>0.035287968829182</t>
  </si>
  <si>
    <t>0.3870089476810815</t>
  </si>
  <si>
    <t>0.38837104070557404</t>
  </si>
  <si>
    <t>0.032893921139697704</t>
  </si>
  <si>
    <t>0.3006805104821015</t>
  </si>
  <si>
    <t>0.32710977819604203</t>
  </si>
  <si>
    <t>0.054175414099230254</t>
  </si>
  <si>
    <t>0.115309575898436</t>
  </si>
  <si>
    <t>0.114623545720343</t>
  </si>
  <si>
    <t>0.09761311471326745</t>
  </si>
  <si>
    <t>0.28777712566020397</t>
  </si>
  <si>
    <t>0.3182489568806685</t>
  </si>
  <si>
    <t>0.0412102394866748</t>
  </si>
  <si>
    <t>0.372487935003744</t>
  </si>
  <si>
    <t>0.34705019175107554</t>
  </si>
  <si>
    <t>0.1247788128126735</t>
  </si>
  <si>
    <t>0.1780838858534985</t>
  </si>
  <si>
    <t>0.175724315565329</t>
  </si>
  <si>
    <t>0.040334835319299045</t>
  </si>
  <si>
    <t>0.153377985327151</t>
  </si>
  <si>
    <t>0.15098973674448402</t>
  </si>
  <si>
    <t>0.0555402641591082</t>
  </si>
  <si>
    <t>0.27316858256134446</t>
  </si>
  <si>
    <t>0.271827264325378</t>
  </si>
  <si>
    <t>0.036271425412192</t>
  </si>
  <si>
    <t>0.04394059865011765</t>
  </si>
  <si>
    <t>0.04779033864779575</t>
  </si>
  <si>
    <t>0.01072308883408264</t>
  </si>
  <si>
    <t>0.4531282048575245</t>
  </si>
  <si>
    <t>0.498444597347208</t>
  </si>
  <si>
    <t>0.0703323108919973</t>
  </si>
  <si>
    <t>0.113335533015794</t>
  </si>
  <si>
    <t>0.1107976675838105</t>
  </si>
  <si>
    <t>0.06088941485149855</t>
  </si>
  <si>
    <t>0.1664440425929935</t>
  </si>
  <si>
    <t>0.166685041329719</t>
  </si>
  <si>
    <t>0.0919881878802556</t>
  </si>
  <si>
    <t>0.275166197459013</t>
  </si>
  <si>
    <t>0.29431996099231</t>
  </si>
  <si>
    <t>0.06696236643846545</t>
  </si>
  <si>
    <t>0.5553604695491741</t>
  </si>
  <si>
    <t>0.566597378035036</t>
  </si>
  <si>
    <t>0.0248285838468252</t>
  </si>
  <si>
    <t>0.678134363032026</t>
  </si>
  <si>
    <t>0.662627657135174</t>
  </si>
  <si>
    <t>0.0295934298683024</t>
  </si>
  <si>
    <t>0.5119650246475825</t>
  </si>
  <si>
    <t>0.5857151087138045</t>
  </si>
  <si>
    <t>0.05063371591899385</t>
  </si>
  <si>
    <t>0.647513473286364</t>
  </si>
  <si>
    <t>0.653856874862253</t>
  </si>
  <si>
    <t>0.0502449885611533</t>
  </si>
  <si>
    <t>0.2507530696112735</t>
  </si>
  <si>
    <t>0.2567284428148805</t>
  </si>
  <si>
    <t>0.03401458467408085</t>
  </si>
  <si>
    <t>0.176196935092453</t>
  </si>
  <si>
    <t>0.140727254597152</t>
  </si>
  <si>
    <t>0.09689470011413326</t>
  </si>
  <si>
    <t>0.1502936566584265</t>
  </si>
  <si>
    <t>0.1360138076229505</t>
  </si>
  <si>
    <t>0.08622562988992269</t>
  </si>
  <si>
    <t>0.12395096238070549</t>
  </si>
  <si>
    <t>0.1301999287266415</t>
  </si>
  <si>
    <t>0.0519350574068166</t>
  </si>
  <si>
    <t>0.6314879156733231</t>
  </si>
  <si>
    <t>0.6995929784986474</t>
  </si>
  <si>
    <t>0.0536156282738995</t>
  </si>
  <si>
    <t>0.12155127792335149</t>
  </si>
  <si>
    <t>0.1066315375379935</t>
  </si>
  <si>
    <t>0.0675266933803266</t>
  </si>
  <si>
    <t>0.1960950546513025</t>
  </si>
  <si>
    <t>0.1854722678153335</t>
  </si>
  <si>
    <t>0.07007014735011349</t>
  </si>
  <si>
    <t>0.45852253598204296</t>
  </si>
  <si>
    <t>0.42797370039231153</t>
  </si>
  <si>
    <t>0.0505812540039081</t>
  </si>
  <si>
    <t>0.07607919774083954</t>
  </si>
  <si>
    <t>0.07637904369631915</t>
  </si>
  <si>
    <t>0.0371697795253288</t>
  </si>
  <si>
    <t>0.1701030998903915</t>
  </si>
  <si>
    <t>0.17310318232403799</t>
  </si>
  <si>
    <t>0.0430245578596119</t>
  </si>
  <si>
    <t>0.5129235127452825</t>
  </si>
  <si>
    <t>0.46568455909908046</t>
  </si>
  <si>
    <t>0.0599005773815223</t>
  </si>
  <si>
    <t>0.133544005281844</t>
  </si>
  <si>
    <t>0.1371350972638515</t>
  </si>
  <si>
    <t>0.03851320302408115</t>
  </si>
  <si>
    <t>0.260082858814843</t>
  </si>
  <si>
    <t>0.2905202916782485</t>
  </si>
  <si>
    <t>0.00565012154347109</t>
  </si>
  <si>
    <t>0.07213700636902726</t>
  </si>
  <si>
    <t>0.06725820904629334</t>
  </si>
  <si>
    <t>0.08222986765042545</t>
  </si>
  <si>
    <t>0.06827721964386875</t>
  </si>
  <si>
    <t>0.07893743730731556</t>
  </si>
  <si>
    <t>0.059772456876966654</t>
  </si>
  <si>
    <t>0.06670709921856585</t>
  </si>
  <si>
    <t>0.06782867362242095</t>
  </si>
  <si>
    <t>0.0897733353771107</t>
  </si>
  <si>
    <t>0.10554857840550749</t>
  </si>
  <si>
    <t>0.10271077398463349</t>
  </si>
  <si>
    <t>0.07436125598570455</t>
  </si>
  <si>
    <t>0.1131803046722895</t>
  </si>
  <si>
    <t>0.1086392448915995</t>
  </si>
  <si>
    <t>0.0651296352620621</t>
  </si>
  <si>
    <t>0.19742918569802</t>
  </si>
  <si>
    <t>0.192197325281373</t>
  </si>
  <si>
    <t>0.0155393396246556</t>
  </si>
  <si>
    <t>0.470676305417192</t>
  </si>
  <si>
    <t>0.5322009431404275</t>
  </si>
  <si>
    <t>0.0225500294955018</t>
  </si>
  <si>
    <t>0.8720789639539135</t>
  </si>
  <si>
    <t>0.9330807954472684</t>
  </si>
  <si>
    <t>0.0493429292817933</t>
  </si>
  <si>
    <t>1.14077659877175</t>
  </si>
  <si>
    <t>1.2166369139953348</t>
  </si>
  <si>
    <t>0.0330524854591792</t>
  </si>
  <si>
    <t>0.45154950311372954</t>
  </si>
  <si>
    <t>0.4689201731444785</t>
  </si>
  <si>
    <t>0.04386439270904755</t>
  </si>
  <si>
    <t>0.40783753785287646</t>
  </si>
  <si>
    <t>0.43761464932694605</t>
  </si>
  <si>
    <t>0.1297536415837065</t>
  </si>
  <si>
    <t>2.012671846751295</t>
  </si>
  <si>
    <t>1.95277393433755</t>
  </si>
  <si>
    <t>0.06421643955062814</t>
  </si>
  <si>
    <t>0.23608794006713002</t>
  </si>
  <si>
    <t>0.2346919892355555</t>
  </si>
  <si>
    <t>0.0949938194764857</t>
  </si>
  <si>
    <t>0.224636579571174</t>
  </si>
  <si>
    <t>0.167769669514205</t>
  </si>
  <si>
    <t>0.0383124954638776</t>
  </si>
  <si>
    <t>0.09152180419647896</t>
  </si>
  <si>
    <t>0.09126612872650294</t>
  </si>
  <si>
    <t>0.0395951462574348</t>
  </si>
  <si>
    <t>0.25789057461620746</t>
  </si>
  <si>
    <t>0.276030554941547</t>
  </si>
  <si>
    <t>0.0241206018973591</t>
  </si>
  <si>
    <t>1.1986714350616299</t>
  </si>
  <si>
    <t>1.25781842923242</t>
  </si>
  <si>
    <t>0.0882630531044537</t>
  </si>
  <si>
    <t>0.247679323391007</t>
  </si>
  <si>
    <t>0.23411066377892348</t>
  </si>
  <si>
    <t>0.0679052198370349</t>
  </si>
  <si>
    <t>0.0574410426069524</t>
  </si>
  <si>
    <t>0.0548841741499171</t>
  </si>
  <si>
    <t>0.0484388351624566</t>
  </si>
  <si>
    <t>0.28912012057915704</t>
  </si>
  <si>
    <t>0.2725218258621615</t>
  </si>
  <si>
    <t>0.060478665007109744</t>
  </si>
  <si>
    <t>0.3611777484082265</t>
  </si>
  <si>
    <t>0.386055566538822</t>
  </si>
  <si>
    <t>0.0897846925331865</t>
  </si>
  <si>
    <t>0.2587517204722265</t>
  </si>
  <si>
    <t>0.2682479363185585</t>
  </si>
  <si>
    <t>0.0408345125839071</t>
  </si>
  <si>
    <t>0.5656701198793295</t>
  </si>
  <si>
    <t>0.543039715666368</t>
  </si>
  <si>
    <t>0.03786069297820125</t>
  </si>
  <si>
    <t>0.33297781431830553</t>
  </si>
  <si>
    <t>0.32405906939058005</t>
  </si>
  <si>
    <t>0.0588241635120417</t>
  </si>
  <si>
    <t>0.29569936859048995</t>
  </si>
  <si>
    <t>0.2921204983201475</t>
  </si>
  <si>
    <t>0.044307774910415945</t>
  </si>
  <si>
    <t>0.6020904864047996</t>
  </si>
  <si>
    <t>0.526739808898184</t>
  </si>
  <si>
    <t>0.04066433910131585</t>
  </si>
  <si>
    <t>0.2237246100667685</t>
  </si>
  <si>
    <t>0.256701303563735</t>
  </si>
  <si>
    <t>0.0680006702343628</t>
  </si>
  <si>
    <t>0.22403624966666902</t>
  </si>
  <si>
    <t>0.1562432647021685</t>
  </si>
  <si>
    <t>0.0366482214426548</t>
  </si>
  <si>
    <t>0.592258912364224</t>
  </si>
  <si>
    <t>0.6270036185730214</t>
  </si>
  <si>
    <t>0.0233933865232982</t>
  </si>
  <si>
    <t>1.36339290361994</t>
  </si>
  <si>
    <t>1.415110325534855</t>
  </si>
  <si>
    <t>0.057384892242193744</t>
  </si>
  <si>
    <t>0.40411218290128503</t>
  </si>
  <si>
    <t>0.46804228668969505</t>
  </si>
  <si>
    <t>0.0360377680983046</t>
  </si>
  <si>
    <t>0.3391885448555325</t>
  </si>
  <si>
    <t>0.31765682124648953</t>
  </si>
  <si>
    <t>0.0241903193397605</t>
  </si>
  <si>
    <t>0.2770519155616525</t>
  </si>
  <si>
    <t>0.2762405230344875</t>
  </si>
  <si>
    <t>0.0565460808084316</t>
  </si>
  <si>
    <t>0.08948969393426345</t>
  </si>
  <si>
    <t>0.08709919664095611</t>
  </si>
  <si>
    <t>0.037155362097493</t>
  </si>
  <si>
    <t>0.8138349565628575</t>
  </si>
  <si>
    <t>0.9507633727780835</t>
  </si>
  <si>
    <t>0.0224240375998791</t>
  </si>
  <si>
    <t>0.10049369942967831</t>
  </si>
  <si>
    <t>0.1004429549393045</t>
  </si>
  <si>
    <t>0.050085256221453</t>
  </si>
  <si>
    <t>0.12404153059925449</t>
  </si>
  <si>
    <t>0.124402000790527</t>
  </si>
  <si>
    <t>0.0237150177705514</t>
  </si>
  <si>
    <t>0.39289556070258547</t>
  </si>
  <si>
    <t>0.360790816345541</t>
  </si>
  <si>
    <t>0.040097351312224604</t>
  </si>
  <si>
    <t>0.451078595315748</t>
  </si>
  <si>
    <t>0.4464463794565165</t>
  </si>
  <si>
    <t>0.0447063668111059</t>
  </si>
  <si>
    <t>0.1258240927463715</t>
  </si>
  <si>
    <t>0.146575328284396</t>
  </si>
  <si>
    <t>0.0409334173993971</t>
  </si>
  <si>
    <t>0.541941468056757</t>
  </si>
  <si>
    <t>0.5572176765551424</t>
  </si>
  <si>
    <t>0.0419215045738446</t>
  </si>
  <si>
    <t>0.482435769888252</t>
  </si>
  <si>
    <t>0.5145355285907015</t>
  </si>
  <si>
    <t>0.01831818514187238</t>
  </si>
  <si>
    <t>0.8766808949923199</t>
  </si>
  <si>
    <t>0.9459117279362255</t>
  </si>
  <si>
    <t>0.0196289967981726</t>
  </si>
  <si>
    <t>0.490611907189126</t>
  </si>
  <si>
    <t>0.493143026719847</t>
  </si>
  <si>
    <t>0.04360019394960545</t>
  </si>
  <si>
    <t>0.5106875501723975</t>
  </si>
  <si>
    <t>0.518409181339757</t>
  </si>
  <si>
    <t>0.0267562306417912</t>
  </si>
  <si>
    <t>1.38880734739725</t>
  </si>
  <si>
    <t>1.40417053858969</t>
  </si>
  <si>
    <t>0.028885681885834458</t>
  </si>
  <si>
    <t>0.8519562619464804</t>
  </si>
  <si>
    <t>1.032484801110125</t>
  </si>
  <si>
    <t>0.038098646653577</t>
  </si>
  <si>
    <t>0.1155462900377375</t>
  </si>
  <si>
    <t>0.130193022009639</t>
  </si>
  <si>
    <t>0.0290961378670584</t>
  </si>
  <si>
    <t>2.648074039225795</t>
  </si>
  <si>
    <t>2.557301758101555</t>
  </si>
  <si>
    <t>0.032984444828608</t>
  </si>
  <si>
    <t>0.480964188727256</t>
  </si>
  <si>
    <t>0.5092721318817366</t>
  </si>
  <si>
    <t>0.0600350891275995</t>
  </si>
  <si>
    <t>0.04747573602239315</t>
  </si>
  <si>
    <t>0.04795277397782035</t>
  </si>
  <si>
    <t>0.0549186774590688</t>
  </si>
  <si>
    <t>0.545284590484543</t>
  </si>
  <si>
    <t>0.536710389858633</t>
  </si>
  <si>
    <t>0.0573390835622749</t>
  </si>
  <si>
    <t>0.378642497735437</t>
  </si>
  <si>
    <t>0.34192316782745</t>
  </si>
  <si>
    <t>0.0670807454238439</t>
  </si>
  <si>
    <t>0.230775172418482</t>
  </si>
  <si>
    <t>0.117693076921176</t>
  </si>
  <si>
    <t>0.053698234160279204</t>
  </si>
  <si>
    <t>0.105817093551495</t>
  </si>
  <si>
    <t>0.109129101958996</t>
  </si>
  <si>
    <t>0.07503506800433671</t>
  </si>
  <si>
    <t>0.154342691915536</t>
  </si>
  <si>
    <t>0.1387826861568895</t>
  </si>
  <si>
    <t>0.0369632503664942</t>
  </si>
  <si>
    <t>0.210073501472046</t>
  </si>
  <si>
    <t>0.17248834619741998</t>
  </si>
  <si>
    <t>0.059189921521141844</t>
  </si>
  <si>
    <t>0.0683954797068236</t>
  </si>
  <si>
    <t>0.07744962056629176</t>
  </si>
  <si>
    <t>0.09014838531386066</t>
  </si>
  <si>
    <t>0.105674781308806</t>
  </si>
  <si>
    <t>0.1102326425797655</t>
  </si>
  <si>
    <t>0.07627527935998796</t>
  </si>
  <si>
    <t>0.0848383780487677</t>
  </si>
  <si>
    <t>0.08161384168135835</t>
  </si>
  <si>
    <t>0.04363850293441435</t>
  </si>
  <si>
    <t>0.09582947113590051</t>
  </si>
  <si>
    <t>0.09924759302880165</t>
  </si>
  <si>
    <t>0.0623812640373562</t>
  </si>
  <si>
    <t>0.0778803160615071</t>
  </si>
  <si>
    <t>0.0799084075183521</t>
  </si>
  <si>
    <t>0.08458591079295336</t>
  </si>
  <si>
    <t>0.419528520390029</t>
  </si>
  <si>
    <t>0.45350798861443153</t>
  </si>
  <si>
    <t>0.0659248881720066</t>
  </si>
  <si>
    <t>0.07673172515224135</t>
  </si>
  <si>
    <t>0.08124128104908401</t>
  </si>
  <si>
    <t>0.0378056153490091</t>
  </si>
  <si>
    <t>0.16423412347559</t>
  </si>
  <si>
    <t>0.1720860658560435</t>
  </si>
  <si>
    <t>0.04231563970018365</t>
  </si>
  <si>
    <t>0.238348899661587</t>
  </si>
  <si>
    <t>0.2519175068426855</t>
  </si>
  <si>
    <t>0.123786158541582</t>
  </si>
  <si>
    <t>2.2559191334598e-4</t>
  </si>
  <si>
    <t>4.79541112785305e-4</t>
  </si>
  <si>
    <t>0.08013067037000554</t>
  </si>
  <si>
    <t>0.135404805301051</t>
  </si>
  <si>
    <t>0.007431968403615485</t>
  </si>
  <si>
    <t>0.08474983991448726</t>
  </si>
  <si>
    <t>0.09342729920213215</t>
  </si>
  <si>
    <t>0.0878247443319774</t>
  </si>
  <si>
    <t>0.0244893040956821</t>
  </si>
  <si>
    <t>0.148347936769622</t>
  </si>
  <si>
    <t>0.1306558737833325</t>
  </si>
  <si>
    <t>0.0854770860661999</t>
  </si>
  <si>
    <t>0.09456518712954956</t>
  </si>
  <si>
    <t>0.09633938069421505</t>
  </si>
  <si>
    <t>0.0459751128921711</t>
  </si>
  <si>
    <t>0.1677208623356205</t>
  </si>
  <si>
    <t>0.165177153514824</t>
  </si>
  <si>
    <t>0.0445958496172974</t>
  </si>
  <si>
    <t>0.3912326268668705</t>
  </si>
  <si>
    <t>0.33325985116849</t>
  </si>
  <si>
    <t>0.0835051115054978</t>
  </si>
  <si>
    <t>0.226490474364105</t>
  </si>
  <si>
    <t>0.216407256895584</t>
  </si>
  <si>
    <t>0.0711582790830308</t>
  </si>
  <si>
    <t>0.0588968868556035</t>
  </si>
  <si>
    <t>0.05865526744841155</t>
  </si>
  <si>
    <t>0.0855771383962889</t>
  </si>
  <si>
    <t>1.1070200992151449</t>
  </si>
  <si>
    <t>1.0038324751622074</t>
  </si>
  <si>
    <t>0.06847503817717675</t>
  </si>
  <si>
    <t>0.2460187898329785</t>
  </si>
  <si>
    <t>0.218577311145918</t>
  </si>
  <si>
    <t>0.0771804346576749</t>
  </si>
  <si>
    <t>0.0581427208581117</t>
  </si>
  <si>
    <t>0.05779359104407915</t>
  </si>
  <si>
    <t>0.0310234981078414</t>
  </si>
  <si>
    <t>0.3616230469498795</t>
  </si>
  <si>
    <t>0.349789623303711</t>
  </si>
  <si>
    <t>0.0774999226098696</t>
  </si>
  <si>
    <t>0.4399046683493965</t>
  </si>
  <si>
    <t>0.466365334711702</t>
  </si>
  <si>
    <t>0.110324460265356</t>
  </si>
  <si>
    <t>0.7298258607083035</t>
  </si>
  <si>
    <t>0.697371677905827</t>
  </si>
  <si>
    <t>0.07721849247070235</t>
  </si>
  <si>
    <t>0.187799046200298</t>
  </si>
  <si>
    <t>0.173323541727895</t>
  </si>
  <si>
    <t>0.031666677536448</t>
  </si>
  <si>
    <t>0.510317864141366</t>
  </si>
  <si>
    <t>0.5338445050328184</t>
  </si>
  <si>
    <t>0.043759583487808</t>
  </si>
  <si>
    <t>0.278163953158421</t>
  </si>
  <si>
    <t>0.23800619941081852</t>
  </si>
  <si>
    <t>0.086562234621921</t>
  </si>
  <si>
    <t>0.112409757321023</t>
  </si>
  <si>
    <t>0.11878467307407</t>
  </si>
  <si>
    <t>0.014059581631662661</t>
  </si>
  <si>
    <t>0.13442964555362702</t>
  </si>
  <si>
    <t>0.1468344118940145</t>
  </si>
  <si>
    <t>0.050772048003172</t>
  </si>
  <si>
    <t>0.12474868128438349</t>
  </si>
  <si>
    <t>0.12818062677307102</t>
  </si>
  <si>
    <t>0.0521581164522614</t>
  </si>
  <si>
    <t>0.08698064772736161</t>
  </si>
  <si>
    <t>0.08403889049367741</t>
  </si>
  <si>
    <t>0.07224336076451965</t>
  </si>
  <si>
    <t>0.3111277723168425</t>
  </si>
  <si>
    <t>0.284003623908087</t>
  </si>
  <si>
    <t>0.0717732001423156</t>
  </si>
  <si>
    <t>0.18249926368574848</t>
  </si>
  <si>
    <t>0.17011501284923097</t>
  </si>
  <si>
    <t>0.055142617190837545</t>
  </si>
  <si>
    <t>0.1045516290165488</t>
  </si>
  <si>
    <t>0.0977048346426391</t>
  </si>
  <si>
    <t>0.0503270126648597</t>
  </si>
  <si>
    <t>0.1599026560488995</t>
  </si>
  <si>
    <t>0.157845336192393</t>
  </si>
  <si>
    <t>0.0342084645863037</t>
  </si>
  <si>
    <t>0.11641519274366449</t>
  </si>
  <si>
    <t>0.1108537783903505</t>
  </si>
  <si>
    <t>0.0623079814678257</t>
  </si>
  <si>
    <t>0.21086054666780202</t>
  </si>
  <si>
    <t>0.21124792955215</t>
  </si>
  <si>
    <t>0.0588019586364579</t>
  </si>
  <si>
    <t>0.07676005863281135</t>
  </si>
  <si>
    <t>0.07756617182268591</t>
  </si>
  <si>
    <t>0.04721775230188115</t>
  </si>
  <si>
    <t>0.10012085285720396</t>
  </si>
  <si>
    <t>0.09613223037933491</t>
  </si>
  <si>
    <t>0.09770083614726455</t>
  </si>
  <si>
    <t>0.08095592858511505</t>
  </si>
  <si>
    <t>0.08609708186963669</t>
  </si>
  <si>
    <t>0.0618641790214823</t>
  </si>
  <si>
    <t>0.1324086276055085</t>
  </si>
  <si>
    <t>0.121024159286647</t>
  </si>
  <si>
    <t>0.0712574051326909</t>
  </si>
  <si>
    <t>0.08198252406275944</t>
  </si>
  <si>
    <t>0.0740785063718354</t>
  </si>
  <si>
    <t>0.0658107850550699</t>
  </si>
  <si>
    <t>0.15144678421763053</t>
  </si>
  <si>
    <t>0.136922273871186</t>
  </si>
  <si>
    <t>0.0835436208843708</t>
  </si>
  <si>
    <t>0.3562021380372755</t>
  </si>
  <si>
    <t>0.347779849962057</t>
  </si>
  <si>
    <t>0.10242659522934465</t>
  </si>
  <si>
    <t>0.230814270998391</t>
  </si>
  <si>
    <t>0.2131695515330105</t>
  </si>
  <si>
    <t>0.0926063628092629</t>
  </si>
  <si>
    <t>0.149396675300168</t>
  </si>
  <si>
    <t>0.146403545971067</t>
  </si>
  <si>
    <t>0.0651563223244287</t>
  </si>
  <si>
    <t>0.0799037425727471</t>
  </si>
  <si>
    <t>0.08105780499202461</t>
  </si>
  <si>
    <t>0.0501368981385137</t>
  </si>
  <si>
    <t>0.48646070518893403</t>
  </si>
  <si>
    <t>0.49135258149845296</t>
  </si>
  <si>
    <t>0.055394201211152995</t>
  </si>
  <si>
    <t>0.07717274366084531</t>
  </si>
  <si>
    <t>0.07879873282012945</t>
  </si>
  <si>
    <t>0.03496394494470445</t>
  </si>
  <si>
    <t>0.07514445480900145</t>
  </si>
  <si>
    <t>0.06771755616708194</t>
  </si>
  <si>
    <t>0.0679735847593441</t>
  </si>
  <si>
    <t>0.09429388172467634</t>
  </si>
  <si>
    <t>0.08398746881703739</t>
  </si>
  <si>
    <t>0.05160610399270585</t>
  </si>
  <si>
    <t>0.211192187654496</t>
  </si>
  <si>
    <t>0.2268437977048025</t>
  </si>
  <si>
    <t>0.014725955516493</t>
  </si>
  <si>
    <t>1.371937136038585</t>
  </si>
  <si>
    <t>1.3653980773185301</t>
  </si>
  <si>
    <t>0.0844421935249913</t>
  </si>
  <si>
    <t>0.22942684815651948</t>
  </si>
  <si>
    <t>0.21863588116049198</t>
  </si>
  <si>
    <t>0.0497460841977503</t>
  </si>
  <si>
    <t>0.07023075006272314</t>
  </si>
  <si>
    <t>0.07246747593762509</t>
  </si>
  <si>
    <t>0.0379012949594017</t>
  </si>
  <si>
    <t>0.22775487445401799</t>
  </si>
  <si>
    <t>0.2374433823198995</t>
  </si>
  <si>
    <t>0.0235763965128742</t>
  </si>
  <si>
    <t>0.11120348447747849</t>
  </si>
  <si>
    <t>0.16577395533220401</t>
  </si>
  <si>
    <t>0.06171084164833395</t>
  </si>
  <si>
    <t>0.41595202607039</t>
  </si>
  <si>
    <t>0.49949597300693693</t>
  </si>
  <si>
    <t>0.08888060204367479</t>
  </si>
  <si>
    <t>0.172502518280227</t>
  </si>
  <si>
    <t>0.18539569714326748</t>
  </si>
  <si>
    <t>0.0496459326624258</t>
  </si>
  <si>
    <t>0.236727081539513</t>
  </si>
  <si>
    <t>0.204155270032973</t>
  </si>
  <si>
    <t>0.03694032125300505</t>
  </si>
  <si>
    <t>0.3891087467621285</t>
  </si>
  <si>
    <t>0.366371182379181</t>
  </si>
  <si>
    <t>0.0666737678598644</t>
  </si>
  <si>
    <t>0.649446478952053</t>
  </si>
  <si>
    <t>0.5200426332134015</t>
  </si>
  <si>
    <t>0.05209463577881465</t>
  </si>
  <si>
    <t>0.28327100952050654</t>
  </si>
  <si>
    <t>0.27252484544703903</t>
  </si>
  <si>
    <t>0.10742338773940349</t>
  </si>
  <si>
    <t>0.33601038024413</t>
  </si>
  <si>
    <t>0.316597226325797</t>
  </si>
  <si>
    <t>0.08034713211177849</t>
  </si>
  <si>
    <t>0.1469385854144875</t>
  </si>
  <si>
    <t>0.1319006561163455</t>
  </si>
  <si>
    <t>0.03981777098052035</t>
  </si>
  <si>
    <t>0.30325084419271753</t>
  </si>
  <si>
    <t>0.29288688213979397</t>
  </si>
  <si>
    <t>0.0338572704932559</t>
  </si>
  <si>
    <t>0.31674188367921197</t>
  </si>
  <si>
    <t>0.3711240536243395</t>
  </si>
  <si>
    <t>0.0299158872935385</t>
  </si>
  <si>
    <t>0.3205428811507105</t>
  </si>
  <si>
    <t>0.359272450926851</t>
  </si>
  <si>
    <t>0.0414341775454231</t>
  </si>
  <si>
    <t>0.6172830025774325</t>
  </si>
  <si>
    <t>0.6090496895927999</t>
  </si>
  <si>
    <t>0.031247363098895496</t>
  </si>
  <si>
    <t>0.543597836448056</t>
  </si>
  <si>
    <t>0.365633919847074</t>
  </si>
  <si>
    <t>0.0703359631272321</t>
  </si>
  <si>
    <t>0.3793239937542265</t>
  </si>
  <si>
    <t>0.4503849387324935</t>
  </si>
  <si>
    <t>0.05449942592442885</t>
  </si>
  <si>
    <t>0.32720211574688896</t>
  </si>
  <si>
    <t>0.287866400032313</t>
  </si>
  <si>
    <t>0.0374950451811976</t>
  </si>
  <si>
    <t>0.500063811754196</t>
  </si>
  <si>
    <t>0.6003190756455055</t>
  </si>
  <si>
    <t>0.0568758199224859</t>
  </si>
  <si>
    <t>0.08513493557171005</t>
  </si>
  <si>
    <t>0.0830399555279196</t>
  </si>
  <si>
    <t>0.0223076801538635</t>
  </si>
  <si>
    <t>0.3023101339275625</t>
  </si>
  <si>
    <t>0.2898567338250395</t>
  </si>
  <si>
    <t>0.03684258483787835</t>
  </si>
  <si>
    <t>0.1846732823022805</t>
  </si>
  <si>
    <t>0.165909082368114</t>
  </si>
  <si>
    <t>0.0559738043010605</t>
  </si>
  <si>
    <t>0.285569693837047</t>
  </si>
  <si>
    <t>0.308654601609462</t>
  </si>
  <si>
    <t>0.06173631540753305</t>
  </si>
  <si>
    <t>0.10338372477086749</t>
  </si>
  <si>
    <t>0.0999666322023832</t>
  </si>
  <si>
    <t>0.0872781783410779</t>
  </si>
  <si>
    <t>0.10539788098264499</t>
  </si>
  <si>
    <t>0.10609479605535015</t>
  </si>
  <si>
    <t>0.0795485895442377</t>
  </si>
  <si>
    <t>0.1556682377314805</t>
  </si>
  <si>
    <t>0.149902768526756</t>
  </si>
  <si>
    <t>0.0620334314549195</t>
  </si>
  <si>
    <t>0.3513993822732205</t>
  </si>
  <si>
    <t>0.36344441717917497</t>
  </si>
  <si>
    <t>0.03121682847876945</t>
  </si>
  <si>
    <t>0.6673317300591465</t>
  </si>
  <si>
    <t>0.6860213994421915</t>
  </si>
  <si>
    <t>0.0400550801639102</t>
  </si>
  <si>
    <t>0.7259041170825055</t>
  </si>
  <si>
    <t>0.741967448044865</t>
  </si>
  <si>
    <t>0.0413885151111991</t>
  </si>
  <si>
    <t>0.3915712315916505</t>
  </si>
  <si>
    <t>0.3529911174416995</t>
  </si>
  <si>
    <t>0.0286548192983853</t>
  </si>
  <si>
    <t>0.71532441255617</t>
  </si>
  <si>
    <t>0.7032799062791035</t>
  </si>
  <si>
    <t>0.0434098888467992</t>
  </si>
  <si>
    <t>0.4393118011944845</t>
  </si>
  <si>
    <t>0.33214752383930046</t>
  </si>
  <si>
    <t>0.026255071340978473</t>
  </si>
  <si>
    <t>0.351471184829401</t>
  </si>
  <si>
    <t>0.3455145023569425</t>
  </si>
  <si>
    <t>0.0764042572788078</t>
  </si>
  <si>
    <t>0.06962698909895029</t>
  </si>
  <si>
    <t>0.06928651963328444</t>
  </si>
  <si>
    <t>0.09054489614920991</t>
  </si>
  <si>
    <t>0.0377484939611274</t>
  </si>
  <si>
    <t>0.037996930667549195</t>
  </si>
  <si>
    <t>0.060903027348577</t>
  </si>
  <si>
    <t>0.06428940386481805</t>
  </si>
  <si>
    <t>0.0682847146471441</t>
  </si>
  <si>
    <t>0.0277110567782715</t>
  </si>
  <si>
    <t>0.1027598182591689</t>
  </si>
  <si>
    <t>0.1057938666219165</t>
  </si>
  <si>
    <t>0.0711109191416367</t>
  </si>
  <si>
    <t>0.1328143759478165</t>
  </si>
  <si>
    <t>0.1318497051051875</t>
  </si>
  <si>
    <t>0.0235070243904682</t>
  </si>
  <si>
    <t>0.206558395114649</t>
  </si>
  <si>
    <t>0.19536410044368302</t>
  </si>
  <si>
    <t>0.09576346397259275</t>
  </si>
  <si>
    <t>0.14557383221319548</t>
  </si>
  <si>
    <t>0.1524759365227695</t>
  </si>
  <si>
    <t>0.0436990271458565</t>
  </si>
  <si>
    <t>2.320788426394315</t>
  </si>
  <si>
    <t>2.399435746217635</t>
  </si>
  <si>
    <t>0.0170420862798263</t>
  </si>
  <si>
    <t>0.603638366644439</t>
  </si>
  <si>
    <t>0.6533445205014414</t>
  </si>
  <si>
    <t>0.06660452407113115</t>
  </si>
  <si>
    <t>0.3218444220136225</t>
  </si>
  <si>
    <t>0.30673823888934704</t>
  </si>
  <si>
    <t>0.0735315953085533</t>
  </si>
  <si>
    <t>0.5304493490020694</t>
  </si>
  <si>
    <t>0.46553050627750403</t>
  </si>
  <si>
    <t>0.0462024525133034</t>
  </si>
  <si>
    <t>0.17646636887029699</t>
  </si>
  <si>
    <t>0.19465752974093348</t>
  </si>
  <si>
    <t>0.05972821403041145</t>
  </si>
  <si>
    <t>0.2040954427146725</t>
  </si>
  <si>
    <t>0.23123583110214951</t>
  </si>
  <si>
    <t>0.032133888165108954</t>
  </si>
  <si>
    <t>0.383179259197368</t>
  </si>
  <si>
    <t>0.3185260206088535</t>
  </si>
  <si>
    <t>0.06692550971717405</t>
  </si>
  <si>
    <t>0.41975185121325</t>
  </si>
  <si>
    <t>0.39733949011332403</t>
  </si>
  <si>
    <t>0.002774721387844345</t>
  </si>
  <si>
    <t>0.37757911730252147</t>
  </si>
  <si>
    <t>0.4024595537701405</t>
  </si>
  <si>
    <t>0.0491387026144445</t>
  </si>
  <si>
    <t>0.1494278603397325</t>
  </si>
  <si>
    <t>0.136373966405711</t>
  </si>
  <si>
    <t>0.07378300894945325</t>
  </si>
  <si>
    <t>0.211746623581325</t>
  </si>
  <si>
    <t>0.191395645487844</t>
  </si>
  <si>
    <t>0.0928427335123539</t>
  </si>
  <si>
    <t>0.15953220688070502</t>
  </si>
  <si>
    <t>0.162314690185132</t>
  </si>
  <si>
    <t>0.04374472106942115</t>
  </si>
  <si>
    <t>0.5499156034362389</t>
  </si>
  <si>
    <t>0.617100184403234</t>
  </si>
  <si>
    <t>0.06848772327668229</t>
  </si>
  <si>
    <t>0.158581148765191</t>
  </si>
  <si>
    <t>0.1430801369128725</t>
  </si>
  <si>
    <t>0.0371999100298372</t>
  </si>
  <si>
    <t>0.655177340317828</t>
  </si>
  <si>
    <t>0.5472066857002456</t>
  </si>
  <si>
    <t>0.03617392592299245</t>
  </si>
  <si>
    <t>0.42868825777327746</t>
  </si>
  <si>
    <t>0.4471536607113155</t>
  </si>
  <si>
    <t>0.0339706122362649</t>
  </si>
  <si>
    <t>0.6779454207208855</t>
  </si>
  <si>
    <t>0.735994858052352</t>
  </si>
  <si>
    <t>0.1219718823581695</t>
  </si>
  <si>
    <t>0.373815108136963</t>
  </si>
  <si>
    <t>0.3850853231289585</t>
  </si>
  <si>
    <t>0.06359161225315445</t>
  </si>
  <si>
    <t>0.1425921467763805</t>
  </si>
  <si>
    <t>0.14271384309177498</t>
  </si>
  <si>
    <t>0.0943434995370391</t>
  </si>
  <si>
    <t>0.18954348177235653</t>
  </si>
  <si>
    <t>0.177199317725597</t>
  </si>
  <si>
    <t>0.04735103262093525</t>
  </si>
  <si>
    <t>0.166335577332476</t>
  </si>
  <si>
    <t>0.1462682463527875</t>
  </si>
  <si>
    <t>0.09608950654521115</t>
  </si>
  <si>
    <t>0.1602486983066565</t>
  </si>
  <si>
    <t>0.141611504882257</t>
  </si>
  <si>
    <t>0.0610650010862388</t>
  </si>
  <si>
    <t>0.08249089289109945</t>
  </si>
  <si>
    <t>0.0821712779371567</t>
  </si>
  <si>
    <t>0.027276919391327453</t>
  </si>
  <si>
    <t>0.177910364008235</t>
  </si>
  <si>
    <t>0.1952930046881615</t>
  </si>
  <si>
    <t>0.0477920782546004</t>
  </si>
  <si>
    <t>1.855577498213135</t>
  </si>
  <si>
    <t>1.813999755920765</t>
  </si>
  <si>
    <t>0.041837485359691604</t>
  </si>
  <si>
    <t>1.5384126361102348</t>
  </si>
  <si>
    <t>1.550060826761415</t>
  </si>
  <si>
    <t>0.11668865492514449</t>
  </si>
  <si>
    <t>0.2368756956135875</t>
  </si>
  <si>
    <t>0.21947457906468498</t>
  </si>
  <si>
    <t>0.13326715857144</t>
  </si>
  <si>
    <t>0.113137272557774</t>
  </si>
  <si>
    <t>0.107657078492231</t>
  </si>
  <si>
    <t>0.1848602989824575</t>
  </si>
  <si>
    <t>0.24748780764080403</t>
  </si>
  <si>
    <t>0.209746577039995</t>
  </si>
  <si>
    <t>0.14731413212467598</t>
  </si>
  <si>
    <t>0.1283950851936455</t>
  </si>
  <si>
    <t>0.12567220001346152</t>
  </si>
  <si>
    <t>0.0501843778813132</t>
  </si>
  <si>
    <t>0.0916245645886874</t>
  </si>
  <si>
    <t>0.0898157052897744</t>
  </si>
  <si>
    <t>0.0851999457284452</t>
  </si>
  <si>
    <t>0.1416112089787145</t>
  </si>
  <si>
    <t>0.142371758709706</t>
  </si>
  <si>
    <t>0.051335350912138894</t>
  </si>
  <si>
    <t>0.222472563579296</t>
  </si>
  <si>
    <t>0.2127588135995625</t>
  </si>
  <si>
    <t>0.07602169494539</t>
  </si>
  <si>
    <t>0.9438520128396231</t>
  </si>
  <si>
    <t>0.7738907183998195</t>
  </si>
  <si>
    <t>0.0654539263340431</t>
  </si>
  <si>
    <t>1.665203013375695</t>
  </si>
  <si>
    <t>1.4863093110805998</t>
  </si>
  <si>
    <t>0.0603696381161145</t>
  </si>
  <si>
    <t>0.0683595044629722</t>
  </si>
  <si>
    <t>0.06504787965178144</t>
  </si>
  <si>
    <t>0.09959241227589141</t>
  </si>
  <si>
    <t>0.06589269679437809</t>
  </si>
  <si>
    <t>0.06718956921719135</t>
  </si>
  <si>
    <t>0.0783993468382804</t>
  </si>
  <si>
    <t>0.3544444811256195</t>
  </si>
  <si>
    <t>0.3355601849803045</t>
  </si>
  <si>
    <t>0.06016735854528005</t>
  </si>
  <si>
    <t>3.90680943801768</t>
  </si>
  <si>
    <t>3.7931369928772902</t>
  </si>
  <si>
    <t>0.0989297837081784</t>
  </si>
  <si>
    <t>3.23695497188794</t>
  </si>
  <si>
    <t>2.877632333913735</t>
  </si>
  <si>
    <t>0.125198454975335</t>
  </si>
  <si>
    <t>2.46362926869314</t>
  </si>
  <si>
    <t>2.2955235848878353</t>
  </si>
  <si>
    <t>0.0535137056267072</t>
  </si>
  <si>
    <t>3.23138338054761</t>
  </si>
  <si>
    <t>3.25850843498691</t>
  </si>
  <si>
    <t>0.06649486341923425</t>
  </si>
  <si>
    <t>3.101506581946115</t>
  </si>
  <si>
    <t>3.03670466406923</t>
  </si>
  <si>
    <t>0.09065832112309766</t>
  </si>
  <si>
    <t>3.165669671901645</t>
  </si>
  <si>
    <t>3.146188466164915</t>
  </si>
  <si>
    <t>0.180793546533156</t>
  </si>
  <si>
    <t>0.33563077267984254</t>
  </si>
  <si>
    <t>0.2665977577662455</t>
  </si>
  <si>
    <t>0.0719097100108753</t>
  </si>
  <si>
    <t>0.9871972348134546</t>
  </si>
  <si>
    <t>0.9534055754122615</t>
  </si>
  <si>
    <t>0.07195581961130534</t>
  </si>
  <si>
    <t>2.800349445372345</t>
  </si>
  <si>
    <t>2.8306404999785046</t>
  </si>
  <si>
    <t>0.1071058753701355</t>
  </si>
  <si>
    <t>0.09134537764849571</t>
  </si>
  <si>
    <t>0.08756638619729955</t>
  </si>
  <si>
    <t>0.0240519212584315</t>
  </si>
  <si>
    <t>0.389467352266639</t>
  </si>
  <si>
    <t>0.4153065899624665</t>
  </si>
  <si>
    <t>0.0493870033230256</t>
  </si>
  <si>
    <t>0.6963985382973146</t>
  </si>
  <si>
    <t>0.7504566311884335</t>
  </si>
  <si>
    <t>0.0281880172898858</t>
  </si>
  <si>
    <t>1.388722765519105</t>
  </si>
  <si>
    <t>1.3969587350053452</t>
  </si>
  <si>
    <t>0.158656149739519</t>
  </si>
  <si>
    <t>2.017973342559925</t>
  </si>
  <si>
    <t>1.899441257394515</t>
  </si>
  <si>
    <t>0.0438555854639773</t>
  </si>
  <si>
    <t>2.316521278926775</t>
  </si>
  <si>
    <t>2.41505104715205</t>
  </si>
  <si>
    <t>0.05680694542941615</t>
  </si>
  <si>
    <t>1.40647312119017</t>
  </si>
  <si>
    <t>1.315554406015625</t>
  </si>
  <si>
    <t>0.0522253691753427</t>
  </si>
  <si>
    <t>1.2205753003115198</t>
  </si>
  <si>
    <t>1.1887760329804151</t>
  </si>
  <si>
    <t>0.02741312704253255</t>
  </si>
  <si>
    <t>0.6642184358152929</t>
  </si>
  <si>
    <t>0.6757798761756125</t>
  </si>
  <si>
    <t>0.0798545327572978</t>
  </si>
  <si>
    <t>0.6072336398088295</t>
  </si>
  <si>
    <t>0.6134796305861361</t>
  </si>
  <si>
    <t>0.0659044301944508</t>
  </si>
  <si>
    <t>1.1916212327004652</t>
  </si>
  <si>
    <t>1.17574254851345</t>
  </si>
  <si>
    <t>0.06285820278181065</t>
  </si>
  <si>
    <t>1.2284012958071702</t>
  </si>
  <si>
    <t>1.23520239688339</t>
  </si>
  <si>
    <t>0.07481178374340824</t>
  </si>
  <si>
    <t>1.14760799228072</t>
  </si>
  <si>
    <t>1.0613428980778</t>
  </si>
  <si>
    <t>0.0200156445284498</t>
  </si>
  <si>
    <t>1.04148490737584</t>
  </si>
  <si>
    <t>1.01996747021226</t>
  </si>
  <si>
    <t>0.0683966950338123</t>
  </si>
  <si>
    <t>0.530422360737565</t>
  </si>
  <si>
    <t>0.5353124698996705</t>
  </si>
  <si>
    <t>0.03692658414986035</t>
  </si>
  <si>
    <t>0.311138661565656</t>
  </si>
  <si>
    <t>0.3342265348521395</t>
  </si>
  <si>
    <t>0.0530368612144398</t>
  </si>
  <si>
    <t>1.391576148248375</t>
  </si>
  <si>
    <t>1.3033552228829999</t>
  </si>
  <si>
    <t>0.01117136439103724</t>
  </si>
  <si>
    <t>2.2492847220809598</t>
  </si>
  <si>
    <t>2.3159853481486596</t>
  </si>
  <si>
    <t>0.0463368779450782</t>
  </si>
  <si>
    <t>1.78662061109557</t>
  </si>
  <si>
    <t>1.7850866470353</t>
  </si>
  <si>
    <t>0.08867674837538264</t>
  </si>
  <si>
    <t>1.802283449593055</t>
  </si>
  <si>
    <t>1.8146421902483652</t>
  </si>
  <si>
    <t>0.04271811538013195</t>
  </si>
  <si>
    <t>0.673539289800574</t>
  </si>
  <si>
    <t>0.6874064504046755</t>
  </si>
  <si>
    <t>0.06233213262690125</t>
  </si>
  <si>
    <t>0.157453413728744</t>
  </si>
  <si>
    <t>0.1551175147979735</t>
  </si>
  <si>
    <t>0.0321947446352848</t>
  </si>
  <si>
    <t>0.5564441824234525</t>
  </si>
  <si>
    <t>0.49844826439393</t>
  </si>
  <si>
    <t>0.07501121983598275</t>
  </si>
  <si>
    <t>1.075081234924965</t>
  </si>
  <si>
    <t>0.990671273039303</t>
  </si>
  <si>
    <t>0.0225439461440073</t>
  </si>
  <si>
    <t>1.058658053217635</t>
  </si>
  <si>
    <t>1.129740172317975</t>
  </si>
  <si>
    <t>0.0846875684921182</t>
  </si>
  <si>
    <t>0.897221252553547</t>
  </si>
  <si>
    <t>0.805948127498518</t>
  </si>
  <si>
    <t>0.0245801416946922</t>
  </si>
  <si>
    <t>4.079678093728535</t>
  </si>
  <si>
    <t>4.169952102394561</t>
  </si>
  <si>
    <t>0.0464279779339385</t>
  </si>
  <si>
    <t>0.902192834586401</t>
  </si>
  <si>
    <t>1.051799114150185</t>
  </si>
  <si>
    <t>0.0557448375867188</t>
  </si>
  <si>
    <t>1.09980582142461</t>
  </si>
  <si>
    <t>1.14432710238489</t>
  </si>
  <si>
    <t>0.202342144421422</t>
  </si>
  <si>
    <t>3.257654106647835</t>
  </si>
  <si>
    <t>2.820656897202815</t>
  </si>
  <si>
    <t>0.0747151363493444</t>
  </si>
  <si>
    <t>0.247774870659374</t>
  </si>
  <si>
    <t>0.266557895262563</t>
  </si>
  <si>
    <t>0.062481989813422054</t>
  </si>
  <si>
    <t>1.79091388597189</t>
  </si>
  <si>
    <t>1.73193642285138</t>
  </si>
  <si>
    <t>0.0504723949997886</t>
  </si>
  <si>
    <t>1.1105093239174502</t>
  </si>
  <si>
    <t>1.180960925037265</t>
  </si>
  <si>
    <t>0.03054117763599985</t>
  </si>
  <si>
    <t>0.11565862706525801</t>
  </si>
  <si>
    <t>0.12029320873966501</t>
  </si>
  <si>
    <t>0.0303567865430582</t>
  </si>
  <si>
    <t>1.797646331225045</t>
  </si>
  <si>
    <t>1.76231237306747</t>
  </si>
  <si>
    <t>0.0203984119799048</t>
  </si>
  <si>
    <t>1.3848258331244852</t>
  </si>
  <si>
    <t>1.33023086834001</t>
  </si>
  <si>
    <t>0.0892890912077861</t>
  </si>
  <si>
    <t>2.599303087770465</t>
  </si>
  <si>
    <t>2.420377492736165</t>
  </si>
  <si>
    <t>0.0539431896864057</t>
  </si>
  <si>
    <t>0.401625761727457</t>
  </si>
  <si>
    <t>0.4360628735072445</t>
  </si>
  <si>
    <t>0.0469266898694033</t>
  </si>
  <si>
    <t>0.2793648911976555</t>
  </si>
  <si>
    <t>0.27738588156209154</t>
  </si>
  <si>
    <t>0.0501565242522551</t>
  </si>
  <si>
    <t>0.9398069526652979</t>
  </si>
  <si>
    <t>0.8619458288706909</t>
  </si>
  <si>
    <t>0.0615461595731777</t>
  </si>
  <si>
    <t>0.083406092222574807</t>
  </si>
  <si>
    <t>0.08505990622861151</t>
  </si>
  <si>
    <t>0.0604948184112516</t>
  </si>
  <si>
    <t>1.25685196128184</t>
  </si>
  <si>
    <t>1.14231915277366</t>
  </si>
  <si>
    <t>0.04903308663405785</t>
  </si>
  <si>
    <t>1.8492378307946349</t>
  </si>
  <si>
    <t>1.988166506477815</t>
  </si>
  <si>
    <t>0.0980510477318946</t>
  </si>
  <si>
    <t>0.3311564778225995</t>
  </si>
  <si>
    <t>0.35529760233081553</t>
  </si>
  <si>
    <t>0.18267470046447348</t>
  </si>
  <si>
    <t>1.154537360028455</t>
  </si>
  <si>
    <t>1.0051471251726949</t>
  </si>
  <si>
    <t>0.06535328039912085</t>
  </si>
  <si>
    <t>0.1294071157448675</t>
  </si>
  <si>
    <t>0.10567242754589985</t>
  </si>
  <si>
    <t>0.109674517283647</t>
  </si>
  <si>
    <t>0.474159334729209</t>
  </si>
  <si>
    <t>0.435294944950806</t>
  </si>
  <si>
    <t>0.0298742741980016</t>
  </si>
  <si>
    <t>0.07324826338356745</t>
  </si>
  <si>
    <t>0.08386687871130849</t>
  </si>
  <si>
    <t>0.11602663706639099</t>
  </si>
  <si>
    <t>0.318493838638208</t>
  </si>
  <si>
    <t>0.3128451276322395</t>
  </si>
  <si>
    <t>0.040809148788334096</t>
  </si>
  <si>
    <t>0.32119781849887297</t>
  </si>
  <si>
    <t>0.25527021650270953</t>
  </si>
  <si>
    <t>0.0494778491797162</t>
  </si>
  <si>
    <t>2.301559830660775</t>
  </si>
  <si>
    <t>2.17933466392791</t>
  </si>
  <si>
    <t>0.11921279779389199</t>
  </si>
  <si>
    <t>0.336691931737062</t>
  </si>
  <si>
    <t>0.3128492537693265</t>
  </si>
  <si>
    <t>0.035133202294670096</t>
  </si>
  <si>
    <t>0.08982455296097105</t>
  </si>
  <si>
    <t>0.083863475801814</t>
  </si>
  <si>
    <t>0.0466430313238677</t>
  </si>
  <si>
    <t>0.6833118198058155</t>
  </si>
  <si>
    <t>0.6266244375871235</t>
  </si>
  <si>
    <t>0.03910074692095785</t>
  </si>
  <si>
    <t>1.63281683443551</t>
  </si>
  <si>
    <t>1.5618727763095999</t>
  </si>
  <si>
    <t>0.038837186898676</t>
  </si>
  <si>
    <t>6.992348677722015</t>
  </si>
  <si>
    <t>6.830754802694194</t>
  </si>
  <si>
    <t>0.0319992836850368</t>
  </si>
  <si>
    <t>0.598400719819581</t>
  </si>
  <si>
    <t>0.5417852545898361</t>
  </si>
  <si>
    <t>0.03524477284344</t>
  </si>
  <si>
    <t>0.31989167764447546</t>
  </si>
  <si>
    <t>0.3520301660865165</t>
  </si>
  <si>
    <t>0.0613421346194078</t>
  </si>
  <si>
    <t>2.146975652918945</t>
  </si>
  <si>
    <t>2.3036458787413503</t>
  </si>
  <si>
    <t>0.1049623762038715</t>
  </si>
  <si>
    <t>0.8949471523277934</t>
  </si>
  <si>
    <t>0.789684044500137</t>
  </si>
  <si>
    <t>0.052234036951872204</t>
  </si>
  <si>
    <t>0.105686595522724</t>
  </si>
  <si>
    <t>0.118067639192991</t>
  </si>
  <si>
    <t>0.04884175485674225</t>
  </si>
  <si>
    <t>0.02513484632987885</t>
  </si>
  <si>
    <t>0.0269719630678925</t>
  </si>
  <si>
    <t>0.0322536417024947</t>
  </si>
  <si>
    <t>0.133101156648947</t>
  </si>
  <si>
    <t>0.12904630691671248</t>
  </si>
  <si>
    <t>0.01877146054021145</t>
  </si>
  <si>
    <t>0.644246400562274</t>
  </si>
  <si>
    <t>0.6343657828601794</t>
  </si>
  <si>
    <t>0.0802970492506535</t>
  </si>
  <si>
    <t>1.4127947923357902</t>
  </si>
  <si>
    <t>1.319758390308535</t>
  </si>
  <si>
    <t>0.0676627405359386</t>
  </si>
  <si>
    <t>0.293702375206744</t>
  </si>
  <si>
    <t>0.2983574919129745</t>
  </si>
  <si>
    <t>0.0652134983750569</t>
  </si>
  <si>
    <t>2.664972484203415</t>
  </si>
  <si>
    <t>3.0333810306437448</t>
  </si>
  <si>
    <t>0.08941691173415289</t>
  </si>
  <si>
    <t>0.5527552543523959</t>
  </si>
  <si>
    <t>0.5672455662316525</t>
  </si>
  <si>
    <t>0.12426357124915349</t>
  </si>
  <si>
    <t>1.75829116724634</t>
  </si>
  <si>
    <t>1.7972100022276751</t>
  </si>
  <si>
    <t>0.0746645588589293</t>
  </si>
  <si>
    <t>0.00299439929993431</t>
  </si>
  <si>
    <t>0.115625197032033</t>
  </si>
  <si>
    <t>0.072612405037241</t>
  </si>
  <si>
    <t>0.18745409536247049</t>
  </si>
  <si>
    <t>0.222226918738826</t>
  </si>
  <si>
    <t>0.0846236315431048</t>
  </si>
  <si>
    <t>1.384220946234155</t>
  </si>
  <si>
    <t>1.38160809491716</t>
  </si>
  <si>
    <t>0.058406986986423354</t>
  </si>
  <si>
    <t>0.1844576001209525</t>
  </si>
  <si>
    <t>0.158452033941619</t>
  </si>
  <si>
    <t>0.0696824817547366</t>
  </si>
  <si>
    <t>0.366227858110657</t>
  </si>
  <si>
    <t>0.352641241226118</t>
  </si>
  <si>
    <t>0.04036194113350655</t>
  </si>
  <si>
    <t>0.765988105661811</t>
  </si>
  <si>
    <t>0.7507826821737525</t>
  </si>
  <si>
    <t>0.1144818319687255</t>
  </si>
  <si>
    <t>0.4244833855273105</t>
  </si>
  <si>
    <t>0.3931269333516925</t>
  </si>
  <si>
    <t>0.0502535414709134</t>
  </si>
  <si>
    <t>0.685703793923612</t>
  </si>
  <si>
    <t>0.6183990752368185</t>
  </si>
  <si>
    <t>0.029586963458472247</t>
  </si>
  <si>
    <t>3.361910678128485</t>
  </si>
  <si>
    <t>3.447001381025405</t>
  </si>
  <si>
    <t>0.0678077831666207</t>
  </si>
  <si>
    <t>0.2343548912869005</t>
  </si>
  <si>
    <t>0.234737472457342</t>
  </si>
  <si>
    <t>0.0623687237196367</t>
  </si>
  <si>
    <t>1.855848239429065</t>
  </si>
  <si>
    <t>1.823596185630445</t>
  </si>
  <si>
    <t>0.0873013411715608</t>
  </si>
  <si>
    <t>1.996662472130895</t>
  </si>
  <si>
    <t>1.88947326219321</t>
  </si>
  <si>
    <t>0.02778830370298105</t>
  </si>
  <si>
    <t>0.1094670085244645</t>
  </si>
  <si>
    <t>0.0960090031441146</t>
  </si>
  <si>
    <t>0.07257876697241995</t>
  </si>
  <si>
    <t>0.18527330964531552</t>
  </si>
  <si>
    <t>0.18959980808142052</t>
  </si>
  <si>
    <t>0.052412379661077</t>
  </si>
  <si>
    <t>0.3623046330192315</t>
  </si>
  <si>
    <t>0.3114355501606195</t>
  </si>
  <si>
    <t>0.041562770892692155</t>
  </si>
  <si>
    <t>0.714165153539654</t>
  </si>
  <si>
    <t>0.6686715712811575</t>
  </si>
  <si>
    <t>0.025742667346457748</t>
  </si>
  <si>
    <t>0.7561676262471084</t>
  </si>
  <si>
    <t>0.6748486290622591</t>
  </si>
  <si>
    <t>0.0596616528942243</t>
  </si>
  <si>
    <t>1.10188680152701</t>
  </si>
  <si>
    <t>1.04783343194295</t>
  </si>
  <si>
    <t>0.0672250260508134</t>
  </si>
  <si>
    <t>0.1925590754163335</t>
  </si>
  <si>
    <t>0.184242274764094</t>
  </si>
  <si>
    <t>0.14576020431084</t>
  </si>
  <si>
    <t>0.303597739258345</t>
  </si>
  <si>
    <t>0.291474214432149</t>
  </si>
  <si>
    <t>0.109948283721185</t>
  </si>
  <si>
    <t>0.202782781797289</t>
  </si>
  <si>
    <t>0.1961664364908105</t>
  </si>
  <si>
    <t>0.023358521121465352</t>
  </si>
  <si>
    <t>0.3089028405177005</t>
  </si>
  <si>
    <t>0.299641571801305</t>
  </si>
  <si>
    <t>0.0863377623568604</t>
  </si>
  <si>
    <t>1.832960199722975</t>
  </si>
  <si>
    <t>1.6747317903106649</t>
  </si>
  <si>
    <t>0.0399039701136127</t>
  </si>
  <si>
    <t>0.659819639734545</t>
  </si>
  <si>
    <t>0.6609084678438345</t>
  </si>
  <si>
    <t>0.0403271115613474</t>
  </si>
  <si>
    <t>1.083079147612025</t>
  </si>
  <si>
    <t>1.0541158128529848</t>
  </si>
  <si>
    <t>0.0463733039201584</t>
  </si>
  <si>
    <t>0.3760879144073195</t>
  </si>
  <si>
    <t>0.37204757817448353</t>
  </si>
  <si>
    <t>0.0264829448664978</t>
  </si>
  <si>
    <t>0.165241987710662</t>
  </si>
  <si>
    <t>0.1549015777341805</t>
  </si>
  <si>
    <t>0.0565210827485852</t>
  </si>
  <si>
    <t>1.03704286199737</t>
  </si>
  <si>
    <t>1.0076208100473552</t>
  </si>
  <si>
    <t>0.0530931757714259</t>
  </si>
  <si>
    <t>0.6761406886000795</t>
  </si>
  <si>
    <t>0.7813662576237955</t>
  </si>
  <si>
    <t>0.141018178670694</t>
  </si>
  <si>
    <t>0.4749694464236815</t>
  </si>
  <si>
    <t>0.452384324255853</t>
  </si>
  <si>
    <t>0.040489009328877945</t>
  </si>
  <si>
    <t>0.27304643518855154</t>
  </si>
  <si>
    <t>0.2683422684671355</t>
  </si>
  <si>
    <t>0.114575929062255</t>
  </si>
  <si>
    <t>0.1560185761067015</t>
  </si>
  <si>
    <t>0.1555455060957805</t>
  </si>
  <si>
    <t>0.1202831626250625</t>
  </si>
  <si>
    <t>0.27297804352118804</t>
  </si>
  <si>
    <t>0.246076966744292</t>
  </si>
  <si>
    <t>0.04620338355746675</t>
  </si>
  <si>
    <t>0.4103764013313185</t>
  </si>
  <si>
    <t>0.40204630001012953</t>
  </si>
  <si>
    <t>0.2328497803084265</t>
  </si>
  <si>
    <t>2.51704248542308</t>
  </si>
  <si>
    <t>2.334360696063735</t>
  </si>
  <si>
    <t>0.0868909497268313</t>
  </si>
  <si>
    <t>0.291413354169429</t>
  </si>
  <si>
    <t>0.2653260538630035</t>
  </si>
  <si>
    <t>0.106381515661474</t>
  </si>
  <si>
    <t>0.5825747261452869</t>
  </si>
  <si>
    <t>0.549254405364315</t>
  </si>
  <si>
    <t>0.054803508972738196</t>
  </si>
  <si>
    <t>0.371033450343823</t>
  </si>
  <si>
    <t>0.35223627470385854</t>
  </si>
  <si>
    <t>0.0416214660298252</t>
  </si>
  <si>
    <t>0.25297956778769204</t>
  </si>
  <si>
    <t>0.268022443244391</t>
  </si>
  <si>
    <t>0.06755780209256025</t>
  </si>
  <si>
    <t>1.406662099743805</t>
  </si>
  <si>
    <t>1.4217207813384949</t>
  </si>
  <si>
    <t>0.0736602222455241</t>
  </si>
  <si>
    <t>0.944477787747048</t>
  </si>
  <si>
    <t>0.929633991464489</t>
  </si>
  <si>
    <t>0.08904908824137145</t>
  </si>
  <si>
    <t>0.325052879488949</t>
  </si>
  <si>
    <t>0.35204304499307104</t>
  </si>
  <si>
    <t>0.04261667137197905</t>
  </si>
  <si>
    <t>0.2950655173088495</t>
  </si>
  <si>
    <t>0.2228912629747735</t>
  </si>
  <si>
    <t>0.0536696457241038</t>
  </si>
  <si>
    <t>2.78737966350244</t>
  </si>
  <si>
    <t>2.63819358635393</t>
  </si>
  <si>
    <t>0.191489977426056</t>
  </si>
  <si>
    <t>2.39008358885385</t>
  </si>
  <si>
    <t>2.22846404322261</t>
  </si>
  <si>
    <t>0.0311082674152273</t>
  </si>
  <si>
    <t>0.0576275304302247</t>
  </si>
  <si>
    <t>0.06038403083596925</t>
  </si>
  <si>
    <t>0.0118316550474905</t>
  </si>
  <si>
    <t>1.9370483718441052</t>
  </si>
  <si>
    <t>2.108746433440655</t>
  </si>
  <si>
    <t>0.1014351580522442</t>
  </si>
  <si>
    <t>1.78153549565333</t>
  </si>
  <si>
    <t>1.7487497303341648</t>
  </si>
  <si>
    <t>0.08180233949335775</t>
  </si>
  <si>
    <t>0.715312051432965</t>
  </si>
  <si>
    <t>0.70787006476556</t>
  </si>
  <si>
    <t>0.0397505725991114</t>
  </si>
  <si>
    <t>1.070950319038525</t>
  </si>
  <si>
    <t>1.0009208640403675</t>
  </si>
  <si>
    <t>0.07948255303896029</t>
  </si>
  <si>
    <t>1.14765504219684</t>
  </si>
  <si>
    <t>1.1333851756059001</t>
  </si>
  <si>
    <t>0.06673986075087306</t>
  </si>
  <si>
    <t>1.800888703647535</t>
  </si>
  <si>
    <t>1.692690805605155</t>
  </si>
  <si>
    <t>0.0479574547929724</t>
  </si>
  <si>
    <t>0.505710353758855</t>
  </si>
  <si>
    <t>0.562209174119431</t>
  </si>
  <si>
    <t>0.08898838650998969</t>
  </si>
  <si>
    <t>1.8570456844906449</t>
  </si>
  <si>
    <t>1.788188584191135</t>
  </si>
  <si>
    <t>0.0343387828318664</t>
  </si>
  <si>
    <t>0.0357810781672588</t>
  </si>
  <si>
    <t>0.0327621536257911</t>
  </si>
  <si>
    <t>0.029589437571</t>
  </si>
  <si>
    <t>0.1910231741289335</t>
  </si>
  <si>
    <t>0.20843805175261998</t>
  </si>
  <si>
    <t>0.0701198007525551</t>
  </si>
  <si>
    <t>0.8403538246642455</t>
  </si>
  <si>
    <t>0.9247387441219079</t>
  </si>
  <si>
    <t>0.0389782005583444</t>
  </si>
  <si>
    <t>0.104698686603326</t>
  </si>
  <si>
    <t>0.131635661355874</t>
  </si>
  <si>
    <t>0.02193982173627275</t>
  </si>
  <si>
    <t>0.41505376118605997</t>
  </si>
  <si>
    <t>0.43207899475462097</t>
  </si>
  <si>
    <t>0.037069730068206755</t>
  </si>
  <si>
    <t>1.530895067505885</t>
  </si>
  <si>
    <t>1.618199956385965</t>
  </si>
  <si>
    <t>0.0580831824402874</t>
  </si>
  <si>
    <t>1.481157791540105</t>
  </si>
  <si>
    <t>1.494670821704215</t>
  </si>
  <si>
    <t>0.048333216595348</t>
  </si>
  <si>
    <t>2.59739012834478</t>
  </si>
  <si>
    <t>2.62216297490681</t>
  </si>
  <si>
    <t>0.0968717991489807</t>
  </si>
  <si>
    <t>1.843845101715635</t>
  </si>
  <si>
    <t>1.88097190088205</t>
  </si>
  <si>
    <t>0.0334520383751232</t>
  </si>
  <si>
    <t>0.224063110476603</t>
  </si>
  <si>
    <t>0.231326545034734</t>
  </si>
  <si>
    <t>0.0539208549074669</t>
  </si>
  <si>
    <t>0.447544303136001</t>
  </si>
  <si>
    <t>0.5108728586099875</t>
  </si>
  <si>
    <t>0.117902220486304</t>
  </si>
  <si>
    <t>0.1980768720135075</t>
  </si>
  <si>
    <t>0.201169011705931</t>
  </si>
  <si>
    <t>0.0497929666077694</t>
  </si>
  <si>
    <t>0.2892399415343695</t>
  </si>
  <si>
    <t>0.3172979897311275</t>
  </si>
  <si>
    <t>0.0333524474369781</t>
  </si>
  <si>
    <t>1.959040049588975</t>
  </si>
  <si>
    <t>1.9423251796618048</t>
  </si>
  <si>
    <t>0.1200460040976645</t>
  </si>
  <si>
    <t>0.21571760530336148</t>
  </si>
  <si>
    <t>0.2114769774082855</t>
  </si>
  <si>
    <t>0.03329501139884605</t>
  </si>
  <si>
    <t>0.04297623265010485</t>
  </si>
  <si>
    <t>0.0415094523148135</t>
  </si>
  <si>
    <t>0.07442746730041415</t>
  </si>
  <si>
    <t>1.1303794300182</t>
  </si>
  <si>
    <t>1.11110884931486</t>
  </si>
  <si>
    <t>0.052036145850424</t>
  </si>
  <si>
    <t>0.0506567481868943</t>
  </si>
  <si>
    <t>0.055359381937941446</t>
  </si>
  <si>
    <t>0.0605795817472354</t>
  </si>
  <si>
    <t>2.50409954107291</t>
  </si>
  <si>
    <t>2.44918515984663</t>
  </si>
  <si>
    <t>0.0261460141100921</t>
  </si>
  <si>
    <t>1.6625245720082251</t>
  </si>
  <si>
    <t>1.569006970511675</t>
  </si>
  <si>
    <t>0.07042418763234</t>
  </si>
  <si>
    <t>0.18935818243973002</t>
  </si>
  <si>
    <t>0.23516690358994652</t>
  </si>
  <si>
    <t>0.029940370537295</t>
  </si>
  <si>
    <t>0.159503286210534</t>
  </si>
  <si>
    <t>0.149195411343225</t>
  </si>
  <si>
    <t>0.0105852687925665</t>
  </si>
  <si>
    <t>0.14235745842540848</t>
  </si>
  <si>
    <t>0.13730819422186502</t>
  </si>
  <si>
    <t>0.0810208783748464</t>
  </si>
  <si>
    <t>0.42120084479082853</t>
  </si>
  <si>
    <t>0.43150862185894845</t>
  </si>
  <si>
    <t>0.0656322725228046</t>
  </si>
  <si>
    <t>0.2974159003750305</t>
  </si>
  <si>
    <t>0.28481455292771096</t>
  </si>
  <si>
    <t>0.0402673333725538</t>
  </si>
  <si>
    <t>1.0922860949420201</t>
  </si>
  <si>
    <t>0.8758966868276725</t>
  </si>
  <si>
    <t>0.0140510700751684</t>
  </si>
  <si>
    <t>0.5039250272465405</t>
  </si>
  <si>
    <t>0.5258603540464425</t>
  </si>
  <si>
    <t>0.0704810551965812</t>
  </si>
  <si>
    <t>2.783574825884275</t>
  </si>
  <si>
    <t>2.6776717149127</t>
  </si>
  <si>
    <t>0.0508955102539514</t>
  </si>
  <si>
    <t>0.49899756000999496</t>
  </si>
  <si>
    <t>0.5043494550555</t>
  </si>
  <si>
    <t>0.107131990888681</t>
  </si>
  <si>
    <t>0.7313439122055976</t>
  </si>
  <si>
    <t>0.702361842220345</t>
  </si>
  <si>
    <t>0.0213869212633419</t>
  </si>
  <si>
    <t>0.261882743013016</t>
  </si>
  <si>
    <t>0.2564953451512255</t>
  </si>
  <si>
    <t>0.0530075523519761</t>
  </si>
  <si>
    <t>1.5262390543371849</t>
  </si>
  <si>
    <t>1.4658417394190502</t>
  </si>
  <si>
    <t>0.02907273368148635</t>
  </si>
  <si>
    <t>0.23983997064073398</t>
  </si>
  <si>
    <t>0.213679070667929</t>
  </si>
  <si>
    <t>0.05565626376541161</t>
  </si>
  <si>
    <t>0.10948421847338449</t>
  </si>
  <si>
    <t>0.17124928497397401</t>
  </si>
  <si>
    <t>0.09507867019373839</t>
  </si>
  <si>
    <t>0.114902541427156</t>
  </si>
  <si>
    <t>0.111992290249096</t>
  </si>
  <si>
    <t>0.0493494751154647</t>
  </si>
  <si>
    <t>0.813196428630921</t>
  </si>
  <si>
    <t>0.8704123504924235</t>
  </si>
  <si>
    <t>0.0568499438757702</t>
  </si>
  <si>
    <t>1.410069971176355</t>
  </si>
  <si>
    <t>1.418541604949205</t>
  </si>
  <si>
    <t>0.0650312187268729</t>
  </si>
  <si>
    <t>1.457855508813975</t>
  </si>
  <si>
    <t>1.40198148492643</t>
  </si>
  <si>
    <t>0.0406458052598394</t>
  </si>
  <si>
    <t>0.10047677590003659</t>
  </si>
  <si>
    <t>0.10571214711733451</t>
  </si>
  <si>
    <t>0.0814849986963915</t>
  </si>
  <si>
    <t>0.7064701651942</t>
  </si>
  <si>
    <t>0.7695207177669026</t>
  </si>
  <si>
    <t>0.0764982146082844</t>
  </si>
  <si>
    <t>0.6232478817829425</t>
  </si>
  <si>
    <t>0.5954387795806164</t>
  </si>
  <si>
    <t>0.12085070482544949</t>
  </si>
  <si>
    <t>0.46766849590384696</t>
  </si>
  <si>
    <t>0.42583447950627096</t>
  </si>
  <si>
    <t>0.03831864465438345</t>
  </si>
  <si>
    <t>1.7023981714293601</t>
  </si>
  <si>
    <t>1.497662889128605</t>
  </si>
  <si>
    <t>0.0344364973873765</t>
  </si>
  <si>
    <t>0.22145614542626402</t>
  </si>
  <si>
    <t>0.19675592405373898</t>
  </si>
  <si>
    <t>0.0876883702391129</t>
  </si>
  <si>
    <t>2.39179086710917</t>
  </si>
  <si>
    <t>2.4212057589127998</t>
  </si>
  <si>
    <t>0.0874010591785126</t>
  </si>
  <si>
    <t>2.5678906668859103</t>
  </si>
  <si>
    <t>2.418777545725275</t>
  </si>
  <si>
    <t>0.0326661511285061</t>
  </si>
  <si>
    <t>2.49824286212269</t>
  </si>
  <si>
    <t>2.5596299247166447</t>
  </si>
  <si>
    <t>0.0491181124595125</t>
  </si>
  <si>
    <t>1.99000137835638</t>
  </si>
  <si>
    <t>2.17316506616259</t>
  </si>
  <si>
    <t>0.10520148707396465</t>
  </si>
  <si>
    <t>2.4416702971325703</t>
  </si>
  <si>
    <t>2.638209770399035</t>
  </si>
  <si>
    <t>0.0135394283608741</t>
  </si>
  <si>
    <t>1.034897902671755</t>
  </si>
  <si>
    <t>0.9871058135274455</t>
  </si>
  <si>
    <t>0.0417287793925699</t>
  </si>
  <si>
    <t>0.9153658851889226</t>
  </si>
  <si>
    <t>0.9473628666167104</t>
  </si>
  <si>
    <t>0.04995677881500215</t>
  </si>
  <si>
    <t>2.22732449368764</t>
  </si>
  <si>
    <t>1.87838451924162</t>
  </si>
  <si>
    <t>0.0461480163203113</t>
  </si>
  <si>
    <t>0.09940732078428365</t>
  </si>
  <si>
    <t>0.09422883067984605</t>
  </si>
  <si>
    <t>0.0416848625462702</t>
  </si>
  <si>
    <t>0.05442922553759705</t>
  </si>
  <si>
    <t>0.056441132233776406</t>
  </si>
  <si>
    <t>0.0579507552827665</t>
  </si>
  <si>
    <t>0.04851309942794115</t>
  </si>
  <si>
    <t>0.0456520267422596</t>
  </si>
  <si>
    <t>0.0478864748989234</t>
  </si>
  <si>
    <t>0.050939165642371</t>
  </si>
  <si>
    <t>0.0521913997298218</t>
  </si>
  <si>
    <t>0.0598702840153568</t>
  </si>
  <si>
    <t>0.05574516669260525</t>
  </si>
  <si>
    <t>0.0582796978224571</t>
  </si>
  <si>
    <t>0.06402598866402455</t>
  </si>
  <si>
    <t>0.14288228215690701</t>
  </si>
  <si>
    <t>0.1455834204974445</t>
  </si>
  <si>
    <t>0.0423015956803152</t>
  </si>
  <si>
    <t>0.062395115589178554</t>
  </si>
  <si>
    <t>0.06771126587539845</t>
  </si>
  <si>
    <t>0.05065521270619445</t>
  </si>
  <si>
    <t>0.360144986032346</t>
  </si>
  <si>
    <t>0.3341456180433595</t>
  </si>
  <si>
    <t>0.0215966000234444</t>
  </si>
  <si>
    <t>0.08709037348199185</t>
  </si>
  <si>
    <t>0.09949514255681785</t>
  </si>
  <si>
    <t>0.06780473639112375</t>
  </si>
  <si>
    <t>3.6047678382091553</t>
  </si>
  <si>
    <t>3.48880331276065</t>
  </si>
  <si>
    <t>0.08396254647961775</t>
  </si>
  <si>
    <t>2.39029228159847</t>
  </si>
  <si>
    <t>2.365922049301695</t>
  </si>
  <si>
    <t>0.053015564183572</t>
  </si>
  <si>
    <t>0.9357873467057175</t>
  </si>
  <si>
    <t>0.9192544853818541</t>
  </si>
  <si>
    <t>0.052049477664955754</t>
  </si>
  <si>
    <t>1.030600118019135</t>
  </si>
  <si>
    <t>1.068034902272545</t>
  </si>
  <si>
    <t>0.0343661927200109</t>
  </si>
  <si>
    <t>0.08690713702923544</t>
  </si>
  <si>
    <t>0.0913125208003548</t>
  </si>
  <si>
    <t>0.0230051295466189</t>
  </si>
  <si>
    <t>0.31132143942706303</t>
  </si>
  <si>
    <t>0.284241121439461</t>
  </si>
  <si>
    <t>0.0782788204621832</t>
  </si>
  <si>
    <t>1.68791430429506</t>
  </si>
  <si>
    <t>1.67228106830459</t>
  </si>
  <si>
    <t>0.08427328932328926</t>
  </si>
  <si>
    <t>0.787773554453018</t>
  </si>
  <si>
    <t>0.8332610404420584</t>
  </si>
  <si>
    <t>0.10059500217012346</t>
  </si>
  <si>
    <t>1.24214312098952</t>
  </si>
  <si>
    <t>1.410587097388785</t>
  </si>
  <si>
    <t>0.10225626430150911</t>
  </si>
  <si>
    <t>1.54218504083904</t>
  </si>
  <si>
    <t>1.5143840439936849</t>
  </si>
  <si>
    <t>0.0333870269376439</t>
  </si>
  <si>
    <t>0.42515884378756796</t>
  </si>
  <si>
    <t>0.3904159490145235</t>
  </si>
  <si>
    <t>0.2612406989713745</t>
  </si>
  <si>
    <t>0.16071065318092648</t>
  </si>
  <si>
    <t>0.150921238538016</t>
  </si>
  <si>
    <t>0.0292781268481716</t>
  </si>
  <si>
    <t>1.272664988745785</t>
  </si>
  <si>
    <t>1.240980683485235</t>
  </si>
  <si>
    <t>0.02615221283539385</t>
  </si>
  <si>
    <t>0.190440435846322</t>
  </si>
  <si>
    <t>0.19040237343240551</t>
  </si>
  <si>
    <t>0.0237118618710973</t>
  </si>
  <si>
    <t>0.4976647885617905</t>
  </si>
  <si>
    <t>0.5537324356330791</t>
  </si>
  <si>
    <t>0.0189024487535012</t>
  </si>
  <si>
    <t>0.725156169716</t>
  </si>
  <si>
    <t>0.7970359046792119</t>
  </si>
  <si>
    <t>0.0450475925779007</t>
  </si>
  <si>
    <t>0.3369525241842515</t>
  </si>
  <si>
    <t>0.3490454235293105</t>
  </si>
  <si>
    <t>0.0861900928798511</t>
  </si>
  <si>
    <t>0.18766752839237</t>
  </si>
  <si>
    <t>0.1982229073214805</t>
  </si>
  <si>
    <t>0.0591921425041596</t>
  </si>
  <si>
    <t>5.09867241139405</t>
  </si>
  <si>
    <t>5.14581895034617</t>
  </si>
  <si>
    <t>0.0750498052978415</t>
  </si>
  <si>
    <t>1.361964196041745</t>
  </si>
  <si>
    <t>1.3708633241160402</t>
  </si>
  <si>
    <t>0.0420306008987355</t>
  </si>
  <si>
    <t>0.09700477128233785</t>
  </si>
  <si>
    <t>0.1316097831153465</t>
  </si>
  <si>
    <t>0.0701100042650424</t>
  </si>
  <si>
    <t>0.259303831690719</t>
  </si>
  <si>
    <t>0.23863715001999952</t>
  </si>
  <si>
    <t>0.0379758796295637</t>
  </si>
  <si>
    <t>0.0448233843979917</t>
  </si>
  <si>
    <t>0.0424220074654514</t>
  </si>
  <si>
    <t>0.034812058654095354</t>
  </si>
  <si>
    <t>0.53519979298507</t>
  </si>
  <si>
    <t>0.513373912899002</t>
  </si>
  <si>
    <t>0.10315217526304701</t>
  </si>
  <si>
    <t>0.2447928631307965</t>
  </si>
  <si>
    <t>0.2476022453013745</t>
  </si>
  <si>
    <t>0.00940754733517867</t>
  </si>
  <si>
    <t>0.06744941901956569</t>
  </si>
  <si>
    <t>0.0644161248252532</t>
  </si>
  <si>
    <t>0.065028827535857</t>
  </si>
  <si>
    <t>0.0267798362468179</t>
  </si>
  <si>
    <t>0.0275664236842478</t>
  </si>
  <si>
    <t>0.0481087544758409</t>
  </si>
  <si>
    <t>2.37534630704494</t>
  </si>
  <si>
    <t>2.249583439881145</t>
  </si>
  <si>
    <t>0.0353255326538962</t>
  </si>
  <si>
    <t>1.5570779067106</t>
  </si>
  <si>
    <t>1.514430818500355</t>
  </si>
  <si>
    <t>0.022747253834457498</t>
  </si>
  <si>
    <t>3.03459741411344e-5</t>
  </si>
  <si>
    <t>2.4293682780744398e-4</t>
  </si>
  <si>
    <t>0.010523195427337</t>
  </si>
  <si>
    <t>0.0923158608997984</t>
  </si>
  <si>
    <t>0.0550408137540524</t>
  </si>
  <si>
    <t>0.0911813112489244</t>
  </si>
  <si>
    <t>0.8132927217229344</t>
  </si>
  <si>
    <t>0.8610703941370195</t>
  </si>
  <si>
    <t>0.0552706220136615</t>
  </si>
  <si>
    <t>0.474812821560885</t>
  </si>
  <si>
    <t>0.5101379012846325</t>
  </si>
  <si>
    <t>0.106785666029064</t>
  </si>
  <si>
    <t>0.15900236474589752</t>
  </si>
  <si>
    <t>0.14666177866545899</t>
  </si>
  <si>
    <t>0.133769035339837</t>
  </si>
  <si>
    <t>0.210246445097549</t>
  </si>
  <si>
    <t>0.187810133896637</t>
  </si>
  <si>
    <t>0.0281635169630412</t>
  </si>
  <si>
    <t>0.491748114627669</t>
  </si>
  <si>
    <t>0.494331412689282</t>
  </si>
  <si>
    <t>0.09287083231375559</t>
  </si>
  <si>
    <t>0.133854445255223</t>
  </si>
  <si>
    <t>0.129798376272347</t>
  </si>
  <si>
    <t>0.057971173495334</t>
  </si>
  <si>
    <t>0.05172623945017445</t>
  </si>
  <si>
    <t>0.05056197872237785</t>
  </si>
  <si>
    <t>0.0337312501043476</t>
  </si>
  <si>
    <t>0.2706241053400465</t>
  </si>
  <si>
    <t>0.245313286031337</t>
  </si>
  <si>
    <t>0.0381140468185744</t>
  </si>
  <si>
    <t>0.0289224026117905</t>
  </si>
  <si>
    <t>0.03032501865349725</t>
  </si>
  <si>
    <t>0.07909787966974095</t>
  </si>
  <si>
    <t>0.6103582174449425</t>
  </si>
  <si>
    <t>0.601189674053664</t>
  </si>
  <si>
    <t>0.0756131028490756</t>
  </si>
  <si>
    <t>0.267127587530691</t>
  </si>
  <si>
    <t>0.2740728064084625</t>
  </si>
  <si>
    <t>0.13952637751173402</t>
  </si>
  <si>
    <t>0.4660468044662845</t>
  </si>
  <si>
    <t>0.40500899022638703</t>
  </si>
  <si>
    <t>0.193720084407049</t>
  </si>
  <si>
    <t>0.5365149739054105</t>
  </si>
  <si>
    <t>0.5020861809082505</t>
  </si>
  <si>
    <t>0.10238026388311355</t>
  </si>
  <si>
    <t>0.248722504240793</t>
  </si>
  <si>
    <t>0.262719547397365</t>
  </si>
  <si>
    <t>0.1034049691646985</t>
  </si>
  <si>
    <t>0.4445029294612835</t>
  </si>
  <si>
    <t>0.43837860056206046</t>
  </si>
  <si>
    <t>0.0645499975434057</t>
  </si>
  <si>
    <t>0.709595748972219</t>
  </si>
  <si>
    <t>0.733711508651915</t>
  </si>
  <si>
    <t>0.104404443122442</t>
  </si>
  <si>
    <t>0.593461797265247</t>
  </si>
  <si>
    <t>0.535395969261231</t>
  </si>
  <si>
    <t>0.0576668729290815</t>
  </si>
  <si>
    <t>0.6153655843553445</t>
  </si>
  <si>
    <t>0.583723671338743</t>
  </si>
  <si>
    <t>0.0288075124550308</t>
  </si>
  <si>
    <t>1.47902187010222</t>
  </si>
  <si>
    <t>1.50151865895058</t>
  </si>
  <si>
    <t>0.0665927953486197</t>
  </si>
  <si>
    <t>2.194776377419315</t>
  </si>
  <si>
    <t>2.1327064826501347</t>
  </si>
  <si>
    <t>0.108206119504129</t>
  </si>
  <si>
    <t>0.0966414258835499</t>
  </si>
  <si>
    <t>0.073969616092575</t>
  </si>
  <si>
    <t>0.0629289045716354</t>
  </si>
  <si>
    <t>0.13689242335026752</t>
  </si>
  <si>
    <t>0.12045226573467249</t>
  </si>
  <si>
    <t>0.08657662081971096</t>
  </si>
  <si>
    <t>0.08396779940452809</t>
  </si>
  <si>
    <t>0.07400829614523485</t>
  </si>
  <si>
    <t>0.08600973642339385</t>
  </si>
  <si>
    <t>0.15896015230989502</t>
  </si>
  <si>
    <t>0.15759907155119401</t>
  </si>
  <si>
    <t>0.0862260377012274</t>
  </si>
  <si>
    <t>0.350491623673776</t>
  </si>
  <si>
    <t>0.313116962470326</t>
  </si>
  <si>
    <t>0.0386186955457538</t>
  </si>
  <si>
    <t>0.7300641176175505</t>
  </si>
  <si>
    <t>0.731001128284895</t>
  </si>
  <si>
    <t>0.0584910177048139</t>
  </si>
  <si>
    <t>0.330324235707281</t>
  </si>
  <si>
    <t>0.299059497804282</t>
  </si>
  <si>
    <t>0.04282513284165</t>
  </si>
  <si>
    <t>0.02198480787807585</t>
  </si>
  <si>
    <t>0.024152419608391353</t>
  </si>
  <si>
    <t>0.04725204764078275</t>
  </si>
  <si>
    <t>0.5445669499208865</t>
  </si>
  <si>
    <t>0.640294570062805</t>
  </si>
  <si>
    <t>0.0705135519395367</t>
  </si>
  <si>
    <t>0.16149902387464948</t>
  </si>
  <si>
    <t>0.17438062990146602</t>
  </si>
  <si>
    <t>0.040623811855169</t>
  </si>
  <si>
    <t>0.3830671894416225</t>
  </si>
  <si>
    <t>0.45523769273936354</t>
  </si>
  <si>
    <t>0.0529299389111429</t>
  </si>
  <si>
    <t>1.07373518002913</t>
  </si>
  <si>
    <t>1.048804681486405</t>
  </si>
  <si>
    <t>0.2131852964019165</t>
  </si>
  <si>
    <t>0.0257859040060229</t>
  </si>
  <si>
    <t>0.02961455732247105</t>
  </si>
  <si>
    <t>0.00973256972351699</t>
  </si>
  <si>
    <t>0.436116584777432</t>
  </si>
  <si>
    <t>0.42769454603692403</t>
  </si>
  <si>
    <t>0.0464980170347605</t>
  </si>
  <si>
    <t>0.5741418844358299</t>
  </si>
  <si>
    <t>0.649902547244091</t>
  </si>
  <si>
    <t>0.046892067484902544</t>
  </si>
  <si>
    <t>0.16494579837082052</t>
  </si>
  <si>
    <t>0.163138329984026</t>
  </si>
  <si>
    <t>0.0454692940850386</t>
  </si>
  <si>
    <t>0.05381006876854265</t>
  </si>
  <si>
    <t>0.055021863468382295</t>
  </si>
  <si>
    <t>0.0466011305259651</t>
  </si>
  <si>
    <t>0.3572213602647635</t>
  </si>
  <si>
    <t>0.357687684050668</t>
  </si>
  <si>
    <t>0.0187790205160761</t>
  </si>
  <si>
    <t>0.1024558235117075</t>
  </si>
  <si>
    <t>0.0884783681782417</t>
  </si>
  <si>
    <t>7.7076638636277e-4</t>
  </si>
  <si>
    <t>0.5392248917538015</t>
  </si>
  <si>
    <t>0.680835168049321</t>
  </si>
  <si>
    <t>0.03800315199843965</t>
  </si>
  <si>
    <t>0.08139716819421525</t>
  </si>
  <si>
    <t>0.089821762725124</t>
  </si>
  <si>
    <t>0.1669460286585105</t>
  </si>
  <si>
    <t>0.47430533853705703</t>
  </si>
  <si>
    <t>0.44609526207973205</t>
  </si>
  <si>
    <t>0.08267674158334584</t>
  </si>
  <si>
    <t>0.0810686265396403</t>
  </si>
  <si>
    <t>0.08364295397640305</t>
  </si>
  <si>
    <t>0.0765752785496788</t>
  </si>
  <si>
    <t>0.10314520602426235</t>
  </si>
  <si>
    <t>0.10858327264867751</t>
  </si>
  <si>
    <t>0.027925196896501</t>
  </si>
  <si>
    <t>0.2660527174496345</t>
  </si>
  <si>
    <t>0.25842553110981803</t>
  </si>
  <si>
    <t>0.0382520248280286</t>
  </si>
  <si>
    <t>0.25406247572380547</t>
  </si>
  <si>
    <t>0.224889226572401</t>
  </si>
  <si>
    <t>0.0797752845905369</t>
  </si>
  <si>
    <t>0.2578192790814425</t>
  </si>
  <si>
    <t>0.2455958650684475</t>
  </si>
  <si>
    <t>0.049534391547073495</t>
  </si>
  <si>
    <t>0.3543683174192135</t>
  </si>
  <si>
    <t>0.35235449509744154</t>
  </si>
  <si>
    <t>0.0535222579128782</t>
  </si>
  <si>
    <t>0.29373101824616</t>
  </si>
  <si>
    <t>0.2896987385870915</t>
  </si>
  <si>
    <t>0.06003189812910165</t>
  </si>
  <si>
    <t>0.326830126228769</t>
  </si>
  <si>
    <t>0.3160610505397305</t>
  </si>
  <si>
    <t>0.0475381547934223</t>
  </si>
  <si>
    <t>0.496623991505579</t>
  </si>
  <si>
    <t>0.448465350654218</t>
  </si>
  <si>
    <t>0.065966224979829</t>
  </si>
  <si>
    <t>0.21039941124002048</t>
  </si>
  <si>
    <t>0.2169310289338815</t>
  </si>
  <si>
    <t>0.0736053993113715</t>
  </si>
  <si>
    <t>0.226376303131317</t>
  </si>
  <si>
    <t>0.227887064927556</t>
  </si>
  <si>
    <t>0.0554411934377602</t>
  </si>
  <si>
    <t>0.224101247067356</t>
  </si>
  <si>
    <t>0.219399163517343</t>
  </si>
  <si>
    <t>0.021099594725917</t>
  </si>
  <si>
    <t>0.810095821506426</t>
  </si>
  <si>
    <t>0.7727731269168905</t>
  </si>
  <si>
    <t>0.0358708510491101</t>
  </si>
  <si>
    <t>0.7032863747738181</t>
  </si>
  <si>
    <t>0.7097078722878349</t>
  </si>
  <si>
    <t>0.0541520681355904</t>
  </si>
  <si>
    <t>0.159512570766619</t>
  </si>
  <si>
    <t>0.1707152227721275</t>
  </si>
  <si>
    <t>0.1330034941994545</t>
  </si>
  <si>
    <t>0.45982671512073847</t>
  </si>
  <si>
    <t>0.492979649822418</t>
  </si>
  <si>
    <t>0.0877104871684551</t>
  </si>
  <si>
    <t>0.394417586562829</t>
  </si>
  <si>
    <t>0.377079356357934</t>
  </si>
  <si>
    <t>0.0351744868518531</t>
  </si>
  <si>
    <t>2.166169851589795</t>
  </si>
  <si>
    <t>2.0714815354568303</t>
  </si>
  <si>
    <t>0.103033836085482</t>
  </si>
  <si>
    <t>0.3774610919734045</t>
  </si>
  <si>
    <t>0.3844960050832965</t>
  </si>
  <si>
    <t>0.064264756871464</t>
  </si>
  <si>
    <t>0.154492022195616</t>
  </si>
  <si>
    <t>0.1238727521859585</t>
  </si>
  <si>
    <t>0.0775559675673658</t>
  </si>
  <si>
    <t>0.32123696280704</t>
  </si>
  <si>
    <t>0.356289153258796</t>
  </si>
  <si>
    <t>0.057339268289461606</t>
  </si>
  <si>
    <t>2.0311647324344397</t>
  </si>
  <si>
    <t>2.070065432880145</t>
  </si>
  <si>
    <t>0.08985555125784556</t>
  </si>
  <si>
    <t>1.42687484316432</t>
  </si>
  <si>
    <t>1.34584512388792</t>
  </si>
  <si>
    <t>0.0158047331556384</t>
  </si>
  <si>
    <t>0.560765313587704</t>
  </si>
  <si>
    <t>0.491277653658166</t>
  </si>
  <si>
    <t>0.0826399403024735</t>
  </si>
  <si>
    <t>0.17897397099295</t>
  </si>
  <si>
    <t>0.142000865797235</t>
  </si>
  <si>
    <t>0.028798861826591297</t>
  </si>
  <si>
    <t>0.07922687018466515</t>
  </si>
  <si>
    <t>0.07884621363452604</t>
  </si>
  <si>
    <t>0.0256525045627474</t>
  </si>
  <si>
    <t>0.1154444718291445</t>
  </si>
  <si>
    <t>0.109556113892598</t>
  </si>
  <si>
    <t>0.0330829576327825</t>
  </si>
  <si>
    <t>2.7420425110822553</t>
  </si>
  <si>
    <t>2.721742746330195</t>
  </si>
  <si>
    <t>0.0425845819516612</t>
  </si>
  <si>
    <t>0.824524958578147</t>
  </si>
  <si>
    <t>0.8353473225455066</t>
  </si>
  <si>
    <t>0.0441358100246234</t>
  </si>
  <si>
    <t>0.03775207865402425</t>
  </si>
  <si>
    <t>0.034480808461516646</t>
  </si>
  <si>
    <t>0.164376694222028</t>
  </si>
  <si>
    <t>0.18351804544558697</t>
  </si>
  <si>
    <t>0.180000189917272</t>
  </si>
  <si>
    <t>0.07769245248824795</t>
  </si>
  <si>
    <t>0.445128240876132</t>
  </si>
  <si>
    <t>0.42904770620120547</t>
  </si>
  <si>
    <t>0.0589558576191951</t>
  </si>
  <si>
    <t>0.790414307551626</t>
  </si>
  <si>
    <t>0.8553177949278761</t>
  </si>
  <si>
    <t>0.11189403105585499</t>
  </si>
  <si>
    <t>0.3722087145236215</t>
  </si>
  <si>
    <t>0.3632666619457845</t>
  </si>
  <si>
    <t>0.07420828718732489</t>
  </si>
  <si>
    <t>0.103604121328718</t>
  </si>
  <si>
    <t>0.0939448853684651</t>
  </si>
  <si>
    <t>0.006669250604834485</t>
  </si>
  <si>
    <t>1.0646806550175254</t>
  </si>
  <si>
    <t>0.9141311910428795</t>
  </si>
  <si>
    <t>0.0347841205626222</t>
  </si>
  <si>
    <t>1.75163265096499</t>
  </si>
  <si>
    <t>1.728605578720335</t>
  </si>
  <si>
    <t>0.0580955929092822</t>
  </si>
  <si>
    <t>0.041664769329214854</t>
  </si>
  <si>
    <t>0.04212453690772505</t>
  </si>
  <si>
    <t>0.0371131908098006</t>
  </si>
  <si>
    <t>1.470950697333625</t>
  </si>
  <si>
    <t>1.385126291226195</t>
  </si>
  <si>
    <t>0.0709334515389785</t>
  </si>
  <si>
    <t>0.0301132457790526</t>
  </si>
  <si>
    <t>0.02898378108486655</t>
  </si>
  <si>
    <t>0.14019825395992</t>
  </si>
  <si>
    <t>1.1655186919161151</t>
  </si>
  <si>
    <t>1.10318165147964</t>
  </si>
  <si>
    <t>0.135805097347158</t>
  </si>
  <si>
    <t>0.2855755234260935</t>
  </si>
  <si>
    <t>0.2515198864190495</t>
  </si>
  <si>
    <t>0.131860165899687</t>
  </si>
  <si>
    <t>0.234068595612143</t>
  </si>
  <si>
    <t>0.2279592473037535</t>
  </si>
  <si>
    <t>0.0652113375127149</t>
  </si>
  <si>
    <t>0.298284592589721</t>
  </si>
  <si>
    <t>0.2948798650706325</t>
  </si>
  <si>
    <t>0.06196032979311206</t>
  </si>
  <si>
    <t>0.3969193435569165</t>
  </si>
  <si>
    <t>0.407470887063759</t>
  </si>
  <si>
    <t>0.04785922703054895</t>
  </si>
  <si>
    <t>0.249927794897972</t>
  </si>
  <si>
    <t>0.2469174769731865</t>
  </si>
  <si>
    <t>0.0729329423943936</t>
  </si>
  <si>
    <t>0.0778056150194584</t>
  </si>
  <si>
    <t>0.07436569661616249</t>
  </si>
  <si>
    <t>0.0344220803993296</t>
  </si>
  <si>
    <t>0.426051304166143</t>
  </si>
  <si>
    <t>0.4306597770613455</t>
  </si>
  <si>
    <t>0.054803963114409146</t>
  </si>
  <si>
    <t>0.016401112243011898</t>
  </si>
  <si>
    <t>0.016681106250005698</t>
  </si>
  <si>
    <t>0.0452528861666423</t>
  </si>
  <si>
    <t>0.0644947269934644</t>
  </si>
  <si>
    <t>0.0624887355117634</t>
  </si>
  <si>
    <t>0.0296824894174832</t>
  </si>
  <si>
    <t>0.709233393495451</t>
  </si>
  <si>
    <t>0.7067846961356046</t>
  </si>
  <si>
    <t>0.0324679579933644</t>
  </si>
  <si>
    <t>0.10563797368522099</t>
  </si>
  <si>
    <t>0.10712162863868349</t>
  </si>
  <si>
    <t>0.0506491559252057</t>
  </si>
  <si>
    <t>0.0669580883537694</t>
  </si>
  <si>
    <t>0.060811050526902805</t>
  </si>
  <si>
    <t>0.0601690624999114</t>
  </si>
  <si>
    <t>0.1752404957617395</t>
  </si>
  <si>
    <t>0.15335386542601198</t>
  </si>
  <si>
    <t>0.0886836068091604</t>
  </si>
  <si>
    <t>8.334898258956176</t>
  </si>
  <si>
    <t>8.022305172968375</t>
  </si>
  <si>
    <t>0.08732312862809025</t>
  </si>
  <si>
    <t>0.19986524675135098</t>
  </si>
  <si>
    <t>0.206550545777176</t>
  </si>
  <si>
    <t>0.115577142983372</t>
  </si>
  <si>
    <t>0.021796532563097097</t>
  </si>
  <si>
    <t>0.02098213347972435</t>
  </si>
  <si>
    <t>0.0738039631472402</t>
  </si>
  <si>
    <t>0.13240000611056152</t>
  </si>
  <si>
    <t>0.12673237566726148</t>
  </si>
  <si>
    <t>0.0769927651304659</t>
  </si>
  <si>
    <t>0.9058904133727145</t>
  </si>
  <si>
    <t>0.9120055918904135</t>
  </si>
  <si>
    <t>0.0435689200986781</t>
  </si>
  <si>
    <t>0.05617557434120185</t>
  </si>
  <si>
    <t>0.06065203532044675</t>
  </si>
  <si>
    <t>0.0305973077802255</t>
  </si>
  <si>
    <t>0.1064417063458955</t>
  </si>
  <si>
    <t>0.1040406882038185</t>
  </si>
  <si>
    <t>0.0696117039735991</t>
  </si>
  <si>
    <t>0.717855530669772</t>
  </si>
  <si>
    <t>0.7233940328822175</t>
  </si>
  <si>
    <t>0.032452834554954</t>
  </si>
  <si>
    <t>0.08251869822591755</t>
  </si>
  <si>
    <t>0.08766098473377484</t>
  </si>
  <si>
    <t>0.05152307255620705</t>
  </si>
  <si>
    <t>0.15977253586197948</t>
  </si>
  <si>
    <t>0.159857937618266</t>
  </si>
  <si>
    <t>0.0281102614471305</t>
  </si>
  <si>
    <t>0.178765781344681</t>
  </si>
  <si>
    <t>0.17048854158167098</t>
  </si>
  <si>
    <t>0.05407112402424405</t>
  </si>
  <si>
    <t>0.461468787351215</t>
  </si>
  <si>
    <t>0.445702547732629</t>
  </si>
  <si>
    <t>0.0592010443729564</t>
  </si>
  <si>
    <t>0.9960551484625295</t>
  </si>
  <si>
    <t>1.005287021635175</t>
  </si>
  <si>
    <t>0.04548458810802915</t>
  </si>
  <si>
    <t>0.8090034495737005</t>
  </si>
  <si>
    <t>0.745878636672954</t>
  </si>
  <si>
    <t>0.0735169009721883</t>
  </si>
  <si>
    <t>0.365475026168963</t>
  </si>
  <si>
    <t>0.3797077304657295</t>
  </si>
  <si>
    <t>0.08428723656497565</t>
  </si>
  <si>
    <t>0.339587452547808</t>
  </si>
  <si>
    <t>0.32577907993232</t>
  </si>
  <si>
    <t>0.056897809176563896</t>
  </si>
  <si>
    <t>0.044722076906547004</t>
  </si>
  <si>
    <t>0.048309511076734146</t>
  </si>
  <si>
    <t>0.0602605214053922</t>
  </si>
  <si>
    <t>1.5888928181997302</t>
  </si>
  <si>
    <t>1.525202302252045</t>
  </si>
  <si>
    <t>0.03923607947500705</t>
  </si>
  <si>
    <t>1.12921938323593</t>
  </si>
  <si>
    <t>1.057550408754145</t>
  </si>
  <si>
    <t>0.027162320622880168</t>
  </si>
  <si>
    <t>0.06397200522506855</t>
  </si>
  <si>
    <t>0.15972727594081398</t>
  </si>
  <si>
    <t>0.004264398753556204</t>
  </si>
  <si>
    <t>0.6177549960956665</t>
  </si>
  <si>
    <t>1.46903471277123</t>
  </si>
  <si>
    <t>0.00844355437314708</t>
  </si>
  <si>
    <t>6.320687067649625e-5</t>
  </si>
  <si>
    <t>8.85933105058102e-5</t>
  </si>
  <si>
    <t>0.0202950591714109</t>
  </si>
  <si>
    <t>3.8516372752192503</t>
  </si>
  <si>
    <t>3.844903766795055</t>
  </si>
  <si>
    <t>0.00822842887458666</t>
  </si>
  <si>
    <t>0.0871594157394732</t>
  </si>
  <si>
    <t>0.0893386424188985</t>
  </si>
  <si>
    <t>0.023656145147785503</t>
  </si>
  <si>
    <t>1.6527491971136699</t>
  </si>
  <si>
    <t>1.621948818907075</t>
  </si>
  <si>
    <t>0.0584442584389453</t>
  </si>
  <si>
    <t>0.27098878713584496</t>
  </si>
  <si>
    <t>0.2509911027454115</t>
  </si>
  <si>
    <t>0.07145627391058246</t>
  </si>
  <si>
    <t>0.27219976287456404</t>
  </si>
  <si>
    <t>0.26317050598246</t>
  </si>
  <si>
    <t>0.07994303345918854</t>
  </si>
  <si>
    <t>0.18279300485996552</t>
  </si>
  <si>
    <t>0.189857263126365</t>
  </si>
  <si>
    <t>0.0758983128166962</t>
  </si>
  <si>
    <t>0.131716001107525</t>
  </si>
  <si>
    <t>0.133482899771993</t>
  </si>
  <si>
    <t>0.06102169042099815</t>
  </si>
  <si>
    <t>1.91419253766174</t>
  </si>
  <si>
    <t>1.7975084443669451</t>
  </si>
  <si>
    <t>0.046614272323934045</t>
  </si>
  <si>
    <t>1.4638670045484</t>
  </si>
  <si>
    <t>1.4348958273385501</t>
  </si>
  <si>
    <t>0.0674734642043414</t>
  </si>
  <si>
    <t>2.68747174439911</t>
  </si>
  <si>
    <t>2.6463906684546403</t>
  </si>
  <si>
    <t>0.0555348495502082</t>
  </si>
  <si>
    <t>0.1464591952059025</t>
  </si>
  <si>
    <t>0.1555380147041805</t>
  </si>
  <si>
    <t>0.05032801750105225</t>
  </si>
  <si>
    <t>0.501767673649631</t>
  </si>
  <si>
    <t>0.5013877858771415</t>
  </si>
  <si>
    <t>0.0517052629236324</t>
  </si>
  <si>
    <t>0.016114483219799948</t>
  </si>
  <si>
    <t>0.01459213718380105</t>
  </si>
  <si>
    <t>0.0401981549023654</t>
  </si>
  <si>
    <t>0.465925997027478</t>
  </si>
  <si>
    <t>0.5516621809825331</t>
  </si>
  <si>
    <t>0.0981682946756491</t>
  </si>
  <si>
    <t>0.17569915774691952</t>
  </si>
  <si>
    <t>0.168098272268975</t>
  </si>
  <si>
    <t>0.072210118530366</t>
  </si>
  <si>
    <t>0.160578191434604</t>
  </si>
  <si>
    <t>0.16269616931777198</t>
  </si>
  <si>
    <t>0.13767704821965648</t>
  </si>
  <si>
    <t>0.2577192945949115</t>
  </si>
  <si>
    <t>0.25034916540275554</t>
  </si>
  <si>
    <t>0.1189205224423705</t>
  </si>
  <si>
    <t>0.5720429697286775</t>
  </si>
  <si>
    <t>0.567651817222327</t>
  </si>
  <si>
    <t>0.0469270016927574</t>
  </si>
  <si>
    <t>1.1246716740666551</t>
  </si>
  <si>
    <t>1.103941367235985</t>
  </si>
  <si>
    <t>0.122991599490924</t>
  </si>
  <si>
    <t>0.31899049509125</t>
  </si>
  <si>
    <t>0.286214531898322</t>
  </si>
  <si>
    <t>0.0535880268112844</t>
  </si>
  <si>
    <t>1.19962055708284</t>
  </si>
  <si>
    <t>1.14970343401324</t>
  </si>
  <si>
    <t>0.06645939130580555</t>
  </si>
  <si>
    <t>0.1720570457590675</t>
  </si>
  <si>
    <t>0.16430939313263448</t>
  </si>
  <si>
    <t>0.043491352416740445</t>
  </si>
  <si>
    <t>0.130261737513734</t>
  </si>
  <si>
    <t>0.13761141318744952</t>
  </si>
  <si>
    <t>0.06618696769807544</t>
  </si>
  <si>
    <t>0.5149185769995299</t>
  </si>
  <si>
    <t>0.5251999816816271</t>
  </si>
  <si>
    <t>0.03020804602513185</t>
  </si>
  <si>
    <t>0.253359192887025</t>
  </si>
  <si>
    <t>0.248981149883305</t>
  </si>
  <si>
    <t>0.0367938323956451</t>
  </si>
  <si>
    <t>0.626475913465363</t>
  </si>
  <si>
    <t>0.6098695981583725</t>
  </si>
  <si>
    <t>0.0540341591598833</t>
  </si>
  <si>
    <t>1.2463441387503051</t>
  </si>
  <si>
    <t>1.286593658244355</t>
  </si>
  <si>
    <t>0.12218275227448</t>
  </si>
  <si>
    <t>0.18114326269736553</t>
  </si>
  <si>
    <t>0.1790011248712425</t>
  </si>
  <si>
    <t>0.1223473348106225</t>
  </si>
  <si>
    <t>0.33278527859284</t>
  </si>
  <si>
    <t>0.309373128309331</t>
  </si>
  <si>
    <t>0.058338215648386496</t>
  </si>
  <si>
    <t>1.57079477750443</t>
  </si>
  <si>
    <t>1.52200313896882</t>
  </si>
  <si>
    <t>0.0631105899666938</t>
  </si>
  <si>
    <t>1.428908475671135</t>
  </si>
  <si>
    <t>1.428616528715355</t>
  </si>
  <si>
    <t>0.0767197869219014</t>
  </si>
  <si>
    <t>0.2594758343713175</t>
  </si>
  <si>
    <t>0.24276369232641298</t>
  </si>
  <si>
    <t>0.0715339688610889</t>
  </si>
  <si>
    <t>0.469126713653642</t>
  </si>
  <si>
    <t>0.43236832740257547</t>
  </si>
  <si>
    <t>0.0514623573220741</t>
  </si>
  <si>
    <t>0.8555437389171134</t>
  </si>
  <si>
    <t>0.5872206864435445</t>
  </si>
  <si>
    <t>0.08953127204456354</t>
  </si>
  <si>
    <t>0.5842710429969156</t>
  </si>
  <si>
    <t>0.519813245955531</t>
  </si>
  <si>
    <t>0.08908810446356695</t>
  </si>
  <si>
    <t>0.34352675978796154</t>
  </si>
  <si>
    <t>0.345199194888002</t>
  </si>
  <si>
    <t>0.07493132954917464</t>
  </si>
  <si>
    <t>0.319841627152062</t>
  </si>
  <si>
    <t>0.33015635594619297</t>
  </si>
  <si>
    <t>0.0911779773092318</t>
  </si>
  <si>
    <t>0.115792564579246</t>
  </si>
  <si>
    <t>0.135002432519757</t>
  </si>
  <si>
    <t>0.07961805657864429</t>
  </si>
  <si>
    <t>0.02485109062770455</t>
  </si>
  <si>
    <t>0.0273726753036731</t>
  </si>
  <si>
    <t>0.138897738361978</t>
  </si>
  <si>
    <t>3.569862654706975</t>
  </si>
  <si>
    <t>3.489406119431325</t>
  </si>
  <si>
    <t>0.106347349586236</t>
  </si>
  <si>
    <t>2.84126656750576</t>
  </si>
  <si>
    <t>2.9999065070069353</t>
  </si>
  <si>
    <t>0.067180378503031</t>
  </si>
  <si>
    <t>1.79608374566981</t>
  </si>
  <si>
    <t>1.73332755676455</t>
  </si>
  <si>
    <t>0.0348228038708301</t>
  </si>
  <si>
    <t>0.36761620430110997</t>
  </si>
  <si>
    <t>0.315405259462945</t>
  </si>
  <si>
    <t>0.07528394875545255</t>
  </si>
  <si>
    <t>4.5168980218155195</t>
  </si>
  <si>
    <t>4.492682502117486</t>
  </si>
  <si>
    <t>0.073778873079377</t>
  </si>
  <si>
    <t>0.49107739941270945</t>
  </si>
  <si>
    <t>0.478110434434311</t>
  </si>
  <si>
    <t>0.0506663439743997</t>
  </si>
  <si>
    <t>4.74858726765302</t>
  </si>
  <si>
    <t>4.86920407608136</t>
  </si>
  <si>
    <t>0.0909930268540588</t>
  </si>
  <si>
    <t>1.0746498450246151</t>
  </si>
  <si>
    <t>0.9899684455701725</t>
  </si>
  <si>
    <t>0.0492367849144241</t>
  </si>
  <si>
    <t>0.1661381853958105</t>
  </si>
  <si>
    <t>0.1621131261041785</t>
  </si>
  <si>
    <t>0.04383151662062065</t>
  </si>
  <si>
    <t>0.10751782073295255</t>
  </si>
  <si>
    <t>0.18115004171211602</t>
  </si>
  <si>
    <t>0.021592497230511</t>
  </si>
  <si>
    <t>1.8080444009202e-4</t>
  </si>
  <si>
    <t>0.0408445753770523</t>
  </si>
  <si>
    <t>1.979050590248995</t>
  </si>
  <si>
    <t>1.892132063</t>
  </si>
  <si>
    <t>0.03462239030190305</t>
  </si>
  <si>
    <t>0.150969538296323</t>
  </si>
  <si>
    <t>0.1416634231374945</t>
  </si>
  <si>
    <t>0.035870528500229204</t>
  </si>
  <si>
    <t>0.18612318651347598</t>
  </si>
  <si>
    <t>0.2031189533945765</t>
  </si>
  <si>
    <t>0.0301577788728121</t>
  </si>
  <si>
    <t>0.3555035567110185</t>
  </si>
  <si>
    <t>0.3271943599045435</t>
  </si>
  <si>
    <t>0.0410768259057101</t>
  </si>
  <si>
    <t>7.6820156148357e-4</t>
  </si>
  <si>
    <t>0.09009067440391094</t>
  </si>
  <si>
    <t>0.0768262884654208</t>
  </si>
  <si>
    <t>3.279598603724025</t>
  </si>
  <si>
    <t>3.324888368610705</t>
  </si>
  <si>
    <t>0.0805675613343345</t>
  </si>
  <si>
    <t>0.261219075810479</t>
  </si>
  <si>
    <t>0.27136710456433955</t>
  </si>
  <si>
    <t>0.0442916772722703</t>
  </si>
  <si>
    <t>0.5309009908258795</t>
  </si>
  <si>
    <t>0.5209444690809144</t>
  </si>
  <si>
    <t>0.0426701343867156</t>
  </si>
  <si>
    <t>0.10227060206161184</t>
  </si>
  <si>
    <t>0.1017136469955005</t>
  </si>
  <si>
    <t>0.0293109603596935</t>
  </si>
  <si>
    <t>0.99232639495781</t>
  </si>
  <si>
    <t>0.8616062428868094</t>
  </si>
  <si>
    <t>0.033280106317048946</t>
  </si>
  <si>
    <t>0.2659365301658725</t>
  </si>
  <si>
    <t>0.238201631477525</t>
  </si>
  <si>
    <t>0.0478633795292815</t>
  </si>
  <si>
    <t>0.29952005202626897</t>
  </si>
  <si>
    <t>0.4019004916586325</t>
  </si>
  <si>
    <t>0.13374886960776</t>
  </si>
  <si>
    <t>0.08636104690596215</t>
  </si>
  <si>
    <t>0.08048943092747245</t>
  </si>
  <si>
    <t>0.0394123654780076</t>
  </si>
  <si>
    <t>0.2032573128314435</t>
  </si>
  <si>
    <t>0.2144925318327425</t>
  </si>
  <si>
    <t>0.03010622076780205</t>
  </si>
  <si>
    <t>0.346063776820567</t>
  </si>
  <si>
    <t>0.38066026847921897</t>
  </si>
  <si>
    <t>0.09475712340409209</t>
  </si>
  <si>
    <t>0.06679843448145026</t>
  </si>
  <si>
    <t>0.0652056241158704</t>
  </si>
  <si>
    <t>0.0374264363047776</t>
  </si>
  <si>
    <t>0.2426071674851405</t>
  </si>
  <si>
    <t>0.25027765480631103</t>
  </si>
  <si>
    <t>0.06481734702547545</t>
  </si>
  <si>
    <t>0.074484304000206</t>
  </si>
  <si>
    <t>0.0723829434463973</t>
  </si>
  <si>
    <t>0.0269786380606175</t>
  </si>
  <si>
    <t>1.409898502302585</t>
  </si>
  <si>
    <t>1.459382358953055</t>
  </si>
  <si>
    <t>0.0704254231304398</t>
  </si>
  <si>
    <t>0.1146330824147915</t>
  </si>
  <si>
    <t>0.10290223748354499</t>
  </si>
  <si>
    <t>0.055983943432023356</t>
  </si>
  <si>
    <t>0.408318341440978</t>
  </si>
  <si>
    <t>0.394818956305459</t>
  </si>
  <si>
    <t>0.049559234133381105</t>
  </si>
  <si>
    <t>0.2322128026696755</t>
  </si>
  <si>
    <t>0.2708599322289865</t>
  </si>
  <si>
    <t>0.03556661759443505</t>
  </si>
  <si>
    <t>0.1998368954041135</t>
  </si>
  <si>
    <t>0.209143380286746</t>
  </si>
  <si>
    <t>0.0557788996084232</t>
  </si>
  <si>
    <t>0.3549898992244705</t>
  </si>
  <si>
    <t>0.2602193469205405</t>
  </si>
  <si>
    <t>0.06009104502771395</t>
  </si>
  <si>
    <t>1.1956526415323951</t>
  </si>
  <si>
    <t>1.21613736144598</t>
  </si>
  <si>
    <t>0.024090505599155702</t>
  </si>
  <si>
    <t>1.217406681257195</t>
  </si>
  <si>
    <t>1.16509862282693</t>
  </si>
  <si>
    <t>0.0520835811003378</t>
  </si>
  <si>
    <t>0.550444576459673</t>
  </si>
  <si>
    <t>0.538371323322561</t>
  </si>
  <si>
    <t>0.0481505039307079</t>
  </si>
  <si>
    <t>0.009917946247406769</t>
  </si>
  <si>
    <t>0.010427594997974</t>
  </si>
  <si>
    <t>0.0529923617804416</t>
  </si>
  <si>
    <t>0.3006160591595455</t>
  </si>
  <si>
    <t>0.272876175784562</t>
  </si>
  <si>
    <t>0.0778074771055381</t>
  </si>
  <si>
    <t>0.5435755515285265</t>
  </si>
  <si>
    <t>0.48909464615586395</t>
  </si>
  <si>
    <t>0.108923665639988</t>
  </si>
  <si>
    <t>1.344599034692875</t>
  </si>
  <si>
    <t>1.304552886211125</t>
  </si>
  <si>
    <t>0.0627347303749915</t>
  </si>
  <si>
    <t>0.595670520121978</t>
  </si>
  <si>
    <t>0.5617244233071474</t>
  </si>
  <si>
    <t>0.0699851971250083</t>
  </si>
  <si>
    <t>1.4378875922922352</t>
  </si>
  <si>
    <t>1.4514955995252201</t>
  </si>
  <si>
    <t>0.117651872420465</t>
  </si>
  <si>
    <t>1.145960178626295</t>
  </si>
  <si>
    <t>1.059350643841165</t>
  </si>
  <si>
    <t>0.10096425551893085</t>
  </si>
  <si>
    <t>1.308115558963285</t>
  </si>
  <si>
    <t>1.223288578275795</t>
  </si>
  <si>
    <t>0.051706268914082296</t>
  </si>
  <si>
    <t>0.26263581836980854</t>
  </si>
  <si>
    <t>0.250899482509586</t>
  </si>
  <si>
    <t>0.068456233246678</t>
  </si>
  <si>
    <t>0.01190499502022135</t>
  </si>
  <si>
    <t>0.0104396548584236</t>
  </si>
  <si>
    <t>0.08125395862063065</t>
  </si>
  <si>
    <t>0.445355972743466</t>
  </si>
  <si>
    <t>0.423313674314588</t>
  </si>
  <si>
    <t>0.0728142700839501</t>
  </si>
  <si>
    <t>0.8657742465602365</t>
  </si>
  <si>
    <t>0.798378567019291</t>
  </si>
  <si>
    <t>0.0709030329641411</t>
  </si>
  <si>
    <t>0.9042017614485924</t>
  </si>
  <si>
    <t>0.847629113005464</t>
  </si>
  <si>
    <t>0.1296074783015965</t>
  </si>
  <si>
    <t>0.30158015624184753</t>
  </si>
  <si>
    <t>0.3030544589829365</t>
  </si>
  <si>
    <t>0.05300843343122395</t>
  </si>
  <si>
    <t>0.4361721201200205</t>
  </si>
  <si>
    <t>0.43200319006854304</t>
  </si>
  <si>
    <t>0.0691600150783676</t>
  </si>
  <si>
    <t>0.2915902850982105</t>
  </si>
  <si>
    <t>0.228766325966271</t>
  </si>
  <si>
    <t>0.0721264633535005</t>
  </si>
  <si>
    <t>0.058968634491718644</t>
  </si>
  <si>
    <t>0.0595017345608786</t>
  </si>
  <si>
    <t>0.131563297105418</t>
  </si>
  <si>
    <t>0.198430393876026</t>
  </si>
  <si>
    <t>0.17883107276202298</t>
  </si>
  <si>
    <t>0.0562545529865178</t>
  </si>
  <si>
    <t>0.66991838612815</t>
  </si>
  <si>
    <t>0.800072372578996</t>
  </si>
  <si>
    <t>0.0334308279532951</t>
  </si>
  <si>
    <t>0.0516812872610177</t>
  </si>
  <si>
    <t>0.05506405430232565</t>
  </si>
  <si>
    <t>0.0750074091737692</t>
  </si>
  <si>
    <t>0.08270506584921905</t>
  </si>
  <si>
    <t>0.07986551923770249</t>
  </si>
  <si>
    <t>0.046662835549369605</t>
  </si>
  <si>
    <t>0.8839924299171705</t>
  </si>
  <si>
    <t>0.95591275591758</t>
  </si>
  <si>
    <t>0.0751442821602555</t>
  </si>
  <si>
    <t>0.5128414041853075</t>
  </si>
  <si>
    <t>0.5136880776258901</t>
  </si>
  <si>
    <t>0.09286859505750775</t>
  </si>
  <si>
    <t>0.521352019636441</t>
  </si>
  <si>
    <t>0.5047019549164165</t>
  </si>
  <si>
    <t>0.0396085767337271</t>
  </si>
  <si>
    <t>1.34405346930993</t>
  </si>
  <si>
    <t>1.244828214530935</t>
  </si>
  <si>
    <t>0.07604122718380199</t>
  </si>
  <si>
    <t>1.10343196351903</t>
  </si>
  <si>
    <t>1.04694578928089</t>
  </si>
  <si>
    <t>0.039232112647784353</t>
  </si>
  <si>
    <t>0.773881708557563</t>
  </si>
  <si>
    <t>0.7733790171648705</t>
  </si>
  <si>
    <t>0.08297823054443285</t>
  </si>
  <si>
    <t>1.108902216909575</t>
  </si>
  <si>
    <t>0.9520877146773545</t>
  </si>
  <si>
    <t>0.047729348636992644</t>
  </si>
  <si>
    <t>1.020171646256554</t>
  </si>
  <si>
    <t>1.0254066700667601</t>
  </si>
  <si>
    <t>0.0738385166143842</t>
  </si>
  <si>
    <t>0.00534148896540283</t>
  </si>
  <si>
    <t>0.00481842806473559</t>
  </si>
  <si>
    <t>0.06587483047125965</t>
  </si>
  <si>
    <t>0.1679450688386735</t>
  </si>
  <si>
    <t>0.16736841952772102</t>
  </si>
  <si>
    <t>0.0471086049249423</t>
  </si>
  <si>
    <t>2.595285259191585</t>
  </si>
  <si>
    <t>2.493906871409355</t>
  </si>
  <si>
    <t>0.041033804833887244</t>
  </si>
  <si>
    <t>1.269761705614885</t>
  </si>
  <si>
    <t>1.151998404897665</t>
  </si>
  <si>
    <t>0.0492594553016651</t>
  </si>
  <si>
    <t>1.20119511318132</t>
  </si>
  <si>
    <t>1.1998906674827</t>
  </si>
  <si>
    <t>0.0715926306891088</t>
  </si>
  <si>
    <t>1.322069057598925</t>
  </si>
  <si>
    <t>1.29573218132949</t>
  </si>
  <si>
    <t>0.03027303560817025</t>
  </si>
  <si>
    <t>0.5546853118204449</t>
  </si>
  <si>
    <t>0.5829583506131526</t>
  </si>
  <si>
    <t>0.0494998414736546</t>
  </si>
  <si>
    <t>0.0837484231507447</t>
  </si>
  <si>
    <t>0.08510600681244535</t>
  </si>
  <si>
    <t>0.034759646055043</t>
  </si>
  <si>
    <t>1.02811781557322</t>
  </si>
  <si>
    <t>1.0105940194595</t>
  </si>
  <si>
    <t>0.0616260170919002</t>
  </si>
  <si>
    <t>0.117000433786659</t>
  </si>
  <si>
    <t>0.1177491779152805</t>
  </si>
  <si>
    <t>0.04838166892431875</t>
  </si>
  <si>
    <t>0.12438352553920301</t>
  </si>
  <si>
    <t>0.1318493114874495</t>
  </si>
  <si>
    <t>0.0256095855529793</t>
  </si>
  <si>
    <t>0.0831350243161704</t>
  </si>
  <si>
    <t>0.0867949365829027</t>
  </si>
  <si>
    <t>0.0480202134355975</t>
  </si>
  <si>
    <t>0.155603901795179</t>
  </si>
  <si>
    <t>0.139249450891724</t>
  </si>
  <si>
    <t>0.0485451071552605</t>
  </si>
  <si>
    <t>1.3528924551674049</t>
  </si>
  <si>
    <t>1.186003774789655</t>
  </si>
  <si>
    <t>0.13675232132529802</t>
  </si>
  <si>
    <t>1.40766175532876</t>
  </si>
  <si>
    <t>1.27299552153562</t>
  </si>
  <si>
    <t>0.0897654844267089</t>
  </si>
  <si>
    <t>0.454433455956878</t>
  </si>
  <si>
    <t>0.468082743707755</t>
  </si>
  <si>
    <t>0.08298017036442325</t>
  </si>
  <si>
    <t>0.0650342236617105</t>
  </si>
  <si>
    <t>0.06415597936452636</t>
  </si>
  <si>
    <t>0.06685255911915665</t>
  </si>
  <si>
    <t>0.2757960926083015</t>
  </si>
  <si>
    <t>0.2666651267843305</t>
  </si>
  <si>
    <t>0.1679815599458625</t>
  </si>
  <si>
    <t>0.9448175402727835</t>
  </si>
  <si>
    <t>1.0279050188478598</t>
  </si>
  <si>
    <t>0.059330560168244346</t>
  </si>
  <si>
    <t>0.12705888682080652</t>
  </si>
  <si>
    <t>0.10154671428877701</t>
  </si>
  <si>
    <t>0.0446256485441751</t>
  </si>
  <si>
    <t>0.220304025798684</t>
  </si>
  <si>
    <t>0.199551158238006</t>
  </si>
  <si>
    <t>0.1257583210076815</t>
  </si>
  <si>
    <t>0.2513069220754425</t>
  </si>
  <si>
    <t>0.253841983867799</t>
  </si>
  <si>
    <t>0.0785832416488036</t>
  </si>
  <si>
    <t>0.2147507676841185</t>
  </si>
  <si>
    <t>0.2105777101144295</t>
  </si>
  <si>
    <t>0.0803976119683598</t>
  </si>
  <si>
    <t>0.202304870918395</t>
  </si>
  <si>
    <t>0.20110104805996348</t>
  </si>
  <si>
    <t>0.027112025343258</t>
  </si>
  <si>
    <t>0.2251248917118095</t>
  </si>
  <si>
    <t>0.27416077175356746</t>
  </si>
  <si>
    <t>0.052259643173840645</t>
  </si>
  <si>
    <t>0.5045407395892675</t>
  </si>
  <si>
    <t>0.5206044910258765</t>
  </si>
  <si>
    <t>0.040923533977846</t>
  </si>
  <si>
    <t>0.9390680975676591</t>
  </si>
  <si>
    <t>0.8793316492690435</t>
  </si>
  <si>
    <t>0.117158920777792</t>
  </si>
  <si>
    <t>0.5045174780629095</t>
  </si>
  <si>
    <t>0.462622782755861</t>
  </si>
  <si>
    <t>0.0654189348958053</t>
  </si>
  <si>
    <t>0.027297728497063148</t>
  </si>
  <si>
    <t>0.027740398787892</t>
  </si>
  <si>
    <t>0.0289543670857556</t>
  </si>
  <si>
    <t>2.63321125724026</t>
  </si>
  <si>
    <t>2.544830935774365</t>
  </si>
  <si>
    <t>0.09467195534488476</t>
  </si>
  <si>
    <t>0.1097711114049605</t>
  </si>
  <si>
    <t>0.1161688782318145</t>
  </si>
  <si>
    <t>0.0168656655372843</t>
  </si>
  <si>
    <t>0.2609144227569275</t>
  </si>
  <si>
    <t>0.259427090445518</t>
  </si>
  <si>
    <t>0.0301390776988297</t>
  </si>
  <si>
    <t>0.554996743494008</t>
  </si>
  <si>
    <t>0.5350194254662</t>
  </si>
  <si>
    <t>0.1367825389299125</t>
  </si>
  <si>
    <t>0.32214228686238</t>
  </si>
  <si>
    <t>0.306293946508492</t>
  </si>
  <si>
    <t>0.05098030608740075</t>
  </si>
  <si>
    <t>1.624724286743845</t>
  </si>
  <si>
    <t>1.497797280697735</t>
  </si>
  <si>
    <t>0.0822010050232657</t>
  </si>
  <si>
    <t>0.8277270428129251</t>
  </si>
  <si>
    <t>0.8186560000479699</t>
  </si>
  <si>
    <t>0.129241238244595</t>
  </si>
  <si>
    <t>0.546754973869019</t>
  </si>
  <si>
    <t>0.5543855210237965</t>
  </si>
  <si>
    <t>0.040589883888319</t>
  </si>
  <si>
    <t>0.1777861669366595</t>
  </si>
  <si>
    <t>0.180291213217702</t>
  </si>
  <si>
    <t>0.0351030226392986</t>
  </si>
  <si>
    <t>0.9648030102102461</t>
  </si>
  <si>
    <t>1.05978620706522</t>
  </si>
  <si>
    <t>0.218992484787082</t>
  </si>
  <si>
    <t>0.12761867103325839</t>
  </si>
  <si>
    <t>0.0069294442158945296</t>
  </si>
  <si>
    <t>0.09476192969825</t>
  </si>
  <si>
    <t>2.9670987007459546</t>
  </si>
  <si>
    <t>3.19994974796969</t>
  </si>
  <si>
    <t>0.08785522858192879</t>
  </si>
  <si>
    <t>0.0618856146484976</t>
  </si>
  <si>
    <t>0.05596510624046505</t>
  </si>
  <si>
    <t>0.0471653056986385</t>
  </si>
  <si>
    <t>0.201072478548019</t>
  </si>
  <si>
    <t>0.21159185505893102</t>
  </si>
  <si>
    <t>0.04537169793334165</t>
  </si>
  <si>
    <t>1.0763779317890152</t>
  </si>
  <si>
    <t>1.054989339822015</t>
  </si>
  <si>
    <t>0.0452326985385522</t>
  </si>
  <si>
    <t>0.41479817056956847</t>
  </si>
  <si>
    <t>0.420438815098842</t>
  </si>
  <si>
    <t>0.0442197630067491</t>
  </si>
  <si>
    <t>0.163518078245591</t>
  </si>
  <si>
    <t>0.2151894295818905</t>
  </si>
  <si>
    <t>0.00520163350204776</t>
  </si>
  <si>
    <t>1.14313076551877</t>
  </si>
  <si>
    <t>1.37126404662455</t>
  </si>
  <si>
    <t>0.0390883799638421</t>
  </si>
  <si>
    <t>0.42662669221028</t>
  </si>
  <si>
    <t>0.4305012288032505</t>
  </si>
  <si>
    <t>0.0184654638670472</t>
  </si>
  <si>
    <t>0.170906574788375</t>
  </si>
  <si>
    <t>0.160417128092711</t>
  </si>
  <si>
    <t>0.0407305941898104</t>
  </si>
  <si>
    <t>0.304604748461196</t>
  </si>
  <si>
    <t>0.3106428058802785</t>
  </si>
  <si>
    <t>0.0629341556948354</t>
  </si>
  <si>
    <t>0.17014182336812</t>
  </si>
  <si>
    <t>0.192540541856909</t>
  </si>
  <si>
    <t>0.0882725014004596</t>
  </si>
  <si>
    <t>0.854911403886958</t>
  </si>
  <si>
    <t>0.843791256063704</t>
  </si>
  <si>
    <t>0.0564788620328599</t>
  </si>
  <si>
    <t>0.6684795497941636</t>
  </si>
  <si>
    <t>0.653399399637856</t>
  </si>
  <si>
    <t>0.132002221041673</t>
  </si>
  <si>
    <t>0.08933536814020629</t>
  </si>
  <si>
    <t>0.08003016530930429</t>
  </si>
  <si>
    <t>0.09932100500860361</t>
  </si>
  <si>
    <t>0.48939287101123097</t>
  </si>
  <si>
    <t>0.4553270998790705</t>
  </si>
  <si>
    <t>0.031508072147031</t>
  </si>
  <si>
    <t>1.269994504659795</t>
  </si>
  <si>
    <t>1.31939377432586</t>
  </si>
  <si>
    <t>4.1366771599804e-4</t>
  </si>
  <si>
    <t>0.15056370862935248</t>
  </si>
  <si>
    <t>0.15862060472342648</t>
  </si>
  <si>
    <t>0.0767235104731752</t>
  </si>
  <si>
    <t>0.3061383534637525</t>
  </si>
  <si>
    <t>0.2785394737104895</t>
  </si>
  <si>
    <t>0.05884095658147835</t>
  </si>
  <si>
    <t>0.7163332238412915</t>
  </si>
  <si>
    <t>0.7100699671535324</t>
  </si>
  <si>
    <t>0.051643794197245046</t>
  </si>
  <si>
    <t>1.16972131290209</t>
  </si>
  <si>
    <t>1.091912863487345</t>
  </si>
  <si>
    <t>0.1116295180874175</t>
  </si>
  <si>
    <t>0.024446698997082503</t>
  </si>
  <si>
    <t>0.0280467654454577</t>
  </si>
  <si>
    <t>0.06187620943327225</t>
  </si>
  <si>
    <t>0.5838053042348215</t>
  </si>
  <si>
    <t>0.600258753082325</t>
  </si>
  <si>
    <t>0.06862707328205905</t>
  </si>
  <si>
    <t>0.9371897302034156</t>
  </si>
  <si>
    <t>0.9411646009780814</t>
  </si>
  <si>
    <t>0.0574317487506245</t>
  </si>
  <si>
    <t>0.129420964816845</t>
  </si>
  <si>
    <t>0.11391513982839599</t>
  </si>
  <si>
    <t>0.0601273814015646</t>
  </si>
  <si>
    <t>0.234493061688703</t>
  </si>
  <si>
    <t>0.2401956892997405</t>
  </si>
  <si>
    <t>0.0449997928267051</t>
  </si>
  <si>
    <t>0.6677625583514359</t>
  </si>
  <si>
    <t>0.5843637525169515</t>
  </si>
  <si>
    <t>0.0474368546635777</t>
  </si>
  <si>
    <t>0.176082193553446</t>
  </si>
  <si>
    <t>0.158866031565694</t>
  </si>
  <si>
    <t>0.0652269564531531</t>
  </si>
  <si>
    <t>0.14912745207337</t>
  </si>
  <si>
    <t>0.1534480214598215</t>
  </si>
  <si>
    <t>0.051199118181932</t>
  </si>
  <si>
    <t>0.0728020387147473</t>
  </si>
  <si>
    <t>0.060844662483829</t>
  </si>
  <si>
    <t>0.0442914993896366</t>
  </si>
  <si>
    <t>0.111504225393882</t>
  </si>
  <si>
    <t>0.1046583066562895</t>
  </si>
  <si>
    <t>0.0487450251504846</t>
  </si>
  <si>
    <t>0.06250367913467131</t>
  </si>
  <si>
    <t>0.05544389920576605</t>
  </si>
  <si>
    <t>0.0231240097174406</t>
  </si>
  <si>
    <t>6.2145853670848e-4</t>
  </si>
  <si>
    <t>0.001586679202145385</t>
  </si>
  <si>
    <t>0.100105490566435</t>
  </si>
  <si>
    <t>0.198203845800077</t>
  </si>
  <si>
    <t>0.2128074708016955</t>
  </si>
  <si>
    <t>0.0703244260663247</t>
  </si>
  <si>
    <t>0.2650565638381605</t>
  </si>
  <si>
    <t>0.2567888699072715</t>
  </si>
  <si>
    <t>0.120253588543796</t>
  </si>
  <si>
    <t>0.01969314501784565</t>
  </si>
  <si>
    <t>0.020542383032602148</t>
  </si>
  <si>
    <t>0.1167485350913455</t>
  </si>
  <si>
    <t>0.434048676413061</t>
  </si>
  <si>
    <t>0.4270180003497205</t>
  </si>
  <si>
    <t>0.0724616157374434</t>
  </si>
  <si>
    <t>0.192162672235424</t>
  </si>
  <si>
    <t>0.26741919218049603</t>
  </si>
  <si>
    <t>0.05446312819418255</t>
  </si>
  <si>
    <t>0.07678335573545135</t>
  </si>
  <si>
    <t>0.06612108268721209</t>
  </si>
  <si>
    <t>0.08322239507885035</t>
  </si>
  <si>
    <t>0.10803345645718651</t>
  </si>
  <si>
    <t>0.1073574644730895</t>
  </si>
  <si>
    <t>0.0871534746754325</t>
  </si>
  <si>
    <t>0.172288821774971</t>
  </si>
  <si>
    <t>0.171327402637392</t>
  </si>
  <si>
    <t>0.07544835126765415</t>
  </si>
  <si>
    <t>0.2616270318023015</t>
  </si>
  <si>
    <t>0.264114443777046</t>
  </si>
  <si>
    <t>0.07177506025284025</t>
  </si>
  <si>
    <t>0.2445521941404915</t>
  </si>
  <si>
    <t>0.225057992812924</t>
  </si>
  <si>
    <t>0.07644080987280485</t>
  </si>
  <si>
    <t>0.08465249634091024</t>
  </si>
  <si>
    <t>0.07011778665367625</t>
  </si>
  <si>
    <t>0.0251392851444776</t>
  </si>
  <si>
    <t>0.8372152172696365</t>
  </si>
  <si>
    <t>0.880019095630185</t>
  </si>
  <si>
    <t>0.06056740587677</t>
  </si>
  <si>
    <t>0.774979902076245</t>
  </si>
  <si>
    <t>0.7140681498604665</t>
  </si>
  <si>
    <t>0.0508964623359047</t>
  </si>
  <si>
    <t>0.9236626243885495</t>
  </si>
  <si>
    <t>0.8946716454061661</t>
  </si>
  <si>
    <t>0.04575281474871535</t>
  </si>
  <si>
    <t>0.016643973765918398</t>
  </si>
  <si>
    <t>0.0172495084821727</t>
  </si>
  <si>
    <t>0.08301879105980406</t>
  </si>
  <si>
    <t>0.5685398505945325</t>
  </si>
  <si>
    <t>0.484673591778136</t>
  </si>
  <si>
    <t>0.0432500870647422</t>
  </si>
  <si>
    <t>0.04873260196202665</t>
  </si>
  <si>
    <t>0.052213349892228755</t>
  </si>
  <si>
    <t>0.0330831116879395</t>
  </si>
  <si>
    <t>0.49596359394279954</t>
  </si>
  <si>
    <t>0.6550367836238425</t>
  </si>
  <si>
    <t>0.0463432986849288</t>
  </si>
  <si>
    <t>0.6585193926751665</t>
  </si>
  <si>
    <t>0.719574542788448</t>
  </si>
  <si>
    <t>0.01780807490826115</t>
  </si>
  <si>
    <t>1.4591746439561701</t>
  </si>
  <si>
    <t>1.426873511615005</t>
  </si>
  <si>
    <t>0.0636554365171618</t>
  </si>
  <si>
    <t>1.59175056409422</t>
  </si>
  <si>
    <t>1.516623867111905</t>
  </si>
  <si>
    <t>0.0194594876050084</t>
  </si>
  <si>
    <t>0.5309333034957275</t>
  </si>
  <si>
    <t>0.5323919939728885</t>
  </si>
  <si>
    <t>0.0725784503973428</t>
  </si>
  <si>
    <t>0.09196010872742685</t>
  </si>
  <si>
    <t>0.08636475739470195</t>
  </si>
  <si>
    <t>0.0863586273388365</t>
  </si>
  <si>
    <t>0.04776465270439695</t>
  </si>
  <si>
    <t>0.044551119887864046</t>
  </si>
  <si>
    <t>0.03604763359948425</t>
  </si>
  <si>
    <t>0.12892518736635789</t>
  </si>
  <si>
    <t>0.10077951371059521</t>
  </si>
  <si>
    <t>0.0491972283300939</t>
  </si>
  <si>
    <t>0.1757886303562625</t>
  </si>
  <si>
    <t>0.168253886062778</t>
  </si>
  <si>
    <t>0.08122157125434935</t>
  </si>
  <si>
    <t>0.154964183924596</t>
  </si>
  <si>
    <t>0.176594040684944</t>
  </si>
  <si>
    <t>0.06390499994880544</t>
  </si>
  <si>
    <t>0.6622287600900205</t>
  </si>
  <si>
    <t>0.6847244421823755</t>
  </si>
  <si>
    <t>0.06827940375813904</t>
  </si>
  <si>
    <t>0.013329399535535351</t>
  </si>
  <si>
    <t>0.01511422223159405</t>
  </si>
  <si>
    <t>0.058273765079384</t>
  </si>
  <si>
    <t>0.288827039928604</t>
  </si>
  <si>
    <t>0.2805647307582395</t>
  </si>
  <si>
    <t>0.0354291033034304</t>
  </si>
  <si>
    <t>0.03802480034084785</t>
  </si>
  <si>
    <t>0.0365916618319622</t>
  </si>
  <si>
    <t>0.10659791844998995</t>
  </si>
  <si>
    <t>0.653450999558058</t>
  </si>
  <si>
    <t>0.7782449225506824</t>
  </si>
  <si>
    <t>0.058317605305449646</t>
  </si>
  <si>
    <t>0.76358668459846</t>
  </si>
  <si>
    <t>0.7659273105570634</t>
  </si>
  <si>
    <t>0.10582687128677751</t>
  </si>
  <si>
    <t>4.102064979092161</t>
  </si>
  <si>
    <t>3.731797349443085</t>
  </si>
  <si>
    <t>0.0467965466276181</t>
  </si>
  <si>
    <t>1.064870353646715</t>
  </si>
  <si>
    <t>0.9449195769489465</t>
  </si>
  <si>
    <t>0.03792593583193845</t>
  </si>
  <si>
    <t>0.1564827745041315</t>
  </si>
  <si>
    <t>0.166993435253399</t>
  </si>
  <si>
    <t>0.0372239673564758</t>
  </si>
  <si>
    <t>1.381043893920915</t>
  </si>
  <si>
    <t>1.35263889500343</t>
  </si>
  <si>
    <t>0.01651844855680715</t>
  </si>
  <si>
    <t>3.21020502568851</t>
  </si>
  <si>
    <t>2.91341805516293</t>
  </si>
  <si>
    <t>0.0249496364661537</t>
  </si>
  <si>
    <t>0.2318152213982515</t>
  </si>
  <si>
    <t>0.23232103240144852</t>
  </si>
  <si>
    <t>0.06987077468481745</t>
  </si>
  <si>
    <t>0.08823080564922789</t>
  </si>
  <si>
    <t>0.09525573576744714</t>
  </si>
  <si>
    <t>0.09838371216882885</t>
  </si>
  <si>
    <t>0.225608188067502</t>
  </si>
  <si>
    <t>0.2082866091065525</t>
  </si>
  <si>
    <t>0.155840048659577</t>
  </si>
  <si>
    <t>0.31205875051876897</t>
  </si>
  <si>
    <t>0.303986850699946</t>
  </si>
  <si>
    <t>0.05200726335841685</t>
  </si>
  <si>
    <t>0.2578553151854575</t>
  </si>
  <si>
    <t>0.2592512002573195</t>
  </si>
  <si>
    <t>0.0671638055439962</t>
  </si>
  <si>
    <t>0.07225532804786686</t>
  </si>
  <si>
    <t>0.0694210638213129</t>
  </si>
  <si>
    <t>0.07859344839361046</t>
  </si>
  <si>
    <t>0.12111024517885449</t>
  </si>
  <si>
    <t>0.118757954853621</t>
  </si>
  <si>
    <t>0.00901054965517112</t>
  </si>
  <si>
    <t>1.09593831280791</t>
  </si>
  <si>
    <t>1.435071886491495</t>
  </si>
  <si>
    <t>0.101858598051604</t>
  </si>
  <si>
    <t>0.5621880727688195</t>
  </si>
  <si>
    <t>0.5915620343739856</t>
  </si>
  <si>
    <t>0.034405721981457</t>
  </si>
  <si>
    <t>0.05240966811048655</t>
  </si>
  <si>
    <t>0.05173830664216355</t>
  </si>
  <si>
    <t>0.0479133121792178</t>
  </si>
  <si>
    <t>0.036227635200066804</t>
  </si>
  <si>
    <t>0.03587966961561585</t>
  </si>
  <si>
    <t>0.07844023108788355</t>
  </si>
  <si>
    <t>0.0554931768844616</t>
  </si>
  <si>
    <t>0.05737318703822725</t>
  </si>
  <si>
    <t>0.0634220094093134</t>
  </si>
  <si>
    <t>0.03933083989256975</t>
  </si>
  <si>
    <t>0.03969064409383155</t>
  </si>
  <si>
    <t>0.07890160577664115</t>
  </si>
  <si>
    <t>0.16778375674305201</t>
  </si>
  <si>
    <t>0.18804698555808452</t>
  </si>
  <si>
    <t>0.03007710401692485</t>
  </si>
  <si>
    <t>0.209343008983011</t>
  </si>
  <si>
    <t>0.2151018488233335</t>
  </si>
  <si>
    <t>0.081770506467436</t>
  </si>
  <si>
    <t>1.3753976344517151</t>
  </si>
  <si>
    <t>1.35584614525859</t>
  </si>
  <si>
    <t>0.0574817791433158</t>
  </si>
  <si>
    <t>0.0930757996016566</t>
  </si>
  <si>
    <t>0.09801772584376284</t>
  </si>
  <si>
    <t>0.0540973771972</t>
  </si>
  <si>
    <t>0.5307455144821055</t>
  </si>
  <si>
    <t>0.5049349476953185</t>
  </si>
  <si>
    <t>0.0568530135004671</t>
  </si>
  <si>
    <t>0.33916865958418596</t>
  </si>
  <si>
    <t>0.34737010042183103</t>
  </si>
  <si>
    <t>0.0578788126761212</t>
  </si>
  <si>
    <t>0.7847243320915165</t>
  </si>
  <si>
    <t>0.7650239498486905</t>
  </si>
  <si>
    <t>0.0328600074712651</t>
  </si>
  <si>
    <t>0.2651032419208335</t>
  </si>
  <si>
    <t>0.24842020872237647</t>
  </si>
  <si>
    <t>0.1173241501457645</t>
  </si>
  <si>
    <t>74997731534.60126</t>
  </si>
  <si>
    <t>71279581108.0959</t>
  </si>
  <si>
    <t>0.0413019648854945</t>
  </si>
  <si>
    <t>0.438898701816568</t>
  </si>
  <si>
    <t>0.3922256354410085</t>
  </si>
  <si>
    <t>0.0428266188045128</t>
  </si>
  <si>
    <t>0.158381589625245</t>
  </si>
  <si>
    <t>0.18105377707742198</t>
  </si>
  <si>
    <t>0.051793237100953946</t>
  </si>
  <si>
    <t>0.38513223067410396</t>
  </si>
  <si>
    <t>0.3398816240164055</t>
  </si>
  <si>
    <t>0.0301505771826465</t>
  </si>
  <si>
    <t>0.195650021759478</t>
  </si>
  <si>
    <t>0.215332977238696</t>
  </si>
  <si>
    <t>0.0614468419812535</t>
  </si>
  <si>
    <t>0.313542146234216</t>
  </si>
  <si>
    <t>0.3031388770143745</t>
  </si>
  <si>
    <t>0.0595239489523935</t>
  </si>
  <si>
    <t>0.3245294938025625</t>
  </si>
  <si>
    <t>0.32072242517676797</t>
  </si>
  <si>
    <t>0.08683137199493446</t>
  </si>
  <si>
    <t>0.1650531014598975</t>
  </si>
  <si>
    <t>0.1464869474475605</t>
  </si>
  <si>
    <t>0.05387451080471175</t>
  </si>
  <si>
    <t>0.18528096000712352</t>
  </si>
  <si>
    <t>0.170737583661914</t>
  </si>
  <si>
    <t>0.07685351190446241</t>
  </si>
  <si>
    <t>0.0683480133073053</t>
  </si>
  <si>
    <t>0.0655535690635394</t>
  </si>
  <si>
    <t>0.05525413997294315</t>
  </si>
  <si>
    <t>0.750978805932655</t>
  </si>
  <si>
    <t>0.812466352396976</t>
  </si>
  <si>
    <t>0.054115128777923405</t>
  </si>
  <si>
    <t>0.811769230923524</t>
  </si>
  <si>
    <t>0.845942677442488</t>
  </si>
  <si>
    <t>0.00227431113051339</t>
  </si>
  <si>
    <t>0.07065243379796554</t>
  </si>
  <si>
    <t>0.0796188736529101</t>
  </si>
  <si>
    <t>0.07016487601811446</t>
  </si>
  <si>
    <t>0.08768726755036024</t>
  </si>
  <si>
    <t>0.0814155902322436</t>
  </si>
  <si>
    <t>0.072515734799987</t>
  </si>
  <si>
    <t>0.1933735991941255</t>
  </si>
  <si>
    <t>0.16219936695610998</t>
  </si>
  <si>
    <t>0.090998226896119</t>
  </si>
  <si>
    <t>0.0735273184611669</t>
  </si>
  <si>
    <t>0.07726141935073365</t>
  </si>
  <si>
    <t>0.02442448934439955</t>
  </si>
  <si>
    <t>0.2265553276917505</t>
  </si>
  <si>
    <t>0.249702663620856</t>
  </si>
  <si>
    <t>0.030879315029055075</t>
  </si>
  <si>
    <t>1.93581660446645</t>
  </si>
  <si>
    <t>0.976758034123378</t>
  </si>
  <si>
    <t>0.0410572240651773</t>
  </si>
  <si>
    <t>1.45684626320061</t>
  </si>
  <si>
    <t>1.45217094613855</t>
  </si>
  <si>
    <t>0.0417599112657336</t>
  </si>
  <si>
    <t>0.48188212243884954</t>
  </si>
  <si>
    <t>0.44366798493688697</t>
  </si>
  <si>
    <t>0.0638468178758343</t>
  </si>
  <si>
    <t>0.120430943431474</t>
  </si>
  <si>
    <t>0.111819429321962</t>
  </si>
  <si>
    <t>0.120309212715007</t>
  </si>
  <si>
    <t>0.38173966850910646</t>
  </si>
  <si>
    <t>0.36543545262242</t>
  </si>
  <si>
    <t>0.0773185913598973</t>
  </si>
  <si>
    <t>0.1493582892047725</t>
  </si>
  <si>
    <t>0.1460987554100365</t>
  </si>
  <si>
    <t>0.0501632794420441</t>
  </si>
  <si>
    <t>0.04513471505737545</t>
  </si>
  <si>
    <t>0.0494513049427995</t>
  </si>
  <si>
    <t>0.048927990191674195</t>
  </si>
  <si>
    <t>0.07683952438534294</t>
  </si>
  <si>
    <t>0.0807589995585096</t>
  </si>
  <si>
    <t>0.0375534696062367</t>
  </si>
  <si>
    <t>0.0211044029214119</t>
  </si>
  <si>
    <t>0.022797226504931448</t>
  </si>
  <si>
    <t>0.0828237605118109</t>
  </si>
  <si>
    <t>0.06445705841299565</t>
  </si>
  <si>
    <t>0.06286025879978141</t>
  </si>
  <si>
    <t>0.0942585652352682</t>
  </si>
  <si>
    <t>0.05042100446424055</t>
  </si>
  <si>
    <t>0.052112569024621455</t>
  </si>
  <si>
    <t>0.02392575223550103</t>
  </si>
  <si>
    <t>0.7308270540652035</t>
  </si>
  <si>
    <t>0.804153666243304</t>
  </si>
  <si>
    <t>0.0242015678546121</t>
  </si>
  <si>
    <t>0.1721932394692487</t>
  </si>
  <si>
    <t>0.1552974093100228</t>
  </si>
  <si>
    <t>0.055531759209294845</t>
  </si>
  <si>
    <t>0.0835632705808334</t>
  </si>
  <si>
    <t>0.0802851467403405</t>
  </si>
  <si>
    <t>0.1473474896860475</t>
  </si>
  <si>
    <t>0.760507544720221</t>
  </si>
  <si>
    <t>0.807494117458792</t>
  </si>
  <si>
    <t>0.0197433972945369</t>
  </si>
  <si>
    <t>0.1961105089047025</t>
  </si>
  <si>
    <t>0.1764912100556765</t>
  </si>
  <si>
    <t>0.0792642635344671</t>
  </si>
  <si>
    <t>0.1328604291838015</t>
  </si>
  <si>
    <t>0.123668230292131</t>
  </si>
  <si>
    <t>0.11718342887289</t>
  </si>
  <si>
    <t>0.5456698300274065</t>
  </si>
  <si>
    <t>0.534782738989204</t>
  </si>
  <si>
    <t>0.17315290855792148</t>
  </si>
  <si>
    <t>0.31368820050282953</t>
  </si>
  <si>
    <t>0.2904963337772095</t>
  </si>
  <si>
    <t>0.13462047510206948</t>
  </si>
  <si>
    <t>0.2057822354782045</t>
  </si>
  <si>
    <t>0.19897281813086698</t>
  </si>
  <si>
    <t>0.0294106515401682</t>
  </si>
  <si>
    <t>0.90751083489327</t>
  </si>
  <si>
    <t>0.926509958919235</t>
  </si>
  <si>
    <t>0.07403055646359175</t>
  </si>
  <si>
    <t>0.3709225001969785</t>
  </si>
  <si>
    <t>0.3723218306114625</t>
  </si>
  <si>
    <t>0.0684985583776489</t>
  </si>
  <si>
    <t>0.6614849805475636</t>
  </si>
  <si>
    <t>0.668281396890861</t>
  </si>
  <si>
    <t>0.049450824455259695</t>
  </si>
  <si>
    <t>1.129910764045285</t>
  </si>
  <si>
    <t>1.17345067249506</t>
  </si>
  <si>
    <t>0.0884504591474186</t>
  </si>
  <si>
    <t>0.7621736022836045</t>
  </si>
  <si>
    <t>0.7373927796949125</t>
  </si>
  <si>
    <t>0.045112289818537946</t>
  </si>
  <si>
    <t>0.67668640411199</t>
  </si>
  <si>
    <t>0.547211993667921</t>
  </si>
  <si>
    <t>0.0418018164737664</t>
  </si>
  <si>
    <t>0.0103993515523884</t>
  </si>
  <si>
    <t>0.00928149684680309</t>
  </si>
  <si>
    <t>0.124883229898617</t>
  </si>
  <si>
    <t>0.0938497290960261</t>
  </si>
  <si>
    <t>0.08746246161024025</t>
  </si>
  <si>
    <t>0.0489196692189836</t>
  </si>
  <si>
    <t>0.11350035641273484</t>
  </si>
  <si>
    <t>0.1455428468981915</t>
  </si>
  <si>
    <t>0.04801471721749635</t>
  </si>
  <si>
    <t>0.06664750529899915</t>
  </si>
  <si>
    <t>0.0721984936719785</t>
  </si>
  <si>
    <t>0.038819633274935</t>
  </si>
  <si>
    <t>0.07302599521080005</t>
  </si>
  <si>
    <t>0.08320681008927465</t>
  </si>
  <si>
    <t>0.0271306121177808</t>
  </si>
  <si>
    <t>0.1148312572766505</t>
  </si>
  <si>
    <t>0.1158965219160895</t>
  </si>
  <si>
    <t>0.1174067285048025</t>
  </si>
  <si>
    <t>0.2750407467366545</t>
  </si>
  <si>
    <t>0.25281560655965496</t>
  </si>
  <si>
    <t>0.0462246442685999</t>
  </si>
  <si>
    <t>0.2707294171222555</t>
  </si>
  <si>
    <t>0.235382927329653</t>
  </si>
  <si>
    <t>0.0464925328787512</t>
  </si>
  <si>
    <t>0.185190620969378</t>
  </si>
  <si>
    <t>0.142226766381815</t>
  </si>
  <si>
    <t>0.05334408669967425</t>
  </si>
  <si>
    <t>0.794771202050949</t>
  </si>
  <si>
    <t>0.7955993081174626</t>
  </si>
  <si>
    <t>0.0605656921864217</t>
  </si>
  <si>
    <t>0.396899612812375</t>
  </si>
  <si>
    <t>0.4031467010646165</t>
  </si>
  <si>
    <t>0.0750452966211814</t>
  </si>
  <si>
    <t>1.20916865044067</t>
  </si>
  <si>
    <t>1.21504097166577</t>
  </si>
  <si>
    <t>0.221506758208022</t>
  </si>
  <si>
    <t>2.293160088711685e-7</t>
  </si>
  <si>
    <t>2.2970901272860151e-7</t>
  </si>
  <si>
    <t>0.0687696162919319</t>
  </si>
  <si>
    <t>0.4939505313166155</t>
  </si>
  <si>
    <t>0.5010440776998355</t>
  </si>
  <si>
    <t>0.07460260695641646</t>
  </si>
  <si>
    <t>0.880035922505287</t>
  </si>
  <si>
    <t>0.8331596943545414</t>
  </si>
  <si>
    <t>0.126394974199603</t>
  </si>
  <si>
    <t>0.4889452993371265</t>
  </si>
  <si>
    <t>0.435001841726171</t>
  </si>
  <si>
    <t>0.12427976281039349</t>
  </si>
  <si>
    <t>0.317187257167798</t>
  </si>
  <si>
    <t>0.31268567689556503</t>
  </si>
  <si>
    <t>0.134462085323358</t>
  </si>
  <si>
    <t>0.397512319451311</t>
  </si>
  <si>
    <t>0.38820798948316</t>
  </si>
  <si>
    <t>0.11653506697503499</t>
  </si>
  <si>
    <t>0.2562330681013465</t>
  </si>
  <si>
    <t>0.2716056874491045</t>
  </si>
  <si>
    <t>0.0656180798969657</t>
  </si>
  <si>
    <t>0.5862252739019145</t>
  </si>
  <si>
    <t>0.6135472413594361</t>
  </si>
  <si>
    <t>0.086832329948466</t>
  </si>
  <si>
    <t>0.5265307249104481</t>
  </si>
  <si>
    <t>0.4223441716754725</t>
  </si>
  <si>
    <t>0.0699912471452314</t>
  </si>
  <si>
    <t>0.053302643370334205</t>
  </si>
  <si>
    <t>0.05141009912267325</t>
  </si>
  <si>
    <t>0.05931170094539105</t>
  </si>
  <si>
    <t>0.36984010198516504</t>
  </si>
  <si>
    <t>0.3515576536492</t>
  </si>
  <si>
    <t>0.0597148298410334</t>
  </si>
  <si>
    <t>0.11594939157277151</t>
  </si>
  <si>
    <t>0.120919499139289</t>
  </si>
  <si>
    <t>0.043095808208363395</t>
  </si>
  <si>
    <t>0.19029786401423998</t>
  </si>
  <si>
    <t>0.1994997851817315</t>
  </si>
  <si>
    <t>0.0912005030781424</t>
  </si>
  <si>
    <t>0.5169055280628805</t>
  </si>
  <si>
    <t>0.596353073690554</t>
  </si>
  <si>
    <t>0.0658566849507987</t>
  </si>
  <si>
    <t>2.63983975172845</t>
  </si>
  <si>
    <t>2.522232310396105</t>
  </si>
  <si>
    <t>0.0802496811983234</t>
  </si>
  <si>
    <t>0.0457127607335693</t>
  </si>
  <si>
    <t>0.046739533226953345</t>
  </si>
  <si>
    <t>0.0726802868350502</t>
  </si>
  <si>
    <t>0.062239723811750344</t>
  </si>
  <si>
    <t>0.0655156655554496</t>
  </si>
  <si>
    <t>0.0707623359111177</t>
  </si>
  <si>
    <t>0.0559047946082512</t>
  </si>
  <si>
    <t>0.0516116749089003</t>
  </si>
  <si>
    <t>0.05324268516844195</t>
  </si>
  <si>
    <t>0.0571452702451203</t>
  </si>
  <si>
    <t>0.0602384026256958</t>
  </si>
  <si>
    <t>0.0677815028322467</t>
  </si>
  <si>
    <t>6.1241050273569e-4</t>
  </si>
  <si>
    <t>7.795785639370049e-4</t>
  </si>
  <si>
    <t>0.0606733390987688</t>
  </si>
  <si>
    <t>0.01934577837041465</t>
  </si>
  <si>
    <t>0.0188000179970624</t>
  </si>
  <si>
    <t>0.059557738006281453</t>
  </si>
  <si>
    <t>0.244995131014911</t>
  </si>
  <si>
    <t>0.203378767313956</t>
  </si>
  <si>
    <t>0.04341167914573385</t>
  </si>
  <si>
    <t>0.6941570014818059</t>
  </si>
  <si>
    <t>0.681619167974415</t>
  </si>
  <si>
    <t>0.05534265773367445</t>
  </si>
  <si>
    <t>0.06001361992100415</t>
  </si>
  <si>
    <t>0.0567153348742048</t>
  </si>
  <si>
    <t>0.556194496728366</t>
  </si>
  <si>
    <t>3.19411263883194e-6</t>
  </si>
  <si>
    <t>3.1966051180770353e-6</t>
  </si>
  <si>
    <t>0.26526304042271054</t>
  </si>
  <si>
    <t>1.5850331809149352</t>
  </si>
  <si>
    <t>1.3717459312746652</t>
  </si>
  <si>
    <t>0.0456314817583252</t>
  </si>
  <si>
    <t>0.227434843484808</t>
  </si>
  <si>
    <t>0.21361211307733002</t>
  </si>
  <si>
    <t>0.028704874229191234</t>
  </si>
  <si>
    <t>0.194614706886825</t>
  </si>
  <si>
    <t>0.180441090537098</t>
  </si>
  <si>
    <t>0.07581564762756345</t>
  </si>
  <si>
    <t>0.012699974556925599</t>
  </si>
  <si>
    <t>3.82973928470215e-4</t>
  </si>
  <si>
    <t>0.1030854653110395</t>
  </si>
  <si>
    <t>0.046428683090630155</t>
  </si>
  <si>
    <t>0.0460145913602801</t>
  </si>
  <si>
    <t>0.0527949578086939</t>
  </si>
  <si>
    <t>0.10389168220473005</t>
  </si>
  <si>
    <t>0.08115889472851825</t>
  </si>
  <si>
    <t>0.0593557664254788</t>
  </si>
  <si>
    <t>0.30083768691402846</t>
  </si>
  <si>
    <t>0.318773533648585</t>
  </si>
  <si>
    <t>0.06854013518756566</t>
  </si>
  <si>
    <t>2.1082208173715546</t>
  </si>
  <si>
    <t>1.833228569538285</t>
  </si>
  <si>
    <t>0.0284437500756717</t>
  </si>
  <si>
    <t>1.803854680746535</t>
  </si>
  <si>
    <t>1.8486089822643499</t>
  </si>
  <si>
    <t>0.044840999786724456</t>
  </si>
  <si>
    <t>3.843115638866905</t>
  </si>
  <si>
    <t>3.7456344206680647</t>
  </si>
  <si>
    <t>0.0429497574583966</t>
  </si>
  <si>
    <t>0.101269592416357</t>
  </si>
  <si>
    <t>0.1023339150395455</t>
  </si>
  <si>
    <t>0.03966101526441515</t>
  </si>
  <si>
    <t>0.3560532215264455</t>
  </si>
  <si>
    <t>0.378586529795861</t>
  </si>
  <si>
    <t>0.0489818989615428</t>
  </si>
  <si>
    <t>0.758347115972021</t>
  </si>
  <si>
    <t>0.7803911603642495</t>
  </si>
  <si>
    <t>0.0771354496832718</t>
  </si>
  <si>
    <t>0.07803922260500079</t>
  </si>
  <si>
    <t>0.0865951472909437</t>
  </si>
  <si>
    <t>0.0476811332118735</t>
  </si>
  <si>
    <t>1.198639726910075</t>
  </si>
  <si>
    <t>1.170812412440605</t>
  </si>
  <si>
    <t>0.0170853508118105</t>
  </si>
  <si>
    <t>0.0924702434179555</t>
  </si>
  <si>
    <t>0.0834111772127549</t>
  </si>
  <si>
    <t>0.0315933834136172</t>
  </si>
  <si>
    <t>0.727735320879455</t>
  </si>
  <si>
    <t>0.7410894956547696</t>
  </si>
  <si>
    <t>0.0223257041611908</t>
  </si>
  <si>
    <t>0.464341637919725</t>
  </si>
  <si>
    <t>0.4430969717046515</t>
  </si>
  <si>
    <t>0.037922669447729596</t>
  </si>
  <si>
    <t>0.124972317178994</t>
  </si>
  <si>
    <t>0.1158951173328685</t>
  </si>
  <si>
    <t>0.13563499585713001</t>
  </si>
  <si>
    <t>0.1284995160417505</t>
  </si>
  <si>
    <t>0.1144562081028455</t>
  </si>
  <si>
    <t>0.09799008198065154</t>
  </si>
  <si>
    <t>0.05169190250459755</t>
  </si>
  <si>
    <t>0.04777183115814025</t>
  </si>
  <si>
    <t>0.1362430787771905</t>
  </si>
  <si>
    <t>0.10570442206810951</t>
  </si>
  <si>
    <t>0.09513873547647345</t>
  </si>
  <si>
    <t>0.0471870398538281</t>
  </si>
  <si>
    <t>0.1884944523529655</t>
  </si>
  <si>
    <t>0.181057329084137</t>
  </si>
  <si>
    <t>0.0517528293290426</t>
  </si>
  <si>
    <t>0.16482706557982651</t>
  </si>
  <si>
    <t>0.1498017080986675</t>
  </si>
  <si>
    <t>0.0805474753037175</t>
  </si>
  <si>
    <t>0.044090596570092455</t>
  </si>
  <si>
    <t>0.0433607494148198</t>
  </si>
  <si>
    <t>0.118873727558237</t>
  </si>
  <si>
    <t>0.062286353270988803</t>
  </si>
  <si>
    <t>0.0534789349591003</t>
  </si>
  <si>
    <t>0.081913888048957</t>
  </si>
  <si>
    <t>0.04869919287609635</t>
  </si>
  <si>
    <t>0.04831463036562085</t>
  </si>
  <si>
    <t>0.108390661547384</t>
  </si>
  <si>
    <t>0.08531042158844555</t>
  </si>
  <si>
    <t>0.0842298254578007</t>
  </si>
  <si>
    <t>0.0505037591371826</t>
  </si>
  <si>
    <t>0.03982791707517125</t>
  </si>
  <si>
    <t>0.03655567901187635</t>
  </si>
  <si>
    <t>0.151376799203003</t>
  </si>
  <si>
    <t>0.052562854816381704</t>
  </si>
  <si>
    <t>0.04782681998175655</t>
  </si>
  <si>
    <t>0.111559218211498</t>
  </si>
  <si>
    <t>0.11073685835862651</t>
  </si>
  <si>
    <t>0.1031875933837085</t>
  </si>
  <si>
    <t>0.1486901075664095</t>
  </si>
  <si>
    <t>0.101326540286957</t>
  </si>
  <si>
    <t>0.0793043843193808</t>
  </si>
  <si>
    <t>0.03090401922305825</t>
  </si>
  <si>
    <t>0.10567078147251449</t>
  </si>
  <si>
    <t>0.10105501060035804</t>
  </si>
  <si>
    <t>0.119400548521167</t>
  </si>
  <si>
    <t>0.059913705518307894</t>
  </si>
  <si>
    <t>0.06020612325150765</t>
  </si>
  <si>
    <t>0.0401241174753731</t>
  </si>
  <si>
    <t>0.03620132303921065</t>
  </si>
  <si>
    <t>0.0367699639474224</t>
  </si>
  <si>
    <t>0.09814385800721265</t>
  </si>
  <si>
    <t>0.11147699070443451</t>
  </si>
  <si>
    <t>0.1194488152455015</t>
  </si>
  <si>
    <t>0.116123229253878</t>
  </si>
  <si>
    <t>0.104283999241088</t>
  </si>
  <si>
    <t>0.10072897079798385</t>
  </si>
  <si>
    <t>0.0809541950291164</t>
  </si>
  <si>
    <t>0.036340434847768596</t>
  </si>
  <si>
    <t>0.034090894462153645</t>
  </si>
  <si>
    <t>0.122529294476091</t>
  </si>
  <si>
    <t>0.06262637473999125</t>
  </si>
  <si>
    <t>0.056641100670665204</t>
  </si>
  <si>
    <t>0.149346841432614</t>
  </si>
  <si>
    <t>0.1041010348545795</t>
  </si>
  <si>
    <t>0.09862796375772945</t>
  </si>
  <si>
    <t>0.139867855972267</t>
  </si>
  <si>
    <t>0.0714153130974853</t>
  </si>
  <si>
    <t>0.0766405793557805</t>
  </si>
  <si>
    <t>0.148094153390767</t>
  </si>
  <si>
    <t>0.0905443718242222</t>
  </si>
  <si>
    <t>0.09135086015970575</t>
  </si>
  <si>
    <t>0.0924818048997603</t>
  </si>
  <si>
    <t>0.0376659930819575</t>
  </si>
  <si>
    <t>0.0367057280882706</t>
  </si>
  <si>
    <t>0.140746420773102</t>
  </si>
  <si>
    <t>0.0744932319715963</t>
  </si>
  <si>
    <t>0.07296751209706709</t>
  </si>
  <si>
    <t>0.0299307894455645</t>
  </si>
  <si>
    <t>0.399530280582007</t>
  </si>
  <si>
    <t>0.447346902662611</t>
  </si>
  <si>
    <t>0.05672193896377355</t>
  </si>
  <si>
    <t>0.0415640520236514</t>
  </si>
  <si>
    <t>0.043671902240253954</t>
  </si>
  <si>
    <t>0.12041666080740751</t>
  </si>
  <si>
    <t>2.1087665135038147</t>
  </si>
  <si>
    <t>2.0451260290053748</t>
  </si>
  <si>
    <t>0.08478991095297694</t>
  </si>
  <si>
    <t>0.0707962436535352</t>
  </si>
  <si>
    <t>0.0616427575722876</t>
  </si>
  <si>
    <t>0.0850027781722297</t>
  </si>
  <si>
    <t>0.271578492871556</t>
  </si>
  <si>
    <t>0.26612793284222</t>
  </si>
  <si>
    <t>0.078443219641092</t>
  </si>
  <si>
    <t>0.042980947537484146</t>
  </si>
  <si>
    <t>0.04613405013977215</t>
  </si>
  <si>
    <t>0.0864128836046273</t>
  </si>
  <si>
    <t>0.0827593869498427</t>
  </si>
  <si>
    <t>0.08013703253464174</t>
  </si>
  <si>
    <t>0.0538735248715052</t>
  </si>
  <si>
    <t>1.677912058912005</t>
  </si>
  <si>
    <t>1.514639459571335</t>
  </si>
  <si>
    <t>0.04879480637307705</t>
  </si>
  <si>
    <t>0.202751619422181</t>
  </si>
  <si>
    <t>0.1920668300724585</t>
  </si>
  <si>
    <t>0.0467301036604434</t>
  </si>
  <si>
    <t>0.353566858538311</t>
  </si>
  <si>
    <t>0.353120144781793</t>
  </si>
  <si>
    <t>0.0503587195075888</t>
  </si>
  <si>
    <t>0.363517521920083</t>
  </si>
  <si>
    <t>0.341468665063957</t>
  </si>
  <si>
    <t>0.06343685827849671</t>
  </si>
  <si>
    <t>2.036321922306855</t>
  </si>
  <si>
    <t>2.0716071636077897</t>
  </si>
  <si>
    <t>0.08336632712758525</t>
  </si>
  <si>
    <t>0.83759705680388</t>
  </si>
  <si>
    <t>0.7809789778172225</t>
  </si>
  <si>
    <t>0.05710542662299545</t>
  </si>
  <si>
    <t>1.004475464033759</t>
  </si>
  <si>
    <t>0.9682444753527635</t>
  </si>
  <si>
    <t>0.11249092410790429</t>
  </si>
  <si>
    <t>0.8314699240996245</t>
  </si>
  <si>
    <t>0.859340032974895</t>
  </si>
  <si>
    <t>0.1045770385207915</t>
  </si>
  <si>
    <t>0.773246932443226</t>
  </si>
  <si>
    <t>0.74813980672562</t>
  </si>
  <si>
    <t>0.0487875147409992</t>
  </si>
  <si>
    <t>0.02794047637993055</t>
  </si>
  <si>
    <t>0.028834806663344502</t>
  </si>
  <si>
    <t>0.0491096646700769</t>
  </si>
  <si>
    <t>1.4128699931767752</t>
  </si>
  <si>
    <t>1.326374142571105</t>
  </si>
  <si>
    <t>0.0575803855243868</t>
  </si>
  <si>
    <t>0.1287140192569555</t>
  </si>
  <si>
    <t>0.12834171728605198</t>
  </si>
  <si>
    <t>0.0504118559595028</t>
  </si>
  <si>
    <t>0.041128158172042004</t>
  </si>
  <si>
    <t>0.04389620906198605</t>
  </si>
  <si>
    <t>0.0529841793361005</t>
  </si>
  <si>
    <t>0.718975915530857</t>
  </si>
  <si>
    <t>0.779774851814815</t>
  </si>
  <si>
    <t>0.0380751796302429</t>
  </si>
  <si>
    <t>1.614940501007295</t>
  </si>
  <si>
    <t>1.55088676660542</t>
  </si>
  <si>
    <t>0.04261589389049175</t>
  </si>
  <si>
    <t>1.5088551724651649</t>
  </si>
  <si>
    <t>1.54509139494955</t>
  </si>
  <si>
    <t>0.03978335607035305</t>
  </si>
  <si>
    <t>2.63825025963633</t>
  </si>
  <si>
    <t>2.461631153717895</t>
  </si>
  <si>
    <t>0.0533166703559245</t>
  </si>
  <si>
    <t>0.333587014199935</t>
  </si>
  <si>
    <t>0.33809788295786447</t>
  </si>
  <si>
    <t>0.0528327436303747</t>
  </si>
  <si>
    <t>2.60982091595562</t>
  </si>
  <si>
    <t>2.55238380721768</t>
  </si>
  <si>
    <t>0.04382853626948165</t>
  </si>
  <si>
    <t>1.230059018490955</t>
  </si>
  <si>
    <t>1.2879201475282849</t>
  </si>
  <si>
    <t>0.0205307570929019</t>
  </si>
  <si>
    <t>0.06248363416854595</t>
  </si>
  <si>
    <t>0.08539974060472615</t>
  </si>
  <si>
    <t>0.0665232504302136</t>
  </si>
  <si>
    <t>0.13979594957636698</t>
  </si>
  <si>
    <t>0.15726713081044902</t>
  </si>
  <si>
    <t>0.021235905119717</t>
  </si>
  <si>
    <t>0.7275908109258324</t>
  </si>
  <si>
    <t>0.773624793835877</t>
  </si>
  <si>
    <t>0.0937461676868667</t>
  </si>
  <si>
    <t>0.3987456656518485</t>
  </si>
  <si>
    <t>0.348292596622724</t>
  </si>
  <si>
    <t>0.07799027774781105</t>
  </si>
  <si>
    <t>0.09521152780889336</t>
  </si>
  <si>
    <t>0.132883078825795</t>
  </si>
  <si>
    <t>0.0691584619530182</t>
  </si>
  <si>
    <t>0.394453803212864</t>
  </si>
  <si>
    <t>0.38848926274761253</t>
  </si>
  <si>
    <t>0.0894065403281707</t>
  </si>
  <si>
    <t>0.27354063337875445</t>
  </si>
  <si>
    <t>0.258317556438791</t>
  </si>
  <si>
    <t>0.0746381675437495</t>
  </si>
  <si>
    <t>0.234566724395037</t>
  </si>
  <si>
    <t>0.22080642225463049</t>
  </si>
  <si>
    <t>0.0892730587018357</t>
  </si>
  <si>
    <t>0.1797549170921735</t>
  </si>
  <si>
    <t>0.170785937328721</t>
  </si>
  <si>
    <t>0.0924665219665476</t>
  </si>
  <si>
    <t>0.228998893520157</t>
  </si>
  <si>
    <t>0.22402816317622648</t>
  </si>
  <si>
    <t>0.0426076677280786</t>
  </si>
  <si>
    <t>1.6281984869918449</t>
  </si>
  <si>
    <t>1.699791832775905</t>
  </si>
  <si>
    <t>0.1659446796177575</t>
  </si>
  <si>
    <t>0.870160742162999</t>
  </si>
  <si>
    <t>0.7302276674715189</t>
  </si>
  <si>
    <t>0.0583203500825539</t>
  </si>
  <si>
    <t>0.10045772261379929</t>
  </si>
  <si>
    <t>0.09232667432819686</t>
  </si>
  <si>
    <t>0.07485291956969355</t>
  </si>
  <si>
    <t>0.1131709795193275</t>
  </si>
  <si>
    <t>0.12438159682873849</t>
  </si>
  <si>
    <t>0.02197538237238284</t>
  </si>
  <si>
    <t>0.035280529941518854</t>
  </si>
  <si>
    <t>0.0339858616672352</t>
  </si>
  <si>
    <t>0.0605382225426204</t>
  </si>
  <si>
    <t>2.55259068474753</t>
  </si>
  <si>
    <t>2.47184294460699</t>
  </si>
  <si>
    <t>0.07149345966796214</t>
  </si>
  <si>
    <t>0.0380491997476839</t>
  </si>
  <si>
    <t>0.036982142095186604</t>
  </si>
  <si>
    <t>0.040039016567628746</t>
  </si>
  <si>
    <t>0.2206908517865975</t>
  </si>
  <si>
    <t>0.225629045458768</t>
  </si>
  <si>
    <t>0.037282257695032</t>
  </si>
  <si>
    <t>2.2393256360152e-4</t>
  </si>
  <si>
    <t>0.0465925936715927</t>
  </si>
  <si>
    <t>0.238826712212051</t>
  </si>
  <si>
    <t>0.22108250708160448</t>
  </si>
  <si>
    <t>0.0196638766424518</t>
  </si>
  <si>
    <t>0.5025372322461285</t>
  </si>
  <si>
    <t>0.5544802526726365</t>
  </si>
  <si>
    <t>0.08583668927332469</t>
  </si>
  <si>
    <t>0.06966697090219326</t>
  </si>
  <si>
    <t>0.0633587397787943</t>
  </si>
  <si>
    <t>0.059037629598894595</t>
  </si>
  <si>
    <t>0.208319208734427</t>
  </si>
  <si>
    <t>0.208544321525589</t>
  </si>
  <si>
    <t>0.17880036568212648</t>
  </si>
  <si>
    <t>1.278462617903815</t>
  </si>
  <si>
    <t>1.13873647616267</t>
  </si>
  <si>
    <t>0.084772635217313</t>
  </si>
  <si>
    <t>0.5249824835667455</t>
  </si>
  <si>
    <t>0.507237254434481</t>
  </si>
  <si>
    <t>0.07841159175741225</t>
  </si>
  <si>
    <t>0.0288998957071968</t>
  </si>
  <si>
    <t>0.0286013642875316</t>
  </si>
  <si>
    <t>0.0940409796808894</t>
  </si>
  <si>
    <t>1.9891309302223699</t>
  </si>
  <si>
    <t>1.84585635402006</t>
  </si>
  <si>
    <t>0.112216711187296</t>
  </si>
  <si>
    <t>1.1218102008630049</t>
  </si>
  <si>
    <t>1.029203711909159</t>
  </si>
  <si>
    <t>0.0590707631060174</t>
  </si>
  <si>
    <t>0.03630619885402275</t>
  </si>
  <si>
    <t>0.03651831432348155</t>
  </si>
  <si>
    <t>0.05826889211014895</t>
  </si>
  <si>
    <t>1.9355107520878252</t>
  </si>
  <si>
    <t>1.79651835092475</t>
  </si>
  <si>
    <t>0.0734664259721505</t>
  </si>
  <si>
    <t>0.5722966038896085</t>
  </si>
  <si>
    <t>0.42445062174589</t>
  </si>
  <si>
    <t>0.0642856807597375</t>
  </si>
  <si>
    <t>0.047692279683358096</t>
  </si>
  <si>
    <t>0.0413126612083715</t>
  </si>
  <si>
    <t>0.06656492031401645</t>
  </si>
  <si>
    <t>0.2034205559433255</t>
  </si>
  <si>
    <t>0.1611110007017015</t>
  </si>
  <si>
    <t>0.0232607533774545</t>
  </si>
  <si>
    <t>0.16894030304909502</t>
  </si>
  <si>
    <t>0.176755797814562</t>
  </si>
  <si>
    <t>0.0783048810177575</t>
  </si>
  <si>
    <t>0.04995784727875295</t>
  </si>
  <si>
    <t>0.0498672379747666</t>
  </si>
  <si>
    <t>0.0757050982288052</t>
  </si>
  <si>
    <t>0.07917634621946451</t>
  </si>
  <si>
    <t>0.07694393285594955</t>
  </si>
  <si>
    <t>0.0506942929059736</t>
  </si>
  <si>
    <t>0.0500944635797026</t>
  </si>
  <si>
    <t>0.046827633383414</t>
  </si>
  <si>
    <t>0.043802619421241445</t>
  </si>
  <si>
    <t>2.6423167656309348</t>
  </si>
  <si>
    <t>2.7155810095854704</t>
  </si>
  <si>
    <t>0.07854806079808944</t>
  </si>
  <si>
    <t>1.00115483918924</t>
  </si>
  <si>
    <t>0.9424611596237495</t>
  </si>
  <si>
    <t>0.0258042769823699</t>
  </si>
  <si>
    <t>0.13190994792817</t>
  </si>
  <si>
    <t>0.14829629102771552</t>
  </si>
  <si>
    <t>0.110682817437711</t>
  </si>
  <si>
    <t>0.02332593132463585</t>
  </si>
  <si>
    <t>0.0478633534989551</t>
  </si>
  <si>
    <t>0.0333828245304061</t>
  </si>
  <si>
    <t>0.7018805841386351</t>
  </si>
  <si>
    <t>0.654744608618556</t>
  </si>
  <si>
    <t>valproic acid glucuronide</t>
  </si>
  <si>
    <t>0.118226222750281</t>
  </si>
  <si>
    <t>8.8409447489722e-7</t>
  </si>
  <si>
    <t>8.84784365135481e-7</t>
  </si>
  <si>
    <t>0.134076895481668</t>
  </si>
  <si>
    <t>1.3722458960055e-4</t>
  </si>
  <si>
    <t>7.2325948208687e-4</t>
  </si>
  <si>
    <t>0.0460802130568638</t>
  </si>
  <si>
    <t>0.5233618906872894</t>
  </si>
  <si>
    <t>0.526808868547622</t>
  </si>
  <si>
    <t>0.0773194351350327</t>
  </si>
  <si>
    <t>0.16008933464438302</t>
  </si>
  <si>
    <t>0.16997237144585</t>
  </si>
  <si>
    <t>0.0809304347015007</t>
  </si>
  <si>
    <t>3.434569305499835</t>
  </si>
  <si>
    <t>3.38816824656395</t>
  </si>
  <si>
    <t>0.0873660959054418</t>
  </si>
  <si>
    <t>0.0992461909842211</t>
  </si>
  <si>
    <t>0.1014277454905354</t>
  </si>
  <si>
    <t>0.00858844531956314</t>
  </si>
  <si>
    <t>0.012928597881428375</t>
  </si>
  <si>
    <t>0.10588872110620595</t>
  </si>
  <si>
    <t>0.08767220509445255</t>
  </si>
  <si>
    <t>0.10154732887876006</t>
  </si>
  <si>
    <t>0.09113257915510414</t>
  </si>
  <si>
    <t>0.05485694164913465</t>
  </si>
  <si>
    <t>0.3326175071454685</t>
  </si>
  <si>
    <t>0.326949560792836</t>
  </si>
  <si>
    <t>0.0788062812599245</t>
  </si>
  <si>
    <t>0.444668551130707</t>
  </si>
  <si>
    <t>0.476273238768949</t>
  </si>
  <si>
    <t>0.07707645461993726</t>
  </si>
  <si>
    <t>0.0938545431840271</t>
  </si>
  <si>
    <t>0.0964292782923174</t>
  </si>
  <si>
    <t>0.02663944797074895</t>
  </si>
  <si>
    <t>0.9274002237166545</t>
  </si>
  <si>
    <t>0.9187616724889736</t>
  </si>
  <si>
    <t>0.0262716880812425</t>
  </si>
  <si>
    <t>0.1851431682566005</t>
  </si>
  <si>
    <t>0.18583368275287798</t>
  </si>
  <si>
    <t>0.0517745232837959</t>
  </si>
  <si>
    <t>1.879702294394135</t>
  </si>
  <si>
    <t>1.93650861794822</t>
  </si>
  <si>
    <t>0.0785396114251556</t>
  </si>
  <si>
    <t>14.84887129156205</t>
  </si>
  <si>
    <t>15.582710361533149</t>
  </si>
  <si>
    <t>0.125773724766682</t>
  </si>
  <si>
    <t>1.4769351851794</t>
  </si>
  <si>
    <t>1.387593590670165</t>
  </si>
  <si>
    <t>0.128966591931145</t>
  </si>
  <si>
    <t>0.8732590097950235</t>
  </si>
  <si>
    <t>0.8700176899400109</t>
  </si>
  <si>
    <t>0.120682265502455</t>
  </si>
  <si>
    <t>3.9905155851846352</t>
  </si>
  <si>
    <t>3.63943756099322</t>
  </si>
  <si>
    <t>0.0415733675087588</t>
  </si>
  <si>
    <t>0.9882127425864304</t>
  </si>
  <si>
    <t>1.12970629092184</t>
  </si>
  <si>
    <t>0.0835563568462183</t>
  </si>
  <si>
    <t>3.180979638567795</t>
  </si>
  <si>
    <t>2.932825627209965</t>
  </si>
  <si>
    <t>0.0658389214790364</t>
  </si>
  <si>
    <t>3.181532623691605</t>
  </si>
  <si>
    <t>2.7414629490510096</t>
  </si>
  <si>
    <t>0.1321613615582255</t>
  </si>
  <si>
    <t>1.848170150216915</t>
  </si>
  <si>
    <t>1.9219547363018101</t>
  </si>
  <si>
    <t>0.0969740303282349</t>
  </si>
  <si>
    <t>2.219740705101125</t>
  </si>
  <si>
    <t>2.0880632860579498</t>
  </si>
  <si>
    <t>0.1643546213015475</t>
  </si>
  <si>
    <t>2.9929797249091052</t>
  </si>
  <si>
    <t>2.775497138426715</t>
  </si>
  <si>
    <t>0.09146188224613355</t>
  </si>
  <si>
    <t>0.7438776015353575</t>
  </si>
  <si>
    <t>0.7126053209937515</t>
  </si>
  <si>
    <t>0.0790180832195904</t>
  </si>
  <si>
    <t>3.48409579614166</t>
  </si>
  <si>
    <t>3.14522923555443</t>
  </si>
  <si>
    <t>0.09824867208287345</t>
  </si>
  <si>
    <t>1.5606127398934748</t>
  </si>
  <si>
    <t>1.533749398760425</t>
  </si>
  <si>
    <t>0.10227445683417</t>
  </si>
  <si>
    <t>1.50710029947412</t>
  </si>
  <si>
    <t>1.57662595824567</t>
  </si>
  <si>
    <t>0.0640051808617349</t>
  </si>
  <si>
    <t>2.039484808574195</t>
  </si>
  <si>
    <t>1.95255906077794</t>
  </si>
  <si>
    <t>0.13057096879905</t>
  </si>
  <si>
    <t>2.177783493231145</t>
  </si>
  <si>
    <t>1.848154045073575</t>
  </si>
  <si>
    <t>0.105294056112346</t>
  </si>
  <si>
    <t>2.91828604759152</t>
  </si>
  <si>
    <t>3.197115933658535</t>
  </si>
  <si>
    <t>0.13275180918795298</t>
  </si>
  <si>
    <t>10.8751383677933</t>
  </si>
  <si>
    <t>11.88189594664685</t>
  </si>
  <si>
    <t>0.1724934235487035</t>
  </si>
  <si>
    <t>7.31086026319125</t>
  </si>
  <si>
    <t>6.73304941052988</t>
  </si>
  <si>
    <t>0.14397029165222902</t>
  </si>
  <si>
    <t>1.17431586219068</t>
  </si>
  <si>
    <t>1.19274597866311</t>
  </si>
  <si>
    <t>0.1528000484567545</t>
  </si>
  <si>
    <t>10.03873480104491</t>
  </si>
  <si>
    <t>9.58413247332313</t>
  </si>
  <si>
    <t>0.1477374235938915</t>
  </si>
  <si>
    <t>3.59320285817616</t>
  </si>
  <si>
    <t>3.37592225389596</t>
  </si>
  <si>
    <t>0.062223118317051546</t>
  </si>
  <si>
    <t>2.4172845666543203</t>
  </si>
  <si>
    <t>2.332825238820575</t>
  </si>
  <si>
    <t>0.1191605597887215</t>
  </si>
  <si>
    <t>0.7944513907021036</t>
  </si>
  <si>
    <t>0.78438656347938</t>
  </si>
  <si>
    <t>0.105780146415026</t>
  </si>
  <si>
    <t>0.802169668341716</t>
  </si>
  <si>
    <t>0.885317305734327</t>
  </si>
  <si>
    <t>0.09816066900779755</t>
  </si>
  <si>
    <t>4.31679859786024</t>
  </si>
  <si>
    <t>4.137031566080125</t>
  </si>
  <si>
    <t>0.122751790721858</t>
  </si>
  <si>
    <t>4.542798981785845</t>
  </si>
  <si>
    <t>4.44176629294379</t>
  </si>
  <si>
    <t>0.09729776590336031</t>
  </si>
  <si>
    <t>5.30256306670121</t>
  </si>
  <si>
    <t>5.49995746840463</t>
  </si>
  <si>
    <t>0.1355000727365615</t>
  </si>
  <si>
    <t>3.5858908632993653</t>
  </si>
  <si>
    <t>3.2348381284820498</t>
  </si>
  <si>
    <t>0.132218214582876</t>
  </si>
  <si>
    <t>2.07843161956463</t>
  </si>
  <si>
    <t>1.928417960723055</t>
  </si>
  <si>
    <t>0.105775422695519</t>
  </si>
  <si>
    <t>1.532237243225595</t>
  </si>
  <si>
    <t>1.6331933832074</t>
  </si>
  <si>
    <t>0.13835162928997502</t>
  </si>
  <si>
    <t>3.450038859761115</t>
  </si>
  <si>
    <t>3.194313163359605</t>
  </si>
  <si>
    <t>0.1244805562029625</t>
  </si>
  <si>
    <t>1.5719099230179099</t>
  </si>
  <si>
    <t>1.4871081298660949</t>
  </si>
  <si>
    <t>0.172646971691516</t>
  </si>
  <si>
    <t>1.3986112843096001</t>
  </si>
  <si>
    <t>1.2806158878207698</t>
  </si>
  <si>
    <t>0.115178279268464</t>
  </si>
  <si>
    <t>2.21712622633381</t>
  </si>
  <si>
    <t>2.001107238490955</t>
  </si>
  <si>
    <t>0.11446340827665</t>
  </si>
  <si>
    <t>1.328404500141625</t>
  </si>
  <si>
    <t>1.4528472932083099</t>
  </si>
  <si>
    <t>0.1181292397896435</t>
  </si>
  <si>
    <t>1.703776240070105</t>
  </si>
  <si>
    <t>1.419169005703665</t>
  </si>
  <si>
    <t>0.146861223538404</t>
  </si>
  <si>
    <t>0.971070770911433</t>
  </si>
  <si>
    <t>0.8833799375137394</t>
  </si>
  <si>
    <t>0.195411741795869</t>
  </si>
  <si>
    <t>2.133251302473105</t>
  </si>
  <si>
    <t>1.8443721360005751</t>
  </si>
  <si>
    <t>0.19722905300656501</t>
  </si>
  <si>
    <t>1.50535327747817</t>
  </si>
  <si>
    <t>1.498465990193505</t>
  </si>
  <si>
    <t>0.121560140448654</t>
  </si>
  <si>
    <t>1.08358510079242</t>
  </si>
  <si>
    <t>0.9233709689063274</t>
  </si>
  <si>
    <t>0.0605564191893879</t>
  </si>
  <si>
    <t>0.9552972495029706</t>
  </si>
  <si>
    <t>0.939955872266289</t>
  </si>
  <si>
    <t>0.123178223615721</t>
  </si>
  <si>
    <t>0.735454074838821</t>
  </si>
  <si>
    <t>0.7279853602300346</t>
  </si>
  <si>
    <t>0.0798592505764451</t>
  </si>
  <si>
    <t>16.3581328083172</t>
  </si>
  <si>
    <t>15.522782923744899</t>
  </si>
  <si>
    <t>0.09407278879095951</t>
  </si>
  <si>
    <t>10.5947757367568</t>
  </si>
  <si>
    <t>10.22127828956005</t>
  </si>
  <si>
    <t>0.08229409769421735</t>
  </si>
  <si>
    <t>11.4504012772069</t>
  </si>
  <si>
    <t>9.959654009621145</t>
  </si>
  <si>
    <t>0.08994249993594534</t>
  </si>
  <si>
    <t>5.55686679177895</t>
  </si>
  <si>
    <t>5.68360875112548</t>
  </si>
  <si>
    <t>0.05382654089861845</t>
  </si>
  <si>
    <t>6.7061779514725846</t>
  </si>
  <si>
    <t>7.05261559606658</t>
  </si>
  <si>
    <t>0.0461460243540457</t>
  </si>
  <si>
    <t>9.09037093536443</t>
  </si>
  <si>
    <t>8.41086562009991</t>
  </si>
  <si>
    <t>0.147133140161754</t>
  </si>
  <si>
    <t>4.4921743562572</t>
  </si>
  <si>
    <t>4.437626852295585</t>
  </si>
  <si>
    <t>0.15509374011816152</t>
  </si>
  <si>
    <t>5.0530026302674305</t>
  </si>
  <si>
    <t>4.618199659752269</t>
  </si>
  <si>
    <t>0.0994363456601684</t>
  </si>
  <si>
    <t>3.451635007900895</t>
  </si>
  <si>
    <t>3.171449145759575</t>
  </si>
  <si>
    <t>0.0870268153831066</t>
  </si>
  <si>
    <t>4.703117251984845</t>
  </si>
  <si>
    <t>4.65785640051301</t>
  </si>
  <si>
    <t>0.0650325039196004</t>
  </si>
  <si>
    <t>1.892265950259035</t>
  </si>
  <si>
    <t>1.729461371730135</t>
  </si>
  <si>
    <t>0.0797895898881296</t>
  </si>
  <si>
    <t>3.805321645522865</t>
  </si>
  <si>
    <t>4.024343354368915</t>
  </si>
  <si>
    <t>0.0797704575657654</t>
  </si>
  <si>
    <t>1.89750380640672</t>
  </si>
  <si>
    <t>1.574416594213345</t>
  </si>
  <si>
    <t>0.14872448067111</t>
  </si>
  <si>
    <t>2.994794010272075</t>
  </si>
  <si>
    <t>2.477643980654035</t>
  </si>
  <si>
    <t>0.0885138224719442</t>
  </si>
  <si>
    <t>3.82895606123879</t>
  </si>
  <si>
    <t>4.25502487083559</t>
  </si>
  <si>
    <t>0.0867677994556854</t>
  </si>
  <si>
    <t>2.22274181577642</t>
  </si>
  <si>
    <t>1.7830405128264601</t>
  </si>
  <si>
    <t>0.115778317537092</t>
  </si>
  <si>
    <t>2.253829200447215</t>
  </si>
  <si>
    <t>2.07466770597341</t>
  </si>
  <si>
    <t>0.12935164772948748</t>
  </si>
  <si>
    <t>3.08370019886676</t>
  </si>
  <si>
    <t>3.4281704695135797</t>
  </si>
  <si>
    <t>0.08339000457499729</t>
  </si>
  <si>
    <t>3.73401348796502</t>
  </si>
  <si>
    <t>4.31283343402091</t>
  </si>
  <si>
    <t>0.160975771317995</t>
  </si>
  <si>
    <t>2.090571456452575</t>
  </si>
  <si>
    <t>2.41169366145186</t>
  </si>
  <si>
    <t>0.1357591745009005</t>
  </si>
  <si>
    <t>2.793749118467135</t>
  </si>
  <si>
    <t>2.52744012246621</t>
  </si>
  <si>
    <t>0.1033372068307391</t>
  </si>
  <si>
    <t>3.2751056425568397</t>
  </si>
  <si>
    <t>2.913737483280435</t>
  </si>
  <si>
    <t>0.176889346788064</t>
  </si>
  <si>
    <t>4.071228039864074</t>
  </si>
  <si>
    <t>3.838952177741655</t>
  </si>
  <si>
    <t>0.14181472333196998</t>
  </si>
  <si>
    <t>1.48648179880374</t>
  </si>
  <si>
    <t>1.473393805644215</t>
  </si>
  <si>
    <t>0.138885772447739</t>
  </si>
  <si>
    <t>3.38875081276676</t>
  </si>
  <si>
    <t>3.305880855035825</t>
  </si>
  <si>
    <t>0.175996223571734</t>
  </si>
  <si>
    <t>2.90967945964242</t>
  </si>
  <si>
    <t>2.4773055352847546</t>
  </si>
  <si>
    <t>0.103509997914765</t>
  </si>
  <si>
    <t>3.7330484478503747</t>
  </si>
  <si>
    <t>3.411888367393975</t>
  </si>
  <si>
    <t>0.09405079150529094</t>
  </si>
  <si>
    <t>1.846533837179535</t>
  </si>
  <si>
    <t>1.885918203120085</t>
  </si>
  <si>
    <t>0.0816633421654369</t>
  </si>
  <si>
    <t>5.79294778036845</t>
  </si>
  <si>
    <t>5.499562642961865</t>
  </si>
  <si>
    <t>0.123056421811652</t>
  </si>
  <si>
    <t>10.52630384738195</t>
  </si>
  <si>
    <t>9.928116128177706</t>
  </si>
  <si>
    <t>0.03672987004152335</t>
  </si>
  <si>
    <t>7.526471958614421</t>
  </si>
  <si>
    <t>7.65515187630584</t>
  </si>
  <si>
    <t>0.0846458319571246</t>
  </si>
  <si>
    <t>4.90942507430184</t>
  </si>
  <si>
    <t>5.06988932154226</t>
  </si>
  <si>
    <t>0.166979588980162</t>
  </si>
  <si>
    <t>1.79388130083667</t>
  </si>
  <si>
    <t>1.85352897528283</t>
  </si>
  <si>
    <t>0.10122794889242825</t>
  </si>
  <si>
    <t>6.31382916597817</t>
  </si>
  <si>
    <t>6.8686706195346545</t>
  </si>
  <si>
    <t>0.171458552369459</t>
  </si>
  <si>
    <t>2.32484835535545</t>
  </si>
  <si>
    <t>1.63291347549738</t>
  </si>
  <si>
    <t>0.102235106597267</t>
  </si>
  <si>
    <t>5.837987602840229</t>
  </si>
  <si>
    <t>5.78800789330943</t>
  </si>
  <si>
    <t>0.191198666450236</t>
  </si>
  <si>
    <t>1.385601086455585</t>
  </si>
  <si>
    <t>1.3384084101055351</t>
  </si>
  <si>
    <t>0.125648564988634</t>
  </si>
  <si>
    <t>1.374122958076595</t>
  </si>
  <si>
    <t>1.44916084838241</t>
  </si>
  <si>
    <t>0.145252580669367</t>
  </si>
  <si>
    <t>2.817633384726995</t>
  </si>
  <si>
    <t>2.5256174970718</t>
  </si>
  <si>
    <t>0.164242237422509</t>
  </si>
  <si>
    <t>3.606706536719525</t>
  </si>
  <si>
    <t>3.40117683006224</t>
  </si>
  <si>
    <t>0.0641716716457659</t>
  </si>
  <si>
    <t>5.34879948362334</t>
  </si>
  <si>
    <t>4.98175172452893</t>
  </si>
  <si>
    <t>0.07207626786303245</t>
  </si>
  <si>
    <t>1.22852785396314</t>
  </si>
  <si>
    <t>1.24522949875919</t>
  </si>
  <si>
    <t>0.0829029270013976</t>
  </si>
  <si>
    <t>0.67218929323541</t>
  </si>
  <si>
    <t>0.6285680548113894</t>
  </si>
  <si>
    <t>0.0794185239452706</t>
  </si>
  <si>
    <t>3.6103256962894648</t>
  </si>
  <si>
    <t>3.76371453779689</t>
  </si>
  <si>
    <t>0.1823565889662315</t>
  </si>
  <si>
    <t>8.213072775972176</t>
  </si>
  <si>
    <t>7.98772607171502</t>
  </si>
  <si>
    <t>0.163123435713651</t>
  </si>
  <si>
    <t>1.484277630862955</t>
  </si>
  <si>
    <t>1.529795110628595</t>
  </si>
  <si>
    <t>0.173923381655673</t>
  </si>
  <si>
    <t>3.03422703536114</t>
  </si>
  <si>
    <t>2.799240886114595</t>
  </si>
  <si>
    <t>0.1357341274312095</t>
  </si>
  <si>
    <t>1.31332475035509</t>
  </si>
  <si>
    <t>1.1685651180598349</t>
  </si>
  <si>
    <t>0.123659283746235</t>
  </si>
  <si>
    <t>1.4092909254127899</t>
  </si>
  <si>
    <t>1.3263582629986952</t>
  </si>
  <si>
    <t>0.1154410778770905</t>
  </si>
  <si>
    <t>3.93252017831677</t>
  </si>
  <si>
    <t>3.5955143398241303</t>
  </si>
  <si>
    <t>0.154809844888253</t>
  </si>
  <si>
    <t>1.108161904670315</t>
  </si>
  <si>
    <t>0.883387934673331</t>
  </si>
  <si>
    <t>0.15804158740881352</t>
  </si>
  <si>
    <t>5.16831198806929</t>
  </si>
  <si>
    <t>4.505993827099755</t>
  </si>
  <si>
    <t>0.11292831249083249</t>
  </si>
  <si>
    <t>1.315396879223315</t>
  </si>
  <si>
    <t>1.18298046714825</t>
  </si>
  <si>
    <t>0.123328042884951</t>
  </si>
  <si>
    <t>4.558048181994355</t>
  </si>
  <si>
    <t>4.690774982005465</t>
  </si>
  <si>
    <t>0.114191074399852</t>
  </si>
  <si>
    <t>3.9846495203622547</t>
  </si>
  <si>
    <t>4.028092073974175</t>
  </si>
  <si>
    <t>0.10162508088220454</t>
  </si>
  <si>
    <t>2.2249855538605097</t>
  </si>
  <si>
    <t>2.051441781551</t>
  </si>
  <si>
    <t>0.108545728483705</t>
  </si>
  <si>
    <t>1.714759824142095</t>
  </si>
  <si>
    <t>1.5809241043995699</t>
  </si>
  <si>
    <t>0.1595967117070735</t>
  </si>
  <si>
    <t>9.1534191161101</t>
  </si>
  <si>
    <t>8.671700454016719</t>
  </si>
  <si>
    <t>0.11553973215115951</t>
  </si>
  <si>
    <t>1.83378053224221</t>
  </si>
  <si>
    <t>1.742674857192795</t>
  </si>
  <si>
    <t>0.216818422419106</t>
  </si>
  <si>
    <t>3.7731005421841752</t>
  </si>
  <si>
    <t>3.1192811857027802</t>
  </si>
  <si>
    <t>0.0878969308910221</t>
  </si>
  <si>
    <t>1.487335859242625</t>
  </si>
  <si>
    <t>1.4880441056352551</t>
  </si>
  <si>
    <t>0.0983614404158349</t>
  </si>
  <si>
    <t>9.119677428727176</t>
  </si>
  <si>
    <t>7.98172654147891</t>
  </si>
  <si>
    <t>0.190793933712831</t>
  </si>
  <si>
    <t>1.51709820589866</t>
  </si>
  <si>
    <t>1.3609612701929952</t>
  </si>
  <si>
    <t>0.09805719876064725</t>
  </si>
  <si>
    <t>1.7055599908538501</t>
  </si>
  <si>
    <t>1.7035401727578399</t>
  </si>
  <si>
    <t>0.149555023186315</t>
  </si>
  <si>
    <t>2.182787860156605</t>
  </si>
  <si>
    <t>2.109797613166505</t>
  </si>
  <si>
    <t>0.1335242812483065</t>
  </si>
  <si>
    <t>6.33735838182109</t>
  </si>
  <si>
    <t>5.75951374544168</t>
  </si>
  <si>
    <t>0.0895871046744591</t>
  </si>
  <si>
    <t>5.8887752733215954</t>
  </si>
  <si>
    <t>5.681050894155855</t>
  </si>
  <si>
    <t>0.165567406340514</t>
  </si>
  <si>
    <t>1.5046369530590802</t>
  </si>
  <si>
    <t>1.417577382576215</t>
  </si>
  <si>
    <t>0.12357683453295701</t>
  </si>
  <si>
    <t>2.102705474009315</t>
  </si>
  <si>
    <t>2.214664056440985</t>
  </si>
  <si>
    <t>0.148758181417415</t>
  </si>
  <si>
    <t>6.1517638234243694</t>
  </si>
  <si>
    <t>5.7911905519672295</t>
  </si>
  <si>
    <t>0.1181818444215995</t>
  </si>
  <si>
    <t>3.86353876796921</t>
  </si>
  <si>
    <t>3.667587976389985</t>
  </si>
  <si>
    <t>0.18282158258841952</t>
  </si>
  <si>
    <t>2.736073826013785</t>
  </si>
  <si>
    <t>2.4403954258086147</t>
  </si>
  <si>
    <t>0.16417937650133702</t>
  </si>
  <si>
    <t>2.367706824632815</t>
  </si>
  <si>
    <t>2.08197787350975</t>
  </si>
  <si>
    <t>0.0790737903938659</t>
  </si>
  <si>
    <t>7.208051322551375</t>
  </si>
  <si>
    <t>6.64720171641582</t>
  </si>
  <si>
    <t>0.11437946154004</t>
  </si>
  <si>
    <t>2.708866575559695</t>
  </si>
  <si>
    <t>2.881822176727085</t>
  </si>
  <si>
    <t>0.178214509234788</t>
  </si>
  <si>
    <t>1.9739970475568298</t>
  </si>
  <si>
    <t>1.67963644131678</t>
  </si>
  <si>
    <t>0.090668107531424</t>
  </si>
  <si>
    <t>5.139429648463575</t>
  </si>
  <si>
    <t>5.122462887032425</t>
  </si>
  <si>
    <t>0.178304785732142</t>
  </si>
  <si>
    <t>3.253481416866705</t>
  </si>
  <si>
    <t>2.88500512264737</t>
  </si>
  <si>
    <t>0.0931491730237693</t>
  </si>
  <si>
    <t>4.9798282920267045</t>
  </si>
  <si>
    <t>4.59847830332779</t>
  </si>
  <si>
    <t>0.143090103953611</t>
  </si>
  <si>
    <t>4.11763974329247</t>
  </si>
  <si>
    <t>3.8029133655856198</t>
  </si>
  <si>
    <t>0.178737900721963</t>
  </si>
  <si>
    <t>1.5852030890735</t>
  </si>
  <si>
    <t>1.31543557197347</t>
  </si>
  <si>
    <t>0.17558350871231299</t>
  </si>
  <si>
    <t>2.586295324993775</t>
  </si>
  <si>
    <t>2.32490709223502</t>
  </si>
  <si>
    <t>0.1163210498912755</t>
  </si>
  <si>
    <t>6.0814350847698</t>
  </si>
  <si>
    <t>5.34117891124749</t>
  </si>
  <si>
    <t>0.131864855928012</t>
  </si>
  <si>
    <t>1.61817073866579</t>
  </si>
  <si>
    <t>1.533685417549825</t>
  </si>
  <si>
    <t>0.13620104118634752</t>
  </si>
  <si>
    <t>1.793940591876955</t>
  </si>
  <si>
    <t>1.7316276561599802</t>
  </si>
  <si>
    <t>0.198020203587653</t>
  </si>
  <si>
    <t>1.2385326345909</t>
  </si>
  <si>
    <t>1.2171634199533</t>
  </si>
  <si>
    <t>0.1533876940938675</t>
  </si>
  <si>
    <t>1.851106796229155</t>
  </si>
  <si>
    <t>1.81172518510337</t>
  </si>
  <si>
    <t>0.151922186016559</t>
  </si>
  <si>
    <t>3.272235182197235</t>
  </si>
  <si>
    <t>3.05392478861559</t>
  </si>
  <si>
    <t>0.197530562559025</t>
  </si>
  <si>
    <t>1.41152071464657</t>
  </si>
  <si>
    <t>1.34400235958542</t>
  </si>
  <si>
    <t>0.148621085106514</t>
  </si>
  <si>
    <t>1.402398736112505</t>
  </si>
  <si>
    <t>1.234269836524645</t>
  </si>
  <si>
    <t>0.151467503805517</t>
  </si>
  <si>
    <t>2.460335361168925</t>
  </si>
  <si>
    <t>2.28162333776013</t>
  </si>
  <si>
    <t>0.1955899582924435</t>
  </si>
  <si>
    <t>1.711776243571775</t>
  </si>
  <si>
    <t>1.57449869163488</t>
  </si>
  <si>
    <t>0.154443011683375</t>
  </si>
  <si>
    <t>1.2877149865828699</t>
  </si>
  <si>
    <t>1.25801808894006</t>
  </si>
  <si>
    <t>0.100897897535898</t>
  </si>
  <si>
    <t>4.842004217507755</t>
  </si>
  <si>
    <t>5.301670323806896</t>
  </si>
  <si>
    <t>0.12290708870662251</t>
  </si>
  <si>
    <t>3.45588119157427</t>
  </si>
  <si>
    <t>3.309525022546195</t>
  </si>
  <si>
    <t>0.10115495844137</t>
  </si>
  <si>
    <t>2.63235045146518</t>
  </si>
  <si>
    <t>2.3276663095356</t>
  </si>
  <si>
    <t>0.1607455737001865</t>
  </si>
  <si>
    <t>2.442328147959265</t>
  </si>
  <si>
    <t>1.950795641567085</t>
  </si>
  <si>
    <t>0.20419728337107002</t>
  </si>
  <si>
    <t>2.102672981795875</t>
  </si>
  <si>
    <t>1.872046638099585</t>
  </si>
  <si>
    <t>0.12384405775287771</t>
  </si>
  <si>
    <t>1.4472533860145549</t>
  </si>
  <si>
    <t>1.510483863142055</t>
  </si>
  <si>
    <t>0.12081433305809686</t>
  </si>
  <si>
    <t>1.5825780703104</t>
  </si>
  <si>
    <t>1.36622812453906</t>
  </si>
  <si>
    <t>0.2172306726203585</t>
  </si>
  <si>
    <t>0.711917385797604</t>
  </si>
  <si>
    <t>0.6269846650578895</t>
  </si>
  <si>
    <t>0.045058230898186696</t>
  </si>
  <si>
    <t>8.555725381940519</t>
  </si>
  <si>
    <t>8.4649767863105</t>
  </si>
  <si>
    <t>0.10105137968107786</t>
  </si>
  <si>
    <t>3.276219599833925</t>
  </si>
  <si>
    <t>3.552134850273175</t>
  </si>
  <si>
    <t>0.030305792565142</t>
  </si>
  <si>
    <t>4.34464815792311</t>
  </si>
  <si>
    <t>4.017588859252999</t>
  </si>
  <si>
    <t>0.241423992446908</t>
  </si>
  <si>
    <t>10.7558773034674</t>
  </si>
  <si>
    <t>10.4178099659136</t>
  </si>
  <si>
    <t>0.1749598409507965</t>
  </si>
  <si>
    <t>5.2311259731540005</t>
  </si>
  <si>
    <t>4.91909159112033</t>
  </si>
  <si>
    <t>0.1407621093443355</t>
  </si>
  <si>
    <t>7.86883718586859</t>
  </si>
  <si>
    <t>8.97803322890341</t>
  </si>
  <si>
    <t>0.1332822316173915</t>
  </si>
  <si>
    <t>8.050452977290494</t>
  </si>
  <si>
    <t>7.912755923079385</t>
  </si>
  <si>
    <t>0.1575450455174645</t>
  </si>
  <si>
    <t>4.10771996188961</t>
  </si>
  <si>
    <t>4.76872288624377</t>
  </si>
  <si>
    <t>0.1840021672903585</t>
  </si>
  <si>
    <t>5.965430149756</t>
  </si>
  <si>
    <t>5.8922711469892946</t>
  </si>
  <si>
    <t>0.2047344429720165</t>
  </si>
  <si>
    <t>4.127409704276181</t>
  </si>
  <si>
    <t>3.8235491958502497</t>
  </si>
  <si>
    <t>0.172900502172469</t>
  </si>
  <si>
    <t>6.03527454458146</t>
  </si>
  <si>
    <t>5.44737891071383</t>
  </si>
  <si>
    <t>0.1690041446354575</t>
  </si>
  <si>
    <t>6.481517672601505</t>
  </si>
  <si>
    <t>6.557931323202555</t>
  </si>
  <si>
    <t>0.1934472691107685</t>
  </si>
  <si>
    <t>9.090006355948255</t>
  </si>
  <si>
    <t>8.242394876423269</t>
  </si>
  <si>
    <t>0.13847388769650748</t>
  </si>
  <si>
    <t>3.47316408231128</t>
  </si>
  <si>
    <t>3.536119176806225</t>
  </si>
  <si>
    <t>0.23824265437444703</t>
  </si>
  <si>
    <t>5.74263414253223</t>
  </si>
  <si>
    <t>5.3635018399799</t>
  </si>
  <si>
    <t>0.0648005083659065</t>
  </si>
  <si>
    <t>3.871074845084305</t>
  </si>
  <si>
    <t>4.0367281737462655</t>
  </si>
  <si>
    <t>0.098906618478245</t>
  </si>
  <si>
    <t>3.5731163761776603</t>
  </si>
  <si>
    <t>3.39492723125948</t>
  </si>
  <si>
    <t>0.1322053851503679</t>
  </si>
  <si>
    <t>3.5555047943176747</t>
  </si>
  <si>
    <t>3.4957313017635796</t>
  </si>
  <si>
    <t>0.0772857807210371</t>
  </si>
  <si>
    <t>6.989924750574445</t>
  </si>
  <si>
    <t>6.731709371897621</t>
  </si>
  <si>
    <t>0.122796742503789</t>
  </si>
  <si>
    <t>0.8678347355458835</t>
  </si>
  <si>
    <t>0.78519829940016606</t>
  </si>
  <si>
    <t>0.139308932916303</t>
  </si>
  <si>
    <t>2.645922964878395</t>
  </si>
  <si>
    <t>2.5966353875146</t>
  </si>
  <si>
    <t>0.2110977319423365</t>
  </si>
  <si>
    <t>1.25402143274414</t>
  </si>
  <si>
    <t>1.21462880666984</t>
  </si>
  <si>
    <t>0.1816463965471815</t>
  </si>
  <si>
    <t>1.79328398122684</t>
  </si>
  <si>
    <t>1.513223058624325</t>
  </si>
  <si>
    <t>0.1599004194229315</t>
  </si>
  <si>
    <t>3.35634507238926</t>
  </si>
  <si>
    <t>3.32409346131925</t>
  </si>
  <si>
    <t>0.160266376082698</t>
  </si>
  <si>
    <t>1.83847302517006</t>
  </si>
  <si>
    <t>1.749053083093755</t>
  </si>
  <si>
    <t>0.12161314044097306</t>
  </si>
  <si>
    <t>1.7238312197603451</t>
  </si>
  <si>
    <t>1.73343308528983</t>
  </si>
  <si>
    <t>0.11470507052217749</t>
  </si>
  <si>
    <t>1.6298694441238</t>
  </si>
  <si>
    <t>1.575712114797505</t>
  </si>
  <si>
    <t>0.173012964851678</t>
  </si>
  <si>
    <t>1.1233733320972101</t>
  </si>
  <si>
    <t>1.13571500027454</t>
  </si>
  <si>
    <t>0.2310927046986445</t>
  </si>
  <si>
    <t>1.1944935826803649</t>
  </si>
  <si>
    <t>1.172556418432775</t>
  </si>
  <si>
    <t>0.119209477037753</t>
  </si>
  <si>
    <t>3.4133343480587452</t>
  </si>
  <si>
    <t>3.633440143866115</t>
  </si>
  <si>
    <t>0.149556487258969</t>
  </si>
  <si>
    <t>3.14551730001135</t>
  </si>
  <si>
    <t>3.0491821960862353</t>
  </si>
  <si>
    <t>0.147898554384677</t>
  </si>
  <si>
    <t>1.176158122415275</t>
  </si>
  <si>
    <t>1.05239683013966</t>
  </si>
  <si>
    <t>0.1558038065898305</t>
  </si>
  <si>
    <t>4.99821121227242</t>
  </si>
  <si>
    <t>4.91703663125644</t>
  </si>
  <si>
    <t>0.14316180214319</t>
  </si>
  <si>
    <t>1.058737859367735</t>
  </si>
  <si>
    <t>0.9821641802717825</t>
  </si>
  <si>
    <t>0.16200319146606101</t>
  </si>
  <si>
    <t>2.082803438038685</t>
  </si>
  <si>
    <t>1.9520240854173752</t>
  </si>
  <si>
    <t>0.09867034125455976</t>
  </si>
  <si>
    <t>1.38965620297764</t>
  </si>
  <si>
    <t>1.3806252720331451</t>
  </si>
  <si>
    <t>0.152451830358074</t>
  </si>
  <si>
    <t>1.065368411392585</t>
  </si>
  <si>
    <t>0.9563263557690195</t>
  </si>
  <si>
    <t>0.200516936461808</t>
  </si>
  <si>
    <t>1.1232900551750649</t>
  </si>
  <si>
    <t>1.123544410405835</t>
  </si>
  <si>
    <t>0.0878366707445104</t>
  </si>
  <si>
    <t>0.824458230269391</t>
  </si>
  <si>
    <t>0.7677088479338661</t>
  </si>
  <si>
    <t>0.0727640612675262</t>
  </si>
  <si>
    <t>2.6643516040622</t>
  </si>
  <si>
    <t>2.604985033287465</t>
  </si>
  <si>
    <t>0.224177876158924</t>
  </si>
  <si>
    <t>1.37549506269887</t>
  </si>
  <si>
    <t>1.2008777458294</t>
  </si>
  <si>
    <t>0.1318966516679665</t>
  </si>
  <si>
    <t>1.2989503713147599</t>
  </si>
  <si>
    <t>1.17014057179505</t>
  </si>
  <si>
    <t>0.1398145651127805</t>
  </si>
  <si>
    <t>1.765373140196715</t>
  </si>
  <si>
    <t>1.86921761036742</t>
  </si>
  <si>
    <t>0.149611907366575</t>
  </si>
  <si>
    <t>2.528845632455355</t>
  </si>
  <si>
    <t>2.427850474813435</t>
  </si>
  <si>
    <t>0.0947178273471604</t>
  </si>
  <si>
    <t>1.723183369920805</t>
  </si>
  <si>
    <t>1.52194637910107</t>
  </si>
  <si>
    <t>0.077838655964465</t>
  </si>
  <si>
    <t>2.623311427488805</t>
  </si>
  <si>
    <t>2.561923704536955</t>
  </si>
  <si>
    <t>0.09820129045246875</t>
  </si>
  <si>
    <t>0.681825803357666</t>
  </si>
  <si>
    <t>0.6515776470818104</t>
  </si>
  <si>
    <t>0.051730302334985503</t>
  </si>
  <si>
    <t>1.045818266821545</t>
  </si>
  <si>
    <t>1.0340286673699306</t>
  </si>
  <si>
    <t>0.15384970657569</t>
  </si>
  <si>
    <t>0.7945899086734025</t>
  </si>
  <si>
    <t>0.734291114232867</t>
  </si>
  <si>
    <t>0.134702655956772</t>
  </si>
  <si>
    <t>1.89705994519612</t>
  </si>
  <si>
    <t>1.80090440169411</t>
  </si>
  <si>
    <t>0.1493363768377145</t>
  </si>
  <si>
    <t>1.260202610379825</t>
  </si>
  <si>
    <t>1.121345778592345</t>
  </si>
  <si>
    <t>0.123662966228749</t>
  </si>
  <si>
    <t>1.5692502318416999</t>
  </si>
  <si>
    <t>1.2759434280619448</t>
  </si>
  <si>
    <t>0.07013660788695725</t>
  </si>
  <si>
    <t>1.806782557506945</t>
  </si>
  <si>
    <t>1.7784874632075751</t>
  </si>
  <si>
    <t>0.227519774589099</t>
  </si>
  <si>
    <t>0.9541309430302984</t>
  </si>
  <si>
    <t>0.8590703749334165</t>
  </si>
  <si>
    <t>0.0710621833492372</t>
  </si>
  <si>
    <t>0.7580627427451845</t>
  </si>
  <si>
    <t>0.831568326194431</t>
  </si>
  <si>
    <t>0.176823429182763</t>
  </si>
  <si>
    <t>1.4913952855139252</t>
  </si>
  <si>
    <t>1.293442779205775</t>
  </si>
  <si>
    <t>0.1810602171260835</t>
  </si>
  <si>
    <t>1.21080278347686</t>
  </si>
  <si>
    <t>1.10642234826946</t>
  </si>
  <si>
    <t>0.139362702129888</t>
  </si>
  <si>
    <t>7.27804444838682</t>
  </si>
  <si>
    <t>6.973884901912055</t>
  </si>
  <si>
    <t>0.173189961842925</t>
  </si>
  <si>
    <t>2.5255183776793553</t>
  </si>
  <si>
    <t>2.497288416476265</t>
  </si>
  <si>
    <t>0.294163555120443</t>
  </si>
  <si>
    <t>13.0998925987815</t>
  </si>
  <si>
    <t>9.586562684424191</t>
  </si>
  <si>
    <t>0.10477377493172045</t>
  </si>
  <si>
    <t>4.361127456878846</t>
  </si>
  <si>
    <t>4.4141783926411655</t>
  </si>
  <si>
    <t>0.1646943859621755</t>
  </si>
  <si>
    <t>1.7529588501770101</t>
  </si>
  <si>
    <t>1.757371961518875</t>
  </si>
  <si>
    <t>0.156801804284002</t>
  </si>
  <si>
    <t>2.2146473401114948</t>
  </si>
  <si>
    <t>1.85244427374522</t>
  </si>
  <si>
    <t>0.0842480254166541</t>
  </si>
  <si>
    <t>3.3459676834663252</t>
  </si>
  <si>
    <t>3.135611327529795</t>
  </si>
  <si>
    <t>0.064649217901074807</t>
  </si>
  <si>
    <t>5.65198367768358</t>
  </si>
  <si>
    <t>5.441828559537665</t>
  </si>
  <si>
    <t>0.145319744423473</t>
  </si>
  <si>
    <t>7.483921896296125</t>
  </si>
  <si>
    <t>6.36119819458802</t>
  </si>
  <si>
    <t>0.154390704714643</t>
  </si>
  <si>
    <t>1.8733729344987</t>
  </si>
  <si>
    <t>1.9818563957328998</t>
  </si>
  <si>
    <t>0.120418960443717</t>
  </si>
  <si>
    <t>2.54817320903539</t>
  </si>
  <si>
    <t>2.261268872305955</t>
  </si>
  <si>
    <t>0.12699830030871329</t>
  </si>
  <si>
    <t>10.5852581373255</t>
  </si>
  <si>
    <t>10.3667757513938</t>
  </si>
  <si>
    <t>0.0601081747802244</t>
  </si>
  <si>
    <t>4.488014733698905</t>
  </si>
  <si>
    <t>4.615130132780195</t>
  </si>
  <si>
    <t>0.092061460522204</t>
  </si>
  <si>
    <t>2.33659319601836</t>
  </si>
  <si>
    <t>2.7102736172361697</t>
  </si>
  <si>
    <t>0.10712556991078084</t>
  </si>
  <si>
    <t>2.9375040867658297</t>
  </si>
  <si>
    <t>2.75697328880114</t>
  </si>
  <si>
    <t>0.243813164676178</t>
  </si>
  <si>
    <t>3.785854008707125</t>
  </si>
  <si>
    <t>3.441148904217</t>
  </si>
  <si>
    <t>0.114667607505985</t>
  </si>
  <si>
    <t>3.036340494928315</t>
  </si>
  <si>
    <t>3.7485032029081804</t>
  </si>
  <si>
    <t>0.069241645772129</t>
  </si>
  <si>
    <t>4.15277830553168</t>
  </si>
  <si>
    <t>5.059250343574934</t>
  </si>
  <si>
    <t>0.134681950527321</t>
  </si>
  <si>
    <t>2.125031174234485</t>
  </si>
  <si>
    <t>1.9325867248138149</t>
  </si>
  <si>
    <t>0.12181383745309349</t>
  </si>
  <si>
    <t>3.21788997812073</t>
  </si>
  <si>
    <t>2.74938670805177</t>
  </si>
  <si>
    <t>0.1598613024321645</t>
  </si>
  <si>
    <t>6.301261296550265</t>
  </si>
  <si>
    <t>5.53860028146744</t>
  </si>
  <si>
    <t>0.12532139014647298</t>
  </si>
  <si>
    <t>2.100481730025045</t>
  </si>
  <si>
    <t>2.21290791858163</t>
  </si>
  <si>
    <t>0.167182744341075</t>
  </si>
  <si>
    <t>4.753647639705675</t>
  </si>
  <si>
    <t>4.013468352195885</t>
  </si>
  <si>
    <t>0.138178447482466</t>
  </si>
  <si>
    <t>3.685081732327735</t>
  </si>
  <si>
    <t>3.597803625484775</t>
  </si>
  <si>
    <t>0.0723566319802452</t>
  </si>
  <si>
    <t>6.8721763836841205</t>
  </si>
  <si>
    <t>5.97802268381991</t>
  </si>
  <si>
    <t>0.1084272002868675</t>
  </si>
  <si>
    <t>2.007451399214735</t>
  </si>
  <si>
    <t>1.9565259594608801</t>
  </si>
  <si>
    <t>0.145679128398369</t>
  </si>
  <si>
    <t>6.17812826037294</t>
  </si>
  <si>
    <t>5.5493482153129445</t>
  </si>
  <si>
    <t>0.0904492298610972</t>
  </si>
  <si>
    <t>15.5153773629095</t>
  </si>
  <si>
    <t>14.50983370693655</t>
  </si>
  <si>
    <t>0.09674056184370765</t>
  </si>
  <si>
    <t>6.866851211302965</t>
  </si>
  <si>
    <t>6.62166901298328</t>
  </si>
  <si>
    <t>0.1727229300236085</t>
  </si>
  <si>
    <t>1.224497529793975</t>
  </si>
  <si>
    <t>1.304222632128665</t>
  </si>
  <si>
    <t>0.1321207495851895</t>
  </si>
  <si>
    <t>5.95318186336902</t>
  </si>
  <si>
    <t>5.50397392938558</t>
  </si>
  <si>
    <t>0.102650273998063</t>
  </si>
  <si>
    <t>2.283110705521625</t>
  </si>
  <si>
    <t>2.085263375734325</t>
  </si>
  <si>
    <t>0.06708080427544</t>
  </si>
  <si>
    <t>0.517618556940987</t>
  </si>
  <si>
    <t>0.5123749849232265</t>
  </si>
  <si>
    <t>0.112941545024357</t>
  </si>
  <si>
    <t>1.12827114373645</t>
  </si>
  <si>
    <t>1.14517022132664</t>
  </si>
  <si>
    <t>0.166443450714429</t>
  </si>
  <si>
    <t>4.3545147464397544</t>
  </si>
  <si>
    <t>3.952835371812025</t>
  </si>
  <si>
    <t>0.09202357518119456</t>
  </si>
  <si>
    <t>2.797403278197665</t>
  </si>
  <si>
    <t>2.471871242050805</t>
  </si>
  <si>
    <t>0.0680397289188764</t>
  </si>
  <si>
    <t>3.0279534877131553</t>
  </si>
  <si>
    <t>3.2005758544703946</t>
  </si>
  <si>
    <t>0.153437308824069</t>
  </si>
  <si>
    <t>1.738084429236875</t>
  </si>
  <si>
    <t>1.57955816015322</t>
  </si>
  <si>
    <t>0.1324548915396075</t>
  </si>
  <si>
    <t>1.81812554257762</t>
  </si>
  <si>
    <t>1.66134597508194</t>
  </si>
  <si>
    <t>0.1515081121138275</t>
  </si>
  <si>
    <t>0.452709246412754</t>
  </si>
  <si>
    <t>0.438902727106508</t>
  </si>
  <si>
    <t>0.1176705874482763</t>
  </si>
  <si>
    <t>2.919717938961765</t>
  </si>
  <si>
    <t>2.7497714056232496</t>
  </si>
  <si>
    <t>0.134044956093865</t>
  </si>
  <si>
    <t>0.592839409891599</t>
  </si>
  <si>
    <t>0.5668670219304934</t>
  </si>
  <si>
    <t>0.09078739351528195</t>
  </si>
  <si>
    <t>3.0898029963244253</t>
  </si>
  <si>
    <t>2.7435496371853647</t>
  </si>
  <si>
    <t>0.0947727983851604</t>
  </si>
  <si>
    <t>6.43090023249072</t>
  </si>
  <si>
    <t>6.00420700084954</t>
  </si>
  <si>
    <t>0.1398530566597965</t>
  </si>
  <si>
    <t>0.8179359931636845</t>
  </si>
  <si>
    <t>0.7450638210714295</t>
  </si>
  <si>
    <t>0.08103821789944074</t>
  </si>
  <si>
    <t>4.839607813163685</t>
  </si>
  <si>
    <t>5.18910249766165</t>
  </si>
  <si>
    <t>0.1240099668607325</t>
  </si>
  <si>
    <t>16.888067747773498</t>
  </si>
  <si>
    <t>15.376759647414499</t>
  </si>
  <si>
    <t>0.117096823231187</t>
  </si>
  <si>
    <t>7.30738689857247</t>
  </si>
  <si>
    <t>6.805412573639295</t>
  </si>
  <si>
    <t>0.0495838737787546</t>
  </si>
  <si>
    <t>3.1573475375115203</t>
  </si>
  <si>
    <t>3.084705876412155</t>
  </si>
  <si>
    <t>0.10873114949888205</t>
  </si>
  <si>
    <t>5.885956674503445</t>
  </si>
  <si>
    <t>5.42292162163165</t>
  </si>
  <si>
    <t>0.0679382143005836</t>
  </si>
  <si>
    <t>9.108037640206135</t>
  </si>
  <si>
    <t>9.023664218845125</t>
  </si>
  <si>
    <t>0.04266227103193835</t>
  </si>
  <si>
    <t>2.0970732605960247</t>
  </si>
  <si>
    <t>2.1476362653293597</t>
  </si>
  <si>
    <t>0.0544275392792579</t>
  </si>
  <si>
    <t>5.9565434848279395</t>
  </si>
  <si>
    <t>6.316419207906295</t>
  </si>
  <si>
    <t>0.0432221393393761</t>
  </si>
  <si>
    <t>2.433196820855145</t>
  </si>
  <si>
    <t>2.3315940805516897</t>
  </si>
  <si>
    <t>0.114700912135269</t>
  </si>
  <si>
    <t>10.319055565874251</t>
  </si>
  <si>
    <t>9.265505293372035</t>
  </si>
  <si>
    <t>0.14061240701043348</t>
  </si>
  <si>
    <t>4.496102498279045</t>
  </si>
  <si>
    <t>4.6713176270626295</t>
  </si>
  <si>
    <t>0.1250019829024385</t>
  </si>
  <si>
    <t>9.06206310485857</t>
  </si>
  <si>
    <t>8.196156226825124</t>
  </si>
  <si>
    <t>0.1347615302242885</t>
  </si>
  <si>
    <t>19.060943798559748</t>
  </si>
  <si>
    <t>17.432507822778398</t>
  </si>
  <si>
    <t>0.0683174715493675</t>
  </si>
  <si>
    <t>8.379553390191765</t>
  </si>
  <si>
    <t>7.49300553990562</t>
  </si>
  <si>
    <t>0.0675509111249794</t>
  </si>
  <si>
    <t>2.8493631866308</t>
  </si>
  <si>
    <t>2.12921813375073</t>
  </si>
  <si>
    <t>0.112993706076386</t>
  </si>
  <si>
    <t>7.81376863263691</t>
  </si>
  <si>
    <t>7.010847044477985</t>
  </si>
  <si>
    <t>0.07114756778574749</t>
  </si>
  <si>
    <t>6.000739124765545</t>
  </si>
  <si>
    <t>6.007811466632665</t>
  </si>
  <si>
    <t>0.10358758613080225</t>
  </si>
  <si>
    <t>1.66958454457549</t>
  </si>
  <si>
    <t>1.55332751636526</t>
  </si>
  <si>
    <t>0.1504239762672045</t>
  </si>
  <si>
    <t>3.3519357479651797</t>
  </si>
  <si>
    <t>3.3701609691776504</t>
  </si>
  <si>
    <t>0.0128478442706139</t>
  </si>
  <si>
    <t>3.55502872014012</t>
  </si>
  <si>
    <t>3.2153709561161747</t>
  </si>
  <si>
    <t>0.135037818645911</t>
  </si>
  <si>
    <t>5.25620743426604</t>
  </si>
  <si>
    <t>4.87936827377643</t>
  </si>
  <si>
    <t>0.106768929751251</t>
  </si>
  <si>
    <t>4.849878325324941</t>
  </si>
  <si>
    <t>4.496990159921225</t>
  </si>
  <si>
    <t>0.170067601001193</t>
  </si>
  <si>
    <t>1.436511118805015</t>
  </si>
  <si>
    <t>1.194106192467165</t>
  </si>
  <si>
    <t>0.0186429620704976</t>
  </si>
  <si>
    <t>10.022958460915586</t>
  </si>
  <si>
    <t>9.18077574696466</t>
  </si>
  <si>
    <t>0.136301970260102</t>
  </si>
  <si>
    <t>5.64315277330551</t>
  </si>
  <si>
    <t>5.165774635807745</t>
  </si>
  <si>
    <t>0.13626786767890098</t>
  </si>
  <si>
    <t>6.39740455649898</t>
  </si>
  <si>
    <t>5.9731599486211255</t>
  </si>
  <si>
    <t>0.154932676871943</t>
  </si>
  <si>
    <t>3.1271826476418303</t>
  </si>
  <si>
    <t>3.0618410594905097</t>
  </si>
  <si>
    <t>0.18339123359152598</t>
  </si>
  <si>
    <t>7.170896992970356</t>
  </si>
  <si>
    <t>6.2840954051921205</t>
  </si>
  <si>
    <t>0.212244882939554</t>
  </si>
  <si>
    <t>6.48864922096285</t>
  </si>
  <si>
    <t>5.149317935547885</t>
  </si>
  <si>
    <t>0.1342609159319365</t>
  </si>
  <si>
    <t>5.31658986504634</t>
  </si>
  <si>
    <t>4.92103490502547</t>
  </si>
  <si>
    <t>0.176994564532283</t>
  </si>
  <si>
    <t>1.1643288928843352</t>
  </si>
  <si>
    <t>1.2267269502463498</t>
  </si>
  <si>
    <t>0.1513222121161355</t>
  </si>
  <si>
    <t>3.5285640827534897</t>
  </si>
  <si>
    <t>3.2484739965672746</t>
  </si>
  <si>
    <t>0.14109970006525252</t>
  </si>
  <si>
    <t>5.639807566850975</t>
  </si>
  <si>
    <t>4.84614724030596</t>
  </si>
  <si>
    <t>0.1411336723433695</t>
  </si>
  <si>
    <t>2.59453010293141</t>
  </si>
  <si>
    <t>2.52466441497703</t>
  </si>
  <si>
    <t>0.162394709205274</t>
  </si>
  <si>
    <t>1.863156915383355</t>
  </si>
  <si>
    <t>1.721611840194885</t>
  </si>
  <si>
    <t>0.09353145246012634</t>
  </si>
  <si>
    <t>3.127411986038565</t>
  </si>
  <si>
    <t>2.82690591719509</t>
  </si>
  <si>
    <t>0.112501255695767</t>
  </si>
  <si>
    <t>11.1520027393836</t>
  </si>
  <si>
    <t>10.3303033275828</t>
  </si>
  <si>
    <t>0.166747705248122</t>
  </si>
  <si>
    <t>8.705769494533024</t>
  </si>
  <si>
    <t>8.002493828263065</t>
  </si>
  <si>
    <t>0.144924369157348</t>
  </si>
  <si>
    <t>12.2714420434664</t>
  </si>
  <si>
    <t>12.521774415225948</t>
  </si>
  <si>
    <t>0.111850929617263</t>
  </si>
  <si>
    <t>3.826196808689895</t>
  </si>
  <si>
    <t>4.15094542641491</t>
  </si>
  <si>
    <t>0.138644847789066</t>
  </si>
  <si>
    <t>17.342800205975</t>
  </si>
  <si>
    <t>16.95738440162725</t>
  </si>
  <si>
    <t>0.0923269613218142</t>
  </si>
  <si>
    <t>9.304138395451055</t>
  </si>
  <si>
    <t>9.10694325655641</t>
  </si>
  <si>
    <t>0.0641108009820349</t>
  </si>
  <si>
    <t>1.9562776340778751</t>
  </si>
  <si>
    <t>1.8567523730743098</t>
  </si>
  <si>
    <t>0.106910367880456</t>
  </si>
  <si>
    <t>2.926299931195845</t>
  </si>
  <si>
    <t>2.79379317926036</t>
  </si>
  <si>
    <t>0.097781493940309</t>
  </si>
  <si>
    <t>4.2340549737268205</t>
  </si>
  <si>
    <t>4.010200014455824</t>
  </si>
  <si>
    <t>0.1777038757001525</t>
  </si>
  <si>
    <t>4.760620400368261</t>
  </si>
  <si>
    <t>4.444473644248831</t>
  </si>
  <si>
    <t>0.131084586012987</t>
  </si>
  <si>
    <t>1.9219631671851052</t>
  </si>
  <si>
    <t>1.5754312997216648</t>
  </si>
  <si>
    <t>0.0767191115164038</t>
  </si>
  <si>
    <t>6.28647310246431</t>
  </si>
  <si>
    <t>6.216222517881395</t>
  </si>
  <si>
    <t>0.163563768068789</t>
  </si>
  <si>
    <t>12.38659700031545</t>
  </si>
  <si>
    <t>11.803532123836849</t>
  </si>
  <si>
    <t>0.1064741747650817</t>
  </si>
  <si>
    <t>4.260595554055785</t>
  </si>
  <si>
    <t>4.181238278699915</t>
  </si>
  <si>
    <t>0.112404649307541</t>
  </si>
  <si>
    <t>4.07950930467588</t>
  </si>
  <si>
    <t>3.874739823413025</t>
  </si>
  <si>
    <t>0.09934019096145105</t>
  </si>
  <si>
    <t>15.7343386194721</t>
  </si>
  <si>
    <t>16.5743768391881</t>
  </si>
  <si>
    <t>0.212195821677097</t>
  </si>
  <si>
    <t>7.222587777104925</t>
  </si>
  <si>
    <t>6.294439472574315</t>
  </si>
  <si>
    <t>0.147693837885022</t>
  </si>
  <si>
    <t>10.38801880747285</t>
  </si>
  <si>
    <t>10.0912804878321</t>
  </si>
  <si>
    <t>0.160124223182531</t>
  </si>
  <si>
    <t>1.882653869870785</t>
  </si>
  <si>
    <t>2.196964449113655</t>
  </si>
  <si>
    <t>0.07821239377286465</t>
  </si>
  <si>
    <t>11.64289748934055</t>
  </si>
  <si>
    <t>11.51144916874185</t>
  </si>
  <si>
    <t>0.0850575091770101</t>
  </si>
  <si>
    <t>6.12451557424898</t>
  </si>
  <si>
    <t>5.60332783212357</t>
  </si>
  <si>
    <t>0.09894234787787179</t>
  </si>
  <si>
    <t>7.352415154321164</t>
  </si>
  <si>
    <t>7.67387303277474</t>
  </si>
  <si>
    <t>0.0525856075381807</t>
  </si>
  <si>
    <t>4.18941188238631</t>
  </si>
  <si>
    <t>3.675778527801635</t>
  </si>
  <si>
    <t>0.115594013537781</t>
  </si>
  <si>
    <t>8.241882320439089</t>
  </si>
  <si>
    <t>8.240660592129899</t>
  </si>
  <si>
    <t>0.186331965208873</t>
  </si>
  <si>
    <t>7.37146761325222</t>
  </si>
  <si>
    <t>7.566353935441105</t>
  </si>
  <si>
    <t>0.09027194323667295</t>
  </si>
  <si>
    <t>7.266392925279925</t>
  </si>
  <si>
    <t>6.627070314212901</t>
  </si>
  <si>
    <t>0.133093258877864</t>
  </si>
  <si>
    <t>4.72707190703603</t>
  </si>
  <si>
    <t>5.02865453254398</t>
  </si>
  <si>
    <t>0.0699799061115843</t>
  </si>
  <si>
    <t>1.7802041764465648</t>
  </si>
  <si>
    <t>1.6547981588334</t>
  </si>
  <si>
    <t>0.10651299006125314</t>
  </si>
  <si>
    <t>5.8324590069506055</t>
  </si>
  <si>
    <t>4.584889856994545</t>
  </si>
  <si>
    <t>0.114968505339115</t>
  </si>
  <si>
    <t>2.87122331750452</t>
  </si>
  <si>
    <t>2.56072764525205</t>
  </si>
  <si>
    <t>0.123301572085991</t>
  </si>
  <si>
    <t>6.136459869114395</t>
  </si>
  <si>
    <t>5.768207288797495</t>
  </si>
  <si>
    <t>0.07761616314899634</t>
  </si>
  <si>
    <t>5.857351169551585</t>
  </si>
  <si>
    <t>5.980022644419716</t>
  </si>
  <si>
    <t>0.1459082134257165</t>
  </si>
  <si>
    <t>5.28344715774218</t>
  </si>
  <si>
    <t>4.408486586647335</t>
  </si>
  <si>
    <t>0.09926306821284456</t>
  </si>
  <si>
    <t>1.352365499275065</t>
  </si>
  <si>
    <t>1.31105931789544</t>
  </si>
  <si>
    <t>0.165398792983723</t>
  </si>
  <si>
    <t>5.244821808997649</t>
  </si>
  <si>
    <t>4.51252524273937</t>
  </si>
  <si>
    <t>0.09693751645735205</t>
  </si>
  <si>
    <t>6.565545986054071</t>
  </si>
  <si>
    <t>6.780055887009145</t>
  </si>
  <si>
    <t>0.129365561835233</t>
  </si>
  <si>
    <t>6.103734064331245</t>
  </si>
  <si>
    <t>6.457026646473105</t>
  </si>
  <si>
    <t>0.117033045715683</t>
  </si>
  <si>
    <t>1.3671836210863901</t>
  </si>
  <si>
    <t>1.30577085023018</t>
  </si>
  <si>
    <t>0.0894287859742195</t>
  </si>
  <si>
    <t>10.015292022759485</t>
  </si>
  <si>
    <t>11.29331707987065</t>
  </si>
  <si>
    <t>0.2183862027951885</t>
  </si>
  <si>
    <t>9.944778957369394</t>
  </si>
  <si>
    <t>8.5085374186298</t>
  </si>
  <si>
    <t>0.129840471324981</t>
  </si>
  <si>
    <t>14.8211031918505</t>
  </si>
  <si>
    <t>14.21925196046905</t>
  </si>
  <si>
    <t>0.1122530858776921</t>
  </si>
  <si>
    <t>8.351485546750105</t>
  </si>
  <si>
    <t>7.150861109760285</t>
  </si>
  <si>
    <t>0.1818627909641535</t>
  </si>
  <si>
    <t>10.8153167519472</t>
  </si>
  <si>
    <t>9.726212496813595</t>
  </si>
  <si>
    <t>0.078437796828656</t>
  </si>
  <si>
    <t>3.80027153083312</t>
  </si>
  <si>
    <t>3.34911887466495</t>
  </si>
  <si>
    <t>0.09071088589064791</t>
  </si>
  <si>
    <t>15.58065349758385</t>
  </si>
  <si>
    <t>14.522185618220451</t>
  </si>
  <si>
    <t>0.07192471277464016</t>
  </si>
  <si>
    <t>10.7281800528635</t>
  </si>
  <si>
    <t>10.6593962179249</t>
  </si>
  <si>
    <t>0.054897125724685</t>
  </si>
  <si>
    <t>6.23399508708642</t>
  </si>
  <si>
    <t>6.342726089146405</t>
  </si>
  <si>
    <t>0.1235765767391255</t>
  </si>
  <si>
    <t>2.73533539127628</t>
  </si>
  <si>
    <t>2.7203082434624353</t>
  </si>
  <si>
    <t>0.0574168651072231</t>
  </si>
  <si>
    <t>3.5866513820938</t>
  </si>
  <si>
    <t>3.4046518711055747</t>
  </si>
  <si>
    <t>0.162130820131521</t>
  </si>
  <si>
    <t>9.891490179733019</t>
  </si>
  <si>
    <t>9.56569360991514</t>
  </si>
  <si>
    <t>0.144173413682979</t>
  </si>
  <si>
    <t>10.9559688358616</t>
  </si>
  <si>
    <t>11.12308725744375</t>
  </si>
  <si>
    <t>0.110764293767013</t>
  </si>
  <si>
    <t>12.871790062964049</t>
  </si>
  <si>
    <t>12.4672468875389</t>
  </si>
  <si>
    <t>0.0954244571383531</t>
  </si>
  <si>
    <t>7.802409985922216</t>
  </si>
  <si>
    <t>7.633797113019435</t>
  </si>
  <si>
    <t>0.1003084416867652</t>
  </si>
  <si>
    <t>5.9523036252771355</t>
  </si>
  <si>
    <t>5.69410261274062</t>
  </si>
  <si>
    <t>0.1609066247194605</t>
  </si>
  <si>
    <t>2.1444282911049646</t>
  </si>
  <si>
    <t>2.14482060148743</t>
  </si>
  <si>
    <t>0.10112917165019569</t>
  </si>
  <si>
    <t>1.834574798637865</t>
  </si>
  <si>
    <t>1.72912385067885</t>
  </si>
  <si>
    <t>0.141196778170491</t>
  </si>
  <si>
    <t>12.01404564586085</t>
  </si>
  <si>
    <t>11.518528098905051</t>
  </si>
  <si>
    <t>0.0364387660321702</t>
  </si>
  <si>
    <t>5.993998277828094</t>
  </si>
  <si>
    <t>6.579897379222315</t>
  </si>
  <si>
    <t>0.110800831224097</t>
  </si>
  <si>
    <t>6.30430773333735</t>
  </si>
  <si>
    <t>5.852672644470675</t>
  </si>
  <si>
    <t>0.111443706894066</t>
  </si>
  <si>
    <t>3.16762434501325</t>
  </si>
  <si>
    <t>3.479044517587945</t>
  </si>
  <si>
    <t>0.121830834988889</t>
  </si>
  <si>
    <t>4.445036999262185</t>
  </si>
  <si>
    <t>3.932744308248025</t>
  </si>
  <si>
    <t>0.10859449291627556</t>
  </si>
  <si>
    <t>6.505530919437745</t>
  </si>
  <si>
    <t>6.329197622029245</t>
  </si>
  <si>
    <t>0.0714047875770543</t>
  </si>
  <si>
    <t>4.677098953025305</t>
  </si>
  <si>
    <t>4.678906107882435</t>
  </si>
  <si>
    <t>0.0597368851987069</t>
  </si>
  <si>
    <t>12.77489913827355</t>
  </si>
  <si>
    <t>12.52826180365925</t>
  </si>
  <si>
    <t>0.151904516366183</t>
  </si>
  <si>
    <t>5.94115605274664</t>
  </si>
  <si>
    <t>5.78843207121267</t>
  </si>
  <si>
    <t>0.1282372399524965</t>
  </si>
  <si>
    <t>3.756118239297575</t>
  </si>
  <si>
    <t>3.3835845093378</t>
  </si>
  <si>
    <t>0.160462276723727</t>
  </si>
  <si>
    <t>13.0358531030394</t>
  </si>
  <si>
    <t>12.2149701358053</t>
  </si>
  <si>
    <t>0.0622139815155468</t>
  </si>
  <si>
    <t>3.2119393848167697</t>
  </si>
  <si>
    <t>2.99336971243256</t>
  </si>
  <si>
    <t>0.114333838981641</t>
  </si>
  <si>
    <t>2.434150542902195</t>
  </si>
  <si>
    <t>2.303680581707825</t>
  </si>
  <si>
    <t>0.143401719651169</t>
  </si>
  <si>
    <t>3.57481859563349</t>
  </si>
  <si>
    <t>3.01314773414654</t>
  </si>
  <si>
    <t>0.158402627223364</t>
  </si>
  <si>
    <t>1.770901789983425</t>
  </si>
  <si>
    <t>1.886057576597125</t>
  </si>
  <si>
    <t>0.109240693457286</t>
  </si>
  <si>
    <t>13.72999232415985</t>
  </si>
  <si>
    <t>12.308312347359351</t>
  </si>
  <si>
    <t>0.0867982166443782</t>
  </si>
  <si>
    <t>11.504933463351449</t>
  </si>
  <si>
    <t>11.3507527063129</t>
  </si>
  <si>
    <t>0.136889661170477</t>
  </si>
  <si>
    <t>4.510470864685596</t>
  </si>
  <si>
    <t>4.270702998492689</t>
  </si>
  <si>
    <t>0.0834888618061129</t>
  </si>
  <si>
    <t>15.948558051861848</t>
  </si>
  <si>
    <t>15.3452286697169</t>
  </si>
  <si>
    <t>0.09712100840606261</t>
  </si>
  <si>
    <t>6.86748954917244</t>
  </si>
  <si>
    <t>6.519283236313095</t>
  </si>
  <si>
    <t>0.0300762058095369</t>
  </si>
  <si>
    <t>5.348177952600355</t>
  </si>
  <si>
    <t>4.8641484344261805</t>
  </si>
  <si>
    <t>0.104907972881727</t>
  </si>
  <si>
    <t>5.43425777304335</t>
  </si>
  <si>
    <t>5.334234572672855</t>
  </si>
  <si>
    <t>0.0709494929823273</t>
  </si>
  <si>
    <t>7.9167886836078445</t>
  </si>
  <si>
    <t>7.762214648603555</t>
  </si>
  <si>
    <t>0.08704764070630995</t>
  </si>
  <si>
    <t>3.851725604442805</t>
  </si>
  <si>
    <t>3.1733834236645553</t>
  </si>
  <si>
    <t>0.09047946087618436</t>
  </si>
  <si>
    <t>2.51861477638378</t>
  </si>
  <si>
    <t>2.11022757999609</t>
  </si>
  <si>
    <t>0.07662719532649015</t>
  </si>
  <si>
    <t>4.266687908144185</t>
  </si>
  <si>
    <t>3.6601525205048597</t>
  </si>
  <si>
    <t>0.0916568031779898</t>
  </si>
  <si>
    <t>1.5090975363047452</t>
  </si>
  <si>
    <t>1.468428987153935</t>
  </si>
  <si>
    <t>0.0821568764392092</t>
  </si>
  <si>
    <t>0.823749740999633</t>
  </si>
  <si>
    <t>0.8639874364189519</t>
  </si>
  <si>
    <t>0.0836643367548456</t>
  </si>
  <si>
    <t>7.79826577270315</t>
  </si>
  <si>
    <t>7.55138617727538</t>
  </si>
  <si>
    <t>0.125257415549317</t>
  </si>
  <si>
    <t>8.33689376802</t>
  </si>
  <si>
    <t>8.49971889210446</t>
  </si>
  <si>
    <t>0.1232239476009975</t>
  </si>
  <si>
    <t>7.390642244532405</t>
  </si>
  <si>
    <t>7.441764066965925</t>
  </si>
  <si>
    <t>0.10484844218541815</t>
  </si>
  <si>
    <t>3.344621497776425</t>
  </si>
  <si>
    <t>3.18163873291391</t>
  </si>
  <si>
    <t>0.1811514977950325</t>
  </si>
  <si>
    <t>4.8154996191340995</t>
  </si>
  <si>
    <t>4.532062232879715</t>
  </si>
  <si>
    <t>0.098053676973137</t>
  </si>
  <si>
    <t>2.400841503633095</t>
  </si>
  <si>
    <t>2.2076716215809897</t>
  </si>
  <si>
    <t>0.0720582227386201</t>
  </si>
  <si>
    <t>4.746761118594965</t>
  </si>
  <si>
    <t>4.50271224581307</t>
  </si>
  <si>
    <t>0.1574887785494735</t>
  </si>
  <si>
    <t>7.559259299905666</t>
  </si>
  <si>
    <t>7.493553740119335</t>
  </si>
  <si>
    <t>0.0493205293978329</t>
  </si>
  <si>
    <t>4.827918878454961</t>
  </si>
  <si>
    <t>4.832072036918965</t>
  </si>
  <si>
    <t>0.151901559610913</t>
  </si>
  <si>
    <t>5.2355902615258</t>
  </si>
  <si>
    <t>4.4989911017328605</t>
  </si>
  <si>
    <t>0.0431736781937645</t>
  </si>
  <si>
    <t>7.014296095318495</t>
  </si>
  <si>
    <t>6.327067992953911</t>
  </si>
  <si>
    <t>0.08235982353945451</t>
  </si>
  <si>
    <t>6.027213941532775</t>
  </si>
  <si>
    <t>5.590708655908831</t>
  </si>
  <si>
    <t>0.102930052519788</t>
  </si>
  <si>
    <t>1.981266609807245</t>
  </si>
  <si>
    <t>2.211006982273695</t>
  </si>
  <si>
    <t>0.1091581532671447</t>
  </si>
  <si>
    <t>3.3373773572379246</t>
  </si>
  <si>
    <t>2.6220450687938603</t>
  </si>
  <si>
    <t>0.0984510805645022</t>
  </si>
  <si>
    <t>1.381192642020015</t>
  </si>
  <si>
    <t>1.660029917559585</t>
  </si>
  <si>
    <t>0.1069050350331285</t>
  </si>
  <si>
    <t>2.612403206149165</t>
  </si>
  <si>
    <t>2.486256428480335</t>
  </si>
  <si>
    <t>0.106850363842769</t>
  </si>
  <si>
    <t>5.07520473439802</t>
  </si>
  <si>
    <t>4.90317706916184</t>
  </si>
  <si>
    <t>0.08654689868228935</t>
  </si>
  <si>
    <t>6.37443213836546</t>
  </si>
  <si>
    <t>5.71402158739571</t>
  </si>
  <si>
    <t>0.037375071109683494</t>
  </si>
  <si>
    <t>6.975305836292425</t>
  </si>
  <si>
    <t>7.68400201694883</t>
  </si>
  <si>
    <t>0.067962088577423</t>
  </si>
  <si>
    <t>1.434647989811935</t>
  </si>
  <si>
    <t>1.44195463705495</t>
  </si>
  <si>
    <t>0.0884486222472458</t>
  </si>
  <si>
    <t>3.1861942305123847</t>
  </si>
  <si>
    <t>3.04723169769981</t>
  </si>
  <si>
    <t>0.0645333311486149</t>
  </si>
  <si>
    <t>1.7039787176130048</t>
  </si>
  <si>
    <t>1.47464791124716</t>
  </si>
  <si>
    <t>0.116194002003874</t>
  </si>
  <si>
    <t>3.543989470357575</t>
  </si>
  <si>
    <t>3.441600354734185</t>
  </si>
  <si>
    <t>0.1118017093535164</t>
  </si>
  <si>
    <t>3.76898282338576</t>
  </si>
  <si>
    <t>3.495501751031375</t>
  </si>
  <si>
    <t>0.0688468963845801</t>
  </si>
  <si>
    <t>2.702350157224765</t>
  </si>
  <si>
    <t>3.788126357585635</t>
  </si>
  <si>
    <t>0.05100332377937555</t>
  </si>
  <si>
    <t>5.06000355546659</t>
  </si>
  <si>
    <t>4.378199764862369</t>
  </si>
  <si>
    <t>0.040791073733713296</t>
  </si>
  <si>
    <t>2.510911209301065</t>
  </si>
  <si>
    <t>2.27816305551316</t>
  </si>
  <si>
    <t>0.0722661873183204</t>
  </si>
  <si>
    <t>2.62112602633551</t>
  </si>
  <si>
    <t>2.379481484858405</t>
  </si>
  <si>
    <t>0.09831427987892771</t>
  </si>
  <si>
    <t>4.097536757403435</t>
  </si>
  <si>
    <t>3.58349330623151</t>
  </si>
  <si>
    <t>0.05427397567269035</t>
  </si>
  <si>
    <t>2.4485161012332597</t>
  </si>
  <si>
    <t>2.6124318358970102</t>
  </si>
  <si>
    <t>0.129265832580185</t>
  </si>
  <si>
    <t>0.49352576720699604</t>
  </si>
  <si>
    <t>0.46911224226251</t>
  </si>
  <si>
    <t>0.0764029047511969</t>
  </si>
  <si>
    <t>2.27989140942446</t>
  </si>
  <si>
    <t>2.2279673527520396</t>
  </si>
  <si>
    <t>0.02567137447899865</t>
  </si>
  <si>
    <t>2.4015451875297202</t>
  </si>
  <si>
    <t>3.089203544951535</t>
  </si>
  <si>
    <t>0.137966240280081</t>
  </si>
  <si>
    <t>4.095708571885365</t>
  </si>
  <si>
    <t>4.112795908547151</t>
  </si>
  <si>
    <t>0.056588277357321</t>
  </si>
  <si>
    <t>1.920974060982415</t>
  </si>
  <si>
    <t>1.8850679714355651</t>
  </si>
  <si>
    <t>0.0952083060769541</t>
  </si>
  <si>
    <t>5.05046942992662</t>
  </si>
  <si>
    <t>4.779426413117704</t>
  </si>
  <si>
    <t>0.10115491025020965</t>
  </si>
  <si>
    <t>4.09930233680169</t>
  </si>
  <si>
    <t>4.27601827730312</t>
  </si>
  <si>
    <t>0.130726113302607</t>
  </si>
  <si>
    <t>2.93148330242654</t>
  </si>
  <si>
    <t>3.18409460536218</t>
  </si>
  <si>
    <t>0.125935395573638</t>
  </si>
  <si>
    <t>1.617536910958745</t>
  </si>
  <si>
    <t>1.316162417600075</t>
  </si>
  <si>
    <t>0.118960885094689</t>
  </si>
  <si>
    <t>6.488810689663385</t>
  </si>
  <si>
    <t>6.619926633207079</t>
  </si>
  <si>
    <t>0.0869187361998412</t>
  </si>
  <si>
    <t>4.611379734593076</t>
  </si>
  <si>
    <t>4.916620192747541</t>
  </si>
  <si>
    <t>0.12257796655907799</t>
  </si>
  <si>
    <t>4.469672337292746</t>
  </si>
  <si>
    <t>3.7105130687553203</t>
  </si>
  <si>
    <t>0.0315977458337529</t>
  </si>
  <si>
    <t>11.66435026536725</t>
  </si>
  <si>
    <t>10.8997037227571</t>
  </si>
  <si>
    <t>0.10633761100281175</t>
  </si>
  <si>
    <t>19.31665207510525</t>
  </si>
  <si>
    <t>19.6681826530346</t>
  </si>
  <si>
    <t>0.100768681159067</t>
  </si>
  <si>
    <t>17.376999864069</t>
  </si>
  <si>
    <t>16.4390306776687</t>
  </si>
  <si>
    <t>0.15689551612035502</t>
  </si>
  <si>
    <t>4.50502643041245</t>
  </si>
  <si>
    <t>3.950933258288235</t>
  </si>
  <si>
    <t>0.118914384575343</t>
  </si>
  <si>
    <t>7.57336830172869</t>
  </si>
  <si>
    <t>7.16396383336191</t>
  </si>
  <si>
    <t>0.0876785449026603</t>
  </si>
  <si>
    <t>2.300985278120115</t>
  </si>
  <si>
    <t>2.054336787871175</t>
  </si>
  <si>
    <t>0.14215603576858848</t>
  </si>
  <si>
    <t>1.65175464578757</t>
  </si>
  <si>
    <t>1.445699146739315</t>
  </si>
  <si>
    <t>0.0800205712249598</t>
  </si>
  <si>
    <t>9.725744144795016</t>
  </si>
  <si>
    <t>8.66164915946078</t>
  </si>
  <si>
    <t>0.0921589173580253</t>
  </si>
  <si>
    <t>3.209701326981455</t>
  </si>
  <si>
    <t>3.38710231458402</t>
  </si>
  <si>
    <t>0.121989426830499</t>
  </si>
  <si>
    <t>5.293376873178155</t>
  </si>
  <si>
    <t>4.37049781523816</t>
  </si>
  <si>
    <t>0.0896802602791933</t>
  </si>
  <si>
    <t>7.77108249763916</t>
  </si>
  <si>
    <t>7.048102663654165</t>
  </si>
  <si>
    <t>0.159505404805973</t>
  </si>
  <si>
    <t>0.703233846767689</t>
  </si>
  <si>
    <t>0.6422531107384339</t>
  </si>
  <si>
    <t>0.111622996399104</t>
  </si>
  <si>
    <t>0.7404253213566985</t>
  </si>
  <si>
    <t>0.8147318455335455</t>
  </si>
  <si>
    <t>0.115525187077791</t>
  </si>
  <si>
    <t>1.9604675337411</t>
  </si>
  <si>
    <t>2.07512421868665</t>
  </si>
  <si>
    <t>0.175020753817731</t>
  </si>
  <si>
    <t>7.374449853319685</t>
  </si>
  <si>
    <t>4.960504041058639</t>
  </si>
  <si>
    <t>0.0961940404953223</t>
  </si>
  <si>
    <t>4.95575882787676</t>
  </si>
  <si>
    <t>5.0452410577905695</t>
  </si>
  <si>
    <t>0.1523050665545305</t>
  </si>
  <si>
    <t>3.420537272711785</t>
  </si>
  <si>
    <t>3.088904779894285</t>
  </si>
  <si>
    <t>0.175614883565655</t>
  </si>
  <si>
    <t>1.6541625345252151</t>
  </si>
  <si>
    <t>1.5373193632282551</t>
  </si>
  <si>
    <t>0.135141458275967</t>
  </si>
  <si>
    <t>1.993772098021525</t>
  </si>
  <si>
    <t>2.13211718633109</t>
  </si>
  <si>
    <t>0.1219405890234165</t>
  </si>
  <si>
    <t>0.9541048170749504</t>
  </si>
  <si>
    <t>0.9371583265763166</t>
  </si>
  <si>
    <t>0.0531874383621837</t>
  </si>
  <si>
    <t>2.134597474693285</t>
  </si>
  <si>
    <t>1.95149323879556</t>
  </si>
  <si>
    <t>0.103330150128103</t>
  </si>
  <si>
    <t>5.363537056059255</t>
  </si>
  <si>
    <t>4.71925193930929</t>
  </si>
  <si>
    <t>0.0627090556747184</t>
  </si>
  <si>
    <t>1.36382110154048</t>
  </si>
  <si>
    <t>1.32289959784653</t>
  </si>
  <si>
    <t>0.103813426126977</t>
  </si>
  <si>
    <t>2.161175374193955</t>
  </si>
  <si>
    <t>3.1116697814018552</t>
  </si>
  <si>
    <t>0.0333878104703893</t>
  </si>
  <si>
    <t>3.764843124513655</t>
  </si>
  <si>
    <t>2.184478986977575</t>
  </si>
  <si>
    <t>0.06629639119746775</t>
  </si>
  <si>
    <t>4.202784285788715</t>
  </si>
  <si>
    <t>4.190751886791595</t>
  </si>
  <si>
    <t>0.0935287966449627</t>
  </si>
  <si>
    <t>4.12202630691109</t>
  </si>
  <si>
    <t>3.585909732862615</t>
  </si>
  <si>
    <t>0.117043255005712</t>
  </si>
  <si>
    <t>3.4320253658753046</t>
  </si>
  <si>
    <t>3.4824838749776097</t>
  </si>
  <si>
    <t>0.0595773122698422</t>
  </si>
  <si>
    <t>6.3230668917144</t>
  </si>
  <si>
    <t>6.388901561138265</t>
  </si>
  <si>
    <t>0.124640030085769</t>
  </si>
  <si>
    <t>8.06354263733411</t>
  </si>
  <si>
    <t>7.74859175192035</t>
  </si>
  <si>
    <t>0.131315755217003</t>
  </si>
  <si>
    <t>7.739688878191605</t>
  </si>
  <si>
    <t>6.839082304625445</t>
  </si>
  <si>
    <t>0.109104118202315</t>
  </si>
  <si>
    <t>4.142514312291045</t>
  </si>
  <si>
    <t>3.441306948474145</t>
  </si>
  <si>
    <t>0.137660445031189</t>
  </si>
  <si>
    <t>0.8201273761693705</t>
  </si>
  <si>
    <t>0.8168315089566435</t>
  </si>
  <si>
    <t>0.0979552700208228</t>
  </si>
  <si>
    <t>7.888520773245331</t>
  </si>
  <si>
    <t>8.67990446868861</t>
  </si>
  <si>
    <t>0.08586552767720221</t>
  </si>
  <si>
    <t>3.7403697535749147</t>
  </si>
  <si>
    <t>3.294731918446275</t>
  </si>
  <si>
    <t>0.1170919020741855</t>
  </si>
  <si>
    <t>4.06026472517509</t>
  </si>
  <si>
    <t>4.27886553701819</t>
  </si>
  <si>
    <t>0.0709267883345876</t>
  </si>
  <si>
    <t>1.310825007799005</t>
  </si>
  <si>
    <t>1.372937205028725</t>
  </si>
  <si>
    <t>0.0842719865993752</t>
  </si>
  <si>
    <t>4.24285559475366</t>
  </si>
  <si>
    <t>4.09813119164268</t>
  </si>
  <si>
    <t>0.0669809615540707</t>
  </si>
  <si>
    <t>4.789187543734425</t>
  </si>
  <si>
    <t>5.12817954323327</t>
  </si>
  <si>
    <t>0.0713861044681795</t>
  </si>
  <si>
    <t>3.94716162705942</t>
  </si>
  <si>
    <t>4.1059667710684895</t>
  </si>
  <si>
    <t>0.11624866741395849</t>
  </si>
  <si>
    <t>1.73550599119472</t>
  </si>
  <si>
    <t>1.80059078313448</t>
  </si>
  <si>
    <t>0.07559580828434975</t>
  </si>
  <si>
    <t>7.1784349474715246</t>
  </si>
  <si>
    <t>6.7702685604783905</t>
  </si>
  <si>
    <t>0.0932013496391561</t>
  </si>
  <si>
    <t>4.418344674813335</t>
  </si>
  <si>
    <t>4.79108460793471</t>
  </si>
  <si>
    <t>0.123607369304839</t>
  </si>
  <si>
    <t>2.817184177307385</t>
  </si>
  <si>
    <t>2.5939178689668747</t>
  </si>
  <si>
    <t>0.0657692503843853</t>
  </si>
  <si>
    <t>1.10268640049229</t>
  </si>
  <si>
    <t>1.0347028343394449</t>
  </si>
  <si>
    <t>0.143892652869373</t>
  </si>
  <si>
    <t>1.5694401800862399</t>
  </si>
  <si>
    <t>1.37067956289316</t>
  </si>
  <si>
    <t>0.13046768143110998</t>
  </si>
  <si>
    <t>1.68614670647726</t>
  </si>
  <si>
    <t>1.62814734678183</t>
  </si>
  <si>
    <t>0.1024142545217776</t>
  </si>
  <si>
    <t>1.451469574222825</t>
  </si>
  <si>
    <t>1.5951584699928252</t>
  </si>
  <si>
    <t>0.09009253359064506</t>
  </si>
  <si>
    <t>0.803868193240301</t>
  </si>
  <si>
    <t>1.0658703646841234</t>
  </si>
  <si>
    <t>0.03724160664656885</t>
  </si>
  <si>
    <t>4.236903232108405</t>
  </si>
  <si>
    <t>4.29048350599566</t>
  </si>
  <si>
    <t>0.1628208029882315</t>
  </si>
  <si>
    <t>5.7374273590669</t>
  </si>
  <si>
    <t>5.223567209228699</t>
  </si>
  <si>
    <t>0.110514850988334</t>
  </si>
  <si>
    <t>3.14803840681442</t>
  </si>
  <si>
    <t>3.06475746938748</t>
  </si>
  <si>
    <t>0.124942398733334</t>
  </si>
  <si>
    <t>6.054189196689141</t>
  </si>
  <si>
    <t>6.248257036146005</t>
  </si>
  <si>
    <t>0.1181968530158205</t>
  </si>
  <si>
    <t>3.9730230752804854</t>
  </si>
  <si>
    <t>3.81890875937412</t>
  </si>
  <si>
    <t>0.158453879020517</t>
  </si>
  <si>
    <t>2.59219260703507</t>
  </si>
  <si>
    <t>2.6397093980094652</t>
  </si>
  <si>
    <t>0.1225390674243805</t>
  </si>
  <si>
    <t>1.33571981269205</t>
  </si>
  <si>
    <t>1.361500740102465</t>
  </si>
  <si>
    <t>0.164508762183899</t>
  </si>
  <si>
    <t>1.776284498315385</t>
  </si>
  <si>
    <t>1.5880408345307</t>
  </si>
  <si>
    <t>0.1807709816507775</t>
  </si>
  <si>
    <t>3.7307942682049546</t>
  </si>
  <si>
    <t>3.391909626515835</t>
  </si>
  <si>
    <t>0.1650475957040365</t>
  </si>
  <si>
    <t>2.7436946848964947</t>
  </si>
  <si>
    <t>2.504270588910245</t>
  </si>
  <si>
    <t>0.1161300649066426</t>
  </si>
  <si>
    <t>2.86572349035678</t>
  </si>
  <si>
    <t>2.5271886673959703</t>
  </si>
  <si>
    <t>0.174541140615652</t>
  </si>
  <si>
    <t>2.18505109092066</t>
  </si>
  <si>
    <t>2.01540060553599</t>
  </si>
  <si>
    <t>0.126803223151254</t>
  </si>
  <si>
    <t>1.11931923811404</t>
  </si>
  <si>
    <t>1.13311805439075</t>
  </si>
  <si>
    <t>0.1804076286668125</t>
  </si>
  <si>
    <t>1.3546295851738201</t>
  </si>
  <si>
    <t>1.25075339168439</t>
  </si>
  <si>
    <t>0.15105134844909301</t>
  </si>
  <si>
    <t>3.041278259258015</t>
  </si>
  <si>
    <t>3.128634340658475</t>
  </si>
  <si>
    <t>0.177328225230699</t>
  </si>
  <si>
    <t>1.70121179703087</t>
  </si>
  <si>
    <t>1.500109395555145</t>
  </si>
  <si>
    <t>0.149053302928469</t>
  </si>
  <si>
    <t>6.583312347535375</t>
  </si>
  <si>
    <t>6.046735223394335</t>
  </si>
  <si>
    <t>0.199631405037429</t>
  </si>
  <si>
    <t>1.10132449601707</t>
  </si>
  <si>
    <t>0.9807828230751134</t>
  </si>
  <si>
    <t>0.151736339048276</t>
  </si>
  <si>
    <t>1.046783716123605</t>
  </si>
  <si>
    <t>0.9408178448040605</t>
  </si>
  <si>
    <t>0.18171828261905748</t>
  </si>
  <si>
    <t>1.06910642817616</t>
  </si>
  <si>
    <t>1.0682966418526552</t>
  </si>
  <si>
    <t>0.1631019681325545</t>
  </si>
  <si>
    <t>1.7970679869277948</t>
  </si>
  <si>
    <t>1.81967318792899</t>
  </si>
  <si>
    <t>0.12792401444587098</t>
  </si>
  <si>
    <t>0.949952055846149</t>
  </si>
  <si>
    <t>1.0003655941488954</t>
  </si>
  <si>
    <t>0.10044480725815864</t>
  </si>
  <si>
    <t>3.181136756705845</t>
  </si>
  <si>
    <t>3.003651049568465</t>
  </si>
  <si>
    <t>0.132306144914011</t>
  </si>
  <si>
    <t>2.355881420715815</t>
  </si>
  <si>
    <t>2.2393537310754548</t>
  </si>
  <si>
    <t>0.116491218967396</t>
  </si>
  <si>
    <t>3.776285130185835</t>
  </si>
  <si>
    <t>3.6448697668138648</t>
  </si>
  <si>
    <t>0.14227060653589352</t>
  </si>
  <si>
    <t>3.1365724146734903</t>
  </si>
  <si>
    <t>2.8842408462230402</t>
  </si>
  <si>
    <t>0.104512657756799</t>
  </si>
  <si>
    <t>3.39375343553461</t>
  </si>
  <si>
    <t>3.6587144425400897</t>
  </si>
  <si>
    <t>0.06682164954046235</t>
  </si>
  <si>
    <t>3.427649099699495</t>
  </si>
  <si>
    <t>2.7487945041285498</t>
  </si>
  <si>
    <t>0.054851352981478</t>
  </si>
  <si>
    <t>5.320107362780686</t>
  </si>
  <si>
    <t>5.466895770938891</t>
  </si>
  <si>
    <t>0.129188481451753</t>
  </si>
  <si>
    <t>2.2473439394802996</t>
  </si>
  <si>
    <t>2.558427909978925</t>
  </si>
  <si>
    <t>0.100042213554528</t>
  </si>
  <si>
    <t>4.84925835031823</t>
  </si>
  <si>
    <t>4.50549334276778</t>
  </si>
  <si>
    <t>0.057491780693141946</t>
  </si>
  <si>
    <t>1.80309543569634</t>
  </si>
  <si>
    <t>1.9582856342358</t>
  </si>
  <si>
    <t>0.1088782137958685</t>
  </si>
  <si>
    <t>5.280400644330914</t>
  </si>
  <si>
    <t>5.934374952411335</t>
  </si>
  <si>
    <t>0.0597938290231781</t>
  </si>
  <si>
    <t>2.336977290215</t>
  </si>
  <si>
    <t>2.056040689128665</t>
  </si>
  <si>
    <t>0.1299616585569235</t>
  </si>
  <si>
    <t>4.202897421689835</t>
  </si>
  <si>
    <t>3.87005587829112</t>
  </si>
  <si>
    <t>0.1141944323747905</t>
  </si>
  <si>
    <t>0.916521879198847</t>
  </si>
  <si>
    <t>0.8993777829346135</t>
  </si>
  <si>
    <t>0.07581620115252835</t>
  </si>
  <si>
    <t>2.29778887777104</t>
  </si>
  <si>
    <t>2.11837481393799</t>
  </si>
  <si>
    <t>0.082117728951462</t>
  </si>
  <si>
    <t>1.098449283030975</t>
  </si>
  <si>
    <t>1.0027640081032725</t>
  </si>
  <si>
    <t>0.191080377930004</t>
  </si>
  <si>
    <t>0.8258513279401749</t>
  </si>
  <si>
    <t>0.7583816058234141</t>
  </si>
  <si>
    <t>0.11718878402194499</t>
  </si>
  <si>
    <t>2.0076059710477248</t>
  </si>
  <si>
    <t>2.58605781597353</t>
  </si>
  <si>
    <t>0.0788120446180321</t>
  </si>
  <si>
    <t>0.688916226374714</t>
  </si>
  <si>
    <t>0.7017744702964774</t>
  </si>
  <si>
    <t>0.04771660396845</t>
  </si>
  <si>
    <t>2.17689405737935</t>
  </si>
  <si>
    <t>2.3915929366818</t>
  </si>
  <si>
    <t>0.121850085097436</t>
  </si>
  <si>
    <t>0.8937446842699239</t>
  </si>
  <si>
    <t>0.7267189664612075</t>
  </si>
  <si>
    <t>0.1283276879775585</t>
  </si>
  <si>
    <t>1.6942208388284499</t>
  </si>
  <si>
    <t>2.152260174405005</t>
  </si>
  <si>
    <t>0.069446119470561</t>
  </si>
  <si>
    <t>2.46035502336637</t>
  </si>
  <si>
    <t>2.407293557352265</t>
  </si>
  <si>
    <t>0.100860336152315</t>
  </si>
  <si>
    <t>6.28310942798304</t>
  </si>
  <si>
    <t>5.64663875407193</t>
  </si>
  <si>
    <t>0.0708817547229275</t>
  </si>
  <si>
    <t>4.424325823495799</t>
  </si>
  <si>
    <t>4.0695898443899345</t>
  </si>
  <si>
    <t>0.06625155109895815</t>
  </si>
  <si>
    <t>5.39334425773283</t>
  </si>
  <si>
    <t>5.255056860576025</t>
  </si>
  <si>
    <t>0.188935954934403</t>
  </si>
  <si>
    <t>1.3737841774417552</t>
  </si>
  <si>
    <t>1.265159231145205</t>
  </si>
  <si>
    <t>0.187975941411895</t>
  </si>
  <si>
    <t>2.781305165914075</t>
  </si>
  <si>
    <t>2.27314332699794</t>
  </si>
  <si>
    <t>0.0783766225479844</t>
  </si>
  <si>
    <t>3.55083973745115</t>
  </si>
  <si>
    <t>3.697202548668055</t>
  </si>
  <si>
    <t>0.1316847728171165</t>
  </si>
  <si>
    <t>4.219881911125435</t>
  </si>
  <si>
    <t>3.814987112537805</t>
  </si>
  <si>
    <t>0.11736887107890816</t>
  </si>
  <si>
    <t>6.64416024469257</t>
  </si>
  <si>
    <t>6.253515788787356</t>
  </si>
  <si>
    <t>0.141756692624392</t>
  </si>
  <si>
    <t>6.117858904712115</t>
  </si>
  <si>
    <t>6.024838326201065</t>
  </si>
  <si>
    <t>0.1730174540280075</t>
  </si>
  <si>
    <t>9.31009018684823</t>
  </si>
  <si>
    <t>8.67773011425139</t>
  </si>
  <si>
    <t>0.102606076092829</t>
  </si>
  <si>
    <t>7.146021278559675</t>
  </si>
  <si>
    <t>6.4426350398264045</t>
  </si>
  <si>
    <t>0.11540100494080399</t>
  </si>
  <si>
    <t>7.969200978492784</t>
  </si>
  <si>
    <t>7.3757274833036846</t>
  </si>
  <si>
    <t>0.0675563455202824</t>
  </si>
  <si>
    <t>9.118017259015033</t>
  </si>
  <si>
    <t>9.15930156097996</t>
  </si>
  <si>
    <t>0.018328858891148152</t>
  </si>
  <si>
    <t>10.262082757791351</t>
  </si>
  <si>
    <t>10.07741241838545</t>
  </si>
  <si>
    <t>0.214630939466684</t>
  </si>
  <si>
    <t>4.114601694489145</t>
  </si>
  <si>
    <t>3.96525770574044</t>
  </si>
  <si>
    <t>0.140459697573303</t>
  </si>
  <si>
    <t>2.1262557308322396</t>
  </si>
  <si>
    <t>1.87262803356059</t>
  </si>
  <si>
    <t>0.167968062714362</t>
  </si>
  <si>
    <t>2.1096621802854347</t>
  </si>
  <si>
    <t>1.9896095380560102</t>
  </si>
  <si>
    <t>0.0946618545472704</t>
  </si>
  <si>
    <t>1.56270558791337</t>
  </si>
  <si>
    <t>1.514965191391385</t>
  </si>
  <si>
    <t>0.131496394809096</t>
  </si>
  <si>
    <t>1.7934135821841</t>
  </si>
  <si>
    <t>1.608570250427995</t>
  </si>
  <si>
    <t>0.162424207411383</t>
  </si>
  <si>
    <t>0.861415925952226</t>
  </si>
  <si>
    <t>0.736160712110425</t>
  </si>
  <si>
    <t>0.09913686821054701</t>
  </si>
  <si>
    <t>3.382140136317195</t>
  </si>
  <si>
    <t>3.42724043094744</t>
  </si>
  <si>
    <t>0.18132669694166098</t>
  </si>
  <si>
    <t>1.1789620952304651</t>
  </si>
  <si>
    <t>0.984242175669831</t>
  </si>
  <si>
    <t>0.1570774848870775</t>
  </si>
  <si>
    <t>4.286607492342625</t>
  </si>
  <si>
    <t>4.527138971615785</t>
  </si>
  <si>
    <t>0.1555812800878025</t>
  </si>
  <si>
    <t>1.959795693553295</t>
  </si>
  <si>
    <t>1.7294710820434949</t>
  </si>
  <si>
    <t>0.1676741789403285</t>
  </si>
  <si>
    <t>4.02775020115687</t>
  </si>
  <si>
    <t>3.54755885668644</t>
  </si>
  <si>
    <t>0.141633410301873</t>
  </si>
  <si>
    <t>8.280775371946795</t>
  </si>
  <si>
    <t>8.04675515037575</t>
  </si>
  <si>
    <t>0.0752944907456155</t>
  </si>
  <si>
    <t>0.448197391967739</t>
  </si>
  <si>
    <t>0.5169483668561345</t>
  </si>
  <si>
    <t>0.19073429674186398</t>
  </si>
  <si>
    <t>6.7800023782781</t>
  </si>
  <si>
    <t>6.292258461060754</t>
  </si>
  <si>
    <t>0.10570796477189084</t>
  </si>
  <si>
    <t>4.81171122432109</t>
  </si>
  <si>
    <t>4.817708890434989</t>
  </si>
  <si>
    <t>0.154701804821489</t>
  </si>
  <si>
    <t>8.885548200465834</t>
  </si>
  <si>
    <t>9.285387074524355</t>
  </si>
  <si>
    <t>0.1036948733356645</t>
  </si>
  <si>
    <t>0.6971968840657854</t>
  </si>
  <si>
    <t>0.6643921623781195</t>
  </si>
  <si>
    <t>0.0941856720331518</t>
  </si>
  <si>
    <t>1.095576494275375</t>
  </si>
  <si>
    <t>0.9215241260239255</t>
  </si>
  <si>
    <t>0.0954666215543383</t>
  </si>
  <si>
    <t>9.63295774430525</t>
  </si>
  <si>
    <t>9.74850519415537</t>
  </si>
  <si>
    <t>0.0938318377576442</t>
  </si>
  <si>
    <t>1.28477952107043</t>
  </si>
  <si>
    <t>1.21928117526353</t>
  </si>
  <si>
    <t>0.10431322012309605</t>
  </si>
  <si>
    <t>3.500560460163695</t>
  </si>
  <si>
    <t>3.675120815686835</t>
  </si>
  <si>
    <t>0.101291674958367</t>
  </si>
  <si>
    <t>1.50547300628868</t>
  </si>
  <si>
    <t>1.620783238370675</t>
  </si>
  <si>
    <t>0.0919904247965138</t>
  </si>
  <si>
    <t>4.13263254894865</t>
  </si>
  <si>
    <t>4.196776707928375</t>
  </si>
  <si>
    <t>0.110343291391689</t>
  </si>
  <si>
    <t>1.4749467292142802</t>
  </si>
  <si>
    <t>1.355069900494665</t>
  </si>
  <si>
    <t>0.129298607810522</t>
  </si>
  <si>
    <t>1.170958278649545</t>
  </si>
  <si>
    <t>1.08184716382698</t>
  </si>
  <si>
    <t>0.09982488667019704</t>
  </si>
  <si>
    <t>1.52841403318184</t>
  </si>
  <si>
    <t>1.39326093642975</t>
  </si>
  <si>
    <t>0.11120947242276599</t>
  </si>
  <si>
    <t>1.820392941550945</t>
  </si>
  <si>
    <t>1.9675706589977948</t>
  </si>
  <si>
    <t>0.0860810490604983</t>
  </si>
  <si>
    <t>3.64576704266791</t>
  </si>
  <si>
    <t>3.56066254897965</t>
  </si>
  <si>
    <t>0.06902735846477351</t>
  </si>
  <si>
    <t>1.056300179926465</t>
  </si>
  <si>
    <t>0.894497203549058</t>
  </si>
  <si>
    <t>0.1714609576407165</t>
  </si>
  <si>
    <t>1.825335232858175</t>
  </si>
  <si>
    <t>1.968792770191755</t>
  </si>
  <si>
    <t>0.119754101035654</t>
  </si>
  <si>
    <t>2.488010516530915</t>
  </si>
  <si>
    <t>2.740592620135165</t>
  </si>
  <si>
    <t>0.12832918245545</t>
  </si>
  <si>
    <t>1.333984345437175</t>
  </si>
  <si>
    <t>1.37943107735427</t>
  </si>
  <si>
    <t>0.116438364057219</t>
  </si>
  <si>
    <t>4.438073314210325</t>
  </si>
  <si>
    <t>4.127488251576844</t>
  </si>
  <si>
    <t>0.10487626638021749</t>
  </si>
  <si>
    <t>8.31504830913917</t>
  </si>
  <si>
    <t>7.702549956226514</t>
  </si>
  <si>
    <t>0.0808029304474595</t>
  </si>
  <si>
    <t>2.70502716387456</t>
  </si>
  <si>
    <t>2.714729223744445</t>
  </si>
  <si>
    <t>0.0782406642665977</t>
  </si>
  <si>
    <t>2.720977998909555</t>
  </si>
  <si>
    <t>2.77981415198284</t>
  </si>
  <si>
    <t>0.112144740811272</t>
  </si>
  <si>
    <t>2.4908190074693852</t>
  </si>
  <si>
    <t>2.4480807694992297</t>
  </si>
  <si>
    <t>0.105578993779083</t>
  </si>
  <si>
    <t>1.8274112865870502</t>
  </si>
  <si>
    <t>1.880728166182615</t>
  </si>
  <si>
    <t>0.105417496631054</t>
  </si>
  <si>
    <t>1.3559985432424901</t>
  </si>
  <si>
    <t>1.06145030751761</t>
  </si>
  <si>
    <t>0.0737298041967327</t>
  </si>
  <si>
    <t>4.234024687476685</t>
  </si>
  <si>
    <t>4.44608998927926</t>
  </si>
  <si>
    <t>0.0998852368915658</t>
  </si>
  <si>
    <t>0.892506032524659</t>
  </si>
  <si>
    <t>0.805093306216541</t>
  </si>
  <si>
    <t>0.133261276478467</t>
  </si>
  <si>
    <t>8.997460009866884</t>
  </si>
  <si>
    <t>8.294780463658576</t>
  </si>
  <si>
    <t>0.111575823719271</t>
  </si>
  <si>
    <t>1.2052370332566</t>
  </si>
  <si>
    <t>1.26491684849249</t>
  </si>
  <si>
    <t>0.0783845380136787</t>
  </si>
  <si>
    <t>3.51323921684619</t>
  </si>
  <si>
    <t>2.8520705410539398</t>
  </si>
  <si>
    <t>0.128940693620527</t>
  </si>
  <si>
    <t>0.7264843895200435</t>
  </si>
  <si>
    <t>0.7267839454286995</t>
  </si>
  <si>
    <t>0.105785111382857</t>
  </si>
  <si>
    <t>1.204042904999095</t>
  </si>
  <si>
    <t>1.184657663767705</t>
  </si>
  <si>
    <t>0.171680474494013</t>
  </si>
  <si>
    <t>3.5663772301000947</t>
  </si>
  <si>
    <t>3.62499077857622</t>
  </si>
  <si>
    <t>0.139994123971801</t>
  </si>
  <si>
    <t>1.4922057399227748</t>
  </si>
  <si>
    <t>1.19420783667782</t>
  </si>
  <si>
    <t>0.09222918432153196</t>
  </si>
  <si>
    <t>1.573052307020915</t>
  </si>
  <si>
    <t>1.55391711910032</t>
  </si>
  <si>
    <t>0.144491939018624</t>
  </si>
  <si>
    <t>0.9066088537201256</t>
  </si>
  <si>
    <t>0.808586594457992</t>
  </si>
  <si>
    <t>0.131361561794081</t>
  </si>
  <si>
    <t>0.695737026513576</t>
  </si>
  <si>
    <t>0.7416324409246016</t>
  </si>
  <si>
    <t>0.127377976507493</t>
  </si>
  <si>
    <t>3.248237528432015</t>
  </si>
  <si>
    <t>2.68326136324765</t>
  </si>
  <si>
    <t>0.1027236877173832</t>
  </si>
  <si>
    <t>3.6682628118146896</t>
  </si>
  <si>
    <t>3.2729642268026247</t>
  </si>
  <si>
    <t>0.138101815748211</t>
  </si>
  <si>
    <t>2.405487147097455</t>
  </si>
  <si>
    <t>2.4139839146938398</t>
  </si>
  <si>
    <t>0.108087863662733</t>
  </si>
  <si>
    <t>7.600096682634826</t>
  </si>
  <si>
    <t>7.16659794659577</t>
  </si>
  <si>
    <t>0.139831384607128</t>
  </si>
  <si>
    <t>2.48059038935076</t>
  </si>
  <si>
    <t>2.521282929218075</t>
  </si>
  <si>
    <t>0.133951460957022</t>
  </si>
  <si>
    <t>1.34186946057337</t>
  </si>
  <si>
    <t>1.266696947583875</t>
  </si>
  <si>
    <t>0.176444679302239</t>
  </si>
  <si>
    <t>4.217187616343925</t>
  </si>
  <si>
    <t>3.74662505528547</t>
  </si>
  <si>
    <t>0.107800341269723</t>
  </si>
  <si>
    <t>3.8586424137522153</t>
  </si>
  <si>
    <t>4.100761538086</t>
  </si>
  <si>
    <t>0.101259674511723</t>
  </si>
  <si>
    <t>1.03203622204687</t>
  </si>
  <si>
    <t>1.16250592733416</t>
  </si>
  <si>
    <t>0.0921226879632515</t>
  </si>
  <si>
    <t>6.10608787430631</t>
  </si>
  <si>
    <t>5.935660788613445</t>
  </si>
  <si>
    <t>0.160179916700664</t>
  </si>
  <si>
    <t>4.599785076532465</t>
  </si>
  <si>
    <t>4.30380802715351</t>
  </si>
  <si>
    <t>0.106863290452769</t>
  </si>
  <si>
    <t>2.215772448626865</t>
  </si>
  <si>
    <t>2.37166875242267</t>
  </si>
  <si>
    <t>0.10513830325222</t>
  </si>
  <si>
    <t>3.528364431650095</t>
  </si>
  <si>
    <t>3.4845761469821452</t>
  </si>
  <si>
    <t>0.07212837735957056</t>
  </si>
  <si>
    <t>3.519501406869995</t>
  </si>
  <si>
    <t>2.4808858243975997</t>
  </si>
  <si>
    <t>0.0845664853755361</t>
  </si>
  <si>
    <t>1.562872350392435</t>
  </si>
  <si>
    <t>1.82895560329352</t>
  </si>
  <si>
    <t>0.09084392931496565</t>
  </si>
  <si>
    <t>3.726230266319785</t>
  </si>
  <si>
    <t>3.42744331304179</t>
  </si>
  <si>
    <t>0.156084743973821</t>
  </si>
  <si>
    <t>6.293619431608365</t>
  </si>
  <si>
    <t>5.869924269009999</t>
  </si>
  <si>
    <t>0.0644665601445009</t>
  </si>
  <si>
    <t>6.286607056106605</t>
  </si>
  <si>
    <t>6.346290823680135</t>
  </si>
  <si>
    <t>0.181571336376229</t>
  </si>
  <si>
    <t>1.6641221348915352</t>
  </si>
  <si>
    <t>1.610554076484785</t>
  </si>
  <si>
    <t>0.0905618205382045</t>
  </si>
  <si>
    <t>3.3499986343031702</t>
  </si>
  <si>
    <t>3.31000610127653</t>
  </si>
  <si>
    <t>0.12756786180962015</t>
  </si>
  <si>
    <t>10.645530075408551</t>
  </si>
  <si>
    <t>10.06337459153875</t>
  </si>
  <si>
    <t>0.0849172754291916</t>
  </si>
  <si>
    <t>6.114165052396761</t>
  </si>
  <si>
    <t>5.570275551390296</t>
  </si>
  <si>
    <t>0.04152479265667035</t>
  </si>
  <si>
    <t>1.5572203182376652</t>
  </si>
  <si>
    <t>1.530253103731875</t>
  </si>
  <si>
    <t>0.07653529382462225</t>
  </si>
  <si>
    <t>3.7501356116561047</t>
  </si>
  <si>
    <t>3.5299631523628197</t>
  </si>
  <si>
    <t>0.14585187423103202</t>
  </si>
  <si>
    <t>9.90432258425006</t>
  </si>
  <si>
    <t>8.990012052535409</t>
  </si>
  <si>
    <t>0.0843039067348823</t>
  </si>
  <si>
    <t>6.105816203360851</t>
  </si>
  <si>
    <t>6.255070733995135</t>
  </si>
  <si>
    <t>0.107026180649905</t>
  </si>
  <si>
    <t>8.179817772309445</t>
  </si>
  <si>
    <t>8.08518541091573</t>
  </si>
  <si>
    <t>0.0980194830417835</t>
  </si>
  <si>
    <t>1.124327830619415</t>
  </si>
  <si>
    <t>1.153985586992925</t>
  </si>
  <si>
    <t>0.125532946442872</t>
  </si>
  <si>
    <t>1.8054771746021099</t>
  </si>
  <si>
    <t>1.677725908949915</t>
  </si>
  <si>
    <t>0.1865342137531415</t>
  </si>
  <si>
    <t>5.325071755889605</t>
  </si>
  <si>
    <t>5.063447134030994</t>
  </si>
  <si>
    <t>0.0889826292400888</t>
  </si>
  <si>
    <t>4.877251233066335</t>
  </si>
  <si>
    <t>5.819711487235541</t>
  </si>
  <si>
    <t>0.0694727688868786</t>
  </si>
  <si>
    <t>3.258487008018505</t>
  </si>
  <si>
    <t>2.91674164617129</t>
  </si>
  <si>
    <t>0.0841173472071886</t>
  </si>
  <si>
    <t>11.3565119003446</t>
  </si>
  <si>
    <t>10.9478717159776</t>
  </si>
  <si>
    <t>0.162613198571918</t>
  </si>
  <si>
    <t>10.5776234852271</t>
  </si>
  <si>
    <t>10.29149814291215</t>
  </si>
  <si>
    <t>0.0799858927158417</t>
  </si>
  <si>
    <t>5.28934754913614</t>
  </si>
  <si>
    <t>5.161083852555915</t>
  </si>
  <si>
    <t>0.150091356083829</t>
  </si>
  <si>
    <t>4.57892061466004</t>
  </si>
  <si>
    <t>3.82531433422418</t>
  </si>
  <si>
    <t>0.1038951279864273</t>
  </si>
  <si>
    <t>13.55966887982705</t>
  </si>
  <si>
    <t>11.40219724364265</t>
  </si>
  <si>
    <t>0.143672483975884</t>
  </si>
  <si>
    <t>24.9662255674869</t>
  </si>
  <si>
    <t>24.581369492428202</t>
  </si>
  <si>
    <t>0.120643328897978</t>
  </si>
  <si>
    <t>8.09262664561167</t>
  </si>
  <si>
    <t>7.262895803732645</t>
  </si>
  <si>
    <t>0.0615483122673335</t>
  </si>
  <si>
    <t>6.35914260865489</t>
  </si>
  <si>
    <t>7.0503256837338295</t>
  </si>
  <si>
    <t>0.09744546058079495</t>
  </si>
  <si>
    <t>5.81627592855336</t>
  </si>
  <si>
    <t>4.70498206581159</t>
  </si>
  <si>
    <t>0.10572826982885</t>
  </si>
  <si>
    <t>6.917902562090335</t>
  </si>
  <si>
    <t>5.4372801729011595</t>
  </si>
  <si>
    <t>0.11267342734265981</t>
  </si>
  <si>
    <t>0.44680871853668</t>
  </si>
  <si>
    <t>0.46559815179741504</t>
  </si>
  <si>
    <t>0.0872102069907055</t>
  </si>
  <si>
    <t>8.569847118538865</t>
  </si>
  <si>
    <t>8.246127406315665</t>
  </si>
  <si>
    <t>0.128124614548747</t>
  </si>
  <si>
    <t>8.44643575304248</t>
  </si>
  <si>
    <t>7.838894858768221</t>
  </si>
  <si>
    <t>0.188314201356379</t>
  </si>
  <si>
    <t>0.8530687214427406</t>
  </si>
  <si>
    <t>0.670182845303668</t>
  </si>
  <si>
    <t>0.0606590494746503</t>
  </si>
  <si>
    <t>2.0470983841448</t>
  </si>
  <si>
    <t>1.72090166708909</t>
  </si>
  <si>
    <t>0.06330220880477355</t>
  </si>
  <si>
    <t>1.2059502585241848</t>
  </si>
  <si>
    <t>1.2609151847899152</t>
  </si>
  <si>
    <t>0.106103375710306</t>
  </si>
  <si>
    <t>0.754106605768727</t>
  </si>
  <si>
    <t>0.7101821589910691</t>
  </si>
  <si>
    <t>0.1213466056355235</t>
  </si>
  <si>
    <t>2.718292743603095</t>
  </si>
  <si>
    <t>2.40727529906902</t>
  </si>
  <si>
    <t>0.150539223289354</t>
  </si>
  <si>
    <t>4.473063147601265</t>
  </si>
  <si>
    <t>4.546778630935175</t>
  </si>
  <si>
    <t>0.05496005044927235</t>
  </si>
  <si>
    <t>1.6747147090406949</t>
  </si>
  <si>
    <t>1.8578081560490198</t>
  </si>
  <si>
    <t>0.0738951881881746</t>
  </si>
  <si>
    <t>2.518893210651235</t>
  </si>
  <si>
    <t>2.52696440442847</t>
  </si>
  <si>
    <t>0.0549383779815695</t>
  </si>
  <si>
    <t>11.2529855519719</t>
  </si>
  <si>
    <t>11.918442306880749</t>
  </si>
  <si>
    <t>0.0747985200758414</t>
  </si>
  <si>
    <t>7.16808801442709</t>
  </si>
  <si>
    <t>7.51080193163698</t>
  </si>
  <si>
    <t>0.1201433126581465</t>
  </si>
  <si>
    <t>8.312944543154906</t>
  </si>
  <si>
    <t>7.415509880367865</t>
  </si>
  <si>
    <t>0.0991633260340123</t>
  </si>
  <si>
    <t>3.643711663010925</t>
  </si>
  <si>
    <t>4.24122906081574</t>
  </si>
  <si>
    <t>0.09858626445687341</t>
  </si>
  <si>
    <t>3.97022227406823</t>
  </si>
  <si>
    <t>4.04157047459334</t>
  </si>
  <si>
    <t>0.126960885839373</t>
  </si>
  <si>
    <t>2.991524642424045</t>
  </si>
  <si>
    <t>3.3544326356278953</t>
  </si>
  <si>
    <t>0.1392087005329865</t>
  </si>
  <si>
    <t>1.377199636972525</t>
  </si>
  <si>
    <t>1.957143516342745</t>
  </si>
  <si>
    <t>0.12986017486718682</t>
  </si>
  <si>
    <t>1.515252950992725</t>
  </si>
  <si>
    <t>1.517724152803495</t>
  </si>
  <si>
    <t>0.124758178757352</t>
  </si>
  <si>
    <t>0.7902088663005136</t>
  </si>
  <si>
    <t>0.6991973186453511</t>
  </si>
  <si>
    <t>0.1133687642159025</t>
  </si>
  <si>
    <t>3.228404078115515</t>
  </si>
  <si>
    <t>2.810814347826235</t>
  </si>
  <si>
    <t>0.128745723415793</t>
  </si>
  <si>
    <t>2.98748856181859</t>
  </si>
  <si>
    <t>2.999811312914105</t>
  </si>
  <si>
    <t>0.1360453303811245</t>
  </si>
  <si>
    <t>1.1780411035502598</t>
  </si>
  <si>
    <t>1.09298598935954</t>
  </si>
  <si>
    <t>0.108424930750746</t>
  </si>
  <si>
    <t>3.25976935559975</t>
  </si>
  <si>
    <t>2.9398030596458353</t>
  </si>
  <si>
    <t>0.12282490859651</t>
  </si>
  <si>
    <t>1.2096881330073002</t>
  </si>
  <si>
    <t>1.282762871953355</t>
  </si>
  <si>
    <t>0.169783280266553</t>
  </si>
  <si>
    <t>1.4224343671260749</t>
  </si>
  <si>
    <t>1.25456195980985</t>
  </si>
  <si>
    <t>0.190305544557491</t>
  </si>
  <si>
    <t>1.260909315568085</t>
  </si>
  <si>
    <t>1.0889998198865825</t>
  </si>
  <si>
    <t>0.163727903971369</t>
  </si>
  <si>
    <t>1.5520767695215851</t>
  </si>
  <si>
    <t>1.60836197110606</t>
  </si>
  <si>
    <t>0.121040493511018</t>
  </si>
  <si>
    <t>2.9876504023502948</t>
  </si>
  <si>
    <t>2.87343017713806</t>
  </si>
  <si>
    <t>0.0963169167779695</t>
  </si>
  <si>
    <t>2.5898465695772597</t>
  </si>
  <si>
    <t>2.5463190424888102</t>
  </si>
  <si>
    <t>0.1140583091883075</t>
  </si>
  <si>
    <t>2.53307100154412</t>
  </si>
  <si>
    <t>2.57953927899781</t>
  </si>
  <si>
    <t>0.0978228060862448</t>
  </si>
  <si>
    <t>2.187415161224945</t>
  </si>
  <si>
    <t>2.351611462721605</t>
  </si>
  <si>
    <t>0.195185198585231</t>
  </si>
  <si>
    <t>1.2944879009627</t>
  </si>
  <si>
    <t>1.26117140816368</t>
  </si>
  <si>
    <t>0.103976422882272</t>
  </si>
  <si>
    <t>2.16795040056856</t>
  </si>
  <si>
    <t>1.975429619002095</t>
  </si>
  <si>
    <t>0.165359994690047</t>
  </si>
  <si>
    <t>3.075404384501235</t>
  </si>
  <si>
    <t>2.6124041609227353</t>
  </si>
  <si>
    <t>0.180448863901147</t>
  </si>
  <si>
    <t>4.593002040184254</t>
  </si>
  <si>
    <t>3.9728440102431852</t>
  </si>
  <si>
    <t>0.09720350384837405</t>
  </si>
  <si>
    <t>1.5577063846514299</t>
  </si>
  <si>
    <t>1.7423999563805999</t>
  </si>
  <si>
    <t>0.09384642334741</t>
  </si>
  <si>
    <t>2.0107037719469654</t>
  </si>
  <si>
    <t>1.978553558950695</t>
  </si>
  <si>
    <t>0.118276241223714</t>
  </si>
  <si>
    <t>3.391505208634285</t>
  </si>
  <si>
    <t>3.39717586130023</t>
  </si>
  <si>
    <t>0.144011278766006</t>
  </si>
  <si>
    <t>1.45703097191817</t>
  </si>
  <si>
    <t>1.42239601036968</t>
  </si>
  <si>
    <t>0.0806665597492204</t>
  </si>
  <si>
    <t>1.9207744386362349</t>
  </si>
  <si>
    <t>1.92509161188558</t>
  </si>
  <si>
    <t>0.1604787458171335</t>
  </si>
  <si>
    <t>3.484435260330515</t>
  </si>
  <si>
    <t>3.253623732269835</t>
  </si>
  <si>
    <t>0.1163386472031685</t>
  </si>
  <si>
    <t>1.1923216676368948</t>
  </si>
  <si>
    <t>1.082783695046105</t>
  </si>
  <si>
    <t>0.154615634198869</t>
  </si>
  <si>
    <t>4.059015317956515</t>
  </si>
  <si>
    <t>4.183680601153879</t>
  </si>
  <si>
    <t>0.1728789436991125</t>
  </si>
  <si>
    <t>1.21355779143116</t>
  </si>
  <si>
    <t>1.296293769896125</t>
  </si>
  <si>
    <t>0.11972295641644</t>
  </si>
  <si>
    <t>2.576665450853655</t>
  </si>
  <si>
    <t>2.35735440679013</t>
  </si>
  <si>
    <t>0.110634716266941</t>
  </si>
  <si>
    <t>1.960356305721785</t>
  </si>
  <si>
    <t>1.783134682201595</t>
  </si>
  <si>
    <t>0.1184021304435816</t>
  </si>
  <si>
    <t>5.763090168565984</t>
  </si>
  <si>
    <t>4.826450091027144</t>
  </si>
  <si>
    <t>0.08694877969989115</t>
  </si>
  <si>
    <t>3.47538957710756</t>
  </si>
  <si>
    <t>3.206568520888845</t>
  </si>
  <si>
    <t>0.1561061526909655</t>
  </si>
  <si>
    <t>1.70937816971656</t>
  </si>
  <si>
    <t>1.765984760208555</t>
  </si>
  <si>
    <t>0.118451473876889</t>
  </si>
  <si>
    <t>11.684294811038</t>
  </si>
  <si>
    <t>11.35326469609635</t>
  </si>
  <si>
    <t>0.111332785849722</t>
  </si>
  <si>
    <t>3.515583060857735</t>
  </si>
  <si>
    <t>3.188510457413925</t>
  </si>
  <si>
    <t>0.113640719502072</t>
  </si>
  <si>
    <t>0.631964099292365</t>
  </si>
  <si>
    <t>0.6346796699051116</t>
  </si>
  <si>
    <t>0.1068019817613582</t>
  </si>
  <si>
    <t>1.251498744293135</t>
  </si>
  <si>
    <t>1.427455137991765</t>
  </si>
  <si>
    <t>0.14709027009534</t>
  </si>
  <si>
    <t>4.54066732688562</t>
  </si>
  <si>
    <t>4.3947834756212405</t>
  </si>
  <si>
    <t>0.08467956433157145</t>
  </si>
  <si>
    <t>2.52317659394724</t>
  </si>
  <si>
    <t>2.0629673577684953</t>
  </si>
  <si>
    <t>0.1866270948517625</t>
  </si>
  <si>
    <t>2.86621814759846</t>
  </si>
  <si>
    <t>2.84077943975638</t>
  </si>
  <si>
    <t>0.120097436180579</t>
  </si>
  <si>
    <t>6.40198161729578</t>
  </si>
  <si>
    <t>5.92758213550817</t>
  </si>
  <si>
    <t>0.180329024402031</t>
  </si>
  <si>
    <t>3.59391310255078</t>
  </si>
  <si>
    <t>3.49008801966803</t>
  </si>
  <si>
    <t>0.13679903509449048</t>
  </si>
  <si>
    <t>2.8240412910309596</t>
  </si>
  <si>
    <t>2.67813177520344</t>
  </si>
  <si>
    <t>0.1450648516976985</t>
  </si>
  <si>
    <t>3.416905628670725</t>
  </si>
  <si>
    <t>2.91076367584856</t>
  </si>
  <si>
    <t>0.17104477102673848</t>
  </si>
  <si>
    <t>4.11306592592046</t>
  </si>
  <si>
    <t>3.74855149868296</t>
  </si>
  <si>
    <t>0.11624186416535551</t>
  </si>
  <si>
    <t>3.01802260703969</t>
  </si>
  <si>
    <t>2.7963514631693602</t>
  </si>
  <si>
    <t>0.13365112936024048</t>
  </si>
  <si>
    <t>2.2752611200881896</t>
  </si>
  <si>
    <t>2.3256557663897697</t>
  </si>
  <si>
    <t>0.22869962550556</t>
  </si>
  <si>
    <t>3.31077001294743</t>
  </si>
  <si>
    <t>2.86379599597775</t>
  </si>
  <si>
    <t>0.179200939087806</t>
  </si>
  <si>
    <t>5.68102332659878</t>
  </si>
  <si>
    <t>5.389790132070685</t>
  </si>
  <si>
    <t>0.1660678585149325</t>
  </si>
  <si>
    <t>1.43337266063054</t>
  </si>
  <si>
    <t>1.050231001497795</t>
  </si>
  <si>
    <t>0.1032419583259645</t>
  </si>
  <si>
    <t>1.54824850655937</t>
  </si>
  <si>
    <t>1.4637789299155601</t>
  </si>
  <si>
    <t>0.106367978884036</t>
  </si>
  <si>
    <t>3.153048031844815</t>
  </si>
  <si>
    <t>2.9092205056777303</t>
  </si>
  <si>
    <t>0.178743313845809</t>
  </si>
  <si>
    <t>1.62161999159443</t>
  </si>
  <si>
    <t>1.491219216579595</t>
  </si>
  <si>
    <t>0.09697593625942541</t>
  </si>
  <si>
    <t>2.779702053350915</t>
  </si>
  <si>
    <t>2.7577782047773</t>
  </si>
  <si>
    <t>0.133022862054367</t>
  </si>
  <si>
    <t>6.34941432631029</t>
  </si>
  <si>
    <t>6.18142601643292</t>
  </si>
  <si>
    <t>0.147563967666562</t>
  </si>
  <si>
    <t>2.428996049807365</t>
  </si>
  <si>
    <t>2.192330652571945</t>
  </si>
  <si>
    <t>0.10134806693352019</t>
  </si>
  <si>
    <t>3.8580330527632354</t>
  </si>
  <si>
    <t>3.977078782304785</t>
  </si>
  <si>
    <t>0.10324478167446</t>
  </si>
  <si>
    <t>5.62771928996169</t>
  </si>
  <si>
    <t>4.35747750099328</t>
  </si>
  <si>
    <t>0.07465959470675565</t>
  </si>
  <si>
    <t>5.58455845116206</t>
  </si>
  <si>
    <t>5.859578233847325</t>
  </si>
  <si>
    <t>0.179912072576032</t>
  </si>
  <si>
    <t>3.488035545379295</t>
  </si>
  <si>
    <t>2.904730605111515</t>
  </si>
  <si>
    <t>0.1090543771040355</t>
  </si>
  <si>
    <t>4.278086133360275</t>
  </si>
  <si>
    <t>3.92109175558657</t>
  </si>
  <si>
    <t>0.141128307816725</t>
  </si>
  <si>
    <t>12.36480982281585</t>
  </si>
  <si>
    <t>11.35193719152185</t>
  </si>
  <si>
    <t>0.12946123294358852</t>
  </si>
  <si>
    <t>7.8054011063427104</t>
  </si>
  <si>
    <t>8.003016207791514</t>
  </si>
  <si>
    <t>0.139285720323012</t>
  </si>
  <si>
    <t>10.46337279428205</t>
  </si>
  <si>
    <t>10.581495618914</t>
  </si>
  <si>
    <t>0.0931291125460358</t>
  </si>
  <si>
    <t>8.75474098968942</t>
  </si>
  <si>
    <t>8.989287791826825</t>
  </si>
  <si>
    <t>0.14681398088688</t>
  </si>
  <si>
    <t>7.19028971104622</t>
  </si>
  <si>
    <t>7.554833757334065</t>
  </si>
  <si>
    <t>0.171708764514545</t>
  </si>
  <si>
    <t>8.363123156788074</t>
  </si>
  <si>
    <t>8.19854366129142</t>
  </si>
  <si>
    <t>0.117420864295684</t>
  </si>
  <si>
    <t>3.0873642714208103</t>
  </si>
  <si>
    <t>3.02240534742188</t>
  </si>
  <si>
    <t>0.119305545211719</t>
  </si>
  <si>
    <t>4.765036573864846</t>
  </si>
  <si>
    <t>4.59308706633022</t>
  </si>
  <si>
    <t>0.131754307899083</t>
  </si>
  <si>
    <t>1.510763452159515</t>
  </si>
  <si>
    <t>1.4424248148821999</t>
  </si>
  <si>
    <t>0.14237846520818848</t>
  </si>
  <si>
    <t>4.59634127581301</t>
  </si>
  <si>
    <t>4.733218584831345</t>
  </si>
  <si>
    <t>0.0800391260105706</t>
  </si>
  <si>
    <t>5.188895493848435</t>
  </si>
  <si>
    <t>5.1786753165596355</t>
  </si>
  <si>
    <t>0.0503429861885223</t>
  </si>
  <si>
    <t>1.724563119521805</t>
  </si>
  <si>
    <t>1.599477803969425</t>
  </si>
  <si>
    <t>0.104318997386663</t>
  </si>
  <si>
    <t>2.973359162190415</t>
  </si>
  <si>
    <t>3.083638385891925</t>
  </si>
  <si>
    <t>0.127659145788798</t>
  </si>
  <si>
    <t>4.22561851183729</t>
  </si>
  <si>
    <t>4.097850552348305</t>
  </si>
  <si>
    <t>0.0897072069638854</t>
  </si>
  <si>
    <t>1.7284312582448251</t>
  </si>
  <si>
    <t>1.56946477918841</t>
  </si>
  <si>
    <t>0.158899798638858</t>
  </si>
  <si>
    <t>0.9744676276647555</t>
  </si>
  <si>
    <t>0.9778300711942911</t>
  </si>
  <si>
    <t>0.188923904007663</t>
  </si>
  <si>
    <t>4.47789891728341</t>
  </si>
  <si>
    <t>4.266787878957841</t>
  </si>
  <si>
    <t>0.06842087348365794</t>
  </si>
  <si>
    <t>2.778812163658725</t>
  </si>
  <si>
    <t>2.7240221758804353</t>
  </si>
  <si>
    <t>0.10901168943106</t>
  </si>
  <si>
    <t>1.903380227527065</t>
  </si>
  <si>
    <t>1.827887786124695</t>
  </si>
  <si>
    <t>0.120152944199661</t>
  </si>
  <si>
    <t>2.01381830272195</t>
  </si>
  <si>
    <t>1.99588296407391</t>
  </si>
  <si>
    <t>0.135551139003096</t>
  </si>
  <si>
    <t>0.7807875660297415</t>
  </si>
  <si>
    <t>0.784165388520372</t>
  </si>
  <si>
    <t>0.11390702642614</t>
  </si>
  <si>
    <t>3.9067846296770403</t>
  </si>
  <si>
    <t>4.775152689644</t>
  </si>
  <si>
    <t>0.0710466128719633</t>
  </si>
  <si>
    <t>7.854374723736855</t>
  </si>
  <si>
    <t>7.951961857705165</t>
  </si>
  <si>
    <t>0.132736924154395</t>
  </si>
  <si>
    <t>10.87734848385805</t>
  </si>
  <si>
    <t>10.39669538787645</t>
  </si>
  <si>
    <t>0.0835809989383757</t>
  </si>
  <si>
    <t>6.610865659108075</t>
  </si>
  <si>
    <t>5.8361657690741</t>
  </si>
  <si>
    <t>0.0948889164787964</t>
  </si>
  <si>
    <t>5.36633599255612</t>
  </si>
  <si>
    <t>6.223763813878315</t>
  </si>
  <si>
    <t>0.17438728810303</t>
  </si>
  <si>
    <t>3.26548033344196</t>
  </si>
  <si>
    <t>3.046008613848625</t>
  </si>
  <si>
    <t>0.09831606189671971</t>
  </si>
  <si>
    <t>3.8490583731442447</t>
  </si>
  <si>
    <t>4.085697833576635</t>
  </si>
  <si>
    <t>0.112242113709805</t>
  </si>
  <si>
    <t>2.3185714279009098</t>
  </si>
  <si>
    <t>2.4616448546654253</t>
  </si>
  <si>
    <t>0.11092201510487351</t>
  </si>
  <si>
    <t>6.5217955358260244</t>
  </si>
  <si>
    <t>6.787704782376185</t>
  </si>
  <si>
    <t>0.108754646073433</t>
  </si>
  <si>
    <t>5.915967519628564</t>
  </si>
  <si>
    <t>5.57109538840921</t>
  </si>
  <si>
    <t>0.1299176103008205</t>
  </si>
  <si>
    <t>10.3909297711682</t>
  </si>
  <si>
    <t>11.7121159448829</t>
  </si>
  <si>
    <t>0.124107859404982</t>
  </si>
  <si>
    <t>6.298136625499319</t>
  </si>
  <si>
    <t>6.38993573659288</t>
  </si>
  <si>
    <t>0.1080860196466565</t>
  </si>
  <si>
    <t>3.96178860844157</t>
  </si>
  <si>
    <t>3.41445103432321</t>
  </si>
  <si>
    <t>0.187593452111386</t>
  </si>
  <si>
    <t>11.2572673319206</t>
  </si>
  <si>
    <t>10.14870952881625</t>
  </si>
  <si>
    <t>0.2191452053513085</t>
  </si>
  <si>
    <t>10.118830094993374</t>
  </si>
  <si>
    <t>9.38955527379072</t>
  </si>
  <si>
    <t>0.08616940430614185</t>
  </si>
  <si>
    <t>2.7588505638507552</t>
  </si>
  <si>
    <t>2.821476352332345</t>
  </si>
  <si>
    <t>0.167863515239568</t>
  </si>
  <si>
    <t>2.06517052370865</t>
  </si>
  <si>
    <t>2.015971540130535</t>
  </si>
  <si>
    <t>0.0660108354188763</t>
  </si>
  <si>
    <t>1.89725664140473</t>
  </si>
  <si>
    <t>1.74893126805603</t>
  </si>
  <si>
    <t>0.0460037407319853</t>
  </si>
  <si>
    <t>1.46699012508101</t>
  </si>
  <si>
    <t>1.34780714797787</t>
  </si>
  <si>
    <t>0.0985444497781916</t>
  </si>
  <si>
    <t>2.5054320015329354</t>
  </si>
  <si>
    <t>2.266871523302155</t>
  </si>
  <si>
    <t>0.1658509370002585</t>
  </si>
  <si>
    <t>2.512593450916925</t>
  </si>
  <si>
    <t>2.4925769604575896</t>
  </si>
  <si>
    <t>0.08388393061539409</t>
  </si>
  <si>
    <t>2.9245930010377</t>
  </si>
  <si>
    <t>3.17774129309456</t>
  </si>
  <si>
    <t>0.1775102109082745</t>
  </si>
  <si>
    <t>2.980774285486425</t>
  </si>
  <si>
    <t>3.47863494593305</t>
  </si>
  <si>
    <t>0.1605480710211605</t>
  </si>
  <si>
    <t>3.18230316063625</t>
  </si>
  <si>
    <t>3.1539361492719253</t>
  </si>
  <si>
    <t>0.09842062533852325</t>
  </si>
  <si>
    <t>1.5776392189367199</t>
  </si>
  <si>
    <t>1.5274578570263802</t>
  </si>
  <si>
    <t>0.066936147539215</t>
  </si>
  <si>
    <t>1.91563276684464</t>
  </si>
  <si>
    <t>1.690644337120395</t>
  </si>
  <si>
    <t>0.08806448752725596</t>
  </si>
  <si>
    <t>1.94804945967284</t>
  </si>
  <si>
    <t>1.63369733271398</t>
  </si>
  <si>
    <t>0.11274202763013899</t>
  </si>
  <si>
    <t>2.037566013584375</t>
  </si>
  <si>
    <t>2.1227158741671897</t>
  </si>
  <si>
    <t>0.1362243492414165</t>
  </si>
  <si>
    <t>2.43210638443208</t>
  </si>
  <si>
    <t>2.6187935760736503</t>
  </si>
  <si>
    <t>0.06738208878944074</t>
  </si>
  <si>
    <t>2.273318218574305</t>
  </si>
  <si>
    <t>1.976521320054115</t>
  </si>
  <si>
    <t>0.0624060904395168</t>
  </si>
  <si>
    <t>1.86726124820831</t>
  </si>
  <si>
    <t>2.195964490878655</t>
  </si>
  <si>
    <t>0.08250163581184344</t>
  </si>
  <si>
    <t>1.721548969949535</t>
  </si>
  <si>
    <t>1.732653862227175</t>
  </si>
  <si>
    <t>0.0605508624607597</t>
  </si>
  <si>
    <t>1.457873671899355</t>
  </si>
  <si>
    <t>1.49807578515797</t>
  </si>
  <si>
    <t>0.11542795222209999</t>
  </si>
  <si>
    <t>0.9134815531481075</t>
  </si>
  <si>
    <t>0.7636420074299575</t>
  </si>
  <si>
    <t>0.130946641007366</t>
  </si>
  <si>
    <t>0.9466438347898976</t>
  </si>
  <si>
    <t>0.8344400624322654</t>
  </si>
  <si>
    <t>0.162650121872273</t>
  </si>
  <si>
    <t>1.599789321393385</t>
  </si>
  <si>
    <t>1.48497071660805</t>
  </si>
  <si>
    <t>0.198623692339992</t>
  </si>
  <si>
    <t>2.64031644363155</t>
  </si>
  <si>
    <t>2.3798541545505403</t>
  </si>
  <si>
    <t>0.117456662244052</t>
  </si>
  <si>
    <t>0.9590069697114065</t>
  </si>
  <si>
    <t>0.8564011357863355</t>
  </si>
  <si>
    <t>0.08130233983195545</t>
  </si>
  <si>
    <t>0.4940173971257395</t>
  </si>
  <si>
    <t>0.48009730902790204</t>
  </si>
  <si>
    <t>0.0836530357562962</t>
  </si>
  <si>
    <t>2.78556316996564</t>
  </si>
  <si>
    <t>2.7791116059729104</t>
  </si>
  <si>
    <t>0.0491819747921256</t>
  </si>
  <si>
    <t>1.366476289204835</t>
  </si>
  <si>
    <t>1.28071834320076</t>
  </si>
  <si>
    <t>0.09268870344843999</t>
  </si>
  <si>
    <t>1.0492228994138149</t>
  </si>
  <si>
    <t>1.036271733352785</t>
  </si>
  <si>
    <t>0.141273918912037</t>
  </si>
  <si>
    <t>1.61875702900844</t>
  </si>
  <si>
    <t>1.593833239712185</t>
  </si>
  <si>
    <t>0.15381396755058002</t>
  </si>
  <si>
    <t>1.093026918327955</t>
  </si>
  <si>
    <t>1.031651755363745</t>
  </si>
  <si>
    <t>0.220957934448525</t>
  </si>
  <si>
    <t>2.838932551447305</t>
  </si>
  <si>
    <t>2.552861911113605</t>
  </si>
  <si>
    <t>0.0763229948859172</t>
  </si>
  <si>
    <t>2.8791277842704</t>
  </si>
  <si>
    <t>2.83802143615943</t>
  </si>
  <si>
    <t>0.0786389446103546</t>
  </si>
  <si>
    <t>2.139571077662415</t>
  </si>
  <si>
    <t>2.37300705297707</t>
  </si>
  <si>
    <t>0.08646465273799364</t>
  </si>
  <si>
    <t>4.953697343236395</t>
  </si>
  <si>
    <t>5.52984400859619</t>
  </si>
  <si>
    <t>0.1297160798973105</t>
  </si>
  <si>
    <t>2.2406916179430603</t>
  </si>
  <si>
    <t>2.0338368639377054</t>
  </si>
  <si>
    <t>0.0944342599132322</t>
  </si>
  <si>
    <t>3.495192682321695</t>
  </si>
  <si>
    <t>3.442367955854115</t>
  </si>
  <si>
    <t>0.1594849742500165</t>
  </si>
  <si>
    <t>2.767780924280145</t>
  </si>
  <si>
    <t>2.81362199278982</t>
  </si>
  <si>
    <t>0.1225058267338115</t>
  </si>
  <si>
    <t>2.2741624827599454</t>
  </si>
  <si>
    <t>1.844432528120115</t>
  </si>
  <si>
    <t>0.0864646907139901</t>
  </si>
  <si>
    <t>2.4810856092405453</t>
  </si>
  <si>
    <t>2.7187873161185</t>
  </si>
  <si>
    <t>0.18339294019653402</t>
  </si>
  <si>
    <t>2.0222065304305703</t>
  </si>
  <si>
    <t>1.89534694595796</t>
  </si>
  <si>
    <t>0.121798269590238</t>
  </si>
  <si>
    <t>5.29939603286849</t>
  </si>
  <si>
    <t>4.908699394192335</t>
  </si>
  <si>
    <t>0.1059233624297135</t>
  </si>
  <si>
    <t>0.558995566247642</t>
  </si>
  <si>
    <t>0.5900276111092245</t>
  </si>
  <si>
    <t>0.13728110936517451</t>
  </si>
  <si>
    <t>1.855903067258175</t>
  </si>
  <si>
    <t>1.710264026482685</t>
  </si>
  <si>
    <t>0.108894420537831</t>
  </si>
  <si>
    <t>3.53468437695156</t>
  </si>
  <si>
    <t>3.39377461459392</t>
  </si>
  <si>
    <t>0.0911257631220801</t>
  </si>
  <si>
    <t>2.149708939504865</t>
  </si>
  <si>
    <t>2.246846426417155</t>
  </si>
  <si>
    <t>0.08505874609445825</t>
  </si>
  <si>
    <t>7.12293242226025</t>
  </si>
  <si>
    <t>7.298563533125145</t>
  </si>
  <si>
    <t>0.0931336662146085</t>
  </si>
  <si>
    <t>1.54212920878149</t>
  </si>
  <si>
    <t>1.43456663418823</t>
  </si>
  <si>
    <t>0.128084957863215</t>
  </si>
  <si>
    <t>1.19399606611703</t>
  </si>
  <si>
    <t>1.4775200355422848</t>
  </si>
  <si>
    <t>0.15628301228581498</t>
  </si>
  <si>
    <t>1.40861463804727</t>
  </si>
  <si>
    <t>1.2384967762536099</t>
  </si>
  <si>
    <t>0.0700999854949954</t>
  </si>
  <si>
    <t>1.0603626315133101</t>
  </si>
  <si>
    <t>0.9565610414299425</t>
  </si>
  <si>
    <t>0.1181208232610665</t>
  </si>
  <si>
    <t>2.3851957960177703</t>
  </si>
  <si>
    <t>2.079012783543905</t>
  </si>
  <si>
    <t>0.109409520702266</t>
  </si>
  <si>
    <t>5.10230176751028</t>
  </si>
  <si>
    <t>5.561224609774495</t>
  </si>
  <si>
    <t>0.11033517959247524</t>
  </si>
  <si>
    <t>1.29380905812633</t>
  </si>
  <si>
    <t>1.25118752360016</t>
  </si>
  <si>
    <t>0.129800864874875</t>
  </si>
  <si>
    <t>1.115781890147255</t>
  </si>
  <si>
    <t>1.125777028404825</t>
  </si>
  <si>
    <t>0.0532491291843261</t>
  </si>
  <si>
    <t>1.4160865419863549</t>
  </si>
  <si>
    <t>1.281293869957375</t>
  </si>
  <si>
    <t>0.0817996487138319</t>
  </si>
  <si>
    <t>6.603918514842675</t>
  </si>
  <si>
    <t>6.811533082126244</t>
  </si>
  <si>
    <t>0.0301105627097231</t>
  </si>
  <si>
    <t>2.951883621650345</t>
  </si>
  <si>
    <t>2.77800284980054</t>
  </si>
  <si>
    <t>0.103494284772537</t>
  </si>
  <si>
    <t>2.90988852675195</t>
  </si>
  <si>
    <t>2.80071802104628</t>
  </si>
  <si>
    <t>0.130985040105784</t>
  </si>
  <si>
    <t>0.46838828320011905</t>
  </si>
  <si>
    <t>0.541522828858487</t>
  </si>
  <si>
    <t>0.1284003106981895</t>
  </si>
  <si>
    <t>2.47784881885435</t>
  </si>
  <si>
    <t>1.969177866780005</t>
  </si>
  <si>
    <t>0.0260216869578864</t>
  </si>
  <si>
    <t>1.795189720899635</t>
  </si>
  <si>
    <t>1.9437450879811249</t>
  </si>
  <si>
    <t>0.110820007297976</t>
  </si>
  <si>
    <t>2.0209776721111803</t>
  </si>
  <si>
    <t>1.85622025619831</t>
  </si>
  <si>
    <t>0.0872460690691402</t>
  </si>
  <si>
    <t>1.0360127013093785</t>
  </si>
  <si>
    <t>1.1468276137643</t>
  </si>
  <si>
    <t>0.109426124461979</t>
  </si>
  <si>
    <t>2.68505269145059</t>
  </si>
  <si>
    <t>2.3629527233861847</t>
  </si>
  <si>
    <t>0.1618693341134655</t>
  </si>
  <si>
    <t>0.863345795543355</t>
  </si>
  <si>
    <t>0.8358584143078904</t>
  </si>
  <si>
    <t>0.0735905048383163</t>
  </si>
  <si>
    <t>1.278978559548725</t>
  </si>
  <si>
    <t>1.07568334004281</t>
  </si>
  <si>
    <t>0.103560969975386</t>
  </si>
  <si>
    <t>4.56221077471458</t>
  </si>
  <si>
    <t>4.441362896614205</t>
  </si>
  <si>
    <t>0.0969942746297689</t>
  </si>
  <si>
    <t>4.9515420580145</t>
  </si>
  <si>
    <t>4.798471463466434</t>
  </si>
  <si>
    <t>0.1062580196115365</t>
  </si>
  <si>
    <t>7.557567087975925</t>
  </si>
  <si>
    <t>7.365316238917055</t>
  </si>
  <si>
    <t>0.0814143265572663</t>
  </si>
  <si>
    <t>5.714729032102705</t>
  </si>
  <si>
    <t>5.053695415643255</t>
  </si>
  <si>
    <t>0.067079353918152</t>
  </si>
  <si>
    <t>7.00397544919005</t>
  </si>
  <si>
    <t>6.886921553910855</t>
  </si>
  <si>
    <t>0.09215755964732039</t>
  </si>
  <si>
    <t>4.103317567991571</t>
  </si>
  <si>
    <t>4.31094968269071</t>
  </si>
  <si>
    <t>0.11639199263138</t>
  </si>
  <si>
    <t>7.917892374106775</t>
  </si>
  <si>
    <t>8.216437374743649</t>
  </si>
  <si>
    <t>0.0803875056135069</t>
  </si>
  <si>
    <t>2.590520145585955</t>
  </si>
  <si>
    <t>2.65064627996682</t>
  </si>
  <si>
    <t>0.0349894900758217</t>
  </si>
  <si>
    <t>0.9002301329452476</t>
  </si>
  <si>
    <t>0.8503710035692764</t>
  </si>
  <si>
    <t>0.0859837009889796</t>
  </si>
  <si>
    <t>2.458854156386235</t>
  </si>
  <si>
    <t>2.380418361699655</t>
  </si>
  <si>
    <t>0.1164439922979935</t>
  </si>
  <si>
    <t>0.7718791679408255</t>
  </si>
  <si>
    <t>0.6849693386377405</t>
  </si>
  <si>
    <t>0.145538774969066</t>
  </si>
  <si>
    <t>0.778439183143811</t>
  </si>
  <si>
    <t>0.742409794076304</t>
  </si>
  <si>
    <t>0.116487608855139</t>
  </si>
  <si>
    <t>4.427785797805705</t>
  </si>
  <si>
    <t>4.290316881231091</t>
  </si>
  <si>
    <t>0.0654848935377865</t>
  </si>
  <si>
    <t>7.2467666384632246</t>
  </si>
  <si>
    <t>6.69802641157623</t>
  </si>
  <si>
    <t>0.0839881465871952</t>
  </si>
  <si>
    <t>4.444328492220221</t>
  </si>
  <si>
    <t>4.03867749086969</t>
  </si>
  <si>
    <t>0.1211797576494105</t>
  </si>
  <si>
    <t>2.9535179320835248</t>
  </si>
  <si>
    <t>3.0307588969504247</t>
  </si>
  <si>
    <t>0.1111878486407195</t>
  </si>
  <si>
    <t>3.793185449350535</t>
  </si>
  <si>
    <t>4.227993074624415</t>
  </si>
  <si>
    <t>0.11892519544230201</t>
  </si>
  <si>
    <t>1.02269998630796</t>
  </si>
  <si>
    <t>0.9286364632354365</t>
  </si>
  <si>
    <t>0.084278694146811</t>
  </si>
  <si>
    <t>2.327375724264585</t>
  </si>
  <si>
    <t>2.309215631977815</t>
  </si>
  <si>
    <t>0.133957848717169</t>
  </si>
  <si>
    <t>3.38424056036533</t>
  </si>
  <si>
    <t>3.2054143856275754</t>
  </si>
  <si>
    <t>0.137530522747225</t>
  </si>
  <si>
    <t>2.5665046361205652</t>
  </si>
  <si>
    <t>2.191013199766465</t>
  </si>
  <si>
    <t>0.084819698518083</t>
  </si>
  <si>
    <t>2.10093364137037</t>
  </si>
  <si>
    <t>1.739762635518605</t>
  </si>
  <si>
    <t>0.10791557528075</t>
  </si>
  <si>
    <t>7.954379287049784</t>
  </si>
  <si>
    <t>7.560874954212615</t>
  </si>
  <si>
    <t>0.12768401594818102</t>
  </si>
  <si>
    <t>1.858150661497115</t>
  </si>
  <si>
    <t>1.72964381790967</t>
  </si>
  <si>
    <t>0.1198535879819425</t>
  </si>
  <si>
    <t>2.23877712667071</t>
  </si>
  <si>
    <t>2.039500333467955</t>
  </si>
  <si>
    <t>0.0750214006875565</t>
  </si>
  <si>
    <t>6.5018302784342605</t>
  </si>
  <si>
    <t>6.149177670832135</t>
  </si>
  <si>
    <t>0.070105033168507</t>
  </si>
  <si>
    <t>13.928916844805599</t>
  </si>
  <si>
    <t>14.6388541991812</t>
  </si>
  <si>
    <t>0.06911910800039556</t>
  </si>
  <si>
    <t>15.561722655774151</t>
  </si>
  <si>
    <t>14.73759660735495</t>
  </si>
  <si>
    <t>0.0691097104612035</t>
  </si>
  <si>
    <t>9.437920492001826</t>
  </si>
  <si>
    <t>9.379920938878136</t>
  </si>
  <si>
    <t>0.125685847560542</t>
  </si>
  <si>
    <t>1.10440708651335</t>
  </si>
  <si>
    <t>1.073000031327555</t>
  </si>
  <si>
    <t>0.082968721445694</t>
  </si>
  <si>
    <t>6.975518703524459</t>
  </si>
  <si>
    <t>6.958508226051505</t>
  </si>
  <si>
    <t>0.129952893786393</t>
  </si>
  <si>
    <t>3.6987802190052097</t>
  </si>
  <si>
    <t>3.61930413692117</t>
  </si>
  <si>
    <t>0.142717014583508</t>
  </si>
  <si>
    <t>5.0247827699831955</t>
  </si>
  <si>
    <t>4.79150484980312</t>
  </si>
  <si>
    <t>0.0588376329144864</t>
  </si>
  <si>
    <t>4.71342729323431</t>
  </si>
  <si>
    <t>4.703533560371675</t>
  </si>
  <si>
    <t>0.16847219698483001</t>
  </si>
  <si>
    <t>3.460855461941345</t>
  </si>
  <si>
    <t>3.09256224559554</t>
  </si>
  <si>
    <t>0.1421852850525665</t>
  </si>
  <si>
    <t>1.83449849469122</t>
  </si>
  <si>
    <t>1.5706439628609798</t>
  </si>
  <si>
    <t>0.0906717119075669</t>
  </si>
  <si>
    <t>5.11727994143526</t>
  </si>
  <si>
    <t>4.68188622065425</t>
  </si>
  <si>
    <t>0.0849769773462958</t>
  </si>
  <si>
    <t>1.10004187331908</t>
  </si>
  <si>
    <t>0.969423466545828</t>
  </si>
  <si>
    <t>0.164362667621086</t>
  </si>
  <si>
    <t>7.47393759317083</t>
  </si>
  <si>
    <t>7.52610810511536</t>
  </si>
  <si>
    <t>0.165216522505167</t>
  </si>
  <si>
    <t>7.9607381086941</t>
  </si>
  <si>
    <t>7.20483290071037</t>
  </si>
  <si>
    <t>0.132453847791427</t>
  </si>
  <si>
    <t>1.285280699911905</t>
  </si>
  <si>
    <t>1.37279094797863</t>
  </si>
  <si>
    <t>0.132714361675614</t>
  </si>
  <si>
    <t>1.0036997030091805</t>
  </si>
  <si>
    <t>0.9821182068625135</t>
  </si>
  <si>
    <t>0.071322186206028</t>
  </si>
  <si>
    <t>1.668502123441875</t>
  </si>
  <si>
    <t>1.833292747938145</t>
  </si>
  <si>
    <t>0.1468165953848635</t>
  </si>
  <si>
    <t>7.588119346933105</t>
  </si>
  <si>
    <t>7.2805549141427</t>
  </si>
  <si>
    <t>0.130173801161315</t>
  </si>
  <si>
    <t>3.923485334154865</t>
  </si>
  <si>
    <t>3.2070169365219297</t>
  </si>
  <si>
    <t>0.169572108148988</t>
  </si>
  <si>
    <t>5.192698832242774</t>
  </si>
  <si>
    <t>5.20890476766527</t>
  </si>
  <si>
    <t>0.161884260517107</t>
  </si>
  <si>
    <t>4.846859113614265</t>
  </si>
  <si>
    <t>4.7021255713044745</t>
  </si>
  <si>
    <t>0.127940174857785</t>
  </si>
  <si>
    <t>2.55405118697598</t>
  </si>
  <si>
    <t>2.3558848203122498</t>
  </si>
  <si>
    <t>0.098735687932613</t>
  </si>
  <si>
    <t>1.971411127553865</t>
  </si>
  <si>
    <t>1.756378652090055</t>
  </si>
  <si>
    <t>0.134772537166567</t>
  </si>
  <si>
    <t>0.8521078325688745</t>
  </si>
  <si>
    <t>0.9008166061261675</t>
  </si>
  <si>
    <t>0.110612240276986</t>
  </si>
  <si>
    <t>2.03162915548172</t>
  </si>
  <si>
    <t>2.1189037352341202</t>
  </si>
  <si>
    <t>0.18403671848720748</t>
  </si>
  <si>
    <t>1.96145291566257</t>
  </si>
  <si>
    <t>1.72567991545686</t>
  </si>
  <si>
    <t>0.0909943390450122</t>
  </si>
  <si>
    <t>2.21638480903397</t>
  </si>
  <si>
    <t>1.99195328915184</t>
  </si>
  <si>
    <t>0.0747589441372262</t>
  </si>
  <si>
    <t>4.15796668013473</t>
  </si>
  <si>
    <t>4.13117282800618</t>
  </si>
  <si>
    <t>0.128436805753104</t>
  </si>
  <si>
    <t>2.6912997254365</t>
  </si>
  <si>
    <t>2.4196248929943103</t>
  </si>
  <si>
    <t>0.0888224565201471</t>
  </si>
  <si>
    <t>3.76747875595823</t>
  </si>
  <si>
    <t>4.07584307397431</t>
  </si>
  <si>
    <t>0.1004953783924875</t>
  </si>
  <si>
    <t>4.326461776036449</t>
  </si>
  <si>
    <t>4.38576403743877</t>
  </si>
  <si>
    <t>0.0905955755922724</t>
  </si>
  <si>
    <t>2.5412577142388</t>
  </si>
  <si>
    <t>2.288657597259955</t>
  </si>
  <si>
    <t>0.101353022453401</t>
  </si>
  <si>
    <t>6.0464365251190255</t>
  </si>
  <si>
    <t>5.722287625849885</t>
  </si>
  <si>
    <t>0.0954550691187697</t>
  </si>
  <si>
    <t>0.9809567932478245</t>
  </si>
  <si>
    <t>1.011969071504923</t>
  </si>
  <si>
    <t>0.0611849618586498</t>
  </si>
  <si>
    <t>1.724575234880855</t>
  </si>
  <si>
    <t>1.6165682912144401</t>
  </si>
  <si>
    <t>0.166121284345139</t>
  </si>
  <si>
    <t>2.12906005090344</t>
  </si>
  <si>
    <t>1.90944323988434</t>
  </si>
  <si>
    <t>0.137387544947121</t>
  </si>
  <si>
    <t>5.557608552249975</t>
  </si>
  <si>
    <t>5.495068141224305</t>
  </si>
  <si>
    <t>0.135570871162718</t>
  </si>
  <si>
    <t>8.595954868880181</t>
  </si>
  <si>
    <t>8.257415977889975</t>
  </si>
  <si>
    <t>0.0801887919800858</t>
  </si>
  <si>
    <t>7.94369819095511</t>
  </si>
  <si>
    <t>6.281732870572725</t>
  </si>
  <si>
    <t>0.16449583786512</t>
  </si>
  <si>
    <t>7.759903270513025</t>
  </si>
  <si>
    <t>6.35656350572438</t>
  </si>
  <si>
    <t>0.117980424116627</t>
  </si>
  <si>
    <t>6.9311996966195455</t>
  </si>
  <si>
    <t>6.376433818141814</t>
  </si>
  <si>
    <t>0.192280230111561</t>
  </si>
  <si>
    <t>1.14912352836533</t>
  </si>
  <si>
    <t>0.996812696682834</t>
  </si>
  <si>
    <t>0.163819262651264</t>
  </si>
  <si>
    <t>1.9788077789402</t>
  </si>
  <si>
    <t>1.92415003343188</t>
  </si>
  <si>
    <t>0.1692471325173815</t>
  </si>
  <si>
    <t>1.1231921773943</t>
  </si>
  <si>
    <t>1.02797684058875</t>
  </si>
  <si>
    <t>0.0804189510948035</t>
  </si>
  <si>
    <t>0.5984010386841135</t>
  </si>
  <si>
    <t>0.65675995392886</t>
  </si>
  <si>
    <t>0.16777992229570698</t>
  </si>
  <si>
    <t>0.7915393639735745</t>
  </si>
  <si>
    <t>0.7237928843853074</t>
  </si>
  <si>
    <t>0.119873947189724</t>
  </si>
  <si>
    <t>0.45837580821496704</t>
  </si>
  <si>
    <t>0.42676956885984196</t>
  </si>
  <si>
    <t>0.16384485933500248</t>
  </si>
  <si>
    <t>1.41667781444722</t>
  </si>
  <si>
    <t>1.315137886515945</t>
  </si>
  <si>
    <t>0.1595355447369535</t>
  </si>
  <si>
    <t>1.167915331723195</t>
  </si>
  <si>
    <t>1.0564671417014702</t>
  </si>
  <si>
    <t>0.1972428970539745</t>
  </si>
  <si>
    <t>3.26346561904975</t>
  </si>
  <si>
    <t>2.823671087941265</t>
  </si>
  <si>
    <t>0.129316565947859</t>
  </si>
  <si>
    <t>4.34359969021031</t>
  </si>
  <si>
    <t>3.543719535224585</t>
  </si>
  <si>
    <t>0.17946880284030498</t>
  </si>
  <si>
    <t>1.34730305863524</t>
  </si>
  <si>
    <t>1.226449378663205</t>
  </si>
  <si>
    <t>0.10443004971765395</t>
  </si>
  <si>
    <t>2.3395730621657798</t>
  </si>
  <si>
    <t>2.338343854292845</t>
  </si>
  <si>
    <t>0.12146219396454849</t>
  </si>
  <si>
    <t>1.797069170835715</t>
  </si>
  <si>
    <t>1.740977495201365</t>
  </si>
  <si>
    <t>0.0735441477344581</t>
  </si>
  <si>
    <t>5.831587989974659</t>
  </si>
  <si>
    <t>5.422692820090726</t>
  </si>
  <si>
    <t>0.2274725179772355</t>
  </si>
  <si>
    <t>2.82999523128981</t>
  </si>
  <si>
    <t>2.23471968182556</t>
  </si>
  <si>
    <t>0.140744504454518</t>
  </si>
  <si>
    <t>4.21055017492321</t>
  </si>
  <si>
    <t>4.117588999686845</t>
  </si>
  <si>
    <t>0.1952105676261945</t>
  </si>
  <si>
    <t>1.544358338467355</t>
  </si>
  <si>
    <t>1.467617763933955</t>
  </si>
  <si>
    <t>0.061848947610055</t>
  </si>
  <si>
    <t>8.1009876687527</t>
  </si>
  <si>
    <t>7.84595539037713</t>
  </si>
  <si>
    <t>0.08111855729113249</t>
  </si>
  <si>
    <t>12.9234915251165</t>
  </si>
  <si>
    <t>12.81372715092905</t>
  </si>
  <si>
    <t>0.20562977196413051</t>
  </si>
  <si>
    <t>1.2545814680759748</t>
  </si>
  <si>
    <t>1.169382145555465</t>
  </si>
  <si>
    <t>0.1299001851846515</t>
  </si>
  <si>
    <t>1.202183130264425</t>
  </si>
  <si>
    <t>1.262154764024535</t>
  </si>
  <si>
    <t>0.0664959550609223</t>
  </si>
  <si>
    <t>4.827549874149835</t>
  </si>
  <si>
    <t>4.26148341774566</t>
  </si>
  <si>
    <t>0.0831956520243137</t>
  </si>
  <si>
    <t>1.233056004304435</t>
  </si>
  <si>
    <t>1.27001991622978</t>
  </si>
  <si>
    <t>0.1060693384315252</t>
  </si>
  <si>
    <t>3.418616624427185</t>
  </si>
  <si>
    <t>3.154472494070335</t>
  </si>
  <si>
    <t>0.06638363767639045</t>
  </si>
  <si>
    <t>1.982022064118765</t>
  </si>
  <si>
    <t>1.89164043822242</t>
  </si>
  <si>
    <t>0.0689650941673814</t>
  </si>
  <si>
    <t>2.485720860407965</t>
  </si>
  <si>
    <t>2.52358981081491</t>
  </si>
  <si>
    <t>0.108818875238753</t>
  </si>
  <si>
    <t>1.9999852249488201</t>
  </si>
  <si>
    <t>1.70543203872917</t>
  </si>
  <si>
    <t>0.203411419946036</t>
  </si>
  <si>
    <t>0.7770776895721155</t>
  </si>
  <si>
    <t>0.7413673429103176</t>
  </si>
  <si>
    <t>0.133404565298449</t>
  </si>
  <si>
    <t>2.37706296216601</t>
  </si>
  <si>
    <t>2.3380718316045446</t>
  </si>
  <si>
    <t>0.112331032615096</t>
  </si>
  <si>
    <t>1.15264918266678</t>
  </si>
  <si>
    <t>1.210244428509795</t>
  </si>
  <si>
    <t>0.153909647187193</t>
  </si>
  <si>
    <t>4.954230082264216</t>
  </si>
  <si>
    <t>4.841351172807225</t>
  </si>
  <si>
    <t>0.08463453666341675</t>
  </si>
  <si>
    <t>3.62927049904747</t>
  </si>
  <si>
    <t>3.50581479615458</t>
  </si>
  <si>
    <t>0.113263304496643</t>
  </si>
  <si>
    <t>2.344862477671645</t>
  </si>
  <si>
    <t>2.025473789479305</t>
  </si>
  <si>
    <t>0.16621128802006252</t>
  </si>
  <si>
    <t>5.799645913219285</t>
  </si>
  <si>
    <t>5.448005748600115</t>
  </si>
  <si>
    <t>0.161199412831379</t>
  </si>
  <si>
    <t>2.4424050089232248</t>
  </si>
  <si>
    <t>2.122173997561365</t>
  </si>
  <si>
    <t>0.140372656142007</t>
  </si>
  <si>
    <t>2.8621136619256546</t>
  </si>
  <si>
    <t>2.865515370477265</t>
  </si>
  <si>
    <t>0.0962724496372088</t>
  </si>
  <si>
    <t>2.389250516175215</t>
  </si>
  <si>
    <t>2.140249271827125</t>
  </si>
  <si>
    <t>0.0711748228995334</t>
  </si>
  <si>
    <t>2.101796890118795</t>
  </si>
  <si>
    <t>1.871639112012125</t>
  </si>
  <si>
    <t>0.1353660130400515</t>
  </si>
  <si>
    <t>3.331694648949445</t>
  </si>
  <si>
    <t>2.717140375371795</t>
  </si>
  <si>
    <t>0.12046234868174749</t>
  </si>
  <si>
    <t>4.246593024641754</t>
  </si>
  <si>
    <t>3.98424600307802</t>
  </si>
  <si>
    <t>0.0983730443372891</t>
  </si>
  <si>
    <t>0.557455816823078</t>
  </si>
  <si>
    <t>0.571936552683619</t>
  </si>
  <si>
    <t>0.125307191839863</t>
  </si>
  <si>
    <t>3.58796133273745</t>
  </si>
  <si>
    <t>3.3987417638941197</t>
  </si>
  <si>
    <t>0.0894596171125905</t>
  </si>
  <si>
    <t>3.2828871236602</t>
  </si>
  <si>
    <t>3.2671704289088597</t>
  </si>
  <si>
    <t>0.0977579027204159</t>
  </si>
  <si>
    <t>2.043507416319665</t>
  </si>
  <si>
    <t>2.71437152540285</t>
  </si>
  <si>
    <t>0.0871642464963392</t>
  </si>
  <si>
    <t>3.2764745383256697</t>
  </si>
  <si>
    <t>3.470393841988185</t>
  </si>
  <si>
    <t>0.0836066483016434</t>
  </si>
  <si>
    <t>4.689067068903681</t>
  </si>
  <si>
    <t>4.030024757153495</t>
  </si>
  <si>
    <t>0.0641060432486913</t>
  </si>
  <si>
    <t>1.810276567749355</t>
  </si>
  <si>
    <t>1.73923435232292</t>
  </si>
  <si>
    <t>0.0807139835679474</t>
  </si>
  <si>
    <t>9.9974381562767</t>
  </si>
  <si>
    <t>9.96974175587702</t>
  </si>
  <si>
    <t>0.0754376923501787</t>
  </si>
  <si>
    <t>8.10477387662273</t>
  </si>
  <si>
    <t>7.972252774357245</t>
  </si>
  <si>
    <t>0.118389931091989</t>
  </si>
  <si>
    <t>12.3634579176219</t>
  </si>
  <si>
    <t>11.462722834301651</t>
  </si>
  <si>
    <t>0.145851250734427</t>
  </si>
  <si>
    <t>2.386776567234985</t>
  </si>
  <si>
    <t>2.2715625551972396</t>
  </si>
  <si>
    <t>0.164026831187825</t>
  </si>
  <si>
    <t>0.779171009124909</t>
  </si>
  <si>
    <t>0.7940773878657945</t>
  </si>
  <si>
    <t>0.0821663716085448</t>
  </si>
  <si>
    <t>5.24142964152519</t>
  </si>
  <si>
    <t>6.101334288487375</t>
  </si>
  <si>
    <t>0.138405276625337</t>
  </si>
  <si>
    <t>5.0594018837600245</t>
  </si>
  <si>
    <t>4.44571012198416</t>
  </si>
  <si>
    <t>0.109865157418256</t>
  </si>
  <si>
    <t>17.4354725570714</t>
  </si>
  <si>
    <t>16.318877039038398</t>
  </si>
  <si>
    <t>0.14383633772269</t>
  </si>
  <si>
    <t>12.3412966965268</t>
  </si>
  <si>
    <t>12.537055717030999</t>
  </si>
  <si>
    <t>0.138663700311714</t>
  </si>
  <si>
    <t>1.811493472492855</t>
  </si>
  <si>
    <t>1.77973895921014</t>
  </si>
  <si>
    <t>0.187683105349711</t>
  </si>
  <si>
    <t>2.896711376862025</t>
  </si>
  <si>
    <t>3.14535509493869</t>
  </si>
  <si>
    <t>0.1074202416463925</t>
  </si>
  <si>
    <t>4.728063881423974</t>
  </si>
  <si>
    <t>4.066681743404535</t>
  </si>
  <si>
    <t>0.11607643349533</t>
  </si>
  <si>
    <t>2.66525458201079</t>
  </si>
  <si>
    <t>3.1710004274425</t>
  </si>
  <si>
    <t>0.114882440130621</t>
  </si>
  <si>
    <t>10.370531277284599</t>
  </si>
  <si>
    <t>10.048913519407</t>
  </si>
  <si>
    <t>0.135481807087745</t>
  </si>
  <si>
    <t>3.4274673594624696</t>
  </si>
  <si>
    <t>3.50472281175432</t>
  </si>
  <si>
    <t>0.0668640855567744</t>
  </si>
  <si>
    <t>4.13636906224392</t>
  </si>
  <si>
    <t>3.86493897189286</t>
  </si>
  <si>
    <t>0.1018018196389857</t>
  </si>
  <si>
    <t>4.4514867218681395</t>
  </si>
  <si>
    <t>3.9965937483358</t>
  </si>
  <si>
    <t>0.100607063737566</t>
  </si>
  <si>
    <t>1.2937691789116599</t>
  </si>
  <si>
    <t>1.1556263876862</t>
  </si>
  <si>
    <t>0.16641709759038198</t>
  </si>
  <si>
    <t>1.252888526288995</t>
  </si>
  <si>
    <t>1.18667514987844</t>
  </si>
  <si>
    <t>0.128715920580152</t>
  </si>
  <si>
    <t>1.128016538926605</t>
  </si>
  <si>
    <t>1.1243430997197006</t>
  </si>
  <si>
    <t>0.1393989152478955</t>
  </si>
  <si>
    <t>7.3467738036722</t>
  </si>
  <si>
    <t>7.29952615236366</t>
  </si>
  <si>
    <t>0.130772987360104</t>
  </si>
  <si>
    <t>2.4330510394635</t>
  </si>
  <si>
    <t>2.45798489026007</t>
  </si>
  <si>
    <t>0.0892411355618025</t>
  </si>
  <si>
    <t>0.7636611703496685</t>
  </si>
  <si>
    <t>0.740728774541026</t>
  </si>
  <si>
    <t>0.05931891949592035</t>
  </si>
  <si>
    <t>0.3235468202457965</t>
  </si>
  <si>
    <t>0.3192903534578065</t>
  </si>
  <si>
    <t>0.127587657970732</t>
  </si>
  <si>
    <t>1.2261818900464498</t>
  </si>
  <si>
    <t>1.1213019622019749</t>
  </si>
  <si>
    <t>0.103893234258581</t>
  </si>
  <si>
    <t>2.4444228258483953</t>
  </si>
  <si>
    <t>2.275097253799605</t>
  </si>
  <si>
    <t>0.108401626538905</t>
  </si>
  <si>
    <t>4.91553543763658</t>
  </si>
  <si>
    <t>5.27380016595532</t>
  </si>
  <si>
    <t>0.0815748678697776</t>
  </si>
  <si>
    <t>12.0034784885495</t>
  </si>
  <si>
    <t>12.21386809083775</t>
  </si>
  <si>
    <t>0.07532780303449499</t>
  </si>
  <si>
    <t>0.5951506173277266</t>
  </si>
  <si>
    <t>0.5022125478850454</t>
  </si>
  <si>
    <t>0.112307382296338</t>
  </si>
  <si>
    <t>5.184027334031785</t>
  </si>
  <si>
    <t>4.61491011515025</t>
  </si>
  <si>
    <t>0.139236840088517</t>
  </si>
  <si>
    <t>1.8865159047862798</t>
  </si>
  <si>
    <t>1.816961691749425</t>
  </si>
  <si>
    <t>0.1112385298975195</t>
  </si>
  <si>
    <t>0.8254346028404216</t>
  </si>
  <si>
    <t>0.8512358881226875</t>
  </si>
  <si>
    <t>0.111456839712178</t>
  </si>
  <si>
    <t>3.1284839906387347</t>
  </si>
  <si>
    <t>2.933711382877465</t>
  </si>
  <si>
    <t>0.14806561223043951</t>
  </si>
  <si>
    <t>2.6492615293407002</t>
  </si>
  <si>
    <t>2.328466469411575</t>
  </si>
  <si>
    <t>0.141779704907082</t>
  </si>
  <si>
    <t>6.0520461685318345</t>
  </si>
  <si>
    <t>5.393099507796546</t>
  </si>
  <si>
    <t>0.14069726044494352</t>
  </si>
  <si>
    <t>4.378498217116229</t>
  </si>
  <si>
    <t>4.215895087054455</t>
  </si>
  <si>
    <t>0.048501664117014</t>
  </si>
  <si>
    <t>3.6876490723601103</t>
  </si>
  <si>
    <t>3.780932770264385</t>
  </si>
  <si>
    <t>0.0754445812493822</t>
  </si>
  <si>
    <t>0.815051527265908</t>
  </si>
  <si>
    <t>0.804370927359463</t>
  </si>
  <si>
    <t>0.134237000439489</t>
  </si>
  <si>
    <t>4.434451356328886</t>
  </si>
  <si>
    <t>3.19508752920476</t>
  </si>
  <si>
    <t>0.0325853853780466</t>
  </si>
  <si>
    <t>0.8425797178837104</t>
  </si>
  <si>
    <t>1.000293007466429</t>
  </si>
  <si>
    <t>0.140573871807159</t>
  </si>
  <si>
    <t>4.383407866872945</t>
  </si>
  <si>
    <t>3.308508424759935</t>
  </si>
  <si>
    <t>0.0416205007004568</t>
  </si>
  <si>
    <t>3.75050011352368</t>
  </si>
  <si>
    <t>4.2311362258729</t>
  </si>
  <si>
    <t>0.11213262981313099</t>
  </si>
  <si>
    <t>3.9290279347494</t>
  </si>
  <si>
    <t>3.12859017861634</t>
  </si>
  <si>
    <t>0.199933001691633</t>
  </si>
  <si>
    <t>10.067753894878</t>
  </si>
  <si>
    <t>9.258675533221655</t>
  </si>
  <si>
    <t>0.1184187590614195</t>
  </si>
  <si>
    <t>4.97958229875703</t>
  </si>
  <si>
    <t>4.717513841762745</t>
  </si>
  <si>
    <t>0.0813406470998598</t>
  </si>
  <si>
    <t>5.4602552147232295</t>
  </si>
  <si>
    <t>5.567998200235735</t>
  </si>
  <si>
    <t>0.0674141270904383</t>
  </si>
  <si>
    <t>10.1843498110611</t>
  </si>
  <si>
    <t>9.98086263143527</t>
  </si>
  <si>
    <t>0.145129762263084</t>
  </si>
  <si>
    <t>2.175622591359665</t>
  </si>
  <si>
    <t>2.487509852546765</t>
  </si>
  <si>
    <t>0.116456360216623</t>
  </si>
  <si>
    <t>3.5552485182385096</t>
  </si>
  <si>
    <t>3.82797184087062</t>
  </si>
  <si>
    <t>0.1483929461164905</t>
  </si>
  <si>
    <t>5.356818219409325</t>
  </si>
  <si>
    <t>5.212539688013835</t>
  </si>
  <si>
    <t>0.132490199492775</t>
  </si>
  <si>
    <t>2.307261914250825</t>
  </si>
  <si>
    <t>2.02910850707562</t>
  </si>
  <si>
    <t>0.158119179879506</t>
  </si>
  <si>
    <t>2.47307279835595</t>
  </si>
  <si>
    <t>2.43906385260916</t>
  </si>
  <si>
    <t>0.1325083171016475</t>
  </si>
  <si>
    <t>1.660910353029255</t>
  </si>
  <si>
    <t>1.497179217474425</t>
  </si>
  <si>
    <t>0.15440496516983948</t>
  </si>
  <si>
    <t>3.248842210626075</t>
  </si>
  <si>
    <t>2.87338724536874</t>
  </si>
  <si>
    <t>0.159738856028061</t>
  </si>
  <si>
    <t>6.762748400268315</t>
  </si>
  <si>
    <t>6.14896450589199</t>
  </si>
  <si>
    <t>0.0874211897506736</t>
  </si>
  <si>
    <t>2.5497995795162947</t>
  </si>
  <si>
    <t>2.59931717500905</t>
  </si>
  <si>
    <t>0.102966036513886</t>
  </si>
  <si>
    <t>2.5239505823430948</t>
  </si>
  <si>
    <t>2.034809609277385</t>
  </si>
  <si>
    <t>0.08127193788182735</t>
  </si>
  <si>
    <t>2.0681332224269</t>
  </si>
  <si>
    <t>1.874697898871345</t>
  </si>
  <si>
    <t>0.08744163285866385</t>
  </si>
  <si>
    <t>2.0400333348446553</t>
  </si>
  <si>
    <t>2.21785157374183</t>
  </si>
  <si>
    <t>0.093311445873511</t>
  </si>
  <si>
    <t>1.558116844120495</t>
  </si>
  <si>
    <t>1.565598951125115</t>
  </si>
  <si>
    <t>0.0591421009227956</t>
  </si>
  <si>
    <t>1.96999686290708</t>
  </si>
  <si>
    <t>1.883503660420585</t>
  </si>
  <si>
    <t>0.16230632720611</t>
  </si>
  <si>
    <t>1.552576979599305</t>
  </si>
  <si>
    <t>1.458955634216745</t>
  </si>
  <si>
    <t>0.1649076865579775</t>
  </si>
  <si>
    <t>4.500800150822645</t>
  </si>
  <si>
    <t>4.45022974123531</t>
  </si>
  <si>
    <t>0.171191090024371</t>
  </si>
  <si>
    <t>5.59795681359865</t>
  </si>
  <si>
    <t>5.364761717659945</t>
  </si>
  <si>
    <t>0.145824489861284</t>
  </si>
  <si>
    <t>6.419867184457895</t>
  </si>
  <si>
    <t>6.4444038431598205</t>
  </si>
  <si>
    <t>0.197616273007623</t>
  </si>
  <si>
    <t>1.79928573308088</t>
  </si>
  <si>
    <t>1.788107914473005</t>
  </si>
  <si>
    <t>0.181745577863858</t>
  </si>
  <si>
    <t>1.75336019844912</t>
  </si>
  <si>
    <t>1.52314763527342</t>
  </si>
  <si>
    <t>0.1227886418709925</t>
  </si>
  <si>
    <t>1.491282600167035</t>
  </si>
  <si>
    <t>1.3410537218684149</t>
  </si>
  <si>
    <t>0.1262603976806875</t>
  </si>
  <si>
    <t>3.489289311113355</t>
  </si>
  <si>
    <t>3.103641713045105</t>
  </si>
  <si>
    <t>0.0801233978802856</t>
  </si>
  <si>
    <t>7.493078199617825</t>
  </si>
  <si>
    <t>7.1186605895007204</t>
  </si>
  <si>
    <t>0.191789534050995</t>
  </si>
  <si>
    <t>6.599181199918335</t>
  </si>
  <si>
    <t>6.233684536198455</t>
  </si>
  <si>
    <t>0.0757250391080267</t>
  </si>
  <si>
    <t>3.8439884223408</t>
  </si>
  <si>
    <t>3.465538989968855</t>
  </si>
  <si>
    <t>0.04582947425728215</t>
  </si>
  <si>
    <t>4.87233705416729</t>
  </si>
  <si>
    <t>5.621023392515915</t>
  </si>
  <si>
    <t>0.10870943513886365</t>
  </si>
  <si>
    <t>4.90704895660248</t>
  </si>
  <si>
    <t>4.7594187758855995</t>
  </si>
  <si>
    <t>0.100497034827853</t>
  </si>
  <si>
    <t>2.0899466465271797</t>
  </si>
  <si>
    <t>2.19512882692724</t>
  </si>
  <si>
    <t>0.0873162113532145</t>
  </si>
  <si>
    <t>2.062241534269165</t>
  </si>
  <si>
    <t>2.16795418071798</t>
  </si>
  <si>
    <t>0.09716442650034605</t>
  </si>
  <si>
    <t>1.380268611549555</t>
  </si>
  <si>
    <t>1.363292983402625</t>
  </si>
  <si>
    <t>0.217828555346189</t>
  </si>
  <si>
    <t>2.7149293846632503</t>
  </si>
  <si>
    <t>2.3559954161558148</t>
  </si>
  <si>
    <t>0.1389911188937365</t>
  </si>
  <si>
    <t>13.4178331638003</t>
  </si>
  <si>
    <t>12.8510270949936</t>
  </si>
  <si>
    <t>0.11315448679395904</t>
  </si>
  <si>
    <t>23.8784989333051</t>
  </si>
  <si>
    <t>24.03135859867065</t>
  </si>
  <si>
    <t>0.06461663293778941</t>
  </si>
  <si>
    <t>8.28558279591252</t>
  </si>
  <si>
    <t>7.28775609028725</t>
  </si>
  <si>
    <t>0.13827594438155</t>
  </si>
  <si>
    <t>8.443643026723045</t>
  </si>
  <si>
    <t>8.24294285402815</t>
  </si>
  <si>
    <t>0.19896482818835648</t>
  </si>
  <si>
    <t>11.913792992300401</t>
  </si>
  <si>
    <t>10.8450123842706</t>
  </si>
  <si>
    <t>0.06850329881940205</t>
  </si>
  <si>
    <t>2.011621854629085</t>
  </si>
  <si>
    <t>2.03943444917085</t>
  </si>
  <si>
    <t>0.121052989531001</t>
  </si>
  <si>
    <t>7.560036358565609</t>
  </si>
  <si>
    <t>7.38641927408808</t>
  </si>
  <si>
    <t>0.0731618971074947</t>
  </si>
  <si>
    <t>5.401242216475804</t>
  </si>
  <si>
    <t>6.404595680264309</t>
  </si>
  <si>
    <t>0.0954928089203882</t>
  </si>
  <si>
    <t>7.017117884871115</t>
  </si>
  <si>
    <t>7.603641465542845</t>
  </si>
  <si>
    <t>0.18877875613871148</t>
  </si>
  <si>
    <t>5.591831301974031</t>
  </si>
  <si>
    <t>5.32184267889605</t>
  </si>
  <si>
    <t>0.1223984575985815</t>
  </si>
  <si>
    <t>1.76898225724991</t>
  </si>
  <si>
    <t>1.93246104731386</t>
  </si>
  <si>
    <t>0.126038597418925</t>
  </si>
  <si>
    <t>2.78670304911103</t>
  </si>
  <si>
    <t>2.4545536574655253</t>
  </si>
  <si>
    <t>0.112970829584636</t>
  </si>
  <si>
    <t>4.221465441899079</t>
  </si>
  <si>
    <t>4.431294693661005</t>
  </si>
  <si>
    <t>0.114626558961579</t>
  </si>
  <si>
    <t>3.4593515818515153</t>
  </si>
  <si>
    <t>3.978652427992465</t>
  </si>
  <si>
    <t>0.111847841854722</t>
  </si>
  <si>
    <t>1.8851487371513351</t>
  </si>
  <si>
    <t>2.09781349435762</t>
  </si>
  <si>
    <t>0.070068643401551</t>
  </si>
  <si>
    <t>2.754585677729375</t>
  </si>
  <si>
    <t>2.5631013724617002</t>
  </si>
  <si>
    <t>0.152731148529471</t>
  </si>
  <si>
    <t>4.0630705645142395</t>
  </si>
  <si>
    <t>3.71796560381949</t>
  </si>
  <si>
    <t>0.13958492356080698</t>
  </si>
  <si>
    <t>1.77951771956522</t>
  </si>
  <si>
    <t>1.54388189201914</t>
  </si>
  <si>
    <t>0.0900827530941462</t>
  </si>
  <si>
    <t>3.399550605900355</t>
  </si>
  <si>
    <t>3.653506788377055</t>
  </si>
  <si>
    <t>0.108216447530585</t>
  </si>
  <si>
    <t>6.8273838979957855</t>
  </si>
  <si>
    <t>6.973593567652875</t>
  </si>
  <si>
    <t>0.156481250022088</t>
  </si>
  <si>
    <t>1.669484460555195</t>
  </si>
  <si>
    <t>1.62481113184495</t>
  </si>
  <si>
    <t>0.17226659540524952</t>
  </si>
  <si>
    <t>8.30587851419196</t>
  </si>
  <si>
    <t>8.13107523248849</t>
  </si>
  <si>
    <t>0.111536167031849</t>
  </si>
  <si>
    <t>1.6091460057014</t>
  </si>
  <si>
    <t>1.3806945146954002</t>
  </si>
  <si>
    <t>0.124792074343288</t>
  </si>
  <si>
    <t>1.8788716485634898</t>
  </si>
  <si>
    <t>1.766888859813205</t>
  </si>
  <si>
    <t>0.17710726785886</t>
  </si>
  <si>
    <t>2.6912803310745197</t>
  </si>
  <si>
    <t>2.49487155045348</t>
  </si>
  <si>
    <t>0.1234797974988731</t>
  </si>
  <si>
    <t>3.103537418847195</t>
  </si>
  <si>
    <t>3.07312765371491</t>
  </si>
  <si>
    <t>0.183459999963917</t>
  </si>
  <si>
    <t>1.582615605403905</t>
  </si>
  <si>
    <t>1.5373266752779902</t>
  </si>
  <si>
    <t>0.055788531063347</t>
  </si>
  <si>
    <t>3.959936436744335</t>
  </si>
  <si>
    <t>3.806575512608835</t>
  </si>
  <si>
    <t>0.0728524117500113</t>
  </si>
  <si>
    <t>4.99335211577611</t>
  </si>
  <si>
    <t>4.856576052704815</t>
  </si>
  <si>
    <t>0.11630600185520051</t>
  </si>
  <si>
    <t>4.72605444345165</t>
  </si>
  <si>
    <t>4.444685466162025</t>
  </si>
  <si>
    <t>0.149285819200812</t>
  </si>
  <si>
    <t>4.836943228844885</t>
  </si>
  <si>
    <t>4.78499914811282</t>
  </si>
  <si>
    <t>0.0939737055424226</t>
  </si>
  <si>
    <t>2.5204018010988047</t>
  </si>
  <si>
    <t>2.46587056395081</t>
  </si>
  <si>
    <t>0.144957080336855</t>
  </si>
  <si>
    <t>5.46259652686175</t>
  </si>
  <si>
    <t>5.11376329375826</t>
  </si>
  <si>
    <t>0.0989692804820985</t>
  </si>
  <si>
    <t>4.45342034501705</t>
  </si>
  <si>
    <t>4.238093816028085</t>
  </si>
  <si>
    <t>0.1625075950592455</t>
  </si>
  <si>
    <t>1.92736310907426</t>
  </si>
  <si>
    <t>2.0492392742679346</t>
  </si>
  <si>
    <t>0.07338699633881479</t>
  </si>
  <si>
    <t>2.550792153937015</t>
  </si>
  <si>
    <t>2.652941340234855</t>
  </si>
  <si>
    <t>0.142953808191519</t>
  </si>
  <si>
    <t>1.35060569080351</t>
  </si>
  <si>
    <t>1.2707063035099</t>
  </si>
  <si>
    <t>0.1188128052349275</t>
  </si>
  <si>
    <t>2.46281957957008</t>
  </si>
  <si>
    <t>2.39443792274698</t>
  </si>
  <si>
    <t>0.141840219597244</t>
  </si>
  <si>
    <t>0.9679572130003284</t>
  </si>
  <si>
    <t>0.925107902796485</t>
  </si>
  <si>
    <t>0.0764163972714345</t>
  </si>
  <si>
    <t>6.49233595613547</t>
  </si>
  <si>
    <t>5.8447312189341805</t>
  </si>
  <si>
    <t>0.15543445736065</t>
  </si>
  <si>
    <t>1.8457402101835</t>
  </si>
  <si>
    <t>1.724417696806725</t>
  </si>
  <si>
    <t>0.0756270472545026</t>
  </si>
  <si>
    <t>1.9092748843783451</t>
  </si>
  <si>
    <t>1.5879686241454252</t>
  </si>
  <si>
    <t>0.07913781263084066</t>
  </si>
  <si>
    <t>16.0951681336789</t>
  </si>
  <si>
    <t>15.5047273347942</t>
  </si>
  <si>
    <t>0.181966199846315</t>
  </si>
  <si>
    <t>1.20808235729244</t>
  </si>
  <si>
    <t>1.18113333149506</t>
  </si>
  <si>
    <t>0.0894193220025491</t>
  </si>
  <si>
    <t>10.756621201954651</t>
  </si>
  <si>
    <t>10.7941976050117</t>
  </si>
  <si>
    <t>0.125189496344819</t>
  </si>
  <si>
    <t>5.657692172807395</t>
  </si>
  <si>
    <t>5.682599493453646</t>
  </si>
  <si>
    <t>0.12719937525776814</t>
  </si>
  <si>
    <t>1.90363914849411</t>
  </si>
  <si>
    <t>1.8810040209812349</t>
  </si>
  <si>
    <t>0.165084560587027</t>
  </si>
  <si>
    <t>0.8612760538306385</t>
  </si>
  <si>
    <t>0.8812942574023506</t>
  </si>
  <si>
    <t>0.11668286369794101</t>
  </si>
  <si>
    <t>5.35931058907193</t>
  </si>
  <si>
    <t>5.227809292120425</t>
  </si>
  <si>
    <t>0.14645078533532</t>
  </si>
  <si>
    <t>5.5930491418782005</t>
  </si>
  <si>
    <t>5.031406279010845</t>
  </si>
  <si>
    <t>0.07462040952930465</t>
  </si>
  <si>
    <t>5.6641246133190055</t>
  </si>
  <si>
    <t>5.23508943956712</t>
  </si>
  <si>
    <t>0.16758325765564902</t>
  </si>
  <si>
    <t>2.3134438153335353</t>
  </si>
  <si>
    <t>1.8404552518953698</t>
  </si>
  <si>
    <t>0.0528674080840007</t>
  </si>
  <si>
    <t>7.785972262675455</t>
  </si>
  <si>
    <t>7.8798834364318955</t>
  </si>
  <si>
    <t>0.07119310505774025</t>
  </si>
  <si>
    <t>7.787395705214999</t>
  </si>
  <si>
    <t>7.540276928283765</t>
  </si>
  <si>
    <t>0.14203140187687552</t>
  </si>
  <si>
    <t>1.70282194556157</t>
  </si>
  <si>
    <t>1.323824938487135</t>
  </si>
  <si>
    <t>0.175612954384632</t>
  </si>
  <si>
    <t>2.609735133839725</t>
  </si>
  <si>
    <t>2.260327171136655</t>
  </si>
  <si>
    <t>0.08144453364679916</t>
  </si>
  <si>
    <t>8.58904124327075</t>
  </si>
  <si>
    <t>8.50634423069181</t>
  </si>
  <si>
    <t>0.09375492907988095</t>
  </si>
  <si>
    <t>7.439545987894085</t>
  </si>
  <si>
    <t>6.88490623485103</t>
  </si>
  <si>
    <t>0.118209851133312</t>
  </si>
  <si>
    <t>1.5071535235839502</t>
  </si>
  <si>
    <t>1.5580572626931999</t>
  </si>
  <si>
    <t>0.0757191571225294</t>
  </si>
  <si>
    <t>5.230056806345595</t>
  </si>
  <si>
    <t>5.371886945348115</t>
  </si>
  <si>
    <t>0.11789320174505549</t>
  </si>
  <si>
    <t>8.513260680101304</t>
  </si>
  <si>
    <t>7.675057674958325</t>
  </si>
  <si>
    <t>0.129958909977262</t>
  </si>
  <si>
    <t>6.02101350966605</t>
  </si>
  <si>
    <t>6.3238298469174445</t>
  </si>
  <si>
    <t>0.0827757967988223</t>
  </si>
  <si>
    <t>5.78335683459488</t>
  </si>
  <si>
    <t>5.48586616582311</t>
  </si>
  <si>
    <t>0.0580703243649954</t>
  </si>
  <si>
    <t>3.0329702187198047</t>
  </si>
  <si>
    <t>3.275215965619295</t>
  </si>
  <si>
    <t>0.1222449316215175</t>
  </si>
  <si>
    <t>11.714249679743752</t>
  </si>
  <si>
    <t>12.64947227245625</t>
  </si>
  <si>
    <t>0.0491662441846267</t>
  </si>
  <si>
    <t>5.8438425239051455</t>
  </si>
  <si>
    <t>6.2209027833508355</t>
  </si>
  <si>
    <t>0.0975288000839451</t>
  </si>
  <si>
    <t>14.72318383611525</t>
  </si>
  <si>
    <t>14.08453667531815</t>
  </si>
  <si>
    <t>0.119059680470982</t>
  </si>
  <si>
    <t>3.9648860079459</t>
  </si>
  <si>
    <t>3.94731303675725</t>
  </si>
  <si>
    <t>0.124586073079736</t>
  </si>
  <si>
    <t>4.01645368674468</t>
  </si>
  <si>
    <t>4.4307847167493595</t>
  </si>
  <si>
    <t>0.114877730031327</t>
  </si>
  <si>
    <t>4.750909436473835</t>
  </si>
  <si>
    <t>4.963464737036665</t>
  </si>
  <si>
    <t>0.0842224519904734</t>
  </si>
  <si>
    <t>5.32146224334294</t>
  </si>
  <si>
    <t>5.41171389400332</t>
  </si>
  <si>
    <t>0.0808011331280532</t>
  </si>
  <si>
    <t>13.96581568005915</t>
  </si>
  <si>
    <t>14.1818128300051</t>
  </si>
  <si>
    <t>0.1373016420327045</t>
  </si>
  <si>
    <t>15.1672407103284</t>
  </si>
  <si>
    <t>13.74626235274615</t>
  </si>
  <si>
    <t>0.09759731839649445</t>
  </si>
  <si>
    <t>6.969056901772635</t>
  </si>
  <si>
    <t>7.588040453433995</t>
  </si>
  <si>
    <t>0.0867734315490068</t>
  </si>
  <si>
    <t>12.39491326029195</t>
  </si>
  <si>
    <t>12.084352524303451</t>
  </si>
  <si>
    <t>0.07472675260543375</t>
  </si>
  <si>
    <t>1.33464628771479</t>
  </si>
  <si>
    <t>1.312047861810905</t>
  </si>
  <si>
    <t>0.0408278279010209</t>
  </si>
  <si>
    <t>7.2408042406518</t>
  </si>
  <si>
    <t>7.151030889965565</t>
  </si>
  <si>
    <t>0.1103841433490424</t>
  </si>
  <si>
    <t>2.425190855592255</t>
  </si>
  <si>
    <t>2.446221878941045</t>
  </si>
  <si>
    <t>0.0928614197489877</t>
  </si>
  <si>
    <t>13.234020735367299</t>
  </si>
  <si>
    <t>12.5427658922265</t>
  </si>
  <si>
    <t>0.09532144522274091</t>
  </si>
  <si>
    <t>8.088248707432815</t>
  </si>
  <si>
    <t>8.438914187184704</t>
  </si>
  <si>
    <t>0.11413605211707509</t>
  </si>
  <si>
    <t>4.55033835600276</t>
  </si>
  <si>
    <t>4.13826200836494</t>
  </si>
  <si>
    <t>0.10554656411799801</t>
  </si>
  <si>
    <t>7.100292877946686</t>
  </si>
  <si>
    <t>7.11507340603174</t>
  </si>
  <si>
    <t>0.136942030986989</t>
  </si>
  <si>
    <t>1.76408229831388</t>
  </si>
  <si>
    <t>1.665984077596185</t>
  </si>
  <si>
    <t>0.190541728816849</t>
  </si>
  <si>
    <t>6.398799693838475</t>
  </si>
  <si>
    <t>6.309833092858705</t>
  </si>
  <si>
    <t>0.0972621635763041</t>
  </si>
  <si>
    <t>4.091812021689315</t>
  </si>
  <si>
    <t>3.74647839802393</t>
  </si>
  <si>
    <t>0.144383634837709</t>
  </si>
  <si>
    <t>5.00272057709917</t>
  </si>
  <si>
    <t>4.826126075547575</t>
  </si>
  <si>
    <t>0.1076639354953928</t>
  </si>
  <si>
    <t>3.253630097727295</t>
  </si>
  <si>
    <t>3.0026767207729597</t>
  </si>
  <si>
    <t>0.0889060845368233</t>
  </si>
  <si>
    <t>3.56171576015558</t>
  </si>
  <si>
    <t>3.75001039956741</t>
  </si>
  <si>
    <t>0.05249979945284865</t>
  </si>
  <si>
    <t>11.36268317903895</t>
  </si>
  <si>
    <t>10.975923021707949</t>
  </si>
  <si>
    <t>0.0544231871076273</t>
  </si>
  <si>
    <t>2.01410704937619</t>
  </si>
  <si>
    <t>1.887581413607505</t>
  </si>
  <si>
    <t>0.0874199108156905</t>
  </si>
  <si>
    <t>15.27100448136655</t>
  </si>
  <si>
    <t>14.5992282087648</t>
  </si>
  <si>
    <t>0.0943088852636263</t>
  </si>
  <si>
    <t>21.31559710562565</t>
  </si>
  <si>
    <t>22.594211045256</t>
  </si>
  <si>
    <t>0.0645579622239408</t>
  </si>
  <si>
    <t>3.21858916002539</t>
  </si>
  <si>
    <t>3.2825752100966703</t>
  </si>
  <si>
    <t>0.08610027723664515</t>
  </si>
  <si>
    <t>14.985453457339</t>
  </si>
  <si>
    <t>14.9870907396964</t>
  </si>
  <si>
    <t>0.0957406729822542</t>
  </si>
  <si>
    <t>6.590380880108706</t>
  </si>
  <si>
    <t>6.5621890358056145</t>
  </si>
  <si>
    <t>0.11737906331405515</t>
  </si>
  <si>
    <t>4.1620810505175445</t>
  </si>
  <si>
    <t>4.21364791570492</t>
  </si>
  <si>
    <t>0.10338525971652471</t>
  </si>
  <si>
    <t>2.0923657627010748</t>
  </si>
  <si>
    <t>2.119396324974165</t>
  </si>
  <si>
    <t>0.0780610856183945</t>
  </si>
  <si>
    <t>4.257808614252305</t>
  </si>
  <si>
    <t>4.842166827246945</t>
  </si>
  <si>
    <t>0.1012470737583418</t>
  </si>
  <si>
    <t>5.950395697869515</t>
  </si>
  <si>
    <t>5.78755589984993</t>
  </si>
  <si>
    <t>0.0886103117975327</t>
  </si>
  <si>
    <t>2.8115564490326497</t>
  </si>
  <si>
    <t>2.7848774862164998</t>
  </si>
  <si>
    <t>0.09237127688537164</t>
  </si>
  <si>
    <t>6.763759501437655</t>
  </si>
  <si>
    <t>6.43006617440306</t>
  </si>
  <si>
    <t>0.08491554463142414</t>
  </si>
  <si>
    <t>7.0398720047758605</t>
  </si>
  <si>
    <t>6.7355514856993555</t>
  </si>
  <si>
    <t>0.1275483082586735</t>
  </si>
  <si>
    <t>7.661909303610595</t>
  </si>
  <si>
    <t>7.57318811827248</t>
  </si>
  <si>
    <t>0.178847604814831</t>
  </si>
  <si>
    <t>0.3567415399225205</t>
  </si>
  <si>
    <t>0.28364565222565497</t>
  </si>
  <si>
    <t>0.1223841010161385</t>
  </si>
  <si>
    <t>0.898140237081394</t>
  </si>
  <si>
    <t>0.936218291143483</t>
  </si>
  <si>
    <t>0.1552159160504395</t>
  </si>
  <si>
    <t>1.0665043668508152</t>
  </si>
  <si>
    <t>1.1226931331198702</t>
  </si>
  <si>
    <t>0.1004460112949281</t>
  </si>
  <si>
    <t>4.10062974053473</t>
  </si>
  <si>
    <t>4.827767923654715</t>
  </si>
  <si>
    <t>0.1279801239035755</t>
  </si>
  <si>
    <t>3.203719167391005</t>
  </si>
  <si>
    <t>2.963352126786905</t>
  </si>
  <si>
    <t>0.09556015377457319</t>
  </si>
  <si>
    <t>9.00178401351306</t>
  </si>
  <si>
    <t>8.96868067395941</t>
  </si>
  <si>
    <t>0.091229331639801</t>
  </si>
  <si>
    <t>5.40016509165702</t>
  </si>
  <si>
    <t>5.217357577621341</t>
  </si>
  <si>
    <t>0.144335394694526</t>
  </si>
  <si>
    <t>4.38777249566569</t>
  </si>
  <si>
    <t>3.95873254915542</t>
  </si>
  <si>
    <t>0.08608436560387145</t>
  </si>
  <si>
    <t>2.69855792941895</t>
  </si>
  <si>
    <t>2.73186999571578</t>
  </si>
  <si>
    <t>0.1108991699315095</t>
  </si>
  <si>
    <t>4.69246515717163</t>
  </si>
  <si>
    <t>4.9998750963659155</t>
  </si>
  <si>
    <t>0.11278416206601849</t>
  </si>
  <si>
    <t>4.623079804593775</t>
  </si>
  <si>
    <t>4.051143795580445</t>
  </si>
  <si>
    <t>0.104024192869191</t>
  </si>
  <si>
    <t>6.507194661936695</t>
  </si>
  <si>
    <t>5.764856472758585</t>
  </si>
  <si>
    <t>0.143107996801094</t>
  </si>
  <si>
    <t>8.714623458371051</t>
  </si>
  <si>
    <t>8.20641023607922</t>
  </si>
  <si>
    <t>0.0440204193828654</t>
  </si>
  <si>
    <t>6.631752695603295</t>
  </si>
  <si>
    <t>5.722670924051959</t>
  </si>
  <si>
    <t>0.11049203054546</t>
  </si>
  <si>
    <t>6.679380018404171</t>
  </si>
  <si>
    <t>6.5590527181073295</t>
  </si>
  <si>
    <t>0.106670241855999</t>
  </si>
  <si>
    <t>13.6883407291016</t>
  </si>
  <si>
    <t>13.2793049700039</t>
  </si>
  <si>
    <t>0.10288516313009</t>
  </si>
  <si>
    <t>8.432425378956811</t>
  </si>
  <si>
    <t>9.029552973584545</t>
  </si>
  <si>
    <t>0.11379511874431</t>
  </si>
  <si>
    <t>5.51659241869252</t>
  </si>
  <si>
    <t>5.274499701381605</t>
  </si>
  <si>
    <t>0.1206138661678885</t>
  </si>
  <si>
    <t>1.373163338649055</t>
  </si>
  <si>
    <t>1.328035221902865</t>
  </si>
  <si>
    <t>0.11827871425491</t>
  </si>
  <si>
    <t>1.473879028245415</t>
  </si>
  <si>
    <t>1.4729900454345901</t>
  </si>
  <si>
    <t>0.12008543047721701</t>
  </si>
  <si>
    <t>10.701056380144301</t>
  </si>
  <si>
    <t>10.03019508137938</t>
  </si>
  <si>
    <t>0.0782034703602568</t>
  </si>
  <si>
    <t>5.46690143757537</t>
  </si>
  <si>
    <t>5.472330723888565</t>
  </si>
  <si>
    <t>0.0937651147551941</t>
  </si>
  <si>
    <t>6.8825505905776705</t>
  </si>
  <si>
    <t>7.09923952209878</t>
  </si>
  <si>
    <t>0.06850520360452636</t>
  </si>
  <si>
    <t>3.201488425248645</t>
  </si>
  <si>
    <t>3.29967300645762</t>
  </si>
  <si>
    <t>0.103562657144238</t>
  </si>
  <si>
    <t>8.40774082738076</t>
  </si>
  <si>
    <t>7.779462802438575</t>
  </si>
  <si>
    <t>0.120440779217113</t>
  </si>
  <si>
    <t>7.82885857347227</t>
  </si>
  <si>
    <t>6.869922782838645</t>
  </si>
  <si>
    <t>0.0287183274667443</t>
  </si>
  <si>
    <t>5.115034728128215</t>
  </si>
  <si>
    <t>5.5018191405451695</t>
  </si>
  <si>
    <t>0.0821577212819392</t>
  </si>
  <si>
    <t>2.58944609819717</t>
  </si>
  <si>
    <t>2.49114696009593</t>
  </si>
  <si>
    <t>0.115719498028085</t>
  </si>
  <si>
    <t>9.07261284313228</t>
  </si>
  <si>
    <t>7.999220740466715</t>
  </si>
  <si>
    <t>0.165973403209781</t>
  </si>
  <si>
    <t>3.565854290808945</t>
  </si>
  <si>
    <t>3.8489478570290148</t>
  </si>
  <si>
    <t>0.16394682401188848</t>
  </si>
  <si>
    <t>10.16106227838548</t>
  </si>
  <si>
    <t>9.580832088312675</t>
  </si>
  <si>
    <t>0.0888201992364739</t>
  </si>
  <si>
    <t>4.775100761100315</t>
  </si>
  <si>
    <t>4.888440995108811</t>
  </si>
  <si>
    <t>0.115858917160418</t>
  </si>
  <si>
    <t>3.606751119847015</t>
  </si>
  <si>
    <t>3.50819200146427</t>
  </si>
  <si>
    <t>0.12865167567755</t>
  </si>
  <si>
    <t>4.9964912638878545</t>
  </si>
  <si>
    <t>4.46793072530741</t>
  </si>
  <si>
    <t>0.0294106994232858</t>
  </si>
  <si>
    <t>0.48336707634035503</t>
  </si>
  <si>
    <t>0.598667181946299</t>
  </si>
  <si>
    <t>0.09215075789398236</t>
  </si>
  <si>
    <t>0.6170061551844925</t>
  </si>
  <si>
    <t>0.6124378268907895</t>
  </si>
  <si>
    <t>0.2555778508123485</t>
  </si>
  <si>
    <t>18.0441105172786</t>
  </si>
  <si>
    <t>14.0037067573709</t>
  </si>
  <si>
    <t>0.1665765567783765</t>
  </si>
  <si>
    <t>3.9798151335026555</t>
  </si>
  <si>
    <t>3.710799825042065</t>
  </si>
  <si>
    <t>0.115168505807213</t>
  </si>
  <si>
    <t>4.512271908387435</t>
  </si>
  <si>
    <t>4.17801211366963</t>
  </si>
  <si>
    <t>0.1061770388446715</t>
  </si>
  <si>
    <t>1.7613587682099752</t>
  </si>
  <si>
    <t>1.844460571916785</t>
  </si>
  <si>
    <t>0.0760109546946243</t>
  </si>
  <si>
    <t>4.05217362003858</t>
  </si>
  <si>
    <t>3.68571024449103</t>
  </si>
  <si>
    <t>0.11076745167152649</t>
  </si>
  <si>
    <t>2.589719297643825</t>
  </si>
  <si>
    <t>2.29550326121594</t>
  </si>
  <si>
    <t>0.07954248979571085</t>
  </si>
  <si>
    <t>3.40508528475916</t>
  </si>
  <si>
    <t>2.99223630653501</t>
  </si>
  <si>
    <t>0.204695967881952</t>
  </si>
  <si>
    <t>2.052758863033765</t>
  </si>
  <si>
    <t>1.754210873910395</t>
  </si>
  <si>
    <t>0.125366558491532</t>
  </si>
  <si>
    <t>1.65889341544261</t>
  </si>
  <si>
    <t>1.838402911576115</t>
  </si>
  <si>
    <t>0.183288752138562</t>
  </si>
  <si>
    <t>2.4942071320282047</t>
  </si>
  <si>
    <t>2.44188302113731</t>
  </si>
  <si>
    <t>0.0615961763789913</t>
  </si>
  <si>
    <t>3.079890353411705</t>
  </si>
  <si>
    <t>2.7200798645713897</t>
  </si>
  <si>
    <t>0.166171445086984</t>
  </si>
  <si>
    <t>2.47832288844794</t>
  </si>
  <si>
    <t>2.1651635472333703</t>
  </si>
  <si>
    <t>0.115865772987055</t>
  </si>
  <si>
    <t>4.82288710467241</t>
  </si>
  <si>
    <t>4.554565031374345</t>
  </si>
  <si>
    <t>0.138969735874158</t>
  </si>
  <si>
    <t>4.675700511211475</t>
  </si>
  <si>
    <t>4.606021458688655</t>
  </si>
  <si>
    <t>0.09385678012810389</t>
  </si>
  <si>
    <t>4.678667968529259</t>
  </si>
  <si>
    <t>4.840585311760355</t>
  </si>
  <si>
    <t>0.0798491708732677</t>
  </si>
  <si>
    <t>1.5226200774299201</t>
  </si>
  <si>
    <t>1.5179258776463649</t>
  </si>
  <si>
    <t>0.12822525919223698</t>
  </si>
  <si>
    <t>5.693509904965845</t>
  </si>
  <si>
    <t>5.13858852991222</t>
  </si>
  <si>
    <t>0.10321146200984935</t>
  </si>
  <si>
    <t>1.52418685324525</t>
  </si>
  <si>
    <t>1.3662939293325351</t>
  </si>
  <si>
    <t>0.08756522170160905</t>
  </si>
  <si>
    <t>2.46305192205352</t>
  </si>
  <si>
    <t>2.4284251264368253</t>
  </si>
  <si>
    <t>0.1934974488270505</t>
  </si>
  <si>
    <t>1.40069882409726</t>
  </si>
  <si>
    <t>1.416489653811855</t>
  </si>
  <si>
    <t>0.07244055507198535</t>
  </si>
  <si>
    <t>2.64064003352768</t>
  </si>
  <si>
    <t>2.5308847808161596</t>
  </si>
  <si>
    <t>0.1659823951489745</t>
  </si>
  <si>
    <t>3.7080243358157796</t>
  </si>
  <si>
    <t>3.254052121097685</t>
  </si>
  <si>
    <t>0.22190473515270398</t>
  </si>
  <si>
    <t>2.4524429223347752</t>
  </si>
  <si>
    <t>2.078443718658635</t>
  </si>
  <si>
    <t>0.0983060286675412</t>
  </si>
  <si>
    <t>5.8241778089088445</t>
  </si>
  <si>
    <t>5.52032762740627</t>
  </si>
  <si>
    <t>0.0950011523198577</t>
  </si>
  <si>
    <t>12.01894220221195</t>
  </si>
  <si>
    <t>11.40900887870155</t>
  </si>
  <si>
    <t>0.0570383612452718</t>
  </si>
  <si>
    <t>1.7110880878727301</t>
  </si>
  <si>
    <t>1.911503103123505</t>
  </si>
  <si>
    <t>0.080530985388908</t>
  </si>
  <si>
    <t>7.09501659761448</t>
  </si>
  <si>
    <t>7.09751592420126</t>
  </si>
  <si>
    <t>0.104703012817179</t>
  </si>
  <si>
    <t>13.1865501655251</t>
  </si>
  <si>
    <t>12.619099287875699</t>
  </si>
  <si>
    <t>0.0969072145174688</t>
  </si>
  <si>
    <t>7.46312694875564</t>
  </si>
  <si>
    <t>7.33937473116857</t>
  </si>
  <si>
    <t>0.0802066688273309</t>
  </si>
  <si>
    <t>1.80184091815554</t>
  </si>
  <si>
    <t>1.71098563444718</t>
  </si>
  <si>
    <t>0.0449217150142075</t>
  </si>
  <si>
    <t>2.01733245111651</t>
  </si>
  <si>
    <t>1.97881275314932</t>
  </si>
  <si>
    <t>0.0855493644832053</t>
  </si>
  <si>
    <t>9.736129375077056</t>
  </si>
  <si>
    <t>9.122890789592361</t>
  </si>
  <si>
    <t>0.08542181086622469</t>
  </si>
  <si>
    <t>4.893182131021771</t>
  </si>
  <si>
    <t>4.722290453764215</t>
  </si>
  <si>
    <t>0.091997244411644</t>
  </si>
  <si>
    <t>7.896406079801475</t>
  </si>
  <si>
    <t>8.156913608525599</t>
  </si>
  <si>
    <t>0.17458674164671</t>
  </si>
  <si>
    <t>4.328020290015925</t>
  </si>
  <si>
    <t>3.8292879519990253</t>
  </si>
  <si>
    <t>0.152978051303032</t>
  </si>
  <si>
    <t>4.528258267211025</t>
  </si>
  <si>
    <t>4.234613260771525</t>
  </si>
  <si>
    <t>0.0976152804239948</t>
  </si>
  <si>
    <t>9.94650031643523</t>
  </si>
  <si>
    <t>10.45299087443245</t>
  </si>
  <si>
    <t>0.137281619123785</t>
  </si>
  <si>
    <t>2.1213819970244296</t>
  </si>
  <si>
    <t>1.81872803855079</t>
  </si>
  <si>
    <t>0.1024158102589418</t>
  </si>
  <si>
    <t>12.23634607899315</t>
  </si>
  <si>
    <t>12.05370524027745</t>
  </si>
  <si>
    <t>0.194792231746025</t>
  </si>
  <si>
    <t>2.488862766936465</t>
  </si>
  <si>
    <t>2.498418867268935</t>
  </si>
  <si>
    <t>0.106243619340612</t>
  </si>
  <si>
    <t>6.3035242769588</t>
  </si>
  <si>
    <t>6.07205042652779</t>
  </si>
  <si>
    <t>0.13402455394691198</t>
  </si>
  <si>
    <t>9.54432274640127</t>
  </si>
  <si>
    <t>8.813398178061174</t>
  </si>
  <si>
    <t>0.08189051697669235</t>
  </si>
  <si>
    <t>4.382652412472785</t>
  </si>
  <si>
    <t>4.169786088953205</t>
  </si>
  <si>
    <t>0.121997471859358</t>
  </si>
  <si>
    <t>0.630520035667204</t>
  </si>
  <si>
    <t>0.524484844770863</t>
  </si>
  <si>
    <t>0.118542783679335</t>
  </si>
  <si>
    <t>2.310529199607805</t>
  </si>
  <si>
    <t>2.1048798731288496</t>
  </si>
  <si>
    <t>0.153831561537392</t>
  </si>
  <si>
    <t>1.0434475244302415</t>
  </si>
  <si>
    <t>1.09628212212308</t>
  </si>
  <si>
    <t>0.100891351748391</t>
  </si>
  <si>
    <t>5.066731624576905</t>
  </si>
  <si>
    <t>4.90433109383219</t>
  </si>
  <si>
    <t>0.14040319197505102</t>
  </si>
  <si>
    <t>2.65438553722453</t>
  </si>
  <si>
    <t>2.598498882445265</t>
  </si>
  <si>
    <t>0.128791294969053</t>
  </si>
  <si>
    <t>0.666442150200349</t>
  </si>
  <si>
    <t>0.636172483668688</t>
  </si>
  <si>
    <t>0.159464524588701</t>
  </si>
  <si>
    <t>3.6517115986152104</t>
  </si>
  <si>
    <t>3.314545255414875</t>
  </si>
  <si>
    <t>0.14188620727652201</t>
  </si>
  <si>
    <t>6.411244823869755</t>
  </si>
  <si>
    <t>6.494041123630655</t>
  </si>
  <si>
    <t>0.175234938304291</t>
  </si>
  <si>
    <t>7.63483671676991</t>
  </si>
  <si>
    <t>7.41801695262952</t>
  </si>
  <si>
    <t>0.180333088434905</t>
  </si>
  <si>
    <t>2.87304384440072</t>
  </si>
  <si>
    <t>2.833662304488055</t>
  </si>
  <si>
    <t>0.15539345947959898</t>
  </si>
  <si>
    <t>4.390227422863084</t>
  </si>
  <si>
    <t>3.6532564166784702</t>
  </si>
  <si>
    <t>0.10170080430842</t>
  </si>
  <si>
    <t>3.55537350172411</t>
  </si>
  <si>
    <t>3.16218933099256</t>
  </si>
  <si>
    <t>0.14212450656565</t>
  </si>
  <si>
    <t>9.570156129321285</t>
  </si>
  <si>
    <t>9.08053003988859</t>
  </si>
  <si>
    <t>0.172569735319683</t>
  </si>
  <si>
    <t>3.5473993456852</t>
  </si>
  <si>
    <t>2.9576940398466753</t>
  </si>
  <si>
    <t>0.1696348671733895</t>
  </si>
  <si>
    <t>1.132117514396445</t>
  </si>
  <si>
    <t>1.0599866066900796</t>
  </si>
  <si>
    <t>0.14777367811368</t>
  </si>
  <si>
    <t>5.02113068323876</t>
  </si>
  <si>
    <t>4.042764107418385</t>
  </si>
  <si>
    <t>0.134469798673076</t>
  </si>
  <si>
    <t>1.416703789106095</t>
  </si>
  <si>
    <t>1.2464035353705252</t>
  </si>
  <si>
    <t>0.124243782494467</t>
  </si>
  <si>
    <t>13.06177274867455</t>
  </si>
  <si>
    <t>12.905644062043201</t>
  </si>
  <si>
    <t>0.149640770375933</t>
  </si>
  <si>
    <t>5.655144414758265</t>
  </si>
  <si>
    <t>5.698707823047755</t>
  </si>
  <si>
    <t>0.15489762003812801</t>
  </si>
  <si>
    <t>2.84073057333985</t>
  </si>
  <si>
    <t>2.4755255930517803</t>
  </si>
  <si>
    <t>0.146717684841181</t>
  </si>
  <si>
    <t>7.407385849466405</t>
  </si>
  <si>
    <t>7.22169643321269</t>
  </si>
  <si>
    <t>0.13489211934147</t>
  </si>
  <si>
    <t>4.62714072817008</t>
  </si>
  <si>
    <t>4.37396620234701</t>
  </si>
  <si>
    <t>0.1108176816685165</t>
  </si>
  <si>
    <t>1.1089125771552202</t>
  </si>
  <si>
    <t>1.134504937388765</t>
  </si>
  <si>
    <t>0.0813699302945743</t>
  </si>
  <si>
    <t>4.355182481698815</t>
  </si>
  <si>
    <t>4.00526096614062</t>
  </si>
  <si>
    <t>0.1552983006123825</t>
  </si>
  <si>
    <t>2.255450935706495</t>
  </si>
  <si>
    <t>2.525822019064125</t>
  </si>
  <si>
    <t>0.19287944761461</t>
  </si>
  <si>
    <t>3.7171205705378</t>
  </si>
  <si>
    <t>3.4927922369891853</t>
  </si>
  <si>
    <t>0.170314298507577</t>
  </si>
  <si>
    <t>4.10581619659658</t>
  </si>
  <si>
    <t>3.543490611164445</t>
  </si>
  <si>
    <t>0.210775145583827</t>
  </si>
  <si>
    <t>2.430429146207305</t>
  </si>
  <si>
    <t>2.0442323942526</t>
  </si>
  <si>
    <t>0.149574839806198</t>
  </si>
  <si>
    <t>3.3531912906368353</t>
  </si>
  <si>
    <t>3.6947555647149297</t>
  </si>
  <si>
    <t>0.15643130491471652</t>
  </si>
  <si>
    <t>3.417966197934975</t>
  </si>
  <si>
    <t>3.2457788623974446</t>
  </si>
  <si>
    <t>0.1837964389343775</t>
  </si>
  <si>
    <t>2.090196716631845</t>
  </si>
  <si>
    <t>2.007636709863955</t>
  </si>
  <si>
    <t>0.0841040864639468</t>
  </si>
  <si>
    <t>4.2759740608140095</t>
  </si>
  <si>
    <t>3.982759303251405</t>
  </si>
  <si>
    <t>0.1671209948283665</t>
  </si>
  <si>
    <t>4.5061427955866655</t>
  </si>
  <si>
    <t>4.0462466718542345</t>
  </si>
  <si>
    <t>0.1880655815568965</t>
  </si>
  <si>
    <t>6.171582220071436</t>
  </si>
  <si>
    <t>5.583747743004135</t>
  </si>
  <si>
    <t>0.217727493015079</t>
  </si>
  <si>
    <t>3.08213688776738</t>
  </si>
  <si>
    <t>2.96197779411896</t>
  </si>
  <si>
    <t>0.0951720877940116</t>
  </si>
  <si>
    <t>2.1900087863262403</t>
  </si>
  <si>
    <t>1.75166419558651</t>
  </si>
  <si>
    <t>0.1201259032120975</t>
  </si>
  <si>
    <t>2.970441251058005</t>
  </si>
  <si>
    <t>3.34817613780868</t>
  </si>
  <si>
    <t>0.133380279709687</t>
  </si>
  <si>
    <t>3.3234190003792348</t>
  </si>
  <si>
    <t>2.972164013546585</t>
  </si>
  <si>
    <t>0.0703500725324315</t>
  </si>
  <si>
    <t>5.3062431397565</t>
  </si>
  <si>
    <t>4.845543881391485</t>
  </si>
  <si>
    <t>0.120840489441348</t>
  </si>
  <si>
    <t>4.96224421800531</t>
  </si>
  <si>
    <t>4.91850783356527</t>
  </si>
  <si>
    <t>0.178485788250374</t>
  </si>
  <si>
    <t>1.3877901311451</t>
  </si>
  <si>
    <t>1.51927360684203</t>
  </si>
  <si>
    <t>0.123420520125698</t>
  </si>
  <si>
    <t>19.6582983027177</t>
  </si>
  <si>
    <t>18.59320915750845</t>
  </si>
  <si>
    <t>0.0750532603851206</t>
  </si>
  <si>
    <t>18.759852141649098</t>
  </si>
  <si>
    <t>18.26084883170845</t>
  </si>
  <si>
    <t>0.0999384196140212</t>
  </si>
  <si>
    <t>1.456592237263835</t>
  </si>
  <si>
    <t>1.31905391661631</t>
  </si>
  <si>
    <t>0.15023990416181948</t>
  </si>
  <si>
    <t>4.92835599540768</t>
  </si>
  <si>
    <t>4.773466487181485</t>
  </si>
  <si>
    <t>0.143954525013999</t>
  </si>
  <si>
    <t>2.39736164413158</t>
  </si>
  <si>
    <t>2.2636047086849453</t>
  </si>
  <si>
    <t>0.0728784053775447</t>
  </si>
  <si>
    <t>2.72213758544427</t>
  </si>
  <si>
    <t>3.07263486126309</t>
  </si>
  <si>
    <t>0.0881998777400997</t>
  </si>
  <si>
    <t>2.972699407713565</t>
  </si>
  <si>
    <t>2.831639373812015</t>
  </si>
  <si>
    <t>0.07652480433601205</t>
  </si>
  <si>
    <t>4.103612318839345</t>
  </si>
  <si>
    <t>3.99457671656398</t>
  </si>
  <si>
    <t>0.116009156850386</t>
  </si>
  <si>
    <t>1.5538724276961151</t>
  </si>
  <si>
    <t>1.60750111789195</t>
  </si>
  <si>
    <t>0.1622901713046075</t>
  </si>
  <si>
    <t>5.042594945504665</t>
  </si>
  <si>
    <t>4.9322026428224355</t>
  </si>
  <si>
    <t>0.120711996997249</t>
  </si>
  <si>
    <t>12.17753925611235</t>
  </si>
  <si>
    <t>11.6575034112078</t>
  </si>
  <si>
    <t>0.131053139726763</t>
  </si>
  <si>
    <t>0.38614102295236596</t>
  </si>
  <si>
    <t>0.347676621004154</t>
  </si>
  <si>
    <t>0.161787341573642</t>
  </si>
  <si>
    <t>8.85122432548135</t>
  </si>
  <si>
    <t>8.79345487617009</t>
  </si>
  <si>
    <t>0.096750019132765</t>
  </si>
  <si>
    <t>3.589302491421945</t>
  </si>
  <si>
    <t>3.3753666245021</t>
  </si>
  <si>
    <t>0.13169551753473702</t>
  </si>
  <si>
    <t>4.410328274111205</t>
  </si>
  <si>
    <t>4.2189872847494545</t>
  </si>
  <si>
    <t>0.1190388659477695</t>
  </si>
  <si>
    <t>4.470774742431315</t>
  </si>
  <si>
    <t>4.146282739028085</t>
  </si>
  <si>
    <t>0.14875351184526397</t>
  </si>
  <si>
    <t>4.887563204627985</t>
  </si>
  <si>
    <t>4.320308773898335</t>
  </si>
  <si>
    <t>0.0969889571198465</t>
  </si>
  <si>
    <t>4.1975953132208605</t>
  </si>
  <si>
    <t>3.94565693321425</t>
  </si>
  <si>
    <t>0.116172887669488</t>
  </si>
  <si>
    <t>10.29998469199025</t>
  </si>
  <si>
    <t>10.0545525003113</t>
  </si>
  <si>
    <t>0.12016839954937855</t>
  </si>
  <si>
    <t>12.933815655320451</t>
  </si>
  <si>
    <t>11.4414799597996</t>
  </si>
  <si>
    <t>0.0957121784534489</t>
  </si>
  <si>
    <t>5.641735464767555</t>
  </si>
  <si>
    <t>5.438580617369805</t>
  </si>
  <si>
    <t>0.2155737553872295</t>
  </si>
  <si>
    <t>7.370871739495685</t>
  </si>
  <si>
    <t>6.7385457592227</t>
  </si>
  <si>
    <t>0.141409494418354</t>
  </si>
  <si>
    <t>14.096423233770299</t>
  </si>
  <si>
    <t>13.2012072269344</t>
  </si>
  <si>
    <t>0.199551816084747</t>
  </si>
  <si>
    <t>2.177808972951375</t>
  </si>
  <si>
    <t>2.091918918086555</t>
  </si>
  <si>
    <t>0.08859362197941839</t>
  </si>
  <si>
    <t>1.61304084650439</t>
  </si>
  <si>
    <t>1.46966755819139</t>
  </si>
  <si>
    <t>0.12398338748339051</t>
  </si>
  <si>
    <t>1.637617286850995</t>
  </si>
  <si>
    <t>1.469892071425525</t>
  </si>
  <si>
    <t>0.0862714902951941</t>
  </si>
  <si>
    <t>1.89540617041827</t>
  </si>
  <si>
    <t>2.1576122863644702</t>
  </si>
  <si>
    <t>0.1134013082510825</t>
  </si>
  <si>
    <t>4.534568275490949</t>
  </si>
  <si>
    <t>4.43637440918718</t>
  </si>
  <si>
    <t>0.122517795931076</t>
  </si>
  <si>
    <t>3.694890510961785</t>
  </si>
  <si>
    <t>3.005694293047665</t>
  </si>
  <si>
    <t>0.1715947600797835</t>
  </si>
  <si>
    <t>3.9513955035613897</t>
  </si>
  <si>
    <t>3.6893918386143802</t>
  </si>
  <si>
    <t>0.1125427813978355</t>
  </si>
  <si>
    <t>2.251676062097715</t>
  </si>
  <si>
    <t>2.14763092540783</t>
  </si>
  <si>
    <t>0.0577304321755156</t>
  </si>
  <si>
    <t>10.3716634117342</t>
  </si>
  <si>
    <t>10.030789600617945</t>
  </si>
  <si>
    <t>0.110374897098115</t>
  </si>
  <si>
    <t>8.058641070148616</t>
  </si>
  <si>
    <t>7.943034406781785</t>
  </si>
  <si>
    <t>0.02823037892049085</t>
  </si>
  <si>
    <t>2.357044740454055</t>
  </si>
  <si>
    <t>2.406300854200715</t>
  </si>
  <si>
    <t>0.169953638849276</t>
  </si>
  <si>
    <t>1.50709990246311</t>
  </si>
  <si>
    <t>1.122918669120171</t>
  </si>
  <si>
    <t>0.087101152880637</t>
  </si>
  <si>
    <t>8.04631937046598</t>
  </si>
  <si>
    <t>7.843861282423145</t>
  </si>
  <si>
    <t>0.1146580349332685</t>
  </si>
  <si>
    <t>4.541066805856575</t>
  </si>
  <si>
    <t>4.04040633745905</t>
  </si>
  <si>
    <t>0.07519779447369684</t>
  </si>
  <si>
    <t>2.7203670415857397</t>
  </si>
  <si>
    <t>3.060366754715895</t>
  </si>
  <si>
    <t>0.112052581130169</t>
  </si>
  <si>
    <t>5.540333941050585</t>
  </si>
  <si>
    <t>5.09669122808229</t>
  </si>
  <si>
    <t>0.127107770739935</t>
  </si>
  <si>
    <t>2.83094039640852</t>
  </si>
  <si>
    <t>2.5097625534550847</t>
  </si>
  <si>
    <t>0.108722272097752</t>
  </si>
  <si>
    <t>0.7371431775509895</t>
  </si>
  <si>
    <t>0.5022180471345565</t>
  </si>
  <si>
    <t>0.1626279526673025</t>
  </si>
  <si>
    <t>6.152216230387695</t>
  </si>
  <si>
    <t>5.85195828566127</t>
  </si>
  <si>
    <t>0.202822019649694</t>
  </si>
  <si>
    <t>6.342971185517065</t>
  </si>
  <si>
    <t>6.13510716983218</t>
  </si>
  <si>
    <t>0.1134118365111913</t>
  </si>
  <si>
    <t>4.82884980720522</t>
  </si>
  <si>
    <t>4.878326705044465</t>
  </si>
  <si>
    <t>0.09595042960922989</t>
  </si>
  <si>
    <t>3.611017145308475</t>
  </si>
  <si>
    <t>3.691808736883135</t>
  </si>
  <si>
    <t>0.08650334212491215</t>
  </si>
  <si>
    <t>2.38313061089361</t>
  </si>
  <si>
    <t>2.355510163028235</t>
  </si>
  <si>
    <t>0.116688520320741</t>
  </si>
  <si>
    <t>1.82537052568951</t>
  </si>
  <si>
    <t>1.583245965631425</t>
  </si>
  <si>
    <t>0.132715204195111</t>
  </si>
  <si>
    <t>5.18863544960179</t>
  </si>
  <si>
    <t>4.79518178164783</t>
  </si>
  <si>
    <t>0.117220200440135</t>
  </si>
  <si>
    <t>0.7430139061896774</t>
  </si>
  <si>
    <t>0.7237059046963875</t>
  </si>
  <si>
    <t>0.1060602158111631</t>
  </si>
  <si>
    <t>3.36810758976592</t>
  </si>
  <si>
    <t>3.44286852458005</t>
  </si>
  <si>
    <t>0.1811549693607415</t>
  </si>
  <si>
    <t>0.90629871628043</t>
  </si>
  <si>
    <t>0.6758988947685529</t>
  </si>
  <si>
    <t>0.182390142405776</t>
  </si>
  <si>
    <t>3.06449047371895</t>
  </si>
  <si>
    <t>2.633311604763805</t>
  </si>
  <si>
    <t>0.120205112869319</t>
  </si>
  <si>
    <t>2.120855233488775</t>
  </si>
  <si>
    <t>2.0408219071027203</t>
  </si>
  <si>
    <t>0.0696765891896534</t>
  </si>
  <si>
    <t>2.0774851541177703</t>
  </si>
  <si>
    <t>2.0295508956527097</t>
  </si>
  <si>
    <t>0.140491927387632</t>
  </si>
  <si>
    <t>7.421246512932235</t>
  </si>
  <si>
    <t>7.3340982676994795</t>
  </si>
  <si>
    <t>0.159268729783214</t>
  </si>
  <si>
    <t>3.9900838038671447</t>
  </si>
  <si>
    <t>3.761018279788955</t>
  </si>
  <si>
    <t>0.1055354760265534</t>
  </si>
  <si>
    <t>3.0605568920708404</t>
  </si>
  <si>
    <t>2.630494529606665</t>
  </si>
  <si>
    <t>0.09009063268519815</t>
  </si>
  <si>
    <t>4.119404012582191</t>
  </si>
  <si>
    <t>3.71363523866526</t>
  </si>
  <si>
    <t>0.09677350856001601</t>
  </si>
  <si>
    <t>2.157784020336025</t>
  </si>
  <si>
    <t>2.68277343220383</t>
  </si>
  <si>
    <t>0.0381596141696532</t>
  </si>
  <si>
    <t>7.23908900371947</t>
  </si>
  <si>
    <t>8.092426520625825</t>
  </si>
  <si>
    <t>0.164915679994719</t>
  </si>
  <si>
    <t>2.80912154485635</t>
  </si>
  <si>
    <t>2.318924877033955</t>
  </si>
  <si>
    <t>0.0523813705525893</t>
  </si>
  <si>
    <t>4.13526337444023</t>
  </si>
  <si>
    <t>3.7254893481540297</t>
  </si>
  <si>
    <t>0.0798488459512431</t>
  </si>
  <si>
    <t>3.4242804837546297</t>
  </si>
  <si>
    <t>3.55864395283405</t>
  </si>
  <si>
    <t>0.0897066508054629</t>
  </si>
  <si>
    <t>0.6753370331701856</t>
  </si>
  <si>
    <t>0.657858676198745</t>
  </si>
  <si>
    <t>0.0842384042323275</t>
  </si>
  <si>
    <t>4.36428121268365</t>
  </si>
  <si>
    <t>4.54645807653114</t>
  </si>
  <si>
    <t>0.09632874076636111</t>
  </si>
  <si>
    <t>1.569842980903855</t>
  </si>
  <si>
    <t>1.6839037960976748</t>
  </si>
  <si>
    <t>0.09724773079865526</t>
  </si>
  <si>
    <t>5.115929259271535</t>
  </si>
  <si>
    <t>5.004458804791005</t>
  </si>
  <si>
    <t>0.121913202717198</t>
  </si>
  <si>
    <t>1.5778671933665351</t>
  </si>
  <si>
    <t>0.683788037446285</t>
  </si>
  <si>
    <t>0.182863804448203</t>
  </si>
  <si>
    <t>1.425480182809765</t>
  </si>
  <si>
    <t>1.21849938642147</t>
  </si>
  <si>
    <t>0.112890241067586</t>
  </si>
  <si>
    <t>0.6665473264711805</t>
  </si>
  <si>
    <t>0.555454294374716</t>
  </si>
  <si>
    <t>0.17849576646683002</t>
  </si>
  <si>
    <t>0.2701405611643485</t>
  </si>
  <si>
    <t>0.23835159690956348</t>
  </si>
  <si>
    <t>0.08907424306774869</t>
  </si>
  <si>
    <t>6.094812569964775</t>
  </si>
  <si>
    <t>5.9432190213436</t>
  </si>
  <si>
    <t>0.05051292929324505</t>
  </si>
  <si>
    <t>6.20197615123166</t>
  </si>
  <si>
    <t>6.9019166514645</t>
  </si>
  <si>
    <t>0.16151858402254698</t>
  </si>
  <si>
    <t>1.17701506197835</t>
  </si>
  <si>
    <t>1.3224753123566</t>
  </si>
  <si>
    <t>0.152924609700749</t>
  </si>
  <si>
    <t>2.502245163522125</t>
  </si>
  <si>
    <t>2.3218782591069047</t>
  </si>
  <si>
    <t>0.10119179923118041</t>
  </si>
  <si>
    <t>6.2278073310318796</t>
  </si>
  <si>
    <t>6.24580712966595</t>
  </si>
  <si>
    <t>0.141358382255995</t>
  </si>
  <si>
    <t>3.794324199028805</t>
  </si>
  <si>
    <t>3.363713397039335</t>
  </si>
  <si>
    <t>0.0327253228011797</t>
  </si>
  <si>
    <t>3.21528843896521</t>
  </si>
  <si>
    <t>2.999821412355085</t>
  </si>
  <si>
    <t>0.1294130046179905</t>
  </si>
  <si>
    <t>4.699711336196425</t>
  </si>
  <si>
    <t>4.02959944359993</t>
  </si>
  <si>
    <t>0.1017933524976527</t>
  </si>
  <si>
    <t>7.815397517673425</t>
  </si>
  <si>
    <t>7.260537026167411</t>
  </si>
  <si>
    <t>0.0963841717044419</t>
  </si>
  <si>
    <t>1.193221858845545</t>
  </si>
  <si>
    <t>1.134806363886345</t>
  </si>
  <si>
    <t>0.124352312783539</t>
  </si>
  <si>
    <t>2.760283541075845</t>
  </si>
  <si>
    <t>2.6708535919188803</t>
  </si>
  <si>
    <t>0.08431114744204779</t>
  </si>
  <si>
    <t>5.7945714618738595</t>
  </si>
  <si>
    <t>5.869144000267985</t>
  </si>
  <si>
    <t>0.11328139728243505</t>
  </si>
  <si>
    <t>1.63508110223417</t>
  </si>
  <si>
    <t>1.62055509459544</t>
  </si>
  <si>
    <t>0.0960089480168426</t>
  </si>
  <si>
    <t>2.471763076597605</t>
  </si>
  <si>
    <t>2.352413839254225</t>
  </si>
  <si>
    <t>0.111384990124505</t>
  </si>
  <si>
    <t>1.117726692968215</t>
  </si>
  <si>
    <t>0.9666195595282401</t>
  </si>
  <si>
    <t>0.0776488409115878</t>
  </si>
  <si>
    <t>8.406959939078124</t>
  </si>
  <si>
    <t>7.624802664291175</t>
  </si>
  <si>
    <t>0.102928302218087</t>
  </si>
  <si>
    <t>2.858695315447925</t>
  </si>
  <si>
    <t>3.30849301845212</t>
  </si>
  <si>
    <t>0.115362675208126</t>
  </si>
  <si>
    <t>4.35142623486893</t>
  </si>
  <si>
    <t>4.1716703543529</t>
  </si>
  <si>
    <t>0.1104262000530325</t>
  </si>
  <si>
    <t>8.10775705974581</t>
  </si>
  <si>
    <t>8.34254353019217</t>
  </si>
  <si>
    <t>0.0669297165426862</t>
  </si>
  <si>
    <t>8.818585752032366</t>
  </si>
  <si>
    <t>8.494888320168954</t>
  </si>
  <si>
    <t>0.1598378183300585</t>
  </si>
  <si>
    <t>2.39587458593293</t>
  </si>
  <si>
    <t>2.35762576075213</t>
  </si>
  <si>
    <t>0.0901678368758748</t>
  </si>
  <si>
    <t>0.881166131127266</t>
  </si>
  <si>
    <t>0.847114984118612</t>
  </si>
  <si>
    <t>0.120579170968656</t>
  </si>
  <si>
    <t>1.063140120539715</t>
  </si>
  <si>
    <t>1.013021555936942</t>
  </si>
  <si>
    <t>0.16428741188267074</t>
  </si>
  <si>
    <t>3.82121677290567</t>
  </si>
  <si>
    <t>3.9365053919115347</t>
  </si>
  <si>
    <t>0.07844423537056415</t>
  </si>
  <si>
    <t>4.32273722134774</t>
  </si>
  <si>
    <t>3.57050618522414</t>
  </si>
  <si>
    <t>0.08237235160773</t>
  </si>
  <si>
    <t>4.68408139090309</t>
  </si>
  <si>
    <t>4.094668746848985</t>
  </si>
  <si>
    <t>0.0693678825955223</t>
  </si>
  <si>
    <t>7.1876853963457155</t>
  </si>
  <si>
    <t>8.712320427062636</t>
  </si>
  <si>
    <t>0.0633812157450762</t>
  </si>
  <si>
    <t>3.75416491449762</t>
  </si>
  <si>
    <t>4.409242135172105</t>
  </si>
  <si>
    <t>0.0498486567619957</t>
  </si>
  <si>
    <t>2.30664496608987</t>
  </si>
  <si>
    <t>2.333243414780235</t>
  </si>
  <si>
    <t>0.09860880521719376</t>
  </si>
  <si>
    <t>3.305740022167015</t>
  </si>
  <si>
    <t>3.4834793345442447</t>
  </si>
  <si>
    <t>0.09008490580488371</t>
  </si>
  <si>
    <t>1.134329966599855</t>
  </si>
  <si>
    <t>1.106155185641445</t>
  </si>
  <si>
    <t>0.138608216283807</t>
  </si>
  <si>
    <t>0.99898355617778</t>
  </si>
  <si>
    <t>1.0173217414138</t>
  </si>
  <si>
    <t>0.08474069983901</t>
  </si>
  <si>
    <t>1.29970499694819</t>
  </si>
  <si>
    <t>1.077791193829247</t>
  </si>
  <si>
    <t>0.14836792315033098</t>
  </si>
  <si>
    <t>4.688388829616985</t>
  </si>
  <si>
    <t>4.31026537811933</t>
  </si>
  <si>
    <t>0.1461483261918745</t>
  </si>
  <si>
    <t>8.36788141905169</t>
  </si>
  <si>
    <t>7.870004890452295</t>
  </si>
  <si>
    <t>0.09958505704059606</t>
  </si>
  <si>
    <t>3.567239583048695</t>
  </si>
  <si>
    <t>3.630613088754445</t>
  </si>
  <si>
    <t>0.10580829967777786</t>
  </si>
  <si>
    <t>8.218808891931655</t>
  </si>
  <si>
    <t>8.0150316717887</t>
  </si>
  <si>
    <t>0.1041708647514375</t>
  </si>
  <si>
    <t>2.3509280755232353</t>
  </si>
  <si>
    <t>2.014652697542395</t>
  </si>
  <si>
    <t>0.10266241540960991</t>
  </si>
  <si>
    <t>4.82806110761612</t>
  </si>
  <si>
    <t>5.2529220669400996</t>
  </si>
  <si>
    <t>0.09902931450667221</t>
  </si>
  <si>
    <t>8.116532308050214</t>
  </si>
  <si>
    <t>7.577546598316915</t>
  </si>
  <si>
    <t>0.1253767254728745</t>
  </si>
  <si>
    <t>2.925413690694015</t>
  </si>
  <si>
    <t>2.811275897760905</t>
  </si>
  <si>
    <t>0.1222819426257305</t>
  </si>
  <si>
    <t>1.15110242348178</t>
  </si>
  <si>
    <t>1.0081211795245835</t>
  </si>
  <si>
    <t>0.1449472928508665</t>
  </si>
  <si>
    <t>2.20965612432213</t>
  </si>
  <si>
    <t>1.93482385459795</t>
  </si>
  <si>
    <t>0.146780654981282</t>
  </si>
  <si>
    <t>1.700381623654465</t>
  </si>
  <si>
    <t>1.668504508834365</t>
  </si>
  <si>
    <t>0.10183616710345725</t>
  </si>
  <si>
    <t>1.582924819354685</t>
  </si>
  <si>
    <t>1.47999308324282</t>
  </si>
  <si>
    <t>0.10020995781907405</t>
  </si>
  <si>
    <t>1.1820084801522</t>
  </si>
  <si>
    <t>1.08773095945722</t>
  </si>
  <si>
    <t>0.153010784475127</t>
  </si>
  <si>
    <t>0.9648901932523786</t>
  </si>
  <si>
    <t>0.9517256692102101</t>
  </si>
  <si>
    <t>0.228093799275168</t>
  </si>
  <si>
    <t>3.73774669604732</t>
  </si>
  <si>
    <t>3.3496127185857496</t>
  </si>
  <si>
    <t>0.154673659509573</t>
  </si>
  <si>
    <t>4.413199692536865</t>
  </si>
  <si>
    <t>3.5321713636464853</t>
  </si>
  <si>
    <t>0.1372702285862725</t>
  </si>
  <si>
    <t>3.4953527595539</t>
  </si>
  <si>
    <t>3.365075537873635</t>
  </si>
  <si>
    <t>0.108562780749881</t>
  </si>
  <si>
    <t>1.202060316560945</t>
  </si>
  <si>
    <t>1.246705071323115</t>
  </si>
  <si>
    <t>0.139661230021071</t>
  </si>
  <si>
    <t>8.743210638609245</t>
  </si>
  <si>
    <t>7.68926230440028</t>
  </si>
  <si>
    <t>0.097678916380067607</t>
  </si>
  <si>
    <t>7.780493925996295</t>
  </si>
  <si>
    <t>7.380000801302774</t>
  </si>
  <si>
    <t>0.0802465222267097</t>
  </si>
  <si>
    <t>12.2761492862682</t>
  </si>
  <si>
    <t>11.51166504376435</t>
  </si>
  <si>
    <t>0.1188136335593845</t>
  </si>
  <si>
    <t>2.2436357816900347</t>
  </si>
  <si>
    <t>2.533424527151435</t>
  </si>
  <si>
    <t>0.1003635858228393</t>
  </si>
  <si>
    <t>2.180604092104395</t>
  </si>
  <si>
    <t>2.0466455320407597</t>
  </si>
  <si>
    <t>0.122436868922582</t>
  </si>
  <si>
    <t>8.62825007435503</t>
  </si>
  <si>
    <t>7.658342245493005</t>
  </si>
  <si>
    <t>0.12092397155541601</t>
  </si>
  <si>
    <t>1.219808423825875</t>
  </si>
  <si>
    <t>1.15812238556099</t>
  </si>
  <si>
    <t>0.1332925126964585</t>
  </si>
  <si>
    <t>7.4145788922223606</t>
  </si>
  <si>
    <t>6.2933233200655945</t>
  </si>
  <si>
    <t>0.10449677337504254</t>
  </si>
  <si>
    <t>2.87069864371994</t>
  </si>
  <si>
    <t>2.604685253266715</t>
  </si>
  <si>
    <t>0.1374595851327225</t>
  </si>
  <si>
    <t>5.0595422856412</t>
  </si>
  <si>
    <t>4.4021384070525205</t>
  </si>
  <si>
    <t>0.108371254246624</t>
  </si>
  <si>
    <t>2.830851892694485</t>
  </si>
  <si>
    <t>2.54882008893059</t>
  </si>
  <si>
    <t>0.07596708639350705</t>
  </si>
  <si>
    <t>2.65458880231286</t>
  </si>
  <si>
    <t>2.628910484700725</t>
  </si>
  <si>
    <t>0.1208057397462165</t>
  </si>
  <si>
    <t>5.3865053754664505</t>
  </si>
  <si>
    <t>5.496970177098615</t>
  </si>
  <si>
    <t>0.0721147321405983</t>
  </si>
  <si>
    <t>3.431993859687045</t>
  </si>
  <si>
    <t>3.6228309276433697</t>
  </si>
  <si>
    <t>0.1403401589553265</t>
  </si>
  <si>
    <t>6.02167857981471</t>
  </si>
  <si>
    <t>5.89309487057724</t>
  </si>
  <si>
    <t>0.104155607496296</t>
  </si>
  <si>
    <t>3.001623659472345</t>
  </si>
  <si>
    <t>2.91159723339488</t>
  </si>
  <si>
    <t>0.11959890203226084</t>
  </si>
  <si>
    <t>4.62580531910486</t>
  </si>
  <si>
    <t>4.67843722650238</t>
  </si>
  <si>
    <t>0.0819197429001821</t>
  </si>
  <si>
    <t>1.4892485543361151</t>
  </si>
  <si>
    <t>1.42528924764454</t>
  </si>
  <si>
    <t>0.159165705417471</t>
  </si>
  <si>
    <t>2.024446038053075</t>
  </si>
  <si>
    <t>1.924535943876145</t>
  </si>
  <si>
    <t>0.0830021454494296</t>
  </si>
  <si>
    <t>3.52125536090692</t>
  </si>
  <si>
    <t>3.42426221891757</t>
  </si>
  <si>
    <t>0.152591489993246</t>
  </si>
  <si>
    <t>0.9513791974448504</t>
  </si>
  <si>
    <t>0.9502188116713994</t>
  </si>
  <si>
    <t>0.0688995541427874</t>
  </si>
  <si>
    <t>2.999228640367265</t>
  </si>
  <si>
    <t>2.9555485959560652</t>
  </si>
  <si>
    <t>0.156343121685186</t>
  </si>
  <si>
    <t>5.223176196659034</t>
  </si>
  <si>
    <t>4.59546084488657</t>
  </si>
  <si>
    <t>0.111950358045897</t>
  </si>
  <si>
    <t>7.08326581889925</t>
  </si>
  <si>
    <t>6.9204857746933754</t>
  </si>
  <si>
    <t>0.113811316595175</t>
  </si>
  <si>
    <t>4.78501080195338</t>
  </si>
  <si>
    <t>4.589363104020736</t>
  </si>
  <si>
    <t>0.0754054183764594</t>
  </si>
  <si>
    <t>5.025463978202135</t>
  </si>
  <si>
    <t>5.04636026607806</t>
  </si>
  <si>
    <t>0.12071101480605</t>
  </si>
  <si>
    <t>1.70681530273582</t>
  </si>
  <si>
    <t>1.847506902559865</t>
  </si>
  <si>
    <t>0.1024395346224245</t>
  </si>
  <si>
    <t>3.598193306376205</t>
  </si>
  <si>
    <t>3.70875854629399</t>
  </si>
  <si>
    <t>0.0922469459887734</t>
  </si>
  <si>
    <t>2.8642183993381947</t>
  </si>
  <si>
    <t>2.786804819125485</t>
  </si>
  <si>
    <t>0.090696520656938</t>
  </si>
  <si>
    <t>1.653009193380305</t>
  </si>
  <si>
    <t>1.714566995734055</t>
  </si>
  <si>
    <t>0.0898642739305821</t>
  </si>
  <si>
    <t>1.62925700379554</t>
  </si>
  <si>
    <t>1.51319746264607</t>
  </si>
  <si>
    <t>0.06408380820631385</t>
  </si>
  <si>
    <t>5.53146638013311</t>
  </si>
  <si>
    <t>6.043971468097535</t>
  </si>
  <si>
    <t>0.0898325246284534</t>
  </si>
  <si>
    <t>0.5883009230454885</t>
  </si>
  <si>
    <t>0.6192080331897665</t>
  </si>
  <si>
    <t>0.12126537029618459</t>
  </si>
  <si>
    <t>2.93350963935851</t>
  </si>
  <si>
    <t>2.642454789922785</t>
  </si>
  <si>
    <t>0.06900372067465854</t>
  </si>
  <si>
    <t>7.372231701275165</t>
  </si>
  <si>
    <t>7.137713784799814</t>
  </si>
  <si>
    <t>0.1542043637760725</t>
  </si>
  <si>
    <t>2.00854421917278</t>
  </si>
  <si>
    <t>1.8787046385224149</t>
  </si>
  <si>
    <t>0.148081412857193</t>
  </si>
  <si>
    <t>6.908093639717745</t>
  </si>
  <si>
    <t>6.35238586761493</t>
  </si>
  <si>
    <t>0.2142680287136065</t>
  </si>
  <si>
    <t>5.236702135792635</t>
  </si>
  <si>
    <t>4.6880861874226</t>
  </si>
  <si>
    <t>0.14225796753251002</t>
  </si>
  <si>
    <t>7.166839692925651</t>
  </si>
  <si>
    <t>6.70335346594274</t>
  </si>
  <si>
    <t>0.1132448489051571</t>
  </si>
  <si>
    <t>5.57088569877898</t>
  </si>
  <si>
    <t>5.33273265242602</t>
  </si>
  <si>
    <t>0.15189510280490448</t>
  </si>
  <si>
    <t>11.7074726704788</t>
  </si>
  <si>
    <t>11.256291724378901</t>
  </si>
  <si>
    <t>0.14753850052936252</t>
  </si>
  <si>
    <t>10.9081326825509</t>
  </si>
  <si>
    <t>10.1593193828301</t>
  </si>
  <si>
    <t>0.04968525076733195</t>
  </si>
  <si>
    <t>3.6095987687519298</t>
  </si>
  <si>
    <t>2.2222360417202953</t>
  </si>
  <si>
    <t>0.1695511730832685</t>
  </si>
  <si>
    <t>5.837635694259346</t>
  </si>
  <si>
    <t>5.2177093271660855</t>
  </si>
  <si>
    <t>0.169946938472432</t>
  </si>
  <si>
    <t>9.171717219786494</t>
  </si>
  <si>
    <t>8.763483774784024</t>
  </si>
  <si>
    <t>0.1294314446297532</t>
  </si>
  <si>
    <t>1.46936522126677</t>
  </si>
  <si>
    <t>1.52364445742923</t>
  </si>
  <si>
    <t>0.115159208832526</t>
  </si>
  <si>
    <t>2.3663185090756897</t>
  </si>
  <si>
    <t>2.523919356452205</t>
  </si>
  <si>
    <t>0.08496764121086944</t>
  </si>
  <si>
    <t>1.984743505335125</t>
  </si>
  <si>
    <t>1.755169837907035</t>
  </si>
  <si>
    <t>0.0762059751449695</t>
  </si>
  <si>
    <t>4.886025107217135</t>
  </si>
  <si>
    <t>4.543949166391255</t>
  </si>
  <si>
    <t>0.0929170818393773</t>
  </si>
  <si>
    <t>5.03454372330372</t>
  </si>
  <si>
    <t>5.319491969672789</t>
  </si>
  <si>
    <t>0.0669688926469761</t>
  </si>
  <si>
    <t>2.6609167649280447</t>
  </si>
  <si>
    <t>2.5653773195209446</t>
  </si>
  <si>
    <t>0.1342104240250995</t>
  </si>
  <si>
    <t>4.68020903197979</t>
  </si>
  <si>
    <t>4.409685465906049</t>
  </si>
  <si>
    <t>0.1024721850477</t>
  </si>
  <si>
    <t>3.703004560511835</t>
  </si>
  <si>
    <t>4.051217473782095</t>
  </si>
  <si>
    <t>0.0981333028528005</t>
  </si>
  <si>
    <t>6.81775083518147</t>
  </si>
  <si>
    <t>5.92908597707965</t>
  </si>
  <si>
    <t>0.1107157201171795</t>
  </si>
  <si>
    <t>4.73069012710614</t>
  </si>
  <si>
    <t>4.166777079134345</t>
  </si>
  <si>
    <t>0.128044083513583</t>
  </si>
  <si>
    <t>5.01468481608044</t>
  </si>
  <si>
    <t>4.80921207448174</t>
  </si>
  <si>
    <t>0.122664680833927</t>
  </si>
  <si>
    <t>8.257359574091744</t>
  </si>
  <si>
    <t>8.46720135968635</t>
  </si>
  <si>
    <t>0.153495398013639</t>
  </si>
  <si>
    <t>2.48397829056768</t>
  </si>
  <si>
    <t>2.205936093139985</t>
  </si>
  <si>
    <t>0.1504257324949195</t>
  </si>
  <si>
    <t>0.588900856305248</t>
  </si>
  <si>
    <t>0.5719844403091405</t>
  </si>
  <si>
    <t>0.1590262152730325</t>
  </si>
  <si>
    <t>6.39776960529347</t>
  </si>
  <si>
    <t>5.696569154208035</t>
  </si>
  <si>
    <t>0.11650169450190445</t>
  </si>
  <si>
    <t>2.98683240662697</t>
  </si>
  <si>
    <t>3.09009694209879</t>
  </si>
  <si>
    <t>0.1462262416766745</t>
  </si>
  <si>
    <t>1.23724582146698</t>
  </si>
  <si>
    <t>1.20406668559083</t>
  </si>
  <si>
    <t>0.1029580316011487</t>
  </si>
  <si>
    <t>2.0331117175344753</t>
  </si>
  <si>
    <t>1.97640263082427</t>
  </si>
  <si>
    <t>0.117991075251741</t>
  </si>
  <si>
    <t>1.774562908594255</t>
  </si>
  <si>
    <t>1.901922029100885</t>
  </si>
  <si>
    <t>0.0806979157201505</t>
  </si>
  <si>
    <t>7.094077747358405</t>
  </si>
  <si>
    <t>6.397830529434135</t>
  </si>
  <si>
    <t>0.13844908671679101</t>
  </si>
  <si>
    <t>3.7545052612777097</t>
  </si>
  <si>
    <t>3.994686038889765</t>
  </si>
  <si>
    <t>0.153264157282385</t>
  </si>
  <si>
    <t>1.603013088019455</t>
  </si>
  <si>
    <t>1.596183907570895</t>
  </si>
  <si>
    <t>0.133218006315965</t>
  </si>
  <si>
    <t>5.4293993173249895</t>
  </si>
  <si>
    <t>5.049627286390475</t>
  </si>
  <si>
    <t>0.0665217253060015</t>
  </si>
  <si>
    <t>4.97773897599245</t>
  </si>
  <si>
    <t>4.91418581494986</t>
  </si>
  <si>
    <t>0.0954443257924064</t>
  </si>
  <si>
    <t>1.30595908902124</t>
  </si>
  <si>
    <t>1.0282310939052</t>
  </si>
  <si>
    <t>0.0943198282764344</t>
  </si>
  <si>
    <t>4.74019456817396</t>
  </si>
  <si>
    <t>4.304122393970035</t>
  </si>
  <si>
    <t>0.09320621267002865</t>
  </si>
  <si>
    <t>4.200451895130151</t>
  </si>
  <si>
    <t>3.691170862410395</t>
  </si>
  <si>
    <t>0.06593498151471275</t>
  </si>
  <si>
    <t>3.658452643064555</t>
  </si>
  <si>
    <t>3.97570343190568</t>
  </si>
  <si>
    <t>0.06264193440841885</t>
  </si>
  <si>
    <t>2.1102611649425302</t>
  </si>
  <si>
    <t>2.00743431243958</t>
  </si>
  <si>
    <t>0.0602320649465209</t>
  </si>
  <si>
    <t>1.324083550165065</t>
  </si>
  <si>
    <t>1.2521426701451</t>
  </si>
  <si>
    <t>0.0904984990940302</t>
  </si>
  <si>
    <t>5.612052007497375</t>
  </si>
  <si>
    <t>5.35000852119831</t>
  </si>
  <si>
    <t>0.107939067050106</t>
  </si>
  <si>
    <t>15.08562135130055</t>
  </si>
  <si>
    <t>14.5238163556053</t>
  </si>
  <si>
    <t>0.08114963938338685</t>
  </si>
  <si>
    <t>6.04730670329365</t>
  </si>
  <si>
    <t>5.1947836600278805</t>
  </si>
  <si>
    <t>0.111492557377002</t>
  </si>
  <si>
    <t>7.446703030844825</t>
  </si>
  <si>
    <t>7.2000825808708</t>
  </si>
  <si>
    <t>0.1017257889408705</t>
  </si>
  <si>
    <t>7.79574175711619</t>
  </si>
  <si>
    <t>7.18578081216885</t>
  </si>
  <si>
    <t>0.10054018155430895</t>
  </si>
  <si>
    <t>3.568008929836725</t>
  </si>
  <si>
    <t>2.921239637826145</t>
  </si>
  <si>
    <t>0.1663964104723495</t>
  </si>
  <si>
    <t>8.656245007863175</t>
  </si>
  <si>
    <t>7.940531055445305</t>
  </si>
  <si>
    <t>0.0843118620943079</t>
  </si>
  <si>
    <t>0.8962583631456404</t>
  </si>
  <si>
    <t>0.923408800581315</t>
  </si>
  <si>
    <t>0.0844848500596613</t>
  </si>
  <si>
    <t>5.11410762409227</t>
  </si>
  <si>
    <t>5.0298908207864645</t>
  </si>
  <si>
    <t>0.197121260333883</t>
  </si>
  <si>
    <t>6.55288682856504</t>
  </si>
  <si>
    <t>6.547483827226985</t>
  </si>
  <si>
    <t>0.15614935231737298</t>
  </si>
  <si>
    <t>4.51862578630325</t>
  </si>
  <si>
    <t>4.6097063139084895</t>
  </si>
  <si>
    <t>0.1027623875018723</t>
  </si>
  <si>
    <t>2.890534010989115</t>
  </si>
  <si>
    <t>2.96599984820132</t>
  </si>
  <si>
    <t>0.114702641056888</t>
  </si>
  <si>
    <t>5.595493013512825</t>
  </si>
  <si>
    <t>5.410207754113725</t>
  </si>
  <si>
    <t>0.0315983688613917</t>
  </si>
  <si>
    <t>6.06624011932542</t>
  </si>
  <si>
    <t>5.84812189820866</t>
  </si>
  <si>
    <t>0.0719479194052754</t>
  </si>
  <si>
    <t>6.8691207081563</t>
  </si>
  <si>
    <t>7.167586413150915</t>
  </si>
  <si>
    <t>0.154132305697359</t>
  </si>
  <si>
    <t>5.228421160390585</t>
  </si>
  <si>
    <t>5.011052896206585</t>
  </si>
  <si>
    <t>0.14105688669056549</t>
  </si>
  <si>
    <t>5.079923467441365</t>
  </si>
  <si>
    <t>4.04595581608372</t>
  </si>
  <si>
    <t>0.0946840288563219</t>
  </si>
  <si>
    <t>2.9759548547979504</t>
  </si>
  <si>
    <t>3.0831996191860602</t>
  </si>
  <si>
    <t>0.0844836044201158</t>
  </si>
  <si>
    <t>6.104413537281465</t>
  </si>
  <si>
    <t>5.669383014983396</t>
  </si>
  <si>
    <t>0.0650552230266638</t>
  </si>
  <si>
    <t>3.24818723204953</t>
  </si>
  <si>
    <t>3.3218562495355703</t>
  </si>
  <si>
    <t>0.199207212320969</t>
  </si>
  <si>
    <t>5.415200098308585</t>
  </si>
  <si>
    <t>5.349010490775115</t>
  </si>
  <si>
    <t>0.0774837048315295</t>
  </si>
  <si>
    <t>1.9795625351974748</t>
  </si>
  <si>
    <t>1.7645797003228898</t>
  </si>
  <si>
    <t>0.124249825196556</t>
  </si>
  <si>
    <t>4.64734736003509</t>
  </si>
  <si>
    <t>4.6951179531556</t>
  </si>
  <si>
    <t>0.063630230864174</t>
  </si>
  <si>
    <t>6.021298797060165</t>
  </si>
  <si>
    <t>5.258332873092815</t>
  </si>
  <si>
    <t>0.07913418345908245</t>
  </si>
  <si>
    <t>5.121028059099411</t>
  </si>
  <si>
    <t>5.116903455893845</t>
  </si>
  <si>
    <t>0.132657910047166</t>
  </si>
  <si>
    <t>5.29375310606072</t>
  </si>
  <si>
    <t>5.141573806418689</t>
  </si>
  <si>
    <t>0.0451495326313958</t>
  </si>
  <si>
    <t>14.77587869477245</t>
  </si>
  <si>
    <t>14.280497888443499</t>
  </si>
  <si>
    <t>0.11723493843001301</t>
  </si>
  <si>
    <t>4.05985002739064</t>
  </si>
  <si>
    <t>3.9294922791064852</t>
  </si>
  <si>
    <t>0.130776202677296</t>
  </si>
  <si>
    <t>3.212851086145345</t>
  </si>
  <si>
    <t>3.6022555967171748</t>
  </si>
  <si>
    <t>0.0817803319304898</t>
  </si>
  <si>
    <t>10.753895222955599</t>
  </si>
  <si>
    <t>10.311905216429249</t>
  </si>
  <si>
    <t>0.1255319571393045</t>
  </si>
  <si>
    <t>4.46821875197354</t>
  </si>
  <si>
    <t>4.824481480744264</t>
  </si>
  <si>
    <t>0.148744341826328</t>
  </si>
  <si>
    <t>6.926167684630595</t>
  </si>
  <si>
    <t>6.97946962202654</t>
  </si>
  <si>
    <t>0.062134883640796904</t>
  </si>
  <si>
    <t>2.4079289675941498</t>
  </si>
  <si>
    <t>3.1792109632299397</t>
  </si>
  <si>
    <t>0.08781361653977701</t>
  </si>
  <si>
    <t>4.80469120776186</t>
  </si>
  <si>
    <t>4.887822853568075</t>
  </si>
  <si>
    <t>0.1086808686148231</t>
  </si>
  <si>
    <t>1.811157947643165</t>
  </si>
  <si>
    <t>1.8116797819927</t>
  </si>
  <si>
    <t>0.0711801245300968</t>
  </si>
  <si>
    <t>2.255976050716675</t>
  </si>
  <si>
    <t>2.3395211200845702</t>
  </si>
  <si>
    <t>0.09921929390409054</t>
  </si>
  <si>
    <t>1.624347460998775</t>
  </si>
  <si>
    <t>2.057763789192525</t>
  </si>
  <si>
    <t>0.142686429743456</t>
  </si>
  <si>
    <t>1.854342738759525</t>
  </si>
  <si>
    <t>1.79441714306786</t>
  </si>
  <si>
    <t>0.193490852970375</t>
  </si>
  <si>
    <t>15.2744429032224</t>
  </si>
  <si>
    <t>15.571313888638901</t>
  </si>
  <si>
    <t>0.20958177160393548</t>
  </si>
  <si>
    <t>1.516505540720095</t>
  </si>
  <si>
    <t>1.2916176175923901</t>
  </si>
  <si>
    <t>0.12550848342629545</t>
  </si>
  <si>
    <t>1.0055806209079399</t>
  </si>
  <si>
    <t>0.946905243839517</t>
  </si>
  <si>
    <t>0.208909199990235</t>
  </si>
  <si>
    <t>3.981855931017445</t>
  </si>
  <si>
    <t>3.52302773856669</t>
  </si>
  <si>
    <t>0.282870963988587</t>
  </si>
  <si>
    <t>1.159082349343505</t>
  </si>
  <si>
    <t>1.077338729303925</t>
  </si>
  <si>
    <t>0.1815524643997335</t>
  </si>
  <si>
    <t>2.952813132370165</t>
  </si>
  <si>
    <t>2.80462504842937</t>
  </si>
  <si>
    <t>0.246394558234185</t>
  </si>
  <si>
    <t>3.66611759048486</t>
  </si>
  <si>
    <t>3.3193170025656347</t>
  </si>
  <si>
    <t>0.22501637960307902</t>
  </si>
  <si>
    <t>2.0349240829131503</t>
  </si>
  <si>
    <t>1.886099542796</t>
  </si>
  <si>
    <t>0.1986107685808445</t>
  </si>
  <si>
    <t>2.07123461409446</t>
  </si>
  <si>
    <t>1.76143555319879</t>
  </si>
  <si>
    <t>0.308996380448302</t>
  </si>
  <si>
    <t>2.81439186031595</t>
  </si>
  <si>
    <t>2.500474616410095</t>
  </si>
  <si>
    <t>0.1438293182535157</t>
  </si>
  <si>
    <t>0.8494584301856845</t>
  </si>
  <si>
    <t>0.8323854819161021</t>
  </si>
  <si>
    <t>0.197879643710074</t>
  </si>
  <si>
    <t>3.02361276351493</t>
  </si>
  <si>
    <t>2.94168201083179</t>
  </si>
  <si>
    <t>0.169802065794985</t>
  </si>
  <si>
    <t>1.52854798680799</t>
  </si>
  <si>
    <t>1.47953271227861</t>
  </si>
  <si>
    <t>0.2381514599117495</t>
  </si>
  <si>
    <t>1.739456510827895</t>
  </si>
  <si>
    <t>1.4010264177915501</t>
  </si>
  <si>
    <t>0.275000695672063</t>
  </si>
  <si>
    <t>1.887510101467665</t>
  </si>
  <si>
    <t>1.77261579508717</t>
  </si>
  <si>
    <t>0.19824356438843</t>
  </si>
  <si>
    <t>2.08863537518934</t>
  </si>
  <si>
    <t>1.857673881218225</t>
  </si>
  <si>
    <t>0.243194000836904</t>
  </si>
  <si>
    <t>3.306006785284325</t>
  </si>
  <si>
    <t>2.6973254556994553</t>
  </si>
  <si>
    <t>0.107865923613051</t>
  </si>
  <si>
    <t>12.9551950607363</t>
  </si>
  <si>
    <t>12.13486248328375</t>
  </si>
  <si>
    <t>0.1784910303945585</t>
  </si>
  <si>
    <t>7.638759639766175</t>
  </si>
  <si>
    <t>7.01405228982219</t>
  </si>
  <si>
    <t>0.252991191361093</t>
  </si>
  <si>
    <t>1.038027606949203</t>
  </si>
  <si>
    <t>0.9720118777178395</t>
  </si>
  <si>
    <t>0.29751371350295697</t>
  </si>
  <si>
    <t>9.87452616029037</t>
  </si>
  <si>
    <t>8.699917481522359</t>
  </si>
  <si>
    <t>0.24581730216258948</t>
  </si>
  <si>
    <t>3.597844132991875</t>
  </si>
  <si>
    <t>3.3014572510728746</t>
  </si>
  <si>
    <t>0.256377340197928</t>
  </si>
  <si>
    <t>2.560850363444025</t>
  </si>
  <si>
    <t>2.23736881010751</t>
  </si>
  <si>
    <t>0.23239885776208652</t>
  </si>
  <si>
    <t>0.810913495238043</t>
  </si>
  <si>
    <t>0.795965760752954</t>
  </si>
  <si>
    <t>0.220486805524584</t>
  </si>
  <si>
    <t>0.915838818385273</t>
  </si>
  <si>
    <t>0.8120659318715024</t>
  </si>
  <si>
    <t>0.253363035459842</t>
  </si>
  <si>
    <t>4.37140866215217</t>
  </si>
  <si>
    <t>3.93526065667317</t>
  </si>
  <si>
    <t>0.317627670669167</t>
  </si>
  <si>
    <t>3.7954721943486396</t>
  </si>
  <si>
    <t>3.916711822668315</t>
  </si>
  <si>
    <t>0.225682246289925</t>
  </si>
  <si>
    <t>5.566084995683555</t>
  </si>
  <si>
    <t>4.925404986469459</t>
  </si>
  <si>
    <t>0.25359971593881553</t>
  </si>
  <si>
    <t>3.3516822079704296</t>
  </si>
  <si>
    <t>2.86013212195064</t>
  </si>
  <si>
    <t>0.262987162663882</t>
  </si>
  <si>
    <t>2.036007950952325</t>
  </si>
  <si>
    <t>1.75791025248335</t>
  </si>
  <si>
    <t>0.2773344025519885</t>
  </si>
  <si>
    <t>1.7743831934937648</t>
  </si>
  <si>
    <t>1.38506480627901</t>
  </si>
  <si>
    <t>0.307698174854138</t>
  </si>
  <si>
    <t>3.617767931371715</t>
  </si>
  <si>
    <t>2.800749363765095</t>
  </si>
  <si>
    <t>0.288389743476804</t>
  </si>
  <si>
    <t>1.3843453108514652</t>
  </si>
  <si>
    <t>1.322152810924605</t>
  </si>
  <si>
    <t>0.311541892907624</t>
  </si>
  <si>
    <t>1.3184666401728449</t>
  </si>
  <si>
    <t>1.10580704840929</t>
  </si>
  <si>
    <t>0.235894710522368</t>
  </si>
  <si>
    <t>2.0453473296092897</t>
  </si>
  <si>
    <t>1.8098227650885952</t>
  </si>
  <si>
    <t>0.27728517991330104</t>
  </si>
  <si>
    <t>1.664190574886605</t>
  </si>
  <si>
    <t>1.315540949300585</t>
  </si>
  <si>
    <t>0.287902735269346</t>
  </si>
  <si>
    <t>1.499752455057</t>
  </si>
  <si>
    <t>1.2441612225164</t>
  </si>
  <si>
    <t>0.315805967650159</t>
  </si>
  <si>
    <t>0.960595394943287</t>
  </si>
  <si>
    <t>0.723231958763721</t>
  </si>
  <si>
    <t>0.2143499273344415</t>
  </si>
  <si>
    <t>1.92922163002858</t>
  </si>
  <si>
    <t>1.719528923434115</t>
  </si>
  <si>
    <t>0.345274537716875</t>
  </si>
  <si>
    <t>1.3684505766536001</t>
  </si>
  <si>
    <t>1.173486568111975</t>
  </si>
  <si>
    <t>0.147669886046388</t>
  </si>
  <si>
    <t>1.146320142000995</t>
  </si>
  <si>
    <t>0.9533869159344005</t>
  </si>
  <si>
    <t>0.226671860780658</t>
  </si>
  <si>
    <t>1.03067964780764</t>
  </si>
  <si>
    <t>0.8744784599564794</t>
  </si>
  <si>
    <t>0.285474590971325</t>
  </si>
  <si>
    <t>0.776960342850137</t>
  </si>
  <si>
    <t>0.616079210545319</t>
  </si>
  <si>
    <t>0.181275981296137</t>
  </si>
  <si>
    <t>15.19873650167595</t>
  </si>
  <si>
    <t>15.1054525120797</t>
  </si>
  <si>
    <t>0.170535287939417</t>
  </si>
  <si>
    <t>10.15389117438193</t>
  </si>
  <si>
    <t>10.20509195319495</t>
  </si>
  <si>
    <t>0.226089189714126</t>
  </si>
  <si>
    <t>10.59114273741885</t>
  </si>
  <si>
    <t>9.15262042603301</t>
  </si>
  <si>
    <t>0.17007351682549</t>
  </si>
  <si>
    <t>6.516063479679475</t>
  </si>
  <si>
    <t>6.36151406524946</t>
  </si>
  <si>
    <t>0.204135490557987</t>
  </si>
  <si>
    <t>6.5259227399977355</t>
  </si>
  <si>
    <t>6.40709147064991</t>
  </si>
  <si>
    <t>0.186766099677794</t>
  </si>
  <si>
    <t>8.073055229120964</t>
  </si>
  <si>
    <t>8.099117924820385</t>
  </si>
  <si>
    <t>0.161547908607498</t>
  </si>
  <si>
    <t>3.560382925624645</t>
  </si>
  <si>
    <t>3.893169468297825</t>
  </si>
  <si>
    <t>0.183878972125694</t>
  </si>
  <si>
    <t>4.777595613695675</t>
  </si>
  <si>
    <t>4.535984128295196</t>
  </si>
  <si>
    <t>0.217748537669088</t>
  </si>
  <si>
    <t>3.098867298395235</t>
  </si>
  <si>
    <t>2.799888883733065</t>
  </si>
  <si>
    <t>0.288087789357917</t>
  </si>
  <si>
    <t>5.09707803755853</t>
  </si>
  <si>
    <t>3.885009621522065</t>
  </si>
  <si>
    <t>0.175053751458375</t>
  </si>
  <si>
    <t>1.8987585424107452</t>
  </si>
  <si>
    <t>1.78031463194555</t>
  </si>
  <si>
    <t>0.0810789114614144</t>
  </si>
  <si>
    <t>4.250375817959095</t>
  </si>
  <si>
    <t>4.09636946808325</t>
  </si>
  <si>
    <t>0.246494485747824</t>
  </si>
  <si>
    <t>1.5895936757147</t>
  </si>
  <si>
    <t>1.6183060142369698</t>
  </si>
  <si>
    <t>0.1368694573873675</t>
  </si>
  <si>
    <t>2.841583783630055</t>
  </si>
  <si>
    <t>2.44228873250514</t>
  </si>
  <si>
    <t>0.1607560185461105</t>
  </si>
  <si>
    <t>4.501696219456225</t>
  </si>
  <si>
    <t>4.1498149003021645</t>
  </si>
  <si>
    <t>0.2441144666940615</t>
  </si>
  <si>
    <t>1.99248724153412</t>
  </si>
  <si>
    <t>1.7822539617958548</t>
  </si>
  <si>
    <t>0.2800473317229225</t>
  </si>
  <si>
    <t>2.032814502793805</t>
  </si>
  <si>
    <t>1.821398371685195</t>
  </si>
  <si>
    <t>0.153147274100164</t>
  </si>
  <si>
    <t>3.13309431224345</t>
  </si>
  <si>
    <t>3.36455429381276</t>
  </si>
  <si>
    <t>0.113822163943218</t>
  </si>
  <si>
    <t>4.769879442222605</t>
  </si>
  <si>
    <t>4.394521655988026</t>
  </si>
  <si>
    <t>0.14710048795235</t>
  </si>
  <si>
    <t>2.365294842097915</t>
  </si>
  <si>
    <t>2.3548122143825747</t>
  </si>
  <si>
    <t>0.0926599212412378</t>
  </si>
  <si>
    <t>2.67754575093837</t>
  </si>
  <si>
    <t>2.746395109422245</t>
  </si>
  <si>
    <t>0.17674471477214998</t>
  </si>
  <si>
    <t>3.3390963472442152</t>
  </si>
  <si>
    <t>3.2578144478435647</t>
  </si>
  <si>
    <t>0.246006697380463</t>
  </si>
  <si>
    <t>4.122748077996645</t>
  </si>
  <si>
    <t>3.71259932354958</t>
  </si>
  <si>
    <t>0.204013455062355</t>
  </si>
  <si>
    <t>1.599602814669935</t>
  </si>
  <si>
    <t>1.3149730809623499</t>
  </si>
  <si>
    <t>0.19170013570469602</t>
  </si>
  <si>
    <t>3.14903313485058</t>
  </si>
  <si>
    <t>2.885573549267615</t>
  </si>
  <si>
    <t>0.176113120864121</t>
  </si>
  <si>
    <t>2.638097814839295</t>
  </si>
  <si>
    <t>2.732790924712055</t>
  </si>
  <si>
    <t>0.1970326033922655</t>
  </si>
  <si>
    <t>3.45045568762797</t>
  </si>
  <si>
    <t>3.010680992236585</t>
  </si>
  <si>
    <t>0.146338103502124</t>
  </si>
  <si>
    <t>1.78792393859032</t>
  </si>
  <si>
    <t>1.5723303546678902</t>
  </si>
  <si>
    <t>0.194985487898693</t>
  </si>
  <si>
    <t>6.09563920023853</t>
  </si>
  <si>
    <t>5.43657516419232</t>
  </si>
  <si>
    <t>0.151660744014378</t>
  </si>
  <si>
    <t>9.915095961609484</t>
  </si>
  <si>
    <t>9.892094106547145</t>
  </si>
  <si>
    <t>0.117988252343709</t>
  </si>
  <si>
    <t>7.702970584098489</t>
  </si>
  <si>
    <t>7.34160485600983</t>
  </si>
  <si>
    <t>0.203377714329054</t>
  </si>
  <si>
    <t>5.720386772883695</t>
  </si>
  <si>
    <t>5.42606611186653</t>
  </si>
  <si>
    <t>0.128678433527365</t>
  </si>
  <si>
    <t>1.90813443666278</t>
  </si>
  <si>
    <t>1.99054209135877</t>
  </si>
  <si>
    <t>0.1690595245624565</t>
  </si>
  <si>
    <t>7.05986229443731</t>
  </si>
  <si>
    <t>6.75367928383835</t>
  </si>
  <si>
    <t>0.272267008296297</t>
  </si>
  <si>
    <t>2.09736202440701</t>
  </si>
  <si>
    <t>1.77420495032113</t>
  </si>
  <si>
    <t>0.19025673114116698</t>
  </si>
  <si>
    <t>6.21944018044901</t>
  </si>
  <si>
    <t>5.39654137152328</t>
  </si>
  <si>
    <t>0.2391683714166895</t>
  </si>
  <si>
    <t>1.304763872776945</t>
  </si>
  <si>
    <t>1.278745774658425</t>
  </si>
  <si>
    <t>0.255315994428227</t>
  </si>
  <si>
    <t>1.38874815209372</t>
  </si>
  <si>
    <t>1.27480265118359</t>
  </si>
  <si>
    <t>0.23342652855504498</t>
  </si>
  <si>
    <t>2.91625984374198</t>
  </si>
  <si>
    <t>2.663746713601695</t>
  </si>
  <si>
    <t>0.248029835074152</t>
  </si>
  <si>
    <t>3.400211505972925</t>
  </si>
  <si>
    <t>2.960305953444395</t>
  </si>
  <si>
    <t>0.24625351446010552</t>
  </si>
  <si>
    <t>4.689814830885355</t>
  </si>
  <si>
    <t>4.532461813772549</t>
  </si>
  <si>
    <t>0.2306218228096715</t>
  </si>
  <si>
    <t>1.13320093773636</t>
  </si>
  <si>
    <t>1.1108661463186151</t>
  </si>
  <si>
    <t>0.29061334398919747</t>
  </si>
  <si>
    <t>0.6656912975507134</t>
  </si>
  <si>
    <t>0.5656178910525911</t>
  </si>
  <si>
    <t>0.220699062208275</t>
  </si>
  <si>
    <t>3.9588575955667453</t>
  </si>
  <si>
    <t>3.3459649788602652</t>
  </si>
  <si>
    <t>0.3132059309516655</t>
  </si>
  <si>
    <t>7.96587398390819</t>
  </si>
  <si>
    <t>6.69537151865914</t>
  </si>
  <si>
    <t>0.3575054735118315</t>
  </si>
  <si>
    <t>1.47426999995974</t>
  </si>
  <si>
    <t>1.2143215956822249</t>
  </si>
  <si>
    <t>0.2993068550020645</t>
  </si>
  <si>
    <t>2.95363229082272</t>
  </si>
  <si>
    <t>2.559920494816685</t>
  </si>
  <si>
    <t>0.36065347170983</t>
  </si>
  <si>
    <t>1.21097738125441</t>
  </si>
  <si>
    <t>1.004083065453385</t>
  </si>
  <si>
    <t>0.2816475572761135</t>
  </si>
  <si>
    <t>1.320736518221885</t>
  </si>
  <si>
    <t>1.138382935868325</t>
  </si>
  <si>
    <t>0.250156749220314</t>
  </si>
  <si>
    <t>3.670055570988305</t>
  </si>
  <si>
    <t>3.1682339364438903</t>
  </si>
  <si>
    <t>0.1701197472903055</t>
  </si>
  <si>
    <t>1.06291894909354</t>
  </si>
  <si>
    <t>0.958767966965447</t>
  </si>
  <si>
    <t>0.277918845451043</t>
  </si>
  <si>
    <t>5.14212801751337</t>
  </si>
  <si>
    <t>4.65666443527337</t>
  </si>
  <si>
    <t>0.32821924757694154</t>
  </si>
  <si>
    <t>1.26734639543041</t>
  </si>
  <si>
    <t>1.0562831428842498</t>
  </si>
  <si>
    <t>0.3450349963237185</t>
  </si>
  <si>
    <t>4.559904268471586</t>
  </si>
  <si>
    <t>3.70594880455333</t>
  </si>
  <si>
    <t>0.2589333482737635</t>
  </si>
  <si>
    <t>4.000253275800246</t>
  </si>
  <si>
    <t>3.34758607716184</t>
  </si>
  <si>
    <t>0.202233585091026</t>
  </si>
  <si>
    <t>2.35067997134775</t>
  </si>
  <si>
    <t>2.0217015053898852</t>
  </si>
  <si>
    <t>0.34847085517967247</t>
  </si>
  <si>
    <t>1.4903715062285299</t>
  </si>
  <si>
    <t>1.2807921716227</t>
  </si>
  <si>
    <t>0.3539624140397305</t>
  </si>
  <si>
    <t>8.455194574152875</t>
  </si>
  <si>
    <t>6.974654369891815</t>
  </si>
  <si>
    <t>0.3116724957284015</t>
  </si>
  <si>
    <t>1.88023996706039</t>
  </si>
  <si>
    <t>1.47992858854778</t>
  </si>
  <si>
    <t>0.2505619183297315</t>
  </si>
  <si>
    <t>3.51521524627785</t>
  </si>
  <si>
    <t>2.9982120975260154</t>
  </si>
  <si>
    <t>0.225392699955052</t>
  </si>
  <si>
    <t>1.4443580670503549</t>
  </si>
  <si>
    <t>1.358272531305205</t>
  </si>
  <si>
    <t>0.254016336881066</t>
  </si>
  <si>
    <t>8.62957842533687</t>
  </si>
  <si>
    <t>7.512624074236745</t>
  </si>
  <si>
    <t>0.2623943050598305</t>
  </si>
  <si>
    <t>1.5074809627813401</t>
  </si>
  <si>
    <t>1.196310552633985</t>
  </si>
  <si>
    <t>0.12249099524751995</t>
  </si>
  <si>
    <t>1.717309010862765</t>
  </si>
  <si>
    <t>1.685589586444935</t>
  </si>
  <si>
    <t>0.1488390702178105</t>
  </si>
  <si>
    <t>2.342838358882645</t>
  </si>
  <si>
    <t>2.26766851060335</t>
  </si>
  <si>
    <t>0.2131454654871475</t>
  </si>
  <si>
    <t>5.829519150555745</t>
  </si>
  <si>
    <t>6.077969871208845</t>
  </si>
  <si>
    <t>0.190681025225511</t>
  </si>
  <si>
    <t>5.7653832755916</t>
  </si>
  <si>
    <t>5.50020525673093</t>
  </si>
  <si>
    <t>0.3150608346794655</t>
  </si>
  <si>
    <t>1.387462208365535</t>
  </si>
  <si>
    <t>1.05278738448126</t>
  </si>
  <si>
    <t>0.20562453041412848</t>
  </si>
  <si>
    <t>2.436946379910445</t>
  </si>
  <si>
    <t>2.1273047084009598</t>
  </si>
  <si>
    <t>0.187383570916119</t>
  </si>
  <si>
    <t>5.865505653900485</t>
  </si>
  <si>
    <t>5.805587340474605</t>
  </si>
  <si>
    <t>0.199612608965552</t>
  </si>
  <si>
    <t>3.7225805738514497</t>
  </si>
  <si>
    <t>3.62353054236437</t>
  </si>
  <si>
    <t>0.2567737273081965</t>
  </si>
  <si>
    <t>2.809854771813545</t>
  </si>
  <si>
    <t>2.478637385954735</t>
  </si>
  <si>
    <t>0.27458397829207004</t>
  </si>
  <si>
    <t>2.249762544708325</t>
  </si>
  <si>
    <t>1.990449726517245</t>
  </si>
  <si>
    <t>0.1930449399871905</t>
  </si>
  <si>
    <t>6.864742276458145</t>
  </si>
  <si>
    <t>6.361117134471835</t>
  </si>
  <si>
    <t>0.3313317915678865</t>
  </si>
  <si>
    <t>3.130395115055835</t>
  </si>
  <si>
    <t>2.31083998233554</t>
  </si>
  <si>
    <t>0.26410063677681</t>
  </si>
  <si>
    <t>1.84105329413816</t>
  </si>
  <si>
    <t>1.5592882728463748</t>
  </si>
  <si>
    <t>0.128605983160976</t>
  </si>
  <si>
    <t>4.88787481978924</t>
  </si>
  <si>
    <t>4.81080927913435</t>
  </si>
  <si>
    <t>0.146917973741002</t>
  </si>
  <si>
    <t>3.61901430493383</t>
  </si>
  <si>
    <t>3.11946357581329</t>
  </si>
  <si>
    <t>0.137651880457197</t>
  </si>
  <si>
    <t>4.6573918638334</t>
  </si>
  <si>
    <t>4.41776755106423</t>
  </si>
  <si>
    <t>0.2211990704117655</t>
  </si>
  <si>
    <t>4.0595218966782</t>
  </si>
  <si>
    <t>3.557709672893305</t>
  </si>
  <si>
    <t>0.210706332954553</t>
  </si>
  <si>
    <t>1.55951356174081</t>
  </si>
  <si>
    <t>1.301757533322205</t>
  </si>
  <si>
    <t>0.2815306413534055</t>
  </si>
  <si>
    <t>2.3119854251106453</t>
  </si>
  <si>
    <t>2.057268192909725</t>
  </si>
  <si>
    <t>0.1233042178641878</t>
  </si>
  <si>
    <t>5.60235242402159</t>
  </si>
  <si>
    <t>5.108335203852905</t>
  </si>
  <si>
    <t>0.2783315924073245</t>
  </si>
  <si>
    <t>2.056708081178005</t>
  </si>
  <si>
    <t>1.37420169408015</t>
  </si>
  <si>
    <t>0.26780884555304496</t>
  </si>
  <si>
    <t>1.8067182704427251</t>
  </si>
  <si>
    <t>1.56413042882666</t>
  </si>
  <si>
    <t>0.26940997541216</t>
  </si>
  <si>
    <t>1.16271040908655</t>
  </si>
  <si>
    <t>1.060470169356785</t>
  </si>
  <si>
    <t>0.2885036162594765</t>
  </si>
  <si>
    <t>1.5968783556935602</t>
  </si>
  <si>
    <t>1.48017123488787</t>
  </si>
  <si>
    <t>0.15788863650325052</t>
  </si>
  <si>
    <t>3.08507771199845</t>
  </si>
  <si>
    <t>2.977199324454745</t>
  </si>
  <si>
    <t>0.314941449400072</t>
  </si>
  <si>
    <t>1.3095761796167449</t>
  </si>
  <si>
    <t>1.147765428569685</t>
  </si>
  <si>
    <t>0.3144205645620615</t>
  </si>
  <si>
    <t>1.1178431535532152</t>
  </si>
  <si>
    <t>0.9520595241540526</t>
  </si>
  <si>
    <t>0.349386438531202</t>
  </si>
  <si>
    <t>2.3837967548469</t>
  </si>
  <si>
    <t>1.93387074732904</t>
  </si>
  <si>
    <t>0.3246720205722185</t>
  </si>
  <si>
    <t>1.8284613467086799</t>
  </si>
  <si>
    <t>1.4815474253986451</t>
  </si>
  <si>
    <t>0.250089143984589</t>
  </si>
  <si>
    <t>1.26106287841157</t>
  </si>
  <si>
    <t>1.082789572780745</t>
  </si>
  <si>
    <t>0.161735506174511</t>
  </si>
  <si>
    <t>5.451713510993574</t>
  </si>
  <si>
    <t>4.682947760921545</t>
  </si>
  <si>
    <t>0.175155720775081</t>
  </si>
  <si>
    <t>3.318805071206725</t>
  </si>
  <si>
    <t>3.0651430401405904</t>
  </si>
  <si>
    <t>0.164477588445928</t>
  </si>
  <si>
    <t>2.3974906589919147</t>
  </si>
  <si>
    <t>2.4583105436615798</t>
  </si>
  <si>
    <t>0.2073695061447965</t>
  </si>
  <si>
    <t>2.15818914798531</t>
  </si>
  <si>
    <t>2.0453232003469353</t>
  </si>
  <si>
    <t>0.323502502296249</t>
  </si>
  <si>
    <t>2.108127737986755</t>
  </si>
  <si>
    <t>1.710822166974655</t>
  </si>
  <si>
    <t>0.224422824282469</t>
  </si>
  <si>
    <t>1.53085925945097</t>
  </si>
  <si>
    <t>1.392791285936155</t>
  </si>
  <si>
    <t>0.173381858087857</t>
  </si>
  <si>
    <t>1.61427300807074</t>
  </si>
  <si>
    <t>1.390796359046655</t>
  </si>
  <si>
    <t>0.334769487916314</t>
  </si>
  <si>
    <t>0.6841153862786005</t>
  </si>
  <si>
    <t>0.5798240345289964</t>
  </si>
  <si>
    <t>0.128342257100423</t>
  </si>
  <si>
    <t>7.77931242330488</t>
  </si>
  <si>
    <t>7.903702159907385</t>
  </si>
  <si>
    <t>0.188762905310296</t>
  </si>
  <si>
    <t>3.365302800187745</t>
  </si>
  <si>
    <t>2.88481291047174</t>
  </si>
  <si>
    <t>0.135088215220478</t>
  </si>
  <si>
    <t>3.7161342643058797</t>
  </si>
  <si>
    <t>3.68929064461447</t>
  </si>
  <si>
    <t>0.224679815851058</t>
  </si>
  <si>
    <t>11.598503317551</t>
  </si>
  <si>
    <t>11.175313067706501</t>
  </si>
  <si>
    <t>0.182874561384135</t>
  </si>
  <si>
    <t>5.638506248640605</t>
  </si>
  <si>
    <t>5.19728867532919</t>
  </si>
  <si>
    <t>0.216320752489234</t>
  </si>
  <si>
    <t>9.19963412535658</t>
  </si>
  <si>
    <t>8.158728612733341</t>
  </si>
  <si>
    <t>0.237243189115497</t>
  </si>
  <si>
    <t>8.591463525788955</t>
  </si>
  <si>
    <t>7.81820907499437</t>
  </si>
  <si>
    <t>0.316404670824435</t>
  </si>
  <si>
    <t>5.421020477981649</t>
  </si>
  <si>
    <t>4.123615581659935</t>
  </si>
  <si>
    <t>0.21238951467196648</t>
  </si>
  <si>
    <t>6.0996569460828045</t>
  </si>
  <si>
    <t>5.93207503960361</t>
  </si>
  <si>
    <t>0.330626274683652</t>
  </si>
  <si>
    <t>4.060633275671105</t>
  </si>
  <si>
    <t>3.4951903472721852</t>
  </si>
  <si>
    <t>0.199300640896007</t>
  </si>
  <si>
    <t>5.666228586538795</t>
  </si>
  <si>
    <t>5.79021989447488</t>
  </si>
  <si>
    <t>0.2311601929058495</t>
  </si>
  <si>
    <t>7.7825128605552045</t>
  </si>
  <si>
    <t>6.682250514356985</t>
  </si>
  <si>
    <t>0.178325803108895</t>
  </si>
  <si>
    <t>9.311163199391535</t>
  </si>
  <si>
    <t>8.564240036880065</t>
  </si>
  <si>
    <t>0.226632069054188</t>
  </si>
  <si>
    <t>3.969747692933615</t>
  </si>
  <si>
    <t>3.3915943449521</t>
  </si>
  <si>
    <t>0.1874417935329145</t>
  </si>
  <si>
    <t>6.4256372270595445</t>
  </si>
  <si>
    <t>5.7361543298483095</t>
  </si>
  <si>
    <t>0.211671834942948</t>
  </si>
  <si>
    <t>4.1604702906423245</t>
  </si>
  <si>
    <t>3.62773274707699</t>
  </si>
  <si>
    <t>0.119078451183716</t>
  </si>
  <si>
    <t>3.380286615855245</t>
  </si>
  <si>
    <t>3.4763918696458</t>
  </si>
  <si>
    <t>0.21910870949678252</t>
  </si>
  <si>
    <t>3.36629470239833</t>
  </si>
  <si>
    <t>3.0427744005825703</t>
  </si>
  <si>
    <t>0.1662821134432245</t>
  </si>
  <si>
    <t>7.105656645709075</t>
  </si>
  <si>
    <t>6.6299470486169945</t>
  </si>
  <si>
    <t>0.23229573451469598</t>
  </si>
  <si>
    <t>0.8665365237807781</t>
  </si>
  <si>
    <t>0.7620435700263725</t>
  </si>
  <si>
    <t>0.268351518093576</t>
  </si>
  <si>
    <t>2.4744201105616153</t>
  </si>
  <si>
    <t>2.230574292192255</t>
  </si>
  <si>
    <t>0.28833847747534447</t>
  </si>
  <si>
    <t>1.3495279479151399</t>
  </si>
  <si>
    <t>1.05134658294853</t>
  </si>
  <si>
    <t>0.297048127539221</t>
  </si>
  <si>
    <t>1.70103294815053</t>
  </si>
  <si>
    <t>1.26196910476431</t>
  </si>
  <si>
    <t>0.2958877885036165</t>
  </si>
  <si>
    <t>3.6818824964553247</t>
  </si>
  <si>
    <t>3.0010315071281948</t>
  </si>
  <si>
    <t>0.2950479334238755</t>
  </si>
  <si>
    <t>1.8327660297333201</t>
  </si>
  <si>
    <t>1.5724079639130801</t>
  </si>
  <si>
    <t>0.297348802109621</t>
  </si>
  <si>
    <t>1.55888819653483</t>
  </si>
  <si>
    <t>1.69184198295794</t>
  </si>
  <si>
    <t>0.27911699754386</t>
  </si>
  <si>
    <t>1.646244294348895</t>
  </si>
  <si>
    <t>1.38287701815634</t>
  </si>
  <si>
    <t>0.3271219664108625</t>
  </si>
  <si>
    <t>1.052467077252595</t>
  </si>
  <si>
    <t>0.9897524303027725</t>
  </si>
  <si>
    <t>0.37603954755178604</t>
  </si>
  <si>
    <t>1.23782292463574</t>
  </si>
  <si>
    <t>0.9037603922656245</t>
  </si>
  <si>
    <t>0.2079430605733315</t>
  </si>
  <si>
    <t>3.48220804256325</t>
  </si>
  <si>
    <t>3.212028527347335</t>
  </si>
  <si>
    <t>0.356871502093701</t>
  </si>
  <si>
    <t>2.94887790768278</t>
  </si>
  <si>
    <t>2.3647155268226348</t>
  </si>
  <si>
    <t>0.3195673010047545</t>
  </si>
  <si>
    <t>0.985974248925819</t>
  </si>
  <si>
    <t>0.9097425705661559</t>
  </si>
  <si>
    <t>0.385262069403672</t>
  </si>
  <si>
    <t>5.220827006274455</t>
  </si>
  <si>
    <t>3.9542920003073903</t>
  </si>
  <si>
    <t>0.2809262032306715</t>
  </si>
  <si>
    <t>1.138649546310865</t>
  </si>
  <si>
    <t>0.9887410292582525</t>
  </si>
  <si>
    <t>0.298118717016008</t>
  </si>
  <si>
    <t>1.91545297614033</t>
  </si>
  <si>
    <t>1.7093113783439349</t>
  </si>
  <si>
    <t>0.1725772436101375</t>
  </si>
  <si>
    <t>1.425959273745395</t>
  </si>
  <si>
    <t>1.403446623985155</t>
  </si>
  <si>
    <t>0.19014717839386702</t>
  </si>
  <si>
    <t>1.07490146594747</t>
  </si>
  <si>
    <t>0.9099612486057205</t>
  </si>
  <si>
    <t>0.3321379011248785</t>
  </si>
  <si>
    <t>1.007392553749685</t>
  </si>
  <si>
    <t>0.9089360840785314</t>
  </si>
  <si>
    <t>0.314353730700176</t>
  </si>
  <si>
    <t>0.759230946833332</t>
  </si>
  <si>
    <t>0.6453053890190894</t>
  </si>
  <si>
    <t>0.239609179807472</t>
  </si>
  <si>
    <t>2.3638238418019</t>
  </si>
  <si>
    <t>2.1296420989364053</t>
  </si>
  <si>
    <t>0.454677171297754</t>
  </si>
  <si>
    <t>1.27517716836594</t>
  </si>
  <si>
    <t>0.9845688224513016</t>
  </si>
  <si>
    <t>0.308923656537669</t>
  </si>
  <si>
    <t>1.100901259592665</t>
  </si>
  <si>
    <t>1.031207788022855</t>
  </si>
  <si>
    <t>0.2617929026340855</t>
  </si>
  <si>
    <t>2.009703534895065</t>
  </si>
  <si>
    <t>1.63215039729686</t>
  </si>
  <si>
    <t>0.16021985550783652</t>
  </si>
  <si>
    <t>2.504988326176075</t>
  </si>
  <si>
    <t>2.315691578269525</t>
  </si>
  <si>
    <t>0.202783799307681</t>
  </si>
  <si>
    <t>1.606502683407035</t>
  </si>
  <si>
    <t>1.387756398936875</t>
  </si>
  <si>
    <t>0.2360320089577875</t>
  </si>
  <si>
    <t>2.649396970097385</t>
  </si>
  <si>
    <t>2.4012045169115153</t>
  </si>
  <si>
    <t>0.151254519502198</t>
  </si>
  <si>
    <t>0.7499712878945004</t>
  </si>
  <si>
    <t>0.671431647799881</t>
  </si>
  <si>
    <t>0.114181186466949</t>
  </si>
  <si>
    <t>1.0766117332389848</t>
  </si>
  <si>
    <t>1.11389830248114</t>
  </si>
  <si>
    <t>0.3446079548510325</t>
  </si>
  <si>
    <t>0.773291894412795</t>
  </si>
  <si>
    <t>0.603441795895458</t>
  </si>
  <si>
    <t>0.1870101371265635</t>
  </si>
  <si>
    <t>1.8953539387210698</t>
  </si>
  <si>
    <t>1.659315662793575</t>
  </si>
  <si>
    <t>0.2724996430606375</t>
  </si>
  <si>
    <t>1.14541481908919</t>
  </si>
  <si>
    <t>0.9913457815261084</t>
  </si>
  <si>
    <t>0.252633461426896</t>
  </si>
  <si>
    <t>1.3408268569166801</t>
  </si>
  <si>
    <t>1.098575011013535</t>
  </si>
  <si>
    <t>0.108272498002644</t>
  </si>
  <si>
    <t>1.803736113110475</t>
  </si>
  <si>
    <t>1.7886890019042898</t>
  </si>
  <si>
    <t>0.41614158501549303</t>
  </si>
  <si>
    <t>1.01225722733716</t>
  </si>
  <si>
    <t>0.7070023873244325</t>
  </si>
  <si>
    <t>0.2832419808146325</t>
  </si>
  <si>
    <t>0.796548272720895</t>
  </si>
  <si>
    <t>0.6908019958436356</t>
  </si>
  <si>
    <t>0.469606444371907</t>
  </si>
  <si>
    <t>1.2261774997023651</t>
  </si>
  <si>
    <t>0.9533454797875924</t>
  </si>
  <si>
    <t>0.4070348693482</t>
  </si>
  <si>
    <t>1.0565474310114649</t>
  </si>
  <si>
    <t>0.8554960790222821</t>
  </si>
  <si>
    <t>0.20977514147988902</t>
  </si>
  <si>
    <t>7.232743013724075</t>
  </si>
  <si>
    <t>6.6018049930613145</t>
  </si>
  <si>
    <t>0.112420533403786</t>
  </si>
  <si>
    <t>2.3057695889560303</t>
  </si>
  <si>
    <t>2.505404277141045</t>
  </si>
  <si>
    <t>0.789992998641631</t>
  </si>
  <si>
    <t>6.18033801683999</t>
  </si>
  <si>
    <t>3.0564559199681502</t>
  </si>
  <si>
    <t>0.153101817941861</t>
  </si>
  <si>
    <t>4.989700508522175</t>
  </si>
  <si>
    <t>3.93603595756833</t>
  </si>
  <si>
    <t>0.224650921737049</t>
  </si>
  <si>
    <t>1.99190831414829</t>
  </si>
  <si>
    <t>1.85246750744335</t>
  </si>
  <si>
    <t>0.279334172746594</t>
  </si>
  <si>
    <t>1.79087210533405</t>
  </si>
  <si>
    <t>1.53299209408565</t>
  </si>
  <si>
    <t>0.180584153492498</t>
  </si>
  <si>
    <t>3.23636476408743</t>
  </si>
  <si>
    <t>2.82620617414205</t>
  </si>
  <si>
    <t>0.222097209226039</t>
  </si>
  <si>
    <t>5.21428269832947</t>
  </si>
  <si>
    <t>5.18991038329478</t>
  </si>
  <si>
    <t>0.118899622127403</t>
  </si>
  <si>
    <t>6.958897866515515</t>
  </si>
  <si>
    <t>6.691068463912905</t>
  </si>
  <si>
    <t>0.184026891334722</t>
  </si>
  <si>
    <t>1.78575532643951</t>
  </si>
  <si>
    <t>1.6929313241087698</t>
  </si>
  <si>
    <t>0.1520097135719685</t>
  </si>
  <si>
    <t>2.2619978591495054</t>
  </si>
  <si>
    <t>2.386474428976485</t>
  </si>
  <si>
    <t>0.130044434399433</t>
  </si>
  <si>
    <t>10.280802183343901</t>
  </si>
  <si>
    <t>9.56820848556491</t>
  </si>
  <si>
    <t>0.208947607090249</t>
  </si>
  <si>
    <t>4.56626960971946</t>
  </si>
  <si>
    <t>4.143316517395505</t>
  </si>
  <si>
    <t>0.253773429661252</t>
  </si>
  <si>
    <t>2.63111840731736</t>
  </si>
  <si>
    <t>2.5394620778035852</t>
  </si>
  <si>
    <t>0.297743781119471</t>
  </si>
  <si>
    <t>3.0564932664620548</t>
  </si>
  <si>
    <t>2.288724247139765</t>
  </si>
  <si>
    <t>0.0772286661510662</t>
  </si>
  <si>
    <t>3.987048353125065</t>
  </si>
  <si>
    <t>3.8612821153586703</t>
  </si>
  <si>
    <t>0.08615984564589929</t>
  </si>
  <si>
    <t>3.544365193885165</t>
  </si>
  <si>
    <t>3.9520103638448</t>
  </si>
  <si>
    <t>0.16684213323544</t>
  </si>
  <si>
    <t>5.064065289725395</t>
  </si>
  <si>
    <t>4.653805929295675</t>
  </si>
  <si>
    <t>0.0936733259789462</t>
  </si>
  <si>
    <t>2.1116508278399904</t>
  </si>
  <si>
    <t>2.04990782559507</t>
  </si>
  <si>
    <t>0.349976641450982</t>
  </si>
  <si>
    <t>2.9892032827538353</t>
  </si>
  <si>
    <t>1.99700341119954</t>
  </si>
  <si>
    <t>0.37706499791402803</t>
  </si>
  <si>
    <t>6.44865992182645</t>
  </si>
  <si>
    <t>4.593371694477915</t>
  </si>
  <si>
    <t>0.3132475431335515</t>
  </si>
  <si>
    <t>2.30662961159013</t>
  </si>
  <si>
    <t>1.948709001404955</t>
  </si>
  <si>
    <t>0.299766646403383</t>
  </si>
  <si>
    <t>4.51480201705459</t>
  </si>
  <si>
    <t>3.5821956996270448</t>
  </si>
  <si>
    <t>0.257167846769163</t>
  </si>
  <si>
    <t>4.12541314413781</t>
  </si>
  <si>
    <t>3.2438890461253447</t>
  </si>
  <si>
    <t>0.173051480470986</t>
  </si>
  <si>
    <t>5.40285870715865</t>
  </si>
  <si>
    <t>5.436919237437349</t>
  </si>
  <si>
    <t>0.160445043383072</t>
  </si>
  <si>
    <t>2.00256651637056</t>
  </si>
  <si>
    <t>1.940973821802245</t>
  </si>
  <si>
    <t>0.33064693867567696</t>
  </si>
  <si>
    <t>5.5653543878273</t>
  </si>
  <si>
    <t>4.365104506123375</t>
  </si>
  <si>
    <t>0.2621458270722005</t>
  </si>
  <si>
    <t>13.83652995521645</t>
  </si>
  <si>
    <t>11.60640077300365</t>
  </si>
  <si>
    <t>0.211926389385968</t>
  </si>
  <si>
    <t>6.905003879564945</t>
  </si>
  <si>
    <t>5.648680392792086</t>
  </si>
  <si>
    <t>0.194898427833453</t>
  </si>
  <si>
    <t>1.13737477893938</t>
  </si>
  <si>
    <t>1.2821674673238301</t>
  </si>
  <si>
    <t>0.2432957052031215</t>
  </si>
  <si>
    <t>5.50975838001702</t>
  </si>
  <si>
    <t>4.97873904722873</t>
  </si>
  <si>
    <t>0.263697914254317</t>
  </si>
  <si>
    <t>2.02156713588145</t>
  </si>
  <si>
    <t>1.6164312107545449</t>
  </si>
  <si>
    <t>0.164248870022071</t>
  </si>
  <si>
    <t>0.5098297143099035</t>
  </si>
  <si>
    <t>0.467900469396097</t>
  </si>
  <si>
    <t>0.259979123082149</t>
  </si>
  <si>
    <t>1.39971664042768</t>
  </si>
  <si>
    <t>1.0855285530331</t>
  </si>
  <si>
    <t>0.3037456714959295</t>
  </si>
  <si>
    <t>3.7509299832902503</t>
  </si>
  <si>
    <t>3.37351574139387</t>
  </si>
  <si>
    <t>0.174128120868357</t>
  </si>
  <si>
    <t>2.49401051712261</t>
  </si>
  <si>
    <t>2.6216453607696453</t>
  </si>
  <si>
    <t>0.1717595223884035</t>
  </si>
  <si>
    <t>2.921322665693955</t>
  </si>
  <si>
    <t>2.797097768235845</t>
  </si>
  <si>
    <t>0.149624461304841</t>
  </si>
  <si>
    <t>1.5140422578242099</t>
  </si>
  <si>
    <t>1.455537936239955</t>
  </si>
  <si>
    <t>0.1565847283243145</t>
  </si>
  <si>
    <t>1.81175584923913</t>
  </si>
  <si>
    <t>1.5671820422446299</t>
  </si>
  <si>
    <t>0.1840309173430045</t>
  </si>
  <si>
    <t>0.514122003094622</t>
  </si>
  <si>
    <t>0.43955545483550695</t>
  </si>
  <si>
    <t>0.2472352265841285</t>
  </si>
  <si>
    <t>2.555385678083165</t>
  </si>
  <si>
    <t>2.3414013354766796</t>
  </si>
  <si>
    <t>0.190990641882881</t>
  </si>
  <si>
    <t>0.680673944576952</t>
  </si>
  <si>
    <t>0.5776794427094715</t>
  </si>
  <si>
    <t>0.264075596829841</t>
  </si>
  <si>
    <t>2.9704141043441146</t>
  </si>
  <si>
    <t>2.9444477084130902</t>
  </si>
  <si>
    <t>0.222313010043445</t>
  </si>
  <si>
    <t>6.29343656863106</t>
  </si>
  <si>
    <t>5.704939483578245</t>
  </si>
  <si>
    <t>0.2381386294454585</t>
  </si>
  <si>
    <t>0.698507241987722</t>
  </si>
  <si>
    <t>0.6841550388659365</t>
  </si>
  <si>
    <t>0.1889421366971655</t>
  </si>
  <si>
    <t>5.2716268416786</t>
  </si>
  <si>
    <t>4.7651817622259</t>
  </si>
  <si>
    <t>0.259943244454483</t>
  </si>
  <si>
    <t>15.5799678420331</t>
  </si>
  <si>
    <t>13.93182119549505</t>
  </si>
  <si>
    <t>0.14762189475048448</t>
  </si>
  <si>
    <t>7.04853123634928</t>
  </si>
  <si>
    <t>6.803701274836575</t>
  </si>
  <si>
    <t>0.160057778138485</t>
  </si>
  <si>
    <t>3.14308401327842</t>
  </si>
  <si>
    <t>3.020679830121475</t>
  </si>
  <si>
    <t>0.24639546178098298</t>
  </si>
  <si>
    <t>5.94782805727137</t>
  </si>
  <si>
    <t>4.92482012250921</t>
  </si>
  <si>
    <t>0.2337362067024585</t>
  </si>
  <si>
    <t>8.9719657948527</t>
  </si>
  <si>
    <t>7.9435363501836</t>
  </si>
  <si>
    <t>0.221388043847596</t>
  </si>
  <si>
    <t>1.9224551778679748</t>
  </si>
  <si>
    <t>1.951259660294105</t>
  </si>
  <si>
    <t>0.286272380199642</t>
  </si>
  <si>
    <t>6.2659697381667705</t>
  </si>
  <si>
    <t>5.87199727662951</t>
  </si>
  <si>
    <t>0.2211970694271</t>
  </si>
  <si>
    <t>2.38338273555243</t>
  </si>
  <si>
    <t>2.275565032015895</t>
  </si>
  <si>
    <t>0.0794570560701573</t>
  </si>
  <si>
    <t>9.485170968626417</t>
  </si>
  <si>
    <t>9.374562013502125</t>
  </si>
  <si>
    <t>0.194949420977408</t>
  </si>
  <si>
    <t>4.49512606788023</t>
  </si>
  <si>
    <t>5.013452138027285</t>
  </si>
  <si>
    <t>0.182919938962278</t>
  </si>
  <si>
    <t>8.564891963980894</t>
  </si>
  <si>
    <t>8.39603871425987</t>
  </si>
  <si>
    <t>0.142385080488933</t>
  </si>
  <si>
    <t>18.968461590992952</t>
  </si>
  <si>
    <t>18.0630446943279</t>
  </si>
  <si>
    <t>0.229674703412621</t>
  </si>
  <si>
    <t>8.09359468819465</t>
  </si>
  <si>
    <t>6.966989770573255</t>
  </si>
  <si>
    <t>0.13156290685203</t>
  </si>
  <si>
    <t>2.4947732488348153</t>
  </si>
  <si>
    <t>1.86754289659619</t>
  </si>
  <si>
    <t>0.129631203981394</t>
  </si>
  <si>
    <t>7.3709760700861455</t>
  </si>
  <si>
    <t>7.114058288519265</t>
  </si>
  <si>
    <t>0.204745462522267</t>
  </si>
  <si>
    <t>6.199916258723935</t>
  </si>
  <si>
    <t>5.72240545695583</t>
  </si>
  <si>
    <t>0.194027836295422</t>
  </si>
  <si>
    <t>2.251355045557975</t>
  </si>
  <si>
    <t>1.92323181649127</t>
  </si>
  <si>
    <t>0.227123527220594</t>
  </si>
  <si>
    <t>3.8492429732015854</t>
  </si>
  <si>
    <t>3.44064924538677</t>
  </si>
  <si>
    <t>0.217458441173548</t>
  </si>
  <si>
    <t>2.8888551206543953</t>
  </si>
  <si>
    <t>3.6184035183472503</t>
  </si>
  <si>
    <t>0.268377119347619</t>
  </si>
  <si>
    <t>5.078544099508095</t>
  </si>
  <si>
    <t>4.506103779987865</t>
  </si>
  <si>
    <t>0.257477922593226</t>
  </si>
  <si>
    <t>5.15143844919975</t>
  </si>
  <si>
    <t>4.372861359071475</t>
  </si>
  <si>
    <t>0.2300169750614795</t>
  </si>
  <si>
    <t>1.1822500194010201</t>
  </si>
  <si>
    <t>1.163499764608285</t>
  </si>
  <si>
    <t>0.1818939252213335</t>
  </si>
  <si>
    <t>9.28406098181005</t>
  </si>
  <si>
    <t>8.344474245270614</t>
  </si>
  <si>
    <t>0.16464854790544</t>
  </si>
  <si>
    <t>5.238038133606455</t>
  </si>
  <si>
    <t>5.138515776248886</t>
  </si>
  <si>
    <t>0.32464678250004997</t>
  </si>
  <si>
    <t>5.38799025197938</t>
  </si>
  <si>
    <t>5.024032022196625</t>
  </si>
  <si>
    <t>0.34437235113407705</t>
  </si>
  <si>
    <t>2.658193048257295</t>
  </si>
  <si>
    <t>2.35669411605977</t>
  </si>
  <si>
    <t>0.35532673102925705</t>
  </si>
  <si>
    <t>5.96084077615787</t>
  </si>
  <si>
    <t>5.07389143046545</t>
  </si>
  <si>
    <t>0.35927322009753704</t>
  </si>
  <si>
    <t>5.135216475988705</t>
  </si>
  <si>
    <t>4.2897608643038</t>
  </si>
  <si>
    <t>0.3007043225567705</t>
  </si>
  <si>
    <t>4.23275317306226</t>
  </si>
  <si>
    <t>3.9889138414709047</t>
  </si>
  <si>
    <t>0.3678943668658825</t>
  </si>
  <si>
    <t>1.0745838186451</t>
  </si>
  <si>
    <t>0.9970624183859185</t>
  </si>
  <si>
    <t>0.35851523298584853</t>
  </si>
  <si>
    <t>3.02056156566636</t>
  </si>
  <si>
    <t>2.30079658160695</t>
  </si>
  <si>
    <t>0.33751977399592903</t>
  </si>
  <si>
    <t>4.93092220793607</t>
  </si>
  <si>
    <t>4.006824431459305</t>
  </si>
  <si>
    <t>0.389985447186297</t>
  </si>
  <si>
    <t>2.5635907244333254</t>
  </si>
  <si>
    <t>2.0726107830438547</t>
  </si>
  <si>
    <t>0.368474350103256</t>
  </si>
  <si>
    <t>1.844544022811455</t>
  </si>
  <si>
    <t>1.317604574320535</t>
  </si>
  <si>
    <t>0.298899973083594</t>
  </si>
  <si>
    <t>2.684830756115225</t>
  </si>
  <si>
    <t>2.5433035789460803</t>
  </si>
  <si>
    <t>0.265666093510089</t>
  </si>
  <si>
    <t>9.31035588820168</t>
  </si>
  <si>
    <t>8.781083405870579</t>
  </si>
  <si>
    <t>0.3087130468197975</t>
  </si>
  <si>
    <t>8.56728173510519</t>
  </si>
  <si>
    <t>7.020067591602105</t>
  </si>
  <si>
    <t>0.146471847879327</t>
  </si>
  <si>
    <t>12.671861406468452</t>
  </si>
  <si>
    <t>11.77559561167805</t>
  </si>
  <si>
    <t>0.170546710129803</t>
  </si>
  <si>
    <t>4.1978611651949596</t>
  </si>
  <si>
    <t>3.79189112800902</t>
  </si>
  <si>
    <t>0.19397024727290602</t>
  </si>
  <si>
    <t>17.43092769975305</t>
  </si>
  <si>
    <t>15.707623320721101</t>
  </si>
  <si>
    <t>0.135581452967128</t>
  </si>
  <si>
    <t>8.65717558589194</t>
  </si>
  <si>
    <t>8.647987569711075</t>
  </si>
  <si>
    <t>0.224540982501838</t>
  </si>
  <si>
    <t>1.934978591928585</t>
  </si>
  <si>
    <t>1.52533316825986</t>
  </si>
  <si>
    <t>0.2451760337238335</t>
  </si>
  <si>
    <t>2.81155423142864</t>
  </si>
  <si>
    <t>2.5643453341781752</t>
  </si>
  <si>
    <t>0.11737949300539852</t>
  </si>
  <si>
    <t>4.582266456872995</t>
  </si>
  <si>
    <t>4.209182116164245</t>
  </si>
  <si>
    <t>0.36394974498953403</t>
  </si>
  <si>
    <t>4.892557948511101</t>
  </si>
  <si>
    <t>3.743389309456195</t>
  </si>
  <si>
    <t>0.196228905904823</t>
  </si>
  <si>
    <t>1.891879887140695</t>
  </si>
  <si>
    <t>1.709237745313505</t>
  </si>
  <si>
    <t>0.09758188120201536</t>
  </si>
  <si>
    <t>6.488990278013745</t>
  </si>
  <si>
    <t>6.1800187665062545</t>
  </si>
  <si>
    <t>0.188714096375424</t>
  </si>
  <si>
    <t>13.2998272551552</t>
  </si>
  <si>
    <t>11.5493928577134</t>
  </si>
  <si>
    <t>0.1663157448668795</t>
  </si>
  <si>
    <t>4.344170091219885</t>
  </si>
  <si>
    <t>3.92860569335674</t>
  </si>
  <si>
    <t>0.08413874520415171</t>
  </si>
  <si>
    <t>3.825489785176485</t>
  </si>
  <si>
    <t>4.09364542701725</t>
  </si>
  <si>
    <t>0.183380089598067</t>
  </si>
  <si>
    <t>15.862821449218451</t>
  </si>
  <si>
    <t>16.3937956520765</t>
  </si>
  <si>
    <t>0.194069142093306</t>
  </si>
  <si>
    <t>6.59213760849325</t>
  </si>
  <si>
    <t>6.67792504671986</t>
  </si>
  <si>
    <t>0.19760337569439052</t>
  </si>
  <si>
    <t>11.449459918977901</t>
  </si>
  <si>
    <t>9.9305064071313</t>
  </si>
  <si>
    <t>0.3016044211062445</t>
  </si>
  <si>
    <t>1.8853103630617452</t>
  </si>
  <si>
    <t>1.819408790000735</t>
  </si>
  <si>
    <t>0.11323255084383799</t>
  </si>
  <si>
    <t>12.02058179675905</t>
  </si>
  <si>
    <t>11.156603786322751</t>
  </si>
  <si>
    <t>0.1536686078971825</t>
  </si>
  <si>
    <t>6.16160123795619</t>
  </si>
  <si>
    <t>5.67029063649023</t>
  </si>
  <si>
    <t>0.176521158673395</t>
  </si>
  <si>
    <t>7.284521460833715</t>
  </si>
  <si>
    <t>7.36768896689058</t>
  </si>
  <si>
    <t>0.189741939459951</t>
  </si>
  <si>
    <t>3.891349272501965</t>
  </si>
  <si>
    <t>3.41362777387343</t>
  </si>
  <si>
    <t>0.1912478167738325</t>
  </si>
  <si>
    <t>8.116916040361481</t>
  </si>
  <si>
    <t>7.701772582567825</t>
  </si>
  <si>
    <t>0.195953939374805</t>
  </si>
  <si>
    <t>7.952017832882615</t>
  </si>
  <si>
    <t>7.52785094999917</t>
  </si>
  <si>
    <t>0.189298032819333</t>
  </si>
  <si>
    <t>7.25859855630709</t>
  </si>
  <si>
    <t>6.334631861184955</t>
  </si>
  <si>
    <t>0.13648584005494052</t>
  </si>
  <si>
    <t>5.652893132139285</t>
  </si>
  <si>
    <t>5.284508759141126</t>
  </si>
  <si>
    <t>0.189900532177276</t>
  </si>
  <si>
    <t>1.8723394312063548</t>
  </si>
  <si>
    <t>1.62612322524359</t>
  </si>
  <si>
    <t>0.191343788896068</t>
  </si>
  <si>
    <t>5.22976228078176</t>
  </si>
  <si>
    <t>4.81269273127855</t>
  </si>
  <si>
    <t>0.210349164512071</t>
  </si>
  <si>
    <t>2.8233879466491754</t>
  </si>
  <si>
    <t>2.531427725576325</t>
  </si>
  <si>
    <t>0.17497130040723652</t>
  </si>
  <si>
    <t>5.444212795529539</t>
  </si>
  <si>
    <t>5.8214366990850746</t>
  </si>
  <si>
    <t>0.223807544621378</t>
  </si>
  <si>
    <t>6.2293103753302805</t>
  </si>
  <si>
    <t>5.907195321492974</t>
  </si>
  <si>
    <t>0.230994622183875</t>
  </si>
  <si>
    <t>4.892700404253545</t>
  </si>
  <si>
    <t>4.18746325510614</t>
  </si>
  <si>
    <t>0.106974118787004</t>
  </si>
  <si>
    <t>1.371594088227965</t>
  </si>
  <si>
    <t>1.302521695808335</t>
  </si>
  <si>
    <t>0.16182824546067098</t>
  </si>
  <si>
    <t>4.95457204515432</t>
  </si>
  <si>
    <t>4.7906493359841456</t>
  </si>
  <si>
    <t>0.1443234289502755</t>
  </si>
  <si>
    <t>7.142646670691825</t>
  </si>
  <si>
    <t>6.2531077080294555</t>
  </si>
  <si>
    <t>0.3036934834805055</t>
  </si>
  <si>
    <t>6.129233290026325</t>
  </si>
  <si>
    <t>4.994285523609005</t>
  </si>
  <si>
    <t>0.270546712828097</t>
  </si>
  <si>
    <t>1.4680232534901</t>
  </si>
  <si>
    <t>1.260909754548655</t>
  </si>
  <si>
    <t>0.19307565983254948</t>
  </si>
  <si>
    <t>10.4045521051743</t>
  </si>
  <si>
    <t>10.32442967422845</t>
  </si>
  <si>
    <t>0.164242915106042</t>
  </si>
  <si>
    <t>10.12926675985095</t>
  </si>
  <si>
    <t>9.158591442098391</t>
  </si>
  <si>
    <t>0.274941466550871</t>
  </si>
  <si>
    <t>13.80092763402495</t>
  </si>
  <si>
    <t>12.756978948997599</t>
  </si>
  <si>
    <t>0.31138988705967596</t>
  </si>
  <si>
    <t>8.390527720044485</t>
  </si>
  <si>
    <t>6.500936666966615</t>
  </si>
  <si>
    <t>0.305064174333591</t>
  </si>
  <si>
    <t>10.48366217960545</t>
  </si>
  <si>
    <t>8.981182497353485</t>
  </si>
  <si>
    <t>0.1615995512086365</t>
  </si>
  <si>
    <t>3.702681450297945</t>
  </si>
  <si>
    <t>3.64043403603662</t>
  </si>
  <si>
    <t>0.192709199034994</t>
  </si>
  <si>
    <t>14.7553698170174</t>
  </si>
  <si>
    <t>13.6368916653419</t>
  </si>
  <si>
    <t>0.2737982857749395</t>
  </si>
  <si>
    <t>11.317037779835651</t>
  </si>
  <si>
    <t>9.534670314615099</t>
  </si>
  <si>
    <t>0.21136749066816202</t>
  </si>
  <si>
    <t>6.280159487177855</t>
  </si>
  <si>
    <t>6.24285794160188</t>
  </si>
  <si>
    <t>0.182406060644498</t>
  </si>
  <si>
    <t>3.018730750481695</t>
  </si>
  <si>
    <t>2.6962055981798247</t>
  </si>
  <si>
    <t>0.1626644348327975</t>
  </si>
  <si>
    <t>3.8464646154328648</t>
  </si>
  <si>
    <t>3.585665943949965</t>
  </si>
  <si>
    <t>0.2324213757660735</t>
  </si>
  <si>
    <t>8.97970934118447</t>
  </si>
  <si>
    <t>8.982999446463925</t>
  </si>
  <si>
    <t>0.2075601148595925</t>
  </si>
  <si>
    <t>10.8420488449317</t>
  </si>
  <si>
    <t>9.72518826689798</t>
  </si>
  <si>
    <t>0.1809388743750135</t>
  </si>
  <si>
    <t>13.57486915858105</t>
  </si>
  <si>
    <t>11.94960039076815</t>
  </si>
  <si>
    <t>0.229302840703131</t>
  </si>
  <si>
    <t>7.2221571009273</t>
  </si>
  <si>
    <t>6.61573791883395</t>
  </si>
  <si>
    <t>0.224387035186867</t>
  </si>
  <si>
    <t>5.980076883510885</t>
  </si>
  <si>
    <t>5.099910380644155</t>
  </si>
  <si>
    <t>0.21628028409955</t>
  </si>
  <si>
    <t>2.350998808105865</t>
  </si>
  <si>
    <t>2.045579884604435</t>
  </si>
  <si>
    <t>0.107106847903888</t>
  </si>
  <si>
    <t>1.8187172646592749</t>
  </si>
  <si>
    <t>1.800557813635915</t>
  </si>
  <si>
    <t>0.233133206698483</t>
  </si>
  <si>
    <t>11.5520592500622</t>
  </si>
  <si>
    <t>10.57569164245215</t>
  </si>
  <si>
    <t>0.198304568388539</t>
  </si>
  <si>
    <t>7.48098758819396</t>
  </si>
  <si>
    <t>6.934649246730875</t>
  </si>
  <si>
    <t>0.164903665245099</t>
  </si>
  <si>
    <t>5.727432535050095</t>
  </si>
  <si>
    <t>5.7132784849524505</t>
  </si>
  <si>
    <t>0.1595892460676213</t>
  </si>
  <si>
    <t>3.9065106936746146</t>
  </si>
  <si>
    <t>3.02915244492163</t>
  </si>
  <si>
    <t>0.2375660307106735</t>
  </si>
  <si>
    <t>4.979453059652039</t>
  </si>
  <si>
    <t>4.583055281312401</t>
  </si>
  <si>
    <t>0.0985325569070683</t>
  </si>
  <si>
    <t>7.182970179886035</t>
  </si>
  <si>
    <t>6.72190311283378</t>
  </si>
  <si>
    <t>0.195136418479351</t>
  </si>
  <si>
    <t>4.375800445103995</t>
  </si>
  <si>
    <t>3.83743002179127</t>
  </si>
  <si>
    <t>0.20360681653836799</t>
  </si>
  <si>
    <t>12.61151246876015</t>
  </si>
  <si>
    <t>11.7503070250563</t>
  </si>
  <si>
    <t>0.29422867015472</t>
  </si>
  <si>
    <t>5.944874059373539</t>
  </si>
  <si>
    <t>4.5093998524904</t>
  </si>
  <si>
    <t>0.167680312571663</t>
  </si>
  <si>
    <t>3.53606949598762</t>
  </si>
  <si>
    <t>3.483492813278355</t>
  </si>
  <si>
    <t>0.300894182068359</t>
  </si>
  <si>
    <t>12.1655716586966</t>
  </si>
  <si>
    <t>10.3560159306453</t>
  </si>
  <si>
    <t>0.186971645774758</t>
  </si>
  <si>
    <t>3.13824731749619</t>
  </si>
  <si>
    <t>2.7442359852051696</t>
  </si>
  <si>
    <t>0.1096230737455794</t>
  </si>
  <si>
    <t>2.4118449812872003</t>
  </si>
  <si>
    <t>2.31005580555792</t>
  </si>
  <si>
    <t>0.181481205892188</t>
  </si>
  <si>
    <t>3.54948611163653</t>
  </si>
  <si>
    <t>3.3216126843467597</t>
  </si>
  <si>
    <t>0.297771074440934</t>
  </si>
  <si>
    <t>2.133969554915785</t>
  </si>
  <si>
    <t>1.77877219486379</t>
  </si>
  <si>
    <t>0.180093771945934</t>
  </si>
  <si>
    <t>13.15326366920755</t>
  </si>
  <si>
    <t>11.73365235268695</t>
  </si>
  <si>
    <t>0.2988572542252935</t>
  </si>
  <si>
    <t>12.15387081875665</t>
  </si>
  <si>
    <t>9.874236166510094</t>
  </si>
  <si>
    <t>0.17504051875712</t>
  </si>
  <si>
    <t>4.46692548246577</t>
  </si>
  <si>
    <t>3.9455671823469203</t>
  </si>
  <si>
    <t>0.2476729785481385</t>
  </si>
  <si>
    <t>14.6229363748696</t>
  </si>
  <si>
    <t>13.417192970189049</t>
  </si>
  <si>
    <t>0.267782734820632</t>
  </si>
  <si>
    <t>6.66652237190846</t>
  </si>
  <si>
    <t>5.834214196695916</t>
  </si>
  <si>
    <t>0.317844800584309</t>
  </si>
  <si>
    <t>4.942902136742915</t>
  </si>
  <si>
    <t>4.034974482932935</t>
  </si>
  <si>
    <t>0.201322247679779</t>
  </si>
  <si>
    <t>5.697879820327275</t>
  </si>
  <si>
    <t>5.003451998641325</t>
  </si>
  <si>
    <t>0.16152603686745348</t>
  </si>
  <si>
    <t>7.58288926471225</t>
  </si>
  <si>
    <t>7.274372342324471</t>
  </si>
  <si>
    <t>0.16109039665888952</t>
  </si>
  <si>
    <t>3.761625210493285</t>
  </si>
  <si>
    <t>3.4434493358351697</t>
  </si>
  <si>
    <t>0.26333714160062</t>
  </si>
  <si>
    <t>2.439037209624125</t>
  </si>
  <si>
    <t>2.2177953810216398</t>
  </si>
  <si>
    <t>0.151354051381012</t>
  </si>
  <si>
    <t>3.9994884977254497</t>
  </si>
  <si>
    <t>3.37191593449319</t>
  </si>
  <si>
    <t>0.26521693083074305</t>
  </si>
  <si>
    <t>1.353197406956705</t>
  </si>
  <si>
    <t>1.212714852113685</t>
  </si>
  <si>
    <t>0.24653905238962098</t>
  </si>
  <si>
    <t>0.7466824733110731</t>
  </si>
  <si>
    <t>0.7289825961999075</t>
  </si>
  <si>
    <t>0.156422451034563</t>
  </si>
  <si>
    <t>7.54690189504076</t>
  </si>
  <si>
    <t>7.748792750414</t>
  </si>
  <si>
    <t>0.17587183182485</t>
  </si>
  <si>
    <t>7.904402621328865</t>
  </si>
  <si>
    <t>7.793545791909246</t>
  </si>
  <si>
    <t>0.21294495911675948</t>
  </si>
  <si>
    <t>7.58012139845582</t>
  </si>
  <si>
    <t>6.775773574874</t>
  </si>
  <si>
    <t>0.2169088490743445</t>
  </si>
  <si>
    <t>3.08784434616916</t>
  </si>
  <si>
    <t>3.1075456202842053</t>
  </si>
  <si>
    <t>0.281288948328382</t>
  </si>
  <si>
    <t>4.82849735122209</t>
  </si>
  <si>
    <t>4.137282322881465</t>
  </si>
  <si>
    <t>0.172318039324275</t>
  </si>
  <si>
    <t>2.289156462677835</t>
  </si>
  <si>
    <t>2.24482384489549</t>
  </si>
  <si>
    <t>0.159144195688326</t>
  </si>
  <si>
    <t>4.59396640531751</t>
  </si>
  <si>
    <t>4.553259684883855</t>
  </si>
  <si>
    <t>0.199478488390871</t>
  </si>
  <si>
    <t>7.922251091298854</t>
  </si>
  <si>
    <t>6.91068961869405</t>
  </si>
  <si>
    <t>0.2422731370508755</t>
  </si>
  <si>
    <t>5.237665966052274</t>
  </si>
  <si>
    <t>4.7097565804058</t>
  </si>
  <si>
    <t>0.224284402907595</t>
  </si>
  <si>
    <t>4.5102432102961</t>
  </si>
  <si>
    <t>4.037470704276205</t>
  </si>
  <si>
    <t>0.148026647927063</t>
  </si>
  <si>
    <t>6.12066541977417</t>
  </si>
  <si>
    <t>5.914995229507539</t>
  </si>
  <si>
    <t>0.206334819824918</t>
  </si>
  <si>
    <t>5.168299105754516</t>
  </si>
  <si>
    <t>4.920917548797529</t>
  </si>
  <si>
    <t>0.20750838844026448</t>
  </si>
  <si>
    <t>1.985177562870025</t>
  </si>
  <si>
    <t>1.95314793238021</t>
  </si>
  <si>
    <t>0.0754823888936797</t>
  </si>
  <si>
    <t>3.1461553229801247</t>
  </si>
  <si>
    <t>3.092090138521065</t>
  </si>
  <si>
    <t>0.182038778523999</t>
  </si>
  <si>
    <t>2.039384165989235</t>
  </si>
  <si>
    <t>1.6078675311558</t>
  </si>
  <si>
    <t>0.121384506413216</t>
  </si>
  <si>
    <t>2.6710899919294</t>
  </si>
  <si>
    <t>2.60839276183654</t>
  </si>
  <si>
    <t>0.1546791180251215</t>
  </si>
  <si>
    <t>5.243530496853695</t>
  </si>
  <si>
    <t>4.90149124149098</t>
  </si>
  <si>
    <t>0.1722017559563285</t>
  </si>
  <si>
    <t>5.573718729727361</t>
  </si>
  <si>
    <t>5.83732045109414</t>
  </si>
  <si>
    <t>0.173460207749542</t>
  </si>
  <si>
    <t>9.324715613874545</t>
  </si>
  <si>
    <t>7.15657931171814</t>
  </si>
  <si>
    <t>0.163983863944902</t>
  </si>
  <si>
    <t>1.187691432618215</t>
  </si>
  <si>
    <t>1.253932293265495</t>
  </si>
  <si>
    <t>0.29742273148272</t>
  </si>
  <si>
    <t>2.986072542369935</t>
  </si>
  <si>
    <t>2.49744096677186</t>
  </si>
  <si>
    <t>0.112773066105039</t>
  </si>
  <si>
    <t>1.42103874047926</t>
  </si>
  <si>
    <t>1.420086165679265</t>
  </si>
  <si>
    <t>0.114053731682306</t>
  </si>
  <si>
    <t>3.81840295181878</t>
  </si>
  <si>
    <t>3.8631223641335497</t>
  </si>
  <si>
    <t>0.2148506206882975</t>
  </si>
  <si>
    <t>3.9088255516518347</t>
  </si>
  <si>
    <t>3.2260821587913098</t>
  </si>
  <si>
    <t>0.140829762119074</t>
  </si>
  <si>
    <t>4.78847633435053</t>
  </si>
  <si>
    <t>3.31836521294424</t>
  </si>
  <si>
    <t>0.157652558584818</t>
  </si>
  <si>
    <t>3.937682283807195</t>
  </si>
  <si>
    <t>3.9364795203377003</t>
  </si>
  <si>
    <t>0.0873316170560987</t>
  </si>
  <si>
    <t>2.441570793814975</t>
  </si>
  <si>
    <t>2.01254737439333</t>
  </si>
  <si>
    <t>0.1424606015251493</t>
  </si>
  <si>
    <t>2.05969287149618</t>
  </si>
  <si>
    <t>2.13568052317993</t>
  </si>
  <si>
    <t>0.2768064513957005</t>
  </si>
  <si>
    <t>3.44772655602073</t>
  </si>
  <si>
    <t>3.37164749143487</t>
  </si>
  <si>
    <t>0.170768066019752</t>
  </si>
  <si>
    <t>2.971121521505855</t>
  </si>
  <si>
    <t>2.73169302523334</t>
  </si>
  <si>
    <t>0.304668529830663</t>
  </si>
  <si>
    <t>0.4927082294180395</t>
  </si>
  <si>
    <t>0.3959275775204395</t>
  </si>
  <si>
    <t>0.117192401987981</t>
  </si>
  <si>
    <t>2.307838419648085</t>
  </si>
  <si>
    <t>2.250789085347015</t>
  </si>
  <si>
    <t>0.12316410419845</t>
  </si>
  <si>
    <t>2.454982657461855</t>
  </si>
  <si>
    <t>2.5775509243688752</t>
  </si>
  <si>
    <t>0.21671923539431348</t>
  </si>
  <si>
    <t>3.8717253798284403</t>
  </si>
  <si>
    <t>3.6206384576540698</t>
  </si>
  <si>
    <t>0.10102649747165615</t>
  </si>
  <si>
    <t>1.88939773749772</t>
  </si>
  <si>
    <t>1.7541348074087448</t>
  </si>
  <si>
    <t>0.176429371370081</t>
  </si>
  <si>
    <t>5.33559012380874</t>
  </si>
  <si>
    <t>5.065430638957075</t>
  </si>
  <si>
    <t>0.22229378371195352</t>
  </si>
  <si>
    <t>4.894663589047665</t>
  </si>
  <si>
    <t>3.93990823319311</t>
  </si>
  <si>
    <t>0.254898602011994</t>
  </si>
  <si>
    <t>3.04328262622435</t>
  </si>
  <si>
    <t>2.8217979779703652</t>
  </si>
  <si>
    <t>0.172522867011699</t>
  </si>
  <si>
    <t>1.31442246216377</t>
  </si>
  <si>
    <t>1.331725927759935</t>
  </si>
  <si>
    <t>0.16368391861659</t>
  </si>
  <si>
    <t>6.353048534743715</t>
  </si>
  <si>
    <t>6.304020846320196</t>
  </si>
  <si>
    <t>0.10727199003907</t>
  </si>
  <si>
    <t>4.918190663364385</t>
  </si>
  <si>
    <t>4.95642428221354</t>
  </si>
  <si>
    <t>0.240150735705167</t>
  </si>
  <si>
    <t>5.108624489097575</t>
  </si>
  <si>
    <t>4.11691587246799</t>
  </si>
  <si>
    <t>0.193330119631037</t>
  </si>
  <si>
    <t>12.1309754169767</t>
  </si>
  <si>
    <t>9.768466914835969</t>
  </si>
  <si>
    <t>0.18425755086568602</t>
  </si>
  <si>
    <t>20.247652895951347</t>
  </si>
  <si>
    <t>19.783843820386</t>
  </si>
  <si>
    <t>0.171907581144234</t>
  </si>
  <si>
    <t>16.0485298730257</t>
  </si>
  <si>
    <t>15.4941567970121</t>
  </si>
  <si>
    <t>0.180439107664113</t>
  </si>
  <si>
    <t>3.96942918434403</t>
  </si>
  <si>
    <t>4.118327591393605</t>
  </si>
  <si>
    <t>0.14905700676939648</t>
  </si>
  <si>
    <t>6.990007070160621</t>
  </si>
  <si>
    <t>7.156622373123755</t>
  </si>
  <si>
    <t>0.230928414358017</t>
  </si>
  <si>
    <t>1.9430523815157401</t>
  </si>
  <si>
    <t>1.816204944726425</t>
  </si>
  <si>
    <t>0.274358939527211</t>
  </si>
  <si>
    <t>1.575894533552695</t>
  </si>
  <si>
    <t>1.2398513012093302</t>
  </si>
  <si>
    <t>0.19249534749702701</t>
  </si>
  <si>
    <t>8.3097172773344</t>
  </si>
  <si>
    <t>7.99766320164178</t>
  </si>
  <si>
    <t>0.168070506951426</t>
  </si>
  <si>
    <t>3.1176582823302352</t>
  </si>
  <si>
    <t>3.20347221771156</t>
  </si>
  <si>
    <t>0.182822314064633</t>
  </si>
  <si>
    <t>5.891089462944265</t>
  </si>
  <si>
    <t>5.05265807242694</t>
  </si>
  <si>
    <t>0.1799875492805095</t>
  </si>
  <si>
    <t>6.954897612835721</t>
  </si>
  <si>
    <t>6.768130768136605</t>
  </si>
  <si>
    <t>0.22925758767507398</t>
  </si>
  <si>
    <t>0.5849782361694611</t>
  </si>
  <si>
    <t>0.5666872313317874</t>
  </si>
  <si>
    <t>0.2405115764812805</t>
  </si>
  <si>
    <t>0.702107774601558</t>
  </si>
  <si>
    <t>0.67165454952236</t>
  </si>
  <si>
    <t>0.0720897794791129</t>
  </si>
  <si>
    <t>2.22167330654269</t>
  </si>
  <si>
    <t>2.44110440847708</t>
  </si>
  <si>
    <t>0.152122694523993</t>
  </si>
  <si>
    <t>5.44378409729297</t>
  </si>
  <si>
    <t>5.109157340367675</t>
  </si>
  <si>
    <t>0.116945233133229</t>
  </si>
  <si>
    <t>5.362978018825025</t>
  </si>
  <si>
    <t>4.685606235606005</t>
  </si>
  <si>
    <t>0.0847255980820008</t>
  </si>
  <si>
    <t>3.3156705050522852</t>
  </si>
  <si>
    <t>3.36266244699409</t>
  </si>
  <si>
    <t>0.16965258763479402</t>
  </si>
  <si>
    <t>1.640607602277105</t>
  </si>
  <si>
    <t>1.695647280146935</t>
  </si>
  <si>
    <t>0.15157140618928</t>
  </si>
  <si>
    <t>2.1988495608433754</t>
  </si>
  <si>
    <t>1.96002958855402</t>
  </si>
  <si>
    <t>0.0868074905064297</t>
  </si>
  <si>
    <t>0.9528128445890356</t>
  </si>
  <si>
    <t>0.9793109554787894</t>
  </si>
  <si>
    <t>0.19743048183516</t>
  </si>
  <si>
    <t>2.112142911163195</t>
  </si>
  <si>
    <t>1.84780343662693</t>
  </si>
  <si>
    <t>0.16093314886071</t>
  </si>
  <si>
    <t>4.934714892420555</t>
  </si>
  <si>
    <t>5.155645430873295</t>
  </si>
  <si>
    <t>0.234278063488654</t>
  </si>
  <si>
    <t>1.27160798990127</t>
  </si>
  <si>
    <t>1.14376063634755</t>
  </si>
  <si>
    <t>0.175678197802821</t>
  </si>
  <si>
    <t>2.60870537728216</t>
  </si>
  <si>
    <t>3.0145572046385354</t>
  </si>
  <si>
    <t>0.246831751908766</t>
  </si>
  <si>
    <t>2.191312539683095</t>
  </si>
  <si>
    <t>2.24306933747142</t>
  </si>
  <si>
    <t>0.157222309069265</t>
  </si>
  <si>
    <t>4.407878163398615</t>
  </si>
  <si>
    <t>4.379065887782735</t>
  </si>
  <si>
    <t>0.1766600416298585</t>
  </si>
  <si>
    <t>4.71925333053578</t>
  </si>
  <si>
    <t>3.91952226447737</t>
  </si>
  <si>
    <t>0.11104386422543999</t>
  </si>
  <si>
    <t>3.9482547172964697</t>
  </si>
  <si>
    <t>3.65941269727264</t>
  </si>
  <si>
    <t>0.179797924133047</t>
  </si>
  <si>
    <t>6.315682864400365</t>
  </si>
  <si>
    <t>6.21805111593695</t>
  </si>
  <si>
    <t>0.2409320738838735</t>
  </si>
  <si>
    <t>8.220047027818095</t>
  </si>
  <si>
    <t>7.39590973704256</t>
  </si>
  <si>
    <t>0.176054405656198</t>
  </si>
  <si>
    <t>7.056832973348429</t>
  </si>
  <si>
    <t>6.476359027580974</t>
  </si>
  <si>
    <t>0.159986442428863</t>
  </si>
  <si>
    <t>4.549735049909695</t>
  </si>
  <si>
    <t>3.824039989170005</t>
  </si>
  <si>
    <t>0.263768443484019</t>
  </si>
  <si>
    <t>0.8209500071881479</t>
  </si>
  <si>
    <t>0.7037174724513435</t>
  </si>
  <si>
    <t>0.12480878070149248</t>
  </si>
  <si>
    <t>7.03919250589356</t>
  </si>
  <si>
    <t>8.320270168887316</t>
  </si>
  <si>
    <t>0.264818316516145</t>
  </si>
  <si>
    <t>3.49112684984788</t>
  </si>
  <si>
    <t>3.58162134412244</t>
  </si>
  <si>
    <t>0.2170247402823905</t>
  </si>
  <si>
    <t>3.930254516608025</t>
  </si>
  <si>
    <t>3.91462459139505</t>
  </si>
  <si>
    <t>0.11572511957303391</t>
  </si>
  <si>
    <t>1.41685451320933</t>
  </si>
  <si>
    <t>1.340133329808445</t>
  </si>
  <si>
    <t>0.196785528478364</t>
  </si>
  <si>
    <t>4.267955128776655</t>
  </si>
  <si>
    <t>3.8754052723131247</t>
  </si>
  <si>
    <t>0.152003600621411</t>
  </si>
  <si>
    <t>4.067400391796925</t>
  </si>
  <si>
    <t>4.3486860617277046</t>
  </si>
  <si>
    <t>0.199133320118577</t>
  </si>
  <si>
    <t>4.94528382350853</t>
  </si>
  <si>
    <t>3.9954225669241152</t>
  </si>
  <si>
    <t>0.226762704296138</t>
  </si>
  <si>
    <t>2.10026797429644</t>
  </si>
  <si>
    <t>1.905956175404395</t>
  </si>
  <si>
    <t>0.11001960130763165</t>
  </si>
  <si>
    <t>7.8463144033507</t>
  </si>
  <si>
    <t>6.88256216695044</t>
  </si>
  <si>
    <t>0.166862849637246</t>
  </si>
  <si>
    <t>4.8358423396537304</t>
  </si>
  <si>
    <t>4.22235245389372</t>
  </si>
  <si>
    <t>0.345879158046515</t>
  </si>
  <si>
    <t>2.541170642358865</t>
  </si>
  <si>
    <t>2.090755632608595</t>
  </si>
  <si>
    <t>0.3231327081495865</t>
  </si>
  <si>
    <t>1.0820606382857751</t>
  </si>
  <si>
    <t>0.8307041046673045</t>
  </si>
  <si>
    <t>0.3030765546313665</t>
  </si>
  <si>
    <t>1.35509994623553</t>
  </si>
  <si>
    <t>1.1111046823232</t>
  </si>
  <si>
    <t>0.291999142613204</t>
  </si>
  <si>
    <t>1.7247224431489</t>
  </si>
  <si>
    <t>1.5813677012333098</t>
  </si>
  <si>
    <t>0.1593977185306515</t>
  </si>
  <si>
    <t>1.626788566375905</t>
  </si>
  <si>
    <t>1.4224400212872301</t>
  </si>
  <si>
    <t>0.102338597345514</t>
  </si>
  <si>
    <t>1.932412387450995</t>
  </si>
  <si>
    <t>1.29884475400948</t>
  </si>
  <si>
    <t>0.264432783054639</t>
  </si>
  <si>
    <t>4.5639854607738695</t>
  </si>
  <si>
    <t>3.905614264793065</t>
  </si>
  <si>
    <t>0.341694800428679</t>
  </si>
  <si>
    <t>5.401750722467585</t>
  </si>
  <si>
    <t>4.41163225758295</t>
  </si>
  <si>
    <t>0.24379499698728</t>
  </si>
  <si>
    <t>3.209863798015705</t>
  </si>
  <si>
    <t>3.05561886742914</t>
  </si>
  <si>
    <t>0.199672046228038</t>
  </si>
  <si>
    <t>6.537022227820135</t>
  </si>
  <si>
    <t>6.0102506968979</t>
  </si>
  <si>
    <t>0.36894094927770604</t>
  </si>
  <si>
    <t>3.7260353277023803</t>
  </si>
  <si>
    <t>3.171528776537575</t>
  </si>
  <si>
    <t>0.287538114660644</t>
  </si>
  <si>
    <t>2.4921145107411</t>
  </si>
  <si>
    <t>2.378390526907085</t>
  </si>
  <si>
    <t>0.2923413839474845</t>
  </si>
  <si>
    <t>1.305182940933725</t>
  </si>
  <si>
    <t>1.31061291706061</t>
  </si>
  <si>
    <t>0.350561645706169</t>
  </si>
  <si>
    <t>1.527268861358205</t>
  </si>
  <si>
    <t>1.41298697411422</t>
  </si>
  <si>
    <t>0.19775223906293649</t>
  </si>
  <si>
    <t>3.699490567417835</t>
  </si>
  <si>
    <t>3.480383376475845</t>
  </si>
  <si>
    <t>0.2186895302127905</t>
  </si>
  <si>
    <t>2.835161591516745</t>
  </si>
  <si>
    <t>2.5605089498830598</t>
  </si>
  <si>
    <t>0.3252174392764885</t>
  </si>
  <si>
    <t>2.238579987651125</t>
  </si>
  <si>
    <t>1.8907073484734052</t>
  </si>
  <si>
    <t>0.254883433718601</t>
  </si>
  <si>
    <t>2.1713365728462897</t>
  </si>
  <si>
    <t>1.801336464930635</t>
  </si>
  <si>
    <t>0.2698223912305225</t>
  </si>
  <si>
    <t>1.1792231988886699</t>
  </si>
  <si>
    <t>1.02107494305435</t>
  </si>
  <si>
    <t>0.112964741304406</t>
  </si>
  <si>
    <t>1.123118162952295</t>
  </si>
  <si>
    <t>1.21874014835299</t>
  </si>
  <si>
    <t>0.249970769231114</t>
  </si>
  <si>
    <t>3.38018572576192</t>
  </si>
  <si>
    <t>2.827748122350135</t>
  </si>
  <si>
    <t>0.34747939773549297</t>
  </si>
  <si>
    <t>1.66087068491962</t>
  </si>
  <si>
    <t>1.123345681335385</t>
  </si>
  <si>
    <t>0.31618786527708</t>
  </si>
  <si>
    <t>5.63973281872887</t>
  </si>
  <si>
    <t>5.362388568440745</t>
  </si>
  <si>
    <t>0.334650626060199</t>
  </si>
  <si>
    <t>1.166374728312005</t>
  </si>
  <si>
    <t>0.9972490387880735</t>
  </si>
  <si>
    <t>0.2837339507418895</t>
  </si>
  <si>
    <t>1.06211327943943</t>
  </si>
  <si>
    <t>0.863678506339201</t>
  </si>
  <si>
    <t>0.272711647139739</t>
  </si>
  <si>
    <t>1.084048238048</t>
  </si>
  <si>
    <t>1.0307077977820696</t>
  </si>
  <si>
    <t>0.320286093524416</t>
  </si>
  <si>
    <t>2.086674801807855</t>
  </si>
  <si>
    <t>1.596887863477035</t>
  </si>
  <si>
    <t>0.22027199254080249</t>
  </si>
  <si>
    <t>1.07882678565257</t>
  </si>
  <si>
    <t>0.9395526816924344</t>
  </si>
  <si>
    <t>0.125330178768513</t>
  </si>
  <si>
    <t>2.9792971096928</t>
  </si>
  <si>
    <t>2.68940775408482</t>
  </si>
  <si>
    <t>0.2718837660415615</t>
  </si>
  <si>
    <t>2.3160105454009248</t>
  </si>
  <si>
    <t>2.064387499257715</t>
  </si>
  <si>
    <t>0.167977826717332</t>
  </si>
  <si>
    <t>3.813060678477715</t>
  </si>
  <si>
    <t>3.66596631959486</t>
  </si>
  <si>
    <t>0.0746566511134846</t>
  </si>
  <si>
    <t>3.332137278287755</t>
  </si>
  <si>
    <t>3.698903346470445</t>
  </si>
  <si>
    <t>0.142732839533086</t>
  </si>
  <si>
    <t>3.63174164949035</t>
  </si>
  <si>
    <t>3.349983452284455</t>
  </si>
  <si>
    <t>0.21540324446617</t>
  </si>
  <si>
    <t>3.33559390311912</t>
  </si>
  <si>
    <t>2.598851554731525</t>
  </si>
  <si>
    <t>0.141783262182743</t>
  </si>
  <si>
    <t>5.567637553972444</t>
  </si>
  <si>
    <t>5.566211886665711</t>
  </si>
  <si>
    <t>0.117609068795828</t>
  </si>
  <si>
    <t>2.59501499908432</t>
  </si>
  <si>
    <t>2.549950078946835</t>
  </si>
  <si>
    <t>0.170912855773494</t>
  </si>
  <si>
    <t>5.224283376233685</t>
  </si>
  <si>
    <t>4.621676534411165</t>
  </si>
  <si>
    <t>0.2586462394869155</t>
  </si>
  <si>
    <t>1.80813703091054</t>
  </si>
  <si>
    <t>1.71407195513609</t>
  </si>
  <si>
    <t>0.18976607191513</t>
  </si>
  <si>
    <t>6.13358887580364</t>
  </si>
  <si>
    <t>5.39330603429331</t>
  </si>
  <si>
    <t>0.215811923161223</t>
  </si>
  <si>
    <t>2.036423399300715</t>
  </si>
  <si>
    <t>1.736041006967135</t>
  </si>
  <si>
    <t>0.356378524284307</t>
  </si>
  <si>
    <t>3.6935486904814647</t>
  </si>
  <si>
    <t>3.31052046194293</t>
  </si>
  <si>
    <t>0.1646578704758615</t>
  </si>
  <si>
    <t>0.9878260432253829</t>
  </si>
  <si>
    <t>0.8581233727111885</t>
  </si>
  <si>
    <t>0.190003044703127</t>
  </si>
  <si>
    <t>2.18613826806114</t>
  </si>
  <si>
    <t>1.924256189929355</t>
  </si>
  <si>
    <t>0.205784038180225</t>
  </si>
  <si>
    <t>1.04352037725248</t>
  </si>
  <si>
    <t>0.948822354794616</t>
  </si>
  <si>
    <t>0.3618582042570345</t>
  </si>
  <si>
    <t>0.7803930546271596</t>
  </si>
  <si>
    <t>0.6195530425374635</t>
  </si>
  <si>
    <t>0.0793337328710273</t>
  </si>
  <si>
    <t>2.50829971643346</t>
  </si>
  <si>
    <t>2.735185760303165</t>
  </si>
  <si>
    <t>0.249064841298499</t>
  </si>
  <si>
    <t>1.014102958215867</t>
  </si>
  <si>
    <t>0.383540779925996</t>
  </si>
  <si>
    <t>0.1874343035788945</t>
  </si>
  <si>
    <t>2.529915332487375</t>
  </si>
  <si>
    <t>2.449471522872055</t>
  </si>
  <si>
    <t>0.25775161087257004</t>
  </si>
  <si>
    <t>0.84376054611955</t>
  </si>
  <si>
    <t>0.6585362443338895</t>
  </si>
  <si>
    <t>0.209163127158981</t>
  </si>
  <si>
    <t>1.802923543683425</t>
  </si>
  <si>
    <t>1.859837972226325</t>
  </si>
  <si>
    <t>0.249819744553598</t>
  </si>
  <si>
    <t>2.5145829424855197</t>
  </si>
  <si>
    <t>2.068924286382635</t>
  </si>
  <si>
    <t>0.2588256629606805</t>
  </si>
  <si>
    <t>5.679256835992636</t>
  </si>
  <si>
    <t>5.1061761108898445</t>
  </si>
  <si>
    <t>0.2743455047976055</t>
  </si>
  <si>
    <t>4.44897063468941</t>
  </si>
  <si>
    <t>3.87568381997355</t>
  </si>
  <si>
    <t>0.140794238868766</t>
  </si>
  <si>
    <t>5.503325236886186</t>
  </si>
  <si>
    <t>5.34179569634218</t>
  </si>
  <si>
    <t>0.1712758492338805</t>
  </si>
  <si>
    <t>1.52755053148969</t>
  </si>
  <si>
    <t>1.44196076830235</t>
  </si>
  <si>
    <t>0.212865946617189</t>
  </si>
  <si>
    <t>2.350505185343315</t>
  </si>
  <si>
    <t>2.2515220433526</t>
  </si>
  <si>
    <t>0.0846025527397484</t>
  </si>
  <si>
    <t>3.428835161393215</t>
  </si>
  <si>
    <t>3.73787361463512</t>
  </si>
  <si>
    <t>0.09583081295131646</t>
  </si>
  <si>
    <t>4.32010640203049</t>
  </si>
  <si>
    <t>4.073945894950155</t>
  </si>
  <si>
    <t>0.1669979300969855</t>
  </si>
  <si>
    <t>7.12573910938063</t>
  </si>
  <si>
    <t>6.354950864110251</t>
  </si>
  <si>
    <t>0.19007911175082398</t>
  </si>
  <si>
    <t>6.19658587774654</t>
  </si>
  <si>
    <t>5.79753229220969</t>
  </si>
  <si>
    <t>0.32089153458300146</t>
  </si>
  <si>
    <t>8.311391677932646</t>
  </si>
  <si>
    <t>6.94578018395887</t>
  </si>
  <si>
    <t>0.36760348569345747</t>
  </si>
  <si>
    <t>6.705356723887755</t>
  </si>
  <si>
    <t>5.168731362181885</t>
  </si>
  <si>
    <t>0.2750878154361275</t>
  </si>
  <si>
    <t>7.902402826662055</t>
  </si>
  <si>
    <t>6.778586197628025</t>
  </si>
  <si>
    <t>0.16840408587493</t>
  </si>
  <si>
    <t>10.82357498671805</t>
  </si>
  <si>
    <t>9.439030118154136</t>
  </si>
  <si>
    <t>0.2856588762401725</t>
  </si>
  <si>
    <t>10.3204677442954</t>
  </si>
  <si>
    <t>8.162699397483555</t>
  </si>
  <si>
    <t>0.350906168207967</t>
  </si>
  <si>
    <t>4.3342157303326605</t>
  </si>
  <si>
    <t>3.484682114570945</t>
  </si>
  <si>
    <t>0.3014388344903885</t>
  </si>
  <si>
    <t>2.18924626571744</t>
  </si>
  <si>
    <t>1.70277987282252</t>
  </si>
  <si>
    <t>0.26011254816784146</t>
  </si>
  <si>
    <t>2.3006354002531753</t>
  </si>
  <si>
    <t>1.792010265355685</t>
  </si>
  <si>
    <t>0.346384753579166</t>
  </si>
  <si>
    <t>1.74291789370581</t>
  </si>
  <si>
    <t>1.291142715199185</t>
  </si>
  <si>
    <t>0.26382054018305</t>
  </si>
  <si>
    <t>1.8037053609336149</t>
  </si>
  <si>
    <t>1.52762509335265</t>
  </si>
  <si>
    <t>0.42388630192236854</t>
  </si>
  <si>
    <t>0.7373394392059115</t>
  </si>
  <si>
    <t>0.5498303384741225</t>
  </si>
  <si>
    <t>0.256555223036373</t>
  </si>
  <si>
    <t>2.5354049905759597</t>
  </si>
  <si>
    <t>2.4171580676694546</t>
  </si>
  <si>
    <t>0.23614086603179749</t>
  </si>
  <si>
    <t>1.12287241895547</t>
  </si>
  <si>
    <t>0.9042286531033534</t>
  </si>
  <si>
    <t>0.2916110067674385</t>
  </si>
  <si>
    <t>4.3392252764496995</t>
  </si>
  <si>
    <t>3.88575114756176</t>
  </si>
  <si>
    <t>0.27501634964309996</t>
  </si>
  <si>
    <t>1.8048512720401302</t>
  </si>
  <si>
    <t>1.508265551686665</t>
  </si>
  <si>
    <t>0.34014031230081</t>
  </si>
  <si>
    <t>3.84889459465566</t>
  </si>
  <si>
    <t>2.90875440609327</t>
  </si>
  <si>
    <t>0.1145068554953575</t>
  </si>
  <si>
    <t>8.139663648938505</t>
  </si>
  <si>
    <t>8.13907967552954</t>
  </si>
  <si>
    <t>0.137581473000423</t>
  </si>
  <si>
    <t>0.6611475491990525</t>
  </si>
  <si>
    <t>0.524789792821297</t>
  </si>
  <si>
    <t>0.149297538936426</t>
  </si>
  <si>
    <t>6.131142427843055</t>
  </si>
  <si>
    <t>6.10559025382999</t>
  </si>
  <si>
    <t>0.213235996072823</t>
  </si>
  <si>
    <t>4.65311343143476</t>
  </si>
  <si>
    <t>4.503657131225825</t>
  </si>
  <si>
    <t>0.374706263057405</t>
  </si>
  <si>
    <t>10.0955933238849</t>
  </si>
  <si>
    <t>7.515409889151945</t>
  </si>
  <si>
    <t>0.18582876336493248</t>
  </si>
  <si>
    <t>0.657782737036371</t>
  </si>
  <si>
    <t>0.620698991766623</t>
  </si>
  <si>
    <t>0.253265405533736</t>
  </si>
  <si>
    <t>1.130214535821715</t>
  </si>
  <si>
    <t>1.06958012970251</t>
  </si>
  <si>
    <t>0.114640083229751</t>
  </si>
  <si>
    <t>9.719224443834339</t>
  </si>
  <si>
    <t>9.609444200299734</t>
  </si>
  <si>
    <t>0.152310658311232</t>
  </si>
  <si>
    <t>1.31234204558173</t>
  </si>
  <si>
    <t>1.2870029898000999</t>
  </si>
  <si>
    <t>0.23836069241268898</t>
  </si>
  <si>
    <t>4.0742215212749855</t>
  </si>
  <si>
    <t>3.5194658906340948</t>
  </si>
  <si>
    <t>0.1824169948579985</t>
  </si>
  <si>
    <t>1.7982836858811</t>
  </si>
  <si>
    <t>1.50067966655136</t>
  </si>
  <si>
    <t>0.13571279706321349</t>
  </si>
  <si>
    <t>4.120290166607305</t>
  </si>
  <si>
    <t>3.99935626106134</t>
  </si>
  <si>
    <t>0.2566146444451495</t>
  </si>
  <si>
    <t>1.3320963393536749</t>
  </si>
  <si>
    <t>1.095835521571835</t>
  </si>
  <si>
    <t>0.33855783771027204</t>
  </si>
  <si>
    <t>1.092601005684575</t>
  </si>
  <si>
    <t>1.124513128387175</t>
  </si>
  <si>
    <t>0.2006044826561515</t>
  </si>
  <si>
    <t>1.413089125473185</t>
  </si>
  <si>
    <t>1.451987864067115</t>
  </si>
  <si>
    <t>0.3102603393076905</t>
  </si>
  <si>
    <t>2.140614019010565</t>
  </si>
  <si>
    <t>1.7684817536031199</t>
  </si>
  <si>
    <t>0.295408054923019</t>
  </si>
  <si>
    <t>3.595274245918745</t>
  </si>
  <si>
    <t>3.1083093407108002</t>
  </si>
  <si>
    <t>0.3264988072709975</t>
  </si>
  <si>
    <t>0.9729473348683295</t>
  </si>
  <si>
    <t>1.08286367520934</t>
  </si>
  <si>
    <t>0.3003443307244435</t>
  </si>
  <si>
    <t>2.13935377080074</t>
  </si>
  <si>
    <t>1.87214700118199</t>
  </si>
  <si>
    <t>0.2700453909918725</t>
  </si>
  <si>
    <t>2.71466934634311</t>
  </si>
  <si>
    <t>2.5850146233439</t>
  </si>
  <si>
    <t>0.194919664745365</t>
  </si>
  <si>
    <t>1.465999654713265</t>
  </si>
  <si>
    <t>1.323471962153055</t>
  </si>
  <si>
    <t>0.309393206478126</t>
  </si>
  <si>
    <t>4.2062159408615845</t>
  </si>
  <si>
    <t>3.6761921806756748</t>
  </si>
  <si>
    <t>0.0949771808253509</t>
  </si>
  <si>
    <t>8.413062134263331</t>
  </si>
  <si>
    <t>7.91764160376338</t>
  </si>
  <si>
    <t>0.143427351534411</t>
  </si>
  <si>
    <t>2.545547014823065</t>
  </si>
  <si>
    <t>2.859679393207885</t>
  </si>
  <si>
    <t>0.2751713311203945</t>
  </si>
  <si>
    <t>2.621049296775155</t>
  </si>
  <si>
    <t>2.55668154936607</t>
  </si>
  <si>
    <t>0.20381826714148849</t>
  </si>
  <si>
    <t>2.461513956585385</t>
  </si>
  <si>
    <t>2.408448763773245</t>
  </si>
  <si>
    <t>0.181864699083561</t>
  </si>
  <si>
    <t>2.082141166693785</t>
  </si>
  <si>
    <t>1.95340239024305</t>
  </si>
  <si>
    <t>0.254686163764096</t>
  </si>
  <si>
    <t>1.16114512251998</t>
  </si>
  <si>
    <t>1.08074827582381</t>
  </si>
  <si>
    <t>0.209161384574164</t>
  </si>
  <si>
    <t>4.452094791662775</t>
  </si>
  <si>
    <t>4.09356882598954</t>
  </si>
  <si>
    <t>0.120683495320604</t>
  </si>
  <si>
    <t>0.9504243151338815</t>
  </si>
  <si>
    <t>0.9827646926929929</t>
  </si>
  <si>
    <t>0.141764195996017</t>
  </si>
  <si>
    <t>9.181867243342964</t>
  </si>
  <si>
    <t>8.42283000976091</t>
  </si>
  <si>
    <t>0.186751340646397</t>
  </si>
  <si>
    <t>1.358903772260085</t>
  </si>
  <si>
    <t>1.2434467670999498</t>
  </si>
  <si>
    <t>0.106940314823852</t>
  </si>
  <si>
    <t>3.193475353755395</t>
  </si>
  <si>
    <t>3.25208161746334</t>
  </si>
  <si>
    <t>0.2681616431742325</t>
  </si>
  <si>
    <t>0.7297077105966765</t>
  </si>
  <si>
    <t>0.685643842745704</t>
  </si>
  <si>
    <t>0.229678991422258</t>
  </si>
  <si>
    <t>1.150976910431805</t>
  </si>
  <si>
    <t>1.036248611317905</t>
  </si>
  <si>
    <t>0.357672065595672</t>
  </si>
  <si>
    <t>4.4685687391432545</t>
  </si>
  <si>
    <t>3.2358629872678453</t>
  </si>
  <si>
    <t>0.21110203223371748</t>
  </si>
  <si>
    <t>1.4358605775575701</t>
  </si>
  <si>
    <t>1.17211193360858</t>
  </si>
  <si>
    <t>0.1431913666166575</t>
  </si>
  <si>
    <t>1.7647061191181201</t>
  </si>
  <si>
    <t>1.5745333820321101</t>
  </si>
  <si>
    <t>0.222408381827887</t>
  </si>
  <si>
    <t>0.9913096768500964</t>
  </si>
  <si>
    <t>0.7986780721392575</t>
  </si>
  <si>
    <t>0.262421313629713</t>
  </si>
  <si>
    <t>0.8519339064359135</t>
  </si>
  <si>
    <t>0.730112900939609</t>
  </si>
  <si>
    <t>0.257635754749889</t>
  </si>
  <si>
    <t>2.51139334615689</t>
  </si>
  <si>
    <t>2.335622924115365</t>
  </si>
  <si>
    <t>0.342649119621314</t>
  </si>
  <si>
    <t>3.7347713440313246</t>
  </si>
  <si>
    <t>3.3600906478551646</t>
  </si>
  <si>
    <t>0.233656100464045</t>
  </si>
  <si>
    <t>2.489462065414735</t>
  </si>
  <si>
    <t>2.23438950877095</t>
  </si>
  <si>
    <t>0.274703863959654</t>
  </si>
  <si>
    <t>7.66877358697269</t>
  </si>
  <si>
    <t>7.09930164255076</t>
  </si>
  <si>
    <t>0.192116073157103</t>
  </si>
  <si>
    <t>2.8514341163919052</t>
  </si>
  <si>
    <t>2.598512337810895</t>
  </si>
  <si>
    <t>0.175537150485654</t>
  </si>
  <si>
    <t>1.632969458013335</t>
  </si>
  <si>
    <t>1.320244828591665</t>
  </si>
  <si>
    <t>0.2752751280161415</t>
  </si>
  <si>
    <t>3.813324297947995</t>
  </si>
  <si>
    <t>3.4878710858141098</t>
  </si>
  <si>
    <t>0.2396849351489045</t>
  </si>
  <si>
    <t>4.11911371305771</t>
  </si>
  <si>
    <t>4.049637407851055</t>
  </si>
  <si>
    <t>0.27310852026656796</t>
  </si>
  <si>
    <t>1.29802155045199</t>
  </si>
  <si>
    <t>1.1319729749747252</t>
  </si>
  <si>
    <t>0.2096051769284365</t>
  </si>
  <si>
    <t>6.36242306373147</t>
  </si>
  <si>
    <t>5.899909445990735</t>
  </si>
  <si>
    <t>0.239508923532198</t>
  </si>
  <si>
    <t>4.551684509473155</t>
  </si>
  <si>
    <t>4.1070638308676894</t>
  </si>
  <si>
    <t>0.1683670266325255</t>
  </si>
  <si>
    <t>2.4214960440372</t>
  </si>
  <si>
    <t>2.23698536965632</t>
  </si>
  <si>
    <t>0.13727402362342</t>
  </si>
  <si>
    <t>3.3428217030031</t>
  </si>
  <si>
    <t>3.12633916767098</t>
  </si>
  <si>
    <t>0.258804196237395</t>
  </si>
  <si>
    <t>3.13408973366656</t>
  </si>
  <si>
    <t>2.812889436378235</t>
  </si>
  <si>
    <t>0.14314707680189548</t>
  </si>
  <si>
    <t>2.03856774392044</t>
  </si>
  <si>
    <t>2.03508785155883</t>
  </si>
  <si>
    <t>0.0860166590837487</t>
  </si>
  <si>
    <t>3.94588283195966</t>
  </si>
  <si>
    <t>3.70086760938224</t>
  </si>
  <si>
    <t>0.243014893867167</t>
  </si>
  <si>
    <t>6.44705775865431</t>
  </si>
  <si>
    <t>6.21153932510288</t>
  </si>
  <si>
    <t>0.12193234107766465</t>
  </si>
  <si>
    <t>6.380185197418955</t>
  </si>
  <si>
    <t>6.002397536739415</t>
  </si>
  <si>
    <t>0.2145016018314565</t>
  </si>
  <si>
    <t>1.9260769547170349</t>
  </si>
  <si>
    <t>1.72091850570936</t>
  </si>
  <si>
    <t>0.304875428255874</t>
  </si>
  <si>
    <t>3.08197849925581</t>
  </si>
  <si>
    <t>3.0347067019123104</t>
  </si>
  <si>
    <t>0.17064227800048748</t>
  </si>
  <si>
    <t>10.28631285370825</t>
  </si>
  <si>
    <t>9.86471452797587</t>
  </si>
  <si>
    <t>0.162565451789865</t>
  </si>
  <si>
    <t>5.58715506142508</t>
  </si>
  <si>
    <t>5.344713083778885</t>
  </si>
  <si>
    <t>0.19882082885627</t>
  </si>
  <si>
    <t>1.532975681901115</t>
  </si>
  <si>
    <t>1.5458897496713249</t>
  </si>
  <si>
    <t>0.0842710628196022</t>
  </si>
  <si>
    <t>3.89389749087828</t>
  </si>
  <si>
    <t>3.411159014562885</t>
  </si>
  <si>
    <t>0.227408910940473</t>
  </si>
  <si>
    <t>9.086072538110226</t>
  </si>
  <si>
    <t>8.62030591005812</t>
  </si>
  <si>
    <t>0.165520249933717</t>
  </si>
  <si>
    <t>6.922104432866895</t>
  </si>
  <si>
    <t>6.31454840147399</t>
  </si>
  <si>
    <t>0.3083798022671015</t>
  </si>
  <si>
    <t>8.180434805214546</t>
  </si>
  <si>
    <t>6.845534060888215</t>
  </si>
  <si>
    <t>0.240474570596786</t>
  </si>
  <si>
    <t>1.3792342450596702</t>
  </si>
  <si>
    <t>1.14850198169244</t>
  </si>
  <si>
    <t>0.16130219213731</t>
  </si>
  <si>
    <t>2.0441257158086303</t>
  </si>
  <si>
    <t>1.79904950808052</t>
  </si>
  <si>
    <t>0.3304012148690575</t>
  </si>
  <si>
    <t>5.347462577984735</t>
  </si>
  <si>
    <t>4.677438933909555</t>
  </si>
  <si>
    <t>0.10853717890493375</t>
  </si>
  <si>
    <t>5.293456204632131</t>
  </si>
  <si>
    <t>5.636162453646275</t>
  </si>
  <si>
    <t>0.116413726397828</t>
  </si>
  <si>
    <t>3.3581864266058004</t>
  </si>
  <si>
    <t>2.83212773266781</t>
  </si>
  <si>
    <t>0.139503252530381</t>
  </si>
  <si>
    <t>11.37375935589635</t>
  </si>
  <si>
    <t>11.280262910155649</t>
  </si>
  <si>
    <t>0.2477628633047</t>
  </si>
  <si>
    <t>9.8419099987421</t>
  </si>
  <si>
    <t>9.473972746667995</t>
  </si>
  <si>
    <t>0.127886501891434</t>
  </si>
  <si>
    <t>5.66200104106824</t>
  </si>
  <si>
    <t>5.307907419127645</t>
  </si>
  <si>
    <t>0.102634698239804</t>
  </si>
  <si>
    <t>4.227829995407195</t>
  </si>
  <si>
    <t>4.1372213319384095</t>
  </si>
  <si>
    <t>0.20983997452561498</t>
  </si>
  <si>
    <t>10.9838794335666</t>
  </si>
  <si>
    <t>10.937949289280951</t>
  </si>
  <si>
    <t>0.2856978222255625</t>
  </si>
  <si>
    <t>24.589806231506252</t>
  </si>
  <si>
    <t>20.7754162932805</t>
  </si>
  <si>
    <t>0.19062939856456151</t>
  </si>
  <si>
    <t>7.1337009282754</t>
  </si>
  <si>
    <t>7.362069158580065</t>
  </si>
  <si>
    <t>0.142985474951932</t>
  </si>
  <si>
    <t>6.479140490181715</t>
  </si>
  <si>
    <t>6.325521345865285</t>
  </si>
  <si>
    <t>0.136128182209947</t>
  </si>
  <si>
    <t>6.3181087821071</t>
  </si>
  <si>
    <t>5.57519451099051</t>
  </si>
  <si>
    <t>0.19386128481471399</t>
  </si>
  <si>
    <t>5.659930933771015</t>
  </si>
  <si>
    <t>6.0215249446941</t>
  </si>
  <si>
    <t>0.2000372248945695</t>
  </si>
  <si>
    <t>0.4505586002088695</t>
  </si>
  <si>
    <t>0.5324358554315585</t>
  </si>
  <si>
    <t>0.17204181516445</t>
  </si>
  <si>
    <t>8.76113876290591</t>
  </si>
  <si>
    <t>7.871379114765601</t>
  </si>
  <si>
    <t>0.271495390837069</t>
  </si>
  <si>
    <t>8.15948623624819</t>
  </si>
  <si>
    <t>7.331775720114996</t>
  </si>
  <si>
    <t>0.322498284849896</t>
  </si>
  <si>
    <t>0.7522826028235869</t>
  </si>
  <si>
    <t>0.602160170255421</t>
  </si>
  <si>
    <t>0.1546276110615945</t>
  </si>
  <si>
    <t>1.71475524554813</t>
  </si>
  <si>
    <t>1.7875366022196801</t>
  </si>
  <si>
    <t>0.1787045848056945</t>
  </si>
  <si>
    <t>1.27087935692325</t>
  </si>
  <si>
    <t>1.176493528133425</t>
  </si>
  <si>
    <t>0.2204393104776395</t>
  </si>
  <si>
    <t>0.82660322590087</t>
  </si>
  <si>
    <t>0.6400642422034</t>
  </si>
  <si>
    <t>0.219325473641283</t>
  </si>
  <si>
    <t>2.64120800885801</t>
  </si>
  <si>
    <t>2.347945256047055</t>
  </si>
  <si>
    <t>0.130012114758465</t>
  </si>
  <si>
    <t>4.77817881546452</t>
  </si>
  <si>
    <t>4.56177924271459</t>
  </si>
  <si>
    <t>0.1594873101562885</t>
  </si>
  <si>
    <t>1.907765491920835</t>
  </si>
  <si>
    <t>1.882365454052415</t>
  </si>
  <si>
    <t>0.161147572103057</t>
  </si>
  <si>
    <t>2.291234159126345</t>
  </si>
  <si>
    <t>2.367498686912735</t>
  </si>
  <si>
    <t>0.28654303024305</t>
  </si>
  <si>
    <t>11.00267134778925</t>
  </si>
  <si>
    <t>10.33234281833845</t>
  </si>
  <si>
    <t>0.185144736574271</t>
  </si>
  <si>
    <t>6.794651248059595</t>
  </si>
  <si>
    <t>7.7190678311397</t>
  </si>
  <si>
    <t>0.1460378424242935</t>
  </si>
  <si>
    <t>8.119975616904275</t>
  </si>
  <si>
    <t>7.8952010482224555</t>
  </si>
  <si>
    <t>0.149719072963392</t>
  </si>
  <si>
    <t>4.13927389226761</t>
  </si>
  <si>
    <t>4.3702003379135554</t>
  </si>
  <si>
    <t>0.252389759115738</t>
  </si>
  <si>
    <t>3.83377250157915</t>
  </si>
  <si>
    <t>3.90286681293549</t>
  </si>
  <si>
    <t>0.08969340965581765</t>
  </si>
  <si>
    <t>3.278880831600615</t>
  </si>
  <si>
    <t>3.301346182323705</t>
  </si>
  <si>
    <t>0.136447198376131</t>
  </si>
  <si>
    <t>2.265732290302185</t>
  </si>
  <si>
    <t>2.511231738103895</t>
  </si>
  <si>
    <t>0.198590599122207</t>
  </si>
  <si>
    <t>2.206214815162575</t>
  </si>
  <si>
    <t>2.0312784374478152</t>
  </si>
  <si>
    <t>0.1835154818676495</t>
  </si>
  <si>
    <t>0.8312996819307145</t>
  </si>
  <si>
    <t>0.6857094929306865</t>
  </si>
  <si>
    <t>0.11606609487428315</t>
  </si>
  <si>
    <t>3.32951931267704</t>
  </si>
  <si>
    <t>3.0181577723016852</t>
  </si>
  <si>
    <t>0.18178653587008248</t>
  </si>
  <si>
    <t>3.19636894559607</t>
  </si>
  <si>
    <t>2.8358584064989047</t>
  </si>
  <si>
    <t>0.228680848981137</t>
  </si>
  <si>
    <t>1.2508220358109</t>
  </si>
  <si>
    <t>0.9736902115017141</t>
  </si>
  <si>
    <t>0.25072137420531304</t>
  </si>
  <si>
    <t>3.13427469772219</t>
  </si>
  <si>
    <t>2.724045260382435</t>
  </si>
  <si>
    <t>0.266255605769516</t>
  </si>
  <si>
    <t>1.4278289854773099</t>
  </si>
  <si>
    <t>1.15332621923759</t>
  </si>
  <si>
    <t>0.19555267699025652</t>
  </si>
  <si>
    <t>1.36874875189241</t>
  </si>
  <si>
    <t>1.2266917667636</t>
  </si>
  <si>
    <t>0.32900377686902</t>
  </si>
  <si>
    <t>1.3486773265215701</t>
  </si>
  <si>
    <t>1.10935227075759</t>
  </si>
  <si>
    <t>0.231604629588746</t>
  </si>
  <si>
    <t>1.6496647913114901</t>
  </si>
  <si>
    <t>1.70303068899861</t>
  </si>
  <si>
    <t>0.2328011382712245</t>
  </si>
  <si>
    <t>3.20109956424543</t>
  </si>
  <si>
    <t>2.9045412401159503</t>
  </si>
  <si>
    <t>0.1756325068353845</t>
  </si>
  <si>
    <t>2.554097113902005</t>
  </si>
  <si>
    <t>2.45662904581046</t>
  </si>
  <si>
    <t>0.168581238955431</t>
  </si>
  <si>
    <t>2.3589553118372</t>
  </si>
  <si>
    <t>2.3626741183280098</t>
  </si>
  <si>
    <t>0.284906280194831</t>
  </si>
  <si>
    <t>2.3367441016382</t>
  </si>
  <si>
    <t>1.86278389723245</t>
  </si>
  <si>
    <t>0.3697333432061295</t>
  </si>
  <si>
    <t>1.3294310919726549</t>
  </si>
  <si>
    <t>1.105982488574755</t>
  </si>
  <si>
    <t>0.2707365696510145</t>
  </si>
  <si>
    <t>2.107947376727645</t>
  </si>
  <si>
    <t>1.8634460174842</t>
  </si>
  <si>
    <t>0.28786240638767646</t>
  </si>
  <si>
    <t>2.55937987603085</t>
  </si>
  <si>
    <t>2.03560639075911</t>
  </si>
  <si>
    <t>0.3236380572169375</t>
  </si>
  <si>
    <t>3.70784169077395</t>
  </si>
  <si>
    <t>3.0983976776074753</t>
  </si>
  <si>
    <t>0.268837088060577</t>
  </si>
  <si>
    <t>1.76882104774195</t>
  </si>
  <si>
    <t>1.6416672515855901</t>
  </si>
  <si>
    <t>0.32195483596384</t>
  </si>
  <si>
    <t>2.153717981120475</t>
  </si>
  <si>
    <t>1.792873162478875</t>
  </si>
  <si>
    <t>0.27034466021102754</t>
  </si>
  <si>
    <t>3.437745661639365</t>
  </si>
  <si>
    <t>2.912811508352565</t>
  </si>
  <si>
    <t>0.27322837884301854</t>
  </si>
  <si>
    <t>1.407614533098505</t>
  </si>
  <si>
    <t>1.196957423829695</t>
  </si>
  <si>
    <t>0.2762779403737665</t>
  </si>
  <si>
    <t>2.1863027133637347</t>
  </si>
  <si>
    <t>1.6506104660187249</t>
  </si>
  <si>
    <t>0.3538823719820535</t>
  </si>
  <si>
    <t>3.48459007579072</t>
  </si>
  <si>
    <t>2.601808637861185</t>
  </si>
  <si>
    <t>0.4621162334179525</t>
  </si>
  <si>
    <t>1.0156441039300035</t>
  </si>
  <si>
    <t>0.7598701574496971</t>
  </si>
  <si>
    <t>0.24648055438398653</t>
  </si>
  <si>
    <t>4.42723399151524</t>
  </si>
  <si>
    <t>4.07491496627071</t>
  </si>
  <si>
    <t>0.1836752011399225</t>
  </si>
  <si>
    <t>1.4495664446441952</t>
  </si>
  <si>
    <t>1.18021597717323</t>
  </si>
  <si>
    <t>0.262707181308996</t>
  </si>
  <si>
    <t>2.5863812106200097</t>
  </si>
  <si>
    <t>2.1849742711260296</t>
  </si>
  <si>
    <t>0.301375862157771</t>
  </si>
  <si>
    <t>1.677262654689565</t>
  </si>
  <si>
    <t>1.4814638052127949</t>
  </si>
  <si>
    <t>0.236927469214283</t>
  </si>
  <si>
    <t>5.654878989853275</t>
  </si>
  <si>
    <t>5.223015537465315</t>
  </si>
  <si>
    <t>0.201651402630075</t>
  </si>
  <si>
    <t>3.309507708955365</t>
  </si>
  <si>
    <t>3.0519832821717</t>
  </si>
  <si>
    <t>0.2841905084624565</t>
  </si>
  <si>
    <t>1.862801992761475</t>
  </si>
  <si>
    <t>1.58576509955971</t>
  </si>
  <si>
    <t>0.4001781722164435</t>
  </si>
  <si>
    <t>10.58275664614945</t>
  </si>
  <si>
    <t>8.189309826676325</t>
  </si>
  <si>
    <t>0.373843553102746</t>
  </si>
  <si>
    <t>3.398520729241665</t>
  </si>
  <si>
    <t>2.57306069424976</t>
  </si>
  <si>
    <t>0.2839174409662395</t>
  </si>
  <si>
    <t>0.59317693926491</t>
  </si>
  <si>
    <t>0.5488787103528485</t>
  </si>
  <si>
    <t>0.1732813596388335</t>
  </si>
  <si>
    <t>1.5379013060488549</t>
  </si>
  <si>
    <t>1.38518335980958</t>
  </si>
  <si>
    <t>0.27012911691042</t>
  </si>
  <si>
    <t>4.030986299532115</t>
  </si>
  <si>
    <t>3.6834970074473654</t>
  </si>
  <si>
    <t>0.13422996247417401</t>
  </si>
  <si>
    <t>2.2116701439546746</t>
  </si>
  <si>
    <t>1.955089301079225</t>
  </si>
  <si>
    <t>0.34526252773340704</t>
  </si>
  <si>
    <t>3.0525660607213103</t>
  </si>
  <si>
    <t>2.8195690500139</t>
  </si>
  <si>
    <t>0.27394495588754797</t>
  </si>
  <si>
    <t>6.542924956575465</t>
  </si>
  <si>
    <t>5.0739364211805995</t>
  </si>
  <si>
    <t>0.36464835357680647</t>
  </si>
  <si>
    <t>3.3515863676481654</t>
  </si>
  <si>
    <t>2.6489835663062298</t>
  </si>
  <si>
    <t>0.375367665902417</t>
  </si>
  <si>
    <t>2.43790122197026</t>
  </si>
  <si>
    <t>2.075628560650935</t>
  </si>
  <si>
    <t>0.261992432724463</t>
  </si>
  <si>
    <t>3.00636120103102</t>
  </si>
  <si>
    <t>2.84971317433779</t>
  </si>
  <si>
    <t>0.29452074815215645</t>
  </si>
  <si>
    <t>3.7329712678166453</t>
  </si>
  <si>
    <t>3.22092493270954</t>
  </si>
  <si>
    <t>0.186113769275063</t>
  </si>
  <si>
    <t>2.5885992788065453</t>
  </si>
  <si>
    <t>2.41973903171064</t>
  </si>
  <si>
    <t>0.33324347125741904</t>
  </si>
  <si>
    <t>2.338224316701575</t>
  </si>
  <si>
    <t>1.85441922872978</t>
  </si>
  <si>
    <t>0.4409940316309105</t>
  </si>
  <si>
    <t>2.744032370261125</t>
  </si>
  <si>
    <t>2.42558773399037</t>
  </si>
  <si>
    <t>0.205271804196361</t>
  </si>
  <si>
    <t>5.310870723277905</t>
  </si>
  <si>
    <t>5.357282276877095</t>
  </si>
  <si>
    <t>0.39133252607247</t>
  </si>
  <si>
    <t>0.9748314241317271</t>
  </si>
  <si>
    <t>0.873475295226469</t>
  </si>
  <si>
    <t>0.3429176466910395</t>
  </si>
  <si>
    <t>1.375943921356805</t>
  </si>
  <si>
    <t>1.089704382464805</t>
  </si>
  <si>
    <t>0.20451738655510898</t>
  </si>
  <si>
    <t>3.14623932037731</t>
  </si>
  <si>
    <t>2.714727249515435</t>
  </si>
  <si>
    <t>0.27227906933399104</t>
  </si>
  <si>
    <t>1.645579264183105</t>
  </si>
  <si>
    <t>1.40760467701192</t>
  </si>
  <si>
    <t>0.236853465745331</t>
  </si>
  <si>
    <t>2.598368346585625</t>
  </si>
  <si>
    <t>2.3874890637037</t>
  </si>
  <si>
    <t>0.10851704442328194</t>
  </si>
  <si>
    <t>6.334501384493255</t>
  </si>
  <si>
    <t>6.335542602405296</t>
  </si>
  <si>
    <t>0.2204893319210435</t>
  </si>
  <si>
    <t>2.401912290697545</t>
  </si>
  <si>
    <t>1.9948185807679448</t>
  </si>
  <si>
    <t>0.11734369973217784</t>
  </si>
  <si>
    <t>4.855604460549895</t>
  </si>
  <si>
    <t>4.279960768506995</t>
  </si>
  <si>
    <t>0.221644374959143</t>
  </si>
  <si>
    <t>4.857121271207095</t>
  </si>
  <si>
    <t>4.19779358926177</t>
  </si>
  <si>
    <t>0.118407730597353</t>
  </si>
  <si>
    <t>6.347673603915055</t>
  </si>
  <si>
    <t>6.0960264399423405</t>
  </si>
  <si>
    <t>0.3246770893367925</t>
  </si>
  <si>
    <t>3.117531621377855</t>
  </si>
  <si>
    <t>2.6434721788129254</t>
  </si>
  <si>
    <t>0.211203454976095</t>
  </si>
  <si>
    <t>4.583748498747345</t>
  </si>
  <si>
    <t>3.76169442687135</t>
  </si>
  <si>
    <t>0.2286498010455575</t>
  </si>
  <si>
    <t>11.93962568393635</t>
  </si>
  <si>
    <t>10.521349221334301</t>
  </si>
  <si>
    <t>0.149870369425961</t>
  </si>
  <si>
    <t>8.189955162442544</t>
  </si>
  <si>
    <t>8.28150756851203</t>
  </si>
  <si>
    <t>0.167459503589158</t>
  </si>
  <si>
    <t>10.99084595183935</t>
  </si>
  <si>
    <t>10.8082017732481</t>
  </si>
  <si>
    <t>0.205493248754063</t>
  </si>
  <si>
    <t>9.076999327495596</t>
  </si>
  <si>
    <t>8.615487671622184</t>
  </si>
  <si>
    <t>0.179431797708695</t>
  </si>
  <si>
    <t>8.001192903595374</t>
  </si>
  <si>
    <t>7.604566818356365</t>
  </si>
  <si>
    <t>0.19631526238872699</t>
  </si>
  <si>
    <t>8.980578532626616</t>
  </si>
  <si>
    <t>8.006465084191415</t>
  </si>
  <si>
    <t>0.1061276720069784</t>
  </si>
  <si>
    <t>3.40592653812728</t>
  </si>
  <si>
    <t>3.03993888435043</t>
  </si>
  <si>
    <t>0.142145248746226</t>
  </si>
  <si>
    <t>4.7104167812273054</t>
  </si>
  <si>
    <t>4.67670282793129</t>
  </si>
  <si>
    <t>0.171704516628654</t>
  </si>
  <si>
    <t>1.714810441832985</t>
  </si>
  <si>
    <t>1.52836180066356</t>
  </si>
  <si>
    <t>0.199711122402364</t>
  </si>
  <si>
    <t>4.89715435351027</t>
  </si>
  <si>
    <t>4.0760869203745855</t>
  </si>
  <si>
    <t>0.1450801767364575</t>
  </si>
  <si>
    <t>5.66713491333852</t>
  </si>
  <si>
    <t>5.221007558568145</t>
  </si>
  <si>
    <t>0.120016520941757</t>
  </si>
  <si>
    <t>1.8040365955468052</t>
  </si>
  <si>
    <t>1.611620828534255</t>
  </si>
  <si>
    <t>0.206594370582243</t>
  </si>
  <si>
    <t>3.00062222944073</t>
  </si>
  <si>
    <t>2.8458318039961448</t>
  </si>
  <si>
    <t>0.3010723711926055</t>
  </si>
  <si>
    <t>4.3059770357480005</t>
  </si>
  <si>
    <t>3.506899600916745</t>
  </si>
  <si>
    <t>0.226590935847166</t>
  </si>
  <si>
    <t>1.47100269781173</t>
  </si>
  <si>
    <t>1.33748512399415</t>
  </si>
  <si>
    <t>0.316850039873752</t>
  </si>
  <si>
    <t>0.936355909055831</t>
  </si>
  <si>
    <t>0.8048248983173956</t>
  </si>
  <si>
    <t>0.2957359168054275</t>
  </si>
  <si>
    <t>4.44148811813257</t>
  </si>
  <si>
    <t>3.9178253973185146</t>
  </si>
  <si>
    <t>0.191899092737137</t>
  </si>
  <si>
    <t>2.4292611181825947</t>
  </si>
  <si>
    <t>2.33673153799317</t>
  </si>
  <si>
    <t>0.202280038910172</t>
  </si>
  <si>
    <t>2.02123036135138</t>
  </si>
  <si>
    <t>1.68924376164152</t>
  </si>
  <si>
    <t>0.18528698518605902</t>
  </si>
  <si>
    <t>2.19334220578869</t>
  </si>
  <si>
    <t>1.9464952404987201</t>
  </si>
  <si>
    <t>0.320940099866855</t>
  </si>
  <si>
    <t>0.6750272489314324</t>
  </si>
  <si>
    <t>0.5874833969942159</t>
  </si>
  <si>
    <t>0.09647784073816</t>
  </si>
  <si>
    <t>5.894389707114355</t>
  </si>
  <si>
    <t>4.50261173705143</t>
  </si>
  <si>
    <t>0.10986271058468</t>
  </si>
  <si>
    <t>8.036257575637006</t>
  </si>
  <si>
    <t>7.62864161514476</t>
  </si>
  <si>
    <t>0.137105171150176</t>
  </si>
  <si>
    <t>9.655268326122801</t>
  </si>
  <si>
    <t>10.04553548474382</t>
  </si>
  <si>
    <t>0.1193172095269115</t>
  </si>
  <si>
    <t>7.20954296818336</t>
  </si>
  <si>
    <t>6.083596557870139</t>
  </si>
  <si>
    <t>0.161677780789371</t>
  </si>
  <si>
    <t>6.3225032968602655</t>
  </si>
  <si>
    <t>5.580058931052155</t>
  </si>
  <si>
    <t>0.13609447048229606</t>
  </si>
  <si>
    <t>3.7753902955982603</t>
  </si>
  <si>
    <t>3.46655687763862</t>
  </si>
  <si>
    <t>0.143351624438666</t>
  </si>
  <si>
    <t>3.517575634658285</t>
  </si>
  <si>
    <t>3.66737962556308</t>
  </si>
  <si>
    <t>0.268512710894115</t>
  </si>
  <si>
    <t>2.4353820392829</t>
  </si>
  <si>
    <t>2.3212096114306</t>
  </si>
  <si>
    <t>0.314587216442975</t>
  </si>
  <si>
    <t>6.370296521018015</t>
  </si>
  <si>
    <t>5.22058875197602</t>
  </si>
  <si>
    <t>0.23260180754431148</t>
  </si>
  <si>
    <t>6.06472750927704</t>
  </si>
  <si>
    <t>5.391430237424466</t>
  </si>
  <si>
    <t>0.137928580956964</t>
  </si>
  <si>
    <t>12.20656386417385</t>
  </si>
  <si>
    <t>11.11016757347015</t>
  </si>
  <si>
    <t>0.195068583637737</t>
  </si>
  <si>
    <t>6.335909088163206</t>
  </si>
  <si>
    <t>6.37766711647056</t>
  </si>
  <si>
    <t>0.1156428471264095</t>
  </si>
  <si>
    <t>3.9335393407234402</t>
  </si>
  <si>
    <t>3.340884770115345</t>
  </si>
  <si>
    <t>0.322589673791246</t>
  </si>
  <si>
    <t>10.4796680956631</t>
  </si>
  <si>
    <t>8.297869143920124</t>
  </si>
  <si>
    <t>0.2912041758996105</t>
  </si>
  <si>
    <t>9.902700056697416</t>
  </si>
  <si>
    <t>8.159443395340235</t>
  </si>
  <si>
    <t>0.27120090000694197</t>
  </si>
  <si>
    <t>2.66988070122237</t>
  </si>
  <si>
    <t>2.3643817260626</t>
  </si>
  <si>
    <t>0.1671917243612125</t>
  </si>
  <si>
    <t>2.39661293780269</t>
  </si>
  <si>
    <t>2.228613950689285</t>
  </si>
  <si>
    <t>0.14739444744275548</t>
  </si>
  <si>
    <t>1.8692905390429901</t>
  </si>
  <si>
    <t>1.687776068788205</t>
  </si>
  <si>
    <t>0.283702000514793</t>
  </si>
  <si>
    <t>1.4905563309469398</t>
  </si>
  <si>
    <t>1.07509540514964</t>
  </si>
  <si>
    <t>0.2661680559756965</t>
  </si>
  <si>
    <t>2.3923253940666847</t>
  </si>
  <si>
    <t>2.028621819537935</t>
  </si>
  <si>
    <t>0.316154745801028</t>
  </si>
  <si>
    <t>2.4272745429673153</t>
  </si>
  <si>
    <t>2.001878174458235</t>
  </si>
  <si>
    <t>0.261784117494887</t>
  </si>
  <si>
    <t>3.3872385030463352</t>
  </si>
  <si>
    <t>3.02585793992533</t>
  </si>
  <si>
    <t>0.229103100051997</t>
  </si>
  <si>
    <t>3.61605064949712</t>
  </si>
  <si>
    <t>3.537275361141585</t>
  </si>
  <si>
    <t>0.3058731584287785</t>
  </si>
  <si>
    <t>3.003029750823255</t>
  </si>
  <si>
    <t>2.67150101739907</t>
  </si>
  <si>
    <t>0.262442685725655</t>
  </si>
  <si>
    <t>1.9505512105118</t>
  </si>
  <si>
    <t>1.5188127240829399</t>
  </si>
  <si>
    <t>0.3078942224562945</t>
  </si>
  <si>
    <t>1.72361615266508</t>
  </si>
  <si>
    <t>1.40912102516918</t>
  </si>
  <si>
    <t>0.288599560405538</t>
  </si>
  <si>
    <t>1.63960616419964</t>
  </si>
  <si>
    <t>1.6656369662059949</t>
  </si>
  <si>
    <t>0.203644349177525</t>
  </si>
  <si>
    <t>1.97817481821327</t>
  </si>
  <si>
    <t>2.065991532203455</t>
  </si>
  <si>
    <t>0.173178267953254</t>
  </si>
  <si>
    <t>2.8993451693347847</t>
  </si>
  <si>
    <t>2.576109656743455</t>
  </si>
  <si>
    <t>0.297700881907516</t>
  </si>
  <si>
    <t>2.2203163882308097</t>
  </si>
  <si>
    <t>1.850989309752775</t>
  </si>
  <si>
    <t>0.15458908441705949</t>
  </si>
  <si>
    <t>2.22056783173924</t>
  </si>
  <si>
    <t>1.93375457419067</t>
  </si>
  <si>
    <t>0.226921590140049</t>
  </si>
  <si>
    <t>1.9150324867353299</t>
  </si>
  <si>
    <t>1.57649305646863</t>
  </si>
  <si>
    <t>0.24651498412919098</t>
  </si>
  <si>
    <t>1.57148998061863</t>
  </si>
  <si>
    <t>1.413381262295915</t>
  </si>
  <si>
    <t>0.297959098442025</t>
  </si>
  <si>
    <t>0.988373637541949</t>
  </si>
  <si>
    <t>0.7748932918873395</t>
  </si>
  <si>
    <t>0.200486612382976</t>
  </si>
  <si>
    <t>0.8333846567961649</t>
  </si>
  <si>
    <t>0.8215219199377535</t>
  </si>
  <si>
    <t>0.254342918193602</t>
  </si>
  <si>
    <t>1.7584232898090901</t>
  </si>
  <si>
    <t>1.483295533685685</t>
  </si>
  <si>
    <t>0.342268800825109</t>
  </si>
  <si>
    <t>2.50539358272201</t>
  </si>
  <si>
    <t>1.86937668886865</t>
  </si>
  <si>
    <t>0.241019075399977</t>
  </si>
  <si>
    <t>1.08211022662188</t>
  </si>
  <si>
    <t>0.9700731018038236</t>
  </si>
  <si>
    <t>0.278533335093905</t>
  </si>
  <si>
    <t>0.48110397848964104</t>
  </si>
  <si>
    <t>0.426557942489333</t>
  </si>
  <si>
    <t>0.266619139821432</t>
  </si>
  <si>
    <t>2.674058211712995</t>
  </si>
  <si>
    <t>2.450078637284885</t>
  </si>
  <si>
    <t>0.27003801829054397</t>
  </si>
  <si>
    <t>1.262814400480255</t>
  </si>
  <si>
    <t>1.25447062355846</t>
  </si>
  <si>
    <t>0.2183574125754465</t>
  </si>
  <si>
    <t>1.1250356875685048</t>
  </si>
  <si>
    <t>0.9725468936853046</t>
  </si>
  <si>
    <t>0.24928944145987</t>
  </si>
  <si>
    <t>1.3837956731443701</t>
  </si>
  <si>
    <t>1.52002632085575</t>
  </si>
  <si>
    <t>0.3689843530917285</t>
  </si>
  <si>
    <t>1.00303450410312</t>
  </si>
  <si>
    <t>0.845688646141221</t>
  </si>
  <si>
    <t>0.30559425854453304</t>
  </si>
  <si>
    <t>2.690228279948975</t>
  </si>
  <si>
    <t>2.2202035166721</t>
  </si>
  <si>
    <t>0.118866108476554</t>
  </si>
  <si>
    <t>2.561879597647435</t>
  </si>
  <si>
    <t>2.83678867853763</t>
  </si>
  <si>
    <t>0.2100080051850805</t>
  </si>
  <si>
    <t>2.404160325774625</t>
  </si>
  <si>
    <t>2.2035556358881196</t>
  </si>
  <si>
    <t>0.171721027676899</t>
  </si>
  <si>
    <t>5.70645812838252</t>
  </si>
  <si>
    <t>5.481957782681301</t>
  </si>
  <si>
    <t>0.240893728766322</t>
  </si>
  <si>
    <t>2.042063315359595</t>
  </si>
  <si>
    <t>1.7919615007478251</t>
  </si>
  <si>
    <t>0.32923299397896</t>
  </si>
  <si>
    <t>3.21264906189856</t>
  </si>
  <si>
    <t>2.6637969464491</t>
  </si>
  <si>
    <t>0.30312002230228996</t>
  </si>
  <si>
    <t>2.827474095437325</t>
  </si>
  <si>
    <t>2.47092688027343</t>
  </si>
  <si>
    <t>0.1395373921376415</t>
  </si>
  <si>
    <t>1.829814417348405</t>
  </si>
  <si>
    <t>2.03535659086162</t>
  </si>
  <si>
    <t>0.2774166049274835</t>
  </si>
  <si>
    <t>2.9554544093939947</t>
  </si>
  <si>
    <t>2.25600671083782</t>
  </si>
  <si>
    <t>0.45392242485467005</t>
  </si>
  <si>
    <t>1.827848476949695</t>
  </si>
  <si>
    <t>1.3836871151172399</t>
  </si>
  <si>
    <t>0.327995392514171</t>
  </si>
  <si>
    <t>5.19321828925254</t>
  </si>
  <si>
    <t>4.2585126747705395</t>
  </si>
  <si>
    <t>0.1954176437820355</t>
  </si>
  <si>
    <t>0.6246228564734551</t>
  </si>
  <si>
    <t>0.5810266857826749</t>
  </si>
  <si>
    <t>0.226012937794188</t>
  </si>
  <si>
    <t>1.77194008367908</t>
  </si>
  <si>
    <t>1.4492055835959299</t>
  </si>
  <si>
    <t>0.21911628537573502</t>
  </si>
  <si>
    <t>3.796859716248515</t>
  </si>
  <si>
    <t>3.47994012503879</t>
  </si>
  <si>
    <t>0.187866981886507</t>
  </si>
  <si>
    <t>2.39880970430784</t>
  </si>
  <si>
    <t>2.298941088280335</t>
  </si>
  <si>
    <t>0.21277460073676252</t>
  </si>
  <si>
    <t>7.192747832194581</t>
  </si>
  <si>
    <t>6.664145536713825</t>
  </si>
  <si>
    <t>0.2967112283158265</t>
  </si>
  <si>
    <t>1.432251115077005</t>
  </si>
  <si>
    <t>1.274516506230945</t>
  </si>
  <si>
    <t>0.29575680858863296</t>
  </si>
  <si>
    <t>1.334221100499465</t>
  </si>
  <si>
    <t>1.06021532463629</t>
  </si>
  <si>
    <t>0.279656360063687</t>
  </si>
  <si>
    <t>1.25056620048419</t>
  </si>
  <si>
    <t>0.9762666708491401</t>
  </si>
  <si>
    <t>0.330404274049851</t>
  </si>
  <si>
    <t>0.989941231153894</t>
  </si>
  <si>
    <t>0.839743256276943</t>
  </si>
  <si>
    <t>0.27861238822214</t>
  </si>
  <si>
    <t>2.035463442081785</t>
  </si>
  <si>
    <t>1.760036637202325</t>
  </si>
  <si>
    <t>0.331504824188686</t>
  </si>
  <si>
    <t>5.413452833358059</t>
  </si>
  <si>
    <t>4.440249210306865</t>
  </si>
  <si>
    <t>0.227917271551427</t>
  </si>
  <si>
    <t>1.34021334672634</t>
  </si>
  <si>
    <t>1.19411975772871</t>
  </si>
  <si>
    <t>0.193895899308832</t>
  </si>
  <si>
    <t>1.13447172276142</t>
  </si>
  <si>
    <t>1.1254072296335749</t>
  </si>
  <si>
    <t>0.2253119643313135</t>
  </si>
  <si>
    <t>1.16754064867144</t>
  </si>
  <si>
    <t>1.088758064133815</t>
  </si>
  <si>
    <t>0.0870246223258704</t>
  </si>
  <si>
    <t>6.67473857661522</t>
  </si>
  <si>
    <t>6.805002798672955</t>
  </si>
  <si>
    <t>0.167551729494766</t>
  </si>
  <si>
    <t>2.836526421298715</t>
  </si>
  <si>
    <t>2.783710696329355</t>
  </si>
  <si>
    <t>0.1980230939118245</t>
  </si>
  <si>
    <t>3.398617095694075</t>
  </si>
  <si>
    <t>2.987155154341885</t>
  </si>
  <si>
    <t>0.150417224182955</t>
  </si>
  <si>
    <t>0.5471115278038916</t>
  </si>
  <si>
    <t>0.5060770983403805</t>
  </si>
  <si>
    <t>0.2177327949501925</t>
  </si>
  <si>
    <t>2.47124808865688</t>
  </si>
  <si>
    <t>2.079976402846895</t>
  </si>
  <si>
    <t>0.189583504598224</t>
  </si>
  <si>
    <t>2.17415707479383</t>
  </si>
  <si>
    <t>1.78952320113989</t>
  </si>
  <si>
    <t>0.185598608206334</t>
  </si>
  <si>
    <t>1.72991202036782</t>
  </si>
  <si>
    <t>1.81541502018828</t>
  </si>
  <si>
    <t>0.24579091973761452</t>
  </si>
  <si>
    <t>1.158788624411725</t>
  </si>
  <si>
    <t>1.088592289915975</t>
  </si>
  <si>
    <t>0.129867223412579</t>
  </si>
  <si>
    <t>2.7074578904885147</t>
  </si>
  <si>
    <t>2.49334988855264</t>
  </si>
  <si>
    <t>0.1702299982793825</t>
  </si>
  <si>
    <t>0.894370724061882</t>
  </si>
  <si>
    <t>0.8284468828246955</t>
  </si>
  <si>
    <t>0.234425086110341</t>
  </si>
  <si>
    <t>1.30967509456577</t>
  </si>
  <si>
    <t>1.14300516442679</t>
  </si>
  <si>
    <t>0.374357300626031</t>
  </si>
  <si>
    <t>4.838006419283785</t>
  </si>
  <si>
    <t>3.503587787651105</t>
  </si>
  <si>
    <t>0.2206486255953355</t>
  </si>
  <si>
    <t>4.98232498127186</t>
  </si>
  <si>
    <t>5.0810908633038245</t>
  </si>
  <si>
    <t>0.355195399610776</t>
  </si>
  <si>
    <t>7.968148759114239</t>
  </si>
  <si>
    <t>6.05961275365636</t>
  </si>
  <si>
    <t>0.202207401796955</t>
  </si>
  <si>
    <t>4.880399953335085</t>
  </si>
  <si>
    <t>4.638417484994839</t>
  </si>
  <si>
    <t>0.255305592094905</t>
  </si>
  <si>
    <t>6.561159431026185</t>
  </si>
  <si>
    <t>6.33478115361308</t>
  </si>
  <si>
    <t>0.20640252688035998</t>
  </si>
  <si>
    <t>4.30465829636329</t>
  </si>
  <si>
    <t>3.99556980902131</t>
  </si>
  <si>
    <t>0.2727297787610125</t>
  </si>
  <si>
    <t>8.405579530445134</t>
  </si>
  <si>
    <t>7.241461483751845</t>
  </si>
  <si>
    <t>0.1893922282157445</t>
  </si>
  <si>
    <t>2.85422834625761</t>
  </si>
  <si>
    <t>2.394819135979605</t>
  </si>
  <si>
    <t>0.067049387598044</t>
  </si>
  <si>
    <t>0.8845051659051055</t>
  </si>
  <si>
    <t>0.8291748544208579</t>
  </si>
  <si>
    <t>0.213014617417615</t>
  </si>
  <si>
    <t>2.4821304056442948</t>
  </si>
  <si>
    <t>2.43650618381975</t>
  </si>
  <si>
    <t>0.26094530721265896</t>
  </si>
  <si>
    <t>0.758708899540937</t>
  </si>
  <si>
    <t>0.6255809843034715</t>
  </si>
  <si>
    <t>0.24860227155245102</t>
  </si>
  <si>
    <t>0.7685403147409444</t>
  </si>
  <si>
    <t>0.655420916499944</t>
  </si>
  <si>
    <t>0.35947010227869103</t>
  </si>
  <si>
    <t>4.31638302948873</t>
  </si>
  <si>
    <t>3.34614681208918</t>
  </si>
  <si>
    <t>0.29207037262395397</t>
  </si>
  <si>
    <t>6.103132227630265</t>
  </si>
  <si>
    <t>5.327039510940621</t>
  </si>
  <si>
    <t>0.2421391128008605</t>
  </si>
  <si>
    <t>4.841104767287305</t>
  </si>
  <si>
    <t>4.238558293886266</t>
  </si>
  <si>
    <t>0.216369673962357</t>
  </si>
  <si>
    <t>2.8008606665866402</t>
  </si>
  <si>
    <t>2.5661821618957097</t>
  </si>
  <si>
    <t>0.273462600000463</t>
  </si>
  <si>
    <t>3.56926165951019</t>
  </si>
  <si>
    <t>3.52127338238987</t>
  </si>
  <si>
    <t>0.239127336849071</t>
  </si>
  <si>
    <t>0.9763485757938379</t>
  </si>
  <si>
    <t>0.9256967063592865</t>
  </si>
  <si>
    <t>0.19231792577670548</t>
  </si>
  <si>
    <t>2.70585567331983</t>
  </si>
  <si>
    <t>2.02850815427559</t>
  </si>
  <si>
    <t>0.1689670030416605</t>
  </si>
  <si>
    <t>3.2997455751524747</t>
  </si>
  <si>
    <t>2.89845538028033</t>
  </si>
  <si>
    <t>0.147222236165383</t>
  </si>
  <si>
    <t>2.694493404960755</t>
  </si>
  <si>
    <t>2.4320840932491903</t>
  </si>
  <si>
    <t>0.1433462732452485</t>
  </si>
  <si>
    <t>1.9164466919135</t>
  </si>
  <si>
    <t>1.81556718630988</t>
  </si>
  <si>
    <t>0.31119175237463104</t>
  </si>
  <si>
    <t>7.376337070178605</t>
  </si>
  <si>
    <t>5.9695314431876145</t>
  </si>
  <si>
    <t>0.19463922998204097</t>
  </si>
  <si>
    <t>1.421956039118455</t>
  </si>
  <si>
    <t>1.415979282893945</t>
  </si>
  <si>
    <t>0.210927132535757</t>
  </si>
  <si>
    <t>2.120399097566165</t>
  </si>
  <si>
    <t>1.9075873147935</t>
  </si>
  <si>
    <t>0.3427385957697875</t>
  </si>
  <si>
    <t>6.261711306652465</t>
  </si>
  <si>
    <t>5.495107988076665</t>
  </si>
  <si>
    <t>0.292150356879778</t>
  </si>
  <si>
    <t>14.40816336523405</t>
  </si>
  <si>
    <t>12.110085460275101</t>
  </si>
  <si>
    <t>0.290752539388223</t>
  </si>
  <si>
    <t>14.82263662180995</t>
  </si>
  <si>
    <t>13.324451342863501</t>
  </si>
  <si>
    <t>0.26844958632070304</t>
  </si>
  <si>
    <t>9.5192265286424</t>
  </si>
  <si>
    <t>8.126663199110405</t>
  </si>
  <si>
    <t>0.1802781479750545</t>
  </si>
  <si>
    <t>1.022942946043775</t>
  </si>
  <si>
    <t>0.9464042822295815</t>
  </si>
  <si>
    <t>0.3115523940630715</t>
  </si>
  <si>
    <t>6.53919676921608</t>
  </si>
  <si>
    <t>6.42151622130996</t>
  </si>
  <si>
    <t>0.215728703264994</t>
  </si>
  <si>
    <t>3.716782317796045</t>
  </si>
  <si>
    <t>3.339577495328785</t>
  </si>
  <si>
    <t>0.180390688594365</t>
  </si>
  <si>
    <t>4.95296278285121</t>
  </si>
  <si>
    <t>4.73226829549597</t>
  </si>
  <si>
    <t>0.129265020622204</t>
  </si>
  <si>
    <t>4.35108697753144</t>
  </si>
  <si>
    <t>4.390185417599425</t>
  </si>
  <si>
    <t>0.2696586571170565</t>
  </si>
  <si>
    <t>3.35039358869787</t>
  </si>
  <si>
    <t>2.93467116520211</t>
  </si>
  <si>
    <t>0.325123910463403</t>
  </si>
  <si>
    <t>1.63663208630569</t>
  </si>
  <si>
    <t>1.1986833958845748</t>
  </si>
  <si>
    <t>0.3046458303813675</t>
  </si>
  <si>
    <t>4.682206880794995</t>
  </si>
  <si>
    <t>3.8436356191420398</t>
  </si>
  <si>
    <t>0.23066469761570801</t>
  </si>
  <si>
    <t>0.9812203521750069</t>
  </si>
  <si>
    <t>0.7481183062230565</t>
  </si>
  <si>
    <t>0.382135173591861</t>
  </si>
  <si>
    <t>7.32608940112853</t>
  </si>
  <si>
    <t>5.4128006866581</t>
  </si>
  <si>
    <t>0.33724489794600854</t>
  </si>
  <si>
    <t>7.763821060734455</t>
  </si>
  <si>
    <t>6.29343872315194</t>
  </si>
  <si>
    <t>0.332847204962187</t>
  </si>
  <si>
    <t>1.3379847994107101</t>
  </si>
  <si>
    <t>1.23850483944967</t>
  </si>
  <si>
    <t>0.28456515551940953</t>
  </si>
  <si>
    <t>1.0216593649646324</t>
  </si>
  <si>
    <t>0.7931206293692334</t>
  </si>
  <si>
    <t>0.216570209827379</t>
  </si>
  <si>
    <t>1.837050429379415</t>
  </si>
  <si>
    <t>1.7044701079225701</t>
  </si>
  <si>
    <t>0.152543734096605</t>
  </si>
  <si>
    <t>7.700906972244245</t>
  </si>
  <si>
    <t>6.988006699678939</t>
  </si>
  <si>
    <t>0.292406745557696</t>
  </si>
  <si>
    <t>3.93431598682539</t>
  </si>
  <si>
    <t>3.14626760406418</t>
  </si>
  <si>
    <t>0.252799234598082</t>
  </si>
  <si>
    <t>5.17313573482231</t>
  </si>
  <si>
    <t>3.454930457351495</t>
  </si>
  <si>
    <t>0.18369827613288248</t>
  </si>
  <si>
    <t>4.282821861297755</t>
  </si>
  <si>
    <t>4.03706584847409</t>
  </si>
  <si>
    <t>0.35674631169484</t>
  </si>
  <si>
    <t>2.968075027403545</t>
  </si>
  <si>
    <t>2.047709914721465</t>
  </si>
  <si>
    <t>0.2855183622698725</t>
  </si>
  <si>
    <t>1.643273340747775</t>
  </si>
  <si>
    <t>1.4312964210015</t>
  </si>
  <si>
    <t>0.3182833358524365</t>
  </si>
  <si>
    <t>0.8058066509618675</t>
  </si>
  <si>
    <t>0.706311506569669</t>
  </si>
  <si>
    <t>0.1946915429705</t>
  </si>
  <si>
    <t>2.071877589706305</t>
  </si>
  <si>
    <t>1.85993903047098</t>
  </si>
  <si>
    <t>0.3403955737511135</t>
  </si>
  <si>
    <t>1.564471426323435</t>
  </si>
  <si>
    <t>1.349531495430105</t>
  </si>
  <si>
    <t>0.240487523310691</t>
  </si>
  <si>
    <t>2.20627086268592</t>
  </si>
  <si>
    <t>2.072886807611655</t>
  </si>
  <si>
    <t>0.2733150174129195</t>
  </si>
  <si>
    <t>4.036815065761955</t>
  </si>
  <si>
    <t>3.418904900393775</t>
  </si>
  <si>
    <t>0.245586473061146</t>
  </si>
  <si>
    <t>2.5382270249361047</t>
  </si>
  <si>
    <t>2.2825718713912497</t>
  </si>
  <si>
    <t>0.21648675222067548</t>
  </si>
  <si>
    <t>4.092169062330645</t>
  </si>
  <si>
    <t>3.48952509785808</t>
  </si>
  <si>
    <t>0.183916855604462</t>
  </si>
  <si>
    <t>4.39624375761368</t>
  </si>
  <si>
    <t>4.3025082379630195</t>
  </si>
  <si>
    <t>0.17627817059357448</t>
  </si>
  <si>
    <t>2.5315568696548496</t>
  </si>
  <si>
    <t>2.370410781761645</t>
  </si>
  <si>
    <t>0.15793459493435752</t>
  </si>
  <si>
    <t>5.657694694986905</t>
  </si>
  <si>
    <t>5.435721747736025</t>
  </si>
  <si>
    <t>0.2658144013706155</t>
  </si>
  <si>
    <t>0.8741738649314239</t>
  </si>
  <si>
    <t>0.8043132670644175</t>
  </si>
  <si>
    <t>0.30060838291209246</t>
  </si>
  <si>
    <t>1.559501723302715</t>
  </si>
  <si>
    <t>1.442221448924285</t>
  </si>
  <si>
    <t>0.3211568171613285</t>
  </si>
  <si>
    <t>1.8203719536342948</t>
  </si>
  <si>
    <t>1.5967353631455201</t>
  </si>
  <si>
    <t>0.2220033002838535</t>
  </si>
  <si>
    <t>5.710345507528485</t>
  </si>
  <si>
    <t>5.311139826620741</t>
  </si>
  <si>
    <t>0.168674311941857</t>
  </si>
  <si>
    <t>8.48454939532039</t>
  </si>
  <si>
    <t>7.9672853256438705</t>
  </si>
  <si>
    <t>0.135073361005511</t>
  </si>
  <si>
    <t>6.511780128626841</t>
  </si>
  <si>
    <t>6.02331318472247</t>
  </si>
  <si>
    <t>0.2363767242597615</t>
  </si>
  <si>
    <t>7.47011921539879</t>
  </si>
  <si>
    <t>7.031944993632861</t>
  </si>
  <si>
    <t>0.124560919503501</t>
  </si>
  <si>
    <t>7.07503422967166</t>
  </si>
  <si>
    <t>6.402880330020535</t>
  </si>
  <si>
    <t>0.2768998598495545</t>
  </si>
  <si>
    <t>1.16596434586486</t>
  </si>
  <si>
    <t>0.9463189718257945</t>
  </si>
  <si>
    <t>0.316357279377797</t>
  </si>
  <si>
    <t>2.101647554283825</t>
  </si>
  <si>
    <t>1.7893668994231549</t>
  </si>
  <si>
    <t>0.36025043085787545</t>
  </si>
  <si>
    <t>1.0615534766574801</t>
  </si>
  <si>
    <t>0.866695857313567</t>
  </si>
  <si>
    <t>0.185632933552607</t>
  </si>
  <si>
    <t>0.72783183504206606</t>
  </si>
  <si>
    <t>0.6922973963517656</t>
  </si>
  <si>
    <t>0.281796347186734</t>
  </si>
  <si>
    <t>0.741798936976918</t>
  </si>
  <si>
    <t>0.749264022105407</t>
  </si>
  <si>
    <t>0.25678845386474003</t>
  </si>
  <si>
    <t>0.48525993418040103</t>
  </si>
  <si>
    <t>0.4258348233880565</t>
  </si>
  <si>
    <t>0.3820296552384985</t>
  </si>
  <si>
    <t>1.34267324517988</t>
  </si>
  <si>
    <t>1.05960188131745</t>
  </si>
  <si>
    <t>0.334000255750394</t>
  </si>
  <si>
    <t>0.9801082441572885</t>
  </si>
  <si>
    <t>0.8408777006497334</t>
  </si>
  <si>
    <t>0.24354842928375098</t>
  </si>
  <si>
    <t>3.21376083573628</t>
  </si>
  <si>
    <t>2.734526574570145</t>
  </si>
  <si>
    <t>0.249089955900383</t>
  </si>
  <si>
    <t>3.755157788870485</t>
  </si>
  <si>
    <t>3.5457884778283697</t>
  </si>
  <si>
    <t>0.342453909535672</t>
  </si>
  <si>
    <t>1.2151596464227201</t>
  </si>
  <si>
    <t>0.9532609675601651</t>
  </si>
  <si>
    <t>0.18319618095524048</t>
  </si>
  <si>
    <t>2.6505069872754854</t>
  </si>
  <si>
    <t>2.24396496042613</t>
  </si>
  <si>
    <t>0.284851390454772</t>
  </si>
  <si>
    <t>1.764301001235725</t>
  </si>
  <si>
    <t>1.573471974195275</t>
  </si>
  <si>
    <t>0.165493505084007</t>
  </si>
  <si>
    <t>6.38032156258274</t>
  </si>
  <si>
    <t>5.302820301614845</t>
  </si>
  <si>
    <t>0.152677456565814</t>
  </si>
  <si>
    <t>2.88327438549332</t>
  </si>
  <si>
    <t>2.3176778801046</t>
  </si>
  <si>
    <t>0.225975797419641</t>
  </si>
  <si>
    <t>4.210348719644185</t>
  </si>
  <si>
    <t>4.098007435155376</t>
  </si>
  <si>
    <t>0.2943521727751995</t>
  </si>
  <si>
    <t>1.4449601226048099</t>
  </si>
  <si>
    <t>1.2960077657365852</t>
  </si>
  <si>
    <t>0.14581492179377648</t>
  </si>
  <si>
    <t>8.337093342416726</t>
  </si>
  <si>
    <t>7.881693312762865</t>
  </si>
  <si>
    <t>0.20407766085190598</t>
  </si>
  <si>
    <t>12.7947295997543</t>
  </si>
  <si>
    <t>12.08107392515035</t>
  </si>
  <si>
    <t>0.27731308232545004</t>
  </si>
  <si>
    <t>1.2494274489787949</t>
  </si>
  <si>
    <t>1.02901739575807</t>
  </si>
  <si>
    <t>0.319815634736487</t>
  </si>
  <si>
    <t>1.4223522881211998</t>
  </si>
  <si>
    <t>1.0966435856988</t>
  </si>
  <si>
    <t>0.1556144324663265</t>
  </si>
  <si>
    <t>4.322156849589665</t>
  </si>
  <si>
    <t>4.23632928210548</t>
  </si>
  <si>
    <t>0.207257846706283</t>
  </si>
  <si>
    <t>1.232566208892825</t>
  </si>
  <si>
    <t>1.2246039805183049</t>
  </si>
  <si>
    <t>0.1582285424880835</t>
  </si>
  <si>
    <t>3.14283309053685</t>
  </si>
  <si>
    <t>3.0069431555959554</t>
  </si>
  <si>
    <t>0.2143734538508185</t>
  </si>
  <si>
    <t>2.06668610752914</t>
  </si>
  <si>
    <t>1.73175048688642</t>
  </si>
  <si>
    <t>0.237759870718664</t>
  </si>
  <si>
    <t>2.3181032758826348</t>
  </si>
  <si>
    <t>2.42665858175949</t>
  </si>
  <si>
    <t>0.2580172709886715</t>
  </si>
  <si>
    <t>1.734853585235745</t>
  </si>
  <si>
    <t>1.57904792623188</t>
  </si>
  <si>
    <t>0.313025137802612</t>
  </si>
  <si>
    <t>0.8726256805461976</t>
  </si>
  <si>
    <t>0.6813840542312085</t>
  </si>
  <si>
    <t>0.25670062747683897</t>
  </si>
  <si>
    <t>2.375316691841165</t>
  </si>
  <si>
    <t>2.3078883992207553</t>
  </si>
  <si>
    <t>0.28563765144658804</t>
  </si>
  <si>
    <t>1.2230986066978802</t>
  </si>
  <si>
    <t>1.018503271282888</t>
  </si>
  <si>
    <t>0.2148920318414175</t>
  </si>
  <si>
    <t>5.291008136048875</t>
  </si>
  <si>
    <t>4.6097983670776745</t>
  </si>
  <si>
    <t>0.24300389729933752</t>
  </si>
  <si>
    <t>3.637610628401795</t>
  </si>
  <si>
    <t>3.005351335324185</t>
  </si>
  <si>
    <t>0.269092810993087</t>
  </si>
  <si>
    <t>2.333173207236665</t>
  </si>
  <si>
    <t>1.960428642124835</t>
  </si>
  <si>
    <t>0.152220935127125</t>
  </si>
  <si>
    <t>5.4572197674417104</t>
  </si>
  <si>
    <t>5.56956985431692</t>
  </si>
  <si>
    <t>0.2229867085625855</t>
  </si>
  <si>
    <t>2.47634852243604</t>
  </si>
  <si>
    <t>2.24643270097072</t>
  </si>
  <si>
    <t>0.185118616702202</t>
  </si>
  <si>
    <t>2.75886960366606</t>
  </si>
  <si>
    <t>2.58486415147482</t>
  </si>
  <si>
    <t>0.1657381994677255</t>
  </si>
  <si>
    <t>2.44832439645363</t>
  </si>
  <si>
    <t>2.218598667319325</t>
  </si>
  <si>
    <t>0.183840074540267</t>
  </si>
  <si>
    <t>1.7420562106235</t>
  </si>
  <si>
    <t>1.7681306765558849</t>
  </si>
  <si>
    <t>0.251987386924111</t>
  </si>
  <si>
    <t>3.53284620057578</t>
  </si>
  <si>
    <t>2.740345668648425</t>
  </si>
  <si>
    <t>0.22964422223223002</t>
  </si>
  <si>
    <t>3.8920124638472453</t>
  </si>
  <si>
    <t>3.4867594475787653</t>
  </si>
  <si>
    <t>0.1939380057335865</t>
  </si>
  <si>
    <t>0.5961858301000315</t>
  </si>
  <si>
    <t>0.5547516726962944</t>
  </si>
  <si>
    <t>0.232296257738905</t>
  </si>
  <si>
    <t>4.369507295061474</t>
  </si>
  <si>
    <t>3.9123226885081</t>
  </si>
  <si>
    <t>0.145846301096815</t>
  </si>
  <si>
    <t>3.44516713926493</t>
  </si>
  <si>
    <t>3.37101503972467</t>
  </si>
  <si>
    <t>0.199794730298091</t>
  </si>
  <si>
    <t>2.5533060305167847</t>
  </si>
  <si>
    <t>2.864669159571335</t>
  </si>
  <si>
    <t>0.1868325931208455</t>
  </si>
  <si>
    <t>3.055080261034825</t>
  </si>
  <si>
    <t>3.22299915534305</t>
  </si>
  <si>
    <t>0.24455465367735</t>
  </si>
  <si>
    <t>4.06655511311551</t>
  </si>
  <si>
    <t>3.425886337368615</t>
  </si>
  <si>
    <t>0.16411712043229099</t>
  </si>
  <si>
    <t>2.0420938271269247</t>
  </si>
  <si>
    <t>1.85450410853158</t>
  </si>
  <si>
    <t>0.15886851767695348</t>
  </si>
  <si>
    <t>9.874132134126695</t>
  </si>
  <si>
    <t>9.463080443441044</t>
  </si>
  <si>
    <t>0.1643911019474505</t>
  </si>
  <si>
    <t>8.125009426052465</t>
  </si>
  <si>
    <t>7.46778806878013</t>
  </si>
  <si>
    <t>0.100844980128713</t>
  </si>
  <si>
    <t>12.083352796480149</t>
  </si>
  <si>
    <t>11.83144179842265</t>
  </si>
  <si>
    <t>0.209565998633587</t>
  </si>
  <si>
    <t>2.60224038299224</t>
  </si>
  <si>
    <t>2.096467411248275</t>
  </si>
  <si>
    <t>0.31102018322683345</t>
  </si>
  <si>
    <t>0.7883983622110415</t>
  </si>
  <si>
    <t>0.6700082405006915</t>
  </si>
  <si>
    <t>0.131645217272706</t>
  </si>
  <si>
    <t>6.302198797944855</t>
  </si>
  <si>
    <t>5.84725534407144</t>
  </si>
  <si>
    <t>0.216140438300601</t>
  </si>
  <si>
    <t>4.442603657736395</t>
  </si>
  <si>
    <t>4.365752802347025</t>
  </si>
  <si>
    <t>0.310809069717438</t>
  </si>
  <si>
    <t>15.4459207967706</t>
  </si>
  <si>
    <t>12.91615341426275</t>
  </si>
  <si>
    <t>0.2713783317535695</t>
  </si>
  <si>
    <t>11.6376643033768</t>
  </si>
  <si>
    <t>10.40945347587615</t>
  </si>
  <si>
    <t>0.1518814926670125</t>
  </si>
  <si>
    <t>1.954698132655785</t>
  </si>
  <si>
    <t>1.82209103125049</t>
  </si>
  <si>
    <t>0.1876969808980795</t>
  </si>
  <si>
    <t>3.5251659455815396</t>
  </si>
  <si>
    <t>3.1746478487115652</t>
  </si>
  <si>
    <t>0.236262496953823</t>
  </si>
  <si>
    <t>4.61660436070145</t>
  </si>
  <si>
    <t>4.1561246742512346</t>
  </si>
  <si>
    <t>0.2669992976836965</t>
  </si>
  <si>
    <t>3.207702819104925</t>
  </si>
  <si>
    <t>2.47431131603562</t>
  </si>
  <si>
    <t>0.186317523216035</t>
  </si>
  <si>
    <t>10.88214080460575</t>
  </si>
  <si>
    <t>9.595125838174145</t>
  </si>
  <si>
    <t>0.143256296638175</t>
  </si>
  <si>
    <t>3.4526721319940696</t>
  </si>
  <si>
    <t>3.23188725146029</t>
  </si>
  <si>
    <t>0.20893263445911248</t>
  </si>
  <si>
    <t>3.24333340210824</t>
  </si>
  <si>
    <t>2.99113465446388</t>
  </si>
  <si>
    <t>0.263858191733183</t>
  </si>
  <si>
    <t>4.211911355606549</t>
  </si>
  <si>
    <t>3.89805460599097</t>
  </si>
  <si>
    <t>0.187348290650348</t>
  </si>
  <si>
    <t>1.189102340810675</t>
  </si>
  <si>
    <t>1.0167431413734995</t>
  </si>
  <si>
    <t>0.251392306305995</t>
  </si>
  <si>
    <t>1.3273569792530249</t>
  </si>
  <si>
    <t>1.0837351291492499</t>
  </si>
  <si>
    <t>0.3265894530882425</t>
  </si>
  <si>
    <t>1.31664345953633</t>
  </si>
  <si>
    <t>1.0024223622496131</t>
  </si>
  <si>
    <t>0.2839096417039425</t>
  </si>
  <si>
    <t>6.90234875068475</t>
  </si>
  <si>
    <t>6.04497382933373</t>
  </si>
  <si>
    <t>0.1855552176686045</t>
  </si>
  <si>
    <t>2.4882772466098197</t>
  </si>
  <si>
    <t>2.24950282949601</t>
  </si>
  <si>
    <t>0.145706962312172</t>
  </si>
  <si>
    <t>0.85078325676674</t>
  </si>
  <si>
    <t>0.793386787235598</t>
  </si>
  <si>
    <t>0.236653782726843</t>
  </si>
  <si>
    <t>0.33377457630171503</t>
  </si>
  <si>
    <t>0.279862533756014</t>
  </si>
  <si>
    <t>0.33859562871021653</t>
  </si>
  <si>
    <t>1.113177757685515</t>
  </si>
  <si>
    <t>0.890191072317402</t>
  </si>
  <si>
    <t>0.3231871422698605</t>
  </si>
  <si>
    <t>2.3170419785889003</t>
  </si>
  <si>
    <t>1.883307556178075</t>
  </si>
  <si>
    <t>0.15681864999939948</t>
  </si>
  <si>
    <t>5.390354130705999</t>
  </si>
  <si>
    <t>5.22666159991157</t>
  </si>
  <si>
    <t>0.17586447389377</t>
  </si>
  <si>
    <t>13.3300256937563</t>
  </si>
  <si>
    <t>12.384187652355049</t>
  </si>
  <si>
    <t>0.223511787526378</t>
  </si>
  <si>
    <t>0.451308035655894</t>
  </si>
  <si>
    <t>0.428042021624494</t>
  </si>
  <si>
    <t>0.158567231177278</t>
  </si>
  <si>
    <t>4.963019010280355</t>
  </si>
  <si>
    <t>4.460474634157521</t>
  </si>
  <si>
    <t>0.34735793624711997</t>
  </si>
  <si>
    <t>1.65782508157964</t>
  </si>
  <si>
    <t>1.46105667491135</t>
  </si>
  <si>
    <t>0.24811405464589448</t>
  </si>
  <si>
    <t>0.9588525404509836</t>
  </si>
  <si>
    <t>0.8225775022308285</t>
  </si>
  <si>
    <t>0.14126983969881302</t>
  </si>
  <si>
    <t>3.372638207528695</t>
  </si>
  <si>
    <t>3.01520244635161</t>
  </si>
  <si>
    <t>0.226203747700583</t>
  </si>
  <si>
    <t>2.3747801343853</t>
  </si>
  <si>
    <t>2.19219154602683</t>
  </si>
  <si>
    <t>0.1137674735237185</t>
  </si>
  <si>
    <t>6.32827019215782</t>
  </si>
  <si>
    <t>5.882829108528205</t>
  </si>
  <si>
    <t>0.1367290549392035</t>
  </si>
  <si>
    <t>4.7503198598349154</t>
  </si>
  <si>
    <t>4.298375508399005</t>
  </si>
  <si>
    <t>0.189563751624234</t>
  </si>
  <si>
    <t>3.66195891331366</t>
  </si>
  <si>
    <t>3.47469906294701</t>
  </si>
  <si>
    <t>0.158781958653121</t>
  </si>
  <si>
    <t>0.80603428458025</t>
  </si>
  <si>
    <t>0.7920560730729236</t>
  </si>
  <si>
    <t>0.156415652655189</t>
  </si>
  <si>
    <t>3.527495166623105</t>
  </si>
  <si>
    <t>3.4227747894640803</t>
  </si>
  <si>
    <t>0.180403460053578</t>
  </si>
  <si>
    <t>0.9007633676701635</t>
  </si>
  <si>
    <t>0.821692843859605</t>
  </si>
  <si>
    <t>0.121303119619773</t>
  </si>
  <si>
    <t>3.223103925844415</t>
  </si>
  <si>
    <t>3.736857738871405</t>
  </si>
  <si>
    <t>0.115808735152781</t>
  </si>
  <si>
    <t>4.2972764970470845</t>
  </si>
  <si>
    <t>3.95576337632381</t>
  </si>
  <si>
    <t>0.3275635961039135</t>
  </si>
  <si>
    <t>3.462926629097325</t>
  </si>
  <si>
    <t>3.339537139889925</t>
  </si>
  <si>
    <t>0.325195222771116</t>
  </si>
  <si>
    <t>9.7383625700022</t>
  </si>
  <si>
    <t>8.1198569306356</t>
  </si>
  <si>
    <t>0.288325082458409</t>
  </si>
  <si>
    <t>4.59144957057703</t>
  </si>
  <si>
    <t>4.286235187507581</t>
  </si>
  <si>
    <t>0.144976137979528</t>
  </si>
  <si>
    <t>5.135857797073244</t>
  </si>
  <si>
    <t>5.40122117392369</t>
  </si>
  <si>
    <t>0.145749159430023</t>
  </si>
  <si>
    <t>9.991992143596995</t>
  </si>
  <si>
    <t>9.665885031846575</t>
  </si>
  <si>
    <t>0.1690168421308445</t>
  </si>
  <si>
    <t>2.6630091153314996</t>
  </si>
  <si>
    <t>2.4702401328513046</t>
  </si>
  <si>
    <t>0.133287322881891</t>
  </si>
  <si>
    <t>3.5432334470207403</t>
  </si>
  <si>
    <t>3.790248936054915</t>
  </si>
  <si>
    <t>0.11622767093153</t>
  </si>
  <si>
    <t>5.69110064151025</t>
  </si>
  <si>
    <t>5.3704305578201055</t>
  </si>
  <si>
    <t>0.109644037059725</t>
  </si>
  <si>
    <t>2.4516172723281446</t>
  </si>
  <si>
    <t>2.221542923762785</t>
  </si>
  <si>
    <t>0.168077603199776</t>
  </si>
  <si>
    <t>2.72347771602316</t>
  </si>
  <si>
    <t>2.2906847302133704</t>
  </si>
  <si>
    <t>0.3030352663215685</t>
  </si>
  <si>
    <t>1.63130212645793</t>
  </si>
  <si>
    <t>1.32230847890024</t>
  </si>
  <si>
    <t>0.2215021614123875</t>
  </si>
  <si>
    <t>3.0700612170766</t>
  </si>
  <si>
    <t>3.02027158141712</t>
  </si>
  <si>
    <t>0.11155673159068549</t>
  </si>
  <si>
    <t>6.68488140120085</t>
  </si>
  <si>
    <t>6.520300654596535</t>
  </si>
  <si>
    <t>0.1562495837269175</t>
  </si>
  <si>
    <t>2.4508635648976</t>
  </si>
  <si>
    <t>2.25906688406596</t>
  </si>
  <si>
    <t>0.20434626690423452</t>
  </si>
  <si>
    <t>2.202833924733835</t>
  </si>
  <si>
    <t>2.047038986917225</t>
  </si>
  <si>
    <t>0.111636094584023</t>
  </si>
  <si>
    <t>1.704126552628565</t>
  </si>
  <si>
    <t>1.78188389133962</t>
  </si>
  <si>
    <t>0.172172016808648</t>
  </si>
  <si>
    <t>2.210022179170405</t>
  </si>
  <si>
    <t>2.0531157882136197</t>
  </si>
  <si>
    <t>0.14977327884848002</t>
  </si>
  <si>
    <t>1.34364010518652</t>
  </si>
  <si>
    <t>1.438859265086005</t>
  </si>
  <si>
    <t>0.0982842158383855</t>
  </si>
  <si>
    <t>2.28317841397042</t>
  </si>
  <si>
    <t>1.950957917358755</t>
  </si>
  <si>
    <t>0.213649815592958</t>
  </si>
  <si>
    <t>1.3683932626221198</t>
  </si>
  <si>
    <t>1.4121281667779448</t>
  </si>
  <si>
    <t>0.151690126712954</t>
  </si>
  <si>
    <t>5.340679347464935</t>
  </si>
  <si>
    <t>4.37687471038141</t>
  </si>
  <si>
    <t>0.078448548356888</t>
  </si>
  <si>
    <t>5.256810079556905</t>
  </si>
  <si>
    <t>5.35944001495871</t>
  </si>
  <si>
    <t>0.216142359759514</t>
  </si>
  <si>
    <t>6.515100899417475</t>
  </si>
  <si>
    <t>6.1689556814337845</t>
  </si>
  <si>
    <t>0.174836670724422</t>
  </si>
  <si>
    <t>1.9215855891115399</t>
  </si>
  <si>
    <t>1.87437727487624</t>
  </si>
  <si>
    <t>0.24016883426130248</t>
  </si>
  <si>
    <t>1.7544212432810649</t>
  </si>
  <si>
    <t>1.632148393200025</t>
  </si>
  <si>
    <t>0.3026313873102865</t>
  </si>
  <si>
    <t>1.517952732918105</t>
  </si>
  <si>
    <t>1.265715672956125</t>
  </si>
  <si>
    <t>0.0928136201877147</t>
  </si>
  <si>
    <t>3.42095160083382</t>
  </si>
  <si>
    <t>3.1776792433800347</t>
  </si>
  <si>
    <t>0.3264117237158405</t>
  </si>
  <si>
    <t>8.0852766929059</t>
  </si>
  <si>
    <t>6.153452170308755</t>
  </si>
  <si>
    <t>0.24288073257624548</t>
  </si>
  <si>
    <t>6.577360909380944</t>
  </si>
  <si>
    <t>5.868933285195251</t>
  </si>
  <si>
    <t>0.297057049258928</t>
  </si>
  <si>
    <t>3.453697680630685</t>
  </si>
  <si>
    <t>2.944025278341305</t>
  </si>
  <si>
    <t>0.2944447947135035</t>
  </si>
  <si>
    <t>4.88691874516019</t>
  </si>
  <si>
    <t>4.657157160973995</t>
  </si>
  <si>
    <t>0.1520824593486585</t>
  </si>
  <si>
    <t>5.153194747724035</t>
  </si>
  <si>
    <t>4.810242697359045</t>
  </si>
  <si>
    <t>0.20777398528083701</t>
  </si>
  <si>
    <t>2.059495806154435</t>
  </si>
  <si>
    <t>1.844897267730605</t>
  </si>
  <si>
    <t>0.19024916202640701</t>
  </si>
  <si>
    <t>2.190487160915445</t>
  </si>
  <si>
    <t>1.9975776616111602</t>
  </si>
  <si>
    <t>0.174278570079934</t>
  </si>
  <si>
    <t>1.5238460796103</t>
  </si>
  <si>
    <t>1.2608464529713248</t>
  </si>
  <si>
    <t>0.238240241852389</t>
  </si>
  <si>
    <t>2.3623918996688698</t>
  </si>
  <si>
    <t>2.127169808213285</t>
  </si>
  <si>
    <t>0.3980408451354155</t>
  </si>
  <si>
    <t>11.983166760455301</t>
  </si>
  <si>
    <t>9.48178188451279</t>
  </si>
  <si>
    <t>0.120043761151716</t>
  </si>
  <si>
    <t>23.32206222301945</t>
  </si>
  <si>
    <t>23.61751967457795</t>
  </si>
  <si>
    <t>0.1982891338045005</t>
  </si>
  <si>
    <t>8.67355403994612</t>
  </si>
  <si>
    <t>9.35523961993798</t>
  </si>
  <si>
    <t>0.115301848295113</t>
  </si>
  <si>
    <t>8.57167961482568</t>
  </si>
  <si>
    <t>7.99333650942393</t>
  </si>
  <si>
    <t>0.111549648289125</t>
  </si>
  <si>
    <t>11.26637214528185</t>
  </si>
  <si>
    <t>10.818140100741651</t>
  </si>
  <si>
    <t>0.1939495791813155</t>
  </si>
  <si>
    <t>1.3365958413336</t>
  </si>
  <si>
    <t>1.57671490416927</t>
  </si>
  <si>
    <t>0.142992437458323</t>
  </si>
  <si>
    <t>7.284586119263405</t>
  </si>
  <si>
    <t>7.353065614199364</t>
  </si>
  <si>
    <t>0.13210618079237552</t>
  </si>
  <si>
    <t>6.75799544575252</t>
  </si>
  <si>
    <t>6.269704881408815</t>
  </si>
  <si>
    <t>0.0899159041003151</t>
  </si>
  <si>
    <t>7.63794957457322</t>
  </si>
  <si>
    <t>7.21487677015096</t>
  </si>
  <si>
    <t>0.31969075604805897</t>
  </si>
  <si>
    <t>5.41037485485794</t>
  </si>
  <si>
    <t>4.435831509868585</t>
  </si>
  <si>
    <t>0.35575765588324904</t>
  </si>
  <si>
    <t>1.844511472701345</t>
  </si>
  <si>
    <t>1.56756002415545</t>
  </si>
  <si>
    <t>0.233864308542863</t>
  </si>
  <si>
    <t>2.62843972756469</t>
  </si>
  <si>
    <t>2.2954927297982097</t>
  </si>
  <si>
    <t>0.240641682727626</t>
  </si>
  <si>
    <t>4.162623288203315</t>
  </si>
  <si>
    <t>3.9161612509082797</t>
  </si>
  <si>
    <t>0.1849309300285475</t>
  </si>
  <si>
    <t>4.04658013427142</t>
  </si>
  <si>
    <t>3.7142613929170203</t>
  </si>
  <si>
    <t>0.258228310975665</t>
  </si>
  <si>
    <t>2.0970951422625896</t>
  </si>
  <si>
    <t>1.601998536752755</t>
  </si>
  <si>
    <t>0.178614798838756</t>
  </si>
  <si>
    <t>2.716128679818895</t>
  </si>
  <si>
    <t>2.667342342767665</t>
  </si>
  <si>
    <t>0.169897140168564</t>
  </si>
  <si>
    <t>3.871648087921235</t>
  </si>
  <si>
    <t>3.7596091242864302</t>
  </si>
  <si>
    <t>0.3316323099885195</t>
  </si>
  <si>
    <t>1.4631675088698501</t>
  </si>
  <si>
    <t>1.237544477643275</t>
  </si>
  <si>
    <t>0.196212210013182</t>
  </si>
  <si>
    <t>3.441032445607405</t>
  </si>
  <si>
    <t>3.07158590417695</t>
  </si>
  <si>
    <t>0.215270106862631</t>
  </si>
  <si>
    <t>7.371889277815595</t>
  </si>
  <si>
    <t>6.3981161248741145</t>
  </si>
  <si>
    <t>0.322129164363062</t>
  </si>
  <si>
    <t>1.40233235617925</t>
  </si>
  <si>
    <t>1.310295530304715</t>
  </si>
  <si>
    <t>0.107439718731724</t>
  </si>
  <si>
    <t>8.829616093222175</t>
  </si>
  <si>
    <t>8.457826091107675</t>
  </si>
  <si>
    <t>0.22837373084520451</t>
  </si>
  <si>
    <t>1.46188102508721</t>
  </si>
  <si>
    <t>1.30747395400584</t>
  </si>
  <si>
    <t>0.2418119415873475</t>
  </si>
  <si>
    <t>1.9673772453814102</t>
  </si>
  <si>
    <t>1.7310732802059752</t>
  </si>
  <si>
    <t>0.200917009834284</t>
  </si>
  <si>
    <t>2.610112623958265</t>
  </si>
  <si>
    <t>2.37610950329072</t>
  </si>
  <si>
    <t>0.220130828540464</t>
  </si>
  <si>
    <t>3.10274766221125</t>
  </si>
  <si>
    <t>2.9225187225564246</t>
  </si>
  <si>
    <t>0.298695888223229</t>
  </si>
  <si>
    <t>1.66758041012538</t>
  </si>
  <si>
    <t>1.435392459965135</t>
  </si>
  <si>
    <t>0.1850118989318715</t>
  </si>
  <si>
    <t>3.68674843092343</t>
  </si>
  <si>
    <t>3.352949593482645</t>
  </si>
  <si>
    <t>0.124733039120547</t>
  </si>
  <si>
    <t>4.000734252935575</t>
  </si>
  <si>
    <t>3.65280371666151</t>
  </si>
  <si>
    <t>0.1674474941931895</t>
  </si>
  <si>
    <t>4.788083524619809</t>
  </si>
  <si>
    <t>4.59352881964217</t>
  </si>
  <si>
    <t>0.187327310356028</t>
  </si>
  <si>
    <t>4.689242518176145</t>
  </si>
  <si>
    <t>4.792428975510335</t>
  </si>
  <si>
    <t>0.157421312259758</t>
  </si>
  <si>
    <t>3.953692943395765</t>
  </si>
  <si>
    <t>4.379260932792246</t>
  </si>
  <si>
    <t>0.20622810077457898</t>
  </si>
  <si>
    <t>2.398769601428235</t>
  </si>
  <si>
    <t>2.30853156742523</t>
  </si>
  <si>
    <t>0.14345870128646598</t>
  </si>
  <si>
    <t>5.429558759871955</t>
  </si>
  <si>
    <t>5.19913647684915</t>
  </si>
  <si>
    <t>0.170412140030599</t>
  </si>
  <si>
    <t>4.439652276879309</t>
  </si>
  <si>
    <t>3.77534457353618</t>
  </si>
  <si>
    <t>0.269434466407227</t>
  </si>
  <si>
    <t>2.2115917094417004</t>
  </si>
  <si>
    <t>1.8918291801893652</t>
  </si>
  <si>
    <t>0.17476087397922302</t>
  </si>
  <si>
    <t>2.8103884823554903</t>
  </si>
  <si>
    <t>2.47196872921217</t>
  </si>
  <si>
    <t>0.255452584720677</t>
  </si>
  <si>
    <t>1.228887714616055</t>
  </si>
  <si>
    <t>1.0767339264534002</t>
  </si>
  <si>
    <t>0.25822448189381</t>
  </si>
  <si>
    <t>2.6587210941206854</t>
  </si>
  <si>
    <t>2.18576974679703</t>
  </si>
  <si>
    <t>0.3036756413092685</t>
  </si>
  <si>
    <t>0.8393144492784286</t>
  </si>
  <si>
    <t>0.7513763726468969</t>
  </si>
  <si>
    <t>0.202521744266337</t>
  </si>
  <si>
    <t>5.678150563867749</t>
  </si>
  <si>
    <t>5.505721176069345</t>
  </si>
  <si>
    <t>0.2950007096565995</t>
  </si>
  <si>
    <t>1.743657757013195</t>
  </si>
  <si>
    <t>1.506974985278985</t>
  </si>
  <si>
    <t>0.131747301667887</t>
  </si>
  <si>
    <t>1.8663395099666649</t>
  </si>
  <si>
    <t>1.6523286288074601</t>
  </si>
  <si>
    <t>0.282951727869203</t>
  </si>
  <si>
    <t>15.61877066462755</t>
  </si>
  <si>
    <t>12.898101766245698</t>
  </si>
  <si>
    <t>0.3529374265945465</t>
  </si>
  <si>
    <t>1.1521035961444799</t>
  </si>
  <si>
    <t>0.9399766543790755</t>
  </si>
  <si>
    <t>0.27968630133599504</t>
  </si>
  <si>
    <t>11.369931310066551</t>
  </si>
  <si>
    <t>10.2402992408516</t>
  </si>
  <si>
    <t>0.247107715020656</t>
  </si>
  <si>
    <t>6.06540761599061</t>
  </si>
  <si>
    <t>4.939052293048395</t>
  </si>
  <si>
    <t>0.17666909446457452</t>
  </si>
  <si>
    <t>2.2221215059323898</t>
  </si>
  <si>
    <t>1.945249301367555</t>
  </si>
  <si>
    <t>0.1938149195757595</t>
  </si>
  <si>
    <t>0.9646817683641109</t>
  </si>
  <si>
    <t>0.8934087018214014</t>
  </si>
  <si>
    <t>0.24433754540074948</t>
  </si>
  <si>
    <t>4.972919897694984</t>
  </si>
  <si>
    <t>4.74368650034382</t>
  </si>
  <si>
    <t>0.1758221970265705</t>
  </si>
  <si>
    <t>4.7637109742960195</t>
  </si>
  <si>
    <t>4.98160379278119</t>
  </si>
  <si>
    <t>0.2310660516660945</t>
  </si>
  <si>
    <t>5.21934717078048</t>
  </si>
  <si>
    <t>5.067446139845355</t>
  </si>
  <si>
    <t>0.258779422015297</t>
  </si>
  <si>
    <t>2.21032961188482</t>
  </si>
  <si>
    <t>1.6015145330757852</t>
  </si>
  <si>
    <t>0.1831160134728615</t>
  </si>
  <si>
    <t>7.33751948583056</t>
  </si>
  <si>
    <t>6.9933340737644905</t>
  </si>
  <si>
    <t>0.29390470672004854</t>
  </si>
  <si>
    <t>7.62070276232559</t>
  </si>
  <si>
    <t>6.52058492490224</t>
  </si>
  <si>
    <t>0.249695578324646</t>
  </si>
  <si>
    <t>1.58280482207987</t>
  </si>
  <si>
    <t>1.15630157229438</t>
  </si>
  <si>
    <t>0.23851392324257048</t>
  </si>
  <si>
    <t>2.069263567243365</t>
  </si>
  <si>
    <t>2.1197323288144</t>
  </si>
  <si>
    <t>0.23813580703091</t>
  </si>
  <si>
    <t>8.486866017582605</t>
  </si>
  <si>
    <t>7.498978267970565</t>
  </si>
  <si>
    <t>0.3085957039098905</t>
  </si>
  <si>
    <t>7.187293309156435</t>
  </si>
  <si>
    <t>5.83604965070458</t>
  </si>
  <si>
    <t>0.188303813840745</t>
  </si>
  <si>
    <t>1.565656992006455</t>
  </si>
  <si>
    <t>1.526765999622165</t>
  </si>
  <si>
    <t>0.242602638801716</t>
  </si>
  <si>
    <t>4.89211731595201</t>
  </si>
  <si>
    <t>4.736866811341825</t>
  </si>
  <si>
    <t>0.250462570891633</t>
  </si>
  <si>
    <t>7.901211953306195</t>
  </si>
  <si>
    <t>7.329859923308775</t>
  </si>
  <si>
    <t>0.23155635754635</t>
  </si>
  <si>
    <t>6.36710870983517</t>
  </si>
  <si>
    <t>6.1773588261013845</t>
  </si>
  <si>
    <t>0.24354276654735751</t>
  </si>
  <si>
    <t>5.418587864013549</t>
  </si>
  <si>
    <t>4.8634142356963945</t>
  </si>
  <si>
    <t>0.139680848023559</t>
  </si>
  <si>
    <t>3.000143471779825</t>
  </si>
  <si>
    <t>3.16467623241786</t>
  </si>
  <si>
    <t>0.2820941934854095</t>
  </si>
  <si>
    <t>14.78327040488435</t>
  </si>
  <si>
    <t>11.737896721978998</t>
  </si>
  <si>
    <t>0.26249398262109447</t>
  </si>
  <si>
    <t>5.821820688323285</t>
  </si>
  <si>
    <t>5.32743253033779</t>
  </si>
  <si>
    <t>0.284370141706697</t>
  </si>
  <si>
    <t>13.5177579211237</t>
  </si>
  <si>
    <t>12.2701294570032</t>
  </si>
  <si>
    <t>0.220647338481179</t>
  </si>
  <si>
    <t>4.25117327822425</t>
  </si>
  <si>
    <t>4.002418390535465</t>
  </si>
  <si>
    <t>0.231107872314904</t>
  </si>
  <si>
    <t>4.591578551502025</t>
  </si>
  <si>
    <t>4.009628869840185</t>
  </si>
  <si>
    <t>0.146182884197821</t>
  </si>
  <si>
    <t>4.902036123870435</t>
  </si>
  <si>
    <t>4.5018519672501</t>
  </si>
  <si>
    <t>0.258192640706014</t>
  </si>
  <si>
    <t>5.50640692906853</t>
  </si>
  <si>
    <t>5.05853638752378</t>
  </si>
  <si>
    <t>0.3142183967923925</t>
  </si>
  <si>
    <t>14.812498366083151</t>
  </si>
  <si>
    <t>11.92400079915745</t>
  </si>
  <si>
    <t>0.190039347404506</t>
  </si>
  <si>
    <t>14.6334132230499</t>
  </si>
  <si>
    <t>13.27912833494745</t>
  </si>
  <si>
    <t>0.147023270503371</t>
  </si>
  <si>
    <t>7.405512323756215</t>
  </si>
  <si>
    <t>7.053165165362319</t>
  </si>
  <si>
    <t>0.18433817560755</t>
  </si>
  <si>
    <t>11.941131915749299</t>
  </si>
  <si>
    <t>10.7246904563264</t>
  </si>
  <si>
    <t>0.173790523149052</t>
  </si>
  <si>
    <t>1.301955260342405</t>
  </si>
  <si>
    <t>1.245692165855495</t>
  </si>
  <si>
    <t>0.207704794137106</t>
  </si>
  <si>
    <t>7.088282324894265</t>
  </si>
  <si>
    <t>6.6117352414545</t>
  </si>
  <si>
    <t>0.155671125462379</t>
  </si>
  <si>
    <t>2.412298212018295</t>
  </si>
  <si>
    <t>2.378685233481245</t>
  </si>
  <si>
    <t>0.241861888794519</t>
  </si>
  <si>
    <t>13.5916018416182</t>
  </si>
  <si>
    <t>11.769538684059949</t>
  </si>
  <si>
    <t>0.171218549519017</t>
  </si>
  <si>
    <t>8.119872109099765</t>
  </si>
  <si>
    <t>8.42398462429017</t>
  </si>
  <si>
    <t>0.2127151283575055</t>
  </si>
  <si>
    <t>3.63624655712441</t>
  </si>
  <si>
    <t>3.74021992679836</t>
  </si>
  <si>
    <t>0.253383272312975</t>
  </si>
  <si>
    <t>7.1661951455605895</t>
  </si>
  <si>
    <t>6.497464598908685</t>
  </si>
  <si>
    <t>0.2547151150040955</t>
  </si>
  <si>
    <t>1.85457591731782</t>
  </si>
  <si>
    <t>1.5979831339796</t>
  </si>
  <si>
    <t>0.1958211622902315</t>
  </si>
  <si>
    <t>5.85628297864065</t>
  </si>
  <si>
    <t>6.089168361806911</t>
  </si>
  <si>
    <t>0.07383143022673574</t>
  </si>
  <si>
    <t>4.197706838894286</t>
  </si>
  <si>
    <t>3.995545062621365</t>
  </si>
  <si>
    <t>0.26571409310656</t>
  </si>
  <si>
    <t>5.12644986005633</t>
  </si>
  <si>
    <t>4.802481074773795</t>
  </si>
  <si>
    <t>0.1197345755409585</t>
  </si>
  <si>
    <t>3.108324865368155</t>
  </si>
  <si>
    <t>3.12320597174259</t>
  </si>
  <si>
    <t>0.22362832755019602</t>
  </si>
  <si>
    <t>3.799749478301715</t>
  </si>
  <si>
    <t>3.766121033051675</t>
  </si>
  <si>
    <t>0.1978702766031075</t>
  </si>
  <si>
    <t>10.133925475755401</t>
  </si>
  <si>
    <t>9.481604267415324</t>
  </si>
  <si>
    <t>0.171759194489881</t>
  </si>
  <si>
    <t>1.962229851068785</t>
  </si>
  <si>
    <t>1.9155220555519</t>
  </si>
  <si>
    <t>0.3084799596739175</t>
  </si>
  <si>
    <t>14.004243836668149</t>
  </si>
  <si>
    <t>12.120188607148851</t>
  </si>
  <si>
    <t>0.271196980758752</t>
  </si>
  <si>
    <t>22.003654321880752</t>
  </si>
  <si>
    <t>20.1792487539391</t>
  </si>
  <si>
    <t>0.20238154142855802</t>
  </si>
  <si>
    <t>2.7482781032034</t>
  </si>
  <si>
    <t>3.15524646789582</t>
  </si>
  <si>
    <t>0.237567769792669</t>
  </si>
  <si>
    <t>14.25067609802855</t>
  </si>
  <si>
    <t>13.36226154281505</t>
  </si>
  <si>
    <t>0.29581132816777145</t>
  </si>
  <si>
    <t>6.49254073447393</t>
  </si>
  <si>
    <t>5.88349931743007</t>
  </si>
  <si>
    <t>0.155057524149089</t>
  </si>
  <si>
    <t>4.24784096650206</t>
  </si>
  <si>
    <t>4.264353157206365</t>
  </si>
  <si>
    <t>0.22746354100830501</t>
  </si>
  <si>
    <t>2.3947180853349</t>
  </si>
  <si>
    <t>2.1667091147290147</t>
  </si>
  <si>
    <t>0.11899594684532</t>
  </si>
  <si>
    <t>4.78619316313749</t>
  </si>
  <si>
    <t>4.552259685610675</t>
  </si>
  <si>
    <t>0.216801798687218</t>
  </si>
  <si>
    <t>6.476921830477361</t>
  </si>
  <si>
    <t>5.404880229622175</t>
  </si>
  <si>
    <t>0.2104338841721325</t>
  </si>
  <si>
    <t>2.915393976694465</t>
  </si>
  <si>
    <t>2.766850188860885</t>
  </si>
  <si>
    <t>0.16669341746729</t>
  </si>
  <si>
    <t>6.8913052586158745</t>
  </si>
  <si>
    <t>6.3577848577294</t>
  </si>
  <si>
    <t>0.1739294900424995</t>
  </si>
  <si>
    <t>6.85839353634296</t>
  </si>
  <si>
    <t>6.207717215476685</t>
  </si>
  <si>
    <t>0.12335344361362</t>
  </si>
  <si>
    <t>7.823079258493539</t>
  </si>
  <si>
    <t>7.588617699930955</t>
  </si>
  <si>
    <t>0.3747045386160145</t>
  </si>
  <si>
    <t>0.2311412370590875</t>
  </si>
  <si>
    <t>0.2185880415836995</t>
  </si>
  <si>
    <t>0.2879499507508595</t>
  </si>
  <si>
    <t>1.0034183132639032</t>
  </si>
  <si>
    <t>0.842355812102494</t>
  </si>
  <si>
    <t>0.248431538892113</t>
  </si>
  <si>
    <t>1.150657253096915</t>
  </si>
  <si>
    <t>1.017401593870025</t>
  </si>
  <si>
    <t>0.243682159000287</t>
  </si>
  <si>
    <t>4.8380869625825</t>
  </si>
  <si>
    <t>4.347724401113755</t>
  </si>
  <si>
    <t>0.1013428622325575</t>
  </si>
  <si>
    <t>3.5733241880597753</t>
  </si>
  <si>
    <t>3.10688293342828</t>
  </si>
  <si>
    <t>0.247141422224242</t>
  </si>
  <si>
    <t>8.60049813268268</t>
  </si>
  <si>
    <t>7.80325504061641</t>
  </si>
  <si>
    <t>0.1744608376025695</t>
  </si>
  <si>
    <t>5.708447380380635</t>
  </si>
  <si>
    <t>5.190329713294265</t>
  </si>
  <si>
    <t>0.29082331529748</t>
  </si>
  <si>
    <t>4.640879654196925</t>
  </si>
  <si>
    <t>3.699670785827135</t>
  </si>
  <si>
    <t>0.209868183672196</t>
  </si>
  <si>
    <t>2.824505879489405</t>
  </si>
  <si>
    <t>2.2781837556483904</t>
  </si>
  <si>
    <t>0.259942974877412</t>
  </si>
  <si>
    <t>5.19451464653355</t>
  </si>
  <si>
    <t>4.426767881813889</t>
  </si>
  <si>
    <t>0.2386024494938595</t>
  </si>
  <si>
    <t>4.422745957615344</t>
  </si>
  <si>
    <t>3.8608053093581898</t>
  </si>
  <si>
    <t>0.17253966786768848</t>
  </si>
  <si>
    <t>5.982796958209165</t>
  </si>
  <si>
    <t>5.732669351749745</t>
  </si>
  <si>
    <t>0.23844553132021</t>
  </si>
  <si>
    <t>9.06375169813515</t>
  </si>
  <si>
    <t>7.820038579243461</t>
  </si>
  <si>
    <t>0.163544792932988</t>
  </si>
  <si>
    <t>6.195740643372015</t>
  </si>
  <si>
    <t>5.539190144957585</t>
  </si>
  <si>
    <t>0.2143727458551845</t>
  </si>
  <si>
    <t>6.1826233854544945</t>
  </si>
  <si>
    <t>5.894452680123605</t>
  </si>
  <si>
    <t>0.1609333481237975</t>
  </si>
  <si>
    <t>13.20513926448685</t>
  </si>
  <si>
    <t>11.98637482420905</t>
  </si>
  <si>
    <t>0.1970070876956135</t>
  </si>
  <si>
    <t>9.4461816593595</t>
  </si>
  <si>
    <t>8.557559708772626</t>
  </si>
  <si>
    <t>0.182067296326801</t>
  </si>
  <si>
    <t>5.476153449073365</t>
  </si>
  <si>
    <t>4.9323630563422345</t>
  </si>
  <si>
    <t>0.196800722547729</t>
  </si>
  <si>
    <t>1.53937777420533</t>
  </si>
  <si>
    <t>1.49037965152676</t>
  </si>
  <si>
    <t>0.116990818957924</t>
  </si>
  <si>
    <t>1.526070547435945</t>
  </si>
  <si>
    <t>1.54854101067308</t>
  </si>
  <si>
    <t>0.130121810809147</t>
  </si>
  <si>
    <t>10.030885565105955</t>
  </si>
  <si>
    <t>9.817412436564446</t>
  </si>
  <si>
    <t>0.13492865879111</t>
  </si>
  <si>
    <t>5.6337220629761</t>
  </si>
  <si>
    <t>4.99268317784471</t>
  </si>
  <si>
    <t>0.291496018099723</t>
  </si>
  <si>
    <t>6.769676134543975</t>
  </si>
  <si>
    <t>6.7602338024473045</t>
  </si>
  <si>
    <t>0.259167039650488</t>
  </si>
  <si>
    <t>3.64620506510213</t>
  </si>
  <si>
    <t>3.1411239528647448</t>
  </si>
  <si>
    <t>0.15784964762369902</t>
  </si>
  <si>
    <t>8.307562442289395</t>
  </si>
  <si>
    <t>8.083066756257</t>
  </si>
  <si>
    <t>0.195188995237688</t>
  </si>
  <si>
    <t>6.5860146420438195</t>
  </si>
  <si>
    <t>6.214600484602634</t>
  </si>
  <si>
    <t>0.195684686694288</t>
  </si>
  <si>
    <t>5.79572544235004</t>
  </si>
  <si>
    <t>5.095495824902249</t>
  </si>
  <si>
    <t>0.092833118048381</t>
  </si>
  <si>
    <t>2.7265039820940853</t>
  </si>
  <si>
    <t>2.633283781163705</t>
  </si>
  <si>
    <t>0.146637327180286</t>
  </si>
  <si>
    <t>8.12120367536405</t>
  </si>
  <si>
    <t>7.17854112890869</t>
  </si>
  <si>
    <t>0.162047788640892</t>
  </si>
  <si>
    <t>3.3267440779149897</t>
  </si>
  <si>
    <t>3.69669164076428</t>
  </si>
  <si>
    <t>0.3505732787401405</t>
  </si>
  <si>
    <t>8.877935481747715</t>
  </si>
  <si>
    <t>7.594682048619106</t>
  </si>
  <si>
    <t>0.2381750536641905</t>
  </si>
  <si>
    <t>5.0138050739666244</t>
  </si>
  <si>
    <t>4.845308341198745</t>
  </si>
  <si>
    <t>0.155962593348379</t>
  </si>
  <si>
    <t>3.55918291489826</t>
  </si>
  <si>
    <t>3.37327971011873</t>
  </si>
  <si>
    <t>0.113942698101349</t>
  </si>
  <si>
    <t>4.843283224820155</t>
  </si>
  <si>
    <t>4.381706115186315</t>
  </si>
  <si>
    <t>0.2079931704936545</t>
  </si>
  <si>
    <t>0.5111989959616995</t>
  </si>
  <si>
    <t>0.5482434588288649</t>
  </si>
  <si>
    <t>0.22167526378309</t>
  </si>
  <si>
    <t>1.44693971511114</t>
  </si>
  <si>
    <t>0.7015623941499005</t>
  </si>
  <si>
    <t>0.822147346182217</t>
  </si>
  <si>
    <t>8.329159111422864</t>
  </si>
  <si>
    <t>3.39986806560084</t>
  </si>
  <si>
    <t>0.220771973491653</t>
  </si>
  <si>
    <t>4.0814220776528956</t>
  </si>
  <si>
    <t>3.55035456263754</t>
  </si>
  <si>
    <t>0.31395685453086797</t>
  </si>
  <si>
    <t>4.32153088588262</t>
  </si>
  <si>
    <t>3.30424101883174</t>
  </si>
  <si>
    <t>0.17371124927471</t>
  </si>
  <si>
    <t>1.8153258405010249</t>
  </si>
  <si>
    <t>1.8463848843617598</t>
  </si>
  <si>
    <t>0.28380904822173547</t>
  </si>
  <si>
    <t>3.33325186873933</t>
  </si>
  <si>
    <t>3.144695990115715</t>
  </si>
  <si>
    <t>0.290928335112624</t>
  </si>
  <si>
    <t>2.22206363778721</t>
  </si>
  <si>
    <t>1.92474890621534</t>
  </si>
  <si>
    <t>0.2960084111520605</t>
  </si>
  <si>
    <t>2.8085410506316597</t>
  </si>
  <si>
    <t>2.46992197628895</t>
  </si>
  <si>
    <t>0.2815551060259825</t>
  </si>
  <si>
    <t>1.91627537188308</t>
  </si>
  <si>
    <t>1.710091688976555</t>
  </si>
  <si>
    <t>0.230252922440147</t>
  </si>
  <si>
    <t>1.7265135787532602</t>
  </si>
  <si>
    <t>1.735171946187715</t>
  </si>
  <si>
    <t>0.2950057247024865</t>
  </si>
  <si>
    <t>2.5885172151766698</t>
  </si>
  <si>
    <t>2.1712091443349797</t>
  </si>
  <si>
    <t>0.214424272210546</t>
  </si>
  <si>
    <t>2.748343461031865</t>
  </si>
  <si>
    <t>2.54703470967468</t>
  </si>
  <si>
    <t>0.2396431568346185</t>
  </si>
  <si>
    <t>2.235600244348305</t>
  </si>
  <si>
    <t>1.96256692152082</t>
  </si>
  <si>
    <t>0.12664600710735152</t>
  </si>
  <si>
    <t>4.51253505437292</t>
  </si>
  <si>
    <t>4.49587594981478</t>
  </si>
  <si>
    <t>0.194979099873618</t>
  </si>
  <si>
    <t>5.2310154541840355</t>
  </si>
  <si>
    <t>4.599879737920785</t>
  </si>
  <si>
    <t>0.17725322770998</t>
  </si>
  <si>
    <t>4.65461267121405</t>
  </si>
  <si>
    <t>4.62015741842454</t>
  </si>
  <si>
    <t>0.131450362036657</t>
  </si>
  <si>
    <t>1.691146496392065</t>
  </si>
  <si>
    <t>1.543292732122755</t>
  </si>
  <si>
    <t>0.228207409912778</t>
  </si>
  <si>
    <t>5.3025342786018</t>
  </si>
  <si>
    <t>4.742483288525155</t>
  </si>
  <si>
    <t>0.2633616228489395</t>
  </si>
  <si>
    <t>1.3134373309498248</t>
  </si>
  <si>
    <t>1.1594781202113351</t>
  </si>
  <si>
    <t>0.23056789731316302</t>
  </si>
  <si>
    <t>2.604692775462285</t>
  </si>
  <si>
    <t>2.25608649141016</t>
  </si>
  <si>
    <t>0.352947961248184</t>
  </si>
  <si>
    <t>1.36226359946225</t>
  </si>
  <si>
    <t>1.1160138923006202</t>
  </si>
  <si>
    <t>0.1819316498508275</t>
  </si>
  <si>
    <t>2.70691883533794</t>
  </si>
  <si>
    <t>2.3462692828669054</t>
  </si>
  <si>
    <t>0.4114485581225575</t>
  </si>
  <si>
    <t>3.4503397364276</t>
  </si>
  <si>
    <t>2.698286226129065</t>
  </si>
  <si>
    <t>0.3300759042052205</t>
  </si>
  <si>
    <t>2.043493107399205</t>
  </si>
  <si>
    <t>1.847638941355265</t>
  </si>
  <si>
    <t>0.230660849557603</t>
  </si>
  <si>
    <t>5.50245384111017</t>
  </si>
  <si>
    <t>5.218552087598245</t>
  </si>
  <si>
    <t>0.13404576434294652</t>
  </si>
  <si>
    <t>12.08626508517975</t>
  </si>
  <si>
    <t>11.09264089503545</t>
  </si>
  <si>
    <t>0.169233506346214</t>
  </si>
  <si>
    <t>2.0538919186483398</t>
  </si>
  <si>
    <t>1.7841206711185151</t>
  </si>
  <si>
    <t>0.2227466920170295</t>
  </si>
  <si>
    <t>8.95270510664392</t>
  </si>
  <si>
    <t>6.778209101065645</t>
  </si>
  <si>
    <t>0.159028523077843</t>
  </si>
  <si>
    <t>13.37648203567275</t>
  </si>
  <si>
    <t>13.12812916930205</t>
  </si>
  <si>
    <t>0.2227506482719325</t>
  </si>
  <si>
    <t>7.841281531903945</t>
  </si>
  <si>
    <t>7.2340589695379105</t>
  </si>
  <si>
    <t>0.3456857312733465</t>
  </si>
  <si>
    <t>1.7202250380640352</t>
  </si>
  <si>
    <t>1.58103066224818</t>
  </si>
  <si>
    <t>0.236737312036856</t>
  </si>
  <si>
    <t>1.9901273353759747</t>
  </si>
  <si>
    <t>1.8001956596442148</t>
  </si>
  <si>
    <t>0.200698818353393</t>
  </si>
  <si>
    <t>8.063241363386265</t>
  </si>
  <si>
    <t>8.46015578096061</t>
  </si>
  <si>
    <t>0.13165166062522</t>
  </si>
  <si>
    <t>4.441754328190219</t>
  </si>
  <si>
    <t>4.6748327835188555</t>
  </si>
  <si>
    <t>0.222398006872631</t>
  </si>
  <si>
    <t>8.21618939475929</t>
  </si>
  <si>
    <t>7.902157324231995</t>
  </si>
  <si>
    <t>0.143796387946582</t>
  </si>
  <si>
    <t>3.91262668820085</t>
  </si>
  <si>
    <t>4.01943882589276</t>
  </si>
  <si>
    <t>0.1818367612115255</t>
  </si>
  <si>
    <t>4.6332615472268195</t>
  </si>
  <si>
    <t>4.54835555642998</t>
  </si>
  <si>
    <t>0.17108124564342347</t>
  </si>
  <si>
    <t>11.414501058713551</t>
  </si>
  <si>
    <t>10.7101166066649</t>
  </si>
  <si>
    <t>0.216302636618477</t>
  </si>
  <si>
    <t>1.932937213019975</t>
  </si>
  <si>
    <t>1.8110386089436852</t>
  </si>
  <si>
    <t>0.20216579192726</t>
  </si>
  <si>
    <t>12.013355411105401</t>
  </si>
  <si>
    <t>10.740877125408051</t>
  </si>
  <si>
    <t>0.1805552689975855</t>
  </si>
  <si>
    <t>2.679722874813025</t>
  </si>
  <si>
    <t>2.61841143366212</t>
  </si>
  <si>
    <t>0.12484750970028799</t>
  </si>
  <si>
    <t>6.2490327483081405</t>
  </si>
  <si>
    <t>6.07760551979955</t>
  </si>
  <si>
    <t>0.116564998555717</t>
  </si>
  <si>
    <t>9.528019372910896</t>
  </si>
  <si>
    <t>9.28216051137445</t>
  </si>
  <si>
    <t>0.2218756636068485</t>
  </si>
  <si>
    <t>4.81999003463743</t>
  </si>
  <si>
    <t>4.082903306639535</t>
  </si>
  <si>
    <t>0.106494227494589</t>
  </si>
  <si>
    <t>0.6624078487577696</t>
  </si>
  <si>
    <t>0.621802210485222</t>
  </si>
  <si>
    <t>0.190737980579453</t>
  </si>
  <si>
    <t>2.56206802427155</t>
  </si>
  <si>
    <t>2.2892578036134097</t>
  </si>
  <si>
    <t>0.258485669660148</t>
  </si>
  <si>
    <t>1.1509426649546048</t>
  </si>
  <si>
    <t>1.08562363698098</t>
  </si>
  <si>
    <t>0.211142687352672</t>
  </si>
  <si>
    <t>5.249976568805735</t>
  </si>
  <si>
    <t>4.809356488701161</t>
  </si>
  <si>
    <t>0.214349444620102</t>
  </si>
  <si>
    <t>2.767020213699515</t>
  </si>
  <si>
    <t>2.50194389032325</t>
  </si>
  <si>
    <t>0.2343041239106735</t>
  </si>
  <si>
    <t>0.561724752694</t>
  </si>
  <si>
    <t>0.6169497204284256</t>
  </si>
  <si>
    <t>0.35200017861104704</t>
  </si>
  <si>
    <t>3.2449471551599203</t>
  </si>
  <si>
    <t>2.78992543483599</t>
  </si>
  <si>
    <t>0.2042909988423815</t>
  </si>
  <si>
    <t>6.3841352041512955</t>
  </si>
  <si>
    <t>5.8464981472316495</t>
  </si>
  <si>
    <t>0.2208954577201725</t>
  </si>
  <si>
    <t>7.04168250761978</t>
  </si>
  <si>
    <t>7.177473605161595</t>
  </si>
  <si>
    <t>0.1493550508792305</t>
  </si>
  <si>
    <t>3.0283912538485653</t>
  </si>
  <si>
    <t>3.25119972127594</t>
  </si>
  <si>
    <t>0.3314881178180155</t>
  </si>
  <si>
    <t>4.401901177660076</t>
  </si>
  <si>
    <t>3.2375882660013753</t>
  </si>
  <si>
    <t>0.210065920370825</t>
  </si>
  <si>
    <t>3.375917211444885</t>
  </si>
  <si>
    <t>3.1901862031342603</t>
  </si>
  <si>
    <t>0.3180466444424215</t>
  </si>
  <si>
    <t>8.2564018301767</t>
  </si>
  <si>
    <t>7.0184940756514145</t>
  </si>
  <si>
    <t>0.428995620428433</t>
  </si>
  <si>
    <t>3.124106719302625</t>
  </si>
  <si>
    <t>2.415487474212955</t>
  </si>
  <si>
    <t>0.3060697114358425</t>
  </si>
  <si>
    <t>1.214177082365805</t>
  </si>
  <si>
    <t>0.9348556756333359</t>
  </si>
  <si>
    <t>0.292021018745593</t>
  </si>
  <si>
    <t>3.9761974492429246</t>
  </si>
  <si>
    <t>3.46417808791675</t>
  </si>
  <si>
    <t>0.194665503609311</t>
  </si>
  <si>
    <t>1.840162075258355</t>
  </si>
  <si>
    <t>1.461628566930975</t>
  </si>
  <si>
    <t>0.238413365012101</t>
  </si>
  <si>
    <t>12.5975822538728</t>
  </si>
  <si>
    <t>11.159291196420199</t>
  </si>
  <si>
    <t>0.2143343828351715</t>
  </si>
  <si>
    <t>6.060529790344225</t>
  </si>
  <si>
    <t>6.08917846847286</t>
  </si>
  <si>
    <t>0.166597761773856</t>
  </si>
  <si>
    <t>2.5788578846688246</t>
  </si>
  <si>
    <t>2.58883474320448</t>
  </si>
  <si>
    <t>0.2048829104026595</t>
  </si>
  <si>
    <t>7.062499666488045</t>
  </si>
  <si>
    <t>6.549377478556815</t>
  </si>
  <si>
    <t>0.2220655749768055</t>
  </si>
  <si>
    <t>5.186066794608385</t>
  </si>
  <si>
    <t>4.35281052392858</t>
  </si>
  <si>
    <t>0.2821419815677475</t>
  </si>
  <si>
    <t>1.3774946994506498</t>
  </si>
  <si>
    <t>1.017437754753836</t>
  </si>
  <si>
    <t>0.140746883647616</t>
  </si>
  <si>
    <t>4.624505106008975</t>
  </si>
  <si>
    <t>4.42163767617392</t>
  </si>
  <si>
    <t>0.25819025669011053</t>
  </si>
  <si>
    <t>2.69972829827461</t>
  </si>
  <si>
    <t>2.269150828190865</t>
  </si>
  <si>
    <t>0.3363555798325675</t>
  </si>
  <si>
    <t>3.520607414761775</t>
  </si>
  <si>
    <t>2.897513940416765</t>
  </si>
  <si>
    <t>0.3233382091287415</t>
  </si>
  <si>
    <t>4.13368256266145</t>
  </si>
  <si>
    <t>3.12483211916196</t>
  </si>
  <si>
    <t>0.24759821219788197</t>
  </si>
  <si>
    <t>2.25712986988838</t>
  </si>
  <si>
    <t>2.025529378044045</t>
  </si>
  <si>
    <t>0.338503430079659</t>
  </si>
  <si>
    <t>3.50795055834135</t>
  </si>
  <si>
    <t>2.93243933403133</t>
  </si>
  <si>
    <t>0.3074800615634285</t>
  </si>
  <si>
    <t>3.86724143284212</t>
  </si>
  <si>
    <t>2.8509382121145403</t>
  </si>
  <si>
    <t>0.32597459546819296</t>
  </si>
  <si>
    <t>1.991250374948145</t>
  </si>
  <si>
    <t>1.6475174632886649</t>
  </si>
  <si>
    <t>0.291341574728252</t>
  </si>
  <si>
    <t>3.931078160497945</t>
  </si>
  <si>
    <t>3.057409983914265</t>
  </si>
  <si>
    <t>0.3158328008289435</t>
  </si>
  <si>
    <t>4.3588554595595745</t>
  </si>
  <si>
    <t>3.44871485231295</t>
  </si>
  <si>
    <t>0.21507689010688352</t>
  </si>
  <si>
    <t>6.582274121948149</t>
  </si>
  <si>
    <t>6.06208036335212</t>
  </si>
  <si>
    <t>0.3918601217658715</t>
  </si>
  <si>
    <t>3.023570446680385</t>
  </si>
  <si>
    <t>2.52485982472419</t>
  </si>
  <si>
    <t>0.08252165824820655</t>
  </si>
  <si>
    <t>1.07974711018448</t>
  </si>
  <si>
    <t>1.250002811703385</t>
  </si>
  <si>
    <t>0.17847959461228752</t>
  </si>
  <si>
    <t>3.1811764898526746</t>
  </si>
  <si>
    <t>3.68688364482813</t>
  </si>
  <si>
    <t>0.176828198423312</t>
  </si>
  <si>
    <t>4.90244914870306</t>
  </si>
  <si>
    <t>3.5085901027051003</t>
  </si>
  <si>
    <t>0.1118993287799431</t>
  </si>
  <si>
    <t>4.082496410757624</t>
  </si>
  <si>
    <t>4.246405176095905</t>
  </si>
  <si>
    <t>0.183771160721414</t>
  </si>
  <si>
    <t>4.44532151035322</t>
  </si>
  <si>
    <t>4.46809915341509</t>
  </si>
  <si>
    <t>0.21161479934188748</t>
  </si>
  <si>
    <t>1.6306529153846498</t>
  </si>
  <si>
    <t>1.7824273902803651</t>
  </si>
  <si>
    <t>0.212444816733473</t>
  </si>
  <si>
    <t>19.030194558635202</t>
  </si>
  <si>
    <t>17.65997773416795</t>
  </si>
  <si>
    <t>0.104833382554702</t>
  </si>
  <si>
    <t>17.83349033394</t>
  </si>
  <si>
    <t>18.554217774767352</t>
  </si>
  <si>
    <t>0.279340091009731</t>
  </si>
  <si>
    <t>1.22182263635309</t>
  </si>
  <si>
    <t>1.05843385520406</t>
  </si>
  <si>
    <t>0.223598346086259</t>
  </si>
  <si>
    <t>4.7378925598964905</t>
  </si>
  <si>
    <t>4.25539329693944</t>
  </si>
  <si>
    <t>0.187683810118306</t>
  </si>
  <si>
    <t>2.146254536214695</t>
  </si>
  <si>
    <t>2.238036326849255</t>
  </si>
  <si>
    <t>0.2005131169822315</t>
  </si>
  <si>
    <t>2.7381624559355453</t>
  </si>
  <si>
    <t>2.493684044453585</t>
  </si>
  <si>
    <t>0.189054354395276</t>
  </si>
  <si>
    <t>2.933064545716575</t>
  </si>
  <si>
    <t>2.7328691649206798</t>
  </si>
  <si>
    <t>0.2659142655779635</t>
  </si>
  <si>
    <t>3.7002524893604</t>
  </si>
  <si>
    <t>3.504412049364305</t>
  </si>
  <si>
    <t>0.220576191691341</t>
  </si>
  <si>
    <t>1.7969492086878351</t>
  </si>
  <si>
    <t>1.59470196513954</t>
  </si>
  <si>
    <t>0.23711460648774701</t>
  </si>
  <si>
    <t>5.491406093052156</t>
  </si>
  <si>
    <t>4.487434496174425</t>
  </si>
  <si>
    <t>0.137080040158717</t>
  </si>
  <si>
    <t>12.238473421216149</t>
  </si>
  <si>
    <t>11.3105610949982</t>
  </si>
  <si>
    <t>0.33599228576690754</t>
  </si>
  <si>
    <t>0.37366989171884346</t>
  </si>
  <si>
    <t>0.3284093856266985</t>
  </si>
  <si>
    <t>0.2846142619354495</t>
  </si>
  <si>
    <t>8.93245854419114</t>
  </si>
  <si>
    <t>7.06105034433541</t>
  </si>
  <si>
    <t>0.21080745711480547</t>
  </si>
  <si>
    <t>3.26873388035138</t>
  </si>
  <si>
    <t>3.238455490637625</t>
  </si>
  <si>
    <t>0.2304761185612855</t>
  </si>
  <si>
    <t>4.94265488965922</t>
  </si>
  <si>
    <t>3.97644311839783</t>
  </si>
  <si>
    <t>0.321084598915289</t>
  </si>
  <si>
    <t>4.052933149208766</t>
  </si>
  <si>
    <t>3.460462210349935</t>
  </si>
  <si>
    <t>0.1747186589333915</t>
  </si>
  <si>
    <t>4.976362880637771</t>
  </si>
  <si>
    <t>4.382263904259975</t>
  </si>
  <si>
    <t>0.21100266496943548</t>
  </si>
  <si>
    <t>4.81182369825299</t>
  </si>
  <si>
    <t>4.116203618576635</t>
  </si>
  <si>
    <t>0.12360449274003901</t>
  </si>
  <si>
    <t>10.49375617632835</t>
  </si>
  <si>
    <t>10.49099789910495</t>
  </si>
  <si>
    <t>0.225141474094959</t>
  </si>
  <si>
    <t>11.2585323796353</t>
  </si>
  <si>
    <t>10.3138516087222</t>
  </si>
  <si>
    <t>0.075447327780074</t>
  </si>
  <si>
    <t>5.6747493619580105</t>
  </si>
  <si>
    <t>5.338172663700515</t>
  </si>
  <si>
    <t>0.309892393749982</t>
  </si>
  <si>
    <t>6.499668632210399</t>
  </si>
  <si>
    <t>5.472948536692625</t>
  </si>
  <si>
    <t>0.203123989352063</t>
  </si>
  <si>
    <t>12.59189805268315</t>
  </si>
  <si>
    <t>11.745667192114151</t>
  </si>
  <si>
    <t>0.34000466704105947</t>
  </si>
  <si>
    <t>2.173384223762535</t>
  </si>
  <si>
    <t>1.85199761686235</t>
  </si>
  <si>
    <t>0.179202045009506</t>
  </si>
  <si>
    <t>1.6279084869748952</t>
  </si>
  <si>
    <t>1.452595387913455</t>
  </si>
  <si>
    <t>0.123789113452987</t>
  </si>
  <si>
    <t>1.90688207268033</t>
  </si>
  <si>
    <t>1.610456941680685</t>
  </si>
  <si>
    <t>0.2893355003510705</t>
  </si>
  <si>
    <t>2.074791023833085</t>
  </si>
  <si>
    <t>2.052233947529995</t>
  </si>
  <si>
    <t>0.316208814914097</t>
  </si>
  <si>
    <t>4.93197281533201</t>
  </si>
  <si>
    <t>4.017649525284234</t>
  </si>
  <si>
    <t>0.140276828908799</t>
  </si>
  <si>
    <t>3.089328911026915</t>
  </si>
  <si>
    <t>3.225780722012045</t>
  </si>
  <si>
    <t>0.251326436359033</t>
  </si>
  <si>
    <t>3.6884698111685097</t>
  </si>
  <si>
    <t>3.3431774398284446</t>
  </si>
  <si>
    <t>0.16567567763191648</t>
  </si>
  <si>
    <t>2.204549715039115</t>
  </si>
  <si>
    <t>2.14450376383591</t>
  </si>
  <si>
    <t>0.211802700333387</t>
  </si>
  <si>
    <t>10.41088493137385</t>
  </si>
  <si>
    <t>9.60584626728992</t>
  </si>
  <si>
    <t>0.1662320517018485</t>
  </si>
  <si>
    <t>7.742266990140855</t>
  </si>
  <si>
    <t>7.5727929112642745</t>
  </si>
  <si>
    <t>0.183554497738807</t>
  </si>
  <si>
    <t>2.50977409709992</t>
  </si>
  <si>
    <t>2.468373941095585</t>
  </si>
  <si>
    <t>0.173449803561939</t>
  </si>
  <si>
    <t>1.330954915135455</t>
  </si>
  <si>
    <t>1.300951378125075</t>
  </si>
  <si>
    <t>0.132877745921372</t>
  </si>
  <si>
    <t>7.39543152284599</t>
  </si>
  <si>
    <t>7.539923746597915</t>
  </si>
  <si>
    <t>0.13786477782745649</t>
  </si>
  <si>
    <t>4.150422736248295</t>
  </si>
  <si>
    <t>3.821442036202405</t>
  </si>
  <si>
    <t>0.135261327266893</t>
  </si>
  <si>
    <t>3.0049694385591703</t>
  </si>
  <si>
    <t>2.911154417447925</t>
  </si>
  <si>
    <t>0.267896139257658</t>
  </si>
  <si>
    <t>5.5585985884708045</t>
  </si>
  <si>
    <t>4.861389844561421</t>
  </si>
  <si>
    <t>0.195209756541114</t>
  </si>
  <si>
    <t>2.8112612914744997</t>
  </si>
  <si>
    <t>2.6355903724537146</t>
  </si>
  <si>
    <t>0.31812450528875047</t>
  </si>
  <si>
    <t>0.334013258850896</t>
  </si>
  <si>
    <t>0.472877366379487</t>
  </si>
  <si>
    <t>0.31538762698197453</t>
  </si>
  <si>
    <t>6.00397710510452</t>
  </si>
  <si>
    <t>4.987574672697384</t>
  </si>
  <si>
    <t>0.208795461785501</t>
  </si>
  <si>
    <t>6.481223136355835</t>
  </si>
  <si>
    <t>5.606365762651685</t>
  </si>
  <si>
    <t>0.14072540507464598</t>
  </si>
  <si>
    <t>5.396768256849585</t>
  </si>
  <si>
    <t>4.79110394581807</t>
  </si>
  <si>
    <t>0.17234120988643148</t>
  </si>
  <si>
    <t>3.991450572486415</t>
  </si>
  <si>
    <t>3.538658250648345</t>
  </si>
  <si>
    <t>0.265908765103101</t>
  </si>
  <si>
    <t>2.3159108460641598</t>
  </si>
  <si>
    <t>2.116050371158255</t>
  </si>
  <si>
    <t>0.0702883231753099</t>
  </si>
  <si>
    <t>1.846365718600665</t>
  </si>
  <si>
    <t>1.93101692030271</t>
  </si>
  <si>
    <t>0.31340471191980546</t>
  </si>
  <si>
    <t>4.778730483718816</t>
  </si>
  <si>
    <t>4.01624528664446</t>
  </si>
  <si>
    <t>0.194425787341184</t>
  </si>
  <si>
    <t>0.7583113066202105</t>
  </si>
  <si>
    <t>0.6968142881066165</t>
  </si>
  <si>
    <t>0.297683729544889</t>
  </si>
  <si>
    <t>3.249462871647805</t>
  </si>
  <si>
    <t>2.79476226695217</t>
  </si>
  <si>
    <t>0.331841582643308</t>
  </si>
  <si>
    <t>0.7577262258672666</t>
  </si>
  <si>
    <t>0.65807848607491</t>
  </si>
  <si>
    <t>0.32938308829894203</t>
  </si>
  <si>
    <t>2.757902205799465</t>
  </si>
  <si>
    <t>2.367329550656075</t>
  </si>
  <si>
    <t>0.224756893904721</t>
  </si>
  <si>
    <t>2.206841653617805</t>
  </si>
  <si>
    <t>1.8603538134547901</t>
  </si>
  <si>
    <t>0.18088944244744048</t>
  </si>
  <si>
    <t>2.35441046864348</t>
  </si>
  <si>
    <t>2.02137917986422</t>
  </si>
  <si>
    <t>0.169437300782957</t>
  </si>
  <si>
    <t>7.968068630542955</t>
  </si>
  <si>
    <t>6.843461061845345</t>
  </si>
  <si>
    <t>0.09192183075676816</t>
  </si>
  <si>
    <t>4.42659281114264</t>
  </si>
  <si>
    <t>4.103737130023335</t>
  </si>
  <si>
    <t>0.223719988275711</t>
  </si>
  <si>
    <t>2.35487337098267</t>
  </si>
  <si>
    <t>2.326333205013945</t>
  </si>
  <si>
    <t>0.11346055870331251</t>
  </si>
  <si>
    <t>3.8421298191829454</t>
  </si>
  <si>
    <t>3.57036640528388</t>
  </si>
  <si>
    <t>0.124157148653745</t>
  </si>
  <si>
    <t>2.207966605556515</t>
  </si>
  <si>
    <t>1.94451566087564</t>
  </si>
  <si>
    <t>0.219073954173464</t>
  </si>
  <si>
    <t>6.64836810333905</t>
  </si>
  <si>
    <t>7.133500408244981</t>
  </si>
  <si>
    <t>0.0877976567185576</t>
  </si>
  <si>
    <t>2.955863992739395</t>
  </si>
  <si>
    <t>2.398868910282165</t>
  </si>
  <si>
    <t>0.176957189674515</t>
  </si>
  <si>
    <t>3.22910104715181</t>
  </si>
  <si>
    <t>3.0782197014514052</t>
  </si>
  <si>
    <t>0.08680040920939655</t>
  </si>
  <si>
    <t>3.40412798963301</t>
  </si>
  <si>
    <t>3.431743013961615</t>
  </si>
  <si>
    <t>0.261251884453263</t>
  </si>
  <si>
    <t>0.6403060838750241</t>
  </si>
  <si>
    <t>0.5739475642179825</t>
  </si>
  <si>
    <t>0.225499831151091</t>
  </si>
  <si>
    <t>4.6805679419594</t>
  </si>
  <si>
    <t>4.370399692934485</t>
  </si>
  <si>
    <t>0.119221864314382</t>
  </si>
  <si>
    <t>1.85516776364287</t>
  </si>
  <si>
    <t>1.546347041029125</t>
  </si>
  <si>
    <t>0.194782003349864</t>
  </si>
  <si>
    <t>4.806938162115705</t>
  </si>
  <si>
    <t>4.82334262078399</t>
  </si>
  <si>
    <t>0.196336989824634</t>
  </si>
  <si>
    <t>1.294018356370555</t>
  </si>
  <si>
    <t>1.0949003866478484</t>
  </si>
  <si>
    <t>0.257609885611688</t>
  </si>
  <si>
    <t>1.4126095299246701</t>
  </si>
  <si>
    <t>1.22071125077546</t>
  </si>
  <si>
    <t>0.23093662301586299</t>
  </si>
  <si>
    <t>0.62332515882555</t>
  </si>
  <si>
    <t>0.5219145760794035</t>
  </si>
  <si>
    <t>0.3991224182615865</t>
  </si>
  <si>
    <t>0.2162231518756765</t>
  </si>
  <si>
    <t>0.1909675958671075</t>
  </si>
  <si>
    <t>0.1668930519447005</t>
  </si>
  <si>
    <t>6.0317915474374555</t>
  </si>
  <si>
    <t>5.730030748108206</t>
  </si>
  <si>
    <t>0.29471184702281</t>
  </si>
  <si>
    <t>6.23095798538282</t>
  </si>
  <si>
    <t>5.39266486166596</t>
  </si>
  <si>
    <t>0.1973480773240215</t>
  </si>
  <si>
    <t>1.3719601429576849</t>
  </si>
  <si>
    <t>1.251056019912385</t>
  </si>
  <si>
    <t>0.230067165157404</t>
  </si>
  <si>
    <t>2.566525557607615</t>
  </si>
  <si>
    <t>1.88750046960189</t>
  </si>
  <si>
    <t>0.269153877402103</t>
  </si>
  <si>
    <t>5.736368873474425</t>
  </si>
  <si>
    <t>5.247527186644685</t>
  </si>
  <si>
    <t>0.197387675237082</t>
  </si>
  <si>
    <t>3.57396410094485</t>
  </si>
  <si>
    <t>3.2920577584054103</t>
  </si>
  <si>
    <t>0.27337233462191046</t>
  </si>
  <si>
    <t>2.7894208649727297</t>
  </si>
  <si>
    <t>2.70225099081037</t>
  </si>
  <si>
    <t>0.245806141321897</t>
  </si>
  <si>
    <t>4.35111485141843</t>
  </si>
  <si>
    <t>3.81606062261076</t>
  </si>
  <si>
    <t>0.318322735197601</t>
  </si>
  <si>
    <t>6.8751939164337355</t>
  </si>
  <si>
    <t>6.122795604596095</t>
  </si>
  <si>
    <t>0.159557324122515</t>
  </si>
  <si>
    <t>1.2836899606556398</t>
  </si>
  <si>
    <t>1.15592246529591</t>
  </si>
  <si>
    <t>0.2428922322353455</t>
  </si>
  <si>
    <t>2.86587299775712</t>
  </si>
  <si>
    <t>2.43801063801939</t>
  </si>
  <si>
    <t>0.2636412738716495</t>
  </si>
  <si>
    <t>5.897547213922611</t>
  </si>
  <si>
    <t>5.393433264278425</t>
  </si>
  <si>
    <t>0.146225968986896</t>
  </si>
  <si>
    <t>4.385586056897785</t>
  </si>
  <si>
    <t>4.11526681432874</t>
  </si>
  <si>
    <t>0.2392119643896295</t>
  </si>
  <si>
    <t>1.747292764301005</t>
  </si>
  <si>
    <t>1.4005102979453752</t>
  </si>
  <si>
    <t>0.30351092048105655</t>
  </si>
  <si>
    <t>2.4440665346717196</t>
  </si>
  <si>
    <t>1.955443447287075</t>
  </si>
  <si>
    <t>0.107964470579541</t>
  </si>
  <si>
    <t>1.0528362299168301</t>
  </si>
  <si>
    <t>1.1327198130029</t>
  </si>
  <si>
    <t>0.12242378728143599</t>
  </si>
  <si>
    <t>7.60867116274059</t>
  </si>
  <si>
    <t>7.391351975282349</t>
  </si>
  <si>
    <t>0.186504476044283</t>
  </si>
  <si>
    <t>3.891008922090445</t>
  </si>
  <si>
    <t>3.11366599807345</t>
  </si>
  <si>
    <t>0.2115691143495115</t>
  </si>
  <si>
    <t>4.270412995726905</t>
  </si>
  <si>
    <t>3.8699668722165352</t>
  </si>
  <si>
    <t>0.2471701571379605</t>
  </si>
  <si>
    <t>8.52990639174058</t>
  </si>
  <si>
    <t>7.33496347945777</t>
  </si>
  <si>
    <t>0.26459363793735247</t>
  </si>
  <si>
    <t>8.57845508768872</t>
  </si>
  <si>
    <t>7.29973233712496</t>
  </si>
  <si>
    <t>0.267520315401558</t>
  </si>
  <si>
    <t>2.3372001601631798</t>
  </si>
  <si>
    <t>1.97240697541107</t>
  </si>
  <si>
    <t>0.144918728281015</t>
  </si>
  <si>
    <t>1.0749351913807779</t>
  </si>
  <si>
    <t>0.9528987498546275</t>
  </si>
  <si>
    <t>0.142849948425896</t>
  </si>
  <si>
    <t>1.182335357683335</t>
  </si>
  <si>
    <t>0.998957731134431</t>
  </si>
  <si>
    <t>0.10445207464739</t>
  </si>
  <si>
    <t>4.605994783201336</t>
  </si>
  <si>
    <t>3.47936447784424</t>
  </si>
  <si>
    <t>0.126125375181948</t>
  </si>
  <si>
    <t>3.41804956001727</t>
  </si>
  <si>
    <t>3.805359854484065</t>
  </si>
  <si>
    <t>0.184660122776133</t>
  </si>
  <si>
    <t>3.9154649725713604</t>
  </si>
  <si>
    <t>3.76233596190216</t>
  </si>
  <si>
    <t>0.0884216406827898</t>
  </si>
  <si>
    <t>8.24217083827237</t>
  </si>
  <si>
    <t>7.79823068470437</t>
  </si>
  <si>
    <t>0.1364233982778015</t>
  </si>
  <si>
    <t>3.7478818707786</t>
  </si>
  <si>
    <t>4.08375142015242</t>
  </si>
  <si>
    <t>0.18550008693070352</t>
  </si>
  <si>
    <t>2.105094204770465</t>
  </si>
  <si>
    <t>2.3644944689378447</t>
  </si>
  <si>
    <t>0.0786183645285211</t>
  </si>
  <si>
    <t>3.99105386993154</t>
  </si>
  <si>
    <t>3.63520846568722</t>
  </si>
  <si>
    <t>0.2445612089555215</t>
  </si>
  <si>
    <t>1.11519769134121</t>
  </si>
  <si>
    <t>0.979656126820138</t>
  </si>
  <si>
    <t>0.215045580264728</t>
  </si>
  <si>
    <t>1.0170304892229265</t>
  </si>
  <si>
    <t>0.9415988384859565</t>
  </si>
  <si>
    <t>0.138594689511664</t>
  </si>
  <si>
    <t>1.172053733200255</t>
  </si>
  <si>
    <t>1.22501583949763</t>
  </si>
  <si>
    <t>0.28052165946416896</t>
  </si>
  <si>
    <t>4.752834223789765</t>
  </si>
  <si>
    <t>3.83495030978515</t>
  </si>
  <si>
    <t>0.2273365735922525</t>
  </si>
  <si>
    <t>8.08071909155507</t>
  </si>
  <si>
    <t>7.140659260417</t>
  </si>
  <si>
    <t>0.1751736434299315</t>
  </si>
  <si>
    <t>3.642213408453445</t>
  </si>
  <si>
    <t>3.370389382187505</t>
  </si>
  <si>
    <t>0.269310167889442</t>
  </si>
  <si>
    <t>7.7418263118700406</t>
  </si>
  <si>
    <t>6.35181062938476</t>
  </si>
  <si>
    <t>0.3002113500553155</t>
  </si>
  <si>
    <t>2.0466178958636654</t>
  </si>
  <si>
    <t>1.7727301448258799</t>
  </si>
  <si>
    <t>0.155621368330454</t>
  </si>
  <si>
    <t>5.0562259294760405</t>
  </si>
  <si>
    <t>4.47255641316944</t>
  </si>
  <si>
    <t>0.189067960379002</t>
  </si>
  <si>
    <t>7.17920335247314</t>
  </si>
  <si>
    <t>6.53939563468482</t>
  </si>
  <si>
    <t>0.128441641579428</t>
  </si>
  <si>
    <t>3.15566616135311</t>
  </si>
  <si>
    <t>2.7968750857314397</t>
  </si>
  <si>
    <t>0.30491061955885546</t>
  </si>
  <si>
    <t>1.072937260479205</t>
  </si>
  <si>
    <t>0.9594343673919186</t>
  </si>
  <si>
    <t>0.341568290129599</t>
  </si>
  <si>
    <t>2.10764609566418</t>
  </si>
  <si>
    <t>1.65575957530146</t>
  </si>
  <si>
    <t>0.249532013405199</t>
  </si>
  <si>
    <t>1.806580868695765</t>
  </si>
  <si>
    <t>1.5221134770355</t>
  </si>
  <si>
    <t>0.211924213857062</t>
  </si>
  <si>
    <t>1.449970680231485</t>
  </si>
  <si>
    <t>1.36328767056926</t>
  </si>
  <si>
    <t>0.232326507104043</t>
  </si>
  <si>
    <t>1.16906778769816</t>
  </si>
  <si>
    <t>0.9923989267091841</t>
  </si>
  <si>
    <t>0.3481159732999935</t>
  </si>
  <si>
    <t>0.8530682392933515</t>
  </si>
  <si>
    <t>0.7368569413034236</t>
  </si>
  <si>
    <t>0.3274740759423035</t>
  </si>
  <si>
    <t>3.241987739774845</t>
  </si>
  <si>
    <t>2.865267301381595</t>
  </si>
  <si>
    <t>0.2689164334335245</t>
  </si>
  <si>
    <t>4.017825339842445</t>
  </si>
  <si>
    <t>3.54957429373332</t>
  </si>
  <si>
    <t>0.159005195711516</t>
  </si>
  <si>
    <t>3.8247592862797752</t>
  </si>
  <si>
    <t>3.2868585731326547</t>
  </si>
  <si>
    <t>0.1994983110145905</t>
  </si>
  <si>
    <t>1.206774110791705</t>
  </si>
  <si>
    <t>1.15291120680475</t>
  </si>
  <si>
    <t>0.3424409144432695</t>
  </si>
  <si>
    <t>8.264302057394396</t>
  </si>
  <si>
    <t>6.32597138241413</t>
  </si>
  <si>
    <t>0.23857916405358348</t>
  </si>
  <si>
    <t>7.01659965774323</t>
  </si>
  <si>
    <t>6.64582887445951</t>
  </si>
  <si>
    <t>0.27625674876767803</t>
  </si>
  <si>
    <t>10.5976365055798</t>
  </si>
  <si>
    <t>9.68075255121929</t>
  </si>
  <si>
    <t>0.203799262439227</t>
  </si>
  <si>
    <t>2.728660450103555</t>
  </si>
  <si>
    <t>2.362192578040585</t>
  </si>
  <si>
    <t>0.2305080386150365</t>
  </si>
  <si>
    <t>2.1164147561221753</t>
  </si>
  <si>
    <t>1.823844388078695</t>
  </si>
  <si>
    <t>0.3017420269787445</t>
  </si>
  <si>
    <t>8.14457405835886</t>
  </si>
  <si>
    <t>7.34825447186863</t>
  </si>
  <si>
    <t>0.2487992430446025</t>
  </si>
  <si>
    <t>1.075071976625485</t>
  </si>
  <si>
    <t>1.08582036475214</t>
  </si>
  <si>
    <t>0.183018442809477</t>
  </si>
  <si>
    <t>7.26818685115806</t>
  </si>
  <si>
    <t>6.707472794617835</t>
  </si>
  <si>
    <t>0.19530962363910148</t>
  </si>
  <si>
    <t>3.0146643065953747</t>
  </si>
  <si>
    <t>2.49273035960679</t>
  </si>
  <si>
    <t>0.4188089809375255</t>
  </si>
  <si>
    <t>4.29554541562867</t>
  </si>
  <si>
    <t>3.353965268155</t>
  </si>
  <si>
    <t>0.250860768570766</t>
  </si>
  <si>
    <t>2.8667786051186797</t>
  </si>
  <si>
    <t>2.4282276713844997</t>
  </si>
  <si>
    <t>0.183013378638651</t>
  </si>
  <si>
    <t>2.89510024006415</t>
  </si>
  <si>
    <t>2.635153549680965</t>
  </si>
  <si>
    <t>0.2283136455109915</t>
  </si>
  <si>
    <t>5.873272900937425</t>
  </si>
  <si>
    <t>4.984685479847735</t>
  </si>
  <si>
    <t>0.219753372087063</t>
  </si>
  <si>
    <t>3.079021380696465</t>
  </si>
  <si>
    <t>3.002951309947385</t>
  </si>
  <si>
    <t>0.2146633636579765</t>
  </si>
  <si>
    <t>6.21195434705732</t>
  </si>
  <si>
    <t>5.668292977962075</t>
  </si>
  <si>
    <t>0.19752063533262648</t>
  </si>
  <si>
    <t>3.05571075879454</t>
  </si>
  <si>
    <t>3.138811188627245</t>
  </si>
  <si>
    <t>0.201186161316307</t>
  </si>
  <si>
    <t>4.63258828154135</t>
  </si>
  <si>
    <t>4.175702434015395</t>
  </si>
  <si>
    <t>0.223267190156509</t>
  </si>
  <si>
    <t>1.34113186138203</t>
  </si>
  <si>
    <t>1.287426509363495</t>
  </si>
  <si>
    <t>0.222428832372133</t>
  </si>
  <si>
    <t>2.097122982184025</t>
  </si>
  <si>
    <t>1.99369412932566</t>
  </si>
  <si>
    <t>0.189548324807959</t>
  </si>
  <si>
    <t>3.487428132420375</t>
  </si>
  <si>
    <t>3.2231988750029847</t>
  </si>
  <si>
    <t>0.24768635849444698</t>
  </si>
  <si>
    <t>1.1139123433930949</t>
  </si>
  <si>
    <t>0.869267062396191</t>
  </si>
  <si>
    <t>0.2169957638006525</t>
  </si>
  <si>
    <t>3.0665867201420847</t>
  </si>
  <si>
    <t>2.57516780601208</t>
  </si>
  <si>
    <t>0.19622581849703502</t>
  </si>
  <si>
    <t>5.266764257412374</t>
  </si>
  <si>
    <t>4.7072636053285155</t>
  </si>
  <si>
    <t>0.38954552097522355</t>
  </si>
  <si>
    <t>6.57339197784545</t>
  </si>
  <si>
    <t>5.74323288371763</t>
  </si>
  <si>
    <t>0.1201315609359915</t>
  </si>
  <si>
    <t>5.104125386612675</t>
  </si>
  <si>
    <t>4.60749731999051</t>
  </si>
  <si>
    <t>0.109703341572845</t>
  </si>
  <si>
    <t>5.499125861998295</t>
  </si>
  <si>
    <t>5.1015112327332</t>
  </si>
  <si>
    <t>0.245214773188074</t>
  </si>
  <si>
    <t>1.886701026486885</t>
  </si>
  <si>
    <t>1.682799060220305</t>
  </si>
  <si>
    <t>0.2191297453527835</t>
  </si>
  <si>
    <t>4.554390033635309</t>
  </si>
  <si>
    <t>3.3768258885331646</t>
  </si>
  <si>
    <t>0.169697732224048</t>
  </si>
  <si>
    <t>2.73424616655273</t>
  </si>
  <si>
    <t>2.4854754219523647</t>
  </si>
  <si>
    <t>0.23817951591827</t>
  </si>
  <si>
    <t>1.5520231011772698</t>
  </si>
  <si>
    <t>1.39015674151785</t>
  </si>
  <si>
    <t>0.128292420683454</t>
  </si>
  <si>
    <t>1.72163553230966</t>
  </si>
  <si>
    <t>1.524916530537775</t>
  </si>
  <si>
    <t>0.212543604111693</t>
  </si>
  <si>
    <t>5.908656789008645</t>
  </si>
  <si>
    <t>5.616937721654805</t>
  </si>
  <si>
    <t>0.2744895672866635</t>
  </si>
  <si>
    <t>0.5561720857012145</t>
  </si>
  <si>
    <t>0.4922647864681905</t>
  </si>
  <si>
    <t>0.11359793576668</t>
  </si>
  <si>
    <t>2.414674902936695</t>
  </si>
  <si>
    <t>2.55398324350541</t>
  </si>
  <si>
    <t>0.3419893875120335</t>
  </si>
  <si>
    <t>6.512381570716775</t>
  </si>
  <si>
    <t>5.401570585691765</t>
  </si>
  <si>
    <t>0.173701137408213</t>
  </si>
  <si>
    <t>2.1237679651068797</t>
  </si>
  <si>
    <t>1.872671361602595</t>
  </si>
  <si>
    <t>0.311497160022964</t>
  </si>
  <si>
    <t>6.581285915617945</t>
  </si>
  <si>
    <t>5.7391463671631655</t>
  </si>
  <si>
    <t>0.32189799494564453</t>
  </si>
  <si>
    <t>4.422202346471556</t>
  </si>
  <si>
    <t>3.918816959948</t>
  </si>
  <si>
    <t>0.179723166333772</t>
  </si>
  <si>
    <t>6.9061098398263</t>
  </si>
  <si>
    <t>6.352499462722495</t>
  </si>
  <si>
    <t>0.180374607972363</t>
  </si>
  <si>
    <t>5.6191844252242404</t>
  </si>
  <si>
    <t>4.9828077190306</t>
  </si>
  <si>
    <t>0.31936922914492805</t>
  </si>
  <si>
    <t>11.68532293569375</t>
  </si>
  <si>
    <t>9.814423288121976</t>
  </si>
  <si>
    <t>0.15083625774834</t>
  </si>
  <si>
    <t>10.961384732672801</t>
  </si>
  <si>
    <t>10.11730384520633</t>
  </si>
  <si>
    <t>0.115723320230149</t>
  </si>
  <si>
    <t>2.8760322205728848</t>
  </si>
  <si>
    <t>2.16818560400268</t>
  </si>
  <si>
    <t>0.298766793106189</t>
  </si>
  <si>
    <t>5.519652762862355</t>
  </si>
  <si>
    <t>4.75803301489594</t>
  </si>
  <si>
    <t>0.376463427804533</t>
  </si>
  <si>
    <t>9.400031966314046</t>
  </si>
  <si>
    <t>6.846966140987915</t>
  </si>
  <si>
    <t>0.24953701841311698</t>
  </si>
  <si>
    <t>1.937341063925215</t>
  </si>
  <si>
    <t>1.56857332663068</t>
  </si>
  <si>
    <t>0.17621989238553049</t>
  </si>
  <si>
    <t>2.572342997329785</t>
  </si>
  <si>
    <t>2.386367751579405</t>
  </si>
  <si>
    <t>0.1470584248450405</t>
  </si>
  <si>
    <t>1.855115769577925</t>
  </si>
  <si>
    <t>1.7438675614686598</t>
  </si>
  <si>
    <t>0.131419886044114</t>
  </si>
  <si>
    <t>4.992483599034365</t>
  </si>
  <si>
    <t>4.26257446190872</t>
  </si>
  <si>
    <t>0.22998197730991948</t>
  </si>
  <si>
    <t>6.025878084810735</t>
  </si>
  <si>
    <t>4.778623958627184</t>
  </si>
  <si>
    <t>0.142513035903706</t>
  </si>
  <si>
    <t>2.69588054455493</t>
  </si>
  <si>
    <t>2.56874168789314</t>
  </si>
  <si>
    <t>0.1679250396089665</t>
  </si>
  <si>
    <t>4.88084940272739</t>
  </si>
  <si>
    <t>4.693359464782765</t>
  </si>
  <si>
    <t>0.274574687890113</t>
  </si>
  <si>
    <t>3.58114328166005</t>
  </si>
  <si>
    <t>3.6395918400540452</t>
  </si>
  <si>
    <t>0.2046083602516785</t>
  </si>
  <si>
    <t>5.95358611243287</t>
  </si>
  <si>
    <t>5.430409086754395</t>
  </si>
  <si>
    <t>0.237801253155992</t>
  </si>
  <si>
    <t>3.86090002140861</t>
  </si>
  <si>
    <t>3.5914509378974397</t>
  </si>
  <si>
    <t>0.292801963851686</t>
  </si>
  <si>
    <t>4.77344283685831</t>
  </si>
  <si>
    <t>4.28477711058215</t>
  </si>
  <si>
    <t>0.19866192992210802</t>
  </si>
  <si>
    <t>8.0061068027329</t>
  </si>
  <si>
    <t>7.778463586634334</t>
  </si>
  <si>
    <t>0.20793788034362298</t>
  </si>
  <si>
    <t>2.62081689881549</t>
  </si>
  <si>
    <t>2.22306467727222</t>
  </si>
  <si>
    <t>0.1800724182340335</t>
  </si>
  <si>
    <t>0.6127034080041309</t>
  </si>
  <si>
    <t>0.521383357216582</t>
  </si>
  <si>
    <t>0.3410494582070865</t>
  </si>
  <si>
    <t>5.5051683864877905</t>
  </si>
  <si>
    <t>4.756850141363575</t>
  </si>
  <si>
    <t>0.2390777816692335</t>
  </si>
  <si>
    <t>3.592633179052815</t>
  </si>
  <si>
    <t>2.94555261958982</t>
  </si>
  <si>
    <t>0.2223702767370575</t>
  </si>
  <si>
    <t>1.34153199993323</t>
  </si>
  <si>
    <t>1.160438410807235</t>
  </si>
  <si>
    <t>0.2841430261814215</t>
  </si>
  <si>
    <t>2.20444034394102</t>
  </si>
  <si>
    <t>1.75587640644818</t>
  </si>
  <si>
    <t>0.1832826073585235</t>
  </si>
  <si>
    <t>1.7942547647305</t>
  </si>
  <si>
    <t>1.8355107147299048</t>
  </si>
  <si>
    <t>0.151400790591392</t>
  </si>
  <si>
    <t>6.540575073277125</t>
  </si>
  <si>
    <t>6.390470596580655</t>
  </si>
  <si>
    <t>0.13093918726453851</t>
  </si>
  <si>
    <t>4.136946013902964</t>
  </si>
  <si>
    <t>3.68146608399895</t>
  </si>
  <si>
    <t>0.2837167013806</t>
  </si>
  <si>
    <t>1.5427468428069502</t>
  </si>
  <si>
    <t>1.37761695260894</t>
  </si>
  <si>
    <t>0.107593983918882</t>
  </si>
  <si>
    <t>5.373277414292855</t>
  </si>
  <si>
    <t>5.31503013816277</t>
  </si>
  <si>
    <t>0.168172024436197</t>
  </si>
  <si>
    <t>5.16655322032961</t>
  </si>
  <si>
    <t>4.616431064619105</t>
  </si>
  <si>
    <t>0.2090674243638255</t>
  </si>
  <si>
    <t>1.000645170621866</t>
  </si>
  <si>
    <t>0.9179485597244574</t>
  </si>
  <si>
    <t>0.16491423981493902</t>
  </si>
  <si>
    <t>4.70539769976238</t>
  </si>
  <si>
    <t>4.586074446211845</t>
  </si>
  <si>
    <t>0.16875017111996</t>
  </si>
  <si>
    <t>3.9473105937235653</t>
  </si>
  <si>
    <t>3.665723074221045</t>
  </si>
  <si>
    <t>0.206801778743793</t>
  </si>
  <si>
    <t>4.124159108200135</t>
  </si>
  <si>
    <t>3.2341747429227503</t>
  </si>
  <si>
    <t>0.2818988695203575</t>
  </si>
  <si>
    <t>2.71172767070389</t>
  </si>
  <si>
    <t>1.76282984161842</t>
  </si>
  <si>
    <t>0.2033501298377395</t>
  </si>
  <si>
    <t>1.17128331842573</t>
  </si>
  <si>
    <t>1.15982249173621</t>
  </si>
  <si>
    <t>0.2583246101704635</t>
  </si>
  <si>
    <t>4.910395825708495</t>
  </si>
  <si>
    <t>4.241307609116324</t>
  </si>
  <si>
    <t>0.137263581442419</t>
  </si>
  <si>
    <t>14.3656105083776</t>
  </si>
  <si>
    <t>13.8848204085641</t>
  </si>
  <si>
    <t>0.188904923884882</t>
  </si>
  <si>
    <t>5.796989448256615</t>
  </si>
  <si>
    <t>5.399363328379055</t>
  </si>
  <si>
    <t>0.14225478912562617</t>
  </si>
  <si>
    <t>7.5352170799802956</t>
  </si>
  <si>
    <t>7.404928542892154</t>
  </si>
  <si>
    <t>0.1894042189613675</t>
  </si>
  <si>
    <t>8.064280391428689</t>
  </si>
  <si>
    <t>7.244833496590855</t>
  </si>
  <si>
    <t>0.2425263060920215</t>
  </si>
  <si>
    <t>3.3461766497682497</t>
  </si>
  <si>
    <t>2.61407651508959</t>
  </si>
  <si>
    <t>0.401838847761606</t>
  </si>
  <si>
    <t>7.762643655536889</t>
  </si>
  <si>
    <t>5.891404168309475</t>
  </si>
  <si>
    <t>0.158599271958826</t>
  </si>
  <si>
    <t>1.0142221176799051</t>
  </si>
  <si>
    <t>0.949193564630856</t>
  </si>
  <si>
    <t>0.222610079685665</t>
  </si>
  <si>
    <t>4.79092231612835</t>
  </si>
  <si>
    <t>4.54002863334847</t>
  </si>
  <si>
    <t>0.160218160345947</t>
  </si>
  <si>
    <t>6.948458929142375</t>
  </si>
  <si>
    <t>6.403883058875884</t>
  </si>
  <si>
    <t>0.237272701523409</t>
  </si>
  <si>
    <t>4.783412171999185</t>
  </si>
  <si>
    <t>4.544925979171586</t>
  </si>
  <si>
    <t>0.3019051811135045</t>
  </si>
  <si>
    <t>3.08860999810426</t>
  </si>
  <si>
    <t>2.57661735947278</t>
  </si>
  <si>
    <t>0.1256963411098645</t>
  </si>
  <si>
    <t>5.281777244780475</t>
  </si>
  <si>
    <t>5.2044030004357555</t>
  </si>
  <si>
    <t>0.20841818143377</t>
  </si>
  <si>
    <t>5.46011569309619</t>
  </si>
  <si>
    <t>5.043545026634735</t>
  </si>
  <si>
    <t>0.256415186787251</t>
  </si>
  <si>
    <t>7.5612832809504</t>
  </si>
  <si>
    <t>6.927485999577625</t>
  </si>
  <si>
    <t>0.142072186275842</t>
  </si>
  <si>
    <t>5.567425228366855</t>
  </si>
  <si>
    <t>4.94504705813289</t>
  </si>
  <si>
    <t>0.3060752306392855</t>
  </si>
  <si>
    <t>4.971994867713406</t>
  </si>
  <si>
    <t>3.5128471273123196</t>
  </si>
  <si>
    <t>0.145936806062861</t>
  </si>
  <si>
    <t>3.0355421544018197</t>
  </si>
  <si>
    <t>3.06680783928831</t>
  </si>
  <si>
    <t>0.2710989448288415</t>
  </si>
  <si>
    <t>5.453765602126705</t>
  </si>
  <si>
    <t>5.44960303813796</t>
  </si>
  <si>
    <t>0.143489353773027</t>
  </si>
  <si>
    <t>3.557062085024805</t>
  </si>
  <si>
    <t>3.33336695473871</t>
  </si>
  <si>
    <t>0.3023760096300845</t>
  </si>
  <si>
    <t>5.93867240903414</t>
  </si>
  <si>
    <t>5.17034606322699</t>
  </si>
  <si>
    <t>0.247076630571692</t>
  </si>
  <si>
    <t>1.8327912444059251</t>
  </si>
  <si>
    <t>1.614646323410545</t>
  </si>
  <si>
    <t>0.147682030233402</t>
  </si>
  <si>
    <t>4.6509102700108</t>
  </si>
  <si>
    <t>4.55100873187163</t>
  </si>
  <si>
    <t>0.34057690059238854</t>
  </si>
  <si>
    <t>5.33857669584458</t>
  </si>
  <si>
    <t>3.996072313820645</t>
  </si>
  <si>
    <t>0.239818812048149</t>
  </si>
  <si>
    <t>5.365568406932785</t>
  </si>
  <si>
    <t>4.2183635656379455</t>
  </si>
  <si>
    <t>0.312513943114328</t>
  </si>
  <si>
    <t>4.94863255322222</t>
  </si>
  <si>
    <t>4.062081513374155</t>
  </si>
  <si>
    <t>0.196138339224301</t>
  </si>
  <si>
    <t>14.3431006342021</t>
  </si>
  <si>
    <t>12.67397650823245</t>
  </si>
  <si>
    <t>0.181398260085501</t>
  </si>
  <si>
    <t>3.9944144323973747</t>
  </si>
  <si>
    <t>3.74021714313813</t>
  </si>
  <si>
    <t>0.117769228295309</t>
  </si>
  <si>
    <t>3.339764869293205</t>
  </si>
  <si>
    <t>3.7002805686681652</t>
  </si>
  <si>
    <t>0.20535414331834</t>
  </si>
  <si>
    <t>10.20172390366075</t>
  </si>
  <si>
    <t>8.983846733495419</t>
  </si>
  <si>
    <t>0.142582811215027</t>
  </si>
  <si>
    <t>4.671196502916845</t>
  </si>
  <si>
    <t>4.80907453375583</t>
  </si>
  <si>
    <t>0.238642018415461</t>
  </si>
  <si>
    <t>6.225041310313675</t>
  </si>
  <si>
    <t>5.725994844731154</t>
  </si>
  <si>
    <t>0.11933136273091649</t>
  </si>
  <si>
    <t>2.88885042482331</t>
  </si>
  <si>
    <t>3.610953350867005</t>
  </si>
  <si>
    <t>0.1583722041500415</t>
  </si>
  <si>
    <t>4.324866960061245</t>
  </si>
  <si>
    <t>4.5903104162673145</t>
  </si>
  <si>
    <t>0.150321275711457</t>
  </si>
  <si>
    <t>1.898188839035155</t>
  </si>
  <si>
    <t>1.90975392615295</t>
  </si>
  <si>
    <t>0.1736336922310715</t>
  </si>
  <si>
    <t>2.71544658245289</t>
  </si>
  <si>
    <t>2.2925425956629253</t>
  </si>
  <si>
    <t>0.120099133783708</t>
  </si>
  <si>
    <t>1.6736273772775152</t>
  </si>
  <si>
    <t>1.8534831886903351</t>
  </si>
  <si>
    <t>0.25899427613533</t>
  </si>
  <si>
    <t>1.897371061408365</t>
  </si>
  <si>
    <t>1.633461538709895</t>
  </si>
  <si>
    <t>0.1320502494435345</t>
  </si>
  <si>
    <t>15.722673018605299</t>
  </si>
  <si>
    <t>15.7227773692826</t>
  </si>
  <si>
    <t>0.394725501793444</t>
  </si>
  <si>
    <t>1.359381370971425</t>
  </si>
  <si>
    <t>1.214839564660915</t>
  </si>
  <si>
    <t>0.118918779168941</t>
  </si>
  <si>
    <t>0.9609627516476951</t>
  </si>
  <si>
    <t>0.9547796030026785</t>
  </si>
  <si>
    <t>0.31277829998783846</t>
  </si>
  <si>
    <t>3.93441299102646</t>
  </si>
  <si>
    <t>3.3710389569144548</t>
  </si>
  <si>
    <t>0.18273701519937852</t>
  </si>
  <si>
    <t>1.32775570212184</t>
  </si>
  <si>
    <t>1.166888304720725</t>
  </si>
  <si>
    <t>0.1780120079382405</t>
  </si>
  <si>
    <t>3.044714093159625</t>
  </si>
  <si>
    <t>2.84165625244726</t>
  </si>
  <si>
    <t>0.321816281192073</t>
  </si>
  <si>
    <t>3.373125801371465</t>
  </si>
  <si>
    <t>2.900166555576825</t>
  </si>
  <si>
    <t>0.3378769680774495</t>
  </si>
  <si>
    <t>2.2119866957134198</t>
  </si>
  <si>
    <t>1.754384403544825</t>
  </si>
  <si>
    <t>0.2550940963287365</t>
  </si>
  <si>
    <t>2.12894376833087</t>
  </si>
  <si>
    <t>2.075078455371515</t>
  </si>
  <si>
    <t>0.3584567014823805</t>
  </si>
  <si>
    <t>2.86605452816464</t>
  </si>
  <si>
    <t>2.5562472524193103</t>
  </si>
  <si>
    <t>0.16073412798508352</t>
  </si>
  <si>
    <t>0.806269665483876</t>
  </si>
  <si>
    <t>0.750890789021595</t>
  </si>
  <si>
    <t>0.154753383442089</t>
  </si>
  <si>
    <t>3.2930355968273703</t>
  </si>
  <si>
    <t>2.943694968154135</t>
  </si>
  <si>
    <t>0.208946047837386</t>
  </si>
  <si>
    <t>1.628088139209215</t>
  </si>
  <si>
    <t>1.515804404254515</t>
  </si>
  <si>
    <t>0.399058092565017</t>
  </si>
  <si>
    <t>1.57988173544716</t>
  </si>
  <si>
    <t>1.257213006773135</t>
  </si>
  <si>
    <t>0.2811286940667415</t>
  </si>
  <si>
    <t>2.15493067082113</t>
  </si>
  <si>
    <t>1.932099265799165</t>
  </si>
  <si>
    <t>0.374886921041159</t>
  </si>
  <si>
    <t>2.123597861345755</t>
  </si>
  <si>
    <t>1.762504286677335</t>
  </si>
  <si>
    <t>0.207681225821547</t>
  </si>
  <si>
    <t>3.360841577835455</t>
  </si>
  <si>
    <t>2.669630750827425</t>
  </si>
  <si>
    <t>0.25984347613226855</t>
  </si>
  <si>
    <t>12.92958906111755</t>
  </si>
  <si>
    <t>10.87551280152895</t>
  </si>
  <si>
    <t>0.33731363151421</t>
  </si>
  <si>
    <t>7.800212396350395</t>
  </si>
  <si>
    <t>6.918141718606465</t>
  </si>
  <si>
    <t>0.35240443970170354</t>
  </si>
  <si>
    <t>1.1359982768468049</t>
  </si>
  <si>
    <t>0.9449776790595334</t>
  </si>
  <si>
    <t>0.320432093237612</t>
  </si>
  <si>
    <t>9.94310865617652</t>
  </si>
  <si>
    <t>9.403392982650164</t>
  </si>
  <si>
    <t>0.210808894309243</t>
  </si>
  <si>
    <t>3.8039894640201153</t>
  </si>
  <si>
    <t>3.7584077037082197</t>
  </si>
  <si>
    <t>0.143561887026751</t>
  </si>
  <si>
    <t>2.5474708378221997</t>
  </si>
  <si>
    <t>2.4975830034222497</t>
  </si>
  <si>
    <t>0.248648930644274</t>
  </si>
  <si>
    <t>0.8139174437160925</t>
  </si>
  <si>
    <t>0.7320509550632754</t>
  </si>
  <si>
    <t>0.2329077950765855</t>
  </si>
  <si>
    <t>1.027771629798125</t>
  </si>
  <si>
    <t>0.856837606332082</t>
  </si>
  <si>
    <t>0.2745928219568205</t>
  </si>
  <si>
    <t>4.625372943085965</t>
  </si>
  <si>
    <t>4.072587592079805</t>
  </si>
  <si>
    <t>0.217721649252061</t>
  </si>
  <si>
    <t>4.778622758490535</t>
  </si>
  <si>
    <t>4.081725235341775</t>
  </si>
  <si>
    <t>0.317848125591148</t>
  </si>
  <si>
    <t>5.258122131939929</t>
  </si>
  <si>
    <t>4.68168656653048</t>
  </si>
  <si>
    <t>0.21811742435200998</t>
  </si>
  <si>
    <t>3.4481301931865502</t>
  </si>
  <si>
    <t>2.933406127560775</t>
  </si>
  <si>
    <t>0.29946228502903</t>
  </si>
  <si>
    <t>1.9838004125217001</t>
  </si>
  <si>
    <t>1.97297172473063</t>
  </si>
  <si>
    <t>0.197639955749525</t>
  </si>
  <si>
    <t>1.93292266342887</t>
  </si>
  <si>
    <t>1.65306588157171</t>
  </si>
  <si>
    <t>0.290299333768311</t>
  </si>
  <si>
    <t>3.716889046147705</t>
  </si>
  <si>
    <t>2.9861622938613452</t>
  </si>
  <si>
    <t>0.145384862237377</t>
  </si>
  <si>
    <t>1.7522884515045352</t>
  </si>
  <si>
    <t>1.540866191610485</t>
  </si>
  <si>
    <t>0.324573643218682</t>
  </si>
  <si>
    <t>1.53884151241619</t>
  </si>
  <si>
    <t>1.198382137285285</t>
  </si>
  <si>
    <t>0.34712015976118704</t>
  </si>
  <si>
    <t>2.031483723432145</t>
  </si>
  <si>
    <t>2.019298012711725</t>
  </si>
  <si>
    <t>0.25464735549865947</t>
  </si>
  <si>
    <t>1.6838994668991352</t>
  </si>
  <si>
    <t>1.4272805277550349</t>
  </si>
  <si>
    <t>0.291139824569842</t>
  </si>
  <si>
    <t>1.405070281623285</t>
  </si>
  <si>
    <t>1.4073509890508902</t>
  </si>
  <si>
    <t>0.31831393630128946</t>
  </si>
  <si>
    <t>0.9842692166878895</t>
  </si>
  <si>
    <t>0.781554141632947</t>
  </si>
  <si>
    <t>0.2041503172206865</t>
  </si>
  <si>
    <t>1.94489304252679</t>
  </si>
  <si>
    <t>1.940666411982325</t>
  </si>
  <si>
    <t>0.415622150354217</t>
  </si>
  <si>
    <t>1.485650631360025</t>
  </si>
  <si>
    <t>1.1466519064384202</t>
  </si>
  <si>
    <t>0.14901826738726798</t>
  </si>
  <si>
    <t>1.04916994798799</t>
  </si>
  <si>
    <t>1.0011981032472361</t>
  </si>
  <si>
    <t>0.22303835693141</t>
  </si>
  <si>
    <t>0.9283795963014221</t>
  </si>
  <si>
    <t>0.9107921631050084</t>
  </si>
  <si>
    <t>0.289409163748352</t>
  </si>
  <si>
    <t>0.7684565870920219</t>
  </si>
  <si>
    <t>0.6768352437825556</t>
  </si>
  <si>
    <t>0.10864149213357249</t>
  </si>
  <si>
    <t>15.5359779010024</t>
  </si>
  <si>
    <t>16.0305356921711</t>
  </si>
  <si>
    <t>0.208092899737369</t>
  </si>
  <si>
    <t>10.775258325895301</t>
  </si>
  <si>
    <t>9.998075359172894</t>
  </si>
  <si>
    <t>0.227258223061548</t>
  </si>
  <si>
    <t>11.12822714932965</t>
  </si>
  <si>
    <t>10.4129739504655</t>
  </si>
  <si>
    <t>0.1942631394218975</t>
  </si>
  <si>
    <t>6.525856438882515</t>
  </si>
  <si>
    <t>5.961014263390375</t>
  </si>
  <si>
    <t>0.234068288048185</t>
  </si>
  <si>
    <t>7.32399607162205</t>
  </si>
  <si>
    <t>6.523460714812854</t>
  </si>
  <si>
    <t>0.270963920735785</t>
  </si>
  <si>
    <t>8.7263095796254</t>
  </si>
  <si>
    <t>8.202559633232475</t>
  </si>
  <si>
    <t>0.316506136750604</t>
  </si>
  <si>
    <t>4.00752433932535</t>
  </si>
  <si>
    <t>4.277847164281225</t>
  </si>
  <si>
    <t>0.298839593964873</t>
  </si>
  <si>
    <t>5.59683332294307</t>
  </si>
  <si>
    <t>4.662477825643331</t>
  </si>
  <si>
    <t>0.255544231120346</t>
  </si>
  <si>
    <t>3.1971104957708247</t>
  </si>
  <si>
    <t>2.967688241650455</t>
  </si>
  <si>
    <t>0.2313772516194795</t>
  </si>
  <si>
    <t>4.33755118029895</t>
  </si>
  <si>
    <t>4.183176819634754</t>
  </si>
  <si>
    <t>0.2560125129775505</t>
  </si>
  <si>
    <t>1.8542324469987999</t>
  </si>
  <si>
    <t>1.78878377467211</t>
  </si>
  <si>
    <t>0.22865685984408451</t>
  </si>
  <si>
    <t>4.34646807327278</t>
  </si>
  <si>
    <t>4.103370197481375</t>
  </si>
  <si>
    <t>0.1777254850349375</t>
  </si>
  <si>
    <t>1.622747465741065</t>
  </si>
  <si>
    <t>1.65471852214158</t>
  </si>
  <si>
    <t>0.2308383624267425</t>
  </si>
  <si>
    <t>2.9094000899758248</t>
  </si>
  <si>
    <t>2.804475860806825</t>
  </si>
  <si>
    <t>0.2108020203279105</t>
  </si>
  <si>
    <t>4.56563597937978</t>
  </si>
  <si>
    <t>4.19667856368001</t>
  </si>
  <si>
    <t>0.146540229226253</t>
  </si>
  <si>
    <t>1.998622287934075</t>
  </si>
  <si>
    <t>1.8047898684614752</t>
  </si>
  <si>
    <t>0.248855027909801</t>
  </si>
  <si>
    <t>2.0393971879224697</t>
  </si>
  <si>
    <t>1.847645451637915</t>
  </si>
  <si>
    <t>0.248174454976097</t>
  </si>
  <si>
    <t>3.1701799374651802</t>
  </si>
  <si>
    <t>3.20473449881584</t>
  </si>
  <si>
    <t>0.203098270463703</t>
  </si>
  <si>
    <t>4.072574951941925</t>
  </si>
  <si>
    <t>4.18549082479902</t>
  </si>
  <si>
    <t>0.235962640145406</t>
  </si>
  <si>
    <t>2.599313586562055</t>
  </si>
  <si>
    <t>2.477915814449005</t>
  </si>
  <si>
    <t>0.2237859741211965</t>
  </si>
  <si>
    <t>2.7646589272179503</t>
  </si>
  <si>
    <t>2.616399072716375</t>
  </si>
  <si>
    <t>0.19993588282970248</t>
  </si>
  <si>
    <t>3.0925499843906303</t>
  </si>
  <si>
    <t>3.32339400499473</t>
  </si>
  <si>
    <t>0.125672793820921</t>
  </si>
  <si>
    <t>4.13579308243931</t>
  </si>
  <si>
    <t>3.78898248362873</t>
  </si>
  <si>
    <t>0.2072463458874545</t>
  </si>
  <si>
    <t>1.49398738802897</t>
  </si>
  <si>
    <t>1.39212472083301</t>
  </si>
  <si>
    <t>0.139489180670339</t>
  </si>
  <si>
    <t>2.9922244097096202</t>
  </si>
  <si>
    <t>2.936244242846275</t>
  </si>
  <si>
    <t>0.2155149001812495</t>
  </si>
  <si>
    <t>2.7287336242723903</t>
  </si>
  <si>
    <t>2.7606224645577</t>
  </si>
  <si>
    <t>0.328504105284751</t>
  </si>
  <si>
    <t>3.71319024666707</t>
  </si>
  <si>
    <t>2.736329647032265</t>
  </si>
  <si>
    <t>0.287657349487079</t>
  </si>
  <si>
    <t>1.7506325818212</t>
  </si>
  <si>
    <t>1.619183032731115</t>
  </si>
  <si>
    <t>0.287107922152758</t>
  </si>
  <si>
    <t>5.849192682541965</t>
  </si>
  <si>
    <t>5.581793762290426</t>
  </si>
  <si>
    <t>0.20223346948353</t>
  </si>
  <si>
    <t>10.7785975509135</t>
  </si>
  <si>
    <t>9.530760921568625</t>
  </si>
  <si>
    <t>0.332453953944092</t>
  </si>
  <si>
    <t>7.3747324000153505</t>
  </si>
  <si>
    <t>7.573229544134365</t>
  </si>
  <si>
    <t>0.335357561470326</t>
  </si>
  <si>
    <t>5.571913287434225</t>
  </si>
  <si>
    <t>4.98275613552326</t>
  </si>
  <si>
    <t>0.28858847842881</t>
  </si>
  <si>
    <t>2.1065277090896197</t>
  </si>
  <si>
    <t>1.868175671084205</t>
  </si>
  <si>
    <t>0.210085406962312</t>
  </si>
  <si>
    <t>7.83522228569479</t>
  </si>
  <si>
    <t>6.972840067809595</t>
  </si>
  <si>
    <t>0.2141254469802515</t>
  </si>
  <si>
    <t>2.070082741014425</t>
  </si>
  <si>
    <t>1.81591548902279</t>
  </si>
  <si>
    <t>0.1535409839684665</t>
  </si>
  <si>
    <t>6.9233201361251595</t>
  </si>
  <si>
    <t>6.178091658099005</t>
  </si>
  <si>
    <t>0.204663358368</t>
  </si>
  <si>
    <t>1.49917806032468</t>
  </si>
  <si>
    <t>1.360900311207385</t>
  </si>
  <si>
    <t>0.27671448505379403</t>
  </si>
  <si>
    <t>1.5115028060945</t>
  </si>
  <si>
    <t>1.344650645278855</t>
  </si>
  <si>
    <t>0.2419184313091185</t>
  </si>
  <si>
    <t>3.106643329979395</t>
  </si>
  <si>
    <t>2.486363972016415</t>
  </si>
  <si>
    <t>0.30719385351120054</t>
  </si>
  <si>
    <t>3.083130237196225</t>
  </si>
  <si>
    <t>3.0635998930200197</t>
  </si>
  <si>
    <t>0.23709233634466748</t>
  </si>
  <si>
    <t>5.250893855507385</t>
  </si>
  <si>
    <t>4.52006497997466</t>
  </si>
  <si>
    <t>0.19623828507991098</t>
  </si>
  <si>
    <t>1.35225732964019</t>
  </si>
  <si>
    <t>1.24747544193426</t>
  </si>
  <si>
    <t>0.334067419541987</t>
  </si>
  <si>
    <t>0.6997660866213775</t>
  </si>
  <si>
    <t>0.5882713260410115</t>
  </si>
  <si>
    <t>0.26933942703431</t>
  </si>
  <si>
    <t>3.8213675591662604</t>
  </si>
  <si>
    <t>3.373792107544085</t>
  </si>
  <si>
    <t>0.3153630883135895</t>
  </si>
  <si>
    <t>8.035632857350599</t>
  </si>
  <si>
    <t>7.165999212269545</t>
  </si>
  <si>
    <t>0.396283396809803</t>
  </si>
  <si>
    <t>1.631359558331495</t>
  </si>
  <si>
    <t>1.22259450604489</t>
  </si>
  <si>
    <t>0.308963176371618</t>
  </si>
  <si>
    <t>3.154721932809295</t>
  </si>
  <si>
    <t>2.870219823647195</t>
  </si>
  <si>
    <t>0.270849338545282</t>
  </si>
  <si>
    <t>1.501545502201325</t>
  </si>
  <si>
    <t>1.141153684487495</t>
  </si>
  <si>
    <t>0.35959931339948603</t>
  </si>
  <si>
    <t>1.393209028146835</t>
  </si>
  <si>
    <t>1.16827022709823</t>
  </si>
  <si>
    <t>0.4334728056393335</t>
  </si>
  <si>
    <t>3.4705122230355547</t>
  </si>
  <si>
    <t>2.702564185429745</t>
  </si>
  <si>
    <t>0.201664709416486</t>
  </si>
  <si>
    <t>1.2745349928277951</t>
  </si>
  <si>
    <t>1.02958626234274</t>
  </si>
  <si>
    <t>0.31127589128815447</t>
  </si>
  <si>
    <t>6.079787789078734</t>
  </si>
  <si>
    <t>4.79440354106743</t>
  </si>
  <si>
    <t>0.39695372166839704</t>
  </si>
  <si>
    <t>1.2272231437632248</t>
  </si>
  <si>
    <t>0.9192073410754025</t>
  </si>
  <si>
    <t>0.230620145062735</t>
  </si>
  <si>
    <t>4.784930067961325</t>
  </si>
  <si>
    <t>4.275792229237656</t>
  </si>
  <si>
    <t>0.2332508871893515</t>
  </si>
  <si>
    <t>3.91935195494647</t>
  </si>
  <si>
    <t>3.8647346587416997</t>
  </si>
  <si>
    <t>0.307399044998308</t>
  </si>
  <si>
    <t>2.2840899104270846</t>
  </si>
  <si>
    <t>2.15822061567754</t>
  </si>
  <si>
    <t>0.302301088275704</t>
  </si>
  <si>
    <t>1.9348315299304648</t>
  </si>
  <si>
    <t>1.3755869402185499</t>
  </si>
  <si>
    <t>0.256664781653102</t>
  </si>
  <si>
    <t>9.090060944817635</t>
  </si>
  <si>
    <t>8.075650601378104</t>
  </si>
  <si>
    <t>0.17889883054780348</t>
  </si>
  <si>
    <t>1.9483456886975001</t>
  </si>
  <si>
    <t>1.65551508888568</t>
  </si>
  <si>
    <t>0.260688916268354</t>
  </si>
  <si>
    <t>3.4915916964816</t>
  </si>
  <si>
    <t>2.915663094189515</t>
  </si>
  <si>
    <t>0.33285074028411</t>
  </si>
  <si>
    <t>1.60210050564401</t>
  </si>
  <si>
    <t>1.288091878679335</t>
  </si>
  <si>
    <t>0.1428083665943165</t>
  </si>
  <si>
    <t>8.83160428741464</t>
  </si>
  <si>
    <t>8.521591988896436</t>
  </si>
  <si>
    <t>0.280368718433262</t>
  </si>
  <si>
    <t>1.545983925739855</t>
  </si>
  <si>
    <t>1.2363284076621448</t>
  </si>
  <si>
    <t>0.0947966878363566</t>
  </si>
  <si>
    <t>1.6657177115704451</t>
  </si>
  <si>
    <t>1.6751886129097748</t>
  </si>
  <si>
    <t>0.20327876890129248</t>
  </si>
  <si>
    <t>2.37253461186675</t>
  </si>
  <si>
    <t>2.10862289689278</t>
  </si>
  <si>
    <t>0.243183262944043</t>
  </si>
  <si>
    <t>6.371408394765485</t>
  </si>
  <si>
    <t>5.814992169504845</t>
  </si>
  <si>
    <t>0.160187052759953</t>
  </si>
  <si>
    <t>6.081761415990449</t>
  </si>
  <si>
    <t>5.214180631635205</t>
  </si>
  <si>
    <t>0.21333767207592702</t>
  </si>
  <si>
    <t>1.47545105756244</t>
  </si>
  <si>
    <t>1.3759822567011049</t>
  </si>
  <si>
    <t>0.15978893265795102</t>
  </si>
  <si>
    <t>2.5093393258994396</t>
  </si>
  <si>
    <t>2.285190388086135</t>
  </si>
  <si>
    <t>0.238078354642559</t>
  </si>
  <si>
    <t>5.76382940000158</t>
  </si>
  <si>
    <t>5.534443219431925</t>
  </si>
  <si>
    <t>0.120415049408204</t>
  </si>
  <si>
    <t>3.8206143944012947</t>
  </si>
  <si>
    <t>3.858725991558885</t>
  </si>
  <si>
    <t>0.17586112079156202</t>
  </si>
  <si>
    <t>2.701868110149995</t>
  </si>
  <si>
    <t>2.52686474543685</t>
  </si>
  <si>
    <t>0.290856861888867</t>
  </si>
  <si>
    <t>2.353135449134105</t>
  </si>
  <si>
    <t>1.821442407286935</t>
  </si>
  <si>
    <t>0.281316561878864</t>
  </si>
  <si>
    <t>6.901172311617505</t>
  </si>
  <si>
    <t>6.23030667951523</t>
  </si>
  <si>
    <t>0.228441444173176</t>
  </si>
  <si>
    <t>2.85494097785467</t>
  </si>
  <si>
    <t>2.7975850882667</t>
  </si>
  <si>
    <t>0.20645916768585398</t>
  </si>
  <si>
    <t>1.879413608017745</t>
  </si>
  <si>
    <t>1.7497912760831351</t>
  </si>
  <si>
    <t>0.204957497702868</t>
  </si>
  <si>
    <t>4.60986150151542</t>
  </si>
  <si>
    <t>4.63439915904835</t>
  </si>
  <si>
    <t>0.12039439666419399</t>
  </si>
  <si>
    <t>3.47279043820093</t>
  </si>
  <si>
    <t>3.15803344758669</t>
  </si>
  <si>
    <t>0.18233324883424</t>
  </si>
  <si>
    <t>4.576851592116254</t>
  </si>
  <si>
    <t>4.4069710280068755</t>
  </si>
  <si>
    <t>0.2772090827810405</t>
  </si>
  <si>
    <t>4.03535013637873</t>
  </si>
  <si>
    <t>3.608428618379015</t>
  </si>
  <si>
    <t>0.29661965655356703</t>
  </si>
  <si>
    <t>1.373184421039885</t>
  </si>
  <si>
    <t>1.225081999300825</t>
  </si>
  <si>
    <t>0.176727445142289</t>
  </si>
  <si>
    <t>2.66140566408121</t>
  </si>
  <si>
    <t>2.59623219772443</t>
  </si>
  <si>
    <t>0.185485266314024</t>
  </si>
  <si>
    <t>5.393293900669525</t>
  </si>
  <si>
    <t>5.092778858503875</t>
  </si>
  <si>
    <t>0.201082597192806</t>
  </si>
  <si>
    <t>1.89901469319843</t>
  </si>
  <si>
    <t>1.61223557600224</t>
  </si>
  <si>
    <t>0.237029061773212</t>
  </si>
  <si>
    <t>1.7831586123203849</t>
  </si>
  <si>
    <t>1.757591945004295</t>
  </si>
  <si>
    <t>0.136159906778835</t>
  </si>
  <si>
    <t>1.3510623623248499</t>
  </si>
  <si>
    <t>1.2703343499825448</t>
  </si>
  <si>
    <t>0.266834676486022</t>
  </si>
  <si>
    <t>1.86390957793503</t>
  </si>
  <si>
    <t>1.61332687135789</t>
  </si>
  <si>
    <t>0.16865776070313548</t>
  </si>
  <si>
    <t>3.27090999178922</t>
  </si>
  <si>
    <t>2.9935775820734802</t>
  </si>
  <si>
    <t>0.254945302707956</t>
  </si>
  <si>
    <t>1.514934020258535</t>
  </si>
  <si>
    <t>1.18542503178329</t>
  </si>
  <si>
    <t>0.338085239762174</t>
  </si>
  <si>
    <t>1.2522990899195001</t>
  </si>
  <si>
    <t>1.0217443614492852</t>
  </si>
  <si>
    <t>0.1790767767625745</t>
  </si>
  <si>
    <t>2.5183514753060647</t>
  </si>
  <si>
    <t>2.280791677461555</t>
  </si>
  <si>
    <t>0.174179041569076</t>
  </si>
  <si>
    <t>1.90488538109331</t>
  </si>
  <si>
    <t>1.77496845960829</t>
  </si>
  <si>
    <t>0.298432926318686</t>
  </si>
  <si>
    <t>1.30243870242377</t>
  </si>
  <si>
    <t>1.201987278160915</t>
  </si>
  <si>
    <t>0.199075433130054</t>
  </si>
  <si>
    <t>5.37586408073803</t>
  </si>
  <si>
    <t>5.0166995230672455</t>
  </si>
  <si>
    <t>0.246903931339828</t>
  </si>
  <si>
    <t>3.531228323884505</t>
  </si>
  <si>
    <t>3.111993536377855</t>
  </si>
  <si>
    <t>0.171360459378511</t>
  </si>
  <si>
    <t>2.348777301094425</t>
  </si>
  <si>
    <t>2.31639006051722</t>
  </si>
  <si>
    <t>0.176564602577327</t>
  </si>
  <si>
    <t>2.4517775475349897</t>
  </si>
  <si>
    <t>2.41505082359277</t>
  </si>
  <si>
    <t>0.2939808423461895</t>
  </si>
  <si>
    <t>2.28467649439757</t>
  </si>
  <si>
    <t>1.88439684692437</t>
  </si>
  <si>
    <t>0.3096262469600775</t>
  </si>
  <si>
    <t>1.508767347719125</t>
  </si>
  <si>
    <t>1.46841967460655</t>
  </si>
  <si>
    <t>0.228006002616919</t>
  </si>
  <si>
    <t>1.415215919569125</t>
  </si>
  <si>
    <t>1.336116622316645</t>
  </si>
  <si>
    <t>0.2357023173577085</t>
  </si>
  <si>
    <t>0.7845610124767175</t>
  </si>
  <si>
    <t>0.702477710943227</t>
  </si>
  <si>
    <t>0.2706484506819955</t>
  </si>
  <si>
    <t>8.182455490276855</t>
  </si>
  <si>
    <t>7.347246767466874</t>
  </si>
  <si>
    <t>0.238848193208768</t>
  </si>
  <si>
    <t>3.836415533871015</t>
  </si>
  <si>
    <t>3.2057736238881054</t>
  </si>
  <si>
    <t>0.131703808128403</t>
  </si>
  <si>
    <t>4.30176907188329</t>
  </si>
  <si>
    <t>3.63883193939337</t>
  </si>
  <si>
    <t>0.3285056253230465</t>
  </si>
  <si>
    <t>12.79488798544665</t>
  </si>
  <si>
    <t>10.19591073232835</t>
  </si>
  <si>
    <t>0.357993781082749</t>
  </si>
  <si>
    <t>5.797099047601055</t>
  </si>
  <si>
    <t>4.668833469541996</t>
  </si>
  <si>
    <t>0.283920031056989</t>
  </si>
  <si>
    <t>8.523674587030424</t>
  </si>
  <si>
    <t>8.270901822262829</t>
  </si>
  <si>
    <t>0.37240314139955455</t>
  </si>
  <si>
    <t>8.792649372892505</t>
  </si>
  <si>
    <t>6.87699428353784</t>
  </si>
  <si>
    <t>0.342377036127091</t>
  </si>
  <si>
    <t>4.817517202806204</t>
  </si>
  <si>
    <t>4.55861229294191</t>
  </si>
  <si>
    <t>0.293461866092168</t>
  </si>
  <si>
    <t>6.336508850135649</t>
  </si>
  <si>
    <t>5.48908622915844</t>
  </si>
  <si>
    <t>0.3976867087236935</t>
  </si>
  <si>
    <t>4.345505795846655</t>
  </si>
  <si>
    <t>3.241902183238585</t>
  </si>
  <si>
    <t>0.3568163480515705</t>
  </si>
  <si>
    <t>6.810986817359344</t>
  </si>
  <si>
    <t>5.09927415704725</t>
  </si>
  <si>
    <t>0.332160547501363</t>
  </si>
  <si>
    <t>7.651541993154285</t>
  </si>
  <si>
    <t>6.5689432232198595</t>
  </si>
  <si>
    <t>0.302346040026928</t>
  </si>
  <si>
    <t>8.91633744774969</t>
  </si>
  <si>
    <t>7.790125838626395</t>
  </si>
  <si>
    <t>0.343551269160056</t>
  </si>
  <si>
    <t>3.8924084245534902</t>
  </si>
  <si>
    <t>3.29848442199142</t>
  </si>
  <si>
    <t>0.330999960052297</t>
  </si>
  <si>
    <t>6.37002202519864</t>
  </si>
  <si>
    <t>5.43833523670275</t>
  </si>
  <si>
    <t>0.28160660494606</t>
  </si>
  <si>
    <t>3.775768655530215</t>
  </si>
  <si>
    <t>3.48313026417629</t>
  </si>
  <si>
    <t>0.28150138934893154</t>
  </si>
  <si>
    <t>3.285574877491865</t>
  </si>
  <si>
    <t>3.2354943595470997</t>
  </si>
  <si>
    <t>0.3607845307534835</t>
  </si>
  <si>
    <t>3.4880809229134853</t>
  </si>
  <si>
    <t>2.909909469208065</t>
  </si>
  <si>
    <t>0.312035585993902</t>
  </si>
  <si>
    <t>7.1070325525463804</t>
  </si>
  <si>
    <t>6.50779471262438</t>
  </si>
  <si>
    <t>0.3243828341470125</t>
  </si>
  <si>
    <t>0.8857423240322685</t>
  </si>
  <si>
    <t>0.7393370355418556</t>
  </si>
  <si>
    <t>0.271113635698062</t>
  </si>
  <si>
    <t>2.91970001806567</t>
  </si>
  <si>
    <t>2.336805073476035</t>
  </si>
  <si>
    <t>0.2210310591617615</t>
  </si>
  <si>
    <t>1.25342713352551</t>
  </si>
  <si>
    <t>1.07919474751351</t>
  </si>
  <si>
    <t>0.400066476939647</t>
  </si>
  <si>
    <t>1.49743314485224</t>
  </si>
  <si>
    <t>1.4635572937029</t>
  </si>
  <si>
    <t>0.27760239759198446</t>
  </si>
  <si>
    <t>3.534190154287475</t>
  </si>
  <si>
    <t>3.162407267946635</t>
  </si>
  <si>
    <t>0.241430952111112</t>
  </si>
  <si>
    <t>1.868271898602115</t>
  </si>
  <si>
    <t>1.648224801188965</t>
  </si>
  <si>
    <t>0.219073762433311</t>
  </si>
  <si>
    <t>1.6043433441894752</t>
  </si>
  <si>
    <t>1.596486191084</t>
  </si>
  <si>
    <t>0.2381952911142575</t>
  </si>
  <si>
    <t>1.66409523883698</t>
  </si>
  <si>
    <t>1.467668185937955</t>
  </si>
  <si>
    <t>0.2917851419202655</t>
  </si>
  <si>
    <t>1.4042703719177752</t>
  </si>
  <si>
    <t>1.107136463568315</t>
  </si>
  <si>
    <t>0.4128494809219905</t>
  </si>
  <si>
    <t>1.10049602180593</t>
  </si>
  <si>
    <t>0.978681607273505</t>
  </si>
  <si>
    <t>0.2712893715658935</t>
  </si>
  <si>
    <t>3.55769936340721</t>
  </si>
  <si>
    <t>3.081534623043635</t>
  </si>
  <si>
    <t>0.280835059970183</t>
  </si>
  <si>
    <t>3.2202520942234</t>
  </si>
  <si>
    <t>2.83747521595515</t>
  </si>
  <si>
    <t>0.300964910332459</t>
  </si>
  <si>
    <t>1.0468405040452875</t>
  </si>
  <si>
    <t>0.9908867419701135</t>
  </si>
  <si>
    <t>0.29496134931646345</t>
  </si>
  <si>
    <t>5.845371092159764</t>
  </si>
  <si>
    <t>4.841299588099551</t>
  </si>
  <si>
    <t>0.2068832651887255</t>
  </si>
  <si>
    <t>1.23526206172431</t>
  </si>
  <si>
    <t>1.01115278786477</t>
  </si>
  <si>
    <t>0.2871270500673345</t>
  </si>
  <si>
    <t>2.131399243057885</t>
  </si>
  <si>
    <t>1.735584215682635</t>
  </si>
  <si>
    <t>0.2424956444572365</t>
  </si>
  <si>
    <t>1.31650643042012</t>
  </si>
  <si>
    <t>1.3282515016688752</t>
  </si>
  <si>
    <t>0.175540179637096</t>
  </si>
  <si>
    <t>1.018715113526547</t>
  </si>
  <si>
    <t>1.0133962360525746</t>
  </si>
  <si>
    <t>0.403837583855031</t>
  </si>
  <si>
    <t>1.2685765690942898</t>
  </si>
  <si>
    <t>0.9115518345303555</t>
  </si>
  <si>
    <t>0.36878686697076646</t>
  </si>
  <si>
    <t>0.859976921370292</t>
  </si>
  <si>
    <t>0.734770578894115</t>
  </si>
  <si>
    <t>0.408763616166261</t>
  </si>
  <si>
    <t>2.411459988822695</t>
  </si>
  <si>
    <t>2.00011263474264</t>
  </si>
  <si>
    <t>0.4152449243371215</t>
  </si>
  <si>
    <t>1.36761525893857</t>
  </si>
  <si>
    <t>1.0016654053694045</t>
  </si>
  <si>
    <t>0.3191050081367355</t>
  </si>
  <si>
    <t>1.36677653715228</t>
  </si>
  <si>
    <t>1.0238901237087101</t>
  </si>
  <si>
    <t>0.341227575392546</t>
  </si>
  <si>
    <t>1.949160490764535</t>
  </si>
  <si>
    <t>1.5976839720156248</t>
  </si>
  <si>
    <t>0.322656937366306</t>
  </si>
  <si>
    <t>2.344698185839995</t>
  </si>
  <si>
    <t>2.34404209013432</t>
  </si>
  <si>
    <t>0.3369212133718295</t>
  </si>
  <si>
    <t>1.703330131364455</t>
  </si>
  <si>
    <t>1.4639218816916402</t>
  </si>
  <si>
    <t>0.196431878490735</t>
  </si>
  <si>
    <t>2.6641192077552303</t>
  </si>
  <si>
    <t>2.5146215154773897</t>
  </si>
  <si>
    <t>0.2125104565403855</t>
  </si>
  <si>
    <t>0.662741708740245</t>
  </si>
  <si>
    <t>0.6341197297304135</t>
  </si>
  <si>
    <t>0.2563791230561655</t>
  </si>
  <si>
    <t>1.1568923893315048</t>
  </si>
  <si>
    <t>1.0665411163113498</t>
  </si>
  <si>
    <t>0.287943127953532</t>
  </si>
  <si>
    <t>0.837513486375969</t>
  </si>
  <si>
    <t>0.7104573619266126</t>
  </si>
  <si>
    <t>0.2443553484982885</t>
  </si>
  <si>
    <t>1.838747600178805</t>
  </si>
  <si>
    <t>1.68092014913949</t>
  </si>
  <si>
    <t>0.215440733532291</t>
  </si>
  <si>
    <t>1.30557483885434</t>
  </si>
  <si>
    <t>1.143939462339695</t>
  </si>
  <si>
    <t>0.30748937065458704</t>
  </si>
  <si>
    <t>1.40512082143003</t>
  </si>
  <si>
    <t>1.1320127000312001</t>
  </si>
  <si>
    <t>0.200305155427727</t>
  </si>
  <si>
    <t>1.7551843668301599</t>
  </si>
  <si>
    <t>1.774444813390145</t>
  </si>
  <si>
    <t>0.3702432530689145</t>
  </si>
  <si>
    <t>1.020436202612973</t>
  </si>
  <si>
    <t>0.7804354631453916</t>
  </si>
  <si>
    <t>0.303431485930986</t>
  </si>
  <si>
    <t>0.8443083887407525</t>
  </si>
  <si>
    <t>0.7305900204254681</t>
  </si>
  <si>
    <t>0.424375573264804</t>
  </si>
  <si>
    <t>1.5593718293136898</t>
  </si>
  <si>
    <t>1.0694460619105648</t>
  </si>
  <si>
    <t>0.38809892377036403</t>
  </si>
  <si>
    <t>1.17143297178185</t>
  </si>
  <si>
    <t>0.9405665360664635</t>
  </si>
  <si>
    <t>0.122788139301542</t>
  </si>
  <si>
    <t>7.052706161363555</t>
  </si>
  <si>
    <t>6.73844480743969</t>
  </si>
  <si>
    <t>0.15421942367234398</t>
  </si>
  <si>
    <t>1.9577438166963548</t>
  </si>
  <si>
    <t>3.012444098140895</t>
  </si>
  <si>
    <t>0.351083608605094</t>
  </si>
  <si>
    <t>14.543893172056698</t>
  </si>
  <si>
    <t>11.13176240671745</t>
  </si>
  <si>
    <t>0.10215444298392665</t>
  </si>
  <si>
    <t>4.133790062178295</t>
  </si>
  <si>
    <t>4.69484964884875</t>
  </si>
  <si>
    <t>0.202979523156265</t>
  </si>
  <si>
    <t>2.04047739936437</t>
  </si>
  <si>
    <t>1.824509290556525</t>
  </si>
  <si>
    <t>0.2546396790666225</t>
  </si>
  <si>
    <t>1.933978934291065</t>
  </si>
  <si>
    <t>1.871283825755325</t>
  </si>
  <si>
    <t>0.402167228181538</t>
  </si>
  <si>
    <t>3.347295112146255</t>
  </si>
  <si>
    <t>2.894101635709735</t>
  </si>
  <si>
    <t>0.251457520658937</t>
  </si>
  <si>
    <t>5.73738264982127</t>
  </si>
  <si>
    <t>5.47055919123832</t>
  </si>
  <si>
    <t>0.350610434792787</t>
  </si>
  <si>
    <t>7.172282501742745</t>
  </si>
  <si>
    <t>6.141704260015825</t>
  </si>
  <si>
    <t>0.359659186829022</t>
  </si>
  <si>
    <t>2.0502368659491053</t>
  </si>
  <si>
    <t>1.7654331431774248</t>
  </si>
  <si>
    <t>0.1904306172748285</t>
  </si>
  <si>
    <t>2.392993924971095</t>
  </si>
  <si>
    <t>2.35266485197186</t>
  </si>
  <si>
    <t>0.1885560977108225</t>
  </si>
  <si>
    <t>10.86201823699395</t>
  </si>
  <si>
    <t>9.44859011929347</t>
  </si>
  <si>
    <t>0.221517176981578</t>
  </si>
  <si>
    <t>4.222204512666725</t>
  </si>
  <si>
    <t>3.87469752964251</t>
  </si>
  <si>
    <t>0.30131559282613096</t>
  </si>
  <si>
    <t>2.450052381443415</t>
  </si>
  <si>
    <t>2.4193123427052248</t>
  </si>
  <si>
    <t>0.221192261074694</t>
  </si>
  <si>
    <t>2.781908389502075</t>
  </si>
  <si>
    <t>2.85507618030964</t>
  </si>
  <si>
    <t>0.18942912906155301</t>
  </si>
  <si>
    <t>4.105998873313375</t>
  </si>
  <si>
    <t>3.727652435707885</t>
  </si>
  <si>
    <t>0.299010312634659</t>
  </si>
  <si>
    <t>4.807664360945385</t>
  </si>
  <si>
    <t>3.31016711492122</t>
  </si>
  <si>
    <t>0.2177831461771765</t>
  </si>
  <si>
    <t>4.77354623407934</t>
  </si>
  <si>
    <t>4.730651393700896</t>
  </si>
  <si>
    <t>0.15241397094454529</t>
  </si>
  <si>
    <t>2.8757964142959453</t>
  </si>
  <si>
    <t>2.2668434110408198</t>
  </si>
  <si>
    <t>0.23626311246085951</t>
  </si>
  <si>
    <t>2.81832584104544</t>
  </si>
  <si>
    <t>2.631955860553035</t>
  </si>
  <si>
    <t>0.24239197068464752</t>
  </si>
  <si>
    <t>6.38102629201607</t>
  </si>
  <si>
    <t>5.54850467783437</t>
  </si>
  <si>
    <t>0.151036497871374</t>
  </si>
  <si>
    <t>2.5487688248137603</t>
  </si>
  <si>
    <t>2.046490414155585</t>
  </si>
  <si>
    <t>0.285057018964769</t>
  </si>
  <si>
    <t>4.407412348996445</t>
  </si>
  <si>
    <t>3.73401373580284</t>
  </si>
  <si>
    <t>0.3264379473839</t>
  </si>
  <si>
    <t>3.762540481898725</t>
  </si>
  <si>
    <t>3.27577038052434</t>
  </si>
  <si>
    <t>0.2124373158397565</t>
  </si>
  <si>
    <t>5.09374094229301</t>
  </si>
  <si>
    <t>5.67585715953578</t>
  </si>
  <si>
    <t>0.203056560103053</t>
  </si>
  <si>
    <t>1.651607800219915</t>
  </si>
  <si>
    <t>2.001423266063725</t>
  </si>
  <si>
    <t>0.215395717798982</t>
  </si>
  <si>
    <t>5.8843404593398905</t>
  </si>
  <si>
    <t>5.374249667507455</t>
  </si>
  <si>
    <t>0.096410728753809</t>
  </si>
  <si>
    <t>14.74246993659715</t>
  </si>
  <si>
    <t>13.9496534414019</t>
  </si>
  <si>
    <t>0.149501904162215</t>
  </si>
  <si>
    <t>6.317254551629125</t>
  </si>
  <si>
    <t>6.3932137462988745</t>
  </si>
  <si>
    <t>0.164804701603168</t>
  </si>
  <si>
    <t>1.46617381223771</t>
  </si>
  <si>
    <t>1.3053300666913699</t>
  </si>
  <si>
    <t>0.276612370155987</t>
  </si>
  <si>
    <t>5.754397865467335</t>
  </si>
  <si>
    <t>5.241173370162735</t>
  </si>
  <si>
    <t>0.24806820709659</t>
  </si>
  <si>
    <t>1.9659727397999651</t>
  </si>
  <si>
    <t>1.923611506470815</t>
  </si>
  <si>
    <t>0.1017230592525202</t>
  </si>
  <si>
    <t>0.514531461989806</t>
  </si>
  <si>
    <t>0.481801666329419</t>
  </si>
  <si>
    <t>0.27467010090093746</t>
  </si>
  <si>
    <t>1.316919389379105</t>
  </si>
  <si>
    <t>0.9659063022478016</t>
  </si>
  <si>
    <t>0.24976682598282698</t>
  </si>
  <si>
    <t>4.70266208868267</t>
  </si>
  <si>
    <t>3.8347708403452403</t>
  </si>
  <si>
    <t>0.15513665008629002</t>
  </si>
  <si>
    <t>2.97127619788117</t>
  </si>
  <si>
    <t>2.73863495269985</t>
  </si>
  <si>
    <t>0.216059450307531</t>
  </si>
  <si>
    <t>2.57169756861304</t>
  </si>
  <si>
    <t>3.13272501944411</t>
  </si>
  <si>
    <t>0.11179215079073</t>
  </si>
  <si>
    <t>1.640575746966245</t>
  </si>
  <si>
    <t>1.588612100521765</t>
  </si>
  <si>
    <t>0.23135210700605402</t>
  </si>
  <si>
    <t>1.582019220254685</t>
  </si>
  <si>
    <t>1.5725298331823252</t>
  </si>
  <si>
    <t>0.11229900805722001</t>
  </si>
  <si>
    <t>0.4432469045195095</t>
  </si>
  <si>
    <t>0.4747739514288325</t>
  </si>
  <si>
    <t>0.21750535314104902</t>
  </si>
  <si>
    <t>2.901796388270305</t>
  </si>
  <si>
    <t>2.502558929870585</t>
  </si>
  <si>
    <t>0.265704585179846</t>
  </si>
  <si>
    <t>0.567298559403559</t>
  </si>
  <si>
    <t>0.6395529539569811</t>
  </si>
  <si>
    <t>0.2059121509486615</t>
  </si>
  <si>
    <t>3.653637783634685</t>
  </si>
  <si>
    <t>2.8698720759058602</t>
  </si>
  <si>
    <t>0.212595274190642</t>
  </si>
  <si>
    <t>6.144339019961524</t>
  </si>
  <si>
    <t>5.79952963546567</t>
  </si>
  <si>
    <t>0.26515681239552247</t>
  </si>
  <si>
    <t>0.840672065024206</t>
  </si>
  <si>
    <t>0.705767981379434</t>
  </si>
  <si>
    <t>0.1464790369714145</t>
  </si>
  <si>
    <t>5.3765941401350705</t>
  </si>
  <si>
    <t>4.919654465106195</t>
  </si>
  <si>
    <t>0.170731076845436</t>
  </si>
  <si>
    <t>15.23533052056405</t>
  </si>
  <si>
    <t>14.6536885905253</t>
  </si>
  <si>
    <t>0.13608041907207852</t>
  </si>
  <si>
    <t>7.24568731376675</t>
  </si>
  <si>
    <t>6.7777125495769255</t>
  </si>
  <si>
    <t>0.190592914045494</t>
  </si>
  <si>
    <t>3.97200924856908</t>
  </si>
  <si>
    <t>3.18547929208556</t>
  </si>
  <si>
    <t>0.20720334841077948</t>
  </si>
  <si>
    <t>5.8478845606108</t>
  </si>
  <si>
    <t>5.073788597786855</t>
  </si>
  <si>
    <t>0.240895026985929</t>
  </si>
  <si>
    <t>8.81527000836504</t>
  </si>
  <si>
    <t>8.234952531034356</t>
  </si>
  <si>
    <t>0.224608488436885</t>
  </si>
  <si>
    <t>2.116718248711525</t>
  </si>
  <si>
    <t>1.902535013489525</t>
  </si>
  <si>
    <t>0.31708268609970003</t>
  </si>
  <si>
    <t>6.057720553424675</t>
  </si>
  <si>
    <t>6.131352001138939</t>
  </si>
  <si>
    <t>0.2725640793616595</t>
  </si>
  <si>
    <t>2.389412872119005</t>
  </si>
  <si>
    <t>2.083414339753835</t>
  </si>
  <si>
    <t>0.296054100122389</t>
  </si>
  <si>
    <t>10.221877582583</t>
  </si>
  <si>
    <t>8.62195043848957</t>
  </si>
  <si>
    <t>0.362562117946594</t>
  </si>
  <si>
    <t>4.503313856446635</t>
  </si>
  <si>
    <t>5.002032247395885</t>
  </si>
  <si>
    <t>0.203073970790151</t>
  </si>
  <si>
    <t>9.34689162132686</t>
  </si>
  <si>
    <t>8.76607427334038</t>
  </si>
  <si>
    <t>0.211302229251613</t>
  </si>
  <si>
    <t>18.56383733154255</t>
  </si>
  <si>
    <t>17.7711237776794</t>
  </si>
  <si>
    <t>0.3093154367208165</t>
  </si>
  <si>
    <t>8.008230302339685</t>
  </si>
  <si>
    <t>7.395776347388105</t>
  </si>
  <si>
    <t>0.26455826218350453</t>
  </si>
  <si>
    <t>2.406102753508235</t>
  </si>
  <si>
    <t>1.71956872646576</t>
  </si>
  <si>
    <t>0.2025789200332665</t>
  </si>
  <si>
    <t>7.231992828689185</t>
  </si>
  <si>
    <t>7.27506717100675</t>
  </si>
  <si>
    <t>0.1767930183727625</t>
  </si>
  <si>
    <t>6.22911438436405</t>
  </si>
  <si>
    <t>5.749725679751091</t>
  </si>
  <si>
    <t>0.126168084851066</t>
  </si>
  <si>
    <t>2.911125607322575</t>
  </si>
  <si>
    <t>2.13265881610614</t>
  </si>
  <si>
    <t>0.219110965909539</t>
  </si>
  <si>
    <t>3.843962921897785</t>
  </si>
  <si>
    <t>3.60165355363442</t>
  </si>
  <si>
    <t>0.303337637956097</t>
  </si>
  <si>
    <t>3.949855591718085</t>
  </si>
  <si>
    <t>2.81687563856971</t>
  </si>
  <si>
    <t>0.2788840096434645</t>
  </si>
  <si>
    <t>5.483412173699556</t>
  </si>
  <si>
    <t>4.541087364871925</t>
  </si>
  <si>
    <t>0.3513023041607405</t>
  </si>
  <si>
    <t>5.303203965868735</t>
  </si>
  <si>
    <t>4.2434967036012505</t>
  </si>
  <si>
    <t>0.268384696798427</t>
  </si>
  <si>
    <t>1.326715128719995</t>
  </si>
  <si>
    <t>1.141097296973425</t>
  </si>
  <si>
    <t>0.26135409918126</t>
  </si>
  <si>
    <t>9.34138546819974</t>
  </si>
  <si>
    <t>8.50526320983598</t>
  </si>
  <si>
    <t>0.322299631255647</t>
  </si>
  <si>
    <t>5.545775962127715</t>
  </si>
  <si>
    <t>4.380968869490395</t>
  </si>
  <si>
    <t>0.28330446010690846</t>
  </si>
  <si>
    <t>6.669194755559214</t>
  </si>
  <si>
    <t>5.256368834596135</t>
  </si>
  <si>
    <t>0.373315807648571</t>
  </si>
  <si>
    <t>3.092377094519205</t>
  </si>
  <si>
    <t>2.407164264325485</t>
  </si>
  <si>
    <t>0.258559168192768</t>
  </si>
  <si>
    <t>6.47437901455056</t>
  </si>
  <si>
    <t>5.61445685471049</t>
  </si>
  <si>
    <t>0.386416559367379</t>
  </si>
  <si>
    <t>5.431013436460475</t>
  </si>
  <si>
    <t>4.61802123377929</t>
  </si>
  <si>
    <t>0.347921605990338</t>
  </si>
  <si>
    <t>5.203747577316211</t>
  </si>
  <si>
    <t>4.30676079457475</t>
  </si>
  <si>
    <t>0.300373440517541</t>
  </si>
  <si>
    <t>1.35121087646391</t>
  </si>
  <si>
    <t>1.219468186174155</t>
  </si>
  <si>
    <t>0.323893944923835</t>
  </si>
  <si>
    <t>3.167103577044925</t>
  </si>
  <si>
    <t>2.761447715268525</t>
  </si>
  <si>
    <t>0.294367970999599</t>
  </si>
  <si>
    <t>5.120059999116515</t>
  </si>
  <si>
    <t>4.43596329749289</t>
  </si>
  <si>
    <t>0.1905153236959365</t>
  </si>
  <si>
    <t>2.5027338038252003</t>
  </si>
  <si>
    <t>2.552517283624995</t>
  </si>
  <si>
    <t>0.3812879185517295</t>
  </si>
  <si>
    <t>1.842014959874525</t>
  </si>
  <si>
    <t>1.34935426334973</t>
  </si>
  <si>
    <t>0.172117410497922</t>
  </si>
  <si>
    <t>3.308749157441425</t>
  </si>
  <si>
    <t>2.77308907853293</t>
  </si>
  <si>
    <t>0.241348432593218</t>
  </si>
  <si>
    <t>9.942862580172324</t>
  </si>
  <si>
    <t>9.325325306572726</t>
  </si>
  <si>
    <t>0.366331302630689</t>
  </si>
  <si>
    <t>8.818397154054946</t>
  </si>
  <si>
    <t>7.449448048987155</t>
  </si>
  <si>
    <t>0.260978268862047</t>
  </si>
  <si>
    <t>12.75527830547195</t>
  </si>
  <si>
    <t>12.059943673015</t>
  </si>
  <si>
    <t>0.159000534021852</t>
  </si>
  <si>
    <t>4.261760348421715</t>
  </si>
  <si>
    <t>4.14870238237317</t>
  </si>
  <si>
    <t>0.359819402890999</t>
  </si>
  <si>
    <t>17.3726633040268</t>
  </si>
  <si>
    <t>14.74753400058475</t>
  </si>
  <si>
    <t>0.0978658459325154</t>
  </si>
  <si>
    <t>9.553553716930946</t>
  </si>
  <si>
    <t>9.476091007709615</t>
  </si>
  <si>
    <t>0.325459271288389</t>
  </si>
  <si>
    <t>1.75739231607725</t>
  </si>
  <si>
    <t>1.5321690943934052</t>
  </si>
  <si>
    <t>0.295517933739196</t>
  </si>
  <si>
    <t>3.188043482106785</t>
  </si>
  <si>
    <t>2.433659389391535</t>
  </si>
  <si>
    <t>0.3264930552409955</t>
  </si>
  <si>
    <t>4.61453738272865</t>
  </si>
  <si>
    <t>4.146851813796035</t>
  </si>
  <si>
    <t>0.3638731116394085</t>
  </si>
  <si>
    <t>5.344175920611775</t>
  </si>
  <si>
    <t>3.9727864269543</t>
  </si>
  <si>
    <t>0.20856897195754148</t>
  </si>
  <si>
    <t>2.094617249354015</t>
  </si>
  <si>
    <t>1.762733014890995</t>
  </si>
  <si>
    <t>0.211324250838221</t>
  </si>
  <si>
    <t>6.3943191122845455</t>
  </si>
  <si>
    <t>5.969130847707065</t>
  </si>
  <si>
    <t>0.239493741829577</t>
  </si>
  <si>
    <t>12.841735828482001</t>
  </si>
  <si>
    <t>10.89518890328825</t>
  </si>
  <si>
    <t>0.113120152298291</t>
  </si>
  <si>
    <t>4.44916693552509</t>
  </si>
  <si>
    <t>3.9129660123586696</t>
  </si>
  <si>
    <t>0.1872654017668135</t>
  </si>
  <si>
    <t>4.171006972417356</t>
  </si>
  <si>
    <t>3.80665836429063</t>
  </si>
  <si>
    <t>0.3132729176808815</t>
  </si>
  <si>
    <t>16.81201804118275</t>
  </si>
  <si>
    <t>16.79287327849225</t>
  </si>
  <si>
    <t>0.2457544150591</t>
  </si>
  <si>
    <t>5.839733016148809</t>
  </si>
  <si>
    <t>6.664017922222875</t>
  </si>
  <si>
    <t>0.2637146237623055</t>
  </si>
  <si>
    <t>10.75099258803095</t>
  </si>
  <si>
    <t>9.32043756100998</t>
  </si>
  <si>
    <t>0.17973517669441555</t>
  </si>
  <si>
    <t>2.2999048957530253</t>
  </si>
  <si>
    <t>2.0498330850579</t>
  </si>
  <si>
    <t>0.204790711185079</t>
  </si>
  <si>
    <t>12.1534366559252</t>
  </si>
  <si>
    <t>11.2473290127024</t>
  </si>
  <si>
    <t>0.220288966325818</t>
  </si>
  <si>
    <t>5.881960583517345</t>
  </si>
  <si>
    <t>5.358092305021635</t>
  </si>
  <si>
    <t>0.170698247651126</t>
  </si>
  <si>
    <t>7.708532426738385</t>
  </si>
  <si>
    <t>7.049280063021875</t>
  </si>
  <si>
    <t>0.169458506193292</t>
  </si>
  <si>
    <t>3.855344828635605</t>
  </si>
  <si>
    <t>3.4936333931790298</t>
  </si>
  <si>
    <t>0.227929985642674</t>
  </si>
  <si>
    <t>8.123606683125145</t>
  </si>
  <si>
    <t>7.668133218856591</t>
  </si>
  <si>
    <t>0.351022766152956</t>
  </si>
  <si>
    <t>7.62630100378151</t>
  </si>
  <si>
    <t>6.44769499741338</t>
  </si>
  <si>
    <t>0.206467111932234</t>
  </si>
  <si>
    <t>6.840491671646835</t>
  </si>
  <si>
    <t>6.5728202174796</t>
  </si>
  <si>
    <t>0.09522453176206494</t>
  </si>
  <si>
    <t>5.17893984738466</t>
  </si>
  <si>
    <t>5.1311491962415445</t>
  </si>
  <si>
    <t>0.456024737977092</t>
  </si>
  <si>
    <t>1.76026547235602</t>
  </si>
  <si>
    <t>1.452220539404085</t>
  </si>
  <si>
    <t>0.18389278155656352</t>
  </si>
  <si>
    <t>5.182655587674145</t>
  </si>
  <si>
    <t>5.221582733352655</t>
  </si>
  <si>
    <t>0.177839632113736</t>
  </si>
  <si>
    <t>2.596657903689075</t>
  </si>
  <si>
    <t>2.7351645496673402</t>
  </si>
  <si>
    <t>0.1890071664392715</t>
  </si>
  <si>
    <t>5.734006851268135</t>
  </si>
  <si>
    <t>5.10170018873421</t>
  </si>
  <si>
    <t>0.212341306328841</t>
  </si>
  <si>
    <t>6.20729018582616</t>
  </si>
  <si>
    <t>5.38101983141274</t>
  </si>
  <si>
    <t>0.353936018948848</t>
  </si>
  <si>
    <t>4.37110566717568</t>
  </si>
  <si>
    <t>3.6910618546386997</t>
  </si>
  <si>
    <t>0.220295106296042</t>
  </si>
  <si>
    <t>1.36322310148591</t>
  </si>
  <si>
    <t>1.25614441753954</t>
  </si>
  <si>
    <t>0.21831154714866902</t>
  </si>
  <si>
    <t>5.13873271098606</t>
  </si>
  <si>
    <t>4.300703142159075</t>
  </si>
  <si>
    <t>0.11927184961350809</t>
  </si>
  <si>
    <t>6.994865549813425</t>
  </si>
  <si>
    <t>6.33954117728507</t>
  </si>
  <si>
    <t>0.2642279285784515</t>
  </si>
  <si>
    <t>6.516603489810145</t>
  </si>
  <si>
    <t>5.79156735488322</t>
  </si>
  <si>
    <t>0.177406724055876</t>
  </si>
  <si>
    <t>1.346911607451225</t>
  </si>
  <si>
    <t>1.256574659557535</t>
  </si>
  <si>
    <t>0.226191081040857</t>
  </si>
  <si>
    <t>10.704090002703449</t>
  </si>
  <si>
    <t>9.844653503206349</t>
  </si>
  <si>
    <t>0.27346754611329605</t>
  </si>
  <si>
    <t>10.025906598864045</t>
  </si>
  <si>
    <t>9.14214166895513</t>
  </si>
  <si>
    <t>0.333846656381819</t>
  </si>
  <si>
    <t>14.155375226464201</t>
  </si>
  <si>
    <t>12.599728522754202</t>
  </si>
  <si>
    <t>0.14230984466138902</t>
  </si>
  <si>
    <t>8.026011835478709</t>
  </si>
  <si>
    <t>8.315275232937974</t>
  </si>
  <si>
    <t>0.22084320313759098</t>
  </si>
  <si>
    <t>10.94817222924205</t>
  </si>
  <si>
    <t>9.85658033673023</t>
  </si>
  <si>
    <t>0.1306458640998035</t>
  </si>
  <si>
    <t>2.934704107040025</t>
  </si>
  <si>
    <t>3.1719990547813053</t>
  </si>
  <si>
    <t>0.222567831104746</t>
  </si>
  <si>
    <t>14.56995114023805</t>
  </si>
  <si>
    <t>14.55398306221325</t>
  </si>
  <si>
    <t>0.129652594503054</t>
  </si>
  <si>
    <t>11.5464626565023</t>
  </si>
  <si>
    <t>10.659104231864</t>
  </si>
  <si>
    <t>0.259638130317272</t>
  </si>
  <si>
    <t>6.634820780214235</t>
  </si>
  <si>
    <t>6.744727662656925</t>
  </si>
  <si>
    <t>0.18421592494692351</t>
  </si>
  <si>
    <t>2.85098831630764</t>
  </si>
  <si>
    <t>2.843890339102175</t>
  </si>
  <si>
    <t>0.341426218400823</t>
  </si>
  <si>
    <t>3.907234509138765</t>
  </si>
  <si>
    <t>3.20623983878935</t>
  </si>
  <si>
    <t>0.280354863573625</t>
  </si>
  <si>
    <t>9.51963124275248</t>
  </si>
  <si>
    <t>8.340005112387619</t>
  </si>
  <si>
    <t>0.23788900205137198</t>
  </si>
  <si>
    <t>10.66003316968165</t>
  </si>
  <si>
    <t>9.386584572644797</t>
  </si>
  <si>
    <t>0.145718774493927</t>
  </si>
  <si>
    <t>13.164387069003801</t>
  </si>
  <si>
    <t>12.456797036368101</t>
  </si>
  <si>
    <t>0.188591529950737</t>
  </si>
  <si>
    <t>6.976241623430475</t>
  </si>
  <si>
    <t>6.737305246214049</t>
  </si>
  <si>
    <t>0.22254761446666999</t>
  </si>
  <si>
    <t>5.808837616082405</t>
  </si>
  <si>
    <t>5.17937486809167</t>
  </si>
  <si>
    <t>0.31427824884386646</t>
  </si>
  <si>
    <t>2.1412229904711104</t>
  </si>
  <si>
    <t>1.9083292215914298</t>
  </si>
  <si>
    <t>0.166329827680068</t>
  </si>
  <si>
    <t>1.9193008527545299</t>
  </si>
  <si>
    <t>1.788278477098365</t>
  </si>
  <si>
    <t>0.329147935177871</t>
  </si>
  <si>
    <t>11.741387779583949</t>
  </si>
  <si>
    <t>10.24116241982695</t>
  </si>
  <si>
    <t>0.22815909386879202</t>
  </si>
  <si>
    <t>7.00944722967901</t>
  </si>
  <si>
    <t>6.34774043597733</t>
  </si>
  <si>
    <t>0.241431289119181</t>
  </si>
  <si>
    <t>5.359162908083935</t>
  </si>
  <si>
    <t>5.82263304002953</t>
  </si>
  <si>
    <t>0.265116819129452</t>
  </si>
  <si>
    <t>3.1032824581564</t>
  </si>
  <si>
    <t>3.5056470120473797</t>
  </si>
  <si>
    <t>0.148263154831729</t>
  </si>
  <si>
    <t>4.780293061349835</t>
  </si>
  <si>
    <t>4.6591833702728405</t>
  </si>
  <si>
    <t>0.221351951693519</t>
  </si>
  <si>
    <t>7.004575040003511</t>
  </si>
  <si>
    <t>6.476729591412139</t>
  </si>
  <si>
    <t>0.513506240504366</t>
  </si>
  <si>
    <t>4.65486266145797</t>
  </si>
  <si>
    <t>3.827976020531925</t>
  </si>
  <si>
    <t>0.124914866862618</t>
  </si>
  <si>
    <t>13.32844683789465</t>
  </si>
  <si>
    <t>12.26936431834235</t>
  </si>
  <si>
    <t>0.2788263656734865</t>
  </si>
  <si>
    <t>5.473559293835805</t>
  </si>
  <si>
    <t>5.370104983081685</t>
  </si>
  <si>
    <t>0.301706802363465</t>
  </si>
  <si>
    <t>4.26515604304679</t>
  </si>
  <si>
    <t>3.73596067813174</t>
  </si>
  <si>
    <t>0.3511887804796125</t>
  </si>
  <si>
    <t>12.430136206266202</t>
  </si>
  <si>
    <t>10.659714271839949</t>
  </si>
  <si>
    <t>0.1828956225070525</t>
  </si>
  <si>
    <t>3.154541939662125</t>
  </si>
  <si>
    <t>2.901215324181885</t>
  </si>
  <si>
    <t>0.234139086675987</t>
  </si>
  <si>
    <t>2.32592226811236</t>
  </si>
  <si>
    <t>2.198430075563945</t>
  </si>
  <si>
    <t>0.349675511982142</t>
  </si>
  <si>
    <t>3.2433924810148</t>
  </si>
  <si>
    <t>2.653459357337265</t>
  </si>
  <si>
    <t>0.19273265928358702</t>
  </si>
  <si>
    <t>2.1093019453196353</t>
  </si>
  <si>
    <t>1.9603383330127</t>
  </si>
  <si>
    <t>0.1512757446865275</t>
  </si>
  <si>
    <t>13.1240823253037</t>
  </si>
  <si>
    <t>12.221426925504751</t>
  </si>
  <si>
    <t>0.301515855692007</t>
  </si>
  <si>
    <t>12.132569041337149</t>
  </si>
  <si>
    <t>10.67314796318815</t>
  </si>
  <si>
    <t>0.196223308480456</t>
  </si>
  <si>
    <t>4.623155728231925</t>
  </si>
  <si>
    <t>3.935033792902405</t>
  </si>
  <si>
    <t>0.2253711039853215</t>
  </si>
  <si>
    <t>14.572716989695849</t>
  </si>
  <si>
    <t>13.19919997045185</t>
  </si>
  <si>
    <t>0.352299832483148</t>
  </si>
  <si>
    <t>6.54174114955325</t>
  </si>
  <si>
    <t>5.76047525146762</t>
  </si>
  <si>
    <t>0.201596818723636</t>
  </si>
  <si>
    <t>4.799736951608005</t>
  </si>
  <si>
    <t>4.920738179653959</t>
  </si>
  <si>
    <t>0.258286144091558</t>
  </si>
  <si>
    <t>5.340502487023629</t>
  </si>
  <si>
    <t>4.57628732489318</t>
  </si>
  <si>
    <t>0.0863978503942867</t>
  </si>
  <si>
    <t>8.347492041019315</t>
  </si>
  <si>
    <t>7.706771595420324</t>
  </si>
  <si>
    <t>0.1556789177442725</t>
  </si>
  <si>
    <t>4.5442435828787</t>
  </si>
  <si>
    <t>3.35189678686841</t>
  </si>
  <si>
    <t>0.0773115577182383</t>
  </si>
  <si>
    <t>2.526601725424795</t>
  </si>
  <si>
    <t>2.423879027997045</t>
  </si>
  <si>
    <t>0.344054318813245</t>
  </si>
  <si>
    <t>3.8112918947953247</t>
  </si>
  <si>
    <t>3.4144461432005846</t>
  </si>
  <si>
    <t>0.271077916334668</t>
  </si>
  <si>
    <t>1.38600168167254</t>
  </si>
  <si>
    <t>1.29089667069344</t>
  </si>
  <si>
    <t>0.20123348634883598</t>
  </si>
  <si>
    <t>0.8560199698091424</t>
  </si>
  <si>
    <t>0.8469861671617875</t>
  </si>
  <si>
    <t>0.232503641925683</t>
  </si>
  <si>
    <t>7.043088287165675</t>
  </si>
  <si>
    <t>7.5601107379195245</t>
  </si>
  <si>
    <t>0.188681074197916</t>
  </si>
  <si>
    <t>8.644648741043525</t>
  </si>
  <si>
    <t>8.58413209749011</t>
  </si>
  <si>
    <t>0.17452724131345848</t>
  </si>
  <si>
    <t>7.77041609348336</t>
  </si>
  <si>
    <t>7.042764241979031</t>
  </si>
  <si>
    <t>0.255305219072824</t>
  </si>
  <si>
    <t>3.29715621881774</t>
  </si>
  <si>
    <t>2.7841890307931854</t>
  </si>
  <si>
    <t>0.3041037954698915</t>
  </si>
  <si>
    <t>4.5553106892203346</t>
  </si>
  <si>
    <t>4.242327303193245</t>
  </si>
  <si>
    <t>0.115482544476991</t>
  </si>
  <si>
    <t>2.44445248185608</t>
  </si>
  <si>
    <t>2.18789049375074</t>
  </si>
  <si>
    <t>0.15026288259897952</t>
  </si>
  <si>
    <t>4.455415790173405</t>
  </si>
  <si>
    <t>4.538645327909125</t>
  </si>
  <si>
    <t>0.267852166565769</t>
  </si>
  <si>
    <t>7.789207825189565</t>
  </si>
  <si>
    <t>6.70694304610211</t>
  </si>
  <si>
    <t>0.212134373997344</t>
  </si>
  <si>
    <t>4.9071567919799595</t>
  </si>
  <si>
    <t>4.8046966297782205</t>
  </si>
  <si>
    <t>0.24106279754917</t>
  </si>
  <si>
    <t>5.51662431972319</t>
  </si>
  <si>
    <t>4.43909888685694</t>
  </si>
  <si>
    <t>0.134536326371379</t>
  </si>
  <si>
    <t>6.7052040712491845</t>
  </si>
  <si>
    <t>5.882186145731316</t>
  </si>
  <si>
    <t>0.238997466762929</t>
  </si>
  <si>
    <t>5.970547172860395</t>
  </si>
  <si>
    <t>5.110927804463875</t>
  </si>
  <si>
    <t>0.227419430048795</t>
  </si>
  <si>
    <t>2.133186897250515</t>
  </si>
  <si>
    <t>1.9456591970865902</t>
  </si>
  <si>
    <t>0.228825917305958</t>
  </si>
  <si>
    <t>3.44817416278552</t>
  </si>
  <si>
    <t>2.88863265696802</t>
  </si>
  <si>
    <t>0.07057234714477945</t>
  </si>
  <si>
    <t>1.41130034735639</t>
  </si>
  <si>
    <t>1.593890539856</t>
  </si>
  <si>
    <t>0.211934216477323</t>
  </si>
  <si>
    <t>2.8894070072991447</t>
  </si>
  <si>
    <t>2.648400467839855</t>
  </si>
  <si>
    <t>0.16298294577161598</t>
  </si>
  <si>
    <t>5.14084008512631</t>
  </si>
  <si>
    <t>4.75167998858902</t>
  </si>
  <si>
    <t>0.28098829627174</t>
  </si>
  <si>
    <t>5.316333432016695</t>
  </si>
  <si>
    <t>5.771280320883205</t>
  </si>
  <si>
    <t>0.191369950707649</t>
  </si>
  <si>
    <t>7.943600518748605</t>
  </si>
  <si>
    <t>7.692994215601701</t>
  </si>
  <si>
    <t>0.191288020858453</t>
  </si>
  <si>
    <t>1.41045280473249</t>
  </si>
  <si>
    <t>1.219862779848635</t>
  </si>
  <si>
    <t>0.200871876038051</t>
  </si>
  <si>
    <t>2.8992876721386747</t>
  </si>
  <si>
    <t>2.66315372854838</t>
  </si>
  <si>
    <t>0.334702524789124</t>
  </si>
  <si>
    <t>1.83280894100952</t>
  </si>
  <si>
    <t>1.2210891442513598</t>
  </si>
  <si>
    <t>0.252652591152543</t>
  </si>
  <si>
    <t>3.8557628915826303</t>
  </si>
  <si>
    <t>3.5696133129887</t>
  </si>
  <si>
    <t>0.14543129678525302</t>
  </si>
  <si>
    <t>3.835956775273305</t>
  </si>
  <si>
    <t>3.52992982704077</t>
  </si>
  <si>
    <t>0.0955395176909052</t>
  </si>
  <si>
    <t>4.62372400954513</t>
  </si>
  <si>
    <t>3.572545271060195</t>
  </si>
  <si>
    <t>0.265112148444859</t>
  </si>
  <si>
    <t>4.6307330877133</t>
  </si>
  <si>
    <t>4.037952116649215</t>
  </si>
  <si>
    <t>0.337153001302255</t>
  </si>
  <si>
    <t>2.9577965478288997</t>
  </si>
  <si>
    <t>1.940637831255</t>
  </si>
  <si>
    <t>0.10901981045914695</t>
  </si>
  <si>
    <t>2.84565405174226</t>
  </si>
  <si>
    <t>2.442052042494545</t>
  </si>
  <si>
    <t>0.0999966364532768</t>
  </si>
  <si>
    <t>3.8901974404213</t>
  </si>
  <si>
    <t>3.707112350289525</t>
  </si>
  <si>
    <t>0.334008257762719</t>
  </si>
  <si>
    <t>2.56608099203142</t>
  </si>
  <si>
    <t>2.55927329790601</t>
  </si>
  <si>
    <t>0.178183937056075</t>
  </si>
  <si>
    <t>0.52569344893675</t>
  </si>
  <si>
    <t>0.4510137468801965</t>
  </si>
  <si>
    <t>0.312729203909484</t>
  </si>
  <si>
    <t>2.34205857437582</t>
  </si>
  <si>
    <t>2.1869239696042797</t>
  </si>
  <si>
    <t>0.27932954125844345</t>
  </si>
  <si>
    <t>2.7182489285204</t>
  </si>
  <si>
    <t>2.436506483432725</t>
  </si>
  <si>
    <t>0.23168899295392</t>
  </si>
  <si>
    <t>3.66185915522708</t>
  </si>
  <si>
    <t>3.586465050694975</t>
  </si>
  <si>
    <t>0.115422424702856</t>
  </si>
  <si>
    <t>2.098565044580715</t>
  </si>
  <si>
    <t>1.799456191690485</t>
  </si>
  <si>
    <t>0.306061043995566</t>
  </si>
  <si>
    <t>5.221182376859415</t>
  </si>
  <si>
    <t>4.84172991014743</t>
  </si>
  <si>
    <t>0.277657490161962</t>
  </si>
  <si>
    <t>4.832303330794425</t>
  </si>
  <si>
    <t>4.19347590165725</t>
  </si>
  <si>
    <t>0.385205359819301</t>
  </si>
  <si>
    <t>2.802282943036385</t>
  </si>
  <si>
    <t>2.78978095686554</t>
  </si>
  <si>
    <t>0.06610904615842066</t>
  </si>
  <si>
    <t>1.571913361203765</t>
  </si>
  <si>
    <t>1.40601796370279</t>
  </si>
  <si>
    <t>0.135747373156486</t>
  </si>
  <si>
    <t>6.870139068819875</t>
  </si>
  <si>
    <t>6.48204705025623</t>
  </si>
  <si>
    <t>0.113182931933314</t>
  </si>
  <si>
    <t>5.422701419217679</t>
  </si>
  <si>
    <t>5.023666984593645</t>
  </si>
  <si>
    <t>0.3144452338676095</t>
  </si>
  <si>
    <t>4.961215384851339</t>
  </si>
  <si>
    <t>3.995179699646405</t>
  </si>
  <si>
    <t>0.3771737470793265</t>
  </si>
  <si>
    <t>10.5457927928961</t>
  </si>
  <si>
    <t>10.405648067111649</t>
  </si>
  <si>
    <t>0.2691806148321175</t>
  </si>
  <si>
    <t>20.5621560256599</t>
  </si>
  <si>
    <t>19.59531512878565</t>
  </si>
  <si>
    <t>0.1387596950150545</t>
  </si>
  <si>
    <t>17.1751023262209</t>
  </si>
  <si>
    <t>16.9296659778546</t>
  </si>
  <si>
    <t>0.30875309849696053</t>
  </si>
  <si>
    <t>4.35319801099427</t>
  </si>
  <si>
    <t>3.7592723369222902</t>
  </si>
  <si>
    <t>0.343921785929581</t>
  </si>
  <si>
    <t>7.565351336650595</t>
  </si>
  <si>
    <t>6.70990219680831</t>
  </si>
  <si>
    <t>0.290370324980113</t>
  </si>
  <si>
    <t>2.2147724869037</t>
  </si>
  <si>
    <t>1.832595143034905</t>
  </si>
  <si>
    <t>0.26160581591185</t>
  </si>
  <si>
    <t>1.602410832009145</t>
  </si>
  <si>
    <t>1.3674104997055752</t>
  </si>
  <si>
    <t>0.14793428508568648</t>
  </si>
  <si>
    <t>9.141886655735675</t>
  </si>
  <si>
    <t>8.495215522162475</t>
  </si>
  <si>
    <t>0.2603457115376325</t>
  </si>
  <si>
    <t>3.029658225328265</t>
  </si>
  <si>
    <t>3.06174778420297</t>
  </si>
  <si>
    <t>0.203969165021073</t>
  </si>
  <si>
    <t>5.9792290693716605</t>
  </si>
  <si>
    <t>4.835388674064385</t>
  </si>
  <si>
    <t>0.16244993944236902</t>
  </si>
  <si>
    <t>7.11382588688768</t>
  </si>
  <si>
    <t>6.6408888383784355</t>
  </si>
  <si>
    <t>0.301786314662823</t>
  </si>
  <si>
    <t>0.5963711142605305</t>
  </si>
  <si>
    <t>0.5495831244940894</t>
  </si>
  <si>
    <t>0.3173668601067335</t>
  </si>
  <si>
    <t>0.721873409846687</t>
  </si>
  <si>
    <t>0.6656240182733171</t>
  </si>
  <si>
    <t>0.26585422437947603</t>
  </si>
  <si>
    <t>2.342156168050595</t>
  </si>
  <si>
    <t>1.97413037605099</t>
  </si>
  <si>
    <t>0.100283356671283</t>
  </si>
  <si>
    <t>5.563416238140865</t>
  </si>
  <si>
    <t>5.92757322878721</t>
  </si>
  <si>
    <t>0.169310668595851</t>
  </si>
  <si>
    <t>4.91187493218375</t>
  </si>
  <si>
    <t>4.797683736813925</t>
  </si>
  <si>
    <t>0.1993835489683275</t>
  </si>
  <si>
    <t>3.445033235922965</t>
  </si>
  <si>
    <t>3.2745785910118697</t>
  </si>
  <si>
    <t>0.12130607641667199</t>
  </si>
  <si>
    <t>1.97481987385141</t>
  </si>
  <si>
    <t>1.76681181457406</t>
  </si>
  <si>
    <t>0.31107295976766103</t>
  </si>
  <si>
    <t>2.150242917473395</t>
  </si>
  <si>
    <t>2.11365662327494</t>
  </si>
  <si>
    <t>0.32218711294654</t>
  </si>
  <si>
    <t>1.06159293511865</t>
  </si>
  <si>
    <t>0.89358481863737</t>
  </si>
  <si>
    <t>0.264695732827929</t>
  </si>
  <si>
    <t>1.96718128860726</t>
  </si>
  <si>
    <t>1.850603387243595</t>
  </si>
  <si>
    <t>0.2947169618022405</t>
  </si>
  <si>
    <t>5.089196234998624</t>
  </si>
  <si>
    <t>4.428890638079755</t>
  </si>
  <si>
    <t>0.21376366637061</t>
  </si>
  <si>
    <t>1.401052531456715</t>
  </si>
  <si>
    <t>1.202129230477355</t>
  </si>
  <si>
    <t>0.15583960784677447</t>
  </si>
  <si>
    <t>3.5430879692634702</t>
  </si>
  <si>
    <t>2.85353731069488</t>
  </si>
  <si>
    <t>0.143773507358213</t>
  </si>
  <si>
    <t>2.1817236293998903</t>
  </si>
  <si>
    <t>2.2753474446143</t>
  </si>
  <si>
    <t>0.241890750645917</t>
  </si>
  <si>
    <t>5.077671170569305</t>
  </si>
  <si>
    <t>3.969267385107795</t>
  </si>
  <si>
    <t>0.2924986923226735</t>
  </si>
  <si>
    <t>4.523638769597425</t>
  </si>
  <si>
    <t>3.9418607966010697</t>
  </si>
  <si>
    <t>0.10358886926226335</t>
  </si>
  <si>
    <t>4.43156649030502</t>
  </si>
  <si>
    <t>3.6275831912905696</t>
  </si>
  <si>
    <t>0.277232874411424</t>
  </si>
  <si>
    <t>6.294530454291995</t>
  </si>
  <si>
    <t>5.77476632073597</t>
  </si>
  <si>
    <t>0.153488713114922</t>
  </si>
  <si>
    <t>8.04401702168216</t>
  </si>
  <si>
    <t>7.73612158643469</t>
  </si>
  <si>
    <t>0.147955039018649</t>
  </si>
  <si>
    <t>7.488491190646275</t>
  </si>
  <si>
    <t>6.39622511086786</t>
  </si>
  <si>
    <t>0.3090137757174435</t>
  </si>
  <si>
    <t>4.315161074711325</t>
  </si>
  <si>
    <t>3.718648302442365</t>
  </si>
  <si>
    <t>0.229112818224253</t>
  </si>
  <si>
    <t>0.8892375732522975</t>
  </si>
  <si>
    <t>0.7573657652070109</t>
  </si>
  <si>
    <t>0.317817925979274</t>
  </si>
  <si>
    <t>8.067880135300104</t>
  </si>
  <si>
    <t>7.2752689634467895</t>
  </si>
  <si>
    <t>0.22243872730804198</t>
  </si>
  <si>
    <t>3.229925922243085</t>
  </si>
  <si>
    <t>4.024045276696555</t>
  </si>
  <si>
    <t>0.322500738581001</t>
  </si>
  <si>
    <t>4.604597916170425</t>
  </si>
  <si>
    <t>3.66285118747397</t>
  </si>
  <si>
    <t>0.327145771692413</t>
  </si>
  <si>
    <t>1.522109120116</t>
  </si>
  <si>
    <t>1.395074505153485</t>
  </si>
  <si>
    <t>0.15257973863911</t>
  </si>
  <si>
    <t>4.336793321371555</t>
  </si>
  <si>
    <t>4.095033019185745</t>
  </si>
  <si>
    <t>0.1397430707950448</t>
  </si>
  <si>
    <t>4.921875666420605</t>
  </si>
  <si>
    <t>3.734870888893135</t>
  </si>
  <si>
    <t>0.1381518317780405</t>
  </si>
  <si>
    <t>4.028882506188145</t>
  </si>
  <si>
    <t>4.2582717509223</t>
  </si>
  <si>
    <t>0.18116497535335802</t>
  </si>
  <si>
    <t>1.9555131153406649</t>
  </si>
  <si>
    <t>1.921103619243755</t>
  </si>
  <si>
    <t>0.186735720134192</t>
  </si>
  <si>
    <t>7.645995808169175</t>
  </si>
  <si>
    <t>7.29471635627758</t>
  </si>
  <si>
    <t>0.282703193520314</t>
  </si>
  <si>
    <t>4.67531239739508</t>
  </si>
  <si>
    <t>4.796146565692195</t>
  </si>
  <si>
    <t>0.3594227550811385</t>
  </si>
  <si>
    <t>2.7561471672290248</t>
  </si>
  <si>
    <t>2.202017293239695</t>
  </si>
  <si>
    <t>0.217867076118052</t>
  </si>
  <si>
    <t>1.1314218621319</t>
  </si>
  <si>
    <t>1.037623510383965</t>
  </si>
  <si>
    <t>0.273256408825572</t>
  </si>
  <si>
    <t>1.34622832171187</t>
  </si>
  <si>
    <t>1.3145438719481048</t>
  </si>
  <si>
    <t>0.300961414064828</t>
  </si>
  <si>
    <t>1.92831501157857</t>
  </si>
  <si>
    <t>1.548162113282455</t>
  </si>
  <si>
    <t>0.2215632137862905</t>
  </si>
  <si>
    <t>1.700768708646845</t>
  </si>
  <si>
    <t>1.44169126477011</t>
  </si>
  <si>
    <t>0.0904722465939626</t>
  </si>
  <si>
    <t>1.31472770297324</t>
  </si>
  <si>
    <t>1.31833604218745</t>
  </si>
  <si>
    <t>0.2541919697774935</t>
  </si>
  <si>
    <t>4.746744648263945</t>
  </si>
  <si>
    <t>3.89527034723369</t>
  </si>
  <si>
    <t>0.2317353149753155</t>
  </si>
  <si>
    <t>5.684103457187005</t>
  </si>
  <si>
    <t>5.244502921572705</t>
  </si>
  <si>
    <t>0.252129152504299</t>
  </si>
  <si>
    <t>3.430396637108455</t>
  </si>
  <si>
    <t>3.1972841705138197</t>
  </si>
  <si>
    <t>0.23042655712458499</t>
  </si>
  <si>
    <t>6.605865199612396</t>
  </si>
  <si>
    <t>5.976875098893575</t>
  </si>
  <si>
    <t>0.238172092932296</t>
  </si>
  <si>
    <t>4.313710180058785</t>
  </si>
  <si>
    <t>3.7838842973690596</t>
  </si>
  <si>
    <t>0.204177168716237</t>
  </si>
  <si>
    <t>3.0212826753115847</t>
  </si>
  <si>
    <t>2.622037629255175</t>
  </si>
  <si>
    <t>0.295768146693861</t>
  </si>
  <si>
    <t>1.43719373184459</t>
  </si>
  <si>
    <t>1.3372139117395099</t>
  </si>
  <si>
    <t>0.192611722302113</t>
  </si>
  <si>
    <t>1.446120546151475</t>
  </si>
  <si>
    <t>1.65600930669167</t>
  </si>
  <si>
    <t>0.259846067995968</t>
  </si>
  <si>
    <t>3.6065398214154296</t>
  </si>
  <si>
    <t>3.34246541343908</t>
  </si>
  <si>
    <t>0.22003083266033951</t>
  </si>
  <si>
    <t>2.5693656172201846</t>
  </si>
  <si>
    <t>2.59382965346499</t>
  </si>
  <si>
    <t>0.36524317201033396</t>
  </si>
  <si>
    <t>2.4922853767462954</t>
  </si>
  <si>
    <t>2.1203995050861097</t>
  </si>
  <si>
    <t>0.20541573516996</t>
  </si>
  <si>
    <t>2.299918591181115</t>
  </si>
  <si>
    <t>2.06004849592003</t>
  </si>
  <si>
    <t>0.206439131469755</t>
  </si>
  <si>
    <t>1.271458222455135</t>
  </si>
  <si>
    <t>1.09426108634221</t>
  </si>
  <si>
    <t>0.226526106904359</t>
  </si>
  <si>
    <t>1.2695784344392749</t>
  </si>
  <si>
    <t>1.25884042729865</t>
  </si>
  <si>
    <t>0.2330133451454645</t>
  </si>
  <si>
    <t>3.117069996525545</t>
  </si>
  <si>
    <t>2.97126161149437</t>
  </si>
  <si>
    <t>0.219723723525321</t>
  </si>
  <si>
    <t>1.5394530810620402</t>
  </si>
  <si>
    <t>1.5486865084564752</t>
  </si>
  <si>
    <t>0.305772202348115</t>
  </si>
  <si>
    <t>6.23226646991942</t>
  </si>
  <si>
    <t>5.708124531681465</t>
  </si>
  <si>
    <t>0.28081232907307</t>
  </si>
  <si>
    <t>1.17376612559062</t>
  </si>
  <si>
    <t>1.0870767012113651</t>
  </si>
  <si>
    <t>0.23343066040248</t>
  </si>
  <si>
    <t>1.0135941000510036</t>
  </si>
  <si>
    <t>0.8455781552381134</t>
  </si>
  <si>
    <t>0.20332778391213252</t>
  </si>
  <si>
    <t>1.1392568910609402</t>
  </si>
  <si>
    <t>1.015641174162805</t>
  </si>
  <si>
    <t>0.32539832923522904</t>
  </si>
  <si>
    <t>2.008307052263305</t>
  </si>
  <si>
    <t>1.6241370406152251</t>
  </si>
  <si>
    <t>0.147471569066065</t>
  </si>
  <si>
    <t>1.22358912938767</t>
  </si>
  <si>
    <t>0.9652284997801199</t>
  </si>
  <si>
    <t>0.188284468357451</t>
  </si>
  <si>
    <t>2.659557643834135</t>
  </si>
  <si>
    <t>2.98839426469162</t>
  </si>
  <si>
    <t>0.3606967310414575</t>
  </si>
  <si>
    <t>2.44383972036479</t>
  </si>
  <si>
    <t>2.06634085625809</t>
  </si>
  <si>
    <t>0.209350546024521</t>
  </si>
  <si>
    <t>4.47397060487609</t>
  </si>
  <si>
    <t>3.612013076636215</t>
  </si>
  <si>
    <t>0.226682128138202</t>
  </si>
  <si>
    <t>3.8292438584544097</t>
  </si>
  <si>
    <t>3.571796849014405</t>
  </si>
  <si>
    <t>0.119284059941667</t>
  </si>
  <si>
    <t>3.360283255028955</t>
  </si>
  <si>
    <t>3.210196260008635</t>
  </si>
  <si>
    <t>0.10254679931805741</t>
  </si>
  <si>
    <t>2.81836280511206</t>
  </si>
  <si>
    <t>2.8806999008016048</t>
  </si>
  <si>
    <t>0.13659120235355</t>
  </si>
  <si>
    <t>5.68493929777469</t>
  </si>
  <si>
    <t>5.7932451785686645</t>
  </si>
  <si>
    <t>0.207914803656424</t>
  </si>
  <si>
    <t>2.88314420716773</t>
  </si>
  <si>
    <t>2.5167961238798497</t>
  </si>
  <si>
    <t>0.17468437250489</t>
  </si>
  <si>
    <t>4.358272821931585</t>
  </si>
  <si>
    <t>4.40895901872962</t>
  </si>
  <si>
    <t>0.3314042872537975</t>
  </si>
  <si>
    <t>2.210688703620405</t>
  </si>
  <si>
    <t>1.601840196824605</t>
  </si>
  <si>
    <t>0.146567895669752</t>
  </si>
  <si>
    <t>5.58716704769332</t>
  </si>
  <si>
    <t>5.3215883918039495</t>
  </si>
  <si>
    <t>0.241455943416024</t>
  </si>
  <si>
    <t>2.249749171948015</t>
  </si>
  <si>
    <t>1.950792423358725</t>
  </si>
  <si>
    <t>0.19580260303067001</t>
  </si>
  <si>
    <t>4.312686932878769</t>
  </si>
  <si>
    <t>3.730976617617415</t>
  </si>
  <si>
    <t>0.1867334980770615</t>
  </si>
  <si>
    <t>1.010898279267777</t>
  </si>
  <si>
    <t>0.877297186655</t>
  </si>
  <si>
    <t>0.142431629930367</t>
  </si>
  <si>
    <t>2.33629097454259</t>
  </si>
  <si>
    <t>2.196051804831255</t>
  </si>
  <si>
    <t>0.204247411870372</t>
  </si>
  <si>
    <t>1.069921657685915</t>
  </si>
  <si>
    <t>0.9670361965172936</t>
  </si>
  <si>
    <t>0.4512997332300855</t>
  </si>
  <si>
    <t>0.8771559457039475</t>
  </si>
  <si>
    <t>0.6216657585692965</t>
  </si>
  <si>
    <t>0.257154690521026</t>
  </si>
  <si>
    <t>2.29223439318137</t>
  </si>
  <si>
    <t>2.513332846503545</t>
  </si>
  <si>
    <t>0.159770601884305</t>
  </si>
  <si>
    <t>0.997922409799823</t>
  </si>
  <si>
    <t>0.954262113880993</t>
  </si>
  <si>
    <t>0.34759688913954</t>
  </si>
  <si>
    <t>2.50340149593322</t>
  </si>
  <si>
    <t>2.33181648491037</t>
  </si>
  <si>
    <t>0.3388081627423485</t>
  </si>
  <si>
    <t>0.7293906556155529</t>
  </si>
  <si>
    <t>0.737624306483743</t>
  </si>
  <si>
    <t>0.26011358520148453</t>
  </si>
  <si>
    <t>2.15051003892626</t>
  </si>
  <si>
    <t>2.0234792456274198</t>
  </si>
  <si>
    <t>0.257972500995911</t>
  </si>
  <si>
    <t>2.678732696904615</t>
  </si>
  <si>
    <t>2.0720969374424403</t>
  </si>
  <si>
    <t>0.199684894737282</t>
  </si>
  <si>
    <t>7.11910074646962</t>
  </si>
  <si>
    <t>5.6190340979972895</t>
  </si>
  <si>
    <t>0.350139851325151</t>
  </si>
  <si>
    <t>4.48612477640932</t>
  </si>
  <si>
    <t>3.788966582604645</t>
  </si>
  <si>
    <t>0.260642276358188</t>
  </si>
  <si>
    <t>5.74689247041653</t>
  </si>
  <si>
    <t>4.827182799245435</t>
  </si>
  <si>
    <t>0.38325948601799353</t>
  </si>
  <si>
    <t>1.4800066532695548</t>
  </si>
  <si>
    <t>1.31171802568396</t>
  </si>
  <si>
    <t>0.348574929035198</t>
  </si>
  <si>
    <t>2.6638273043055003</t>
  </si>
  <si>
    <t>2.273902689427085</t>
  </si>
  <si>
    <t>0.1903066801568625</t>
  </si>
  <si>
    <t>3.6758967589358598</t>
  </si>
  <si>
    <t>3.3684088619301598</t>
  </si>
  <si>
    <t>0.257779424175583</t>
  </si>
  <si>
    <t>4.93592010250387</t>
  </si>
  <si>
    <t>3.7878733490591197</t>
  </si>
  <si>
    <t>0.450604235610553</t>
  </si>
  <si>
    <t>6.4284722954487545</t>
  </si>
  <si>
    <t>6.232594722084185</t>
  </si>
  <si>
    <t>0.2342957761155245</t>
  </si>
  <si>
    <t>6.79531955241195</t>
  </si>
  <si>
    <t>5.703680306832175</t>
  </si>
  <si>
    <t>0.444211851239223</t>
  </si>
  <si>
    <t>8.353263877124014</t>
  </si>
  <si>
    <t>6.4559768098098544</t>
  </si>
  <si>
    <t>0.293350351333718</t>
  </si>
  <si>
    <t>6.502791198615495</t>
  </si>
  <si>
    <t>5.556646328087725</t>
  </si>
  <si>
    <t>0.2561233029050455</t>
  </si>
  <si>
    <t>8.4573348726918</t>
  </si>
  <si>
    <t>7.770240166668129</t>
  </si>
  <si>
    <t>0.11354995269201401</t>
  </si>
  <si>
    <t>10.038789192056054</t>
  </si>
  <si>
    <t>9.6732915619878</t>
  </si>
  <si>
    <t>0.273283861791172</t>
  </si>
  <si>
    <t>9.42976388217713</t>
  </si>
  <si>
    <t>8.183976676650694</t>
  </si>
  <si>
    <t>0.444717017851817</t>
  </si>
  <si>
    <t>4.814452772799955</t>
  </si>
  <si>
    <t>3.4575109182498798</t>
  </si>
  <si>
    <t>0.271792901559251</t>
  </si>
  <si>
    <t>2.288457361392605</t>
  </si>
  <si>
    <t>2.21285252729112</t>
  </si>
  <si>
    <t>0.304674945703713</t>
  </si>
  <si>
    <t>2.35651715156631</t>
  </si>
  <si>
    <t>1.790355556962425</t>
  </si>
  <si>
    <t>0.273026993271002</t>
  </si>
  <si>
    <t>1.698068848021695</t>
  </si>
  <si>
    <t>1.3573409896085</t>
  </si>
  <si>
    <t>0.176749393508733</t>
  </si>
  <si>
    <t>1.5955096991707451</t>
  </si>
  <si>
    <t>1.61675963007691</t>
  </si>
  <si>
    <t>0.2902051435340035</t>
  </si>
  <si>
    <t>0.9183733719823315</t>
  </si>
  <si>
    <t>0.687451019172547</t>
  </si>
  <si>
    <t>0.29132318031305204</t>
  </si>
  <si>
    <t>3.525430487671735</t>
  </si>
  <si>
    <t>2.64797897104222</t>
  </si>
  <si>
    <t>0.3107121547944875</t>
  </si>
  <si>
    <t>1.137966488966975</t>
  </si>
  <si>
    <t>0.913652983226194</t>
  </si>
  <si>
    <t>0.28086231101737</t>
  </si>
  <si>
    <t>4.784526035704625</t>
  </si>
  <si>
    <t>4.07180618075845</t>
  </si>
  <si>
    <t>0.275949959407713</t>
  </si>
  <si>
    <t>1.776496352547265</t>
  </si>
  <si>
    <t>1.61657639387744</t>
  </si>
  <si>
    <t>0.371878387133591</t>
  </si>
  <si>
    <t>3.85186812805242</t>
  </si>
  <si>
    <t>2.94979261416035</t>
  </si>
  <si>
    <t>0.0444270199976048</t>
  </si>
  <si>
    <t>8.031025533045959</t>
  </si>
  <si>
    <t>8.1917163988065</t>
  </si>
  <si>
    <t>0.210584745202165</t>
  </si>
  <si>
    <t>0.42051105004184697</t>
  </si>
  <si>
    <t>0.5409653327681935</t>
  </si>
  <si>
    <t>0.236428422253983</t>
  </si>
  <si>
    <t>6.423952131785375</t>
  </si>
  <si>
    <t>6.14793743299558</t>
  </si>
  <si>
    <t>0.1817159671636385</t>
  </si>
  <si>
    <t>5.029524182584305</t>
  </si>
  <si>
    <t>4.610158476198115</t>
  </si>
  <si>
    <t>0.112188693571</t>
  </si>
  <si>
    <t>11.19135821437605</t>
  </si>
  <si>
    <t>9.627000468834215</t>
  </si>
  <si>
    <t>0.133510599321166</t>
  </si>
  <si>
    <t>0.6952652951107895</t>
  </si>
  <si>
    <t>0.6301089926334076</t>
  </si>
  <si>
    <t>0.21348612973861597</t>
  </si>
  <si>
    <t>1.210998999449115</t>
  </si>
  <si>
    <t>1.085071627372675</t>
  </si>
  <si>
    <t>0.24751463679000452</t>
  </si>
  <si>
    <t>9.867378025861164</t>
  </si>
  <si>
    <t>9.248928154846805</t>
  </si>
  <si>
    <t>0.203411752294886</t>
  </si>
  <si>
    <t>1.386690346776045</t>
  </si>
  <si>
    <t>1.25874675751178</t>
  </si>
  <si>
    <t>0.3356067820055465</t>
  </si>
  <si>
    <t>3.94268391141194</t>
  </si>
  <si>
    <t>3.2688661276105853</t>
  </si>
  <si>
    <t>0.125980354663104</t>
  </si>
  <si>
    <t>1.8413066190008052</t>
  </si>
  <si>
    <t>1.786104471494225</t>
  </si>
  <si>
    <t>0.211323195102469</t>
  </si>
  <si>
    <t>4.35385677504981</t>
  </si>
  <si>
    <t>4.24262731909045</t>
  </si>
  <si>
    <t>0.250212943446868</t>
  </si>
  <si>
    <t>1.353389530067525</t>
  </si>
  <si>
    <t>1.1307373724231051</t>
  </si>
  <si>
    <t>0.2955978446118175</t>
  </si>
  <si>
    <t>1.244194799810525</t>
  </si>
  <si>
    <t>1.210108857177355</t>
  </si>
  <si>
    <t>0.291177853577621</t>
  </si>
  <si>
    <t>1.534052039728235</t>
  </si>
  <si>
    <t>1.500534905522505</t>
  </si>
  <si>
    <t>0.300916901903296</t>
  </si>
  <si>
    <t>1.961545156031065</t>
  </si>
  <si>
    <t>2.028145632084305</t>
  </si>
  <si>
    <t>0.0913948150416969</t>
  </si>
  <si>
    <t>3.23753224047045</t>
  </si>
  <si>
    <t>3.48575047549283</t>
  </si>
  <si>
    <t>0.314789357270144</t>
  </si>
  <si>
    <t>1.1893434176116249</t>
  </si>
  <si>
    <t>1.1803635252289402</t>
  </si>
  <si>
    <t>0.2940269687250065</t>
  </si>
  <si>
    <t>2.00469531609043</t>
  </si>
  <si>
    <t>1.885544214471005</t>
  </si>
  <si>
    <t>0.271905522369757</t>
  </si>
  <si>
    <t>2.441776064004205</t>
  </si>
  <si>
    <t>2.632735684311375</t>
  </si>
  <si>
    <t>0.104586693319204</t>
  </si>
  <si>
    <t>1.43073561257381</t>
  </si>
  <si>
    <t>1.42869872459078</t>
  </si>
  <si>
    <t>0.210085474159936</t>
  </si>
  <si>
    <t>4.174988632795335</t>
  </si>
  <si>
    <t>4.11741207648133</t>
  </si>
  <si>
    <t>0.183735263777843</t>
  </si>
  <si>
    <t>7.9666841223665195</t>
  </si>
  <si>
    <t>7.474992417548265</t>
  </si>
  <si>
    <t>0.259611493727089</t>
  </si>
  <si>
    <t>3.22764385640988</t>
  </si>
  <si>
    <t>2.47031893444977</t>
  </si>
  <si>
    <t>0.2755169471773465</t>
  </si>
  <si>
    <t>2.9233492274584147</t>
  </si>
  <si>
    <t>2.39193782082768</t>
  </si>
  <si>
    <t>0.2166560240565765</t>
  </si>
  <si>
    <t>2.476830913984605</t>
  </si>
  <si>
    <t>2.222852052551895</t>
  </si>
  <si>
    <t>0.307023345382169</t>
  </si>
  <si>
    <t>2.304249720739755</t>
  </si>
  <si>
    <t>2.091202483601105</t>
  </si>
  <si>
    <t>0.20648003209732352</t>
  </si>
  <si>
    <t>1.141420320703825</t>
  </si>
  <si>
    <t>1.15666458859994</t>
  </si>
  <si>
    <t>0.334493205149753</t>
  </si>
  <si>
    <t>4.2276661517980045</t>
  </si>
  <si>
    <t>3.883084756195355</t>
  </si>
  <si>
    <t>0.11159102160270701</t>
  </si>
  <si>
    <t>1.1657069589570348</t>
  </si>
  <si>
    <t>1.006701374057075</t>
  </si>
  <si>
    <t>0.154363459043809</t>
  </si>
  <si>
    <t>8.240544603647436</t>
  </si>
  <si>
    <t>8.370255027315984</t>
  </si>
  <si>
    <t>0.15943007933355652</t>
  </si>
  <si>
    <t>1.37799371676193</t>
  </si>
  <si>
    <t>1.0748619424924248</t>
  </si>
  <si>
    <t>0.249803480193303</t>
  </si>
  <si>
    <t>3.257285636808125</t>
  </si>
  <si>
    <t>3.16853729718343</t>
  </si>
  <si>
    <t>0.13385053284039128</t>
  </si>
  <si>
    <t>0.7186259351618485</t>
  </si>
  <si>
    <t>0.8563809229989034</t>
  </si>
  <si>
    <t>0.22842349209650548</t>
  </si>
  <si>
    <t>1.2834895913898752</t>
  </si>
  <si>
    <t>1.016491553468255</t>
  </si>
  <si>
    <t>0.21167563444926252</t>
  </si>
  <si>
    <t>4.2987185449961345</t>
  </si>
  <si>
    <t>3.64569090447111</t>
  </si>
  <si>
    <t>0.17545920209864052</t>
  </si>
  <si>
    <t>1.400568401517225</t>
  </si>
  <si>
    <t>1.36321089954713</t>
  </si>
  <si>
    <t>0.2141259023623165</t>
  </si>
  <si>
    <t>1.8779083449821399</t>
  </si>
  <si>
    <t>1.749994671493865</t>
  </si>
  <si>
    <t>0.2253979242163165</t>
  </si>
  <si>
    <t>0.859441357441701</t>
  </si>
  <si>
    <t>0.7992840598991655</t>
  </si>
  <si>
    <t>0.291926283429313</t>
  </si>
  <si>
    <t>0.9076915471247939</t>
  </si>
  <si>
    <t>0.809636444613741</t>
  </si>
  <si>
    <t>0.166418615462935</t>
  </si>
  <si>
    <t>2.924539332279185</t>
  </si>
  <si>
    <t>2.40055546898248</t>
  </si>
  <si>
    <t>0.0886401243757589</t>
  </si>
  <si>
    <t>3.756592520781955</t>
  </si>
  <si>
    <t>3.5679191922232247</t>
  </si>
  <si>
    <t>0.230401263991195</t>
  </si>
  <si>
    <t>2.56613170685882</t>
  </si>
  <si>
    <t>2.41908960488043</t>
  </si>
  <si>
    <t>0.0775737247089892</t>
  </si>
  <si>
    <t>7.177338257294115</t>
  </si>
  <si>
    <t>7.29699463697615</t>
  </si>
  <si>
    <t>0.296550609213722</t>
  </si>
  <si>
    <t>2.5487026285654597</t>
  </si>
  <si>
    <t>2.652230632817575</t>
  </si>
  <si>
    <t>0.19929705516538</t>
  </si>
  <si>
    <t>1.41102988127547</t>
  </si>
  <si>
    <t>1.24036740813109</t>
  </si>
  <si>
    <t>0.2590011959181815</t>
  </si>
  <si>
    <t>4.46972753675986</t>
  </si>
  <si>
    <t>4.0793543702972705</t>
  </si>
  <si>
    <t>0.1494249202159335</t>
  </si>
  <si>
    <t>4.5484399199793994</t>
  </si>
  <si>
    <t>4.324549766882434</t>
  </si>
  <si>
    <t>0.204101670111279</t>
  </si>
  <si>
    <t>1.38439401243596</t>
  </si>
  <si>
    <t>1.1999011453091901</t>
  </si>
  <si>
    <t>0.12957349696067974</t>
  </si>
  <si>
    <t>6.12473183571422</t>
  </si>
  <si>
    <t>6.048799554019006</t>
  </si>
  <si>
    <t>0.21616219652517749</t>
  </si>
  <si>
    <t>4.50207621225386</t>
  </si>
  <si>
    <t>4.360964130578715</t>
  </si>
  <si>
    <t>0.136696585495953</t>
  </si>
  <si>
    <t>2.6941842249773647</t>
  </si>
  <si>
    <t>2.346553410280375</t>
  </si>
  <si>
    <t>0.330104437194137</t>
  </si>
  <si>
    <t>3.1385721525254953</t>
  </si>
  <si>
    <t>2.9688839466821504</t>
  </si>
  <si>
    <t>0.24098887347034498</t>
  </si>
  <si>
    <t>3.4493022728689002</t>
  </si>
  <si>
    <t>2.6030356745232197</t>
  </si>
  <si>
    <t>0.193149824661349</t>
  </si>
  <si>
    <t>1.2414376934878901</t>
  </si>
  <si>
    <t>1.7499019361998651</t>
  </si>
  <si>
    <t>0.152341331236713</t>
  </si>
  <si>
    <t>3.71940452210617</t>
  </si>
  <si>
    <t>3.612684828757215</t>
  </si>
  <si>
    <t>0.20705050897453</t>
  </si>
  <si>
    <t>6.033209812286505</t>
  </si>
  <si>
    <t>5.75313669233142</t>
  </si>
  <si>
    <t>0.203476424386757</t>
  </si>
  <si>
    <t>6.0724984397778154</t>
  </si>
  <si>
    <t>6.14047951023195</t>
  </si>
  <si>
    <t>0.2828627532835245</t>
  </si>
  <si>
    <t>1.85696704872725</t>
  </si>
  <si>
    <t>1.7076544161694</t>
  </si>
  <si>
    <t>0.133452616811767</t>
  </si>
  <si>
    <t>3.6075656619666603</t>
  </si>
  <si>
    <t>2.999487379778375</t>
  </si>
  <si>
    <t>0.16308471257552848</t>
  </si>
  <si>
    <t>10.337519762226151</t>
  </si>
  <si>
    <t>10.12594160198641</t>
  </si>
  <si>
    <t>0.134162727930616</t>
  </si>
  <si>
    <t>6.08680684736773</t>
  </si>
  <si>
    <t>5.65747361767227</t>
  </si>
  <si>
    <t>0.1984064744855605</t>
  </si>
  <si>
    <t>1.780414569010515</t>
  </si>
  <si>
    <t>1.47307475205152</t>
  </si>
  <si>
    <t>0.113744728174532</t>
  </si>
  <si>
    <t>3.676773202600295</t>
  </si>
  <si>
    <t>3.509359164117115</t>
  </si>
  <si>
    <t>0.193787239766506</t>
  </si>
  <si>
    <t>9.982109293548206</t>
  </si>
  <si>
    <t>8.85321549799962</t>
  </si>
  <si>
    <t>0.178923776216676</t>
  </si>
  <si>
    <t>6.796841017480265</t>
  </si>
  <si>
    <t>6.44090351654927</t>
  </si>
  <si>
    <t>0.1328359876253235</t>
  </si>
  <si>
    <t>8.353932814680483</t>
  </si>
  <si>
    <t>7.84581247017168</t>
  </si>
  <si>
    <t>0.233643508034228</t>
  </si>
  <si>
    <t>1.245681582530235</t>
  </si>
  <si>
    <t>1.30228621003787</t>
  </si>
  <si>
    <t>0.182259837634927</t>
  </si>
  <si>
    <t>1.78746516248914</t>
  </si>
  <si>
    <t>1.6473995188775699</t>
  </si>
  <si>
    <t>0.27108368852673403</t>
  </si>
  <si>
    <t>5.69285040643995</t>
  </si>
  <si>
    <t>4.88156957422074</t>
  </si>
  <si>
    <t>0.127030650021087</t>
  </si>
  <si>
    <t>5.59351615709361</t>
  </si>
  <si>
    <t>6.011174648533185</t>
  </si>
  <si>
    <t>0.12322442709341125</t>
  </si>
  <si>
    <t>3.78058670168847</t>
  </si>
  <si>
    <t>2.60515735028805</t>
  </si>
  <si>
    <t>0.147279971519678</t>
  </si>
  <si>
    <t>10.8453115969276</t>
  </si>
  <si>
    <t>10.81577791792</t>
  </si>
  <si>
    <t>0.134452603761189</t>
  </si>
  <si>
    <t>10.13407611581948</t>
  </si>
  <si>
    <t>10.01630660292722</t>
  </si>
  <si>
    <t>0.13394055100658903</t>
  </si>
  <si>
    <t>6.01424109055716</t>
  </si>
  <si>
    <t>5.1994484458593995</t>
  </si>
  <si>
    <t>0.14958496867124</t>
  </si>
  <si>
    <t>4.3753309851698745</t>
  </si>
  <si>
    <t>3.79124561100305</t>
  </si>
  <si>
    <t>0.148825770485003</t>
  </si>
  <si>
    <t>11.32076502496625</t>
  </si>
  <si>
    <t>10.593578126809149</t>
  </si>
  <si>
    <t>0.3499633841058645</t>
  </si>
  <si>
    <t>23.6817057236533</t>
  </si>
  <si>
    <t>20.538034711522748</t>
  </si>
  <si>
    <t>0.2064368688863695</t>
  </si>
  <si>
    <t>8.832480842133556</t>
  </si>
  <si>
    <t>6.881398116407954</t>
  </si>
  <si>
    <t>0.240355411992336</t>
  </si>
  <si>
    <t>6.540795193089146</t>
  </si>
  <si>
    <t>6.234440983387525</t>
  </si>
  <si>
    <t>0.200826831808713</t>
  </si>
  <si>
    <t>5.127877443864936</t>
  </si>
  <si>
    <t>5.061631535495424</t>
  </si>
  <si>
    <t>0.207788184755162</t>
  </si>
  <si>
    <t>6.2043024758274505</t>
  </si>
  <si>
    <t>5.305514636052784</t>
  </si>
  <si>
    <t>0.236145649006539</t>
  </si>
  <si>
    <t>0.6420814069472236</t>
  </si>
  <si>
    <t>0.43264589113883</t>
  </si>
  <si>
    <t>0.325727976396635</t>
  </si>
  <si>
    <t>8.537185565811516</t>
  </si>
  <si>
    <t>7.76797859059693</t>
  </si>
  <si>
    <t>0.3864061479984865</t>
  </si>
  <si>
    <t>8.2934312612739909</t>
  </si>
  <si>
    <t>7.147184007885845</t>
  </si>
  <si>
    <t>0.42415018959846</t>
  </si>
  <si>
    <t>0.6604870893872026</t>
  </si>
  <si>
    <t>0.6226341459457605</t>
  </si>
  <si>
    <t>0.270113488557583</t>
  </si>
  <si>
    <t>2.079707009243315</t>
  </si>
  <si>
    <t>1.75326100552752</t>
  </si>
  <si>
    <t>0.1063287707849135</t>
  </si>
  <si>
    <t>1.346819743972405</t>
  </si>
  <si>
    <t>1.21731093761599</t>
  </si>
  <si>
    <t>0.20135047338484252</t>
  </si>
  <si>
    <t>0.8763620931625125</t>
  </si>
  <si>
    <t>0.6918304495239016</t>
  </si>
  <si>
    <t>0.242224787066237</t>
  </si>
  <si>
    <t>2.69585103563631</t>
  </si>
  <si>
    <t>2.314361209290845</t>
  </si>
  <si>
    <t>0.158410021172869</t>
  </si>
  <si>
    <t>4.87888643778282</t>
  </si>
  <si>
    <t>4.496428102295916</t>
  </si>
  <si>
    <t>0.192206070414332</t>
  </si>
  <si>
    <t>1.998496655165225</t>
  </si>
  <si>
    <t>1.9422511314399649</t>
  </si>
  <si>
    <t>0.16132733694402102</t>
  </si>
  <si>
    <t>2.3499349054563403</t>
  </si>
  <si>
    <t>2.45383238515858</t>
  </si>
  <si>
    <t>0.162976982496248</t>
  </si>
  <si>
    <t>9.74896972743794</t>
  </si>
  <si>
    <t>10.36989345156535</t>
  </si>
  <si>
    <t>0.109803155078398</t>
  </si>
  <si>
    <t>7.515535152116799</t>
  </si>
  <si>
    <t>7.265810159248895</t>
  </si>
  <si>
    <t>0.197590570299182</t>
  </si>
  <si>
    <t>8.28114832330654</t>
  </si>
  <si>
    <t>7.329554241127839</t>
  </si>
  <si>
    <t>0.1955644200246665</t>
  </si>
  <si>
    <t>4.26056022653165</t>
  </si>
  <si>
    <t>3.67755915302683</t>
  </si>
  <si>
    <t>0.202909995049973</t>
  </si>
  <si>
    <t>4.582126961143064</t>
  </si>
  <si>
    <t>3.78809590894016</t>
  </si>
  <si>
    <t>0.1778883120786655</t>
  </si>
  <si>
    <t>3.654011790111925</t>
  </si>
  <si>
    <t>3.626664767072265</t>
  </si>
  <si>
    <t>0.123402466875567</t>
  </si>
  <si>
    <t>2.139333711146</t>
  </si>
  <si>
    <t>2.3682495235775898</t>
  </si>
  <si>
    <t>0.14939026671607</t>
  </si>
  <si>
    <t>2.34539120827101</t>
  </si>
  <si>
    <t>2.0929605744686652</t>
  </si>
  <si>
    <t>0.129832732894731</t>
  </si>
  <si>
    <t>0.7907903953144505</t>
  </si>
  <si>
    <t>0.76491399069542</t>
  </si>
  <si>
    <t>0.276256791100173</t>
  </si>
  <si>
    <t>3.30688336362802</t>
  </si>
  <si>
    <t>2.994594434389575</t>
  </si>
  <si>
    <t>0.2590098995655185</t>
  </si>
  <si>
    <t>3.09395065246503</t>
  </si>
  <si>
    <t>2.7154549269539503</t>
  </si>
  <si>
    <t>0.335212901431099</t>
  </si>
  <si>
    <t>1.1487095406618302</t>
  </si>
  <si>
    <t>0.992206109765948</t>
  </si>
  <si>
    <t>0.148603053400222</t>
  </si>
  <si>
    <t>3.153860653263145</t>
  </si>
  <si>
    <t>3.01249259146702</t>
  </si>
  <si>
    <t>0.1850068657217055</t>
  </si>
  <si>
    <t>1.404044576687585</t>
  </si>
  <si>
    <t>1.228308095204655</t>
  </si>
  <si>
    <t>0.2760673506346835</t>
  </si>
  <si>
    <t>1.2460638136381101</t>
  </si>
  <si>
    <t>1.075462712782325</t>
  </si>
  <si>
    <t>0.208382578956131</t>
  </si>
  <si>
    <t>1.246518256772685</t>
  </si>
  <si>
    <t>1.1625853688016452</t>
  </si>
  <si>
    <t>0.1954172790113885</t>
  </si>
  <si>
    <t>1.872012197135175</t>
  </si>
  <si>
    <t>1.64556304569615</t>
  </si>
  <si>
    <t>0.26233455257434846</t>
  </si>
  <si>
    <t>3.3261774293376902</t>
  </si>
  <si>
    <t>2.873660300750705</t>
  </si>
  <si>
    <t>0.270567956786562</t>
  </si>
  <si>
    <t>2.787381185882445</t>
  </si>
  <si>
    <t>2.64756051671971</t>
  </si>
  <si>
    <t>0.251001578045499</t>
  </si>
  <si>
    <t>2.71125979141855</t>
  </si>
  <si>
    <t>2.3637224959570053</t>
  </si>
  <si>
    <t>0.353451298521725</t>
  </si>
  <si>
    <t>2.5666897839310447</t>
  </si>
  <si>
    <t>1.9197664955457951</t>
  </si>
  <si>
    <t>0.4339399570122925</t>
  </si>
  <si>
    <t>1.394336943108835</t>
  </si>
  <si>
    <t>1.087043085907405</t>
  </si>
  <si>
    <t>0.136362536995951</t>
  </si>
  <si>
    <t>2.24701125463577</t>
  </si>
  <si>
    <t>1.9993346041933</t>
  </si>
  <si>
    <t>0.346622745654778</t>
  </si>
  <si>
    <t>2.8706979156638397</t>
  </si>
  <si>
    <t>2.087815833561855</t>
  </si>
  <si>
    <t>0.3034547289062795</t>
  </si>
  <si>
    <t>4.009589337096321</t>
  </si>
  <si>
    <t>3.42683042094938</t>
  </si>
  <si>
    <t>0.141570037126471</t>
  </si>
  <si>
    <t>2.0390347457003</t>
  </si>
  <si>
    <t>1.8147869467625348</t>
  </si>
  <si>
    <t>0.167367038496894</t>
  </si>
  <si>
    <t>1.909310321012455</t>
  </si>
  <si>
    <t>2.00008092481632</t>
  </si>
  <si>
    <t>0.0982269153011324</t>
  </si>
  <si>
    <t>3.665441841019865</t>
  </si>
  <si>
    <t>3.4969018639634797</t>
  </si>
  <si>
    <t>0.2064532360405005</t>
  </si>
  <si>
    <t>1.596120743426735</t>
  </si>
  <si>
    <t>1.369680600762385</t>
  </si>
  <si>
    <t>0.2181023902787615</t>
  </si>
  <si>
    <t>1.9183314526664952</t>
  </si>
  <si>
    <t>1.7402635455211501</t>
  </si>
  <si>
    <t>0.268079194736323</t>
  </si>
  <si>
    <t>4.00871281076728</t>
  </si>
  <si>
    <t>3.40485017148774</t>
  </si>
  <si>
    <t>0.17330324541625</t>
  </si>
  <si>
    <t>1.1610979754486102</t>
  </si>
  <si>
    <t>1.0701238892376401</t>
  </si>
  <si>
    <t>0.363259427313103</t>
  </si>
  <si>
    <t>4.002867078082525</t>
  </si>
  <si>
    <t>3.74725341206558</t>
  </si>
  <si>
    <t>0.233249516632942</t>
  </si>
  <si>
    <t>1.45044549455157</t>
  </si>
  <si>
    <t>1.36109664503966</t>
  </si>
  <si>
    <t>0.322193830969624</t>
  </si>
  <si>
    <t>2.492647737485345</t>
  </si>
  <si>
    <t>2.036806022469385</t>
  </si>
  <si>
    <t>0.3504515573622885</t>
  </si>
  <si>
    <t>1.78224532523952</t>
  </si>
  <si>
    <t>1.500469946423645</t>
  </si>
  <si>
    <t>0.280939497651707</t>
  </si>
  <si>
    <t>5.47809783524984</t>
  </si>
  <si>
    <t>4.448262523629315</t>
  </si>
  <si>
    <t>0.2693445667769725</t>
  </si>
  <si>
    <t>3.44154802123204</t>
  </si>
  <si>
    <t>2.849888131994325</t>
  </si>
  <si>
    <t>0.386166633577698</t>
  </si>
  <si>
    <t>1.970132130355375</t>
  </si>
  <si>
    <t>1.4843717934251601</t>
  </si>
  <si>
    <t>0.2721249356356495</t>
  </si>
  <si>
    <t>11.17345601867315</t>
  </si>
  <si>
    <t>10.64843922161625</t>
  </si>
  <si>
    <t>0.17037838841680553</t>
  </si>
  <si>
    <t>3.418500570845435</t>
  </si>
  <si>
    <t>3.239921614516465</t>
  </si>
  <si>
    <t>0.291693893941548</t>
  </si>
  <si>
    <t>0.6599903678665515</t>
  </si>
  <si>
    <t>0.596974631384628</t>
  </si>
  <si>
    <t>0.230333476496133</t>
  </si>
  <si>
    <t>1.4964649623440152</t>
  </si>
  <si>
    <t>1.26539280515823</t>
  </si>
  <si>
    <t>0.344076099045658</t>
  </si>
  <si>
    <t>4.3924911398508595</t>
  </si>
  <si>
    <t>3.70629422131768</t>
  </si>
  <si>
    <t>0.1529361378940035</t>
  </si>
  <si>
    <t>2.0737650067229447</t>
  </si>
  <si>
    <t>2.253238349534885</t>
  </si>
  <si>
    <t>0.285656986306638</t>
  </si>
  <si>
    <t>3.036465114718135</t>
  </si>
  <si>
    <t>2.69428917872196</t>
  </si>
  <si>
    <t>0.394450216310626</t>
  </si>
  <si>
    <t>5.83481268008722</t>
  </si>
  <si>
    <t>4.770201856413889</t>
  </si>
  <si>
    <t>0.381983188693315</t>
  </si>
  <si>
    <t>3.344339160660835</t>
  </si>
  <si>
    <t>2.9713705662108802</t>
  </si>
  <si>
    <t>0.39078969793115204</t>
  </si>
  <si>
    <t>2.8135572487693503</t>
  </si>
  <si>
    <t>2.081123509876165</t>
  </si>
  <si>
    <t>0.302924860338153</t>
  </si>
  <si>
    <t>3.279367440432215</t>
  </si>
  <si>
    <t>2.867127324633885</t>
  </si>
  <si>
    <t>0.272315770704533</t>
  </si>
  <si>
    <t>4.026690638677935</t>
  </si>
  <si>
    <t>3.477191435694235</t>
  </si>
  <si>
    <t>0.271878584410659</t>
  </si>
  <si>
    <t>2.7245396349580346</t>
  </si>
  <si>
    <t>2.6348697034878903</t>
  </si>
  <si>
    <t>0.30042261573177254</t>
  </si>
  <si>
    <t>2.4240010279996103</t>
  </si>
  <si>
    <t>1.90881853806965</t>
  </si>
  <si>
    <t>0.385527693188824</t>
  </si>
  <si>
    <t>3.0279916326897203</t>
  </si>
  <si>
    <t>2.583368666589045</t>
  </si>
  <si>
    <t>0.148007517112637</t>
  </si>
  <si>
    <t>6.078669853462046</t>
  </si>
  <si>
    <t>5.879906163295155</t>
  </si>
  <si>
    <t>0.2629644791295545</t>
  </si>
  <si>
    <t>1.2225527818427349</t>
  </si>
  <si>
    <t>0.995603536759197</t>
  </si>
  <si>
    <t>0.4019911861289625</t>
  </si>
  <si>
    <t>1.3416547780624901</t>
  </si>
  <si>
    <t>1.1497011850679448</t>
  </si>
  <si>
    <t>0.2626405118145845</t>
  </si>
  <si>
    <t>3.214287991964195</t>
  </si>
  <si>
    <t>2.8046148888829903</t>
  </si>
  <si>
    <t>0.2556643571263495</t>
  </si>
  <si>
    <t>1.65950841488131</t>
  </si>
  <si>
    <t>1.504986766566055</t>
  </si>
  <si>
    <t>0.335575287505847</t>
  </si>
  <si>
    <t>2.5772178127807504</t>
  </si>
  <si>
    <t>2.31611342163126</t>
  </si>
  <si>
    <t>0.174817136074869</t>
  </si>
  <si>
    <t>6.557416278389075</t>
  </si>
  <si>
    <t>6.06816768490524</t>
  </si>
  <si>
    <t>0.2566841299942635</t>
  </si>
  <si>
    <t>2.38278942746808</t>
  </si>
  <si>
    <t>2.0219956265615497</t>
  </si>
  <si>
    <t>0.125051392154266</t>
  </si>
  <si>
    <t>3.948509760981365</t>
  </si>
  <si>
    <t>3.9185730787338553</t>
  </si>
  <si>
    <t>0.184920605436835</t>
  </si>
  <si>
    <t>5.5255433867228</t>
  </si>
  <si>
    <t>4.564169022537925</t>
  </si>
  <si>
    <t>0.19630294408689</t>
  </si>
  <si>
    <t>6.790752079372915</t>
  </si>
  <si>
    <t>6.503860758727215</t>
  </si>
  <si>
    <t>0.285703279665223</t>
  </si>
  <si>
    <t>3.6967478307666353</t>
  </si>
  <si>
    <t>2.887855613301705</t>
  </si>
  <si>
    <t>0.3525850936194075</t>
  </si>
  <si>
    <t>4.487055291555255</t>
  </si>
  <si>
    <t>3.65808510722872</t>
  </si>
  <si>
    <t>0.354858832582933</t>
  </si>
  <si>
    <t>11.951705917360101</t>
  </si>
  <si>
    <t>10.19346696622705</t>
  </si>
  <si>
    <t>0.223799404397283</t>
  </si>
  <si>
    <t>8.107922418607576</t>
  </si>
  <si>
    <t>7.541204395854745</t>
  </si>
  <si>
    <t>0.218014728227221</t>
  </si>
  <si>
    <t>12.2681195228672</t>
  </si>
  <si>
    <t>10.97011600854285</t>
  </si>
  <si>
    <t>0.364938067372057</t>
  </si>
  <si>
    <t>9.1648908027347</t>
  </si>
  <si>
    <t>8.115550669118715</t>
  </si>
  <si>
    <t>0.2577572286850275</t>
  </si>
  <si>
    <t>7.56539295425724</t>
  </si>
  <si>
    <t>7.10308623753442</t>
  </si>
  <si>
    <t>0.32916326870727997</t>
  </si>
  <si>
    <t>8.339767919794795</t>
  </si>
  <si>
    <t>7.947417355204676</t>
  </si>
  <si>
    <t>0.12210374398440499</t>
  </si>
  <si>
    <t>3.144700261140775</t>
  </si>
  <si>
    <t>3.1517885341041447</t>
  </si>
  <si>
    <t>0.179324003067172</t>
  </si>
  <si>
    <t>4.9023419080938</t>
  </si>
  <si>
    <t>4.6015647844656655</t>
  </si>
  <si>
    <t>0.139463823768627</t>
  </si>
  <si>
    <t>1.536394766070375</t>
  </si>
  <si>
    <t>1.60669317813674</t>
  </si>
  <si>
    <t>0.224372939550241</t>
  </si>
  <si>
    <t>4.690253009494995</t>
  </si>
  <si>
    <t>4.26348994170013</t>
  </si>
  <si>
    <t>0.1092669763706295</t>
  </si>
  <si>
    <t>5.411576257451415</t>
  </si>
  <si>
    <t>5.40147318192283</t>
  </si>
  <si>
    <t>0.18413439979901466</t>
  </si>
  <si>
    <t>1.7594965270817902</t>
  </si>
  <si>
    <t>1.749421161260915</t>
  </si>
  <si>
    <t>0.314063977444208</t>
  </si>
  <si>
    <t>3.17155812891015</t>
  </si>
  <si>
    <t>3.0040012001041</t>
  </si>
  <si>
    <t>0.2604612308781725</t>
  </si>
  <si>
    <t>4.0323546591627295</t>
  </si>
  <si>
    <t>4.014520464605885</t>
  </si>
  <si>
    <t>0.127645394966461</t>
  </si>
  <si>
    <t>1.618191921232965</t>
  </si>
  <si>
    <t>1.41463990962179</t>
  </si>
  <si>
    <t>0.218192117199757</t>
  </si>
  <si>
    <t>1.0626785806384351</t>
  </si>
  <si>
    <t>0.985020807685616</t>
  </si>
  <si>
    <t>0.2211843629184535</t>
  </si>
  <si>
    <t>4.473346623151165</t>
  </si>
  <si>
    <t>4.526456060111689</t>
  </si>
  <si>
    <t>0.2216330972885105</t>
  </si>
  <si>
    <t>2.608463298961465</t>
  </si>
  <si>
    <t>2.50006402981442</t>
  </si>
  <si>
    <t>0.147748845291633</t>
  </si>
  <si>
    <t>2.03527395592061</t>
  </si>
  <si>
    <t>1.9497227293202801</t>
  </si>
  <si>
    <t>0.22149824927249248</t>
  </si>
  <si>
    <t>2.01773039623457</t>
  </si>
  <si>
    <t>1.98600639391629</t>
  </si>
  <si>
    <t>0.205192963625866</t>
  </si>
  <si>
    <t>0.8423095036301945</t>
  </si>
  <si>
    <t>0.7441836386460525</t>
  </si>
  <si>
    <t>0.0862539137814138</t>
  </si>
  <si>
    <t>4.4935736311183</t>
  </si>
  <si>
    <t>3.9240634619724046</t>
  </si>
  <si>
    <t>0.253264418466987</t>
  </si>
  <si>
    <t>8.46482709324301</t>
  </si>
  <si>
    <t>7.83423012702108</t>
  </si>
  <si>
    <t>0.1548292914759255</t>
  </si>
  <si>
    <t>10.11820529142925</t>
  </si>
  <si>
    <t>10.3525157080072</t>
  </si>
  <si>
    <t>0.172913124092053</t>
  </si>
  <si>
    <t>6.972212131373755</t>
  </si>
  <si>
    <t>6.342943592101765</t>
  </si>
  <si>
    <t>0.143910540758874</t>
  </si>
  <si>
    <t>5.54393382812206</t>
  </si>
  <si>
    <t>6.064993916654235</t>
  </si>
  <si>
    <t>0.145394565014547</t>
  </si>
  <si>
    <t>3.8105301378170253</t>
  </si>
  <si>
    <t>3.551908304925245</t>
  </si>
  <si>
    <t>0.1640712992839085</t>
  </si>
  <si>
    <t>4.075275094215135</t>
  </si>
  <si>
    <t>3.85596128104808</t>
  </si>
  <si>
    <t>0.273433287820443</t>
  </si>
  <si>
    <t>2.69752605905391</t>
  </si>
  <si>
    <t>2.63000267380714</t>
  </si>
  <si>
    <t>0.2392114284345645</t>
  </si>
  <si>
    <t>6.76383007832949</t>
  </si>
  <si>
    <t>6.309585117156971</t>
  </si>
  <si>
    <t>0.214166944227426</t>
  </si>
  <si>
    <t>6.538093790034665</t>
  </si>
  <si>
    <t>5.39180794198408</t>
  </si>
  <si>
    <t>0.189857664488331</t>
  </si>
  <si>
    <t>11.9536447151673</t>
  </si>
  <si>
    <t>12.33259969039435</t>
  </si>
  <si>
    <t>0.254646717240233</t>
  </si>
  <si>
    <t>6.386670951940915</t>
  </si>
  <si>
    <t>5.98311091697512</t>
  </si>
  <si>
    <t>0.248844714649221</t>
  </si>
  <si>
    <t>3.71260812492997</t>
  </si>
  <si>
    <t>2.906525843697125</t>
  </si>
  <si>
    <t>0.2784976401160585</t>
  </si>
  <si>
    <t>11.0510373320658</t>
  </si>
  <si>
    <t>9.860492279238144</t>
  </si>
  <si>
    <t>0.246936283969808</t>
  </si>
  <si>
    <t>10.45968125222705</t>
  </si>
  <si>
    <t>9.299603478475625</t>
  </si>
  <si>
    <t>0.189234440164774</t>
  </si>
  <si>
    <t>3.072410262926865</t>
  </si>
  <si>
    <t>2.866726504190755</t>
  </si>
  <si>
    <t>0.2524978766469175</t>
  </si>
  <si>
    <t>2.4483401853404247</t>
  </si>
  <si>
    <t>2.225202010712</t>
  </si>
  <si>
    <t>0.249730552073558</t>
  </si>
  <si>
    <t>1.65019672991967</t>
  </si>
  <si>
    <t>1.66767778282619</t>
  </si>
  <si>
    <t>0.312153323787122</t>
  </si>
  <si>
    <t>1.247702451401755</t>
  </si>
  <si>
    <t>1.3462192124787702</t>
  </si>
  <si>
    <t>0.227943745773195</t>
  </si>
  <si>
    <t>2.328578479615035</t>
  </si>
  <si>
    <t>2.2810136782685397</t>
  </si>
  <si>
    <t>0.158570121388137</t>
  </si>
  <si>
    <t>2.492036554357015</t>
  </si>
  <si>
    <t>2.5214234106524254</t>
  </si>
  <si>
    <t>0.310606464260493</t>
  </si>
  <si>
    <t>3.681916363750675</t>
  </si>
  <si>
    <t>3.3600077872153946</t>
  </si>
  <si>
    <t>0.238160376748055</t>
  </si>
  <si>
    <t>4.224135305462895</t>
  </si>
  <si>
    <t>3.746126546877205</t>
  </si>
  <si>
    <t>0.423820032378475</t>
  </si>
  <si>
    <t>3.49586922005046</t>
  </si>
  <si>
    <t>2.64763862372602</t>
  </si>
  <si>
    <t>0.1557350850166575</t>
  </si>
  <si>
    <t>1.886319444498835</t>
  </si>
  <si>
    <t>1.608581444506185</t>
  </si>
  <si>
    <t>0.217767595440712</t>
  </si>
  <si>
    <t>1.7826199898724502</t>
  </si>
  <si>
    <t>1.628901933890255</t>
  </si>
  <si>
    <t>0.15541829444691</t>
  </si>
  <si>
    <t>2.0303782056087902</t>
  </si>
  <si>
    <t>1.8201162475342052</t>
  </si>
  <si>
    <t>0.308355792110369</t>
  </si>
  <si>
    <t>2.11386384976243</t>
  </si>
  <si>
    <t>2.01473973044389</t>
  </si>
  <si>
    <t>0.266191718929977</t>
  </si>
  <si>
    <t>2.883936410635765</t>
  </si>
  <si>
    <t>2.6159444345394</t>
  </si>
  <si>
    <t>0.345477780318236</t>
  </si>
  <si>
    <t>2.286029082417765</t>
  </si>
  <si>
    <t>2.073439629909985</t>
  </si>
  <si>
    <t>0.283137464541859</t>
  </si>
  <si>
    <t>2.3652334931536547</t>
  </si>
  <si>
    <t>2.028438889817135</t>
  </si>
  <si>
    <t>0.211754669543098</t>
  </si>
  <si>
    <t>1.92623815243276</t>
  </si>
  <si>
    <t>1.654153090272335</t>
  </si>
  <si>
    <t>0.4148953411650635</t>
  </si>
  <si>
    <t>1.53225159549726</t>
  </si>
  <si>
    <t>1.2984532053129598</t>
  </si>
  <si>
    <t>0.2332966211627035</t>
  </si>
  <si>
    <t>0.8788046648530481</t>
  </si>
  <si>
    <t>0.7862993829727125</t>
  </si>
  <si>
    <t>0.2799793564532655</t>
  </si>
  <si>
    <t>0.9815929572176205</t>
  </si>
  <si>
    <t>0.8107081026829335</t>
  </si>
  <si>
    <t>0.129159275775462</t>
  </si>
  <si>
    <t>1.609451061484295</t>
  </si>
  <si>
    <t>1.58793556998361</t>
  </si>
  <si>
    <t>0.2684353784635135</t>
  </si>
  <si>
    <t>2.0722897635687803</t>
  </si>
  <si>
    <t>2.3342392289816702</t>
  </si>
  <si>
    <t>0.291506636757318</t>
  </si>
  <si>
    <t>1.0178056311098176</t>
  </si>
  <si>
    <t>0.9538492556939395</t>
  </si>
  <si>
    <t>0.309960652292296</t>
  </si>
  <si>
    <t>0.5886798213128045</t>
  </si>
  <si>
    <t>0.534538597605338</t>
  </si>
  <si>
    <t>0.20720278366099</t>
  </si>
  <si>
    <t>3.169332408489635</t>
  </si>
  <si>
    <t>2.931784697177725</t>
  </si>
  <si>
    <t>0.23191936860839452</t>
  </si>
  <si>
    <t>1.480323908793915</t>
  </si>
  <si>
    <t>1.424377106837505</t>
  </si>
  <si>
    <t>0.188291253826082</t>
  </si>
  <si>
    <t>1.02902385800598</t>
  </si>
  <si>
    <t>1.0719145865047799</t>
  </si>
  <si>
    <t>0.312187922473097</t>
  </si>
  <si>
    <t>1.52942547902408</t>
  </si>
  <si>
    <t>1.393788859291125</t>
  </si>
  <si>
    <t>0.4079015763821155</t>
  </si>
  <si>
    <t>1.1889033940272151</t>
  </si>
  <si>
    <t>0.856286183795636</t>
  </si>
  <si>
    <t>0.3430768755226185</t>
  </si>
  <si>
    <t>2.8768883726619396</t>
  </si>
  <si>
    <t>2.529340987271365</t>
  </si>
  <si>
    <t>0.1670274160383215</t>
  </si>
  <si>
    <t>2.650288068052965</t>
  </si>
  <si>
    <t>2.718234957487475</t>
  </si>
  <si>
    <t>0.12242000841790851</t>
  </si>
  <si>
    <t>2.02752933724883</t>
  </si>
  <si>
    <t>2.10250819198376</t>
  </si>
  <si>
    <t>0.2281618680384365</t>
  </si>
  <si>
    <t>5.216281712011956</t>
  </si>
  <si>
    <t>5.343643259995475</t>
  </si>
  <si>
    <t>0.332049378667518</t>
  </si>
  <si>
    <t>2.0060387972706</t>
  </si>
  <si>
    <t>1.82967220921486</t>
  </si>
  <si>
    <t>0.33371416483775695</t>
  </si>
  <si>
    <t>3.6473047821319</t>
  </si>
  <si>
    <t>3.0396628580932648</t>
  </si>
  <si>
    <t>0.28143049215185</t>
  </si>
  <si>
    <t>3.0987757496119</t>
  </si>
  <si>
    <t>2.72577199379157</t>
  </si>
  <si>
    <t>0.3761520983909115</t>
  </si>
  <si>
    <t>2.06842168594271</t>
  </si>
  <si>
    <t>1.56945054126848</t>
  </si>
  <si>
    <t>0.3161981828700695</t>
  </si>
  <si>
    <t>3.0072144268434347</t>
  </si>
  <si>
    <t>2.4196316652801553</t>
  </si>
  <si>
    <t>0.4134902874606185</t>
  </si>
  <si>
    <t>1.906750865647255</t>
  </si>
  <si>
    <t>1.53250075752927</t>
  </si>
  <si>
    <t>0.170591599474026</t>
  </si>
  <si>
    <t>5.970935964841715</t>
  </si>
  <si>
    <t>5.04287014374066</t>
  </si>
  <si>
    <t>0.252515854069623</t>
  </si>
  <si>
    <t>0.5679511197891955</t>
  </si>
  <si>
    <t>0.514600827658947</t>
  </si>
  <si>
    <t>0.150194676895546</t>
  </si>
  <si>
    <t>1.5222979552684248</t>
  </si>
  <si>
    <t>1.656525239708015</t>
  </si>
  <si>
    <t>0.106384781354426</t>
  </si>
  <si>
    <t>3.9135327220586005</t>
  </si>
  <si>
    <t>3.602637484439655</t>
  </si>
  <si>
    <t>0.239557145484742</t>
  </si>
  <si>
    <t>2.609133521232935</t>
  </si>
  <si>
    <t>2.25177230987024</t>
  </si>
  <si>
    <t>0.316051326981371</t>
  </si>
  <si>
    <t>8.150101341763415</t>
  </si>
  <si>
    <t>6.739251707173585</t>
  </si>
  <si>
    <t>0.272545055227218</t>
  </si>
  <si>
    <t>1.465871118768925</t>
  </si>
  <si>
    <t>1.3252247161194348</t>
  </si>
  <si>
    <t>0.186991595514999</t>
  </si>
  <si>
    <t>1.54346775963311</t>
  </si>
  <si>
    <t>1.2858637343601</t>
  </si>
  <si>
    <t>0.364882087784694</t>
  </si>
  <si>
    <t>1.43088959467392</t>
  </si>
  <si>
    <t>1.08243999073673</t>
  </si>
  <si>
    <t>0.149314380111238</t>
  </si>
  <si>
    <t>1.090062101944325</t>
  </si>
  <si>
    <t>0.9361478119270406</t>
  </si>
  <si>
    <t>0.235246108100208</t>
  </si>
  <si>
    <t>1.90661232902461</t>
  </si>
  <si>
    <t>2.08421789103337</t>
  </si>
  <si>
    <t>0.4515179598441355</t>
  </si>
  <si>
    <t>5.48142885123144</t>
  </si>
  <si>
    <t>3.900626856878485</t>
  </si>
  <si>
    <t>0.318676672560952</t>
  </si>
  <si>
    <t>1.474955976460855</t>
  </si>
  <si>
    <t>1.101294683658495</t>
  </si>
  <si>
    <t>0.269302783941184</t>
  </si>
  <si>
    <t>1.3051214518163499</t>
  </si>
  <si>
    <t>1.0645424219785649</t>
  </si>
  <si>
    <t>0.2574783564759795</t>
  </si>
  <si>
    <t>1.397584467989415</t>
  </si>
  <si>
    <t>1.245519054192115</t>
  </si>
  <si>
    <t>0.32563947002197247</t>
  </si>
  <si>
    <t>6.705035355579855</t>
  </si>
  <si>
    <t>5.64162650707053</t>
  </si>
  <si>
    <t>0.0990420279490988</t>
  </si>
  <si>
    <t>2.8343286022395002</t>
  </si>
  <si>
    <t>2.55942656890262</t>
  </si>
  <si>
    <t>0.3166865937729</t>
  </si>
  <si>
    <t>3.1735167385644303</t>
  </si>
  <si>
    <t>2.87224894023355</t>
  </si>
  <si>
    <t>0.1999578642946955</t>
  </si>
  <si>
    <t>0.5397174532971145</t>
  </si>
  <si>
    <t>0.5281471009831935</t>
  </si>
  <si>
    <t>0.262063065641775</t>
  </si>
  <si>
    <t>1.9508333861934402</t>
  </si>
  <si>
    <t>2.093160845343405</t>
  </si>
  <si>
    <t>0.335013002752438</t>
  </si>
  <si>
    <t>1.90921548484961</t>
  </si>
  <si>
    <t>1.695413501780955</t>
  </si>
  <si>
    <t>0.248226286910738</t>
  </si>
  <si>
    <t>1.757370056750685</t>
  </si>
  <si>
    <t>1.728203137778795</t>
  </si>
  <si>
    <t>0.2958408200182995</t>
  </si>
  <si>
    <t>0.9869828264806355</t>
  </si>
  <si>
    <t>1.07333541646051</t>
  </si>
  <si>
    <t>0.39033950365493697</t>
  </si>
  <si>
    <t>2.3613713433549552</t>
  </si>
  <si>
    <t>1.855931073860875</t>
  </si>
  <si>
    <t>0.267455926436246</t>
  </si>
  <si>
    <t>0.8910260541903455</t>
  </si>
  <si>
    <t>0.7999861511674925</t>
  </si>
  <si>
    <t>0.154226910687435</t>
  </si>
  <si>
    <t>1.266637863388435</t>
  </si>
  <si>
    <t>1.2167554062271</t>
  </si>
  <si>
    <t>0.346368113568711</t>
  </si>
  <si>
    <t>4.417326672457965</t>
  </si>
  <si>
    <t>3.9779452690706254</t>
  </si>
  <si>
    <t>0.169462275221824</t>
  </si>
  <si>
    <t>5.573983869827305</t>
  </si>
  <si>
    <t>5.22755132635398</t>
  </si>
  <si>
    <t>0.316637533972403</t>
  </si>
  <si>
    <t>7.61582981996734</t>
  </si>
  <si>
    <t>7.024621137793025</t>
  </si>
  <si>
    <t>0.1528133637444046</t>
  </si>
  <si>
    <t>5.1742694248252</t>
  </si>
  <si>
    <t>4.933652106821819</t>
  </si>
  <si>
    <t>0.138921575593128</t>
  </si>
  <si>
    <t>6.933058935562615</t>
  </si>
  <si>
    <t>6.77743610325877</t>
  </si>
  <si>
    <t>0.1666901497700585</t>
  </si>
  <si>
    <t>4.11989715256397</t>
  </si>
  <si>
    <t>4.29027900510922</t>
  </si>
  <si>
    <t>0.178369312097828</t>
  </si>
  <si>
    <t>9.090521365372716</t>
  </si>
  <si>
    <t>8.024467665817236</t>
  </si>
  <si>
    <t>0.18912642106337801</t>
  </si>
  <si>
    <t>2.891180176935445</t>
  </si>
  <si>
    <t>2.658244547041205</t>
  </si>
  <si>
    <t>0.21587300374450952</t>
  </si>
  <si>
    <t>0.868244894853613</t>
  </si>
  <si>
    <t>0.8130959804160836</t>
  </si>
  <si>
    <t>0.147500594741785</t>
  </si>
  <si>
    <t>2.63475598050799</t>
  </si>
  <si>
    <t>2.5197007172189503</t>
  </si>
  <si>
    <t>0.2136942840711915</t>
  </si>
  <si>
    <t>0.738214274282829</t>
  </si>
  <si>
    <t>0.716674247711377</t>
  </si>
  <si>
    <t>0.2297018584541075</t>
  </si>
  <si>
    <t>0.7205135094148545</t>
  </si>
  <si>
    <t>0.7693972133045415</t>
  </si>
  <si>
    <t>0.29165526406941</t>
  </si>
  <si>
    <t>4.60126984800457</t>
  </si>
  <si>
    <t>3.920734379482305</t>
  </si>
  <si>
    <t>0.2891737623600025</t>
  </si>
  <si>
    <t>7.01123893031615</t>
  </si>
  <si>
    <t>5.60694654603407</t>
  </si>
  <si>
    <t>0.378824464463679</t>
  </si>
  <si>
    <t>4.843900827857954</t>
  </si>
  <si>
    <t>4.082687153432105</t>
  </si>
  <si>
    <t>0.17206069423467552</t>
  </si>
  <si>
    <t>2.964174071252435</t>
  </si>
  <si>
    <t>2.774451524299085</t>
  </si>
  <si>
    <t>0.16853503867928898</t>
  </si>
  <si>
    <t>3.723376900207615</t>
  </si>
  <si>
    <t>4.118960422262175</t>
  </si>
  <si>
    <t>0.323480117151973</t>
  </si>
  <si>
    <t>1.01018056564007</t>
  </si>
  <si>
    <t>0.9198487869009715</t>
  </si>
  <si>
    <t>0.143522264756264</t>
  </si>
  <si>
    <t>2.233490044693235</t>
  </si>
  <si>
    <t>2.07663946018734</t>
  </si>
  <si>
    <t>0.2644311753220015</t>
  </si>
  <si>
    <t>3.15553069995653</t>
  </si>
  <si>
    <t>2.908623587356855</t>
  </si>
  <si>
    <t>0.308436722920132</t>
  </si>
  <si>
    <t>2.541476558879985</t>
  </si>
  <si>
    <t>2.352191549628815</t>
  </si>
  <si>
    <t>0.254097043470275</t>
  </si>
  <si>
    <t>1.8341485621500802</t>
  </si>
  <si>
    <t>1.61475174420005</t>
  </si>
  <si>
    <t>0.2157241917687</t>
  </si>
  <si>
    <t>7.657295862893765</t>
  </si>
  <si>
    <t>7.251509724234795</t>
  </si>
  <si>
    <t>0.32589569905757</t>
  </si>
  <si>
    <t>2.093756202158205</t>
  </si>
  <si>
    <t>1.60474809763384</t>
  </si>
  <si>
    <t>0.237860511430035</t>
  </si>
  <si>
    <t>2.03768911960967</t>
  </si>
  <si>
    <t>2.13392794590715</t>
  </si>
  <si>
    <t>0.153711186926207</t>
  </si>
  <si>
    <t>5.8245652604597495</t>
  </si>
  <si>
    <t>5.834312028540625</t>
  </si>
  <si>
    <t>0.2569225387838675</t>
  </si>
  <si>
    <t>14.3422871442103</t>
  </si>
  <si>
    <t>13.825142068198002</t>
  </si>
  <si>
    <t>0.22820731075198253</t>
  </si>
  <si>
    <t>15.22460697017955</t>
  </si>
  <si>
    <t>14.9870988826386</t>
  </si>
  <si>
    <t>0.27636814892687</t>
  </si>
  <si>
    <t>9.555231514680695</t>
  </si>
  <si>
    <t>8.588513182169034</t>
  </si>
  <si>
    <t>0.199921810788909</t>
  </si>
  <si>
    <t>1.136989869674935</t>
  </si>
  <si>
    <t>1.04439131435764</t>
  </si>
  <si>
    <t>0.185954919423134</t>
  </si>
  <si>
    <t>6.856709945810075</t>
  </si>
  <si>
    <t>6.51679204222276</t>
  </si>
  <si>
    <t>0.2544175849242345</t>
  </si>
  <si>
    <t>3.336331374990935</t>
  </si>
  <si>
    <t>3.2325638910140553</t>
  </si>
  <si>
    <t>0.10806883102446815</t>
  </si>
  <si>
    <t>4.984616085277815</t>
  </si>
  <si>
    <t>5.142494321514665</t>
  </si>
  <si>
    <t>0.29225820540449</t>
  </si>
  <si>
    <t>4.874998452101391</t>
  </si>
  <si>
    <t>3.949373910107885</t>
  </si>
  <si>
    <t>0.3269887114567185</t>
  </si>
  <si>
    <t>3.20772756692388</t>
  </si>
  <si>
    <t>2.87713068274682</t>
  </si>
  <si>
    <t>0.171672337870994</t>
  </si>
  <si>
    <t>1.68887891785711</t>
  </si>
  <si>
    <t>1.5304871431448301</t>
  </si>
  <si>
    <t>0.2853115974143295</t>
  </si>
  <si>
    <t>4.66250866682844</t>
  </si>
  <si>
    <t>4.203064570443511</t>
  </si>
  <si>
    <t>0.1946184587772245</t>
  </si>
  <si>
    <t>1.0713425157224634</t>
  </si>
  <si>
    <t>0.906171483553823</t>
  </si>
  <si>
    <t>0.422702537520133</t>
  </si>
  <si>
    <t>6.947323736021104</t>
  </si>
  <si>
    <t>5.66752341378121</t>
  </si>
  <si>
    <t>0.4684886931851615</t>
  </si>
  <si>
    <t>7.2564155096817355</t>
  </si>
  <si>
    <t>5.700761064835319</t>
  </si>
  <si>
    <t>0.3230647580904355</t>
  </si>
  <si>
    <t>1.3969559572445651</t>
  </si>
  <si>
    <t>1.263322963925415</t>
  </si>
  <si>
    <t>0.282266888017087</t>
  </si>
  <si>
    <t>1.040369660726431</t>
  </si>
  <si>
    <t>0.8982521657758056</t>
  </si>
  <si>
    <t>0.3179711997153855</t>
  </si>
  <si>
    <t>1.773643025589525</t>
  </si>
  <si>
    <t>1.91542438132447</t>
  </si>
  <si>
    <t>0.3200349347530905</t>
  </si>
  <si>
    <t>8.57201812861316</t>
  </si>
  <si>
    <t>6.96804946017612</t>
  </si>
  <si>
    <t>0.335982814619784</t>
  </si>
  <si>
    <t>4.01925060096689</t>
  </si>
  <si>
    <t>2.997117468523615</t>
  </si>
  <si>
    <t>0.207249980108785</t>
  </si>
  <si>
    <t>5.301388549548054</t>
  </si>
  <si>
    <t>4.272538655060854</t>
  </si>
  <si>
    <t>0.214992886117647</t>
  </si>
  <si>
    <t>4.492204157563175</t>
  </si>
  <si>
    <t>3.64057214623008</t>
  </si>
  <si>
    <t>0.2782651771388325</t>
  </si>
  <si>
    <t>2.440638079465735</t>
  </si>
  <si>
    <t>2.21166939351959</t>
  </si>
  <si>
    <t>0.2732921586036275</t>
  </si>
  <si>
    <t>1.709180492393035</t>
  </si>
  <si>
    <t>1.5452364618966299</t>
  </si>
  <si>
    <t>0.298232666747965</t>
  </si>
  <si>
    <t>0.825155458140695</t>
  </si>
  <si>
    <t>0.8036332263006616</t>
  </si>
  <si>
    <t>0.41315736945229997</t>
  </si>
  <si>
    <t>2.1218306310022648</t>
  </si>
  <si>
    <t>1.61404150809794</t>
  </si>
  <si>
    <t>0.321362729664472</t>
  </si>
  <si>
    <t>1.84270131749693</t>
  </si>
  <si>
    <t>1.4860985324352352</t>
  </si>
  <si>
    <t>0.305927355318656</t>
  </si>
  <si>
    <t>2.173387248898975</t>
  </si>
  <si>
    <t>1.9465550797525348</t>
  </si>
  <si>
    <t>0.284640724543581</t>
  </si>
  <si>
    <t>4.24756502702788</t>
  </si>
  <si>
    <t>4.095872298146655</t>
  </si>
  <si>
    <t>0.29122307512143397</t>
  </si>
  <si>
    <t>2.60784934223431</t>
  </si>
  <si>
    <t>2.46713488905786</t>
  </si>
  <si>
    <t>0.33091178339315</t>
  </si>
  <si>
    <t>4.182819904908214</t>
  </si>
  <si>
    <t>3.9678885017344347</t>
  </si>
  <si>
    <t>0.1681195909078835</t>
  </si>
  <si>
    <t>4.7665749327544304</t>
  </si>
  <si>
    <t>4.46598149578711</t>
  </si>
  <si>
    <t>0.3309298309639155</t>
  </si>
  <si>
    <t>2.35018217096932</t>
  </si>
  <si>
    <t>2.129050963167435</t>
  </si>
  <si>
    <t>0.230114699498156</t>
  </si>
  <si>
    <t>5.96282405982579</t>
  </si>
  <si>
    <t>5.034262275799925</t>
  </si>
  <si>
    <t>0.221601182513093</t>
  </si>
  <si>
    <t>1.024190364788955</t>
  </si>
  <si>
    <t>0.9095625116701965</t>
  </si>
  <si>
    <t>0.15442904047401196</t>
  </si>
  <si>
    <t>1.8410407637952049</t>
  </si>
  <si>
    <t>1.889870407945065</t>
  </si>
  <si>
    <t>0.352129112236495</t>
  </si>
  <si>
    <t>2.09768735971448</t>
  </si>
  <si>
    <t>1.625649557306865</t>
  </si>
  <si>
    <t>0.184604479698279</t>
  </si>
  <si>
    <t>5.65990159315575</t>
  </si>
  <si>
    <t>5.321463651079535</t>
  </si>
  <si>
    <t>0.10523586839613275</t>
  </si>
  <si>
    <t>7.66639106148087</t>
  </si>
  <si>
    <t>7.5676971698217</t>
  </si>
  <si>
    <t>0.26072655031264247</t>
  </si>
  <si>
    <t>5.7583467136480895</t>
  </si>
  <si>
    <t>6.37359123593478</t>
  </si>
  <si>
    <t>0.332752570797178</t>
  </si>
  <si>
    <t>7.74696560553944</t>
  </si>
  <si>
    <t>6.40497149755278</t>
  </si>
  <si>
    <t>0.218587630973437</t>
  </si>
  <si>
    <t>7.195050707875881</t>
  </si>
  <si>
    <t>6.0810442765651445</t>
  </si>
  <si>
    <t>0.324499187268992</t>
  </si>
  <si>
    <t>1.2100153174852801</t>
  </si>
  <si>
    <t>0.949004156391424</t>
  </si>
  <si>
    <t>0.172272500401441</t>
  </si>
  <si>
    <t>2.19930257289391</t>
  </si>
  <si>
    <t>2.011866862454535</t>
  </si>
  <si>
    <t>0.3289988675167195</t>
  </si>
  <si>
    <t>1.17772492120054</t>
  </si>
  <si>
    <t>0.9750596367200774</t>
  </si>
  <si>
    <t>0.113222002092932</t>
  </si>
  <si>
    <t>0.6804922963413309</t>
  </si>
  <si>
    <t>0.6808870250516105</t>
  </si>
  <si>
    <t>0.253670911714437</t>
  </si>
  <si>
    <t>0.8466330000978399</t>
  </si>
  <si>
    <t>0.7296003605275555</t>
  </si>
  <si>
    <t>0.252914484083653</t>
  </si>
  <si>
    <t>0.4755043159319685</t>
  </si>
  <si>
    <t>0.4179925802466925</t>
  </si>
  <si>
    <t>0.40580764265395053</t>
  </si>
  <si>
    <t>1.360446479876645</t>
  </si>
  <si>
    <t>1.051747226088445</t>
  </si>
  <si>
    <t>0.38331194300084004</t>
  </si>
  <si>
    <t>1.01630015918812</t>
  </si>
  <si>
    <t>0.8608489002827651</t>
  </si>
  <si>
    <t>0.28094098415897</t>
  </si>
  <si>
    <t>2.9815430048766096</t>
  </si>
  <si>
    <t>2.52611623284497</t>
  </si>
  <si>
    <t>0.211762876571823</t>
  </si>
  <si>
    <t>3.90587547725014</t>
  </si>
  <si>
    <t>3.55401214699174</t>
  </si>
  <si>
    <t>0.36338788558736046</t>
  </si>
  <si>
    <t>1.28676269950093</t>
  </si>
  <si>
    <t>1.093869199620775</t>
  </si>
  <si>
    <t>0.3002128830970105</t>
  </si>
  <si>
    <t>2.6000514724165953</t>
  </si>
  <si>
    <t>1.97645107989828</t>
  </si>
  <si>
    <t>0.3225949363973105</t>
  </si>
  <si>
    <t>1.88996079905364</t>
  </si>
  <si>
    <t>1.43811605899992</t>
  </si>
  <si>
    <t>0.106397731388121</t>
  </si>
  <si>
    <t>6.230141894534995</t>
  </si>
  <si>
    <t>5.5596885916153</t>
  </si>
  <si>
    <t>0.33825177598892553</t>
  </si>
  <si>
    <t>3.033458732393885</t>
  </si>
  <si>
    <t>2.2281556011772503</t>
  </si>
  <si>
    <t>0.22485171038763</t>
  </si>
  <si>
    <t>4.563089470103825</t>
  </si>
  <si>
    <t>4.03874986852685</t>
  </si>
  <si>
    <t>0.231444517427857</t>
  </si>
  <si>
    <t>1.53179900523955</t>
  </si>
  <si>
    <t>1.385858577777755</t>
  </si>
  <si>
    <t>0.210103012940652</t>
  </si>
  <si>
    <t>7.061851572112805</t>
  </si>
  <si>
    <t>7.4614017950959894</t>
  </si>
  <si>
    <t>0.180450492267059</t>
  </si>
  <si>
    <t>12.93483572841765</t>
  </si>
  <si>
    <t>12.16929320692245</t>
  </si>
  <si>
    <t>0.302401380369014</t>
  </si>
  <si>
    <t>1.174912662009475</t>
  </si>
  <si>
    <t>1.15020960153354</t>
  </si>
  <si>
    <t>0.338990761552727</t>
  </si>
  <si>
    <t>1.279307298057925</t>
  </si>
  <si>
    <t>1.1721400616208801</t>
  </si>
  <si>
    <t>0.210736711252175</t>
  </si>
  <si>
    <t>4.886771839418225</t>
  </si>
  <si>
    <t>3.989557560424145</t>
  </si>
  <si>
    <t>0.216708171566598</t>
  </si>
  <si>
    <t>1.31197562921683</t>
  </si>
  <si>
    <t>1.2234297249717399</t>
  </si>
  <si>
    <t>0.1304549650420635</t>
  </si>
  <si>
    <t>3.50196785449491</t>
  </si>
  <si>
    <t>3.22244931956795</t>
  </si>
  <si>
    <t>0.189094288837779</t>
  </si>
  <si>
    <t>1.99089899332158</t>
  </si>
  <si>
    <t>1.899747983198265</t>
  </si>
  <si>
    <t>0.1364376023978936</t>
  </si>
  <si>
    <t>2.69405980182432</t>
  </si>
  <si>
    <t>2.63527266691711</t>
  </si>
  <si>
    <t>0.328541415108209</t>
  </si>
  <si>
    <t>1.787534730919785</t>
  </si>
  <si>
    <t>1.628631308540135</t>
  </si>
  <si>
    <t>0.332071728367653</t>
  </si>
  <si>
    <t>0.8065946111535525</t>
  </si>
  <si>
    <t>0.791653337982974</t>
  </si>
  <si>
    <t>0.181540123917553</t>
  </si>
  <si>
    <t>2.4601024981260897</t>
  </si>
  <si>
    <t>2.4415776637566697</t>
  </si>
  <si>
    <t>0.2296273219473105</t>
  </si>
  <si>
    <t>1.15303381074813</t>
  </si>
  <si>
    <t>1.1731068010041898</t>
  </si>
  <si>
    <t>0.399753986783918</t>
  </si>
  <si>
    <t>4.958452853537031</t>
  </si>
  <si>
    <t>4.3898728085599945</t>
  </si>
  <si>
    <t>0.37143716276002</t>
  </si>
  <si>
    <t>3.610057393769965</t>
  </si>
  <si>
    <t>3.169515836149755</t>
  </si>
  <si>
    <t>0.174599665505446</t>
  </si>
  <si>
    <t>2.410463040278535</t>
  </si>
  <si>
    <t>2.14752263861092</t>
  </si>
  <si>
    <t>0.285940495601476</t>
  </si>
  <si>
    <t>5.302144632765264</t>
  </si>
  <si>
    <t>5.1516666431447256</t>
  </si>
  <si>
    <t>0.29087170307902</t>
  </si>
  <si>
    <t>2.243678252308895</t>
  </si>
  <si>
    <t>2.054402415969565</t>
  </si>
  <si>
    <t>0.250275800430622</t>
  </si>
  <si>
    <t>2.766785712371365</t>
  </si>
  <si>
    <t>2.5326609255138104</t>
  </si>
  <si>
    <t>0.246183226413374</t>
  </si>
  <si>
    <t>2.419569977900355</t>
  </si>
  <si>
    <t>2.01584388915026</t>
  </si>
  <si>
    <t>0.1158902443406685</t>
  </si>
  <si>
    <t>1.80005137492069</t>
  </si>
  <si>
    <t>2.079503507120645</t>
  </si>
  <si>
    <t>0.288022870885697</t>
  </si>
  <si>
    <t>3.412174499783935</t>
  </si>
  <si>
    <t>2.9898829869998202</t>
  </si>
  <si>
    <t>0.28785397516634303</t>
  </si>
  <si>
    <t>3.855301079410115</t>
  </si>
  <si>
    <t>3.360112506564045</t>
  </si>
  <si>
    <t>0.215084890893019</t>
  </si>
  <si>
    <t>0.6459307959348299</t>
  </si>
  <si>
    <t>0.5712989226360665</t>
  </si>
  <si>
    <t>0.153174995748155</t>
  </si>
  <si>
    <t>3.64122424640748</t>
  </si>
  <si>
    <t>4.70843065646328</t>
  </si>
  <si>
    <t>0.1404811454664245</t>
  </si>
  <si>
    <t>3.4629967815847946</t>
  </si>
  <si>
    <t>3.19027117609272</t>
  </si>
  <si>
    <t>0.132647027459572</t>
  </si>
  <si>
    <t>2.752420509220305</t>
  </si>
  <si>
    <t>3.236042006178635</t>
  </si>
  <si>
    <t>0.202144784074408</t>
  </si>
  <si>
    <t>3.3874766643456002</t>
  </si>
  <si>
    <t>3.044600214367605</t>
  </si>
  <si>
    <t>0.245618945587671</t>
  </si>
  <si>
    <t>3.8108529392945547</t>
  </si>
  <si>
    <t>3.25579157195124</t>
  </si>
  <si>
    <t>0.199131766466054</t>
  </si>
  <si>
    <t>1.708173519204275</t>
  </si>
  <si>
    <t>1.851117791196715</t>
  </si>
  <si>
    <t>0.328936795609198</t>
  </si>
  <si>
    <t>10.2081397430395</t>
  </si>
  <si>
    <t>8.969658891225183</t>
  </si>
  <si>
    <t>0.395314162495752</t>
  </si>
  <si>
    <t>8.32818602071102</t>
  </si>
  <si>
    <t>6.80571643085978</t>
  </si>
  <si>
    <t>0.147733617018871</t>
  </si>
  <si>
    <t>12.0479797197798</t>
  </si>
  <si>
    <t>11.318832926002049</t>
  </si>
  <si>
    <t>0.32455399747792</t>
  </si>
  <si>
    <t>2.4589189172526646</t>
  </si>
  <si>
    <t>2.128536608161035</t>
  </si>
  <si>
    <t>0.293436509285154</t>
  </si>
  <si>
    <t>0.8515168236868875</t>
  </si>
  <si>
    <t>0.6937517146734304</t>
  </si>
  <si>
    <t>0.11079494995924766</t>
  </si>
  <si>
    <t>5.938342036718705</t>
  </si>
  <si>
    <t>5.58719926888788</t>
  </si>
  <si>
    <t>0.195835212416406</t>
  </si>
  <si>
    <t>4.617435977886415</t>
  </si>
  <si>
    <t>4.279143743886585</t>
  </si>
  <si>
    <t>0.374798813759181</t>
  </si>
  <si>
    <t>16.658296161293798</t>
  </si>
  <si>
    <t>14.0432250612325</t>
  </si>
  <si>
    <t>0.28845802801384</t>
  </si>
  <si>
    <t>12.883977048319249</t>
  </si>
  <si>
    <t>10.601724670592901</t>
  </si>
  <si>
    <t>0.15474566949632101</t>
  </si>
  <si>
    <t>1.9148581231579</t>
  </si>
  <si>
    <t>1.7976548725499102</t>
  </si>
  <si>
    <t>0.30001706177973253</t>
  </si>
  <si>
    <t>3.42287338523994</t>
  </si>
  <si>
    <t>3.1859863084190403</t>
  </si>
  <si>
    <t>0.160498161323225</t>
  </si>
  <si>
    <t>4.794587642060515</t>
  </si>
  <si>
    <t>4.29243772679019</t>
  </si>
  <si>
    <t>0.1511056644590685</t>
  </si>
  <si>
    <t>3.8546843133357847</t>
  </si>
  <si>
    <t>2.875314785216175</t>
  </si>
  <si>
    <t>0.228500625368885</t>
  </si>
  <si>
    <t>10.4998669175821</t>
  </si>
  <si>
    <t>9.561712684906961</t>
  </si>
  <si>
    <t>0.317016797436552</t>
  </si>
  <si>
    <t>3.254289335615325</t>
  </si>
  <si>
    <t>3.31940155146733</t>
  </si>
  <si>
    <t>0.23336939995796152</t>
  </si>
  <si>
    <t>4.45700745854998</t>
  </si>
  <si>
    <t>3.0328411277398653</t>
  </si>
  <si>
    <t>0.194760190877597</t>
  </si>
  <si>
    <t>4.209724230201505</t>
  </si>
  <si>
    <t>4.01219005759783</t>
  </si>
  <si>
    <t>0.3962244122319985</t>
  </si>
  <si>
    <t>1.064905569911025</t>
  </si>
  <si>
    <t>1.00746534995916</t>
  </si>
  <si>
    <t>0.1953593407393</t>
  </si>
  <si>
    <t>1.199720903527235</t>
  </si>
  <si>
    <t>1.223498576131975</t>
  </si>
  <si>
    <t>0.3197763052644215</t>
  </si>
  <si>
    <t>1.2850464266093402</t>
  </si>
  <si>
    <t>1.0382140343295552</t>
  </si>
  <si>
    <t>0.167149867336724</t>
  </si>
  <si>
    <t>7.50337484757253</t>
  </si>
  <si>
    <t>6.85195119903718</t>
  </si>
  <si>
    <t>0.325292593428186</t>
  </si>
  <si>
    <t>2.560903468622665</t>
  </si>
  <si>
    <t>2.340795455968305</t>
  </si>
  <si>
    <t>0.307943119878795</t>
  </si>
  <si>
    <t>0.843416001759116</t>
  </si>
  <si>
    <t>0.7340176291655565</t>
  </si>
  <si>
    <t>0.27229722727766303</t>
  </si>
  <si>
    <t>0.37644197860297046</t>
  </si>
  <si>
    <t>0.3085484151406705</t>
  </si>
  <si>
    <t>0.224512003891953</t>
  </si>
  <si>
    <t>1.1484844818331</t>
  </si>
  <si>
    <t>1.05453052325065</t>
  </si>
  <si>
    <t>0.265203085171581</t>
  </si>
  <si>
    <t>2.21547469803037</t>
  </si>
  <si>
    <t>2.0191596806547203</t>
  </si>
  <si>
    <t>0.20752185774194698</t>
  </si>
  <si>
    <t>5.2374075698892</t>
  </si>
  <si>
    <t>5.18742880265413</t>
  </si>
  <si>
    <t>0.1937710046578125</t>
  </si>
  <si>
    <t>13.580866031484149</t>
  </si>
  <si>
    <t>12.306783758583201</t>
  </si>
  <si>
    <t>0.1132079821989323</t>
  </si>
  <si>
    <t>0.49027681536921397</t>
  </si>
  <si>
    <t>0.5533078907329575</t>
  </si>
  <si>
    <t>0.259569710747447</t>
  </si>
  <si>
    <t>4.990038100378046</t>
  </si>
  <si>
    <t>4.400037763239634</t>
  </si>
  <si>
    <t>0.28907429067694</t>
  </si>
  <si>
    <t>1.9098637511433751</t>
  </si>
  <si>
    <t>1.630995938424605</t>
  </si>
  <si>
    <t>0.3074083684476005</t>
  </si>
  <si>
    <t>1.001758944422235</t>
  </si>
  <si>
    <t>0.8175087937689209</t>
  </si>
  <si>
    <t>0.175407943732894</t>
  </si>
  <si>
    <t>3.586498891236485</t>
  </si>
  <si>
    <t>2.909119762233615</t>
  </si>
  <si>
    <t>0.2542510809346805</t>
  </si>
  <si>
    <t>2.4451600222964798</t>
  </si>
  <si>
    <t>2.20628570346933</t>
  </si>
  <si>
    <t>0.261491651447999</t>
  </si>
  <si>
    <t>6.73204645732257</t>
  </si>
  <si>
    <t>5.87845171776563</t>
  </si>
  <si>
    <t>0.152062309859342</t>
  </si>
  <si>
    <t>4.808281574447635</t>
  </si>
  <si>
    <t>4.48722476421703</t>
  </si>
  <si>
    <t>0.09322988409792915</t>
  </si>
  <si>
    <t>3.997500616546165</t>
  </si>
  <si>
    <t>3.817361762673225</t>
  </si>
  <si>
    <t>0.252155018636986</t>
  </si>
  <si>
    <t>0.773052804445727</t>
  </si>
  <si>
    <t>0.7759438975169255</t>
  </si>
  <si>
    <t>0.157906804669252</t>
  </si>
  <si>
    <t>3.0297078832054902</t>
  </si>
  <si>
    <t>3.243675249908425</t>
  </si>
  <si>
    <t>0.121709878007518</t>
  </si>
  <si>
    <t>1.0363561383191746</t>
  </si>
  <si>
    <t>0.9218902811727034</t>
  </si>
  <si>
    <t>0.1760197432330145</t>
  </si>
  <si>
    <t>4.23390729261748</t>
  </si>
  <si>
    <t>3.842055243123675</t>
  </si>
  <si>
    <t>0.295852845480657</t>
  </si>
  <si>
    <t>4.016182618412865</t>
  </si>
  <si>
    <t>3.6031779209360453</t>
  </si>
  <si>
    <t>0.141331994954843</t>
  </si>
  <si>
    <t>4.342654272667625</t>
  </si>
  <si>
    <t>3.5277085061165296</t>
  </si>
  <si>
    <t>0.2035045083720985</t>
  </si>
  <si>
    <t>9.54455501844342</t>
  </si>
  <si>
    <t>8.998237223022315</t>
  </si>
  <si>
    <t>0.1612470029331265</t>
  </si>
  <si>
    <t>4.95362672231451</t>
  </si>
  <si>
    <t>4.589947930482235</t>
  </si>
  <si>
    <t>0.249308052088897</t>
  </si>
  <si>
    <t>3.90356596439274</t>
  </si>
  <si>
    <t>5.02079155627256</t>
  </si>
  <si>
    <t>0.132793829831802</t>
  </si>
  <si>
    <t>10.44399917414585</t>
  </si>
  <si>
    <t>9.99978668124405</t>
  </si>
  <si>
    <t>0.191466321156576</t>
  </si>
  <si>
    <t>2.57205646740964</t>
  </si>
  <si>
    <t>2.300669886195635</t>
  </si>
  <si>
    <t>0.135679798703312</t>
  </si>
  <si>
    <t>4.08125650462625</t>
  </si>
  <si>
    <t>3.829583208031165</t>
  </si>
  <si>
    <t>0.212721371555809</t>
  </si>
  <si>
    <t>5.611565914118005</t>
  </si>
  <si>
    <t>5.312986049184644</t>
  </si>
  <si>
    <t>0.331134969344266</t>
  </si>
  <si>
    <t>2.417303537139105</t>
  </si>
  <si>
    <t>1.955286087401495</t>
  </si>
  <si>
    <t>0.248952068080564</t>
  </si>
  <si>
    <t>2.70607208962193</t>
  </si>
  <si>
    <t>2.13540757156361</t>
  </si>
  <si>
    <t>0.16781364659168502</t>
  </si>
  <si>
    <t>1.6775872389666149</t>
  </si>
  <si>
    <t>1.5065793772918599</t>
  </si>
  <si>
    <t>0.162044996157657</t>
  </si>
  <si>
    <t>3.13195186052772</t>
  </si>
  <si>
    <t>3.14895152888079</t>
  </si>
  <si>
    <t>0.15909003670929764</t>
  </si>
  <si>
    <t>5.83587202616374</t>
  </si>
  <si>
    <t>6.248995521578735</t>
  </si>
  <si>
    <t>0.22003405074799748</t>
  </si>
  <si>
    <t>2.278511095776625</t>
  </si>
  <si>
    <t>2.3962883428213804</t>
  </si>
  <si>
    <t>0.158000702117577</t>
  </si>
  <si>
    <t>2.48317114810654</t>
  </si>
  <si>
    <t>2.26368060202036</t>
  </si>
  <si>
    <t>0.103844236907853</t>
  </si>
  <si>
    <t>1.817788847266475</t>
  </si>
  <si>
    <t>1.80879445503887</t>
  </si>
  <si>
    <t>0.1430904723508935</t>
  </si>
  <si>
    <t>2.21321986625489</t>
  </si>
  <si>
    <t>2.1157083975690503</t>
  </si>
  <si>
    <t>0.304866258856299</t>
  </si>
  <si>
    <t>1.62539786624134</t>
  </si>
  <si>
    <t>1.41249598441254</t>
  </si>
  <si>
    <t>0.198175138998732</t>
  </si>
  <si>
    <t>1.73736727320122</t>
  </si>
  <si>
    <t>1.73205970855685</t>
  </si>
  <si>
    <t>0.2278035225611435</t>
  </si>
  <si>
    <t>1.587408298951775</t>
  </si>
  <si>
    <t>1.45346412388829</t>
  </si>
  <si>
    <t>0.07544556131138215</t>
  </si>
  <si>
    <t>3.992625582298345</t>
  </si>
  <si>
    <t>4.541089767441865</t>
  </si>
  <si>
    <t>0.231759965040581</t>
  </si>
  <si>
    <t>5.28759362769748</t>
  </si>
  <si>
    <t>5.01598088156251</t>
  </si>
  <si>
    <t>0.229493628415648</t>
  </si>
  <si>
    <t>6.51187324638955</t>
  </si>
  <si>
    <t>6.0889486563635</t>
  </si>
  <si>
    <t>0.251239071702113</t>
  </si>
  <si>
    <t>1.91691675675486</t>
  </si>
  <si>
    <t>1.8978766472571449</t>
  </si>
  <si>
    <t>0.2107324651430615</t>
  </si>
  <si>
    <t>1.8238559711403</t>
  </si>
  <si>
    <t>1.675861364185035</t>
  </si>
  <si>
    <t>0.2738871953866095</t>
  </si>
  <si>
    <t>1.6083420690038501</t>
  </si>
  <si>
    <t>1.4706786570670851</t>
  </si>
  <si>
    <t>0.17348716451764</t>
  </si>
  <si>
    <t>3.313536954815545</t>
  </si>
  <si>
    <t>3.10718070581638</t>
  </si>
  <si>
    <t>0.2779688940117505</t>
  </si>
  <si>
    <t>9.288334023308948</t>
  </si>
  <si>
    <t>7.726979481249424</t>
  </si>
  <si>
    <t>0.28258056945604</t>
  </si>
  <si>
    <t>6.87268937062241</t>
  </si>
  <si>
    <t>6.467643063831449</t>
  </si>
  <si>
    <t>0.293628998063263</t>
  </si>
  <si>
    <t>3.85893009524424</t>
  </si>
  <si>
    <t>3.185184945586445</t>
  </si>
  <si>
    <t>0.0650615231537588</t>
  </si>
  <si>
    <t>4.91050784800628</t>
  </si>
  <si>
    <t>5.562616463909595</t>
  </si>
  <si>
    <t>0.149653793043209</t>
  </si>
  <si>
    <t>5.47164665314366</t>
  </si>
  <si>
    <t>4.9599134350431395</t>
  </si>
  <si>
    <t>0.4062885136315195</t>
  </si>
  <si>
    <t>2.29234442359143</t>
  </si>
  <si>
    <t>1.8640368714749451</t>
  </si>
  <si>
    <t>0.3302802078550745</t>
  </si>
  <si>
    <t>2.346635388693675</t>
  </si>
  <si>
    <t>1.937802383577215</t>
  </si>
  <si>
    <t>0.259708460216044</t>
  </si>
  <si>
    <t>1.539656623336695</t>
  </si>
  <si>
    <t>1.379982459452295</t>
  </si>
  <si>
    <t>0.30342619671688</t>
  </si>
  <si>
    <t>2.803966806020755</t>
  </si>
  <si>
    <t>2.293891403147255</t>
  </si>
  <si>
    <t>0.28953985400258503</t>
  </si>
  <si>
    <t>13.4986156873514</t>
  </si>
  <si>
    <t>12.04829736107105</t>
  </si>
  <si>
    <t>0.28687181474470047</t>
  </si>
  <si>
    <t>23.6756035505908</t>
  </si>
  <si>
    <t>22.96292339265615</t>
  </si>
  <si>
    <t>0.194414445395301</t>
  </si>
  <si>
    <t>8.829780076984939</t>
  </si>
  <si>
    <t>8.30949832842235</t>
  </si>
  <si>
    <t>0.32670716036630754</t>
  </si>
  <si>
    <t>8.233134926188626</t>
  </si>
  <si>
    <t>7.5116616769446</t>
  </si>
  <si>
    <t>0.241560691442248</t>
  </si>
  <si>
    <t>11.168937207747799</t>
  </si>
  <si>
    <t>9.9986686090572</t>
  </si>
  <si>
    <t>0.18886326196408798</t>
  </si>
  <si>
    <t>2.57917285245043</t>
  </si>
  <si>
    <t>1.667239304772685</t>
  </si>
  <si>
    <t>0.138319380603906</t>
  </si>
  <si>
    <t>8.21523399673471</t>
  </si>
  <si>
    <t>6.814332785547871</t>
  </si>
  <si>
    <t>0.1768635813112214</t>
  </si>
  <si>
    <t>6.418574802313495</t>
  </si>
  <si>
    <t>5.906641890149835</t>
  </si>
  <si>
    <t>0.226170370162432</t>
  </si>
  <si>
    <t>7.355438487343735</t>
  </si>
  <si>
    <t>6.95469592367613</t>
  </si>
  <si>
    <t>0.1489656858842395</t>
  </si>
  <si>
    <t>6.310586789653545</t>
  </si>
  <si>
    <t>5.461418607126189</t>
  </si>
  <si>
    <t>0.303545223824423</t>
  </si>
  <si>
    <t>1.8482953911358502</t>
  </si>
  <si>
    <t>1.804550048671875</t>
  </si>
  <si>
    <t>0.185298264212968</t>
  </si>
  <si>
    <t>2.74225478796702</t>
  </si>
  <si>
    <t>2.5115956016883247</t>
  </si>
  <si>
    <t>0.272535384364488</t>
  </si>
  <si>
    <t>3.9809248162718696</t>
  </si>
  <si>
    <t>4.406323405194206</t>
  </si>
  <si>
    <t>0.1931755274877135</t>
  </si>
  <si>
    <t>4.55424829354531</t>
  </si>
  <si>
    <t>4.03850076419212</t>
  </si>
  <si>
    <t>0.219838930022678</t>
  </si>
  <si>
    <t>1.82702442131531</t>
  </si>
  <si>
    <t>1.9529795442347502</t>
  </si>
  <si>
    <t>0.176416460795202</t>
  </si>
  <si>
    <t>2.599405736220135</t>
  </si>
  <si>
    <t>2.60627790666341</t>
  </si>
  <si>
    <t>0.297831957285867</t>
  </si>
  <si>
    <t>4.04739162858054</t>
  </si>
  <si>
    <t>3.288867227217785</t>
  </si>
  <si>
    <t>0.310433437816262</t>
  </si>
  <si>
    <t>1.507078971586525</t>
  </si>
  <si>
    <t>1.3938208696035201</t>
  </si>
  <si>
    <t>0.20119733981591398</t>
  </si>
  <si>
    <t>3.2663363950587003</t>
  </si>
  <si>
    <t>3.04899429115455</t>
  </si>
  <si>
    <t>0.148935529064139</t>
  </si>
  <si>
    <t>6.08634673080393</t>
  </si>
  <si>
    <t>7.14614334496364</t>
  </si>
  <si>
    <t>0.24920304267911947</t>
  </si>
  <si>
    <t>1.69514576965059</t>
  </si>
  <si>
    <t>1.53575437887024</t>
  </si>
  <si>
    <t>0.205642384698859</t>
  </si>
  <si>
    <t>8.04886137422707</t>
  </si>
  <si>
    <t>8.986177564976005</t>
  </si>
  <si>
    <t>0.137004428653663</t>
  </si>
  <si>
    <t>1.489180191314675</t>
  </si>
  <si>
    <t>1.415567842738695</t>
  </si>
  <si>
    <t>0.185350458955561</t>
  </si>
  <si>
    <t>2.08148701884218</t>
  </si>
  <si>
    <t>1.90559597980866</t>
  </si>
  <si>
    <t>0.17064456280455548</t>
  </si>
  <si>
    <t>2.5171291324496403</t>
  </si>
  <si>
    <t>2.52592349094607</t>
  </si>
  <si>
    <t>0.33480063151055</t>
  </si>
  <si>
    <t>3.09084742684287</t>
  </si>
  <si>
    <t>3.054451277159345</t>
  </si>
  <si>
    <t>0.21869721629411</t>
  </si>
  <si>
    <t>1.683573316069835</t>
  </si>
  <si>
    <t>1.694210132139615</t>
  </si>
  <si>
    <t>0.0803940674597997</t>
  </si>
  <si>
    <t>3.3337145237082453</t>
  </si>
  <si>
    <t>3.6354969514636</t>
  </si>
  <si>
    <t>0.170017194812064</t>
  </si>
  <si>
    <t>4.144987165731845</t>
  </si>
  <si>
    <t>3.663527784582845</t>
  </si>
  <si>
    <t>0.109618200009416</t>
  </si>
  <si>
    <t>5.11007950856943</t>
  </si>
  <si>
    <t>4.574230295534864</t>
  </si>
  <si>
    <t>0.1285168436612105</t>
  </si>
  <si>
    <t>4.95404936393631</t>
  </si>
  <si>
    <t>4.7190611279988</t>
  </si>
  <si>
    <t>0.21188280181277</t>
  </si>
  <si>
    <t>4.947982589572245</t>
  </si>
  <si>
    <t>4.52820870569678</t>
  </si>
  <si>
    <t>0.243616180518776</t>
  </si>
  <si>
    <t>2.4091530378661847</t>
  </si>
  <si>
    <t>2.3309774247664796</t>
  </si>
  <si>
    <t>0.0824583927645088</t>
  </si>
  <si>
    <t>5.11882282434322</t>
  </si>
  <si>
    <t>5.399038602303425</t>
  </si>
  <si>
    <t>0.2679756916094845</t>
  </si>
  <si>
    <t>3.9139475222768447</t>
  </si>
  <si>
    <t>3.779469140752745</t>
  </si>
  <si>
    <t>0.2492799050263475</t>
  </si>
  <si>
    <t>2.23845718981611</t>
  </si>
  <si>
    <t>1.9575932448033502</t>
  </si>
  <si>
    <t>0.137234398722858</t>
  </si>
  <si>
    <t>2.5108623141780297</t>
  </si>
  <si>
    <t>2.732029009480775</t>
  </si>
  <si>
    <t>0.1922505522976205</t>
  </si>
  <si>
    <t>1.24357514540851</t>
  </si>
  <si>
    <t>1.179421132331345</t>
  </si>
  <si>
    <t>0.109533385492382</t>
  </si>
  <si>
    <t>2.622670628739635</t>
  </si>
  <si>
    <t>2.35460539209371</t>
  </si>
  <si>
    <t>0.243770103366285</t>
  </si>
  <si>
    <t>0.926417032153203</t>
  </si>
  <si>
    <t>0.7996089182648844</t>
  </si>
  <si>
    <t>0.258350175930945</t>
  </si>
  <si>
    <t>5.670849132614659</t>
  </si>
  <si>
    <t>5.20136545637218</t>
  </si>
  <si>
    <t>0.1987736410439555</t>
  </si>
  <si>
    <t>2.132036107328225</t>
  </si>
  <si>
    <t>1.67902431543918</t>
  </si>
  <si>
    <t>0.253334712032829</t>
  </si>
  <si>
    <t>1.841630369126305</t>
  </si>
  <si>
    <t>1.71369176268418</t>
  </si>
  <si>
    <t>0.31084543058792147</t>
  </si>
  <si>
    <t>15.79290132796745</t>
  </si>
  <si>
    <t>13.52595889671835</t>
  </si>
  <si>
    <t>0.272011182675233</t>
  </si>
  <si>
    <t>1.31415192702005</t>
  </si>
  <si>
    <t>1.04303034005898</t>
  </si>
  <si>
    <t>0.24380390302572</t>
  </si>
  <si>
    <t>11.256360377424599</t>
  </si>
  <si>
    <t>10.90329151093735</t>
  </si>
  <si>
    <t>0.2952231459363655</t>
  </si>
  <si>
    <t>6.037540053588479</t>
  </si>
  <si>
    <t>5.174771741656525</t>
  </si>
  <si>
    <t>0.19916962707631902</t>
  </si>
  <si>
    <t>2.1485368309858552</t>
  </si>
  <si>
    <t>1.9447263420876602</t>
  </si>
  <si>
    <t>0.239525394168638</t>
  </si>
  <si>
    <t>0.892278797090218</t>
  </si>
  <si>
    <t>0.8836143256059266</t>
  </si>
  <si>
    <t>0.24863305255087648</t>
  </si>
  <si>
    <t>5.22998956040278</t>
  </si>
  <si>
    <t>4.554013270278205</t>
  </si>
  <si>
    <t>0.3762057878538265</t>
  </si>
  <si>
    <t>5.03907413444124</t>
  </si>
  <si>
    <t>4.959558480837215</t>
  </si>
  <si>
    <t>0.251275311562854</t>
  </si>
  <si>
    <t>5.67352962416018</t>
  </si>
  <si>
    <t>4.997255681780645</t>
  </si>
  <si>
    <t>0.3250828231044985</t>
  </si>
  <si>
    <t>2.09469952983382</t>
  </si>
  <si>
    <t>1.736533562550525</t>
  </si>
  <si>
    <t>0.32405014651589603</t>
  </si>
  <si>
    <t>7.425929453611825</t>
  </si>
  <si>
    <t>7.237316563979849</t>
  </si>
  <si>
    <t>0.20837271861315948</t>
  </si>
  <si>
    <t>7.038904244203765</t>
  </si>
  <si>
    <t>7.5638305515499</t>
  </si>
  <si>
    <t>0.192466228284964</t>
  </si>
  <si>
    <t>1.367433319479125</t>
  </si>
  <si>
    <t>1.32690180151206</t>
  </si>
  <si>
    <t>0.168164923757941</t>
  </si>
  <si>
    <t>2.5478087648611</t>
  </si>
  <si>
    <t>2.35988056805407</t>
  </si>
  <si>
    <t>0.1331566547618785</t>
  </si>
  <si>
    <t>8.656396151187895</t>
  </si>
  <si>
    <t>8.27523865031454</t>
  </si>
  <si>
    <t>0.215644139989144</t>
  </si>
  <si>
    <t>6.966421556324891</t>
  </si>
  <si>
    <t>6.43149670967502</t>
  </si>
  <si>
    <t>0.1897437114136</t>
  </si>
  <si>
    <t>1.7177072711058852</t>
  </si>
  <si>
    <t>1.577078835905915</t>
  </si>
  <si>
    <t>0.14791440419833551</t>
  </si>
  <si>
    <t>4.5530462773630855</t>
  </si>
  <si>
    <t>4.7527152192393505</t>
  </si>
  <si>
    <t>0.2521360866097845</t>
  </si>
  <si>
    <t>8.44031027981146</t>
  </si>
  <si>
    <t>7.2493947723262195</t>
  </si>
  <si>
    <t>0.121981287922097</t>
  </si>
  <si>
    <t>6.5228190689312395</t>
  </si>
  <si>
    <t>6.451475234482755</t>
  </si>
  <si>
    <t>0.227989158896209</t>
  </si>
  <si>
    <t>6.19678564413222</t>
  </si>
  <si>
    <t>5.397647786146795</t>
  </si>
  <si>
    <t>0.1164919975141385</t>
  </si>
  <si>
    <t>3.120237056794295</t>
  </si>
  <si>
    <t>2.952132304742685</t>
  </si>
  <si>
    <t>0.321174689912115</t>
  </si>
  <si>
    <t>13.54414904672165</t>
  </si>
  <si>
    <t>13.38747472687425</t>
  </si>
  <si>
    <t>0.299544944302666</t>
  </si>
  <si>
    <t>6.2026235648935995</t>
  </si>
  <si>
    <t>5.558655884373215</t>
  </si>
  <si>
    <t>0.2090052668599665</t>
  </si>
  <si>
    <t>14.37508078464705</t>
  </si>
  <si>
    <t>12.741834847356401</t>
  </si>
  <si>
    <t>0.205322448296631</t>
  </si>
  <si>
    <t>4.06879396346737</t>
  </si>
  <si>
    <t>4.0766514872880455</t>
  </si>
  <si>
    <t>0.14614903397411</t>
  </si>
  <si>
    <t>4.31805482674114</t>
  </si>
  <si>
    <t>4.4809073911959505</t>
  </si>
  <si>
    <t>0.221826744174842</t>
  </si>
  <si>
    <t>4.88588533653307</t>
  </si>
  <si>
    <t>4.82032158836496</t>
  </si>
  <si>
    <t>0.255699498713737</t>
  </si>
  <si>
    <t>5.579363393141055</t>
  </si>
  <si>
    <t>5.23117504854316</t>
  </si>
  <si>
    <t>0.17788423116270952</t>
  </si>
  <si>
    <t>14.80578905899995</t>
  </si>
  <si>
    <t>14.16871136256325</t>
  </si>
  <si>
    <t>0.296516055249749</t>
  </si>
  <si>
    <t>14.8274974015387</t>
  </si>
  <si>
    <t>13.240936638489</t>
  </si>
  <si>
    <t>0.34373453505886953</t>
  </si>
  <si>
    <t>7.63425878087962</t>
  </si>
  <si>
    <t>6.09798646259017</t>
  </si>
  <si>
    <t>0.1670843150642855</t>
  </si>
  <si>
    <t>12.10547043548365</t>
  </si>
  <si>
    <t>11.52413250967605</t>
  </si>
  <si>
    <t>0.1270647752484533</t>
  </si>
  <si>
    <t>1.32465772365766</t>
  </si>
  <si>
    <t>1.327943850942575</t>
  </si>
  <si>
    <t>0.169654041084207</t>
  </si>
  <si>
    <t>7.52813054288752</t>
  </si>
  <si>
    <t>6.912061829720395</t>
  </si>
  <si>
    <t>0.0995493322967445</t>
  </si>
  <si>
    <t>2.5952458816386548</t>
  </si>
  <si>
    <t>2.5555507321796</t>
  </si>
  <si>
    <t>0.18633617050999352</t>
  </si>
  <si>
    <t>12.6165067354383</t>
  </si>
  <si>
    <t>11.99311961141975</t>
  </si>
  <si>
    <t>0.268883839243791</t>
  </si>
  <si>
    <t>8.85481320163152</t>
  </si>
  <si>
    <t>8.27249182801893</t>
  </si>
  <si>
    <t>0.09665636118904605</t>
  </si>
  <si>
    <t>4.06285448106211</t>
  </si>
  <si>
    <t>3.971077814511795</t>
  </si>
  <si>
    <t>0.215767875780508</t>
  </si>
  <si>
    <t>7.83438794422284</t>
  </si>
  <si>
    <t>6.78954357964866</t>
  </si>
  <si>
    <t>0.1511852927223345</t>
  </si>
  <si>
    <t>1.778823171018775</t>
  </si>
  <si>
    <t>1.663928056639945</t>
  </si>
  <si>
    <t>0.156633220450188</t>
  </si>
  <si>
    <t>7.002882307690585</t>
  </si>
  <si>
    <t>6.325152807731735</t>
  </si>
  <si>
    <t>0.21175828958114</t>
  </si>
  <si>
    <t>4.4035597713938746</t>
  </si>
  <si>
    <t>3.78785908615484</t>
  </si>
  <si>
    <t>0.288950075600119</t>
  </si>
  <si>
    <t>5.26297204064288</t>
  </si>
  <si>
    <t>4.5652653795540346</t>
  </si>
  <si>
    <t>0.200412616357868</t>
  </si>
  <si>
    <t>2.98241778833401</t>
  </si>
  <si>
    <t>2.812018875107</t>
  </si>
  <si>
    <t>0.165761125609381</t>
  </si>
  <si>
    <t>3.680360967396935</t>
  </si>
  <si>
    <t>3.7938130773709746</t>
  </si>
  <si>
    <t>0.245799248321624</t>
  </si>
  <si>
    <t>10.21398007603545</t>
  </si>
  <si>
    <t>10.183885291322245</t>
  </si>
  <si>
    <t>0.0993348076123521</t>
  </si>
  <si>
    <t>1.939162228357455</t>
  </si>
  <si>
    <t>1.9590083325149399</t>
  </si>
  <si>
    <t>0.10609755764581409</t>
  </si>
  <si>
    <t>15.2356132853734</t>
  </si>
  <si>
    <t>14.29867081194625</t>
  </si>
  <si>
    <t>0.141054064921332</t>
  </si>
  <si>
    <t>21.9178630347228</t>
  </si>
  <si>
    <t>21.87145839884645</t>
  </si>
  <si>
    <t>0.27535701655046896</t>
  </si>
  <si>
    <t>3.086248008848385</t>
  </si>
  <si>
    <t>2.74023296974279</t>
  </si>
  <si>
    <t>0.217208950354728</t>
  </si>
  <si>
    <t>15.340567226496951</t>
  </si>
  <si>
    <t>13.9498067092335</t>
  </si>
  <si>
    <t>0.185622698799445</t>
  </si>
  <si>
    <t>7.24438641381646</t>
  </si>
  <si>
    <t>6.401723884730675</t>
  </si>
  <si>
    <t>0.155013253409415</t>
  </si>
  <si>
    <t>3.9418315601184553</t>
  </si>
  <si>
    <t>3.98520873685366</t>
  </si>
  <si>
    <t>0.174636292937601</t>
  </si>
  <si>
    <t>2.34878986047449</t>
  </si>
  <si>
    <t>2.220657452008285</t>
  </si>
  <si>
    <t>0.222192848368099</t>
  </si>
  <si>
    <t>4.651088363021855</t>
  </si>
  <si>
    <t>4.72501751570768</t>
  </si>
  <si>
    <t>0.2523855613998525</t>
  </si>
  <si>
    <t>6.447535914153725</t>
  </si>
  <si>
    <t>5.508745067568435</t>
  </si>
  <si>
    <t>0.1786011796508835</t>
  </si>
  <si>
    <t>3.12006227745328</t>
  </si>
  <si>
    <t>3.181074229320255</t>
  </si>
  <si>
    <t>0.176594321038339</t>
  </si>
  <si>
    <t>6.711615196133095</t>
  </si>
  <si>
    <t>6.505423711755865</t>
  </si>
  <si>
    <t>0.244515766143601</t>
  </si>
  <si>
    <t>6.54979562351728</t>
  </si>
  <si>
    <t>6.41088153316902</t>
  </si>
  <si>
    <t>0.095780314971405</t>
  </si>
  <si>
    <t>7.18039346981608</t>
  </si>
  <si>
    <t>7.682486865323135</t>
  </si>
  <si>
    <t>0.268964898196838</t>
  </si>
  <si>
    <t>0.315784609919219</t>
  </si>
  <si>
    <t>0.2942244510244145</t>
  </si>
  <si>
    <t>0.265492332583454</t>
  </si>
  <si>
    <t>0.925017524499524</t>
  </si>
  <si>
    <t>0.9373502527024304</t>
  </si>
  <si>
    <t>0.3201356740310975</t>
  </si>
  <si>
    <t>1.072445489530085</t>
  </si>
  <si>
    <t>1.0011230814669454</t>
  </si>
  <si>
    <t>0.11475173716125339</t>
  </si>
  <si>
    <t>4.753260399100285</t>
  </si>
  <si>
    <t>4.565491522005955</t>
  </si>
  <si>
    <t>0.161988023771142</t>
  </si>
  <si>
    <t>3.0196074844203746</t>
  </si>
  <si>
    <t>3.1178884899548853</t>
  </si>
  <si>
    <t>0.1678075924730755</t>
  </si>
  <si>
    <t>9.56534839028049</t>
  </si>
  <si>
    <t>8.879469904583221</t>
  </si>
  <si>
    <t>0.229004193867946</t>
  </si>
  <si>
    <t>5.58886767079949</t>
  </si>
  <si>
    <t>4.99026000544351</t>
  </si>
  <si>
    <t>0.180376599289998</t>
  </si>
  <si>
    <t>4.76917315264698</t>
  </si>
  <si>
    <t>4.467138623181706</t>
  </si>
  <si>
    <t>0.158500592053204</t>
  </si>
  <si>
    <t>2.923294773549895</t>
  </si>
  <si>
    <t>2.8291665700201447</t>
  </si>
  <si>
    <t>0.236266722661342</t>
  </si>
  <si>
    <t>5.16689763427093</t>
  </si>
  <si>
    <t>4.57553983586759</t>
  </si>
  <si>
    <t>0.1961817424255225</t>
  </si>
  <si>
    <t>4.47597811307916</t>
  </si>
  <si>
    <t>4.21269076039244</t>
  </si>
  <si>
    <t>0.160037705094383</t>
  </si>
  <si>
    <t>6.656197186155746</t>
  </si>
  <si>
    <t>5.73855986140416</t>
  </si>
  <si>
    <t>0.169576077839065</t>
  </si>
  <si>
    <t>9.31872800830558</t>
  </si>
  <si>
    <t>7.487069199036265</t>
  </si>
  <si>
    <t>0.198084970945726</t>
  </si>
  <si>
    <t>5.51104633759837</t>
  </si>
  <si>
    <t>5.347599454775805</t>
  </si>
  <si>
    <t>0.264737784657125</t>
  </si>
  <si>
    <t>6.2462730986345</t>
  </si>
  <si>
    <t>6.461714386043365</t>
  </si>
  <si>
    <t>0.293953457015743</t>
  </si>
  <si>
    <t>14.0236461934768</t>
  </si>
  <si>
    <t>11.50266747748605</t>
  </si>
  <si>
    <t>0.190492420123675</t>
  </si>
  <si>
    <t>9.867019473540955</t>
  </si>
  <si>
    <t>9.21927962105466</t>
  </si>
  <si>
    <t>0.312271522185956</t>
  </si>
  <si>
    <t>5.06834076733267</t>
  </si>
  <si>
    <t>4.280874937694771</t>
  </si>
  <si>
    <t>0.24330720601488448</t>
  </si>
  <si>
    <t>1.59112917025305</t>
  </si>
  <si>
    <t>1.450968739997645</t>
  </si>
  <si>
    <t>0.20473680745662298</t>
  </si>
  <si>
    <t>1.603915394508065</t>
  </si>
  <si>
    <t>1.46771568302214</t>
  </si>
  <si>
    <t>0.421321455966277</t>
  </si>
  <si>
    <t>10.406788981134099</t>
  </si>
  <si>
    <t>10.19234430662695</t>
  </si>
  <si>
    <t>0.391313366901294</t>
  </si>
  <si>
    <t>5.097366135132975</t>
  </si>
  <si>
    <t>4.78488139765421</t>
  </si>
  <si>
    <t>0.209453987862063</t>
  </si>
  <si>
    <t>7.087912454751841</t>
  </si>
  <si>
    <t>6.8486733635684</t>
  </si>
  <si>
    <t>0.10964595679971359</t>
  </si>
  <si>
    <t>3.3251995662479548</t>
  </si>
  <si>
    <t>3.416571738455275</t>
  </si>
  <si>
    <t>0.214430117933208</t>
  </si>
  <si>
    <t>7.974339318894909</t>
  </si>
  <si>
    <t>8.099788297191846</t>
  </si>
  <si>
    <t>0.108983774114535</t>
  </si>
  <si>
    <t>6.731720631536275</t>
  </si>
  <si>
    <t>7.02375326312195</t>
  </si>
  <si>
    <t>0.1669396096908165</t>
  </si>
  <si>
    <t>5.94078122338902</t>
  </si>
  <si>
    <t>5.42837462863631</t>
  </si>
  <si>
    <t>0.322897093583718</t>
  </si>
  <si>
    <t>2.392865688573945</t>
  </si>
  <si>
    <t>2.320614418303495</t>
  </si>
  <si>
    <t>0.245315178776418</t>
  </si>
  <si>
    <t>7.700661402816795</t>
  </si>
  <si>
    <t>7.644689455551955</t>
  </si>
  <si>
    <t>0.372763059571576</t>
  </si>
  <si>
    <t>3.525115510440095</t>
  </si>
  <si>
    <t>3.50100810277841</t>
  </si>
  <si>
    <t>0.2672195263701375</t>
  </si>
  <si>
    <t>9.990962678176754</t>
  </si>
  <si>
    <t>8.85679581269115</t>
  </si>
  <si>
    <t>0.2774688576755485</t>
  </si>
  <si>
    <t>4.786842241773535</t>
  </si>
  <si>
    <t>4.368236006550585</t>
  </si>
  <si>
    <t>0.3054619848675505</t>
  </si>
  <si>
    <t>2.9561059676773302</t>
  </si>
  <si>
    <t>3.210299017120165</t>
  </si>
  <si>
    <t>0.11096658234164114</t>
  </si>
  <si>
    <t>4.989644005867065</t>
  </si>
  <si>
    <t>4.94226186171244</t>
  </si>
  <si>
    <t>0.147501239595297</t>
  </si>
  <si>
    <t>1.0407280782852435</t>
  </si>
  <si>
    <t>0.541209493334958</t>
  </si>
  <si>
    <t>0.10023436698666349</t>
  </si>
  <si>
    <t>1.154488671748395</t>
  </si>
  <si>
    <t>0.777342062044251</t>
  </si>
  <si>
    <t>0.398320150963082</t>
  </si>
  <si>
    <t>18.006567181294848</t>
  </si>
  <si>
    <t>13.51774173179875</t>
  </si>
  <si>
    <t>0.302418828168743</t>
  </si>
  <si>
    <t>4.141815425394035</t>
  </si>
  <si>
    <t>3.6369922721009598</t>
  </si>
  <si>
    <t>0.431681954287332</t>
  </si>
  <si>
    <t>4.200830987470026</t>
  </si>
  <si>
    <t>3.1698231759460853</t>
  </si>
  <si>
    <t>0.289364029214663</t>
  </si>
  <si>
    <t>1.887331105364665</t>
  </si>
  <si>
    <t>1.77117832669864</t>
  </si>
  <si>
    <t>0.274507572901291</t>
  </si>
  <si>
    <t>3.784716816738515</t>
  </si>
  <si>
    <t>3.35660769898128</t>
  </si>
  <si>
    <t>0.25852389740208204</t>
  </si>
  <si>
    <t>2.4882189577561347</t>
  </si>
  <si>
    <t>2.003608873643845</t>
  </si>
  <si>
    <t>0.357661621118476</t>
  </si>
  <si>
    <t>3.013118868265805</t>
  </si>
  <si>
    <t>2.49179928715971</t>
  </si>
  <si>
    <t>0.35080425963511197</t>
  </si>
  <si>
    <t>2.13624229740787</t>
  </si>
  <si>
    <t>1.7184754989191</t>
  </si>
  <si>
    <t>0.243717446052245</t>
  </si>
  <si>
    <t>1.9841498836844451</t>
  </si>
  <si>
    <t>1.566257925167055</t>
  </si>
  <si>
    <t>0.36582126616004895</t>
  </si>
  <si>
    <t>2.72828228191266</t>
  </si>
  <si>
    <t>2.06038524298808</t>
  </si>
  <si>
    <t>0.178291767546222</t>
  </si>
  <si>
    <t>2.8442961561888698</t>
  </si>
  <si>
    <t>2.519168495139335</t>
  </si>
  <si>
    <t>0.111034807823146</t>
  </si>
  <si>
    <t>2.2940795719070053</t>
  </si>
  <si>
    <t>2.308667090676975</t>
  </si>
  <si>
    <t>0.1918005829417505</t>
  </si>
  <si>
    <t>4.9232759809260145</t>
  </si>
  <si>
    <t>4.56851908244103</t>
  </si>
  <si>
    <t>0.250488162995387</t>
  </si>
  <si>
    <t>4.981680778104</t>
  </si>
  <si>
    <t>4.717193672653115</t>
  </si>
  <si>
    <t>0.27258111348742153</t>
  </si>
  <si>
    <t>4.61929715427875</t>
  </si>
  <si>
    <t>4.6634346948708245</t>
  </si>
  <si>
    <t>0.14736331816370601</t>
  </si>
  <si>
    <t>1.736869544573645</t>
  </si>
  <si>
    <t>1.714987439590695</t>
  </si>
  <si>
    <t>0.281328025608011</t>
  </si>
  <si>
    <t>4.86807008322271</t>
  </si>
  <si>
    <t>4.405772098085295</t>
  </si>
  <si>
    <t>0.274152969816106</t>
  </si>
  <si>
    <t>1.41548102226961</t>
  </si>
  <si>
    <t>1.270949046170295</t>
  </si>
  <si>
    <t>0.239182489433568</t>
  </si>
  <si>
    <t>2.574814188520595</t>
  </si>
  <si>
    <t>2.162583729682585</t>
  </si>
  <si>
    <t>0.34861994147361297</t>
  </si>
  <si>
    <t>1.608171670061755</t>
  </si>
  <si>
    <t>1.2230217531312548</t>
  </si>
  <si>
    <t>0.220022536425333</t>
  </si>
  <si>
    <t>2.49996313170631</t>
  </si>
  <si>
    <t>2.310301295473495</t>
  </si>
  <si>
    <t>0.341335176077448</t>
  </si>
  <si>
    <t>3.7400110022811948</t>
  </si>
  <si>
    <t>3.21455561888462</t>
  </si>
  <si>
    <t>0.28965859338914</t>
  </si>
  <si>
    <t>2.296456713343475</t>
  </si>
  <si>
    <t>1.92270027578652</t>
  </si>
  <si>
    <t>0.208069214051366</t>
  </si>
  <si>
    <t>5.36638744665362</t>
  </si>
  <si>
    <t>5.362491801738624</t>
  </si>
  <si>
    <t>0.2667615931896215</t>
  </si>
  <si>
    <t>11.065554629693949</t>
  </si>
  <si>
    <t>10.27150573062661</t>
  </si>
  <si>
    <t>0.1453350284907035</t>
  </si>
  <si>
    <t>1.843906971825875</t>
  </si>
  <si>
    <t>1.86355681751531</t>
  </si>
  <si>
    <t>0.285204842718613</t>
  </si>
  <si>
    <t>7.685605444255611</t>
  </si>
  <si>
    <t>6.56325538554563</t>
  </si>
  <si>
    <t>0.2528330273887925</t>
  </si>
  <si>
    <t>12.673023461645599</t>
  </si>
  <si>
    <t>12.0032754275532</t>
  </si>
  <si>
    <t>0.258314264267247</t>
  </si>
  <si>
    <t>7.8287921041448705</t>
  </si>
  <si>
    <t>6.864249911629485</t>
  </si>
  <si>
    <t>0.2074775043001145</t>
  </si>
  <si>
    <t>1.60934463358082</t>
  </si>
  <si>
    <t>1.600867291119295</t>
  </si>
  <si>
    <t>0.1034910253127447</t>
  </si>
  <si>
    <t>2.04088326942914</t>
  </si>
  <si>
    <t>1.931203398382515</t>
  </si>
  <si>
    <t>0.164087608111819</t>
  </si>
  <si>
    <t>9.341911023877344</t>
  </si>
  <si>
    <t>8.45810128007362</t>
  </si>
  <si>
    <t>0.133803386948563</t>
  </si>
  <si>
    <t>4.702472285446349</t>
  </si>
  <si>
    <t>4.412495142045615</t>
  </si>
  <si>
    <t>0.1409732349333095</t>
  </si>
  <si>
    <t>8.15489189651947</t>
  </si>
  <si>
    <t>7.830516544060555</t>
  </si>
  <si>
    <t>0.171264379358155</t>
  </si>
  <si>
    <t>4.32349990470637</t>
  </si>
  <si>
    <t>3.989844845142025</t>
  </si>
  <si>
    <t>0.331623492858091</t>
  </si>
  <si>
    <t>5.02570358135573</t>
  </si>
  <si>
    <t>4.071024813196875</t>
  </si>
  <si>
    <t>0.215642969366698</t>
  </si>
  <si>
    <t>11.266534077339749</t>
  </si>
  <si>
    <t>10.524900869847698</t>
  </si>
  <si>
    <t>0.33678901206168</t>
  </si>
  <si>
    <t>1.9743933187166</t>
  </si>
  <si>
    <t>1.76713183054067</t>
  </si>
  <si>
    <t>0.218515636244093</t>
  </si>
  <si>
    <t>12.19400868696895</t>
  </si>
  <si>
    <t>11.70860632550775</t>
  </si>
  <si>
    <t>0.172533972985461</t>
  </si>
  <si>
    <t>2.71198411050334</t>
  </si>
  <si>
    <t>2.56368958106102</t>
  </si>
  <si>
    <t>0.18768049182208</t>
  </si>
  <si>
    <t>6.194358999825765</t>
  </si>
  <si>
    <t>6.099986457669495</t>
  </si>
  <si>
    <t>0.308721555013011</t>
  </si>
  <si>
    <t>9.448476497650935</t>
  </si>
  <si>
    <t>8.524114952676275</t>
  </si>
  <si>
    <t>0.08868387513309514</t>
  </si>
  <si>
    <t>4.2773082039042105</t>
  </si>
  <si>
    <t>4.30812725721366</t>
  </si>
  <si>
    <t>0.273706183118238</t>
  </si>
  <si>
    <t>0.6194814534845745</t>
  </si>
  <si>
    <t>0.5378950453637774</t>
  </si>
  <si>
    <t>0.2359508438517945</t>
  </si>
  <si>
    <t>2.434952059001775</t>
  </si>
  <si>
    <t>2.21573894406646</t>
  </si>
  <si>
    <t>0.327176798958676</t>
  </si>
  <si>
    <t>1.0931208785622</t>
  </si>
  <si>
    <t>0.9742981059347224</t>
  </si>
  <si>
    <t>0.311778534615555</t>
  </si>
  <si>
    <t>5.38486345035946</t>
  </si>
  <si>
    <t>4.5139064115857845</t>
  </si>
  <si>
    <t>0.200797706467431</t>
  </si>
  <si>
    <t>2.991064253392295</t>
  </si>
  <si>
    <t>2.54180248830916</t>
  </si>
  <si>
    <t>0.17494873580765952</t>
  </si>
  <si>
    <t>0.7658384825037885</t>
  </si>
  <si>
    <t>0.649757053491975</t>
  </si>
  <si>
    <t>0.25224292865923603</t>
  </si>
  <si>
    <t>3.6445758600580698</t>
  </si>
  <si>
    <t>3.2962815397517646</t>
  </si>
  <si>
    <t>0.478922355411789</t>
  </si>
  <si>
    <t>6.27146949079515</t>
  </si>
  <si>
    <t>4.50773631907297</t>
  </si>
  <si>
    <t>0.2308628708630755</t>
  </si>
  <si>
    <t>8.219907961454155</t>
  </si>
  <si>
    <t>7.927703472841181</t>
  </si>
  <si>
    <t>0.238300992076352</t>
  </si>
  <si>
    <t>3.44477886050556</t>
  </si>
  <si>
    <t>3.10091388055653</t>
  </si>
  <si>
    <t>0.38950802591762845</t>
  </si>
  <si>
    <t>3.928661040147235</t>
  </si>
  <si>
    <t>3.3171549989691798</t>
  </si>
  <si>
    <t>0.142719151529475</t>
  </si>
  <si>
    <t>3.627073939215275</t>
  </si>
  <si>
    <t>3.417186884225525</t>
  </si>
  <si>
    <t>0.277908821168666</t>
  </si>
  <si>
    <t>8.63567937986372</t>
  </si>
  <si>
    <t>7.762158807463055</t>
  </si>
  <si>
    <t>0.389575810078027</t>
  </si>
  <si>
    <t>3.04823862266514</t>
  </si>
  <si>
    <t>2.746722499006645</t>
  </si>
  <si>
    <t>0.3298226560838155</t>
  </si>
  <si>
    <t>1.275661246627555</t>
  </si>
  <si>
    <t>0.9652788859938874</t>
  </si>
  <si>
    <t>0.23778228476544</t>
  </si>
  <si>
    <t>4.4383851010570705</t>
  </si>
  <si>
    <t>4.228335430673135</t>
  </si>
  <si>
    <t>0.3288997797639815</t>
  </si>
  <si>
    <t>1.61229828703605</t>
  </si>
  <si>
    <t>1.292173063194235</t>
  </si>
  <si>
    <t>0.1849858694178405</t>
  </si>
  <si>
    <t>12.4718939388215</t>
  </si>
  <si>
    <t>12.1494733179478</t>
  </si>
  <si>
    <t>0.2602326683823075</t>
  </si>
  <si>
    <t>6.525143778237505</t>
  </si>
  <si>
    <t>5.9965204298517545</t>
  </si>
  <si>
    <t>0.195047193370525</t>
  </si>
  <si>
    <t>2.7580879311822297</t>
  </si>
  <si>
    <t>2.55338540168792</t>
  </si>
  <si>
    <t>0.2136223425297405</t>
  </si>
  <si>
    <t>7.71256556598302</t>
  </si>
  <si>
    <t>6.6113252131141245</t>
  </si>
  <si>
    <t>0.1542033266871135</t>
  </si>
  <si>
    <t>4.342874309807365</t>
  </si>
  <si>
    <t>4.409790532004186</t>
  </si>
  <si>
    <t>0.267470373300696</t>
  </si>
  <si>
    <t>1.2550022141884098</t>
  </si>
  <si>
    <t>1.263917702695285</t>
  </si>
  <si>
    <t>0.09533238279713074</t>
  </si>
  <si>
    <t>3.93204283433767</t>
  </si>
  <si>
    <t>4.376579675592655</t>
  </si>
  <si>
    <t>0.125403252521146</t>
  </si>
  <si>
    <t>3.0622784010236703</t>
  </si>
  <si>
    <t>2.5563071776116697</t>
  </si>
  <si>
    <t>0.37121804822379745</t>
  </si>
  <si>
    <t>3.8751502846851302</t>
  </si>
  <si>
    <t>3.2157688868819347</t>
  </si>
  <si>
    <t>0.40171709931094646</t>
  </si>
  <si>
    <t>4.085562539900985</t>
  </si>
  <si>
    <t>3.22631670318412</t>
  </si>
  <si>
    <t>0.28144819259466</t>
  </si>
  <si>
    <t>2.218164535604735</t>
  </si>
  <si>
    <t>2.0267551532852153</t>
  </si>
  <si>
    <t>0.312517990962469</t>
  </si>
  <si>
    <t>4.39334836139186</t>
  </si>
  <si>
    <t>3.1460770350337146</t>
  </si>
  <si>
    <t>0.4217502255819155</t>
  </si>
  <si>
    <t>3.7722976661390053</t>
  </si>
  <si>
    <t>2.7951169305982653</t>
  </si>
  <si>
    <t>0.3481693006384925</t>
  </si>
  <si>
    <t>2.1548630245374847</t>
  </si>
  <si>
    <t>1.716100114078235</t>
  </si>
  <si>
    <t>0.29152724577344746</t>
  </si>
  <si>
    <t>3.9878182625222</t>
  </si>
  <si>
    <t>3.75759724926217</t>
  </si>
  <si>
    <t>0.42096887717291553</t>
  </si>
  <si>
    <t>4.6850655714867955</t>
  </si>
  <si>
    <t>3.1078937539624647</t>
  </si>
  <si>
    <t>0.341500637576777</t>
  </si>
  <si>
    <t>6.434392758043405</t>
  </si>
  <si>
    <t>6.16747961099538</t>
  </si>
  <si>
    <t>0.258384456048194</t>
  </si>
  <si>
    <t>3.439658607127665</t>
  </si>
  <si>
    <t>2.7651207436696703</t>
  </si>
  <si>
    <t>0.24034262693355501</t>
  </si>
  <si>
    <t>1.1661950092862852</t>
  </si>
  <si>
    <t>1.1336162835507402</t>
  </si>
  <si>
    <t>0.15361506063267</t>
  </si>
  <si>
    <t>3.822936439192045</t>
  </si>
  <si>
    <t>3.55062630858367</t>
  </si>
  <si>
    <t>0.2030215763136965</t>
  </si>
  <si>
    <t>4.899628723786289</t>
  </si>
  <si>
    <t>3.836698940605685</t>
  </si>
  <si>
    <t>0.0927661653876766</t>
  </si>
  <si>
    <t>3.72860416497121</t>
  </si>
  <si>
    <t>4.21266959906486</t>
  </si>
  <si>
    <t>0.174254188159985</t>
  </si>
  <si>
    <t>4.718484039501155</t>
  </si>
  <si>
    <t>4.8264276608089</t>
  </si>
  <si>
    <t>0.1456604682795965</t>
  </si>
  <si>
    <t>1.013131863083556</t>
  </si>
  <si>
    <t>1.7875874385744202</t>
  </si>
  <si>
    <t>0.192942648764653</t>
  </si>
  <si>
    <t>19.19175402338505</t>
  </si>
  <si>
    <t>17.589763032640903</t>
  </si>
  <si>
    <t>0.234877590697609</t>
  </si>
  <si>
    <t>19.9466049959276</t>
  </si>
  <si>
    <t>18.016014649644752</t>
  </si>
  <si>
    <t>0.332775322521837</t>
  </si>
  <si>
    <t>1.3428444440596201</t>
  </si>
  <si>
    <t>1.035571304644825</t>
  </si>
  <si>
    <t>0.323583094183948</t>
  </si>
  <si>
    <t>4.62269644989496</t>
  </si>
  <si>
    <t>3.84568833880162</t>
  </si>
  <si>
    <t>0.169631524732797</t>
  </si>
  <si>
    <t>2.2797556144435003</t>
  </si>
  <si>
    <t>2.2285214176084</t>
  </si>
  <si>
    <t>0.201563567935729</t>
  </si>
  <si>
    <t>2.56134097587363</t>
  </si>
  <si>
    <t>2.529596654507395</t>
  </si>
  <si>
    <t>0.2960200064144475</t>
  </si>
  <si>
    <t>2.843780567549895</t>
  </si>
  <si>
    <t>2.430889015849135</t>
  </si>
  <si>
    <t>0.281969131170104</t>
  </si>
  <si>
    <t>4.04038923436544</t>
  </si>
  <si>
    <t>3.480962044061415</t>
  </si>
  <si>
    <t>0.312593330928739</t>
  </si>
  <si>
    <t>1.727481421300505</t>
  </si>
  <si>
    <t>1.4037458190673502</t>
  </si>
  <si>
    <t>0.432654831940902</t>
  </si>
  <si>
    <t>5.0145985374287445</t>
  </si>
  <si>
    <t>3.964503037876135</t>
  </si>
  <si>
    <t>0.1628802162888702</t>
  </si>
  <si>
    <t>12.2891131135468</t>
  </si>
  <si>
    <t>11.873168447023652</t>
  </si>
  <si>
    <t>0.283931951177884</t>
  </si>
  <si>
    <t>0.506035944845996</t>
  </si>
  <si>
    <t>0.310185284034919</t>
  </si>
  <si>
    <t>0.4217895955391025</t>
  </si>
  <si>
    <t>8.416018428564264</t>
  </si>
  <si>
    <t>6.793277113814905</t>
  </si>
  <si>
    <t>0.296871551994158</t>
  </si>
  <si>
    <t>3.643341884780795</t>
  </si>
  <si>
    <t>3.355810950954545</t>
  </si>
  <si>
    <t>0.2274430048726375</t>
  </si>
  <si>
    <t>4.764420864811395</t>
  </si>
  <si>
    <t>4.276395340819866</t>
  </si>
  <si>
    <t>0.392575299996499</t>
  </si>
  <si>
    <t>4.31831263728347</t>
  </si>
  <si>
    <t>3.10423095101192</t>
  </si>
  <si>
    <t>0.213488160860147</t>
  </si>
  <si>
    <t>5.205971909080365</t>
  </si>
  <si>
    <t>4.452176447220586</t>
  </si>
  <si>
    <t>0.212737795867752</t>
  </si>
  <si>
    <t>4.247310570754594</t>
  </si>
  <si>
    <t>4.2761464505244255</t>
  </si>
  <si>
    <t>0.232753375321942</t>
  </si>
  <si>
    <t>10.931667617783301</t>
  </si>
  <si>
    <t>10.08872220518945</t>
  </si>
  <si>
    <t>0.154313344039343</t>
  </si>
  <si>
    <t>11.69706027395685</t>
  </si>
  <si>
    <t>11.52821155576425</t>
  </si>
  <si>
    <t>0.1635040946856115</t>
  </si>
  <si>
    <t>5.406445612019795</t>
  </si>
  <si>
    <t>5.4786447184519105</t>
  </si>
  <si>
    <t>0.27213253163343953</t>
  </si>
  <si>
    <t>7.17227749251829</t>
  </si>
  <si>
    <t>6.39512293875969</t>
  </si>
  <si>
    <t>0.361626594064731</t>
  </si>
  <si>
    <t>12.66307145978455</t>
  </si>
  <si>
    <t>10.470634276671031</t>
  </si>
  <si>
    <t>0.2696065927160535</t>
  </si>
  <si>
    <t>2.3674257925925852</t>
  </si>
  <si>
    <t>2.347307966935575</t>
  </si>
  <si>
    <t>0.27629073223328</t>
  </si>
  <si>
    <t>1.652595290556605</t>
  </si>
  <si>
    <t>1.3449400267632</t>
  </si>
  <si>
    <t>0.22701492193240802</t>
  </si>
  <si>
    <t>1.69015022010583</t>
  </si>
  <si>
    <t>1.4553965284594002</t>
  </si>
  <si>
    <t>0.10583467652082951</t>
  </si>
  <si>
    <t>2.4363668498220603</t>
  </si>
  <si>
    <t>2.3492894494292598</t>
  </si>
  <si>
    <t>0.289944707314251</t>
  </si>
  <si>
    <t>4.98363254275685</t>
  </si>
  <si>
    <t>4.25638801598371</t>
  </si>
  <si>
    <t>0.113677162723918</t>
  </si>
  <si>
    <t>3.38166444940116</t>
  </si>
  <si>
    <t>3.0441199228822953</t>
  </si>
  <si>
    <t>0.251908910113266</t>
  </si>
  <si>
    <t>3.793789912997915</t>
  </si>
  <si>
    <t>3.89326225553559</t>
  </si>
  <si>
    <t>0.19237380652070452</t>
  </si>
  <si>
    <t>2.2373979392338548</t>
  </si>
  <si>
    <t>2.08938728444645</t>
  </si>
  <si>
    <t>0.1928945895698465</t>
  </si>
  <si>
    <t>9.928253849825104</t>
  </si>
  <si>
    <t>10.3315997813246</t>
  </si>
  <si>
    <t>0.233030701754058</t>
  </si>
  <si>
    <t>7.056488502033655</t>
  </si>
  <si>
    <t>7.32369651839614</t>
  </si>
  <si>
    <t>0.134097386726007</t>
  </si>
  <si>
    <t>2.772214652735085</t>
  </si>
  <si>
    <t>2.6497875096777</t>
  </si>
  <si>
    <t>0.1821842517461595</t>
  </si>
  <si>
    <t>1.536649697748975</t>
  </si>
  <si>
    <t>1.290592439223075</t>
  </si>
  <si>
    <t>0.12996842487447602</t>
  </si>
  <si>
    <t>7.406503140014275</t>
  </si>
  <si>
    <t>6.995227208131984</t>
  </si>
  <si>
    <t>0.135412090675581</t>
  </si>
  <si>
    <t>4.864454545518296</t>
  </si>
  <si>
    <t>4.05868588188495</t>
  </si>
  <si>
    <t>0.294408936024196</t>
  </si>
  <si>
    <t>3.1980333269635297</t>
  </si>
  <si>
    <t>2.8988703828833</t>
  </si>
  <si>
    <t>0.184969859309189</t>
  </si>
  <si>
    <t>5.02631570394411</t>
  </si>
  <si>
    <t>4.8012835068356345</t>
  </si>
  <si>
    <t>0.214272474763681</t>
  </si>
  <si>
    <t>2.3674178444719747</t>
  </si>
  <si>
    <t>2.65672175265136</t>
  </si>
  <si>
    <t>0.265851253642864</t>
  </si>
  <si>
    <t>0.5894145540853515</t>
  </si>
  <si>
    <t>0.325360398058332</t>
  </si>
  <si>
    <t>0.2635294929270955</t>
  </si>
  <si>
    <t>6.5822548716219895</t>
  </si>
  <si>
    <t>5.54761207646051</t>
  </si>
  <si>
    <t>0.1486059804836125</t>
  </si>
  <si>
    <t>7.41915636596676</t>
  </si>
  <si>
    <t>6.2038457152600195</t>
  </si>
  <si>
    <t>0.1610684884756765</t>
  </si>
  <si>
    <t>5.749824634521845</t>
  </si>
  <si>
    <t>5.274749185844534</t>
  </si>
  <si>
    <t>0.24723511416505</t>
  </si>
  <si>
    <t>3.8357595710003602</t>
  </si>
  <si>
    <t>3.692083870370465</t>
  </si>
  <si>
    <t>0.26333732279628097</t>
  </si>
  <si>
    <t>2.727986112142905</t>
  </si>
  <si>
    <t>2.335524524505765</t>
  </si>
  <si>
    <t>0.106585348298861</t>
  </si>
  <si>
    <t>1.911141216033885</t>
  </si>
  <si>
    <t>1.7582860245506051</t>
  </si>
  <si>
    <t>0.2469646442133875</t>
  </si>
  <si>
    <t>5.256068760246954</t>
  </si>
  <si>
    <t>4.422249457285755</t>
  </si>
  <si>
    <t>0.168068913237596</t>
  </si>
  <si>
    <t>0.789532359895391</t>
  </si>
  <si>
    <t>0.801455043550542</t>
  </si>
  <si>
    <t>0.151886991457314</t>
  </si>
  <si>
    <t>3.6360199054376148</t>
  </si>
  <si>
    <t>3.254710592034165</t>
  </si>
  <si>
    <t>0.2680350584644195</t>
  </si>
  <si>
    <t>0.945032865728604</t>
  </si>
  <si>
    <t>0.699534495215565</t>
  </si>
  <si>
    <t>0.2162680519593575</t>
  </si>
  <si>
    <t>2.867182390380235</t>
  </si>
  <si>
    <t>2.276572193408945</t>
  </si>
  <si>
    <t>0.276041658465023</t>
  </si>
  <si>
    <t>2.025343508452515</t>
  </si>
  <si>
    <t>1.906662665403985</t>
  </si>
  <si>
    <t>0.246898984090968</t>
  </si>
  <si>
    <t>2.345208578171825</t>
  </si>
  <si>
    <t>2.0715860029292603</t>
  </si>
  <si>
    <t>0.0936282853790747</t>
  </si>
  <si>
    <t>7.7795737661613</t>
  </si>
  <si>
    <t>7.269182756541451</t>
  </si>
  <si>
    <t>0.198420786088266</t>
  </si>
  <si>
    <t>3.98135493875129</t>
  </si>
  <si>
    <t>3.84050043342326</t>
  </si>
  <si>
    <t>0.38401260200948095</t>
  </si>
  <si>
    <t>2.650984895260885</t>
  </si>
  <si>
    <t>2.624408896281185</t>
  </si>
  <si>
    <t>0.20323877473646002</t>
  </si>
  <si>
    <t>3.7477282119471598</t>
  </si>
  <si>
    <t>3.75013340847371</t>
  </si>
  <si>
    <t>0.336712925297559</t>
  </si>
  <si>
    <t>2.418502268755995</t>
  </si>
  <si>
    <t>2.251782682832275</t>
  </si>
  <si>
    <t>0.224421859441755</t>
  </si>
  <si>
    <t>6.891707411073906</t>
  </si>
  <si>
    <t>7.450442705609795</t>
  </si>
  <si>
    <t>0.28962864864142646</t>
  </si>
  <si>
    <t>2.930141459978715</t>
  </si>
  <si>
    <t>2.31954010733759</t>
  </si>
  <si>
    <t>0.151440110107589</t>
  </si>
  <si>
    <t>3.91888532323913</t>
  </si>
  <si>
    <t>3.890596412426985</t>
  </si>
  <si>
    <t>0.1406201234348135</t>
  </si>
  <si>
    <t>3.587121237306555</t>
  </si>
  <si>
    <t>3.4759370260805147</t>
  </si>
  <si>
    <t>0.287336352983162</t>
  </si>
  <si>
    <t>0.698971562856139</t>
  </si>
  <si>
    <t>0.648663224513356</t>
  </si>
  <si>
    <t>0.04374209587235015</t>
  </si>
  <si>
    <t>4.107918844094945</t>
  </si>
  <si>
    <t>4.687515525058485</t>
  </si>
  <si>
    <t>0.1261837577158355</t>
  </si>
  <si>
    <t>1.73043730978697</t>
  </si>
  <si>
    <t>1.636378961989065</t>
  </si>
  <si>
    <t>0.16876228030307</t>
  </si>
  <si>
    <t>5.507812954749195</t>
  </si>
  <si>
    <t>4.91434230864835</t>
  </si>
  <si>
    <t>0.12438859917075</t>
  </si>
  <si>
    <t>0.678994667553425</t>
  </si>
  <si>
    <t>0.7120007803579016</t>
  </si>
  <si>
    <t>0.30790609282833503</t>
  </si>
  <si>
    <t>1.730731631128285</t>
  </si>
  <si>
    <t>1.271759114840765</t>
  </si>
  <si>
    <t>0.3143554036520065</t>
  </si>
  <si>
    <t>0.654324805235874</t>
  </si>
  <si>
    <t>0.541833384615689</t>
  </si>
  <si>
    <t>0.3567615564894635</t>
  </si>
  <si>
    <t>0.23323100004382952</t>
  </si>
  <si>
    <t>0.22746621609692602</t>
  </si>
  <si>
    <t>0.1878045868526315</t>
  </si>
  <si>
    <t>6.164669967194261</t>
  </si>
  <si>
    <t>5.68024438046574</t>
  </si>
  <si>
    <t>0.185546000604449</t>
  </si>
  <si>
    <t>6.123567570669575</t>
  </si>
  <si>
    <t>6.38767803203016</t>
  </si>
  <si>
    <t>0.13578925044076</t>
  </si>
  <si>
    <t>1.37811730030281</t>
  </si>
  <si>
    <t>1.29147035509772</t>
  </si>
  <si>
    <t>0.247762602874466</t>
  </si>
  <si>
    <t>2.6504852122713203</t>
  </si>
  <si>
    <t>2.05655503687533</t>
  </si>
  <si>
    <t>0.2253395009899725</t>
  </si>
  <si>
    <t>6.51308751484543</t>
  </si>
  <si>
    <t>6.310378699155315</t>
  </si>
  <si>
    <t>0.29155028914524805</t>
  </si>
  <si>
    <t>3.7388741526541702</t>
  </si>
  <si>
    <t>3.5188306225677</t>
  </si>
  <si>
    <t>0.150505623888046</t>
  </si>
  <si>
    <t>3.0679067632987</t>
  </si>
  <si>
    <t>2.654551499485145</t>
  </si>
  <si>
    <t>0.3421705774020315</t>
  </si>
  <si>
    <t>4.522183296713775</t>
  </si>
  <si>
    <t>4.2108249371215045</t>
  </si>
  <si>
    <t>0.296654643977463</t>
  </si>
  <si>
    <t>7.911781182266624</t>
  </si>
  <si>
    <t>6.91233430581917</t>
  </si>
  <si>
    <t>0.144135549025595</t>
  </si>
  <si>
    <t>1.1009545829307101</t>
  </si>
  <si>
    <t>1.178758265824185</t>
  </si>
  <si>
    <t>0.315546430777384</t>
  </si>
  <si>
    <t>2.7735879188119448</t>
  </si>
  <si>
    <t>2.505580936554235</t>
  </si>
  <si>
    <t>0.22556747508465952</t>
  </si>
  <si>
    <t>6.40046652228153</t>
  </si>
  <si>
    <t>5.763904118224341</t>
  </si>
  <si>
    <t>0.429730328987126</t>
  </si>
  <si>
    <t>4.24701929073289</t>
  </si>
  <si>
    <t>4.07194398527521</t>
  </si>
  <si>
    <t>0.237835272059709</t>
  </si>
  <si>
    <t>1.60540040870833</t>
  </si>
  <si>
    <t>1.624380597313325</t>
  </si>
  <si>
    <t>0.252921124992703</t>
  </si>
  <si>
    <t>2.31374642018744</t>
  </si>
  <si>
    <t>2.3586314872775</t>
  </si>
  <si>
    <t>0.1643916558093195</t>
  </si>
  <si>
    <t>1.0191641000510399</t>
  </si>
  <si>
    <t>1.088169090045875</t>
  </si>
  <si>
    <t>0.1541664587093265</t>
  </si>
  <si>
    <t>7.65498557294955</t>
  </si>
  <si>
    <t>7.25163894256693</t>
  </si>
  <si>
    <t>0.1292048251620195</t>
  </si>
  <si>
    <t>3.699119119885815</t>
  </si>
  <si>
    <t>3.35237538789154</t>
  </si>
  <si>
    <t>0.22247889359835749</t>
  </si>
  <si>
    <t>4.09044281930107</t>
  </si>
  <si>
    <t>3.93052248229081</t>
  </si>
  <si>
    <t>0.30552516242847105</t>
  </si>
  <si>
    <t>9.04780899352582</t>
  </si>
  <si>
    <t>7.500926382151006</t>
  </si>
  <si>
    <t>0.383754175566892</t>
  </si>
  <si>
    <t>8.25583654215866</t>
  </si>
  <si>
    <t>7.294383196470825</t>
  </si>
  <si>
    <t>0.3563950065903375</t>
  </si>
  <si>
    <t>2.4576504083800748</t>
  </si>
  <si>
    <t>1.9922538761308</t>
  </si>
  <si>
    <t>0.200627957623109</t>
  </si>
  <si>
    <t>1.04559694987829</t>
  </si>
  <si>
    <t>0.9130997270354035</t>
  </si>
  <si>
    <t>0.20354914024451698</t>
  </si>
  <si>
    <t>1.09646371979697</t>
  </si>
  <si>
    <t>1.0349465889651501</t>
  </si>
  <si>
    <t>0.3229640903655115</t>
  </si>
  <si>
    <t>3.76324402815868</t>
  </si>
  <si>
    <t>3.57883069762254</t>
  </si>
  <si>
    <t>0.24382682171287348</t>
  </si>
  <si>
    <t>3.44513866609025</t>
  </si>
  <si>
    <t>3.25521891471818</t>
  </si>
  <si>
    <t>0.20736071622847652</t>
  </si>
  <si>
    <t>3.76200619750833</t>
  </si>
  <si>
    <t>3.7550749881963847</t>
  </si>
  <si>
    <t>0.149610141771951</t>
  </si>
  <si>
    <t>8.475962761569965</t>
  </si>
  <si>
    <t>6.892428028992415</t>
  </si>
  <si>
    <t>0.284158330344318</t>
  </si>
  <si>
    <t>3.412964050172025</t>
  </si>
  <si>
    <t>3.92118822407562</t>
  </si>
  <si>
    <t>0.24358257514398501</t>
  </si>
  <si>
    <t>2.11644245799816</t>
  </si>
  <si>
    <t>2.36424261151934</t>
  </si>
  <si>
    <t>0.0840854058768961</t>
  </si>
  <si>
    <t>3.686781375036105</t>
  </si>
  <si>
    <t>3.80760521485688</t>
  </si>
  <si>
    <t>0.295504407329947</t>
  </si>
  <si>
    <t>1.14291787498208</t>
  </si>
  <si>
    <t>0.962374873080633</t>
  </si>
  <si>
    <t>0.1666520588926285</t>
  </si>
  <si>
    <t>1.0879579414114051</t>
  </si>
  <si>
    <t>0.968515238245151</t>
  </si>
  <si>
    <t>0.203217145478042</t>
  </si>
  <si>
    <t>1.2523622171268949</t>
  </si>
  <si>
    <t>1.112658941502025</t>
  </si>
  <si>
    <t>0.325259132781647</t>
  </si>
  <si>
    <t>4.796743373419215</t>
  </si>
  <si>
    <t>3.565559378750045</t>
  </si>
  <si>
    <t>0.3844692462260825</t>
  </si>
  <si>
    <t>8.28501080146049</t>
  </si>
  <si>
    <t>6.455557681838285</t>
  </si>
  <si>
    <t>0.219919700966639</t>
  </si>
  <si>
    <t>3.4969104527118198</t>
  </si>
  <si>
    <t>3.3285519397448153</t>
  </si>
  <si>
    <t>0.239465275121724</t>
  </si>
  <si>
    <t>8.38913232228629</t>
  </si>
  <si>
    <t>7.483442885733496</t>
  </si>
  <si>
    <t>0.27825154173871647</t>
  </si>
  <si>
    <t>2.120599550713295</t>
  </si>
  <si>
    <t>2.0402986817472497</t>
  </si>
  <si>
    <t>0.1897069927544165</t>
  </si>
  <si>
    <t>4.852360256562115</t>
  </si>
  <si>
    <t>4.839689537003785</t>
  </si>
  <si>
    <t>0.2651386303108805</t>
  </si>
  <si>
    <t>7.597602510853919</t>
  </si>
  <si>
    <t>6.468146875219524</t>
  </si>
  <si>
    <t>0.212725790247916</t>
  </si>
  <si>
    <t>3.17828678035033</t>
  </si>
  <si>
    <t>2.766459092817385</t>
  </si>
  <si>
    <t>0.23382475618590248</t>
  </si>
  <si>
    <t>1.115833730555035</t>
  </si>
  <si>
    <t>1.04198220507753</t>
  </si>
  <si>
    <t>0.334100906768072</t>
  </si>
  <si>
    <t>2.2306526012935253</t>
  </si>
  <si>
    <t>1.74751293494088</t>
  </si>
  <si>
    <t>0.3044330892514865</t>
  </si>
  <si>
    <t>1.884729966590605</t>
  </si>
  <si>
    <t>1.52995134590337</t>
  </si>
  <si>
    <t>0.27719726877049</t>
  </si>
  <si>
    <t>1.654746933294885</t>
  </si>
  <si>
    <t>1.4015662136137501</t>
  </si>
  <si>
    <t>0.24314432729587498</t>
  </si>
  <si>
    <t>1.2313466457457451</t>
  </si>
  <si>
    <t>1.0986006019004702</t>
  </si>
  <si>
    <t>0.4063766466768305</t>
  </si>
  <si>
    <t>1.05400098248991</t>
  </si>
  <si>
    <t>0.748247211308148</t>
  </si>
  <si>
    <t>0.329909490139419</t>
  </si>
  <si>
    <t>3.9417642111134104</t>
  </si>
  <si>
    <t>2.98586053688598</t>
  </si>
  <si>
    <t>0.2590800647926295</t>
  </si>
  <si>
    <t>4.47927918605349</t>
  </si>
  <si>
    <t>3.4168991306251053</t>
  </si>
  <si>
    <t>0.264143164984335</t>
  </si>
  <si>
    <t>3.56026856963296</t>
  </si>
  <si>
    <t>3.3798540844816403</t>
  </si>
  <si>
    <t>0.240702555814474</t>
  </si>
  <si>
    <t>1.3068531750071402</t>
  </si>
  <si>
    <t>1.10010237922962</t>
  </si>
  <si>
    <t>0.268642279185433</t>
  </si>
  <si>
    <t>8.64438190171678</t>
  </si>
  <si>
    <t>7.645598740645569</t>
  </si>
  <si>
    <t>0.3255753796852455</t>
  </si>
  <si>
    <t>7.93882839512275</t>
  </si>
  <si>
    <t>6.5382785142645545</t>
  </si>
  <si>
    <t>0.227239286834707</t>
  </si>
  <si>
    <t>11.4322810849254</t>
  </si>
  <si>
    <t>10.82411720685105</t>
  </si>
  <si>
    <t>0.344901223001081</t>
  </si>
  <si>
    <t>2.47224289206732</t>
  </si>
  <si>
    <t>2.349998943533845</t>
  </si>
  <si>
    <t>0.1655153258567785</t>
  </si>
  <si>
    <t>2.1475803359908596</t>
  </si>
  <si>
    <t>1.896576036175885</t>
  </si>
  <si>
    <t>0.349474151437366</t>
  </si>
  <si>
    <t>8.481171741025545</t>
  </si>
  <si>
    <t>7.33705045306257</t>
  </si>
  <si>
    <t>0.206991213358475</t>
  </si>
  <si>
    <t>1.20515898330729</t>
  </si>
  <si>
    <t>1.01675103263683</t>
  </si>
  <si>
    <t>0.266828239849437</t>
  </si>
  <si>
    <t>6.77996161415642</t>
  </si>
  <si>
    <t>6.0989840253737295</t>
  </si>
  <si>
    <t>0.177637890472902</t>
  </si>
  <si>
    <t>2.8097145773757752</t>
  </si>
  <si>
    <t>2.751957173709285</t>
  </si>
  <si>
    <t>0.3331825621729705</t>
  </si>
  <si>
    <t>4.551682397464004</t>
  </si>
  <si>
    <t>3.9929571685389353</t>
  </si>
  <si>
    <t>0.235679508772644</t>
  </si>
  <si>
    <t>2.50127621924008</t>
  </si>
  <si>
    <t>2.611858262063415</t>
  </si>
  <si>
    <t>0.202762705538397</t>
  </si>
  <si>
    <t>2.7682554592215354</t>
  </si>
  <si>
    <t>2.676008390032965</t>
  </si>
  <si>
    <t>0.1833293536659905</t>
  </si>
  <si>
    <t>5.43167620978001</t>
  </si>
  <si>
    <t>5.735774168149205</t>
  </si>
  <si>
    <t>0.249451646399699</t>
  </si>
  <si>
    <t>3.388635286079655</t>
  </si>
  <si>
    <t>3.279670143644395</t>
  </si>
  <si>
    <t>0.277238965584943</t>
  </si>
  <si>
    <t>5.864193117700115</t>
  </si>
  <si>
    <t>5.724709455693735</t>
  </si>
  <si>
    <t>0.150888581767538</t>
  </si>
  <si>
    <t>3.4161995862071253</t>
  </si>
  <si>
    <t>3.14490107272351</t>
  </si>
  <si>
    <t>0.233687417302756</t>
  </si>
  <si>
    <t>4.91067243637502</t>
  </si>
  <si>
    <t>4.291229472236465</t>
  </si>
  <si>
    <t>0.155299262644288</t>
  </si>
  <si>
    <t>1.571034251750415</t>
  </si>
  <si>
    <t>1.52130470173654</t>
  </si>
  <si>
    <t>0.32924026053165345</t>
  </si>
  <si>
    <t>2.2621553217370503</t>
  </si>
  <si>
    <t>1.964213095231335</t>
  </si>
  <si>
    <t>0.22604106591631</t>
  </si>
  <si>
    <t>3.4249278100675298</t>
  </si>
  <si>
    <t>3.1288596712574597</t>
  </si>
  <si>
    <t>0.1785173350553635</t>
  </si>
  <si>
    <t>1.16403388508204</t>
  </si>
  <si>
    <t>0.9636509423480699</t>
  </si>
  <si>
    <t>0.244546934313251</t>
  </si>
  <si>
    <t>2.86429573690325</t>
  </si>
  <si>
    <t>2.848085739105345</t>
  </si>
  <si>
    <t>0.206634156937251</t>
  </si>
  <si>
    <t>5.35915718582077</t>
  </si>
  <si>
    <t>4.774577642080599</t>
  </si>
  <si>
    <t>0.320171527609271</t>
  </si>
  <si>
    <t>7.0243872360193755</t>
  </si>
  <si>
    <t>6.3149887329652845</t>
  </si>
  <si>
    <t>0.1081505158232085</t>
  </si>
  <si>
    <t>4.836308257235535</t>
  </si>
  <si>
    <t>4.73852625347272</t>
  </si>
  <si>
    <t>0.129979914597426</t>
  </si>
  <si>
    <t>5.363567693970985</t>
  </si>
  <si>
    <t>4.839731470549905</t>
  </si>
  <si>
    <t>0.254509647735698</t>
  </si>
  <si>
    <t>1.7954488115461449</t>
  </si>
  <si>
    <t>1.76235579455443</t>
  </si>
  <si>
    <t>0.256674904840577</t>
  </si>
  <si>
    <t>4.115378367262445</t>
  </si>
  <si>
    <t>3.804913118379495</t>
  </si>
  <si>
    <t>0.0637168641480622</t>
  </si>
  <si>
    <t>2.51838363498345</t>
  </si>
  <si>
    <t>2.947200447316285</t>
  </si>
  <si>
    <t>0.380818023301301</t>
  </si>
  <si>
    <t>1.404414981166525</t>
  </si>
  <si>
    <t>1.479959672032825</t>
  </si>
  <si>
    <t>0.11285348562126421</t>
  </si>
  <si>
    <t>1.5828504035144602</t>
  </si>
  <si>
    <t>1.594007051620605</t>
  </si>
  <si>
    <t>0.22379375610869</t>
  </si>
  <si>
    <t>6.2885607532976255</t>
  </si>
  <si>
    <t>5.782834579249824</t>
  </si>
  <si>
    <t>0.201125333336989</t>
  </si>
  <si>
    <t>0.591679867595374</t>
  </si>
  <si>
    <t>0.537278065057788</t>
  </si>
  <si>
    <t>0.32741583788011397</t>
  </si>
  <si>
    <t>2.8972178005496</t>
  </si>
  <si>
    <t>2.557622398399805</t>
  </si>
  <si>
    <t>0.363862830122201</t>
  </si>
  <si>
    <t>7.325848227328695</t>
  </si>
  <si>
    <t>5.7862836797104</t>
  </si>
  <si>
    <t>0.29709639698691803</t>
  </si>
  <si>
    <t>1.934278845091295</t>
  </si>
  <si>
    <t>1.68494231267616</t>
  </si>
  <si>
    <t>0.26711511871749205</t>
  </si>
  <si>
    <t>6.805931329951299</t>
  </si>
  <si>
    <t>6.27179724164826</t>
  </si>
  <si>
    <t>0.21752703303134802</t>
  </si>
  <si>
    <t>5.21491573331998</t>
  </si>
  <si>
    <t>4.600128762089206</t>
  </si>
  <si>
    <t>0.2069047193168135</t>
  </si>
  <si>
    <t>6.9801120354434545</t>
  </si>
  <si>
    <t>7.04805441841699</t>
  </si>
  <si>
    <t>0.199674520665599</t>
  </si>
  <si>
    <t>5.7185962884476105</t>
  </si>
  <si>
    <t>5.053305943270175</t>
  </si>
  <si>
    <t>0.396398945851472</t>
  </si>
  <si>
    <t>11.405657618136651</t>
  </si>
  <si>
    <t>8.98768126063808</t>
  </si>
  <si>
    <t>0.2189039472005195</t>
  </si>
  <si>
    <t>10.81942620630685</t>
  </si>
  <si>
    <t>9.93851316610623</t>
  </si>
  <si>
    <t>0.132705248645948</t>
  </si>
  <si>
    <t>2.15628962272725</t>
  </si>
  <si>
    <t>1.89494762630986</t>
  </si>
  <si>
    <t>0.3306007689454885</t>
  </si>
  <si>
    <t>6.072100068801705</t>
  </si>
  <si>
    <t>5.052052523932205</t>
  </si>
  <si>
    <t>0.29218013532230946</t>
  </si>
  <si>
    <t>9.417411614509586</t>
  </si>
  <si>
    <t>8.290494907103195</t>
  </si>
  <si>
    <t>0.217117718945841</t>
  </si>
  <si>
    <t>1.7960303247435</t>
  </si>
  <si>
    <t>1.470773047191605</t>
  </si>
  <si>
    <t>0.119490286585483</t>
  </si>
  <si>
    <t>2.668063767169485</t>
  </si>
  <si>
    <t>2.516103285606635</t>
  </si>
  <si>
    <t>0.255402783401416</t>
  </si>
  <si>
    <t>1.6813684792067</t>
  </si>
  <si>
    <t>1.731653973277195</t>
  </si>
  <si>
    <t>0.195640561519286</t>
  </si>
  <si>
    <t>4.7558111938246</t>
  </si>
  <si>
    <t>4.30078188727153</t>
  </si>
  <si>
    <t>0.239445691614894</t>
  </si>
  <si>
    <t>5.852730111121535</t>
  </si>
  <si>
    <t>4.377858290302315</t>
  </si>
  <si>
    <t>0.283421252113258</t>
  </si>
  <si>
    <t>2.4748515957108497</t>
  </si>
  <si>
    <t>2.4008652007322002</t>
  </si>
  <si>
    <t>0.216867409365244</t>
  </si>
  <si>
    <t>5.07011755213002</t>
  </si>
  <si>
    <t>4.662483131107114</t>
  </si>
  <si>
    <t>0.118295423584513</t>
  </si>
  <si>
    <t>4.51704230860272</t>
  </si>
  <si>
    <t>4.147163135059295</t>
  </si>
  <si>
    <t>0.151271063420106</t>
  </si>
  <si>
    <t>6.876572506769129</t>
  </si>
  <si>
    <t>5.916162803628435</t>
  </si>
  <si>
    <t>0.2866486896170775</t>
  </si>
  <si>
    <t>4.0821064979861355</t>
  </si>
  <si>
    <t>3.7000859379185798</t>
  </si>
  <si>
    <t>0.28534902832487097</t>
  </si>
  <si>
    <t>5.425266834804715</t>
  </si>
  <si>
    <t>4.83150010089946</t>
  </si>
  <si>
    <t>0.2134911227227575</t>
  </si>
  <si>
    <t>8.12339861303209</t>
  </si>
  <si>
    <t>8.156187202200165</t>
  </si>
  <si>
    <t>0.3712290644112895</t>
  </si>
  <si>
    <t>2.5151619756220303</t>
  </si>
  <si>
    <t>2.02322818400924</t>
  </si>
  <si>
    <t>0.17330241278563452</t>
  </si>
  <si>
    <t>0.5340991029171824</t>
  </si>
  <si>
    <t>0.5476022410162495</t>
  </si>
  <si>
    <t>0.2715091078106715</t>
  </si>
  <si>
    <t>5.729626258902909</t>
  </si>
  <si>
    <t>5.334019738060984</t>
  </si>
  <si>
    <t>0.1575696173413375</t>
  </si>
  <si>
    <t>3.2626384711060403</t>
  </si>
  <si>
    <t>3.246044887132535</t>
  </si>
  <si>
    <t>0.241019471471171</t>
  </si>
  <si>
    <t>1.351950373643405</t>
  </si>
  <si>
    <t>1.185496398772415</t>
  </si>
  <si>
    <t>0.275952688210833</t>
  </si>
  <si>
    <t>1.88991334737611</t>
  </si>
  <si>
    <t>1.776520556917775</t>
  </si>
  <si>
    <t>0.243388119952078</t>
  </si>
  <si>
    <t>1.780707546909835</t>
  </si>
  <si>
    <t>1.8459761410184101</t>
  </si>
  <si>
    <t>0.1858630458844395</t>
  </si>
  <si>
    <t>6.805711859301384</t>
  </si>
  <si>
    <t>6.12662071389438</t>
  </si>
  <si>
    <t>0.185546576072311</t>
  </si>
  <si>
    <t>3.57961124872863</t>
  </si>
  <si>
    <t>3.65921859606869</t>
  </si>
  <si>
    <t>0.2627676215269795</t>
  </si>
  <si>
    <t>1.81140886254068</t>
  </si>
  <si>
    <t>1.56741833593475</t>
  </si>
  <si>
    <t>0.229718736652795</t>
  </si>
  <si>
    <t>5.47686258060042</t>
  </si>
  <si>
    <t>5.1570555937965</t>
  </si>
  <si>
    <t>0.177429308960532</t>
  </si>
  <si>
    <t>5.7919358872959545</t>
  </si>
  <si>
    <t>4.873284308033885</t>
  </si>
  <si>
    <t>0.1613957090346545</t>
  </si>
  <si>
    <t>0.955973946655347</t>
  </si>
  <si>
    <t>0.9751528936890186</t>
  </si>
  <si>
    <t>0.14956097989752848</t>
  </si>
  <si>
    <t>4.88088548765824</t>
  </si>
  <si>
    <t>4.361269759538735</t>
  </si>
  <si>
    <t>0.2764901611015775</t>
  </si>
  <si>
    <t>3.8546121985564348</t>
  </si>
  <si>
    <t>3.216879811284355</t>
  </si>
  <si>
    <t>0.1531159808430585</t>
  </si>
  <si>
    <t>4.37091740956363</t>
  </si>
  <si>
    <t>3.7678149280518403</t>
  </si>
  <si>
    <t>0.38028287228902546</t>
  </si>
  <si>
    <t>2.2458168329592647</t>
  </si>
  <si>
    <t>1.914762913180775</t>
  </si>
  <si>
    <t>0.299726846944011</t>
  </si>
  <si>
    <t>1.251807716009175</t>
  </si>
  <si>
    <t>1.156008032596115</t>
  </si>
  <si>
    <t>0.148253857363573</t>
  </si>
  <si>
    <t>5.516345515905195</t>
  </si>
  <si>
    <t>5.420035817457925</t>
  </si>
  <si>
    <t>0.0762890962251272</t>
  </si>
  <si>
    <t>14.77262798000055</t>
  </si>
  <si>
    <t>14.3133892905468</t>
  </si>
  <si>
    <t>0.250499587301342</t>
  </si>
  <si>
    <t>6.192439133985619</t>
  </si>
  <si>
    <t>5.24082922755316</t>
  </si>
  <si>
    <t>0.0373916435861138</t>
  </si>
  <si>
    <t>7.36101837185401</t>
  </si>
  <si>
    <t>7.377810594531775</t>
  </si>
  <si>
    <t>0.05448443656362095</t>
  </si>
  <si>
    <t>7.970223512273636</t>
  </si>
  <si>
    <t>8.053228454776171</t>
  </si>
  <si>
    <t>0.127632917214693</t>
  </si>
  <si>
    <t>2.954320429474745</t>
  </si>
  <si>
    <t>2.555370471100915</t>
  </si>
  <si>
    <t>0.307770734716483</t>
  </si>
  <si>
    <t>8.570499851123024</t>
  </si>
  <si>
    <t>7.39570302858703</t>
  </si>
  <si>
    <t>0.166718629981685</t>
  </si>
  <si>
    <t>0.959251204389215</t>
  </si>
  <si>
    <t>0.932957181274407</t>
  </si>
  <si>
    <t>0.28454097698402503</t>
  </si>
  <si>
    <t>5.352322075629585</t>
  </si>
  <si>
    <t>4.67923973276148</t>
  </si>
  <si>
    <t>0.187730450367902</t>
  </si>
  <si>
    <t>6.861475606814874</t>
  </si>
  <si>
    <t>6.3941144851892</t>
  </si>
  <si>
    <t>0.28865535219391203</t>
  </si>
  <si>
    <t>4.654078081032335</t>
  </si>
  <si>
    <t>4.2786633991983</t>
  </si>
  <si>
    <t>0.3192423308675585</t>
  </si>
  <si>
    <t>3.116483743468215</t>
  </si>
  <si>
    <t>2.57993649760148</t>
  </si>
  <si>
    <t>0.32979959564059547</t>
  </si>
  <si>
    <t>5.318101128311575</t>
  </si>
  <si>
    <t>4.682426410640925</t>
  </si>
  <si>
    <t>0.139708740965866</t>
  </si>
  <si>
    <t>5.9551520821363155</t>
  </si>
  <si>
    <t>5.733884346314365</t>
  </si>
  <si>
    <t>0.0766328235175003</t>
  </si>
  <si>
    <t>8.04551622774118</t>
  </si>
  <si>
    <t>7.6220645916390595</t>
  </si>
  <si>
    <t>0.131091208901793</t>
  </si>
  <si>
    <t>5.05788028965726</t>
  </si>
  <si>
    <t>5.3956243599324605</t>
  </si>
  <si>
    <t>0.257775405203143</t>
  </si>
  <si>
    <t>4.354616607117926</t>
  </si>
  <si>
    <t>4.218621224811455</t>
  </si>
  <si>
    <t>0.272658800079254</t>
  </si>
  <si>
    <t>3.00249384538437</t>
  </si>
  <si>
    <t>2.95961889129314</t>
  </si>
  <si>
    <t>0.326728909827204</t>
  </si>
  <si>
    <t>5.302766705101146</t>
  </si>
  <si>
    <t>4.778097675936185</t>
  </si>
  <si>
    <t>0.317108387380834</t>
  </si>
  <si>
    <t>3.321877223661115</t>
  </si>
  <si>
    <t>3.189269796225625</t>
  </si>
  <si>
    <t>0.24724966896494552</t>
  </si>
  <si>
    <t>6.063108124016026</t>
  </si>
  <si>
    <t>5.32458195457722</t>
  </si>
  <si>
    <t>0.267482208495715</t>
  </si>
  <si>
    <t>1.956873977157655</t>
  </si>
  <si>
    <t>1.658905432253495</t>
  </si>
  <si>
    <t>0.1582211023835625</t>
  </si>
  <si>
    <t>5.119192608862299</t>
  </si>
  <si>
    <t>4.792561709309755</t>
  </si>
  <si>
    <t>0.153767831355425</t>
  </si>
  <si>
    <t>6.246096138633639</t>
  </si>
  <si>
    <t>5.11902791084262</t>
  </si>
  <si>
    <t>0.4223236200206155</t>
  </si>
  <si>
    <t>5.154370223998155</t>
  </si>
  <si>
    <t>3.78419382880321</t>
  </si>
  <si>
    <t>0.473712833034139</t>
  </si>
  <si>
    <t>5.165704087679471</t>
  </si>
  <si>
    <t>3.88946503215063</t>
  </si>
  <si>
    <t>0.307945075561179</t>
  </si>
  <si>
    <t>15.177268431585599</t>
  </si>
  <si>
    <t>12.7097334968819</t>
  </si>
  <si>
    <t>0.3148108328724915</t>
  </si>
  <si>
    <t>4.87083425985371</t>
  </si>
  <si>
    <t>3.6052855928168697</t>
  </si>
  <si>
    <t>0.26505376548063847</t>
  </si>
  <si>
    <t>3.249705661022205</t>
  </si>
  <si>
    <t>3.13726923310191</t>
  </si>
  <si>
    <t>0.27408197716519</t>
  </si>
  <si>
    <t>10.8600674618122</t>
  </si>
  <si>
    <t>9.81364665198202</t>
  </si>
  <si>
    <t>0.267536873465481</t>
  </si>
  <si>
    <t>5.024475452328636</t>
  </si>
  <si>
    <t>4.94921664874409</t>
  </si>
  <si>
    <t>0.321159416444009</t>
  </si>
  <si>
    <t>6.65914262668342</t>
  </si>
  <si>
    <t>5.903958261262305</t>
  </si>
  <si>
    <t>0.239729671658749</t>
  </si>
  <si>
    <t>2.84160772775196</t>
  </si>
  <si>
    <t>3.69109377864263</t>
  </si>
  <si>
    <t>0.38108192438733146</t>
  </si>
  <si>
    <t>4.43296807973735</t>
  </si>
  <si>
    <t>3.69461982061858</t>
  </si>
  <si>
    <t>0.125185708112057</t>
  </si>
  <si>
    <t>1.93164847242024</t>
  </si>
  <si>
    <t>1.8961087040103801</t>
  </si>
  <si>
    <t>0.29529316770077196</t>
  </si>
  <si>
    <t>2.294128568059185</t>
  </si>
  <si>
    <t>2.2485929145656147</t>
  </si>
  <si>
    <t>0.280722447638467</t>
  </si>
  <si>
    <t>1.8260222554680552</t>
  </si>
  <si>
    <t>2.154409060155815</t>
  </si>
  <si>
    <t>CHEM_ID</t>
  </si>
  <si>
    <t>coef</t>
  </si>
  <si>
    <t>COMP_ID</t>
  </si>
  <si>
    <t>CHEMSPIDER</t>
  </si>
  <si>
    <t>KEGG</t>
  </si>
  <si>
    <t>SUB_PATHWAY</t>
  </si>
  <si>
    <t>SUPER_PATHWAY</t>
  </si>
  <si>
    <t>C_35</t>
  </si>
  <si>
    <t>C04322</t>
  </si>
  <si>
    <t>Glutamate Metabolism</t>
  </si>
  <si>
    <t>Amino Acid</t>
  </si>
  <si>
    <t>C_62</t>
  </si>
  <si>
    <t>C14829</t>
  </si>
  <si>
    <t>Fatty Acid, Dihydroxy</t>
  </si>
  <si>
    <t>Lipid</t>
  </si>
  <si>
    <t>C_179</t>
  </si>
  <si>
    <t>C14828</t>
  </si>
  <si>
    <t>C_181</t>
  </si>
  <si>
    <t>C02679</t>
  </si>
  <si>
    <t>Medium Chain Fatty Acid</t>
  </si>
  <si>
    <t>C_182</t>
  </si>
  <si>
    <t>C03722</t>
  </si>
  <si>
    <t>Nicotinate and Nicotinamide Metabolism</t>
  </si>
  <si>
    <t>Cofactors and Vitamins</t>
  </si>
  <si>
    <t>C_189</t>
  </si>
  <si>
    <t>C03793</t>
  </si>
  <si>
    <t>Lysine Metabolism</t>
  </si>
  <si>
    <t>C_197</t>
  </si>
  <si>
    <t>C00021</t>
  </si>
  <si>
    <t>Methionine, Cysteine, SAM and Taurine Metabolism</t>
  </si>
  <si>
    <t>C_240</t>
  </si>
  <si>
    <t>C03672</t>
  </si>
  <si>
    <t>Tyrosine Metabolism</t>
  </si>
  <si>
    <t>C_254</t>
  </si>
  <si>
    <t>C01089</t>
  </si>
  <si>
    <t>Ketone Bodies</t>
  </si>
  <si>
    <t>C_267</t>
  </si>
  <si>
    <t>C00588</t>
  </si>
  <si>
    <t>Phospholipid Metabolism</t>
  </si>
  <si>
    <t>C_272</t>
  </si>
  <si>
    <t>C02140</t>
  </si>
  <si>
    <t>Corticosteroids</t>
  </si>
  <si>
    <t>C_273</t>
  </si>
  <si>
    <t>C00762</t>
  </si>
  <si>
    <t>C_279</t>
  </si>
  <si>
    <t>C00491</t>
  </si>
  <si>
    <t>C_313</t>
  </si>
  <si>
    <t>NA</t>
  </si>
  <si>
    <t>C_331</t>
  </si>
  <si>
    <t>C05282</t>
  </si>
  <si>
    <t>Gamma-glutamyl Amino Acid</t>
  </si>
  <si>
    <t>Peptide</t>
  </si>
  <si>
    <t>C_340</t>
  </si>
  <si>
    <t>C00037</t>
  </si>
  <si>
    <t>Glycine, Serine and Threonine Metabolism</t>
  </si>
  <si>
    <t>C_356</t>
  </si>
  <si>
    <t>C00735</t>
  </si>
  <si>
    <t>C_358</t>
  </si>
  <si>
    <t>C00519</t>
  </si>
  <si>
    <t>C_376</t>
  </si>
  <si>
    <t>C00407</t>
  </si>
  <si>
    <t>Leucine, Isoleucine and Valine Metabolism</t>
  </si>
  <si>
    <t>C_397</t>
  </si>
  <si>
    <t>C00123</t>
  </si>
  <si>
    <t>C_409</t>
  </si>
  <si>
    <t>C00149</t>
  </si>
  <si>
    <t>TCA Cycle</t>
  </si>
  <si>
    <t>Energy</t>
  </si>
  <si>
    <t>C_460</t>
  </si>
  <si>
    <t>C00079</t>
  </si>
  <si>
    <t>Phenylalanine Metabolism</t>
  </si>
  <si>
    <t>C_461</t>
  </si>
  <si>
    <t>C00009</t>
  </si>
  <si>
    <t>Oxidative Phosphorylation</t>
  </si>
  <si>
    <t>C_466</t>
  </si>
  <si>
    <t>C01607</t>
  </si>
  <si>
    <t>Food Component/Plant</t>
  </si>
  <si>
    <t>Xenobiotics</t>
  </si>
  <si>
    <t>C_477</t>
  </si>
  <si>
    <t>Fatty Acid, Branched</t>
  </si>
  <si>
    <t>C_480</t>
  </si>
  <si>
    <t>C00148</t>
  </si>
  <si>
    <t>Urea cycle; Arginine and Proline Metabolism</t>
  </si>
  <si>
    <t>C_482</t>
  </si>
  <si>
    <t>C00186</t>
  </si>
  <si>
    <t>Glycolysis, Gluconeogenesis, and Pyruvate Metabolism</t>
  </si>
  <si>
    <t>Carbohydrate</t>
  </si>
  <si>
    <t>C_503</t>
  </si>
  <si>
    <t>C00065</t>
  </si>
  <si>
    <t>C_561</t>
  </si>
  <si>
    <t>C00025</t>
  </si>
  <si>
    <t>C_563</t>
  </si>
  <si>
    <t>C00064</t>
  </si>
  <si>
    <t>C_565</t>
  </si>
  <si>
    <t>C00078</t>
  </si>
  <si>
    <t>Tryptophan Metabolism</t>
  </si>
  <si>
    <t>C_566</t>
  </si>
  <si>
    <t>C00183</t>
  </si>
  <si>
    <t>C_572</t>
  </si>
  <si>
    <t>C00031</t>
  </si>
  <si>
    <t>C_796</t>
  </si>
  <si>
    <t>C00109</t>
  </si>
  <si>
    <t>C_803</t>
  </si>
  <si>
    <t>C00159</t>
  </si>
  <si>
    <t>Fructose, Mannose and Galactose Metabolism</t>
  </si>
  <si>
    <t>C_815</t>
  </si>
  <si>
    <t>C00082</t>
  </si>
  <si>
    <t>C_821</t>
  </si>
  <si>
    <t>C02067</t>
  </si>
  <si>
    <t>Pyrimidine Metabolism, Uracil containing</t>
  </si>
  <si>
    <t>Nucleotide</t>
  </si>
  <si>
    <t>C_823</t>
  </si>
  <si>
    <t>C00022</t>
  </si>
  <si>
    <t>C_888</t>
  </si>
  <si>
    <t>C01571</t>
  </si>
  <si>
    <t>C_892</t>
  </si>
  <si>
    <t>C16535</t>
  </si>
  <si>
    <t>Long Chain Fatty Acid</t>
  </si>
  <si>
    <t>C_893</t>
  </si>
  <si>
    <t>C06425</t>
  </si>
  <si>
    <t>C_922</t>
  </si>
  <si>
    <t>C_923</t>
  </si>
  <si>
    <t>C00337</t>
  </si>
  <si>
    <t>Pyrimidine Metabolism, Orotate containing</t>
  </si>
  <si>
    <t>C_1004</t>
  </si>
  <si>
    <t>C00385</t>
  </si>
  <si>
    <t>Purine Metabolism, (Hypo)Xanthine/Inosine containing</t>
  </si>
  <si>
    <t>C_1052</t>
  </si>
  <si>
    <t>C00258</t>
  </si>
  <si>
    <t>C_1087</t>
  </si>
  <si>
    <t>C08316</t>
  </si>
  <si>
    <t>C_1102</t>
  </si>
  <si>
    <t>C_1110</t>
  </si>
  <si>
    <t>C02847</t>
  </si>
  <si>
    <t>Alanine and Aspartate Metabolism</t>
  </si>
  <si>
    <t>C_1124</t>
  </si>
  <si>
    <t>C00158</t>
  </si>
  <si>
    <t>C_1134</t>
  </si>
  <si>
    <t>C00366</t>
  </si>
  <si>
    <t>C_1135</t>
  </si>
  <si>
    <t>C07880</t>
  </si>
  <si>
    <t>Secondary Bile Acid Metabolism</t>
  </si>
  <si>
    <t>C_1140</t>
  </si>
  <si>
    <t>C05283</t>
  </si>
  <si>
    <t>C_1141</t>
  </si>
  <si>
    <t>C01179</t>
  </si>
  <si>
    <t>C_1268</t>
  </si>
  <si>
    <t>C_1526</t>
  </si>
  <si>
    <t>Phosphatidylethanolamine (PE)</t>
  </si>
  <si>
    <t>C_1547</t>
  </si>
  <si>
    <t>Ceramides</t>
  </si>
  <si>
    <t>C_100000010</t>
  </si>
  <si>
    <t>C05629</t>
  </si>
  <si>
    <t>Benzoate Metabolism</t>
  </si>
  <si>
    <t>C_100000011</t>
  </si>
  <si>
    <t>C07086</t>
  </si>
  <si>
    <t>C_100000014</t>
  </si>
  <si>
    <t>C01586</t>
  </si>
  <si>
    <t>C_100000036</t>
  </si>
  <si>
    <t>C00671</t>
  </si>
  <si>
    <t>C_100000054</t>
  </si>
  <si>
    <t>C16741</t>
  </si>
  <si>
    <t>C_100000269</t>
  </si>
  <si>
    <t>C00670</t>
  </si>
  <si>
    <t>C_100000406</t>
  </si>
  <si>
    <t>C00474</t>
  </si>
  <si>
    <t>Pentose Metabolism</t>
  </si>
  <si>
    <t>C_100000491</t>
  </si>
  <si>
    <t>C_100000616</t>
  </si>
  <si>
    <t>Phosphatidylinositol (PI)</t>
  </si>
  <si>
    <t>C_100000657</t>
  </si>
  <si>
    <t>D03585</t>
  </si>
  <si>
    <t>Phosphatidylcholine (PC)</t>
  </si>
  <si>
    <t>C_100000840</t>
  </si>
  <si>
    <t>C02287</t>
  </si>
  <si>
    <t>Bacterial/Fungal</t>
  </si>
  <si>
    <t>C_100000841</t>
  </si>
  <si>
    <t>C00209</t>
  </si>
  <si>
    <t>Ascorbate and Aldarate Metabolism</t>
  </si>
  <si>
    <t>C_100000924</t>
  </si>
  <si>
    <t>Monoacylglycerol</t>
  </si>
  <si>
    <t>C_100000936</t>
  </si>
  <si>
    <t>C00141</t>
  </si>
  <si>
    <t>C_100000956</t>
  </si>
  <si>
    <t>C_100000961</t>
  </si>
  <si>
    <t>C01924</t>
  </si>
  <si>
    <t>C_100001006</t>
  </si>
  <si>
    <t>C_100001054</t>
  </si>
  <si>
    <t>C02862</t>
  </si>
  <si>
    <t>Fatty Acid Metabolism (also BCAA Metabolism)</t>
  </si>
  <si>
    <t>C_100001083</t>
  </si>
  <si>
    <t>C_100001092</t>
  </si>
  <si>
    <t>C01004</t>
  </si>
  <si>
    <t>C_100001104</t>
  </si>
  <si>
    <t>C_100001150</t>
  </si>
  <si>
    <t>C_100001167</t>
  </si>
  <si>
    <t>C_100001254</t>
  </si>
  <si>
    <t>C03137</t>
  </si>
  <si>
    <t>C_100001263</t>
  </si>
  <si>
    <t>Lysophospholipid</t>
  </si>
  <si>
    <t>C_100001271</t>
  </si>
  <si>
    <t>C_100001272</t>
  </si>
  <si>
    <t>C_100001294</t>
  </si>
  <si>
    <t>C_100001295</t>
  </si>
  <si>
    <t>C_100001315</t>
  </si>
  <si>
    <t>C_100001391</t>
  </si>
  <si>
    <t>Fatty Acid Metabolism(Acyl Carnitine)</t>
  </si>
  <si>
    <t>C_100001395</t>
  </si>
  <si>
    <t>C04100</t>
  </si>
  <si>
    <t>C_100001413</t>
  </si>
  <si>
    <t>Pyrimidine Metabolism, Cytidine containing</t>
  </si>
  <si>
    <t>C_100001415</t>
  </si>
  <si>
    <t>Purine Metabolism, Adenine containing</t>
  </si>
  <si>
    <t>C_100001416</t>
  </si>
  <si>
    <t>C_100001417</t>
  </si>
  <si>
    <t>C04148</t>
  </si>
  <si>
    <t>Acetylated Peptides</t>
  </si>
  <si>
    <t>C_100001425</t>
  </si>
  <si>
    <t>C_100001426</t>
  </si>
  <si>
    <t>C_100001437</t>
  </si>
  <si>
    <t>Glutathione Metabolism</t>
  </si>
  <si>
    <t>C_100001461</t>
  </si>
  <si>
    <t>C_100001468</t>
  </si>
  <si>
    <t>C05842</t>
  </si>
  <si>
    <t>C_100001527</t>
  </si>
  <si>
    <t>C_100001551</t>
  </si>
  <si>
    <t>C05208</t>
  </si>
  <si>
    <t>C_100001567</t>
  </si>
  <si>
    <t>C_100001570</t>
  </si>
  <si>
    <t>C_100001577</t>
  </si>
  <si>
    <t>C15532</t>
  </si>
  <si>
    <t>C_100001590</t>
  </si>
  <si>
    <t>C_100001605</t>
  </si>
  <si>
    <t>C_100001609</t>
  </si>
  <si>
    <t>C17337</t>
  </si>
  <si>
    <t>Sterol</t>
  </si>
  <si>
    <t>C_100001615</t>
  </si>
  <si>
    <t>Fatty Acid, Dicarboxylate</t>
  </si>
  <si>
    <t>C_100001620</t>
  </si>
  <si>
    <t>C01233</t>
  </si>
  <si>
    <t>C_100001723</t>
  </si>
  <si>
    <t>C_100001765</t>
  </si>
  <si>
    <t>C_100001856</t>
  </si>
  <si>
    <t>C_100001977</t>
  </si>
  <si>
    <t>C_100001992</t>
  </si>
  <si>
    <t>C04295</t>
  </si>
  <si>
    <t>Androgenic Steroids</t>
  </si>
  <si>
    <t>C_100002021</t>
  </si>
  <si>
    <t>C_100002106</t>
  </si>
  <si>
    <t>Sphingolipid Metabolism</t>
  </si>
  <si>
    <t>C_100002107</t>
  </si>
  <si>
    <t>C_100002183</t>
  </si>
  <si>
    <t>C05319</t>
  </si>
  <si>
    <t>C_100002253</t>
  </si>
  <si>
    <t>C_100002367</t>
  </si>
  <si>
    <t>C_100002488</t>
  </si>
  <si>
    <t>C17662</t>
  </si>
  <si>
    <t>C_100002514</t>
  </si>
  <si>
    <t>C05565</t>
  </si>
  <si>
    <t>Histidine Metabolism</t>
  </si>
  <si>
    <t>C_100002725</t>
  </si>
  <si>
    <t>C07324</t>
  </si>
  <si>
    <t>Drug</t>
  </si>
  <si>
    <t>C_100002734</t>
  </si>
  <si>
    <t>C07041</t>
  </si>
  <si>
    <t>C_100002749</t>
  </si>
  <si>
    <t>C_100002873</t>
  </si>
  <si>
    <t>C_100002875</t>
  </si>
  <si>
    <t>Lysoplasmalogen</t>
  </si>
  <si>
    <t>C_100002927</t>
  </si>
  <si>
    <t>C_100003001</t>
  </si>
  <si>
    <t>C_100003470</t>
  </si>
  <si>
    <t>Progestin Steroids</t>
  </si>
  <si>
    <t>C_100003695</t>
  </si>
  <si>
    <t>C_100004318</t>
  </si>
  <si>
    <t>C12312</t>
  </si>
  <si>
    <t>C_100004575</t>
  </si>
  <si>
    <t>C_100004635</t>
  </si>
  <si>
    <t>C_100005350</t>
  </si>
  <si>
    <t>C_100005403</t>
  </si>
  <si>
    <t>C_100005717</t>
  </si>
  <si>
    <t>C_100005864</t>
  </si>
  <si>
    <t>C_100005946</t>
  </si>
  <si>
    <t>C00204</t>
  </si>
  <si>
    <t>C_100005985</t>
  </si>
  <si>
    <t>C_100006098</t>
  </si>
  <si>
    <t>Chemical</t>
  </si>
  <si>
    <t>C_100006298</t>
  </si>
  <si>
    <t>C_100006370</t>
  </si>
  <si>
    <t>C17333</t>
  </si>
  <si>
    <t>C_100006378</t>
  </si>
  <si>
    <t>C_100006379</t>
  </si>
  <si>
    <t>C_100008903</t>
  </si>
  <si>
    <t>C_100008919</t>
  </si>
  <si>
    <t>Plasmalogen</t>
  </si>
  <si>
    <t>C_100008921</t>
  </si>
  <si>
    <t>C_100008952</t>
  </si>
  <si>
    <t>C_100008954</t>
  </si>
  <si>
    <t>C_100008955</t>
  </si>
  <si>
    <t>C_100008976</t>
  </si>
  <si>
    <t>C_100008977</t>
  </si>
  <si>
    <t>C_100008984</t>
  </si>
  <si>
    <t>C_100008985</t>
  </si>
  <si>
    <t>C_100008992</t>
  </si>
  <si>
    <t>C_100008993</t>
  </si>
  <si>
    <t>C_100008998</t>
  </si>
  <si>
    <t>Tocopherol Metabolism</t>
  </si>
  <si>
    <t>C_100009005</t>
  </si>
  <si>
    <t>C_100009007</t>
  </si>
  <si>
    <t>C_100009009</t>
  </si>
  <si>
    <t>C_100009026</t>
  </si>
  <si>
    <t>C_100009027</t>
  </si>
  <si>
    <t>C_100009028</t>
  </si>
  <si>
    <t>C_100009030</t>
  </si>
  <si>
    <t>C_100009045</t>
  </si>
  <si>
    <t>C_100009069</t>
  </si>
  <si>
    <t>C_100009130</t>
  </si>
  <si>
    <t>C_100009160</t>
  </si>
  <si>
    <t>C_100009162</t>
  </si>
  <si>
    <t>C_100009225</t>
  </si>
  <si>
    <t>C_100009233</t>
  </si>
  <si>
    <t>Fatty Acid Metabolism (Acyl Choline)</t>
  </si>
  <si>
    <t>C_100009331</t>
  </si>
  <si>
    <t>C_100009333</t>
  </si>
  <si>
    <t>C_100009343</t>
  </si>
  <si>
    <t>C_100009407</t>
  </si>
  <si>
    <t>C_100015620</t>
  </si>
  <si>
    <t>C_100015632</t>
  </si>
  <si>
    <t>C_100015759</t>
  </si>
  <si>
    <t>C_100015760</t>
  </si>
  <si>
    <t>C_100015786</t>
  </si>
  <si>
    <t>C_100015797</t>
  </si>
  <si>
    <t>Polyunsaturated Fatty Acid (n3 and n6)</t>
  </si>
  <si>
    <t>C_100015966</t>
  </si>
  <si>
    <t>C_100015967</t>
  </si>
  <si>
    <t>C_100015968</t>
  </si>
  <si>
    <t>C_100015971</t>
  </si>
  <si>
    <t>C_100019794</t>
  </si>
  <si>
    <t>C_100019972</t>
  </si>
  <si>
    <t>C_100019978</t>
  </si>
  <si>
    <t>C_100020211</t>
  </si>
  <si>
    <t>C_100020253</t>
  </si>
  <si>
    <t>C_100020254</t>
  </si>
  <si>
    <t>Partially Characterized Molecules</t>
  </si>
  <si>
    <t>C_100020361</t>
  </si>
  <si>
    <t>C_100020377</t>
  </si>
  <si>
    <t>C_100020419</t>
  </si>
  <si>
    <t>C_100020423</t>
  </si>
  <si>
    <t>C_100020425</t>
  </si>
  <si>
    <t>C_100020427</t>
  </si>
  <si>
    <t>C_100020491</t>
  </si>
  <si>
    <t>C_100020492</t>
  </si>
  <si>
    <t>C_100020493</t>
  </si>
  <si>
    <t>C_100020496</t>
  </si>
  <si>
    <t>C_100020497</t>
  </si>
  <si>
    <t>C_100020536</t>
  </si>
  <si>
    <t>C_100020541</t>
  </si>
  <si>
    <t>C_100020550</t>
  </si>
  <si>
    <t>C_100020819</t>
  </si>
  <si>
    <t>C_100020837</t>
  </si>
  <si>
    <t>Drug - Topical Agents</t>
  </si>
  <si>
    <t>C_100020893</t>
  </si>
  <si>
    <t>C_100021000</t>
  </si>
  <si>
    <t>Sphingomyelins</t>
  </si>
  <si>
    <t>C_100021104</t>
  </si>
  <si>
    <t>Pregnenolone Steroids</t>
  </si>
  <si>
    <t>C_100021162</t>
  </si>
  <si>
    <t>C_100021198</t>
  </si>
  <si>
    <t>Fatty Acid Metabolism(Acyl Glycine)</t>
  </si>
  <si>
    <t>C_100021331</t>
  </si>
  <si>
    <t>C_100021374</t>
  </si>
  <si>
    <t>C_100021666</t>
  </si>
  <si>
    <t>C_100021712</t>
  </si>
  <si>
    <t>C_100021727</t>
  </si>
  <si>
    <t>C_100021728</t>
  </si>
  <si>
    <t>C_100021990</t>
  </si>
  <si>
    <t>C_100022013</t>
  </si>
  <si>
    <t>C_100022024</t>
  </si>
  <si>
    <t>C_100022026</t>
  </si>
  <si>
    <t>C_100022027</t>
  </si>
  <si>
    <t>C_100022028</t>
  </si>
  <si>
    <t>C_100022120</t>
  </si>
  <si>
    <t>C_100022127</t>
  </si>
  <si>
    <t>C_999911299</t>
  </si>
  <si>
    <t>C_999911315</t>
  </si>
  <si>
    <t>C_999911444</t>
  </si>
  <si>
    <t>C_999911843</t>
  </si>
  <si>
    <t>C_999911850</t>
  </si>
  <si>
    <t>C_999911852</t>
  </si>
  <si>
    <t>C_999912013</t>
  </si>
  <si>
    <t>C_999912117</t>
  </si>
  <si>
    <t>C_999912126</t>
  </si>
  <si>
    <t>C_999912216</t>
  </si>
  <si>
    <t>C_999912261</t>
  </si>
  <si>
    <t>C_999912283</t>
  </si>
  <si>
    <t>C_999912456</t>
  </si>
  <si>
    <t>C_999912707</t>
  </si>
  <si>
    <t>C_999912726</t>
  </si>
  <si>
    <t>C_999913729</t>
  </si>
  <si>
    <t>C_999914056</t>
  </si>
  <si>
    <t>C_999914939</t>
  </si>
  <si>
    <t>C_999915486</t>
  </si>
  <si>
    <t>C_999915503</t>
  </si>
  <si>
    <t>C_999915728</t>
  </si>
  <si>
    <t>C_999917354</t>
  </si>
  <si>
    <t>C_999917357</t>
  </si>
  <si>
    <t>C_999918901</t>
  </si>
  <si>
    <t>C_999921364</t>
  </si>
  <si>
    <t>C_999921383</t>
  </si>
  <si>
    <t>C_999921467</t>
  </si>
  <si>
    <t>C_999921471</t>
  </si>
  <si>
    <t>C_999921752</t>
  </si>
  <si>
    <t>C_999922509</t>
  </si>
  <si>
    <t>C_999922771</t>
  </si>
  <si>
    <t>C_999923655</t>
  </si>
  <si>
    <t>C_999923680</t>
  </si>
  <si>
    <t>C_999923739</t>
  </si>
  <si>
    <t>C_999923782</t>
  </si>
  <si>
    <t>C_999923997</t>
  </si>
  <si>
    <t>C_999924295</t>
  </si>
  <si>
    <t>C_999924337</t>
  </si>
  <si>
    <t>C_999924588</t>
  </si>
  <si>
    <t>C_999924736</t>
  </si>
  <si>
    <t>C_999925520</t>
  </si>
  <si>
    <t>C_999925523</t>
  </si>
  <si>
    <t>Group</t>
  </si>
  <si>
    <t>normal weight</t>
  </si>
  <si>
    <t>Overweight</t>
  </si>
  <si>
    <t>Obesity</t>
  </si>
  <si>
    <t>variable</t>
  </si>
  <si>
    <t>LemtBMI</t>
  </si>
  <si>
    <t>HmetBMI</t>
  </si>
  <si>
    <t>LmetBMI</t>
  </si>
  <si>
    <t xml:space="preserve"> </t>
  </si>
  <si>
    <t>N=34</t>
  </si>
  <si>
    <t>N=45</t>
  </si>
  <si>
    <t>N=67</t>
  </si>
  <si>
    <t>N=68</t>
  </si>
  <si>
    <t>N=46</t>
  </si>
  <si>
    <t>N=41</t>
  </si>
  <si>
    <t>57.3 (4.23)</t>
  </si>
  <si>
    <t>57.3 (4.86)</t>
  </si>
  <si>
    <t>57.3 (4.22)</t>
  </si>
  <si>
    <t>57.9 (4.96)</t>
  </si>
  <si>
    <t>57.1 (4.79)</t>
  </si>
  <si>
    <t>56.7 (5.00)</t>
  </si>
  <si>
    <t>Sex</t>
  </si>
  <si>
    <t>Female</t>
  </si>
  <si>
    <t>24 (70.6%)</t>
  </si>
  <si>
    <t>32 (71.1%)</t>
  </si>
  <si>
    <t>27 (40.3%)</t>
  </si>
  <si>
    <t>35 (51.5%)</t>
  </si>
  <si>
    <t>31 (67.4%)</t>
  </si>
  <si>
    <t>22 (53.7%)</t>
  </si>
  <si>
    <t>Male</t>
  </si>
  <si>
    <t>10 (29.4%)</t>
  </si>
  <si>
    <t>13 (28.9%)</t>
  </si>
  <si>
    <t>40 (59.7%)</t>
  </si>
  <si>
    <t>33 (48.5%)</t>
  </si>
  <si>
    <t>15 (32.6%)</t>
  </si>
  <si>
    <t>19 (46.3%)</t>
  </si>
  <si>
    <t>Bmi</t>
  </si>
  <si>
    <t>22.5 (1.52)</t>
  </si>
  <si>
    <t>23.0 (1.28)</t>
  </si>
  <si>
    <t>27.1 (1.47)</t>
  </si>
  <si>
    <t>27.3 (1.42)</t>
  </si>
  <si>
    <t>34.0 (3.66)</t>
  </si>
  <si>
    <t>32.4 (2.11)</t>
  </si>
  <si>
    <t>172 (7.54)</t>
  </si>
  <si>
    <t>171 (10.3)</t>
  </si>
  <si>
    <t>175 (8.25)</t>
  </si>
  <si>
    <t>173 (8.85)</t>
  </si>
  <si>
    <t>171 (8.58)</t>
  </si>
  <si>
    <t>172 (9.83)</t>
  </si>
  <si>
    <t>66.9 (7.58)</t>
  </si>
  <si>
    <t>67.6 (9.53)</t>
  </si>
  <si>
    <t>82.8 (8.26)</t>
  </si>
  <si>
    <t>81.7 (9.33)</t>
  </si>
  <si>
    <t>99.7 (13.1)</t>
  </si>
  <si>
    <t>96.7 (12.5)</t>
  </si>
  <si>
    <t>97.5 (4.44)</t>
  </si>
  <si>
    <t>97.4 (4.88)</t>
  </si>
  <si>
    <t>105 (4.25)</t>
  </si>
  <si>
    <t>103 (4.19)</t>
  </si>
  <si>
    <t>117 (9.41)</t>
  </si>
  <si>
    <t>112 (5.97)</t>
  </si>
  <si>
    <t>82.4 (7.18)</t>
  </si>
  <si>
    <t>86.0 (6.98)</t>
  </si>
  <si>
    <t>95.6 (8.46)</t>
  </si>
  <si>
    <t>99.4 (6.45)</t>
  </si>
  <si>
    <t>112 (9.38)</t>
  </si>
  <si>
    <t>111 (8.96)</t>
  </si>
  <si>
    <t>0.84 (0.06)</t>
  </si>
  <si>
    <t>0.88 (0.06)</t>
  </si>
  <si>
    <t>0.91 (0.08)</t>
  </si>
  <si>
    <t>0.96 (0.06)</t>
  </si>
  <si>
    <t>0.96 (0.08)</t>
  </si>
  <si>
    <t>0.99 (0.09)</t>
  </si>
  <si>
    <t>121 (17.1)</t>
  </si>
  <si>
    <t>118 (13.7)</t>
  </si>
  <si>
    <t>127 (17.2)</t>
  </si>
  <si>
    <t>133 (15.1)</t>
  </si>
  <si>
    <t>132 (15.5)</t>
  </si>
  <si>
    <t>134 (15.4)</t>
  </si>
  <si>
    <t>77.1 (10.00)</t>
  </si>
  <si>
    <t>76.3 (8.84)</t>
  </si>
  <si>
    <t>80.7 (10.7)</t>
  </si>
  <si>
    <t>86.1 (9.04)</t>
  </si>
  <si>
    <t>87.0 (9.68)</t>
  </si>
  <si>
    <t>87.4 (8.66)</t>
  </si>
  <si>
    <t>No</t>
  </si>
  <si>
    <t>32 (94.1%)</t>
  </si>
  <si>
    <t>41 (91.1%)</t>
  </si>
  <si>
    <t>64 (95.5%)</t>
  </si>
  <si>
    <t>65 (95.6%)</t>
  </si>
  <si>
    <t>40 (87.0%)</t>
  </si>
  <si>
    <t>40 (97.6%)</t>
  </si>
  <si>
    <t>Yes</t>
  </si>
  <si>
    <t>2 (5.88%)</t>
  </si>
  <si>
    <t>4 (8.89%)</t>
  </si>
  <si>
    <t>3 (4.48%)</t>
  </si>
  <si>
    <t>3 (4.41%)</t>
  </si>
  <si>
    <t>6 (13.0%)</t>
  </si>
  <si>
    <t>1 (2.44%)</t>
  </si>
  <si>
    <t>ogtt_0_min_glucose</t>
  </si>
  <si>
    <t>5.30 (0.66)</t>
  </si>
  <si>
    <t>5.41 (0.70)</t>
  </si>
  <si>
    <t>5.58 (0.68)</t>
  </si>
  <si>
    <t>5.65 (0.76)</t>
  </si>
  <si>
    <t>5.62 (0.51)</t>
  </si>
  <si>
    <t>5.91 (0.95)</t>
  </si>
  <si>
    <t>ogtt_120_min_glucose</t>
  </si>
  <si>
    <t>6.75 (1.59)</t>
  </si>
  <si>
    <t>7.45 (1.90)</t>
  </si>
  <si>
    <t>6.85 (1.44)</t>
  </si>
  <si>
    <t>8.35 (1.85)</t>
  </si>
  <si>
    <t>6.98 (2.01)</t>
  </si>
  <si>
    <t>8.77 (2.02)</t>
  </si>
  <si>
    <t>FINDRISC_Score</t>
  </si>
  <si>
    <t>7.21 (3.46)</t>
  </si>
  <si>
    <t>9.71 (4.26)</t>
  </si>
  <si>
    <t>11.1 (3.83)</t>
  </si>
  <si>
    <t>13.8 (3.81)</t>
  </si>
  <si>
    <t>16.8 (3.44)</t>
  </si>
  <si>
    <t>15.8 (2.78)</t>
  </si>
  <si>
    <t>Diabetes_status:</t>
  </si>
  <si>
    <t>CGI</t>
  </si>
  <si>
    <t>9 (13.2%)</t>
  </si>
  <si>
    <t>3 (6.52%)</t>
  </si>
  <si>
    <t>6 (14.6%)</t>
  </si>
  <si>
    <t>DM</t>
  </si>
  <si>
    <t>1 (2.22%)</t>
  </si>
  <si>
    <t>2 (2.94%)</t>
  </si>
  <si>
    <t>5 (12.2%)</t>
  </si>
  <si>
    <t>FINDRISC</t>
  </si>
  <si>
    <t>5 (14.7%)</t>
  </si>
  <si>
    <t>8 (17.8%)</t>
  </si>
  <si>
    <t>18 (26.9%)</t>
  </si>
  <si>
    <t>23 (33.8%)</t>
  </si>
  <si>
    <t>26 (56.5%)</t>
  </si>
  <si>
    <t>15 (36.6%)</t>
  </si>
  <si>
    <t>IFG</t>
  </si>
  <si>
    <t>6 (17.6%)</t>
  </si>
  <si>
    <t>10 (22.2%)</t>
  </si>
  <si>
    <t>13 (19.1%)</t>
  </si>
  <si>
    <t>7 (15.2%)</t>
  </si>
  <si>
    <t>IGT</t>
  </si>
  <si>
    <t>7 (15.6%)</t>
  </si>
  <si>
    <t>4 (5.97%)</t>
  </si>
  <si>
    <t>14 (20.6%)</t>
  </si>
  <si>
    <t>5 (10.9%)</t>
  </si>
  <si>
    <t>9 (22.0%)</t>
  </si>
  <si>
    <t>NGT</t>
  </si>
  <si>
    <t>18 (52.9%)</t>
  </si>
  <si>
    <t>19 (42.2%)</t>
  </si>
  <si>
    <t>24 (35.8%)</t>
  </si>
  <si>
    <t>7 (10.3%)</t>
  </si>
  <si>
    <t>34.7 (3.06)</t>
  </si>
  <si>
    <t>34.4 (3.67)</t>
  </si>
  <si>
    <t>34.7 (3.48)</t>
  </si>
  <si>
    <t>36.1 (4.36)</t>
  </si>
  <si>
    <t>35.3 (3.33)</t>
  </si>
  <si>
    <t>38.8 (5.20)</t>
  </si>
  <si>
    <t>2.67 (0.87)</t>
  </si>
  <si>
    <t>2.92 (0.93)</t>
  </si>
  <si>
    <t>3.04 (1.07)</t>
  </si>
  <si>
    <t>3.28 (1.14)</t>
  </si>
  <si>
    <t>3.21 (0.92)</t>
  </si>
  <si>
    <t>3.68 (1.31)</t>
  </si>
  <si>
    <t>0.44 (0.25)</t>
  </si>
  <si>
    <t>0.41 (0.19)</t>
  </si>
  <si>
    <t>0.43 (0.17)</t>
  </si>
  <si>
    <t>0.58 (0.26)</t>
  </si>
  <si>
    <t>0.51 (0.21)</t>
  </si>
  <si>
    <t>0.62 (0.32)</t>
  </si>
  <si>
    <t>0.54 (0.14)</t>
  </si>
  <si>
    <t>0.63 (0.23)</t>
  </si>
  <si>
    <t>0.68 (0.21)</t>
  </si>
  <si>
    <t>0.78 (0.22)</t>
  </si>
  <si>
    <t>0.74 (0.22)</t>
  </si>
  <si>
    <t>0.79 (0.24)</t>
  </si>
  <si>
    <t>0.74 (0.67)</t>
  </si>
  <si>
    <t>1.17 (1.45)</t>
  </si>
  <si>
    <t>1.10 (1.20)</t>
  </si>
  <si>
    <t>2.40 (4.67)</t>
  </si>
  <si>
    <t>3.04 (2.95)</t>
  </si>
  <si>
    <t>4.26 (4.60)</t>
  </si>
  <si>
    <t>0.86 (0.11)</t>
  </si>
  <si>
    <t>0.93 (0.15)</t>
  </si>
  <si>
    <t>0.91 (0.12)</t>
  </si>
  <si>
    <t>0.98 (0.14)</t>
  </si>
  <si>
    <t>1.02 (0.14)</t>
  </si>
  <si>
    <t>0.97 (0.13)</t>
  </si>
  <si>
    <t>0.31 (0.18)</t>
  </si>
  <si>
    <t>0.42 (0.33)</t>
  </si>
  <si>
    <t>0.40 (0.45)</t>
  </si>
  <si>
    <t>0.73 (0.58)</t>
  </si>
  <si>
    <t>0.53 (0.34)</t>
  </si>
  <si>
    <t>0.77 (0.88)</t>
  </si>
  <si>
    <t>2.25 (0.55)</t>
  </si>
  <si>
    <t>1.95 (0.60)</t>
  </si>
  <si>
    <t>1.77 (0.51)</t>
  </si>
  <si>
    <t>1.47 (0.38)</t>
  </si>
  <si>
    <t>1.64 (0.51)</t>
  </si>
  <si>
    <t>1.37 (0.35)</t>
  </si>
  <si>
    <t>5.76 (0.92)</t>
  </si>
  <si>
    <t>5.46 (0.96)</t>
  </si>
  <si>
    <t>5.70 (0.94)</t>
  </si>
  <si>
    <t>5.78 (1.08)</t>
  </si>
  <si>
    <t>5.86 (1.04)</t>
  </si>
  <si>
    <t>5.56 (1.03)</t>
  </si>
  <si>
    <t>80.6 (15.0)</t>
  </si>
  <si>
    <t>78.6 (13.5)</t>
  </si>
  <si>
    <t>86.0 (13.3)</t>
  </si>
  <si>
    <t>80.9 (15.2)</t>
  </si>
  <si>
    <t>78.0 (19.3)</t>
  </si>
  <si>
    <t>77.5 (12.3)</t>
  </si>
  <si>
    <t>3.54 (0.80)</t>
  </si>
  <si>
    <t>3.46 (0.90)</t>
  </si>
  <si>
    <t>3.79 (0.95)</t>
  </si>
  <si>
    <t>3.92 (0.98)</t>
  </si>
  <si>
    <t>3.97 (1.04)</t>
  </si>
  <si>
    <t>3.79 (0.96)</t>
  </si>
  <si>
    <t>0.84 (0.35)</t>
  </si>
  <si>
    <t>0.96 (0.61)</t>
  </si>
  <si>
    <t>1.15 (0.59)</t>
  </si>
  <si>
    <t>1.85 (1.09)</t>
  </si>
  <si>
    <t>1.53 (0.74)</t>
  </si>
  <si>
    <t>1.96 (1.05)</t>
  </si>
  <si>
    <t>265 (60.2)</t>
  </si>
  <si>
    <t>281 (69.0)</t>
  </si>
  <si>
    <t>307 (69.5)</t>
  </si>
  <si>
    <t>346 (85.9)</t>
  </si>
  <si>
    <t>335 (58.2)</t>
  </si>
  <si>
    <t>371 (82.5)</t>
  </si>
  <si>
    <t>62.2 (3.24)</t>
  </si>
  <si>
    <t>61.3 (5.79)</t>
  </si>
  <si>
    <t>58.7 (8.51)</t>
  </si>
  <si>
    <t>51.6 (12.5)</t>
  </si>
  <si>
    <t>49.9 (11.4)</t>
  </si>
  <si>
    <t>44.0 (12.6)</t>
  </si>
  <si>
    <t>81.4 (39.3)</t>
  </si>
  <si>
    <t>89.9 (45.3)</t>
  </si>
  <si>
    <t>140 (49.5)</t>
  </si>
  <si>
    <t>179 (55.1)</t>
  </si>
  <si>
    <t>219 (77.5)</t>
  </si>
  <si>
    <t>265 (84.5)</t>
  </si>
  <si>
    <t>Abd VAT attenuation</t>
  </si>
  <si>
    <t>-71.79 (9.11)</t>
  </si>
  <si>
    <t>-79.39 (11.4)</t>
  </si>
  <si>
    <t>-84.37 (9.28)</t>
  </si>
  <si>
    <t>-91.97 (6.11)</t>
  </si>
  <si>
    <t>-91.59 (7.86)</t>
  </si>
  <si>
    <t>-96.39 (4.83)</t>
  </si>
  <si>
    <t>150 (63.7)</t>
  </si>
  <si>
    <t>186 (61.1)</t>
  </si>
  <si>
    <t>253 (79.9)</t>
  </si>
  <si>
    <t>283 (72.5)</t>
  </si>
  <si>
    <t>457 (140)</t>
  </si>
  <si>
    <t>384 (89.9)</t>
  </si>
  <si>
    <t>-98.35 (8.81)</t>
  </si>
  <si>
    <t>-104.27 (5.41)</t>
  </si>
  <si>
    <t>-103.93 (5.39)</t>
  </si>
  <si>
    <t>-106.60 (3.07)</t>
  </si>
  <si>
    <t>-108.11 (2.69)</t>
  </si>
  <si>
    <t>-107.27 (2.26)</t>
  </si>
  <si>
    <t>7.67 (2.70)</t>
  </si>
  <si>
    <t>8.19 (2.66)</t>
  </si>
  <si>
    <t>12.1 (4.36)</t>
  </si>
  <si>
    <t>14.1 (4.18)</t>
  </si>
  <si>
    <t>21.8 (9.81)</t>
  </si>
  <si>
    <t>19.8 (5.09)</t>
  </si>
  <si>
    <t>-56.81 (8.96)</t>
  </si>
  <si>
    <t>-59.49 (7.55)</t>
  </si>
  <si>
    <t>-56.74 (7.27)</t>
  </si>
  <si>
    <t>-59.14 (6.47)</t>
  </si>
  <si>
    <t>-55.37 (6.34)</t>
  </si>
  <si>
    <t>-58.05 (7.03)</t>
  </si>
  <si>
    <t>249 (40.2)</t>
  </si>
  <si>
    <t>230 (48.7)</t>
  </si>
  <si>
    <t>290 (52.8)</t>
  </si>
  <si>
    <t>264 (50.2)</t>
  </si>
  <si>
    <t>274 (61.6)</t>
  </si>
  <si>
    <t>284 (55.7)</t>
  </si>
  <si>
    <t>48.6 (2.45)</t>
  </si>
  <si>
    <t>48.8 (2.83)</t>
  </si>
  <si>
    <t>47.8 (2.85)</t>
  </si>
  <si>
    <t>46.7 (3.68)</t>
  </si>
  <si>
    <t>42.8 (4.63)</t>
  </si>
  <si>
    <t>44.8 (2.65)</t>
  </si>
  <si>
    <t>23.8 (10.9)</t>
  </si>
  <si>
    <t>62.7 (36.5)</t>
  </si>
  <si>
    <t>26.6 (12.7)</t>
  </si>
  <si>
    <t>75.2 (43.8)</t>
  </si>
  <si>
    <t>36.7 (28.1)</t>
  </si>
  <si>
    <t>91.7 (42.8)</t>
  </si>
  <si>
    <t>0.74 (1.69)</t>
  </si>
  <si>
    <t>0.02 (1.00)</t>
  </si>
  <si>
    <t>0.76 (5.20)</t>
  </si>
  <si>
    <t>-0.14 (1.40)</t>
  </si>
  <si>
    <t>-0.28 (0.97)</t>
  </si>
  <si>
    <t>-0.44 (0.62)</t>
  </si>
  <si>
    <t>1.68 (2.17)</t>
  </si>
  <si>
    <t>0.59 (1.49)</t>
  </si>
  <si>
    <t>0.11 (1.43)</t>
  </si>
  <si>
    <t>-0.45 (1.55)</t>
  </si>
  <si>
    <t>-0.44 (1.86)</t>
  </si>
  <si>
    <t>-0.84 (1.20)</t>
  </si>
  <si>
    <t>AIDI</t>
  </si>
  <si>
    <t>3.88 (1.41)</t>
  </si>
  <si>
    <t>3.07 (1.14)</t>
  </si>
  <si>
    <t>3.57 (1.29)</t>
  </si>
  <si>
    <t>2.87 (1.45)</t>
  </si>
  <si>
    <t>2.74 (1.29)</t>
  </si>
  <si>
    <t>2.85 (1.13)</t>
  </si>
  <si>
    <t>1.65 (1.10)</t>
  </si>
  <si>
    <t>1.62 (1.19)</t>
  </si>
  <si>
    <t>2.03 (1.22)</t>
  </si>
  <si>
    <t>2.03 (1.05)</t>
  </si>
  <si>
    <t>2.04 (1.11)</t>
  </si>
  <si>
    <t>2.12 (1.21)</t>
  </si>
  <si>
    <t>2.24 (1.60)</t>
  </si>
  <si>
    <t>1.44 (1.41)</t>
  </si>
  <si>
    <t>1.54 (1.90)</t>
  </si>
  <si>
    <t>0.84 (1.94)</t>
  </si>
  <si>
    <t>0.70 (1.66)</t>
  </si>
  <si>
    <t>0.73 (1.60)</t>
  </si>
  <si>
    <t>262 (126)</t>
  </si>
  <si>
    <t>698 (496)</t>
  </si>
  <si>
    <t>286 (314)</t>
  </si>
  <si>
    <t>646 (405)</t>
  </si>
  <si>
    <t>308 (207)</t>
  </si>
  <si>
    <t>730 (425)</t>
  </si>
  <si>
    <t>8.13 (0.36)</t>
  </si>
  <si>
    <t>8.20 (0.50)</t>
  </si>
  <si>
    <t>8.44 (0.46)</t>
  </si>
  <si>
    <t>8.93 (0.59)</t>
  </si>
  <si>
    <t>8.78 (0.49)</t>
  </si>
  <si>
    <t>9.05 (0.53)</t>
  </si>
  <si>
    <t>8.75 (5.86)</t>
  </si>
  <si>
    <t>9.12 (6.54)</t>
  </si>
  <si>
    <t>13.5 (8.03)</t>
  </si>
  <si>
    <t>15.3 (8.11)</t>
  </si>
  <si>
    <t>14.7 (8.38)</t>
  </si>
  <si>
    <t>16.1 (8.60)</t>
  </si>
  <si>
    <t>Metabolic syndrome</t>
  </si>
  <si>
    <t>28 (41.8%)</t>
  </si>
  <si>
    <t>48 (70.6%)</t>
  </si>
  <si>
    <t>32 (69.6%)</t>
  </si>
  <si>
    <t>33 (80.5%)</t>
  </si>
  <si>
    <t>Metabolically healthy</t>
  </si>
  <si>
    <t>35 (77.8%)</t>
  </si>
  <si>
    <t>39 (58.2%)</t>
  </si>
  <si>
    <t>20 (29.4%)</t>
  </si>
  <si>
    <t>14 (30.4%)</t>
  </si>
  <si>
    <t>8 (19.5%)</t>
  </si>
  <si>
    <t>Microbiome gene richness</t>
  </si>
  <si>
    <t>1520070 (244650)</t>
  </si>
  <si>
    <t>1290244 (299040)</t>
  </si>
  <si>
    <t>1418756 (252841)</t>
  </si>
  <si>
    <t>1189173 (273068)</t>
  </si>
  <si>
    <t>1259567 (256497)</t>
  </si>
  <si>
    <t>1138430 (301679)</t>
  </si>
  <si>
    <t> N </t>
  </si>
  <si>
    <t>N=82</t>
  </si>
  <si>
    <t>N=89</t>
  </si>
  <si>
    <t>         </t>
  </si>
  <si>
    <t>   </t>
  </si>
  <si>
    <t>N=65</t>
  </si>
  <si>
    <t>56.0 [55.0;58.0]</t>
  </si>
  <si>
    <t>58.0 [55.0;59.0]</t>
  </si>
  <si>
    <t>0.642</t>
  </si>
  <si>
    <t>58.0 [57.0;60.0]</t>
  </si>
  <si>
    <t>58.0 [57.0;61.0]</t>
  </si>
  <si>
    <t>0.955</t>
  </si>
  <si>
    <t>168 [166;169]</t>
  </si>
  <si>
    <t>166 [165;167]</t>
  </si>
  <si>
    <t>180 [179;181]</t>
  </si>
  <si>
    <t>181 [179;182]</t>
  </si>
  <si>
    <t>0.399</t>
  </si>
  <si>
    <t>77.7 [72.6;84.0]</t>
  </si>
  <si>
    <t>73.4 [70.3;77.4]</t>
  </si>
  <si>
    <t>0.030</t>
  </si>
  <si>
    <t>87.3 [84.6;91.1]</t>
  </si>
  <si>
    <t>89.8 [86.1;93.6]</t>
  </si>
  <si>
    <t>0.411</t>
  </si>
  <si>
    <t>108 [104;111]</t>
  </si>
  <si>
    <t>104 [101;107]</t>
  </si>
  <si>
    <t>0.008</t>
  </si>
  <si>
    <t>103 [102;105]</t>
  </si>
  <si>
    <t>102 [100;104]</t>
  </si>
  <si>
    <t>0.387</t>
  </si>
  <si>
    <t>93.5 [88.0;102]</t>
  </si>
  <si>
    <t>95.0 [92.0;99.0]</t>
  </si>
  <si>
    <t>0.979</t>
  </si>
  <si>
    <t>100 [97.5;103]</t>
  </si>
  <si>
    <t>104 [101;106]</t>
  </si>
  <si>
    <t>0.073</t>
  </si>
  <si>
    <t>0.87 [0.86;0.89]</t>
  </si>
  <si>
    <t>0.91 [0.89;0.92]</t>
  </si>
  <si>
    <t>0.96 [0.94;0.98]</t>
  </si>
  <si>
    <t>1.00 [0.98;1.02]</t>
  </si>
  <si>
    <t>125 [121;129]</t>
  </si>
  <si>
    <t>125 [122;128]</t>
  </si>
  <si>
    <t>0.874</t>
  </si>
  <si>
    <t>127 [123;133]</t>
  </si>
  <si>
    <t>130 [128;137]</t>
  </si>
  <si>
    <t>81.2 [78.7;83.7]</t>
  </si>
  <si>
    <t>81.9 [79.9;84.0]</t>
  </si>
  <si>
    <t>0.668</t>
  </si>
  <si>
    <t>82.6 [80.1;85.1]</t>
  </si>
  <si>
    <t>85.8 [83.4;88.3]</t>
  </si>
  <si>
    <t>0.483</t>
  </si>
  <si>
    <t>1.000</t>
  </si>
  <si>
    <t>93.9% [86.3%;98.0%]</t>
  </si>
  <si>
    <t>96.6% [90.5%;99.3%]</t>
  </si>
  <si>
    <t>90.8% [81.0%;96.5%]</t>
  </si>
  <si>
    <t>92.3% [83.0%;97.5%]</t>
  </si>
  <si>
    <t>6.10% [2.01%;13.7%]</t>
  </si>
  <si>
    <t>3.37% [0.70%;9.54%]</t>
  </si>
  <si>
    <t>9.23% [3.46%;19.0%]</t>
  </si>
  <si>
    <t>7.69% [2.54%;17.0%]</t>
  </si>
  <si>
    <t>ogtt_0_min_gl</t>
  </si>
  <si>
    <t>5.40 [5.20;5.70]</t>
  </si>
  <si>
    <t>5.40 [5.20;5.60]</t>
  </si>
  <si>
    <t>0.826</t>
  </si>
  <si>
    <t>5.59 [5.43;5.75]</t>
  </si>
  <si>
    <t>5.86 [5.65;6.07]</t>
  </si>
  <si>
    <t>0.045</t>
  </si>
  <si>
    <t>0.042</t>
  </si>
  <si>
    <t>ogtt_120_min_gl</t>
  </si>
  <si>
    <t>6.65 [6.20;7.10]</t>
  </si>
  <si>
    <t>7.90 [7.30;8.20]</t>
  </si>
  <si>
    <t>&lt;0.001</t>
  </si>
  <si>
    <t>6.50 [6.20;7.00]</t>
  </si>
  <si>
    <t>8.30 [7.30;8.70]</t>
  </si>
  <si>
    <t>13.0 [11.0;15.0]</t>
  </si>
  <si>
    <t>14.0 [13.0;15.0]</t>
  </si>
  <si>
    <t>11.0 [10.0;12.0]</t>
  </si>
  <si>
    <t>0.120</t>
  </si>
  <si>
    <t>35.0 [34.0;36.0]</t>
  </si>
  <si>
    <t>35.0 [34.0;37.0]</t>
  </si>
  <si>
    <t>0.398</t>
  </si>
  <si>
    <t>34.0 [34.0;35.0]</t>
  </si>
  <si>
    <t>36.0 [35.0;37.0]</t>
  </si>
  <si>
    <t>0.004</t>
  </si>
  <si>
    <t>2.80 [2.50;3.10]</t>
  </si>
  <si>
    <t>3.00 [2.70;3.40]</t>
  </si>
  <si>
    <t>0.087</t>
  </si>
  <si>
    <t>0.131</t>
  </si>
  <si>
    <t>3.10 [2.80;3.30]</t>
  </si>
  <si>
    <t>3.20 [2.80;3.50]</t>
  </si>
  <si>
    <t>0.258</t>
  </si>
  <si>
    <t>0.37 [0.32;0.41]</t>
  </si>
  <si>
    <t>0.42 [0.40;0.48]</t>
  </si>
  <si>
    <t>0.015</t>
  </si>
  <si>
    <t>0.46 [0.42;0.51]</t>
  </si>
  <si>
    <t>0.52 [0.48;0.62]</t>
  </si>
  <si>
    <t>0.040</t>
  </si>
  <si>
    <t>1.80 [1.70;1.90]</t>
  </si>
  <si>
    <t>1.70 [1.60;1.80]</t>
  </si>
  <si>
    <t>1.60 [1.50;1.60]</t>
  </si>
  <si>
    <t>1.40 [1.40;1.50]</t>
  </si>
  <si>
    <t>1.00 [0.95;1.10]</t>
  </si>
  <si>
    <t>1.10 [1.00;1.10]</t>
  </si>
  <si>
    <t>0.493</t>
  </si>
  <si>
    <t>1.10 [1.10;1.20]</t>
  </si>
  <si>
    <t>1.20 [1.10;1.20]</t>
  </si>
  <si>
    <t>0.282</t>
  </si>
  <si>
    <t>0.56 [0.52;0.67]</t>
  </si>
  <si>
    <t>0.64 [0.58;0.70]</t>
  </si>
  <si>
    <t>0.224</t>
  </si>
  <si>
    <t>0.72 [0.67;0.77]</t>
  </si>
  <si>
    <t>0.84 [0.78;0.89]</t>
  </si>
  <si>
    <t>1.00 [0.68;1.50]</t>
  </si>
  <si>
    <t>1.60 [1.20;2.40]</t>
  </si>
  <si>
    <t>0.032</t>
  </si>
  <si>
    <t>0.031</t>
  </si>
  <si>
    <t>0.90 [0.67;1.10]</t>
  </si>
  <si>
    <t>1.00 [0.95;1.40]</t>
  </si>
  <si>
    <t>0.070</t>
  </si>
  <si>
    <t>0.89 [0.85;0.94]</t>
  </si>
  <si>
    <t>0.93 [0.88;0.96]</t>
  </si>
  <si>
    <t>0.93 [0.90;0.96]</t>
  </si>
  <si>
    <t>0.96 [0.93;1.01]</t>
  </si>
  <si>
    <t>0.136</t>
  </si>
  <si>
    <t>0.28 [0.25;0.36]</t>
  </si>
  <si>
    <t>0.41 [0.34;0.47]</t>
  </si>
  <si>
    <t>0.051</t>
  </si>
  <si>
    <t>0.35 [0.30;0.41]</t>
  </si>
  <si>
    <t>0.55 [0.46;0.74]</t>
  </si>
  <si>
    <t>2.00 [1.80;2.10]</t>
  </si>
  <si>
    <t>0.005</t>
  </si>
  <si>
    <t>1.30 [1.20;1.40]</t>
  </si>
  <si>
    <t>5.85 [5.63;6.07]</t>
  </si>
  <si>
    <t>5.69 [5.46;5.91]</t>
  </si>
  <si>
    <t>0.290</t>
  </si>
  <si>
    <t>5.66 [5.43;5.89]</t>
  </si>
  <si>
    <t>5.55 [5.30;5.80]</t>
  </si>
  <si>
    <t>0.498</t>
  </si>
  <si>
    <t>0.501</t>
  </si>
  <si>
    <t>75.0 [72.0;79.0]</t>
  </si>
  <si>
    <t>70.0 [68.0;74.0]</t>
  </si>
  <si>
    <t>0.033</t>
  </si>
  <si>
    <t>88.0 [85.0;94.0]</t>
  </si>
  <si>
    <t>86.0 [84.0;91.0]</t>
  </si>
  <si>
    <t>0.718</t>
  </si>
  <si>
    <t>3.70 [3.40;4.00]</t>
  </si>
  <si>
    <t>3.60 [3.40;3.90]</t>
  </si>
  <si>
    <t>0.666</t>
  </si>
  <si>
    <t>3.83 [3.61;4.06]</t>
  </si>
  <si>
    <t>3.83 [3.61;4.05]</t>
  </si>
  <si>
    <t>0.992</t>
  </si>
  <si>
    <t>278 [257;304]</t>
  </si>
  <si>
    <t>291 [276;312]</t>
  </si>
  <si>
    <t>0.154</t>
  </si>
  <si>
    <t>1.10 [0.92;1.20]</t>
  </si>
  <si>
    <t>1.60 [1.20;2.00]</t>
  </si>
  <si>
    <t>61.0 [59.0;62.0]</t>
  </si>
  <si>
    <t>58.0 [55.0;61.0]</t>
  </si>
  <si>
    <t>336 [310;356]</t>
  </si>
  <si>
    <t>369 [350;393]</t>
  </si>
  <si>
    <t>126 [109;139]</t>
  </si>
  <si>
    <t>142 [117;155]</t>
  </si>
  <si>
    <t>0.234</t>
  </si>
  <si>
    <t>59.0 [57.0;60.0]</t>
  </si>
  <si>
    <t>53.0 [49.0;56.0]</t>
  </si>
  <si>
    <t>0.011</t>
  </si>
  <si>
    <t>-84.00 [-88.00;-76.00]</t>
  </si>
  <si>
    <t>-90.00 [-92.00;-88.00]</t>
  </si>
  <si>
    <t>163 [133;198]</t>
  </si>
  <si>
    <t>207 [194;252]</t>
  </si>
  <si>
    <t>0.006</t>
  </si>
  <si>
    <t>335 [256;395]</t>
  </si>
  <si>
    <t>306 [277;331]</t>
  </si>
  <si>
    <t>0.067</t>
  </si>
  <si>
    <t>0.189</t>
  </si>
  <si>
    <t>-89.00 [-91.00;-86.00]</t>
  </si>
  <si>
    <t>-95.00 [-97.00;-94.00]</t>
  </si>
  <si>
    <t>-108.00 [-109.00;-106.00]</t>
  </si>
  <si>
    <t>-108.00 [-109.00;-107.00]</t>
  </si>
  <si>
    <t>0.454</t>
  </si>
  <si>
    <t>229 [203;246]</t>
  </si>
  <si>
    <t>241 [233;267]</t>
  </si>
  <si>
    <t>227 [186;263]</t>
  </si>
  <si>
    <t>171 [157;189]</t>
  </si>
  <si>
    <t>-103.00 [-105.00;-102.00]</t>
  </si>
  <si>
    <t>-106.00 [-106.00;-105.00]</t>
  </si>
  <si>
    <t>0.010</t>
  </si>
  <si>
    <t>-109.00 [-110.00;-108.00]</t>
  </si>
  <si>
    <t>-109.00 [-110.00;-109.00]</t>
  </si>
  <si>
    <t>89.8 [78.8;101]</t>
  </si>
  <si>
    <t>89.1 [81.7;99.7]</t>
  </si>
  <si>
    <t>12.1 [10.9;14.0]</t>
  </si>
  <si>
    <t>12.0 [10.8;14.6]</t>
  </si>
  <si>
    <t>0.891</t>
  </si>
  <si>
    <t>-103.00 [-104.00;-102.00]</t>
  </si>
  <si>
    <t>0.937</t>
  </si>
  <si>
    <t>-59.03 [-60.46;-57.60]</t>
  </si>
  <si>
    <t>-60.79 [-62.12;-59.46]</t>
  </si>
  <si>
    <t>11.8 [10.1;13.7]</t>
  </si>
  <si>
    <t>14.5 [11.9;16.3]</t>
  </si>
  <si>
    <t>0.092</t>
  </si>
  <si>
    <t>237 [231;244]</t>
  </si>
  <si>
    <t>221 [215;227]</t>
  </si>
  <si>
    <t>-52.92 [-54.68;-51.15]</t>
  </si>
  <si>
    <t>-56.44 [-58.17;-54.71]</t>
  </si>
  <si>
    <t>46.0 [45.0;48.0]</t>
  </si>
  <si>
    <t>47.0 [46.0;48.0]</t>
  </si>
  <si>
    <t>317 [306;329]</t>
  </si>
  <si>
    <t>309 [298;316]</t>
  </si>
  <si>
    <t>6.73 [5.83;7.87]</t>
  </si>
  <si>
    <t>7.05 [6.26;7.92]</t>
  </si>
  <si>
    <t>0.733</t>
  </si>
  <si>
    <t>48.0 [46.0;49.0]</t>
  </si>
  <si>
    <t>0.998</t>
  </si>
  <si>
    <t>-75.95 [-77.16;-74.73]</t>
  </si>
  <si>
    <t>-76.43 [-77.68;-75.17]</t>
  </si>
  <si>
    <t>0.585</t>
  </si>
  <si>
    <t>5.75 [5.07;6.63]</t>
  </si>
  <si>
    <t>6.83 [6.50;7.33]</t>
  </si>
  <si>
    <t>24.5 [21.1;29.9]</t>
  </si>
  <si>
    <t>59.9 [50.5;69.2]</t>
  </si>
  <si>
    <t>-74.11 [-76.08;-72.14]</t>
  </si>
  <si>
    <t>-76.73 [-78.35;-75.11]</t>
  </si>
  <si>
    <t>-0.42 [-0.51;-0.25]</t>
  </si>
  <si>
    <t>-0.48 [-0.57;-0.41]</t>
  </si>
  <si>
    <t>0.052</t>
  </si>
  <si>
    <t>26.0 [21.1;28.3]</t>
  </si>
  <si>
    <t>74.6 [61.4;83.5]</t>
  </si>
  <si>
    <t>-0.03 [-0.41;0.37]</t>
  </si>
  <si>
    <t>-0.49 [-0.81;0.16]</t>
  </si>
  <si>
    <t>0.071</t>
  </si>
  <si>
    <t>-0.35 [-0.45;-0.24]</t>
  </si>
  <si>
    <t>-0.54 [-0.62;-0.45]</t>
  </si>
  <si>
    <t>0.019</t>
  </si>
  <si>
    <t>3.00 [3.00;4.00]</t>
  </si>
  <si>
    <t>3.00 [2.00;3.00]</t>
  </si>
  <si>
    <t>0.06 [-0.42;0.43]</t>
  </si>
  <si>
    <t>-0.51 [-0.65;-0.25]</t>
  </si>
  <si>
    <t>6.15 [5.08;7.50]</t>
  </si>
  <si>
    <t>15.0 [13.0;17.3]</t>
  </si>
  <si>
    <t>0.804</t>
  </si>
  <si>
    <t>257 [217;295]</t>
  </si>
  <si>
    <t>537 [493;658]</t>
  </si>
  <si>
    <t>6.35 [5.62;7.31]</t>
  </si>
  <si>
    <t>19.2 [17.1;23.8]</t>
  </si>
  <si>
    <t>8.33 [8.25;8.47]</t>
  </si>
  <si>
    <t>8.59 [8.40;8.82]</t>
  </si>
  <si>
    <t>229 [201;280]</t>
  </si>
  <si>
    <t>581 [499;778]</t>
  </si>
  <si>
    <t>6.64 [5.94;7.73]</t>
  </si>
  <si>
    <t>6.65 [6.00;8.97]</t>
  </si>
  <si>
    <t>0.416</t>
  </si>
  <si>
    <t>8.55 [8.42;8.68]</t>
  </si>
  <si>
    <t>8.91 [8.73;9.08]</t>
  </si>
  <si>
    <t>0.380</t>
  </si>
  <si>
    <t>17.6 [15.4;21.2]</t>
  </si>
  <si>
    <t>21.0 [16.8;23.1]</t>
  </si>
  <si>
    <t>0.233</t>
  </si>
  <si>
    <t>42.7% [31.8%;54.1%]</t>
  </si>
  <si>
    <t>50.6% [39.8%;61.3%]</t>
  </si>
  <si>
    <t>57.3% [45.9%;68.2%]</t>
  </si>
  <si>
    <t>49.4% [38.7%;60.2%]</t>
  </si>
  <si>
    <t>41.5% [29.4%;54.4%]</t>
  </si>
  <si>
    <t>70.8% [58.2%;81.4%]</t>
  </si>
  <si>
    <t>1432832 [1335655;1526559]</t>
  </si>
  <si>
    <t>1251006 [1151059;1332638]</t>
  </si>
  <si>
    <t>58.5% [45.6%;70.6%]</t>
  </si>
  <si>
    <t>29.2% [18.6%;41.8%]</t>
  </si>
  <si>
    <t>1373873 [1315272;1432475]</t>
  </si>
  <si>
    <t>1195577 [1125585;1265568]</t>
  </si>
  <si>
    <t>         FEMALE          </t>
  </si>
  <si>
    <t>          MALE           </t>
  </si>
  <si>
    <t>N=226</t>
  </si>
  <si>
    <t>N=238</t>
  </si>
  <si>
    <t>60.2 [56.1;62.4]</t>
  </si>
  <si>
    <t>60.0 [55.2;62.6]</t>
  </si>
  <si>
    <t>0.402</t>
  </si>
  <si>
    <t>27.3 [24.0;32.1]</t>
  </si>
  <si>
    <t>28.0 [25.9;31.5]</t>
  </si>
  <si>
    <t>0.096</t>
  </si>
  <si>
    <t>93.5 [84.0;104]</t>
  </si>
  <si>
    <t>103 [96.0;110]</t>
  </si>
  <si>
    <t>105 [99.0;113]</t>
  </si>
  <si>
    <t>103 [98.0;108]</t>
  </si>
  <si>
    <t>SBP_Mean</t>
  </si>
  <si>
    <t>122 [112;134]</t>
  </si>
  <si>
    <t>130 [120;140]</t>
  </si>
  <si>
    <t>DBP_Mean</t>
  </si>
  <si>
    <t>74.0 [66.0;82.0]</t>
  </si>
  <si>
    <t>78.0 [72.0;84.0]</t>
  </si>
  <si>
    <t xml:space="preserve">fasting glucose </t>
  </si>
  <si>
    <t>5.60 [5.20;6.10]</t>
  </si>
  <si>
    <t>5.70 [5.40;6.20]</t>
  </si>
  <si>
    <t xml:space="preserve">120 min oGTT glucose </t>
  </si>
  <si>
    <t>8.90 [6.70;9.90]</t>
  </si>
  <si>
    <t>8.90 [6.40;10.1]</t>
  </si>
  <si>
    <t>0.858</t>
  </si>
  <si>
    <t>Insulin</t>
  </si>
  <si>
    <t>5.84 [4.22;9.52]</t>
  </si>
  <si>
    <t>7.69 [4.94;11.7]</t>
  </si>
  <si>
    <t>HOMA_IR</t>
  </si>
  <si>
    <t>1.52 [1.00;2.78]</t>
  </si>
  <si>
    <t>2.06 [1.31;3.36]</t>
  </si>
  <si>
    <t>10.2 [9.88;10.7]</t>
  </si>
  <si>
    <t>10.4 [10.0;10.8]</t>
  </si>
  <si>
    <t>36.0 [33.0;39.0]</t>
  </si>
  <si>
    <t>36.0 [33.0;38.0]</t>
  </si>
  <si>
    <t>0.383</t>
  </si>
  <si>
    <t>5.84 (1.08)</t>
  </si>
  <si>
    <t>5.24 (0.89)</t>
  </si>
  <si>
    <t>3.80 [3.10;4.50]</t>
  </si>
  <si>
    <t>3.50 [3.00;4.10]</t>
  </si>
  <si>
    <t>1.70 [1.30;2.20]</t>
  </si>
  <si>
    <t>1.30 [1.10;1.60]</t>
  </si>
  <si>
    <t>1.10 [0.84;1.78]</t>
  </si>
  <si>
    <t>1.30 [0.90;1.80]</t>
  </si>
  <si>
    <t>1.70 [1.50;1.90]</t>
  </si>
  <si>
    <t>1.40 [1.30;1.60]</t>
  </si>
  <si>
    <t>1.10 [0.94;1.30]</t>
  </si>
  <si>
    <t>1.10 [0.95;1.20]</t>
  </si>
  <si>
    <t>0.267</t>
  </si>
  <si>
    <t>1.50 [0.75;3.30]</t>
  </si>
  <si>
    <t>1.20 [0.69;2.48]</t>
  </si>
  <si>
    <t>ALT</t>
  </si>
  <si>
    <t>0.39 [0.32;0.52]</t>
  </si>
  <si>
    <t>0.50 [0.39;0.67]</t>
  </si>
  <si>
    <t>0.38 [0.25;0.57]</t>
  </si>
  <si>
    <t>0.54 [0.37;0.83]</t>
  </si>
  <si>
    <t>CGI_T2D_status:</t>
  </si>
  <si>
    <t>0.241</t>
  </si>
  <si>
    <t>166 (73.5%)</t>
  </si>
  <si>
    <t>162 (68.1%)</t>
  </si>
  <si>
    <t>60 (26.5%)</t>
  </si>
  <si>
    <t>76 (31.9%)</t>
  </si>
  <si>
    <t>MetS_NCEP:</t>
  </si>
  <si>
    <t>0.983</t>
  </si>
  <si>
    <t>    NO</t>
  </si>
  <si>
    <t>146 (64.6%)</t>
  </si>
  <si>
    <t>155 (65.1%)</t>
  </si>
  <si>
    <t>    YES</t>
  </si>
  <si>
    <t>80 (35.4%)</t>
  </si>
  <si>
    <t>83 (34.9%)</t>
  </si>
  <si>
    <t>12.0 [9.00;15.0]</t>
  </si>
  <si>
    <t>11.0 [8.00;15.0]</t>
  </si>
  <si>
    <t>0.775</t>
  </si>
  <si>
    <t>Abd.VAT.area</t>
  </si>
  <si>
    <t>167 [107;240]</t>
  </si>
  <si>
    <t>248 [178;317]</t>
  </si>
  <si>
    <t>Abd.SAT.area</t>
  </si>
  <si>
    <t>330 [239;423]</t>
  </si>
  <si>
    <t>247 [201;319]</t>
  </si>
  <si>
    <t>Abd.VAT.att</t>
  </si>
  <si>
    <t>-89.00 [-95.00;-80.00]</t>
  </si>
  <si>
    <t>-94.00 [-97.00;-89.00]</t>
  </si>
  <si>
    <t>Abd.SAT.att</t>
  </si>
  <si>
    <t>-108.00 [-110.00;-105.25]</t>
  </si>
  <si>
    <t>-105.00 [-107.00;-103.00]</t>
  </si>
  <si>
    <t>Diab_med: NO</t>
  </si>
  <si>
    <t>226 (100%)</t>
  </si>
  <si>
    <t>237 (100%)</t>
  </si>
  <si>
    <t>    .    </t>
  </si>
  <si>
    <t>Lipid_med:</t>
  </si>
  <si>
    <t>0.146</t>
  </si>
  <si>
    <t>206 (91.6%)</t>
  </si>
  <si>
    <t>206 (86.9%)</t>
  </si>
  <si>
    <t>19 (8.44%)</t>
  </si>
  <si>
    <t>31 (13.1%)</t>
  </si>
  <si>
    <t>0.024</t>
  </si>
  <si>
    <t>213 (94.2%)</t>
  </si>
  <si>
    <t>209 (87.8%)</t>
  </si>
  <si>
    <t>13 (5.75%)</t>
  </si>
  <si>
    <t>29 (12.2%)</t>
  </si>
  <si>
    <t>ppi:</t>
  </si>
  <si>
    <t>0.086</t>
  </si>
  <si>
    <t>212 (93.8%)</t>
  </si>
  <si>
    <t>232 (97.5%)</t>
  </si>
  <si>
    <t>14 (6.19%)</t>
  </si>
  <si>
    <t>6 (2.52%)</t>
  </si>
  <si>
    <t>Smoke_status:</t>
  </si>
  <si>
    <t>    CURRENT</t>
  </si>
  <si>
    <t>23 (10.3%)</t>
  </si>
  <si>
    <t>35 (14.9%)</t>
  </si>
  <si>
    <t>    EX_SMOKER</t>
  </si>
  <si>
    <t>117 (52.2%)</t>
  </si>
  <si>
    <t>83 (35.3%)</t>
  </si>
  <si>
    <t>    NEVER</t>
  </si>
  <si>
    <t>84 (37.5%)</t>
  </si>
  <si>
    <t>117 (49.8%)</t>
  </si>
  <si>
    <t>PhysAct_level:</t>
  </si>
  <si>
    <t>0.049</t>
  </si>
  <si>
    <t>27 (12.0%)</t>
  </si>
  <si>
    <t>42 (17.9%)</t>
  </si>
  <si>
    <t>132 (58.7%)</t>
  </si>
  <si>
    <t>114 (48.5%)</t>
  </si>
  <si>
    <t>54 (24.0%)</t>
  </si>
  <si>
    <t>56 (23.8%)</t>
  </si>
  <si>
    <t>12 (5.33%)</t>
  </si>
  <si>
    <t>23 (9.79%)</t>
  </si>
  <si>
    <t xml:space="preserve">metBMI </t>
  </si>
  <si>
    <t>28.2 [25.4;29.8]</t>
  </si>
  <si>
    <t>28.2 [26.1;29.7]</t>
  </si>
  <si>
    <t>0.324</t>
  </si>
  <si>
    <t xml:space="preserve">metBMI_residuals </t>
  </si>
  <si>
    <t>-0.07 [-1.38;1.27]</t>
  </si>
  <si>
    <t>-0.25 [-1.39;1.33]</t>
  </si>
  <si>
    <t>0.824</t>
  </si>
  <si>
    <t>comparison IGT-microbiota and SCAPIS</t>
  </si>
  <si>
    <t>comparison LmetBMI and HmetBMI in SCAPIS</t>
  </si>
  <si>
    <t>     IGT-Microbiota      </t>
  </si>
  <si>
    <t>         SCAPIS          </t>
  </si>
  <si>
    <t>N </t>
  </si>
  <si>
    <t>N=1408</t>
  </si>
  <si>
    <t>N=466</t>
  </si>
  <si>
    <t>N=43</t>
  </si>
  <si>
    <t>N=53</t>
  </si>
  <si>
    <t>  </t>
  </si>
  <si>
    <t>58.2 [57.8;58.7]</t>
  </si>
  <si>
    <t>60.0 [59.2;60.5]</t>
  </si>
  <si>
    <t>60.0 [57.3;61.4]</t>
  </si>
  <si>
    <t>59.9 [57.8;61.0]</t>
  </si>
  <si>
    <t>0.906</t>
  </si>
  <si>
    <t>Gender:</t>
  </si>
  <si>
    <t>0.821</t>
  </si>
  <si>
    <t>    FEMALE</t>
  </si>
  <si>
    <t>56.4% [53.8%;59.0%]</t>
  </si>
  <si>
    <t>48.7% [44.1%;53.4%]</t>
  </si>
  <si>
    <t>53.5% [37.7%;68.8%]</t>
  </si>
  <si>
    <t>49.1% [35.1%;63.2%]</t>
  </si>
  <si>
    <t>    MALE</t>
  </si>
  <si>
    <t>43.6% [41.0%;46.2%]</t>
  </si>
  <si>
    <t>51.3% [46.6%;55.9%]</t>
  </si>
  <si>
    <t>46.5% [31.2%;62.3%]</t>
  </si>
  <si>
    <t>50.9% [36.8%;64.9%]</t>
  </si>
  <si>
    <t>27.2 [26.9;27.6]</t>
  </si>
  <si>
    <t>27.7 [27.2;28.3]</t>
  </si>
  <si>
    <t>26.2 [24.1;27.3]</t>
  </si>
  <si>
    <t>27.5 [26.4;29.6]</t>
  </si>
  <si>
    <t>0.020</t>
  </si>
  <si>
    <t>97.0 [97.0;98.0]</t>
  </si>
  <si>
    <t>99.0 [98.0;101]</t>
  </si>
  <si>
    <t>90.0 [84.0;97.0]</t>
  </si>
  <si>
    <t>101 [98.0;104]</t>
  </si>
  <si>
    <t>105 [104;105]</t>
  </si>
  <si>
    <t>104 [103;105]</t>
  </si>
  <si>
    <t>0.089</t>
  </si>
  <si>
    <t>101 [99.0;104]</t>
  </si>
  <si>
    <t>106 [102;108]</t>
  </si>
  <si>
    <t>0.182</t>
  </si>
  <si>
    <t>125 [124;126]</t>
  </si>
  <si>
    <t>127 [125;129]</t>
  </si>
  <si>
    <t>123 [116;132]</t>
  </si>
  <si>
    <t>131 [127;139]</t>
  </si>
  <si>
    <t>80.0 [79.5;80.5]</t>
  </si>
  <si>
    <t>76.0 [75.0;77.0]</t>
  </si>
  <si>
    <t>76.3 [72.8;79.8]</t>
  </si>
  <si>
    <t>79.2 [76.9;81.5]</t>
  </si>
  <si>
    <t>0.171</t>
  </si>
  <si>
    <t>5.70 [5.60;5.70]</t>
  </si>
  <si>
    <t>5.80 [5.80;5.90]</t>
  </si>
  <si>
    <t>5.30 [5.20;5.50]</t>
  </si>
  <si>
    <t>6.00 [5.80;6.30]</t>
  </si>
  <si>
    <t>7.10 [7.00;7.20]</t>
  </si>
  <si>
    <t>8.90 [8.30;9.10]</t>
  </si>
  <si>
    <t>7.40 [6.75;8.06]</t>
  </si>
  <si>
    <t>9.90 [9.36;10.4]</t>
  </si>
  <si>
    <t>6.17 [5.94;6.42]</t>
  </si>
  <si>
    <t>6.54 [6.10;7.45]</t>
  </si>
  <si>
    <t>4.11 [3.46;5.35]</t>
  </si>
  <si>
    <t>10.8 [8.99;13.1]</t>
  </si>
  <si>
    <t>1.56 [1.50;1.61]</t>
  </si>
  <si>
    <t>1.78 [1.58;2.02]</t>
  </si>
  <si>
    <t>1.00 [0.81;1.30]</t>
  </si>
  <si>
    <t>3.04 [2.63;3.70]</t>
  </si>
  <si>
    <t>35.0 [35.0;35.0]</t>
  </si>
  <si>
    <t>34.0 [33.0;36.0]</t>
  </si>
  <si>
    <t>37.0 [35.0;39.0]</t>
  </si>
  <si>
    <t>5.60 [5.50;5.60]</t>
  </si>
  <si>
    <t>5.50 [5.40;5.60]</t>
  </si>
  <si>
    <t>9.94 [9.81;10.1]</t>
  </si>
  <si>
    <t>10.8 [10.6;10.9]</t>
  </si>
  <si>
    <t>3.70 [3.60;3.80]</t>
  </si>
  <si>
    <t>3.65 [3.50;3.80]</t>
  </si>
  <si>
    <t>0.329</t>
  </si>
  <si>
    <t>ogtt_0gl_final</t>
  </si>
  <si>
    <t>1.60 [1.60;1.70]</t>
  </si>
  <si>
    <t>1.50 [1.40;1.50]</t>
  </si>
  <si>
    <t>5.31 [5.03;5.58]</t>
  </si>
  <si>
    <t>5.56 [5.26;5.86]</t>
  </si>
  <si>
    <t>1.20 [1.20;1.30]</t>
  </si>
  <si>
    <t>3.41 [3.15;3.67]</t>
  </si>
  <si>
    <t>3.80 [3.51;4.08]</t>
  </si>
  <si>
    <t>1.50 [1.50;1.60]</t>
  </si>
  <si>
    <t>1.80 [1.60;2.00]</t>
  </si>
  <si>
    <t>1.20 [1.10;1.40]</t>
  </si>
  <si>
    <t>1.10 [1.10;1.10]</t>
  </si>
  <si>
    <t>0.575</t>
  </si>
  <si>
    <t>0.89 [0.77;1.00]</t>
  </si>
  <si>
    <t>1.80 [1.40;1.90]</t>
  </si>
  <si>
    <t>1.10 [1.00;1.20]</t>
  </si>
  <si>
    <t>1.30 [1.20;1.50]</t>
  </si>
  <si>
    <t>1.60 [1.50;1.70]</t>
  </si>
  <si>
    <t>1.40 [1.30;1.50]</t>
  </si>
  <si>
    <t>79.0 [78.0;80.0]</t>
  </si>
  <si>
    <t>78.0 [76.0;80.0]</t>
  </si>
  <si>
    <t>0.141</t>
  </si>
  <si>
    <t>1.00 [0.93;1.10]</t>
  </si>
  <si>
    <t>1.20 [1.10;1.30]</t>
  </si>
  <si>
    <t>0.94 [0.94;0.95]</t>
  </si>
  <si>
    <t>0.93 [0.92;0.95]</t>
  </si>
  <si>
    <t>0.179</t>
  </si>
  <si>
    <t>0.61 [0.39;1.00]</t>
  </si>
  <si>
    <t>2.10 [1.50;3.00]</t>
  </si>
  <si>
    <t>309 [304;314]</t>
  </si>
  <si>
    <t>322 [314;329]</t>
  </si>
  <si>
    <t>79.0 [75.0;85.0]</t>
  </si>
  <si>
    <t>74.0 [69.0;80.0]</t>
  </si>
  <si>
    <t>0.42 [0.41;0.43]</t>
  </si>
  <si>
    <t>0.44 [0.42;0.47]</t>
  </si>
  <si>
    <t>0.027</t>
  </si>
  <si>
    <t>0.89 [0.86;0.93]</t>
  </si>
  <si>
    <t>0.99 [0.95;1.03]</t>
  </si>
  <si>
    <t>0.37 [0.36;0.39]</t>
  </si>
  <si>
    <t>0.45 [0.42;0.49]</t>
  </si>
  <si>
    <t>289 [268;310]</t>
  </si>
  <si>
    <t>378 [358;397]</t>
  </si>
  <si>
    <t>CGI_T2D_Status</t>
  </si>
  <si>
    <t>0.37 [0.34;0.43]</t>
  </si>
  <si>
    <t>0.57 [0.49;0.66]</t>
  </si>
  <si>
    <t>91.3% [89.7%;92.8%]</t>
  </si>
  <si>
    <t>70.8% [66.5%;74.9%]</t>
  </si>
  <si>
    <t>0.28 [0.23;0.39]</t>
  </si>
  <si>
    <t>0.65 [0.51;0.85]</t>
  </si>
  <si>
    <t>8.66% [7.25%;10.3%]</t>
  </si>
  <si>
    <t>29.2% [25.1%;33.5%]</t>
  </si>
  <si>
    <t>CGI_T2D</t>
  </si>
  <si>
    <t>88.4% [74.9%;96.1%]</t>
  </si>
  <si>
    <t>76.3% [74.0%;78.5%]</t>
  </si>
  <si>
    <t>64.9% [60.3%;69.2%]</t>
  </si>
  <si>
    <t>11.6% [3.89%;25.1%]</t>
  </si>
  <si>
    <t>23.7% [21.5%;26.0%]</t>
  </si>
  <si>
    <t>35.1% [30.8%;39.7%]</t>
  </si>
  <si>
    <t>13.0 [12.0;13.0]</t>
  </si>
  <si>
    <t>12.0 [11.0;12.0]</t>
  </si>
  <si>
    <t>93.0% [80.9%;98.5%]</t>
  </si>
  <si>
    <t>41.5% [28.1%;55.9%]</t>
  </si>
  <si>
    <t>glucose.group:</t>
  </si>
  <si>
    <t>6.98% [1.46%;19.1%]</t>
  </si>
  <si>
    <t>58.5% [44.1%;71.9%]</t>
  </si>
  <si>
    <t>    CGI</t>
  </si>
  <si>
    <t>6.32% [5.11%;7.72%]</t>
  </si>
  <si>
    <t>18.1% [14.7%;21.9%]</t>
  </si>
  <si>
    <t>8.93 [7.61;10.2]</t>
  </si>
  <si>
    <t>12.2 [11.0;13.4]</t>
  </si>
  <si>
    <t>    IFG</t>
  </si>
  <si>
    <t>21.2% [19.1%;23.5%]</t>
  </si>
  <si>
    <t>0.00% [0.00%;0.79%]</t>
  </si>
  <si>
    <t>    IGT</t>
  </si>
  <si>
    <t>17.3% [15.4%;19.4%]</t>
  </si>
  <si>
    <t>27.8% [23.8%;32.1%]</t>
  </si>
  <si>
    <t>30.2% [18.3%;44.3%]</t>
  </si>
  <si>
    <t>    NGT_highFINDRISC</t>
  </si>
  <si>
    <t>8.62% [6.23%;11.6%]</t>
  </si>
  <si>
    <t>18.6% [8.39%;33.4%]</t>
  </si>
  <si>
    <t>37.7% [24.8%;52.1%]</t>
  </si>
  <si>
    <t>    NGT_lowFINDRISC</t>
  </si>
  <si>
    <t>29.0% [26.7%;31.5%]</t>
  </si>
  <si>
    <t>34.3% [30.0%;38.8%]</t>
  </si>
  <si>
    <t>3.77% [0.46%;13.0%]</t>
  </si>
  <si>
    <t>T2D_new</t>
  </si>
  <si>
    <t>2.34% [1.62%;3.28%]</t>
  </si>
  <si>
    <t>11.2% [8.48%;14.4%]</t>
  </si>
  <si>
    <t>62.8% [46.7%;77.0%]</t>
  </si>
  <si>
    <t>9.43% [3.13%;20.7%]</t>
  </si>
  <si>
    <t>153 [147;157]</t>
  </si>
  <si>
    <t>208 [193;217]</t>
  </si>
  <si>
    <t>4.65% [0.57%;15.8%]</t>
  </si>
  <si>
    <t>18.9% [9.44%;32.0%]</t>
  </si>
  <si>
    <t>272 [267;281]</t>
  </si>
  <si>
    <t>279 [266;300]</t>
  </si>
  <si>
    <t>0.133</t>
  </si>
  <si>
    <t>123 [96.3;164]</t>
  </si>
  <si>
    <t>216 [194;270]</t>
  </si>
  <si>
    <t>-89.00 [-90.00;-89.00]</t>
  </si>
  <si>
    <t>-92.00 [-93.00;-91.00]</t>
  </si>
  <si>
    <t>220 [187;241]</t>
  </si>
  <si>
    <t>283 [257;352]</t>
  </si>
  <si>
    <t>-106.00 [-107.00;-106.00]</t>
  </si>
  <si>
    <t>-107.00 [-107.00;-106.00]</t>
  </si>
  <si>
    <t>0.736</t>
  </si>
  <si>
    <t>-81.50 [-86.00;-79.00]</t>
  </si>
  <si>
    <t>-96.00 [-97.00;-93.00]</t>
  </si>
  <si>
    <t>MASLD:</t>
  </si>
  <si>
    <t>-104.00 [-105.00;-102.00]</t>
  </si>
  <si>
    <t>-107.00 [-108.00;-106.00]</t>
  </si>
  <si>
    <t>93.6% [92.2%;94.8%]</t>
  </si>
  <si>
    <t>82.9% [79.1%;86.2%]</t>
  </si>
  <si>
    <t>6.39% [5.17%;7.80%]</t>
  </si>
  <si>
    <t>17.1% [13.8%;20.9%]</t>
  </si>
  <si>
    <t>92.9% [80.5%;98.5%]</t>
  </si>
  <si>
    <t>67.3% [52.9%;79.7%]</t>
  </si>
  <si>
    <t>0.079</t>
  </si>
  <si>
    <t>7.14% [1.50%;19.5%]</t>
  </si>
  <si>
    <t>32.7% [20.3%;47.1%]</t>
  </si>
  <si>
    <t>92.0% [90.4%;93.3%]</t>
  </si>
  <si>
    <t>89.2% [86.0%;91.9%]</t>
  </si>
  <si>
    <t>8.03% [6.66%;9.57%]</t>
  </si>
  <si>
    <t>10.8% [8.14%;14.0%]</t>
  </si>
  <si>
    <t>90.7% [77.9%;97.4%]</t>
  </si>
  <si>
    <t>88.7% [77.0%;95.7%]</t>
  </si>
  <si>
    <t>0.671</t>
  </si>
  <si>
    <t>9.30% [2.59%;22.1%]</t>
  </si>
  <si>
    <t>11.3% [4.27%;23.0%]</t>
  </si>
  <si>
    <t>91.8% [90.2%;93.1%]</t>
  </si>
  <si>
    <t>91.0% [88.0%;93.4%]</t>
  </si>
  <si>
    <t>0.727</t>
  </si>
  <si>
    <t>8.24% [6.86%;9.80%]</t>
  </si>
  <si>
    <t>9.01% [6.57%;12.0%]</t>
  </si>
  <si>
    <t>Hten_med:</t>
  </si>
  <si>
    <t>79.2% [77.0%;81.3%]</t>
  </si>
  <si>
    <t>71.5% [67.1%;75.6%]</t>
  </si>
  <si>
    <t>0.126</t>
  </si>
  <si>
    <t>20.8% [18.7%;23.0%]</t>
  </si>
  <si>
    <t>28.5% [24.4%;32.9%]</t>
  </si>
  <si>
    <t>97.7% [87.7%;99.9%]</t>
  </si>
  <si>
    <t>2.33% [0.06%;12.3%]</t>
  </si>
  <si>
    <t>12.6% [9.74%;16.0%]</t>
  </si>
  <si>
    <t>0.207</t>
  </si>
  <si>
    <t>40.1% [37.5%;42.7%]</t>
  </si>
  <si>
    <t>43.6% [39.0%;48.2%]</t>
  </si>
  <si>
    <t>81.4% [66.6%;91.6%]</t>
  </si>
  <si>
    <t>67.9% [53.7%;80.1%]</t>
  </si>
  <si>
    <t>51.7% [49.1%;54.3%]</t>
  </si>
  <si>
    <t>43.8% [39.2%;48.5%]</t>
  </si>
  <si>
    <t>32.1% [19.9%;46.3%]</t>
  </si>
  <si>
    <t>13.1% [11.4%;15.0%]</t>
  </si>
  <si>
    <t>15.0% [11.9%;18.6%]</t>
  </si>
  <si>
    <t>19.6% [9.82%;33.1%]</t>
  </si>
  <si>
    <t>44.3% [41.7%;46.9%]</t>
  </si>
  <si>
    <t>53.5% [48.8%;58.1%]</t>
  </si>
  <si>
    <t>51.0% [36.6%;65.2%]</t>
  </si>
  <si>
    <t>32.6% [30.2%;35.1%]</t>
  </si>
  <si>
    <t>23.9% [20.1%;28.1%]</t>
  </si>
  <si>
    <t>29.4% [17.5%;43.8%]</t>
  </si>
  <si>
    <t>10.0% [8.50%;11.7%]</t>
  </si>
  <si>
    <t>7.61% [5.36%;10.4%]</t>
  </si>
  <si>
    <t>metab_bmi</t>
  </si>
  <si>
    <t>27.8 [27.5;28.0]</t>
  </si>
  <si>
    <t>28.2 [27.9;28.5]</t>
  </si>
  <si>
    <t>0.511</t>
  </si>
  <si>
    <t>9.52% [2.66%;22.6%]</t>
  </si>
  <si>
    <t>17.0% [8.07%;29.8%]</t>
  </si>
  <si>
    <t>lm_res_metabolites</t>
  </si>
  <si>
    <t>-0.03 [-0.14;0.10]</t>
  </si>
  <si>
    <t>-0.19 [-0.42;0.09]</t>
  </si>
  <si>
    <t>0.640</t>
  </si>
  <si>
    <t>33.3% [19.6%;49.5%]</t>
  </si>
  <si>
    <t>28.6% [15.7%;44.6%]</t>
  </si>
  <si>
    <t>15.1% [6.75%;27.6%]</t>
  </si>
  <si>
    <t>0.00% [0.00%;6.72%]</t>
  </si>
  <si>
    <t>CAC:</t>
  </si>
  <si>
    <t>59.5% [43.3%;74.4%]</t>
  </si>
  <si>
    <t>64.2% [49.8%;76.9%]</t>
  </si>
  <si>
    <t>40.5% [25.6%;56.7%]</t>
  </si>
  <si>
    <t>35.8% [23.1%;50.2%]</t>
  </si>
  <si>
    <t>carplaq:</t>
  </si>
  <si>
    <t>32.6% [19.1%;48.5%]</t>
  </si>
  <si>
    <t>67.4% [51.5%;80.9%]</t>
  </si>
  <si>
    <t>62.3% [47.9%;75.2%]</t>
  </si>
  <si>
    <t>23.0 [22.7;24.3]</t>
  </si>
  <si>
    <t>31.0 [30.2;31.6]</t>
  </si>
  <si>
    <t>-3.17 [-3.41;-2.81]</t>
  </si>
  <si>
    <t>3.17 [2.86;3.48]</t>
  </si>
  <si>
    <t>spearmansRho</t>
  </si>
  <si>
    <t>significance</t>
  </si>
  <si>
    <t>ns</t>
  </si>
  <si>
    <t>significant</t>
  </si>
  <si>
    <t>ns after fdr</t>
  </si>
  <si>
    <t>Baso</t>
  </si>
  <si>
    <t>Gluc</t>
  </si>
  <si>
    <t>Risk_factors</t>
  </si>
  <si>
    <t>bmi</t>
  </si>
  <si>
    <t>arachidonatena(20:4n6)</t>
  </si>
  <si>
    <t>methylmalonatena(MMA)</t>
  </si>
  <si>
    <t>pelargonate(9:0)</t>
  </si>
  <si>
    <t>nonadecanoate(19:0)</t>
  </si>
  <si>
    <t>pantothenate (VitaminnaB5)</t>
  </si>
  <si>
    <t>methylnaindole-3-acetate</t>
  </si>
  <si>
    <t>ritalinic acid</t>
  </si>
  <si>
    <t>N-acetylaspartate ( A)</t>
  </si>
  <si>
    <t>tartronate (hydroxymalo te)</t>
  </si>
  <si>
    <t>trigonelline (N'-methylnicoti te)</t>
  </si>
  <si>
    <t>3-(3-hydroxyphenyl)propio te</t>
  </si>
  <si>
    <t>dihomolinole te (20:3n3 or 3n6)</t>
  </si>
  <si>
    <t>carbamazepine</t>
  </si>
  <si>
    <t>andronasteroid monosulfate C19H28O6S (1)*</t>
  </si>
  <si>
    <t>carbamazepine glucuronide*</t>
  </si>
  <si>
    <t>4-methylbenzenesulfo te</t>
  </si>
  <si>
    <t>1-hydroxy-2- phthalenecarboxylate</t>
  </si>
  <si>
    <t>3-methylglutaco te</t>
  </si>
  <si>
    <t>hydantoin-5-propio te</t>
  </si>
  <si>
    <t>clomipramine</t>
  </si>
  <si>
    <t>preg nediol-3-glucuronide</t>
  </si>
  <si>
    <t>verapamil</t>
  </si>
  <si>
    <t>warfarin</t>
  </si>
  <si>
    <t>2-hydroxyphyta te*</t>
  </si>
  <si>
    <t>3-(3-hydroxyphenyl)propio te sulfate</t>
  </si>
  <si>
    <t>2-keto-3-deoxy-gluco te</t>
  </si>
  <si>
    <t>pregnanolone/allopregnanolonenasulfate</t>
  </si>
  <si>
    <t>chlorthalidone</t>
  </si>
  <si>
    <t>nonanoylcarnitine(C9)</t>
  </si>
  <si>
    <t>glycochenodeoxycholatena3-sulfate</t>
  </si>
  <si>
    <t>oleate/vacce te (18:1)</t>
  </si>
  <si>
    <t>pregabalin</t>
  </si>
  <si>
    <t>e lapril</t>
  </si>
  <si>
    <t xml:space="preserve"> ringenin 7-glucuronide</t>
  </si>
  <si>
    <t>perfluorooctanesulfo te (PFOS)</t>
  </si>
  <si>
    <t>nisi te (24:6n3)</t>
  </si>
  <si>
    <t>fluco zole</t>
  </si>
  <si>
    <t>lyxo te</t>
  </si>
  <si>
    <t>3-carboxy-4-methyl-5-pentyl-2-furanpropio te (3-CMPFP)**</t>
  </si>
  <si>
    <t>2- phthol sulfate</t>
  </si>
  <si>
    <t>citalopram propio te*</t>
  </si>
  <si>
    <t>7-hydroxywarfarin</t>
  </si>
  <si>
    <t>Fibrinopeptide A (3-16)**</t>
  </si>
  <si>
    <t>Glcnac sulfate conjugate of C21H34O2 steroid**</t>
  </si>
  <si>
    <t>X - 24581</t>
  </si>
  <si>
    <t>CNT P2</t>
  </si>
  <si>
    <t>1,00 DKK</t>
  </si>
  <si>
    <t>3,00 DKK</t>
  </si>
  <si>
    <t>4,00 DKK</t>
  </si>
  <si>
    <t>D JA2</t>
  </si>
  <si>
    <t>D JB1</t>
  </si>
  <si>
    <t>D JB8</t>
  </si>
  <si>
    <t>EF 1</t>
  </si>
  <si>
    <t>EF 4</t>
  </si>
  <si>
    <t>E H</t>
  </si>
  <si>
    <t>1,00 LSM</t>
  </si>
  <si>
    <t xml:space="preserve"> AA</t>
  </si>
  <si>
    <t xml:space="preserve"> DK</t>
  </si>
  <si>
    <t xml:space="preserve"> MPT</t>
  </si>
  <si>
    <t>NM T1</t>
  </si>
  <si>
    <t>PLX 4</t>
  </si>
  <si>
    <t>R SE3</t>
  </si>
  <si>
    <t>R SET2</t>
  </si>
  <si>
    <t>SERPI 11</t>
  </si>
  <si>
    <t>SERPI 12</t>
  </si>
  <si>
    <t>SERPI 9</t>
  </si>
  <si>
    <t>1,00 SIT</t>
  </si>
  <si>
    <t>S P23</t>
  </si>
  <si>
    <t>S P29</t>
  </si>
  <si>
    <t>TI GL1</t>
  </si>
  <si>
    <t xml:space="preserve">TXL </t>
  </si>
  <si>
    <t>2,00 VNN</t>
  </si>
  <si>
    <t>Abd VAT area</t>
  </si>
  <si>
    <t>Abd VAT att</t>
  </si>
  <si>
    <t>acetylcarnitineC2</t>
  </si>
  <si>
    <t>adrenate224n6</t>
  </si>
  <si>
    <t>AIDI subtract PIDI</t>
  </si>
  <si>
    <t>alphaCMBHCglucuronide</t>
  </si>
  <si>
    <t>alphahydroxycaproate</t>
  </si>
  <si>
    <t>alphahydroxyisocaproate</t>
  </si>
  <si>
    <t>alphahydroxyisovalerate</t>
  </si>
  <si>
    <t>alphaketobutyrate</t>
  </si>
  <si>
    <t>alphaketoglutarate</t>
  </si>
  <si>
    <t>androstenediol3beta17betadisulfate1</t>
  </si>
  <si>
    <t>androstenediol3beta17betamonosulfate1</t>
  </si>
  <si>
    <t>androstenediol3beta17betamonosulfate2</t>
  </si>
  <si>
    <t>behenoyldihydrosphingomyelind180220</t>
  </si>
  <si>
    <t>betacryptoxanthin</t>
  </si>
  <si>
    <t>betahydroxyisovalerate</t>
  </si>
  <si>
    <t>bilirubindegradationproductC16H18N2O51</t>
  </si>
  <si>
    <t>bilirubindegradationproductC16H18N2O52</t>
  </si>
  <si>
    <t>bilirubindegradationproductC17H18N2O41</t>
  </si>
  <si>
    <t>bilirubindegradationproductC17H18N2O42</t>
  </si>
  <si>
    <t>bilirubindegradationproductC17H18N2O43</t>
  </si>
  <si>
    <t>bilirubinEE</t>
  </si>
  <si>
    <t>branchedchain140dicarboxylicacid</t>
  </si>
  <si>
    <t>branchedchainstraightchainorcyclopropyl121fattyacid</t>
  </si>
  <si>
    <t>butyrylcarnitineC4</t>
  </si>
  <si>
    <t>caffeicacidsulfate</t>
  </si>
  <si>
    <t>carotenediol1</t>
  </si>
  <si>
    <t>carotenediol2</t>
  </si>
  <si>
    <t>carotenediol3</t>
  </si>
  <si>
    <t>catecholsulfate</t>
  </si>
  <si>
    <t>cholicacidglucuronide</t>
  </si>
  <si>
    <t>cis34methyleneheptanoate</t>
  </si>
  <si>
    <t>cis34methyleneheptanoylcarnitine</t>
  </si>
  <si>
    <t>CKMT1A CKMT1B</t>
  </si>
  <si>
    <t>cortoloneglucuronide1</t>
  </si>
  <si>
    <t>cysglyoxidized</t>
  </si>
  <si>
    <t>cysteineglutathionedisulfide</t>
  </si>
  <si>
    <t>decadienedioicacidC102DC</t>
  </si>
  <si>
    <t>DEFB4A DEFB4B</t>
  </si>
  <si>
    <t>deoxycholicacid12sulfate</t>
  </si>
  <si>
    <t>DHA Fatty acid 22 6 g</t>
  </si>
  <si>
    <t>dihydrocaffeatesulfate2</t>
  </si>
  <si>
    <t>dimethylsulfone</t>
  </si>
  <si>
    <t>docosapentaenoaten6DPA225n6</t>
  </si>
  <si>
    <t>dodecadienoate122</t>
  </si>
  <si>
    <t>epiandrosteronesulfate</t>
  </si>
  <si>
    <t>ethylglucuronide</t>
  </si>
  <si>
    <t>etiocholanoloneglucuronide</t>
  </si>
  <si>
    <t>gammaCEHC</t>
  </si>
  <si>
    <t>gammaglutamylglutamine</t>
  </si>
  <si>
    <t>gammaglutamylglycine</t>
  </si>
  <si>
    <t>gammaglutamyltryptophan</t>
  </si>
  <si>
    <t>gammaglutamyltyrosine</t>
  </si>
  <si>
    <t>glucuronideofpiperinemetaboliteC17H21NO33</t>
  </si>
  <si>
    <t>glucuronideofpiperinemetaboliteC17H21NO34</t>
  </si>
  <si>
    <t>glucuronideofpiperinemetaboliteC17H21NO35</t>
  </si>
  <si>
    <t>glutarateC5DC</t>
  </si>
  <si>
    <t>glycerophosphorylcholineGPC</t>
  </si>
  <si>
    <t>glycineconjugateofC10H12O2</t>
  </si>
  <si>
    <t>glycineconjugateofC10H14O21</t>
  </si>
  <si>
    <t>glycobetamuricholate</t>
  </si>
  <si>
    <t>glycochenodeoxycholate3sulfate</t>
  </si>
  <si>
    <t>glycochenodeoxycholateglucuronide1</t>
  </si>
  <si>
    <t>glycocholatesulfate</t>
  </si>
  <si>
    <t>glycocholenatesulfate</t>
  </si>
  <si>
    <t>glycodeoxycholate3sulfate</t>
  </si>
  <si>
    <t>glycosylceramided181231d171241</t>
  </si>
  <si>
    <t>glycosylceramided182241d181242</t>
  </si>
  <si>
    <t>glycosylNbehenoylsphingadienined182220</t>
  </si>
  <si>
    <t>glycosylNpalmitoylsphingosined181160</t>
  </si>
  <si>
    <t>glycoursodeoxycholicacidsulfate1</t>
  </si>
  <si>
    <t>guaiacolsulfate</t>
  </si>
  <si>
    <t>heneicosapentaenoate215n3</t>
  </si>
  <si>
    <t>hexadecanedioateC16</t>
  </si>
  <si>
    <t>hexadecenedioateC161DC</t>
  </si>
  <si>
    <t>HOMA B</t>
  </si>
  <si>
    <t>Homa IR</t>
  </si>
  <si>
    <t>homovanillateHVA</t>
  </si>
  <si>
    <t>hydantoin5propionate</t>
  </si>
  <si>
    <t>hydroxyCMPF</t>
  </si>
  <si>
    <t>hydroxypalmitoylsphingomyelind181160OH</t>
  </si>
  <si>
    <t>IL12A IL12B</t>
  </si>
  <si>
    <t>imidazolelactate</t>
  </si>
  <si>
    <t>indole3carboxylate</t>
  </si>
  <si>
    <t>indoleacetoylcarnitine</t>
  </si>
  <si>
    <t>indolin2one</t>
  </si>
  <si>
    <t>Insulin pmol L</t>
  </si>
  <si>
    <t>Iron mg</t>
  </si>
  <si>
    <t>isobutyrylcarnitineC4</t>
  </si>
  <si>
    <t>isobutyrylglycineC4</t>
  </si>
  <si>
    <t>isoeugenolsulfate</t>
  </si>
  <si>
    <t>Iurobilinogen</t>
  </si>
  <si>
    <t>lactosylNnervonoylsphingosined181241</t>
  </si>
  <si>
    <t>lactosylNpalmitoylsphingosined181160</t>
  </si>
  <si>
    <t>levulinate4oxovalerate</t>
  </si>
  <si>
    <t>Light physical activity</t>
  </si>
  <si>
    <t>linoleoylcholine</t>
  </si>
  <si>
    <t>lithocholatesulfate1</t>
  </si>
  <si>
    <t>lithocholicacidsulfate2</t>
  </si>
  <si>
    <t>Liver att</t>
  </si>
  <si>
    <t>Lurobilin</t>
  </si>
  <si>
    <t>mannonate</t>
  </si>
  <si>
    <t>metaboloniclactonesulfate</t>
  </si>
  <si>
    <t>methioninesulfone</t>
  </si>
  <si>
    <t>methylindole3acetate</t>
  </si>
  <si>
    <t>metoprololacidmetabolite</t>
  </si>
  <si>
    <t>Moderate physical activity</t>
  </si>
  <si>
    <t>myristoylcarnitineC14</t>
  </si>
  <si>
    <t>N2furoylglycine</t>
  </si>
  <si>
    <t>N2N5diacetylornithine</t>
  </si>
  <si>
    <t>N4acetylcytidine</t>
  </si>
  <si>
    <t>N6methyllysine</t>
  </si>
  <si>
    <t>N6N6dimethyllysine</t>
  </si>
  <si>
    <t>Nacetylbetaalanine</t>
  </si>
  <si>
    <t>Nacetylcitrulline</t>
  </si>
  <si>
    <t>Nacetylkynurenine2</t>
  </si>
  <si>
    <t>Nacetyltryptophan</t>
  </si>
  <si>
    <t>neopentylglycoladipate</t>
  </si>
  <si>
    <t>neopentylglycolglutarate</t>
  </si>
  <si>
    <t>Nformylanthranilicacid</t>
  </si>
  <si>
    <t>nifedipine</t>
  </si>
  <si>
    <t>Nmethyltaurine</t>
  </si>
  <si>
    <t>Npalmitoylsphinganined180160</t>
  </si>
  <si>
    <t>Nstearoylsphinganined180180</t>
  </si>
  <si>
    <t>Nstearoylsphingosined181180</t>
  </si>
  <si>
    <t>octadecanedioateC18</t>
  </si>
  <si>
    <t>ogtt 120 min gl</t>
  </si>
  <si>
    <t>oxalateethanedioate</t>
  </si>
  <si>
    <t>PA PCA1 volume</t>
  </si>
  <si>
    <t>PA PCA2 intensity</t>
  </si>
  <si>
    <t>palmitoyldihydrosphingomyelind180160</t>
  </si>
  <si>
    <t>palmitoylsphingomyelind181160</t>
  </si>
  <si>
    <t>palmitoylsphingosinephosphoethanolamined181160</t>
  </si>
  <si>
    <t>pantothenateVitaminB5</t>
  </si>
  <si>
    <t>pcresolglucuronide</t>
  </si>
  <si>
    <t>pcresolsulfate</t>
  </si>
  <si>
    <t>pentoseacid</t>
  </si>
  <si>
    <t>perfluorooctanesulfonatePFOS</t>
  </si>
  <si>
    <t>perfluorooctanoatePFOA</t>
  </si>
  <si>
    <t>phenolglucuronide</t>
  </si>
  <si>
    <t>phenolsulfate</t>
  </si>
  <si>
    <t>pimeloylcarnitine3methyladipoylcarnitineC7DC</t>
  </si>
  <si>
    <t>predicted bmi</t>
  </si>
  <si>
    <t>pregnanediol3glucuronide</t>
  </si>
  <si>
    <t>pregnenetrioldisulfate</t>
  </si>
  <si>
    <t>propionylglycineC3</t>
  </si>
  <si>
    <t>propyleneglutarate2</t>
  </si>
  <si>
    <t>propylenesuberate1</t>
  </si>
  <si>
    <t>propylenesuberate2</t>
  </si>
  <si>
    <t>Risk factors</t>
  </si>
  <si>
    <t>SAT att</t>
  </si>
  <si>
    <t>Selenium ug</t>
  </si>
  <si>
    <t>Smethylcysteinesulfoxide</t>
  </si>
  <si>
    <t>Soft non white bread</t>
  </si>
  <si>
    <t>sphingomyelind171140d161150</t>
  </si>
  <si>
    <t>sphingomyelind171160d181150d161170</t>
  </si>
  <si>
    <t>sphingomyelind172160d182150</t>
  </si>
  <si>
    <t>sphingomyelind180180d190170</t>
  </si>
  <si>
    <t>sphingomyelind180200d160220</t>
  </si>
  <si>
    <t>sphingomyelind181170d171180d191160</t>
  </si>
  <si>
    <t>sphingomyelind181181d182180</t>
  </si>
  <si>
    <t>sphingomyelind181190d191180</t>
  </si>
  <si>
    <t>sphingomyelind181200d161220</t>
  </si>
  <si>
    <t>sphingomyelind181201d182200</t>
  </si>
  <si>
    <t>sphingomyelind181202d182201d161222</t>
  </si>
  <si>
    <t>sphingomyelind181210d171220d161230</t>
  </si>
  <si>
    <t>sphingomyelind181222d182221d161242</t>
  </si>
  <si>
    <t>sphingomyelind181241d182240</t>
  </si>
  <si>
    <t>sphingomyelind181250d190241d201230d191240</t>
  </si>
  <si>
    <t>sphingomyelind182160d181161</t>
  </si>
  <si>
    <t>sphingomyelind182181</t>
  </si>
  <si>
    <t>sphingomyelind182210d162230</t>
  </si>
  <si>
    <t>sphingomyelind182230d181231d171241</t>
  </si>
  <si>
    <t>sphingomyelind182231</t>
  </si>
  <si>
    <t>sphingomyelind182241d181242</t>
  </si>
  <si>
    <t>sphingomyelind182242</t>
  </si>
  <si>
    <t>stearoylsphingomyelind181180</t>
  </si>
  <si>
    <t>tartronatehydroxymalonate</t>
  </si>
  <si>
    <t>taurocholenatesulfate</t>
  </si>
  <si>
    <t>taurodeoxycholicacid3sulfate</t>
  </si>
  <si>
    <t>taurolithocholate3sulfate</t>
  </si>
  <si>
    <t>tauroursodeoxycholicacidsulfate1</t>
  </si>
  <si>
    <t>tetradecadienedioateC142DC</t>
  </si>
  <si>
    <t>tetradecanedioateC14</t>
  </si>
  <si>
    <t>tetrahydrocortisoneglucuronide5</t>
  </si>
  <si>
    <t>THCcarboxylicacid</t>
  </si>
  <si>
    <t>THCcarboxylicacidglucuronide</t>
  </si>
  <si>
    <t>Thiamine mg</t>
  </si>
  <si>
    <t>Thigh IMAT area</t>
  </si>
  <si>
    <t>Thigh IMAT att</t>
  </si>
  <si>
    <t>Thigh muscle area</t>
  </si>
  <si>
    <t>Thigh SAT area</t>
  </si>
  <si>
    <t>Thigh SAT att</t>
  </si>
  <si>
    <t>tricosanoylsphingomyelind181230</t>
  </si>
  <si>
    <t>trigonellineNmethylnicotinate</t>
  </si>
  <si>
    <t>trimethylamineNoxide</t>
  </si>
  <si>
    <t>tyramineOsulfate</t>
  </si>
  <si>
    <t>UrolithinBglucuronide</t>
  </si>
  <si>
    <t>ursodeoxycholatesulfate1</t>
  </si>
  <si>
    <t>Vigorous Moderate physical activity</t>
  </si>
  <si>
    <t>Vigorous physical activity</t>
  </si>
  <si>
    <t>Vitamin B12 ug</t>
  </si>
  <si>
    <t>Vitamin B6 mg</t>
  </si>
  <si>
    <t>Vitamin C mg</t>
  </si>
  <si>
    <t>Vitamin E mg</t>
  </si>
  <si>
    <t>X07765</t>
  </si>
  <si>
    <t>X10hydroxywarfarin</t>
  </si>
  <si>
    <t>X11299</t>
  </si>
  <si>
    <t>X11308</t>
  </si>
  <si>
    <t>X11315</t>
  </si>
  <si>
    <t>X11478</t>
  </si>
  <si>
    <t>X11483</t>
  </si>
  <si>
    <t>X11843</t>
  </si>
  <si>
    <t>X11847</t>
  </si>
  <si>
    <t>X11850</t>
  </si>
  <si>
    <t>X11858</t>
  </si>
  <si>
    <t>X11enylpalmitoyl2linoleoylGPCP160182</t>
  </si>
  <si>
    <t>X11enylpalmitoyl2linoleoylGPEP160182</t>
  </si>
  <si>
    <t>X11enylpalmitoyl2oleoylGPCP160181</t>
  </si>
  <si>
    <t>X11enylpalmitoyl2palmitoleoylGPCP160161</t>
  </si>
  <si>
    <t>X11enylpalmitoyl2palmitoylGPCP160160</t>
  </si>
  <si>
    <t>X11enylpalmitoylGPCP160</t>
  </si>
  <si>
    <t>X11enylstearoyl2linoleoylGPEP180182</t>
  </si>
  <si>
    <t>X11enylstearoylGPEP180</t>
  </si>
  <si>
    <t>X12013</t>
  </si>
  <si>
    <t>X12126</t>
  </si>
  <si>
    <t>X1213DiHOME</t>
  </si>
  <si>
    <t>X12216</t>
  </si>
  <si>
    <t>X12261</t>
  </si>
  <si>
    <t>X12283</t>
  </si>
  <si>
    <t>X12306</t>
  </si>
  <si>
    <t>X123benzenetriolsulfate2</t>
  </si>
  <si>
    <t>X12410</t>
  </si>
  <si>
    <t>X12411</t>
  </si>
  <si>
    <t>X12543</t>
  </si>
  <si>
    <t>X12544</t>
  </si>
  <si>
    <t>X12707</t>
  </si>
  <si>
    <t>X12718</t>
  </si>
  <si>
    <t>X12726</t>
  </si>
  <si>
    <t>X12729</t>
  </si>
  <si>
    <t>X12730</t>
  </si>
  <si>
    <t>X12812</t>
  </si>
  <si>
    <t>X12816</t>
  </si>
  <si>
    <t>X12851</t>
  </si>
  <si>
    <t>X12dilinoleoylGPC182182</t>
  </si>
  <si>
    <t>X12dipalmitoylGPC160160</t>
  </si>
  <si>
    <t>X13431</t>
  </si>
  <si>
    <t>X13729</t>
  </si>
  <si>
    <t>X137trimethylurate</t>
  </si>
  <si>
    <t>X13844</t>
  </si>
  <si>
    <t>X13866</t>
  </si>
  <si>
    <t>X13dimethylurate</t>
  </si>
  <si>
    <t>X14056</t>
  </si>
  <si>
    <t>X14939</t>
  </si>
  <si>
    <t>X15245</t>
  </si>
  <si>
    <t>X15486</t>
  </si>
  <si>
    <t>X15728</t>
  </si>
  <si>
    <t>X15anhydroglucitol15AG</t>
  </si>
  <si>
    <t>X16124</t>
  </si>
  <si>
    <t>X16hydroxypalmitate</t>
  </si>
  <si>
    <t>X17325</t>
  </si>
  <si>
    <t>X17351</t>
  </si>
  <si>
    <t>X17354</t>
  </si>
  <si>
    <t>X17357</t>
  </si>
  <si>
    <t>X17367</t>
  </si>
  <si>
    <t>X17612</t>
  </si>
  <si>
    <t>X17676</t>
  </si>
  <si>
    <t>X17685</t>
  </si>
  <si>
    <t>X17dimethylurate</t>
  </si>
  <si>
    <t>X18901</t>
  </si>
  <si>
    <t>X19141</t>
  </si>
  <si>
    <t>X1arachidonoylGPE204n6</t>
  </si>
  <si>
    <t>X1arachidonoylGPI204</t>
  </si>
  <si>
    <t>X1carboxyethylisoleucine</t>
  </si>
  <si>
    <t>X1carboxyethylleucine</t>
  </si>
  <si>
    <t>X1carboxyethylphenylalanine</t>
  </si>
  <si>
    <t>X1carboxyethylvaline</t>
  </si>
  <si>
    <t>X1hydroxy2naphthalenecarboxylate</t>
  </si>
  <si>
    <t>X1lignoceroylGPC240</t>
  </si>
  <si>
    <t>X1linoleoylGPC182</t>
  </si>
  <si>
    <t>X1linoleoylGPG182</t>
  </si>
  <si>
    <t>X1methyladenosine</t>
  </si>
  <si>
    <t>X1methylurate</t>
  </si>
  <si>
    <t>X1methylxanthine</t>
  </si>
  <si>
    <t>X1myristoyl2arachidonoylGPC140204</t>
  </si>
  <si>
    <t>X1myristoyl2palmitoylGPC140160</t>
  </si>
  <si>
    <t>X1oleoyl2docosahexaenoylGPC181226</t>
  </si>
  <si>
    <t>X1oleoylglycerol181</t>
  </si>
  <si>
    <t>X1oleoylGPG181</t>
  </si>
  <si>
    <t>X1palmitoleoylglycerol161</t>
  </si>
  <si>
    <t>X1palmitoyl2arachidonoylGPC160204n6</t>
  </si>
  <si>
    <t>X1palmitoyl2arachidonoylGPE160204</t>
  </si>
  <si>
    <t>X1palmitoyl2arachidonoylGPI160204</t>
  </si>
  <si>
    <t>X1palmitoyl2dihomolinolenoylGPC160203n3or6</t>
  </si>
  <si>
    <t>X1palmitoyl2docosahexaenoylGPC160226</t>
  </si>
  <si>
    <t>X1palmitoyl2linoleoylGPE160182</t>
  </si>
  <si>
    <t>X1palmitoyl2linoleoylGPI160182</t>
  </si>
  <si>
    <t>X1palmitoyl2oleoylGPC160181</t>
  </si>
  <si>
    <t>X1palmitoyl2oleoylGPE160181</t>
  </si>
  <si>
    <t>X1palmitoyl2oleoylGPI160181</t>
  </si>
  <si>
    <t>X1palmitoyl2palmitoleoylGPC160161</t>
  </si>
  <si>
    <t>X1palmitoyl2stearoylGPC160180</t>
  </si>
  <si>
    <t>X1palmitoylGPG160</t>
  </si>
  <si>
    <t>X1stearoyl2arachidonoylGPC180204</t>
  </si>
  <si>
    <t>X1stearoyl2arachidonoylGPE180204</t>
  </si>
  <si>
    <t>X1stearoyl2arachidonoylGPI180204</t>
  </si>
  <si>
    <t>X1stearoyl2docosahexaenoylGPC180226</t>
  </si>
  <si>
    <t>X1stearoyl2linoleoylGPE180182</t>
  </si>
  <si>
    <t>X1stearoyl2oleoylGPC180181</t>
  </si>
  <si>
    <t>X1stearoyl2oleoylGPE180181</t>
  </si>
  <si>
    <t>X1stearoylGPC180</t>
  </si>
  <si>
    <t>X1stearoylGPG180</t>
  </si>
  <si>
    <t>X21286</t>
  </si>
  <si>
    <t>X21319</t>
  </si>
  <si>
    <t>X21383</t>
  </si>
  <si>
    <t>X21441</t>
  </si>
  <si>
    <t>X21442</t>
  </si>
  <si>
    <t>X21467</t>
  </si>
  <si>
    <t>X21471</t>
  </si>
  <si>
    <t>X21661</t>
  </si>
  <si>
    <t>X21733</t>
  </si>
  <si>
    <t>X21752</t>
  </si>
  <si>
    <t>X21796</t>
  </si>
  <si>
    <t>X21821</t>
  </si>
  <si>
    <t>X22509</t>
  </si>
  <si>
    <t>X22776</t>
  </si>
  <si>
    <t>X22834</t>
  </si>
  <si>
    <t>X23639</t>
  </si>
  <si>
    <t>X23655</t>
  </si>
  <si>
    <t>X23680</t>
  </si>
  <si>
    <t>X23780</t>
  </si>
  <si>
    <t>X23782</t>
  </si>
  <si>
    <t>X23922</t>
  </si>
  <si>
    <t>X23997</t>
  </si>
  <si>
    <t>X24295</t>
  </si>
  <si>
    <t>X24306</t>
  </si>
  <si>
    <t>X24337</t>
  </si>
  <si>
    <t>X24588</t>
  </si>
  <si>
    <t>X24757</t>
  </si>
  <si>
    <t>X24970</t>
  </si>
  <si>
    <t>X24975</t>
  </si>
  <si>
    <t>X25389</t>
  </si>
  <si>
    <t>X25404</t>
  </si>
  <si>
    <t>X25417</t>
  </si>
  <si>
    <t>X25419</t>
  </si>
  <si>
    <t>X25503</t>
  </si>
  <si>
    <t>X25520</t>
  </si>
  <si>
    <t>X25523</t>
  </si>
  <si>
    <t>X25524</t>
  </si>
  <si>
    <t>X25OH VitD</t>
  </si>
  <si>
    <t>X26dihydroxybenzoicacid</t>
  </si>
  <si>
    <t>X2acetamidophenolsulfate</t>
  </si>
  <si>
    <t>X2aminophenolsulfate</t>
  </si>
  <si>
    <t>X2hydroxy3methylvalerate</t>
  </si>
  <si>
    <t>X2hydroxybutyrate2hydroxyisobutyrate</t>
  </si>
  <si>
    <t>X2oleoylglycerol181</t>
  </si>
  <si>
    <t>X2Omethylcytidine</t>
  </si>
  <si>
    <t>X2piperidinone</t>
  </si>
  <si>
    <t>X2R3Rdihydroxybutyrate</t>
  </si>
  <si>
    <t>X33hydroxyphenylpropionate</t>
  </si>
  <si>
    <t>X34dihydroxybutyrate</t>
  </si>
  <si>
    <t>X37dimethylurate</t>
  </si>
  <si>
    <t>X3bhydroxy5cholenoicacid</t>
  </si>
  <si>
    <t>X3carboxy4methyl5pentyl2furanpropionate3CMPFP</t>
  </si>
  <si>
    <t>X3carboxy4methyl5propyl2furanpropanoateCMPF</t>
  </si>
  <si>
    <t>X3ethylcatecholsulfate1</t>
  </si>
  <si>
    <t>X3hydroxy3methylglutarate</t>
  </si>
  <si>
    <t>X3hydroxycotinineglucuronide</t>
  </si>
  <si>
    <t>X3hydroxyindolin2onesulfate</t>
  </si>
  <si>
    <t>X3hydroxypyridinesulfate</t>
  </si>
  <si>
    <t>X3indoleglyoxylicacid</t>
  </si>
  <si>
    <t>X3methoxycatecholsulfate1</t>
  </si>
  <si>
    <t>X3methoxycatecholsulfate2</t>
  </si>
  <si>
    <t>X3methyl2oxobutyrate</t>
  </si>
  <si>
    <t>X3methyl2oxovalerate</t>
  </si>
  <si>
    <t>X3methyladipate</t>
  </si>
  <si>
    <t>X3methylcatecholsulfate1</t>
  </si>
  <si>
    <t>X3methylglutarylcarnitine2</t>
  </si>
  <si>
    <t>X3methylxanthine</t>
  </si>
  <si>
    <t>X3phenylpropionatehydrocinnamate</t>
  </si>
  <si>
    <t>X4acetylphenylsulfate</t>
  </si>
  <si>
    <t>X4allylcatecholsulfate</t>
  </si>
  <si>
    <t>X4allylphenolsulfate</t>
  </si>
  <si>
    <t>X4cholesten3one</t>
  </si>
  <si>
    <t>X4ethylcatecholsulfate</t>
  </si>
  <si>
    <t>X4ethylphenylsulfate</t>
  </si>
  <si>
    <t>X4hydroxychlorothalonil</t>
  </si>
  <si>
    <t>X4hydroxycoumarin</t>
  </si>
  <si>
    <t>X4hydroxyhippurate</t>
  </si>
  <si>
    <t>X4hydroxyphenylacetate</t>
  </si>
  <si>
    <t>X4hydroxyphenylpyruvate</t>
  </si>
  <si>
    <t>X4methyl2oxopentanoate</t>
  </si>
  <si>
    <t>X4methylcatecholsulfate</t>
  </si>
  <si>
    <t>X4methylguaiacolsulfate</t>
  </si>
  <si>
    <t>X4oxoretinoicacid</t>
  </si>
  <si>
    <t>X4vinylcatecholsulfate</t>
  </si>
  <si>
    <t>X4vinylphenolsulfate</t>
  </si>
  <si>
    <t>X56dihydrouridine</t>
  </si>
  <si>
    <t>X5acetylamino6amino3methyluracil</t>
  </si>
  <si>
    <t>X5acetylamino6formylamino3methyluracil</t>
  </si>
  <si>
    <t>X5alphaandrostan3alpha17betadiolmonosulfate1</t>
  </si>
  <si>
    <t>X5alphaandrostan3beta17alphadioldisulfate</t>
  </si>
  <si>
    <t>X5alphapregnan3beta20alphadioldisulfate</t>
  </si>
  <si>
    <t>X5alphapregnan3beta20alphadiolmonosulfate2</t>
  </si>
  <si>
    <t>X5hydroxy2methylpyridinesulfate</t>
  </si>
  <si>
    <t>X5hydroxyhexanoate</t>
  </si>
  <si>
    <t>X6bromotryptophan</t>
  </si>
  <si>
    <t>X6hydroxyindolesulfate</t>
  </si>
  <si>
    <t>X7HOCA</t>
  </si>
  <si>
    <t>X7hydroxywarfarin</t>
  </si>
  <si>
    <t>X7methylxanthine</t>
  </si>
  <si>
    <t>Comparison of Network Properties - Species Level</t>
  </si>
  <si>
    <t>Comparison of Network Properties -  Genus Level</t>
  </si>
  <si>
    <t>----------------------------------</t>
  </si>
  <si>
    <t>______________________________</t>
  </si>
  <si>
    <t>Global network properties</t>
  </si>
  <si>
    <t>`````````````````````````</t>
  </si>
  <si>
    <t>Largest connected component (LCC):</t>
  </si>
  <si>
    <t>Relative LCC size              0.839         0.824         0.016</t>
  </si>
  <si>
    <t>Relative LCC size              0.806         0.824         0.018</t>
  </si>
  <si>
    <t>Clustering coefficient         0.619         0.497         0.122</t>
  </si>
  <si>
    <t>Clustering coefficient         0.616         0.603         0.013</t>
  </si>
  <si>
    <t>Modularity                     0.143         0.255         0.112</t>
  </si>
  <si>
    <t>Modularity                     0.121         0.172         0.051</t>
  </si>
  <si>
    <t>Positive edge percentage      61.325        62.323         0.998</t>
  </si>
  <si>
    <t>Positive edge percentage      56.417        59.774         3.357</t>
  </si>
  <si>
    <t>Edge density                   0.116         0.060         0.056</t>
  </si>
  <si>
    <t>Edge density                   0.161         0.137         0.024</t>
  </si>
  <si>
    <t>Natural connectivity           0.014         0.004         0.010</t>
  </si>
  <si>
    <t>Natural connectivity           0.015         0.010         0.005</t>
  </si>
  <si>
    <t>Vertex connectivity            1.000         1.000         0.000</t>
  </si>
  <si>
    <t>Edge connectivity              1.000         1.000         0.000</t>
  </si>
  <si>
    <t>Average dissimilarity*         0.911         0.922         0.011</t>
  </si>
  <si>
    <t>Average dissimilarity*         0.904         0.912         0.008</t>
  </si>
  <si>
    <t>Average path length**          2.323         2.682         0.359</t>
  </si>
  <si>
    <t>Average path length**          2.223         2.219         0.004</t>
  </si>
  <si>
    <t>Whole network:</t>
  </si>
  <si>
    <t>Number of components          59.000        61.000         2.000</t>
  </si>
  <si>
    <t>Number of components          31.000        30.000         1.000</t>
  </si>
  <si>
    <t>Clustering coefficient         0.617         0.506         0.111</t>
  </si>
  <si>
    <t>Modularity                     0.148         0.257         0.109</t>
  </si>
  <si>
    <t>Modularity                     0.123         0.173         0.051</t>
  </si>
  <si>
    <t>Positive edge percentage      61.334        62.381         1.047</t>
  </si>
  <si>
    <t>Positive edge percentage      56.504        59.805         3.300</t>
  </si>
  <si>
    <t>Edge density                   0.082         0.041         0.041</t>
  </si>
  <si>
    <t>Edge density                   0.104         0.093         0.012</t>
  </si>
  <si>
    <t>Natural connectivity           0.012         0.003         0.008</t>
  </si>
  <si>
    <t>Natural connectivity           0.011         0.008         0.003</t>
  </si>
  <si>
    <t>-----</t>
  </si>
  <si>
    <t>*: Dissimilarity = 1 - edge weight</t>
  </si>
  <si>
    <t>**: Path length = Sum of dissimilarities along the path</t>
  </si>
  <si>
    <t>Jaccard index (similarity betw. sets of most central nodes)</t>
  </si>
  <si>
    <t>```````````````````````````````````````````````````````````</t>
  </si>
  <si>
    <t>Jacc   P(&lt;=Jacc)     P(&gt;=Jacc)</t>
  </si>
  <si>
    <t>degree             0.514    0.999996      0.000009 ***</t>
  </si>
  <si>
    <t>degree             0.530    0.999685      0.000760 ***</t>
  </si>
  <si>
    <t>betweenness centr. 0.276    0.133422      0.908551</t>
  </si>
  <si>
    <t>betweenness centr. 0.412    0.874358      0.213162</t>
  </si>
  <si>
    <t>closeness centr.   0.273    0.361971      0.793851</t>
  </si>
  <si>
    <t>closeness centr.   0.238    0.248646      0.878844</t>
  </si>
  <si>
    <t>eigenvec. centr.   0.490    0.999960      0.000081 ***</t>
  </si>
  <si>
    <t>eigenvec. centr.   0.524    0.999407      0.001400 **</t>
  </si>
  <si>
    <t>hub taxa           0.083    0.053951 .    0.992293</t>
  </si>
  <si>
    <t>hub taxa           0.000    0.197531      1.000000</t>
  </si>
  <si>
    <t>Jaccard index in [0,1] (1 indicates perfect agreement)</t>
  </si>
  <si>
    <t>Adjusted Rand index (similarity betw. clusterings)</t>
  </si>
  <si>
    <t>``````````````````````````````````````````````````</t>
  </si>
  <si>
    <t>wholeNet       LCC</t>
  </si>
  <si>
    <t>ARI        0.195     0.187</t>
  </si>
  <si>
    <t>ARI        0.071      0.06</t>
  </si>
  <si>
    <t>ARI in [-1,1] with ARI=1: perfect agreement betw. clusterings</t>
  </si>
  <si>
    <t>ARI=0: expected for two random clusterings</t>
  </si>
  <si>
    <t>Graphlet Correlation Distance</t>
  </si>
  <si>
    <t>`````````````````````````````</t>
  </si>
  <si>
    <t>GCD    0.631     1.063</t>
  </si>
  <si>
    <t>GCD    0.238     0.466</t>
  </si>
  <si>
    <t>GCD &gt;= 0 (GCD=0 indicates perfect agreement between GCMs)</t>
  </si>
  <si>
    <t>Centrality measures</t>
  </si>
  <si>
    <t>- In decreasing order</t>
  </si>
  <si>
    <t>- Computed for the whole network</t>
  </si>
  <si>
    <t>````````````````````````````````````</t>
  </si>
  <si>
    <t>Degree (normalized):</t>
  </si>
  <si>
    <t>CAG-492 sp900553225                  0.382       0.060     0.322</t>
  </si>
  <si>
    <t>CAG-1000 sp000434555               0.290       0.041     0.249</t>
  </si>
  <si>
    <t>CAG-269 sp000437215                  0.294       0.008     0.286</t>
  </si>
  <si>
    <t>CAG-110 sp000434635                0.266       0.036     0.231</t>
  </si>
  <si>
    <t>CAG-552 sp000435495                  0.330       0.052     0.278</t>
  </si>
  <si>
    <t>UBA11524 sp000437595               0.272       0.047     0.225</t>
  </si>
  <si>
    <t>CAG-1000 sp000434555                 0.343       0.070     0.273</t>
  </si>
  <si>
    <t>Coprococcus eutactus_A             0.237       0.018     0.219</t>
  </si>
  <si>
    <t>Ruminococcus_B gnavus                0.364       0.117     0.247</t>
  </si>
  <si>
    <t>CAG-307 sp001916215                0.320       0.107     0.213</t>
  </si>
  <si>
    <t>Erysipelatoclostridium ramosum       0.281       0.039     0.242</t>
  </si>
  <si>
    <t>CAG-1024 sp000432015               0.284       0.071     0.213</t>
  </si>
  <si>
    <t>CAG-710 sp000432595                  0.252       0.010     0.242</t>
  </si>
  <si>
    <t>CAG-533 sp000434495                0.213       0.000     0.213</t>
  </si>
  <si>
    <t>Victivallis sp900550905              0.281       0.042     0.239</t>
  </si>
  <si>
    <t>Methanobrevibacter_A smithii       0.036       0.249     0.213</t>
  </si>
  <si>
    <t>CAG-452 sp000434035                  0.278       0.042     0.236</t>
  </si>
  <si>
    <t>KLE1615 sp900066985                0.112       0.320     0.207</t>
  </si>
  <si>
    <t>CAG-103 sp900543625                  0.260       0.026     0.234</t>
  </si>
  <si>
    <t>Sodaliphilus sp004557565           0.325       0.118     0.207</t>
  </si>
  <si>
    <t>Betweenness centrality (normalized):</t>
  </si>
  <si>
    <t>Phil1 sp001940855                    0.000       0.072     0.071</t>
  </si>
  <si>
    <t>Phil1 sp001940855                     0.002       0.058     0.056</t>
  </si>
  <si>
    <t>CAG-83 sp900552725                   0.006       0.064     0.058</t>
  </si>
  <si>
    <t>Anaerobutyricum hallii                0.001       0.035     0.035</t>
  </si>
  <si>
    <t>SFEL01 sp004557245                   0.002       0.035     0.033</t>
  </si>
  <si>
    <t>CAG-170 sp000432135                   0.023       0.057     0.034</t>
  </si>
  <si>
    <t>Faecalibacterium prausnitzii_I       0.036       0.007     0.029</t>
  </si>
  <si>
    <t>CAG-1138 sp000434675                  0.077       0.044     0.034</t>
  </si>
  <si>
    <t>CAG-492 sp900553225                  0.029       0.001     0.028</t>
  </si>
  <si>
    <t>CAG-279 sp000437795                   0.000       0.028     0.028</t>
  </si>
  <si>
    <t>Enterocloster sp000431375            0.001       0.029     0.028</t>
  </si>
  <si>
    <t>Flavonifractor plautii                0.065       0.037     0.028</t>
  </si>
  <si>
    <t>Firm-11 sp900540045                  0.011       0.039     0.028</t>
  </si>
  <si>
    <t>SFEL01 sp004557245                    0.001       0.027     0.027</t>
  </si>
  <si>
    <t>Bifidobacterium adolescentis         0.000       0.025     0.025</t>
  </si>
  <si>
    <t>CAG-81 sp900066535                    0.017       0.044     0.026</t>
  </si>
  <si>
    <t>Faecalibacterium prausnitzii_E       0.025       0.000     0.025</t>
  </si>
  <si>
    <t>Fusicatenibacter saccharivorans       0.038       0.013     0.025</t>
  </si>
  <si>
    <t>CAG-353 sp900066885                  0.022       0.000     0.022</t>
  </si>
  <si>
    <t>UBA1685 sp002320595                   0.000       0.023     0.023</t>
  </si>
  <si>
    <t>Closeness centrality (normalized):</t>
  </si>
  <si>
    <t>CAG-793 sp000433915                0.478       0.000     0.478</t>
  </si>
  <si>
    <t>CAG-533 sp000434495               0.520       0.000     0.520</t>
  </si>
  <si>
    <t>UMGS911 sp900545935                0.449       0.000     0.449</t>
  </si>
  <si>
    <t>SFFH01 sp900542445                0.506       0.000     0.506</t>
  </si>
  <si>
    <t>Acetatifactor sp900755865          0.448       0.000     0.448</t>
  </si>
  <si>
    <t>higher closeness centrality for several bacteria s.a. Ruminococcusm Eubacterium and Blautia in higher metBMI but higher for methanobrevibacter and UBA 1685 in lower metBMI</t>
  </si>
  <si>
    <t>UBA1685 sp002320595               0.000       0.464     0.464</t>
  </si>
  <si>
    <t>Ruminococcus_C sp900545285         0.446       0.000     0.446</t>
  </si>
  <si>
    <t>Ruminiclostridium_E siraeum       0.441       0.000     0.441</t>
  </si>
  <si>
    <t>Coprococcus_A sp900548825          0.433       0.000     0.433</t>
  </si>
  <si>
    <t>Clostridium sp900539375           0.440       0.000     0.440</t>
  </si>
  <si>
    <t>UBA11452 sp003526375               0.431       0.000     0.431</t>
  </si>
  <si>
    <t>CAG-95 sp000438155                0.429       0.000     0.429</t>
  </si>
  <si>
    <t>Eubacterium_R sp900539775          0.422       0.000     0.422</t>
  </si>
  <si>
    <t>SFMI01 sp004556155                0.425       0.000     0.425</t>
  </si>
  <si>
    <t>Blautia_A sp900120195              0.418       0.003     0.414</t>
  </si>
  <si>
    <t>UMGS1241 sp900540495              0.000       0.422     0.422</t>
  </si>
  <si>
    <t>UBA1685 sp002320595                0.000       0.409     0.409</t>
  </si>
  <si>
    <t>Catenibacterium sp000437715       0.000       0.405     0.405</t>
  </si>
  <si>
    <t>Methanobrevibacter_A smithii       0.000       0.409     0.409</t>
  </si>
  <si>
    <t>QAMH01 sp900544245                0.382       0.000     0.382</t>
  </si>
  <si>
    <t>_________________________________________________________</t>
  </si>
  <si>
    <t>Significance codes: ***: 0.001, **: 0.01, *: 0.05, .: 0.1</t>
  </si>
  <si>
    <t xml:space="preserve">Differential Network </t>
  </si>
  <si>
    <t>group '1' group '2'</t>
  </si>
  <si>
    <t>Relative LCC size          0.83938   0.82383</t>
  </si>
  <si>
    <t>Clustering coefficient     0.61929   0.49720</t>
  </si>
  <si>
    <t>Modularity                 0.14287   0.25519</t>
  </si>
  <si>
    <t>Positive edge percentage  61.32479  62.32313</t>
  </si>
  <si>
    <t>Edge density               0.11627   0.06029</t>
  </si>
  <si>
    <t>Natural connectivity       0.01448   0.00410</t>
  </si>
  <si>
    <t>Vertex connectivity        1.00000   1.00000</t>
  </si>
  <si>
    <t>Edge connectivity          1.00000   1.00000</t>
  </si>
  <si>
    <t>Average dissimilarity*     0.91141   0.92241</t>
  </si>
  <si>
    <t>Average path length**      2.32310   2.68220</t>
  </si>
  <si>
    <t>Number of components      59.00000  61.00000</t>
  </si>
  <si>
    <t>Clustering coefficient     0.61719   0.50604</t>
  </si>
  <si>
    <t>Modularity                 0.14847   0.25736</t>
  </si>
  <si>
    <t>Positive edge percentage  61.33377  62.38111</t>
  </si>
  <si>
    <t>Edge density               0.08193   0.04103</t>
  </si>
  <si>
    <t>Natural connectivity       0.01168   0.00326</t>
  </si>
  <si>
    <t>Clusters</t>
  </si>
  <si>
    <t>- In the whole network</t>
  </si>
  <si>
    <t>- Algorithm: cluster_fast_greedy</t>
  </si>
  <si>
    <t>````````````````````````````````</t>
  </si>
  <si>
    <t>group '1':</t>
  </si>
  <si>
    <t>name:  0  1  2  3  4  5 6 7 8 9 10 11 12 13 14</t>
  </si>
  <si>
    <t>#: 55 98 77 79 20 28 3 2 2 5  2  2  5  2  6</t>
  </si>
  <si>
    <t>group '2':</t>
  </si>
  <si>
    <t>name:  0  1  2  3  4  5 6 7  8 9 10 11 12 13 14 15 16 17 18 19 20</t>
  </si>
  <si>
    <t>#: 55 73 90 81 18 10 3 2 21 4  3  3  2  5  3  2  2  2  2  3  2</t>
  </si>
  <si>
    <t>Hubs</t>
  </si>
  <si>
    <t>- In alphabetical/numerical order</t>
  </si>
  <si>
    <t>- Based on log-normal quantiles of centralities</t>
  </si>
  <si>
    <t>```````````````````````````````````````````````</t>
  </si>
  <si>
    <t>group '1'             group '2'</t>
  </si>
  <si>
    <t>CAG-1138 sp000434675 Blautia_A sp003471165</t>
  </si>
  <si>
    <t>- Computed for the complete network</t>
  </si>
  <si>
    <t>Flavonifractor plautii   0.38961   0.22857</t>
  </si>
  <si>
    <t>CAG-492 sp900553225   0.38182   0.05974</t>
  </si>
  <si>
    <t>CAG-83 sp900548615   0.37922   0.22857</t>
  </si>
  <si>
    <t>CAG-1138 sp000434675   0.37403   0.25455</t>
  </si>
  <si>
    <t>Enterocloster bolteae   0.36883   0.21558</t>
  </si>
  <si>
    <t>______    ______</t>
  </si>
  <si>
    <t>Phil1 sp001940855   0.08571    0.2961</t>
  </si>
  <si>
    <t>CAG-83 sp900552725   0.24935   0.27273</t>
  </si>
  <si>
    <t>UBA3210 sp900755065   0.30909   0.25455</t>
  </si>
  <si>
    <t>SFEL01 sp004557245   0.22078   0.25195</t>
  </si>
  <si>
    <t>Flavonifractor plautii   0.05537   0.03577</t>
  </si>
  <si>
    <t>CAG-1138 sp000434675   0.05268   0.03366</t>
  </si>
  <si>
    <t>Enterocloster bolteae   0.04859   0.06832</t>
  </si>
  <si>
    <t>CAG-83 sp900548615   0.04064   0.01947</t>
  </si>
  <si>
    <t>Faecalibacterium prausnitzii_I   0.03585   0.00728</t>
  </si>
  <si>
    <t>Phil1 sp001940855     7e-05   0.07151</t>
  </si>
  <si>
    <t>CAG-83 sp900552725   0.00626   0.06438</t>
  </si>
  <si>
    <t>Firm-11 sp900540045   0.01134   0.03918</t>
  </si>
  <si>
    <t>CAG-1138 sp000434675   0.68315   0.55385</t>
  </si>
  <si>
    <t>Flavonifractor plautii   0.67351   0.53529</t>
  </si>
  <si>
    <t>CAG-492 sp900553225   0.67276   0.40598</t>
  </si>
  <si>
    <t>Enterocloster bolteae   0.66709   0.53238</t>
  </si>
  <si>
    <t>CAG-83 sp900548615   0.66336   0.54744</t>
  </si>
  <si>
    <t>Phil1 sp001940855   0.45242   0.58692</t>
  </si>
  <si>
    <t>CAG-83 sp900552725   0.57252   0.57891</t>
  </si>
  <si>
    <t>SFEL01 sp004557245   0.54825   0.56145</t>
  </si>
  <si>
    <t>UBA3210 sp900755065   0.62229    0.5533</t>
  </si>
  <si>
    <t>Eigenvector centrality (normalized):</t>
  </si>
  <si>
    <t>CAG-1138 sp000434675         1   0.80909</t>
  </si>
  <si>
    <t>CAG-460 sp900544625   0.85554   0.50155</t>
  </si>
  <si>
    <t>CAG-1000 sp000434555   0.83606   0.14564</t>
  </si>
  <si>
    <t>CAG-492 sp900553225    0.8311   0.14949</t>
  </si>
  <si>
    <t>Zag1 sp001765415   0.80188     0.299</t>
  </si>
  <si>
    <t>CAG-83 sp900552725   0.38745         1</t>
  </si>
  <si>
    <t>Phil1 sp001940855    0.1006   0.96507</t>
  </si>
  <si>
    <t>SFEL01 sp004557245   0.34667   0.82417</t>
  </si>
  <si>
    <t>CAG-83 sp900548615   0.69749   0.80464</t>
  </si>
  <si>
    <t>Species</t>
  </si>
  <si>
    <t>Feature</t>
  </si>
  <si>
    <t>Status</t>
  </si>
  <si>
    <t>Cohen's D</t>
  </si>
  <si>
    <t>FDR_Q</t>
  </si>
  <si>
    <t>abundance</t>
  </si>
  <si>
    <t>Phylum</t>
  </si>
  <si>
    <t>Class</t>
  </si>
  <si>
    <t>Order</t>
  </si>
  <si>
    <t>Family</t>
  </si>
  <si>
    <t>Genus</t>
  </si>
  <si>
    <t>MetBMI Residuals</t>
  </si>
  <si>
    <t>deconfounded</t>
  </si>
  <si>
    <t>&gt;5% m.t.Abund</t>
  </si>
  <si>
    <t>Firmicutes_A</t>
  </si>
  <si>
    <t>Clostridia</t>
  </si>
  <si>
    <t>TANB77</t>
  </si>
  <si>
    <t>CAG-508</t>
  </si>
  <si>
    <t>CAG-269</t>
  </si>
  <si>
    <t>Oscillospirales</t>
  </si>
  <si>
    <t>Ruminococcaceae</t>
  </si>
  <si>
    <t>CAG-115</t>
  </si>
  <si>
    <t>Clostridia_A</t>
  </si>
  <si>
    <t>Christensenellales</t>
  </si>
  <si>
    <t>UBA1750</t>
  </si>
  <si>
    <t>UBA7102</t>
  </si>
  <si>
    <t>UMGS1418 sp900551595</t>
  </si>
  <si>
    <t>Actinobacteriota</t>
  </si>
  <si>
    <t>Coriobacteriia</t>
  </si>
  <si>
    <t>Coriobacteriales</t>
  </si>
  <si>
    <t>Atopobiaceae</t>
  </si>
  <si>
    <t>UMGS1418</t>
  </si>
  <si>
    <t>CAG-917</t>
  </si>
  <si>
    <t>CAG-475</t>
  </si>
  <si>
    <t>Megasphaera sp002319965</t>
  </si>
  <si>
    <t>medication confounded</t>
  </si>
  <si>
    <t>Low abund</t>
  </si>
  <si>
    <t>Firmicutes_C</t>
  </si>
  <si>
    <t>Negativicutes</t>
  </si>
  <si>
    <t>Veillonellales</t>
  </si>
  <si>
    <t>Megasphaeraceae</t>
  </si>
  <si>
    <t>Megasphaera</t>
  </si>
  <si>
    <t>Firmicutes</t>
  </si>
  <si>
    <t>Bacilli</t>
  </si>
  <si>
    <t>Haloplasmatales_A</t>
  </si>
  <si>
    <t>Turicibacteraceae</t>
  </si>
  <si>
    <t>Turicibacter</t>
  </si>
  <si>
    <t>UBA1691 sp900549825</t>
  </si>
  <si>
    <t>Acutalibacteraceae</t>
  </si>
  <si>
    <t>UBA1691</t>
  </si>
  <si>
    <t>UMGS911 sp900546695</t>
  </si>
  <si>
    <t>CAG-272</t>
  </si>
  <si>
    <t>UMGS911</t>
  </si>
  <si>
    <t>UBA5905 sp004558485</t>
  </si>
  <si>
    <t>UBA5905</t>
  </si>
  <si>
    <t>Clostridiales</t>
  </si>
  <si>
    <t>Clostridiaceae</t>
  </si>
  <si>
    <t>Clostridium</t>
  </si>
  <si>
    <t>Actinomycetia</t>
  </si>
  <si>
    <t>Actinomycetales</t>
  </si>
  <si>
    <t>Bifidobacteriaceae</t>
  </si>
  <si>
    <t>Bifidobacterium</t>
  </si>
  <si>
    <t>Peptostreptococcales</t>
  </si>
  <si>
    <t>Anaerovoracaceae</t>
  </si>
  <si>
    <t>UMGS973</t>
  </si>
  <si>
    <t>Faecalicoccus sp900546545</t>
  </si>
  <si>
    <t>Erysipelotrichales</t>
  </si>
  <si>
    <t>Erysipelotrichaceae</t>
  </si>
  <si>
    <t>Faecalicoccus</t>
  </si>
  <si>
    <t>UBA1829 sp900760615</t>
  </si>
  <si>
    <t>Verrucomicrobiota</t>
  </si>
  <si>
    <t>Lentisphaeria</t>
  </si>
  <si>
    <t>Victivallales</t>
  </si>
  <si>
    <t>UBA1829</t>
  </si>
  <si>
    <t>UMGS905</t>
  </si>
  <si>
    <t>Streptococcus pseudopneumoniae_O</t>
  </si>
  <si>
    <t>Lactobacillales</t>
  </si>
  <si>
    <t>Streptococcaceae</t>
  </si>
  <si>
    <t>Streptococcus</t>
  </si>
  <si>
    <t>NSJ-50 sp014385105</t>
  </si>
  <si>
    <t>UMGS1810</t>
  </si>
  <si>
    <t>NSJ-50</t>
  </si>
  <si>
    <t>Oscillospiraceae</t>
  </si>
  <si>
    <t>UBA5446</t>
  </si>
  <si>
    <t>Butyricicoccaceae</t>
  </si>
  <si>
    <t>UMGS1384</t>
  </si>
  <si>
    <t>UBA11452</t>
  </si>
  <si>
    <t>CAG-1000 sp900556025</t>
  </si>
  <si>
    <t>RF39</t>
  </si>
  <si>
    <t>UBA660</t>
  </si>
  <si>
    <t>CAG-1000</t>
  </si>
  <si>
    <t>Massilimaliae</t>
  </si>
  <si>
    <t>CAG-74</t>
  </si>
  <si>
    <t>RUG11247</t>
  </si>
  <si>
    <t>Lachnospirales</t>
  </si>
  <si>
    <t>Lachnospiraceae</t>
  </si>
  <si>
    <t>Coprococcus</t>
  </si>
  <si>
    <t>CAG-110</t>
  </si>
  <si>
    <t>CAG-314</t>
  </si>
  <si>
    <t>UMGS1707</t>
  </si>
  <si>
    <t>Victivallaceae</t>
  </si>
  <si>
    <t>Victivallis</t>
  </si>
  <si>
    <t>Ruminococcus_E</t>
  </si>
  <si>
    <t>CAG-177</t>
  </si>
  <si>
    <t>Evtepia sp900758955</t>
  </si>
  <si>
    <t>Evtepia</t>
  </si>
  <si>
    <t>UBA737</t>
  </si>
  <si>
    <t>Collinsella sp900552995</t>
  </si>
  <si>
    <t>Coriobacteriaceae</t>
  </si>
  <si>
    <t>Collinsella</t>
  </si>
  <si>
    <t>UMGS1663 sp900753245</t>
  </si>
  <si>
    <t>UMGS1663</t>
  </si>
  <si>
    <t>Bacteroidota</t>
  </si>
  <si>
    <t>Bacteroidia</t>
  </si>
  <si>
    <t>Bacteroidales</t>
  </si>
  <si>
    <t>Bacteroidaceae</t>
  </si>
  <si>
    <t>Prevotella</t>
  </si>
  <si>
    <t>UMGS172</t>
  </si>
  <si>
    <t>CAG-83</t>
  </si>
  <si>
    <t>HGM11575</t>
  </si>
  <si>
    <t>SFFH01</t>
  </si>
  <si>
    <t>QAMX01 sp003149835</t>
  </si>
  <si>
    <t>QAMX01</t>
  </si>
  <si>
    <t>Firm-11</t>
  </si>
  <si>
    <t>CAG-238</t>
  </si>
  <si>
    <t>Granulicatella sp900551535</t>
  </si>
  <si>
    <t>Aerococcaceae</t>
  </si>
  <si>
    <t>Granulicatella</t>
  </si>
  <si>
    <t>UBA11524 sp900769075</t>
  </si>
  <si>
    <t>UBA11524</t>
  </si>
  <si>
    <t>CAG-488</t>
  </si>
  <si>
    <t>UMGS1663 sp900553405</t>
  </si>
  <si>
    <t>Ruminococcus sp900545125</t>
  </si>
  <si>
    <t>Ruminococcus</t>
  </si>
  <si>
    <t>Blautia_A</t>
  </si>
  <si>
    <t>CAG-460</t>
  </si>
  <si>
    <t>CAG-217</t>
  </si>
  <si>
    <t>Lacrimispora</t>
  </si>
  <si>
    <t>Ruminococcus_A</t>
  </si>
  <si>
    <t>CAG-552</t>
  </si>
  <si>
    <t>UBA10677</t>
  </si>
  <si>
    <t>Proteobacteria</t>
  </si>
  <si>
    <t>Gammaproteobacteria</t>
  </si>
  <si>
    <t>Burkholderiales</t>
  </si>
  <si>
    <t>Burkholderiaceae</t>
  </si>
  <si>
    <t>Sutterella</t>
  </si>
  <si>
    <t>CAG-273 sp900752095</t>
  </si>
  <si>
    <t>CAG-273</t>
  </si>
  <si>
    <t>Pradoshia sp001183965</t>
  </si>
  <si>
    <t>Bacillales_B</t>
  </si>
  <si>
    <t>DSM-1321</t>
  </si>
  <si>
    <t>Pradoshia</t>
  </si>
  <si>
    <t>Clostridium_Q</t>
  </si>
  <si>
    <t>UBA1221 sp900770525</t>
  </si>
  <si>
    <t>Cyanobacteria</t>
  </si>
  <si>
    <t>Vampirovibrionia</t>
  </si>
  <si>
    <t>Gastranaerophilales</t>
  </si>
  <si>
    <t>Gastranaerophilaceae</t>
  </si>
  <si>
    <t>UBA1221</t>
  </si>
  <si>
    <t>Angelakisella</t>
  </si>
  <si>
    <t>CAG-1193</t>
  </si>
  <si>
    <t>An23 sp900545755</t>
  </si>
  <si>
    <t>Synergistota</t>
  </si>
  <si>
    <t>Synergistia</t>
  </si>
  <si>
    <t>Synergistales</t>
  </si>
  <si>
    <t>Synergistaceae</t>
  </si>
  <si>
    <t>An23</t>
  </si>
  <si>
    <t>1XD42-69</t>
  </si>
  <si>
    <t>Olsenella_E</t>
  </si>
  <si>
    <t>HGM11514</t>
  </si>
  <si>
    <t>Schaedlerella</t>
  </si>
  <si>
    <t>Blautia</t>
  </si>
  <si>
    <t>Fusobacterium_A sp900555845</t>
  </si>
  <si>
    <t>Fusobacteriota</t>
  </si>
  <si>
    <t>Fusobacteriia</t>
  </si>
  <si>
    <t>Fusobacteriales</t>
  </si>
  <si>
    <t>Fusobacteriaceae</t>
  </si>
  <si>
    <t>Fusobacterium_A</t>
  </si>
  <si>
    <t>UMGS75 sp900752975</t>
  </si>
  <si>
    <t>ML615J-28</t>
  </si>
  <si>
    <t>CAG-313</t>
  </si>
  <si>
    <t>UMGS75</t>
  </si>
  <si>
    <t>HGM12998</t>
  </si>
  <si>
    <t>UBA866</t>
  </si>
  <si>
    <t>CAG-465</t>
  </si>
  <si>
    <t>Lawsonibacter</t>
  </si>
  <si>
    <t>Roseburia</t>
  </si>
  <si>
    <t>Faecalimonas</t>
  </si>
  <si>
    <t>CAG-317</t>
  </si>
  <si>
    <t>Eubacterium_G</t>
  </si>
  <si>
    <t>Slackia_A sp900553655</t>
  </si>
  <si>
    <t>Eggerthellaceae</t>
  </si>
  <si>
    <t>Slackia_A</t>
  </si>
  <si>
    <t>TF01-11</t>
  </si>
  <si>
    <t>CAG-776 sp900758895</t>
  </si>
  <si>
    <t>CAG-776</t>
  </si>
  <si>
    <t>UBA1259 sp900760875</t>
  </si>
  <si>
    <t>Borkfalkiaceae</t>
  </si>
  <si>
    <t>UBA1259</t>
  </si>
  <si>
    <t>CAG-170</t>
  </si>
  <si>
    <t>CAG-1000 sp900761555</t>
  </si>
  <si>
    <t>HGM12619 sp900753195</t>
  </si>
  <si>
    <t>UBA644</t>
  </si>
  <si>
    <t>HGM12619</t>
  </si>
  <si>
    <t>CAG-138</t>
  </si>
  <si>
    <t>Phil1</t>
  </si>
  <si>
    <t>F23-B02 sp900556535</t>
  </si>
  <si>
    <t>F23-B02</t>
  </si>
  <si>
    <t>Bacteroides</t>
  </si>
  <si>
    <t>Collinsella sp900556515</t>
  </si>
  <si>
    <t>UBA4644</t>
  </si>
  <si>
    <t>UMGS1591</t>
  </si>
  <si>
    <t>CAG-1427</t>
  </si>
  <si>
    <t>Acutalibacter sp900543305</t>
  </si>
  <si>
    <t>Acutalibacter</t>
  </si>
  <si>
    <t>CAG-492</t>
  </si>
  <si>
    <t>UMGS1518 sp900552575</t>
  </si>
  <si>
    <t>UMGS1518</t>
  </si>
  <si>
    <t>UBA738 sp900763675</t>
  </si>
  <si>
    <t>UBA738</t>
  </si>
  <si>
    <t>CAG-884 sp000433875</t>
  </si>
  <si>
    <t>CAG-884</t>
  </si>
  <si>
    <t>Evtepia sp004554585</t>
  </si>
  <si>
    <t>CAG-873 sp900555715</t>
  </si>
  <si>
    <t>Muribaculaceae</t>
  </si>
  <si>
    <t>CAG-873</t>
  </si>
  <si>
    <t>UMGS731</t>
  </si>
  <si>
    <t>UBA1777</t>
  </si>
  <si>
    <t>D5</t>
  </si>
  <si>
    <t>HGM11417</t>
  </si>
  <si>
    <t>CAG-451</t>
  </si>
  <si>
    <t>Enterocloster clostridioformis_A</t>
  </si>
  <si>
    <t>Enterocloster</t>
  </si>
  <si>
    <t>Harryflintia</t>
  </si>
  <si>
    <t>UMGS1781</t>
  </si>
  <si>
    <t>UBA9502</t>
  </si>
  <si>
    <t>CAG-475 sp900547975</t>
  </si>
  <si>
    <t>UMGS1883 sp900763305</t>
  </si>
  <si>
    <t>UMGS1883</t>
  </si>
  <si>
    <t>Ruminococcus_C</t>
  </si>
  <si>
    <t>UMGS1865</t>
  </si>
  <si>
    <t>CAG-433</t>
  </si>
  <si>
    <t>Anaerostipes</t>
  </si>
  <si>
    <t>Eubacterium_R coprostanoligenes</t>
  </si>
  <si>
    <t>Eubacterium_R</t>
  </si>
  <si>
    <t>CAG-269 sp900554175</t>
  </si>
  <si>
    <t>CAG-110 sp900553805</t>
  </si>
  <si>
    <t>Marvinbryantia</t>
  </si>
  <si>
    <t>HGM11588</t>
  </si>
  <si>
    <t>CAG-349 sp001940895</t>
  </si>
  <si>
    <t>CAG-349</t>
  </si>
  <si>
    <t>UMGS1976 sp900556765</t>
  </si>
  <si>
    <t>UMGS1976</t>
  </si>
  <si>
    <t>UBA11963 sp900552975</t>
  </si>
  <si>
    <t>UBA11963</t>
  </si>
  <si>
    <t>Streptococcus sp900543065</t>
  </si>
  <si>
    <t>UMGS1279</t>
  </si>
  <si>
    <t>CAG-877 sp900554315</t>
  </si>
  <si>
    <t>CAG-877</t>
  </si>
  <si>
    <t>UCG-010 sp900754535</t>
  </si>
  <si>
    <t>CAG-382</t>
  </si>
  <si>
    <t>UCG-010</t>
  </si>
  <si>
    <t>DTU089 sp002440045</t>
  </si>
  <si>
    <t>DTU089</t>
  </si>
  <si>
    <t>Alloscardovia omnicolens</t>
  </si>
  <si>
    <t>Alloscardovia</t>
  </si>
  <si>
    <t>CAG-302 sp900554615</t>
  </si>
  <si>
    <t>CAG-302</t>
  </si>
  <si>
    <t>Ruminiclostridium_E sp900556525</t>
  </si>
  <si>
    <t>Ruminiclostridium_E</t>
  </si>
  <si>
    <t>Hungatella</t>
  </si>
  <si>
    <t>CAG-793</t>
  </si>
  <si>
    <t>HGM13006</t>
  </si>
  <si>
    <t>UMGS995 sp900547465</t>
  </si>
  <si>
    <t>UMGS995</t>
  </si>
  <si>
    <t>UBA3766 sp900769175</t>
  </si>
  <si>
    <t>UBA3766</t>
  </si>
  <si>
    <t>UMGS1603</t>
  </si>
  <si>
    <t>Clostridium_AP</t>
  </si>
  <si>
    <t>CAG-353</t>
  </si>
  <si>
    <t>UBA3631</t>
  </si>
  <si>
    <t>Eubacterium_F</t>
  </si>
  <si>
    <t>Christensenellaceae</t>
  </si>
  <si>
    <t>QANA01</t>
  </si>
  <si>
    <t>HGM12713</t>
  </si>
  <si>
    <t>CAG-485</t>
  </si>
  <si>
    <t>Marinifilaceae</t>
  </si>
  <si>
    <t>Odoribacter</t>
  </si>
  <si>
    <t>Intestinimonas</t>
  </si>
  <si>
    <t>Merdibacter</t>
  </si>
  <si>
    <t>UBA5446 sp900752445</t>
  </si>
  <si>
    <t>QALS01</t>
  </si>
  <si>
    <t>UBA7160</t>
  </si>
  <si>
    <t>UBA1234</t>
  </si>
  <si>
    <t>HGM11368 sp900772745</t>
  </si>
  <si>
    <t>UBA3700</t>
  </si>
  <si>
    <t>HGM11368</t>
  </si>
  <si>
    <t>ER4 sp900768135</t>
  </si>
  <si>
    <t>ER4</t>
  </si>
  <si>
    <t>UMGS755 sp900545185</t>
  </si>
  <si>
    <t>Monoglobales_A</t>
  </si>
  <si>
    <t>UBA9506</t>
  </si>
  <si>
    <t>UMGS755</t>
  </si>
  <si>
    <t>CAG-628</t>
  </si>
  <si>
    <t>Pseudomonas_E putida_P</t>
  </si>
  <si>
    <t>Pseudomonadales</t>
  </si>
  <si>
    <t>Pseudomonadaceae</t>
  </si>
  <si>
    <t>Pseudomonas_E</t>
  </si>
  <si>
    <t>UBA5905 sp900763035</t>
  </si>
  <si>
    <t>UBA10281</t>
  </si>
  <si>
    <t>Dysosmobacter</t>
  </si>
  <si>
    <t>UMGS1872</t>
  </si>
  <si>
    <t>RC9 sp900771005</t>
  </si>
  <si>
    <t>UBA932</t>
  </si>
  <si>
    <t>RC9</t>
  </si>
  <si>
    <t>Ruminococcus_E sp900543095</t>
  </si>
  <si>
    <t>Rikenellaceae</t>
  </si>
  <si>
    <t>Alistipes_A</t>
  </si>
  <si>
    <t>Hydrogeniiclostridium</t>
  </si>
  <si>
    <t>CAG-698</t>
  </si>
  <si>
    <t>CAG-390</t>
  </si>
  <si>
    <t>Clostridium neonatale</t>
  </si>
  <si>
    <t>Gemella sanguinis</t>
  </si>
  <si>
    <t>Staphylococcales</t>
  </si>
  <si>
    <t>Gemellaceae</t>
  </si>
  <si>
    <t>Gemella</t>
  </si>
  <si>
    <t>CAG-110 sp900762005</t>
  </si>
  <si>
    <t>Enterococcus_G italicus</t>
  </si>
  <si>
    <t>Enterococcaceae</t>
  </si>
  <si>
    <t>Enterococcus_G</t>
  </si>
  <si>
    <t>SFJ001</t>
  </si>
  <si>
    <t>UBA11940 sp900549005</t>
  </si>
  <si>
    <t>UBA11940</t>
  </si>
  <si>
    <t>Flavonifractor</t>
  </si>
  <si>
    <t>UMGS1864 sp900555835</t>
  </si>
  <si>
    <t>UMGS1864</t>
  </si>
  <si>
    <t>UBA3818</t>
  </si>
  <si>
    <t>UMGS1668 sp900553955</t>
  </si>
  <si>
    <t>UMGS1668</t>
  </si>
  <si>
    <t>Gemmiger sp900548355</t>
  </si>
  <si>
    <t>Gemmiger</t>
  </si>
  <si>
    <t>SFLA01 sp004553575</t>
  </si>
  <si>
    <t>SFLA01</t>
  </si>
  <si>
    <t>UBA5394</t>
  </si>
  <si>
    <t>Butyricimonas</t>
  </si>
  <si>
    <t>CAG-103</t>
  </si>
  <si>
    <t>Agathobacter</t>
  </si>
  <si>
    <t>UMGS1901</t>
  </si>
  <si>
    <t>CAG-245</t>
  </si>
  <si>
    <t>CAG-245 sp900758165</t>
  </si>
  <si>
    <t>UBA10677 sp900762945</t>
  </si>
  <si>
    <t>Streptococcus sp900755085</t>
  </si>
  <si>
    <t>UBA11471 sp900542765</t>
  </si>
  <si>
    <t>UBA11471</t>
  </si>
  <si>
    <t>UMGS1994 sp900556975</t>
  </si>
  <si>
    <t>UMGS1994</t>
  </si>
  <si>
    <t>UMGS1490 sp900552245</t>
  </si>
  <si>
    <t>Verrucomicrobiae</t>
  </si>
  <si>
    <t>Opitutales</t>
  </si>
  <si>
    <t>CAG-312</t>
  </si>
  <si>
    <t>UMGS1490</t>
  </si>
  <si>
    <t>UMGS1865 sp900555785</t>
  </si>
  <si>
    <t>Anaerobutyricum sp900754855</t>
  </si>
  <si>
    <t>Anaerobutyricum</t>
  </si>
  <si>
    <t>Victivallis sp900768515</t>
  </si>
  <si>
    <t>UMGS692 sp900544545</t>
  </si>
  <si>
    <t>UMGS692</t>
  </si>
  <si>
    <t>CAG-533 sp004563275</t>
  </si>
  <si>
    <t>CAG-533</t>
  </si>
  <si>
    <t>UBA1390</t>
  </si>
  <si>
    <t>UBA10281 sp900764105</t>
  </si>
  <si>
    <t>UBA1777 sp900549545</t>
  </si>
  <si>
    <t>Collinsella sp900553165</t>
  </si>
  <si>
    <t>Eggerthella</t>
  </si>
  <si>
    <t>UBA7597 sp900767195</t>
  </si>
  <si>
    <t>UBA7597</t>
  </si>
  <si>
    <t>HGM11416 sp900766495</t>
  </si>
  <si>
    <t>HGM11416</t>
  </si>
  <si>
    <t>CAG-1138</t>
  </si>
  <si>
    <t>CAG-180 sp900766945</t>
  </si>
  <si>
    <t>CAG-180</t>
  </si>
  <si>
    <t>Mediterraneibacter</t>
  </si>
  <si>
    <t>UMGS2068 sp900769635</t>
  </si>
  <si>
    <t>UMGS2068</t>
  </si>
  <si>
    <t>Clostridium_AQ sp000165065</t>
  </si>
  <si>
    <t>Clostridium_AQ</t>
  </si>
  <si>
    <t>CAG-611</t>
  </si>
  <si>
    <t>Pauljensenia sp000758755</t>
  </si>
  <si>
    <t>Actinomycetaceae</t>
  </si>
  <si>
    <t>Pauljensenia</t>
  </si>
  <si>
    <t>UMGS1312</t>
  </si>
  <si>
    <t>Bacillales_A</t>
  </si>
  <si>
    <t>Planococcaceae</t>
  </si>
  <si>
    <t>Lysinibacillus</t>
  </si>
  <si>
    <t>Acetatifactor</t>
  </si>
  <si>
    <t>Coprococcus_A</t>
  </si>
  <si>
    <t>CAG-605</t>
  </si>
  <si>
    <t>Lachnoclostridium phytofermentans_A</t>
  </si>
  <si>
    <t>Lachnoclostridium</t>
  </si>
  <si>
    <t>Methanobacteriota</t>
  </si>
  <si>
    <t>Methanobacteria</t>
  </si>
  <si>
    <t>Methanobacteriales</t>
  </si>
  <si>
    <t>Methanobacteriaceae</t>
  </si>
  <si>
    <t>Methanobrevibacter_A</t>
  </si>
  <si>
    <t>UMGS1795</t>
  </si>
  <si>
    <t>Lawsonibacter sp900550705</t>
  </si>
  <si>
    <t>Collinsella sp900556285</t>
  </si>
  <si>
    <t>SFDB01</t>
  </si>
  <si>
    <t>Blautia_A sp900541345</t>
  </si>
  <si>
    <t>UMGS1397 sp900761355</t>
  </si>
  <si>
    <t>UMGS1397</t>
  </si>
  <si>
    <t>UBA1685 sp900546845</t>
  </si>
  <si>
    <t>UBA1685</t>
  </si>
  <si>
    <t>UBA10677 sp900767465</t>
  </si>
  <si>
    <t>Erysipelatoclostridiaceae</t>
  </si>
  <si>
    <t>Erysipelatoclostridium</t>
  </si>
  <si>
    <t>Peptostreptococcaceae</t>
  </si>
  <si>
    <t>Terrisporobacter</t>
  </si>
  <si>
    <t>RUG013 sp001486445</t>
  </si>
  <si>
    <t>RUG013</t>
  </si>
  <si>
    <t>UBA1409</t>
  </si>
  <si>
    <t>NK3B98</t>
  </si>
  <si>
    <t>Alistipes sp900550375</t>
  </si>
  <si>
    <t>Alistipes</t>
  </si>
  <si>
    <t>Faecalimonas sp900555395</t>
  </si>
  <si>
    <t>UBA1829 sp900549415</t>
  </si>
  <si>
    <t>QAKD01</t>
  </si>
  <si>
    <t>UMGS363</t>
  </si>
  <si>
    <t>UMGS946</t>
  </si>
  <si>
    <t>F23-B02 sp900772725</t>
  </si>
  <si>
    <t>Marseille-P3106 sp900169975</t>
  </si>
  <si>
    <t>Marseille-P3106</t>
  </si>
  <si>
    <t>UBA10281 sp900554485</t>
  </si>
  <si>
    <t>CAG-590</t>
  </si>
  <si>
    <t>Barnesiellaceae</t>
  </si>
  <si>
    <t>Barnesiella</t>
  </si>
  <si>
    <t>Massilimaliae sp900752435</t>
  </si>
  <si>
    <t>Tidjanibacter</t>
  </si>
  <si>
    <t>CAG-448</t>
  </si>
  <si>
    <t>QALR01</t>
  </si>
  <si>
    <t>UMGS1600</t>
  </si>
  <si>
    <t>CAG-354 sp900555085</t>
  </si>
  <si>
    <t>CAG-354</t>
  </si>
  <si>
    <t>Ruminococcus_B</t>
  </si>
  <si>
    <t>CAG-964</t>
  </si>
  <si>
    <t>CAG-1024</t>
  </si>
  <si>
    <t>UMGS1002 sp900547565</t>
  </si>
  <si>
    <t>UMGS1002</t>
  </si>
  <si>
    <t>UBA11774</t>
  </si>
  <si>
    <t>UBA5026 sp900546745</t>
  </si>
  <si>
    <t>UBA5026</t>
  </si>
  <si>
    <t>An181 sp002160325</t>
  </si>
  <si>
    <t>An181</t>
  </si>
  <si>
    <t>CAG-269 sp900553125</t>
  </si>
  <si>
    <t>Lactobacillus apis</t>
  </si>
  <si>
    <t>Lactobacillaceae</t>
  </si>
  <si>
    <t>Lactobacillus</t>
  </si>
  <si>
    <t>UMGS1840 sp900555525</t>
  </si>
  <si>
    <t>UMGS1840</t>
  </si>
  <si>
    <t>CAG-110 sp900762935</t>
  </si>
  <si>
    <t>An92 sp900199495</t>
  </si>
  <si>
    <t>An92</t>
  </si>
  <si>
    <t>UMGS1783</t>
  </si>
  <si>
    <t>Ruminiclostridium_E sp900768735</t>
  </si>
  <si>
    <t>CAG-710</t>
  </si>
  <si>
    <t>CAG-81 sp900556965</t>
  </si>
  <si>
    <t>CAG-81</t>
  </si>
  <si>
    <t>Granulicatella sp001058355</t>
  </si>
  <si>
    <t>Streptococcus sp900550895</t>
  </si>
  <si>
    <t>UBA10281 sp900767495</t>
  </si>
  <si>
    <t>Fournierella</t>
  </si>
  <si>
    <t>UMGS874</t>
  </si>
  <si>
    <t>CAG-279 sp900556245</t>
  </si>
  <si>
    <t>CAG-279</t>
  </si>
  <si>
    <t>UBA1394</t>
  </si>
  <si>
    <t>SFHK01</t>
  </si>
  <si>
    <t>UBA1417</t>
  </si>
  <si>
    <t>UMGS1484</t>
  </si>
  <si>
    <t>UBA737 sp900754145</t>
  </si>
  <si>
    <t>UBA11517 sp003522085</t>
  </si>
  <si>
    <t>UBA1242</t>
  </si>
  <si>
    <t>UBA11517</t>
  </si>
  <si>
    <t>HGM11412 sp900770185</t>
  </si>
  <si>
    <t>HGM11412</t>
  </si>
  <si>
    <t>UMGS1124 sp900548725</t>
  </si>
  <si>
    <t>UMGS1124</t>
  </si>
  <si>
    <t>Anaerotruncus</t>
  </si>
  <si>
    <t>Clostridium baratii</t>
  </si>
  <si>
    <t>CAG-762</t>
  </si>
  <si>
    <t>HGM11386</t>
  </si>
  <si>
    <t>UMGS1901 sp900556135</t>
  </si>
  <si>
    <t>QALW01</t>
  </si>
  <si>
    <t>OM05-12</t>
  </si>
  <si>
    <t>Treponema_D sp900769975</t>
  </si>
  <si>
    <t>Spirochaetota</t>
  </si>
  <si>
    <t>Spirochaetia</t>
  </si>
  <si>
    <t>Treponematales</t>
  </si>
  <si>
    <t>Treponemataceae</t>
  </si>
  <si>
    <t>Treponema_D</t>
  </si>
  <si>
    <t>UBA10281 sp900767815</t>
  </si>
  <si>
    <t>CAG-1435 sp000433775</t>
  </si>
  <si>
    <t>CAG-1435</t>
  </si>
  <si>
    <t>UMGS363 sp900550695</t>
  </si>
  <si>
    <t>UMGS1241</t>
  </si>
  <si>
    <t>QAMH01</t>
  </si>
  <si>
    <t>CAG-594 sp900772415</t>
  </si>
  <si>
    <t>CAG-594</t>
  </si>
  <si>
    <t>Prevotella sp900556825</t>
  </si>
  <si>
    <t>CAG-841</t>
  </si>
  <si>
    <t>CAG-127</t>
  </si>
  <si>
    <t>UMGS1754 sp900759475</t>
  </si>
  <si>
    <t>UMGS1754</t>
  </si>
  <si>
    <t>UBA10281 sp000437515</t>
  </si>
  <si>
    <t>Acidaminococcus fermentans_A</t>
  </si>
  <si>
    <t>Acidaminococcales</t>
  </si>
  <si>
    <t>Acidaminococcaceae</t>
  </si>
  <si>
    <t>Acidaminococcus</t>
  </si>
  <si>
    <t>CAG-475 sp900549225</t>
  </si>
  <si>
    <t>Ellagibacter</t>
  </si>
  <si>
    <t>Streptococcus mitis</t>
  </si>
  <si>
    <t>AM07-15</t>
  </si>
  <si>
    <t>PeH17 sp900542285</t>
  </si>
  <si>
    <t>PeH17</t>
  </si>
  <si>
    <t>HGM13222</t>
  </si>
  <si>
    <t>Ruminococcus_F</t>
  </si>
  <si>
    <t>Faecalimonas sp900551895</t>
  </si>
  <si>
    <t>UBA2821 sp902763335</t>
  </si>
  <si>
    <t>UBA2821</t>
  </si>
  <si>
    <t>CAG-312 sp002405555</t>
  </si>
  <si>
    <t>UMGS1766</t>
  </si>
  <si>
    <t>Lawsonibacter sp900763995</t>
  </si>
  <si>
    <t>Megasphaera sp900539295</t>
  </si>
  <si>
    <t>UBA1212</t>
  </si>
  <si>
    <t>UBA1255</t>
  </si>
  <si>
    <t>UMGS1537</t>
  </si>
  <si>
    <t>UMGS1688 sp900545885</t>
  </si>
  <si>
    <t>UMGS1688</t>
  </si>
  <si>
    <t>Tannerellaceae</t>
  </si>
  <si>
    <t>Parabacteroides</t>
  </si>
  <si>
    <t>CAG-110 sp900556935</t>
  </si>
  <si>
    <t>UMGS1477 sp900553845</t>
  </si>
  <si>
    <t>UMGS1477</t>
  </si>
  <si>
    <t>UBA7001 sp900768805</t>
  </si>
  <si>
    <t>UBA7001</t>
  </si>
  <si>
    <t>UMGS1696</t>
  </si>
  <si>
    <t>HGM12789 sp900766585</t>
  </si>
  <si>
    <t>HGM12789</t>
  </si>
  <si>
    <t>UMGS882</t>
  </si>
  <si>
    <t>Agathobaculum</t>
  </si>
  <si>
    <t>CAG-594 sp900771805</t>
  </si>
  <si>
    <t>UMGS1540</t>
  </si>
  <si>
    <t>HGM11416 sp900768525</t>
  </si>
  <si>
    <t>Eubacterium_R sp900539165</t>
  </si>
  <si>
    <t>UMGS995 sp900769695</t>
  </si>
  <si>
    <t>UBA1740</t>
  </si>
  <si>
    <t>Bulleidia sp900554555</t>
  </si>
  <si>
    <t>Bulleidia</t>
  </si>
  <si>
    <t>SFMI01</t>
  </si>
  <si>
    <t>CAG-878</t>
  </si>
  <si>
    <t>CAG-475 sp900550855</t>
  </si>
  <si>
    <t>CAG-110 sp900551495</t>
  </si>
  <si>
    <t>Oxalobacter</t>
  </si>
  <si>
    <t>RC9 sp900769905</t>
  </si>
  <si>
    <t>CAG-302 sp900549325</t>
  </si>
  <si>
    <t>UBA737 sp900543215</t>
  </si>
  <si>
    <t>UMGS1696 sp900763885</t>
  </si>
  <si>
    <t>UMGS1251 sp900549995</t>
  </si>
  <si>
    <t>UMGS1251</t>
  </si>
  <si>
    <t>CAG-110 sp900752285</t>
  </si>
  <si>
    <t>Muricomes</t>
  </si>
  <si>
    <t>Streptococcus mitis_BB</t>
  </si>
  <si>
    <t>HGM12650 sp900761725</t>
  </si>
  <si>
    <t>HGM12650</t>
  </si>
  <si>
    <t>Anaerostipes sp000508985</t>
  </si>
  <si>
    <t>Anaerostipes rhamnosivorans</t>
  </si>
  <si>
    <t>UMGS1052 sp900548115</t>
  </si>
  <si>
    <t>UMGS1052</t>
  </si>
  <si>
    <t>Phocaeicola</t>
  </si>
  <si>
    <t>Alistipes sp900770635</t>
  </si>
  <si>
    <t>RFN20</t>
  </si>
  <si>
    <t>CAG-288</t>
  </si>
  <si>
    <t>CAG-460 sp000438075</t>
  </si>
  <si>
    <t>Parascardovia denticolens</t>
  </si>
  <si>
    <t>Parascardovia</t>
  </si>
  <si>
    <t>UBA1752</t>
  </si>
  <si>
    <t>GCA-900066905</t>
  </si>
  <si>
    <t>UMGS1815</t>
  </si>
  <si>
    <t>CAG-103 sp004556965</t>
  </si>
  <si>
    <t>CAG-475 sp900763875</t>
  </si>
  <si>
    <t>UBA11512</t>
  </si>
  <si>
    <t>Firm-07 sp900770145</t>
  </si>
  <si>
    <t>Firm-07</t>
  </si>
  <si>
    <t>Veillonella sp900549845</t>
  </si>
  <si>
    <t>Veillonellaceae</t>
  </si>
  <si>
    <t>Veillonella</t>
  </si>
  <si>
    <t>Streptococcus anginosus_C</t>
  </si>
  <si>
    <t>CAG-83 sp900756715</t>
  </si>
  <si>
    <t>Enterococcus_A</t>
  </si>
  <si>
    <t>Faecalimonas sp000209385</t>
  </si>
  <si>
    <t>CAG-115 sp003516865</t>
  </si>
  <si>
    <t>CAG-145</t>
  </si>
  <si>
    <t>Lachnoclostridium_B</t>
  </si>
  <si>
    <t>UBA10677 sp900760475</t>
  </si>
  <si>
    <t>Duncaniella</t>
  </si>
  <si>
    <t>UMGS416</t>
  </si>
  <si>
    <t>UMGS1004</t>
  </si>
  <si>
    <t>UMGS1225</t>
  </si>
  <si>
    <t>QAKW01</t>
  </si>
  <si>
    <t>UMGS1472</t>
  </si>
  <si>
    <t>Eubacterium_R sp900767025</t>
  </si>
  <si>
    <t>Massilistercora</t>
  </si>
  <si>
    <t>CAG-873 sp900755985</t>
  </si>
  <si>
    <t>Anaerosacchariphilus</t>
  </si>
  <si>
    <t>51-20 sp900762565</t>
  </si>
  <si>
    <t>Alphaproteobacteria</t>
  </si>
  <si>
    <t>RF32</t>
  </si>
  <si>
    <t>CAG-239</t>
  </si>
  <si>
    <t>51-20</t>
  </si>
  <si>
    <t>UMGS1933 sp900772235</t>
  </si>
  <si>
    <t>UMGS1933</t>
  </si>
  <si>
    <t>CAG-95</t>
  </si>
  <si>
    <t>UBA1191</t>
  </si>
  <si>
    <t>UBA1409 sp002491605</t>
  </si>
  <si>
    <t>HGM11501</t>
  </si>
  <si>
    <t>UMGS856</t>
  </si>
  <si>
    <t>Collinsella phocaeensis</t>
  </si>
  <si>
    <t>NSJ-61</t>
  </si>
  <si>
    <t>UBA1711 sp900771365</t>
  </si>
  <si>
    <t>P3</t>
  </si>
  <si>
    <t>UBA1711</t>
  </si>
  <si>
    <t>CAG-115 sp900768705</t>
  </si>
  <si>
    <t>SFEB01 sp004558105</t>
  </si>
  <si>
    <t>SFEB01</t>
  </si>
  <si>
    <t>Sellimonas</t>
  </si>
  <si>
    <t>Monoglobales</t>
  </si>
  <si>
    <t>Monoglobaceae</t>
  </si>
  <si>
    <t>UMGS1820</t>
  </si>
  <si>
    <t>RUG472</t>
  </si>
  <si>
    <t>Collinsella sp900556495</t>
  </si>
  <si>
    <t>Marseille-P4683</t>
  </si>
  <si>
    <t>UBA4636 sp900770945</t>
  </si>
  <si>
    <t>UBA4636</t>
  </si>
  <si>
    <t>Firmicutes_G</t>
  </si>
  <si>
    <t>SHA-98</t>
  </si>
  <si>
    <t>DTUO25</t>
  </si>
  <si>
    <t>HGM14224</t>
  </si>
  <si>
    <t>CAG-95 sp900553305</t>
  </si>
  <si>
    <t>Ruminococcus sp900752785</t>
  </si>
  <si>
    <t>CAG-582</t>
  </si>
  <si>
    <t>UMGS1633</t>
  </si>
  <si>
    <t>CAG-488 sp003486665</t>
  </si>
  <si>
    <t>UMGS1474 sp900547105</t>
  </si>
  <si>
    <t>UMGS1474</t>
  </si>
  <si>
    <t>Catenibacillus sp900553975</t>
  </si>
  <si>
    <t>Catenibacillus</t>
  </si>
  <si>
    <t>UMGS1494</t>
  </si>
  <si>
    <t>QAMH01 sp003149935</t>
  </si>
  <si>
    <t>HGM12669</t>
  </si>
  <si>
    <t>Enterocloster sp900555905</t>
  </si>
  <si>
    <t>CAG-465 sp000433335</t>
  </si>
  <si>
    <t>Butyricicoccus_A</t>
  </si>
  <si>
    <t>UBA4644 sp900763355</t>
  </si>
  <si>
    <t>UMGS1754 sp900554815</t>
  </si>
  <si>
    <t>HGM13233 sp900762805</t>
  </si>
  <si>
    <t>HGM13233</t>
  </si>
  <si>
    <t>Clostridium_B sp902809985</t>
  </si>
  <si>
    <t>Clostridium_B</t>
  </si>
  <si>
    <t>Pauljensenia sp900554605</t>
  </si>
  <si>
    <t>CAG-914</t>
  </si>
  <si>
    <t>Dialisteraceae</t>
  </si>
  <si>
    <t>UBA1822</t>
  </si>
  <si>
    <t>UBA1417 sp002305575</t>
  </si>
  <si>
    <t>Schaedlerella sp900765975</t>
  </si>
  <si>
    <t>Lactococcus_A piscium_C</t>
  </si>
  <si>
    <t>Lactococcus_A</t>
  </si>
  <si>
    <t>UMGS902</t>
  </si>
  <si>
    <t>Streptococcus mitis_AC</t>
  </si>
  <si>
    <t>UBA737 sp900547095</t>
  </si>
  <si>
    <t>UBA737 sp900547305</t>
  </si>
  <si>
    <t>Neobittarella</t>
  </si>
  <si>
    <t>UMGS621</t>
  </si>
  <si>
    <t>Eubacterium_R sp014465955</t>
  </si>
  <si>
    <t>CAG-345</t>
  </si>
  <si>
    <t>Anaerotignaceae</t>
  </si>
  <si>
    <t>UMGS1670</t>
  </si>
  <si>
    <t>CAG-269 sp900556945</t>
  </si>
  <si>
    <t>RUG806 sp900313475</t>
  </si>
  <si>
    <t>RUG806</t>
  </si>
  <si>
    <t>Senegalimassilia</t>
  </si>
  <si>
    <t>UMGS1880</t>
  </si>
  <si>
    <t>Eubacterium_M sp900540015</t>
  </si>
  <si>
    <t>Eubacterium_M</t>
  </si>
  <si>
    <t>HGM11525 sp900770405</t>
  </si>
  <si>
    <t>UBA1381</t>
  </si>
  <si>
    <t>HGM11525</t>
  </si>
  <si>
    <t>UBA1206</t>
  </si>
  <si>
    <t>UMGS2055 sp900557635</t>
  </si>
  <si>
    <t>UMGS2055</t>
  </si>
  <si>
    <t>UBA10281 sp900767885</t>
  </si>
  <si>
    <t>CAG-492 sp900557045</t>
  </si>
  <si>
    <t>UMGS75 sp900538885</t>
  </si>
  <si>
    <t>UMGS1668 sp900768105</t>
  </si>
  <si>
    <t>CAG-196 sp900549855</t>
  </si>
  <si>
    <t>CAG-196</t>
  </si>
  <si>
    <t>CAG-452</t>
  </si>
  <si>
    <t>CAG-110 sp900549495</t>
  </si>
  <si>
    <t>Faecalibacterium</t>
  </si>
  <si>
    <t>QAMX01 sp004555605</t>
  </si>
  <si>
    <t>Desulfobacterota</t>
  </si>
  <si>
    <t>Desulfovibrionia</t>
  </si>
  <si>
    <t>Desulfovibrionales</t>
  </si>
  <si>
    <t>Desulfovibrionaceae</t>
  </si>
  <si>
    <t>Mailhella</t>
  </si>
  <si>
    <t>Lactobacillus kalixensis</t>
  </si>
  <si>
    <t>Dialister</t>
  </si>
  <si>
    <t>HGM13862 sp900760825</t>
  </si>
  <si>
    <t>Firmicutes_B</t>
  </si>
  <si>
    <t>Dehalobacteriia</t>
  </si>
  <si>
    <t>UBA4068</t>
  </si>
  <si>
    <t>HGM13862</t>
  </si>
  <si>
    <t>UMGS1826</t>
  </si>
  <si>
    <t>CAG-110 sp900548795</t>
  </si>
  <si>
    <t>UMGS1387 sp900551295</t>
  </si>
  <si>
    <t>UMGS1387</t>
  </si>
  <si>
    <t>UMGS1484 sp902388225</t>
  </si>
  <si>
    <t>Anaerotignum</t>
  </si>
  <si>
    <t>Granulicatella adiacens</t>
  </si>
  <si>
    <t>Lachnoclostridium_A sp002160755</t>
  </si>
  <si>
    <t>Lachnoclostridium_A</t>
  </si>
  <si>
    <t>Roseburia sp900548205</t>
  </si>
  <si>
    <t>Firm-10</t>
  </si>
  <si>
    <t>CAG-110 sp900770015</t>
  </si>
  <si>
    <t>Borkfalkia sp900761675</t>
  </si>
  <si>
    <t>Borkfalkia</t>
  </si>
  <si>
    <t>Streptococcus anginosus</t>
  </si>
  <si>
    <t>UBA11475 sp003538975</t>
  </si>
  <si>
    <t>UBA11475</t>
  </si>
  <si>
    <t>UMGS1338</t>
  </si>
  <si>
    <t>CAG-724</t>
  </si>
  <si>
    <t>UMGS1217 sp900549625</t>
  </si>
  <si>
    <t>UMGS1217</t>
  </si>
  <si>
    <t>CAG-269 sp900554365</t>
  </si>
  <si>
    <t>SFEL01</t>
  </si>
  <si>
    <t>Collinsella sp900755685</t>
  </si>
  <si>
    <t>Collinsella sp900541645</t>
  </si>
  <si>
    <t>Dorea_A</t>
  </si>
  <si>
    <t>Ruminococcus_D</t>
  </si>
  <si>
    <t>Collinsella sp900545905</t>
  </si>
  <si>
    <t>Mediterraneibacter sp900555215</t>
  </si>
  <si>
    <t>UBA9475</t>
  </si>
  <si>
    <t>CAG-1427 sp900542525</t>
  </si>
  <si>
    <t>UMGS929</t>
  </si>
  <si>
    <t>Collinsella sp900542825</t>
  </si>
  <si>
    <t>Butyrivibrio_A</t>
  </si>
  <si>
    <t>HGM10818 sp900772445</t>
  </si>
  <si>
    <t>HGM10818</t>
  </si>
  <si>
    <t>HGM11616</t>
  </si>
  <si>
    <t>CAG-877 sp900753325</t>
  </si>
  <si>
    <t>Collinsella sp900550595</t>
  </si>
  <si>
    <t>Collinsella sp900550205</t>
  </si>
  <si>
    <t>Collinsella sp900761085</t>
  </si>
  <si>
    <t>Ruminococcus_D sp900752625</t>
  </si>
  <si>
    <t>AM51-8</t>
  </si>
  <si>
    <t>Prevotella sp900762125</t>
  </si>
  <si>
    <t>Catenibacterium</t>
  </si>
  <si>
    <t>Garciella sp900555725</t>
  </si>
  <si>
    <t>Eubacteriales</t>
  </si>
  <si>
    <t>Garciellaceae</t>
  </si>
  <si>
    <t>Garciella</t>
  </si>
  <si>
    <t>CAG-495</t>
  </si>
  <si>
    <t>Collinsella sp900544995</t>
  </si>
  <si>
    <t>Lachnospira</t>
  </si>
  <si>
    <t>Collinsella sp900554585</t>
  </si>
  <si>
    <t>UMGS1487 sp900552225</t>
  </si>
  <si>
    <t>UMGS1487</t>
  </si>
  <si>
    <t>Prevotella sp004556065</t>
  </si>
  <si>
    <t>Lactobacillus paragasseri</t>
  </si>
  <si>
    <t>Prevotellamassilia sp900546605</t>
  </si>
  <si>
    <t>Prevotellamassilia</t>
  </si>
  <si>
    <t>Robinsoniella sp900539655</t>
  </si>
  <si>
    <t>Robinsoniella</t>
  </si>
  <si>
    <t>Campylobacter_B sp900539505</t>
  </si>
  <si>
    <t>Campylobacterota</t>
  </si>
  <si>
    <t>Campylobacteria</t>
  </si>
  <si>
    <t>Campylobacterales</t>
  </si>
  <si>
    <t>Campylobacteraceae</t>
  </si>
  <si>
    <t>Campylobacter_B</t>
  </si>
  <si>
    <t>UBA1691 sp900552985</t>
  </si>
  <si>
    <t>CAG-882</t>
  </si>
  <si>
    <t>Streptococcus peroris</t>
  </si>
  <si>
    <t>CAG-631 sp900762575</t>
  </si>
  <si>
    <t>CAG-631</t>
  </si>
  <si>
    <t>Lancefieldella parvula</t>
  </si>
  <si>
    <t>Lancefieldella</t>
  </si>
  <si>
    <t>Pauljensenia sp900541895</t>
  </si>
  <si>
    <t>Frisingicoccus sp900549105</t>
  </si>
  <si>
    <t>Frisingicoccus</t>
  </si>
  <si>
    <t>CAG-484</t>
  </si>
  <si>
    <t>Actinomyces</t>
  </si>
  <si>
    <t>UMGS1532</t>
  </si>
  <si>
    <t>RUG023 sp900315435</t>
  </si>
  <si>
    <t>Sphaerochaetales</t>
  </si>
  <si>
    <t>Sphaerochaetaceae</t>
  </si>
  <si>
    <t>RUG023</t>
  </si>
  <si>
    <t>QAMM01 sp900762715</t>
  </si>
  <si>
    <t>QAMM01</t>
  </si>
  <si>
    <t>UMGS1474 sp900552115</t>
  </si>
  <si>
    <t>Actinomyces sp000220835</t>
  </si>
  <si>
    <t>UBA7173</t>
  </si>
  <si>
    <t>Dorea</t>
  </si>
  <si>
    <t>Caecibacter massiliensis</t>
  </si>
  <si>
    <t>Caecibacter</t>
  </si>
  <si>
    <t>Parvimonas micra</t>
  </si>
  <si>
    <t>Tissierellales</t>
  </si>
  <si>
    <t>Peptoniphilaceae</t>
  </si>
  <si>
    <t>Parvimonas</t>
  </si>
  <si>
    <t>Blautia hominis</t>
  </si>
  <si>
    <t>UMGS1370 sp900551135</t>
  </si>
  <si>
    <t>UMGS1370</t>
  </si>
  <si>
    <t>Sutterella sp900764215</t>
  </si>
  <si>
    <t>Fusobacterium animalis</t>
  </si>
  <si>
    <t>Fusobacterium</t>
  </si>
  <si>
    <t>Duodenibacillus</t>
  </si>
  <si>
    <t>Bariatricus</t>
  </si>
  <si>
    <t>UMGS403</t>
  </si>
  <si>
    <t>Bacteroides sp900547205</t>
  </si>
  <si>
    <t>F0422 sp001553345</t>
  </si>
  <si>
    <t>F0422</t>
  </si>
  <si>
    <t>Olsenella_E sp002160255</t>
  </si>
  <si>
    <t>CAG-631 sp900754115</t>
  </si>
  <si>
    <t>Veillonella sp900538355</t>
  </si>
  <si>
    <t>Blautia sp900539145</t>
  </si>
  <si>
    <t>SFDP01 sp004558185</t>
  </si>
  <si>
    <t>SFDP01</t>
  </si>
  <si>
    <t>UBA4877 sp002399345</t>
  </si>
  <si>
    <t>Thermoanaerobacteria</t>
  </si>
  <si>
    <t>Caldanaerobiales</t>
  </si>
  <si>
    <t>UBA4877</t>
  </si>
  <si>
    <t>Ligilactobacillus</t>
  </si>
  <si>
    <t>Collinsella sp003469185</t>
  </si>
  <si>
    <t>Zag1 sp900769645</t>
  </si>
  <si>
    <t>Zag1</t>
  </si>
  <si>
    <t>Veillonella sp900765235</t>
  </si>
  <si>
    <t>Megamonas sp900554895</t>
  </si>
  <si>
    <t>Selenomonadales</t>
  </si>
  <si>
    <t>Selenomonadaceae</t>
  </si>
  <si>
    <t>Megamonas</t>
  </si>
  <si>
    <t>CAG-312 sp900760055</t>
  </si>
  <si>
    <t>NSJ-63</t>
  </si>
  <si>
    <t>Collinsella sp900554255</t>
  </si>
  <si>
    <t>Collinsella sp900554495</t>
  </si>
  <si>
    <t>Victivallis sp900761715</t>
  </si>
  <si>
    <t>Veillonella dispar</t>
  </si>
  <si>
    <t>Verrucomicrobiales</t>
  </si>
  <si>
    <t>Akkermansiaceae</t>
  </si>
  <si>
    <t>Akkermansia</t>
  </si>
  <si>
    <t>HGM12957 sp900760695</t>
  </si>
  <si>
    <t>HGM12957</t>
  </si>
  <si>
    <t>Collinsella sp900761945</t>
  </si>
  <si>
    <t>Lactobacillus gasseri</t>
  </si>
  <si>
    <t>Collinsella sp900757505</t>
  </si>
  <si>
    <t>QAMI01</t>
  </si>
  <si>
    <t>QAMH01 sp900556425</t>
  </si>
  <si>
    <t>Collinsella sp900541065</t>
  </si>
  <si>
    <t>Gordonibacter</t>
  </si>
  <si>
    <t>Zag111 sp003258735</t>
  </si>
  <si>
    <t>Zag111</t>
  </si>
  <si>
    <t>Anaeromassilibacillus</t>
  </si>
  <si>
    <t>Mobilibacterium timonense</t>
  </si>
  <si>
    <t>Mobilibacterium</t>
  </si>
  <si>
    <t>AF33-28</t>
  </si>
  <si>
    <t>Negativibacillus</t>
  </si>
  <si>
    <t>Phocaeicola sp902388365</t>
  </si>
  <si>
    <t>Stomatobaculum sp002892395</t>
  </si>
  <si>
    <t>Stomatobaculum</t>
  </si>
  <si>
    <t>Alistipes_A sp900539755</t>
  </si>
  <si>
    <t>UBA5416</t>
  </si>
  <si>
    <t>Akkermansia sp900545155</t>
  </si>
  <si>
    <t>Succinivibrio sp900548485</t>
  </si>
  <si>
    <t>Enterobacterales</t>
  </si>
  <si>
    <t>Succinivibrionaceae</t>
  </si>
  <si>
    <t>Succinivibrio</t>
  </si>
  <si>
    <t>UBA737 sp900554525</t>
  </si>
  <si>
    <t>Streptococcus sanguinis_H</t>
  </si>
  <si>
    <t>Lawsonibacter sp900766145</t>
  </si>
  <si>
    <t>Parasutterella</t>
  </si>
  <si>
    <t>Acidaminococcus sp900538365</t>
  </si>
  <si>
    <t>Collinsella sp900556415</t>
  </si>
  <si>
    <t>Collinsella sp900547855</t>
  </si>
  <si>
    <t>An172 sp002160515</t>
  </si>
  <si>
    <t>An172</t>
  </si>
  <si>
    <t>Scardovia wiggsiae</t>
  </si>
  <si>
    <t>Scardovia</t>
  </si>
  <si>
    <t>Collinsella sp900544225</t>
  </si>
  <si>
    <t>CAG-145 sp900754795</t>
  </si>
  <si>
    <t>Kosakonia cowanii</t>
  </si>
  <si>
    <t>Enterobacteriaceae</t>
  </si>
  <si>
    <t>Kosakonia</t>
  </si>
  <si>
    <t>Sporanaerobacteraceae</t>
  </si>
  <si>
    <t>Sporanaerobacter</t>
  </si>
  <si>
    <t>Gastranaerophilus phascolarctosicola</t>
  </si>
  <si>
    <t>Gastranaerophilus</t>
  </si>
  <si>
    <t>Eubacterium_R sp900546785</t>
  </si>
  <si>
    <t>CAG-180 sp900545625</t>
  </si>
  <si>
    <t>Collinsella sp900551815</t>
  </si>
  <si>
    <t>Veillonella sp900550455</t>
  </si>
  <si>
    <t>Collinsella sp900541195</t>
  </si>
  <si>
    <t>UMGS1880 sp900555875</t>
  </si>
  <si>
    <t>Allisonella</t>
  </si>
  <si>
    <t>Streptococcus oralis_E</t>
  </si>
  <si>
    <t>Streptococcus oralis_W</t>
  </si>
  <si>
    <t>Oribacterium sp004554245</t>
  </si>
  <si>
    <t>Oribacterium</t>
  </si>
  <si>
    <t>Collinsella sp900541745</t>
  </si>
  <si>
    <t>Rothia dentocariosa</t>
  </si>
  <si>
    <t>Micrococcaceae</t>
  </si>
  <si>
    <t>Rothia</t>
  </si>
  <si>
    <t>V9D3004</t>
  </si>
  <si>
    <t>Latilactobacillus curvatus</t>
  </si>
  <si>
    <t>Latilactobacillus</t>
  </si>
  <si>
    <t>Collinsella sp900759565</t>
  </si>
  <si>
    <t>GCA-900066755</t>
  </si>
  <si>
    <t>Fusicatenibacter</t>
  </si>
  <si>
    <t>UC5-1-2E3</t>
  </si>
  <si>
    <t>Streptococcus sobrinus</t>
  </si>
  <si>
    <t>Prevotellamassilia sp900543155</t>
  </si>
  <si>
    <t>Paraprevotella</t>
  </si>
  <si>
    <t>UMGS1889 sp900556055</t>
  </si>
  <si>
    <t>UMGS1889</t>
  </si>
  <si>
    <t>Lancefieldella sp000564995</t>
  </si>
  <si>
    <t>CAG-877 sp900548695</t>
  </si>
  <si>
    <t>UBA1259 sp003523255</t>
  </si>
  <si>
    <t>UMGS1109</t>
  </si>
  <si>
    <t>OF09-33XD</t>
  </si>
  <si>
    <t>Eisenbergiella</t>
  </si>
  <si>
    <t>UMGS951</t>
  </si>
  <si>
    <t>RQCD01 sp008668455</t>
  </si>
  <si>
    <t>RQCD01</t>
  </si>
  <si>
    <t>Enterocloster sp900538485</t>
  </si>
  <si>
    <t>Collinsella sp900541235</t>
  </si>
  <si>
    <t>QAMM01 sp900552945</t>
  </si>
  <si>
    <t>Alistipes sp900761235</t>
  </si>
  <si>
    <t>Merdimonas</t>
  </si>
  <si>
    <t>Zag111 sp900551965</t>
  </si>
  <si>
    <t>Collinsella sp900552295</t>
  </si>
  <si>
    <t>Streptococcus oralis</t>
  </si>
  <si>
    <t>UBA9475 sp900554075</t>
  </si>
  <si>
    <t>UMGS1375</t>
  </si>
  <si>
    <t>Desulfovibrio sp002159665</t>
  </si>
  <si>
    <t>Desulfovibrio</t>
  </si>
  <si>
    <t>Butyricicoccus</t>
  </si>
  <si>
    <t>Gemmiger sp900545545</t>
  </si>
  <si>
    <t>Collinsella sp900544115</t>
  </si>
  <si>
    <t>Lancefieldella sp900555335</t>
  </si>
  <si>
    <t>CAG-877 sp900552495</t>
  </si>
  <si>
    <t>Phascolarctobacterium_A sp900552855</t>
  </si>
  <si>
    <t>Phascolarctobacterium_A</t>
  </si>
  <si>
    <t>Lancefieldella rimae</t>
  </si>
  <si>
    <t>Alistipes sp900553175</t>
  </si>
  <si>
    <t>Collinsella sp900761155</t>
  </si>
  <si>
    <t>Leptotrichia wadei</t>
  </si>
  <si>
    <t>Leptotrichiaceae</t>
  </si>
  <si>
    <t>Leptotrichia</t>
  </si>
  <si>
    <t>Blautia_A sp900542045</t>
  </si>
  <si>
    <t>Collinsella sp900540855</t>
  </si>
  <si>
    <t>CAG-917 sp000437555</t>
  </si>
  <si>
    <t>CAG-110 sp900762245</t>
  </si>
  <si>
    <t>Allisonella pneumosintes</t>
  </si>
  <si>
    <t>Eubacterium_R sp900540305</t>
  </si>
  <si>
    <t>CAG-417</t>
  </si>
  <si>
    <t>Rothia mucilaginosa_A</t>
  </si>
  <si>
    <t>Prevotella sp900557405</t>
  </si>
  <si>
    <t>CAG-462</t>
  </si>
  <si>
    <t>Gemella sp900555985</t>
  </si>
  <si>
    <t>UBA6382 sp900557555</t>
  </si>
  <si>
    <t>UBA6382</t>
  </si>
  <si>
    <t>UMGS1649 sp900553785</t>
  </si>
  <si>
    <t>UMGS1649</t>
  </si>
  <si>
    <t>UMGS1224 sp900549775</t>
  </si>
  <si>
    <t>UMGS1224</t>
  </si>
  <si>
    <t>Pseudoruminococcus</t>
  </si>
  <si>
    <t>Extibacter sp001185345</t>
  </si>
  <si>
    <t>Extibacter</t>
  </si>
  <si>
    <t>Dysosmobacter sp900770295</t>
  </si>
  <si>
    <t>UMGS263 sp900540535</t>
  </si>
  <si>
    <t>UMGS263</t>
  </si>
  <si>
    <t>UMGS1670 sp902406135</t>
  </si>
  <si>
    <t>Peptacetobacter sp900539645</t>
  </si>
  <si>
    <t>Peptacetobacter</t>
  </si>
  <si>
    <t>UMGS1322</t>
  </si>
  <si>
    <t>UMGS1572 sp900553045</t>
  </si>
  <si>
    <t>UMGS1572</t>
  </si>
  <si>
    <t>Pauljensenia sp000308055</t>
  </si>
  <si>
    <t>Veillonella sp900556785</t>
  </si>
  <si>
    <t>Anaeroglobus micronuciformis</t>
  </si>
  <si>
    <t>Anaeroglobus</t>
  </si>
  <si>
    <t>Blautia_A sp900540785</t>
  </si>
  <si>
    <t>Collinsella sp900758885</t>
  </si>
  <si>
    <t>HGM11327 sp900759935</t>
  </si>
  <si>
    <t>HGM11327</t>
  </si>
  <si>
    <t>Collinsella sp900556605</t>
  </si>
  <si>
    <t>Dysosmobacter sp900546705</t>
  </si>
  <si>
    <t>NSJ-32</t>
  </si>
  <si>
    <t>CAG-882 sp900545455</t>
  </si>
  <si>
    <t>Desulfovibrio sp900540515</t>
  </si>
  <si>
    <t>UBA6398 sp900555645</t>
  </si>
  <si>
    <t>UBA6398</t>
  </si>
  <si>
    <t>Veillonella sp900552715</t>
  </si>
  <si>
    <t>Collinsella sp900540945</t>
  </si>
  <si>
    <t>HGM04593 sp900769465</t>
  </si>
  <si>
    <t>HGM04593</t>
  </si>
  <si>
    <t>Collinsella sp900540895</t>
  </si>
  <si>
    <t>Collinsella sp900759435</t>
  </si>
  <si>
    <t>Parabacteroides sp003473295</t>
  </si>
  <si>
    <t>CAG-353 sp900768995</t>
  </si>
  <si>
    <t>UMGS1004 sp900547645</t>
  </si>
  <si>
    <t>Emergencia sp900066695</t>
  </si>
  <si>
    <t>Emergencia</t>
  </si>
  <si>
    <t>Veillonella dispar_A</t>
  </si>
  <si>
    <t>Enterococcus_A avium</t>
  </si>
  <si>
    <t>CAG-510 sp900551115</t>
  </si>
  <si>
    <t>CAG-510</t>
  </si>
  <si>
    <t>RUG705 sp900551455</t>
  </si>
  <si>
    <t>RUG705</t>
  </si>
  <si>
    <t>Alistipes sp002358415</t>
  </si>
  <si>
    <t>Flavobacteriales</t>
  </si>
  <si>
    <t>UBA1820</t>
  </si>
  <si>
    <t>UBA1081 sp900543395</t>
  </si>
  <si>
    <t>UBA1081</t>
  </si>
  <si>
    <t>Bacteroides sp900553815</t>
  </si>
  <si>
    <t>UMGS775</t>
  </si>
  <si>
    <t>Pseudoflavonifractor</t>
  </si>
  <si>
    <t>UMGS856 sp900760305</t>
  </si>
  <si>
    <t>Bifidobacterium vaginale_E</t>
  </si>
  <si>
    <t>UBA6857 sp900767015</t>
  </si>
  <si>
    <t>UBA6857</t>
  </si>
  <si>
    <t>UBA4716 sp900556575</t>
  </si>
  <si>
    <t>UBA4716</t>
  </si>
  <si>
    <t>Collinsella sp900761995</t>
  </si>
  <si>
    <t>Streptococcus constellatus</t>
  </si>
  <si>
    <t>CAG-492 sp900557195</t>
  </si>
  <si>
    <t>Veillonella sp900550175</t>
  </si>
  <si>
    <t>Holdemania</t>
  </si>
  <si>
    <t>Streptococcus agalactiae</t>
  </si>
  <si>
    <t>Prevotellamassilia sp900542795</t>
  </si>
  <si>
    <t>Veillonella sp003463825</t>
  </si>
  <si>
    <t>UMGS1045 sp900547995</t>
  </si>
  <si>
    <t>UMGS1045</t>
  </si>
  <si>
    <t>HGM11530</t>
  </si>
  <si>
    <t>Collinsella sp003438495</t>
  </si>
  <si>
    <t>Collinsella sp900542235</t>
  </si>
  <si>
    <t>UMGS1279 sp900761625</t>
  </si>
  <si>
    <t>Fusobacterium_B sp900541465</t>
  </si>
  <si>
    <t>Fusobacterium_B</t>
  </si>
  <si>
    <t>UMGS268 sp900540175</t>
  </si>
  <si>
    <t>Acholeplasmatales</t>
  </si>
  <si>
    <t>Anaeroplasmataceae</t>
  </si>
  <si>
    <t>UMGS268</t>
  </si>
  <si>
    <t>Collinsella sp000763055</t>
  </si>
  <si>
    <t>Lachnoanaerobaculum orale</t>
  </si>
  <si>
    <t>Lachnoanaerobaculum</t>
  </si>
  <si>
    <t>Collinsella sp900545445</t>
  </si>
  <si>
    <t>UMGS1851 sp900555605</t>
  </si>
  <si>
    <t>UMGS1851</t>
  </si>
  <si>
    <t>CAG-307</t>
  </si>
  <si>
    <t>Amedibacillus</t>
  </si>
  <si>
    <t>Peptoniphilus_C sp902363535</t>
  </si>
  <si>
    <t>Peptoniphilus_C</t>
  </si>
  <si>
    <t>HGM10873 sp900753645</t>
  </si>
  <si>
    <t>HGM10873</t>
  </si>
  <si>
    <t>Streptococcus mutans</t>
  </si>
  <si>
    <t>VAT Attenuation</t>
  </si>
  <si>
    <t>CAG-791</t>
  </si>
  <si>
    <t>TM7x sp900555885</t>
  </si>
  <si>
    <t>Patescibacteria</t>
  </si>
  <si>
    <t>Saccharimonadia</t>
  </si>
  <si>
    <t>Saccharimonadales</t>
  </si>
  <si>
    <t>Saccharimonadaceae</t>
  </si>
  <si>
    <t>TM7x</t>
  </si>
  <si>
    <t>CAG-449 sp900551385</t>
  </si>
  <si>
    <t>CAG-449</t>
  </si>
  <si>
    <t>Collinsella sp900543025</t>
  </si>
  <si>
    <t>TM7x sp900557595</t>
  </si>
  <si>
    <t>Collinsella sp900756725</t>
  </si>
  <si>
    <t>UMGS1202 sp900549565</t>
  </si>
  <si>
    <t>UMGS1202</t>
  </si>
  <si>
    <t>UBA11517 sp900753315</t>
  </si>
  <si>
    <t>UMGS1933 sp900556455</t>
  </si>
  <si>
    <t>Collinsella sp900541875</t>
  </si>
  <si>
    <t>Dorea_B</t>
  </si>
  <si>
    <t>UMGS1071</t>
  </si>
  <si>
    <t>Prevotellamassilia sp900541575</t>
  </si>
  <si>
    <t>Fusobacterium_A sp900549465</t>
  </si>
  <si>
    <t>TM7x sp900555675</t>
  </si>
  <si>
    <t>Collinsella sp900542635</t>
  </si>
  <si>
    <t>Psychrobacillus sp012843435</t>
  </si>
  <si>
    <t>Psychrobacillus</t>
  </si>
  <si>
    <t>Collinsella sp900541045</t>
  </si>
  <si>
    <t>HGM10766</t>
  </si>
  <si>
    <t>Oribacterium sp900770445</t>
  </si>
  <si>
    <t>UBA9414</t>
  </si>
  <si>
    <t>Collinsella sp900549555</t>
  </si>
  <si>
    <t>Oxalobacter formigenes_B</t>
  </si>
  <si>
    <t>HGM13634 sp900770385</t>
  </si>
  <si>
    <t>HGM13634</t>
  </si>
  <si>
    <t>Collinsella sp900554985</t>
  </si>
  <si>
    <t>CAG-145 sp002320005</t>
  </si>
  <si>
    <t>TM7x sp900555265</t>
  </si>
  <si>
    <t>Collinsella sp900544425</t>
  </si>
  <si>
    <t>Collinsella sp900759045</t>
  </si>
  <si>
    <t>Collinsella sp900545875</t>
  </si>
  <si>
    <t>UMGS966</t>
  </si>
  <si>
    <t>Collinsella aerofaciens_E</t>
  </si>
  <si>
    <t>Fusobacterium_A sp900764925</t>
  </si>
  <si>
    <t>Prevotella sp900556275</t>
  </si>
  <si>
    <t>UBA5026 sp900552335</t>
  </si>
  <si>
    <t>Collinsella sp900551635</t>
  </si>
  <si>
    <t>VAT Area</t>
  </si>
  <si>
    <t>Veillonella sp900545205</t>
  </si>
  <si>
    <t>Lachnoclostridium_A sp003464085</t>
  </si>
  <si>
    <t>CAG-451 sp900758495</t>
  </si>
  <si>
    <t>Microbiome feature</t>
  </si>
  <si>
    <t>Correlation</t>
  </si>
  <si>
    <t>0.371324631396499</t>
  </si>
  <si>
    <t>3.4620871566254e-43</t>
  </si>
  <si>
    <t>0.360946610405576</t>
  </si>
  <si>
    <t>8.51102986821356e-41</t>
  </si>
  <si>
    <t>0.351059771597289</t>
  </si>
  <si>
    <t>1.68672478886981e-38</t>
  </si>
  <si>
    <t>0.350189256118727</t>
  </si>
  <si>
    <t>2.06857431190763e-38</t>
  </si>
  <si>
    <t>0.347846413825525</t>
  </si>
  <si>
    <t>6.16879959038981e-38</t>
  </si>
  <si>
    <t>0.337914665328384</t>
  </si>
  <si>
    <t>1.20218076686036e-35</t>
  </si>
  <si>
    <t>0.329813938336169</t>
  </si>
  <si>
    <t>7.62227510767591e-34</t>
  </si>
  <si>
    <t>0.327579589536534</t>
  </si>
  <si>
    <t>2.13688090595036e-33</t>
  </si>
  <si>
    <t>0.323378852504992</t>
  </si>
  <si>
    <t>1.65179946029204e-32</t>
  </si>
  <si>
    <t>0.322854270796554</t>
  </si>
  <si>
    <t>1.94294981964872e-32</t>
  </si>
  <si>
    <t>0.316227417832353</t>
  </si>
  <si>
    <t>4.96623770744117e-31</t>
  </si>
  <si>
    <t>0.315398030423995</t>
  </si>
  <si>
    <t>6.87104740453764e-31</t>
  </si>
  <si>
    <t>0.306190780928713</t>
  </si>
  <si>
    <t>5.61232411103889e-29</t>
  </si>
  <si>
    <t>0.30302164753226</t>
  </si>
  <si>
    <t>2.35044588561424e-28</t>
  </si>
  <si>
    <t>0.297092491309791</t>
  </si>
  <si>
    <t>3.495248857613e-27</t>
  </si>
  <si>
    <t>0.296922854827094</t>
  </si>
  <si>
    <t>3.54352089320684e-27</t>
  </si>
  <si>
    <t>0.294940931566916</t>
  </si>
  <si>
    <t>8.2885811025788e-27</t>
  </si>
  <si>
    <t>0.291324136478714</t>
  </si>
  <si>
    <t>4.04730765162967e-26</t>
  </si>
  <si>
    <t>0.28494545273681</t>
  </si>
  <si>
    <t>6.5619420214851e-25</t>
  </si>
  <si>
    <t>0.284641842211388</t>
  </si>
  <si>
    <t>7.12310560666686e-25</t>
  </si>
  <si>
    <t>0.281697585054992</t>
  </si>
  <si>
    <t>2.45124785132333e-24</t>
  </si>
  <si>
    <t>0.275913938520903</t>
  </si>
  <si>
    <t>2.79039020390678e-23</t>
  </si>
  <si>
    <t>0.275062819819811</t>
  </si>
  <si>
    <t>3.82480673532673e-23</t>
  </si>
  <si>
    <t>0.271424202759616</t>
  </si>
  <si>
    <t>1.6822265461757e-22</t>
  </si>
  <si>
    <t>0.268259322190108</t>
  </si>
  <si>
    <t>5.96468258284864e-22</t>
  </si>
  <si>
    <t>0.268103678426724</t>
  </si>
  <si>
    <t>6.11313686652936e-22</t>
  </si>
  <si>
    <t>0.266377472736822</t>
  </si>
  <si>
    <t>1.19117598290476e-21</t>
  </si>
  <si>
    <t>0.260441355496193</t>
  </si>
  <si>
    <t>1.2036903619236e-20</t>
  </si>
  <si>
    <t>0.260481194261676</t>
  </si>
  <si>
    <t>0.25997786431393</t>
  </si>
  <si>
    <t>1.39811080376448e-20</t>
  </si>
  <si>
    <t>0.258994710803914</t>
  </si>
  <si>
    <t>1.99497535862765e-20</t>
  </si>
  <si>
    <t>0.258398273377515</t>
  </si>
  <si>
    <t>2.44401524364813e-20</t>
  </si>
  <si>
    <t>0.25759276931945</t>
  </si>
  <si>
    <t>3.25097424827479e-20</t>
  </si>
  <si>
    <t>0.254974452461661</t>
  </si>
  <si>
    <t>8.74869897389053e-20</t>
  </si>
  <si>
    <t>0.254889580800913</t>
  </si>
  <si>
    <t>8.78265596057639e-20</t>
  </si>
  <si>
    <t>0.254542288948084</t>
  </si>
  <si>
    <t>9.76640326465584e-20</t>
  </si>
  <si>
    <t>0.253639477693031</t>
  </si>
  <si>
    <t>1.34613073819792e-19</t>
  </si>
  <si>
    <t>0.25270562501576</t>
  </si>
  <si>
    <t>1.87640467139216e-19</t>
  </si>
  <si>
    <t>0.251621651735432</t>
  </si>
  <si>
    <t>2.7676545744216e-19</t>
  </si>
  <si>
    <t>0.250074797749109</t>
  </si>
  <si>
    <t>4.85940347051243e-19</t>
  </si>
  <si>
    <t>0.248303667480694</t>
  </si>
  <si>
    <t>9.25157064853652e-19</t>
  </si>
  <si>
    <t>0.247943183875192</t>
  </si>
  <si>
    <t>1.03410970438082e-18</t>
  </si>
  <si>
    <t>0.247302632268857</t>
  </si>
  <si>
    <t>1.28418092620744e-18</t>
  </si>
  <si>
    <t>0.245741890401342</t>
  </si>
  <si>
    <t>2.24632494552661e-18</t>
  </si>
  <si>
    <t>0.245641195341871</t>
  </si>
  <si>
    <t>2.28015248087088e-18</t>
  </si>
  <si>
    <t>0.245382033417852</t>
  </si>
  <si>
    <t>2.45590049931353e-18</t>
  </si>
  <si>
    <t>0.242402648586623</t>
  </si>
  <si>
    <t>7.05799393684826e-18</t>
  </si>
  <si>
    <t>-0.242435496835351</t>
  </si>
  <si>
    <t>0.240750206462336</t>
  </si>
  <si>
    <t>1.26324903541763e-17</t>
  </si>
  <si>
    <t>0.238603755120453</t>
  </si>
  <si>
    <t>2.6902627301137e-17</t>
  </si>
  <si>
    <t>0.237871301145868</t>
  </si>
  <si>
    <t>3.43132035592231e-17</t>
  </si>
  <si>
    <t>0.23719565039104</t>
  </si>
  <si>
    <t>4.28639121749895e-17</t>
  </si>
  <si>
    <t>0.236095389838906</t>
  </si>
  <si>
    <t>6.22600547252044e-17</t>
  </si>
  <si>
    <t>0.23550089067031801</t>
  </si>
  <si>
    <t>7.5473965502375e-17</t>
  </si>
  <si>
    <t>0.235231749507835</t>
  </si>
  <si>
    <t>8.15195886962237e-17</t>
  </si>
  <si>
    <t>0.23404072438024</t>
  </si>
  <si>
    <t>1.19807627482542e-16</t>
  </si>
  <si>
    <t>0.234086411274738</t>
  </si>
  <si>
    <t>0.23371698088722</t>
  </si>
  <si>
    <t>1.31955376270733e-16</t>
  </si>
  <si>
    <t>0.233575166542213</t>
  </si>
  <si>
    <t>1.36351812799991e-16</t>
  </si>
  <si>
    <t>0.23308704629006</t>
  </si>
  <si>
    <t>1.59146708281911e-16</t>
  </si>
  <si>
    <t>-0.232933871927652</t>
  </si>
  <si>
    <t>1.65174282160745e-16</t>
  </si>
  <si>
    <t>0.231369230131385</t>
  </si>
  <si>
    <t>2.80651153999276e-16</t>
  </si>
  <si>
    <t>0.230372272804846</t>
  </si>
  <si>
    <t>3.90394979238929e-16</t>
  </si>
  <si>
    <t>0.229759515754664</t>
  </si>
  <si>
    <t>4.74990380309529e-16</t>
  </si>
  <si>
    <t>-0.229586659204907</t>
  </si>
  <si>
    <t>4.96434325163137e-16</t>
  </si>
  <si>
    <t>0.228336466048709</t>
  </si>
  <si>
    <t>7.51621393548531e-16</t>
  </si>
  <si>
    <t>0.22781282205319</t>
  </si>
  <si>
    <t>8.85864819110362e-16</t>
  </si>
  <si>
    <t>0.227737026192811</t>
  </si>
  <si>
    <t>8.95762655227695e-16</t>
  </si>
  <si>
    <t>0.227197657142078</t>
  </si>
  <si>
    <t>1.06135280918533e-15</t>
  </si>
  <si>
    <t>0.226918219381186</t>
  </si>
  <si>
    <t>1.15074810464936e-15</t>
  </si>
  <si>
    <t>-0.226055336216609</t>
  </si>
  <si>
    <t>1.52131087008817e-15</t>
  </si>
  <si>
    <t>0.224931233274199</t>
  </si>
  <si>
    <t>2.18056965837467e-15</t>
  </si>
  <si>
    <t>0.224909132564423</t>
  </si>
  <si>
    <t>0.223169708777458</t>
  </si>
  <si>
    <t>3.85901328461726e-15</t>
  </si>
  <si>
    <t>0.222732569141338</t>
  </si>
  <si>
    <t>4.40655917425188e-15</t>
  </si>
  <si>
    <t>-0.222201110255236</t>
  </si>
  <si>
    <t>5.19171080584203e-15</t>
  </si>
  <si>
    <t>0.221987625993589</t>
  </si>
  <si>
    <t>5.43254618999278e-15</t>
  </si>
  <si>
    <t>0.221986837170228</t>
  </si>
  <si>
    <t>0.221524973257398</t>
  </si>
  <si>
    <t>6.25353565562708e-15</t>
  </si>
  <si>
    <t>0.221456415728186</t>
  </si>
  <si>
    <t>6.31088505211661e-15</t>
  </si>
  <si>
    <t>0.221422123743369</t>
  </si>
  <si>
    <t>0.220841277011212</t>
  </si>
  <si>
    <t>7.55672272538902e-15</t>
  </si>
  <si>
    <t>0.219931777964345</t>
  </si>
  <si>
    <t>1.00798406022455e-14</t>
  </si>
  <si>
    <t>0.219345455021253</t>
  </si>
  <si>
    <t>1.20781507145668e-14</t>
  </si>
  <si>
    <t>0.219291379819472</t>
  </si>
  <si>
    <t>1.21498970108237e-14</t>
  </si>
  <si>
    <t>-0.219161377517085</t>
  </si>
  <si>
    <t>1.25321231598598e-14</t>
  </si>
  <si>
    <t>-0.218905125964871</t>
  </si>
  <si>
    <t>1.34740295609815e-14</t>
  </si>
  <si>
    <t>0.218172897086429</t>
  </si>
  <si>
    <t>1.69262540992386e-14</t>
  </si>
  <si>
    <t>0.217884213535707</t>
  </si>
  <si>
    <t>1.83892366538866e-14</t>
  </si>
  <si>
    <t>0.217277871407417</t>
  </si>
  <si>
    <t>2.21538249876502e-14</t>
  </si>
  <si>
    <t>0.217203969293776</t>
  </si>
  <si>
    <t>2.24430661821476e-14</t>
  </si>
  <si>
    <t>0.216941751497747</t>
  </si>
  <si>
    <t>2.41724643529564e-14</t>
  </si>
  <si>
    <t>0.216607316698216</t>
  </si>
  <si>
    <t>2.66518655629714e-14</t>
  </si>
  <si>
    <t>-0.216318096752691</t>
  </si>
  <si>
    <t>2.89570122895022e-14</t>
  </si>
  <si>
    <t>0.216267768287302</t>
  </si>
  <si>
    <t>2.91225507740076e-14</t>
  </si>
  <si>
    <t>0.21482183662712</t>
  </si>
  <si>
    <t>4.59294794479425e-14</t>
  </si>
  <si>
    <t>-0.21446131826022</t>
  </si>
  <si>
    <t>5.10308148681705e-14</t>
  </si>
  <si>
    <t>0.214229953674196</t>
  </si>
  <si>
    <t>5.38473482777377e-14</t>
  </si>
  <si>
    <t>-0.214245079918813</t>
  </si>
  <si>
    <t>0.21226469484595</t>
  </si>
  <si>
    <t>9.97191505760022e-14</t>
  </si>
  <si>
    <t>0.211524940428495</t>
  </si>
  <si>
    <t>1.23556017320932e-13</t>
  </si>
  <si>
    <t>0.211525473030197</t>
  </si>
  <si>
    <t>0.210900970313558</t>
  </si>
  <si>
    <t>1.48971483557133e-13</t>
  </si>
  <si>
    <t>0.210321254491602</t>
  </si>
  <si>
    <t>1.77043676029161e-13</t>
  </si>
  <si>
    <t>0.209717299932206</t>
  </si>
  <si>
    <t>2.1191510425451e-13</t>
  </si>
  <si>
    <t>0.20878948793967</t>
  </si>
  <si>
    <t>2.80473413984441e-13</t>
  </si>
  <si>
    <t>0.207864891595452</t>
  </si>
  <si>
    <t>3.70369473085024e-13</t>
  </si>
  <si>
    <t>-0.20672097499601</t>
  </si>
  <si>
    <t>5.22652148732063e-13</t>
  </si>
  <si>
    <t>0.205102237261185</t>
  </si>
  <si>
    <t>8.51253841946393e-13</t>
  </si>
  <si>
    <t>0.204859137880191</t>
  </si>
  <si>
    <t>9.08560526388702e-13</t>
  </si>
  <si>
    <t>0.204033006827057</t>
  </si>
  <si>
    <t>1.15812369027295e-12</t>
  </si>
  <si>
    <t>-0.202965919785397</t>
  </si>
  <si>
    <t>1.58631673163302e-12</t>
  </si>
  <si>
    <t>0.201693627271263</t>
  </si>
  <si>
    <t>2.30711463900774e-12</t>
  </si>
  <si>
    <t>0.20155580840284</t>
  </si>
  <si>
    <t>2.38350847640684e-12</t>
  </si>
  <si>
    <t>0.200815028561538</t>
  </si>
  <si>
    <t>2.94993608083827e-12</t>
  </si>
  <si>
    <t>-0.200751011970989</t>
  </si>
  <si>
    <t>2.98101838632837e-12</t>
  </si>
  <si>
    <t>0.200645564426837</t>
  </si>
  <si>
    <t>3.05015903264377e-12</t>
  </si>
  <si>
    <t>0.200432312189058</t>
  </si>
  <si>
    <t>3.22315037353745e-12</t>
  </si>
  <si>
    <t>0.20010606258805</t>
  </si>
  <si>
    <t>3.52260026322597e-12</t>
  </si>
  <si>
    <t>0.20001364153789</t>
  </si>
  <si>
    <t>3.59074045367196e-12</t>
  </si>
  <si>
    <t>0.199890434097172</t>
  </si>
  <si>
    <t>3.69409546325903e-12</t>
  </si>
  <si>
    <t>0.199827646169759</t>
  </si>
  <si>
    <t>3.73290462901942e-12</t>
  </si>
  <si>
    <t>0.199790969825264</t>
  </si>
  <si>
    <t>3.74317012776411e-12</t>
  </si>
  <si>
    <t>-0.199183901116848</t>
  </si>
  <si>
    <t>4.44644759640101e-12</t>
  </si>
  <si>
    <t>0.199000670940159</t>
  </si>
  <si>
    <t>4.65699602964086e-12</t>
  </si>
  <si>
    <t>0.198699075990589</t>
  </si>
  <si>
    <t>5.05137784086659e-12</t>
  </si>
  <si>
    <t>0.198524106343851</t>
  </si>
  <si>
    <t>5.27761323076251e-12</t>
  </si>
  <si>
    <t>0.19812234989503</t>
  </si>
  <si>
    <t>5.89557714435425e-12</t>
  </si>
  <si>
    <t>-0.197576833143235</t>
  </si>
  <si>
    <t>6.86899184666505e-12</t>
  </si>
  <si>
    <t>0.197048725119862</t>
  </si>
  <si>
    <t>7.95917544212227e-12</t>
  </si>
  <si>
    <t>0.195952586038716</t>
  </si>
  <si>
    <t>1.08814134332598e-11</t>
  </si>
  <si>
    <t>0.195536689226537</t>
  </si>
  <si>
    <t>1.21889036737149e-11</t>
  </si>
  <si>
    <t>0.195189421672161</t>
  </si>
  <si>
    <t>1.33814329235043e-11</t>
  </si>
  <si>
    <t>0.195156362494773</t>
  </si>
  <si>
    <t>1.34096174055963e-11</t>
  </si>
  <si>
    <t>0.194390877306075</t>
  </si>
  <si>
    <t>1.66136991765952e-11</t>
  </si>
  <si>
    <t>-0.193778846665476</t>
  </si>
  <si>
    <t>1.96768332986802e-11</t>
  </si>
  <si>
    <t>0.193659525140562</t>
  </si>
  <si>
    <t>2.02160554465065e-11</t>
  </si>
  <si>
    <t>0.193114697285003</t>
  </si>
  <si>
    <t>2.3472245836891e-11</t>
  </si>
  <si>
    <t>0.192570553528515</t>
  </si>
  <si>
    <t>2.72364749589317e-11</t>
  </si>
  <si>
    <t>0.192507581610413</t>
  </si>
  <si>
    <t>2.75336126588469e-11</t>
  </si>
  <si>
    <t>0.191567634734694</t>
  </si>
  <si>
    <t>3.57489047585122e-11</t>
  </si>
  <si>
    <t>0.191526603537804</t>
  </si>
  <si>
    <t>3.59141106319826e-11</t>
  </si>
  <si>
    <t>0.191158374877647</t>
  </si>
  <si>
    <t>3.9598729405272e-11</t>
  </si>
  <si>
    <t>0.190902938284721</t>
  </si>
  <si>
    <t>4.22804053447525e-11</t>
  </si>
  <si>
    <t>0.190250731279532</t>
  </si>
  <si>
    <t>5.05038109993545e-11</t>
  </si>
  <si>
    <t>-0.189579442543229</t>
  </si>
  <si>
    <t>6.06147302471151e-11</t>
  </si>
  <si>
    <t>-0.189332028690333</t>
  </si>
  <si>
    <t>6.45428259637334e-11</t>
  </si>
  <si>
    <t>0.189226330926193</t>
  </si>
  <si>
    <t>6.58903572910452e-11</t>
  </si>
  <si>
    <t>0.189210443671963</t>
  </si>
  <si>
    <t>-0.18897255703605</t>
  </si>
  <si>
    <t>6.99727437786181e-11</t>
  </si>
  <si>
    <t>0.188759363833811</t>
  </si>
  <si>
    <t>7.37923807111249e-11</t>
  </si>
  <si>
    <t>0.187898643230439</t>
  </si>
  <si>
    <t>9.32560633996039e-11</t>
  </si>
  <si>
    <t>0.187219133266316</t>
  </si>
  <si>
    <t>1.11944858537751e-10</t>
  </si>
  <si>
    <t>0.186560593480065</t>
  </si>
  <si>
    <t>1.33511793906226e-10</t>
  </si>
  <si>
    <t>0.185317475424577</t>
  </si>
  <si>
    <t>1.86938418941723e-10</t>
  </si>
  <si>
    <t>0.18477600008887</t>
  </si>
  <si>
    <t>2.1551651717378e-10</t>
  </si>
  <si>
    <t>0.184751595142826</t>
  </si>
  <si>
    <t>2.15581444548246e-10</t>
  </si>
  <si>
    <t>0.183646820821827</t>
  </si>
  <si>
    <t>2.89723256568605e-10</t>
  </si>
  <si>
    <t>-0.183002762351809</t>
  </si>
  <si>
    <t>3.43016070458024e-10</t>
  </si>
  <si>
    <t>0.182892501251137</t>
  </si>
  <si>
    <t>3.51226412503839e-10</t>
  </si>
  <si>
    <t>0.181934964629576</t>
  </si>
  <si>
    <t>4.52271129720506e-10</t>
  </si>
  <si>
    <t>0.180953604268086</t>
  </si>
  <si>
    <t>5.85323479739555e-10</t>
  </si>
  <si>
    <t>0.18048227147744</t>
  </si>
  <si>
    <t>6.6005279212818e-10</t>
  </si>
  <si>
    <t>-0.180122357613785</t>
  </si>
  <si>
    <t>7.22289701760185e-10</t>
  </si>
  <si>
    <t>0.179849344771113</t>
  </si>
  <si>
    <t>7.72170545978566e-10</t>
  </si>
  <si>
    <t>0.179072413431076</t>
  </si>
  <si>
    <t>9.4376737551937e-10</t>
  </si>
  <si>
    <t>0.179034261096281</t>
  </si>
  <si>
    <t>9.47665075664444e-10</t>
  </si>
  <si>
    <t>0.17880056120159</t>
  </si>
  <si>
    <t>1.00226508782848e-9</t>
  </si>
  <si>
    <t>0.178729278673548</t>
  </si>
  <si>
    <t>1.01533470828027e-9</t>
  </si>
  <si>
    <t>0.178326278474528</t>
  </si>
  <si>
    <t>1.12296452654153e-9</t>
  </si>
  <si>
    <t>0.177896363570909</t>
  </si>
  <si>
    <t>1.25058483712696e-9</t>
  </si>
  <si>
    <t>0.177800352392512</t>
  </si>
  <si>
    <t>1.27518403592312e-9</t>
  </si>
  <si>
    <t>-0.177191281374392</t>
  </si>
  <si>
    <t>1.48814214933353e-9</t>
  </si>
  <si>
    <t>0.177122137018657</t>
  </si>
  <si>
    <t>1.50669685399698e-9</t>
  </si>
  <si>
    <t>0.176997809598468</t>
  </si>
  <si>
    <t>1.54776974110167e-9</t>
  </si>
  <si>
    <t>0.176959347171529</t>
  </si>
  <si>
    <t>1.55458020087403e-9</t>
  </si>
  <si>
    <t>0.176777440814057</t>
  </si>
  <si>
    <t>1.62129097438711e-9</t>
  </si>
  <si>
    <t>0.176747809118548</t>
  </si>
  <si>
    <t>1.62474598043576e-9</t>
  </si>
  <si>
    <t>0.176572796159649</t>
  </si>
  <si>
    <t>1.6914226153666e-9</t>
  </si>
  <si>
    <t>0.176507876148552</t>
  </si>
  <si>
    <t>1.71083923435601e-9</t>
  </si>
  <si>
    <t>-0.176466420423104</t>
  </si>
  <si>
    <t>1.71993522183786e-9</t>
  </si>
  <si>
    <t>0.175595949116796</t>
  </si>
  <si>
    <t>2.14651997529973e-9</t>
  </si>
  <si>
    <t>0.175456008985778</t>
  </si>
  <si>
    <t>2.21392309822386e-9</t>
  </si>
  <si>
    <t>0.17479107480643</t>
  </si>
  <si>
    <t>2.60240763424656e-9</t>
  </si>
  <si>
    <t>0.174797151475543</t>
  </si>
  <si>
    <t>-0.174485163726149</t>
  </si>
  <si>
    <t>2.801628634791e-9</t>
  </si>
  <si>
    <t>0.174260706597811</t>
  </si>
  <si>
    <t>2.95301710328553e-9</t>
  </si>
  <si>
    <t>0.173932412525071</t>
  </si>
  <si>
    <t>3.19686793994353e-9</t>
  </si>
  <si>
    <t>0.173495020686378</t>
  </si>
  <si>
    <t>3.55882621144745e-9</t>
  </si>
  <si>
    <t>0.173359236103617</t>
  </si>
  <si>
    <t>3.66577420543814e-9</t>
  </si>
  <si>
    <t>0.173307306255838</t>
  </si>
  <si>
    <t>3.69553258398858e-9</t>
  </si>
  <si>
    <t>0.173047360553026</t>
  </si>
  <si>
    <t>3.92980599979752e-9</t>
  </si>
  <si>
    <t>-0.172973713910143</t>
  </si>
  <si>
    <t>3.9839359046162e-9</t>
  </si>
  <si>
    <t>0.172809596698996</t>
  </si>
  <si>
    <t>4.13354204665519e-9</t>
  </si>
  <si>
    <t>-0.172139115251416</t>
  </si>
  <si>
    <t>4.88070430488141e-9</t>
  </si>
  <si>
    <t>0.171505742916292</t>
  </si>
  <si>
    <t>5.70513917625006e-9</t>
  </si>
  <si>
    <t>-0.171437559300613</t>
  </si>
  <si>
    <t>5.7753274959636e-9</t>
  </si>
  <si>
    <t>0.170835212642396</t>
  </si>
  <si>
    <t>6.69396279524048e-9</t>
  </si>
  <si>
    <t>0.170488158419162</t>
  </si>
  <si>
    <t>7.2709479241679e-9</t>
  </si>
  <si>
    <t>0.170280594801901</t>
  </si>
  <si>
    <t>7.617335728952e-9</t>
  </si>
  <si>
    <t>0.170264079041586</t>
  </si>
  <si>
    <t>0.170066649175371</t>
  </si>
  <si>
    <t>7.96627589420069e-9</t>
  </si>
  <si>
    <t>0.169385138747709</t>
  </si>
  <si>
    <t>9.40811217006112e-9</t>
  </si>
  <si>
    <t>0.169059922133467</t>
  </si>
  <si>
    <t>1.01569022815102e-8</t>
  </si>
  <si>
    <t>0.168955496677423</t>
  </si>
  <si>
    <t>1.03749840696885e-8</t>
  </si>
  <si>
    <t>0.168480925853724</t>
  </si>
  <si>
    <t>1.1624249839349e-8</t>
  </si>
  <si>
    <t>0.168444735882934</t>
  </si>
  <si>
    <t>1.16729974674766e-8</t>
  </si>
  <si>
    <t>0.167263165000664</t>
  </si>
  <si>
    <t>1.55820377546277e-8</t>
  </si>
  <si>
    <t>-0.16716091124441</t>
  </si>
  <si>
    <t>1.58293283550224e-8</t>
  </si>
  <si>
    <t>-0.16716667652918</t>
  </si>
  <si>
    <t>0.166609715959445</t>
  </si>
  <si>
    <t>1.80528588606854e-8</t>
  </si>
  <si>
    <t>0.166371381378309</t>
  </si>
  <si>
    <t>1.8975111582552e-8</t>
  </si>
  <si>
    <t>0.166358540768579</t>
  </si>
  <si>
    <t>0.166350289584818</t>
  </si>
  <si>
    <t>-0.16600135903903</t>
  </si>
  <si>
    <t>2.05797970020682e-8</t>
  </si>
  <si>
    <t>0.165810713859138</t>
  </si>
  <si>
    <t>2.12814011061196e-8</t>
  </si>
  <si>
    <t>0.165842605003942</t>
  </si>
  <si>
    <t>0.165789806414054</t>
  </si>
  <si>
    <t>-0.165792697063221</t>
  </si>
  <si>
    <t>-0.165444884108171</t>
  </si>
  <si>
    <t>2.30541797630754e-8</t>
  </si>
  <si>
    <t>0.165366329504127</t>
  </si>
  <si>
    <t>2.33955863360235e-8</t>
  </si>
  <si>
    <t>-0.165015974866337</t>
  </si>
  <si>
    <t>2.53736387020085e-8</t>
  </si>
  <si>
    <t>0.164729221066107</t>
  </si>
  <si>
    <t>2.70910820965794e-8</t>
  </si>
  <si>
    <t>0.164475523627415</t>
  </si>
  <si>
    <t>2.86899825581697e-8</t>
  </si>
  <si>
    <t>0.164347127000285</t>
  </si>
  <si>
    <t>2.94691238048126e-8</t>
  </si>
  <si>
    <t>0.164220752863253</t>
  </si>
  <si>
    <t>3.02543987557024e-8</t>
  </si>
  <si>
    <t>-0.164021102458159</t>
  </si>
  <si>
    <t>3.1494874689622e-8</t>
  </si>
  <si>
    <t>0.164019087765485</t>
  </si>
  <si>
    <t>0.163957482494875</t>
  </si>
  <si>
    <t>3.18298058659939e-8</t>
  </si>
  <si>
    <t>0.163732943385009</t>
  </si>
  <si>
    <t>3.34651572085411e-8</t>
  </si>
  <si>
    <t>0.163634639207979</t>
  </si>
  <si>
    <t>3.4123459467030903e-08</t>
  </si>
  <si>
    <t>0.163506930062949</t>
  </si>
  <si>
    <t>3.50434008356625e-8</t>
  </si>
  <si>
    <t>0.162336843822026</t>
  </si>
  <si>
    <t>4.6268624932945e-8</t>
  </si>
  <si>
    <t>-0.16209292479323</t>
  </si>
  <si>
    <t>4.88496867619648e-8</t>
  </si>
  <si>
    <t>0.16139947624802</t>
  </si>
  <si>
    <t>5.74262351405043e-8</t>
  </si>
  <si>
    <t>0.16137366391814</t>
  </si>
  <si>
    <t>5.75365761301128e-8</t>
  </si>
  <si>
    <t>0.161254026856276</t>
  </si>
  <si>
    <t>5.8954014097373e-8</t>
  </si>
  <si>
    <t>0.160977663791246</t>
  </si>
  <si>
    <t>6.27056632372953e-8</t>
  </si>
  <si>
    <t>0.160324703456608</t>
  </si>
  <si>
    <t>7.29314499926689e-8</t>
  </si>
  <si>
    <t>0.160071087538663</t>
  </si>
  <si>
    <t>7.71289445148755e-8</t>
  </si>
  <si>
    <t>0.159777320950937</t>
  </si>
  <si>
    <t>8.23398536872213e-8</t>
  </si>
  <si>
    <t>-0.15912217589306</t>
  </si>
  <si>
    <t>9.57103110385277e-8</t>
  </si>
  <si>
    <t>0.158750022387806</t>
  </si>
  <si>
    <t>1.04001380796637e-7</t>
  </si>
  <si>
    <t>0.158733995251633</t>
  </si>
  <si>
    <t>0.158443337146615</t>
  </si>
  <si>
    <t>1.10889820229334e-7</t>
  </si>
  <si>
    <t>0.158342356199792</t>
  </si>
  <si>
    <t>1.13084642055505e-7</t>
  </si>
  <si>
    <t>0.158215641790261</t>
  </si>
  <si>
    <t>1.1602014855976801e-07</t>
  </si>
  <si>
    <t>-0.158197720022819</t>
  </si>
  <si>
    <t>1.16038251318196e-7</t>
  </si>
  <si>
    <t>0.157626250137898</t>
  </si>
  <si>
    <t>1.32086554034996e-7</t>
  </si>
  <si>
    <t>0.157458927180887</t>
  </si>
  <si>
    <t>1.36792328323028e-7</t>
  </si>
  <si>
    <t>0.157248586006344</t>
  </si>
  <si>
    <t>1.41956630891143e-7</t>
  </si>
  <si>
    <t>0.15727095820658</t>
  </si>
  <si>
    <t>0.157252914311198</t>
  </si>
  <si>
    <t>-0.156828801665863</t>
  </si>
  <si>
    <t>1.55889034587296e-7</t>
  </si>
  <si>
    <t>0.156432033705701</t>
  </si>
  <si>
    <t>1.70237345808068e-7</t>
  </si>
  <si>
    <t>0.156405157134293</t>
  </si>
  <si>
    <t>1.70630739638196e-7</t>
  </si>
  <si>
    <t>-0.155843189883346</t>
  </si>
  <si>
    <t>1.93534812878354e-7</t>
  </si>
  <si>
    <t>0.155785249241062</t>
  </si>
  <si>
    <t>1.95377925402997e-7</t>
  </si>
  <si>
    <t>0.15552456640565</t>
  </si>
  <si>
    <t>2.06669879898619e-7</t>
  </si>
  <si>
    <t>-0.155488794792562</t>
  </si>
  <si>
    <t>2.07576990630456e-7</t>
  </si>
  <si>
    <t>-0.155454620578938</t>
  </si>
  <si>
    <t>2.08414160407719e-7</t>
  </si>
  <si>
    <t>-0.155420714805637</t>
  </si>
  <si>
    <t>2.09244496314349e-7</t>
  </si>
  <si>
    <t>0.155279757249471</t>
  </si>
  <si>
    <t>2.15315393589422e-7</t>
  </si>
  <si>
    <t>0.155150981831631</t>
  </si>
  <si>
    <t>2.20940227266426e-7</t>
  </si>
  <si>
    <t>0.154840980816489</t>
  </si>
  <si>
    <t>2.36329525731587e-7</t>
  </si>
  <si>
    <t>-0.154748964852483</t>
  </si>
  <si>
    <t>2.40457228808818e-7</t>
  </si>
  <si>
    <t>0.154503035844955</t>
  </si>
  <si>
    <t>2.53426251256539e-7</t>
  </si>
  <si>
    <t>0.15431469340352</t>
  </si>
  <si>
    <t>2.63585556490259e-7</t>
  </si>
  <si>
    <t>-0.154194369476929</t>
  </si>
  <si>
    <t>2.69919793973055e-7</t>
  </si>
  <si>
    <t>0.154175678114317</t>
  </si>
  <si>
    <t>2.70069625935492e-7</t>
  </si>
  <si>
    <t>-0.153974190103426</t>
  </si>
  <si>
    <t>2.81725013288823e-7</t>
  </si>
  <si>
    <t>-0.153937850908515</t>
  </si>
  <si>
    <t>2.83023195205331e-7</t>
  </si>
  <si>
    <t>0.15351588586594</t>
  </si>
  <si>
    <t>3.10402573657393e-7</t>
  </si>
  <si>
    <t>-0.153494919674829</t>
  </si>
  <si>
    <t>3.10746487237453e-7</t>
  </si>
  <si>
    <t>-0.153030550046273</t>
  </si>
  <si>
    <t>3.4401192268503e-7</t>
  </si>
  <si>
    <t>0.152955669907896</t>
  </si>
  <si>
    <t>3.48627255941083e-7</t>
  </si>
  <si>
    <t>-0.152721074639632</t>
  </si>
  <si>
    <t>3.66301895106434e-7</t>
  </si>
  <si>
    <t>-0.152560645103295</t>
  </si>
  <si>
    <t>3.78456322290209e-7</t>
  </si>
  <si>
    <t>-0.152447425591884</t>
  </si>
  <si>
    <t>3.86861715546607e-7</t>
  </si>
  <si>
    <t>0.15206749574055</t>
  </si>
  <si>
    <t>4.19940954261672e-7</t>
  </si>
  <si>
    <t>-0.151917320027353</t>
  </si>
  <si>
    <t>4.3282589025475e-7</t>
  </si>
  <si>
    <t>0.151598904786677</t>
  </si>
  <si>
    <t>4.63270188825953e-7</t>
  </si>
  <si>
    <t>0.151482968913586</t>
  </si>
  <si>
    <t>4.73796022964648e-7</t>
  </si>
  <si>
    <t>0.151461765351504</t>
  </si>
  <si>
    <t>4.7437764328778e-7</t>
  </si>
  <si>
    <t>0.151412579237209</t>
  </si>
  <si>
    <t>4.7795400962318e-7</t>
  </si>
  <si>
    <t>-0.151358777754563</t>
  </si>
  <si>
    <t>4.82059786719882e-7</t>
  </si>
  <si>
    <t>0.151096306514827</t>
  </si>
  <si>
    <t>5.09450855698608e-7</t>
  </si>
  <si>
    <t>0.150664161552848</t>
  </si>
  <si>
    <t>5.59124824526371e-7</t>
  </si>
  <si>
    <t>0.150447381824422</t>
  </si>
  <si>
    <t>5.84770838594446e-7</t>
  </si>
  <si>
    <t>0.150196681040524</t>
  </si>
  <si>
    <t>6.16188707310202e-7</t>
  </si>
  <si>
    <t>0.150056125150808</t>
  </si>
  <si>
    <t>6.33555696846872e-7</t>
  </si>
  <si>
    <t>0.149863474817959</t>
  </si>
  <si>
    <t>6.5897441705052e-7</t>
  </si>
  <si>
    <t>0.14937706277167</t>
  </si>
  <si>
    <t>7.31432223853617e-7</t>
  </si>
  <si>
    <t>-0.14902539395792</t>
  </si>
  <si>
    <t>7.87824121471848e-7</t>
  </si>
  <si>
    <t>-0.148920174753237</t>
  </si>
  <si>
    <t>8.03586741273496e-7</t>
  </si>
  <si>
    <t>0.148863855734716</t>
  </si>
  <si>
    <t>8.10876208447546e-7</t>
  </si>
  <si>
    <t>0.148663752003559</t>
  </si>
  <si>
    <t>8.44558392990595e-7</t>
  </si>
  <si>
    <t>0.148427050057914</t>
  </si>
  <si>
    <t>8.86701531578433e-7</t>
  </si>
  <si>
    <t>0.14826278507779</t>
  </si>
  <si>
    <t>9.1620081366744e-7</t>
  </si>
  <si>
    <t>-0.148183166698241</t>
  </si>
  <si>
    <t>9.29241719450788e-7</t>
  </si>
  <si>
    <t>-0.148134200282618</t>
  </si>
  <si>
    <t>9.36156034090958e-7</t>
  </si>
  <si>
    <t>-0.147789511309198</t>
  </si>
  <si>
    <t>1.00623969705258e-6</t>
  </si>
  <si>
    <t>0.147654780393118</t>
  </si>
  <si>
    <t>1.03291246322678e-6</t>
  </si>
  <si>
    <t>0.147633115439058</t>
  </si>
  <si>
    <t>1.03440208384356e-6</t>
  </si>
  <si>
    <t>0.147403173838843</t>
  </si>
  <si>
    <t>1.08411391505995e-6</t>
  </si>
  <si>
    <t>-0.146931815729576</t>
  </si>
  <si>
    <t>1.19745842345508e-6</t>
  </si>
  <si>
    <t>0.146906938878825</t>
  </si>
  <si>
    <t>1.20003469995794e-6</t>
  </si>
  <si>
    <t>0.146701437276418</t>
  </si>
  <si>
    <t>1.25078244694496e-6</t>
  </si>
  <si>
    <t>-0.14653824657282</t>
  </si>
  <si>
    <t>1.29169772358787e-6</t>
  </si>
  <si>
    <t>-0.146472698196856</t>
  </si>
  <si>
    <t>1.30597039119639e-6</t>
  </si>
  <si>
    <t>0.146441464584034</t>
  </si>
  <si>
    <t>1.31061868970822e-6</t>
  </si>
  <si>
    <t>-0.146345564731047</t>
  </si>
  <si>
    <t>1.33386096076588e-6</t>
  </si>
  <si>
    <t>0.145814088374392</t>
  </si>
  <si>
    <t>1.49159352949378e-6</t>
  </si>
  <si>
    <t>-0.145790455673233</t>
  </si>
  <si>
    <t>1.49444935412928e-6</t>
  </si>
  <si>
    <t>-0.145714506220381</t>
  </si>
  <si>
    <t>1.51432685827299e-6</t>
  </si>
  <si>
    <t>0.145675703587786</t>
  </si>
  <si>
    <t>1.52222537067323e-6</t>
  </si>
  <si>
    <t>0.145312742216974</t>
  </si>
  <si>
    <t>1.64085632010462e-6</t>
  </si>
  <si>
    <t>0.145122228013924</t>
  </si>
  <si>
    <t>1.70410554883528e-6</t>
  </si>
  <si>
    <t>-0.144951120376292</t>
  </si>
  <si>
    <t>1.76235980748387e-6</t>
  </si>
  <si>
    <t>-0.144904200418803</t>
  </si>
  <si>
    <t>1.774634581228e-6</t>
  </si>
  <si>
    <t>-0.14486155164206</t>
  </si>
  <si>
    <t>1.77982521000402e-6</t>
  </si>
  <si>
    <t>0.144862758257994</t>
  </si>
  <si>
    <t>0.144828528357459</t>
  </si>
  <si>
    <t>1.7869288056225e-6</t>
  </si>
  <si>
    <t>-0.144803948111194</t>
  </si>
  <si>
    <t>1.79082967350723e-6</t>
  </si>
  <si>
    <t>0.144767480034742</t>
  </si>
  <si>
    <t>1.79933502984836e-6</t>
  </si>
  <si>
    <t>-0.144717594128386</t>
  </si>
  <si>
    <t>1.81310133202129e-6</t>
  </si>
  <si>
    <t>-0.144468872494773</t>
  </si>
  <si>
    <t>1.90557362282227e-6</t>
  </si>
  <si>
    <t>-0.144456734218841</t>
  </si>
  <si>
    <t>-0.144285479795032</t>
  </si>
  <si>
    <t>1.97063811733457e-6</t>
  </si>
  <si>
    <t>-0.144262359531991</t>
  </si>
  <si>
    <t>1.97439677299274e-6</t>
  </si>
  <si>
    <t>-0.144160471277679</t>
  </si>
  <si>
    <t>2.01173946064281e-6</t>
  </si>
  <si>
    <t>0.144111967700453</t>
  </si>
  <si>
    <t>2.02655607682626e-6</t>
  </si>
  <si>
    <t>-0.14398781863774</t>
  </si>
  <si>
    <t>2.07470381264685e-6</t>
  </si>
  <si>
    <t>0.143642687521444</t>
  </si>
  <si>
    <t>2.22629365910956e-6</t>
  </si>
  <si>
    <t>-0.143364023131941</t>
  </si>
  <si>
    <t>2.35509706354914e-6</t>
  </si>
  <si>
    <t>-0.143190986664847</t>
  </si>
  <si>
    <t>2.43592201544116e-6</t>
  </si>
  <si>
    <t>0.143165504347209</t>
  </si>
  <si>
    <t>2.44185518118295e-6</t>
  </si>
  <si>
    <t>0.143079099505371</t>
  </si>
  <si>
    <t>2.47964038106205e-6</t>
  </si>
  <si>
    <t>0.142853756901846</t>
  </si>
  <si>
    <t>2.58499901031385e-6</t>
  </si>
  <si>
    <t>0.142867125832449</t>
  </si>
  <si>
    <t>-0.142840879125511</t>
  </si>
  <si>
    <t>0.142638684915319</t>
  </si>
  <si>
    <t>2.69002634702304e-6</t>
  </si>
  <si>
    <t>-0.142425617572713</t>
  </si>
  <si>
    <t>2.80277809425862e-6</t>
  </si>
  <si>
    <t>0.142416602386572</t>
  </si>
  <si>
    <t>0.142075471391371</t>
  </si>
  <si>
    <t>3.00295241577784e-6</t>
  </si>
  <si>
    <t>-0.141683177672182</t>
  </si>
  <si>
    <t>3.25164778967863e-6</t>
  </si>
  <si>
    <t>0.141549107624</t>
  </si>
  <si>
    <t>3.3347783364518e-6</t>
  </si>
  <si>
    <t>0.141404899171588</t>
  </si>
  <si>
    <t>3.42496743198398e-6</t>
  </si>
  <si>
    <t>0.141394376853606</t>
  </si>
  <si>
    <t>-0.141215097085935</t>
  </si>
  <si>
    <t>3.54580723274093e-6</t>
  </si>
  <si>
    <t>0.141074166804234</t>
  </si>
  <si>
    <t>3.64146495035608e-6</t>
  </si>
  <si>
    <t>-0.141032366537706</t>
  </si>
  <si>
    <t>3.65398993493674e-6</t>
  </si>
  <si>
    <t>-0.141030552059722</t>
  </si>
  <si>
    <t>0.140999982567251</t>
  </si>
  <si>
    <t>3.6670158923826e-6</t>
  </si>
  <si>
    <t>0.140954680738414</t>
  </si>
  <si>
    <t>3.6914542755895e-6</t>
  </si>
  <si>
    <t>-0.140267571584488</t>
  </si>
  <si>
    <t>4.24768254362351e-6</t>
  </si>
  <si>
    <t>-0.14025046735641</t>
  </si>
  <si>
    <t>4.25086972201249e-6</t>
  </si>
  <si>
    <t>0.140113990315575</t>
  </si>
  <si>
    <t>4.36089745476661e-6</t>
  </si>
  <si>
    <t>0.139890750494457</t>
  </si>
  <si>
    <t>4.55490963741902e-6</t>
  </si>
  <si>
    <t>0.139709880162753</t>
  </si>
  <si>
    <t>4.71570112553787e-6</t>
  </si>
  <si>
    <t>0.139601607942011</t>
  </si>
  <si>
    <t>4.80921248626151e-6</t>
  </si>
  <si>
    <t>0.139532298295457</t>
  </si>
  <si>
    <t>4.86517924678916e-6</t>
  </si>
  <si>
    <t>0.139416994435707</t>
  </si>
  <si>
    <t>4.96880682830625e-6</t>
  </si>
  <si>
    <t>0.139163678825654</t>
  </si>
  <si>
    <t>5.22118670568953e-6</t>
  </si>
  <si>
    <t>-0.138554048455661</t>
  </si>
  <si>
    <t>5.90297405391551e-6</t>
  </si>
  <si>
    <t>0.138337472440151</t>
  </si>
  <si>
    <t>6.13762820106012e-6</t>
  </si>
  <si>
    <t>0.13833752064038</t>
  </si>
  <si>
    <t>-0.138237340904275</t>
  </si>
  <si>
    <t>6.24788960792441e-6</t>
  </si>
  <si>
    <t>0.138172767861703</t>
  </si>
  <si>
    <t>6.31393750635547e-6</t>
  </si>
  <si>
    <t>0.138116047101274</t>
  </si>
  <si>
    <t>6.37044208898461e-6</t>
  </si>
  <si>
    <t>-0.138102785766191</t>
  </si>
  <si>
    <t>6.37054424664751e-6</t>
  </si>
  <si>
    <t>0.138063697902069</t>
  </si>
  <si>
    <t>6.40445849124685e-6</t>
  </si>
  <si>
    <t>0.137858868290764</t>
  </si>
  <si>
    <t>6.66055136844016e-6</t>
  </si>
  <si>
    <t>0.137789920509245</t>
  </si>
  <si>
    <t>6.73698627082002e-6</t>
  </si>
  <si>
    <t>-0.137564862773821</t>
  </si>
  <si>
    <t>7.03487336574555e-6</t>
  </si>
  <si>
    <t>0.137543176791474</t>
  </si>
  <si>
    <t>7.04726148810535e-6</t>
  </si>
  <si>
    <t>-0.13732194862494</t>
  </si>
  <si>
    <t>7.35264691334883e-6</t>
  </si>
  <si>
    <t>0.137238552887249</t>
  </si>
  <si>
    <t>7.45873390524983e-6</t>
  </si>
  <si>
    <t>0.137113273565367</t>
  </si>
  <si>
    <t>7.6310394806163e-6</t>
  </si>
  <si>
    <t>0.136970038233954</t>
  </si>
  <si>
    <t>7.83572735396713e-6</t>
  </si>
  <si>
    <t>0.136912441786526</t>
  </si>
  <si>
    <t>7.90709560422043e-6</t>
  </si>
  <si>
    <t>0.136896503138417</t>
  </si>
  <si>
    <t>7.91195411599124e-6</t>
  </si>
  <si>
    <t>-0.136776683159913</t>
  </si>
  <si>
    <t>8.06443925764387e-6</t>
  </si>
  <si>
    <t>0.13678950011017</t>
  </si>
  <si>
    <t>-0.136574527529954</t>
  </si>
  <si>
    <t>8.3597223289343e-6</t>
  </si>
  <si>
    <t>-0.13657361065672</t>
  </si>
  <si>
    <t>0.13648072316881</t>
  </si>
  <si>
    <t>8.49640530127223e-6</t>
  </si>
  <si>
    <t>0.136214103961741</t>
  </si>
  <si>
    <t>8.94389369965538e-6</t>
  </si>
  <si>
    <t>-0.13617406631907</t>
  </si>
  <si>
    <t>8.99333276272913e-6</t>
  </si>
  <si>
    <t>0.136102991011111</t>
  </si>
  <si>
    <t>9.09991988763915e-6</t>
  </si>
  <si>
    <t>-0.135980622198464</t>
  </si>
  <si>
    <t>9.30352121607713e-6</t>
  </si>
  <si>
    <t>0.135944232547639</t>
  </si>
  <si>
    <t>9.34812882041659e-6</t>
  </si>
  <si>
    <t>0.13580290631862</t>
  </si>
  <si>
    <t>9.59370356451814e-6</t>
  </si>
  <si>
    <t>0.135745583198128</t>
  </si>
  <si>
    <t>9.68045256460967e-6</t>
  </si>
  <si>
    <t>0.135612098624934</t>
  </si>
  <si>
    <t>9.91882767350117e-6</t>
  </si>
  <si>
    <t>0.135571904888056</t>
  </si>
  <si>
    <t>9.97407668855151e-6</t>
  </si>
  <si>
    <t>0.135515067656471</t>
  </si>
  <si>
    <t>1.00632837249633e-5</t>
  </si>
  <si>
    <t>0.135477005711496</t>
  </si>
  <si>
    <t>1.01150754685745e-5</t>
  </si>
  <si>
    <t>-0.135380926546995</t>
  </si>
  <si>
    <t>1.02863401241034e-5</t>
  </si>
  <si>
    <t>-0.135349610435923</t>
  </si>
  <si>
    <t>1.02995927348193e-5</t>
  </si>
  <si>
    <t>0.135352406679023</t>
  </si>
  <si>
    <t>-0.135272850219717</t>
  </si>
  <si>
    <t>1.04334750614667e-5</t>
  </si>
  <si>
    <t>-0.135233360486841</t>
  </si>
  <si>
    <t>1.04903644381488e-5</t>
  </si>
  <si>
    <t>-0.135200729413658</t>
  </si>
  <si>
    <t>1.05331080477102e-5</t>
  </si>
  <si>
    <t>0.135175220500843</t>
  </si>
  <si>
    <t>1.0560982764702e-5</t>
  </si>
  <si>
    <t>-0.135051531589631</t>
  </si>
  <si>
    <t>1.07993854986918e-5</t>
  </si>
  <si>
    <t>-0.134982916896588</t>
  </si>
  <si>
    <t>1.09219120370278e-5</t>
  </si>
  <si>
    <t>0.134769137627705</t>
  </si>
  <si>
    <t>1.13712511297255e-5</t>
  </si>
  <si>
    <t>-0.134570224767689</t>
  </si>
  <si>
    <t>1.18032885549675e-5</t>
  </si>
  <si>
    <t>0.134540336815687</t>
  </si>
  <si>
    <t>1.18449560227661e-5</t>
  </si>
  <si>
    <t>0.134519092988092</t>
  </si>
  <si>
    <t>1.18663394731608e-5</t>
  </si>
  <si>
    <t>0.134500902886856</t>
  </si>
  <si>
    <t>1.18805830193875e-5</t>
  </si>
  <si>
    <t>0.134446688230219</t>
  </si>
  <si>
    <t>1.19806948647811e-5</t>
  </si>
  <si>
    <t>0.134258212104767</t>
  </si>
  <si>
    <t>1.24092849379744e-5</t>
  </si>
  <si>
    <t>-0.133950532657166</t>
  </si>
  <si>
    <t>1.31608799581574e-5</t>
  </si>
  <si>
    <t>0.13387087173055</t>
  </si>
  <si>
    <t>1.3338696368177e-5</t>
  </si>
  <si>
    <t>0.133806529917828</t>
  </si>
  <si>
    <t>1.3477819097522e-5</t>
  </si>
  <si>
    <t>-0.133721652018165</t>
  </si>
  <si>
    <t>1.36739967581622e-5</t>
  </si>
  <si>
    <t>0.133600935111187</t>
  </si>
  <si>
    <t>1.39718917590623e-5</t>
  </si>
  <si>
    <t>-0.133567417149268</t>
  </si>
  <si>
    <t>1.40315377887475e-5</t>
  </si>
  <si>
    <t>0.133423637169097</t>
  </si>
  <si>
    <t>1.44026203214255e-5</t>
  </si>
  <si>
    <t>-0.133163636400728</t>
  </si>
  <si>
    <t>1.51267501010852e-5</t>
  </si>
  <si>
    <t>0.132999604852114</t>
  </si>
  <si>
    <t>1.5587862970913e-5</t>
  </si>
  <si>
    <t>-0.132969781815145</t>
  </si>
  <si>
    <t>1.56428970108023e-5</t>
  </si>
  <si>
    <t>0.132839882925042</t>
  </si>
  <si>
    <t>1.60110979575456e-5</t>
  </si>
  <si>
    <t>0.132702706659581</t>
  </si>
  <si>
    <t>1.64111642610829e-5</t>
  </si>
  <si>
    <t>-0.132513953878869</t>
  </si>
  <si>
    <t>1.69923940694963e-5</t>
  </si>
  <si>
    <t>-0.132351847462285</t>
  </si>
  <si>
    <t>1.75015626454088e-5</t>
  </si>
  <si>
    <t>0.132262493816998</t>
  </si>
  <si>
    <t>1.77698571908037e-5</t>
  </si>
  <si>
    <t>-0.132094714210288</t>
  </si>
  <si>
    <t>1.8312078776325e-5</t>
  </si>
  <si>
    <t>0.132085579277894</t>
  </si>
  <si>
    <t>-0.131838317308105</t>
  </si>
  <si>
    <t>1.91763524788048e-5</t>
  </si>
  <si>
    <t>0.131709487867918</t>
  </si>
  <si>
    <t>1.96203347838889e-5</t>
  </si>
  <si>
    <t>0.13156362419492099</t>
  </si>
  <si>
    <t>2.01411277086323e-5</t>
  </si>
  <si>
    <t>-0.131550003001603</t>
  </si>
  <si>
    <t>2.01483546548955e-5</t>
  </si>
  <si>
    <t>0.131417129806222</t>
  </si>
  <si>
    <t>2.06303414492729e-5</t>
  </si>
  <si>
    <t>-0.131033792231337</t>
  </si>
  <si>
    <t>2.21792339408864e-5</t>
  </si>
  <si>
    <t>0.130928417626933</t>
  </si>
  <si>
    <t>2.25867542444464e-5</t>
  </si>
  <si>
    <t>-0.130907537971219</t>
  </si>
  <si>
    <t>2.26269541056866e-5</t>
  </si>
  <si>
    <t>-0.130882763136455</t>
  </si>
  <si>
    <t>2.26330555031465e-5</t>
  </si>
  <si>
    <t>-0.13088369844105</t>
  </si>
  <si>
    <t>0.130614082282781</t>
  </si>
  <si>
    <t>2.37489212569546e-5</t>
  </si>
  <si>
    <t>-0.130611566497519</t>
  </si>
  <si>
    <t>0.130371373984882</t>
  </si>
  <si>
    <t>2.47685811595535e-5</t>
  </si>
  <si>
    <t>0.130376242197118</t>
  </si>
  <si>
    <t>-0.130171805335672</t>
  </si>
  <si>
    <t>2.56858412120962e-5</t>
  </si>
  <si>
    <t>0.13012844953679</t>
  </si>
  <si>
    <t>2.58440489661036e-5</t>
  </si>
  <si>
    <t>0.129998505366871</t>
  </si>
  <si>
    <t>2.64417989256841e-5</t>
  </si>
  <si>
    <t>-0.129974292016593</t>
  </si>
  <si>
    <t>2.65065224445483e-5</t>
  </si>
  <si>
    <t>0.129861862777859</t>
  </si>
  <si>
    <t>2.69677061980325e-5</t>
  </si>
  <si>
    <t>0.129862140297131</t>
  </si>
  <si>
    <t>0.129812104382907</t>
  </si>
  <si>
    <t>2.71674771024748e-5</t>
  </si>
  <si>
    <t>0.129793795839259</t>
  </si>
  <si>
    <t>2.72033550363947e-5</t>
  </si>
  <si>
    <t>0.129659291940553</t>
  </si>
  <si>
    <t>2.78560861178128e-5</t>
  </si>
  <si>
    <t>0.129483172421591</t>
  </si>
  <si>
    <t>2.87531364735403e-5</t>
  </si>
  <si>
    <t>-0.129450251561642</t>
  </si>
  <si>
    <t>2.88722932539395e-5</t>
  </si>
  <si>
    <t>0.129357543296154</t>
  </si>
  <si>
    <t>2.93271026606875e-5</t>
  </si>
  <si>
    <t>-0.129125921628024</t>
  </si>
  <si>
    <t>3.04606980307392e-5</t>
  </si>
  <si>
    <t>0.129128662226668</t>
  </si>
  <si>
    <t>-0.129128409083824</t>
  </si>
  <si>
    <t>-0.129067392962781</t>
  </si>
  <si>
    <t>3.07377115617252e-5</t>
  </si>
  <si>
    <t>-0.129030005429474</t>
  </si>
  <si>
    <t>3.08918078219491e-5</t>
  </si>
  <si>
    <t>-0.128957864563789</t>
  </si>
  <si>
    <t>3.12541881804167e-5</t>
  </si>
  <si>
    <t>-0.128877672956379</t>
  </si>
  <si>
    <t>3.16695123895205e-5</t>
  </si>
  <si>
    <t>-0.128784834863869</t>
  </si>
  <si>
    <t>3.21679559713801e-5</t>
  </si>
  <si>
    <t>-0.128697511297099</t>
  </si>
  <si>
    <t>3.26395597134432e-5</t>
  </si>
  <si>
    <t>-0.128670794401778</t>
  </si>
  <si>
    <t>3.27364589098841e-5</t>
  </si>
  <si>
    <t>0.128653582079985</t>
  </si>
  <si>
    <t>3.27741680454941e-5</t>
  </si>
  <si>
    <t>-0.128505994371387</t>
  </si>
  <si>
    <t>3.36395140137759e-5</t>
  </si>
  <si>
    <t>-0.128321359430848</t>
  </si>
  <si>
    <t>3.47506987914241e-5</t>
  </si>
  <si>
    <t>-0.128302238255345</t>
  </si>
  <si>
    <t>-0.128311541185951</t>
  </si>
  <si>
    <t>0.128179051650763</t>
  </si>
  <si>
    <t>3.55008703212627e-5</t>
  </si>
  <si>
    <t>0.128143217406601</t>
  </si>
  <si>
    <t>3.56685602796758e-5</t>
  </si>
  <si>
    <t>-0.127882126850765</t>
  </si>
  <si>
    <t>3.72491010179161e-5</t>
  </si>
  <si>
    <t>0.127901220602856</t>
  </si>
  <si>
    <t>0.127886869305526</t>
  </si>
  <si>
    <t>-0.127807042195575</t>
  </si>
  <si>
    <t>3.77052344046475e-5</t>
  </si>
  <si>
    <t>-0.127761419472554</t>
  </si>
  <si>
    <t>3.79252633610378e-5</t>
  </si>
  <si>
    <t>0.127754414731494</t>
  </si>
  <si>
    <t>0.127464877274343</t>
  </si>
  <si>
    <t>3.99827666860187e-5</t>
  </si>
  <si>
    <t>0.127441800841468</t>
  </si>
  <si>
    <t>3.99916450330002e-5</t>
  </si>
  <si>
    <t>-0.127450408913994</t>
  </si>
  <si>
    <t>0.127401975718418</t>
  </si>
  <si>
    <t>4.02111639712766e-5</t>
  </si>
  <si>
    <t>0.127309831467861</t>
  </si>
  <si>
    <t>4.08343213232317e-5</t>
  </si>
  <si>
    <t>0.127287701576886</t>
  </si>
  <si>
    <t>4.092128859443e-5</t>
  </si>
  <si>
    <t>-0.127242668036538</t>
  </si>
  <si>
    <t>4.11866277000751e-5</t>
  </si>
  <si>
    <t>0.127213507709632</t>
  </si>
  <si>
    <t>4.12449958494916e-5</t>
  </si>
  <si>
    <t>0.127224111025551</t>
  </si>
  <si>
    <t>-0.127071352203397</t>
  </si>
  <si>
    <t>4.22816264759549e-5</t>
  </si>
  <si>
    <t>0.12699621564223</t>
  </si>
  <si>
    <t>4.27984628114914e-5</t>
  </si>
  <si>
    <t>0.126959126949259</t>
  </si>
  <si>
    <t>4.30115297844527e-5</t>
  </si>
  <si>
    <t>-0.126816280694174</t>
  </si>
  <si>
    <t>4.40965763690924e-5</t>
  </si>
  <si>
    <t>-0.126793292545111</t>
  </si>
  <si>
    <t>4.41984281856539e-5</t>
  </si>
  <si>
    <t>0.126755226583069</t>
  </si>
  <si>
    <t>4.43898892157939e-5</t>
  </si>
  <si>
    <t>0.126748917311223</t>
  </si>
  <si>
    <t>-0.126717938745893</t>
  </si>
  <si>
    <t>4.45598907832693e-5</t>
  </si>
  <si>
    <t>-0.126611110772702</t>
  </si>
  <si>
    <t>4.53740583282031e-5</t>
  </si>
  <si>
    <t>0.126514876682505</t>
  </si>
  <si>
    <t>4.59463800607279e-5</t>
  </si>
  <si>
    <t>0.126517234227261</t>
  </si>
  <si>
    <t>0.126512574968823</t>
  </si>
  <si>
    <t>-0.126434766387782</t>
  </si>
  <si>
    <t>4.65306750698157e-5</t>
  </si>
  <si>
    <t>-0.126337929282586</t>
  </si>
  <si>
    <t>4.72909254383767e-5</t>
  </si>
  <si>
    <t>-0.126301432989145</t>
  </si>
  <si>
    <t>4.75217212077362e-5</t>
  </si>
  <si>
    <t>-0.126085681043671</t>
  </si>
  <si>
    <t>4.93870136910063e-5</t>
  </si>
  <si>
    <t>-0.125861699276011</t>
  </si>
  <si>
    <t>5.14014355949446e-5</t>
  </si>
  <si>
    <t>0.125612807187178</t>
  </si>
  <si>
    <t>5.37439478127873e-5</t>
  </si>
  <si>
    <t>-0.125596997850895</t>
  </si>
  <si>
    <t>5.37967878839366e-5</t>
  </si>
  <si>
    <t>-0.125399863725367</t>
  </si>
  <si>
    <t>5.55961775441701e-5</t>
  </si>
  <si>
    <t>-0.125399672281034</t>
  </si>
  <si>
    <t>0.125344342850933</t>
  </si>
  <si>
    <t>5.60628081360986e-5</t>
  </si>
  <si>
    <t>-0.125276733169219</t>
  </si>
  <si>
    <t>5.66628382310327e-5</t>
  </si>
  <si>
    <t>0.125214211170993</t>
  </si>
  <si>
    <t>5.72148984083106e-5</t>
  </si>
  <si>
    <t>-0.125092461827834</t>
  </si>
  <si>
    <t>5.84125707284241e-5</t>
  </si>
  <si>
    <t>-0.12501978488151</t>
  </si>
  <si>
    <t>5.90926521208838e-5</t>
  </si>
  <si>
    <t>-0.124990672493642</t>
  </si>
  <si>
    <t>5.9272369443569e-5</t>
  </si>
  <si>
    <t>0.124982607814523</t>
  </si>
  <si>
    <t>-0.124966835014857</t>
  </si>
  <si>
    <t>5.93316598907747e-5</t>
  </si>
  <si>
    <t>0.124670175211675</t>
  </si>
  <si>
    <t>6.25707385165806e-5</t>
  </si>
  <si>
    <t>0.124554117877503</t>
  </si>
  <si>
    <t>6.38086069283131e-5</t>
  </si>
  <si>
    <t>-0.124514018849212</t>
  </si>
  <si>
    <t>6.41610391838867e-5</t>
  </si>
  <si>
    <t>0.124201839356253</t>
  </si>
  <si>
    <t>6.77161897223534e-5</t>
  </si>
  <si>
    <t>-0.124211941480812</t>
  </si>
  <si>
    <t>-0.124118288659485</t>
  </si>
  <si>
    <t>6.86382815323322e-5</t>
  </si>
  <si>
    <t>-0.123830782953158</t>
  </si>
  <si>
    <t>7.22391771261139e-5</t>
  </si>
  <si>
    <t>-0.123792842419822</t>
  </si>
  <si>
    <t>7.26076303381913e-5</t>
  </si>
  <si>
    <t>0.123750477895028</t>
  </si>
  <si>
    <t>7.30375596199587e-5</t>
  </si>
  <si>
    <t>0.123686073337851</t>
  </si>
  <si>
    <t>7.37688025495456e-5</t>
  </si>
  <si>
    <t>-0.123604998774897</t>
  </si>
  <si>
    <t>7.47360374563946e-5</t>
  </si>
  <si>
    <t>-0.123465631721651</t>
  </si>
  <si>
    <t>7.64903164178142e-5</t>
  </si>
  <si>
    <t>0.123458273776843</t>
  </si>
  <si>
    <t>0.123432849962393</t>
  </si>
  <si>
    <t>7.67039904101165e-5</t>
  </si>
  <si>
    <t>-0.123201638866032</t>
  </si>
  <si>
    <t>7.98519946065566e-5</t>
  </si>
  <si>
    <t>0.123193263816662</t>
  </si>
  <si>
    <t>-0.123137838187247</t>
  </si>
  <si>
    <t>8.05167406556511e-5</t>
  </si>
  <si>
    <t>-0.122925198055439</t>
  </si>
  <si>
    <t>8.35579626941619e-5</t>
  </si>
  <si>
    <t>-0.122911868423934</t>
  </si>
  <si>
    <t>8.36060318753158e-5</t>
  </si>
  <si>
    <t>0.122692428866629</t>
  </si>
  <si>
    <t>8.68664498953568e-5</t>
  </si>
  <si>
    <t>-0.122672381225347</t>
  </si>
  <si>
    <t>8.70233487261331e-5</t>
  </si>
  <si>
    <t>0.122636793158419</t>
  </si>
  <si>
    <t>8.74285113530339e-5</t>
  </si>
  <si>
    <t>-0.122598834889322</t>
  </si>
  <si>
    <t>8.78737120968791e-5</t>
  </si>
  <si>
    <t>0.122437543127111</t>
  </si>
  <si>
    <t>9.03305246352314e-5</t>
  </si>
  <si>
    <t>0.122411711886962</t>
  </si>
  <si>
    <t>9.05897079588014e-5</t>
  </si>
  <si>
    <t>-0.122122194982836</t>
  </si>
  <si>
    <t>9.5317054500371e-5</t>
  </si>
  <si>
    <t>0.122058161802195</t>
  </si>
  <si>
    <t>9.62562332904601e-5</t>
  </si>
  <si>
    <t>-0.122038959289662</t>
  </si>
  <si>
    <t>9.64158420500931e-5</t>
  </si>
  <si>
    <t>0.121912615695735</t>
  </si>
  <si>
    <t>9.84737551039391e-5</t>
  </si>
  <si>
    <t>-0.121871539325529</t>
  </si>
  <si>
    <t>9.90297118843849e-5</t>
  </si>
  <si>
    <t>0.121759885438021</t>
  </si>
  <si>
    <t>1.00872015220846e-4</t>
  </si>
  <si>
    <t>-0.121688792826976</t>
  </si>
  <si>
    <t>1.01994695976981e-4</t>
  </si>
  <si>
    <t>0.121667453419962</t>
  </si>
  <si>
    <t>1.0220406216111e-4</t>
  </si>
  <si>
    <t>-0.121578493651246</t>
  </si>
  <si>
    <t>1.03676201292749e-4</t>
  </si>
  <si>
    <t>0.121476276232962</t>
  </si>
  <si>
    <t>1.05421302783464e-4</t>
  </si>
  <si>
    <t>-0.121346636146142</t>
  </si>
  <si>
    <t>1.07727248020409e-4</t>
  </si>
  <si>
    <t>-0.121273375586408</t>
  </si>
  <si>
    <t>1.08966147626353e-4</t>
  </si>
  <si>
    <t>-0.121252861414268</t>
  </si>
  <si>
    <t>1.09173964807281e-4</t>
  </si>
  <si>
    <t>-0.121194239005535</t>
  </si>
  <si>
    <t>1.10137713978155e-4</t>
  </si>
  <si>
    <t>-0.12105645213775</t>
  </si>
  <si>
    <t>1.12707929983781e-4</t>
  </si>
  <si>
    <t>0.121042835419753</t>
  </si>
  <si>
    <t>1.12782905947622e-4</t>
  </si>
  <si>
    <t>0.121022279714099</t>
  </si>
  <si>
    <t>1.12999546209943e-4</t>
  </si>
  <si>
    <t>-0.12097818310424199</t>
  </si>
  <si>
    <t>1.13496003817508e-4</t>
  </si>
  <si>
    <t>-0.120984542191244</t>
  </si>
  <si>
    <t>0.120949831814678</t>
  </si>
  <si>
    <t>1.13874734309785e-4</t>
  </si>
  <si>
    <t>0.120924481426204</t>
  </si>
  <si>
    <t>1.1419320763126e-4</t>
  </si>
  <si>
    <t>-0.120901423717332</t>
  </si>
  <si>
    <t>1.14465548476373e-4</t>
  </si>
  <si>
    <t>-0.120782104374229</t>
  </si>
  <si>
    <t>1.16744453208144e-4</t>
  </si>
  <si>
    <t>-0.120757149941937</t>
  </si>
  <si>
    <t>1.1706300827306e-4</t>
  </si>
  <si>
    <t>-0.120642257695931</t>
  </si>
  <si>
    <t>1.19296490769533e-4</t>
  </si>
  <si>
    <t>0.120384989671091</t>
  </si>
  <si>
    <t>1.24717490024313e-4</t>
  </si>
  <si>
    <t>-0.120369445964622</t>
  </si>
  <si>
    <t>1.24846301460516e-4</t>
  </si>
  <si>
    <t>0.120329318987706</t>
  </si>
  <si>
    <t>1.2552775802897e-4</t>
  </si>
  <si>
    <t>0.120267204835828</t>
  </si>
  <si>
    <t>1.26711416541166e-4</t>
  </si>
  <si>
    <t>-0.120219506634583</t>
  </si>
  <si>
    <t>1.27576030669862e-4</t>
  </si>
  <si>
    <t>0.120141926549098</t>
  </si>
  <si>
    <t>1.29135666593375e-4</t>
  </si>
  <si>
    <t>0.12009889076333</t>
  </si>
  <si>
    <t>1.29908062334777e-4</t>
  </si>
  <si>
    <t>0.120076260326179</t>
  </si>
  <si>
    <t>1.30208828020806e-4</t>
  </si>
  <si>
    <t>0.120024852885568</t>
  </si>
  <si>
    <t>1.31184222113859e-4</t>
  </si>
  <si>
    <t>0.120003045712171</t>
  </si>
  <si>
    <t>1.31469063199246e-4</t>
  </si>
  <si>
    <t>-0.11999058146831</t>
  </si>
  <si>
    <t>1.31534881809184e-4</t>
  </si>
  <si>
    <t>0.119917638885138</t>
  </si>
  <si>
    <t>1.32802697646419e-4</t>
  </si>
  <si>
    <t>0.119922356940062</t>
  </si>
  <si>
    <t>0.11989412943617</t>
  </si>
  <si>
    <t>1.33132690144945e-4</t>
  </si>
  <si>
    <t>-0.119560641949017</t>
  </si>
  <si>
    <t>1.41054162300431e-4</t>
  </si>
  <si>
    <t>0.119522941037712</t>
  </si>
  <si>
    <t>1.4176182926237e-4</t>
  </si>
  <si>
    <t>0.119450687306726</t>
  </si>
  <si>
    <t>1.43352611675673e-4</t>
  </si>
  <si>
    <t>0.119434316220871</t>
  </si>
  <si>
    <t>1.43525751638862e-4</t>
  </si>
  <si>
    <t>-0.11936148438143</t>
  </si>
  <si>
    <t>1.45150792815394e-4</t>
  </si>
  <si>
    <t>-0.119264618198182</t>
  </si>
  <si>
    <t>1.47422279742235e-4</t>
  </si>
  <si>
    <t>-0.119179979883422</t>
  </si>
  <si>
    <t>1.49402812249084e-4</t>
  </si>
  <si>
    <t>0.11916391680099</t>
  </si>
  <si>
    <t>1.49575871601105e-4</t>
  </si>
  <si>
    <t>0.119121414427273</t>
  </si>
  <si>
    <t>1.50454419572229e-4</t>
  </si>
  <si>
    <t>0.118977686259532</t>
  </si>
  <si>
    <t>1.53821677862389e-4</t>
  </si>
  <si>
    <t>-0.118985734313599</t>
  </si>
  <si>
    <t>0.118938030694169</t>
  </si>
  <si>
    <t>1.54646664078946e-4</t>
  </si>
  <si>
    <t>-0.118900822153113</t>
  </si>
  <si>
    <t>1.55408733797701e-4</t>
  </si>
  <si>
    <t>-0.118877540121621</t>
  </si>
  <si>
    <t>1.55789656064026e-4</t>
  </si>
  <si>
    <t>0.118795993627682</t>
  </si>
  <si>
    <t>1.57792448620437e-4</t>
  </si>
  <si>
    <t>-0.118747682278084</t>
  </si>
  <si>
    <t>1.58882254083717e-4</t>
  </si>
  <si>
    <t>-0.118635590487558</t>
  </si>
  <si>
    <t>1.61795396488649e-4</t>
  </si>
  <si>
    <t>-0.118542099501748</t>
  </si>
  <si>
    <t>1.64218628274817e-4</t>
  </si>
  <si>
    <t>0.118518700402665</t>
  </si>
  <si>
    <t>1.64624912201318e-4</t>
  </si>
  <si>
    <t>-0.118500937701053</t>
  </si>
  <si>
    <t>1.64868225090102e-4</t>
  </si>
  <si>
    <t>0.118477474549052</t>
  </si>
  <si>
    <t>1.65278675761548e-4</t>
  </si>
  <si>
    <t>-0.118318500160932</t>
  </si>
  <si>
    <t>1.69702728341239e-4</t>
  </si>
  <si>
    <t>-0.118261669285731</t>
  </si>
  <si>
    <t>1.71129526527176e-4</t>
  </si>
  <si>
    <t>-0.118215842992162</t>
  </si>
  <si>
    <t>1.7223349436834e-4</t>
  </si>
  <si>
    <t>0.118041376658297</t>
  </si>
  <si>
    <t>1.77026205191615e-4</t>
  </si>
  <si>
    <t>-0.118044552234422</t>
  </si>
  <si>
    <t>0.117952928246065</t>
  </si>
  <si>
    <t>1.79476268048798e-4</t>
  </si>
  <si>
    <t>-0.117944626103376</t>
  </si>
  <si>
    <t>-0.117839028027275</t>
  </si>
  <si>
    <t>1.8254130642656e-4</t>
  </si>
  <si>
    <t>0.117799107936796</t>
  </si>
  <si>
    <t>1.83363721251716e-4</t>
  </si>
  <si>
    <t>0.117794859615145</t>
  </si>
  <si>
    <t>0.117785013478418</t>
  </si>
  <si>
    <t>1.83382100755916e-4</t>
  </si>
  <si>
    <t>0.117714648732284</t>
  </si>
  <si>
    <t>1.853610523323e-4</t>
  </si>
  <si>
    <t>-0.117654408796072</t>
  </si>
  <si>
    <t>1.87027868504676e-4</t>
  </si>
  <si>
    <t>-0.117618453813472</t>
  </si>
  <si>
    <t>1.87878649819332e-4</t>
  </si>
  <si>
    <t>-0.117610078496527</t>
  </si>
  <si>
    <t>-0.117540572030544</t>
  </si>
  <si>
    <t>1.89876247061622e-4</t>
  </si>
  <si>
    <t>0.11752455023249</t>
  </si>
  <si>
    <t>1.90103366423069e-4</t>
  </si>
  <si>
    <t>0.117497389177954</t>
  </si>
  <si>
    <t>1.90703254531537e-4</t>
  </si>
  <si>
    <t>0.117380845129575</t>
  </si>
  <si>
    <t>1.94137252770049e-4</t>
  </si>
  <si>
    <t>-0.117377190724644</t>
  </si>
  <si>
    <t>-0.117325538960595</t>
  </si>
  <si>
    <t>1.95587173783768e-4</t>
  </si>
  <si>
    <t>-0.117290415672003</t>
  </si>
  <si>
    <t>1.96327913135444e-4</t>
  </si>
  <si>
    <t>0.117285662530131</t>
  </si>
  <si>
    <t>0.117273889446603</t>
  </si>
  <si>
    <t>1.96419070384869e-4</t>
  </si>
  <si>
    <t>0.117247433248652</t>
  </si>
  <si>
    <t>1.97016242512685e-4</t>
  </si>
  <si>
    <t>-0.117194987220087</t>
  </si>
  <si>
    <t>1.98515897244175e-4</t>
  </si>
  <si>
    <t>0.117096526336718</t>
  </si>
  <si>
    <t>2.01641906617737e-4</t>
  </si>
  <si>
    <t>0.117078779583407</t>
  </si>
  <si>
    <t>2.01947617874042e-4</t>
  </si>
  <si>
    <t>-0.117065861268494</t>
  </si>
  <si>
    <t>2.02020125815979e-4</t>
  </si>
  <si>
    <t>0.117058611628352</t>
  </si>
  <si>
    <t>-0.117042067394322</t>
  </si>
  <si>
    <t>2.02285244792422e-4</t>
  </si>
  <si>
    <t>-0.116967833249384</t>
  </si>
  <si>
    <t>2.04601774126275e-4</t>
  </si>
  <si>
    <t>0.116915699122391</t>
  </si>
  <si>
    <t>2.06147304086398e-4</t>
  </si>
  <si>
    <t>-0.116847812112171</t>
  </si>
  <si>
    <t>2.08275670407787e-4</t>
  </si>
  <si>
    <t>-0.116802084505034</t>
  </si>
  <si>
    <t>2.09613901961851e-4</t>
  </si>
  <si>
    <t>0.116783085485139</t>
  </si>
  <si>
    <t>2.09980156320617e-4</t>
  </si>
  <si>
    <t>0.11670566028677</t>
  </si>
  <si>
    <t>2.12499766454897e-4</t>
  </si>
  <si>
    <t>0.116636362851516</t>
  </si>
  <si>
    <t>2.14744240976359e-4</t>
  </si>
  <si>
    <t>0.116619971279824</t>
  </si>
  <si>
    <t>2.15022461922463e-4</t>
  </si>
  <si>
    <t>-0.116561533906503</t>
  </si>
  <si>
    <t>2.16882629884661e-4</t>
  </si>
  <si>
    <t>0.116518880436292</t>
  </si>
  <si>
    <t>2.17820423653107e-4</t>
  </si>
  <si>
    <t>-0.116525639409022</t>
  </si>
  <si>
    <t>-0.116505550816714</t>
  </si>
  <si>
    <t>2.17988032144762e-4</t>
  </si>
  <si>
    <t>0.116484884753195</t>
  </si>
  <si>
    <t>2.18434729579698e-4</t>
  </si>
  <si>
    <t>0.116427531719498</t>
  </si>
  <si>
    <t>2.20283097759572e-4</t>
  </si>
  <si>
    <t>-0.116289612285943</t>
  </si>
  <si>
    <t>2.25276717357189e-4</t>
  </si>
  <si>
    <t>-0.116181022704854</t>
  </si>
  <si>
    <t>2.28856884166485e-4</t>
  </si>
  <si>
    <t>-0.116189115836885</t>
  </si>
  <si>
    <t>0.116168146300472</t>
  </si>
  <si>
    <t>2.29016798416933e-4</t>
  </si>
  <si>
    <t>-0.116008636042738</t>
  </si>
  <si>
    <t>2.35076430129102e-4</t>
  </si>
  <si>
    <t>-0.115989877997307</t>
  </si>
  <si>
    <t>2.35480816891857e-4</t>
  </si>
  <si>
    <t>-0.115946997557817</t>
  </si>
  <si>
    <t>2.3687363166328e-4</t>
  </si>
  <si>
    <t>0.115877913188143</t>
  </si>
  <si>
    <t>2.39357569855885e-4</t>
  </si>
  <si>
    <t>-0.115750784995565</t>
  </si>
  <si>
    <t>2.44305976287244e-4</t>
  </si>
  <si>
    <t>-0.115704047132988</t>
  </si>
  <si>
    <t>2.4591301449663e-4</t>
  </si>
  <si>
    <t>0.115663967969046</t>
  </si>
  <si>
    <t>2.47245902637219e-4</t>
  </si>
  <si>
    <t>0.115648779744067</t>
  </si>
  <si>
    <t>2.47519766970987e-4</t>
  </si>
  <si>
    <t>-0.115559143990444</t>
  </si>
  <si>
    <t>2.50999749752372e-4</t>
  </si>
  <si>
    <t>0.115466874852525</t>
  </si>
  <si>
    <t>2.54641985852991e-4</t>
  </si>
  <si>
    <t>-0.115391472156182</t>
  </si>
  <si>
    <t>2.57584753094631e-4</t>
  </si>
  <si>
    <t>0.115354272250908</t>
  </si>
  <si>
    <t>2.58461614155927e-4</t>
  </si>
  <si>
    <t>-0.115361347175716</t>
  </si>
  <si>
    <t>0.115333238372274</t>
  </si>
  <si>
    <t>2.58622110510932e-4</t>
  </si>
  <si>
    <t>0.115337808854322</t>
  </si>
  <si>
    <t>0.115282589935257</t>
  </si>
  <si>
    <t>2.60497470573754e-4</t>
  </si>
  <si>
    <t>0.115264977828513</t>
  </si>
  <si>
    <t>2.60508671318734e-4</t>
  </si>
  <si>
    <t>-0.11526893202097</t>
  </si>
  <si>
    <t>0.1151845247365</t>
  </si>
  <si>
    <t>2.63354957081057e-4</t>
  </si>
  <si>
    <t>-0.115186191349089</t>
  </si>
  <si>
    <t>0.115050321156455</t>
  </si>
  <si>
    <t>2.69102971755385e-4</t>
  </si>
  <si>
    <t>0.115034301870039</t>
  </si>
  <si>
    <t>2.69444487621623e-4</t>
  </si>
  <si>
    <t>0.11496836712053</t>
  </si>
  <si>
    <t>2.72110306919176e-4</t>
  </si>
  <si>
    <t>-0.114936177541566</t>
  </si>
  <si>
    <t>2.73213940435767e-4</t>
  </si>
  <si>
    <t>0.114899175921724</t>
  </si>
  <si>
    <t>2.74548946966561e-4</t>
  </si>
  <si>
    <t>-0.114781980520005</t>
  </si>
  <si>
    <t>2.79712273375288e-4</t>
  </si>
  <si>
    <t>0.114712951738715</t>
  </si>
  <si>
    <t>2.82209763460804e-4</t>
  </si>
  <si>
    <t>-0.114719791965418</t>
  </si>
  <si>
    <t>-0.11465529311429</t>
  </si>
  <si>
    <t>2.84593346230554e-4</t>
  </si>
  <si>
    <t>0.114587667732249</t>
  </si>
  <si>
    <t>2.87486543044939e-4</t>
  </si>
  <si>
    <t>-0.114503302547557</t>
  </si>
  <si>
    <t>2.91240955021928e-4</t>
  </si>
  <si>
    <t>-0.114478138395305</t>
  </si>
  <si>
    <t>2.92069882714348e-4</t>
  </si>
  <si>
    <t>-0.114433793120409</t>
  </si>
  <si>
    <t>2.93863925708446e-4</t>
  </si>
  <si>
    <t>-0.114400606645982</t>
  </si>
  <si>
    <t>2.95105321322108e-4</t>
  </si>
  <si>
    <t>-0.114219305619215</t>
  </si>
  <si>
    <t>3.0394523147903e-4</t>
  </si>
  <si>
    <t>-0.114116198046639</t>
  </si>
  <si>
    <t>3.08890361560366e-4</t>
  </si>
  <si>
    <t>-0.114058177308854</t>
  </si>
  <si>
    <t>3.1150879762956e-4</t>
  </si>
  <si>
    <t>-0.114034850874596</t>
  </si>
  <si>
    <t>3.11961304128038e-4</t>
  </si>
  <si>
    <t>0.114032657384422</t>
  </si>
  <si>
    <t>0.114009387767689</t>
  </si>
  <si>
    <t>3.12748316418006e-4</t>
  </si>
  <si>
    <t>-0.113945128726296</t>
  </si>
  <si>
    <t>3.15734659668708e-4</t>
  </si>
  <si>
    <t>-0.113804620709672</t>
  </si>
  <si>
    <t>3.22446656511869e-4</t>
  </si>
  <si>
    <t>0.113808345894639</t>
  </si>
  <si>
    <t>-0.113770082778332</t>
  </si>
  <si>
    <t>3.23880537400943e-4</t>
  </si>
  <si>
    <t>0.113738856409995</t>
  </si>
  <si>
    <t>3.25137799109014e-4</t>
  </si>
  <si>
    <t>-0.113642425555162</t>
  </si>
  <si>
    <t>3.30037082350308e-4</t>
  </si>
  <si>
    <t>-0.113438077389163</t>
  </si>
  <si>
    <t>3.40710180352555e-4</t>
  </si>
  <si>
    <t>-0.11344432833158</t>
  </si>
  <si>
    <t>0.113385330343821</t>
  </si>
  <si>
    <t>3.43280892308552e-4</t>
  </si>
  <si>
    <t>-0.113376072830362</t>
  </si>
  <si>
    <t>3.43330290431621e-4</t>
  </si>
  <si>
    <t>0.113323831637251</t>
  </si>
  <si>
    <t>3.44909691182288e-4</t>
  </si>
  <si>
    <t>0.113331882391551</t>
  </si>
  <si>
    <t>-0.113328926235517</t>
  </si>
  <si>
    <t>-0.113305644012386</t>
  </si>
  <si>
    <t>3.45484165442258e-4</t>
  </si>
  <si>
    <t>-0.113266311036911</t>
  </si>
  <si>
    <t>3.47301818817781e-4</t>
  </si>
  <si>
    <t>-0.113239669137825</t>
  </si>
  <si>
    <t>3.48379549446184e-4</t>
  </si>
  <si>
    <t>0.113152997144637</t>
  </si>
  <si>
    <t>3.51542161119027e-4</t>
  </si>
  <si>
    <t>-0.113159008558024</t>
  </si>
  <si>
    <t>0.113168166992654</t>
  </si>
  <si>
    <t>-0.113169388462699</t>
  </si>
  <si>
    <t>0.11313819186768</t>
  </si>
  <si>
    <t>3.5192960513806e-4</t>
  </si>
  <si>
    <t>0.113089326432494</t>
  </si>
  <si>
    <t>3.54353641161859e-4</t>
  </si>
  <si>
    <t>-0.113039427136828</t>
  </si>
  <si>
    <t>3.56430881114229e-4</t>
  </si>
  <si>
    <t>-0.113038214813404</t>
  </si>
  <si>
    <t>0.112931436629801</t>
  </si>
  <si>
    <t>3.6241403753581e-4</t>
  </si>
  <si>
    <t>-0.112911220325108</t>
  </si>
  <si>
    <t>3.63147030004566e-4</t>
  </si>
  <si>
    <t>0.112847377286172</t>
  </si>
  <si>
    <t>3.66416279052424e-4</t>
  </si>
  <si>
    <t>0.112841656162701</t>
  </si>
  <si>
    <t>0.112783748260978</t>
  </si>
  <si>
    <t>3.69500854309002e-4</t>
  </si>
  <si>
    <t>-0.112741443636944</t>
  </si>
  <si>
    <t>3.7163129704032e-4</t>
  </si>
  <si>
    <t>-0.112656662071668</t>
  </si>
  <si>
    <t>3.76459326443248e-4</t>
  </si>
  <si>
    <t>0.112641833159641</t>
  </si>
  <si>
    <t>3.76879895761719e-4</t>
  </si>
  <si>
    <t>-0.112599626219032</t>
  </si>
  <si>
    <t>3.79045635919003e-4</t>
  </si>
  <si>
    <t>-0.112443233116471</t>
  </si>
  <si>
    <t>3.8808582553978e-4</t>
  </si>
  <si>
    <t>0.112449032548359</t>
  </si>
  <si>
    <t>0.11240581315713</t>
  </si>
  <si>
    <t>3.89999535602829e-4</t>
  </si>
  <si>
    <t>-0.112366583801935</t>
  </si>
  <si>
    <t>3.91205819781878e-4</t>
  </si>
  <si>
    <t>0.112369079583327</t>
  </si>
  <si>
    <t>0.112354853141679</t>
  </si>
  <si>
    <t>0.112355488788322</t>
  </si>
  <si>
    <t>0.1123059272355</t>
  </si>
  <si>
    <t>3.93897589639964e-4</t>
  </si>
  <si>
    <t>0.112297171544799</t>
  </si>
  <si>
    <t>3.93940042996776e-4</t>
  </si>
  <si>
    <t>0.112275648753198</t>
  </si>
  <si>
    <t>3.94829085077604e-4</t>
  </si>
  <si>
    <t>0.112235107966553</t>
  </si>
  <si>
    <t>3.9698648920622e-4</t>
  </si>
  <si>
    <t>0.11213004293092</t>
  </si>
  <si>
    <t>4.03501262017385e-4</t>
  </si>
  <si>
    <t>-0.112108627043146</t>
  </si>
  <si>
    <t>4.04404833436208e-4</t>
  </si>
  <si>
    <t>-0.112087615424424</t>
  </si>
  <si>
    <t>4.05283432075685e-4</t>
  </si>
  <si>
    <t>-0.112067302417919</t>
  </si>
  <si>
    <t>4.05689025624214e-4</t>
  </si>
  <si>
    <t>0.112065534698252</t>
  </si>
  <si>
    <t>0.111995965038668</t>
  </si>
  <si>
    <t>4.09894894158489e-4</t>
  </si>
  <si>
    <t>0.111892155566364</t>
  </si>
  <si>
    <t>4.1652384774089e-4</t>
  </si>
  <si>
    <t>0.111844604531119</t>
  </si>
  <si>
    <t>4.19288510443411e-4</t>
  </si>
  <si>
    <t>0.111825519184305</t>
  </si>
  <si>
    <t>4.20065335214928e-4</t>
  </si>
  <si>
    <t>0.111782439633336</t>
  </si>
  <si>
    <t>4.22536971443314e-4</t>
  </si>
  <si>
    <t>-0.111767493648554</t>
  </si>
  <si>
    <t>4.23027640356812e-4</t>
  </si>
  <si>
    <t>0.111750731082772</t>
  </si>
  <si>
    <t>4.23082579428931e-4</t>
  </si>
  <si>
    <t>0.111758343560672</t>
  </si>
  <si>
    <t>-0.111712039209724</t>
  </si>
  <si>
    <t>4.24773518447439e-4</t>
  </si>
  <si>
    <t>-0.111710930191603</t>
  </si>
  <si>
    <t>-0.111658642674849</t>
  </si>
  <si>
    <t>4.27932506802053e-4</t>
  </si>
  <si>
    <t>-0.111632100642725</t>
  </si>
  <si>
    <t>4.29263826665621e-4</t>
  </si>
  <si>
    <t>-0.111577068525563</t>
  </si>
  <si>
    <t>4.32653509410683e-4</t>
  </si>
  <si>
    <t>-0.111561610562777</t>
  </si>
  <si>
    <t>4.33197251823353e-4</t>
  </si>
  <si>
    <t>-0.111511522047611</t>
  </si>
  <si>
    <t>4.36255188588042e-4</t>
  </si>
  <si>
    <t>0.111500115057304</t>
  </si>
  <si>
    <t>0.111495717650519</t>
  </si>
  <si>
    <t>-0.111484580435346</t>
  </si>
  <si>
    <t>4.36490916990982e-4</t>
  </si>
  <si>
    <t>-0.111462199978738</t>
  </si>
  <si>
    <t>4.37547495855477e-4</t>
  </si>
  <si>
    <t>-0.111448937533515</t>
  </si>
  <si>
    <t>4.37940452460271e-4</t>
  </si>
  <si>
    <t>-0.111396652882816</t>
  </si>
  <si>
    <t>4.41196408778494e-4</t>
  </si>
  <si>
    <t>-0.111386739413262</t>
  </si>
  <si>
    <t>4.41347116657574e-4</t>
  </si>
  <si>
    <t>0.111340403468025</t>
  </si>
  <si>
    <t>4.44187297699545e-4</t>
  </si>
  <si>
    <t>0.111284674486593</t>
  </si>
  <si>
    <t>4.47745301546526e-4</t>
  </si>
  <si>
    <t>-0.111186216401158</t>
  </si>
  <si>
    <t>4.53883989123963e-4</t>
  </si>
  <si>
    <t>0.111179396098436</t>
  </si>
  <si>
    <t>-0.111185491424145</t>
  </si>
  <si>
    <t>-0.111158437551539</t>
  </si>
  <si>
    <t>4.5487769132818e-4</t>
  </si>
  <si>
    <t>-0.11104718439083</t>
  </si>
  <si>
    <t>4.62772161446977e-4</t>
  </si>
  <si>
    <t>-0.11103428328907</t>
  </si>
  <si>
    <t>4.62868950495358e-4</t>
  </si>
  <si>
    <t>0.11103032326994</t>
  </si>
  <si>
    <t>-0.111018128279808</t>
  </si>
  <si>
    <t>4.63208206241245e-4</t>
  </si>
  <si>
    <t>-0.110986042832354</t>
  </si>
  <si>
    <t>4.65083232341407e-4</t>
  </si>
  <si>
    <t>-0.110971922971335</t>
  </si>
  <si>
    <t>4.6557419778591e-4</t>
  </si>
  <si>
    <t>-0.11088759309944</t>
  </si>
  <si>
    <t>4.71532956611012e-4</t>
  </si>
  <si>
    <t>-0.11086720594599</t>
  </si>
  <si>
    <t>4.72522770674307e-4</t>
  </si>
  <si>
    <t>-0.110834485646974</t>
  </si>
  <si>
    <t>4.74485437575704e-4</t>
  </si>
  <si>
    <t>-0.110772087592651</t>
  </si>
  <si>
    <t>4.78807942957095e-4</t>
  </si>
  <si>
    <t>0.110625567927464</t>
  </si>
  <si>
    <t>4.89951310977657e-4</t>
  </si>
  <si>
    <t>-0.110552138089653</t>
  </si>
  <si>
    <t>4.9531125362065e-4</t>
  </si>
  <si>
    <t>0.110516482577053</t>
  </si>
  <si>
    <t>4.97606387344844e-4</t>
  </si>
  <si>
    <t>-0.110405869132726</t>
  </si>
  <si>
    <t>5.04859744611689e-4</t>
  </si>
  <si>
    <t>0.1104103322383</t>
  </si>
  <si>
    <t>-0.110411877039986</t>
  </si>
  <si>
    <t>-0.110301252134901</t>
  </si>
  <si>
    <t>5.13012416030853e-4</t>
  </si>
  <si>
    <t>0.110269398044455</t>
  </si>
  <si>
    <t>5.15063821180089e-4</t>
  </si>
  <si>
    <t>-0.110257953315843</t>
  </si>
  <si>
    <t>5.15383495165356e-4</t>
  </si>
  <si>
    <t>-0.110168608535325</t>
  </si>
  <si>
    <t>5.21778908566169e-4</t>
  </si>
  <si>
    <t>0.110167899857625</t>
  </si>
  <si>
    <t>0.110149269150558</t>
  </si>
  <si>
    <t>5.22723887493852e-4</t>
  </si>
  <si>
    <t>0.110100940091909</t>
  </si>
  <si>
    <t>5.26242959654317e-4</t>
  </si>
  <si>
    <t>0.110077520603812</t>
  </si>
  <si>
    <t>5.27613292321755e-4</t>
  </si>
  <si>
    <t>-0.110050875497722</t>
  </si>
  <si>
    <t>5.29175403022009e-4</t>
  </si>
  <si>
    <t>0.110044314160783</t>
  </si>
  <si>
    <t>-0.109939929524409</t>
  </si>
  <si>
    <t>5.37680369482585e-4</t>
  </si>
  <si>
    <t>0.10990020612842</t>
  </si>
  <si>
    <t>5.40022877532022e-4</t>
  </si>
  <si>
    <t>-0.109898295064074</t>
  </si>
  <si>
    <t>0.109817578903642</t>
  </si>
  <si>
    <t>5.46448185970954e-4</t>
  </si>
  <si>
    <t>-0.109811227089946</t>
  </si>
  <si>
    <t>0.109766532988224</t>
  </si>
  <si>
    <t>5.48498232779601e-4</t>
  </si>
  <si>
    <t>-0.109765711277766</t>
  </si>
  <si>
    <t>0.109780871860304</t>
  </si>
  <si>
    <t>-0.109732418516961</t>
  </si>
  <si>
    <t>5.50823525910256e-4</t>
  </si>
  <si>
    <t>-0.109713102063202</t>
  </si>
  <si>
    <t>5.51350209093892e-4</t>
  </si>
  <si>
    <t>-0.109711494261963</t>
  </si>
  <si>
    <t>-0.109675513949048</t>
  </si>
  <si>
    <t>5.53933377891897e-4</t>
  </si>
  <si>
    <t>-0.109635851689691</t>
  </si>
  <si>
    <t>5.56865257000302e-4</t>
  </si>
  <si>
    <t>0.10954484412866</t>
  </si>
  <si>
    <t>5.64551966507575e-4</t>
  </si>
  <si>
    <t>0.10950583572293</t>
  </si>
  <si>
    <t>5.67476786415517e-4</t>
  </si>
  <si>
    <t>-0.109491641494358</t>
  </si>
  <si>
    <t>5.68098781028081e-4</t>
  </si>
  <si>
    <t>-0.109461636405835</t>
  </si>
  <si>
    <t>5.70199298552252e-4</t>
  </si>
  <si>
    <t>-0.109398018357965</t>
  </si>
  <si>
    <t>5.74764013887364e-4</t>
  </si>
  <si>
    <t>0.109401068735075</t>
  </si>
  <si>
    <t>0.109299730378866</t>
  </si>
  <si>
    <t>5.8338091468971e-4</t>
  </si>
  <si>
    <t>-0.109169439683235</t>
  </si>
  <si>
    <t>5.95229384500895e-4</t>
  </si>
  <si>
    <t>-0.109128300170509</t>
  </si>
  <si>
    <t>5.98515874578696e-4</t>
  </si>
  <si>
    <t>0.109085484098599</t>
  </si>
  <si>
    <t>6.01985009958167e-4</t>
  </si>
  <si>
    <t>0.109005225214197</t>
  </si>
  <si>
    <t>6.09190222510452e-4</t>
  </si>
  <si>
    <t>0.108959547640405</t>
  </si>
  <si>
    <t>6.1300502670004e-4</t>
  </si>
  <si>
    <t>0.108925945462609</t>
  </si>
  <si>
    <t>6.15627731347795e-4</t>
  </si>
  <si>
    <t>-0.108890302287644</t>
  </si>
  <si>
    <t>6.18467640601981e-4</t>
  </si>
  <si>
    <t>0.10880393148458</t>
  </si>
  <si>
    <t>6.26484531210329e-4</t>
  </si>
  <si>
    <t>0.108752051218136</t>
  </si>
  <si>
    <t>6.31041227833629e-4</t>
  </si>
  <si>
    <t>-0.108707374041416</t>
  </si>
  <si>
    <t>6.34883798454005e-4</t>
  </si>
  <si>
    <t>-0.108663788980838</t>
  </si>
  <si>
    <t>6.38635277833317e-4</t>
  </si>
  <si>
    <t>-0.108641444953254</t>
  </si>
  <si>
    <t>6.40189297417758e-4</t>
  </si>
  <si>
    <t>0.108631230376082</t>
  </si>
  <si>
    <t>6.40480955708909e-4</t>
  </si>
  <si>
    <t>-0.108610808293825</t>
  </si>
  <si>
    <t>6.41839756946131e-4</t>
  </si>
  <si>
    <t>-0.108598713806585</t>
  </si>
  <si>
    <t>6.42330369889174e-4</t>
  </si>
  <si>
    <t>-0.108537751291989</t>
  </si>
  <si>
    <t>6.47956508142554e-4</t>
  </si>
  <si>
    <t>-0.108498380704349</t>
  </si>
  <si>
    <t>6.51337437988781e-4</t>
  </si>
  <si>
    <t>-0.108410504759941</t>
  </si>
  <si>
    <t>6.59920399386056e-4</t>
  </si>
  <si>
    <t>-0.108377889092528</t>
  </si>
  <si>
    <t>6.62633135485621e-4</t>
  </si>
  <si>
    <t>0.108347917544959</t>
  </si>
  <si>
    <t>6.65071180877901e-4</t>
  </si>
  <si>
    <t>-0.108283886027796</t>
  </si>
  <si>
    <t>6.6961957082066e-4</t>
  </si>
  <si>
    <t>-0.108291535866208</t>
  </si>
  <si>
    <t>0.10828746783656</t>
  </si>
  <si>
    <t>0.108198261929173</t>
  </si>
  <si>
    <t>6.77376223829314e-4</t>
  </si>
  <si>
    <t>0.108203714853755</t>
  </si>
  <si>
    <t>0.108085129924143</t>
  </si>
  <si>
    <t>6.89101210408192e-4</t>
  </si>
  <si>
    <t>-0.108076535753109</t>
  </si>
  <si>
    <t>6.89242472386697e-4</t>
  </si>
  <si>
    <t>-0.108039482789707</t>
  </si>
  <si>
    <t>6.92572004143751e-4</t>
  </si>
  <si>
    <t>0.107938469808789</t>
  </si>
  <si>
    <t>7.03164219249261e-4</t>
  </si>
  <si>
    <t>-0.107907940478977</t>
  </si>
  <si>
    <t>7.05812196611668e-4</t>
  </si>
  <si>
    <t>0.107881124474489</t>
  </si>
  <si>
    <t>7.08044570357637e-4</t>
  </si>
  <si>
    <t>0.107857702577177</t>
  </si>
  <si>
    <t>7.0989430057961e-4</t>
  </si>
  <si>
    <t>-0.107778235469718</t>
  </si>
  <si>
    <t>7.18230579279628e-4</t>
  </si>
  <si>
    <t>0.107755446964404</t>
  </si>
  <si>
    <t>7.20032774248561e-4</t>
  </si>
  <si>
    <t>-0.107677045501599</t>
  </si>
  <si>
    <t>7.28356485889066e-4</t>
  </si>
  <si>
    <t>-0.107627953425776</t>
  </si>
  <si>
    <t>7.33292455543793e-4</t>
  </si>
  <si>
    <t>-0.107494147941538</t>
  </si>
  <si>
    <t>7.4842171740122e-4</t>
  </si>
  <si>
    <t>0.107432409147693</t>
  </si>
  <si>
    <t>7.5502429600308e-4</t>
  </si>
  <si>
    <t>-0.107422967852507</t>
  </si>
  <si>
    <t>7.55288934228909e-4</t>
  </si>
  <si>
    <t>-0.107303207007556</t>
  </si>
  <si>
    <t>7.69104383937442e-4</t>
  </si>
  <si>
    <t>0.107291483892328</t>
  </si>
  <si>
    <t>7.69657508498715e-4</t>
  </si>
  <si>
    <t>-0.107278411728247</t>
  </si>
  <si>
    <t>7.70379250322146e-4</t>
  </si>
  <si>
    <t>0.107254948119121</t>
  </si>
  <si>
    <t>7.72393551070158e-4</t>
  </si>
  <si>
    <t>0.10718918910045</t>
  </si>
  <si>
    <t>7.79702145906151e-4</t>
  </si>
  <si>
    <t>-0.107143144710701</t>
  </si>
  <si>
    <t>7.8367371082057e-4</t>
  </si>
  <si>
    <t>-0.107143576592459</t>
  </si>
  <si>
    <t>-0.107116206529439</t>
  </si>
  <si>
    <t>7.86162634830589e-4</t>
  </si>
  <si>
    <t>-0.107055624521468</t>
  </si>
  <si>
    <t>7.92935803985132e-4</t>
  </si>
  <si>
    <t>-0.107021617272536</t>
  </si>
  <si>
    <t>7.96357578057969e-4</t>
  </si>
  <si>
    <t>-0.107008223093665</t>
  </si>
  <si>
    <t>7.97150293146884e-4</t>
  </si>
  <si>
    <t>0.106933460302169</t>
  </si>
  <si>
    <t>8.05846521806687e-4</t>
  </si>
  <si>
    <t>-0.106903076721242</t>
  </si>
  <si>
    <t>8.08852063897549e-4</t>
  </si>
  <si>
    <t>0.106867926537699</t>
  </si>
  <si>
    <t>8.12489975671605e-4</t>
  </si>
  <si>
    <t>0.106767463432374</t>
  </si>
  <si>
    <t>8.24735916417239e-4</t>
  </si>
  <si>
    <t>0.106701610995983</t>
  </si>
  <si>
    <t>8.32527423211409e-4</t>
  </si>
  <si>
    <t>0.106664176832981</t>
  </si>
  <si>
    <t>8.36572868223555e-4</t>
  </si>
  <si>
    <t>-0.106634985939741</t>
  </si>
  <si>
    <t>8.39528686821477e-4</t>
  </si>
  <si>
    <t>0.106620465930313</t>
  </si>
  <si>
    <t>8.39557030381711e-4</t>
  </si>
  <si>
    <t>0.106622914654839</t>
  </si>
  <si>
    <t>-0.106611989274394</t>
  </si>
  <si>
    <t>8.39736295713677e-4</t>
  </si>
  <si>
    <t>0.106563915743015</t>
  </si>
  <si>
    <t>8.45256232919341e-4</t>
  </si>
  <si>
    <t>-0.10654572714073</t>
  </si>
  <si>
    <t>8.46753090188956e-4</t>
  </si>
  <si>
    <t>-0.106498890803814</t>
  </si>
  <si>
    <t>8.52148978489097e-4</t>
  </si>
  <si>
    <t>0.106475270630834</t>
  </si>
  <si>
    <t>8.54400570358114e-4</t>
  </si>
  <si>
    <t>0.106455940905569</t>
  </si>
  <si>
    <t>8.56071191589774e-4</t>
  </si>
  <si>
    <t>-0.106345692974016</t>
  </si>
  <si>
    <t>8.70296723759113e-4</t>
  </si>
  <si>
    <t>0.106260810114263</t>
  </si>
  <si>
    <t>8.81170926480387e-4</t>
  </si>
  <si>
    <t>0.106218918522938</t>
  </si>
  <si>
    <t>8.86076175632125e-4</t>
  </si>
  <si>
    <t>-0.106184156158816</t>
  </si>
  <si>
    <t>8.89995210665172e-4</t>
  </si>
  <si>
    <t>0.106091052967365</t>
  </si>
  <si>
    <t>9.0228309697331e-4</t>
  </si>
  <si>
    <t>0.106028474518462</t>
  </si>
  <si>
    <t>9.10295003014331e-4</t>
  </si>
  <si>
    <t>-0.105931686612156</t>
  </si>
  <si>
    <t>9.2338825071348e-4</t>
  </si>
  <si>
    <t>0.105869832965045</t>
  </si>
  <si>
    <t>9.31173112958307e-4</t>
  </si>
  <si>
    <t>-0.105864758482745</t>
  </si>
  <si>
    <t>-0.10585757010124</t>
  </si>
  <si>
    <t>9.31190815333592e-4</t>
  </si>
  <si>
    <t>0.105805535782776</t>
  </si>
  <si>
    <t>9.37873081035563e-4</t>
  </si>
  <si>
    <t>0.105744090781305</t>
  </si>
  <si>
    <t>9.46014367730781e-4</t>
  </si>
  <si>
    <t>-0.105727479947365</t>
  </si>
  <si>
    <t>9.47451928060864e-4</t>
  </si>
  <si>
    <t>-0.105673661777947</t>
  </si>
  <si>
    <t>9.54515838794941e-4</t>
  </si>
  <si>
    <t>0.105644296336946</t>
  </si>
  <si>
    <t>9.57904729157841e-4</t>
  </si>
  <si>
    <t>-0.105521218980145</t>
  </si>
  <si>
    <t>9.75703031521015e-4</t>
  </si>
  <si>
    <t>0.105505689871787</t>
  </si>
  <si>
    <t>9.77017997046682e-4</t>
  </si>
  <si>
    <t>0.105480113106062</t>
  </si>
  <si>
    <t>9.79895093551578e-4</t>
  </si>
  <si>
    <t>0.10546978080222</t>
  </si>
  <si>
    <t>9.80409422080476e-4</t>
  </si>
  <si>
    <t>-0.105435572121855</t>
  </si>
  <si>
    <t>9.83550701790199e-4</t>
  </si>
  <si>
    <t>0.10543797779755</t>
  </si>
  <si>
    <t>-0.105375757176126</t>
  </si>
  <si>
    <t>9.91813490778869e-4</t>
  </si>
  <si>
    <t>0.105354265074928</t>
  </si>
  <si>
    <t>9.94092584948454e-4</t>
  </si>
  <si>
    <t>-0.105339455712611</t>
  </si>
  <si>
    <t>9.95323936864568e-4</t>
  </si>
  <si>
    <t>-0.105299362005244</t>
  </si>
  <si>
    <t>0.00100055389693659</t>
  </si>
  <si>
    <t>-0.1052678652679</t>
  </si>
  <si>
    <t>0.00100444321865894</t>
  </si>
  <si>
    <t>-0.105216339478517</t>
  </si>
  <si>
    <t>0.0010115467840008</t>
  </si>
  <si>
    <t>0.105126072441062</t>
  </si>
  <si>
    <t>0.00102383939022869</t>
  </si>
  <si>
    <t>0.10512599627396</t>
  </si>
  <si>
    <t>-0.105102834019464</t>
  </si>
  <si>
    <t>0.00102646400310734</t>
  </si>
  <si>
    <t>0.105057654885318</t>
  </si>
  <si>
    <t>0.00103268058276552</t>
  </si>
  <si>
    <t>-0.105044768647254</t>
  </si>
  <si>
    <t>0.00103364954018397</t>
  </si>
  <si>
    <t>-0.104928430994092</t>
  </si>
  <si>
    <t>0.00105091981816195</t>
  </si>
  <si>
    <t>-0.104925898978404</t>
  </si>
  <si>
    <t>-0.104890877678751</t>
  </si>
  <si>
    <t>0.00105558572567673</t>
  </si>
  <si>
    <t>-0.104859068656072</t>
  </si>
  <si>
    <t>0.00105973501886782</t>
  </si>
  <si>
    <t>-0.104833233667358</t>
  </si>
  <si>
    <t>0.00106289913575903</t>
  </si>
  <si>
    <t>0.104803463513796</t>
  </si>
  <si>
    <t>0.00106592886327449</t>
  </si>
  <si>
    <t>0.10480134732712</t>
  </si>
  <si>
    <t>-0.10466016740487</t>
  </si>
  <si>
    <t>0.00108870720680632</t>
  </si>
  <si>
    <t>-0.104652552059383</t>
  </si>
  <si>
    <t>0.00108882920683795</t>
  </si>
  <si>
    <t>0.104605436927933</t>
  </si>
  <si>
    <t>0.00109574060401757</t>
  </si>
  <si>
    <t>-0.104503628498708</t>
  </si>
  <si>
    <t>0.00111221509182161</t>
  </si>
  <si>
    <t>-0.104469810365386</t>
  </si>
  <si>
    <t>0.00111606793715125</t>
  </si>
  <si>
    <t>-0.104467845765464</t>
  </si>
  <si>
    <t>0.10444554098902</t>
  </si>
  <si>
    <t>0.00111877591192985</t>
  </si>
  <si>
    <t>-0.104353669759826</t>
  </si>
  <si>
    <t>0.00113380681105612</t>
  </si>
  <si>
    <t>0.104216975515513</t>
  </si>
  <si>
    <t>0.00115713121212477</t>
  </si>
  <si>
    <t>0.10420078519476</t>
  </si>
  <si>
    <t>0.0011588228010111</t>
  </si>
  <si>
    <t>0.104184434947448</t>
  </si>
  <si>
    <t>0.00116054687265438</t>
  </si>
  <si>
    <t>-0.104157602681558</t>
  </si>
  <si>
    <t>0.00116418488773513</t>
  </si>
  <si>
    <t>-0.104131732793295</t>
  </si>
  <si>
    <t>0.00116765845422066</t>
  </si>
  <si>
    <t>-0.104105022519732</t>
  </si>
  <si>
    <t>0.00117129679135656</t>
  </si>
  <si>
    <t>0.104068415139998</t>
  </si>
  <si>
    <t>0.00117676865345477</t>
  </si>
  <si>
    <t>0.10398917424482</t>
  </si>
  <si>
    <t>0.00119017856849475</t>
  </si>
  <si>
    <t>-0.103946691585595</t>
  </si>
  <si>
    <t>0.0011968335473614</t>
  </si>
  <si>
    <t>-0.103937848596896</t>
  </si>
  <si>
    <t>0.00119721068340402</t>
  </si>
  <si>
    <t>-0.103894543078791</t>
  </si>
  <si>
    <t>0.00120405895679322</t>
  </si>
  <si>
    <t>-0.103871796111208</t>
  </si>
  <si>
    <t>0.00120706053694685</t>
  </si>
  <si>
    <t>-0.103839827134452</t>
  </si>
  <si>
    <t>0.00121181494043057</t>
  </si>
  <si>
    <t>-0.103781061295733</t>
  </si>
  <si>
    <t>0.00122168983292891</t>
  </si>
  <si>
    <t>-0.10376065679279</t>
  </si>
  <si>
    <t>0.0012242873166441</t>
  </si>
  <si>
    <t>0.103732098093934</t>
  </si>
  <si>
    <t>0.00122788318735211</t>
  </si>
  <si>
    <t>-0.103728283353728</t>
  </si>
  <si>
    <t>-0.103675667455136</t>
  </si>
  <si>
    <t>0.00123669626625878</t>
  </si>
  <si>
    <t>0.103664153032544</t>
  </si>
  <si>
    <t>0.0012376100835105</t>
  </si>
  <si>
    <t>0.103562530412183</t>
  </si>
  <si>
    <t>0.00125541213125998</t>
  </si>
  <si>
    <t>-0.103559013137636</t>
  </si>
  <si>
    <t>-0.103539071245598</t>
  </si>
  <si>
    <t>0.00125799260262546</t>
  </si>
  <si>
    <t>0.103508502493356</t>
  </si>
  <si>
    <t>0.00126266773832174</t>
  </si>
  <si>
    <t>-0.1033765309781</t>
  </si>
  <si>
    <t>0.0012875241627856</t>
  </si>
  <si>
    <t>0.103356784418711</t>
  </si>
  <si>
    <t>0.00129012922920212</t>
  </si>
  <si>
    <t>-0.1033378303081</t>
  </si>
  <si>
    <t>0.001292580962264</t>
  </si>
  <si>
    <t>-0.103293590533815</t>
  </si>
  <si>
    <t>0.0013001401522778</t>
  </si>
  <si>
    <t>-0.103258939597621</t>
  </si>
  <si>
    <t>0.00130579387353702</t>
  </si>
  <si>
    <t>-0.103224222239553</t>
  </si>
  <si>
    <t>0.00131148497657687</t>
  </si>
  <si>
    <t>0.103203622953644</t>
  </si>
  <si>
    <t>0.00131431438410122</t>
  </si>
  <si>
    <t>0.103195488014726</t>
  </si>
  <si>
    <t>0.00131460277298193</t>
  </si>
  <si>
    <t>0.103180671818134</t>
  </si>
  <si>
    <t>0.001316257850844</t>
  </si>
  <si>
    <t>0.103103944737036</t>
  </si>
  <si>
    <t>0.0013306455738378</t>
  </si>
  <si>
    <t>-0.103063907583551</t>
  </si>
  <si>
    <t>0.00133644020076703</t>
  </si>
  <si>
    <t>0.103062534940572</t>
  </si>
  <si>
    <t>0.103014087969328</t>
  </si>
  <si>
    <t>0.00134512388171099</t>
  </si>
  <si>
    <t>-0.102854178992513</t>
  </si>
  <si>
    <t>0.00137744706194627</t>
  </si>
  <si>
    <t>-0.10274277907948</t>
  </si>
  <si>
    <t>0.00139995420792349</t>
  </si>
  <si>
    <t>0.102728505746623</t>
  </si>
  <si>
    <t>0.00140159663594877</t>
  </si>
  <si>
    <t>0.102714127414815</t>
  </si>
  <si>
    <t>0.00140326489041229</t>
  </si>
  <si>
    <t>-0.102671886735979</t>
  </si>
  <si>
    <t>0.00141100274430995</t>
  </si>
  <si>
    <t>-0.102648766993343</t>
  </si>
  <si>
    <t>0.00141459401325314</t>
  </si>
  <si>
    <t>-0.10257626729871</t>
  </si>
  <si>
    <t>0.00142905774097516</t>
  </si>
  <si>
    <t>0.102568026485151</t>
  </si>
  <si>
    <t>0.00142940459951582</t>
  </si>
  <si>
    <t>0.102538822296745</t>
  </si>
  <si>
    <t>0.00143438978794057</t>
  </si>
  <si>
    <t>-0.102523722330294</t>
  </si>
  <si>
    <t>0.00143626086993615</t>
  </si>
  <si>
    <t>0.10245733655454</t>
  </si>
  <si>
    <t>0.00144923574459871</t>
  </si>
  <si>
    <t>0.102445519578868</t>
  </si>
  <si>
    <t>0.102450044499158</t>
  </si>
  <si>
    <t>0.102391775605532</t>
  </si>
  <si>
    <t>0.00145980599154246</t>
  </si>
  <si>
    <t>0.102374044083763</t>
  </si>
  <si>
    <t>0.00146230674788552</t>
  </si>
  <si>
    <t>0.102360507921066</t>
  </si>
  <si>
    <t>0.00146386542722294</t>
  </si>
  <si>
    <t>-0.102329523138092</t>
  </si>
  <si>
    <t>0.00146937411411806</t>
  </si>
  <si>
    <t>-0.102308996977864</t>
  </si>
  <si>
    <t>0.00147252773593541</t>
  </si>
  <si>
    <t>-0.10227995569049</t>
  </si>
  <si>
    <t>0.00147762628840257</t>
  </si>
  <si>
    <t>-0.102200990085096</t>
  </si>
  <si>
    <t>0.00149418661708827</t>
  </si>
  <si>
    <t>-0.102181310624771</t>
  </si>
  <si>
    <t>0.00149719752996799</t>
  </si>
  <si>
    <t>-0.102172030375237</t>
  </si>
  <si>
    <t>0.00149781577596128</t>
  </si>
  <si>
    <t>-0.10214630056436</t>
  </si>
  <si>
    <t>0.00150223408372597</t>
  </si>
  <si>
    <t>-0.102048474643573</t>
  </si>
  <si>
    <t>0.00152346636495768</t>
  </si>
  <si>
    <t>-0.101976609429111</t>
  </si>
  <si>
    <t>0.00153882967128583</t>
  </si>
  <si>
    <t>-0.10193030562944</t>
  </si>
  <si>
    <t>0.0015482484221137</t>
  </si>
  <si>
    <t>0.101922301371035</t>
  </si>
  <si>
    <t>0.00154858720226275</t>
  </si>
  <si>
    <t>-0.101876628408881</t>
  </si>
  <si>
    <t>0.00155490919208174</t>
  </si>
  <si>
    <t>-0.101877685137008</t>
  </si>
  <si>
    <t>-0.10187533157101</t>
  </si>
  <si>
    <t>0.101861538202824</t>
  </si>
  <si>
    <t>-0.10185720130249</t>
  </si>
  <si>
    <t>0.101856414579444</t>
  </si>
  <si>
    <t>-0.101836771029207</t>
  </si>
  <si>
    <t>0.0015564787989168</t>
  </si>
  <si>
    <t>-0.101840024481521</t>
  </si>
  <si>
    <t>-0.101800742875383</t>
  </si>
  <si>
    <t>0.0015619771650932</t>
  </si>
  <si>
    <t>-0.101802519926355</t>
  </si>
  <si>
    <t>0.101689333910825</t>
  </si>
  <si>
    <t>0.00158730365515045</t>
  </si>
  <si>
    <t>0.101661345170247</t>
  </si>
  <si>
    <t>0.00159253559045342</t>
  </si>
  <si>
    <t>-0.101649063260958</t>
  </si>
  <si>
    <t>0.00159394452608114</t>
  </si>
  <si>
    <t>-0.101633996572512</t>
  </si>
  <si>
    <t>0.00159603669591412</t>
  </si>
  <si>
    <t>-0.101612313925842</t>
  </si>
  <si>
    <t>0.00159975295678288</t>
  </si>
  <si>
    <t>-0.101599506473789</t>
  </si>
  <si>
    <t>0.00160130058522899</t>
  </si>
  <si>
    <t>0.10158752199164</t>
  </si>
  <si>
    <t>0.00160264895710208</t>
  </si>
  <si>
    <t>0.101556470720029</t>
  </si>
  <si>
    <t>0.00160868873443715</t>
  </si>
  <si>
    <t>0.101533623482058</t>
  </si>
  <si>
    <t>0.00161272451422034</t>
  </si>
  <si>
    <t>-0.101522753435202</t>
  </si>
  <si>
    <t>0.00161381025644099</t>
  </si>
  <si>
    <t>-0.101377968661581</t>
  </si>
  <si>
    <t>0.0016483113178970101</t>
  </si>
  <si>
    <t>-0.101337511271871</t>
  </si>
  <si>
    <t>0.00165689430019777</t>
  </si>
  <si>
    <t>-0.10132072090841</t>
  </si>
  <si>
    <t>0.00165919007621</t>
  </si>
  <si>
    <t>0.101315523628317</t>
  </si>
  <si>
    <t>-0.101298035913094</t>
  </si>
  <si>
    <t>0.00166198874258797</t>
  </si>
  <si>
    <t>-0.101243857027707</t>
  </si>
  <si>
    <t>0.00167353443060232</t>
  </si>
  <si>
    <t>-0.101239802926001</t>
  </si>
  <si>
    <t>-0.101229505182976</t>
  </si>
  <si>
    <t>0.00167452049930611</t>
  </si>
  <si>
    <t>0.10121905413320301</t>
  </si>
  <si>
    <t>0.00167554772372257</t>
  </si>
  <si>
    <t>0.101207911327722</t>
  </si>
  <si>
    <t>0.00167675393585437</t>
  </si>
  <si>
    <t>0.101184736615518</t>
  </si>
  <si>
    <t>0.00168104559799847</t>
  </si>
  <si>
    <t>0.101161433293154</t>
  </si>
  <si>
    <t>0.00168373418740148</t>
  </si>
  <si>
    <t>0.101167762844915</t>
  </si>
  <si>
    <t>0.101126468233492</t>
  </si>
  <si>
    <t>0.00169108390752409</t>
  </si>
  <si>
    <t>-0.10106940650354</t>
  </si>
  <si>
    <t>0.00170419474960106</t>
  </si>
  <si>
    <t>0.101000811313391</t>
  </si>
  <si>
    <t>0.00171723306518511</t>
  </si>
  <si>
    <t>-0.101000202696225</t>
  </si>
  <si>
    <t>-0.101009767135046</t>
  </si>
  <si>
    <t>0.100984047332776</t>
  </si>
  <si>
    <t>0.00171979064393879</t>
  </si>
  <si>
    <t>0.100942335102507</t>
  </si>
  <si>
    <t>0.00172906800107866</t>
  </si>
  <si>
    <t>0.100893235673732</t>
  </si>
  <si>
    <t>0.00173727054456367</t>
  </si>
  <si>
    <t>0.100892131461539</t>
  </si>
  <si>
    <t>-0.100900447771088</t>
  </si>
  <si>
    <t>0.100876032501694</t>
  </si>
  <si>
    <t>0.00173823552825356</t>
  </si>
  <si>
    <t>-0.100875769673065</t>
  </si>
  <si>
    <t>0.1008692002758</t>
  </si>
  <si>
    <t>0.00173829419706549</t>
  </si>
  <si>
    <t>0.10086251863586</t>
  </si>
  <si>
    <t>0.00173838406688204</t>
  </si>
  <si>
    <t>0.100837404551891</t>
  </si>
  <si>
    <t>0.00174335637724765</t>
  </si>
  <si>
    <t>-0.100818260561948</t>
  </si>
  <si>
    <t>0.00174675655279717</t>
  </si>
  <si>
    <t>-0.100804322471265</t>
  </si>
  <si>
    <t>0.00174877935872362</t>
  </si>
  <si>
    <t>-0.100725593479607</t>
  </si>
  <si>
    <t>0.00176622335106656</t>
  </si>
  <si>
    <t>-0.100720065888314</t>
  </si>
  <si>
    <t>-0.100723373143029</t>
  </si>
  <si>
    <t>0.100709752874514</t>
  </si>
  <si>
    <t>0.00176729837119496</t>
  </si>
  <si>
    <t>-0.100698464133265</t>
  </si>
  <si>
    <t>0.00176863752615341</t>
  </si>
  <si>
    <t>-0.100678002926028</t>
  </si>
  <si>
    <t>0.00177146304283598</t>
  </si>
  <si>
    <t>-0.100675365380095</t>
  </si>
  <si>
    <t>0.100662815762479</t>
  </si>
  <si>
    <t>0.00177314873245208</t>
  </si>
  <si>
    <t>-0.100641659104074</t>
  </si>
  <si>
    <t>0.00177715811074982</t>
  </si>
  <si>
    <t>0.100616304208121</t>
  </si>
  <si>
    <t>0.00178231249222553</t>
  </si>
  <si>
    <t>0.10059843914009</t>
  </si>
  <si>
    <t>0.0017854512996579</t>
  </si>
  <si>
    <t>-0.100588616472687</t>
  </si>
  <si>
    <t>0.00178641503010097</t>
  </si>
  <si>
    <t>0.10056284741636</t>
  </si>
  <si>
    <t>0.00179171038246326</t>
  </si>
  <si>
    <t>-0.100524322975882</t>
  </si>
  <si>
    <t>0.00180050128659348</t>
  </si>
  <si>
    <t>0.100473942067916</t>
  </si>
  <si>
    <t>0.00181258832572424</t>
  </si>
  <si>
    <t>0.100451637372647</t>
  </si>
  <si>
    <t>0.00181700450019325</t>
  </si>
  <si>
    <t>0.100332194926641</t>
  </si>
  <si>
    <t>0.00184842816822538</t>
  </si>
  <si>
    <t>-0.100159200045483</t>
  </si>
  <si>
    <t>0.00189564676923058</t>
  </si>
  <si>
    <t>0.100106310194652</t>
  </si>
  <si>
    <t>0.00190905455022677</t>
  </si>
  <si>
    <t>-0.100060584283619</t>
  </si>
  <si>
    <t>0.00191866257897095</t>
  </si>
  <si>
    <t>-0.100066265932729</t>
  </si>
  <si>
    <t>-0.100030067195468</t>
  </si>
  <si>
    <t>0.00192570937743876</t>
  </si>
  <si>
    <t>-0.0999961949020277</t>
  </si>
  <si>
    <t>0.00193237233357377</t>
  </si>
  <si>
    <t>-0.0999947223254854</t>
  </si>
  <si>
    <t>0.0999031847397507</t>
  </si>
  <si>
    <t>0.00195740403217256</t>
  </si>
  <si>
    <t>-0.0998480664919784</t>
  </si>
  <si>
    <t>0.00197188633077324</t>
  </si>
  <si>
    <t>-0.0998107136763379</t>
  </si>
  <si>
    <t>0.00198115927259784</t>
  </si>
  <si>
    <t>0.0998042512851273</t>
  </si>
  <si>
    <t>0.00198123246114706</t>
  </si>
  <si>
    <t>-0.0997320719946594</t>
  </si>
  <si>
    <t>0.00200101549855342</t>
  </si>
  <si>
    <t>-0.0997191243095411</t>
  </si>
  <si>
    <t>0.00200304634865643</t>
  </si>
  <si>
    <t>-0.0996707728843066</t>
  </si>
  <si>
    <t>0.00201579333873625</t>
  </si>
  <si>
    <t>-0.0996158417152493</t>
  </si>
  <si>
    <t>0.00202873290469618</t>
  </si>
  <si>
    <t>0.0996165879073866</t>
  </si>
  <si>
    <t>-0.0995848619017149</t>
  </si>
  <si>
    <t>0.00203630905442021</t>
  </si>
  <si>
    <t>0.0995616230252804</t>
  </si>
  <si>
    <t>0.00204153546727853</t>
  </si>
  <si>
    <t>0.0995531118494575</t>
  </si>
  <si>
    <t>0.00204224947155932</t>
  </si>
  <si>
    <t>0.0995426672677284</t>
  </si>
  <si>
    <t>0.00204355908047116</t>
  </si>
  <si>
    <t>0.0995062868890237</t>
  </si>
  <si>
    <t>0.00205285651712795</t>
  </si>
  <si>
    <t>-0.0994848466149532</t>
  </si>
  <si>
    <t>0.00205757130265439</t>
  </si>
  <si>
    <t>-0.0994742650302996</t>
  </si>
  <si>
    <t>0.00205893640483076</t>
  </si>
  <si>
    <t>-0.0994190522458113</t>
  </si>
  <si>
    <t>0.00207415890905701</t>
  </si>
  <si>
    <t>-0.0993975821408311</t>
  </si>
  <si>
    <t>0.00207893192760847</t>
  </si>
  <si>
    <t>0.0993830223837626</t>
  </si>
  <si>
    <t>0.00208155641005715</t>
  </si>
  <si>
    <t>-0.0993107398845129</t>
  </si>
  <si>
    <t>0.00210231305327284</t>
  </si>
  <si>
    <t>0.0993045401921203</t>
  </si>
  <si>
    <t>0.00210232941145115</t>
  </si>
  <si>
    <t>-0.0992974387153777</t>
  </si>
  <si>
    <t>0.00210263179071242</t>
  </si>
  <si>
    <t>0.099138353708977</t>
  </si>
  <si>
    <t>0.00215138161040673</t>
  </si>
  <si>
    <t>-0.0991242026463457</t>
  </si>
  <si>
    <t>0.00215396370763591</t>
  </si>
  <si>
    <t>-0.0990876466650832</t>
  </si>
  <si>
    <t>0.00216379531072454</t>
  </si>
  <si>
    <t>-0.0990719928740061</t>
  </si>
  <si>
    <t>0.00216688110853683</t>
  </si>
  <si>
    <t>0.0990568993379809</t>
  </si>
  <si>
    <t>0.00216979048640034</t>
  </si>
  <si>
    <t>0.0990463227471291</t>
  </si>
  <si>
    <t>0.00217123701056086</t>
  </si>
  <si>
    <t>-0.0990276563866006</t>
  </si>
  <si>
    <t>0.00217531713770919</t>
  </si>
  <si>
    <t>-0.0990198859807952</t>
  </si>
  <si>
    <t>0.00217585651324043</t>
  </si>
  <si>
    <t>0.0989921232279791</t>
  </si>
  <si>
    <t>0.00218291519293077</t>
  </si>
  <si>
    <t>0.0989785083801202</t>
  </si>
  <si>
    <t>0.00218536836202267</t>
  </si>
  <si>
    <t>-0.0989611234672404</t>
  </si>
  <si>
    <t>0.00218905910971522</t>
  </si>
  <si>
    <t>0.0989544538731106</t>
  </si>
  <si>
    <t>0.00218924731914805</t>
  </si>
  <si>
    <t>0.0989381546509763</t>
  </si>
  <si>
    <t>0.00219259114340695</t>
  </si>
  <si>
    <t>0.0989198394145731</t>
  </si>
  <si>
    <t>0.00219660283054968</t>
  </si>
  <si>
    <t>-0.0989112189341281</t>
  </si>
  <si>
    <t>0.00219743687059102</t>
  </si>
  <si>
    <t>0.0988686801175552</t>
  </si>
  <si>
    <t>0.00220869069656573</t>
  </si>
  <si>
    <t>-0.0988648819397624</t>
  </si>
  <si>
    <t>0.0988242741422998</t>
  </si>
  <si>
    <t>0.00222011372909865</t>
  </si>
  <si>
    <t>-0.0988061821568251</t>
  </si>
  <si>
    <t>0.00222410442310126</t>
  </si>
  <si>
    <t>-0.0987708730073785</t>
  </si>
  <si>
    <t>0.00223383631623737</t>
  </si>
  <si>
    <t>0.0986701516881494</t>
  </si>
  <si>
    <t>0.00226560570081033</t>
  </si>
  <si>
    <t>0.0986005343105081</t>
  </si>
  <si>
    <t>0.00228717282486121</t>
  </si>
  <si>
    <t>0.0985671550629606</t>
  </si>
  <si>
    <t>0.00229650306942926</t>
  </si>
  <si>
    <t>-0.0985104232456488</t>
  </si>
  <si>
    <t>0.00231390196513414</t>
  </si>
  <si>
    <t>0.0984989245070723</t>
  </si>
  <si>
    <t>0.00231578036686453</t>
  </si>
  <si>
    <t>0.0984491706346937</t>
  </si>
  <si>
    <t>0.00232912565629077</t>
  </si>
  <si>
    <t>-0.0984421983311407</t>
  </si>
  <si>
    <t>-0.0984446428400777</t>
  </si>
  <si>
    <t>0.0984147221570802</t>
  </si>
  <si>
    <t>0.0023365687603912</t>
  </si>
  <si>
    <t>0.0983760369528943</t>
  </si>
  <si>
    <t>0.00234682450565862</t>
  </si>
  <si>
    <t>-0.0983732258609924</t>
  </si>
  <si>
    <t>-0.0983345041229631</t>
  </si>
  <si>
    <t>0.00235826277659025</t>
  </si>
  <si>
    <t>0.0983111098491921</t>
  </si>
  <si>
    <t>0.00236436225376086</t>
  </si>
  <si>
    <t>0.0982607529533618</t>
  </si>
  <si>
    <t>0.00237999212398504</t>
  </si>
  <si>
    <t>-0.0982472554588889</t>
  </si>
  <si>
    <t>0.00238264116941709</t>
  </si>
  <si>
    <t>-0.0982167935656865</t>
  </si>
  <si>
    <t>0.00239131103767275</t>
  </si>
  <si>
    <t>0.0981420008726578</t>
  </si>
  <si>
    <t>0.00241191222231303</t>
  </si>
  <si>
    <t>0.0981410137706928</t>
  </si>
  <si>
    <t>0.0981493339321445</t>
  </si>
  <si>
    <t>0.0981289703674085</t>
  </si>
  <si>
    <t>0.00241408015030376</t>
  </si>
  <si>
    <t>0.0981018375197117</t>
  </si>
  <si>
    <t>0.00242166594051591</t>
  </si>
  <si>
    <t>0.0980706936907623</t>
  </si>
  <si>
    <t>0.00243072034823408</t>
  </si>
  <si>
    <t>-0.098055304854978</t>
  </si>
  <si>
    <t>0.00243411516545051</t>
  </si>
  <si>
    <t>0.0979906782657548</t>
  </si>
  <si>
    <t>0.00245536875052449</t>
  </si>
  <si>
    <t>0.0979596356187281</t>
  </si>
  <si>
    <t>0.00246450631940637</t>
  </si>
  <si>
    <t>-0.0979531212153469</t>
  </si>
  <si>
    <t>0.00246470642219621</t>
  </si>
  <si>
    <t>-0.0979201113949139</t>
  </si>
  <si>
    <t>0.00247459939377799</t>
  </si>
  <si>
    <t>-0.0978808589679582</t>
  </si>
  <si>
    <t>0.00248682728947259</t>
  </si>
  <si>
    <t>-0.09784282099903</t>
  </si>
  <si>
    <t>0.0024986632004761</t>
  </si>
  <si>
    <t>0.0978294505781524</t>
  </si>
  <si>
    <t>0.00250140742299966</t>
  </si>
  <si>
    <t>0.0978086661469682</t>
  </si>
  <si>
    <t>0.00250250202684183</t>
  </si>
  <si>
    <t>0.09781187919999</t>
  </si>
  <si>
    <t>0.0978092649335427</t>
  </si>
  <si>
    <t>-0.097730601549443</t>
  </si>
  <si>
    <t>0.0025279794153304</t>
  </si>
  <si>
    <t>-0.0977257266057983</t>
  </si>
  <si>
    <t>0.0977223744344435</t>
  </si>
  <si>
    <t>-0.0976977507996293</t>
  </si>
  <si>
    <t>0.00253054821040451</t>
  </si>
  <si>
    <t>-0.0977026654765462</t>
  </si>
  <si>
    <t>-0.0977081345016135</t>
  </si>
  <si>
    <t>0.0976152131944342</t>
  </si>
  <si>
    <t>0.00255935491978752</t>
  </si>
  <si>
    <t>-0.0975953480832609</t>
  </si>
  <si>
    <t>0.00256463470781734</t>
  </si>
  <si>
    <t>-0.0975365353826228</t>
  </si>
  <si>
    <t>0.00258474010404646</t>
  </si>
  <si>
    <t>-0.0975138694365642</t>
  </si>
  <si>
    <t>0.0025911410537512</t>
  </si>
  <si>
    <t>0.0974629128921369</t>
  </si>
  <si>
    <t>0.0026084177907862</t>
  </si>
  <si>
    <t>0.0974312718700698</t>
  </si>
  <si>
    <t>0.00261833727522502</t>
  </si>
  <si>
    <t>-0.0974220799234954</t>
  </si>
  <si>
    <t>0.00261961136040773</t>
  </si>
  <si>
    <t>0.0973634748154719</t>
  </si>
  <si>
    <t>0.00264004008671114</t>
  </si>
  <si>
    <t>-0.0973424119749584</t>
  </si>
  <si>
    <t>0.00264594891266453</t>
  </si>
  <si>
    <t>0.097310578558365</t>
  </si>
  <si>
    <t>0.00265608047612114</t>
  </si>
  <si>
    <t>-0.0973016169173432</t>
  </si>
  <si>
    <t>0.00265728676795993</t>
  </si>
  <si>
    <t>-0.0972917105410368</t>
  </si>
  <si>
    <t>0.00265886507884562</t>
  </si>
  <si>
    <t>-0.0972604152663062</t>
  </si>
  <si>
    <t>0.00266883480264813</t>
  </si>
  <si>
    <t>-0.0972384913736785</t>
  </si>
  <si>
    <t>0.00267054068707668</t>
  </si>
  <si>
    <t>-0.0972445940400614</t>
  </si>
  <si>
    <t>0.0972417773672637</t>
  </si>
  <si>
    <t>-0.097227064590665</t>
  </si>
  <si>
    <t>0.00267273234064349</t>
  </si>
  <si>
    <t>0.0971733685725499</t>
  </si>
  <si>
    <t>0.00269160946849667</t>
  </si>
  <si>
    <t>-0.0971599363070059</t>
  </si>
  <si>
    <t>0.00269461412754735</t>
  </si>
  <si>
    <t>0.0970752022625301</t>
  </si>
  <si>
    <t>0.00272604097213218</t>
  </si>
  <si>
    <t>-0.0970692942121319</t>
  </si>
  <si>
    <t>0.00272606820204407</t>
  </si>
  <si>
    <t>0.0970579341206875</t>
  </si>
  <si>
    <t>0.00272828153409533</t>
  </si>
  <si>
    <t>-0.0969935560198897</t>
  </si>
  <si>
    <t>0.00275183923873032</t>
  </si>
  <si>
    <t>0.0969832646909292</t>
  </si>
  <si>
    <t>0.00275364224135761</t>
  </si>
  <si>
    <t>-0.0969751531698068</t>
  </si>
  <si>
    <t>0.00275456655993619</t>
  </si>
  <si>
    <t>-0.096832334591389</t>
  </si>
  <si>
    <t>0.00281047968913669</t>
  </si>
  <si>
    <t>-0.0968208782354483</t>
  </si>
  <si>
    <t>0.00281280115758615</t>
  </si>
  <si>
    <t>0.0968088719807923</t>
  </si>
  <si>
    <t>0.00281535296934781</t>
  </si>
  <si>
    <t>-0.0967829297873772</t>
  </si>
  <si>
    <t>0.00282366870817944</t>
  </si>
  <si>
    <t>-0.0967671435638655</t>
  </si>
  <si>
    <t>0.0028277982320351</t>
  </si>
  <si>
    <t>0.0967518749092549</t>
  </si>
  <si>
    <t>0.00283172019304029</t>
  </si>
  <si>
    <t>-0.0966089759080197</t>
  </si>
  <si>
    <t>0.00288911974873716</t>
  </si>
  <si>
    <t>-0.0965163554289577</t>
  </si>
  <si>
    <t>0.00291972933671229</t>
  </si>
  <si>
    <t>-0.096524931832923</t>
  </si>
  <si>
    <t>-0.0965136940901824</t>
  </si>
  <si>
    <t>0.0965249051806887</t>
  </si>
  <si>
    <t>-0.0965044001270104</t>
  </si>
  <si>
    <t>0.00292122427545717</t>
  </si>
  <si>
    <t>-0.0964944673757832</t>
  </si>
  <si>
    <t>0.00292299455419415</t>
  </si>
  <si>
    <t>-0.0964834654926884</t>
  </si>
  <si>
    <t>0.00292522451778362</t>
  </si>
  <si>
    <t>0.0964067220324458</t>
  </si>
  <si>
    <t>0.00295570123191839</t>
  </si>
  <si>
    <t>-0.0963686328673229</t>
  </si>
  <si>
    <t>0.00296967523631078</t>
  </si>
  <si>
    <t>0.0962728554256026</t>
  </si>
  <si>
    <t>0.00300892373235347</t>
  </si>
  <si>
    <t>-0.0962244123846225</t>
  </si>
  <si>
    <t>0.00302769851214106</t>
  </si>
  <si>
    <t>-0.0962084053587095</t>
  </si>
  <si>
    <t>0.0030277683222041</t>
  </si>
  <si>
    <t>0.0962070645127792</t>
  </si>
  <si>
    <t>-0.0962069492696261</t>
  </si>
  <si>
    <t>-0.0961805200167594</t>
  </si>
  <si>
    <t>0.00303690111780037</t>
  </si>
  <si>
    <t>0.096148105920774607</t>
  </si>
  <si>
    <t>0.00304871716073786</t>
  </si>
  <si>
    <t>0.09611864205365</t>
  </si>
  <si>
    <t>0.00305926245424787</t>
  </si>
  <si>
    <t>-0.0960814378940951</t>
  </si>
  <si>
    <t>0.00307330350561598</t>
  </si>
  <si>
    <t>-0.0960627890137585</t>
  </si>
  <si>
    <t>0.00307908000119441</t>
  </si>
  <si>
    <t>-0.096030519763919</t>
  </si>
  <si>
    <t>0.00309098753421966</t>
  </si>
  <si>
    <t>0.0960152524883705</t>
  </si>
  <si>
    <t>0.00309527459994895</t>
  </si>
  <si>
    <t>0.0960090456003517</t>
  </si>
  <si>
    <t>0.00309548664789203</t>
  </si>
  <si>
    <t>-0.0959777738942458</t>
  </si>
  <si>
    <t>0.00310700601542491</t>
  </si>
  <si>
    <t>0.0959575226902017</t>
  </si>
  <si>
    <t>0.00311357372821002</t>
  </si>
  <si>
    <t>0.095941659400792</t>
  </si>
  <si>
    <t>0.00311740755306018</t>
  </si>
  <si>
    <t>0.0959376125044582</t>
  </si>
  <si>
    <t>-0.0958925561571689</t>
  </si>
  <si>
    <t>0.00313528143321359</t>
  </si>
  <si>
    <t>0.0958671622213199</t>
  </si>
  <si>
    <t>0.00314425832779409</t>
  </si>
  <si>
    <t>0.0958479686679215</t>
  </si>
  <si>
    <t>0.0031491699729553</t>
  </si>
  <si>
    <t>-0.095844998786334</t>
  </si>
  <si>
    <t>-0.0957890772301337</t>
  </si>
  <si>
    <t>0.00316959224364744</t>
  </si>
  <si>
    <t>0.0957933049450844</t>
  </si>
  <si>
    <t>-0.0957278132154789</t>
  </si>
  <si>
    <t>0.00319525412541048</t>
  </si>
  <si>
    <t>0.0957031674577255</t>
  </si>
  <si>
    <t>0.00320404986593152</t>
  </si>
  <si>
    <t>-0.0956815491657365</t>
  </si>
  <si>
    <t>0.00321145915954702</t>
  </si>
  <si>
    <t>0.0956127759199732</t>
  </si>
  <si>
    <t>0.00323877265731125</t>
  </si>
  <si>
    <t>-0.0956018017386046</t>
  </si>
  <si>
    <t>0.0956073152023929</t>
  </si>
  <si>
    <t>0.0956003941573148</t>
  </si>
  <si>
    <t>-0.0955903705836696</t>
  </si>
  <si>
    <t>0.00324081478452453</t>
  </si>
  <si>
    <t>-0.0955459410481175</t>
  </si>
  <si>
    <t>0.00325906173647994</t>
  </si>
  <si>
    <t>0.0955149447968889</t>
  </si>
  <si>
    <t>0.00327103707490695</t>
  </si>
  <si>
    <t>0.0955008201942533</t>
  </si>
  <si>
    <t>0.00327504613493257</t>
  </si>
  <si>
    <t>0.0954899053110706</t>
  </si>
  <si>
    <t>0.0032775383209734</t>
  </si>
  <si>
    <t>-0.095377765663919</t>
  </si>
  <si>
    <t>0.00332841948063417</t>
  </si>
  <si>
    <t>-0.0952879669071348</t>
  </si>
  <si>
    <t>0.00336914376702574</t>
  </si>
  <si>
    <t>-0.0952630161885835</t>
  </si>
  <si>
    <t>0.00337854656569291</t>
  </si>
  <si>
    <t>0.095235941980009</t>
  </si>
  <si>
    <t>0.0033890140337528</t>
  </si>
  <si>
    <t>-0.0952150024237957</t>
  </si>
  <si>
    <t>0.00339650331716571</t>
  </si>
  <si>
    <t>-0.0951989173706588</t>
  </si>
  <si>
    <t>0.00340162488200622</t>
  </si>
  <si>
    <t>-0.0951599548745988</t>
  </si>
  <si>
    <t>0.0034180213640678</t>
  </si>
  <si>
    <t>-0.095107119743379</t>
  </si>
  <si>
    <t>0.0034413710986523</t>
  </si>
  <si>
    <t>-0.0950890280950323</t>
  </si>
  <si>
    <t>0.00344755643172216</t>
  </si>
  <si>
    <t>-0.0950746862896006</t>
  </si>
  <si>
    <t>0.00345188684974554</t>
  </si>
  <si>
    <t>-0.0950621629668967</t>
  </si>
  <si>
    <t>0.0034553180535445</t>
  </si>
  <si>
    <t>0.0950356222057472</t>
  </si>
  <si>
    <t>0.00346574951063421</t>
  </si>
  <si>
    <t>-0.0950247645467265</t>
  </si>
  <si>
    <t>0.00346836408406861</t>
  </si>
  <si>
    <t>0.0950130454288875</t>
  </si>
  <si>
    <t>0.00347063051935867</t>
  </si>
  <si>
    <t>-0.0950089933458131</t>
  </si>
  <si>
    <t>-0.0949972708532976</t>
  </si>
  <si>
    <t>0.00347368703756046</t>
  </si>
  <si>
    <t>-0.0949627836232464</t>
  </si>
  <si>
    <t>0.0034881132957919</t>
  </si>
  <si>
    <t>-0.0949572850233754</t>
  </si>
  <si>
    <t>-0.0949294254988762</t>
  </si>
  <si>
    <t>0.00349649112271416</t>
  </si>
  <si>
    <t>0.094930642383596</t>
  </si>
  <si>
    <t>-0.0948651522977075</t>
  </si>
  <si>
    <t>0.00352614751041966</t>
  </si>
  <si>
    <t>0.0948209451127096</t>
  </si>
  <si>
    <t>0.00354578999336058</t>
  </si>
  <si>
    <t>-0.0947903816873875</t>
  </si>
  <si>
    <t>0.00355810906254783</t>
  </si>
  <si>
    <t>-0.0947856490200044</t>
  </si>
  <si>
    <t>-0.0947515704305894</t>
  </si>
  <si>
    <t>0.00357271432469198</t>
  </si>
  <si>
    <t>-0.0946971751452241</t>
  </si>
  <si>
    <t>0.00359786339020144</t>
  </si>
  <si>
    <t>0.0946464515127312</t>
  </si>
  <si>
    <t>0.00362126742922481</t>
  </si>
  <si>
    <t>0.0946174392124422</t>
  </si>
  <si>
    <t>0.00363347186206379</t>
  </si>
  <si>
    <t>0.0945921877234729</t>
  </si>
  <si>
    <t>0.00363843239820041</t>
  </si>
  <si>
    <t>-0.0945944695557573</t>
  </si>
  <si>
    <t>-0.0945912210365517</t>
  </si>
  <si>
    <t>0.094533836937551</t>
  </si>
  <si>
    <t>0.00366558570850747</t>
  </si>
  <si>
    <t>-0.0944998368748822</t>
  </si>
  <si>
    <t>0.00368056641109465</t>
  </si>
  <si>
    <t>-0.0943991684532096</t>
  </si>
  <si>
    <t>0.00373108148472347</t>
  </si>
  <si>
    <t>0.0943721831531387</t>
  </si>
  <si>
    <t>0.0037425493994791</t>
  </si>
  <si>
    <t>0.0943626225749454</t>
  </si>
  <si>
    <t>0.00374469586393745</t>
  </si>
  <si>
    <t>0.0943198553688341</t>
  </si>
  <si>
    <t>0.00376470156159072</t>
  </si>
  <si>
    <t>0.0942991819438815</t>
  </si>
  <si>
    <t>0.0037728592092986</t>
  </si>
  <si>
    <t>0.0942623170297796</t>
  </si>
  <si>
    <t>0.00378980452410957</t>
  </si>
  <si>
    <t>-0.0942562134441578</t>
  </si>
  <si>
    <t>0.00379010731740304</t>
  </si>
  <si>
    <t>0.0942375361403048</t>
  </si>
  <si>
    <t>0.00379723603073776</t>
  </si>
  <si>
    <t>-0.0942242313773692</t>
  </si>
  <si>
    <t>0.00380145670566895</t>
  </si>
  <si>
    <t>0.0942178753029224</t>
  </si>
  <si>
    <t>0.00380190366493051</t>
  </si>
  <si>
    <t>-0.0941888348871358</t>
  </si>
  <si>
    <t>0.00381470610803472</t>
  </si>
  <si>
    <t>-0.0940818696751813</t>
  </si>
  <si>
    <t>0.0038704031056143</t>
  </si>
  <si>
    <t>0.0940231251576447</t>
  </si>
  <si>
    <t>0.00389992368472774</t>
  </si>
  <si>
    <t>0.0939979892243353</t>
  </si>
  <si>
    <t>0.00390838846821956</t>
  </si>
  <si>
    <t>-0.0939968834060103</t>
  </si>
  <si>
    <t>0.0939710814691411</t>
  </si>
  <si>
    <t>0.00391663189493634</t>
  </si>
  <si>
    <t>-0.0939747225532276</t>
  </si>
  <si>
    <t>-0.0939382651605499</t>
  </si>
  <si>
    <t>0.0039319163681426</t>
  </si>
  <si>
    <t>-0.0939260068942532</t>
  </si>
  <si>
    <t>0.00393570243020902</t>
  </si>
  <si>
    <t>-0.093895928448584</t>
  </si>
  <si>
    <t>0.00394951628110772</t>
  </si>
  <si>
    <t>-0.093876060250677</t>
  </si>
  <si>
    <t>0.00395761225464154</t>
  </si>
  <si>
    <t>0.0938323913988304</t>
  </si>
  <si>
    <t>0.00397919827560592</t>
  </si>
  <si>
    <t>0.0938150948544906</t>
  </si>
  <si>
    <t>0.00398328043606344</t>
  </si>
  <si>
    <t>-0.0938142018878125</t>
  </si>
  <si>
    <t>-0.0937630411895626</t>
  </si>
  <si>
    <t>0.00400927392356679</t>
  </si>
  <si>
    <t>-0.0937487837883194</t>
  </si>
  <si>
    <t>0.00401190287959978</t>
  </si>
  <si>
    <t>-0.0937474631853707</t>
  </si>
  <si>
    <t>0.0937278221571054</t>
  </si>
  <si>
    <t>0.00401999779669411</t>
  </si>
  <si>
    <t>-0.093678749373107</t>
  </si>
  <si>
    <t>0.00404501458753731</t>
  </si>
  <si>
    <t>-0.0936652722394324</t>
  </si>
  <si>
    <t>0.00404962137090497</t>
  </si>
  <si>
    <t>-0.0936350088440875</t>
  </si>
  <si>
    <t>0.00406392580578117</t>
  </si>
  <si>
    <t>-0.0935976656395689</t>
  </si>
  <si>
    <t>0.00408203478540506</t>
  </si>
  <si>
    <t>0.0935928016631356</t>
  </si>
  <si>
    <t>0.0935644614225204</t>
  </si>
  <si>
    <t>0.00409527185128095</t>
  </si>
  <si>
    <t>0.0935590993485497</t>
  </si>
  <si>
    <t>0.0934970260096775</t>
  </si>
  <si>
    <t>0.00412834419922494</t>
  </si>
  <si>
    <t>-0.0934866734279051</t>
  </si>
  <si>
    <t>0.00413121602047182</t>
  </si>
  <si>
    <t>-0.0934730546735213</t>
  </si>
  <si>
    <t>0.00413600950890744</t>
  </si>
  <si>
    <t>0.0934376977456245</t>
  </si>
  <si>
    <t>0.0041536082699068</t>
  </si>
  <si>
    <t>-0.0934264279727461</t>
  </si>
  <si>
    <t>0.00415704278093656</t>
  </si>
  <si>
    <t>-0.0934053255059424</t>
  </si>
  <si>
    <t>0.00416307657711299</t>
  </si>
  <si>
    <t>-0.0934073988624198</t>
  </si>
  <si>
    <t>-0.0933321722413565</t>
  </si>
  <si>
    <t>0.00420325866225747</t>
  </si>
  <si>
    <t>-0.0933118918584232</t>
  </si>
  <si>
    <t>0.00421211515487093</t>
  </si>
  <si>
    <t>0.0932960171890354</t>
  </si>
  <si>
    <t>0.00421835519635054</t>
  </si>
  <si>
    <t>-0.0932721658377697</t>
  </si>
  <si>
    <t>0.00422938420558124</t>
  </si>
  <si>
    <t>0.093205406290513</t>
  </si>
  <si>
    <t>0.00426629475834747</t>
  </si>
  <si>
    <t>-0.0931836886047782</t>
  </si>
  <si>
    <t>0.00427498459237698</t>
  </si>
  <si>
    <t>0.0931801905979046</t>
  </si>
  <si>
    <t>0.0931594195376424</t>
  </si>
  <si>
    <t>0.00428428700982936</t>
  </si>
  <si>
    <t>0.0931394569726005</t>
  </si>
  <si>
    <t>0.00428983113317279</t>
  </si>
  <si>
    <t>-0.0931425456991904</t>
  </si>
  <si>
    <t>0.0930555772033497</t>
  </si>
  <si>
    <t>0.00433772313580152</t>
  </si>
  <si>
    <t>-0.0930220790273678</t>
  </si>
  <si>
    <t>0.00435284209577362</t>
  </si>
  <si>
    <t>-0.0930201573604741</t>
  </si>
  <si>
    <t>-0.0930092951682998</t>
  </si>
  <si>
    <t>0.00435620355915408</t>
  </si>
  <si>
    <t>-0.0929784434894889</t>
  </si>
  <si>
    <t>0.00437190359731349</t>
  </si>
  <si>
    <t>-0.0929190654588444</t>
  </si>
  <si>
    <t>0.00440537339805413</t>
  </si>
  <si>
    <t>-0.0929033005435289</t>
  </si>
  <si>
    <t>0.00441183010906699</t>
  </si>
  <si>
    <t>-0.0928587601854418</t>
  </si>
  <si>
    <t>0.0044362830132803</t>
  </si>
  <si>
    <t>-0.0928335670882742</t>
  </si>
  <si>
    <t>0.00444869994475284</t>
  </si>
  <si>
    <t>-0.0927701887610046</t>
  </si>
  <si>
    <t>0.00448524540906687</t>
  </si>
  <si>
    <t>0.092680868047958</t>
  </si>
  <si>
    <t>0.00453863261920552</t>
  </si>
  <si>
    <t>-0.0926583837515119</t>
  </si>
  <si>
    <t>0.00454613029114296</t>
  </si>
  <si>
    <t>0.092663025861308</t>
  </si>
  <si>
    <t>0.092645975612155207</t>
  </si>
  <si>
    <t>0.00455063391203231</t>
  </si>
  <si>
    <t>0.092608923195292</t>
  </si>
  <si>
    <t>0.00457098099772343</t>
  </si>
  <si>
    <t>-0.0925297998724175</t>
  </si>
  <si>
    <t>0.00461867959159739</t>
  </si>
  <si>
    <t>0.0925068861147866</t>
  </si>
  <si>
    <t>0.00463009119281774</t>
  </si>
  <si>
    <t>0.0924963278898109</t>
  </si>
  <si>
    <t>0.00463347088370126</t>
  </si>
  <si>
    <t>-0.0924817008988659</t>
  </si>
  <si>
    <t>0.00463950924015225</t>
  </si>
  <si>
    <t>0.0924724271030713</t>
  </si>
  <si>
    <t>0.00464206084176688</t>
  </si>
  <si>
    <t>0.0924577905374135</t>
  </si>
  <si>
    <t>0.00464811972928075</t>
  </si>
  <si>
    <t>-0.0924424921805042</t>
  </si>
  <si>
    <t>0.00465462086807032</t>
  </si>
  <si>
    <t>0.0923391560030491</t>
  </si>
  <si>
    <t>0.00471914978593182</t>
  </si>
  <si>
    <t>-0.0923209861579004</t>
  </si>
  <si>
    <t>0.00472764993255478</t>
  </si>
  <si>
    <t>-0.0923089812291763</t>
  </si>
  <si>
    <t>0.00473206814134688</t>
  </si>
  <si>
    <t>0.092224019975025</t>
  </si>
  <si>
    <t>0.00478523813443814</t>
  </si>
  <si>
    <t>0.0921997916300788</t>
  </si>
  <si>
    <t>0.00479792732068787</t>
  </si>
  <si>
    <t>0.0921920130692112</t>
  </si>
  <si>
    <t>0.00479860016793246</t>
  </si>
  <si>
    <t>-0.0921881022146925</t>
  </si>
  <si>
    <t>-0.092134513058152</t>
  </si>
  <si>
    <t>0.00483117220464319</t>
  </si>
  <si>
    <t>0.0921244115047852</t>
  </si>
  <si>
    <t>0.00483439888970918</t>
  </si>
  <si>
    <t>-0.0920986635561908</t>
  </si>
  <si>
    <t>0.00484824836296308</t>
  </si>
  <si>
    <t>-0.0920906499238649</t>
  </si>
  <si>
    <t>0.00485007043358585</t>
  </si>
  <si>
    <t>-0.0920544156515173</t>
  </si>
  <si>
    <t>0.0048711140370022</t>
  </si>
  <si>
    <t>-0.09200130280474</t>
  </si>
  <si>
    <t>0.00490016307104057</t>
  </si>
  <si>
    <t>-0.0920052209727876</t>
  </si>
  <si>
    <t>0.0918538995605101</t>
  </si>
  <si>
    <t>0.00499853046929006</t>
  </si>
  <si>
    <t>0.091750042785508</t>
  </si>
  <si>
    <t>0.00506781874945535</t>
  </si>
  <si>
    <t>-0.0917432477647058</t>
  </si>
  <si>
    <t>0.00506885835418393</t>
  </si>
  <si>
    <t>0.0917014635444532</t>
  </si>
  <si>
    <t>0.00509081171311048</t>
  </si>
  <si>
    <t>0.0917046233535116</t>
  </si>
  <si>
    <t>-0.0916963330675416</t>
  </si>
  <si>
    <t>-0.091679564539124</t>
  </si>
  <si>
    <t>0.00509895706767426</t>
  </si>
  <si>
    <t>-0.0916605440933719</t>
  </si>
  <si>
    <t>0.00510872125754855</t>
  </si>
  <si>
    <t>0.091630739303806</t>
  </si>
  <si>
    <t>0.00512621028009112</t>
  </si>
  <si>
    <t>-0.0916145449303089</t>
  </si>
  <si>
    <t>0.00513400192704838</t>
  </si>
  <si>
    <t>0.0915731223948013</t>
  </si>
  <si>
    <t>0.00515992433124247</t>
  </si>
  <si>
    <t>0.091557342350928</t>
  </si>
  <si>
    <t>0.00516746787525009</t>
  </si>
  <si>
    <t>-0.0915414340093432</t>
  </si>
  <si>
    <t>0.00517511605009611</t>
  </si>
  <si>
    <t>-0.0914978815178056</t>
  </si>
  <si>
    <t>0.00520277667846702</t>
  </si>
  <si>
    <t>-0.0914845160420417</t>
  </si>
  <si>
    <t>0.0052086309278206</t>
  </si>
  <si>
    <t>-0.091476949608229</t>
  </si>
  <si>
    <t>0.00521028351399579</t>
  </si>
  <si>
    <t>-0.0914702148336885</t>
  </si>
  <si>
    <t>0.00521133541382149</t>
  </si>
  <si>
    <t>0.0914566838969534</t>
  </si>
  <si>
    <t>0.0052173253666409</t>
  </si>
  <si>
    <t>-0.0914432775475127</t>
  </si>
  <si>
    <t>0.00522143760232419</t>
  </si>
  <si>
    <t>0.0914404716313813</t>
  </si>
  <si>
    <t>0.0914350270424615</t>
  </si>
  <si>
    <t>0.00522156331578066</t>
  </si>
  <si>
    <t>-0.0914000380883818</t>
  </si>
  <si>
    <t>0.00524320944447286</t>
  </si>
  <si>
    <t>0.0913655136720134</t>
  </si>
  <si>
    <t>0.00526459911788153</t>
  </si>
  <si>
    <t>-0.0913417094497694</t>
  </si>
  <si>
    <t>0.00527819446517103</t>
  </si>
  <si>
    <t>-0.0913056995054817</t>
  </si>
  <si>
    <t>0.00529306878047776</t>
  </si>
  <si>
    <t>-0.0913120447723054</t>
  </si>
  <si>
    <t>0.0913099733840265</t>
  </si>
  <si>
    <t>0.0912945061752534</t>
  </si>
  <si>
    <t>0.005297443191417</t>
  </si>
  <si>
    <t>0.0912877550330802</t>
  </si>
  <si>
    <t>0.00529855004582145</t>
  </si>
  <si>
    <t>0.091278252173483</t>
  </si>
  <si>
    <t>0.00530168721281364</t>
  </si>
  <si>
    <t>-0.0912727987462659</t>
  </si>
  <si>
    <t>0.00530184335882547</t>
  </si>
  <si>
    <t>-0.091255901486673</t>
  </si>
  <si>
    <t>0.00530657964159979</t>
  </si>
  <si>
    <t>-0.0912606836872943</t>
  </si>
  <si>
    <t>0.0912384932212378</t>
  </si>
  <si>
    <t>0.00531556673540471</t>
  </si>
  <si>
    <t>-0.091226998273558</t>
  </si>
  <si>
    <t>0.00532019700040985</t>
  </si>
  <si>
    <t>-0.091205702572117</t>
  </si>
  <si>
    <t>0.00533208774781208</t>
  </si>
  <si>
    <t>0.0911635830325593</t>
  </si>
  <si>
    <t>0.00535948036244798</t>
  </si>
  <si>
    <t>-0.09111640687726</t>
  </si>
  <si>
    <t>0.0053907855544879</t>
  </si>
  <si>
    <t>-0.0911076245404154</t>
  </si>
  <si>
    <t>0.00539345171445151</t>
  </si>
  <si>
    <t>0.0910614476142826</t>
  </si>
  <si>
    <t>0.00542418969569038</t>
  </si>
  <si>
    <t>0.0910296683250877</t>
  </si>
  <si>
    <t>0.005430913278948</t>
  </si>
  <si>
    <t>0.0910264759525958</t>
  </si>
  <si>
    <t>-0.0910416964322964</t>
  </si>
  <si>
    <t>0.091035986532737</t>
  </si>
  <si>
    <t>0.0910389182213186</t>
  </si>
  <si>
    <t>0.0909480483578764</t>
  </si>
  <si>
    <t>0.00548631953687825</t>
  </si>
  <si>
    <t>-0.0909055834434702</t>
  </si>
  <si>
    <t>0.00550961943467464</t>
  </si>
  <si>
    <t>-0.0909021608114977</t>
  </si>
  <si>
    <t>0.0909018701702111</t>
  </si>
  <si>
    <t>-0.0908775100147461</t>
  </si>
  <si>
    <t>0.00552426550137353</t>
  </si>
  <si>
    <t>0.0908509940554238</t>
  </si>
  <si>
    <t>0.00554060210617047</t>
  </si>
  <si>
    <t>0.0908338656589954</t>
  </si>
  <si>
    <t>0.0055457912040515</t>
  </si>
  <si>
    <t>0.0908374824043271</t>
  </si>
  <si>
    <t>0.0907964683925235</t>
  </si>
  <si>
    <t>0.00557057175254542</t>
  </si>
  <si>
    <t>-0.0907651186013902</t>
  </si>
  <si>
    <t>0.00559077715558714</t>
  </si>
  <si>
    <t>0.0907491325336447</t>
  </si>
  <si>
    <t>0.00559914334784504</t>
  </si>
  <si>
    <t>-0.0907327160803917</t>
  </si>
  <si>
    <t>0.00560785668604447</t>
  </si>
  <si>
    <t>-0.0907157668239963</t>
  </si>
  <si>
    <t>0.00561699811374809</t>
  </si>
  <si>
    <t>-0.0906964004416251</t>
  </si>
  <si>
    <t>0.00562803509231967</t>
  </si>
  <si>
    <t>0.0906702191321381</t>
  </si>
  <si>
    <t>0.00564440677222907</t>
  </si>
  <si>
    <t>-0.0906400742363032</t>
  </si>
  <si>
    <t>0.00566392408988175</t>
  </si>
  <si>
    <t>-0.0906257341965306</t>
  </si>
  <si>
    <t>0.00567111222297873</t>
  </si>
  <si>
    <t>-0.0906098886168846</t>
  </si>
  <si>
    <t>0.00567949151205693</t>
  </si>
  <si>
    <t>0.0905881446050422</t>
  </si>
  <si>
    <t>0.00569251835614818</t>
  </si>
  <si>
    <t>-0.0905646029367601</t>
  </si>
  <si>
    <t>0.00570699030659735</t>
  </si>
  <si>
    <t>-0.0905024339017687</t>
  </si>
  <si>
    <t>0.00575207359097122</t>
  </si>
  <si>
    <t>-0.0904533610108383</t>
  </si>
  <si>
    <t>0.00577985060830025</t>
  </si>
  <si>
    <t>0.09045826689134</t>
  </si>
  <si>
    <t>-0.0904520725525468</t>
  </si>
  <si>
    <t>0.0904234489583688</t>
  </si>
  <si>
    <t>0.00579859473651821</t>
  </si>
  <si>
    <t>0.0904024399341291</t>
  </si>
  <si>
    <t>0.00581129459233062</t>
  </si>
  <si>
    <t>-0.0903770785282514</t>
  </si>
  <si>
    <t>0.00582751541340438</t>
  </si>
  <si>
    <t>-0.0903703338731803</t>
  </si>
  <si>
    <t>0.00582881107980857</t>
  </si>
  <si>
    <t>0.090352980325229093</t>
  </si>
  <si>
    <t>0.00583863631913755</t>
  </si>
  <si>
    <t>-0.090322835544132</t>
  </si>
  <si>
    <t>0.00585879038988804</t>
  </si>
  <si>
    <t>0.0902812910725808</t>
  </si>
  <si>
    <t>0.00588824289050015</t>
  </si>
  <si>
    <t>-0.0902490575939201</t>
  </si>
  <si>
    <t>0.00591025528620977</t>
  </si>
  <si>
    <t>-0.0902380441404748</t>
  </si>
  <si>
    <t>0.00591505050064675</t>
  </si>
  <si>
    <t>0.0902166730495511</t>
  </si>
  <si>
    <t>0.0059241240033636</t>
  </si>
  <si>
    <t>0.0902177051011878</t>
  </si>
  <si>
    <t>-0.0901725329647961</t>
  </si>
  <si>
    <t>0.00595600950249708</t>
  </si>
  <si>
    <t>0.0901460370754662</t>
  </si>
  <si>
    <t>0.00596935628100021</t>
  </si>
  <si>
    <t>-0.0901466935894874</t>
  </si>
  <si>
    <t>-0.0901111296495404</t>
  </si>
  <si>
    <t>0.00599385935124317</t>
  </si>
  <si>
    <t>-0.0901054602756836</t>
  </si>
  <si>
    <t>0.00599432728062528</t>
  </si>
  <si>
    <t>0.0900970520496107</t>
  </si>
  <si>
    <t>0.00599705440332017</t>
  </si>
  <si>
    <t>0.0900781534418013</t>
  </si>
  <si>
    <t>0.00600843842001891</t>
  </si>
  <si>
    <t>-0.0900475060518361</t>
  </si>
  <si>
    <t>0.00602956574853817</t>
  </si>
  <si>
    <t>-0.0900241942502164</t>
  </si>
  <si>
    <t>0.00604375910979612</t>
  </si>
  <si>
    <t>0.0900202058509078</t>
  </si>
  <si>
    <t>-0.0900142710445266</t>
  </si>
  <si>
    <t>0.00604446472239815</t>
  </si>
  <si>
    <t>0.0899777025409372</t>
  </si>
  <si>
    <t>0.00607064577035672</t>
  </si>
  <si>
    <t>-0.0899309960490992</t>
  </si>
  <si>
    <t>0.00609268025044739</t>
  </si>
  <si>
    <t>-0.0899327107482509</t>
  </si>
  <si>
    <t>0.0899347097859787</t>
  </si>
  <si>
    <t>0.0899352861101863</t>
  </si>
  <si>
    <t>-0.0899244577789056</t>
  </si>
  <si>
    <t>0.00609390935820699</t>
  </si>
  <si>
    <t>-0.089912648012168</t>
  </si>
  <si>
    <t>0.00609695772101805</t>
  </si>
  <si>
    <t>-0.0899103952292471</t>
  </si>
  <si>
    <t>0.0899056274393388</t>
  </si>
  <si>
    <t>-0.0898878664882881</t>
  </si>
  <si>
    <t>0.00610759008240266</t>
  </si>
  <si>
    <t>-0.0898530482151233</t>
  </si>
  <si>
    <t>0.00613256431749962</t>
  </si>
  <si>
    <t>0.0898372168013834</t>
  </si>
  <si>
    <t>0.00614163255799422</t>
  </si>
  <si>
    <t>0.0898199944189983</t>
  </si>
  <si>
    <t>0.00615188752211878</t>
  </si>
  <si>
    <t>0.0897827596707218</t>
  </si>
  <si>
    <t>0.00617907695492795</t>
  </si>
  <si>
    <t>0.0897292485936239</t>
  </si>
  <si>
    <t>0.00622022415884099</t>
  </si>
  <si>
    <t>-0.0896596225838916</t>
  </si>
  <si>
    <t>0.00627544537103041</t>
  </si>
  <si>
    <t>0.0896483403773502</t>
  </si>
  <si>
    <t>0.00628080406048125</t>
  </si>
  <si>
    <t>0.0895926011708323</t>
  </si>
  <si>
    <t>0.00632450241879123</t>
  </si>
  <si>
    <t>-0.08958048506751</t>
  </si>
  <si>
    <t>0.00633062416005843</t>
  </si>
  <si>
    <t>0.0895639385720252</t>
  </si>
  <si>
    <t>0.00634059204732437</t>
  </si>
  <si>
    <t>-0.0895303928965217</t>
  </si>
  <si>
    <t>0.00635962528736094</t>
  </si>
  <si>
    <t>-0.0895269122218672</t>
  </si>
  <si>
    <t>-0.0895306865073549</t>
  </si>
  <si>
    <t>0.0895160538632174</t>
  </si>
  <si>
    <t>0.00636469549119912</t>
  </si>
  <si>
    <t>0.0894826499226651</t>
  </si>
  <si>
    <t>0.00638858892448553</t>
  </si>
  <si>
    <t>-0.0894785786656721</t>
  </si>
  <si>
    <t>0.089449846082496</t>
  </si>
  <si>
    <t>0.00640930969101703</t>
  </si>
  <si>
    <t>-0.089416968810609</t>
  </si>
  <si>
    <t>0.00643373193609924</t>
  </si>
  <si>
    <t>-0.0894031102126999</t>
  </si>
  <si>
    <t>0.00644150272310587</t>
  </si>
  <si>
    <t>0.0893426746740099</t>
  </si>
  <si>
    <t>0.00649039147682483</t>
  </si>
  <si>
    <t>0.0893304411721847</t>
  </si>
  <si>
    <t>0.00649678783456326</t>
  </si>
  <si>
    <t>-0.089243298503222</t>
  </si>
  <si>
    <t>0.00656992945059125</t>
  </si>
  <si>
    <t>-0.0892271941790642</t>
  </si>
  <si>
    <t>0.00657986822675776</t>
  </si>
  <si>
    <t>-0.089195889339587</t>
  </si>
  <si>
    <t>0.0065989808909742</t>
  </si>
  <si>
    <t>-0.0891993460173542</t>
  </si>
  <si>
    <t>-0.0891731837011879</t>
  </si>
  <si>
    <t>0.00661490886669245</t>
  </si>
  <si>
    <t>-0.0891573157700026</t>
  </si>
  <si>
    <t>0.00662470467026085</t>
  </si>
  <si>
    <t>0.089120608231552</t>
  </si>
  <si>
    <t>0.00665335903484306</t>
  </si>
  <si>
    <t>0.0890891616566817</t>
  </si>
  <si>
    <t>0.00667734773329856</t>
  </si>
  <si>
    <t>-0.0890428080863633</t>
  </si>
  <si>
    <t>0.00671501547069176</t>
  </si>
  <si>
    <t>-0.0890078403463794</t>
  </si>
  <si>
    <t>0.00674243673517116</t>
  </si>
  <si>
    <t>-0.0889971398418006</t>
  </si>
  <si>
    <t>0.00674767239692351</t>
  </si>
  <si>
    <t>0.0889693422610349</t>
  </si>
  <si>
    <t>0.00676862129189438</t>
  </si>
  <si>
    <t>0.0889340826047522</t>
  </si>
  <si>
    <t>0.00679651666781815</t>
  </si>
  <si>
    <t>0.0889050158092395</t>
  </si>
  <si>
    <t>0.00681878236601909</t>
  </si>
  <si>
    <t>0.0888870624571556</t>
  </si>
  <si>
    <t>0.006826187327757</t>
  </si>
  <si>
    <t>0.0888917563649483</t>
  </si>
  <si>
    <t>-0.0888721430257786</t>
  </si>
  <si>
    <t>0.0068307961189392</t>
  </si>
  <si>
    <t>-0.0888746365537945</t>
  </si>
  <si>
    <t>-0.0888422554763284</t>
  </si>
  <si>
    <t>0.00685393640297647</t>
  </si>
  <si>
    <t>-0.0888108347993913</t>
  </si>
  <si>
    <t>0.00687858039625522</t>
  </si>
  <si>
    <t>-0.0888051098303595</t>
  </si>
  <si>
    <t>0.00687928896463222</t>
  </si>
  <si>
    <t>0.0887841216031024</t>
  </si>
  <si>
    <t>0.00689425839288088</t>
  </si>
  <si>
    <t>-0.0887723444737536</t>
  </si>
  <si>
    <t>0.00690063478250535</t>
  </si>
  <si>
    <t>0.088758696928471</t>
  </si>
  <si>
    <t>0.00690877082771556</t>
  </si>
  <si>
    <t>0.0887213648558616</t>
  </si>
  <si>
    <t>0.00693916084138312</t>
  </si>
  <si>
    <t>0.0886834821797099</t>
  </si>
  <si>
    <t>0.00696723579144883</t>
  </si>
  <si>
    <t>0.0886816639519647</t>
  </si>
  <si>
    <t>0.0886657620482623</t>
  </si>
  <si>
    <t>0.00697758180596993</t>
  </si>
  <si>
    <t>-0.088660466310145</t>
  </si>
  <si>
    <t>0.00697791219952109</t>
  </si>
  <si>
    <t>-0.0886545692954123</t>
  </si>
  <si>
    <t>0.00697881382589213</t>
  </si>
  <si>
    <t>-0.0886468901536196</t>
  </si>
  <si>
    <t>0.00698140327828028</t>
  </si>
  <si>
    <t>-0.0886367952384957</t>
  </si>
  <si>
    <t>0.00698628152489606</t>
  </si>
  <si>
    <t>-0.0886295168086874</t>
  </si>
  <si>
    <t>0.00698849948278815</t>
  </si>
  <si>
    <t>-0.0885951643316807</t>
  </si>
  <si>
    <t>0.00701639217037596</t>
  </si>
  <si>
    <t>-0.0885385044467937</t>
  </si>
  <si>
    <t>0.00706568269464613</t>
  </si>
  <si>
    <t>0.0885015123021673</t>
  </si>
  <si>
    <t>0.00709639269921328</t>
  </si>
  <si>
    <t>-0.0884575990067786</t>
  </si>
  <si>
    <t>0.00713389788956592</t>
  </si>
  <si>
    <t>-0.0883730933413196</t>
  </si>
  <si>
    <t>0.00719082390932115</t>
  </si>
  <si>
    <t>0.0883643432967007</t>
  </si>
  <si>
    <t>-0.0883936479591107</t>
  </si>
  <si>
    <t>0.0883822454506394</t>
  </si>
  <si>
    <t>-0.0883652634241854</t>
  </si>
  <si>
    <t>-0.088378695951799</t>
  </si>
  <si>
    <t>-0.0883650703063814</t>
  </si>
  <si>
    <t>-0.0883177013849235</t>
  </si>
  <si>
    <t>0.00723145804063209</t>
  </si>
  <si>
    <t>-0.0882985661572281</t>
  </si>
  <si>
    <t>0.00724535879381753</t>
  </si>
  <si>
    <t>-0.0882886963465506</t>
  </si>
  <si>
    <t>0.00724737876291321</t>
  </si>
  <si>
    <t>-0.0882817937847969</t>
  </si>
  <si>
    <t>-0.0882836379848448</t>
  </si>
  <si>
    <t>0.0882708277631129</t>
  </si>
  <si>
    <t>0.00725331686660717</t>
  </si>
  <si>
    <t>0.0882634627999172</t>
  </si>
  <si>
    <t>0.00725573578640653</t>
  </si>
  <si>
    <t>0.0882262948027392</t>
  </si>
  <si>
    <t>0.00728739566517775</t>
  </si>
  <si>
    <t>0.0881805303254749</t>
  </si>
  <si>
    <t>0.00732767050395032</t>
  </si>
  <si>
    <t>-0.0881235922443623</t>
  </si>
  <si>
    <t>0.0073792514875445</t>
  </si>
  <si>
    <t>0.0881169425167495</t>
  </si>
  <si>
    <t>0.00738100316740836</t>
  </si>
  <si>
    <t>-0.0880643263489035</t>
  </si>
  <si>
    <t>0.00742532857882406</t>
  </si>
  <si>
    <t>-0.0880627186629496</t>
  </si>
  <si>
    <t>0.0880327274467826</t>
  </si>
  <si>
    <t>0.00745047184041511</t>
  </si>
  <si>
    <t>0.0880186992537236</t>
  </si>
  <si>
    <t>0.00745965172945244</t>
  </si>
  <si>
    <t>0.0879569730866612</t>
  </si>
  <si>
    <t>0.00751671115977331</t>
  </si>
  <si>
    <t>0.0879523099972801</t>
  </si>
  <si>
    <t>-0.0879382471807237</t>
  </si>
  <si>
    <t>0.00752600594822837</t>
  </si>
  <si>
    <t>-0.0879243273232139</t>
  </si>
  <si>
    <t>0.00753142997268734</t>
  </si>
  <si>
    <t>-0.0879216982097593</t>
  </si>
  <si>
    <t>-0.0879182836365164</t>
  </si>
  <si>
    <t>0.0878823289887937</t>
  </si>
  <si>
    <t>0.00756297381708653</t>
  </si>
  <si>
    <t>0.0878581691840753</t>
  </si>
  <si>
    <t>0.00758261325073311</t>
  </si>
  <si>
    <t>-0.0878478304008863</t>
  </si>
  <si>
    <t>0.00758819777030001</t>
  </si>
  <si>
    <t>0.0878286196724521</t>
  </si>
  <si>
    <t>0.00760284453560929</t>
  </si>
  <si>
    <t>-0.0878001302321755</t>
  </si>
  <si>
    <t>0.0076270173643057</t>
  </si>
  <si>
    <t>0.0877337669767923</t>
  </si>
  <si>
    <t>0.007690258372191</t>
  </si>
  <si>
    <t>-0.0876990781955822</t>
  </si>
  <si>
    <t>0.00772110657577118</t>
  </si>
  <si>
    <t>-0.087638322051459</t>
  </si>
  <si>
    <t>0.00777156263577548</t>
  </si>
  <si>
    <t>-0.0876399589072746</t>
  </si>
  <si>
    <t>0.0876359621557869</t>
  </si>
  <si>
    <t>-0.087629194789674</t>
  </si>
  <si>
    <t>0.00777356579318329</t>
  </si>
  <si>
    <t>-0.0876190672181366</t>
  </si>
  <si>
    <t>0.00777907548409658</t>
  </si>
  <si>
    <t>-0.0875890388162123</t>
  </si>
  <si>
    <t>0.00780066152392145</t>
  </si>
  <si>
    <t>0.0875887150526485</t>
  </si>
  <si>
    <t>-0.0875835690778408</t>
  </si>
  <si>
    <t>0.00780098686756862</t>
  </si>
  <si>
    <t>-0.087551048273968</t>
  </si>
  <si>
    <t>0.00782997956158344</t>
  </si>
  <si>
    <t>0.0875435897864406</t>
  </si>
  <si>
    <t>0.00783273652018705</t>
  </si>
  <si>
    <t>-0.0875197796014391</t>
  </si>
  <si>
    <t>0.00785267503683906</t>
  </si>
  <si>
    <t>0.0874710288666145</t>
  </si>
  <si>
    <t>0.00789732734715501</t>
  </si>
  <si>
    <t>0.0874677767162202</t>
  </si>
  <si>
    <t>0.0874289102046179</t>
  </si>
  <si>
    <t>0.0079333871822168</t>
  </si>
  <si>
    <t>-0.0874202892975868</t>
  </si>
  <si>
    <t>0.0079374215963206</t>
  </si>
  <si>
    <t>-0.0874085234179216</t>
  </si>
  <si>
    <t>0.00794480218544617</t>
  </si>
  <si>
    <t>0.0873633229970658</t>
  </si>
  <si>
    <t>0.00798782589563891</t>
  </si>
  <si>
    <t>-0.0873512478345572</t>
  </si>
  <si>
    <t>0.00799558333756693</t>
  </si>
  <si>
    <t>-0.087343942078778</t>
  </si>
  <si>
    <t>0.00799824916717574</t>
  </si>
  <si>
    <t>0.0872430022963191</t>
  </si>
  <si>
    <t>0.0081016381045486</t>
  </si>
  <si>
    <t>0.087230384926628</t>
  </si>
  <si>
    <t>0.00811008735714434</t>
  </si>
  <si>
    <t>0.0872225775805326</t>
  </si>
  <si>
    <t>0.00811333506769514</t>
  </si>
  <si>
    <t>0.0871991888601983</t>
  </si>
  <si>
    <t>0.00812306592849602</t>
  </si>
  <si>
    <t>-0.0872064027869602</t>
  </si>
  <si>
    <t>-0.087201400884498</t>
  </si>
  <si>
    <t>0.0871929795697364</t>
  </si>
  <si>
    <t>0.00812459639644541</t>
  </si>
  <si>
    <t>0.0871694579821298</t>
  </si>
  <si>
    <t>0.00814492626887022</t>
  </si>
  <si>
    <t>0.0871192244369095</t>
  </si>
  <si>
    <t>0.00819051001746851</t>
  </si>
  <si>
    <t>-0.0871180382927851</t>
  </si>
  <si>
    <t>-0.0870663352635946</t>
  </si>
  <si>
    <t>0.0082313910587586</t>
  </si>
  <si>
    <t>0.0870736726106475</t>
  </si>
  <si>
    <t>-0.0870684057092187</t>
  </si>
  <si>
    <t>0.0870564601186282</t>
  </si>
  <si>
    <t>0.00823278092912357</t>
  </si>
  <si>
    <t>-0.0870555056738682</t>
  </si>
  <si>
    <t>0.0870198427859428</t>
  </si>
  <si>
    <t>0.00826147679104943</t>
  </si>
  <si>
    <t>-0.0870200576801611</t>
  </si>
  <si>
    <t>-0.0869754810141902</t>
  </si>
  <si>
    <t>0.0082998822684162</t>
  </si>
  <si>
    <t>0.0869767244067214</t>
  </si>
  <si>
    <t>-0.0869462145463559</t>
  </si>
  <si>
    <t>0.00832700074086884</t>
  </si>
  <si>
    <t>0.0869301296858927</t>
  </si>
  <si>
    <t>0.00833955608535144</t>
  </si>
  <si>
    <t>0.0868694892210295</t>
  </si>
  <si>
    <t>0.00840179665872512</t>
  </si>
  <si>
    <t>-0.0868573258840928</t>
  </si>
  <si>
    <t>0.00841006942512994</t>
  </si>
  <si>
    <t>0.0868421066215326</t>
  </si>
  <si>
    <t>0.00842177432270031</t>
  </si>
  <si>
    <t>-0.0868340074604621</t>
  </si>
  <si>
    <t>0.00842551468841678</t>
  </si>
  <si>
    <t>0.0868086753178033</t>
  </si>
  <si>
    <t>0.00844542925695892</t>
  </si>
  <si>
    <t>-0.0868067395065721</t>
  </si>
  <si>
    <t>-0.0867876856918226</t>
  </si>
  <si>
    <t>0.00846150004891496</t>
  </si>
  <si>
    <t>-0.0867797473252556</t>
  </si>
  <si>
    <t>0.00846508564241939</t>
  </si>
  <si>
    <t>-0.0867511701490313</t>
  </si>
  <si>
    <t>0.00849193445352809</t>
  </si>
  <si>
    <t>0.0867304242870774</t>
  </si>
  <si>
    <t>0.00851000449799985</t>
  </si>
  <si>
    <t>0.0867184484277825</t>
  </si>
  <si>
    <t>0.00851623176449236</t>
  </si>
  <si>
    <t>0.0867154307321889</t>
  </si>
  <si>
    <t>-0.0866774134857897</t>
  </si>
  <si>
    <t>0.00853783151312633</t>
  </si>
  <si>
    <t>0.0866910613099634</t>
  </si>
  <si>
    <t>0.086679510861135</t>
  </si>
  <si>
    <t>0.0866806766449126</t>
  </si>
  <si>
    <t>0.0866536086451623</t>
  </si>
  <si>
    <t>0.00855411052753394</t>
  </si>
  <si>
    <t>0.0866569791690681</t>
  </si>
  <si>
    <t>-0.0866414034011776</t>
  </si>
  <si>
    <t>0.00856260842774943</t>
  </si>
  <si>
    <t>-0.0865687411710615</t>
  </si>
  <si>
    <t>0.00864014128538236</t>
  </si>
  <si>
    <t>0.0865428908656411</t>
  </si>
  <si>
    <t>0.00865896058080831</t>
  </si>
  <si>
    <t>0.0865432625965331</t>
  </si>
  <si>
    <t>-0.0865144761321801</t>
  </si>
  <si>
    <t>0.00868077707614242</t>
  </si>
  <si>
    <t>-0.0865157376273267</t>
  </si>
  <si>
    <t>0.0864889088166402</t>
  </si>
  <si>
    <t>0.00870480309428883</t>
  </si>
  <si>
    <t>-0.0864555890436192</t>
  </si>
  <si>
    <t>0.00873786114311505</t>
  </si>
  <si>
    <t>-0.0864439998593827</t>
  </si>
  <si>
    <t>0.00874281028645649</t>
  </si>
  <si>
    <t>-0.0864418960318896</t>
  </si>
  <si>
    <t>-0.0864358207619551</t>
  </si>
  <si>
    <t>0.0087443968846103</t>
  </si>
  <si>
    <t>-0.0864082595768378</t>
  </si>
  <si>
    <t>0.00877090765480876</t>
  </si>
  <si>
    <t>-0.0864032563224285</t>
  </si>
  <si>
    <t>0.00877125863793706</t>
  </si>
  <si>
    <t>-0.0863735595398829</t>
  </si>
  <si>
    <t>0.00879020121053649</t>
  </si>
  <si>
    <t>-0.0863728728986584</t>
  </si>
  <si>
    <t>0.0863781509010966</t>
  </si>
  <si>
    <t>-0.0863329890327862</t>
  </si>
  <si>
    <t>0.0088312353475363</t>
  </si>
  <si>
    <t>-0.0863259903661214</t>
  </si>
  <si>
    <t>0.00883393319412227</t>
  </si>
  <si>
    <t>-0.0862767954135165</t>
  </si>
  <si>
    <t>0.00888609092984115</t>
  </si>
  <si>
    <t>0.0862533679488707</t>
  </si>
  <si>
    <t>0.0089081365880429</t>
  </si>
  <si>
    <t>0.0862431222964872</t>
  </si>
  <si>
    <t>0.00891468715870279</t>
  </si>
  <si>
    <t>0.0862361646882634</t>
  </si>
  <si>
    <t>0.00891736824133649</t>
  </si>
  <si>
    <t>-0.0861633313317264</t>
  </si>
  <si>
    <t>0.0089980327168402</t>
  </si>
  <si>
    <t>0.0861446694218283</t>
  </si>
  <si>
    <t>0.00901466269819915</t>
  </si>
  <si>
    <t>0.0861262107512044</t>
  </si>
  <si>
    <t>0.00902550553554982</t>
  </si>
  <si>
    <t>-0.0861294950348797</t>
  </si>
  <si>
    <t>-0.0861174549124484</t>
  </si>
  <si>
    <t>0.00903037092753348</t>
  </si>
  <si>
    <t>-0.0861122010228692</t>
  </si>
  <si>
    <t>0.00903106080334087</t>
  </si>
  <si>
    <t>0.0861075361188804</t>
  </si>
  <si>
    <t>-0.0860899256331719</t>
  </si>
  <si>
    <t>0.00904650431183777</t>
  </si>
  <si>
    <t>0.0860732602056059</t>
  </si>
  <si>
    <t>0.00906084381018078</t>
  </si>
  <si>
    <t>0.0860637855516368</t>
  </si>
  <si>
    <t>0.00906659970420788</t>
  </si>
  <si>
    <t>0.0860496596924437</t>
  </si>
  <si>
    <t>0.00907343613079272</t>
  </si>
  <si>
    <t>0.0860487560335534</t>
  </si>
  <si>
    <t>0.0860201798911773</t>
  </si>
  <si>
    <t>0.00910211199802437</t>
  </si>
  <si>
    <t>-0.0860113172303673</t>
  </si>
  <si>
    <t>0.0091071666274562</t>
  </si>
  <si>
    <t>0.0859845017912959</t>
  </si>
  <si>
    <t>0.00913382228033217</t>
  </si>
  <si>
    <t>-0.0859495545711508</t>
  </si>
  <si>
    <t>0.00916475823975656</t>
  </si>
  <si>
    <t>-0.085951024805272</t>
  </si>
  <si>
    <t>0.0859431122716777</t>
  </si>
  <si>
    <t>0.00916692926523251</t>
  </si>
  <si>
    <t>-0.085900541104167</t>
  </si>
  <si>
    <t>0.00921285400848635</t>
  </si>
  <si>
    <t>-0.0858631368586896</t>
  </si>
  <si>
    <t>0.0092526923642186</t>
  </si>
  <si>
    <t>-0.085781387235048</t>
  </si>
  <si>
    <t>0.00934707804726565</t>
  </si>
  <si>
    <t>0.0857568794550243</t>
  </si>
  <si>
    <t>0.00937153753810974</t>
  </si>
  <si>
    <t>-0.0857451351354367</t>
  </si>
  <si>
    <t>0.00938029840391076</t>
  </si>
  <si>
    <t>0.0857404090350903</t>
  </si>
  <si>
    <t>0.0093804074354679</t>
  </si>
  <si>
    <t>0.0856992042419899</t>
  </si>
  <si>
    <t>0.00942561996529821</t>
  </si>
  <si>
    <t>0.0856817044372741</t>
  </si>
  <si>
    <t>0.00944157312047541</t>
  </si>
  <si>
    <t>0.0856676938755234</t>
  </si>
  <si>
    <t>0.00945321725035743</t>
  </si>
  <si>
    <t>0.0856484229723578</t>
  </si>
  <si>
    <t>0.00947142091711492</t>
  </si>
  <si>
    <t>0.0856329972217358</t>
  </si>
  <si>
    <t>0.00948486613215602</t>
  </si>
  <si>
    <t>-0.0856037032060542</t>
  </si>
  <si>
    <t>0.0095156474269042</t>
  </si>
  <si>
    <t>-0.085590782607253807</t>
  </si>
  <si>
    <t>0.00951719292939448</t>
  </si>
  <si>
    <t>0.0855942080776428</t>
  </si>
  <si>
    <t>0.0855839830696327</t>
  </si>
  <si>
    <t>0.085586597397341</t>
  </si>
  <si>
    <t>0.0855689652461379</t>
  </si>
  <si>
    <t>0.00953020103461205</t>
  </si>
  <si>
    <t>0.0855531285062136</t>
  </si>
  <si>
    <t>0.00954425340895074</t>
  </si>
  <si>
    <t>0.0855353316468227</t>
  </si>
  <si>
    <t>0.00956078592715424</t>
  </si>
  <si>
    <t>0.0855259316599906</t>
  </si>
  <si>
    <t>0.009566799641859</t>
  </si>
  <si>
    <t>0.085508325951421</t>
  </si>
  <si>
    <t>0.00957734472161159</t>
  </si>
  <si>
    <t>0.0855103510948589</t>
  </si>
  <si>
    <t>-0.0854603563975091</t>
  </si>
  <si>
    <t>0.00963198033356264</t>
  </si>
  <si>
    <t>0.0854087079431233</t>
  </si>
  <si>
    <t>0.00969157323056449</t>
  </si>
  <si>
    <t>0.0853968245049041</t>
  </si>
  <si>
    <t>0.00970082811204091</t>
  </si>
  <si>
    <t>0.0853670943616241</t>
  </si>
  <si>
    <t>0.00973282559212522</t>
  </si>
  <si>
    <t>-0.0853204338669528</t>
  </si>
  <si>
    <t>0.00978278691209747</t>
  </si>
  <si>
    <t>0.0853188100159082</t>
  </si>
  <si>
    <t>-0.0853075996536731</t>
  </si>
  <si>
    <t>0.00978538193592494</t>
  </si>
  <si>
    <t>0.0853116115760093</t>
  </si>
  <si>
    <t>0.0852678195968822</t>
  </si>
  <si>
    <t>0.00983056345560339</t>
  </si>
  <si>
    <t>-0.0852280224671343</t>
  </si>
  <si>
    <t>0.00986096297613108</t>
  </si>
  <si>
    <t>0.0852310467366507</t>
  </si>
  <si>
    <t>-0.0852258852789018</t>
  </si>
  <si>
    <t>-0.0852391021852283</t>
  </si>
  <si>
    <t>0.0852155472693733</t>
  </si>
  <si>
    <t>0.00986248915657638</t>
  </si>
  <si>
    <t>-0.0852162403949729</t>
  </si>
  <si>
    <t>-0.0851997985943744</t>
  </si>
  <si>
    <t>0.00987691486379247</t>
  </si>
  <si>
    <t>0.0851941462252649</t>
  </si>
  <si>
    <t>0.00987831081328572</t>
  </si>
  <si>
    <t>-0.0851656574578427</t>
  </si>
  <si>
    <t>0.00990925490437743</t>
  </si>
  <si>
    <t>-0.085155973494781</t>
  </si>
  <si>
    <t>0.00990996832991854</t>
  </si>
  <si>
    <t>0.0851594369595982</t>
  </si>
  <si>
    <t>0.085112395704245</t>
  </si>
  <si>
    <t>0.00996062886877146</t>
  </si>
  <si>
    <t>-0.0850444709083747</t>
  </si>
  <si>
    <t>0.0100409967488635</t>
  </si>
  <si>
    <t>-0.0850417481687739</t>
  </si>
  <si>
    <t>0.08500470974496</t>
  </si>
  <si>
    <t>0.0100836600357718</t>
  </si>
  <si>
    <t>-0.0849985351921869</t>
  </si>
  <si>
    <t>0.0100857863014046</t>
  </si>
  <si>
    <t>0.0849851780008928</t>
  </si>
  <si>
    <t>0.0100973764311866</t>
  </si>
  <si>
    <t>-0.0849421258370169</t>
  </si>
  <si>
    <t>0.0101482191475505</t>
  </si>
  <si>
    <t>0.0849071937365835</t>
  </si>
  <si>
    <t>0.0101885032163887</t>
  </si>
  <si>
    <t>-0.0848910626373581</t>
  </si>
  <si>
    <t>0.0102038949379424</t>
  </si>
  <si>
    <t>0.0848756081739587</t>
  </si>
  <si>
    <t>0.0102184086370742</t>
  </si>
  <si>
    <t>-0.0847551527843794</t>
  </si>
  <si>
    <t>0.0103738638173189</t>
  </si>
  <si>
    <t>-0.0846951491343976</t>
  </si>
  <si>
    <t>0.0104490002395649</t>
  </si>
  <si>
    <t>0.0846574708534976</t>
  </si>
  <si>
    <t>0.0104941224561087</t>
  </si>
  <si>
    <t>0.084647693011861</t>
  </si>
  <si>
    <t>0.0105012579444855</t>
  </si>
  <si>
    <t>0.0846408788791205</t>
  </si>
  <si>
    <t>0.010504351680367</t>
  </si>
  <si>
    <t>0.0845806407129343</t>
  </si>
  <si>
    <t>0.0105806729273734</t>
  </si>
  <si>
    <t>0.0845602210681271</t>
  </si>
  <si>
    <t>0.0106025179028045</t>
  </si>
  <si>
    <t>-0.0845196856376155</t>
  </si>
  <si>
    <t>0.0106522008446127</t>
  </si>
  <si>
    <t>-0.0844974960674101</t>
  </si>
  <si>
    <t>0.0106766364189044</t>
  </si>
  <si>
    <t>-0.0844034107256341</t>
  </si>
  <si>
    <t>0.0108014274931187</t>
  </si>
  <si>
    <t>0.0843853875483369</t>
  </si>
  <si>
    <t>0.0108203272168421</t>
  </si>
  <si>
    <t>-0.0843795694670783</t>
  </si>
  <si>
    <t>0.0108221173570408</t>
  </si>
  <si>
    <t>0.084331486431916</t>
  </si>
  <si>
    <t>0.0108833837329477</t>
  </si>
  <si>
    <t>0.0843237506068441</t>
  </si>
  <si>
    <t>0.010887893197926799</t>
  </si>
  <si>
    <t>0.0843143704753836</t>
  </si>
  <si>
    <t>0.0108947288074724</t>
  </si>
  <si>
    <t>0.0842977849767039</t>
  </si>
  <si>
    <t>0.01091175428053</t>
  </si>
  <si>
    <t>0.0842890888114557</t>
  </si>
  <si>
    <t>0.0109176413246076</t>
  </si>
  <si>
    <t>-0.0842627765553575</t>
  </si>
  <si>
    <t>0.0109484896750095</t>
  </si>
  <si>
    <t>-0.0842308621790567</t>
  </si>
  <si>
    <t>0.0109873861418015</t>
  </si>
  <si>
    <t>0.0842140281942973</t>
  </si>
  <si>
    <t>0.0109974517887727</t>
  </si>
  <si>
    <t>0.0842102111780341</t>
  </si>
  <si>
    <t>-0.0842182652457339</t>
  </si>
  <si>
    <t>0.0842036640733308</t>
  </si>
  <si>
    <t>0.0110003359396517</t>
  </si>
  <si>
    <t>-0.0841894611285402</t>
  </si>
  <si>
    <t>0.0110067340244209</t>
  </si>
  <si>
    <t>-0.0841856215322919</t>
  </si>
  <si>
    <t>-0.0841865636826553</t>
  </si>
  <si>
    <t>0.0841592686274338</t>
  </si>
  <si>
    <t>0.0110378858355342</t>
  </si>
  <si>
    <t>-0.0841315422276334</t>
  </si>
  <si>
    <t>0.0110710860018756</t>
  </si>
  <si>
    <t>-0.0840739163118532</t>
  </si>
  <si>
    <t>0.0111473885632214</t>
  </si>
  <si>
    <t>0.0840532029179578</t>
  </si>
  <si>
    <t>0.0111707608275742</t>
  </si>
  <si>
    <t>0.0840424422226387</t>
  </si>
  <si>
    <t>0.0111797916103089</t>
  </si>
  <si>
    <t>-0.0840007593853083</t>
  </si>
  <si>
    <t>0.011220558026005</t>
  </si>
  <si>
    <t>-0.0840019176027675</t>
  </si>
  <si>
    <t>0.0840041987714731</t>
  </si>
  <si>
    <t>0.0839847197308692</t>
  </si>
  <si>
    <t>0.0112372948560127</t>
  </si>
  <si>
    <t>-0.0839762298897876</t>
  </si>
  <si>
    <t>0.0112430897193737</t>
  </si>
  <si>
    <t>-0.0839396272093279</t>
  </si>
  <si>
    <t>0.0112897942940529</t>
  </si>
  <si>
    <t>0.0838994170930935</t>
  </si>
  <si>
    <t>0.0113419548133083</t>
  </si>
  <si>
    <t>-0.0838851606769815</t>
  </si>
  <si>
    <t>0.0113562502090815</t>
  </si>
  <si>
    <t>0.0838473797912704</t>
  </si>
  <si>
    <t>0.011405118215345</t>
  </si>
  <si>
    <t>-0.0837968332168898</t>
  </si>
  <si>
    <t>0.0114730430357444</t>
  </si>
  <si>
    <t>-0.0837915475949322</t>
  </si>
  <si>
    <t>0.0114742182616459</t>
  </si>
  <si>
    <t>-0.0837799228257772</t>
  </si>
  <si>
    <t>0.0114847762643344</t>
  </si>
  <si>
    <t>0.0837438465047611</t>
  </si>
  <si>
    <t>0.0115316186459533</t>
  </si>
  <si>
    <t>-0.083709890656603</t>
  </si>
  <si>
    <t>0.0115509507730635</t>
  </si>
  <si>
    <t>-0.0837162382484631</t>
  </si>
  <si>
    <t>0.0837190328273739</t>
  </si>
  <si>
    <t>0.0837186827878134</t>
  </si>
  <si>
    <t>-0.0837084361394844</t>
  </si>
  <si>
    <t>0.0837014832694945</t>
  </si>
  <si>
    <t>0.0115546380398591</t>
  </si>
  <si>
    <t>-0.0836743597237102</t>
  </si>
  <si>
    <t>0.011588385131167</t>
  </si>
  <si>
    <t>-0.0836511979406024</t>
  </si>
  <si>
    <t>0.0116162986454888</t>
  </si>
  <si>
    <t>-0.0836297652781466</t>
  </si>
  <si>
    <t>0.011641684367898</t>
  </si>
  <si>
    <t>-0.0836240149526737</t>
  </si>
  <si>
    <t>0.0116436057409565</t>
  </si>
  <si>
    <t>-0.0836093951946118</t>
  </si>
  <si>
    <t>0.0116588269847397</t>
  </si>
  <si>
    <t>0.0836025956163203</t>
  </si>
  <si>
    <t>0.0116623310822165</t>
  </si>
  <si>
    <t>0.0835845760522483</t>
  </si>
  <si>
    <t>0.0116826870271259</t>
  </si>
  <si>
    <t>0.0835748109520031</t>
  </si>
  <si>
    <t>0.0116906610648761</t>
  </si>
  <si>
    <t>0.0835663181942622</t>
  </si>
  <si>
    <t>0.0116967290298156</t>
  </si>
  <si>
    <t>0.0835515731433071</t>
  </si>
  <si>
    <t>0.0117122144048754</t>
  </si>
  <si>
    <t>0.0835290641921188</t>
  </si>
  <si>
    <t>0.0117286961787955</t>
  </si>
  <si>
    <t>0.083534583065657</t>
  </si>
  <si>
    <t>0.0835272801554824</t>
  </si>
  <si>
    <t>-0.083512633105493</t>
  </si>
  <si>
    <t>0.0117440822676711</t>
  </si>
  <si>
    <t>-0.0834925988244611</t>
  </si>
  <si>
    <t>0.0117676321423048</t>
  </si>
  <si>
    <t>-0.0834695509432681</t>
  </si>
  <si>
    <t>0.0117957924272015</t>
  </si>
  <si>
    <t>0.0834312633483306</t>
  </si>
  <si>
    <t>0.0118420159599485</t>
  </si>
  <si>
    <t>0.0834302166000919</t>
  </si>
  <si>
    <t>-0.083390887389864</t>
  </si>
  <si>
    <t>0.0118951775855056</t>
  </si>
  <si>
    <t>-0.0833760228120829</t>
  </si>
  <si>
    <t>0.0119111059176478</t>
  </si>
  <si>
    <t>-0.0833683748119014</t>
  </si>
  <si>
    <t>0.0119160161667984</t>
  </si>
  <si>
    <t>0.0833441494283261</t>
  </si>
  <si>
    <t>0.0119395219340593</t>
  </si>
  <si>
    <t>-0.0833462277601992</t>
  </si>
  <si>
    <t>0.0833199898563688</t>
  </si>
  <si>
    <t>0.0119697762816359</t>
  </si>
  <si>
    <t>0.0832705177974216</t>
  </si>
  <si>
    <t>0.0120391093917218</t>
  </si>
  <si>
    <t>0.0832644524725386</t>
  </si>
  <si>
    <t>0.0120416356411124</t>
  </si>
  <si>
    <t>0.0832322239170796</t>
  </si>
  <si>
    <t>0.012084618554296</t>
  </si>
  <si>
    <t>0.0831934322407585</t>
  </si>
  <si>
    <t>0.0121310649830753</t>
  </si>
  <si>
    <t>-0.0831943145820976</t>
  </si>
  <si>
    <t>0.0831826837635323</t>
  </si>
  <si>
    <t>0.0121408986256842</t>
  </si>
  <si>
    <t>0.0831494375973019</t>
  </si>
  <si>
    <t>0.0121691981773881</t>
  </si>
  <si>
    <t>-0.0831461669510445</t>
  </si>
  <si>
    <t>-0.0831593563142762</t>
  </si>
  <si>
    <t>-0.0831424220704218</t>
  </si>
  <si>
    <t>0.0831455454687942</t>
  </si>
  <si>
    <t>-0.0831308883911928</t>
  </si>
  <si>
    <t>0.012173431454307</t>
  </si>
  <si>
    <t>-0.0831351283946738</t>
  </si>
  <si>
    <t>-0.083117658314413</t>
  </si>
  <si>
    <t>0.0121871898765497</t>
  </si>
  <si>
    <t>-0.0831057483526079</t>
  </si>
  <si>
    <t>0.0121989038320234</t>
  </si>
  <si>
    <t>0.0830967213682518</t>
  </si>
  <si>
    <t>0.0122061268992312</t>
  </si>
  <si>
    <t>0.0830820012469017</t>
  </si>
  <si>
    <t>0.012222256320814</t>
  </si>
  <si>
    <t>-0.0830543697118334</t>
  </si>
  <si>
    <t>0.0122586362027477</t>
  </si>
  <si>
    <t>-0.083037884845355</t>
  </si>
  <si>
    <t>0.012277603026277</t>
  </si>
  <si>
    <t>-0.0830307463182301</t>
  </si>
  <si>
    <t>0.0122819119705939</t>
  </si>
  <si>
    <t>0.0830194866059443</t>
  </si>
  <si>
    <t>0.0122858029453889</t>
  </si>
  <si>
    <t>-0.0830210127174319</t>
  </si>
  <si>
    <t>-0.0830045745058438</t>
  </si>
  <si>
    <t>0.012299799710836</t>
  </si>
  <si>
    <t>-0.0830018064886369</t>
  </si>
  <si>
    <t>-0.0829803200757186</t>
  </si>
  <si>
    <t>0.0123267163801335</t>
  </si>
  <si>
    <t>-0.0829650582508971</t>
  </si>
  <si>
    <t>0.0123438662390772</t>
  </si>
  <si>
    <t>0.0829530843238136</t>
  </si>
  <si>
    <t>0.0123558484218899</t>
  </si>
  <si>
    <t>-0.0829260096209662</t>
  </si>
  <si>
    <t>0.0123778788538492</t>
  </si>
  <si>
    <t>-0.0829307695843267</t>
  </si>
  <si>
    <t>-0.082927431459499</t>
  </si>
  <si>
    <t>-0.0829183483728698</t>
  </si>
  <si>
    <t>0.0123830791814534</t>
  </si>
  <si>
    <t>0.0828814003888551</t>
  </si>
  <si>
    <t>0.0124346994252881</t>
  </si>
  <si>
    <t>0.0828655275648185</t>
  </si>
  <si>
    <t>0.0124529727748668</t>
  </si>
  <si>
    <t>0.082850047581946</t>
  </si>
  <si>
    <t>0.0124706473730431</t>
  </si>
  <si>
    <t>-0.0828436137932874</t>
  </si>
  <si>
    <t>0.0124739382892875</t>
  </si>
  <si>
    <t>0.0828355167743588</t>
  </si>
  <si>
    <t>0.0124798817963113</t>
  </si>
  <si>
    <t>-0.0828264000653302</t>
  </si>
  <si>
    <t>0.0124874555630228</t>
  </si>
  <si>
    <t>0.08281755802813</t>
  </si>
  <si>
    <t>0.0124876532284174</t>
  </si>
  <si>
    <t>-0.0828178588049695</t>
  </si>
  <si>
    <t>0.0828012781089866</t>
  </si>
  <si>
    <t>0.0125066640123376</t>
  </si>
  <si>
    <t>-0.0827956067136179</t>
  </si>
  <si>
    <t>0.0125087658878774</t>
  </si>
  <si>
    <t>-0.0827654666385771</t>
  </si>
  <si>
    <t>0.012549973381602</t>
  </si>
  <si>
    <t>-0.0827328062741599</t>
  </si>
  <si>
    <t>0.0125953510604084</t>
  </si>
  <si>
    <t>0.0827233271903823</t>
  </si>
  <si>
    <t>0.0125966058405099</t>
  </si>
  <si>
    <t>-0.082725277145673</t>
  </si>
  <si>
    <t>0.0826689940346032</t>
  </si>
  <si>
    <t>0.0126630722388853</t>
  </si>
  <si>
    <t>-0.082672359442208</t>
  </si>
  <si>
    <t>-0.0826723592914264</t>
  </si>
  <si>
    <t>0.0826575398103402</t>
  </si>
  <si>
    <t>0.0126745513207954</t>
  </si>
  <si>
    <t>-0.0826268522462205</t>
  </si>
  <si>
    <t>0.0127171517509149</t>
  </si>
  <si>
    <t>0.0826190001147904</t>
  </si>
  <si>
    <t>0.0127228432260847</t>
  </si>
  <si>
    <t>0.0826017057394909</t>
  </si>
  <si>
    <t>0.0127438493620374</t>
  </si>
  <si>
    <t>-0.0825655845603847</t>
  </si>
  <si>
    <t>0.0127955093149637</t>
  </si>
  <si>
    <t>0.0825605962618467</t>
  </si>
  <si>
    <t>0.0127965754530998</t>
  </si>
  <si>
    <t>0.0825234437102785</t>
  </si>
  <si>
    <t>0.0128430409435912</t>
  </si>
  <si>
    <t>-0.082526489274837</t>
  </si>
  <si>
    <t>-0.0825170885337152</t>
  </si>
  <si>
    <t>0.012846352212006</t>
  </si>
  <si>
    <t>-0.0825115578832475</t>
  </si>
  <si>
    <t>0.0128483201890864</t>
  </si>
  <si>
    <t>0.0824818907052501</t>
  </si>
  <si>
    <t>0.0128897902718828</t>
  </si>
  <si>
    <t>-0.0824624745481141</t>
  </si>
  <si>
    <t>0.0129145449925951</t>
  </si>
  <si>
    <t>0.0824519071042619</t>
  </si>
  <si>
    <t>0.0129248013882866</t>
  </si>
  <si>
    <t>-0.0824432486092164</t>
  </si>
  <si>
    <t>0.0129248365183298</t>
  </si>
  <si>
    <t>-0.0824456800170319</t>
  </si>
  <si>
    <t>-0.0823989004688065</t>
  </si>
  <si>
    <t>0.01299074305549</t>
  </si>
  <si>
    <t>0.0823704943767379</t>
  </si>
  <si>
    <t>0.0130234150344069</t>
  </si>
  <si>
    <t>0.0823714484165388</t>
  </si>
  <si>
    <t>0.0823645338597163</t>
  </si>
  <si>
    <t>0.0130261423044503</t>
  </si>
  <si>
    <t>0.082351243439746</t>
  </si>
  <si>
    <t>0.0130410044132111</t>
  </si>
  <si>
    <t>0.0823264808500395</t>
  </si>
  <si>
    <t>0.0130749105370473</t>
  </si>
  <si>
    <t>0.082312719927588</t>
  </si>
  <si>
    <t>0.0130906088876263</t>
  </si>
  <si>
    <t>0.0822934912805047</t>
  </si>
  <si>
    <t>0.0131141276471673</t>
  </si>
  <si>
    <t>-0.0822899664052598</t>
  </si>
  <si>
    <t>-0.0822764983569028</t>
  </si>
  <si>
    <t>0.0131222292916788</t>
  </si>
  <si>
    <t>-0.0822776480410445</t>
  </si>
  <si>
    <t>-0.0822528215807739</t>
  </si>
  <si>
    <t>0.0131545258448181</t>
  </si>
  <si>
    <t>0.0822375003042957</t>
  </si>
  <si>
    <t>0.0131729316911525</t>
  </si>
  <si>
    <t>-0.0822272768735742</t>
  </si>
  <si>
    <t>0.0131828393595792</t>
  </si>
  <si>
    <t>0.0822197109311222</t>
  </si>
  <si>
    <t>0.0131883123113233</t>
  </si>
  <si>
    <t>-0.0822128761900504</t>
  </si>
  <si>
    <t>0.0131925674406021</t>
  </si>
  <si>
    <t>-0.0821943409121527</t>
  </si>
  <si>
    <t>0.0132164144222642</t>
  </si>
  <si>
    <t>0.0821357171368326</t>
  </si>
  <si>
    <t>0.0133077235520529</t>
  </si>
  <si>
    <t>-0.0820418054576361</t>
  </si>
  <si>
    <t>0.0134280141652881</t>
  </si>
  <si>
    <t>0.0820346658311968</t>
  </si>
  <si>
    <t>0.0820424624871668</t>
  </si>
  <si>
    <t>0.0820399922558253</t>
  </si>
  <si>
    <t>0.0820444401573222</t>
  </si>
  <si>
    <t>0.082036545552032</t>
  </si>
  <si>
    <t>0.0820434926823515</t>
  </si>
  <si>
    <t>-0.0820217803630493</t>
  </si>
  <si>
    <t>0.0134426506843834</t>
  </si>
  <si>
    <t>0.0819612566675607</t>
  </si>
  <si>
    <t>0.0135312420913964</t>
  </si>
  <si>
    <t>-0.081964962415887</t>
  </si>
  <si>
    <t>0.0819570263863089</t>
  </si>
  <si>
    <t>-0.0819483320631433</t>
  </si>
  <si>
    <t>0.013538813490276</t>
  </si>
  <si>
    <t>-0.0819322401206349</t>
  </si>
  <si>
    <t>0.0135590648400417</t>
  </si>
  <si>
    <t>-0.0819192886345071</t>
  </si>
  <si>
    <t>0.0135717399699014</t>
  </si>
  <si>
    <t>-0.08191631684498</t>
  </si>
  <si>
    <t>-0.0819067524178588</t>
  </si>
  <si>
    <t>0.0135808365519557</t>
  </si>
  <si>
    <t>0.0818713438045009</t>
  </si>
  <si>
    <t>0.013634385952617</t>
  </si>
  <si>
    <t>-0.0817218417568076</t>
  </si>
  <si>
    <t>0.0138866353504011</t>
  </si>
  <si>
    <t>-0.0817145194281379</t>
  </si>
  <si>
    <t>0.0138919920241815</t>
  </si>
  <si>
    <t>-0.0817023041221165</t>
  </si>
  <si>
    <t>0.0138987418620487</t>
  </si>
  <si>
    <t>0.0817021447771506</t>
  </si>
  <si>
    <t>-0.0816971396310082</t>
  </si>
  <si>
    <t>0.0139000509318083</t>
  </si>
  <si>
    <t>-0.0816536223064703</t>
  </si>
  <si>
    <t>0.013964289548752</t>
  </si>
  <si>
    <t>0.0816520501565651</t>
  </si>
  <si>
    <t>-0.0816427728836358</t>
  </si>
  <si>
    <t>0.0139731326592876</t>
  </si>
  <si>
    <t>-0.0816255929752757</t>
  </si>
  <si>
    <t>0.0139959125035453</t>
  </si>
  <si>
    <t>-0.0815689392659865</t>
  </si>
  <si>
    <t>0.0140823462141906</t>
  </si>
  <si>
    <t>-0.0815682113445971</t>
  </si>
  <si>
    <t>0.081527747765363</t>
  </si>
  <si>
    <t>0.0141466928541723</t>
  </si>
  <si>
    <t>0.0814653461033323</t>
  </si>
  <si>
    <t>0.0142505781281263</t>
  </si>
  <si>
    <t>0.0814353475489666</t>
  </si>
  <si>
    <t>0.014296798522545</t>
  </si>
  <si>
    <t>0.081387546144171</t>
  </si>
  <si>
    <t>0.0143719804748328</t>
  </si>
  <si>
    <t>-0.0813851281060636</t>
  </si>
  <si>
    <t>-0.0813529769341939</t>
  </si>
  <si>
    <t>0.0144224602413842</t>
  </si>
  <si>
    <t>0.0813412948721544</t>
  </si>
  <si>
    <t>0.0144359411747141</t>
  </si>
  <si>
    <t>-0.0813292709890832</t>
  </si>
  <si>
    <t>0.014450056514668</t>
  </si>
  <si>
    <t>-0.0813058982226869</t>
  </si>
  <si>
    <t>0.0144848142803828</t>
  </si>
  <si>
    <t>-0.0812636270323486</t>
  </si>
  <si>
    <t>0.0145541321500344</t>
  </si>
  <si>
    <t>0.0812505394514179</t>
  </si>
  <si>
    <t>0.0145703020075769</t>
  </si>
  <si>
    <t>0.0812430249709937</t>
  </si>
  <si>
    <t>0.0145762940984524</t>
  </si>
  <si>
    <t>0.0812182044395461</t>
  </si>
  <si>
    <t>0.0146139865768756</t>
  </si>
  <si>
    <t>0.081183222784979</t>
  </si>
  <si>
    <t>0.0146704506256298</t>
  </si>
  <si>
    <t>-0.0811577471193417</t>
  </si>
  <si>
    <t>0.0147095737537032</t>
  </si>
  <si>
    <t>-0.0811290526486938</t>
  </si>
  <si>
    <t>0.0147469202402553</t>
  </si>
  <si>
    <t>0.0811298742740933</t>
  </si>
  <si>
    <t>-0.0810591180088469</t>
  </si>
  <si>
    <t>0.0148688072143905</t>
  </si>
  <si>
    <t>0.0810363208198805</t>
  </si>
  <si>
    <t>0.0149015035331621</t>
  </si>
  <si>
    <t>-0.0810331156057686</t>
  </si>
  <si>
    <t>-0.0809855849937631</t>
  </si>
  <si>
    <t>0.0149824886153372</t>
  </si>
  <si>
    <t>0.0809743861461251</t>
  </si>
  <si>
    <t>0.0149955637696122</t>
  </si>
  <si>
    <t>-0.0809622911734963</t>
  </si>
  <si>
    <t>0.0150103347092798</t>
  </si>
  <si>
    <t>0.0809548779306104</t>
  </si>
  <si>
    <t>0.0150163247518843</t>
  </si>
  <si>
    <t>0.0809031804643195</t>
  </si>
  <si>
    <t>0.0151057432761711</t>
  </si>
  <si>
    <t>-0.0808604452028048</t>
  </si>
  <si>
    <t>0.0151709346382806</t>
  </si>
  <si>
    <t>-0.0808602845919537</t>
  </si>
  <si>
    <t>0.0808175626303367</t>
  </si>
  <si>
    <t>0.0152440875190185</t>
  </si>
  <si>
    <t>-0.0808113938514145</t>
  </si>
  <si>
    <t>0.015247799997651</t>
  </si>
  <si>
    <t>0.080775201419944</t>
  </si>
  <si>
    <t>0.0153088043855078</t>
  </si>
  <si>
    <t>0.0807049934284419</t>
  </si>
  <si>
    <t>0.0154330820353124</t>
  </si>
  <si>
    <t>0.0807019834971403</t>
  </si>
  <si>
    <t>0.0806840689278357</t>
  </si>
  <si>
    <t>0.015459476993228</t>
  </si>
  <si>
    <t>0.0806438867230452</t>
  </si>
  <si>
    <t>0.0154720603643775</t>
  </si>
  <si>
    <t>0.080646401987315</t>
  </si>
  <si>
    <t>0.0806587821381182</t>
  </si>
  <si>
    <t>-0.0806666519235472</t>
  </si>
  <si>
    <t>0.0806472246845854</t>
  </si>
  <si>
    <t>0.0806501155011753</t>
  </si>
  <si>
    <t>0.0806466759462162</t>
  </si>
  <si>
    <t>0.0806502424937107</t>
  </si>
  <si>
    <t>-0.080614896968155</t>
  </si>
  <si>
    <t>0.0155153667595901</t>
  </si>
  <si>
    <t>-0.0806130688492635</t>
  </si>
  <si>
    <t>-0.0805918975547006</t>
  </si>
  <si>
    <t>0.0155482249273507</t>
  </si>
  <si>
    <t>-0.0805796585935909</t>
  </si>
  <si>
    <t>0.0155638178736806</t>
  </si>
  <si>
    <t>0.0805591706460023</t>
  </si>
  <si>
    <t>0.0155954448872343</t>
  </si>
  <si>
    <t>-0.0805522902135748</t>
  </si>
  <si>
    <t>0.0156006697664429</t>
  </si>
  <si>
    <t>0.0805432716096117</t>
  </si>
  <si>
    <t>0.0156100560364219</t>
  </si>
  <si>
    <t>-0.080496265113402</t>
  </si>
  <si>
    <t>0.0156935011088833</t>
  </si>
  <si>
    <t>0.0804847970817703</t>
  </si>
  <si>
    <t>0.0157077293071832</t>
  </si>
  <si>
    <t>0.0804792974286596</t>
  </si>
  <si>
    <t>0.015710298151285</t>
  </si>
  <si>
    <t>-0.0804729962869054</t>
  </si>
  <si>
    <t>0.0157144384068775</t>
  </si>
  <si>
    <t>-0.0803915354187716</t>
  </si>
  <si>
    <t>0.0158662283069128</t>
  </si>
  <si>
    <t>-0.0803719609412719</t>
  </si>
  <si>
    <t>0.0158883550298527</t>
  </si>
  <si>
    <t>0.0803721709914377</t>
  </si>
  <si>
    <t>-0.0803596242658387</t>
  </si>
  <si>
    <t>0.0159044725994765</t>
  </si>
  <si>
    <t>-0.0803471156481586</t>
  </si>
  <si>
    <t>0.0159209477961002</t>
  </si>
  <si>
    <t>0.0803335075139343</t>
  </si>
  <si>
    <t>0.0159396187140571</t>
  </si>
  <si>
    <t>-0.080321210796966</t>
  </si>
  <si>
    <t>0.0159557118709116</t>
  </si>
  <si>
    <t>0.0802978633009631</t>
  </si>
  <si>
    <t>0.0159854759945689</t>
  </si>
  <si>
    <t>-0.080301035933304</t>
  </si>
  <si>
    <t>-0.0802570792774673</t>
  </si>
  <si>
    <t>0.0160583259609812</t>
  </si>
  <si>
    <t>-0.0802078946951579</t>
  </si>
  <si>
    <t>0.0161308427285346</t>
  </si>
  <si>
    <t>0.0802041089413469</t>
  </si>
  <si>
    <t>-0.0802059844449406</t>
  </si>
  <si>
    <t>-0.0802084647071439</t>
  </si>
  <si>
    <t>-0.0801505652357019</t>
  </si>
  <si>
    <t>0.0161964947904447</t>
  </si>
  <si>
    <t>-0.0801531933637078</t>
  </si>
  <si>
    <t>-0.0801628120088126</t>
  </si>
  <si>
    <t>-0.0801524997502249</t>
  </si>
  <si>
    <t>-0.080153612799274</t>
  </si>
  <si>
    <t>-0.0801420885333417</t>
  </si>
  <si>
    <t>0.0162051767263937</t>
  </si>
  <si>
    <t>-0.0801126827956755</t>
  </si>
  <si>
    <t>0.0162418029729735</t>
  </si>
  <si>
    <t>0.0801114240506444</t>
  </si>
  <si>
    <t>-0.0801182211666664</t>
  </si>
  <si>
    <t>-0.0800946867847856</t>
  </si>
  <si>
    <t>0.0162671666169863</t>
  </si>
  <si>
    <t>-0.0800647583935504</t>
  </si>
  <si>
    <t>0.0163192210081435</t>
  </si>
  <si>
    <t>-0.0800414131132779</t>
  </si>
  <si>
    <t>0.0163580821874869</t>
  </si>
  <si>
    <t>-0.0800321538154079</t>
  </si>
  <si>
    <t>0.0163684474255292</t>
  </si>
  <si>
    <t>-0.0800253446058459</t>
  </si>
  <si>
    <t>0.0163738523650673</t>
  </si>
  <si>
    <t>-0.0800179781591956</t>
  </si>
  <si>
    <t>0.016379857345681</t>
  </si>
  <si>
    <t>0.0800141021586348</t>
  </si>
  <si>
    <t>-0.0800026575548113</t>
  </si>
  <si>
    <t>0.0163946837671012</t>
  </si>
  <si>
    <t>-0.0799830366256043</t>
  </si>
  <si>
    <t>0.0164177373804612</t>
  </si>
  <si>
    <t>-0.0799855838737682</t>
  </si>
  <si>
    <t>-0.0799728746270468</t>
  </si>
  <si>
    <t>0.0164299945471216</t>
  </si>
  <si>
    <t>0.0799482966671845</t>
  </si>
  <si>
    <t>0.016455403105799</t>
  </si>
  <si>
    <t>-0.0799479999178494</t>
  </si>
  <si>
    <t>-0.0799515626523983</t>
  </si>
  <si>
    <t>-0.0799289574892573</t>
  </si>
  <si>
    <t>0.0164858019405703</t>
  </si>
  <si>
    <t>0.079892080999075</t>
  </si>
  <si>
    <t>0.0165527254548625</t>
  </si>
  <si>
    <t>0.0798758325584757</t>
  </si>
  <si>
    <t>0.0165704321618397</t>
  </si>
  <si>
    <t>0.0798751880616499</t>
  </si>
  <si>
    <t>-0.0798565251879776</t>
  </si>
  <si>
    <t>0.0165748505285059</t>
  </si>
  <si>
    <t>0.0798593202643268</t>
  </si>
  <si>
    <t>-0.0798601710935946</t>
  </si>
  <si>
    <t>-0.0798524457295179</t>
  </si>
  <si>
    <t>0.0798587907147845</t>
  </si>
  <si>
    <t>0.0798200285687169</t>
  </si>
  <si>
    <t>0.0166280271717627</t>
  </si>
  <si>
    <t>-0.0798183078370378</t>
  </si>
  <si>
    <t>-0.0797737798737658</t>
  </si>
  <si>
    <t>0.0167112671728425</t>
  </si>
  <si>
    <t>0.0797620799231203</t>
  </si>
  <si>
    <t>0.0167269423410044</t>
  </si>
  <si>
    <t>-0.0797317206294125</t>
  </si>
  <si>
    <t>0.0167812516644998</t>
  </si>
  <si>
    <t>0.079706831364744</t>
  </si>
  <si>
    <t>0.0168243584836487</t>
  </si>
  <si>
    <t>-0.0796984584314714</t>
  </si>
  <si>
    <t>0.0168246988422936</t>
  </si>
  <si>
    <t>-0.0797002990717387</t>
  </si>
  <si>
    <t>0.0796850370331374</t>
  </si>
  <si>
    <t>0.0168440599775224</t>
  </si>
  <si>
    <t>0.0796557035536291</t>
  </si>
  <si>
    <t>0.0168880380092998</t>
  </si>
  <si>
    <t>-0.0796584509453843</t>
  </si>
  <si>
    <t>-0.079602493029894</t>
  </si>
  <si>
    <t>0.0169906338189411</t>
  </si>
  <si>
    <t>0.0795934529599348</t>
  </si>
  <si>
    <t>0.0170009893772962</t>
  </si>
  <si>
    <t>0.0795888786874738</t>
  </si>
  <si>
    <t>0.0170019918080516</t>
  </si>
  <si>
    <t>0.0795632097485329</t>
  </si>
  <si>
    <t>0.017047261997898</t>
  </si>
  <si>
    <t>-0.0795454725477773</t>
  </si>
  <si>
    <t>0.0170759465375031</t>
  </si>
  <si>
    <t>0.0795315434693365</t>
  </si>
  <si>
    <t>0.0170889498706836</t>
  </si>
  <si>
    <t>-0.0795311118458331</t>
  </si>
  <si>
    <t>-0.0795244982865284</t>
  </si>
  <si>
    <t>0.0170916217958565</t>
  </si>
  <si>
    <t>-0.0795216677132484</t>
  </si>
  <si>
    <t>0.0795127473042711</t>
  </si>
  <si>
    <t>0.0170941373083096</t>
  </si>
  <si>
    <t>0.0795123053285808</t>
  </si>
  <si>
    <t>-0.0794365715142251</t>
  </si>
  <si>
    <t>0.0172456005420199</t>
  </si>
  <si>
    <t>0.0794156706816257</t>
  </si>
  <si>
    <t>0.0172553276939341</t>
  </si>
  <si>
    <t>0.0794236258863568</t>
  </si>
  <si>
    <t>0.0794248404611325</t>
  </si>
  <si>
    <t>-0.079418054749689</t>
  </si>
  <si>
    <t>-0.0794089882403447</t>
  </si>
  <si>
    <t>0.0172608639690262</t>
  </si>
  <si>
    <t>-0.0793786150742314</t>
  </si>
  <si>
    <t>0.0173167945609836</t>
  </si>
  <si>
    <t>0.0793321715327388</t>
  </si>
  <si>
    <t>0.0174072463808355</t>
  </si>
  <si>
    <t>-0.0793063680332974</t>
  </si>
  <si>
    <t>0.0174538015118248</t>
  </si>
  <si>
    <t>0.0792986238359126</t>
  </si>
  <si>
    <t>0.0174616801158428</t>
  </si>
  <si>
    <t>0.0792855568449065</t>
  </si>
  <si>
    <t>0.017472876212046</t>
  </si>
  <si>
    <t>0.0792852689141138</t>
  </si>
  <si>
    <t>-0.0792755435340408</t>
  </si>
  <si>
    <t>0.0174850279918028</t>
  </si>
  <si>
    <t>-0.0792285566013414</t>
  </si>
  <si>
    <t>0.0175748215607793</t>
  </si>
  <si>
    <t>-0.0792257075350068</t>
  </si>
  <si>
    <t>0.0791967136637077</t>
  </si>
  <si>
    <t>0.0176286935078176</t>
  </si>
  <si>
    <t>0.0791910829436712</t>
  </si>
  <si>
    <t>0.0176320874632818</t>
  </si>
  <si>
    <t>-0.0791695333680076</t>
  </si>
  <si>
    <t>0.0176699718839821</t>
  </si>
  <si>
    <t>-0.0791474441945922</t>
  </si>
  <si>
    <t>0.0177091034303608</t>
  </si>
  <si>
    <t>-0.0791272850697957</t>
  </si>
  <si>
    <t>0.0177268790380324</t>
  </si>
  <si>
    <t>0.0791251971062081</t>
  </si>
  <si>
    <t>-0.0791223144041586</t>
  </si>
  <si>
    <t>0.0791323648166493</t>
  </si>
  <si>
    <t>-0.0791189905945423</t>
  </si>
  <si>
    <t>0.0791061181140005</t>
  </si>
  <si>
    <t>0.0177460694027757</t>
  </si>
  <si>
    <t>-0.0790921494632483</t>
  </si>
  <si>
    <t>0.0177676688166941</t>
  </si>
  <si>
    <t>0.07906442255617</t>
  </si>
  <si>
    <t>0.0178193210731814</t>
  </si>
  <si>
    <t>0.0790603342132295</t>
  </si>
  <si>
    <t>0.017819413606579</t>
  </si>
  <si>
    <t>-0.0790441339840736</t>
  </si>
  <si>
    <t>0.0178416667195969</t>
  </si>
  <si>
    <t>-0.0790420637103505</t>
  </si>
  <si>
    <t>-0.0790299858527315</t>
  </si>
  <si>
    <t>0.0178592452683939</t>
  </si>
  <si>
    <t>-0.078999065422067</t>
  </si>
  <si>
    <t>0.0179047475003719</t>
  </si>
  <si>
    <t>-0.0790020704282594</t>
  </si>
  <si>
    <t>-0.0789947863340759</t>
  </si>
  <si>
    <t>-0.0789930650337581</t>
  </si>
  <si>
    <t>0.0789575647902641</t>
  </si>
  <si>
    <t>0.0179738701251052</t>
  </si>
  <si>
    <t>0.0789262070686453</t>
  </si>
  <si>
    <t>0.017998553339611</t>
  </si>
  <si>
    <t>0.0789352336469881</t>
  </si>
  <si>
    <t>-0.0789279697768977</t>
  </si>
  <si>
    <t>0.0789309082255943</t>
  </si>
  <si>
    <t>-0.0789351559106944</t>
  </si>
  <si>
    <t>-0.078921417935175</t>
  </si>
  <si>
    <t>0.0180002384986518</t>
  </si>
  <si>
    <t>0.0788881583735164</t>
  </si>
  <si>
    <t>0.0180618759459612</t>
  </si>
  <si>
    <t>-0.0788854357668752</t>
  </si>
  <si>
    <t>-0.0788625301108628</t>
  </si>
  <si>
    <t>0.0181036471034158</t>
  </si>
  <si>
    <t>0.0787693381650506</t>
  </si>
  <si>
    <t>0.0183020614056708</t>
  </si>
  <si>
    <t>0.0787372104577729</t>
  </si>
  <si>
    <t>0.0183650065706904</t>
  </si>
  <si>
    <t>-0.0787229358427694</t>
  </si>
  <si>
    <t>0.0183880187764959</t>
  </si>
  <si>
    <t>-0.0786864321681519</t>
  </si>
  <si>
    <t>0.0184610907203317</t>
  </si>
  <si>
    <t>-0.0786751228985304</t>
  </si>
  <si>
    <t>0.018477525747209</t>
  </si>
  <si>
    <t>-0.078639771557334</t>
  </si>
  <si>
    <t>0.0185274402210156</t>
  </si>
  <si>
    <t>-0.0786329437387557</t>
  </si>
  <si>
    <t>-0.0786363674619041</t>
  </si>
  <si>
    <t>0.0786378286528929</t>
  </si>
  <si>
    <t>-0.0786343630028184</t>
  </si>
  <si>
    <t>0.0786202392434146</t>
  </si>
  <si>
    <t>0.0185380373008887</t>
  </si>
  <si>
    <t>-0.0786203510418136</t>
  </si>
  <si>
    <t>0.0785831264079548</t>
  </si>
  <si>
    <t>0.0186039467565409</t>
  </si>
  <si>
    <t>-0.0785839182939216</t>
  </si>
  <si>
    <t>-0.0785693053880982</t>
  </si>
  <si>
    <t>0.0186262273861841</t>
  </si>
  <si>
    <t>-0.078542320317616</t>
  </si>
  <si>
    <t>0.0186784799504104</t>
  </si>
  <si>
    <t>-0.0785320537677702</t>
  </si>
  <si>
    <t>0.0186927462370533</t>
  </si>
  <si>
    <t>-0.0785217004953425</t>
  </si>
  <si>
    <t>0.0187072229221647</t>
  </si>
  <si>
    <t>-0.0785126126687538</t>
  </si>
  <si>
    <t>0.0187188263700901</t>
  </si>
  <si>
    <t>-0.0785084742070259</t>
  </si>
  <si>
    <t>0.0187191489152052</t>
  </si>
  <si>
    <t>-0.0785042982280588</t>
  </si>
  <si>
    <t>0.0187195610349216</t>
  </si>
  <si>
    <t>-0.0784856415192614</t>
  </si>
  <si>
    <t>0.0187530264981835</t>
  </si>
  <si>
    <t>0.0784701199283963</t>
  </si>
  <si>
    <t>0.0187793764218472</t>
  </si>
  <si>
    <t>-0.078428068204588</t>
  </si>
  <si>
    <t>0.0188665992623411</t>
  </si>
  <si>
    <t>-0.0784037987707031</t>
  </si>
  <si>
    <t>0.0189040381894407</t>
  </si>
  <si>
    <t>0.0784049212128815</t>
  </si>
  <si>
    <t>-0.0783885001315856</t>
  </si>
  <si>
    <t>0.0189300726565761</t>
  </si>
  <si>
    <t>-0.0783645214685244</t>
  </si>
  <si>
    <t>0.0189761675932684</t>
  </si>
  <si>
    <t>0.0783486754348439</t>
  </si>
  <si>
    <t>0.0190035602404025</t>
  </si>
  <si>
    <t>0.0783381052634997</t>
  </si>
  <si>
    <t>0.0190169946297427</t>
  </si>
  <si>
    <t>0.0783309146602983</t>
  </si>
  <si>
    <t>-0.0783318899236939</t>
  </si>
  <si>
    <t>-0.0783008845362916</t>
  </si>
  <si>
    <t>0.0190773168633762</t>
  </si>
  <si>
    <t>-0.0782930883874991</t>
  </si>
  <si>
    <t>0.0190861697106193</t>
  </si>
  <si>
    <t>0.0782842926002351</t>
  </si>
  <si>
    <t>0.0190881238012782</t>
  </si>
  <si>
    <t>0.078287848614201</t>
  </si>
  <si>
    <t>0.0782649603376014</t>
  </si>
  <si>
    <t>0.0190961186759947</t>
  </si>
  <si>
    <t>0.0782762194414757</t>
  </si>
  <si>
    <t>-0.0782651789771561</t>
  </si>
  <si>
    <t>0.0782718469927552</t>
  </si>
  <si>
    <t>0.078260081603596</t>
  </si>
  <si>
    <t>0.0190982335156857</t>
  </si>
  <si>
    <t>0.0782532074066725</t>
  </si>
  <si>
    <t>0.0191049835631207</t>
  </si>
  <si>
    <t>-0.0782455500831195</t>
  </si>
  <si>
    <t>0.0191135575231803</t>
  </si>
  <si>
    <t>-0.0782191438078125</t>
  </si>
  <si>
    <t>0.0191507514484149</t>
  </si>
  <si>
    <t>-0.078213703764734</t>
  </si>
  <si>
    <t>-0.0782199494379624</t>
  </si>
  <si>
    <t>-0.0782175397301388</t>
  </si>
  <si>
    <t>0.0782073944742602</t>
  </si>
  <si>
    <t>0.0191562244435833</t>
  </si>
  <si>
    <t>-0.0781699492464978</t>
  </si>
  <si>
    <t>0.0192342696907352</t>
  </si>
  <si>
    <t>0.078161667926923</t>
  </si>
  <si>
    <t>0.0192443738991482</t>
  </si>
  <si>
    <t>0.0781552787495229</t>
  </si>
  <si>
    <t>0.0192500651876453</t>
  </si>
  <si>
    <t>-0.0781038143028515</t>
  </si>
  <si>
    <t>0.0193613531251651</t>
  </si>
  <si>
    <t>0.0780997110726096</t>
  </si>
  <si>
    <t>0.0193617095608536</t>
  </si>
  <si>
    <t>-0.0780843823462607</t>
  </si>
  <si>
    <t>0.019388446816048</t>
  </si>
  <si>
    <t>-0.0780721995041519</t>
  </si>
  <si>
    <t>0.0193985291286653</t>
  </si>
  <si>
    <t>-0.078074168256347</t>
  </si>
  <si>
    <t>0.0780435521598408</t>
  </si>
  <si>
    <t>0.0194567072587711</t>
  </si>
  <si>
    <t>0.0780381699746842</t>
  </si>
  <si>
    <t>0.0194600977675469</t>
  </si>
  <si>
    <t>0.078016064305958</t>
  </si>
  <si>
    <t>0.0195029786916683</t>
  </si>
  <si>
    <t>0.0780112166431954</t>
  </si>
  <si>
    <t>0.0195051189942623</t>
  </si>
  <si>
    <t>-0.0779554361363835</t>
  </si>
  <si>
    <t>0.0196279847269923</t>
  </si>
  <si>
    <t>-0.0779165896004764</t>
  </si>
  <si>
    <t>0.0196923162571337</t>
  </si>
  <si>
    <t>0.07791891548885</t>
  </si>
  <si>
    <t>0.0779232567755749</t>
  </si>
  <si>
    <t>0.0778704364495339</t>
  </si>
  <si>
    <t>0.0197931740257504</t>
  </si>
  <si>
    <t>0.0778562971399055</t>
  </si>
  <si>
    <t>0.019817617304417</t>
  </si>
  <si>
    <t>-0.0778334945322551</t>
  </si>
  <si>
    <t>0.0198628900902959</t>
  </si>
  <si>
    <t>0.0777953857737117</t>
  </si>
  <si>
    <t>0.0199451295174646</t>
  </si>
  <si>
    <t>-0.0777729332487183</t>
  </si>
  <si>
    <t>0.0199898200000803</t>
  </si>
  <si>
    <t>-0.0777575377097775</t>
  </si>
  <si>
    <t>0.0200175259009335</t>
  </si>
  <si>
    <t>0.077672135537526</t>
  </si>
  <si>
    <t>0.0202114641387328</t>
  </si>
  <si>
    <t>0.0776698376454325</t>
  </si>
  <si>
    <t>-0.0776179938518895</t>
  </si>
  <si>
    <t>0.0203286626439522</t>
  </si>
  <si>
    <t>-0.0775993258993973</t>
  </si>
  <si>
    <t>0.020363543185507</t>
  </si>
  <si>
    <t>-0.0775959174784373</t>
  </si>
  <si>
    <t>-0.0775853507596229</t>
  </si>
  <si>
    <t>0.0203798489762474</t>
  </si>
  <si>
    <t>-0.0775715813952946</t>
  </si>
  <si>
    <t>0.0204040478869053</t>
  </si>
  <si>
    <t>-0.0775395019184428</t>
  </si>
  <si>
    <t>0.0204734176537036</t>
  </si>
  <si>
    <t>-0.0775339791464583</t>
  </si>
  <si>
    <t>0.0204773558404614</t>
  </si>
  <si>
    <t>-0.0774719096486683</t>
  </si>
  <si>
    <t>0.0205999434570451</t>
  </si>
  <si>
    <t>0.077471586795092</t>
  </si>
  <si>
    <t>-0.0774687475157479</t>
  </si>
  <si>
    <t>-0.0774738758409172</t>
  </si>
  <si>
    <t>-0.0774577897724653</t>
  </si>
  <si>
    <t>0.0206174095784238</t>
  </si>
  <si>
    <t>0.0774453330477719</t>
  </si>
  <si>
    <t>0.0206386168659376</t>
  </si>
  <si>
    <t>0.077426117622489</t>
  </si>
  <si>
    <t>0.0206725317219586</t>
  </si>
  <si>
    <t>0.0774238609232036</t>
  </si>
  <si>
    <t>-0.0773860847300167</t>
  </si>
  <si>
    <t>0.020748151064104</t>
  </si>
  <si>
    <t>0.0773856950395011</t>
  </si>
  <si>
    <t>0.0773759992624877</t>
  </si>
  <si>
    <t>0.0207528218734161</t>
  </si>
  <si>
    <t>-0.0773790521409173</t>
  </si>
  <si>
    <t>-0.077371635627192</t>
  </si>
  <si>
    <t>0.0207539543299684</t>
  </si>
  <si>
    <t>0.0773652501802994</t>
  </si>
  <si>
    <t>0.0207601402005504</t>
  </si>
  <si>
    <t>0.0773467971493411</t>
  </si>
  <si>
    <t>0.020786730917824</t>
  </si>
  <si>
    <t>0.0773488119836099</t>
  </si>
  <si>
    <t>-0.0773428037025752</t>
  </si>
  <si>
    <t>0.0207869544814705</t>
  </si>
  <si>
    <t>0.0773052304039383</t>
  </si>
  <si>
    <t>0.020868768365987</t>
  </si>
  <si>
    <t>-0.0773023343710734</t>
  </si>
  <si>
    <t>-0.0772794733651029</t>
  </si>
  <si>
    <t>0.0209163877649511</t>
  </si>
  <si>
    <t>0.077261862233012693</t>
  </si>
  <si>
    <t>0.0209508842030509</t>
  </si>
  <si>
    <t>0.0772491733652494</t>
  </si>
  <si>
    <t>0.0209730257565041</t>
  </si>
  <si>
    <t>-0.077237587793227</t>
  </si>
  <si>
    <t>0.0209924080732335</t>
  </si>
  <si>
    <t>0.0772227919800453</t>
  </si>
  <si>
    <t>0.0210199134760569</t>
  </si>
  <si>
    <t>0.0771576192585793</t>
  </si>
  <si>
    <t>0.0211652497347405</t>
  </si>
  <si>
    <t>-0.0771606519237762</t>
  </si>
  <si>
    <t>-0.0771456194574522</t>
  </si>
  <si>
    <t>0.0211858516609286</t>
  </si>
  <si>
    <t>-0.0771416179121142</t>
  </si>
  <si>
    <t>0.0211861286404094</t>
  </si>
  <si>
    <t>-0.0771242967984847</t>
  </si>
  <si>
    <t>0.0212123521507648</t>
  </si>
  <si>
    <t>-0.0771235290506102</t>
  </si>
  <si>
    <t>0.0771121211429611</t>
  </si>
  <si>
    <t>0.021231499163242</t>
  </si>
  <si>
    <t>0.0770770480982265</t>
  </si>
  <si>
    <t>0.0213110702044042</t>
  </si>
  <si>
    <t>-0.0770665758679168</t>
  </si>
  <si>
    <t>0.0213279074393308</t>
  </si>
  <si>
    <t>0.0770513028479871</t>
  </si>
  <si>
    <t>0.0213570491803817</t>
  </si>
  <si>
    <t>0.0770455953705419</t>
  </si>
  <si>
    <t>0.0213617187014845</t>
  </si>
  <si>
    <t>0.0770326397068817</t>
  </si>
  <si>
    <t>0.0213849657289992</t>
  </si>
  <si>
    <t>-0.0770194733369892</t>
  </si>
  <si>
    <t>0.0214087785661837</t>
  </si>
  <si>
    <t>-0.0769947319982923</t>
  </si>
  <si>
    <t>0.0214623652318955</t>
  </si>
  <si>
    <t>0.0769878056443781</t>
  </si>
  <si>
    <t>0.0214702023406327</t>
  </si>
  <si>
    <t>0.0769775059984676</t>
  </si>
  <si>
    <t>0.0214867269789643</t>
  </si>
  <si>
    <t>0.0769541296975216</t>
  </si>
  <si>
    <t>0.0215369717996617</t>
  </si>
  <si>
    <t>0.0769385801483234</t>
  </si>
  <si>
    <t>0.0215671015002689</t>
  </si>
  <si>
    <t>-0.0769240776946649</t>
  </si>
  <si>
    <t>0.0215945637296813</t>
  </si>
  <si>
    <t>0.0769197395297588</t>
  </si>
  <si>
    <t>0.0215957657968385</t>
  </si>
  <si>
    <t>-0.0768905297153565</t>
  </si>
  <si>
    <t>0.0216613638182276</t>
  </si>
  <si>
    <t>0.0768779782657083</t>
  </si>
  <si>
    <t>0.0216838770172537</t>
  </si>
  <si>
    <t>0.07687235486818</t>
  </si>
  <si>
    <t>0.0216884274461795</t>
  </si>
  <si>
    <t>-0.0768448835929326</t>
  </si>
  <si>
    <t>0.0217296466291682</t>
  </si>
  <si>
    <t>-0.0768481902748119</t>
  </si>
  <si>
    <t>-0.0768502143961109</t>
  </si>
  <si>
    <t>-0.0768364808289611</t>
  </si>
  <si>
    <t>0.0217403753343742</t>
  </si>
  <si>
    <t>0.076833030122653</t>
  </si>
  <si>
    <t>-0.0768171893994092</t>
  </si>
  <si>
    <t>0.0217715446020401</t>
  </si>
  <si>
    <t>0.0767919413339643</t>
  </si>
  <si>
    <t>0.0218272915613382</t>
  </si>
  <si>
    <t>-0.0767771683645269</t>
  </si>
  <si>
    <t>0.0218557862751767</t>
  </si>
  <si>
    <t>-0.0767310507022023</t>
  </si>
  <si>
    <t>0.0219664356334271</t>
  </si>
  <si>
    <t>-0.0766967589981159</t>
  </si>
  <si>
    <t>0.0220464313091355</t>
  </si>
  <si>
    <t>0.0766774974288987</t>
  </si>
  <si>
    <t>0.0220870193044666</t>
  </si>
  <si>
    <t>0.0766729028029747</t>
  </si>
  <si>
    <t>0.0220889645411852</t>
  </si>
  <si>
    <t>-0.0766611789989515</t>
  </si>
  <si>
    <t>0.0221097234759578</t>
  </si>
  <si>
    <t>0.076638764395854</t>
  </si>
  <si>
    <t>0.0221587590105204</t>
  </si>
  <si>
    <t>0.0766340353259333</t>
  </si>
  <si>
    <t>0.0221610749803113</t>
  </si>
  <si>
    <t>-0.0766019614508324</t>
  </si>
  <si>
    <t>0.0222154071069785</t>
  </si>
  <si>
    <t>0.0766060349806558</t>
  </si>
  <si>
    <t>-0.0766026425886828</t>
  </si>
  <si>
    <t>0.0765568732391709</t>
  </si>
  <si>
    <t>0.0223044723744949</t>
  </si>
  <si>
    <t>-0.076564482883441</t>
  </si>
  <si>
    <t>-0.0765569043747123</t>
  </si>
  <si>
    <t>0.0765214308424851</t>
  </si>
  <si>
    <t>0.0223886490317959</t>
  </si>
  <si>
    <t>-0.076486561063697</t>
  </si>
  <si>
    <t>0.022466085982624</t>
  </si>
  <si>
    <t>-0.0764840006408407</t>
  </si>
  <si>
    <t>0.0764809262262535</t>
  </si>
  <si>
    <t>-0.0764270532988695</t>
  </si>
  <si>
    <t>0.0225982216718204</t>
  </si>
  <si>
    <t>-0.0764240058034497</t>
  </si>
  <si>
    <t>0.0764128407534652</t>
  </si>
  <si>
    <t>0.0226179385287718</t>
  </si>
  <si>
    <t>-0.0763997999683305</t>
  </si>
  <si>
    <t>0.0226427285052555</t>
  </si>
  <si>
    <t>0.0763872759965105</t>
  </si>
  <si>
    <t>0.0226661510842175</t>
  </si>
  <si>
    <t>-0.0763832322517507</t>
  </si>
  <si>
    <t>0.0226667117314217</t>
  </si>
  <si>
    <t>0.0763729190449135</t>
  </si>
  <si>
    <t>0.0226775392791661</t>
  </si>
  <si>
    <t>-0.0763715518397882</t>
  </si>
  <si>
    <t>-0.0763311264495555</t>
  </si>
  <si>
    <t>0.0227764782066874</t>
  </si>
  <si>
    <t>-0.0763225316441983</t>
  </si>
  <si>
    <t>0.0227893853998383</t>
  </si>
  <si>
    <t>-0.0763110497123842</t>
  </si>
  <si>
    <t>0.0228101322922559</t>
  </si>
  <si>
    <t>-0.0762663991653439</t>
  </si>
  <si>
    <t>0.0229210975177358</t>
  </si>
  <si>
    <t>-0.0762578400514674</t>
  </si>
  <si>
    <t>0.0229339867459873</t>
  </si>
  <si>
    <t>-0.0762510919384942</t>
  </si>
  <si>
    <t>0.0229419479803419</t>
  </si>
  <si>
    <t>0.0762198686164694</t>
  </si>
  <si>
    <t>0.0230167476014725</t>
  </si>
  <si>
    <t>0.0761902117017459</t>
  </si>
  <si>
    <t>0.0230874710540197</t>
  </si>
  <si>
    <t>-0.0761811804559407</t>
  </si>
  <si>
    <t>0.0231017480619435</t>
  </si>
  <si>
    <t>-0.0761727863001805</t>
  </si>
  <si>
    <t>0.0231142877071592</t>
  </si>
  <si>
    <t>0.0761654716746637</t>
  </si>
  <si>
    <t>0.0231238729929172</t>
  </si>
  <si>
    <t>0.0761436940881624</t>
  </si>
  <si>
    <t>0.0231732142171522</t>
  </si>
  <si>
    <t>0.0761169930372274</t>
  </si>
  <si>
    <t>0.0232293175188444</t>
  </si>
  <si>
    <t>0.0761147215283173</t>
  </si>
  <si>
    <t>0.0761118601817072</t>
  </si>
  <si>
    <t>0.0761047929810559</t>
  </si>
  <si>
    <t>0.0232382785076118</t>
  </si>
  <si>
    <t>-0.0760876794163682</t>
  </si>
  <si>
    <t>0.0232749672913577</t>
  </si>
  <si>
    <t>0.0760443767498121</t>
  </si>
  <si>
    <t>0.0233842150296429</t>
  </si>
  <si>
    <t>-0.0760016412866302</t>
  </si>
  <si>
    <t>0.0234817273029184</t>
  </si>
  <si>
    <t>0.0760046998203639</t>
  </si>
  <si>
    <t>-0.0759926592559511</t>
  </si>
  <si>
    <t>0.0234961159472989</t>
  </si>
  <si>
    <t>0.0759715344494708</t>
  </si>
  <si>
    <t>0.0235443615451907</t>
  </si>
  <si>
    <t>-0.0759626684039759</t>
  </si>
  <si>
    <t>0.023558466076874</t>
  </si>
  <si>
    <t>-0.0759576690038433</t>
  </si>
  <si>
    <t>0.0235589152497075</t>
  </si>
  <si>
    <t>-0.0759548911566798</t>
  </si>
  <si>
    <t>-0.0759143092205411</t>
  </si>
  <si>
    <t>0.0236617315676119</t>
  </si>
  <si>
    <t>-0.0759023694176949</t>
  </si>
  <si>
    <t>0.0236738619506473</t>
  </si>
  <si>
    <t>-0.0759036209628119</t>
  </si>
  <si>
    <t>0.0758932192365881</t>
  </si>
  <si>
    <t>0.0236888503490658</t>
  </si>
  <si>
    <t>-0.0758764746762217</t>
  </si>
  <si>
    <t>0.0237251635027742</t>
  </si>
  <si>
    <t>-0.0758663548630727</t>
  </si>
  <si>
    <t>0.0237429104429881</t>
  </si>
  <si>
    <t>0.0758427831577732</t>
  </si>
  <si>
    <t>0.0237878234529556</t>
  </si>
  <si>
    <t>-0.0758452396382348</t>
  </si>
  <si>
    <t>-0.0758298449473026</t>
  </si>
  <si>
    <t>0.0238135579355194</t>
  </si>
  <si>
    <t>-0.0758231580827126</t>
  </si>
  <si>
    <t>0.0238217018802654</t>
  </si>
  <si>
    <t>-0.0757989949879874</t>
  </si>
  <si>
    <t>0.023868439150871</t>
  </si>
  <si>
    <t>0.0757990457282764</t>
  </si>
  <si>
    <t>0.0757877151668536</t>
  </si>
  <si>
    <t>0.0238895780951967</t>
  </si>
  <si>
    <t>-0.0757680316820302</t>
  </si>
  <si>
    <t>0.0239344990397186</t>
  </si>
  <si>
    <t>0.0757559300155472</t>
  </si>
  <si>
    <t>0.0239580218257616</t>
  </si>
  <si>
    <t>-0.0757430242479541</t>
  </si>
  <si>
    <t>0.0239838465710304</t>
  </si>
  <si>
    <t>0.0757280982036397</t>
  </si>
  <si>
    <t>0.0240154299868741</t>
  </si>
  <si>
    <t>-0.0756936394450422</t>
  </si>
  <si>
    <t>0.0241025926591823</t>
  </si>
  <si>
    <t>-0.0756866863116628</t>
  </si>
  <si>
    <t>0.024111608057436</t>
  </si>
  <si>
    <t>0.0756599505027522</t>
  </si>
  <si>
    <t>0.0241770324908632</t>
  </si>
  <si>
    <t>0.0756333013795602</t>
  </si>
  <si>
    <t>0.0242423683435173</t>
  </si>
  <si>
    <t>0.0756208204320226</t>
  </si>
  <si>
    <t>0.0242672613571699</t>
  </si>
  <si>
    <t>0.0756149195124023</t>
  </si>
  <si>
    <t>0.0242733277113548</t>
  </si>
  <si>
    <t>-0.075607401245735</t>
  </si>
  <si>
    <t>0.0242840326885788</t>
  </si>
  <si>
    <t>0.0755374908705354</t>
  </si>
  <si>
    <t>0.0244632562933718</t>
  </si>
  <si>
    <t>0.0755377035275477</t>
  </si>
  <si>
    <t>-0.0755190796877989</t>
  </si>
  <si>
    <t>0.024505484727097</t>
  </si>
  <si>
    <t>0.0755137393964942</t>
  </si>
  <si>
    <t>0.0245099959946773</t>
  </si>
  <si>
    <t>0.0755037845936384</t>
  </si>
  <si>
    <t>0.0245278468022923</t>
  </si>
  <si>
    <t>0.0754807135511484</t>
  </si>
  <si>
    <t>0.0245836741086295</t>
  </si>
  <si>
    <t>0.0754466794508635</t>
  </si>
  <si>
    <t>0.0246714507654724</t>
  </si>
  <si>
    <t>0.0754374615922393</t>
  </si>
  <si>
    <t>0.0246872695706025</t>
  </si>
  <si>
    <t>0.0754246983717282</t>
  </si>
  <si>
    <t>0.0247134147575458</t>
  </si>
  <si>
    <t>-0.0754122779887673</t>
  </si>
  <si>
    <t>0.0247385887207507</t>
  </si>
  <si>
    <t>-0.075400219589964207</t>
  </si>
  <si>
    <t>0.0247627330437117</t>
  </si>
  <si>
    <t>0.0753892166321457</t>
  </si>
  <si>
    <t>0.0247838222918615</t>
  </si>
  <si>
    <t>0.0753804263938343</t>
  </si>
  <si>
    <t>0.0247984722639719</t>
  </si>
  <si>
    <t>0.0753687295396905</t>
  </si>
  <si>
    <t>0.0248216211133144</t>
  </si>
  <si>
    <t>-0.075361144395933</t>
  </si>
  <si>
    <t>0.0248327761175429</t>
  </si>
  <si>
    <t>0.0753473304537602</t>
  </si>
  <si>
    <t>0.0248621505029205</t>
  </si>
  <si>
    <t>0.0753329810043834</t>
  </si>
  <si>
    <t>0.0248711065173729</t>
  </si>
  <si>
    <t>0.0753375921600962</t>
  </si>
  <si>
    <t>0.0753356492768033</t>
  </si>
  <si>
    <t>-0.0753247924918125</t>
  </si>
  <si>
    <t>0.0248840649437842</t>
  </si>
  <si>
    <t>0.0752931182580992</t>
  </si>
  <si>
    <t>0.024954852864855</t>
  </si>
  <si>
    <t>-0.0752933333051969</t>
  </si>
  <si>
    <t>0.0752747649721299</t>
  </si>
  <si>
    <t>0.0249844763358912</t>
  </si>
  <si>
    <t>-0.0752729080381171</t>
  </si>
  <si>
    <t>0.0752683170942758</t>
  </si>
  <si>
    <t>0.0752680086204351</t>
  </si>
  <si>
    <t>-0.0752569454082982</t>
  </si>
  <si>
    <t>0.0250059567509693</t>
  </si>
  <si>
    <t>-0.0752517685077838</t>
  </si>
  <si>
    <t>0.0250101514154061</t>
  </si>
  <si>
    <t>0.0752361517572536</t>
  </si>
  <si>
    <t>0.0250450534097285</t>
  </si>
  <si>
    <t>0.0752269928164018</t>
  </si>
  <si>
    <t>0.0250609818658812</t>
  </si>
  <si>
    <t>-0.0751912382783896</t>
  </si>
  <si>
    <t>0.0251553753254862</t>
  </si>
  <si>
    <t>-0.0751812115449473</t>
  </si>
  <si>
    <t>0.0251739349500867</t>
  </si>
  <si>
    <t>-0.0751666022642289</t>
  </si>
  <si>
    <t>0.0252060668927946</t>
  </si>
  <si>
    <t>-0.0751593312199123</t>
  </si>
  <si>
    <t>0.0252165070568274</t>
  </si>
  <si>
    <t>-0.0751549804115372</t>
  </si>
  <si>
    <t>0.0252183088592993</t>
  </si>
  <si>
    <t>0.0751511995604095</t>
  </si>
  <si>
    <t>0.025218427854792</t>
  </si>
  <si>
    <t>-0.0751465368419978</t>
  </si>
  <si>
    <t>0.0252211616532052</t>
  </si>
  <si>
    <t>0.075141884596094</t>
  </si>
  <si>
    <t>0.0252238688764159</t>
  </si>
  <si>
    <t>0.0751311207003286</t>
  </si>
  <si>
    <t>0.025244680347074</t>
  </si>
  <si>
    <t>-0.075111690746319</t>
  </si>
  <si>
    <t>0.0252912129517508</t>
  </si>
  <si>
    <t>0.0750886691860717</t>
  </si>
  <si>
    <t>0.0253485002533258</t>
  </si>
  <si>
    <t>0.0750841463649259</t>
  </si>
  <si>
    <t>0.0253508467710979</t>
  </si>
  <si>
    <t>-0.0750775389453347</t>
  </si>
  <si>
    <t>0.0253593969127022</t>
  </si>
  <si>
    <t>0.0750690923935765</t>
  </si>
  <si>
    <t>0.0253623305335435</t>
  </si>
  <si>
    <t>0.0750713428182995</t>
  </si>
  <si>
    <t>0.0750371769945587</t>
  </si>
  <si>
    <t>0.0254462880147362</t>
  </si>
  <si>
    <t>0.0750241105097077</t>
  </si>
  <si>
    <t>0.025474158347975</t>
  </si>
  <si>
    <t>0.0749761527888865</t>
  </si>
  <si>
    <t>0.0256065286665463</t>
  </si>
  <si>
    <t>0.0749571047671673</t>
  </si>
  <si>
    <t>0.0256455573195228</t>
  </si>
  <si>
    <t>0.0749556974342137</t>
  </si>
  <si>
    <t>-0.0749055963661733</t>
  </si>
  <si>
    <t>0.0257851895828013</t>
  </si>
  <si>
    <t>-0.074897537919836</t>
  </si>
  <si>
    <t>0.0257982713144019</t>
  </si>
  <si>
    <t>0.0748603929136193</t>
  </si>
  <si>
    <t>0.0258993606563902</t>
  </si>
  <si>
    <t>0.0748434298864279</t>
  </si>
  <si>
    <t>0.025939502909355</t>
  </si>
  <si>
    <t>0.074833089370618</t>
  </si>
  <si>
    <t>0.0259556372252151</t>
  </si>
  <si>
    <t>-0.0748306693135352</t>
  </si>
  <si>
    <t>-0.0748268883246887</t>
  </si>
  <si>
    <t>0.0259558221683951</t>
  </si>
  <si>
    <t>0.0748226345706631</t>
  </si>
  <si>
    <t>0.0259574465985801</t>
  </si>
  <si>
    <t>-0.0747994716455126</t>
  </si>
  <si>
    <t>0.0260165333028504</t>
  </si>
  <si>
    <t>-0.0747932611082948</t>
  </si>
  <si>
    <t>0.0260241199281429</t>
  </si>
  <si>
    <t>-0.0747565920239844</t>
  </si>
  <si>
    <t>0.0261245471380081</t>
  </si>
  <si>
    <t>-0.0747395228587703</t>
  </si>
  <si>
    <t>0.0261583762135502</t>
  </si>
  <si>
    <t>0.0747380875350242</t>
  </si>
  <si>
    <t>0.0747031447753905</t>
  </si>
  <si>
    <t>0.0262539726304067</t>
  </si>
  <si>
    <t>0.0746950671231221</t>
  </si>
  <si>
    <t>0.0262673590241603</t>
  </si>
  <si>
    <t>-0.0746862390931286</t>
  </si>
  <si>
    <t>0.0262830576499084</t>
  </si>
  <si>
    <t>0.0746814380188293</t>
  </si>
  <si>
    <t>0.0262864060829732</t>
  </si>
  <si>
    <t>-0.0746567982039512</t>
  </si>
  <si>
    <t>0.0263507145784625</t>
  </si>
  <si>
    <t>-0.0746234968943619</t>
  </si>
  <si>
    <t>0.026433701528075</t>
  </si>
  <si>
    <t>-0.0746224386989745</t>
  </si>
  <si>
    <t>-0.0746149476193569</t>
  </si>
  <si>
    <t>0.0264453766964556</t>
  </si>
  <si>
    <t>-0.0746083703585623</t>
  </si>
  <si>
    <t>0.0264542396836657</t>
  </si>
  <si>
    <t>-0.0745744053811201</t>
  </si>
  <si>
    <t>0.0265477758809849</t>
  </si>
  <si>
    <t>0.0745666202484258</t>
  </si>
  <si>
    <t>0.0265489511026207</t>
  </si>
  <si>
    <t>-0.0745682705694991</t>
  </si>
  <si>
    <t>0.074559825895851</t>
  </si>
  <si>
    <t>0.0265585297071238</t>
  </si>
  <si>
    <t>-0.0745502189938805</t>
  </si>
  <si>
    <t>0.0265768282453344</t>
  </si>
  <si>
    <t>0.0745423049077986</t>
  </si>
  <si>
    <t>0.0265848369245988</t>
  </si>
  <si>
    <t>0.0745377656050742</t>
  </si>
  <si>
    <t>0.0745365442750518</t>
  </si>
  <si>
    <t>-0.0745321052257821</t>
  </si>
  <si>
    <t>0.0265871460584611</t>
  </si>
  <si>
    <t>0.0745277881895695</t>
  </si>
  <si>
    <t>0.0265890815005747</t>
  </si>
  <si>
    <t>0.0744681138101099</t>
  </si>
  <si>
    <t>0.026763081389419</t>
  </si>
  <si>
    <t>-0.0744481508663219</t>
  </si>
  <si>
    <t>0.0268138429046188</t>
  </si>
  <si>
    <t>0.0744340765580056</t>
  </si>
  <si>
    <t>0.0268462796646983</t>
  </si>
  <si>
    <t>0.0744208179726298</t>
  </si>
  <si>
    <t>0.026876201315814</t>
  </si>
  <si>
    <t>0.0743908830564212</t>
  </si>
  <si>
    <t>0.0269468565770185</t>
  </si>
  <si>
    <t>-0.0743940950042574</t>
  </si>
  <si>
    <t>0.0743719972179145</t>
  </si>
  <si>
    <t>0.0269945534791014</t>
  </si>
  <si>
    <t>-0.0743650001211063</t>
  </si>
  <si>
    <t>0.0270049526216499</t>
  </si>
  <si>
    <t>-0.0743589661180631</t>
  </si>
  <si>
    <t>0.0270123324472309</t>
  </si>
  <si>
    <t>-0.0743514374413186</t>
  </si>
  <si>
    <t>0.0270244160947897</t>
  </si>
  <si>
    <t>-0.0743337673011054</t>
  </si>
  <si>
    <t>0.0270452512096759</t>
  </si>
  <si>
    <t>-0.0743360909569294</t>
  </si>
  <si>
    <t>-0.0743391728882586</t>
  </si>
  <si>
    <t>0.0743151017413138</t>
  </si>
  <si>
    <t>0.0270808416805921</t>
  </si>
  <si>
    <t>0.0743187617521548</t>
  </si>
  <si>
    <t>0.0742981783908458</t>
  </si>
  <si>
    <t>0.027122580871959</t>
  </si>
  <si>
    <t>-0.0742773787388196</t>
  </si>
  <si>
    <t>0.0271766200828869</t>
  </si>
  <si>
    <t>-0.0742674305380826</t>
  </si>
  <si>
    <t>0.0271964409051981</t>
  </si>
  <si>
    <t>-0.0742590325374054</t>
  </si>
  <si>
    <t>0.0272113755692107</t>
  </si>
  <si>
    <t>-0.0742469305799592</t>
  </si>
  <si>
    <t>0.0272264247268554</t>
  </si>
  <si>
    <t>0.0742490640044871</t>
  </si>
  <si>
    <t>-0.0741851977682152</t>
  </si>
  <si>
    <t>0.0274106445925028</t>
  </si>
  <si>
    <t>-0.0741440749414057</t>
  </si>
  <si>
    <t>0.0275300616480999</t>
  </si>
  <si>
    <t>-0.0741349766671971</t>
  </si>
  <si>
    <t>0.0275474052133829</t>
  </si>
  <si>
    <t>-0.0741156290244339</t>
  </si>
  <si>
    <t>0.0275975582651243</t>
  </si>
  <si>
    <t>0.0740985500775058</t>
  </si>
  <si>
    <t>0.0276405198123419</t>
  </si>
  <si>
    <t>0.0740900370507317</t>
  </si>
  <si>
    <t>0.0276560556848861</t>
  </si>
  <si>
    <t>-0.0740780449904296</t>
  </si>
  <si>
    <t>0.0276827686323337</t>
  </si>
  <si>
    <t>0.0740716486081411</t>
  </si>
  <si>
    <t>0.0276915348586949</t>
  </si>
  <si>
    <t>0.0740671200206889</t>
  </si>
  <si>
    <t>0.0276943092376457</t>
  </si>
  <si>
    <t>0.0740458999456556</t>
  </si>
  <si>
    <t>0.0277507344204939</t>
  </si>
  <si>
    <t>-0.0740122222208089</t>
  </si>
  <si>
    <t>0.0278474348363394</t>
  </si>
  <si>
    <t>0.0739800696060567</t>
  </si>
  <si>
    <t>0.0279394993990234</t>
  </si>
  <si>
    <t>0.0739541457095615</t>
  </si>
  <si>
    <t>0.027987886150351</t>
  </si>
  <si>
    <t>-0.0739554072461633</t>
  </si>
  <si>
    <t>0.0739570012774453</t>
  </si>
  <si>
    <t>-0.0739204903921661</t>
  </si>
  <si>
    <t>0.0280794722308835</t>
  </si>
  <si>
    <t>-0.073918609750534</t>
  </si>
  <si>
    <t>-0.0739132280374801</t>
  </si>
  <si>
    <t>0.02808507832931</t>
  </si>
  <si>
    <t>0.0738978014183798</t>
  </si>
  <si>
    <t>0.0281114719817964</t>
  </si>
  <si>
    <t>0.0738988657561264</t>
  </si>
  <si>
    <t>0.0738922788464627</t>
  </si>
  <si>
    <t>0.0281175537063003</t>
  </si>
  <si>
    <t>0.0738833871757707</t>
  </si>
  <si>
    <t>0.0281289835997024</t>
  </si>
  <si>
    <t>-0.0738814638949118</t>
  </si>
  <si>
    <t>0.0738430352683872</t>
  </si>
  <si>
    <t>0.028233636250969</t>
  </si>
  <si>
    <t>-0.0738420620460241</t>
  </si>
  <si>
    <t>0.0738351036112813</t>
  </si>
  <si>
    <t>0.0282444475397213</t>
  </si>
  <si>
    <t>-0.0738290493776634</t>
  </si>
  <si>
    <t>0.0282523121577164</t>
  </si>
  <si>
    <t>0.0738232445032212</t>
  </si>
  <si>
    <t>0.0282593678420065</t>
  </si>
  <si>
    <t>0.0737982276487906</t>
  </si>
  <si>
    <t>0.0283292777145273</t>
  </si>
  <si>
    <t>0.0737927620614082</t>
  </si>
  <si>
    <t>0.0283352447785337</t>
  </si>
  <si>
    <t>0.0737637954900771</t>
  </si>
  <si>
    <t>0.0284063349629917</t>
  </si>
  <si>
    <t>0.073764605233604</t>
  </si>
  <si>
    <t>0.0737598097669414</t>
  </si>
  <si>
    <t>0.028407468718544</t>
  </si>
  <si>
    <t>-0.073752443064301</t>
  </si>
  <si>
    <t>0.0284077648411177</t>
  </si>
  <si>
    <t>0.073753172335458</t>
  </si>
  <si>
    <t>-0.0737367585071813</t>
  </si>
  <si>
    <t>0.0284473303018578</t>
  </si>
  <si>
    <t>-0.0736828677766489</t>
  </si>
  <si>
    <t>0.0286128923970063</t>
  </si>
  <si>
    <t>0.0736439976401347</t>
  </si>
  <si>
    <t>0.0287066727817378</t>
  </si>
  <si>
    <t>-0.0736449533155998</t>
  </si>
  <si>
    <t>-0.0736436099599559</t>
  </si>
  <si>
    <t>0.0736253577379212</t>
  </si>
  <si>
    <t>0.0287430851022085</t>
  </si>
  <si>
    <t>-0.0736287420819993</t>
  </si>
  <si>
    <t>-0.0736149888362986</t>
  </si>
  <si>
    <t>0.0287591732098874</t>
  </si>
  <si>
    <t>-0.073613246532301</t>
  </si>
  <si>
    <t>-0.0736082368707045</t>
  </si>
  <si>
    <t>0.0287637558958128</t>
  </si>
  <si>
    <t>0.0735805018578394</t>
  </si>
  <si>
    <t>0.0288438341922552</t>
  </si>
  <si>
    <t>-0.0735684106431187</t>
  </si>
  <si>
    <t>0.028871997114799</t>
  </si>
  <si>
    <t>0.0735509582265758</t>
  </si>
  <si>
    <t>0.0289180521602498</t>
  </si>
  <si>
    <t>0.073543574858645</t>
  </si>
  <si>
    <t>0.0289305823855811</t>
  </si>
  <si>
    <t>-0.0735283768515989</t>
  </si>
  <si>
    <t>0.0289691977499184</t>
  </si>
  <si>
    <t>-0.0734979614830278</t>
  </si>
  <si>
    <t>0.0290587595587982</t>
  </si>
  <si>
    <t>0.0734678069736815</t>
  </si>
  <si>
    <t>0.0291476922040022</t>
  </si>
  <si>
    <t>-0.0734594333365336</t>
  </si>
  <si>
    <t>0.0291636438317639</t>
  </si>
  <si>
    <t>0.0734387580606037</t>
  </si>
  <si>
    <t>0.0292209607201647</t>
  </si>
  <si>
    <t>0.0734266923831227</t>
  </si>
  <si>
    <t>0.0292493805879884</t>
  </si>
  <si>
    <t>0.0734155027595315</t>
  </si>
  <si>
    <t>0.0292748758867966</t>
  </si>
  <si>
    <t>0.0733841349294685</t>
  </si>
  <si>
    <t>0.0293584475460325</t>
  </si>
  <si>
    <t>-0.0733834922021775</t>
  </si>
  <si>
    <t>-0.0733695364586498</t>
  </si>
  <si>
    <t>0.0293933853558635</t>
  </si>
  <si>
    <t>0.07335759082242</t>
  </si>
  <si>
    <t>0.0294215598381984</t>
  </si>
  <si>
    <t>0.073343049625697</t>
  </si>
  <si>
    <t>0.0294585520495918</t>
  </si>
  <si>
    <t>0.0733374314067033</t>
  </si>
  <si>
    <t>0.0294653424537175</t>
  </si>
  <si>
    <t>-0.0733268747377613</t>
  </si>
  <si>
    <t>0.0294888769113207</t>
  </si>
  <si>
    <t>-0.0733115613021367</t>
  </si>
  <si>
    <t>0.0295285727651882</t>
  </si>
  <si>
    <t>-0.0733003958082949</t>
  </si>
  <si>
    <t>0.0295542252695533</t>
  </si>
  <si>
    <t>-0.0732915592409398</t>
  </si>
  <si>
    <t>0.029554361455842</t>
  </si>
  <si>
    <t>-0.0732895311353482</t>
  </si>
  <si>
    <t>0.0732926132618015</t>
  </si>
  <si>
    <t>0.0732690135326108</t>
  </si>
  <si>
    <t>0.0296118494498679</t>
  </si>
  <si>
    <t>-0.0732640713213998</t>
  </si>
  <si>
    <t>0.0296163995211155</t>
  </si>
  <si>
    <t>0.0732576540861226</t>
  </si>
  <si>
    <t>0.0296259740953717</t>
  </si>
  <si>
    <t>-0.0732398992040567</t>
  </si>
  <si>
    <t>0.029674173775102</t>
  </si>
  <si>
    <t>-0.0732149543496563</t>
  </si>
  <si>
    <t>0.0297469935972159</t>
  </si>
  <si>
    <t>-0.0731847847628745</t>
  </si>
  <si>
    <t>0.0298378618810323</t>
  </si>
  <si>
    <t>-0.0731524039575006</t>
  </si>
  <si>
    <t>0.0299037244946327</t>
  </si>
  <si>
    <t>-0.0731617074479059</t>
  </si>
  <si>
    <t>0.0731580161334295</t>
  </si>
  <si>
    <t>0.073151174365639</t>
  </si>
  <si>
    <t>-0.0731432909646856</t>
  </si>
  <si>
    <t>0.0299184364674595</t>
  </si>
  <si>
    <t>-0.0731264338495461</t>
  </si>
  <si>
    <t>0.029963986931275</t>
  </si>
  <si>
    <t>-0.0731086146384361</t>
  </si>
  <si>
    <t>0.030012911921387</t>
  </si>
  <si>
    <t>-0.0730967075320576</t>
  </si>
  <si>
    <t>0.0300374016797795</t>
  </si>
  <si>
    <t>0.0730943156019279</t>
  </si>
  <si>
    <t>0.0730710129526904</t>
  </si>
  <si>
    <t>0.0301053574214685</t>
  </si>
  <si>
    <t>0.0730653022752186</t>
  </si>
  <si>
    <t>0.0301126738793935</t>
  </si>
  <si>
    <t>-0.0730519697020815</t>
  </si>
  <si>
    <t>0.0301463191027471</t>
  </si>
  <si>
    <t>-0.0730108846926571</t>
  </si>
  <si>
    <t>0.0302412220203905</t>
  </si>
  <si>
    <t>-0.0730101892178224</t>
  </si>
  <si>
    <t>-0.0730203606546952</t>
  </si>
  <si>
    <t>-0.0730104063141833</t>
  </si>
  <si>
    <t>-0.0729951898488362</t>
  </si>
  <si>
    <t>0.0302807873154381</t>
  </si>
  <si>
    <t>-0.0729872890444759</t>
  </si>
  <si>
    <t>0.030295762807216</t>
  </si>
  <si>
    <t>0.072959740912025</t>
  </si>
  <si>
    <t>0.0303687171870275</t>
  </si>
  <si>
    <t>0.0729567505285595</t>
  </si>
  <si>
    <t>-0.0729555387549959</t>
  </si>
  <si>
    <t>0.0729506010283966</t>
  </si>
  <si>
    <t>0.0303734399982557</t>
  </si>
  <si>
    <t>-0.072918291973951</t>
  </si>
  <si>
    <t>0.0304734802799781</t>
  </si>
  <si>
    <t>-0.0728920091817208</t>
  </si>
  <si>
    <t>0.0305527440816115</t>
  </si>
  <si>
    <t>0.0728495377481006</t>
  </si>
  <si>
    <t>0.0306889498932555</t>
  </si>
  <si>
    <t>0.0728101184638751</t>
  </si>
  <si>
    <t>0.0308149441287795</t>
  </si>
  <si>
    <t>-0.0727933947854299</t>
  </si>
  <si>
    <t>0.0308612700185343</t>
  </si>
  <si>
    <t>-0.0727802634290385</t>
  </si>
  <si>
    <t>0.030894977063732</t>
  </si>
  <si>
    <t>0.0727710896875216</t>
  </si>
  <si>
    <t>0.0309147394481008</t>
  </si>
  <si>
    <t>0.0727530604035611</t>
  </si>
  <si>
    <t>0.0309658215248389</t>
  </si>
  <si>
    <t>-0.0727301789976286</t>
  </si>
  <si>
    <t>0.0310341695530966</t>
  </si>
  <si>
    <t>-0.0727189440348591</t>
  </si>
  <si>
    <t>0.0310562556592798</t>
  </si>
  <si>
    <t>0.0727168011525005</t>
  </si>
  <si>
    <t>0.0726387661262041</t>
  </si>
  <si>
    <t>0.03129575433982</t>
  </si>
  <si>
    <t>-0.0726391666778875</t>
  </si>
  <si>
    <t>0.0726450566650316</t>
  </si>
  <si>
    <t>-0.0726280699086991</t>
  </si>
  <si>
    <t>0.0313211993657265</t>
  </si>
  <si>
    <t>-0.0726171249372504</t>
  </si>
  <si>
    <t>0.0313475547685081</t>
  </si>
  <si>
    <t>-0.0726057093834822</t>
  </si>
  <si>
    <t>0.0313756160375685</t>
  </si>
  <si>
    <t>0.0725981504215601</t>
  </si>
  <si>
    <t>0.0313898977207526</t>
  </si>
  <si>
    <t>-0.0725926389713627</t>
  </si>
  <si>
    <t>0.0313968592703004</t>
  </si>
  <si>
    <t>-0.0725741322148415</t>
  </si>
  <si>
    <t>0.0314503789909555</t>
  </si>
  <si>
    <t>0.0725657767712344</t>
  </si>
  <si>
    <t>0.0314675566999796</t>
  </si>
  <si>
    <t>0.0725394816408383</t>
  </si>
  <si>
    <t>0.0315491706857216</t>
  </si>
  <si>
    <t>0.0725338995001148</t>
  </si>
  <si>
    <t>0.0315564291015441</t>
  </si>
  <si>
    <t>-0.0725297807127099</t>
  </si>
  <si>
    <t>0.0315584317544101</t>
  </si>
  <si>
    <t>0.0724981012231946</t>
  </si>
  <si>
    <t>0.0316468315061182</t>
  </si>
  <si>
    <t>0.0725004343078584</t>
  </si>
  <si>
    <t>-0.0724511268764385</t>
  </si>
  <si>
    <t>0.0317738804261926</t>
  </si>
  <si>
    <t>-0.0724451226563469</t>
  </si>
  <si>
    <t>-0.0724529234525199</t>
  </si>
  <si>
    <t>0.0724453878819606</t>
  </si>
  <si>
    <t>0.072449441977927</t>
  </si>
  <si>
    <t>-0.0724359537225015</t>
  </si>
  <si>
    <t>0.0317813390064893</t>
  </si>
  <si>
    <t>0.0724391495761216</t>
  </si>
  <si>
    <t>0.0724282717211527</t>
  </si>
  <si>
    <t>0.0317962804647664</t>
  </si>
  <si>
    <t>-0.0724207773363657</t>
  </si>
  <si>
    <t>0.0318102972814438</t>
  </si>
  <si>
    <t>0.0724172987878054</t>
  </si>
  <si>
    <t>0.0724134828372339</t>
  </si>
  <si>
    <t>0.0318112676756556</t>
  </si>
  <si>
    <t>-0.0723734197214992</t>
  </si>
  <si>
    <t>0.0319375144894397</t>
  </si>
  <si>
    <t>0.0723715663948079</t>
  </si>
  <si>
    <t>-0.0723506939920878</t>
  </si>
  <si>
    <t>0.0320004935261765</t>
  </si>
  <si>
    <t>0.0723391073799159</t>
  </si>
  <si>
    <t>0.0320219114827606</t>
  </si>
  <si>
    <t>-0.0723377195430728</t>
  </si>
  <si>
    <t>0.0723311927296075</t>
  </si>
  <si>
    <t>0.0320251619377173</t>
  </si>
  <si>
    <t>-0.0723282259676763</t>
  </si>
  <si>
    <t>-0.0723262027911815</t>
  </si>
  <si>
    <t>0.0723165271474079</t>
  </si>
  <si>
    <t>0.0320337836975542</t>
  </si>
  <si>
    <t>0.0723175820691861</t>
  </si>
  <si>
    <t>-0.072313221728615</t>
  </si>
  <si>
    <t>0.0722764570087376</t>
  </si>
  <si>
    <t>0.0321549455208508</t>
  </si>
  <si>
    <t>-0.0722686335358867</t>
  </si>
  <si>
    <t>0.0321687441559971</t>
  </si>
  <si>
    <t>0.0722656106067657</t>
  </si>
  <si>
    <t>-0.0722398006969482</t>
  </si>
  <si>
    <t>0.0322502227847621</t>
  </si>
  <si>
    <t>0.0722318150207324</t>
  </si>
  <si>
    <t>0.0322536000043195</t>
  </si>
  <si>
    <t>0.0722342512071557</t>
  </si>
  <si>
    <t>-0.0722235143338545</t>
  </si>
  <si>
    <t>0.0322710730397951</t>
  </si>
  <si>
    <t>-0.0722020794650326</t>
  </si>
  <si>
    <t>0.032336726086269</t>
  </si>
  <si>
    <t>-0.0721936388667408</t>
  </si>
  <si>
    <t>0.0323547577232241</t>
  </si>
  <si>
    <t>0.0721879483050272</t>
  </si>
  <si>
    <t>0.032362701469357</t>
  </si>
  <si>
    <t>0.0721792644480701</t>
  </si>
  <si>
    <t>0.0323816466034253</t>
  </si>
  <si>
    <t>0.0721165596674738</t>
  </si>
  <si>
    <t>0.0325997200155601</t>
  </si>
  <si>
    <t>-0.0721113281356692</t>
  </si>
  <si>
    <t>0.0326060238970622</t>
  </si>
  <si>
    <t>0.0720951980520169</t>
  </si>
  <si>
    <t>0.0326526475162148</t>
  </si>
  <si>
    <t>-0.07200769613308</t>
  </si>
  <si>
    <t>0.0329384691647081</t>
  </si>
  <si>
    <t>-0.0720100135642191</t>
  </si>
  <si>
    <t>-0.0720139321565204</t>
  </si>
  <si>
    <t>0.0719928348543243</t>
  </si>
  <si>
    <t>0.0329807788435949</t>
  </si>
  <si>
    <t>-0.0719565951773549</t>
  </si>
  <si>
    <t>0.0331031383632045</t>
  </si>
  <si>
    <t>0.0719466613174607</t>
  </si>
  <si>
    <t>0.0331271622807089</t>
  </si>
  <si>
    <t>-0.0719369832123835</t>
  </si>
  <si>
    <t>0.0331421379081318</t>
  </si>
  <si>
    <t>-0.0719356244399776</t>
  </si>
  <si>
    <t>-0.071905159788885</t>
  </si>
  <si>
    <t>0.0332433074547543</t>
  </si>
  <si>
    <t>0.0718660977358237</t>
  </si>
  <si>
    <t>0.0333771759689112</t>
  </si>
  <si>
    <t>0.071859208968133</t>
  </si>
  <si>
    <t>0.0333776870864838</t>
  </si>
  <si>
    <t>0.0718589246905561</t>
  </si>
  <si>
    <t>-0.0718349789043555</t>
  </si>
  <si>
    <t>0.0334548406717212</t>
  </si>
  <si>
    <t>0.0718215252669861</t>
  </si>
  <si>
    <t>0.0334924264888159</t>
  </si>
  <si>
    <t>0.0718070113039816</t>
  </si>
  <si>
    <t>0.0335340684952659</t>
  </si>
  <si>
    <t>-0.0717959751989435</t>
  </si>
  <si>
    <t>0.0335570314273688</t>
  </si>
  <si>
    <t>0.0717939227390827</t>
  </si>
  <si>
    <t>-0.0717730902714446</t>
  </si>
  <si>
    <t>0.033622734663139</t>
  </si>
  <si>
    <t>-0.0717584949314089</t>
  </si>
  <si>
    <t>0.0336514949378532</t>
  </si>
  <si>
    <t>0.071760562804904</t>
  </si>
  <si>
    <t>-0.0717484425239623</t>
  </si>
  <si>
    <t>0.0336630230560554</t>
  </si>
  <si>
    <t>-0.0717512876747374</t>
  </si>
  <si>
    <t>-0.0717329213971834</t>
  </si>
  <si>
    <t>0.033698818094874</t>
  </si>
  <si>
    <t>-0.0717320135184631</t>
  </si>
  <si>
    <t>-0.071715730927363</t>
  </si>
  <si>
    <t>0.033747447166262</t>
  </si>
  <si>
    <t>0.0717061123669997</t>
  </si>
  <si>
    <t>0.0337701721702875</t>
  </si>
  <si>
    <t>0.0716992546445178</t>
  </si>
  <si>
    <t>0.0717007382265806</t>
  </si>
  <si>
    <t>-0.0716887639741262</t>
  </si>
  <si>
    <t>0.0337968119908461</t>
  </si>
  <si>
    <t>-0.0716758808933485</t>
  </si>
  <si>
    <t>0.0338326020807818</t>
  </si>
  <si>
    <t>0.0716627836081661</t>
  </si>
  <si>
    <t>0.0338692461704758</t>
  </si>
  <si>
    <t>-0.0716440365440671</t>
  </si>
  <si>
    <t>0.0339275347185607</t>
  </si>
  <si>
    <t>0.0716337757697542</t>
  </si>
  <si>
    <t>0.0339534139550697</t>
  </si>
  <si>
    <t>0.0716184465988941</t>
  </si>
  <si>
    <t>0.0339903897605541</t>
  </si>
  <si>
    <t>0.0716066467798885</t>
  </si>
  <si>
    <t>-0.0716091989018377</t>
  </si>
  <si>
    <t>-0.0716148522758176</t>
  </si>
  <si>
    <t>-0.0716077314081071</t>
  </si>
  <si>
    <t>0.0715907752575712</t>
  </si>
  <si>
    <t>0.0340378457919252</t>
  </si>
  <si>
    <t>-0.0715599264514697</t>
  </si>
  <si>
    <t>0.0341160902019253</t>
  </si>
  <si>
    <t>-0.0715604739476828</t>
  </si>
  <si>
    <t>0.071562597770134</t>
  </si>
  <si>
    <t>0.0715542862052908</t>
  </si>
  <si>
    <t>0.0341243634744249</t>
  </si>
  <si>
    <t>-0.0715427544606702</t>
  </si>
  <si>
    <t>0.0341552983932512</t>
  </si>
  <si>
    <t>-0.0715243716443614</t>
  </si>
  <si>
    <t>0.0342126438037429</t>
  </si>
  <si>
    <t>-0.0715022343608371</t>
  </si>
  <si>
    <t>0.0342845627571722</t>
  </si>
  <si>
    <t>0.0714782174881666</t>
  </si>
  <si>
    <t>0.0343638841888171</t>
  </si>
  <si>
    <t>0.0714687952846824</t>
  </si>
  <si>
    <t>0.0343868543017141</t>
  </si>
  <si>
    <t>0.0714499858908613</t>
  </si>
  <si>
    <t>0.0344462012391263</t>
  </si>
  <si>
    <t>-0.0714398901216225</t>
  </si>
  <si>
    <t>0.034471836687165</t>
  </si>
  <si>
    <t>0.0714107961686484</t>
  </si>
  <si>
    <t>0.0345712768577266</t>
  </si>
  <si>
    <t>-0.0714035898982082</t>
  </si>
  <si>
    <t>0.0345857596791366</t>
  </si>
  <si>
    <t>-0.0713967618063823</t>
  </si>
  <si>
    <t>0.0345987803795676</t>
  </si>
  <si>
    <t>-0.0713597336974717</t>
  </si>
  <si>
    <t>0.0347294999683086</t>
  </si>
  <si>
    <t>0.0713554096791282</t>
  </si>
  <si>
    <t>0.0347327967577679</t>
  </si>
  <si>
    <t>-0.071335815583309</t>
  </si>
  <si>
    <t>0.0347957481766645</t>
  </si>
  <si>
    <t>-0.0713176024738757</t>
  </si>
  <si>
    <t>0.0348533945520203</t>
  </si>
  <si>
    <t>-0.0713082139586503</t>
  </si>
  <si>
    <t>0.0348629310137358</t>
  </si>
  <si>
    <t>0.0713096626724514</t>
  </si>
  <si>
    <t>-0.0712930669637688</t>
  </si>
  <si>
    <t>0.0349086604348</t>
  </si>
  <si>
    <t>-0.0712843663596696</t>
  </si>
  <si>
    <t>0.0349291539724417</t>
  </si>
  <si>
    <t>0.0712724072167686</t>
  </si>
  <si>
    <t>0.0349545522035925</t>
  </si>
  <si>
    <t>-0.0712709474599672</t>
  </si>
  <si>
    <t>0.0712596707196348</t>
  </si>
  <si>
    <t>0.0349851952690788</t>
  </si>
  <si>
    <t>0.0712399656583915</t>
  </si>
  <si>
    <t>0.0350490023388519</t>
  </si>
  <si>
    <t>-0.0712057389770475</t>
  </si>
  <si>
    <t>0.0351481548108474</t>
  </si>
  <si>
    <t>-0.0712076294492326</t>
  </si>
  <si>
    <t>-0.0712014156052237</t>
  </si>
  <si>
    <t>-0.071200915554414</t>
  </si>
  <si>
    <t>0.0711875872551603</t>
  </si>
  <si>
    <t>0.0351870586417329</t>
  </si>
  <si>
    <t>0.0711715590365489</t>
  </si>
  <si>
    <t>0.0352366693037314</t>
  </si>
  <si>
    <t>0.0711634097868016</t>
  </si>
  <si>
    <t>0.0352471033655361</t>
  </si>
  <si>
    <t>0.0711619917497084</t>
  </si>
  <si>
    <t>0.0711511776814703</t>
  </si>
  <si>
    <t>0.0352624860290173</t>
  </si>
  <si>
    <t>-0.0711518356976576</t>
  </si>
  <si>
    <t>-0.071140138819483</t>
  </si>
  <si>
    <t>0.0352803196367424</t>
  </si>
  <si>
    <t>-0.0711397495357772</t>
  </si>
  <si>
    <t>-0.0711330717527784</t>
  </si>
  <si>
    <t>0.035293057578665</t>
  </si>
  <si>
    <t>0.0711223312411327</t>
  </si>
  <si>
    <t>0.0353047596648294</t>
  </si>
  <si>
    <t>0.0711197488232219</t>
  </si>
  <si>
    <t>-0.0711216404047665</t>
  </si>
  <si>
    <t>-0.0710797493250829</t>
  </si>
  <si>
    <t>0.0354359086845961</t>
  </si>
  <si>
    <t>-0.0710798050751786</t>
  </si>
  <si>
    <t>-0.071074247884305</t>
  </si>
  <si>
    <t>0.0354440456828225</t>
  </si>
  <si>
    <t>-0.071022727875614</t>
  </si>
  <si>
    <t>0.0355981404386892</t>
  </si>
  <si>
    <t>-0.0710217073170227</t>
  </si>
  <si>
    <t>0.0710310023045288</t>
  </si>
  <si>
    <t>-0.0710223374802787</t>
  </si>
  <si>
    <t>-0.0710087621152973</t>
  </si>
  <si>
    <t>0.0356360042374932</t>
  </si>
  <si>
    <t>-0.0710034823030469</t>
  </si>
  <si>
    <t>0.0356433167282278</t>
  </si>
  <si>
    <t>0.0709961080171466</t>
  </si>
  <si>
    <t>0.035658991666736</t>
  </si>
  <si>
    <t>-0.0709836226187598</t>
  </si>
  <si>
    <t>0.0356950841621425</t>
  </si>
  <si>
    <t>0.0709694042917201</t>
  </si>
  <si>
    <t>0.0357243775603719</t>
  </si>
  <si>
    <t>0.0709716421481605</t>
  </si>
  <si>
    <t>-0.0709531602824244</t>
  </si>
  <si>
    <t>0.0357755735767469</t>
  </si>
  <si>
    <t>-0.0709395000082796</t>
  </si>
  <si>
    <t>0.0358164856827731</t>
  </si>
  <si>
    <t>0.0709333367444831</t>
  </si>
  <si>
    <t>0.0358273944628096</t>
  </si>
  <si>
    <t>-0.0708845863522737</t>
  </si>
  <si>
    <t>0.0360041596656012</t>
  </si>
  <si>
    <t>-0.0708789936621639</t>
  </si>
  <si>
    <t>-0.0708816006320065</t>
  </si>
  <si>
    <t>0.0708669587320863</t>
  </si>
  <si>
    <t>0.0360387664371068</t>
  </si>
  <si>
    <t>0.0708280175154611</t>
  </si>
  <si>
    <t>0.0361819862937251</t>
  </si>
  <si>
    <t>0.0708148777412483</t>
  </si>
  <si>
    <t>0.0362212140763676</t>
  </si>
  <si>
    <t>0.0707942675545432</t>
  </si>
  <si>
    <t>0.0362907366595113</t>
  </si>
  <si>
    <t>-0.0707720468161073</t>
  </si>
  <si>
    <t>0.0363669144094455</t>
  </si>
  <si>
    <t>-0.070753664922731</t>
  </si>
  <si>
    <t>0.0364276265075293</t>
  </si>
  <si>
    <t>-0.0707389789998516</t>
  </si>
  <si>
    <t>0.0364651653647261</t>
  </si>
  <si>
    <t>-0.0707375660261755</t>
  </si>
  <si>
    <t>-0.0707248831379675</t>
  </si>
  <si>
    <t>0.0365028150505492</t>
  </si>
  <si>
    <t>-0.0707125880729937</t>
  </si>
  <si>
    <t>0.0365389207320235</t>
  </si>
  <si>
    <t>0.0706395304600581</t>
  </si>
  <si>
    <t>0.0368236475222183</t>
  </si>
  <si>
    <t>-0.0706206192586169</t>
  </si>
  <si>
    <t>0.0368590215583896</t>
  </si>
  <si>
    <t>-0.0706220337878797</t>
  </si>
  <si>
    <t>-0.0706216219203639</t>
  </si>
  <si>
    <t>-0.0706100915577014</t>
  </si>
  <si>
    <t>0.0368881812816662</t>
  </si>
  <si>
    <t>0.0706033174194546</t>
  </si>
  <si>
    <t>0.0368951489452027</t>
  </si>
  <si>
    <t>-0.0705981145991844</t>
  </si>
  <si>
    <t>0.0705985438333238</t>
  </si>
  <si>
    <t>-0.0705823370435845</t>
  </si>
  <si>
    <t>0.0369318562383792</t>
  </si>
  <si>
    <t>-0.0705834808271105</t>
  </si>
  <si>
    <t>0.070565512829337207</t>
  </si>
  <si>
    <t>0.0369870082018214</t>
  </si>
  <si>
    <t>-0.0705554176050672</t>
  </si>
  <si>
    <t>0.0370144965979557</t>
  </si>
  <si>
    <t>0.0705349434134029</t>
  </si>
  <si>
    <t>0.0370848234735973</t>
  </si>
  <si>
    <t>-0.0705286668940516</t>
  </si>
  <si>
    <t>0.0370966115743325</t>
  </si>
  <si>
    <t>0.0705156947513415</t>
  </si>
  <si>
    <t>0.0371360661269244</t>
  </si>
  <si>
    <t>0.0705117039835432</t>
  </si>
  <si>
    <t>0.0371384287086552</t>
  </si>
  <si>
    <t>0.0705035576347062</t>
  </si>
  <si>
    <t>0.0371579723528825</t>
  </si>
  <si>
    <t>-0.070487866636358</t>
  </si>
  <si>
    <t>0.0372087443944354</t>
  </si>
  <si>
    <t>0.0704759941626247</t>
  </si>
  <si>
    <t>0.0372437584424272</t>
  </si>
  <si>
    <t>0.0704656536197597</t>
  </si>
  <si>
    <t>0.0372724535178801</t>
  </si>
  <si>
    <t>-0.0704593857858851</t>
  </si>
  <si>
    <t>0.0372842817346978</t>
  </si>
  <si>
    <t>-0.0704164607791347</t>
  </si>
  <si>
    <t>0.037448414352707</t>
  </si>
  <si>
    <t>0.0703732741433836</t>
  </si>
  <si>
    <t>0.0376142773387009</t>
  </si>
  <si>
    <t>-0.070362158072199</t>
  </si>
  <si>
    <t>0.0376464699754963</t>
  </si>
  <si>
    <t>0.0703219208670828</t>
  </si>
  <si>
    <t>0.0378007252435503</t>
  </si>
  <si>
    <t>-0.0703165235687244</t>
  </si>
  <si>
    <t>0.0378090495942843</t>
  </si>
  <si>
    <t>0.0703078071073595</t>
  </si>
  <si>
    <t>0.037821205992163</t>
  </si>
  <si>
    <t>0.0703068031262393</t>
  </si>
  <si>
    <t>0.0702979252905032</t>
  </si>
  <si>
    <t>0.0378441639286934</t>
  </si>
  <si>
    <t>-0.0702824503064895</t>
  </si>
  <si>
    <t>0.0378948704154357</t>
  </si>
  <si>
    <t>0.0702626533280139</t>
  </si>
  <si>
    <t>0.0379638380450173</t>
  </si>
  <si>
    <t>-0.0702532243262704</t>
  </si>
  <si>
    <t>0.0379892020283065</t>
  </si>
  <si>
    <t>0.070235073725571</t>
  </si>
  <si>
    <t>0.0380513748014203</t>
  </si>
  <si>
    <t>-0.0702155203394619</t>
  </si>
  <si>
    <t>0.0381195671635109</t>
  </si>
  <si>
    <t>0.0702058397998376</t>
  </si>
  <si>
    <t>0.0381460931314268</t>
  </si>
  <si>
    <t>-0.0702007582550964</t>
  </si>
  <si>
    <t>0.0381531812461172</t>
  </si>
  <si>
    <t>0.0701973339897068</t>
  </si>
  <si>
    <t>0.0381532646263304</t>
  </si>
  <si>
    <t>-0.0701666167509542</t>
  </si>
  <si>
    <t>0.0382689428668587</t>
  </si>
  <si>
    <t>0.0701532214369176</t>
  </si>
  <si>
    <t>0.0383113368350322</t>
  </si>
  <si>
    <t>-0.070136375903988</t>
  </si>
  <si>
    <t>0.0383539796404361</t>
  </si>
  <si>
    <t>-0.0701365546387802</t>
  </si>
  <si>
    <t>-0.0700844226785102</t>
  </si>
  <si>
    <t>0.0385607567626431</t>
  </si>
  <si>
    <t>-0.0700731915109347</t>
  </si>
  <si>
    <t>0.0385651535888253</t>
  </si>
  <si>
    <t>0.0700754452416552</t>
  </si>
  <si>
    <t>-0.0700751271949823</t>
  </si>
  <si>
    <t>-0.0700654515447054</t>
  </si>
  <si>
    <t>0.0385836920066824</t>
  </si>
  <si>
    <t>0.0700384455382402</t>
  </si>
  <si>
    <t>0.0386756709302544</t>
  </si>
  <si>
    <t>-0.0700371420405296</t>
  </si>
  <si>
    <t>-0.0700176478917745</t>
  </si>
  <si>
    <t>0.0387446143748998</t>
  </si>
  <si>
    <t>-0.0699559764567672</t>
  </si>
  <si>
    <t>0.0389950982674821</t>
  </si>
  <si>
    <t>-0.0699427534753998</t>
  </si>
  <si>
    <t>0.0390374752361393</t>
  </si>
  <si>
    <t>0.0699328300413383</t>
  </si>
  <si>
    <t>0.0390656476489708</t>
  </si>
  <si>
    <t>0.0699188257580349</t>
  </si>
  <si>
    <t>0.039111472950094</t>
  </si>
  <si>
    <t>-0.0698973108394386</t>
  </si>
  <si>
    <t>0.0391898498517206</t>
  </si>
  <si>
    <t>-0.0698869035092342</t>
  </si>
  <si>
    <t>0.0392202217950438</t>
  </si>
  <si>
    <t>-0.0698762053705097</t>
  </si>
  <si>
    <t>0.0392518778303921</t>
  </si>
  <si>
    <t>-0.069852206147835</t>
  </si>
  <si>
    <t>0.0393412947875979</t>
  </si>
  <si>
    <t>-0.0698437537577657</t>
  </si>
  <si>
    <t>0.0393632804499189</t>
  </si>
  <si>
    <t>0.0698226624860888</t>
  </si>
  <si>
    <t>0.0394402621289656</t>
  </si>
  <si>
    <t>-0.0697974204535577</t>
  </si>
  <si>
    <t>0.0395059201127019</t>
  </si>
  <si>
    <t>-0.0697974363966134</t>
  </si>
  <si>
    <t>-0.0698032756500406</t>
  </si>
  <si>
    <t>0.0697917549544953</t>
  </si>
  <si>
    <t>0.0395121764047996</t>
  </si>
  <si>
    <t>-0.0697892110667682</t>
  </si>
  <si>
    <t>-0.0697798207488347</t>
  </si>
  <si>
    <t>0.0395263901212327</t>
  </si>
  <si>
    <t>-0.0697791809833725</t>
  </si>
  <si>
    <t>-0.0697727918565071</t>
  </si>
  <si>
    <t>0.039539497601144</t>
  </si>
  <si>
    <t>-0.0697670357645555</t>
  </si>
  <si>
    <t>0.0395498513468919</t>
  </si>
  <si>
    <t>0.0697549166482476</t>
  </si>
  <si>
    <t>0.039558482845957</t>
  </si>
  <si>
    <t>-0.0697605630932971</t>
  </si>
  <si>
    <t>-0.06975571294495</t>
  </si>
  <si>
    <t>-0.0697401577569914</t>
  </si>
  <si>
    <t>0.0396081576803903</t>
  </si>
  <si>
    <t>-0.0697332929356405</t>
  </si>
  <si>
    <t>0.0396086440822351</t>
  </si>
  <si>
    <t>0.0697350234742162</t>
  </si>
  <si>
    <t>-0.0697288618880635</t>
  </si>
  <si>
    <t>0.0396132555916927</t>
  </si>
  <si>
    <t>-0.0697249595351696</t>
  </si>
  <si>
    <t>0.0396155631226772</t>
  </si>
  <si>
    <t>0.0697103540948267</t>
  </si>
  <si>
    <t>0.0396646432880622</t>
  </si>
  <si>
    <t>-0.0696845860593376</t>
  </si>
  <si>
    <t>0.0397626588032424</t>
  </si>
  <si>
    <t>0.0696800734473174</t>
  </si>
  <si>
    <t>0.0397676563915895</t>
  </si>
  <si>
    <t>0.0696664408080009</t>
  </si>
  <si>
    <t>0.0398126405334285</t>
  </si>
  <si>
    <t>-0.0696609962234247</t>
  </si>
  <si>
    <t>0.0398217391335469</t>
  </si>
  <si>
    <t>-0.0696412296811843</t>
  </si>
  <si>
    <t>0.0398838537973347</t>
  </si>
  <si>
    <t>0.0696370612533766</t>
  </si>
  <si>
    <t>-0.0696367401535535</t>
  </si>
  <si>
    <t>-0.0696270863395315</t>
  </si>
  <si>
    <t>0.0398966892587392</t>
  </si>
  <si>
    <t>-0.0696291165896939</t>
  </si>
  <si>
    <t>-0.0696064381622815</t>
  </si>
  <si>
    <t>0.0399726804953497</t>
  </si>
  <si>
    <t>0.0695914929899295</t>
  </si>
  <si>
    <t>0.0400236696519836</t>
  </si>
  <si>
    <t>0.0695510902902803</t>
  </si>
  <si>
    <t>0.0401871269135382</t>
  </si>
  <si>
    <t>-0.0695420791586742</t>
  </si>
  <si>
    <t>0.040212101113534</t>
  </si>
  <si>
    <t>-0.069505822532024</t>
  </si>
  <si>
    <t>0.0403226295871919</t>
  </si>
  <si>
    <t>0.0695107931703687</t>
  </si>
  <si>
    <t>-0.0695067194600221</t>
  </si>
  <si>
    <t>-0.0695036741285541</t>
  </si>
  <si>
    <t>-0.0694994795811654</t>
  </si>
  <si>
    <t>0.0403263328228685</t>
  </si>
  <si>
    <t>0.0694863889478102</t>
  </si>
  <si>
    <t>0.0403695021635369</t>
  </si>
  <si>
    <t>-0.0694775084216411</t>
  </si>
  <si>
    <t>0.0403940176318394</t>
  </si>
  <si>
    <t>0.0694679252181341</t>
  </si>
  <si>
    <t>0.0404067661042192</t>
  </si>
  <si>
    <t>0.0694712720199362</t>
  </si>
  <si>
    <t>-0.0694612841561337</t>
  </si>
  <si>
    <t>0.0404213630186325</t>
  </si>
  <si>
    <t>0.0694477245465301</t>
  </si>
  <si>
    <t>0.0404667203550538</t>
  </si>
  <si>
    <t>-0.0694331614712792</t>
  </si>
  <si>
    <t>0.040516590630958</t>
  </si>
  <si>
    <t>-0.0694235980207605</t>
  </si>
  <si>
    <t>0.0405442448012641</t>
  </si>
  <si>
    <t>0.0694151593372326</t>
  </si>
  <si>
    <t>0.040551981373405</t>
  </si>
  <si>
    <t>-0.0694153282552109</t>
  </si>
  <si>
    <t>-0.0693934531940604</t>
  </si>
  <si>
    <t>0.0406338136744186</t>
  </si>
  <si>
    <t>0.0693892437564058</t>
  </si>
  <si>
    <t>0.0406376535939448</t>
  </si>
  <si>
    <t>0.0693658149507475</t>
  </si>
  <si>
    <t>0.0407273406029528</t>
  </si>
  <si>
    <t>0.0693393575659335</t>
  </si>
  <si>
    <t>0.0408307695672658</t>
  </si>
  <si>
    <t>-0.0693356300181219</t>
  </si>
  <si>
    <t>0.0408324732959876</t>
  </si>
  <si>
    <t>-0.0693236556652897</t>
  </si>
  <si>
    <t>0.0408711470783072</t>
  </si>
  <si>
    <t>-0.0693094300760231</t>
  </si>
  <si>
    <t>0.0409199595072995</t>
  </si>
  <si>
    <t>0.0692974045578345</t>
  </si>
  <si>
    <t>0.0409589402441492</t>
  </si>
  <si>
    <t>-0.0692851542844134</t>
  </si>
  <si>
    <t>0.040998966400839</t>
  </si>
  <si>
    <t>0.0692406111322295</t>
  </si>
  <si>
    <t>0.0411845724941748</t>
  </si>
  <si>
    <t>-0.0692328100639932</t>
  </si>
  <si>
    <t>0.0412046963024704</t>
  </si>
  <si>
    <t>-0.0692289957436597</t>
  </si>
  <si>
    <t>0.0412068249135503</t>
  </si>
  <si>
    <t>0.0692031243572905</t>
  </si>
  <si>
    <t>0.0413086740055743</t>
  </si>
  <si>
    <t>-0.0691915816819451</t>
  </si>
  <si>
    <t>0.0413458023706842</t>
  </si>
  <si>
    <t>-0.0691839666358142</t>
  </si>
  <si>
    <t>0.0413651636343937</t>
  </si>
  <si>
    <t>-0.0691479086593293</t>
  </si>
  <si>
    <t>0.0415108180780309</t>
  </si>
  <si>
    <t>-0.0691451880322464</t>
  </si>
  <si>
    <t>-0.0691411130436924</t>
  </si>
  <si>
    <t>0.041514162406016</t>
  </si>
  <si>
    <t>-0.0691360867220084</t>
  </si>
  <si>
    <t>0.0415218356260758</t>
  </si>
  <si>
    <t>-0.0691222550378545</t>
  </si>
  <si>
    <t>0.0415695604147713</t>
  </si>
  <si>
    <t>-0.0691001233337276</t>
  </si>
  <si>
    <t>0.0416551515970922</t>
  </si>
  <si>
    <t>0.0690962479144843</t>
  </si>
  <si>
    <t>0.0416576101310843</t>
  </si>
  <si>
    <t>0.0690760684254422</t>
  </si>
  <si>
    <t>0.0417040190836531</t>
  </si>
  <si>
    <t>0.0690795842938643</t>
  </si>
  <si>
    <t>-0.0690777000806925</t>
  </si>
  <si>
    <t>-0.0690592483845201</t>
  </si>
  <si>
    <t>0.0417655898036948</t>
  </si>
  <si>
    <t>0.0690551897437316</t>
  </si>
  <si>
    <t>0.0417689109402192</t>
  </si>
  <si>
    <t>0.0690403717486643</t>
  </si>
  <si>
    <t>0.0418079165933942</t>
  </si>
  <si>
    <t>0.0690399937961109</t>
  </si>
  <si>
    <t>-0.0690293885330885</t>
  </si>
  <si>
    <t>0.0418411915359974</t>
  </si>
  <si>
    <t>-0.0690257298680588</t>
  </si>
  <si>
    <t>0.0418427045314731</t>
  </si>
  <si>
    <t>-0.0690127278872036</t>
  </si>
  <si>
    <t>0.0418869823270869</t>
  </si>
  <si>
    <t>-0.0690025722617867</t>
  </si>
  <si>
    <t>0.0419030290307146</t>
  </si>
  <si>
    <t>0.0690030838230007</t>
  </si>
  <si>
    <t>0.0689978689418231</t>
  </si>
  <si>
    <t>0.041909345575018</t>
  </si>
  <si>
    <t>-0.0689903665907823</t>
  </si>
  <si>
    <t>0.0419284905850954</t>
  </si>
  <si>
    <t>0.0689857212691855</t>
  </si>
  <si>
    <t>0.0419345531164119</t>
  </si>
  <si>
    <t>0.0689654512730433</t>
  </si>
  <si>
    <t>0.0420122791207663</t>
  </si>
  <si>
    <t>0.0689587326543977</t>
  </si>
  <si>
    <t>0.0420278761244576</t>
  </si>
  <si>
    <t>0.0689427424389895</t>
  </si>
  <si>
    <t>0.0420839984338583</t>
  </si>
  <si>
    <t>-0.0689398760138921</t>
  </si>
  <si>
    <t>-0.068930615948854</t>
  </si>
  <si>
    <t>0.0421113149049964</t>
  </si>
  <si>
    <t>-0.0689026052580439</t>
  </si>
  <si>
    <t>0.0422250019046662</t>
  </si>
  <si>
    <t>0.0688989924011514</t>
  </si>
  <si>
    <t>0.042226364368674</t>
  </si>
  <si>
    <t>0.0688631089107546</t>
  </si>
  <si>
    <t>0.0423767128878533</t>
  </si>
  <si>
    <t>0.0688577075837688</t>
  </si>
  <si>
    <t>0.0423863537184973</t>
  </si>
  <si>
    <t>-0.0688461702504116</t>
  </si>
  <si>
    <t>0.0424243904105451</t>
  </si>
  <si>
    <t>-0.068827782810377</t>
  </si>
  <si>
    <t>0.042478839669311</t>
  </si>
  <si>
    <t>-0.0688309453064126</t>
  </si>
  <si>
    <t>-0.0688190437931644</t>
  </si>
  <si>
    <t>0.0425039840604397</t>
  </si>
  <si>
    <t>-0.0688130916345172</t>
  </si>
  <si>
    <t>0.0425162221710707</t>
  </si>
  <si>
    <t>-0.0688049772924246</t>
  </si>
  <si>
    <t>0.0425384951508692</t>
  </si>
  <si>
    <t>0.0687955483729014</t>
  </si>
  <si>
    <t>0.0425515260412932</t>
  </si>
  <si>
    <t>0.0687987392285768</t>
  </si>
  <si>
    <t>0.0687749151703026</t>
  </si>
  <si>
    <t>0.0426319635743698</t>
  </si>
  <si>
    <t>-0.0687576517116029</t>
  </si>
  <si>
    <t>0.0426814670387678</t>
  </si>
  <si>
    <t>0.0687578282872059</t>
  </si>
  <si>
    <t>-0.0687459484499566</t>
  </si>
  <si>
    <t>0.0427205377729395</t>
  </si>
  <si>
    <t>0.0687332460167159</t>
  </si>
  <si>
    <t>0.042764296988289</t>
  </si>
  <si>
    <t>-0.0687042042525038</t>
  </si>
  <si>
    <t>0.0428843475800221</t>
  </si>
  <si>
    <t>0.0686833475757959</t>
  </si>
  <si>
    <t>0.042904631932612</t>
  </si>
  <si>
    <t>0.0686845352170064</t>
  </si>
  <si>
    <t>-0.0686918690151138</t>
  </si>
  <si>
    <t>0.0686961642301924</t>
  </si>
  <si>
    <t>0.0686865838735191</t>
  </si>
  <si>
    <t>0.0686703755533626</t>
  </si>
  <si>
    <t>0.0429498345036545</t>
  </si>
  <si>
    <t>-0.0686548467664896</t>
  </si>
  <si>
    <t>0.0430070473875739</t>
  </si>
  <si>
    <t>0.0686382130145122</t>
  </si>
  <si>
    <t>0.043069506960232</t>
  </si>
  <si>
    <t>-0.0686344948578269</t>
  </si>
  <si>
    <t>0.0430714764059839</t>
  </si>
  <si>
    <t>0.0686281198119164</t>
  </si>
  <si>
    <t>0.0430859046649946</t>
  </si>
  <si>
    <t>-0.068613831185382</t>
  </si>
  <si>
    <t>0.0431374638693591</t>
  </si>
  <si>
    <t>0.0685850463043965</t>
  </si>
  <si>
    <t>0.0432572247487759</t>
  </si>
  <si>
    <t>-0.0685731666445333</t>
  </si>
  <si>
    <t>0.0432976226817804</t>
  </si>
  <si>
    <t>0.0685201851221082</t>
  </si>
  <si>
    <t>0.043532100004159</t>
  </si>
  <si>
    <t>0.068512298515982</t>
  </si>
  <si>
    <t>0.043553821830242</t>
  </si>
  <si>
    <t>-0.0685055445591047</t>
  </si>
  <si>
    <t>0.0435560877668519</t>
  </si>
  <si>
    <t>-0.0685052314204968</t>
  </si>
  <si>
    <t>-0.0684771419461474</t>
  </si>
  <si>
    <t>0.0436579531662024</t>
  </si>
  <si>
    <t>-0.0684781191983625</t>
  </si>
  <si>
    <t>-0.0684652696638073</t>
  </si>
  <si>
    <t>0.0436986564127534</t>
  </si>
  <si>
    <t>0.0684613800337002</t>
  </si>
  <si>
    <t>0.0437014989217156</t>
  </si>
  <si>
    <t>-0.0684404090903853</t>
  </si>
  <si>
    <t>0.0437854739691638</t>
  </si>
  <si>
    <t>-0.0684354297970439</t>
  </si>
  <si>
    <t>0.0437935077634077</t>
  </si>
  <si>
    <t>0.0684248710044383</t>
  </si>
  <si>
    <t>0.0438280825731746</t>
  </si>
  <si>
    <t>0.0683775741341042</t>
  </si>
  <si>
    <t>0.0440323672648613</t>
  </si>
  <si>
    <t>0.0683754396962229</t>
  </si>
  <si>
    <t>0.0683587101365703</t>
  </si>
  <si>
    <t>0.0440966139249329</t>
  </si>
  <si>
    <t>-0.0683355246540811</t>
  </si>
  <si>
    <t>0.0441918676530799</t>
  </si>
  <si>
    <t>0.0682849910452469</t>
  </si>
  <si>
    <t>0.0444187593282014</t>
  </si>
  <si>
    <t>0.0682746721660038</t>
  </si>
  <si>
    <t>0.0444367890072215</t>
  </si>
  <si>
    <t>0.068274993840235</t>
  </si>
  <si>
    <t>0.0682677398803819</t>
  </si>
  <si>
    <t>0.0444543500508547</t>
  </si>
  <si>
    <t>-0.0682306450910497</t>
  </si>
  <si>
    <t>0.0446015736050847</t>
  </si>
  <si>
    <t>-0.0682337821304954</t>
  </si>
  <si>
    <t>-0.0682016571208556</t>
  </si>
  <si>
    <t>0.0447099759313023</t>
  </si>
  <si>
    <t>-0.0682045461884634</t>
  </si>
  <si>
    <t>0.068175904885171</t>
  </si>
  <si>
    <t>0.0448188404164922</t>
  </si>
  <si>
    <t>-0.0681683338016797</t>
  </si>
  <si>
    <t>0.0448396457316852</t>
  </si>
  <si>
    <t>-0.0681626121525787</t>
  </si>
  <si>
    <t>0.0448514871098159</t>
  </si>
  <si>
    <t>-0.0681442515411501</t>
  </si>
  <si>
    <t>0.0449247200988092</t>
  </si>
  <si>
    <t>-0.068117458760622</t>
  </si>
  <si>
    <t>0.045039111119347</t>
  </si>
  <si>
    <t>-0.0681141360397026</t>
  </si>
  <si>
    <t>0.0450393200874908</t>
  </si>
  <si>
    <t>-0.0681034104796237</t>
  </si>
  <si>
    <t>0.0450596272311845</t>
  </si>
  <si>
    <t>-0.0681054605361673</t>
  </si>
  <si>
    <t>0.0680801423672291</t>
  </si>
  <si>
    <t>0.0451207898478254</t>
  </si>
  <si>
    <t>0.0680809377109574</t>
  </si>
  <si>
    <t>0.0680855022447244</t>
  </si>
  <si>
    <t>-0.0680777606304534</t>
  </si>
  <si>
    <t>0.0680687267778378</t>
  </si>
  <si>
    <t>0.0451329261780466</t>
  </si>
  <si>
    <t>-0.0680715236045497</t>
  </si>
  <si>
    <t>-0.0680652144723432</t>
  </si>
  <si>
    <t>0.0451341017224262</t>
  </si>
  <si>
    <t>-0.0680194696890167</t>
  </si>
  <si>
    <t>0.045325679702554</t>
  </si>
  <si>
    <t>0.0680210634144725</t>
  </si>
  <si>
    <t>0.0680090029025234</t>
  </si>
  <si>
    <t>0.0453609251454785</t>
  </si>
  <si>
    <t>-0.067999657822321</t>
  </si>
  <si>
    <t>0.0453906987343913</t>
  </si>
  <si>
    <t>-0.0679957377620518</t>
  </si>
  <si>
    <t>0.0453938936086778</t>
  </si>
  <si>
    <t>-0.0679877739971898</t>
  </si>
  <si>
    <t>0.0454075943944461</t>
  </si>
  <si>
    <t>-0.0679864093261353</t>
  </si>
  <si>
    <t>-0.0679828235874167</t>
  </si>
  <si>
    <t>0.0454091652674784</t>
  </si>
  <si>
    <t>0.0679604538099959</t>
  </si>
  <si>
    <t>0.045502913620877</t>
  </si>
  <si>
    <t>0.0679499221249036</t>
  </si>
  <si>
    <t>0.0455386188260675</t>
  </si>
  <si>
    <t>0.0679401938897747</t>
  </si>
  <si>
    <t>0.0455704000278633</t>
  </si>
  <si>
    <t>0.0679256180462</t>
  </si>
  <si>
    <t>0.0456260607387708</t>
  </si>
  <si>
    <t>-0.0678993265029718</t>
  </si>
  <si>
    <t>0.0457256395587228</t>
  </si>
  <si>
    <t>0.0678988842144903</t>
  </si>
  <si>
    <t>0.0678837387695076</t>
  </si>
  <si>
    <t>0.0457842831031659</t>
  </si>
  <si>
    <t>-0.0678748616158486</t>
  </si>
  <si>
    <t>0.0458120214669618</t>
  </si>
  <si>
    <t>0.0678708507671923</t>
  </si>
  <si>
    <t>0.0458157334455768</t>
  </si>
  <si>
    <t>-0.067837589112163</t>
  </si>
  <si>
    <t>0.0459055484724972</t>
  </si>
  <si>
    <t>-0.0678348288279486</t>
  </si>
  <si>
    <t>0.0678361611568144</t>
  </si>
  <si>
    <t>0.0678444741252658</t>
  </si>
  <si>
    <t>-0.0678331452268774</t>
  </si>
  <si>
    <t>0.0678408263344915</t>
  </si>
  <si>
    <t>0.0678087873560824</t>
  </si>
  <si>
    <t>0.0459939389745775</t>
  </si>
  <si>
    <t>-0.0678094951408568</t>
  </si>
  <si>
    <t>-0.0677909986490149</t>
  </si>
  <si>
    <t>0.0460660213091122</t>
  </si>
  <si>
    <t>-0.0677712501838587</t>
  </si>
  <si>
    <t>0.0461479415961172</t>
  </si>
  <si>
    <t>-0.0677623425700797</t>
  </si>
  <si>
    <t>0.0461599030693983</t>
  </si>
  <si>
    <t>0.067763403619744</t>
  </si>
  <si>
    <t>-0.0677580018664662</t>
  </si>
  <si>
    <t>0.0461653294534018</t>
  </si>
  <si>
    <t>-0.0677523377335106</t>
  </si>
  <si>
    <t>0.0461773402035789</t>
  </si>
  <si>
    <t>0.06773728246846</t>
  </si>
  <si>
    <t>0.0462360771365876</t>
  </si>
  <si>
    <t>0.0677321770527986</t>
  </si>
  <si>
    <t>0.0462453292929918</t>
  </si>
  <si>
    <t>0.0677220777088489</t>
  </si>
  <si>
    <t>0.0462794553076308</t>
  </si>
  <si>
    <t>-0.0677083973196042</t>
  </si>
  <si>
    <t>0.0463152850404168</t>
  </si>
  <si>
    <t>-0.0677111923977171</t>
  </si>
  <si>
    <t>0.0676841372412045</t>
  </si>
  <si>
    <t>0.0464201313371944</t>
  </si>
  <si>
    <t>-0.0676491336513211</t>
  </si>
  <si>
    <t>0.0465789676719752</t>
  </si>
  <si>
    <t>0.0676331195553871</t>
  </si>
  <si>
    <t>0.0466164099938848</t>
  </si>
  <si>
    <t>0.0676309426842177</t>
  </si>
  <si>
    <t>0.0676286927281301</t>
  </si>
  <si>
    <t>-0.067636934628914</t>
  </si>
  <si>
    <t>-0.0676228075152168</t>
  </si>
  <si>
    <t>0.0466296699036563</t>
  </si>
  <si>
    <t>-0.0676150458394021</t>
  </si>
  <si>
    <t>0.0466523457207801</t>
  </si>
  <si>
    <t>-0.067591241296966</t>
  </si>
  <si>
    <t>0.0467555738263867</t>
  </si>
  <si>
    <t>0.0675728010340443</t>
  </si>
  <si>
    <t>0.0468217899658277</t>
  </si>
  <si>
    <t>0.0675715946393547</t>
  </si>
  <si>
    <t>0.0675579587729459</t>
  </si>
  <si>
    <t>0.0468741247434837</t>
  </si>
  <si>
    <t>-0.0675424610440283</t>
  </si>
  <si>
    <t>0.046935896189629</t>
  </si>
  <si>
    <t>-0.0675377354829639</t>
  </si>
  <si>
    <t>0.0469434095689813</t>
  </si>
  <si>
    <t>0.0675259979649612</t>
  </si>
  <si>
    <t>0.0469862912183724</t>
  </si>
  <si>
    <t>-0.0675212977874919</t>
  </si>
  <si>
    <t>0.0469936911685798</t>
  </si>
  <si>
    <t>-0.0675123704459742</t>
  </si>
  <si>
    <t>0.0470224307694827</t>
  </si>
  <si>
    <t>0.0675052073511728</t>
  </si>
  <si>
    <t>0.0470422791839437</t>
  </si>
  <si>
    <t>-0.0674295145650426</t>
  </si>
  <si>
    <t>0.0473601703851648</t>
  </si>
  <si>
    <t>-0.0674307695332466</t>
  </si>
  <si>
    <t>-0.0674357184531559</t>
  </si>
  <si>
    <t>-0.0674353502476359</t>
  </si>
  <si>
    <t>0.0674205815605852</t>
  </si>
  <si>
    <t>0.0473891465015729</t>
  </si>
  <si>
    <t>0.0674142604339446</t>
  </si>
  <si>
    <t>0.0474048634418997</t>
  </si>
  <si>
    <t>-0.0673977080389834</t>
  </si>
  <si>
    <t>0.0474726322830177</t>
  </si>
  <si>
    <t>0.0673853862121691</t>
  </si>
  <si>
    <t>0.0474730597263213</t>
  </si>
  <si>
    <t>-0.0673882117034103</t>
  </si>
  <si>
    <t>0.0673847210227417</t>
  </si>
  <si>
    <t>-0.0673885082621506</t>
  </si>
  <si>
    <t>0.0673593392296717</t>
  </si>
  <si>
    <t>0.047585926003863</t>
  </si>
  <si>
    <t>-0.0673013207767894</t>
  </si>
  <si>
    <t>0.0478660417550785</t>
  </si>
  <si>
    <t>0.0672837227328404</t>
  </si>
  <si>
    <t>0.0479397594834767</t>
  </si>
  <si>
    <t>-0.0672687026223771</t>
  </si>
  <si>
    <t>0.0480003308627044</t>
  </si>
  <si>
    <t>0.0672647378855166</t>
  </si>
  <si>
    <t>0.0480041397154416</t>
  </si>
  <si>
    <t>-0.067252983038294</t>
  </si>
  <si>
    <t>0.0480353873478605</t>
  </si>
  <si>
    <t>0.0672522134546539</t>
  </si>
  <si>
    <t>0.0672444066292664</t>
  </si>
  <si>
    <t>0.0480424112421059</t>
  </si>
  <si>
    <t>-0.0672461717339644</t>
  </si>
  <si>
    <t>-0.0672403264366759</t>
  </si>
  <si>
    <t>0.0480468394983012</t>
  </si>
  <si>
    <t>0.0672149925658828</t>
  </si>
  <si>
    <t>0.0481606505923043</t>
  </si>
  <si>
    <t>-0.0672037945466238</t>
  </si>
  <si>
    <t>0.0481851936792079</t>
  </si>
  <si>
    <t>-0.0672050406659967</t>
  </si>
  <si>
    <t>0.0671939624396076</t>
  </si>
  <si>
    <t>0.048219298850345003</t>
  </si>
  <si>
    <t>0.0671780118606038</t>
  </si>
  <si>
    <t>0.0482850050286893</t>
  </si>
  <si>
    <t>0.0671448326886856</t>
  </si>
  <si>
    <t>0.048406639834581</t>
  </si>
  <si>
    <t>-0.0671488507212006</t>
  </si>
  <si>
    <t>0.0671461662034433</t>
  </si>
  <si>
    <t>-0.0671280263408763</t>
  </si>
  <si>
    <t>0.04847700731897</t>
  </si>
  <si>
    <t>-0.0671236260219259</t>
  </si>
  <si>
    <t>0.0484831612860561</t>
  </si>
  <si>
    <t>0.0671188019816397</t>
  </si>
  <si>
    <t>0.0484915156973878</t>
  </si>
  <si>
    <t>0.0671092631452559</t>
  </si>
  <si>
    <t>0.0485243104615714</t>
  </si>
  <si>
    <t>0.0671049576909284</t>
  </si>
  <si>
    <t>0.0485299905697543</t>
  </si>
  <si>
    <t>-0.0670917789209436</t>
  </si>
  <si>
    <t>0.048581697821999</t>
  </si>
  <si>
    <t>-0.0670845070443394</t>
  </si>
  <si>
    <t>0.0486027864368897</t>
  </si>
  <si>
    <t>-0.067080410369719</t>
  </si>
  <si>
    <t>0.0486074023807724</t>
  </si>
  <si>
    <t>0.0670760099724606</t>
  </si>
  <si>
    <t>0.0486136000480966</t>
  </si>
  <si>
    <t>-0.0670548512650682</t>
  </si>
  <si>
    <t>0.0487068731952083</t>
  </si>
  <si>
    <t>0.0670356708329155</t>
  </si>
  <si>
    <t>0.0487899999229695</t>
  </si>
  <si>
    <t>0.067022384087502</t>
  </si>
  <si>
    <t>0.0488425233296656</t>
  </si>
  <si>
    <t>0.0669917832071801</t>
  </si>
  <si>
    <t>0.0489854986205576</t>
  </si>
  <si>
    <t>-0.066976292608526</t>
  </si>
  <si>
    <t>0.0490497346900719</t>
  </si>
  <si>
    <t>-0.0669697455923907</t>
  </si>
  <si>
    <t>0.049067225647250703</t>
  </si>
  <si>
    <t>0.0669439338654662</t>
  </si>
  <si>
    <t>0.0491856538999534</t>
  </si>
  <si>
    <t>0.0669127701700671</t>
  </si>
  <si>
    <t>0.0493130136404179</t>
  </si>
  <si>
    <t>-0.0669100649402653</t>
  </si>
  <si>
    <t>-0.0669109561376637</t>
  </si>
  <si>
    <t>0.0669026627727853</t>
  </si>
  <si>
    <t>0.0493350948165937</t>
  </si>
  <si>
    <t>0.0668862663744315</t>
  </si>
  <si>
    <t>0.0494045083184848</t>
  </si>
  <si>
    <t>0.0668811990025995</t>
  </si>
  <si>
    <t>0.0494143386190706</t>
  </si>
  <si>
    <t>-0.0668192516884936</t>
  </si>
  <si>
    <t>0.0497244438123325</t>
  </si>
  <si>
    <t>-0.0668068103328487</t>
  </si>
  <si>
    <t>0.0497733779300718</t>
  </si>
  <si>
    <t>-0.0667790583444066</t>
  </si>
  <si>
    <t>0.0499035910182214</t>
  </si>
  <si>
    <t>-0.0667660696713122</t>
  </si>
  <si>
    <t>0.0499555890828982</t>
  </si>
  <si>
    <t>-0.0667532871077693</t>
  </si>
  <si>
    <t>0.0500065398664795</t>
  </si>
  <si>
    <t>0.0667458874925413</t>
  </si>
  <si>
    <t>0.050028888960005</t>
  </si>
  <si>
    <t>-0.0667121127128612</t>
  </si>
  <si>
    <t>0.0501918114900667</t>
  </si>
  <si>
    <t>-0.0667048009763793</t>
  </si>
  <si>
    <t>0.0502137660328959</t>
  </si>
  <si>
    <t>-0.0667005628332479</t>
  </si>
  <si>
    <t>0.0502193230057634</t>
  </si>
  <si>
    <t>0.0666920428798815</t>
  </si>
  <si>
    <t>0.0502342591187999</t>
  </si>
  <si>
    <t>-0.06669137358207</t>
  </si>
  <si>
    <t>0.0666864144331649</t>
  </si>
  <si>
    <t>0.0502436818956938</t>
  </si>
  <si>
    <t>-0.0666602050659392</t>
  </si>
  <si>
    <t>0.0503667094242498</t>
  </si>
  <si>
    <t>-0.0666385468280131</t>
  </si>
  <si>
    <t>0.0504655987573846</t>
  </si>
  <si>
    <t>-0.0666316609977949</t>
  </si>
  <si>
    <t>0.050485394815894</t>
  </si>
  <si>
    <t>0.0666276192526205</t>
  </si>
  <si>
    <t>0.0504899491198817</t>
  </si>
  <si>
    <t>-0.0666228400700391</t>
  </si>
  <si>
    <t>0.0504984630528095</t>
  </si>
  <si>
    <t>0.0666151841936257</t>
  </si>
  <si>
    <t>0.0505224132333163</t>
  </si>
  <si>
    <t>-0.0666092242398584</t>
  </si>
  <si>
    <t>0.0505372758706023</t>
  </si>
  <si>
    <t>-0.0666026804641504</t>
  </si>
  <si>
    <t>0.0505494443914901</t>
  </si>
  <si>
    <t>-0.066600579688188</t>
  </si>
  <si>
    <t>-0.0665962441945789</t>
  </si>
  <si>
    <t>0.0505556075353187</t>
  </si>
  <si>
    <t>-0.0665780204488169</t>
  </si>
  <si>
    <t>0.0506363677114484</t>
  </si>
  <si>
    <t>-0.066564943044613</t>
  </si>
  <si>
    <t>0.0506895512461001</t>
  </si>
  <si>
    <t>-0.0665595905741111</t>
  </si>
  <si>
    <t>0.0507012097828048</t>
  </si>
  <si>
    <t>0.0665390014954323</t>
  </si>
  <si>
    <t>0.0507949203139499</t>
  </si>
  <si>
    <t>0.0665245791661585</t>
  </si>
  <si>
    <t>0.0508555082583415</t>
  </si>
  <si>
    <t>-0.0665137594448306</t>
  </si>
  <si>
    <t>0.0508967113074624</t>
  </si>
  <si>
    <t>-0.0664889550445268</t>
  </si>
  <si>
    <t>0.0509821721802584</t>
  </si>
  <si>
    <t>0.0664852099363941</t>
  </si>
  <si>
    <t>0.0664859630510664</t>
  </si>
  <si>
    <t>-0.0664867929616544</t>
  </si>
  <si>
    <t>-0.0664757850176601</t>
  </si>
  <si>
    <t>0.0510159352577524</t>
  </si>
  <si>
    <t>0.0664724386591879</t>
  </si>
  <si>
    <t>0.0510168399856966</t>
  </si>
  <si>
    <t>0.066456614810298</t>
  </si>
  <si>
    <t>0.0510852626609652</t>
  </si>
  <si>
    <t>0.0664433460693737</t>
  </si>
  <si>
    <t>0.0511227058299597</t>
  </si>
  <si>
    <t>-0.0664444260442096</t>
  </si>
  <si>
    <t>0.066422042268144</t>
  </si>
  <si>
    <t>0.0512209839910699</t>
  </si>
  <si>
    <t>0.066414421718711</t>
  </si>
  <si>
    <t>0.0512451053832921</t>
  </si>
  <si>
    <t>-0.0664094222358038</t>
  </si>
  <si>
    <t>0.0512550091130761</t>
  </si>
  <si>
    <t>-0.0664031184305348</t>
  </si>
  <si>
    <t>0.051272001141969</t>
  </si>
  <si>
    <t>-0.0663831601283081</t>
  </si>
  <si>
    <t>0.0513558642049427</t>
  </si>
  <si>
    <t>-0.0663813387363304</t>
  </si>
  <si>
    <t>0.0663529346804974</t>
  </si>
  <si>
    <t>0.0514932224063319</t>
  </si>
  <si>
    <t>0.0663147800841295</t>
  </si>
  <si>
    <t>0.0516841902788223</t>
  </si>
  <si>
    <t>0.0663021187316749</t>
  </si>
  <si>
    <t>0.0517360952179002</t>
  </si>
  <si>
    <t>-0.0662940838259266</t>
  </si>
  <si>
    <t>0.0517627129604328</t>
  </si>
  <si>
    <t>0.0662853553138725</t>
  </si>
  <si>
    <t>0.0517899227650331</t>
  </si>
  <si>
    <t>-0.0662827731523287</t>
  </si>
  <si>
    <t>-0.0662751099104397</t>
  </si>
  <si>
    <t>0.0518145388367097</t>
  </si>
  <si>
    <t>-0.0662618548831646</t>
  </si>
  <si>
    <t>0.0518698256105383</t>
  </si>
  <si>
    <t>-0.0662579482863125</t>
  </si>
  <si>
    <t>0.0518738749711009</t>
  </si>
  <si>
    <t>0.0662516225348427</t>
  </si>
  <si>
    <t>0.0518911982910411</t>
  </si>
  <si>
    <t>-0.0662297240605643</t>
  </si>
  <si>
    <t>0.0519848047871817</t>
  </si>
  <si>
    <t>-0.0662282385432037</t>
  </si>
  <si>
    <t>0.0662182615288504</t>
  </si>
  <si>
    <t>0.0520048450613027</t>
  </si>
  <si>
    <t>0.0662196337031809</t>
  </si>
  <si>
    <t>-0.0662026037240837</t>
  </si>
  <si>
    <t>0.0520735421521027</t>
  </si>
  <si>
    <t>0.0661970912335224</t>
  </si>
  <si>
    <t>0.0520864683131155</t>
  </si>
  <si>
    <t>-0.0661509318322038</t>
  </si>
  <si>
    <t>0.0523235257343791</t>
  </si>
  <si>
    <t>-0.0661128409002789</t>
  </si>
  <si>
    <t>0.0525167886051196</t>
  </si>
  <si>
    <t>0.0661054898260372</t>
  </si>
  <si>
    <t>0.0525224702705187</t>
  </si>
  <si>
    <t>0.0661080727431096</t>
  </si>
  <si>
    <t>-0.0660847917249309</t>
  </si>
  <si>
    <t>0.0526197386206978</t>
  </si>
  <si>
    <t>0.06607579685365</t>
  </si>
  <si>
    <t>0.0526521290177985</t>
  </si>
  <si>
    <t>0.0660690442698209</t>
  </si>
  <si>
    <t>0.0526720811338804</t>
  </si>
  <si>
    <t>-0.0660538842821166</t>
  </si>
  <si>
    <t>0.052738783801108</t>
  </si>
  <si>
    <t>0.0660248945965734</t>
  </si>
  <si>
    <t>0.0528826088188884</t>
  </si>
  <si>
    <t>-0.0660048353300654</t>
  </si>
  <si>
    <t>0.0529768919001453</t>
  </si>
  <si>
    <t>0.0659774540328292</t>
  </si>
  <si>
    <t>0.0530946046254737</t>
  </si>
  <si>
    <t>0.0659776047657816</t>
  </si>
  <si>
    <t>-0.0659591191387724</t>
  </si>
  <si>
    <t>0.0531795577504327</t>
  </si>
  <si>
    <t>0.0659513924025071</t>
  </si>
  <si>
    <t>0.0531874673454163</t>
  </si>
  <si>
    <t>-0.0659520450990655</t>
  </si>
  <si>
    <t>0.0659458086855</t>
  </si>
  <si>
    <t>0.0532010679971446</t>
  </si>
  <si>
    <t>-0.0659396103956417</t>
  </si>
  <si>
    <t>0.0532181199714875</t>
  </si>
  <si>
    <t>-0.0659322731163851</t>
  </si>
  <si>
    <t>0.0532415657090752</t>
  </si>
  <si>
    <t>-0.0659248291911468</t>
  </si>
  <si>
    <t>0.0532656220218318</t>
  </si>
  <si>
    <t>-0.0659104294667646</t>
  </si>
  <si>
    <t>0.0533287276247748</t>
  </si>
  <si>
    <t>-0.0658958291582066</t>
  </si>
  <si>
    <t>0.0533930267049946</t>
  </si>
  <si>
    <t>-0.0658843833517838</t>
  </si>
  <si>
    <t>0.0534231672816643</t>
  </si>
  <si>
    <t>-0.0658841637988844</t>
  </si>
  <si>
    <t>0.0658568448002759</t>
  </si>
  <si>
    <t>0.0535591913146476</t>
  </si>
  <si>
    <t>0.0658171403599578</t>
  </si>
  <si>
    <t>0.0537654945538599</t>
  </si>
  <si>
    <t>0.065812272224754</t>
  </si>
  <si>
    <t>0.0537752038688233</t>
  </si>
  <si>
    <t>0.0658069060162686</t>
  </si>
  <si>
    <t>0.0537877357094867</t>
  </si>
  <si>
    <t>-0.0657811376937753</t>
  </si>
  <si>
    <t>0.0538623133869931</t>
  </si>
  <si>
    <t>-0.0657886921850001</t>
  </si>
  <si>
    <t>0.0657811332771688</t>
  </si>
  <si>
    <t>-0.0657832970911352</t>
  </si>
  <si>
    <t>0.0657689701663422</t>
  </si>
  <si>
    <t>0.0539133792457174</t>
  </si>
  <si>
    <t>0.0657657391561123</t>
  </si>
  <si>
    <t>0.0539138645999107</t>
  </si>
  <si>
    <t>0.0657610713365727</t>
  </si>
  <si>
    <t>0.0539224954388724</t>
  </si>
  <si>
    <t>-0.0657516460636847</t>
  </si>
  <si>
    <t>0.0539580961419963</t>
  </si>
  <si>
    <t>-0.065731920292143</t>
  </si>
  <si>
    <t>0.0540422777241796</t>
  </si>
  <si>
    <t>-0.0657305208253025</t>
  </si>
  <si>
    <t>-0.0657228605549566</t>
  </si>
  <si>
    <t>0.054067931545441</t>
  </si>
  <si>
    <t>-0.0657140934955151</t>
  </si>
  <si>
    <t>0.0540998869664811</t>
  </si>
  <si>
    <t>0.0657054171314128</t>
  </si>
  <si>
    <t>0.054131346253687</t>
  </si>
  <si>
    <t>0.0656953098005429</t>
  </si>
  <si>
    <t>0.0541709624026898</t>
  </si>
  <si>
    <t>0.0656870336549961</t>
  </si>
  <si>
    <t>0.0541823335962096</t>
  </si>
  <si>
    <t>0.0656874402765671</t>
  </si>
  <si>
    <t>0.0656828501013758</t>
  </si>
  <si>
    <t>0.0541882858141278</t>
  </si>
  <si>
    <t>0.0656604174083838</t>
  </si>
  <si>
    <t>0.0542981448683445</t>
  </si>
  <si>
    <t>-0.0656530586788107</t>
  </si>
  <si>
    <t>0.0543222106037753</t>
  </si>
  <si>
    <t>0.065638465715942</t>
  </si>
  <si>
    <t>0.0543875548752887</t>
  </si>
  <si>
    <t>-0.0656347664343396</t>
  </si>
  <si>
    <t>0.0543907754420129</t>
  </si>
  <si>
    <t>0.0656184747447827</t>
  </si>
  <si>
    <t>0.054465899109671</t>
  </si>
  <si>
    <t>-0.0655913961440417</t>
  </si>
  <si>
    <t>0.0546028422829047</t>
  </si>
  <si>
    <t>0.0655745561767157</t>
  </si>
  <si>
    <t>0.0546813634578696</t>
  </si>
  <si>
    <t>-0.0655630550239794</t>
  </si>
  <si>
    <t>0.0547293488122751</t>
  </si>
  <si>
    <t>-0.0655540673021856</t>
  </si>
  <si>
    <t>0.0547629451728148</t>
  </si>
  <si>
    <t>0.065541764868464</t>
  </si>
  <si>
    <t>0.0548155997258635</t>
  </si>
  <si>
    <t>-0.0655380769475349</t>
  </si>
  <si>
    <t>0.0548187963644643</t>
  </si>
  <si>
    <t>0.0655330894398539</t>
  </si>
  <si>
    <t>0.0548294638287165</t>
  </si>
  <si>
    <t>-0.0655163193271903</t>
  </si>
  <si>
    <t>0.054907874675817</t>
  </si>
  <si>
    <t>-0.0654994565192432</t>
  </si>
  <si>
    <t>0.0549869173590758</t>
  </si>
  <si>
    <t>0.0654945284335264</t>
  </si>
  <si>
    <t>0.0549972792772234</t>
  </si>
  <si>
    <t>-0.0654712816960494</t>
  </si>
  <si>
    <t>0.0550958833430669</t>
  </si>
  <si>
    <t>-0.0654711661115935</t>
  </si>
  <si>
    <t>-0.0654203179310609</t>
  </si>
  <si>
    <t>0.0553717601846382</t>
  </si>
  <si>
    <t>-0.0654117383738722</t>
  </si>
  <si>
    <t>0.0554033523424416</t>
  </si>
  <si>
    <t>-0.0653807471639586</t>
  </si>
  <si>
    <t>0.0555650655910622</t>
  </si>
  <si>
    <t>-0.0653632197947383</t>
  </si>
  <si>
    <t>0.0556487978969864</t>
  </si>
  <si>
    <t>0.0653398257278033</t>
  </si>
  <si>
    <t>0.05576682945459</t>
  </si>
  <si>
    <t>0.065326688764631</t>
  </si>
  <si>
    <t>0.0558252051798704</t>
  </si>
  <si>
    <t>0.0653189663056684</t>
  </si>
  <si>
    <t>0.0558520249675844</t>
  </si>
  <si>
    <t>0.0653106881318834</t>
  </si>
  <si>
    <t>0.0558821041355442</t>
  </si>
  <si>
    <t>-0.0653051508177154</t>
  </si>
  <si>
    <t>0.055896191101242</t>
  </si>
  <si>
    <t>-0.0653016271453968</t>
  </si>
  <si>
    <t>0.0558985240625538</t>
  </si>
  <si>
    <t>-0.0652921771034248</t>
  </si>
  <si>
    <t>0.0559354831272248</t>
  </si>
  <si>
    <t>0.0652854634387852</t>
  </si>
  <si>
    <t>0.055956469565495</t>
  </si>
  <si>
    <t>-0.0652819746702714</t>
  </si>
  <si>
    <t>0.0559586138649787</t>
  </si>
  <si>
    <t>-0.0652648371761211</t>
  </si>
  <si>
    <t>0.0560223312593705</t>
  </si>
  <si>
    <t>0.0652670069812077</t>
  </si>
  <si>
    <t>-0.0652585616652788</t>
  </si>
  <si>
    <t>0.0560225967492163</t>
  </si>
  <si>
    <t>-0.0652585533766846</t>
  </si>
  <si>
    <t>0.0652490452429734</t>
  </si>
  <si>
    <t>0.0560599899972802</t>
  </si>
  <si>
    <t>0.0652212964230547</t>
  </si>
  <si>
    <t>0.0562026492875153</t>
  </si>
  <si>
    <t>0.0652184647011817</t>
  </si>
  <si>
    <t>0.065196252342477</t>
  </si>
  <si>
    <t>0.0563147600715859</t>
  </si>
  <si>
    <t>0.0651758616994408</t>
  </si>
  <si>
    <t>0.0564036814831817</t>
  </si>
  <si>
    <t>-0.065174897317876</t>
  </si>
  <si>
    <t>-0.0651556190250193</t>
  </si>
  <si>
    <t>0.0564988496158666</t>
  </si>
  <si>
    <t>0.065152296281324</t>
  </si>
  <si>
    <t>0.0565000751024312</t>
  </si>
  <si>
    <t>-0.0651452135578695</t>
  </si>
  <si>
    <t>0.0565234636510028</t>
  </si>
  <si>
    <t>0.0651394145944861</t>
  </si>
  <si>
    <t>0.0565392955322431</t>
  </si>
  <si>
    <t>-0.0651239389505638</t>
  </si>
  <si>
    <t>0.0565938570904927</t>
  </si>
  <si>
    <t>-0.0651267603638032</t>
  </si>
  <si>
    <t>0.0650991034437322</t>
  </si>
  <si>
    <t>0.0566853915715047</t>
  </si>
  <si>
    <t>-0.0651050629392473</t>
  </si>
  <si>
    <t>-0.0651010282124969</t>
  </si>
  <si>
    <t>-0.0650568027561842</t>
  </si>
  <si>
    <t>0.0569011959139088</t>
  </si>
  <si>
    <t>-0.065048979974562507</t>
  </si>
  <si>
    <t>-0.0650487066351712</t>
  </si>
  <si>
    <t>-0.0650470920943261</t>
  </si>
  <si>
    <t>0.0650538733923828</t>
  </si>
  <si>
    <t>-0.0650388423556089</t>
  </si>
  <si>
    <t>0.0569316859791273</t>
  </si>
  <si>
    <t>-0.0649839708700427</t>
  </si>
  <si>
    <t>0.0572208170123895</t>
  </si>
  <si>
    <t>-0.0649849602992224</t>
  </si>
  <si>
    <t>0.0649077177374746</t>
  </si>
  <si>
    <t>0.0576578485267321</t>
  </si>
  <si>
    <t>0.0648786204834163</t>
  </si>
  <si>
    <t>0.0578138293046674</t>
  </si>
  <si>
    <t>0.0648463510567969</t>
  </si>
  <si>
    <t>0.0579892825746886</t>
  </si>
  <si>
    <t>0.0648314005881584</t>
  </si>
  <si>
    <t>0.0580232075318038</t>
  </si>
  <si>
    <t>-0.0648322837711975</t>
  </si>
  <si>
    <t>-0.0648323728116638</t>
  </si>
  <si>
    <t>-0.0648134530581517</t>
  </si>
  <si>
    <t>0.0581126964343064</t>
  </si>
  <si>
    <t>-0.0648103518561473</t>
  </si>
  <si>
    <t>-0.0648050965803939</t>
  </si>
  <si>
    <t>0.0581256795333614</t>
  </si>
  <si>
    <t>0.0647965021750139</t>
  </si>
  <si>
    <t>0.0581400986223193</t>
  </si>
  <si>
    <t>0.0647967598194433</t>
  </si>
  <si>
    <t>-0.0647821522955357</t>
  </si>
  <si>
    <t>0.0581694603135953</t>
  </si>
  <si>
    <t>-0.0647835778738432</t>
  </si>
  <si>
    <t>0.0647799512055134</t>
  </si>
  <si>
    <t>-0.0647792376629528</t>
  </si>
  <si>
    <t>0.0647589106352694</t>
  </si>
  <si>
    <t>0.0582568345858082</t>
  </si>
  <si>
    <t>-0.0647585802987176</t>
  </si>
  <si>
    <t>-0.0647445113134222</t>
  </si>
  <si>
    <t>0.0582670285013993</t>
  </si>
  <si>
    <t>-0.0647457848723852</t>
  </si>
  <si>
    <t>0.0647484685702715</t>
  </si>
  <si>
    <t>-0.0647457056169776</t>
  </si>
  <si>
    <t>-0.0647366666042025</t>
  </si>
  <si>
    <t>0.0582957575949734</t>
  </si>
  <si>
    <t>-0.064723247710546</t>
  </si>
  <si>
    <t>0.0583395206341081</t>
  </si>
  <si>
    <t>0.0647242430837052</t>
  </si>
  <si>
    <t>0.0647195839327416</t>
  </si>
  <si>
    <t>0.0583429843921563</t>
  </si>
  <si>
    <t>-0.0647097578620787</t>
  </si>
  <si>
    <t>0.0583837565835227</t>
  </si>
  <si>
    <t>0.0647021954064459</t>
  </si>
  <si>
    <t>0.0584108429146066</t>
  </si>
  <si>
    <t>0.064686484398459</t>
  </si>
  <si>
    <t>0.0584686112485448</t>
  </si>
  <si>
    <t>-0.0646892814021535</t>
  </si>
  <si>
    <t>0.0646790256601</t>
  </si>
  <si>
    <t>0.0584951126418735</t>
  </si>
  <si>
    <t>0.0646696035276141</t>
  </si>
  <si>
    <t>0.0585329313171834</t>
  </si>
  <si>
    <t>-0.0646666173019197</t>
  </si>
  <si>
    <t>-0.0646560602437932</t>
  </si>
  <si>
    <t>0.0585782767149333</t>
  </si>
  <si>
    <t>-0.0646479269863722</t>
  </si>
  <si>
    <t>0.0586089313927974</t>
  </si>
  <si>
    <t>0.0646367236725925</t>
  </si>
  <si>
    <t>0.0586582605725848</t>
  </si>
  <si>
    <t>0.0646269985985752</t>
  </si>
  <si>
    <t>0.058680131019139</t>
  </si>
  <si>
    <t>-0.0646269588861148</t>
  </si>
  <si>
    <t>0.0646147643284088</t>
  </si>
  <si>
    <t>0.0587355511447179</t>
  </si>
  <si>
    <t>-0.0646059844919069</t>
  </si>
  <si>
    <t>0.0587702284217882</t>
  </si>
  <si>
    <t>-0.0645981288572174</t>
  </si>
  <si>
    <t>0.0587992978813</t>
  </si>
  <si>
    <t>-0.064588707485039</t>
  </si>
  <si>
    <t>0.0588379224585389</t>
  </si>
  <si>
    <t>0.0645825531318186</t>
  </si>
  <si>
    <t>0.0588566577363705</t>
  </si>
  <si>
    <t>-0.0645779239476327</t>
  </si>
  <si>
    <t>0.0588661052961438</t>
  </si>
  <si>
    <t>-0.0645717573376794</t>
  </si>
  <si>
    <t>0.0588849311879085</t>
  </si>
  <si>
    <t>0.0645499466882287</t>
  </si>
  <si>
    <t>0.0589992332639809</t>
  </si>
  <si>
    <t>-0.0645447461511513</t>
  </si>
  <si>
    <t>0.059012199752334</t>
  </si>
  <si>
    <t>-0.0645389865363492</t>
  </si>
  <si>
    <t>0.059022800545283</t>
  </si>
  <si>
    <t>0.0645368581961002</t>
  </si>
  <si>
    <t>0.0645328286116946</t>
  </si>
  <si>
    <t>0.0590286317757037</t>
  </si>
  <si>
    <t>-0.0645014912052949</t>
  </si>
  <si>
    <t>0.0592014946476273</t>
  </si>
  <si>
    <t>0.0644912452543664</t>
  </si>
  <si>
    <t>0.0592454264008164</t>
  </si>
  <si>
    <t>-0.0644785459553813</t>
  </si>
  <si>
    <t>0.059304433194727</t>
  </si>
  <si>
    <t>-0.0644675644701066</t>
  </si>
  <si>
    <t>0.0593529491729245</t>
  </si>
  <si>
    <t>0.0644578827307947</t>
  </si>
  <si>
    <t>0.0593935199594303</t>
  </si>
  <si>
    <t>0.064452212415841</t>
  </si>
  <si>
    <t>0.0594094755962376</t>
  </si>
  <si>
    <t>-0.0644388740056653</t>
  </si>
  <si>
    <t>0.0594725603224436</t>
  </si>
  <si>
    <t>-0.0644278721668265</t>
  </si>
  <si>
    <t>0.0595213295232104</t>
  </si>
  <si>
    <t>0.0644196126392613</t>
  </si>
  <si>
    <t>0.0595343690030108</t>
  </si>
  <si>
    <t>-0.0644203299591491</t>
  </si>
  <si>
    <t>-0.0643948284906339</t>
  </si>
  <si>
    <t>0.0596566046502403</t>
  </si>
  <si>
    <t>0.0643936236996099</t>
  </si>
  <si>
    <t>-0.0643814374696159</t>
  </si>
  <si>
    <t>0.0597128208740708</t>
  </si>
  <si>
    <t>-0.064365258334229</t>
  </si>
  <si>
    <t>0.0597558792226621</t>
  </si>
  <si>
    <t>-0.0643658449824456</t>
  </si>
  <si>
    <t>0.0643713806372826</t>
  </si>
  <si>
    <t>-0.0643523172031996</t>
  </si>
  <si>
    <t>0.0598168484708492</t>
  </si>
  <si>
    <t>-0.0643406172518393</t>
  </si>
  <si>
    <t>0.0598702011102155</t>
  </si>
  <si>
    <t>-0.0643265087415367</t>
  </si>
  <si>
    <t>0.0599006083335098</t>
  </si>
  <si>
    <t>-0.0643271925368479</t>
  </si>
  <si>
    <t>-0.0643325408282051</t>
  </si>
  <si>
    <t>0.0643137057278564</t>
  </si>
  <si>
    <t>0.0599608616755255</t>
  </si>
  <si>
    <t>0.0642904860734112</t>
  </si>
  <si>
    <t>0.0600857121848343</t>
  </si>
  <si>
    <t>-0.0642779023714661</t>
  </si>
  <si>
    <t>0.0601447671882922</t>
  </si>
  <si>
    <t>-0.0642705995341334</t>
  </si>
  <si>
    <t>0.0601710911298042</t>
  </si>
  <si>
    <t>-0.0642651598882306</t>
  </si>
  <si>
    <t>0.0601858617800798</t>
  </si>
  <si>
    <t>-0.0642593128987894</t>
  </si>
  <si>
    <t>0.0601972060491286</t>
  </si>
  <si>
    <t>-0.0642572149604604</t>
  </si>
  <si>
    <t>0.0642378337272234</t>
  </si>
  <si>
    <t>0.0602986149739758</t>
  </si>
  <si>
    <t>-0.0642175534032314</t>
  </si>
  <si>
    <t>0.0604057692948181</t>
  </si>
  <si>
    <t>0.0641828842800958</t>
  </si>
  <si>
    <t>0.0606028733876995</t>
  </si>
  <si>
    <t>0.0641628362715317</t>
  </si>
  <si>
    <t>0.0607085098772461</t>
  </si>
  <si>
    <t>-0.0641598638105554</t>
  </si>
  <si>
    <t>0.064155693288349</t>
  </si>
  <si>
    <t>0.06071547652441</t>
  </si>
  <si>
    <t>0.0641348494666101</t>
  </si>
  <si>
    <t>0.0608144370485713</t>
  </si>
  <si>
    <t>0.0641337681405473</t>
  </si>
  <si>
    <t>-0.064120167286785</t>
  </si>
  <si>
    <t>0.060877959925287</t>
  </si>
  <si>
    <t>-0.0641175195237955</t>
  </si>
  <si>
    <t>-0.064108044617329</t>
  </si>
  <si>
    <t>0.0609182160483836</t>
  </si>
  <si>
    <t>-0.0640892413666886</t>
  </si>
  <si>
    <t>0.0609827929539125</t>
  </si>
  <si>
    <t>-0.064085543960378</t>
  </si>
  <si>
    <t>-0.0640923269233512</t>
  </si>
  <si>
    <t>-0.0640871719479934</t>
  </si>
  <si>
    <t>0.0640734344686287</t>
  </si>
  <si>
    <t>0.061039668859143</t>
  </si>
  <si>
    <t>0.0640568576947165</t>
  </si>
  <si>
    <t>0.0611246760843206</t>
  </si>
  <si>
    <t>0.064053232471251</t>
  </si>
  <si>
    <t>0.061128300100172</t>
  </si>
  <si>
    <t>-0.0640334820154473</t>
  </si>
  <si>
    <t>0.0612333986376923</t>
  </si>
  <si>
    <t>-0.0640254865904306</t>
  </si>
  <si>
    <t>0.0612645601121263</t>
  </si>
  <si>
    <t>-0.0640171983030371</t>
  </si>
  <si>
    <t>0.0612884290352164</t>
  </si>
  <si>
    <t>-0.0640156045138078</t>
  </si>
  <si>
    <t>-0.0640072312115114</t>
  </si>
  <si>
    <t>0.0613220074148791</t>
  </si>
  <si>
    <t>-0.0639854171411934</t>
  </si>
  <si>
    <t>0.0614404267879003</t>
  </si>
  <si>
    <t>0.0639513626664363</t>
  </si>
  <si>
    <t>0.0616162862253948</t>
  </si>
  <si>
    <t>0.0639484671324989</t>
  </si>
  <si>
    <t>-0.0639537809769176</t>
  </si>
  <si>
    <t>0.0639254822960584</t>
  </si>
  <si>
    <t>0.0617426191391858</t>
  </si>
  <si>
    <t>0.0639220618142019</t>
  </si>
  <si>
    <t>0.0617450101180724</t>
  </si>
  <si>
    <t>-0.0638899243818348</t>
  </si>
  <si>
    <t>0.06192973222552</t>
  </si>
  <si>
    <t>0.0638833503047243</t>
  </si>
  <si>
    <t>0.0619521838806206</t>
  </si>
  <si>
    <t>0.0638619473793971</t>
  </si>
  <si>
    <t>0.0620690332517064</t>
  </si>
  <si>
    <t>0.0638582347717149</t>
  </si>
  <si>
    <t>0.0620733043353679</t>
  </si>
  <si>
    <t>0.0638517854012424</t>
  </si>
  <si>
    <t>0.0620756465767686</t>
  </si>
  <si>
    <t>-0.0638521616514642</t>
  </si>
  <si>
    <t>0.0638485317262913</t>
  </si>
  <si>
    <t>0.0620770101788078</t>
  </si>
  <si>
    <t>-0.0638400670085623</t>
  </si>
  <si>
    <t>0.0621115757313304</t>
  </si>
  <si>
    <t>-0.0638036687675166</t>
  </si>
  <si>
    <t>0.0623244559971626</t>
  </si>
  <si>
    <t>0.0637881808979437</t>
  </si>
  <si>
    <t>0.0624040592291416</t>
  </si>
  <si>
    <t>-0.0637745250805796</t>
  </si>
  <si>
    <t>0.0624630320156268</t>
  </si>
  <si>
    <t>0.0637728906969669</t>
  </si>
  <si>
    <t>0.0637617360871601</t>
  </si>
  <si>
    <t>0.062515023258026</t>
  </si>
  <si>
    <t>-0.0637493426169105</t>
  </si>
  <si>
    <t>0.0625749971149965</t>
  </si>
  <si>
    <t>-0.0637433151831872</t>
  </si>
  <si>
    <t>0.062594180993125</t>
  </si>
  <si>
    <t>0.0637322285252966</t>
  </si>
  <si>
    <t>0.0626458367828012</t>
  </si>
  <si>
    <t>-0.0637270197668563</t>
  </si>
  <si>
    <t>0.0626597908456409</t>
  </si>
  <si>
    <t>-0.0637060890653718</t>
  </si>
  <si>
    <t>0.0627747589033072</t>
  </si>
  <si>
    <t>-0.0637013365348862</t>
  </si>
  <si>
    <t>0.0627858092264161</t>
  </si>
  <si>
    <t>-0.0636884109300077</t>
  </si>
  <si>
    <t>0.0628299305457303</t>
  </si>
  <si>
    <t>-0.0636900078779858</t>
  </si>
  <si>
    <t>-0.063668581449276</t>
  </si>
  <si>
    <t>0.0629380740855673</t>
  </si>
  <si>
    <t>-0.0636531699327499</t>
  </si>
  <si>
    <t>0.062998331061135</t>
  </si>
  <si>
    <t>-0.063655494545476</t>
  </si>
  <si>
    <t>0.0636405487229519</t>
  </si>
  <si>
    <t>0.0630601955585236</t>
  </si>
  <si>
    <t>-0.0636302073999321</t>
  </si>
  <si>
    <t>0.0631073911367912</t>
  </si>
  <si>
    <t>-0.0635728942934497</t>
  </si>
  <si>
    <t>0.063458744029881</t>
  </si>
  <si>
    <t>0.0635557860570143</t>
  </si>
  <si>
    <t>0.0635501386713885</t>
  </si>
  <si>
    <t>0.0635403491336277</t>
  </si>
  <si>
    <t>0.063612114520439</t>
  </si>
  <si>
    <t>-0.0635401896077999</t>
  </si>
  <si>
    <t>-0.0635348005196946</t>
  </si>
  <si>
    <t>0.063627459939149</t>
  </si>
  <si>
    <t>0.063519460096217</t>
  </si>
  <si>
    <t>0.0637075602502966</t>
  </si>
  <si>
    <t>0.0635146232356847</t>
  </si>
  <si>
    <t>0.0637193365554979</t>
  </si>
  <si>
    <t>-0.0635106690742366</t>
  </si>
  <si>
    <t>0.063725372252653</t>
  </si>
  <si>
    <t>0.0634901618876868</t>
  </si>
  <si>
    <t>0.0638392649858765</t>
  </si>
  <si>
    <t>0.0634665459152616</t>
  </si>
  <si>
    <t>0.0639736368364405</t>
  </si>
  <si>
    <t>-0.0634445063009915</t>
  </si>
  <si>
    <t>0.064097936665629</t>
  </si>
  <si>
    <t>-0.0634333922129552</t>
  </si>
  <si>
    <t>0.0641508742568318</t>
  </si>
  <si>
    <t>-0.0634064523695626</t>
  </si>
  <si>
    <t>0.0642898543934942</t>
  </si>
  <si>
    <t>-0.0634061340802458</t>
  </si>
  <si>
    <t>0.0634000342660492</t>
  </si>
  <si>
    <t>0.0642901911448423</t>
  </si>
  <si>
    <t>0.0634021365064087</t>
  </si>
  <si>
    <t>0.0633967993059234</t>
  </si>
  <si>
    <t>0.0642915812575184</t>
  </si>
  <si>
    <t>0.0633861957537417</t>
  </si>
  <si>
    <t>0.0643413207955559</t>
  </si>
  <si>
    <t>0.0633688292727666</t>
  </si>
  <si>
    <t>0.0644355224897908</t>
  </si>
  <si>
    <t>-0.0633598018172957</t>
  </si>
  <si>
    <t>0.0644749982818391</t>
  </si>
  <si>
    <t>0.0633513804074993</t>
  </si>
  <si>
    <t>0.0645105113094796</t>
  </si>
  <si>
    <t>-0.0633474530221917</t>
  </si>
  <si>
    <t>0.0645164781010283</t>
  </si>
  <si>
    <t>0.0633423921978046</t>
  </si>
  <si>
    <t>0.064529906329132</t>
  </si>
  <si>
    <t>-0.0633373770173887</t>
  </si>
  <si>
    <t>0.0645430410181651</t>
  </si>
  <si>
    <t>0.0633177514169112</t>
  </si>
  <si>
    <t>0.0646523880033566</t>
  </si>
  <si>
    <t>-0.0632648539499908</t>
  </si>
  <si>
    <t>0.0649817661154964</t>
  </si>
  <si>
    <t>-0.0632520039268742</t>
  </si>
  <si>
    <t>0.0650468561883351</t>
  </si>
  <si>
    <t>-0.0632363554418859</t>
  </si>
  <si>
    <t>0.065097725254091</t>
  </si>
  <si>
    <t>-0.0632352729347449</t>
  </si>
  <si>
    <t>0.0632407233592834</t>
  </si>
  <si>
    <t>-0.0632093772660064</t>
  </si>
  <si>
    <t>0.0652495067239731</t>
  </si>
  <si>
    <t>-0.0632013630163851</t>
  </si>
  <si>
    <t>0.0652626710602845</t>
  </si>
  <si>
    <t>-0.0632041717945087</t>
  </si>
  <si>
    <t>0.0631934290820069</t>
  </si>
  <si>
    <t>0.0652953468753225</t>
  </si>
  <si>
    <t>0.0631872045548585</t>
  </si>
  <si>
    <t>0.0652966552766094</t>
  </si>
  <si>
    <t>-0.0631887325713213</t>
  </si>
  <si>
    <t>-0.0631756346078045</t>
  </si>
  <si>
    <t>0.0653535271757405</t>
  </si>
  <si>
    <t>0.0631536536274748</t>
  </si>
  <si>
    <t>0.0654797434095297</t>
  </si>
  <si>
    <t>-0.0631391526680442</t>
  </si>
  <si>
    <t>0.0654961097752773</t>
  </si>
  <si>
    <t>0.0631419406084476</t>
  </si>
  <si>
    <t>0.0631464393626387</t>
  </si>
  <si>
    <t>-0.0631438985141515</t>
  </si>
  <si>
    <t>-0.0631336863697293</t>
  </si>
  <si>
    <t>0.0655124770839331</t>
  </si>
  <si>
    <t>-0.0631207858139461</t>
  </si>
  <si>
    <t>0.065541007612008</t>
  </si>
  <si>
    <t>0.063122456028932</t>
  </si>
  <si>
    <t>-0.0631203814348973</t>
  </si>
  <si>
    <t>0.0631100259837854</t>
  </si>
  <si>
    <t>0.0655899908893169</t>
  </si>
  <si>
    <t>-0.0630936708644947</t>
  </si>
  <si>
    <t>0.0656790429451959</t>
  </si>
  <si>
    <t>0.063084013664088</t>
  </si>
  <si>
    <t>0.065703392788456</t>
  </si>
  <si>
    <t>-0.0630845038966825</t>
  </si>
  <si>
    <t>-0.0630800720072109</t>
  </si>
  <si>
    <t>0.0657096552941269</t>
  </si>
  <si>
    <t>0.0630588243822056</t>
  </si>
  <si>
    <t>0.0658315628942099</t>
  </si>
  <si>
    <t>-0.063038445026533</t>
  </si>
  <si>
    <t>0.0659478491337455</t>
  </si>
  <si>
    <t>0.0630207217827718</t>
  </si>
  <si>
    <t>0.0660263681061126</t>
  </si>
  <si>
    <t>-0.0630229107178921</t>
  </si>
  <si>
    <t>0.0630120466727554</t>
  </si>
  <si>
    <t>0.0660644108944763</t>
  </si>
  <si>
    <t>0.0630014956684992</t>
  </si>
  <si>
    <t>0.0661099499129192</t>
  </si>
  <si>
    <t>-0.062999257318858</t>
  </si>
  <si>
    <t>0.0629938832936983</t>
  </si>
  <si>
    <t>0.0661258846739372</t>
  </si>
  <si>
    <t>-0.0629627427118742</t>
  </si>
  <si>
    <t>0.0663149889188102</t>
  </si>
  <si>
    <t>-0.0629543318119374</t>
  </si>
  <si>
    <t>0.0663514073037463</t>
  </si>
  <si>
    <t>0.0629383150232412</t>
  </si>
  <si>
    <t>0.0664390815485836</t>
  </si>
  <si>
    <t>0.0629095128766866</t>
  </si>
  <si>
    <t>0.0666131564193111</t>
  </si>
  <si>
    <t>-0.0628948946526027</t>
  </si>
  <si>
    <t>0.0666416844410051</t>
  </si>
  <si>
    <t>-0.0628930860847275</t>
  </si>
  <si>
    <t>0.0628903047672658</t>
  </si>
  <si>
    <t>-0.0628939702198765</t>
  </si>
  <si>
    <t>0.0628965165148228</t>
  </si>
  <si>
    <t>0.062871835407945</t>
  </si>
  <si>
    <t>0.0667260339675031</t>
  </si>
  <si>
    <t>0.0628746396908009</t>
  </si>
  <si>
    <t>-0.0628507332555671</t>
  </si>
  <si>
    <t>0.0668240764164826</t>
  </si>
  <si>
    <t>-0.0628483659528607</t>
  </si>
  <si>
    <t>0.0628529931325922</t>
  </si>
  <si>
    <t>-0.0628357026623727</t>
  </si>
  <si>
    <t>0.0668895780594009</t>
  </si>
  <si>
    <t>-0.0628263582125184</t>
  </si>
  <si>
    <t>0.0669326344821203</t>
  </si>
  <si>
    <t>-0.062815825821835</t>
  </si>
  <si>
    <t>0.0669667740589053</t>
  </si>
  <si>
    <t>0.062815342320048</t>
  </si>
  <si>
    <t>-0.0627971736230368</t>
  </si>
  <si>
    <t>0.0670494852697338</t>
  </si>
  <si>
    <t>-0.0627980219434123</t>
  </si>
  <si>
    <t>-0.0627914727463412</t>
  </si>
  <si>
    <t>0.0670679015307792</t>
  </si>
  <si>
    <t>-0.0627771895334519</t>
  </si>
  <si>
    <t>0.0671243338327531</t>
  </si>
  <si>
    <t>-0.0627774773534375</t>
  </si>
  <si>
    <t>0.0627734083735441</t>
  </si>
  <si>
    <t>0.0671297348105245</t>
  </si>
  <si>
    <t>-0.0627676735248522</t>
  </si>
  <si>
    <t>0.0671484168098421</t>
  </si>
  <si>
    <t>0.0627508114561625</t>
  </si>
  <si>
    <t>0.0672427781969284</t>
  </si>
  <si>
    <t>-0.0627454155286484</t>
  </si>
  <si>
    <t>0.0672591862859693</t>
  </si>
  <si>
    <t>0.0627340919007899</t>
  </si>
  <si>
    <t>0.0672764590714601</t>
  </si>
  <si>
    <t>-0.0627368669684636</t>
  </si>
  <si>
    <t>-0.0627339282142568</t>
  </si>
  <si>
    <t>-0.0627175335008658</t>
  </si>
  <si>
    <t>0.0673677972401652</t>
  </si>
  <si>
    <t>-0.0627076144079506</t>
  </si>
  <si>
    <t>0.0674150816753633</t>
  </si>
  <si>
    <t>-0.0626848995865787</t>
  </si>
  <si>
    <t>0.0675497319843246</t>
  </si>
  <si>
    <t>-0.0626756138210218</t>
  </si>
  <si>
    <t>0.0675928007319756</t>
  </si>
  <si>
    <t>-0.0626547075327869</t>
  </si>
  <si>
    <t>0.0676949874985425</t>
  </si>
  <si>
    <t>-0.062657300815377</t>
  </si>
  <si>
    <t>0.0626198365112029</t>
  </si>
  <si>
    <t>0.0679134666223526</t>
  </si>
  <si>
    <t>-0.0626157119221054</t>
  </si>
  <si>
    <t>0.0679213216703452</t>
  </si>
  <si>
    <t>-0.0626115684082619</t>
  </si>
  <si>
    <t>0.0679293121355758</t>
  </si>
  <si>
    <t>0.0626075116574159</t>
  </si>
  <si>
    <t>0.0679367128569417</t>
  </si>
  <si>
    <t>-0.0625956232752014</t>
  </si>
  <si>
    <t>0.0679978778186875</t>
  </si>
  <si>
    <t>-0.0625847622611282</t>
  </si>
  <si>
    <t>0.0680520320440677</t>
  </si>
  <si>
    <t>-0.0625570158324865</t>
  </si>
  <si>
    <t>0.0682224110032534</t>
  </si>
  <si>
    <t>0.0625345381619328</t>
  </si>
  <si>
    <t>0.0683362773793358</t>
  </si>
  <si>
    <t>0.0625354075061537</t>
  </si>
  <si>
    <t>-0.0625214490824615</t>
  </si>
  <si>
    <t>0.0683855125240172</t>
  </si>
  <si>
    <t>-0.0625229977908385</t>
  </si>
  <si>
    <t>-0.0625177891118053</t>
  </si>
  <si>
    <t>0.0683902425207906</t>
  </si>
  <si>
    <t>0.0625071589898847</t>
  </si>
  <si>
    <t>0.0684430838653214</t>
  </si>
  <si>
    <t>0.0624942848896168</t>
  </si>
  <si>
    <t>0.0685114657003743</t>
  </si>
  <si>
    <t>-0.0624891006749921</t>
  </si>
  <si>
    <t>0.068526746995075</t>
  </si>
  <si>
    <t>-0.0624822277255494</t>
  </si>
  <si>
    <t>0.068535947843624</t>
  </si>
  <si>
    <t>-0.0624764761571186</t>
  </si>
  <si>
    <t>0.0624758856240146</t>
  </si>
  <si>
    <t>-0.0624770190725493</t>
  </si>
  <si>
    <t>-0.0624530682357747</t>
  </si>
  <si>
    <t>0.0686516889421675</t>
  </si>
  <si>
    <t>-0.0624502427012671</t>
  </si>
  <si>
    <t>0.0624525971963203</t>
  </si>
  <si>
    <t>-0.062444183990044</t>
  </si>
  <si>
    <t>0.0686525530864032</t>
  </si>
  <si>
    <t>-0.0624459896505559</t>
  </si>
  <si>
    <t>-0.0624318978216363</t>
  </si>
  <si>
    <t>0.0687170688030452</t>
  </si>
  <si>
    <t>-0.0624115896950662</t>
  </si>
  <si>
    <t>0.0688372516255538</t>
  </si>
  <si>
    <t>-0.0624080422884519</t>
  </si>
  <si>
    <t>0.0688412891346542</t>
  </si>
  <si>
    <t>0.0624040515456756</t>
  </si>
  <si>
    <t>0.0688484066433991</t>
  </si>
  <si>
    <t>0.0624010046451541</t>
  </si>
  <si>
    <t>0.0688489834444811</t>
  </si>
  <si>
    <t>-0.0623727652746837</t>
  </si>
  <si>
    <t>0.0689935732916378</t>
  </si>
  <si>
    <t>0.0623712866260559</t>
  </si>
  <si>
    <t>-0.0623751874987177</t>
  </si>
  <si>
    <t>-0.0623626824319054</t>
  </si>
  <si>
    <t>0.0690327834569376</t>
  </si>
  <si>
    <t>-0.062358530230075</t>
  </si>
  <si>
    <t>0.0690410638405056</t>
  </si>
  <si>
    <t>0.0623385895632369</t>
  </si>
  <si>
    <t>0.0691329265063365</t>
  </si>
  <si>
    <t>0.0623364423984444</t>
  </si>
  <si>
    <t>-0.0623373623119145</t>
  </si>
  <si>
    <t>-0.0623212387747648</t>
  </si>
  <si>
    <t>0.0692181746041893</t>
  </si>
  <si>
    <t>0.0623135241447485</t>
  </si>
  <si>
    <t>0.069251312093253</t>
  </si>
  <si>
    <t>0.0623076521296697</t>
  </si>
  <si>
    <t>0.0692716229035257</t>
  </si>
  <si>
    <t>-0.0622993716685281</t>
  </si>
  <si>
    <t>0.069308734131973</t>
  </si>
  <si>
    <t>0.0622957133501624</t>
  </si>
  <si>
    <t>0.0693136295066289</t>
  </si>
  <si>
    <t>-0.0622896669756205</t>
  </si>
  <si>
    <t>0.0693351837095146</t>
  </si>
  <si>
    <t>-0.0622769031229524</t>
  </si>
  <si>
    <t>0.0694036227211283</t>
  </si>
  <si>
    <t>-0.0622698301535888</t>
  </si>
  <si>
    <t>0.0694117533685353</t>
  </si>
  <si>
    <t>-0.0622708568043844</t>
  </si>
  <si>
    <t>-0.0622552865334503</t>
  </si>
  <si>
    <t>0.0694922960904612</t>
  </si>
  <si>
    <t>0.0622523914735182</t>
  </si>
  <si>
    <t>0.062236664367362</t>
  </si>
  <si>
    <t>0.0695451671039628</t>
  </si>
  <si>
    <t>-0.0622398417542529</t>
  </si>
  <si>
    <t>-0.0622359726579172</t>
  </si>
  <si>
    <t>0.0622276550203089</t>
  </si>
  <si>
    <t>0.0695629744988341</t>
  </si>
  <si>
    <t>0.0622275265174085</t>
  </si>
  <si>
    <t>-0.0622096839832052</t>
  </si>
  <si>
    <t>0.069667174713491</t>
  </si>
  <si>
    <t>-0.0622032952374694</t>
  </si>
  <si>
    <t>0.0696912632789115</t>
  </si>
  <si>
    <t>0.0621912730101072</t>
  </si>
  <si>
    <t>0.0697548311636901</t>
  </si>
  <si>
    <t>-0.0621844634687018</t>
  </si>
  <si>
    <t>0.0697819014002654</t>
  </si>
  <si>
    <t>-0.0621651422355949</t>
  </si>
  <si>
    <t>0.0698864671674986</t>
  </si>
  <si>
    <t>0.0621636628640067</t>
  </si>
  <si>
    <t>-0.0621571343354515</t>
  </si>
  <si>
    <t>0.0699116170784932</t>
  </si>
  <si>
    <t>0.0621485327624327</t>
  </si>
  <si>
    <t>0.0699513374215125</t>
  </si>
  <si>
    <t>-0.0621415777767913</t>
  </si>
  <si>
    <t>0.0699795102092449</t>
  </si>
  <si>
    <t>-0.0621301032843223</t>
  </si>
  <si>
    <t>0.0700173185527832</t>
  </si>
  <si>
    <t>-0.0621273679603594</t>
  </si>
  <si>
    <t>0.0621293853796601</t>
  </si>
  <si>
    <t>-0.0621124575385122</t>
  </si>
  <si>
    <t>0.07010148018476</t>
  </si>
  <si>
    <t>0.062108515662058</t>
  </si>
  <si>
    <t>0.0701085187902654</t>
  </si>
  <si>
    <t>0.0620963636842105</t>
  </si>
  <si>
    <t>0.0701733515985909</t>
  </si>
  <si>
    <t>-0.0620906256765927</t>
  </si>
  <si>
    <t>0.070193052590912</t>
  </si>
  <si>
    <t>-0.0620713127676555</t>
  </si>
  <si>
    <t>0.0703084432429873</t>
  </si>
  <si>
    <t>0.062068302783222</t>
  </si>
  <si>
    <t>0.0703089401538107</t>
  </si>
  <si>
    <t>0.0620443883919672</t>
  </si>
  <si>
    <t>0.0704569975408168</t>
  </si>
  <si>
    <t>0.0620212821186605</t>
  </si>
  <si>
    <t>0.0705788063008572</t>
  </si>
  <si>
    <t>0.0620229472728707</t>
  </si>
  <si>
    <t>0.0620091789400139</t>
  </si>
  <si>
    <t>0.0706436751348568</t>
  </si>
  <si>
    <t>-0.0619963107751281</t>
  </si>
  <si>
    <t>0.070714017233414</t>
  </si>
  <si>
    <t>-0.0619912808791656</t>
  </si>
  <si>
    <t>0.0707288480602597</t>
  </si>
  <si>
    <t>-0.0619768104718094</t>
  </si>
  <si>
    <t>0.0708106323029319</t>
  </si>
  <si>
    <t>-0.0619612751371455</t>
  </si>
  <si>
    <t>0.0709000607842996</t>
  </si>
  <si>
    <t>0.0619248785421249</t>
  </si>
  <si>
    <t>0.071138032924084</t>
  </si>
  <si>
    <t>-0.0619174202720029</t>
  </si>
  <si>
    <t>0.0711493306019835</t>
  </si>
  <si>
    <t>-0.0619181984529497</t>
  </si>
  <si>
    <t>0.0619012652229098</t>
  </si>
  <si>
    <t>0.0712226226532221</t>
  </si>
  <si>
    <t>-0.0619032703944466</t>
  </si>
  <si>
    <t>0.0618877536772095</t>
  </si>
  <si>
    <t>0.0712980597803602</t>
  </si>
  <si>
    <t>0.0618809685281768</t>
  </si>
  <si>
    <t>0.0713255449839769</t>
  </si>
  <si>
    <t>-0.0618673513890972</t>
  </si>
  <si>
    <t>0.0714018325571462</t>
  </si>
  <si>
    <t>0.0618444707815775</t>
  </si>
  <si>
    <t>0.0714920717420632</t>
  </si>
  <si>
    <t>-0.0618484380856405</t>
  </si>
  <si>
    <t>-0.0618371392038507</t>
  </si>
  <si>
    <t>0.0618411751885254</t>
  </si>
  <si>
    <t>-0.0618445054000514</t>
  </si>
  <si>
    <t>0.0618372965434347</t>
  </si>
  <si>
    <t>0.0618155101631533</t>
  </si>
  <si>
    <t>0.0716258799850669</t>
  </si>
  <si>
    <t>-0.0618043347180663</t>
  </si>
  <si>
    <t>0.0716849567998009</t>
  </si>
  <si>
    <t>-0.061795233534044</t>
  </si>
  <si>
    <t>0.071727534035632</t>
  </si>
  <si>
    <t>-0.0617896121777713</t>
  </si>
  <si>
    <t>-0.0617900138540346</t>
  </si>
  <si>
    <t>0.0617775196525695</t>
  </si>
  <si>
    <t>0.0717932717911872</t>
  </si>
  <si>
    <t>-0.0617676558804968</t>
  </si>
  <si>
    <t>0.0718430618970611</t>
  </si>
  <si>
    <t>-0.0617606007747148</t>
  </si>
  <si>
    <t>0.0718727128722133</t>
  </si>
  <si>
    <t>0.0617487683620893</t>
  </si>
  <si>
    <t>0.0719367004788589</t>
  </si>
  <si>
    <t>0.0617401254973658</t>
  </si>
  <si>
    <t>0.0719778042462171</t>
  </si>
  <si>
    <t>-0.0617337859151163</t>
  </si>
  <si>
    <t>0.0719956564119543</t>
  </si>
  <si>
    <t>0.0617317959679515</t>
  </si>
  <si>
    <t>-0.0617267768942296</t>
  </si>
  <si>
    <t>0.0720107344134029</t>
  </si>
  <si>
    <t>-0.06171278883601</t>
  </si>
  <si>
    <t>0.0720731956096458</t>
  </si>
  <si>
    <t>0.0617105169961628</t>
  </si>
  <si>
    <t>-0.0617093312434497</t>
  </si>
  <si>
    <t>-0.0617037077013433</t>
  </si>
  <si>
    <t>0.0720926544563465</t>
  </si>
  <si>
    <t>-0.0616812125564251</t>
  </si>
  <si>
    <t>0.0722336675403013</t>
  </si>
  <si>
    <t>0.0616707096832795</t>
  </si>
  <si>
    <t>0.0722883589978286</t>
  </si>
  <si>
    <t>-0.0616633285330428</t>
  </si>
  <si>
    <t>0.0722995028880636</t>
  </si>
  <si>
    <t>0.0616643324073442</t>
  </si>
  <si>
    <t>-0.0616419110108209</t>
  </si>
  <si>
    <t>0.0724119991459079</t>
  </si>
  <si>
    <t>0.0616440354254333</t>
  </si>
  <si>
    <t>0.0616270599314137</t>
  </si>
  <si>
    <t>0.0724982530165895</t>
  </si>
  <si>
    <t>-0.0615969580130401</t>
  </si>
  <si>
    <t>0.0726316944477226</t>
  </si>
  <si>
    <t>-0.0615975949995304</t>
  </si>
  <si>
    <t>-0.0616018618919083</t>
  </si>
  <si>
    <t>-0.0616041124916479</t>
  </si>
  <si>
    <t>0.0615823055344119</t>
  </si>
  <si>
    <t>0.0727167388016111</t>
  </si>
  <si>
    <t>-0.061568233988556</t>
  </si>
  <si>
    <t>0.07279765392067</t>
  </si>
  <si>
    <t>-0.0615553153768381</t>
  </si>
  <si>
    <t>0.0728702745795314</t>
  </si>
  <si>
    <t>0.0615523978053457</t>
  </si>
  <si>
    <t>0.0728703098412657</t>
  </si>
  <si>
    <t>0.0615467258184607</t>
  </si>
  <si>
    <t>0.0728903517044794</t>
  </si>
  <si>
    <t>0.0615403675766068</t>
  </si>
  <si>
    <t>0.0728942461890969</t>
  </si>
  <si>
    <t>0.0615428138454264</t>
  </si>
  <si>
    <t>-0.0615314616225061</t>
  </si>
  <si>
    <t>0.0729166650922032</t>
  </si>
  <si>
    <t>0.0615333968970261</t>
  </si>
  <si>
    <t>-0.0615096430214944</t>
  </si>
  <si>
    <t>0.0730329707058736</t>
  </si>
  <si>
    <t>0.0615105800056417</t>
  </si>
  <si>
    <t>-0.0614995103937556</t>
  </si>
  <si>
    <t>0.0730855331416007</t>
  </si>
  <si>
    <t>-0.0614953884409601</t>
  </si>
  <si>
    <t>0.0730943733952355</t>
  </si>
  <si>
    <t>-0.0614823279944996</t>
  </si>
  <si>
    <t>0.0731683023396458</t>
  </si>
  <si>
    <t>0.0614747366043359</t>
  </si>
  <si>
    <t>0.0731838667776739</t>
  </si>
  <si>
    <t>-0.0614743796153894</t>
  </si>
  <si>
    <t>0.0614649193202575</t>
  </si>
  <si>
    <t>0.0732316342840837</t>
  </si>
  <si>
    <t>0.0614185734039864</t>
  </si>
  <si>
    <t>0.0735488516483244</t>
  </si>
  <si>
    <t>0.0613735722685487</t>
  </si>
  <si>
    <t>0.0738564838799162</t>
  </si>
  <si>
    <t>-0.0613707870527066</t>
  </si>
  <si>
    <t>-0.0613518031220635</t>
  </si>
  <si>
    <t>0.0738586951700235</t>
  </si>
  <si>
    <t>0.0613501638294482</t>
  </si>
  <si>
    <t>-0.0613563779894965</t>
  </si>
  <si>
    <t>-0.0613672319415308</t>
  </si>
  <si>
    <t>-0.0613587494873477</t>
  </si>
  <si>
    <t>0.0613587573725003</t>
  </si>
  <si>
    <t>0.0613505713701299</t>
  </si>
  <si>
    <t>0.0613233550032723</t>
  </si>
  <si>
    <t>0.0740343645719412</t>
  </si>
  <si>
    <t>-0.0613081810686451</t>
  </si>
  <si>
    <t>0.0741033333026226</t>
  </si>
  <si>
    <t>-0.0613101637923252</t>
  </si>
  <si>
    <t>0.061272128097204</t>
  </si>
  <si>
    <t>0.07434770301033</t>
  </si>
  <si>
    <t>-0.0612566966246474</t>
  </si>
  <si>
    <t>0.0744402504566127</t>
  </si>
  <si>
    <t>0.0612495431855988</t>
  </si>
  <si>
    <t>0.0744716873198773</t>
  </si>
  <si>
    <t>-0.0612254940662062</t>
  </si>
  <si>
    <t>0.0746281559200346</t>
  </si>
  <si>
    <t>-0.061207063925953</t>
  </si>
  <si>
    <t>0.0747432324599207</t>
  </si>
  <si>
    <t>0.0611872947413652</t>
  </si>
  <si>
    <t>0.0748684017222025</t>
  </si>
  <si>
    <t>-0.0611667263569357</t>
  </si>
  <si>
    <t>0.0749781401559908</t>
  </si>
  <si>
    <t>-0.0611679509393613</t>
  </si>
  <si>
    <t>-0.0611636288701383</t>
  </si>
  <si>
    <t>0.0749796235307484</t>
  </si>
  <si>
    <t>-0.0611452391797066</t>
  </si>
  <si>
    <t>0.075094862068724</t>
  </si>
  <si>
    <t>0.0611343907774795</t>
  </si>
  <si>
    <t>0.0751540644099825</t>
  </si>
  <si>
    <t>-0.0611303156341077</t>
  </si>
  <si>
    <t>0.0751628420887835</t>
  </si>
  <si>
    <t>-0.0611265387054806</t>
  </si>
  <si>
    <t>0.0751694039804781</t>
  </si>
  <si>
    <t>0.0610709135224216</t>
  </si>
  <si>
    <t>0.0755630625497241</t>
  </si>
  <si>
    <t>-0.0610365426985435</t>
  </si>
  <si>
    <t>0.075798879973595</t>
  </si>
  <si>
    <t>0.0610293665028638</t>
  </si>
  <si>
    <t>0.0758309894671989</t>
  </si>
  <si>
    <t>-0.061021692648578</t>
  </si>
  <si>
    <t>0.0758668500343882</t>
  </si>
  <si>
    <t>-0.0610127357133719</t>
  </si>
  <si>
    <t>0.0758688874502579</t>
  </si>
  <si>
    <t>0.06101359409149</t>
  </si>
  <si>
    <t>0.0610139803033833</t>
  </si>
  <si>
    <t>0.0609920722633148</t>
  </si>
  <si>
    <t>0.0760023841145573</t>
  </si>
  <si>
    <t>-0.0609781813389243</t>
  </si>
  <si>
    <t>0.0760851009969549</t>
  </si>
  <si>
    <t>0.0609734223209527</t>
  </si>
  <si>
    <t>0.076099140770723</t>
  </si>
  <si>
    <t>-0.0609319011120677</t>
  </si>
  <si>
    <t>0.0763903340620087</t>
  </si>
  <si>
    <t>0.0609029560855074</t>
  </si>
  <si>
    <t>0.0765872574011119</t>
  </si>
  <si>
    <t>-0.060884602146871</t>
  </si>
  <si>
    <t>0.076704324857519</t>
  </si>
  <si>
    <t>0.0608754812185878</t>
  </si>
  <si>
    <t>0.0767515214759024</t>
  </si>
  <si>
    <t>-0.0608480831672381</t>
  </si>
  <si>
    <t>0.076915505146718</t>
  </si>
  <si>
    <t>-0.0608506547900745</t>
  </si>
  <si>
    <t>-0.0608430314377125</t>
  </si>
  <si>
    <t>0.0769319043516511</t>
  </si>
  <si>
    <t>0.0608269944456926</t>
  </si>
  <si>
    <t>0.0770318018880693</t>
  </si>
  <si>
    <t>0.060811145826425</t>
  </si>
  <si>
    <t>0.0771303760788868</t>
  </si>
  <si>
    <t>-0.0608052722472347</t>
  </si>
  <si>
    <t>0.0771530785769848</t>
  </si>
  <si>
    <t>-0.0608016723644651</t>
  </si>
  <si>
    <t>0.0771584773359255</t>
  </si>
  <si>
    <t>0.0607875785261419</t>
  </si>
  <si>
    <t>0.0772438187458652</t>
  </si>
  <si>
    <t>0.0607717311289498</t>
  </si>
  <si>
    <t>0.0773426181382461</t>
  </si>
  <si>
    <t>0.0607556554703225</t>
  </si>
  <si>
    <t>0.0774432685593326</t>
  </si>
  <si>
    <t>0.0607416821834657</t>
  </si>
  <si>
    <t>0.0774838075261831</t>
  </si>
  <si>
    <t>0.0607420201512672</t>
  </si>
  <si>
    <t>-0.0607463901322443</t>
  </si>
  <si>
    <t>-0.0607358556696029</t>
  </si>
  <si>
    <t>0.0775062642173696</t>
  </si>
  <si>
    <t>-0.0607201283452615</t>
  </si>
  <si>
    <t>0.0776044369788041</t>
  </si>
  <si>
    <t>0.0607064766666415</t>
  </si>
  <si>
    <t>0.0776715968824046</t>
  </si>
  <si>
    <t>0.0607055791720525</t>
  </si>
  <si>
    <t>0.060688419391321</t>
  </si>
  <si>
    <t>0.0777588187014492</t>
  </si>
  <si>
    <t>-0.0606907085785247</t>
  </si>
  <si>
    <t>-0.060683902614528</t>
  </si>
  <si>
    <t>0.077771325371744</t>
  </si>
  <si>
    <t>-0.060673793789444</t>
  </si>
  <si>
    <t>0.0778099358544312</t>
  </si>
  <si>
    <t>0.0606730975231051</t>
  </si>
  <si>
    <t>0.0606640081461371</t>
  </si>
  <si>
    <t>0.0778575235419237</t>
  </si>
  <si>
    <t>0.0606491363558601</t>
  </si>
  <si>
    <t>0.0779495170838792</t>
  </si>
  <si>
    <t>0.0606423759027336</t>
  </si>
  <si>
    <t>0.0779644107574517</t>
  </si>
  <si>
    <t>0.0606399867492146</t>
  </si>
  <si>
    <t>-0.0606385526965744</t>
  </si>
  <si>
    <t>0.0606060160078857</t>
  </si>
  <si>
    <t>0.0781764720592043</t>
  </si>
  <si>
    <t>-0.0606052016012731</t>
  </si>
  <si>
    <t>-0.0605937129388717</t>
  </si>
  <si>
    <t>0.0782427386832338</t>
  </si>
  <si>
    <t>-0.0605623584703242</t>
  </si>
  <si>
    <t>0.0784400366599954</t>
  </si>
  <si>
    <t>0.060564340061673</t>
  </si>
  <si>
    <t>-0.0605221784029122</t>
  </si>
  <si>
    <t>0.07872831201874</t>
  </si>
  <si>
    <t>0.0605147030414172</t>
  </si>
  <si>
    <t>0.0787573003366187</t>
  </si>
  <si>
    <t>-0.0605126758662155</t>
  </si>
  <si>
    <t>-0.0604954868285324</t>
  </si>
  <si>
    <t>0.078845861847894</t>
  </si>
  <si>
    <t>0.0604982921304387</t>
  </si>
  <si>
    <t>0.0604903587658004</t>
  </si>
  <si>
    <t>0.0788633070693205</t>
  </si>
  <si>
    <t>-0.0604779404377684</t>
  </si>
  <si>
    <t>0.0789372901248897</t>
  </si>
  <si>
    <t>0.0604618600600946</t>
  </si>
  <si>
    <t>0.0790174373061161</t>
  </si>
  <si>
    <t>0.0604640096557116</t>
  </si>
  <si>
    <t>-0.0604388515491622</t>
  </si>
  <si>
    <t>0.0791738592194687</t>
  </si>
  <si>
    <t>0.0604185040563645</t>
  </si>
  <si>
    <t>0.0793098190837388</t>
  </si>
  <si>
    <t>0.0604031029288645</t>
  </si>
  <si>
    <t>0.0793850043783223</t>
  </si>
  <si>
    <t>0.0604053024623422</t>
  </si>
  <si>
    <t>0.0603787313462209</t>
  </si>
  <si>
    <t>0.0795212722276533</t>
  </si>
  <si>
    <t>0.060376852618084</t>
  </si>
  <si>
    <t>-0.0603741356303409</t>
  </si>
  <si>
    <t>-0.0603794512232902</t>
  </si>
  <si>
    <t>0.0603549274723453</t>
  </si>
  <si>
    <t>0.0796184128203966</t>
  </si>
  <si>
    <t>0.060353078957253</t>
  </si>
  <si>
    <t>-0.0603554669363469</t>
  </si>
  <si>
    <t>-0.0603285164320579</t>
  </si>
  <si>
    <t>0.0797879976798562</t>
  </si>
  <si>
    <t>0.0603239142103048</t>
  </si>
  <si>
    <t>0.0798015502228423</t>
  </si>
  <si>
    <t>-0.0603166973405077</t>
  </si>
  <si>
    <t>0.0798355754780998</t>
  </si>
  <si>
    <t>-0.0602917418651596</t>
  </si>
  <si>
    <t>0.080008632107343</t>
  </si>
  <si>
    <t>-0.0602834226760245</t>
  </si>
  <si>
    <t>0.0800513830877421</t>
  </si>
  <si>
    <t>-0.0602738925238844</t>
  </si>
  <si>
    <t>0.08010366208235</t>
  </si>
  <si>
    <t>-0.0602602194047591</t>
  </si>
  <si>
    <t>0.0801885186835757</t>
  </si>
  <si>
    <t>0.0602152792451534</t>
  </si>
  <si>
    <t>0.0805025968096392</t>
  </si>
  <si>
    <t>-0.0602145754905253</t>
  </si>
  <si>
    <t>-0.0602036548927168</t>
  </si>
  <si>
    <t>0.080548868637537</t>
  </si>
  <si>
    <t>-0.0602029713210861</t>
  </si>
  <si>
    <t>0.0601855750313595</t>
  </si>
  <si>
    <t>0.080663522226204</t>
  </si>
  <si>
    <t>0.0601735894016664</t>
  </si>
  <si>
    <t>0.0807355499972847</t>
  </si>
  <si>
    <t>0.0601641023652537</t>
  </si>
  <si>
    <t>0.0807612231864228</t>
  </si>
  <si>
    <t>-0.0601617432015835</t>
  </si>
  <si>
    <t>0.060164491287856</t>
  </si>
  <si>
    <t>0.0601488829733297</t>
  </si>
  <si>
    <t>0.0808395729367007</t>
  </si>
  <si>
    <t>0.060146104598701</t>
  </si>
  <si>
    <t>0.0601136196334166</t>
  </si>
  <si>
    <t>0.0810741405786882</t>
  </si>
  <si>
    <t>0.0601003041416208</t>
  </si>
  <si>
    <t>0.081157042570394</t>
  </si>
  <si>
    <t>-0.0600713286827585</t>
  </si>
  <si>
    <t>0.0813620663410571</t>
  </si>
  <si>
    <t>-0.0600687676669541</t>
  </si>
  <si>
    <t>-0.060060743541134</t>
  </si>
  <si>
    <t>0.081403115089541</t>
  </si>
  <si>
    <t>-0.0600573863489581</t>
  </si>
  <si>
    <t>0.0814070492324268</t>
  </si>
  <si>
    <t>0.0600393376919216</t>
  </si>
  <si>
    <t>0.0815279394477737</t>
  </si>
  <si>
    <t>-0.0600302860779583</t>
  </si>
  <si>
    <t>0.0815544546696189</t>
  </si>
  <si>
    <t>0.0600319958481898</t>
  </si>
  <si>
    <t>-0.0600218927738944</t>
  </si>
  <si>
    <t>0.0815757497260654</t>
  </si>
  <si>
    <t>-0.0600234884722078</t>
  </si>
  <si>
    <t>-0.0599991507645472</t>
  </si>
  <si>
    <t>0.0817343072744773</t>
  </si>
  <si>
    <t>-0.0599869770499458</t>
  </si>
  <si>
    <t>0.0817858424043141</t>
  </si>
  <si>
    <t>-0.0599881670058744</t>
  </si>
  <si>
    <t>0.0599840016221281</t>
  </si>
  <si>
    <t>0.0817867781876209</t>
  </si>
  <si>
    <t>0.0599654557201258</t>
  </si>
  <si>
    <t>0.0819121264507495</t>
  </si>
  <si>
    <t>0.0599429709273238</t>
  </si>
  <si>
    <t>0.0820691751062419</t>
  </si>
  <si>
    <t>0.0599341945797307</t>
  </si>
  <si>
    <t>0.0821165843149341</t>
  </si>
  <si>
    <t>-0.0599229613859935</t>
  </si>
  <si>
    <t>0.0821608154753521</t>
  </si>
  <si>
    <t>-0.0599246798205686</t>
  </si>
  <si>
    <t>-0.0599104218644958</t>
  </si>
  <si>
    <t>0.0821636107482177</t>
  </si>
  <si>
    <t>0.0599194886563296</t>
  </si>
  <si>
    <t>-0.0599125098339132</t>
  </si>
  <si>
    <t>-0.0599132620221345</t>
  </si>
  <si>
    <t>-0.0599083401926976</t>
  </si>
  <si>
    <t>-0.0599041394883161</t>
  </si>
  <si>
    <t>0.0821707094412329</t>
  </si>
  <si>
    <t>-0.0599017501775065</t>
  </si>
  <si>
    <t>-0.0598732689098849</t>
  </si>
  <si>
    <t>0.0823763173878794</t>
  </si>
  <si>
    <t>-0.0598692791061169</t>
  </si>
  <si>
    <t>0.0823854600810004</t>
  </si>
  <si>
    <t>0.0598557495610972</t>
  </si>
  <si>
    <t>0.082471259860893</t>
  </si>
  <si>
    <t>-0.0598406825343221</t>
  </si>
  <si>
    <t>0.0825695060751865</t>
  </si>
  <si>
    <t>0.0597957156441643</t>
  </si>
  <si>
    <t>0.0829089737123633</t>
  </si>
  <si>
    <t>-0.0597926113977546</t>
  </si>
  <si>
    <t>0.0829110177298714</t>
  </si>
  <si>
    <t>-0.0597711593702411</t>
  </si>
  <si>
    <t>0.083061325770201</t>
  </si>
  <si>
    <t>-0.0597485739260244</t>
  </si>
  <si>
    <t>0.0832210438024051</t>
  </si>
  <si>
    <t>0.0597349113439851</t>
  </si>
  <si>
    <t>0.0832624640373795</t>
  </si>
  <si>
    <t>-0.0597371120082174</t>
  </si>
  <si>
    <t>0.0597358341758763</t>
  </si>
  <si>
    <t>-0.0597287488617692</t>
  </si>
  <si>
    <t>0.0832893170621316</t>
  </si>
  <si>
    <t>-0.059716715324804</t>
  </si>
  <si>
    <t>0.0833637856622269</t>
  </si>
  <si>
    <t>0.0597080114869829</t>
  </si>
  <si>
    <t>0.0834055478860643</t>
  </si>
  <si>
    <t>0.0597058720275825</t>
  </si>
  <si>
    <t>0.0596827676355473</t>
  </si>
  <si>
    <t>0.0835700388747591</t>
  </si>
  <si>
    <t>-0.0596550770336657</t>
  </si>
  <si>
    <t>0.0837721440205289</t>
  </si>
  <si>
    <t>-0.0596490704268388</t>
  </si>
  <si>
    <t>0.0837828759521515</t>
  </si>
  <si>
    <t>-0.0596480660641038</t>
  </si>
  <si>
    <t>-0.0596294334691103</t>
  </si>
  <si>
    <t>0.0838651367414677</t>
  </si>
  <si>
    <t>-0.0596299142349996</t>
  </si>
  <si>
    <t>0.0596328090142161</t>
  </si>
  <si>
    <t>0.0596244271887801</t>
  </si>
  <si>
    <t>0.0838827604979055</t>
  </si>
  <si>
    <t>0.0596162645520538</t>
  </si>
  <si>
    <t>0.0839261260783197</t>
  </si>
  <si>
    <t>0.0596055521947731</t>
  </si>
  <si>
    <t>0.0839903152089367</t>
  </si>
  <si>
    <t>-0.0595969133771787</t>
  </si>
  <si>
    <t>0.0840376196625363</t>
  </si>
  <si>
    <t>-0.0595916865460722</t>
  </si>
  <si>
    <t>0.0840570884573709</t>
  </si>
  <si>
    <t>-0.0595534374519732</t>
  </si>
  <si>
    <t>0.0843465889654429</t>
  </si>
  <si>
    <t>0.0595451243270857</t>
  </si>
  <si>
    <t>0.0843913967380929</t>
  </si>
  <si>
    <t>0.0595390109470827</t>
  </si>
  <si>
    <t>0.0843984118525918</t>
  </si>
  <si>
    <t>0.0595385854719171</t>
  </si>
  <si>
    <t>0.0595123616377439</t>
  </si>
  <si>
    <t>0.0845901459652749</t>
  </si>
  <si>
    <t>0.059509241665475</t>
  </si>
  <si>
    <t>0.08459179102854</t>
  </si>
  <si>
    <t>-0.0595064809736108</t>
  </si>
  <si>
    <t>-0.0594978713148901</t>
  </si>
  <si>
    <t>0.0846216535170675</t>
  </si>
  <si>
    <t>-0.0594971651034067</t>
  </si>
  <si>
    <t>0.0594901889755663</t>
  </si>
  <si>
    <t>0.0846323334017234</t>
  </si>
  <si>
    <t>-0.0594917471084033</t>
  </si>
  <si>
    <t>-0.0594801188482201</t>
  </si>
  <si>
    <t>0.08466843860513</t>
  </si>
  <si>
    <t>-0.0594804261735648</t>
  </si>
  <si>
    <t>0.0594719255250451</t>
  </si>
  <si>
    <t>0.0847124442946955</t>
  </si>
  <si>
    <t>0.0594467109710261</t>
  </si>
  <si>
    <t>0.0848964595576805</t>
  </si>
  <si>
    <t>-0.059442264840066</t>
  </si>
  <si>
    <t>0.0849097190545514</t>
  </si>
  <si>
    <t>0.059432750031055</t>
  </si>
  <si>
    <t>0.084964717900373</t>
  </si>
  <si>
    <t>-0.0594204873747499</t>
  </si>
  <si>
    <t>0.0850423926003074</t>
  </si>
  <si>
    <t>-0.0594156857683994</t>
  </si>
  <si>
    <t>0.0850586114368381</t>
  </si>
  <si>
    <t>-0.0594098251373166</t>
  </si>
  <si>
    <t>0.0850835677874362</t>
  </si>
  <si>
    <t>0.0593946356410439</t>
  </si>
  <si>
    <t>0.0851854906121818</t>
  </si>
  <si>
    <t>-0.059387977461486</t>
  </si>
  <si>
    <t>0.0852170670082577</t>
  </si>
  <si>
    <t>-0.0593828520270031</t>
  </si>
  <si>
    <t>0.0852204861767677</t>
  </si>
  <si>
    <t>-0.0593819002242261</t>
  </si>
  <si>
    <t>0.0593580596016385</t>
  </si>
  <si>
    <t>0.0853922884597358</t>
  </si>
  <si>
    <t>-0.0593554432665462</t>
  </si>
  <si>
    <t>-0.0593478626806068</t>
  </si>
  <si>
    <t>0.085431574288444</t>
  </si>
  <si>
    <t>0.0593410052317241</t>
  </si>
  <si>
    <t>0.0854516048193143</t>
  </si>
  <si>
    <t>0.0593397827859543</t>
  </si>
  <si>
    <t>-0.0593250928980643</t>
  </si>
  <si>
    <t>0.0855497731251107</t>
  </si>
  <si>
    <t>0.0592741240756464</t>
  </si>
  <si>
    <t>0.085947702074332</t>
  </si>
  <si>
    <t>0.0592714723285935</t>
  </si>
  <si>
    <t>-0.0592680578121376</t>
  </si>
  <si>
    <t>0.0859525739501529</t>
  </si>
  <si>
    <t>-0.0592646225880653</t>
  </si>
  <si>
    <t>0.0859576233955503</t>
  </si>
  <si>
    <t>-0.0592267316533409</t>
  </si>
  <si>
    <t>0.0862407211136772</t>
  </si>
  <si>
    <t>-0.0592249600287511</t>
  </si>
  <si>
    <t>0.0592143033702168</t>
  </si>
  <si>
    <t>0.086306007604695</t>
  </si>
  <si>
    <t>0.0592114158184381</t>
  </si>
  <si>
    <t>0.0863065150606346</t>
  </si>
  <si>
    <t>-0.0592041311366546</t>
  </si>
  <si>
    <t>0.0863211618001982</t>
  </si>
  <si>
    <t>0.0592040083724729</t>
  </si>
  <si>
    <t>-0.0591975143327747</t>
  </si>
  <si>
    <t>0.0863517724662445</t>
  </si>
  <si>
    <t>0.0591831226377832</t>
  </si>
  <si>
    <t>0.086448331205826</t>
  </si>
  <si>
    <t>-0.0591778121424223</t>
  </si>
  <si>
    <t>0.0864567260101982</t>
  </si>
  <si>
    <t>-0.0591764700424658</t>
  </si>
  <si>
    <t>0.0591700043683842</t>
  </si>
  <si>
    <t>0.0864871537808381</t>
  </si>
  <si>
    <t>-0.0591624855084062</t>
  </si>
  <si>
    <t>0.0865263948918762</t>
  </si>
  <si>
    <t>-0.0591360794335916</t>
  </si>
  <si>
    <t>0.0867236698819397</t>
  </si>
  <si>
    <t>0.0591293491166788</t>
  </si>
  <si>
    <t>0.0867563984346377</t>
  </si>
  <si>
    <t>-0.0591153016743947</t>
  </si>
  <si>
    <t>0.0868504601468086</t>
  </si>
  <si>
    <t>0.0591011035472639</t>
  </si>
  <si>
    <t>0.0869222075032807</t>
  </si>
  <si>
    <t>0.0591014781457518</t>
  </si>
  <si>
    <t>0.0590911539669325</t>
  </si>
  <si>
    <t>0.0869794013240811</t>
  </si>
  <si>
    <t>0.0590886469140323</t>
  </si>
  <si>
    <t>-0.0590771513056644</t>
  </si>
  <si>
    <t>0.0870522408002117</t>
  </si>
  <si>
    <t>0.0590640997299419</t>
  </si>
  <si>
    <t>0.087138209899343</t>
  </si>
  <si>
    <t>-0.0590580122372266</t>
  </si>
  <si>
    <t>0.0871587807293109</t>
  </si>
  <si>
    <t>-0.0590560160239257</t>
  </si>
  <si>
    <t>-0.0590425603534509</t>
  </si>
  <si>
    <t>0.0872482432828232</t>
  </si>
  <si>
    <t>-0.0590230351215581</t>
  </si>
  <si>
    <t>0.08738890394768</t>
  </si>
  <si>
    <t>-0.0590057080676726</t>
  </si>
  <si>
    <t>0.0875112133599157</t>
  </si>
  <si>
    <t>-0.0589992634996271</t>
  </si>
  <si>
    <t>0.0875180581844914</t>
  </si>
  <si>
    <t>-0.0590001001204752</t>
  </si>
  <si>
    <t>0.0589953778765336</t>
  </si>
  <si>
    <t>0.0875270836490222</t>
  </si>
  <si>
    <t>0.0589733060575548</t>
  </si>
  <si>
    <t>0.0876896341018677</t>
  </si>
  <si>
    <t>0.0589629191800713</t>
  </si>
  <si>
    <t>0.0877536185529719</t>
  </si>
  <si>
    <t>-0.0589521985452546</t>
  </si>
  <si>
    <t>0.0878204669828084</t>
  </si>
  <si>
    <t>-0.0589468093145398</t>
  </si>
  <si>
    <t>0.0878422481514174</t>
  </si>
  <si>
    <t>0.0589247250701304</t>
  </si>
  <si>
    <t>0.0879567621313922</t>
  </si>
  <si>
    <t>0.0589224065374834</t>
  </si>
  <si>
    <t>-0.0589220276221206</t>
  </si>
  <si>
    <t>0.0589282718493057</t>
  </si>
  <si>
    <t>0.0589161617621386</t>
  </si>
  <si>
    <t>0.0879826279509373</t>
  </si>
  <si>
    <t>0.0589120822075188</t>
  </si>
  <si>
    <t>0.0879933723044993</t>
  </si>
  <si>
    <t>0.0588588103956357</t>
  </si>
  <si>
    <t>0.0884216753391926</t>
  </si>
  <si>
    <t>0.058853307918517</t>
  </si>
  <si>
    <t>0.0884312771664882</t>
  </si>
  <si>
    <t>0.0588520588635059</t>
  </si>
  <si>
    <t>-0.0588445429994851</t>
  </si>
  <si>
    <t>0.088471306937453</t>
  </si>
  <si>
    <t>-0.0588368963807262</t>
  </si>
  <si>
    <t>0.0884885584965775</t>
  </si>
  <si>
    <t>0.058838515721579</t>
  </si>
  <si>
    <t>-0.0588295268169715</t>
  </si>
  <si>
    <t>0.0885273753418552</t>
  </si>
  <si>
    <t>0.0588053823840146</t>
  </si>
  <si>
    <t>0.0887091514183484</t>
  </si>
  <si>
    <t>-0.058799567259805</t>
  </si>
  <si>
    <t>0.0887347931220066</t>
  </si>
  <si>
    <t>0.0587683317470178</t>
  </si>
  <si>
    <t>0.0889775277463749</t>
  </si>
  <si>
    <t>-0.058752085924894</t>
  </si>
  <si>
    <t>0.089092461885907</t>
  </si>
  <si>
    <t>0.0587490767660265</t>
  </si>
  <si>
    <t>0.0890941831411037</t>
  </si>
  <si>
    <t>-0.0587413972851762</t>
  </si>
  <si>
    <t>0.0891358841153421</t>
  </si>
  <si>
    <t>-0.0587309858546922</t>
  </si>
  <si>
    <t>0.0892010034163081</t>
  </si>
  <si>
    <t>-0.058727409356767</t>
  </si>
  <si>
    <t>0.0892075987944968</t>
  </si>
  <si>
    <t>0.0587223291571214</t>
  </si>
  <si>
    <t>0.0892270817640928</t>
  </si>
  <si>
    <t>-0.0587177152673362</t>
  </si>
  <si>
    <t>0.0892425769169422</t>
  </si>
  <si>
    <t>0.0587123830399474</t>
  </si>
  <si>
    <t>0.0892642346953433</t>
  </si>
  <si>
    <t>-0.0587068878862461</t>
  </si>
  <si>
    <t>0.0892872974723077</t>
  </si>
  <si>
    <t>-0.0586958385406227</t>
  </si>
  <si>
    <t>0.0893153780955779</t>
  </si>
  <si>
    <t>0.058695202877524597</t>
  </si>
  <si>
    <t>0.0586963057664682</t>
  </si>
  <si>
    <t>0.0586764299740871</t>
  </si>
  <si>
    <t>0.0894523807547819</t>
  </si>
  <si>
    <t>0.0586686575524263</t>
  </si>
  <si>
    <t>0.0894710037967193</t>
  </si>
  <si>
    <t>-0.0586696758293114</t>
  </si>
  <si>
    <t>-0.0586553314098186</t>
  </si>
  <si>
    <t>0.0895181566002134</t>
  </si>
  <si>
    <t>0.0586519669903912</t>
  </si>
  <si>
    <t>-0.0586564393590345</t>
  </si>
  <si>
    <t>0.0586532969059037</t>
  </si>
  <si>
    <t>0.0586430131791881</t>
  </si>
  <si>
    <t>0.0895229756012127</t>
  </si>
  <si>
    <t>0.0586430569930464</t>
  </si>
  <si>
    <t>-0.0586444544465611</t>
  </si>
  <si>
    <t>-0.0586261847126557</t>
  </si>
  <si>
    <t>0.0896435327391582</t>
  </si>
  <si>
    <t>-0.0586157929178267</t>
  </si>
  <si>
    <t>0.0897088464291979</t>
  </si>
  <si>
    <t>-0.0586123640748046</t>
  </si>
  <si>
    <t>0.0897142917523286</t>
  </si>
  <si>
    <t>0.0585975050215777</t>
  </si>
  <si>
    <t>0.0897700007293104</t>
  </si>
  <si>
    <t>-0.0585992280829945</t>
  </si>
  <si>
    <t>-0.0586007279189391</t>
  </si>
  <si>
    <t>0.05858262315278</t>
  </si>
  <si>
    <t>0.0898500167595169</t>
  </si>
  <si>
    <t>-0.0585835015155627</t>
  </si>
  <si>
    <t>0.0585782302314731</t>
  </si>
  <si>
    <t>0.0898509839146271</t>
  </si>
  <si>
    <t>0.0585769264495365</t>
  </si>
  <si>
    <t>0.058557037865212</t>
  </si>
  <si>
    <t>0.0899742385834774</t>
  </si>
  <si>
    <t>0.0585590990032731</t>
  </si>
  <si>
    <t>0.0585375041057261</t>
  </si>
  <si>
    <t>0.0901186636596728</t>
  </si>
  <si>
    <t>0.0585296006980669</t>
  </si>
  <si>
    <t>0.0901628053442365</t>
  </si>
  <si>
    <t>0.0585192092311844</t>
  </si>
  <si>
    <t>0.0902284630840039</t>
  </si>
  <si>
    <t>-0.0585129438267098</t>
  </si>
  <si>
    <t>0.0902584976011341</t>
  </si>
  <si>
    <t>-0.0584854231472045</t>
  </si>
  <si>
    <t>0.0904724469656576</t>
  </si>
  <si>
    <t>0.0584590906671526</t>
  </si>
  <si>
    <t>0.0906523130733947</t>
  </si>
  <si>
    <t>-0.0584592967488852</t>
  </si>
  <si>
    <t>-0.0584299618633829</t>
  </si>
  <si>
    <t>0.0908655838693009</t>
  </si>
  <si>
    <t>-0.0584289487782445</t>
  </si>
  <si>
    <t>-0.0584239346243769</t>
  </si>
  <si>
    <t>0.0908849272978042</t>
  </si>
  <si>
    <t>0.0584196949536752</t>
  </si>
  <si>
    <t>0.0908975457847418</t>
  </si>
  <si>
    <t>-0.0583934628202284</t>
  </si>
  <si>
    <t>0.0911015344264326</t>
  </si>
  <si>
    <t>0.0583774773442037</t>
  </si>
  <si>
    <t>0.0912165355912223</t>
  </si>
  <si>
    <t>0.0583588832065629</t>
  </si>
  <si>
    <t>0.0913544281930901</t>
  </si>
  <si>
    <t>-0.0583505950223102</t>
  </si>
  <si>
    <t>0.0914024554599519</t>
  </si>
  <si>
    <t>0.0583353203230223</t>
  </si>
  <si>
    <t>0.0915115625012269</t>
  </si>
  <si>
    <t>-0.0583199985219091</t>
  </si>
  <si>
    <t>0.0916145272140611</t>
  </si>
  <si>
    <t>-0.058314190192613</t>
  </si>
  <si>
    <t>0.0583144469904369</t>
  </si>
  <si>
    <t>0.0583124021887261</t>
  </si>
  <si>
    <t>-0.0583020805537261</t>
  </si>
  <si>
    <t>0.0916804842841754</t>
  </si>
  <si>
    <t>-0.058298933147028</t>
  </si>
  <si>
    <t>0.0916836624256834</t>
  </si>
  <si>
    <t>-0.0582677786158288</t>
  </si>
  <si>
    <t>0.0919078717073326</t>
  </si>
  <si>
    <t>0.0582681308413865</t>
  </si>
  <si>
    <t>-0.0582169269606281</t>
  </si>
  <si>
    <t>0.0923280107534901</t>
  </si>
  <si>
    <t>-0.0582144050429465</t>
  </si>
  <si>
    <t>0.0581995246421852</t>
  </si>
  <si>
    <t>0.0924345741348133</t>
  </si>
  <si>
    <t>0.0581946207148929</t>
  </si>
  <si>
    <t>0.0924377898240059</t>
  </si>
  <si>
    <t>-0.0581935929699406</t>
  </si>
  <si>
    <t>0.058178602391169</t>
  </si>
  <si>
    <t>0.0925342375796248</t>
  </si>
  <si>
    <t>0.0581765700692706</t>
  </si>
  <si>
    <t>-0.058174307885601</t>
  </si>
  <si>
    <t>0.0581563256136966</t>
  </si>
  <si>
    <t>0.0926683968454897</t>
  </si>
  <si>
    <t>-0.0581348535226178</t>
  </si>
  <si>
    <t>0.0928335791897066</t>
  </si>
  <si>
    <t>-0.0581197365853084</t>
  </si>
  <si>
    <t>0.0929427322201311</t>
  </si>
  <si>
    <t>0.0581129239110764</t>
  </si>
  <si>
    <t>0.0929784303634856</t>
  </si>
  <si>
    <t>0.0580961417327822</t>
  </si>
  <si>
    <t>0.0931024892105156</t>
  </si>
  <si>
    <t>-0.0580895941785015</t>
  </si>
  <si>
    <t>0.093135891691198</t>
  </si>
  <si>
    <t>-0.0580620208845371</t>
  </si>
  <si>
    <t>0.0933559673652302</t>
  </si>
  <si>
    <t>0.0580417803945532</t>
  </si>
  <si>
    <t>0.0935112144900747</t>
  </si>
  <si>
    <t>0.0580316801326025</t>
  </si>
  <si>
    <t>0.0935516223080787</t>
  </si>
  <si>
    <t>-0.0580332782102061</t>
  </si>
  <si>
    <t>-0.0579903675859232</t>
  </si>
  <si>
    <t>0.0938951119451706</t>
  </si>
  <si>
    <t>-0.057971025220679</t>
  </si>
  <si>
    <t>0.0940182326264505</t>
  </si>
  <si>
    <t>-0.0579720630428054</t>
  </si>
  <si>
    <t>0.0579388699519554</t>
  </si>
  <si>
    <t>0.0940574957845059</t>
  </si>
  <si>
    <t>-0.0579439844109039</t>
  </si>
  <si>
    <t>0.0579595953795268</t>
  </si>
  <si>
    <t>0.0579481110815334</t>
  </si>
  <si>
    <t>0.0579401446890937</t>
  </si>
  <si>
    <t>-0.0579454113057529</t>
  </si>
  <si>
    <t>-0.0579451126506742</t>
  </si>
  <si>
    <t>0.0579592744450521</t>
  </si>
  <si>
    <t>0.0579558972207992</t>
  </si>
  <si>
    <t>-0.057945659953672</t>
  </si>
  <si>
    <t>0.0579309715980966</t>
  </si>
  <si>
    <t>0.0940679085184613</t>
  </si>
  <si>
    <t>0.0579293881631895</t>
  </si>
  <si>
    <t>0.0579334755944137</t>
  </si>
  <si>
    <t>-0.057925944224905</t>
  </si>
  <si>
    <t>0.0940739226374545</t>
  </si>
  <si>
    <t>0.0579029749630465</t>
  </si>
  <si>
    <t>0.0942545890202856</t>
  </si>
  <si>
    <t>-0.0578839059999357</t>
  </si>
  <si>
    <t>0.0944005802579661</t>
  </si>
  <si>
    <t>-0.057864703056739</t>
  </si>
  <si>
    <t>0.094473417821918</t>
  </si>
  <si>
    <t>0.057869321635623</t>
  </si>
  <si>
    <t>-0.0578696571081172</t>
  </si>
  <si>
    <t>-0.0578666680359396</t>
  </si>
  <si>
    <t>-0.0578457741815846</t>
  </si>
  <si>
    <t>0.0946184348919149</t>
  </si>
  <si>
    <t>0.0578397579446654</t>
  </si>
  <si>
    <t>0.0946476024610007</t>
  </si>
  <si>
    <t>-0.0578366924284936</t>
  </si>
  <si>
    <t>0.0946502765545157</t>
  </si>
  <si>
    <t>-0.0578281618180303</t>
  </si>
  <si>
    <t>0.0946657338884627</t>
  </si>
  <si>
    <t>-0.057827359335689</t>
  </si>
  <si>
    <t>-0.0578266716968701</t>
  </si>
  <si>
    <t>0.0578050405573271</t>
  </si>
  <si>
    <t>0.0948353029270643</t>
  </si>
  <si>
    <t>-0.0577975740523999</t>
  </si>
  <si>
    <t>0.0948775960024472</t>
  </si>
  <si>
    <t>0.0577941074647973</t>
  </si>
  <si>
    <t>0.094883909116043</t>
  </si>
  <si>
    <t>0.0577890738728928</t>
  </si>
  <si>
    <t>0.0949043293960192</t>
  </si>
  <si>
    <t>-0.0577796159193223</t>
  </si>
  <si>
    <t>0.0949645885265737</t>
  </si>
  <si>
    <t>-0.0577754151845536</t>
  </si>
  <si>
    <t>0.0949775302730351</t>
  </si>
  <si>
    <t>0.0577600503348955</t>
  </si>
  <si>
    <t>0.0950661652095847</t>
  </si>
  <si>
    <t>-0.057761242677685</t>
  </si>
  <si>
    <t>-0.0577542679368371</t>
  </si>
  <si>
    <t>0.0950861335188618</t>
  </si>
  <si>
    <t>-0.0577523110684467</t>
  </si>
  <si>
    <t>0.0577454717842901</t>
  </si>
  <si>
    <t>0.0951228949188703</t>
  </si>
  <si>
    <t>0.0577314215244151</t>
  </si>
  <si>
    <t>0.0952247176517975</t>
  </si>
  <si>
    <t>-0.0577243561991021</t>
  </si>
  <si>
    <t>0.0952635685609377</t>
  </si>
  <si>
    <t>0.0577191850174058</t>
  </si>
  <si>
    <t>0.0952853353532067</t>
  </si>
  <si>
    <t>-0.0577074519911661</t>
  </si>
  <si>
    <t>0.0953663717432013</t>
  </si>
  <si>
    <t>0.0576902574114566</t>
  </si>
  <si>
    <t>0.0954968495402182</t>
  </si>
  <si>
    <t>0.0576629806296539</t>
  </si>
  <si>
    <t>0.0957072899715126</t>
  </si>
  <si>
    <t>-0.0576614917752677</t>
  </si>
  <si>
    <t>0.0576585288944659</t>
  </si>
  <si>
    <t>0.0957091419595767</t>
  </si>
  <si>
    <t>-0.0576480469815375</t>
  </si>
  <si>
    <t>0.0957791422131489</t>
  </si>
  <si>
    <t>-0.0576437864852306</t>
  </si>
  <si>
    <t>0.0957927676707507</t>
  </si>
  <si>
    <t>0.0576275873909763</t>
  </si>
  <si>
    <t>0.0958896824172845</t>
  </si>
  <si>
    <t>0.0576293260693347</t>
  </si>
  <si>
    <t>-0.0576226297849692</t>
  </si>
  <si>
    <t>0.095909658447213</t>
  </si>
  <si>
    <t>-0.0576084952657468</t>
  </si>
  <si>
    <t>0.0960129629470066</t>
  </si>
  <si>
    <t>0.0576048864294956</t>
  </si>
  <si>
    <t>0.0960207145174284</t>
  </si>
  <si>
    <t>-0.0575976167333407</t>
  </si>
  <si>
    <t>0.096028291049014</t>
  </si>
  <si>
    <t>-0.0575957896336923</t>
  </si>
  <si>
    <t>-0.0575980165547406</t>
  </si>
  <si>
    <t>-0.0575888163188343</t>
  </si>
  <si>
    <t>0.0960666279389295</t>
  </si>
  <si>
    <t>-0.0575576415750021</t>
  </si>
  <si>
    <t>0.0963251445887931</t>
  </si>
  <si>
    <t>-0.0575540568572739</t>
  </si>
  <si>
    <t>0.0963327184501897</t>
  </si>
  <si>
    <t>-0.0575487179678454</t>
  </si>
  <si>
    <t>0.0963562735799972</t>
  </si>
  <si>
    <t>0.0575316642410581</t>
  </si>
  <si>
    <t>0.0963941922696144</t>
  </si>
  <si>
    <t>-0.0575272480881489</t>
  </si>
  <si>
    <t>0.0575294181639668</t>
  </si>
  <si>
    <t>0.0575363275515044</t>
  </si>
  <si>
    <t>0.0575365596212195</t>
  </si>
  <si>
    <t>-0.0575338390240298</t>
  </si>
  <si>
    <t>-0.0575253040742047</t>
  </si>
  <si>
    <t>0.0575201248481286</t>
  </si>
  <si>
    <t>0.0964163411541453</t>
  </si>
  <si>
    <t>-0.0574990866081759</t>
  </si>
  <si>
    <t>0.0965830914361849</t>
  </si>
  <si>
    <t>-0.0574876811189966</t>
  </si>
  <si>
    <t>0.0966621073249546</t>
  </si>
  <si>
    <t>-0.0574839622467002</t>
  </si>
  <si>
    <t>0.0966709799549388</t>
  </si>
  <si>
    <t>-0.057471324517215</t>
  </si>
  <si>
    <t>0.0967613175750515</t>
  </si>
  <si>
    <t>0.0574632379609179</t>
  </si>
  <si>
    <t>0.0968101197186702</t>
  </si>
  <si>
    <t>-0.057457724662959</t>
  </si>
  <si>
    <t>0.0968354177374188</t>
  </si>
  <si>
    <t>0.0574484552586002</t>
  </si>
  <si>
    <t>0.0968950751242559</t>
  </si>
  <si>
    <t>0.0574437837617323</t>
  </si>
  <si>
    <t>0.0969126976094013</t>
  </si>
  <si>
    <t>-0.0574387407685835</t>
  </si>
  <si>
    <t>0.0969337258642806</t>
  </si>
  <si>
    <t>0.0574314208521037</t>
  </si>
  <si>
    <t>0.0969755985270202</t>
  </si>
  <si>
    <t>0.0574209778467046</t>
  </si>
  <si>
    <t>0.0970209693652284</t>
  </si>
  <si>
    <t>-0.057421185151997</t>
  </si>
  <si>
    <t>-0.057395434496737</t>
  </si>
  <si>
    <t>0.0972047471872099</t>
  </si>
  <si>
    <t>-0.0573977298706843</t>
  </si>
  <si>
    <t>-0.0573868412057527</t>
  </si>
  <si>
    <t>0.0972584105785553</t>
  </si>
  <si>
    <t>0.057370400700862</t>
  </si>
  <si>
    <t>0.097384139065439</t>
  </si>
  <si>
    <t>0.0573556818812</t>
  </si>
  <si>
    <t>0.0974765586866381</t>
  </si>
  <si>
    <t>-0.0573548576842557</t>
  </si>
  <si>
    <t>-0.057350473152769</t>
  </si>
  <si>
    <t>0.0974916670846333</t>
  </si>
  <si>
    <t>0.0573440805378422</t>
  </si>
  <si>
    <t>0.0975252408414895</t>
  </si>
  <si>
    <t>-0.0573049496368188</t>
  </si>
  <si>
    <t>0.0978602679278228</t>
  </si>
  <si>
    <t>0.0573009948571667</t>
  </si>
  <si>
    <t>0.0978714656415209</t>
  </si>
  <si>
    <t>-0.057288560404404</t>
  </si>
  <si>
    <t>0.0979608860098184</t>
  </si>
  <si>
    <t>0.0572812144757016</t>
  </si>
  <si>
    <t>0.0979781190388911</t>
  </si>
  <si>
    <t>-0.0572822694315276</t>
  </si>
  <si>
    <t>-0.0572756526929166</t>
  </si>
  <si>
    <t>0.098004175774822</t>
  </si>
  <si>
    <t>-0.0572567957160652</t>
  </si>
  <si>
    <t>0.0981530414947444</t>
  </si>
  <si>
    <t>-0.0572487523744925</t>
  </si>
  <si>
    <t>0.0982020804251299</t>
  </si>
  <si>
    <t>0.0572245562406166</t>
  </si>
  <si>
    <t>0.0984006296136391</t>
  </si>
  <si>
    <t>0.0572199066451255</t>
  </si>
  <si>
    <t>0.0984183367441995</t>
  </si>
  <si>
    <t>0.0572163965863661</t>
  </si>
  <si>
    <t>0.0984254960986189</t>
  </si>
  <si>
    <t>0.0572080162846011</t>
  </si>
  <si>
    <t>0.0984777787918374</t>
  </si>
  <si>
    <t>0.0571694287384445</t>
  </si>
  <si>
    <t>0.0988104391458519</t>
  </si>
  <si>
    <t>-0.0571513930860829</t>
  </si>
  <si>
    <t>0.0989526822831561</t>
  </si>
  <si>
    <t>-0.057126946226398</t>
  </si>
  <si>
    <t>0.0991548282612771</t>
  </si>
  <si>
    <t>0.0571230780217708</t>
  </si>
  <si>
    <t>0.0991653707220665</t>
  </si>
  <si>
    <t>0.0571122740975662</t>
  </si>
  <si>
    <t>0.0992173561674868</t>
  </si>
  <si>
    <t>-0.0571102051298541</t>
  </si>
  <si>
    <t>0.0571092932931784</t>
  </si>
  <si>
    <t>0.0571038743109281</t>
  </si>
  <si>
    <t>0.0992423823936348</t>
  </si>
  <si>
    <t>-0.0570946392502637</t>
  </si>
  <si>
    <t>0.0993030130427273</t>
  </si>
  <si>
    <t>0.057090883329454</t>
  </si>
  <si>
    <t>0.0993069560455104</t>
  </si>
  <si>
    <t>-0.0570887492954942</t>
  </si>
  <si>
    <t>0.0570397148181456</t>
  </si>
  <si>
    <t>0.0996930422461554</t>
  </si>
  <si>
    <t>-0.0570418001688124</t>
  </si>
  <si>
    <t>-0.0570392303226878</t>
  </si>
  <si>
    <t>0.0570364790886832</t>
  </si>
  <si>
    <t>0.0996932177591234</t>
  </si>
  <si>
    <t>0.0570314159144494</t>
  </si>
  <si>
    <t>0.0997150362474006</t>
  </si>
  <si>
    <t>-0.0570238620494939</t>
  </si>
  <si>
    <t>0.0997601811187564</t>
  </si>
  <si>
    <t>0.0570165387735835</t>
  </si>
  <si>
    <t>0.099803185984504</t>
  </si>
  <si>
    <t>0.0570037159566259</t>
  </si>
  <si>
    <t>0.0998977475650248</t>
  </si>
  <si>
    <t>-0.0569951642552696</t>
  </si>
  <si>
    <t>0.0999523251316375</t>
  </si>
  <si>
    <t>-0.0569845898245205</t>
  </si>
  <si>
    <t>0.100025907656312</t>
  </si>
  <si>
    <t>0.0569783860810466</t>
  </si>
  <si>
    <t>0.100058509124272</t>
  </si>
  <si>
    <t>-0.0569682399094815</t>
  </si>
  <si>
    <t>0.100128138714376</t>
  </si>
  <si>
    <t>0.0569550399123192</t>
  </si>
  <si>
    <t>0.100226506941166</t>
  </si>
  <si>
    <t>0.0569502406192454</t>
  </si>
  <si>
    <t>0.100235851397395</t>
  </si>
  <si>
    <t>0.0569482204688995</t>
  </si>
  <si>
    <t>-0.0569458615542087</t>
  </si>
  <si>
    <t>-0.056931040002308</t>
  </si>
  <si>
    <t>0.100349566396288</t>
  </si>
  <si>
    <t>-0.0569237504883025</t>
  </si>
  <si>
    <t>0.100392493319231</t>
  </si>
  <si>
    <t>0.0568951411641286</t>
  </si>
  <si>
    <t>0.100610583667308</t>
  </si>
  <si>
    <t>0.056896970202603</t>
  </si>
  <si>
    <t>0.0568828311427475</t>
  </si>
  <si>
    <t>0.100675250643909</t>
  </si>
  <si>
    <t>-0.0568850943730803</t>
  </si>
  <si>
    <t>0.0568767445107181</t>
  </si>
  <si>
    <t>0.100706957269167</t>
  </si>
  <si>
    <t>-0.0568527785641803</t>
  </si>
  <si>
    <t>0.100890805862098</t>
  </si>
  <si>
    <t>0.0568518202194333</t>
  </si>
  <si>
    <t>-0.0568275888402814</t>
  </si>
  <si>
    <t>0.101094157227944</t>
  </si>
  <si>
    <t>0.0568143175173996</t>
  </si>
  <si>
    <t>0.101192961141647</t>
  </si>
  <si>
    <t>-0.0568117035761928</t>
  </si>
  <si>
    <t>-0.056780617600676</t>
  </si>
  <si>
    <t>0.101461858680005</t>
  </si>
  <si>
    <t>0.0567766689385764</t>
  </si>
  <si>
    <t>0.101473483588951</t>
  </si>
  <si>
    <t>-0.0567724958544081</t>
  </si>
  <si>
    <t>0.101487244788102</t>
  </si>
  <si>
    <t>-0.056758008120159</t>
  </si>
  <si>
    <t>0.101598975446733</t>
  </si>
  <si>
    <t>-0.0567542423926723</t>
  </si>
  <si>
    <t>0.101608886098802</t>
  </si>
  <si>
    <t>-0.0567419260620548</t>
  </si>
  <si>
    <t>0.10170008052375</t>
  </si>
  <si>
    <t>-0.0567345317725557</t>
  </si>
  <si>
    <t>0.101739314773419</t>
  </si>
  <si>
    <t>-0.0567323571861247</t>
  </si>
  <si>
    <t>-0.0567220668733313</t>
  </si>
  <si>
    <t>0.101811328801887</t>
  </si>
  <si>
    <t>0.0567061310929931</t>
  </si>
  <si>
    <t>0.101924354658247</t>
  </si>
  <si>
    <t>0.0567047544843011</t>
  </si>
  <si>
    <t>0.0566976842038877</t>
  </si>
  <si>
    <t>0.101965798580023</t>
  </si>
  <si>
    <t>-0.0566918797358605</t>
  </si>
  <si>
    <t>0.101995195798704</t>
  </si>
  <si>
    <t>-0.0566886906504816</t>
  </si>
  <si>
    <t>0.10199967677121</t>
  </si>
  <si>
    <t>-0.0566738921600261</t>
  </si>
  <si>
    <t>0.102114851067471</t>
  </si>
  <si>
    <t>-0.0566639660854939</t>
  </si>
  <si>
    <t>0.102183622786601</t>
  </si>
  <si>
    <t>-0.0566532821701947</t>
  </si>
  <si>
    <t>0.102259671483973</t>
  </si>
  <si>
    <t>0.0566475672036601</t>
  </si>
  <si>
    <t>0.102288298072583</t>
  </si>
  <si>
    <t>0.056640123257541</t>
  </si>
  <si>
    <t>0.102333453903502</t>
  </si>
  <si>
    <t>0.0566313306828219</t>
  </si>
  <si>
    <t>0.102391519986565</t>
  </si>
  <si>
    <t>0.0566004480393926</t>
  </si>
  <si>
    <t>0.102547545454589</t>
  </si>
  <si>
    <t>0.0566056845184805</t>
  </si>
  <si>
    <t>-0.056610079339031</t>
  </si>
  <si>
    <t>-0.0565991481399819</t>
  </si>
  <si>
    <t>-0.0565987265477214</t>
  </si>
  <si>
    <t>0.0565997890976391</t>
  </si>
  <si>
    <t>0.0565847945127856</t>
  </si>
  <si>
    <t>0.102628963310871</t>
  </si>
  <si>
    <t>0.0565863855094761</t>
  </si>
  <si>
    <t>-0.0565720421990582</t>
  </si>
  <si>
    <t>0.102699144510109</t>
  </si>
  <si>
    <t>-0.056572451203178</t>
  </si>
  <si>
    <t>-0.0565594227377657</t>
  </si>
  <si>
    <t>0.102794096351248</t>
  </si>
  <si>
    <t>-0.0565516014709264</t>
  </si>
  <si>
    <t>0.102843094387178</t>
  </si>
  <si>
    <t>-0.056546175216304</t>
  </si>
  <si>
    <t>0.102869137941376</t>
  </si>
  <si>
    <t>-0.0565416379031077</t>
  </si>
  <si>
    <t>0.102886662392064</t>
  </si>
  <si>
    <t>0.056526526468764</t>
  </si>
  <si>
    <t>0.102999340662735</t>
  </si>
  <si>
    <t>-0.0565223342175084</t>
  </si>
  <si>
    <t>-0.056519060082591</t>
  </si>
  <si>
    <t>-0.0565197814793291</t>
  </si>
  <si>
    <t>0.0565124543408426</t>
  </si>
  <si>
    <t>0.10301830994286</t>
  </si>
  <si>
    <t>-0.0565116687978139</t>
  </si>
  <si>
    <t>-0.0565046909325579</t>
  </si>
  <si>
    <t>0.103033331923798</t>
  </si>
  <si>
    <t>-0.0565069489637122</t>
  </si>
  <si>
    <t>0.056499501657361</t>
  </si>
  <si>
    <t>0.103057180113714</t>
  </si>
  <si>
    <t>-0.0564866985628899</t>
  </si>
  <si>
    <t>0.103154193654714</t>
  </si>
  <si>
    <t>-0.0564704907940339</t>
  </si>
  <si>
    <t>0.103284036601755</t>
  </si>
  <si>
    <t>-0.0564647807514825</t>
  </si>
  <si>
    <t>0.103312950631125</t>
  </si>
  <si>
    <t>-0.0564435991077855</t>
  </si>
  <si>
    <t>0.103415594847737</t>
  </si>
  <si>
    <t>0.0564440603094386</t>
  </si>
  <si>
    <t>0.0564491640979255</t>
  </si>
  <si>
    <t>-0.0564433024725853</t>
  </si>
  <si>
    <t>0.0564374991315693</t>
  </si>
  <si>
    <t>0.103445456787714</t>
  </si>
  <si>
    <t>0.0564306801459666</t>
  </si>
  <si>
    <t>0.10346465833052</t>
  </si>
  <si>
    <t>-0.0564301017838596</t>
  </si>
  <si>
    <t>-0.0564053907657681</t>
  </si>
  <si>
    <t>0.103676853686005</t>
  </si>
  <si>
    <t>-0.0563966211044177</t>
  </si>
  <si>
    <t>0.103735420788311</t>
  </si>
  <si>
    <t>-0.0563783285021345</t>
  </si>
  <si>
    <t>0.103859922149651</t>
  </si>
  <si>
    <t>0.0563809979696684</t>
  </si>
  <si>
    <t>-0.0563595621047463</t>
  </si>
  <si>
    <t>0.104015259064423</t>
  </si>
  <si>
    <t>-0.056351961077813</t>
  </si>
  <si>
    <t>0.104062679777805</t>
  </si>
  <si>
    <t>0.0563356990916838</t>
  </si>
  <si>
    <t>0.104179648332944</t>
  </si>
  <si>
    <t>0.0563344809226728</t>
  </si>
  <si>
    <t>-0.0563316082903875</t>
  </si>
  <si>
    <t>0.104181328100379</t>
  </si>
  <si>
    <t>-0.0563281079996693</t>
  </si>
  <si>
    <t>0.104189093219624</t>
  </si>
  <si>
    <t>-0.0563235232421763</t>
  </si>
  <si>
    <t>0.104207369610541</t>
  </si>
  <si>
    <t>0.0562859473942161</t>
  </si>
  <si>
    <t>0.104527395164056</t>
  </si>
  <si>
    <t>0.0562851358750694</t>
  </si>
  <si>
    <t>-0.0562678093123511</t>
  </si>
  <si>
    <t>0.104669556592319</t>
  </si>
  <si>
    <t>-0.056260783662818</t>
  </si>
  <si>
    <t>0.104711645820547</t>
  </si>
  <si>
    <t>-0.0562484380858232</t>
  </si>
  <si>
    <t>0.104805522770422</t>
  </si>
  <si>
    <t>0.0562173209402107</t>
  </si>
  <si>
    <t>0.105082452819873</t>
  </si>
  <si>
    <t>-0.0561942448034151</t>
  </si>
  <si>
    <t>0.105281402256737</t>
  </si>
  <si>
    <t>0.0561861078164043</t>
  </si>
  <si>
    <t>0.105334557065141</t>
  </si>
  <si>
    <t>-0.0561791680491388</t>
  </si>
  <si>
    <t>0.105376030381303</t>
  </si>
  <si>
    <t>0.0561761783864254</t>
  </si>
  <si>
    <t>0.105378893468316</t>
  </si>
  <si>
    <t>-0.056172135429135</t>
  </si>
  <si>
    <t>0.105392060523696</t>
  </si>
  <si>
    <t>0.0561573025253967</t>
  </si>
  <si>
    <t>0.105510788111542</t>
  </si>
  <si>
    <t>0.0561253950896363</t>
  </si>
  <si>
    <t>0.105796999654261</t>
  </si>
  <si>
    <t>-0.0561216305067661</t>
  </si>
  <si>
    <t>0.105807480504028</t>
  </si>
  <si>
    <t>0.0561121823097789</t>
  </si>
  <si>
    <t>0.105847287562981</t>
  </si>
  <si>
    <t>0.0561143530652044</t>
  </si>
  <si>
    <t>0.0560951673570731</t>
  </si>
  <si>
    <t>0.10598787354119</t>
  </si>
  <si>
    <t>-0.0560895378002149</t>
  </si>
  <si>
    <t>0.106006912161149</t>
  </si>
  <si>
    <t>-0.0560869707472102</t>
  </si>
  <si>
    <t>0.0560851472110658</t>
  </si>
  <si>
    <t>-0.056077823077976</t>
  </si>
  <si>
    <t>0.106025958817607</t>
  </si>
  <si>
    <t>-0.0560798297550589</t>
  </si>
  <si>
    <t>-0.0560600142107764</t>
  </si>
  <si>
    <t>0.106121622818794</t>
  </si>
  <si>
    <t>-0.0560605361421758</t>
  </si>
  <si>
    <t>-0.0560611484194413</t>
  </si>
  <si>
    <t>-0.0560558320079483</t>
  </si>
  <si>
    <t>0.106133682487066</t>
  </si>
  <si>
    <t>0.0560534070837564</t>
  </si>
  <si>
    <t>0.0560299657504459</t>
  </si>
  <si>
    <t>0.106337847619994</t>
  </si>
  <si>
    <t>0.0560247951897545</t>
  </si>
  <si>
    <t>0.10636227820297</t>
  </si>
  <si>
    <t>-0.0560096910655558</t>
  </si>
  <si>
    <t>0.106484596713311</t>
  </si>
  <si>
    <t>0.0559725312642577</t>
  </si>
  <si>
    <t>0.106824834472872</t>
  </si>
  <si>
    <t>0.0559691182225782</t>
  </si>
  <si>
    <t>0.10683198422253</t>
  </si>
  <si>
    <t>0.055943074837011</t>
  </si>
  <si>
    <t>0.107043022039366</t>
  </si>
  <si>
    <t>0.055942405330511</t>
  </si>
  <si>
    <t>-0.0559279998452385</t>
  </si>
  <si>
    <t>0.10715906494012</t>
  </si>
  <si>
    <t>0.0559204521686284</t>
  </si>
  <si>
    <t>0.107207218906022</t>
  </si>
  <si>
    <t>0.0559118357266454</t>
  </si>
  <si>
    <t>0.107265991145572</t>
  </si>
  <si>
    <t>0.0558984594911379</t>
  </si>
  <si>
    <t>0.10737202080319</t>
  </si>
  <si>
    <t>-0.0558928949754468</t>
  </si>
  <si>
    <t>0.107373903205948</t>
  </si>
  <si>
    <t>0.0558941379719803</t>
  </si>
  <si>
    <t>-0.0558838647996352</t>
  </si>
  <si>
    <t>0.10743686863778</t>
  </si>
  <si>
    <t>-0.0558747869460649</t>
  </si>
  <si>
    <t>0.107473665073996</t>
  </si>
  <si>
    <t>-0.0558762802739642</t>
  </si>
  <si>
    <t>0.0558702524649238</t>
  </si>
  <si>
    <t>0.107492029588764</t>
  </si>
  <si>
    <t>-0.0558360339302577</t>
  </si>
  <si>
    <t>0.107767930564604</t>
  </si>
  <si>
    <t>0.0558327062178154</t>
  </si>
  <si>
    <t>0.0558317628456953</t>
  </si>
  <si>
    <t>0.0558333915851192</t>
  </si>
  <si>
    <t>-0.055818578944879</t>
  </si>
  <si>
    <t>0.107872467534977</t>
  </si>
  <si>
    <t>-0.0558048334121574</t>
  </si>
  <si>
    <t>0.107945563761975</t>
  </si>
  <si>
    <t>0.0558033844961775</t>
  </si>
  <si>
    <t>-0.0558031927622331</t>
  </si>
  <si>
    <t>0.0557944929964563</t>
  </si>
  <si>
    <t>0.107978812105979</t>
  </si>
  <si>
    <t>0.0557946057315541</t>
  </si>
  <si>
    <t>0.0557896057174834</t>
  </si>
  <si>
    <t>0.108000802546402</t>
  </si>
  <si>
    <t>-0.0557812860690884</t>
  </si>
  <si>
    <t>0.108057022271638</t>
  </si>
  <si>
    <t>0.0557705626815979</t>
  </si>
  <si>
    <t>0.108110515872562</t>
  </si>
  <si>
    <t>0.055772403988459</t>
  </si>
  <si>
    <t>-0.0557645544070274</t>
  </si>
  <si>
    <t>0.108118732168232</t>
  </si>
  <si>
    <t>-0.0557643813166071</t>
  </si>
  <si>
    <t>-0.0557605246880462</t>
  </si>
  <si>
    <t>0.108130488955798</t>
  </si>
  <si>
    <t>-0.0557553142325755</t>
  </si>
  <si>
    <t>0.108155758153434</t>
  </si>
  <si>
    <t>0.0557357570431796</t>
  </si>
  <si>
    <t>0.108324279019726</t>
  </si>
  <si>
    <t>-0.0557213710381305</t>
  </si>
  <si>
    <t>0.108441300440276</t>
  </si>
  <si>
    <t>0.0556879806750331</t>
  </si>
  <si>
    <t>0.108748756660564</t>
  </si>
  <si>
    <t>0.055680852281156</t>
  </si>
  <si>
    <t>0.108793372006493</t>
  </si>
  <si>
    <t>-0.055669121417052</t>
  </si>
  <si>
    <t>0.108884170910958</t>
  </si>
  <si>
    <t>-0.0556581546305618</t>
  </si>
  <si>
    <t>0.108948881708912</t>
  </si>
  <si>
    <t>-0.0556546432111802</t>
  </si>
  <si>
    <t>-0.0556564535831202</t>
  </si>
  <si>
    <t>0.0556443481273436</t>
  </si>
  <si>
    <t>0.109025375543627</t>
  </si>
  <si>
    <t>0.0556293872764998</t>
  </si>
  <si>
    <t>0.109095048997544</t>
  </si>
  <si>
    <t>0.0556315638907029</t>
  </si>
  <si>
    <t>0.0556303833316171</t>
  </si>
  <si>
    <t>0.0556114126432847</t>
  </si>
  <si>
    <t>0.10922313092716</t>
  </si>
  <si>
    <t>-0.05561129673541</t>
  </si>
  <si>
    <t>0.0555904512238637</t>
  </si>
  <si>
    <t>0.109379076123271</t>
  </si>
  <si>
    <t>-0.0555920867641134</t>
  </si>
  <si>
    <t>-0.0555807296683067</t>
  </si>
  <si>
    <t>0.109403132139675</t>
  </si>
  <si>
    <t>0.0555800457207894</t>
  </si>
  <si>
    <t>-0.0555817817802034</t>
  </si>
  <si>
    <t>-0.0555760872797484</t>
  </si>
  <si>
    <t>0.109416094778941</t>
  </si>
  <si>
    <t>-0.0555732224511624</t>
  </si>
  <si>
    <t>0.10941805205828</t>
  </si>
  <si>
    <t>0.0555679615657087</t>
  </si>
  <si>
    <t>0.109444140906465</t>
  </si>
  <si>
    <t>-0.0555429232473798</t>
  </si>
  <si>
    <t>0.1096695850538</t>
  </si>
  <si>
    <t>0.0555401944744363</t>
  </si>
  <si>
    <t>0.109670181141408</t>
  </si>
  <si>
    <t>-0.0555346652055681</t>
  </si>
  <si>
    <t>0.109699033487106</t>
  </si>
  <si>
    <t>-0.055529161790276</t>
  </si>
  <si>
    <t>0.109727634908986</t>
  </si>
  <si>
    <t>-0.0555154428178944</t>
  </si>
  <si>
    <t>0.109839188989402</t>
  </si>
  <si>
    <t>-0.0555075674731231</t>
  </si>
  <si>
    <t>0.10989178639938</t>
  </si>
  <si>
    <t>-0.0555026390950644</t>
  </si>
  <si>
    <t>0.109914626754098</t>
  </si>
  <si>
    <t>-0.0554962614387454</t>
  </si>
  <si>
    <t>0.109952121795498</t>
  </si>
  <si>
    <t>0.0554814559330922</t>
  </si>
  <si>
    <t>0.110074858637171</t>
  </si>
  <si>
    <t>-0.0554689887998337</t>
  </si>
  <si>
    <t>0.110174034162793</t>
  </si>
  <si>
    <t>-0.0554626433086643</t>
  </si>
  <si>
    <t>0.110211281935667</t>
  </si>
  <si>
    <t>-0.055424052949724</t>
  </si>
  <si>
    <t>0.110575545445888</t>
  </si>
  <si>
    <t>-0.055418603332677</t>
  </si>
  <si>
    <t>0.110582127397074</t>
  </si>
  <si>
    <t>-0.0554180715673234</t>
  </si>
  <si>
    <t>0.055406112589147</t>
  </si>
  <si>
    <t>0.110641811764906</t>
  </si>
  <si>
    <t>-0.055404198590066</t>
  </si>
  <si>
    <t>-0.0554081308483533</t>
  </si>
  <si>
    <t>-0.0553769262642793</t>
  </si>
  <si>
    <t>0.110891993418543</t>
  </si>
  <si>
    <t>0.0553335696842576</t>
  </si>
  <si>
    <t>0.1113067343992</t>
  </si>
  <si>
    <t>0.0553272637685789</t>
  </si>
  <si>
    <t>0.111343900032835</t>
  </si>
  <si>
    <t>-0.0552974717059572</t>
  </si>
  <si>
    <t>0.111621172922928</t>
  </si>
  <si>
    <t>-0.0552866920745047</t>
  </si>
  <si>
    <t>0.111704219690846</t>
  </si>
  <si>
    <t>0.0552737072474889</t>
  </si>
  <si>
    <t>0.111794149127903</t>
  </si>
  <si>
    <t>0.055272580544623</t>
  </si>
  <si>
    <t>0.0552672379233535</t>
  </si>
  <si>
    <t>0.111821585999055</t>
  </si>
  <si>
    <t>0.0552616719678488</t>
  </si>
  <si>
    <t>0.111836499354313</t>
  </si>
  <si>
    <t>0.0552604546823566</t>
  </si>
  <si>
    <t>0.0552558451482954</t>
  </si>
  <si>
    <t>0.111856444692883</t>
  </si>
  <si>
    <t>-0.0552507295362089</t>
  </si>
  <si>
    <t>0.11188158413404</t>
  </si>
  <si>
    <t>0.0552389683430709</t>
  </si>
  <si>
    <t>0.11197487348737</t>
  </si>
  <si>
    <t>-0.0552350897512238</t>
  </si>
  <si>
    <t>0.111987352075386</t>
  </si>
  <si>
    <t>-0.05522891610354</t>
  </si>
  <si>
    <t>0.111996083992871</t>
  </si>
  <si>
    <t>-0.0552314288376659</t>
  </si>
  <si>
    <t>-0.0552250127393257</t>
  </si>
  <si>
    <t>0.112008833484663</t>
  </si>
  <si>
    <t>-0.0552173517669426</t>
  </si>
  <si>
    <t>0.112060140197833</t>
  </si>
  <si>
    <t>0.0552074222580183</t>
  </si>
  <si>
    <t>0.112134756508727</t>
  </si>
  <si>
    <t>-0.0552014137512206</t>
  </si>
  <si>
    <t>0.112141846851774</t>
  </si>
  <si>
    <t>0.0552032100933345</t>
  </si>
  <si>
    <t>0.0551983055676203</t>
  </si>
  <si>
    <t>0.112146467204213</t>
  </si>
  <si>
    <t>-0.0551911750153716</t>
  </si>
  <si>
    <t>0.112192393965921</t>
  </si>
  <si>
    <t>0.055178625742012</t>
  </si>
  <si>
    <t>0.112266712916713</t>
  </si>
  <si>
    <t>0.0551810530424553</t>
  </si>
  <si>
    <t>-0.0551645714138421</t>
  </si>
  <si>
    <t>0.112383868151764</t>
  </si>
  <si>
    <t>-0.0551478854601196</t>
  </si>
  <si>
    <t>0.112528211403175</t>
  </si>
  <si>
    <t>-0.0551393362096636</t>
  </si>
  <si>
    <t>0.112588886047764</t>
  </si>
  <si>
    <t>0.0551302293027417</t>
  </si>
  <si>
    <t>0.112655335128973</t>
  </si>
  <si>
    <t>-0.055122655787491</t>
  </si>
  <si>
    <t>0.112706013151023</t>
  </si>
  <si>
    <t>0.0551136281162106</t>
  </si>
  <si>
    <t>0.112771705981162</t>
  </si>
  <si>
    <t>-0.0551105463420452</t>
  </si>
  <si>
    <t>0.112774261021719</t>
  </si>
  <si>
    <t>-0.0551027640256989</t>
  </si>
  <si>
    <t>-0.0551036848011369</t>
  </si>
  <si>
    <t>0.0551051212511116</t>
  </si>
  <si>
    <t>0.0550845987671933</t>
  </si>
  <si>
    <t>0.112906909091057</t>
  </si>
  <si>
    <t>-0.0550866261763195</t>
  </si>
  <si>
    <t>-0.0550550638234853</t>
  </si>
  <si>
    <t>0.113184609100459</t>
  </si>
  <si>
    <t>-0.0550492710521947</t>
  </si>
  <si>
    <t>0.113217084388764</t>
  </si>
  <si>
    <t>0.0550455502783444</t>
  </si>
  <si>
    <t>0.113228137640554</t>
  </si>
  <si>
    <t>-0.0550347183781507</t>
  </si>
  <si>
    <t>0.11328533696705</t>
  </si>
  <si>
    <t>-0.0550364998880072</t>
  </si>
  <si>
    <t>0.0550156124425813</t>
  </si>
  <si>
    <t>0.113412820988667</t>
  </si>
  <si>
    <t>-0.055014697042371</t>
  </si>
  <si>
    <t>-0.0550144516233325</t>
  </si>
  <si>
    <t>-0.0549822472021666</t>
  </si>
  <si>
    <t>0.113719225115882</t>
  </si>
  <si>
    <t>-0.0549686469932805</t>
  </si>
  <si>
    <t>0.113832922390454</t>
  </si>
  <si>
    <t>0.0549648763306094</t>
  </si>
  <si>
    <t>0.113844564226086</t>
  </si>
  <si>
    <t>-0.0549612520126914</t>
  </si>
  <si>
    <t>0.113854691551827</t>
  </si>
  <si>
    <t>-0.0549562728277256</t>
  </si>
  <si>
    <t>0.11387890086573</t>
  </si>
  <si>
    <t>-0.0549496703995873</t>
  </si>
  <si>
    <t>0.11391998738364</t>
  </si>
  <si>
    <t>0.0549447596208924</t>
  </si>
  <si>
    <t>0.113943504554769</t>
  </si>
  <si>
    <t>0.0549342219109608</t>
  </si>
  <si>
    <t>0.113970493305971</t>
  </si>
  <si>
    <t>-0.054934412830151</t>
  </si>
  <si>
    <t>0.0548816745657021</t>
  </si>
  <si>
    <t>0.11443497982162</t>
  </si>
  <si>
    <t>-0.0548842707925339</t>
  </si>
  <si>
    <t>0.0548817656302871</t>
  </si>
  <si>
    <t>0.0548379127952882</t>
  </si>
  <si>
    <t>0.114845824086411</t>
  </si>
  <si>
    <t>-0.0548370490594793</t>
  </si>
  <si>
    <t>-0.0548273437055739</t>
  </si>
  <si>
    <t>0.114891992751156</t>
  </si>
  <si>
    <t>-0.0548297599687945</t>
  </si>
  <si>
    <t>-0.0548224816739102</t>
  </si>
  <si>
    <t>0.114915186825911</t>
  </si>
  <si>
    <t>0.0548013413201082</t>
  </si>
  <si>
    <t>0.115108873499691</t>
  </si>
  <si>
    <t>-0.0547873637142883</t>
  </si>
  <si>
    <t>0.11521916405469</t>
  </si>
  <si>
    <t>0.0547855307401752</t>
  </si>
  <si>
    <t>-0.054778072749924</t>
  </si>
  <si>
    <t>0.115269652655786</t>
  </si>
  <si>
    <t>-0.0547724761966952</t>
  </si>
  <si>
    <t>0.115300628599664</t>
  </si>
  <si>
    <t>0.0547688008750217</t>
  </si>
  <si>
    <t>0.115311453244568</t>
  </si>
  <si>
    <t>-0.0547544737517998</t>
  </si>
  <si>
    <t>0.115416371054699</t>
  </si>
  <si>
    <t>0.0547482351844486</t>
  </si>
  <si>
    <t>-0.0547535154209478</t>
  </si>
  <si>
    <t>-0.054749095457595</t>
  </si>
  <si>
    <t>0.0547372196024817</t>
  </si>
  <si>
    <t>0.115504324429725</t>
  </si>
  <si>
    <t>-0.0547240688395187</t>
  </si>
  <si>
    <t>0.115614782248502</t>
  </si>
  <si>
    <t>-0.054714744384225</t>
  </si>
  <si>
    <t>0.115685070327156</t>
  </si>
  <si>
    <t>-0.0546937141567402</t>
  </si>
  <si>
    <t>0.115837543223212</t>
  </si>
  <si>
    <t>-0.0546972330304216</t>
  </si>
  <si>
    <t>-0.0546923359325679</t>
  </si>
  <si>
    <t>0.0546866855845623</t>
  </si>
  <si>
    <t>0.115869248449376</t>
  </si>
  <si>
    <t>-0.0546761183489521</t>
  </si>
  <si>
    <t>0.115924963228659</t>
  </si>
  <si>
    <t>0.0546774524619327</t>
  </si>
  <si>
    <t>-0.054666603010469</t>
  </si>
  <si>
    <t>0.115997433237019</t>
  </si>
  <si>
    <t>0.0546575292990165</t>
  </si>
  <si>
    <t>0.11603747122273</t>
  </si>
  <si>
    <t>0.0546589493438401</t>
  </si>
  <si>
    <t>-0.0546515320353499</t>
  </si>
  <si>
    <t>0.11607290075047</t>
  </si>
  <si>
    <t>-0.0546304801481516</t>
  </si>
  <si>
    <t>0.116267228380195</t>
  </si>
  <si>
    <t>-0.0546082083877451</t>
  </si>
  <si>
    <t>0.116474723234877</t>
  </si>
  <si>
    <t>-0.0545932866120309</t>
  </si>
  <si>
    <t>0.116580393855209</t>
  </si>
  <si>
    <t>-0.0545929460193596</t>
  </si>
  <si>
    <t>0.0545893359350175</t>
  </si>
  <si>
    <t>0.116590698796508</t>
  </si>
  <si>
    <t>-0.0545603978648089</t>
  </si>
  <si>
    <t>0.116869336914945</t>
  </si>
  <si>
    <t>0.0545441930493666</t>
  </si>
  <si>
    <t>0.117013293055187</t>
  </si>
  <si>
    <t>0.0545215206160681</t>
  </si>
  <si>
    <t>0.117170099458544</t>
  </si>
  <si>
    <t>0.0545234624891007</t>
  </si>
  <si>
    <t>-0.0545045168133556</t>
  </si>
  <si>
    <t>0.117322858454987</t>
  </si>
  <si>
    <t>-0.0544993266739092</t>
  </si>
  <si>
    <t>0.117350037913656</t>
  </si>
  <si>
    <t>0.054483862905824</t>
  </si>
  <si>
    <t>0.117486588041658</t>
  </si>
  <si>
    <t>0.0544688302597994</t>
  </si>
  <si>
    <t>0.117618672955392</t>
  </si>
  <si>
    <t>0.0544545116144526</t>
  </si>
  <si>
    <t>0.117695005942139</t>
  </si>
  <si>
    <t>-0.0544524887790163</t>
  </si>
  <si>
    <t>-0.0544531268642153</t>
  </si>
  <si>
    <t>0.0544511344522183</t>
  </si>
  <si>
    <t>-0.0544308343762592</t>
  </si>
  <si>
    <t>0.117883515548122</t>
  </si>
  <si>
    <t>-0.0544229475656917</t>
  </si>
  <si>
    <t>0.117939622159586</t>
  </si>
  <si>
    <t>-0.0544007848778124</t>
  </si>
  <si>
    <t>0.118132658966055</t>
  </si>
  <si>
    <t>-0.0543972920792394</t>
  </si>
  <si>
    <t>-0.0543969893440149</t>
  </si>
  <si>
    <t>-0.0543887053148679</t>
  </si>
  <si>
    <t>0.118193120978506</t>
  </si>
  <si>
    <t>-0.0543703873738074</t>
  </si>
  <si>
    <t>0.118361046465556</t>
  </si>
  <si>
    <t>0.0543609787108674</t>
  </si>
  <si>
    <t>0.118386098630599</t>
  </si>
  <si>
    <t>-0.0543612588753141</t>
  </si>
  <si>
    <t>0.0543601561449561</t>
  </si>
  <si>
    <t>-0.054348410446592</t>
  </si>
  <si>
    <t>0.118442402627989</t>
  </si>
  <si>
    <t>0.0543481090517919</t>
  </si>
  <si>
    <t>-0.0543470126932901</t>
  </si>
  <si>
    <t>0.0543391635278621</t>
  </si>
  <si>
    <t>0.118474981120058</t>
  </si>
  <si>
    <t>-0.0543387161445459</t>
  </si>
  <si>
    <t>0.0543332962453424</t>
  </si>
  <si>
    <t>0.118504909650363</t>
  </si>
  <si>
    <t>-0.0543004350725603</t>
  </si>
  <si>
    <t>0.118829348938808</t>
  </si>
  <si>
    <t>0.0542955738179071</t>
  </si>
  <si>
    <t>0.11885334669054</t>
  </si>
  <si>
    <t>-0.0542822067699565</t>
  </si>
  <si>
    <t>0.118968787044307</t>
  </si>
  <si>
    <t>0.0542704982145133</t>
  </si>
  <si>
    <t>0.119038210801817</t>
  </si>
  <si>
    <t>0.0542705409461458</t>
  </si>
  <si>
    <t>-0.0542601321357076</t>
  </si>
  <si>
    <t>0.11912149537069</t>
  </si>
  <si>
    <t>-0.0542556294102048</t>
  </si>
  <si>
    <t>0.119141696716793</t>
  </si>
  <si>
    <t>-0.0542519197756039</t>
  </si>
  <si>
    <t>0.119153367019801</t>
  </si>
  <si>
    <t>-0.0542298167045924</t>
  </si>
  <si>
    <t>0.119363202517846</t>
  </si>
  <si>
    <t>-0.054214399953189</t>
  </si>
  <si>
    <t>0.119501169575659</t>
  </si>
  <si>
    <t>-0.0542007558116441</t>
  </si>
  <si>
    <t>0.119620121913054</t>
  </si>
  <si>
    <t>-0.0541943790319436</t>
  </si>
  <si>
    <t>0.119660644092158</t>
  </si>
  <si>
    <t>0.0541655228962438</t>
  </si>
  <si>
    <t>0.119944282073864</t>
  </si>
  <si>
    <t>-0.05415746976362</t>
  </si>
  <si>
    <t>0.120003043599385</t>
  </si>
  <si>
    <t>0.0541460944497577</t>
  </si>
  <si>
    <t>0.120097820854873</t>
  </si>
  <si>
    <t>-0.0541402830106473</t>
  </si>
  <si>
    <t>0.120132352394788</t>
  </si>
  <si>
    <t>-0.0541148817742844</t>
  </si>
  <si>
    <t>0.120379389729367</t>
  </si>
  <si>
    <t>-0.05410261402426</t>
  </si>
  <si>
    <t>0.1204841050086</t>
  </si>
  <si>
    <t>-0.0540880889771088</t>
  </si>
  <si>
    <t>0.120613435209998</t>
  </si>
  <si>
    <t>-0.0540776664543661</t>
  </si>
  <si>
    <t>0.120698243098823</t>
  </si>
  <si>
    <t>0.0540720122735413</t>
  </si>
  <si>
    <t>0.120731209517098</t>
  </si>
  <si>
    <t>-0.0540376075913833</t>
  </si>
  <si>
    <t>0.121067146076966</t>
  </si>
  <si>
    <t>0.0540359245287852</t>
  </si>
  <si>
    <t>-0.0540300289279373</t>
  </si>
  <si>
    <t>0.121102830828472</t>
  </si>
  <si>
    <t>0.0540244100934598</t>
  </si>
  <si>
    <t>0.121128176339202</t>
  </si>
  <si>
    <t>0.0540224593575481</t>
  </si>
  <si>
    <t>-0.0540161753851388</t>
  </si>
  <si>
    <t>0.121168124839733</t>
  </si>
  <si>
    <t>0.0540066510622385</t>
  </si>
  <si>
    <t>0.121204026452835</t>
  </si>
  <si>
    <t>-0.0540060143043747</t>
  </si>
  <si>
    <t>0.0540050210491613</t>
  </si>
  <si>
    <t>0.0539979728826909</t>
  </si>
  <si>
    <t>0.121252352064273</t>
  </si>
  <si>
    <t>-0.0539790652482412</t>
  </si>
  <si>
    <t>0.121430253037552</t>
  </si>
  <si>
    <t>-0.053974922397957</t>
  </si>
  <si>
    <t>0.12144689536494</t>
  </si>
  <si>
    <t>-0.053968072729737</t>
  </si>
  <si>
    <t>0.121493135369414</t>
  </si>
  <si>
    <t>0.0539568894390609</t>
  </si>
  <si>
    <t>0.121571195453583</t>
  </si>
  <si>
    <t>-0.0539556963253134</t>
  </si>
  <si>
    <t>0.053942952731144</t>
  </si>
  <si>
    <t>0.121681985663827</t>
  </si>
  <si>
    <t>0.0539369003651123</t>
  </si>
  <si>
    <t>0.12171957883543</t>
  </si>
  <si>
    <t>-0.0539261743326164</t>
  </si>
  <si>
    <t>0.121781928389126</t>
  </si>
  <si>
    <t>-0.0539248657625892</t>
  </si>
  <si>
    <t>-0.0539233539214966</t>
  </si>
  <si>
    <t>-0.0538874502935538</t>
  </si>
  <si>
    <t>0.12211821391151</t>
  </si>
  <si>
    <t>-0.0538892394240352</t>
  </si>
  <si>
    <t>-0.0538812373111899</t>
  </si>
  <si>
    <t>0.122128971572053</t>
  </si>
  <si>
    <t>-0.0538836205390539</t>
  </si>
  <si>
    <t>-0.0538593345241995</t>
  </si>
  <si>
    <t>0.12228334395747</t>
  </si>
  <si>
    <t>0.0538618522236847</t>
  </si>
  <si>
    <t>-0.0538617373426253</t>
  </si>
  <si>
    <t>-0.0538544902939708</t>
  </si>
  <si>
    <t>0.122307842513743</t>
  </si>
  <si>
    <t>0.0538385820753889</t>
  </si>
  <si>
    <t>0.122453999148418</t>
  </si>
  <si>
    <t>-0.0538233308145</t>
  </si>
  <si>
    <t>0.122593064922894</t>
  </si>
  <si>
    <t>0.0538058232324719</t>
  </si>
  <si>
    <t>0.122757126294277</t>
  </si>
  <si>
    <t>0.0537900752704576</t>
  </si>
  <si>
    <t>0.122901952292389</t>
  </si>
  <si>
    <t>-0.0537661626513878</t>
  </si>
  <si>
    <t>0.123137108110377</t>
  </si>
  <si>
    <t>-0.0537598325999391</t>
  </si>
  <si>
    <t>0.123178169686303</t>
  </si>
  <si>
    <t>-0.0537361079092541</t>
  </si>
  <si>
    <t>0.123407044775481</t>
  </si>
  <si>
    <t>0.0537339118995978</t>
  </si>
  <si>
    <t>0.0537310361389223</t>
  </si>
  <si>
    <t>0.123409944791061</t>
  </si>
  <si>
    <t>-0.0537239219124579</t>
  </si>
  <si>
    <t>0.123459772283471</t>
  </si>
  <si>
    <t>0.0537129555125137</t>
  </si>
  <si>
    <t>0.123552290286756</t>
  </si>
  <si>
    <t>0.0536944834725476</t>
  </si>
  <si>
    <t>0.123728092742789</t>
  </si>
  <si>
    <t>0.0536909082761981</t>
  </si>
  <si>
    <t>0.123738767858164</t>
  </si>
  <si>
    <t>-0.0536619219797526</t>
  </si>
  <si>
    <t>0.124002559812806</t>
  </si>
  <si>
    <t>0.0536584894110466</t>
  </si>
  <si>
    <t>0.124011676009949</t>
  </si>
  <si>
    <t>0.0536335245297238</t>
  </si>
  <si>
    <t>0.12426025599621</t>
  </si>
  <si>
    <t>0.0536028165698614</t>
  </si>
  <si>
    <t>0.124573282917017</t>
  </si>
  <si>
    <t>-0.0535799730607726</t>
  </si>
  <si>
    <t>0.12479908683105</t>
  </si>
  <si>
    <t>-0.053573421740467</t>
  </si>
  <si>
    <t>0.124843085448851</t>
  </si>
  <si>
    <t>-0.0535516849107712</t>
  </si>
  <si>
    <t>0.125056903928943</t>
  </si>
  <si>
    <t>0.0535314950333082</t>
  </si>
  <si>
    <t>0.125253689747388</t>
  </si>
  <si>
    <t>0.0535152592612534</t>
  </si>
  <si>
    <t>0.125377086409605</t>
  </si>
  <si>
    <t>-0.0535177579566998</t>
  </si>
  <si>
    <t>-0.0534916388346943</t>
  </si>
  <si>
    <t>0.125612795863659</t>
  </si>
  <si>
    <t>0.0534786225712303</t>
  </si>
  <si>
    <t>0.125729660110994</t>
  </si>
  <si>
    <t>0.0534725049348347</t>
  </si>
  <si>
    <t>0.125761959225678</t>
  </si>
  <si>
    <t>-0.053470524570312</t>
  </si>
  <si>
    <t>-0.0534574231641153</t>
  </si>
  <si>
    <t>0.125850533744087</t>
  </si>
  <si>
    <t>-0.0534576630460896</t>
  </si>
  <si>
    <t>0.0534487182724152</t>
  </si>
  <si>
    <t>0.125911392018372</t>
  </si>
  <si>
    <t>0.053446791147773</t>
  </si>
  <si>
    <t>-0.0534300591924062</t>
  </si>
  <si>
    <t>0.12607032155314</t>
  </si>
  <si>
    <t>-0.0534255410259815</t>
  </si>
  <si>
    <t>0.126091811704703</t>
  </si>
  <si>
    <t>-0.0534115293932957</t>
  </si>
  <si>
    <t>0.12622026444251</t>
  </si>
  <si>
    <t>0.0534083260176187</t>
  </si>
  <si>
    <t>0.126226961732192</t>
  </si>
  <si>
    <t>-0.0534037550599479</t>
  </si>
  <si>
    <t>0.126249078591754</t>
  </si>
  <si>
    <t>-0.0533983352968294</t>
  </si>
  <si>
    <t>0.126280771586663</t>
  </si>
  <si>
    <t>0.0533582458634115</t>
  </si>
  <si>
    <t>0.126703902404313</t>
  </si>
  <si>
    <t>0.0533522229007306</t>
  </si>
  <si>
    <t>0.126741513833061</t>
  </si>
  <si>
    <t>0.0533497022497195</t>
  </si>
  <si>
    <t>-0.0533244271025837</t>
  </si>
  <si>
    <t>0.126998020964854</t>
  </si>
  <si>
    <t>0.0533066028258137</t>
  </si>
  <si>
    <t>0.127170448165268</t>
  </si>
  <si>
    <t>-0.0532803553204591</t>
  </si>
  <si>
    <t>0.127438706287146</t>
  </si>
  <si>
    <t>-0.0532710902366551</t>
  </si>
  <si>
    <t>0.12751432807386</t>
  </si>
  <si>
    <t>-0.0532508705705113</t>
  </si>
  <si>
    <t>0.127639807013518</t>
  </si>
  <si>
    <t>-0.053252022885314</t>
  </si>
  <si>
    <t>-0.0532496208621378</t>
  </si>
  <si>
    <t>0.0532526087088307</t>
  </si>
  <si>
    <t>-0.0532355690299364</t>
  </si>
  <si>
    <t>0.127744362452909</t>
  </si>
  <si>
    <t>0.0532352157702693</t>
  </si>
  <si>
    <t>0.0532152287694942</t>
  </si>
  <si>
    <t>0.127891383195363</t>
  </si>
  <si>
    <t>-0.0532144829162325</t>
  </si>
  <si>
    <t>-0.0532021889363703</t>
  </si>
  <si>
    <t>0.127972078473088</t>
  </si>
  <si>
    <t>0.0532044680750392</t>
  </si>
  <si>
    <t>0.053182719412217</t>
  </si>
  <si>
    <t>0.128164339979539</t>
  </si>
  <si>
    <t>0.0531632162438538</t>
  </si>
  <si>
    <t>0.128357220324789</t>
  </si>
  <si>
    <t>-0.0531541662361493</t>
  </si>
  <si>
    <t>0.128430851311241</t>
  </si>
  <si>
    <t>0.0531484042790021</t>
  </si>
  <si>
    <t>0.128466936650597</t>
  </si>
  <si>
    <t>-0.0531350332503496</t>
  </si>
  <si>
    <t>0.128590034772003</t>
  </si>
  <si>
    <t>-0.0531290624625342</t>
  </si>
  <si>
    <t>0.128628549733643</t>
  </si>
  <si>
    <t>-0.0531210864433275</t>
  </si>
  <si>
    <t>0.128667321678491</t>
  </si>
  <si>
    <t>-0.0531204675393669</t>
  </si>
  <si>
    <t>-0.05308240675786</t>
  </si>
  <si>
    <t>0.129073548500749</t>
  </si>
  <si>
    <t>0.0530629340511321</t>
  </si>
  <si>
    <t>0.129267184917344</t>
  </si>
  <si>
    <t>-0.0530511179924761</t>
  </si>
  <si>
    <t>0.12931322127024</t>
  </si>
  <si>
    <t>-0.053051960122081</t>
  </si>
  <si>
    <t>-0.0530559041391714</t>
  </si>
  <si>
    <t>-0.0530449569843657</t>
  </si>
  <si>
    <t>0.129350066993159</t>
  </si>
  <si>
    <t>-0.0530427076322579</t>
  </si>
  <si>
    <t>0.0530293530922019</t>
  </si>
  <si>
    <t>0.129473668022917</t>
  </si>
  <si>
    <t>-0.0530205820174048</t>
  </si>
  <si>
    <t>0.129544630601557</t>
  </si>
  <si>
    <t>-0.0530154990936039</t>
  </si>
  <si>
    <t>0.129573188056509</t>
  </si>
  <si>
    <t>0.05300568382543</t>
  </si>
  <si>
    <t>0.129656218329664</t>
  </si>
  <si>
    <t>0.0530008444385503</t>
  </si>
  <si>
    <t>0.129681998155781</t>
  </si>
  <si>
    <t>0.052995832265342</t>
  </si>
  <si>
    <t>0.129709775653926</t>
  </si>
  <si>
    <t>0.0529879343615401</t>
  </si>
  <si>
    <t>0.129770796633899</t>
  </si>
  <si>
    <t>-0.0529793607320873</t>
  </si>
  <si>
    <t>0.129839629157221</t>
  </si>
  <si>
    <t>-0.0529706737846462</t>
  </si>
  <si>
    <t>0.129859038887133</t>
  </si>
  <si>
    <t>-0.052969882342034</t>
  </si>
  <si>
    <t>-0.0529725979512373</t>
  </si>
  <si>
    <t>0.0529662538700012</t>
  </si>
  <si>
    <t>0.129870924515292</t>
  </si>
  <si>
    <t>-0.0529596531432474</t>
  </si>
  <si>
    <t>0.129917071949181</t>
  </si>
  <si>
    <t>-0.0529569176226726</t>
  </si>
  <si>
    <t>0.129918677926303</t>
  </si>
  <si>
    <t>0.0529541889474271</t>
  </si>
  <si>
    <t>0.129920210694662</t>
  </si>
  <si>
    <t>0.0529150075485758</t>
  </si>
  <si>
    <t>0.130095039156071</t>
  </si>
  <si>
    <t>0.0529255988406698</t>
  </si>
  <si>
    <t>0.0529231742851524</t>
  </si>
  <si>
    <t>-0.0529238503720977</t>
  </si>
  <si>
    <t>-0.0529108228871501</t>
  </si>
  <si>
    <t>0.0529206818078313</t>
  </si>
  <si>
    <t>-0.0529288821068691</t>
  </si>
  <si>
    <t>0.0529291363462387</t>
  </si>
  <si>
    <t>0.0529170961584083</t>
  </si>
  <si>
    <t>-0.0529105035493589</t>
  </si>
  <si>
    <t>0.0529341354691238</t>
  </si>
  <si>
    <t>-0.052905776229244</t>
  </si>
  <si>
    <t>0.130119238466387</t>
  </si>
  <si>
    <t>0.0529032255479946</t>
  </si>
  <si>
    <t>0.0528882081750631</t>
  </si>
  <si>
    <t>0.130262660172168</t>
  </si>
  <si>
    <t>-0.0528388527775711</t>
  </si>
  <si>
    <t>0.130803519365379</t>
  </si>
  <si>
    <t>0.0528267836669799</t>
  </si>
  <si>
    <t>0.130847241984811</t>
  </si>
  <si>
    <t>-0.0528247198190548</t>
  </si>
  <si>
    <t>0.0528283800803279</t>
  </si>
  <si>
    <t>0.0528250850136168</t>
  </si>
  <si>
    <t>0.0528081165764045</t>
  </si>
  <si>
    <t>0.131009706228357</t>
  </si>
  <si>
    <t>0.0528008760063872</t>
  </si>
  <si>
    <t>0.131034726447531</t>
  </si>
  <si>
    <t>-0.0528007826004245</t>
  </si>
  <si>
    <t>0.052766952797226</t>
  </si>
  <si>
    <t>0.131397527890867</t>
  </si>
  <si>
    <t>0.052757320431166</t>
  </si>
  <si>
    <t>0.131461375209406</t>
  </si>
  <si>
    <t>-0.0527562855126215</t>
  </si>
  <si>
    <t>-0.0527472800209902</t>
  </si>
  <si>
    <t>0.131536030247265</t>
  </si>
  <si>
    <t>0.052743260380313003</t>
  </si>
  <si>
    <t>0.131552695602398</t>
  </si>
  <si>
    <t>0.0527243708495555</t>
  </si>
  <si>
    <t>0.131712366130754</t>
  </si>
  <si>
    <t>-0.0527251172900653</t>
  </si>
  <si>
    <t>0.0527196957578178</t>
  </si>
  <si>
    <t>0.131736693970969</t>
  </si>
  <si>
    <t>-0.0527140532002109</t>
  </si>
  <si>
    <t>0.131772300623922</t>
  </si>
  <si>
    <t>-0.0526885652498273</t>
  </si>
  <si>
    <t>0.132039341329877</t>
  </si>
  <si>
    <t>-0.0526559188714615</t>
  </si>
  <si>
    <t>0.132390521321407</t>
  </si>
  <si>
    <t>0.0526469067587089</t>
  </si>
  <si>
    <t>0.132465686627827</t>
  </si>
  <si>
    <t>0.052627807913456</t>
  </si>
  <si>
    <t>0.132659005148085</t>
  </si>
  <si>
    <t>0.0526166997660219</t>
  </si>
  <si>
    <t>0.13275886128782</t>
  </si>
  <si>
    <t>-0.0526133574505566</t>
  </si>
  <si>
    <t>0.13276772387399</t>
  </si>
  <si>
    <t>0.0526086482428616</t>
  </si>
  <si>
    <t>0.132792615556454</t>
  </si>
  <si>
    <t>-0.0526041543869155</t>
  </si>
  <si>
    <t>0.132814990248811</t>
  </si>
  <si>
    <t>-0.052601056262742</t>
  </si>
  <si>
    <t>0.132821007339137</t>
  </si>
  <si>
    <t>0.052586419359059</t>
  </si>
  <si>
    <t>0.132962372942991</t>
  </si>
  <si>
    <t>-0.0525568885219608</t>
  </si>
  <si>
    <t>0.13327887765714</t>
  </si>
  <si>
    <t>-0.0525522309686553</t>
  </si>
  <si>
    <t>0.133303247995308</t>
  </si>
  <si>
    <t>-0.052531076720801</t>
  </si>
  <si>
    <t>0.133471787217041</t>
  </si>
  <si>
    <t>-0.0525309857162463</t>
  </si>
  <si>
    <t>0.0525301520458845</t>
  </si>
  <si>
    <t>0.0525228336713637</t>
  </si>
  <si>
    <t>0.13352752416179</t>
  </si>
  <si>
    <t>0.052484127801077</t>
  </si>
  <si>
    <t>0.133953372171869</t>
  </si>
  <si>
    <t>-0.0524773284665314</t>
  </si>
  <si>
    <t>0.134003138604852</t>
  </si>
  <si>
    <t>0.0524731371969633</t>
  </si>
  <si>
    <t>0.134022121388417</t>
  </si>
  <si>
    <t>0.0524654025944467</t>
  </si>
  <si>
    <t>0.13408296258387</t>
  </si>
  <si>
    <t>0.0524542077577951</t>
  </si>
  <si>
    <t>0.134184723123932</t>
  </si>
  <si>
    <t>-0.0524455904648938</t>
  </si>
  <si>
    <t>0.134256064736776</t>
  </si>
  <si>
    <t>0.0524401853737203</t>
  </si>
  <si>
    <t>0.134289443852093</t>
  </si>
  <si>
    <t>-0.0524299421752363</t>
  </si>
  <si>
    <t>0.134380073106638</t>
  </si>
  <si>
    <t>0.0524207902886151</t>
  </si>
  <si>
    <t>0.134435982332902</t>
  </si>
  <si>
    <t>0.0524200545627232</t>
  </si>
  <si>
    <t>0.052409044618273</t>
  </si>
  <si>
    <t>0.134518101127538</t>
  </si>
  <si>
    <t>-0.0524077702617143</t>
  </si>
  <si>
    <t>0.0524053759864119</t>
  </si>
  <si>
    <t>0.0523945353427891</t>
  </si>
  <si>
    <t>0.134615944551121</t>
  </si>
  <si>
    <t>-0.0523820924871974</t>
  </si>
  <si>
    <t>0.134732841139392</t>
  </si>
  <si>
    <t>0.0523794309333862</t>
  </si>
  <si>
    <t>0.134733813390152</t>
  </si>
  <si>
    <t>0.0523757746391566</t>
  </si>
  <si>
    <t>0.134746584867944</t>
  </si>
  <si>
    <t>0.0523133905860071</t>
  </si>
  <si>
    <t>0.13542647033839</t>
  </si>
  <si>
    <t>0.0523060876424928</t>
  </si>
  <si>
    <t>0.135482710227564</t>
  </si>
  <si>
    <t>-0.0523011020145218</t>
  </si>
  <si>
    <t>0.135511367772342</t>
  </si>
  <si>
    <t>-0.0522898363273556</t>
  </si>
  <si>
    <t>0.135602149663619</t>
  </si>
  <si>
    <t>0.0522883242853229</t>
  </si>
  <si>
    <t>0.0522800563299095</t>
  </si>
  <si>
    <t>0.135669962981616</t>
  </si>
  <si>
    <t>-0.0522409948714853</t>
  </si>
  <si>
    <t>0.136105458659325</t>
  </si>
  <si>
    <t>-0.0522360937284158</t>
  </si>
  <si>
    <t>0.136133217524935</t>
  </si>
  <si>
    <t>-0.0522227282834018</t>
  </si>
  <si>
    <t>0.136262215956094</t>
  </si>
  <si>
    <t>0.0522173826089381</t>
  </si>
  <si>
    <t>0.136264481391349</t>
  </si>
  <si>
    <t>0.0522189565410975</t>
  </si>
  <si>
    <t>-0.0521971910698964</t>
  </si>
  <si>
    <t>0.136475323666984</t>
  </si>
  <si>
    <t>-0.0521874196766706</t>
  </si>
  <si>
    <t>0.136561509455736</t>
  </si>
  <si>
    <t>0.0521784386265025</t>
  </si>
  <si>
    <t>0.136594006135312</t>
  </si>
  <si>
    <t>-0.0521818780427107</t>
  </si>
  <si>
    <t>-0.0521769772929597</t>
  </si>
  <si>
    <t>-0.0521668874736908</t>
  </si>
  <si>
    <t>0.136684079179976</t>
  </si>
  <si>
    <t>0.0521586910997074</t>
  </si>
  <si>
    <t>0.136751486823113</t>
  </si>
  <si>
    <t>0.0521524389313532</t>
  </si>
  <si>
    <t>0.136795594423903</t>
  </si>
  <si>
    <t>-0.0521397894233236</t>
  </si>
  <si>
    <t>0.136916509408113</t>
  </si>
  <si>
    <t>0.0521367727134515</t>
  </si>
  <si>
    <t>0.136921812317574</t>
  </si>
  <si>
    <t>-0.0521324364687085</t>
  </si>
  <si>
    <t>0.136942964733988</t>
  </si>
  <si>
    <t>-0.0521182731671916</t>
  </si>
  <si>
    <t>0.137082178529614</t>
  </si>
  <si>
    <t>-0.0521142643596203</t>
  </si>
  <si>
    <t>0.137099420605948</t>
  </si>
  <si>
    <t>-0.0521042424111267</t>
  </si>
  <si>
    <t>0.137188267366214</t>
  </si>
  <si>
    <t>0.0520940090040334</t>
  </si>
  <si>
    <t>0.05209865717593</t>
  </si>
  <si>
    <t>0.0520976391602752</t>
  </si>
  <si>
    <t>0.052095093517782</t>
  </si>
  <si>
    <t>0.0520846378070085</t>
  </si>
  <si>
    <t>0.137224284153184</t>
  </si>
  <si>
    <t>-0.0520769194361993</t>
  </si>
  <si>
    <t>-0.0520789615288276</t>
  </si>
  <si>
    <t>0.0520776222199114</t>
  </si>
  <si>
    <t>-0.0520704542932623</t>
  </si>
  <si>
    <t>0.052078149129742</t>
  </si>
  <si>
    <t>0.0520738912602166</t>
  </si>
  <si>
    <t>0.0520722805695493</t>
  </si>
  <si>
    <t>-0.0520582573803812</t>
  </si>
  <si>
    <t>0.137340080470497</t>
  </si>
  <si>
    <t>-0.0520531391544939</t>
  </si>
  <si>
    <t>0.137370765695692</t>
  </si>
  <si>
    <t>0.0520451166194991</t>
  </si>
  <si>
    <t>0.137417924265166</t>
  </si>
  <si>
    <t>-0.052044085927253</t>
  </si>
  <si>
    <t>-0.0520411174298824</t>
  </si>
  <si>
    <t>0.137422763146497</t>
  </si>
  <si>
    <t>-0.0520362784912396</t>
  </si>
  <si>
    <t>0.137450118080654</t>
  </si>
  <si>
    <t>-0.0520231458335273</t>
  </si>
  <si>
    <t>0.137577345069348</t>
  </si>
  <si>
    <t>-0.0520123246361579</t>
  </si>
  <si>
    <t>0.137676808369662</t>
  </si>
  <si>
    <t>0.0520097432651497</t>
  </si>
  <si>
    <t>0.137677002589722</t>
  </si>
  <si>
    <t>0.0520069040409386</t>
  </si>
  <si>
    <t>0.137680309897056</t>
  </si>
  <si>
    <t>-0.0520009461085871</t>
  </si>
  <si>
    <t>0.137721209282882</t>
  </si>
  <si>
    <t>0.0519894887087877</t>
  </si>
  <si>
    <t>0.137828435777817</t>
  </si>
  <si>
    <t>-0.0519861260019235</t>
  </si>
  <si>
    <t>0.137838071209337</t>
  </si>
  <si>
    <t>-0.0519834916884694</t>
  </si>
  <si>
    <t>0.137838927206208</t>
  </si>
  <si>
    <t>-0.0519733451305008</t>
  </si>
  <si>
    <t>0.13793041313683</t>
  </si>
  <si>
    <t>-0.0519568573001402</t>
  </si>
  <si>
    <t>0.138098525508934</t>
  </si>
  <si>
    <t>-0.0519538271506421</t>
  </si>
  <si>
    <t>0.138104171719196</t>
  </si>
  <si>
    <t>-0.0519370726363205</t>
  </si>
  <si>
    <t>0.138244702683482</t>
  </si>
  <si>
    <t>0.0519376862970703</t>
  </si>
  <si>
    <t>-0.0519286343505157</t>
  </si>
  <si>
    <t>0.138284781130573</t>
  </si>
  <si>
    <t>-0.0519299663891075</t>
  </si>
  <si>
    <t>0.0519090122825081</t>
  </si>
  <si>
    <t>0.138491174092657</t>
  </si>
  <si>
    <t>0.0519058727412541</t>
  </si>
  <si>
    <t>0.138498177063527</t>
  </si>
  <si>
    <t>-0.0518626825534591</t>
  </si>
  <si>
    <t>0.138990703870347</t>
  </si>
  <si>
    <t>0.0518592368118031</t>
  </si>
  <si>
    <t>0.13900143814696</t>
  </si>
  <si>
    <t>0.0518419939609503</t>
  </si>
  <si>
    <t>0.139179773513394</t>
  </si>
  <si>
    <t>-0.0518389822611792</t>
  </si>
  <si>
    <t>0.139185248813042</t>
  </si>
  <si>
    <t>-0.0518320979260858</t>
  </si>
  <si>
    <t>0.139237801118421</t>
  </si>
  <si>
    <t>0.0518170681896941</t>
  </si>
  <si>
    <t>0.139389449356505</t>
  </si>
  <si>
    <t>0.0518060976661796</t>
  </si>
  <si>
    <t>0.139491805153906</t>
  </si>
  <si>
    <t>0.0517992898747179</t>
  </si>
  <si>
    <t>0.139543522452974</t>
  </si>
  <si>
    <t>-0.0517940392617884</t>
  </si>
  <si>
    <t>0.139576291064829</t>
  </si>
  <si>
    <t>-0.0517726449243546</t>
  </si>
  <si>
    <t>0.139798675823742</t>
  </si>
  <si>
    <t>-0.0517706726049333</t>
  </si>
  <si>
    <t>-0.0517640656983003</t>
  </si>
  <si>
    <t>0.139848042175695</t>
  </si>
  <si>
    <t>0.0517573420198936</t>
  </si>
  <si>
    <t>0.139898850038368</t>
  </si>
  <si>
    <t>-0.0517332381965381</t>
  </si>
  <si>
    <t>0.140099408790112</t>
  </si>
  <si>
    <t>-0.0517341390341987</t>
  </si>
  <si>
    <t>0.0517378572063894</t>
  </si>
  <si>
    <t>0.0517082204423625</t>
  </si>
  <si>
    <t>0.140373960718951</t>
  </si>
  <si>
    <t>0.0517055011664245</t>
  </si>
  <si>
    <t>0.140375932719166</t>
  </si>
  <si>
    <t>-0.0516923399776594</t>
  </si>
  <si>
    <t>0.140411820126062</t>
  </si>
  <si>
    <t>0.0516956395434438</t>
  </si>
  <si>
    <t>-0.051694076606007</t>
  </si>
  <si>
    <t>-0.0516927394027303</t>
  </si>
  <si>
    <t>-0.0516829599101604</t>
  </si>
  <si>
    <t>0.140495329332844</t>
  </si>
  <si>
    <t>-0.0516715341143329</t>
  </si>
  <si>
    <t>0.140603933120531</t>
  </si>
  <si>
    <t>-0.0516544415576528</t>
  </si>
  <si>
    <t>0.140782065687233</t>
  </si>
  <si>
    <t>0.0516412389992098</t>
  </si>
  <si>
    <t>0.140856408629062</t>
  </si>
  <si>
    <t>0.0516407133463948</t>
  </si>
  <si>
    <t>0.0516437700778144</t>
  </si>
  <si>
    <t>-0.0516229935396705</t>
  </si>
  <si>
    <t>0.141042496745676</t>
  </si>
  <si>
    <t>-0.0516166617511931</t>
  </si>
  <si>
    <t>0.141088877567091</t>
  </si>
  <si>
    <t>-0.0516045769690474</t>
  </si>
  <si>
    <t>0.141205952828995</t>
  </si>
  <si>
    <t>-0.0515969925452331</t>
  </si>
  <si>
    <t>0.141267777774379</t>
  </si>
  <si>
    <t>0.0515888149112091</t>
  </si>
  <si>
    <t>0.141336921046091</t>
  </si>
  <si>
    <t>-0.0515752208278262</t>
  </si>
  <si>
    <t>0.141472736343207</t>
  </si>
  <si>
    <t>-0.0515032943664046</t>
  </si>
  <si>
    <t>0.142328580445257</t>
  </si>
  <si>
    <t>0.0514947367114518</t>
  </si>
  <si>
    <t>0.14237121942549</t>
  </si>
  <si>
    <t>0.0514967139955974</t>
  </si>
  <si>
    <t>-0.0514766962415936</t>
  </si>
  <si>
    <t>0.142531250266691</t>
  </si>
  <si>
    <t>0.051477036604794</t>
  </si>
  <si>
    <t>0.0514704647320982</t>
  </si>
  <si>
    <t>0.142576783951185</t>
  </si>
  <si>
    <t>-0.0514609478558776</t>
  </si>
  <si>
    <t>0.14263139852112</t>
  </si>
  <si>
    <t>0.0514631516505484</t>
  </si>
  <si>
    <t>0.0514386943797145</t>
  </si>
  <si>
    <t>0.142685803119954</t>
  </si>
  <si>
    <t>0.051447736792398203</t>
  </si>
  <si>
    <t>0.0514405570427424</t>
  </si>
  <si>
    <t>0.0514440474999931</t>
  </si>
  <si>
    <t>-0.0514449717552163</t>
  </si>
  <si>
    <t>0.0514404158695398</t>
  </si>
  <si>
    <t>0.0514443890117487</t>
  </si>
  <si>
    <t>-0.0514310262690501</t>
  </si>
  <si>
    <t>0.142717626096159</t>
  </si>
  <si>
    <t>0.0514332292888908</t>
  </si>
  <si>
    <t>0.0514266949019971</t>
  </si>
  <si>
    <t>0.142739708344877</t>
  </si>
  <si>
    <t>-0.0514187199374585</t>
  </si>
  <si>
    <t>0.142806951709436</t>
  </si>
  <si>
    <t>0.0514098039850508</t>
  </si>
  <si>
    <t>0.142880959230668</t>
  </si>
  <si>
    <t>-0.0514076535824208</t>
  </si>
  <si>
    <t>0.0514007362272951</t>
  </si>
  <si>
    <t>0.142935145716978</t>
  </si>
  <si>
    <t>0.0513887571706951</t>
  </si>
  <si>
    <t>0.143009350593899</t>
  </si>
  <si>
    <t>0.0513845671914064</t>
  </si>
  <si>
    <t>0.0513857073102039</t>
  </si>
  <si>
    <t>0.051385616054845</t>
  </si>
  <si>
    <t>-0.051379150679781</t>
  </si>
  <si>
    <t>0.143044968755191</t>
  </si>
  <si>
    <t>-0.0513691926768806</t>
  </si>
  <si>
    <t>0.143105376313251</t>
  </si>
  <si>
    <t>-0.0513715887082627</t>
  </si>
  <si>
    <t>0.0513619203200901</t>
  </si>
  <si>
    <t>0.143164063509391</t>
  </si>
  <si>
    <t>-0.051332323607388</t>
  </si>
  <si>
    <t>0.143500241450793</t>
  </si>
  <si>
    <t>-0.051317234342287</t>
  </si>
  <si>
    <t>0.143656348220241</t>
  </si>
  <si>
    <t>0.0512994909786582</t>
  </si>
  <si>
    <t>0.143813953876966</t>
  </si>
  <si>
    <t>0.0513012950424081</t>
  </si>
  <si>
    <t>0.0512720314960569</t>
  </si>
  <si>
    <t>0.144124673408103</t>
  </si>
  <si>
    <t>0.0512577881905141</t>
  </si>
  <si>
    <t>0.144270755085147</t>
  </si>
  <si>
    <t>-0.0512507270067771</t>
  </si>
  <si>
    <t>0.14429539419118</t>
  </si>
  <si>
    <t>-0.0512514212840483</t>
  </si>
  <si>
    <t>-0.051215957314721</t>
  </si>
  <si>
    <t>0.144612084570605</t>
  </si>
  <si>
    <t>-0.0512152250874201</t>
  </si>
  <si>
    <t>-0.0512219193522768</t>
  </si>
  <si>
    <t>0.0512162827049923</t>
  </si>
  <si>
    <t>-0.0511765946793372</t>
  </si>
  <si>
    <t>0.145064263683599</t>
  </si>
  <si>
    <t>0.0511678184322004</t>
  </si>
  <si>
    <t>0.145142473893095</t>
  </si>
  <si>
    <t>-0.0511593241939864</t>
  </si>
  <si>
    <t>0.145163417652605</t>
  </si>
  <si>
    <t>-0.0511612467854</t>
  </si>
  <si>
    <t>0.0511585206784197</t>
  </si>
  <si>
    <t>-0.0511502172031763</t>
  </si>
  <si>
    <t>0.145235744212126</t>
  </si>
  <si>
    <t>-0.0511345407986847</t>
  </si>
  <si>
    <t>0.145400738359823</t>
  </si>
  <si>
    <t>0.0511306725707934</t>
  </si>
  <si>
    <t>0.14541740746712</t>
  </si>
  <si>
    <t>-0.0511228241301821</t>
  </si>
  <si>
    <t>0.145484118418584</t>
  </si>
  <si>
    <t>0.0511114032943318</t>
  </si>
  <si>
    <t>0.145563828477537</t>
  </si>
  <si>
    <t>-0.0511134529180185</t>
  </si>
  <si>
    <t>0.051108672013212</t>
  </si>
  <si>
    <t>0.145566227648579</t>
  </si>
  <si>
    <t>-0.0511020376718545</t>
  </si>
  <si>
    <t>0.145617728700438</t>
  </si>
  <si>
    <t>-0.0510969978040914</t>
  </si>
  <si>
    <t>0.145624778442282</t>
  </si>
  <si>
    <t>-0.0510953431046927</t>
  </si>
  <si>
    <t>0.0510938593798414</t>
  </si>
  <si>
    <t>0.0510857469086626</t>
  </si>
  <si>
    <t>0.14569491070205</t>
  </si>
  <si>
    <t>0.0510619851495717</t>
  </si>
  <si>
    <t>0.145962190683638</t>
  </si>
  <si>
    <t>-0.0510580435818149</t>
  </si>
  <si>
    <t>0.14597987466827</t>
  </si>
  <si>
    <t>-0.0510358840294915</t>
  </si>
  <si>
    <t>0.146227348209011</t>
  </si>
  <si>
    <t>0.051030310787862</t>
  </si>
  <si>
    <t>0.146265655853736</t>
  </si>
  <si>
    <t>0.0510265722415432</t>
  </si>
  <si>
    <t>0.146280811867558</t>
  </si>
  <si>
    <t>0.0510101435105427</t>
  </si>
  <si>
    <t>0.146456257786125</t>
  </si>
  <si>
    <t>0.0509940690809976</t>
  </si>
  <si>
    <t>0.146627390429487</t>
  </si>
  <si>
    <t>-0.050984344746652</t>
  </si>
  <si>
    <t>0.146718309159647</t>
  </si>
  <si>
    <t>-0.0509550041366179</t>
  </si>
  <si>
    <t>0.147034430797501</t>
  </si>
  <si>
    <t>-0.0509543093265942</t>
  </si>
  <si>
    <t>0.0509486468082134</t>
  </si>
  <si>
    <t>0.147074047583312</t>
  </si>
  <si>
    <t>-0.0509249990256987</t>
  </si>
  <si>
    <t>0.147341888666662</t>
  </si>
  <si>
    <t>-0.0509148902694142</t>
  </si>
  <si>
    <t>0.147438045483617</t>
  </si>
  <si>
    <t>-0.0509106237988062</t>
  </si>
  <si>
    <t>0.147460013992943</t>
  </si>
  <si>
    <t>0.0509053391870166</t>
  </si>
  <si>
    <t>0.1474949261194</t>
  </si>
  <si>
    <t>-0.0508829455727391</t>
  </si>
  <si>
    <t>0.147747413936257</t>
  </si>
  <si>
    <t>-0.0508650797279993</t>
  </si>
  <si>
    <t>0.14794256549484</t>
  </si>
  <si>
    <t>0.0508563955620589</t>
  </si>
  <si>
    <t>0.147956259586529</t>
  </si>
  <si>
    <t>-0.0508587937982199</t>
  </si>
  <si>
    <t>0.0508366276284912</t>
  </si>
  <si>
    <t>0.148175882382233</t>
  </si>
  <si>
    <t>0.0508229673010225</t>
  </si>
  <si>
    <t>0.148285446513042</t>
  </si>
  <si>
    <t>-0.0508244960144205</t>
  </si>
  <si>
    <t>0.0508168405834754</t>
  </si>
  <si>
    <t>0.14829893442125</t>
  </si>
  <si>
    <t>-0.0508193260621619</t>
  </si>
  <si>
    <t>0.0508087331150262</t>
  </si>
  <si>
    <t>0.148370058754007</t>
  </si>
  <si>
    <t>-0.0507982427535611</t>
  </si>
  <si>
    <t>0.148471641176039</t>
  </si>
  <si>
    <t>0.0507948780983905</t>
  </si>
  <si>
    <t>0.148482252851899</t>
  </si>
  <si>
    <t>-0.0507757364674434</t>
  </si>
  <si>
    <t>0.148694479262526</t>
  </si>
  <si>
    <t>0.0507682961938362</t>
  </si>
  <si>
    <t>0.14875722612196</t>
  </si>
  <si>
    <t>-0.0507482481156704</t>
  </si>
  <si>
    <t>0.148981372182311</t>
  </si>
  <si>
    <t>-0.0507449898955485</t>
  </si>
  <si>
    <t>0.148990654318093</t>
  </si>
  <si>
    <t>0.0507372239190319</t>
  </si>
  <si>
    <t>0.149057677004226</t>
  </si>
  <si>
    <t>0.0507311475166929</t>
  </si>
  <si>
    <t>0.149103076317983</t>
  </si>
  <si>
    <t>-0.050675369202538303</t>
  </si>
  <si>
    <t>0.149688867648952</t>
  </si>
  <si>
    <t>-0.0506771161124637</t>
  </si>
  <si>
    <t>0.0506774079595063</t>
  </si>
  <si>
    <t>-0.0506546304704524</t>
  </si>
  <si>
    <t>0.149862024243054</t>
  </si>
  <si>
    <t>-0.0506545730497427</t>
  </si>
  <si>
    <t>0.0506543065812315</t>
  </si>
  <si>
    <t>-0.0506274497135594</t>
  </si>
  <si>
    <t>0.150175198053942</t>
  </si>
  <si>
    <t>-0.0506147121893413</t>
  </si>
  <si>
    <t>0.150306746957192</t>
  </si>
  <si>
    <t>0.0506087897902679</t>
  </si>
  <si>
    <t>0.150350471944373</t>
  </si>
  <si>
    <t>-0.0505995164375095</t>
  </si>
  <si>
    <t>0.150372147290082</t>
  </si>
  <si>
    <t>-0.050600816631102</t>
  </si>
  <si>
    <t>0.0506027817709455</t>
  </si>
  <si>
    <t>0.050583460848234</t>
  </si>
  <si>
    <t>0.15048136644782</t>
  </si>
  <si>
    <t>-0.0505852060701315</t>
  </si>
  <si>
    <t>-0.0505869031750505</t>
  </si>
  <si>
    <t>0.0505725260301309</t>
  </si>
  <si>
    <t>0.150557214689765</t>
  </si>
  <si>
    <t>-0.0505750406281404</t>
  </si>
  <si>
    <t>-0.0505586204823884</t>
  </si>
  <si>
    <t>0.150704125436493</t>
  </si>
  <si>
    <t>0.0505424763838294</t>
  </si>
  <si>
    <t>0.150762701201055</t>
  </si>
  <si>
    <t>-0.0505430987698657</t>
  </si>
  <si>
    <t>0.0505470669697596</t>
  </si>
  <si>
    <t>0.0505463658430751</t>
  </si>
  <si>
    <t>-0.0505414492782621</t>
  </si>
  <si>
    <t>-0.0505249060233302</t>
  </si>
  <si>
    <t>0.150943881447424</t>
  </si>
  <si>
    <t>0.0505096714280052</t>
  </si>
  <si>
    <t>0.151108295774253</t>
  </si>
  <si>
    <t>-0.0505025991995176</t>
  </si>
  <si>
    <t>0.151167143646181</t>
  </si>
  <si>
    <t>-0.0504940829444464</t>
  </si>
  <si>
    <t>0.151182587618356</t>
  </si>
  <si>
    <t>-0.0504946365015283</t>
  </si>
  <si>
    <t>0.0504938298635462</t>
  </si>
  <si>
    <t>-0.0504670428089369</t>
  </si>
  <si>
    <t>0.151496964999656</t>
  </si>
  <si>
    <t>0.0504295673056794</t>
  </si>
  <si>
    <t>0.151950767506053</t>
  </si>
  <si>
    <t>0.0504153609340621</t>
  </si>
  <si>
    <t>0.152102674609145</t>
  </si>
  <si>
    <t>-0.0504106112851342</t>
  </si>
  <si>
    <t>0.152131608725604</t>
  </si>
  <si>
    <t>-0.0503972961313988</t>
  </si>
  <si>
    <t>0.152206306357855</t>
  </si>
  <si>
    <t>-0.0503987153879583</t>
  </si>
  <si>
    <t>0.0504022011875558</t>
  </si>
  <si>
    <t>0.0503658097441888</t>
  </si>
  <si>
    <t>0.152583650516376</t>
  </si>
  <si>
    <t>-0.0503432459183434</t>
  </si>
  <si>
    <t>0.152713359702955</t>
  </si>
  <si>
    <t>-0.0503469365872476</t>
  </si>
  <si>
    <t>-0.0503434205622592</t>
  </si>
  <si>
    <t>0.0503470352861897</t>
  </si>
  <si>
    <t>-0.0503503712984308</t>
  </si>
  <si>
    <t>-0.0503343857785654</t>
  </si>
  <si>
    <t>0.152776055496581</t>
  </si>
  <si>
    <t>-0.0503333961079832</t>
  </si>
  <si>
    <t>-0.0503301001682152</t>
  </si>
  <si>
    <t>0.152786152963957</t>
  </si>
  <si>
    <t>-0.0503179299473737</t>
  </si>
  <si>
    <t>0.15291212891601</t>
  </si>
  <si>
    <t>-0.050306531339789</t>
  </si>
  <si>
    <t>0.152995151325931</t>
  </si>
  <si>
    <t>0.0503066482331082</t>
  </si>
  <si>
    <t>0.0502935716259843</t>
  </si>
  <si>
    <t>0.153070520730096</t>
  </si>
  <si>
    <t>0.0502959152830907</t>
  </si>
  <si>
    <t>-0.0502932014990153</t>
  </si>
  <si>
    <t>-0.050289463346159</t>
  </si>
  <si>
    <t>0.153086442019114</t>
  </si>
  <si>
    <t>0.050272978232188</t>
  </si>
  <si>
    <t>0.153232095594523</t>
  </si>
  <si>
    <t>0.0502683659609828</t>
  </si>
  <si>
    <t>0.0502703190298854</t>
  </si>
  <si>
    <t>-0.0502682468589136</t>
  </si>
  <si>
    <t>-0.0502615661102421</t>
  </si>
  <si>
    <t>0.15327394083291</t>
  </si>
  <si>
    <t>-0.050260011595306</t>
  </si>
  <si>
    <t>0.0502508994088463</t>
  </si>
  <si>
    <t>0.153360224266985</t>
  </si>
  <si>
    <t>-0.050233077661062</t>
  </si>
  <si>
    <t>0.15356061113136</t>
  </si>
  <si>
    <t>0.050219718438258</t>
  </si>
  <si>
    <t>0.153702693286091</t>
  </si>
  <si>
    <t>-0.050208316411028</t>
  </si>
  <si>
    <t>0.153819204067437</t>
  </si>
  <si>
    <t>-0.0501930896979253</t>
  </si>
  <si>
    <t>0.153952948727803</t>
  </si>
  <si>
    <t>0.0501956010920257</t>
  </si>
  <si>
    <t>0.0501869428782616</t>
  </si>
  <si>
    <t>0.154000603326461</t>
  </si>
  <si>
    <t>-0.0501640753423668</t>
  </si>
  <si>
    <t>0.154234894796813</t>
  </si>
  <si>
    <t>0.05016578277271</t>
  </si>
  <si>
    <t>0.0501555951092452</t>
  </si>
  <si>
    <t>0.154313304897262</t>
  </si>
  <si>
    <t>-0.0501280991677553</t>
  </si>
  <si>
    <t>0.154642063427386</t>
  </si>
  <si>
    <t>0.0501221713077023</t>
  </si>
  <si>
    <t>0.154687005083236</t>
  </si>
  <si>
    <t>-0.0500850305729001</t>
  </si>
  <si>
    <t>0.155110495015161</t>
  </si>
  <si>
    <t>-0.0500664780446034</t>
  </si>
  <si>
    <t>0.155322349377142</t>
  </si>
  <si>
    <t>0.0500594793018905</t>
  </si>
  <si>
    <t>0.155381605421405</t>
  </si>
  <si>
    <t>-0.0500281865716876</t>
  </si>
  <si>
    <t>0.155762465292953</t>
  </si>
  <si>
    <t>0.0500255707734381</t>
  </si>
  <si>
    <t>0.155763776886576</t>
  </si>
  <si>
    <t>-0.0500225586798578</t>
  </si>
  <si>
    <t>0.155770344376539</t>
  </si>
  <si>
    <t>0.0500176946402144</t>
  </si>
  <si>
    <t>0.155801453786894</t>
  </si>
  <si>
    <t>0.0499918701064974</t>
  </si>
  <si>
    <t>0.156110534463438</t>
  </si>
  <si>
    <t>-0.0499860947629641</t>
  </si>
  <si>
    <t>0.15615379297655</t>
  </si>
  <si>
    <t>0.0499731812607041</t>
  </si>
  <si>
    <t>0.156291855198925</t>
  </si>
  <si>
    <t>-0.0499691096713634</t>
  </si>
  <si>
    <t>0.156312523588813</t>
  </si>
  <si>
    <t>0.0499565685317813</t>
  </si>
  <si>
    <t>0.156445747974819</t>
  </si>
  <si>
    <t>-0.0499460267861588</t>
  </si>
  <si>
    <t>0.156538284598549</t>
  </si>
  <si>
    <t>-0.0499439130045454</t>
  </si>
  <si>
    <t>0.0499420639285494</t>
  </si>
  <si>
    <t>-0.0499265579790917</t>
  </si>
  <si>
    <t>0.156711119446259</t>
  </si>
  <si>
    <t>-0.0499088905738557</t>
  </si>
  <si>
    <t>0.156912900297794</t>
  </si>
  <si>
    <t>-0.0499050972528418</t>
  </si>
  <si>
    <t>0.156919966877562</t>
  </si>
  <si>
    <t>-0.0499033321829623</t>
  </si>
  <si>
    <t>0.0498981454368369</t>
  </si>
  <si>
    <t>0.156955585600194</t>
  </si>
  <si>
    <t>-0.0498880576388096</t>
  </si>
  <si>
    <t>0.157056539783067</t>
  </si>
  <si>
    <t>-0.0498807720401931</t>
  </si>
  <si>
    <t>0.157103069062595</t>
  </si>
  <si>
    <t>0.0498795423411798</t>
  </si>
  <si>
    <t>-0.0498713229967316</t>
  </si>
  <si>
    <t>0.157179179208656</t>
  </si>
  <si>
    <t>0.0498652013992818</t>
  </si>
  <si>
    <t>0.157212473710437</t>
  </si>
  <si>
    <t>0.0498620157195944</t>
  </si>
  <si>
    <t>0.0498612926100241</t>
  </si>
  <si>
    <t>0.04984530549375</t>
  </si>
  <si>
    <t>0.157392317591517</t>
  </si>
  <si>
    <t>0.0498355003939782</t>
  </si>
  <si>
    <t>0.157489729224791</t>
  </si>
  <si>
    <t>0.0498224989045673</t>
  </si>
  <si>
    <t>0.157562819867204</t>
  </si>
  <si>
    <t>0.0498258390739237</t>
  </si>
  <si>
    <t>0.0498249164882696</t>
  </si>
  <si>
    <t>0.0498063009103157</t>
  </si>
  <si>
    <t>0.157745798710513</t>
  </si>
  <si>
    <t>-0.0498020425910946</t>
  </si>
  <si>
    <t>0.157769188437964</t>
  </si>
  <si>
    <t>-0.0497966124573956</t>
  </si>
  <si>
    <t>0.157774705138297</t>
  </si>
  <si>
    <t>-0.0497969120318841</t>
  </si>
  <si>
    <t>-0.0497801702317258</t>
  </si>
  <si>
    <t>0.15794627761642</t>
  </si>
  <si>
    <t>0.0497787727243778</t>
  </si>
  <si>
    <t>0.0497756240588441</t>
  </si>
  <si>
    <t>0.157954856098598</t>
  </si>
  <si>
    <t>-0.0497658803131648</t>
  </si>
  <si>
    <t>0.158044134963053</t>
  </si>
  <si>
    <t>0.0497580162870037</t>
  </si>
  <si>
    <t>0.0497630502863809</t>
  </si>
  <si>
    <t>0.0497539167540332</t>
  </si>
  <si>
    <t>-0.049754130804257</t>
  </si>
  <si>
    <t>0.0497584242992368</t>
  </si>
  <si>
    <t>-0.0497389714514336</t>
  </si>
  <si>
    <t>0.158052967617229</t>
  </si>
  <si>
    <t>0.0497406955348514</t>
  </si>
  <si>
    <t>0.0497382337806633</t>
  </si>
  <si>
    <t>0.0497388832335708</t>
  </si>
  <si>
    <t>0.0497480618881362</t>
  </si>
  <si>
    <t>-0.0497405684895921</t>
  </si>
  <si>
    <t>0.0497264969307421</t>
  </si>
  <si>
    <t>0.158176618674733</t>
  </si>
  <si>
    <t>-0.0497101943577</t>
  </si>
  <si>
    <t>0.158322204396996</t>
  </si>
  <si>
    <t>0.0497056239962975</t>
  </si>
  <si>
    <t>-0.0497064967654133</t>
  </si>
  <si>
    <t>-0.0497111712446014</t>
  </si>
  <si>
    <t>0.0496969586204034</t>
  </si>
  <si>
    <t>0.158371314786708</t>
  </si>
  <si>
    <t>-0.0496991842159044</t>
  </si>
  <si>
    <t>0.049691406418645</t>
  </si>
  <si>
    <t>0.158412230692662</t>
  </si>
  <si>
    <t>0.049680018591578</t>
  </si>
  <si>
    <t>0.158517678684582</t>
  </si>
  <si>
    <t>0.0496785439189515</t>
  </si>
  <si>
    <t>-0.0496705346030368</t>
  </si>
  <si>
    <t>0.158591601576843</t>
  </si>
  <si>
    <t>-0.0496471072028913</t>
  </si>
  <si>
    <t>0.15887262518725</t>
  </si>
  <si>
    <t>-0.0496389751431661</t>
  </si>
  <si>
    <t>0.158948328013566</t>
  </si>
  <si>
    <t>0.0496325584623987</t>
  </si>
  <si>
    <t>0.159000995140724</t>
  </si>
  <si>
    <t>0.0496291300474357</t>
  </si>
  <si>
    <t>0.159005386490528</t>
  </si>
  <si>
    <t>0.0496272346402093</t>
  </si>
  <si>
    <t>0.049623091327075</t>
  </si>
  <si>
    <t>0.159027508709799</t>
  </si>
  <si>
    <t>-0.0496176498730104</t>
  </si>
  <si>
    <t>0.159067094712774</t>
  </si>
  <si>
    <t>-0.0495971515038759</t>
  </si>
  <si>
    <t>0.159309322520162</t>
  </si>
  <si>
    <t>-0.0495890183428935</t>
  </si>
  <si>
    <t>0.15935158485705</t>
  </si>
  <si>
    <t>-0.0495906128062387</t>
  </si>
  <si>
    <t>0.0495738269528328</t>
  </si>
  <si>
    <t>0.159522609361272</t>
  </si>
  <si>
    <t>0.0495701950298654</t>
  </si>
  <si>
    <t>0.159537909292361</t>
  </si>
  <si>
    <t>-0.0495370568156271</t>
  </si>
  <si>
    <t>0.159951348004014</t>
  </si>
  <si>
    <t>-0.0495241830469115</t>
  </si>
  <si>
    <t>0.160057806076691</t>
  </si>
  <si>
    <t>0.0495127824527409</t>
  </si>
  <si>
    <t>0.160144414325023</t>
  </si>
  <si>
    <t>-0.049513909917663</t>
  </si>
  <si>
    <t>0.0494982952416253</t>
  </si>
  <si>
    <t>0.160243236308371</t>
  </si>
  <si>
    <t>0.0494979871507462</t>
  </si>
  <si>
    <t>-0.0495013041164472</t>
  </si>
  <si>
    <t>-0.0494886940612016</t>
  </si>
  <si>
    <t>0.160335193945491</t>
  </si>
  <si>
    <t>0.0494759041400488</t>
  </si>
  <si>
    <t>0.160474532140292</t>
  </si>
  <si>
    <t>0.0494375923023621</t>
  </si>
  <si>
    <t>0.160960049920729</t>
  </si>
  <si>
    <t>-0.0494140107420703</t>
  </si>
  <si>
    <t>0.161246436619244</t>
  </si>
  <si>
    <t>-0.0494096217624539</t>
  </si>
  <si>
    <t>0.161272168974408</t>
  </si>
  <si>
    <t>0.0493957850608913</t>
  </si>
  <si>
    <t>0.161426386221049</t>
  </si>
  <si>
    <t>-0.0493896449684979</t>
  </si>
  <si>
    <t>0.161475970058545</t>
  </si>
  <si>
    <t>0.0493834909416722</t>
  </si>
  <si>
    <t>0.161491810088245</t>
  </si>
  <si>
    <t>0.0493841019157171</t>
  </si>
  <si>
    <t>-0.0493737105537835</t>
  </si>
  <si>
    <t>0.161570178971612</t>
  </si>
  <si>
    <t>0.0493727437521637</t>
  </si>
  <si>
    <t>-0.0493644200721364</t>
  </si>
  <si>
    <t>0.161649543191945</t>
  </si>
  <si>
    <t>-0.0493574566723887</t>
  </si>
  <si>
    <t>0.161710412420737</t>
  </si>
  <si>
    <t>-0.049349579341595</t>
  </si>
  <si>
    <t>0.161739104723256</t>
  </si>
  <si>
    <t>0.049350661232216</t>
  </si>
  <si>
    <t>0.0493478716936742</t>
  </si>
  <si>
    <t>-0.0493441697768526</t>
  </si>
  <si>
    <t>0.161755584597442</t>
  </si>
  <si>
    <t>-0.0493376438832807</t>
  </si>
  <si>
    <t>0.161810540407668</t>
  </si>
  <si>
    <t>-0.0493336750782962</t>
  </si>
  <si>
    <t>0.161830670464108</t>
  </si>
  <si>
    <t>0.0493187106696505</t>
  </si>
  <si>
    <t>0.162000687236072</t>
  </si>
  <si>
    <t>-0.0493079748715456</t>
  </si>
  <si>
    <t>0.162113143407326</t>
  </si>
  <si>
    <t>0.0492915127656932</t>
  </si>
  <si>
    <t>0.162303845397439</t>
  </si>
  <si>
    <t>-0.0492738839027688</t>
  </si>
  <si>
    <t>0.162476625169773</t>
  </si>
  <si>
    <t>0.0492740525499566</t>
  </si>
  <si>
    <t>0.0492707557986752</t>
  </si>
  <si>
    <t>0.162485259173709</t>
  </si>
  <si>
    <t>0.0492663907940718</t>
  </si>
  <si>
    <t>-0.0492657819416421</t>
  </si>
  <si>
    <t>-0.0492505041441733</t>
  </si>
  <si>
    <t>0.162626058352368</t>
  </si>
  <si>
    <t>0.0492517028357179</t>
  </si>
  <si>
    <t>-0.0492359497904212</t>
  </si>
  <si>
    <t>0.162789610995427</t>
  </si>
  <si>
    <t>0.0492335711836624</t>
  </si>
  <si>
    <t>-0.0492302045127831</t>
  </si>
  <si>
    <t>0.16280163140881</t>
  </si>
  <si>
    <t>0.049215824622219</t>
  </si>
  <si>
    <t>0.162964441721882</t>
  </si>
  <si>
    <t>0.0491976963418609</t>
  </si>
  <si>
    <t>0.163110562406638</t>
  </si>
  <si>
    <t>-0.0491998543891154</t>
  </si>
  <si>
    <t>0.0491912194576978</t>
  </si>
  <si>
    <t>0.163135739057714</t>
  </si>
  <si>
    <t>-0.0491883993836185</t>
  </si>
  <si>
    <t>-0.0491894075715583</t>
  </si>
  <si>
    <t>0.0491829931259298</t>
  </si>
  <si>
    <t>0.16316638992251</t>
  </si>
  <si>
    <t>-0.049176318976928</t>
  </si>
  <si>
    <t>-0.0491762220697177</t>
  </si>
  <si>
    <t>-0.0491799078046064</t>
  </si>
  <si>
    <t>-0.0491603485881908</t>
  </si>
  <si>
    <t>0.163315899489711</t>
  </si>
  <si>
    <t>-0.0491612671645622</t>
  </si>
  <si>
    <t>0.049139736232918</t>
  </si>
  <si>
    <t>0.163530570556617</t>
  </si>
  <si>
    <t>0.0491401491620765</t>
  </si>
  <si>
    <t>-0.0491179366616394</t>
  </si>
  <si>
    <t>0.163795920122733</t>
  </si>
  <si>
    <t>0.0491118499116684</t>
  </si>
  <si>
    <t>0.163817866751956</t>
  </si>
  <si>
    <t>0.0491113730274127</t>
  </si>
  <si>
    <t>0.0491052747541795</t>
  </si>
  <si>
    <t>0.163867570575961</t>
  </si>
  <si>
    <t>0.0491018180853895</t>
  </si>
  <si>
    <t>0.163880962990789</t>
  </si>
  <si>
    <t>-0.0490911553235075</t>
  </si>
  <si>
    <t>0.163993474461115</t>
  </si>
  <si>
    <t>-0.0490812204099715</t>
  </si>
  <si>
    <t>0.164096028699086</t>
  </si>
  <si>
    <t>0.0490646819411063</t>
  </si>
  <si>
    <t>0.164289590242497</t>
  </si>
  <si>
    <t>-0.0490579422606595</t>
  </si>
  <si>
    <t>0.164348253447902</t>
  </si>
  <si>
    <t>-0.0490446448592165</t>
  </si>
  <si>
    <t>0.164497347859993</t>
  </si>
  <si>
    <t>0.0490357613445847</t>
  </si>
  <si>
    <t>0.164551414176017</t>
  </si>
  <si>
    <t>0.0490363267122574</t>
  </si>
  <si>
    <t>0.0490306642671872</t>
  </si>
  <si>
    <t>0.164553280787148</t>
  </si>
  <si>
    <t>-0.0490311546981586</t>
  </si>
  <si>
    <t>-0.0490182012835499</t>
  </si>
  <si>
    <t>0.164622570521968</t>
  </si>
  <si>
    <t>-0.049021256267888</t>
  </si>
  <si>
    <t>0.0490205776993883</t>
  </si>
  <si>
    <t>0.0490122256629044</t>
  </si>
  <si>
    <t>0.164670809740093</t>
  </si>
  <si>
    <t>0.0489960923417737</t>
  </si>
  <si>
    <t>0.164859298707368</t>
  </si>
  <si>
    <t>0.0489702341622971</t>
  </si>
  <si>
    <t>0.165182430921082</t>
  </si>
  <si>
    <t>0.0489629974456481</t>
  </si>
  <si>
    <t>0.165248245178643</t>
  </si>
  <si>
    <t>-0.0489584646130944</t>
  </si>
  <si>
    <t>0.165276662360381</t>
  </si>
  <si>
    <t>-0.0489529261968774</t>
  </si>
  <si>
    <t>0.165290136724732</t>
  </si>
  <si>
    <t>-0.048952533732636</t>
  </si>
  <si>
    <t>0.0489446209426209</t>
  </si>
  <si>
    <t>0.165365354442485</t>
  </si>
  <si>
    <t>0.0489326796533274</t>
  </si>
  <si>
    <t>0.165420694547959</t>
  </si>
  <si>
    <t>-0.0489323241645254</t>
  </si>
  <si>
    <t>0.0489316795884103</t>
  </si>
  <si>
    <t>0.0489282384750442</t>
  </si>
  <si>
    <t>-0.0489300382566996</t>
  </si>
  <si>
    <t>-0.0489245363371355</t>
  </si>
  <si>
    <t>0.165437672229603</t>
  </si>
  <si>
    <t>-0.0489218025703843</t>
  </si>
  <si>
    <t>0.165441249174211</t>
  </si>
  <si>
    <t>0.0489181218421235</t>
  </si>
  <si>
    <t>0.165457941859514</t>
  </si>
  <si>
    <t>0.0489128554240638</t>
  </si>
  <si>
    <t>0.16549508552345</t>
  </si>
  <si>
    <t>-0.0488949914827089</t>
  </si>
  <si>
    <t>0.16567550762549</t>
  </si>
  <si>
    <t>-0.0488777295921084</t>
  </si>
  <si>
    <t>0.165880540384642</t>
  </si>
  <si>
    <t>-0.0488712981859166</t>
  </si>
  <si>
    <t>0.165935442002897</t>
  </si>
  <si>
    <t>0.0488659194619772</t>
  </si>
  <si>
    <t>0.165975751340608</t>
  </si>
  <si>
    <t>-0.048860593041202</t>
  </si>
  <si>
    <t>0.16601534566312</t>
  </si>
  <si>
    <t>0.0488549413901948</t>
  </si>
  <si>
    <t>0.166059465531234</t>
  </si>
  <si>
    <t>-0.0488475681712299</t>
  </si>
  <si>
    <t>0.166093171512461</t>
  </si>
  <si>
    <t>-0.0488480027005712</t>
  </si>
  <si>
    <t>0.0488239742418166</t>
  </si>
  <si>
    <t>0.166386617898884</t>
  </si>
  <si>
    <t>0.0488191195874507</t>
  </si>
  <si>
    <t>0.166419739699047</t>
  </si>
  <si>
    <t>-0.0488158768981107</t>
  </si>
  <si>
    <t>0.166430454553524</t>
  </si>
  <si>
    <t>-0.0488039978673917</t>
  </si>
  <si>
    <t>0.166561301794698</t>
  </si>
  <si>
    <t>-0.0487870821347418</t>
  </si>
  <si>
    <t>0.166762363219207</t>
  </si>
  <si>
    <t>-0.0487839761188106</t>
  </si>
  <si>
    <t>0.166771196517642</t>
  </si>
  <si>
    <t>-0.0487655381449396</t>
  </si>
  <si>
    <t>0.166993676962206</t>
  </si>
  <si>
    <t>0.048758619724224</t>
  </si>
  <si>
    <t>0.167055681707921</t>
  </si>
  <si>
    <t>-0.0487483011012453</t>
  </si>
  <si>
    <t>0.167165142355721</t>
  </si>
  <si>
    <t>0.048744435703186</t>
  </si>
  <si>
    <t>0.167184596086751</t>
  </si>
  <si>
    <t>-0.0487354763564854</t>
  </si>
  <si>
    <t>0.167240667446992</t>
  </si>
  <si>
    <t>0.0487372053334286</t>
  </si>
  <si>
    <t>0.0487318985520758</t>
  </si>
  <si>
    <t>0.167256127128916</t>
  </si>
  <si>
    <t>-0.0487088142076489</t>
  </si>
  <si>
    <t>0.167544031723151</t>
  </si>
  <si>
    <t>-0.0486974748033551</t>
  </si>
  <si>
    <t>0.167668022233478</t>
  </si>
  <si>
    <t>0.0486778279007525</t>
  </si>
  <si>
    <t>0.167908355328539</t>
  </si>
  <si>
    <t>0.0486724725909409</t>
  </si>
  <si>
    <t>0.167931428499237</t>
  </si>
  <si>
    <t>0.0486712398834145</t>
  </si>
  <si>
    <t>-0.0486502255651058</t>
  </si>
  <si>
    <t>0.168191220136726</t>
  </si>
  <si>
    <t>-0.0486254309450627</t>
  </si>
  <si>
    <t>0.168504391774939</t>
  </si>
  <si>
    <t>-0.0486066034718784</t>
  </si>
  <si>
    <t>0.16873414692943</t>
  </si>
  <si>
    <t>0.0486021469104785</t>
  </si>
  <si>
    <t>0.168762063308267</t>
  </si>
  <si>
    <t>-0.0485828508625646</t>
  </si>
  <si>
    <t>0.168998685397397</t>
  </si>
  <si>
    <t>0.0485663698602036</t>
  </si>
  <si>
    <t>0.169195917943441</t>
  </si>
  <si>
    <t>-0.0485491856486953</t>
  </si>
  <si>
    <t>0.169376105855989</t>
  </si>
  <si>
    <t>-0.048548640579922</t>
  </si>
  <si>
    <t>0.048533820921334</t>
  </si>
  <si>
    <t>0.169550244868088</t>
  </si>
  <si>
    <t>-0.0485214420347828</t>
  </si>
  <si>
    <t>0.169690068329413</t>
  </si>
  <si>
    <t>0.0485145681788705</t>
  </si>
  <si>
    <t>0.169752240713369</t>
  </si>
  <si>
    <t>-0.0485119063898988</t>
  </si>
  <si>
    <t>0.169754954889617</t>
  </si>
  <si>
    <t>-0.0484978843486568</t>
  </si>
  <si>
    <t>0.16991812720424</t>
  </si>
  <si>
    <t>0.0484732289754959</t>
  </si>
  <si>
    <t>0.170231833230314</t>
  </si>
  <si>
    <t>-0.0484610525673306</t>
  </si>
  <si>
    <t>0.170369229388178</t>
  </si>
  <si>
    <t>0.0484452262898998</t>
  </si>
  <si>
    <t>0.170523436868361</t>
  </si>
  <si>
    <t>-0.0484405725376853</t>
  </si>
  <si>
    <t>0.170554392270838</t>
  </si>
  <si>
    <t>0.0484271335680669</t>
  </si>
  <si>
    <t>0.170621321018294</t>
  </si>
  <si>
    <t>-0.0484331761359653</t>
  </si>
  <si>
    <t>-0.0484295637789265</t>
  </si>
  <si>
    <t>-0.0484259770156365</t>
  </si>
  <si>
    <t>0.0484184210774021</t>
  </si>
  <si>
    <t>0.170675928169181</t>
  </si>
  <si>
    <t>0.0484171902103765</t>
  </si>
  <si>
    <t>-0.0484096654666583</t>
  </si>
  <si>
    <t>0.170742557783085</t>
  </si>
  <si>
    <t>0.0484075575734291</t>
  </si>
  <si>
    <t>0.0483986754415142</t>
  </si>
  <si>
    <t>0.170833549751692</t>
  </si>
  <si>
    <t>-0.0483747820138135</t>
  </si>
  <si>
    <t>0.171137704297917</t>
  </si>
  <si>
    <t>-0.0483716325958434</t>
  </si>
  <si>
    <t>0.171147410673686</t>
  </si>
  <si>
    <t>0.0483515084101592</t>
  </si>
  <si>
    <t>0.171398389993088</t>
  </si>
  <si>
    <t>-0.0483479744911616</t>
  </si>
  <si>
    <t>0.171405640152608</t>
  </si>
  <si>
    <t>0.0483460671128981</t>
  </si>
  <si>
    <t>0.0483325475484711</t>
  </si>
  <si>
    <t>0.171541121110885</t>
  </si>
  <si>
    <t>0.0483316127907344</t>
  </si>
  <si>
    <t>0.048314336850699</t>
  </si>
  <si>
    <t>0.171751971048992</t>
  </si>
  <si>
    <t>-0.0483074389686739</t>
  </si>
  <si>
    <t>0.171815118509925</t>
  </si>
  <si>
    <t>-0.0482889609127775</t>
  </si>
  <si>
    <t>0.172043374131539</t>
  </si>
  <si>
    <t>-0.0482850495129202</t>
  </si>
  <si>
    <t>0.172064006568593</t>
  </si>
  <si>
    <t>-0.0482790719838237</t>
  </si>
  <si>
    <t>0.172114117591446</t>
  </si>
  <si>
    <t>-0.048273595077551</t>
  </si>
  <si>
    <t>0.172157099843356</t>
  </si>
  <si>
    <t>0.0482677712520489</t>
  </si>
  <si>
    <t>0.172205044291591</t>
  </si>
  <si>
    <t>-0.0482646580057397</t>
  </si>
  <si>
    <t>0.17221431667174</t>
  </si>
  <si>
    <t>0.0482607184004559</t>
  </si>
  <si>
    <t>0.172235387780914</t>
  </si>
  <si>
    <t>0.0482500274648915</t>
  </si>
  <si>
    <t>0.172352845721575</t>
  </si>
  <si>
    <t>-0.0482350700653344</t>
  </si>
  <si>
    <t>0.17243211752763</t>
  </si>
  <si>
    <t>0.0482377853082444</t>
  </si>
  <si>
    <t>-0.0482419985722908</t>
  </si>
  <si>
    <t>-0.0482346280347661</t>
  </si>
  <si>
    <t>0.0482036047213118</t>
  </si>
  <si>
    <t>0.172840431417341</t>
  </si>
  <si>
    <t>-0.0481992880767486</t>
  </si>
  <si>
    <t>0.172866973640405</t>
  </si>
  <si>
    <t>0.0481957638516217</t>
  </si>
  <si>
    <t>0.172882182294704</t>
  </si>
  <si>
    <t>-0.0481840811304339</t>
  </si>
  <si>
    <t>0.172978954600028</t>
  </si>
  <si>
    <t>0.048185104177083</t>
  </si>
  <si>
    <t>-0.0481778097438817</t>
  </si>
  <si>
    <t>0.172998292036755</t>
  </si>
  <si>
    <t>-0.0481793306848899</t>
  </si>
  <si>
    <t>-0.0481668029487789</t>
  </si>
  <si>
    <t>0.173120691134134</t>
  </si>
  <si>
    <t>-0.0481616633100747</t>
  </si>
  <si>
    <t>0.173159083231052</t>
  </si>
  <si>
    <t>0.0481234970033522</t>
  </si>
  <si>
    <t>0.173607856856037</t>
  </si>
  <si>
    <t>0.0481263282231384</t>
  </si>
  <si>
    <t>-0.0481229923218482</t>
  </si>
  <si>
    <t>-0.0481124142497553</t>
  </si>
  <si>
    <t>0.173724435562891</t>
  </si>
  <si>
    <t>-0.0481096616211563</t>
  </si>
  <si>
    <t>0.173728650387402</t>
  </si>
  <si>
    <t>-0.048106373457062</t>
  </si>
  <si>
    <t>0.173740562678447</t>
  </si>
  <si>
    <t>-0.0481032115513049</t>
  </si>
  <si>
    <t>0.173750667149839</t>
  </si>
  <si>
    <t>-0.0480932418641121</t>
  </si>
  <si>
    <t>0.173858582768995</t>
  </si>
  <si>
    <t>0.0480807500947928</t>
  </si>
  <si>
    <t>0.174002813794157</t>
  </si>
  <si>
    <t>-0.0480598423721092</t>
  </si>
  <si>
    <t>0.174268265462239</t>
  </si>
  <si>
    <t>-0.0480556316931017</t>
  </si>
  <si>
    <t>0.174293497226436</t>
  </si>
  <si>
    <t>-0.0480313550544007</t>
  </si>
  <si>
    <t>0.174572423820368</t>
  </si>
  <si>
    <t>-0.0480328974313311</t>
  </si>
  <si>
    <t>0.0480210706759766</t>
  </si>
  <si>
    <t>0.174582321918881</t>
  </si>
  <si>
    <t>-0.0480208401470474</t>
  </si>
  <si>
    <t>-0.048026154899256</t>
  </si>
  <si>
    <t>0.048021989209897</t>
  </si>
  <si>
    <t>-0.048015786002955</t>
  </si>
  <si>
    <t>0.174619773226388</t>
  </si>
  <si>
    <t>-0.0480094798532948</t>
  </si>
  <si>
    <t>0.174675286676116</t>
  </si>
  <si>
    <t>0.0480002583442927</t>
  </si>
  <si>
    <t>0.174772867718765</t>
  </si>
  <si>
    <t>-0.04799409324448</t>
  </si>
  <si>
    <t>0.174825846145075</t>
  </si>
  <si>
    <t>0.0479916757412933</t>
  </si>
  <si>
    <t>-0.0479776418546639</t>
  </si>
  <si>
    <t>0.174982679525756</t>
  </si>
  <si>
    <t>-0.0479734457643001</t>
  </si>
  <si>
    <t>0.0479745747991478</t>
  </si>
  <si>
    <t>-0.0479654041081521</t>
  </si>
  <si>
    <t>0.17506336339611</t>
  </si>
  <si>
    <t>-0.0479387137784026</t>
  </si>
  <si>
    <t>0.175413661611068</t>
  </si>
  <si>
    <t>0.0479336678058508</t>
  </si>
  <si>
    <t>0.17545115493617</t>
  </si>
  <si>
    <t>-0.0479227518365076</t>
  </si>
  <si>
    <t>0.175573607865648</t>
  </si>
  <si>
    <t>-0.0479199660411194</t>
  </si>
  <si>
    <t>0.175578414733391</t>
  </si>
  <si>
    <t>-0.0479148226775407</t>
  </si>
  <si>
    <t>0.17561735417499</t>
  </si>
  <si>
    <t>-0.0478997633356494</t>
  </si>
  <si>
    <t>0.175799922453179</t>
  </si>
  <si>
    <t>0.0478960389138815</t>
  </si>
  <si>
    <t>0.175818342598504</t>
  </si>
  <si>
    <t>-0.0478869066584453</t>
  </si>
  <si>
    <t>0.17590695116253</t>
  </si>
  <si>
    <t>0.0478850192050699</t>
  </si>
  <si>
    <t>0.047873023918589</t>
  </si>
  <si>
    <t>0.17604530951539</t>
  </si>
  <si>
    <t>0.0478627424457725</t>
  </si>
  <si>
    <t>0.176151458605403</t>
  </si>
  <si>
    <t>-0.0478608022604523</t>
  </si>
  <si>
    <t>0.0478488836440629</t>
  </si>
  <si>
    <t>0.176288854444756</t>
  </si>
  <si>
    <t>0.0478234070674097</t>
  </si>
  <si>
    <t>0.176604067659817</t>
  </si>
  <si>
    <t>-0.0478222829079649</t>
  </si>
  <si>
    <t>-0.0478193947245074</t>
  </si>
  <si>
    <t>0.176610416593268</t>
  </si>
  <si>
    <t>0.0478011925668826</t>
  </si>
  <si>
    <t>0.176839513451403</t>
  </si>
  <si>
    <t>0.0477347782165068</t>
  </si>
  <si>
    <t>0.177750700154621</t>
  </si>
  <si>
    <t>0.0477338036901913</t>
  </si>
  <si>
    <t>0.0477227785423669</t>
  </si>
  <si>
    <t>0.17780735050632</t>
  </si>
  <si>
    <t>0.0477201183146879</t>
  </si>
  <si>
    <t>0.0477209654575902</t>
  </si>
  <si>
    <t>0.0477118143331459</t>
  </si>
  <si>
    <t>0.177892897849218</t>
  </si>
  <si>
    <t>0.0476929996140923</t>
  </si>
  <si>
    <t>0.178031689052157</t>
  </si>
  <si>
    <t>0.0476959627378191</t>
  </si>
  <si>
    <t>-0.0476957539991004</t>
  </si>
  <si>
    <t>-0.0476925205431727</t>
  </si>
  <si>
    <t>-0.0476672356000549</t>
  </si>
  <si>
    <t>0.178349201558252</t>
  </si>
  <si>
    <t>-0.0476659278089348</t>
  </si>
  <si>
    <t>-0.0476586164290798</t>
  </si>
  <si>
    <t>0.17842041770754</t>
  </si>
  <si>
    <t>-0.0476438004204008</t>
  </si>
  <si>
    <t>0.17860166886485</t>
  </si>
  <si>
    <t>-0.047641162367197</t>
  </si>
  <si>
    <t>0.178604431464193</t>
  </si>
  <si>
    <t>-0.0476383480383204</t>
  </si>
  <si>
    <t>0.178609784375919</t>
  </si>
  <si>
    <t>-0.047621228492609</t>
  </si>
  <si>
    <t>0.178795547709713</t>
  </si>
  <si>
    <t>0.0476207856814521</t>
  </si>
  <si>
    <t>-0.047616762835055</t>
  </si>
  <si>
    <t>0.178818649181546</t>
  </si>
  <si>
    <t>0.0476102793031572</t>
  </si>
  <si>
    <t>0.178877872390633</t>
  </si>
  <si>
    <t>-0.0476069360539401</t>
  </si>
  <si>
    <t>0.178891013972211</t>
  </si>
  <si>
    <t>0.0475989511917094</t>
  </si>
  <si>
    <t>0.178969767510622</t>
  </si>
  <si>
    <t>-0.0475956625752083</t>
  </si>
  <si>
    <t>0.0475942297007161</t>
  </si>
  <si>
    <t>0.0475859577541648</t>
  </si>
  <si>
    <t>0.179055309840306</t>
  </si>
  <si>
    <t>0.047580931692770403</t>
  </si>
  <si>
    <t>0.179093200380471</t>
  </si>
  <si>
    <t>-0.047577720598541</t>
  </si>
  <si>
    <t>0.179097148903722</t>
  </si>
  <si>
    <t>0.0475757711601627</t>
  </si>
  <si>
    <t>-0.0475582332726159</t>
  </si>
  <si>
    <t>0.179250542402109</t>
  </si>
  <si>
    <t>-0.0475562700649739</t>
  </si>
  <si>
    <t>-0.0475570250043102</t>
  </si>
  <si>
    <t>0.0475555514492714</t>
  </si>
  <si>
    <t>-0.0475471575028681</t>
  </si>
  <si>
    <t>0.179337999351749</t>
  </si>
  <si>
    <t>-0.0475413541885615</t>
  </si>
  <si>
    <t>0.179387393069888</t>
  </si>
  <si>
    <t>-0.0475123002958013</t>
  </si>
  <si>
    <t>0.179728396252692</t>
  </si>
  <si>
    <t>0.0475114663368581</t>
  </si>
  <si>
    <t>-0.047510849760223</t>
  </si>
  <si>
    <t>0.0475076673580626</t>
  </si>
  <si>
    <t>0.179739280720872</t>
  </si>
  <si>
    <t>0.047494915602325</t>
  </si>
  <si>
    <t>0.179783924588845</t>
  </si>
  <si>
    <t>0.0474948664575861</t>
  </si>
  <si>
    <t>-0.0475008207721296</t>
  </si>
  <si>
    <t>-0.047498720752735</t>
  </si>
  <si>
    <t>-0.047476661126255</t>
  </si>
  <si>
    <t>0.180016190229325</t>
  </si>
  <si>
    <t>-0.0474610500010249</t>
  </si>
  <si>
    <t>0.180210410659434</t>
  </si>
  <si>
    <t>0.0474522283810209</t>
  </si>
  <si>
    <t>0.180304558261354</t>
  </si>
  <si>
    <t>0.0474474462457625</t>
  </si>
  <si>
    <t>0.180314782114196</t>
  </si>
  <si>
    <t>-0.0474466530668817</t>
  </si>
  <si>
    <t>-0.0474338509295491</t>
  </si>
  <si>
    <t>0.180467758744865</t>
  </si>
  <si>
    <t>-0.047424112864639</t>
  </si>
  <si>
    <t>0.18057555694833</t>
  </si>
  <si>
    <t>0.0474189273453952</t>
  </si>
  <si>
    <t>0.180582792448552</t>
  </si>
  <si>
    <t>0.0474187423789248</t>
  </si>
  <si>
    <t>0.0474117400695374</t>
  </si>
  <si>
    <t>0.180650212223997</t>
  </si>
  <si>
    <t>0.0473932103453237</t>
  </si>
  <si>
    <t>0.180852039317061</t>
  </si>
  <si>
    <t>0.0473935942122965</t>
  </si>
  <si>
    <t>0.0473572468509184</t>
  </si>
  <si>
    <t>0.181313877792374</t>
  </si>
  <si>
    <t>-0.0473571392077006</t>
  </si>
  <si>
    <t>-0.0473460680310082</t>
  </si>
  <si>
    <t>0.181420773119777</t>
  </si>
  <si>
    <t>-0.0473450492174738</t>
  </si>
  <si>
    <t>0.0473372287581472</t>
  </si>
  <si>
    <t>0.181500575176268</t>
  </si>
  <si>
    <t>0.0473327052341189</t>
  </si>
  <si>
    <t>0.181531495159763</t>
  </si>
  <si>
    <t>-0.0473239355373537</t>
  </si>
  <si>
    <t>0.181625424252605</t>
  </si>
  <si>
    <t>0.0473138350068765</t>
  </si>
  <si>
    <t>0.181666771788772</t>
  </si>
  <si>
    <t>0.0472969836708257</t>
  </si>
  <si>
    <t>0.181879104766627</t>
  </si>
  <si>
    <t>0.0472946586758289</t>
  </si>
  <si>
    <t>0.0472770219229754</t>
  </si>
  <si>
    <t>0.182104977775506</t>
  </si>
  <si>
    <t>0.0472740068061917</t>
  </si>
  <si>
    <t>0.182105689794931</t>
  </si>
  <si>
    <t>0.0472720999187255</t>
  </si>
  <si>
    <t>0.0472631573652055</t>
  </si>
  <si>
    <t>0.182202432280062</t>
  </si>
  <si>
    <t>-0.047254748912775</t>
  </si>
  <si>
    <t>0.182262622347199</t>
  </si>
  <si>
    <t>-0.047254238383031</t>
  </si>
  <si>
    <t>-0.0472202782468927</t>
  </si>
  <si>
    <t>0.182695729839117</t>
  </si>
  <si>
    <t>-0.0472225406680893</t>
  </si>
  <si>
    <t>0.0472115283240995</t>
  </si>
  <si>
    <t>0.182717237706556</t>
  </si>
  <si>
    <t>-0.0472134619401938</t>
  </si>
  <si>
    <t>0.0472150282455561</t>
  </si>
  <si>
    <t>-0.0472057809437497</t>
  </si>
  <si>
    <t>0.182730323959053</t>
  </si>
  <si>
    <t>0.0472081883169295</t>
  </si>
  <si>
    <t>-0.0472015992737223</t>
  </si>
  <si>
    <t>0.182756368837308</t>
  </si>
  <si>
    <t>0.0471791533421287</t>
  </si>
  <si>
    <t>0.183054819419696</t>
  </si>
  <si>
    <t>0.0471724177562779</t>
  </si>
  <si>
    <t>0.18311901903888</t>
  </si>
  <si>
    <t>-0.0471598743599512</t>
  </si>
  <si>
    <t>0.183269969939358</t>
  </si>
  <si>
    <t>0.047152722326469</t>
  </si>
  <si>
    <t>0.183340451984315</t>
  </si>
  <si>
    <t>-0.0471386291546294</t>
  </si>
  <si>
    <t>0.18351471445553</t>
  </si>
  <si>
    <t>0.0471325753404937</t>
  </si>
  <si>
    <t>0.183532460210602</t>
  </si>
  <si>
    <t>0.0471340125129017</t>
  </si>
  <si>
    <t>0.0471209286837091</t>
  </si>
  <si>
    <t>0.183670258856484</t>
  </si>
  <si>
    <t>0.0471176341312324</t>
  </si>
  <si>
    <t>0.183683150084691</t>
  </si>
  <si>
    <t>-0.0471030725220876</t>
  </si>
  <si>
    <t>0.183828259558546</t>
  </si>
  <si>
    <t>0.0471035653712137</t>
  </si>
  <si>
    <t>0.04708245005256</t>
  </si>
  <si>
    <t>0.183991406717147</t>
  </si>
  <si>
    <t>0.0470844729461073</t>
  </si>
  <si>
    <t>0.047088076659943</t>
  </si>
  <si>
    <t>0.0470852073701909</t>
  </si>
  <si>
    <t>-0.0470710497954998</t>
  </si>
  <si>
    <t>0.184125782504584</t>
  </si>
  <si>
    <t>0.0470676465578629</t>
  </si>
  <si>
    <t>0.184140354932676</t>
  </si>
  <si>
    <t>0.0470460029595421</t>
  </si>
  <si>
    <t>0.18439199523864</t>
  </si>
  <si>
    <t>0.0470483824758671</t>
  </si>
  <si>
    <t>0.0470410942126484</t>
  </si>
  <si>
    <t>0.184429178490471</t>
  </si>
  <si>
    <t>0.0470331628847538</t>
  </si>
  <si>
    <t>0.184475267245349</t>
  </si>
  <si>
    <t>-0.0470334350137649</t>
  </si>
  <si>
    <t>-0.0470215695431643</t>
  </si>
  <si>
    <t>0.184612818041207</t>
  </si>
  <si>
    <t>-0.0470109431708529</t>
  </si>
  <si>
    <t>0.184735921648303</t>
  </si>
  <si>
    <t>0.0470068262260716</t>
  </si>
  <si>
    <t>0.184761275414531</t>
  </si>
  <si>
    <t>-0.046999606423128</t>
  </si>
  <si>
    <t>0.1848332590942</t>
  </si>
  <si>
    <t>-0.0469929205775892</t>
  </si>
  <si>
    <t>0.184897240049403</t>
  </si>
  <si>
    <t>-0.0469876478661881</t>
  </si>
  <si>
    <t>0.184939995040961</t>
  </si>
  <si>
    <t>0.046984965413492</t>
  </si>
  <si>
    <t>0.184943817979171</t>
  </si>
  <si>
    <t>0.0469781062496555</t>
  </si>
  <si>
    <t>0.185010442651384</t>
  </si>
  <si>
    <t>0.0469722369525636</t>
  </si>
  <si>
    <t>0.185062199946158</t>
  </si>
  <si>
    <t>-0.0469680186803672</t>
  </si>
  <si>
    <t>0.1850891366614</t>
  </si>
  <si>
    <t>-0.0469652079496736</t>
  </si>
  <si>
    <t>0.185094908881334</t>
  </si>
  <si>
    <t>-0.0469576009975917</t>
  </si>
  <si>
    <t>0.185136334718206</t>
  </si>
  <si>
    <t>0.0469585373851693</t>
  </si>
  <si>
    <t>0.0469502670779405</t>
  </si>
  <si>
    <t>0.185176751231123</t>
  </si>
  <si>
    <t>-0.0469500627879501</t>
  </si>
  <si>
    <t>-0.0469310816786957</t>
  </si>
  <si>
    <t>0.185425945127581</t>
  </si>
  <si>
    <t>0.0469261890679135</t>
  </si>
  <si>
    <t>0.185463102066222</t>
  </si>
  <si>
    <t>0.0468964837276967</t>
  </si>
  <si>
    <t>0.185874346216928</t>
  </si>
  <si>
    <t>-0.0468514961722493</t>
  </si>
  <si>
    <t>0.186515920174993</t>
  </si>
  <si>
    <t>-0.0468491679778272</t>
  </si>
  <si>
    <t>0.0468357130357896</t>
  </si>
  <si>
    <t>0.186682829806428</t>
  </si>
  <si>
    <t>-0.0468316731081396</t>
  </si>
  <si>
    <t>0.186707256474051</t>
  </si>
  <si>
    <t>0.0468177881605903</t>
  </si>
  <si>
    <t>0.186844054304624</t>
  </si>
  <si>
    <t>-0.0468198712060962</t>
  </si>
  <si>
    <t>0.0468073059868699</t>
  </si>
  <si>
    <t>0.186966128114539</t>
  </si>
  <si>
    <t>-0.0468032147555306</t>
  </si>
  <si>
    <t>0.186991371983081</t>
  </si>
  <si>
    <t>0.0467917827863901</t>
  </si>
  <si>
    <t>0.187127925441073</t>
  </si>
  <si>
    <t>0.0467675562470039</t>
  </si>
  <si>
    <t>0.187416059666579</t>
  </si>
  <si>
    <t>0.0467700250321974</t>
  </si>
  <si>
    <t>0.0467655190454502</t>
  </si>
  <si>
    <t>-0.0467524761923653</t>
  </si>
  <si>
    <t>0.187577326051357</t>
  </si>
  <si>
    <t>-0.0467450460963944</t>
  </si>
  <si>
    <t>0.187616536489953</t>
  </si>
  <si>
    <t>0.0467453990524344</t>
  </si>
  <si>
    <t>0.0467354124465184</t>
  </si>
  <si>
    <t>0.187726104675489</t>
  </si>
  <si>
    <t>-0.0467312572146569</t>
  </si>
  <si>
    <t>0.18775242129585001</t>
  </si>
  <si>
    <t>-0.046720031019668</t>
  </si>
  <si>
    <t>0.187886275278067</t>
  </si>
  <si>
    <t>-0.0466769249136846</t>
  </si>
  <si>
    <t>0.188468918421518</t>
  </si>
  <si>
    <t>-0.0466770183168363</t>
  </si>
  <si>
    <t>-0.0466697265369248</t>
  </si>
  <si>
    <t>0.188522243023616</t>
  </si>
  <si>
    <t>-0.0466685796321308</t>
  </si>
  <si>
    <t>-0.046661900105339</t>
  </si>
  <si>
    <t>0.188587152921856</t>
  </si>
  <si>
    <t>-0.0466540517122846</t>
  </si>
  <si>
    <t>0.188669917056378</t>
  </si>
  <si>
    <t>0.0466515332661418</t>
  </si>
  <si>
    <t>0.188671369231729</t>
  </si>
  <si>
    <t>0.0466456062021552</t>
  </si>
  <si>
    <t>0.188699014222517</t>
  </si>
  <si>
    <t>0.0466365286233897</t>
  </si>
  <si>
    <t>-0.04663728513623</t>
  </si>
  <si>
    <t>-0.0466402395175812</t>
  </si>
  <si>
    <t>0.0466386109186209</t>
  </si>
  <si>
    <t>-0.0466351896179</t>
  </si>
  <si>
    <t>-0.046628420745006303</t>
  </si>
  <si>
    <t>0.188765361795186</t>
  </si>
  <si>
    <t>-0.0466133690375036</t>
  </si>
  <si>
    <t>0.188941651677213</t>
  </si>
  <si>
    <t>-0.046612031933029</t>
  </si>
  <si>
    <t>-0.0465969384751454</t>
  </si>
  <si>
    <t>0.18913526215364</t>
  </si>
  <si>
    <t>0.0465918464914594</t>
  </si>
  <si>
    <t>0.189139113821171</t>
  </si>
  <si>
    <t>-0.0465936073434434</t>
  </si>
  <si>
    <t>-0.0465892128156797</t>
  </si>
  <si>
    <t>0.189142388253053</t>
  </si>
  <si>
    <t>-0.0465813309490625</t>
  </si>
  <si>
    <t>0.189216720378759</t>
  </si>
  <si>
    <t>-0.0465795115427893</t>
  </si>
  <si>
    <t>-0.0465625380748932</t>
  </si>
  <si>
    <t>0.189439303725308</t>
  </si>
  <si>
    <t>-0.0465535676879477</t>
  </si>
  <si>
    <t>0.18953956285195</t>
  </si>
  <si>
    <t>0.0465427757442809</t>
  </si>
  <si>
    <t>0.189630726524019</t>
  </si>
  <si>
    <t>-0.0465446372882527</t>
  </si>
  <si>
    <t>0.0465390044127024</t>
  </si>
  <si>
    <t>0.189651448483662</t>
  </si>
  <si>
    <t>0.0465285404312433</t>
  </si>
  <si>
    <t>0.18977467872026</t>
  </si>
  <si>
    <t>0.0465189926068323</t>
  </si>
  <si>
    <t>0.189883929611684</t>
  </si>
  <si>
    <t>-0.0465051749397474</t>
  </si>
  <si>
    <t>0.190043296646279</t>
  </si>
  <si>
    <t>0.0465013452553947</t>
  </si>
  <si>
    <t>0.0465014822241692</t>
  </si>
  <si>
    <t>0.0464966511235727</t>
  </si>
  <si>
    <t>0.190078222186842</t>
  </si>
  <si>
    <t>-0.0464925181847975</t>
  </si>
  <si>
    <t>0.190104548940784</t>
  </si>
  <si>
    <t>0.0464809202184217</t>
  </si>
  <si>
    <t>0.190245411601441</t>
  </si>
  <si>
    <t>0.046478102232365</t>
  </si>
  <si>
    <t>0.190251581052629</t>
  </si>
  <si>
    <t>-0.0464755128419151</t>
  </si>
  <si>
    <t>0.190254248180243</t>
  </si>
  <si>
    <t>-0.0464474045007914</t>
  </si>
  <si>
    <t>0.190648833032629</t>
  </si>
  <si>
    <t>0.0464248304365044</t>
  </si>
  <si>
    <t>0.190958868731723</t>
  </si>
  <si>
    <t>-0.0464151624678217</t>
  </si>
  <si>
    <t>0.191070498130624</t>
  </si>
  <si>
    <t>0.0464061285218711</t>
  </si>
  <si>
    <t>0.191170316733395</t>
  </si>
  <si>
    <t>0.0464038486718531</t>
  </si>
  <si>
    <t>0.0463997562068216</t>
  </si>
  <si>
    <t>0.191196146324194</t>
  </si>
  <si>
    <t>-0.0463913562415629</t>
  </si>
  <si>
    <t>0.191288347043425</t>
  </si>
  <si>
    <t>0.0463823068250584</t>
  </si>
  <si>
    <t>0.191390593904699</t>
  </si>
  <si>
    <t>-0.0463743207341581</t>
  </si>
  <si>
    <t>0.191439255808145</t>
  </si>
  <si>
    <t>-0.0463764083659586</t>
  </si>
  <si>
    <t>-0.0463623042784456</t>
  </si>
  <si>
    <t>0.191512873441289</t>
  </si>
  <si>
    <t>-0.0463627970543346</t>
  </si>
  <si>
    <t>0.046363547667496</t>
  </si>
  <si>
    <t>0.0463500803133629</t>
  </si>
  <si>
    <t>0.191528704099085</t>
  </si>
  <si>
    <t>-0.0463582467455009</t>
  </si>
  <si>
    <t>0.0463549808114753</t>
  </si>
  <si>
    <t>0.04634921491991</t>
  </si>
  <si>
    <t>-0.0463524108719206</t>
  </si>
  <si>
    <t>0.046319108417642</t>
  </si>
  <si>
    <t>0.19195608494422</t>
  </si>
  <si>
    <t>0.0463149694987436</t>
  </si>
  <si>
    <t>0.191960326604951</t>
  </si>
  <si>
    <t>-0.0463137139262458</t>
  </si>
  <si>
    <t>-0.0463115987353127</t>
  </si>
  <si>
    <t>0.0463033679243692</t>
  </si>
  <si>
    <t>0.19198781981196</t>
  </si>
  <si>
    <t>-0.0463065035565674</t>
  </si>
  <si>
    <t>0.0463025868161734</t>
  </si>
  <si>
    <t>-0.0462816852798789</t>
  </si>
  <si>
    <t>0.1922735710822</t>
  </si>
  <si>
    <t>0.0462777186364504</t>
  </si>
  <si>
    <t>0.192297638127108</t>
  </si>
  <si>
    <t>0.0462375089113193</t>
  </si>
  <si>
    <t>0.192882846075266</t>
  </si>
  <si>
    <t>-0.0462318174004828</t>
  </si>
  <si>
    <t>0.192933702310287</t>
  </si>
  <si>
    <t>-0.0462175869132263</t>
  </si>
  <si>
    <t>0.19308206594866</t>
  </si>
  <si>
    <t>-0.0462174291732481</t>
  </si>
  <si>
    <t>0.0462132980329178</t>
  </si>
  <si>
    <t>0.19310876173865</t>
  </si>
  <si>
    <t>0.0462074790106081</t>
  </si>
  <si>
    <t>0.193161652245435</t>
  </si>
  <si>
    <t>-0.0461914028203728</t>
  </si>
  <si>
    <t>0.193373789740581</t>
  </si>
  <si>
    <t>-0.0461838856745073</t>
  </si>
  <si>
    <t>0.193453113971294</t>
  </si>
  <si>
    <t>-0.0461813201011321</t>
  </si>
  <si>
    <t>0.193455537198809</t>
  </si>
  <si>
    <t>-0.0461765046765397</t>
  </si>
  <si>
    <t>0.193492915684459</t>
  </si>
  <si>
    <t>-0.0461697408809332</t>
  </si>
  <si>
    <t>0.193560577167851</t>
  </si>
  <si>
    <t>-0.0461554112552783</t>
  </si>
  <si>
    <t>0.19374588281668</t>
  </si>
  <si>
    <t>0.0461496098841406</t>
  </si>
  <si>
    <t>0.193798643772529</t>
  </si>
  <si>
    <t>0.0461283904980899</t>
  </si>
  <si>
    <t>0.19409138544072</t>
  </si>
  <si>
    <t>-0.0461219455555614</t>
  </si>
  <si>
    <t>0.194154241217587</t>
  </si>
  <si>
    <t>-0.0461028693575711</t>
  </si>
  <si>
    <t>0.194188873026615</t>
  </si>
  <si>
    <t>0.0461094404421738</t>
  </si>
  <si>
    <t>0.0461046540937748</t>
  </si>
  <si>
    <t>0.0461153985027898</t>
  </si>
  <si>
    <t>0.0461072069654881</t>
  </si>
  <si>
    <t>0.0461123420198378</t>
  </si>
  <si>
    <t>-0.0461093559383856</t>
  </si>
  <si>
    <t>-0.0460862440183491</t>
  </si>
  <si>
    <t>0.194410412416305</t>
  </si>
  <si>
    <t>-0.0460650818079606</t>
  </si>
  <si>
    <t>0.194702936616225</t>
  </si>
  <si>
    <t>-0.0460598690913652</t>
  </si>
  <si>
    <t>0.194746731939309</t>
  </si>
  <si>
    <t>0.0460561327532013</t>
  </si>
  <si>
    <t>0.194748119924396</t>
  </si>
  <si>
    <t>-0.0460549680480112</t>
  </si>
  <si>
    <t>-0.0460521547625404</t>
  </si>
  <si>
    <t>0.194754484141431</t>
  </si>
  <si>
    <t>0.0460204420067182</t>
  </si>
  <si>
    <t>0.195174686950277</t>
  </si>
  <si>
    <t>-0.0460227413858025</t>
  </si>
  <si>
    <t>0.0460173925526474</t>
  </si>
  <si>
    <t>0.195184755531301</t>
  </si>
  <si>
    <t>-0.0460125025429237</t>
  </si>
  <si>
    <t>0.19522360480683</t>
  </si>
  <si>
    <t>-0.0460005475479245</t>
  </si>
  <si>
    <t>0.195335347388031</t>
  </si>
  <si>
    <t>0.0460009599566583</t>
  </si>
  <si>
    <t>-0.045996839212668</t>
  </si>
  <si>
    <t>0.19535574447736</t>
  </si>
  <si>
    <t>-0.0459921579740055</t>
  </si>
  <si>
    <t>0.195391366705574</t>
  </si>
  <si>
    <t>0.0459711120833726</t>
  </si>
  <si>
    <t>0.195683160632894</t>
  </si>
  <si>
    <t>-0.045940012533448</t>
  </si>
  <si>
    <t>0.196132983978565</t>
  </si>
  <si>
    <t>-0.0459370111077308</t>
  </si>
  <si>
    <t>0.196142347443188</t>
  </si>
  <si>
    <t>-0.0459322722194949</t>
  </si>
  <si>
    <t>0.196178979265437</t>
  </si>
  <si>
    <t>0.0459008532310864</t>
  </si>
  <si>
    <t>0.19655910900678</t>
  </si>
  <si>
    <t>-0.0459026454652505</t>
  </si>
  <si>
    <t>0.0459020272300908</t>
  </si>
  <si>
    <t>0.0458937683524046</t>
  </si>
  <si>
    <t>0.196632680263563</t>
  </si>
  <si>
    <t>0.0458780132722405</t>
  </si>
  <si>
    <t>0.196842635766946</t>
  </si>
  <si>
    <t>-0.0458721968655458</t>
  </si>
  <si>
    <t>0.196896328438587</t>
  </si>
  <si>
    <t>-0.0458653812764383</t>
  </si>
  <si>
    <t>0.196965760260307</t>
  </si>
  <si>
    <t>0.0458606158039305</t>
  </si>
  <si>
    <t>0.19700294035529</t>
  </si>
  <si>
    <t>-0.045830326530489</t>
  </si>
  <si>
    <t>0.197442266936764</t>
  </si>
  <si>
    <t>0.0458186535008356</t>
  </si>
  <si>
    <t>0.197552428809915</t>
  </si>
  <si>
    <t>0.0458185344697894</t>
  </si>
  <si>
    <t>-0.0457963526826389</t>
  </si>
  <si>
    <t>0.197864610828277</t>
  </si>
  <si>
    <t>0.0457923045026092</t>
  </si>
  <si>
    <t>0.197890587226873</t>
  </si>
  <si>
    <t>0.0457877597280222</t>
  </si>
  <si>
    <t>0.197924414679333</t>
  </si>
  <si>
    <t>0.0457819365575293</t>
  </si>
  <si>
    <t>0.197978447261983</t>
  </si>
  <si>
    <t>0.04577883621259</t>
  </si>
  <si>
    <t>0.197989470437003</t>
  </si>
  <si>
    <t>0.0457689396265142</t>
  </si>
  <si>
    <t>0.197994045964337</t>
  </si>
  <si>
    <t>-0.0457740612065107</t>
  </si>
  <si>
    <t>-0.0457705773877693</t>
  </si>
  <si>
    <t>-0.0457723526174768</t>
  </si>
  <si>
    <t>0.0457655944679747</t>
  </si>
  <si>
    <t>0.198008964076381</t>
  </si>
  <si>
    <t>-0.0457566851577697</t>
  </si>
  <si>
    <t>0.19807387687826</t>
  </si>
  <si>
    <t>0.0457569145259075</t>
  </si>
  <si>
    <t>-0.0457536899704715</t>
  </si>
  <si>
    <t>0.198083282895212</t>
  </si>
  <si>
    <t>-0.0457343138203073</t>
  </si>
  <si>
    <t>0.198351665556008</t>
  </si>
  <si>
    <t>-0.0457214264085759</t>
  </si>
  <si>
    <t>0.198517604314985</t>
  </si>
  <si>
    <t>0.0456936555570809</t>
  </si>
  <si>
    <t>0.198862713600378</t>
  </si>
  <si>
    <t>0.045690138789295</t>
  </si>
  <si>
    <t>0.0456900372752362</t>
  </si>
  <si>
    <t>-0.0456540091350123</t>
  </si>
  <si>
    <t>0.199396207360666</t>
  </si>
  <si>
    <t>0.0456509649265859</t>
  </si>
  <si>
    <t>0.199406437765665</t>
  </si>
  <si>
    <t>0.0456435536740166</t>
  </si>
  <si>
    <t>0.199486038138694</t>
  </si>
  <si>
    <t>-0.0456223594555724</t>
  </si>
  <si>
    <t>0.199784777374838</t>
  </si>
  <si>
    <t>-0.0455991430798232</t>
  </si>
  <si>
    <t>0.200081902460365</t>
  </si>
  <si>
    <t>0.045598888102398</t>
  </si>
  <si>
    <t>-0.0455963415090884</t>
  </si>
  <si>
    <t>0.200084240255405</t>
  </si>
  <si>
    <t>-0.045589907019765</t>
  </si>
  <si>
    <t>0.200148492401373</t>
  </si>
  <si>
    <t>-0.0455823226979722</t>
  </si>
  <si>
    <t>0.200231078594319</t>
  </si>
  <si>
    <t>0.0455682464755784</t>
  </si>
  <si>
    <t>0.200362325773382</t>
  </si>
  <si>
    <t>-0.0455668891253056</t>
  </si>
  <si>
    <t>0.0455699676170149</t>
  </si>
  <si>
    <t>0.0455574082109725</t>
  </si>
  <si>
    <t>0.200442050139707</t>
  </si>
  <si>
    <t>0.0455570909803404</t>
  </si>
  <si>
    <t>0.0455503061113803</t>
  </si>
  <si>
    <t>0.200511992727268</t>
  </si>
  <si>
    <t>0.0455467975228289</t>
  </si>
  <si>
    <t>0.200529115335933</t>
  </si>
  <si>
    <t>-0.0455444376699402</t>
  </si>
  <si>
    <t>-0.0455327797473969</t>
  </si>
  <si>
    <t>0.200664281244417</t>
  </si>
  <si>
    <t>-0.0455311689485505</t>
  </si>
  <si>
    <t>-0.0455012115383897</t>
  </si>
  <si>
    <t>0.201104307244094</t>
  </si>
  <si>
    <t>-0.0454746241493334</t>
  </si>
  <si>
    <t>0.201491144771912</t>
  </si>
  <si>
    <t>-0.0454652632064424</t>
  </si>
  <si>
    <t>0.201602606519573</t>
  </si>
  <si>
    <t>0.045429629887334</t>
  </si>
  <si>
    <t>0.202135268926837</t>
  </si>
  <si>
    <t>-0.0454186354423491</t>
  </si>
  <si>
    <t>0.202234725115405</t>
  </si>
  <si>
    <t>0.0454187512085673</t>
  </si>
  <si>
    <t>-0.0454146154064936</t>
  </si>
  <si>
    <t>0.202260761373711</t>
  </si>
  <si>
    <t>0.0454104972863646</t>
  </si>
  <si>
    <t>0.202288378656029</t>
  </si>
  <si>
    <t>0.045401916557903</t>
  </si>
  <si>
    <t>0.202387648220268</t>
  </si>
  <si>
    <t>-0.0453979616179065</t>
  </si>
  <si>
    <t>0.202396396919467</t>
  </si>
  <si>
    <t>0.0453965780297318</t>
  </si>
  <si>
    <t>-0.0453928761854794</t>
  </si>
  <si>
    <t>0.202417359327763</t>
  </si>
  <si>
    <t>-0.0453741656141173</t>
  </si>
  <si>
    <t>0.20264093942354</t>
  </si>
  <si>
    <t>-0.0453764313471119</t>
  </si>
  <si>
    <t>-0.0453694093097074</t>
  </si>
  <si>
    <t>0.202678875115545</t>
  </si>
  <si>
    <t>0.0453560136177803</t>
  </si>
  <si>
    <t>0.202786399070727</t>
  </si>
  <si>
    <t>-0.0453555344874388</t>
  </si>
  <si>
    <t>-0.0453586736523274</t>
  </si>
  <si>
    <t>0.0453494359466789</t>
  </si>
  <si>
    <t>0.202845951707219</t>
  </si>
  <si>
    <t>-0.0453271140640763</t>
  </si>
  <si>
    <t>0.203166581403032</t>
  </si>
  <si>
    <t>-0.0453118563522526</t>
  </si>
  <si>
    <t>0.203373752672676</t>
  </si>
  <si>
    <t>-0.0452792875566394</t>
  </si>
  <si>
    <t>0.203850589309215</t>
  </si>
  <si>
    <t>-0.0452774987284234</t>
  </si>
  <si>
    <t>0.0452555288333368</t>
  </si>
  <si>
    <t>0.204166745692469</t>
  </si>
  <si>
    <t>0.0452467394375755</t>
  </si>
  <si>
    <t>0.204270095386519</t>
  </si>
  <si>
    <t>0.0452422665212812</t>
  </si>
  <si>
    <t>0.204303683057119</t>
  </si>
  <si>
    <t>0.0452360510526977</t>
  </si>
  <si>
    <t>0.20436545798552</t>
  </si>
  <si>
    <t>0.0452288006137722</t>
  </si>
  <si>
    <t>0.204443991038777</t>
  </si>
  <si>
    <t>-0.0452233177005113</t>
  </si>
  <si>
    <t>0.204455792414782</t>
  </si>
  <si>
    <t>-0.0452232818446019</t>
  </si>
  <si>
    <t>-0.0452199993995149</t>
  </si>
  <si>
    <t>0.204470162648336</t>
  </si>
  <si>
    <t>-0.0452084662271503</t>
  </si>
  <si>
    <t>0.204618044022637</t>
  </si>
  <si>
    <t>-0.0452052896514875</t>
  </si>
  <si>
    <t>0.204618643533791</t>
  </si>
  <si>
    <t>-0.0452036421030104</t>
  </si>
  <si>
    <t>0.0451967379336281</t>
  </si>
  <si>
    <t>0.204691660776873</t>
  </si>
  <si>
    <t>-0.045183619539783997</t>
  </si>
  <si>
    <t>0.204865341462733</t>
  </si>
  <si>
    <t>-0.0451802706336298</t>
  </si>
  <si>
    <t>0.204880828438891</t>
  </si>
  <si>
    <t>-0.0451739782610158</t>
  </si>
  <si>
    <t>0.204942089316809</t>
  </si>
  <si>
    <t>-0.0451657517679856</t>
  </si>
  <si>
    <t>0.204999783288374</t>
  </si>
  <si>
    <t>-0.0451421291486335</t>
  </si>
  <si>
    <t>0.20534404497427</t>
  </si>
  <si>
    <t>-0.0451365128666366</t>
  </si>
  <si>
    <t>0.20539636392368</t>
  </si>
  <si>
    <t>0.0451211077365498</t>
  </si>
  <si>
    <t>0.205607632433125</t>
  </si>
  <si>
    <t>0.0451132005812439</t>
  </si>
  <si>
    <t>0.205697219785219</t>
  </si>
  <si>
    <t>-0.0451083638465204</t>
  </si>
  <si>
    <t>0.205736942953243</t>
  </si>
  <si>
    <t>-0.0451011464970901</t>
  </si>
  <si>
    <t>0.205776501885745</t>
  </si>
  <si>
    <t>-0.0451024830932584</t>
  </si>
  <si>
    <t>-0.0450938665536381</t>
  </si>
  <si>
    <t>0.205778261124262</t>
  </si>
  <si>
    <t>0.0450974612472833</t>
  </si>
  <si>
    <t>0.0450951762421109</t>
  </si>
  <si>
    <t>0.0450728456827787</t>
  </si>
  <si>
    <t>0.206081149152423</t>
  </si>
  <si>
    <t>-0.0450694010848636</t>
  </si>
  <si>
    <t>0.206098301327308</t>
  </si>
  <si>
    <t>-0.0450631190606496</t>
  </si>
  <si>
    <t>0.206117189329328</t>
  </si>
  <si>
    <t>0.0450648179020436</t>
  </si>
  <si>
    <t>-0.045058682656204</t>
  </si>
  <si>
    <t>0.045060234222559</t>
  </si>
  <si>
    <t>0.0450402713030312</t>
  </si>
  <si>
    <t>0.206144834000072</t>
  </si>
  <si>
    <t>0.0450431359347387</t>
  </si>
  <si>
    <t>0.0450424384749847</t>
  </si>
  <si>
    <t>-0.0450492599324122</t>
  </si>
  <si>
    <t>0.0450545086942189</t>
  </si>
  <si>
    <t>0.0450487487820279</t>
  </si>
  <si>
    <t>0.0450432638422665</t>
  </si>
  <si>
    <t>-0.0450342289252164</t>
  </si>
  <si>
    <t>0.206204304944021</t>
  </si>
  <si>
    <t>-0.0450064980020151</t>
  </si>
  <si>
    <t>0.206616904373308</t>
  </si>
  <si>
    <t>-0.0450005041186801</t>
  </si>
  <si>
    <t>0.206675684239492</t>
  </si>
  <si>
    <t>-0.0449908758039124</t>
  </si>
  <si>
    <t>0.206793721689281</t>
  </si>
  <si>
    <t>0.0449813539212708</t>
  </si>
  <si>
    <t>0.206910074569047</t>
  </si>
  <si>
    <t>-0.0449607677364792</t>
  </si>
  <si>
    <t>0.207207063187755</t>
  </si>
  <si>
    <t>0.0449493976987749</t>
  </si>
  <si>
    <t>0.207324269360854</t>
  </si>
  <si>
    <t>0.0449464323883822</t>
  </si>
  <si>
    <t>0.044948399955972</t>
  </si>
  <si>
    <t>0.044938896644088</t>
  </si>
  <si>
    <t>0.207408399291395</t>
  </si>
  <si>
    <t>-0.0449346024570722</t>
  </si>
  <si>
    <t>0.207439587410666</t>
  </si>
  <si>
    <t>-0.0449230270799748</t>
  </si>
  <si>
    <t>0.207589786682612</t>
  </si>
  <si>
    <t>0.0449177142068032</t>
  </si>
  <si>
    <t>0.20763765457545</t>
  </si>
  <si>
    <t>-0.0448945585726066</t>
  </si>
  <si>
    <t>0.207977473807538</t>
  </si>
  <si>
    <t>0.044891496383713</t>
  </si>
  <si>
    <t>0.207988558348181</t>
  </si>
  <si>
    <t>-0.0448838765522144</t>
  </si>
  <si>
    <t>0.208074273394108</t>
  </si>
  <si>
    <t>0.0448806537820323</t>
  </si>
  <si>
    <t>0.208087999121269</t>
  </si>
  <si>
    <t>-0.0448695220803244</t>
  </si>
  <si>
    <t>0.208153176859166</t>
  </si>
  <si>
    <t>0.0448713602203075</t>
  </si>
  <si>
    <t>-0.0448726207199658</t>
  </si>
  <si>
    <t>-0.0448640894406242</t>
  </si>
  <si>
    <t>0.208164089541297</t>
  </si>
  <si>
    <t>0.0448654281100663</t>
  </si>
  <si>
    <t>-0.044844187286529</t>
  </si>
  <si>
    <t>0.208451171533875</t>
  </si>
  <si>
    <t>-0.0448366952002208</t>
  </si>
  <si>
    <t>0.208534948827956</t>
  </si>
  <si>
    <t>0.0448251843153982</t>
  </si>
  <si>
    <t>0.208684688859106</t>
  </si>
  <si>
    <t>0.0448209678894839</t>
  </si>
  <si>
    <t>0.208714778221182</t>
  </si>
  <si>
    <t>-0.0448117085446333</t>
  </si>
  <si>
    <t>0.208827650075782</t>
  </si>
  <si>
    <t>0.0448025724941445</t>
  </si>
  <si>
    <t>0.208938543479671</t>
  </si>
  <si>
    <t>0.044796582928316</t>
  </si>
  <si>
    <t>0.208997791537057</t>
  </si>
  <si>
    <t>-0.0447916726395046</t>
  </si>
  <si>
    <t>0.209039323252146</t>
  </si>
  <si>
    <t>-0.0447775006531461</t>
  </si>
  <si>
    <t>0.2091939284413</t>
  </si>
  <si>
    <t>-0.0447780342301026</t>
  </si>
  <si>
    <t>0.0447563437272451</t>
  </si>
  <si>
    <t>0.209502709533187</t>
  </si>
  <si>
    <t>-0.0447495382863682</t>
  </si>
  <si>
    <t>0.209575511907222</t>
  </si>
  <si>
    <t>-0.0447340803219143</t>
  </si>
  <si>
    <t>0.209790825560323</t>
  </si>
  <si>
    <t>0.0447295369870413</t>
  </si>
  <si>
    <t>0.209826434778036</t>
  </si>
  <si>
    <t>-0.0447257325300634</t>
  </si>
  <si>
    <t>0.209849878730734</t>
  </si>
  <si>
    <t>0.0447052793282785</t>
  </si>
  <si>
    <t>0.209979068885564</t>
  </si>
  <si>
    <t>-0.0447062444854312</t>
  </si>
  <si>
    <t>0.044701230703284</t>
  </si>
  <si>
    <t>-0.0447020230483868</t>
  </si>
  <si>
    <t>-0.0447094846308279</t>
  </si>
  <si>
    <t>-0.0447088731669053</t>
  </si>
  <si>
    <t>-0.0446739883803155</t>
  </si>
  <si>
    <t>0.210389096421446</t>
  </si>
  <si>
    <t>-0.0446649604267457</t>
  </si>
  <si>
    <t>0.21049884258167</t>
  </si>
  <si>
    <t>-0.0446410169208027</t>
  </si>
  <si>
    <t>0.210855102678392</t>
  </si>
  <si>
    <t>0.0446308435829645</t>
  </si>
  <si>
    <t>0.210983973310422</t>
  </si>
  <si>
    <t>-0.0446089302882244</t>
  </si>
  <si>
    <t>0.211267828703955</t>
  </si>
  <si>
    <t>0.0446100343886554</t>
  </si>
  <si>
    <t>-0.0446056490728291</t>
  </si>
  <si>
    <t>0.21128275501735</t>
  </si>
  <si>
    <t>-0.0445971367149927</t>
  </si>
  <si>
    <t>0.211353270344773</t>
  </si>
  <si>
    <t>0.0445902526263253</t>
  </si>
  <si>
    <t>0.211419524075173</t>
  </si>
  <si>
    <t>-0.0445821604464206</t>
  </si>
  <si>
    <t>0.211497408821455</t>
  </si>
  <si>
    <t>0.0445807939184258</t>
  </si>
  <si>
    <t>-0.044573076405417</t>
  </si>
  <si>
    <t>0.211585878938931</t>
  </si>
  <si>
    <t>0.0445706165905324</t>
  </si>
  <si>
    <t>0.21158723668175</t>
  </si>
  <si>
    <t>0.0445681654057123</t>
  </si>
  <si>
    <t>0.211588457197924</t>
  </si>
  <si>
    <t>-0.044559845294345</t>
  </si>
  <si>
    <t>0.21168695086982</t>
  </si>
  <si>
    <t>0.0445547624825019</t>
  </si>
  <si>
    <t>0.211731804697772</t>
  </si>
  <si>
    <t>-0.0445397523116516</t>
  </si>
  <si>
    <t>0.211941322669444</t>
  </si>
  <si>
    <t>-0.0445354599324129</t>
  </si>
  <si>
    <t>0.211973103089376</t>
  </si>
  <si>
    <t>-0.0445202381213036</t>
  </si>
  <si>
    <t>0.212146851798275</t>
  </si>
  <si>
    <t>-0.0445221249183737</t>
  </si>
  <si>
    <t>0.0445113240810204</t>
  </si>
  <si>
    <t>0.212215949901616</t>
  </si>
  <si>
    <t>-0.0445123849396391</t>
  </si>
  <si>
    <t>-0.0445033793327119</t>
  </si>
  <si>
    <t>0.212308436671295</t>
  </si>
  <si>
    <t>0.0444974788421487</t>
  </si>
  <si>
    <t>0.212366990481011</t>
  </si>
  <si>
    <t>0.0444832454015125</t>
  </si>
  <si>
    <t>0.212564058748672</t>
  </si>
  <si>
    <t>0.0444804155116524</t>
  </si>
  <si>
    <t>0.212571613348668</t>
  </si>
  <si>
    <t>0.0444443378226842</t>
  </si>
  <si>
    <t>0.21313248705988</t>
  </si>
  <si>
    <t>0.044441260796222</t>
  </si>
  <si>
    <t>0.213144165025226</t>
  </si>
  <si>
    <t>-0.0444340056775347</t>
  </si>
  <si>
    <t>0.213216753118866</t>
  </si>
  <si>
    <t>-0.0444321528549497</t>
  </si>
  <si>
    <t>0.0444188527256737</t>
  </si>
  <si>
    <t>0.213398849375486</t>
  </si>
  <si>
    <t>0.0444091864094053</t>
  </si>
  <si>
    <t>0.213520441374114</t>
  </si>
  <si>
    <t>0.0444005101976028</t>
  </si>
  <si>
    <t>0.213623242327559</t>
  </si>
  <si>
    <t>0.0443982743039619</t>
  </si>
  <si>
    <t>0.0443881389246386</t>
  </si>
  <si>
    <t>0.213752762337187</t>
  </si>
  <si>
    <t>0.0443809257309978</t>
  </si>
  <si>
    <t>0.213833543315338</t>
  </si>
  <si>
    <t>-0.0443609153360395</t>
  </si>
  <si>
    <t>0.214128173649612</t>
  </si>
  <si>
    <t>-0.0443567197978864</t>
  </si>
  <si>
    <t>0.214158609858919</t>
  </si>
  <si>
    <t>0.0443493959247102</t>
  </si>
  <si>
    <t>0.21421474951638</t>
  </si>
  <si>
    <t>-0.0443486130665726</t>
  </si>
  <si>
    <t>0.0443399527809302</t>
  </si>
  <si>
    <t>0.214279762338433</t>
  </si>
  <si>
    <t>0.0443352310412526</t>
  </si>
  <si>
    <t>0.0443408594134386</t>
  </si>
  <si>
    <t>0.0443355721408138</t>
  </si>
  <si>
    <t>-0.044327809833312</t>
  </si>
  <si>
    <t>0.214364187776783</t>
  </si>
  <si>
    <t>-0.0443224775273711</t>
  </si>
  <si>
    <t>0.214413694744491</t>
  </si>
  <si>
    <t>-0.0443190487842276</t>
  </si>
  <si>
    <t>0.214431368147868</t>
  </si>
  <si>
    <t>-0.044312021201811</t>
  </si>
  <si>
    <t>0.214469577675488</t>
  </si>
  <si>
    <t>-0.0443137875458028</t>
  </si>
  <si>
    <t>0.0442982323122007</t>
  </si>
  <si>
    <t>0.214620953543576</t>
  </si>
  <si>
    <t>-0.0443003267919141</t>
  </si>
  <si>
    <t>0.0442857480698867</t>
  </si>
  <si>
    <t>0.214766406348111</t>
  </si>
  <si>
    <t>-0.0442848022892598</t>
  </si>
  <si>
    <t>-0.0442818908315739</t>
  </si>
  <si>
    <t>0.214775464159085</t>
  </si>
  <si>
    <t>-0.0442642076395496</t>
  </si>
  <si>
    <t>0.215031996060904</t>
  </si>
  <si>
    <t>0.0442570067225126</t>
  </si>
  <si>
    <t>0.215112746404379</t>
  </si>
  <si>
    <t>-0.0442546496378043</t>
  </si>
  <si>
    <t>-0.0442450423859776</t>
  </si>
  <si>
    <t>0.215154632507195</t>
  </si>
  <si>
    <t>-0.0442472108076813</t>
  </si>
  <si>
    <t>-0.0442494869735135</t>
  </si>
  <si>
    <t>0.0442326548035688</t>
  </si>
  <si>
    <t>0.215311805281835</t>
  </si>
  <si>
    <t>0.0442309318773301</t>
  </si>
  <si>
    <t>-0.0442202170350772</t>
  </si>
  <si>
    <t>0.215451833185523</t>
  </si>
  <si>
    <t>-0.0442071407070923</t>
  </si>
  <si>
    <t>0.215596186986853</t>
  </si>
  <si>
    <t>-0.0442068800813838</t>
  </si>
  <si>
    <t>-0.0441893786814239</t>
  </si>
  <si>
    <t>0.215850375340558</t>
  </si>
  <si>
    <t>-0.0441849599692174</t>
  </si>
  <si>
    <t>0.215884831157014</t>
  </si>
  <si>
    <t>-0.0441812642507654</t>
  </si>
  <si>
    <t>0.215885080088894</t>
  </si>
  <si>
    <t>-0.0441802092739703</t>
  </si>
  <si>
    <t>-0.0441685967796306</t>
  </si>
  <si>
    <t>0.21604048145804</t>
  </si>
  <si>
    <t>-0.0441534987738398</t>
  </si>
  <si>
    <t>0.21617495760135</t>
  </si>
  <si>
    <t>0.0441578622981887</t>
  </si>
  <si>
    <t>-0.0441547634196304</t>
  </si>
  <si>
    <t>0.0441411367743038</t>
  </si>
  <si>
    <t>0.216343129090637</t>
  </si>
  <si>
    <t>0.0441115291164065</t>
  </si>
  <si>
    <t>0.216801971510584</t>
  </si>
  <si>
    <t>0.0441014372639415</t>
  </si>
  <si>
    <t>0.216852390211358</t>
  </si>
  <si>
    <t>0.0441037672231363</t>
  </si>
  <si>
    <t>0.04410342223001</t>
  </si>
  <si>
    <t>0.0440752117213117</t>
  </si>
  <si>
    <t>0.217254921756776</t>
  </si>
  <si>
    <t>-0.0440604310783061</t>
  </si>
  <si>
    <t>0.217464583052852</t>
  </si>
  <si>
    <t>0.0440547153017775</t>
  </si>
  <si>
    <t>0.217521166552764</t>
  </si>
  <si>
    <t>-0.0440510308269394</t>
  </si>
  <si>
    <t>0.217543432975538</t>
  </si>
  <si>
    <t>0.0440323056483535</t>
  </si>
  <si>
    <t>0.217820018059209</t>
  </si>
  <si>
    <t>0.044029325398362</t>
  </si>
  <si>
    <t>0.217830394781694</t>
  </si>
  <si>
    <t>-0.0440220185575566</t>
  </si>
  <si>
    <t>0.217913976271906</t>
  </si>
  <si>
    <t>-0.0440059678587448</t>
  </si>
  <si>
    <t>0.218145615291197</t>
  </si>
  <si>
    <t>0.0440011298297924</t>
  </si>
  <si>
    <t>0.218187471007591</t>
  </si>
  <si>
    <t>-0.0439970247559256</t>
  </si>
  <si>
    <t>0.218216921103212</t>
  </si>
  <si>
    <t>0.0439913261341087</t>
  </si>
  <si>
    <t>0.218273372151278</t>
  </si>
  <si>
    <t>0.0439834458806986</t>
  </si>
  <si>
    <t>0.218366803096392</t>
  </si>
  <si>
    <t>0.0439584594909046</t>
  </si>
  <si>
    <t>0.218750380359051</t>
  </si>
  <si>
    <t>-0.0439508612634668</t>
  </si>
  <si>
    <t>0.218839174025808</t>
  </si>
  <si>
    <t>0.0439395728959309</t>
  </si>
  <si>
    <t>0.218990655591901</t>
  </si>
  <si>
    <t>0.0439311912248544</t>
  </si>
  <si>
    <t>0.219052646204379</t>
  </si>
  <si>
    <t>0.0439312380672659</t>
  </si>
  <si>
    <t>-0.0439247750173901</t>
  </si>
  <si>
    <t>0.219058828025126</t>
  </si>
  <si>
    <t>0.043926680915248</t>
  </si>
  <si>
    <t>0.0439237321585566</t>
  </si>
  <si>
    <t>-0.0439167852707463</t>
  </si>
  <si>
    <t>0.219136663061506</t>
  </si>
  <si>
    <t>0.0439047667200474</t>
  </si>
  <si>
    <t>0.219284355460095</t>
  </si>
  <si>
    <t>-0.0439033647935796</t>
  </si>
  <si>
    <t>0.0438841205411531</t>
  </si>
  <si>
    <t>0.219490969696925</t>
  </si>
  <si>
    <t>0.0438854894502759</t>
  </si>
  <si>
    <t>0.0438729147674393</t>
  </si>
  <si>
    <t>0.219641383737343</t>
  </si>
  <si>
    <t>-0.0438650413680205</t>
  </si>
  <si>
    <t>0.219735151548425</t>
  </si>
  <si>
    <t>0.0438603069177633</t>
  </si>
  <si>
    <t>0.219746327834632</t>
  </si>
  <si>
    <t>-0.0438596588899696</t>
  </si>
  <si>
    <t>-0.0438508877216582</t>
  </si>
  <si>
    <t>0.219855419144607</t>
  </si>
  <si>
    <t>-0.0438444673131953</t>
  </si>
  <si>
    <t>0.219884296595136</t>
  </si>
  <si>
    <t>0.0438454410552035</t>
  </si>
  <si>
    <t>0.0438357616717851</t>
  </si>
  <si>
    <t>0.219920200850639</t>
  </si>
  <si>
    <t>0.0438396566577646</t>
  </si>
  <si>
    <t>-0.0438352744534825</t>
  </si>
  <si>
    <t>-0.0438288190811479</t>
  </si>
  <si>
    <t>0.219989924253683</t>
  </si>
  <si>
    <t>-0.0438104583153813</t>
  </si>
  <si>
    <t>0.220182072351945</t>
  </si>
  <si>
    <t>-0.0438132721320039</t>
  </si>
  <si>
    <t>-0.0438122302286413</t>
  </si>
  <si>
    <t>-0.0438060060782927</t>
  </si>
  <si>
    <t>0.220217726475362</t>
  </si>
  <si>
    <t>-0.0437842596916227</t>
  </si>
  <si>
    <t>0.220508031158158</t>
  </si>
  <si>
    <t>-0.0437617308171936</t>
  </si>
  <si>
    <t>0.220852283267641</t>
  </si>
  <si>
    <t>0.0437509386154446</t>
  </si>
  <si>
    <t>0.220996326595022</t>
  </si>
  <si>
    <t>0.0437458881798563</t>
  </si>
  <si>
    <t>0.221001979012788</t>
  </si>
  <si>
    <t>-0.0437465202872318</t>
  </si>
  <si>
    <t>-0.0437397525850983</t>
  </si>
  <si>
    <t>0.221066505997127</t>
  </si>
  <si>
    <t>0.0437330882214119</t>
  </si>
  <si>
    <t>0.221135781520557</t>
  </si>
  <si>
    <t>-0.0437309812099465</t>
  </si>
  <si>
    <t>-0.0437219668371569</t>
  </si>
  <si>
    <t>0.221249564074165</t>
  </si>
  <si>
    <t>0.0437187208884309</t>
  </si>
  <si>
    <t>0.22126473861961</t>
  </si>
  <si>
    <t>-0.0437159587935874</t>
  </si>
  <si>
    <t>0.221271645257964</t>
  </si>
  <si>
    <t>-0.0437117913991898</t>
  </si>
  <si>
    <t>0.221274646070575</t>
  </si>
  <si>
    <t>-0.0437092315610298</t>
  </si>
  <si>
    <t>-0.0437087107876527</t>
  </si>
  <si>
    <t>0.0437045242443564</t>
  </si>
  <si>
    <t>0.221288569971129</t>
  </si>
  <si>
    <t>-0.0437031830483355</t>
  </si>
  <si>
    <t>0.0436991109041765</t>
  </si>
  <si>
    <t>0.221317907942455</t>
  </si>
  <si>
    <t>-0.0436957340796238</t>
  </si>
  <si>
    <t>0.221335363632524</t>
  </si>
  <si>
    <t>0.0436910579964002</t>
  </si>
  <si>
    <t>0.221365161756725</t>
  </si>
  <si>
    <t>0.0436892804563865</t>
  </si>
  <si>
    <t>-0.0436846484579781</t>
  </si>
  <si>
    <t>0.221404097603809</t>
  </si>
  <si>
    <t>-0.0436799100758814</t>
  </si>
  <si>
    <t>0.221444861250196</t>
  </si>
  <si>
    <t>-0.0436666590884987</t>
  </si>
  <si>
    <t>0.221550710364299</t>
  </si>
  <si>
    <t>0.0436705757459512</t>
  </si>
  <si>
    <t>-0.0436669839189305</t>
  </si>
  <si>
    <t>0.0436557713909581</t>
  </si>
  <si>
    <t>0.221663584725397</t>
  </si>
  <si>
    <t>0.0436502367337992</t>
  </si>
  <si>
    <t>-0.0436504084614633</t>
  </si>
  <si>
    <t>-0.0436525632233908</t>
  </si>
  <si>
    <t>-0.0436482961381468</t>
  </si>
  <si>
    <t>0.0436390346222</t>
  </si>
  <si>
    <t>0.221781829224293</t>
  </si>
  <si>
    <t>-0.0436152066463156</t>
  </si>
  <si>
    <t>0.22206204174109</t>
  </si>
  <si>
    <t>-0.0436128675317251</t>
  </si>
  <si>
    <t>0.0436177033578378</t>
  </si>
  <si>
    <t>-0.043610912537908</t>
  </si>
  <si>
    <t>-0.0436068489462805</t>
  </si>
  <si>
    <t>0.222091380643012</t>
  </si>
  <si>
    <t>0.0435982062733378</t>
  </si>
  <si>
    <t>0.222178620537804</t>
  </si>
  <si>
    <t>-0.0435970561322007</t>
  </si>
  <si>
    <t>-0.0435595444783821</t>
  </si>
  <si>
    <t>0.222781797991506</t>
  </si>
  <si>
    <t>0.0435539982868902</t>
  </si>
  <si>
    <t>0.222836668221908</t>
  </si>
  <si>
    <t>0.0435490121956527</t>
  </si>
  <si>
    <t>0.222881929422115</t>
  </si>
  <si>
    <t>0.0435201277322939</t>
  </si>
  <si>
    <t>0.223338075734631</t>
  </si>
  <si>
    <t>-0.0435126324665448</t>
  </si>
  <si>
    <t>0.223390496921338</t>
  </si>
  <si>
    <t>0.0435123784344767</t>
  </si>
  <si>
    <t>0.0435076468382851</t>
  </si>
  <si>
    <t>0.223431463797036</t>
  </si>
  <si>
    <t>-0.0435021600471796</t>
  </si>
  <si>
    <t>0.223485437264997</t>
  </si>
  <si>
    <t>0.0434956830846022</t>
  </si>
  <si>
    <t>0.223556468534297</t>
  </si>
  <si>
    <t>-0.0434856233118229</t>
  </si>
  <si>
    <t>0.223689217666797</t>
  </si>
  <si>
    <t>0.0434473561327535</t>
  </si>
  <si>
    <t>0.224308467301272</t>
  </si>
  <si>
    <t>-0.0434416263316808</t>
  </si>
  <si>
    <t>0.224353479942441</t>
  </si>
  <si>
    <t>-0.0434400462498434</t>
  </si>
  <si>
    <t>0.0434279515876495</t>
  </si>
  <si>
    <t>0.224470788045728</t>
  </si>
  <si>
    <t>-0.0434262002297888</t>
  </si>
  <si>
    <t>0.043429722578198</t>
  </si>
  <si>
    <t>-0.0434087014713454</t>
  </si>
  <si>
    <t>0.224612962499844</t>
  </si>
  <si>
    <t>0.0434141258619472</t>
  </si>
  <si>
    <t>0.0434085697997354</t>
  </si>
  <si>
    <t>-0.0434110788905181</t>
  </si>
  <si>
    <t>0.0433969628051145</t>
  </si>
  <si>
    <t>0.224772917675276</t>
  </si>
  <si>
    <t>0.0433931819015644</t>
  </si>
  <si>
    <t>0.224797667600379</t>
  </si>
  <si>
    <t>-0.0433874106071205</t>
  </si>
  <si>
    <t>0.224816239266236</t>
  </si>
  <si>
    <t>-0.0433895650947148</t>
  </si>
  <si>
    <t>0.0433568272218996</t>
  </si>
  <si>
    <t>0.225223334510329</t>
  </si>
  <si>
    <t>0.0433573267657458</t>
  </si>
  <si>
    <t>-0.0433577889827573</t>
  </si>
  <si>
    <t>-0.0433259086419324</t>
  </si>
  <si>
    <t>0.225718183033719</t>
  </si>
  <si>
    <t>0.043312962649505</t>
  </si>
  <si>
    <t>0.22590194510296</t>
  </si>
  <si>
    <t>0.043307163531183</t>
  </si>
  <si>
    <t>0.225961802058447</t>
  </si>
  <si>
    <t>-0.0432993028838213</t>
  </si>
  <si>
    <t>0.226057446237423</t>
  </si>
  <si>
    <t>-0.0432879097519554</t>
  </si>
  <si>
    <t>0.226173681717354</t>
  </si>
  <si>
    <t>0.0432893760051788</t>
  </si>
  <si>
    <t>-0.0432836955395066</t>
  </si>
  <si>
    <t>0.226204652550061</t>
  </si>
  <si>
    <t>-0.0432776992559256</t>
  </si>
  <si>
    <t>-0.0432767364570265</t>
  </si>
  <si>
    <t>-0.0432805348168343</t>
  </si>
  <si>
    <t>-0.0432622837642005</t>
  </si>
  <si>
    <t>0.226414873216998</t>
  </si>
  <si>
    <t>-0.0432584428609056</t>
  </si>
  <si>
    <t>0.226439510173596</t>
  </si>
  <si>
    <t>0.0432555734600443</t>
  </si>
  <si>
    <t>-0.0432538265760595</t>
  </si>
  <si>
    <t>0.0432500621173026</t>
  </si>
  <si>
    <t>0.226464155869946</t>
  </si>
  <si>
    <t>0.0432474206014167</t>
  </si>
  <si>
    <t>0.226469300157182</t>
  </si>
  <si>
    <t>-0.0432449674246257</t>
  </si>
  <si>
    <t>0.226471178374202</t>
  </si>
  <si>
    <t>-0.0432263489909702</t>
  </si>
  <si>
    <t>0.226753992833628</t>
  </si>
  <si>
    <t>-0.0431990486948904</t>
  </si>
  <si>
    <t>0.227188208989734</t>
  </si>
  <si>
    <t>-0.0431777913451811</t>
  </si>
  <si>
    <t>0.227469798892059</t>
  </si>
  <si>
    <t>-0.0431798353583698</t>
  </si>
  <si>
    <t>-0.0431758477806094</t>
  </si>
  <si>
    <t>-0.0431657170145764</t>
  </si>
  <si>
    <t>0.227605513870167</t>
  </si>
  <si>
    <t>-0.0431346385775158</t>
  </si>
  <si>
    <t>0.228106917537611</t>
  </si>
  <si>
    <t>0.0431266864462435</t>
  </si>
  <si>
    <t>0.22820484645545</t>
  </si>
  <si>
    <t>-0.0431182661749032</t>
  </si>
  <si>
    <t>0.228256156112476</t>
  </si>
  <si>
    <t>0.0431167132322371</t>
  </si>
  <si>
    <t>0.0431206479543408</t>
  </si>
  <si>
    <t>0.0431003957394347</t>
  </si>
  <si>
    <t>0.228418391386635</t>
  </si>
  <si>
    <t>0.0431013185363355</t>
  </si>
  <si>
    <t>0.0431025586161383</t>
  </si>
  <si>
    <t>-0.0430960274085296</t>
  </si>
  <si>
    <t>0.228453773515861</t>
  </si>
  <si>
    <t>0.0430787924305202</t>
  </si>
  <si>
    <t>0.228714195971209</t>
  </si>
  <si>
    <t>0.0430740103633343</t>
  </si>
  <si>
    <t>0.228756851994474</t>
  </si>
  <si>
    <t>0.043059470129232</t>
  </si>
  <si>
    <t>0.228970338359181</t>
  </si>
  <si>
    <t>-0.0430507083608088</t>
  </si>
  <si>
    <t>0.229082734395045</t>
  </si>
  <si>
    <t>-0.0430235645642124</t>
  </si>
  <si>
    <t>0.229517458427798</t>
  </si>
  <si>
    <t>0.0430066967883723</t>
  </si>
  <si>
    <t>0.229772334106656</t>
  </si>
  <si>
    <t>-0.042994262418687</t>
  </si>
  <si>
    <t>0.229949527189345</t>
  </si>
  <si>
    <t>0.0429733430081671</t>
  </si>
  <si>
    <t>0.230276003927848</t>
  </si>
  <si>
    <t>0.0429632284942076</t>
  </si>
  <si>
    <t>0.230412665605459</t>
  </si>
  <si>
    <t>-0.0429411638904194</t>
  </si>
  <si>
    <t>0.230759803599054</t>
  </si>
  <si>
    <t>-0.0429369405521898</t>
  </si>
  <si>
    <t>0.230792880527727</t>
  </si>
  <si>
    <t>-0.0429284866628549</t>
  </si>
  <si>
    <t>0.230875311151649</t>
  </si>
  <si>
    <t>-0.0429275712611046</t>
  </si>
  <si>
    <t>-0.0429160344357152</t>
  </si>
  <si>
    <t>0.23100667745188</t>
  </si>
  <si>
    <t>-0.0429154273395436</t>
  </si>
  <si>
    <t>-0.0429099168894066</t>
  </si>
  <si>
    <t>0.231062485356537</t>
  </si>
  <si>
    <t>0.0428964655521376</t>
  </si>
  <si>
    <t>0.231216999771799</t>
  </si>
  <si>
    <t>0.0428970218312607</t>
  </si>
  <si>
    <t>-0.042884007784876</t>
  </si>
  <si>
    <t>0.231249570799851</t>
  </si>
  <si>
    <t>0.0428836777548029</t>
  </si>
  <si>
    <t>-0.0428829026227451</t>
  </si>
  <si>
    <t>-0.0428901252976675</t>
  </si>
  <si>
    <t>0.0428857325612624</t>
  </si>
  <si>
    <t>-0.0428651141740901</t>
  </si>
  <si>
    <t>0.231522085799597</t>
  </si>
  <si>
    <t>-0.0428608505672816</t>
  </si>
  <si>
    <t>0.231555996056644</t>
  </si>
  <si>
    <t>0.0428562683718345</t>
  </si>
  <si>
    <t>0.23159553791669</t>
  </si>
  <si>
    <t>0.0428464824403303</t>
  </si>
  <si>
    <t>0.23172697911245</t>
  </si>
  <si>
    <t>-0.0428309280529026</t>
  </si>
  <si>
    <t>0.231960414214019</t>
  </si>
  <si>
    <t>-0.0428266109519098</t>
  </si>
  <si>
    <t>0.231995322718834</t>
  </si>
  <si>
    <t>0.0428190149321254</t>
  </si>
  <si>
    <t>0.232012233419225</t>
  </si>
  <si>
    <t>0.0428186296238521</t>
  </si>
  <si>
    <t>0.0428221457142874</t>
  </si>
  <si>
    <t>0.0428125045402748</t>
  </si>
  <si>
    <t>0.232079125335626</t>
  </si>
  <si>
    <t>-0.0427959092468938</t>
  </si>
  <si>
    <t>0.232266394586247</t>
  </si>
  <si>
    <t>0.0427989865815497</t>
  </si>
  <si>
    <t>-0.0427948926703638</t>
  </si>
  <si>
    <t>-0.0427726565333567</t>
  </si>
  <si>
    <t>0.232618513024567</t>
  </si>
  <si>
    <t>-0.042756334047488</t>
  </si>
  <si>
    <t>0.232866207807405</t>
  </si>
  <si>
    <t>0.0427404766534904</t>
  </si>
  <si>
    <t>0.233070245988498</t>
  </si>
  <si>
    <t>-0.0427378027943345</t>
  </si>
  <si>
    <t>0.0427379222325355</t>
  </si>
  <si>
    <t>-0.0427343774969483</t>
  </si>
  <si>
    <t>0.233089488651052</t>
  </si>
  <si>
    <t>0.0427192235172044</t>
  </si>
  <si>
    <t>0.233316807113514</t>
  </si>
  <si>
    <t>-0.0427016268926472</t>
  </si>
  <si>
    <t>0.233546109284062</t>
  </si>
  <si>
    <t>-0.0427024403063776</t>
  </si>
  <si>
    <t>-0.0426869414338344</t>
  </si>
  <si>
    <t>0.233765427873336</t>
  </si>
  <si>
    <t>-0.0426805877013546</t>
  </si>
  <si>
    <t>0.233836764142521</t>
  </si>
  <si>
    <t>-0.0426776080012088</t>
  </si>
  <si>
    <t>0.233848138185396</t>
  </si>
  <si>
    <t>0.0426739100035605</t>
  </si>
  <si>
    <t>0.233872285772573</t>
  </si>
  <si>
    <t>0.0426643476975879</t>
  </si>
  <si>
    <t>0.233959113004581</t>
  </si>
  <si>
    <t>-0.0426649740828935</t>
  </si>
  <si>
    <t>-0.0426573520243851</t>
  </si>
  <si>
    <t>0.234041920676679</t>
  </si>
  <si>
    <t>-0.0426499749881378</t>
  </si>
  <si>
    <t>0.234131535049558</t>
  </si>
  <si>
    <t>-0.0426447615576271</t>
  </si>
  <si>
    <t>0.234182679982976</t>
  </si>
  <si>
    <t>-0.0426288411251304</t>
  </si>
  <si>
    <t>0.234424413184616</t>
  </si>
  <si>
    <t>-0.042616669625854</t>
  </si>
  <si>
    <t>0.234557882042549</t>
  </si>
  <si>
    <t>-0.042606848714092</t>
  </si>
  <si>
    <t>0.234649533539257</t>
  </si>
  <si>
    <t>-0.0426084555995061</t>
  </si>
  <si>
    <t>-0.0425991485784287</t>
  </si>
  <si>
    <t>0.234745084037378</t>
  </si>
  <si>
    <t>0.0425902391738085</t>
  </si>
  <si>
    <t>0.234862221128241</t>
  </si>
  <si>
    <t>-0.0425859527730495</t>
  </si>
  <si>
    <t>0.234896967862967</t>
  </si>
  <si>
    <t>0.0425752084144409</t>
  </si>
  <si>
    <t>0.235046890277113</t>
  </si>
  <si>
    <t>-0.0425598874519832</t>
  </si>
  <si>
    <t>0.2352227225644</t>
  </si>
  <si>
    <t>0.0425583421807687</t>
  </si>
  <si>
    <t>-0.042559471674064</t>
  </si>
  <si>
    <t>-0.0425372732463517</t>
  </si>
  <si>
    <t>0.235557188087162</t>
  </si>
  <si>
    <t>-0.0425316789352259</t>
  </si>
  <si>
    <t>0.23561538556475</t>
  </si>
  <si>
    <t>0.0425249979264672</t>
  </si>
  <si>
    <t>0.235693016338979</t>
  </si>
  <si>
    <t>-0.0425147244185721</t>
  </si>
  <si>
    <t>0.235726157652736</t>
  </si>
  <si>
    <t>0.0425137993402613</t>
  </si>
  <si>
    <t>-0.0425155332933383</t>
  </si>
  <si>
    <t>-0.0425096186965059</t>
  </si>
  <si>
    <t>0.235759137136902</t>
  </si>
  <si>
    <t>-0.0424992419943336</t>
  </si>
  <si>
    <t>0.235902889927006</t>
  </si>
  <si>
    <t>0.0424914076918342</t>
  </si>
  <si>
    <t>0.236001231569571</t>
  </si>
  <si>
    <t>-0.0424888002807636</t>
  </si>
  <si>
    <t>0.236006106240928</t>
  </si>
  <si>
    <t>-0.0424857857666376</t>
  </si>
  <si>
    <t>0.236018267442785</t>
  </si>
  <si>
    <t>0.0424783653163416</t>
  </si>
  <si>
    <t>0.236109245286373</t>
  </si>
  <si>
    <t>-0.0424673101731878</t>
  </si>
  <si>
    <t>0.236181768111756</t>
  </si>
  <si>
    <t>0.0424706281346166</t>
  </si>
  <si>
    <t>-0.0424678899864797</t>
  </si>
  <si>
    <t>0.0424414165017652</t>
  </si>
  <si>
    <t>0.236603596102708</t>
  </si>
  <si>
    <t>0.0424375664421733</t>
  </si>
  <si>
    <t>0.236630762099328</t>
  </si>
  <si>
    <t>0.042425850033459</t>
  </si>
  <si>
    <t>0.236715276532529</t>
  </si>
  <si>
    <t>0.0424258739324923</t>
  </si>
  <si>
    <t>-0.0424285011383245</t>
  </si>
  <si>
    <t>0.0424225055602382</t>
  </si>
  <si>
    <t>0.236733406881329</t>
  </si>
  <si>
    <t>0.0424047064240841</t>
  </si>
  <si>
    <t>0.23701070401713</t>
  </si>
  <si>
    <t>0.0423956547767439</t>
  </si>
  <si>
    <t>0.23710800844873</t>
  </si>
  <si>
    <t>0.0423946169569627</t>
  </si>
  <si>
    <t>-0.0423892471121204</t>
  </si>
  <si>
    <t>0.237162509485065</t>
  </si>
  <si>
    <t>0.0423818820142258</t>
  </si>
  <si>
    <t>0.23725283226415</t>
  </si>
  <si>
    <t>-0.0423739970618217</t>
  </si>
  <si>
    <t>0.237352514529994</t>
  </si>
  <si>
    <t>-0.0423699228931265</t>
  </si>
  <si>
    <t>0.23738379702287</t>
  </si>
  <si>
    <t>0.0423549059793505</t>
  </si>
  <si>
    <t>0.23761164246973</t>
  </si>
  <si>
    <t>0.042347297891423</t>
  </si>
  <si>
    <t>0.237706460170397</t>
  </si>
  <si>
    <t>0.0423326713602195</t>
  </si>
  <si>
    <t>0.237927510685228</t>
  </si>
  <si>
    <t>0.0423129724050404</t>
  </si>
  <si>
    <t>0.238149350376928</t>
  </si>
  <si>
    <t>0.0423169433036861</t>
  </si>
  <si>
    <t>0.0423086838613855</t>
  </si>
  <si>
    <t>0.0423089820692688</t>
  </si>
  <si>
    <t>-0.0422951804742599</t>
  </si>
  <si>
    <t>0.238349510254573</t>
  </si>
  <si>
    <t>-0.0422929030553528</t>
  </si>
  <si>
    <t>-0.0422781194094444</t>
  </si>
  <si>
    <t>0.238573818687486</t>
  </si>
  <si>
    <t>0.0422757174120265</t>
  </si>
  <si>
    <t>0.23857510721683</t>
  </si>
  <si>
    <t>0.042259172846955</t>
  </si>
  <si>
    <t>0.23879445118745</t>
  </si>
  <si>
    <t>-0.0422588873193877</t>
  </si>
  <si>
    <t>-0.0422539291882947</t>
  </si>
  <si>
    <t>0.23884183806481</t>
  </si>
  <si>
    <t>-0.0422422106144507</t>
  </si>
  <si>
    <t>0.238995209671969</t>
  </si>
  <si>
    <t>0.042240765936378</t>
  </si>
  <si>
    <t>-0.0422239122174667</t>
  </si>
  <si>
    <t>0.239257325820075</t>
  </si>
  <si>
    <t>-0.0422007378171776</t>
  </si>
  <si>
    <t>0.239633886816802</t>
  </si>
  <si>
    <t>-0.0421655864133876</t>
  </si>
  <si>
    <t>0.240117598315816</t>
  </si>
  <si>
    <t>-0.0421670095727192</t>
  </si>
  <si>
    <t>0.0421646769809362</t>
  </si>
  <si>
    <t>-0.0421663443882576</t>
  </si>
  <si>
    <t>-0.0421497547290931</t>
  </si>
  <si>
    <t>0.240345625555983</t>
  </si>
  <si>
    <t>-0.0421279264906627</t>
  </si>
  <si>
    <t>0.240699028311351</t>
  </si>
  <si>
    <t>0.0421249846719671</t>
  </si>
  <si>
    <t>0.24071011679878</t>
  </si>
  <si>
    <t>0.0421152248277995</t>
  </si>
  <si>
    <t>0.240802613957462</t>
  </si>
  <si>
    <t>0.0421158330030288</t>
  </si>
  <si>
    <t>-0.0421069814923358</t>
  </si>
  <si>
    <t>0.24090989985177</t>
  </si>
  <si>
    <t>0.0421015750925336</t>
  </si>
  <si>
    <t>0.240965732945132</t>
  </si>
  <si>
    <t>0.0420870543011305</t>
  </si>
  <si>
    <t>0.241144752951949</t>
  </si>
  <si>
    <t>0.0420882782159405</t>
  </si>
  <si>
    <t>-0.0420802830623871</t>
  </si>
  <si>
    <t>0.241225417111288</t>
  </si>
  <si>
    <t>0.0420694314434303</t>
  </si>
  <si>
    <t>0.241380231804652</t>
  </si>
  <si>
    <t>-0.0420626437347755</t>
  </si>
  <si>
    <t>0.241461253969737</t>
  </si>
  <si>
    <t>-0.0420510927639537</t>
  </si>
  <si>
    <t>0.241519558813722</t>
  </si>
  <si>
    <t>0.0420517169092945</t>
  </si>
  <si>
    <t>0.0420501223199339</t>
  </si>
  <si>
    <t>-0.0420534785725789</t>
  </si>
  <si>
    <t>-0.0420376096255878</t>
  </si>
  <si>
    <t>0.241662392798277</t>
  </si>
  <si>
    <t>0.0420394445194199</t>
  </si>
  <si>
    <t>0.0420313921615323</t>
  </si>
  <si>
    <t>0.24173312829379</t>
  </si>
  <si>
    <t>-0.0420271844217619</t>
  </si>
  <si>
    <t>0.241767329028016</t>
  </si>
  <si>
    <t>-0.0420196734838407</t>
  </si>
  <si>
    <t>0.241839235254479</t>
  </si>
  <si>
    <t>-0.0420185774213344</t>
  </si>
  <si>
    <t>-0.0420045879617896</t>
  </si>
  <si>
    <t>0.242051443138078</t>
  </si>
  <si>
    <t>-0.0420014675635054</t>
  </si>
  <si>
    <t>0.242065893939405</t>
  </si>
  <si>
    <t>-0.0419967498977676</t>
  </si>
  <si>
    <t>0.242109423949946</t>
  </si>
  <si>
    <t>-0.0419942315866206</t>
  </si>
  <si>
    <t>0.242112926108464</t>
  </si>
  <si>
    <t>0.0419857037736339</t>
  </si>
  <si>
    <t>0.242225838929107</t>
  </si>
  <si>
    <t>-0.0419786095477911</t>
  </si>
  <si>
    <t>0.242298712526749</t>
  </si>
  <si>
    <t>0.0419770510842297</t>
  </si>
  <si>
    <t>0.0419731831757245</t>
  </si>
  <si>
    <t>0.242326811027368</t>
  </si>
  <si>
    <t>-0.0419619986565695</t>
  </si>
  <si>
    <t>0.242488205428786</t>
  </si>
  <si>
    <t>-0.0419448857972877</t>
  </si>
  <si>
    <t>0.242675936308476</t>
  </si>
  <si>
    <t>0.0419447244538703</t>
  </si>
  <si>
    <t>-0.041947947954744</t>
  </si>
  <si>
    <t>0.0419317493828089</t>
  </si>
  <si>
    <t>0.242827766074428</t>
  </si>
  <si>
    <t>0.041932764485083</t>
  </si>
  <si>
    <t>0.0419272000869912</t>
  </si>
  <si>
    <t>0.242845138938153</t>
  </si>
  <si>
    <t>-0.0419255025187219</t>
  </si>
  <si>
    <t>0.0419238260510174</t>
  </si>
  <si>
    <t>0.0419006512173502</t>
  </si>
  <si>
    <t>0.24322563255336</t>
  </si>
  <si>
    <t>-0.041886042143573</t>
  </si>
  <si>
    <t>0.243450024985104</t>
  </si>
  <si>
    <t>-0.0418752975425292</t>
  </si>
  <si>
    <t>0.243554051643975</t>
  </si>
  <si>
    <t>0.0418777256504436</t>
  </si>
  <si>
    <t>0.0418733792364331</t>
  </si>
  <si>
    <t>0.0418474727893009</t>
  </si>
  <si>
    <t>0.243979257752223</t>
  </si>
  <si>
    <t>0.0418442776142023</t>
  </si>
  <si>
    <t>-0.0418388057021551</t>
  </si>
  <si>
    <t>0.24401640096228</t>
  </si>
  <si>
    <t>-0.041815212973389</t>
  </si>
  <si>
    <t>0.244363312686293</t>
  </si>
  <si>
    <t>0.0418164181545278</t>
  </si>
  <si>
    <t>0.0418043808922416</t>
  </si>
  <si>
    <t>0.244438800821618</t>
  </si>
  <si>
    <t>0.0418007441530557</t>
  </si>
  <si>
    <t>-0.0417994821638088</t>
  </si>
  <si>
    <t>-0.0418065051004203</t>
  </si>
  <si>
    <t>-0.0418021704256657</t>
  </si>
  <si>
    <t>0.0417782330667624</t>
  </si>
  <si>
    <t>0.244785736795709</t>
  </si>
  <si>
    <t>-0.0417753283937742</t>
  </si>
  <si>
    <t>0.244796430877165</t>
  </si>
  <si>
    <t>-0.041765720232911</t>
  </si>
  <si>
    <t>0.244930092317118</t>
  </si>
  <si>
    <t>-0.0417623064049301</t>
  </si>
  <si>
    <t>0.244950138111832</t>
  </si>
  <si>
    <t>-0.0417493294955269</t>
  </si>
  <si>
    <t>0.245145698145841</t>
  </si>
  <si>
    <t>-0.0417288356112791</t>
  </si>
  <si>
    <t>0.245460277288539</t>
  </si>
  <si>
    <t>-0.0417275591973716</t>
  </si>
  <si>
    <t>0.0417179506039963</t>
  </si>
  <si>
    <t>0.245594209778994</t>
  </si>
  <si>
    <t>-0.0417154688517465</t>
  </si>
  <si>
    <t>0.245597164993344</t>
  </si>
  <si>
    <t>-0.0417105681942216</t>
  </si>
  <si>
    <t>0.245626900969955</t>
  </si>
  <si>
    <t>-0.041706889978315</t>
  </si>
  <si>
    <t>-0.0417082696254841</t>
  </si>
  <si>
    <t>-0.0416840327909538</t>
  </si>
  <si>
    <t>0.246004618368193</t>
  </si>
  <si>
    <t>-0.0416703001649398</t>
  </si>
  <si>
    <t>0.246171976779993</t>
  </si>
  <si>
    <t>0.041671050274789</t>
  </si>
  <si>
    <t>-0.0416538191258191</t>
  </si>
  <si>
    <t>0.246432797643452</t>
  </si>
  <si>
    <t>0.0416503347898673</t>
  </si>
  <si>
    <t>0.246454248294214</t>
  </si>
  <si>
    <t>-0.0416418566854371</t>
  </si>
  <si>
    <t>0.246524982835836</t>
  </si>
  <si>
    <t>-0.0416372383473346</t>
  </si>
  <si>
    <t>0.246525557750401</t>
  </si>
  <si>
    <t>0.0416371869843057</t>
  </si>
  <si>
    <t>-0.0416239582190063</t>
  </si>
  <si>
    <t>0.246726660924335</t>
  </si>
  <si>
    <t>0.0416183739101524</t>
  </si>
  <si>
    <t>0.246786875212534</t>
  </si>
  <si>
    <t>-0.0416131997738927</t>
  </si>
  <si>
    <t>0.246839536955708</t>
  </si>
  <si>
    <t>-0.0415968781142885</t>
  </si>
  <si>
    <t>0.247097908619023</t>
  </si>
  <si>
    <t>0.0415836808741736</t>
  </si>
  <si>
    <t>0.247255944262001</t>
  </si>
  <si>
    <t>-0.0415848961870675</t>
  </si>
  <si>
    <t>0.0415757426424093</t>
  </si>
  <si>
    <t>0.247359735518888</t>
  </si>
  <si>
    <t>-0.0415624146847505</t>
  </si>
  <si>
    <t>0.247520315220932</t>
  </si>
  <si>
    <t>-0.0415631899602846</t>
  </si>
  <si>
    <t>0.0415437807768875</t>
  </si>
  <si>
    <t>0.2477331407071</t>
  </si>
  <si>
    <t>-0.0415440695440449</t>
  </si>
  <si>
    <t>0.0415400366015946</t>
  </si>
  <si>
    <t>0.0415393129562733</t>
  </si>
  <si>
    <t>0.0415440808197404</t>
  </si>
  <si>
    <t>-0.0415310573215624</t>
  </si>
  <si>
    <t>0.247842956154974</t>
  </si>
  <si>
    <t>0.0415276079941943</t>
  </si>
  <si>
    <t>0.247863902454561</t>
  </si>
  <si>
    <t>-0.0415232611291975</t>
  </si>
  <si>
    <t>0.247901455169391</t>
  </si>
  <si>
    <t>-0.0415107345269543</t>
  </si>
  <si>
    <t>0.248090359637451</t>
  </si>
  <si>
    <t>-0.0415011756438768</t>
  </si>
  <si>
    <t>0.248224419543978</t>
  </si>
  <si>
    <t>0.0414846531545036</t>
  </si>
  <si>
    <t>0.248487531195446</t>
  </si>
  <si>
    <t>-0.0414734830262457</t>
  </si>
  <si>
    <t>0.248651612528743</t>
  </si>
  <si>
    <t>-0.0414555777271542</t>
  </si>
  <si>
    <t>0.24894070915058</t>
  </si>
  <si>
    <t>0.0414424662200604</t>
  </si>
  <si>
    <t>0.249106516125726</t>
  </si>
  <si>
    <t>0.0414420094808825</t>
  </si>
  <si>
    <t>0.0414362765508142</t>
  </si>
  <si>
    <t>0.249169935509179</t>
  </si>
  <si>
    <t>-0.041404668732937</t>
  </si>
  <si>
    <t>0.249680678003332</t>
  </si>
  <si>
    <t>-0.0414041529552255</t>
  </si>
  <si>
    <t>-0.0413956119255857</t>
  </si>
  <si>
    <t>0.24979642461934</t>
  </si>
  <si>
    <t>-0.0413913985522951</t>
  </si>
  <si>
    <t>0.249831703107923</t>
  </si>
  <si>
    <t>-0.0413834550683315</t>
  </si>
  <si>
    <t>0.249936383559211</t>
  </si>
  <si>
    <t>-0.0413782197851542</t>
  </si>
  <si>
    <t>0.249956476612266</t>
  </si>
  <si>
    <t>-0.0413777428180495</t>
  </si>
  <si>
    <t>-0.0413670592244511</t>
  </si>
  <si>
    <t>0.25011219954634</t>
  </si>
  <si>
    <t>0.041351120897317</t>
  </si>
  <si>
    <t>0.250157755499414</t>
  </si>
  <si>
    <t>-0.0413523953536586</t>
  </si>
  <si>
    <t>-0.0413473094412738</t>
  </si>
  <si>
    <t>-0.0413454081674609</t>
  </si>
  <si>
    <t>0.04135044367684</t>
  </si>
  <si>
    <t>-0.0413451484699098</t>
  </si>
  <si>
    <t>-0.0413608317540455</t>
  </si>
  <si>
    <t>-0.0413437809706636</t>
  </si>
  <si>
    <t>0.0413567254915898</t>
  </si>
  <si>
    <t>-0.0413401169206174</t>
  </si>
  <si>
    <t>0.250182899173153</t>
  </si>
  <si>
    <t>-0.0413263755391105</t>
  </si>
  <si>
    <t>0.25038591517123</t>
  </si>
  <si>
    <t>-0.0413245861390851</t>
  </si>
  <si>
    <t>0.0413218505499159</t>
  </si>
  <si>
    <t>0.250393793008443</t>
  </si>
  <si>
    <t>-0.0413179736420543</t>
  </si>
  <si>
    <t>0.250422929619959</t>
  </si>
  <si>
    <t>-0.0412964670956044</t>
  </si>
  <si>
    <t>0.25078056433317</t>
  </si>
  <si>
    <t>0.0412771719554817</t>
  </si>
  <si>
    <t>0.250864441440723</t>
  </si>
  <si>
    <t>-0.0412781956163908</t>
  </si>
  <si>
    <t>0.0412743701912692</t>
  </si>
  <si>
    <t>-0.0412834954007703</t>
  </si>
  <si>
    <t>0.0412734766081087</t>
  </si>
  <si>
    <t>-0.0412756165735317</t>
  </si>
  <si>
    <t>-0.0412796999376685</t>
  </si>
  <si>
    <t>-0.0412582184404356</t>
  </si>
  <si>
    <t>0.251105897896863</t>
  </si>
  <si>
    <t>0.0412477463736171</t>
  </si>
  <si>
    <t>0.251258187155076</t>
  </si>
  <si>
    <t>-0.0412442773446063</t>
  </si>
  <si>
    <t>0.251279813443566</t>
  </si>
  <si>
    <t>0.0412366646406481</t>
  </si>
  <si>
    <t>0.251292571887867</t>
  </si>
  <si>
    <t>-0.0412380418218588</t>
  </si>
  <si>
    <t>-0.0412371273517701</t>
  </si>
  <si>
    <t>-0.0412248594413753</t>
  </si>
  <si>
    <t>0.251434223916849</t>
  </si>
  <si>
    <t>0.0412244576253543</t>
  </si>
  <si>
    <t>-0.0412100445366253</t>
  </si>
  <si>
    <t>0.25153092878892</t>
  </si>
  <si>
    <t>0.0412124731272478</t>
  </si>
  <si>
    <t>0.0412103803620139</t>
  </si>
  <si>
    <t>-0.0412166226197164</t>
  </si>
  <si>
    <t>0.0411928055075496</t>
  </si>
  <si>
    <t>0.251809836250491</t>
  </si>
  <si>
    <t>0.0411902552029961</t>
  </si>
  <si>
    <t>0.251814364779155</t>
  </si>
  <si>
    <t>-0.0411732094644506</t>
  </si>
  <si>
    <t>0.252089882424689</t>
  </si>
  <si>
    <t>-0.0411708977227518</t>
  </si>
  <si>
    <t>0.252089954026226</t>
  </si>
  <si>
    <t>-0.0411678180292926</t>
  </si>
  <si>
    <t>0.25210439306967</t>
  </si>
  <si>
    <t>0.0411616207454018</t>
  </si>
  <si>
    <t>0.252177147342791</t>
  </si>
  <si>
    <t>0.0411556885707942</t>
  </si>
  <si>
    <t>0.252244958481731</t>
  </si>
  <si>
    <t>0.0411399716994876</t>
  </si>
  <si>
    <t>0.252495924172289</t>
  </si>
  <si>
    <t>-0.041109012717261</t>
  </si>
  <si>
    <t>0.252778529126727</t>
  </si>
  <si>
    <t>0.0411106867305852</t>
  </si>
  <si>
    <t>0.0411120013566164</t>
  </si>
  <si>
    <t>-0.0411086011301976</t>
  </si>
  <si>
    <t>-0.0411064302581615</t>
  </si>
  <si>
    <t>0.0411111409772051</t>
  </si>
  <si>
    <t>-0.0411201058650448</t>
  </si>
  <si>
    <t>0.0411223456139613</t>
  </si>
  <si>
    <t>-0.0411022813740925</t>
  </si>
  <si>
    <t>0.252813065572258</t>
  </si>
  <si>
    <t>-0.0410993471091534</t>
  </si>
  <si>
    <t>0.252824853104187</t>
  </si>
  <si>
    <t>0.0410920408789863</t>
  </si>
  <si>
    <t>0.252918561590093</t>
  </si>
  <si>
    <t>0.0410877901688493</t>
  </si>
  <si>
    <t>0.252955029316604</t>
  </si>
  <si>
    <t>0.041082650374585</t>
  </si>
  <si>
    <t>0.253008167576155</t>
  </si>
  <si>
    <t>-0.0410775376559931</t>
  </si>
  <si>
    <t>0.253060808764286</t>
  </si>
  <si>
    <t>0.0410595003000323</t>
  </si>
  <si>
    <t>0.253355853930739</t>
  </si>
  <si>
    <t>0.0410511380056517</t>
  </si>
  <si>
    <t>0.253469525864341</t>
  </si>
  <si>
    <t>-0.0410485093804287</t>
  </si>
  <si>
    <t>0.25347561381619</t>
  </si>
  <si>
    <t>-0.0410288316638949</t>
  </si>
  <si>
    <t>0.25380181705923</t>
  </si>
  <si>
    <t>-0.0410189582715825</t>
  </si>
  <si>
    <t>0.25394402870713</t>
  </si>
  <si>
    <t>0.0409986683541297</t>
  </si>
  <si>
    <t>0.254282187131859</t>
  </si>
  <si>
    <t>-0.0409875390151464</t>
  </si>
  <si>
    <t>0.254448227535896</t>
  </si>
  <si>
    <t>-0.0409835122470174</t>
  </si>
  <si>
    <t>0.254480638485088</t>
  </si>
  <si>
    <t>-0.0409585652904838</t>
  </si>
  <si>
    <t>0.254784697177414</t>
  </si>
  <si>
    <t>0.0409638616467524</t>
  </si>
  <si>
    <t>-0.0409581465296893</t>
  </si>
  <si>
    <t>-0.0409592400913197</t>
  </si>
  <si>
    <t>0.0409508287234973</t>
  </si>
  <si>
    <t>0.254835752856736</t>
  </si>
  <si>
    <t>-0.0409360905684387</t>
  </si>
  <si>
    <t>0.255026654159624</t>
  </si>
  <si>
    <t>0.0409371803489311</t>
  </si>
  <si>
    <t>-0.0409292967884478</t>
  </si>
  <si>
    <t>0.255070670751155</t>
  </si>
  <si>
    <t>-0.0409291492933673</t>
  </si>
  <si>
    <t>0.0408927287132722</t>
  </si>
  <si>
    <t>0.255714343115591</t>
  </si>
  <si>
    <t>-0.0408767149753285</t>
  </si>
  <si>
    <t>0.255973347034578</t>
  </si>
  <si>
    <t>0.04086271871249</t>
  </si>
  <si>
    <t>0.256194387274682</t>
  </si>
  <si>
    <t>-0.0408542579178281</t>
  </si>
  <si>
    <t>0.256310835702604</t>
  </si>
  <si>
    <t>-0.0408452582922845</t>
  </si>
  <si>
    <t>0.256385568339743</t>
  </si>
  <si>
    <t>-0.040839138530318</t>
  </si>
  <si>
    <t>0.0408387911428619</t>
  </si>
  <si>
    <t>-0.0408396619827496</t>
  </si>
  <si>
    <t>0.0408443652844761</t>
  </si>
  <si>
    <t>-0.0408324651548539</t>
  </si>
  <si>
    <t>0.256418133434487</t>
  </si>
  <si>
    <t>0.0408336159463762</t>
  </si>
  <si>
    <t>0.0408259308238107</t>
  </si>
  <si>
    <t>0.256498209482223</t>
  </si>
  <si>
    <t>0.0408232311846662</t>
  </si>
  <si>
    <t>0.25650573864012</t>
  </si>
  <si>
    <t>0.0408189311471787</t>
  </si>
  <si>
    <t>0.256543556024964</t>
  </si>
  <si>
    <t>0.0408046389718542</t>
  </si>
  <si>
    <t>0.256736882102622</t>
  </si>
  <si>
    <t>-0.0408041147876219</t>
  </si>
  <si>
    <t>-0.0407959183477795</t>
  </si>
  <si>
    <t>0.256764145532666</t>
  </si>
  <si>
    <t>0.0407957726387233</t>
  </si>
  <si>
    <t>-0.0407977863280469</t>
  </si>
  <si>
    <t>0.0407899311463904</t>
  </si>
  <si>
    <t>0.256801776018259</t>
  </si>
  <si>
    <t>-0.0407891850036668</t>
  </si>
  <si>
    <t>-0.0407530741819168</t>
  </si>
  <si>
    <t>0.257398879263627</t>
  </si>
  <si>
    <t>0.0407357116364841</t>
  </si>
  <si>
    <t>0.257684658719043</t>
  </si>
  <si>
    <t>-0.0407251431405623</t>
  </si>
  <si>
    <t>0.2578416281802</t>
  </si>
  <si>
    <t>-0.0407173809420288</t>
  </si>
  <si>
    <t>0.257945356703519</t>
  </si>
  <si>
    <t>0.0406919064078453</t>
  </si>
  <si>
    <t>0.258298320846626</t>
  </si>
  <si>
    <t>0.0406920827777423</t>
  </si>
  <si>
    <t>0.0406768569264396</t>
  </si>
  <si>
    <t>0.258497039925127</t>
  </si>
  <si>
    <t>0.0406790084879365</t>
  </si>
  <si>
    <t>0.0406736105491505</t>
  </si>
  <si>
    <t>0.25851504389591</t>
  </si>
  <si>
    <t>0.0406622819773877</t>
  </si>
  <si>
    <t>0.258686839383158</t>
  </si>
  <si>
    <t>0.040658175450894</t>
  </si>
  <si>
    <t>0.258714591548793</t>
  </si>
  <si>
    <t>-0.0406562246714248</t>
  </si>
  <si>
    <t>0.0406483297085953</t>
  </si>
  <si>
    <t>0.258821105988454</t>
  </si>
  <si>
    <t>-0.0406453655436177</t>
  </si>
  <si>
    <t>0.258833767952555</t>
  </si>
  <si>
    <t>-0.0406374700092729</t>
  </si>
  <si>
    <t>0.258940330386589</t>
  </si>
  <si>
    <t>-0.0406278220208525</t>
  </si>
  <si>
    <t>0.25908030782584</t>
  </si>
  <si>
    <t>-0.040620576354025</t>
  </si>
  <si>
    <t>0.259174559825175</t>
  </si>
  <si>
    <t>-0.0406170806971104</t>
  </si>
  <si>
    <t>0.259197370749527</t>
  </si>
  <si>
    <t>-0.0406140554957871</t>
  </si>
  <si>
    <t>0.259211222294023</t>
  </si>
  <si>
    <t>0.040607858532863</t>
  </si>
  <si>
    <t>0.259241734058525</t>
  </si>
  <si>
    <t>0.0406097837843272</t>
  </si>
  <si>
    <t>-0.0405774506919927</t>
  </si>
  <si>
    <t>0.259777814696386</t>
  </si>
  <si>
    <t>-0.0405636646276446</t>
  </si>
  <si>
    <t>0.259997133613323</t>
  </si>
  <si>
    <t>0.040558820453279</t>
  </si>
  <si>
    <t>0.260001864820614</t>
  </si>
  <si>
    <t>-0.0405589063714771</t>
  </si>
  <si>
    <t>-0.0405490740012246</t>
  </si>
  <si>
    <t>0.260144133412009</t>
  </si>
  <si>
    <t>-0.0405417550545574</t>
  </si>
  <si>
    <t>0.260196167795198</t>
  </si>
  <si>
    <t>0.0405430001312852</t>
  </si>
  <si>
    <t>-0.0405329048918413</t>
  </si>
  <si>
    <t>0.260321382588419</t>
  </si>
  <si>
    <t>-0.0405003484576678</t>
  </si>
  <si>
    <t>0.260856179803847</t>
  </si>
  <si>
    <t>-0.0405011071946365</t>
  </si>
  <si>
    <t>0.0404979356978571</t>
  </si>
  <si>
    <t>0.260858383076741</t>
  </si>
  <si>
    <t>0.0404824807827492</t>
  </si>
  <si>
    <t>0.261050554208496</t>
  </si>
  <si>
    <t>-0.040483109980552</t>
  </si>
  <si>
    <t>0.0404810061266849</t>
  </si>
  <si>
    <t>0.0404705292309492</t>
  </si>
  <si>
    <t>0.261207225174795</t>
  </si>
  <si>
    <t>-0.0404603699783414</t>
  </si>
  <si>
    <t>0.26135787531008</t>
  </si>
  <si>
    <t>-0.0404544179651961</t>
  </si>
  <si>
    <t>0.261400271127853</t>
  </si>
  <si>
    <t>0.0404535644452836</t>
  </si>
  <si>
    <t>-0.0404347258534695</t>
  </si>
  <si>
    <t>0.261615412215613</t>
  </si>
  <si>
    <t>0.0404311497466728</t>
  </si>
  <si>
    <t>0.0404290901410442</t>
  </si>
  <si>
    <t>-0.0404333936505187</t>
  </si>
  <si>
    <t>0.0404398835245947</t>
  </si>
  <si>
    <t>-0.040428566968638</t>
  </si>
  <si>
    <t>-0.0404255430588522</t>
  </si>
  <si>
    <t>0.261629389167121</t>
  </si>
  <si>
    <t>-0.0404200436114272</t>
  </si>
  <si>
    <t>0.261690840896396</t>
  </si>
  <si>
    <t>0.0404066231499173</t>
  </si>
  <si>
    <t>0.261692068375754</t>
  </si>
  <si>
    <t>-0.0404100552854114</t>
  </si>
  <si>
    <t>0.0404112617088792</t>
  </si>
  <si>
    <t>-0.0404061134315369</t>
  </si>
  <si>
    <t>0.0404016320233116</t>
  </si>
  <si>
    <t>-0.0404110088072638</t>
  </si>
  <si>
    <t>0.0404024961540597</t>
  </si>
  <si>
    <t>-0.0404058415245825</t>
  </si>
  <si>
    <t>-0.0403871509932017</t>
  </si>
  <si>
    <t>0.261793951296548</t>
  </si>
  <si>
    <t>0.0403895970841214</t>
  </si>
  <si>
    <t>-0.0403893286215305</t>
  </si>
  <si>
    <t>0.040388563393746</t>
  </si>
  <si>
    <t>0.0403724888567382</t>
  </si>
  <si>
    <t>0.262031227369995</t>
  </si>
  <si>
    <t>0.0403600637695809</t>
  </si>
  <si>
    <t>0.262225710533974</t>
  </si>
  <si>
    <t>-0.0403552059108186</t>
  </si>
  <si>
    <t>0.262251955820974</t>
  </si>
  <si>
    <t>-0.0403518233226517</t>
  </si>
  <si>
    <t>0.0403525225119536</t>
  </si>
  <si>
    <t>-0.0403466577718248</t>
  </si>
  <si>
    <t>0.262307148357165</t>
  </si>
  <si>
    <t>0.0403330028773867</t>
  </si>
  <si>
    <t>0.26252539605897</t>
  </si>
  <si>
    <t>0.0403247349162603</t>
  </si>
  <si>
    <t>0.262640241484249</t>
  </si>
  <si>
    <t>-0.040313588928824</t>
  </si>
  <si>
    <t>0.262808853228775</t>
  </si>
  <si>
    <t>-0.0403113815025063</t>
  </si>
  <si>
    <t>-0.04030764437962</t>
  </si>
  <si>
    <t>0.26283667087149</t>
  </si>
  <si>
    <t>-0.0402637940188745</t>
  </si>
  <si>
    <t>0.263571769491987</t>
  </si>
  <si>
    <t>0.0402625764117498</t>
  </si>
  <si>
    <t>-0.0402633142944387</t>
  </si>
  <si>
    <t>-0.0402448451884673</t>
  </si>
  <si>
    <t>0.263869349624235</t>
  </si>
  <si>
    <t>-0.0402130977525565</t>
  </si>
  <si>
    <t>0.264393499661732</t>
  </si>
  <si>
    <t>-0.0402141202826193</t>
  </si>
  <si>
    <t>0.0402104477497731</t>
  </si>
  <si>
    <t>0.264400428568325</t>
  </si>
  <si>
    <t>-0.0402073749804316</t>
  </si>
  <si>
    <t>0.2644155258161</t>
  </si>
  <si>
    <t>-0.0402047485263928</t>
  </si>
  <si>
    <t>0.264422010586057</t>
  </si>
  <si>
    <t>0.0402017657048314</t>
  </si>
  <si>
    <t>0.264435381536587</t>
  </si>
  <si>
    <t>0.0401971605296592</t>
  </si>
  <si>
    <t>0.264480084271856</t>
  </si>
  <si>
    <t>0.040184836385985</t>
  </si>
  <si>
    <t>0.264563937475654</t>
  </si>
  <si>
    <t>0.0401899713586814</t>
  </si>
  <si>
    <t>0.040183660415783</t>
  </si>
  <si>
    <t>-0.0401841482328019</t>
  </si>
  <si>
    <t>-0.0401643917105568</t>
  </si>
  <si>
    <t>0.264847754068061</t>
  </si>
  <si>
    <t>-0.0401655215697342</t>
  </si>
  <si>
    <t>0.04016152081107</t>
  </si>
  <si>
    <t>0.264859004290248</t>
  </si>
  <si>
    <t>-0.0401574892139688</t>
  </si>
  <si>
    <t>0.26489269261261</t>
  </si>
  <si>
    <t>0.040151470920102</t>
  </si>
  <si>
    <t>0.264964790157961</t>
  </si>
  <si>
    <t>-0.040147077738957</t>
  </si>
  <si>
    <t>0.265005484075747</t>
  </si>
  <si>
    <t>0.0401380318079963</t>
  </si>
  <si>
    <t>0.265136154308169</t>
  </si>
  <si>
    <t>-0.0401039214252812</t>
  </si>
  <si>
    <t>0.265691573204264</t>
  </si>
  <si>
    <t>0.0401001812616941</t>
  </si>
  <si>
    <t>0.0401034127925628</t>
  </si>
  <si>
    <t>-0.0401011768468625</t>
  </si>
  <si>
    <t>-0.0400962421108007</t>
  </si>
  <si>
    <t>0.265723556986672</t>
  </si>
  <si>
    <t>0.0400759587418144</t>
  </si>
  <si>
    <t>0.266027924382358</t>
  </si>
  <si>
    <t>0.0400699978230608</t>
  </si>
  <si>
    <t>0.26609913550035</t>
  </si>
  <si>
    <t>-0.0400565413666246</t>
  </si>
  <si>
    <t>0.266271367062696</t>
  </si>
  <si>
    <t>0.0400502425296473</t>
  </si>
  <si>
    <t>0.266349183864311</t>
  </si>
  <si>
    <t>0.0400467455277128</t>
  </si>
  <si>
    <t>0.266372657694398</t>
  </si>
  <si>
    <t>-0.0400172967083983</t>
  </si>
  <si>
    <t>0.266899990275774</t>
  </si>
  <si>
    <t>0.0400094338545149</t>
  </si>
  <si>
    <t>0.267008328172704</t>
  </si>
  <si>
    <t>-0.0400037814536468</t>
  </si>
  <si>
    <t>0.267029276355136</t>
  </si>
  <si>
    <t>-0.0400044338409759</t>
  </si>
  <si>
    <t>-0.0399876628500537</t>
  </si>
  <si>
    <t>0.267298180250644</t>
  </si>
  <si>
    <t>-0.0399784911928688</t>
  </si>
  <si>
    <t>0.267432096824173</t>
  </si>
  <si>
    <t>-0.039948141815601</t>
  </si>
  <si>
    <t>0.267978470841016</t>
  </si>
  <si>
    <t>0.0399444362518142</t>
  </si>
  <si>
    <t>0.268006096645443</t>
  </si>
  <si>
    <t>-0.03993930179602</t>
  </si>
  <si>
    <t>0.268061574204198</t>
  </si>
  <si>
    <t>0.0399349201666426</t>
  </si>
  <si>
    <t>0.268095300094661</t>
  </si>
  <si>
    <t>-0.0399329967590727</t>
  </si>
  <si>
    <t>-0.0399269838877796</t>
  </si>
  <si>
    <t>0.268150516390911</t>
  </si>
  <si>
    <t>-0.0399255901653417</t>
  </si>
  <si>
    <t>0.0399116407614099</t>
  </si>
  <si>
    <t>0.268176008544938</t>
  </si>
  <si>
    <t>0.0399166148135079</t>
  </si>
  <si>
    <t>-0.0399105682032729</t>
  </si>
  <si>
    <t>0.039921371569333</t>
  </si>
  <si>
    <t>-0.0399120105341894</t>
  </si>
  <si>
    <t>-0.039911401390873</t>
  </si>
  <si>
    <t>0.0399028128593449</t>
  </si>
  <si>
    <t>0.268282631497747</t>
  </si>
  <si>
    <t>0.0398951401539964</t>
  </si>
  <si>
    <t>0.268325162372389</t>
  </si>
  <si>
    <t>-0.03989377804521</t>
  </si>
  <si>
    <t>0.0398966215790387</t>
  </si>
  <si>
    <t>0.0398850497095944</t>
  </si>
  <si>
    <t>0.268450804360052</t>
  </si>
  <si>
    <t>-0.0398724184560456</t>
  </si>
  <si>
    <t>0.268592782395996</t>
  </si>
  <si>
    <t>0.0398699163110854</t>
  </si>
  <si>
    <t>-0.0398686357790953</t>
  </si>
  <si>
    <t>-0.0398712325535464</t>
  </si>
  <si>
    <t>-0.0398571067327334</t>
  </si>
  <si>
    <t>0.268773163780169</t>
  </si>
  <si>
    <t>-0.0398547170086116</t>
  </si>
  <si>
    <t>0.268775248482305</t>
  </si>
  <si>
    <t>-0.0398511166743813</t>
  </si>
  <si>
    <t>0.268800961552248</t>
  </si>
  <si>
    <t>-0.0398383553769806</t>
  </si>
  <si>
    <t>0.269005497906644</t>
  </si>
  <si>
    <t>0.0398306893912238</t>
  </si>
  <si>
    <t>0.269085223684989</t>
  </si>
  <si>
    <t>-0.0398297075393565</t>
  </si>
  <si>
    <t>-0.0397936945288495</t>
  </si>
  <si>
    <t>0.269744503597185</t>
  </si>
  <si>
    <t>-0.039791403672114</t>
  </si>
  <si>
    <t>0.269744656981119</t>
  </si>
  <si>
    <t>-0.0397750442160721</t>
  </si>
  <si>
    <t>0.270020137577738</t>
  </si>
  <si>
    <t>0.0397710074540984</t>
  </si>
  <si>
    <t>0.270054473139444</t>
  </si>
  <si>
    <t>0.0397579558736833</t>
  </si>
  <si>
    <t>0.270265369748223</t>
  </si>
  <si>
    <t>-0.0397531700986322</t>
  </si>
  <si>
    <t>0.270314403152643</t>
  </si>
  <si>
    <t>-0.0397500420571197</t>
  </si>
  <si>
    <t>0.270330965513702</t>
  </si>
  <si>
    <t>-0.0397403216718321</t>
  </si>
  <si>
    <t>0.270476715644712</t>
  </si>
  <si>
    <t>0.0397128530128276</t>
  </si>
  <si>
    <t>0.270970681496212</t>
  </si>
  <si>
    <t>-0.0397021970659767</t>
  </si>
  <si>
    <t>0.271045411239211</t>
  </si>
  <si>
    <t>0.0397057223416048</t>
  </si>
  <si>
    <t>-0.0397038927681922</t>
  </si>
  <si>
    <t>0.039695899199115</t>
  </si>
  <si>
    <t>0.271124235149454</t>
  </si>
  <si>
    <t>0.0396802609716904</t>
  </si>
  <si>
    <t>0.27138652752266</t>
  </si>
  <si>
    <t>0.0396681894689523</t>
  </si>
  <si>
    <t>0.271578887508668</t>
  </si>
  <si>
    <t>-0.0396590088800953</t>
  </si>
  <si>
    <t>0.271714496206393</t>
  </si>
  <si>
    <t>-0.0396551977627282</t>
  </si>
  <si>
    <t>0.271744553898153</t>
  </si>
  <si>
    <t>-0.0396486879588735</t>
  </si>
  <si>
    <t>0.27182768982103</t>
  </si>
  <si>
    <t>0.039643428903533</t>
  </si>
  <si>
    <t>0.271844187175426</t>
  </si>
  <si>
    <t>0.0396432852111227</t>
  </si>
  <si>
    <t>-0.0396380713128431</t>
  </si>
  <si>
    <t>0.271901859977104</t>
  </si>
  <si>
    <t>0.0396197413242594</t>
  </si>
  <si>
    <t>0.272172741966095</t>
  </si>
  <si>
    <t>0.0396209483023051</t>
  </si>
  <si>
    <t>-0.0396134627661877</t>
  </si>
  <si>
    <t>0.272251425462011</t>
  </si>
  <si>
    <t>0.0395972804271539</t>
  </si>
  <si>
    <t>0.272525187538095</t>
  </si>
  <si>
    <t>0.0395821194242279</t>
  </si>
  <si>
    <t>0.272779010884998</t>
  </si>
  <si>
    <t>-0.0395705925797292</t>
  </si>
  <si>
    <t>0.2729613158545</t>
  </si>
  <si>
    <t>-0.0395598448396933</t>
  </si>
  <si>
    <t>0.273128332585068</t>
  </si>
  <si>
    <t>-0.0395545273515134</t>
  </si>
  <si>
    <t>0.273136041141169</t>
  </si>
  <si>
    <t>-0.0395526099391309</t>
  </si>
  <si>
    <t>-0.0395568026311702</t>
  </si>
  <si>
    <t>-0.0395481245481865</t>
  </si>
  <si>
    <t>0.273179539278615</t>
  </si>
  <si>
    <t>0.0395432637358301</t>
  </si>
  <si>
    <t>0.273230453775806</t>
  </si>
  <si>
    <t>0.0395397195434938</t>
  </si>
  <si>
    <t>0.273255393009516</t>
  </si>
  <si>
    <t>0.0395344470202037</t>
  </si>
  <si>
    <t>0.273314449125047</t>
  </si>
  <si>
    <t>-0.0395283102947013</t>
  </si>
  <si>
    <t>0.273390576095965</t>
  </si>
  <si>
    <t>-0.0395110768555297</t>
  </si>
  <si>
    <t>0.273685885723094</t>
  </si>
  <si>
    <t>-0.0395054341967839</t>
  </si>
  <si>
    <t>0.27375232116778</t>
  </si>
  <si>
    <t>-0.0394831675963506</t>
  </si>
  <si>
    <t>0.27413986697776</t>
  </si>
  <si>
    <t>0.0394806553785773</t>
  </si>
  <si>
    <t>-0.0394789904756309</t>
  </si>
  <si>
    <t>0.0394733759742599</t>
  </si>
  <si>
    <t>0.274205825731659</t>
  </si>
  <si>
    <t>-0.0394680398496874</t>
  </si>
  <si>
    <t>0.274266289841659</t>
  </si>
  <si>
    <t>-0.0394414096242815</t>
  </si>
  <si>
    <t>0.274727003047985</t>
  </si>
  <si>
    <t>0.0394402076204634</t>
  </si>
  <si>
    <t>-0.0394258630148364</t>
  </si>
  <si>
    <t>0.274966058089491</t>
  </si>
  <si>
    <t>0.0394142120629827</t>
  </si>
  <si>
    <t>0.27515184015309</t>
  </si>
  <si>
    <t>-0.0394116338222269</t>
  </si>
  <si>
    <t>0.275157752580436</t>
  </si>
  <si>
    <t>-0.0394041478085237</t>
  </si>
  <si>
    <t>0.27526100301285</t>
  </si>
  <si>
    <t>-0.0394013540785126</t>
  </si>
  <si>
    <t>0.275271198249616</t>
  </si>
  <si>
    <t>-0.0393858364401093</t>
  </si>
  <si>
    <t>0.275519022340084</t>
  </si>
  <si>
    <t>0.0393843044692723</t>
  </si>
  <si>
    <t>0.0393772714420528</t>
  </si>
  <si>
    <t>0.275613377831431</t>
  </si>
  <si>
    <t>0.03936992323864</t>
  </si>
  <si>
    <t>0.275714014906572</t>
  </si>
  <si>
    <t>0.0393659351514872</t>
  </si>
  <si>
    <t>0.275747948616831</t>
  </si>
  <si>
    <t>0.0393607619744545</t>
  </si>
  <si>
    <t>0.275805423684767</t>
  </si>
  <si>
    <t>0.039339389744066</t>
  </si>
  <si>
    <t>0.276139498815245</t>
  </si>
  <si>
    <t>0.0393365186868643</t>
  </si>
  <si>
    <t>0.276151270639566</t>
  </si>
  <si>
    <t>-0.0393263668145174</t>
  </si>
  <si>
    <t>0.276307795284985</t>
  </si>
  <si>
    <t>-0.0393233204432246</t>
  </si>
  <si>
    <t>0.276323062821626</t>
  </si>
  <si>
    <t>-0.0393205529930793</t>
  </si>
  <si>
    <t>0.276332789286934</t>
  </si>
  <si>
    <t>0.0393131001777458</t>
  </si>
  <si>
    <t>0.276435698475505</t>
  </si>
  <si>
    <t>-0.0393043391831614</t>
  </si>
  <si>
    <t>0.276519345238251</t>
  </si>
  <si>
    <t>0.0393058202095933</t>
  </si>
  <si>
    <t>-0.0392951801851444</t>
  </si>
  <si>
    <t>0.2766562565491</t>
  </si>
  <si>
    <t>-0.0392878062119522</t>
  </si>
  <si>
    <t>0.276757683864486</t>
  </si>
  <si>
    <t>-0.0392645625549712</t>
  </si>
  <si>
    <t>0.277129841162197</t>
  </si>
  <si>
    <t>0.0392652951172693</t>
  </si>
  <si>
    <t>0.0392458516822944</t>
  </si>
  <si>
    <t>0.277457383600153</t>
  </si>
  <si>
    <t>-0.0392114205112071</t>
  </si>
  <si>
    <t>0.277799702990182</t>
  </si>
  <si>
    <t>-0.0392148127300631</t>
  </si>
  <si>
    <t>-0.039223662123052797</t>
  </si>
  <si>
    <t>-0.039212474875264997</t>
  </si>
  <si>
    <t>0.03921812721332</t>
  </si>
  <si>
    <t>0.0392124831683527</t>
  </si>
  <si>
    <t>-0.0392104726282111</t>
  </si>
  <si>
    <t>-0.0392147565311986</t>
  </si>
  <si>
    <t>-0.0392046528599423</t>
  </si>
  <si>
    <t>0.277870412733817</t>
  </si>
  <si>
    <t>-0.0391962149194911</t>
  </si>
  <si>
    <t>0.277993398406536</t>
  </si>
  <si>
    <t>0.0391864506027121</t>
  </si>
  <si>
    <t>0.278142909098045</t>
  </si>
  <si>
    <t>-0.0391830942158026</t>
  </si>
  <si>
    <t>0.278164483517887</t>
  </si>
  <si>
    <t>-0.0391759228320556</t>
  </si>
  <si>
    <t>0.278171369590579</t>
  </si>
  <si>
    <t>0.0391777976025247</t>
  </si>
  <si>
    <t>0.0391785884779744</t>
  </si>
  <si>
    <t>-0.0391694034120537</t>
  </si>
  <si>
    <t>0.278227790081482</t>
  </si>
  <si>
    <t>0.0391685477562784</t>
  </si>
  <si>
    <t>0.0391627917367472</t>
  </si>
  <si>
    <t>0.278297320969452</t>
  </si>
  <si>
    <t>0.0391403456580857</t>
  </si>
  <si>
    <t>0.278700425432168</t>
  </si>
  <si>
    <t>0.0391365228179482</t>
  </si>
  <si>
    <t>0.278731377787595</t>
  </si>
  <si>
    <t>-0.0391283429571289</t>
  </si>
  <si>
    <t>0.27884947220348</t>
  </si>
  <si>
    <t>0.039113298964387803</t>
  </si>
  <si>
    <t>0.279104959300219</t>
  </si>
  <si>
    <t>0.0390885752269123</t>
  </si>
  <si>
    <t>0.279554529603303</t>
  </si>
  <si>
    <t>0.0390830575535025</t>
  </si>
  <si>
    <t>0.27961950562875</t>
  </si>
  <si>
    <t>0.0390755662525879</t>
  </si>
  <si>
    <t>0.279724056062187</t>
  </si>
  <si>
    <t>-0.0390727823678383</t>
  </si>
  <si>
    <t>0.279734255998497</t>
  </si>
  <si>
    <t>-0.0390660883187336</t>
  </si>
  <si>
    <t>0.27977724941579</t>
  </si>
  <si>
    <t>-0.0390668856629624</t>
  </si>
  <si>
    <t>0.0390596427829205</t>
  </si>
  <si>
    <t>0.279860876804948</t>
  </si>
  <si>
    <t>0.0390454604404429</t>
  </si>
  <si>
    <t>0.280099715315864</t>
  </si>
  <si>
    <t>-0.0390423087833933</t>
  </si>
  <si>
    <t>0.280117316734988</t>
  </si>
  <si>
    <t>0.0390268831778222</t>
  </si>
  <si>
    <t>0.280381266786102</t>
  </si>
  <si>
    <t>0.0390015377335095</t>
  </si>
  <si>
    <t>0.280844745899606</t>
  </si>
  <si>
    <t>0.0389798505046128</t>
  </si>
  <si>
    <t>0.281226300692338</t>
  </si>
  <si>
    <t>-0.0389780155489727</t>
  </si>
  <si>
    <t>0.0389697202870351</t>
  </si>
  <si>
    <t>0.281347449908679</t>
  </si>
  <si>
    <t>0.0389667957706052</t>
  </si>
  <si>
    <t>0.281360522340222</t>
  </si>
  <si>
    <t>-0.0389319110602454</t>
  </si>
  <si>
    <t>0.282017426524005</t>
  </si>
  <si>
    <t>-0.0389292270034964</t>
  </si>
  <si>
    <t>0.282025659505153</t>
  </si>
  <si>
    <t>-0.0389232262574969</t>
  </si>
  <si>
    <t>0.282100773710505</t>
  </si>
  <si>
    <t>-0.0389040220430382</t>
  </si>
  <si>
    <t>0.282442295433359</t>
  </si>
  <si>
    <t>0.0388976061865955</t>
  </si>
  <si>
    <t>0.282525864132338</t>
  </si>
  <si>
    <t>0.0388951770231602</t>
  </si>
  <si>
    <t>0.282528965282858</t>
  </si>
  <si>
    <t>-0.0388905450035719</t>
  </si>
  <si>
    <t>0.282576541067255</t>
  </si>
  <si>
    <t>0.0388869087940558</t>
  </si>
  <si>
    <t>0.282604020132269</t>
  </si>
  <si>
    <t>-0.038882290969353</t>
  </si>
  <si>
    <t>0.282651323922584</t>
  </si>
  <si>
    <t>0.0388777176870929</t>
  </si>
  <si>
    <t>0.282697736450834</t>
  </si>
  <si>
    <t>-0.0388669792764406</t>
  </si>
  <si>
    <t>0.28282273600407</t>
  </si>
  <si>
    <t>-0.0388419335974942</t>
  </si>
  <si>
    <t>0.283280825644607</t>
  </si>
  <si>
    <t>0.0388397635273535</t>
  </si>
  <si>
    <t>0.0388304438915048</t>
  </si>
  <si>
    <t>0.283423311415627</t>
  </si>
  <si>
    <t>0.0387888306731436</t>
  </si>
  <si>
    <t>0.284165614961383</t>
  </si>
  <si>
    <t>-0.0387893931055141</t>
  </si>
  <si>
    <t>-0.0387833752353415</t>
  </si>
  <si>
    <t>0.284192116455791</t>
  </si>
  <si>
    <t>0.0387773432284996</t>
  </si>
  <si>
    <t>0.284268271032639</t>
  </si>
  <si>
    <t>0.0387698951111164</t>
  </si>
  <si>
    <t>0.284351874153458</t>
  </si>
  <si>
    <t>0.0387686701365892</t>
  </si>
  <si>
    <t>-0.0387568217708484</t>
  </si>
  <si>
    <t>0.284546020687904</t>
  </si>
  <si>
    <t>0.038750762605808</t>
  </si>
  <si>
    <t>0.284576666325622</t>
  </si>
  <si>
    <t>0.0387508493148113</t>
  </si>
  <si>
    <t>-0.0387394692614863</t>
  </si>
  <si>
    <t>0.284759653420709</t>
  </si>
  <si>
    <t>-0.0387211237326002</t>
  </si>
  <si>
    <t>0.285085922567846</t>
  </si>
  <si>
    <t>-0.0387182264105887</t>
  </si>
  <si>
    <t>0.285098578752773</t>
  </si>
  <si>
    <t>0.0387129054878409</t>
  </si>
  <si>
    <t>0.285160465595473</t>
  </si>
  <si>
    <t>0.0386873425142028</t>
  </si>
  <si>
    <t>0.285520727819916</t>
  </si>
  <si>
    <t>0.0386860818881679</t>
  </si>
  <si>
    <t>0.038686284827771</t>
  </si>
  <si>
    <t>0.0386870396620156</t>
  </si>
  <si>
    <t>-0.0386700149293888</t>
  </si>
  <si>
    <t>0.285745338194333</t>
  </si>
  <si>
    <t>0.0386682160308011</t>
  </si>
  <si>
    <t>-0.0386709116328501</t>
  </si>
  <si>
    <t>-0.0386611440658947</t>
  </si>
  <si>
    <t>0.285842954361749</t>
  </si>
  <si>
    <t>-0.0386550599650117</t>
  </si>
  <si>
    <t>0.285862651491687</t>
  </si>
  <si>
    <t>0.0386521159901506</t>
  </si>
  <si>
    <t>-0.0386510863411273</t>
  </si>
  <si>
    <t>0.0386560152715977</t>
  </si>
  <si>
    <t>0.0386282358122605</t>
  </si>
  <si>
    <t>0.286193477214648</t>
  </si>
  <si>
    <t>0.0386314136693265</t>
  </si>
  <si>
    <t>-0.038623470944221</t>
  </si>
  <si>
    <t>-0.0386235549512865</t>
  </si>
  <si>
    <t>-0.0386255661174096</t>
  </si>
  <si>
    <t>-0.0386035904609668</t>
  </si>
  <si>
    <t>0.286552081466325</t>
  </si>
  <si>
    <t>-0.0385903577162703</t>
  </si>
  <si>
    <t>0.286775466822852</t>
  </si>
  <si>
    <t>-0.0385871155575714</t>
  </si>
  <si>
    <t>0.286795255194346</t>
  </si>
  <si>
    <t>0.0385721109135238</t>
  </si>
  <si>
    <t>0.287036139807078</t>
  </si>
  <si>
    <t>0.0385707598986052</t>
  </si>
  <si>
    <t>0.0385645653923429</t>
  </si>
  <si>
    <t>0.287100017313858</t>
  </si>
  <si>
    <t>-0.0385630863485916</t>
  </si>
  <si>
    <t>0.0385604923678678</t>
  </si>
  <si>
    <t>0.287106613019521</t>
  </si>
  <si>
    <t>0.0385568220719118</t>
  </si>
  <si>
    <t>0.287135169456071</t>
  </si>
  <si>
    <t>-0.0385495456458325</t>
  </si>
  <si>
    <t>0.287237304008478</t>
  </si>
  <si>
    <t>-0.0385463488923396</t>
  </si>
  <si>
    <t>0.287256212168752</t>
  </si>
  <si>
    <t>0.0385406019854077</t>
  </si>
  <si>
    <t>0.287269908925772</t>
  </si>
  <si>
    <t>0.0385388689652613</t>
  </si>
  <si>
    <t>-0.0385419457755077</t>
  </si>
  <si>
    <t>-0.0385335616160242</t>
  </si>
  <si>
    <t>0.287331902180206</t>
  </si>
  <si>
    <t>-0.0385166787462586</t>
  </si>
  <si>
    <t>0.287630212138646</t>
  </si>
  <si>
    <t>-0.0385046583230977</t>
  </si>
  <si>
    <t>0.287829385134877</t>
  </si>
  <si>
    <t>0.0384994297560272</t>
  </si>
  <si>
    <t>0.287889849281992</t>
  </si>
  <si>
    <t>0.0384920088510746</t>
  </si>
  <si>
    <t>0.287995128670089</t>
  </si>
  <si>
    <t>0.0384837446345612</t>
  </si>
  <si>
    <t>0.288117675258715</t>
  </si>
  <si>
    <t>-0.038478807655507</t>
  </si>
  <si>
    <t>0.288172222837635</t>
  </si>
  <si>
    <t>-0.0384629371441622</t>
  </si>
  <si>
    <t>0.288450417575232</t>
  </si>
  <si>
    <t>0.0384595282789571</t>
  </si>
  <si>
    <t>0.288473739910032</t>
  </si>
  <si>
    <t>-0.0384562566122204</t>
  </si>
  <si>
    <t>0.288494260345431</t>
  </si>
  <si>
    <t>-0.0384305297458742</t>
  </si>
  <si>
    <t>0.28897453169351</t>
  </si>
  <si>
    <t>0.0384267219023966</t>
  </si>
  <si>
    <t>0.28900605457595</t>
  </si>
  <si>
    <t>0.0384200156187137</t>
  </si>
  <si>
    <t>0.289096971761137</t>
  </si>
  <si>
    <t>-0.0384131148402811</t>
  </si>
  <si>
    <t>0.289191895775072</t>
  </si>
  <si>
    <t>-0.0384107638313159</t>
  </si>
  <si>
    <t>0.289193582846413</t>
  </si>
  <si>
    <t>-0.038407738107363</t>
  </si>
  <si>
    <t>0.289209103582557</t>
  </si>
  <si>
    <t>0.0383974308590671</t>
  </si>
  <si>
    <t>0.289327393964627</t>
  </si>
  <si>
    <t>0.0383984760151922</t>
  </si>
  <si>
    <t>-0.0383899954256334</t>
  </si>
  <si>
    <t>0.289414873108719</t>
  </si>
  <si>
    <t>-0.0383886283384168</t>
  </si>
  <si>
    <t>-0.0383765639690247</t>
  </si>
  <si>
    <t>0.289615785522218</t>
  </si>
  <si>
    <t>-0.0383678718028742</t>
  </si>
  <si>
    <t>0.289696206743089</t>
  </si>
  <si>
    <t>0.0383658416699627</t>
  </si>
  <si>
    <t>0.0383687888894538</t>
  </si>
  <si>
    <t>-0.0383582200528955</t>
  </si>
  <si>
    <t>0.289759561492315</t>
  </si>
  <si>
    <t>-0.0383603370701393</t>
  </si>
  <si>
    <t>-0.0383420785511403</t>
  </si>
  <si>
    <t>0.29004433148068</t>
  </si>
  <si>
    <t>0.0383386454510847</t>
  </si>
  <si>
    <t>0.290068279799655</t>
  </si>
  <si>
    <t>-0.0383326938926577</t>
  </si>
  <si>
    <t>0.290119989464778</t>
  </si>
  <si>
    <t>0.0383315943329095</t>
  </si>
  <si>
    <t>-0.0383245574371069</t>
  </si>
  <si>
    <t>0.290217960581957</t>
  </si>
  <si>
    <t>-0.0383190585112673</t>
  </si>
  <si>
    <t>0.29027694208584</t>
  </si>
  <si>
    <t>0.038316847180954</t>
  </si>
  <si>
    <t>0.0383148886264447</t>
  </si>
  <si>
    <t>-0.03829734139476</t>
  </si>
  <si>
    <t>0.290590930807402</t>
  </si>
  <si>
    <t>-0.0382821196236449</t>
  </si>
  <si>
    <t>0.290857326026702</t>
  </si>
  <si>
    <t>-0.0382760357591425</t>
  </si>
  <si>
    <t>0.29093586404349697</t>
  </si>
  <si>
    <t>0.0382719986950118</t>
  </si>
  <si>
    <t>0.290972307025567</t>
  </si>
  <si>
    <t>-0.038266137712253</t>
  </si>
  <si>
    <t>0.291046283571449</t>
  </si>
  <si>
    <t>-0.0382460408476449</t>
  </si>
  <si>
    <t>0.29141335029842</t>
  </si>
  <si>
    <t>-0.0382329406949343</t>
  </si>
  <si>
    <t>0.291636543848452</t>
  </si>
  <si>
    <t>-0.0382171626545751</t>
  </si>
  <si>
    <t>0.2919150711498</t>
  </si>
  <si>
    <t>-0.038195252269203</t>
  </si>
  <si>
    <t>0.292320344302503</t>
  </si>
  <si>
    <t>0.0381921305948482</t>
  </si>
  <si>
    <t>0.292337996312253</t>
  </si>
  <si>
    <t>0.0381874322262648</t>
  </si>
  <si>
    <t>0.292388200487791</t>
  </si>
  <si>
    <t>-0.0381790533542364</t>
  </si>
  <si>
    <t>0.29251440583356503</t>
  </si>
  <si>
    <t>0.0381711303935669</t>
  </si>
  <si>
    <t>0.292631231696255</t>
  </si>
  <si>
    <t>-0.0381590657114072</t>
  </si>
  <si>
    <t>0.292786845409651</t>
  </si>
  <si>
    <t>-0.038159973884733</t>
  </si>
  <si>
    <t>-0.0381213599417933</t>
  </si>
  <si>
    <t>0.293519764779204</t>
  </si>
  <si>
    <t>0.0381171867656732</t>
  </si>
  <si>
    <t>0.29355922801326</t>
  </si>
  <si>
    <t>0.0381051390364835</t>
  </si>
  <si>
    <t>0.293714816038671</t>
  </si>
  <si>
    <t>-0.0381061839547495</t>
  </si>
  <si>
    <t>0.0381023024914369</t>
  </si>
  <si>
    <t>0.293726624207914</t>
  </si>
  <si>
    <t>-0.0380983205627494</t>
  </si>
  <si>
    <t>0.293762156778822</t>
  </si>
  <si>
    <t>-0.0380803019394238</t>
  </si>
  <si>
    <t>0.294088509145249</t>
  </si>
  <si>
    <t>-0.0380726632282695</t>
  </si>
  <si>
    <t>0.29419987126634</t>
  </si>
  <si>
    <t>0.0380626490841182</t>
  </si>
  <si>
    <t>0.294313530768739</t>
  </si>
  <si>
    <t>0.0380643462700201</t>
  </si>
  <si>
    <t>0.0380381015203272</t>
  </si>
  <si>
    <t>0.294775813465553</t>
  </si>
  <si>
    <t>0.0380298431919739</t>
  </si>
  <si>
    <t>0.29490021883263</t>
  </si>
  <si>
    <t>0.0380269060063033</t>
  </si>
  <si>
    <t>0.294914149480696</t>
  </si>
  <si>
    <t>-0.0380219394098058</t>
  </si>
  <si>
    <t>0.294970228722447</t>
  </si>
  <si>
    <t>-0.0380070625863201</t>
  </si>
  <si>
    <t>0.295232204226501</t>
  </si>
  <si>
    <t>0.0379934976962702</t>
  </si>
  <si>
    <t>0.295419946238124</t>
  </si>
  <si>
    <t>-0.0379940496667692</t>
  </si>
  <si>
    <t>-0.0379654200576128</t>
  </si>
  <si>
    <t>0.295956898934057</t>
  </si>
  <si>
    <t>-0.0379587194173549</t>
  </si>
  <si>
    <t>0.296049209337022</t>
  </si>
  <si>
    <t>0.0379426310701861</t>
  </si>
  <si>
    <t>0.296337090479728</t>
  </si>
  <si>
    <t>-0.0379388078981267</t>
  </si>
  <si>
    <t>0.296365961004594</t>
  </si>
  <si>
    <t>-0.0379367121186858</t>
  </si>
  <si>
    <t>0.0379339234311568</t>
  </si>
  <si>
    <t>0.29637684550944</t>
  </si>
  <si>
    <t>-0.0379256043374577</t>
  </si>
  <si>
    <t>0.296502979173427</t>
  </si>
  <si>
    <t>0.03791776670246</t>
  </si>
  <si>
    <t>0.296619112601783</t>
  </si>
  <si>
    <t>-0.0379153763253535</t>
  </si>
  <si>
    <t>0.296621707005586</t>
  </si>
  <si>
    <t>0.0379025116284354</t>
  </si>
  <si>
    <t>0.29671763054015</t>
  </si>
  <si>
    <t>0.0379059765668904</t>
  </si>
  <si>
    <t>-0.0379017136929995</t>
  </si>
  <si>
    <t>0.0379077396278498</t>
  </si>
  <si>
    <t>-0.037898847797445</t>
  </si>
  <si>
    <t>0.296730163221698</t>
  </si>
  <si>
    <t>0.0378939723135351</t>
  </si>
  <si>
    <t>0.296737392482392</t>
  </si>
  <si>
    <t>0.0378945489869216</t>
  </si>
  <si>
    <t>-0.0378632770238834</t>
  </si>
  <si>
    <t>0.297210583400334</t>
  </si>
  <si>
    <t>0.0378684780129546</t>
  </si>
  <si>
    <t>-0.0378636523270945</t>
  </si>
  <si>
    <t>-0.0378622296645764</t>
  </si>
  <si>
    <t>0.0378588236521347</t>
  </si>
  <si>
    <t>0.297234420995775</t>
  </si>
  <si>
    <t>0.0378355590997332</t>
  </si>
  <si>
    <t>0.297672921453541</t>
  </si>
  <si>
    <t>0.0378060337048319</t>
  </si>
  <si>
    <t>0.298242845923417</t>
  </si>
  <si>
    <t>-0.0378010580495971</t>
  </si>
  <si>
    <t>0.298299561603421</t>
  </si>
  <si>
    <t>0.037788105512798</t>
  </si>
  <si>
    <t>0.298523242570893</t>
  </si>
  <si>
    <t>-0.0377822162747696</t>
  </si>
  <si>
    <t>0.298564446328605</t>
  </si>
  <si>
    <t>-0.0377799678237511</t>
  </si>
  <si>
    <t>-0.0377793436181612</t>
  </si>
  <si>
    <t>0.0377730250569922</t>
  </si>
  <si>
    <t>0.298601933003558</t>
  </si>
  <si>
    <t>-0.0377743489396102</t>
  </si>
  <si>
    <t>-0.0377688445863961</t>
  </si>
  <si>
    <t>0.298642062980961</t>
  </si>
  <si>
    <t>-0.037765068989374</t>
  </si>
  <si>
    <t>0.298673722825736</t>
  </si>
  <si>
    <t>-0.0377462243715778</t>
  </si>
  <si>
    <t>0.298933136344863</t>
  </si>
  <si>
    <t>-0.037745892634047</t>
  </si>
  <si>
    <t>-0.0377466388426047</t>
  </si>
  <si>
    <t>0.0377383357612016</t>
  </si>
  <si>
    <t>0.299044048051196</t>
  </si>
  <si>
    <t>-0.0377252676084222</t>
  </si>
  <si>
    <t>0.299270511772639</t>
  </si>
  <si>
    <t>0.0377123557202598</t>
  </si>
  <si>
    <t>0.299441798305331</t>
  </si>
  <si>
    <t>0.0377103102109905</t>
  </si>
  <si>
    <t>-0.0377109284673509</t>
  </si>
  <si>
    <t>0.037698144190391</t>
  </si>
  <si>
    <t>0.299649534263725</t>
  </si>
  <si>
    <t>0.0376639107420216</t>
  </si>
  <si>
    <t>0.300225753824808</t>
  </si>
  <si>
    <t>-0.0376657240058315</t>
  </si>
  <si>
    <t>-0.0376661963878268</t>
  </si>
  <si>
    <t>0.0376594861414858</t>
  </si>
  <si>
    <t>0.300271173831211</t>
  </si>
  <si>
    <t>-0.0376548109952234</t>
  </si>
  <si>
    <t>0.300321865871803</t>
  </si>
  <si>
    <t>-0.0376472721985196</t>
  </si>
  <si>
    <t>0.300432749487544</t>
  </si>
  <si>
    <t>0.0376393556415423</t>
  </si>
  <si>
    <t>0.30051348011271</t>
  </si>
  <si>
    <t>0.0376389068937523</t>
  </si>
  <si>
    <t>0.037633733355413</t>
  </si>
  <si>
    <t>0.300574686269353</t>
  </si>
  <si>
    <t>0.0376280706898475</t>
  </si>
  <si>
    <t>0.300598639029196</t>
  </si>
  <si>
    <t>0.0376302261364125</t>
  </si>
  <si>
    <t>-0.03761844804431</t>
  </si>
  <si>
    <t>0.300658333838513</t>
  </si>
  <si>
    <t>0.0376223399244089</t>
  </si>
  <si>
    <t>-0.0376189669392914</t>
  </si>
  <si>
    <t>0.0376136500477254</t>
  </si>
  <si>
    <t>0.300664159923174</t>
  </si>
  <si>
    <t>-0.0376142788007824</t>
  </si>
  <si>
    <t>-0.0376040487547803</t>
  </si>
  <si>
    <t>0.300818512167626</t>
  </si>
  <si>
    <t>-0.0375800250522462</t>
  </si>
  <si>
    <t>0.301228846724101</t>
  </si>
  <si>
    <t>0.0375801050129169</t>
  </si>
  <si>
    <t>-0.0375761702845438</t>
  </si>
  <si>
    <t>0.301262410453234</t>
  </si>
  <si>
    <t>0.0375708925504892</t>
  </si>
  <si>
    <t>0.30127836386021</t>
  </si>
  <si>
    <t>0.0375728150570262</t>
  </si>
  <si>
    <t>0.0375635823746462</t>
  </si>
  <si>
    <t>0.301384688060336</t>
  </si>
  <si>
    <t>-0.0375588973110527</t>
  </si>
  <si>
    <t>0.301388191478153</t>
  </si>
  <si>
    <t>-0.0375606728437806</t>
  </si>
  <si>
    <t>-0.0375551850858891</t>
  </si>
  <si>
    <t>0.301418787726686</t>
  </si>
  <si>
    <t>-0.0375521627283674</t>
  </si>
  <si>
    <t>0.301434865006888</t>
  </si>
  <si>
    <t>0.0375409964600027</t>
  </si>
  <si>
    <t>0.301574878179634</t>
  </si>
  <si>
    <t>-0.0375422811869333</t>
  </si>
  <si>
    <t>0.0375355456876987</t>
  </si>
  <si>
    <t>0.301642115750726</t>
  </si>
  <si>
    <t>0.0375190742510114</t>
  </si>
  <si>
    <t>0.301941583958166</t>
  </si>
  <si>
    <t>0.037514215967812</t>
  </si>
  <si>
    <t>0.30199638581426</t>
  </si>
  <si>
    <t>-0.0374997563715821</t>
  </si>
  <si>
    <t>0.302253657975963</t>
  </si>
  <si>
    <t>0.0374905321119262</t>
  </si>
  <si>
    <t>0.302400605339321</t>
  </si>
  <si>
    <t>-0.0374810678709084</t>
  </si>
  <si>
    <t>0.302552666102276</t>
  </si>
  <si>
    <t>0.0374754261928749</t>
  </si>
  <si>
    <t>0.302553046124234</t>
  </si>
  <si>
    <t>-0.037477741099241</t>
  </si>
  <si>
    <t>-0.0374726710704489</t>
  </si>
  <si>
    <t>-0.0374720180117819</t>
  </si>
  <si>
    <t>0.0374636365247018</t>
  </si>
  <si>
    <t>0.302649330564864</t>
  </si>
  <si>
    <t>-0.0374606843838549</t>
  </si>
  <si>
    <t>0.0374624747172654</t>
  </si>
  <si>
    <t>-0.0374365624544455</t>
  </si>
  <si>
    <t>0.303111060565671</t>
  </si>
  <si>
    <t>-0.0374217694893306</t>
  </si>
  <si>
    <t>0.303376007766197</t>
  </si>
  <si>
    <t>0.0374162076138687</t>
  </si>
  <si>
    <t>0.303419577475809</t>
  </si>
  <si>
    <t>0.0374129370303306</t>
  </si>
  <si>
    <t>-0.0374132614769531</t>
  </si>
  <si>
    <t>-0.0374054804819433</t>
  </si>
  <si>
    <t>0.303529523844855</t>
  </si>
  <si>
    <t>0.0374030170522183</t>
  </si>
  <si>
    <t>0.303533896288023</t>
  </si>
  <si>
    <t>0.0373871447325103</t>
  </si>
  <si>
    <t>0.303821918231083</t>
  </si>
  <si>
    <t>-0.0373847160591623</t>
  </si>
  <si>
    <t>0.303825558116794</t>
  </si>
  <si>
    <t>-0.0373808371932346</t>
  </si>
  <si>
    <t>0.303859890149503</t>
  </si>
  <si>
    <t>0.0373704671580149</t>
  </si>
  <si>
    <t>0.304031619289408</t>
  </si>
  <si>
    <t>0.0373679063797443</t>
  </si>
  <si>
    <t>0.304038066073799</t>
  </si>
  <si>
    <t>-0.0373628406383458</t>
  </si>
  <si>
    <t>0.304082357937762</t>
  </si>
  <si>
    <t>0.0373613023392177</t>
  </si>
  <si>
    <t>-0.0373536724837901</t>
  </si>
  <si>
    <t>0.304196142444984</t>
  </si>
  <si>
    <t>-0.0373453300044018</t>
  </si>
  <si>
    <t>0.304325049616275</t>
  </si>
  <si>
    <t>0.037336836430472</t>
  </si>
  <si>
    <t>0.304457194923753</t>
  </si>
  <si>
    <t>-0.0373224615404762</t>
  </si>
  <si>
    <t>0.304714041175077</t>
  </si>
  <si>
    <t>0.037318404721934303</t>
  </si>
  <si>
    <t>0.30475222640595</t>
  </si>
  <si>
    <t>0.0373064576195342</t>
  </si>
  <si>
    <t>0.304957742015084</t>
  </si>
  <si>
    <t>0.0373040539879878</t>
  </si>
  <si>
    <t>0.304960883503526</t>
  </si>
  <si>
    <t>-0.0372976511471132</t>
  </si>
  <si>
    <t>0.305048860254421</t>
  </si>
  <si>
    <t>-0.0372671762373531</t>
  </si>
  <si>
    <t>0.305647930558922</t>
  </si>
  <si>
    <t>0.0372443896023385</t>
  </si>
  <si>
    <t>0.306084311077546</t>
  </si>
  <si>
    <t>-0.0372183099807212</t>
  </si>
  <si>
    <t>0.306591241805768</t>
  </si>
  <si>
    <t>-0.0372084453409976</t>
  </si>
  <si>
    <t>0.306753247970836</t>
  </si>
  <si>
    <t>0.0371995783931436</t>
  </si>
  <si>
    <t>0.306894053994568</t>
  </si>
  <si>
    <t>-0.0371970431345318</t>
  </si>
  <si>
    <t>0.3068999789036</t>
  </si>
  <si>
    <t>-0.0371941460691631</t>
  </si>
  <si>
    <t>0.306913617617627</t>
  </si>
  <si>
    <t>0.0371747400725105</t>
  </si>
  <si>
    <t>0.307279147019391</t>
  </si>
  <si>
    <t>-0.0371484267803843</t>
  </si>
  <si>
    <t>0.307792426106247</t>
  </si>
  <si>
    <t>0.037144881821991</t>
  </si>
  <si>
    <t>0.307819908311984</t>
  </si>
  <si>
    <t>0.0371331805503297</t>
  </si>
  <si>
    <t>0.308021580674371</t>
  </si>
  <si>
    <t>-0.0371293424911015</t>
  </si>
  <si>
    <t>0.308055339623859</t>
  </si>
  <si>
    <t>0.0371249240775372</t>
  </si>
  <si>
    <t>0.308101502284536</t>
  </si>
  <si>
    <t>0.0371086429052255</t>
  </si>
  <si>
    <t>0.308326572944866</t>
  </si>
  <si>
    <t>0.0371076192711281</t>
  </si>
  <si>
    <t>0.0371091847463796</t>
  </si>
  <si>
    <t>-0.0370974523633205</t>
  </si>
  <si>
    <t>0.308495656479803</t>
  </si>
  <si>
    <t>0.0370944289599502</t>
  </si>
  <si>
    <t>0.308512044583144</t>
  </si>
  <si>
    <t>0.0370875310935584</t>
  </si>
  <si>
    <t>0.308591476446296</t>
  </si>
  <si>
    <t>0.0370862008006506</t>
  </si>
  <si>
    <t>-0.037074477700387</t>
  </si>
  <si>
    <t>0.308793944870869</t>
  </si>
  <si>
    <t>0.0370712366428239</t>
  </si>
  <si>
    <t>0.308815009703393</t>
  </si>
  <si>
    <t>-0.0370608109927554</t>
  </si>
  <si>
    <t>0.308989807885521</t>
  </si>
  <si>
    <t>0.0370562381468944</t>
  </si>
  <si>
    <t>0.309039387773784</t>
  </si>
  <si>
    <t>0.0370515728557397</t>
  </si>
  <si>
    <t>0.309090954228757</t>
  </si>
  <si>
    <t>-0.037040790398764</t>
  </si>
  <si>
    <t>0.309273496235613</t>
  </si>
  <si>
    <t>0.0370349893307314</t>
  </si>
  <si>
    <t>0.309349413840588</t>
  </si>
  <si>
    <t>-0.037026032921968</t>
  </si>
  <si>
    <t>0.30946977799173</t>
  </si>
  <si>
    <t>0.0370236290631758</t>
  </si>
  <si>
    <t>0.0370226027860686</t>
  </si>
  <si>
    <t>-0.0370134150612298</t>
  </si>
  <si>
    <t>0.30961829476495</t>
  </si>
  <si>
    <t>-0.0370088009578107</t>
  </si>
  <si>
    <t>0.309620522464847</t>
  </si>
  <si>
    <t>0.0370094084887988</t>
  </si>
  <si>
    <t>0.0370008981546001</t>
  </si>
  <si>
    <t>0.309741549530956</t>
  </si>
  <si>
    <t>-0.0369694061628255</t>
  </si>
  <si>
    <t>0.310368586484981</t>
  </si>
  <si>
    <t>0.0369598182238461</t>
  </si>
  <si>
    <t>0.310485481497126</t>
  </si>
  <si>
    <t>0.0369594493696136</t>
  </si>
  <si>
    <t>-0.0369529340202692</t>
  </si>
  <si>
    <t>0.310576941814289</t>
  </si>
  <si>
    <t>-0.036947505156088</t>
  </si>
  <si>
    <t>0.310596672120428</t>
  </si>
  <si>
    <t>-0.036947711334379</t>
  </si>
  <si>
    <t>0.0369443273626643</t>
  </si>
  <si>
    <t>0.31061649352068</t>
  </si>
  <si>
    <t>-0.0369358704294319</t>
  </si>
  <si>
    <t>0.310749682990129</t>
  </si>
  <si>
    <t>0.0369145190412542</t>
  </si>
  <si>
    <t>0.311160012309433</t>
  </si>
  <si>
    <t>-0.0369081424936937</t>
  </si>
  <si>
    <t>0.311248624096258</t>
  </si>
  <si>
    <t>-0.0369004481181342</t>
  </si>
  <si>
    <t>0.311365594109011</t>
  </si>
  <si>
    <t>-0.0368960894232272</t>
  </si>
  <si>
    <t>0.311410844752059</t>
  </si>
  <si>
    <t>0.036879811645866</t>
  </si>
  <si>
    <t>0.311712551698699</t>
  </si>
  <si>
    <t>0.0368756488748351</t>
  </si>
  <si>
    <t>0.311753617537937</t>
  </si>
  <si>
    <t>0.036869844505386</t>
  </si>
  <si>
    <t>0.311830026984879</t>
  </si>
  <si>
    <t>-0.0368635813431225</t>
  </si>
  <si>
    <t>0.311916328187682</t>
  </si>
  <si>
    <t>-0.0368456479827128</t>
  </si>
  <si>
    <t>0.312162802639369</t>
  </si>
  <si>
    <t>0.0368457857902349</t>
  </si>
  <si>
    <t>0.0368453735620027</t>
  </si>
  <si>
    <t>-0.0368409606734666</t>
  </si>
  <si>
    <t>0.312209308111919</t>
  </si>
  <si>
    <t>0.0368136783290802</t>
  </si>
  <si>
    <t>0.312700187723096</t>
  </si>
  <si>
    <t>0.0368140063351206</t>
  </si>
  <si>
    <t>0.0368090715223676</t>
  </si>
  <si>
    <t>0.312750926407471</t>
  </si>
  <si>
    <t>0.0367890977555858</t>
  </si>
  <si>
    <t>0.313133265840231</t>
  </si>
  <si>
    <t>-0.0367743727010289</t>
  </si>
  <si>
    <t>0.313402544441055</t>
  </si>
  <si>
    <t>-0.036769162271182</t>
  </si>
  <si>
    <t>0.313466391959839</t>
  </si>
  <si>
    <t>-0.0367574118475123</t>
  </si>
  <si>
    <t>0.313622847758881</t>
  </si>
  <si>
    <t>-0.0367583336337709</t>
  </si>
  <si>
    <t>-0.0367509086171528</t>
  </si>
  <si>
    <t>0.313714669997855</t>
  </si>
  <si>
    <t>0.0367120377647114</t>
  </si>
  <si>
    <t>0.314457946528739</t>
  </si>
  <si>
    <t>-0.03671372009488</t>
  </si>
  <si>
    <t>-0.0367047362881118</t>
  </si>
  <si>
    <t>0.314567210944185</t>
  </si>
  <si>
    <t>-0.036678912321872</t>
  </si>
  <si>
    <t>0.315077871984688</t>
  </si>
  <si>
    <t>0.0366277198776563</t>
  </si>
  <si>
    <t>0.316140109042157</t>
  </si>
  <si>
    <t>-0.0366060535497013</t>
  </si>
  <si>
    <t>0.316546701486759</t>
  </si>
  <si>
    <t>-0.0366045053384275</t>
  </si>
  <si>
    <t>-0.0366003046313219</t>
  </si>
  <si>
    <t>0.316564039532938</t>
  </si>
  <si>
    <t>0.0365985357452486</t>
  </si>
  <si>
    <t>-0.036596936844909</t>
  </si>
  <si>
    <t>-0.036585374592681</t>
  </si>
  <si>
    <t>0.316717385242434</t>
  </si>
  <si>
    <t>0.0365790907812824</t>
  </si>
  <si>
    <t>0.316805017366115</t>
  </si>
  <si>
    <t>0.0365647795613367</t>
  </si>
  <si>
    <t>0.317018289679489</t>
  </si>
  <si>
    <t>-0.0365653575691896</t>
  </si>
  <si>
    <t>-0.0365535845261733</t>
  </si>
  <si>
    <t>0.317212929726829</t>
  </si>
  <si>
    <t>-0.036549796690831</t>
  </si>
  <si>
    <t>0.317246287530714</t>
  </si>
  <si>
    <t>0.0365411055191797</t>
  </si>
  <si>
    <t>0.317386465195488</t>
  </si>
  <si>
    <t>-0.036533330356665</t>
  </si>
  <si>
    <t>0.317506721797599</t>
  </si>
  <si>
    <t>0.0364873512653936</t>
  </si>
  <si>
    <t>0.318171800528878</t>
  </si>
  <si>
    <t>-0.0364898338203797</t>
  </si>
  <si>
    <t>0.0364887164898288</t>
  </si>
  <si>
    <t>-0.0364816380826149</t>
  </si>
  <si>
    <t>-0.0365000688207855</t>
  </si>
  <si>
    <t>-0.0364864814655265</t>
  </si>
  <si>
    <t>0.0364903306768568</t>
  </si>
  <si>
    <t>0.036496392448958</t>
  </si>
  <si>
    <t>0.0364808425338957</t>
  </si>
  <si>
    <t>-0.0364802751523492</t>
  </si>
  <si>
    <t>0.0364679306600917</t>
  </si>
  <si>
    <t>0.318391988252251</t>
  </si>
  <si>
    <t>-0.0364315152375172</t>
  </si>
  <si>
    <t>0.319088958994687</t>
  </si>
  <si>
    <t>0.0364324292388125</t>
  </si>
  <si>
    <t>0.0364044998075514</t>
  </si>
  <si>
    <t>0.319630588266537</t>
  </si>
  <si>
    <t>-0.0364002722688302</t>
  </si>
  <si>
    <t>0.31967374156274</t>
  </si>
  <si>
    <t>-0.0363850446114673</t>
  </si>
  <si>
    <t>0.319858967404484</t>
  </si>
  <si>
    <t>0.0363873255912464</t>
  </si>
  <si>
    <t>-0.036385085299841</t>
  </si>
  <si>
    <t>-0.036356860986449</t>
  </si>
  <si>
    <t>0.320427077790413</t>
  </si>
  <si>
    <t>-0.0363384890657518</t>
  </si>
  <si>
    <t>0.320780553814951</t>
  </si>
  <si>
    <t>0.0363303984578464</t>
  </si>
  <si>
    <t>0.320891422256085</t>
  </si>
  <si>
    <t>-0.0363289237641513</t>
  </si>
  <si>
    <t>-0.0363086213744616</t>
  </si>
  <si>
    <t>0.321216555356318</t>
  </si>
  <si>
    <t>0.0363073448872196</t>
  </si>
  <si>
    <t>0.0363030729090549</t>
  </si>
  <si>
    <t>0.321217440125821</t>
  </si>
  <si>
    <t>-0.0363027927237313</t>
  </si>
  <si>
    <t>-0.036299673920596</t>
  </si>
  <si>
    <t>0.321236396007256</t>
  </si>
  <si>
    <t>-0.0362908218480089</t>
  </si>
  <si>
    <t>0.321340624333741</t>
  </si>
  <si>
    <t>-0.0362904172618442</t>
  </si>
  <si>
    <t>0.0362785613081009</t>
  </si>
  <si>
    <t>0.321551530747291</t>
  </si>
  <si>
    <t>-0.0362666985792552</t>
  </si>
  <si>
    <t>0.321762678598706</t>
  </si>
  <si>
    <t>-0.0362637573196816</t>
  </si>
  <si>
    <t>0.321777759126758</t>
  </si>
  <si>
    <t>-0.0362550257730363</t>
  </si>
  <si>
    <t>0.32192014740793</t>
  </si>
  <si>
    <t>-0.0362518912608089</t>
  </si>
  <si>
    <t>0.321939486905587</t>
  </si>
  <si>
    <t>-0.0362388398512974</t>
  </si>
  <si>
    <t>0.322127345941181</t>
  </si>
  <si>
    <t>-0.0362392071875002</t>
  </si>
  <si>
    <t>-0.036233848042072</t>
  </si>
  <si>
    <t>0.322187558177355</t>
  </si>
  <si>
    <t>-0.0362083882266147</t>
  </si>
  <si>
    <t>0.322698335225893</t>
  </si>
  <si>
    <t>-0.0361892709299137</t>
  </si>
  <si>
    <t>0.323052929616895</t>
  </si>
  <si>
    <t>-0.0361877834187368</t>
  </si>
  <si>
    <t>0.0361760344492469</t>
  </si>
  <si>
    <t>0.323212494411482</t>
  </si>
  <si>
    <t>-0.0361781640489435</t>
  </si>
  <si>
    <t>0.0361703898943874</t>
  </si>
  <si>
    <t>0.32328722809166</t>
  </si>
  <si>
    <t>-0.0361603204359749</t>
  </si>
  <si>
    <t>0.323459566671254</t>
  </si>
  <si>
    <t>-0.0361391168625755</t>
  </si>
  <si>
    <t>0.323827927194818</t>
  </si>
  <si>
    <t>0.0361344143432558</t>
  </si>
  <si>
    <t>0.323881956515441</t>
  </si>
  <si>
    <t>0.0360960748666748</t>
  </si>
  <si>
    <t>0.324456141481304</t>
  </si>
  <si>
    <t>-0.0361013294275821</t>
  </si>
  <si>
    <t>0.0361027824132814</t>
  </si>
  <si>
    <t>0.0360962759088612</t>
  </si>
  <si>
    <t>-0.0360936455324183</t>
  </si>
  <si>
    <t>-0.036092637092067</t>
  </si>
  <si>
    <t>0.0361061622307963</t>
  </si>
  <si>
    <t>0.0360879730101289</t>
  </si>
  <si>
    <t>0.324509403420472</t>
  </si>
  <si>
    <t>0.0360790138159363</t>
  </si>
  <si>
    <t>0.324657620031207</t>
  </si>
  <si>
    <t>0.0360619984602257</t>
  </si>
  <si>
    <t>0.324932285254991</t>
  </si>
  <si>
    <t>-0.0360624679432294</t>
  </si>
  <si>
    <t>0.0360598316413013</t>
  </si>
  <si>
    <t>0.0360569162872492</t>
  </si>
  <si>
    <t>0.324946922349476</t>
  </si>
  <si>
    <t>-0.0360523382962304</t>
  </si>
  <si>
    <t>0.324998342278598</t>
  </si>
  <si>
    <t>0.0360414822015989</t>
  </si>
  <si>
    <t>0.325188681459943</t>
  </si>
  <si>
    <t>-0.0360357185037612</t>
  </si>
  <si>
    <t>0.325216505610773</t>
  </si>
  <si>
    <t>0.0360376385771542</t>
  </si>
  <si>
    <t>-0.0360302968684474</t>
  </si>
  <si>
    <t>0.325286632780571</t>
  </si>
  <si>
    <t>0.036027581679424</t>
  </si>
  <si>
    <t>0.325296868540763</t>
  </si>
  <si>
    <t>-0.0360250715131152</t>
  </si>
  <si>
    <t>0.325302571982582</t>
  </si>
  <si>
    <t>0.0360036512948031</t>
  </si>
  <si>
    <t>0.325571410978</t>
  </si>
  <si>
    <t>-0.0360050589513993</t>
  </si>
  <si>
    <t>0.036003819273524</t>
  </si>
  <si>
    <t>-0.0360016669419286</t>
  </si>
  <si>
    <t>-0.0360024690170897</t>
  </si>
  <si>
    <t>-0.0359936443670563</t>
  </si>
  <si>
    <t>0.32564934733341</t>
  </si>
  <si>
    <t>0.0359946765664511</t>
  </si>
  <si>
    <t>-0.0359875125548862</t>
  </si>
  <si>
    <t>0.325735283858952</t>
  </si>
  <si>
    <t>0.035982059435407</t>
  </si>
  <si>
    <t>0.325806203586219</t>
  </si>
  <si>
    <t>-0.0359775460754562</t>
  </si>
  <si>
    <t>0.325839369747801</t>
  </si>
  <si>
    <t>-0.0359759289653884</t>
  </si>
  <si>
    <t>-0.035973810302341</t>
  </si>
  <si>
    <t>0.0359682766723147</t>
  </si>
  <si>
    <t>0.325912097222904</t>
  </si>
  <si>
    <t>-0.0359632339144829</t>
  </si>
  <si>
    <t>0.325973962253451</t>
  </si>
  <si>
    <t>0.0359509394455365</t>
  </si>
  <si>
    <t>0.326196530865721</t>
  </si>
  <si>
    <t>-0.0359480649891843</t>
  </si>
  <si>
    <t>0.326210371939229</t>
  </si>
  <si>
    <t>-0.035938667403271</t>
  </si>
  <si>
    <t>0.326368815205793</t>
  </si>
  <si>
    <t>0.0359343922835653</t>
  </si>
  <si>
    <t>0.326413719484915</t>
  </si>
  <si>
    <t>0.035930584604907403</t>
  </si>
  <si>
    <t>0.326425875839797</t>
  </si>
  <si>
    <t>-0.0359293451053966</t>
  </si>
  <si>
    <t>0.0359239097527451</t>
  </si>
  <si>
    <t>0.326446659063743</t>
  </si>
  <si>
    <t>-0.0359258441535769</t>
  </si>
  <si>
    <t>-0.0359182744516929</t>
  </si>
  <si>
    <t>0.326497305947845</t>
  </si>
  <si>
    <t>-0.0359171282982013</t>
  </si>
  <si>
    <t>0.0359093080622562</t>
  </si>
  <si>
    <t>0.326620856119779</t>
  </si>
  <si>
    <t>0.0358894063484985</t>
  </si>
  <si>
    <t>0.327012505799882</t>
  </si>
  <si>
    <t>0.0358818920728638</t>
  </si>
  <si>
    <t>0.32712938988961</t>
  </si>
  <si>
    <t>0.0358773856385111</t>
  </si>
  <si>
    <t>0.327179516800781</t>
  </si>
  <si>
    <t>-0.0358711759298778</t>
  </si>
  <si>
    <t>0.327217552686796</t>
  </si>
  <si>
    <t>-0.0358728789947026</t>
  </si>
  <si>
    <t>-0.0358680887738603</t>
  </si>
  <si>
    <t>0.327236185175719</t>
  </si>
  <si>
    <t>-0.0358543750741136</t>
  </si>
  <si>
    <t>0.327490818271867</t>
  </si>
  <si>
    <t>0.0358504172202056</t>
  </si>
  <si>
    <t>0.327528803706207</t>
  </si>
  <si>
    <t>0.0358401106732215</t>
  </si>
  <si>
    <t>0.327702661660749</t>
  </si>
  <si>
    <t>-0.0358380968921264</t>
  </si>
  <si>
    <t>0.0358350847028647</t>
  </si>
  <si>
    <t>0.327719654377752</t>
  </si>
  <si>
    <t>-0.0358299208421598</t>
  </si>
  <si>
    <t>0.327784469343138</t>
  </si>
  <si>
    <t>0.0358238106855336</t>
  </si>
  <si>
    <t>0.327870328144186</t>
  </si>
  <si>
    <t>0.0358208688810551</t>
  </si>
  <si>
    <t>0.327885771208059</t>
  </si>
  <si>
    <t>-0.0358134372099938</t>
  </si>
  <si>
    <t>0.328001030330194</t>
  </si>
  <si>
    <t>-0.0358040477015664</t>
  </si>
  <si>
    <t>0.328159856193782</t>
  </si>
  <si>
    <t>0.0357982008308556</t>
  </si>
  <si>
    <t>0.328239926120131</t>
  </si>
  <si>
    <t>-0.0357769252287328</t>
  </si>
  <si>
    <t>0.328663374630433</t>
  </si>
  <si>
    <t>-0.035749352311176</t>
  </si>
  <si>
    <t>0.329227552367099</t>
  </si>
  <si>
    <t>0.0357347478540455</t>
  </si>
  <si>
    <t>0.329327945011467</t>
  </si>
  <si>
    <t>-0.0357400303564418</t>
  </si>
  <si>
    <t>-0.0357336112645408</t>
  </si>
  <si>
    <t>-0.0357349577824306</t>
  </si>
  <si>
    <t>0.0357364255932327</t>
  </si>
  <si>
    <t>0.0357242235154526</t>
  </si>
  <si>
    <t>0.329487151029348</t>
  </si>
  <si>
    <t>0.0357197126828812</t>
  </si>
  <si>
    <t>0.329537636456079</t>
  </si>
  <si>
    <t>0.0357091746740889</t>
  </si>
  <si>
    <t>0.329722568536595</t>
  </si>
  <si>
    <t>0.0356861788532718</t>
  </si>
  <si>
    <t>0.330135500094836</t>
  </si>
  <si>
    <t>-0.0356798259835146</t>
  </si>
  <si>
    <t>0.330208873689675</t>
  </si>
  <si>
    <t>0.0356783990127444</t>
  </si>
  <si>
    <t>-0.0356660444062205</t>
  </si>
  <si>
    <t>0.330434632056492</t>
  </si>
  <si>
    <t>-0.0356379129433659</t>
  </si>
  <si>
    <t>0.331013255544716</t>
  </si>
  <si>
    <t>0.0356304805849346</t>
  </si>
  <si>
    <t>0.331078965308668</t>
  </si>
  <si>
    <t>0.0356317908174788</t>
  </si>
  <si>
    <t>-0.0356150108072453</t>
  </si>
  <si>
    <t>0.331253002826608</t>
  </si>
  <si>
    <t>-0.0356137140164932</t>
  </si>
  <si>
    <t>0.0356162401139116</t>
  </si>
  <si>
    <t>-0.0356143583203346</t>
  </si>
  <si>
    <t>0.0356052287758438</t>
  </si>
  <si>
    <t>0.331392613922648</t>
  </si>
  <si>
    <t>-0.0355913287216178</t>
  </si>
  <si>
    <t>0.331603198915953</t>
  </si>
  <si>
    <t>0.0355775649295695</t>
  </si>
  <si>
    <t>0.331861140585</t>
  </si>
  <si>
    <t>0.0355671486571527</t>
  </si>
  <si>
    <t>0.331993850923464</t>
  </si>
  <si>
    <t>-0.0355689521350816</t>
  </si>
  <si>
    <t>-0.0355625525609668</t>
  </si>
  <si>
    <t>0.332046506307562</t>
  </si>
  <si>
    <t>-0.0355160553962333</t>
  </si>
  <si>
    <t>0.333039171764579</t>
  </si>
  <si>
    <t>0.0355068703812643</t>
  </si>
  <si>
    <t>0.333174029015959</t>
  </si>
  <si>
    <t>-0.0355055560261414</t>
  </si>
  <si>
    <t>0.035498977604998</t>
  </si>
  <si>
    <t>0.333220843734479</t>
  </si>
  <si>
    <t>-0.0354999382143517</t>
  </si>
  <si>
    <t>0.0354947633201286</t>
  </si>
  <si>
    <t>0.333265039213376</t>
  </si>
  <si>
    <t>0.0354827509268725</t>
  </si>
  <si>
    <t>0.333424078766518</t>
  </si>
  <si>
    <t>-0.0354812492720155</t>
  </si>
  <si>
    <t>0.0354809448805755</t>
  </si>
  <si>
    <t>0.0354652707465461</t>
  </si>
  <si>
    <t>0.333725887393122</t>
  </si>
  <si>
    <t>0.0354591494038201</t>
  </si>
  <si>
    <t>0.333762505463061</t>
  </si>
  <si>
    <t>0.0354613181900464</t>
  </si>
  <si>
    <t>0.0354466921811851</t>
  </si>
  <si>
    <t>0.333992140879143</t>
  </si>
  <si>
    <t>0.0354404185056912</t>
  </si>
  <si>
    <t>0.334082742580202</t>
  </si>
  <si>
    <t>0.0354090807827528</t>
  </si>
  <si>
    <t>0.334737692107586</t>
  </si>
  <si>
    <t>0.0354047053290285</t>
  </si>
  <si>
    <t>0.334785647087619</t>
  </si>
  <si>
    <t>0.0353940958643218</t>
  </si>
  <si>
    <t>0.334974099377461</t>
  </si>
  <si>
    <t>-0.0353766164270644</t>
  </si>
  <si>
    <t>0.335317552159976</t>
  </si>
  <si>
    <t>0.0353742189955666</t>
  </si>
  <si>
    <t>0.335320940372012</t>
  </si>
  <si>
    <t>-0.035369756398451</t>
  </si>
  <si>
    <t>0.335370914884593</t>
  </si>
  <si>
    <t>-0.0353660613515809</t>
  </si>
  <si>
    <t>0.335403582350049</t>
  </si>
  <si>
    <t>-0.0353523890823655</t>
  </si>
  <si>
    <t>0.335632952847525</t>
  </si>
  <si>
    <t>0.0353491553463638</t>
  </si>
  <si>
    <t>-0.0353498734828966</t>
  </si>
  <si>
    <t>-0.0353452933763103</t>
  </si>
  <si>
    <t>0.335669413292471</t>
  </si>
  <si>
    <t>0.0353347475062357</t>
  </si>
  <si>
    <t>0.335856746678166</t>
  </si>
  <si>
    <t>0.0353285420030567</t>
  </si>
  <si>
    <t>0.335946136343088</t>
  </si>
  <si>
    <t>-0.0353262690292775</t>
  </si>
  <si>
    <t>0.335946744193675</t>
  </si>
  <si>
    <t>-0.035323698481127</t>
  </si>
  <si>
    <t>0.335954076132548</t>
  </si>
  <si>
    <t>-0.0353196329990791</t>
  </si>
  <si>
    <t>0.335995165824831</t>
  </si>
  <si>
    <t>-0.035314023093851</t>
  </si>
  <si>
    <t>0.336071135978701</t>
  </si>
  <si>
    <t>0.0353081350670873</t>
  </si>
  <si>
    <t>0.336153399782847</t>
  </si>
  <si>
    <t>0.0352967105043497</t>
  </si>
  <si>
    <t>0.336360754459088</t>
  </si>
  <si>
    <t>-0.0352926667248057</t>
  </si>
  <si>
    <t>0.336401390614796</t>
  </si>
  <si>
    <t>0.0352890270908233</t>
  </si>
  <si>
    <t>0.336432900650322</t>
  </si>
  <si>
    <t>-0.0352794936910673</t>
  </si>
  <si>
    <t>0.336496154197377</t>
  </si>
  <si>
    <t>0.035280269109792</t>
  </si>
  <si>
    <t>0.0352821211240703</t>
  </si>
  <si>
    <t>0.0352723507664973</t>
  </si>
  <si>
    <t>0.336574524409104</t>
  </si>
  <si>
    <t>-0.0352715372067175</t>
  </si>
  <si>
    <t>-0.0352558434567271</t>
  </si>
  <si>
    <t>0.336878562217029</t>
  </si>
  <si>
    <t>0.0352436117026673</t>
  </si>
  <si>
    <t>0.337053687784495</t>
  </si>
  <si>
    <t>0.0352440616489805</t>
  </si>
  <si>
    <t>-0.0352182665346748</t>
  </si>
  <si>
    <t>0.337576508537711</t>
  </si>
  <si>
    <t>0.0352140867820915</t>
  </si>
  <si>
    <t>0.337620328877979</t>
  </si>
  <si>
    <t>-0.0352037428049188</t>
  </si>
  <si>
    <t>0.337803779774739</t>
  </si>
  <si>
    <t>-0.0351873234197973</t>
  </si>
  <si>
    <t>0.338124999211389</t>
  </si>
  <si>
    <t>0.0351841976224953</t>
  </si>
  <si>
    <t>0.338128083668379</t>
  </si>
  <si>
    <t>-0.0351826978907247</t>
  </si>
  <si>
    <t>0.035165007498501</t>
  </si>
  <si>
    <t>0.338427412915044</t>
  </si>
  <si>
    <t>-0.0351656290692797</t>
  </si>
  <si>
    <t>-0.0351540620176767</t>
  </si>
  <si>
    <t>0.33852296658528</t>
  </si>
  <si>
    <t>0.0351565346994057</t>
  </si>
  <si>
    <t>-0.0351541583707975</t>
  </si>
  <si>
    <t>-0.0351514990035524</t>
  </si>
  <si>
    <t>0.338530206926631</t>
  </si>
  <si>
    <t>0.0351454182559615</t>
  </si>
  <si>
    <t>0.338567554112352</t>
  </si>
  <si>
    <t>0.0351453655064706</t>
  </si>
  <si>
    <t>-0.0351388395499709</t>
  </si>
  <si>
    <t>0.338664704029737</t>
  </si>
  <si>
    <t>-0.0351311451862038</t>
  </si>
  <si>
    <t>0.338788384302477</t>
  </si>
  <si>
    <t>0.0351193770186657</t>
  </si>
  <si>
    <t>0.338909159367928</t>
  </si>
  <si>
    <t>-0.0351190943961522</t>
  </si>
  <si>
    <t>0.0351204246137172</t>
  </si>
  <si>
    <t>0.0351083781842834</t>
  </si>
  <si>
    <t>0.339101499034304</t>
  </si>
  <si>
    <t>0.0351057855847308</t>
  </si>
  <si>
    <t>0.339109445519697</t>
  </si>
  <si>
    <t>-0.0350845364170713</t>
  </si>
  <si>
    <t>0.339490176126354</t>
  </si>
  <si>
    <t>-0.0350852458885943</t>
  </si>
  <si>
    <t>0.0350739138122955</t>
  </si>
  <si>
    <t>0.339680600437333</t>
  </si>
  <si>
    <t>0.0350631458338712</t>
  </si>
  <si>
    <t>0.339772442124213</t>
  </si>
  <si>
    <t>0.0350637049754612</t>
  </si>
  <si>
    <t>0.0350658971945504</t>
  </si>
  <si>
    <t>0.0350532363606449</t>
  </si>
  <si>
    <t>0.339946749181373</t>
  </si>
  <si>
    <t>0.0350345152452426</t>
  </si>
  <si>
    <t>0.340321580940181</t>
  </si>
  <si>
    <t>0.0350276183925281</t>
  </si>
  <si>
    <t>0.340427500438589</t>
  </si>
  <si>
    <t>0.0350194009934795</t>
  </si>
  <si>
    <t>0.340563503123214</t>
  </si>
  <si>
    <t>0.0350155438808718</t>
  </si>
  <si>
    <t>0.340600262895521</t>
  </si>
  <si>
    <t>-0.0350026391119462</t>
  </si>
  <si>
    <t>0.340843063176161</t>
  </si>
  <si>
    <t>0.0349953447663163</t>
  </si>
  <si>
    <t>0.340958142942754</t>
  </si>
  <si>
    <t>0.034992557802307</t>
  </si>
  <si>
    <t>0.340970550555957</t>
  </si>
  <si>
    <t>-0.0349785259110782</t>
  </si>
  <si>
    <t>0.341121305738116</t>
  </si>
  <si>
    <t>0.0349769735387251</t>
  </si>
  <si>
    <t>0.0349775954055361</t>
  </si>
  <si>
    <t>0.0349804651512259</t>
  </si>
  <si>
    <t>0.0349642524639623</t>
  </si>
  <si>
    <t>0.341360143403919</t>
  </si>
  <si>
    <t>-0.0349509581692008</t>
  </si>
  <si>
    <t>0.341612164596747</t>
  </si>
  <si>
    <t>-0.0349359214913585</t>
  </si>
  <si>
    <t>0.341904070110717</t>
  </si>
  <si>
    <t>-0.0349253091187483</t>
  </si>
  <si>
    <t>0.342043943584617</t>
  </si>
  <si>
    <t>0.0349270270157339</t>
  </si>
  <si>
    <t>-0.0349157365701776</t>
  </si>
  <si>
    <t>0.342211302762098</t>
  </si>
  <si>
    <t>0.0349052779981654</t>
  </si>
  <si>
    <t>0.34239895264153</t>
  </si>
  <si>
    <t>-0.0348972177059324</t>
  </si>
  <si>
    <t>0.342531870831014</t>
  </si>
  <si>
    <t>-0.0348892220730385</t>
  </si>
  <si>
    <t>0.342574799901848</t>
  </si>
  <si>
    <t>-0.0348896924197927</t>
  </si>
  <si>
    <t>0.0348886138455856</t>
  </si>
  <si>
    <t>0.0348840172206263</t>
  </si>
  <si>
    <t>0.342628615726179</t>
  </si>
  <si>
    <t>-0.0348693679758293</t>
  </si>
  <si>
    <t>0.34291220270472</t>
  </si>
  <si>
    <t>0.0348668902527844</t>
  </si>
  <si>
    <t>0.342917608238075</t>
  </si>
  <si>
    <t>-0.0348588712979852</t>
  </si>
  <si>
    <t>0.343049711240613</t>
  </si>
  <si>
    <t>0.0348486915274203</t>
  </si>
  <si>
    <t>0.343211780217641</t>
  </si>
  <si>
    <t>0.0348459255280786</t>
  </si>
  <si>
    <t>-0.0348450618075628</t>
  </si>
  <si>
    <t>0.0348241585271591</t>
  </si>
  <si>
    <t>0.343541576262365</t>
  </si>
  <si>
    <t>-0.0348239249644931</t>
  </si>
  <si>
    <t>-0.0348156367568042</t>
  </si>
  <si>
    <t>0.343628717198137</t>
  </si>
  <si>
    <t>-0.0348167788091794</t>
  </si>
  <si>
    <t>-0.0348027270656309</t>
  </si>
  <si>
    <t>0.343872975483766</t>
  </si>
  <si>
    <t>0.0347960215051184</t>
  </si>
  <si>
    <t>0.34397523340588</t>
  </si>
  <si>
    <t>0.0347923956739428</t>
  </si>
  <si>
    <t>0.34400696914419</t>
  </si>
  <si>
    <t>-0.0347740812983273</t>
  </si>
  <si>
    <t>0.344142563400722</t>
  </si>
  <si>
    <t>0.0347784238652116</t>
  </si>
  <si>
    <t>-0.0347759412653288</t>
  </si>
  <si>
    <t>-0.0347730387649218</t>
  </si>
  <si>
    <t>-0.0347783189959215</t>
  </si>
  <si>
    <t>0.0347768844745836</t>
  </si>
  <si>
    <t>-0.0347696025142551</t>
  </si>
  <si>
    <t>0.344169991982319</t>
  </si>
  <si>
    <t>-0.0347586843982093</t>
  </si>
  <si>
    <t>0.344368833623644</t>
  </si>
  <si>
    <t>-0.0347473793249425</t>
  </si>
  <si>
    <t>0.344576619698179</t>
  </si>
  <si>
    <t>0.0347430618254327</t>
  </si>
  <si>
    <t>0.344624271958118</t>
  </si>
  <si>
    <t>-0.0347345286091076</t>
  </si>
  <si>
    <t>0.344768590654404</t>
  </si>
  <si>
    <t>0.0346890651035627</t>
  </si>
  <si>
    <t>0.345657858653986</t>
  </si>
  <si>
    <t>0.0346928483364546</t>
  </si>
  <si>
    <t>0.0346899788322564</t>
  </si>
  <si>
    <t>-0.0346748547766263</t>
  </si>
  <si>
    <t>0.345858345516838</t>
  </si>
  <si>
    <t>0.0346688733828028</t>
  </si>
  <si>
    <t>0.345915987151191</t>
  </si>
  <si>
    <t>0.0346649842766653</t>
  </si>
  <si>
    <t>0.345948895607727</t>
  </si>
  <si>
    <t>0.0346629638260489</t>
  </si>
  <si>
    <t>0.034656849576853</t>
  </si>
  <si>
    <t>0.346037967597356</t>
  </si>
  <si>
    <t>0.034646982041943</t>
  </si>
  <si>
    <t>0.346213339747139</t>
  </si>
  <si>
    <t>0.0346250563496498</t>
  </si>
  <si>
    <t>0.346666174148187</t>
  </si>
  <si>
    <t>0.0346202315484413</t>
  </si>
  <si>
    <t>0.34670852296581</t>
  </si>
  <si>
    <t>-0.0346187384076254</t>
  </si>
  <si>
    <t>-0.0346075172237575</t>
  </si>
  <si>
    <t>0.346915274582939</t>
  </si>
  <si>
    <t>-0.0345873438616192</t>
  </si>
  <si>
    <t>0.347328327387111</t>
  </si>
  <si>
    <t>0.0345797684659131</t>
  </si>
  <si>
    <t>0.347354854329845</t>
  </si>
  <si>
    <t>-0.0345794759068449</t>
  </si>
  <si>
    <t>-0.034569791060388697</t>
  </si>
  <si>
    <t>0.347526440575068</t>
  </si>
  <si>
    <t>0.0345438099523151</t>
  </si>
  <si>
    <t>0.348032287440119</t>
  </si>
  <si>
    <t>0.034543375748831</t>
  </si>
  <si>
    <t>0.0345377124832546</t>
  </si>
  <si>
    <t>0.348111291027165</t>
  </si>
  <si>
    <t>0.0345351337275793</t>
  </si>
  <si>
    <t>0.348119135865794</t>
  </si>
  <si>
    <t>-0.0345265371778641</t>
  </si>
  <si>
    <t>0.348214189433687</t>
  </si>
  <si>
    <t>-0.034526731745096</t>
  </si>
  <si>
    <t>0.0344826142588038</t>
  </si>
  <si>
    <t>0.349176991697161</t>
  </si>
  <si>
    <t>0.0344701206069537</t>
  </si>
  <si>
    <t>0.349367576129121</t>
  </si>
  <si>
    <t>0.0344698932372812</t>
  </si>
  <si>
    <t>-0.034457759568569</t>
  </si>
  <si>
    <t>0.349596455518842</t>
  </si>
  <si>
    <t>0.034453721843278703</t>
  </si>
  <si>
    <t>0.349638061231931</t>
  </si>
  <si>
    <t>0.0344459313125363</t>
  </si>
  <si>
    <t>0.349732699664032</t>
  </si>
  <si>
    <t>-0.034445153378391</t>
  </si>
  <si>
    <t>-0.0344367080196888</t>
  </si>
  <si>
    <t>0.349876340865638</t>
  </si>
  <si>
    <t>0.0344237806631735</t>
  </si>
  <si>
    <t>0.35012380713621</t>
  </si>
  <si>
    <t>-0.0344171841697701</t>
  </si>
  <si>
    <t>0.350224722814727</t>
  </si>
  <si>
    <t>-0.0344114730740306</t>
  </si>
  <si>
    <t>0.350305145784094</t>
  </si>
  <si>
    <t>-0.0344079147930402</t>
  </si>
  <si>
    <t>0.350335705545027</t>
  </si>
  <si>
    <t>0.0343894901867766</t>
  </si>
  <si>
    <t>0.35066704010254</t>
  </si>
  <si>
    <t>0.0343868997375959</t>
  </si>
  <si>
    <t>-0.0343875415011191</t>
  </si>
  <si>
    <t>0.0343773060202625</t>
  </si>
  <si>
    <t>0.350837550304318</t>
  </si>
  <si>
    <t>0.0343732797847088</t>
  </si>
  <si>
    <t>0.35087899576497</t>
  </si>
  <si>
    <t>-0.0343696131667183</t>
  </si>
  <si>
    <t>0.350912107913229</t>
  </si>
  <si>
    <t>0.034365625260856</t>
  </si>
  <si>
    <t>0.350952675915027</t>
  </si>
  <si>
    <t>-0.0343533436783779</t>
  </si>
  <si>
    <t>0.351185626742596</t>
  </si>
  <si>
    <t>-0.0343473370695011</t>
  </si>
  <si>
    <t>0.351273053803752</t>
  </si>
  <si>
    <t>0.0343308720130336</t>
  </si>
  <si>
    <t>0.351603264496579</t>
  </si>
  <si>
    <t>0.0343161052054911</t>
  </si>
  <si>
    <t>0.351842217260175</t>
  </si>
  <si>
    <t>-0.0343166037332048</t>
  </si>
  <si>
    <t>0.0342906947920804</t>
  </si>
  <si>
    <t>0.352380737734338</t>
  </si>
  <si>
    <t>-0.0342792171405706</t>
  </si>
  <si>
    <t>0.352543509979173</t>
  </si>
  <si>
    <t>0.0342804496575019</t>
  </si>
  <si>
    <t>-0.0342653866155831</t>
  </si>
  <si>
    <t>0.352813183554742</t>
  </si>
  <si>
    <t>-0.0342435758518763</t>
  </si>
  <si>
    <t>0.35326883484242</t>
  </si>
  <si>
    <t>0.0342337822930299</t>
  </si>
  <si>
    <t>0.353444804041728</t>
  </si>
  <si>
    <t>0.0342274188141641</t>
  </si>
  <si>
    <t>0.353488698111135</t>
  </si>
  <si>
    <t>0.034229556314625</t>
  </si>
  <si>
    <t>0.034218881825441</t>
  </si>
  <si>
    <t>0.35363544740304</t>
  </si>
  <si>
    <t>-0.0342099481783628</t>
  </si>
  <si>
    <t>0.353791482225978</t>
  </si>
  <si>
    <t>0.0341908340595927</t>
  </si>
  <si>
    <t>0.354185021516036</t>
  </si>
  <si>
    <t>0.0341781514213369</t>
  </si>
  <si>
    <t>0.354428709798176</t>
  </si>
  <si>
    <t>-0.0341730598986369</t>
  </si>
  <si>
    <t>0.354495267949446</t>
  </si>
  <si>
    <t>0.0341674815870186</t>
  </si>
  <si>
    <t>0.354573200321125</t>
  </si>
  <si>
    <t>0.0341356185852861</t>
  </si>
  <si>
    <t>0.355212883499211</t>
  </si>
  <si>
    <t>-0.0341356342647302</t>
  </si>
  <si>
    <t>-0.03411634712828</t>
  </si>
  <si>
    <t>0.355583888856351</t>
  </si>
  <si>
    <t>-0.0341136092808584</t>
  </si>
  <si>
    <t>0.0341130304278226</t>
  </si>
  <si>
    <t>-0.0341036039318901</t>
  </si>
  <si>
    <t>0.35575199750236</t>
  </si>
  <si>
    <t>0.0340823219384549</t>
  </si>
  <si>
    <t>0.356197710661202</t>
  </si>
  <si>
    <t>0.0340646031587488</t>
  </si>
  <si>
    <t>0.356560291191765</t>
  </si>
  <si>
    <t>-0.034048058111008</t>
  </si>
  <si>
    <t>0.356843030832802</t>
  </si>
  <si>
    <t>0.0340502825823388</t>
  </si>
  <si>
    <t>0.0340425468983968</t>
  </si>
  <si>
    <t>0.356919699318486</t>
  </si>
  <si>
    <t>-0.0340228596774194</t>
  </si>
  <si>
    <t>0.35732894286434</t>
  </si>
  <si>
    <t>-0.0340205915055314</t>
  </si>
  <si>
    <t>0.35732956385006</t>
  </si>
  <si>
    <t>-0.0340134871741252</t>
  </si>
  <si>
    <t>0.357443687613885</t>
  </si>
  <si>
    <t>0.0340032447436351</t>
  </si>
  <si>
    <t>0.357631508967248</t>
  </si>
  <si>
    <t>0.0339703856369107</t>
  </si>
  <si>
    <t>0.358350883241709</t>
  </si>
  <si>
    <t>-0.0339673374229904</t>
  </si>
  <si>
    <t>0.358369827525904</t>
  </si>
  <si>
    <t>-0.0339619590462428</t>
  </si>
  <si>
    <t>0.358419256756433</t>
  </si>
  <si>
    <t>-0.0339607507898909</t>
  </si>
  <si>
    <t>0.0339472707526767</t>
  </si>
  <si>
    <t>0.358630820644498</t>
  </si>
  <si>
    <t>0.0339488370211028</t>
  </si>
  <si>
    <t>0.0339205175012163</t>
  </si>
  <si>
    <t>0.359179361054871</t>
  </si>
  <si>
    <t>-0.0339194775290791</t>
  </si>
  <si>
    <t>0.0339146518049424</t>
  </si>
  <si>
    <t>0.359240192368576</t>
  </si>
  <si>
    <t>0.0339082851778892</t>
  </si>
  <si>
    <t>0.35933493702159</t>
  </si>
  <si>
    <t>-0.0339061443841874</t>
  </si>
  <si>
    <t>-0.033899013879206</t>
  </si>
  <si>
    <t>0.359421618416758</t>
  </si>
  <si>
    <t>0.0338979803992769</t>
  </si>
  <si>
    <t>-0.0338807349658953</t>
  </si>
  <si>
    <t>0.359775110528318</t>
  </si>
  <si>
    <t>0.033876652666384</t>
  </si>
  <si>
    <t>0.35981848812878803</t>
  </si>
  <si>
    <t>0.0338693630741674</t>
  </si>
  <si>
    <t>0.359937475035126</t>
  </si>
  <si>
    <t>0.033866722123263</t>
  </si>
  <si>
    <t>0.359946889175326</t>
  </si>
  <si>
    <t>-0.0338587571224831</t>
  </si>
  <si>
    <t>0.360081828799407</t>
  </si>
  <si>
    <t>-0.0338400194768085</t>
  </si>
  <si>
    <t>0.360467922929759</t>
  </si>
  <si>
    <t>-0.0338379052777072</t>
  </si>
  <si>
    <t>-0.0338169019211927</t>
  </si>
  <si>
    <t>0.36091079861043</t>
  </si>
  <si>
    <t>0.0338050513778625</t>
  </si>
  <si>
    <t>0.361137752394063</t>
  </si>
  <si>
    <t>0.0338009546592038</t>
  </si>
  <si>
    <t>0.36118156648364</t>
  </si>
  <si>
    <t>-0.0337884806302398</t>
  </si>
  <si>
    <t>0.361423363330405</t>
  </si>
  <si>
    <t>-0.0337800740873809</t>
  </si>
  <si>
    <t>0.361529218971726</t>
  </si>
  <si>
    <t>0.0337795182151995</t>
  </si>
  <si>
    <t>-0.033776803902718</t>
  </si>
  <si>
    <t>0.361540386330745</t>
  </si>
  <si>
    <t>-0.0337691289545808</t>
  </si>
  <si>
    <t>0.361668839394056</t>
  </si>
  <si>
    <t>-0.03375405188393</t>
  </si>
  <si>
    <t>0.361919377133805</t>
  </si>
  <si>
    <t>-0.0337558759880447</t>
  </si>
  <si>
    <t>-0.0337473512581445</t>
  </si>
  <si>
    <t>0.362024862019143</t>
  </si>
  <si>
    <t>0.033723994149645</t>
  </si>
  <si>
    <t>0.362524667023741</t>
  </si>
  <si>
    <t>-0.0337153831707347</t>
  </si>
  <si>
    <t>0.362569308131613</t>
  </si>
  <si>
    <t>0.0337197813739432</t>
  </si>
  <si>
    <t>-0.0337171918100225</t>
  </si>
  <si>
    <t>-0.0336982164526437</t>
  </si>
  <si>
    <t>0.362741169970796</t>
  </si>
  <si>
    <t>0.0337030229657597</t>
  </si>
  <si>
    <t>-0.0336978938728611</t>
  </si>
  <si>
    <t>0.0336969203366622</t>
  </si>
  <si>
    <t>-0.0336972235456197</t>
  </si>
  <si>
    <t>0.0336750947630882</t>
  </si>
  <si>
    <t>0.363152102425385</t>
  </si>
  <si>
    <t>0.0336756927328419</t>
  </si>
  <si>
    <t>-0.0336690873918774</t>
  </si>
  <si>
    <t>0.363241380917255</t>
  </si>
  <si>
    <t>0.0336609486010907</t>
  </si>
  <si>
    <t>0.363381209293773</t>
  </si>
  <si>
    <t>-0.0336576131453527</t>
  </si>
  <si>
    <t>0.363382024913701</t>
  </si>
  <si>
    <t>-0.0336564328981879</t>
  </si>
  <si>
    <t>0.0336541727303921</t>
  </si>
  <si>
    <t>0.363382496036607</t>
  </si>
  <si>
    <t>0.0336519284280702</t>
  </si>
  <si>
    <t>0.363382596623207</t>
  </si>
  <si>
    <t>0.0336439020349992</t>
  </si>
  <si>
    <t>0.363519793511307</t>
  </si>
  <si>
    <t>-0.0336393680961108</t>
  </si>
  <si>
    <t>0.363521889907701</t>
  </si>
  <si>
    <t>-0.033639334222258</t>
  </si>
  <si>
    <t>0.0336282357141849</t>
  </si>
  <si>
    <t>0.36373198477125</t>
  </si>
  <si>
    <t>-0.0336197202961781</t>
  </si>
  <si>
    <t>0.363880866139609</t>
  </si>
  <si>
    <t>-0.0336109588795072</t>
  </si>
  <si>
    <t>0.364035623423035</t>
  </si>
  <si>
    <t>-0.0336065858032462</t>
  </si>
  <si>
    <t>0.364049622624463</t>
  </si>
  <si>
    <t>-0.0336058901875524</t>
  </si>
  <si>
    <t>-0.0335963001297436</t>
  </si>
  <si>
    <t>0.364170945455991</t>
  </si>
  <si>
    <t>-0.0335975710817758</t>
  </si>
  <si>
    <t>0.0335880075334793</t>
  </si>
  <si>
    <t>0.364314647151207</t>
  </si>
  <si>
    <t>-0.0335846088374612</t>
  </si>
  <si>
    <t>0.364342183778766</t>
  </si>
  <si>
    <t>-0.0335767923682578</t>
  </si>
  <si>
    <t>0.364474620764686</t>
  </si>
  <si>
    <t>-0.0335735079439047</t>
  </si>
  <si>
    <t>0.364499455162304</t>
  </si>
  <si>
    <t>-0.0335704777913315</t>
  </si>
  <si>
    <t>0.36451825628048</t>
  </si>
  <si>
    <t>-0.0335509062652424</t>
  </si>
  <si>
    <t>0.364930015593022</t>
  </si>
  <si>
    <t>0.0335427275792018</t>
  </si>
  <si>
    <t>0.365071194891458</t>
  </si>
  <si>
    <t>-0.0335298595943282</t>
  </si>
  <si>
    <t>0.365323915238057</t>
  </si>
  <si>
    <t>-0.0335175579662325</t>
  </si>
  <si>
    <t>0.365563272527349</t>
  </si>
  <si>
    <t>-0.0334883838517618</t>
  </si>
  <si>
    <t>0.365851328615959</t>
  </si>
  <si>
    <t>-0.0334895549706698</t>
  </si>
  <si>
    <t>-0.0335012714481876</t>
  </si>
  <si>
    <t>-0.03348866430214</t>
  </si>
  <si>
    <t>0.0334931972980291</t>
  </si>
  <si>
    <t>0.033487055318912</t>
  </si>
  <si>
    <t>-0.0334875101172471</t>
  </si>
  <si>
    <t>-0.0334928864843887</t>
  </si>
  <si>
    <t>-0.0334853071317805</t>
  </si>
  <si>
    <t>0.0334827651414085</t>
  </si>
  <si>
    <t>0.365858577167708</t>
  </si>
  <si>
    <t>-0.0334716307579484</t>
  </si>
  <si>
    <t>0.366070334646321</t>
  </si>
  <si>
    <t>0.0334541413639155</t>
  </si>
  <si>
    <t>0.366433532605956</t>
  </si>
  <si>
    <t>0.0334471991490202</t>
  </si>
  <si>
    <t>0.366545610088725</t>
  </si>
  <si>
    <t>-0.0334369078735003</t>
  </si>
  <si>
    <t>0.366658295442659</t>
  </si>
  <si>
    <t>-0.0334364813606586</t>
  </si>
  <si>
    <t>0.033435757423734</t>
  </si>
  <si>
    <t>0.0334322062744224</t>
  </si>
  <si>
    <t>0.366689606699954</t>
  </si>
  <si>
    <t>-0.0334276819316599</t>
  </si>
  <si>
    <t>0.366690815894923</t>
  </si>
  <si>
    <t>-0.0334282287547053</t>
  </si>
  <si>
    <t>0.0334251890709261</t>
  </si>
  <si>
    <t>0.366696925243987</t>
  </si>
  <si>
    <t>0.0334229070176055</t>
  </si>
  <si>
    <t>0.36669801719798</t>
  </si>
  <si>
    <t>0.0334051372366859</t>
  </si>
  <si>
    <t>0.367014920442706</t>
  </si>
  <si>
    <t>0.0334056900234211</t>
  </si>
  <si>
    <t>-0.0334017209215744</t>
  </si>
  <si>
    <t>0.367043055469573</t>
  </si>
  <si>
    <t>0.033394405043324</t>
  </si>
  <si>
    <t>0.367133256381091</t>
  </si>
  <si>
    <t>-0.0333934656412472</t>
  </si>
  <si>
    <t>0.0333877381701565</t>
  </si>
  <si>
    <t>0.367216510553628</t>
  </si>
  <si>
    <t>0.0333801362250014</t>
  </si>
  <si>
    <t>0.367344479508773</t>
  </si>
  <si>
    <t>0.0333722579160631</t>
  </si>
  <si>
    <t>0.367479068396287</t>
  </si>
  <si>
    <t>0.033360417057540503</t>
  </si>
  <si>
    <t>0.367708241475037</t>
  </si>
  <si>
    <t>-0.0333434682954223</t>
  </si>
  <si>
    <t>0.368059464927466</t>
  </si>
  <si>
    <t>-0.0333327354773204</t>
  </si>
  <si>
    <t>0.368262399034553</t>
  </si>
  <si>
    <t>0.0333283329132422</t>
  </si>
  <si>
    <t>0.368314153579152</t>
  </si>
  <si>
    <t>0.0333243362996455</t>
  </si>
  <si>
    <t>0.368356216309472</t>
  </si>
  <si>
    <t>-0.0333218839299249</t>
  </si>
  <si>
    <t>0.368361391580593</t>
  </si>
  <si>
    <t>-0.0333030670865865</t>
  </si>
  <si>
    <t>0.368757655411645</t>
  </si>
  <si>
    <t>-0.0332904717768872</t>
  </si>
  <si>
    <t>0.368874159521763</t>
  </si>
  <si>
    <t>-0.0332868718288755</t>
  </si>
  <si>
    <t>-0.0332825464241847</t>
  </si>
  <si>
    <t>-0.033283181387597</t>
  </si>
  <si>
    <t>-0.0332949400695677</t>
  </si>
  <si>
    <t>-0.0332855715971186</t>
  </si>
  <si>
    <t>0.0332841789437723</t>
  </si>
  <si>
    <t>-0.033273022265985</t>
  </si>
  <si>
    <t>0.369048449923145</t>
  </si>
  <si>
    <t>-0.0332707050419724</t>
  </si>
  <si>
    <t>0.369050426455572</t>
  </si>
  <si>
    <t>0.0332682027944893</t>
  </si>
  <si>
    <t>0.369056832650481</t>
  </si>
  <si>
    <t>-0.0332562979390667</t>
  </si>
  <si>
    <t>0.369234678202066</t>
  </si>
  <si>
    <t>0.033253877820854</t>
  </si>
  <si>
    <t>0.369239130922773</t>
  </si>
  <si>
    <t>-0.0332444527162664</t>
  </si>
  <si>
    <t>0.369411152555196</t>
  </si>
  <si>
    <t>-0.0332327729346273</t>
  </si>
  <si>
    <t>0.369637184619206</t>
  </si>
  <si>
    <t>0.0332248395320239</t>
  </si>
  <si>
    <t>0.369773609340152</t>
  </si>
  <si>
    <t>-0.033219608429819</t>
  </si>
  <si>
    <t>0.369845362591184</t>
  </si>
  <si>
    <t>-0.0332028554058862</t>
  </si>
  <si>
    <t>0.370168843717231</t>
  </si>
  <si>
    <t>0.0332010831101589</t>
  </si>
  <si>
    <t>0.033199399252616</t>
  </si>
  <si>
    <t>-0.0331959831114533</t>
  </si>
  <si>
    <t>0.370197168768987</t>
  </si>
  <si>
    <t>0.0331922152525338</t>
  </si>
  <si>
    <t>0.370223530572232</t>
  </si>
  <si>
    <t>-0.0331904158470782</t>
  </si>
  <si>
    <t>0.0331569930802182</t>
  </si>
  <si>
    <t>0.370917570536339</t>
  </si>
  <si>
    <t>0.0331544770954274</t>
  </si>
  <si>
    <t>0.370924339437865</t>
  </si>
  <si>
    <t>-0.0331387241454794</t>
  </si>
  <si>
    <t>0.371248672325145</t>
  </si>
  <si>
    <t>-0.033130695694541</t>
  </si>
  <si>
    <t>0.371280529197015</t>
  </si>
  <si>
    <t>-0.033132837879645</t>
  </si>
  <si>
    <t>0.0331314505968201</t>
  </si>
  <si>
    <t>-0.0331144012226501</t>
  </si>
  <si>
    <t>0.371618044311634</t>
  </si>
  <si>
    <t>-0.033111047341084</t>
  </si>
  <si>
    <t>0.371644944584296</t>
  </si>
  <si>
    <t>-0.0331050205578624</t>
  </si>
  <si>
    <t>0.371736034284827</t>
  </si>
  <si>
    <t>-0.0330998113668964</t>
  </si>
  <si>
    <t>0.371807501850054</t>
  </si>
  <si>
    <t>-0.0330967576978344</t>
  </si>
  <si>
    <t>0.371826071049965</t>
  </si>
  <si>
    <t>0.0330928907014678</t>
  </si>
  <si>
    <t>0.0330923393385843</t>
  </si>
  <si>
    <t>0.033086986945848</t>
  </si>
  <si>
    <t>0.371900997515017</t>
  </si>
  <si>
    <t>-0.0330834648386933</t>
  </si>
  <si>
    <t>0.371931972920832</t>
  </si>
  <si>
    <t>0.0330709758810852</t>
  </si>
  <si>
    <t>0.372035590109738</t>
  </si>
  <si>
    <t>0.033070222965144</t>
  </si>
  <si>
    <t>0.0330755878540805</t>
  </si>
  <si>
    <t>-0.0330706522757023</t>
  </si>
  <si>
    <t>0.0330377205579081</t>
  </si>
  <si>
    <t>0.372602124092106</t>
  </si>
  <si>
    <t>0.0330394752453915</t>
  </si>
  <si>
    <t>0.0330401025959704</t>
  </si>
  <si>
    <t>0.0330399459610812</t>
  </si>
  <si>
    <t>0.0330217279041609</t>
  </si>
  <si>
    <t>0.372933052393836</t>
  </si>
  <si>
    <t>-0.0330174412037921</t>
  </si>
  <si>
    <t>0.372936014958646</t>
  </si>
  <si>
    <t>-0.0330171413593275</t>
  </si>
  <si>
    <t>-0.0330118954163655</t>
  </si>
  <si>
    <t>0.373008529702829</t>
  </si>
  <si>
    <t>0.0330067180554575</t>
  </si>
  <si>
    <t>0.37307940430442</t>
  </si>
  <si>
    <t>-0.0330020321920776</t>
  </si>
  <si>
    <t>0.3731271096979</t>
  </si>
  <si>
    <t>-0.0330002730764227</t>
  </si>
  <si>
    <t>-0.0329968900979358</t>
  </si>
  <si>
    <t>0.373145775746088</t>
  </si>
  <si>
    <t>-0.032995035917108</t>
  </si>
  <si>
    <t>0.0329845512147519</t>
  </si>
  <si>
    <t>0.373344387750977</t>
  </si>
  <si>
    <t>0.0329748817277021</t>
  </si>
  <si>
    <t>0.373522893950909</t>
  </si>
  <si>
    <t>-0.0329726739224887</t>
  </si>
  <si>
    <t>-0.0329554673146749</t>
  </si>
  <si>
    <t>0.373883520075262</t>
  </si>
  <si>
    <t>-0.0329499086946199</t>
  </si>
  <si>
    <t>0.373963687822759</t>
  </si>
  <si>
    <t>0.032938534799784</t>
  </si>
  <si>
    <t>0.37418399641531</t>
  </si>
  <si>
    <t>0.0329348489169056</t>
  </si>
  <si>
    <t>0.374219066763807</t>
  </si>
  <si>
    <t>0.0329174854154414</t>
  </si>
  <si>
    <t>0.3745300989624</t>
  </si>
  <si>
    <t>-0.0329194832887077</t>
  </si>
  <si>
    <t>0.0329140998489632</t>
  </si>
  <si>
    <t>0.374557949325429</t>
  </si>
  <si>
    <t>0.0329069899269719</t>
  </si>
  <si>
    <t>0.374558740949594</t>
  </si>
  <si>
    <t>0.0329114877897756</t>
  </si>
  <si>
    <t>-0.032906085305338</t>
  </si>
  <si>
    <t>0.0329051468773637</t>
  </si>
  <si>
    <t>-0.0329018626679977</t>
  </si>
  <si>
    <t>0.374584170086419</t>
  </si>
  <si>
    <t>0.0328867141243415</t>
  </si>
  <si>
    <t>0.374895731291872</t>
  </si>
  <si>
    <t>0.0328602373610566</t>
  </si>
  <si>
    <t>0.375474399681074</t>
  </si>
  <si>
    <t>-0.0328582785350086</t>
  </si>
  <si>
    <t>0.0328509873956136</t>
  </si>
  <si>
    <t>0.375596623565494</t>
  </si>
  <si>
    <t>0.0328432514948993</t>
  </si>
  <si>
    <t>0.375729616030038</t>
  </si>
  <si>
    <t>0.0328379228327547</t>
  </si>
  <si>
    <t>0.375804474243866</t>
  </si>
  <si>
    <t>-0.0328315265941175</t>
  </si>
  <si>
    <t>0.375905138906446</t>
  </si>
  <si>
    <t>-0.0328180070758403</t>
  </si>
  <si>
    <t>0.376123043787827</t>
  </si>
  <si>
    <t>-0.0328158206696732</t>
  </si>
  <si>
    <t>-0.0328110641631766</t>
  </si>
  <si>
    <t>0.376184124056986</t>
  </si>
  <si>
    <t>-0.0328082716659598</t>
  </si>
  <si>
    <t>0.376197734721829</t>
  </si>
  <si>
    <t>-0.0327966328609206</t>
  </si>
  <si>
    <t>0.376425228786339</t>
  </si>
  <si>
    <t>0.0327825687681166</t>
  </si>
  <si>
    <t>0.376603620557382</t>
  </si>
  <si>
    <t>-0.0327860777749865</t>
  </si>
  <si>
    <t>-0.0327829508060302</t>
  </si>
  <si>
    <t>-0.0327634688634616</t>
  </si>
  <si>
    <t>0.377011825968568</t>
  </si>
  <si>
    <t>0.0327610979435078</t>
  </si>
  <si>
    <t>0.377015250440266</t>
  </si>
  <si>
    <t>-0.0327313546574325</t>
  </si>
  <si>
    <t>0.377066727551121</t>
  </si>
  <si>
    <t>-0.0327300081941095</t>
  </si>
  <si>
    <t>-0.032736442966057</t>
  </si>
  <si>
    <t>-0.0327414930064461</t>
  </si>
  <si>
    <t>-0.0327423568833001</t>
  </si>
  <si>
    <t>0.0327331769583992</t>
  </si>
  <si>
    <t>0.0327327693347469</t>
  </si>
  <si>
    <t>0.0327553051161403</t>
  </si>
  <si>
    <t>-0.0327420244622495</t>
  </si>
  <si>
    <t>-0.0327325090651425</t>
  </si>
  <si>
    <t>0.0327364502911988</t>
  </si>
  <si>
    <t>0.0327479943485557</t>
  </si>
  <si>
    <t>-0.0327304285803523</t>
  </si>
  <si>
    <t>-0.0327236861883644</t>
  </si>
  <si>
    <t>0.377165823709771</t>
  </si>
  <si>
    <t>0.032717727936329</t>
  </si>
  <si>
    <t>0.377202262196388</t>
  </si>
  <si>
    <t>-0.0327197143289241</t>
  </si>
  <si>
    <t>-0.0327152529154585</t>
  </si>
  <si>
    <t>0.377208290664873</t>
  </si>
  <si>
    <t>0.0327004608904842</t>
  </si>
  <si>
    <t>0.377480631327271</t>
  </si>
  <si>
    <t>-0.032682588081066</t>
  </si>
  <si>
    <t>0.377783509905845</t>
  </si>
  <si>
    <t>0.0326847710897891</t>
  </si>
  <si>
    <t>0.0326795319262035</t>
  </si>
  <si>
    <t>0.377803622209996</t>
  </si>
  <si>
    <t>0.0326772768108655</t>
  </si>
  <si>
    <t>0.377804339122161</t>
  </si>
  <si>
    <t>0.0326646468251183</t>
  </si>
  <si>
    <t>0.378056371566677</t>
  </si>
  <si>
    <t>0.0326565110643851</t>
  </si>
  <si>
    <t>0.378199583795734</t>
  </si>
  <si>
    <t>0.0326447872908417</t>
  </si>
  <si>
    <t>0.378429809093413</t>
  </si>
  <si>
    <t>0.0326420142045317</t>
  </si>
  <si>
    <t>0.378443080742316</t>
  </si>
  <si>
    <t>-0.0326374118422978</t>
  </si>
  <si>
    <t>0.378446758238512</t>
  </si>
  <si>
    <t>-0.0326382576469358</t>
  </si>
  <si>
    <t>-0.0326262980189322</t>
  </si>
  <si>
    <t>0.378662274126075</t>
  </si>
  <si>
    <t>0.0326231088223245</t>
  </si>
  <si>
    <t>0.37868565297383</t>
  </si>
  <si>
    <t>0.0326141751164617</t>
  </si>
  <si>
    <t>0.378848363919809</t>
  </si>
  <si>
    <t>0.0326068525226602</t>
  </si>
  <si>
    <t>0.37891805022573</t>
  </si>
  <si>
    <t>0.0326085465676301</t>
  </si>
  <si>
    <t>-0.0326038329038779</t>
  </si>
  <si>
    <t>0.37893733456367</t>
  </si>
  <si>
    <t>-0.0325990863593116</t>
  </si>
  <si>
    <t>0.378955497454999</t>
  </si>
  <si>
    <t>-0.0325982527555765</t>
  </si>
  <si>
    <t>-0.0325964114196451</t>
  </si>
  <si>
    <t>0.0325895275920702</t>
  </si>
  <si>
    <t>0.379014595015243</t>
  </si>
  <si>
    <t>-0.0325897972490135</t>
  </si>
  <si>
    <t>-0.0325789618819836</t>
  </si>
  <si>
    <t>0.379216983546777</t>
  </si>
  <si>
    <t>0.0325580703605859</t>
  </si>
  <si>
    <t>0.379670141877304</t>
  </si>
  <si>
    <t>0.0325528216576977</t>
  </si>
  <si>
    <t>0.379743596810892</t>
  </si>
  <si>
    <t>-0.0325475115133664</t>
  </si>
  <si>
    <t>0.379818553859589</t>
  </si>
  <si>
    <t>0.0325445555395389</t>
  </si>
  <si>
    <t>0.379836335788294</t>
  </si>
  <si>
    <t>-0.0325375519130132</t>
  </si>
  <si>
    <t>0.379952446970942</t>
  </si>
  <si>
    <t>0.0325271704272423</t>
  </si>
  <si>
    <t>0.380150662316615</t>
  </si>
  <si>
    <t>-0.032521311767612</t>
  </si>
  <si>
    <t>0.380239001744919</t>
  </si>
  <si>
    <t>0.0325151831688246</t>
  </si>
  <si>
    <t>0.380333915963016</t>
  </si>
  <si>
    <t>-0.0325102101363829</t>
  </si>
  <si>
    <t>0.380400751713326</t>
  </si>
  <si>
    <t>-0.0325075274334183</t>
  </si>
  <si>
    <t>0.380411914911812</t>
  </si>
  <si>
    <t>-0.0325049884358303</t>
  </si>
  <si>
    <t>0.380419589520073</t>
  </si>
  <si>
    <t>-0.0324981381720311</t>
  </si>
  <si>
    <t>0.380532081227526</t>
  </si>
  <si>
    <t>-0.0324641681853887</t>
  </si>
  <si>
    <t>0.381304492502807</t>
  </si>
  <si>
    <t>0.0324567970569134</t>
  </si>
  <si>
    <t>0.381429821396799</t>
  </si>
  <si>
    <t>-0.0324540765936735</t>
  </si>
  <si>
    <t>0.381441909202681</t>
  </si>
  <si>
    <t>0.0324470619047643</t>
  </si>
  <si>
    <t>0.381535775559382</t>
  </si>
  <si>
    <t>0.0324457745545236</t>
  </si>
  <si>
    <t>-0.0324356561043808</t>
  </si>
  <si>
    <t>0.381728077816635</t>
  </si>
  <si>
    <t>0.0324300664197949</t>
  </si>
  <si>
    <t>0.381810084350517</t>
  </si>
  <si>
    <t>-0.0324245350811302</t>
  </si>
  <si>
    <t>0.381890680549385</t>
  </si>
  <si>
    <t>0.0324212363795921</t>
  </si>
  <si>
    <t>0.381916880388434</t>
  </si>
  <si>
    <t>0.0324166666485963</t>
  </si>
  <si>
    <t>0.381974058363238</t>
  </si>
  <si>
    <t>0.0324094611489741</t>
  </si>
  <si>
    <t>0.382037279172999</t>
  </si>
  <si>
    <t>-0.0324074033484558</t>
  </si>
  <si>
    <t>0.0324116498150103</t>
  </si>
  <si>
    <t>-0.0323891362364848</t>
  </si>
  <si>
    <t>0.382428401597533</t>
  </si>
  <si>
    <t>0.0323792768242424</t>
  </si>
  <si>
    <t>0.382614648960569</t>
  </si>
  <si>
    <t>-0.0323766875610197</t>
  </si>
  <si>
    <t>0.38262358013696</t>
  </si>
  <si>
    <t>-0.0323722494598551</t>
  </si>
  <si>
    <t>0.382677616054257</t>
  </si>
  <si>
    <t>0.0323686772034792</t>
  </si>
  <si>
    <t>0.382710535693923</t>
  </si>
  <si>
    <t>-0.0323601627242152</t>
  </si>
  <si>
    <t>0.382815443535359</t>
  </si>
  <si>
    <t>0.0323577095848331</t>
  </si>
  <si>
    <t>-0.0323577781729041</t>
  </si>
  <si>
    <t>-0.0323483239450196</t>
  </si>
  <si>
    <t>0.382990233138455</t>
  </si>
  <si>
    <t>0.0323189743739085</t>
  </si>
  <si>
    <t>0.383652628880161</t>
  </si>
  <si>
    <t>0.0323071993741669</t>
  </si>
  <si>
    <t>0.383813870550813</t>
  </si>
  <si>
    <t>0.0323057067355255</t>
  </si>
  <si>
    <t>-0.0323064736571266</t>
  </si>
  <si>
    <t>-0.0322991049384182</t>
  </si>
  <si>
    <t>0.383920891686471</t>
  </si>
  <si>
    <t>0.0322921853106152</t>
  </si>
  <si>
    <t>0.384035700346517</t>
  </si>
  <si>
    <t>0.032288373052651</t>
  </si>
  <si>
    <t>0.3840745608408</t>
  </si>
  <si>
    <t>0.0322828973621891</t>
  </si>
  <si>
    <t>0.384154093914512</t>
  </si>
  <si>
    <t>0.0322774773436208</t>
  </si>
  <si>
    <t>0.38419089706418</t>
  </si>
  <si>
    <t>0.0322769475685786</t>
  </si>
  <si>
    <t>-0.0322718022560506</t>
  </si>
  <si>
    <t>0.384262371275465</t>
  </si>
  <si>
    <t>-0.0322688079994541</t>
  </si>
  <si>
    <t>0.384263826903034</t>
  </si>
  <si>
    <t>0.0322650779131528</t>
  </si>
  <si>
    <t>-0.0322663621287423</t>
  </si>
  <si>
    <t>0.0322535170467407</t>
  </si>
  <si>
    <t>0.3844847994958</t>
  </si>
  <si>
    <t>0.0322493773417898</t>
  </si>
  <si>
    <t>0.032249865494609</t>
  </si>
  <si>
    <t>0.0322416699844489</t>
  </si>
  <si>
    <t>0.384618982660443</t>
  </si>
  <si>
    <t>-0.0322209831169229</t>
  </si>
  <si>
    <t>0.385070831789127</t>
  </si>
  <si>
    <t>-0.0322101276020067</t>
  </si>
  <si>
    <t>0.385282223547499</t>
  </si>
  <si>
    <t>-0.0321891198674228</t>
  </si>
  <si>
    <t>0.385742438361989</t>
  </si>
  <si>
    <t>-0.0321789443776049</t>
  </si>
  <si>
    <t>0.385815151695243</t>
  </si>
  <si>
    <t>0.0321772658063459</t>
  </si>
  <si>
    <t>-0.0321794733982922</t>
  </si>
  <si>
    <t>-0.0321776235565479</t>
  </si>
  <si>
    <t>0.0321741290893413</t>
  </si>
  <si>
    <t>0.3858375862062</t>
  </si>
  <si>
    <t>0.0321695727297913</t>
  </si>
  <si>
    <t>0.385865178218321</t>
  </si>
  <si>
    <t>0.0321685612023522</t>
  </si>
  <si>
    <t>-0.032162432620672</t>
  </si>
  <si>
    <t>0.385879768415309</t>
  </si>
  <si>
    <t>-0.0321590843442308</t>
  </si>
  <si>
    <t>-0.0321594428318515</t>
  </si>
  <si>
    <t>0.0321622288117862</t>
  </si>
  <si>
    <t>0.0321521197492504</t>
  </si>
  <si>
    <t>0.385996037985709</t>
  </si>
  <si>
    <t>-0.0321498792619224</t>
  </si>
  <si>
    <t>0.385996545221732</t>
  </si>
  <si>
    <t>-0.0321442256422772</t>
  </si>
  <si>
    <t>0.386080704621469</t>
  </si>
  <si>
    <t>-0.032141903327452</t>
  </si>
  <si>
    <t>0.386083224818426</t>
  </si>
  <si>
    <t>-0.0321357442384716</t>
  </si>
  <si>
    <t>0.386179787985466</t>
  </si>
  <si>
    <t>-0.032115277769469</t>
  </si>
  <si>
    <t>0.386602517265624</t>
  </si>
  <si>
    <t>-0.0321140653440838</t>
  </si>
  <si>
    <t>0.0321090176099972</t>
  </si>
  <si>
    <t>0.386627076598324</t>
  </si>
  <si>
    <t>0.0321086253436093</t>
  </si>
  <si>
    <t>0.0321047893320332</t>
  </si>
  <si>
    <t>0.386666733255951</t>
  </si>
  <si>
    <t>-0.0321025705846802</t>
  </si>
  <si>
    <t>0.032095565042023697</t>
  </si>
  <si>
    <t>0.386784151985603</t>
  </si>
  <si>
    <t>0.0320681222286435</t>
  </si>
  <si>
    <t>0.387403278182308</t>
  </si>
  <si>
    <t>-0.0320649922951655</t>
  </si>
  <si>
    <t>0.38742563815177</t>
  </si>
  <si>
    <t>0.0320579740617163</t>
  </si>
  <si>
    <t>0.387440106611745</t>
  </si>
  <si>
    <t>-0.032055373502196</t>
  </si>
  <si>
    <t>0.0320586778904057</t>
  </si>
  <si>
    <t>-0.0320533089293387</t>
  </si>
  <si>
    <t>0.0320573229194826</t>
  </si>
  <si>
    <t>-0.0320422888103125</t>
  </si>
  <si>
    <t>0.387656268607693</t>
  </si>
  <si>
    <t>-0.0320267541505876</t>
  </si>
  <si>
    <t>0.387795455543368</t>
  </si>
  <si>
    <t>-0.0320258818363562</t>
  </si>
  <si>
    <t>0.0320314655010149</t>
  </si>
  <si>
    <t>0.0320280230961455</t>
  </si>
  <si>
    <t>-0.032025532547455</t>
  </si>
  <si>
    <t>0.0320167913741065</t>
  </si>
  <si>
    <t>0.387955725401657</t>
  </si>
  <si>
    <t>0.0320010084184369</t>
  </si>
  <si>
    <t>0.388258407717431</t>
  </si>
  <si>
    <t>0.0319978227146295</t>
  </si>
  <si>
    <t>0.0319986129484082</t>
  </si>
  <si>
    <t>0.0319856819611751</t>
  </si>
  <si>
    <t>0.388469562318378</t>
  </si>
  <si>
    <t>0.0319847992443957</t>
  </si>
  <si>
    <t>-0.0319722926272315</t>
  </si>
  <si>
    <t>0.388714579023224</t>
  </si>
  <si>
    <t>0.0319704019096799</t>
  </si>
  <si>
    <t>-0.0319614365007573</t>
  </si>
  <si>
    <t>0.388880589593343</t>
  </si>
  <si>
    <t>-0.0319530360266098</t>
  </si>
  <si>
    <t>0.38897817626816</t>
  </si>
  <si>
    <t>-0.0319538636027787</t>
  </si>
  <si>
    <t>0.0319490214802744</t>
  </si>
  <si>
    <t>0.38902240886407</t>
  </si>
  <si>
    <t>0.0319444708642582</t>
  </si>
  <si>
    <t>0.38907983902233</t>
  </si>
  <si>
    <t>-0.031934289871715</t>
  </si>
  <si>
    <t>0.38927586218166</t>
  </si>
  <si>
    <t>-0.0319288102208354</t>
  </si>
  <si>
    <t>0.389356186881779</t>
  </si>
  <si>
    <t>-0.0319175883731218</t>
  </si>
  <si>
    <t>0.389577926773935</t>
  </si>
  <si>
    <t>-0.0319092766651297</t>
  </si>
  <si>
    <t>0.389728049358654</t>
  </si>
  <si>
    <t>0.0319019757486772</t>
  </si>
  <si>
    <t>0.389853300700045</t>
  </si>
  <si>
    <t>-0.0318807201665543</t>
  </si>
  <si>
    <t>0.390322577162573</t>
  </si>
  <si>
    <t>-0.0318634928606064</t>
  </si>
  <si>
    <t>0.390692816049986</t>
  </si>
  <si>
    <t>0.0318551162543832</t>
  </si>
  <si>
    <t>0.390844796703748</t>
  </si>
  <si>
    <t>-0.0318406248055761</t>
  </si>
  <si>
    <t>0.391147785413481</t>
  </si>
  <si>
    <t>-0.0318282991787759</t>
  </si>
  <si>
    <t>0.391342621528337</t>
  </si>
  <si>
    <t>0.0318294162933898</t>
  </si>
  <si>
    <t>-0.0318205873476458</t>
  </si>
  <si>
    <t>0.391478328393538</t>
  </si>
  <si>
    <t>-0.0318166423657976</t>
  </si>
  <si>
    <t>0.391520992641453</t>
  </si>
  <si>
    <t>0.0317983900008696</t>
  </si>
  <si>
    <t>0.391917261404216</t>
  </si>
  <si>
    <t>-0.0317935733813259</t>
  </si>
  <si>
    <t>0.391981499170211</t>
  </si>
  <si>
    <t>-0.0317767872848321</t>
  </si>
  <si>
    <t>0.392049224370836</t>
  </si>
  <si>
    <t>0.0317859123510836</t>
  </si>
  <si>
    <t>-0.0317753108692174</t>
  </si>
  <si>
    <t>0.0317793333991696</t>
  </si>
  <si>
    <t>0.0317784584641971</t>
  </si>
  <si>
    <t>-0.031777518877812</t>
  </si>
  <si>
    <t>-0.0317835396770519</t>
  </si>
  <si>
    <t>0.0317722877685559</t>
  </si>
  <si>
    <t>0.392069156859288</t>
  </si>
  <si>
    <t>0.0317644405936857</t>
  </si>
  <si>
    <t>0.392208357613391</t>
  </si>
  <si>
    <t>-0.0317509695746171</t>
  </si>
  <si>
    <t>0.392486685293513</t>
  </si>
  <si>
    <t>0.0317322892208901</t>
  </si>
  <si>
    <t>0.39287933797414</t>
  </si>
  <si>
    <t>0.0317306671860576</t>
  </si>
  <si>
    <t>0.0317277932230582</t>
  </si>
  <si>
    <t>0.392895598064439</t>
  </si>
  <si>
    <t>0.0317209944899314</t>
  </si>
  <si>
    <t>0.392899282577541</t>
  </si>
  <si>
    <t>-0.0317222988557493</t>
  </si>
  <si>
    <t>-0.0317228189885873</t>
  </si>
  <si>
    <t>0.0317105569752597</t>
  </si>
  <si>
    <t>0.393102781531978</t>
  </si>
  <si>
    <t>0.0316967658580516</t>
  </si>
  <si>
    <t>0.393389402579365</t>
  </si>
  <si>
    <t>-0.0316870002626113</t>
  </si>
  <si>
    <t>0.393576407468046</t>
  </si>
  <si>
    <t>-0.0316824981486341</t>
  </si>
  <si>
    <t>0.393633033186997</t>
  </si>
  <si>
    <t>-0.031664511676952</t>
  </si>
  <si>
    <t>0.394023897358491</t>
  </si>
  <si>
    <t>0.0316570738950405</t>
  </si>
  <si>
    <t>0.394153352902537</t>
  </si>
  <si>
    <t>-0.0316524761744543</t>
  </si>
  <si>
    <t>0.394212394151225</t>
  </si>
  <si>
    <t>-0.031646666415473</t>
  </si>
  <si>
    <t>0.394246526199099</t>
  </si>
  <si>
    <t>-0.0316484738686514</t>
  </si>
  <si>
    <t>0.0316310782951654</t>
  </si>
  <si>
    <t>0.394578228022353</t>
  </si>
  <si>
    <t>0.0316198909339425</t>
  </si>
  <si>
    <t>0.394745832133428</t>
  </si>
  <si>
    <t>-0.0316210019919396</t>
  </si>
  <si>
    <t>0.0316068437593034</t>
  </si>
  <si>
    <t>0.395014690662233</t>
  </si>
  <si>
    <t>0.0316021250844341</t>
  </si>
  <si>
    <t>0.395076812424297</t>
  </si>
  <si>
    <t>0.0315959947523786</t>
  </si>
  <si>
    <t>0.395128559636461</t>
  </si>
  <si>
    <t>0.0315956078882889</t>
  </si>
  <si>
    <t>-0.031580024103183</t>
  </si>
  <si>
    <t>0.395460584806574</t>
  </si>
  <si>
    <t>-0.0315531615376099</t>
  </si>
  <si>
    <t>0.396073240008923</t>
  </si>
  <si>
    <t>-0.0315495715296749</t>
  </si>
  <si>
    <t>0.396107377020181</t>
  </si>
  <si>
    <t>0.0315395903166879</t>
  </si>
  <si>
    <t>0.396300509122945</t>
  </si>
  <si>
    <t>-0.0315327102487137</t>
  </si>
  <si>
    <t>0.396306192633931</t>
  </si>
  <si>
    <t>-0.0315336613383103</t>
  </si>
  <si>
    <t>0.031534365735212</t>
  </si>
  <si>
    <t>0.0315201083991003</t>
  </si>
  <si>
    <t>0.396564592621821</t>
  </si>
  <si>
    <t>0.0315126946771424</t>
  </si>
  <si>
    <t>0.396629804364072</t>
  </si>
  <si>
    <t>0.0315108376841758</t>
  </si>
  <si>
    <t>-0.0315024566861697</t>
  </si>
  <si>
    <t>0.396783239048836</t>
  </si>
  <si>
    <t>-0.0314941051406245</t>
  </si>
  <si>
    <t>0.396825623179371</t>
  </si>
  <si>
    <t>-0.0314959386412708</t>
  </si>
  <si>
    <t>0.0314984755074574</t>
  </si>
  <si>
    <t>-0.031485181161987</t>
  </si>
  <si>
    <t>0.396992619002599</t>
  </si>
  <si>
    <t>-0.0314743960303918</t>
  </si>
  <si>
    <t>0.397206009608558</t>
  </si>
  <si>
    <t>0.0314605576550331</t>
  </si>
  <si>
    <t>0.397440323392894</t>
  </si>
  <si>
    <t>-0.0314615016421216</t>
  </si>
  <si>
    <t>0.0314496377170117</t>
  </si>
  <si>
    <t>0.397546770236177</t>
  </si>
  <si>
    <t>-0.031453655114832</t>
  </si>
  <si>
    <t>0.0314503803551388</t>
  </si>
  <si>
    <t>0.0314445757843922</t>
  </si>
  <si>
    <t>0.397573105228325</t>
  </si>
  <si>
    <t>0.0314441498461074</t>
  </si>
  <si>
    <t>0.0314295492543323</t>
  </si>
  <si>
    <t>0.397881771125434</t>
  </si>
  <si>
    <t>0.0314234680793609</t>
  </si>
  <si>
    <t>0.397922913383424</t>
  </si>
  <si>
    <t>0.0314244597051219</t>
  </si>
  <si>
    <t>-0.031414368611962</t>
  </si>
  <si>
    <t>0.398010179901269</t>
  </si>
  <si>
    <t>-0.0314103565870403</t>
  </si>
  <si>
    <t>-0.0314123389858165</t>
  </si>
  <si>
    <t>-0.0314113265106015</t>
  </si>
  <si>
    <t>-0.0314088936585551</t>
  </si>
  <si>
    <t>-0.0314053614714318</t>
  </si>
  <si>
    <t>0.398043034318465</t>
  </si>
  <si>
    <t>0.0314006320948112</t>
  </si>
  <si>
    <t>0.398074660566213</t>
  </si>
  <si>
    <t>0.0313996649167657</t>
  </si>
  <si>
    <t>-0.0313966302667506</t>
  </si>
  <si>
    <t>0.398095126137294</t>
  </si>
  <si>
    <t>0.031390324918194</t>
  </si>
  <si>
    <t>0.398197129414769</t>
  </si>
  <si>
    <t>0.0313844895318173</t>
  </si>
  <si>
    <t>0.39828743038425</t>
  </si>
  <si>
    <t>-0.0313755606965673</t>
  </si>
  <si>
    <t>0.398341004717479</t>
  </si>
  <si>
    <t>-0.0313734886339449</t>
  </si>
  <si>
    <t>-0.0313771096711173</t>
  </si>
  <si>
    <t>0.0313751285735984</t>
  </si>
  <si>
    <t>0.0313708196879202</t>
  </si>
  <si>
    <t>0.398352383461413</t>
  </si>
  <si>
    <t>-0.0313640862590972</t>
  </si>
  <si>
    <t>0.398465105126047</t>
  </si>
  <si>
    <t>0.0313540286525123</t>
  </si>
  <si>
    <t>0.398550932865824</t>
  </si>
  <si>
    <t>0.031351795962589</t>
  </si>
  <si>
    <t>-0.0313527218730767</t>
  </si>
  <si>
    <t>0.0313537826308519</t>
  </si>
  <si>
    <t>0.0313474813782138</t>
  </si>
  <si>
    <t>0.398603370621729</t>
  </si>
  <si>
    <t>-0.0313427764858271</t>
  </si>
  <si>
    <t>0.398665547567998</t>
  </si>
  <si>
    <t>-0.0313374406413656</t>
  </si>
  <si>
    <t>0.398703436603516</t>
  </si>
  <si>
    <t>0.0313368345959481</t>
  </si>
  <si>
    <t>-0.0313240632982731</t>
  </si>
  <si>
    <t>0.398779450945209</t>
  </si>
  <si>
    <t>0.0313078734299848</t>
  </si>
  <si>
    <t>0.0313292374727911</t>
  </si>
  <si>
    <t>-0.0313101789272892</t>
  </si>
  <si>
    <t>0.0313309606336761</t>
  </si>
  <si>
    <t>0.0313141195411185</t>
  </si>
  <si>
    <t>-0.0313054760849336</t>
  </si>
  <si>
    <t>-0.0313051812617415</t>
  </si>
  <si>
    <t>0.0313175214987966</t>
  </si>
  <si>
    <t>0.0313050591161453</t>
  </si>
  <si>
    <t>-0.0313232402445444</t>
  </si>
  <si>
    <t>0.0313157871931477</t>
  </si>
  <si>
    <t>0.0313161741683562</t>
  </si>
  <si>
    <t>-0.0313006354373835</t>
  </si>
  <si>
    <t>0.398779632704622</t>
  </si>
  <si>
    <t>-0.0312934492776609</t>
  </si>
  <si>
    <t>0.39884868994615</t>
  </si>
  <si>
    <t>0.0312955674351047</t>
  </si>
  <si>
    <t>0.0312863827160165</t>
  </si>
  <si>
    <t>0.398969814756937</t>
  </si>
  <si>
    <t>0.0312749431457921</t>
  </si>
  <si>
    <t>0.39916844024886</t>
  </si>
  <si>
    <t>-0.0312740014451193</t>
  </si>
  <si>
    <t>-0.0312646268179434</t>
  </si>
  <si>
    <t>0.399298469780081</t>
  </si>
  <si>
    <t>-0.0312643726870487</t>
  </si>
  <si>
    <t>-0.0312471422847706</t>
  </si>
  <si>
    <t>0.399633473396463</t>
  </si>
  <si>
    <t>-0.0312443220946048</t>
  </si>
  <si>
    <t>0.0312445052039515</t>
  </si>
  <si>
    <t>0.031237286013524</t>
  </si>
  <si>
    <t>0.399643835831023</t>
  </si>
  <si>
    <t>0.0312392172676137</t>
  </si>
  <si>
    <t>-0.0312394162289267</t>
  </si>
  <si>
    <t>0.0312244113917027</t>
  </si>
  <si>
    <t>0.399910056573165</t>
  </si>
  <si>
    <t>-0.0312039207209769</t>
  </si>
  <si>
    <t>0.400091093115404</t>
  </si>
  <si>
    <t>0.031211682589788</t>
  </si>
  <si>
    <t>0.031206924836202</t>
  </si>
  <si>
    <t>0.0312082835344739</t>
  </si>
  <si>
    <t>0.0312041786255514</t>
  </si>
  <si>
    <t>-0.031207726970367</t>
  </si>
  <si>
    <t>-0.0311755509810772</t>
  </si>
  <si>
    <t>0.400744558853707</t>
  </si>
  <si>
    <t>-0.0311671065253876</t>
  </si>
  <si>
    <t>0.400900458291272</t>
  </si>
  <si>
    <t>-0.0311622993111216</t>
  </si>
  <si>
    <t>0.400965462932435</t>
  </si>
  <si>
    <t>0.0311494667390167</t>
  </si>
  <si>
    <t>0.401231140477712</t>
  </si>
  <si>
    <t>0.0311453036869187</t>
  </si>
  <si>
    <t>0.401280064210875</t>
  </si>
  <si>
    <t>0.0311332269515898</t>
  </si>
  <si>
    <t>0.401471745486838</t>
  </si>
  <si>
    <t>-0.0311352182377075</t>
  </si>
  <si>
    <t>0.0311191114492056</t>
  </si>
  <si>
    <t>0.401769723587674</t>
  </si>
  <si>
    <t>0.03110746172806</t>
  </si>
  <si>
    <t>0.402006098485447</t>
  </si>
  <si>
    <t>0.0311004197312967</t>
  </si>
  <si>
    <t>0.402078530280221</t>
  </si>
  <si>
    <t>-0.0311001549864683</t>
  </si>
  <si>
    <t>0.0310957887575827</t>
  </si>
  <si>
    <t>0.402132602525524</t>
  </si>
  <si>
    <t>0.0310787275063035</t>
  </si>
  <si>
    <t>0.402504663608559</t>
  </si>
  <si>
    <t>0.0310716003873918</t>
  </si>
  <si>
    <t>0.402627946176116</t>
  </si>
  <si>
    <t>0.0310682390303087</t>
  </si>
  <si>
    <t>0.402656875060715</t>
  </si>
  <si>
    <t>0.0310600028861315</t>
  </si>
  <si>
    <t>0.402752673651832</t>
  </si>
  <si>
    <t>-0.0310605891717194</t>
  </si>
  <si>
    <t>-0.0310526377337444</t>
  </si>
  <si>
    <t>0.402881966974428</t>
  </si>
  <si>
    <t>0.0310380483552759</t>
  </si>
  <si>
    <t>0.40319242931994</t>
  </si>
  <si>
    <t>0.0310326633362673</t>
  </si>
  <si>
    <t>0.40327213760563</t>
  </si>
  <si>
    <t>0.0310274892536024</t>
  </si>
  <si>
    <t>0.403330973201168</t>
  </si>
  <si>
    <t>0.0310259042752972</t>
  </si>
  <si>
    <t>0.0310223511821383</t>
  </si>
  <si>
    <t>0.403364750912909</t>
  </si>
  <si>
    <t>0.0310064406100974</t>
  </si>
  <si>
    <t>0.403708572877995</t>
  </si>
  <si>
    <t>-0.0310025675424862</t>
  </si>
  <si>
    <t>0.403750395417883</t>
  </si>
  <si>
    <t>0.0309790582923745</t>
  </si>
  <si>
    <t>0.404285254336642</t>
  </si>
  <si>
    <t>-0.0309724986447092</t>
  </si>
  <si>
    <t>0.404394592694147</t>
  </si>
  <si>
    <t>0.0309604887389789</t>
  </si>
  <si>
    <t>0.404585442055946</t>
  </si>
  <si>
    <t>0.0309613808569013</t>
  </si>
  <si>
    <t>0.030949305369563</t>
  </si>
  <si>
    <t>0.404755569627366</t>
  </si>
  <si>
    <t>0.0309498193262692</t>
  </si>
  <si>
    <t>-0.0309384244292678</t>
  </si>
  <si>
    <t>0.404918137726697</t>
  </si>
  <si>
    <t>0.0309385394191379</t>
  </si>
  <si>
    <t>0.030927967166006</t>
  </si>
  <si>
    <t>0.405125582194649</t>
  </si>
  <si>
    <t>0.0309206106585146</t>
  </si>
  <si>
    <t>0.4052550940489</t>
  </si>
  <si>
    <t>0.0309109977610453</t>
  </si>
  <si>
    <t>0.405385878218866</t>
  </si>
  <si>
    <t>0.0309110603787784</t>
  </si>
  <si>
    <t>-0.0309069170734674</t>
  </si>
  <si>
    <t>0.405433023352746</t>
  </si>
  <si>
    <t>-0.0309044199356613</t>
  </si>
  <si>
    <t>0.405440336843067</t>
  </si>
  <si>
    <t>-0.0308963457573438</t>
  </si>
  <si>
    <t>0.405587963402397</t>
  </si>
  <si>
    <t>-0.0308923265560012</t>
  </si>
  <si>
    <t>0.405633579701637</t>
  </si>
  <si>
    <t>0.0308855636008567</t>
  </si>
  <si>
    <t>0.405694981383516</t>
  </si>
  <si>
    <t>-0.030885474255267</t>
  </si>
  <si>
    <t>-0.0308828571434805</t>
  </si>
  <si>
    <t>0.4057053313048</t>
  </si>
  <si>
    <t>-0.0308688312161102</t>
  </si>
  <si>
    <t>0.406002821179646</t>
  </si>
  <si>
    <t>-0.0308665575264803</t>
  </si>
  <si>
    <t>0.406004528656928</t>
  </si>
  <si>
    <t>0.0308584586976208</t>
  </si>
  <si>
    <t>0.406147096137179</t>
  </si>
  <si>
    <t>0.0308564831820312</t>
  </si>
  <si>
    <t>-0.0308485601039901</t>
  </si>
  <si>
    <t>0.406262518151318</t>
  </si>
  <si>
    <t>0.0308474881656568</t>
  </si>
  <si>
    <t>0.0308426770110981</t>
  </si>
  <si>
    <t>0.406328136793241</t>
  </si>
  <si>
    <t>-0.030830086490763</t>
  </si>
  <si>
    <t>0.406569707556062</t>
  </si>
  <si>
    <t>-0.0308286751733583</t>
  </si>
  <si>
    <t>0.0308249795969009</t>
  </si>
  <si>
    <t>0.406607252932062</t>
  </si>
  <si>
    <t>0.0308167973356449</t>
  </si>
  <si>
    <t>0.406757840509251</t>
  </si>
  <si>
    <t>-0.0308111933798926</t>
  </si>
  <si>
    <t>0.406843485328377</t>
  </si>
  <si>
    <t>0.0307946179088151</t>
  </si>
  <si>
    <t>0.407205708604328</t>
  </si>
  <si>
    <t>0.030782084330331</t>
  </si>
  <si>
    <t>0.407466171099082</t>
  </si>
  <si>
    <t>-0.0307781732187463</t>
  </si>
  <si>
    <t>0.407509193081467</t>
  </si>
  <si>
    <t>-0.030765822274445</t>
  </si>
  <si>
    <t>0.407709506719584</t>
  </si>
  <si>
    <t>-0.0307676267097163</t>
  </si>
  <si>
    <t>0.0307605403916992</t>
  </si>
  <si>
    <t>0.40778713590021</t>
  </si>
  <si>
    <t>-0.0307557349268829</t>
  </si>
  <si>
    <t>0.407797109966072</t>
  </si>
  <si>
    <t>-0.0307563770891963</t>
  </si>
  <si>
    <t>0.0307535144973604</t>
  </si>
  <si>
    <t>0.407797504686581</t>
  </si>
  <si>
    <t>-0.0307398570618265</t>
  </si>
  <si>
    <t>0.408030881485093</t>
  </si>
  <si>
    <t>0.030740389186151</t>
  </si>
  <si>
    <t>-0.0307360676718395</t>
  </si>
  <si>
    <t>0.408070881451798</t>
  </si>
  <si>
    <t>0.0307315168728516</t>
  </si>
  <si>
    <t>0.408130104789732</t>
  </si>
  <si>
    <t>0.0307178038266325</t>
  </si>
  <si>
    <t>0.408420661118337</t>
  </si>
  <si>
    <t>0.0307030929727591</t>
  </si>
  <si>
    <t>0.408625165130656</t>
  </si>
  <si>
    <t>-0.0307044139009668</t>
  </si>
  <si>
    <t>-0.0307070608209182</t>
  </si>
  <si>
    <t>-0.0306820068834643</t>
  </si>
  <si>
    <t>0.409102266824979</t>
  </si>
  <si>
    <t>-0.0306796504286241</t>
  </si>
  <si>
    <t>0.40910609988254</t>
  </si>
  <si>
    <t>-0.0306648464750908</t>
  </si>
  <si>
    <t>0.40938516177546</t>
  </si>
  <si>
    <t>0.0306619984111327</t>
  </si>
  <si>
    <t>-0.0306632774886828</t>
  </si>
  <si>
    <t>-0.0306563681425136</t>
  </si>
  <si>
    <t>0.409471790445979</t>
  </si>
  <si>
    <t>-0.030644014474892</t>
  </si>
  <si>
    <t>0.409728499207868</t>
  </si>
  <si>
    <t>0.0306355576115093</t>
  </si>
  <si>
    <t>0.409886689202152</t>
  </si>
  <si>
    <t>0.0306216021212865</t>
  </si>
  <si>
    <t>0.410184102486588</t>
  </si>
  <si>
    <t>-0.030607963022128</t>
  </si>
  <si>
    <t>0.410417786705772</t>
  </si>
  <si>
    <t>-0.0306040061882217</t>
  </si>
  <si>
    <t>0.410462153979505</t>
  </si>
  <si>
    <t>0.0306011903408642</t>
  </si>
  <si>
    <t>0.410477630316811</t>
  </si>
  <si>
    <t>0.030587987132093</t>
  </si>
  <si>
    <t>0.410700368518906</t>
  </si>
  <si>
    <t>-0.0305886562508848</t>
  </si>
  <si>
    <t>-0.0305812261723138</t>
  </si>
  <si>
    <t>0.410815800808465</t>
  </si>
  <si>
    <t>-0.0305736374034241</t>
  </si>
  <si>
    <t>0.410952228602035</t>
  </si>
  <si>
    <t>-0.030560832889938</t>
  </si>
  <si>
    <t>0.411165006438934</t>
  </si>
  <si>
    <t>0.0305628481081459</t>
  </si>
  <si>
    <t>0.030555850469716</t>
  </si>
  <si>
    <t>0.411235424938652</t>
  </si>
  <si>
    <t>0.0305294370128465</t>
  </si>
  <si>
    <t>0.411617431703198</t>
  </si>
  <si>
    <t>0.0305356623491394</t>
  </si>
  <si>
    <t>0.0305275595802548</t>
  </si>
  <si>
    <t>-0.0305292883314417</t>
  </si>
  <si>
    <t>-0.0305293219965601</t>
  </si>
  <si>
    <t>-0.0305169554282551</t>
  </si>
  <si>
    <t>0.411774596300102</t>
  </si>
  <si>
    <t>-0.0305169966576781</t>
  </si>
  <si>
    <t>0.030503496185928</t>
  </si>
  <si>
    <t>0.41206015238496</t>
  </si>
  <si>
    <t>0.0304985344105521</t>
  </si>
  <si>
    <t>0.412130140555986</t>
  </si>
  <si>
    <t>-0.0304882366714353</t>
  </si>
  <si>
    <t>0.412279637907337</t>
  </si>
  <si>
    <t>-0.0304885649075913</t>
  </si>
  <si>
    <t>0.0304828605321411</t>
  </si>
  <si>
    <t>0.412360168538856</t>
  </si>
  <si>
    <t>0.0304714390262559</t>
  </si>
  <si>
    <t>0.412594202665118</t>
  </si>
  <si>
    <t>0.030457721244739</t>
  </si>
  <si>
    <t>0.412886649391313</t>
  </si>
  <si>
    <t>0.030454611028318</t>
  </si>
  <si>
    <t>0.412909674661676</t>
  </si>
  <si>
    <t>-0.0304508974538224</t>
  </si>
  <si>
    <t>0.412948032698477</t>
  </si>
  <si>
    <t>0.0304468824887673</t>
  </si>
  <si>
    <t>0.4129940525715</t>
  </si>
  <si>
    <t>-0.03040996732146</t>
  </si>
  <si>
    <t>0.413876576731114</t>
  </si>
  <si>
    <t>-0.0303944697930559</t>
  </si>
  <si>
    <t>0.413990457228837</t>
  </si>
  <si>
    <t>0.030397140369342</t>
  </si>
  <si>
    <t>-0.0304008925153575</t>
  </si>
  <si>
    <t>-0.0303980440521514</t>
  </si>
  <si>
    <t>0.0303961552698496</t>
  </si>
  <si>
    <t>-0.030372324283875</t>
  </si>
  <si>
    <t>0.414498026306285</t>
  </si>
  <si>
    <t>0.0303552020196413</t>
  </si>
  <si>
    <t>0.414877991763729</t>
  </si>
  <si>
    <t>0.0303517011664746</t>
  </si>
  <si>
    <t>0.414911012416505</t>
  </si>
  <si>
    <t>-0.0303397337710641</t>
  </si>
  <si>
    <t>0.415159798277467</t>
  </si>
  <si>
    <t>-0.0303055611238209</t>
  </si>
  <si>
    <t>0.415975131895154</t>
  </si>
  <si>
    <t>-0.0302842347339032</t>
  </si>
  <si>
    <t>0.416463305781172</t>
  </si>
  <si>
    <t>-0.030262578893778</t>
  </si>
  <si>
    <t>0.416960263232732</t>
  </si>
  <si>
    <t>0.0302515799026501</t>
  </si>
  <si>
    <t>0.417185032935488</t>
  </si>
  <si>
    <t>-0.0302439212855512</t>
  </si>
  <si>
    <t>0.417185264925845</t>
  </si>
  <si>
    <t>-0.0302397788832003</t>
  </si>
  <si>
    <t>-0.0302339180592062</t>
  </si>
  <si>
    <t>-0.0302473912164339</t>
  </si>
  <si>
    <t>0.0302344509963231</t>
  </si>
  <si>
    <t>0.030238613929454</t>
  </si>
  <si>
    <t>0.0302380470836162</t>
  </si>
  <si>
    <t>0.0302408427500363</t>
  </si>
  <si>
    <t>0.0302261960127962</t>
  </si>
  <si>
    <t>0.417316190869977</t>
  </si>
  <si>
    <t>-0.0302243851828504</t>
  </si>
  <si>
    <t>-0.0302192546787131</t>
  </si>
  <si>
    <t>0.417390972538779</t>
  </si>
  <si>
    <t>0.0302076258008882</t>
  </si>
  <si>
    <t>0.41759485909308</t>
  </si>
  <si>
    <t>0.0302068704122405</t>
  </si>
  <si>
    <t>0.0302046621119065</t>
  </si>
  <si>
    <t>0.41759493590788</t>
  </si>
  <si>
    <t>-0.0301963144725308</t>
  </si>
  <si>
    <t>0.41775203392399</t>
  </si>
  <si>
    <t>0.0301827442753349</t>
  </si>
  <si>
    <t>0.417999550348524</t>
  </si>
  <si>
    <t>0.0301822289285362</t>
  </si>
  <si>
    <t>0.0301638719183974</t>
  </si>
  <si>
    <t>0.418412954486146</t>
  </si>
  <si>
    <t>0.0301616142471627</t>
  </si>
  <si>
    <t>0.41841428788459</t>
  </si>
  <si>
    <t>-0.0301514894805903</t>
  </si>
  <si>
    <t>0.418537157937976</t>
  </si>
  <si>
    <t>0.0301501994642955</t>
  </si>
  <si>
    <t>-0.0301518653140225</t>
  </si>
  <si>
    <t>0.0301444019655789</t>
  </si>
  <si>
    <t>0.41862914636527</t>
  </si>
  <si>
    <t>-0.0301365352004162</t>
  </si>
  <si>
    <t>0.418774143179972</t>
  </si>
  <si>
    <t>-0.0301210610616721</t>
  </si>
  <si>
    <t>0.419057574584029</t>
  </si>
  <si>
    <t>0.0301219936608011</t>
  </si>
  <si>
    <t>0.0301111618247329</t>
  </si>
  <si>
    <t>0.419254743397937</t>
  </si>
  <si>
    <t>0.0300989637271241</t>
  </si>
  <si>
    <t>0.419454366050406</t>
  </si>
  <si>
    <t>-0.0301003523573225</t>
  </si>
  <si>
    <t>-0.0300926959531349</t>
  </si>
  <si>
    <t>0.419558523501935</t>
  </si>
  <si>
    <t>0.0300903778385053</t>
  </si>
  <si>
    <t>0.419561424216309</t>
  </si>
  <si>
    <t>-0.0300764707735797</t>
  </si>
  <si>
    <t>0.419861513583914</t>
  </si>
  <si>
    <t>0.0300697491153733</t>
  </si>
  <si>
    <t>0.419977370661987</t>
  </si>
  <si>
    <t>-0.0300603976160175</t>
  </si>
  <si>
    <t>0.420160724788905</t>
  </si>
  <si>
    <t>-0.0300517058629601</t>
  </si>
  <si>
    <t>0.420270596247196</t>
  </si>
  <si>
    <t>-0.0300528502793813</t>
  </si>
  <si>
    <t>0.0300361424682277</t>
  </si>
  <si>
    <t>0.420556880214907</t>
  </si>
  <si>
    <t>0.0300366295390099</t>
  </si>
  <si>
    <t>0.0300214935505066</t>
  </si>
  <si>
    <t>0.420601361673157</t>
  </si>
  <si>
    <t>0.0300251438374682</t>
  </si>
  <si>
    <t>0.0300248992703178</t>
  </si>
  <si>
    <t>-0.0300276031431296</t>
  </si>
  <si>
    <t>-0.030021182874486</t>
  </si>
  <si>
    <t>0.0300226480073599</t>
  </si>
  <si>
    <t>-0.0300028298899473</t>
  </si>
  <si>
    <t>0.420670972953151</t>
  </si>
  <si>
    <t>-0.0300024873513023</t>
  </si>
  <si>
    <t>-0.0300084657926325</t>
  </si>
  <si>
    <t>0.0300012098414805</t>
  </si>
  <si>
    <t>0.0300136188371927</t>
  </si>
  <si>
    <t>0.0300066235570459</t>
  </si>
  <si>
    <t>-0.0300008456108316</t>
  </si>
  <si>
    <t>-0.0300083283431368</t>
  </si>
  <si>
    <t>0.029993466563095</t>
  </si>
  <si>
    <t>0.420803832984336</t>
  </si>
  <si>
    <t>0.0299870501486369</t>
  </si>
  <si>
    <t>0.420855475468928</t>
  </si>
  <si>
    <t>0.0299870986045273</t>
  </si>
  <si>
    <t>0.0299754708296269</t>
  </si>
  <si>
    <t>0.421092462400593</t>
  </si>
  <si>
    <t>0.029973414503133</t>
  </si>
  <si>
    <t>-0.029955294549805202</t>
  </si>
  <si>
    <t>0.42150128244252</t>
  </si>
  <si>
    <t>0.0299513845697158</t>
  </si>
  <si>
    <t>0.421545152878955</t>
  </si>
  <si>
    <t>0.0299479630928756</t>
  </si>
  <si>
    <t>0.421576477086317</t>
  </si>
  <si>
    <t>-0.0299399723328919</t>
  </si>
  <si>
    <t>0.421725214138492</t>
  </si>
  <si>
    <t>0.0299365509288535</t>
  </si>
  <si>
    <t>0.421746533140486</t>
  </si>
  <si>
    <t>0.0299339430211318</t>
  </si>
  <si>
    <t>-0.0299235325644434</t>
  </si>
  <si>
    <t>0.421842403241918</t>
  </si>
  <si>
    <t>-0.029925672549628</t>
  </si>
  <si>
    <t>-0.0299222016077424</t>
  </si>
  <si>
    <t>-0.0299174195504683</t>
  </si>
  <si>
    <t>0.421908724929265</t>
  </si>
  <si>
    <t>0.0299083907922967</t>
  </si>
  <si>
    <t>0.422084201911649</t>
  </si>
  <si>
    <t>0.0299012058494889</t>
  </si>
  <si>
    <t>0.422212316288579</t>
  </si>
  <si>
    <t>-0.0298961522466443</t>
  </si>
  <si>
    <t>0.422285651721472</t>
  </si>
  <si>
    <t>-0.0298915652865933</t>
  </si>
  <si>
    <t>0.422346996621214</t>
  </si>
  <si>
    <t>0.0298824667404773</t>
  </si>
  <si>
    <t>0.422524367744951</t>
  </si>
  <si>
    <t>-0.0298666482893081</t>
  </si>
  <si>
    <t>0.422761408491419</t>
  </si>
  <si>
    <t>-0.0298708104938927</t>
  </si>
  <si>
    <t>0.029867162146731</t>
  </si>
  <si>
    <t>-0.0298592465607442</t>
  </si>
  <si>
    <t>0.422838593583683</t>
  </si>
  <si>
    <t>-0.0298610216497108</t>
  </si>
  <si>
    <t>-0.0298551786758688</t>
  </si>
  <si>
    <t>0.422886635154494</t>
  </si>
  <si>
    <t>-0.0298445514836576</t>
  </si>
  <si>
    <t>0.423046838746272</t>
  </si>
  <si>
    <t>0.0298460115905479</t>
  </si>
  <si>
    <t>-0.0297871566894197</t>
  </si>
  <si>
    <t>0.424298764531857</t>
  </si>
  <si>
    <t>-0.0297904658374054</t>
  </si>
  <si>
    <t>0.0297933389931183</t>
  </si>
  <si>
    <t>-0.0297871405308891</t>
  </si>
  <si>
    <t>-0.0297613203640668</t>
  </si>
  <si>
    <t>0.424737513748731</t>
  </si>
  <si>
    <t>-0.029762230965</t>
  </si>
  <si>
    <t>0.0297650629456757</t>
  </si>
  <si>
    <t>-0.029767424625508</t>
  </si>
  <si>
    <t>0.0297559086511128</t>
  </si>
  <si>
    <t>0.424820325346634</t>
  </si>
  <si>
    <t>0.0297505643396913</t>
  </si>
  <si>
    <t>0.424901407516721</t>
  </si>
  <si>
    <t>-0.0297438495616691</t>
  </si>
  <si>
    <t>0.424962774821265</t>
  </si>
  <si>
    <t>-0.0297415825922113</t>
  </si>
  <si>
    <t>0.0297424056295796</t>
  </si>
  <si>
    <t>-0.0297377508461621</t>
  </si>
  <si>
    <t>0.425004853603109</t>
  </si>
  <si>
    <t>-0.0297260193587535</t>
  </si>
  <si>
    <t>0.425234882088896</t>
  </si>
  <si>
    <t>0.0297244346753665</t>
  </si>
  <si>
    <t>0.0297167354662399</t>
  </si>
  <si>
    <t>0.425376793881685</t>
  </si>
  <si>
    <t>-0.0297067753694876</t>
  </si>
  <si>
    <t>0.425577101369043</t>
  </si>
  <si>
    <t>0.0297034428793491</t>
  </si>
  <si>
    <t>0.425606323580681</t>
  </si>
  <si>
    <t>-0.029695520582997</t>
  </si>
  <si>
    <t>0.425754064003794</t>
  </si>
  <si>
    <t>0.0296899614586804</t>
  </si>
  <si>
    <t>0.425840797948699</t>
  </si>
  <si>
    <t>0.0296841621469605</t>
  </si>
  <si>
    <t>0.425933745800914</t>
  </si>
  <si>
    <t>-0.0296764882949451</t>
  </si>
  <si>
    <t>0.426018289323295</t>
  </si>
  <si>
    <t>0.0296768652767284</t>
  </si>
  <si>
    <t>0.0296728425586174</t>
  </si>
  <si>
    <t>0.426036133115728</t>
  </si>
  <si>
    <t>-0.0296713973782031</t>
  </si>
  <si>
    <t>-0.0296613053572557</t>
  </si>
  <si>
    <t>0.426165007232452</t>
  </si>
  <si>
    <t>-0.029658680163963</t>
  </si>
  <si>
    <t>-0.0296574276122182</t>
  </si>
  <si>
    <t>-0.0296612839556924</t>
  </si>
  <si>
    <t>0.0296554105645844</t>
  </si>
  <si>
    <t>0.029652370279594</t>
  </si>
  <si>
    <t>0.426186737317558</t>
  </si>
  <si>
    <t>0.029645507572854</t>
  </si>
  <si>
    <t>0.42630720715973</t>
  </si>
  <si>
    <t>0.0296227092819878</t>
  </si>
  <si>
    <t>0.426760606679715</t>
  </si>
  <si>
    <t>-0.0296191657570809</t>
  </si>
  <si>
    <t>-0.0296201252427212</t>
  </si>
  <si>
    <t>-0.0296242659353009</t>
  </si>
  <si>
    <t>-0.0296022908278362</t>
  </si>
  <si>
    <t>0.427140047001907</t>
  </si>
  <si>
    <t>-0.0295921048908379</t>
  </si>
  <si>
    <t>0.427346627666028</t>
  </si>
  <si>
    <t>-0.0295876140863154</t>
  </si>
  <si>
    <t>0.427405909372981</t>
  </si>
  <si>
    <t>-0.0295780957151394</t>
  </si>
  <si>
    <t>0.427595285145114</t>
  </si>
  <si>
    <t>-0.0295721982640686</t>
  </si>
  <si>
    <t>0.427635922553678</t>
  </si>
  <si>
    <t>-0.0295721269734325</t>
  </si>
  <si>
    <t>-0.0295549237819444</t>
  </si>
  <si>
    <t>0.428024296273101</t>
  </si>
  <si>
    <t>-0.0295471550784446</t>
  </si>
  <si>
    <t>0.42808244181627</t>
  </si>
  <si>
    <t>0.0295460805247422</t>
  </si>
  <si>
    <t>-0.0295478007105428</t>
  </si>
  <si>
    <t>0.029543405287228</t>
  </si>
  <si>
    <t>0.428094776345388</t>
  </si>
  <si>
    <t>-0.0295280186892159</t>
  </si>
  <si>
    <t>0.428379345348763</t>
  </si>
  <si>
    <t>-0.0295218293188072</t>
  </si>
  <si>
    <t>0.428425761139342</t>
  </si>
  <si>
    <t>-0.0295239351915319</t>
  </si>
  <si>
    <t>-0.0295139522552626</t>
  </si>
  <si>
    <t>0.428515906284008</t>
  </si>
  <si>
    <t>0.0295151965133984</t>
  </si>
  <si>
    <t>-0.0295071999990403</t>
  </si>
  <si>
    <t>0.428633873073762</t>
  </si>
  <si>
    <t>0.0294966417253851</t>
  </si>
  <si>
    <t>0.428778963455781</t>
  </si>
  <si>
    <t>-0.0294961847692868</t>
  </si>
  <si>
    <t>-0.0294950054962866</t>
  </si>
  <si>
    <t>0.0294867124872305</t>
  </si>
  <si>
    <t>0.428936895678211</t>
  </si>
  <si>
    <t>-0.0294819934376567</t>
  </si>
  <si>
    <t>0.429002231846237</t>
  </si>
  <si>
    <t>0.0294703006981897</t>
  </si>
  <si>
    <t>0.429248338970525</t>
  </si>
  <si>
    <t>-0.0294607927022795</t>
  </si>
  <si>
    <t>0.429437871459885</t>
  </si>
  <si>
    <t>-0.0294524551706506</t>
  </si>
  <si>
    <t>0.429597091694731</t>
  </si>
  <si>
    <t>-0.0294406906649522</t>
  </si>
  <si>
    <t>0.429845254642653</t>
  </si>
  <si>
    <t>0.0294378100828097</t>
  </si>
  <si>
    <t>0.429862957747006</t>
  </si>
  <si>
    <t>0.0294326021935828</t>
  </si>
  <si>
    <t>0.429941050908587</t>
  </si>
  <si>
    <t>0.0294243826997023</t>
  </si>
  <si>
    <t>0.430097308635207</t>
  </si>
  <si>
    <t>-0.0294165192139074</t>
  </si>
  <si>
    <t>0.430106321993275</t>
  </si>
  <si>
    <t>-0.029421071214151</t>
  </si>
  <si>
    <t>-0.0294152442844631</t>
  </si>
  <si>
    <t>-0.0294183417139768</t>
  </si>
  <si>
    <t>-0.0294105782971756</t>
  </si>
  <si>
    <t>0.430117976871472</t>
  </si>
  <si>
    <t>-0.0294104007458655</t>
  </si>
  <si>
    <t>0.0294009082077158</t>
  </si>
  <si>
    <t>0.430307302063567</t>
  </si>
  <si>
    <t>-0.0293906211149202</t>
  </si>
  <si>
    <t>0.430517301561405</t>
  </si>
  <si>
    <t>-0.0293864826306844</t>
  </si>
  <si>
    <t>0.430567702457568</t>
  </si>
  <si>
    <t>-0.0293821711132446</t>
  </si>
  <si>
    <t>0.430607697941639</t>
  </si>
  <si>
    <t>-0.0293761550265562</t>
  </si>
  <si>
    <t>-0.0293778812051148</t>
  </si>
  <si>
    <t>0.0293729001286632</t>
  </si>
  <si>
    <t>0.430635179032708</t>
  </si>
  <si>
    <t>-0.0293673817406295</t>
  </si>
  <si>
    <t>0.430721428024082</t>
  </si>
  <si>
    <t>0.0293613690372019</t>
  </si>
  <si>
    <t>0.430816650347935</t>
  </si>
  <si>
    <t>-0.0293593221088268</t>
  </si>
  <si>
    <t>-0.0293457842168088</t>
  </si>
  <si>
    <t>0.431111198628256</t>
  </si>
  <si>
    <t>0.0293435446806117</t>
  </si>
  <si>
    <t>0.431112326618653</t>
  </si>
  <si>
    <t>0.0293392164244058</t>
  </si>
  <si>
    <t>0.431167713516759</t>
  </si>
  <si>
    <t>-0.0293309102513943</t>
  </si>
  <si>
    <t>0.431326448630282</t>
  </si>
  <si>
    <t>-0.0293206271435655</t>
  </si>
  <si>
    <t>0.431536591760386</t>
  </si>
  <si>
    <t>0.0293174653940019</t>
  </si>
  <si>
    <t>0.431561689960329</t>
  </si>
  <si>
    <t>-0.0293130385198262</t>
  </si>
  <si>
    <t>0.431619672061718</t>
  </si>
  <si>
    <t>-0.0293097815846077</t>
  </si>
  <si>
    <t>0.431647252207175</t>
  </si>
  <si>
    <t>0.0293007396611224</t>
  </si>
  <si>
    <t>0.431825207231561</t>
  </si>
  <si>
    <t>-0.0292887293220701</t>
  </si>
  <si>
    <t>0.432080394000532</t>
  </si>
  <si>
    <t>0.0292740140781589</t>
  </si>
  <si>
    <t>0.432406040277754</t>
  </si>
  <si>
    <t>-0.0292620666108111</t>
  </si>
  <si>
    <t>0.432488349004659</t>
  </si>
  <si>
    <t>0.0292650472125171</t>
  </si>
  <si>
    <t>0.0292665899255176</t>
  </si>
  <si>
    <t>0.02926266563151</t>
  </si>
  <si>
    <t>0.0292545461767148</t>
  </si>
  <si>
    <t>0.432569769266905</t>
  </si>
  <si>
    <t>-0.02925630699978</t>
  </si>
  <si>
    <t>-0.0292500151916586</t>
  </si>
  <si>
    <t>0.432630540807005</t>
  </si>
  <si>
    <t>0.0292417579091562</t>
  </si>
  <si>
    <t>0.432788288162701</t>
  </si>
  <si>
    <t>0.029225513676768</t>
  </si>
  <si>
    <t>0.433079895836644</t>
  </si>
  <si>
    <t>-0.0292239691232573</t>
  </si>
  <si>
    <t>0.0292264355614706</t>
  </si>
  <si>
    <t>0.029215746103902</t>
  </si>
  <si>
    <t>0.433236838348033</t>
  </si>
  <si>
    <t>0.0291964374412159</t>
  </si>
  <si>
    <t>0.433625391392489</t>
  </si>
  <si>
    <t>0.0291981534694642</t>
  </si>
  <si>
    <t>-0.029177511930345</t>
  </si>
  <si>
    <t>0.434061391821253</t>
  </si>
  <si>
    <t>0.0291620995197439</t>
  </si>
  <si>
    <t>0.434406022025329</t>
  </si>
  <si>
    <t>-0.0291538604339034</t>
  </si>
  <si>
    <t>0.434563648957773</t>
  </si>
  <si>
    <t>0.0291471566222116</t>
  </si>
  <si>
    <t>0.434681247432221</t>
  </si>
  <si>
    <t>-0.0291329096550059</t>
  </si>
  <si>
    <t>0.43499573645584</t>
  </si>
  <si>
    <t>0.0291271545658215</t>
  </si>
  <si>
    <t>0.435088628863107</t>
  </si>
  <si>
    <t>-0.0291226447046494</t>
  </si>
  <si>
    <t>0.435149021251753</t>
  </si>
  <si>
    <t>-0.0291203323111501</t>
  </si>
  <si>
    <t>0.435152048084568</t>
  </si>
  <si>
    <t>-0.0291180607739036</t>
  </si>
  <si>
    <t>0.435154013246934</t>
  </si>
  <si>
    <t>-0.0291059483541951</t>
  </si>
  <si>
    <t>0.435412928855669</t>
  </si>
  <si>
    <t>0.0291011053792695</t>
  </si>
  <si>
    <t>0.435482048709113</t>
  </si>
  <si>
    <t>0.0290959589548901</t>
  </si>
  <si>
    <t>0.43555910116294</t>
  </si>
  <si>
    <t>0.0290825623950108</t>
  </si>
  <si>
    <t>0.435794313902155</t>
  </si>
  <si>
    <t>0.0290836552015998</t>
  </si>
  <si>
    <t>0.0290718705632324</t>
  </si>
  <si>
    <t>0.436016306417077</t>
  </si>
  <si>
    <t>0.0290481398982523</t>
  </si>
  <si>
    <t>0.436579319908046</t>
  </si>
  <si>
    <t>0.0290310538427147</t>
  </si>
  <si>
    <t>0.43692478069069</t>
  </si>
  <si>
    <t>0.0290302853261831</t>
  </si>
  <si>
    <t>0.0290283439324087</t>
  </si>
  <si>
    <t>0.0290134560889846</t>
  </si>
  <si>
    <t>0.437256937493424</t>
  </si>
  <si>
    <t>0.029000769552477</t>
  </si>
  <si>
    <t>0.437531589327976</t>
  </si>
  <si>
    <t>0.028987986094626</t>
  </si>
  <si>
    <t>0.437706426871367</t>
  </si>
  <si>
    <t>0.0289906372681332</t>
  </si>
  <si>
    <t>-0.0289875018478262</t>
  </si>
  <si>
    <t>-0.028975508683102</t>
  </si>
  <si>
    <t>0.4379630578372</t>
  </si>
  <si>
    <t>-0.0289688556918426</t>
  </si>
  <si>
    <t>0.438079812234013</t>
  </si>
  <si>
    <t>0.0289597461632683</t>
  </si>
  <si>
    <t>0.438203374904259</t>
  </si>
  <si>
    <t>0.0289616450865191</t>
  </si>
  <si>
    <t>0.0289538571072006</t>
  </si>
  <si>
    <t>0.438300138810147</t>
  </si>
  <si>
    <t>-0.0289483351209207</t>
  </si>
  <si>
    <t>0.438387291602622</t>
  </si>
  <si>
    <t>0.0289057955354676</t>
  </si>
  <si>
    <t>0.439387954284678</t>
  </si>
  <si>
    <t>0.0289064489433019</t>
  </si>
  <si>
    <t>0.0289025994771561</t>
  </si>
  <si>
    <t>0.439414147212151</t>
  </si>
  <si>
    <t>-0.0288689547973841</t>
  </si>
  <si>
    <t>0.439893605941173</t>
  </si>
  <si>
    <t>0.028879207321817</t>
  </si>
  <si>
    <t>0.0288714879785708</t>
  </si>
  <si>
    <t>0.0288695341437559</t>
  </si>
  <si>
    <t>0.0288732244773683</t>
  </si>
  <si>
    <t>-0.0288738412495596</t>
  </si>
  <si>
    <t>-0.0288752680245843</t>
  </si>
  <si>
    <t>0.0288590815769457</t>
  </si>
  <si>
    <t>0.440095228113014</t>
  </si>
  <si>
    <t>-0.0288489267498714</t>
  </si>
  <si>
    <t>0.440301063140198</t>
  </si>
  <si>
    <t>-0.0288434084928645</t>
  </si>
  <si>
    <t>0.0288424570790127</t>
  </si>
  <si>
    <t>0.0288446548513039</t>
  </si>
  <si>
    <t>0.0288382573280418</t>
  </si>
  <si>
    <t>0.440353680505545</t>
  </si>
  <si>
    <t>-0.0288286588015979</t>
  </si>
  <si>
    <t>0.440548186454332</t>
  </si>
  <si>
    <t>0.0288218482561284</t>
  </si>
  <si>
    <t>0.440669446641497</t>
  </si>
  <si>
    <t>0.028819168861608</t>
  </si>
  <si>
    <t>0.440682120650491</t>
  </si>
  <si>
    <t>0.0287928196728654</t>
  </si>
  <si>
    <t>0.441200116824885</t>
  </si>
  <si>
    <t>-0.0287944980595465</t>
  </si>
  <si>
    <t>-0.0287921522586542</t>
  </si>
  <si>
    <t>-0.0287906807178317</t>
  </si>
  <si>
    <t>0.0287806192006262</t>
  </si>
  <si>
    <t>0.441407000855854</t>
  </si>
  <si>
    <t>-0.0287683126004414</t>
  </si>
  <si>
    <t>0.441615193515794</t>
  </si>
  <si>
    <t>-0.028769276981903</t>
  </si>
  <si>
    <t>-0.0287624976746282</t>
  </si>
  <si>
    <t>0.441680531652828</t>
  </si>
  <si>
    <t>0.028760568606891</t>
  </si>
  <si>
    <t>0.0287592386496724</t>
  </si>
  <si>
    <t>-0.0287436827442464</t>
  </si>
  <si>
    <t>0.442032173527497</t>
  </si>
  <si>
    <t>-0.028741350588799</t>
  </si>
  <si>
    <t>0.442035729701115</t>
  </si>
  <si>
    <t>-0.028728382091093</t>
  </si>
  <si>
    <t>0.442319376722494</t>
  </si>
  <si>
    <t>0.0287133226324973</t>
  </si>
  <si>
    <t>0.442658225209024</t>
  </si>
  <si>
    <t>-0.0287104099453632</t>
  </si>
  <si>
    <t>0.442677070650422</t>
  </si>
  <si>
    <t>-0.0287065318561883</t>
  </si>
  <si>
    <t>0.44272135944616</t>
  </si>
  <si>
    <t>-0.0287010751131483</t>
  </si>
  <si>
    <t>0.442770469298997</t>
  </si>
  <si>
    <t>0.0287002738906485</t>
  </si>
  <si>
    <t>-0.0286980225857579</t>
  </si>
  <si>
    <t>0.442771902824386</t>
  </si>
  <si>
    <t>0.0286868259024206</t>
  </si>
  <si>
    <t>0.442999000998545</t>
  </si>
  <si>
    <t>-0.0286850116623739</t>
  </si>
  <si>
    <t>-0.0286786827725045</t>
  </si>
  <si>
    <t>0.44310791848156</t>
  </si>
  <si>
    <t>0.0286736019361109</t>
  </si>
  <si>
    <t>0.443183947607557</t>
  </si>
  <si>
    <t>0.0286638145098019</t>
  </si>
  <si>
    <t>0.44333994857437</t>
  </si>
  <si>
    <t>0.0286632915862119</t>
  </si>
  <si>
    <t>-0.0286607711102854</t>
  </si>
  <si>
    <t>0.443348491627811</t>
  </si>
  <si>
    <t>0.0286464263294148</t>
  </si>
  <si>
    <t>0.443668859625428</t>
  </si>
  <si>
    <t>-0.0286409283262639</t>
  </si>
  <si>
    <t>0.443698005377335</t>
  </si>
  <si>
    <t>0.0286410272183025</t>
  </si>
  <si>
    <t>-0.0286289823499911</t>
  </si>
  <si>
    <t>0.443955207419678</t>
  </si>
  <si>
    <t>0.0286242095138491</t>
  </si>
  <si>
    <t>0.444023187200566</t>
  </si>
  <si>
    <t>-0.0285976303251854</t>
  </si>
  <si>
    <t>0.444666870221247</t>
  </si>
  <si>
    <t>-0.0285939629152768</t>
  </si>
  <si>
    <t>0.444705700528607</t>
  </si>
  <si>
    <t>-0.0285870101480936</t>
  </si>
  <si>
    <t>0.44477328235398</t>
  </si>
  <si>
    <t>0.0285878460531786</t>
  </si>
  <si>
    <t>0.0285781696093104</t>
  </si>
  <si>
    <t>0.444948778834364</t>
  </si>
  <si>
    <t>0.0285740139963035</t>
  </si>
  <si>
    <t>0.445000525926383</t>
  </si>
  <si>
    <t>0.0285650676092063</t>
  </si>
  <si>
    <t>0.445154710373972</t>
  </si>
  <si>
    <t>0.0285637848852912</t>
  </si>
  <si>
    <t>0.0285522078540693</t>
  </si>
  <si>
    <t>0.445402611973121</t>
  </si>
  <si>
    <t>0.0285404425344932</t>
  </si>
  <si>
    <t>0.445655569686449</t>
  </si>
  <si>
    <t>0.0285324953792784</t>
  </si>
  <si>
    <t>0.445749522148922</t>
  </si>
  <si>
    <t>0.0285329978624871</t>
  </si>
  <si>
    <t>-0.0285265245590419</t>
  </si>
  <si>
    <t>0.445849322187168</t>
  </si>
  <si>
    <t>-0.0285126509640694</t>
  </si>
  <si>
    <t>0.446093391158095</t>
  </si>
  <si>
    <t>0.0285143147002675</t>
  </si>
  <si>
    <t>0.0285107064006867</t>
  </si>
  <si>
    <t>-0.0285013387200014</t>
  </si>
  <si>
    <t>0.446121364347927</t>
  </si>
  <si>
    <t>-0.0285014018811769</t>
  </si>
  <si>
    <t>-0.0285019949076874</t>
  </si>
  <si>
    <t>-0.0285008635600707</t>
  </si>
  <si>
    <t>-0.0284927572548685</t>
  </si>
  <si>
    <t>0.446126986550958</t>
  </si>
  <si>
    <t>0.0284917420615692</t>
  </si>
  <si>
    <t>0.0284896735759859</t>
  </si>
  <si>
    <t>-0.0284927064782878</t>
  </si>
  <si>
    <t>-0.0284918030821683</t>
  </si>
  <si>
    <t>0.0284864609926526</t>
  </si>
  <si>
    <t>0.44615389721636</t>
  </si>
  <si>
    <t>0.0284760880916405</t>
  </si>
  <si>
    <t>0.446370184147249</t>
  </si>
  <si>
    <t>0.0284698601745691</t>
  </si>
  <si>
    <t>0.446476866456548</t>
  </si>
  <si>
    <t>-0.0284479878505896</t>
  </si>
  <si>
    <t>0.446997604514936</t>
  </si>
  <si>
    <t>-0.0284348092117732</t>
  </si>
  <si>
    <t>0.447288424374204</t>
  </si>
  <si>
    <t>-0.0284257600643895</t>
  </si>
  <si>
    <t>0.447469949998615</t>
  </si>
  <si>
    <t>-0.028420148811624302</t>
  </si>
  <si>
    <t>0.447560427808561</t>
  </si>
  <si>
    <t>0.0284113899797413</t>
  </si>
  <si>
    <t>0.447711180322166</t>
  </si>
  <si>
    <t>0.0284100672559473</t>
  </si>
  <si>
    <t>0.0284062078965539</t>
  </si>
  <si>
    <t>0.447755261935824</t>
  </si>
  <si>
    <t>-0.028373713254783</t>
  </si>
  <si>
    <t>0.448442044053211</t>
  </si>
  <si>
    <t>-0.0283764804508858</t>
  </si>
  <si>
    <t>-0.0283745087114872</t>
  </si>
  <si>
    <t>-0.0283709589258551</t>
  </si>
  <si>
    <t>0.448456848832138</t>
  </si>
  <si>
    <t>0.0283632181304371</t>
  </si>
  <si>
    <t>0.448603915182643</t>
  </si>
  <si>
    <t>0.028357740148536</t>
  </si>
  <si>
    <t>0.448690975487304</t>
  </si>
  <si>
    <t>0.0283532692160028</t>
  </si>
  <si>
    <t>0.448751327817898</t>
  </si>
  <si>
    <t>0.0283503274797069</t>
  </si>
  <si>
    <t>0.448771116018543</t>
  </si>
  <si>
    <t>-0.0283448542732443</t>
  </si>
  <si>
    <t>0.448815846471714</t>
  </si>
  <si>
    <t>0.0283442501776777</t>
  </si>
  <si>
    <t>-0.0283333310297537</t>
  </si>
  <si>
    <t>0.449034856700761</t>
  </si>
  <si>
    <t>-0.0283316047433835</t>
  </si>
  <si>
    <t>-0.0283111579449771</t>
  </si>
  <si>
    <t>0.449519319046782</t>
  </si>
  <si>
    <t>0.0283012966680861</t>
  </si>
  <si>
    <t>0.44972288309948</t>
  </si>
  <si>
    <t>-0.0282776386736508</t>
  </si>
  <si>
    <t>0.450293139181035</t>
  </si>
  <si>
    <t>0.0282740321751812</t>
  </si>
  <si>
    <t>0.450330612483779</t>
  </si>
  <si>
    <t>0.0282579386408806</t>
  </si>
  <si>
    <t>0.450700110018803</t>
  </si>
  <si>
    <t>-0.0282502457502446</t>
  </si>
  <si>
    <t>0.450818631646832</t>
  </si>
  <si>
    <t>0.0282490884173482</t>
  </si>
  <si>
    <t>0.0282437019711953</t>
  </si>
  <si>
    <t>0.450845041998618</t>
  </si>
  <si>
    <t>0.0282408248526136</t>
  </si>
  <si>
    <t>0.450863144505128</t>
  </si>
  <si>
    <t>-0.0282343731134532</t>
  </si>
  <si>
    <t>0.450976329154307</t>
  </si>
  <si>
    <t>0.0282267337765302</t>
  </si>
  <si>
    <t>0.451121123216837</t>
  </si>
  <si>
    <t>-0.0282234207352518</t>
  </si>
  <si>
    <t>0.451133824475074</t>
  </si>
  <si>
    <t>0.0282218638363303</t>
  </si>
  <si>
    <t>0.028215334396163</t>
  </si>
  <si>
    <t>0.451249111817688</t>
  </si>
  <si>
    <t>-0.0282015504226763</t>
  </si>
  <si>
    <t>0.451499029143236</t>
  </si>
  <si>
    <t>0.0282021102470472</t>
  </si>
  <si>
    <t>-0.0281955377792718</t>
  </si>
  <si>
    <t>0.451600608675403</t>
  </si>
  <si>
    <t>0.0281831121013172</t>
  </si>
  <si>
    <t>0.451814462757506</t>
  </si>
  <si>
    <t>0.0281842247258766</t>
  </si>
  <si>
    <t>0.028163578074578</t>
  </si>
  <si>
    <t>0.452217685541917</t>
  </si>
  <si>
    <t>-0.0281600670470173</t>
  </si>
  <si>
    <t>0.45225270820509</t>
  </si>
  <si>
    <t>0.0281564321531592</t>
  </si>
  <si>
    <t>0.452291034266086</t>
  </si>
  <si>
    <t>-0.0281434777895431</t>
  </si>
  <si>
    <t>0.452577659979235</t>
  </si>
  <si>
    <t>-0.0281298847666621</t>
  </si>
  <si>
    <t>0.452873202564358</t>
  </si>
  <si>
    <t>0.0281279963242691</t>
  </si>
  <si>
    <t>-0.028122484289728</t>
  </si>
  <si>
    <t>0.452961592927188</t>
  </si>
  <si>
    <t>-0.0281113116898107</t>
  </si>
  <si>
    <t>0.453200929787669</t>
  </si>
  <si>
    <t>-0.0281028906062487</t>
  </si>
  <si>
    <t>0.45336694075651</t>
  </si>
  <si>
    <t>0.0280887936854187</t>
  </si>
  <si>
    <t>0.453657675425686</t>
  </si>
  <si>
    <t>-0.0280875993282995</t>
  </si>
  <si>
    <t>-0.0280788339126233</t>
  </si>
  <si>
    <t>0.453832962807687</t>
  </si>
  <si>
    <t>-0.0280715987482642</t>
  </si>
  <si>
    <t>0.45385522198032</t>
  </si>
  <si>
    <t>0.0280657313807504</t>
  </si>
  <si>
    <t>-0.0280702964521878</t>
  </si>
  <si>
    <t>-0.0280641468584534</t>
  </si>
  <si>
    <t>-0.0280626270224993</t>
  </si>
  <si>
    <t>0.0280678834962258</t>
  </si>
  <si>
    <t>0.0280744795134244</t>
  </si>
  <si>
    <t>-0.0280458018290816</t>
  </si>
  <si>
    <t>0.454143828400465</t>
  </si>
  <si>
    <t>0.0280452255269054</t>
  </si>
  <si>
    <t>-0.0280461973187624</t>
  </si>
  <si>
    <t>0.028035683880362</t>
  </si>
  <si>
    <t>0.454339916539143</t>
  </si>
  <si>
    <t>0.0280231154090385</t>
  </si>
  <si>
    <t>0.454558247546146</t>
  </si>
  <si>
    <t>-0.0280248677967984</t>
  </si>
  <si>
    <t>-0.0280146263649171</t>
  </si>
  <si>
    <t>0.454726315287157</t>
  </si>
  <si>
    <t>0.0280097494220356</t>
  </si>
  <si>
    <t>0.454747086978108</t>
  </si>
  <si>
    <t>0.0280094579112251</t>
  </si>
  <si>
    <t>0.0280009642749848</t>
  </si>
  <si>
    <t>0.454915309888907</t>
  </si>
  <si>
    <t>-0.0279899465201805</t>
  </si>
  <si>
    <t>0.455151005302479</t>
  </si>
  <si>
    <t>0.0279818912030515</t>
  </si>
  <si>
    <t>0.45522506376395</t>
  </si>
  <si>
    <t>-0.0279805891820956</t>
  </si>
  <si>
    <t>-0.0279813105554834</t>
  </si>
  <si>
    <t>-0.027974990223666</t>
  </si>
  <si>
    <t>0.455316019673303</t>
  </si>
  <si>
    <t>0.0279658733984515</t>
  </si>
  <si>
    <t>0.455501002929161</t>
  </si>
  <si>
    <t>0.0279606186368403</t>
  </si>
  <si>
    <t>0.455582786043748</t>
  </si>
  <si>
    <t>0.0279532517509307</t>
  </si>
  <si>
    <t>0.455721040344364</t>
  </si>
  <si>
    <t>0.0279494791192848</t>
  </si>
  <si>
    <t>0.455763218471555</t>
  </si>
  <si>
    <t>-0.0279407634727397</t>
  </si>
  <si>
    <t>0.455937565349033</t>
  </si>
  <si>
    <t>-0.0279274500047364</t>
  </si>
  <si>
    <t>0.456234931345878</t>
  </si>
  <si>
    <t>0.0279252338476</t>
  </si>
  <si>
    <t>0.456235492755879</t>
  </si>
  <si>
    <t>0.0279207782032251</t>
  </si>
  <si>
    <t>0.456295964861502</t>
  </si>
  <si>
    <t>0.0279075904717439</t>
  </si>
  <si>
    <t>0.456546086234713</t>
  </si>
  <si>
    <t>-0.027907039518853</t>
  </si>
  <si>
    <t>0.0278932246001846</t>
  </si>
  <si>
    <t>0.456798317412951</t>
  </si>
  <si>
    <t>-0.0278937585753552</t>
  </si>
  <si>
    <t>-0.0278736048167455</t>
  </si>
  <si>
    <t>0.45714727217538</t>
  </si>
  <si>
    <t>-0.0278738869029551</t>
  </si>
  <si>
    <t>-0.0278707304099735</t>
  </si>
  <si>
    <t>0.457165465747045</t>
  </si>
  <si>
    <t>0.0278503361580445</t>
  </si>
  <si>
    <t>0.457652925839076</t>
  </si>
  <si>
    <t>0.0278366929410496</t>
  </si>
  <si>
    <t>0.457959713506344</t>
  </si>
  <si>
    <t>0.0278328038230304</t>
  </si>
  <si>
    <t>0.458005105984933</t>
  </si>
  <si>
    <t>0.0278303685687486</t>
  </si>
  <si>
    <t>0.458011531580159</t>
  </si>
  <si>
    <t>-0.0278168524112774</t>
  </si>
  <si>
    <t>0.458315033316559</t>
  </si>
  <si>
    <t>-0.0277989251852581</t>
  </si>
  <si>
    <t>0.458721043546829</t>
  </si>
  <si>
    <t>-0.027797323406185</t>
  </si>
  <si>
    <t>0.0277793262232153</t>
  </si>
  <si>
    <t>0.459086128411196</t>
  </si>
  <si>
    <t>0.0277808780269599</t>
  </si>
  <si>
    <t>-0.0277705323371137</t>
  </si>
  <si>
    <t>0.459263232135176</t>
  </si>
  <si>
    <t>0.0277566489907408</t>
  </si>
  <si>
    <t>0.459577048188686</t>
  </si>
  <si>
    <t>-0.0277181085583082</t>
  </si>
  <si>
    <t>0.460494700084322</t>
  </si>
  <si>
    <t>0.0277190772595312</t>
  </si>
  <si>
    <t>-0.0277119727050811</t>
  </si>
  <si>
    <t>0.460600607067113</t>
  </si>
  <si>
    <t>0.0277082851277583</t>
  </si>
  <si>
    <t>0.46064067826971</t>
  </si>
  <si>
    <t>-0.0277051450807295</t>
  </si>
  <si>
    <t>0.460666027866641</t>
  </si>
  <si>
    <t>-0.0276869109213263</t>
  </si>
  <si>
    <t>0.461097442555024</t>
  </si>
  <si>
    <t>0.0276814064977307</t>
  </si>
  <si>
    <t>0.461127283278919</t>
  </si>
  <si>
    <t>0.0276825248884466</t>
  </si>
  <si>
    <t>-0.0276775645663472</t>
  </si>
  <si>
    <t>0.46117153275515</t>
  </si>
  <si>
    <t>-0.0276745969246619</t>
  </si>
  <si>
    <t>0.461192259712552</t>
  </si>
  <si>
    <t>0.0276649580253544</t>
  </si>
  <si>
    <t>0.461356436093816</t>
  </si>
  <si>
    <t>-0.0276641017072804</t>
  </si>
  <si>
    <t>-0.0276576292520441</t>
  </si>
  <si>
    <t>0.461471503545085</t>
  </si>
  <si>
    <t>-0.0276509468279116</t>
  </si>
  <si>
    <t>0.461592237637884</t>
  </si>
  <si>
    <t>-0.0276461188369989</t>
  </si>
  <si>
    <t>0.461663061584501</t>
  </si>
  <si>
    <t>-0.0276419565106231</t>
  </si>
  <si>
    <t>0.461715970242945</t>
  </si>
  <si>
    <t>-0.0276113265559205</t>
  </si>
  <si>
    <t>0.462481845527888</t>
  </si>
  <si>
    <t>0.0276084175073494</t>
  </si>
  <si>
    <t>0.462501009801438</t>
  </si>
  <si>
    <t>0.0275851550303401</t>
  </si>
  <si>
    <t>0.463068922500936</t>
  </si>
  <si>
    <t>0.027580159304996</t>
  </si>
  <si>
    <t>0.463144368339587</t>
  </si>
  <si>
    <t>-0.0275755117841704</t>
  </si>
  <si>
    <t>0.463186743861679</t>
  </si>
  <si>
    <t>0.0275719933717552</t>
  </si>
  <si>
    <t>-0.0275728115279242</t>
  </si>
  <si>
    <t>-0.0275689383706752</t>
  </si>
  <si>
    <t>0.463209859237801</t>
  </si>
  <si>
    <t>0.0275423291440704</t>
  </si>
  <si>
    <t>0.463868545748692</t>
  </si>
  <si>
    <t>-0.0275389992027193</t>
  </si>
  <si>
    <t>0.463899084743295</t>
  </si>
  <si>
    <t>0.0275112996227168</t>
  </si>
  <si>
    <t>0.464587808383884</t>
  </si>
  <si>
    <t>-0.0275023367620369</t>
  </si>
  <si>
    <t>0.46477057904855</t>
  </si>
  <si>
    <t>-0.0274991490662694</t>
  </si>
  <si>
    <t>0.464797285576903</t>
  </si>
  <si>
    <t>-0.0274945448503887</t>
  </si>
  <si>
    <t>0.464820451055835</t>
  </si>
  <si>
    <t>0.0274938933014177</t>
  </si>
  <si>
    <t>0.0274792769934434</t>
  </si>
  <si>
    <t>0.465156097587723</t>
  </si>
  <si>
    <t>-0.027476469186641</t>
  </si>
  <si>
    <t>0.465172546926652</t>
  </si>
  <si>
    <t>-0.0274724958339965</t>
  </si>
  <si>
    <t>0.465220512769623</t>
  </si>
  <si>
    <t>0.027440843731441</t>
  </si>
  <si>
    <t>0.466017259819792</t>
  </si>
  <si>
    <t>-0.0274240377191993</t>
  </si>
  <si>
    <t>0.466412687656282</t>
  </si>
  <si>
    <t>-0.0274136600366308</t>
  </si>
  <si>
    <t>0.46645536801358</t>
  </si>
  <si>
    <t>0.0274156104285681</t>
  </si>
  <si>
    <t>0.0274141321954206</t>
  </si>
  <si>
    <t>0.0274152958509969</t>
  </si>
  <si>
    <t>-0.0274038800777313</t>
  </si>
  <si>
    <t>0.466660639809246</t>
  </si>
  <si>
    <t>0.0274000038564342</t>
  </si>
  <si>
    <t>0.466706036550896</t>
  </si>
  <si>
    <t>-0.0273900402853746</t>
  </si>
  <si>
    <t>0.46691633761577</t>
  </si>
  <si>
    <t>-0.0273877640080728</t>
  </si>
  <si>
    <t>0.466918400487176</t>
  </si>
  <si>
    <t>-0.0273831098936341</t>
  </si>
  <si>
    <t>0.466984886807626</t>
  </si>
  <si>
    <t>-0.0273759406031934</t>
  </si>
  <si>
    <t>0.467119527908446</t>
  </si>
  <si>
    <t>0.0273735159338839</t>
  </si>
  <si>
    <t>0.467125618264224</t>
  </si>
  <si>
    <t>0.0273638992542189</t>
  </si>
  <si>
    <t>0.46732660507597</t>
  </si>
  <si>
    <t>-0.0273478596883621</t>
  </si>
  <si>
    <t>0.467701774528537</t>
  </si>
  <si>
    <t>0.0273424356119969</t>
  </si>
  <si>
    <t>0.467729531816154</t>
  </si>
  <si>
    <t>-0.027344204804833</t>
  </si>
  <si>
    <t>-0.0273387367587234</t>
  </si>
  <si>
    <t>0.467770173149355</t>
  </si>
  <si>
    <t>-0.0273264955326366</t>
  </si>
  <si>
    <t>0.468042482053488</t>
  </si>
  <si>
    <t>0.0273227934953608</t>
  </si>
  <si>
    <t>0.468083220884737</t>
  </si>
  <si>
    <t>-0.0273187131776849</t>
  </si>
  <si>
    <t>0.468134224379176</t>
  </si>
  <si>
    <t>0.0273135712081545</t>
  </si>
  <si>
    <t>0.468154363030734</t>
  </si>
  <si>
    <t>0.027313713649927</t>
  </si>
  <si>
    <t>0.027308319831374</t>
  </si>
  <si>
    <t>0.468237141912784</t>
  </si>
  <si>
    <t>0.0272986609219303</t>
  </si>
  <si>
    <t>0.468379829823668</t>
  </si>
  <si>
    <t>0.0273001360586115</t>
  </si>
  <si>
    <t>0.0272811493194591</t>
  </si>
  <si>
    <t>0.468795335196998</t>
  </si>
  <si>
    <t>0.0272777308790253</t>
  </si>
  <si>
    <t>0.468828413436982</t>
  </si>
  <si>
    <t>-0.0272696107723678</t>
  </si>
  <si>
    <t>0.468989126801974</t>
  </si>
  <si>
    <t>-0.0272663554800647</t>
  </si>
  <si>
    <t>0.469017783749044</t>
  </si>
  <si>
    <t>0.0272340426695213</t>
  </si>
  <si>
    <t>0.46983574555098</t>
  </si>
  <si>
    <t>-0.0272295555017469</t>
  </si>
  <si>
    <t>0.469897889073577</t>
  </si>
  <si>
    <t>-0.0272158244858771</t>
  </si>
  <si>
    <t>0.470136513815787</t>
  </si>
  <si>
    <t>-0.0272141751181266</t>
  </si>
  <si>
    <t>-0.0272153657053289</t>
  </si>
  <si>
    <t>0.0271944853923497</t>
  </si>
  <si>
    <t>0.470587883989092</t>
  </si>
  <si>
    <t>0.0271926591470326</t>
  </si>
  <si>
    <t>-0.0271909741166641</t>
  </si>
  <si>
    <t>-0.0271873929776482</t>
  </si>
  <si>
    <t>0.470625433517728</t>
  </si>
  <si>
    <t>-0.0271818491729153</t>
  </si>
  <si>
    <t>0.470716372525525</t>
  </si>
  <si>
    <t>0.0271709947421939</t>
  </si>
  <si>
    <t>0.470951804878738</t>
  </si>
  <si>
    <t>-0.0271617007288462</t>
  </si>
  <si>
    <t>0.471144830717686</t>
  </si>
  <si>
    <t>-0.0271399623341529</t>
  </si>
  <si>
    <t>0.471647344053516</t>
  </si>
  <si>
    <t>-0.0271388402548123</t>
  </si>
  <si>
    <t>0.0271315056255919</t>
  </si>
  <si>
    <t>0.47178714920512</t>
  </si>
  <si>
    <t>0.0271289761703372</t>
  </si>
  <si>
    <t>0.471796090030037</t>
  </si>
  <si>
    <t>-0.0271146525582296</t>
  </si>
  <si>
    <t>0.47211028166324</t>
  </si>
  <si>
    <t>-0.0271130398908182</t>
  </si>
  <si>
    <t>0.0271028631517758</t>
  </si>
  <si>
    <t>0.472256730525798</t>
  </si>
  <si>
    <t>0.0271010617115879</t>
  </si>
  <si>
    <t>0.0271013299886308</t>
  </si>
  <si>
    <t>0.0270912290806229</t>
  </si>
  <si>
    <t>0.47246469927424</t>
  </si>
  <si>
    <t>0.0270869802137645</t>
  </si>
  <si>
    <t>0.472478118220575</t>
  </si>
  <si>
    <t>-0.0270863349439783</t>
  </si>
  <si>
    <t>0.0270794629542845</t>
  </si>
  <si>
    <t>0.472546705459632</t>
  </si>
  <si>
    <t>0.0270784947963336</t>
  </si>
  <si>
    <t>0.0270772167066912</t>
  </si>
  <si>
    <t>-0.0270709685993722</t>
  </si>
  <si>
    <t>0.472657021287437</t>
  </si>
  <si>
    <t>0.0270680808418619</t>
  </si>
  <si>
    <t>0.472675760827114</t>
  </si>
  <si>
    <t>-0.0270565078888116</t>
  </si>
  <si>
    <t>0.47293124547259</t>
  </si>
  <si>
    <t>-0.0270508956653234</t>
  </si>
  <si>
    <t>0.472937633602161</t>
  </si>
  <si>
    <t>-0.0270498908267644</t>
  </si>
  <si>
    <t>-0.0270496734149134</t>
  </si>
  <si>
    <t>0.0270459111868973</t>
  </si>
  <si>
    <t>0.472946186189575</t>
  </si>
  <si>
    <t>-0.027044960455276</t>
  </si>
  <si>
    <t>0.0270374473118008</t>
  </si>
  <si>
    <t>0.473031080992829</t>
  </si>
  <si>
    <t>0.0270375460697302</t>
  </si>
  <si>
    <t>0.0270182643437261</t>
  </si>
  <si>
    <t>0.473494157900018</t>
  </si>
  <si>
    <t>0.0270100054216736</t>
  </si>
  <si>
    <t>0.473659433338632</t>
  </si>
  <si>
    <t>-0.0270008833394371</t>
  </si>
  <si>
    <t>0.473848288932467</t>
  </si>
  <si>
    <t>0.0269932051925328</t>
  </si>
  <si>
    <t>0.473943874384613</t>
  </si>
  <si>
    <t>-0.0269929806203304</t>
  </si>
  <si>
    <t>0.0269785272401616</t>
  </si>
  <si>
    <t>0.474278303723264</t>
  </si>
  <si>
    <t>-0.0269502461800289</t>
  </si>
  <si>
    <t>0.474930461938394</t>
  </si>
  <si>
    <t>0.0269391928738668</t>
  </si>
  <si>
    <t>0.475172352878643</t>
  </si>
  <si>
    <t>-0.0269247493808691</t>
  </si>
  <si>
    <t>0.475506991145272</t>
  </si>
  <si>
    <t>0.0269161464707027</t>
  </si>
  <si>
    <t>0.475682028781977</t>
  </si>
  <si>
    <t>0.0268895355190457</t>
  </si>
  <si>
    <t>0.476327679436945</t>
  </si>
  <si>
    <t>0.0268861620016811</t>
  </si>
  <si>
    <t>0.0268859398526954</t>
  </si>
  <si>
    <t>0.026882846028474</t>
  </si>
  <si>
    <t>0.476352091660116</t>
  </si>
  <si>
    <t>0.0268680654049683</t>
  </si>
  <si>
    <t>0.47665686320092</t>
  </si>
  <si>
    <t>-0.0268673075688363</t>
  </si>
  <si>
    <t>-0.0268498175685315</t>
  </si>
  <si>
    <t>0.477015173834026</t>
  </si>
  <si>
    <t>-0.0268312212904327</t>
  </si>
  <si>
    <t>0.477464276086185</t>
  </si>
  <si>
    <t>0.0268277656847191</t>
  </si>
  <si>
    <t>0.477498614568639</t>
  </si>
  <si>
    <t>-0.0268198971654375</t>
  </si>
  <si>
    <t>0.47765389115104</t>
  </si>
  <si>
    <t>0.0268040210872147</t>
  </si>
  <si>
    <t>0.477968330343526</t>
  </si>
  <si>
    <t>0.0268052983288169</t>
  </si>
  <si>
    <t>0.0268004604069708</t>
  </si>
  <si>
    <t>0.478005565618214</t>
  </si>
  <si>
    <t>0.0267921231944572</t>
  </si>
  <si>
    <t>0.478173773779151</t>
  </si>
  <si>
    <t>0.0267672413402111</t>
  </si>
  <si>
    <t>0.478795920920208</t>
  </si>
  <si>
    <t>0.0267476537303146</t>
  </si>
  <si>
    <t>0.479031186026287</t>
  </si>
  <si>
    <t>-0.0267537552466185</t>
  </si>
  <si>
    <t>-0.0267495831239145</t>
  </si>
  <si>
    <t>0.0267544764959932</t>
  </si>
  <si>
    <t>-0.0267506257904685</t>
  </si>
  <si>
    <t>-0.0267436372387985</t>
  </si>
  <si>
    <t>0.479080967369677</t>
  </si>
  <si>
    <t>0.0267331077352519</t>
  </si>
  <si>
    <t>0.479249072253365</t>
  </si>
  <si>
    <t>-0.0267352935195887</t>
  </si>
  <si>
    <t>-0.0267306826414681</t>
  </si>
  <si>
    <t>0.479255181499253</t>
  </si>
  <si>
    <t>0.0267144744074256</t>
  </si>
  <si>
    <t>0.479639734301077</t>
  </si>
  <si>
    <t>-0.0267031570534763</t>
  </si>
  <si>
    <t>0.479890086445841</t>
  </si>
  <si>
    <t>-0.0266959500575538</t>
  </si>
  <si>
    <t>0.48002756282889</t>
  </si>
  <si>
    <t>-0.0266853129915706</t>
  </si>
  <si>
    <t>0.48025932208435</t>
  </si>
  <si>
    <t>-0.0266765855245032</t>
  </si>
  <si>
    <t>0.480438644723402</t>
  </si>
  <si>
    <t>0.0266732604456548</t>
  </si>
  <si>
    <t>0.480469479799038</t>
  </si>
  <si>
    <t>0.0266609347585566</t>
  </si>
  <si>
    <t>0.480747776805447</t>
  </si>
  <si>
    <t>-0.0266556637021026</t>
  </si>
  <si>
    <t>0.480832131394134</t>
  </si>
  <si>
    <t>-0.0266447159379832</t>
  </si>
  <si>
    <t>0.481072631150102</t>
  </si>
  <si>
    <t>-0.0266305662528186</t>
  </si>
  <si>
    <t>0.481280027117831</t>
  </si>
  <si>
    <t>0.0266322143018941</t>
  </si>
  <si>
    <t>-0.0266320278185031</t>
  </si>
  <si>
    <t>0.026625384265738</t>
  </si>
  <si>
    <t>0.481361975655431</t>
  </si>
  <si>
    <t>0.0266183787703963</t>
  </si>
  <si>
    <t>0.481494108234362</t>
  </si>
  <si>
    <t>0.0266043398414043</t>
  </si>
  <si>
    <t>0.481819853752158</t>
  </si>
  <si>
    <t>0.026552672204036</t>
  </si>
  <si>
    <t>0.48318273030088</t>
  </si>
  <si>
    <t>0.0265500770085316</t>
  </si>
  <si>
    <t>0.483193472425711</t>
  </si>
  <si>
    <t>0.0265439155409508</t>
  </si>
  <si>
    <t>0.483302571587334</t>
  </si>
  <si>
    <t>0.0265262310328164</t>
  </si>
  <si>
    <t>0.483607870564899</t>
  </si>
  <si>
    <t>0.0265296608827752</t>
  </si>
  <si>
    <t>0.0265280943575956</t>
  </si>
  <si>
    <t>0.0265120318306566</t>
  </si>
  <si>
    <t>0.483858641329132</t>
  </si>
  <si>
    <t>-0.0265105258447627</t>
  </si>
  <si>
    <t>0.0264971870381071</t>
  </si>
  <si>
    <t>0.484105030954126</t>
  </si>
  <si>
    <t>-0.02649914726207</t>
  </si>
  <si>
    <t>0.0264866928286483</t>
  </si>
  <si>
    <t>0.48433383567454</t>
  </si>
  <si>
    <t>0.0264836990328288</t>
  </si>
  <si>
    <t>0.484355598471217</t>
  </si>
  <si>
    <t>-0.0264757772282082</t>
  </si>
  <si>
    <t>0.484452534695592</t>
  </si>
  <si>
    <t>0.0264762279487182</t>
  </si>
  <si>
    <t>0.0264725324333266</t>
  </si>
  <si>
    <t>0.484481237651972</t>
  </si>
  <si>
    <t>-0.0264615685686178</t>
  </si>
  <si>
    <t>0.484723087123161</t>
  </si>
  <si>
    <t>0.0264493054383725</t>
  </si>
  <si>
    <t>0.484902304313282</t>
  </si>
  <si>
    <t>-0.0264504715289232</t>
  </si>
  <si>
    <t>-0.0264484639234922</t>
  </si>
  <si>
    <t>0.0264439494118379</t>
  </si>
  <si>
    <t>0.484937089285823</t>
  </si>
  <si>
    <t>0.026442794695257</t>
  </si>
  <si>
    <t>0.026435694750512</t>
  </si>
  <si>
    <t>0.485072296144801</t>
  </si>
  <si>
    <t>-0.0264156538189459</t>
  </si>
  <si>
    <t>0.485565114794848</t>
  </si>
  <si>
    <t>-0.026410464125665</t>
  </si>
  <si>
    <t>0.485647603088093</t>
  </si>
  <si>
    <t>0.0263775938042698</t>
  </si>
  <si>
    <t>0.486495667195136</t>
  </si>
  <si>
    <t>-0.0263715712655442</t>
  </si>
  <si>
    <t>0.486601268444962</t>
  </si>
  <si>
    <t>-0.0263347322628586</t>
  </si>
  <si>
    <t>0.4875602685053</t>
  </si>
  <si>
    <t>-0.0263139175938903</t>
  </si>
  <si>
    <t>0.488075992623799</t>
  </si>
  <si>
    <t>0.0263013408413531</t>
  </si>
  <si>
    <t>0.488363512475509</t>
  </si>
  <si>
    <t>-0.0262978161507218</t>
  </si>
  <si>
    <t>0.488400014080271</t>
  </si>
  <si>
    <t>0.0262917486966166</t>
  </si>
  <si>
    <t>0.488507048505221</t>
  </si>
  <si>
    <t>0.0262792689296503</t>
  </si>
  <si>
    <t>0.488565911248469</t>
  </si>
  <si>
    <t>-0.0262832331312327</t>
  </si>
  <si>
    <t>0.0262763779947595</t>
  </si>
  <si>
    <t>0.0262784453625756</t>
  </si>
  <si>
    <t>-0.0262561603624317</t>
  </si>
  <si>
    <t>0.489065538300059</t>
  </si>
  <si>
    <t>-0.0262385102326155</t>
  </si>
  <si>
    <t>0.489396321040355</t>
  </si>
  <si>
    <t>0.0262368341105371</t>
  </si>
  <si>
    <t>-0.026235409746189</t>
  </si>
  <si>
    <t>-0.0262354706087652</t>
  </si>
  <si>
    <t>0.0262220544368931</t>
  </si>
  <si>
    <t>0.489644487595973</t>
  </si>
  <si>
    <t>0.026222576033337</t>
  </si>
  <si>
    <t>0.0262165108736972</t>
  </si>
  <si>
    <t>0.489737101839897</t>
  </si>
  <si>
    <t>0.026208539204562</t>
  </si>
  <si>
    <t>0.489834556673504</t>
  </si>
  <si>
    <t>-0.0262063777147708</t>
  </si>
  <si>
    <t>-0.0262064642337927</t>
  </si>
  <si>
    <t>-0.0262036412862148</t>
  </si>
  <si>
    <t>0.48984924229579</t>
  </si>
  <si>
    <t>0.0261904426205668</t>
  </si>
  <si>
    <t>0.490152269032165</t>
  </si>
  <si>
    <t>-0.0261883144387499</t>
  </si>
  <si>
    <t>0.0261806759235556</t>
  </si>
  <si>
    <t>0.49030312362174</t>
  </si>
  <si>
    <t>-0.0261578741066015</t>
  </si>
  <si>
    <t>0.490875407407855</t>
  </si>
  <si>
    <t>-0.0261489244926317</t>
  </si>
  <si>
    <t>0.491062825165258</t>
  </si>
  <si>
    <t>-0.0261437617607548</t>
  </si>
  <si>
    <t>0.491144970709689</t>
  </si>
  <si>
    <t>0.0261311632637975</t>
  </si>
  <si>
    <t>0.491433926914433</t>
  </si>
  <si>
    <t>-0.0261253513674364</t>
  </si>
  <si>
    <t>0.491534157614807</t>
  </si>
  <si>
    <t>0.026118314652764</t>
  </si>
  <si>
    <t>0.491668473907475</t>
  </si>
  <si>
    <t>-0.02611335804714</t>
  </si>
  <si>
    <t>0.491744928825946</t>
  </si>
  <si>
    <t>-0.0261101850367495</t>
  </si>
  <si>
    <t>0.491771762458511</t>
  </si>
  <si>
    <t>-0.0260999836045023</t>
  </si>
  <si>
    <t>0.49197380742163</t>
  </si>
  <si>
    <t>-0.0260985069868665</t>
  </si>
  <si>
    <t>-0.0260845330380729</t>
  </si>
  <si>
    <t>0.492239795699716</t>
  </si>
  <si>
    <t>0.0260856105047479</t>
  </si>
  <si>
    <t>-0.0260745798794315</t>
  </si>
  <si>
    <t>0.492393907906641</t>
  </si>
  <si>
    <t>0.0260753520266016</t>
  </si>
  <si>
    <t>0.0260601174838496</t>
  </si>
  <si>
    <t>0.492735108192639</t>
  </si>
  <si>
    <t>-0.0260576874083305</t>
  </si>
  <si>
    <t>0.492741273312144</t>
  </si>
  <si>
    <t>-0.0260313470710711</t>
  </si>
  <si>
    <t>0.493413589994314</t>
  </si>
  <si>
    <t>0.02601391580823</t>
  </si>
  <si>
    <t>0.49381238328802</t>
  </si>
  <si>
    <t>-0.0260086935952547</t>
  </si>
  <si>
    <t>0.0260082039378702</t>
  </si>
  <si>
    <t>0.0260119448027745</t>
  </si>
  <si>
    <t>-0.0260027842361415</t>
  </si>
  <si>
    <t>0.493901896725159</t>
  </si>
  <si>
    <t>0.0259999313495918</t>
  </si>
  <si>
    <t>0.493919842273155</t>
  </si>
  <si>
    <t>0.0259922288740475</t>
  </si>
  <si>
    <t>0.494073024980801</t>
  </si>
  <si>
    <t>0.0259819605365174</t>
  </si>
  <si>
    <t>0.494236175747669</t>
  </si>
  <si>
    <t>-0.0259819841459447</t>
  </si>
  <si>
    <t>0.0259745780770977</t>
  </si>
  <si>
    <t>0.494380475576096</t>
  </si>
  <si>
    <t>0.025964523163952</t>
  </si>
  <si>
    <t>0.494599358860961</t>
  </si>
  <si>
    <t>-0.025956188249595</t>
  </si>
  <si>
    <t>0.49477028845558</t>
  </si>
  <si>
    <t>-0.0259372992164348</t>
  </si>
  <si>
    <t>0.495235892570456</t>
  </si>
  <si>
    <t>0.0259327603055705</t>
  </si>
  <si>
    <t>0.49530092350798</t>
  </si>
  <si>
    <t>-0.0259273601864332</t>
  </si>
  <si>
    <t>0.495390009092834</t>
  </si>
  <si>
    <t>0.0259184557634728</t>
  </si>
  <si>
    <t>0.495515253944578</t>
  </si>
  <si>
    <t>-0.0259095047026689</t>
  </si>
  <si>
    <t>0.495703543408352</t>
  </si>
  <si>
    <t>0.0258996725624688</t>
  </si>
  <si>
    <t>0.49591648478962</t>
  </si>
  <si>
    <t>0.0258962839695903</t>
  </si>
  <si>
    <t>0.495949415011466</t>
  </si>
  <si>
    <t>-0.0258835766735656</t>
  </si>
  <si>
    <t>0.496242760835851</t>
  </si>
  <si>
    <t>0.0258767379340182</t>
  </si>
  <si>
    <t>0.496310358406841</t>
  </si>
  <si>
    <t>0.0258740301833622</t>
  </si>
  <si>
    <t>0.496324273018654</t>
  </si>
  <si>
    <t>-0.0258674413599957</t>
  </si>
  <si>
    <t>0.496446668954405</t>
  </si>
  <si>
    <t>-0.025861949509095</t>
  </si>
  <si>
    <t>0.496499298020836</t>
  </si>
  <si>
    <t>0.0258611391182397</t>
  </si>
  <si>
    <t>-0.0258397026924117</t>
  </si>
  <si>
    <t>0.49703688913856</t>
  </si>
  <si>
    <t>-0.0258331939819415</t>
  </si>
  <si>
    <t>0.497157124189775</t>
  </si>
  <si>
    <t>-0.0258192828599558</t>
  </si>
  <si>
    <t>0.497312867865451</t>
  </si>
  <si>
    <t>0.0258224317641446</t>
  </si>
  <si>
    <t>-0.0258187863684078</t>
  </si>
  <si>
    <t>0.0258155163369995</t>
  </si>
  <si>
    <t>0.497319450161237</t>
  </si>
  <si>
    <t>0.02581413182512</t>
  </si>
  <si>
    <t>-0.0258048634834453</t>
  </si>
  <si>
    <t>0.497468503916177</t>
  </si>
  <si>
    <t>0.0258043845944298</t>
  </si>
  <si>
    <t>-0.0258016128588067</t>
  </si>
  <si>
    <t>0.49747402204046</t>
  </si>
  <si>
    <t>-0.0257997690255761</t>
  </si>
  <si>
    <t>-0.0257931969014436</t>
  </si>
  <si>
    <t>0.497534285937299</t>
  </si>
  <si>
    <t>-0.0257946984249772</t>
  </si>
  <si>
    <t>-0.0257759914621852</t>
  </si>
  <si>
    <t>0.497953872769308</t>
  </si>
  <si>
    <t>-0.0257607466851348</t>
  </si>
  <si>
    <t>0.498256902010205</t>
  </si>
  <si>
    <t>0.0257619266513685</t>
  </si>
  <si>
    <t>0.0257438448349636</t>
  </si>
  <si>
    <t>0.498668305524559</t>
  </si>
  <si>
    <t>0.0257264645876572</t>
  </si>
  <si>
    <t>0.499093301946819</t>
  </si>
  <si>
    <t>0.025715524663743</t>
  </si>
  <si>
    <t>0.499276003662562</t>
  </si>
  <si>
    <t>-0.0256880902928585</t>
  </si>
  <si>
    <t>0.499983238983357</t>
  </si>
  <si>
    <t>0.025685582269895</t>
  </si>
  <si>
    <t>0.499991567989482</t>
  </si>
  <si>
    <t>-0.0256731308934996</t>
  </si>
  <si>
    <t>0.500216812178674</t>
  </si>
  <si>
    <t>0.0256749444877464</t>
  </si>
  <si>
    <t>-0.02565870293466</t>
  </si>
  <si>
    <t>0.500422333853655</t>
  </si>
  <si>
    <t>-0.0256608353728121</t>
  </si>
  <si>
    <t>-0.0256625811366927</t>
  </si>
  <si>
    <t>0.025656962362705302</t>
  </si>
  <si>
    <t>0.0256514815378797</t>
  </si>
  <si>
    <t>0.500514092279791</t>
  </si>
  <si>
    <t>0.0256430198173759</t>
  </si>
  <si>
    <t>0.500581928443872</t>
  </si>
  <si>
    <t>0.0256453540624803</t>
  </si>
  <si>
    <t>0.0256424327676204</t>
  </si>
  <si>
    <t>-0.025634139656096</t>
  </si>
  <si>
    <t>0.500752620858575</t>
  </si>
  <si>
    <t>-0.0256239009913921</t>
  </si>
  <si>
    <t>0.500977951064625</t>
  </si>
  <si>
    <t>-0.025619998415216</t>
  </si>
  <si>
    <t>0.501025451510452</t>
  </si>
  <si>
    <t>-0.0256139190948979</t>
  </si>
  <si>
    <t>0.50113406211543</t>
  </si>
  <si>
    <t>0.0256077494125752</t>
  </si>
  <si>
    <t>0.501245220185588</t>
  </si>
  <si>
    <t>0.025584486949074</t>
  </si>
  <si>
    <t>0.501758973228933</t>
  </si>
  <si>
    <t>-0.0255828242963869</t>
  </si>
  <si>
    <t>0.0255839381481974</t>
  </si>
  <si>
    <t>-0.0255640318807516</t>
  </si>
  <si>
    <t>0.501917257962868</t>
  </si>
  <si>
    <t>-0.0255650650271992</t>
  </si>
  <si>
    <t>-0.0255639280500917</t>
  </si>
  <si>
    <t>-0.0255647828631296</t>
  </si>
  <si>
    <t>-0.025568190087305</t>
  </si>
  <si>
    <t>-0.0255687439678224</t>
  </si>
  <si>
    <t>0.0255493031372314</t>
  </si>
  <si>
    <t>0.502266053390046</t>
  </si>
  <si>
    <t>-0.0255444872718668</t>
  </si>
  <si>
    <t>0.502277175103218</t>
  </si>
  <si>
    <t>0.0255377912420706</t>
  </si>
  <si>
    <t>0.502403236345489</t>
  </si>
  <si>
    <t>-0.0255305323295576</t>
  </si>
  <si>
    <t>0.502545131610502</t>
  </si>
  <si>
    <t>-0.0255139896738727</t>
  </si>
  <si>
    <t>0.502948048972921</t>
  </si>
  <si>
    <t>-0.0255087645690993</t>
  </si>
  <si>
    <t>0.503032822066413</t>
  </si>
  <si>
    <t>0.025458855402858</t>
  </si>
  <si>
    <t>0.504375228785908</t>
  </si>
  <si>
    <t>-0.0254498839198652</t>
  </si>
  <si>
    <t>0.504565634264696</t>
  </si>
  <si>
    <t>-0.0254423526326962</t>
  </si>
  <si>
    <t>0.504715492269543</t>
  </si>
  <si>
    <t>0.0254159981811872</t>
  </si>
  <si>
    <t>0.505396007130127</t>
  </si>
  <si>
    <t>0.02540090048712</t>
  </si>
  <si>
    <t>0.505759415823977</t>
  </si>
  <si>
    <t>0.0253960410367498</t>
  </si>
  <si>
    <t>0.505834057573951</t>
  </si>
  <si>
    <t>0.0253922761734178</t>
  </si>
  <si>
    <t>0.505877821890305</t>
  </si>
  <si>
    <t>-0.0253792981341165</t>
  </si>
  <si>
    <t>0.506181571446844</t>
  </si>
  <si>
    <t>-0.0253669041579516</t>
  </si>
  <si>
    <t>0.506406422115551</t>
  </si>
  <si>
    <t>0.0253612325913767</t>
  </si>
  <si>
    <t>0.506504030548116</t>
  </si>
  <si>
    <t>0.0253571589219181</t>
  </si>
  <si>
    <t>0.506556535010501</t>
  </si>
  <si>
    <t>0.0253521211052858</t>
  </si>
  <si>
    <t>0.506636263537439</t>
  </si>
  <si>
    <t>-0.0253468854352527</t>
  </si>
  <si>
    <t>0.506721584247819</t>
  </si>
  <si>
    <t>0.0253384894198379</t>
  </si>
  <si>
    <t>0.506896153884283</t>
  </si>
  <si>
    <t>0.0253267619953536</t>
  </si>
  <si>
    <t>0.507164851645973</t>
  </si>
  <si>
    <t>-0.0253173659511389</t>
  </si>
  <si>
    <t>0.507367747726828</t>
  </si>
  <si>
    <t>0.0253121271795113</t>
  </si>
  <si>
    <t>0.507453206669964</t>
  </si>
  <si>
    <t>0.0252849975580019</t>
  </si>
  <si>
    <t>0.508157495662484</t>
  </si>
  <si>
    <t>0.0252703712833277</t>
  </si>
  <si>
    <t>0.508508542195805</t>
  </si>
  <si>
    <t>-0.0252646871300336</t>
  </si>
  <si>
    <t>0.508606677302606</t>
  </si>
  <si>
    <t>-0.025259300951564</t>
  </si>
  <si>
    <t>0.508696389442049</t>
  </si>
  <si>
    <t>-0.0252435092032019</t>
  </si>
  <si>
    <t>0.508955187696431</t>
  </si>
  <si>
    <t>-0.0252444355211637</t>
  </si>
  <si>
    <t>0.0252463833497801</t>
  </si>
  <si>
    <t>0.0252205209892367</t>
  </si>
  <si>
    <t>0.509466232948027</t>
  </si>
  <si>
    <t>-0.0252129406684903</t>
  </si>
  <si>
    <t>0.0252153254874591</t>
  </si>
  <si>
    <t>-0.0252175901701101</t>
  </si>
  <si>
    <t>0.02521942675196</t>
  </si>
  <si>
    <t>0.0252121633580927</t>
  </si>
  <si>
    <t>-0.0252075009122966</t>
  </si>
  <si>
    <t>0.509472817594453</t>
  </si>
  <si>
    <t>0.0252094535966202</t>
  </si>
  <si>
    <t>0.0252003682733389</t>
  </si>
  <si>
    <t>0.509549345823622</t>
  </si>
  <si>
    <t>-0.0252010107891475</t>
  </si>
  <si>
    <t>0.0251913050815156</t>
  </si>
  <si>
    <t>0.509743240190081</t>
  </si>
  <si>
    <t>-0.0251886568080931</t>
  </si>
  <si>
    <t>0.509755519588317</t>
  </si>
  <si>
    <t>-0.0251824501773436</t>
  </si>
  <si>
    <t>0.509809622112447</t>
  </si>
  <si>
    <t>-0.0251823171945143</t>
  </si>
  <si>
    <t>0.0251749440080344</t>
  </si>
  <si>
    <t>0.509955695970782</t>
  </si>
  <si>
    <t>-0.0251675586354249</t>
  </si>
  <si>
    <t>0.51010213347156</t>
  </si>
  <si>
    <t>0.0251630606779315</t>
  </si>
  <si>
    <t>0.510166808753325</t>
  </si>
  <si>
    <t>-0.0251587647626307</t>
  </si>
  <si>
    <t>0.510225766015347</t>
  </si>
  <si>
    <t>0.0251396601211358</t>
  </si>
  <si>
    <t>0.510578774761301</t>
  </si>
  <si>
    <t>0.0251402786862771</t>
  </si>
  <si>
    <t>0.0251169840653529</t>
  </si>
  <si>
    <t>0.511158669374098</t>
  </si>
  <si>
    <t>0.0251032803632317</t>
  </si>
  <si>
    <t>0.511475544678663</t>
  </si>
  <si>
    <t>0.025101378560308</t>
  </si>
  <si>
    <t>0.0250718597273443</t>
  </si>
  <si>
    <t>0.512250193297538</t>
  </si>
  <si>
    <t>0.0250650649146738</t>
  </si>
  <si>
    <t>0.512380165244948</t>
  </si>
  <si>
    <t>0.025058685212213</t>
  </si>
  <si>
    <t>0.512498365809172</t>
  </si>
  <si>
    <t>-0.0250499306888763</t>
  </si>
  <si>
    <t>0.512684012030578</t>
  </si>
  <si>
    <t>-0.0250217716390361</t>
  </si>
  <si>
    <t>0.513312439024779</t>
  </si>
  <si>
    <t>-0.0250211576769962</t>
  </si>
  <si>
    <t>-0.0250177628699332</t>
  </si>
  <si>
    <t>0.513345912856816</t>
  </si>
  <si>
    <t>0.0250149123722516</t>
  </si>
  <si>
    <t>0.513363923750595</t>
  </si>
  <si>
    <t>0.025012599681277</t>
  </si>
  <si>
    <t>0.513366657509327</t>
  </si>
  <si>
    <t>-0.0250054754236268</t>
  </si>
  <si>
    <t>0.513506112720779</t>
  </si>
  <si>
    <t>-0.0249988457557848</t>
  </si>
  <si>
    <t>0.51356854452521306</t>
  </si>
  <si>
    <t>-0.0249994808142714</t>
  </si>
  <si>
    <t>-0.0249923021422738</t>
  </si>
  <si>
    <t>0.513628544261225</t>
  </si>
  <si>
    <t>0.0249930130607588</t>
  </si>
  <si>
    <t>-0.0249826370641021</t>
  </si>
  <si>
    <t>0.51384023804374</t>
  </si>
  <si>
    <t>-0.0249793636737202</t>
  </si>
  <si>
    <t>0.513870289825117</t>
  </si>
  <si>
    <t>-0.0249719635336636</t>
  </si>
  <si>
    <t>0.514017641935291</t>
  </si>
  <si>
    <t>0.0249576852282027</t>
  </si>
  <si>
    <t>0.514360579171186</t>
  </si>
  <si>
    <t>0.0249518237666154</t>
  </si>
  <si>
    <t>0.514464235764289</t>
  </si>
  <si>
    <t>-0.0249426438638741</t>
  </si>
  <si>
    <t>0.514662286849342</t>
  </si>
  <si>
    <t>-0.0249258206876449</t>
  </si>
  <si>
    <t>0.515077854278392</t>
  </si>
  <si>
    <t>-0.0249173650102539</t>
  </si>
  <si>
    <t>0.515255405928531</t>
  </si>
  <si>
    <t>-0.0249081175870475</t>
  </si>
  <si>
    <t>0.515392410293394</t>
  </si>
  <si>
    <t>0.0249083114880215</t>
  </si>
  <si>
    <t>0.024904765909725</t>
  </si>
  <si>
    <t>0.515424710330614</t>
  </si>
  <si>
    <t>-0.0249007686076529</t>
  </si>
  <si>
    <t>0.515475391296041</t>
  </si>
  <si>
    <t>0.024897359612351</t>
  </si>
  <si>
    <t>0.515509329356911</t>
  </si>
  <si>
    <t>0.0248924362572497</t>
  </si>
  <si>
    <t>0.51558637814929</t>
  </si>
  <si>
    <t>-0.0248855918785901</t>
  </si>
  <si>
    <t>0.515718121699101</t>
  </si>
  <si>
    <t>0.024871689929533</t>
  </si>
  <si>
    <t>0.515987722925738</t>
  </si>
  <si>
    <t>0.0248726209105135</t>
  </si>
  <si>
    <t>-0.0248657253278885</t>
  </si>
  <si>
    <t>0.516094454576688</t>
  </si>
  <si>
    <t>-0.024854995409365</t>
  </si>
  <si>
    <t>0.516336930912902</t>
  </si>
  <si>
    <t>0.0248527578924596</t>
  </si>
  <si>
    <t>0.516337519365158</t>
  </si>
  <si>
    <t>0.0248499359909734</t>
  </si>
  <si>
    <t>0.516354758361238</t>
  </si>
  <si>
    <t>0.0248463195548335</t>
  </si>
  <si>
    <t>0.516356087796723</t>
  </si>
  <si>
    <t>-0.0248450991582292</t>
  </si>
  <si>
    <t>-0.0248432401958454</t>
  </si>
  <si>
    <t>0.0248245944596773</t>
  </si>
  <si>
    <t>0.516824129930238</t>
  </si>
  <si>
    <t>0.0248212397655423</t>
  </si>
  <si>
    <t>0.516856559993735</t>
  </si>
  <si>
    <t>-0.0248138057091592</t>
  </si>
  <si>
    <t>0.516929818448818</t>
  </si>
  <si>
    <t>0.0248120197440026</t>
  </si>
  <si>
    <t>0.0248155479499496</t>
  </si>
  <si>
    <t>-0.0248076696227103</t>
  </si>
  <si>
    <t>0.516990625983527</t>
  </si>
  <si>
    <t>-0.0248044393002519</t>
  </si>
  <si>
    <t>0.517019528329946</t>
  </si>
  <si>
    <t>-0.0247943473658874</t>
  </si>
  <si>
    <t>0.517243976104116</t>
  </si>
  <si>
    <t>-0.024791674830919</t>
  </si>
  <si>
    <t>0.517256985765417</t>
  </si>
  <si>
    <t>-0.0247864681762986</t>
  </si>
  <si>
    <t>0.51734222427442</t>
  </si>
  <si>
    <t>-0.0247743305990914</t>
  </si>
  <si>
    <t>0.517435560761274</t>
  </si>
  <si>
    <t>0.0247752930998142</t>
  </si>
  <si>
    <t>-0.0247793954846981</t>
  </si>
  <si>
    <t>0.0247754618025621</t>
  </si>
  <si>
    <t>0.0247683852289292</t>
  </si>
  <si>
    <t>0.517541870243847</t>
  </si>
  <si>
    <t>-0.0247529233911077</t>
  </si>
  <si>
    <t>0.51791950274666</t>
  </si>
  <si>
    <t>0.0247441750567241</t>
  </si>
  <si>
    <t>0.51808666500248</t>
  </si>
  <si>
    <t>-0.024742629787489</t>
  </si>
  <si>
    <t>-0.0247358021575707</t>
  </si>
  <si>
    <t>0.51821819276064</t>
  </si>
  <si>
    <t>-0.0247335719858611</t>
  </si>
  <si>
    <t>0.518218604995462</t>
  </si>
  <si>
    <t>0.0247302099461861</t>
  </si>
  <si>
    <t>0.518251302049634</t>
  </si>
  <si>
    <t>0.0247227971463728</t>
  </si>
  <si>
    <t>0.518273174797225</t>
  </si>
  <si>
    <t>-0.0247232308139459</t>
  </si>
  <si>
    <t>0.0247244533599156</t>
  </si>
  <si>
    <t>0.0247164693646773</t>
  </si>
  <si>
    <t>0.518365551645084</t>
  </si>
  <si>
    <t>0.024715127909237</t>
  </si>
  <si>
    <t>0.0247088282797871</t>
  </si>
  <si>
    <t>0.518482044378744</t>
  </si>
  <si>
    <t>-0.0246997118560012</t>
  </si>
  <si>
    <t>0.518678894982327</t>
  </si>
  <si>
    <t>-0.0246856147056797</t>
  </si>
  <si>
    <t>0.518954688193291</t>
  </si>
  <si>
    <t>0.0246863577926802</t>
  </si>
  <si>
    <t>0.0246746590569697</t>
  </si>
  <si>
    <t>0.519034266090867</t>
  </si>
  <si>
    <t>-0.0246739663313513</t>
  </si>
  <si>
    <t>-0.0246784593065883</t>
  </si>
  <si>
    <t>0.0246783252093247</t>
  </si>
  <si>
    <t>-0.0246665035621475</t>
  </si>
  <si>
    <t>0.519184009015366</t>
  </si>
  <si>
    <t>-0.0246577905268276</t>
  </si>
  <si>
    <t>0.519306252529558</t>
  </si>
  <si>
    <t>0.0246583184644513</t>
  </si>
  <si>
    <t>0.0246499993912702</t>
  </si>
  <si>
    <t>0.519402203267124</t>
  </si>
  <si>
    <t>-0.0246505463599225</t>
  </si>
  <si>
    <t>0.0246429965488526</t>
  </si>
  <si>
    <t>0.519538860658157</t>
  </si>
  <si>
    <t>0.0246320591196128</t>
  </si>
  <si>
    <t>0.519754090322084</t>
  </si>
  <si>
    <t>0.0246310272556215</t>
  </si>
  <si>
    <t>-0.0246265835112584</t>
  </si>
  <si>
    <t>0.519817731404797</t>
  </si>
  <si>
    <t>0.0246146836152397</t>
  </si>
  <si>
    <t>0.520054182368425</t>
  </si>
  <si>
    <t>-0.0246138726135744</t>
  </si>
  <si>
    <t>0.0245966244701178</t>
  </si>
  <si>
    <t>0.520280167600538</t>
  </si>
  <si>
    <t>-0.0245988728615501</t>
  </si>
  <si>
    <t>0.0246025032925923</t>
  </si>
  <si>
    <t>-0.0245948876498931</t>
  </si>
  <si>
    <t>-0.0245879188736948</t>
  </si>
  <si>
    <t>0.520415943688397</t>
  </si>
  <si>
    <t>-0.0245832180611007</t>
  </si>
  <si>
    <t>0.520486964942895</t>
  </si>
  <si>
    <t>-0.0245809855971592</t>
  </si>
  <si>
    <t>0.520487501167586</t>
  </si>
  <si>
    <t>0.0245755236972143</t>
  </si>
  <si>
    <t>0.52058026352824</t>
  </si>
  <si>
    <t>0.0245713759853273</t>
  </si>
  <si>
    <t>0.520584075575789</t>
  </si>
  <si>
    <t>-0.0245709633812048</t>
  </si>
  <si>
    <t>0.024565411575957</t>
  </si>
  <si>
    <t>0.520616216945239</t>
  </si>
  <si>
    <t>0.0245662190266441</t>
  </si>
  <si>
    <t>0.0245471919542348</t>
  </si>
  <si>
    <t>0.521073382132983</t>
  </si>
  <si>
    <t>-0.0245443566309973</t>
  </si>
  <si>
    <t>0.521091148279379</t>
  </si>
  <si>
    <t>-0.0245295681222274</t>
  </si>
  <si>
    <t>0.521450458857531</t>
  </si>
  <si>
    <t>0.0245012351192692</t>
  </si>
  <si>
    <t>0.522197227541997</t>
  </si>
  <si>
    <t>0.0244936801652191</t>
  </si>
  <si>
    <t>0.522287392523034</t>
  </si>
  <si>
    <t>0.0244936535587618</t>
  </si>
  <si>
    <t>0.0244836011377507</t>
  </si>
  <si>
    <t>0.522511609017486</t>
  </si>
  <si>
    <t>-0.0244806960491941</t>
  </si>
  <si>
    <t>0.52253136126019</t>
  </si>
  <si>
    <t>0.0244622333631943</t>
  </si>
  <si>
    <t>0.522996327242036</t>
  </si>
  <si>
    <t>0.0244540304840646</t>
  </si>
  <si>
    <t>0.523065670532515</t>
  </si>
  <si>
    <t>-0.0244531658095811</t>
  </si>
  <si>
    <t>-0.0244572520215896</t>
  </si>
  <si>
    <t>0.0244291449819879</t>
  </si>
  <si>
    <t>0.523690033940716</t>
  </si>
  <si>
    <t>0.0244107710354738</t>
  </si>
  <si>
    <t>0.524152970337465</t>
  </si>
  <si>
    <t>-0.0244053333367339</t>
  </si>
  <si>
    <t>0.524245295539556</t>
  </si>
  <si>
    <t>-0.0244013619215994</t>
  </si>
  <si>
    <t>0.524295602538094</t>
  </si>
  <si>
    <t>-0.0243940531493848</t>
  </si>
  <si>
    <t>0.524441568725345</t>
  </si>
  <si>
    <t>-0.0243822570611736</t>
  </si>
  <si>
    <t>0.524652661746264</t>
  </si>
  <si>
    <t>0.0243830739670382</t>
  </si>
  <si>
    <t>-0.0243792574712452</t>
  </si>
  <si>
    <t>0.524675124373618</t>
  </si>
  <si>
    <t>0.0243761498499616</t>
  </si>
  <si>
    <t>0.524700687378418</t>
  </si>
  <si>
    <t>-0.0243726433413202</t>
  </si>
  <si>
    <t>0.524737688688155</t>
  </si>
  <si>
    <t>0.0243595674168857</t>
  </si>
  <si>
    <t>0.525049068736503</t>
  </si>
  <si>
    <t>-0.0243407422803565</t>
  </si>
  <si>
    <t>0.525525480422761</t>
  </si>
  <si>
    <t>-0.0243342313453395</t>
  </si>
  <si>
    <t>0.525585097785003</t>
  </si>
  <si>
    <t>-0.0243255862238276</t>
  </si>
  <si>
    <t>0.52576956004751</t>
  </si>
  <si>
    <t>-0.0243229660874645</t>
  </si>
  <si>
    <t>0.525781143908656</t>
  </si>
  <si>
    <t>-0.0243157397394331</t>
  </si>
  <si>
    <t>0.525881430728334</t>
  </si>
  <si>
    <t>0.0243150386709923</t>
  </si>
  <si>
    <t>-0.0242999890322914</t>
  </si>
  <si>
    <t>0.526226030480768</t>
  </si>
  <si>
    <t>-0.0242985994248247</t>
  </si>
  <si>
    <t>-0.0242929913188283</t>
  </si>
  <si>
    <t>0.5263233939329</t>
  </si>
  <si>
    <t>-0.0242869827435519</t>
  </si>
  <si>
    <t>0.526432261980687</t>
  </si>
  <si>
    <t>-0.0242711350413927</t>
  </si>
  <si>
    <t>0.526734034859477</t>
  </si>
  <si>
    <t>0.0242724790160567</t>
  </si>
  <si>
    <t>0.0242698236062774</t>
  </si>
  <si>
    <t>0.0242550857223566</t>
  </si>
  <si>
    <t>0.527093668059001</t>
  </si>
  <si>
    <t>0.0242435370998304</t>
  </si>
  <si>
    <t>0.527361778525968</t>
  </si>
  <si>
    <t>-0.0242387477054424</t>
  </si>
  <si>
    <t>0.527435697684984</t>
  </si>
  <si>
    <t>-0.0242310593575323</t>
  </si>
  <si>
    <t>0.52752922278503</t>
  </si>
  <si>
    <t>0.0242330065910428</t>
  </si>
  <si>
    <t>0.0242285026772463</t>
  </si>
  <si>
    <t>0.527538992059988</t>
  </si>
  <si>
    <t>-0.024220913078556</t>
  </si>
  <si>
    <t>0.527693397994487</t>
  </si>
  <si>
    <t>0.0242135204815806</t>
  </si>
  <si>
    <t>0.527778449845541</t>
  </si>
  <si>
    <t>-0.0242136926306196</t>
  </si>
  <si>
    <t>0.0241814365275466</t>
  </si>
  <si>
    <t>0.528590883371002</t>
  </si>
  <si>
    <t>-0.0241786131023941</t>
  </si>
  <si>
    <t>0.0241796718764346</t>
  </si>
  <si>
    <t>0.0241651487870827</t>
  </si>
  <si>
    <t>0.528914439693812</t>
  </si>
  <si>
    <t>-0.0241541428188374</t>
  </si>
  <si>
    <t>0.529167339006079</t>
  </si>
  <si>
    <t>-0.0241434257865764</t>
  </si>
  <si>
    <t>0.529411977740364</t>
  </si>
  <si>
    <t>-0.0241394245754575</t>
  </si>
  <si>
    <t>0.529463311367028</t>
  </si>
  <si>
    <t>-0.0241329474677631</t>
  </si>
  <si>
    <t>0.529585928845754</t>
  </si>
  <si>
    <t>-0.0241285855050415</t>
  </si>
  <si>
    <t>0.529647656667951</t>
  </si>
  <si>
    <t>0.0240999286955896</t>
  </si>
  <si>
    <t>0.530359788745081</t>
  </si>
  <si>
    <t>-0.0240994241857663</t>
  </si>
  <si>
    <t>0.024096352451515</t>
  </si>
  <si>
    <t>0.530384367659609</t>
  </si>
  <si>
    <t>-0.0240901515066716</t>
  </si>
  <si>
    <t>0.530435191323903</t>
  </si>
  <si>
    <t>0.0240902246262945</t>
  </si>
  <si>
    <t>-0.024072622223463</t>
  </si>
  <si>
    <t>0.530876425119751</t>
  </si>
  <si>
    <t>-0.0240689307549909</t>
  </si>
  <si>
    <t>0.530918874282218</t>
  </si>
  <si>
    <t>0.0240491180448592</t>
  </si>
  <si>
    <t>0.531426161009128</t>
  </si>
  <si>
    <t>0.0240430325829654</t>
  </si>
  <si>
    <t>0.531537667775411</t>
  </si>
  <si>
    <t>-0.0240404341845224</t>
  </si>
  <si>
    <t>0.531548600347312</t>
  </si>
  <si>
    <t>0.0240335034164833</t>
  </si>
  <si>
    <t>0.531620488505106</t>
  </si>
  <si>
    <t>0.0240344437977179</t>
  </si>
  <si>
    <t>-0.0240263358735792</t>
  </si>
  <si>
    <t>0.531763224223218</t>
  </si>
  <si>
    <t>0.0240123612726885</t>
  </si>
  <si>
    <t>0.532038341471446</t>
  </si>
  <si>
    <t>-0.0240141899462975</t>
  </si>
  <si>
    <t>0.0240046256787055</t>
  </si>
  <si>
    <t>0.532133479668193</t>
  </si>
  <si>
    <t>-0.0240063055041224</t>
  </si>
  <si>
    <t>-0.0239823131209121</t>
  </si>
  <si>
    <t>0.532713421804316</t>
  </si>
  <si>
    <t>-0.0239593709620958</t>
  </si>
  <si>
    <t>0.533183620949386</t>
  </si>
  <si>
    <t>0.0239609291299278</t>
  </si>
  <si>
    <t>0.0239625980528925</t>
  </si>
  <si>
    <t>-0.0239502425463772</t>
  </si>
  <si>
    <t>0.533383176868139</t>
  </si>
  <si>
    <t>0.0239478535199776</t>
  </si>
  <si>
    <t>0.533388056511812</t>
  </si>
  <si>
    <t>-0.0239375864873966</t>
  </si>
  <si>
    <t>0.533428152999578</t>
  </si>
  <si>
    <t>0.0239406562132264</t>
  </si>
  <si>
    <t>-0.0239408121611362</t>
  </si>
  <si>
    <t>0.0239380739032617</t>
  </si>
  <si>
    <t>0.0239223199693349</t>
  </si>
  <si>
    <t>0.533805073424267</t>
  </si>
  <si>
    <t>-0.0239165066479625</t>
  </si>
  <si>
    <t>0.533908911755667</t>
  </si>
  <si>
    <t>0.023911365866345</t>
  </si>
  <si>
    <t>0.533929178596031</t>
  </si>
  <si>
    <t>0.0239125339609205</t>
  </si>
  <si>
    <t>0.0238974108505608</t>
  </si>
  <si>
    <t>0.534268335558143</t>
  </si>
  <si>
    <t>-0.0238909433585163</t>
  </si>
  <si>
    <t>0.534367116096404</t>
  </si>
  <si>
    <t>-0.0238895538633665</t>
  </si>
  <si>
    <t>-0.0238834189817305</t>
  </si>
  <si>
    <t>0.534480292816345</t>
  </si>
  <si>
    <t>-0.0238730869577435</t>
  </si>
  <si>
    <t>0.534650648628642</t>
  </si>
  <si>
    <t>0.0238562475665252</t>
  </si>
  <si>
    <t>0.535073418620679</t>
  </si>
  <si>
    <t>0.02384366801464</t>
  </si>
  <si>
    <t>0.535308861472926</t>
  </si>
  <si>
    <t>-0.0238411423211189</t>
  </si>
  <si>
    <t>0.535317699979975</t>
  </si>
  <si>
    <t>-0.023837463622831</t>
  </si>
  <si>
    <t>0.53535989729787</t>
  </si>
  <si>
    <t>0.0238127408201316</t>
  </si>
  <si>
    <t>0.536011101120753</t>
  </si>
  <si>
    <t>0.0238014647585354</t>
  </si>
  <si>
    <t>0.53614467273024</t>
  </si>
  <si>
    <t>-0.0238022388798524</t>
  </si>
  <si>
    <t>-0.0238041674498117</t>
  </si>
  <si>
    <t>0.023785180701943</t>
  </si>
  <si>
    <t>0.536551891066282</t>
  </si>
  <si>
    <t>-0.0237695067520966</t>
  </si>
  <si>
    <t>0.536928196131336</t>
  </si>
  <si>
    <t>-0.0237677476554832</t>
  </si>
  <si>
    <t>0.0237514893011839</t>
  </si>
  <si>
    <t>0.537334960284998</t>
  </si>
  <si>
    <t>0.0237447398422156</t>
  </si>
  <si>
    <t>0.53746619881235</t>
  </si>
  <si>
    <t>-0.0237365163437175</t>
  </si>
  <si>
    <t>0.53757577315943506</t>
  </si>
  <si>
    <t>0.0237373830429846</t>
  </si>
  <si>
    <t>0.0237342927783415</t>
  </si>
  <si>
    <t>0.53757583012135</t>
  </si>
  <si>
    <t>-0.0237317870769319</t>
  </si>
  <si>
    <t>0.537584069868343</t>
  </si>
  <si>
    <t>-0.0237272521112376</t>
  </si>
  <si>
    <t>0.537586752635108</t>
  </si>
  <si>
    <t>0.023728396285908</t>
  </si>
  <si>
    <t>0.0237197554116665</t>
  </si>
  <si>
    <t>0.537739669373701</t>
  </si>
  <si>
    <t>0.0237169192493323</t>
  </si>
  <si>
    <t>0.537757499663345</t>
  </si>
  <si>
    <t>0.0237000162657636</t>
  </si>
  <si>
    <t>0.538183169516514</t>
  </si>
  <si>
    <t>0.0236934428553614</t>
  </si>
  <si>
    <t>0.538244957150389</t>
  </si>
  <si>
    <t>0.0236935095079649</t>
  </si>
  <si>
    <t>-0.0236850135647369</t>
  </si>
  <si>
    <t>0.53842499638</t>
  </si>
  <si>
    <t>-0.023678819375486</t>
  </si>
  <si>
    <t>0.538540227029988</t>
  </si>
  <si>
    <t>-0.0236728605135017</t>
  </si>
  <si>
    <t>0.538648640627682</t>
  </si>
  <si>
    <t>0.0236639908923306</t>
  </si>
  <si>
    <t>0.538841509754243</t>
  </si>
  <si>
    <t>-0.0236565018058985</t>
  </si>
  <si>
    <t>0.538912118704372</t>
  </si>
  <si>
    <t>0.0236548931073221</t>
  </si>
  <si>
    <t>-0.0236579968142848</t>
  </si>
  <si>
    <t>-0.0236523822850769</t>
  </si>
  <si>
    <t>0.538920524313324</t>
  </si>
  <si>
    <t>-0.0236501592440783</t>
  </si>
  <si>
    <t>0.538920585562753</t>
  </si>
  <si>
    <t>-0.0236379407598014</t>
  </si>
  <si>
    <t>0.539210649121282</t>
  </si>
  <si>
    <t>-0.0236258998511728</t>
  </si>
  <si>
    <t>0.539431161592345</t>
  </si>
  <si>
    <t>-0.0236276949836308</t>
  </si>
  <si>
    <t>0.0236156467189487</t>
  </si>
  <si>
    <t>0.539664291867604</t>
  </si>
  <si>
    <t>0.0236023278889055</t>
  </si>
  <si>
    <t>0.539986485542874</t>
  </si>
  <si>
    <t>-0.0235932343744994</t>
  </si>
  <si>
    <t>0.540186046449621</t>
  </si>
  <si>
    <t>0.0235841495122738</t>
  </si>
  <si>
    <t>0.540385387937377</t>
  </si>
  <si>
    <t>-0.0235794183371694</t>
  </si>
  <si>
    <t>0.540458278106567</t>
  </si>
  <si>
    <t>0.0235697055698929</t>
  </si>
  <si>
    <t>0.540675904295819</t>
  </si>
  <si>
    <t>-0.023563667962752</t>
  </si>
  <si>
    <t>0.540722205841469</t>
  </si>
  <si>
    <t>0.0235654806865661</t>
  </si>
  <si>
    <t>0.0235568287929</t>
  </si>
  <si>
    <t>0.540856365561866</t>
  </si>
  <si>
    <t>-0.0235538873259424</t>
  </si>
  <si>
    <t>0.540877275084628</t>
  </si>
  <si>
    <t>-0.0235492399201135</t>
  </si>
  <si>
    <t>0.540947757832077</t>
  </si>
  <si>
    <t>-0.0235455405526269</t>
  </si>
  <si>
    <t>0.540973122225144</t>
  </si>
  <si>
    <t>-0.0235439237813866</t>
  </si>
  <si>
    <t>0.0235384355686637</t>
  </si>
  <si>
    <t>0.541039806683769</t>
  </si>
  <si>
    <t>-0.0235371860331433</t>
  </si>
  <si>
    <t>-0.0235265914373864</t>
  </si>
  <si>
    <t>0.541283125796881</t>
  </si>
  <si>
    <t>0.0235192692201676</t>
  </si>
  <si>
    <t>0.541366810637904</t>
  </si>
  <si>
    <t>0.023521286684003</t>
  </si>
  <si>
    <t>-0.0235153678990852</t>
  </si>
  <si>
    <t>0.541415638633695</t>
  </si>
  <si>
    <t>0.0235111194525609</t>
  </si>
  <si>
    <t>0.54147455821807</t>
  </si>
  <si>
    <t>-0.0234980685013377</t>
  </si>
  <si>
    <t>0.541751725125929</t>
  </si>
  <si>
    <t>0.0234971415674525</t>
  </si>
  <si>
    <t>0.0234903287773149</t>
  </si>
  <si>
    <t>0.541885208026967</t>
  </si>
  <si>
    <t>-0.0234846484876946</t>
  </si>
  <si>
    <t>0.541985775531663</t>
  </si>
  <si>
    <t>0.0234580604424068</t>
  </si>
  <si>
    <t>0.542694494819664</t>
  </si>
  <si>
    <t>0.0234531413570788</t>
  </si>
  <si>
    <t>0.54272884369632</t>
  </si>
  <si>
    <t>0.0234524357300895</t>
  </si>
  <si>
    <t>-0.0234493568668751</t>
  </si>
  <si>
    <t>0.542753777361439</t>
  </si>
  <si>
    <t>0.0234470368036441</t>
  </si>
  <si>
    <t>0.542756637542693</t>
  </si>
  <si>
    <t>-0.0234335916805527</t>
  </si>
  <si>
    <t>0.543083217632059</t>
  </si>
  <si>
    <t>-0.0234297815251688</t>
  </si>
  <si>
    <t>0.543129438593735</t>
  </si>
  <si>
    <t>0.0234227025885897</t>
  </si>
  <si>
    <t>0.54327080073569</t>
  </si>
  <si>
    <t>-0.0234056815498316</t>
  </si>
  <si>
    <t>0.54370163915538</t>
  </si>
  <si>
    <t>0.0233989157251478</t>
  </si>
  <si>
    <t>0.543833944221551</t>
  </si>
  <si>
    <t>-0.0233923112676433</t>
  </si>
  <si>
    <t>0.543961561718137</t>
  </si>
  <si>
    <t>0.0233868903386872</t>
  </si>
  <si>
    <t>0.543991970453188</t>
  </si>
  <si>
    <t>-0.0233868222431171</t>
  </si>
  <si>
    <t>0.023365800210656</t>
  </si>
  <si>
    <t>0.544539633858778</t>
  </si>
  <si>
    <t>0.0233613246646562</t>
  </si>
  <si>
    <t>0.544539991558687</t>
  </si>
  <si>
    <t>0.0233591195745116</t>
  </si>
  <si>
    <t>-0.0233630647523255</t>
  </si>
  <si>
    <t>0.0233558416038982</t>
  </si>
  <si>
    <t>0.544570744318639</t>
  </si>
  <si>
    <t>-0.023350180718723</t>
  </si>
  <si>
    <t>0.544670930597449</t>
  </si>
  <si>
    <t>0.0233323025639752</t>
  </si>
  <si>
    <t>0.544997628876733</t>
  </si>
  <si>
    <t>-0.0233334229830634</t>
  </si>
  <si>
    <t>0.0233348163329558</t>
  </si>
  <si>
    <t>-0.023324619433621602</t>
  </si>
  <si>
    <t>0.545156787606616</t>
  </si>
  <si>
    <t>0.0233163523852455</t>
  </si>
  <si>
    <t>0.545260566857063</t>
  </si>
  <si>
    <t>-0.0232989291902062</t>
  </si>
  <si>
    <t>-0.0233059606883381</t>
  </si>
  <si>
    <t>-0.0233155131995736</t>
  </si>
  <si>
    <t>-0.0233004733399387</t>
  </si>
  <si>
    <t>-0.023298840273201</t>
  </si>
  <si>
    <t>-0.0233121883602867</t>
  </si>
  <si>
    <t>-0.0233011850296555</t>
  </si>
  <si>
    <t>-0.0233052453032189</t>
  </si>
  <si>
    <t>-0.0233077591603403</t>
  </si>
  <si>
    <t>0.023293839954734</t>
  </si>
  <si>
    <t>0.545341551683875</t>
  </si>
  <si>
    <t>-0.0232798099591911</t>
  </si>
  <si>
    <t>0.545620968293634</t>
  </si>
  <si>
    <t>-0.0232744033601386</t>
  </si>
  <si>
    <t>0.545713814416062</t>
  </si>
  <si>
    <t>-0.0232705235370717</t>
  </si>
  <si>
    <t>0.545762162450274</t>
  </si>
  <si>
    <t>-0.0232642000922611</t>
  </si>
  <si>
    <t>0.545881744012322</t>
  </si>
  <si>
    <t>0.0232426181101844</t>
  </si>
  <si>
    <t>0.5464462837165</t>
  </si>
  <si>
    <t>-0.0232376786190622</t>
  </si>
  <si>
    <t>0.546525554202371</t>
  </si>
  <si>
    <t>0.0232342385782861</t>
  </si>
  <si>
    <t>0.546561090660181</t>
  </si>
  <si>
    <t>0.0232282137270186</t>
  </si>
  <si>
    <t>0.546672028864949</t>
  </si>
  <si>
    <t>0.0232208755745832</t>
  </si>
  <si>
    <t>0.546821289729147</t>
  </si>
  <si>
    <t>-0.0232133339599005</t>
  </si>
  <si>
    <t>0.546976503148001</t>
  </si>
  <si>
    <t>-0.0232111102487344</t>
  </si>
  <si>
    <t>0.546976559293766</t>
  </si>
  <si>
    <t>-0.0232021332688787</t>
  </si>
  <si>
    <t>0.547173673729307</t>
  </si>
  <si>
    <t>0.0231798607921637</t>
  </si>
  <si>
    <t>0.547701916808374</t>
  </si>
  <si>
    <t>-0.0231795919989639</t>
  </si>
  <si>
    <t>-0.023169345741197</t>
  </si>
  <si>
    <t>0.547879601527338</t>
  </si>
  <si>
    <t>-0.0231690618482525</t>
  </si>
  <si>
    <t>-0.0231644425736152</t>
  </si>
  <si>
    <t>0.547949593773628</t>
  </si>
  <si>
    <t>-0.0231609068398087</t>
  </si>
  <si>
    <t>0.547987949062138</t>
  </si>
  <si>
    <t>0.0231579985029216</t>
  </si>
  <si>
    <t>0.548007986994667</t>
  </si>
  <si>
    <t>-0.0231500548656716</t>
  </si>
  <si>
    <t>0.548045306371943</t>
  </si>
  <si>
    <t>0.0231523256395253</t>
  </si>
  <si>
    <t>0.0231503774622636</t>
  </si>
  <si>
    <t>0.0231445790724256</t>
  </si>
  <si>
    <t>0.548140321700422</t>
  </si>
  <si>
    <t>0.0231382750440554</t>
  </si>
  <si>
    <t>0.548259528305509</t>
  </si>
  <si>
    <t>-0.023115750723774</t>
  </si>
  <si>
    <t>0.548852565510113</t>
  </si>
  <si>
    <t>-0.0231100860070339</t>
  </si>
  <si>
    <t>0.548953150411681</t>
  </si>
  <si>
    <t>0.0231046118785439</t>
  </si>
  <si>
    <t>0.549033234048789</t>
  </si>
  <si>
    <t>0.0231029007630559</t>
  </si>
  <si>
    <t>0.0230995200772304</t>
  </si>
  <si>
    <t>0.549067087035007</t>
  </si>
  <si>
    <t>0.023094115819953</t>
  </si>
  <si>
    <t>0.549160074844848</t>
  </si>
  <si>
    <t>-0.0230889023961179</t>
  </si>
  <si>
    <t>0.549247491408825</t>
  </si>
  <si>
    <t>-0.0230818618758359</t>
  </si>
  <si>
    <t>0.549388312509941</t>
  </si>
  <si>
    <t>0.0230779322790892</t>
  </si>
  <si>
    <t>0.549438218089429</t>
  </si>
  <si>
    <t>0.0230616363588432</t>
  </si>
  <si>
    <t>0.549849639364573</t>
  </si>
  <si>
    <t>-0.0230549476708522</t>
  </si>
  <si>
    <t>0.549915246302843</t>
  </si>
  <si>
    <t>0.023055014180733</t>
  </si>
  <si>
    <t>-0.0230504806589263</t>
  </si>
  <si>
    <t>0.549980879922051</t>
  </si>
  <si>
    <t>-0.0230252094774334</t>
  </si>
  <si>
    <t>0.550655045833398</t>
  </si>
  <si>
    <t>0.0230200105755371</t>
  </si>
  <si>
    <t>0.550742118336341</t>
  </si>
  <si>
    <t>0.0230122227091234</t>
  </si>
  <si>
    <t>0.550904960156667</t>
  </si>
  <si>
    <t>0.0230002771014793</t>
  </si>
  <si>
    <t>0.551189523926042</t>
  </si>
  <si>
    <t>-0.0229866332612652</t>
  </si>
  <si>
    <t>0.551328584331819</t>
  </si>
  <si>
    <t>0.0229907320079018</t>
  </si>
  <si>
    <t>0.0229868377891145</t>
  </si>
  <si>
    <t>-0.0229932025117121</t>
  </si>
  <si>
    <t>0.0229805794094134</t>
  </si>
  <si>
    <t>0.551440723079927</t>
  </si>
  <si>
    <t>-0.0229684890270116</t>
  </si>
  <si>
    <t>0.551689865035292</t>
  </si>
  <si>
    <t>0.0229676233365071</t>
  </si>
  <si>
    <t>-0.0229614757751649</t>
  </si>
  <si>
    <t>0.551804774217836</t>
  </si>
  <si>
    <t>0.0229560207744978</t>
  </si>
  <si>
    <t>0.551899410723056</t>
  </si>
  <si>
    <t>-0.0229381788524322</t>
  </si>
  <si>
    <t>0.552356886555529</t>
  </si>
  <si>
    <t>0.0229330654129665</t>
  </si>
  <si>
    <t>0.552441548175723</t>
  </si>
  <si>
    <t>0.022917275270295</t>
  </si>
  <si>
    <t>0.552832439287813</t>
  </si>
  <si>
    <t>0.0229152783120471</t>
  </si>
  <si>
    <t>0.0229125730768753</t>
  </si>
  <si>
    <t>0.552846543339986</t>
  </si>
  <si>
    <t>0.0229068865041354</t>
  </si>
  <si>
    <t>0.552948029073023</t>
  </si>
  <si>
    <t>-0.022901966425672</t>
  </si>
  <si>
    <t>0.553027054426503</t>
  </si>
  <si>
    <t>-0.022894787301087</t>
  </si>
  <si>
    <t>0.553107117378834</t>
  </si>
  <si>
    <t>-0.0228965942910482</t>
  </si>
  <si>
    <t>0.022887343418084</t>
  </si>
  <si>
    <t>0.553260132901636</t>
  </si>
  <si>
    <t>0.022880439909337</t>
  </si>
  <si>
    <t>0.553397322070581</t>
  </si>
  <si>
    <t>0.0228753217070977</t>
  </si>
  <si>
    <t>0.553472705666483</t>
  </si>
  <si>
    <t>0.022872857388942</t>
  </si>
  <si>
    <t>-0.0228711975265045</t>
  </si>
  <si>
    <t>-0.0228679888649132</t>
  </si>
  <si>
    <t>0.553501588038731</t>
  </si>
  <si>
    <t>-0.0228346996917379</t>
  </si>
  <si>
    <t>0.554412706638463</t>
  </si>
  <si>
    <t>-0.0228282730481509</t>
  </si>
  <si>
    <t>0.554536011221517</t>
  </si>
  <si>
    <t>-0.022818838052344</t>
  </si>
  <si>
    <t>0.554728014207527</t>
  </si>
  <si>
    <t>0.0228172812749763</t>
  </si>
  <si>
    <t>0.022813254707057</t>
  </si>
  <si>
    <t>0.554728082256328</t>
  </si>
  <si>
    <t>0.0228128299028995</t>
  </si>
  <si>
    <t>-0.022795059104818</t>
  </si>
  <si>
    <t>0.555159472830007</t>
  </si>
  <si>
    <t>0.0227936836965534</t>
  </si>
  <si>
    <t>-0.0227821244678272</t>
  </si>
  <si>
    <t>0.555433541998232</t>
  </si>
  <si>
    <t>0.0227789361721338</t>
  </si>
  <si>
    <t>0.555461830424279</t>
  </si>
  <si>
    <t>-0.0227700253589241</t>
  </si>
  <si>
    <t>0.555658173810772</t>
  </si>
  <si>
    <t>-0.0227447416949256</t>
  </si>
  <si>
    <t>0.556335614313621</t>
  </si>
  <si>
    <t>0.0227375278424879</t>
  </si>
  <si>
    <t>0.556478937154981</t>
  </si>
  <si>
    <t>-0.0227354133989828</t>
  </si>
  <si>
    <t>0.0227245312889362</t>
  </si>
  <si>
    <t>0.556733383865448</t>
  </si>
  <si>
    <t>-0.0227220953168931</t>
  </si>
  <si>
    <t>0.556739555431166</t>
  </si>
  <si>
    <t>-0.0227192458438872</t>
  </si>
  <si>
    <t>0.556757886489189</t>
  </si>
  <si>
    <t>0.0227021193060423</t>
  </si>
  <si>
    <t>0.557130532414221</t>
  </si>
  <si>
    <t>-0.0227040782668292</t>
  </si>
  <si>
    <t>-0.0226898461701172</t>
  </si>
  <si>
    <t>0.557426007109065</t>
  </si>
  <si>
    <t>0.0226869813019281</t>
  </si>
  <si>
    <t>0.557444787889769</t>
  </si>
  <si>
    <t>-0.0226732629203788</t>
  </si>
  <si>
    <t>0.557782851839373</t>
  </si>
  <si>
    <t>0.0226698442446591</t>
  </si>
  <si>
    <t>0.557817924815222</t>
  </si>
  <si>
    <t>0.0226625415632506</t>
  </si>
  <si>
    <t>0.557901769718611</t>
  </si>
  <si>
    <t>-0.022664391394606</t>
  </si>
  <si>
    <t>-0.0226391163013987</t>
  </si>
  <si>
    <t>0.558525665975637</t>
  </si>
  <si>
    <t>0.0226281836851381</t>
  </si>
  <si>
    <t>0.558781982795602</t>
  </si>
  <si>
    <t>0.0225901309354436</t>
  </si>
  <si>
    <t>0.559837491563803</t>
  </si>
  <si>
    <t>0.0225780623058261</t>
  </si>
  <si>
    <t>0.560127592547721</t>
  </si>
  <si>
    <t>-0.0225540238068681</t>
  </si>
  <si>
    <t>0.560705085115068</t>
  </si>
  <si>
    <t>0.0225558401713007</t>
  </si>
  <si>
    <t>0.0225456698148037</t>
  </si>
  <si>
    <t>0.560885774942286</t>
  </si>
  <si>
    <t>-0.0225385189753374</t>
  </si>
  <si>
    <t>0.560965179137261</t>
  </si>
  <si>
    <t>-0.0225403796943499</t>
  </si>
  <si>
    <t>0.0225272926988793</t>
  </si>
  <si>
    <t>0.561230617984424</t>
  </si>
  <si>
    <t>0.0225250642741766</t>
  </si>
  <si>
    <t>0.0225122508886241</t>
  </si>
  <si>
    <t>0.561543002652355</t>
  </si>
  <si>
    <t>-0.0225007628318926</t>
  </si>
  <si>
    <t>0.561816331857142</t>
  </si>
  <si>
    <t>-0.0224919234750339</t>
  </si>
  <si>
    <t>0.561946783423703</t>
  </si>
  <si>
    <t>-0.0224918841332091</t>
  </si>
  <si>
    <t>-0.0224879629270209</t>
  </si>
  <si>
    <t>0.5619967130536</t>
  </si>
  <si>
    <t>-0.0224797676336161</t>
  </si>
  <si>
    <t>0.562172867709951</t>
  </si>
  <si>
    <t>0.02246670586633</t>
  </si>
  <si>
    <t>0.562426905029019</t>
  </si>
  <si>
    <t>0.0224681339033542</t>
  </si>
  <si>
    <t>0.0224555394245265</t>
  </si>
  <si>
    <t>0.56269089184495</t>
  </si>
  <si>
    <t>0.0224387190677477</t>
  </si>
  <si>
    <t>0.562706789034818</t>
  </si>
  <si>
    <t>-0.0224509779370682</t>
  </si>
  <si>
    <t>-0.0224411933440439</t>
  </si>
  <si>
    <t>-0.0224371594580244</t>
  </si>
  <si>
    <t>0.0224349302084393</t>
  </si>
  <si>
    <t>0.0224391154360086</t>
  </si>
  <si>
    <t>0.0224422358557917</t>
  </si>
  <si>
    <t>0.0224372414623662</t>
  </si>
  <si>
    <t>0.0224471996108521</t>
  </si>
  <si>
    <t>-0.022428400425061</t>
  </si>
  <si>
    <t>0.562812398827323</t>
  </si>
  <si>
    <t>0.0224249989846179</t>
  </si>
  <si>
    <t>-0.0224246664992479</t>
  </si>
  <si>
    <t>-0.0224079731207223</t>
  </si>
  <si>
    <t>0.563239658019471</t>
  </si>
  <si>
    <t>0.0224045615124636</t>
  </si>
  <si>
    <t>0.563274581153481</t>
  </si>
  <si>
    <t>-0.0223892869602183</t>
  </si>
  <si>
    <t>0.56339925050819</t>
  </si>
  <si>
    <t>0.0223908845008177</t>
  </si>
  <si>
    <t>0.0223951412381876</t>
  </si>
  <si>
    <t>0.0223891981804338</t>
  </si>
  <si>
    <t>-0.0223891954459863</t>
  </si>
  <si>
    <t>0.0223733730255523</t>
  </si>
  <si>
    <t>0.563760897935267</t>
  </si>
  <si>
    <t>-0.022370268218875</t>
  </si>
  <si>
    <t>0.02237073209539</t>
  </si>
  <si>
    <t>0.0223621879587527</t>
  </si>
  <si>
    <t>0.563933807969046</t>
  </si>
  <si>
    <t>-0.022346205483018</t>
  </si>
  <si>
    <t>0.564340337591584</t>
  </si>
  <si>
    <t>-0.0223305611144206</t>
  </si>
  <si>
    <t>0.564737009378972</t>
  </si>
  <si>
    <t>-0.022320589053707</t>
  </si>
  <si>
    <t>0.564905360295227</t>
  </si>
  <si>
    <t>0.0223105302751475</t>
  </si>
  <si>
    <t>0.564993334764529</t>
  </si>
  <si>
    <t>0.0223102406765776</t>
  </si>
  <si>
    <t>-0.022308515156387</t>
  </si>
  <si>
    <t>-0.0223089952746752</t>
  </si>
  <si>
    <t>0.0223036175660827</t>
  </si>
  <si>
    <t>0.565061602434753</t>
  </si>
  <si>
    <t>-0.0223017478815919</t>
  </si>
  <si>
    <t>-0.0222989028489432</t>
  </si>
  <si>
    <t>0.565079811262494</t>
  </si>
  <si>
    <t>0.0222904019601047</t>
  </si>
  <si>
    <t>0.565265301288587</t>
  </si>
  <si>
    <t>0.0222832158915927</t>
  </si>
  <si>
    <t>0.565411919298473</t>
  </si>
  <si>
    <t>0.0222634322793952</t>
  </si>
  <si>
    <t>0.565865325976503</t>
  </si>
  <si>
    <t>-0.0222482111005005</t>
  </si>
  <si>
    <t>0.566249843076185</t>
  </si>
  <si>
    <t>0.0222429862550362</t>
  </si>
  <si>
    <t>0.566272471851405</t>
  </si>
  <si>
    <t>0.0222451688368855</t>
  </si>
  <si>
    <t>-0.0222284477577725</t>
  </si>
  <si>
    <t>0.566636879163448</t>
  </si>
  <si>
    <t>-0.0222209596360787</t>
  </si>
  <si>
    <t>0.566792574806107</t>
  </si>
  <si>
    <t>-0.022193667244734</t>
  </si>
  <si>
    <t>0.567533550512734</t>
  </si>
  <si>
    <t>0.0221914861634933</t>
  </si>
  <si>
    <t>0.0221863813316321</t>
  </si>
  <si>
    <t>0.567618706982612</t>
  </si>
  <si>
    <t>0.0221695553493828</t>
  </si>
  <si>
    <t>0.567920752582321</t>
  </si>
  <si>
    <t>-0.0221694963701985</t>
  </si>
  <si>
    <t>-0.0221737372161516</t>
  </si>
  <si>
    <t>0.0221496105778864</t>
  </si>
  <si>
    <t>0.568377996292517</t>
  </si>
  <si>
    <t>-0.022149980173219</t>
  </si>
  <si>
    <t>0.0221470985374248</t>
  </si>
  <si>
    <t>0.568386306461113</t>
  </si>
  <si>
    <t>0.0221407294973368</t>
  </si>
  <si>
    <t>0.568508992536397</t>
  </si>
  <si>
    <t>-0.0221357453526124</t>
  </si>
  <si>
    <t>0.568520904293919</t>
  </si>
  <si>
    <t>-0.0221336331739347</t>
  </si>
  <si>
    <t>0.0221348920436635</t>
  </si>
  <si>
    <t>0.0221025211718426</t>
  </si>
  <si>
    <t>0.569245119044565</t>
  </si>
  <si>
    <t>0.0221045008395768</t>
  </si>
  <si>
    <t>-0.0221069745265659</t>
  </si>
  <si>
    <t>-0.0220985876876273</t>
  </si>
  <si>
    <t>0.569295602286072</t>
  </si>
  <si>
    <t>-0.0220894226642712</t>
  </si>
  <si>
    <t>0.569501319010195</t>
  </si>
  <si>
    <t>0.0220825177585463</t>
  </si>
  <si>
    <t>0.569639988324784</t>
  </si>
  <si>
    <t>0.022071540615762</t>
  </si>
  <si>
    <t>0.569714552767746</t>
  </si>
  <si>
    <t>-0.022074085928268</t>
  </si>
  <si>
    <t>-0.0220761047289982</t>
  </si>
  <si>
    <t>0.0220710774747975</t>
  </si>
  <si>
    <t>0.0220505424304448</t>
  </si>
  <si>
    <t>0.570122153196291</t>
  </si>
  <si>
    <t>-0.0220517642967151</t>
  </si>
  <si>
    <t>0.0220484165364619</t>
  </si>
  <si>
    <t>0.0220533911659787</t>
  </si>
  <si>
    <t>0.0220256981465476</t>
  </si>
  <si>
    <t>0.570730390090607</t>
  </si>
  <si>
    <t>-0.0220013681241867</t>
  </si>
  <si>
    <t>0.571320489291136</t>
  </si>
  <si>
    <t>0.0220035036270323</t>
  </si>
  <si>
    <t>0.0219792306520384</t>
  </si>
  <si>
    <t>0.571845676575941</t>
  </si>
  <si>
    <t>-0.0219699895624455</t>
  </si>
  <si>
    <t>0.572004206426202</t>
  </si>
  <si>
    <t>0.021969430823728</t>
  </si>
  <si>
    <t>-0.0219636819995474</t>
  </si>
  <si>
    <t>0.572042315039738</t>
  </si>
  <si>
    <t>-0.0219655460589594</t>
  </si>
  <si>
    <t>0.0219594236847445</t>
  </si>
  <si>
    <t>0.572102514473286</t>
  </si>
  <si>
    <t>-0.0219473554244993</t>
  </si>
  <si>
    <t>0.572394925592753</t>
  </si>
  <si>
    <t>-0.0219363572582355</t>
  </si>
  <si>
    <t>0.5726555743631</t>
  </si>
  <si>
    <t>-0.0219285530942859</t>
  </si>
  <si>
    <t>0.572821258793466</t>
  </si>
  <si>
    <t>0.0219185902559876</t>
  </si>
  <si>
    <t>0.573051183470617</t>
  </si>
  <si>
    <t>0.0219088139390968</t>
  </si>
  <si>
    <t>0.573275595285955</t>
  </si>
  <si>
    <t>0.0219010992535863</t>
  </si>
  <si>
    <t>0.573372190684552</t>
  </si>
  <si>
    <t>0.0219032380991997</t>
  </si>
  <si>
    <t>0.0218965188365562</t>
  </si>
  <si>
    <t>0.573405900135054</t>
  </si>
  <si>
    <t>-0.0218926579994951</t>
  </si>
  <si>
    <t>0.0218901259376971</t>
  </si>
  <si>
    <t>-0.0218887969730766</t>
  </si>
  <si>
    <t>-0.0218895338529219</t>
  </si>
  <si>
    <t>-0.0218861084128288</t>
  </si>
  <si>
    <t>0.57341944019668</t>
  </si>
  <si>
    <t>0.021875798348083</t>
  </si>
  <si>
    <t>0.573659748258597</t>
  </si>
  <si>
    <t>0.0218671562913402</t>
  </si>
  <si>
    <t>0.57385045465539</t>
  </si>
  <si>
    <t>-0.0218583322241483</t>
  </si>
  <si>
    <t>0.574012333548988</t>
  </si>
  <si>
    <t>-0.0218572497509571</t>
  </si>
  <si>
    <t>-0.0218439494324981</t>
  </si>
  <si>
    <t>0.574275249898916</t>
  </si>
  <si>
    <t>-0.0218312902380972</t>
  </si>
  <si>
    <t>0.574452614529703</t>
  </si>
  <si>
    <t>-0.021831320259043</t>
  </si>
  <si>
    <t>-0.0218322491373235</t>
  </si>
  <si>
    <t>-0.0218272908806315</t>
  </si>
  <si>
    <t>0.57450518064811</t>
  </si>
  <si>
    <t>0.0218238984022472</t>
  </si>
  <si>
    <t>0.574539682433249</t>
  </si>
  <si>
    <t>0.0218207233542276</t>
  </si>
  <si>
    <t>0.574567714000587</t>
  </si>
  <si>
    <t>-0.0218131040764587</t>
  </si>
  <si>
    <t>0.574728055719015</t>
  </si>
  <si>
    <t>0.0218092087929594</t>
  </si>
  <si>
    <t>0.574777533423924</t>
  </si>
  <si>
    <t>-0.0218043106646286</t>
  </si>
  <si>
    <t>0.574790383345711</t>
  </si>
  <si>
    <t>0.0218050525536882</t>
  </si>
  <si>
    <t>-0.0217941101778215</t>
  </si>
  <si>
    <t>0.574797526264151</t>
  </si>
  <si>
    <t>0.0217929070192187</t>
  </si>
  <si>
    <t>-0.0218006696529674</t>
  </si>
  <si>
    <t>0.0217969399809616</t>
  </si>
  <si>
    <t>0.0217956652261005</t>
  </si>
  <si>
    <t>0.0217778870126859</t>
  </si>
  <si>
    <t>0.575178190269618</t>
  </si>
  <si>
    <t>-0.0217721617971053</t>
  </si>
  <si>
    <t>0.575282175117596</t>
  </si>
  <si>
    <t>-0.0217604239431605</t>
  </si>
  <si>
    <t>0.575506197297105</t>
  </si>
  <si>
    <t>-0.0217601729032822</t>
  </si>
  <si>
    <t>0.0217538238649797</t>
  </si>
  <si>
    <t>0.575584118535704</t>
  </si>
  <si>
    <t>0.0217502839970445</t>
  </si>
  <si>
    <t>0.57560121392061</t>
  </si>
  <si>
    <t>-0.0217475812227002</t>
  </si>
  <si>
    <t>0.575615217477922</t>
  </si>
  <si>
    <t>-0.0217411457593179</t>
  </si>
  <si>
    <t>0.575673901319888</t>
  </si>
  <si>
    <t>0.0217420546027285</t>
  </si>
  <si>
    <t>-0.0217329724480359</t>
  </si>
  <si>
    <t>0.575850814323789</t>
  </si>
  <si>
    <t>-0.0217283761722462</t>
  </si>
  <si>
    <t>0.575921213815617</t>
  </si>
  <si>
    <t>0.0217220520474918</t>
  </si>
  <si>
    <t>0.576043075905403</t>
  </si>
  <si>
    <t>-0.0217100906709536</t>
  </si>
  <si>
    <t>0.576332869496065</t>
  </si>
  <si>
    <t>-0.0216772902710058</t>
  </si>
  <si>
    <t>0.577234517412743</t>
  </si>
  <si>
    <t>-0.0216749337896257</t>
  </si>
  <si>
    <t>0.0216731369298303</t>
  </si>
  <si>
    <t>-0.0216669182834811</t>
  </si>
  <si>
    <t>0.577353329915903</t>
  </si>
  <si>
    <t>0.0216627525875075</t>
  </si>
  <si>
    <t>0.577410936407768</t>
  </si>
  <si>
    <t>0.0216457294166376</t>
  </si>
  <si>
    <t>0.577851989510566</t>
  </si>
  <si>
    <t>0.0216338579222914</t>
  </si>
  <si>
    <t>0.578139487159252</t>
  </si>
  <si>
    <t>-0.0216315476085564</t>
  </si>
  <si>
    <t>0.578141752045521</t>
  </si>
  <si>
    <t>-0.0216255584009667</t>
  </si>
  <si>
    <t>0.578205313953664</t>
  </si>
  <si>
    <t>0.0216249486408773</t>
  </si>
  <si>
    <t>0.0216195769654721</t>
  </si>
  <si>
    <t>0.578298920615087</t>
  </si>
  <si>
    <t>0.0216151398753919</t>
  </si>
  <si>
    <t>0.5783646475449</t>
  </si>
  <si>
    <t>-0.0216028127819874</t>
  </si>
  <si>
    <t>0.578665812801463</t>
  </si>
  <si>
    <t>0.0215824051436309</t>
  </si>
  <si>
    <t>0.578817613022722</t>
  </si>
  <si>
    <t>0.0215919778119741</t>
  </si>
  <si>
    <t>0.0215873091282632</t>
  </si>
  <si>
    <t>0.0215812753036486</t>
  </si>
  <si>
    <t>-0.0215852056454902</t>
  </si>
  <si>
    <t>0.0215889475622698</t>
  </si>
  <si>
    <t>0.0215798543050008</t>
  </si>
  <si>
    <t>-0.0215888493568993</t>
  </si>
  <si>
    <t>0.0215731068880978</t>
  </si>
  <si>
    <t>0.578952300044645</t>
  </si>
  <si>
    <t>0.0215647333149106</t>
  </si>
  <si>
    <t>0.579135526053448</t>
  </si>
  <si>
    <t>-0.0215624574751637</t>
  </si>
  <si>
    <t>0.579136787789881</t>
  </si>
  <si>
    <t>0.0215548503883928</t>
  </si>
  <si>
    <t>0.57929715458702</t>
  </si>
  <si>
    <t>-0.0215495280595171</t>
  </si>
  <si>
    <t>0.57938934161949</t>
  </si>
  <si>
    <t>0.021546390099959</t>
  </si>
  <si>
    <t>0.579416335676639</t>
  </si>
  <si>
    <t>-0.0215402389710085</t>
  </si>
  <si>
    <t>0.579533266469729</t>
  </si>
  <si>
    <t>-0.0215255912541342</t>
  </si>
  <si>
    <t>0.579903864322458</t>
  </si>
  <si>
    <t>0.0215216811300408</t>
  </si>
  <si>
    <t>0.57991656937322</t>
  </si>
  <si>
    <t>0.0215206981040056</t>
  </si>
  <si>
    <t>0.0215147575857645</t>
  </si>
  <si>
    <t>0.579960558019128</t>
  </si>
  <si>
    <t>0.0215157117318035</t>
  </si>
  <si>
    <t>-0.0214985740914503</t>
  </si>
  <si>
    <t>0.580310385945869</t>
  </si>
  <si>
    <t>-0.021500782356759</t>
  </si>
  <si>
    <t>0.021493817261779</t>
  </si>
  <si>
    <t>0.58038573323474</t>
  </si>
  <si>
    <t>0.021476777471531</t>
  </si>
  <si>
    <t>0.580479486381455</t>
  </si>
  <si>
    <t>0.0214874297587875</t>
  </si>
  <si>
    <t>-0.0214750449622757</t>
  </si>
  <si>
    <t>-0.0214759745366914</t>
  </si>
  <si>
    <t>0.0214842433243488</t>
  </si>
  <si>
    <t>-0.0214773507206882</t>
  </si>
  <si>
    <t>-0.0214473236758137</t>
  </si>
  <si>
    <t>0.581240722468586</t>
  </si>
  <si>
    <t>0.0214394940986439</t>
  </si>
  <si>
    <t>0.581407916574364</t>
  </si>
  <si>
    <t>-0.0214301427697029</t>
  </si>
  <si>
    <t>0.581553844338039</t>
  </si>
  <si>
    <t>0.0214313954855988</t>
  </si>
  <si>
    <t>0.0214262384813571</t>
  </si>
  <si>
    <t>0.581603761705312</t>
  </si>
  <si>
    <t>0.021419384610973</t>
  </si>
  <si>
    <t>0.581741826255097</t>
  </si>
  <si>
    <t>-0.0213983750192851</t>
  </si>
  <si>
    <t>0.582303076625202</t>
  </si>
  <si>
    <t>-0.0213919942927205</t>
  </si>
  <si>
    <t>0.582427052403425</t>
  </si>
  <si>
    <t>-0.021380342769875</t>
  </si>
  <si>
    <t>0.582662838885444</t>
  </si>
  <si>
    <t>0.0213796404135675</t>
  </si>
  <si>
    <t>-0.0213772068912162</t>
  </si>
  <si>
    <t>0.582668786224612</t>
  </si>
  <si>
    <t>0.0213704577728181</t>
  </si>
  <si>
    <t>0.582791676993577</t>
  </si>
  <si>
    <t>-0.021368628635464</t>
  </si>
  <si>
    <t>-0.0213613007589339</t>
  </si>
  <si>
    <t>0.582944010655888</t>
  </si>
  <si>
    <t>0.0213560522077632</t>
  </si>
  <si>
    <t>0.583005592941185</t>
  </si>
  <si>
    <t>0.0213547728492554</t>
  </si>
  <si>
    <t>0.0213468223825963</t>
  </si>
  <si>
    <t>0.583176563934196</t>
  </si>
  <si>
    <t>-0.0213348677912342</t>
  </si>
  <si>
    <t>0.583343264294184</t>
  </si>
  <si>
    <t>-0.0213361673951078</t>
  </si>
  <si>
    <t>0.0213323120880587</t>
  </si>
  <si>
    <t>-0.0213326909367706</t>
  </si>
  <si>
    <t>-0.0213287809737589</t>
  </si>
  <si>
    <t>0.583364605198684</t>
  </si>
  <si>
    <t>0.0213271305408353</t>
  </si>
  <si>
    <t>0.0213159292373551</t>
  </si>
  <si>
    <t>0.58357206461263</t>
  </si>
  <si>
    <t>-0.0213157269175029</t>
  </si>
  <si>
    <t>-0.0212979284212729</t>
  </si>
  <si>
    <t>0.583837198059624</t>
  </si>
  <si>
    <t>0.021303961973094</t>
  </si>
  <si>
    <t>-0.0213005129973957</t>
  </si>
  <si>
    <t>-0.0212994401733959</t>
  </si>
  <si>
    <t>-0.0212856972617933</t>
  </si>
  <si>
    <t>0.584033367557707</t>
  </si>
  <si>
    <t>0.0212854475006201</t>
  </si>
  <si>
    <t>0.0212846700434578</t>
  </si>
  <si>
    <t>0.0212606098829981</t>
  </si>
  <si>
    <t>0.584644820345509</t>
  </si>
  <si>
    <t>-0.0212430740922254</t>
  </si>
  <si>
    <t>0.58502663982053</t>
  </si>
  <si>
    <t>0.0212425458740976</t>
  </si>
  <si>
    <t>-0.0212275119524707</t>
  </si>
  <si>
    <t>0.585409919809579</t>
  </si>
  <si>
    <t>-0.0212235115655689</t>
  </si>
  <si>
    <t>0.585462793813991</t>
  </si>
  <si>
    <t>-0.021216420766192</t>
  </si>
  <si>
    <t>0.585608235793897</t>
  </si>
  <si>
    <t>0.0212137329786283</t>
  </si>
  <si>
    <t>0.585621797695054</t>
  </si>
  <si>
    <t>0.0212065235291914</t>
  </si>
  <si>
    <t>0.585770804399788</t>
  </si>
  <si>
    <t>0.0211932492757509</t>
  </si>
  <si>
    <t>0.586101534904155</t>
  </si>
  <si>
    <t>-0.0211813080995463</t>
  </si>
  <si>
    <t>0.586392391766664</t>
  </si>
  <si>
    <t>0.0211667580970556</t>
  </si>
  <si>
    <t>0.586694486319641</t>
  </si>
  <si>
    <t>0.0211687737635381</t>
  </si>
  <si>
    <t>-0.0211504144920133</t>
  </si>
  <si>
    <t>0.586989562968024</t>
  </si>
  <si>
    <t>-0.0211479719449572</t>
  </si>
  <si>
    <t>-0.0211485020749065</t>
  </si>
  <si>
    <t>0.0211541223340895</t>
  </si>
  <si>
    <t>0.0211455229225239</t>
  </si>
  <si>
    <t>0.586995957500651</t>
  </si>
  <si>
    <t>0.0211302964001756</t>
  </si>
  <si>
    <t>0.587385475655276</t>
  </si>
  <si>
    <t>-0.0211236375159534</t>
  </si>
  <si>
    <t>0.587518116881997</t>
  </si>
  <si>
    <t>0.0211169816294442</t>
  </si>
  <si>
    <t>0.587583609269131</t>
  </si>
  <si>
    <t>-0.0211177234466933</t>
  </si>
  <si>
    <t>0.0211079506191342</t>
  </si>
  <si>
    <t>0.587787412686983</t>
  </si>
  <si>
    <t>-0.0211024930247899</t>
  </si>
  <si>
    <t>0.587816972055989</t>
  </si>
  <si>
    <t>0.0211029789592221</t>
  </si>
  <si>
    <t>0.0210973186688988</t>
  </si>
  <si>
    <t>0.587905108479337</t>
  </si>
  <si>
    <t>0.0210944892612105</t>
  </si>
  <si>
    <t>0.587922911561255</t>
  </si>
  <si>
    <t>-0.0210843998962827</t>
  </si>
  <si>
    <t>0.588158490340515</t>
  </si>
  <si>
    <t>-0.021074706685796</t>
  </si>
  <si>
    <t>0.58838221920687</t>
  </si>
  <si>
    <t>0.0210570542394024</t>
  </si>
  <si>
    <t>0.58884486536674</t>
  </si>
  <si>
    <t>0.021051224623155</t>
  </si>
  <si>
    <t>0.588952713105677</t>
  </si>
  <si>
    <t>-0.0210331438827444</t>
  </si>
  <si>
    <t>0.58926471763524</t>
  </si>
  <si>
    <t>-0.0210318843704275</t>
  </si>
  <si>
    <t>-0.0210339552835395</t>
  </si>
  <si>
    <t>-0.0210333955613998</t>
  </si>
  <si>
    <t>0.0210242716197298</t>
  </si>
  <si>
    <t>0.589390422611341</t>
  </si>
  <si>
    <t>-0.0210232239511629</t>
  </si>
  <si>
    <t>0.0210149288812079</t>
  </si>
  <si>
    <t>0.589505167613161</t>
  </si>
  <si>
    <t>-0.0210163177533194</t>
  </si>
  <si>
    <t>0.0210102709484043</t>
  </si>
  <si>
    <t>0.58957786762845</t>
  </si>
  <si>
    <t>0.0210031294455594</t>
  </si>
  <si>
    <t>0.58972514239451</t>
  </si>
  <si>
    <t>-0.0209974167226398</t>
  </si>
  <si>
    <t>0.589791303484643</t>
  </si>
  <si>
    <t>-0.020996453018154</t>
  </si>
  <si>
    <t>-0.0209859050187666</t>
  </si>
  <si>
    <t>0.590040890693907</t>
  </si>
  <si>
    <t>-0.0209798077865055</t>
  </si>
  <si>
    <t>0.590156835391933</t>
  </si>
  <si>
    <t>0.0209464630969789</t>
  </si>
  <si>
    <t>0.591091525556773</t>
  </si>
  <si>
    <t>-0.0209299012859027</t>
  </si>
  <si>
    <t>0.591284427820359</t>
  </si>
  <si>
    <t>-0.0209273476391432</t>
  </si>
  <si>
    <t>0.0209286826928642</t>
  </si>
  <si>
    <t>0.0209293721699158</t>
  </si>
  <si>
    <t>-0.0209360763917432</t>
  </si>
  <si>
    <t>-0.0209266190305921</t>
  </si>
  <si>
    <t>-0.0209203572325465</t>
  </si>
  <si>
    <t>0.591405391840588</t>
  </si>
  <si>
    <t>0.0208983775060724</t>
  </si>
  <si>
    <t>0.591961489736696</t>
  </si>
  <si>
    <t>0.0208973858025105</t>
  </si>
  <si>
    <t>0.0208713331480868</t>
  </si>
  <si>
    <t>0.59254782049266</t>
  </si>
  <si>
    <t>0.0208711779080924</t>
  </si>
  <si>
    <t>0.0208722688041938</t>
  </si>
  <si>
    <t>-0.0208638997884213</t>
  </si>
  <si>
    <t>0.59256836256238</t>
  </si>
  <si>
    <t>0.0208626932709323</t>
  </si>
  <si>
    <t>-0.0208615417370047</t>
  </si>
  <si>
    <t>-0.0208650406185748</t>
  </si>
  <si>
    <t>0.0208464888416094</t>
  </si>
  <si>
    <t>0.592953896578737</t>
  </si>
  <si>
    <t>-0.0208399144914507</t>
  </si>
  <si>
    <t>0.593084367711355</t>
  </si>
  <si>
    <t>-0.0208295567657513</t>
  </si>
  <si>
    <t>0.593328714963311</t>
  </si>
  <si>
    <t>-0.0208138214111699</t>
  </si>
  <si>
    <t>0.593703298322605</t>
  </si>
  <si>
    <t>0.0208126352256727</t>
  </si>
  <si>
    <t>0.0208032517209581</t>
  </si>
  <si>
    <t>0.593885894836032</t>
  </si>
  <si>
    <t>0.0208020922005694</t>
  </si>
  <si>
    <t>-0.0207991908783827</t>
  </si>
  <si>
    <t>0.59390583415063</t>
  </si>
  <si>
    <t>0.0207917269712968</t>
  </si>
  <si>
    <t>0.594063152544088</t>
  </si>
  <si>
    <t>-0.0207829928637625</t>
  </si>
  <si>
    <t>0.594258736305428</t>
  </si>
  <si>
    <t>0.0207469947928686</t>
  </si>
  <si>
    <t>0.595208317461835</t>
  </si>
  <si>
    <t>-0.0207364058121706</t>
  </si>
  <si>
    <t>0.59545996391986</t>
  </si>
  <si>
    <t>0.0207314815272983</t>
  </si>
  <si>
    <t>0.595540863275802</t>
  </si>
  <si>
    <t>0.0207193546297161</t>
  </si>
  <si>
    <t>0.595838932999196</t>
  </si>
  <si>
    <t>0.0207087549046136</t>
  </si>
  <si>
    <t>0.595888274186224</t>
  </si>
  <si>
    <t>0.0207089676052817</t>
  </si>
  <si>
    <t>-0.0207124912393674</t>
  </si>
  <si>
    <t>-0.0207010402841852</t>
  </si>
  <si>
    <t>0.596053323897918</t>
  </si>
  <si>
    <t>0.020695804646236</t>
  </si>
  <si>
    <t>0.596143633188766</t>
  </si>
  <si>
    <t>0.0206895247848904</t>
  </si>
  <si>
    <t>0.596265435776605</t>
  </si>
  <si>
    <t>-0.0206759559658485</t>
  </si>
  <si>
    <t>0.596539497364404</t>
  </si>
  <si>
    <t>0.0206779339632708</t>
  </si>
  <si>
    <t>-0.0206724606698059</t>
  </si>
  <si>
    <t>0.596577333420145</t>
  </si>
  <si>
    <t>-0.0206660133258257</t>
  </si>
  <si>
    <t>0.596636627362447</t>
  </si>
  <si>
    <t>0.0206673769122042</t>
  </si>
  <si>
    <t>0.0206606125514474</t>
  </si>
  <si>
    <t>0.596653178456385</t>
  </si>
  <si>
    <t>-0.0206587433123287</t>
  </si>
  <si>
    <t>0.0206603925960155</t>
  </si>
  <si>
    <t>-0.0206553412893468</t>
  </si>
  <si>
    <t>0.596688215862339</t>
  </si>
  <si>
    <t>0.0206411120501225</t>
  </si>
  <si>
    <t>0.597049805155171</t>
  </si>
  <si>
    <t>0.0206383363602586</t>
  </si>
  <si>
    <t>0.597065949420663</t>
  </si>
  <si>
    <t>-0.0206341809031793</t>
  </si>
  <si>
    <t>0.597104329327911</t>
  </si>
  <si>
    <t>-0.0206303432142205</t>
  </si>
  <si>
    <t>0.0206307598492444</t>
  </si>
  <si>
    <t>0.0206263533266407</t>
  </si>
  <si>
    <t>0.597157106587924</t>
  </si>
  <si>
    <t>-0.0206028976377887</t>
  </si>
  <si>
    <t>0.597577940394434</t>
  </si>
  <si>
    <t>-0.0206069395481056</t>
  </si>
  <si>
    <t>0.0206012016034639</t>
  </si>
  <si>
    <t>0.0206078965391664</t>
  </si>
  <si>
    <t>0.0206041644619214</t>
  </si>
  <si>
    <t>-0.0205900163627065</t>
  </si>
  <si>
    <t>0.5978478047527</t>
  </si>
  <si>
    <t>-0.0205795712108065</t>
  </si>
  <si>
    <t>0.598095382903222</t>
  </si>
  <si>
    <t>-0.0205754559076386</t>
  </si>
  <si>
    <t>0.598114960108313</t>
  </si>
  <si>
    <t>0.020574260539092</t>
  </si>
  <si>
    <t>-0.0205701402979272</t>
  </si>
  <si>
    <t>-0.0205699616483926</t>
  </si>
  <si>
    <t>0.0205545924061035</t>
  </si>
  <si>
    <t>0.598240800021893</t>
  </si>
  <si>
    <t>-0.0205630264638909</t>
  </si>
  <si>
    <t>-0.0205556431629391</t>
  </si>
  <si>
    <t>-0.0205549366843681</t>
  </si>
  <si>
    <t>0.0205608216833267</t>
  </si>
  <si>
    <t>0.0205459954637888</t>
  </si>
  <si>
    <t>0.598247151030413</t>
  </si>
  <si>
    <t>0.0205409406286136</t>
  </si>
  <si>
    <t>-0.0205408535397764</t>
  </si>
  <si>
    <t>-0.0205453266168107</t>
  </si>
  <si>
    <t>-0.0205433580842038</t>
  </si>
  <si>
    <t>0.0205387095929778</t>
  </si>
  <si>
    <t>-0.0205398594613873</t>
  </si>
  <si>
    <t>-0.0205310331237101</t>
  </si>
  <si>
    <t>0.598411163398993</t>
  </si>
  <si>
    <t>-0.0205232863954985</t>
  </si>
  <si>
    <t>0.598528432128003</t>
  </si>
  <si>
    <t>0.0205226682651969</t>
  </si>
  <si>
    <t>-0.02050523418942</t>
  </si>
  <si>
    <t>0.59891929842014</t>
  </si>
  <si>
    <t>0.0204858186197537</t>
  </si>
  <si>
    <t>0.599370053938017</t>
  </si>
  <si>
    <t>0.0204864022548972</t>
  </si>
  <si>
    <t>-0.0204795479730837</t>
  </si>
  <si>
    <t>0.599491730352103</t>
  </si>
  <si>
    <t>0.0204739857773892</t>
  </si>
  <si>
    <t>0.599547470130137</t>
  </si>
  <si>
    <t>0.0204732229361861</t>
  </si>
  <si>
    <t>0.0204590987279538</t>
  </si>
  <si>
    <t>0.599906229560941</t>
  </si>
  <si>
    <t>-0.0204535880548063</t>
  </si>
  <si>
    <t>0.600004990862398</t>
  </si>
  <si>
    <t>-0.0204406365335901</t>
  </si>
  <si>
    <t>0.600260808094318</t>
  </si>
  <si>
    <t>0.0204409207978961</t>
  </si>
  <si>
    <t>-0.0204334555781419</t>
  </si>
  <si>
    <t>0.600410024014149</t>
  </si>
  <si>
    <t>0.0204196887847798</t>
  </si>
  <si>
    <t>0.600758174443577</t>
  </si>
  <si>
    <t>0.0204103289825779</t>
  </si>
  <si>
    <t>0.600973256950456</t>
  </si>
  <si>
    <t>-0.0203997529277637</t>
  </si>
  <si>
    <t>0.601090586903816</t>
  </si>
  <si>
    <t>-0.0203990802706663</t>
  </si>
  <si>
    <t>0.0203974848520621</t>
  </si>
  <si>
    <t>-0.0204004190053995</t>
  </si>
  <si>
    <t>0.020393964237953</t>
  </si>
  <si>
    <t>0.601114128502514</t>
  </si>
  <si>
    <t>0.0203922259632936</t>
  </si>
  <si>
    <t>-0.0203838466766091</t>
  </si>
  <si>
    <t>0.601231940194024</t>
  </si>
  <si>
    <t>-0.0203860793687945</t>
  </si>
  <si>
    <t>-0.0203693893869301</t>
  </si>
  <si>
    <t>0.601601061854759</t>
  </si>
  <si>
    <t>0.0203483794406476</t>
  </si>
  <si>
    <t>0.602168361579948</t>
  </si>
  <si>
    <t>-0.0203313073818748</t>
  </si>
  <si>
    <t>0.602278074934452</t>
  </si>
  <si>
    <t>-0.0203340882427626</t>
  </si>
  <si>
    <t>-0.0203313271100149</t>
  </si>
  <si>
    <t>0.020336980849768</t>
  </si>
  <si>
    <t>0.020331758625179</t>
  </si>
  <si>
    <t>0.0203263519703312</t>
  </si>
  <si>
    <t>0.602299781886075</t>
  </si>
  <si>
    <t>-0.0203261092553864</t>
  </si>
  <si>
    <t>0.0203235526765276</t>
  </si>
  <si>
    <t>0.602309356451263</t>
  </si>
  <si>
    <t>0.0203192925907511</t>
  </si>
  <si>
    <t>0.602333464739883</t>
  </si>
  <si>
    <t>-0.0203160363636148</t>
  </si>
  <si>
    <t>-0.0203161698694613</t>
  </si>
  <si>
    <t>-0.0202925345952741</t>
  </si>
  <si>
    <t>0.602927035372914</t>
  </si>
  <si>
    <t>-0.0202919192887833</t>
  </si>
  <si>
    <t>-0.0202811043072136</t>
  </si>
  <si>
    <t>0.603118568493518</t>
  </si>
  <si>
    <t>0.0202812627899044</t>
  </si>
  <si>
    <t>-0.0202717014092966</t>
  </si>
  <si>
    <t>0.603217584203668</t>
  </si>
  <si>
    <t>-0.0202711097626628</t>
  </si>
  <si>
    <t>-0.0202721633585692</t>
  </si>
  <si>
    <t>0.0202487529722844</t>
  </si>
  <si>
    <t>0.603825948625967</t>
  </si>
  <si>
    <t>-0.0202280245060419</t>
  </si>
  <si>
    <t>0.604317500716655</t>
  </si>
  <si>
    <t>0.0202071112726356</t>
  </si>
  <si>
    <t>0.604814794797201</t>
  </si>
  <si>
    <t>0.0202033289642926</t>
  </si>
  <si>
    <t>0.604861436185071</t>
  </si>
  <si>
    <t>-0.0201948145309858</t>
  </si>
  <si>
    <t>0.604900944136214</t>
  </si>
  <si>
    <t>0.0201930586595425</t>
  </si>
  <si>
    <t>-0.0201975191828155</t>
  </si>
  <si>
    <t>-0.0201989416717674</t>
  </si>
  <si>
    <t>0.0201738617929355</t>
  </si>
  <si>
    <t>0.605414249056264</t>
  </si>
  <si>
    <t>-0.020157359154467</t>
  </si>
  <si>
    <t>0.605778228858007</t>
  </si>
  <si>
    <t>-0.020158408846661</t>
  </si>
  <si>
    <t>0.0201463342003087</t>
  </si>
  <si>
    <t>0.605944775621763</t>
  </si>
  <si>
    <t>0.0201451345621908</t>
  </si>
  <si>
    <t>0.0201457038426095</t>
  </si>
  <si>
    <t>-0.0201423173113137</t>
  </si>
  <si>
    <t>0.605962204947571</t>
  </si>
  <si>
    <t>0.0201233443318725</t>
  </si>
  <si>
    <t>0.606333181752479</t>
  </si>
  <si>
    <t>0.0201248357541019</t>
  </si>
  <si>
    <t>0.0201266901179532</t>
  </si>
  <si>
    <t>-0.0201183607662579</t>
  </si>
  <si>
    <t>0.606416236257034</t>
  </si>
  <si>
    <t>0.0201153235103814</t>
  </si>
  <si>
    <t>0.606440332201951</t>
  </si>
  <si>
    <t>-0.0201094540749723</t>
  </si>
  <si>
    <t>0.60655022709672</t>
  </si>
  <si>
    <t>-0.0201061404813254</t>
  </si>
  <si>
    <t>0.606582697160591</t>
  </si>
  <si>
    <t>-0.0200998687377971</t>
  </si>
  <si>
    <t>0.606704785906103</t>
  </si>
  <si>
    <t>-0.0200967993261888</t>
  </si>
  <si>
    <t>0.606729860972693</t>
  </si>
  <si>
    <t>0.0200907588100742</t>
  </si>
  <si>
    <t>0.606844950478419</t>
  </si>
  <si>
    <t>-0.020080348807156</t>
  </si>
  <si>
    <t>0.607092443983538</t>
  </si>
  <si>
    <t>0.0200731410555812</t>
  </si>
  <si>
    <t>0.607159553813811</t>
  </si>
  <si>
    <t>0.020071408588478</t>
  </si>
  <si>
    <t>-0.0200723187269979</t>
  </si>
  <si>
    <t>0.0200635835030249</t>
  </si>
  <si>
    <t>0.607328738967878</t>
  </si>
  <si>
    <t>-0.0200583980978157</t>
  </si>
  <si>
    <t>0.60741794171368</t>
  </si>
  <si>
    <t>-0.0200561220838776</t>
  </si>
  <si>
    <t>0.607418980757884</t>
  </si>
  <si>
    <t>-0.020049044794645</t>
  </si>
  <si>
    <t>0.607565519614807</t>
  </si>
  <si>
    <t>0.0200303044220926</t>
  </si>
  <si>
    <t>0.607997635682327</t>
  </si>
  <si>
    <t>0.0200311036263249</t>
  </si>
  <si>
    <t>-0.0200250368584068</t>
  </si>
  <si>
    <t>0.608089351711475</t>
  </si>
  <si>
    <t>-0.0200105544499715</t>
  </si>
  <si>
    <t>0.60846047355103</t>
  </si>
  <si>
    <t>-0.0200019624148609</t>
  </si>
  <si>
    <t>0.60857544774634</t>
  </si>
  <si>
    <t>-0.0200000354483237</t>
  </si>
  <si>
    <t>-0.019992607095507</t>
  </si>
  <si>
    <t>0.608732711213534</t>
  </si>
  <si>
    <t>0.0199881497057818</t>
  </si>
  <si>
    <t>0.608799882378444</t>
  </si>
  <si>
    <t>-0.0199817901657243</t>
  </si>
  <si>
    <t>0.608924744278966</t>
  </si>
  <si>
    <t>-0.0199781140500221</t>
  </si>
  <si>
    <t>0.608968224695228</t>
  </si>
  <si>
    <t>-0.0199739424484168</t>
  </si>
  <si>
    <t>0.609026734352994</t>
  </si>
  <si>
    <t>0.0199700984253594</t>
  </si>
  <si>
    <t>0.60907531063563</t>
  </si>
  <si>
    <t>-0.0199621755280286</t>
  </si>
  <si>
    <t>0.609247602659379</t>
  </si>
  <si>
    <t>-0.019954277273801502</t>
  </si>
  <si>
    <t>0.609419162034553</t>
  </si>
  <si>
    <t>-0.0199450427585188</t>
  </si>
  <si>
    <t>0.609631277491167</t>
  </si>
  <si>
    <t>-0.0199256508888316</t>
  </si>
  <si>
    <t>0.610151680936417</t>
  </si>
  <si>
    <t>0.0199205385591893</t>
  </si>
  <si>
    <t>0.610219180829827</t>
  </si>
  <si>
    <t>-0.0199189401825371</t>
  </si>
  <si>
    <t>0.019915721536224</t>
  </si>
  <si>
    <t>0.610248784578179</t>
  </si>
  <si>
    <t>0.0199096461214452</t>
  </si>
  <si>
    <t>0.61036509881155</t>
  </si>
  <si>
    <t>-0.01989929092149</t>
  </si>
  <si>
    <t>0.610506131946088</t>
  </si>
  <si>
    <t>-0.0198982700967367</t>
  </si>
  <si>
    <t>-0.0199006337754317</t>
  </si>
  <si>
    <t>-0.0198886203931669</t>
  </si>
  <si>
    <t>0.610526721128578</t>
  </si>
  <si>
    <t>-0.0198894552107128</t>
  </si>
  <si>
    <t>-0.0198903706495433</t>
  </si>
  <si>
    <t>0.0198923626891326</t>
  </si>
  <si>
    <t>0.0198694525780472</t>
  </si>
  <si>
    <t>0.610788164102738</t>
  </si>
  <si>
    <t>0.0198704280498114</t>
  </si>
  <si>
    <t>0.0198708048386149</t>
  </si>
  <si>
    <t>0.0198687932161633</t>
  </si>
  <si>
    <t>-0.0198704380463368</t>
  </si>
  <si>
    <t>-0.0198555807620772</t>
  </si>
  <si>
    <t>0.611053045410734</t>
  </si>
  <si>
    <t>-0.0198558856560443</t>
  </si>
  <si>
    <t>0.0198528087798945</t>
  </si>
  <si>
    <t>0.611069119681713</t>
  </si>
  <si>
    <t>-0.0198491729849133</t>
  </si>
  <si>
    <t>0.611111413463667</t>
  </si>
  <si>
    <t>-0.0198295558795826</t>
  </si>
  <si>
    <t>0.611638848392085</t>
  </si>
  <si>
    <t>0.0198253490631917</t>
  </si>
  <si>
    <t>0.611698478961029</t>
  </si>
  <si>
    <t>0.0198216721555115</t>
  </si>
  <si>
    <t>0.611742021301093</t>
  </si>
  <si>
    <t>0.0198182683921536</t>
  </si>
  <si>
    <t>0.611777271908685</t>
  </si>
  <si>
    <t>-0.0198108206402047</t>
  </si>
  <si>
    <t>0.611867217534879</t>
  </si>
  <si>
    <t>0.0198129509521815</t>
  </si>
  <si>
    <t>0.0197942615921821</t>
  </si>
  <si>
    <t>0.612233841297537</t>
  </si>
  <si>
    <t>-0.0197949988719582</t>
  </si>
  <si>
    <t>0.0197899224804136</t>
  </si>
  <si>
    <t>0.612297502420859</t>
  </si>
  <si>
    <t>-0.0197865007729366</t>
  </si>
  <si>
    <t>0.612333303911085</t>
  </si>
  <si>
    <t>0.0197786447423802</t>
  </si>
  <si>
    <t>0.612503781119869</t>
  </si>
  <si>
    <t>0.0197740357191261</t>
  </si>
  <si>
    <t>0.612569416055344</t>
  </si>
  <si>
    <t>-0.0197719980004685</t>
  </si>
  <si>
    <t>0.019765549076303</t>
  </si>
  <si>
    <t>0.61269716658613</t>
  </si>
  <si>
    <t>0.0197368152310822</t>
  </si>
  <si>
    <t>0.613433854003009</t>
  </si>
  <si>
    <t>0.0197380269346813</t>
  </si>
  <si>
    <t>-0.0197220860898008</t>
  </si>
  <si>
    <t>0.613813347138982</t>
  </si>
  <si>
    <t>0.0197192652031991</t>
  </si>
  <si>
    <t>0.613830879391812</t>
  </si>
  <si>
    <t>0.0197091725718466</t>
  </si>
  <si>
    <t>0.614069483466988</t>
  </si>
  <si>
    <t>0.0197019874089996</t>
  </si>
  <si>
    <t>0.614219709797605</t>
  </si>
  <si>
    <t>0.0196930981154145</t>
  </si>
  <si>
    <t>0.614421769155289</t>
  </si>
  <si>
    <t>0.0196802154709546</t>
  </si>
  <si>
    <t>0.614745314645531</t>
  </si>
  <si>
    <t>-0.0196772549377501</t>
  </si>
  <si>
    <t>0.614767080679776</t>
  </si>
  <si>
    <t>0.0196629621699386</t>
  </si>
  <si>
    <t>0.615133591274428</t>
  </si>
  <si>
    <t>-0.0196584091144144</t>
  </si>
  <si>
    <t>0.615203806209188</t>
  </si>
  <si>
    <t>-0.0196550207430275</t>
  </si>
  <si>
    <t>0.61523858566991</t>
  </si>
  <si>
    <t>0.0196323433539565</t>
  </si>
  <si>
    <t>0.615795421485815</t>
  </si>
  <si>
    <t>0.0196322320387802</t>
  </si>
  <si>
    <t>-0.0196182804066349</t>
  </si>
  <si>
    <t>0.616151768238004</t>
  </si>
  <si>
    <t>0.019614825798538</t>
  </si>
  <si>
    <t>0.616188557813788</t>
  </si>
  <si>
    <t>0.0196019426945232</t>
  </si>
  <si>
    <t>0.616512444427731</t>
  </si>
  <si>
    <t>-0.0195960310063853</t>
  </si>
  <si>
    <t>0.616624061630967</t>
  </si>
  <si>
    <t>-0.0195844564533622</t>
  </si>
  <si>
    <t>0.616845546249088</t>
  </si>
  <si>
    <t>0.0195842655239346</t>
  </si>
  <si>
    <t>-0.0195634626209328</t>
  </si>
  <si>
    <t>0.617379670425581</t>
  </si>
  <si>
    <t>-0.0195622386237538</t>
  </si>
  <si>
    <t>-0.0195542112510632</t>
  </si>
  <si>
    <t>0.617555796335623</t>
  </si>
  <si>
    <t>-0.0195337976377544</t>
  </si>
  <si>
    <t>0.61810949341764</t>
  </si>
  <si>
    <t>0.0195271657625854</t>
  </si>
  <si>
    <t>0.618243141840382</t>
  </si>
  <si>
    <t>-0.0195144123150681</t>
  </si>
  <si>
    <t>0.618494899244326</t>
  </si>
  <si>
    <t>-0.0195146776822741</t>
  </si>
  <si>
    <t>0.0195104590486611</t>
  </si>
  <si>
    <t>0.618546885920714</t>
  </si>
  <si>
    <t>-0.0195010178204033</t>
  </si>
  <si>
    <t>0.618766231173371</t>
  </si>
  <si>
    <t>-0.0194956120341509</t>
  </si>
  <si>
    <t>0.618862519617746</t>
  </si>
  <si>
    <t>-0.019477570649434</t>
  </si>
  <si>
    <t>0.619344261773481</t>
  </si>
  <si>
    <t>0.0194682971219269</t>
  </si>
  <si>
    <t>0.619558587633228</t>
  </si>
  <si>
    <t>0.0194650747469143</t>
  </si>
  <si>
    <t>0.619588277156465</t>
  </si>
  <si>
    <t>0.0194579021679822</t>
  </si>
  <si>
    <t>0.619738509359595</t>
  </si>
  <si>
    <t>-0.0194533850751239</t>
  </si>
  <si>
    <t>0.619739071876926</t>
  </si>
  <si>
    <t>0.0194552981450296</t>
  </si>
  <si>
    <t>0.0194489577488821</t>
  </si>
  <si>
    <t>0.619805535602173</t>
  </si>
  <si>
    <t>0.0194288931056624</t>
  </si>
  <si>
    <t>0.620349264741415</t>
  </si>
  <si>
    <t>0.0194223870391165</t>
  </si>
  <si>
    <t>0.620479197388807</t>
  </si>
  <si>
    <t>0.0194051896697016</t>
  </si>
  <si>
    <t>0.620935604705446</t>
  </si>
  <si>
    <t>0.01939934366959</t>
  </si>
  <si>
    <t>0.621045412274807</t>
  </si>
  <si>
    <t>0.0193969156391019</t>
  </si>
  <si>
    <t>0.621050832818031</t>
  </si>
  <si>
    <t>-0.0193943243827875</t>
  </si>
  <si>
    <t>0.621061241844005</t>
  </si>
  <si>
    <t>0.0193919918453865</t>
  </si>
  <si>
    <t>0.621063753423153</t>
  </si>
  <si>
    <t>0.0193896160455682</t>
  </si>
  <si>
    <t>0.621067590048012</t>
  </si>
  <si>
    <t>0.0193790320476057</t>
  </si>
  <si>
    <t>0.621228728358053</t>
  </si>
  <si>
    <t>-0.0193775890466205</t>
  </si>
  <si>
    <t>-0.0193800577237595</t>
  </si>
  <si>
    <t>0.0193662373046943</t>
  </si>
  <si>
    <t>0.621506685893184</t>
  </si>
  <si>
    <t>-0.019359814816101</t>
  </si>
  <si>
    <t>0.621565391726348</t>
  </si>
  <si>
    <t>-0.0193620319911828</t>
  </si>
  <si>
    <t>0.0193426535789128</t>
  </si>
  <si>
    <t>0.621875785566787</t>
  </si>
  <si>
    <t>-0.01934284308815</t>
  </si>
  <si>
    <t>0.0193357294779482</t>
  </si>
  <si>
    <t>-0.0193301685402178</t>
  </si>
  <si>
    <t>-0.0193384239234705</t>
  </si>
  <si>
    <t>-0.0193294033840597</t>
  </si>
  <si>
    <t>0.0193458068840171</t>
  </si>
  <si>
    <t>0.0193296702009868</t>
  </si>
  <si>
    <t>0.0193370500358135</t>
  </si>
  <si>
    <t>-0.0193201185833102</t>
  </si>
  <si>
    <t>0.622090630616129</t>
  </si>
  <si>
    <t>-0.0193158018678234</t>
  </si>
  <si>
    <t>0.622153762781871</t>
  </si>
  <si>
    <t>-0.0193072378504975</t>
  </si>
  <si>
    <t>0.622346618509386</t>
  </si>
  <si>
    <t>-0.0192984032084874</t>
  </si>
  <si>
    <t>0.622423500513271</t>
  </si>
  <si>
    <t>-0.019297402629497</t>
  </si>
  <si>
    <t>0.0192957226946975</t>
  </si>
  <si>
    <t>-0.0192977352995976</t>
  </si>
  <si>
    <t>0.0192926677572293</t>
  </si>
  <si>
    <t>0.62244810697781</t>
  </si>
  <si>
    <t>0.0192764406400929</t>
  </si>
  <si>
    <t>0.622875044168773</t>
  </si>
  <si>
    <t>0.0192718942624276</t>
  </si>
  <si>
    <t>0.622945206150158</t>
  </si>
  <si>
    <t>0.0192672464623372</t>
  </si>
  <si>
    <t>0.623002280825262</t>
  </si>
  <si>
    <t>-0.0192655267461759</t>
  </si>
  <si>
    <t>-0.0192500607952568</t>
  </si>
  <si>
    <t>0.623406072976302</t>
  </si>
  <si>
    <t>-0.0192448639927031</t>
  </si>
  <si>
    <t>0.623496120382785</t>
  </si>
  <si>
    <t>-0.0192406279490539</t>
  </si>
  <si>
    <t>0.623556810383189</t>
  </si>
  <si>
    <t>-0.0192291148025667</t>
  </si>
  <si>
    <t>0.623574841391223</t>
  </si>
  <si>
    <t>0.0192265401845171</t>
  </si>
  <si>
    <t>0.0192323587929927</t>
  </si>
  <si>
    <t>-0.019233072403998</t>
  </si>
  <si>
    <t>-0.0192283574591319</t>
  </si>
  <si>
    <t>-0.0192349587513103</t>
  </si>
  <si>
    <t>-0.0192198267498729</t>
  </si>
  <si>
    <t>0.623711227205007</t>
  </si>
  <si>
    <t>-0.0192132265427863</t>
  </si>
  <si>
    <t>0.623844160541975</t>
  </si>
  <si>
    <t>-0.0192086269795112</t>
  </si>
  <si>
    <t>0.623915969746353</t>
  </si>
  <si>
    <t>-0.01920577797433</t>
  </si>
  <si>
    <t>0.623934293276218</t>
  </si>
  <si>
    <t>-0.0191983708115456</t>
  </si>
  <si>
    <t>0.62409189197233</t>
  </si>
  <si>
    <t>-0.0191898235740317</t>
  </si>
  <si>
    <t>0.624284341441721</t>
  </si>
  <si>
    <t>0.0191864201628051</t>
  </si>
  <si>
    <t>0.624319604762392</t>
  </si>
  <si>
    <t>-0.0191783398174699</t>
  </si>
  <si>
    <t>0.624497801255318</t>
  </si>
  <si>
    <t>-0.01917124968474</t>
  </si>
  <si>
    <t>0.624587590017291</t>
  </si>
  <si>
    <t>-0.0191709028484544</t>
  </si>
  <si>
    <t>-0.0191644024998413</t>
  </si>
  <si>
    <t>0.624717508964669</t>
  </si>
  <si>
    <t>-0.0191613176241401</t>
  </si>
  <si>
    <t>0.624743040834357</t>
  </si>
  <si>
    <t>-0.0191572687429909</t>
  </si>
  <si>
    <t>0.624798037776123</t>
  </si>
  <si>
    <t>-0.0191506012987986</t>
  </si>
  <si>
    <t>0.624933070913516</t>
  </si>
  <si>
    <t>-0.0191402876598179</t>
  </si>
  <si>
    <t>0.625179571763731</t>
  </si>
  <si>
    <t>-0.0191349052939261</t>
  </si>
  <si>
    <t>0.625275338626845</t>
  </si>
  <si>
    <t>-0.0191308683630543</t>
  </si>
  <si>
    <t>0.625329975367602</t>
  </si>
  <si>
    <t>0.0191247058814223</t>
  </si>
  <si>
    <t>0.625380820666173</t>
  </si>
  <si>
    <t>0.0191264463901603</t>
  </si>
  <si>
    <t>0.0191136077056249</t>
  </si>
  <si>
    <t>0.625403923758867</t>
  </si>
  <si>
    <t>0.0191153831438247</t>
  </si>
  <si>
    <t>0.0191164173836911</t>
  </si>
  <si>
    <t>0.0191127039232864</t>
  </si>
  <si>
    <t>0.019119968938757802</t>
  </si>
  <si>
    <t>0.0191038756932948</t>
  </si>
  <si>
    <t>0.625591019336884</t>
  </si>
  <si>
    <t>-0.0191020846445582</t>
  </si>
  <si>
    <t>-0.0190691623936635</t>
  </si>
  <si>
    <t>0.626511348118142</t>
  </si>
  <si>
    <t>0.0190674856527967</t>
  </si>
  <si>
    <t>0.0190650463849088</t>
  </si>
  <si>
    <t>0.626517134183118</t>
  </si>
  <si>
    <t>-0.0190587691109827</t>
  </si>
  <si>
    <t>0.626640311083052</t>
  </si>
  <si>
    <t>-0.0190363112847691</t>
  </si>
  <si>
    <t>0.627139284834153</t>
  </si>
  <si>
    <t>0.0190357073296954</t>
  </si>
  <si>
    <t>0.0190397545927841</t>
  </si>
  <si>
    <t>-0.0190305873629572</t>
  </si>
  <si>
    <t>0.627227079730058</t>
  </si>
  <si>
    <t>-0.0190268224664115</t>
  </si>
  <si>
    <t>0.627273415781733</t>
  </si>
  <si>
    <t>0.0190114416942871</t>
  </si>
  <si>
    <t>0.627606324525861</t>
  </si>
  <si>
    <t>0.0190134086590431</t>
  </si>
  <si>
    <t>-0.0190077148775378</t>
  </si>
  <si>
    <t>0.627651497297386</t>
  </si>
  <si>
    <t>-0.0190044586771167</t>
  </si>
  <si>
    <t>0.62768226997144</t>
  </si>
  <si>
    <t>0.0189932129277241</t>
  </si>
  <si>
    <t>0.627957555088292</t>
  </si>
  <si>
    <t>0.0189714437242837</t>
  </si>
  <si>
    <t>0.628551588621338</t>
  </si>
  <si>
    <t>-0.0189693061507505</t>
  </si>
  <si>
    <t>-0.0189648573703684</t>
  </si>
  <si>
    <t>0.62861886750965</t>
  </si>
  <si>
    <t>0.0189617687821837</t>
  </si>
  <si>
    <t>0.628644498915781</t>
  </si>
  <si>
    <t>0.0189579210891693</t>
  </si>
  <si>
    <t>0.628693375323989</t>
  </si>
  <si>
    <t>-0.0189550775508392</t>
  </si>
  <si>
    <t>0.628709905911812</t>
  </si>
  <si>
    <t>0.018952878635897102</t>
  </si>
  <si>
    <t>0.0189481131698341</t>
  </si>
  <si>
    <t>0.628786886058611</t>
  </si>
  <si>
    <t>-0.0189376432626229</t>
  </si>
  <si>
    <t>0.629038536898984</t>
  </si>
  <si>
    <t>0.018926240190851</t>
  </si>
  <si>
    <t>0.629180899888146</t>
  </si>
  <si>
    <t>-0.0189264512267605</t>
  </si>
  <si>
    <t>-0.0189305139998346</t>
  </si>
  <si>
    <t>-0.0189226030166761</t>
  </si>
  <si>
    <t>0.629181936184452</t>
  </si>
  <si>
    <t>-0.0189217041249906</t>
  </si>
  <si>
    <t>0.0189130513857714</t>
  </si>
  <si>
    <t>0.629309029035613</t>
  </si>
  <si>
    <t>-0.0189131003072824</t>
  </si>
  <si>
    <t>0.0189069366073213</t>
  </si>
  <si>
    <t>0.629427337758128</t>
  </si>
  <si>
    <t>-0.0188821982592088</t>
  </si>
  <si>
    <t>0.630116081603001</t>
  </si>
  <si>
    <t>0.0188770971489313</t>
  </si>
  <si>
    <t>0.630203372344647</t>
  </si>
  <si>
    <t>0.0188711645296757</t>
  </si>
  <si>
    <t>0.63031614169972106</t>
  </si>
  <si>
    <t>-0.0188641889157477</t>
  </si>
  <si>
    <t>0.630460873563313</t>
  </si>
  <si>
    <t>0.0188561981970667</t>
  </si>
  <si>
    <t>0.630586098270803</t>
  </si>
  <si>
    <t>0.0188516517985179</t>
  </si>
  <si>
    <t>0.0188515125620674</t>
  </si>
  <si>
    <t>0.0188510941952368</t>
  </si>
  <si>
    <t>0.0188464898209954</t>
  </si>
  <si>
    <t>0.630658179779928</t>
  </si>
  <si>
    <t>0.0188420940649887</t>
  </si>
  <si>
    <t>0.630723870747837</t>
  </si>
  <si>
    <t>0.0188389063602447</t>
  </si>
  <si>
    <t>0.630752549331032</t>
  </si>
  <si>
    <t>-0.0188357159587651</t>
  </si>
  <si>
    <t>0.630781312500646</t>
  </si>
  <si>
    <t>0.0188259325636492</t>
  </si>
  <si>
    <t>0.63101208574146</t>
  </si>
  <si>
    <t>0.0188186960505532</t>
  </si>
  <si>
    <t>0.631164834236167</t>
  </si>
  <si>
    <t>-0.0188134021263604</t>
  </si>
  <si>
    <t>0.631258057761276</t>
  </si>
  <si>
    <t>0.0187969037094664</t>
  </si>
  <si>
    <t>0.631694717058412</t>
  </si>
  <si>
    <t>0.0187890094746114</t>
  </si>
  <si>
    <t>0.631867675798944</t>
  </si>
  <si>
    <t>0.0187800369919612</t>
  </si>
  <si>
    <t>0.632073708866518</t>
  </si>
  <si>
    <t>0.0187748385844151</t>
  </si>
  <si>
    <t>0.63211534969907</t>
  </si>
  <si>
    <t>-0.0187741734138871</t>
  </si>
  <si>
    <t>0.0187682169172902</t>
  </si>
  <si>
    <t>0.632228914779247</t>
  </si>
  <si>
    <t>-0.018755555724356</t>
  </si>
  <si>
    <t>0.632548093709729</t>
  </si>
  <si>
    <t>0.018748634618562</t>
  </si>
  <si>
    <t>0.632623564710713</t>
  </si>
  <si>
    <t>-0.018748588837276</t>
  </si>
  <si>
    <t>0.0187423455213429</t>
  </si>
  <si>
    <t>0.632676852300624</t>
  </si>
  <si>
    <t>-0.0187424734187301</t>
  </si>
  <si>
    <t>0.0187212561337593</t>
  </si>
  <si>
    <t>0.633254622657508</t>
  </si>
  <si>
    <t>0.0187157841661514</t>
  </si>
  <si>
    <t>0.633353364923202</t>
  </si>
  <si>
    <t>0.0187112806487279</t>
  </si>
  <si>
    <t>0.633422395839886</t>
  </si>
  <si>
    <t>-0.018703036735677</t>
  </si>
  <si>
    <t>0.633606195893621</t>
  </si>
  <si>
    <t>-0.0186928247562471</t>
  </si>
  <si>
    <t>0.633850408477289</t>
  </si>
  <si>
    <t>0.0186868442764197</t>
  </si>
  <si>
    <t>0.6339647747535</t>
  </si>
  <si>
    <t>-0.0186762500826927</t>
  </si>
  <si>
    <t>0.634220760651035</t>
  </si>
  <si>
    <t>-0.0186669374878585</t>
  </si>
  <si>
    <t>0.634368225784132</t>
  </si>
  <si>
    <t>-0.0186670862319997</t>
  </si>
  <si>
    <t>0.0186191506035579</t>
  </si>
  <si>
    <t>0.635766713256304</t>
  </si>
  <si>
    <t>-0.0186155944398937</t>
  </si>
  <si>
    <t>0.635806656665918</t>
  </si>
  <si>
    <t>-0.0186132172312165</t>
  </si>
  <si>
    <t>0.63581037128979</t>
  </si>
  <si>
    <t>0.0186087789963319</t>
  </si>
  <si>
    <t>0.635877424393664</t>
  </si>
  <si>
    <t>-0.0185837939939806</t>
  </si>
  <si>
    <t>0.636428113099418</t>
  </si>
  <si>
    <t>0.0185837265426693</t>
  </si>
  <si>
    <t>-0.0185834390210652</t>
  </si>
  <si>
    <t>-0.0185818357662524</t>
  </si>
  <si>
    <t>0.0185685546399512</t>
  </si>
  <si>
    <t>0.636708289228698</t>
  </si>
  <si>
    <t>-0.0185649222852051</t>
  </si>
  <si>
    <t>0.636739929068764</t>
  </si>
  <si>
    <t>-0.0185588405965958</t>
  </si>
  <si>
    <t>0.636788144846105</t>
  </si>
  <si>
    <t>0.0185598435911704</t>
  </si>
  <si>
    <t>-0.0185489876503344</t>
  </si>
  <si>
    <t>0.636879912364756</t>
  </si>
  <si>
    <t>0.0185495048893426</t>
  </si>
  <si>
    <t>-0.0185454311116694</t>
  </si>
  <si>
    <t>-0.0185462608701114</t>
  </si>
  <si>
    <t>0.0185445737151949</t>
  </si>
  <si>
    <t>0.0185388020010293</t>
  </si>
  <si>
    <t>0.636987969285687</t>
  </si>
  <si>
    <t>-0.0185340712282361</t>
  </si>
  <si>
    <t>0.637064033636939</t>
  </si>
  <si>
    <t>0.0185292442584226</t>
  </si>
  <si>
    <t>0.637143056175729</t>
  </si>
  <si>
    <t>-0.0185183512532411</t>
  </si>
  <si>
    <t>0.637383230454159</t>
  </si>
  <si>
    <t>0.018516399882932</t>
  </si>
  <si>
    <t>0.0185124065823061</t>
  </si>
  <si>
    <t>-0.0185126095249461</t>
  </si>
  <si>
    <t>0.0185031554918499</t>
  </si>
  <si>
    <t>0.63759825519874</t>
  </si>
  <si>
    <t>-0.0184847971101048</t>
  </si>
  <si>
    <t>0.638031694512089</t>
  </si>
  <si>
    <t>0.0184845451768861</t>
  </si>
  <si>
    <t>0.0184704705076917</t>
  </si>
  <si>
    <t>0.638395136665763</t>
  </si>
  <si>
    <t>0.0184647826091871</t>
  </si>
  <si>
    <t>0.638500663077571</t>
  </si>
  <si>
    <t>-0.0184501434719171</t>
  </si>
  <si>
    <t>0.638881564003365</t>
  </si>
  <si>
    <t>0.0184448334629449</t>
  </si>
  <si>
    <t>0.638975479825874</t>
  </si>
  <si>
    <t>-0.0184394996873988</t>
  </si>
  <si>
    <t>0.639070128974207</t>
  </si>
  <si>
    <t>0.0184354653771745</t>
  </si>
  <si>
    <t>0.639124796609811</t>
  </si>
  <si>
    <t>-0.0183549048592844</t>
  </si>
  <si>
    <t>0.641536402246721</t>
  </si>
  <si>
    <t>-0.0183432055382287</t>
  </si>
  <si>
    <t>0.641827392324674</t>
  </si>
  <si>
    <t>0.0183077128170833</t>
  </si>
  <si>
    <t>0.642852474382361</t>
  </si>
  <si>
    <t>-0.0182913920659777</t>
  </si>
  <si>
    <t>0.643286351065869</t>
  </si>
  <si>
    <t>-0.0182873390576914</t>
  </si>
  <si>
    <t>0.643341583010993</t>
  </si>
  <si>
    <t>0.0182767271582599</t>
  </si>
  <si>
    <t>0.643521451667646</t>
  </si>
  <si>
    <t>0.0182725309260615</t>
  </si>
  <si>
    <t>-0.018276159371939</t>
  </si>
  <si>
    <t>-0.018272457479625</t>
  </si>
  <si>
    <t>-0.0182686489534706</t>
  </si>
  <si>
    <t>0.643569142259928</t>
  </si>
  <si>
    <t>-0.0182658564528199</t>
  </si>
  <si>
    <t>0.643585472271637</t>
  </si>
  <si>
    <t>-0.0182526984603178</t>
  </si>
  <si>
    <t>0.643921783646253</t>
  </si>
  <si>
    <t>0.018244647301703</t>
  </si>
  <si>
    <t>0.644100466352774</t>
  </si>
  <si>
    <t>-0.0182386953775239</t>
  </si>
  <si>
    <t>0.644144437728152</t>
  </si>
  <si>
    <t>0.018238846073896</t>
  </si>
  <si>
    <t>-0.0182355569998043</t>
  </si>
  <si>
    <t>0.644171441154894</t>
  </si>
  <si>
    <t>0.0182223794217343</t>
  </si>
  <si>
    <t>0.644508426649522</t>
  </si>
  <si>
    <t>0.0182094196162135</t>
  </si>
  <si>
    <t>0.644838749720986</t>
  </si>
  <si>
    <t>0.0182066566631556</t>
  </si>
  <si>
    <t>0.644854145983617</t>
  </si>
  <si>
    <t>-0.0182037455701496</t>
  </si>
  <si>
    <t>0.644874120319943</t>
  </si>
  <si>
    <t>-0.0181831216873509</t>
  </si>
  <si>
    <t>0.645441272613123</t>
  </si>
  <si>
    <t>-0.0181761108725784</t>
  </si>
  <si>
    <t>0.645587910772369</t>
  </si>
  <si>
    <t>-0.0181738129321078</t>
  </si>
  <si>
    <t>0.645588923164536</t>
  </si>
  <si>
    <t>-0.0181709226441497</t>
  </si>
  <si>
    <t>0.645608241784518</t>
  </si>
  <si>
    <t>0.0181621077010862</t>
  </si>
  <si>
    <t>0.645684800438047</t>
  </si>
  <si>
    <t>-0.0181641523213252</t>
  </si>
  <si>
    <t>0.0181616501191177</t>
  </si>
  <si>
    <t>-0.0181579624102766</t>
  </si>
  <si>
    <t>0.645728764018437</t>
  </si>
  <si>
    <t>0.0181220703837163</t>
  </si>
  <si>
    <t>0.646698008486234</t>
  </si>
  <si>
    <t>0.0181123330129185</t>
  </si>
  <si>
    <t>0.646853340164437</t>
  </si>
  <si>
    <t>0.0181102482577057</t>
  </si>
  <si>
    <t>-0.0181144355550141</t>
  </si>
  <si>
    <t>-0.0181069118107297</t>
  </si>
  <si>
    <t>0.646886438473588</t>
  </si>
  <si>
    <t>-0.018103358097851</t>
  </si>
  <si>
    <t>0.646888372693594</t>
  </si>
  <si>
    <t>0.0181023179009351</t>
  </si>
  <si>
    <t>0.0180925531255102</t>
  </si>
  <si>
    <t>0.647050158749505</t>
  </si>
  <si>
    <t>0.0180943663226961</t>
  </si>
  <si>
    <t>-0.0180779556682626</t>
  </si>
  <si>
    <t>0.647397632531631</t>
  </si>
  <si>
    <t>0.0180767823564096</t>
  </si>
  <si>
    <t>-0.0180663439471488</t>
  </si>
  <si>
    <t>0.647650332051799</t>
  </si>
  <si>
    <t>-0.0180563429882995</t>
  </si>
  <si>
    <t>0.647889532851643</t>
  </si>
  <si>
    <t>-0.0180513403921363</t>
  </si>
  <si>
    <t>0.647974158471639</t>
  </si>
  <si>
    <t>-0.0180202692703816</t>
  </si>
  <si>
    <t>0.648831412893524</t>
  </si>
  <si>
    <t>-0.0180190974917667</t>
  </si>
  <si>
    <t>-0.0180155322353327</t>
  </si>
  <si>
    <t>0.64887157365027</t>
  </si>
  <si>
    <t>0.0179968463923358</t>
  </si>
  <si>
    <t>0.649194199432862</t>
  </si>
  <si>
    <t>-0.0180020255536898</t>
  </si>
  <si>
    <t>-0.0179937698808165</t>
  </si>
  <si>
    <t>-0.0180004830588964</t>
  </si>
  <si>
    <t>0.017995683998321</t>
  </si>
  <si>
    <t>0.0179411296493935</t>
  </si>
  <si>
    <t>0.65061336828143</t>
  </si>
  <si>
    <t>-0.0179437473225663</t>
  </si>
  <si>
    <t>0.0179433048894368</t>
  </si>
  <si>
    <t>-0.0179342050286922</t>
  </si>
  <si>
    <t>0.650757583406122</t>
  </si>
  <si>
    <t>-0.0179204723284305</t>
  </si>
  <si>
    <t>0.651109767318549</t>
  </si>
  <si>
    <t>0.0179019040460652</t>
  </si>
  <si>
    <t>0.651477137893354</t>
  </si>
  <si>
    <t>-0.0179031815670444</t>
  </si>
  <si>
    <t>-0.0178969459968793</t>
  </si>
  <si>
    <t>0.65156044348764</t>
  </si>
  <si>
    <t>0.0178919034759746</t>
  </si>
  <si>
    <t>0.651646368262165</t>
  </si>
  <si>
    <t>0.0178867223333344</t>
  </si>
  <si>
    <t>0.651736590663329</t>
  </si>
  <si>
    <t>-0.0178744897347922</t>
  </si>
  <si>
    <t>0.65190464930942</t>
  </si>
  <si>
    <t>0.0178759282575861</t>
  </si>
  <si>
    <t>0.0178745416293337</t>
  </si>
  <si>
    <t>-0.017867636798120302</t>
  </si>
  <si>
    <t>0.651905997304061</t>
  </si>
  <si>
    <t>-0.0178693323913489</t>
  </si>
  <si>
    <t>-0.0178684078246629</t>
  </si>
  <si>
    <t>0.0178613410836752</t>
  </si>
  <si>
    <t>0.65197366392065</t>
  </si>
  <si>
    <t>0.0178609140403216</t>
  </si>
  <si>
    <t>0.0178313473009501</t>
  </si>
  <si>
    <t>0.652608615854827</t>
  </si>
  <si>
    <t>-0.0178317051893349</t>
  </si>
  <si>
    <t>-0.0178334524722832</t>
  </si>
  <si>
    <t>-0.0177871835432062</t>
  </si>
  <si>
    <t>0.653907793033524</t>
  </si>
  <si>
    <t>-0.0177761339443164</t>
  </si>
  <si>
    <t>0.654180157063252</t>
  </si>
  <si>
    <t>0.0177729173333959</t>
  </si>
  <si>
    <t>0.654209461521078</t>
  </si>
  <si>
    <t>-0.017764949516655</t>
  </si>
  <si>
    <t>0.654386210810554</t>
  </si>
  <si>
    <t>-0.0177569677355951</t>
  </si>
  <si>
    <t>0.654492877327264</t>
  </si>
  <si>
    <t>-0.0177588465802591</t>
  </si>
  <si>
    <t>-0.0177447375054021</t>
  </si>
  <si>
    <t>0.654801936586154</t>
  </si>
  <si>
    <t>0.0177409469360095</t>
  </si>
  <si>
    <t>0.654849051868352</t>
  </si>
  <si>
    <t>0.0177176927704618</t>
  </si>
  <si>
    <t>0.655500453024956</t>
  </si>
  <si>
    <t>0.0176998699712659</t>
  </si>
  <si>
    <t>0.655705500680341</t>
  </si>
  <si>
    <t>-0.0177028521638801</t>
  </si>
  <si>
    <t>-0.0176997223907617</t>
  </si>
  <si>
    <t>0.0177004760517603</t>
  </si>
  <si>
    <t>0.0177068665919754</t>
  </si>
  <si>
    <t>-0.0176791749818417</t>
  </si>
  <si>
    <t>0.656273043185417</t>
  </si>
  <si>
    <t>-0.0176723036290691</t>
  </si>
  <si>
    <t>0.656415855608652</t>
  </si>
  <si>
    <t>0.0176659189719462</t>
  </si>
  <si>
    <t>0.656543553110314</t>
  </si>
  <si>
    <t>0.017660252277159</t>
  </si>
  <si>
    <t>0.656625869027844</t>
  </si>
  <si>
    <t>-0.0176587208946431</t>
  </si>
  <si>
    <t>-0.0176552893043449</t>
  </si>
  <si>
    <t>0.656661826740639</t>
  </si>
  <si>
    <t>0.0176419932459585</t>
  </si>
  <si>
    <t>0.656970530042514</t>
  </si>
  <si>
    <t>-0.0176408044938412</t>
  </si>
  <si>
    <t>0.0176379434516917</t>
  </si>
  <si>
    <t>0.656988759848081</t>
  </si>
  <si>
    <t>0.0176356188416161</t>
  </si>
  <si>
    <t>0.656990326266263</t>
  </si>
  <si>
    <t>-0.0176285689674871</t>
  </si>
  <si>
    <t>0.657138700354851</t>
  </si>
  <si>
    <t>-0.0176213477779113</t>
  </si>
  <si>
    <t>0.657221742442851</t>
  </si>
  <si>
    <t>0.0176235908047307</t>
  </si>
  <si>
    <t>0.0176140307261735</t>
  </si>
  <si>
    <t>0.657305456564343</t>
  </si>
  <si>
    <t>0.0176128218213123</t>
  </si>
  <si>
    <t>0.0176095573369946</t>
  </si>
  <si>
    <t>-0.0176099235305346</t>
  </si>
  <si>
    <t>-0.0175947448856489</t>
  </si>
  <si>
    <t>0.657695004338935</t>
  </si>
  <si>
    <t>0.0175775622807561</t>
  </si>
  <si>
    <t>0.658087602872143</t>
  </si>
  <si>
    <t>0.0175781512414268</t>
  </si>
  <si>
    <t>0.0175706322184229</t>
  </si>
  <si>
    <t>0.65823229012365</t>
  </si>
  <si>
    <t>0.017567884370175</t>
  </si>
  <si>
    <t>0.658246995075564</t>
  </si>
  <si>
    <t>0.0175612633975317</t>
  </si>
  <si>
    <t>0.658311383666809</t>
  </si>
  <si>
    <t>0.0175619687263314</t>
  </si>
  <si>
    <t>-0.0175549490554034</t>
  </si>
  <si>
    <t>0.658436934941065</t>
  </si>
  <si>
    <t>0.0175418587630626</t>
  </si>
  <si>
    <t>0.658773110410504</t>
  </si>
  <si>
    <t>-0.0175374773082843</t>
  </si>
  <si>
    <t>0.658838591529361</t>
  </si>
  <si>
    <t>0.0175289291627937</t>
  </si>
  <si>
    <t>0.658989263524934</t>
  </si>
  <si>
    <t>-0.0175280804298139</t>
  </si>
  <si>
    <t>-0.0175203098798506</t>
  </si>
  <si>
    <t>0.65916010675427</t>
  </si>
  <si>
    <t>-0.0175170794552821</t>
  </si>
  <si>
    <t>0.659189806256947</t>
  </si>
  <si>
    <t>-0.0175109614315977</t>
  </si>
  <si>
    <t>0.659299422657653</t>
  </si>
  <si>
    <t>0.0175067284571583</t>
  </si>
  <si>
    <t>0.0175089996967789</t>
  </si>
  <si>
    <t>0.017496163008917</t>
  </si>
  <si>
    <t>0.65955716125096</t>
  </si>
  <si>
    <t>-0.0174900270697893</t>
  </si>
  <si>
    <t>0.659670195973842</t>
  </si>
  <si>
    <t>0.017487977106544</t>
  </si>
  <si>
    <t>-0.0174766753122638</t>
  </si>
  <si>
    <t>0.659772998832598</t>
  </si>
  <si>
    <t>-0.0174777333111584</t>
  </si>
  <si>
    <t>0.0174798419817018</t>
  </si>
  <si>
    <t>-0.01747557060643</t>
  </si>
  <si>
    <t>-0.0174628674903751</t>
  </si>
  <si>
    <t>0.660097209645119</t>
  </si>
  <si>
    <t>0.0174437970291772</t>
  </si>
  <si>
    <t>0.660548727587631</t>
  </si>
  <si>
    <t>0.0174441745263669</t>
  </si>
  <si>
    <t>-0.0174333658488974</t>
  </si>
  <si>
    <t>0.660770728179777</t>
  </si>
  <si>
    <t>0.0174321077913881</t>
  </si>
  <si>
    <t>-0.0174275848704425</t>
  </si>
  <si>
    <t>0.660783296269827</t>
  </si>
  <si>
    <t>0.0174271523675202</t>
  </si>
  <si>
    <t>0.0173981788445576</t>
  </si>
  <si>
    <t>0.661542999658894</t>
  </si>
  <si>
    <t>0.0173919259438172</t>
  </si>
  <si>
    <t>0.661595893738606</t>
  </si>
  <si>
    <t>-0.0173931413482731</t>
  </si>
  <si>
    <t>0.0173769101043277</t>
  </si>
  <si>
    <t>0.661992310414943</t>
  </si>
  <si>
    <t>0.0173610464032131</t>
  </si>
  <si>
    <t>0.662347841430178</t>
  </si>
  <si>
    <t>0.017360933133008</t>
  </si>
  <si>
    <t>0.0173540841374908</t>
  </si>
  <si>
    <t>0.662419265656141</t>
  </si>
  <si>
    <t>-0.0173552967684891</t>
  </si>
  <si>
    <t>0.0173494359990761</t>
  </si>
  <si>
    <t>0.662458656175321</t>
  </si>
  <si>
    <t>-0.0173482645292058</t>
  </si>
  <si>
    <t>0.0173405455932169</t>
  </si>
  <si>
    <t>0.662557166692617</t>
  </si>
  <si>
    <t>0.0173415239467182</t>
  </si>
  <si>
    <t>0.0173366096720199</t>
  </si>
  <si>
    <t>0.662608802497974</t>
  </si>
  <si>
    <t>-0.0173097544800342</t>
  </si>
  <si>
    <t>0.663373935694099</t>
  </si>
  <si>
    <t>-0.017302601507061</t>
  </si>
  <si>
    <t>0.663525745209943</t>
  </si>
  <si>
    <t>0.0172969582962032</t>
  </si>
  <si>
    <t>0.663630542253847</t>
  </si>
  <si>
    <t>0.0172927953345237</t>
  </si>
  <si>
    <t>0.663689241663626</t>
  </si>
  <si>
    <t>0.017283367332313702</t>
  </si>
  <si>
    <t>0.663911917082382</t>
  </si>
  <si>
    <t>0.0172650238441278</t>
  </si>
  <si>
    <t>0.664412359364422</t>
  </si>
  <si>
    <t>0.0172598719461284</t>
  </si>
  <si>
    <t>0.664501869078012</t>
  </si>
  <si>
    <t>-0.0172522512264833</t>
  </si>
  <si>
    <t>0.664668305163819</t>
  </si>
  <si>
    <t>-0.0172363463658129</t>
  </si>
  <si>
    <t>0.665092926895877</t>
  </si>
  <si>
    <t>0.0172281738350447</t>
  </si>
  <si>
    <t>0.665235247889695</t>
  </si>
  <si>
    <t>-0.0172269542571539</t>
  </si>
  <si>
    <t>0.0172249409496311</t>
  </si>
  <si>
    <t>-0.0172175889951499</t>
  </si>
  <si>
    <t>0.665393340336935</t>
  </si>
  <si>
    <t>-0.0172134607682864</t>
  </si>
  <si>
    <t>0.665450955503659</t>
  </si>
  <si>
    <t>-0.0172105010638348</t>
  </si>
  <si>
    <t>0.665472150311901</t>
  </si>
  <si>
    <t>0.0172018450562756</t>
  </si>
  <si>
    <t>0.66565190226388</t>
  </si>
  <si>
    <t>-0.0172001746042292</t>
  </si>
  <si>
    <t>0.0171964425811359</t>
  </si>
  <si>
    <t>0.665697170234045</t>
  </si>
  <si>
    <t>0.0171917490670261</t>
  </si>
  <si>
    <t>0.665772407105729</t>
  </si>
  <si>
    <t>-0.0171863685092884</t>
  </si>
  <si>
    <t>0.66586905907406</t>
  </si>
  <si>
    <t>0.0171775474550591</t>
  </si>
  <si>
    <t>0.666072957427976</t>
  </si>
  <si>
    <t>-0.0171691025969211</t>
  </si>
  <si>
    <t>0.666096188192351</t>
  </si>
  <si>
    <t>0.0171724778721452</t>
  </si>
  <si>
    <t>-0.0171702333961126</t>
  </si>
  <si>
    <t>-0.0171579782141783</t>
  </si>
  <si>
    <t>0.666315683807587</t>
  </si>
  <si>
    <t>-0.0171541380182522</t>
  </si>
  <si>
    <t>-0.0171538026854741</t>
  </si>
  <si>
    <t>0.0171511410570119</t>
  </si>
  <si>
    <t>0.666324222529256</t>
  </si>
  <si>
    <t>0.0171489701053925</t>
  </si>
  <si>
    <t>0.0171375270500984</t>
  </si>
  <si>
    <t>0.666609826761736</t>
  </si>
  <si>
    <t>0.0171350472877466</t>
  </si>
  <si>
    <t>0.666616069488952</t>
  </si>
  <si>
    <t>0.0171245285687442</t>
  </si>
  <si>
    <t>0.666659760380849</t>
  </si>
  <si>
    <t>0.0171256321054306</t>
  </si>
  <si>
    <t>0.0171282929593714</t>
  </si>
  <si>
    <t>-0.0171311110771575</t>
  </si>
  <si>
    <t>0.0171159807158056</t>
  </si>
  <si>
    <t>0.666855121599882</t>
  </si>
  <si>
    <t>0.0171057658718906</t>
  </si>
  <si>
    <t>0.666977924486757</t>
  </si>
  <si>
    <t>-0.017106714907822</t>
  </si>
  <si>
    <t>0.0171052029724694</t>
  </si>
  <si>
    <t>0.0171008188956068</t>
  </si>
  <si>
    <t>0.667043526498639</t>
  </si>
  <si>
    <t>0.0170906033460254</t>
  </si>
  <si>
    <t>0.667148820268865</t>
  </si>
  <si>
    <t>-0.0170915280693748</t>
  </si>
  <si>
    <t>-0.0170941096074469</t>
  </si>
  <si>
    <t>-0.0170866525103494</t>
  </si>
  <si>
    <t>0.667200923662205</t>
  </si>
  <si>
    <t>0.0170734732200919</t>
  </si>
  <si>
    <t>0.667540625706968</t>
  </si>
  <si>
    <t>0.0170605436394882</t>
  </si>
  <si>
    <t>0.667872600766404</t>
  </si>
  <si>
    <t>-0.0170484517900284</t>
  </si>
  <si>
    <t>0.668045314446755</t>
  </si>
  <si>
    <t>0.017048164509847</t>
  </si>
  <si>
    <t>0.017048736581858</t>
  </si>
  <si>
    <t>-0.0170436589093089</t>
  </si>
  <si>
    <t>0.668114708246021</t>
  </si>
  <si>
    <t>-0.0170334078269154</t>
  </si>
  <si>
    <t>0.668363221235426</t>
  </si>
  <si>
    <t>0.017013276173204</t>
  </si>
  <si>
    <t>0.668919892728713</t>
  </si>
  <si>
    <t>0.0170061889787405</t>
  </si>
  <si>
    <t>0.669069809622441</t>
  </si>
  <si>
    <t>-0.0169987432639421</t>
  </si>
  <si>
    <t>0.669230915553391</t>
  </si>
  <si>
    <t>-0.0169728628082698</t>
  </si>
  <si>
    <t>0.669967242371402</t>
  </si>
  <si>
    <t>0.0169656041707451</t>
  </si>
  <si>
    <t>0.670122564322125</t>
  </si>
  <si>
    <t>-0.0169602957545729</t>
  </si>
  <si>
    <t>0.670145796255866</t>
  </si>
  <si>
    <t>-0.0169616788372553</t>
  </si>
  <si>
    <t>0.0169566791034173</t>
  </si>
  <si>
    <t>0.670187452274958</t>
  </si>
  <si>
    <t>-0.0169330183851873</t>
  </si>
  <si>
    <t>0.670411528343252</t>
  </si>
  <si>
    <t>-0.0169431848690809</t>
  </si>
  <si>
    <t>0.0169353657940943</t>
  </si>
  <si>
    <t>0.0169471161848975</t>
  </si>
  <si>
    <t>-0.0169325956238184</t>
  </si>
  <si>
    <t>-0.0169375998024083</t>
  </si>
  <si>
    <t>0.0169266835265305</t>
  </si>
  <si>
    <t>-0.0169299603728559</t>
  </si>
  <si>
    <t>-0.0169287229215</t>
  </si>
  <si>
    <t>0.0169378277073765</t>
  </si>
  <si>
    <t>-0.0169193064024663</t>
  </si>
  <si>
    <t>0.67057051781473</t>
  </si>
  <si>
    <t>-0.0169059225967363</t>
  </si>
  <si>
    <t>0.670916946410349</t>
  </si>
  <si>
    <t>-0.0168903001716123</t>
  </si>
  <si>
    <t>0.670922377001895</t>
  </si>
  <si>
    <t>-0.0168918835261536</t>
  </si>
  <si>
    <t>0.0168897803836859</t>
  </si>
  <si>
    <t>0.0168950879102239</t>
  </si>
  <si>
    <t>-0.0168903812707758</t>
  </si>
  <si>
    <t>0.0168957954218832</t>
  </si>
  <si>
    <t>0.016891635255591</t>
  </si>
  <si>
    <t>0.0168825192135733</t>
  </si>
  <si>
    <t>0.671077744679811</t>
  </si>
  <si>
    <t>-0.0168763460316773</t>
  </si>
  <si>
    <t>0.671128020178753</t>
  </si>
  <si>
    <t>-0.0168774344219621</t>
  </si>
  <si>
    <t>-0.0168728937656488</t>
  </si>
  <si>
    <t>0.671141466284481</t>
  </si>
  <si>
    <t>-0.016871353781063</t>
  </si>
  <si>
    <t>-0.0168655196748563</t>
  </si>
  <si>
    <t>0.671237501672263</t>
  </si>
  <si>
    <t>0.0168614336724011</t>
  </si>
  <si>
    <t>-0.0168635291739263</t>
  </si>
  <si>
    <t>0.0168562561697442</t>
  </si>
  <si>
    <t>0.671327865076314</t>
  </si>
  <si>
    <t>-0.0168535526266954</t>
  </si>
  <si>
    <t>0.671334651384767</t>
  </si>
  <si>
    <t>-0.0168514782060321</t>
  </si>
  <si>
    <t>0.0168252315517841</t>
  </si>
  <si>
    <t>0.672082271191063</t>
  </si>
  <si>
    <t>-0.0168207125887893</t>
  </si>
  <si>
    <t>0.672152096517649</t>
  </si>
  <si>
    <t>-0.0168138517217705</t>
  </si>
  <si>
    <t>0.672294998719232</t>
  </si>
  <si>
    <t>-0.0167847925804857</t>
  </si>
  <si>
    <t>0.673080649564981</t>
  </si>
  <si>
    <t>-0.0167841169746302</t>
  </si>
  <si>
    <t>-0.0167800505508044</t>
  </si>
  <si>
    <t>0.673136348204703</t>
  </si>
  <si>
    <t>0.0167562183876233</t>
  </si>
  <si>
    <t>0.67373795635053</t>
  </si>
  <si>
    <t>-0.0167562204567057</t>
  </si>
  <si>
    <t>0.0167502641575135</t>
  </si>
  <si>
    <t>0.673852609344058</t>
  </si>
  <si>
    <t>0.0167146225549985</t>
  </si>
  <si>
    <t>0.674823405725546</t>
  </si>
  <si>
    <t>0.0167162262036752</t>
  </si>
  <si>
    <t>0.0167086193396482</t>
  </si>
  <si>
    <t>0.674898130744248</t>
  </si>
  <si>
    <t>0.0167053780867471</t>
  </si>
  <si>
    <t>-0.0167063946399114</t>
  </si>
  <si>
    <t>0.0166982082139258</t>
  </si>
  <si>
    <t>0.674908051766858</t>
  </si>
  <si>
    <t>0.0166987514116058</t>
  </si>
  <si>
    <t>0.0166816948276137</t>
  </si>
  <si>
    <t>0.675281292036628</t>
  </si>
  <si>
    <t>-0.016682227042548</t>
  </si>
  <si>
    <t>0.0166709098560655</t>
  </si>
  <si>
    <t>0.675449693374631</t>
  </si>
  <si>
    <t>0.0166726923185295</t>
  </si>
  <si>
    <t>0.0166694528902179</t>
  </si>
  <si>
    <t>-0.0166549958373109</t>
  </si>
  <si>
    <t>0.675758703280047</t>
  </si>
  <si>
    <t>-0.0166555201864566</t>
  </si>
  <si>
    <t>0.0166455674659114</t>
  </si>
  <si>
    <t>0.675910568246334</t>
  </si>
  <si>
    <t>0.0166461786811427</t>
  </si>
  <si>
    <t>0.0166372085898197</t>
  </si>
  <si>
    <t>0.676100411369078</t>
  </si>
  <si>
    <t>-0.016626739997177</t>
  </si>
  <si>
    <t>0.676284791440687</t>
  </si>
  <si>
    <t>0.016627958249215</t>
  </si>
  <si>
    <t>0.016622450161221</t>
  </si>
  <si>
    <t>0.676347461907422</t>
  </si>
  <si>
    <t>0.0166026391878539</t>
  </si>
  <si>
    <t>0.676895346142223</t>
  </si>
  <si>
    <t>-0.0165979233954539</t>
  </si>
  <si>
    <t>0.676971332746759</t>
  </si>
  <si>
    <t>-0.0165799594004321</t>
  </si>
  <si>
    <t>0.677318635600364</t>
  </si>
  <si>
    <t>-0.016580977009238</t>
  </si>
  <si>
    <t>-0.0165804424204756</t>
  </si>
  <si>
    <t>0.0165671478528552</t>
  </si>
  <si>
    <t>0.677474680954084</t>
  </si>
  <si>
    <t>-0.0165697767429968</t>
  </si>
  <si>
    <t>0.0165658263262067</t>
  </si>
  <si>
    <t>-0.0165706576650568</t>
  </si>
  <si>
    <t>-0.0165494958224734</t>
  </si>
  <si>
    <t>0.677840909247817</t>
  </si>
  <si>
    <t>-0.0165507152927274</t>
  </si>
  <si>
    <t>0.0165472572441118</t>
  </si>
  <si>
    <t>-0.0165445011794677</t>
  </si>
  <si>
    <t>0.677855616175749</t>
  </si>
  <si>
    <t>-0.0165365326682</t>
  </si>
  <si>
    <t>0.678033321079039</t>
  </si>
  <si>
    <t>0.016526970982659</t>
  </si>
  <si>
    <t>0.678260861807045</t>
  </si>
  <si>
    <t>-0.0165102772791254</t>
  </si>
  <si>
    <t>0.67835446923537</t>
  </si>
  <si>
    <t>0.0165202673676366</t>
  </si>
  <si>
    <t>-0.0165191056418503</t>
  </si>
  <si>
    <t>-0.0165110669965707</t>
  </si>
  <si>
    <t>-0.0165102625480175</t>
  </si>
  <si>
    <t>0.0164995453926611</t>
  </si>
  <si>
    <t>0.67852478397031</t>
  </si>
  <si>
    <t>-0.0164996851489793</t>
  </si>
  <si>
    <t>-0.0164979590015324</t>
  </si>
  <si>
    <t>-0.0164896009222527</t>
  </si>
  <si>
    <t>0.678714663186843</t>
  </si>
  <si>
    <t>-0.0164736884025638</t>
  </si>
  <si>
    <t>0.678909360940069</t>
  </si>
  <si>
    <t>0.0164719464997685</t>
  </si>
  <si>
    <t>0.0164720634190074</t>
  </si>
  <si>
    <t>0.0164745859055809</t>
  </si>
  <si>
    <t>0.0164733660313556</t>
  </si>
  <si>
    <t>0.0164658198901533</t>
  </si>
  <si>
    <t>0.679029462591782</t>
  </si>
  <si>
    <t>0.0164553168614008</t>
  </si>
  <si>
    <t>0.679214944352326</t>
  </si>
  <si>
    <t>0.0164564169170957</t>
  </si>
  <si>
    <t>0.0164509786113914</t>
  </si>
  <si>
    <t>0.679279129193117</t>
  </si>
  <si>
    <t>0.0164482018156393</t>
  </si>
  <si>
    <t>0.679294490999119</t>
  </si>
  <si>
    <t>0.016445778939069</t>
  </si>
  <si>
    <t>0.679298789592642</t>
  </si>
  <si>
    <t>-0.0164416043574171</t>
  </si>
  <si>
    <t>0.679357858084495</t>
  </si>
  <si>
    <t>-0.0164392203579048</t>
  </si>
  <si>
    <t>0.679360945205113</t>
  </si>
  <si>
    <t>0.0164273731177702</t>
  </si>
  <si>
    <t>0.679588449548314</t>
  </si>
  <si>
    <t>0.0164291931517603</t>
  </si>
  <si>
    <t>-0.016422935058788</t>
  </si>
  <si>
    <t>0.679655755950576</t>
  </si>
  <si>
    <t>0.0164194397169527</t>
  </si>
  <si>
    <t>0.679693588124083</t>
  </si>
  <si>
    <t>-0.0164130030818471</t>
  </si>
  <si>
    <t>0.679823381261996</t>
  </si>
  <si>
    <t>0.016393782543174</t>
  </si>
  <si>
    <t>0.68028146222654</t>
  </si>
  <si>
    <t>0.01639468547102</t>
  </si>
  <si>
    <t>0.0163862117240474</t>
  </si>
  <si>
    <t>0.680446743544808</t>
  </si>
  <si>
    <t>0.0163835607158371</t>
  </si>
  <si>
    <t>0.680458158962034</t>
  </si>
  <si>
    <t>0.0163599319104167</t>
  </si>
  <si>
    <t>0.681125772601255</t>
  </si>
  <si>
    <t>-0.0163503931101184</t>
  </si>
  <si>
    <t>0.681352677316095</t>
  </si>
  <si>
    <t>0.016317316331775</t>
  </si>
  <si>
    <t>0.682229525245975</t>
  </si>
  <si>
    <t>0.0163155147493685</t>
  </si>
  <si>
    <t>0.0163160067326375</t>
  </si>
  <si>
    <t>-0.016310333639987</t>
  </si>
  <si>
    <t>0.68232008896812</t>
  </si>
  <si>
    <t>0.0163013727913824</t>
  </si>
  <si>
    <t>0.68245734363825294</t>
  </si>
  <si>
    <t>-0.0163016808084281</t>
  </si>
  <si>
    <t>-0.0162886127213291</t>
  </si>
  <si>
    <t>0.682588588332958</t>
  </si>
  <si>
    <t>0.0162930504454988</t>
  </si>
  <si>
    <t>0.0162880274844413</t>
  </si>
  <si>
    <t>-0.0162912223835849</t>
  </si>
  <si>
    <t>-0.016284802544645</t>
  </si>
  <si>
    <t>0.682617915527204</t>
  </si>
  <si>
    <t>-0.0162783181345712</t>
  </si>
  <si>
    <t>0.682707689141634</t>
  </si>
  <si>
    <t>0.016277358592714</t>
  </si>
  <si>
    <t>0.0162681952550565</t>
  </si>
  <si>
    <t>0.682922905331228</t>
  </si>
  <si>
    <t>-0.0162627355518575</t>
  </si>
  <si>
    <t>0.683022188715519</t>
  </si>
  <si>
    <t>-0.0162601976407648</t>
  </si>
  <si>
    <t>0.68303000670697</t>
  </si>
  <si>
    <t>0.0162479944534423</t>
  </si>
  <si>
    <t>0.683340405508214</t>
  </si>
  <si>
    <t>-0.0162424064445062</t>
  </si>
  <si>
    <t>0.683443709923913</t>
  </si>
  <si>
    <t>0.0162359358011759</t>
  </si>
  <si>
    <t>0.683574651006777</t>
  </si>
  <si>
    <t>0.0162237395805738</t>
  </si>
  <si>
    <t>0.683884888336846</t>
  </si>
  <si>
    <t>-0.0162165649154742</t>
  </si>
  <si>
    <t>0.683907053282619</t>
  </si>
  <si>
    <t>-0.0162177569803433</t>
  </si>
  <si>
    <t>0.0162161650120615</t>
  </si>
  <si>
    <t>-0.0162085757365091</t>
  </si>
  <si>
    <t>0.683929705640391</t>
  </si>
  <si>
    <t>0.0162088360025747</t>
  </si>
  <si>
    <t>-0.016212648044468</t>
  </si>
  <si>
    <t>0.0162024397600529</t>
  </si>
  <si>
    <t>0.684050164107034</t>
  </si>
  <si>
    <t>0.0161951609588084</t>
  </si>
  <si>
    <t>0.68420640634567</t>
  </si>
  <si>
    <t>-0.0161710601969954</t>
  </si>
  <si>
    <t>0.684817777565757</t>
  </si>
  <si>
    <t>0.0161716649792757</t>
  </si>
  <si>
    <t>-0.0161683452788682</t>
  </si>
  <si>
    <t>0.684831104886096</t>
  </si>
  <si>
    <t>0.0161528597766344</t>
  </si>
  <si>
    <t>0.685244449466676</t>
  </si>
  <si>
    <t>0.0161472959968088</t>
  </si>
  <si>
    <t>0.685347011718605</t>
  </si>
  <si>
    <t>-0.0161409435273173</t>
  </si>
  <si>
    <t>0.685402543738143</t>
  </si>
  <si>
    <t>0.0161431341830888</t>
  </si>
  <si>
    <t>0.0161300301891223</t>
  </si>
  <si>
    <t>0.685672699988305</t>
  </si>
  <si>
    <t>-0.0161220044546645</t>
  </si>
  <si>
    <t>0.685757039421304</t>
  </si>
  <si>
    <t>-0.0161204679367024</t>
  </si>
  <si>
    <t>-0.0161042798845496</t>
  </si>
  <si>
    <t>0.686120712285958</t>
  </si>
  <si>
    <t>-0.016104458564832</t>
  </si>
  <si>
    <t>-0.0161016095182845</t>
  </si>
  <si>
    <t>0.686132620771369</t>
  </si>
  <si>
    <t>0.0160929799538439</t>
  </si>
  <si>
    <t>0.686301476615154</t>
  </si>
  <si>
    <t>0.0160916396579295</t>
  </si>
  <si>
    <t>-0.0160811446754173</t>
  </si>
  <si>
    <t>0.686486785587403</t>
  </si>
  <si>
    <t>-0.0160722051777375</t>
  </si>
  <si>
    <t>0.686695127023604</t>
  </si>
  <si>
    <t>0.0160665399783256</t>
  </si>
  <si>
    <t>0.686800872820929</t>
  </si>
  <si>
    <t>0.0160579855291693</t>
  </si>
  <si>
    <t>0.686997163035552</t>
  </si>
  <si>
    <t>-0.0160495196959962</t>
  </si>
  <si>
    <t>0.687153607988744</t>
  </si>
  <si>
    <t>0.0160461209515823</t>
  </si>
  <si>
    <t>-0.0160472935048478</t>
  </si>
  <si>
    <t>0.0160332232405368</t>
  </si>
  <si>
    <t>0.687478708942637</t>
  </si>
  <si>
    <t>-0.0160292687226518</t>
  </si>
  <si>
    <t>0.0160288746167604</t>
  </si>
  <si>
    <t>-0.0160181108516345</t>
  </si>
  <si>
    <t>0.687707495415846</t>
  </si>
  <si>
    <t>-0.0160169926185295</t>
  </si>
  <si>
    <t>-0.0160136579132474</t>
  </si>
  <si>
    <t>0.687740203834546</t>
  </si>
  <si>
    <t>0.0159989786734074</t>
  </si>
  <si>
    <t>0.688128497471364</t>
  </si>
  <si>
    <t>-0.0159924528678324</t>
  </si>
  <si>
    <t>0.688261232984501</t>
  </si>
  <si>
    <t>0.0159898244364801</t>
  </si>
  <si>
    <t>0.688271790553833</t>
  </si>
  <si>
    <t>0.0159668831744621</t>
  </si>
  <si>
    <t>0.688919233591423</t>
  </si>
  <si>
    <t>-0.015964186403385</t>
  </si>
  <si>
    <t>0.688931910669609</t>
  </si>
  <si>
    <t>0.015957570492015</t>
  </si>
  <si>
    <t>0.689067492450843</t>
  </si>
  <si>
    <t>0.0159339648387892</t>
  </si>
  <si>
    <t>0.6897360144796</t>
  </si>
  <si>
    <t>-0.0159128394988915</t>
  </si>
  <si>
    <t>0.690326939605211</t>
  </si>
  <si>
    <t>-0.0159093323752399</t>
  </si>
  <si>
    <t>0.69036499949004</t>
  </si>
  <si>
    <t>0.0159005637967209</t>
  </si>
  <si>
    <t>0.690568195767886</t>
  </si>
  <si>
    <t>-0.015895156892767</t>
  </si>
  <si>
    <t>0.690665882341215</t>
  </si>
  <si>
    <t>-0.0158922907845998</t>
  </si>
  <si>
    <t>0.690683818717158</t>
  </si>
  <si>
    <t>-0.0158841474187515</t>
  </si>
  <si>
    <t>0.690867397651058</t>
  </si>
  <si>
    <t>0.0158817679877268</t>
  </si>
  <si>
    <t>0.690870055538151</t>
  </si>
  <si>
    <t>-0.0158713582266421</t>
  </si>
  <si>
    <t>0.691124781361652</t>
  </si>
  <si>
    <t>0.0158647919849339</t>
  </si>
  <si>
    <t>0.691186820731801</t>
  </si>
  <si>
    <t>-0.0158669914804847</t>
  </si>
  <si>
    <t>-0.0158573304316852</t>
  </si>
  <si>
    <t>0.691349004716276</t>
  </si>
  <si>
    <t>-0.0158461224215571</t>
  </si>
  <si>
    <t>0.691556754599818</t>
  </si>
  <si>
    <t>-0.0158481934910647</t>
  </si>
  <si>
    <t>0.0158429726237742</t>
  </si>
  <si>
    <t>0.691583585194242</t>
  </si>
  <si>
    <t>-0.0158340848723913</t>
  </si>
  <si>
    <t>0.691790548818323</t>
  </si>
  <si>
    <t>0.0158182458970171</t>
  </si>
  <si>
    <t>0.692072603155419</t>
  </si>
  <si>
    <t>0.0158182148685732</t>
  </si>
  <si>
    <t>0.0158113589570602</t>
  </si>
  <si>
    <t>0.692215786425606</t>
  </si>
  <si>
    <t>-0.0158051632102087</t>
  </si>
  <si>
    <t>0.692338244086161</t>
  </si>
  <si>
    <t>-0.0157996968054883</t>
  </si>
  <si>
    <t>0.692437801919028</t>
  </si>
  <si>
    <t>0.0157969589056517</t>
  </si>
  <si>
    <t>0.692438981513377</t>
  </si>
  <si>
    <t>-0.0157950680481897</t>
  </si>
  <si>
    <t>0.0157812880827812</t>
  </si>
  <si>
    <t>0.692727486401853</t>
  </si>
  <si>
    <t>-0.0157832375742431</t>
  </si>
  <si>
    <t>0.0157772995648675</t>
  </si>
  <si>
    <t>0.692780638388239</t>
  </si>
  <si>
    <t>-0.0157626420256469</t>
  </si>
  <si>
    <t>0.693105926192383</t>
  </si>
  <si>
    <t>-0.0157623485402969</t>
  </si>
  <si>
    <t>-0.0157576876322477</t>
  </si>
  <si>
    <t>0.693147594577085</t>
  </si>
  <si>
    <t>-0.015756429691742</t>
  </si>
  <si>
    <t>0.0157347796076548</t>
  </si>
  <si>
    <t>0.693755418425466</t>
  </si>
  <si>
    <t>0.0157267355096935</t>
  </si>
  <si>
    <t>0.693890642870193</t>
  </si>
  <si>
    <t>-0.0157258811525215</t>
  </si>
  <si>
    <t>0.0157205036335402</t>
  </si>
  <si>
    <t>0.693915273694849</t>
  </si>
  <si>
    <t>0.015721066488392402</t>
  </si>
  <si>
    <t>-0.0157141211116746</t>
  </si>
  <si>
    <t>0.694043608602499</t>
  </si>
  <si>
    <t>0.015703255985331</t>
  </si>
  <si>
    <t>0.694162552508999</t>
  </si>
  <si>
    <t>-0.0157011478379494</t>
  </si>
  <si>
    <t>0.0157015086335833</t>
  </si>
  <si>
    <t>0.0157020390914394</t>
  </si>
  <si>
    <t>-0.015690126683397</t>
  </si>
  <si>
    <t>0.694436573361836</t>
  </si>
  <si>
    <t>-0.0156741929155613</t>
  </si>
  <si>
    <t>0.694792785806132</t>
  </si>
  <si>
    <t>-0.0156762947003741</t>
  </si>
  <si>
    <t>-0.0156616059098198</t>
  </si>
  <si>
    <t>0.695116059647583</t>
  </si>
  <si>
    <t>-0.0156510552618224</t>
  </si>
  <si>
    <t>0.695375383648702</t>
  </si>
  <si>
    <t>-0.0156390445395701</t>
  </si>
  <si>
    <t>0.695680618827454</t>
  </si>
  <si>
    <t>-0.0156106563399537</t>
  </si>
  <si>
    <t>0.696500795126956</t>
  </si>
  <si>
    <t>-0.0155972977171979</t>
  </si>
  <si>
    <t>0.696848577507154</t>
  </si>
  <si>
    <t>0.015584037010299</t>
  </si>
  <si>
    <t>0.697193330444191</t>
  </si>
  <si>
    <t>0.0155678251392963</t>
  </si>
  <si>
    <t>0.697630988739422</t>
  </si>
  <si>
    <t>-0.0155605954215239</t>
  </si>
  <si>
    <t>0.697757882078474</t>
  </si>
  <si>
    <t>-0.0155591900071077</t>
  </si>
  <si>
    <t>0.0155399625115953</t>
  </si>
  <si>
    <t>0.698145661191931</t>
  </si>
  <si>
    <t>-0.0155402737720348</t>
  </si>
  <si>
    <t>0.0155435081521718</t>
  </si>
  <si>
    <t>-0.0155165800245222</t>
  </si>
  <si>
    <t>0.698749694050825</t>
  </si>
  <si>
    <t>0.0155161666707302</t>
  </si>
  <si>
    <t>0.0155106050457161</t>
  </si>
  <si>
    <t>0.69885229232942</t>
  </si>
  <si>
    <t>0.0155065288222663</t>
  </si>
  <si>
    <t>0.698908132498477</t>
  </si>
  <si>
    <t>0.0154985111420146</t>
  </si>
  <si>
    <t>0.699088044626172</t>
  </si>
  <si>
    <t>0.0154871700664745</t>
  </si>
  <si>
    <t>0.699372595509777</t>
  </si>
  <si>
    <t>0.0154480258213503</t>
  </si>
  <si>
    <t>0.700413491866509</t>
  </si>
  <si>
    <t>-0.015447208149488</t>
  </si>
  <si>
    <t>0.0154434704036143</t>
  </si>
  <si>
    <t>0.700458649768563</t>
  </si>
  <si>
    <t>0.0154359114680157</t>
  </si>
  <si>
    <t>0.700624183111258</t>
  </si>
  <si>
    <t>-0.0154316605930336</t>
  </si>
  <si>
    <t>0.700685503669685</t>
  </si>
  <si>
    <t>0.0154265168324562</t>
  </si>
  <si>
    <t>0.700774952363293</t>
  </si>
  <si>
    <t>-0.0154232547051972</t>
  </si>
  <si>
    <t>0.700805123805084</t>
  </si>
  <si>
    <t>0.0154168867277041</t>
  </si>
  <si>
    <t>0.700933137406486</t>
  </si>
  <si>
    <t>-0.0154136625288046</t>
  </si>
  <si>
    <t>0.700962112816861</t>
  </si>
  <si>
    <t>-0.0154036079249791</t>
  </si>
  <si>
    <t>0.701206270774108</t>
  </si>
  <si>
    <t>0.0154000646683946</t>
  </si>
  <si>
    <t>0.701245292947445</t>
  </si>
  <si>
    <t>-0.0153892159361032</t>
  </si>
  <si>
    <t>0.701514486225206</t>
  </si>
  <si>
    <t>-0.0153808472173609</t>
  </si>
  <si>
    <t>0.701705552833462</t>
  </si>
  <si>
    <t>-0.01537582665093</t>
  </si>
  <si>
    <t>0.70179111787342</t>
  </si>
  <si>
    <t>-0.0153720520918923</t>
  </si>
  <si>
    <t>0.701837418915411</t>
  </si>
  <si>
    <t>-0.0153696198802193</t>
  </si>
  <si>
    <t>0.701841422935231</t>
  </si>
  <si>
    <t>-0.0153628799495037</t>
  </si>
  <si>
    <t>0.701876200420492</t>
  </si>
  <si>
    <t>-0.0153639213874414</t>
  </si>
  <si>
    <t>0.0153616012513814</t>
  </si>
  <si>
    <t>-0.0153548002042345</t>
  </si>
  <si>
    <t>0.702017855848824</t>
  </si>
  <si>
    <t>0.0153507717293101</t>
  </si>
  <si>
    <t>0.702072158459094</t>
  </si>
  <si>
    <t>0.0153327521204888</t>
  </si>
  <si>
    <t>0.702567322956898</t>
  </si>
  <si>
    <t>-0.015325628512246</t>
  </si>
  <si>
    <t>0.702719162097201</t>
  </si>
  <si>
    <t>0.0153148338068362</t>
  </si>
  <si>
    <t>0.702960707071546</t>
  </si>
  <si>
    <t>-0.0153133528856103</t>
  </si>
  <si>
    <t>0.0152986577146041</t>
  </si>
  <si>
    <t>0.703278520389432</t>
  </si>
  <si>
    <t>0.0152998541544938</t>
  </si>
  <si>
    <t>-0.015287262687687</t>
  </si>
  <si>
    <t>0.703565027227546</t>
  </si>
  <si>
    <t>0.0152751296210371</t>
  </si>
  <si>
    <t>0.703874833722754</t>
  </si>
  <si>
    <t>0.0152351586304227</t>
  </si>
  <si>
    <t>0.704989982856245</t>
  </si>
  <si>
    <t>0.0152322914902462</t>
  </si>
  <si>
    <t>0.705007601985531</t>
  </si>
  <si>
    <t>0.0152228682306655</t>
  </si>
  <si>
    <t>0.705227158293052</t>
  </si>
  <si>
    <t>-0.0152146823279949</t>
  </si>
  <si>
    <t>0.0152125341498019</t>
  </si>
  <si>
    <t>0.0152178057918479</t>
  </si>
  <si>
    <t>0.0152114808857857</t>
  </si>
  <si>
    <t>0.0152160528297833</t>
  </si>
  <si>
    <t>-0.0152090544861349</t>
  </si>
  <si>
    <t>0.705230883574851</t>
  </si>
  <si>
    <t>0.0152064765206253</t>
  </si>
  <si>
    <t>0.705239392673384</t>
  </si>
  <si>
    <t>-0.0152029726125088</t>
  </si>
  <si>
    <t>0.70527710907135</t>
  </si>
  <si>
    <t>0.0151997581756372</t>
  </si>
  <si>
    <t>0.705305696115354</t>
  </si>
  <si>
    <t>0.0151832528043673</t>
  </si>
  <si>
    <t>0.70575351988746</t>
  </si>
  <si>
    <t>-0.015177556055862</t>
  </si>
  <si>
    <t>0.705860404482844</t>
  </si>
  <si>
    <t>-0.0151690939476846</t>
  </si>
  <si>
    <t>0.705928047022627</t>
  </si>
  <si>
    <t>-0.0151695553863849</t>
  </si>
  <si>
    <t>0.0151615608053154</t>
  </si>
  <si>
    <t>0.0151645046965555</t>
  </si>
  <si>
    <t>0.0151627006517809</t>
  </si>
  <si>
    <t>0.0151633286136168</t>
  </si>
  <si>
    <t>0.0151562238711081</t>
  </si>
  <si>
    <t>0.7059678436395</t>
  </si>
  <si>
    <t>-0.0151556827193627</t>
  </si>
  <si>
    <t>-0.0151502962494066</t>
  </si>
  <si>
    <t>0.706064927124621</t>
  </si>
  <si>
    <t>-0.0151448878786117</t>
  </si>
  <si>
    <t>0.706162700756514</t>
  </si>
  <si>
    <t>-0.015136959159558</t>
  </si>
  <si>
    <t>0.706339962245736</t>
  </si>
  <si>
    <t>0.0151307756042754</t>
  </si>
  <si>
    <t>0.706462185165876</t>
  </si>
  <si>
    <t>0.0151233301541955</t>
  </si>
  <si>
    <t>0.706551400512656</t>
  </si>
  <si>
    <t>0.0151255773019611</t>
  </si>
  <si>
    <t>-0.0151109497996015</t>
  </si>
  <si>
    <t>0.706869078829118</t>
  </si>
  <si>
    <t>0.0150774362365317</t>
  </si>
  <si>
    <t>0.707853674297502</t>
  </si>
  <si>
    <t>-0.0150719956020683</t>
  </si>
  <si>
    <t>0.707929328370758</t>
  </si>
  <si>
    <t>0.0150704186349741</t>
  </si>
  <si>
    <t>-0.0150513479162261</t>
  </si>
  <si>
    <t>0.70838542251382</t>
  </si>
  <si>
    <t>-0.0150532325864216</t>
  </si>
  <si>
    <t>-0.0150479248847209</t>
  </si>
  <si>
    <t>0.708420532664686</t>
  </si>
  <si>
    <t>0.0150368649703422</t>
  </si>
  <si>
    <t>0.708696725406369</t>
  </si>
  <si>
    <t>0.0150217175678395</t>
  </si>
  <si>
    <t>0.708810138353831</t>
  </si>
  <si>
    <t>0.0150242576715554</t>
  </si>
  <si>
    <t>0.0150233942340296</t>
  </si>
  <si>
    <t>-0.0150219688793496</t>
  </si>
  <si>
    <t>-0.0150276565960583</t>
  </si>
  <si>
    <t>-0.0150174622346276</t>
  </si>
  <si>
    <t>0.708871517704311</t>
  </si>
  <si>
    <t>0.0150022144166158</t>
  </si>
  <si>
    <t>0.709279899927885</t>
  </si>
  <si>
    <t>-0.0149812983062293</t>
  </si>
  <si>
    <t>0.709794339495786</t>
  </si>
  <si>
    <t>-0.0149605418787504</t>
  </si>
  <si>
    <t>0.710376868308718</t>
  </si>
  <si>
    <t>-0.0149436344618356</t>
  </si>
  <si>
    <t>0.710791574562334</t>
  </si>
  <si>
    <t>-0.0149389279532607</t>
  </si>
  <si>
    <t>-0.0149335359272132</t>
  </si>
  <si>
    <t>0.0149337145775448</t>
  </si>
  <si>
    <t>0.0149362582817623</t>
  </si>
  <si>
    <t>0.0149149557044577</t>
  </si>
  <si>
    <t>0.711305477037832</t>
  </si>
  <si>
    <t>-0.0149035640673064</t>
  </si>
  <si>
    <t>0.711519202118962</t>
  </si>
  <si>
    <t>0.0149035801706612</t>
  </si>
  <si>
    <t>-0.0148912457071793</t>
  </si>
  <si>
    <t>0.711835337260909</t>
  </si>
  <si>
    <t>0.0148846664145605</t>
  </si>
  <si>
    <t>0.711970122526726</t>
  </si>
  <si>
    <t>-0.0148779856832245</t>
  </si>
  <si>
    <t>0.712108114622051</t>
  </si>
  <si>
    <t>0.0148721205272829</t>
  </si>
  <si>
    <t>0.712147185398312</t>
  </si>
  <si>
    <t>-0.0148734727051344</t>
  </si>
  <si>
    <t>0.0148674118506855</t>
  </si>
  <si>
    <t>0.712152068473265</t>
  </si>
  <si>
    <t>0.0148673375048645</t>
  </si>
  <si>
    <t>0.0148613744584824</t>
  </si>
  <si>
    <t>0.712254734302464</t>
  </si>
  <si>
    <t>0.014856717028321</t>
  </si>
  <si>
    <t>-0.0148548321838944</t>
  </si>
  <si>
    <t>0.0148569851897177</t>
  </si>
  <si>
    <t>-0.0148368660669739</t>
  </si>
  <si>
    <t>0.712749305866005</t>
  </si>
  <si>
    <t>-0.0148333312277399</t>
  </si>
  <si>
    <t>0.712787868351189</t>
  </si>
  <si>
    <t>0.0148132511371972</t>
  </si>
  <si>
    <t>0.713203004469823</t>
  </si>
  <si>
    <t>0.0148135344288186</t>
  </si>
  <si>
    <t>0.0148152910289884</t>
  </si>
  <si>
    <t>-0.0147895543145022</t>
  </si>
  <si>
    <t>0.713805677468965</t>
  </si>
  <si>
    <t>-0.0147841094918886</t>
  </si>
  <si>
    <t>0.713904599784959</t>
  </si>
  <si>
    <t>-0.014757866928492</t>
  </si>
  <si>
    <t>0.714661180311858</t>
  </si>
  <si>
    <t>-0.0147533610715826</t>
  </si>
  <si>
    <t>0.714674052322162</t>
  </si>
  <si>
    <t>0.0147528261095351</t>
  </si>
  <si>
    <t>0.0147309481483846</t>
  </si>
  <si>
    <t>0.715198816203491</t>
  </si>
  <si>
    <t>-0.0147292831412146</t>
  </si>
  <si>
    <t>-0.0147337417284099</t>
  </si>
  <si>
    <t>0.0147190715576282</t>
  </si>
  <si>
    <t>0.715448526038935</t>
  </si>
  <si>
    <t>-0.0147135904419711</t>
  </si>
  <si>
    <t>0.71554859834068</t>
  </si>
  <si>
    <t>-0.0146910344618397</t>
  </si>
  <si>
    <t>0.716073460515447</t>
  </si>
  <si>
    <t>-0.0146890339058905</t>
  </si>
  <si>
    <t>-0.0146893028891568</t>
  </si>
  <si>
    <t>0.01468772818046</t>
  </si>
  <si>
    <t>-0.0146826131946317</t>
  </si>
  <si>
    <t>0.71616194578962</t>
  </si>
  <si>
    <t>-0.0146780290277646</t>
  </si>
  <si>
    <t>0.716233635580885</t>
  </si>
  <si>
    <t>0.0146613751382438</t>
  </si>
  <si>
    <t>0.716467146923893</t>
  </si>
  <si>
    <t>-0.0146640592354318</t>
  </si>
  <si>
    <t>-0.0146630775367655</t>
  </si>
  <si>
    <t>0.0146670771848313</t>
  </si>
  <si>
    <t>-0.0146554023022805</t>
  </si>
  <si>
    <t>0.716582765034174</t>
  </si>
  <si>
    <t>-0.0146522293800891</t>
  </si>
  <si>
    <t>0.716609802330834</t>
  </si>
  <si>
    <t>-0.0146466161855332</t>
  </si>
  <si>
    <t>0.716640703827945</t>
  </si>
  <si>
    <t>-0.0146480615794661</t>
  </si>
  <si>
    <t>0.0146403576572836</t>
  </si>
  <si>
    <t>0.716765351767816</t>
  </si>
  <si>
    <t>0.0146343562521438</t>
  </si>
  <si>
    <t>0.716881865670763</t>
  </si>
  <si>
    <t>0.0146295617534151</t>
  </si>
  <si>
    <t>0.716887167813058</t>
  </si>
  <si>
    <t>-0.014629552259969</t>
  </si>
  <si>
    <t>-0.0146248804559754</t>
  </si>
  <si>
    <t>0.716961618408347</t>
  </si>
  <si>
    <t>-0.014619202768185</t>
  </si>
  <si>
    <t>0.717067885233114</t>
  </si>
  <si>
    <t>-0.0146124381909774</t>
  </si>
  <si>
    <t>0.717208532068756</t>
  </si>
  <si>
    <t>-0.0146087654954821</t>
  </si>
  <si>
    <t>0.717251374956596</t>
  </si>
  <si>
    <t>0.0146064110380058</t>
  </si>
  <si>
    <t>0.717252521279871</t>
  </si>
  <si>
    <t>-0.0145917952967734</t>
  </si>
  <si>
    <t>0.717638418021814</t>
  </si>
  <si>
    <t>-0.0145895748213146</t>
  </si>
  <si>
    <t>0.0145835038874249</t>
  </si>
  <si>
    <t>0.717757120905854</t>
  </si>
  <si>
    <t>0.0145500674454121</t>
  </si>
  <si>
    <t>0.718317240315954</t>
  </si>
  <si>
    <t>-0.014559027492439</t>
  </si>
  <si>
    <t>0.014558058442291</t>
  </si>
  <si>
    <t>-0.0145626030043644</t>
  </si>
  <si>
    <t>0.0145511974848604</t>
  </si>
  <si>
    <t>-0.0145508298520773</t>
  </si>
  <si>
    <t>-0.0145495665259466</t>
  </si>
  <si>
    <t>-0.0145404157182484</t>
  </si>
  <si>
    <t>0.718335451120359</t>
  </si>
  <si>
    <t>0.0145380265750237</t>
  </si>
  <si>
    <t>-0.014537397564</t>
  </si>
  <si>
    <t>0.0145384866304073</t>
  </si>
  <si>
    <t>0.0145092074320045</t>
  </si>
  <si>
    <t>0.719080461041521</t>
  </si>
  <si>
    <t>-0.0145107413845257</t>
  </si>
  <si>
    <t>0.0145030921980918</t>
  </si>
  <si>
    <t>0.719127171416302</t>
  </si>
  <si>
    <t>0.0145035862176693</t>
  </si>
  <si>
    <t>-0.0144997808438289</t>
  </si>
  <si>
    <t>0.719158555302186</t>
  </si>
  <si>
    <t>0.0144864394104983</t>
  </si>
  <si>
    <t>0.719479667565777</t>
  </si>
  <si>
    <t>-0.0144849917477605</t>
  </si>
  <si>
    <t>0.0144659470807</t>
  </si>
  <si>
    <t>0.71973814674433</t>
  </si>
  <si>
    <t>0.0144671181767545</t>
  </si>
  <si>
    <t>-0.0144694373046853</t>
  </si>
  <si>
    <t>0.0144631995590378</t>
  </si>
  <si>
    <t>0.0144686601512824</t>
  </si>
  <si>
    <t>-0.0144629040742553</t>
  </si>
  <si>
    <t>0.0144589344516805</t>
  </si>
  <si>
    <t>0.719790347111148</t>
  </si>
  <si>
    <t>-0.0144467350667906</t>
  </si>
  <si>
    <t>0.719956134061304</t>
  </si>
  <si>
    <t>-0.0144488174509984</t>
  </si>
  <si>
    <t>0.0144478211244674</t>
  </si>
  <si>
    <t>0.0144389088172437</t>
  </si>
  <si>
    <t>0.720130318725734</t>
  </si>
  <si>
    <t>-0.0144294216413895</t>
  </si>
  <si>
    <t>0.720283870693621</t>
  </si>
  <si>
    <t>-0.0144294153062126</t>
  </si>
  <si>
    <t>-0.0144256612316693</t>
  </si>
  <si>
    <t>0.720329245622867</t>
  </si>
  <si>
    <t>0.0144147071553778</t>
  </si>
  <si>
    <t>0.720524333765273</t>
  </si>
  <si>
    <t>0.0144130255722703</t>
  </si>
  <si>
    <t>0.0144100384814362</t>
  </si>
  <si>
    <t>0.0144032573716504</t>
  </si>
  <si>
    <t>-0.0144044559425584</t>
  </si>
  <si>
    <t>-0.0144069543236789</t>
  </si>
  <si>
    <t>-0.0144053593844686</t>
  </si>
  <si>
    <t>-0.014400804636401</t>
  </si>
  <si>
    <t>0.720528560448878</t>
  </si>
  <si>
    <t>0.0143983371033335</t>
  </si>
  <si>
    <t>0.720533258010324</t>
  </si>
  <si>
    <t>0.0143937093173847</t>
  </si>
  <si>
    <t>0.720606261400241</t>
  </si>
  <si>
    <t>0.0143846845886555</t>
  </si>
  <si>
    <t>0.720818294260352</t>
  </si>
  <si>
    <t>-0.0143769283886056</t>
  </si>
  <si>
    <t>0.720990220824636</t>
  </si>
  <si>
    <t>0.0143658528683991</t>
  </si>
  <si>
    <t>0.721267126892452</t>
  </si>
  <si>
    <t>0.01435745665631</t>
  </si>
  <si>
    <t>0.721459308835958</t>
  </si>
  <si>
    <t>-0.0143534956248442</t>
  </si>
  <si>
    <t>0.721511213226126</t>
  </si>
  <si>
    <t>0.0143472762642975</t>
  </si>
  <si>
    <t>0.721594319803104</t>
  </si>
  <si>
    <t>-0.0143462280893748</t>
  </si>
  <si>
    <t>-0.0143419222233232</t>
  </si>
  <si>
    <t>0.721657128680974</t>
  </si>
  <si>
    <t>-0.0143374284287965</t>
  </si>
  <si>
    <t>0.721725879947284</t>
  </si>
  <si>
    <t>0.0143343262268275</t>
  </si>
  <si>
    <t>0.721750621174934</t>
  </si>
  <si>
    <t>-0.0143272479995489</t>
  </si>
  <si>
    <t>0.72190110308119</t>
  </si>
  <si>
    <t>-0.0143181414159917</t>
  </si>
  <si>
    <t>0.722115738401399</t>
  </si>
  <si>
    <t>0.0143123049715941</t>
  </si>
  <si>
    <t>0.722155582276319</t>
  </si>
  <si>
    <t>-0.0143122412417543</t>
  </si>
  <si>
    <t>-0.0143067985078758</t>
  </si>
  <si>
    <t>0.722254336550503</t>
  </si>
  <si>
    <t>-0.0143002787753702</t>
  </si>
  <si>
    <t>0.722313775172003</t>
  </si>
  <si>
    <t>0.0143016739032665</t>
  </si>
  <si>
    <t>-0.014295896486579</t>
  </si>
  <si>
    <t>0.722365163497624</t>
  </si>
  <si>
    <t>0.0142940137181489</t>
  </si>
  <si>
    <t>-0.014282895529927</t>
  </si>
  <si>
    <t>0.7226433851858</t>
  </si>
  <si>
    <t>-0.0142769889351508</t>
  </si>
  <si>
    <t>0.722756800900061</t>
  </si>
  <si>
    <t>-0.0142623088728111</t>
  </si>
  <si>
    <t>0.723147710106337</t>
  </si>
  <si>
    <t>0.0142519131124376</t>
  </si>
  <si>
    <t>0.723403136890828</t>
  </si>
  <si>
    <t>0.0142494192208007</t>
  </si>
  <si>
    <t>0.723408598003246</t>
  </si>
  <si>
    <t>0.0142445787621302</t>
  </si>
  <si>
    <t>0.723488289601797</t>
  </si>
  <si>
    <t>-0.014241629980965</t>
  </si>
  <si>
    <t>0.723508141468399</t>
  </si>
  <si>
    <t>0.014231770228925</t>
  </si>
  <si>
    <t>0.72367317529387</t>
  </si>
  <si>
    <t>-0.0142339670474708</t>
  </si>
  <si>
    <t>0.014226247020048</t>
  </si>
  <si>
    <t>0.723693164445809</t>
  </si>
  <si>
    <t>-0.0142241749622474</t>
  </si>
  <si>
    <t>-0.0142282030198413</t>
  </si>
  <si>
    <t>0.0142094466897186</t>
  </si>
  <si>
    <t>0.724018123937941</t>
  </si>
  <si>
    <t>0.0142092583958485</t>
  </si>
  <si>
    <t>-0.0142058997194997</t>
  </si>
  <si>
    <t>0.724050936176563</t>
  </si>
  <si>
    <t>-0.0141903241642524</t>
  </si>
  <si>
    <t>0.724470187265221</t>
  </si>
  <si>
    <t>-0.0141865097566641</t>
  </si>
  <si>
    <t>0.724517403916339</t>
  </si>
  <si>
    <t>-0.0141741705988538</t>
  </si>
  <si>
    <t>0.724760845055555</t>
  </si>
  <si>
    <t>-0.0141679435297831</t>
  </si>
  <si>
    <t>0.724884383364316</t>
  </si>
  <si>
    <t>-0.0141602003896271</t>
  </si>
  <si>
    <t>0.724982418213765</t>
  </si>
  <si>
    <t>-0.0141618353801537</t>
  </si>
  <si>
    <t>0.01415136851215</t>
  </si>
  <si>
    <t>0.724999164645667</t>
  </si>
  <si>
    <t>-0.0141503832802221</t>
  </si>
  <si>
    <t>0.0141555021918971</t>
  </si>
  <si>
    <t>-0.0141513097488514</t>
  </si>
  <si>
    <t>0.0141374210980292</t>
  </si>
  <si>
    <t>0.725262272875418</t>
  </si>
  <si>
    <t>0.0141387506354842</t>
  </si>
  <si>
    <t>0.0141293424974651</t>
  </si>
  <si>
    <t>0.725444358304337</t>
  </si>
  <si>
    <t>0.0141126852112094</t>
  </si>
  <si>
    <t>0.725796105203485</t>
  </si>
  <si>
    <t>0.0141112558785691</t>
  </si>
  <si>
    <t>-0.0141028677291495</t>
  </si>
  <si>
    <t>0.725987988245307</t>
  </si>
  <si>
    <t>-0.0141000085709605</t>
  </si>
  <si>
    <t>0.726004960420151</t>
  </si>
  <si>
    <t>0.014084251558102</t>
  </si>
  <si>
    <t>0.726356481570145</t>
  </si>
  <si>
    <t>0.0140857942274858</t>
  </si>
  <si>
    <t>0.0140708215307996</t>
  </si>
  <si>
    <t>0.726598725626954</t>
  </si>
  <si>
    <t>-0.0140741150481018</t>
  </si>
  <si>
    <t>0.0140696255144524</t>
  </si>
  <si>
    <t>-0.0140648449666895</t>
  </si>
  <si>
    <t>0.726676471478312</t>
  </si>
  <si>
    <t>-0.0140576232899518</t>
  </si>
  <si>
    <t>0.726831447791543</t>
  </si>
  <si>
    <t>-0.0140510652457471</t>
  </si>
  <si>
    <t>0.726931305720057</t>
  </si>
  <si>
    <t>0.0140498204043315</t>
  </si>
  <si>
    <t>-0.0140364878330885</t>
  </si>
  <si>
    <t>0.727206105119442</t>
  </si>
  <si>
    <t>0.0140372536668478</t>
  </si>
  <si>
    <t>-0.014034015811194</t>
  </si>
  <si>
    <t>0.727210804133351</t>
  </si>
  <si>
    <t>-0.0140240068843945</t>
  </si>
  <si>
    <t>0.727453958416524</t>
  </si>
  <si>
    <t>0.0140213281781528</t>
  </si>
  <si>
    <t>0.727465189890641</t>
  </si>
  <si>
    <t>-0.0140185569309368</t>
  </si>
  <si>
    <t>0.727479351310541</t>
  </si>
  <si>
    <t>0.0140128031422483</t>
  </si>
  <si>
    <t>0.727587872663338</t>
  </si>
  <si>
    <t>-0.0140099354754801</t>
  </si>
  <si>
    <t>0.727605083890599</t>
  </si>
  <si>
    <t>0.0139963828375951</t>
  </si>
  <si>
    <t>0.727825879127119</t>
  </si>
  <si>
    <t>-0.0139959852798467</t>
  </si>
  <si>
    <t>0.0139968028651388</t>
  </si>
  <si>
    <t>0.0139823713260565</t>
  </si>
  <si>
    <t>0.728183073045929</t>
  </si>
  <si>
    <t>0.0139517067632209</t>
  </si>
  <si>
    <t>0.728963752551833</t>
  </si>
  <si>
    <t>-0.0139466792709946</t>
  </si>
  <si>
    <t>0.0139460775225112</t>
  </si>
  <si>
    <t>0.0139514340506627</t>
  </si>
  <si>
    <t>0.013946722291573</t>
  </si>
  <si>
    <t>-0.0139418127201439</t>
  </si>
  <si>
    <t>0.729025140378611</t>
  </si>
  <si>
    <t>0.0139302548472863</t>
  </si>
  <si>
    <t>0.729317340782825</t>
  </si>
  <si>
    <t>-0.0139069849325627</t>
  </si>
  <si>
    <t>0.729906693492467</t>
  </si>
  <si>
    <t>0.0138841489506475</t>
  </si>
  <si>
    <t>0.73048240198548</t>
  </si>
  <si>
    <t>0.0138845321414626</t>
  </si>
  <si>
    <t>0.0138811852272259</t>
  </si>
  <si>
    <t>0.730502563611371</t>
  </si>
  <si>
    <t>0.0138780820312662</t>
  </si>
  <si>
    <t>0.730527142802211</t>
  </si>
  <si>
    <t>-0.0138719486820183</t>
  </si>
  <si>
    <t>0.730573991522654</t>
  </si>
  <si>
    <t>0.0138733467405263</t>
  </si>
  <si>
    <t>-0.0138654293682474</t>
  </si>
  <si>
    <t>0.730686770801805</t>
  </si>
  <si>
    <t>0.0138637329559542</t>
  </si>
  <si>
    <t>-0.0138423368362079</t>
  </si>
  <si>
    <t>0.731100521356185</t>
  </si>
  <si>
    <t>0.0138450125580287</t>
  </si>
  <si>
    <t>-0.0138413567854517</t>
  </si>
  <si>
    <t>-0.0138434996677208</t>
  </si>
  <si>
    <t>-0.0138093827573585</t>
  </si>
  <si>
    <t>0.732039386936006</t>
  </si>
  <si>
    <t>-0.0138058904350359</t>
  </si>
  <si>
    <t>0.732076249631697</t>
  </si>
  <si>
    <t>-0.013799248366613</t>
  </si>
  <si>
    <t>0.732212884175921</t>
  </si>
  <si>
    <t>0.0137925988746511</t>
  </si>
  <si>
    <t>0.732275987341695</t>
  </si>
  <si>
    <t>-0.0137786642414748</t>
  </si>
  <si>
    <t>0.732464736382079</t>
  </si>
  <si>
    <t>-0.0137799142645138</t>
  </si>
  <si>
    <t>0.0137781718117376</t>
  </si>
  <si>
    <t>0.0137773252765853</t>
  </si>
  <si>
    <t>-0.0137679496033011</t>
  </si>
  <si>
    <t>0.732687933649233</t>
  </si>
  <si>
    <t>-0.0137622536714924</t>
  </si>
  <si>
    <t>0.732794582569094</t>
  </si>
  <si>
    <t>0.0137540254462101</t>
  </si>
  <si>
    <t>0.732981441117394</t>
  </si>
  <si>
    <t>-0.0137499900221362</t>
  </si>
  <si>
    <t>0.733035489488113</t>
  </si>
  <si>
    <t>0.0137422436537765</t>
  </si>
  <si>
    <t>0.733207084078651</t>
  </si>
  <si>
    <t>-0.0137277655875544</t>
  </si>
  <si>
    <t>0.733522493769284</t>
  </si>
  <si>
    <t>-0.0137276280041607</t>
  </si>
  <si>
    <t>-0.0137173254365833</t>
  </si>
  <si>
    <t>0.733775078422532</t>
  </si>
  <si>
    <t>0.0137031961629396</t>
  </si>
  <si>
    <t>0.734001261813025</t>
  </si>
  <si>
    <t>0.0137042210807097</t>
  </si>
  <si>
    <t>-0.013706961551757</t>
  </si>
  <si>
    <t>-0.0136989810286972</t>
  </si>
  <si>
    <t>0.734060982733408</t>
  </si>
  <si>
    <t>0.0136820465078009</t>
  </si>
  <si>
    <t>0.734449856061261</t>
  </si>
  <si>
    <t>0.0136839184863272</t>
  </si>
  <si>
    <t>-0.0136738389617999</t>
  </si>
  <si>
    <t>0.734562222403124</t>
  </si>
  <si>
    <t>-0.0136760757079862</t>
  </si>
  <si>
    <t>-0.0136616855932515</t>
  </si>
  <si>
    <t>0.734873458348295</t>
  </si>
  <si>
    <t>0.0136552111292791</t>
  </si>
  <si>
    <t>0.735004755416113</t>
  </si>
  <si>
    <t>-0.0136478329936125</t>
  </si>
  <si>
    <t>0.735164688542656</t>
  </si>
  <si>
    <t>0.0136312510462545</t>
  </si>
  <si>
    <t>0.735591226450293</t>
  </si>
  <si>
    <t>-0.013629711078567</t>
  </si>
  <si>
    <t>0.0136237029914864</t>
  </si>
  <si>
    <t>0.735689801023055</t>
  </si>
  <si>
    <t>-0.0136219372023745</t>
  </si>
  <si>
    <t>0.0136163243170603</t>
  </si>
  <si>
    <t>0.735793786829006</t>
  </si>
  <si>
    <t>-0.0136126458787355</t>
  </si>
  <si>
    <t>0.735836463021015</t>
  </si>
  <si>
    <t>0.0136083665795745</t>
  </si>
  <si>
    <t>0.735898180914387</t>
  </si>
  <si>
    <t>0.0136046028102889</t>
  </si>
  <si>
    <t>0.735943559968975</t>
  </si>
  <si>
    <t>-0.0135934940076538</t>
  </si>
  <si>
    <t>0.736221716717022</t>
  </si>
  <si>
    <t>-0.0135894817958251</t>
  </si>
  <si>
    <t>0.736274962020837</t>
  </si>
  <si>
    <t>0.0135841596849392</t>
  </si>
  <si>
    <t>0.73636972104122</t>
  </si>
  <si>
    <t>0.0135757897632076</t>
  </si>
  <si>
    <t>0.73656107664743</t>
  </si>
  <si>
    <t>-0.0135689029108081</t>
  </si>
  <si>
    <t>0.736705427720294</t>
  </si>
  <si>
    <t>0.013560745912348</t>
  </si>
  <si>
    <t>0.736890039100849</t>
  </si>
  <si>
    <t>-0.0135456898013453</t>
  </si>
  <si>
    <t>0.737145436164344</t>
  </si>
  <si>
    <t>0.0135481244873374</t>
  </si>
  <si>
    <t>0.0135461811509436</t>
  </si>
  <si>
    <t>-0.0135335220640879</t>
  </si>
  <si>
    <t>0.73724594432149</t>
  </si>
  <si>
    <t>0.0135331870720772</t>
  </si>
  <si>
    <t>-0.0135361922393499</t>
  </si>
  <si>
    <t>0.013535581343384</t>
  </si>
  <si>
    <t>0.0135103635080174</t>
  </si>
  <si>
    <t>0.737821455724452</t>
  </si>
  <si>
    <t>0.0135121164684971</t>
  </si>
  <si>
    <t>0.0134839684729708</t>
  </si>
  <si>
    <t>0.738584330621966</t>
  </si>
  <si>
    <t>0.0134807901294297</t>
  </si>
  <si>
    <t>0.738611080492646</t>
  </si>
  <si>
    <t>-0.0134724864676089</t>
  </si>
  <si>
    <t>0.738800362321417</t>
  </si>
  <si>
    <t>-0.0134639898686566</t>
  </si>
  <si>
    <t>0.738995766545781</t>
  </si>
  <si>
    <t>-0.0134505575424411</t>
  </si>
  <si>
    <t>0.739347727748212</t>
  </si>
  <si>
    <t>-0.0134428669412781</t>
  </si>
  <si>
    <t>0.739517582213567</t>
  </si>
  <si>
    <t>0.013439712756071</t>
  </si>
  <si>
    <t>0.73954353718016</t>
  </si>
  <si>
    <t>0.0134239479361814</t>
  </si>
  <si>
    <t>0.739895409478389</t>
  </si>
  <si>
    <t>-0.0134255270879963</t>
  </si>
  <si>
    <t>-0.0134199038550433</t>
  </si>
  <si>
    <t>0.739949583746122</t>
  </si>
  <si>
    <t>0.0134163910722603</t>
  </si>
  <si>
    <t>0.739986903458263</t>
  </si>
  <si>
    <t>0.0134015334365447</t>
  </si>
  <si>
    <t>0.740161761257544</t>
  </si>
  <si>
    <t>0.0134059588649696</t>
  </si>
  <si>
    <t>0.0134026845919467</t>
  </si>
  <si>
    <t>0.0134039503328939</t>
  </si>
  <si>
    <t>-0.0133914868426484</t>
  </si>
  <si>
    <t>0.740406320260693</t>
  </si>
  <si>
    <t>-0.0133764322457758</t>
  </si>
  <si>
    <t>0.740661500907012</t>
  </si>
  <si>
    <t>-0.0133799487407516</t>
  </si>
  <si>
    <t>-0.0133768359722328</t>
  </si>
  <si>
    <t>0.013368238587531</t>
  </si>
  <si>
    <t>0.740847283778628</t>
  </si>
  <si>
    <t>0.0133646643751704</t>
  </si>
  <si>
    <t>0.740886533106622</t>
  </si>
  <si>
    <t>-0.013354499843419</t>
  </si>
  <si>
    <t>0.741088044049706</t>
  </si>
  <si>
    <t>-0.0133536377759844</t>
  </si>
  <si>
    <t>0.0133404595111788</t>
  </si>
  <si>
    <t>0.741431950966622</t>
  </si>
  <si>
    <t>0.0133324270340558</t>
  </si>
  <si>
    <t>0.741612625420566</t>
  </si>
  <si>
    <t>-0.0133241998530519</t>
  </si>
  <si>
    <t>0.74179947969997</t>
  </si>
  <si>
    <t>0.0133115597471106</t>
  </si>
  <si>
    <t>0.742126365346684</t>
  </si>
  <si>
    <t>0.0133020554340203</t>
  </si>
  <si>
    <t>0.74227954924893</t>
  </si>
  <si>
    <t>0.0133026983232258</t>
  </si>
  <si>
    <t>-0.0132798293988105</t>
  </si>
  <si>
    <t>0.74291070469494</t>
  </si>
  <si>
    <t>-0.0132384414851379</t>
  </si>
  <si>
    <t>0.744150563325004</t>
  </si>
  <si>
    <t>-0.0132233960948315</t>
  </si>
  <si>
    <t>0.744554103905003</t>
  </si>
  <si>
    <t>-0.0132138167150102</t>
  </si>
  <si>
    <t>0.744671664565059</t>
  </si>
  <si>
    <t>-0.0132126688545625</t>
  </si>
  <si>
    <t>-0.0132086704326808</t>
  </si>
  <si>
    <t>0.744724277103426</t>
  </si>
  <si>
    <t>0.0132039031687504</t>
  </si>
  <si>
    <t>0.744801310391547</t>
  </si>
  <si>
    <t>-0.0131987968552097</t>
  </si>
  <si>
    <t>0.744865788474625</t>
  </si>
  <si>
    <t>0.01319718897159</t>
  </si>
  <si>
    <t>-0.0131946754296339</t>
  </si>
  <si>
    <t>0.744871235744103</t>
  </si>
  <si>
    <t>0.0131859802072482</t>
  </si>
  <si>
    <t>0.744998631949338</t>
  </si>
  <si>
    <t>-0.0131868609566673</t>
  </si>
  <si>
    <t>-0.0131784589227084</t>
  </si>
  <si>
    <t>0.745163122496586</t>
  </si>
  <si>
    <t>-0.0131644696663344</t>
  </si>
  <si>
    <t>0.745533060560855</t>
  </si>
  <si>
    <t>0.0131504234763043</t>
  </si>
  <si>
    <t>0.745830406907053</t>
  </si>
  <si>
    <t>0.0131515505801829</t>
  </si>
  <si>
    <t>0.0131437575431965</t>
  </si>
  <si>
    <t>0.745967732510843</t>
  </si>
  <si>
    <t>0.0131313193013832</t>
  </si>
  <si>
    <t>0.746213989636243</t>
  </si>
  <si>
    <t>0.0131334522215342</t>
  </si>
  <si>
    <t>0.0131188506815177</t>
  </si>
  <si>
    <t>0.746535671632685</t>
  </si>
  <si>
    <t>0.0131103919055991</t>
  </si>
  <si>
    <t>0.746655482942712</t>
  </si>
  <si>
    <t>0.0131111802642487</t>
  </si>
  <si>
    <t>0.013095694942457</t>
  </si>
  <si>
    <t>0.746973490650069</t>
  </si>
  <si>
    <t>-0.0130872129212598</t>
  </si>
  <si>
    <t>0.747168513292046</t>
  </si>
  <si>
    <t>0.013073258676899</t>
  </si>
  <si>
    <t>0.747537443108501</t>
  </si>
  <si>
    <t>0.013050036219378</t>
  </si>
  <si>
    <t>0.748126455797736</t>
  </si>
  <si>
    <t>0.0130363149185611</t>
  </si>
  <si>
    <t>0.74848807619789</t>
  </si>
  <si>
    <t>-0.0130326564986301</t>
  </si>
  <si>
    <t>0.748529785584307</t>
  </si>
  <si>
    <t>-0.0130181845547515</t>
  </si>
  <si>
    <t>0.748915300685249</t>
  </si>
  <si>
    <t>-0.0130028524947219</t>
  </si>
  <si>
    <t>0.749253558138155</t>
  </si>
  <si>
    <t>-0.013004819348863</t>
  </si>
  <si>
    <t>-0.0129922918312206</t>
  </si>
  <si>
    <t>0.749514742446561</t>
  </si>
  <si>
    <t>-0.0129804712390524</t>
  </si>
  <si>
    <t>0.749816012836581</t>
  </si>
  <si>
    <t>0.0129653567668343</t>
  </si>
  <si>
    <t>0.750222086149326</t>
  </si>
  <si>
    <t>0.0129270831848641</t>
  </si>
  <si>
    <t>0.75136523400442</t>
  </si>
  <si>
    <t>-0.0129239957498663</t>
  </si>
  <si>
    <t>0.751388680915429</t>
  </si>
  <si>
    <t>-0.0129132999401106</t>
  </si>
  <si>
    <t>0.751654306632563</t>
  </si>
  <si>
    <t>0.0128786531838644</t>
  </si>
  <si>
    <t>0.75262093589038</t>
  </si>
  <si>
    <t>0.0128782367388524</t>
  </si>
  <si>
    <t>0.0128713815522636</t>
  </si>
  <si>
    <t>0.752764324049431</t>
  </si>
  <si>
    <t>-0.0128522851802343</t>
  </si>
  <si>
    <t>0.753297611955599</t>
  </si>
  <si>
    <t>0.0128423334074229</t>
  </si>
  <si>
    <t>0.753539653792937</t>
  </si>
  <si>
    <t>0.0128166649145728</t>
  </si>
  <si>
    <t>0.754207460173746</t>
  </si>
  <si>
    <t>-0.012818814929337</t>
  </si>
  <si>
    <t>0.0128136831416298</t>
  </si>
  <si>
    <t>0.754227432551966</t>
  </si>
  <si>
    <t>-0.0127775942316688</t>
  </si>
  <si>
    <t>0.755070864111275</t>
  </si>
  <si>
    <t>0.0127784603903446</t>
  </si>
  <si>
    <t>0.0127754657796903</t>
  </si>
  <si>
    <t>-0.0127754390509547</t>
  </si>
  <si>
    <t>-0.0127714233399739</t>
  </si>
  <si>
    <t>0.755123760137996</t>
  </si>
  <si>
    <t>-0.0127588010752697</t>
  </si>
  <si>
    <t>0.755450957354916</t>
  </si>
  <si>
    <t>0.0127505451106232</t>
  </si>
  <si>
    <t>0.755638997694235</t>
  </si>
  <si>
    <t>0.0127408651611333</t>
  </si>
  <si>
    <t>0.755736770926333</t>
  </si>
  <si>
    <t>-0.0127437827289972</t>
  </si>
  <si>
    <t>0.012740306358668</t>
  </si>
  <si>
    <t>-0.0127380511209715</t>
  </si>
  <si>
    <t>0.0127323013881131</t>
  </si>
  <si>
    <t>0.75576981557334</t>
  </si>
  <si>
    <t>0.0127037926869881</t>
  </si>
  <si>
    <t>0.756603354938658</t>
  </si>
  <si>
    <t>-0.0126852520761499</t>
  </si>
  <si>
    <t>0.757119308339419</t>
  </si>
  <si>
    <t>0.0126784130663445</t>
  </si>
  <si>
    <t>0.757186968861768</t>
  </si>
  <si>
    <t>-0.0126798294127179</t>
  </si>
  <si>
    <t>-0.0126691089961395</t>
  </si>
  <si>
    <t>0.757408429401473</t>
  </si>
  <si>
    <t>-0.0126499401098775</t>
  </si>
  <si>
    <t>0.757944501317887</t>
  </si>
  <si>
    <t>0.012636845295333</t>
  </si>
  <si>
    <t>0.758227149373273</t>
  </si>
  <si>
    <t>-0.0126363587232931</t>
  </si>
  <si>
    <t>0.0126217949612002</t>
  </si>
  <si>
    <t>0.758563611467585</t>
  </si>
  <si>
    <t>0.0126210900103216</t>
  </si>
  <si>
    <t>0.0126037771760825</t>
  </si>
  <si>
    <t>0.75896528145075</t>
  </si>
  <si>
    <t>0.0125930129010775</t>
  </si>
  <si>
    <t>0.759233369163395</t>
  </si>
  <si>
    <t>-0.0125806293261884</t>
  </si>
  <si>
    <t>0.75955313754682</t>
  </si>
  <si>
    <t>-0.0125705885053761</t>
  </si>
  <si>
    <t>0.759725768422753</t>
  </si>
  <si>
    <t>0.01257049543363</t>
  </si>
  <si>
    <t>-0.0125590065848826</t>
  </si>
  <si>
    <t>0.760016998014333</t>
  </si>
  <si>
    <t>0.012552812245273</t>
  </si>
  <si>
    <t>0.760139281105994</t>
  </si>
  <si>
    <t>0.0125447472492583</t>
  </si>
  <si>
    <t>0.760321258344373</t>
  </si>
  <si>
    <t>-0.0125408095028396</t>
  </si>
  <si>
    <t>0.760371523284352</t>
  </si>
  <si>
    <t>-0.0125355601581196</t>
  </si>
  <si>
    <t>0.760428508574787</t>
  </si>
  <si>
    <t>0.0125342985189832</t>
  </si>
  <si>
    <t>-0.0125239888835399</t>
  </si>
  <si>
    <t>0.760531318440824</t>
  </si>
  <si>
    <t>0.0125257172730806</t>
  </si>
  <si>
    <t>-0.0125276986422398</t>
  </si>
  <si>
    <t>-0.0125204362609947</t>
  </si>
  <si>
    <t>0.760569291425831</t>
  </si>
  <si>
    <t>-0.0124999132508161</t>
  </si>
  <si>
    <t>0.760621171528842</t>
  </si>
  <si>
    <t>-0.0125072015435036</t>
  </si>
  <si>
    <t>-0.0125082190064283</t>
  </si>
  <si>
    <t>0.0125018227479208</t>
  </si>
  <si>
    <t>-0.0125106060125296</t>
  </si>
  <si>
    <t>0.0125137258406402</t>
  </si>
  <si>
    <t>-0.0125030458068844</t>
  </si>
  <si>
    <t>-0.0125034340767597</t>
  </si>
  <si>
    <t>-0.0124928979112552</t>
  </si>
  <si>
    <t>0.760769576724969</t>
  </si>
  <si>
    <t>0.0124870784229518</t>
  </si>
  <si>
    <t>0.76087984235245</t>
  </si>
  <si>
    <t>0.0124463764267473</t>
  </si>
  <si>
    <t>0.76200714377254</t>
  </si>
  <si>
    <t>0.0124491304496346</t>
  </si>
  <si>
    <t>-0.0124446495290128</t>
  </si>
  <si>
    <t>-0.0124408663362034</t>
  </si>
  <si>
    <t>0.762052431829436</t>
  </si>
  <si>
    <t>0.0124353420020086</t>
  </si>
  <si>
    <t>0.762077859749691</t>
  </si>
  <si>
    <t>-0.0124356681074138</t>
  </si>
  <si>
    <t>-0.0124320327796621</t>
  </si>
  <si>
    <t>0.762108027277152</t>
  </si>
  <si>
    <t>0.0124248885411912</t>
  </si>
  <si>
    <t>0.762109752447989</t>
  </si>
  <si>
    <t>0.0124267365601512</t>
  </si>
  <si>
    <t>0.012426149028667</t>
  </si>
  <si>
    <t>-0.012403820171744</t>
  </si>
  <si>
    <t>0.762706407406194</t>
  </si>
  <si>
    <t>0.012399502987136</t>
  </si>
  <si>
    <t>0.762768711900103</t>
  </si>
  <si>
    <t>-0.0123949085319628</t>
  </si>
  <si>
    <t>0.762839859803426</t>
  </si>
  <si>
    <t>-0.0123918913087358</t>
  </si>
  <si>
    <t>0.762860690637654</t>
  </si>
  <si>
    <t>-0.0123892245556931</t>
  </si>
  <si>
    <t>0.762870342886205</t>
  </si>
  <si>
    <t>-0.0123804948584794</t>
  </si>
  <si>
    <t>0.762997978856337</t>
  </si>
  <si>
    <t>-0.0123814192828958</t>
  </si>
  <si>
    <t>-0.0123780263539758</t>
  </si>
  <si>
    <t>0.763001308326253</t>
  </si>
  <si>
    <t>0.0123692242424049</t>
  </si>
  <si>
    <t>0.763206652569932</t>
  </si>
  <si>
    <t>0.0123595954029239</t>
  </si>
  <si>
    <t>0.763415658136334</t>
  </si>
  <si>
    <t>0.0123579428430241</t>
  </si>
  <si>
    <t>-0.0123475687503216</t>
  </si>
  <si>
    <t>0.763671143273971</t>
  </si>
  <si>
    <t>-0.0123448856971001</t>
  </si>
  <si>
    <t>0.763681293238236</t>
  </si>
  <si>
    <t>0.0123420735855217</t>
  </si>
  <si>
    <t>0.763695561655409</t>
  </si>
  <si>
    <t>-0.0123361063416742</t>
  </si>
  <si>
    <t>0.763810466343342</t>
  </si>
  <si>
    <t>-0.0123289240752297</t>
  </si>
  <si>
    <t>0.763964123484681</t>
  </si>
  <si>
    <t>-0.0123182041131393</t>
  </si>
  <si>
    <t>0.764187530655589</t>
  </si>
  <si>
    <t>0.0123171898361746</t>
  </si>
  <si>
    <t>0.0123085346915014</t>
  </si>
  <si>
    <t>0.764388162868768</t>
  </si>
  <si>
    <t>0.0122898219167302</t>
  </si>
  <si>
    <t>0.764909669825181</t>
  </si>
  <si>
    <t>0.0122827628041495</t>
  </si>
  <si>
    <t>0.765059396434919</t>
  </si>
  <si>
    <t>-0.0122691903317812</t>
  </si>
  <si>
    <t>0.765416958818781</t>
  </si>
  <si>
    <t>-0.0122571858323767</t>
  </si>
  <si>
    <t>0.765573419739065</t>
  </si>
  <si>
    <t>-0.0122591832948785</t>
  </si>
  <si>
    <t>-0.0122588421217817</t>
  </si>
  <si>
    <t>-0.0122489629788516</t>
  </si>
  <si>
    <t>0.765760267987778</t>
  </si>
  <si>
    <t>-0.0122413981729889</t>
  </si>
  <si>
    <t>0.765926117544423</t>
  </si>
  <si>
    <t>0.0122313586729859</t>
  </si>
  <si>
    <t>0.766170939368565</t>
  </si>
  <si>
    <t>-0.0122262857844562</t>
  </si>
  <si>
    <t>0.766257263019071</t>
  </si>
  <si>
    <t>0.0122147228491295</t>
  </si>
  <si>
    <t>0.766475126498234</t>
  </si>
  <si>
    <t>0.0122090896233398</t>
  </si>
  <si>
    <t>0.766529877193373</t>
  </si>
  <si>
    <t>0.0121965685065074</t>
  </si>
  <si>
    <t>0.766827745490693</t>
  </si>
  <si>
    <t>0.0121816155740216</t>
  </si>
  <si>
    <t>0.767229377753583</t>
  </si>
  <si>
    <t>0.0121654113083975</t>
  </si>
  <si>
    <t>0.767595352565715</t>
  </si>
  <si>
    <t>-0.012153774563215</t>
  </si>
  <si>
    <t>0.767891175415567</t>
  </si>
  <si>
    <t>0.0121435927997599</t>
  </si>
  <si>
    <t>0.767913591193606</t>
  </si>
  <si>
    <t>-0.0121449433649207</t>
  </si>
  <si>
    <t>0.0121467601259523</t>
  </si>
  <si>
    <t>0.0121445567182057</t>
  </si>
  <si>
    <t>0.0121126910525682</t>
  </si>
  <si>
    <t>0.76867301643179</t>
  </si>
  <si>
    <t>-0.0121132548999363</t>
  </si>
  <si>
    <t>-0.012099948947131</t>
  </si>
  <si>
    <t>0.769004125532996</t>
  </si>
  <si>
    <t>-0.0120973115438275</t>
  </si>
  <si>
    <t>0.769012622343817</t>
  </si>
  <si>
    <t>-0.0120916641556261</t>
  </si>
  <si>
    <t>0.769117216752828</t>
  </si>
  <si>
    <t>0.0120850114247242</t>
  </si>
  <si>
    <t>0.769202609984357</t>
  </si>
  <si>
    <t>-0.0120842467477717</t>
  </si>
  <si>
    <t>0.0120770674628496</t>
  </si>
  <si>
    <t>0.769356099765674</t>
  </si>
  <si>
    <t>0.0120693247423487</t>
  </si>
  <si>
    <t>0.769527575357856</t>
  </si>
  <si>
    <t>0.0120570670844464</t>
  </si>
  <si>
    <t>0.769790515411815</t>
  </si>
  <si>
    <t>-0.01205634521641</t>
  </si>
  <si>
    <t>-0.0120471239859316</t>
  </si>
  <si>
    <t>0.770009190435212</t>
  </si>
  <si>
    <t>-0.0120273947081829</t>
  </si>
  <si>
    <t>0.770563423658971</t>
  </si>
  <si>
    <t>0.0120223436819471</t>
  </si>
  <si>
    <t>0.7705731569596</t>
  </si>
  <si>
    <t>-0.0120241189244012</t>
  </si>
  <si>
    <t>0.0120198981702028</t>
  </si>
  <si>
    <t>0.770575472835793</t>
  </si>
  <si>
    <t>0.0119972191624411</t>
  </si>
  <si>
    <t>0.771223933102341</t>
  </si>
  <si>
    <t>-0.0119648762761623</t>
  </si>
  <si>
    <t>0.772105411571714</t>
  </si>
  <si>
    <t>0.0119650602266445</t>
  </si>
  <si>
    <t>-0.0119522645399614</t>
  </si>
  <si>
    <t>0.77243247967793</t>
  </si>
  <si>
    <t>-0.0119262896300021</t>
  </si>
  <si>
    <t>0.773186677567088</t>
  </si>
  <si>
    <t>0.0119190064567191</t>
  </si>
  <si>
    <t>0.773343495615141</t>
  </si>
  <si>
    <t>0.0119131166956449</t>
  </si>
  <si>
    <t>0.773455768928835</t>
  </si>
  <si>
    <t>-0.0119100082421148</t>
  </si>
  <si>
    <t>0.773479133579414</t>
  </si>
  <si>
    <t>0.0118971047031451</t>
  </si>
  <si>
    <t>0.773701267156844</t>
  </si>
  <si>
    <t>0.0118959260015538</t>
  </si>
  <si>
    <t>-0.0118964284600414</t>
  </si>
  <si>
    <t>0.0118931340885287</t>
  </si>
  <si>
    <t>0.773714510097895</t>
  </si>
  <si>
    <t>-0.0118781234615132</t>
  </si>
  <si>
    <t>0.774118295934308</t>
  </si>
  <si>
    <t>-0.0118726645877049</t>
  </si>
  <si>
    <t>0.774216770903697</t>
  </si>
  <si>
    <t>0.0118607578653336</t>
  </si>
  <si>
    <t>0.774377637193377</t>
  </si>
  <si>
    <t>-0.0118651231883981</t>
  </si>
  <si>
    <t>-0.0118504158836315</t>
  </si>
  <si>
    <t>0.77462384427504</t>
  </si>
  <si>
    <t>-0.0118457556551525</t>
  </si>
  <si>
    <t>0.774696773563783</t>
  </si>
  <si>
    <t>-0.0118391355855146</t>
  </si>
  <si>
    <t>0.774832344604949</t>
  </si>
  <si>
    <t>0.0118339574162625</t>
  </si>
  <si>
    <t>0.774921822559499</t>
  </si>
  <si>
    <t>0.0118304185345992</t>
  </si>
  <si>
    <t>0.774958900001544</t>
  </si>
  <si>
    <t>0.0118229935216456</t>
  </si>
  <si>
    <t>0.775120188193554</t>
  </si>
  <si>
    <t>-0.0118189810847273</t>
  </si>
  <si>
    <t>0.77517239556689</t>
  </si>
  <si>
    <t>0.0118141466135378</t>
  </si>
  <si>
    <t>0.775250875070805</t>
  </si>
  <si>
    <t>0.0118049343666834</t>
  </si>
  <si>
    <t>0.775317194805539</t>
  </si>
  <si>
    <t>0.0118064321233549</t>
  </si>
  <si>
    <t>0.0118069957191131</t>
  </si>
  <si>
    <t>0.0117964578666441</t>
  </si>
  <si>
    <t>0.77551205747701</t>
  </si>
  <si>
    <t>0.011790699652211</t>
  </si>
  <si>
    <t>0.775620044507204</t>
  </si>
  <si>
    <t>-0.0117859049407188</t>
  </si>
  <si>
    <t>0.775697235710119</t>
  </si>
  <si>
    <t>-0.0117795418594267</t>
  </si>
  <si>
    <t>0.775748507277994</t>
  </si>
  <si>
    <t>0.0117765890823648</t>
  </si>
  <si>
    <t>0.775766833655371</t>
  </si>
  <si>
    <t>0.011773352125148</t>
  </si>
  <si>
    <t>0.775794241277244</t>
  </si>
  <si>
    <t>-0.0117536084028016</t>
  </si>
  <si>
    <t>0.776349129023939</t>
  </si>
  <si>
    <t>0.0117054144065438</t>
  </si>
  <si>
    <t>0.777813796876449</t>
  </si>
  <si>
    <t>-0.0116994902575587</t>
  </si>
  <si>
    <t>0.777927057066109</t>
  </si>
  <si>
    <t>-0.0116940492549016</t>
  </si>
  <si>
    <t>0.778024861609539</t>
  </si>
  <si>
    <t>0.0116833703613695</t>
  </si>
  <si>
    <t>0.778213964118469</t>
  </si>
  <si>
    <t>-0.0116851837963692</t>
  </si>
  <si>
    <t>-0.0116691804279013</t>
  </si>
  <si>
    <t>0.778515339951634</t>
  </si>
  <si>
    <t>0.0116714704743016</t>
  </si>
  <si>
    <t>0.0116528005033146</t>
  </si>
  <si>
    <t>0.778604295157758</t>
  </si>
  <si>
    <t>-0.0116507349259489</t>
  </si>
  <si>
    <t>0.0116518830912381</t>
  </si>
  <si>
    <t>-0.0116552227865985</t>
  </si>
  <si>
    <t>0.0116497161001001</t>
  </si>
  <si>
    <t>-0.0116593575824411</t>
  </si>
  <si>
    <t>0.0116545396706987</t>
  </si>
  <si>
    <t>0.011636115000739</t>
  </si>
  <si>
    <t>0.778962957795302</t>
  </si>
  <si>
    <t>0.0116336999238342</t>
  </si>
  <si>
    <t>0.778963968005144</t>
  </si>
  <si>
    <t>-0.0116302917500258</t>
  </si>
  <si>
    <t>0.778996731357493</t>
  </si>
  <si>
    <t>-0.0115952494317423</t>
  </si>
  <si>
    <t>0.779907320051619</t>
  </si>
  <si>
    <t>0.0115946620543573</t>
  </si>
  <si>
    <t>-0.0115964603585989</t>
  </si>
  <si>
    <t>-0.0115823570354313</t>
  </si>
  <si>
    <t>0.780224581349373</t>
  </si>
  <si>
    <t>-0.0115694090263471</t>
  </si>
  <si>
    <t>0.78056242679341</t>
  </si>
  <si>
    <t>-0.0115662749098072</t>
  </si>
  <si>
    <t>0.780586362787589</t>
  </si>
  <si>
    <t>-0.0115584878363229</t>
  </si>
  <si>
    <t>0.780759126539293</t>
  </si>
  <si>
    <t>0.0115530777359382</t>
  </si>
  <si>
    <t>0.780811112614343</t>
  </si>
  <si>
    <t>0.0115480049841774</t>
  </si>
  <si>
    <t>-0.011547318954603</t>
  </si>
  <si>
    <t>-0.0115498470415803</t>
  </si>
  <si>
    <t>-0.0115431176448405</t>
  </si>
  <si>
    <t>0.780869173774675</t>
  </si>
  <si>
    <t>-0.0115380002456975</t>
  </si>
  <si>
    <t>0.780956527795135</t>
  </si>
  <si>
    <t>0.0115349167595169</t>
  </si>
  <si>
    <t>0.780978838620899</t>
  </si>
  <si>
    <t>0.0115303252590885</t>
  </si>
  <si>
    <t>0.781049370210438</t>
  </si>
  <si>
    <t>-0.0115252527023053</t>
  </si>
  <si>
    <t>0.781135281062081</t>
  </si>
  <si>
    <t>0.0114993147078116</t>
  </si>
  <si>
    <t>0.781735797911971</t>
  </si>
  <si>
    <t>-0.011503869804015</t>
  </si>
  <si>
    <t>0.0114998020959723</t>
  </si>
  <si>
    <t>-0.0114935054700631</t>
  </si>
  <si>
    <t>0.781845248240754</t>
  </si>
  <si>
    <t>-0.0114875626943149</t>
  </si>
  <si>
    <t>0.781958965118873</t>
  </si>
  <si>
    <t>0.0114688697621675</t>
  </si>
  <si>
    <t>0.78248046550023</t>
  </si>
  <si>
    <t>-0.0114567759233498</t>
  </si>
  <si>
    <t>0.782790932289303</t>
  </si>
  <si>
    <t>-0.01145231578157</t>
  </si>
  <si>
    <t>0.782851054607186</t>
  </si>
  <si>
    <t>0.0114501198920382</t>
  </si>
  <si>
    <t>-0.0114429757681469</t>
  </si>
  <si>
    <t>0.783003177859578</t>
  </si>
  <si>
    <t>0.0114269951224855</t>
  </si>
  <si>
    <t>0.783437976939737</t>
  </si>
  <si>
    <t>0.0114200078384581</t>
  </si>
  <si>
    <t>0.783442718257184</t>
  </si>
  <si>
    <t>-0.0114149024378887</t>
  </si>
  <si>
    <t>-0.0114212063634788</t>
  </si>
  <si>
    <t>-0.0114149690554108</t>
  </si>
  <si>
    <t>0.0114150648337973</t>
  </si>
  <si>
    <t>0.0114113857710724</t>
  </si>
  <si>
    <t>0.783478794426121</t>
  </si>
  <si>
    <t>-0.011399508698458</t>
  </si>
  <si>
    <t>0.783782254584874</t>
  </si>
  <si>
    <t>0.0113917444701973</t>
  </si>
  <si>
    <t>0.783954173077841</t>
  </si>
  <si>
    <t>0.0113870800927877</t>
  </si>
  <si>
    <t>0.783971801287583</t>
  </si>
  <si>
    <t>-0.0113864147725838</t>
  </si>
  <si>
    <t>-0.0113793657137912</t>
  </si>
  <si>
    <t>0.784120830185667</t>
  </si>
  <si>
    <t>-0.0113672558081199</t>
  </si>
  <si>
    <t>0.784383647939036</t>
  </si>
  <si>
    <t>0.0113649987069793</t>
  </si>
  <si>
    <t>0.0113630956990347</t>
  </si>
  <si>
    <t>-0.0113615899131405</t>
  </si>
  <si>
    <t>-0.0113387317287603</t>
  </si>
  <si>
    <t>0.785038282356448</t>
  </si>
  <si>
    <t>-0.0113309005322457</t>
  </si>
  <si>
    <t>0.785212310770672</t>
  </si>
  <si>
    <t>0.0113252407295146</t>
  </si>
  <si>
    <t>0.785316876712551</t>
  </si>
  <si>
    <t>-0.0113156195364893</t>
  </si>
  <si>
    <t>0.785548158662096</t>
  </si>
  <si>
    <t>0.011310354336742</t>
  </si>
  <si>
    <t>0.785577884724222</t>
  </si>
  <si>
    <t>0.011309907788552</t>
  </si>
  <si>
    <t>0.0112761804450473</t>
  </si>
  <si>
    <t>0.786580409390122</t>
  </si>
  <si>
    <t>-0.0112727652028807</t>
  </si>
  <si>
    <t>0.786613123303066</t>
  </si>
  <si>
    <t>-0.0112654286625029</t>
  </si>
  <si>
    <t>0.786680095758526</t>
  </si>
  <si>
    <t>0.0112623630302057</t>
  </si>
  <si>
    <t>-0.0112605644775615</t>
  </si>
  <si>
    <t>0.0112587082471705</t>
  </si>
  <si>
    <t>0.0112652220509548</t>
  </si>
  <si>
    <t>-0.0112548872743042</t>
  </si>
  <si>
    <t>0.786725790128041</t>
  </si>
  <si>
    <t>-0.0112406066371826</t>
  </si>
  <si>
    <t>0.78695299345025</t>
  </si>
  <si>
    <t>-0.0112419390626971</t>
  </si>
  <si>
    <t>-0.0112433101761616</t>
  </si>
  <si>
    <t>0.0112226842754338</t>
  </si>
  <si>
    <t>0.787449777665086</t>
  </si>
  <si>
    <t>-0.0112114518216417</t>
  </si>
  <si>
    <t>0.787732566923521</t>
  </si>
  <si>
    <t>0.0111979614734515</t>
  </si>
  <si>
    <t>0.788070949805176</t>
  </si>
  <si>
    <t>-0.011196087776684</t>
  </si>
  <si>
    <t>-0.0111817043773339</t>
  </si>
  <si>
    <t>0.788342648806267</t>
  </si>
  <si>
    <t>0.0111827968315645</t>
  </si>
  <si>
    <t>-0.0111804125848287</t>
  </si>
  <si>
    <t>0.0111715629634817</t>
  </si>
  <si>
    <t>0.788549179762138</t>
  </si>
  <si>
    <t>0.0111689698195921</t>
  </si>
  <si>
    <t>0.788555521607442</t>
  </si>
  <si>
    <t>0.0111657899507647</t>
  </si>
  <si>
    <t>0.78858063711524</t>
  </si>
  <si>
    <t>0.0111606895715364</t>
  </si>
  <si>
    <t>0.788667195412018</t>
  </si>
  <si>
    <t>-0.0111558907402329</t>
  </si>
  <si>
    <t>0.78874410260022</t>
  </si>
  <si>
    <t>-0.0111436570677742</t>
  </si>
  <si>
    <t>0.788892581179717</t>
  </si>
  <si>
    <t>-0.0111463423312232</t>
  </si>
  <si>
    <t>-0.0111416695716814</t>
  </si>
  <si>
    <t>-0.0111430056152361</t>
  </si>
  <si>
    <t>0.0111373984948258</t>
  </si>
  <si>
    <t>0.788952593833772</t>
  </si>
  <si>
    <t>-0.0111315075261862</t>
  </si>
  <si>
    <t>0.789064417473184</t>
  </si>
  <si>
    <t>-0.0111223645214885</t>
  </si>
  <si>
    <t>0.789280259119636</t>
  </si>
  <si>
    <t>-0.0111150443014083</t>
  </si>
  <si>
    <t>0.789437792180117</t>
  </si>
  <si>
    <t>0.0111021955392389</t>
  </si>
  <si>
    <t>0.789698053468214</t>
  </si>
  <si>
    <t>-0.011094929560716</t>
  </si>
  <si>
    <t>0.0110976174117817</t>
  </si>
  <si>
    <t>0.0110957903475372</t>
  </si>
  <si>
    <t>-0.0111016369320606</t>
  </si>
  <si>
    <t>0.0110747070931804</t>
  </si>
  <si>
    <t>0.790114950523766</t>
  </si>
  <si>
    <t>0.0110793217499418</t>
  </si>
  <si>
    <t>0.0110766798641175</t>
  </si>
  <si>
    <t>-0.0110670420805003</t>
  </si>
  <si>
    <t>0.790130207103092</t>
  </si>
  <si>
    <t>0.011069601146951</t>
  </si>
  <si>
    <t>0.0110674713437957</t>
  </si>
  <si>
    <t>0.0110579261065664</t>
  </si>
  <si>
    <t>0.790268481462053</t>
  </si>
  <si>
    <t>0.0110598902606039</t>
  </si>
  <si>
    <t>-0.0110463284678568</t>
  </si>
  <si>
    <t>0.790426589526575</t>
  </si>
  <si>
    <t>-0.0110457934353018</t>
  </si>
  <si>
    <t>-0.0110468530675504</t>
  </si>
  <si>
    <t>0.011042558186806</t>
  </si>
  <si>
    <t>0.790453423662011</t>
  </si>
  <si>
    <t>0.0110339153682858</t>
  </si>
  <si>
    <t>0.790653145288886</t>
  </si>
  <si>
    <t>-0.0110279493403777</t>
  </si>
  <si>
    <t>0.790731975760221</t>
  </si>
  <si>
    <t>0.0110266573050613</t>
  </si>
  <si>
    <t>-0.0110138641923786</t>
  </si>
  <si>
    <t>0.791048739024091</t>
  </si>
  <si>
    <t>-0.0110119565763203</t>
  </si>
  <si>
    <t>-0.0110078408791008</t>
  </si>
  <si>
    <t>0.791103699360844</t>
  </si>
  <si>
    <t>-0.0109941152824488</t>
  </si>
  <si>
    <t>0.791290895936778</t>
  </si>
  <si>
    <t>0.0109926920236716</t>
  </si>
  <si>
    <t>-0.0109923986236798</t>
  </si>
  <si>
    <t>0.0109990124789229</t>
  </si>
  <si>
    <t>-0.0109829631591342</t>
  </si>
  <si>
    <t>0.791515895673749</t>
  </si>
  <si>
    <t>0.01096350563339</t>
  </si>
  <si>
    <t>0.792061310693233</t>
  </si>
  <si>
    <t>0.0109504689156981</t>
  </si>
  <si>
    <t>0.792401479765007</t>
  </si>
  <si>
    <t>0.0109475724463076</t>
  </si>
  <si>
    <t>0.792417406051498</t>
  </si>
  <si>
    <t>0.0109438303585337</t>
  </si>
  <si>
    <t>0.792460370856105</t>
  </si>
  <si>
    <t>-0.0109386028266517</t>
  </si>
  <si>
    <t>0.792550828230294</t>
  </si>
  <si>
    <t>0.010929898650475</t>
  </si>
  <si>
    <t>0.792752442436202</t>
  </si>
  <si>
    <t>0.0109235753939116</t>
  </si>
  <si>
    <t>0.792801229254289</t>
  </si>
  <si>
    <t>-0.0109190111641889</t>
  </si>
  <si>
    <t>0.792809609597792</t>
  </si>
  <si>
    <t>0.010918516126574</t>
  </si>
  <si>
    <t>-0.0109134334667994</t>
  </si>
  <si>
    <t>0.792895414470697</t>
  </si>
  <si>
    <t>-0.0109067444395545</t>
  </si>
  <si>
    <t>0.792941401307664</t>
  </si>
  <si>
    <t>0.0109047993770866</t>
  </si>
  <si>
    <t>-0.0109075236979486</t>
  </si>
  <si>
    <t>-0.0108997153875543</t>
  </si>
  <si>
    <t>0.793027236892834</t>
  </si>
  <si>
    <t>-0.010893244358469</t>
  </si>
  <si>
    <t>0.79314886734547</t>
  </si>
  <si>
    <t>-0.0108887143129662</t>
  </si>
  <si>
    <t>0.010889965183829</t>
  </si>
  <si>
    <t>0.0108843844293494</t>
  </si>
  <si>
    <t>0.793210590892752</t>
  </si>
  <si>
    <t>-0.0108767011001994</t>
  </si>
  <si>
    <t>0.793308832089332</t>
  </si>
  <si>
    <t>0.0108765132092175</t>
  </si>
  <si>
    <t>0.0108501260647032</t>
  </si>
  <si>
    <t>0.794075468372446</t>
  </si>
  <si>
    <t>0.0108412719999079</t>
  </si>
  <si>
    <t>0.79414865322934</t>
  </si>
  <si>
    <t>0.0108427882883132</t>
  </si>
  <si>
    <t>0.0108379610432731</t>
  </si>
  <si>
    <t>-0.0108358378844792</t>
  </si>
  <si>
    <t>0.0108399131257265</t>
  </si>
  <si>
    <t>-0.0108332905346999</t>
  </si>
  <si>
    <t>0.794153378819033</t>
  </si>
  <si>
    <t>0.0108254241521325</t>
  </si>
  <si>
    <t>0.79432806646359</t>
  </si>
  <si>
    <t>0.0108080553669664</t>
  </si>
  <si>
    <t>0.794576333562471</t>
  </si>
  <si>
    <t>0.010815065492908</t>
  </si>
  <si>
    <t>0.0108100652971798</t>
  </si>
  <si>
    <t>-0.0108101239962759</t>
  </si>
  <si>
    <t>-0.0107902027355915</t>
  </si>
  <si>
    <t>0.79507008979981</t>
  </si>
  <si>
    <t>-0.0107744750051571</t>
  </si>
  <si>
    <t>0.795495990816068</t>
  </si>
  <si>
    <t>-0.0107660842393037</t>
  </si>
  <si>
    <t>0.795610663226307</t>
  </si>
  <si>
    <t>0.0107508318845444</t>
  </si>
  <si>
    <t>0.796021377786695</t>
  </si>
  <si>
    <t>0.0107315458069296</t>
  </si>
  <si>
    <t>0.796561075560927</t>
  </si>
  <si>
    <t>0.0107240869510514</t>
  </si>
  <si>
    <t>0.796722704192564</t>
  </si>
  <si>
    <t>-0.0107170363618855</t>
  </si>
  <si>
    <t>0.796871276179012</t>
  </si>
  <si>
    <t>-0.0107011160354184</t>
  </si>
  <si>
    <t>0.797226565698648</t>
  </si>
  <si>
    <t>0.0107017359445061</t>
  </si>
  <si>
    <t>-0.0106974232307176</t>
  </si>
  <si>
    <t>0.797267772895973</t>
  </si>
  <si>
    <t>-0.0106944968428852</t>
  </si>
  <si>
    <t>0.797279775683833</t>
  </si>
  <si>
    <t>-0.0106922401340103</t>
  </si>
  <si>
    <t>-0.0106831719573688</t>
  </si>
  <si>
    <t>0.797492812398887</t>
  </si>
  <si>
    <t>0.0106748137999387</t>
  </si>
  <si>
    <t>0.797683149097896</t>
  </si>
  <si>
    <t>0.010671935448889</t>
  </si>
  <si>
    <t>0.797698303373754</t>
  </si>
  <si>
    <t>-0.0106663622684971</t>
  </si>
  <si>
    <t>0.797799600997754</t>
  </si>
  <si>
    <t>-0.0106639065933376</t>
  </si>
  <si>
    <t>0.79780124211265</t>
  </si>
  <si>
    <t>0.0106537647130698</t>
  </si>
  <si>
    <t>0.797980727946571</t>
  </si>
  <si>
    <t>-0.0106534825791425</t>
  </si>
  <si>
    <t>0.0106419225567391</t>
  </si>
  <si>
    <t>0.798273374108633</t>
  </si>
  <si>
    <t>0.0106385757497945</t>
  </si>
  <si>
    <t>0.7983034818819</t>
  </si>
  <si>
    <t>-0.0106352357304092</t>
  </si>
  <si>
    <t>0.798333372255742</t>
  </si>
  <si>
    <t>-0.0106300604906241</t>
  </si>
  <si>
    <t>0.798421919109179</t>
  </si>
  <si>
    <t>-0.0106245424532317</t>
  </si>
  <si>
    <t>0.798521418082265</t>
  </si>
  <si>
    <t>-0.010613467759437</t>
  </si>
  <si>
    <t>0.798608792150278</t>
  </si>
  <si>
    <t>-0.0106191877272566</t>
  </si>
  <si>
    <t>0.0106125756308518</t>
  </si>
  <si>
    <t>-0.0106121886408116</t>
  </si>
  <si>
    <t>0.0106033865434909</t>
  </si>
  <si>
    <t>0.798813216649714</t>
  </si>
  <si>
    <t>0.0106009602719505</t>
  </si>
  <si>
    <t>0.798813892363328</t>
  </si>
  <si>
    <t>-0.0105959659393574</t>
  </si>
  <si>
    <t>0.79889662861892</t>
  </si>
  <si>
    <t>0.0105917986207562</t>
  </si>
  <si>
    <t>0.79895293527465</t>
  </si>
  <si>
    <t>0.0105863201463771</t>
  </si>
  <si>
    <t>0.799051133369047</t>
  </si>
  <si>
    <t>0.0105829614703803</t>
  </si>
  <si>
    <t>0.799081596489129</t>
  </si>
  <si>
    <t>-0.010571923805257</t>
  </si>
  <si>
    <t>0.799357411662706</t>
  </si>
  <si>
    <t>-0.0105564876497057</t>
  </si>
  <si>
    <t>0.79965599888887</t>
  </si>
  <si>
    <t>-0.0105579801063483</t>
  </si>
  <si>
    <t>0.0105553615168877</t>
  </si>
  <si>
    <t>-0.0105358658614118</t>
  </si>
  <si>
    <t>0.800037244590991</t>
  </si>
  <si>
    <t>-0.0105338044420187</t>
  </si>
  <si>
    <t>-0.0105391025061452</t>
  </si>
  <si>
    <t>0.0105350320404874</t>
  </si>
  <si>
    <t>-0.010518960510897</t>
  </si>
  <si>
    <t>0.800434632642313</t>
  </si>
  <si>
    <t>0.0105052917182109</t>
  </si>
  <si>
    <t>0.800563739935076</t>
  </si>
  <si>
    <t>0.0105071863527441</t>
  </si>
  <si>
    <t>0.0105082438537382</t>
  </si>
  <si>
    <t>0.0105104055104317</t>
  </si>
  <si>
    <t>-0.0105027616376648</t>
  </si>
  <si>
    <t>0.800567675191953</t>
  </si>
  <si>
    <t>0.0104920566970259</t>
  </si>
  <si>
    <t>0.800832765172337</t>
  </si>
  <si>
    <t>0.0104760229407569</t>
  </si>
  <si>
    <t>0.801191184831958</t>
  </si>
  <si>
    <t>0.0104512554699519</t>
  </si>
  <si>
    <t>0.801905632811431</t>
  </si>
  <si>
    <t>-0.0104462756072425</t>
  </si>
  <si>
    <t>0.801926768595063</t>
  </si>
  <si>
    <t>-0.0104433672003838</t>
  </si>
  <si>
    <t>-0.010445114420068</t>
  </si>
  <si>
    <t>-0.0104145548826572</t>
  </si>
  <si>
    <t>0.802770530783636</t>
  </si>
  <si>
    <t>-0.0104093158951934</t>
  </si>
  <si>
    <t>0.802810367088194</t>
  </si>
  <si>
    <t>-0.0104084878554786</t>
  </si>
  <si>
    <t>-0.0103944415931215</t>
  </si>
  <si>
    <t>0.803182255885765</t>
  </si>
  <si>
    <t>0.0103806193219891</t>
  </si>
  <si>
    <t>0.803469926359886</t>
  </si>
  <si>
    <t>-0.0103688317379623</t>
  </si>
  <si>
    <t>0.803769626312301</t>
  </si>
  <si>
    <t>0.0103649496260459</t>
  </si>
  <si>
    <t>0.803816626263087</t>
  </si>
  <si>
    <t>-0.0103588711221507</t>
  </si>
  <si>
    <t>0.803875691250312</t>
  </si>
  <si>
    <t>0.0103582782453437</t>
  </si>
  <si>
    <t>0.0103469739889477</t>
  </si>
  <si>
    <t>0.804159910960161</t>
  </si>
  <si>
    <t>0.0103342628802718</t>
  </si>
  <si>
    <t>0.804489106864404</t>
  </si>
  <si>
    <t>0.0103313556349706</t>
  </si>
  <si>
    <t>0.804504916250611</t>
  </si>
  <si>
    <t>-0.0103212889101381</t>
  </si>
  <si>
    <t>0.804725873797742</t>
  </si>
  <si>
    <t>-0.0103196174469835</t>
  </si>
  <si>
    <t>-0.0103003776602458</t>
  </si>
  <si>
    <t>0.805263760444437</t>
  </si>
  <si>
    <t>-0.0102877858633577</t>
  </si>
  <si>
    <t>0.805589152384071</t>
  </si>
  <si>
    <t>0.010280105836783</t>
  </si>
  <si>
    <t>0.805680311269989</t>
  </si>
  <si>
    <t>0.0102748453584857</t>
  </si>
  <si>
    <t>0.80576210137085</t>
  </si>
  <si>
    <t>-0.0102727186436388</t>
  </si>
  <si>
    <t>-0.0102630746710537</t>
  </si>
  <si>
    <t>0.805993210790833</t>
  </si>
  <si>
    <t>-0.0102597753371471</t>
  </si>
  <si>
    <t>0.806021490460931</t>
  </si>
  <si>
    <t>0.0102556401555744</t>
  </si>
  <si>
    <t>0.806076488141338</t>
  </si>
  <si>
    <t>-0.0102511041802335</t>
  </si>
  <si>
    <t>0.806144294443718</t>
  </si>
  <si>
    <t>-0.0102436969659765</t>
  </si>
  <si>
    <t>0.806280739713006</t>
  </si>
  <si>
    <t>-0.0102358155702628</t>
  </si>
  <si>
    <t>0.806324228440847</t>
  </si>
  <si>
    <t>-0.0102244895223013</t>
  </si>
  <si>
    <t>0.806479477710526</t>
  </si>
  <si>
    <t>-0.0102270813629174</t>
  </si>
  <si>
    <t>-0.0102237132765902</t>
  </si>
  <si>
    <t>0.01021892401329</t>
  </si>
  <si>
    <t>0.806555353909788</t>
  </si>
  <si>
    <t>-0.0102128152740272</t>
  </si>
  <si>
    <t>0.806673389458576</t>
  </si>
  <si>
    <t>-0.0102025275406514</t>
  </si>
  <si>
    <t>0.806829643965239</t>
  </si>
  <si>
    <t>-0.0101982650362126</t>
  </si>
  <si>
    <t>-0.0102050959172541</t>
  </si>
  <si>
    <t>0.0101990158603934</t>
  </si>
  <si>
    <t>-0.0101906252787151</t>
  </si>
  <si>
    <t>0.806919411706788</t>
  </si>
  <si>
    <t>-0.0101914549086989</t>
  </si>
  <si>
    <t>0.0101853020142024</t>
  </si>
  <si>
    <t>0.807012319537025</t>
  </si>
  <si>
    <t>-0.0101784494692386</t>
  </si>
  <si>
    <t>0.807154076710219</t>
  </si>
  <si>
    <t>-0.0101700426085199</t>
  </si>
  <si>
    <t>0.807345483364424</t>
  </si>
  <si>
    <t>-0.0101654452462636</t>
  </si>
  <si>
    <t>0.807415184036281</t>
  </si>
  <si>
    <t>0.0101540384332823</t>
  </si>
  <si>
    <t>0.807470533672282</t>
  </si>
  <si>
    <t>0.0101545397525666</t>
  </si>
  <si>
    <t>0.0101516352118839</t>
  </si>
  <si>
    <t>0.0101556371538479</t>
  </si>
  <si>
    <t>-0.0101561071712801</t>
  </si>
  <si>
    <t>0.0101342342406123</t>
  </si>
  <si>
    <t>0.807949155573271</t>
  </si>
  <si>
    <t>0.0101184652832272</t>
  </si>
  <si>
    <t>0.808375686693079</t>
  </si>
  <si>
    <t>-0.0101054407964078</t>
  </si>
  <si>
    <t>0.808714564707089</t>
  </si>
  <si>
    <t>-0.0101023266444187</t>
  </si>
  <si>
    <t>0.808736824723597</t>
  </si>
  <si>
    <t>-0.010097421341304</t>
  </si>
  <si>
    <t>0.808816305022858</t>
  </si>
  <si>
    <t>-0.0100819959720215</t>
  </si>
  <si>
    <t>0.80900015913982</t>
  </si>
  <si>
    <t>-0.010082568686262</t>
  </si>
  <si>
    <t>0.0100878666055969</t>
  </si>
  <si>
    <t>-0.0100856464437525</t>
  </si>
  <si>
    <t>-0.0100748025423661</t>
  </si>
  <si>
    <t>0.809075489699147</t>
  </si>
  <si>
    <t>0.0100749927701464</t>
  </si>
  <si>
    <t>-0.0100682650034521</t>
  </si>
  <si>
    <t>0.809207075823346</t>
  </si>
  <si>
    <t>0.010060873178079</t>
  </si>
  <si>
    <t>0.80928872580256</t>
  </si>
  <si>
    <t>-0.0100616697994681</t>
  </si>
  <si>
    <t>0.0100582251218285</t>
  </si>
  <si>
    <t>0.809296086222017</t>
  </si>
  <si>
    <t>-0.0100429038580546</t>
  </si>
  <si>
    <t>0.809708162929007</t>
  </si>
  <si>
    <t>0.0100382026305674</t>
  </si>
  <si>
    <t>0.809747697052397</t>
  </si>
  <si>
    <t>-0.0100368295319201</t>
  </si>
  <si>
    <t>-0.0100249284537815</t>
  </si>
  <si>
    <t>0.81005052910987</t>
  </si>
  <si>
    <t>0.0100141887777372</t>
  </si>
  <si>
    <t>0.810281750171799</t>
  </si>
  <si>
    <t>0.0100128507543835</t>
  </si>
  <si>
    <t>-0.0100051734380705</t>
  </si>
  <si>
    <t>0.810449677997121</t>
  </si>
  <si>
    <t>-0.00999721642441245</t>
  </si>
  <si>
    <t>0.810601237159786</t>
  </si>
  <si>
    <t>-0.0099955891422159</t>
  </si>
  <si>
    <t>-0.00999009274295</t>
  </si>
  <si>
    <t>0.810699499845887</t>
  </si>
  <si>
    <t>-0.0099846887365414</t>
  </si>
  <si>
    <t>0.810717551592773</t>
  </si>
  <si>
    <t>0.00998591726144778</t>
  </si>
  <si>
    <t>0.00997667125330702</t>
  </si>
  <si>
    <t>0.810896300510529</t>
  </si>
  <si>
    <t>-0.00997057025502952</t>
  </si>
  <si>
    <t>0.811013849179857</t>
  </si>
  <si>
    <t>-0.00993654649208338</t>
  </si>
  <si>
    <t>0.811945799295893</t>
  </si>
  <si>
    <t>0.00992486387847436</t>
  </si>
  <si>
    <t>0.812241602777348</t>
  </si>
  <si>
    <t>0.00992238842762925</t>
  </si>
  <si>
    <t>0.812243317637143</t>
  </si>
  <si>
    <t>-0.0099154647443303</t>
  </si>
  <si>
    <t>0.812387105954751</t>
  </si>
  <si>
    <t>-0.0098890351688221</t>
  </si>
  <si>
    <t>0.812457793361734</t>
  </si>
  <si>
    <t>-0.00989959497655381</t>
  </si>
  <si>
    <t>-0.00989532203227869</t>
  </si>
  <si>
    <t>-0.00989708553420186</t>
  </si>
  <si>
    <t>-0.00990188729391944</t>
  </si>
  <si>
    <t>-0.00990274286811727</t>
  </si>
  <si>
    <t>-0.00989631877943355</t>
  </si>
  <si>
    <t>0.00989055929276635</t>
  </si>
  <si>
    <t>0.00989116576337341</t>
  </si>
  <si>
    <t>-0.00989176907855649</t>
  </si>
  <si>
    <t>0.00987371924162164</t>
  </si>
  <si>
    <t>0.812700922910078</t>
  </si>
  <si>
    <t>0.0098747278602852</t>
  </si>
  <si>
    <t>-0.00987173281506228</t>
  </si>
  <si>
    <t>-0.00987846905032268</t>
  </si>
  <si>
    <t>0.00986741098870371</t>
  </si>
  <si>
    <t>0.812761577031396</t>
  </si>
  <si>
    <t>0.00986205818364755</t>
  </si>
  <si>
    <t>0.812777856206123</t>
  </si>
  <si>
    <t>0.00985749945123916</t>
  </si>
  <si>
    <t>0.812846064039948</t>
  </si>
  <si>
    <t>-0.00985200251435769</t>
  </si>
  <si>
    <t>0.812862932529509</t>
  </si>
  <si>
    <t>0.00984970709537305</t>
  </si>
  <si>
    <t>0.00985096286852517</t>
  </si>
  <si>
    <t>-0.0098405638734755</t>
  </si>
  <si>
    <t>0.813077399827501</t>
  </si>
  <si>
    <t>0.00983209630104109</t>
  </si>
  <si>
    <t>0.813262131341158</t>
  </si>
  <si>
    <t>-0.00982993078977987</t>
  </si>
  <si>
    <t>-0.00982322805797731</t>
  </si>
  <si>
    <t>0.813398714941659</t>
  </si>
  <si>
    <t>0.00981538480172198</t>
  </si>
  <si>
    <t>0.813571680599826</t>
  </si>
  <si>
    <t>0.00981053397382883</t>
  </si>
  <si>
    <t>0.813649167509366</t>
  </si>
  <si>
    <t>0.00980735032033586</t>
  </si>
  <si>
    <t>0.813673462318231</t>
  </si>
  <si>
    <t>-0.00979569899236366</t>
  </si>
  <si>
    <t>0.813967899295797</t>
  </si>
  <si>
    <t>-0.00978871087019258</t>
  </si>
  <si>
    <t>0.814037148113763</t>
  </si>
  <si>
    <t>-0.00978868320046902</t>
  </si>
  <si>
    <t>0.00977956213618817</t>
  </si>
  <si>
    <t>0.81425083864869</t>
  </si>
  <si>
    <t>-0.00976159909226679</t>
  </si>
  <si>
    <t>0.814746633047192</t>
  </si>
  <si>
    <t>0.00972966559005964</t>
  </si>
  <si>
    <t>0.815688346174114</t>
  </si>
  <si>
    <t>0.00971999626747012</t>
  </si>
  <si>
    <t>0.815842128079909</t>
  </si>
  <si>
    <t>-0.00971274961723818</t>
  </si>
  <si>
    <t>0.815995993775371</t>
  </si>
  <si>
    <t>0.00970893644658304</t>
  </si>
  <si>
    <t>0.816040270076623</t>
  </si>
  <si>
    <t>-0.00970494187905893</t>
  </si>
  <si>
    <t>0.816090333394924</t>
  </si>
  <si>
    <t>0.00969373873681669</t>
  </si>
  <si>
    <t>0.816293018117551</t>
  </si>
  <si>
    <t>0.0096957827052853909</t>
  </si>
  <si>
    <t>-0.00968405098384744</t>
  </si>
  <si>
    <t>0.816524754841121</t>
  </si>
  <si>
    <t>-0.00967442425987673</t>
  </si>
  <si>
    <t>0.816720261711291</t>
  </si>
  <si>
    <t>0.00967307155779583</t>
  </si>
  <si>
    <t>0.0096682824398103</t>
  </si>
  <si>
    <t>0.816795649616568</t>
  </si>
  <si>
    <t>-0.00966108526125519</t>
  </si>
  <si>
    <t>0.816947877554674</t>
  </si>
  <si>
    <t>0.00965496564349991</t>
  </si>
  <si>
    <t>0.817065712258971</t>
  </si>
  <si>
    <t>-0.00965143042455065</t>
  </si>
  <si>
    <t>0.817101071295659</t>
  </si>
  <si>
    <t>-0.00964512300794433</t>
  </si>
  <si>
    <t>0.817180267489728</t>
  </si>
  <si>
    <t>-0.00964409415130516</t>
  </si>
  <si>
    <t>0.00962845029028085</t>
  </si>
  <si>
    <t>0.81760198730997</t>
  </si>
  <si>
    <t>0.00962195367225225</t>
  </si>
  <si>
    <t>0.817731820742143</t>
  </si>
  <si>
    <t>-0.00961596958616943</t>
  </si>
  <si>
    <t>0.81776781591854</t>
  </si>
  <si>
    <t>0.00961699403482149</t>
  </si>
  <si>
    <t>-0.00960897076672161</t>
  </si>
  <si>
    <t>0.817903603558419</t>
  </si>
  <si>
    <t>-0.00960685769111193</t>
  </si>
  <si>
    <t>0.0095852391672332</t>
  </si>
  <si>
    <t>0.818515917659831</t>
  </si>
  <si>
    <t>-0.00957400809352556</t>
  </si>
  <si>
    <t>0.818719267570078</t>
  </si>
  <si>
    <t>-0.00957501681437585</t>
  </si>
  <si>
    <t>0.00956576484544587</t>
  </si>
  <si>
    <t>0.818904784233064</t>
  </si>
  <si>
    <t>-0.00955426397501366</t>
  </si>
  <si>
    <t>0.819194251427664</t>
  </si>
  <si>
    <t>-0.0095447557005285</t>
  </si>
  <si>
    <t>0.819420128827151</t>
  </si>
  <si>
    <t>-0.00954061443523988</t>
  </si>
  <si>
    <t>0.819474722488276</t>
  </si>
  <si>
    <t>-0.00952834599183875</t>
  </si>
  <si>
    <t>0.819788673856286</t>
  </si>
  <si>
    <t>0.00952434503724936</t>
  </si>
  <si>
    <t>0.819838773572</t>
  </si>
  <si>
    <t>0.00951549650563652</t>
  </si>
  <si>
    <t>0.819888406567654</t>
  </si>
  <si>
    <t>-0.00951558286441529</t>
  </si>
  <si>
    <t>0.00950338428578813</t>
  </si>
  <si>
    <t>0.82010773307421</t>
  </si>
  <si>
    <t>0.00950183905406551</t>
  </si>
  <si>
    <t>0.00949978359058547</t>
  </si>
  <si>
    <t>0.00949889808511243</t>
  </si>
  <si>
    <t>-0.00949579449210374</t>
  </si>
  <si>
    <t>0.820129187819806</t>
  </si>
  <si>
    <t>-0.00947905500664241</t>
  </si>
  <si>
    <t>0.820430510875313</t>
  </si>
  <si>
    <t>0.00947962927193988</t>
  </si>
  <si>
    <t>0.00948008567639841</t>
  </si>
  <si>
    <t>0.00947192962500772</t>
  </si>
  <si>
    <t>0.820580241882714</t>
  </si>
  <si>
    <t>0.00946468573951211</t>
  </si>
  <si>
    <t>0.82068536881076</t>
  </si>
  <si>
    <t>0.00946377061621407</t>
  </si>
  <si>
    <t>-0.00946041041022071</t>
  </si>
  <si>
    <t>0.820714985737744</t>
  </si>
  <si>
    <t>-0.00944300226044588</t>
  </si>
  <si>
    <t>0.821115093970074</t>
  </si>
  <si>
    <t>-0.00944309466721519</t>
  </si>
  <si>
    <t>0.00943620191532835</t>
  </si>
  <si>
    <t>0.821254416717143</t>
  </si>
  <si>
    <t>0.00943359638086419</t>
  </si>
  <si>
    <t>0.82125993796638</t>
  </si>
  <si>
    <t>-0.00943033615166736</t>
  </si>
  <si>
    <t>0.821286340979773</t>
  </si>
  <si>
    <t>0.00942501228035868</t>
  </si>
  <si>
    <t>0.821378556284946</t>
  </si>
  <si>
    <t>-0.00939008123940417</t>
  </si>
  <si>
    <t>0.82241516024657</t>
  </si>
  <si>
    <t>-0.009379323614988</t>
  </si>
  <si>
    <t>0.8226807007312</t>
  </si>
  <si>
    <t>-0.00937615521009232</t>
  </si>
  <si>
    <t>0.822704104620408</t>
  </si>
  <si>
    <t>0.00936190947959176</t>
  </si>
  <si>
    <t>0.823080921346704</t>
  </si>
  <si>
    <t>0.00934847506196788</t>
  </si>
  <si>
    <t>0.823412102210711</t>
  </si>
  <si>
    <t>0.00934665835214346</t>
  </si>
  <si>
    <t>0.00934190220372332</t>
  </si>
  <si>
    <t>0.823486129413013</t>
  </si>
  <si>
    <t>0.00932697866593165</t>
  </si>
  <si>
    <t>0.823806815629195</t>
  </si>
  <si>
    <t>-0.00931482673321566</t>
  </si>
  <si>
    <t>0.824116798051518</t>
  </si>
  <si>
    <t>-0.00930997533790702</t>
  </si>
  <si>
    <t>0.824193833141238</t>
  </si>
  <si>
    <t>0.00929195198586022</t>
  </si>
  <si>
    <t>0.824340352037418</t>
  </si>
  <si>
    <t>0.00928832350624458</t>
  </si>
  <si>
    <t>0.00929845115050192</t>
  </si>
  <si>
    <t>0.00930161871564745</t>
  </si>
  <si>
    <t>-0.00929398687573653</t>
  </si>
  <si>
    <t>-0.00928958819179443</t>
  </si>
  <si>
    <t>-0.00929670307559383</t>
  </si>
  <si>
    <t>0.00928095685779975</t>
  </si>
  <si>
    <t>0.824419860449057</t>
  </si>
  <si>
    <t>0.0092818137509631</t>
  </si>
  <si>
    <t>0.00927498239044962</t>
  </si>
  <si>
    <t>0.824469388043546</t>
  </si>
  <si>
    <t>-0.00927453013792819</t>
  </si>
  <si>
    <t>-0.00926683558484545</t>
  </si>
  <si>
    <t>0.824637047889488</t>
  </si>
  <si>
    <t>0.00926390268720454</t>
  </si>
  <si>
    <t>0.824652860067467</t>
  </si>
  <si>
    <t>-0.00925623108675154</t>
  </si>
  <si>
    <t>0.824819773050452</t>
  </si>
  <si>
    <t>0.00924686036791046</t>
  </si>
  <si>
    <t>0.825040860316446</t>
  </si>
  <si>
    <t>0.00923783857857779</t>
  </si>
  <si>
    <t>0.825173078729443</t>
  </si>
  <si>
    <t>-0.00923849809798786</t>
  </si>
  <si>
    <t>-0.00922969625470914</t>
  </si>
  <si>
    <t>0.825354972201769</t>
  </si>
  <si>
    <t>-0.00922265300236246</t>
  </si>
  <si>
    <t>0.825501813273738</t>
  </si>
  <si>
    <t>0.00919638516663669</t>
  </si>
  <si>
    <t>0.826261721648454</t>
  </si>
  <si>
    <t>-0.00919107627396679</t>
  </si>
  <si>
    <t>0.826353231395718</t>
  </si>
  <si>
    <t>0.00917820340482378</t>
  </si>
  <si>
    <t>0.826452541871926</t>
  </si>
  <si>
    <t>-0.00918543876619586</t>
  </si>
  <si>
    <t>0.00917983478195198</t>
  </si>
  <si>
    <t>-0.00918254645573604</t>
  </si>
  <si>
    <t>-0.0091701914945747209</t>
  </si>
  <si>
    <t>0.826474647797569</t>
  </si>
  <si>
    <t>0.00917446262048896</t>
  </si>
  <si>
    <t>0.00917174327564024</t>
  </si>
  <si>
    <t>0.00914967783571282</t>
  </si>
  <si>
    <t>0.827050901517939</t>
  </si>
  <si>
    <t>-0.00914167586927025</t>
  </si>
  <si>
    <t>0.827228232615118</t>
  </si>
  <si>
    <t>-0.00913462104958992</t>
  </si>
  <si>
    <t>0.827375355247421</t>
  </si>
  <si>
    <t>0.00912262810572249</t>
  </si>
  <si>
    <t>0.827552046751741</t>
  </si>
  <si>
    <t>0.00912175634160016</t>
  </si>
  <si>
    <t>0.00912506597921448</t>
  </si>
  <si>
    <t>-0.00911067914345</t>
  </si>
  <si>
    <t>0.827827388051065</t>
  </si>
  <si>
    <t>0.00910630380068365</t>
  </si>
  <si>
    <t>0.827889043260823</t>
  </si>
  <si>
    <t>0.00909305594887935</t>
  </si>
  <si>
    <t>0.828233582069954</t>
  </si>
  <si>
    <t>0.00907448925550022</t>
  </si>
  <si>
    <t>0.828747739352755</t>
  </si>
  <si>
    <t>0.00907003637788509</t>
  </si>
  <si>
    <t>0.828811827581638</t>
  </si>
  <si>
    <t>-0.00906757206437665</t>
  </si>
  <si>
    <t>0.828812502148367</t>
  </si>
  <si>
    <t>0.0090553548228893</t>
  </si>
  <si>
    <t>0.829124168135507</t>
  </si>
  <si>
    <t>0.00904058234533661</t>
  </si>
  <si>
    <t>0.829517325573492</t>
  </si>
  <si>
    <t>0.0090318752484106</t>
  </si>
  <si>
    <t>0.829717051493745</t>
  </si>
  <si>
    <t>0.00901485759025171</t>
  </si>
  <si>
    <t>0.830181831190384</t>
  </si>
  <si>
    <t>0.00900542054108513</t>
  </si>
  <si>
    <t>0.830326821866561</t>
  </si>
  <si>
    <t>-0.00900698280534879</t>
  </si>
  <si>
    <t>0.00899758060108487</t>
  </si>
  <si>
    <t>0.830498862991018</t>
  </si>
  <si>
    <t>-0.0089875150105699</t>
  </si>
  <si>
    <t>0.830741883021005</t>
  </si>
  <si>
    <t>-0.00897967010449282</t>
  </si>
  <si>
    <t>0.830914067770632</t>
  </si>
  <si>
    <t>0.00896448679212023</t>
  </si>
  <si>
    <t>0.831242259404453</t>
  </si>
  <si>
    <t>0.00895154924976047</t>
  </si>
  <si>
    <t>0.831576859009936</t>
  </si>
  <si>
    <t>-0.00894696374334451</t>
  </si>
  <si>
    <t>0.83164504854288</t>
  </si>
  <si>
    <t>0.00894066178258571</t>
  </si>
  <si>
    <t>0.831767981118552</t>
  </si>
  <si>
    <t>0.00893795515321685</t>
  </si>
  <si>
    <t>0.831776234146525</t>
  </si>
  <si>
    <t>0.00892276555178957</t>
  </si>
  <si>
    <t>0.832127026816194</t>
  </si>
  <si>
    <t>-0.00892206030814285</t>
  </si>
  <si>
    <t>-0.00891940722481118</t>
  </si>
  <si>
    <t>0.8321335562422</t>
  </si>
  <si>
    <t>-0.00890473268565592</t>
  </si>
  <si>
    <t>0.832523487330964</t>
  </si>
  <si>
    <t>0.0089001793817585</t>
  </si>
  <si>
    <t>0.832590601982989</t>
  </si>
  <si>
    <t>-0.00889319662338462</t>
  </si>
  <si>
    <t>0.832657085714046</t>
  </si>
  <si>
    <t>0.00888431230814952</t>
  </si>
  <si>
    <t>0.83286230879183</t>
  </si>
  <si>
    <t>0.00887980075736111</t>
  </si>
  <si>
    <t>0.832928071986647</t>
  </si>
  <si>
    <t>-0.00886351647893958</t>
  </si>
  <si>
    <t>0.833369280777218</t>
  </si>
  <si>
    <t>-0.00885321194860021</t>
  </si>
  <si>
    <t>0.833619781368371</t>
  </si>
  <si>
    <t>0.00884969726276392</t>
  </si>
  <si>
    <t>0.833620496671348</t>
  </si>
  <si>
    <t>0.00884828832000522</t>
  </si>
  <si>
    <t>0.00884503130937292</t>
  </si>
  <si>
    <t>0.833646215871797</t>
  </si>
  <si>
    <t>0.00883856062267391</t>
  </si>
  <si>
    <t>0.833774412585261</t>
  </si>
  <si>
    <t>-0.008814620370982</t>
  </si>
  <si>
    <t>0.834459737593975</t>
  </si>
  <si>
    <t>-0.00880269930555479</t>
  </si>
  <si>
    <t>0.834761756450446</t>
  </si>
  <si>
    <t>0.00880019299512068</t>
  </si>
  <si>
    <t>0.834763474069287</t>
  </si>
  <si>
    <t>0.00878589435465566</t>
  </si>
  <si>
    <t>0.83514131347861</t>
  </si>
  <si>
    <t>-0.00876711070740481</t>
  </si>
  <si>
    <t>0.835337592713909</t>
  </si>
  <si>
    <t>0.00876502155601736</t>
  </si>
  <si>
    <t>0.00877000329806337</t>
  </si>
  <si>
    <t>0.0087721328343714</t>
  </si>
  <si>
    <t>-0.00876655340914482</t>
  </si>
  <si>
    <t>-0.00876963135342033</t>
  </si>
  <si>
    <t>0.00875666925531696</t>
  </si>
  <si>
    <t>0.835525703465408</t>
  </si>
  <si>
    <t>0.00875040161340174</t>
  </si>
  <si>
    <t>0.835569101163885</t>
  </si>
  <si>
    <t>-0.00875252841563974</t>
  </si>
  <si>
    <t>0.00873188561340172</t>
  </si>
  <si>
    <t>0.835773323723377</t>
  </si>
  <si>
    <t>-0.00873629168292889</t>
  </si>
  <si>
    <t>0.00873439319709643</t>
  </si>
  <si>
    <t>-0.00873988786921437</t>
  </si>
  <si>
    <t>-0.00872809424926491</t>
  </si>
  <si>
    <t>0.835810992302643</t>
  </si>
  <si>
    <t>0.00871544151685735</t>
  </si>
  <si>
    <t>0.836136104150639</t>
  </si>
  <si>
    <t>0.00869851020272353</t>
  </si>
  <si>
    <t>0.836597619736853</t>
  </si>
  <si>
    <t>-0.00868582981920535</t>
  </si>
  <si>
    <t>0.83676708792411</t>
  </si>
  <si>
    <t>-0.0086860288441101</t>
  </si>
  <si>
    <t>0.00868886090151838</t>
  </si>
  <si>
    <t>-0.00867794090177687</t>
  </si>
  <si>
    <t>0.836783809483317</t>
  </si>
  <si>
    <t>0.00867927325390732</t>
  </si>
  <si>
    <t>0.00867811590447652</t>
  </si>
  <si>
    <t>0.00866136605828748</t>
  </si>
  <si>
    <t>0.837233846929495</t>
  </si>
  <si>
    <t>-0.00864333074937094</t>
  </si>
  <si>
    <t>0.837730463934809</t>
  </si>
  <si>
    <t>-0.00862193241381688</t>
  </si>
  <si>
    <t>0.8383326023292</t>
  </si>
  <si>
    <t>0.00861610761804297</t>
  </si>
  <si>
    <t>0.00861461454364852</t>
  </si>
  <si>
    <t>0.00861903959785603</t>
  </si>
  <si>
    <t>0.00860005773186861</t>
  </si>
  <si>
    <t>0.838636501701164</t>
  </si>
  <si>
    <t>-0.00859876589125294</t>
  </si>
  <si>
    <t>0.00859770835194426</t>
  </si>
  <si>
    <t>0.00858858461815496</t>
  </si>
  <si>
    <t>0.838848979629716</t>
  </si>
  <si>
    <t>-0.00858153311510126</t>
  </si>
  <si>
    <t>0.838995395369074</t>
  </si>
  <si>
    <t>0.00857182769448695</t>
  </si>
  <si>
    <t>0.83914803234254</t>
  </si>
  <si>
    <t>0.00857306302547223</t>
  </si>
  <si>
    <t>0.00856863930342176</t>
  </si>
  <si>
    <t>0.839171297865575</t>
  </si>
  <si>
    <t>0.0085505648976034</t>
  </si>
  <si>
    <t>0.839641433306797</t>
  </si>
  <si>
    <t>-0.00854897113322584</t>
  </si>
  <si>
    <t>0.00853514690894271</t>
  </si>
  <si>
    <t>0.839723286003735</t>
  </si>
  <si>
    <t>-0.00853565024691737</t>
  </si>
  <si>
    <t>0.00852897834138111</t>
  </si>
  <si>
    <t>0.0085242715963187</t>
  </si>
  <si>
    <t>0.00852969264108634</t>
  </si>
  <si>
    <t>-0.00852470992800649</t>
  </si>
  <si>
    <t>-0.00853035188934843</t>
  </si>
  <si>
    <t>-0.00853039058622696</t>
  </si>
  <si>
    <t>-0.00853597016650003</t>
  </si>
  <si>
    <t>0.00851947548390855</t>
  </si>
  <si>
    <t>0.839797742873181</t>
  </si>
  <si>
    <t>-0.0085165042626531</t>
  </si>
  <si>
    <t>0.839814065860853</t>
  </si>
  <si>
    <t>-0.00851183354629455</t>
  </si>
  <si>
    <t>0.839884520484849</t>
  </si>
  <si>
    <t>-0.00850916145734682</t>
  </si>
  <si>
    <t>0.839891313666454</t>
  </si>
  <si>
    <t>0.008498414102209</t>
  </si>
  <si>
    <t>0.840155300397769</t>
  </si>
  <si>
    <t>-0.00849297886687276</t>
  </si>
  <si>
    <t>0.84025008545516</t>
  </si>
  <si>
    <t>-0.00848168851943341</t>
  </si>
  <si>
    <t>0.840531350560309</t>
  </si>
  <si>
    <t>0.00847406206170271</t>
  </si>
  <si>
    <t>0.840695909628459</t>
  </si>
  <si>
    <t>0.00847089676941337</t>
  </si>
  <si>
    <t>0.840718370560203</t>
  </si>
  <si>
    <t>0.00844275368623878</t>
  </si>
  <si>
    <t>0.841536434215406</t>
  </si>
  <si>
    <t>-0.00842808542034631</t>
  </si>
  <si>
    <t>0.841925306545391</t>
  </si>
  <si>
    <t>-0.00841754684104736</t>
  </si>
  <si>
    <t>0.842105092629473</t>
  </si>
  <si>
    <t>-0.00841751725928009</t>
  </si>
  <si>
    <t>0.00841111340100649</t>
  </si>
  <si>
    <t>0.842230649064112</t>
  </si>
  <si>
    <t>-0.00840479409834334</t>
  </si>
  <si>
    <t>0.842353503880656</t>
  </si>
  <si>
    <t>-0.00840148708176086</t>
  </si>
  <si>
    <t>0.842380393105446</t>
  </si>
  <si>
    <t>0.00837374879767925</t>
  </si>
  <si>
    <t>0.843107090209045</t>
  </si>
  <si>
    <t>-0.00837423574115918</t>
  </si>
  <si>
    <t>0.00836407518601632</t>
  </si>
  <si>
    <t>0.843270460097121</t>
  </si>
  <si>
    <t>-0.00835976078370677</t>
  </si>
  <si>
    <t>0.843317190533121</t>
  </si>
  <si>
    <t>0.00835720024941064</t>
  </si>
  <si>
    <t>0.843320252528745</t>
  </si>
  <si>
    <t>-0.00834367420017436</t>
  </si>
  <si>
    <t>0.843672608877817</t>
  </si>
  <si>
    <t>0.00833836524570017</t>
  </si>
  <si>
    <t>0.843763201534775</t>
  </si>
  <si>
    <t>0.00830053824682227</t>
  </si>
  <si>
    <t>0.84464725923211</t>
  </si>
  <si>
    <t>0.00830047020839362</t>
  </si>
  <si>
    <t>-0.00830120580329635</t>
  </si>
  <si>
    <t>-0.00829828333893802</t>
  </si>
  <si>
    <t>0.00829317718720416</t>
  </si>
  <si>
    <t>0.844731340254213</t>
  </si>
  <si>
    <t>-0.00827605750869361</t>
  </si>
  <si>
    <t>0.845070735442536</t>
  </si>
  <si>
    <t>0.00827681777432741</t>
  </si>
  <si>
    <t>0.00827512137159352</t>
  </si>
  <si>
    <t>-0.00826530856140819</t>
  </si>
  <si>
    <t>0.845231021253225</t>
  </si>
  <si>
    <t>-0.00826122917301877</t>
  </si>
  <si>
    <t>0.00826022001225752</t>
  </si>
  <si>
    <t>-0.0082630740585572</t>
  </si>
  <si>
    <t>0.00825260479408315</t>
  </si>
  <si>
    <t>0.845394957789629</t>
  </si>
  <si>
    <t>-0.0082474267844651</t>
  </si>
  <si>
    <t>0.845481273492537</t>
  </si>
  <si>
    <t>0.00824395100810377</t>
  </si>
  <si>
    <t>0.845513379309584</t>
  </si>
  <si>
    <t>-0.00823657085540258</t>
  </si>
  <si>
    <t>0.845573345922666</t>
  </si>
  <si>
    <t>0.00823466516751011</t>
  </si>
  <si>
    <t>-0.00822811124971087</t>
  </si>
  <si>
    <t>0.845598435246184</t>
  </si>
  <si>
    <t>-0.00822647496594915</t>
  </si>
  <si>
    <t>0.00822783095283388</t>
  </si>
  <si>
    <t>0.00821116739025207</t>
  </si>
  <si>
    <t>0.846007161023405</t>
  </si>
  <si>
    <t>0.00820536873298763</t>
  </si>
  <si>
    <t>0.846034621559415</t>
  </si>
  <si>
    <t>0.00820768876201111</t>
  </si>
  <si>
    <t>-0.00818811978098952</t>
  </si>
  <si>
    <t>0.846505111300501</t>
  </si>
  <si>
    <t>0.00818216080309134</t>
  </si>
  <si>
    <t>0.84661621048977</t>
  </si>
  <si>
    <t>-0.00817736799138856</t>
  </si>
  <si>
    <t>0.846690181136908</t>
  </si>
  <si>
    <t>0.00817069230944724</t>
  </si>
  <si>
    <t>0.846824079144617</t>
  </si>
  <si>
    <t>-0.00815912141590434</t>
  </si>
  <si>
    <t>0.847036377382639</t>
  </si>
  <si>
    <t>-0.00815908373281604</t>
  </si>
  <si>
    <t>0.00814025868087946</t>
  </si>
  <si>
    <t>0.847452453027868</t>
  </si>
  <si>
    <t>-0.00813856331116625</t>
  </si>
  <si>
    <t>-0.00813783699632827</t>
  </si>
  <si>
    <t>0.00813613151596024</t>
  </si>
  <si>
    <t>0.00811288247617677</t>
  </si>
  <si>
    <t>0.848045911688999</t>
  </si>
  <si>
    <t>0.00811242131388944</t>
  </si>
  <si>
    <t>-0.00810807295511374</t>
  </si>
  <si>
    <t>0.00810760160961901</t>
  </si>
  <si>
    <t>0.00810273706884764</t>
  </si>
  <si>
    <t>0.848122080060709</t>
  </si>
  <si>
    <t>0.00809722015273216</t>
  </si>
  <si>
    <t>0.848219002764634</t>
  </si>
  <si>
    <t>-0.0080924501203846</t>
  </si>
  <si>
    <t>0.848292151898532</t>
  </si>
  <si>
    <t>0.00808372974650024</t>
  </si>
  <si>
    <t>0.848490997075861</t>
  </si>
  <si>
    <t>0.00807209922475933</t>
  </si>
  <si>
    <t>0.848625126027538</t>
  </si>
  <si>
    <t>0.00807347875475358</t>
  </si>
  <si>
    <t>-0.00807602408813206</t>
  </si>
  <si>
    <t>-0.00806363958907337</t>
  </si>
  <si>
    <t>0.848815634880618</t>
  </si>
  <si>
    <t>0.00805460918728848</t>
  </si>
  <si>
    <t>0.84902429412979</t>
  </si>
  <si>
    <t>0.00804366175100123</t>
  </si>
  <si>
    <t>0.84929393929212</t>
  </si>
  <si>
    <t>-0.00803976338985694</t>
  </si>
  <si>
    <t>0.849339293207238</t>
  </si>
  <si>
    <t>0.00801911313911775</t>
  </si>
  <si>
    <t>0.849917651601342</t>
  </si>
  <si>
    <t>0.00801019338070212</t>
  </si>
  <si>
    <t>0.850122755037252</t>
  </si>
  <si>
    <t>-0.00800489849180749</t>
  </si>
  <si>
    <t>0.850212503453352</t>
  </si>
  <si>
    <t>0.0080000830832825</t>
  </si>
  <si>
    <t>0.850286988780441</t>
  </si>
  <si>
    <t>0.00799703590217965</t>
  </si>
  <si>
    <t>0.850305208591281</t>
  </si>
  <si>
    <t>0.00796235157495748</t>
  </si>
  <si>
    <t>0.851330142852397</t>
  </si>
  <si>
    <t>0.00794850916906419</t>
  </si>
  <si>
    <t>0.851583509676302</t>
  </si>
  <si>
    <t>0.00794696008971401</t>
  </si>
  <si>
    <t>-0.00795050854011215</t>
  </si>
  <si>
    <t>0.0079384696426796</t>
  </si>
  <si>
    <t>0.851759238487434</t>
  </si>
  <si>
    <t>0.00791406184926783</t>
  </si>
  <si>
    <t>0.852315064176273</t>
  </si>
  <si>
    <t>0.00790407368333019</t>
  </si>
  <si>
    <t>0.852554051400695</t>
  </si>
  <si>
    <t>0.00790098403052443</t>
  </si>
  <si>
    <t>0.852573500020764</t>
  </si>
  <si>
    <t>-0.00789220789650784</t>
  </si>
  <si>
    <t>0.85277389609409</t>
  </si>
  <si>
    <t>-0.0078896382662967</t>
  </si>
  <si>
    <t>0.852776786735531</t>
  </si>
  <si>
    <t>-0.00788667725581423</t>
  </si>
  <si>
    <t>0.852792131979584</t>
  </si>
  <si>
    <t>0.00787807370133062</t>
  </si>
  <si>
    <t>0.85298700537912</t>
  </si>
  <si>
    <t>-0.00786859566324943</t>
  </si>
  <si>
    <t>0.853209693169585</t>
  </si>
  <si>
    <t>0.00786049643697987</t>
  </si>
  <si>
    <t>0.853388499817372</t>
  </si>
  <si>
    <t>-0.00784422974160883</t>
  </si>
  <si>
    <t>0.853472680634572</t>
  </si>
  <si>
    <t>0.00784656427086758</t>
  </si>
  <si>
    <t>-0.00784503404255026</t>
  </si>
  <si>
    <t>0.00784781019091659</t>
  </si>
  <si>
    <t>-0.00784297255715488</t>
  </si>
  <si>
    <t>0.00784911150815409</t>
  </si>
  <si>
    <t>-0.00782344042246161</t>
  </si>
  <si>
    <t>0.854015084047287</t>
  </si>
  <si>
    <t>0.00781464460251316</t>
  </si>
  <si>
    <t>0.854215971208654</t>
  </si>
  <si>
    <t>0.00781034510459762</t>
  </si>
  <si>
    <t>0.854273820243569</t>
  </si>
  <si>
    <t>0.00779966020601603</t>
  </si>
  <si>
    <t>0.854306788706816</t>
  </si>
  <si>
    <t>-0.00779995094407029</t>
  </si>
  <si>
    <t>0.00779743218620331</t>
  </si>
  <si>
    <t>-0.00779194326848182</t>
  </si>
  <si>
    <t>0.00779380974290376</t>
  </si>
  <si>
    <t>0.00780020611232496</t>
  </si>
  <si>
    <t>0.00779220886518089</t>
  </si>
  <si>
    <t>0.00777929654446887</t>
  </si>
  <si>
    <t>0.854630021347494</t>
  </si>
  <si>
    <t>0.00777506561816208</t>
  </si>
  <si>
    <t>0.854685656743784</t>
  </si>
  <si>
    <t>0.00777216451269274</t>
  </si>
  <si>
    <t>0.854699008601048</t>
  </si>
  <si>
    <t>0.00776026145381465</t>
  </si>
  <si>
    <t>0.854919661700538</t>
  </si>
  <si>
    <t>0.00776169621268553</t>
  </si>
  <si>
    <t>-0.0077495835204868</t>
  </si>
  <si>
    <t>0.855035120685214</t>
  </si>
  <si>
    <t>-0.0077491849790259</t>
  </si>
  <si>
    <t>-0.00775057328288008</t>
  </si>
  <si>
    <t>-0.00773924381032714</t>
  </si>
  <si>
    <t>0.855272232380458</t>
  </si>
  <si>
    <t>0.00773315154865391</t>
  </si>
  <si>
    <t>0.855308101742044</t>
  </si>
  <si>
    <t>-0.00773374552805562</t>
  </si>
  <si>
    <t>0.00773041053345265</t>
  </si>
  <si>
    <t>0.855316339310912</t>
  </si>
  <si>
    <t>-0.00771144062509802</t>
  </si>
  <si>
    <t>0.855840364630327</t>
  </si>
  <si>
    <t>0.00770112833103712</t>
  </si>
  <si>
    <t>0.856067942259317</t>
  </si>
  <si>
    <t>-0.00769931452378661</t>
  </si>
  <si>
    <t>0.00768113550230859</t>
  </si>
  <si>
    <t>0.856408924118951</t>
  </si>
  <si>
    <t>-0.00768203456074802</t>
  </si>
  <si>
    <t>0.00765404837915687</t>
  </si>
  <si>
    <t>0.857190889699717</t>
  </si>
  <si>
    <t>-0.00764895492259021</t>
  </si>
  <si>
    <t>0.857273795156456</t>
  </si>
  <si>
    <t>-0.0076279146826619</t>
  </si>
  <si>
    <t>0.857374039895348</t>
  </si>
  <si>
    <t>0.00763361312117845</t>
  </si>
  <si>
    <t>-0.0076424932897984</t>
  </si>
  <si>
    <t>0.00763375134042649</t>
  </si>
  <si>
    <t>0.00762591931599203</t>
  </si>
  <si>
    <t>-0.00763402677569686</t>
  </si>
  <si>
    <t>-0.00762676434262667</t>
  </si>
  <si>
    <t>-0.00762610022430814</t>
  </si>
  <si>
    <t>0.00762005593671523</t>
  </si>
  <si>
    <t>0.8574024250904</t>
  </si>
  <si>
    <t>0.00762022395287868</t>
  </si>
  <si>
    <t>-0.00761623609116538</t>
  </si>
  <si>
    <t>0.857444829979495</t>
  </si>
  <si>
    <t>-0.00760599441353228</t>
  </si>
  <si>
    <t>0.857612275083094</t>
  </si>
  <si>
    <t>-0.00760800049176941</t>
  </si>
  <si>
    <t>-0.00760064265226836</t>
  </si>
  <si>
    <t>0.857703322222389</t>
  </si>
  <si>
    <t>-0.00759274343348904</t>
  </si>
  <si>
    <t>0.857776183111481</t>
  </si>
  <si>
    <t>0.00759137191612659</t>
  </si>
  <si>
    <t>0.00759089273853841</t>
  </si>
  <si>
    <t>0.00758267628492032</t>
  </si>
  <si>
    <t>0.857958177574285</t>
  </si>
  <si>
    <t>0.00757884602190323</t>
  </si>
  <si>
    <t>0.858000879298596</t>
  </si>
  <si>
    <t>0.00757355949962584</t>
  </si>
  <si>
    <t>0.858077108522082</t>
  </si>
  <si>
    <t>-0.00757147416813979</t>
  </si>
  <si>
    <t>-0.00756394374168326</t>
  </si>
  <si>
    <t>0.858237280666603</t>
  </si>
  <si>
    <t>-0.00755326299785069</t>
  </si>
  <si>
    <t>0.858497466175056</t>
  </si>
  <si>
    <t>-0.00754810235104809</t>
  </si>
  <si>
    <t>0.858503440083213</t>
  </si>
  <si>
    <t>-0.0075500794703908</t>
  </si>
  <si>
    <t>0.00754049811919526</t>
  </si>
  <si>
    <t>0.858665916462574</t>
  </si>
  <si>
    <t>0.00752015764100854</t>
  </si>
  <si>
    <t>0.859153761681289</t>
  </si>
  <si>
    <t>0.00752195666999852</t>
  </si>
  <si>
    <t>-0.00750092096210395</t>
  </si>
  <si>
    <t>0.859608727498015</t>
  </si>
  <si>
    <t>0.00750085151212067</t>
  </si>
  <si>
    <t>0.00748611499078528</t>
  </si>
  <si>
    <t>0.859997590141268</t>
  </si>
  <si>
    <t>0.00748207082959016</t>
  </si>
  <si>
    <t>0.860034125372598</t>
  </si>
  <si>
    <t>0.00747998649969385</t>
  </si>
  <si>
    <t>-0.00747230364212538</t>
  </si>
  <si>
    <t>0.8601199995341</t>
  </si>
  <si>
    <t>-0.00747260550236568</t>
  </si>
  <si>
    <t>-0.00745922570826943</t>
  </si>
  <si>
    <t>0.860456125499346</t>
  </si>
  <si>
    <t>0.00745233867585368</t>
  </si>
  <si>
    <t>0.86059571750379</t>
  </si>
  <si>
    <t>-0.0074413079035316</t>
  </si>
  <si>
    <t>0.860866837906698</t>
  </si>
  <si>
    <t>0.0074355665158653</t>
  </si>
  <si>
    <t>0.860970040490397</t>
  </si>
  <si>
    <t>0.00742006056211507</t>
  </si>
  <si>
    <t>0.861383202754261</t>
  </si>
  <si>
    <t>-0.0074149546385571</t>
  </si>
  <si>
    <t>0.861390497832738</t>
  </si>
  <si>
    <t>0.00741287895001347</t>
  </si>
  <si>
    <t>0.00741235750427205</t>
  </si>
  <si>
    <t>-0.00740884205225261</t>
  </si>
  <si>
    <t>0.861423012853788</t>
  </si>
  <si>
    <t>0.00740634197186786</t>
  </si>
  <si>
    <t>0.861423302271261</t>
  </si>
  <si>
    <t>-0.00739569914001867</t>
  </si>
  <si>
    <t>0.861682003681458</t>
  </si>
  <si>
    <t>-0.00738968113553303</t>
  </si>
  <si>
    <t>0.861793920751762</t>
  </si>
  <si>
    <t>0.00737889047459256</t>
  </si>
  <si>
    <t>0.862057290599259</t>
  </si>
  <si>
    <t>0.00734853626040885</t>
  </si>
  <si>
    <t>0.862862440531288</t>
  </si>
  <si>
    <t>-0.00734951634812483</t>
  </si>
  <si>
    <t>0.00733831499006952</t>
  </si>
  <si>
    <t>0.863107712724276</t>
  </si>
  <si>
    <t>0.00733015402524927</t>
  </si>
  <si>
    <t>0.863287578581041</t>
  </si>
  <si>
    <t>0.00732734383765465</t>
  </si>
  <si>
    <t>0.863297603649573</t>
  </si>
  <si>
    <t>0.00732020289918408</t>
  </si>
  <si>
    <t>0.863445074808676</t>
  </si>
  <si>
    <t>-0.00731319276191949</t>
  </si>
  <si>
    <t>0.863588384298078</t>
  </si>
  <si>
    <t>0.00730954340409838</t>
  </si>
  <si>
    <t>0.863625025894321</t>
  </si>
  <si>
    <t>0.00730575371439533</t>
  </si>
  <si>
    <t>0.863666118364936</t>
  </si>
  <si>
    <t>-0.00729557018226831</t>
  </si>
  <si>
    <t>0.863910104560229</t>
  </si>
  <si>
    <t>-0.00728239372832371</t>
  </si>
  <si>
    <t>0.864057120860302</t>
  </si>
  <si>
    <t>0.00728330606266268</t>
  </si>
  <si>
    <t>-0.00728095576906863</t>
  </si>
  <si>
    <t>0.00728402416063252</t>
  </si>
  <si>
    <t>0.00725983383481632</t>
  </si>
  <si>
    <t>0.864648110818135</t>
  </si>
  <si>
    <t>-0.00725164266127192</t>
  </si>
  <si>
    <t>0.864717105555979</t>
  </si>
  <si>
    <t>0.00724767350037923</t>
  </si>
  <si>
    <t>-0.00724859854749962</t>
  </si>
  <si>
    <t>-0.00725277910833656</t>
  </si>
  <si>
    <t>-0.00724396339931269</t>
  </si>
  <si>
    <t>0.864755607895744</t>
  </si>
  <si>
    <t>-0.00722212630481993</t>
  </si>
  <si>
    <t>0.865153985368578</t>
  </si>
  <si>
    <t>0.0072196736057392</t>
  </si>
  <si>
    <t>0.00722244603160989</t>
  </si>
  <si>
    <t>0.00721747240259119</t>
  </si>
  <si>
    <t>-0.00722712069213456</t>
  </si>
  <si>
    <t>0.00721642352417789</t>
  </si>
  <si>
    <t>0.0071986314057098</t>
  </si>
  <si>
    <t>0.86551235050786</t>
  </si>
  <si>
    <t>0.00719263682548506</t>
  </si>
  <si>
    <t>0.00719420436301818</t>
  </si>
  <si>
    <t>-0.00719724755719804</t>
  </si>
  <si>
    <t>-0.00718502561012444</t>
  </si>
  <si>
    <t>0.865571356417491</t>
  </si>
  <si>
    <t>-0.00718705770577055</t>
  </si>
  <si>
    <t>0.00718328391289512</t>
  </si>
  <si>
    <t>-0.0071750493635259</t>
  </si>
  <si>
    <t>0.865753228040114</t>
  </si>
  <si>
    <t>0.00716967105022986</t>
  </si>
  <si>
    <t>0.865844546306146</t>
  </si>
  <si>
    <t>-0.00716453772997269</t>
  </si>
  <si>
    <t>0.865928091314808</t>
  </si>
  <si>
    <t>-0.00716082255478639</t>
  </si>
  <si>
    <t>0.865966679258804</t>
  </si>
  <si>
    <t>-0.00713085585504689</t>
  </si>
  <si>
    <t>0.86683740385681</t>
  </si>
  <si>
    <t>0.00712689440943046</t>
  </si>
  <si>
    <t>0.866883748488649</t>
  </si>
  <si>
    <t>0.00711388249826049</t>
  </si>
  <si>
    <t>0.867216998681049</t>
  </si>
  <si>
    <t>0.00710943105549317</t>
  </si>
  <si>
    <t>0.867278854806398</t>
  </si>
  <si>
    <t>-0.0070726755784838</t>
  </si>
  <si>
    <t>0.868206213953432</t>
  </si>
  <si>
    <t>0.0070609279238101</t>
  </si>
  <si>
    <t>0.868427405352711</t>
  </si>
  <si>
    <t>0.00706069413918858</t>
  </si>
  <si>
    <t>0.0070544917762225</t>
  </si>
  <si>
    <t>0.86854469694754</t>
  </si>
  <si>
    <t>0.00703733102729716</t>
  </si>
  <si>
    <t>0.868930016868535</t>
  </si>
  <si>
    <t>-0.00701820581081756</t>
  </si>
  <si>
    <t>0.86945695063322</t>
  </si>
  <si>
    <t>-0.00701018468337992</t>
  </si>
  <si>
    <t>0.869631848042018</t>
  </si>
  <si>
    <t>-0.00699969667724804</t>
  </si>
  <si>
    <t>0.869835832828815</t>
  </si>
  <si>
    <t>0.00699874074493832</t>
  </si>
  <si>
    <t>0.0069838949174179</t>
  </si>
  <si>
    <t>0.870213621136388</t>
  </si>
  <si>
    <t>0.00698181291500156</t>
  </si>
  <si>
    <t>-0.00696776762230347</t>
  </si>
  <si>
    <t>0.870579432567295</t>
  </si>
  <si>
    <t>-0.00695244252716025</t>
  </si>
  <si>
    <t>0.87098581273222</t>
  </si>
  <si>
    <t>-0.00693672673614206</t>
  </si>
  <si>
    <t>0.871153033057532</t>
  </si>
  <si>
    <t>0.00693797189020748</t>
  </si>
  <si>
    <t>0.00693463179214748</t>
  </si>
  <si>
    <t>0.00694415775381912</t>
  </si>
  <si>
    <t>0.00693943332591528</t>
  </si>
  <si>
    <t>-0.00692735404659273</t>
  </si>
  <si>
    <t>0.871224768979129</t>
  </si>
  <si>
    <t>-0.00692946804892442</t>
  </si>
  <si>
    <t>-0.00692433482957693</t>
  </si>
  <si>
    <t>0.871240996716242</t>
  </si>
  <si>
    <t>-0.00691747022722937</t>
  </si>
  <si>
    <t>0.871379076721341</t>
  </si>
  <si>
    <t>0.00690584112388906</t>
  </si>
  <si>
    <t>0.871668125974081</t>
  </si>
  <si>
    <t>0.00690182456433328</t>
  </si>
  <si>
    <t>0.871715932057539</t>
  </si>
  <si>
    <t>-0.00689884345938291</t>
  </si>
  <si>
    <t>0.871730925202633</t>
  </si>
  <si>
    <t>-0.00689502555984442</t>
  </si>
  <si>
    <t>0.871752421183235</t>
  </si>
  <si>
    <t>0.00689314923735927</t>
  </si>
  <si>
    <t>0.00688729042347702</t>
  </si>
  <si>
    <t>0.871858580796744</t>
  </si>
  <si>
    <t>0.00686916353635598</t>
  </si>
  <si>
    <t>0.872194443240408</t>
  </si>
  <si>
    <t>0.00686924923083648</t>
  </si>
  <si>
    <t>-0.00687111011665257</t>
  </si>
  <si>
    <t>-0.00686640783831198</t>
  </si>
  <si>
    <t>0.872202273190518</t>
  </si>
  <si>
    <t>-0.00686256002242826</t>
  </si>
  <si>
    <t>0.872231118410647</t>
  </si>
  <si>
    <t>-0.00684944796904985</t>
  </si>
  <si>
    <t>0.87250107314071</t>
  </si>
  <si>
    <t>-0.00684537336958464</t>
  </si>
  <si>
    <t>0.872544205668105</t>
  </si>
  <si>
    <t>0.00684306818048701</t>
  </si>
  <si>
    <t>-0.00684014491123356</t>
  </si>
  <si>
    <t>0.872557327718643</t>
  </si>
  <si>
    <t>-0.00683037607867432</t>
  </si>
  <si>
    <t>0.872787215254423</t>
  </si>
  <si>
    <t>-0.00681339612357676</t>
  </si>
  <si>
    <t>0.87324544661963</t>
  </si>
  <si>
    <t>0.00680506302496339</t>
  </si>
  <si>
    <t>0.873429841749809</t>
  </si>
  <si>
    <t>0.00679673623981613</t>
  </si>
  <si>
    <t>0.873614024390641</t>
  </si>
  <si>
    <t>-0.00678521921326371</t>
  </si>
  <si>
    <t>0.873899222296913</t>
  </si>
  <si>
    <t>0.00677980675508265</t>
  </si>
  <si>
    <t>0.873911563274139</t>
  </si>
  <si>
    <t>0.00678103056150208</t>
  </si>
  <si>
    <t>0.00677707183546108</t>
  </si>
  <si>
    <t>0.873918643791223</t>
  </si>
  <si>
    <t>-0.00676974047190903</t>
  </si>
  <si>
    <t>0.874071251909682</t>
  </si>
  <si>
    <t>0.00676457449557999</t>
  </si>
  <si>
    <t>0.874077310483713</t>
  </si>
  <si>
    <t>-0.00675896334777641</t>
  </si>
  <si>
    <t>0.87417390355620594</t>
  </si>
  <si>
    <t>-0.00675468312057225</t>
  </si>
  <si>
    <t>0.874227619351518</t>
  </si>
  <si>
    <t>-0.00675195715322886</t>
  </si>
  <si>
    <t>-0.00674973169515763</t>
  </si>
  <si>
    <t>-0.00673673715959784</t>
  </si>
  <si>
    <t>0.874559403537276</t>
  </si>
  <si>
    <t>0.00672597133877991</t>
  </si>
  <si>
    <t>0.874820635064796</t>
  </si>
  <si>
    <t>0.00672210247548287</t>
  </si>
  <si>
    <t>0.874863559534436</t>
  </si>
  <si>
    <t>0.00671034099409199</t>
  </si>
  <si>
    <t>0.874997214427747</t>
  </si>
  <si>
    <t>0.00671188856967189</t>
  </si>
  <si>
    <t>-0.0067133393736517</t>
  </si>
  <si>
    <t>0.00669600188029856</t>
  </si>
  <si>
    <t>0.875371450982069</t>
  </si>
  <si>
    <t>0.00668603529447275</t>
  </si>
  <si>
    <t>0.875607304264951</t>
  </si>
  <si>
    <t>-0.00666866196163569</t>
  </si>
  <si>
    <t>0.875928969243631</t>
  </si>
  <si>
    <t>-0.00666832766630751</t>
  </si>
  <si>
    <t>-0.00667290748245903</t>
  </si>
  <si>
    <t>-0.00666043934592824</t>
  </si>
  <si>
    <t>0.876099006435728</t>
  </si>
  <si>
    <t>-0.00664653261408582</t>
  </si>
  <si>
    <t>0.87645946915999</t>
  </si>
  <si>
    <t>-0.00664384465776443</t>
  </si>
  <si>
    <t>0.876464927431123</t>
  </si>
  <si>
    <t>-0.00664030100096291</t>
  </si>
  <si>
    <t>0.876497460714661</t>
  </si>
  <si>
    <t>0.00663221671001093</t>
  </si>
  <si>
    <t>0.876594061087454</t>
  </si>
  <si>
    <t>0.00663244530683874</t>
  </si>
  <si>
    <t>0.00660882973827346</t>
  </si>
  <si>
    <t>0.877201582727713</t>
  </si>
  <si>
    <t>0.00660798151476977</t>
  </si>
  <si>
    <t>0.00660475139103432</t>
  </si>
  <si>
    <t>0.877224152938346</t>
  </si>
  <si>
    <t>0.00659940537596712</t>
  </si>
  <si>
    <t>0.877313656294176</t>
  </si>
  <si>
    <t>0.0065905305636922</t>
  </si>
  <si>
    <t>0.877514780193241</t>
  </si>
  <si>
    <t>-0.00658601251236461</t>
  </si>
  <si>
    <t>0.877578072518109</t>
  </si>
  <si>
    <t>0.00658069233560785</t>
  </si>
  <si>
    <t>0.877666731433804</t>
  </si>
  <si>
    <t>-0.00656286072912709</t>
  </si>
  <si>
    <t>0.87812703924969</t>
  </si>
  <si>
    <t>0.00655169460738157</t>
  </si>
  <si>
    <t>0.87813513893833</t>
  </si>
  <si>
    <t>0.00655077556655564</t>
  </si>
  <si>
    <t>-0.00655196992442677</t>
  </si>
  <si>
    <t>-0.00654536873503913</t>
  </si>
  <si>
    <t>0.878226485857684</t>
  </si>
  <si>
    <t>0.00654098788818784</t>
  </si>
  <si>
    <t>0.87828538309234</t>
  </si>
  <si>
    <t>-0.00653561578565286</t>
  </si>
  <si>
    <t>0.878295996416571</t>
  </si>
  <si>
    <t>0.00653639569983349</t>
  </si>
  <si>
    <t>-0.00652737761621696</t>
  </si>
  <si>
    <t>0.878476831535237</t>
  </si>
  <si>
    <t>-0.00651609679685756</t>
  </si>
  <si>
    <t>0.878741793003045</t>
  </si>
  <si>
    <t>0.00651144018687079</t>
  </si>
  <si>
    <t>0.00651370572466077</t>
  </si>
  <si>
    <t>0.00649970614910553</t>
  </si>
  <si>
    <t>0.878828645834647</t>
  </si>
  <si>
    <t>-0.00650044525310623</t>
  </si>
  <si>
    <t>0.00649861686217046</t>
  </si>
  <si>
    <t>0.00650483203057535</t>
  </si>
  <si>
    <t>0.00649272622110491</t>
  </si>
  <si>
    <t>0.878935201703331</t>
  </si>
  <si>
    <t>0.0064816238918227204</t>
  </si>
  <si>
    <t>0.879206447342453</t>
  </si>
  <si>
    <t>0.00647875721483283</t>
  </si>
  <si>
    <t>0.879217418182142</t>
  </si>
  <si>
    <t>0.0064754547686422</t>
  </si>
  <si>
    <t>0.879242159095353</t>
  </si>
  <si>
    <t>0.00645769832450655</t>
  </si>
  <si>
    <t>0.87956435881008</t>
  </si>
  <si>
    <t>-0.00646241874107763</t>
  </si>
  <si>
    <t>-0.00646012214775068</t>
  </si>
  <si>
    <t>0.00645454223478842</t>
  </si>
  <si>
    <t>0.879584455434</t>
  </si>
  <si>
    <t>0.00644148798422844</t>
  </si>
  <si>
    <t>0.879775443171954</t>
  </si>
  <si>
    <t>-0.00644093622937516</t>
  </si>
  <si>
    <t>0.00643418919674232</t>
  </si>
  <si>
    <t>0.879908955994236</t>
  </si>
  <si>
    <t>-0.00642689265638589</t>
  </si>
  <si>
    <t>0.880059814809738</t>
  </si>
  <si>
    <t>0.00642375645302753</t>
  </si>
  <si>
    <t>0.880079255361885</t>
  </si>
  <si>
    <t>0.0064126600496193</t>
  </si>
  <si>
    <t>0.880283575084515</t>
  </si>
  <si>
    <t>-0.00641224554220089</t>
  </si>
  <si>
    <t>-0.00640582033813484</t>
  </si>
  <si>
    <t>0.880406872892133</t>
  </si>
  <si>
    <t>-0.00635227838735042</t>
  </si>
  <si>
    <t>0.882018438352331</t>
  </si>
  <si>
    <t>-0.00634660600929099</t>
  </si>
  <si>
    <t>0.882117882300414</t>
  </si>
  <si>
    <t>-0.00632605774302753</t>
  </si>
  <si>
    <t>0.882687295089297</t>
  </si>
  <si>
    <t>-0.00631959494153169</t>
  </si>
  <si>
    <t>0.882811675176038</t>
  </si>
  <si>
    <t>-0.00631455968531534</t>
  </si>
  <si>
    <t>0.882890943963279</t>
  </si>
  <si>
    <t>-0.00630282254651358</t>
  </si>
  <si>
    <t>0.883181933733675</t>
  </si>
  <si>
    <t>-0.00629376370569895</t>
  </si>
  <si>
    <t>0.883308456782448</t>
  </si>
  <si>
    <t>-0.00629577966930109</t>
  </si>
  <si>
    <t>0.0062899133146368</t>
  </si>
  <si>
    <t>0.883350260283827</t>
  </si>
  <si>
    <t>0.00628105773925363</t>
  </si>
  <si>
    <t>0.88347033108649</t>
  </si>
  <si>
    <t>-0.0062818831857743</t>
  </si>
  <si>
    <t>0.00626717128577686</t>
  </si>
  <si>
    <t>0.883749268270674</t>
  </si>
  <si>
    <t>-0.00626850849033712</t>
  </si>
  <si>
    <t>-0.00626380880192635</t>
  </si>
  <si>
    <t>0.883775632788851</t>
  </si>
  <si>
    <t>0.00625715929849861</t>
  </si>
  <si>
    <t>0.88390579930853</t>
  </si>
  <si>
    <t>-0.00625422742887938</t>
  </si>
  <si>
    <t>0.883918556190533</t>
  </si>
  <si>
    <t>0.00625064923355454</t>
  </si>
  <si>
    <t>0.883951721745596</t>
  </si>
  <si>
    <t>-0.00623684918830718</t>
  </si>
  <si>
    <t>0.884307649727715</t>
  </si>
  <si>
    <t>0.00622966458665536</t>
  </si>
  <si>
    <t>0.884374821302641</t>
  </si>
  <si>
    <t>-0.00623142303117719</t>
  </si>
  <si>
    <t>0.00622460462655182</t>
  </si>
  <si>
    <t>0.884454740303338</t>
  </si>
  <si>
    <t>0.00619966889325423</t>
  </si>
  <si>
    <t>0.885162199693572</t>
  </si>
  <si>
    <t>0.00617299447136369</t>
  </si>
  <si>
    <t>0.88584466098736</t>
  </si>
  <si>
    <t>0.00616261004347855</t>
  </si>
  <si>
    <t>0.88609262862175</t>
  </si>
  <si>
    <t>0.00615791564899652</t>
  </si>
  <si>
    <t>0.886160906492461</t>
  </si>
  <si>
    <t>-0.00614320169972141</t>
  </si>
  <si>
    <t>0.886305668397256</t>
  </si>
  <si>
    <t>0.00614403895011462</t>
  </si>
  <si>
    <t>-0.00615009606942891</t>
  </si>
  <si>
    <t>0.00614549327964105</t>
  </si>
  <si>
    <t>0.00613302833972122</t>
  </si>
  <si>
    <t>0.886546881464783</t>
  </si>
  <si>
    <t>-0.006121663615914</t>
  </si>
  <si>
    <t>0.886825689195615</t>
  </si>
  <si>
    <t>0.00611779014974623</t>
  </si>
  <si>
    <t>0.886867995619269</t>
  </si>
  <si>
    <t>-0.00611153559555337</t>
  </si>
  <si>
    <t>0.886985459392918</t>
  </si>
  <si>
    <t>0.00610177187862872</t>
  </si>
  <si>
    <t>0.887213680808272</t>
  </si>
  <si>
    <t>0.00608876788199257</t>
  </si>
  <si>
    <t>0.887544169956192</t>
  </si>
  <si>
    <t>0.00607983109409081</t>
  </si>
  <si>
    <t>0.88774625686618</t>
  </si>
  <si>
    <t>-0.0060509522849072</t>
  </si>
  <si>
    <t>0.888314305582645</t>
  </si>
  <si>
    <t>0.00605425418181103</t>
  </si>
  <si>
    <t>-0.00604915644442066</t>
  </si>
  <si>
    <t>0.00605243624456838</t>
  </si>
  <si>
    <t>-0.00602601615341528</t>
  </si>
  <si>
    <t>0.888724398579292</t>
  </si>
  <si>
    <t>-0.00603358035811381</t>
  </si>
  <si>
    <t>0.00603038171482538</t>
  </si>
  <si>
    <t>-0.00602697866008998</t>
  </si>
  <si>
    <t>0.00601799715560224</t>
  </si>
  <si>
    <t>0.888737312073112</t>
  </si>
  <si>
    <t>0.00601934422437089</t>
  </si>
  <si>
    <t>-0.00602183645221264</t>
  </si>
  <si>
    <t>0.00601366707303389</t>
  </si>
  <si>
    <t>0.888757279933888</t>
  </si>
  <si>
    <t>-0.00601229124458048</t>
  </si>
  <si>
    <t>-0.00599730869521572</t>
  </si>
  <si>
    <t>0.888848401443285</t>
  </si>
  <si>
    <t>0.00599418375486124</t>
  </si>
  <si>
    <t>0.00600343963650409</t>
  </si>
  <si>
    <t>-0.00599502561024602</t>
  </si>
  <si>
    <t>-0.00600384793549247</t>
  </si>
  <si>
    <t>0.00599583215543658</t>
  </si>
  <si>
    <t>0.0059767581323005</t>
  </si>
  <si>
    <t>0.889237888941666</t>
  </si>
  <si>
    <t>-0.00596469433527416</t>
  </si>
  <si>
    <t>0.889253108684131</t>
  </si>
  <si>
    <t>0.00595959785423144</t>
  </si>
  <si>
    <t>-0.00596814499125885</t>
  </si>
  <si>
    <t>0.00597008764427311</t>
  </si>
  <si>
    <t>-0.0059622453400242</t>
  </si>
  <si>
    <t>-0.00596938937046298</t>
  </si>
  <si>
    <t>0.00595598048306564</t>
  </si>
  <si>
    <t>-0.00595665875362346</t>
  </si>
  <si>
    <t>-0.00594788293937069</t>
  </si>
  <si>
    <t>0.889428347237868</t>
  </si>
  <si>
    <t>-0.0059384807479183</t>
  </si>
  <si>
    <t>0.889487959036828</t>
  </si>
  <si>
    <t>-0.00593838021619644</t>
  </si>
  <si>
    <t>0.00594149459570939</t>
  </si>
  <si>
    <t>-0.00592185451837755</t>
  </si>
  <si>
    <t>0.889928702452803</t>
  </si>
  <si>
    <t>0.00589986911522834</t>
  </si>
  <si>
    <t>0.890464104583169</t>
  </si>
  <si>
    <t>0.00589978560728264</t>
  </si>
  <si>
    <t>0.0058937879353154</t>
  </si>
  <si>
    <t>0.890573080850437</t>
  </si>
  <si>
    <t>0.00587630322761663</t>
  </si>
  <si>
    <t>0.890906637289556</t>
  </si>
  <si>
    <t>-0.0058755826006306</t>
  </si>
  <si>
    <t>-0.00587564926446981</t>
  </si>
  <si>
    <t>0.00587237499097987</t>
  </si>
  <si>
    <t>0.890927679262563</t>
  </si>
  <si>
    <t>-0.00585106679918852</t>
  </si>
  <si>
    <t>0.891293317615007</t>
  </si>
  <si>
    <t>0.00585060722430491</t>
  </si>
  <si>
    <t>-0.00585534171099039</t>
  </si>
  <si>
    <t>0.00585427067868283</t>
  </si>
  <si>
    <t>0.00584606371824842</t>
  </si>
  <si>
    <t>0.891356409421584</t>
  </si>
  <si>
    <t>-0.00583740015846855</t>
  </si>
  <si>
    <t>0.891549249853</t>
  </si>
  <si>
    <t>0.0058318508384485</t>
  </si>
  <si>
    <t>0.891643998397177</t>
  </si>
  <si>
    <t>0.00580010584674468</t>
  </si>
  <si>
    <t>0.892483671989271</t>
  </si>
  <si>
    <t>-0.00578007198021989</t>
  </si>
  <si>
    <t>0.89303456284754</t>
  </si>
  <si>
    <t>-0.00577358377204694</t>
  </si>
  <si>
    <t>0.893158797111957</t>
  </si>
  <si>
    <t>-0.0057419345498044</t>
  </si>
  <si>
    <t>0.893208494733257</t>
  </si>
  <si>
    <t>0.00573221850989278</t>
  </si>
  <si>
    <t>-0.00574348392233901</t>
  </si>
  <si>
    <t>-0.00575777018038381</t>
  </si>
  <si>
    <t>0.00573133119436736</t>
  </si>
  <si>
    <t>-0.0057596775702596</t>
  </si>
  <si>
    <t>-0.00573919332088499</t>
  </si>
  <si>
    <t>0.00573996996990926</t>
  </si>
  <si>
    <t>0.00573854549243616</t>
  </si>
  <si>
    <t>0.0057523378338088</t>
  </si>
  <si>
    <t>0.00573130728840712</t>
  </si>
  <si>
    <t>-0.00574334635242023</t>
  </si>
  <si>
    <t>-0.00575230191661125</t>
  </si>
  <si>
    <t>-0.00574137248096379</t>
  </si>
  <si>
    <t>-0.00574801810219072</t>
  </si>
  <si>
    <t>-0.00572744987696265</t>
  </si>
  <si>
    <t>0.893249838962619</t>
  </si>
  <si>
    <t>0.00572233369139434</t>
  </si>
  <si>
    <t>0.893250773876724</t>
  </si>
  <si>
    <t>-0.0057247476854606</t>
  </si>
  <si>
    <t>-0.0057074962419532</t>
  </si>
  <si>
    <t>0.893637490918847</t>
  </si>
  <si>
    <t>0.00568674627334168</t>
  </si>
  <si>
    <t>0.894210191500638</t>
  </si>
  <si>
    <t>0.00567680969493839</t>
  </si>
  <si>
    <t>0.894282571966821</t>
  </si>
  <si>
    <t>-0.00567899287500548</t>
  </si>
  <si>
    <t>0.00568013730892617</t>
  </si>
  <si>
    <t>0.00565947573876218</t>
  </si>
  <si>
    <t>0.894667637752708</t>
  </si>
  <si>
    <t>0.00565979398061446</t>
  </si>
  <si>
    <t>-0.0056473112029541</t>
  </si>
  <si>
    <t>0.894970150552933</t>
  </si>
  <si>
    <t>0.00562261718216378</t>
  </si>
  <si>
    <t>0.895666744864866</t>
  </si>
  <si>
    <t>0.00560681117503647</t>
  </si>
  <si>
    <t>0.896083771516594</t>
  </si>
  <si>
    <t>-0.00559829604523629</t>
  </si>
  <si>
    <t>0.896271439469172</t>
  </si>
  <si>
    <t>0.00558706739260028</t>
  </si>
  <si>
    <t>0.896544446405858</t>
  </si>
  <si>
    <t>-0.00558396793795687</t>
  </si>
  <si>
    <t>0.896561735154618</t>
  </si>
  <si>
    <t>-0.00557470712729243</t>
  </si>
  <si>
    <t>0.896772811880308</t>
  </si>
  <si>
    <t>0.00556667986540187</t>
  </si>
  <si>
    <t>0.896945073950089</t>
  </si>
  <si>
    <t>0.00555278237313681</t>
  </si>
  <si>
    <t>0.897105465945377</t>
  </si>
  <si>
    <t>-0.00555770704927093</t>
  </si>
  <si>
    <t>-0.00555616230711221</t>
  </si>
  <si>
    <t>-0.00555137720047343</t>
  </si>
  <si>
    <t>0.00554408321554032</t>
  </si>
  <si>
    <t>0.897254610239017</t>
  </si>
  <si>
    <t>0.00552967015135855</t>
  </si>
  <si>
    <t>0.897533196650863</t>
  </si>
  <si>
    <t>0.00552756909991549</t>
  </si>
  <si>
    <t>-0.00552883902645465</t>
  </si>
  <si>
    <t>0.00551962569320612</t>
  </si>
  <si>
    <t>0.89770270857568</t>
  </si>
  <si>
    <t>0.00550705625308398</t>
  </si>
  <si>
    <t>0.898017639292212</t>
  </si>
  <si>
    <t>0.00550177221422125</t>
  </si>
  <si>
    <t>0.898103513511714</t>
  </si>
  <si>
    <t>0.005486040481566</t>
  </si>
  <si>
    <t>0.898437554260761</t>
  </si>
  <si>
    <t>-0.00548718565858216</t>
  </si>
  <si>
    <t>0.0054789642148068</t>
  </si>
  <si>
    <t>0.898444777836059</t>
  </si>
  <si>
    <t>0.0054799564671203</t>
  </si>
  <si>
    <t>0.00547559823631497</t>
  </si>
  <si>
    <t>-0.00547646719388719</t>
  </si>
  <si>
    <t>-0.00546775970210178</t>
  </si>
  <si>
    <t>0.898610876556929</t>
  </si>
  <si>
    <t>-0.00546408764480864</t>
  </si>
  <si>
    <t>0.898646031810582</t>
  </si>
  <si>
    <t>-0.00546000139448041</t>
  </si>
  <si>
    <t>0.898694198781676</t>
  </si>
  <si>
    <t>-0.00545302261288483</t>
  </si>
  <si>
    <t>0.898766549691196</t>
  </si>
  <si>
    <t>0.0054505023074835</t>
  </si>
  <si>
    <t>-0.00545003835211203</t>
  </si>
  <si>
    <t>0.00544535435832168</t>
  </si>
  <si>
    <t>0.898833480163744</t>
  </si>
  <si>
    <t>-0.00543680841580573</t>
  </si>
  <si>
    <t>0.898861294616848</t>
  </si>
  <si>
    <t>0.00543712357034631</t>
  </si>
  <si>
    <t>0.00544152846557243</t>
  </si>
  <si>
    <t>0.00542414655618893</t>
  </si>
  <si>
    <t>0.89912314713273</t>
  </si>
  <si>
    <t>0.00542226729712466</t>
  </si>
  <si>
    <t>0.00541917052762068</t>
  </si>
  <si>
    <t>0.00541825585362382</t>
  </si>
  <si>
    <t>-0.00540739096876507</t>
  </si>
  <si>
    <t>0.899303913106576</t>
  </si>
  <si>
    <t>-0.00540791238003946</t>
  </si>
  <si>
    <t>0.00540287864612002</t>
  </si>
  <si>
    <t>0.899365393895754</t>
  </si>
  <si>
    <t>0.00538897408537532</t>
  </si>
  <si>
    <t>0.899721745584608</t>
  </si>
  <si>
    <t>-0.00537572974914692</t>
  </si>
  <si>
    <t>0.900039521310028</t>
  </si>
  <si>
    <t>0.00537018480070464</t>
  </si>
  <si>
    <t>0.00536863099304623</t>
  </si>
  <si>
    <t>-0.00537151868583591</t>
  </si>
  <si>
    <t>-0.00536260226218277</t>
  </si>
  <si>
    <t>0.900148543733189</t>
  </si>
  <si>
    <t>-0.00535860636933263</t>
  </si>
  <si>
    <t>0.900171814152371</t>
  </si>
  <si>
    <t>0.00534216137558921</t>
  </si>
  <si>
    <t>0.900469221696774</t>
  </si>
  <si>
    <t>-0.00533216486181571</t>
  </si>
  <si>
    <t>0.900702711547446</t>
  </si>
  <si>
    <t>0.00532813659544977</t>
  </si>
  <si>
    <t>0.900748892309983</t>
  </si>
  <si>
    <t>-0.0053172194923154</t>
  </si>
  <si>
    <t>0.901011236853436</t>
  </si>
  <si>
    <t>-0.00530456972087153</t>
  </si>
  <si>
    <t>0.901247673450623</t>
  </si>
  <si>
    <t>0.00527843101815474</t>
  </si>
  <si>
    <t>0.901987605284206</t>
  </si>
  <si>
    <t>-0.00525399370460918</t>
  </si>
  <si>
    <t>0.902433133285703</t>
  </si>
  <si>
    <t>-0.00525977302423005</t>
  </si>
  <si>
    <t>-0.00525767302725238</t>
  </si>
  <si>
    <t>0.00525611992962065</t>
  </si>
  <si>
    <t>0.00525026166803604</t>
  </si>
  <si>
    <t>0.902469902634278</t>
  </si>
  <si>
    <t>0.00524301941667184</t>
  </si>
  <si>
    <t>0.902599868853878</t>
  </si>
  <si>
    <t>0.00524099849704388</t>
  </si>
  <si>
    <t>0.005237107254269</t>
  </si>
  <si>
    <t>0.90264161876521</t>
  </si>
  <si>
    <t>0.00522328538384301</t>
  </si>
  <si>
    <t>0.902959919812163</t>
  </si>
  <si>
    <t>0.00521780990853806</t>
  </si>
  <si>
    <t>0.00521961514636436</t>
  </si>
  <si>
    <t>0.00521671654670561</t>
  </si>
  <si>
    <t>-0.00521346351575165</t>
  </si>
  <si>
    <t>0.902981626707763</t>
  </si>
  <si>
    <t>0.00520677286734733</t>
  </si>
  <si>
    <t>0.903111129125567</t>
  </si>
  <si>
    <t>-0.00519588610062054</t>
  </si>
  <si>
    <t>0.903293175860021</t>
  </si>
  <si>
    <t>-0.00519583574936918</t>
  </si>
  <si>
    <t>0.00519328331796445</t>
  </si>
  <si>
    <t>0.00517510561135969</t>
  </si>
  <si>
    <t>0.90378279160967</t>
  </si>
  <si>
    <t>0.00517224464613092</t>
  </si>
  <si>
    <t>0.903792152516314</t>
  </si>
  <si>
    <t>-0.00516826539554678</t>
  </si>
  <si>
    <t>0.903836572290929</t>
  </si>
  <si>
    <t>-0.00515333332019283</t>
  </si>
  <si>
    <t>0.904188713349058</t>
  </si>
  <si>
    <t>0.00514721687469236</t>
  </si>
  <si>
    <t>0.904255391042263</t>
  </si>
  <si>
    <t>-0.00513408638961193</t>
  </si>
  <si>
    <t>0.904506266934964</t>
  </si>
  <si>
    <t>0.00513600528753426</t>
  </si>
  <si>
    <t>-0.00512934555586691</t>
  </si>
  <si>
    <t>0.904574503951301</t>
  </si>
  <si>
    <t>-0.00511325136321795</t>
  </si>
  <si>
    <t>0.904905815385197</t>
  </si>
  <si>
    <t>0.00511461826234188</t>
  </si>
  <si>
    <t>0.00511108185833708</t>
  </si>
  <si>
    <t>0.00510635438237714</t>
  </si>
  <si>
    <t>0.904973598660679</t>
  </si>
  <si>
    <t>-0.00510100408566312</t>
  </si>
  <si>
    <t>0.905060891010658</t>
  </si>
  <si>
    <t>0.00509078866499223</t>
  </si>
  <si>
    <t>0.905300618261361</t>
  </si>
  <si>
    <t>-0.00508634351628542</t>
  </si>
  <si>
    <t>0.90535952383897</t>
  </si>
  <si>
    <t>-0.00507866012633188</t>
  </si>
  <si>
    <t>0.905519881915903</t>
  </si>
  <si>
    <t>0.00504147750771548</t>
  </si>
  <si>
    <t>0.90660455208432</t>
  </si>
  <si>
    <t>0.00503588442056861</t>
  </si>
  <si>
    <t>0.906699346366416</t>
  </si>
  <si>
    <t>0.00503241938299617</t>
  </si>
  <si>
    <t>0.906727450641955</t>
  </si>
  <si>
    <t>-0.00502517002150801</t>
  </si>
  <si>
    <t>0.906874123320322</t>
  </si>
  <si>
    <t>-0.00501466178079497</t>
  </si>
  <si>
    <t>0.907009839308079</t>
  </si>
  <si>
    <t>0.00500121199872919</t>
  </si>
  <si>
    <t>-0.00500359976824953</t>
  </si>
  <si>
    <t>0.00500532076383921</t>
  </si>
  <si>
    <t>-0.00500501309651873</t>
  </si>
  <si>
    <t>-0.00500029026199418</t>
  </si>
  <si>
    <t>0.0050122775525482</t>
  </si>
  <si>
    <t>-0.00500531081681568</t>
  </si>
  <si>
    <t>0.00499652606741558</t>
  </si>
  <si>
    <t>0.907047286064259</t>
  </si>
  <si>
    <t>-0.004985884147039</t>
  </si>
  <si>
    <t>0.907300088819815</t>
  </si>
  <si>
    <t>0.00497541084731046</t>
  </si>
  <si>
    <t>0.907386707406023</t>
  </si>
  <si>
    <t>0.00497768744208113</t>
  </si>
  <si>
    <t>0.00497977829838164</t>
  </si>
  <si>
    <t>-0.00496978388304368</t>
  </si>
  <si>
    <t>0.907402017720201</t>
  </si>
  <si>
    <t>0.00497203258271559</t>
  </si>
  <si>
    <t>-0.00495702177507161</t>
  </si>
  <si>
    <t>0.907721084666438</t>
  </si>
  <si>
    <t>-0.00495057618874423</t>
  </si>
  <si>
    <t>0.907842408674448</t>
  </si>
  <si>
    <t>-0.00493889104134587</t>
  </si>
  <si>
    <t>0.908127722913357</t>
  </si>
  <si>
    <t>-0.00493314007673007</t>
  </si>
  <si>
    <t>0.908219820427809</t>
  </si>
  <si>
    <t>-0.00492725409766995</t>
  </si>
  <si>
    <t>0.00492566663631456</t>
  </si>
  <si>
    <t>0.00492863762722135</t>
  </si>
  <si>
    <t>0.00491868563674259</t>
  </si>
  <si>
    <t>0.908357833726977</t>
  </si>
  <si>
    <t>-0.00491581876896456</t>
  </si>
  <si>
    <t>0.908367101018326</t>
  </si>
  <si>
    <t>0.0049098169198424</t>
  </si>
  <si>
    <t>0.908474455627742</t>
  </si>
  <si>
    <t>-0.0049064782572824</t>
  </si>
  <si>
    <t>0.908498477106277</t>
  </si>
  <si>
    <t>0.00488445730536457</t>
  </si>
  <si>
    <t>0.909106994781524</t>
  </si>
  <si>
    <t>-0.00487822513745647</t>
  </si>
  <si>
    <t>0.909221501802065</t>
  </si>
  <si>
    <t>0.00486216821491639</t>
  </si>
  <si>
    <t>0.909643378082549</t>
  </si>
  <si>
    <t>-0.00483155896402676</t>
  </si>
  <si>
    <t>0.910439995008911</t>
  </si>
  <si>
    <t>0.00482583759515523</t>
  </si>
  <si>
    <t>0.910538432505787</t>
  </si>
  <si>
    <t>0.00481752338641448</t>
  </si>
  <si>
    <t>0.91071797805381</t>
  </si>
  <si>
    <t>-0.00478813466274657</t>
  </si>
  <si>
    <t>0.911518080028751</t>
  </si>
  <si>
    <t>-0.00478679691276422</t>
  </si>
  <si>
    <t>-0.00477571759455432</t>
  </si>
  <si>
    <t>0.911784069175162</t>
  </si>
  <si>
    <t>-0.00476475979121723</t>
  </si>
  <si>
    <t>0.911884925403183</t>
  </si>
  <si>
    <t>-0.00476636304674822</t>
  </si>
  <si>
    <t>-0.00476942566059512</t>
  </si>
  <si>
    <t>-0.00476213208657728</t>
  </si>
  <si>
    <t>0.911886480864292</t>
  </si>
  <si>
    <t>0.00475288120443827</t>
  </si>
  <si>
    <t>0.912095188144796</t>
  </si>
  <si>
    <t>0.00474176726911617</t>
  </si>
  <si>
    <t>0.912362146492905</t>
  </si>
  <si>
    <t>0.00473833163670752</t>
  </si>
  <si>
    <t>0.91238893968774</t>
  </si>
  <si>
    <t>-0.00472996101107268</t>
  </si>
  <si>
    <t>0.912570064040815</t>
  </si>
  <si>
    <t>0.00472172094900267</t>
  </si>
  <si>
    <t>0.912747087844803</t>
  </si>
  <si>
    <t>-0.00471286817263582</t>
  </si>
  <si>
    <t>0.912943255080993</t>
  </si>
  <si>
    <t>-0.0047084940018092</t>
  </si>
  <si>
    <t>0.912999356009267</t>
  </si>
  <si>
    <t>0.00468817015654518</t>
  </si>
  <si>
    <t>0.913554193115578</t>
  </si>
  <si>
    <t>-0.00467880805661044</t>
  </si>
  <si>
    <t>0.913766225129504</t>
  </si>
  <si>
    <t>0.00466841975496003</t>
  </si>
  <si>
    <t>0.913841247914128</t>
  </si>
  <si>
    <t>0.00466507332900129</t>
  </si>
  <si>
    <t>0.0046643765768782</t>
  </si>
  <si>
    <t>-0.00466848441626621</t>
  </si>
  <si>
    <t>-0.00466349939406357</t>
  </si>
  <si>
    <t>-0.00463857377677376</t>
  </si>
  <si>
    <t>0.914523059329235</t>
  </si>
  <si>
    <t>-0.00463652325186122</t>
  </si>
  <si>
    <t>-0.00463196381113548</t>
  </si>
  <si>
    <t>0.914584830869391</t>
  </si>
  <si>
    <t>-0.00462475488524858</t>
  </si>
  <si>
    <t>0.914729409256887</t>
  </si>
  <si>
    <t>-0.00460482201518718</t>
  </si>
  <si>
    <t>0.915271681428248</t>
  </si>
  <si>
    <t>-0.00460205835219861</t>
  </si>
  <si>
    <t>0.915277271015426</t>
  </si>
  <si>
    <t>0.00459379206172847</t>
  </si>
  <si>
    <t>0.915374049100381</t>
  </si>
  <si>
    <t>0.00459590495070925</t>
  </si>
  <si>
    <t>0.00458590078095244</t>
  </si>
  <si>
    <t>0.915539873775907</t>
  </si>
  <si>
    <t>0.0045730054079217</t>
  </si>
  <si>
    <t>0.915700277004454</t>
  </si>
  <si>
    <t>0.00457042579468632</t>
  </si>
  <si>
    <t>0.00457706913231936</t>
  </si>
  <si>
    <t>-0.00457186665500603</t>
  </si>
  <si>
    <t>0.00456779546006362</t>
  </si>
  <si>
    <t>0.915701678697418</t>
  </si>
  <si>
    <t>0.00455895624265234</t>
  </si>
  <si>
    <t>0.915897041023422</t>
  </si>
  <si>
    <t>0.00455053790895986</t>
  </si>
  <si>
    <t>0.916079236685297</t>
  </si>
  <si>
    <t>0.00452162249848321</t>
  </si>
  <si>
    <t>0.916397032140837</t>
  </si>
  <si>
    <t>0.00452083714147225</t>
  </si>
  <si>
    <t>-0.00452395726921289</t>
  </si>
  <si>
    <t>0.00452468916989713</t>
  </si>
  <si>
    <t>-0.00453550568993937</t>
  </si>
  <si>
    <t>-0.00452157979112381</t>
  </si>
  <si>
    <t>0.00451748304495302</t>
  </si>
  <si>
    <t>-0.00453414559474377</t>
  </si>
  <si>
    <t>0.00451708416717629</t>
  </si>
  <si>
    <t>-0.00451401104257887</t>
  </si>
  <si>
    <t>0.916412222023926</t>
  </si>
  <si>
    <t>-0.00451085475807735</t>
  </si>
  <si>
    <t>0.916430007033005</t>
  </si>
  <si>
    <t>-0.00450322885934313</t>
  </si>
  <si>
    <t>0.916506565285372</t>
  </si>
  <si>
    <t>0.00450457968965797</t>
  </si>
  <si>
    <t>0.00449002753757033</t>
  </si>
  <si>
    <t>0.916757109997821</t>
  </si>
  <si>
    <t>-0.00449167535844153</t>
  </si>
  <si>
    <t>0.00448170292250536</t>
  </si>
  <si>
    <t>0.916936163303298</t>
  </si>
  <si>
    <t>0.00446266665009896</t>
  </si>
  <si>
    <t>0.917368706589441</t>
  </si>
  <si>
    <t>-0.0044626916769727</t>
  </si>
  <si>
    <t>0.00445620833139021</t>
  </si>
  <si>
    <t>0.91740869336334</t>
  </si>
  <si>
    <t>-0.00445640489392294</t>
  </si>
  <si>
    <t>-0.00442734862453257</t>
  </si>
  <si>
    <t>0.918162085197203</t>
  </si>
  <si>
    <t>0.00442688440331275</t>
  </si>
  <si>
    <t>0.00441269727276742</t>
  </si>
  <si>
    <t>0.918523928286295</t>
  </si>
  <si>
    <t>-0.00440466361478428</t>
  </si>
  <si>
    <t>0.918693747204869</t>
  </si>
  <si>
    <t>0.00439604438791046</t>
  </si>
  <si>
    <t>0.918775171228655</t>
  </si>
  <si>
    <t>0.00439427991662248</t>
  </si>
  <si>
    <t>-0.00439675609959548</t>
  </si>
  <si>
    <t>-0.00439029156915101</t>
  </si>
  <si>
    <t>0.918818749890696</t>
  </si>
  <si>
    <t>0.00438697055669721</t>
  </si>
  <si>
    <t>0.918841509132158</t>
  </si>
  <si>
    <t>0.00438357830607093</t>
  </si>
  <si>
    <t>0.91886648832065</t>
  </si>
  <si>
    <t>-0.00437355797686299</t>
  </si>
  <si>
    <t>0.918951696628558</t>
  </si>
  <si>
    <t>0.0043705400889728</t>
  </si>
  <si>
    <t>-0.00437048032363914</t>
  </si>
  <si>
    <t>-0.00437447238252334</t>
  </si>
  <si>
    <t>-0.00436743844457059</t>
  </si>
  <si>
    <t>0.918965741909433</t>
  </si>
  <si>
    <t>-0.00436125715075176</t>
  </si>
  <si>
    <t>0.919014558032112</t>
  </si>
  <si>
    <t>0.00436068978237565</t>
  </si>
  <si>
    <t>0.00435614270482194</t>
  </si>
  <si>
    <t>0.91907551976515</t>
  </si>
  <si>
    <t>0.00434824841359669</t>
  </si>
  <si>
    <t>0.919221053213543</t>
  </si>
  <si>
    <t>0.00434355833186553</t>
  </si>
  <si>
    <t>0.00434182937377665</t>
  </si>
  <si>
    <t>-0.00434110690189446</t>
  </si>
  <si>
    <t>0.00432942491028194</t>
  </si>
  <si>
    <t>0.919504330966168</t>
  </si>
  <si>
    <t>0.00432551926499867</t>
  </si>
  <si>
    <t>0.919545256522712</t>
  </si>
  <si>
    <t>0.00432168200288345</t>
  </si>
  <si>
    <t>0.919584046991355</t>
  </si>
  <si>
    <t>-0.0043148097355675</t>
  </si>
  <si>
    <t>0.919636621215573</t>
  </si>
  <si>
    <t>0.00431687755980078</t>
  </si>
  <si>
    <t>-0.00429581223013936</t>
  </si>
  <si>
    <t>0.919905357622967</t>
  </si>
  <si>
    <t>0.00429657756237851</t>
  </si>
  <si>
    <t>0.0042970227432596</t>
  </si>
  <si>
    <t>-0.0043012930329608</t>
  </si>
  <si>
    <t>0.00428125669365277</t>
  </si>
  <si>
    <t>0.920277955479608</t>
  </si>
  <si>
    <t>0.00426722482066278</t>
  </si>
  <si>
    <t>0.920553409575951</t>
  </si>
  <si>
    <t>0.00426960500499962</t>
  </si>
  <si>
    <t>0.00425662986094286</t>
  </si>
  <si>
    <t>0.92080257923884</t>
  </si>
  <si>
    <t>-0.00424228878101509</t>
  </si>
  <si>
    <t>0.921006743882433</t>
  </si>
  <si>
    <t>-0.00424438075873845</t>
  </si>
  <si>
    <t>0.00424542048319767</t>
  </si>
  <si>
    <t>-0.00419897136953251</t>
  </si>
  <si>
    <t>0.922177768305078</t>
  </si>
  <si>
    <t>0.00419689280196396</t>
  </si>
  <si>
    <t>-0.00419797394597107</t>
  </si>
  <si>
    <t>-0.00418855333263135</t>
  </si>
  <si>
    <t>0.922275654478934</t>
  </si>
  <si>
    <t>-0.00418879280650556</t>
  </si>
  <si>
    <t>0.00418308038350787</t>
  </si>
  <si>
    <t>0.922365162695982</t>
  </si>
  <si>
    <t>0.00416314729325232</t>
  </si>
  <si>
    <t>0.922904846864287</t>
  </si>
  <si>
    <t>-0.00415637464831711</t>
  </si>
  <si>
    <t>0.923034772492772</t>
  </si>
  <si>
    <t>-0.00414247798391106</t>
  </si>
  <si>
    <t>0.923386467701833</t>
  </si>
  <si>
    <t>0.00410521969735341</t>
  </si>
  <si>
    <t>0.923760209457303</t>
  </si>
  <si>
    <t>-0.00412444344781755</t>
  </si>
  <si>
    <t>0.00412169035632236</t>
  </si>
  <si>
    <t>-0.00410762500251361</t>
  </si>
  <si>
    <t>-0.00410446303042716</t>
  </si>
  <si>
    <t>0.00412630350574344</t>
  </si>
  <si>
    <t>0.00410696541822702</t>
  </si>
  <si>
    <t>0.0041124110548863</t>
  </si>
  <si>
    <t>0.0041186461106271</t>
  </si>
  <si>
    <t>-0.00411039278702305</t>
  </si>
  <si>
    <t>-0.00409593082070086</t>
  </si>
  <si>
    <t>0.923944736650265</t>
  </si>
  <si>
    <t>-0.00408271665874199</t>
  </si>
  <si>
    <t>0.924113031080439</t>
  </si>
  <si>
    <t>-0.00408788367485798</t>
  </si>
  <si>
    <t>0.00408278183518188</t>
  </si>
  <si>
    <t>-0.00407832430218974</t>
  </si>
  <si>
    <t>0.924168731937031</t>
  </si>
  <si>
    <t>-0.00406879259892628</t>
  </si>
  <si>
    <t>0.924222436676057</t>
  </si>
  <si>
    <t>-0.00407364915016513</t>
  </si>
  <si>
    <t>-0.00407130277793481</t>
  </si>
  <si>
    <t>0.00404619038498182</t>
  </si>
  <si>
    <t>0.924651065247341</t>
  </si>
  <si>
    <t>-0.00403234322233307</t>
  </si>
  <si>
    <t>-0.00402817407020291</t>
  </si>
  <si>
    <t>0.00404291544470402</t>
  </si>
  <si>
    <t>-0.00403198944260934</t>
  </si>
  <si>
    <t>0.00403589279537333</t>
  </si>
  <si>
    <t>0.00402651607882712</t>
  </si>
  <si>
    <t>-0.00404049518047592</t>
  </si>
  <si>
    <t>-0.00402830088381365</t>
  </si>
  <si>
    <t>0.00402638283763088</t>
  </si>
  <si>
    <t>-0.00403579536281941</t>
  </si>
  <si>
    <t>0.0039927691337352704</t>
  </si>
  <si>
    <t>0.925048514582085</t>
  </si>
  <si>
    <t>-0.00399295956682102</t>
  </si>
  <si>
    <t>0.00400577845899762</t>
  </si>
  <si>
    <t>0.00399406971438032</t>
  </si>
  <si>
    <t>0.00400076664686524</t>
  </si>
  <si>
    <t>0.00400076528894711</t>
  </si>
  <si>
    <t>-0.00399501085196149</t>
  </si>
  <si>
    <t>0.00398297108223142</t>
  </si>
  <si>
    <t>0.925271975441526</t>
  </si>
  <si>
    <t>-0.00397694452651514</t>
  </si>
  <si>
    <t>0.925378286197025</t>
  </si>
  <si>
    <t>-0.00396398231458979</t>
  </si>
  <si>
    <t>0.925699969013467</t>
  </si>
  <si>
    <t>-0.00393612904385649</t>
  </si>
  <si>
    <t>0.926484082117863</t>
  </si>
  <si>
    <t>0.00392013471211763</t>
  </si>
  <si>
    <t>0.926868043204907</t>
  </si>
  <si>
    <t>-0.00391855266443267</t>
  </si>
  <si>
    <t>-0.00390165476320382</t>
  </si>
  <si>
    <t>0.92731183540783</t>
  </si>
  <si>
    <t>0.00389651129697103</t>
  </si>
  <si>
    <t>0.927390573610094</t>
  </si>
  <si>
    <t>-0.00388592882280385</t>
  </si>
  <si>
    <t>0.927638193903885</t>
  </si>
  <si>
    <t>0.00388245826265481</t>
  </si>
  <si>
    <t>0.927664959269792</t>
  </si>
  <si>
    <t>-0.00387775890909224</t>
  </si>
  <si>
    <t>0.927729873804648</t>
  </si>
  <si>
    <t>-0.00386884067555715</t>
  </si>
  <si>
    <t>0.927791311557539</t>
  </si>
  <si>
    <t>-0.00387001631259049</t>
  </si>
  <si>
    <t>0.0038679537253396</t>
  </si>
  <si>
    <t>-0.00384685039467245</t>
  </si>
  <si>
    <t>0.928365404261767</t>
  </si>
  <si>
    <t>0.00384136507475564</t>
  </si>
  <si>
    <t>0.92845465453036</t>
  </si>
  <si>
    <t>0.00383606849085946</t>
  </si>
  <si>
    <t>0.928538036072173</t>
  </si>
  <si>
    <t>0.00382120017358674</t>
  </si>
  <si>
    <t>0.928918495344329</t>
  </si>
  <si>
    <t>0.00381531425200482</t>
  </si>
  <si>
    <t>0.929020130980812</t>
  </si>
  <si>
    <t>0.00379357313924812</t>
  </si>
  <si>
    <t>0.929613846931708</t>
  </si>
  <si>
    <t>0.00378382819418874</t>
  </si>
  <si>
    <t>0.9297912659553</t>
  </si>
  <si>
    <t>-0.00378263061294057</t>
  </si>
  <si>
    <t>-0.00376300843909591</t>
  </si>
  <si>
    <t>0.930163244498353</t>
  </si>
  <si>
    <t>-0.00375896995608849</t>
  </si>
  <si>
    <t>-0.00375757515687983</t>
  </si>
  <si>
    <t>-0.00376486797125817</t>
  </si>
  <si>
    <t>-0.0037588611539044</t>
  </si>
  <si>
    <t>0.00375287118119307</t>
  </si>
  <si>
    <t>0.930228085985199</t>
  </si>
  <si>
    <t>-0.00374369039838458</t>
  </si>
  <si>
    <t>0.930431796837839</t>
  </si>
  <si>
    <t>0.00373937560530506</t>
  </si>
  <si>
    <t>0.930484541890762</t>
  </si>
  <si>
    <t>0.0037263635545596</t>
  </si>
  <si>
    <t>0.930807056851513</t>
  </si>
  <si>
    <t>0.00371094617668835</t>
  </si>
  <si>
    <t>0.931184735871837</t>
  </si>
  <si>
    <t>-0.00370895607364585</t>
  </si>
  <si>
    <t>0.0036937792332003</t>
  </si>
  <si>
    <t>0.931412003849501</t>
  </si>
  <si>
    <t>0.003694278557478</t>
  </si>
  <si>
    <t>-0.00369509565791838</t>
  </si>
  <si>
    <t>0.00366916040409702</t>
  </si>
  <si>
    <t>0.932054092388056</t>
  </si>
  <si>
    <t>0.00366783914735392</t>
  </si>
  <si>
    <t>-0.00363795052100974</t>
  </si>
  <si>
    <t>0.932818504092524</t>
  </si>
  <si>
    <t>0.00363843254305958</t>
  </si>
  <si>
    <t>0.00361739316237197</t>
  </si>
  <si>
    <t>0.933374719219837</t>
  </si>
  <si>
    <t>0.00361404237589448</t>
  </si>
  <si>
    <t>0.933397348691039</t>
  </si>
  <si>
    <t>-0.00360523077090263</t>
  </si>
  <si>
    <t>0.933508019024482</t>
  </si>
  <si>
    <t>-0.00360605573811408</t>
  </si>
  <si>
    <t>-0.00359149889596793</t>
  </si>
  <si>
    <t>0.933852472775798</t>
  </si>
  <si>
    <t>-0.00358595985750503</t>
  </si>
  <si>
    <t>0.933942904156507</t>
  </si>
  <si>
    <t>0.0035648913075207</t>
  </si>
  <si>
    <t>0.934514746248271</t>
  </si>
  <si>
    <t>0.00354913136517177</t>
  </si>
  <si>
    <t>0.93490244498805</t>
  </si>
  <si>
    <t>-0.00354713716693628</t>
  </si>
  <si>
    <t>0.00353862044956828</t>
  </si>
  <si>
    <t>0.935003737736344</t>
  </si>
  <si>
    <t>-0.00354095728946155</t>
  </si>
  <si>
    <t>0.00353472464025697</t>
  </si>
  <si>
    <t>0.935043138645211</t>
  </si>
  <si>
    <t>-0.0035094185304578</t>
  </si>
  <si>
    <t>0.935583324095675</t>
  </si>
  <si>
    <t>0.00351134499260221</t>
  </si>
  <si>
    <t>0.00351104924690785</t>
  </si>
  <si>
    <t>0.00350371891513238</t>
  </si>
  <si>
    <t>0.935678572227816</t>
  </si>
  <si>
    <t>-0.00349141061059002</t>
  </si>
  <si>
    <t>0.935978582030489</t>
  </si>
  <si>
    <t>-0.00348518560183001</t>
  </si>
  <si>
    <t>0.936090073729266</t>
  </si>
  <si>
    <t>-0.00347826692421978</t>
  </si>
  <si>
    <t>0.936223043522104</t>
  </si>
  <si>
    <t>-0.00346953891580989</t>
  </si>
  <si>
    <t>0.936330653595831</t>
  </si>
  <si>
    <t>0.00347111990684266</t>
  </si>
  <si>
    <t>-0.00345794279633748</t>
  </si>
  <si>
    <t>0.936538658334798</t>
  </si>
  <si>
    <t>0.00345756888524585</t>
  </si>
  <si>
    <t>-0.00344504316163846</t>
  </si>
  <si>
    <t>0.936845231063441</t>
  </si>
  <si>
    <t>-0.00344121295046916</t>
  </si>
  <si>
    <t>0.936882451051055</t>
  </si>
  <si>
    <t>0.00343212815276912</t>
  </si>
  <si>
    <t>0.9370009880604</t>
  </si>
  <si>
    <t>-0.00343430368720381</t>
  </si>
  <si>
    <t>0.00341299013696611</t>
  </si>
  <si>
    <t>0.937430790930201</t>
  </si>
  <si>
    <t>0.00341529173660551</t>
  </si>
  <si>
    <t>-0.00339491029436694</t>
  </si>
  <si>
    <t>0.937909192965654</t>
  </si>
  <si>
    <t>0.00338224207874347</t>
  </si>
  <si>
    <t>0.938219989157411</t>
  </si>
  <si>
    <t>-0.00336597617614374</t>
  </si>
  <si>
    <t>0.938479337184483</t>
  </si>
  <si>
    <t>0.00336810899416359</t>
  </si>
  <si>
    <t>-0.00336597021677104</t>
  </si>
  <si>
    <t>0.00335591351826151</t>
  </si>
  <si>
    <t>0.938627690407078</t>
  </si>
  <si>
    <t>-0.00335643563030787</t>
  </si>
  <si>
    <t>0.00334517827651684</t>
  </si>
  <si>
    <t>0.938694151932956</t>
  </si>
  <si>
    <t>-0.00334423454258791</t>
  </si>
  <si>
    <t>0.00334442492286251</t>
  </si>
  <si>
    <t>0.00333601032929974</t>
  </si>
  <si>
    <t>0.938754845366896</t>
  </si>
  <si>
    <t>-0.00333250932467944</t>
  </si>
  <si>
    <t>0.938781717477231</t>
  </si>
  <si>
    <t>0.00332633885614589</t>
  </si>
  <si>
    <t>0.938891173570725</t>
  </si>
  <si>
    <t>-0.00332099780627723</t>
  </si>
  <si>
    <t>0.938924512904985</t>
  </si>
  <si>
    <t>-0.00331999564302372</t>
  </si>
  <si>
    <t>-0.00329535419024889</t>
  </si>
  <si>
    <t>0.939605300354803</t>
  </si>
  <si>
    <t>-0.00328814153018521</t>
  </si>
  <si>
    <t>0.939746917603849</t>
  </si>
  <si>
    <t>-0.00327157473505057</t>
  </si>
  <si>
    <t>0.940096335260524</t>
  </si>
  <si>
    <t>0.00324610916477328</t>
  </si>
  <si>
    <t>0.940720884748753</t>
  </si>
  <si>
    <t>0.00324742671521091</t>
  </si>
  <si>
    <t>0.00323727818822409</t>
  </si>
  <si>
    <t>0.940871811434213</t>
  </si>
  <si>
    <t>0.00323267325561396</t>
  </si>
  <si>
    <t>-0.00323068043716072</t>
  </si>
  <si>
    <t>0.00323582510961606</t>
  </si>
  <si>
    <t>0.00321930478017593</t>
  </si>
  <si>
    <t>0.941141985501894</t>
  </si>
  <si>
    <t>-0.00321642946709976</t>
  </si>
  <si>
    <t>0.941149330090766</t>
  </si>
  <si>
    <t>0.00319803142955599</t>
  </si>
  <si>
    <t>0.941636554838949</t>
  </si>
  <si>
    <t>0.00318698011062312</t>
  </si>
  <si>
    <t>0.941839374988689</t>
  </si>
  <si>
    <t>-0.00318619240676841</t>
  </si>
  <si>
    <t>0.0031756825237584</t>
  </si>
  <si>
    <t>0.942082656730097</t>
  </si>
  <si>
    <t>-0.00316603492894106</t>
  </si>
  <si>
    <t>0.942299258620965</t>
  </si>
  <si>
    <t>0.00314375423599141</t>
  </si>
  <si>
    <t>0.942906312105342</t>
  </si>
  <si>
    <t>0.00312801985133182</t>
  </si>
  <si>
    <t>0.943310983339433</t>
  </si>
  <si>
    <t>-0.00310314698181097</t>
  </si>
  <si>
    <t>0.943998083087106</t>
  </si>
  <si>
    <t>0.00308869616223557</t>
  </si>
  <si>
    <t>0.944339520989394</t>
  </si>
  <si>
    <t>-0.00308152036679353</t>
  </si>
  <si>
    <t>0.00308496106781417</t>
  </si>
  <si>
    <t>-0.00308165218180444</t>
  </si>
  <si>
    <t>-0.00307760995900634</t>
  </si>
  <si>
    <t>0.944378619083467</t>
  </si>
  <si>
    <t>0.00306707897009371</t>
  </si>
  <si>
    <t>0.944423896886656</t>
  </si>
  <si>
    <t>0.00306608056545579</t>
  </si>
  <si>
    <t>-0.00306687062205452</t>
  </si>
  <si>
    <t>-0.00306556376256329</t>
  </si>
  <si>
    <t>0.00306156580403779</t>
  </si>
  <si>
    <t>0.944432440170816</t>
  </si>
  <si>
    <t>0.00305999688814145</t>
  </si>
  <si>
    <t>0.00304832156315197</t>
  </si>
  <si>
    <t>0.94471133504356</t>
  </si>
  <si>
    <t>0.00303648351961123</t>
  </si>
  <si>
    <t>0.944995225108079</t>
  </si>
  <si>
    <t>0.00301815679064451</t>
  </si>
  <si>
    <t>0.9454794774036</t>
  </si>
  <si>
    <t>0.00301438496642735</t>
  </si>
  <si>
    <t>0.945514196153958</t>
  </si>
  <si>
    <t>-0.00300877603932087</t>
  </si>
  <si>
    <t>0.945547872674472</t>
  </si>
  <si>
    <t>0.00300799908121848</t>
  </si>
  <si>
    <t>0.00300295087390982</t>
  </si>
  <si>
    <t>0.945621989937716</t>
  </si>
  <si>
    <t>-0.00298257809766012</t>
  </si>
  <si>
    <t>0.946169230655487</t>
  </si>
  <si>
    <t>-0.00297405097223364</t>
  </si>
  <si>
    <t>0.946346172196511</t>
  </si>
  <si>
    <t>0.00296675814988794</t>
  </si>
  <si>
    <t>0.00296624931798421</t>
  </si>
  <si>
    <t>-0.00296774395915623</t>
  </si>
  <si>
    <t>0.00294673585042437</t>
  </si>
  <si>
    <t>0.946663512519568</t>
  </si>
  <si>
    <t>-0.00294661507610054</t>
  </si>
  <si>
    <t>0.00295249696398903</t>
  </si>
  <si>
    <t>0.00294536789407168</t>
  </si>
  <si>
    <t>0.00293500479381193</t>
  </si>
  <si>
    <t>0.946737956242526</t>
  </si>
  <si>
    <t>-0.0029364893471238002</t>
  </si>
  <si>
    <t>-0.00293520635784432</t>
  </si>
  <si>
    <t>-0.00292309606970274</t>
  </si>
  <si>
    <t>0.947023584004927</t>
  </si>
  <si>
    <t>-0.00291804946165897</t>
  </si>
  <si>
    <t>0.947097489903934</t>
  </si>
  <si>
    <t>0.00289797963585848</t>
  </si>
  <si>
    <t>0.947531673656164</t>
  </si>
  <si>
    <t>-0.00289601916595497</t>
  </si>
  <si>
    <t>-0.00288296464790467</t>
  </si>
  <si>
    <t>0.947852507162192</t>
  </si>
  <si>
    <t>0.00287044714894616</t>
  </si>
  <si>
    <t>0.947993099545509</t>
  </si>
  <si>
    <t>-0.00287394549232232</t>
  </si>
  <si>
    <t>0.00287296837999329</t>
  </si>
  <si>
    <t>0.00285562183190352</t>
  </si>
  <si>
    <t>0.948041205812691</t>
  </si>
  <si>
    <t>-0.00285668205127674</t>
  </si>
  <si>
    <t>0.00286082835420803</t>
  </si>
  <si>
    <t>0.0028597354052254</t>
  </si>
  <si>
    <t>0.00286252264861686</t>
  </si>
  <si>
    <t>0.00283917723821933</t>
  </si>
  <si>
    <t>0.948362960831202</t>
  </si>
  <si>
    <t>0.00283722260821394</t>
  </si>
  <si>
    <t>0.00283270714646161</t>
  </si>
  <si>
    <t>0.948420334984657</t>
  </si>
  <si>
    <t>0.00280318338477577</t>
  </si>
  <si>
    <t>0.948618234717495</t>
  </si>
  <si>
    <t>0.00280965780502078</t>
  </si>
  <si>
    <t>-0.00280868158429991</t>
  </si>
  <si>
    <t>-0.00281140523217758</t>
  </si>
  <si>
    <t>0.00281572848990298</t>
  </si>
  <si>
    <t>0.0028023979769441</t>
  </si>
  <si>
    <t>-0.00280335080816147</t>
  </si>
  <si>
    <t>0.00281338095300775</t>
  </si>
  <si>
    <t>0.00282026513002675</t>
  </si>
  <si>
    <t>-0.00279759088111581</t>
  </si>
  <si>
    <t>0.948684537322462</t>
  </si>
  <si>
    <t>0.0027924857012079</t>
  </si>
  <si>
    <t>0.948760010036967</t>
  </si>
  <si>
    <t>0.00278888427322843</t>
  </si>
  <si>
    <t>0.948789171865195</t>
  </si>
  <si>
    <t>-0.00278411969502152</t>
  </si>
  <si>
    <t>0.948854141417996</t>
  </si>
  <si>
    <t>-0.0027755021090278</t>
  </si>
  <si>
    <t>0.949037722448981</t>
  </si>
  <si>
    <t>-0.00277235236487671</t>
  </si>
  <si>
    <t>0.949052955408666</t>
  </si>
  <si>
    <t>-0.00276916424392336</t>
  </si>
  <si>
    <t>0.949069368248611</t>
  </si>
  <si>
    <t>0.00275341412236102</t>
  </si>
  <si>
    <t>0.949402278871394</t>
  </si>
  <si>
    <t>-0.0027530378800313</t>
  </si>
  <si>
    <t>-0.00274983270146166</t>
  </si>
  <si>
    <t>0.949419189717597</t>
  </si>
  <si>
    <t>0.00274677105468316</t>
  </si>
  <si>
    <t>0.949431681812977</t>
  </si>
  <si>
    <t>0.00273797888940994</t>
  </si>
  <si>
    <t>0.949620513149523</t>
  </si>
  <si>
    <t>-0.00272339251155963</t>
  </si>
  <si>
    <t>0.949905861493405</t>
  </si>
  <si>
    <t>0.00272439894453918</t>
  </si>
  <si>
    <t>-0.00271117481752737</t>
  </si>
  <si>
    <t>0.950145599115809</t>
  </si>
  <si>
    <t>-0.00270465520541493</t>
  </si>
  <si>
    <t>0.950237080346567</t>
  </si>
  <si>
    <t>-0.00268944274788355</t>
  </si>
  <si>
    <t>0.950577828196298</t>
  </si>
  <si>
    <t>0.0026882621970582</t>
  </si>
  <si>
    <t>-0.00268234139696759</t>
  </si>
  <si>
    <t>0.950678173897497</t>
  </si>
  <si>
    <t>0.00267748302201484</t>
  </si>
  <si>
    <t>0.950745830677253</t>
  </si>
  <si>
    <t>-0.0026649049401583</t>
  </si>
  <si>
    <t>0.951050891083067</t>
  </si>
  <si>
    <t>0.00265648991163325</t>
  </si>
  <si>
    <t>0.951210410548884</t>
  </si>
  <si>
    <t>0.002654398520676</t>
  </si>
  <si>
    <t>-0.00264433772136405</t>
  </si>
  <si>
    <t>0.951437981493777</t>
  </si>
  <si>
    <t>0.00263437540854894</t>
  </si>
  <si>
    <t>0.95162804792218</t>
  </si>
  <si>
    <t>0.00263283504176921</t>
  </si>
  <si>
    <t>0.00262481864356195</t>
  </si>
  <si>
    <t>0.951710892959205</t>
  </si>
  <si>
    <t>0.00262482503929348</t>
  </si>
  <si>
    <t>0.00259054162956902</t>
  </si>
  <si>
    <t>0.952682774558479</t>
  </si>
  <si>
    <t>-0.00258071629279583</t>
  </si>
  <si>
    <t>0.952902936024546</t>
  </si>
  <si>
    <t>-0.00257208437126545</t>
  </si>
  <si>
    <t>0.953086386423169</t>
  </si>
  <si>
    <t>-0.0025613141923869</t>
  </si>
  <si>
    <t>0.95325935935517</t>
  </si>
  <si>
    <t>-0.00256055332866351</t>
  </si>
  <si>
    <t>0.00255846337439115</t>
  </si>
  <si>
    <t>-0.00255520246522341</t>
  </si>
  <si>
    <t>0.953277685112118</t>
  </si>
  <si>
    <t>-0.00254402907973388</t>
  </si>
  <si>
    <t>0.953539143890712</t>
  </si>
  <si>
    <t>0.00252823833912838</t>
  </si>
  <si>
    <t>0.953942450433664</t>
  </si>
  <si>
    <t>0.0025131129912966</t>
  </si>
  <si>
    <t>0.95432526963404</t>
  </si>
  <si>
    <t>0.00250402628510501</t>
  </si>
  <si>
    <t>0.954522509095244</t>
  </si>
  <si>
    <t>0.00249900671079174</t>
  </si>
  <si>
    <t>0.954594768906076</t>
  </si>
  <si>
    <t>0.00249329217201432</t>
  </si>
  <si>
    <t>0.954688368870222</t>
  </si>
  <si>
    <t>-0.00248917629604873</t>
  </si>
  <si>
    <t>0.954732847432431</t>
  </si>
  <si>
    <t>-0.00248465403072279</t>
  </si>
  <si>
    <t>0.954789803012045</t>
  </si>
  <si>
    <t>-0.00247426806534877</t>
  </si>
  <si>
    <t>0.954944889862473</t>
  </si>
  <si>
    <t>0.00247525960412929</t>
  </si>
  <si>
    <t>0.00245920987750257</t>
  </si>
  <si>
    <t>0.955243411388634</t>
  </si>
  <si>
    <t>0.00244533201831686</t>
  </si>
  <si>
    <t>0.955573923711083</t>
  </si>
  <si>
    <t>0.00244310726063265</t>
  </si>
  <si>
    <t>-0.00243705284693853</t>
  </si>
  <si>
    <t>0.955606602265296</t>
  </si>
  <si>
    <t>-0.00243670295591069</t>
  </si>
  <si>
    <t>0.00242731935931742</t>
  </si>
  <si>
    <t>0.955751570228638</t>
  </si>
  <si>
    <t>0.00242417342008172</t>
  </si>
  <si>
    <t>0.00242397002830397</t>
  </si>
  <si>
    <t>0.00241977667565214</t>
  </si>
  <si>
    <t>0.955798316132393</t>
  </si>
  <si>
    <t>-0.00241507188605772</t>
  </si>
  <si>
    <t>0.955860751619202</t>
  </si>
  <si>
    <t>-0.00240824261278944</t>
  </si>
  <si>
    <t>0.955988373875576</t>
  </si>
  <si>
    <t>0.00240398058472733</t>
  </si>
  <si>
    <t>0.956037201651853</t>
  </si>
  <si>
    <t>-0.00239703772417785</t>
  </si>
  <si>
    <t>0.956097474039383</t>
  </si>
  <si>
    <t>-0.00239667434007312</t>
  </si>
  <si>
    <t>0.00238795003487971</t>
  </si>
  <si>
    <t>0.956119295745514</t>
  </si>
  <si>
    <t>0.00239037878229299</t>
  </si>
  <si>
    <t>0.00238888014436209</t>
  </si>
  <si>
    <t>-0.00238276687085253</t>
  </si>
  <si>
    <t>0.956196349044081</t>
  </si>
  <si>
    <t>0.00237247980211587</t>
  </si>
  <si>
    <t>0.956429928828195</t>
  </si>
  <si>
    <t>0.00236618516156829</t>
  </si>
  <si>
    <t>0.956541037565695</t>
  </si>
  <si>
    <t>-0.00235881648687493</t>
  </si>
  <si>
    <t>0.956685068041389</t>
  </si>
  <si>
    <t>-0.00234697659884367</t>
  </si>
  <si>
    <t>0.956966188126608</t>
  </si>
  <si>
    <t>-0.00234010085852942</t>
  </si>
  <si>
    <t>0.957095056960811</t>
  </si>
  <si>
    <t>0.00233468109952377</t>
  </si>
  <si>
    <t>0.957097302232992</t>
  </si>
  <si>
    <t>0.00233568858587239</t>
  </si>
  <si>
    <t>0.00232881321970843</t>
  </si>
  <si>
    <t>0.957151191776316</t>
  </si>
  <si>
    <t>-0.00232757664950217</t>
  </si>
  <si>
    <t>-0.00232379667559798</t>
  </si>
  <si>
    <t>0.957185112386279</t>
  </si>
  <si>
    <t>0.00231116276712935</t>
  </si>
  <si>
    <t>0.957442592110671</t>
  </si>
  <si>
    <t>0.00230470060604162</t>
  </si>
  <si>
    <t>-0.00230734004297748</t>
  </si>
  <si>
    <t>0.00230829344034508</t>
  </si>
  <si>
    <t>0.00229938215137884</t>
  </si>
  <si>
    <t>0.957523622192606</t>
  </si>
  <si>
    <t>-0.00229384587313102</t>
  </si>
  <si>
    <t>0.957611315061267</t>
  </si>
  <si>
    <t>-0.0022898437973162</t>
  </si>
  <si>
    <t>0.957651993094269</t>
  </si>
  <si>
    <t>-0.00228254430982183</t>
  </si>
  <si>
    <t>0.957793680400549</t>
  </si>
  <si>
    <t>0.0022737536571286</t>
  </si>
  <si>
    <t>0.957911817532173</t>
  </si>
  <si>
    <t>0.00227333799288072</t>
  </si>
  <si>
    <t>-0.0022647056469542</t>
  </si>
  <si>
    <t>0.958094281531194</t>
  </si>
  <si>
    <t>-0.00225702797532878</t>
  </si>
  <si>
    <t>0.958247483007856</t>
  </si>
  <si>
    <t>-0.00224754752159857</t>
  </si>
  <si>
    <t>0.958455874050515</t>
  </si>
  <si>
    <t>0.00224257713067182</t>
  </si>
  <si>
    <t>0.958493015960363</t>
  </si>
  <si>
    <t>-0.00224098200824933</t>
  </si>
  <si>
    <t>0.00223253197005669</t>
  </si>
  <si>
    <t>0.95866979731604</t>
  </si>
  <si>
    <t>-0.00222289343923082</t>
  </si>
  <si>
    <t>0.958882943190264</t>
  </si>
  <si>
    <t>-0.00221245477874731</t>
  </si>
  <si>
    <t>0.95912055766256</t>
  </si>
  <si>
    <t>0.00220472081259237</t>
  </si>
  <si>
    <t>0.959275341659968</t>
  </si>
  <si>
    <t>-0.00219165342784959</t>
  </si>
  <si>
    <t>0.959593370201164</t>
  </si>
  <si>
    <t>-0.0021866594985839</t>
  </si>
  <si>
    <t>0.959664230023298</t>
  </si>
  <si>
    <t>0.00217682520982888</t>
  </si>
  <si>
    <t>0.95988323353974</t>
  </si>
  <si>
    <t>0.00216338408767891</t>
  </si>
  <si>
    <t>0.960145147275973</t>
  </si>
  <si>
    <t>0.00215998100967633</t>
  </si>
  <si>
    <t>0.00215932084470671</t>
  </si>
  <si>
    <t>0.0021575471228065</t>
  </si>
  <si>
    <t>-0.00212935457418137</t>
  </si>
  <si>
    <t>0.960843713520825</t>
  </si>
  <si>
    <t>-0.00212581071623757</t>
  </si>
  <si>
    <t>0.96087008256184</t>
  </si>
  <si>
    <t>0.00211833827209191</t>
  </si>
  <si>
    <t>0.961016633437204</t>
  </si>
  <si>
    <t>-0.0021134981469083</t>
  </si>
  <si>
    <t>0.961082640137154</t>
  </si>
  <si>
    <t>0.00210095365126031</t>
  </si>
  <si>
    <t>0.961362513837872</t>
  </si>
  <si>
    <t>0.00209898280834352</t>
  </si>
  <si>
    <t>0.00208451868758575</t>
  </si>
  <si>
    <t>0.96172283087563</t>
  </si>
  <si>
    <t>-0.00207218446547827</t>
  </si>
  <si>
    <t>0.961935860171461</t>
  </si>
  <si>
    <t>0.00207381331955177</t>
  </si>
  <si>
    <t>0.00206485868786729</t>
  </si>
  <si>
    <t>0.962077783649434</t>
  </si>
  <si>
    <t>-0.00203889823780051</t>
  </si>
  <si>
    <t>0.962789499500306</t>
  </si>
  <si>
    <t>-0.00203420902290158</t>
  </si>
  <si>
    <t>0.962850729808714</t>
  </si>
  <si>
    <t>0.00200838039379692</t>
  </si>
  <si>
    <t>0.963311736767782</t>
  </si>
  <si>
    <t>0.00201487575526287</t>
  </si>
  <si>
    <t>-0.00200928781422345</t>
  </si>
  <si>
    <t>-0.0020137047898001</t>
  </si>
  <si>
    <t>-0.00200128449004657</t>
  </si>
  <si>
    <t>0.963446472583014</t>
  </si>
  <si>
    <t>0.00199723831070482</t>
  </si>
  <si>
    <t>0.963487976910037</t>
  </si>
  <si>
    <t>0.0019891795735747</t>
  </si>
  <si>
    <t>0.963652107861685</t>
  </si>
  <si>
    <t>-0.00198122174914836</t>
  </si>
  <si>
    <t>0.9638131324365</t>
  </si>
  <si>
    <t>0.00197309195368316</t>
  </si>
  <si>
    <t>0.963979390104513</t>
  </si>
  <si>
    <t>-0.0019293385263228</t>
  </si>
  <si>
    <t>0.964740739446912</t>
  </si>
  <si>
    <t>-0.00193201609504517</t>
  </si>
  <si>
    <t>0.00193199599128256</t>
  </si>
  <si>
    <t>0.00193159529861161</t>
  </si>
  <si>
    <t>0.00193249360527716</t>
  </si>
  <si>
    <t>-0.00193173100518716</t>
  </si>
  <si>
    <t>0.00192301816326846</t>
  </si>
  <si>
    <t>0.964769377601442</t>
  </si>
  <si>
    <t>-0.00192377886691372</t>
  </si>
  <si>
    <t>0.00191455690484039</t>
  </si>
  <si>
    <t>0.964945573679342</t>
  </si>
  <si>
    <t>0.00190445387646639</t>
  </si>
  <si>
    <t>0.965053774888453</t>
  </si>
  <si>
    <t>-0.00190801019717392</t>
  </si>
  <si>
    <t>0.00190293756500553</t>
  </si>
  <si>
    <t>0.00189732132109493</t>
  </si>
  <si>
    <t>0.965143046825958</t>
  </si>
  <si>
    <t>-0.00189013818105122</t>
  </si>
  <si>
    <t>0.965280137551957</t>
  </si>
  <si>
    <t>0.00188325695845802</t>
  </si>
  <si>
    <t>0.965407993306307</t>
  </si>
  <si>
    <t>0.00186934930981731</t>
  </si>
  <si>
    <t>0.96575029509746</t>
  </si>
  <si>
    <t>-0.00185371007729697</t>
  </si>
  <si>
    <t>0.966029284057965</t>
  </si>
  <si>
    <t>-0.00185525502752385</t>
  </si>
  <si>
    <t>0.00185212587521144</t>
  </si>
  <si>
    <t>-0.0018333921699101</t>
  </si>
  <si>
    <t>0.966436468351448</t>
  </si>
  <si>
    <t>-0.00183394913961764</t>
  </si>
  <si>
    <t>-0.00180100735294348</t>
  </si>
  <si>
    <t>0.967247767936119</t>
  </si>
  <si>
    <t>-0.00180060130409203</t>
  </si>
  <si>
    <t>-0.00179871182742169</t>
  </si>
  <si>
    <t>0.00177675883699301</t>
  </si>
  <si>
    <t>0.96783517726577</t>
  </si>
  <si>
    <t>-0.00177011085455333</t>
  </si>
  <si>
    <t>0.967955642301406</t>
  </si>
  <si>
    <t>0.00176224000532299</t>
  </si>
  <si>
    <t>0.968113390678556</t>
  </si>
  <si>
    <t>-0.00175194433640728</t>
  </si>
  <si>
    <t>0.968307351183087</t>
  </si>
  <si>
    <t>-0.00175048113315067</t>
  </si>
  <si>
    <t>-0.00173707921575845</t>
  </si>
  <si>
    <t>0.968633718891657</t>
  </si>
  <si>
    <t>-0.00171061316245774</t>
  </si>
  <si>
    <t>0.968704551827976</t>
  </si>
  <si>
    <t>0.00171179325304604</t>
  </si>
  <si>
    <t>-0.00171405633247045</t>
  </si>
  <si>
    <t>0.00171654288848523</t>
  </si>
  <si>
    <t>-0.00172807378156739</t>
  </si>
  <si>
    <t>-0.00170978181845762</t>
  </si>
  <si>
    <t>0.00170900962410573</t>
  </si>
  <si>
    <t>0.00170774715013197</t>
  </si>
  <si>
    <t>0.00173093006495583</t>
  </si>
  <si>
    <t>0.00171916922723645</t>
  </si>
  <si>
    <t>0.00169885995451067</t>
  </si>
  <si>
    <t>0.968893054395833</t>
  </si>
  <si>
    <t>-0.00169229916148458</t>
  </si>
  <si>
    <t>0.969010647697523</t>
  </si>
  <si>
    <t>-0.00168613481686419</t>
  </si>
  <si>
    <t>0.969116145659654</t>
  </si>
  <si>
    <t>0.00167640334973313</t>
  </si>
  <si>
    <t>0.969330299687434</t>
  </si>
  <si>
    <t>-0.00167255236624851</t>
  </si>
  <si>
    <t>0.969365288682943</t>
  </si>
  <si>
    <t>-0.00166831544415025</t>
  </si>
  <si>
    <t>0.969412028563592</t>
  </si>
  <si>
    <t>-0.00165859376623195</t>
  </si>
  <si>
    <t>0.969625817153473</t>
  </si>
  <si>
    <t>-0.00164866245421062</t>
  </si>
  <si>
    <t>0.969845960848769</t>
  </si>
  <si>
    <t>0.00162559853097272</t>
  </si>
  <si>
    <t>0.970383645341362</t>
  </si>
  <si>
    <t>-0.00161226245100531</t>
  </si>
  <si>
    <t>0.970707370507827</t>
  </si>
  <si>
    <t>0.00160120652233773</t>
  </si>
  <si>
    <t>0.970961623585604</t>
  </si>
  <si>
    <t>0.00159302874049536</t>
  </si>
  <si>
    <t>0.971128209607225</t>
  </si>
  <si>
    <t>0.00156445238326578</t>
  </si>
  <si>
    <t>0.971915827424152</t>
  </si>
  <si>
    <t>-0.00155019995048858</t>
  </si>
  <si>
    <t>0.972102293651778</t>
  </si>
  <si>
    <t>-0.00155411283326942</t>
  </si>
  <si>
    <t>-0.00155031084725877</t>
  </si>
  <si>
    <t>0.00154730059499431</t>
  </si>
  <si>
    <t>0.972108077145159</t>
  </si>
  <si>
    <t>0.00153733504736274</t>
  </si>
  <si>
    <t>0.97232892231771</t>
  </si>
  <si>
    <t>-0.00152538016057234</t>
  </si>
  <si>
    <t>0.972610279559103</t>
  </si>
  <si>
    <t>0.00151347448514236</t>
  </si>
  <si>
    <t>0.97289010079138</t>
  </si>
  <si>
    <t>0.00150129454177834</t>
  </si>
  <si>
    <t>0.97317822975209</t>
  </si>
  <si>
    <t>0.00148877139921843</t>
  </si>
  <si>
    <t>0.973466003559716</t>
  </si>
  <si>
    <t>-0.00148641218595664</t>
  </si>
  <si>
    <t>-0.00146795807938019</t>
  </si>
  <si>
    <t>0.973924604564945</t>
  </si>
  <si>
    <t>0.00146433294450653</t>
  </si>
  <si>
    <t>0.00146136065457803</t>
  </si>
  <si>
    <t>0.0014604839590786</t>
  </si>
  <si>
    <t>-0.00144713244271546</t>
  </si>
  <si>
    <t>0.974248149712277</t>
  </si>
  <si>
    <t>0.00144292371750867</t>
  </si>
  <si>
    <t>0.974293586680382</t>
  </si>
  <si>
    <t>0.00143941668065277</t>
  </si>
  <si>
    <t>0.974317678073675</t>
  </si>
  <si>
    <t>0.0014301318728387</t>
  </si>
  <si>
    <t>0.974517460536518</t>
  </si>
  <si>
    <t>-0.0014259161410914</t>
  </si>
  <si>
    <t>0.974563080571149</t>
  </si>
  <si>
    <t>0.00141552386805121</t>
  </si>
  <si>
    <t>0.974796488027737</t>
  </si>
  <si>
    <t>-0.00140380645091105</t>
  </si>
  <si>
    <t>0.974906716625708</t>
  </si>
  <si>
    <t>-0.0014050983199481</t>
  </si>
  <si>
    <t>-0.00140374939470701</t>
  </si>
  <si>
    <t>-0.00138230353775654</t>
  </si>
  <si>
    <t>0.975476013950058</t>
  </si>
  <si>
    <t>0.00137134459530777</t>
  </si>
  <si>
    <t>0.975540440229308</t>
  </si>
  <si>
    <t>0.00135327162888657</t>
  </si>
  <si>
    <t>0.0013534809135723</t>
  </si>
  <si>
    <t>-0.00135971862734833</t>
  </si>
  <si>
    <t>-0.00137403055258497</t>
  </si>
  <si>
    <t>0.00136778073539944</t>
  </si>
  <si>
    <t>-0.00135347997934212</t>
  </si>
  <si>
    <t>-0.00135300487648823</t>
  </si>
  <si>
    <t>-0.00135828382550543</t>
  </si>
  <si>
    <t>-0.00134885533604042</t>
  </si>
  <si>
    <t>0.975583920988426</t>
  </si>
  <si>
    <t>-0.00134417329244268</t>
  </si>
  <si>
    <t>0.975643566233023</t>
  </si>
  <si>
    <t>-0.00133976828657294</t>
  </si>
  <si>
    <t>0.975694790301925</t>
  </si>
  <si>
    <t>-0.00131771649263898</t>
  </si>
  <si>
    <t>0.976228331143972</t>
  </si>
  <si>
    <t>0.00131675866997686</t>
  </si>
  <si>
    <t>0.00130724741828697</t>
  </si>
  <si>
    <t>0.976434521668661</t>
  </si>
  <si>
    <t>0.00130205536324197</t>
  </si>
  <si>
    <t>0.976509563263962</t>
  </si>
  <si>
    <t>-0.00128592557158573</t>
  </si>
  <si>
    <t>0.976916610738895</t>
  </si>
  <si>
    <t>-0.00127680182595284</t>
  </si>
  <si>
    <t>0.977110944831016</t>
  </si>
  <si>
    <t>-0.0012490531804078</t>
  </si>
  <si>
    <t>0.977870550785038</t>
  </si>
  <si>
    <t>0.00123671752198032</t>
  </si>
  <si>
    <t>0.977978181059408</t>
  </si>
  <si>
    <t>-0.0012291628039839</t>
  </si>
  <si>
    <t>-0.00123814079694865</t>
  </si>
  <si>
    <t>0.00123301138829963</t>
  </si>
  <si>
    <t>0.00123725383763718</t>
  </si>
  <si>
    <t>-0.00122981608082817</t>
  </si>
  <si>
    <t>-0.00121321680229776</t>
  </si>
  <si>
    <t>0.978296621055527</t>
  </si>
  <si>
    <t>-0.00121590463418597</t>
  </si>
  <si>
    <t>-0.00120749777444059</t>
  </si>
  <si>
    <t>0.97838743924884</t>
  </si>
  <si>
    <t>-0.00119937970496785</t>
  </si>
  <si>
    <t>0.978471981011002</t>
  </si>
  <si>
    <t>-0.00119925997574743</t>
  </si>
  <si>
    <t>0.00119594810840488</t>
  </si>
  <si>
    <t>0.978489769744152</t>
  </si>
  <si>
    <t>0.00119004376758094</t>
  </si>
  <si>
    <t>0.978586165074397</t>
  </si>
  <si>
    <t>-0.00117772670135996</t>
  </si>
  <si>
    <t>0.978876979653316</t>
  </si>
  <si>
    <t>0.00115555051693961</t>
  </si>
  <si>
    <t>0.979466665887228</t>
  </si>
  <si>
    <t>-0.00114869894566553</t>
  </si>
  <si>
    <t>0.979591682886266</t>
  </si>
  <si>
    <t>-0.0011389440169116</t>
  </si>
  <si>
    <t>0.979804694356727</t>
  </si>
  <si>
    <t>-0.00112249959915834</t>
  </si>
  <si>
    <t>0.980137709337402</t>
  </si>
  <si>
    <t>-0.00112361345220408</t>
  </si>
  <si>
    <t>0.0011168585236883</t>
  </si>
  <si>
    <t>0.980225950974698</t>
  </si>
  <si>
    <t>-0.00110638423093368</t>
  </si>
  <si>
    <t>0.980377913437877</t>
  </si>
  <si>
    <t>0.00110872974410613</t>
  </si>
  <si>
    <t>-0.00109735927328466</t>
  </si>
  <si>
    <t>0.980399854699758</t>
  </si>
  <si>
    <t>0.00108827092783336</t>
  </si>
  <si>
    <t>0.00109418001685873</t>
  </si>
  <si>
    <t>0.00108543879317881</t>
  </si>
  <si>
    <t>-0.00108694020941079</t>
  </si>
  <si>
    <t>-0.00108381882940748</t>
  </si>
  <si>
    <t>-0.00109648065197231</t>
  </si>
  <si>
    <t>-0.00107659570855115</t>
  </si>
  <si>
    <t>0.980497340948467</t>
  </si>
  <si>
    <t>-0.00106107776092058</t>
  </si>
  <si>
    <t>0.980757717337733</t>
  </si>
  <si>
    <t>0.00106368203219938</t>
  </si>
  <si>
    <t>-0.00103615485972064</t>
  </si>
  <si>
    <t>0.981429524285086</t>
  </si>
  <si>
    <t>0.00100142646869771</t>
  </si>
  <si>
    <t>0.982398075942548</t>
  </si>
  <si>
    <t>9.98605169091605e-4</t>
  </si>
  <si>
    <t>0.982400677562789</t>
  </si>
  <si>
    <t>-9.92816306293972e-4</t>
  </si>
  <si>
    <t>0.982428388299096</t>
  </si>
  <si>
    <t>-9.92218874527065e-4</t>
  </si>
  <si>
    <t>-9.8483614552682e-4</t>
  </si>
  <si>
    <t>0.982569028020281</t>
  </si>
  <si>
    <t>-9.79150643084003e-4</t>
  </si>
  <si>
    <t>0.98257550269494</t>
  </si>
  <si>
    <t>9.79894186621207e-4</t>
  </si>
  <si>
    <t>9.49790108201333e-4</t>
  </si>
  <si>
    <t>0.983381057496631</t>
  </si>
  <si>
    <t>9.46603588550992e-4</t>
  </si>
  <si>
    <t>0.983394630162006</t>
  </si>
  <si>
    <t>9.23696034347031e-4</t>
  </si>
  <si>
    <t>0.983613307516838</t>
  </si>
  <si>
    <t>-9.34651923111857e-4</t>
  </si>
  <si>
    <t>9.25848824087403e-4</t>
  </si>
  <si>
    <t>-9.2294468933552e-4</t>
  </si>
  <si>
    <t>9.23208005473097e-4</t>
  </si>
  <si>
    <t>9.33878474253898e-4</t>
  </si>
  <si>
    <t>8.99251250849006e-4</t>
  </si>
  <si>
    <t>0.984246935854569</t>
  </si>
  <si>
    <t>8.86547246341783e-4</t>
  </si>
  <si>
    <t>0.984548201021218</t>
  </si>
  <si>
    <t>-8.77861352535744e-4</t>
  </si>
  <si>
    <t>0.984727938884993</t>
  </si>
  <si>
    <t>8.66867286142296e-4</t>
  </si>
  <si>
    <t>0.984917389396168</t>
  </si>
  <si>
    <t>-8.63369505132863e-4</t>
  </si>
  <si>
    <t>8.64524085684041e-4</t>
  </si>
  <si>
    <t>8.59606619524007e-4</t>
  </si>
  <si>
    <t>0.984948248717676</t>
  </si>
  <si>
    <t>8.54794041129829e-4</t>
  </si>
  <si>
    <t>0.985010826982009</t>
  </si>
  <si>
    <t>-8.21653642139786e-4</t>
  </si>
  <si>
    <t>0.985876813963204</t>
  </si>
  <si>
    <t>-8.20651343538946e-4</t>
  </si>
  <si>
    <t>8.02535613068647e-4</t>
  </si>
  <si>
    <t>0.986258315050459</t>
  </si>
  <si>
    <t>7.94528424192998e-4</t>
  </si>
  <si>
    <t>0.986283661191619</t>
  </si>
  <si>
    <t>-7.96261743172481e-4</t>
  </si>
  <si>
    <t>7.93460306055799e-4</t>
  </si>
  <si>
    <t>-7.86390859755251e-4</t>
  </si>
  <si>
    <t>0.98641426230684</t>
  </si>
  <si>
    <t>7.80589937799397e-4</t>
  </si>
  <si>
    <t>0.986506531716501</t>
  </si>
  <si>
    <t>7.66938879538462e-4</t>
  </si>
  <si>
    <t>0.986777659514989</t>
  </si>
  <si>
    <t>-7.66119183081534e-4</t>
  </si>
  <si>
    <t>7.59261275677597e-4</t>
  </si>
  <si>
    <t>0.986901794227252</t>
  </si>
  <si>
    <t>7.46770703969675e-4</t>
  </si>
  <si>
    <t>0.986947142077302</t>
  </si>
  <si>
    <t>-7.49778933800732e-4</t>
  </si>
  <si>
    <t>-7.49148329368715e-4</t>
  </si>
  <si>
    <t>7.51895520725293e-4</t>
  </si>
  <si>
    <t>7.25750213360535e-4</t>
  </si>
  <si>
    <t>0.987498680643783</t>
  </si>
  <si>
    <t>7.16956520289961e-4</t>
  </si>
  <si>
    <t>0.987629486015812</t>
  </si>
  <si>
    <t>-7.15511134239938e-4</t>
  </si>
  <si>
    <t>-6.96675858642385e-4</t>
  </si>
  <si>
    <t>7.04910361947794e-4</t>
  </si>
  <si>
    <t>7.01228271529832e-4</t>
  </si>
  <si>
    <t>-7.03607414443378e-4</t>
  </si>
  <si>
    <t>-7.01618033520647e-4</t>
  </si>
  <si>
    <t>-6.9766599854881e-4</t>
  </si>
  <si>
    <t>-6.96765967111109e-4</t>
  </si>
  <si>
    <t>6.91325594165418e-4</t>
  </si>
  <si>
    <t>0.987707939037823</t>
  </si>
  <si>
    <t>-6.72795488390005e-4</t>
  </si>
  <si>
    <t>0.988183837630586</t>
  </si>
  <si>
    <t>-6.66419255466291e-4</t>
  </si>
  <si>
    <t>0.988293172034288</t>
  </si>
  <si>
    <t>6.62814245539391e-4</t>
  </si>
  <si>
    <t>0.988318931457394</t>
  </si>
  <si>
    <t>6.53854206711958e-4</t>
  </si>
  <si>
    <t>0.988506138666839</t>
  </si>
  <si>
    <t>6.46847845879723e-4</t>
  </si>
  <si>
    <t>0.988634418525874</t>
  </si>
  <si>
    <t>6.14987746393866e-4</t>
  </si>
  <si>
    <t>0.989270917469287</t>
  </si>
  <si>
    <t>-6.15399600763495e-4</t>
  </si>
  <si>
    <t>6.1989436622405e-4</t>
  </si>
  <si>
    <t>6.14721882070873e-4</t>
  </si>
  <si>
    <t>-6.07702458749762e-4</t>
  </si>
  <si>
    <t>0.989399480354421</t>
  </si>
  <si>
    <t>-5.90183553503636e-4</t>
  </si>
  <si>
    <t>0.98969368393419</t>
  </si>
  <si>
    <t>-5.93553346776305e-4</t>
  </si>
  <si>
    <t>5.89676631217008e-4</t>
  </si>
  <si>
    <t>-5.82480569526538e-4</t>
  </si>
  <si>
    <t>0.98982749415403</t>
  </si>
  <si>
    <t>5.77381253200176e-4</t>
  </si>
  <si>
    <t>0.989898121184756</t>
  </si>
  <si>
    <t>-5.68077783983937e-4</t>
  </si>
  <si>
    <t>0.99009537226188</t>
  </si>
  <si>
    <t>5.29909619701253e-4</t>
  </si>
  <si>
    <t>0.990554663573506</t>
  </si>
  <si>
    <t>-5.36084245971576e-4</t>
  </si>
  <si>
    <t>5.39006781264047e-4</t>
  </si>
  <si>
    <t>-5.31572225379414e-4</t>
  </si>
  <si>
    <t>-5.47566971825911e-4</t>
  </si>
  <si>
    <t>5.28019701632775e-4</t>
  </si>
  <si>
    <t>-5.46622254993773e-4</t>
  </si>
  <si>
    <t>0.00053775668179812405</t>
  </si>
  <si>
    <t>5.39721131904624e-4</t>
  </si>
  <si>
    <t>-5.15122772328889e-4</t>
  </si>
  <si>
    <t>0.990749708019193</t>
  </si>
  <si>
    <t>5.13268216171736e-4</t>
  </si>
  <si>
    <t>-5.17941148765827e-4</t>
  </si>
  <si>
    <t>-5.00014316848924e-4</t>
  </si>
  <si>
    <t>0.990798434210002</t>
  </si>
  <si>
    <t>-5.05565152466527e-4</t>
  </si>
  <si>
    <t>-5.04751051019658e-4</t>
  </si>
  <si>
    <t>5.0329004291069e-4</t>
  </si>
  <si>
    <t>4.97862512953222e-4</t>
  </si>
  <si>
    <t>-4.84683177320703e-4</t>
  </si>
  <si>
    <t>0.991111907501083</t>
  </si>
  <si>
    <t>-4.74793280516929e-4</t>
  </si>
  <si>
    <t>0.991239366731185</t>
  </si>
  <si>
    <t>-4.72170145400145e-4</t>
  </si>
  <si>
    <t>4.73692279936493e-4</t>
  </si>
  <si>
    <t>-4.52140397440155e-4</t>
  </si>
  <si>
    <t>0.991711179821243</t>
  </si>
  <si>
    <t>-4.50960607787534e-4</t>
  </si>
  <si>
    <t>4.44863838496022e-4</t>
  </si>
  <si>
    <t>0.991767307046022</t>
  </si>
  <si>
    <t>4.43574039476326e-4</t>
  </si>
  <si>
    <t>4.29964036278142e-4</t>
  </si>
  <si>
    <t>0.9920267843854</t>
  </si>
  <si>
    <t>4.29421251643034e-4</t>
  </si>
  <si>
    <t>-4.25052357498941e-4</t>
  </si>
  <si>
    <t>0.99203265309807</t>
  </si>
  <si>
    <t>-4.23704812132528e-4</t>
  </si>
  <si>
    <t>-4.13346017222524e-4</t>
  </si>
  <si>
    <t>0.992260972418921</t>
  </si>
  <si>
    <t>3.91812986321746e-4</t>
  </si>
  <si>
    <t>0.992825006792822</t>
  </si>
  <si>
    <t>3.8739698265276e-4</t>
  </si>
  <si>
    <t>0.992874678391666</t>
  </si>
  <si>
    <t>3.79557940387619e-4</t>
  </si>
  <si>
    <t>0.993027177478319</t>
  </si>
  <si>
    <t>3.75993550497069e-4</t>
  </si>
  <si>
    <t>0.993051242492076</t>
  </si>
  <si>
    <t>-3.66070062805626e-4</t>
  </si>
  <si>
    <t>0.993266313992912</t>
  </si>
  <si>
    <t>-3.57716183621528e-4</t>
  </si>
  <si>
    <t>0.99343420786196</t>
  </si>
  <si>
    <t>-3.32556613996498e-4</t>
  </si>
  <si>
    <t>0.99391994759819</t>
  </si>
  <si>
    <t>3.36795016400286e-4</t>
  </si>
  <si>
    <t>3.2771525042084e-4</t>
  </si>
  <si>
    <t>3.28760159696494e-4</t>
  </si>
  <si>
    <t>-3.32613461959328e-4</t>
  </si>
  <si>
    <t>-3.24242245104266e-4</t>
  </si>
  <si>
    <t>0.993922814610813</t>
  </si>
  <si>
    <t>-3.22088349947527e-4</t>
  </si>
  <si>
    <t>3.19292123659356e-4</t>
  </si>
  <si>
    <t>0.993923730934584</t>
  </si>
  <si>
    <t>-3.01551164100181e-4</t>
  </si>
  <si>
    <t>0.994373185032575</t>
  </si>
  <si>
    <t>2.91226878860367e-4</t>
  </si>
  <si>
    <t>0.994516937803124</t>
  </si>
  <si>
    <t>2.92201335601443e-4</t>
  </si>
  <si>
    <t>-2.8727426498496e-4</t>
  </si>
  <si>
    <t>0.994552503720182</t>
  </si>
  <si>
    <t>-2.37523897488445e-4</t>
  </si>
  <si>
    <t>0.995603715499634</t>
  </si>
  <si>
    <t>-2.35619206339526e-4</t>
  </si>
  <si>
    <t>-2.38318388991249e-4</t>
  </si>
  <si>
    <t>-2.45945882808619e-4</t>
  </si>
  <si>
    <t>2.39977995332053e-4</t>
  </si>
  <si>
    <t>-2.27886245351581e-4</t>
  </si>
  <si>
    <t>0.995752541047319</t>
  </si>
  <si>
    <t>2.13836168602378e-4</t>
  </si>
  <si>
    <t>0.996071132946176</t>
  </si>
  <si>
    <t>2.06797681350159e-4</t>
  </si>
  <si>
    <t>2.09524233764114e-4</t>
  </si>
  <si>
    <t>2.06176377648535e-4</t>
  </si>
  <si>
    <t>-1.97075584686805e-4</t>
  </si>
  <si>
    <t>0.996260862661371</t>
  </si>
  <si>
    <t>1.92272459538684e-4</t>
  </si>
  <si>
    <t>0.996321741824682</t>
  </si>
  <si>
    <t>1.82462851847171e-4</t>
  </si>
  <si>
    <t>0.996469590915592</t>
  </si>
  <si>
    <t>1.81794630231304e-4</t>
  </si>
  <si>
    <t>-1.73940129465435e-4</t>
  </si>
  <si>
    <t>0.996621878341364</t>
  </si>
  <si>
    <t>1.64166829023787e-4</t>
  </si>
  <si>
    <t>0.996748532752294</t>
  </si>
  <si>
    <t>-1.65141940203726e-4</t>
  </si>
  <si>
    <t>-1.50112358190018e-4</t>
  </si>
  <si>
    <t>0.997086508298706</t>
  </si>
  <si>
    <t>1.45983542504497e-4</t>
  </si>
  <si>
    <t>0.997127084369771</t>
  </si>
  <si>
    <t>1.39049560523132e-4</t>
  </si>
  <si>
    <t>0.997251681586035</t>
  </si>
  <si>
    <t>-1.22531807167475e-4</t>
  </si>
  <si>
    <t>0.997663313716174</t>
  </si>
  <si>
    <t>-1.09636011882817e-4</t>
  </si>
  <si>
    <t>0.997966401587541</t>
  </si>
  <si>
    <t>-9.09631838741336e-5</t>
  </si>
  <si>
    <t>0.998223124338598</t>
  </si>
  <si>
    <t>9.77077334448668e-5</t>
  </si>
  <si>
    <t>8.99543325930307e-5</t>
  </si>
  <si>
    <t>-9.26734217352424e-5</t>
  </si>
  <si>
    <t>-8.33031016929689e-5</t>
  </si>
  <si>
    <t>0.998339094624379</t>
  </si>
  <si>
    <t>7.6189992769323e-5</t>
  </si>
  <si>
    <t>0.99846887206156</t>
  </si>
  <si>
    <t>5.0559094736969e-5</t>
  </si>
  <si>
    <t>0.999069705355189</t>
  </si>
  <si>
    <t>5.2342235142054e-5</t>
  </si>
  <si>
    <t>-4.51172875561925e-5</t>
  </si>
  <si>
    <t>0.999149372110589</t>
  </si>
  <si>
    <t>-4.11214379183438e-5</t>
  </si>
  <si>
    <t>0.999185755215374</t>
  </si>
  <si>
    <t>2.3610003295753e-5</t>
  </si>
  <si>
    <t>0.999502992287279</t>
  </si>
  <si>
    <t>-2.21773302719726e-5</t>
  </si>
  <si>
    <t>-2.56292821976924e-5</t>
  </si>
  <si>
    <t>1.74350252485403e-5</t>
  </si>
  <si>
    <t>0.999561664309999</t>
  </si>
  <si>
    <t>-1.07953189403761e-5</t>
  </si>
  <si>
    <t>0.999677082957581</t>
  </si>
  <si>
    <t xml:space="preserve">functional microbiome feature </t>
  </si>
  <si>
    <t xml:space="preserve">Obesity measure </t>
  </si>
  <si>
    <t>tyrosine_degradation_ii</t>
  </si>
  <si>
    <t>metBMI residuals</t>
  </si>
  <si>
    <t>°°°</t>
  </si>
  <si>
    <t>galacturonate_degradation_i</t>
  </si>
  <si>
    <t>mannose_degradation</t>
  </si>
  <si>
    <t>*</t>
  </si>
  <si>
    <t>rhamnose_degradation</t>
  </si>
  <si>
    <t>glutamate_degradation_ii</t>
  </si>
  <si>
    <t>methionine_degradation_ii</t>
  </si>
  <si>
    <t>glutamate_degradation_iii</t>
  </si>
  <si>
    <t>alanine_degradation_i</t>
  </si>
  <si>
    <t>°°</t>
  </si>
  <si>
    <t>aspartate_degradation_ii</t>
  </si>
  <si>
    <t>urea_degradation</t>
  </si>
  <si>
    <t>acetyl_co_a_to_acetate</t>
  </si>
  <si>
    <t>succinate_consumption</t>
  </si>
  <si>
    <t>succinate_conversion_to_propionate</t>
  </si>
  <si>
    <t>methanol_conversion</t>
  </si>
  <si>
    <t>lactose_degradation</t>
  </si>
  <si>
    <t>pectin_degradation_i</t>
  </si>
  <si>
    <t>arabinoxylan_degradation</t>
  </si>
  <si>
    <t>butyrate_production_ii</t>
  </si>
  <si>
    <t>fructan_degradation</t>
  </si>
  <si>
    <t>succinate_production</t>
  </si>
  <si>
    <t>**</t>
  </si>
  <si>
    <t>arabinose_degradation</t>
  </si>
  <si>
    <t>***</t>
  </si>
  <si>
    <t>sucrose_degradation_i</t>
  </si>
  <si>
    <t>sucrose_degradation_ii</t>
  </si>
  <si>
    <t>methanogenesis_methyl_co_m</t>
  </si>
  <si>
    <t>melibiose_degradation</t>
  </si>
  <si>
    <t>glyoxylate_bypass</t>
  </si>
  <si>
    <t>triacylglycerol_degradation</t>
  </si>
  <si>
    <t>glycerol_degradation_ii</t>
  </si>
  <si>
    <t>sulfate_reduction_dissimilatory</t>
  </si>
  <si>
    <t>methanogenesis_from_carbon_dioxide</t>
  </si>
  <si>
    <t>glycolysis_pay_off_phase</t>
  </si>
  <si>
    <t>nitrate_reduction_dissimilatory</t>
  </si>
  <si>
    <t>entner_doudoroff_pathway</t>
  </si>
  <si>
    <t>phenylalanine_degradation2</t>
  </si>
  <si>
    <t>pyruvate_formate_lyase</t>
  </si>
  <si>
    <t>pyruvate_dehydrogenase_complex</t>
  </si>
  <si>
    <t>pyruvate_ferredoxin_oxidoreductase</t>
  </si>
  <si>
    <t>pentose_phosphate_pathway_oxidative_phase</t>
  </si>
  <si>
    <t>lactaldehyde_degradation</t>
  </si>
  <si>
    <t>x4_aminobutyrate_degradation</t>
  </si>
  <si>
    <t>formate_conversion</t>
  </si>
  <si>
    <t>cinnamate_conversion</t>
  </si>
  <si>
    <t>chlorogenate_degradation</t>
  </si>
  <si>
    <t>proline_degradation</t>
  </si>
  <si>
    <t>threonine_degradation_i</t>
  </si>
  <si>
    <t>glutamine_degradation_ii</t>
  </si>
  <si>
    <t>glutamine_degradation_i</t>
  </si>
  <si>
    <t>cysteine_biosynthesis_homocysteine_degradation</t>
  </si>
  <si>
    <t>cysteine_degradation_i</t>
  </si>
  <si>
    <t>arginine_degradation_i</t>
  </si>
  <si>
    <t>lysine_degradation_ii</t>
  </si>
  <si>
    <t>lysine_degradation_i</t>
  </si>
  <si>
    <t>arginine_degradation_iv</t>
  </si>
  <si>
    <t>methanogenesis_trimethylamine_degradation</t>
  </si>
  <si>
    <t>trimethylamine_production_gamma_butyrobetaine_pathway</t>
  </si>
  <si>
    <t>hippurate_hydrolase</t>
  </si>
  <si>
    <t>°</t>
  </si>
  <si>
    <t>generich</t>
  </si>
  <si>
    <t>METABOLITE_NAME</t>
  </si>
  <si>
    <t>chosen_10cv_lasso</t>
  </si>
  <si>
    <t>VE_mags</t>
  </si>
  <si>
    <t>VE_diet</t>
  </si>
  <si>
    <t>VE_GMMS</t>
  </si>
  <si>
    <t>VE_KEGGS</t>
  </si>
  <si>
    <t xml:space="preserve">status vs lit. </t>
  </si>
  <si>
    <t>sel. in RFE post-Ridge regression</t>
  </si>
  <si>
    <t>microbially associated / VE &gt; 20%</t>
  </si>
  <si>
    <t>microbially associated Bar et al.</t>
  </si>
  <si>
    <t>in all 10 lasso models</t>
  </si>
  <si>
    <t>VE &lt; 20%</t>
  </si>
  <si>
    <t>Fatty Acid Metabolism (Acyl Glycine)</t>
  </si>
  <si>
    <t>Fatty Acid Metabolism (Acyl Carnitine, Hydroxy)</t>
  </si>
  <si>
    <t>Long Chain Saturated Fatty Acid</t>
  </si>
  <si>
    <t>Vitamin A Metabolism</t>
  </si>
  <si>
    <t>Fatty Acid Metabolism (Acyl Carnitine, Medium Chain)</t>
  </si>
  <si>
    <t>Long Chain Monounsaturated Fatty Acid</t>
  </si>
  <si>
    <t>Dihydroceramides</t>
  </si>
  <si>
    <t>Ceramide PEs</t>
  </si>
  <si>
    <t>C_100001211</t>
  </si>
  <si>
    <t>C_100015793</t>
  </si>
  <si>
    <t>Dihydrosphingomyelins</t>
  </si>
  <si>
    <t>C_100006295</t>
  </si>
  <si>
    <t>C_100015788</t>
  </si>
  <si>
    <t>C_100001617</t>
  </si>
  <si>
    <t>X - Metabolite</t>
  </si>
  <si>
    <t>independent.variable</t>
  </si>
  <si>
    <t>mediator</t>
  </si>
  <si>
    <t>dependent.variable</t>
  </si>
  <si>
    <t>P_Value_ACME</t>
  </si>
  <si>
    <t>Q_Value_ACME</t>
  </si>
  <si>
    <t>P_Value_ACME.reverse1</t>
  </si>
  <si>
    <t>Q_Value_ACME.reverse1</t>
  </si>
  <si>
    <t>P_Value_ACME.reverse2</t>
  </si>
  <si>
    <t>Q_Value_ACME.reverse2</t>
  </si>
  <si>
    <t>P_Value_ADE.reverse2</t>
  </si>
  <si>
    <t>Correlation.micro.metab</t>
  </si>
  <si>
    <t>p.adj.micro.metab</t>
  </si>
  <si>
    <t>Correlation.micro.pheno</t>
  </si>
  <si>
    <t>p.adj.micro.pheno</t>
  </si>
  <si>
    <t>Correlation.pheno.metab</t>
  </si>
  <si>
    <t>p.adj.pheno.metab</t>
  </si>
  <si>
    <t>UMGS1663.sp900553865</t>
  </si>
  <si>
    <t>UBA10677.sp003533505</t>
  </si>
  <si>
    <t>UMGS1820.sp900545865</t>
  </si>
  <si>
    <t>UMGS1241.sp900540495</t>
  </si>
  <si>
    <t>UMGS902.sp900761025</t>
  </si>
  <si>
    <t>Streptococcus.anginosus</t>
  </si>
  <si>
    <t>UBA10281.sp900767815</t>
  </si>
  <si>
    <t>Ruminococcus_B.gnavus</t>
  </si>
  <si>
    <t>UBA1685.sp002320595</t>
  </si>
  <si>
    <t>NK3B98.sp900545815</t>
  </si>
  <si>
    <t>UMGS1865.sp900547725</t>
  </si>
  <si>
    <t>UMGS1994.sp900553945</t>
  </si>
  <si>
    <t>UMGS882.sp900757905</t>
  </si>
  <si>
    <t>HGM11417.sp900761895</t>
  </si>
  <si>
    <t>UMGS1901.sp900553755</t>
  </si>
  <si>
    <t>Flavonifractor.sp900549795</t>
  </si>
  <si>
    <t>QAKW01.sp003343605</t>
  </si>
  <si>
    <t>UBA7597.sp900542935</t>
  </si>
  <si>
    <t>UBA10281.sp900556195</t>
  </si>
  <si>
    <t>Q_Value_ADE.reverse2</t>
  </si>
  <si>
    <t>phenotype_influence</t>
  </si>
  <si>
    <t>phenotype -&gt; bacteria, mediation via metabolite and direct effect</t>
  </si>
  <si>
    <t>direct effect: phenotype -&gt; bacteria</t>
  </si>
  <si>
    <t>Eubacterium_F.sp900539115</t>
  </si>
  <si>
    <t>D5.sp900113995</t>
  </si>
  <si>
    <t>UBA5446.sp900545405</t>
  </si>
  <si>
    <t>mediation: phenotype -&gt; metabolite -&gt; bacteria</t>
  </si>
  <si>
    <t>UBA11524.sp000437595</t>
  </si>
  <si>
    <t>UMGS874.sp900546315</t>
  </si>
  <si>
    <t>QAKD01.sp003343965</t>
  </si>
  <si>
    <t>UMGS1603.sp900759005</t>
  </si>
  <si>
    <t>UMGS1603.sp900553265</t>
  </si>
  <si>
    <t>multilevel pairwise group comparisons between metBMI groups using adonis on clr transformed counts using aitchinson dissimilarity distances</t>
  </si>
  <si>
    <t>pairs</t>
  </si>
  <si>
    <t>Df</t>
  </si>
  <si>
    <t>SumsOfSqs</t>
  </si>
  <si>
    <t>F.Model</t>
  </si>
  <si>
    <t>R2</t>
  </si>
  <si>
    <t>sig</t>
  </si>
  <si>
    <t>normal weight vs overweight</t>
  </si>
  <si>
    <t>.</t>
  </si>
  <si>
    <t>normal weight vs obese</t>
  </si>
  <si>
    <t>overweight vs obese</t>
  </si>
  <si>
    <t xml:space="preserve">Supplementary Table 1: phenotypic and multi-omic characteristics of the IGT-microbiota cohort </t>
  </si>
  <si>
    <t xml:space="preserve">Supplementary Table 2: Variance explained and comparison of variances explained by single omics feature spaces and multi-omics for adiposity measures and gut microbiome gene richness </t>
  </si>
  <si>
    <t>Supplementary Table 1</t>
  </si>
  <si>
    <t>Supplementary Table 2</t>
  </si>
  <si>
    <t>Supplementary Table 3</t>
  </si>
  <si>
    <t>Supplementary Table 4</t>
  </si>
  <si>
    <t>Supplementary Table 5</t>
  </si>
  <si>
    <t>Supplementary Table 6</t>
  </si>
  <si>
    <t>Supplementary Table 7</t>
  </si>
  <si>
    <t>Supplementary Table 8</t>
  </si>
  <si>
    <t>Supplementary Table 9</t>
  </si>
  <si>
    <t>Supplementary Table 10</t>
  </si>
  <si>
    <t>Supplementary Table 11</t>
  </si>
  <si>
    <t>Supplementary Table 12</t>
  </si>
  <si>
    <t>Supplementary Table 13</t>
  </si>
  <si>
    <t>Supplementary Table 14</t>
  </si>
  <si>
    <t>Supplementary Table 15</t>
  </si>
  <si>
    <t>Supplementary Table 16</t>
  </si>
  <si>
    <t>Supplementary Table 17</t>
  </si>
  <si>
    <t>Supplementary Table 18</t>
  </si>
  <si>
    <t>Supplementary Table 19</t>
  </si>
  <si>
    <t xml:space="preserve">Supplementary Table 3: Variance explained across for individual variables across omics layers </t>
  </si>
  <si>
    <t>Supplementary Table 4: Metabolites included in the ridge model for metBMI prediction in the IGT cohort, their coefficients and their variance explained in IGT and in Dekkers et al. by MAGs</t>
  </si>
  <si>
    <t>Supplementary Table 5: Characteristics of individuals with LmetBMI and HmetBMI in each BMI category and between-group comparisons</t>
  </si>
  <si>
    <t>Characteristics of individuals with LmetBMI and HmetBMI in each BMI category and between-group comparisons</t>
  </si>
  <si>
    <t>Supplementary Table 7: Cohort Characteristics of the SCAPIS cohort subsample</t>
  </si>
  <si>
    <t>Within sex comparisons of LmetBMI and HmetBMI in the IGT-microbiota study</t>
  </si>
  <si>
    <t>Supplementary Table 6: Within sex comparisons of LmetBMI and HmetBMI in the IGT-microbiota study</t>
  </si>
  <si>
    <t>Supplementary Table 8: Comparison between  the discovery cohort (IGT-microbiota) and the replication cohort (SCAPIS) and between LmetBMI and HmetBMI in SCAPIS</t>
  </si>
  <si>
    <t xml:space="preserve">shown are the medians and 1st and 3rd quartiles of continuous non-normally distributed variables and corresponding percentages for categorical variables   </t>
  </si>
  <si>
    <t xml:space="preserve">shown are the medians and 1st and 3rd quartiles of continuous non-normally distributed variables, mean and standard deviation for normally distributed variables or corresponding percentages for categorical variables   </t>
  </si>
  <si>
    <t>Comparison between  the discovery cohort (IGT-microbiota) and the replication cohort (SCAPIS) and between LmetBMI and HmetBMI in SCAPIS</t>
  </si>
  <si>
    <t>Two-sided Spearman's correlations of metBMI residuals with available bioclinical, metabolomics and proteomics data in the IGT-microbiota cohort</t>
  </si>
  <si>
    <t>Supplementary Table 9: Two-sided Spearman's correlations of metBMI residuals with available bioclinical, metabolomics and proteomics data in the IGT-microbiota cohort</t>
  </si>
  <si>
    <t>linear model: gene richness ~ variable + BMI + Age + Sex (Female 1, Male 0)</t>
  </si>
  <si>
    <t>Supplementary Table 9: Multivariate prediction of gene richness w. correction for Age, BMI and Sex and w/wo metBMI</t>
  </si>
  <si>
    <t>lm gene richness ~ variable + MetBMI + Age + Sex (Female 1, Male 0)</t>
  </si>
  <si>
    <t>Richness beta</t>
  </si>
  <si>
    <t xml:space="preserve">shown are beta-coefficients derived from a linear model predicting microbiome gene richness as outcome and the specific row variable adjusted for age, sex and bmi/metbmi   </t>
  </si>
  <si>
    <t>reported nominal p‐value for each coefficient in the model is derived from a two-sided t-test</t>
  </si>
  <si>
    <t>HmetBMI  LmetBMI    difference</t>
  </si>
  <si>
    <t>HmetBMILmetBMI abs.diff.</t>
  </si>
  <si>
    <t>Supplementary Table 11: Comparison of network topologies and characteristics between LmetBMI and HmetBMI</t>
  </si>
  <si>
    <t>Associations used two-sided Spearman correlation with thresholding 0.3.P values were obtained from permutation tests (n = 1,000) under the null hypothesis of no association (adjusted Rand index = 0 for the first test; observed Jaccard index equal to that expected by chance for the second test). Both lower-tail (P(≤obs)) and upper-tail (P(≥obs)) probabilities are reported; P(≥obs) corresponds to a one-sided test for unusually high similarity, and a two-sided P value can be derived as twice the smaller tail probability. A differential network was constructed using the diffnet function, with Fisher tests and local FDR adjustment.</t>
  </si>
  <si>
    <t>Two-sided Spearman's Correlations of differentially abundant microbiome features shared along metBMI residuals with circulating metabolites</t>
  </si>
  <si>
    <t>Supplementary Table 13: Two-sided Spearman's Correlations of differentially abundant microbiome features shared along metBMI residuals with circulating metabolites</t>
  </si>
  <si>
    <t>Supplementary Table 14: GMMs linked to obesity measures</t>
  </si>
  <si>
    <t>Spearman's correlation</t>
  </si>
  <si>
    <t xml:space="preserve">°°° </t>
  </si>
  <si>
    <t>GMMs linked to obesity measures</t>
  </si>
  <si>
    <t>Variance explained in minimal set of metBMI predictive metabolites by bacterial species, GMMs,  KEGGs and diet and their designation</t>
  </si>
  <si>
    <t>Supplementary Table 15: Variance explained in minimal set of metBMI predictive metabolites by bacterial species, GMMs,  KEGGs and diet and their designation</t>
  </si>
  <si>
    <t>supplementary Table 16: Bidirectional mediation analysis, results from bacteria -&gt; metabolite -&gt; phenotype</t>
  </si>
  <si>
    <t>supplementary Table 17: Bidirectional mediation analysis, results from bacteria -&gt; phenotype -&gt; metabolite</t>
  </si>
  <si>
    <t>supplementary Table 18: Bidirectional mediation analysis, results from phenotype -&gt; metabolite -&gt; bacteria</t>
  </si>
  <si>
    <t>normal weight vs LmetBMI</t>
  </si>
  <si>
    <t>LmetBMI vs overweight</t>
  </si>
  <si>
    <t>LmetBMI vs obese</t>
  </si>
  <si>
    <t>normal weight vs HmetBMI</t>
  </si>
  <si>
    <t>LmetBMI vs HmetBMI</t>
  </si>
  <si>
    <t>overweight vs HmetBMI</t>
  </si>
  <si>
    <t>obese vs HmetBMI</t>
  </si>
  <si>
    <t>Supplementary Table 19: Multilevel pairwise group comparisons between metBMI groups using adonis on clr transformed counts using aitchinson dissimilarity distances</t>
  </si>
  <si>
    <t>P values are from two-sided permutation tests (n = 999) of the null hypothesis of no difference in community composition between groups, and were adjusted for multiple comparisons using the Benjamini–Hochberg method.</t>
  </si>
  <si>
    <t>nominal P value (Wilcoxon rank sum test)</t>
  </si>
  <si>
    <t>Bonferoni adjusted P value</t>
  </si>
  <si>
    <t xml:space="preserve">shown are the mean and standard deviations of continuous variables or corresponding percentages for categorical variables, nominal P values are derived accordingly from two-sided t-tests and chi-squared tests respectively </t>
  </si>
  <si>
    <t xml:space="preserve">shown are the medians and 1st and 3rd quartiles of continuous variables or corresponding percentages for categorical variables and nominal P values are derived accordingly from two-sided Wilcoxon rank-sum tests and chi-squared tests respectively </t>
  </si>
  <si>
    <t>P value</t>
  </si>
  <si>
    <t xml:space="preserve">nominal P values are derived accordingly from two-sided Wilcoxon rank-sum tests, t-tests and chi-squared tests respectively </t>
  </si>
  <si>
    <t xml:space="preserve">nominal P values are derived accordingly from two-sided Wilcoxon rank-sum tests and chi-squared tests respectively </t>
  </si>
  <si>
    <t xml:space="preserve">shown are coefficients derived from a two-sided Spearman's correlation along with nominal P value and multiple testing adjusted value ad modum Benjamini-Hochberg </t>
  </si>
  <si>
    <t>nominal P value</t>
  </si>
  <si>
    <t>BMI P value</t>
  </si>
  <si>
    <t>Age P value</t>
  </si>
  <si>
    <t>Sex P value</t>
  </si>
  <si>
    <t>MetBMI P value</t>
  </si>
  <si>
    <t>P value    0.000     0.000</t>
  </si>
  <si>
    <t>P value    0.000      0.00</t>
  </si>
  <si>
    <t>P value: permutation test (n=1000) with null hypothesis ARI=0</t>
  </si>
  <si>
    <t>shown are correlation coefficients between microbiome and metabolome features derived from a two-sided Spearman's rank correlation, P value is adjusted for multiple testing for all tested combinations to sparsify the dataset</t>
  </si>
  <si>
    <t>adjusted P value</t>
  </si>
  <si>
    <t xml:space="preserve">Shown are two-sided Spearman's coefficients derived from metadeconfoundR and adjusted P value ad modum Benjamini Hochberg </t>
  </si>
  <si>
    <t>Significance/confounding 
(corrected for all other obesity measures and microbiome gene richness ) - * denotes significance despite correction (* FRQ adjusted P value &lt;0.05, **FDR adjusted P value &lt; 0.01, *** FDR adjusted P value &lt; 0.001); ° denotes a confounded link with the relevant obesity meaure with the number of ° denoting the same significance levels as in * but prior to covariate corrections)</t>
  </si>
  <si>
    <t>nominal P values are derived from a two-sided Wilcoxon rank-sum test</t>
  </si>
  <si>
    <t xml:space="preserve">P values for ACME and ADE were obtained from a two-sided quasi-Bayesian Monte Carlo simulation (1,000 simulations) testing the null hypothesis of no mediation effect (ACME = 0). A separate correction for multiple testing was conducted ad modum BH to sparsify for the number of tested mediations. adjusted P values are also reported for two-sided Spearman's correlations between the variables from the single feature spaces
 </t>
  </si>
  <si>
    <t>FDR P value</t>
  </si>
  <si>
    <t>Wilcox P value (comparison VE_mags vs VE_diet)</t>
  </si>
  <si>
    <t>Differentially abundant microbial species for metBMI residuals, BMI, VAT area and VAT attenuation with medication confounding status</t>
  </si>
  <si>
    <t>Supplementary Table 12: Differentially abundant microbial species for metBMI residuals, BMI, VAT area and VAT attenuation with medication confounding status</t>
  </si>
</sst>
</file>

<file path=xl/styles.xml><?xml version="1.0" encoding="utf-8"?>
<styleSheet xmlns="http://schemas.openxmlformats.org/spreadsheetml/2006/main" xmlns:mc="http://schemas.openxmlformats.org/markup-compatibility/2006" xmlns:x14ac="http://schemas.microsoft.com/office/spreadsheetml/2009/9/ac" xmlns:x16r2="http://schemas.microsoft.com/office/spreadsheetml/2015/02/main" xmlns:xr="http://schemas.microsoft.com/office/spreadsheetml/2014/revision" mc:Ignorable="x14ac x16r2 xr">
  <numFmts count="2">
    <numFmt numFmtId="164" formatCode="0.000000"/>
    <numFmt numFmtId="165" formatCode="0.000"/>
  </numFmts>
  <fonts count="17" x14ac:knownFonts="1">
    <font>
      <sz val="10"/>
      <color rgb="FF000000"/>
      <name val="Arial"/>
      <scheme val="minor"/>
    </font>
    <font>
      <sz val="10"/>
      <color theme="1"/>
      <name val="Arial"/>
      <family val="2"/>
      <scheme val="minor"/>
    </font>
    <font>
      <sz val="10"/>
      <color rgb="FF000000"/>
      <name val="Arial"/>
      <family val="2"/>
      <scheme val="minor"/>
    </font>
    <font>
      <sz val="10"/>
      <color rgb="FFFFFFFF"/>
      <name val="Arial"/>
      <family val="2"/>
      <scheme val="minor"/>
    </font>
    <font>
      <b/>
      <sz val="10"/>
      <color theme="1"/>
      <name val="Arial"/>
      <family val="2"/>
      <scheme val="minor"/>
    </font>
    <font>
      <b/>
      <sz val="10"/>
      <color rgb="FF000000"/>
      <name val="Arial"/>
      <family val="2"/>
      <scheme val="minor"/>
    </font>
    <font>
      <sz val="10"/>
      <color rgb="FF000000"/>
      <name val="Helvetica Neue"/>
      <family val="2"/>
    </font>
    <font>
      <b/>
      <sz val="10"/>
      <color rgb="FF000000"/>
      <name val="Helvetica Neue"/>
      <family val="2"/>
    </font>
    <font>
      <sz val="12"/>
      <color rgb="FF000000"/>
      <name val="Helvetica"/>
      <family val="2"/>
    </font>
    <font>
      <b/>
      <sz val="12"/>
      <color rgb="FF000000"/>
      <name val="Helvetica"/>
      <family val="2"/>
    </font>
    <font>
      <b/>
      <sz val="12"/>
      <color rgb="FF000000"/>
      <name val="Helvetica Neue"/>
      <family val="2"/>
    </font>
    <font>
      <sz val="8"/>
      <name val="Arial"/>
      <family val="2"/>
      <scheme val="minor"/>
    </font>
    <font>
      <b/>
      <sz val="14"/>
      <color theme="1"/>
      <name val="Arial"/>
      <family val="2"/>
      <scheme val="minor"/>
    </font>
    <font>
      <b/>
      <sz val="14"/>
      <color rgb="FF000000"/>
      <name val="Arial (Body)"/>
    </font>
    <font>
      <b/>
      <sz val="14"/>
      <color rgb="FF000000"/>
      <name val="Arial"/>
      <family val="2"/>
      <scheme val="minor"/>
    </font>
    <font>
      <i/>
      <sz val="12"/>
      <color rgb="FF000000"/>
      <name val="Arial"/>
      <family val="2"/>
      <scheme val="minor"/>
    </font>
    <font>
      <i/>
      <sz val="14"/>
      <color theme="1"/>
      <name val="Arial"/>
      <family val="2"/>
      <scheme val="minor"/>
    </font>
  </fonts>
  <fills count="21">
    <fill>
      <patternFill patternType="none"/>
    </fill>
    <fill>
      <patternFill patternType="gray125"/>
    </fill>
    <fill>
      <patternFill patternType="solid">
        <fgColor rgb="FFB0B3B2"/>
        <bgColor rgb="FFB0B3B2"/>
      </patternFill>
    </fill>
    <fill>
      <patternFill patternType="solid">
        <fgColor rgb="FFD4D4D4"/>
        <bgColor rgb="FFD4D4D4"/>
      </patternFill>
    </fill>
    <fill>
      <patternFill patternType="solid">
        <fgColor rgb="FF4E5C68"/>
        <bgColor rgb="FF4E5C68"/>
      </patternFill>
    </fill>
    <fill>
      <patternFill patternType="solid">
        <fgColor rgb="FFFFFF00"/>
        <bgColor indexed="64"/>
      </patternFill>
    </fill>
    <fill>
      <patternFill patternType="solid">
        <fgColor theme="0" tint="-0.249977111117893"/>
        <bgColor indexed="64"/>
      </patternFill>
    </fill>
    <fill>
      <patternFill patternType="solid">
        <fgColor theme="9" tint="0.59999389629810485"/>
        <bgColor indexed="64"/>
      </patternFill>
    </fill>
    <fill>
      <patternFill patternType="solid">
        <fgColor theme="9" tint="0.79998168889431442"/>
        <bgColor indexed="64"/>
      </patternFill>
    </fill>
    <fill>
      <patternFill patternType="solid">
        <fgColor theme="9" tint="0.39997558519241921"/>
        <bgColor indexed="64"/>
      </patternFill>
    </fill>
    <fill>
      <patternFill patternType="solid">
        <fgColor theme="5" tint="0.79998168889431442"/>
        <bgColor indexed="64"/>
      </patternFill>
    </fill>
    <fill>
      <patternFill patternType="solid">
        <fgColor theme="5" tint="0.59999389629810485"/>
        <bgColor indexed="64"/>
      </patternFill>
    </fill>
    <fill>
      <patternFill patternType="solid">
        <fgColor theme="5" tint="0.39997558519241921"/>
        <bgColor indexed="64"/>
      </patternFill>
    </fill>
    <fill>
      <patternFill patternType="solid">
        <fgColor theme="4" tint="0.59999389629810485"/>
        <bgColor indexed="64"/>
      </patternFill>
    </fill>
    <fill>
      <patternFill patternType="solid">
        <fgColor theme="6" tint="0.59999389629810485"/>
        <bgColor indexed="64"/>
      </patternFill>
    </fill>
    <fill>
      <patternFill patternType="solid">
        <fgColor theme="7" tint="0.59999389629810485"/>
        <bgColor indexed="64"/>
      </patternFill>
    </fill>
    <fill>
      <patternFill patternType="solid">
        <fgColor rgb="FFFABBFB"/>
        <bgColor indexed="64"/>
      </patternFill>
    </fill>
    <fill>
      <patternFill patternType="solid">
        <fgColor theme="2" tint="-0.249977111117893"/>
        <bgColor indexed="64"/>
      </patternFill>
    </fill>
    <fill>
      <patternFill patternType="solid">
        <fgColor theme="0"/>
        <bgColor indexed="64"/>
      </patternFill>
    </fill>
    <fill>
      <patternFill patternType="solid">
        <fgColor theme="0" tint="-0.14999847407452621"/>
        <bgColor indexed="64"/>
      </patternFill>
    </fill>
    <fill>
      <patternFill patternType="solid">
        <fgColor rgb="FFD9D9D9"/>
        <bgColor rgb="FF000000"/>
      </patternFill>
    </fill>
  </fills>
  <borders count="15">
    <border>
      <left/>
      <right/>
      <top/>
      <bottom/>
      <diagonal/>
    </border>
    <border>
      <left style="thin">
        <color rgb="FF000000"/>
      </left>
      <right style="thin">
        <color rgb="FF000000"/>
      </right>
      <top style="thin">
        <color rgb="FF000000"/>
      </top>
      <bottom style="thin">
        <color rgb="FF000000"/>
      </bottom>
      <diagonal/>
    </border>
    <border>
      <left style="thin">
        <color rgb="FF000000"/>
      </left>
      <right style="thin">
        <color rgb="FF000000"/>
      </right>
      <top/>
      <bottom style="thin">
        <color rgb="FF000000"/>
      </bottom>
      <diagonal/>
    </border>
    <border>
      <left/>
      <right style="thin">
        <color rgb="FF000000"/>
      </right>
      <top/>
      <bottom style="thin">
        <color rgb="FF000000"/>
      </bottom>
      <diagonal/>
    </border>
    <border>
      <left/>
      <right/>
      <top/>
      <bottom style="thin">
        <color rgb="FF000000"/>
      </bottom>
      <diagonal/>
    </border>
    <border>
      <left/>
      <right style="thin">
        <color rgb="FF000000"/>
      </right>
      <top style="thin">
        <color rgb="FF000000"/>
      </top>
      <bottom style="thin">
        <color rgb="FF000000"/>
      </bottom>
      <diagonal/>
    </border>
    <border>
      <left/>
      <right style="thin">
        <color rgb="FF0C1F30"/>
      </right>
      <top/>
      <bottom style="thin">
        <color rgb="FF0C1F30"/>
      </bottom>
      <diagonal/>
    </border>
    <border>
      <left style="thin">
        <color indexed="64"/>
      </left>
      <right style="thin">
        <color indexed="64"/>
      </right>
      <top style="thin">
        <color indexed="64"/>
      </top>
      <bottom style="thin">
        <color indexed="64"/>
      </bottom>
      <diagonal/>
    </border>
    <border>
      <left style="thin">
        <color indexed="64"/>
      </left>
      <right/>
      <top/>
      <bottom/>
      <diagonal/>
    </border>
    <border>
      <left style="medium">
        <color indexed="64"/>
      </left>
      <right/>
      <top style="medium">
        <color indexed="64"/>
      </top>
      <bottom/>
      <diagonal/>
    </border>
    <border>
      <left/>
      <right/>
      <top style="medium">
        <color indexed="64"/>
      </top>
      <bottom/>
      <diagonal/>
    </border>
    <border>
      <left/>
      <right style="medium">
        <color indexed="64"/>
      </right>
      <top style="medium">
        <color indexed="64"/>
      </top>
      <bottom/>
      <diagonal/>
    </border>
    <border>
      <left style="medium">
        <color indexed="64"/>
      </left>
      <right/>
      <top/>
      <bottom/>
      <diagonal/>
    </border>
    <border>
      <left/>
      <right style="medium">
        <color indexed="64"/>
      </right>
      <top/>
      <bottom/>
      <diagonal/>
    </border>
    <border>
      <left style="thin">
        <color indexed="64"/>
      </left>
      <right style="thin">
        <color indexed="64"/>
      </right>
      <top/>
      <bottom style="thin">
        <color indexed="64"/>
      </bottom>
      <diagonal/>
    </border>
  </borders>
  <cellStyleXfs count="1">
    <xf numFmtId="0" fontId="0" fillId="0" borderId="0"/>
  </cellStyleXfs>
  <cellXfs count="136">
    <xf numFmtId="0" fontId="0" fillId="0" borderId="0" xfId="0"/>
    <xf numFmtId="0" fontId="1" fillId="0" borderId="1" xfId="0" applyFont="1" applyBorder="1" applyAlignment="1">
      <alignment vertical="top"/>
    </xf>
    <xf numFmtId="0" fontId="1" fillId="0" borderId="0" xfId="0" applyFont="1"/>
    <xf numFmtId="0" fontId="2" fillId="0" borderId="0" xfId="0" applyFont="1"/>
    <xf numFmtId="0" fontId="1" fillId="0" borderId="6" xfId="0" applyFont="1" applyBorder="1"/>
    <xf numFmtId="0" fontId="1" fillId="0" borderId="0" xfId="0" applyFont="1" applyAlignment="1">
      <alignment vertical="top"/>
    </xf>
    <xf numFmtId="0" fontId="3" fillId="4" borderId="6" xfId="0" applyFont="1" applyFill="1" applyBorder="1"/>
    <xf numFmtId="0" fontId="1" fillId="0" borderId="6" xfId="0" applyFont="1" applyBorder="1" applyAlignment="1">
      <alignment horizontal="right"/>
    </xf>
    <xf numFmtId="0" fontId="4" fillId="2" borderId="4" xfId="0" applyFont="1" applyFill="1" applyBorder="1" applyAlignment="1">
      <alignment vertical="top"/>
    </xf>
    <xf numFmtId="0" fontId="4" fillId="2" borderId="2" xfId="0" applyFont="1" applyFill="1" applyBorder="1" applyAlignment="1">
      <alignment vertical="top"/>
    </xf>
    <xf numFmtId="0" fontId="4" fillId="2" borderId="3" xfId="0" applyFont="1" applyFill="1" applyBorder="1" applyAlignment="1">
      <alignment vertical="top"/>
    </xf>
    <xf numFmtId="0" fontId="4" fillId="3" borderId="2" xfId="0" applyFont="1" applyFill="1" applyBorder="1" applyAlignment="1">
      <alignment vertical="top"/>
    </xf>
    <xf numFmtId="0" fontId="1" fillId="0" borderId="3" xfId="0" applyFont="1" applyBorder="1" applyAlignment="1">
      <alignment horizontal="right" vertical="top"/>
    </xf>
    <xf numFmtId="11" fontId="1" fillId="0" borderId="3" xfId="0" applyNumberFormat="1" applyFont="1" applyBorder="1" applyAlignment="1">
      <alignment horizontal="right" vertical="top"/>
    </xf>
    <xf numFmtId="0" fontId="4" fillId="2" borderId="1" xfId="0" applyFont="1" applyFill="1" applyBorder="1" applyAlignment="1">
      <alignment vertical="top"/>
    </xf>
    <xf numFmtId="0" fontId="4" fillId="2" borderId="5" xfId="0" applyFont="1" applyFill="1" applyBorder="1" applyAlignment="1">
      <alignment vertical="top"/>
    </xf>
    <xf numFmtId="0" fontId="1" fillId="0" borderId="2" xfId="0" applyFont="1" applyBorder="1" applyAlignment="1">
      <alignment vertical="top"/>
    </xf>
    <xf numFmtId="0" fontId="1" fillId="0" borderId="3" xfId="0" applyFont="1" applyBorder="1" applyAlignment="1">
      <alignment vertical="top"/>
    </xf>
    <xf numFmtId="0" fontId="5" fillId="2" borderId="1" xfId="0" applyFont="1" applyFill="1" applyBorder="1" applyAlignment="1">
      <alignment vertical="top"/>
    </xf>
    <xf numFmtId="0" fontId="5" fillId="3" borderId="1" xfId="0" applyFont="1" applyFill="1" applyBorder="1" applyAlignment="1">
      <alignment vertical="top"/>
    </xf>
    <xf numFmtId="0" fontId="2" fillId="0" borderId="1" xfId="0" applyFont="1" applyBorder="1" applyAlignment="1">
      <alignment vertical="top"/>
    </xf>
    <xf numFmtId="11" fontId="2" fillId="0" borderId="1" xfId="0" applyNumberFormat="1" applyFont="1" applyBorder="1" applyAlignment="1">
      <alignment vertical="top"/>
    </xf>
    <xf numFmtId="0" fontId="5" fillId="0" borderId="0" xfId="0" applyFont="1" applyAlignment="1">
      <alignment vertical="top"/>
    </xf>
    <xf numFmtId="11" fontId="5" fillId="3" borderId="1" xfId="0" applyNumberFormat="1" applyFont="1" applyFill="1" applyBorder="1" applyAlignment="1">
      <alignment vertical="top"/>
    </xf>
    <xf numFmtId="0" fontId="2" fillId="0" borderId="0" xfId="0" applyFont="1" applyAlignment="1">
      <alignment vertical="top"/>
    </xf>
    <xf numFmtId="11" fontId="2" fillId="0" borderId="0" xfId="0" applyNumberFormat="1" applyFont="1" applyAlignment="1">
      <alignment vertical="top"/>
    </xf>
    <xf numFmtId="0" fontId="1" fillId="0" borderId="0" xfId="0" applyFont="1" applyAlignment="1">
      <alignment horizontal="right" vertical="top"/>
    </xf>
    <xf numFmtId="11" fontId="1" fillId="0" borderId="0" xfId="0" applyNumberFormat="1" applyFont="1" applyAlignment="1">
      <alignment horizontal="right" vertical="top"/>
    </xf>
    <xf numFmtId="0" fontId="4" fillId="0" borderId="0" xfId="0" applyFont="1" applyAlignment="1">
      <alignment vertical="top"/>
    </xf>
    <xf numFmtId="0" fontId="4" fillId="3" borderId="3" xfId="0" applyFont="1" applyFill="1" applyBorder="1" applyAlignment="1">
      <alignment vertical="top"/>
    </xf>
    <xf numFmtId="0" fontId="4" fillId="2" borderId="0" xfId="0" applyFont="1" applyFill="1" applyAlignment="1">
      <alignment vertical="top"/>
    </xf>
    <xf numFmtId="0" fontId="5" fillId="2" borderId="7" xfId="0" applyFont="1" applyFill="1" applyBorder="1" applyAlignment="1">
      <alignment vertical="top"/>
    </xf>
    <xf numFmtId="0" fontId="7" fillId="0" borderId="7" xfId="0" applyFont="1" applyBorder="1"/>
    <xf numFmtId="0" fontId="6" fillId="0" borderId="7" xfId="0" applyFont="1" applyBorder="1"/>
    <xf numFmtId="0" fontId="2" fillId="0" borderId="7" xfId="0" applyFont="1" applyBorder="1"/>
    <xf numFmtId="0" fontId="2" fillId="5" borderId="0" xfId="0" applyFont="1" applyFill="1"/>
    <xf numFmtId="0" fontId="5" fillId="2" borderId="1" xfId="0" applyFont="1" applyFill="1" applyBorder="1" applyAlignment="1">
      <alignment vertical="top" wrapText="1"/>
    </xf>
    <xf numFmtId="4" fontId="1" fillId="0" borderId="3" xfId="0" applyNumberFormat="1" applyFont="1" applyBorder="1" applyAlignment="1">
      <alignment horizontal="right" vertical="top"/>
    </xf>
    <xf numFmtId="2" fontId="1" fillId="0" borderId="3" xfId="0" applyNumberFormat="1" applyFont="1" applyBorder="1" applyAlignment="1">
      <alignment horizontal="right" vertical="top"/>
    </xf>
    <xf numFmtId="4" fontId="1" fillId="0" borderId="0" xfId="0" applyNumberFormat="1" applyFont="1"/>
    <xf numFmtId="164" fontId="4" fillId="2" borderId="3" xfId="0" applyNumberFormat="1" applyFont="1" applyFill="1" applyBorder="1" applyAlignment="1">
      <alignment vertical="top"/>
    </xf>
    <xf numFmtId="164" fontId="1" fillId="0" borderId="3" xfId="0" applyNumberFormat="1" applyFont="1" applyBorder="1" applyAlignment="1">
      <alignment horizontal="right" vertical="top"/>
    </xf>
    <xf numFmtId="164" fontId="1" fillId="0" borderId="0" xfId="0" applyNumberFormat="1" applyFont="1"/>
    <xf numFmtId="164" fontId="2" fillId="0" borderId="0" xfId="0" applyNumberFormat="1" applyFont="1"/>
    <xf numFmtId="4" fontId="5" fillId="2" borderId="1" xfId="0" applyNumberFormat="1" applyFont="1" applyFill="1" applyBorder="1" applyAlignment="1">
      <alignment vertical="top"/>
    </xf>
    <xf numFmtId="4" fontId="2" fillId="0" borderId="1" xfId="0" applyNumberFormat="1" applyFont="1" applyBorder="1" applyAlignment="1">
      <alignment vertical="top"/>
    </xf>
    <xf numFmtId="4" fontId="2" fillId="0" borderId="0" xfId="0" applyNumberFormat="1" applyFont="1"/>
    <xf numFmtId="2" fontId="4" fillId="2" borderId="4" xfId="0" applyNumberFormat="1" applyFont="1" applyFill="1" applyBorder="1" applyAlignment="1">
      <alignment vertical="top"/>
    </xf>
    <xf numFmtId="2" fontId="4" fillId="2" borderId="3" xfId="0" applyNumberFormat="1" applyFont="1" applyFill="1" applyBorder="1" applyAlignment="1">
      <alignment vertical="top"/>
    </xf>
    <xf numFmtId="2" fontId="2" fillId="0" borderId="0" xfId="0" applyNumberFormat="1" applyFont="1"/>
    <xf numFmtId="4" fontId="5" fillId="2" borderId="7" xfId="0" applyNumberFormat="1" applyFont="1" applyFill="1" applyBorder="1" applyAlignment="1">
      <alignment vertical="top"/>
    </xf>
    <xf numFmtId="4" fontId="6" fillId="0" borderId="7" xfId="0" applyNumberFormat="1" applyFont="1" applyBorder="1"/>
    <xf numFmtId="4" fontId="2" fillId="0" borderId="7" xfId="0" applyNumberFormat="1" applyFont="1" applyBorder="1"/>
    <xf numFmtId="2" fontId="5" fillId="2" borderId="1" xfId="0" applyNumberFormat="1" applyFont="1" applyFill="1" applyBorder="1" applyAlignment="1">
      <alignment vertical="top"/>
    </xf>
    <xf numFmtId="2" fontId="2" fillId="0" borderId="1" xfId="0" applyNumberFormat="1" applyFont="1" applyBorder="1" applyAlignment="1">
      <alignment vertical="top"/>
    </xf>
    <xf numFmtId="2" fontId="4" fillId="2" borderId="5" xfId="0" applyNumberFormat="1" applyFont="1" applyFill="1" applyBorder="1" applyAlignment="1">
      <alignment vertical="top"/>
    </xf>
    <xf numFmtId="2" fontId="1" fillId="0" borderId="0" xfId="0" applyNumberFormat="1" applyFont="1"/>
    <xf numFmtId="164" fontId="5" fillId="2" borderId="1" xfId="0" applyNumberFormat="1" applyFont="1" applyFill="1" applyBorder="1" applyAlignment="1">
      <alignment vertical="top"/>
    </xf>
    <xf numFmtId="164" fontId="2" fillId="0" borderId="1" xfId="0" applyNumberFormat="1" applyFont="1" applyBorder="1" applyAlignment="1">
      <alignment vertical="top"/>
    </xf>
    <xf numFmtId="2" fontId="1" fillId="0" borderId="0" xfId="0" applyNumberFormat="1" applyFont="1" applyAlignment="1">
      <alignment vertical="top"/>
    </xf>
    <xf numFmtId="164" fontId="3" fillId="4" borderId="6" xfId="0" applyNumberFormat="1" applyFont="1" applyFill="1" applyBorder="1"/>
    <xf numFmtId="164" fontId="1" fillId="0" borderId="6" xfId="0" applyNumberFormat="1" applyFont="1" applyBorder="1" applyAlignment="1">
      <alignment horizontal="right"/>
    </xf>
    <xf numFmtId="0" fontId="6" fillId="0" borderId="0" xfId="0" applyFont="1"/>
    <xf numFmtId="0" fontId="7" fillId="6" borderId="7" xfId="0" applyFont="1" applyFill="1" applyBorder="1"/>
    <xf numFmtId="0" fontId="8" fillId="0" borderId="0" xfId="0" applyFont="1"/>
    <xf numFmtId="0" fontId="7" fillId="7" borderId="0" xfId="0" applyFont="1" applyFill="1"/>
    <xf numFmtId="0" fontId="7" fillId="8" borderId="0" xfId="0" applyFont="1" applyFill="1"/>
    <xf numFmtId="0" fontId="7" fillId="9" borderId="0" xfId="0" applyFont="1" applyFill="1"/>
    <xf numFmtId="0" fontId="7" fillId="10" borderId="0" xfId="0" applyFont="1" applyFill="1"/>
    <xf numFmtId="0" fontId="7" fillId="11" borderId="0" xfId="0" applyFont="1" applyFill="1"/>
    <xf numFmtId="0" fontId="7" fillId="12" borderId="0" xfId="0" applyFont="1" applyFill="1"/>
    <xf numFmtId="0" fontId="7" fillId="13" borderId="0" xfId="0" applyFont="1" applyFill="1"/>
    <xf numFmtId="0" fontId="7" fillId="14" borderId="0" xfId="0" applyFont="1" applyFill="1"/>
    <xf numFmtId="0" fontId="7" fillId="15" borderId="0" xfId="0" applyFont="1" applyFill="1"/>
    <xf numFmtId="0" fontId="7" fillId="16" borderId="0" xfId="0" applyFont="1" applyFill="1"/>
    <xf numFmtId="0" fontId="7" fillId="17" borderId="0" xfId="0" applyFont="1" applyFill="1"/>
    <xf numFmtId="0" fontId="9" fillId="17" borderId="7" xfId="0" applyFont="1" applyFill="1" applyBorder="1" applyAlignment="1">
      <alignment horizontal="center"/>
    </xf>
    <xf numFmtId="0" fontId="9" fillId="8" borderId="7" xfId="0" applyFont="1" applyFill="1" applyBorder="1" applyAlignment="1">
      <alignment horizontal="center"/>
    </xf>
    <xf numFmtId="0" fontId="9" fillId="7" borderId="7" xfId="0" applyFont="1" applyFill="1" applyBorder="1" applyAlignment="1">
      <alignment horizontal="center"/>
    </xf>
    <xf numFmtId="0" fontId="10" fillId="11" borderId="7" xfId="0" applyFont="1" applyFill="1" applyBorder="1" applyAlignment="1">
      <alignment horizontal="center"/>
    </xf>
    <xf numFmtId="0" fontId="10" fillId="12" borderId="7" xfId="0" applyFont="1" applyFill="1" applyBorder="1" applyAlignment="1">
      <alignment horizontal="center"/>
    </xf>
    <xf numFmtId="0" fontId="10" fillId="10" borderId="7" xfId="0" applyFont="1" applyFill="1" applyBorder="1" applyAlignment="1">
      <alignment horizontal="center"/>
    </xf>
    <xf numFmtId="0" fontId="10" fillId="14" borderId="7" xfId="0" applyFont="1" applyFill="1" applyBorder="1" applyAlignment="1">
      <alignment horizontal="center"/>
    </xf>
    <xf numFmtId="0" fontId="10" fillId="13" borderId="7" xfId="0" applyFont="1" applyFill="1" applyBorder="1" applyAlignment="1">
      <alignment horizontal="center"/>
    </xf>
    <xf numFmtId="0" fontId="10" fillId="15" borderId="7" xfId="0" applyFont="1" applyFill="1" applyBorder="1" applyAlignment="1">
      <alignment horizontal="center"/>
    </xf>
    <xf numFmtId="0" fontId="9" fillId="9" borderId="7" xfId="0" applyFont="1" applyFill="1" applyBorder="1" applyAlignment="1">
      <alignment horizontal="center"/>
    </xf>
    <xf numFmtId="0" fontId="10" fillId="0" borderId="0" xfId="0" applyFont="1" applyAlignment="1">
      <alignment horizontal="center"/>
    </xf>
    <xf numFmtId="0" fontId="7" fillId="0" borderId="0" xfId="0" applyFont="1"/>
    <xf numFmtId="16" fontId="7" fillId="0" borderId="0" xfId="0" applyNumberFormat="1" applyFont="1"/>
    <xf numFmtId="0" fontId="8" fillId="0" borderId="7" xfId="0" applyFont="1" applyBorder="1"/>
    <xf numFmtId="0" fontId="5" fillId="0" borderId="0" xfId="0" applyFont="1"/>
    <xf numFmtId="165" fontId="6" fillId="0" borderId="0" xfId="0" applyNumberFormat="1" applyFont="1"/>
    <xf numFmtId="165" fontId="0" fillId="0" borderId="0" xfId="0" applyNumberFormat="1"/>
    <xf numFmtId="0" fontId="5" fillId="11" borderId="9" xfId="0" applyFont="1" applyFill="1" applyBorder="1"/>
    <xf numFmtId="0" fontId="0" fillId="11" borderId="10" xfId="0" applyFill="1" applyBorder="1"/>
    <xf numFmtId="0" fontId="0" fillId="11" borderId="11" xfId="0" applyFill="1" applyBorder="1"/>
    <xf numFmtId="0" fontId="7" fillId="13" borderId="9" xfId="0" applyFont="1" applyFill="1" applyBorder="1"/>
    <xf numFmtId="0" fontId="0" fillId="13" borderId="10" xfId="0" applyFill="1" applyBorder="1"/>
    <xf numFmtId="0" fontId="0" fillId="13" borderId="11" xfId="0" applyFill="1" applyBorder="1"/>
    <xf numFmtId="0" fontId="8" fillId="11" borderId="12" xfId="0" applyFont="1" applyFill="1" applyBorder="1"/>
    <xf numFmtId="0" fontId="7" fillId="11" borderId="13" xfId="0" applyFont="1" applyFill="1" applyBorder="1"/>
    <xf numFmtId="0" fontId="8" fillId="13" borderId="12" xfId="0" applyFont="1" applyFill="1" applyBorder="1"/>
    <xf numFmtId="0" fontId="7" fillId="13" borderId="13" xfId="0" applyFont="1" applyFill="1" applyBorder="1"/>
    <xf numFmtId="0" fontId="0" fillId="0" borderId="7" xfId="0" applyBorder="1"/>
    <xf numFmtId="0" fontId="7" fillId="17" borderId="1" xfId="0" applyFont="1" applyFill="1" applyBorder="1"/>
    <xf numFmtId="0" fontId="9" fillId="16" borderId="14" xfId="0" applyFont="1" applyFill="1" applyBorder="1" applyAlignment="1">
      <alignment horizontal="center"/>
    </xf>
    <xf numFmtId="0" fontId="7" fillId="7" borderId="1" xfId="0" applyFont="1" applyFill="1" applyBorder="1"/>
    <xf numFmtId="0" fontId="7" fillId="9" borderId="1" xfId="0" applyFont="1" applyFill="1" applyBorder="1"/>
    <xf numFmtId="0" fontId="1" fillId="18" borderId="0" xfId="0" applyFont="1" applyFill="1"/>
    <xf numFmtId="0" fontId="2" fillId="18" borderId="0" xfId="0" applyFont="1" applyFill="1"/>
    <xf numFmtId="0" fontId="0" fillId="19" borderId="0" xfId="0" applyFill="1"/>
    <xf numFmtId="0" fontId="12" fillId="19" borderId="0" xfId="0" applyFont="1" applyFill="1"/>
    <xf numFmtId="0" fontId="13" fillId="19" borderId="0" xfId="0" applyFont="1" applyFill="1"/>
    <xf numFmtId="4" fontId="2" fillId="19" borderId="0" xfId="0" applyNumberFormat="1" applyFont="1" applyFill="1"/>
    <xf numFmtId="0" fontId="2" fillId="19" borderId="0" xfId="0" applyFont="1" applyFill="1"/>
    <xf numFmtId="0" fontId="14" fillId="19" borderId="0" xfId="0" applyFont="1" applyFill="1"/>
    <xf numFmtId="0" fontId="15" fillId="0" borderId="0" xfId="0" applyFont="1"/>
    <xf numFmtId="0" fontId="12" fillId="0" borderId="2" xfId="0" applyFont="1" applyBorder="1"/>
    <xf numFmtId="0" fontId="12" fillId="0" borderId="1" xfId="0" applyFont="1" applyBorder="1"/>
    <xf numFmtId="0" fontId="16" fillId="0" borderId="2" xfId="0" applyFont="1" applyBorder="1"/>
    <xf numFmtId="0" fontId="16" fillId="0" borderId="1" xfId="0" applyFont="1" applyBorder="1"/>
    <xf numFmtId="0" fontId="14" fillId="19" borderId="8" xfId="0" applyFont="1" applyFill="1" applyBorder="1"/>
    <xf numFmtId="0" fontId="14" fillId="19" borderId="7" xfId="0" applyFont="1" applyFill="1" applyBorder="1"/>
    <xf numFmtId="0" fontId="4" fillId="2" borderId="5" xfId="0" applyFont="1" applyFill="1" applyBorder="1" applyAlignment="1">
      <alignment vertical="top" wrapText="1"/>
    </xf>
    <xf numFmtId="164" fontId="2" fillId="19" borderId="0" xfId="0" applyNumberFormat="1" applyFont="1" applyFill="1"/>
    <xf numFmtId="0" fontId="7" fillId="19" borderId="7" xfId="0" applyFont="1" applyFill="1" applyBorder="1"/>
    <xf numFmtId="0" fontId="4" fillId="2" borderId="0" xfId="0" applyFont="1" applyFill="1" applyAlignment="1">
      <alignment horizontal="center" vertical="top"/>
    </xf>
    <xf numFmtId="0" fontId="2" fillId="0" borderId="0" xfId="0" applyFont="1"/>
    <xf numFmtId="0" fontId="5" fillId="11" borderId="10" xfId="0" applyFont="1" applyFill="1" applyBorder="1" applyAlignment="1">
      <alignment horizontal="center"/>
    </xf>
    <xf numFmtId="0" fontId="5" fillId="13" borderId="10" xfId="0" applyFont="1" applyFill="1" applyBorder="1" applyAlignment="1">
      <alignment horizontal="center"/>
    </xf>
    <xf numFmtId="0" fontId="2" fillId="0" borderId="0" xfId="0" applyFont="1" applyAlignment="1">
      <alignment horizontal="center"/>
    </xf>
    <xf numFmtId="0" fontId="14" fillId="19" borderId="0" xfId="0" applyFont="1" applyFill="1" applyAlignment="1">
      <alignment horizontal="left"/>
    </xf>
    <xf numFmtId="0" fontId="13" fillId="19" borderId="0" xfId="0" applyFont="1" applyFill="1" applyAlignment="1">
      <alignment horizontal="left"/>
    </xf>
    <xf numFmtId="0" fontId="15" fillId="0" borderId="0" xfId="0" applyFont="1" applyAlignment="1">
      <alignment horizontal="left" wrapText="1"/>
    </xf>
    <xf numFmtId="0" fontId="15" fillId="0" borderId="0" xfId="0" applyFont="1" applyAlignment="1">
      <alignment horizontal="left" vertical="top" wrapText="1"/>
    </xf>
    <xf numFmtId="0" fontId="14" fillId="20" borderId="0" xfId="0" applyFont="1" applyFill="1" applyAlignment="1">
      <alignment horizontal="left"/>
    </xf>
  </cellXfs>
  <cellStyles count="1">
    <cellStyle name="Normal" xfId="0" builtinId="0"/>
  </cellStyles>
  <dxfs count="0"/>
  <tableStyles count="0" defaultTableStyle="TableStyleMedium2" defaultPivotStyle="PivotStyleLight16"/>
  <colors>
    <mruColors>
      <color rgb="FFFABBFB"/>
    </mruColors>
  </colors>
  <extLst>
    <ext xmlns:x14="http://schemas.microsoft.com/office/spreadsheetml/2009/9/main" uri="{EB79DEF2-80B8-43e5-95BD-54CBDDF9020C}">
      <x14:slicerStyles defaultSlicerStyle="SlicerStyleLight1"/>
    </ext>
    <ext xmlns:x15="http://schemas.microsoft.com/office/spreadsheetml/2010/11/main" uri="{9260A510-F301-46a8-8635-F512D64BE5F5}">
      <x15:timelineStyles defaultTimelineStyle="TimeSlicerStyleLight1"/>
    </ext>
  </extLst>
</styleSheet>
</file>

<file path=xl/_rels/workbook.xml.rels><?xml version="1.0" encoding="UTF-8" standalone="yes"?>
<Relationships xmlns="http://schemas.openxmlformats.org/package/2006/relationships"><Relationship Id="rId8" Type="http://schemas.openxmlformats.org/officeDocument/2006/relationships/worksheet" Target="worksheets/sheet8.xml"/><Relationship Id="rId13" Type="http://schemas.openxmlformats.org/officeDocument/2006/relationships/worksheet" Target="worksheets/sheet13.xml"/><Relationship Id="rId18" Type="http://schemas.openxmlformats.org/officeDocument/2006/relationships/worksheet" Target="worksheets/sheet18.xml"/><Relationship Id="rId26" Type="http://schemas.openxmlformats.org/officeDocument/2006/relationships/customXml" Target="../customXml/item3.xml"/><Relationship Id="rId3" Type="http://schemas.openxmlformats.org/officeDocument/2006/relationships/worksheet" Target="worksheets/sheet3.xml"/><Relationship Id="rId21" Type="http://schemas.openxmlformats.org/officeDocument/2006/relationships/theme" Target="theme/theme1.xml"/><Relationship Id="rId7" Type="http://schemas.openxmlformats.org/officeDocument/2006/relationships/worksheet" Target="worksheets/sheet7.xml"/><Relationship Id="rId12" Type="http://schemas.openxmlformats.org/officeDocument/2006/relationships/worksheet" Target="worksheets/sheet12.xml"/><Relationship Id="rId17" Type="http://schemas.openxmlformats.org/officeDocument/2006/relationships/worksheet" Target="worksheets/sheet17.xml"/><Relationship Id="rId25" Type="http://schemas.openxmlformats.org/officeDocument/2006/relationships/customXml" Target="../customXml/item2.xml"/><Relationship Id="rId2" Type="http://schemas.openxmlformats.org/officeDocument/2006/relationships/worksheet" Target="worksheets/sheet2.xml"/><Relationship Id="rId16" Type="http://schemas.openxmlformats.org/officeDocument/2006/relationships/worksheet" Target="worksheets/sheet16.xml"/><Relationship Id="rId20" Type="http://schemas.openxmlformats.org/officeDocument/2006/relationships/worksheet" Target="worksheets/sheet20.xml"/><Relationship Id="rId1" Type="http://schemas.openxmlformats.org/officeDocument/2006/relationships/worksheet" Target="worksheets/sheet1.xml"/><Relationship Id="rId6" Type="http://schemas.openxmlformats.org/officeDocument/2006/relationships/worksheet" Target="worksheets/sheet6.xml"/><Relationship Id="rId11" Type="http://schemas.openxmlformats.org/officeDocument/2006/relationships/worksheet" Target="worksheets/sheet11.xml"/><Relationship Id="rId24" Type="http://schemas.openxmlformats.org/officeDocument/2006/relationships/customXml" Target="../customXml/item1.xml"/><Relationship Id="rId5" Type="http://schemas.openxmlformats.org/officeDocument/2006/relationships/worksheet" Target="worksheets/sheet5.xml"/><Relationship Id="rId15" Type="http://schemas.openxmlformats.org/officeDocument/2006/relationships/worksheet" Target="worksheets/sheet15.xml"/><Relationship Id="rId23" Type="http://schemas.openxmlformats.org/officeDocument/2006/relationships/sharedStrings" Target="sharedStrings.xml"/><Relationship Id="rId10" Type="http://schemas.openxmlformats.org/officeDocument/2006/relationships/worksheet" Target="worksheets/sheet10.xml"/><Relationship Id="rId19" Type="http://schemas.openxmlformats.org/officeDocument/2006/relationships/worksheet" Target="worksheets/sheet19.xml"/><Relationship Id="rId4" Type="http://schemas.openxmlformats.org/officeDocument/2006/relationships/worksheet" Target="worksheets/sheet4.xml"/><Relationship Id="rId9" Type="http://schemas.openxmlformats.org/officeDocument/2006/relationships/worksheet" Target="worksheets/sheet9.xml"/><Relationship Id="rId14" Type="http://schemas.openxmlformats.org/officeDocument/2006/relationships/worksheet" Target="worksheets/sheet14.xml"/><Relationship Id="rId22" Type="http://schemas.openxmlformats.org/officeDocument/2006/relationships/styles" Target="styles.xml"/><Relationship Id="rId27" Type="http://schemas.openxmlformats.org/officeDocument/2006/relationships/customXml" Target="../customXml/item4.xml"/></Relationships>
</file>

<file path=xl/theme/theme1.xml><?xml version="1.0" encoding="utf-8"?>
<a:theme xmlns:a="http://schemas.openxmlformats.org/drawingml/2006/main" name="Sheets">
  <a:themeElements>
    <a:clrScheme name="Sheets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4285F4"/>
      </a:accent1>
      <a:accent2>
        <a:srgbClr val="EA4335"/>
      </a:accent2>
      <a:accent3>
        <a:srgbClr val="FBBC04"/>
      </a:accent3>
      <a:accent4>
        <a:srgbClr val="34A853"/>
      </a:accent4>
      <a:accent5>
        <a:srgbClr val="FF6D01"/>
      </a:accent5>
      <a:accent6>
        <a:srgbClr val="46BDC6"/>
      </a:accent6>
      <a:hlink>
        <a:srgbClr val="1155CC"/>
      </a:hlink>
      <a:folHlink>
        <a:srgbClr val="1155CC"/>
      </a:folHlink>
    </a:clrScheme>
    <a:fontScheme name="Sheets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xl/worksheets/sheet1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00000000-0001-0000-0000-000000000000}">
  <sheetPr>
    <tabColor rgb="FFFABBFB"/>
    <outlinePr summaryBelow="0" summaryRight="0"/>
  </sheetPr>
  <dimension ref="A1:C20"/>
  <sheetViews>
    <sheetView tabSelected="1" workbookViewId="0">
      <selection activeCell="B13" sqref="B13"/>
    </sheetView>
  </sheetViews>
  <sheetFormatPr baseColWidth="10" defaultColWidth="12.6640625" defaultRowHeight="15.75" customHeight="1" x14ac:dyDescent="0.15"/>
  <cols>
    <col min="1" max="1" width="29.5" style="3" customWidth="1"/>
    <col min="2" max="2" width="196.6640625" style="3" customWidth="1"/>
    <col min="3" max="16384" width="12.6640625" style="3"/>
  </cols>
  <sheetData>
    <row r="1" spans="1:3" ht="15" customHeight="1" x14ac:dyDescent="0.2">
      <c r="A1" s="122" t="s">
        <v>0</v>
      </c>
      <c r="B1" s="122" t="s">
        <v>1</v>
      </c>
    </row>
    <row r="2" spans="1:3" ht="15.75" customHeight="1" x14ac:dyDescent="0.2">
      <c r="A2" s="117" t="s">
        <v>76011</v>
      </c>
      <c r="B2" s="119" t="s">
        <v>2</v>
      </c>
      <c r="C2" s="90"/>
    </row>
    <row r="3" spans="1:3" ht="15.75" customHeight="1" x14ac:dyDescent="0.2">
      <c r="A3" s="118" t="s">
        <v>76012</v>
      </c>
      <c r="B3" s="120" t="s">
        <v>3</v>
      </c>
    </row>
    <row r="4" spans="1:3" ht="15.75" customHeight="1" x14ac:dyDescent="0.2">
      <c r="A4" s="118" t="s">
        <v>76013</v>
      </c>
      <c r="B4" s="120" t="s">
        <v>4</v>
      </c>
    </row>
    <row r="5" spans="1:3" ht="15.75" customHeight="1" x14ac:dyDescent="0.2">
      <c r="A5" s="118" t="s">
        <v>76014</v>
      </c>
      <c r="B5" s="120" t="s">
        <v>5</v>
      </c>
    </row>
    <row r="6" spans="1:3" ht="15.75" customHeight="1" x14ac:dyDescent="0.2">
      <c r="A6" s="118" t="s">
        <v>76015</v>
      </c>
      <c r="B6" s="120" t="s">
        <v>76033</v>
      </c>
    </row>
    <row r="7" spans="1:3" ht="15.75" customHeight="1" x14ac:dyDescent="0.2">
      <c r="A7" s="118" t="s">
        <v>76016</v>
      </c>
      <c r="B7" s="120" t="s">
        <v>76035</v>
      </c>
    </row>
    <row r="8" spans="1:3" ht="15.75" customHeight="1" x14ac:dyDescent="0.2">
      <c r="A8" s="118" t="s">
        <v>76017</v>
      </c>
      <c r="B8" s="120" t="s">
        <v>6</v>
      </c>
    </row>
    <row r="9" spans="1:3" ht="15.75" customHeight="1" x14ac:dyDescent="0.2">
      <c r="A9" s="118" t="s">
        <v>76018</v>
      </c>
      <c r="B9" s="120" t="s">
        <v>76040</v>
      </c>
    </row>
    <row r="10" spans="1:3" ht="15.75" customHeight="1" x14ac:dyDescent="0.2">
      <c r="A10" s="118" t="s">
        <v>76019</v>
      </c>
      <c r="B10" s="120" t="s">
        <v>76041</v>
      </c>
    </row>
    <row r="11" spans="1:3" ht="15.75" customHeight="1" x14ac:dyDescent="0.2">
      <c r="A11" s="118" t="s">
        <v>76020</v>
      </c>
      <c r="B11" s="120" t="s">
        <v>7</v>
      </c>
    </row>
    <row r="12" spans="1:3" ht="15.75" customHeight="1" x14ac:dyDescent="0.2">
      <c r="A12" s="118" t="s">
        <v>76021</v>
      </c>
      <c r="B12" s="120" t="s">
        <v>8</v>
      </c>
    </row>
    <row r="13" spans="1:3" ht="15.75" customHeight="1" x14ac:dyDescent="0.2">
      <c r="A13" s="118" t="s">
        <v>76022</v>
      </c>
      <c r="B13" s="120" t="s">
        <v>76097</v>
      </c>
    </row>
    <row r="14" spans="1:3" ht="15.75" customHeight="1" x14ac:dyDescent="0.2">
      <c r="A14" s="118" t="s">
        <v>76023</v>
      </c>
      <c r="B14" s="120" t="s">
        <v>76053</v>
      </c>
    </row>
    <row r="15" spans="1:3" ht="15.75" customHeight="1" x14ac:dyDescent="0.2">
      <c r="A15" s="118" t="s">
        <v>76024</v>
      </c>
      <c r="B15" s="120" t="s">
        <v>76058</v>
      </c>
    </row>
    <row r="16" spans="1:3" ht="15.75" customHeight="1" x14ac:dyDescent="0.2">
      <c r="A16" s="118" t="s">
        <v>76025</v>
      </c>
      <c r="B16" s="120" t="s">
        <v>76059</v>
      </c>
    </row>
    <row r="17" spans="1:2" ht="15.75" customHeight="1" x14ac:dyDescent="0.2">
      <c r="A17" s="118" t="s">
        <v>76026</v>
      </c>
      <c r="B17" s="120" t="s">
        <v>9</v>
      </c>
    </row>
    <row r="18" spans="1:2" ht="15.75" customHeight="1" x14ac:dyDescent="0.2">
      <c r="A18" s="118" t="s">
        <v>76027</v>
      </c>
      <c r="B18" s="120" t="s">
        <v>10</v>
      </c>
    </row>
    <row r="19" spans="1:2" ht="15.75" customHeight="1" x14ac:dyDescent="0.2">
      <c r="A19" s="118" t="s">
        <v>76028</v>
      </c>
      <c r="B19" s="120" t="s">
        <v>11</v>
      </c>
    </row>
    <row r="20" spans="1:2" ht="15" customHeight="1" x14ac:dyDescent="0.2">
      <c r="A20" s="118" t="s">
        <v>76029</v>
      </c>
      <c r="B20" s="120" t="s">
        <v>12</v>
      </c>
    </row>
  </sheetData>
  <phoneticPr fontId="11" type="noConversion"/>
  <pageMargins left="0.7" right="0.7" top="0.75" bottom="0.75" header="0.3" footer="0.3"/>
</worksheet>
</file>

<file path=xl/worksheets/sheet10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00000000-0001-0000-0500-000000000000}">
  <sheetPr>
    <tabColor theme="4" tint="0.59999389629810485"/>
    <outlinePr summaryBelow="0" summaryRight="0"/>
  </sheetPr>
  <dimension ref="A1:Z2770"/>
  <sheetViews>
    <sheetView workbookViewId="0">
      <selection activeCell="D4" sqref="D4"/>
    </sheetView>
  </sheetViews>
  <sheetFormatPr baseColWidth="10" defaultColWidth="23" defaultRowHeight="15.75" customHeight="1" x14ac:dyDescent="0.15"/>
  <cols>
    <col min="1" max="2" width="23" style="3"/>
    <col min="3" max="4" width="23" style="43"/>
    <col min="5" max="16384" width="23" style="3"/>
  </cols>
  <sheetData>
    <row r="1" spans="1:26" ht="15.75" customHeight="1" x14ac:dyDescent="0.2">
      <c r="A1" s="131" t="s">
        <v>76042</v>
      </c>
      <c r="B1" s="131"/>
      <c r="C1" s="131"/>
      <c r="D1" s="131"/>
      <c r="E1" s="131"/>
      <c r="F1" s="131"/>
      <c r="G1" s="131"/>
      <c r="H1" s="131"/>
      <c r="I1" s="131"/>
    </row>
    <row r="2" spans="1:26" ht="15.75" customHeight="1" x14ac:dyDescent="0.2">
      <c r="A2" s="116" t="s">
        <v>76080</v>
      </c>
    </row>
    <row r="3" spans="1:26" ht="15.75" customHeight="1" x14ac:dyDescent="0.2">
      <c r="A3" s="116"/>
    </row>
    <row r="4" spans="1:26" ht="15.75" customHeight="1" x14ac:dyDescent="0.15">
      <c r="A4" s="9" t="s">
        <v>52914</v>
      </c>
      <c r="B4" s="10" t="s">
        <v>53939</v>
      </c>
      <c r="C4" s="40" t="s">
        <v>76081</v>
      </c>
      <c r="D4" s="40" t="s">
        <v>76095</v>
      </c>
      <c r="E4" s="10" t="s">
        <v>53940</v>
      </c>
      <c r="F4" s="2"/>
      <c r="G4" s="2"/>
      <c r="H4" s="2"/>
      <c r="I4" s="2"/>
      <c r="J4" s="2"/>
      <c r="K4" s="2"/>
      <c r="L4" s="2"/>
      <c r="M4" s="2"/>
      <c r="N4" s="2"/>
      <c r="O4" s="2"/>
      <c r="P4" s="2"/>
      <c r="Q4" s="2"/>
      <c r="R4" s="2"/>
      <c r="S4" s="2"/>
      <c r="T4" s="2"/>
      <c r="U4" s="2"/>
      <c r="V4" s="2"/>
      <c r="W4" s="2"/>
      <c r="X4" s="2"/>
      <c r="Y4" s="2"/>
      <c r="Z4" s="2"/>
    </row>
    <row r="5" spans="1:26" ht="15.75" customHeight="1" x14ac:dyDescent="0.15">
      <c r="A5" s="11" t="s">
        <v>21</v>
      </c>
      <c r="B5" s="37">
        <v>-3.7141896235100502E-2</v>
      </c>
      <c r="C5" s="41">
        <v>0.183325572614951</v>
      </c>
      <c r="D5" s="41">
        <v>0.28544587016157602</v>
      </c>
      <c r="E5" s="17" t="s">
        <v>53941</v>
      </c>
      <c r="F5" s="2"/>
      <c r="G5" s="2"/>
      <c r="H5" s="2"/>
      <c r="I5" s="2"/>
      <c r="J5" s="2"/>
      <c r="K5" s="2"/>
      <c r="L5" s="2"/>
      <c r="M5" s="2"/>
      <c r="N5" s="2"/>
      <c r="O5" s="2"/>
      <c r="P5" s="2"/>
      <c r="Q5" s="2"/>
      <c r="R5" s="2"/>
      <c r="S5" s="2"/>
      <c r="T5" s="2"/>
      <c r="U5" s="2"/>
      <c r="V5" s="2"/>
      <c r="W5" s="2"/>
      <c r="X5" s="2"/>
      <c r="Y5" s="2"/>
      <c r="Z5" s="2"/>
    </row>
    <row r="6" spans="1:26" ht="15.75" customHeight="1" x14ac:dyDescent="0.15">
      <c r="A6" s="11" t="s">
        <v>24</v>
      </c>
      <c r="B6" s="37">
        <v>2.00476445303845E-2</v>
      </c>
      <c r="C6" s="41">
        <v>0.47274580950969902</v>
      </c>
      <c r="D6" s="41">
        <v>0.59816358916451096</v>
      </c>
      <c r="E6" s="17" t="s">
        <v>53941</v>
      </c>
      <c r="F6" s="2"/>
      <c r="G6" s="2"/>
      <c r="H6" s="2"/>
      <c r="I6" s="2"/>
      <c r="J6" s="2"/>
      <c r="K6" s="2"/>
      <c r="L6" s="2"/>
      <c r="M6" s="2"/>
      <c r="N6" s="2"/>
      <c r="O6" s="2"/>
      <c r="P6" s="2"/>
      <c r="Q6" s="2"/>
      <c r="R6" s="2"/>
      <c r="S6" s="2"/>
      <c r="T6" s="2"/>
      <c r="U6" s="2"/>
      <c r="V6" s="2"/>
      <c r="W6" s="2"/>
      <c r="X6" s="2"/>
      <c r="Y6" s="2"/>
      <c r="Z6" s="2"/>
    </row>
    <row r="7" spans="1:26" ht="15.75" customHeight="1" x14ac:dyDescent="0.15">
      <c r="A7" s="11" t="s">
        <v>27</v>
      </c>
      <c r="B7" s="37">
        <v>-1.5599119786419801E-2</v>
      </c>
      <c r="C7" s="41">
        <v>0.57638707172241099</v>
      </c>
      <c r="D7" s="41">
        <v>0.68768564969512902</v>
      </c>
      <c r="E7" s="17" t="s">
        <v>53941</v>
      </c>
      <c r="F7" s="2"/>
      <c r="G7" s="2"/>
      <c r="H7" s="2"/>
      <c r="I7" s="2"/>
      <c r="J7" s="2"/>
      <c r="K7" s="2"/>
      <c r="L7" s="2"/>
      <c r="M7" s="2"/>
      <c r="N7" s="2"/>
      <c r="O7" s="2"/>
      <c r="P7" s="2"/>
      <c r="Q7" s="2"/>
      <c r="R7" s="2"/>
      <c r="S7" s="2"/>
      <c r="T7" s="2"/>
      <c r="U7" s="2"/>
      <c r="V7" s="2"/>
      <c r="W7" s="2"/>
      <c r="X7" s="2"/>
      <c r="Y7" s="2"/>
      <c r="Z7" s="2"/>
    </row>
    <row r="8" spans="1:26" ht="15.75" customHeight="1" x14ac:dyDescent="0.15">
      <c r="A8" s="11" t="s">
        <v>30</v>
      </c>
      <c r="B8" s="37">
        <v>0.10180252877842</v>
      </c>
      <c r="C8" s="41">
        <v>2.5692830123975598E-4</v>
      </c>
      <c r="D8" s="41">
        <v>9.33613214629964E-4</v>
      </c>
      <c r="E8" s="17" t="s">
        <v>53942</v>
      </c>
      <c r="F8" s="2"/>
      <c r="G8" s="2"/>
      <c r="H8" s="2"/>
      <c r="I8" s="2"/>
      <c r="J8" s="2"/>
      <c r="K8" s="2"/>
      <c r="L8" s="2"/>
      <c r="M8" s="2"/>
      <c r="N8" s="2"/>
      <c r="O8" s="2"/>
      <c r="P8" s="2"/>
      <c r="Q8" s="2"/>
      <c r="R8" s="2"/>
      <c r="S8" s="2"/>
      <c r="T8" s="2"/>
      <c r="U8" s="2"/>
      <c r="V8" s="2"/>
      <c r="W8" s="2"/>
      <c r="X8" s="2"/>
      <c r="Y8" s="2"/>
      <c r="Z8" s="2"/>
    </row>
    <row r="9" spans="1:26" ht="15.75" customHeight="1" x14ac:dyDescent="0.15">
      <c r="A9" s="11" t="s">
        <v>33</v>
      </c>
      <c r="B9" s="37">
        <v>0.141257010973145</v>
      </c>
      <c r="C9" s="41">
        <v>3.6915850375621701E-7</v>
      </c>
      <c r="D9" s="41">
        <v>2.2497772964765601E-6</v>
      </c>
      <c r="E9" s="17" t="s">
        <v>53942</v>
      </c>
      <c r="F9" s="2"/>
      <c r="G9" s="2"/>
      <c r="H9" s="2"/>
      <c r="I9" s="2"/>
      <c r="J9" s="2"/>
      <c r="K9" s="2"/>
      <c r="L9" s="2"/>
      <c r="M9" s="2"/>
      <c r="N9" s="2"/>
      <c r="O9" s="2"/>
      <c r="P9" s="2"/>
      <c r="Q9" s="2"/>
      <c r="R9" s="2"/>
      <c r="S9" s="2"/>
      <c r="T9" s="2"/>
      <c r="U9" s="2"/>
      <c r="V9" s="2"/>
      <c r="W9" s="2"/>
      <c r="X9" s="2"/>
      <c r="Y9" s="2"/>
      <c r="Z9" s="2"/>
    </row>
    <row r="10" spans="1:26" ht="15.75" customHeight="1" x14ac:dyDescent="0.15">
      <c r="A10" s="11" t="s">
        <v>53</v>
      </c>
      <c r="B10" s="37">
        <v>5.8991975220066301E-2</v>
      </c>
      <c r="C10" s="41">
        <v>3.4475755528145101E-2</v>
      </c>
      <c r="D10" s="41">
        <v>7.2153363081582406E-2</v>
      </c>
      <c r="E10" s="17" t="s">
        <v>53943</v>
      </c>
      <c r="F10" s="2"/>
      <c r="G10" s="2"/>
      <c r="H10" s="2"/>
      <c r="I10" s="2"/>
      <c r="J10" s="2"/>
      <c r="K10" s="2"/>
      <c r="L10" s="2"/>
      <c r="M10" s="2"/>
      <c r="N10" s="2"/>
      <c r="O10" s="2"/>
      <c r="P10" s="2"/>
      <c r="Q10" s="2"/>
      <c r="R10" s="2"/>
      <c r="S10" s="2"/>
      <c r="T10" s="2"/>
      <c r="U10" s="2"/>
      <c r="V10" s="2"/>
      <c r="W10" s="2"/>
      <c r="X10" s="2"/>
      <c r="Y10" s="2"/>
      <c r="Z10" s="2"/>
    </row>
    <row r="11" spans="1:26" ht="15.75" customHeight="1" x14ac:dyDescent="0.15">
      <c r="A11" s="11" t="s">
        <v>56</v>
      </c>
      <c r="B11" s="37">
        <v>6.4273203334160103E-2</v>
      </c>
      <c r="C11" s="41">
        <v>2.1215050646900602E-2</v>
      </c>
      <c r="D11" s="41">
        <v>4.7513214353266699E-2</v>
      </c>
      <c r="E11" s="17" t="s">
        <v>53942</v>
      </c>
      <c r="F11" s="2"/>
      <c r="G11" s="2"/>
      <c r="H11" s="2"/>
      <c r="I11" s="2"/>
      <c r="J11" s="2"/>
      <c r="K11" s="2"/>
      <c r="L11" s="2"/>
      <c r="M11" s="2"/>
      <c r="N11" s="2"/>
      <c r="O11" s="2"/>
      <c r="P11" s="2"/>
      <c r="Q11" s="2"/>
      <c r="R11" s="2"/>
      <c r="S11" s="2"/>
      <c r="T11" s="2"/>
      <c r="U11" s="2"/>
      <c r="V11" s="2"/>
      <c r="W11" s="2"/>
      <c r="X11" s="2"/>
      <c r="Y11" s="2"/>
      <c r="Z11" s="2"/>
    </row>
    <row r="12" spans="1:26" ht="15.75" customHeight="1" x14ac:dyDescent="0.15">
      <c r="A12" s="11" t="s">
        <v>53327</v>
      </c>
      <c r="B12" s="37">
        <v>7.5907720817697699E-2</v>
      </c>
      <c r="C12" s="41">
        <v>6.4822105113643298E-3</v>
      </c>
      <c r="D12" s="41">
        <v>1.6809800139639699E-2</v>
      </c>
      <c r="E12" s="17" t="s">
        <v>53942</v>
      </c>
      <c r="F12" s="2"/>
      <c r="G12" s="2"/>
      <c r="H12" s="2"/>
      <c r="I12" s="2"/>
      <c r="J12" s="2"/>
      <c r="K12" s="2"/>
      <c r="L12" s="2"/>
      <c r="M12" s="2"/>
      <c r="N12" s="2"/>
      <c r="O12" s="2"/>
      <c r="P12" s="2"/>
      <c r="Q12" s="2"/>
      <c r="R12" s="2"/>
      <c r="S12" s="2"/>
      <c r="T12" s="2"/>
      <c r="U12" s="2"/>
      <c r="V12" s="2"/>
      <c r="W12" s="2"/>
      <c r="X12" s="2"/>
      <c r="Y12" s="2"/>
      <c r="Z12" s="2"/>
    </row>
    <row r="13" spans="1:26" ht="15.75" customHeight="1" x14ac:dyDescent="0.15">
      <c r="A13" s="11" t="s">
        <v>53335</v>
      </c>
      <c r="B13" s="37">
        <v>0.23371562979635199</v>
      </c>
      <c r="C13" s="41">
        <v>2.1087208154498401E-17</v>
      </c>
      <c r="D13" s="41">
        <v>4.2276216624225402E-16</v>
      </c>
      <c r="E13" s="17" t="s">
        <v>53942</v>
      </c>
      <c r="F13" s="2"/>
      <c r="G13" s="2"/>
      <c r="H13" s="2"/>
      <c r="I13" s="2"/>
      <c r="J13" s="2"/>
      <c r="K13" s="2"/>
      <c r="L13" s="2"/>
      <c r="M13" s="2"/>
      <c r="N13" s="2"/>
      <c r="O13" s="2"/>
      <c r="P13" s="2"/>
      <c r="Q13" s="2"/>
      <c r="R13" s="2"/>
      <c r="S13" s="2"/>
      <c r="T13" s="2"/>
      <c r="U13" s="2"/>
      <c r="V13" s="2"/>
      <c r="W13" s="2"/>
      <c r="X13" s="2"/>
      <c r="Y13" s="2"/>
      <c r="Z13" s="2"/>
    </row>
    <row r="14" spans="1:26" ht="15.75" customHeight="1" x14ac:dyDescent="0.15">
      <c r="A14" s="11" t="s">
        <v>72</v>
      </c>
      <c r="B14" s="37">
        <v>7.0625232881040598E-2</v>
      </c>
      <c r="C14" s="41">
        <v>1.1328653828699299E-2</v>
      </c>
      <c r="D14" s="41">
        <v>2.74436639000241E-2</v>
      </c>
      <c r="E14" s="17" t="s">
        <v>53942</v>
      </c>
      <c r="F14" s="2"/>
      <c r="G14" s="2"/>
      <c r="H14" s="2"/>
      <c r="I14" s="2"/>
      <c r="J14" s="2"/>
      <c r="K14" s="2"/>
      <c r="L14" s="2"/>
      <c r="M14" s="2"/>
      <c r="N14" s="2"/>
      <c r="O14" s="2"/>
      <c r="P14" s="2"/>
      <c r="Q14" s="2"/>
      <c r="R14" s="2"/>
      <c r="S14" s="2"/>
      <c r="T14" s="2"/>
      <c r="U14" s="2"/>
      <c r="V14" s="2"/>
      <c r="W14" s="2"/>
      <c r="X14" s="2"/>
      <c r="Y14" s="2"/>
      <c r="Z14" s="2"/>
    </row>
    <row r="15" spans="1:26" ht="15.75" customHeight="1" x14ac:dyDescent="0.15">
      <c r="A15" s="11" t="s">
        <v>53944</v>
      </c>
      <c r="B15" s="37">
        <v>5.2211503430247698E-2</v>
      </c>
      <c r="C15" s="41">
        <v>6.1334663304275297E-2</v>
      </c>
      <c r="D15" s="41">
        <v>0.11844325918316501</v>
      </c>
      <c r="E15" s="17" t="s">
        <v>53941</v>
      </c>
      <c r="F15" s="2"/>
      <c r="G15" s="2"/>
      <c r="H15" s="2"/>
      <c r="I15" s="2"/>
      <c r="J15" s="2"/>
      <c r="K15" s="2"/>
      <c r="L15" s="2"/>
      <c r="M15" s="2"/>
      <c r="N15" s="2"/>
      <c r="O15" s="2"/>
      <c r="P15" s="2"/>
      <c r="Q15" s="2"/>
      <c r="R15" s="2"/>
      <c r="S15" s="2"/>
      <c r="T15" s="2"/>
      <c r="U15" s="2"/>
      <c r="V15" s="2"/>
      <c r="W15" s="2"/>
      <c r="X15" s="2"/>
      <c r="Y15" s="2"/>
      <c r="Z15" s="2"/>
    </row>
    <row r="16" spans="1:26" ht="15.75" customHeight="1" x14ac:dyDescent="0.15">
      <c r="A16" s="11" t="s">
        <v>98</v>
      </c>
      <c r="B16" s="37">
        <v>-1.18867697264696E-2</v>
      </c>
      <c r="C16" s="41">
        <v>0.67032342923992405</v>
      </c>
      <c r="D16" s="41">
        <v>0.76386915280300205</v>
      </c>
      <c r="E16" s="17" t="s">
        <v>53941</v>
      </c>
      <c r="F16" s="2"/>
      <c r="G16" s="2"/>
      <c r="H16" s="2"/>
      <c r="I16" s="2"/>
      <c r="J16" s="2"/>
      <c r="K16" s="2"/>
      <c r="L16" s="2"/>
      <c r="M16" s="2"/>
      <c r="N16" s="2"/>
      <c r="O16" s="2"/>
      <c r="P16" s="2"/>
      <c r="Q16" s="2"/>
      <c r="R16" s="2"/>
      <c r="S16" s="2"/>
      <c r="T16" s="2"/>
      <c r="U16" s="2"/>
      <c r="V16" s="2"/>
      <c r="W16" s="2"/>
      <c r="X16" s="2"/>
      <c r="Y16" s="2"/>
      <c r="Z16" s="2"/>
    </row>
    <row r="17" spans="1:26" ht="15.75" customHeight="1" x14ac:dyDescent="0.15">
      <c r="A17" s="11" t="s">
        <v>100</v>
      </c>
      <c r="B17" s="37">
        <v>0.114569992929393</v>
      </c>
      <c r="C17" s="41">
        <v>3.8459679053298101E-5</v>
      </c>
      <c r="D17" s="41">
        <v>1.6863090046446099E-4</v>
      </c>
      <c r="E17" s="17" t="s">
        <v>53942</v>
      </c>
      <c r="F17" s="2"/>
      <c r="G17" s="2"/>
      <c r="H17" s="2"/>
      <c r="I17" s="2"/>
      <c r="J17" s="2"/>
      <c r="K17" s="2"/>
      <c r="L17" s="2"/>
      <c r="M17" s="2"/>
      <c r="N17" s="2"/>
      <c r="O17" s="2"/>
      <c r="P17" s="2"/>
      <c r="Q17" s="2"/>
      <c r="R17" s="2"/>
      <c r="S17" s="2"/>
      <c r="T17" s="2"/>
      <c r="U17" s="2"/>
      <c r="V17" s="2"/>
      <c r="W17" s="2"/>
      <c r="X17" s="2"/>
      <c r="Y17" s="2"/>
      <c r="Z17" s="2"/>
    </row>
    <row r="18" spans="1:26" ht="15.75" customHeight="1" x14ac:dyDescent="0.15">
      <c r="A18" s="11" t="s">
        <v>103</v>
      </c>
      <c r="B18" s="37">
        <v>0.102049278801222</v>
      </c>
      <c r="C18" s="41">
        <v>2.4815231590552002E-4</v>
      </c>
      <c r="D18" s="41">
        <v>9.0398343651296599E-4</v>
      </c>
      <c r="E18" s="17" t="s">
        <v>53942</v>
      </c>
      <c r="F18" s="2"/>
      <c r="G18" s="2"/>
      <c r="H18" s="2"/>
      <c r="I18" s="2"/>
      <c r="J18" s="2"/>
      <c r="K18" s="2"/>
      <c r="L18" s="2"/>
      <c r="M18" s="2"/>
      <c r="N18" s="2"/>
      <c r="O18" s="2"/>
      <c r="P18" s="2"/>
      <c r="Q18" s="2"/>
      <c r="R18" s="2"/>
      <c r="S18" s="2"/>
      <c r="T18" s="2"/>
      <c r="U18" s="2"/>
      <c r="V18" s="2"/>
      <c r="W18" s="2"/>
      <c r="X18" s="2"/>
      <c r="Y18" s="2"/>
      <c r="Z18" s="2"/>
    </row>
    <row r="19" spans="1:26" ht="15.75" customHeight="1" x14ac:dyDescent="0.15">
      <c r="A19" s="11" t="s">
        <v>106</v>
      </c>
      <c r="B19" s="37">
        <v>0.14353282784972601</v>
      </c>
      <c r="C19" s="41">
        <v>2.37913509405035E-7</v>
      </c>
      <c r="D19" s="41">
        <v>1.49700123774986E-6</v>
      </c>
      <c r="E19" s="17" t="s">
        <v>53942</v>
      </c>
      <c r="F19" s="2"/>
      <c r="G19" s="2"/>
      <c r="H19" s="2"/>
      <c r="I19" s="2"/>
      <c r="J19" s="2"/>
      <c r="K19" s="2"/>
      <c r="L19" s="2"/>
      <c r="M19" s="2"/>
      <c r="N19" s="2"/>
      <c r="O19" s="2"/>
      <c r="P19" s="2"/>
      <c r="Q19" s="2"/>
      <c r="R19" s="2"/>
      <c r="S19" s="2"/>
      <c r="T19" s="2"/>
      <c r="U19" s="2"/>
      <c r="V19" s="2"/>
      <c r="W19" s="2"/>
      <c r="X19" s="2"/>
      <c r="Y19" s="2"/>
      <c r="Z19" s="2"/>
    </row>
    <row r="20" spans="1:26" ht="15.75" customHeight="1" x14ac:dyDescent="0.15">
      <c r="A20" s="11" t="s">
        <v>109</v>
      </c>
      <c r="B20" s="37">
        <v>9.20223157852397E-2</v>
      </c>
      <c r="C20" s="41">
        <v>9.5822491723036396E-4</v>
      </c>
      <c r="D20" s="41">
        <v>3.0244949341896501E-3</v>
      </c>
      <c r="E20" s="17" t="s">
        <v>53942</v>
      </c>
      <c r="F20" s="2"/>
      <c r="G20" s="2"/>
      <c r="H20" s="2"/>
      <c r="I20" s="2"/>
      <c r="J20" s="2"/>
      <c r="K20" s="2"/>
      <c r="L20" s="2"/>
      <c r="M20" s="2"/>
      <c r="N20" s="2"/>
      <c r="O20" s="2"/>
      <c r="P20" s="2"/>
      <c r="Q20" s="2"/>
      <c r="R20" s="2"/>
      <c r="S20" s="2"/>
      <c r="T20" s="2"/>
      <c r="U20" s="2"/>
      <c r="V20" s="2"/>
      <c r="W20" s="2"/>
      <c r="X20" s="2"/>
      <c r="Y20" s="2"/>
      <c r="Z20" s="2"/>
    </row>
    <row r="21" spans="1:26" ht="15.75" customHeight="1" x14ac:dyDescent="0.15">
      <c r="A21" s="11" t="s">
        <v>112</v>
      </c>
      <c r="B21" s="37">
        <v>5.6899340637083101E-2</v>
      </c>
      <c r="C21" s="41">
        <v>4.1416898377679499E-2</v>
      </c>
      <c r="D21" s="41">
        <v>8.4372055770087107E-2</v>
      </c>
      <c r="E21" s="17" t="s">
        <v>53943</v>
      </c>
      <c r="F21" s="2"/>
      <c r="G21" s="2"/>
      <c r="H21" s="2"/>
      <c r="I21" s="2"/>
      <c r="J21" s="2"/>
      <c r="K21" s="2"/>
      <c r="L21" s="2"/>
      <c r="M21" s="2"/>
      <c r="N21" s="2"/>
      <c r="O21" s="2"/>
      <c r="P21" s="2"/>
      <c r="Q21" s="2"/>
      <c r="R21" s="2"/>
      <c r="S21" s="2"/>
      <c r="T21" s="2"/>
      <c r="U21" s="2"/>
      <c r="V21" s="2"/>
      <c r="W21" s="2"/>
      <c r="X21" s="2"/>
      <c r="Y21" s="2"/>
      <c r="Z21" s="2"/>
    </row>
    <row r="22" spans="1:26" ht="15.75" customHeight="1" x14ac:dyDescent="0.15">
      <c r="A22" s="11" t="s">
        <v>115</v>
      </c>
      <c r="B22" s="37">
        <v>4.5495283071988898E-2</v>
      </c>
      <c r="C22" s="41">
        <v>0.10307579190398999</v>
      </c>
      <c r="D22" s="41">
        <v>0.18064679213814999</v>
      </c>
      <c r="E22" s="17" t="s">
        <v>53941</v>
      </c>
      <c r="F22" s="2"/>
      <c r="G22" s="2"/>
      <c r="H22" s="2"/>
      <c r="I22" s="2"/>
      <c r="J22" s="2"/>
      <c r="K22" s="2"/>
      <c r="L22" s="2"/>
      <c r="M22" s="2"/>
      <c r="N22" s="2"/>
      <c r="O22" s="2"/>
      <c r="P22" s="2"/>
      <c r="Q22" s="2"/>
      <c r="R22" s="2"/>
      <c r="S22" s="2"/>
      <c r="T22" s="2"/>
      <c r="U22" s="2"/>
      <c r="V22" s="2"/>
      <c r="W22" s="2"/>
      <c r="X22" s="2"/>
      <c r="Y22" s="2"/>
      <c r="Z22" s="2"/>
    </row>
    <row r="23" spans="1:26" ht="15.75" customHeight="1" x14ac:dyDescent="0.15">
      <c r="A23" s="11" t="s">
        <v>118</v>
      </c>
      <c r="B23" s="37">
        <v>7.6045210907937102E-2</v>
      </c>
      <c r="C23" s="41">
        <v>6.3858495725531896E-3</v>
      </c>
      <c r="D23" s="41">
        <v>1.6604351258865901E-2</v>
      </c>
      <c r="E23" s="17" t="s">
        <v>53942</v>
      </c>
      <c r="F23" s="2"/>
      <c r="G23" s="2"/>
      <c r="H23" s="2"/>
      <c r="I23" s="2"/>
      <c r="J23" s="2"/>
      <c r="K23" s="2"/>
      <c r="L23" s="2"/>
      <c r="M23" s="2"/>
      <c r="N23" s="2"/>
      <c r="O23" s="2"/>
      <c r="P23" s="2"/>
      <c r="Q23" s="2"/>
      <c r="R23" s="2"/>
      <c r="S23" s="2"/>
      <c r="T23" s="2"/>
      <c r="U23" s="2"/>
      <c r="V23" s="2"/>
      <c r="W23" s="2"/>
      <c r="X23" s="2"/>
      <c r="Y23" s="2"/>
      <c r="Z23" s="2"/>
    </row>
    <row r="24" spans="1:26" ht="15.75" customHeight="1" x14ac:dyDescent="0.15">
      <c r="A24" s="11" t="s">
        <v>121</v>
      </c>
      <c r="B24" s="37">
        <v>5.8660154517215797E-2</v>
      </c>
      <c r="C24" s="41">
        <v>3.5505235538026002E-2</v>
      </c>
      <c r="D24" s="41">
        <v>7.4041405817103098E-2</v>
      </c>
      <c r="E24" s="17" t="s">
        <v>53943</v>
      </c>
      <c r="F24" s="2"/>
      <c r="G24" s="2"/>
      <c r="H24" s="2"/>
      <c r="I24" s="2"/>
      <c r="J24" s="2"/>
      <c r="K24" s="2"/>
      <c r="L24" s="2"/>
      <c r="M24" s="2"/>
      <c r="N24" s="2"/>
      <c r="O24" s="2"/>
      <c r="P24" s="2"/>
      <c r="Q24" s="2"/>
      <c r="R24" s="2"/>
      <c r="S24" s="2"/>
      <c r="T24" s="2"/>
      <c r="U24" s="2"/>
      <c r="V24" s="2"/>
      <c r="W24" s="2"/>
      <c r="X24" s="2"/>
      <c r="Y24" s="2"/>
      <c r="Z24" s="2"/>
    </row>
    <row r="25" spans="1:26" ht="15.75" customHeight="1" x14ac:dyDescent="0.15">
      <c r="A25" s="11" t="s">
        <v>124</v>
      </c>
      <c r="B25" s="37">
        <v>-2.8833264792580599E-2</v>
      </c>
      <c r="C25" s="41">
        <v>0.30170129384210798</v>
      </c>
      <c r="D25" s="41">
        <v>0.42554374633624897</v>
      </c>
      <c r="E25" s="17" t="s">
        <v>53941</v>
      </c>
      <c r="F25" s="2"/>
      <c r="G25" s="2"/>
      <c r="H25" s="2"/>
      <c r="I25" s="2"/>
      <c r="J25" s="2"/>
      <c r="K25" s="2"/>
      <c r="L25" s="2"/>
      <c r="M25" s="2"/>
      <c r="N25" s="2"/>
      <c r="O25" s="2"/>
      <c r="P25" s="2"/>
      <c r="Q25" s="2"/>
      <c r="R25" s="2"/>
      <c r="S25" s="2"/>
      <c r="T25" s="2"/>
      <c r="U25" s="2"/>
      <c r="V25" s="2"/>
      <c r="W25" s="2"/>
      <c r="X25" s="2"/>
      <c r="Y25" s="2"/>
      <c r="Z25" s="2"/>
    </row>
    <row r="26" spans="1:26" ht="15.75" customHeight="1" x14ac:dyDescent="0.15">
      <c r="A26" s="11" t="s">
        <v>127</v>
      </c>
      <c r="B26" s="37">
        <v>5.9223278465306499E-2</v>
      </c>
      <c r="C26" s="41">
        <v>3.3773293601557001E-2</v>
      </c>
      <c r="D26" s="41">
        <v>7.0887338988972107E-2</v>
      </c>
      <c r="E26" s="17" t="s">
        <v>53943</v>
      </c>
      <c r="F26" s="2"/>
      <c r="G26" s="2"/>
      <c r="H26" s="2"/>
      <c r="I26" s="2"/>
      <c r="J26" s="2"/>
      <c r="K26" s="2"/>
      <c r="L26" s="2"/>
      <c r="M26" s="2"/>
      <c r="N26" s="2"/>
      <c r="O26" s="2"/>
      <c r="P26" s="2"/>
      <c r="Q26" s="2"/>
      <c r="R26" s="2"/>
      <c r="S26" s="2"/>
      <c r="T26" s="2"/>
      <c r="U26" s="2"/>
      <c r="V26" s="2"/>
      <c r="W26" s="2"/>
      <c r="X26" s="2"/>
      <c r="Y26" s="2"/>
      <c r="Z26" s="2"/>
    </row>
    <row r="27" spans="1:26" ht="15.75" customHeight="1" x14ac:dyDescent="0.15">
      <c r="A27" s="11" t="s">
        <v>130</v>
      </c>
      <c r="B27" s="37">
        <v>-7.1133034534888104E-2</v>
      </c>
      <c r="C27" s="41">
        <v>1.0752271353648001E-2</v>
      </c>
      <c r="D27" s="41">
        <v>2.63326477043428E-2</v>
      </c>
      <c r="E27" s="17" t="s">
        <v>53942</v>
      </c>
      <c r="F27" s="2"/>
      <c r="G27" s="2"/>
      <c r="H27" s="2"/>
      <c r="I27" s="2"/>
      <c r="J27" s="2"/>
      <c r="K27" s="2"/>
      <c r="L27" s="2"/>
      <c r="M27" s="2"/>
      <c r="N27" s="2"/>
      <c r="O27" s="2"/>
      <c r="P27" s="2"/>
      <c r="Q27" s="2"/>
      <c r="R27" s="2"/>
      <c r="S27" s="2"/>
      <c r="T27" s="2"/>
      <c r="U27" s="2"/>
      <c r="V27" s="2"/>
      <c r="W27" s="2"/>
      <c r="X27" s="2"/>
      <c r="Y27" s="2"/>
      <c r="Z27" s="2"/>
    </row>
    <row r="28" spans="1:26" ht="15.75" customHeight="1" x14ac:dyDescent="0.15">
      <c r="A28" s="11" t="s">
        <v>53945</v>
      </c>
      <c r="B28" s="37">
        <v>0.13396314312781901</v>
      </c>
      <c r="C28" s="41">
        <v>1.4411566013590201E-6</v>
      </c>
      <c r="D28" s="41">
        <v>8.0566196925974606E-6</v>
      </c>
      <c r="E28" s="17" t="s">
        <v>53942</v>
      </c>
      <c r="F28" s="2"/>
      <c r="G28" s="2"/>
      <c r="H28" s="2"/>
      <c r="I28" s="2"/>
      <c r="J28" s="2"/>
      <c r="K28" s="2"/>
      <c r="L28" s="2"/>
      <c r="M28" s="2"/>
      <c r="N28" s="2"/>
      <c r="O28" s="2"/>
      <c r="P28" s="2"/>
      <c r="Q28" s="2"/>
      <c r="R28" s="2"/>
      <c r="S28" s="2"/>
      <c r="T28" s="2"/>
      <c r="U28" s="2"/>
      <c r="V28" s="2"/>
      <c r="W28" s="2"/>
      <c r="X28" s="2"/>
      <c r="Y28" s="2"/>
      <c r="Z28" s="2"/>
    </row>
    <row r="29" spans="1:26" ht="15.75" customHeight="1" x14ac:dyDescent="0.15">
      <c r="A29" s="11" t="s">
        <v>132</v>
      </c>
      <c r="B29" s="37">
        <v>-3.3444352122972601E-2</v>
      </c>
      <c r="C29" s="41">
        <v>0.23089964208152799</v>
      </c>
      <c r="D29" s="41">
        <v>0.34368932899693</v>
      </c>
      <c r="E29" s="17" t="s">
        <v>53941</v>
      </c>
      <c r="F29" s="2"/>
      <c r="G29" s="2"/>
      <c r="H29" s="2"/>
      <c r="I29" s="2"/>
      <c r="J29" s="2"/>
      <c r="K29" s="2"/>
      <c r="L29" s="2"/>
      <c r="M29" s="2"/>
      <c r="N29" s="2"/>
      <c r="O29" s="2"/>
      <c r="P29" s="2"/>
      <c r="Q29" s="2"/>
      <c r="R29" s="2"/>
      <c r="S29" s="2"/>
      <c r="T29" s="2"/>
      <c r="U29" s="2"/>
      <c r="V29" s="2"/>
      <c r="W29" s="2"/>
      <c r="X29" s="2"/>
      <c r="Y29" s="2"/>
      <c r="Z29" s="2"/>
    </row>
    <row r="30" spans="1:26" ht="15.75" customHeight="1" x14ac:dyDescent="0.15">
      <c r="A30" s="11" t="s">
        <v>135</v>
      </c>
      <c r="B30" s="37">
        <v>0.239135416602684</v>
      </c>
      <c r="C30" s="41">
        <v>3.61461808889794E-18</v>
      </c>
      <c r="D30" s="41">
        <v>7.6698502076104599E-17</v>
      </c>
      <c r="E30" s="17" t="s">
        <v>53942</v>
      </c>
      <c r="F30" s="2"/>
      <c r="G30" s="2"/>
      <c r="H30" s="2"/>
      <c r="I30" s="2"/>
      <c r="J30" s="2"/>
      <c r="K30" s="2"/>
      <c r="L30" s="2"/>
      <c r="M30" s="2"/>
      <c r="N30" s="2"/>
      <c r="O30" s="2"/>
      <c r="P30" s="2"/>
      <c r="Q30" s="2"/>
      <c r="R30" s="2"/>
      <c r="S30" s="2"/>
      <c r="T30" s="2"/>
      <c r="U30" s="2"/>
      <c r="V30" s="2"/>
      <c r="W30" s="2"/>
      <c r="X30" s="2"/>
      <c r="Y30" s="2"/>
      <c r="Z30" s="2"/>
    </row>
    <row r="31" spans="1:26" ht="15.75" customHeight="1" x14ac:dyDescent="0.15">
      <c r="A31" s="11" t="s">
        <v>138</v>
      </c>
      <c r="B31" s="37">
        <v>-0.157659223174931</v>
      </c>
      <c r="C31" s="41">
        <v>1.3339211524815001E-8</v>
      </c>
      <c r="D31" s="41">
        <v>9.9174137858407203E-8</v>
      </c>
      <c r="E31" s="17" t="s">
        <v>53942</v>
      </c>
      <c r="F31" s="2"/>
      <c r="G31" s="2"/>
      <c r="H31" s="2"/>
      <c r="I31" s="2"/>
      <c r="J31" s="2"/>
      <c r="K31" s="2"/>
      <c r="L31" s="2"/>
      <c r="M31" s="2"/>
      <c r="N31" s="2"/>
      <c r="O31" s="2"/>
      <c r="P31" s="2"/>
      <c r="Q31" s="2"/>
      <c r="R31" s="2"/>
      <c r="S31" s="2"/>
      <c r="T31" s="2"/>
      <c r="U31" s="2"/>
      <c r="V31" s="2"/>
      <c r="W31" s="2"/>
      <c r="X31" s="2"/>
      <c r="Y31" s="2"/>
      <c r="Z31" s="2"/>
    </row>
    <row r="32" spans="1:26" ht="15.75" customHeight="1" x14ac:dyDescent="0.15">
      <c r="A32" s="11" t="s">
        <v>141</v>
      </c>
      <c r="B32" s="37">
        <v>4.8168605920912898E-2</v>
      </c>
      <c r="C32" s="41">
        <v>8.4344435791557204E-2</v>
      </c>
      <c r="D32" s="41">
        <v>0.15342247848025201</v>
      </c>
      <c r="E32" s="17" t="s">
        <v>53941</v>
      </c>
      <c r="F32" s="2"/>
      <c r="G32" s="2"/>
      <c r="H32" s="2"/>
      <c r="I32" s="2"/>
      <c r="J32" s="2"/>
      <c r="K32" s="2"/>
      <c r="L32" s="2"/>
      <c r="M32" s="2"/>
      <c r="N32" s="2"/>
      <c r="O32" s="2"/>
      <c r="P32" s="2"/>
      <c r="Q32" s="2"/>
      <c r="R32" s="2"/>
      <c r="S32" s="2"/>
      <c r="T32" s="2"/>
      <c r="U32" s="2"/>
      <c r="V32" s="2"/>
      <c r="W32" s="2"/>
      <c r="X32" s="2"/>
      <c r="Y32" s="2"/>
      <c r="Z32" s="2"/>
    </row>
    <row r="33" spans="1:26" ht="15.75" customHeight="1" x14ac:dyDescent="0.15">
      <c r="A33" s="11" t="s">
        <v>144</v>
      </c>
      <c r="B33" s="37">
        <v>0.116621549083818</v>
      </c>
      <c r="C33" s="41">
        <v>2.7802259464260301E-5</v>
      </c>
      <c r="D33" s="41">
        <v>1.2434025886554501E-4</v>
      </c>
      <c r="E33" s="17" t="s">
        <v>53942</v>
      </c>
      <c r="F33" s="2"/>
      <c r="G33" s="2"/>
      <c r="H33" s="2"/>
      <c r="I33" s="2"/>
      <c r="J33" s="2"/>
      <c r="K33" s="2"/>
      <c r="L33" s="2"/>
      <c r="M33" s="2"/>
      <c r="N33" s="2"/>
      <c r="O33" s="2"/>
      <c r="P33" s="2"/>
      <c r="Q33" s="2"/>
      <c r="R33" s="2"/>
      <c r="S33" s="2"/>
      <c r="T33" s="2"/>
      <c r="U33" s="2"/>
      <c r="V33" s="2"/>
      <c r="W33" s="2"/>
      <c r="X33" s="2"/>
      <c r="Y33" s="2"/>
      <c r="Z33" s="2"/>
    </row>
    <row r="34" spans="1:26" ht="15.75" customHeight="1" x14ac:dyDescent="0.15">
      <c r="A34" s="11" t="s">
        <v>147</v>
      </c>
      <c r="B34" s="37">
        <v>0.18987688562577101</v>
      </c>
      <c r="C34" s="41">
        <v>6.7716350043497599E-12</v>
      </c>
      <c r="D34" s="41">
        <v>7.2907936880165803E-11</v>
      </c>
      <c r="E34" s="17" t="s">
        <v>53942</v>
      </c>
      <c r="F34" s="2"/>
      <c r="G34" s="2"/>
      <c r="H34" s="2"/>
      <c r="I34" s="2"/>
      <c r="J34" s="2"/>
      <c r="K34" s="2"/>
      <c r="L34" s="2"/>
      <c r="M34" s="2"/>
      <c r="N34" s="2"/>
      <c r="O34" s="2"/>
      <c r="P34" s="2"/>
      <c r="Q34" s="2"/>
      <c r="R34" s="2"/>
      <c r="S34" s="2"/>
      <c r="T34" s="2"/>
      <c r="U34" s="2"/>
      <c r="V34" s="2"/>
      <c r="W34" s="2"/>
      <c r="X34" s="2"/>
      <c r="Y34" s="2"/>
      <c r="Z34" s="2"/>
    </row>
    <row r="35" spans="1:26" ht="15.75" customHeight="1" x14ac:dyDescent="0.15">
      <c r="A35" s="11" t="s">
        <v>150</v>
      </c>
      <c r="B35" s="37">
        <v>9.3035372426875096E-2</v>
      </c>
      <c r="C35" s="41">
        <v>8.4072138626711704E-4</v>
      </c>
      <c r="D35" s="41">
        <v>2.6975464347444899E-3</v>
      </c>
      <c r="E35" s="17" t="s">
        <v>53942</v>
      </c>
      <c r="F35" s="2"/>
      <c r="G35" s="2"/>
      <c r="H35" s="2"/>
      <c r="I35" s="2"/>
      <c r="J35" s="2"/>
      <c r="K35" s="2"/>
      <c r="L35" s="2"/>
      <c r="M35" s="2"/>
      <c r="N35" s="2"/>
      <c r="O35" s="2"/>
      <c r="P35" s="2"/>
      <c r="Q35" s="2"/>
      <c r="R35" s="2"/>
      <c r="S35" s="2"/>
      <c r="T35" s="2"/>
      <c r="U35" s="2"/>
      <c r="V35" s="2"/>
      <c r="W35" s="2"/>
      <c r="X35" s="2"/>
      <c r="Y35" s="2"/>
      <c r="Z35" s="2"/>
    </row>
    <row r="36" spans="1:26" ht="15.75" customHeight="1" x14ac:dyDescent="0.15">
      <c r="A36" s="11" t="s">
        <v>153</v>
      </c>
      <c r="B36" s="37">
        <v>-2.36089432530356E-2</v>
      </c>
      <c r="C36" s="41">
        <v>0.39777504285068699</v>
      </c>
      <c r="D36" s="41">
        <v>0.52346403330328095</v>
      </c>
      <c r="E36" s="17" t="s">
        <v>53941</v>
      </c>
      <c r="F36" s="2"/>
      <c r="G36" s="2"/>
      <c r="H36" s="2"/>
      <c r="I36" s="2"/>
      <c r="J36" s="2"/>
      <c r="K36" s="2"/>
      <c r="L36" s="2"/>
      <c r="M36" s="2"/>
      <c r="N36" s="2"/>
      <c r="O36" s="2"/>
      <c r="P36" s="2"/>
      <c r="Q36" s="2"/>
      <c r="R36" s="2"/>
      <c r="S36" s="2"/>
      <c r="T36" s="2"/>
      <c r="U36" s="2"/>
      <c r="V36" s="2"/>
      <c r="W36" s="2"/>
      <c r="X36" s="2"/>
      <c r="Y36" s="2"/>
      <c r="Z36" s="2"/>
    </row>
    <row r="37" spans="1:26" ht="15.75" customHeight="1" x14ac:dyDescent="0.15">
      <c r="A37" s="11" t="s">
        <v>156</v>
      </c>
      <c r="B37" s="37">
        <v>0.217150188567412</v>
      </c>
      <c r="C37" s="41">
        <v>3.5270677527565202E-15</v>
      </c>
      <c r="D37" s="41">
        <v>5.39641366171748E-14</v>
      </c>
      <c r="E37" s="17" t="s">
        <v>53942</v>
      </c>
      <c r="F37" s="2"/>
      <c r="G37" s="2"/>
      <c r="H37" s="2"/>
      <c r="I37" s="2"/>
      <c r="J37" s="2"/>
      <c r="K37" s="2"/>
      <c r="L37" s="2"/>
      <c r="M37" s="2"/>
      <c r="N37" s="2"/>
      <c r="O37" s="2"/>
      <c r="P37" s="2"/>
      <c r="Q37" s="2"/>
      <c r="R37" s="2"/>
      <c r="S37" s="2"/>
      <c r="T37" s="2"/>
      <c r="U37" s="2"/>
      <c r="V37" s="2"/>
      <c r="W37" s="2"/>
      <c r="X37" s="2"/>
      <c r="Y37" s="2"/>
      <c r="Z37" s="2"/>
    </row>
    <row r="38" spans="1:26" ht="15.75" customHeight="1" x14ac:dyDescent="0.15">
      <c r="A38" s="11" t="s">
        <v>159</v>
      </c>
      <c r="B38" s="37">
        <v>-0.238911688397869</v>
      </c>
      <c r="C38" s="41">
        <v>3.8909980283561204E-18</v>
      </c>
      <c r="D38" s="41">
        <v>8.1964719336458295E-17</v>
      </c>
      <c r="E38" s="17" t="s">
        <v>53942</v>
      </c>
      <c r="F38" s="2"/>
      <c r="G38" s="2"/>
      <c r="H38" s="2"/>
      <c r="I38" s="2"/>
      <c r="J38" s="2"/>
      <c r="K38" s="2"/>
      <c r="L38" s="2"/>
      <c r="M38" s="2"/>
      <c r="N38" s="2"/>
      <c r="O38" s="2"/>
      <c r="P38" s="2"/>
      <c r="Q38" s="2"/>
      <c r="R38" s="2"/>
      <c r="S38" s="2"/>
      <c r="T38" s="2"/>
      <c r="U38" s="2"/>
      <c r="V38" s="2"/>
      <c r="W38" s="2"/>
      <c r="X38" s="2"/>
      <c r="Y38" s="2"/>
      <c r="Z38" s="2"/>
    </row>
    <row r="39" spans="1:26" ht="15.75" customHeight="1" x14ac:dyDescent="0.15">
      <c r="A39" s="11" t="s">
        <v>161</v>
      </c>
      <c r="B39" s="37">
        <v>1.2178116106129599E-2</v>
      </c>
      <c r="C39" s="41">
        <v>0.66273588664555905</v>
      </c>
      <c r="D39" s="41">
        <v>0.75909110420750303</v>
      </c>
      <c r="E39" s="17" t="s">
        <v>53941</v>
      </c>
      <c r="F39" s="2"/>
      <c r="G39" s="2"/>
      <c r="H39" s="2"/>
      <c r="I39" s="2"/>
      <c r="J39" s="2"/>
      <c r="K39" s="2"/>
      <c r="L39" s="2"/>
      <c r="M39" s="2"/>
      <c r="N39" s="2"/>
      <c r="O39" s="2"/>
      <c r="P39" s="2"/>
      <c r="Q39" s="2"/>
      <c r="R39" s="2"/>
      <c r="S39" s="2"/>
      <c r="T39" s="2"/>
      <c r="U39" s="2"/>
      <c r="V39" s="2"/>
      <c r="W39" s="2"/>
      <c r="X39" s="2"/>
      <c r="Y39" s="2"/>
      <c r="Z39" s="2"/>
    </row>
    <row r="40" spans="1:26" ht="15.75" customHeight="1" x14ac:dyDescent="0.15">
      <c r="A40" s="11" t="s">
        <v>164</v>
      </c>
      <c r="B40" s="37">
        <v>-4.5396474860259502E-2</v>
      </c>
      <c r="C40" s="41">
        <v>0.103826835037373</v>
      </c>
      <c r="D40" s="41">
        <v>0.181600334819286</v>
      </c>
      <c r="E40" s="17" t="s">
        <v>53941</v>
      </c>
      <c r="F40" s="2"/>
      <c r="G40" s="2"/>
      <c r="H40" s="2"/>
      <c r="I40" s="2"/>
      <c r="J40" s="2"/>
      <c r="K40" s="2"/>
      <c r="L40" s="2"/>
      <c r="M40" s="2"/>
      <c r="N40" s="2"/>
      <c r="O40" s="2"/>
      <c r="P40" s="2"/>
      <c r="Q40" s="2"/>
      <c r="R40" s="2"/>
      <c r="S40" s="2"/>
      <c r="T40" s="2"/>
      <c r="U40" s="2"/>
      <c r="V40" s="2"/>
      <c r="W40" s="2"/>
      <c r="X40" s="2"/>
      <c r="Y40" s="2"/>
      <c r="Z40" s="2"/>
    </row>
    <row r="41" spans="1:26" ht="15.75" customHeight="1" x14ac:dyDescent="0.15">
      <c r="A41" s="11" t="s">
        <v>167</v>
      </c>
      <c r="B41" s="37">
        <v>-7.1852387808283404E-3</v>
      </c>
      <c r="C41" s="41">
        <v>0.79693085257326601</v>
      </c>
      <c r="D41" s="41">
        <v>0.85612638153380705</v>
      </c>
      <c r="E41" s="17" t="s">
        <v>53941</v>
      </c>
      <c r="F41" s="2"/>
      <c r="G41" s="2"/>
      <c r="H41" s="2"/>
      <c r="I41" s="2"/>
      <c r="J41" s="2"/>
      <c r="K41" s="2"/>
      <c r="L41" s="2"/>
      <c r="M41" s="2"/>
      <c r="N41" s="2"/>
      <c r="O41" s="2"/>
      <c r="P41" s="2"/>
      <c r="Q41" s="2"/>
      <c r="R41" s="2"/>
      <c r="S41" s="2"/>
      <c r="T41" s="2"/>
      <c r="U41" s="2"/>
      <c r="V41" s="2"/>
      <c r="W41" s="2"/>
      <c r="X41" s="2"/>
      <c r="Y41" s="2"/>
      <c r="Z41" s="2"/>
    </row>
    <row r="42" spans="1:26" ht="15.75" customHeight="1" x14ac:dyDescent="0.15">
      <c r="A42" s="11" t="s">
        <v>170</v>
      </c>
      <c r="B42" s="37">
        <v>-1.79077165718338E-2</v>
      </c>
      <c r="C42" s="41">
        <v>0.52128702124361304</v>
      </c>
      <c r="D42" s="41">
        <v>0.64238294648375704</v>
      </c>
      <c r="E42" s="17" t="s">
        <v>53941</v>
      </c>
      <c r="F42" s="2"/>
      <c r="G42" s="2"/>
      <c r="H42" s="2"/>
      <c r="I42" s="2"/>
      <c r="J42" s="2"/>
      <c r="K42" s="2"/>
      <c r="L42" s="2"/>
      <c r="M42" s="2"/>
      <c r="N42" s="2"/>
      <c r="O42" s="2"/>
      <c r="P42" s="2"/>
      <c r="Q42" s="2"/>
      <c r="R42" s="2"/>
      <c r="S42" s="2"/>
      <c r="T42" s="2"/>
      <c r="U42" s="2"/>
      <c r="V42" s="2"/>
      <c r="W42" s="2"/>
      <c r="X42" s="2"/>
      <c r="Y42" s="2"/>
      <c r="Z42" s="2"/>
    </row>
    <row r="43" spans="1:26" ht="15.75" customHeight="1" x14ac:dyDescent="0.15">
      <c r="A43" s="11" t="s">
        <v>176</v>
      </c>
      <c r="B43" s="37">
        <v>-2.6372927443217301E-2</v>
      </c>
      <c r="C43" s="41">
        <v>0.34484685852512598</v>
      </c>
      <c r="D43" s="41">
        <v>0.47264017809172099</v>
      </c>
      <c r="E43" s="17" t="s">
        <v>53941</v>
      </c>
      <c r="F43" s="2"/>
      <c r="G43" s="2"/>
      <c r="H43" s="2"/>
      <c r="I43" s="2"/>
      <c r="J43" s="2"/>
      <c r="K43" s="2"/>
      <c r="L43" s="2"/>
      <c r="M43" s="2"/>
      <c r="N43" s="2"/>
      <c r="O43" s="2"/>
      <c r="P43" s="2"/>
      <c r="Q43" s="2"/>
      <c r="R43" s="2"/>
      <c r="S43" s="2"/>
      <c r="T43" s="2"/>
      <c r="U43" s="2"/>
      <c r="V43" s="2"/>
      <c r="W43" s="2"/>
      <c r="X43" s="2"/>
      <c r="Y43" s="2"/>
      <c r="Z43" s="2"/>
    </row>
    <row r="44" spans="1:26" ht="15.75" customHeight="1" x14ac:dyDescent="0.15">
      <c r="A44" s="11" t="s">
        <v>179</v>
      </c>
      <c r="B44" s="37">
        <v>0.27545603294995602</v>
      </c>
      <c r="C44" s="41">
        <v>8.3102416568743304E-24</v>
      </c>
      <c r="D44" s="41">
        <v>3.2210496662044898E-22</v>
      </c>
      <c r="E44" s="17" t="s">
        <v>53942</v>
      </c>
      <c r="F44" s="2"/>
      <c r="G44" s="2"/>
      <c r="H44" s="2"/>
      <c r="I44" s="2"/>
      <c r="J44" s="2"/>
      <c r="K44" s="2"/>
      <c r="L44" s="2"/>
      <c r="M44" s="2"/>
      <c r="N44" s="2"/>
      <c r="O44" s="2"/>
      <c r="P44" s="2"/>
      <c r="Q44" s="2"/>
      <c r="R44" s="2"/>
      <c r="S44" s="2"/>
      <c r="T44" s="2"/>
      <c r="U44" s="2"/>
      <c r="V44" s="2"/>
      <c r="W44" s="2"/>
      <c r="X44" s="2"/>
      <c r="Y44" s="2"/>
      <c r="Z44" s="2"/>
    </row>
    <row r="45" spans="1:26" ht="15.75" customHeight="1" x14ac:dyDescent="0.15">
      <c r="A45" s="11" t="s">
        <v>182</v>
      </c>
      <c r="B45" s="37">
        <v>-6.1817596056917397E-2</v>
      </c>
      <c r="C45" s="41">
        <v>2.6696166330689899E-2</v>
      </c>
      <c r="D45" s="41">
        <v>5.7785372690480799E-2</v>
      </c>
      <c r="E45" s="17" t="s">
        <v>53943</v>
      </c>
      <c r="F45" s="2"/>
      <c r="G45" s="2"/>
      <c r="H45" s="2"/>
      <c r="I45" s="2"/>
      <c r="J45" s="2"/>
      <c r="K45" s="2"/>
      <c r="L45" s="2"/>
      <c r="M45" s="2"/>
      <c r="N45" s="2"/>
      <c r="O45" s="2"/>
      <c r="P45" s="2"/>
      <c r="Q45" s="2"/>
      <c r="R45" s="2"/>
      <c r="S45" s="2"/>
      <c r="T45" s="2"/>
      <c r="U45" s="2"/>
      <c r="V45" s="2"/>
      <c r="W45" s="2"/>
      <c r="X45" s="2"/>
      <c r="Y45" s="2"/>
      <c r="Z45" s="2"/>
    </row>
    <row r="46" spans="1:26" ht="15.75" customHeight="1" x14ac:dyDescent="0.15">
      <c r="A46" s="11" t="s">
        <v>185</v>
      </c>
      <c r="B46" s="37">
        <v>0.13644260704921701</v>
      </c>
      <c r="C46" s="41">
        <v>9.1421033714481498E-7</v>
      </c>
      <c r="D46" s="41">
        <v>5.2625929704554004E-6</v>
      </c>
      <c r="E46" s="17" t="s">
        <v>53942</v>
      </c>
      <c r="F46" s="2"/>
      <c r="G46" s="2"/>
      <c r="H46" s="2"/>
      <c r="I46" s="2"/>
      <c r="J46" s="2"/>
      <c r="K46" s="2"/>
      <c r="L46" s="2"/>
      <c r="M46" s="2"/>
      <c r="N46" s="2"/>
      <c r="O46" s="2"/>
      <c r="P46" s="2"/>
      <c r="Q46" s="2"/>
      <c r="R46" s="2"/>
      <c r="S46" s="2"/>
      <c r="T46" s="2"/>
      <c r="U46" s="2"/>
      <c r="V46" s="2"/>
      <c r="W46" s="2"/>
      <c r="X46" s="2"/>
      <c r="Y46" s="2"/>
      <c r="Z46" s="2"/>
    </row>
    <row r="47" spans="1:26" ht="15.75" customHeight="1" x14ac:dyDescent="0.15">
      <c r="A47" s="11" t="s">
        <v>189</v>
      </c>
      <c r="B47" s="37">
        <v>-0.21214856840231</v>
      </c>
      <c r="C47" s="41">
        <v>1.5286954850782201E-14</v>
      </c>
      <c r="D47" s="41">
        <v>2.19995929461505E-13</v>
      </c>
      <c r="E47" s="17" t="s">
        <v>53942</v>
      </c>
      <c r="F47" s="2"/>
      <c r="G47" s="2"/>
      <c r="H47" s="2"/>
      <c r="I47" s="2"/>
      <c r="J47" s="2"/>
      <c r="K47" s="2"/>
      <c r="L47" s="2"/>
      <c r="M47" s="2"/>
      <c r="N47" s="2"/>
      <c r="O47" s="2"/>
      <c r="P47" s="2"/>
      <c r="Q47" s="2"/>
      <c r="R47" s="2"/>
      <c r="S47" s="2"/>
      <c r="T47" s="2"/>
      <c r="U47" s="2"/>
      <c r="V47" s="2"/>
      <c r="W47" s="2"/>
      <c r="X47" s="2"/>
      <c r="Y47" s="2"/>
      <c r="Z47" s="2"/>
    </row>
    <row r="48" spans="1:26" ht="15.75" customHeight="1" x14ac:dyDescent="0.15">
      <c r="A48" s="11" t="s">
        <v>192</v>
      </c>
      <c r="B48" s="37">
        <v>0.21395336540146001</v>
      </c>
      <c r="C48" s="41">
        <v>9.0431614288041805E-15</v>
      </c>
      <c r="D48" s="41">
        <v>1.3344401154078E-13</v>
      </c>
      <c r="E48" s="17" t="s">
        <v>53942</v>
      </c>
      <c r="F48" s="2"/>
      <c r="G48" s="2"/>
      <c r="H48" s="2"/>
      <c r="I48" s="2"/>
      <c r="J48" s="2"/>
      <c r="K48" s="2"/>
      <c r="L48" s="2"/>
      <c r="M48" s="2"/>
      <c r="N48" s="2"/>
      <c r="O48" s="2"/>
      <c r="P48" s="2"/>
      <c r="Q48" s="2"/>
      <c r="R48" s="2"/>
      <c r="S48" s="2"/>
      <c r="T48" s="2"/>
      <c r="U48" s="2"/>
      <c r="V48" s="2"/>
      <c r="W48" s="2"/>
      <c r="X48" s="2"/>
      <c r="Y48" s="2"/>
      <c r="Z48" s="2"/>
    </row>
    <row r="49" spans="1:26" ht="15.75" customHeight="1" x14ac:dyDescent="0.15">
      <c r="A49" s="11" t="s">
        <v>53152</v>
      </c>
      <c r="B49" s="37">
        <v>-0.298752042320936</v>
      </c>
      <c r="C49" s="41">
        <v>6.64922416343515E-28</v>
      </c>
      <c r="D49" s="41">
        <v>4.02693638398041E-26</v>
      </c>
      <c r="E49" s="17" t="s">
        <v>53942</v>
      </c>
      <c r="F49" s="2"/>
      <c r="G49" s="2"/>
      <c r="H49" s="2"/>
      <c r="I49" s="2"/>
      <c r="J49" s="2"/>
      <c r="K49" s="2"/>
      <c r="L49" s="2"/>
      <c r="M49" s="2"/>
      <c r="N49" s="2"/>
      <c r="O49" s="2"/>
      <c r="P49" s="2"/>
      <c r="Q49" s="2"/>
      <c r="R49" s="2"/>
      <c r="S49" s="2"/>
      <c r="T49" s="2"/>
      <c r="U49" s="2"/>
      <c r="V49" s="2"/>
      <c r="W49" s="2"/>
      <c r="X49" s="2"/>
      <c r="Y49" s="2"/>
      <c r="Z49" s="2"/>
    </row>
    <row r="50" spans="1:26" ht="15.75" customHeight="1" x14ac:dyDescent="0.15">
      <c r="A50" s="11" t="s">
        <v>198</v>
      </c>
      <c r="B50" s="37">
        <v>4.9262478409158199E-2</v>
      </c>
      <c r="C50" s="41">
        <v>7.7520044637927998E-2</v>
      </c>
      <c r="D50" s="41">
        <v>0.14289839553738501</v>
      </c>
      <c r="E50" s="17" t="s">
        <v>53941</v>
      </c>
      <c r="F50" s="2"/>
      <c r="G50" s="2"/>
      <c r="H50" s="2"/>
      <c r="I50" s="2"/>
      <c r="J50" s="2"/>
      <c r="K50" s="2"/>
      <c r="L50" s="2"/>
      <c r="M50" s="2"/>
      <c r="N50" s="2"/>
      <c r="O50" s="2"/>
      <c r="P50" s="2"/>
      <c r="Q50" s="2"/>
      <c r="R50" s="2"/>
      <c r="S50" s="2"/>
      <c r="T50" s="2"/>
      <c r="U50" s="2"/>
      <c r="V50" s="2"/>
      <c r="W50" s="2"/>
      <c r="X50" s="2"/>
      <c r="Y50" s="2"/>
      <c r="Z50" s="2"/>
    </row>
    <row r="51" spans="1:26" ht="15.75" customHeight="1" x14ac:dyDescent="0.15">
      <c r="A51" s="11" t="s">
        <v>201</v>
      </c>
      <c r="B51" s="37">
        <v>-9.08387609760965E-2</v>
      </c>
      <c r="C51" s="41">
        <v>1.11467145695033E-3</v>
      </c>
      <c r="D51" s="41">
        <v>3.4545308372650402E-3</v>
      </c>
      <c r="E51" s="17" t="s">
        <v>53942</v>
      </c>
      <c r="F51" s="2"/>
      <c r="G51" s="2"/>
      <c r="H51" s="2"/>
      <c r="I51" s="2"/>
      <c r="J51" s="2"/>
      <c r="K51" s="2"/>
      <c r="L51" s="2"/>
      <c r="M51" s="2"/>
      <c r="N51" s="2"/>
      <c r="O51" s="2"/>
      <c r="P51" s="2"/>
      <c r="Q51" s="2"/>
      <c r="R51" s="2"/>
      <c r="S51" s="2"/>
      <c r="T51" s="2"/>
      <c r="U51" s="2"/>
      <c r="V51" s="2"/>
      <c r="W51" s="2"/>
      <c r="X51" s="2"/>
      <c r="Y51" s="2"/>
      <c r="Z51" s="2"/>
    </row>
    <row r="52" spans="1:26" ht="15.75" customHeight="1" x14ac:dyDescent="0.15">
      <c r="A52" s="11" t="s">
        <v>204</v>
      </c>
      <c r="B52" s="37">
        <v>-5.5821778896650798E-2</v>
      </c>
      <c r="C52" s="41">
        <v>4.54301001863971E-2</v>
      </c>
      <c r="D52" s="41">
        <v>9.1712014751289206E-2</v>
      </c>
      <c r="E52" s="17" t="s">
        <v>53943</v>
      </c>
      <c r="F52" s="2"/>
      <c r="G52" s="2"/>
      <c r="H52" s="2"/>
      <c r="I52" s="2"/>
      <c r="J52" s="2"/>
      <c r="K52" s="2"/>
      <c r="L52" s="2"/>
      <c r="M52" s="2"/>
      <c r="N52" s="2"/>
      <c r="O52" s="2"/>
      <c r="P52" s="2"/>
      <c r="Q52" s="2"/>
      <c r="R52" s="2"/>
      <c r="S52" s="2"/>
      <c r="T52" s="2"/>
      <c r="U52" s="2"/>
      <c r="V52" s="2"/>
      <c r="W52" s="2"/>
      <c r="X52" s="2"/>
      <c r="Y52" s="2"/>
      <c r="Z52" s="2"/>
    </row>
    <row r="53" spans="1:26" ht="15.75" customHeight="1" x14ac:dyDescent="0.15">
      <c r="A53" s="11" t="s">
        <v>207</v>
      </c>
      <c r="B53" s="37">
        <v>5.8673470150563199E-2</v>
      </c>
      <c r="C53" s="41">
        <v>3.5463424566418301E-2</v>
      </c>
      <c r="D53" s="41">
        <v>7.40073045330783E-2</v>
      </c>
      <c r="E53" s="17" t="s">
        <v>53943</v>
      </c>
      <c r="F53" s="2"/>
      <c r="G53" s="2"/>
      <c r="H53" s="2"/>
      <c r="I53" s="2"/>
      <c r="J53" s="2"/>
      <c r="K53" s="2"/>
      <c r="L53" s="2"/>
      <c r="M53" s="2"/>
      <c r="N53" s="2"/>
      <c r="O53" s="2"/>
      <c r="P53" s="2"/>
      <c r="Q53" s="2"/>
      <c r="R53" s="2"/>
      <c r="S53" s="2"/>
      <c r="T53" s="2"/>
      <c r="U53" s="2"/>
      <c r="V53" s="2"/>
      <c r="W53" s="2"/>
      <c r="X53" s="2"/>
      <c r="Y53" s="2"/>
      <c r="Z53" s="2"/>
    </row>
    <row r="54" spans="1:26" ht="15.75" customHeight="1" x14ac:dyDescent="0.15">
      <c r="A54" s="11" t="s">
        <v>210</v>
      </c>
      <c r="B54" s="37">
        <v>0.104637919922382</v>
      </c>
      <c r="C54" s="41">
        <v>1.71541486315533E-4</v>
      </c>
      <c r="D54" s="41">
        <v>6.5448635281140403E-4</v>
      </c>
      <c r="E54" s="17" t="s">
        <v>53942</v>
      </c>
      <c r="F54" s="2"/>
      <c r="G54" s="2"/>
      <c r="H54" s="2"/>
      <c r="I54" s="2"/>
      <c r="J54" s="2"/>
      <c r="K54" s="2"/>
      <c r="L54" s="2"/>
      <c r="M54" s="2"/>
      <c r="N54" s="2"/>
      <c r="O54" s="2"/>
      <c r="P54" s="2"/>
      <c r="Q54" s="2"/>
      <c r="R54" s="2"/>
      <c r="S54" s="2"/>
      <c r="T54" s="2"/>
      <c r="U54" s="2"/>
      <c r="V54" s="2"/>
      <c r="W54" s="2"/>
      <c r="X54" s="2"/>
      <c r="Y54" s="2"/>
      <c r="Z54" s="2"/>
    </row>
    <row r="55" spans="1:26" ht="15.75" customHeight="1" x14ac:dyDescent="0.15">
      <c r="A55" s="11" t="s">
        <v>213</v>
      </c>
      <c r="B55" s="37">
        <v>-0.12565659288700501</v>
      </c>
      <c r="C55" s="41">
        <v>6.2446150493435398E-6</v>
      </c>
      <c r="D55" s="41">
        <v>3.1244571339830699E-5</v>
      </c>
      <c r="E55" s="17" t="s">
        <v>53942</v>
      </c>
      <c r="F55" s="2"/>
      <c r="G55" s="2"/>
      <c r="H55" s="2"/>
      <c r="I55" s="2"/>
      <c r="J55" s="2"/>
      <c r="K55" s="2"/>
      <c r="L55" s="2"/>
      <c r="M55" s="2"/>
      <c r="N55" s="2"/>
      <c r="O55" s="2"/>
      <c r="P55" s="2"/>
      <c r="Q55" s="2"/>
      <c r="R55" s="2"/>
      <c r="S55" s="2"/>
      <c r="T55" s="2"/>
      <c r="U55" s="2"/>
      <c r="V55" s="2"/>
      <c r="W55" s="2"/>
      <c r="X55" s="2"/>
      <c r="Y55" s="2"/>
      <c r="Z55" s="2"/>
    </row>
    <row r="56" spans="1:26" ht="15.75" customHeight="1" x14ac:dyDescent="0.15">
      <c r="A56" s="11" t="s">
        <v>216</v>
      </c>
      <c r="B56" s="37">
        <v>-1.9731461572922899E-2</v>
      </c>
      <c r="C56" s="41">
        <v>0.47975783632366598</v>
      </c>
      <c r="D56" s="41">
        <v>0.60400867483451504</v>
      </c>
      <c r="E56" s="17" t="s">
        <v>53941</v>
      </c>
      <c r="F56" s="2"/>
      <c r="G56" s="2"/>
      <c r="H56" s="2"/>
      <c r="I56" s="2"/>
      <c r="J56" s="2"/>
      <c r="K56" s="2"/>
      <c r="L56" s="2"/>
      <c r="M56" s="2"/>
      <c r="N56" s="2"/>
      <c r="O56" s="2"/>
      <c r="P56" s="2"/>
      <c r="Q56" s="2"/>
      <c r="R56" s="2"/>
      <c r="S56" s="2"/>
      <c r="T56" s="2"/>
      <c r="U56" s="2"/>
      <c r="V56" s="2"/>
      <c r="W56" s="2"/>
      <c r="X56" s="2"/>
      <c r="Y56" s="2"/>
      <c r="Z56" s="2"/>
    </row>
    <row r="57" spans="1:26" ht="15.75" customHeight="1" x14ac:dyDescent="0.15">
      <c r="A57" s="11" t="s">
        <v>219</v>
      </c>
      <c r="B57" s="37">
        <v>-1.3737243197394901E-3</v>
      </c>
      <c r="C57" s="41">
        <v>0.96076321609279203</v>
      </c>
      <c r="D57" s="41">
        <v>0.97655198223137996</v>
      </c>
      <c r="E57" s="17" t="s">
        <v>53941</v>
      </c>
      <c r="F57" s="2"/>
      <c r="G57" s="2"/>
      <c r="H57" s="2"/>
      <c r="I57" s="2"/>
      <c r="J57" s="2"/>
      <c r="K57" s="2"/>
      <c r="L57" s="2"/>
      <c r="M57" s="2"/>
      <c r="N57" s="2"/>
      <c r="O57" s="2"/>
      <c r="P57" s="2"/>
      <c r="Q57" s="2"/>
      <c r="R57" s="2"/>
      <c r="S57" s="2"/>
      <c r="T57" s="2"/>
      <c r="U57" s="2"/>
      <c r="V57" s="2"/>
      <c r="W57" s="2"/>
      <c r="X57" s="2"/>
      <c r="Y57" s="2"/>
      <c r="Z57" s="2"/>
    </row>
    <row r="58" spans="1:26" ht="13" x14ac:dyDescent="0.15">
      <c r="A58" s="11" t="s">
        <v>222</v>
      </c>
      <c r="B58" s="37">
        <v>0.113848700296034</v>
      </c>
      <c r="C58" s="41">
        <v>4.3052436792721703E-5</v>
      </c>
      <c r="D58" s="41">
        <v>1.8679616978573401E-4</v>
      </c>
      <c r="E58" s="17" t="s">
        <v>53942</v>
      </c>
      <c r="F58" s="2"/>
      <c r="G58" s="2"/>
      <c r="H58" s="2"/>
      <c r="I58" s="2"/>
      <c r="J58" s="2"/>
      <c r="K58" s="2"/>
      <c r="L58" s="2"/>
      <c r="M58" s="2"/>
      <c r="N58" s="2"/>
      <c r="O58" s="2"/>
      <c r="P58" s="2"/>
      <c r="Q58" s="2"/>
      <c r="R58" s="2"/>
      <c r="S58" s="2"/>
      <c r="T58" s="2"/>
      <c r="U58" s="2"/>
      <c r="V58" s="2"/>
      <c r="W58" s="2"/>
      <c r="X58" s="2"/>
      <c r="Y58" s="2"/>
      <c r="Z58" s="2"/>
    </row>
    <row r="59" spans="1:26" ht="13" x14ac:dyDescent="0.15">
      <c r="A59" s="11" t="s">
        <v>225</v>
      </c>
      <c r="B59" s="37">
        <v>-0.104263439479603</v>
      </c>
      <c r="C59" s="41">
        <v>1.8104739339553101E-4</v>
      </c>
      <c r="D59" s="41">
        <v>6.8262616420338405E-4</v>
      </c>
      <c r="E59" s="17" t="s">
        <v>53942</v>
      </c>
      <c r="F59" s="2"/>
      <c r="G59" s="2"/>
      <c r="H59" s="2"/>
      <c r="I59" s="2"/>
      <c r="J59" s="2"/>
      <c r="K59" s="2"/>
      <c r="L59" s="2"/>
      <c r="M59" s="2"/>
      <c r="N59" s="2"/>
      <c r="O59" s="2"/>
      <c r="P59" s="2"/>
      <c r="Q59" s="2"/>
      <c r="R59" s="2"/>
      <c r="S59" s="2"/>
      <c r="T59" s="2"/>
      <c r="U59" s="2"/>
      <c r="V59" s="2"/>
      <c r="W59" s="2"/>
      <c r="X59" s="2"/>
      <c r="Y59" s="2"/>
      <c r="Z59" s="2"/>
    </row>
    <row r="60" spans="1:26" ht="13" x14ac:dyDescent="0.15">
      <c r="A60" s="11" t="s">
        <v>95</v>
      </c>
      <c r="B60" s="37">
        <v>0.54163155387682904</v>
      </c>
      <c r="C60" s="41">
        <v>7.4475848954921003E-99</v>
      </c>
      <c r="D60" s="41">
        <v>5.4125323227988796E-96</v>
      </c>
      <c r="E60" s="17" t="s">
        <v>53942</v>
      </c>
      <c r="F60" s="2"/>
      <c r="G60" s="2"/>
      <c r="H60" s="2"/>
      <c r="I60" s="2"/>
      <c r="J60" s="2"/>
      <c r="K60" s="2"/>
      <c r="L60" s="2"/>
      <c r="M60" s="2"/>
      <c r="N60" s="2"/>
      <c r="O60" s="2"/>
      <c r="P60" s="2"/>
      <c r="Q60" s="2"/>
      <c r="R60" s="2"/>
      <c r="S60" s="2"/>
      <c r="T60" s="2"/>
      <c r="U60" s="2"/>
      <c r="V60" s="2"/>
      <c r="W60" s="2"/>
      <c r="X60" s="2"/>
      <c r="Y60" s="2"/>
      <c r="Z60" s="2"/>
    </row>
    <row r="61" spans="1:26" ht="13" x14ac:dyDescent="0.15">
      <c r="A61" s="11" t="s">
        <v>239</v>
      </c>
      <c r="B61" s="37">
        <v>-6.5462472493596796E-2</v>
      </c>
      <c r="C61" s="41">
        <v>1.8932349813298999E-2</v>
      </c>
      <c r="D61" s="41">
        <v>4.3165757574321797E-2</v>
      </c>
      <c r="E61" s="17" t="s">
        <v>53942</v>
      </c>
      <c r="F61" s="2"/>
      <c r="G61" s="2"/>
      <c r="H61" s="2"/>
      <c r="I61" s="2"/>
      <c r="J61" s="2"/>
      <c r="K61" s="2"/>
      <c r="L61" s="2"/>
      <c r="M61" s="2"/>
      <c r="N61" s="2"/>
      <c r="O61" s="2"/>
      <c r="P61" s="2"/>
      <c r="Q61" s="2"/>
      <c r="R61" s="2"/>
      <c r="S61" s="2"/>
      <c r="T61" s="2"/>
      <c r="U61" s="2"/>
      <c r="V61" s="2"/>
      <c r="W61" s="2"/>
      <c r="X61" s="2"/>
      <c r="Y61" s="2"/>
      <c r="Z61" s="2"/>
    </row>
    <row r="62" spans="1:26" ht="13" x14ac:dyDescent="0.15">
      <c r="A62" s="11" t="s">
        <v>242</v>
      </c>
      <c r="B62" s="37">
        <v>-5.5846038853111298E-2</v>
      </c>
      <c r="C62" s="41">
        <v>4.5336269735565801E-2</v>
      </c>
      <c r="D62" s="41">
        <v>9.1586196053710794E-2</v>
      </c>
      <c r="E62" s="17" t="s">
        <v>53943</v>
      </c>
      <c r="F62" s="2"/>
      <c r="G62" s="2"/>
      <c r="H62" s="2"/>
      <c r="I62" s="2"/>
      <c r="J62" s="2"/>
      <c r="K62" s="2"/>
      <c r="L62" s="2"/>
      <c r="M62" s="2"/>
      <c r="N62" s="2"/>
      <c r="O62" s="2"/>
      <c r="P62" s="2"/>
      <c r="Q62" s="2"/>
      <c r="R62" s="2"/>
      <c r="S62" s="2"/>
      <c r="T62" s="2"/>
      <c r="U62" s="2"/>
      <c r="V62" s="2"/>
      <c r="W62" s="2"/>
      <c r="X62" s="2"/>
      <c r="Y62" s="2"/>
      <c r="Z62" s="2"/>
    </row>
    <row r="63" spans="1:26" ht="13" x14ac:dyDescent="0.15">
      <c r="A63" s="11" t="s">
        <v>245</v>
      </c>
      <c r="B63" s="37">
        <v>-9.7474428454772305E-2</v>
      </c>
      <c r="C63" s="41">
        <v>4.6684828108976102E-4</v>
      </c>
      <c r="D63" s="41">
        <v>1.60606858358335E-3</v>
      </c>
      <c r="E63" s="17" t="s">
        <v>53942</v>
      </c>
      <c r="F63" s="2"/>
      <c r="G63" s="2"/>
      <c r="H63" s="2"/>
      <c r="I63" s="2"/>
      <c r="J63" s="2"/>
      <c r="K63" s="2"/>
      <c r="L63" s="2"/>
      <c r="M63" s="2"/>
      <c r="N63" s="2"/>
      <c r="O63" s="2"/>
      <c r="P63" s="2"/>
      <c r="Q63" s="2"/>
      <c r="R63" s="2"/>
      <c r="S63" s="2"/>
      <c r="T63" s="2"/>
      <c r="U63" s="2"/>
      <c r="V63" s="2"/>
      <c r="W63" s="2"/>
      <c r="X63" s="2"/>
      <c r="Y63" s="2"/>
      <c r="Z63" s="2"/>
    </row>
    <row r="64" spans="1:26" ht="13" x14ac:dyDescent="0.15">
      <c r="A64" s="11" t="s">
        <v>248</v>
      </c>
      <c r="B64" s="37">
        <v>-6.9190381995118802E-2</v>
      </c>
      <c r="C64" s="41">
        <v>1.31080492082699E-2</v>
      </c>
      <c r="D64" s="41">
        <v>3.1233687744623501E-2</v>
      </c>
      <c r="E64" s="17" t="s">
        <v>53942</v>
      </c>
      <c r="F64" s="2"/>
      <c r="G64" s="2"/>
      <c r="H64" s="2"/>
      <c r="I64" s="2"/>
      <c r="J64" s="2"/>
      <c r="K64" s="2"/>
      <c r="L64" s="2"/>
      <c r="M64" s="2"/>
      <c r="N64" s="2"/>
      <c r="O64" s="2"/>
      <c r="P64" s="2"/>
      <c r="Q64" s="2"/>
      <c r="R64" s="2"/>
      <c r="S64" s="2"/>
      <c r="T64" s="2"/>
      <c r="U64" s="2"/>
      <c r="V64" s="2"/>
      <c r="W64" s="2"/>
      <c r="X64" s="2"/>
      <c r="Y64" s="2"/>
      <c r="Z64" s="2"/>
    </row>
    <row r="65" spans="1:26" ht="13" x14ac:dyDescent="0.15">
      <c r="A65" s="11" t="s">
        <v>251</v>
      </c>
      <c r="B65" s="37">
        <v>-0.137643506266488</v>
      </c>
      <c r="C65" s="41">
        <v>7.3122249750601299E-7</v>
      </c>
      <c r="D65" s="41">
        <v>4.2769895377263099E-6</v>
      </c>
      <c r="E65" s="17" t="s">
        <v>53942</v>
      </c>
      <c r="F65" s="2"/>
      <c r="G65" s="2"/>
      <c r="H65" s="2"/>
      <c r="I65" s="2"/>
      <c r="J65" s="2"/>
      <c r="K65" s="2"/>
      <c r="L65" s="2"/>
      <c r="M65" s="2"/>
      <c r="N65" s="2"/>
      <c r="O65" s="2"/>
      <c r="P65" s="2"/>
      <c r="Q65" s="2"/>
      <c r="R65" s="2"/>
      <c r="S65" s="2"/>
      <c r="T65" s="2"/>
      <c r="U65" s="2"/>
      <c r="V65" s="2"/>
      <c r="W65" s="2"/>
      <c r="X65" s="2"/>
      <c r="Y65" s="2"/>
      <c r="Z65" s="2"/>
    </row>
    <row r="66" spans="1:26" ht="13" x14ac:dyDescent="0.15">
      <c r="A66" s="11" t="s">
        <v>254</v>
      </c>
      <c r="B66" s="37">
        <v>-0.111236753245851</v>
      </c>
      <c r="C66" s="41">
        <v>6.4416622642666594E-5</v>
      </c>
      <c r="D66" s="41">
        <v>2.6827954444445801E-4</v>
      </c>
      <c r="E66" s="17" t="s">
        <v>53942</v>
      </c>
      <c r="F66" s="2"/>
      <c r="G66" s="2"/>
      <c r="H66" s="2"/>
      <c r="I66" s="2"/>
      <c r="J66" s="2"/>
      <c r="K66" s="2"/>
      <c r="L66" s="2"/>
      <c r="M66" s="2"/>
      <c r="N66" s="2"/>
      <c r="O66" s="2"/>
      <c r="P66" s="2"/>
      <c r="Q66" s="2"/>
      <c r="R66" s="2"/>
      <c r="S66" s="2"/>
      <c r="T66" s="2"/>
      <c r="U66" s="2"/>
      <c r="V66" s="2"/>
      <c r="W66" s="2"/>
      <c r="X66" s="2"/>
      <c r="Y66" s="2"/>
      <c r="Z66" s="2"/>
    </row>
    <row r="67" spans="1:26" ht="13" x14ac:dyDescent="0.15">
      <c r="A67" s="11" t="s">
        <v>53213</v>
      </c>
      <c r="B67" s="37">
        <v>-0.145988172932664</v>
      </c>
      <c r="C67" s="41">
        <v>1.46971046635134E-7</v>
      </c>
      <c r="D67" s="41">
        <v>9.6226313641517191E-7</v>
      </c>
      <c r="E67" s="17" t="s">
        <v>53942</v>
      </c>
      <c r="F67" s="2"/>
      <c r="G67" s="2"/>
      <c r="H67" s="2"/>
      <c r="I67" s="2"/>
      <c r="J67" s="2"/>
      <c r="K67" s="2"/>
      <c r="L67" s="2"/>
      <c r="M67" s="2"/>
      <c r="N67" s="2"/>
      <c r="O67" s="2"/>
      <c r="P67" s="2"/>
      <c r="Q67" s="2"/>
      <c r="R67" s="2"/>
      <c r="S67" s="2"/>
      <c r="T67" s="2"/>
      <c r="U67" s="2"/>
      <c r="V67" s="2"/>
      <c r="W67" s="2"/>
      <c r="X67" s="2"/>
      <c r="Y67" s="2"/>
      <c r="Z67" s="2"/>
    </row>
    <row r="68" spans="1:26" ht="13" x14ac:dyDescent="0.15">
      <c r="A68" s="11" t="s">
        <v>268</v>
      </c>
      <c r="B68" s="37">
        <v>4.3561440298415202E-2</v>
      </c>
      <c r="C68" s="41">
        <v>0.11857952879248899</v>
      </c>
      <c r="D68" s="41">
        <v>0.20193947873448401</v>
      </c>
      <c r="E68" s="17" t="s">
        <v>53941</v>
      </c>
      <c r="F68" s="2"/>
      <c r="G68" s="2"/>
      <c r="H68" s="2"/>
      <c r="I68" s="2"/>
      <c r="J68" s="2"/>
      <c r="K68" s="2"/>
      <c r="L68" s="2"/>
      <c r="M68" s="2"/>
      <c r="N68" s="2"/>
      <c r="O68" s="2"/>
      <c r="P68" s="2"/>
      <c r="Q68" s="2"/>
      <c r="R68" s="2"/>
      <c r="S68" s="2"/>
      <c r="T68" s="2"/>
      <c r="U68" s="2"/>
      <c r="V68" s="2"/>
      <c r="W68" s="2"/>
      <c r="X68" s="2"/>
      <c r="Y68" s="2"/>
      <c r="Z68" s="2"/>
    </row>
    <row r="69" spans="1:26" ht="13" x14ac:dyDescent="0.15">
      <c r="A69" s="11" t="s">
        <v>271</v>
      </c>
      <c r="B69" s="37">
        <v>-0.12799216380015899</v>
      </c>
      <c r="C69" s="41">
        <v>4.1725162074696403E-6</v>
      </c>
      <c r="D69" s="41">
        <v>2.1659829669846799E-5</v>
      </c>
      <c r="E69" s="17" t="s">
        <v>53942</v>
      </c>
      <c r="F69" s="2"/>
      <c r="G69" s="2"/>
      <c r="H69" s="2"/>
      <c r="I69" s="2"/>
      <c r="J69" s="2"/>
      <c r="K69" s="2"/>
      <c r="L69" s="2"/>
      <c r="M69" s="2"/>
      <c r="N69" s="2"/>
      <c r="O69" s="2"/>
      <c r="P69" s="2"/>
      <c r="Q69" s="2"/>
      <c r="R69" s="2"/>
      <c r="S69" s="2"/>
      <c r="T69" s="2"/>
      <c r="U69" s="2"/>
      <c r="V69" s="2"/>
      <c r="W69" s="2"/>
      <c r="X69" s="2"/>
      <c r="Y69" s="2"/>
      <c r="Z69" s="2"/>
    </row>
    <row r="70" spans="1:26" ht="13" x14ac:dyDescent="0.15">
      <c r="A70" s="11" t="s">
        <v>86</v>
      </c>
      <c r="B70" s="37">
        <v>0.52893379193659795</v>
      </c>
      <c r="C70" s="41">
        <v>1.5519745172386E-93</v>
      </c>
      <c r="D70" s="41">
        <v>9.0231798432252505E-91</v>
      </c>
      <c r="E70" s="17" t="s">
        <v>53942</v>
      </c>
      <c r="F70" s="2"/>
      <c r="G70" s="2"/>
      <c r="H70" s="2"/>
      <c r="I70" s="2"/>
      <c r="J70" s="2"/>
      <c r="K70" s="2"/>
      <c r="L70" s="2"/>
      <c r="M70" s="2"/>
      <c r="N70" s="2"/>
      <c r="O70" s="2"/>
      <c r="P70" s="2"/>
      <c r="Q70" s="2"/>
      <c r="R70" s="2"/>
      <c r="S70" s="2"/>
      <c r="T70" s="2"/>
      <c r="U70" s="2"/>
      <c r="V70" s="2"/>
      <c r="W70" s="2"/>
      <c r="X70" s="2"/>
      <c r="Y70" s="2"/>
      <c r="Z70" s="2"/>
    </row>
    <row r="71" spans="1:26" ht="13" x14ac:dyDescent="0.15">
      <c r="A71" s="11" t="s">
        <v>89</v>
      </c>
      <c r="B71" s="37">
        <v>0.48727111303421</v>
      </c>
      <c r="C71" s="41">
        <v>1.3809694570659901E-77</v>
      </c>
      <c r="D71" s="41">
        <v>5.7349688738440703E-75</v>
      </c>
      <c r="E71" s="17" t="s">
        <v>53942</v>
      </c>
      <c r="F71" s="2"/>
      <c r="G71" s="2"/>
      <c r="H71" s="2"/>
      <c r="I71" s="2"/>
      <c r="J71" s="2"/>
      <c r="K71" s="2"/>
      <c r="L71" s="2"/>
      <c r="M71" s="2"/>
      <c r="N71" s="2"/>
      <c r="O71" s="2"/>
      <c r="P71" s="2"/>
      <c r="Q71" s="2"/>
      <c r="R71" s="2"/>
      <c r="S71" s="2"/>
      <c r="T71" s="2"/>
      <c r="U71" s="2"/>
      <c r="V71" s="2"/>
      <c r="W71" s="2"/>
      <c r="X71" s="2"/>
      <c r="Y71" s="2"/>
      <c r="Z71" s="2"/>
    </row>
    <row r="72" spans="1:26" ht="13" x14ac:dyDescent="0.15">
      <c r="A72" s="11" t="s">
        <v>92</v>
      </c>
      <c r="B72" s="37">
        <v>0.28052192556221101</v>
      </c>
      <c r="C72" s="41">
        <v>1.15197854236321E-24</v>
      </c>
      <c r="D72" s="41">
        <v>4.9982113770893403E-23</v>
      </c>
      <c r="E72" s="17" t="s">
        <v>53942</v>
      </c>
      <c r="F72" s="2"/>
      <c r="G72" s="2"/>
      <c r="H72" s="2"/>
      <c r="I72" s="2"/>
      <c r="J72" s="2"/>
      <c r="K72" s="2"/>
      <c r="L72" s="2"/>
      <c r="M72" s="2"/>
      <c r="N72" s="2"/>
      <c r="O72" s="2"/>
      <c r="P72" s="2"/>
      <c r="Q72" s="2"/>
      <c r="R72" s="2"/>
      <c r="S72" s="2"/>
      <c r="T72" s="2"/>
      <c r="U72" s="2"/>
      <c r="V72" s="2"/>
      <c r="W72" s="2"/>
      <c r="X72" s="2"/>
      <c r="Y72" s="2"/>
      <c r="Z72" s="2"/>
    </row>
    <row r="73" spans="1:26" ht="13" x14ac:dyDescent="0.15">
      <c r="A73" s="11" t="s">
        <v>75</v>
      </c>
      <c r="B73" s="37">
        <v>4.6922171416111998E-2</v>
      </c>
      <c r="C73" s="41">
        <v>9.2704001946545503E-2</v>
      </c>
      <c r="D73" s="41">
        <v>0.165270666243505</v>
      </c>
      <c r="E73" s="17" t="s">
        <v>53941</v>
      </c>
      <c r="F73" s="2"/>
      <c r="G73" s="2"/>
      <c r="H73" s="2"/>
      <c r="I73" s="2"/>
      <c r="J73" s="2"/>
      <c r="K73" s="2"/>
      <c r="L73" s="2"/>
      <c r="M73" s="2"/>
      <c r="N73" s="2"/>
      <c r="O73" s="2"/>
      <c r="P73" s="2"/>
      <c r="Q73" s="2"/>
      <c r="R73" s="2"/>
      <c r="S73" s="2"/>
      <c r="T73" s="2"/>
      <c r="U73" s="2"/>
      <c r="V73" s="2"/>
      <c r="W73" s="2"/>
      <c r="X73" s="2"/>
      <c r="Y73" s="2"/>
      <c r="Z73" s="2"/>
    </row>
    <row r="74" spans="1:26" ht="13" x14ac:dyDescent="0.15">
      <c r="A74" s="11" t="s">
        <v>53946</v>
      </c>
      <c r="B74" s="37">
        <v>0.195738606582294</v>
      </c>
      <c r="C74" s="41">
        <v>1.45859280302613E-12</v>
      </c>
      <c r="D74" s="41">
        <v>1.6825909834908601E-11</v>
      </c>
      <c r="E74" s="17" t="s">
        <v>53942</v>
      </c>
      <c r="F74" s="2"/>
      <c r="G74" s="2"/>
      <c r="H74" s="2"/>
      <c r="I74" s="2"/>
      <c r="J74" s="2"/>
      <c r="K74" s="2"/>
      <c r="L74" s="2"/>
      <c r="M74" s="2"/>
      <c r="N74" s="2"/>
      <c r="O74" s="2"/>
      <c r="P74" s="2"/>
      <c r="Q74" s="2"/>
      <c r="R74" s="2"/>
      <c r="S74" s="2"/>
      <c r="T74" s="2"/>
      <c r="U74" s="2"/>
      <c r="V74" s="2"/>
      <c r="W74" s="2"/>
      <c r="X74" s="2"/>
      <c r="Y74" s="2"/>
      <c r="Z74" s="2"/>
    </row>
    <row r="75" spans="1:26" ht="13" x14ac:dyDescent="0.15">
      <c r="A75" s="11" t="s">
        <v>53947</v>
      </c>
      <c r="B75" s="37">
        <v>7.1686894991419503E-2</v>
      </c>
      <c r="C75" s="41">
        <v>1.01534368875787E-2</v>
      </c>
      <c r="D75" s="41">
        <v>2.5056061996767E-2</v>
      </c>
      <c r="E75" s="17" t="s">
        <v>53942</v>
      </c>
      <c r="F75" s="2"/>
      <c r="G75" s="2"/>
      <c r="H75" s="2"/>
      <c r="I75" s="2"/>
      <c r="J75" s="2"/>
      <c r="K75" s="2"/>
      <c r="L75" s="2"/>
      <c r="M75" s="2"/>
      <c r="N75" s="2"/>
      <c r="O75" s="2"/>
      <c r="P75" s="2"/>
      <c r="Q75" s="2"/>
      <c r="R75" s="2"/>
      <c r="S75" s="2"/>
      <c r="T75" s="2"/>
      <c r="U75" s="2"/>
      <c r="V75" s="2"/>
      <c r="W75" s="2"/>
      <c r="X75" s="2"/>
      <c r="Y75" s="2"/>
      <c r="Z75" s="2"/>
    </row>
    <row r="76" spans="1:26" ht="13" x14ac:dyDescent="0.15">
      <c r="A76" s="11" t="s">
        <v>20346</v>
      </c>
      <c r="B76" s="37">
        <v>-0.23334257199283001</v>
      </c>
      <c r="C76" s="41">
        <v>2.3770454773844201E-17</v>
      </c>
      <c r="D76" s="41">
        <v>4.73292548134007E-16</v>
      </c>
      <c r="E76" s="17" t="s">
        <v>53942</v>
      </c>
      <c r="F76" s="2"/>
      <c r="G76" s="2"/>
      <c r="H76" s="2"/>
      <c r="I76" s="2"/>
      <c r="J76" s="2"/>
      <c r="K76" s="2"/>
      <c r="L76" s="2"/>
      <c r="M76" s="2"/>
      <c r="N76" s="2"/>
      <c r="O76" s="2"/>
      <c r="P76" s="2"/>
      <c r="Q76" s="2"/>
      <c r="R76" s="2"/>
      <c r="S76" s="2"/>
      <c r="T76" s="2"/>
      <c r="U76" s="2"/>
      <c r="V76" s="2"/>
      <c r="W76" s="2"/>
      <c r="X76" s="2"/>
      <c r="Y76" s="2"/>
      <c r="Z76" s="2"/>
    </row>
    <row r="77" spans="1:26" ht="13" x14ac:dyDescent="0.15">
      <c r="A77" s="11" t="s">
        <v>570</v>
      </c>
      <c r="B77" s="37">
        <v>-9.0511002978066593E-2</v>
      </c>
      <c r="C77" s="41">
        <v>1.16199016716502E-3</v>
      </c>
      <c r="D77" s="41">
        <v>3.58208421627647E-3</v>
      </c>
      <c r="E77" s="17" t="s">
        <v>53942</v>
      </c>
      <c r="F77" s="2"/>
      <c r="G77" s="2"/>
      <c r="H77" s="2"/>
      <c r="I77" s="2"/>
      <c r="J77" s="2"/>
      <c r="K77" s="2"/>
      <c r="L77" s="2"/>
      <c r="M77" s="2"/>
      <c r="N77" s="2"/>
      <c r="O77" s="2"/>
      <c r="P77" s="2"/>
      <c r="Q77" s="2"/>
      <c r="R77" s="2"/>
      <c r="S77" s="2"/>
      <c r="T77" s="2"/>
      <c r="U77" s="2"/>
      <c r="V77" s="2"/>
      <c r="W77" s="2"/>
      <c r="X77" s="2"/>
      <c r="Y77" s="2"/>
      <c r="Z77" s="2"/>
    </row>
    <row r="78" spans="1:26" ht="13" x14ac:dyDescent="0.15">
      <c r="A78" s="11" t="s">
        <v>573</v>
      </c>
      <c r="B78" s="37">
        <v>-6.6006874124325099E-2</v>
      </c>
      <c r="C78" s="41">
        <v>1.7961060922460199E-2</v>
      </c>
      <c r="D78" s="41">
        <v>4.1307598181639101E-2</v>
      </c>
      <c r="E78" s="17" t="s">
        <v>53942</v>
      </c>
      <c r="F78" s="2"/>
      <c r="G78" s="2"/>
      <c r="H78" s="2"/>
      <c r="I78" s="2"/>
      <c r="J78" s="2"/>
      <c r="K78" s="2"/>
      <c r="L78" s="2"/>
      <c r="M78" s="2"/>
      <c r="N78" s="2"/>
      <c r="O78" s="2"/>
      <c r="P78" s="2"/>
      <c r="Q78" s="2"/>
      <c r="R78" s="2"/>
      <c r="S78" s="2"/>
      <c r="T78" s="2"/>
      <c r="U78" s="2"/>
      <c r="V78" s="2"/>
      <c r="W78" s="2"/>
      <c r="X78" s="2"/>
      <c r="Y78" s="2"/>
      <c r="Z78" s="2"/>
    </row>
    <row r="79" spans="1:26" ht="13" x14ac:dyDescent="0.15">
      <c r="A79" s="11" t="s">
        <v>576</v>
      </c>
      <c r="B79" s="37">
        <v>-2.8199862753401701E-2</v>
      </c>
      <c r="C79" s="41">
        <v>0.31244994222074801</v>
      </c>
      <c r="D79" s="41">
        <v>0.43794213212908201</v>
      </c>
      <c r="E79" s="17" t="s">
        <v>53941</v>
      </c>
      <c r="F79" s="2"/>
      <c r="G79" s="2"/>
      <c r="H79" s="2"/>
      <c r="I79" s="2"/>
      <c r="J79" s="2"/>
      <c r="K79" s="2"/>
      <c r="L79" s="2"/>
      <c r="M79" s="2"/>
      <c r="N79" s="2"/>
      <c r="O79" s="2"/>
      <c r="P79" s="2"/>
      <c r="Q79" s="2"/>
      <c r="R79" s="2"/>
      <c r="S79" s="2"/>
      <c r="T79" s="2"/>
      <c r="U79" s="2"/>
      <c r="V79" s="2"/>
      <c r="W79" s="2"/>
      <c r="X79" s="2"/>
      <c r="Y79" s="2"/>
      <c r="Z79" s="2"/>
    </row>
    <row r="80" spans="1:26" ht="13" x14ac:dyDescent="0.15">
      <c r="A80" s="11" t="s">
        <v>579</v>
      </c>
      <c r="B80" s="37">
        <v>-0.239959475908576</v>
      </c>
      <c r="C80" s="41">
        <v>2.7537130252920501E-18</v>
      </c>
      <c r="D80" s="41">
        <v>5.9296620477955602E-17</v>
      </c>
      <c r="E80" s="17" t="s">
        <v>53942</v>
      </c>
      <c r="F80" s="2"/>
      <c r="G80" s="2"/>
      <c r="H80" s="2"/>
      <c r="I80" s="2"/>
      <c r="J80" s="2"/>
      <c r="K80" s="2"/>
      <c r="L80" s="2"/>
      <c r="M80" s="2"/>
      <c r="N80" s="2"/>
      <c r="O80" s="2"/>
      <c r="P80" s="2"/>
      <c r="Q80" s="2"/>
      <c r="R80" s="2"/>
      <c r="S80" s="2"/>
      <c r="T80" s="2"/>
      <c r="U80" s="2"/>
      <c r="V80" s="2"/>
      <c r="W80" s="2"/>
      <c r="X80" s="2"/>
      <c r="Y80" s="2"/>
      <c r="Z80" s="2"/>
    </row>
    <row r="81" spans="1:26" ht="13" x14ac:dyDescent="0.15">
      <c r="A81" s="11" t="s">
        <v>582</v>
      </c>
      <c r="B81" s="37">
        <v>0.136749608957488</v>
      </c>
      <c r="C81" s="41">
        <v>8.6363038096049096E-7</v>
      </c>
      <c r="D81" s="41">
        <v>4.9911998358889603E-6</v>
      </c>
      <c r="E81" s="17" t="s">
        <v>53942</v>
      </c>
      <c r="F81" s="2"/>
      <c r="G81" s="2"/>
      <c r="H81" s="2"/>
      <c r="I81" s="2"/>
      <c r="J81" s="2"/>
      <c r="K81" s="2"/>
      <c r="L81" s="2"/>
      <c r="M81" s="2"/>
      <c r="N81" s="2"/>
      <c r="O81" s="2"/>
      <c r="P81" s="2"/>
      <c r="Q81" s="2"/>
      <c r="R81" s="2"/>
      <c r="S81" s="2"/>
      <c r="T81" s="2"/>
      <c r="U81" s="2"/>
      <c r="V81" s="2"/>
      <c r="W81" s="2"/>
      <c r="X81" s="2"/>
      <c r="Y81" s="2"/>
      <c r="Z81" s="2"/>
    </row>
    <row r="82" spans="1:26" ht="13" x14ac:dyDescent="0.15">
      <c r="A82" s="11" t="s">
        <v>585</v>
      </c>
      <c r="B82" s="37">
        <v>0.154409806195868</v>
      </c>
      <c r="C82" s="41">
        <v>2.64992197666641E-8</v>
      </c>
      <c r="D82" s="41">
        <v>1.89270839955018E-7</v>
      </c>
      <c r="E82" s="17" t="s">
        <v>53942</v>
      </c>
      <c r="F82" s="2"/>
      <c r="G82" s="2"/>
      <c r="H82" s="2"/>
      <c r="I82" s="2"/>
      <c r="J82" s="2"/>
      <c r="K82" s="2"/>
      <c r="L82" s="2"/>
      <c r="M82" s="2"/>
      <c r="N82" s="2"/>
      <c r="O82" s="2"/>
      <c r="P82" s="2"/>
      <c r="Q82" s="2"/>
      <c r="R82" s="2"/>
      <c r="S82" s="2"/>
      <c r="T82" s="2"/>
      <c r="U82" s="2"/>
      <c r="V82" s="2"/>
      <c r="W82" s="2"/>
      <c r="X82" s="2"/>
      <c r="Y82" s="2"/>
      <c r="Z82" s="2"/>
    </row>
    <row r="83" spans="1:26" ht="13" x14ac:dyDescent="0.15">
      <c r="A83" s="11" t="s">
        <v>588</v>
      </c>
      <c r="B83" s="37">
        <v>7.7306917556342397E-3</v>
      </c>
      <c r="C83" s="41">
        <v>0.78189087028456705</v>
      </c>
      <c r="D83" s="41">
        <v>0.84622366340924604</v>
      </c>
      <c r="E83" s="17" t="s">
        <v>53941</v>
      </c>
      <c r="F83" s="2"/>
      <c r="G83" s="2"/>
      <c r="H83" s="2"/>
      <c r="I83" s="2"/>
      <c r="J83" s="2"/>
      <c r="K83" s="2"/>
      <c r="L83" s="2"/>
      <c r="M83" s="2"/>
      <c r="N83" s="2"/>
      <c r="O83" s="2"/>
      <c r="P83" s="2"/>
      <c r="Q83" s="2"/>
      <c r="R83" s="2"/>
      <c r="S83" s="2"/>
      <c r="T83" s="2"/>
      <c r="U83" s="2"/>
      <c r="V83" s="2"/>
      <c r="W83" s="2"/>
      <c r="X83" s="2"/>
      <c r="Y83" s="2"/>
      <c r="Z83" s="2"/>
    </row>
    <row r="84" spans="1:26" ht="13" x14ac:dyDescent="0.15">
      <c r="A84" s="11" t="s">
        <v>591</v>
      </c>
      <c r="B84" s="37">
        <v>5.5964693733486903E-4</v>
      </c>
      <c r="C84" s="41">
        <v>0.98400980145919903</v>
      </c>
      <c r="D84" s="41">
        <v>0.98945572218674904</v>
      </c>
      <c r="E84" s="17" t="s">
        <v>53941</v>
      </c>
      <c r="F84" s="2"/>
      <c r="G84" s="2"/>
      <c r="H84" s="2"/>
      <c r="I84" s="2"/>
      <c r="J84" s="2"/>
      <c r="K84" s="2"/>
      <c r="L84" s="2"/>
      <c r="M84" s="2"/>
      <c r="N84" s="2"/>
      <c r="O84" s="2"/>
      <c r="P84" s="2"/>
      <c r="Q84" s="2"/>
      <c r="R84" s="2"/>
      <c r="S84" s="2"/>
      <c r="T84" s="2"/>
      <c r="U84" s="2"/>
      <c r="V84" s="2"/>
      <c r="W84" s="2"/>
      <c r="X84" s="2"/>
      <c r="Y84" s="2"/>
      <c r="Z84" s="2"/>
    </row>
    <row r="85" spans="1:26" ht="13" x14ac:dyDescent="0.15">
      <c r="A85" s="11" t="s">
        <v>594</v>
      </c>
      <c r="B85" s="37">
        <v>-1.6591650930193901E-2</v>
      </c>
      <c r="C85" s="41">
        <v>0.55236412274709001</v>
      </c>
      <c r="D85" s="41">
        <v>0.66879458350166598</v>
      </c>
      <c r="E85" s="17" t="s">
        <v>53941</v>
      </c>
      <c r="F85" s="2"/>
      <c r="G85" s="2"/>
      <c r="H85" s="2"/>
      <c r="I85" s="2"/>
      <c r="J85" s="2"/>
      <c r="K85" s="2"/>
      <c r="L85" s="2"/>
      <c r="M85" s="2"/>
      <c r="N85" s="2"/>
      <c r="O85" s="2"/>
      <c r="P85" s="2"/>
      <c r="Q85" s="2"/>
      <c r="R85" s="2"/>
      <c r="S85" s="2"/>
      <c r="T85" s="2"/>
      <c r="U85" s="2"/>
      <c r="V85" s="2"/>
      <c r="W85" s="2"/>
      <c r="X85" s="2"/>
      <c r="Y85" s="2"/>
      <c r="Z85" s="2"/>
    </row>
    <row r="86" spans="1:26" ht="13" x14ac:dyDescent="0.15">
      <c r="A86" s="11" t="s">
        <v>597</v>
      </c>
      <c r="B86" s="37">
        <v>-4.5885637060803799E-2</v>
      </c>
      <c r="C86" s="41">
        <v>0.10015081296527401</v>
      </c>
      <c r="D86" s="41">
        <v>0.17642760236875701</v>
      </c>
      <c r="E86" s="17" t="s">
        <v>53941</v>
      </c>
      <c r="F86" s="2"/>
      <c r="G86" s="2"/>
      <c r="H86" s="2"/>
      <c r="I86" s="2"/>
      <c r="J86" s="2"/>
      <c r="K86" s="2"/>
      <c r="L86" s="2"/>
      <c r="M86" s="2"/>
      <c r="N86" s="2"/>
      <c r="O86" s="2"/>
      <c r="P86" s="2"/>
      <c r="Q86" s="2"/>
      <c r="R86" s="2"/>
      <c r="S86" s="2"/>
      <c r="T86" s="2"/>
      <c r="U86" s="2"/>
      <c r="V86" s="2"/>
      <c r="W86" s="2"/>
      <c r="X86" s="2"/>
      <c r="Y86" s="2"/>
      <c r="Z86" s="2"/>
    </row>
    <row r="87" spans="1:26" ht="13" x14ac:dyDescent="0.15">
      <c r="A87" s="11" t="s">
        <v>600</v>
      </c>
      <c r="B87" s="37">
        <v>-2.7559845986324098E-2</v>
      </c>
      <c r="C87" s="41">
        <v>0.323563719210051</v>
      </c>
      <c r="D87" s="41">
        <v>0.45047879872778701</v>
      </c>
      <c r="E87" s="17" t="s">
        <v>53941</v>
      </c>
      <c r="F87" s="2"/>
      <c r="G87" s="2"/>
      <c r="H87" s="2"/>
      <c r="I87" s="2"/>
      <c r="J87" s="2"/>
      <c r="K87" s="2"/>
      <c r="L87" s="2"/>
      <c r="M87" s="2"/>
      <c r="N87" s="2"/>
      <c r="O87" s="2"/>
      <c r="P87" s="2"/>
      <c r="Q87" s="2"/>
      <c r="R87" s="2"/>
      <c r="S87" s="2"/>
      <c r="T87" s="2"/>
      <c r="U87" s="2"/>
      <c r="V87" s="2"/>
      <c r="W87" s="2"/>
      <c r="X87" s="2"/>
      <c r="Y87" s="2"/>
      <c r="Z87" s="2"/>
    </row>
    <row r="88" spans="1:26" ht="13" x14ac:dyDescent="0.15">
      <c r="A88" s="11" t="s">
        <v>603</v>
      </c>
      <c r="B88" s="37">
        <v>6.6597034894373103E-2</v>
      </c>
      <c r="C88" s="41">
        <v>1.69576489289812E-2</v>
      </c>
      <c r="D88" s="41">
        <v>3.9248316430372902E-2</v>
      </c>
      <c r="E88" s="17" t="s">
        <v>53942</v>
      </c>
      <c r="F88" s="2"/>
      <c r="G88" s="2"/>
      <c r="H88" s="2"/>
      <c r="I88" s="2"/>
      <c r="J88" s="2"/>
      <c r="K88" s="2"/>
      <c r="L88" s="2"/>
      <c r="M88" s="2"/>
      <c r="N88" s="2"/>
      <c r="O88" s="2"/>
      <c r="P88" s="2"/>
      <c r="Q88" s="2"/>
      <c r="R88" s="2"/>
      <c r="S88" s="2"/>
      <c r="T88" s="2"/>
      <c r="U88" s="2"/>
      <c r="V88" s="2"/>
      <c r="W88" s="2"/>
      <c r="X88" s="2"/>
      <c r="Y88" s="2"/>
      <c r="Z88" s="2"/>
    </row>
    <row r="89" spans="1:26" ht="13" x14ac:dyDescent="0.15">
      <c r="A89" s="11" t="s">
        <v>606</v>
      </c>
      <c r="B89" s="37">
        <v>-1.65639718145245E-2</v>
      </c>
      <c r="C89" s="41">
        <v>0.553027352372925</v>
      </c>
      <c r="D89" s="41">
        <v>0.66901810792679695</v>
      </c>
      <c r="E89" s="17" t="s">
        <v>53941</v>
      </c>
      <c r="F89" s="2"/>
      <c r="G89" s="2"/>
      <c r="H89" s="2"/>
      <c r="I89" s="2"/>
      <c r="J89" s="2"/>
      <c r="K89" s="2"/>
      <c r="L89" s="2"/>
      <c r="M89" s="2"/>
      <c r="N89" s="2"/>
      <c r="O89" s="2"/>
      <c r="P89" s="2"/>
      <c r="Q89" s="2"/>
      <c r="R89" s="2"/>
      <c r="S89" s="2"/>
      <c r="T89" s="2"/>
      <c r="U89" s="2"/>
      <c r="V89" s="2"/>
      <c r="W89" s="2"/>
      <c r="X89" s="2"/>
      <c r="Y89" s="2"/>
      <c r="Z89" s="2"/>
    </row>
    <row r="90" spans="1:26" ht="13" x14ac:dyDescent="0.15">
      <c r="A90" s="11" t="s">
        <v>609</v>
      </c>
      <c r="B90" s="37">
        <v>7.3203108132953096E-2</v>
      </c>
      <c r="C90" s="41">
        <v>8.6630401645400208E-3</v>
      </c>
      <c r="D90" s="41">
        <v>2.1822753690050101E-2</v>
      </c>
      <c r="E90" s="17" t="s">
        <v>53942</v>
      </c>
      <c r="F90" s="2"/>
      <c r="G90" s="2"/>
      <c r="H90" s="2"/>
      <c r="I90" s="2"/>
      <c r="J90" s="2"/>
      <c r="K90" s="2"/>
      <c r="L90" s="2"/>
      <c r="M90" s="2"/>
      <c r="N90" s="2"/>
      <c r="O90" s="2"/>
      <c r="P90" s="2"/>
      <c r="Q90" s="2"/>
      <c r="R90" s="2"/>
      <c r="S90" s="2"/>
      <c r="T90" s="2"/>
      <c r="U90" s="2"/>
      <c r="V90" s="2"/>
      <c r="W90" s="2"/>
      <c r="X90" s="2"/>
      <c r="Y90" s="2"/>
      <c r="Z90" s="2"/>
    </row>
    <row r="91" spans="1:26" ht="13" x14ac:dyDescent="0.15">
      <c r="A91" s="11" t="s">
        <v>612</v>
      </c>
      <c r="B91" s="37">
        <v>-0.22919481090352101</v>
      </c>
      <c r="C91" s="41">
        <v>8.8779396647069903E-17</v>
      </c>
      <c r="D91" s="41">
        <v>1.61301066283145E-15</v>
      </c>
      <c r="E91" s="17" t="s">
        <v>53942</v>
      </c>
      <c r="F91" s="2"/>
      <c r="G91" s="2"/>
      <c r="H91" s="2"/>
      <c r="I91" s="2"/>
      <c r="J91" s="2"/>
      <c r="K91" s="2"/>
      <c r="L91" s="2"/>
      <c r="M91" s="2"/>
      <c r="N91" s="2"/>
      <c r="O91" s="2"/>
      <c r="P91" s="2"/>
      <c r="Q91" s="2"/>
      <c r="R91" s="2"/>
      <c r="S91" s="2"/>
      <c r="T91" s="2"/>
      <c r="U91" s="2"/>
      <c r="V91" s="2"/>
      <c r="W91" s="2"/>
      <c r="X91" s="2"/>
      <c r="Y91" s="2"/>
      <c r="Z91" s="2"/>
    </row>
    <row r="92" spans="1:26" ht="13" x14ac:dyDescent="0.15">
      <c r="A92" s="11" t="s">
        <v>615</v>
      </c>
      <c r="B92" s="37">
        <v>-7.5163995763472602E-2</v>
      </c>
      <c r="C92" s="41">
        <v>7.0264596745940096E-3</v>
      </c>
      <c r="D92" s="41">
        <v>1.8044097415233901E-2</v>
      </c>
      <c r="E92" s="17" t="s">
        <v>53942</v>
      </c>
      <c r="F92" s="2"/>
      <c r="G92" s="2"/>
      <c r="H92" s="2"/>
      <c r="I92" s="2"/>
      <c r="J92" s="2"/>
      <c r="K92" s="2"/>
      <c r="L92" s="2"/>
      <c r="M92" s="2"/>
      <c r="N92" s="2"/>
      <c r="O92" s="2"/>
      <c r="P92" s="2"/>
      <c r="Q92" s="2"/>
      <c r="R92" s="2"/>
      <c r="S92" s="2"/>
      <c r="T92" s="2"/>
      <c r="U92" s="2"/>
      <c r="V92" s="2"/>
      <c r="W92" s="2"/>
      <c r="X92" s="2"/>
      <c r="Y92" s="2"/>
      <c r="Z92" s="2"/>
    </row>
    <row r="93" spans="1:26" ht="13" x14ac:dyDescent="0.15">
      <c r="A93" s="11" t="s">
        <v>618</v>
      </c>
      <c r="B93" s="37">
        <v>-0.12594596675982</v>
      </c>
      <c r="C93" s="41">
        <v>5.9426049751519302E-6</v>
      </c>
      <c r="D93" s="41">
        <v>3.0043743761333301E-5</v>
      </c>
      <c r="E93" s="17" t="s">
        <v>53942</v>
      </c>
      <c r="F93" s="2"/>
      <c r="G93" s="2"/>
      <c r="H93" s="2"/>
      <c r="I93" s="2"/>
      <c r="J93" s="2"/>
      <c r="K93" s="2"/>
      <c r="L93" s="2"/>
      <c r="M93" s="2"/>
      <c r="N93" s="2"/>
      <c r="O93" s="2"/>
      <c r="P93" s="2"/>
      <c r="Q93" s="2"/>
      <c r="R93" s="2"/>
      <c r="S93" s="2"/>
      <c r="T93" s="2"/>
      <c r="U93" s="2"/>
      <c r="V93" s="2"/>
      <c r="W93" s="2"/>
      <c r="X93" s="2"/>
      <c r="Y93" s="2"/>
      <c r="Z93" s="2"/>
    </row>
    <row r="94" spans="1:26" ht="13" x14ac:dyDescent="0.15">
      <c r="A94" s="11" t="s">
        <v>621</v>
      </c>
      <c r="B94" s="37">
        <v>0.21722208673743301</v>
      </c>
      <c r="C94" s="41">
        <v>3.4525730175278198E-15</v>
      </c>
      <c r="D94" s="41">
        <v>5.31038611743565E-14</v>
      </c>
      <c r="E94" s="17" t="s">
        <v>53942</v>
      </c>
      <c r="F94" s="2"/>
      <c r="G94" s="2"/>
      <c r="H94" s="2"/>
      <c r="I94" s="2"/>
      <c r="J94" s="2"/>
      <c r="K94" s="2"/>
      <c r="L94" s="2"/>
      <c r="M94" s="2"/>
      <c r="N94" s="2"/>
      <c r="O94" s="2"/>
      <c r="P94" s="2"/>
      <c r="Q94" s="2"/>
      <c r="R94" s="2"/>
      <c r="S94" s="2"/>
      <c r="T94" s="2"/>
      <c r="U94" s="2"/>
      <c r="V94" s="2"/>
      <c r="W94" s="2"/>
      <c r="X94" s="2"/>
      <c r="Y94" s="2"/>
      <c r="Z94" s="2"/>
    </row>
    <row r="95" spans="1:26" ht="13" x14ac:dyDescent="0.15">
      <c r="A95" s="11" t="s">
        <v>624</v>
      </c>
      <c r="B95" s="37">
        <v>0.14905611270747601</v>
      </c>
      <c r="C95" s="41">
        <v>7.9608891485553494E-8</v>
      </c>
      <c r="D95" s="41">
        <v>5.4070805501986903E-7</v>
      </c>
      <c r="E95" s="17" t="s">
        <v>53942</v>
      </c>
      <c r="F95" s="2"/>
      <c r="G95" s="2"/>
      <c r="H95" s="2"/>
      <c r="I95" s="2"/>
      <c r="J95" s="2"/>
      <c r="K95" s="2"/>
      <c r="L95" s="2"/>
      <c r="M95" s="2"/>
      <c r="N95" s="2"/>
      <c r="O95" s="2"/>
      <c r="P95" s="2"/>
      <c r="Q95" s="2"/>
      <c r="R95" s="2"/>
      <c r="S95" s="2"/>
      <c r="T95" s="2"/>
      <c r="U95" s="2"/>
      <c r="V95" s="2"/>
      <c r="W95" s="2"/>
      <c r="X95" s="2"/>
      <c r="Y95" s="2"/>
      <c r="Z95" s="2"/>
    </row>
    <row r="96" spans="1:26" ht="13" x14ac:dyDescent="0.15">
      <c r="A96" s="11" t="s">
        <v>627</v>
      </c>
      <c r="B96" s="37">
        <v>2.3198975905368398E-2</v>
      </c>
      <c r="C96" s="41">
        <v>0.40602233175965902</v>
      </c>
      <c r="D96" s="41">
        <v>0.53119123241463895</v>
      </c>
      <c r="E96" s="17" t="s">
        <v>53941</v>
      </c>
      <c r="F96" s="2"/>
      <c r="G96" s="2"/>
      <c r="H96" s="2"/>
      <c r="I96" s="2"/>
      <c r="J96" s="2"/>
      <c r="K96" s="2"/>
      <c r="L96" s="2"/>
      <c r="M96" s="2"/>
      <c r="N96" s="2"/>
      <c r="O96" s="2"/>
      <c r="P96" s="2"/>
      <c r="Q96" s="2"/>
      <c r="R96" s="2"/>
      <c r="S96" s="2"/>
      <c r="T96" s="2"/>
      <c r="U96" s="2"/>
      <c r="V96" s="2"/>
      <c r="W96" s="2"/>
      <c r="X96" s="2"/>
      <c r="Y96" s="2"/>
      <c r="Z96" s="2"/>
    </row>
    <row r="97" spans="1:26" ht="13" x14ac:dyDescent="0.15">
      <c r="A97" s="11" t="s">
        <v>630</v>
      </c>
      <c r="B97" s="37">
        <v>-1.99732390646628E-2</v>
      </c>
      <c r="C97" s="41">
        <v>0.47439082039991598</v>
      </c>
      <c r="D97" s="41">
        <v>0.59932816814539602</v>
      </c>
      <c r="E97" s="17" t="s">
        <v>53941</v>
      </c>
      <c r="F97" s="2"/>
      <c r="G97" s="2"/>
      <c r="H97" s="2"/>
      <c r="I97" s="2"/>
      <c r="J97" s="2"/>
      <c r="K97" s="2"/>
      <c r="L97" s="2"/>
      <c r="M97" s="2"/>
      <c r="N97" s="2"/>
      <c r="O97" s="2"/>
      <c r="P97" s="2"/>
      <c r="Q97" s="2"/>
      <c r="R97" s="2"/>
      <c r="S97" s="2"/>
      <c r="T97" s="2"/>
      <c r="U97" s="2"/>
      <c r="V97" s="2"/>
      <c r="W97" s="2"/>
      <c r="X97" s="2"/>
      <c r="Y97" s="2"/>
      <c r="Z97" s="2"/>
    </row>
    <row r="98" spans="1:26" ht="13" x14ac:dyDescent="0.15">
      <c r="A98" s="11" t="s">
        <v>633</v>
      </c>
      <c r="B98" s="37">
        <v>0.18757810371202199</v>
      </c>
      <c r="C98" s="41">
        <v>1.22022381792541E-11</v>
      </c>
      <c r="D98" s="41">
        <v>1.2852139995323099E-10</v>
      </c>
      <c r="E98" s="17" t="s">
        <v>53942</v>
      </c>
      <c r="F98" s="2"/>
      <c r="G98" s="2"/>
      <c r="H98" s="2"/>
      <c r="I98" s="2"/>
      <c r="J98" s="2"/>
      <c r="K98" s="2"/>
      <c r="L98" s="2"/>
      <c r="M98" s="2"/>
      <c r="N98" s="2"/>
      <c r="O98" s="2"/>
      <c r="P98" s="2"/>
      <c r="Q98" s="2"/>
      <c r="R98" s="2"/>
      <c r="S98" s="2"/>
      <c r="T98" s="2"/>
      <c r="U98" s="2"/>
      <c r="V98" s="2"/>
      <c r="W98" s="2"/>
      <c r="X98" s="2"/>
      <c r="Y98" s="2"/>
      <c r="Z98" s="2"/>
    </row>
    <row r="99" spans="1:26" ht="13" x14ac:dyDescent="0.15">
      <c r="A99" s="11" t="s">
        <v>636</v>
      </c>
      <c r="B99" s="37">
        <v>-1.96031629692636E-2</v>
      </c>
      <c r="C99" s="41">
        <v>0.48261920846755302</v>
      </c>
      <c r="D99" s="41">
        <v>0.60603630195040004</v>
      </c>
      <c r="E99" s="17" t="s">
        <v>53941</v>
      </c>
      <c r="F99" s="2"/>
      <c r="G99" s="2"/>
      <c r="H99" s="2"/>
      <c r="I99" s="2"/>
      <c r="J99" s="2"/>
      <c r="K99" s="2"/>
      <c r="L99" s="2"/>
      <c r="M99" s="2"/>
      <c r="N99" s="2"/>
      <c r="O99" s="2"/>
      <c r="P99" s="2"/>
      <c r="Q99" s="2"/>
      <c r="R99" s="2"/>
      <c r="S99" s="2"/>
      <c r="T99" s="2"/>
      <c r="U99" s="2"/>
      <c r="V99" s="2"/>
      <c r="W99" s="2"/>
      <c r="X99" s="2"/>
      <c r="Y99" s="2"/>
      <c r="Z99" s="2"/>
    </row>
    <row r="100" spans="1:26" ht="13" x14ac:dyDescent="0.15">
      <c r="A100" s="11" t="s">
        <v>639</v>
      </c>
      <c r="B100" s="37">
        <v>0.1064310624739</v>
      </c>
      <c r="C100" s="41">
        <v>1.3217432657961601E-4</v>
      </c>
      <c r="D100" s="41">
        <v>5.1923076671208702E-4</v>
      </c>
      <c r="E100" s="17" t="s">
        <v>53942</v>
      </c>
      <c r="F100" s="2"/>
      <c r="G100" s="2"/>
      <c r="H100" s="2"/>
      <c r="I100" s="2"/>
      <c r="J100" s="2"/>
      <c r="K100" s="2"/>
      <c r="L100" s="2"/>
      <c r="M100" s="2"/>
      <c r="N100" s="2"/>
      <c r="O100" s="2"/>
      <c r="P100" s="2"/>
      <c r="Q100" s="2"/>
      <c r="R100" s="2"/>
      <c r="S100" s="2"/>
      <c r="T100" s="2"/>
      <c r="U100" s="2"/>
      <c r="V100" s="2"/>
      <c r="W100" s="2"/>
      <c r="X100" s="2"/>
      <c r="Y100" s="2"/>
      <c r="Z100" s="2"/>
    </row>
    <row r="101" spans="1:26" ht="13" x14ac:dyDescent="0.15">
      <c r="A101" s="11" t="s">
        <v>53948</v>
      </c>
      <c r="B101" s="37">
        <v>-1.8947228781146901E-2</v>
      </c>
      <c r="C101" s="41">
        <v>0.49739180511852898</v>
      </c>
      <c r="D101" s="41">
        <v>0.62056565557062804</v>
      </c>
      <c r="E101" s="17" t="s">
        <v>53941</v>
      </c>
      <c r="F101" s="2"/>
      <c r="G101" s="2"/>
      <c r="H101" s="2"/>
      <c r="I101" s="2"/>
      <c r="J101" s="2"/>
      <c r="K101" s="2"/>
      <c r="L101" s="2"/>
      <c r="M101" s="2"/>
      <c r="N101" s="2"/>
      <c r="O101" s="2"/>
      <c r="P101" s="2"/>
      <c r="Q101" s="2"/>
      <c r="R101" s="2"/>
      <c r="S101" s="2"/>
      <c r="T101" s="2"/>
      <c r="U101" s="2"/>
      <c r="V101" s="2"/>
      <c r="W101" s="2"/>
      <c r="X101" s="2"/>
      <c r="Y101" s="2"/>
      <c r="Z101" s="2"/>
    </row>
    <row r="102" spans="1:26" ht="13" x14ac:dyDescent="0.15">
      <c r="A102" s="11" t="s">
        <v>645</v>
      </c>
      <c r="B102" s="37">
        <v>-7.6490429147737807E-2</v>
      </c>
      <c r="C102" s="41">
        <v>6.0825867336224996E-3</v>
      </c>
      <c r="D102" s="41">
        <v>1.5901150750576101E-2</v>
      </c>
      <c r="E102" s="17" t="s">
        <v>53942</v>
      </c>
      <c r="F102" s="2"/>
      <c r="G102" s="2"/>
      <c r="H102" s="2"/>
      <c r="I102" s="2"/>
      <c r="J102" s="2"/>
      <c r="K102" s="2"/>
      <c r="L102" s="2"/>
      <c r="M102" s="2"/>
      <c r="N102" s="2"/>
      <c r="O102" s="2"/>
      <c r="P102" s="2"/>
      <c r="Q102" s="2"/>
      <c r="R102" s="2"/>
      <c r="S102" s="2"/>
      <c r="T102" s="2"/>
      <c r="U102" s="2"/>
      <c r="V102" s="2"/>
      <c r="W102" s="2"/>
      <c r="X102" s="2"/>
      <c r="Y102" s="2"/>
      <c r="Z102" s="2"/>
    </row>
    <row r="103" spans="1:26" ht="13" x14ac:dyDescent="0.15">
      <c r="A103" s="11" t="s">
        <v>648</v>
      </c>
      <c r="B103" s="37">
        <v>9.2950021812420999E-2</v>
      </c>
      <c r="C103" s="41">
        <v>8.5008059991560202E-4</v>
      </c>
      <c r="D103" s="41">
        <v>2.72442447240984E-3</v>
      </c>
      <c r="E103" s="17" t="s">
        <v>53942</v>
      </c>
      <c r="F103" s="2"/>
      <c r="G103" s="2"/>
      <c r="H103" s="2"/>
      <c r="I103" s="2"/>
      <c r="J103" s="2"/>
      <c r="K103" s="2"/>
      <c r="L103" s="2"/>
      <c r="M103" s="2"/>
      <c r="N103" s="2"/>
      <c r="O103" s="2"/>
      <c r="P103" s="2"/>
      <c r="Q103" s="2"/>
      <c r="R103" s="2"/>
      <c r="S103" s="2"/>
      <c r="T103" s="2"/>
      <c r="U103" s="2"/>
      <c r="V103" s="2"/>
      <c r="W103" s="2"/>
      <c r="X103" s="2"/>
      <c r="Y103" s="2"/>
      <c r="Z103" s="2"/>
    </row>
    <row r="104" spans="1:26" ht="13" x14ac:dyDescent="0.15">
      <c r="A104" s="11" t="s">
        <v>651</v>
      </c>
      <c r="B104" s="37">
        <v>7.2037577793284804E-2</v>
      </c>
      <c r="C104" s="41">
        <v>9.7897900519605292E-3</v>
      </c>
      <c r="D104" s="41">
        <v>2.4292709387831998E-2</v>
      </c>
      <c r="E104" s="17" t="s">
        <v>53942</v>
      </c>
      <c r="F104" s="2"/>
      <c r="G104" s="2"/>
      <c r="H104" s="2"/>
      <c r="I104" s="2"/>
      <c r="J104" s="2"/>
      <c r="K104" s="2"/>
      <c r="L104" s="2"/>
      <c r="M104" s="2"/>
      <c r="N104" s="2"/>
      <c r="O104" s="2"/>
      <c r="P104" s="2"/>
      <c r="Q104" s="2"/>
      <c r="R104" s="2"/>
      <c r="S104" s="2"/>
      <c r="T104" s="2"/>
      <c r="U104" s="2"/>
      <c r="V104" s="2"/>
      <c r="W104" s="2"/>
      <c r="X104" s="2"/>
      <c r="Y104" s="2"/>
      <c r="Z104" s="2"/>
    </row>
    <row r="105" spans="1:26" ht="13" x14ac:dyDescent="0.15">
      <c r="A105" s="11" t="s">
        <v>654</v>
      </c>
      <c r="B105" s="37">
        <v>0.206770601011526</v>
      </c>
      <c r="C105" s="41">
        <v>7.1052654219058898E-14</v>
      </c>
      <c r="D105" s="41">
        <v>9.7429276327737798E-13</v>
      </c>
      <c r="E105" s="17" t="s">
        <v>53942</v>
      </c>
      <c r="F105" s="2"/>
      <c r="G105" s="2"/>
      <c r="H105" s="2"/>
      <c r="I105" s="2"/>
      <c r="J105" s="2"/>
      <c r="K105" s="2"/>
      <c r="L105" s="2"/>
      <c r="M105" s="2"/>
      <c r="N105" s="2"/>
      <c r="O105" s="2"/>
      <c r="P105" s="2"/>
      <c r="Q105" s="2"/>
      <c r="R105" s="2"/>
      <c r="S105" s="2"/>
      <c r="T105" s="2"/>
      <c r="U105" s="2"/>
      <c r="V105" s="2"/>
      <c r="W105" s="2"/>
      <c r="X105" s="2"/>
      <c r="Y105" s="2"/>
      <c r="Z105" s="2"/>
    </row>
    <row r="106" spans="1:26" ht="13" x14ac:dyDescent="0.15">
      <c r="A106" s="11" t="s">
        <v>657</v>
      </c>
      <c r="B106" s="37">
        <v>0.16188959563183999</v>
      </c>
      <c r="C106" s="41">
        <v>5.3427360060059397E-9</v>
      </c>
      <c r="D106" s="41">
        <v>4.1976577214754801E-8</v>
      </c>
      <c r="E106" s="17" t="s">
        <v>53942</v>
      </c>
      <c r="F106" s="2"/>
      <c r="G106" s="2"/>
      <c r="H106" s="2"/>
      <c r="I106" s="2"/>
      <c r="J106" s="2"/>
      <c r="K106" s="2"/>
      <c r="L106" s="2"/>
      <c r="M106" s="2"/>
      <c r="N106" s="2"/>
      <c r="O106" s="2"/>
      <c r="P106" s="2"/>
      <c r="Q106" s="2"/>
      <c r="R106" s="2"/>
      <c r="S106" s="2"/>
      <c r="T106" s="2"/>
      <c r="U106" s="2"/>
      <c r="V106" s="2"/>
      <c r="W106" s="2"/>
      <c r="X106" s="2"/>
      <c r="Y106" s="2"/>
      <c r="Z106" s="2"/>
    </row>
    <row r="107" spans="1:26" ht="13" x14ac:dyDescent="0.15">
      <c r="A107" s="11" t="s">
        <v>660</v>
      </c>
      <c r="B107" s="37">
        <v>4.6207227343408E-2</v>
      </c>
      <c r="C107" s="41">
        <v>9.7791082670722201E-2</v>
      </c>
      <c r="D107" s="41">
        <v>0.173129523339701</v>
      </c>
      <c r="E107" s="17" t="s">
        <v>53941</v>
      </c>
      <c r="F107" s="2"/>
      <c r="G107" s="2"/>
      <c r="H107" s="2"/>
      <c r="I107" s="2"/>
      <c r="J107" s="2"/>
      <c r="K107" s="2"/>
      <c r="L107" s="2"/>
      <c r="M107" s="2"/>
      <c r="N107" s="2"/>
      <c r="O107" s="2"/>
      <c r="P107" s="2"/>
      <c r="Q107" s="2"/>
      <c r="R107" s="2"/>
      <c r="S107" s="2"/>
      <c r="T107" s="2"/>
      <c r="U107" s="2"/>
      <c r="V107" s="2"/>
      <c r="W107" s="2"/>
      <c r="X107" s="2"/>
      <c r="Y107" s="2"/>
      <c r="Z107" s="2"/>
    </row>
    <row r="108" spans="1:26" ht="13" x14ac:dyDescent="0.15">
      <c r="A108" s="11" t="s">
        <v>663</v>
      </c>
      <c r="B108" s="37">
        <v>-0.10855225028889701</v>
      </c>
      <c r="C108" s="41">
        <v>9.6590430419800301E-5</v>
      </c>
      <c r="D108" s="41">
        <v>3.9052626040383801E-4</v>
      </c>
      <c r="E108" s="17" t="s">
        <v>53942</v>
      </c>
      <c r="F108" s="2"/>
      <c r="G108" s="2"/>
      <c r="H108" s="2"/>
      <c r="I108" s="2"/>
      <c r="J108" s="2"/>
      <c r="K108" s="2"/>
      <c r="L108" s="2"/>
      <c r="M108" s="2"/>
      <c r="N108" s="2"/>
      <c r="O108" s="2"/>
      <c r="P108" s="2"/>
      <c r="Q108" s="2"/>
      <c r="R108" s="2"/>
      <c r="S108" s="2"/>
      <c r="T108" s="2"/>
      <c r="U108" s="2"/>
      <c r="V108" s="2"/>
      <c r="W108" s="2"/>
      <c r="X108" s="2"/>
      <c r="Y108" s="2"/>
      <c r="Z108" s="2"/>
    </row>
    <row r="109" spans="1:26" ht="13" x14ac:dyDescent="0.15">
      <c r="A109" s="11" t="s">
        <v>666</v>
      </c>
      <c r="B109" s="37">
        <v>-0.11936608359364299</v>
      </c>
      <c r="C109" s="41">
        <v>1.7860394114935499E-5</v>
      </c>
      <c r="D109" s="41">
        <v>8.2543983612269798E-5</v>
      </c>
      <c r="E109" s="17" t="s">
        <v>53942</v>
      </c>
      <c r="F109" s="2"/>
      <c r="G109" s="2"/>
      <c r="H109" s="2"/>
      <c r="I109" s="2"/>
      <c r="J109" s="2"/>
      <c r="K109" s="2"/>
      <c r="L109" s="2"/>
      <c r="M109" s="2"/>
      <c r="N109" s="2"/>
      <c r="O109" s="2"/>
      <c r="P109" s="2"/>
      <c r="Q109" s="2"/>
      <c r="R109" s="2"/>
      <c r="S109" s="2"/>
      <c r="T109" s="2"/>
      <c r="U109" s="2"/>
      <c r="V109" s="2"/>
      <c r="W109" s="2"/>
      <c r="X109" s="2"/>
      <c r="Y109" s="2"/>
      <c r="Z109" s="2"/>
    </row>
    <row r="110" spans="1:26" ht="13" x14ac:dyDescent="0.15">
      <c r="A110" s="11" t="s">
        <v>669</v>
      </c>
      <c r="B110" s="37">
        <v>-0.20506958638217801</v>
      </c>
      <c r="C110" s="41">
        <v>1.14514649010969E-13</v>
      </c>
      <c r="D110" s="41">
        <v>1.52006431358396E-12</v>
      </c>
      <c r="E110" s="17" t="s">
        <v>53942</v>
      </c>
      <c r="F110" s="2"/>
      <c r="G110" s="2"/>
      <c r="H110" s="2"/>
      <c r="I110" s="2"/>
      <c r="J110" s="2"/>
      <c r="K110" s="2"/>
      <c r="L110" s="2"/>
      <c r="M110" s="2"/>
      <c r="N110" s="2"/>
      <c r="O110" s="2"/>
      <c r="P110" s="2"/>
      <c r="Q110" s="2"/>
      <c r="R110" s="2"/>
      <c r="S110" s="2"/>
      <c r="T110" s="2"/>
      <c r="U110" s="2"/>
      <c r="V110" s="2"/>
      <c r="W110" s="2"/>
      <c r="X110" s="2"/>
      <c r="Y110" s="2"/>
      <c r="Z110" s="2"/>
    </row>
    <row r="111" spans="1:26" ht="13" x14ac:dyDescent="0.15">
      <c r="A111" s="11" t="s">
        <v>672</v>
      </c>
      <c r="B111" s="37">
        <v>-0.10625651889324</v>
      </c>
      <c r="C111" s="41">
        <v>1.3559556926762701E-4</v>
      </c>
      <c r="D111" s="41">
        <v>5.3051994597710797E-4</v>
      </c>
      <c r="E111" s="17" t="s">
        <v>53942</v>
      </c>
      <c r="F111" s="2"/>
      <c r="G111" s="2"/>
      <c r="H111" s="2"/>
      <c r="I111" s="2"/>
      <c r="J111" s="2"/>
      <c r="K111" s="2"/>
      <c r="L111" s="2"/>
      <c r="M111" s="2"/>
      <c r="N111" s="2"/>
      <c r="O111" s="2"/>
      <c r="P111" s="2"/>
      <c r="Q111" s="2"/>
      <c r="R111" s="2"/>
      <c r="S111" s="2"/>
      <c r="T111" s="2"/>
      <c r="U111" s="2"/>
      <c r="V111" s="2"/>
      <c r="W111" s="2"/>
      <c r="X111" s="2"/>
      <c r="Y111" s="2"/>
      <c r="Z111" s="2"/>
    </row>
    <row r="112" spans="1:26" ht="13" x14ac:dyDescent="0.15">
      <c r="A112" s="11" t="s">
        <v>675</v>
      </c>
      <c r="B112" s="37">
        <v>-5.6046962815609801E-2</v>
      </c>
      <c r="C112" s="41">
        <v>4.4565408039737499E-2</v>
      </c>
      <c r="D112" s="41">
        <v>9.0217020314426993E-2</v>
      </c>
      <c r="E112" s="17" t="s">
        <v>53943</v>
      </c>
      <c r="F112" s="2"/>
      <c r="G112" s="2"/>
      <c r="H112" s="2"/>
      <c r="I112" s="2"/>
      <c r="J112" s="2"/>
      <c r="K112" s="2"/>
      <c r="L112" s="2"/>
      <c r="M112" s="2"/>
      <c r="N112" s="2"/>
      <c r="O112" s="2"/>
      <c r="P112" s="2"/>
      <c r="Q112" s="2"/>
      <c r="R112" s="2"/>
      <c r="S112" s="2"/>
      <c r="T112" s="2"/>
      <c r="U112" s="2"/>
      <c r="V112" s="2"/>
      <c r="W112" s="2"/>
      <c r="X112" s="2"/>
      <c r="Y112" s="2"/>
      <c r="Z112" s="2"/>
    </row>
    <row r="113" spans="1:26" ht="13" x14ac:dyDescent="0.15">
      <c r="A113" s="11" t="s">
        <v>678</v>
      </c>
      <c r="B113" s="37">
        <v>-0.19636616571307799</v>
      </c>
      <c r="C113" s="41">
        <v>1.2339576669773099E-12</v>
      </c>
      <c r="D113" s="41">
        <v>1.43484597516122E-11</v>
      </c>
      <c r="E113" s="17" t="s">
        <v>53942</v>
      </c>
      <c r="F113" s="2"/>
      <c r="G113" s="2"/>
      <c r="H113" s="2"/>
      <c r="I113" s="2"/>
      <c r="J113" s="2"/>
      <c r="K113" s="2"/>
      <c r="L113" s="2"/>
      <c r="M113" s="2"/>
      <c r="N113" s="2"/>
      <c r="O113" s="2"/>
      <c r="P113" s="2"/>
      <c r="Q113" s="2"/>
      <c r="R113" s="2"/>
      <c r="S113" s="2"/>
      <c r="T113" s="2"/>
      <c r="U113" s="2"/>
      <c r="V113" s="2"/>
      <c r="W113" s="2"/>
      <c r="X113" s="2"/>
      <c r="Y113" s="2"/>
      <c r="Z113" s="2"/>
    </row>
    <row r="114" spans="1:26" ht="13" x14ac:dyDescent="0.15">
      <c r="A114" s="11" t="s">
        <v>681</v>
      </c>
      <c r="B114" s="37">
        <v>-4.2315009496985197E-2</v>
      </c>
      <c r="C114" s="41">
        <v>0.129503014581454</v>
      </c>
      <c r="D114" s="41">
        <v>0.21685787061537301</v>
      </c>
      <c r="E114" s="17" t="s">
        <v>53941</v>
      </c>
      <c r="F114" s="2"/>
      <c r="G114" s="2"/>
      <c r="H114" s="2"/>
      <c r="I114" s="2"/>
      <c r="J114" s="2"/>
      <c r="K114" s="2"/>
      <c r="L114" s="2"/>
      <c r="M114" s="2"/>
      <c r="N114" s="2"/>
      <c r="O114" s="2"/>
      <c r="P114" s="2"/>
      <c r="Q114" s="2"/>
      <c r="R114" s="2"/>
      <c r="S114" s="2"/>
      <c r="T114" s="2"/>
      <c r="U114" s="2"/>
      <c r="V114" s="2"/>
      <c r="W114" s="2"/>
      <c r="X114" s="2"/>
      <c r="Y114" s="2"/>
      <c r="Z114" s="2"/>
    </row>
    <row r="115" spans="1:26" ht="13" x14ac:dyDescent="0.15">
      <c r="A115" s="11" t="s">
        <v>684</v>
      </c>
      <c r="B115" s="37">
        <v>-3.3597652001237599E-2</v>
      </c>
      <c r="C115" s="41">
        <v>0.228767715849541</v>
      </c>
      <c r="D115" s="41">
        <v>0.34103987178185502</v>
      </c>
      <c r="E115" s="17" t="s">
        <v>53941</v>
      </c>
      <c r="F115" s="2"/>
      <c r="G115" s="2"/>
      <c r="H115" s="2"/>
      <c r="I115" s="2"/>
      <c r="J115" s="2"/>
      <c r="K115" s="2"/>
      <c r="L115" s="2"/>
      <c r="M115" s="2"/>
      <c r="N115" s="2"/>
      <c r="O115" s="2"/>
      <c r="P115" s="2"/>
      <c r="Q115" s="2"/>
      <c r="R115" s="2"/>
      <c r="S115" s="2"/>
      <c r="T115" s="2"/>
      <c r="U115" s="2"/>
      <c r="V115" s="2"/>
      <c r="W115" s="2"/>
      <c r="X115" s="2"/>
      <c r="Y115" s="2"/>
      <c r="Z115" s="2"/>
    </row>
    <row r="116" spans="1:26" ht="13" x14ac:dyDescent="0.15">
      <c r="A116" s="11" t="s">
        <v>687</v>
      </c>
      <c r="B116" s="37">
        <v>0.107842385201011</v>
      </c>
      <c r="C116" s="41">
        <v>1.0734791765352E-4</v>
      </c>
      <c r="D116" s="41">
        <v>4.3132678284809402E-4</v>
      </c>
      <c r="E116" s="17" t="s">
        <v>53942</v>
      </c>
      <c r="F116" s="2"/>
      <c r="G116" s="2"/>
      <c r="H116" s="2"/>
      <c r="I116" s="2"/>
      <c r="J116" s="2"/>
      <c r="K116" s="2"/>
      <c r="L116" s="2"/>
      <c r="M116" s="2"/>
      <c r="N116" s="2"/>
      <c r="O116" s="2"/>
      <c r="P116" s="2"/>
      <c r="Q116" s="2"/>
      <c r="R116" s="2"/>
      <c r="S116" s="2"/>
      <c r="T116" s="2"/>
      <c r="U116" s="2"/>
      <c r="V116" s="2"/>
      <c r="W116" s="2"/>
      <c r="X116" s="2"/>
      <c r="Y116" s="2"/>
      <c r="Z116" s="2"/>
    </row>
    <row r="117" spans="1:26" ht="13" x14ac:dyDescent="0.15">
      <c r="A117" s="11" t="s">
        <v>690</v>
      </c>
      <c r="B117" s="37">
        <v>0.20623014483090599</v>
      </c>
      <c r="C117" s="41">
        <v>8.2724568294813398E-14</v>
      </c>
      <c r="D117" s="41">
        <v>1.11333481496769E-12</v>
      </c>
      <c r="E117" s="17" t="s">
        <v>53942</v>
      </c>
      <c r="F117" s="2"/>
      <c r="G117" s="2"/>
      <c r="H117" s="2"/>
      <c r="I117" s="2"/>
      <c r="J117" s="2"/>
      <c r="K117" s="2"/>
      <c r="L117" s="2"/>
      <c r="M117" s="2"/>
      <c r="N117" s="2"/>
      <c r="O117" s="2"/>
      <c r="P117" s="2"/>
      <c r="Q117" s="2"/>
      <c r="R117" s="2"/>
      <c r="S117" s="2"/>
      <c r="T117" s="2"/>
      <c r="U117" s="2"/>
      <c r="V117" s="2"/>
      <c r="W117" s="2"/>
      <c r="X117" s="2"/>
      <c r="Y117" s="2"/>
      <c r="Z117" s="2"/>
    </row>
    <row r="118" spans="1:26" ht="13" x14ac:dyDescent="0.15">
      <c r="A118" s="11" t="s">
        <v>693</v>
      </c>
      <c r="B118" s="37">
        <v>0.16520702972775</v>
      </c>
      <c r="C118" s="41">
        <v>2.5631980573468E-9</v>
      </c>
      <c r="D118" s="41">
        <v>2.0697824313075399E-8</v>
      </c>
      <c r="E118" s="17" t="s">
        <v>53942</v>
      </c>
      <c r="F118" s="2"/>
      <c r="G118" s="2"/>
      <c r="H118" s="2"/>
      <c r="I118" s="2"/>
      <c r="J118" s="2"/>
      <c r="K118" s="2"/>
      <c r="L118" s="2"/>
      <c r="M118" s="2"/>
      <c r="N118" s="2"/>
      <c r="O118" s="2"/>
      <c r="P118" s="2"/>
      <c r="Q118" s="2"/>
      <c r="R118" s="2"/>
      <c r="S118" s="2"/>
      <c r="T118" s="2"/>
      <c r="U118" s="2"/>
      <c r="V118" s="2"/>
      <c r="W118" s="2"/>
      <c r="X118" s="2"/>
      <c r="Y118" s="2"/>
      <c r="Z118" s="2"/>
    </row>
    <row r="119" spans="1:26" ht="13" x14ac:dyDescent="0.15">
      <c r="A119" s="11" t="s">
        <v>696</v>
      </c>
      <c r="B119" s="37">
        <v>7.8910073935873307E-2</v>
      </c>
      <c r="C119" s="41">
        <v>4.6498168176146498E-3</v>
      </c>
      <c r="D119" s="41">
        <v>1.2551082767292601E-2</v>
      </c>
      <c r="E119" s="17" t="s">
        <v>53942</v>
      </c>
      <c r="F119" s="2"/>
      <c r="G119" s="2"/>
      <c r="H119" s="2"/>
      <c r="I119" s="2"/>
      <c r="J119" s="2"/>
      <c r="K119" s="2"/>
      <c r="L119" s="2"/>
      <c r="M119" s="2"/>
      <c r="N119" s="2"/>
      <c r="O119" s="2"/>
      <c r="P119" s="2"/>
      <c r="Q119" s="2"/>
      <c r="R119" s="2"/>
      <c r="S119" s="2"/>
      <c r="T119" s="2"/>
      <c r="U119" s="2"/>
      <c r="V119" s="2"/>
      <c r="W119" s="2"/>
      <c r="X119" s="2"/>
      <c r="Y119" s="2"/>
      <c r="Z119" s="2"/>
    </row>
    <row r="120" spans="1:26" ht="13" x14ac:dyDescent="0.15">
      <c r="A120" s="11" t="s">
        <v>699</v>
      </c>
      <c r="B120" s="37">
        <v>0.15929013812225601</v>
      </c>
      <c r="C120" s="41">
        <v>9.4011283910403904E-9</v>
      </c>
      <c r="D120" s="41">
        <v>7.1729869377308202E-8</v>
      </c>
      <c r="E120" s="17" t="s">
        <v>53942</v>
      </c>
      <c r="F120" s="2"/>
      <c r="G120" s="2"/>
      <c r="H120" s="2"/>
      <c r="I120" s="2"/>
      <c r="J120" s="2"/>
      <c r="K120" s="2"/>
      <c r="L120" s="2"/>
      <c r="M120" s="2"/>
      <c r="N120" s="2"/>
      <c r="O120" s="2"/>
      <c r="P120" s="2"/>
      <c r="Q120" s="2"/>
      <c r="R120" s="2"/>
      <c r="S120" s="2"/>
      <c r="T120" s="2"/>
      <c r="U120" s="2"/>
      <c r="V120" s="2"/>
      <c r="W120" s="2"/>
      <c r="X120" s="2"/>
      <c r="Y120" s="2"/>
      <c r="Z120" s="2"/>
    </row>
    <row r="121" spans="1:26" ht="13" x14ac:dyDescent="0.15">
      <c r="A121" s="11" t="s">
        <v>702</v>
      </c>
      <c r="B121" s="37">
        <v>0.103084276702269</v>
      </c>
      <c r="C121" s="41">
        <v>2.14311825182082E-4</v>
      </c>
      <c r="D121" s="41">
        <v>7.9173469070171196E-4</v>
      </c>
      <c r="E121" s="17" t="s">
        <v>53942</v>
      </c>
      <c r="F121" s="2"/>
      <c r="G121" s="2"/>
      <c r="H121" s="2"/>
      <c r="I121" s="2"/>
      <c r="J121" s="2"/>
      <c r="K121" s="2"/>
      <c r="L121" s="2"/>
      <c r="M121" s="2"/>
      <c r="N121" s="2"/>
      <c r="O121" s="2"/>
      <c r="P121" s="2"/>
      <c r="Q121" s="2"/>
      <c r="R121" s="2"/>
      <c r="S121" s="2"/>
      <c r="T121" s="2"/>
      <c r="U121" s="2"/>
      <c r="V121" s="2"/>
      <c r="W121" s="2"/>
      <c r="X121" s="2"/>
      <c r="Y121" s="2"/>
      <c r="Z121" s="2"/>
    </row>
    <row r="122" spans="1:26" ht="13" x14ac:dyDescent="0.15">
      <c r="A122" s="11" t="s">
        <v>705</v>
      </c>
      <c r="B122" s="37">
        <v>-0.10755841863976499</v>
      </c>
      <c r="C122" s="41">
        <v>1.11959561795266E-4</v>
      </c>
      <c r="D122" s="41">
        <v>4.4584904430619099E-4</v>
      </c>
      <c r="E122" s="17" t="s">
        <v>53942</v>
      </c>
      <c r="F122" s="2"/>
      <c r="G122" s="2"/>
      <c r="H122" s="2"/>
      <c r="I122" s="2"/>
      <c r="J122" s="2"/>
      <c r="K122" s="2"/>
      <c r="L122" s="2"/>
      <c r="M122" s="2"/>
      <c r="N122" s="2"/>
      <c r="O122" s="2"/>
      <c r="P122" s="2"/>
      <c r="Q122" s="2"/>
      <c r="R122" s="2"/>
      <c r="S122" s="2"/>
      <c r="T122" s="2"/>
      <c r="U122" s="2"/>
      <c r="V122" s="2"/>
      <c r="W122" s="2"/>
      <c r="X122" s="2"/>
      <c r="Y122" s="2"/>
      <c r="Z122" s="2"/>
    </row>
    <row r="123" spans="1:26" ht="13" x14ac:dyDescent="0.15">
      <c r="A123" s="11" t="s">
        <v>708</v>
      </c>
      <c r="B123" s="37">
        <v>0.26856068774502501</v>
      </c>
      <c r="C123" s="41">
        <v>1.1455123045439499E-22</v>
      </c>
      <c r="D123" s="41">
        <v>3.9176520815403197E-21</v>
      </c>
      <c r="E123" s="17" t="s">
        <v>53942</v>
      </c>
      <c r="F123" s="2"/>
      <c r="G123" s="2"/>
      <c r="H123" s="2"/>
      <c r="I123" s="2"/>
      <c r="J123" s="2"/>
      <c r="K123" s="2"/>
      <c r="L123" s="2"/>
      <c r="M123" s="2"/>
      <c r="N123" s="2"/>
      <c r="O123" s="2"/>
      <c r="P123" s="2"/>
      <c r="Q123" s="2"/>
      <c r="R123" s="2"/>
      <c r="S123" s="2"/>
      <c r="T123" s="2"/>
      <c r="U123" s="2"/>
      <c r="V123" s="2"/>
      <c r="W123" s="2"/>
      <c r="X123" s="2"/>
      <c r="Y123" s="2"/>
      <c r="Z123" s="2"/>
    </row>
    <row r="124" spans="1:26" ht="13" x14ac:dyDescent="0.15">
      <c r="A124" s="11" t="s">
        <v>711</v>
      </c>
      <c r="B124" s="37">
        <v>6.5534933837336204E-2</v>
      </c>
      <c r="C124" s="41">
        <v>1.8800476842915699E-2</v>
      </c>
      <c r="D124" s="41">
        <v>4.2999989128525498E-2</v>
      </c>
      <c r="E124" s="17" t="s">
        <v>53942</v>
      </c>
      <c r="F124" s="2"/>
      <c r="G124" s="2"/>
      <c r="H124" s="2"/>
      <c r="I124" s="2"/>
      <c r="J124" s="2"/>
      <c r="K124" s="2"/>
      <c r="L124" s="2"/>
      <c r="M124" s="2"/>
      <c r="N124" s="2"/>
      <c r="O124" s="2"/>
      <c r="P124" s="2"/>
      <c r="Q124" s="2"/>
      <c r="R124" s="2"/>
      <c r="S124" s="2"/>
      <c r="T124" s="2"/>
      <c r="U124" s="2"/>
      <c r="V124" s="2"/>
      <c r="W124" s="2"/>
      <c r="X124" s="2"/>
      <c r="Y124" s="2"/>
      <c r="Z124" s="2"/>
    </row>
    <row r="125" spans="1:26" ht="13" x14ac:dyDescent="0.15">
      <c r="A125" s="11" t="s">
        <v>714</v>
      </c>
      <c r="B125" s="37">
        <v>6.5021546843607197E-2</v>
      </c>
      <c r="C125" s="41">
        <v>1.9752342197342E-2</v>
      </c>
      <c r="D125" s="41">
        <v>4.4719671937440302E-2</v>
      </c>
      <c r="E125" s="17" t="s">
        <v>53942</v>
      </c>
      <c r="F125" s="2"/>
      <c r="G125" s="2"/>
      <c r="H125" s="2"/>
      <c r="I125" s="2"/>
      <c r="J125" s="2"/>
      <c r="K125" s="2"/>
      <c r="L125" s="2"/>
      <c r="M125" s="2"/>
      <c r="N125" s="2"/>
      <c r="O125" s="2"/>
      <c r="P125" s="2"/>
      <c r="Q125" s="2"/>
      <c r="R125" s="2"/>
      <c r="S125" s="2"/>
      <c r="T125" s="2"/>
      <c r="U125" s="2"/>
      <c r="V125" s="2"/>
      <c r="W125" s="2"/>
      <c r="X125" s="2"/>
      <c r="Y125" s="2"/>
      <c r="Z125" s="2"/>
    </row>
    <row r="126" spans="1:26" ht="13" x14ac:dyDescent="0.15">
      <c r="A126" s="11" t="s">
        <v>717</v>
      </c>
      <c r="B126" s="37">
        <v>-0.29973439428287302</v>
      </c>
      <c r="C126" s="41">
        <v>4.3798929688041803E-28</v>
      </c>
      <c r="D126" s="41">
        <v>2.7090103958114301E-26</v>
      </c>
      <c r="E126" s="17" t="s">
        <v>53942</v>
      </c>
      <c r="F126" s="2"/>
      <c r="G126" s="2"/>
      <c r="H126" s="2"/>
      <c r="I126" s="2"/>
      <c r="J126" s="2"/>
      <c r="K126" s="2"/>
      <c r="L126" s="2"/>
      <c r="M126" s="2"/>
      <c r="N126" s="2"/>
      <c r="O126" s="2"/>
      <c r="P126" s="2"/>
      <c r="Q126" s="2"/>
      <c r="R126" s="2"/>
      <c r="S126" s="2"/>
      <c r="T126" s="2"/>
      <c r="U126" s="2"/>
      <c r="V126" s="2"/>
      <c r="W126" s="2"/>
      <c r="X126" s="2"/>
      <c r="Y126" s="2"/>
      <c r="Z126" s="2"/>
    </row>
    <row r="127" spans="1:26" ht="13" x14ac:dyDescent="0.15">
      <c r="A127" s="11" t="s">
        <v>720</v>
      </c>
      <c r="B127" s="37">
        <v>0.12883564130730499</v>
      </c>
      <c r="C127" s="41">
        <v>3.6008312526100799E-6</v>
      </c>
      <c r="D127" s="41">
        <v>1.9066696632672999E-5</v>
      </c>
      <c r="E127" s="17" t="s">
        <v>53942</v>
      </c>
      <c r="F127" s="2"/>
      <c r="G127" s="2"/>
      <c r="H127" s="2"/>
      <c r="I127" s="2"/>
      <c r="J127" s="2"/>
      <c r="K127" s="2"/>
      <c r="L127" s="2"/>
      <c r="M127" s="2"/>
      <c r="N127" s="2"/>
      <c r="O127" s="2"/>
      <c r="P127" s="2"/>
      <c r="Q127" s="2"/>
      <c r="R127" s="2"/>
      <c r="S127" s="2"/>
      <c r="T127" s="2"/>
      <c r="U127" s="2"/>
      <c r="V127" s="2"/>
      <c r="W127" s="2"/>
      <c r="X127" s="2"/>
      <c r="Y127" s="2"/>
      <c r="Z127" s="2"/>
    </row>
    <row r="128" spans="1:26" ht="13" x14ac:dyDescent="0.15">
      <c r="A128" s="11" t="s">
        <v>723</v>
      </c>
      <c r="B128" s="37">
        <v>-9.6747496970189195E-2</v>
      </c>
      <c r="C128" s="41">
        <v>5.1492126379092595E-4</v>
      </c>
      <c r="D128" s="41">
        <v>1.7507322968891501E-3</v>
      </c>
      <c r="E128" s="17" t="s">
        <v>53942</v>
      </c>
      <c r="F128" s="2"/>
      <c r="G128" s="2"/>
      <c r="H128" s="2"/>
      <c r="I128" s="2"/>
      <c r="J128" s="2"/>
      <c r="K128" s="2"/>
      <c r="L128" s="2"/>
      <c r="M128" s="2"/>
      <c r="N128" s="2"/>
      <c r="O128" s="2"/>
      <c r="P128" s="2"/>
      <c r="Q128" s="2"/>
      <c r="R128" s="2"/>
      <c r="S128" s="2"/>
      <c r="T128" s="2"/>
      <c r="U128" s="2"/>
      <c r="V128" s="2"/>
      <c r="W128" s="2"/>
      <c r="X128" s="2"/>
      <c r="Y128" s="2"/>
      <c r="Z128" s="2"/>
    </row>
    <row r="129" spans="1:26" ht="13" x14ac:dyDescent="0.15">
      <c r="A129" s="11" t="s">
        <v>726</v>
      </c>
      <c r="B129" s="37">
        <v>-9.68576973588103E-3</v>
      </c>
      <c r="C129" s="41">
        <v>0.72868521109111895</v>
      </c>
      <c r="D129" s="41">
        <v>0.80819836270197698</v>
      </c>
      <c r="E129" s="17" t="s">
        <v>53941</v>
      </c>
      <c r="F129" s="2"/>
      <c r="G129" s="2"/>
      <c r="H129" s="2"/>
      <c r="I129" s="2"/>
      <c r="J129" s="2"/>
      <c r="K129" s="2"/>
      <c r="L129" s="2"/>
      <c r="M129" s="2"/>
      <c r="N129" s="2"/>
      <c r="O129" s="2"/>
      <c r="P129" s="2"/>
      <c r="Q129" s="2"/>
      <c r="R129" s="2"/>
      <c r="S129" s="2"/>
      <c r="T129" s="2"/>
      <c r="U129" s="2"/>
      <c r="V129" s="2"/>
      <c r="W129" s="2"/>
      <c r="X129" s="2"/>
      <c r="Y129" s="2"/>
      <c r="Z129" s="2"/>
    </row>
    <row r="130" spans="1:26" ht="13" x14ac:dyDescent="0.15">
      <c r="A130" s="11" t="s">
        <v>729</v>
      </c>
      <c r="B130" s="37">
        <v>-0.17085662687984199</v>
      </c>
      <c r="C130" s="41">
        <v>7.0886503440956495E-10</v>
      </c>
      <c r="D130" s="41">
        <v>6.0607960442017799E-9</v>
      </c>
      <c r="E130" s="17" t="s">
        <v>53942</v>
      </c>
      <c r="F130" s="2"/>
      <c r="G130" s="2"/>
      <c r="H130" s="2"/>
      <c r="I130" s="2"/>
      <c r="J130" s="2"/>
      <c r="K130" s="2"/>
      <c r="L130" s="2"/>
      <c r="M130" s="2"/>
      <c r="N130" s="2"/>
      <c r="O130" s="2"/>
      <c r="P130" s="2"/>
      <c r="Q130" s="2"/>
      <c r="R130" s="2"/>
      <c r="S130" s="2"/>
      <c r="T130" s="2"/>
      <c r="U130" s="2"/>
      <c r="V130" s="2"/>
      <c r="W130" s="2"/>
      <c r="X130" s="2"/>
      <c r="Y130" s="2"/>
      <c r="Z130" s="2"/>
    </row>
    <row r="131" spans="1:26" ht="13" x14ac:dyDescent="0.15">
      <c r="A131" s="11" t="s">
        <v>732</v>
      </c>
      <c r="B131" s="37">
        <v>-0.18391026132834601</v>
      </c>
      <c r="C131" s="41">
        <v>3.0749691587540502E-11</v>
      </c>
      <c r="D131" s="41">
        <v>3.1146116182919901E-10</v>
      </c>
      <c r="E131" s="17" t="s">
        <v>53942</v>
      </c>
      <c r="F131" s="2"/>
      <c r="G131" s="2"/>
      <c r="H131" s="2"/>
      <c r="I131" s="2"/>
      <c r="J131" s="2"/>
      <c r="K131" s="2"/>
      <c r="L131" s="2"/>
      <c r="M131" s="2"/>
      <c r="N131" s="2"/>
      <c r="O131" s="2"/>
      <c r="P131" s="2"/>
      <c r="Q131" s="2"/>
      <c r="R131" s="2"/>
      <c r="S131" s="2"/>
      <c r="T131" s="2"/>
      <c r="U131" s="2"/>
      <c r="V131" s="2"/>
      <c r="W131" s="2"/>
      <c r="X131" s="2"/>
      <c r="Y131" s="2"/>
      <c r="Z131" s="2"/>
    </row>
    <row r="132" spans="1:26" ht="13" x14ac:dyDescent="0.15">
      <c r="A132" s="11" t="s">
        <v>735</v>
      </c>
      <c r="B132" s="37">
        <v>0.131393608153382</v>
      </c>
      <c r="C132" s="41">
        <v>2.2901731298352799E-6</v>
      </c>
      <c r="D132" s="41">
        <v>1.2467290802305501E-5</v>
      </c>
      <c r="E132" s="17" t="s">
        <v>53942</v>
      </c>
      <c r="F132" s="2"/>
      <c r="G132" s="2"/>
      <c r="H132" s="2"/>
      <c r="I132" s="2"/>
      <c r="J132" s="2"/>
      <c r="K132" s="2"/>
      <c r="L132" s="2"/>
      <c r="M132" s="2"/>
      <c r="N132" s="2"/>
      <c r="O132" s="2"/>
      <c r="P132" s="2"/>
      <c r="Q132" s="2"/>
      <c r="R132" s="2"/>
      <c r="S132" s="2"/>
      <c r="T132" s="2"/>
      <c r="U132" s="2"/>
      <c r="V132" s="2"/>
      <c r="W132" s="2"/>
      <c r="X132" s="2"/>
      <c r="Y132" s="2"/>
      <c r="Z132" s="2"/>
    </row>
    <row r="133" spans="1:26" ht="13" x14ac:dyDescent="0.15">
      <c r="A133" s="11" t="s">
        <v>738</v>
      </c>
      <c r="B133" s="37">
        <v>-9.2167162812537104E-2</v>
      </c>
      <c r="C133" s="41">
        <v>9.4054109520710395E-4</v>
      </c>
      <c r="D133" s="41">
        <v>2.9783801348224901E-3</v>
      </c>
      <c r="E133" s="17" t="s">
        <v>53942</v>
      </c>
      <c r="F133" s="2"/>
      <c r="G133" s="2"/>
      <c r="H133" s="2"/>
      <c r="I133" s="2"/>
      <c r="J133" s="2"/>
      <c r="K133" s="2"/>
      <c r="L133" s="2"/>
      <c r="M133" s="2"/>
      <c r="N133" s="2"/>
      <c r="O133" s="2"/>
      <c r="P133" s="2"/>
      <c r="Q133" s="2"/>
      <c r="R133" s="2"/>
      <c r="S133" s="2"/>
      <c r="T133" s="2"/>
      <c r="U133" s="2"/>
      <c r="V133" s="2"/>
      <c r="W133" s="2"/>
      <c r="X133" s="2"/>
      <c r="Y133" s="2"/>
      <c r="Z133" s="2"/>
    </row>
    <row r="134" spans="1:26" ht="13" x14ac:dyDescent="0.15">
      <c r="A134" s="11" t="s">
        <v>741</v>
      </c>
      <c r="B134" s="37">
        <v>0.29112227444382099</v>
      </c>
      <c r="C134" s="41">
        <v>1.6112720790726699E-26</v>
      </c>
      <c r="D134" s="41">
        <v>8.2174876032706501E-25</v>
      </c>
      <c r="E134" s="17" t="s">
        <v>53942</v>
      </c>
      <c r="F134" s="2"/>
      <c r="G134" s="2"/>
      <c r="H134" s="2"/>
      <c r="I134" s="2"/>
      <c r="J134" s="2"/>
      <c r="K134" s="2"/>
      <c r="L134" s="2"/>
      <c r="M134" s="2"/>
      <c r="N134" s="2"/>
      <c r="O134" s="2"/>
      <c r="P134" s="2"/>
      <c r="Q134" s="2"/>
      <c r="R134" s="2"/>
      <c r="S134" s="2"/>
      <c r="T134" s="2"/>
      <c r="U134" s="2"/>
      <c r="V134" s="2"/>
      <c r="W134" s="2"/>
      <c r="X134" s="2"/>
      <c r="Y134" s="2"/>
      <c r="Z134" s="2"/>
    </row>
    <row r="135" spans="1:26" ht="13" x14ac:dyDescent="0.15">
      <c r="A135" s="11" t="s">
        <v>744</v>
      </c>
      <c r="B135" s="37">
        <v>-0.186810093360917</v>
      </c>
      <c r="C135" s="41">
        <v>1.4830830920950999E-11</v>
      </c>
      <c r="D135" s="41">
        <v>1.5456619021179499E-10</v>
      </c>
      <c r="E135" s="17" t="s">
        <v>53942</v>
      </c>
      <c r="F135" s="2"/>
      <c r="G135" s="2"/>
      <c r="H135" s="2"/>
      <c r="I135" s="2"/>
      <c r="J135" s="2"/>
      <c r="K135" s="2"/>
      <c r="L135" s="2"/>
      <c r="M135" s="2"/>
      <c r="N135" s="2"/>
      <c r="O135" s="2"/>
      <c r="P135" s="2"/>
      <c r="Q135" s="2"/>
      <c r="R135" s="2"/>
      <c r="S135" s="2"/>
      <c r="T135" s="2"/>
      <c r="U135" s="2"/>
      <c r="V135" s="2"/>
      <c r="W135" s="2"/>
      <c r="X135" s="2"/>
      <c r="Y135" s="2"/>
      <c r="Z135" s="2"/>
    </row>
    <row r="136" spans="1:26" ht="13" x14ac:dyDescent="0.15">
      <c r="A136" s="11" t="s">
        <v>747</v>
      </c>
      <c r="B136" s="37">
        <v>0.26168598276244198</v>
      </c>
      <c r="C136" s="41">
        <v>1.45344700005018E-21</v>
      </c>
      <c r="D136" s="41">
        <v>4.4012191970269603E-20</v>
      </c>
      <c r="E136" s="17" t="s">
        <v>53942</v>
      </c>
      <c r="F136" s="2"/>
      <c r="G136" s="2"/>
      <c r="H136" s="2"/>
      <c r="I136" s="2"/>
      <c r="J136" s="2"/>
      <c r="K136" s="2"/>
      <c r="L136" s="2"/>
      <c r="M136" s="2"/>
      <c r="N136" s="2"/>
      <c r="O136" s="2"/>
      <c r="P136" s="2"/>
      <c r="Q136" s="2"/>
      <c r="R136" s="2"/>
      <c r="S136" s="2"/>
      <c r="T136" s="2"/>
      <c r="U136" s="2"/>
      <c r="V136" s="2"/>
      <c r="W136" s="2"/>
      <c r="X136" s="2"/>
      <c r="Y136" s="2"/>
      <c r="Z136" s="2"/>
    </row>
    <row r="137" spans="1:26" ht="13" x14ac:dyDescent="0.15">
      <c r="A137" s="11" t="s">
        <v>750</v>
      </c>
      <c r="B137" s="37">
        <v>0.122708533623517</v>
      </c>
      <c r="C137" s="41">
        <v>1.02837836634152E-5</v>
      </c>
      <c r="D137" s="41">
        <v>4.9577046616166198E-5</v>
      </c>
      <c r="E137" s="17" t="s">
        <v>53942</v>
      </c>
      <c r="F137" s="2"/>
      <c r="G137" s="2"/>
      <c r="H137" s="2"/>
      <c r="I137" s="2"/>
      <c r="J137" s="2"/>
      <c r="K137" s="2"/>
      <c r="L137" s="2"/>
      <c r="M137" s="2"/>
      <c r="N137" s="2"/>
      <c r="O137" s="2"/>
      <c r="P137" s="2"/>
      <c r="Q137" s="2"/>
      <c r="R137" s="2"/>
      <c r="S137" s="2"/>
      <c r="T137" s="2"/>
      <c r="U137" s="2"/>
      <c r="V137" s="2"/>
      <c r="W137" s="2"/>
      <c r="X137" s="2"/>
      <c r="Y137" s="2"/>
      <c r="Z137" s="2"/>
    </row>
    <row r="138" spans="1:26" ht="13" x14ac:dyDescent="0.15">
      <c r="A138" s="11" t="s">
        <v>752</v>
      </c>
      <c r="B138" s="37">
        <v>-0.12839582325056301</v>
      </c>
      <c r="C138" s="41">
        <v>3.8888591624255799E-6</v>
      </c>
      <c r="D138" s="41">
        <v>2.0369213666975E-5</v>
      </c>
      <c r="E138" s="17" t="s">
        <v>53942</v>
      </c>
      <c r="F138" s="2"/>
      <c r="G138" s="2"/>
      <c r="H138" s="2"/>
      <c r="I138" s="2"/>
      <c r="J138" s="2"/>
      <c r="K138" s="2"/>
      <c r="L138" s="2"/>
      <c r="M138" s="2"/>
      <c r="N138" s="2"/>
      <c r="O138" s="2"/>
      <c r="P138" s="2"/>
      <c r="Q138" s="2"/>
      <c r="R138" s="2"/>
      <c r="S138" s="2"/>
      <c r="T138" s="2"/>
      <c r="U138" s="2"/>
      <c r="V138" s="2"/>
      <c r="W138" s="2"/>
      <c r="X138" s="2"/>
      <c r="Y138" s="2"/>
      <c r="Z138" s="2"/>
    </row>
    <row r="139" spans="1:26" ht="13" x14ac:dyDescent="0.15">
      <c r="A139" s="11" t="s">
        <v>755</v>
      </c>
      <c r="B139" s="37">
        <v>8.3480330345234097E-2</v>
      </c>
      <c r="C139" s="41">
        <v>2.7460039069791202E-3</v>
      </c>
      <c r="D139" s="41">
        <v>7.8184459917613296E-3</v>
      </c>
      <c r="E139" s="17" t="s">
        <v>53942</v>
      </c>
      <c r="F139" s="2"/>
      <c r="G139" s="2"/>
      <c r="H139" s="2"/>
      <c r="I139" s="2"/>
      <c r="J139" s="2"/>
      <c r="K139" s="2"/>
      <c r="L139" s="2"/>
      <c r="M139" s="2"/>
      <c r="N139" s="2"/>
      <c r="O139" s="2"/>
      <c r="P139" s="2"/>
      <c r="Q139" s="2"/>
      <c r="R139" s="2"/>
      <c r="S139" s="2"/>
      <c r="T139" s="2"/>
      <c r="U139" s="2"/>
      <c r="V139" s="2"/>
      <c r="W139" s="2"/>
      <c r="X139" s="2"/>
      <c r="Y139" s="2"/>
      <c r="Z139" s="2"/>
    </row>
    <row r="140" spans="1:26" ht="13" x14ac:dyDescent="0.15">
      <c r="A140" s="11" t="s">
        <v>53949</v>
      </c>
      <c r="B140" s="37">
        <v>-9.0380276667337903E-2</v>
      </c>
      <c r="C140" s="41">
        <v>1.1813752372385499E-3</v>
      </c>
      <c r="D140" s="41">
        <v>3.6341352536005001E-3</v>
      </c>
      <c r="E140" s="17" t="s">
        <v>53942</v>
      </c>
      <c r="F140" s="2"/>
      <c r="G140" s="2"/>
      <c r="H140" s="2"/>
      <c r="I140" s="2"/>
      <c r="J140" s="2"/>
      <c r="K140" s="2"/>
      <c r="L140" s="2"/>
      <c r="M140" s="2"/>
      <c r="N140" s="2"/>
      <c r="O140" s="2"/>
      <c r="P140" s="2"/>
      <c r="Q140" s="2"/>
      <c r="R140" s="2"/>
      <c r="S140" s="2"/>
      <c r="T140" s="2"/>
      <c r="U140" s="2"/>
      <c r="V140" s="2"/>
      <c r="W140" s="2"/>
      <c r="X140" s="2"/>
      <c r="Y140" s="2"/>
      <c r="Z140" s="2"/>
    </row>
    <row r="141" spans="1:26" ht="13" x14ac:dyDescent="0.15">
      <c r="A141" s="11" t="s">
        <v>761</v>
      </c>
      <c r="B141" s="37">
        <v>8.5728222633554198E-3</v>
      </c>
      <c r="C141" s="41">
        <v>0.75883146588121597</v>
      </c>
      <c r="D141" s="41">
        <v>0.83116920546974205</v>
      </c>
      <c r="E141" s="17" t="s">
        <v>53941</v>
      </c>
      <c r="F141" s="2"/>
      <c r="G141" s="2"/>
      <c r="H141" s="2"/>
      <c r="I141" s="2"/>
      <c r="J141" s="2"/>
      <c r="K141" s="2"/>
      <c r="L141" s="2"/>
      <c r="M141" s="2"/>
      <c r="N141" s="2"/>
      <c r="O141" s="2"/>
      <c r="P141" s="2"/>
      <c r="Q141" s="2"/>
      <c r="R141" s="2"/>
      <c r="S141" s="2"/>
      <c r="T141" s="2"/>
      <c r="U141" s="2"/>
      <c r="V141" s="2"/>
      <c r="W141" s="2"/>
      <c r="X141" s="2"/>
      <c r="Y141" s="2"/>
      <c r="Z141" s="2"/>
    </row>
    <row r="142" spans="1:26" ht="13" x14ac:dyDescent="0.15">
      <c r="A142" s="11" t="s">
        <v>764</v>
      </c>
      <c r="B142" s="37">
        <v>9.0546319235240896E-2</v>
      </c>
      <c r="C142" s="41">
        <v>1.1568038192993301E-3</v>
      </c>
      <c r="D142" s="41">
        <v>3.5698818500033598E-3</v>
      </c>
      <c r="E142" s="17" t="s">
        <v>53942</v>
      </c>
      <c r="F142" s="2"/>
      <c r="G142" s="2"/>
      <c r="H142" s="2"/>
      <c r="I142" s="2"/>
      <c r="J142" s="2"/>
      <c r="K142" s="2"/>
      <c r="L142" s="2"/>
      <c r="M142" s="2"/>
      <c r="N142" s="2"/>
      <c r="O142" s="2"/>
      <c r="P142" s="2"/>
      <c r="Q142" s="2"/>
      <c r="R142" s="2"/>
      <c r="S142" s="2"/>
      <c r="T142" s="2"/>
      <c r="U142" s="2"/>
      <c r="V142" s="2"/>
      <c r="W142" s="2"/>
      <c r="X142" s="2"/>
      <c r="Y142" s="2"/>
      <c r="Z142" s="2"/>
    </row>
    <row r="143" spans="1:26" ht="13" x14ac:dyDescent="0.15">
      <c r="A143" s="11" t="s">
        <v>53950</v>
      </c>
      <c r="B143" s="37">
        <v>5.1221012579181699E-2</v>
      </c>
      <c r="C143" s="41">
        <v>6.6426848267261404E-2</v>
      </c>
      <c r="D143" s="41">
        <v>0.12612857473084799</v>
      </c>
      <c r="E143" s="17" t="s">
        <v>53941</v>
      </c>
      <c r="F143" s="2"/>
      <c r="G143" s="2"/>
      <c r="H143" s="2"/>
      <c r="I143" s="2"/>
      <c r="J143" s="2"/>
      <c r="K143" s="2"/>
      <c r="L143" s="2"/>
      <c r="M143" s="2"/>
      <c r="N143" s="2"/>
      <c r="O143" s="2"/>
      <c r="P143" s="2"/>
      <c r="Q143" s="2"/>
      <c r="R143" s="2"/>
      <c r="S143" s="2"/>
      <c r="T143" s="2"/>
      <c r="U143" s="2"/>
      <c r="V143" s="2"/>
      <c r="W143" s="2"/>
      <c r="X143" s="2"/>
      <c r="Y143" s="2"/>
      <c r="Z143" s="2"/>
    </row>
    <row r="144" spans="1:26" ht="13" x14ac:dyDescent="0.15">
      <c r="A144" s="11" t="s">
        <v>770</v>
      </c>
      <c r="B144" s="37">
        <v>-3.78820130063965E-3</v>
      </c>
      <c r="C144" s="41">
        <v>0.89208723127428802</v>
      </c>
      <c r="D144" s="41">
        <v>0.92689171054483299</v>
      </c>
      <c r="E144" s="17" t="s">
        <v>53941</v>
      </c>
      <c r="F144" s="2"/>
      <c r="G144" s="2"/>
      <c r="H144" s="2"/>
      <c r="I144" s="2"/>
      <c r="J144" s="2"/>
      <c r="K144" s="2"/>
      <c r="L144" s="2"/>
      <c r="M144" s="2"/>
      <c r="N144" s="2"/>
      <c r="O144" s="2"/>
      <c r="P144" s="2"/>
      <c r="Q144" s="2"/>
      <c r="R144" s="2"/>
      <c r="S144" s="2"/>
      <c r="T144" s="2"/>
      <c r="U144" s="2"/>
      <c r="V144" s="2"/>
      <c r="W144" s="2"/>
      <c r="X144" s="2"/>
      <c r="Y144" s="2"/>
      <c r="Z144" s="2"/>
    </row>
    <row r="145" spans="1:26" ht="13" x14ac:dyDescent="0.15">
      <c r="A145" s="11" t="s">
        <v>773</v>
      </c>
      <c r="B145" s="37">
        <v>-2.8803750143123499E-2</v>
      </c>
      <c r="C145" s="41">
        <v>0.30219662094838701</v>
      </c>
      <c r="D145" s="41">
        <v>0.42571756812495698</v>
      </c>
      <c r="E145" s="17" t="s">
        <v>53941</v>
      </c>
      <c r="F145" s="2"/>
      <c r="G145" s="2"/>
      <c r="H145" s="2"/>
      <c r="I145" s="2"/>
      <c r="J145" s="2"/>
      <c r="K145" s="2"/>
      <c r="L145" s="2"/>
      <c r="M145" s="2"/>
      <c r="N145" s="2"/>
      <c r="O145" s="2"/>
      <c r="P145" s="2"/>
      <c r="Q145" s="2"/>
      <c r="R145" s="2"/>
      <c r="S145" s="2"/>
      <c r="T145" s="2"/>
      <c r="U145" s="2"/>
      <c r="V145" s="2"/>
      <c r="W145" s="2"/>
      <c r="X145" s="2"/>
      <c r="Y145" s="2"/>
      <c r="Z145" s="2"/>
    </row>
    <row r="146" spans="1:26" ht="13" x14ac:dyDescent="0.15">
      <c r="A146" s="11" t="s">
        <v>776</v>
      </c>
      <c r="B146" s="37">
        <v>1.6552313353908998E-2</v>
      </c>
      <c r="C146" s="41">
        <v>0.55330682177701296</v>
      </c>
      <c r="D146" s="41">
        <v>0.66907775828027305</v>
      </c>
      <c r="E146" s="17" t="s">
        <v>53941</v>
      </c>
      <c r="F146" s="2"/>
      <c r="G146" s="2"/>
      <c r="H146" s="2"/>
      <c r="I146" s="2"/>
      <c r="J146" s="2"/>
      <c r="K146" s="2"/>
      <c r="L146" s="2"/>
      <c r="M146" s="2"/>
      <c r="N146" s="2"/>
      <c r="O146" s="2"/>
      <c r="P146" s="2"/>
      <c r="Q146" s="2"/>
      <c r="R146" s="2"/>
      <c r="S146" s="2"/>
      <c r="T146" s="2"/>
      <c r="U146" s="2"/>
      <c r="V146" s="2"/>
      <c r="W146" s="2"/>
      <c r="X146" s="2"/>
      <c r="Y146" s="2"/>
      <c r="Z146" s="2"/>
    </row>
    <row r="147" spans="1:26" ht="13" x14ac:dyDescent="0.15">
      <c r="A147" s="11" t="s">
        <v>779</v>
      </c>
      <c r="B147" s="37">
        <v>-3.58863008235598E-2</v>
      </c>
      <c r="C147" s="41">
        <v>0.19859154351610001</v>
      </c>
      <c r="D147" s="41">
        <v>0.30626292679114198</v>
      </c>
      <c r="E147" s="17" t="s">
        <v>53941</v>
      </c>
      <c r="F147" s="2"/>
      <c r="G147" s="2"/>
      <c r="H147" s="2"/>
      <c r="I147" s="2"/>
      <c r="J147" s="2"/>
      <c r="K147" s="2"/>
      <c r="L147" s="2"/>
      <c r="M147" s="2"/>
      <c r="N147" s="2"/>
      <c r="O147" s="2"/>
      <c r="P147" s="2"/>
      <c r="Q147" s="2"/>
      <c r="R147" s="2"/>
      <c r="S147" s="2"/>
      <c r="T147" s="2"/>
      <c r="U147" s="2"/>
      <c r="V147" s="2"/>
      <c r="W147" s="2"/>
      <c r="X147" s="2"/>
      <c r="Y147" s="2"/>
      <c r="Z147" s="2"/>
    </row>
    <row r="148" spans="1:26" ht="13" x14ac:dyDescent="0.15">
      <c r="A148" s="11" t="s">
        <v>782</v>
      </c>
      <c r="B148" s="37">
        <v>0.23174892809519501</v>
      </c>
      <c r="C148" s="41">
        <v>3.9557990971185698E-17</v>
      </c>
      <c r="D148" s="41">
        <v>7.6155681955786099E-16</v>
      </c>
      <c r="E148" s="17" t="s">
        <v>53942</v>
      </c>
      <c r="F148" s="2"/>
      <c r="G148" s="2"/>
      <c r="H148" s="2"/>
      <c r="I148" s="2"/>
      <c r="J148" s="2"/>
      <c r="K148" s="2"/>
      <c r="L148" s="2"/>
      <c r="M148" s="2"/>
      <c r="N148" s="2"/>
      <c r="O148" s="2"/>
      <c r="P148" s="2"/>
      <c r="Q148" s="2"/>
      <c r="R148" s="2"/>
      <c r="S148" s="2"/>
      <c r="T148" s="2"/>
      <c r="U148" s="2"/>
      <c r="V148" s="2"/>
      <c r="W148" s="2"/>
      <c r="X148" s="2"/>
      <c r="Y148" s="2"/>
      <c r="Z148" s="2"/>
    </row>
    <row r="149" spans="1:26" ht="13" x14ac:dyDescent="0.15">
      <c r="A149" s="11" t="s">
        <v>785</v>
      </c>
      <c r="B149" s="37">
        <v>-0.14134211990797699</v>
      </c>
      <c r="C149" s="41">
        <v>3.6318783449059898E-7</v>
      </c>
      <c r="D149" s="41">
        <v>2.2180399892104401E-6</v>
      </c>
      <c r="E149" s="17" t="s">
        <v>53942</v>
      </c>
      <c r="F149" s="2"/>
      <c r="G149" s="2"/>
      <c r="H149" s="2"/>
      <c r="I149" s="2"/>
      <c r="J149" s="2"/>
      <c r="K149" s="2"/>
      <c r="L149" s="2"/>
      <c r="M149" s="2"/>
      <c r="N149" s="2"/>
      <c r="O149" s="2"/>
      <c r="P149" s="2"/>
      <c r="Q149" s="2"/>
      <c r="R149" s="2"/>
      <c r="S149" s="2"/>
      <c r="T149" s="2"/>
      <c r="U149" s="2"/>
      <c r="V149" s="2"/>
      <c r="W149" s="2"/>
      <c r="X149" s="2"/>
      <c r="Y149" s="2"/>
      <c r="Z149" s="2"/>
    </row>
    <row r="150" spans="1:26" ht="13" x14ac:dyDescent="0.15">
      <c r="A150" s="11" t="s">
        <v>788</v>
      </c>
      <c r="B150" s="37">
        <v>-0.14035826877409599</v>
      </c>
      <c r="C150" s="41">
        <v>4.38268354237116E-7</v>
      </c>
      <c r="D150" s="41">
        <v>2.6268991871490599E-6</v>
      </c>
      <c r="E150" s="17" t="s">
        <v>53942</v>
      </c>
      <c r="F150" s="2"/>
      <c r="G150" s="2"/>
      <c r="H150" s="2"/>
      <c r="I150" s="2"/>
      <c r="J150" s="2"/>
      <c r="K150" s="2"/>
      <c r="L150" s="2"/>
      <c r="M150" s="2"/>
      <c r="N150" s="2"/>
      <c r="O150" s="2"/>
      <c r="P150" s="2"/>
      <c r="Q150" s="2"/>
      <c r="R150" s="2"/>
      <c r="S150" s="2"/>
      <c r="T150" s="2"/>
      <c r="U150" s="2"/>
      <c r="V150" s="2"/>
      <c r="W150" s="2"/>
      <c r="X150" s="2"/>
      <c r="Y150" s="2"/>
      <c r="Z150" s="2"/>
    </row>
    <row r="151" spans="1:26" ht="13" x14ac:dyDescent="0.15">
      <c r="A151" s="11" t="s">
        <v>791</v>
      </c>
      <c r="B151" s="37">
        <v>-0.13500173249494801</v>
      </c>
      <c r="C151" s="41">
        <v>1.1921750097663099E-6</v>
      </c>
      <c r="D151" s="41">
        <v>6.7820993217038397E-6</v>
      </c>
      <c r="E151" s="17" t="s">
        <v>53942</v>
      </c>
      <c r="F151" s="2"/>
      <c r="G151" s="2"/>
      <c r="H151" s="2"/>
      <c r="I151" s="2"/>
      <c r="J151" s="2"/>
      <c r="K151" s="2"/>
      <c r="L151" s="2"/>
      <c r="M151" s="2"/>
      <c r="N151" s="2"/>
      <c r="O151" s="2"/>
      <c r="P151" s="2"/>
      <c r="Q151" s="2"/>
      <c r="R151" s="2"/>
      <c r="S151" s="2"/>
      <c r="T151" s="2"/>
      <c r="U151" s="2"/>
      <c r="V151" s="2"/>
      <c r="W151" s="2"/>
      <c r="X151" s="2"/>
      <c r="Y151" s="2"/>
      <c r="Z151" s="2"/>
    </row>
    <row r="152" spans="1:26" ht="13" x14ac:dyDescent="0.15">
      <c r="A152" s="11" t="s">
        <v>794</v>
      </c>
      <c r="B152" s="37">
        <v>0.20418877041170699</v>
      </c>
      <c r="C152" s="41">
        <v>1.4638130781196299E-13</v>
      </c>
      <c r="D152" s="41">
        <v>1.8828781495990201E-12</v>
      </c>
      <c r="E152" s="17" t="s">
        <v>53942</v>
      </c>
      <c r="F152" s="2"/>
      <c r="G152" s="2"/>
      <c r="H152" s="2"/>
      <c r="I152" s="2"/>
      <c r="J152" s="2"/>
      <c r="K152" s="2"/>
      <c r="L152" s="2"/>
      <c r="M152" s="2"/>
      <c r="N152" s="2"/>
      <c r="O152" s="2"/>
      <c r="P152" s="2"/>
      <c r="Q152" s="2"/>
      <c r="R152" s="2"/>
      <c r="S152" s="2"/>
      <c r="T152" s="2"/>
      <c r="U152" s="2"/>
      <c r="V152" s="2"/>
      <c r="W152" s="2"/>
      <c r="X152" s="2"/>
      <c r="Y152" s="2"/>
      <c r="Z152" s="2"/>
    </row>
    <row r="153" spans="1:26" ht="13" x14ac:dyDescent="0.15">
      <c r="A153" s="11" t="s">
        <v>797</v>
      </c>
      <c r="B153" s="37">
        <v>0.25500161393599502</v>
      </c>
      <c r="C153" s="41">
        <v>1.6011138575252799E-20</v>
      </c>
      <c r="D153" s="41">
        <v>4.2701265906660398E-19</v>
      </c>
      <c r="E153" s="17" t="s">
        <v>53942</v>
      </c>
      <c r="F153" s="2"/>
      <c r="G153" s="2"/>
      <c r="H153" s="2"/>
      <c r="I153" s="2"/>
      <c r="J153" s="2"/>
      <c r="K153" s="2"/>
      <c r="L153" s="2"/>
      <c r="M153" s="2"/>
      <c r="N153" s="2"/>
      <c r="O153" s="2"/>
      <c r="P153" s="2"/>
      <c r="Q153" s="2"/>
      <c r="R153" s="2"/>
      <c r="S153" s="2"/>
      <c r="T153" s="2"/>
      <c r="U153" s="2"/>
      <c r="V153" s="2"/>
      <c r="W153" s="2"/>
      <c r="X153" s="2"/>
      <c r="Y153" s="2"/>
      <c r="Z153" s="2"/>
    </row>
    <row r="154" spans="1:26" ht="13" x14ac:dyDescent="0.15">
      <c r="A154" s="11" t="s">
        <v>800</v>
      </c>
      <c r="B154" s="37">
        <v>5.4478914291718E-2</v>
      </c>
      <c r="C154" s="41">
        <v>5.0884861483098502E-2</v>
      </c>
      <c r="D154" s="41">
        <v>0.100354336724129</v>
      </c>
      <c r="E154" s="17" t="s">
        <v>53941</v>
      </c>
      <c r="F154" s="2"/>
      <c r="G154" s="2"/>
      <c r="H154" s="2"/>
      <c r="I154" s="2"/>
      <c r="J154" s="2"/>
      <c r="K154" s="2"/>
      <c r="L154" s="2"/>
      <c r="M154" s="2"/>
      <c r="N154" s="2"/>
      <c r="O154" s="2"/>
      <c r="P154" s="2"/>
      <c r="Q154" s="2"/>
      <c r="R154" s="2"/>
      <c r="S154" s="2"/>
      <c r="T154" s="2"/>
      <c r="U154" s="2"/>
      <c r="V154" s="2"/>
      <c r="W154" s="2"/>
      <c r="X154" s="2"/>
      <c r="Y154" s="2"/>
      <c r="Z154" s="2"/>
    </row>
    <row r="155" spans="1:26" ht="13" x14ac:dyDescent="0.15">
      <c r="A155" s="11" t="s">
        <v>803</v>
      </c>
      <c r="B155" s="37">
        <v>-9.5268199127487602E-2</v>
      </c>
      <c r="C155" s="41">
        <v>6.2730378033761501E-4</v>
      </c>
      <c r="D155" s="41">
        <v>2.0960598729212001E-3</v>
      </c>
      <c r="E155" s="17" t="s">
        <v>53942</v>
      </c>
      <c r="F155" s="2"/>
      <c r="G155" s="2"/>
      <c r="H155" s="2"/>
      <c r="I155" s="2"/>
      <c r="J155" s="2"/>
      <c r="K155" s="2"/>
      <c r="L155" s="2"/>
      <c r="M155" s="2"/>
      <c r="N155" s="2"/>
      <c r="O155" s="2"/>
      <c r="P155" s="2"/>
      <c r="Q155" s="2"/>
      <c r="R155" s="2"/>
      <c r="S155" s="2"/>
      <c r="T155" s="2"/>
      <c r="U155" s="2"/>
      <c r="V155" s="2"/>
      <c r="W155" s="2"/>
      <c r="X155" s="2"/>
      <c r="Y155" s="2"/>
      <c r="Z155" s="2"/>
    </row>
    <row r="156" spans="1:26" ht="13" x14ac:dyDescent="0.15">
      <c r="A156" s="11" t="s">
        <v>806</v>
      </c>
      <c r="B156" s="37">
        <v>-0.25904006558035703</v>
      </c>
      <c r="C156" s="41">
        <v>3.7886538818625697E-21</v>
      </c>
      <c r="D156" s="41">
        <v>1.0797663563308299E-19</v>
      </c>
      <c r="E156" s="17" t="s">
        <v>53942</v>
      </c>
      <c r="F156" s="2"/>
      <c r="G156" s="2"/>
      <c r="H156" s="2"/>
      <c r="I156" s="2"/>
      <c r="J156" s="2"/>
      <c r="K156" s="2"/>
      <c r="L156" s="2"/>
      <c r="M156" s="2"/>
      <c r="N156" s="2"/>
      <c r="O156" s="2"/>
      <c r="P156" s="2"/>
      <c r="Q156" s="2"/>
      <c r="R156" s="2"/>
      <c r="S156" s="2"/>
      <c r="T156" s="2"/>
      <c r="U156" s="2"/>
      <c r="V156" s="2"/>
      <c r="W156" s="2"/>
      <c r="X156" s="2"/>
      <c r="Y156" s="2"/>
      <c r="Z156" s="2"/>
    </row>
    <row r="157" spans="1:26" ht="13" x14ac:dyDescent="0.15">
      <c r="A157" s="11" t="s">
        <v>809</v>
      </c>
      <c r="B157" s="37">
        <v>-9.2186256338870801E-2</v>
      </c>
      <c r="C157" s="41">
        <v>9.3823269928491101E-4</v>
      </c>
      <c r="D157" s="41">
        <v>2.9743102037309002E-3</v>
      </c>
      <c r="E157" s="17" t="s">
        <v>53942</v>
      </c>
      <c r="F157" s="2"/>
      <c r="G157" s="2"/>
      <c r="H157" s="2"/>
      <c r="I157" s="2"/>
      <c r="J157" s="2"/>
      <c r="K157" s="2"/>
      <c r="L157" s="2"/>
      <c r="M157" s="2"/>
      <c r="N157" s="2"/>
      <c r="O157" s="2"/>
      <c r="P157" s="2"/>
      <c r="Q157" s="2"/>
      <c r="R157" s="2"/>
      <c r="S157" s="2"/>
      <c r="T157" s="2"/>
      <c r="U157" s="2"/>
      <c r="V157" s="2"/>
      <c r="W157" s="2"/>
      <c r="X157" s="2"/>
      <c r="Y157" s="2"/>
      <c r="Z157" s="2"/>
    </row>
    <row r="158" spans="1:26" ht="13" x14ac:dyDescent="0.15">
      <c r="A158" s="11" t="s">
        <v>812</v>
      </c>
      <c r="B158" s="37">
        <v>-0.10734710904448</v>
      </c>
      <c r="C158" s="41">
        <v>1.1551170222772399E-4</v>
      </c>
      <c r="D158" s="41">
        <v>4.5748299506266399E-4</v>
      </c>
      <c r="E158" s="17" t="s">
        <v>53942</v>
      </c>
      <c r="F158" s="2"/>
      <c r="G158" s="2"/>
      <c r="H158" s="2"/>
      <c r="I158" s="2"/>
      <c r="J158" s="2"/>
      <c r="K158" s="2"/>
      <c r="L158" s="2"/>
      <c r="M158" s="2"/>
      <c r="N158" s="2"/>
      <c r="O158" s="2"/>
      <c r="P158" s="2"/>
      <c r="Q158" s="2"/>
      <c r="R158" s="2"/>
      <c r="S158" s="2"/>
      <c r="T158" s="2"/>
      <c r="U158" s="2"/>
      <c r="V158" s="2"/>
      <c r="W158" s="2"/>
      <c r="X158" s="2"/>
      <c r="Y158" s="2"/>
      <c r="Z158" s="2"/>
    </row>
    <row r="159" spans="1:26" ht="13" x14ac:dyDescent="0.15">
      <c r="A159" s="11" t="s">
        <v>815</v>
      </c>
      <c r="B159" s="37">
        <v>-7.8375939847182399E-2</v>
      </c>
      <c r="C159" s="41">
        <v>4.9368592850184499E-3</v>
      </c>
      <c r="D159" s="41">
        <v>1.3166467836283099E-2</v>
      </c>
      <c r="E159" s="17" t="s">
        <v>53942</v>
      </c>
      <c r="F159" s="2"/>
      <c r="G159" s="2"/>
      <c r="H159" s="2"/>
      <c r="I159" s="2"/>
      <c r="J159" s="2"/>
      <c r="K159" s="2"/>
      <c r="L159" s="2"/>
      <c r="M159" s="2"/>
      <c r="N159" s="2"/>
      <c r="O159" s="2"/>
      <c r="P159" s="2"/>
      <c r="Q159" s="2"/>
      <c r="R159" s="2"/>
      <c r="S159" s="2"/>
      <c r="T159" s="2"/>
      <c r="U159" s="2"/>
      <c r="V159" s="2"/>
      <c r="W159" s="2"/>
      <c r="X159" s="2"/>
      <c r="Y159" s="2"/>
      <c r="Z159" s="2"/>
    </row>
    <row r="160" spans="1:26" ht="13" x14ac:dyDescent="0.15">
      <c r="A160" s="11" t="s">
        <v>818</v>
      </c>
      <c r="B160" s="37">
        <v>-4.8584117294041197E-2</v>
      </c>
      <c r="C160" s="41">
        <v>8.16970729303583E-2</v>
      </c>
      <c r="D160" s="41">
        <v>0.14927303017507901</v>
      </c>
      <c r="E160" s="17" t="s">
        <v>53941</v>
      </c>
      <c r="F160" s="2"/>
      <c r="G160" s="2"/>
      <c r="H160" s="2"/>
      <c r="I160" s="2"/>
      <c r="J160" s="2"/>
      <c r="K160" s="2"/>
      <c r="L160" s="2"/>
      <c r="M160" s="2"/>
      <c r="N160" s="2"/>
      <c r="O160" s="2"/>
      <c r="P160" s="2"/>
      <c r="Q160" s="2"/>
      <c r="R160" s="2"/>
      <c r="S160" s="2"/>
      <c r="T160" s="2"/>
      <c r="U160" s="2"/>
      <c r="V160" s="2"/>
      <c r="W160" s="2"/>
      <c r="X160" s="2"/>
      <c r="Y160" s="2"/>
      <c r="Z160" s="2"/>
    </row>
    <row r="161" spans="1:26" ht="13" x14ac:dyDescent="0.15">
      <c r="A161" s="11" t="s">
        <v>821</v>
      </c>
      <c r="B161" s="37">
        <v>-2.63844221646319E-2</v>
      </c>
      <c r="C161" s="41">
        <v>0.344636556907223</v>
      </c>
      <c r="D161" s="41">
        <v>0.47257475043834801</v>
      </c>
      <c r="E161" s="17" t="s">
        <v>53941</v>
      </c>
      <c r="F161" s="2"/>
      <c r="G161" s="2"/>
      <c r="H161" s="2"/>
      <c r="I161" s="2"/>
      <c r="J161" s="2"/>
      <c r="K161" s="2"/>
      <c r="L161" s="2"/>
      <c r="M161" s="2"/>
      <c r="N161" s="2"/>
      <c r="O161" s="2"/>
      <c r="P161" s="2"/>
      <c r="Q161" s="2"/>
      <c r="R161" s="2"/>
      <c r="S161" s="2"/>
      <c r="T161" s="2"/>
      <c r="U161" s="2"/>
      <c r="V161" s="2"/>
      <c r="W161" s="2"/>
      <c r="X161" s="2"/>
      <c r="Y161" s="2"/>
      <c r="Z161" s="2"/>
    </row>
    <row r="162" spans="1:26" ht="13" x14ac:dyDescent="0.15">
      <c r="A162" s="11" t="s">
        <v>824</v>
      </c>
      <c r="B162" s="37">
        <v>-8.7656789152083095E-2</v>
      </c>
      <c r="C162" s="41">
        <v>1.65961073905632E-3</v>
      </c>
      <c r="D162" s="41">
        <v>4.9839756388809203E-3</v>
      </c>
      <c r="E162" s="17" t="s">
        <v>53942</v>
      </c>
      <c r="F162" s="2"/>
      <c r="G162" s="2"/>
      <c r="H162" s="2"/>
      <c r="I162" s="2"/>
      <c r="J162" s="2"/>
      <c r="K162" s="2"/>
      <c r="L162" s="2"/>
      <c r="M162" s="2"/>
      <c r="N162" s="2"/>
      <c r="O162" s="2"/>
      <c r="P162" s="2"/>
      <c r="Q162" s="2"/>
      <c r="R162" s="2"/>
      <c r="S162" s="2"/>
      <c r="T162" s="2"/>
      <c r="U162" s="2"/>
      <c r="V162" s="2"/>
      <c r="W162" s="2"/>
      <c r="X162" s="2"/>
      <c r="Y162" s="2"/>
      <c r="Z162" s="2"/>
    </row>
    <row r="163" spans="1:26" ht="13" x14ac:dyDescent="0.15">
      <c r="A163" s="11" t="s">
        <v>827</v>
      </c>
      <c r="B163" s="37">
        <v>0.39388755784132401</v>
      </c>
      <c r="C163" s="41">
        <v>6.0328420795825998E-49</v>
      </c>
      <c r="D163" s="41">
        <v>1.03161599560862E-46</v>
      </c>
      <c r="E163" s="17" t="s">
        <v>53942</v>
      </c>
      <c r="F163" s="2"/>
      <c r="G163" s="2"/>
      <c r="H163" s="2"/>
      <c r="I163" s="2"/>
      <c r="J163" s="2"/>
      <c r="K163" s="2"/>
      <c r="L163" s="2"/>
      <c r="M163" s="2"/>
      <c r="N163" s="2"/>
      <c r="O163" s="2"/>
      <c r="P163" s="2"/>
      <c r="Q163" s="2"/>
      <c r="R163" s="2"/>
      <c r="S163" s="2"/>
      <c r="T163" s="2"/>
      <c r="U163" s="2"/>
      <c r="V163" s="2"/>
      <c r="W163" s="2"/>
      <c r="X163" s="2"/>
      <c r="Y163" s="2"/>
      <c r="Z163" s="2"/>
    </row>
    <row r="164" spans="1:26" ht="13" x14ac:dyDescent="0.15">
      <c r="A164" s="11" t="s">
        <v>830</v>
      </c>
      <c r="B164" s="37">
        <v>-0.13954271733940399</v>
      </c>
      <c r="C164" s="41">
        <v>5.1164429888547498E-7</v>
      </c>
      <c r="D164" s="41">
        <v>3.0541067286654498E-6</v>
      </c>
      <c r="E164" s="17" t="s">
        <v>53942</v>
      </c>
      <c r="F164" s="2"/>
      <c r="G164" s="2"/>
      <c r="H164" s="2"/>
      <c r="I164" s="2"/>
      <c r="J164" s="2"/>
      <c r="K164" s="2"/>
      <c r="L164" s="2"/>
      <c r="M164" s="2"/>
      <c r="N164" s="2"/>
      <c r="O164" s="2"/>
      <c r="P164" s="2"/>
      <c r="Q164" s="2"/>
      <c r="R164" s="2"/>
      <c r="S164" s="2"/>
      <c r="T164" s="2"/>
      <c r="U164" s="2"/>
      <c r="V164" s="2"/>
      <c r="W164" s="2"/>
      <c r="X164" s="2"/>
      <c r="Y164" s="2"/>
      <c r="Z164" s="2"/>
    </row>
    <row r="165" spans="1:26" ht="13" x14ac:dyDescent="0.15">
      <c r="A165" s="11" t="s">
        <v>833</v>
      </c>
      <c r="B165" s="37">
        <v>-2.4986789396189198E-2</v>
      </c>
      <c r="C165" s="41">
        <v>0.37080478761904601</v>
      </c>
      <c r="D165" s="41">
        <v>0.49807785262521098</v>
      </c>
      <c r="E165" s="17" t="s">
        <v>53941</v>
      </c>
      <c r="F165" s="2"/>
      <c r="G165" s="2"/>
      <c r="H165" s="2"/>
      <c r="I165" s="2"/>
      <c r="J165" s="2"/>
      <c r="K165" s="2"/>
      <c r="L165" s="2"/>
      <c r="M165" s="2"/>
      <c r="N165" s="2"/>
      <c r="O165" s="2"/>
      <c r="P165" s="2"/>
      <c r="Q165" s="2"/>
      <c r="R165" s="2"/>
      <c r="S165" s="2"/>
      <c r="T165" s="2"/>
      <c r="U165" s="2"/>
      <c r="V165" s="2"/>
      <c r="W165" s="2"/>
      <c r="X165" s="2"/>
      <c r="Y165" s="2"/>
      <c r="Z165" s="2"/>
    </row>
    <row r="166" spans="1:26" ht="13" x14ac:dyDescent="0.15">
      <c r="A166" s="11" t="s">
        <v>836</v>
      </c>
      <c r="B166" s="37">
        <v>0.174282552427448</v>
      </c>
      <c r="C166" s="41">
        <v>3.18279662267527E-10</v>
      </c>
      <c r="D166" s="41">
        <v>2.8208505433283599E-9</v>
      </c>
      <c r="E166" s="17" t="s">
        <v>53942</v>
      </c>
      <c r="F166" s="2"/>
      <c r="G166" s="2"/>
      <c r="H166" s="2"/>
      <c r="I166" s="2"/>
      <c r="J166" s="2"/>
      <c r="K166" s="2"/>
      <c r="L166" s="2"/>
      <c r="M166" s="2"/>
      <c r="N166" s="2"/>
      <c r="O166" s="2"/>
      <c r="P166" s="2"/>
      <c r="Q166" s="2"/>
      <c r="R166" s="2"/>
      <c r="S166" s="2"/>
      <c r="T166" s="2"/>
      <c r="U166" s="2"/>
      <c r="V166" s="2"/>
      <c r="W166" s="2"/>
      <c r="X166" s="2"/>
      <c r="Y166" s="2"/>
      <c r="Z166" s="2"/>
    </row>
    <row r="167" spans="1:26" ht="13" x14ac:dyDescent="0.15">
      <c r="A167" s="11" t="s">
        <v>839</v>
      </c>
      <c r="B167" s="37">
        <v>0.31132419239153403</v>
      </c>
      <c r="C167" s="41">
        <v>2.8116346936974701E-30</v>
      </c>
      <c r="D167" s="41">
        <v>2.1509005406785601E-28</v>
      </c>
      <c r="E167" s="17" t="s">
        <v>53942</v>
      </c>
      <c r="F167" s="2"/>
      <c r="G167" s="2"/>
      <c r="H167" s="2"/>
      <c r="I167" s="2"/>
      <c r="J167" s="2"/>
      <c r="K167" s="2"/>
      <c r="L167" s="2"/>
      <c r="M167" s="2"/>
      <c r="N167" s="2"/>
      <c r="O167" s="2"/>
      <c r="P167" s="2"/>
      <c r="Q167" s="2"/>
      <c r="R167" s="2"/>
      <c r="S167" s="2"/>
      <c r="T167" s="2"/>
      <c r="U167" s="2"/>
      <c r="V167" s="2"/>
      <c r="W167" s="2"/>
      <c r="X167" s="2"/>
      <c r="Y167" s="2"/>
      <c r="Z167" s="2"/>
    </row>
    <row r="168" spans="1:26" ht="13" x14ac:dyDescent="0.15">
      <c r="A168" s="11" t="s">
        <v>842</v>
      </c>
      <c r="B168" s="37">
        <v>0.31145046377742602</v>
      </c>
      <c r="C168" s="41">
        <v>2.6578128137702999E-30</v>
      </c>
      <c r="D168" s="41">
        <v>2.0881788782784502E-28</v>
      </c>
      <c r="E168" s="17" t="s">
        <v>53942</v>
      </c>
      <c r="F168" s="2"/>
      <c r="G168" s="2"/>
      <c r="H168" s="2"/>
      <c r="I168" s="2"/>
      <c r="J168" s="2"/>
      <c r="K168" s="2"/>
      <c r="L168" s="2"/>
      <c r="M168" s="2"/>
      <c r="N168" s="2"/>
      <c r="O168" s="2"/>
      <c r="P168" s="2"/>
      <c r="Q168" s="2"/>
      <c r="R168" s="2"/>
      <c r="S168" s="2"/>
      <c r="T168" s="2"/>
      <c r="U168" s="2"/>
      <c r="V168" s="2"/>
      <c r="W168" s="2"/>
      <c r="X168" s="2"/>
      <c r="Y168" s="2"/>
      <c r="Z168" s="2"/>
    </row>
    <row r="169" spans="1:26" ht="13" x14ac:dyDescent="0.15">
      <c r="A169" s="11" t="s">
        <v>844</v>
      </c>
      <c r="B169" s="37">
        <v>0.16414471075570999</v>
      </c>
      <c r="C169" s="41">
        <v>3.2481373134126698E-9</v>
      </c>
      <c r="D169" s="41">
        <v>2.5940481236512699E-8</v>
      </c>
      <c r="E169" s="17" t="s">
        <v>53942</v>
      </c>
      <c r="F169" s="2"/>
      <c r="G169" s="2"/>
      <c r="H169" s="2"/>
      <c r="I169" s="2"/>
      <c r="J169" s="2"/>
      <c r="K169" s="2"/>
      <c r="L169" s="2"/>
      <c r="M169" s="2"/>
      <c r="N169" s="2"/>
      <c r="O169" s="2"/>
      <c r="P169" s="2"/>
      <c r="Q169" s="2"/>
      <c r="R169" s="2"/>
      <c r="S169" s="2"/>
      <c r="T169" s="2"/>
      <c r="U169" s="2"/>
      <c r="V169" s="2"/>
      <c r="W169" s="2"/>
      <c r="X169" s="2"/>
      <c r="Y169" s="2"/>
      <c r="Z169" s="2"/>
    </row>
    <row r="170" spans="1:26" ht="13" x14ac:dyDescent="0.15">
      <c r="A170" s="11" t="s">
        <v>847</v>
      </c>
      <c r="B170" s="37">
        <v>-0.113830565257987</v>
      </c>
      <c r="C170" s="41">
        <v>4.3174349285340902E-5</v>
      </c>
      <c r="D170" s="41">
        <v>1.8704595137479201E-4</v>
      </c>
      <c r="E170" s="17" t="s">
        <v>53942</v>
      </c>
      <c r="F170" s="2"/>
      <c r="G170" s="2"/>
      <c r="H170" s="2"/>
      <c r="I170" s="2"/>
      <c r="J170" s="2"/>
      <c r="K170" s="2"/>
      <c r="L170" s="2"/>
      <c r="M170" s="2"/>
      <c r="N170" s="2"/>
      <c r="O170" s="2"/>
      <c r="P170" s="2"/>
      <c r="Q170" s="2"/>
      <c r="R170" s="2"/>
      <c r="S170" s="2"/>
      <c r="T170" s="2"/>
      <c r="U170" s="2"/>
      <c r="V170" s="2"/>
      <c r="W170" s="2"/>
      <c r="X170" s="2"/>
      <c r="Y170" s="2"/>
      <c r="Z170" s="2"/>
    </row>
    <row r="171" spans="1:26" ht="13" x14ac:dyDescent="0.15">
      <c r="A171" s="11" t="s">
        <v>850</v>
      </c>
      <c r="B171" s="37">
        <v>-3.2066976597302101E-2</v>
      </c>
      <c r="C171" s="41">
        <v>0.250688654934342</v>
      </c>
      <c r="D171" s="41">
        <v>0.368801578893792</v>
      </c>
      <c r="E171" s="17" t="s">
        <v>53941</v>
      </c>
      <c r="F171" s="2"/>
      <c r="G171" s="2"/>
      <c r="H171" s="2"/>
      <c r="I171" s="2"/>
      <c r="J171" s="2"/>
      <c r="K171" s="2"/>
      <c r="L171" s="2"/>
      <c r="M171" s="2"/>
      <c r="N171" s="2"/>
      <c r="O171" s="2"/>
      <c r="P171" s="2"/>
      <c r="Q171" s="2"/>
      <c r="R171" s="2"/>
      <c r="S171" s="2"/>
      <c r="T171" s="2"/>
      <c r="U171" s="2"/>
      <c r="V171" s="2"/>
      <c r="W171" s="2"/>
      <c r="X171" s="2"/>
      <c r="Y171" s="2"/>
      <c r="Z171" s="2"/>
    </row>
    <row r="172" spans="1:26" ht="13" x14ac:dyDescent="0.15">
      <c r="A172" s="11" t="s">
        <v>853</v>
      </c>
      <c r="B172" s="37">
        <v>0.214150087028045</v>
      </c>
      <c r="C172" s="41">
        <v>8.5377645080964306E-15</v>
      </c>
      <c r="D172" s="41">
        <v>1.2662898686243E-13</v>
      </c>
      <c r="E172" s="17" t="s">
        <v>53942</v>
      </c>
      <c r="F172" s="2"/>
      <c r="G172" s="2"/>
      <c r="H172" s="2"/>
      <c r="I172" s="2"/>
      <c r="J172" s="2"/>
      <c r="K172" s="2"/>
      <c r="L172" s="2"/>
      <c r="M172" s="2"/>
      <c r="N172" s="2"/>
      <c r="O172" s="2"/>
      <c r="P172" s="2"/>
      <c r="Q172" s="2"/>
      <c r="R172" s="2"/>
      <c r="S172" s="2"/>
      <c r="T172" s="2"/>
      <c r="U172" s="2"/>
      <c r="V172" s="2"/>
      <c r="W172" s="2"/>
      <c r="X172" s="2"/>
      <c r="Y172" s="2"/>
      <c r="Z172" s="2"/>
    </row>
    <row r="173" spans="1:26" ht="13" x14ac:dyDescent="0.15">
      <c r="A173" s="11" t="s">
        <v>856</v>
      </c>
      <c r="B173" s="37">
        <v>-2.53124905243013E-2</v>
      </c>
      <c r="C173" s="41">
        <v>0.36459908556399701</v>
      </c>
      <c r="D173" s="41">
        <v>0.49228497061520698</v>
      </c>
      <c r="E173" s="17" t="s">
        <v>53941</v>
      </c>
      <c r="F173" s="2"/>
      <c r="G173" s="2"/>
      <c r="H173" s="2"/>
      <c r="I173" s="2"/>
      <c r="J173" s="2"/>
      <c r="K173" s="2"/>
      <c r="L173" s="2"/>
      <c r="M173" s="2"/>
      <c r="N173" s="2"/>
      <c r="O173" s="2"/>
      <c r="P173" s="2"/>
      <c r="Q173" s="2"/>
      <c r="R173" s="2"/>
      <c r="S173" s="2"/>
      <c r="T173" s="2"/>
      <c r="U173" s="2"/>
      <c r="V173" s="2"/>
      <c r="W173" s="2"/>
      <c r="X173" s="2"/>
      <c r="Y173" s="2"/>
      <c r="Z173" s="2"/>
    </row>
    <row r="174" spans="1:26" ht="13" x14ac:dyDescent="0.15">
      <c r="A174" s="11" t="s">
        <v>859</v>
      </c>
      <c r="B174" s="37">
        <v>0.19496328450900399</v>
      </c>
      <c r="C174" s="41">
        <v>1.7919888853073701E-12</v>
      </c>
      <c r="D174" s="41">
        <v>2.0590164780982299E-11</v>
      </c>
      <c r="E174" s="17" t="s">
        <v>53942</v>
      </c>
      <c r="F174" s="2"/>
      <c r="G174" s="2"/>
      <c r="H174" s="2"/>
      <c r="I174" s="2"/>
      <c r="J174" s="2"/>
      <c r="K174" s="2"/>
      <c r="L174" s="2"/>
      <c r="M174" s="2"/>
      <c r="N174" s="2"/>
      <c r="O174" s="2"/>
      <c r="P174" s="2"/>
      <c r="Q174" s="2"/>
      <c r="R174" s="2"/>
      <c r="S174" s="2"/>
      <c r="T174" s="2"/>
      <c r="U174" s="2"/>
      <c r="V174" s="2"/>
      <c r="W174" s="2"/>
      <c r="X174" s="2"/>
      <c r="Y174" s="2"/>
      <c r="Z174" s="2"/>
    </row>
    <row r="175" spans="1:26" ht="13" x14ac:dyDescent="0.15">
      <c r="A175" s="11" t="s">
        <v>862</v>
      </c>
      <c r="B175" s="37">
        <v>0.27494214841388498</v>
      </c>
      <c r="C175" s="41">
        <v>1.01312972923869E-23</v>
      </c>
      <c r="D175" s="41">
        <v>3.8752212143380098E-22</v>
      </c>
      <c r="E175" s="17" t="s">
        <v>53942</v>
      </c>
      <c r="F175" s="2"/>
      <c r="G175" s="2"/>
      <c r="H175" s="2"/>
      <c r="I175" s="2"/>
      <c r="J175" s="2"/>
      <c r="K175" s="2"/>
      <c r="L175" s="2"/>
      <c r="M175" s="2"/>
      <c r="N175" s="2"/>
      <c r="O175" s="2"/>
      <c r="P175" s="2"/>
      <c r="Q175" s="2"/>
      <c r="R175" s="2"/>
      <c r="S175" s="2"/>
      <c r="T175" s="2"/>
      <c r="U175" s="2"/>
      <c r="V175" s="2"/>
      <c r="W175" s="2"/>
      <c r="X175" s="2"/>
      <c r="Y175" s="2"/>
      <c r="Z175" s="2"/>
    </row>
    <row r="176" spans="1:26" ht="13" x14ac:dyDescent="0.15">
      <c r="A176" s="11" t="s">
        <v>865</v>
      </c>
      <c r="B176" s="37">
        <v>0.11788821530909201</v>
      </c>
      <c r="C176" s="41">
        <v>2.2693519350586501E-5</v>
      </c>
      <c r="D176" s="41">
        <v>1.03078219925242E-4</v>
      </c>
      <c r="E176" s="17" t="s">
        <v>53942</v>
      </c>
      <c r="F176" s="2"/>
      <c r="G176" s="2"/>
      <c r="H176" s="2"/>
      <c r="I176" s="2"/>
      <c r="J176" s="2"/>
      <c r="K176" s="2"/>
      <c r="L176" s="2"/>
      <c r="M176" s="2"/>
      <c r="N176" s="2"/>
      <c r="O176" s="2"/>
      <c r="P176" s="2"/>
      <c r="Q176" s="2"/>
      <c r="R176" s="2"/>
      <c r="S176" s="2"/>
      <c r="T176" s="2"/>
      <c r="U176" s="2"/>
      <c r="V176" s="2"/>
      <c r="W176" s="2"/>
      <c r="X176" s="2"/>
      <c r="Y176" s="2"/>
      <c r="Z176" s="2"/>
    </row>
    <row r="177" spans="1:26" ht="13" x14ac:dyDescent="0.15">
      <c r="A177" s="11" t="s">
        <v>868</v>
      </c>
      <c r="B177" s="37">
        <v>0.26689247389673199</v>
      </c>
      <c r="C177" s="41">
        <v>2.13660612547343E-22</v>
      </c>
      <c r="D177" s="41">
        <v>6.9012377852791995E-21</v>
      </c>
      <c r="E177" s="17" t="s">
        <v>53942</v>
      </c>
      <c r="F177" s="2"/>
      <c r="G177" s="2"/>
      <c r="H177" s="2"/>
      <c r="I177" s="2"/>
      <c r="J177" s="2"/>
      <c r="K177" s="2"/>
      <c r="L177" s="2"/>
      <c r="M177" s="2"/>
      <c r="N177" s="2"/>
      <c r="O177" s="2"/>
      <c r="P177" s="2"/>
      <c r="Q177" s="2"/>
      <c r="R177" s="2"/>
      <c r="S177" s="2"/>
      <c r="T177" s="2"/>
      <c r="U177" s="2"/>
      <c r="V177" s="2"/>
      <c r="W177" s="2"/>
      <c r="X177" s="2"/>
      <c r="Y177" s="2"/>
      <c r="Z177" s="2"/>
    </row>
    <row r="178" spans="1:26" ht="13" x14ac:dyDescent="0.15">
      <c r="A178" s="11" t="s">
        <v>871</v>
      </c>
      <c r="B178" s="37">
        <v>-1.15444583432271E-2</v>
      </c>
      <c r="C178" s="41">
        <v>0.67928131365497502</v>
      </c>
      <c r="D178" s="41">
        <v>0.77075362169984896</v>
      </c>
      <c r="E178" s="17" t="s">
        <v>53941</v>
      </c>
      <c r="F178" s="2"/>
      <c r="G178" s="2"/>
      <c r="H178" s="2"/>
      <c r="I178" s="2"/>
      <c r="J178" s="2"/>
      <c r="K178" s="2"/>
      <c r="L178" s="2"/>
      <c r="M178" s="2"/>
      <c r="N178" s="2"/>
      <c r="O178" s="2"/>
      <c r="P178" s="2"/>
      <c r="Q178" s="2"/>
      <c r="R178" s="2"/>
      <c r="S178" s="2"/>
      <c r="T178" s="2"/>
      <c r="U178" s="2"/>
      <c r="V178" s="2"/>
      <c r="W178" s="2"/>
      <c r="X178" s="2"/>
      <c r="Y178" s="2"/>
      <c r="Z178" s="2"/>
    </row>
    <row r="179" spans="1:26" ht="13" x14ac:dyDescent="0.15">
      <c r="A179" s="11" t="s">
        <v>874</v>
      </c>
      <c r="B179" s="37">
        <v>2.8013979769529102E-2</v>
      </c>
      <c r="C179" s="41">
        <v>0.31565157116507803</v>
      </c>
      <c r="D179" s="41">
        <v>0.44184973945005601</v>
      </c>
      <c r="E179" s="17" t="s">
        <v>53941</v>
      </c>
      <c r="F179" s="2"/>
      <c r="G179" s="2"/>
      <c r="H179" s="2"/>
      <c r="I179" s="2"/>
      <c r="J179" s="2"/>
      <c r="K179" s="2"/>
      <c r="L179" s="2"/>
      <c r="M179" s="2"/>
      <c r="N179" s="2"/>
      <c r="O179" s="2"/>
      <c r="P179" s="2"/>
      <c r="Q179" s="2"/>
      <c r="R179" s="2"/>
      <c r="S179" s="2"/>
      <c r="T179" s="2"/>
      <c r="U179" s="2"/>
      <c r="V179" s="2"/>
      <c r="W179" s="2"/>
      <c r="X179" s="2"/>
      <c r="Y179" s="2"/>
      <c r="Z179" s="2"/>
    </row>
    <row r="180" spans="1:26" ht="13" x14ac:dyDescent="0.15">
      <c r="A180" s="11" t="s">
        <v>877</v>
      </c>
      <c r="B180" s="37">
        <v>-4.32313211513638E-2</v>
      </c>
      <c r="C180" s="41">
        <v>0.12139982626694799</v>
      </c>
      <c r="D180" s="41">
        <v>0.20565809729488199</v>
      </c>
      <c r="E180" s="17" t="s">
        <v>53941</v>
      </c>
      <c r="F180" s="2"/>
      <c r="G180" s="2"/>
      <c r="H180" s="2"/>
      <c r="I180" s="2"/>
      <c r="J180" s="2"/>
      <c r="K180" s="2"/>
      <c r="L180" s="2"/>
      <c r="M180" s="2"/>
      <c r="N180" s="2"/>
      <c r="O180" s="2"/>
      <c r="P180" s="2"/>
      <c r="Q180" s="2"/>
      <c r="R180" s="2"/>
      <c r="S180" s="2"/>
      <c r="T180" s="2"/>
      <c r="U180" s="2"/>
      <c r="V180" s="2"/>
      <c r="W180" s="2"/>
      <c r="X180" s="2"/>
      <c r="Y180" s="2"/>
      <c r="Z180" s="2"/>
    </row>
    <row r="181" spans="1:26" ht="13" x14ac:dyDescent="0.15">
      <c r="A181" s="11" t="s">
        <v>880</v>
      </c>
      <c r="B181" s="37">
        <v>5.2075172746418097E-2</v>
      </c>
      <c r="C181" s="41">
        <v>6.2015779498581801E-2</v>
      </c>
      <c r="D181" s="41">
        <v>0.119153913418623</v>
      </c>
      <c r="E181" s="17" t="s">
        <v>53941</v>
      </c>
      <c r="F181" s="2"/>
      <c r="G181" s="2"/>
      <c r="H181" s="2"/>
      <c r="I181" s="2"/>
      <c r="J181" s="2"/>
      <c r="K181" s="2"/>
      <c r="L181" s="2"/>
      <c r="M181" s="2"/>
      <c r="N181" s="2"/>
      <c r="O181" s="2"/>
      <c r="P181" s="2"/>
      <c r="Q181" s="2"/>
      <c r="R181" s="2"/>
      <c r="S181" s="2"/>
      <c r="T181" s="2"/>
      <c r="U181" s="2"/>
      <c r="V181" s="2"/>
      <c r="W181" s="2"/>
      <c r="X181" s="2"/>
      <c r="Y181" s="2"/>
      <c r="Z181" s="2"/>
    </row>
    <row r="182" spans="1:26" ht="13" x14ac:dyDescent="0.15">
      <c r="A182" s="11" t="s">
        <v>883</v>
      </c>
      <c r="B182" s="37">
        <v>-4.0412116717012496E-3</v>
      </c>
      <c r="C182" s="41">
        <v>0.88492839000191104</v>
      </c>
      <c r="D182" s="41">
        <v>0.92170792896293596</v>
      </c>
      <c r="E182" s="17" t="s">
        <v>53941</v>
      </c>
      <c r="F182" s="2"/>
      <c r="G182" s="2"/>
      <c r="H182" s="2"/>
      <c r="I182" s="2"/>
      <c r="J182" s="2"/>
      <c r="K182" s="2"/>
      <c r="L182" s="2"/>
      <c r="M182" s="2"/>
      <c r="N182" s="2"/>
      <c r="O182" s="2"/>
      <c r="P182" s="2"/>
      <c r="Q182" s="2"/>
      <c r="R182" s="2"/>
      <c r="S182" s="2"/>
      <c r="T182" s="2"/>
      <c r="U182" s="2"/>
      <c r="V182" s="2"/>
      <c r="W182" s="2"/>
      <c r="X182" s="2"/>
      <c r="Y182" s="2"/>
      <c r="Z182" s="2"/>
    </row>
    <row r="183" spans="1:26" ht="13" x14ac:dyDescent="0.15">
      <c r="A183" s="11" t="s">
        <v>886</v>
      </c>
      <c r="B183" s="37">
        <v>9.3328192753061895E-2</v>
      </c>
      <c r="C183" s="41">
        <v>8.0933257794194599E-4</v>
      </c>
      <c r="D183" s="41">
        <v>2.61124284581269E-3</v>
      </c>
      <c r="E183" s="17" t="s">
        <v>53942</v>
      </c>
      <c r="F183" s="2"/>
      <c r="G183" s="2"/>
      <c r="H183" s="2"/>
      <c r="I183" s="2"/>
      <c r="J183" s="2"/>
      <c r="K183" s="2"/>
      <c r="L183" s="2"/>
      <c r="M183" s="2"/>
      <c r="N183" s="2"/>
      <c r="O183" s="2"/>
      <c r="P183" s="2"/>
      <c r="Q183" s="2"/>
      <c r="R183" s="2"/>
      <c r="S183" s="2"/>
      <c r="T183" s="2"/>
      <c r="U183" s="2"/>
      <c r="V183" s="2"/>
      <c r="W183" s="2"/>
      <c r="X183" s="2"/>
      <c r="Y183" s="2"/>
      <c r="Z183" s="2"/>
    </row>
    <row r="184" spans="1:26" ht="13" x14ac:dyDescent="0.15">
      <c r="A184" s="11" t="s">
        <v>889</v>
      </c>
      <c r="B184" s="37">
        <v>4.9412784387772399E-2</v>
      </c>
      <c r="C184" s="41">
        <v>7.6618453946951701E-2</v>
      </c>
      <c r="D184" s="41">
        <v>0.14159557890895599</v>
      </c>
      <c r="E184" s="17" t="s">
        <v>53941</v>
      </c>
      <c r="F184" s="2"/>
      <c r="G184" s="2"/>
      <c r="H184" s="2"/>
      <c r="I184" s="2"/>
      <c r="J184" s="2"/>
      <c r="K184" s="2"/>
      <c r="L184" s="2"/>
      <c r="M184" s="2"/>
      <c r="N184" s="2"/>
      <c r="O184" s="2"/>
      <c r="P184" s="2"/>
      <c r="Q184" s="2"/>
      <c r="R184" s="2"/>
      <c r="S184" s="2"/>
      <c r="T184" s="2"/>
      <c r="U184" s="2"/>
      <c r="V184" s="2"/>
      <c r="W184" s="2"/>
      <c r="X184" s="2"/>
      <c r="Y184" s="2"/>
      <c r="Z184" s="2"/>
    </row>
    <row r="185" spans="1:26" ht="13" x14ac:dyDescent="0.15">
      <c r="A185" s="11" t="s">
        <v>892</v>
      </c>
      <c r="B185" s="37">
        <v>-9.0185134348594903E-2</v>
      </c>
      <c r="C185" s="41">
        <v>1.21086824188989E-3</v>
      </c>
      <c r="D185" s="41">
        <v>3.7169946981773301E-3</v>
      </c>
      <c r="E185" s="17" t="s">
        <v>53942</v>
      </c>
      <c r="F185" s="2"/>
      <c r="G185" s="2"/>
      <c r="H185" s="2"/>
      <c r="I185" s="2"/>
      <c r="J185" s="2"/>
      <c r="K185" s="2"/>
      <c r="L185" s="2"/>
      <c r="M185" s="2"/>
      <c r="N185" s="2"/>
      <c r="O185" s="2"/>
      <c r="P185" s="2"/>
      <c r="Q185" s="2"/>
      <c r="R185" s="2"/>
      <c r="S185" s="2"/>
      <c r="T185" s="2"/>
      <c r="U185" s="2"/>
      <c r="V185" s="2"/>
      <c r="W185" s="2"/>
      <c r="X185" s="2"/>
      <c r="Y185" s="2"/>
      <c r="Z185" s="2"/>
    </row>
    <row r="186" spans="1:26" ht="13" x14ac:dyDescent="0.15">
      <c r="A186" s="11" t="s">
        <v>895</v>
      </c>
      <c r="B186" s="37">
        <v>-0.15820920594295401</v>
      </c>
      <c r="C186" s="41">
        <v>1.1859414605816101E-8</v>
      </c>
      <c r="D186" s="41">
        <v>8.9083509713456405E-8</v>
      </c>
      <c r="E186" s="17" t="s">
        <v>53942</v>
      </c>
      <c r="F186" s="2"/>
      <c r="G186" s="2"/>
      <c r="H186" s="2"/>
      <c r="I186" s="2"/>
      <c r="J186" s="2"/>
      <c r="K186" s="2"/>
      <c r="L186" s="2"/>
      <c r="M186" s="2"/>
      <c r="N186" s="2"/>
      <c r="O186" s="2"/>
      <c r="P186" s="2"/>
      <c r="Q186" s="2"/>
      <c r="R186" s="2"/>
      <c r="S186" s="2"/>
      <c r="T186" s="2"/>
      <c r="U186" s="2"/>
      <c r="V186" s="2"/>
      <c r="W186" s="2"/>
      <c r="X186" s="2"/>
      <c r="Y186" s="2"/>
      <c r="Z186" s="2"/>
    </row>
    <row r="187" spans="1:26" ht="13" x14ac:dyDescent="0.15">
      <c r="A187" s="11" t="s">
        <v>898</v>
      </c>
      <c r="B187" s="37">
        <v>-7.4737287343785404E-3</v>
      </c>
      <c r="C187" s="41">
        <v>0.78896643846410097</v>
      </c>
      <c r="D187" s="41">
        <v>0.85102984661044201</v>
      </c>
      <c r="E187" s="17" t="s">
        <v>53941</v>
      </c>
      <c r="F187" s="2"/>
      <c r="G187" s="2"/>
      <c r="H187" s="2"/>
      <c r="I187" s="2"/>
      <c r="J187" s="2"/>
      <c r="K187" s="2"/>
      <c r="L187" s="2"/>
      <c r="M187" s="2"/>
      <c r="N187" s="2"/>
      <c r="O187" s="2"/>
      <c r="P187" s="2"/>
      <c r="Q187" s="2"/>
      <c r="R187" s="2"/>
      <c r="S187" s="2"/>
      <c r="T187" s="2"/>
      <c r="U187" s="2"/>
      <c r="V187" s="2"/>
      <c r="W187" s="2"/>
      <c r="X187" s="2"/>
      <c r="Y187" s="2"/>
      <c r="Z187" s="2"/>
    </row>
    <row r="188" spans="1:26" ht="13" x14ac:dyDescent="0.15">
      <c r="A188" s="11" t="s">
        <v>901</v>
      </c>
      <c r="B188" s="37">
        <v>-2.9923615125585602E-2</v>
      </c>
      <c r="C188" s="41">
        <v>0.283780744116993</v>
      </c>
      <c r="D188" s="41">
        <v>0.40597193490044903</v>
      </c>
      <c r="E188" s="17" t="s">
        <v>53941</v>
      </c>
      <c r="F188" s="2"/>
      <c r="G188" s="2"/>
      <c r="H188" s="2"/>
      <c r="I188" s="2"/>
      <c r="J188" s="2"/>
      <c r="K188" s="2"/>
      <c r="L188" s="2"/>
      <c r="M188" s="2"/>
      <c r="N188" s="2"/>
      <c r="O188" s="2"/>
      <c r="P188" s="2"/>
      <c r="Q188" s="2"/>
      <c r="R188" s="2"/>
      <c r="S188" s="2"/>
      <c r="T188" s="2"/>
      <c r="U188" s="2"/>
      <c r="V188" s="2"/>
      <c r="W188" s="2"/>
      <c r="X188" s="2"/>
      <c r="Y188" s="2"/>
      <c r="Z188" s="2"/>
    </row>
    <row r="189" spans="1:26" ht="13" x14ac:dyDescent="0.15">
      <c r="A189" s="11" t="s">
        <v>53951</v>
      </c>
      <c r="B189" s="37">
        <v>-0.110954680823995</v>
      </c>
      <c r="C189" s="41">
        <v>6.7246729621304901E-5</v>
      </c>
      <c r="D189" s="41">
        <v>2.7847043163694202E-4</v>
      </c>
      <c r="E189" s="17" t="s">
        <v>53942</v>
      </c>
      <c r="F189" s="2"/>
      <c r="G189" s="2"/>
      <c r="H189" s="2"/>
      <c r="I189" s="2"/>
      <c r="J189" s="2"/>
      <c r="K189" s="2"/>
      <c r="L189" s="2"/>
      <c r="M189" s="2"/>
      <c r="N189" s="2"/>
      <c r="O189" s="2"/>
      <c r="P189" s="2"/>
      <c r="Q189" s="2"/>
      <c r="R189" s="2"/>
      <c r="S189" s="2"/>
      <c r="T189" s="2"/>
      <c r="U189" s="2"/>
      <c r="V189" s="2"/>
      <c r="W189" s="2"/>
      <c r="X189" s="2"/>
      <c r="Y189" s="2"/>
      <c r="Z189" s="2"/>
    </row>
    <row r="190" spans="1:26" ht="13" x14ac:dyDescent="0.15">
      <c r="A190" s="11" t="s">
        <v>907</v>
      </c>
      <c r="B190" s="37">
        <v>-0.16154627790457901</v>
      </c>
      <c r="C190" s="41">
        <v>5.7597588229330001E-9</v>
      </c>
      <c r="D190" s="41">
        <v>4.5131048243305202E-8</v>
      </c>
      <c r="E190" s="17" t="s">
        <v>53942</v>
      </c>
      <c r="F190" s="2"/>
      <c r="G190" s="2"/>
      <c r="H190" s="2"/>
      <c r="I190" s="2"/>
      <c r="J190" s="2"/>
      <c r="K190" s="2"/>
      <c r="L190" s="2"/>
      <c r="M190" s="2"/>
      <c r="N190" s="2"/>
      <c r="O190" s="2"/>
      <c r="P190" s="2"/>
      <c r="Q190" s="2"/>
      <c r="R190" s="2"/>
      <c r="S190" s="2"/>
      <c r="T190" s="2"/>
      <c r="U190" s="2"/>
      <c r="V190" s="2"/>
      <c r="W190" s="2"/>
      <c r="X190" s="2"/>
      <c r="Y190" s="2"/>
      <c r="Z190" s="2"/>
    </row>
    <row r="191" spans="1:26" ht="13" x14ac:dyDescent="0.15">
      <c r="A191" s="11" t="s">
        <v>910</v>
      </c>
      <c r="B191" s="37">
        <v>0.12194269056639399</v>
      </c>
      <c r="C191" s="41">
        <v>1.16851779184778E-5</v>
      </c>
      <c r="D191" s="41">
        <v>5.58023409640004E-5</v>
      </c>
      <c r="E191" s="17" t="s">
        <v>53942</v>
      </c>
      <c r="F191" s="2"/>
      <c r="G191" s="2"/>
      <c r="H191" s="2"/>
      <c r="I191" s="2"/>
      <c r="J191" s="2"/>
      <c r="K191" s="2"/>
      <c r="L191" s="2"/>
      <c r="M191" s="2"/>
      <c r="N191" s="2"/>
      <c r="O191" s="2"/>
      <c r="P191" s="2"/>
      <c r="Q191" s="2"/>
      <c r="R191" s="2"/>
      <c r="S191" s="2"/>
      <c r="T191" s="2"/>
      <c r="U191" s="2"/>
      <c r="V191" s="2"/>
      <c r="W191" s="2"/>
      <c r="X191" s="2"/>
      <c r="Y191" s="2"/>
      <c r="Z191" s="2"/>
    </row>
    <row r="192" spans="1:26" ht="13" x14ac:dyDescent="0.15">
      <c r="A192" s="11" t="s">
        <v>913</v>
      </c>
      <c r="B192" s="37">
        <v>-0.16547686588767799</v>
      </c>
      <c r="C192" s="41">
        <v>2.4129636105317399E-9</v>
      </c>
      <c r="D192" s="41">
        <v>1.9538956032913E-8</v>
      </c>
      <c r="E192" s="17" t="s">
        <v>53942</v>
      </c>
      <c r="F192" s="2"/>
      <c r="G192" s="2"/>
      <c r="H192" s="2"/>
      <c r="I192" s="2"/>
      <c r="J192" s="2"/>
      <c r="K192" s="2"/>
      <c r="L192" s="2"/>
      <c r="M192" s="2"/>
      <c r="N192" s="2"/>
      <c r="O192" s="2"/>
      <c r="P192" s="2"/>
      <c r="Q192" s="2"/>
      <c r="R192" s="2"/>
      <c r="S192" s="2"/>
      <c r="T192" s="2"/>
      <c r="U192" s="2"/>
      <c r="V192" s="2"/>
      <c r="W192" s="2"/>
      <c r="X192" s="2"/>
      <c r="Y192" s="2"/>
      <c r="Z192" s="2"/>
    </row>
    <row r="193" spans="1:26" ht="13" x14ac:dyDescent="0.15">
      <c r="A193" s="11" t="s">
        <v>916</v>
      </c>
      <c r="B193" s="37">
        <v>0.39557257599481299</v>
      </c>
      <c r="C193" s="41">
        <v>2.1861180975026001E-49</v>
      </c>
      <c r="D193" s="41">
        <v>3.9719033184000498E-47</v>
      </c>
      <c r="E193" s="17" t="s">
        <v>53942</v>
      </c>
      <c r="F193" s="2"/>
      <c r="G193" s="2"/>
      <c r="H193" s="2"/>
      <c r="I193" s="2"/>
      <c r="J193" s="2"/>
      <c r="K193" s="2"/>
      <c r="L193" s="2"/>
      <c r="M193" s="2"/>
      <c r="N193" s="2"/>
      <c r="O193" s="2"/>
      <c r="P193" s="2"/>
      <c r="Q193" s="2"/>
      <c r="R193" s="2"/>
      <c r="S193" s="2"/>
      <c r="T193" s="2"/>
      <c r="U193" s="2"/>
      <c r="V193" s="2"/>
      <c r="W193" s="2"/>
      <c r="X193" s="2"/>
      <c r="Y193" s="2"/>
      <c r="Z193" s="2"/>
    </row>
    <row r="194" spans="1:26" ht="13" x14ac:dyDescent="0.15">
      <c r="A194" s="11" t="s">
        <v>919</v>
      </c>
      <c r="B194" s="37">
        <v>0.117922578161457</v>
      </c>
      <c r="C194" s="41">
        <v>2.2568217373798199E-5</v>
      </c>
      <c r="D194" s="41">
        <v>1.02669495939955E-4</v>
      </c>
      <c r="E194" s="17" t="s">
        <v>53942</v>
      </c>
      <c r="F194" s="2"/>
      <c r="G194" s="2"/>
      <c r="H194" s="2"/>
      <c r="I194" s="2"/>
      <c r="J194" s="2"/>
      <c r="K194" s="2"/>
      <c r="L194" s="2"/>
      <c r="M194" s="2"/>
      <c r="N194" s="2"/>
      <c r="O194" s="2"/>
      <c r="P194" s="2"/>
      <c r="Q194" s="2"/>
      <c r="R194" s="2"/>
      <c r="S194" s="2"/>
      <c r="T194" s="2"/>
      <c r="U194" s="2"/>
      <c r="V194" s="2"/>
      <c r="W194" s="2"/>
      <c r="X194" s="2"/>
      <c r="Y194" s="2"/>
      <c r="Z194" s="2"/>
    </row>
    <row r="195" spans="1:26" ht="13" x14ac:dyDescent="0.15">
      <c r="A195" s="11" t="s">
        <v>922</v>
      </c>
      <c r="B195" s="37">
        <v>-1.1553410271432101E-2</v>
      </c>
      <c r="C195" s="41">
        <v>0.67904646842784799</v>
      </c>
      <c r="D195" s="41">
        <v>0.77075362169984896</v>
      </c>
      <c r="E195" s="17" t="s">
        <v>53941</v>
      </c>
      <c r="F195" s="2"/>
      <c r="G195" s="2"/>
      <c r="H195" s="2"/>
      <c r="I195" s="2"/>
      <c r="J195" s="2"/>
      <c r="K195" s="2"/>
      <c r="L195" s="2"/>
      <c r="M195" s="2"/>
      <c r="N195" s="2"/>
      <c r="O195" s="2"/>
      <c r="P195" s="2"/>
      <c r="Q195" s="2"/>
      <c r="R195" s="2"/>
      <c r="S195" s="2"/>
      <c r="T195" s="2"/>
      <c r="U195" s="2"/>
      <c r="V195" s="2"/>
      <c r="W195" s="2"/>
      <c r="X195" s="2"/>
      <c r="Y195" s="2"/>
      <c r="Z195" s="2"/>
    </row>
    <row r="196" spans="1:26" ht="13" x14ac:dyDescent="0.15">
      <c r="A196" s="11" t="s">
        <v>925</v>
      </c>
      <c r="B196" s="37">
        <v>-5.1642685104022097E-2</v>
      </c>
      <c r="C196" s="41">
        <v>6.4218001481780501E-2</v>
      </c>
      <c r="D196" s="41">
        <v>0.12257500348492099</v>
      </c>
      <c r="E196" s="17" t="s">
        <v>53941</v>
      </c>
      <c r="F196" s="2"/>
      <c r="G196" s="2"/>
      <c r="H196" s="2"/>
      <c r="I196" s="2"/>
      <c r="J196" s="2"/>
      <c r="K196" s="2"/>
      <c r="L196" s="2"/>
      <c r="M196" s="2"/>
      <c r="N196" s="2"/>
      <c r="O196" s="2"/>
      <c r="P196" s="2"/>
      <c r="Q196" s="2"/>
      <c r="R196" s="2"/>
      <c r="S196" s="2"/>
      <c r="T196" s="2"/>
      <c r="U196" s="2"/>
      <c r="V196" s="2"/>
      <c r="W196" s="2"/>
      <c r="X196" s="2"/>
      <c r="Y196" s="2"/>
      <c r="Z196" s="2"/>
    </row>
    <row r="197" spans="1:26" ht="13" x14ac:dyDescent="0.15">
      <c r="A197" s="11" t="s">
        <v>928</v>
      </c>
      <c r="B197" s="37">
        <v>-0.142439736084083</v>
      </c>
      <c r="C197" s="41">
        <v>2.94056132361197E-7</v>
      </c>
      <c r="D197" s="41">
        <v>1.8226464323539399E-6</v>
      </c>
      <c r="E197" s="17" t="s">
        <v>53942</v>
      </c>
      <c r="F197" s="2"/>
      <c r="G197" s="2"/>
      <c r="H197" s="2"/>
      <c r="I197" s="2"/>
      <c r="J197" s="2"/>
      <c r="K197" s="2"/>
      <c r="L197" s="2"/>
      <c r="M197" s="2"/>
      <c r="N197" s="2"/>
      <c r="O197" s="2"/>
      <c r="P197" s="2"/>
      <c r="Q197" s="2"/>
      <c r="R197" s="2"/>
      <c r="S197" s="2"/>
      <c r="T197" s="2"/>
      <c r="U197" s="2"/>
      <c r="V197" s="2"/>
      <c r="W197" s="2"/>
      <c r="X197" s="2"/>
      <c r="Y197" s="2"/>
      <c r="Z197" s="2"/>
    </row>
    <row r="198" spans="1:26" ht="13" x14ac:dyDescent="0.15">
      <c r="A198" s="11" t="s">
        <v>931</v>
      </c>
      <c r="B198" s="37">
        <v>2.6207838226580901E-2</v>
      </c>
      <c r="C198" s="41">
        <v>0.347876262817996</v>
      </c>
      <c r="D198" s="41">
        <v>0.475897770824669</v>
      </c>
      <c r="E198" s="17" t="s">
        <v>53941</v>
      </c>
      <c r="F198" s="2"/>
      <c r="G198" s="2"/>
      <c r="H198" s="2"/>
      <c r="I198" s="2"/>
      <c r="J198" s="2"/>
      <c r="K198" s="2"/>
      <c r="L198" s="2"/>
      <c r="M198" s="2"/>
      <c r="N198" s="2"/>
      <c r="O198" s="2"/>
      <c r="P198" s="2"/>
      <c r="Q198" s="2"/>
      <c r="R198" s="2"/>
      <c r="S198" s="2"/>
      <c r="T198" s="2"/>
      <c r="U198" s="2"/>
      <c r="V198" s="2"/>
      <c r="W198" s="2"/>
      <c r="X198" s="2"/>
      <c r="Y198" s="2"/>
      <c r="Z198" s="2"/>
    </row>
    <row r="199" spans="1:26" ht="13" x14ac:dyDescent="0.15">
      <c r="A199" s="11" t="s">
        <v>937</v>
      </c>
      <c r="B199" s="37">
        <v>-7.16095800801997E-2</v>
      </c>
      <c r="C199" s="41">
        <v>1.02352080564799E-2</v>
      </c>
      <c r="D199" s="41">
        <v>2.5215042220497499E-2</v>
      </c>
      <c r="E199" s="17" t="s">
        <v>53942</v>
      </c>
      <c r="F199" s="2"/>
      <c r="G199" s="2"/>
      <c r="H199" s="2"/>
      <c r="I199" s="2"/>
      <c r="J199" s="2"/>
      <c r="K199" s="2"/>
      <c r="L199" s="2"/>
      <c r="M199" s="2"/>
      <c r="N199" s="2"/>
      <c r="O199" s="2"/>
      <c r="P199" s="2"/>
      <c r="Q199" s="2"/>
      <c r="R199" s="2"/>
      <c r="S199" s="2"/>
      <c r="T199" s="2"/>
      <c r="U199" s="2"/>
      <c r="V199" s="2"/>
      <c r="W199" s="2"/>
      <c r="X199" s="2"/>
      <c r="Y199" s="2"/>
      <c r="Z199" s="2"/>
    </row>
    <row r="200" spans="1:26" ht="13" x14ac:dyDescent="0.15">
      <c r="A200" s="11" t="s">
        <v>940</v>
      </c>
      <c r="B200" s="37">
        <v>-4.4991199174682702E-4</v>
      </c>
      <c r="C200" s="41">
        <v>0.98714483766833505</v>
      </c>
      <c r="D200" s="41">
        <v>0.99103487777529997</v>
      </c>
      <c r="E200" s="17" t="s">
        <v>53941</v>
      </c>
      <c r="F200" s="2"/>
      <c r="G200" s="2"/>
      <c r="H200" s="2"/>
      <c r="I200" s="2"/>
      <c r="J200" s="2"/>
      <c r="K200" s="2"/>
      <c r="L200" s="2"/>
      <c r="M200" s="2"/>
      <c r="N200" s="2"/>
      <c r="O200" s="2"/>
      <c r="P200" s="2"/>
      <c r="Q200" s="2"/>
      <c r="R200" s="2"/>
      <c r="S200" s="2"/>
      <c r="T200" s="2"/>
      <c r="U200" s="2"/>
      <c r="V200" s="2"/>
      <c r="W200" s="2"/>
      <c r="X200" s="2"/>
      <c r="Y200" s="2"/>
      <c r="Z200" s="2"/>
    </row>
    <row r="201" spans="1:26" ht="13" x14ac:dyDescent="0.15">
      <c r="A201" s="11" t="s">
        <v>943</v>
      </c>
      <c r="B201" s="37">
        <v>7.7251080993651605E-2</v>
      </c>
      <c r="C201" s="41">
        <v>5.5943212160616696E-3</v>
      </c>
      <c r="D201" s="41">
        <v>1.4757433552714401E-2</v>
      </c>
      <c r="E201" s="17" t="s">
        <v>53942</v>
      </c>
      <c r="F201" s="2"/>
      <c r="G201" s="2"/>
      <c r="H201" s="2"/>
      <c r="I201" s="2"/>
      <c r="J201" s="2"/>
      <c r="K201" s="2"/>
      <c r="L201" s="2"/>
      <c r="M201" s="2"/>
      <c r="N201" s="2"/>
      <c r="O201" s="2"/>
      <c r="P201" s="2"/>
      <c r="Q201" s="2"/>
      <c r="R201" s="2"/>
      <c r="S201" s="2"/>
      <c r="T201" s="2"/>
      <c r="U201" s="2"/>
      <c r="V201" s="2"/>
      <c r="W201" s="2"/>
      <c r="X201" s="2"/>
      <c r="Y201" s="2"/>
      <c r="Z201" s="2"/>
    </row>
    <row r="202" spans="1:26" ht="13" x14ac:dyDescent="0.15">
      <c r="A202" s="11" t="s">
        <v>946</v>
      </c>
      <c r="B202" s="37">
        <v>0.21389355131350199</v>
      </c>
      <c r="C202" s="41">
        <v>9.2025786466041502E-15</v>
      </c>
      <c r="D202" s="41">
        <v>1.35110586493324E-13</v>
      </c>
      <c r="E202" s="17" t="s">
        <v>53942</v>
      </c>
      <c r="F202" s="2"/>
      <c r="G202" s="2"/>
      <c r="H202" s="2"/>
      <c r="I202" s="2"/>
      <c r="J202" s="2"/>
      <c r="K202" s="2"/>
      <c r="L202" s="2"/>
      <c r="M202" s="2"/>
      <c r="N202" s="2"/>
      <c r="O202" s="2"/>
      <c r="P202" s="2"/>
      <c r="Q202" s="2"/>
      <c r="R202" s="2"/>
      <c r="S202" s="2"/>
      <c r="T202" s="2"/>
      <c r="U202" s="2"/>
      <c r="V202" s="2"/>
      <c r="W202" s="2"/>
      <c r="X202" s="2"/>
      <c r="Y202" s="2"/>
      <c r="Z202" s="2"/>
    </row>
    <row r="203" spans="1:26" ht="13" x14ac:dyDescent="0.15">
      <c r="A203" s="11" t="s">
        <v>948</v>
      </c>
      <c r="B203" s="37">
        <v>-3.6808025450212903E-2</v>
      </c>
      <c r="C203" s="41">
        <v>0.18729744640912599</v>
      </c>
      <c r="D203" s="41">
        <v>0.29116239396327898</v>
      </c>
      <c r="E203" s="17" t="s">
        <v>53941</v>
      </c>
      <c r="F203" s="2"/>
      <c r="G203" s="2"/>
      <c r="H203" s="2"/>
      <c r="I203" s="2"/>
      <c r="J203" s="2"/>
      <c r="K203" s="2"/>
      <c r="L203" s="2"/>
      <c r="M203" s="2"/>
      <c r="N203" s="2"/>
      <c r="O203" s="2"/>
      <c r="P203" s="2"/>
      <c r="Q203" s="2"/>
      <c r="R203" s="2"/>
      <c r="S203" s="2"/>
      <c r="T203" s="2"/>
      <c r="U203" s="2"/>
      <c r="V203" s="2"/>
      <c r="W203" s="2"/>
      <c r="X203" s="2"/>
      <c r="Y203" s="2"/>
      <c r="Z203" s="2"/>
    </row>
    <row r="204" spans="1:26" ht="13" x14ac:dyDescent="0.15">
      <c r="A204" s="11" t="s">
        <v>951</v>
      </c>
      <c r="B204" s="37">
        <v>-1.7848323652614399E-2</v>
      </c>
      <c r="C204" s="41">
        <v>0.52266988973184003</v>
      </c>
      <c r="D204" s="41">
        <v>0.64354145254148998</v>
      </c>
      <c r="E204" s="17" t="s">
        <v>53941</v>
      </c>
      <c r="F204" s="2"/>
      <c r="G204" s="2"/>
      <c r="H204" s="2"/>
      <c r="I204" s="2"/>
      <c r="J204" s="2"/>
      <c r="K204" s="2"/>
      <c r="L204" s="2"/>
      <c r="M204" s="2"/>
      <c r="N204" s="2"/>
      <c r="O204" s="2"/>
      <c r="P204" s="2"/>
      <c r="Q204" s="2"/>
      <c r="R204" s="2"/>
      <c r="S204" s="2"/>
      <c r="T204" s="2"/>
      <c r="U204" s="2"/>
      <c r="V204" s="2"/>
      <c r="W204" s="2"/>
      <c r="X204" s="2"/>
      <c r="Y204" s="2"/>
      <c r="Z204" s="2"/>
    </row>
    <row r="205" spans="1:26" ht="13" x14ac:dyDescent="0.15">
      <c r="A205" s="11" t="s">
        <v>53952</v>
      </c>
      <c r="B205" s="37">
        <v>0.17712050163946</v>
      </c>
      <c r="C205" s="41">
        <v>1.6196540261102199E-10</v>
      </c>
      <c r="D205" s="41">
        <v>1.48527894444871E-9</v>
      </c>
      <c r="E205" s="17" t="s">
        <v>53942</v>
      </c>
      <c r="F205" s="2"/>
      <c r="G205" s="2"/>
      <c r="H205" s="2"/>
      <c r="I205" s="2"/>
      <c r="J205" s="2"/>
      <c r="K205" s="2"/>
      <c r="L205" s="2"/>
      <c r="M205" s="2"/>
      <c r="N205" s="2"/>
      <c r="O205" s="2"/>
      <c r="P205" s="2"/>
      <c r="Q205" s="2"/>
      <c r="R205" s="2"/>
      <c r="S205" s="2"/>
      <c r="T205" s="2"/>
      <c r="U205" s="2"/>
      <c r="V205" s="2"/>
      <c r="W205" s="2"/>
      <c r="X205" s="2"/>
      <c r="Y205" s="2"/>
      <c r="Z205" s="2"/>
    </row>
    <row r="206" spans="1:26" ht="13" x14ac:dyDescent="0.15">
      <c r="A206" s="11" t="s">
        <v>957</v>
      </c>
      <c r="B206" s="37">
        <v>-0.13905933391321099</v>
      </c>
      <c r="C206" s="41">
        <v>5.60576516788984E-7</v>
      </c>
      <c r="D206" s="41">
        <v>3.3299059660208899E-6</v>
      </c>
      <c r="E206" s="17" t="s">
        <v>53942</v>
      </c>
      <c r="F206" s="2"/>
      <c r="G206" s="2"/>
      <c r="H206" s="2"/>
      <c r="I206" s="2"/>
      <c r="J206" s="2"/>
      <c r="K206" s="2"/>
      <c r="L206" s="2"/>
      <c r="M206" s="2"/>
      <c r="N206" s="2"/>
      <c r="O206" s="2"/>
      <c r="P206" s="2"/>
      <c r="Q206" s="2"/>
      <c r="R206" s="2"/>
      <c r="S206" s="2"/>
      <c r="T206" s="2"/>
      <c r="U206" s="2"/>
      <c r="V206" s="2"/>
      <c r="W206" s="2"/>
      <c r="X206" s="2"/>
      <c r="Y206" s="2"/>
      <c r="Z206" s="2"/>
    </row>
    <row r="207" spans="1:26" ht="13" x14ac:dyDescent="0.15">
      <c r="A207" s="11" t="s">
        <v>960</v>
      </c>
      <c r="B207" s="37">
        <v>-5.7512074128083603E-2</v>
      </c>
      <c r="C207" s="41">
        <v>3.9271635220683498E-2</v>
      </c>
      <c r="D207" s="41">
        <v>8.0757364439336704E-2</v>
      </c>
      <c r="E207" s="17" t="s">
        <v>53943</v>
      </c>
      <c r="F207" s="2"/>
      <c r="G207" s="2"/>
      <c r="H207" s="2"/>
      <c r="I207" s="2"/>
      <c r="J207" s="2"/>
      <c r="K207" s="2"/>
      <c r="L207" s="2"/>
      <c r="M207" s="2"/>
      <c r="N207" s="2"/>
      <c r="O207" s="2"/>
      <c r="P207" s="2"/>
      <c r="Q207" s="2"/>
      <c r="R207" s="2"/>
      <c r="S207" s="2"/>
      <c r="T207" s="2"/>
      <c r="U207" s="2"/>
      <c r="V207" s="2"/>
      <c r="W207" s="2"/>
      <c r="X207" s="2"/>
      <c r="Y207" s="2"/>
      <c r="Z207" s="2"/>
    </row>
    <row r="208" spans="1:26" ht="13" x14ac:dyDescent="0.15">
      <c r="A208" s="11" t="s">
        <v>963</v>
      </c>
      <c r="B208" s="37">
        <v>-0.156025563436168</v>
      </c>
      <c r="C208" s="41">
        <v>1.8870101794736999E-8</v>
      </c>
      <c r="D208" s="41">
        <v>1.37138464793251E-7</v>
      </c>
      <c r="E208" s="17" t="s">
        <v>53942</v>
      </c>
      <c r="F208" s="2"/>
      <c r="G208" s="2"/>
      <c r="H208" s="2"/>
      <c r="I208" s="2"/>
      <c r="J208" s="2"/>
      <c r="K208" s="2"/>
      <c r="L208" s="2"/>
      <c r="M208" s="2"/>
      <c r="N208" s="2"/>
      <c r="O208" s="2"/>
      <c r="P208" s="2"/>
      <c r="Q208" s="2"/>
      <c r="R208" s="2"/>
      <c r="S208" s="2"/>
      <c r="T208" s="2"/>
      <c r="U208" s="2"/>
      <c r="V208" s="2"/>
      <c r="W208" s="2"/>
      <c r="X208" s="2"/>
      <c r="Y208" s="2"/>
      <c r="Z208" s="2"/>
    </row>
    <row r="209" spans="1:26" ht="13" x14ac:dyDescent="0.15">
      <c r="A209" s="11" t="s">
        <v>966</v>
      </c>
      <c r="B209" s="37">
        <v>-0.12029668884233501</v>
      </c>
      <c r="C209" s="41">
        <v>1.5338068327591799E-5</v>
      </c>
      <c r="D209" s="41">
        <v>7.1799943040755994E-5</v>
      </c>
      <c r="E209" s="17" t="s">
        <v>53942</v>
      </c>
      <c r="F209" s="2"/>
      <c r="G209" s="2"/>
      <c r="H209" s="2"/>
      <c r="I209" s="2"/>
      <c r="J209" s="2"/>
      <c r="K209" s="2"/>
      <c r="L209" s="2"/>
      <c r="M209" s="2"/>
      <c r="N209" s="2"/>
      <c r="O209" s="2"/>
      <c r="P209" s="2"/>
      <c r="Q209" s="2"/>
      <c r="R209" s="2"/>
      <c r="S209" s="2"/>
      <c r="T209" s="2"/>
      <c r="U209" s="2"/>
      <c r="V209" s="2"/>
      <c r="W209" s="2"/>
      <c r="X209" s="2"/>
      <c r="Y209" s="2"/>
      <c r="Z209" s="2"/>
    </row>
    <row r="210" spans="1:26" ht="13" x14ac:dyDescent="0.15">
      <c r="A210" s="11" t="s">
        <v>969</v>
      </c>
      <c r="B210" s="37">
        <v>-4.2286596166073297E-2</v>
      </c>
      <c r="C210" s="41">
        <v>0.12976082902453501</v>
      </c>
      <c r="D210" s="41">
        <v>0.217039545439773</v>
      </c>
      <c r="E210" s="17" t="s">
        <v>53941</v>
      </c>
      <c r="F210" s="2"/>
      <c r="G210" s="2"/>
      <c r="H210" s="2"/>
      <c r="I210" s="2"/>
      <c r="J210" s="2"/>
      <c r="K210" s="2"/>
      <c r="L210" s="2"/>
      <c r="M210" s="2"/>
      <c r="N210" s="2"/>
      <c r="O210" s="2"/>
      <c r="P210" s="2"/>
      <c r="Q210" s="2"/>
      <c r="R210" s="2"/>
      <c r="S210" s="2"/>
      <c r="T210" s="2"/>
      <c r="U210" s="2"/>
      <c r="V210" s="2"/>
      <c r="W210" s="2"/>
      <c r="X210" s="2"/>
      <c r="Y210" s="2"/>
      <c r="Z210" s="2"/>
    </row>
    <row r="211" spans="1:26" ht="13" x14ac:dyDescent="0.15">
      <c r="A211" s="11" t="s">
        <v>972</v>
      </c>
      <c r="B211" s="37">
        <v>0.105878500658991</v>
      </c>
      <c r="C211" s="41">
        <v>1.4329287701824801E-4</v>
      </c>
      <c r="D211" s="41">
        <v>5.5763372622764104E-4</v>
      </c>
      <c r="E211" s="17" t="s">
        <v>53942</v>
      </c>
      <c r="F211" s="2"/>
      <c r="G211" s="2"/>
      <c r="H211" s="2"/>
      <c r="I211" s="2"/>
      <c r="J211" s="2"/>
      <c r="K211" s="2"/>
      <c r="L211" s="2"/>
      <c r="M211" s="2"/>
      <c r="N211" s="2"/>
      <c r="O211" s="2"/>
      <c r="P211" s="2"/>
      <c r="Q211" s="2"/>
      <c r="R211" s="2"/>
      <c r="S211" s="2"/>
      <c r="T211" s="2"/>
      <c r="U211" s="2"/>
      <c r="V211" s="2"/>
      <c r="W211" s="2"/>
      <c r="X211" s="2"/>
      <c r="Y211" s="2"/>
      <c r="Z211" s="2"/>
    </row>
    <row r="212" spans="1:26" ht="13" x14ac:dyDescent="0.15">
      <c r="A212" s="11" t="s">
        <v>975</v>
      </c>
      <c r="B212" s="37">
        <v>-0.22261131686282901</v>
      </c>
      <c r="C212" s="41">
        <v>6.8213202599273602E-16</v>
      </c>
      <c r="D212" s="41">
        <v>1.1331187426062099E-14</v>
      </c>
      <c r="E212" s="17" t="s">
        <v>53942</v>
      </c>
      <c r="F212" s="2"/>
      <c r="G212" s="2"/>
      <c r="H212" s="2"/>
      <c r="I212" s="2"/>
      <c r="J212" s="2"/>
      <c r="K212" s="2"/>
      <c r="L212" s="2"/>
      <c r="M212" s="2"/>
      <c r="N212" s="2"/>
      <c r="O212" s="2"/>
      <c r="P212" s="2"/>
      <c r="Q212" s="2"/>
      <c r="R212" s="2"/>
      <c r="S212" s="2"/>
      <c r="T212" s="2"/>
      <c r="U212" s="2"/>
      <c r="V212" s="2"/>
      <c r="W212" s="2"/>
      <c r="X212" s="2"/>
      <c r="Y212" s="2"/>
      <c r="Z212" s="2"/>
    </row>
    <row r="213" spans="1:26" ht="13" x14ac:dyDescent="0.15">
      <c r="A213" s="11" t="s">
        <v>978</v>
      </c>
      <c r="B213" s="37">
        <v>-0.111431130703109</v>
      </c>
      <c r="C213" s="41">
        <v>6.2532325551074898E-5</v>
      </c>
      <c r="D213" s="41">
        <v>2.61180273530136E-4</v>
      </c>
      <c r="E213" s="17" t="s">
        <v>53942</v>
      </c>
      <c r="F213" s="2"/>
      <c r="G213" s="2"/>
      <c r="H213" s="2"/>
      <c r="I213" s="2"/>
      <c r="J213" s="2"/>
      <c r="K213" s="2"/>
      <c r="L213" s="2"/>
      <c r="M213" s="2"/>
      <c r="N213" s="2"/>
      <c r="O213" s="2"/>
      <c r="P213" s="2"/>
      <c r="Q213" s="2"/>
      <c r="R213" s="2"/>
      <c r="S213" s="2"/>
      <c r="T213" s="2"/>
      <c r="U213" s="2"/>
      <c r="V213" s="2"/>
      <c r="W213" s="2"/>
      <c r="X213" s="2"/>
      <c r="Y213" s="2"/>
      <c r="Z213" s="2"/>
    </row>
    <row r="214" spans="1:26" ht="13" x14ac:dyDescent="0.15">
      <c r="A214" s="11" t="s">
        <v>981</v>
      </c>
      <c r="B214" s="37">
        <v>3.3714705082078703E-2</v>
      </c>
      <c r="C214" s="41">
        <v>0.22714932168510299</v>
      </c>
      <c r="D214" s="41">
        <v>0.338974886108108</v>
      </c>
      <c r="E214" s="17" t="s">
        <v>53941</v>
      </c>
      <c r="F214" s="2"/>
      <c r="G214" s="2"/>
      <c r="H214" s="2"/>
      <c r="I214" s="2"/>
      <c r="J214" s="2"/>
      <c r="K214" s="2"/>
      <c r="L214" s="2"/>
      <c r="M214" s="2"/>
      <c r="N214" s="2"/>
      <c r="O214" s="2"/>
      <c r="P214" s="2"/>
      <c r="Q214" s="2"/>
      <c r="R214" s="2"/>
      <c r="S214" s="2"/>
      <c r="T214" s="2"/>
      <c r="U214" s="2"/>
      <c r="V214" s="2"/>
      <c r="W214" s="2"/>
      <c r="X214" s="2"/>
      <c r="Y214" s="2"/>
      <c r="Z214" s="2"/>
    </row>
    <row r="215" spans="1:26" ht="13" x14ac:dyDescent="0.15">
      <c r="A215" s="11" t="s">
        <v>984</v>
      </c>
      <c r="B215" s="37">
        <v>0.26690652745858301</v>
      </c>
      <c r="C215" s="41">
        <v>2.1254543536308398E-22</v>
      </c>
      <c r="D215" s="41">
        <v>6.9012377852791995E-21</v>
      </c>
      <c r="E215" s="17" t="s">
        <v>53942</v>
      </c>
      <c r="F215" s="2"/>
      <c r="G215" s="2"/>
      <c r="H215" s="2"/>
      <c r="I215" s="2"/>
      <c r="J215" s="2"/>
      <c r="K215" s="2"/>
      <c r="L215" s="2"/>
      <c r="M215" s="2"/>
      <c r="N215" s="2"/>
      <c r="O215" s="2"/>
      <c r="P215" s="2"/>
      <c r="Q215" s="2"/>
      <c r="R215" s="2"/>
      <c r="S215" s="2"/>
      <c r="T215" s="2"/>
      <c r="U215" s="2"/>
      <c r="V215" s="2"/>
      <c r="W215" s="2"/>
      <c r="X215" s="2"/>
      <c r="Y215" s="2"/>
      <c r="Z215" s="2"/>
    </row>
    <row r="216" spans="1:26" ht="13" x14ac:dyDescent="0.15">
      <c r="A216" s="11" t="s">
        <v>53953</v>
      </c>
      <c r="B216" s="37">
        <v>-0.119210019072319</v>
      </c>
      <c r="C216" s="41">
        <v>1.83202849051387E-5</v>
      </c>
      <c r="D216" s="41">
        <v>8.4401058984529995E-5</v>
      </c>
      <c r="E216" s="17" t="s">
        <v>53942</v>
      </c>
      <c r="F216" s="2"/>
      <c r="G216" s="2"/>
      <c r="H216" s="2"/>
      <c r="I216" s="2"/>
      <c r="J216" s="2"/>
      <c r="K216" s="2"/>
      <c r="L216" s="2"/>
      <c r="M216" s="2"/>
      <c r="N216" s="2"/>
      <c r="O216" s="2"/>
      <c r="P216" s="2"/>
      <c r="Q216" s="2"/>
      <c r="R216" s="2"/>
      <c r="S216" s="2"/>
      <c r="T216" s="2"/>
      <c r="U216" s="2"/>
      <c r="V216" s="2"/>
      <c r="W216" s="2"/>
      <c r="X216" s="2"/>
      <c r="Y216" s="2"/>
      <c r="Z216" s="2"/>
    </row>
    <row r="217" spans="1:26" ht="13" x14ac:dyDescent="0.15">
      <c r="A217" s="11" t="s">
        <v>990</v>
      </c>
      <c r="B217" s="37">
        <v>2.7630658073951798E-2</v>
      </c>
      <c r="C217" s="41">
        <v>0.32232157240665299</v>
      </c>
      <c r="D217" s="41">
        <v>0.44917967928386499</v>
      </c>
      <c r="E217" s="17" t="s">
        <v>53941</v>
      </c>
      <c r="F217" s="2"/>
      <c r="G217" s="2"/>
      <c r="H217" s="2"/>
      <c r="I217" s="2"/>
      <c r="J217" s="2"/>
      <c r="K217" s="2"/>
      <c r="L217" s="2"/>
      <c r="M217" s="2"/>
      <c r="N217" s="2"/>
      <c r="O217" s="2"/>
      <c r="P217" s="2"/>
      <c r="Q217" s="2"/>
      <c r="R217" s="2"/>
      <c r="S217" s="2"/>
      <c r="T217" s="2"/>
      <c r="U217" s="2"/>
      <c r="V217" s="2"/>
      <c r="W217" s="2"/>
      <c r="X217" s="2"/>
      <c r="Y217" s="2"/>
      <c r="Z217" s="2"/>
    </row>
    <row r="218" spans="1:26" ht="13" x14ac:dyDescent="0.15">
      <c r="A218" s="11" t="s">
        <v>993</v>
      </c>
      <c r="B218" s="37">
        <v>0.156091800024866</v>
      </c>
      <c r="C218" s="41">
        <v>1.86078739362241E-8</v>
      </c>
      <c r="D218" s="41">
        <v>1.3557165296391899E-7</v>
      </c>
      <c r="E218" s="17" t="s">
        <v>53942</v>
      </c>
      <c r="F218" s="2"/>
      <c r="G218" s="2"/>
      <c r="H218" s="2"/>
      <c r="I218" s="2"/>
      <c r="J218" s="2"/>
      <c r="K218" s="2"/>
      <c r="L218" s="2"/>
      <c r="M218" s="2"/>
      <c r="N218" s="2"/>
      <c r="O218" s="2"/>
      <c r="P218" s="2"/>
      <c r="Q218" s="2"/>
      <c r="R218" s="2"/>
      <c r="S218" s="2"/>
      <c r="T218" s="2"/>
      <c r="U218" s="2"/>
      <c r="V218" s="2"/>
      <c r="W218" s="2"/>
      <c r="X218" s="2"/>
      <c r="Y218" s="2"/>
      <c r="Z218" s="2"/>
    </row>
    <row r="219" spans="1:26" ht="13" x14ac:dyDescent="0.15">
      <c r="A219" s="11" t="s">
        <v>996</v>
      </c>
      <c r="B219" s="37">
        <v>-6.5943818703308996E-2</v>
      </c>
      <c r="C219" s="41">
        <v>1.8071281952541401E-2</v>
      </c>
      <c r="D219" s="41">
        <v>4.1528234494891701E-2</v>
      </c>
      <c r="E219" s="17" t="s">
        <v>53942</v>
      </c>
      <c r="F219" s="2"/>
      <c r="G219" s="2"/>
      <c r="H219" s="2"/>
      <c r="I219" s="2"/>
      <c r="J219" s="2"/>
      <c r="K219" s="2"/>
      <c r="L219" s="2"/>
      <c r="M219" s="2"/>
      <c r="N219" s="2"/>
      <c r="O219" s="2"/>
      <c r="P219" s="2"/>
      <c r="Q219" s="2"/>
      <c r="R219" s="2"/>
      <c r="S219" s="2"/>
      <c r="T219" s="2"/>
      <c r="U219" s="2"/>
      <c r="V219" s="2"/>
      <c r="W219" s="2"/>
      <c r="X219" s="2"/>
      <c r="Y219" s="2"/>
      <c r="Z219" s="2"/>
    </row>
    <row r="220" spans="1:26" ht="13" x14ac:dyDescent="0.15">
      <c r="A220" s="11" t="s">
        <v>999</v>
      </c>
      <c r="B220" s="37">
        <v>-6.4060521210515406E-2</v>
      </c>
      <c r="C220" s="41">
        <v>2.1647589029237999E-2</v>
      </c>
      <c r="D220" s="41">
        <v>4.8332981035326301E-2</v>
      </c>
      <c r="E220" s="17" t="s">
        <v>53942</v>
      </c>
      <c r="F220" s="2"/>
      <c r="G220" s="2"/>
      <c r="H220" s="2"/>
      <c r="I220" s="2"/>
      <c r="J220" s="2"/>
      <c r="K220" s="2"/>
      <c r="L220" s="2"/>
      <c r="M220" s="2"/>
      <c r="N220" s="2"/>
      <c r="O220" s="2"/>
      <c r="P220" s="2"/>
      <c r="Q220" s="2"/>
      <c r="R220" s="2"/>
      <c r="S220" s="2"/>
      <c r="T220" s="2"/>
      <c r="U220" s="2"/>
      <c r="V220" s="2"/>
      <c r="W220" s="2"/>
      <c r="X220" s="2"/>
      <c r="Y220" s="2"/>
      <c r="Z220" s="2"/>
    </row>
    <row r="221" spans="1:26" ht="13" x14ac:dyDescent="0.15">
      <c r="A221" s="11" t="s">
        <v>1002</v>
      </c>
      <c r="B221" s="37">
        <v>-0.20170248815852401</v>
      </c>
      <c r="C221" s="41">
        <v>2.9097180340094698E-13</v>
      </c>
      <c r="D221" s="41">
        <v>3.5993831169640499E-12</v>
      </c>
      <c r="E221" s="17" t="s">
        <v>53942</v>
      </c>
      <c r="F221" s="2"/>
      <c r="G221" s="2"/>
      <c r="H221" s="2"/>
      <c r="I221" s="2"/>
      <c r="J221" s="2"/>
      <c r="K221" s="2"/>
      <c r="L221" s="2"/>
      <c r="M221" s="2"/>
      <c r="N221" s="2"/>
      <c r="O221" s="2"/>
      <c r="P221" s="2"/>
      <c r="Q221" s="2"/>
      <c r="R221" s="2"/>
      <c r="S221" s="2"/>
      <c r="T221" s="2"/>
      <c r="U221" s="2"/>
      <c r="V221" s="2"/>
      <c r="W221" s="2"/>
      <c r="X221" s="2"/>
      <c r="Y221" s="2"/>
      <c r="Z221" s="2"/>
    </row>
    <row r="222" spans="1:26" ht="13" x14ac:dyDescent="0.15">
      <c r="A222" s="11" t="s">
        <v>1005</v>
      </c>
      <c r="B222" s="37">
        <v>-0.181971833949677</v>
      </c>
      <c r="C222" s="41">
        <v>4.9737552681509101E-11</v>
      </c>
      <c r="D222" s="41">
        <v>4.8519149545351304E-10</v>
      </c>
      <c r="E222" s="17" t="s">
        <v>53942</v>
      </c>
      <c r="F222" s="2"/>
      <c r="G222" s="2"/>
      <c r="H222" s="2"/>
      <c r="I222" s="2"/>
      <c r="J222" s="2"/>
      <c r="K222" s="2"/>
      <c r="L222" s="2"/>
      <c r="M222" s="2"/>
      <c r="N222" s="2"/>
      <c r="O222" s="2"/>
      <c r="P222" s="2"/>
      <c r="Q222" s="2"/>
      <c r="R222" s="2"/>
      <c r="S222" s="2"/>
      <c r="T222" s="2"/>
      <c r="U222" s="2"/>
      <c r="V222" s="2"/>
      <c r="W222" s="2"/>
      <c r="X222" s="2"/>
      <c r="Y222" s="2"/>
      <c r="Z222" s="2"/>
    </row>
    <row r="223" spans="1:26" ht="13" x14ac:dyDescent="0.15">
      <c r="A223" s="11" t="s">
        <v>1008</v>
      </c>
      <c r="B223" s="37">
        <v>2.4609150684095998E-2</v>
      </c>
      <c r="C223" s="41">
        <v>0.37808152963936398</v>
      </c>
      <c r="D223" s="41">
        <v>0.50416651681726299</v>
      </c>
      <c r="E223" s="17" t="s">
        <v>53941</v>
      </c>
      <c r="F223" s="2"/>
      <c r="G223" s="2"/>
      <c r="H223" s="2"/>
      <c r="I223" s="2"/>
      <c r="J223" s="2"/>
      <c r="K223" s="2"/>
      <c r="L223" s="2"/>
      <c r="M223" s="2"/>
      <c r="N223" s="2"/>
      <c r="O223" s="2"/>
      <c r="P223" s="2"/>
      <c r="Q223" s="2"/>
      <c r="R223" s="2"/>
      <c r="S223" s="2"/>
      <c r="T223" s="2"/>
      <c r="U223" s="2"/>
      <c r="V223" s="2"/>
      <c r="W223" s="2"/>
      <c r="X223" s="2"/>
      <c r="Y223" s="2"/>
      <c r="Z223" s="2"/>
    </row>
    <row r="224" spans="1:26" ht="13" x14ac:dyDescent="0.15">
      <c r="A224" s="11" t="s">
        <v>1011</v>
      </c>
      <c r="B224" s="37">
        <v>-9.0788763858971305E-2</v>
      </c>
      <c r="C224" s="41">
        <v>1.1217726541890201E-3</v>
      </c>
      <c r="D224" s="41">
        <v>3.46914160183775E-3</v>
      </c>
      <c r="E224" s="17" t="s">
        <v>53942</v>
      </c>
      <c r="F224" s="2"/>
      <c r="G224" s="2"/>
      <c r="H224" s="2"/>
      <c r="I224" s="2"/>
      <c r="J224" s="2"/>
      <c r="K224" s="2"/>
      <c r="L224" s="2"/>
      <c r="M224" s="2"/>
      <c r="N224" s="2"/>
      <c r="O224" s="2"/>
      <c r="P224" s="2"/>
      <c r="Q224" s="2"/>
      <c r="R224" s="2"/>
      <c r="S224" s="2"/>
      <c r="T224" s="2"/>
      <c r="U224" s="2"/>
      <c r="V224" s="2"/>
      <c r="W224" s="2"/>
      <c r="X224" s="2"/>
      <c r="Y224" s="2"/>
      <c r="Z224" s="2"/>
    </row>
    <row r="225" spans="1:26" ht="13" x14ac:dyDescent="0.15">
      <c r="A225" s="11" t="s">
        <v>1014</v>
      </c>
      <c r="B225" s="37">
        <v>0.25071373837435401</v>
      </c>
      <c r="C225" s="41">
        <v>7.1947138227208798E-20</v>
      </c>
      <c r="D225" s="41">
        <v>1.8346520247938199E-18</v>
      </c>
      <c r="E225" s="17" t="s">
        <v>53942</v>
      </c>
      <c r="F225" s="2"/>
      <c r="G225" s="2"/>
      <c r="H225" s="2"/>
      <c r="I225" s="2"/>
      <c r="J225" s="2"/>
      <c r="K225" s="2"/>
      <c r="L225" s="2"/>
      <c r="M225" s="2"/>
      <c r="N225" s="2"/>
      <c r="O225" s="2"/>
      <c r="P225" s="2"/>
      <c r="Q225" s="2"/>
      <c r="R225" s="2"/>
      <c r="S225" s="2"/>
      <c r="T225" s="2"/>
      <c r="U225" s="2"/>
      <c r="V225" s="2"/>
      <c r="W225" s="2"/>
      <c r="X225" s="2"/>
      <c r="Y225" s="2"/>
      <c r="Z225" s="2"/>
    </row>
    <row r="226" spans="1:26" ht="13" x14ac:dyDescent="0.15">
      <c r="A226" s="11" t="s">
        <v>1017</v>
      </c>
      <c r="B226" s="37">
        <v>0.19062818480584801</v>
      </c>
      <c r="C226" s="41">
        <v>5.5771241381208398E-12</v>
      </c>
      <c r="D226" s="41">
        <v>6.0270259737982499E-11</v>
      </c>
      <c r="E226" s="17" t="s">
        <v>53942</v>
      </c>
      <c r="F226" s="2"/>
      <c r="G226" s="2"/>
      <c r="H226" s="2"/>
      <c r="I226" s="2"/>
      <c r="J226" s="2"/>
      <c r="K226" s="2"/>
      <c r="L226" s="2"/>
      <c r="M226" s="2"/>
      <c r="N226" s="2"/>
      <c r="O226" s="2"/>
      <c r="P226" s="2"/>
      <c r="Q226" s="2"/>
      <c r="R226" s="2"/>
      <c r="S226" s="2"/>
      <c r="T226" s="2"/>
      <c r="U226" s="2"/>
      <c r="V226" s="2"/>
      <c r="W226" s="2"/>
      <c r="X226" s="2"/>
      <c r="Y226" s="2"/>
      <c r="Z226" s="2"/>
    </row>
    <row r="227" spans="1:26" ht="13" x14ac:dyDescent="0.15">
      <c r="A227" s="11" t="s">
        <v>1020</v>
      </c>
      <c r="B227" s="37">
        <v>5.6846644115210197E-2</v>
      </c>
      <c r="C227" s="41">
        <v>4.1605939204907003E-2</v>
      </c>
      <c r="D227" s="41">
        <v>8.4638534127827E-2</v>
      </c>
      <c r="E227" s="17" t="s">
        <v>53943</v>
      </c>
      <c r="F227" s="2"/>
      <c r="G227" s="2"/>
      <c r="H227" s="2"/>
      <c r="I227" s="2"/>
      <c r="J227" s="2"/>
      <c r="K227" s="2"/>
      <c r="L227" s="2"/>
      <c r="M227" s="2"/>
      <c r="N227" s="2"/>
      <c r="O227" s="2"/>
      <c r="P227" s="2"/>
      <c r="Q227" s="2"/>
      <c r="R227" s="2"/>
      <c r="S227" s="2"/>
      <c r="T227" s="2"/>
      <c r="U227" s="2"/>
      <c r="V227" s="2"/>
      <c r="W227" s="2"/>
      <c r="X227" s="2"/>
      <c r="Y227" s="2"/>
      <c r="Z227" s="2"/>
    </row>
    <row r="228" spans="1:26" ht="13" x14ac:dyDescent="0.15">
      <c r="A228" s="11" t="s">
        <v>1023</v>
      </c>
      <c r="B228" s="37">
        <v>-0.104763650841869</v>
      </c>
      <c r="C228" s="41">
        <v>1.68456476185902E-4</v>
      </c>
      <c r="D228" s="41">
        <v>6.4689957235458196E-4</v>
      </c>
      <c r="E228" s="17" t="s">
        <v>53942</v>
      </c>
      <c r="F228" s="2"/>
      <c r="G228" s="2"/>
      <c r="H228" s="2"/>
      <c r="I228" s="2"/>
      <c r="J228" s="2"/>
      <c r="K228" s="2"/>
      <c r="L228" s="2"/>
      <c r="M228" s="2"/>
      <c r="N228" s="2"/>
      <c r="O228" s="2"/>
      <c r="P228" s="2"/>
      <c r="Q228" s="2"/>
      <c r="R228" s="2"/>
      <c r="S228" s="2"/>
      <c r="T228" s="2"/>
      <c r="U228" s="2"/>
      <c r="V228" s="2"/>
      <c r="W228" s="2"/>
      <c r="X228" s="2"/>
      <c r="Y228" s="2"/>
      <c r="Z228" s="2"/>
    </row>
    <row r="229" spans="1:26" ht="13" x14ac:dyDescent="0.15">
      <c r="A229" s="11" t="s">
        <v>1026</v>
      </c>
      <c r="B229" s="37">
        <v>-0.19845842830187299</v>
      </c>
      <c r="C229" s="41">
        <v>7.0370023360162799E-13</v>
      </c>
      <c r="D229" s="41">
        <v>8.3838384388521792E-12</v>
      </c>
      <c r="E229" s="17" t="s">
        <v>53942</v>
      </c>
      <c r="F229" s="2"/>
      <c r="G229" s="2"/>
      <c r="H229" s="2"/>
      <c r="I229" s="2"/>
      <c r="J229" s="2"/>
      <c r="K229" s="2"/>
      <c r="L229" s="2"/>
      <c r="M229" s="2"/>
      <c r="N229" s="2"/>
      <c r="O229" s="2"/>
      <c r="P229" s="2"/>
      <c r="Q229" s="2"/>
      <c r="R229" s="2"/>
      <c r="S229" s="2"/>
      <c r="T229" s="2"/>
      <c r="U229" s="2"/>
      <c r="V229" s="2"/>
      <c r="W229" s="2"/>
      <c r="X229" s="2"/>
      <c r="Y229" s="2"/>
      <c r="Z229" s="2"/>
    </row>
    <row r="230" spans="1:26" ht="13" x14ac:dyDescent="0.15">
      <c r="A230" s="11" t="s">
        <v>1029</v>
      </c>
      <c r="B230" s="37">
        <v>0.24884014132468099</v>
      </c>
      <c r="C230" s="41">
        <v>1.37500599297195E-19</v>
      </c>
      <c r="D230" s="41">
        <v>3.4458124323874801E-18</v>
      </c>
      <c r="E230" s="17" t="s">
        <v>53942</v>
      </c>
      <c r="F230" s="2"/>
      <c r="G230" s="2"/>
      <c r="H230" s="2"/>
      <c r="I230" s="2"/>
      <c r="J230" s="2"/>
      <c r="K230" s="2"/>
      <c r="L230" s="2"/>
      <c r="M230" s="2"/>
      <c r="N230" s="2"/>
      <c r="O230" s="2"/>
      <c r="P230" s="2"/>
      <c r="Q230" s="2"/>
      <c r="R230" s="2"/>
      <c r="S230" s="2"/>
      <c r="T230" s="2"/>
      <c r="U230" s="2"/>
      <c r="V230" s="2"/>
      <c r="W230" s="2"/>
      <c r="X230" s="2"/>
      <c r="Y230" s="2"/>
      <c r="Z230" s="2"/>
    </row>
    <row r="231" spans="1:26" ht="13" x14ac:dyDescent="0.15">
      <c r="A231" s="11" t="s">
        <v>1032</v>
      </c>
      <c r="B231" s="37">
        <v>1.63666104383824E-2</v>
      </c>
      <c r="C231" s="41">
        <v>0.55776767390374504</v>
      </c>
      <c r="D231" s="41">
        <v>0.67237653045512102</v>
      </c>
      <c r="E231" s="17" t="s">
        <v>53941</v>
      </c>
      <c r="F231" s="2"/>
      <c r="G231" s="2"/>
      <c r="H231" s="2"/>
      <c r="I231" s="2"/>
      <c r="J231" s="2"/>
      <c r="K231" s="2"/>
      <c r="L231" s="2"/>
      <c r="M231" s="2"/>
      <c r="N231" s="2"/>
      <c r="O231" s="2"/>
      <c r="P231" s="2"/>
      <c r="Q231" s="2"/>
      <c r="R231" s="2"/>
      <c r="S231" s="2"/>
      <c r="T231" s="2"/>
      <c r="U231" s="2"/>
      <c r="V231" s="2"/>
      <c r="W231" s="2"/>
      <c r="X231" s="2"/>
      <c r="Y231" s="2"/>
      <c r="Z231" s="2"/>
    </row>
    <row r="232" spans="1:26" ht="13" x14ac:dyDescent="0.15">
      <c r="A232" s="11" t="s">
        <v>1034</v>
      </c>
      <c r="B232" s="37">
        <v>6.5464359606350206E-2</v>
      </c>
      <c r="C232" s="41">
        <v>1.8928905221848299E-2</v>
      </c>
      <c r="D232" s="41">
        <v>4.3165757574321797E-2</v>
      </c>
      <c r="E232" s="17" t="s">
        <v>53942</v>
      </c>
      <c r="F232" s="2"/>
      <c r="G232" s="2"/>
      <c r="H232" s="2"/>
      <c r="I232" s="2"/>
      <c r="J232" s="2"/>
      <c r="K232" s="2"/>
      <c r="L232" s="2"/>
      <c r="M232" s="2"/>
      <c r="N232" s="2"/>
      <c r="O232" s="2"/>
      <c r="P232" s="2"/>
      <c r="Q232" s="2"/>
      <c r="R232" s="2"/>
      <c r="S232" s="2"/>
      <c r="T232" s="2"/>
      <c r="U232" s="2"/>
      <c r="V232" s="2"/>
      <c r="W232" s="2"/>
      <c r="X232" s="2"/>
      <c r="Y232" s="2"/>
      <c r="Z232" s="2"/>
    </row>
    <row r="233" spans="1:26" ht="13" x14ac:dyDescent="0.15">
      <c r="A233" s="11" t="s">
        <v>1037</v>
      </c>
      <c r="B233" s="37">
        <v>-0.16692770046102801</v>
      </c>
      <c r="C233" s="41">
        <v>1.7408972331253399E-9</v>
      </c>
      <c r="D233" s="41">
        <v>1.4418200161525201E-8</v>
      </c>
      <c r="E233" s="17" t="s">
        <v>53942</v>
      </c>
      <c r="F233" s="2"/>
      <c r="G233" s="2"/>
      <c r="H233" s="2"/>
      <c r="I233" s="2"/>
      <c r="J233" s="2"/>
      <c r="K233" s="2"/>
      <c r="L233" s="2"/>
      <c r="M233" s="2"/>
      <c r="N233" s="2"/>
      <c r="O233" s="2"/>
      <c r="P233" s="2"/>
      <c r="Q233" s="2"/>
      <c r="R233" s="2"/>
      <c r="S233" s="2"/>
      <c r="T233" s="2"/>
      <c r="U233" s="2"/>
      <c r="V233" s="2"/>
      <c r="W233" s="2"/>
      <c r="X233" s="2"/>
      <c r="Y233" s="2"/>
      <c r="Z233" s="2"/>
    </row>
    <row r="234" spans="1:26" ht="13" x14ac:dyDescent="0.15">
      <c r="A234" s="11" t="s">
        <v>1040</v>
      </c>
      <c r="B234" s="37">
        <v>8.9287819682660793E-2</v>
      </c>
      <c r="C234" s="41">
        <v>1.35543094808524E-3</v>
      </c>
      <c r="D234" s="41">
        <v>4.1215876214265599E-3</v>
      </c>
      <c r="E234" s="17" t="s">
        <v>53942</v>
      </c>
      <c r="F234" s="2"/>
      <c r="G234" s="2"/>
      <c r="H234" s="2"/>
      <c r="I234" s="2"/>
      <c r="J234" s="2"/>
      <c r="K234" s="2"/>
      <c r="L234" s="2"/>
      <c r="M234" s="2"/>
      <c r="N234" s="2"/>
      <c r="O234" s="2"/>
      <c r="P234" s="2"/>
      <c r="Q234" s="2"/>
      <c r="R234" s="2"/>
      <c r="S234" s="2"/>
      <c r="T234" s="2"/>
      <c r="U234" s="2"/>
      <c r="V234" s="2"/>
      <c r="W234" s="2"/>
      <c r="X234" s="2"/>
      <c r="Y234" s="2"/>
      <c r="Z234" s="2"/>
    </row>
    <row r="235" spans="1:26" ht="13" x14ac:dyDescent="0.15">
      <c r="A235" s="11" t="s">
        <v>1043</v>
      </c>
      <c r="B235" s="37">
        <v>7.1725648983481494E-2</v>
      </c>
      <c r="C235" s="41">
        <v>1.0112668206940499E-2</v>
      </c>
      <c r="D235" s="41">
        <v>2.4976658009835399E-2</v>
      </c>
      <c r="E235" s="17" t="s">
        <v>53942</v>
      </c>
      <c r="F235" s="2"/>
      <c r="G235" s="2"/>
      <c r="H235" s="2"/>
      <c r="I235" s="2"/>
      <c r="J235" s="2"/>
      <c r="K235" s="2"/>
      <c r="L235" s="2"/>
      <c r="M235" s="2"/>
      <c r="N235" s="2"/>
      <c r="O235" s="2"/>
      <c r="P235" s="2"/>
      <c r="Q235" s="2"/>
      <c r="R235" s="2"/>
      <c r="S235" s="2"/>
      <c r="T235" s="2"/>
      <c r="U235" s="2"/>
      <c r="V235" s="2"/>
      <c r="W235" s="2"/>
      <c r="X235" s="2"/>
      <c r="Y235" s="2"/>
      <c r="Z235" s="2"/>
    </row>
    <row r="236" spans="1:26" ht="13" x14ac:dyDescent="0.15">
      <c r="A236" s="11" t="s">
        <v>1046</v>
      </c>
      <c r="B236" s="37">
        <v>-6.3059256531168104E-2</v>
      </c>
      <c r="C236" s="41">
        <v>2.3788454328971299E-2</v>
      </c>
      <c r="D236" s="41">
        <v>5.2422726282213797E-2</v>
      </c>
      <c r="E236" s="17" t="s">
        <v>53943</v>
      </c>
      <c r="F236" s="2"/>
      <c r="G236" s="2"/>
      <c r="H236" s="2"/>
      <c r="I236" s="2"/>
      <c r="J236" s="2"/>
      <c r="K236" s="2"/>
      <c r="L236" s="2"/>
      <c r="M236" s="2"/>
      <c r="N236" s="2"/>
      <c r="O236" s="2"/>
      <c r="P236" s="2"/>
      <c r="Q236" s="2"/>
      <c r="R236" s="2"/>
      <c r="S236" s="2"/>
      <c r="T236" s="2"/>
      <c r="U236" s="2"/>
      <c r="V236" s="2"/>
      <c r="W236" s="2"/>
      <c r="X236" s="2"/>
      <c r="Y236" s="2"/>
      <c r="Z236" s="2"/>
    </row>
    <row r="237" spans="1:26" ht="13" x14ac:dyDescent="0.15">
      <c r="A237" s="11" t="s">
        <v>1049</v>
      </c>
      <c r="B237" s="37">
        <v>-7.8837327590661005E-2</v>
      </c>
      <c r="C237" s="41">
        <v>4.6880016142131402E-3</v>
      </c>
      <c r="D237" s="41">
        <v>1.26419486943577E-2</v>
      </c>
      <c r="E237" s="17" t="s">
        <v>53942</v>
      </c>
      <c r="F237" s="2"/>
      <c r="G237" s="2"/>
      <c r="H237" s="2"/>
      <c r="I237" s="2"/>
      <c r="J237" s="2"/>
      <c r="K237" s="2"/>
      <c r="L237" s="2"/>
      <c r="M237" s="2"/>
      <c r="N237" s="2"/>
      <c r="O237" s="2"/>
      <c r="P237" s="2"/>
      <c r="Q237" s="2"/>
      <c r="R237" s="2"/>
      <c r="S237" s="2"/>
      <c r="T237" s="2"/>
      <c r="U237" s="2"/>
      <c r="V237" s="2"/>
      <c r="W237" s="2"/>
      <c r="X237" s="2"/>
      <c r="Y237" s="2"/>
      <c r="Z237" s="2"/>
    </row>
    <row r="238" spans="1:26" ht="13" x14ac:dyDescent="0.15">
      <c r="A238" s="11" t="s">
        <v>1052</v>
      </c>
      <c r="B238" s="37">
        <v>-0.116315541328377</v>
      </c>
      <c r="C238" s="41">
        <v>2.9190986114915798E-5</v>
      </c>
      <c r="D238" s="41">
        <v>1.3015060833751501E-4</v>
      </c>
      <c r="E238" s="17" t="s">
        <v>53942</v>
      </c>
      <c r="F238" s="2"/>
      <c r="G238" s="2"/>
      <c r="H238" s="2"/>
      <c r="I238" s="2"/>
      <c r="J238" s="2"/>
      <c r="K238" s="2"/>
      <c r="L238" s="2"/>
      <c r="M238" s="2"/>
      <c r="N238" s="2"/>
      <c r="O238" s="2"/>
      <c r="P238" s="2"/>
      <c r="Q238" s="2"/>
      <c r="R238" s="2"/>
      <c r="S238" s="2"/>
      <c r="T238" s="2"/>
      <c r="U238" s="2"/>
      <c r="V238" s="2"/>
      <c r="W238" s="2"/>
      <c r="X238" s="2"/>
      <c r="Y238" s="2"/>
      <c r="Z238" s="2"/>
    </row>
    <row r="239" spans="1:26" ht="13" x14ac:dyDescent="0.15">
      <c r="A239" s="11" t="s">
        <v>1054</v>
      </c>
      <c r="B239" s="37">
        <v>0.13753832844224301</v>
      </c>
      <c r="C239" s="41">
        <v>7.45723197587469E-7</v>
      </c>
      <c r="D239" s="41">
        <v>4.3530468582063703E-6</v>
      </c>
      <c r="E239" s="17" t="s">
        <v>53942</v>
      </c>
      <c r="F239" s="2"/>
      <c r="G239" s="2"/>
      <c r="H239" s="2"/>
      <c r="I239" s="2"/>
      <c r="J239" s="2"/>
      <c r="K239" s="2"/>
      <c r="L239" s="2"/>
      <c r="M239" s="2"/>
      <c r="N239" s="2"/>
      <c r="O239" s="2"/>
      <c r="P239" s="2"/>
      <c r="Q239" s="2"/>
      <c r="R239" s="2"/>
      <c r="S239" s="2"/>
      <c r="T239" s="2"/>
      <c r="U239" s="2"/>
      <c r="V239" s="2"/>
      <c r="W239" s="2"/>
      <c r="X239" s="2"/>
      <c r="Y239" s="2"/>
      <c r="Z239" s="2"/>
    </row>
    <row r="240" spans="1:26" ht="13" x14ac:dyDescent="0.15">
      <c r="A240" s="11" t="s">
        <v>1056</v>
      </c>
      <c r="B240" s="37">
        <v>4.9766520276684698E-2</v>
      </c>
      <c r="C240" s="41">
        <v>7.4530286745616695E-2</v>
      </c>
      <c r="D240" s="41">
        <v>0.13810111256046201</v>
      </c>
      <c r="E240" s="17" t="s">
        <v>53941</v>
      </c>
      <c r="F240" s="2"/>
      <c r="G240" s="2"/>
      <c r="H240" s="2"/>
      <c r="I240" s="2"/>
      <c r="J240" s="2"/>
      <c r="K240" s="2"/>
      <c r="L240" s="2"/>
      <c r="M240" s="2"/>
      <c r="N240" s="2"/>
      <c r="O240" s="2"/>
      <c r="P240" s="2"/>
      <c r="Q240" s="2"/>
      <c r="R240" s="2"/>
      <c r="S240" s="2"/>
      <c r="T240" s="2"/>
      <c r="U240" s="2"/>
      <c r="V240" s="2"/>
      <c r="W240" s="2"/>
      <c r="X240" s="2"/>
      <c r="Y240" s="2"/>
      <c r="Z240" s="2"/>
    </row>
    <row r="241" spans="1:26" ht="13" x14ac:dyDescent="0.15">
      <c r="A241" s="11" t="s">
        <v>1059</v>
      </c>
      <c r="B241" s="37">
        <v>5.8027309951050703E-2</v>
      </c>
      <c r="C241" s="41">
        <v>3.7541380434362899E-2</v>
      </c>
      <c r="D241" s="41">
        <v>7.7785312133067094E-2</v>
      </c>
      <c r="E241" s="17" t="s">
        <v>53943</v>
      </c>
      <c r="F241" s="2"/>
      <c r="G241" s="2"/>
      <c r="H241" s="2"/>
      <c r="I241" s="2"/>
      <c r="J241" s="2"/>
      <c r="K241" s="2"/>
      <c r="L241" s="2"/>
      <c r="M241" s="2"/>
      <c r="N241" s="2"/>
      <c r="O241" s="2"/>
      <c r="P241" s="2"/>
      <c r="Q241" s="2"/>
      <c r="R241" s="2"/>
      <c r="S241" s="2"/>
      <c r="T241" s="2"/>
      <c r="U241" s="2"/>
      <c r="V241" s="2"/>
      <c r="W241" s="2"/>
      <c r="X241" s="2"/>
      <c r="Y241" s="2"/>
      <c r="Z241" s="2"/>
    </row>
    <row r="242" spans="1:26" ht="13" x14ac:dyDescent="0.15">
      <c r="A242" s="11" t="s">
        <v>1061</v>
      </c>
      <c r="B242" s="37">
        <v>-8.0083598870006906E-2</v>
      </c>
      <c r="C242" s="41">
        <v>4.0714870392510203E-3</v>
      </c>
      <c r="D242" s="41">
        <v>1.1176404932108299E-2</v>
      </c>
      <c r="E242" s="17" t="s">
        <v>53942</v>
      </c>
      <c r="F242" s="2"/>
      <c r="G242" s="2"/>
      <c r="H242" s="2"/>
      <c r="I242" s="2"/>
      <c r="J242" s="2"/>
      <c r="K242" s="2"/>
      <c r="L242" s="2"/>
      <c r="M242" s="2"/>
      <c r="N242" s="2"/>
      <c r="O242" s="2"/>
      <c r="P242" s="2"/>
      <c r="Q242" s="2"/>
      <c r="R242" s="2"/>
      <c r="S242" s="2"/>
      <c r="T242" s="2"/>
      <c r="U242" s="2"/>
      <c r="V242" s="2"/>
      <c r="W242" s="2"/>
      <c r="X242" s="2"/>
      <c r="Y242" s="2"/>
      <c r="Z242" s="2"/>
    </row>
    <row r="243" spans="1:26" ht="13" x14ac:dyDescent="0.15">
      <c r="A243" s="11" t="s">
        <v>1064</v>
      </c>
      <c r="B243" s="37">
        <v>0.20464151732668701</v>
      </c>
      <c r="C243" s="41">
        <v>1.29044665147895E-13</v>
      </c>
      <c r="D243" s="41">
        <v>1.6897875747069E-12</v>
      </c>
      <c r="E243" s="17" t="s">
        <v>53942</v>
      </c>
      <c r="F243" s="2"/>
      <c r="G243" s="2"/>
      <c r="H243" s="2"/>
      <c r="I243" s="2"/>
      <c r="J243" s="2"/>
      <c r="K243" s="2"/>
      <c r="L243" s="2"/>
      <c r="M243" s="2"/>
      <c r="N243" s="2"/>
      <c r="O243" s="2"/>
      <c r="P243" s="2"/>
      <c r="Q243" s="2"/>
      <c r="R243" s="2"/>
      <c r="S243" s="2"/>
      <c r="T243" s="2"/>
      <c r="U243" s="2"/>
      <c r="V243" s="2"/>
      <c r="W243" s="2"/>
      <c r="X243" s="2"/>
      <c r="Y243" s="2"/>
      <c r="Z243" s="2"/>
    </row>
    <row r="244" spans="1:26" ht="13" x14ac:dyDescent="0.15">
      <c r="A244" s="11" t="s">
        <v>1067</v>
      </c>
      <c r="B244" s="37">
        <v>-8.1716245333224802E-2</v>
      </c>
      <c r="C244" s="41">
        <v>3.3751790976494301E-3</v>
      </c>
      <c r="D244" s="41">
        <v>9.4314813932722501E-3</v>
      </c>
      <c r="E244" s="17" t="s">
        <v>53942</v>
      </c>
      <c r="F244" s="2"/>
      <c r="G244" s="2"/>
      <c r="H244" s="2"/>
      <c r="I244" s="2"/>
      <c r="J244" s="2"/>
      <c r="K244" s="2"/>
      <c r="L244" s="2"/>
      <c r="M244" s="2"/>
      <c r="N244" s="2"/>
      <c r="O244" s="2"/>
      <c r="P244" s="2"/>
      <c r="Q244" s="2"/>
      <c r="R244" s="2"/>
      <c r="S244" s="2"/>
      <c r="T244" s="2"/>
      <c r="U244" s="2"/>
      <c r="V244" s="2"/>
      <c r="W244" s="2"/>
      <c r="X244" s="2"/>
      <c r="Y244" s="2"/>
      <c r="Z244" s="2"/>
    </row>
    <row r="245" spans="1:26" ht="13" x14ac:dyDescent="0.15">
      <c r="A245" s="11" t="s">
        <v>1070</v>
      </c>
      <c r="B245" s="37">
        <v>7.7145537130462002E-2</v>
      </c>
      <c r="C245" s="41">
        <v>5.65988954021256E-3</v>
      </c>
      <c r="D245" s="41">
        <v>1.4916862097368901E-2</v>
      </c>
      <c r="E245" s="17" t="s">
        <v>53942</v>
      </c>
      <c r="F245" s="2"/>
      <c r="G245" s="2"/>
      <c r="H245" s="2"/>
      <c r="I245" s="2"/>
      <c r="J245" s="2"/>
      <c r="K245" s="2"/>
      <c r="L245" s="2"/>
      <c r="M245" s="2"/>
      <c r="N245" s="2"/>
      <c r="O245" s="2"/>
      <c r="P245" s="2"/>
      <c r="Q245" s="2"/>
      <c r="R245" s="2"/>
      <c r="S245" s="2"/>
      <c r="T245" s="2"/>
      <c r="U245" s="2"/>
      <c r="V245" s="2"/>
      <c r="W245" s="2"/>
      <c r="X245" s="2"/>
      <c r="Y245" s="2"/>
      <c r="Z245" s="2"/>
    </row>
    <row r="246" spans="1:26" ht="13" x14ac:dyDescent="0.15">
      <c r="A246" s="11" t="s">
        <v>1072</v>
      </c>
      <c r="B246" s="37">
        <v>-3.5180179396408398E-2</v>
      </c>
      <c r="C246" s="41">
        <v>0.20757448094652001</v>
      </c>
      <c r="D246" s="41">
        <v>0.316471439387213</v>
      </c>
      <c r="E246" s="17" t="s">
        <v>53941</v>
      </c>
      <c r="F246" s="2"/>
      <c r="G246" s="2"/>
      <c r="H246" s="2"/>
      <c r="I246" s="2"/>
      <c r="J246" s="2"/>
      <c r="K246" s="2"/>
      <c r="L246" s="2"/>
      <c r="M246" s="2"/>
      <c r="N246" s="2"/>
      <c r="O246" s="2"/>
      <c r="P246" s="2"/>
      <c r="Q246" s="2"/>
      <c r="R246" s="2"/>
      <c r="S246" s="2"/>
      <c r="T246" s="2"/>
      <c r="U246" s="2"/>
      <c r="V246" s="2"/>
      <c r="W246" s="2"/>
      <c r="X246" s="2"/>
      <c r="Y246" s="2"/>
      <c r="Z246" s="2"/>
    </row>
    <row r="247" spans="1:26" ht="13" x14ac:dyDescent="0.15">
      <c r="A247" s="11" t="s">
        <v>1074</v>
      </c>
      <c r="B247" s="37">
        <v>0.121043071320455</v>
      </c>
      <c r="C247" s="41">
        <v>1.35640628075324E-5</v>
      </c>
      <c r="D247" s="41">
        <v>6.4324193444530105E-5</v>
      </c>
      <c r="E247" s="17" t="s">
        <v>53942</v>
      </c>
      <c r="F247" s="2"/>
      <c r="G247" s="2"/>
      <c r="H247" s="2"/>
      <c r="I247" s="2"/>
      <c r="J247" s="2"/>
      <c r="K247" s="2"/>
      <c r="L247" s="2"/>
      <c r="M247" s="2"/>
      <c r="N247" s="2"/>
      <c r="O247" s="2"/>
      <c r="P247" s="2"/>
      <c r="Q247" s="2"/>
      <c r="R247" s="2"/>
      <c r="S247" s="2"/>
      <c r="T247" s="2"/>
      <c r="U247" s="2"/>
      <c r="V247" s="2"/>
      <c r="W247" s="2"/>
      <c r="X247" s="2"/>
      <c r="Y247" s="2"/>
      <c r="Z247" s="2"/>
    </row>
    <row r="248" spans="1:26" ht="13" x14ac:dyDescent="0.15">
      <c r="A248" s="11" t="s">
        <v>1077</v>
      </c>
      <c r="B248" s="37">
        <v>-5.7391359100009101E-2</v>
      </c>
      <c r="C248" s="41">
        <v>3.9686657516632397E-2</v>
      </c>
      <c r="D248" s="41">
        <v>8.1360446686072396E-2</v>
      </c>
      <c r="E248" s="17" t="s">
        <v>53943</v>
      </c>
      <c r="F248" s="2"/>
      <c r="G248" s="2"/>
      <c r="H248" s="2"/>
      <c r="I248" s="2"/>
      <c r="J248" s="2"/>
      <c r="K248" s="2"/>
      <c r="L248" s="2"/>
      <c r="M248" s="2"/>
      <c r="N248" s="2"/>
      <c r="O248" s="2"/>
      <c r="P248" s="2"/>
      <c r="Q248" s="2"/>
      <c r="R248" s="2"/>
      <c r="S248" s="2"/>
      <c r="T248" s="2"/>
      <c r="U248" s="2"/>
      <c r="V248" s="2"/>
      <c r="W248" s="2"/>
      <c r="X248" s="2"/>
      <c r="Y248" s="2"/>
      <c r="Z248" s="2"/>
    </row>
    <row r="249" spans="1:26" ht="13" x14ac:dyDescent="0.15">
      <c r="A249" s="11" t="s">
        <v>1080</v>
      </c>
      <c r="B249" s="37">
        <v>7.2581233140242105E-2</v>
      </c>
      <c r="C249" s="41">
        <v>9.2489292599501095E-3</v>
      </c>
      <c r="D249" s="41">
        <v>2.3138242133110901E-2</v>
      </c>
      <c r="E249" s="17" t="s">
        <v>53942</v>
      </c>
      <c r="F249" s="2"/>
      <c r="G249" s="2"/>
      <c r="H249" s="2"/>
      <c r="I249" s="2"/>
      <c r="J249" s="2"/>
      <c r="K249" s="2"/>
      <c r="L249" s="2"/>
      <c r="M249" s="2"/>
      <c r="N249" s="2"/>
      <c r="O249" s="2"/>
      <c r="P249" s="2"/>
      <c r="Q249" s="2"/>
      <c r="R249" s="2"/>
      <c r="S249" s="2"/>
      <c r="T249" s="2"/>
      <c r="U249" s="2"/>
      <c r="V249" s="2"/>
      <c r="W249" s="2"/>
      <c r="X249" s="2"/>
      <c r="Y249" s="2"/>
      <c r="Z249" s="2"/>
    </row>
    <row r="250" spans="1:26" ht="13" x14ac:dyDescent="0.15">
      <c r="A250" s="11" t="s">
        <v>1083</v>
      </c>
      <c r="B250" s="37">
        <v>0.31917905140567099</v>
      </c>
      <c r="C250" s="41">
        <v>8.0582857211517303E-32</v>
      </c>
      <c r="D250" s="41">
        <v>6.8898342915847303E-30</v>
      </c>
      <c r="E250" s="17" t="s">
        <v>53942</v>
      </c>
      <c r="F250" s="2"/>
      <c r="G250" s="2"/>
      <c r="H250" s="2"/>
      <c r="I250" s="2"/>
      <c r="J250" s="2"/>
      <c r="K250" s="2"/>
      <c r="L250" s="2"/>
      <c r="M250" s="2"/>
      <c r="N250" s="2"/>
      <c r="O250" s="2"/>
      <c r="P250" s="2"/>
      <c r="Q250" s="2"/>
      <c r="R250" s="2"/>
      <c r="S250" s="2"/>
      <c r="T250" s="2"/>
      <c r="U250" s="2"/>
      <c r="V250" s="2"/>
      <c r="W250" s="2"/>
      <c r="X250" s="2"/>
      <c r="Y250" s="2"/>
      <c r="Z250" s="2"/>
    </row>
    <row r="251" spans="1:26" ht="13" x14ac:dyDescent="0.15">
      <c r="A251" s="11" t="s">
        <v>1086</v>
      </c>
      <c r="B251" s="37">
        <v>0.200648746623448</v>
      </c>
      <c r="C251" s="41">
        <v>3.8828147336134201E-13</v>
      </c>
      <c r="D251" s="41">
        <v>4.7625917428752002E-12</v>
      </c>
      <c r="E251" s="17" t="s">
        <v>53942</v>
      </c>
      <c r="F251" s="2"/>
      <c r="G251" s="2"/>
      <c r="H251" s="2"/>
      <c r="I251" s="2"/>
      <c r="J251" s="2"/>
      <c r="K251" s="2"/>
      <c r="L251" s="2"/>
      <c r="M251" s="2"/>
      <c r="N251" s="2"/>
      <c r="O251" s="2"/>
      <c r="P251" s="2"/>
      <c r="Q251" s="2"/>
      <c r="R251" s="2"/>
      <c r="S251" s="2"/>
      <c r="T251" s="2"/>
      <c r="U251" s="2"/>
      <c r="V251" s="2"/>
      <c r="W251" s="2"/>
      <c r="X251" s="2"/>
      <c r="Y251" s="2"/>
      <c r="Z251" s="2"/>
    </row>
    <row r="252" spans="1:26" ht="13" x14ac:dyDescent="0.15">
      <c r="A252" s="11" t="s">
        <v>1089</v>
      </c>
      <c r="B252" s="37">
        <v>-0.10418767933313899</v>
      </c>
      <c r="C252" s="41">
        <v>1.8302971989531599E-4</v>
      </c>
      <c r="D252" s="41">
        <v>6.8920647116021299E-4</v>
      </c>
      <c r="E252" s="17" t="s">
        <v>53942</v>
      </c>
      <c r="F252" s="2"/>
      <c r="G252" s="2"/>
      <c r="H252" s="2"/>
      <c r="I252" s="2"/>
      <c r="J252" s="2"/>
      <c r="K252" s="2"/>
      <c r="L252" s="2"/>
      <c r="M252" s="2"/>
      <c r="N252" s="2"/>
      <c r="O252" s="2"/>
      <c r="P252" s="2"/>
      <c r="Q252" s="2"/>
      <c r="R252" s="2"/>
      <c r="S252" s="2"/>
      <c r="T252" s="2"/>
      <c r="U252" s="2"/>
      <c r="V252" s="2"/>
      <c r="W252" s="2"/>
      <c r="X252" s="2"/>
      <c r="Y252" s="2"/>
      <c r="Z252" s="2"/>
    </row>
    <row r="253" spans="1:26" ht="13" x14ac:dyDescent="0.15">
      <c r="A253" s="11" t="s">
        <v>1092</v>
      </c>
      <c r="B253" s="37">
        <v>1.5082297204342199E-3</v>
      </c>
      <c r="C253" s="41">
        <v>0.956924990637122</v>
      </c>
      <c r="D253" s="41">
        <v>0.97457964640033101</v>
      </c>
      <c r="E253" s="17" t="s">
        <v>53941</v>
      </c>
      <c r="F253" s="2"/>
      <c r="G253" s="2"/>
      <c r="H253" s="2"/>
      <c r="I253" s="2"/>
      <c r="J253" s="2"/>
      <c r="K253" s="2"/>
      <c r="L253" s="2"/>
      <c r="M253" s="2"/>
      <c r="N253" s="2"/>
      <c r="O253" s="2"/>
      <c r="P253" s="2"/>
      <c r="Q253" s="2"/>
      <c r="R253" s="2"/>
      <c r="S253" s="2"/>
      <c r="T253" s="2"/>
      <c r="U253" s="2"/>
      <c r="V253" s="2"/>
      <c r="W253" s="2"/>
      <c r="X253" s="2"/>
      <c r="Y253" s="2"/>
      <c r="Z253" s="2"/>
    </row>
    <row r="254" spans="1:26" ht="13" x14ac:dyDescent="0.15">
      <c r="A254" s="11" t="s">
        <v>1095</v>
      </c>
      <c r="B254" s="37">
        <v>5.3195389113639698E-2</v>
      </c>
      <c r="C254" s="41">
        <v>5.6600444013033102E-2</v>
      </c>
      <c r="D254" s="41">
        <v>0.110058522238051</v>
      </c>
      <c r="E254" s="17" t="s">
        <v>53941</v>
      </c>
      <c r="F254" s="2"/>
      <c r="G254" s="2"/>
      <c r="H254" s="2"/>
      <c r="I254" s="2"/>
      <c r="J254" s="2"/>
      <c r="K254" s="2"/>
      <c r="L254" s="2"/>
      <c r="M254" s="2"/>
      <c r="N254" s="2"/>
      <c r="O254" s="2"/>
      <c r="P254" s="2"/>
      <c r="Q254" s="2"/>
      <c r="R254" s="2"/>
      <c r="S254" s="2"/>
      <c r="T254" s="2"/>
      <c r="U254" s="2"/>
      <c r="V254" s="2"/>
      <c r="W254" s="2"/>
      <c r="X254" s="2"/>
      <c r="Y254" s="2"/>
      <c r="Z254" s="2"/>
    </row>
    <row r="255" spans="1:26" ht="13" x14ac:dyDescent="0.15">
      <c r="A255" s="11" t="s">
        <v>1098</v>
      </c>
      <c r="B255" s="37">
        <v>0.343319635789607</v>
      </c>
      <c r="C255" s="41">
        <v>7.3998291897324803E-37</v>
      </c>
      <c r="D255" s="41">
        <v>8.6045213818209304E-35</v>
      </c>
      <c r="E255" s="17" t="s">
        <v>53942</v>
      </c>
      <c r="F255" s="2"/>
      <c r="G255" s="2"/>
      <c r="H255" s="2"/>
      <c r="I255" s="2"/>
      <c r="J255" s="2"/>
      <c r="K255" s="2"/>
      <c r="L255" s="2"/>
      <c r="M255" s="2"/>
      <c r="N255" s="2"/>
      <c r="O255" s="2"/>
      <c r="P255" s="2"/>
      <c r="Q255" s="2"/>
      <c r="R255" s="2"/>
      <c r="S255" s="2"/>
      <c r="T255" s="2"/>
      <c r="U255" s="2"/>
      <c r="V255" s="2"/>
      <c r="W255" s="2"/>
      <c r="X255" s="2"/>
      <c r="Y255" s="2"/>
      <c r="Z255" s="2"/>
    </row>
    <row r="256" spans="1:26" ht="13" x14ac:dyDescent="0.15">
      <c r="A256" s="11" t="s">
        <v>1101</v>
      </c>
      <c r="B256" s="37">
        <v>9.4504360732212397E-2</v>
      </c>
      <c r="C256" s="41">
        <v>6.9388240151400005E-4</v>
      </c>
      <c r="D256" s="41">
        <v>2.3000184050184702E-3</v>
      </c>
      <c r="E256" s="17" t="s">
        <v>53942</v>
      </c>
      <c r="F256" s="2"/>
      <c r="G256" s="2"/>
      <c r="H256" s="2"/>
      <c r="I256" s="2"/>
      <c r="J256" s="2"/>
      <c r="K256" s="2"/>
      <c r="L256" s="2"/>
      <c r="M256" s="2"/>
      <c r="N256" s="2"/>
      <c r="O256" s="2"/>
      <c r="P256" s="2"/>
      <c r="Q256" s="2"/>
      <c r="R256" s="2"/>
      <c r="S256" s="2"/>
      <c r="T256" s="2"/>
      <c r="U256" s="2"/>
      <c r="V256" s="2"/>
      <c r="W256" s="2"/>
      <c r="X256" s="2"/>
      <c r="Y256" s="2"/>
      <c r="Z256" s="2"/>
    </row>
    <row r="257" spans="1:26" ht="13" x14ac:dyDescent="0.15">
      <c r="A257" s="11" t="s">
        <v>1104</v>
      </c>
      <c r="B257" s="37">
        <v>0.15265693062060301</v>
      </c>
      <c r="C257" s="41">
        <v>3.8149044616753402E-8</v>
      </c>
      <c r="D257" s="41">
        <v>2.6982791411411702E-7</v>
      </c>
      <c r="E257" s="17" t="s">
        <v>53942</v>
      </c>
      <c r="F257" s="2"/>
      <c r="G257" s="2"/>
      <c r="H257" s="2"/>
      <c r="I257" s="2"/>
      <c r="J257" s="2"/>
      <c r="K257" s="2"/>
      <c r="L257" s="2"/>
      <c r="M257" s="2"/>
      <c r="N257" s="2"/>
      <c r="O257" s="2"/>
      <c r="P257" s="2"/>
      <c r="Q257" s="2"/>
      <c r="R257" s="2"/>
      <c r="S257" s="2"/>
      <c r="T257" s="2"/>
      <c r="U257" s="2"/>
      <c r="V257" s="2"/>
      <c r="W257" s="2"/>
      <c r="X257" s="2"/>
      <c r="Y257" s="2"/>
      <c r="Z257" s="2"/>
    </row>
    <row r="258" spans="1:26" ht="13" x14ac:dyDescent="0.15">
      <c r="A258" s="11" t="s">
        <v>1107</v>
      </c>
      <c r="B258" s="37">
        <v>0.19186587135588201</v>
      </c>
      <c r="C258" s="41">
        <v>4.0439901101700799E-12</v>
      </c>
      <c r="D258" s="41">
        <v>4.4699160647393202E-11</v>
      </c>
      <c r="E258" s="17" t="s">
        <v>53942</v>
      </c>
      <c r="F258" s="2"/>
      <c r="G258" s="2"/>
      <c r="H258" s="2"/>
      <c r="I258" s="2"/>
      <c r="J258" s="2"/>
      <c r="K258" s="2"/>
      <c r="L258" s="2"/>
      <c r="M258" s="2"/>
      <c r="N258" s="2"/>
      <c r="O258" s="2"/>
      <c r="P258" s="2"/>
      <c r="Q258" s="2"/>
      <c r="R258" s="2"/>
      <c r="S258" s="2"/>
      <c r="T258" s="2"/>
      <c r="U258" s="2"/>
      <c r="V258" s="2"/>
      <c r="W258" s="2"/>
      <c r="X258" s="2"/>
      <c r="Y258" s="2"/>
      <c r="Z258" s="2"/>
    </row>
    <row r="259" spans="1:26" ht="13" x14ac:dyDescent="0.15">
      <c r="A259" s="11" t="s">
        <v>1110</v>
      </c>
      <c r="B259" s="37">
        <v>0.18255835610800999</v>
      </c>
      <c r="C259" s="41">
        <v>4.3026209160830001E-11</v>
      </c>
      <c r="D259" s="41">
        <v>4.2399047467977202E-10</v>
      </c>
      <c r="E259" s="17" t="s">
        <v>53942</v>
      </c>
      <c r="F259" s="2"/>
      <c r="G259" s="2"/>
      <c r="H259" s="2"/>
      <c r="I259" s="2"/>
      <c r="J259" s="2"/>
      <c r="K259" s="2"/>
      <c r="L259" s="2"/>
      <c r="M259" s="2"/>
      <c r="N259" s="2"/>
      <c r="O259" s="2"/>
      <c r="P259" s="2"/>
      <c r="Q259" s="2"/>
      <c r="R259" s="2"/>
      <c r="S259" s="2"/>
      <c r="T259" s="2"/>
      <c r="U259" s="2"/>
      <c r="V259" s="2"/>
      <c r="W259" s="2"/>
      <c r="X259" s="2"/>
      <c r="Y259" s="2"/>
      <c r="Z259" s="2"/>
    </row>
    <row r="260" spans="1:26" ht="13" x14ac:dyDescent="0.15">
      <c r="A260" s="11" t="s">
        <v>1113</v>
      </c>
      <c r="B260" s="37">
        <v>-8.2468657069373494E-2</v>
      </c>
      <c r="C260" s="41">
        <v>3.0923167981565798E-3</v>
      </c>
      <c r="D260" s="41">
        <v>8.7005975533869205E-3</v>
      </c>
      <c r="E260" s="17" t="s">
        <v>53942</v>
      </c>
      <c r="F260" s="2"/>
      <c r="G260" s="2"/>
      <c r="H260" s="2"/>
      <c r="I260" s="2"/>
      <c r="J260" s="2"/>
      <c r="K260" s="2"/>
      <c r="L260" s="2"/>
      <c r="M260" s="2"/>
      <c r="N260" s="2"/>
      <c r="O260" s="2"/>
      <c r="P260" s="2"/>
      <c r="Q260" s="2"/>
      <c r="R260" s="2"/>
      <c r="S260" s="2"/>
      <c r="T260" s="2"/>
      <c r="U260" s="2"/>
      <c r="V260" s="2"/>
      <c r="W260" s="2"/>
      <c r="X260" s="2"/>
      <c r="Y260" s="2"/>
      <c r="Z260" s="2"/>
    </row>
    <row r="261" spans="1:26" ht="13" x14ac:dyDescent="0.15">
      <c r="A261" s="11" t="s">
        <v>1116</v>
      </c>
      <c r="B261" s="37">
        <v>0.10747843146449799</v>
      </c>
      <c r="C261" s="41">
        <v>1.13291875489129E-4</v>
      </c>
      <c r="D261" s="41">
        <v>4.4991732520068098E-4</v>
      </c>
      <c r="E261" s="17" t="s">
        <v>53942</v>
      </c>
      <c r="F261" s="2"/>
      <c r="G261" s="2"/>
      <c r="H261" s="2"/>
      <c r="I261" s="2"/>
      <c r="J261" s="2"/>
      <c r="K261" s="2"/>
      <c r="L261" s="2"/>
      <c r="M261" s="2"/>
      <c r="N261" s="2"/>
      <c r="O261" s="2"/>
      <c r="P261" s="2"/>
      <c r="Q261" s="2"/>
      <c r="R261" s="2"/>
      <c r="S261" s="2"/>
      <c r="T261" s="2"/>
      <c r="U261" s="2"/>
      <c r="V261" s="2"/>
      <c r="W261" s="2"/>
      <c r="X261" s="2"/>
      <c r="Y261" s="2"/>
      <c r="Z261" s="2"/>
    </row>
    <row r="262" spans="1:26" ht="13" x14ac:dyDescent="0.15">
      <c r="A262" s="11" t="s">
        <v>1118</v>
      </c>
      <c r="B262" s="37">
        <v>0.12712116304202101</v>
      </c>
      <c r="C262" s="41">
        <v>4.85355686759377E-6</v>
      </c>
      <c r="D262" s="41">
        <v>2.4972194361230199E-5</v>
      </c>
      <c r="E262" s="17" t="s">
        <v>53942</v>
      </c>
      <c r="F262" s="2"/>
      <c r="G262" s="2"/>
      <c r="H262" s="2"/>
      <c r="I262" s="2"/>
      <c r="J262" s="2"/>
      <c r="K262" s="2"/>
      <c r="L262" s="2"/>
      <c r="M262" s="2"/>
      <c r="N262" s="2"/>
      <c r="O262" s="2"/>
      <c r="P262" s="2"/>
      <c r="Q262" s="2"/>
      <c r="R262" s="2"/>
      <c r="S262" s="2"/>
      <c r="T262" s="2"/>
      <c r="U262" s="2"/>
      <c r="V262" s="2"/>
      <c r="W262" s="2"/>
      <c r="X262" s="2"/>
      <c r="Y262" s="2"/>
      <c r="Z262" s="2"/>
    </row>
    <row r="263" spans="1:26" ht="13" x14ac:dyDescent="0.15">
      <c r="A263" s="11" t="s">
        <v>1121</v>
      </c>
      <c r="B263" s="37">
        <v>0.100473273895792</v>
      </c>
      <c r="C263" s="41">
        <v>3.0942220697954099E-4</v>
      </c>
      <c r="D263" s="41">
        <v>1.10502500698959E-3</v>
      </c>
      <c r="E263" s="17" t="s">
        <v>53942</v>
      </c>
      <c r="F263" s="2"/>
      <c r="G263" s="2"/>
      <c r="H263" s="2"/>
      <c r="I263" s="2"/>
      <c r="J263" s="2"/>
      <c r="K263" s="2"/>
      <c r="L263" s="2"/>
      <c r="M263" s="2"/>
      <c r="N263" s="2"/>
      <c r="O263" s="2"/>
      <c r="P263" s="2"/>
      <c r="Q263" s="2"/>
      <c r="R263" s="2"/>
      <c r="S263" s="2"/>
      <c r="T263" s="2"/>
      <c r="U263" s="2"/>
      <c r="V263" s="2"/>
      <c r="W263" s="2"/>
      <c r="X263" s="2"/>
      <c r="Y263" s="2"/>
      <c r="Z263" s="2"/>
    </row>
    <row r="264" spans="1:26" ht="13" x14ac:dyDescent="0.15">
      <c r="A264" s="11" t="s">
        <v>1123</v>
      </c>
      <c r="B264" s="37">
        <v>-1.7815893483213899E-2</v>
      </c>
      <c r="C264" s="41">
        <v>0.52342576765238802</v>
      </c>
      <c r="D264" s="41">
        <v>0.64419928305058904</v>
      </c>
      <c r="E264" s="17" t="s">
        <v>53941</v>
      </c>
      <c r="F264" s="2"/>
      <c r="G264" s="2"/>
      <c r="H264" s="2"/>
      <c r="I264" s="2"/>
      <c r="J264" s="2"/>
      <c r="K264" s="2"/>
      <c r="L264" s="2"/>
      <c r="M264" s="2"/>
      <c r="N264" s="2"/>
      <c r="O264" s="2"/>
      <c r="P264" s="2"/>
      <c r="Q264" s="2"/>
      <c r="R264" s="2"/>
      <c r="S264" s="2"/>
      <c r="T264" s="2"/>
      <c r="U264" s="2"/>
      <c r="V264" s="2"/>
      <c r="W264" s="2"/>
      <c r="X264" s="2"/>
      <c r="Y264" s="2"/>
      <c r="Z264" s="2"/>
    </row>
    <row r="265" spans="1:26" ht="13" x14ac:dyDescent="0.15">
      <c r="A265" s="11" t="s">
        <v>1126</v>
      </c>
      <c r="B265" s="37">
        <v>-7.5280175164390506E-2</v>
      </c>
      <c r="C265" s="41">
        <v>6.9388265711730398E-3</v>
      </c>
      <c r="D265" s="41">
        <v>1.7834808879221901E-2</v>
      </c>
      <c r="E265" s="17" t="s">
        <v>53942</v>
      </c>
      <c r="F265" s="2"/>
      <c r="G265" s="2"/>
      <c r="H265" s="2"/>
      <c r="I265" s="2"/>
      <c r="J265" s="2"/>
      <c r="K265" s="2"/>
      <c r="L265" s="2"/>
      <c r="M265" s="2"/>
      <c r="N265" s="2"/>
      <c r="O265" s="2"/>
      <c r="P265" s="2"/>
      <c r="Q265" s="2"/>
      <c r="R265" s="2"/>
      <c r="S265" s="2"/>
      <c r="T265" s="2"/>
      <c r="U265" s="2"/>
      <c r="V265" s="2"/>
      <c r="W265" s="2"/>
      <c r="X265" s="2"/>
      <c r="Y265" s="2"/>
      <c r="Z265" s="2"/>
    </row>
    <row r="266" spans="1:26" ht="13" x14ac:dyDescent="0.15">
      <c r="A266" s="11" t="s">
        <v>1129</v>
      </c>
      <c r="B266" s="37">
        <v>-6.9797529272368902E-2</v>
      </c>
      <c r="C266" s="41">
        <v>1.2327001765803499E-2</v>
      </c>
      <c r="D266" s="41">
        <v>2.95909117532542E-2</v>
      </c>
      <c r="E266" s="17" t="s">
        <v>53942</v>
      </c>
      <c r="F266" s="2"/>
      <c r="G266" s="2"/>
      <c r="H266" s="2"/>
      <c r="I266" s="2"/>
      <c r="J266" s="2"/>
      <c r="K266" s="2"/>
      <c r="L266" s="2"/>
      <c r="M266" s="2"/>
      <c r="N266" s="2"/>
      <c r="O266" s="2"/>
      <c r="P266" s="2"/>
      <c r="Q266" s="2"/>
      <c r="R266" s="2"/>
      <c r="S266" s="2"/>
      <c r="T266" s="2"/>
      <c r="U266" s="2"/>
      <c r="V266" s="2"/>
      <c r="W266" s="2"/>
      <c r="X266" s="2"/>
      <c r="Y266" s="2"/>
      <c r="Z266" s="2"/>
    </row>
    <row r="267" spans="1:26" ht="13" x14ac:dyDescent="0.15">
      <c r="A267" s="11" t="s">
        <v>1132</v>
      </c>
      <c r="B267" s="37">
        <v>0.13375002214208101</v>
      </c>
      <c r="C267" s="41">
        <v>1.49809053456256E-6</v>
      </c>
      <c r="D267" s="41">
        <v>8.3588276083942105E-6</v>
      </c>
      <c r="E267" s="17" t="s">
        <v>53942</v>
      </c>
      <c r="F267" s="2"/>
      <c r="G267" s="2"/>
      <c r="H267" s="2"/>
      <c r="I267" s="2"/>
      <c r="J267" s="2"/>
      <c r="K267" s="2"/>
      <c r="L267" s="2"/>
      <c r="M267" s="2"/>
      <c r="N267" s="2"/>
      <c r="O267" s="2"/>
      <c r="P267" s="2"/>
      <c r="Q267" s="2"/>
      <c r="R267" s="2"/>
      <c r="S267" s="2"/>
      <c r="T267" s="2"/>
      <c r="U267" s="2"/>
      <c r="V267" s="2"/>
      <c r="W267" s="2"/>
      <c r="X267" s="2"/>
      <c r="Y267" s="2"/>
      <c r="Z267" s="2"/>
    </row>
    <row r="268" spans="1:26" ht="13" x14ac:dyDescent="0.15">
      <c r="A268" s="11" t="s">
        <v>1135</v>
      </c>
      <c r="B268" s="37">
        <v>0.11754563342697399</v>
      </c>
      <c r="C268" s="41">
        <v>2.39794163460728E-5</v>
      </c>
      <c r="D268" s="41">
        <v>1.0807467181090399E-4</v>
      </c>
      <c r="E268" s="17" t="s">
        <v>53942</v>
      </c>
      <c r="F268" s="2"/>
      <c r="G268" s="2"/>
      <c r="H268" s="2"/>
      <c r="I268" s="2"/>
      <c r="J268" s="2"/>
      <c r="K268" s="2"/>
      <c r="L268" s="2"/>
      <c r="M268" s="2"/>
      <c r="N268" s="2"/>
      <c r="O268" s="2"/>
      <c r="P268" s="2"/>
      <c r="Q268" s="2"/>
      <c r="R268" s="2"/>
      <c r="S268" s="2"/>
      <c r="T268" s="2"/>
      <c r="U268" s="2"/>
      <c r="V268" s="2"/>
      <c r="W268" s="2"/>
      <c r="X268" s="2"/>
      <c r="Y268" s="2"/>
      <c r="Z268" s="2"/>
    </row>
    <row r="269" spans="1:26" ht="13" x14ac:dyDescent="0.15">
      <c r="A269" s="11" t="s">
        <v>1138</v>
      </c>
      <c r="B269" s="37">
        <v>-8.3345704321341793E-2</v>
      </c>
      <c r="C269" s="41">
        <v>2.7899515005727002E-3</v>
      </c>
      <c r="D269" s="41">
        <v>7.935801381766E-3</v>
      </c>
      <c r="E269" s="17" t="s">
        <v>53942</v>
      </c>
      <c r="F269" s="2"/>
      <c r="G269" s="2"/>
      <c r="H269" s="2"/>
      <c r="I269" s="2"/>
      <c r="J269" s="2"/>
      <c r="K269" s="2"/>
      <c r="L269" s="2"/>
      <c r="M269" s="2"/>
      <c r="N269" s="2"/>
      <c r="O269" s="2"/>
      <c r="P269" s="2"/>
      <c r="Q269" s="2"/>
      <c r="R269" s="2"/>
      <c r="S269" s="2"/>
      <c r="T269" s="2"/>
      <c r="U269" s="2"/>
      <c r="V269" s="2"/>
      <c r="W269" s="2"/>
      <c r="X269" s="2"/>
      <c r="Y269" s="2"/>
      <c r="Z269" s="2"/>
    </row>
    <row r="270" spans="1:26" ht="13" x14ac:dyDescent="0.15">
      <c r="A270" s="11" t="s">
        <v>1140</v>
      </c>
      <c r="B270" s="37">
        <v>-0.318039807363593</v>
      </c>
      <c r="C270" s="41">
        <v>1.35791279501148E-31</v>
      </c>
      <c r="D270" s="41">
        <v>1.1278435700281E-29</v>
      </c>
      <c r="E270" s="17" t="s">
        <v>53942</v>
      </c>
      <c r="F270" s="2"/>
      <c r="G270" s="2"/>
      <c r="H270" s="2"/>
      <c r="I270" s="2"/>
      <c r="J270" s="2"/>
      <c r="K270" s="2"/>
      <c r="L270" s="2"/>
      <c r="M270" s="2"/>
      <c r="N270" s="2"/>
      <c r="O270" s="2"/>
      <c r="P270" s="2"/>
      <c r="Q270" s="2"/>
      <c r="R270" s="2"/>
      <c r="S270" s="2"/>
      <c r="T270" s="2"/>
      <c r="U270" s="2"/>
      <c r="V270" s="2"/>
      <c r="W270" s="2"/>
      <c r="X270" s="2"/>
      <c r="Y270" s="2"/>
      <c r="Z270" s="2"/>
    </row>
    <row r="271" spans="1:26" ht="13" x14ac:dyDescent="0.15">
      <c r="A271" s="11" t="s">
        <v>1143</v>
      </c>
      <c r="B271" s="37">
        <v>-0.26150446847248399</v>
      </c>
      <c r="C271" s="41">
        <v>1.5527275317097999E-21</v>
      </c>
      <c r="D271" s="41">
        <v>4.6533803450313199E-20</v>
      </c>
      <c r="E271" s="17" t="s">
        <v>53942</v>
      </c>
      <c r="F271" s="2"/>
      <c r="G271" s="2"/>
      <c r="H271" s="2"/>
      <c r="I271" s="2"/>
      <c r="J271" s="2"/>
      <c r="K271" s="2"/>
      <c r="L271" s="2"/>
      <c r="M271" s="2"/>
      <c r="N271" s="2"/>
      <c r="O271" s="2"/>
      <c r="P271" s="2"/>
      <c r="Q271" s="2"/>
      <c r="R271" s="2"/>
      <c r="S271" s="2"/>
      <c r="T271" s="2"/>
      <c r="U271" s="2"/>
      <c r="V271" s="2"/>
      <c r="W271" s="2"/>
      <c r="X271" s="2"/>
      <c r="Y271" s="2"/>
      <c r="Z271" s="2"/>
    </row>
    <row r="272" spans="1:26" ht="13" x14ac:dyDescent="0.15">
      <c r="A272" s="11" t="s">
        <v>1146</v>
      </c>
      <c r="B272" s="37">
        <v>-0.18038496623361799</v>
      </c>
      <c r="C272" s="41">
        <v>7.3444827020769505E-11</v>
      </c>
      <c r="D272" s="41">
        <v>7.0001348245697399E-10</v>
      </c>
      <c r="E272" s="17" t="s">
        <v>53942</v>
      </c>
      <c r="F272" s="2"/>
      <c r="G272" s="2"/>
      <c r="H272" s="2"/>
      <c r="I272" s="2"/>
      <c r="J272" s="2"/>
      <c r="K272" s="2"/>
      <c r="L272" s="2"/>
      <c r="M272" s="2"/>
      <c r="N272" s="2"/>
      <c r="O272" s="2"/>
      <c r="P272" s="2"/>
      <c r="Q272" s="2"/>
      <c r="R272" s="2"/>
      <c r="S272" s="2"/>
      <c r="T272" s="2"/>
      <c r="U272" s="2"/>
      <c r="V272" s="2"/>
      <c r="W272" s="2"/>
      <c r="X272" s="2"/>
      <c r="Y272" s="2"/>
      <c r="Z272" s="2"/>
    </row>
    <row r="273" spans="1:26" ht="13" x14ac:dyDescent="0.15">
      <c r="A273" s="11" t="s">
        <v>1149</v>
      </c>
      <c r="B273" s="37">
        <v>0.18843404147395701</v>
      </c>
      <c r="C273" s="41">
        <v>9.8082246743975393E-12</v>
      </c>
      <c r="D273" s="41">
        <v>1.04441425379024E-10</v>
      </c>
      <c r="E273" s="17" t="s">
        <v>53942</v>
      </c>
      <c r="F273" s="2"/>
      <c r="G273" s="2"/>
      <c r="H273" s="2"/>
      <c r="I273" s="2"/>
      <c r="J273" s="2"/>
      <c r="K273" s="2"/>
      <c r="L273" s="2"/>
      <c r="M273" s="2"/>
      <c r="N273" s="2"/>
      <c r="O273" s="2"/>
      <c r="P273" s="2"/>
      <c r="Q273" s="2"/>
      <c r="R273" s="2"/>
      <c r="S273" s="2"/>
      <c r="T273" s="2"/>
      <c r="U273" s="2"/>
      <c r="V273" s="2"/>
      <c r="W273" s="2"/>
      <c r="X273" s="2"/>
      <c r="Y273" s="2"/>
      <c r="Z273" s="2"/>
    </row>
    <row r="274" spans="1:26" ht="13" x14ac:dyDescent="0.15">
      <c r="A274" s="11" t="s">
        <v>1152</v>
      </c>
      <c r="B274" s="37">
        <v>0.15798141383852099</v>
      </c>
      <c r="C274" s="41">
        <v>1.2451901226310899E-8</v>
      </c>
      <c r="D274" s="41">
        <v>9.3292981610530996E-8</v>
      </c>
      <c r="E274" s="17" t="s">
        <v>53942</v>
      </c>
      <c r="F274" s="2"/>
      <c r="G274" s="2"/>
      <c r="H274" s="2"/>
      <c r="I274" s="2"/>
      <c r="J274" s="2"/>
      <c r="K274" s="2"/>
      <c r="L274" s="2"/>
      <c r="M274" s="2"/>
      <c r="N274" s="2"/>
      <c r="O274" s="2"/>
      <c r="P274" s="2"/>
      <c r="Q274" s="2"/>
      <c r="R274" s="2"/>
      <c r="S274" s="2"/>
      <c r="T274" s="2"/>
      <c r="U274" s="2"/>
      <c r="V274" s="2"/>
      <c r="W274" s="2"/>
      <c r="X274" s="2"/>
      <c r="Y274" s="2"/>
      <c r="Z274" s="2"/>
    </row>
    <row r="275" spans="1:26" ht="13" x14ac:dyDescent="0.15">
      <c r="A275" s="11" t="s">
        <v>1155</v>
      </c>
      <c r="B275" s="37">
        <v>0.24120074497876801</v>
      </c>
      <c r="C275" s="41">
        <v>1.8243943109375499E-18</v>
      </c>
      <c r="D275" s="41">
        <v>4.0544113950770598E-17</v>
      </c>
      <c r="E275" s="17" t="s">
        <v>53942</v>
      </c>
      <c r="F275" s="2"/>
      <c r="G275" s="2"/>
      <c r="H275" s="2"/>
      <c r="I275" s="2"/>
      <c r="J275" s="2"/>
      <c r="K275" s="2"/>
      <c r="L275" s="2"/>
      <c r="M275" s="2"/>
      <c r="N275" s="2"/>
      <c r="O275" s="2"/>
      <c r="P275" s="2"/>
      <c r="Q275" s="2"/>
      <c r="R275" s="2"/>
      <c r="S275" s="2"/>
      <c r="T275" s="2"/>
      <c r="U275" s="2"/>
      <c r="V275" s="2"/>
      <c r="W275" s="2"/>
      <c r="X275" s="2"/>
      <c r="Y275" s="2"/>
      <c r="Z275" s="2"/>
    </row>
    <row r="276" spans="1:26" ht="13" x14ac:dyDescent="0.15">
      <c r="A276" s="11" t="s">
        <v>1158</v>
      </c>
      <c r="B276" s="37">
        <v>1.5163786225761E-2</v>
      </c>
      <c r="C276" s="41">
        <v>0.58707686019935701</v>
      </c>
      <c r="D276" s="41">
        <v>0.696016489640918</v>
      </c>
      <c r="E276" s="17" t="s">
        <v>53941</v>
      </c>
      <c r="F276" s="2"/>
      <c r="G276" s="2"/>
      <c r="H276" s="2"/>
      <c r="I276" s="2"/>
      <c r="J276" s="2"/>
      <c r="K276" s="2"/>
      <c r="L276" s="2"/>
      <c r="M276" s="2"/>
      <c r="N276" s="2"/>
      <c r="O276" s="2"/>
      <c r="P276" s="2"/>
      <c r="Q276" s="2"/>
      <c r="R276" s="2"/>
      <c r="S276" s="2"/>
      <c r="T276" s="2"/>
      <c r="U276" s="2"/>
      <c r="V276" s="2"/>
      <c r="W276" s="2"/>
      <c r="X276" s="2"/>
      <c r="Y276" s="2"/>
      <c r="Z276" s="2"/>
    </row>
    <row r="277" spans="1:26" ht="13" x14ac:dyDescent="0.15">
      <c r="A277" s="11" t="s">
        <v>1161</v>
      </c>
      <c r="B277" s="37">
        <v>-3.0328158518584399E-2</v>
      </c>
      <c r="C277" s="41">
        <v>0.27731876787047299</v>
      </c>
      <c r="D277" s="41">
        <v>0.398106497876279</v>
      </c>
      <c r="E277" s="17" t="s">
        <v>53941</v>
      </c>
      <c r="F277" s="2"/>
      <c r="G277" s="2"/>
      <c r="H277" s="2"/>
      <c r="I277" s="2"/>
      <c r="J277" s="2"/>
      <c r="K277" s="2"/>
      <c r="L277" s="2"/>
      <c r="M277" s="2"/>
      <c r="N277" s="2"/>
      <c r="O277" s="2"/>
      <c r="P277" s="2"/>
      <c r="Q277" s="2"/>
      <c r="R277" s="2"/>
      <c r="S277" s="2"/>
      <c r="T277" s="2"/>
      <c r="U277" s="2"/>
      <c r="V277" s="2"/>
      <c r="W277" s="2"/>
      <c r="X277" s="2"/>
      <c r="Y277" s="2"/>
      <c r="Z277" s="2"/>
    </row>
    <row r="278" spans="1:26" ht="13" x14ac:dyDescent="0.15">
      <c r="A278" s="11" t="s">
        <v>1164</v>
      </c>
      <c r="B278" s="37">
        <v>9.0424877092702902E-2</v>
      </c>
      <c r="C278" s="41">
        <v>1.17472826028038E-3</v>
      </c>
      <c r="D278" s="41">
        <v>3.6175159455879998E-3</v>
      </c>
      <c r="E278" s="17" t="s">
        <v>53942</v>
      </c>
      <c r="F278" s="2"/>
      <c r="G278" s="2"/>
      <c r="H278" s="2"/>
      <c r="I278" s="2"/>
      <c r="J278" s="2"/>
      <c r="K278" s="2"/>
      <c r="L278" s="2"/>
      <c r="M278" s="2"/>
      <c r="N278" s="2"/>
      <c r="O278" s="2"/>
      <c r="P278" s="2"/>
      <c r="Q278" s="2"/>
      <c r="R278" s="2"/>
      <c r="S278" s="2"/>
      <c r="T278" s="2"/>
      <c r="U278" s="2"/>
      <c r="V278" s="2"/>
      <c r="W278" s="2"/>
      <c r="X278" s="2"/>
      <c r="Y278" s="2"/>
      <c r="Z278" s="2"/>
    </row>
    <row r="279" spans="1:26" ht="13" x14ac:dyDescent="0.15">
      <c r="A279" s="11" t="s">
        <v>1166</v>
      </c>
      <c r="B279" s="37">
        <v>0.14397076730168301</v>
      </c>
      <c r="C279" s="41">
        <v>2.1845531830892501E-7</v>
      </c>
      <c r="D279" s="41">
        <v>1.39265265421939E-6</v>
      </c>
      <c r="E279" s="17" t="s">
        <v>53942</v>
      </c>
      <c r="F279" s="2"/>
      <c r="G279" s="2"/>
      <c r="H279" s="2"/>
      <c r="I279" s="2"/>
      <c r="J279" s="2"/>
      <c r="K279" s="2"/>
      <c r="L279" s="2"/>
      <c r="M279" s="2"/>
      <c r="N279" s="2"/>
      <c r="O279" s="2"/>
      <c r="P279" s="2"/>
      <c r="Q279" s="2"/>
      <c r="R279" s="2"/>
      <c r="S279" s="2"/>
      <c r="T279" s="2"/>
      <c r="U279" s="2"/>
      <c r="V279" s="2"/>
      <c r="W279" s="2"/>
      <c r="X279" s="2"/>
      <c r="Y279" s="2"/>
      <c r="Z279" s="2"/>
    </row>
    <row r="280" spans="1:26" ht="13" x14ac:dyDescent="0.15">
      <c r="A280" s="11" t="s">
        <v>1169</v>
      </c>
      <c r="B280" s="37">
        <v>-1.4767197687923001E-2</v>
      </c>
      <c r="C280" s="41">
        <v>0.59689433324053098</v>
      </c>
      <c r="D280" s="41">
        <v>0.70363821035288898</v>
      </c>
      <c r="E280" s="17" t="s">
        <v>53941</v>
      </c>
      <c r="F280" s="2"/>
      <c r="G280" s="2"/>
      <c r="H280" s="2"/>
      <c r="I280" s="2"/>
      <c r="J280" s="2"/>
      <c r="K280" s="2"/>
      <c r="L280" s="2"/>
      <c r="M280" s="2"/>
      <c r="N280" s="2"/>
      <c r="O280" s="2"/>
      <c r="P280" s="2"/>
      <c r="Q280" s="2"/>
      <c r="R280" s="2"/>
      <c r="S280" s="2"/>
      <c r="T280" s="2"/>
      <c r="U280" s="2"/>
      <c r="V280" s="2"/>
      <c r="W280" s="2"/>
      <c r="X280" s="2"/>
      <c r="Y280" s="2"/>
      <c r="Z280" s="2"/>
    </row>
    <row r="281" spans="1:26" ht="13" x14ac:dyDescent="0.15">
      <c r="A281" s="11" t="s">
        <v>1172</v>
      </c>
      <c r="B281" s="37">
        <v>0.17200233648788399</v>
      </c>
      <c r="C281" s="41">
        <v>5.4330753582449397E-10</v>
      </c>
      <c r="D281" s="41">
        <v>4.7572138754271196E-9</v>
      </c>
      <c r="E281" s="17" t="s">
        <v>53942</v>
      </c>
      <c r="F281" s="2"/>
      <c r="G281" s="2"/>
      <c r="H281" s="2"/>
      <c r="I281" s="2"/>
      <c r="J281" s="2"/>
      <c r="K281" s="2"/>
      <c r="L281" s="2"/>
      <c r="M281" s="2"/>
      <c r="N281" s="2"/>
      <c r="O281" s="2"/>
      <c r="P281" s="2"/>
      <c r="Q281" s="2"/>
      <c r="R281" s="2"/>
      <c r="S281" s="2"/>
      <c r="T281" s="2"/>
      <c r="U281" s="2"/>
      <c r="V281" s="2"/>
      <c r="W281" s="2"/>
      <c r="X281" s="2"/>
      <c r="Y281" s="2"/>
      <c r="Z281" s="2"/>
    </row>
    <row r="282" spans="1:26" ht="13" x14ac:dyDescent="0.15">
      <c r="A282" s="11" t="s">
        <v>1175</v>
      </c>
      <c r="B282" s="37">
        <v>8.6992109980176299E-2</v>
      </c>
      <c r="C282" s="41">
        <v>1.8006612233384799E-3</v>
      </c>
      <c r="D282" s="41">
        <v>5.3797761318036697E-3</v>
      </c>
      <c r="E282" s="17" t="s">
        <v>53942</v>
      </c>
      <c r="F282" s="2"/>
      <c r="G282" s="2"/>
      <c r="H282" s="2"/>
      <c r="I282" s="2"/>
      <c r="J282" s="2"/>
      <c r="K282" s="2"/>
      <c r="L282" s="2"/>
      <c r="M282" s="2"/>
      <c r="N282" s="2"/>
      <c r="O282" s="2"/>
      <c r="P282" s="2"/>
      <c r="Q282" s="2"/>
      <c r="R282" s="2"/>
      <c r="S282" s="2"/>
      <c r="T282" s="2"/>
      <c r="U282" s="2"/>
      <c r="V282" s="2"/>
      <c r="W282" s="2"/>
      <c r="X282" s="2"/>
      <c r="Y282" s="2"/>
      <c r="Z282" s="2"/>
    </row>
    <row r="283" spans="1:26" ht="13" x14ac:dyDescent="0.15">
      <c r="A283" s="11" t="s">
        <v>1177</v>
      </c>
      <c r="B283" s="37">
        <v>-6.4122613799188696E-2</v>
      </c>
      <c r="C283" s="41">
        <v>2.15205238100858E-2</v>
      </c>
      <c r="D283" s="41">
        <v>4.80862126947883E-2</v>
      </c>
      <c r="E283" s="17" t="s">
        <v>53942</v>
      </c>
      <c r="F283" s="2"/>
      <c r="G283" s="2"/>
      <c r="H283" s="2"/>
      <c r="I283" s="2"/>
      <c r="J283" s="2"/>
      <c r="K283" s="2"/>
      <c r="L283" s="2"/>
      <c r="M283" s="2"/>
      <c r="N283" s="2"/>
      <c r="O283" s="2"/>
      <c r="P283" s="2"/>
      <c r="Q283" s="2"/>
      <c r="R283" s="2"/>
      <c r="S283" s="2"/>
      <c r="T283" s="2"/>
      <c r="U283" s="2"/>
      <c r="V283" s="2"/>
      <c r="W283" s="2"/>
      <c r="X283" s="2"/>
      <c r="Y283" s="2"/>
      <c r="Z283" s="2"/>
    </row>
    <row r="284" spans="1:26" ht="13" x14ac:dyDescent="0.15">
      <c r="A284" s="11" t="s">
        <v>1180</v>
      </c>
      <c r="B284" s="37">
        <v>-0.12856290309071</v>
      </c>
      <c r="C284" s="41">
        <v>3.77693552598848E-6</v>
      </c>
      <c r="D284" s="41">
        <v>1.98904919819719E-5</v>
      </c>
      <c r="E284" s="17" t="s">
        <v>53942</v>
      </c>
      <c r="F284" s="2"/>
      <c r="G284" s="2"/>
      <c r="H284" s="2"/>
      <c r="I284" s="2"/>
      <c r="J284" s="2"/>
      <c r="K284" s="2"/>
      <c r="L284" s="2"/>
      <c r="M284" s="2"/>
      <c r="N284" s="2"/>
      <c r="O284" s="2"/>
      <c r="P284" s="2"/>
      <c r="Q284" s="2"/>
      <c r="R284" s="2"/>
      <c r="S284" s="2"/>
      <c r="T284" s="2"/>
      <c r="U284" s="2"/>
      <c r="V284" s="2"/>
      <c r="W284" s="2"/>
      <c r="X284" s="2"/>
      <c r="Y284" s="2"/>
      <c r="Z284" s="2"/>
    </row>
    <row r="285" spans="1:26" ht="13" x14ac:dyDescent="0.15">
      <c r="A285" s="11" t="s">
        <v>1183</v>
      </c>
      <c r="B285" s="37">
        <v>0.117775113316648</v>
      </c>
      <c r="C285" s="41">
        <v>2.3110625562052998E-5</v>
      </c>
      <c r="D285" s="41">
        <v>1.04483030340417E-4</v>
      </c>
      <c r="E285" s="17" t="s">
        <v>53942</v>
      </c>
      <c r="F285" s="2"/>
      <c r="G285" s="2"/>
      <c r="H285" s="2"/>
      <c r="I285" s="2"/>
      <c r="J285" s="2"/>
      <c r="K285" s="2"/>
      <c r="L285" s="2"/>
      <c r="M285" s="2"/>
      <c r="N285" s="2"/>
      <c r="O285" s="2"/>
      <c r="P285" s="2"/>
      <c r="Q285" s="2"/>
      <c r="R285" s="2"/>
      <c r="S285" s="2"/>
      <c r="T285" s="2"/>
      <c r="U285" s="2"/>
      <c r="V285" s="2"/>
      <c r="W285" s="2"/>
      <c r="X285" s="2"/>
      <c r="Y285" s="2"/>
      <c r="Z285" s="2"/>
    </row>
    <row r="286" spans="1:26" ht="13" x14ac:dyDescent="0.15">
      <c r="A286" s="11" t="s">
        <v>1186</v>
      </c>
      <c r="B286" s="37">
        <v>-0.28370483327518897</v>
      </c>
      <c r="C286" s="41">
        <v>3.25865506976227E-25</v>
      </c>
      <c r="D286" s="41">
        <v>1.5278887560966E-23</v>
      </c>
      <c r="E286" s="17" t="s">
        <v>53942</v>
      </c>
      <c r="F286" s="2"/>
      <c r="G286" s="2"/>
      <c r="H286" s="2"/>
      <c r="I286" s="2"/>
      <c r="J286" s="2"/>
      <c r="K286" s="2"/>
      <c r="L286" s="2"/>
      <c r="M286" s="2"/>
      <c r="N286" s="2"/>
      <c r="O286" s="2"/>
      <c r="P286" s="2"/>
      <c r="Q286" s="2"/>
      <c r="R286" s="2"/>
      <c r="S286" s="2"/>
      <c r="T286" s="2"/>
      <c r="U286" s="2"/>
      <c r="V286" s="2"/>
      <c r="W286" s="2"/>
      <c r="X286" s="2"/>
      <c r="Y286" s="2"/>
      <c r="Z286" s="2"/>
    </row>
    <row r="287" spans="1:26" ht="13" x14ac:dyDescent="0.15">
      <c r="A287" s="11" t="s">
        <v>1188</v>
      </c>
      <c r="B287" s="37">
        <v>-5.8361048685039101E-2</v>
      </c>
      <c r="C287" s="41">
        <v>3.6455554828780101E-2</v>
      </c>
      <c r="D287" s="41">
        <v>7.5805649418643706E-2</v>
      </c>
      <c r="E287" s="17" t="s">
        <v>53943</v>
      </c>
      <c r="F287" s="2"/>
      <c r="G287" s="2"/>
      <c r="H287" s="2"/>
      <c r="I287" s="2"/>
      <c r="J287" s="2"/>
      <c r="K287" s="2"/>
      <c r="L287" s="2"/>
      <c r="M287" s="2"/>
      <c r="N287" s="2"/>
      <c r="O287" s="2"/>
      <c r="P287" s="2"/>
      <c r="Q287" s="2"/>
      <c r="R287" s="2"/>
      <c r="S287" s="2"/>
      <c r="T287" s="2"/>
      <c r="U287" s="2"/>
      <c r="V287" s="2"/>
      <c r="W287" s="2"/>
      <c r="X287" s="2"/>
      <c r="Y287" s="2"/>
      <c r="Z287" s="2"/>
    </row>
    <row r="288" spans="1:26" ht="13" x14ac:dyDescent="0.15">
      <c r="A288" s="11" t="s">
        <v>1191</v>
      </c>
      <c r="B288" s="37">
        <v>2.6207073358209799E-2</v>
      </c>
      <c r="C288" s="41">
        <v>0.34789033745268</v>
      </c>
      <c r="D288" s="41">
        <v>0.475897770824669</v>
      </c>
      <c r="E288" s="17" t="s">
        <v>53941</v>
      </c>
      <c r="F288" s="2"/>
      <c r="G288" s="2"/>
      <c r="H288" s="2"/>
      <c r="I288" s="2"/>
      <c r="J288" s="2"/>
      <c r="K288" s="2"/>
      <c r="L288" s="2"/>
      <c r="M288" s="2"/>
      <c r="N288" s="2"/>
      <c r="O288" s="2"/>
      <c r="P288" s="2"/>
      <c r="Q288" s="2"/>
      <c r="R288" s="2"/>
      <c r="S288" s="2"/>
      <c r="T288" s="2"/>
      <c r="U288" s="2"/>
      <c r="V288" s="2"/>
      <c r="W288" s="2"/>
      <c r="X288" s="2"/>
      <c r="Y288" s="2"/>
      <c r="Z288" s="2"/>
    </row>
    <row r="289" spans="1:26" ht="13" x14ac:dyDescent="0.15">
      <c r="A289" s="11" t="s">
        <v>1194</v>
      </c>
      <c r="B289" s="37">
        <v>5.9721569824500997E-2</v>
      </c>
      <c r="C289" s="41">
        <v>3.23014377406576E-2</v>
      </c>
      <c r="D289" s="41">
        <v>6.8142437962330604E-2</v>
      </c>
      <c r="E289" s="17" t="s">
        <v>53943</v>
      </c>
      <c r="F289" s="2"/>
      <c r="G289" s="2"/>
      <c r="H289" s="2"/>
      <c r="I289" s="2"/>
      <c r="J289" s="2"/>
      <c r="K289" s="2"/>
      <c r="L289" s="2"/>
      <c r="M289" s="2"/>
      <c r="N289" s="2"/>
      <c r="O289" s="2"/>
      <c r="P289" s="2"/>
      <c r="Q289" s="2"/>
      <c r="R289" s="2"/>
      <c r="S289" s="2"/>
      <c r="T289" s="2"/>
      <c r="U289" s="2"/>
      <c r="V289" s="2"/>
      <c r="W289" s="2"/>
      <c r="X289" s="2"/>
      <c r="Y289" s="2"/>
      <c r="Z289" s="2"/>
    </row>
    <row r="290" spans="1:26" ht="13" x14ac:dyDescent="0.15">
      <c r="A290" s="11" t="s">
        <v>1197</v>
      </c>
      <c r="B290" s="37">
        <v>1.5215241906540901E-2</v>
      </c>
      <c r="C290" s="41">
        <v>0.58580857798464003</v>
      </c>
      <c r="D290" s="41">
        <v>0.69561946509862005</v>
      </c>
      <c r="E290" s="17" t="s">
        <v>53941</v>
      </c>
      <c r="F290" s="2"/>
      <c r="G290" s="2"/>
      <c r="H290" s="2"/>
      <c r="I290" s="2"/>
      <c r="J290" s="2"/>
      <c r="K290" s="2"/>
      <c r="L290" s="2"/>
      <c r="M290" s="2"/>
      <c r="N290" s="2"/>
      <c r="O290" s="2"/>
      <c r="P290" s="2"/>
      <c r="Q290" s="2"/>
      <c r="R290" s="2"/>
      <c r="S290" s="2"/>
      <c r="T290" s="2"/>
      <c r="U290" s="2"/>
      <c r="V290" s="2"/>
      <c r="W290" s="2"/>
      <c r="X290" s="2"/>
      <c r="Y290" s="2"/>
      <c r="Z290" s="2"/>
    </row>
    <row r="291" spans="1:26" ht="13" x14ac:dyDescent="0.15">
      <c r="A291" s="11" t="s">
        <v>1200</v>
      </c>
      <c r="B291" s="37">
        <v>-0.16148918745848001</v>
      </c>
      <c r="C291" s="41">
        <v>5.8321057039263504E-9</v>
      </c>
      <c r="D291" s="41">
        <v>4.5575084089553402E-8</v>
      </c>
      <c r="E291" s="17" t="s">
        <v>53942</v>
      </c>
      <c r="F291" s="2"/>
      <c r="G291" s="2"/>
      <c r="H291" s="2"/>
      <c r="I291" s="2"/>
      <c r="J291" s="2"/>
      <c r="K291" s="2"/>
      <c r="L291" s="2"/>
      <c r="M291" s="2"/>
      <c r="N291" s="2"/>
      <c r="O291" s="2"/>
      <c r="P291" s="2"/>
      <c r="Q291" s="2"/>
      <c r="R291" s="2"/>
      <c r="S291" s="2"/>
      <c r="T291" s="2"/>
      <c r="U291" s="2"/>
      <c r="V291" s="2"/>
      <c r="W291" s="2"/>
      <c r="X291" s="2"/>
      <c r="Y291" s="2"/>
      <c r="Z291" s="2"/>
    </row>
    <row r="292" spans="1:26" ht="13" x14ac:dyDescent="0.15">
      <c r="A292" s="11" t="s">
        <v>1203</v>
      </c>
      <c r="B292" s="37">
        <v>9.8452930716982998E-3</v>
      </c>
      <c r="C292" s="41">
        <v>0.72439712226778796</v>
      </c>
      <c r="D292" s="41">
        <v>0.80682851893963903</v>
      </c>
      <c r="E292" s="17" t="s">
        <v>53941</v>
      </c>
      <c r="F292" s="2"/>
      <c r="G292" s="2"/>
      <c r="H292" s="2"/>
      <c r="I292" s="2"/>
      <c r="J292" s="2"/>
      <c r="K292" s="2"/>
      <c r="L292" s="2"/>
      <c r="M292" s="2"/>
      <c r="N292" s="2"/>
      <c r="O292" s="2"/>
      <c r="P292" s="2"/>
      <c r="Q292" s="2"/>
      <c r="R292" s="2"/>
      <c r="S292" s="2"/>
      <c r="T292" s="2"/>
      <c r="U292" s="2"/>
      <c r="V292" s="2"/>
      <c r="W292" s="2"/>
      <c r="X292" s="2"/>
      <c r="Y292" s="2"/>
      <c r="Z292" s="2"/>
    </row>
    <row r="293" spans="1:26" ht="13" x14ac:dyDescent="0.15">
      <c r="A293" s="11" t="s">
        <v>1206</v>
      </c>
      <c r="B293" s="37">
        <v>0.30896914546099002</v>
      </c>
      <c r="C293" s="41">
        <v>7.9892298941622406E-30</v>
      </c>
      <c r="D293" s="41">
        <v>5.8061728255824104E-28</v>
      </c>
      <c r="E293" s="17" t="s">
        <v>53942</v>
      </c>
      <c r="F293" s="2"/>
      <c r="G293" s="2"/>
      <c r="H293" s="2"/>
      <c r="I293" s="2"/>
      <c r="J293" s="2"/>
      <c r="K293" s="2"/>
      <c r="L293" s="2"/>
      <c r="M293" s="2"/>
      <c r="N293" s="2"/>
      <c r="O293" s="2"/>
      <c r="P293" s="2"/>
      <c r="Q293" s="2"/>
      <c r="R293" s="2"/>
      <c r="S293" s="2"/>
      <c r="T293" s="2"/>
      <c r="U293" s="2"/>
      <c r="V293" s="2"/>
      <c r="W293" s="2"/>
      <c r="X293" s="2"/>
      <c r="Y293" s="2"/>
      <c r="Z293" s="2"/>
    </row>
    <row r="294" spans="1:26" ht="13" x14ac:dyDescent="0.15">
      <c r="A294" s="11" t="s">
        <v>1209</v>
      </c>
      <c r="B294" s="37">
        <v>0.12057306032660201</v>
      </c>
      <c r="C294" s="41">
        <v>1.4656863333182499E-5</v>
      </c>
      <c r="D294" s="41">
        <v>6.8721776950905896E-5</v>
      </c>
      <c r="E294" s="17" t="s">
        <v>53942</v>
      </c>
      <c r="F294" s="2"/>
      <c r="G294" s="2"/>
      <c r="H294" s="2"/>
      <c r="I294" s="2"/>
      <c r="J294" s="2"/>
      <c r="K294" s="2"/>
      <c r="L294" s="2"/>
      <c r="M294" s="2"/>
      <c r="N294" s="2"/>
      <c r="O294" s="2"/>
      <c r="P294" s="2"/>
      <c r="Q294" s="2"/>
      <c r="R294" s="2"/>
      <c r="S294" s="2"/>
      <c r="T294" s="2"/>
      <c r="U294" s="2"/>
      <c r="V294" s="2"/>
      <c r="W294" s="2"/>
      <c r="X294" s="2"/>
      <c r="Y294" s="2"/>
      <c r="Z294" s="2"/>
    </row>
    <row r="295" spans="1:26" ht="13" x14ac:dyDescent="0.15">
      <c r="A295" s="11" t="s">
        <v>1212</v>
      </c>
      <c r="B295" s="37">
        <v>4.2934100671821601E-2</v>
      </c>
      <c r="C295" s="41">
        <v>0.123983643599362</v>
      </c>
      <c r="D295" s="41">
        <v>0.20906058697409899</v>
      </c>
      <c r="E295" s="17" t="s">
        <v>53941</v>
      </c>
      <c r="F295" s="2"/>
      <c r="G295" s="2"/>
      <c r="H295" s="2"/>
      <c r="I295" s="2"/>
      <c r="J295" s="2"/>
      <c r="K295" s="2"/>
      <c r="L295" s="2"/>
      <c r="M295" s="2"/>
      <c r="N295" s="2"/>
      <c r="O295" s="2"/>
      <c r="P295" s="2"/>
      <c r="Q295" s="2"/>
      <c r="R295" s="2"/>
      <c r="S295" s="2"/>
      <c r="T295" s="2"/>
      <c r="U295" s="2"/>
      <c r="V295" s="2"/>
      <c r="W295" s="2"/>
      <c r="X295" s="2"/>
      <c r="Y295" s="2"/>
      <c r="Z295" s="2"/>
    </row>
    <row r="296" spans="1:26" ht="13" x14ac:dyDescent="0.15">
      <c r="A296" s="11" t="s">
        <v>1215</v>
      </c>
      <c r="B296" s="37">
        <v>-0.18680911057236299</v>
      </c>
      <c r="C296" s="41">
        <v>1.4834525995559301E-11</v>
      </c>
      <c r="D296" s="41">
        <v>1.5456619021179499E-10</v>
      </c>
      <c r="E296" s="17" t="s">
        <v>53942</v>
      </c>
      <c r="F296" s="2"/>
      <c r="G296" s="2"/>
      <c r="H296" s="2"/>
      <c r="I296" s="2"/>
      <c r="J296" s="2"/>
      <c r="K296" s="2"/>
      <c r="L296" s="2"/>
      <c r="M296" s="2"/>
      <c r="N296" s="2"/>
      <c r="O296" s="2"/>
      <c r="P296" s="2"/>
      <c r="Q296" s="2"/>
      <c r="R296" s="2"/>
      <c r="S296" s="2"/>
      <c r="T296" s="2"/>
      <c r="U296" s="2"/>
      <c r="V296" s="2"/>
      <c r="W296" s="2"/>
      <c r="X296" s="2"/>
      <c r="Y296" s="2"/>
      <c r="Z296" s="2"/>
    </row>
    <row r="297" spans="1:26" ht="13" x14ac:dyDescent="0.15">
      <c r="A297" s="11" t="s">
        <v>1218</v>
      </c>
      <c r="B297" s="37">
        <v>6.8068291438164397E-2</v>
      </c>
      <c r="C297" s="41">
        <v>1.4667219552377601E-2</v>
      </c>
      <c r="D297" s="41">
        <v>3.4468558802556101E-2</v>
      </c>
      <c r="E297" s="17" t="s">
        <v>53942</v>
      </c>
      <c r="F297" s="2"/>
      <c r="G297" s="2"/>
      <c r="H297" s="2"/>
      <c r="I297" s="2"/>
      <c r="J297" s="2"/>
      <c r="K297" s="2"/>
      <c r="L297" s="2"/>
      <c r="M297" s="2"/>
      <c r="N297" s="2"/>
      <c r="O297" s="2"/>
      <c r="P297" s="2"/>
      <c r="Q297" s="2"/>
      <c r="R297" s="2"/>
      <c r="S297" s="2"/>
      <c r="T297" s="2"/>
      <c r="U297" s="2"/>
      <c r="V297" s="2"/>
      <c r="W297" s="2"/>
      <c r="X297" s="2"/>
      <c r="Y297" s="2"/>
      <c r="Z297" s="2"/>
    </row>
    <row r="298" spans="1:26" ht="13" x14ac:dyDescent="0.15">
      <c r="A298" s="11" t="s">
        <v>1221</v>
      </c>
      <c r="B298" s="37">
        <v>-0.18794674103256101</v>
      </c>
      <c r="C298" s="41">
        <v>1.11082172783526E-11</v>
      </c>
      <c r="D298" s="41">
        <v>1.1742395501153101E-10</v>
      </c>
      <c r="E298" s="17" t="s">
        <v>53942</v>
      </c>
      <c r="F298" s="2"/>
      <c r="G298" s="2"/>
      <c r="H298" s="2"/>
      <c r="I298" s="2"/>
      <c r="J298" s="2"/>
      <c r="K298" s="2"/>
      <c r="L298" s="2"/>
      <c r="M298" s="2"/>
      <c r="N298" s="2"/>
      <c r="O298" s="2"/>
      <c r="P298" s="2"/>
      <c r="Q298" s="2"/>
      <c r="R298" s="2"/>
      <c r="S298" s="2"/>
      <c r="T298" s="2"/>
      <c r="U298" s="2"/>
      <c r="V298" s="2"/>
      <c r="W298" s="2"/>
      <c r="X298" s="2"/>
      <c r="Y298" s="2"/>
      <c r="Z298" s="2"/>
    </row>
    <row r="299" spans="1:26" ht="13" x14ac:dyDescent="0.15">
      <c r="A299" s="11" t="s">
        <v>1224</v>
      </c>
      <c r="B299" s="37">
        <v>1.80988980435337E-2</v>
      </c>
      <c r="C299" s="41">
        <v>0.51684847577429305</v>
      </c>
      <c r="D299" s="41">
        <v>0.63766593692112605</v>
      </c>
      <c r="E299" s="17" t="s">
        <v>53941</v>
      </c>
      <c r="F299" s="2"/>
      <c r="G299" s="2"/>
      <c r="H299" s="2"/>
      <c r="I299" s="2"/>
      <c r="J299" s="2"/>
      <c r="K299" s="2"/>
      <c r="L299" s="2"/>
      <c r="M299" s="2"/>
      <c r="N299" s="2"/>
      <c r="O299" s="2"/>
      <c r="P299" s="2"/>
      <c r="Q299" s="2"/>
      <c r="R299" s="2"/>
      <c r="S299" s="2"/>
      <c r="T299" s="2"/>
      <c r="U299" s="2"/>
      <c r="V299" s="2"/>
      <c r="W299" s="2"/>
      <c r="X299" s="2"/>
      <c r="Y299" s="2"/>
      <c r="Z299" s="2"/>
    </row>
    <row r="300" spans="1:26" ht="13" x14ac:dyDescent="0.15">
      <c r="A300" s="11" t="s">
        <v>1227</v>
      </c>
      <c r="B300" s="37">
        <v>0.111073998277535</v>
      </c>
      <c r="C300" s="41">
        <v>6.60355354291208E-5</v>
      </c>
      <c r="D300" s="41">
        <v>2.7423614498921998E-4</v>
      </c>
      <c r="E300" s="17" t="s">
        <v>53942</v>
      </c>
      <c r="F300" s="2"/>
      <c r="G300" s="2"/>
      <c r="H300" s="2"/>
      <c r="I300" s="2"/>
      <c r="J300" s="2"/>
      <c r="K300" s="2"/>
      <c r="L300" s="2"/>
      <c r="M300" s="2"/>
      <c r="N300" s="2"/>
      <c r="O300" s="2"/>
      <c r="P300" s="2"/>
      <c r="Q300" s="2"/>
      <c r="R300" s="2"/>
      <c r="S300" s="2"/>
      <c r="T300" s="2"/>
      <c r="U300" s="2"/>
      <c r="V300" s="2"/>
      <c r="W300" s="2"/>
      <c r="X300" s="2"/>
      <c r="Y300" s="2"/>
      <c r="Z300" s="2"/>
    </row>
    <row r="301" spans="1:26" ht="13" x14ac:dyDescent="0.15">
      <c r="A301" s="11" t="s">
        <v>1229</v>
      </c>
      <c r="B301" s="37">
        <v>3.31722101926357E-2</v>
      </c>
      <c r="C301" s="41">
        <v>0.234718953985007</v>
      </c>
      <c r="D301" s="41">
        <v>0.34848212422595298</v>
      </c>
      <c r="E301" s="17" t="s">
        <v>53941</v>
      </c>
      <c r="F301" s="2"/>
      <c r="G301" s="2"/>
      <c r="H301" s="2"/>
      <c r="I301" s="2"/>
      <c r="J301" s="2"/>
      <c r="K301" s="2"/>
      <c r="L301" s="2"/>
      <c r="M301" s="2"/>
      <c r="N301" s="2"/>
      <c r="O301" s="2"/>
      <c r="P301" s="2"/>
      <c r="Q301" s="2"/>
      <c r="R301" s="2"/>
      <c r="S301" s="2"/>
      <c r="T301" s="2"/>
      <c r="U301" s="2"/>
      <c r="V301" s="2"/>
      <c r="W301" s="2"/>
      <c r="X301" s="2"/>
      <c r="Y301" s="2"/>
      <c r="Z301" s="2"/>
    </row>
    <row r="302" spans="1:26" ht="13" x14ac:dyDescent="0.15">
      <c r="A302" s="11" t="s">
        <v>1232</v>
      </c>
      <c r="B302" s="37">
        <v>0.22546868526616401</v>
      </c>
      <c r="C302" s="41">
        <v>2.8375196446727998E-16</v>
      </c>
      <c r="D302" s="41">
        <v>4.9393231180022999E-15</v>
      </c>
      <c r="E302" s="17" t="s">
        <v>53942</v>
      </c>
      <c r="F302" s="2"/>
      <c r="G302" s="2"/>
      <c r="H302" s="2"/>
      <c r="I302" s="2"/>
      <c r="J302" s="2"/>
      <c r="K302" s="2"/>
      <c r="L302" s="2"/>
      <c r="M302" s="2"/>
      <c r="N302" s="2"/>
      <c r="O302" s="2"/>
      <c r="P302" s="2"/>
      <c r="Q302" s="2"/>
      <c r="R302" s="2"/>
      <c r="S302" s="2"/>
      <c r="T302" s="2"/>
      <c r="U302" s="2"/>
      <c r="V302" s="2"/>
      <c r="W302" s="2"/>
      <c r="X302" s="2"/>
      <c r="Y302" s="2"/>
      <c r="Z302" s="2"/>
    </row>
    <row r="303" spans="1:26" ht="13" x14ac:dyDescent="0.15">
      <c r="A303" s="11" t="s">
        <v>1235</v>
      </c>
      <c r="B303" s="37">
        <v>0.18032812410634799</v>
      </c>
      <c r="C303" s="41">
        <v>7.4472610467127306E-11</v>
      </c>
      <c r="D303" s="41">
        <v>7.0748979943770903E-10</v>
      </c>
      <c r="E303" s="17" t="s">
        <v>53942</v>
      </c>
      <c r="F303" s="2"/>
      <c r="G303" s="2"/>
      <c r="H303" s="2"/>
      <c r="I303" s="2"/>
      <c r="J303" s="2"/>
      <c r="K303" s="2"/>
      <c r="L303" s="2"/>
      <c r="M303" s="2"/>
      <c r="N303" s="2"/>
      <c r="O303" s="2"/>
      <c r="P303" s="2"/>
      <c r="Q303" s="2"/>
      <c r="R303" s="2"/>
      <c r="S303" s="2"/>
      <c r="T303" s="2"/>
      <c r="U303" s="2"/>
      <c r="V303" s="2"/>
      <c r="W303" s="2"/>
      <c r="X303" s="2"/>
      <c r="Y303" s="2"/>
      <c r="Z303" s="2"/>
    </row>
    <row r="304" spans="1:26" ht="13" x14ac:dyDescent="0.15">
      <c r="A304" s="11" t="s">
        <v>53954</v>
      </c>
      <c r="B304" s="37">
        <v>-5.7199983578185898E-2</v>
      </c>
      <c r="C304" s="41">
        <v>4.0352229972308001E-2</v>
      </c>
      <c r="D304" s="41">
        <v>8.2376357113412596E-2</v>
      </c>
      <c r="E304" s="17" t="s">
        <v>53943</v>
      </c>
      <c r="F304" s="2"/>
      <c r="G304" s="2"/>
      <c r="H304" s="2"/>
      <c r="I304" s="2"/>
      <c r="J304" s="2"/>
      <c r="K304" s="2"/>
      <c r="L304" s="2"/>
      <c r="M304" s="2"/>
      <c r="N304" s="2"/>
      <c r="O304" s="2"/>
      <c r="P304" s="2"/>
      <c r="Q304" s="2"/>
      <c r="R304" s="2"/>
      <c r="S304" s="2"/>
      <c r="T304" s="2"/>
      <c r="U304" s="2"/>
      <c r="V304" s="2"/>
      <c r="W304" s="2"/>
      <c r="X304" s="2"/>
      <c r="Y304" s="2"/>
      <c r="Z304" s="2"/>
    </row>
    <row r="305" spans="1:26" ht="13" x14ac:dyDescent="0.15">
      <c r="A305" s="11" t="s">
        <v>1240</v>
      </c>
      <c r="B305" s="37">
        <v>8.2901334609031305E-2</v>
      </c>
      <c r="C305" s="41">
        <v>2.93960542726805E-3</v>
      </c>
      <c r="D305" s="41">
        <v>8.3288820439261502E-3</v>
      </c>
      <c r="E305" s="17" t="s">
        <v>53942</v>
      </c>
      <c r="F305" s="2"/>
      <c r="G305" s="2"/>
      <c r="H305" s="2"/>
      <c r="I305" s="2"/>
      <c r="J305" s="2"/>
      <c r="K305" s="2"/>
      <c r="L305" s="2"/>
      <c r="M305" s="2"/>
      <c r="N305" s="2"/>
      <c r="O305" s="2"/>
      <c r="P305" s="2"/>
      <c r="Q305" s="2"/>
      <c r="R305" s="2"/>
      <c r="S305" s="2"/>
      <c r="T305" s="2"/>
      <c r="U305" s="2"/>
      <c r="V305" s="2"/>
      <c r="W305" s="2"/>
      <c r="X305" s="2"/>
      <c r="Y305" s="2"/>
      <c r="Z305" s="2"/>
    </row>
    <row r="306" spans="1:26" ht="13" x14ac:dyDescent="0.15">
      <c r="A306" s="11" t="s">
        <v>1243</v>
      </c>
      <c r="B306" s="37">
        <v>8.2205356476243701E-3</v>
      </c>
      <c r="C306" s="41">
        <v>0.76845312021378598</v>
      </c>
      <c r="D306" s="41">
        <v>0.83729131201704499</v>
      </c>
      <c r="E306" s="17" t="s">
        <v>53941</v>
      </c>
      <c r="F306" s="2"/>
      <c r="G306" s="2"/>
      <c r="H306" s="2"/>
      <c r="I306" s="2"/>
      <c r="J306" s="2"/>
      <c r="K306" s="2"/>
      <c r="L306" s="2"/>
      <c r="M306" s="2"/>
      <c r="N306" s="2"/>
      <c r="O306" s="2"/>
      <c r="P306" s="2"/>
      <c r="Q306" s="2"/>
      <c r="R306" s="2"/>
      <c r="S306" s="2"/>
      <c r="T306" s="2"/>
      <c r="U306" s="2"/>
      <c r="V306" s="2"/>
      <c r="W306" s="2"/>
      <c r="X306" s="2"/>
      <c r="Y306" s="2"/>
      <c r="Z306" s="2"/>
    </row>
    <row r="307" spans="1:26" ht="13" x14ac:dyDescent="0.15">
      <c r="A307" s="11" t="s">
        <v>1246</v>
      </c>
      <c r="B307" s="37">
        <v>0.245853931267149</v>
      </c>
      <c r="C307" s="41">
        <v>3.8177563047407898E-19</v>
      </c>
      <c r="D307" s="41">
        <v>9.1720806428772594E-18</v>
      </c>
      <c r="E307" s="17" t="s">
        <v>53942</v>
      </c>
      <c r="F307" s="2"/>
      <c r="G307" s="2"/>
      <c r="H307" s="2"/>
      <c r="I307" s="2"/>
      <c r="J307" s="2"/>
      <c r="K307" s="2"/>
      <c r="L307" s="2"/>
      <c r="M307" s="2"/>
      <c r="N307" s="2"/>
      <c r="O307" s="2"/>
      <c r="P307" s="2"/>
      <c r="Q307" s="2"/>
      <c r="R307" s="2"/>
      <c r="S307" s="2"/>
      <c r="T307" s="2"/>
      <c r="U307" s="2"/>
      <c r="V307" s="2"/>
      <c r="W307" s="2"/>
      <c r="X307" s="2"/>
      <c r="Y307" s="2"/>
      <c r="Z307" s="2"/>
    </row>
    <row r="308" spans="1:26" ht="13" x14ac:dyDescent="0.15">
      <c r="A308" s="11" t="s">
        <v>1249</v>
      </c>
      <c r="B308" s="37">
        <v>6.3303699599950997E-2</v>
      </c>
      <c r="C308" s="41">
        <v>2.3249538545534298E-2</v>
      </c>
      <c r="D308" s="41">
        <v>5.1435622946627201E-2</v>
      </c>
      <c r="E308" s="17" t="s">
        <v>53943</v>
      </c>
      <c r="F308" s="2"/>
      <c r="G308" s="2"/>
      <c r="H308" s="2"/>
      <c r="I308" s="2"/>
      <c r="J308" s="2"/>
      <c r="K308" s="2"/>
      <c r="L308" s="2"/>
      <c r="M308" s="2"/>
      <c r="N308" s="2"/>
      <c r="O308" s="2"/>
      <c r="P308" s="2"/>
      <c r="Q308" s="2"/>
      <c r="R308" s="2"/>
      <c r="S308" s="2"/>
      <c r="T308" s="2"/>
      <c r="U308" s="2"/>
      <c r="V308" s="2"/>
      <c r="W308" s="2"/>
      <c r="X308" s="2"/>
      <c r="Y308" s="2"/>
      <c r="Z308" s="2"/>
    </row>
    <row r="309" spans="1:26" ht="13" x14ac:dyDescent="0.15">
      <c r="A309" s="11" t="s">
        <v>1251</v>
      </c>
      <c r="B309" s="37">
        <v>6.0785387735477397E-2</v>
      </c>
      <c r="C309" s="41">
        <v>2.9341928986149499E-2</v>
      </c>
      <c r="D309" s="41">
        <v>6.2580328365911E-2</v>
      </c>
      <c r="E309" s="17" t="s">
        <v>53943</v>
      </c>
      <c r="F309" s="2"/>
      <c r="G309" s="2"/>
      <c r="H309" s="2"/>
      <c r="I309" s="2"/>
      <c r="J309" s="2"/>
      <c r="K309" s="2"/>
      <c r="L309" s="2"/>
      <c r="M309" s="2"/>
      <c r="N309" s="2"/>
      <c r="O309" s="2"/>
      <c r="P309" s="2"/>
      <c r="Q309" s="2"/>
      <c r="R309" s="2"/>
      <c r="S309" s="2"/>
      <c r="T309" s="2"/>
      <c r="U309" s="2"/>
      <c r="V309" s="2"/>
      <c r="W309" s="2"/>
      <c r="X309" s="2"/>
      <c r="Y309" s="2"/>
      <c r="Z309" s="2"/>
    </row>
    <row r="310" spans="1:26" ht="13" x14ac:dyDescent="0.15">
      <c r="A310" s="11" t="s">
        <v>1254</v>
      </c>
      <c r="B310" s="37">
        <v>-4.1028696038666303E-2</v>
      </c>
      <c r="C310" s="41">
        <v>0.14157826346778801</v>
      </c>
      <c r="D310" s="41">
        <v>0.232655744432368</v>
      </c>
      <c r="E310" s="17" t="s">
        <v>53941</v>
      </c>
      <c r="F310" s="2"/>
      <c r="G310" s="2"/>
      <c r="H310" s="2"/>
      <c r="I310" s="2"/>
      <c r="J310" s="2"/>
      <c r="K310" s="2"/>
      <c r="L310" s="2"/>
      <c r="M310" s="2"/>
      <c r="N310" s="2"/>
      <c r="O310" s="2"/>
      <c r="P310" s="2"/>
      <c r="Q310" s="2"/>
      <c r="R310" s="2"/>
      <c r="S310" s="2"/>
      <c r="T310" s="2"/>
      <c r="U310" s="2"/>
      <c r="V310" s="2"/>
      <c r="W310" s="2"/>
      <c r="X310" s="2"/>
      <c r="Y310" s="2"/>
      <c r="Z310" s="2"/>
    </row>
    <row r="311" spans="1:26" ht="13" x14ac:dyDescent="0.15">
      <c r="A311" s="11" t="s">
        <v>1257</v>
      </c>
      <c r="B311" s="37">
        <v>-0.27720085926136601</v>
      </c>
      <c r="C311" s="41">
        <v>4.2273090315507299E-24</v>
      </c>
      <c r="D311" s="41">
        <v>1.7067760214886001E-22</v>
      </c>
      <c r="E311" s="17" t="s">
        <v>53942</v>
      </c>
      <c r="F311" s="2"/>
      <c r="G311" s="2"/>
      <c r="H311" s="2"/>
      <c r="I311" s="2"/>
      <c r="J311" s="2"/>
      <c r="K311" s="2"/>
      <c r="L311" s="2"/>
      <c r="M311" s="2"/>
      <c r="N311" s="2"/>
      <c r="O311" s="2"/>
      <c r="P311" s="2"/>
      <c r="Q311" s="2"/>
      <c r="R311" s="2"/>
      <c r="S311" s="2"/>
      <c r="T311" s="2"/>
      <c r="U311" s="2"/>
      <c r="V311" s="2"/>
      <c r="W311" s="2"/>
      <c r="X311" s="2"/>
      <c r="Y311" s="2"/>
      <c r="Z311" s="2"/>
    </row>
    <row r="312" spans="1:26" ht="13" x14ac:dyDescent="0.15">
      <c r="A312" s="11" t="s">
        <v>1260</v>
      </c>
      <c r="B312" s="37">
        <v>-9.5162272480366697E-2</v>
      </c>
      <c r="C312" s="41">
        <v>6.3616804561491104E-4</v>
      </c>
      <c r="D312" s="41">
        <v>2.1208033355533799E-3</v>
      </c>
      <c r="E312" s="17" t="s">
        <v>53942</v>
      </c>
      <c r="F312" s="2"/>
      <c r="G312" s="2"/>
      <c r="H312" s="2"/>
      <c r="I312" s="2"/>
      <c r="J312" s="2"/>
      <c r="K312" s="2"/>
      <c r="L312" s="2"/>
      <c r="M312" s="2"/>
      <c r="N312" s="2"/>
      <c r="O312" s="2"/>
      <c r="P312" s="2"/>
      <c r="Q312" s="2"/>
      <c r="R312" s="2"/>
      <c r="S312" s="2"/>
      <c r="T312" s="2"/>
      <c r="U312" s="2"/>
      <c r="V312" s="2"/>
      <c r="W312" s="2"/>
      <c r="X312" s="2"/>
      <c r="Y312" s="2"/>
      <c r="Z312" s="2"/>
    </row>
    <row r="313" spans="1:26" ht="13" x14ac:dyDescent="0.15">
      <c r="A313" s="11" t="s">
        <v>1263</v>
      </c>
      <c r="B313" s="37">
        <v>5.1718593335661797E-2</v>
      </c>
      <c r="C313" s="41">
        <v>6.3826877279288693E-2</v>
      </c>
      <c r="D313" s="41">
        <v>0.121908496879692</v>
      </c>
      <c r="E313" s="17" t="s">
        <v>53941</v>
      </c>
      <c r="F313" s="2"/>
      <c r="G313" s="2"/>
      <c r="H313" s="2"/>
      <c r="I313" s="2"/>
      <c r="J313" s="2"/>
      <c r="K313" s="2"/>
      <c r="L313" s="2"/>
      <c r="M313" s="2"/>
      <c r="N313" s="2"/>
      <c r="O313" s="2"/>
      <c r="P313" s="2"/>
      <c r="Q313" s="2"/>
      <c r="R313" s="2"/>
      <c r="S313" s="2"/>
      <c r="T313" s="2"/>
      <c r="U313" s="2"/>
      <c r="V313" s="2"/>
      <c r="W313" s="2"/>
      <c r="X313" s="2"/>
      <c r="Y313" s="2"/>
      <c r="Z313" s="2"/>
    </row>
    <row r="314" spans="1:26" ht="13" x14ac:dyDescent="0.15">
      <c r="A314" s="11" t="s">
        <v>1266</v>
      </c>
      <c r="B314" s="37">
        <v>0.106932364428612</v>
      </c>
      <c r="C314" s="41">
        <v>1.2279445982027999E-4</v>
      </c>
      <c r="D314" s="41">
        <v>4.8434666851771197E-4</v>
      </c>
      <c r="E314" s="17" t="s">
        <v>53942</v>
      </c>
      <c r="F314" s="2"/>
      <c r="G314" s="2"/>
      <c r="H314" s="2"/>
      <c r="I314" s="2"/>
      <c r="J314" s="2"/>
      <c r="K314" s="2"/>
      <c r="L314" s="2"/>
      <c r="M314" s="2"/>
      <c r="N314" s="2"/>
      <c r="O314" s="2"/>
      <c r="P314" s="2"/>
      <c r="Q314" s="2"/>
      <c r="R314" s="2"/>
      <c r="S314" s="2"/>
      <c r="T314" s="2"/>
      <c r="U314" s="2"/>
      <c r="V314" s="2"/>
      <c r="W314" s="2"/>
      <c r="X314" s="2"/>
      <c r="Y314" s="2"/>
      <c r="Z314" s="2"/>
    </row>
    <row r="315" spans="1:26" ht="13" x14ac:dyDescent="0.15">
      <c r="A315" s="11" t="s">
        <v>1269</v>
      </c>
      <c r="B315" s="37">
        <v>5.5496673425389199E-2</v>
      </c>
      <c r="C315" s="41">
        <v>4.6703367980823002E-2</v>
      </c>
      <c r="D315" s="41">
        <v>9.3826323925537303E-2</v>
      </c>
      <c r="E315" s="17" t="s">
        <v>53943</v>
      </c>
      <c r="F315" s="2"/>
      <c r="G315" s="2"/>
      <c r="H315" s="2"/>
      <c r="I315" s="2"/>
      <c r="J315" s="2"/>
      <c r="K315" s="2"/>
      <c r="L315" s="2"/>
      <c r="M315" s="2"/>
      <c r="N315" s="2"/>
      <c r="O315" s="2"/>
      <c r="P315" s="2"/>
      <c r="Q315" s="2"/>
      <c r="R315" s="2"/>
      <c r="S315" s="2"/>
      <c r="T315" s="2"/>
      <c r="U315" s="2"/>
      <c r="V315" s="2"/>
      <c r="W315" s="2"/>
      <c r="X315" s="2"/>
      <c r="Y315" s="2"/>
      <c r="Z315" s="2"/>
    </row>
    <row r="316" spans="1:26" ht="13" x14ac:dyDescent="0.15">
      <c r="A316" s="11" t="s">
        <v>1272</v>
      </c>
      <c r="B316" s="37">
        <v>8.2644308890169299E-2</v>
      </c>
      <c r="C316" s="41">
        <v>3.0294706291953302E-3</v>
      </c>
      <c r="D316" s="41">
        <v>8.5668006994852608E-3</v>
      </c>
      <c r="E316" s="17" t="s">
        <v>53942</v>
      </c>
      <c r="F316" s="2"/>
      <c r="G316" s="2"/>
      <c r="H316" s="2"/>
      <c r="I316" s="2"/>
      <c r="J316" s="2"/>
      <c r="K316" s="2"/>
      <c r="L316" s="2"/>
      <c r="M316" s="2"/>
      <c r="N316" s="2"/>
      <c r="O316" s="2"/>
      <c r="P316" s="2"/>
      <c r="Q316" s="2"/>
      <c r="R316" s="2"/>
      <c r="S316" s="2"/>
      <c r="T316" s="2"/>
      <c r="U316" s="2"/>
      <c r="V316" s="2"/>
      <c r="W316" s="2"/>
      <c r="X316" s="2"/>
      <c r="Y316" s="2"/>
      <c r="Z316" s="2"/>
    </row>
    <row r="317" spans="1:26" ht="13" x14ac:dyDescent="0.15">
      <c r="A317" s="11" t="s">
        <v>1275</v>
      </c>
      <c r="B317" s="37">
        <v>-0.16630610201664001</v>
      </c>
      <c r="C317" s="41">
        <v>2.0029458965612E-9</v>
      </c>
      <c r="D317" s="41">
        <v>1.6447920116676301E-8</v>
      </c>
      <c r="E317" s="17" t="s">
        <v>53942</v>
      </c>
      <c r="F317" s="2"/>
      <c r="G317" s="2"/>
      <c r="H317" s="2"/>
      <c r="I317" s="2"/>
      <c r="J317" s="2"/>
      <c r="K317" s="2"/>
      <c r="L317" s="2"/>
      <c r="M317" s="2"/>
      <c r="N317" s="2"/>
      <c r="O317" s="2"/>
      <c r="P317" s="2"/>
      <c r="Q317" s="2"/>
      <c r="R317" s="2"/>
      <c r="S317" s="2"/>
      <c r="T317" s="2"/>
      <c r="U317" s="2"/>
      <c r="V317" s="2"/>
      <c r="W317" s="2"/>
      <c r="X317" s="2"/>
      <c r="Y317" s="2"/>
      <c r="Z317" s="2"/>
    </row>
    <row r="318" spans="1:26" ht="13" x14ac:dyDescent="0.15">
      <c r="A318" s="11" t="s">
        <v>1278</v>
      </c>
      <c r="B318" s="37">
        <v>3.6278772107208299E-2</v>
      </c>
      <c r="C318" s="41">
        <v>0.193723151859963</v>
      </c>
      <c r="D318" s="41">
        <v>0.299549575774954</v>
      </c>
      <c r="E318" s="17" t="s">
        <v>53941</v>
      </c>
      <c r="F318" s="2"/>
      <c r="G318" s="2"/>
      <c r="H318" s="2"/>
      <c r="I318" s="2"/>
      <c r="J318" s="2"/>
      <c r="K318" s="2"/>
      <c r="L318" s="2"/>
      <c r="M318" s="2"/>
      <c r="N318" s="2"/>
      <c r="O318" s="2"/>
      <c r="P318" s="2"/>
      <c r="Q318" s="2"/>
      <c r="R318" s="2"/>
      <c r="S318" s="2"/>
      <c r="T318" s="2"/>
      <c r="U318" s="2"/>
      <c r="V318" s="2"/>
      <c r="W318" s="2"/>
      <c r="X318" s="2"/>
      <c r="Y318" s="2"/>
      <c r="Z318" s="2"/>
    </row>
    <row r="319" spans="1:26" ht="13" x14ac:dyDescent="0.15">
      <c r="A319" s="11" t="s">
        <v>1280</v>
      </c>
      <c r="B319" s="37">
        <v>-0.17141675471993301</v>
      </c>
      <c r="C319" s="41">
        <v>6.2256628812275596E-10</v>
      </c>
      <c r="D319" s="41">
        <v>5.4185634717749996E-9</v>
      </c>
      <c r="E319" s="17" t="s">
        <v>53942</v>
      </c>
      <c r="F319" s="2"/>
      <c r="G319" s="2"/>
      <c r="H319" s="2"/>
      <c r="I319" s="2"/>
      <c r="J319" s="2"/>
      <c r="K319" s="2"/>
      <c r="L319" s="2"/>
      <c r="M319" s="2"/>
      <c r="N319" s="2"/>
      <c r="O319" s="2"/>
      <c r="P319" s="2"/>
      <c r="Q319" s="2"/>
      <c r="R319" s="2"/>
      <c r="S319" s="2"/>
      <c r="T319" s="2"/>
      <c r="U319" s="2"/>
      <c r="V319" s="2"/>
      <c r="W319" s="2"/>
      <c r="X319" s="2"/>
      <c r="Y319" s="2"/>
      <c r="Z319" s="2"/>
    </row>
    <row r="320" spans="1:26" ht="13" x14ac:dyDescent="0.15">
      <c r="A320" s="11" t="s">
        <v>1283</v>
      </c>
      <c r="B320" s="37">
        <v>-7.57732547787867E-2</v>
      </c>
      <c r="C320" s="41">
        <v>6.5777136778400703E-3</v>
      </c>
      <c r="D320" s="41">
        <v>1.6996812143538698E-2</v>
      </c>
      <c r="E320" s="17" t="s">
        <v>53942</v>
      </c>
      <c r="F320" s="2"/>
      <c r="G320" s="2"/>
      <c r="H320" s="2"/>
      <c r="I320" s="2"/>
      <c r="J320" s="2"/>
      <c r="K320" s="2"/>
      <c r="L320" s="2"/>
      <c r="M320" s="2"/>
      <c r="N320" s="2"/>
      <c r="O320" s="2"/>
      <c r="P320" s="2"/>
      <c r="Q320" s="2"/>
      <c r="R320" s="2"/>
      <c r="S320" s="2"/>
      <c r="T320" s="2"/>
      <c r="U320" s="2"/>
      <c r="V320" s="2"/>
      <c r="W320" s="2"/>
      <c r="X320" s="2"/>
      <c r="Y320" s="2"/>
      <c r="Z320" s="2"/>
    </row>
    <row r="321" spans="1:26" ht="13" x14ac:dyDescent="0.15">
      <c r="A321" s="11" t="s">
        <v>1286</v>
      </c>
      <c r="B321" s="37">
        <v>0.12894675391333099</v>
      </c>
      <c r="C321" s="41">
        <v>3.53136509954281E-6</v>
      </c>
      <c r="D321" s="41">
        <v>1.8767236461372799E-5</v>
      </c>
      <c r="E321" s="17" t="s">
        <v>53942</v>
      </c>
      <c r="F321" s="2"/>
      <c r="G321" s="2"/>
      <c r="H321" s="2"/>
      <c r="I321" s="2"/>
      <c r="J321" s="2"/>
      <c r="K321" s="2"/>
      <c r="L321" s="2"/>
      <c r="M321" s="2"/>
      <c r="N321" s="2"/>
      <c r="O321" s="2"/>
      <c r="P321" s="2"/>
      <c r="Q321" s="2"/>
      <c r="R321" s="2"/>
      <c r="S321" s="2"/>
      <c r="T321" s="2"/>
      <c r="U321" s="2"/>
      <c r="V321" s="2"/>
      <c r="W321" s="2"/>
      <c r="X321" s="2"/>
      <c r="Y321" s="2"/>
      <c r="Z321" s="2"/>
    </row>
    <row r="322" spans="1:26" ht="13" x14ac:dyDescent="0.15">
      <c r="A322" s="11" t="s">
        <v>1289</v>
      </c>
      <c r="B322" s="37">
        <v>-3.1185743245215999E-2</v>
      </c>
      <c r="C322" s="41">
        <v>0.26395333706148399</v>
      </c>
      <c r="D322" s="41">
        <v>0.384425025469807</v>
      </c>
      <c r="E322" s="17" t="s">
        <v>53941</v>
      </c>
      <c r="F322" s="2"/>
      <c r="G322" s="2"/>
      <c r="H322" s="2"/>
      <c r="I322" s="2"/>
      <c r="J322" s="2"/>
      <c r="K322" s="2"/>
      <c r="L322" s="2"/>
      <c r="M322" s="2"/>
      <c r="N322" s="2"/>
      <c r="O322" s="2"/>
      <c r="P322" s="2"/>
      <c r="Q322" s="2"/>
      <c r="R322" s="2"/>
      <c r="S322" s="2"/>
      <c r="T322" s="2"/>
      <c r="U322" s="2"/>
      <c r="V322" s="2"/>
      <c r="W322" s="2"/>
      <c r="X322" s="2"/>
      <c r="Y322" s="2"/>
      <c r="Z322" s="2"/>
    </row>
    <row r="323" spans="1:26" ht="13" x14ac:dyDescent="0.15">
      <c r="A323" s="11" t="s">
        <v>1292</v>
      </c>
      <c r="B323" s="37">
        <v>5.1731364675974799E-2</v>
      </c>
      <c r="C323" s="41">
        <v>6.3761265294539099E-2</v>
      </c>
      <c r="D323" s="41">
        <v>0.121863246687196</v>
      </c>
      <c r="E323" s="17" t="s">
        <v>53941</v>
      </c>
      <c r="F323" s="2"/>
      <c r="G323" s="2"/>
      <c r="H323" s="2"/>
      <c r="I323" s="2"/>
      <c r="J323" s="2"/>
      <c r="K323" s="2"/>
      <c r="L323" s="2"/>
      <c r="M323" s="2"/>
      <c r="N323" s="2"/>
      <c r="O323" s="2"/>
      <c r="P323" s="2"/>
      <c r="Q323" s="2"/>
      <c r="R323" s="2"/>
      <c r="S323" s="2"/>
      <c r="T323" s="2"/>
      <c r="U323" s="2"/>
      <c r="V323" s="2"/>
      <c r="W323" s="2"/>
      <c r="X323" s="2"/>
      <c r="Y323" s="2"/>
      <c r="Z323" s="2"/>
    </row>
    <row r="324" spans="1:26" ht="13" x14ac:dyDescent="0.15">
      <c r="A324" s="11" t="s">
        <v>1295</v>
      </c>
      <c r="B324" s="37">
        <v>-6.46789506760167E-2</v>
      </c>
      <c r="C324" s="41">
        <v>2.0410690511708199E-2</v>
      </c>
      <c r="D324" s="41">
        <v>4.5924053651343499E-2</v>
      </c>
      <c r="E324" s="17" t="s">
        <v>53942</v>
      </c>
      <c r="F324" s="2"/>
      <c r="G324" s="2"/>
      <c r="H324" s="2"/>
      <c r="I324" s="2"/>
      <c r="J324" s="2"/>
      <c r="K324" s="2"/>
      <c r="L324" s="2"/>
      <c r="M324" s="2"/>
      <c r="N324" s="2"/>
      <c r="O324" s="2"/>
      <c r="P324" s="2"/>
      <c r="Q324" s="2"/>
      <c r="R324" s="2"/>
      <c r="S324" s="2"/>
      <c r="T324" s="2"/>
      <c r="U324" s="2"/>
      <c r="V324" s="2"/>
      <c r="W324" s="2"/>
      <c r="X324" s="2"/>
      <c r="Y324" s="2"/>
      <c r="Z324" s="2"/>
    </row>
    <row r="325" spans="1:26" ht="13" x14ac:dyDescent="0.15">
      <c r="A325" s="11" t="s">
        <v>53955</v>
      </c>
      <c r="B325" s="37">
        <v>-0.20188709592465201</v>
      </c>
      <c r="C325" s="41">
        <v>2.7658531238721299E-13</v>
      </c>
      <c r="D325" s="41">
        <v>3.43604061157961E-12</v>
      </c>
      <c r="E325" s="17" t="s">
        <v>53942</v>
      </c>
      <c r="F325" s="2"/>
      <c r="G325" s="2"/>
      <c r="H325" s="2"/>
      <c r="I325" s="2"/>
      <c r="J325" s="2"/>
      <c r="K325" s="2"/>
      <c r="L325" s="2"/>
      <c r="M325" s="2"/>
      <c r="N325" s="2"/>
      <c r="O325" s="2"/>
      <c r="P325" s="2"/>
      <c r="Q325" s="2"/>
      <c r="R325" s="2"/>
      <c r="S325" s="2"/>
      <c r="T325" s="2"/>
      <c r="U325" s="2"/>
      <c r="V325" s="2"/>
      <c r="W325" s="2"/>
      <c r="X325" s="2"/>
      <c r="Y325" s="2"/>
      <c r="Z325" s="2"/>
    </row>
    <row r="326" spans="1:26" ht="13" x14ac:dyDescent="0.15">
      <c r="A326" s="11" t="s">
        <v>1301</v>
      </c>
      <c r="B326" s="37">
        <v>-5.0564198235343201E-2</v>
      </c>
      <c r="C326" s="41">
        <v>6.9991648108166202E-2</v>
      </c>
      <c r="D326" s="41">
        <v>0.13143780429614901</v>
      </c>
      <c r="E326" s="17" t="s">
        <v>53941</v>
      </c>
      <c r="F326" s="2"/>
      <c r="G326" s="2"/>
      <c r="H326" s="2"/>
      <c r="I326" s="2"/>
      <c r="J326" s="2"/>
      <c r="K326" s="2"/>
      <c r="L326" s="2"/>
      <c r="M326" s="2"/>
      <c r="N326" s="2"/>
      <c r="O326" s="2"/>
      <c r="P326" s="2"/>
      <c r="Q326" s="2"/>
      <c r="R326" s="2"/>
      <c r="S326" s="2"/>
      <c r="T326" s="2"/>
      <c r="U326" s="2"/>
      <c r="V326" s="2"/>
      <c r="W326" s="2"/>
      <c r="X326" s="2"/>
      <c r="Y326" s="2"/>
      <c r="Z326" s="2"/>
    </row>
    <row r="327" spans="1:26" ht="13" x14ac:dyDescent="0.15">
      <c r="A327" s="11" t="s">
        <v>1304</v>
      </c>
      <c r="B327" s="37">
        <v>-9.9280582373059006E-2</v>
      </c>
      <c r="C327" s="41">
        <v>3.6490349537527799E-4</v>
      </c>
      <c r="D327" s="41">
        <v>1.28267770381612E-3</v>
      </c>
      <c r="E327" s="17" t="s">
        <v>53942</v>
      </c>
      <c r="F327" s="2"/>
      <c r="G327" s="2"/>
      <c r="H327" s="2"/>
      <c r="I327" s="2"/>
      <c r="J327" s="2"/>
      <c r="K327" s="2"/>
      <c r="L327" s="2"/>
      <c r="M327" s="2"/>
      <c r="N327" s="2"/>
      <c r="O327" s="2"/>
      <c r="P327" s="2"/>
      <c r="Q327" s="2"/>
      <c r="R327" s="2"/>
      <c r="S327" s="2"/>
      <c r="T327" s="2"/>
      <c r="U327" s="2"/>
      <c r="V327" s="2"/>
      <c r="W327" s="2"/>
      <c r="X327" s="2"/>
      <c r="Y327" s="2"/>
      <c r="Z327" s="2"/>
    </row>
    <row r="328" spans="1:26" ht="13" x14ac:dyDescent="0.15">
      <c r="A328" s="11" t="s">
        <v>1307</v>
      </c>
      <c r="B328" s="37">
        <v>0.117863225685901</v>
      </c>
      <c r="C328" s="41">
        <v>2.2785057469756099E-5</v>
      </c>
      <c r="D328" s="41">
        <v>1.03332546122591E-4</v>
      </c>
      <c r="E328" s="17" t="s">
        <v>53942</v>
      </c>
      <c r="F328" s="2"/>
      <c r="G328" s="2"/>
      <c r="H328" s="2"/>
      <c r="I328" s="2"/>
      <c r="J328" s="2"/>
      <c r="K328" s="2"/>
      <c r="L328" s="2"/>
      <c r="M328" s="2"/>
      <c r="N328" s="2"/>
      <c r="O328" s="2"/>
      <c r="P328" s="2"/>
      <c r="Q328" s="2"/>
      <c r="R328" s="2"/>
      <c r="S328" s="2"/>
      <c r="T328" s="2"/>
      <c r="U328" s="2"/>
      <c r="V328" s="2"/>
      <c r="W328" s="2"/>
      <c r="X328" s="2"/>
      <c r="Y328" s="2"/>
      <c r="Z328" s="2"/>
    </row>
    <row r="329" spans="1:26" ht="13" x14ac:dyDescent="0.15">
      <c r="A329" s="11" t="s">
        <v>53956</v>
      </c>
      <c r="B329" s="37">
        <v>-0.18268454554227501</v>
      </c>
      <c r="C329" s="41">
        <v>4.1702491952443499E-11</v>
      </c>
      <c r="D329" s="41">
        <v>4.1234402757058999E-10</v>
      </c>
      <c r="E329" s="17" t="s">
        <v>53942</v>
      </c>
      <c r="F329" s="2"/>
      <c r="G329" s="2"/>
      <c r="H329" s="2"/>
      <c r="I329" s="2"/>
      <c r="J329" s="2"/>
      <c r="K329" s="2"/>
      <c r="L329" s="2"/>
      <c r="M329" s="2"/>
      <c r="N329" s="2"/>
      <c r="O329" s="2"/>
      <c r="P329" s="2"/>
      <c r="Q329" s="2"/>
      <c r="R329" s="2"/>
      <c r="S329" s="2"/>
      <c r="T329" s="2"/>
      <c r="U329" s="2"/>
      <c r="V329" s="2"/>
      <c r="W329" s="2"/>
      <c r="X329" s="2"/>
      <c r="Y329" s="2"/>
      <c r="Z329" s="2"/>
    </row>
    <row r="330" spans="1:26" ht="13" x14ac:dyDescent="0.15">
      <c r="A330" s="11" t="s">
        <v>1313</v>
      </c>
      <c r="B330" s="37">
        <v>-0.13832241962111599</v>
      </c>
      <c r="C330" s="41">
        <v>6.4394576528260797E-7</v>
      </c>
      <c r="D330" s="41">
        <v>3.8047771131637E-6</v>
      </c>
      <c r="E330" s="17" t="s">
        <v>53942</v>
      </c>
      <c r="F330" s="2"/>
      <c r="G330" s="2"/>
      <c r="H330" s="2"/>
      <c r="I330" s="2"/>
      <c r="J330" s="2"/>
      <c r="K330" s="2"/>
      <c r="L330" s="2"/>
      <c r="M330" s="2"/>
      <c r="N330" s="2"/>
      <c r="O330" s="2"/>
      <c r="P330" s="2"/>
      <c r="Q330" s="2"/>
      <c r="R330" s="2"/>
      <c r="S330" s="2"/>
      <c r="T330" s="2"/>
      <c r="U330" s="2"/>
      <c r="V330" s="2"/>
      <c r="W330" s="2"/>
      <c r="X330" s="2"/>
      <c r="Y330" s="2"/>
      <c r="Z330" s="2"/>
    </row>
    <row r="331" spans="1:26" ht="13" x14ac:dyDescent="0.15">
      <c r="A331" s="11" t="s">
        <v>1316</v>
      </c>
      <c r="B331" s="37">
        <v>0.12916841767150999</v>
      </c>
      <c r="C331" s="41">
        <v>3.3965986380599002E-6</v>
      </c>
      <c r="D331" s="41">
        <v>1.8117270166679101E-5</v>
      </c>
      <c r="E331" s="17" t="s">
        <v>53942</v>
      </c>
      <c r="F331" s="2"/>
      <c r="G331" s="2"/>
      <c r="H331" s="2"/>
      <c r="I331" s="2"/>
      <c r="J331" s="2"/>
      <c r="K331" s="2"/>
      <c r="L331" s="2"/>
      <c r="M331" s="2"/>
      <c r="N331" s="2"/>
      <c r="O331" s="2"/>
      <c r="P331" s="2"/>
      <c r="Q331" s="2"/>
      <c r="R331" s="2"/>
      <c r="S331" s="2"/>
      <c r="T331" s="2"/>
      <c r="U331" s="2"/>
      <c r="V331" s="2"/>
      <c r="W331" s="2"/>
      <c r="X331" s="2"/>
      <c r="Y331" s="2"/>
      <c r="Z331" s="2"/>
    </row>
    <row r="332" spans="1:26" ht="13" x14ac:dyDescent="0.15">
      <c r="A332" s="11" t="s">
        <v>1319</v>
      </c>
      <c r="B332" s="37">
        <v>-6.4729028075783096E-2</v>
      </c>
      <c r="C332" s="41">
        <v>2.0313282144224801E-2</v>
      </c>
      <c r="D332" s="41">
        <v>4.5775745111055401E-2</v>
      </c>
      <c r="E332" s="17" t="s">
        <v>53942</v>
      </c>
      <c r="F332" s="2"/>
      <c r="G332" s="2"/>
      <c r="H332" s="2"/>
      <c r="I332" s="2"/>
      <c r="J332" s="2"/>
      <c r="K332" s="2"/>
      <c r="L332" s="2"/>
      <c r="M332" s="2"/>
      <c r="N332" s="2"/>
      <c r="O332" s="2"/>
      <c r="P332" s="2"/>
      <c r="Q332" s="2"/>
      <c r="R332" s="2"/>
      <c r="S332" s="2"/>
      <c r="T332" s="2"/>
      <c r="U332" s="2"/>
      <c r="V332" s="2"/>
      <c r="W332" s="2"/>
      <c r="X332" s="2"/>
      <c r="Y332" s="2"/>
      <c r="Z332" s="2"/>
    </row>
    <row r="333" spans="1:26" ht="13" x14ac:dyDescent="0.15">
      <c r="A333" s="11" t="s">
        <v>1322</v>
      </c>
      <c r="B333" s="37">
        <v>-4.4154202605841103E-2</v>
      </c>
      <c r="C333" s="41">
        <v>0.113644472387391</v>
      </c>
      <c r="D333" s="41">
        <v>0.19456094300950899</v>
      </c>
      <c r="E333" s="17" t="s">
        <v>53941</v>
      </c>
      <c r="F333" s="2"/>
      <c r="G333" s="2"/>
      <c r="H333" s="2"/>
      <c r="I333" s="2"/>
      <c r="J333" s="2"/>
      <c r="K333" s="2"/>
      <c r="L333" s="2"/>
      <c r="M333" s="2"/>
      <c r="N333" s="2"/>
      <c r="O333" s="2"/>
      <c r="P333" s="2"/>
      <c r="Q333" s="2"/>
      <c r="R333" s="2"/>
      <c r="S333" s="2"/>
      <c r="T333" s="2"/>
      <c r="U333" s="2"/>
      <c r="V333" s="2"/>
      <c r="W333" s="2"/>
      <c r="X333" s="2"/>
      <c r="Y333" s="2"/>
      <c r="Z333" s="2"/>
    </row>
    <row r="334" spans="1:26" ht="13" x14ac:dyDescent="0.15">
      <c r="A334" s="11" t="s">
        <v>1324</v>
      </c>
      <c r="B334" s="37">
        <v>-5.6795533507283599E-2</v>
      </c>
      <c r="C334" s="41">
        <v>4.1789987375289599E-2</v>
      </c>
      <c r="D334" s="41">
        <v>8.4953491818158602E-2</v>
      </c>
      <c r="E334" s="17" t="s">
        <v>53943</v>
      </c>
      <c r="F334" s="2"/>
      <c r="G334" s="2"/>
      <c r="H334" s="2"/>
      <c r="I334" s="2"/>
      <c r="J334" s="2"/>
      <c r="K334" s="2"/>
      <c r="L334" s="2"/>
      <c r="M334" s="2"/>
      <c r="N334" s="2"/>
      <c r="O334" s="2"/>
      <c r="P334" s="2"/>
      <c r="Q334" s="2"/>
      <c r="R334" s="2"/>
      <c r="S334" s="2"/>
      <c r="T334" s="2"/>
      <c r="U334" s="2"/>
      <c r="V334" s="2"/>
      <c r="W334" s="2"/>
      <c r="X334" s="2"/>
      <c r="Y334" s="2"/>
      <c r="Z334" s="2"/>
    </row>
    <row r="335" spans="1:26" ht="13" x14ac:dyDescent="0.15">
      <c r="A335" s="11" t="s">
        <v>1327</v>
      </c>
      <c r="B335" s="37">
        <v>0.225482690064953</v>
      </c>
      <c r="C335" s="41">
        <v>2.8252633636896801E-16</v>
      </c>
      <c r="D335" s="41">
        <v>4.9393231180022999E-15</v>
      </c>
      <c r="E335" s="17" t="s">
        <v>53942</v>
      </c>
      <c r="F335" s="2"/>
      <c r="G335" s="2"/>
      <c r="H335" s="2"/>
      <c r="I335" s="2"/>
      <c r="J335" s="2"/>
      <c r="K335" s="2"/>
      <c r="L335" s="2"/>
      <c r="M335" s="2"/>
      <c r="N335" s="2"/>
      <c r="O335" s="2"/>
      <c r="P335" s="2"/>
      <c r="Q335" s="2"/>
      <c r="R335" s="2"/>
      <c r="S335" s="2"/>
      <c r="T335" s="2"/>
      <c r="U335" s="2"/>
      <c r="V335" s="2"/>
      <c r="W335" s="2"/>
      <c r="X335" s="2"/>
      <c r="Y335" s="2"/>
      <c r="Z335" s="2"/>
    </row>
    <row r="336" spans="1:26" ht="13" x14ac:dyDescent="0.15">
      <c r="A336" s="11" t="s">
        <v>1330</v>
      </c>
      <c r="B336" s="37">
        <v>0.22117585194355299</v>
      </c>
      <c r="C336" s="41">
        <v>1.05503258798323E-15</v>
      </c>
      <c r="D336" s="41">
        <v>1.7038776295929199E-14</v>
      </c>
      <c r="E336" s="17" t="s">
        <v>53942</v>
      </c>
      <c r="F336" s="2"/>
      <c r="G336" s="2"/>
      <c r="H336" s="2"/>
      <c r="I336" s="2"/>
      <c r="J336" s="2"/>
      <c r="K336" s="2"/>
      <c r="L336" s="2"/>
      <c r="M336" s="2"/>
      <c r="N336" s="2"/>
      <c r="O336" s="2"/>
      <c r="P336" s="2"/>
      <c r="Q336" s="2"/>
      <c r="R336" s="2"/>
      <c r="S336" s="2"/>
      <c r="T336" s="2"/>
      <c r="U336" s="2"/>
      <c r="V336" s="2"/>
      <c r="W336" s="2"/>
      <c r="X336" s="2"/>
      <c r="Y336" s="2"/>
      <c r="Z336" s="2"/>
    </row>
    <row r="337" spans="1:26" ht="13" x14ac:dyDescent="0.15">
      <c r="A337" s="11" t="s">
        <v>1333</v>
      </c>
      <c r="B337" s="37">
        <v>0.13306179507201099</v>
      </c>
      <c r="C337" s="41">
        <v>1.6970728004126499E-6</v>
      </c>
      <c r="D337" s="41">
        <v>9.3969345348563807E-6</v>
      </c>
      <c r="E337" s="17" t="s">
        <v>53942</v>
      </c>
      <c r="F337" s="2"/>
      <c r="G337" s="2"/>
      <c r="H337" s="2"/>
      <c r="I337" s="2"/>
      <c r="J337" s="2"/>
      <c r="K337" s="2"/>
      <c r="L337" s="2"/>
      <c r="M337" s="2"/>
      <c r="N337" s="2"/>
      <c r="O337" s="2"/>
      <c r="P337" s="2"/>
      <c r="Q337" s="2"/>
      <c r="R337" s="2"/>
      <c r="S337" s="2"/>
      <c r="T337" s="2"/>
      <c r="U337" s="2"/>
      <c r="V337" s="2"/>
      <c r="W337" s="2"/>
      <c r="X337" s="2"/>
      <c r="Y337" s="2"/>
      <c r="Z337" s="2"/>
    </row>
    <row r="338" spans="1:26" ht="13" x14ac:dyDescent="0.15">
      <c r="A338" s="11" t="s">
        <v>1336</v>
      </c>
      <c r="B338" s="37">
        <v>0.189412413457104</v>
      </c>
      <c r="C338" s="41">
        <v>7.6318030471253995E-12</v>
      </c>
      <c r="D338" s="41">
        <v>8.1865872538721594E-11</v>
      </c>
      <c r="E338" s="17" t="s">
        <v>53942</v>
      </c>
      <c r="F338" s="2"/>
      <c r="G338" s="2"/>
      <c r="H338" s="2"/>
      <c r="I338" s="2"/>
      <c r="J338" s="2"/>
      <c r="K338" s="2"/>
      <c r="L338" s="2"/>
      <c r="M338" s="2"/>
      <c r="N338" s="2"/>
      <c r="O338" s="2"/>
      <c r="P338" s="2"/>
      <c r="Q338" s="2"/>
      <c r="R338" s="2"/>
      <c r="S338" s="2"/>
      <c r="T338" s="2"/>
      <c r="U338" s="2"/>
      <c r="V338" s="2"/>
      <c r="W338" s="2"/>
      <c r="X338" s="2"/>
      <c r="Y338" s="2"/>
      <c r="Z338" s="2"/>
    </row>
    <row r="339" spans="1:26" ht="13" x14ac:dyDescent="0.15">
      <c r="A339" s="11" t="s">
        <v>1339</v>
      </c>
      <c r="B339" s="37">
        <v>0.25985726997733</v>
      </c>
      <c r="C339" s="41">
        <v>2.8215112185238301E-21</v>
      </c>
      <c r="D339" s="41">
        <v>8.1209238735136603E-20</v>
      </c>
      <c r="E339" s="17" t="s">
        <v>53942</v>
      </c>
      <c r="F339" s="2"/>
      <c r="G339" s="2"/>
      <c r="H339" s="2"/>
      <c r="I339" s="2"/>
      <c r="J339" s="2"/>
      <c r="K339" s="2"/>
      <c r="L339" s="2"/>
      <c r="M339" s="2"/>
      <c r="N339" s="2"/>
      <c r="O339" s="2"/>
      <c r="P339" s="2"/>
      <c r="Q339" s="2"/>
      <c r="R339" s="2"/>
      <c r="S339" s="2"/>
      <c r="T339" s="2"/>
      <c r="U339" s="2"/>
      <c r="V339" s="2"/>
      <c r="W339" s="2"/>
      <c r="X339" s="2"/>
      <c r="Y339" s="2"/>
      <c r="Z339" s="2"/>
    </row>
    <row r="340" spans="1:26" ht="13" x14ac:dyDescent="0.15">
      <c r="A340" s="11" t="s">
        <v>1342</v>
      </c>
      <c r="B340" s="37">
        <v>-1.5508480358918501E-2</v>
      </c>
      <c r="C340" s="41">
        <v>0.57860518451397303</v>
      </c>
      <c r="D340" s="41">
        <v>0.68905265706779195</v>
      </c>
      <c r="E340" s="17" t="s">
        <v>53941</v>
      </c>
      <c r="F340" s="2"/>
      <c r="G340" s="2"/>
      <c r="H340" s="2"/>
      <c r="I340" s="2"/>
      <c r="J340" s="2"/>
      <c r="K340" s="2"/>
      <c r="L340" s="2"/>
      <c r="M340" s="2"/>
      <c r="N340" s="2"/>
      <c r="O340" s="2"/>
      <c r="P340" s="2"/>
      <c r="Q340" s="2"/>
      <c r="R340" s="2"/>
      <c r="S340" s="2"/>
      <c r="T340" s="2"/>
      <c r="U340" s="2"/>
      <c r="V340" s="2"/>
      <c r="W340" s="2"/>
      <c r="X340" s="2"/>
      <c r="Y340" s="2"/>
      <c r="Z340" s="2"/>
    </row>
    <row r="341" spans="1:26" ht="13" x14ac:dyDescent="0.15">
      <c r="A341" s="11" t="s">
        <v>1345</v>
      </c>
      <c r="B341" s="37">
        <v>3.92478618799618E-2</v>
      </c>
      <c r="C341" s="41">
        <v>0.15969840995412299</v>
      </c>
      <c r="D341" s="41">
        <v>0.25705607848097201</v>
      </c>
      <c r="E341" s="17" t="s">
        <v>53941</v>
      </c>
      <c r="F341" s="2"/>
      <c r="G341" s="2"/>
      <c r="H341" s="2"/>
      <c r="I341" s="2"/>
      <c r="J341" s="2"/>
      <c r="K341" s="2"/>
      <c r="L341" s="2"/>
      <c r="M341" s="2"/>
      <c r="N341" s="2"/>
      <c r="O341" s="2"/>
      <c r="P341" s="2"/>
      <c r="Q341" s="2"/>
      <c r="R341" s="2"/>
      <c r="S341" s="2"/>
      <c r="T341" s="2"/>
      <c r="U341" s="2"/>
      <c r="V341" s="2"/>
      <c r="W341" s="2"/>
      <c r="X341" s="2"/>
      <c r="Y341" s="2"/>
      <c r="Z341" s="2"/>
    </row>
    <row r="342" spans="1:26" ht="13" x14ac:dyDescent="0.15">
      <c r="A342" s="11" t="s">
        <v>1348</v>
      </c>
      <c r="B342" s="37">
        <v>-3.5728609121139801E-2</v>
      </c>
      <c r="C342" s="41">
        <v>0.200572579938749</v>
      </c>
      <c r="D342" s="41">
        <v>0.30841622607935198</v>
      </c>
      <c r="E342" s="17" t="s">
        <v>53941</v>
      </c>
      <c r="F342" s="2"/>
      <c r="G342" s="2"/>
      <c r="H342" s="2"/>
      <c r="I342" s="2"/>
      <c r="J342" s="2"/>
      <c r="K342" s="2"/>
      <c r="L342" s="2"/>
      <c r="M342" s="2"/>
      <c r="N342" s="2"/>
      <c r="O342" s="2"/>
      <c r="P342" s="2"/>
      <c r="Q342" s="2"/>
      <c r="R342" s="2"/>
      <c r="S342" s="2"/>
      <c r="T342" s="2"/>
      <c r="U342" s="2"/>
      <c r="V342" s="2"/>
      <c r="W342" s="2"/>
      <c r="X342" s="2"/>
      <c r="Y342" s="2"/>
      <c r="Z342" s="2"/>
    </row>
    <row r="343" spans="1:26" ht="13" x14ac:dyDescent="0.15">
      <c r="A343" s="11" t="s">
        <v>1351</v>
      </c>
      <c r="B343" s="37">
        <v>5.4093729041751699E-2</v>
      </c>
      <c r="C343" s="41">
        <v>5.25470578596966E-2</v>
      </c>
      <c r="D343" s="41">
        <v>0.10335202787424699</v>
      </c>
      <c r="E343" s="17" t="s">
        <v>53941</v>
      </c>
      <c r="F343" s="2"/>
      <c r="G343" s="2"/>
      <c r="H343" s="2"/>
      <c r="I343" s="2"/>
      <c r="J343" s="2"/>
      <c r="K343" s="2"/>
      <c r="L343" s="2"/>
      <c r="M343" s="2"/>
      <c r="N343" s="2"/>
      <c r="O343" s="2"/>
      <c r="P343" s="2"/>
      <c r="Q343" s="2"/>
      <c r="R343" s="2"/>
      <c r="S343" s="2"/>
      <c r="T343" s="2"/>
      <c r="U343" s="2"/>
      <c r="V343" s="2"/>
      <c r="W343" s="2"/>
      <c r="X343" s="2"/>
      <c r="Y343" s="2"/>
      <c r="Z343" s="2"/>
    </row>
    <row r="344" spans="1:26" ht="13" x14ac:dyDescent="0.15">
      <c r="A344" s="11" t="s">
        <v>1354</v>
      </c>
      <c r="B344" s="37">
        <v>-0.41459651730345698</v>
      </c>
      <c r="C344" s="41">
        <v>1.52013539989613E-54</v>
      </c>
      <c r="D344" s="41">
        <v>4.01730327954369E-52</v>
      </c>
      <c r="E344" s="17" t="s">
        <v>53942</v>
      </c>
      <c r="F344" s="2"/>
      <c r="G344" s="2"/>
      <c r="H344" s="2"/>
      <c r="I344" s="2"/>
      <c r="J344" s="2"/>
      <c r="K344" s="2"/>
      <c r="L344" s="2"/>
      <c r="M344" s="2"/>
      <c r="N344" s="2"/>
      <c r="O344" s="2"/>
      <c r="P344" s="2"/>
      <c r="Q344" s="2"/>
      <c r="R344" s="2"/>
      <c r="S344" s="2"/>
      <c r="T344" s="2"/>
      <c r="U344" s="2"/>
      <c r="V344" s="2"/>
      <c r="W344" s="2"/>
      <c r="X344" s="2"/>
      <c r="Y344" s="2"/>
      <c r="Z344" s="2"/>
    </row>
    <row r="345" spans="1:26" ht="13" x14ac:dyDescent="0.15">
      <c r="A345" s="11" t="s">
        <v>1357</v>
      </c>
      <c r="B345" s="37">
        <v>0.115762756609398</v>
      </c>
      <c r="C345" s="41">
        <v>3.1868143900518997E-5</v>
      </c>
      <c r="D345" s="41">
        <v>1.4100562301188501E-4</v>
      </c>
      <c r="E345" s="17" t="s">
        <v>53942</v>
      </c>
      <c r="F345" s="2"/>
      <c r="G345" s="2"/>
      <c r="H345" s="2"/>
      <c r="I345" s="2"/>
      <c r="J345" s="2"/>
      <c r="K345" s="2"/>
      <c r="L345" s="2"/>
      <c r="M345" s="2"/>
      <c r="N345" s="2"/>
      <c r="O345" s="2"/>
      <c r="P345" s="2"/>
      <c r="Q345" s="2"/>
      <c r="R345" s="2"/>
      <c r="S345" s="2"/>
      <c r="T345" s="2"/>
      <c r="U345" s="2"/>
      <c r="V345" s="2"/>
      <c r="W345" s="2"/>
      <c r="X345" s="2"/>
      <c r="Y345" s="2"/>
      <c r="Z345" s="2"/>
    </row>
    <row r="346" spans="1:26" ht="13" x14ac:dyDescent="0.15">
      <c r="A346" s="11" t="s">
        <v>1360</v>
      </c>
      <c r="B346" s="37">
        <v>-0.102965984578423</v>
      </c>
      <c r="C346" s="41">
        <v>2.17948032118762E-4</v>
      </c>
      <c r="D346" s="41">
        <v>8.0097968314695605E-4</v>
      </c>
      <c r="E346" s="17" t="s">
        <v>53942</v>
      </c>
      <c r="F346" s="2"/>
      <c r="G346" s="2"/>
      <c r="H346" s="2"/>
      <c r="I346" s="2"/>
      <c r="J346" s="2"/>
      <c r="K346" s="2"/>
      <c r="L346" s="2"/>
      <c r="M346" s="2"/>
      <c r="N346" s="2"/>
      <c r="O346" s="2"/>
      <c r="P346" s="2"/>
      <c r="Q346" s="2"/>
      <c r="R346" s="2"/>
      <c r="S346" s="2"/>
      <c r="T346" s="2"/>
      <c r="U346" s="2"/>
      <c r="V346" s="2"/>
      <c r="W346" s="2"/>
      <c r="X346" s="2"/>
      <c r="Y346" s="2"/>
      <c r="Z346" s="2"/>
    </row>
    <row r="347" spans="1:26" ht="13" x14ac:dyDescent="0.15">
      <c r="A347" s="11" t="s">
        <v>1363</v>
      </c>
      <c r="B347" s="37">
        <v>-3.4539389094067903E-2</v>
      </c>
      <c r="C347" s="41">
        <v>0.21597790574367001</v>
      </c>
      <c r="D347" s="41">
        <v>0.325647184645668</v>
      </c>
      <c r="E347" s="17" t="s">
        <v>53941</v>
      </c>
      <c r="F347" s="2"/>
      <c r="G347" s="2"/>
      <c r="H347" s="2"/>
      <c r="I347" s="2"/>
      <c r="J347" s="2"/>
      <c r="K347" s="2"/>
      <c r="L347" s="2"/>
      <c r="M347" s="2"/>
      <c r="N347" s="2"/>
      <c r="O347" s="2"/>
      <c r="P347" s="2"/>
      <c r="Q347" s="2"/>
      <c r="R347" s="2"/>
      <c r="S347" s="2"/>
      <c r="T347" s="2"/>
      <c r="U347" s="2"/>
      <c r="V347" s="2"/>
      <c r="W347" s="2"/>
      <c r="X347" s="2"/>
      <c r="Y347" s="2"/>
      <c r="Z347" s="2"/>
    </row>
    <row r="348" spans="1:26" ht="13" x14ac:dyDescent="0.15">
      <c r="A348" s="11" t="s">
        <v>1366</v>
      </c>
      <c r="B348" s="37">
        <v>-0.15574169564262</v>
      </c>
      <c r="C348" s="41">
        <v>2.0035088922552501E-8</v>
      </c>
      <c r="D348" s="41">
        <v>1.4488060571606901E-7</v>
      </c>
      <c r="E348" s="17" t="s">
        <v>53942</v>
      </c>
      <c r="F348" s="2"/>
      <c r="G348" s="2"/>
      <c r="H348" s="2"/>
      <c r="I348" s="2"/>
      <c r="J348" s="2"/>
      <c r="K348" s="2"/>
      <c r="L348" s="2"/>
      <c r="M348" s="2"/>
      <c r="N348" s="2"/>
      <c r="O348" s="2"/>
      <c r="P348" s="2"/>
      <c r="Q348" s="2"/>
      <c r="R348" s="2"/>
      <c r="S348" s="2"/>
      <c r="T348" s="2"/>
      <c r="U348" s="2"/>
      <c r="V348" s="2"/>
      <c r="W348" s="2"/>
      <c r="X348" s="2"/>
      <c r="Y348" s="2"/>
      <c r="Z348" s="2"/>
    </row>
    <row r="349" spans="1:26" ht="13" x14ac:dyDescent="0.15">
      <c r="A349" s="11" t="s">
        <v>1369</v>
      </c>
      <c r="B349" s="37">
        <v>7.0896513864055904E-2</v>
      </c>
      <c r="C349" s="41">
        <v>1.10174138259487E-2</v>
      </c>
      <c r="D349" s="41">
        <v>2.6823804013428001E-2</v>
      </c>
      <c r="E349" s="17" t="s">
        <v>53942</v>
      </c>
      <c r="F349" s="2"/>
      <c r="G349" s="2"/>
      <c r="H349" s="2"/>
      <c r="I349" s="2"/>
      <c r="J349" s="2"/>
      <c r="K349" s="2"/>
      <c r="L349" s="2"/>
      <c r="M349" s="2"/>
      <c r="N349" s="2"/>
      <c r="O349" s="2"/>
      <c r="P349" s="2"/>
      <c r="Q349" s="2"/>
      <c r="R349" s="2"/>
      <c r="S349" s="2"/>
      <c r="T349" s="2"/>
      <c r="U349" s="2"/>
      <c r="V349" s="2"/>
      <c r="W349" s="2"/>
      <c r="X349" s="2"/>
      <c r="Y349" s="2"/>
      <c r="Z349" s="2"/>
    </row>
    <row r="350" spans="1:26" ht="13" x14ac:dyDescent="0.15">
      <c r="A350" s="11" t="s">
        <v>1372</v>
      </c>
      <c r="B350" s="37">
        <v>8.4037928832097E-2</v>
      </c>
      <c r="C350" s="41">
        <v>2.5706261017709002E-3</v>
      </c>
      <c r="D350" s="41">
        <v>7.3915035389198998E-3</v>
      </c>
      <c r="E350" s="17" t="s">
        <v>53942</v>
      </c>
      <c r="F350" s="2"/>
      <c r="G350" s="2"/>
      <c r="H350" s="2"/>
      <c r="I350" s="2"/>
      <c r="J350" s="2"/>
      <c r="K350" s="2"/>
      <c r="L350" s="2"/>
      <c r="M350" s="2"/>
      <c r="N350" s="2"/>
      <c r="O350" s="2"/>
      <c r="P350" s="2"/>
      <c r="Q350" s="2"/>
      <c r="R350" s="2"/>
      <c r="S350" s="2"/>
      <c r="T350" s="2"/>
      <c r="U350" s="2"/>
      <c r="V350" s="2"/>
      <c r="W350" s="2"/>
      <c r="X350" s="2"/>
      <c r="Y350" s="2"/>
      <c r="Z350" s="2"/>
    </row>
    <row r="351" spans="1:26" ht="13" x14ac:dyDescent="0.15">
      <c r="A351" s="11" t="s">
        <v>1375</v>
      </c>
      <c r="B351" s="37">
        <v>0.28045391698411298</v>
      </c>
      <c r="C351" s="41">
        <v>1.1832710197017101E-24</v>
      </c>
      <c r="D351" s="41">
        <v>5.0584836092248197E-23</v>
      </c>
      <c r="E351" s="17" t="s">
        <v>53942</v>
      </c>
      <c r="F351" s="2"/>
      <c r="G351" s="2"/>
      <c r="H351" s="2"/>
      <c r="I351" s="2"/>
      <c r="J351" s="2"/>
      <c r="K351" s="2"/>
      <c r="L351" s="2"/>
      <c r="M351" s="2"/>
      <c r="N351" s="2"/>
      <c r="O351" s="2"/>
      <c r="P351" s="2"/>
      <c r="Q351" s="2"/>
      <c r="R351" s="2"/>
      <c r="S351" s="2"/>
      <c r="T351" s="2"/>
      <c r="U351" s="2"/>
      <c r="V351" s="2"/>
      <c r="W351" s="2"/>
      <c r="X351" s="2"/>
      <c r="Y351" s="2"/>
      <c r="Z351" s="2"/>
    </row>
    <row r="352" spans="1:26" ht="13" x14ac:dyDescent="0.15">
      <c r="A352" s="11" t="s">
        <v>1378</v>
      </c>
      <c r="B352" s="37">
        <v>-0.13369013183794701</v>
      </c>
      <c r="C352" s="41">
        <v>1.51447471824404E-6</v>
      </c>
      <c r="D352" s="41">
        <v>8.4340574826349401E-6</v>
      </c>
      <c r="E352" s="17" t="s">
        <v>53942</v>
      </c>
      <c r="F352" s="2"/>
      <c r="G352" s="2"/>
      <c r="H352" s="2"/>
      <c r="I352" s="2"/>
      <c r="J352" s="2"/>
      <c r="K352" s="2"/>
      <c r="L352" s="2"/>
      <c r="M352" s="2"/>
      <c r="N352" s="2"/>
      <c r="O352" s="2"/>
      <c r="P352" s="2"/>
      <c r="Q352" s="2"/>
      <c r="R352" s="2"/>
      <c r="S352" s="2"/>
      <c r="T352" s="2"/>
      <c r="U352" s="2"/>
      <c r="V352" s="2"/>
      <c r="W352" s="2"/>
      <c r="X352" s="2"/>
      <c r="Y352" s="2"/>
      <c r="Z352" s="2"/>
    </row>
    <row r="353" spans="1:26" ht="13" x14ac:dyDescent="0.15">
      <c r="A353" s="11" t="s">
        <v>1381</v>
      </c>
      <c r="B353" s="37">
        <v>4.7825693468167597E-3</v>
      </c>
      <c r="C353" s="41">
        <v>0.86400800632466901</v>
      </c>
      <c r="D353" s="41">
        <v>0.90685210879765898</v>
      </c>
      <c r="E353" s="17" t="s">
        <v>53941</v>
      </c>
      <c r="F353" s="2"/>
      <c r="G353" s="2"/>
      <c r="H353" s="2"/>
      <c r="I353" s="2"/>
      <c r="J353" s="2"/>
      <c r="K353" s="2"/>
      <c r="L353" s="2"/>
      <c r="M353" s="2"/>
      <c r="N353" s="2"/>
      <c r="O353" s="2"/>
      <c r="P353" s="2"/>
      <c r="Q353" s="2"/>
      <c r="R353" s="2"/>
      <c r="S353" s="2"/>
      <c r="T353" s="2"/>
      <c r="U353" s="2"/>
      <c r="V353" s="2"/>
      <c r="W353" s="2"/>
      <c r="X353" s="2"/>
      <c r="Y353" s="2"/>
      <c r="Z353" s="2"/>
    </row>
    <row r="354" spans="1:26" ht="13" x14ac:dyDescent="0.15">
      <c r="A354" s="11" t="s">
        <v>1384</v>
      </c>
      <c r="B354" s="37">
        <v>5.0064177556237599E-2</v>
      </c>
      <c r="C354" s="41">
        <v>7.2809355068402096E-2</v>
      </c>
      <c r="D354" s="41">
        <v>0.13576446131099701</v>
      </c>
      <c r="E354" s="17" t="s">
        <v>53941</v>
      </c>
      <c r="F354" s="2"/>
      <c r="G354" s="2"/>
      <c r="H354" s="2"/>
      <c r="I354" s="2"/>
      <c r="J354" s="2"/>
      <c r="K354" s="2"/>
      <c r="L354" s="2"/>
      <c r="M354" s="2"/>
      <c r="N354" s="2"/>
      <c r="O354" s="2"/>
      <c r="P354" s="2"/>
      <c r="Q354" s="2"/>
      <c r="R354" s="2"/>
      <c r="S354" s="2"/>
      <c r="T354" s="2"/>
      <c r="U354" s="2"/>
      <c r="V354" s="2"/>
      <c r="W354" s="2"/>
      <c r="X354" s="2"/>
      <c r="Y354" s="2"/>
      <c r="Z354" s="2"/>
    </row>
    <row r="355" spans="1:26" ht="13" x14ac:dyDescent="0.15">
      <c r="A355" s="11" t="s">
        <v>1386</v>
      </c>
      <c r="B355" s="37">
        <v>-8.7507840589907994E-3</v>
      </c>
      <c r="C355" s="41">
        <v>0.75398501057701495</v>
      </c>
      <c r="D355" s="41">
        <v>0.82741956426854701</v>
      </c>
      <c r="E355" s="17" t="s">
        <v>53941</v>
      </c>
      <c r="F355" s="2"/>
      <c r="G355" s="2"/>
      <c r="H355" s="2"/>
      <c r="I355" s="2"/>
      <c r="J355" s="2"/>
      <c r="K355" s="2"/>
      <c r="L355" s="2"/>
      <c r="M355" s="2"/>
      <c r="N355" s="2"/>
      <c r="O355" s="2"/>
      <c r="P355" s="2"/>
      <c r="Q355" s="2"/>
      <c r="R355" s="2"/>
      <c r="S355" s="2"/>
      <c r="T355" s="2"/>
      <c r="U355" s="2"/>
      <c r="V355" s="2"/>
      <c r="W355" s="2"/>
      <c r="X355" s="2"/>
      <c r="Y355" s="2"/>
      <c r="Z355" s="2"/>
    </row>
    <row r="356" spans="1:26" ht="13" x14ac:dyDescent="0.15">
      <c r="A356" s="11" t="s">
        <v>1389</v>
      </c>
      <c r="B356" s="37">
        <v>-0.14389115916631501</v>
      </c>
      <c r="C356" s="41">
        <v>2.21874257835996E-7</v>
      </c>
      <c r="D356" s="41">
        <v>1.41135332063291E-6</v>
      </c>
      <c r="E356" s="17" t="s">
        <v>53942</v>
      </c>
      <c r="F356" s="2"/>
      <c r="G356" s="2"/>
      <c r="H356" s="2"/>
      <c r="I356" s="2"/>
      <c r="J356" s="2"/>
      <c r="K356" s="2"/>
      <c r="L356" s="2"/>
      <c r="M356" s="2"/>
      <c r="N356" s="2"/>
      <c r="O356" s="2"/>
      <c r="P356" s="2"/>
      <c r="Q356" s="2"/>
      <c r="R356" s="2"/>
      <c r="S356" s="2"/>
      <c r="T356" s="2"/>
      <c r="U356" s="2"/>
      <c r="V356" s="2"/>
      <c r="W356" s="2"/>
      <c r="X356" s="2"/>
      <c r="Y356" s="2"/>
      <c r="Z356" s="2"/>
    </row>
    <row r="357" spans="1:26" ht="13" x14ac:dyDescent="0.15">
      <c r="A357" s="11" t="s">
        <v>1392</v>
      </c>
      <c r="B357" s="37">
        <v>-3.7312319421460897E-2</v>
      </c>
      <c r="C357" s="41">
        <v>0.181322334023861</v>
      </c>
      <c r="D357" s="41">
        <v>0.28323698280890103</v>
      </c>
      <c r="E357" s="17" t="s">
        <v>53941</v>
      </c>
      <c r="F357" s="2"/>
      <c r="G357" s="2"/>
      <c r="H357" s="2"/>
      <c r="I357" s="2"/>
      <c r="J357" s="2"/>
      <c r="K357" s="2"/>
      <c r="L357" s="2"/>
      <c r="M357" s="2"/>
      <c r="N357" s="2"/>
      <c r="O357" s="2"/>
      <c r="P357" s="2"/>
      <c r="Q357" s="2"/>
      <c r="R357" s="2"/>
      <c r="S357" s="2"/>
      <c r="T357" s="2"/>
      <c r="U357" s="2"/>
      <c r="V357" s="2"/>
      <c r="W357" s="2"/>
      <c r="X357" s="2"/>
      <c r="Y357" s="2"/>
      <c r="Z357" s="2"/>
    </row>
    <row r="358" spans="1:26" ht="13" x14ac:dyDescent="0.15">
      <c r="A358" s="11" t="s">
        <v>53957</v>
      </c>
      <c r="B358" s="37">
        <v>-0.22999959077775101</v>
      </c>
      <c r="C358" s="41">
        <v>6.88883681278279E-17</v>
      </c>
      <c r="D358" s="41">
        <v>1.2594873342615999E-15</v>
      </c>
      <c r="E358" s="17" t="s">
        <v>53942</v>
      </c>
      <c r="F358" s="2"/>
      <c r="G358" s="2"/>
      <c r="H358" s="2"/>
      <c r="I358" s="2"/>
      <c r="J358" s="2"/>
      <c r="K358" s="2"/>
      <c r="L358" s="2"/>
      <c r="M358" s="2"/>
      <c r="N358" s="2"/>
      <c r="O358" s="2"/>
      <c r="P358" s="2"/>
      <c r="Q358" s="2"/>
      <c r="R358" s="2"/>
      <c r="S358" s="2"/>
      <c r="T358" s="2"/>
      <c r="U358" s="2"/>
      <c r="V358" s="2"/>
      <c r="W358" s="2"/>
      <c r="X358" s="2"/>
      <c r="Y358" s="2"/>
      <c r="Z358" s="2"/>
    </row>
    <row r="359" spans="1:26" ht="13" x14ac:dyDescent="0.15">
      <c r="A359" s="11" t="s">
        <v>1398</v>
      </c>
      <c r="B359" s="37">
        <v>-0.109647953973204</v>
      </c>
      <c r="C359" s="41">
        <v>8.1960366701906004E-5</v>
      </c>
      <c r="D359" s="41">
        <v>3.3510377778121E-4</v>
      </c>
      <c r="E359" s="17" t="s">
        <v>53942</v>
      </c>
      <c r="F359" s="2"/>
      <c r="G359" s="2"/>
      <c r="H359" s="2"/>
      <c r="I359" s="2"/>
      <c r="J359" s="2"/>
      <c r="K359" s="2"/>
      <c r="L359" s="2"/>
      <c r="M359" s="2"/>
      <c r="N359" s="2"/>
      <c r="O359" s="2"/>
      <c r="P359" s="2"/>
      <c r="Q359" s="2"/>
      <c r="R359" s="2"/>
      <c r="S359" s="2"/>
      <c r="T359" s="2"/>
      <c r="U359" s="2"/>
      <c r="V359" s="2"/>
      <c r="W359" s="2"/>
      <c r="X359" s="2"/>
      <c r="Y359" s="2"/>
      <c r="Z359" s="2"/>
    </row>
    <row r="360" spans="1:26" ht="13" x14ac:dyDescent="0.15">
      <c r="A360" s="11" t="s">
        <v>1401</v>
      </c>
      <c r="B360" s="37">
        <v>0.20978424850546001</v>
      </c>
      <c r="C360" s="41">
        <v>3.0192828482002997E-14</v>
      </c>
      <c r="D360" s="41">
        <v>4.24012330421172E-13</v>
      </c>
      <c r="E360" s="17" t="s">
        <v>53942</v>
      </c>
      <c r="F360" s="2"/>
      <c r="G360" s="2"/>
      <c r="H360" s="2"/>
      <c r="I360" s="2"/>
      <c r="J360" s="2"/>
      <c r="K360" s="2"/>
      <c r="L360" s="2"/>
      <c r="M360" s="2"/>
      <c r="N360" s="2"/>
      <c r="O360" s="2"/>
      <c r="P360" s="2"/>
      <c r="Q360" s="2"/>
      <c r="R360" s="2"/>
      <c r="S360" s="2"/>
      <c r="T360" s="2"/>
      <c r="U360" s="2"/>
      <c r="V360" s="2"/>
      <c r="W360" s="2"/>
      <c r="X360" s="2"/>
      <c r="Y360" s="2"/>
      <c r="Z360" s="2"/>
    </row>
    <row r="361" spans="1:26" ht="13" x14ac:dyDescent="0.15">
      <c r="A361" s="11" t="s">
        <v>1404</v>
      </c>
      <c r="B361" s="37">
        <v>1.1680067219299499E-2</v>
      </c>
      <c r="C361" s="41">
        <v>0.67572708916325497</v>
      </c>
      <c r="D361" s="41">
        <v>0.76791972173478595</v>
      </c>
      <c r="E361" s="17" t="s">
        <v>53941</v>
      </c>
      <c r="F361" s="2"/>
      <c r="G361" s="2"/>
      <c r="H361" s="2"/>
      <c r="I361" s="2"/>
      <c r="J361" s="2"/>
      <c r="K361" s="2"/>
      <c r="L361" s="2"/>
      <c r="M361" s="2"/>
      <c r="N361" s="2"/>
      <c r="O361" s="2"/>
      <c r="P361" s="2"/>
      <c r="Q361" s="2"/>
      <c r="R361" s="2"/>
      <c r="S361" s="2"/>
      <c r="T361" s="2"/>
      <c r="U361" s="2"/>
      <c r="V361" s="2"/>
      <c r="W361" s="2"/>
      <c r="X361" s="2"/>
      <c r="Y361" s="2"/>
      <c r="Z361" s="2"/>
    </row>
    <row r="362" spans="1:26" ht="13" x14ac:dyDescent="0.15">
      <c r="A362" s="11" t="s">
        <v>1407</v>
      </c>
      <c r="B362" s="37">
        <v>-3.5664653758314999E-2</v>
      </c>
      <c r="C362" s="41">
        <v>0.201380126131434</v>
      </c>
      <c r="D362" s="41">
        <v>0.30872392161426498</v>
      </c>
      <c r="E362" s="17" t="s">
        <v>53941</v>
      </c>
      <c r="F362" s="2"/>
      <c r="G362" s="2"/>
      <c r="H362" s="2"/>
      <c r="I362" s="2"/>
      <c r="J362" s="2"/>
      <c r="K362" s="2"/>
      <c r="L362" s="2"/>
      <c r="M362" s="2"/>
      <c r="N362" s="2"/>
      <c r="O362" s="2"/>
      <c r="P362" s="2"/>
      <c r="Q362" s="2"/>
      <c r="R362" s="2"/>
      <c r="S362" s="2"/>
      <c r="T362" s="2"/>
      <c r="U362" s="2"/>
      <c r="V362" s="2"/>
      <c r="W362" s="2"/>
      <c r="X362" s="2"/>
      <c r="Y362" s="2"/>
      <c r="Z362" s="2"/>
    </row>
    <row r="363" spans="1:26" ht="13" x14ac:dyDescent="0.15">
      <c r="A363" s="11" t="s">
        <v>1409</v>
      </c>
      <c r="B363" s="37">
        <v>-1.9231743778434601E-2</v>
      </c>
      <c r="C363" s="41">
        <v>0.49095473052272298</v>
      </c>
      <c r="D363" s="41">
        <v>0.61438028481685603</v>
      </c>
      <c r="E363" s="17" t="s">
        <v>53941</v>
      </c>
      <c r="F363" s="2"/>
      <c r="G363" s="2"/>
      <c r="H363" s="2"/>
      <c r="I363" s="2"/>
      <c r="J363" s="2"/>
      <c r="K363" s="2"/>
      <c r="L363" s="2"/>
      <c r="M363" s="2"/>
      <c r="N363" s="2"/>
      <c r="O363" s="2"/>
      <c r="P363" s="2"/>
      <c r="Q363" s="2"/>
      <c r="R363" s="2"/>
      <c r="S363" s="2"/>
      <c r="T363" s="2"/>
      <c r="U363" s="2"/>
      <c r="V363" s="2"/>
      <c r="W363" s="2"/>
      <c r="X363" s="2"/>
      <c r="Y363" s="2"/>
      <c r="Z363" s="2"/>
    </row>
    <row r="364" spans="1:26" ht="13" x14ac:dyDescent="0.15">
      <c r="A364" s="11" t="s">
        <v>1412</v>
      </c>
      <c r="B364" s="37">
        <v>-3.6439513730199602E-2</v>
      </c>
      <c r="C364" s="41">
        <v>0.19175470886169199</v>
      </c>
      <c r="D364" s="41">
        <v>0.29713802700476399</v>
      </c>
      <c r="E364" s="17" t="s">
        <v>53941</v>
      </c>
      <c r="F364" s="2"/>
      <c r="G364" s="2"/>
      <c r="H364" s="2"/>
      <c r="I364" s="2"/>
      <c r="J364" s="2"/>
      <c r="K364" s="2"/>
      <c r="L364" s="2"/>
      <c r="M364" s="2"/>
      <c r="N364" s="2"/>
      <c r="O364" s="2"/>
      <c r="P364" s="2"/>
      <c r="Q364" s="2"/>
      <c r="R364" s="2"/>
      <c r="S364" s="2"/>
      <c r="T364" s="2"/>
      <c r="U364" s="2"/>
      <c r="V364" s="2"/>
      <c r="W364" s="2"/>
      <c r="X364" s="2"/>
      <c r="Y364" s="2"/>
      <c r="Z364" s="2"/>
    </row>
    <row r="365" spans="1:26" ht="13" x14ac:dyDescent="0.15">
      <c r="A365" s="11" t="s">
        <v>1415</v>
      </c>
      <c r="B365" s="37">
        <v>0.14283245662862701</v>
      </c>
      <c r="C365" s="41">
        <v>2.7255366196002898E-7</v>
      </c>
      <c r="D365" s="41">
        <v>1.70024355218413E-6</v>
      </c>
      <c r="E365" s="17" t="s">
        <v>53942</v>
      </c>
      <c r="F365" s="2"/>
      <c r="G365" s="2"/>
      <c r="H365" s="2"/>
      <c r="I365" s="2"/>
      <c r="J365" s="2"/>
      <c r="K365" s="2"/>
      <c r="L365" s="2"/>
      <c r="M365" s="2"/>
      <c r="N365" s="2"/>
      <c r="O365" s="2"/>
      <c r="P365" s="2"/>
      <c r="Q365" s="2"/>
      <c r="R365" s="2"/>
      <c r="S365" s="2"/>
      <c r="T365" s="2"/>
      <c r="U365" s="2"/>
      <c r="V365" s="2"/>
      <c r="W365" s="2"/>
      <c r="X365" s="2"/>
      <c r="Y365" s="2"/>
      <c r="Z365" s="2"/>
    </row>
    <row r="366" spans="1:26" ht="13" x14ac:dyDescent="0.15">
      <c r="A366" s="11" t="s">
        <v>1418</v>
      </c>
      <c r="B366" s="37">
        <v>-0.10612439754238</v>
      </c>
      <c r="C366" s="41">
        <v>1.38240518506526E-4</v>
      </c>
      <c r="D366" s="41">
        <v>5.3921715099882199E-4</v>
      </c>
      <c r="E366" s="17" t="s">
        <v>53942</v>
      </c>
      <c r="F366" s="2"/>
      <c r="G366" s="2"/>
      <c r="H366" s="2"/>
      <c r="I366" s="2"/>
      <c r="J366" s="2"/>
      <c r="K366" s="2"/>
      <c r="L366" s="2"/>
      <c r="M366" s="2"/>
      <c r="N366" s="2"/>
      <c r="O366" s="2"/>
      <c r="P366" s="2"/>
      <c r="Q366" s="2"/>
      <c r="R366" s="2"/>
      <c r="S366" s="2"/>
      <c r="T366" s="2"/>
      <c r="U366" s="2"/>
      <c r="V366" s="2"/>
      <c r="W366" s="2"/>
      <c r="X366" s="2"/>
      <c r="Y366" s="2"/>
      <c r="Z366" s="2"/>
    </row>
    <row r="367" spans="1:26" ht="13" x14ac:dyDescent="0.15">
      <c r="A367" s="11" t="s">
        <v>1421</v>
      </c>
      <c r="B367" s="37">
        <v>-9.2738277172645697E-2</v>
      </c>
      <c r="C367" s="41">
        <v>8.7371800650550002E-4</v>
      </c>
      <c r="D367" s="41">
        <v>2.78497614573628E-3</v>
      </c>
      <c r="E367" s="17" t="s">
        <v>53942</v>
      </c>
      <c r="F367" s="2"/>
      <c r="G367" s="2"/>
      <c r="H367" s="2"/>
      <c r="I367" s="2"/>
      <c r="J367" s="2"/>
      <c r="K367" s="2"/>
      <c r="L367" s="2"/>
      <c r="M367" s="2"/>
      <c r="N367" s="2"/>
      <c r="O367" s="2"/>
      <c r="P367" s="2"/>
      <c r="Q367" s="2"/>
      <c r="R367" s="2"/>
      <c r="S367" s="2"/>
      <c r="T367" s="2"/>
      <c r="U367" s="2"/>
      <c r="V367" s="2"/>
      <c r="W367" s="2"/>
      <c r="X367" s="2"/>
      <c r="Y367" s="2"/>
      <c r="Z367" s="2"/>
    </row>
    <row r="368" spans="1:26" ht="13" x14ac:dyDescent="0.15">
      <c r="A368" s="11" t="s">
        <v>1424</v>
      </c>
      <c r="B368" s="37">
        <v>-0.223106983531181</v>
      </c>
      <c r="C368" s="41">
        <v>5.8635896407008605E-16</v>
      </c>
      <c r="D368" s="41">
        <v>9.8528642112817307E-15</v>
      </c>
      <c r="E368" s="17" t="s">
        <v>53942</v>
      </c>
      <c r="F368" s="2"/>
      <c r="G368" s="2"/>
      <c r="H368" s="2"/>
      <c r="I368" s="2"/>
      <c r="J368" s="2"/>
      <c r="K368" s="2"/>
      <c r="L368" s="2"/>
      <c r="M368" s="2"/>
      <c r="N368" s="2"/>
      <c r="O368" s="2"/>
      <c r="P368" s="2"/>
      <c r="Q368" s="2"/>
      <c r="R368" s="2"/>
      <c r="S368" s="2"/>
      <c r="T368" s="2"/>
      <c r="U368" s="2"/>
      <c r="V368" s="2"/>
      <c r="W368" s="2"/>
      <c r="X368" s="2"/>
      <c r="Y368" s="2"/>
      <c r="Z368" s="2"/>
    </row>
    <row r="369" spans="1:26" ht="13" x14ac:dyDescent="0.15">
      <c r="A369" s="11" t="s">
        <v>1427</v>
      </c>
      <c r="B369" s="37">
        <v>-1.7487511496919499E-2</v>
      </c>
      <c r="C369" s="41">
        <v>0.53111107986480599</v>
      </c>
      <c r="D369" s="41">
        <v>0.64953298660790604</v>
      </c>
      <c r="E369" s="17" t="s">
        <v>53941</v>
      </c>
      <c r="F369" s="2"/>
      <c r="G369" s="2"/>
      <c r="H369" s="2"/>
      <c r="I369" s="2"/>
      <c r="J369" s="2"/>
      <c r="K369" s="2"/>
      <c r="L369" s="2"/>
      <c r="M369" s="2"/>
      <c r="N369" s="2"/>
      <c r="O369" s="2"/>
      <c r="P369" s="2"/>
      <c r="Q369" s="2"/>
      <c r="R369" s="2"/>
      <c r="S369" s="2"/>
      <c r="T369" s="2"/>
      <c r="U369" s="2"/>
      <c r="V369" s="2"/>
      <c r="W369" s="2"/>
      <c r="X369" s="2"/>
      <c r="Y369" s="2"/>
      <c r="Z369" s="2"/>
    </row>
    <row r="370" spans="1:26" ht="13" x14ac:dyDescent="0.15">
      <c r="A370" s="11" t="s">
        <v>1430</v>
      </c>
      <c r="B370" s="37">
        <v>7.2126518875230694E-2</v>
      </c>
      <c r="C370" s="41">
        <v>9.6994239673441202E-3</v>
      </c>
      <c r="D370" s="41">
        <v>2.4161290036906001E-2</v>
      </c>
      <c r="E370" s="17" t="s">
        <v>53942</v>
      </c>
      <c r="F370" s="2"/>
      <c r="G370" s="2"/>
      <c r="H370" s="2"/>
      <c r="I370" s="2"/>
      <c r="J370" s="2"/>
      <c r="K370" s="2"/>
      <c r="L370" s="2"/>
      <c r="M370" s="2"/>
      <c r="N370" s="2"/>
      <c r="O370" s="2"/>
      <c r="P370" s="2"/>
      <c r="Q370" s="2"/>
      <c r="R370" s="2"/>
      <c r="S370" s="2"/>
      <c r="T370" s="2"/>
      <c r="U370" s="2"/>
      <c r="V370" s="2"/>
      <c r="W370" s="2"/>
      <c r="X370" s="2"/>
      <c r="Y370" s="2"/>
      <c r="Z370" s="2"/>
    </row>
    <row r="371" spans="1:26" ht="13" x14ac:dyDescent="0.15">
      <c r="A371" s="11" t="s">
        <v>1433</v>
      </c>
      <c r="B371" s="37">
        <v>-9.7454491337861701E-2</v>
      </c>
      <c r="C371" s="41">
        <v>4.68108994251484E-4</v>
      </c>
      <c r="D371" s="41">
        <v>1.6085021823747799E-3</v>
      </c>
      <c r="E371" s="17" t="s">
        <v>53942</v>
      </c>
      <c r="F371" s="2"/>
      <c r="G371" s="2"/>
      <c r="H371" s="2"/>
      <c r="I371" s="2"/>
      <c r="J371" s="2"/>
      <c r="K371" s="2"/>
      <c r="L371" s="2"/>
      <c r="M371" s="2"/>
      <c r="N371" s="2"/>
      <c r="O371" s="2"/>
      <c r="P371" s="2"/>
      <c r="Q371" s="2"/>
      <c r="R371" s="2"/>
      <c r="S371" s="2"/>
      <c r="T371" s="2"/>
      <c r="U371" s="2"/>
      <c r="V371" s="2"/>
      <c r="W371" s="2"/>
      <c r="X371" s="2"/>
      <c r="Y371" s="2"/>
      <c r="Z371" s="2"/>
    </row>
    <row r="372" spans="1:26" ht="13" x14ac:dyDescent="0.15">
      <c r="A372" s="11" t="s">
        <v>1436</v>
      </c>
      <c r="B372" s="37">
        <v>-2.2801406634262798E-2</v>
      </c>
      <c r="C372" s="41">
        <v>0.41411681999156802</v>
      </c>
      <c r="D372" s="41">
        <v>0.53983748686793198</v>
      </c>
      <c r="E372" s="17" t="s">
        <v>53941</v>
      </c>
      <c r="F372" s="2"/>
      <c r="G372" s="2"/>
      <c r="H372" s="2"/>
      <c r="I372" s="2"/>
      <c r="J372" s="2"/>
      <c r="K372" s="2"/>
      <c r="L372" s="2"/>
      <c r="M372" s="2"/>
      <c r="N372" s="2"/>
      <c r="O372" s="2"/>
      <c r="P372" s="2"/>
      <c r="Q372" s="2"/>
      <c r="R372" s="2"/>
      <c r="S372" s="2"/>
      <c r="T372" s="2"/>
      <c r="U372" s="2"/>
      <c r="V372" s="2"/>
      <c r="W372" s="2"/>
      <c r="X372" s="2"/>
      <c r="Y372" s="2"/>
      <c r="Z372" s="2"/>
    </row>
    <row r="373" spans="1:26" ht="13" x14ac:dyDescent="0.15">
      <c r="A373" s="11" t="s">
        <v>1438</v>
      </c>
      <c r="B373" s="37">
        <v>-9.9489047132067701E-2</v>
      </c>
      <c r="C373" s="41">
        <v>3.5458022205121499E-4</v>
      </c>
      <c r="D373" s="41">
        <v>1.2532306809638499E-3</v>
      </c>
      <c r="E373" s="17" t="s">
        <v>53942</v>
      </c>
      <c r="F373" s="2"/>
      <c r="G373" s="2"/>
      <c r="H373" s="2"/>
      <c r="I373" s="2"/>
      <c r="J373" s="2"/>
      <c r="K373" s="2"/>
      <c r="L373" s="2"/>
      <c r="M373" s="2"/>
      <c r="N373" s="2"/>
      <c r="O373" s="2"/>
      <c r="P373" s="2"/>
      <c r="Q373" s="2"/>
      <c r="R373" s="2"/>
      <c r="S373" s="2"/>
      <c r="T373" s="2"/>
      <c r="U373" s="2"/>
      <c r="V373" s="2"/>
      <c r="W373" s="2"/>
      <c r="X373" s="2"/>
      <c r="Y373" s="2"/>
      <c r="Z373" s="2"/>
    </row>
    <row r="374" spans="1:26" ht="13" x14ac:dyDescent="0.15">
      <c r="A374" s="11" t="s">
        <v>1441</v>
      </c>
      <c r="B374" s="37">
        <v>-1.6651336243245701E-2</v>
      </c>
      <c r="C374" s="41">
        <v>0.55093530897106402</v>
      </c>
      <c r="D374" s="41">
        <v>0.66787695712213702</v>
      </c>
      <c r="E374" s="17" t="s">
        <v>53941</v>
      </c>
      <c r="F374" s="2"/>
      <c r="G374" s="2"/>
      <c r="H374" s="2"/>
      <c r="I374" s="2"/>
      <c r="J374" s="2"/>
      <c r="K374" s="2"/>
      <c r="L374" s="2"/>
      <c r="M374" s="2"/>
      <c r="N374" s="2"/>
      <c r="O374" s="2"/>
      <c r="P374" s="2"/>
      <c r="Q374" s="2"/>
      <c r="R374" s="2"/>
      <c r="S374" s="2"/>
      <c r="T374" s="2"/>
      <c r="U374" s="2"/>
      <c r="V374" s="2"/>
      <c r="W374" s="2"/>
      <c r="X374" s="2"/>
      <c r="Y374" s="2"/>
      <c r="Z374" s="2"/>
    </row>
    <row r="375" spans="1:26" ht="13" x14ac:dyDescent="0.15">
      <c r="A375" s="11" t="s">
        <v>1444</v>
      </c>
      <c r="B375" s="37">
        <v>-4.0729666575944803E-2</v>
      </c>
      <c r="C375" s="41">
        <v>0.144505458380006</v>
      </c>
      <c r="D375" s="41">
        <v>0.23649658165149201</v>
      </c>
      <c r="E375" s="17" t="s">
        <v>53941</v>
      </c>
      <c r="F375" s="2"/>
      <c r="G375" s="2"/>
      <c r="H375" s="2"/>
      <c r="I375" s="2"/>
      <c r="J375" s="2"/>
      <c r="K375" s="2"/>
      <c r="L375" s="2"/>
      <c r="M375" s="2"/>
      <c r="N375" s="2"/>
      <c r="O375" s="2"/>
      <c r="P375" s="2"/>
      <c r="Q375" s="2"/>
      <c r="R375" s="2"/>
      <c r="S375" s="2"/>
      <c r="T375" s="2"/>
      <c r="U375" s="2"/>
      <c r="V375" s="2"/>
      <c r="W375" s="2"/>
      <c r="X375" s="2"/>
      <c r="Y375" s="2"/>
      <c r="Z375" s="2"/>
    </row>
    <row r="376" spans="1:26" ht="13" x14ac:dyDescent="0.15">
      <c r="A376" s="11" t="s">
        <v>1446</v>
      </c>
      <c r="B376" s="37">
        <v>4.47777069800099E-2</v>
      </c>
      <c r="C376" s="41">
        <v>0.108629336142355</v>
      </c>
      <c r="D376" s="41">
        <v>0.18796754771775301</v>
      </c>
      <c r="E376" s="17" t="s">
        <v>53941</v>
      </c>
      <c r="F376" s="2"/>
      <c r="G376" s="2"/>
      <c r="H376" s="2"/>
      <c r="I376" s="2"/>
      <c r="J376" s="2"/>
      <c r="K376" s="2"/>
      <c r="L376" s="2"/>
      <c r="M376" s="2"/>
      <c r="N376" s="2"/>
      <c r="O376" s="2"/>
      <c r="P376" s="2"/>
      <c r="Q376" s="2"/>
      <c r="R376" s="2"/>
      <c r="S376" s="2"/>
      <c r="T376" s="2"/>
      <c r="U376" s="2"/>
      <c r="V376" s="2"/>
      <c r="W376" s="2"/>
      <c r="X376" s="2"/>
      <c r="Y376" s="2"/>
      <c r="Z376" s="2"/>
    </row>
    <row r="377" spans="1:26" ht="13" x14ac:dyDescent="0.15">
      <c r="A377" s="11" t="s">
        <v>1449</v>
      </c>
      <c r="B377" s="37">
        <v>-5.18177103145313E-2</v>
      </c>
      <c r="C377" s="41">
        <v>6.3319128257949997E-2</v>
      </c>
      <c r="D377" s="41">
        <v>0.12128201861856799</v>
      </c>
      <c r="E377" s="17" t="s">
        <v>53941</v>
      </c>
      <c r="F377" s="2"/>
      <c r="G377" s="2"/>
      <c r="H377" s="2"/>
      <c r="I377" s="2"/>
      <c r="J377" s="2"/>
      <c r="K377" s="2"/>
      <c r="L377" s="2"/>
      <c r="M377" s="2"/>
      <c r="N377" s="2"/>
      <c r="O377" s="2"/>
      <c r="P377" s="2"/>
      <c r="Q377" s="2"/>
      <c r="R377" s="2"/>
      <c r="S377" s="2"/>
      <c r="T377" s="2"/>
      <c r="U377" s="2"/>
      <c r="V377" s="2"/>
      <c r="W377" s="2"/>
      <c r="X377" s="2"/>
      <c r="Y377" s="2"/>
      <c r="Z377" s="2"/>
    </row>
    <row r="378" spans="1:26" ht="13" x14ac:dyDescent="0.15">
      <c r="A378" s="11" t="s">
        <v>1452</v>
      </c>
      <c r="B378" s="37">
        <v>-5.0618356951187202E-2</v>
      </c>
      <c r="C378" s="41">
        <v>6.9691893407644603E-2</v>
      </c>
      <c r="D378" s="41">
        <v>0.131044200605448</v>
      </c>
      <c r="E378" s="17" t="s">
        <v>53941</v>
      </c>
      <c r="F378" s="2"/>
      <c r="G378" s="2"/>
      <c r="H378" s="2"/>
      <c r="I378" s="2"/>
      <c r="J378" s="2"/>
      <c r="K378" s="2"/>
      <c r="L378" s="2"/>
      <c r="M378" s="2"/>
      <c r="N378" s="2"/>
      <c r="O378" s="2"/>
      <c r="P378" s="2"/>
      <c r="Q378" s="2"/>
      <c r="R378" s="2"/>
      <c r="S378" s="2"/>
      <c r="T378" s="2"/>
      <c r="U378" s="2"/>
      <c r="V378" s="2"/>
      <c r="W378" s="2"/>
      <c r="X378" s="2"/>
      <c r="Y378" s="2"/>
      <c r="Z378" s="2"/>
    </row>
    <row r="379" spans="1:26" ht="13" x14ac:dyDescent="0.15">
      <c r="A379" s="11" t="s">
        <v>1455</v>
      </c>
      <c r="B379" s="37">
        <v>-3.7272625333177399E-2</v>
      </c>
      <c r="C379" s="41">
        <v>0.18178746206556601</v>
      </c>
      <c r="D379" s="41">
        <v>0.28365869684626999</v>
      </c>
      <c r="E379" s="17" t="s">
        <v>53941</v>
      </c>
      <c r="F379" s="2"/>
      <c r="G379" s="2"/>
      <c r="H379" s="2"/>
      <c r="I379" s="2"/>
      <c r="J379" s="2"/>
      <c r="K379" s="2"/>
      <c r="L379" s="2"/>
      <c r="M379" s="2"/>
      <c r="N379" s="2"/>
      <c r="O379" s="2"/>
      <c r="P379" s="2"/>
      <c r="Q379" s="2"/>
      <c r="R379" s="2"/>
      <c r="S379" s="2"/>
      <c r="T379" s="2"/>
      <c r="U379" s="2"/>
      <c r="V379" s="2"/>
      <c r="W379" s="2"/>
      <c r="X379" s="2"/>
      <c r="Y379" s="2"/>
      <c r="Z379" s="2"/>
    </row>
    <row r="380" spans="1:26" ht="13" x14ac:dyDescent="0.15">
      <c r="A380" s="11" t="s">
        <v>1458</v>
      </c>
      <c r="B380" s="37">
        <v>8.9611539257930903E-2</v>
      </c>
      <c r="C380" s="41">
        <v>1.3015373225006999E-3</v>
      </c>
      <c r="D380" s="41">
        <v>3.9618523523660002E-3</v>
      </c>
      <c r="E380" s="17" t="s">
        <v>53942</v>
      </c>
      <c r="F380" s="2"/>
      <c r="G380" s="2"/>
      <c r="H380" s="2"/>
      <c r="I380" s="2"/>
      <c r="J380" s="2"/>
      <c r="K380" s="2"/>
      <c r="L380" s="2"/>
      <c r="M380" s="2"/>
      <c r="N380" s="2"/>
      <c r="O380" s="2"/>
      <c r="P380" s="2"/>
      <c r="Q380" s="2"/>
      <c r="R380" s="2"/>
      <c r="S380" s="2"/>
      <c r="T380" s="2"/>
      <c r="U380" s="2"/>
      <c r="V380" s="2"/>
      <c r="W380" s="2"/>
      <c r="X380" s="2"/>
      <c r="Y380" s="2"/>
      <c r="Z380" s="2"/>
    </row>
    <row r="381" spans="1:26" ht="13" x14ac:dyDescent="0.15">
      <c r="A381" s="11" t="s">
        <v>1461</v>
      </c>
      <c r="B381" s="37">
        <v>0.108118289883818</v>
      </c>
      <c r="C381" s="41">
        <v>1.0303914107881299E-4</v>
      </c>
      <c r="D381" s="41">
        <v>4.1486812065943198E-4</v>
      </c>
      <c r="E381" s="17" t="s">
        <v>53942</v>
      </c>
      <c r="F381" s="2"/>
      <c r="G381" s="2"/>
      <c r="H381" s="2"/>
      <c r="I381" s="2"/>
      <c r="J381" s="2"/>
      <c r="K381" s="2"/>
      <c r="L381" s="2"/>
      <c r="M381" s="2"/>
      <c r="N381" s="2"/>
      <c r="O381" s="2"/>
      <c r="P381" s="2"/>
      <c r="Q381" s="2"/>
      <c r="R381" s="2"/>
      <c r="S381" s="2"/>
      <c r="T381" s="2"/>
      <c r="U381" s="2"/>
      <c r="V381" s="2"/>
      <c r="W381" s="2"/>
      <c r="X381" s="2"/>
      <c r="Y381" s="2"/>
      <c r="Z381" s="2"/>
    </row>
    <row r="382" spans="1:26" ht="13" x14ac:dyDescent="0.15">
      <c r="A382" s="11" t="s">
        <v>1463</v>
      </c>
      <c r="B382" s="37">
        <v>1.14471847021346E-2</v>
      </c>
      <c r="C382" s="41">
        <v>0.68183519462114806</v>
      </c>
      <c r="D382" s="41">
        <v>0.77274655390396796</v>
      </c>
      <c r="E382" s="17" t="s">
        <v>53941</v>
      </c>
      <c r="F382" s="2"/>
      <c r="G382" s="2"/>
      <c r="H382" s="2"/>
      <c r="I382" s="2"/>
      <c r="J382" s="2"/>
      <c r="K382" s="2"/>
      <c r="L382" s="2"/>
      <c r="M382" s="2"/>
      <c r="N382" s="2"/>
      <c r="O382" s="2"/>
      <c r="P382" s="2"/>
      <c r="Q382" s="2"/>
      <c r="R382" s="2"/>
      <c r="S382" s="2"/>
      <c r="T382" s="2"/>
      <c r="U382" s="2"/>
      <c r="V382" s="2"/>
      <c r="W382" s="2"/>
      <c r="X382" s="2"/>
      <c r="Y382" s="2"/>
      <c r="Z382" s="2"/>
    </row>
    <row r="383" spans="1:26" ht="13" x14ac:dyDescent="0.15">
      <c r="A383" s="11" t="s">
        <v>1466</v>
      </c>
      <c r="B383" s="37">
        <v>-8.1790438881751595E-2</v>
      </c>
      <c r="C383" s="41">
        <v>3.3462759628338102E-3</v>
      </c>
      <c r="D383" s="41">
        <v>9.3715069594970096E-3</v>
      </c>
      <c r="E383" s="17" t="s">
        <v>53942</v>
      </c>
      <c r="F383" s="2"/>
      <c r="G383" s="2"/>
      <c r="H383" s="2"/>
      <c r="I383" s="2"/>
      <c r="J383" s="2"/>
      <c r="K383" s="2"/>
      <c r="L383" s="2"/>
      <c r="M383" s="2"/>
      <c r="N383" s="2"/>
      <c r="O383" s="2"/>
      <c r="P383" s="2"/>
      <c r="Q383" s="2"/>
      <c r="R383" s="2"/>
      <c r="S383" s="2"/>
      <c r="T383" s="2"/>
      <c r="U383" s="2"/>
      <c r="V383" s="2"/>
      <c r="W383" s="2"/>
      <c r="X383" s="2"/>
      <c r="Y383" s="2"/>
      <c r="Z383" s="2"/>
    </row>
    <row r="384" spans="1:26" ht="13" x14ac:dyDescent="0.15">
      <c r="A384" s="11" t="s">
        <v>1469</v>
      </c>
      <c r="B384" s="37">
        <v>-5.5400060992163998E-2</v>
      </c>
      <c r="C384" s="41">
        <v>4.7087480862684501E-2</v>
      </c>
      <c r="D384" s="41">
        <v>9.4402280598499297E-2</v>
      </c>
      <c r="E384" s="17" t="s">
        <v>53943</v>
      </c>
      <c r="F384" s="2"/>
      <c r="G384" s="2"/>
      <c r="H384" s="2"/>
      <c r="I384" s="2"/>
      <c r="J384" s="2"/>
      <c r="K384" s="2"/>
      <c r="L384" s="2"/>
      <c r="M384" s="2"/>
      <c r="N384" s="2"/>
      <c r="O384" s="2"/>
      <c r="P384" s="2"/>
      <c r="Q384" s="2"/>
      <c r="R384" s="2"/>
      <c r="S384" s="2"/>
      <c r="T384" s="2"/>
      <c r="U384" s="2"/>
      <c r="V384" s="2"/>
      <c r="W384" s="2"/>
      <c r="X384" s="2"/>
      <c r="Y384" s="2"/>
      <c r="Z384" s="2"/>
    </row>
    <row r="385" spans="1:26" ht="13" x14ac:dyDescent="0.15">
      <c r="A385" s="11" t="s">
        <v>1472</v>
      </c>
      <c r="B385" s="37">
        <v>-1.6331978837271902E-2</v>
      </c>
      <c r="C385" s="41">
        <v>0.558601504575301</v>
      </c>
      <c r="D385" s="41">
        <v>0.67296086771670105</v>
      </c>
      <c r="E385" s="17" t="s">
        <v>53941</v>
      </c>
      <c r="F385" s="2"/>
      <c r="G385" s="2"/>
      <c r="H385" s="2"/>
      <c r="I385" s="2"/>
      <c r="J385" s="2"/>
      <c r="K385" s="2"/>
      <c r="L385" s="2"/>
      <c r="M385" s="2"/>
      <c r="N385" s="2"/>
      <c r="O385" s="2"/>
      <c r="P385" s="2"/>
      <c r="Q385" s="2"/>
      <c r="R385" s="2"/>
      <c r="S385" s="2"/>
      <c r="T385" s="2"/>
      <c r="U385" s="2"/>
      <c r="V385" s="2"/>
      <c r="W385" s="2"/>
      <c r="X385" s="2"/>
      <c r="Y385" s="2"/>
      <c r="Z385" s="2"/>
    </row>
    <row r="386" spans="1:26" ht="13" x14ac:dyDescent="0.15">
      <c r="A386" s="11" t="s">
        <v>1475</v>
      </c>
      <c r="B386" s="37">
        <v>-8.4199761794516007E-2</v>
      </c>
      <c r="C386" s="41">
        <v>2.52167646115983E-3</v>
      </c>
      <c r="D386" s="41">
        <v>7.2795565765557601E-3</v>
      </c>
      <c r="E386" s="17" t="s">
        <v>53942</v>
      </c>
      <c r="F386" s="2"/>
      <c r="G386" s="2"/>
      <c r="H386" s="2"/>
      <c r="I386" s="2"/>
      <c r="J386" s="2"/>
      <c r="K386" s="2"/>
      <c r="L386" s="2"/>
      <c r="M386" s="2"/>
      <c r="N386" s="2"/>
      <c r="O386" s="2"/>
      <c r="P386" s="2"/>
      <c r="Q386" s="2"/>
      <c r="R386" s="2"/>
      <c r="S386" s="2"/>
      <c r="T386" s="2"/>
      <c r="U386" s="2"/>
      <c r="V386" s="2"/>
      <c r="W386" s="2"/>
      <c r="X386" s="2"/>
      <c r="Y386" s="2"/>
      <c r="Z386" s="2"/>
    </row>
    <row r="387" spans="1:26" ht="13" x14ac:dyDescent="0.15">
      <c r="A387" s="11" t="s">
        <v>1478</v>
      </c>
      <c r="B387" s="37">
        <v>7.1067563879283896E-2</v>
      </c>
      <c r="C387" s="41">
        <v>1.0825091609549101E-2</v>
      </c>
      <c r="D387" s="41">
        <v>2.6466393026879202E-2</v>
      </c>
      <c r="E387" s="17" t="s">
        <v>53942</v>
      </c>
      <c r="F387" s="2"/>
      <c r="G387" s="2"/>
      <c r="H387" s="2"/>
      <c r="I387" s="2"/>
      <c r="J387" s="2"/>
      <c r="K387" s="2"/>
      <c r="L387" s="2"/>
      <c r="M387" s="2"/>
      <c r="N387" s="2"/>
      <c r="O387" s="2"/>
      <c r="P387" s="2"/>
      <c r="Q387" s="2"/>
      <c r="R387" s="2"/>
      <c r="S387" s="2"/>
      <c r="T387" s="2"/>
      <c r="U387" s="2"/>
      <c r="V387" s="2"/>
      <c r="W387" s="2"/>
      <c r="X387" s="2"/>
      <c r="Y387" s="2"/>
      <c r="Z387" s="2"/>
    </row>
    <row r="388" spans="1:26" ht="13" x14ac:dyDescent="0.15">
      <c r="A388" s="11" t="s">
        <v>1481</v>
      </c>
      <c r="B388" s="37">
        <v>0.29500064973012802</v>
      </c>
      <c r="C388" s="41">
        <v>3.2262721751369002E-27</v>
      </c>
      <c r="D388" s="41">
        <v>1.87575464262459E-25</v>
      </c>
      <c r="E388" s="17" t="s">
        <v>53942</v>
      </c>
      <c r="F388" s="2"/>
      <c r="G388" s="2"/>
      <c r="H388" s="2"/>
      <c r="I388" s="2"/>
      <c r="J388" s="2"/>
      <c r="K388" s="2"/>
      <c r="L388" s="2"/>
      <c r="M388" s="2"/>
      <c r="N388" s="2"/>
      <c r="O388" s="2"/>
      <c r="P388" s="2"/>
      <c r="Q388" s="2"/>
      <c r="R388" s="2"/>
      <c r="S388" s="2"/>
      <c r="T388" s="2"/>
      <c r="U388" s="2"/>
      <c r="V388" s="2"/>
      <c r="W388" s="2"/>
      <c r="X388" s="2"/>
      <c r="Y388" s="2"/>
      <c r="Z388" s="2"/>
    </row>
    <row r="389" spans="1:26" ht="13" x14ac:dyDescent="0.15">
      <c r="A389" s="11" t="s">
        <v>1484</v>
      </c>
      <c r="B389" s="37">
        <v>7.8749532028729197E-2</v>
      </c>
      <c r="C389" s="41">
        <v>4.7344632784702499E-3</v>
      </c>
      <c r="D389" s="41">
        <v>1.27200413590693E-2</v>
      </c>
      <c r="E389" s="17" t="s">
        <v>53942</v>
      </c>
      <c r="F389" s="2"/>
      <c r="G389" s="2"/>
      <c r="H389" s="2"/>
      <c r="I389" s="2"/>
      <c r="J389" s="2"/>
      <c r="K389" s="2"/>
      <c r="L389" s="2"/>
      <c r="M389" s="2"/>
      <c r="N389" s="2"/>
      <c r="O389" s="2"/>
      <c r="P389" s="2"/>
      <c r="Q389" s="2"/>
      <c r="R389" s="2"/>
      <c r="S389" s="2"/>
      <c r="T389" s="2"/>
      <c r="U389" s="2"/>
      <c r="V389" s="2"/>
      <c r="W389" s="2"/>
      <c r="X389" s="2"/>
      <c r="Y389" s="2"/>
      <c r="Z389" s="2"/>
    </row>
    <row r="390" spans="1:26" ht="13" x14ac:dyDescent="0.15">
      <c r="A390" s="11" t="s">
        <v>1487</v>
      </c>
      <c r="B390" s="37">
        <v>-1.6970796513277101E-2</v>
      </c>
      <c r="C390" s="41">
        <v>0.54331872788164703</v>
      </c>
      <c r="D390" s="41">
        <v>0.660848343912949</v>
      </c>
      <c r="E390" s="17" t="s">
        <v>53941</v>
      </c>
      <c r="F390" s="2"/>
      <c r="G390" s="2"/>
      <c r="H390" s="2"/>
      <c r="I390" s="2"/>
      <c r="J390" s="2"/>
      <c r="K390" s="2"/>
      <c r="L390" s="2"/>
      <c r="M390" s="2"/>
      <c r="N390" s="2"/>
      <c r="O390" s="2"/>
      <c r="P390" s="2"/>
      <c r="Q390" s="2"/>
      <c r="R390" s="2"/>
      <c r="S390" s="2"/>
      <c r="T390" s="2"/>
      <c r="U390" s="2"/>
      <c r="V390" s="2"/>
      <c r="W390" s="2"/>
      <c r="X390" s="2"/>
      <c r="Y390" s="2"/>
      <c r="Z390" s="2"/>
    </row>
    <row r="391" spans="1:26" ht="13" x14ac:dyDescent="0.15">
      <c r="A391" s="11" t="s">
        <v>1490</v>
      </c>
      <c r="B391" s="37">
        <v>-0.24655962327136399</v>
      </c>
      <c r="C391" s="41">
        <v>3.00285993904071E-19</v>
      </c>
      <c r="D391" s="41">
        <v>7.3355578510851694E-18</v>
      </c>
      <c r="E391" s="17" t="s">
        <v>53942</v>
      </c>
      <c r="F391" s="2"/>
      <c r="G391" s="2"/>
      <c r="H391" s="2"/>
      <c r="I391" s="2"/>
      <c r="J391" s="2"/>
      <c r="K391" s="2"/>
      <c r="L391" s="2"/>
      <c r="M391" s="2"/>
      <c r="N391" s="2"/>
      <c r="O391" s="2"/>
      <c r="P391" s="2"/>
      <c r="Q391" s="2"/>
      <c r="R391" s="2"/>
      <c r="S391" s="2"/>
      <c r="T391" s="2"/>
      <c r="U391" s="2"/>
      <c r="V391" s="2"/>
      <c r="W391" s="2"/>
      <c r="X391" s="2"/>
      <c r="Y391" s="2"/>
      <c r="Z391" s="2"/>
    </row>
    <row r="392" spans="1:26" ht="13" x14ac:dyDescent="0.15">
      <c r="A392" s="11" t="s">
        <v>1492</v>
      </c>
      <c r="B392" s="37">
        <v>-2.8992584234914399E-2</v>
      </c>
      <c r="C392" s="41">
        <v>0.29903685482453901</v>
      </c>
      <c r="D392" s="41">
        <v>0.42219530693294499</v>
      </c>
      <c r="E392" s="17" t="s">
        <v>53941</v>
      </c>
      <c r="F392" s="2"/>
      <c r="G392" s="2"/>
      <c r="H392" s="2"/>
      <c r="I392" s="2"/>
      <c r="J392" s="2"/>
      <c r="K392" s="2"/>
      <c r="L392" s="2"/>
      <c r="M392" s="2"/>
      <c r="N392" s="2"/>
      <c r="O392" s="2"/>
      <c r="P392" s="2"/>
      <c r="Q392" s="2"/>
      <c r="R392" s="2"/>
      <c r="S392" s="2"/>
      <c r="T392" s="2"/>
      <c r="U392" s="2"/>
      <c r="V392" s="2"/>
      <c r="W392" s="2"/>
      <c r="X392" s="2"/>
      <c r="Y392" s="2"/>
      <c r="Z392" s="2"/>
    </row>
    <row r="393" spans="1:26" ht="13" x14ac:dyDescent="0.15">
      <c r="A393" s="11" t="s">
        <v>1495</v>
      </c>
      <c r="B393" s="37">
        <v>0.14295856862603401</v>
      </c>
      <c r="C393" s="41">
        <v>2.65976407116029E-7</v>
      </c>
      <c r="D393" s="41">
        <v>1.66278153868021E-6</v>
      </c>
      <c r="E393" s="17" t="s">
        <v>53942</v>
      </c>
      <c r="F393" s="2"/>
      <c r="G393" s="2"/>
      <c r="H393" s="2"/>
      <c r="I393" s="2"/>
      <c r="J393" s="2"/>
      <c r="K393" s="2"/>
      <c r="L393" s="2"/>
      <c r="M393" s="2"/>
      <c r="N393" s="2"/>
      <c r="O393" s="2"/>
      <c r="P393" s="2"/>
      <c r="Q393" s="2"/>
      <c r="R393" s="2"/>
      <c r="S393" s="2"/>
      <c r="T393" s="2"/>
      <c r="U393" s="2"/>
      <c r="V393" s="2"/>
      <c r="W393" s="2"/>
      <c r="X393" s="2"/>
      <c r="Y393" s="2"/>
      <c r="Z393" s="2"/>
    </row>
    <row r="394" spans="1:26" ht="13" x14ac:dyDescent="0.15">
      <c r="A394" s="11" t="s">
        <v>1498</v>
      </c>
      <c r="B394" s="37">
        <v>-4.8648820385103299E-2</v>
      </c>
      <c r="C394" s="41">
        <v>8.1290952930818297E-2</v>
      </c>
      <c r="D394" s="41">
        <v>0.14871793591560001</v>
      </c>
      <c r="E394" s="17" t="s">
        <v>53941</v>
      </c>
      <c r="F394" s="2"/>
      <c r="G394" s="2"/>
      <c r="H394" s="2"/>
      <c r="I394" s="2"/>
      <c r="J394" s="2"/>
      <c r="K394" s="2"/>
      <c r="L394" s="2"/>
      <c r="M394" s="2"/>
      <c r="N394" s="2"/>
      <c r="O394" s="2"/>
      <c r="P394" s="2"/>
      <c r="Q394" s="2"/>
      <c r="R394" s="2"/>
      <c r="S394" s="2"/>
      <c r="T394" s="2"/>
      <c r="U394" s="2"/>
      <c r="V394" s="2"/>
      <c r="W394" s="2"/>
      <c r="X394" s="2"/>
      <c r="Y394" s="2"/>
      <c r="Z394" s="2"/>
    </row>
    <row r="395" spans="1:26" ht="13" x14ac:dyDescent="0.15">
      <c r="A395" s="11" t="s">
        <v>1501</v>
      </c>
      <c r="B395" s="37">
        <v>-0.25219347491511601</v>
      </c>
      <c r="C395" s="41">
        <v>4.2973200475639802E-20</v>
      </c>
      <c r="D395" s="41">
        <v>1.12543327732148E-18</v>
      </c>
      <c r="E395" s="17" t="s">
        <v>53942</v>
      </c>
      <c r="F395" s="2"/>
      <c r="G395" s="2"/>
      <c r="H395" s="2"/>
      <c r="I395" s="2"/>
      <c r="J395" s="2"/>
      <c r="K395" s="2"/>
      <c r="L395" s="2"/>
      <c r="M395" s="2"/>
      <c r="N395" s="2"/>
      <c r="O395" s="2"/>
      <c r="P395" s="2"/>
      <c r="Q395" s="2"/>
      <c r="R395" s="2"/>
      <c r="S395" s="2"/>
      <c r="T395" s="2"/>
      <c r="U395" s="2"/>
      <c r="V395" s="2"/>
      <c r="W395" s="2"/>
      <c r="X395" s="2"/>
      <c r="Y395" s="2"/>
      <c r="Z395" s="2"/>
    </row>
    <row r="396" spans="1:26" ht="13" x14ac:dyDescent="0.15">
      <c r="A396" s="11" t="s">
        <v>1504</v>
      </c>
      <c r="B396" s="37">
        <v>-0.39646896465971498</v>
      </c>
      <c r="C396" s="41">
        <v>1.27089319809984E-49</v>
      </c>
      <c r="D396" s="41">
        <v>2.4629910179174902E-47</v>
      </c>
      <c r="E396" s="17" t="s">
        <v>53942</v>
      </c>
      <c r="F396" s="2"/>
      <c r="G396" s="2"/>
      <c r="H396" s="2"/>
      <c r="I396" s="2"/>
      <c r="J396" s="2"/>
      <c r="K396" s="2"/>
      <c r="L396" s="2"/>
      <c r="M396" s="2"/>
      <c r="N396" s="2"/>
      <c r="O396" s="2"/>
      <c r="P396" s="2"/>
      <c r="Q396" s="2"/>
      <c r="R396" s="2"/>
      <c r="S396" s="2"/>
      <c r="T396" s="2"/>
      <c r="U396" s="2"/>
      <c r="V396" s="2"/>
      <c r="W396" s="2"/>
      <c r="X396" s="2"/>
      <c r="Y396" s="2"/>
      <c r="Z396" s="2"/>
    </row>
    <row r="397" spans="1:26" ht="13" x14ac:dyDescent="0.15">
      <c r="A397" s="11" t="s">
        <v>1507</v>
      </c>
      <c r="B397" s="37">
        <v>0.10443006030136601</v>
      </c>
      <c r="C397" s="41">
        <v>1.7675833546184299E-4</v>
      </c>
      <c r="D397" s="41">
        <v>6.6979393455183101E-4</v>
      </c>
      <c r="E397" s="17" t="s">
        <v>53942</v>
      </c>
      <c r="F397" s="2"/>
      <c r="G397" s="2"/>
      <c r="H397" s="2"/>
      <c r="I397" s="2"/>
      <c r="J397" s="2"/>
      <c r="K397" s="2"/>
      <c r="L397" s="2"/>
      <c r="M397" s="2"/>
      <c r="N397" s="2"/>
      <c r="O397" s="2"/>
      <c r="P397" s="2"/>
      <c r="Q397" s="2"/>
      <c r="R397" s="2"/>
      <c r="S397" s="2"/>
      <c r="T397" s="2"/>
      <c r="U397" s="2"/>
      <c r="V397" s="2"/>
      <c r="W397" s="2"/>
      <c r="X397" s="2"/>
      <c r="Y397" s="2"/>
      <c r="Z397" s="2"/>
    </row>
    <row r="398" spans="1:26" ht="13" x14ac:dyDescent="0.15">
      <c r="A398" s="11" t="s">
        <v>1510</v>
      </c>
      <c r="B398" s="37">
        <v>-5.2140152235461999E-2</v>
      </c>
      <c r="C398" s="41">
        <v>6.16903623530968E-2</v>
      </c>
      <c r="D398" s="41">
        <v>0.11892167331594899</v>
      </c>
      <c r="E398" s="17" t="s">
        <v>53941</v>
      </c>
      <c r="F398" s="2"/>
      <c r="G398" s="2"/>
      <c r="H398" s="2"/>
      <c r="I398" s="2"/>
      <c r="J398" s="2"/>
      <c r="K398" s="2"/>
      <c r="L398" s="2"/>
      <c r="M398" s="2"/>
      <c r="N398" s="2"/>
      <c r="O398" s="2"/>
      <c r="P398" s="2"/>
      <c r="Q398" s="2"/>
      <c r="R398" s="2"/>
      <c r="S398" s="2"/>
      <c r="T398" s="2"/>
      <c r="U398" s="2"/>
      <c r="V398" s="2"/>
      <c r="W398" s="2"/>
      <c r="X398" s="2"/>
      <c r="Y398" s="2"/>
      <c r="Z398" s="2"/>
    </row>
    <row r="399" spans="1:26" ht="13" x14ac:dyDescent="0.15">
      <c r="A399" s="11" t="s">
        <v>1513</v>
      </c>
      <c r="B399" s="37">
        <v>-1.54024371163086E-2</v>
      </c>
      <c r="C399" s="41">
        <v>0.58120533144459097</v>
      </c>
      <c r="D399" s="41">
        <v>0.69102817934945904</v>
      </c>
      <c r="E399" s="17" t="s">
        <v>53941</v>
      </c>
      <c r="F399" s="2"/>
      <c r="G399" s="2"/>
      <c r="H399" s="2"/>
      <c r="I399" s="2"/>
      <c r="J399" s="2"/>
      <c r="K399" s="2"/>
      <c r="L399" s="2"/>
      <c r="M399" s="2"/>
      <c r="N399" s="2"/>
      <c r="O399" s="2"/>
      <c r="P399" s="2"/>
      <c r="Q399" s="2"/>
      <c r="R399" s="2"/>
      <c r="S399" s="2"/>
      <c r="T399" s="2"/>
      <c r="U399" s="2"/>
      <c r="V399" s="2"/>
      <c r="W399" s="2"/>
      <c r="X399" s="2"/>
      <c r="Y399" s="2"/>
      <c r="Z399" s="2"/>
    </row>
    <row r="400" spans="1:26" ht="13" x14ac:dyDescent="0.15">
      <c r="A400" s="11" t="s">
        <v>1516</v>
      </c>
      <c r="B400" s="37">
        <v>-5.7205480083899203E-2</v>
      </c>
      <c r="C400" s="41">
        <v>4.0332982987014397E-2</v>
      </c>
      <c r="D400" s="41">
        <v>8.2376357113412596E-2</v>
      </c>
      <c r="E400" s="17" t="s">
        <v>53943</v>
      </c>
      <c r="F400" s="2"/>
      <c r="G400" s="2"/>
      <c r="H400" s="2"/>
      <c r="I400" s="2"/>
      <c r="J400" s="2"/>
      <c r="K400" s="2"/>
      <c r="L400" s="2"/>
      <c r="M400" s="2"/>
      <c r="N400" s="2"/>
      <c r="O400" s="2"/>
      <c r="P400" s="2"/>
      <c r="Q400" s="2"/>
      <c r="R400" s="2"/>
      <c r="S400" s="2"/>
      <c r="T400" s="2"/>
      <c r="U400" s="2"/>
      <c r="V400" s="2"/>
      <c r="W400" s="2"/>
      <c r="X400" s="2"/>
      <c r="Y400" s="2"/>
      <c r="Z400" s="2"/>
    </row>
    <row r="401" spans="1:26" ht="13" x14ac:dyDescent="0.15">
      <c r="A401" s="11" t="s">
        <v>1519</v>
      </c>
      <c r="B401" s="37">
        <v>-8.4585235063522002E-2</v>
      </c>
      <c r="C401" s="41">
        <v>2.4084934507190899E-3</v>
      </c>
      <c r="D401" s="41">
        <v>6.9944959652751201E-3</v>
      </c>
      <c r="E401" s="17" t="s">
        <v>53942</v>
      </c>
      <c r="F401" s="2"/>
      <c r="G401" s="2"/>
      <c r="H401" s="2"/>
      <c r="I401" s="2"/>
      <c r="J401" s="2"/>
      <c r="K401" s="2"/>
      <c r="L401" s="2"/>
      <c r="M401" s="2"/>
      <c r="N401" s="2"/>
      <c r="O401" s="2"/>
      <c r="P401" s="2"/>
      <c r="Q401" s="2"/>
      <c r="R401" s="2"/>
      <c r="S401" s="2"/>
      <c r="T401" s="2"/>
      <c r="U401" s="2"/>
      <c r="V401" s="2"/>
      <c r="W401" s="2"/>
      <c r="X401" s="2"/>
      <c r="Y401" s="2"/>
      <c r="Z401" s="2"/>
    </row>
    <row r="402" spans="1:26" ht="13" x14ac:dyDescent="0.15">
      <c r="A402" s="11" t="s">
        <v>1522</v>
      </c>
      <c r="B402" s="37">
        <v>2.0089803188955101E-2</v>
      </c>
      <c r="C402" s="41">
        <v>0.471815128746501</v>
      </c>
      <c r="D402" s="41">
        <v>0.59737220351310105</v>
      </c>
      <c r="E402" s="17" t="s">
        <v>53941</v>
      </c>
      <c r="F402" s="2"/>
      <c r="G402" s="2"/>
      <c r="H402" s="2"/>
      <c r="I402" s="2"/>
      <c r="J402" s="2"/>
      <c r="K402" s="2"/>
      <c r="L402" s="2"/>
      <c r="M402" s="2"/>
      <c r="N402" s="2"/>
      <c r="O402" s="2"/>
      <c r="P402" s="2"/>
      <c r="Q402" s="2"/>
      <c r="R402" s="2"/>
      <c r="S402" s="2"/>
      <c r="T402" s="2"/>
      <c r="U402" s="2"/>
      <c r="V402" s="2"/>
      <c r="W402" s="2"/>
      <c r="X402" s="2"/>
      <c r="Y402" s="2"/>
      <c r="Z402" s="2"/>
    </row>
    <row r="403" spans="1:26" ht="13" x14ac:dyDescent="0.15">
      <c r="A403" s="11" t="s">
        <v>1525</v>
      </c>
      <c r="B403" s="37">
        <v>-0.322337749975044</v>
      </c>
      <c r="C403" s="41">
        <v>1.87386520167013E-32</v>
      </c>
      <c r="D403" s="41">
        <v>1.7572019810500201E-30</v>
      </c>
      <c r="E403" s="17" t="s">
        <v>53942</v>
      </c>
      <c r="F403" s="2"/>
      <c r="G403" s="2"/>
      <c r="H403" s="2"/>
      <c r="I403" s="2"/>
      <c r="J403" s="2"/>
      <c r="K403" s="2"/>
      <c r="L403" s="2"/>
      <c r="M403" s="2"/>
      <c r="N403" s="2"/>
      <c r="O403" s="2"/>
      <c r="P403" s="2"/>
      <c r="Q403" s="2"/>
      <c r="R403" s="2"/>
      <c r="S403" s="2"/>
      <c r="T403" s="2"/>
      <c r="U403" s="2"/>
      <c r="V403" s="2"/>
      <c r="W403" s="2"/>
      <c r="X403" s="2"/>
      <c r="Y403" s="2"/>
      <c r="Z403" s="2"/>
    </row>
    <row r="404" spans="1:26" ht="13" x14ac:dyDescent="0.15">
      <c r="A404" s="11" t="s">
        <v>1528</v>
      </c>
      <c r="B404" s="37">
        <v>0.20650424947562099</v>
      </c>
      <c r="C404" s="41">
        <v>7.6587240232313803E-14</v>
      </c>
      <c r="D404" s="41">
        <v>1.04036966053895E-12</v>
      </c>
      <c r="E404" s="17" t="s">
        <v>53942</v>
      </c>
      <c r="F404" s="2"/>
      <c r="G404" s="2"/>
      <c r="H404" s="2"/>
      <c r="I404" s="2"/>
      <c r="J404" s="2"/>
      <c r="K404" s="2"/>
      <c r="L404" s="2"/>
      <c r="M404" s="2"/>
      <c r="N404" s="2"/>
      <c r="O404" s="2"/>
      <c r="P404" s="2"/>
      <c r="Q404" s="2"/>
      <c r="R404" s="2"/>
      <c r="S404" s="2"/>
      <c r="T404" s="2"/>
      <c r="U404" s="2"/>
      <c r="V404" s="2"/>
      <c r="W404" s="2"/>
      <c r="X404" s="2"/>
      <c r="Y404" s="2"/>
      <c r="Z404" s="2"/>
    </row>
    <row r="405" spans="1:26" ht="13" x14ac:dyDescent="0.15">
      <c r="A405" s="11" t="s">
        <v>1531</v>
      </c>
      <c r="B405" s="37">
        <v>-6.1773275460207298E-2</v>
      </c>
      <c r="C405" s="41">
        <v>2.6805390032501E-2</v>
      </c>
      <c r="D405" s="41">
        <v>5.79355158546324E-2</v>
      </c>
      <c r="E405" s="17" t="s">
        <v>53943</v>
      </c>
      <c r="F405" s="2"/>
      <c r="G405" s="2"/>
      <c r="H405" s="2"/>
      <c r="I405" s="2"/>
      <c r="J405" s="2"/>
      <c r="K405" s="2"/>
      <c r="L405" s="2"/>
      <c r="M405" s="2"/>
      <c r="N405" s="2"/>
      <c r="O405" s="2"/>
      <c r="P405" s="2"/>
      <c r="Q405" s="2"/>
      <c r="R405" s="2"/>
      <c r="S405" s="2"/>
      <c r="T405" s="2"/>
      <c r="U405" s="2"/>
      <c r="V405" s="2"/>
      <c r="W405" s="2"/>
      <c r="X405" s="2"/>
      <c r="Y405" s="2"/>
      <c r="Z405" s="2"/>
    </row>
    <row r="406" spans="1:26" ht="13" x14ac:dyDescent="0.15">
      <c r="A406" s="11" t="s">
        <v>1534</v>
      </c>
      <c r="B406" s="37">
        <v>9.8159722346759001E-2</v>
      </c>
      <c r="C406" s="41">
        <v>4.2538947087106998E-4</v>
      </c>
      <c r="D406" s="41">
        <v>1.47566490670907E-3</v>
      </c>
      <c r="E406" s="17" t="s">
        <v>53942</v>
      </c>
      <c r="F406" s="2"/>
      <c r="G406" s="2"/>
      <c r="H406" s="2"/>
      <c r="I406" s="2"/>
      <c r="J406" s="2"/>
      <c r="K406" s="2"/>
      <c r="L406" s="2"/>
      <c r="M406" s="2"/>
      <c r="N406" s="2"/>
      <c r="O406" s="2"/>
      <c r="P406" s="2"/>
      <c r="Q406" s="2"/>
      <c r="R406" s="2"/>
      <c r="S406" s="2"/>
      <c r="T406" s="2"/>
      <c r="U406" s="2"/>
      <c r="V406" s="2"/>
      <c r="W406" s="2"/>
      <c r="X406" s="2"/>
      <c r="Y406" s="2"/>
      <c r="Z406" s="2"/>
    </row>
    <row r="407" spans="1:26" ht="13" x14ac:dyDescent="0.15">
      <c r="A407" s="11" t="s">
        <v>1537</v>
      </c>
      <c r="B407" s="37">
        <v>-9.1192265219815199E-3</v>
      </c>
      <c r="C407" s="41">
        <v>0.74398207280789697</v>
      </c>
      <c r="D407" s="41">
        <v>0.81984681033076501</v>
      </c>
      <c r="E407" s="17" t="s">
        <v>53941</v>
      </c>
      <c r="F407" s="2"/>
      <c r="G407" s="2"/>
      <c r="H407" s="2"/>
      <c r="I407" s="2"/>
      <c r="J407" s="2"/>
      <c r="K407" s="2"/>
      <c r="L407" s="2"/>
      <c r="M407" s="2"/>
      <c r="N407" s="2"/>
      <c r="O407" s="2"/>
      <c r="P407" s="2"/>
      <c r="Q407" s="2"/>
      <c r="R407" s="2"/>
      <c r="S407" s="2"/>
      <c r="T407" s="2"/>
      <c r="U407" s="2"/>
      <c r="V407" s="2"/>
      <c r="W407" s="2"/>
      <c r="X407" s="2"/>
      <c r="Y407" s="2"/>
      <c r="Z407" s="2"/>
    </row>
    <row r="408" spans="1:26" ht="13" x14ac:dyDescent="0.15">
      <c r="A408" s="11" t="s">
        <v>1539</v>
      </c>
      <c r="B408" s="37">
        <v>-4.7587868151127602E-2</v>
      </c>
      <c r="C408" s="41">
        <v>8.8160238442957298E-2</v>
      </c>
      <c r="D408" s="41">
        <v>0.158783107358724</v>
      </c>
      <c r="E408" s="17" t="s">
        <v>53941</v>
      </c>
      <c r="F408" s="2"/>
      <c r="G408" s="2"/>
      <c r="H408" s="2"/>
      <c r="I408" s="2"/>
      <c r="J408" s="2"/>
      <c r="K408" s="2"/>
      <c r="L408" s="2"/>
      <c r="M408" s="2"/>
      <c r="N408" s="2"/>
      <c r="O408" s="2"/>
      <c r="P408" s="2"/>
      <c r="Q408" s="2"/>
      <c r="R408" s="2"/>
      <c r="S408" s="2"/>
      <c r="T408" s="2"/>
      <c r="U408" s="2"/>
      <c r="V408" s="2"/>
      <c r="W408" s="2"/>
      <c r="X408" s="2"/>
      <c r="Y408" s="2"/>
      <c r="Z408" s="2"/>
    </row>
    <row r="409" spans="1:26" ht="13" x14ac:dyDescent="0.15">
      <c r="A409" s="11" t="s">
        <v>1542</v>
      </c>
      <c r="B409" s="37">
        <v>-5.7486076290887603E-2</v>
      </c>
      <c r="C409" s="41">
        <v>3.9360704294451501E-2</v>
      </c>
      <c r="D409" s="41">
        <v>8.0757364439336704E-2</v>
      </c>
      <c r="E409" s="17" t="s">
        <v>53943</v>
      </c>
      <c r="F409" s="2"/>
      <c r="G409" s="2"/>
      <c r="H409" s="2"/>
      <c r="I409" s="2"/>
      <c r="J409" s="2"/>
      <c r="K409" s="2"/>
      <c r="L409" s="2"/>
      <c r="M409" s="2"/>
      <c r="N409" s="2"/>
      <c r="O409" s="2"/>
      <c r="P409" s="2"/>
      <c r="Q409" s="2"/>
      <c r="R409" s="2"/>
      <c r="S409" s="2"/>
      <c r="T409" s="2"/>
      <c r="U409" s="2"/>
      <c r="V409" s="2"/>
      <c r="W409" s="2"/>
      <c r="X409" s="2"/>
      <c r="Y409" s="2"/>
      <c r="Z409" s="2"/>
    </row>
    <row r="410" spans="1:26" ht="13" x14ac:dyDescent="0.15">
      <c r="A410" s="11" t="s">
        <v>1545</v>
      </c>
      <c r="B410" s="37">
        <v>-0.19171944741807101</v>
      </c>
      <c r="C410" s="41">
        <v>4.2012091808727699E-12</v>
      </c>
      <c r="D410" s="41">
        <v>4.6086472033196798E-11</v>
      </c>
      <c r="E410" s="17" t="s">
        <v>53942</v>
      </c>
      <c r="F410" s="2"/>
      <c r="G410" s="2"/>
      <c r="H410" s="2"/>
      <c r="I410" s="2"/>
      <c r="J410" s="2"/>
      <c r="K410" s="2"/>
      <c r="L410" s="2"/>
      <c r="M410" s="2"/>
      <c r="N410" s="2"/>
      <c r="O410" s="2"/>
      <c r="P410" s="2"/>
      <c r="Q410" s="2"/>
      <c r="R410" s="2"/>
      <c r="S410" s="2"/>
      <c r="T410" s="2"/>
      <c r="U410" s="2"/>
      <c r="V410" s="2"/>
      <c r="W410" s="2"/>
      <c r="X410" s="2"/>
      <c r="Y410" s="2"/>
      <c r="Z410" s="2"/>
    </row>
    <row r="411" spans="1:26" ht="13" x14ac:dyDescent="0.15">
      <c r="A411" s="11" t="s">
        <v>1548</v>
      </c>
      <c r="B411" s="37">
        <v>0.224379368979883</v>
      </c>
      <c r="C411" s="41">
        <v>3.96988556530807E-16</v>
      </c>
      <c r="D411" s="41">
        <v>6.7885043166768002E-15</v>
      </c>
      <c r="E411" s="17" t="s">
        <v>53942</v>
      </c>
      <c r="F411" s="2"/>
      <c r="G411" s="2"/>
      <c r="H411" s="2"/>
      <c r="I411" s="2"/>
      <c r="J411" s="2"/>
      <c r="K411" s="2"/>
      <c r="L411" s="2"/>
      <c r="M411" s="2"/>
      <c r="N411" s="2"/>
      <c r="O411" s="2"/>
      <c r="P411" s="2"/>
      <c r="Q411" s="2"/>
      <c r="R411" s="2"/>
      <c r="S411" s="2"/>
      <c r="T411" s="2"/>
      <c r="U411" s="2"/>
      <c r="V411" s="2"/>
      <c r="W411" s="2"/>
      <c r="X411" s="2"/>
      <c r="Y411" s="2"/>
      <c r="Z411" s="2"/>
    </row>
    <row r="412" spans="1:26" ht="13" x14ac:dyDescent="0.15">
      <c r="A412" s="11" t="s">
        <v>21189</v>
      </c>
      <c r="B412" s="37">
        <v>-9.1532534698208406E-2</v>
      </c>
      <c r="C412" s="41">
        <v>1.0203242569679001E-3</v>
      </c>
      <c r="D412" s="41">
        <v>3.1962097144457901E-3</v>
      </c>
      <c r="E412" s="17" t="s">
        <v>53942</v>
      </c>
      <c r="F412" s="2"/>
      <c r="G412" s="2"/>
      <c r="H412" s="2"/>
      <c r="I412" s="2"/>
      <c r="J412" s="2"/>
      <c r="K412" s="2"/>
      <c r="L412" s="2"/>
      <c r="M412" s="2"/>
      <c r="N412" s="2"/>
      <c r="O412" s="2"/>
      <c r="P412" s="2"/>
      <c r="Q412" s="2"/>
      <c r="R412" s="2"/>
      <c r="S412" s="2"/>
      <c r="T412" s="2"/>
      <c r="U412" s="2"/>
      <c r="V412" s="2"/>
      <c r="W412" s="2"/>
      <c r="X412" s="2"/>
      <c r="Y412" s="2"/>
      <c r="Z412" s="2"/>
    </row>
    <row r="413" spans="1:26" ht="13" x14ac:dyDescent="0.15">
      <c r="A413" s="11" t="s">
        <v>21203</v>
      </c>
      <c r="B413" s="37">
        <v>-4.5045218191827503E-2</v>
      </c>
      <c r="C413" s="41">
        <v>0.10653196277744501</v>
      </c>
      <c r="D413" s="41">
        <v>0.185331188386615</v>
      </c>
      <c r="E413" s="17" t="s">
        <v>53941</v>
      </c>
      <c r="F413" s="2"/>
      <c r="G413" s="2"/>
      <c r="H413" s="2"/>
      <c r="I413" s="2"/>
      <c r="J413" s="2"/>
      <c r="K413" s="2"/>
      <c r="L413" s="2"/>
      <c r="M413" s="2"/>
      <c r="N413" s="2"/>
      <c r="O413" s="2"/>
      <c r="P413" s="2"/>
      <c r="Q413" s="2"/>
      <c r="R413" s="2"/>
      <c r="S413" s="2"/>
      <c r="T413" s="2"/>
      <c r="U413" s="2"/>
      <c r="V413" s="2"/>
      <c r="W413" s="2"/>
      <c r="X413" s="2"/>
      <c r="Y413" s="2"/>
      <c r="Z413" s="2"/>
    </row>
    <row r="414" spans="1:26" ht="13" x14ac:dyDescent="0.15">
      <c r="A414" s="11" t="s">
        <v>21193</v>
      </c>
      <c r="B414" s="37">
        <v>-5.85027292847837E-2</v>
      </c>
      <c r="C414" s="41">
        <v>3.6002741894092E-2</v>
      </c>
      <c r="D414" s="41">
        <v>7.5025068592204702E-2</v>
      </c>
      <c r="E414" s="17" t="s">
        <v>53943</v>
      </c>
      <c r="F414" s="2"/>
      <c r="G414" s="2"/>
      <c r="H414" s="2"/>
      <c r="I414" s="2"/>
      <c r="J414" s="2"/>
      <c r="K414" s="2"/>
      <c r="L414" s="2"/>
      <c r="M414" s="2"/>
      <c r="N414" s="2"/>
      <c r="O414" s="2"/>
      <c r="P414" s="2"/>
      <c r="Q414" s="2"/>
      <c r="R414" s="2"/>
      <c r="S414" s="2"/>
      <c r="T414" s="2"/>
      <c r="U414" s="2"/>
      <c r="V414" s="2"/>
      <c r="W414" s="2"/>
      <c r="X414" s="2"/>
      <c r="Y414" s="2"/>
      <c r="Z414" s="2"/>
    </row>
    <row r="415" spans="1:26" ht="13" x14ac:dyDescent="0.15">
      <c r="A415" s="11" t="s">
        <v>1551</v>
      </c>
      <c r="B415" s="37">
        <v>-1.5610430597403101E-2</v>
      </c>
      <c r="C415" s="41">
        <v>0.57611055689393098</v>
      </c>
      <c r="D415" s="41">
        <v>0.68768564969512902</v>
      </c>
      <c r="E415" s="17" t="s">
        <v>53941</v>
      </c>
      <c r="F415" s="2"/>
      <c r="G415" s="2"/>
      <c r="H415" s="2"/>
      <c r="I415" s="2"/>
      <c r="J415" s="2"/>
      <c r="K415" s="2"/>
      <c r="L415" s="2"/>
      <c r="M415" s="2"/>
      <c r="N415" s="2"/>
      <c r="O415" s="2"/>
      <c r="P415" s="2"/>
      <c r="Q415" s="2"/>
      <c r="R415" s="2"/>
      <c r="S415" s="2"/>
      <c r="T415" s="2"/>
      <c r="U415" s="2"/>
      <c r="V415" s="2"/>
      <c r="W415" s="2"/>
      <c r="X415" s="2"/>
      <c r="Y415" s="2"/>
      <c r="Z415" s="2"/>
    </row>
    <row r="416" spans="1:26" ht="13" x14ac:dyDescent="0.15">
      <c r="A416" s="11" t="s">
        <v>1553</v>
      </c>
      <c r="B416" s="37">
        <v>-0.10521917190404299</v>
      </c>
      <c r="C416" s="41">
        <v>1.5771059185142801E-4</v>
      </c>
      <c r="D416" s="41">
        <v>6.0885085061368005E-4</v>
      </c>
      <c r="E416" s="17" t="s">
        <v>53942</v>
      </c>
      <c r="F416" s="2"/>
      <c r="G416" s="2"/>
      <c r="H416" s="2"/>
      <c r="I416" s="2"/>
      <c r="J416" s="2"/>
      <c r="K416" s="2"/>
      <c r="L416" s="2"/>
      <c r="M416" s="2"/>
      <c r="N416" s="2"/>
      <c r="O416" s="2"/>
      <c r="P416" s="2"/>
      <c r="Q416" s="2"/>
      <c r="R416" s="2"/>
      <c r="S416" s="2"/>
      <c r="T416" s="2"/>
      <c r="U416" s="2"/>
      <c r="V416" s="2"/>
      <c r="W416" s="2"/>
      <c r="X416" s="2"/>
      <c r="Y416" s="2"/>
      <c r="Z416" s="2"/>
    </row>
    <row r="417" spans="1:26" ht="13" x14ac:dyDescent="0.15">
      <c r="A417" s="11" t="s">
        <v>1556</v>
      </c>
      <c r="B417" s="37">
        <v>-1.7860421213007901E-2</v>
      </c>
      <c r="C417" s="41">
        <v>0.52238806495259904</v>
      </c>
      <c r="D417" s="41">
        <v>0.64346699356661297</v>
      </c>
      <c r="E417" s="17" t="s">
        <v>53941</v>
      </c>
      <c r="F417" s="2"/>
      <c r="G417" s="2"/>
      <c r="H417" s="2"/>
      <c r="I417" s="2"/>
      <c r="J417" s="2"/>
      <c r="K417" s="2"/>
      <c r="L417" s="2"/>
      <c r="M417" s="2"/>
      <c r="N417" s="2"/>
      <c r="O417" s="2"/>
      <c r="P417" s="2"/>
      <c r="Q417" s="2"/>
      <c r="R417" s="2"/>
      <c r="S417" s="2"/>
      <c r="T417" s="2"/>
      <c r="U417" s="2"/>
      <c r="V417" s="2"/>
      <c r="W417" s="2"/>
      <c r="X417" s="2"/>
      <c r="Y417" s="2"/>
      <c r="Z417" s="2"/>
    </row>
    <row r="418" spans="1:26" ht="13" x14ac:dyDescent="0.15">
      <c r="A418" s="11" t="s">
        <v>1559</v>
      </c>
      <c r="B418" s="37">
        <v>8.1710506448158499E-2</v>
      </c>
      <c r="C418" s="41">
        <v>3.37742419346281E-3</v>
      </c>
      <c r="D418" s="41">
        <v>9.4314813932722501E-3</v>
      </c>
      <c r="E418" s="17" t="s">
        <v>53942</v>
      </c>
      <c r="F418" s="2"/>
      <c r="G418" s="2"/>
      <c r="H418" s="2"/>
      <c r="I418" s="2"/>
      <c r="J418" s="2"/>
      <c r="K418" s="2"/>
      <c r="L418" s="2"/>
      <c r="M418" s="2"/>
      <c r="N418" s="2"/>
      <c r="O418" s="2"/>
      <c r="P418" s="2"/>
      <c r="Q418" s="2"/>
      <c r="R418" s="2"/>
      <c r="S418" s="2"/>
      <c r="T418" s="2"/>
      <c r="U418" s="2"/>
      <c r="V418" s="2"/>
      <c r="W418" s="2"/>
      <c r="X418" s="2"/>
      <c r="Y418" s="2"/>
      <c r="Z418" s="2"/>
    </row>
    <row r="419" spans="1:26" ht="13" x14ac:dyDescent="0.15">
      <c r="A419" s="11" t="s">
        <v>1562</v>
      </c>
      <c r="B419" s="37">
        <v>0.129791687908418</v>
      </c>
      <c r="C419" s="41">
        <v>3.0435524314640998E-6</v>
      </c>
      <c r="D419" s="41">
        <v>1.62639833056363E-5</v>
      </c>
      <c r="E419" s="17" t="s">
        <v>53942</v>
      </c>
      <c r="F419" s="2"/>
      <c r="G419" s="2"/>
      <c r="H419" s="2"/>
      <c r="I419" s="2"/>
      <c r="J419" s="2"/>
      <c r="K419" s="2"/>
      <c r="L419" s="2"/>
      <c r="M419" s="2"/>
      <c r="N419" s="2"/>
      <c r="O419" s="2"/>
      <c r="P419" s="2"/>
      <c r="Q419" s="2"/>
      <c r="R419" s="2"/>
      <c r="S419" s="2"/>
      <c r="T419" s="2"/>
      <c r="U419" s="2"/>
      <c r="V419" s="2"/>
      <c r="W419" s="2"/>
      <c r="X419" s="2"/>
      <c r="Y419" s="2"/>
      <c r="Z419" s="2"/>
    </row>
    <row r="420" spans="1:26" ht="13" x14ac:dyDescent="0.15">
      <c r="A420" s="11" t="s">
        <v>1564</v>
      </c>
      <c r="B420" s="37">
        <v>-0.23185023480269801</v>
      </c>
      <c r="C420" s="41">
        <v>3.83020451146975E-17</v>
      </c>
      <c r="D420" s="41">
        <v>7.4229363432283797E-16</v>
      </c>
      <c r="E420" s="17" t="s">
        <v>53942</v>
      </c>
      <c r="F420" s="2"/>
      <c r="G420" s="2"/>
      <c r="H420" s="2"/>
      <c r="I420" s="2"/>
      <c r="J420" s="2"/>
      <c r="K420" s="2"/>
      <c r="L420" s="2"/>
      <c r="M420" s="2"/>
      <c r="N420" s="2"/>
      <c r="O420" s="2"/>
      <c r="P420" s="2"/>
      <c r="Q420" s="2"/>
      <c r="R420" s="2"/>
      <c r="S420" s="2"/>
      <c r="T420" s="2"/>
      <c r="U420" s="2"/>
      <c r="V420" s="2"/>
      <c r="W420" s="2"/>
      <c r="X420" s="2"/>
      <c r="Y420" s="2"/>
      <c r="Z420" s="2"/>
    </row>
    <row r="421" spans="1:26" ht="13" x14ac:dyDescent="0.15">
      <c r="A421" s="11" t="s">
        <v>1567</v>
      </c>
      <c r="B421" s="37">
        <v>-9.2346108089777099E-2</v>
      </c>
      <c r="C421" s="41">
        <v>9.1911139114308896E-4</v>
      </c>
      <c r="D421" s="41">
        <v>2.9200620918611499E-3</v>
      </c>
      <c r="E421" s="17" t="s">
        <v>53942</v>
      </c>
      <c r="F421" s="2"/>
      <c r="G421" s="2"/>
      <c r="H421" s="2"/>
      <c r="I421" s="2"/>
      <c r="J421" s="2"/>
      <c r="K421" s="2"/>
      <c r="L421" s="2"/>
      <c r="M421" s="2"/>
      <c r="N421" s="2"/>
      <c r="O421" s="2"/>
      <c r="P421" s="2"/>
      <c r="Q421" s="2"/>
      <c r="R421" s="2"/>
      <c r="S421" s="2"/>
      <c r="T421" s="2"/>
      <c r="U421" s="2"/>
      <c r="V421" s="2"/>
      <c r="W421" s="2"/>
      <c r="X421" s="2"/>
      <c r="Y421" s="2"/>
      <c r="Z421" s="2"/>
    </row>
    <row r="422" spans="1:26" ht="13" x14ac:dyDescent="0.15">
      <c r="A422" s="11" t="s">
        <v>1570</v>
      </c>
      <c r="B422" s="37">
        <v>0.10273673728301801</v>
      </c>
      <c r="C422" s="41">
        <v>2.2516020945172199E-4</v>
      </c>
      <c r="D422" s="41">
        <v>8.2539814486274699E-4</v>
      </c>
      <c r="E422" s="17" t="s">
        <v>53942</v>
      </c>
      <c r="F422" s="2"/>
      <c r="G422" s="2"/>
      <c r="H422" s="2"/>
      <c r="I422" s="2"/>
      <c r="J422" s="2"/>
      <c r="K422" s="2"/>
      <c r="L422" s="2"/>
      <c r="M422" s="2"/>
      <c r="N422" s="2"/>
      <c r="O422" s="2"/>
      <c r="P422" s="2"/>
      <c r="Q422" s="2"/>
      <c r="R422" s="2"/>
      <c r="S422" s="2"/>
      <c r="T422" s="2"/>
      <c r="U422" s="2"/>
      <c r="V422" s="2"/>
      <c r="W422" s="2"/>
      <c r="X422" s="2"/>
      <c r="Y422" s="2"/>
      <c r="Z422" s="2"/>
    </row>
    <row r="423" spans="1:26" ht="13" x14ac:dyDescent="0.15">
      <c r="A423" s="11" t="s">
        <v>1573</v>
      </c>
      <c r="B423" s="37">
        <v>-0.41430353563315903</v>
      </c>
      <c r="C423" s="41">
        <v>1.8360188732103699E-54</v>
      </c>
      <c r="D423" s="41">
        <v>4.4477557203521203E-52</v>
      </c>
      <c r="E423" s="17" t="s">
        <v>53942</v>
      </c>
      <c r="F423" s="2"/>
      <c r="G423" s="2"/>
      <c r="H423" s="2"/>
      <c r="I423" s="2"/>
      <c r="J423" s="2"/>
      <c r="K423" s="2"/>
      <c r="L423" s="2"/>
      <c r="M423" s="2"/>
      <c r="N423" s="2"/>
      <c r="O423" s="2"/>
      <c r="P423" s="2"/>
      <c r="Q423" s="2"/>
      <c r="R423" s="2"/>
      <c r="S423" s="2"/>
      <c r="T423" s="2"/>
      <c r="U423" s="2"/>
      <c r="V423" s="2"/>
      <c r="W423" s="2"/>
      <c r="X423" s="2"/>
      <c r="Y423" s="2"/>
      <c r="Z423" s="2"/>
    </row>
    <row r="424" spans="1:26" ht="13" x14ac:dyDescent="0.15">
      <c r="A424" s="11" t="s">
        <v>1576</v>
      </c>
      <c r="B424" s="37">
        <v>-0.112457778525371</v>
      </c>
      <c r="C424" s="41">
        <v>5.3414487146848699E-5</v>
      </c>
      <c r="D424" s="41">
        <v>2.2503755671868001E-4</v>
      </c>
      <c r="E424" s="17" t="s">
        <v>53942</v>
      </c>
      <c r="F424" s="2"/>
      <c r="G424" s="2"/>
      <c r="H424" s="2"/>
      <c r="I424" s="2"/>
      <c r="J424" s="2"/>
      <c r="K424" s="2"/>
      <c r="L424" s="2"/>
      <c r="M424" s="2"/>
      <c r="N424" s="2"/>
      <c r="O424" s="2"/>
      <c r="P424" s="2"/>
      <c r="Q424" s="2"/>
      <c r="R424" s="2"/>
      <c r="S424" s="2"/>
      <c r="T424" s="2"/>
      <c r="U424" s="2"/>
      <c r="V424" s="2"/>
      <c r="W424" s="2"/>
      <c r="X424" s="2"/>
      <c r="Y424" s="2"/>
      <c r="Z424" s="2"/>
    </row>
    <row r="425" spans="1:26" ht="13" x14ac:dyDescent="0.15">
      <c r="A425" s="11" t="s">
        <v>1579</v>
      </c>
      <c r="B425" s="37">
        <v>9.3218299587862902E-2</v>
      </c>
      <c r="C425" s="41">
        <v>8.2098299137290699E-4</v>
      </c>
      <c r="D425" s="41">
        <v>2.6400415441604399E-3</v>
      </c>
      <c r="E425" s="17" t="s">
        <v>53942</v>
      </c>
      <c r="F425" s="2"/>
      <c r="G425" s="2"/>
      <c r="H425" s="2"/>
      <c r="I425" s="2"/>
      <c r="J425" s="2"/>
      <c r="K425" s="2"/>
      <c r="L425" s="2"/>
      <c r="M425" s="2"/>
      <c r="N425" s="2"/>
      <c r="O425" s="2"/>
      <c r="P425" s="2"/>
      <c r="Q425" s="2"/>
      <c r="R425" s="2"/>
      <c r="S425" s="2"/>
      <c r="T425" s="2"/>
      <c r="U425" s="2"/>
      <c r="V425" s="2"/>
      <c r="W425" s="2"/>
      <c r="X425" s="2"/>
      <c r="Y425" s="2"/>
      <c r="Z425" s="2"/>
    </row>
    <row r="426" spans="1:26" ht="13" x14ac:dyDescent="0.15">
      <c r="A426" s="11" t="s">
        <v>1582</v>
      </c>
      <c r="B426" s="37">
        <v>9.4327225569508996E-2</v>
      </c>
      <c r="C426" s="41">
        <v>7.1023171102605799E-4</v>
      </c>
      <c r="D426" s="41">
        <v>2.3499538309669598E-3</v>
      </c>
      <c r="E426" s="17" t="s">
        <v>53942</v>
      </c>
      <c r="F426" s="2"/>
      <c r="G426" s="2"/>
      <c r="H426" s="2"/>
      <c r="I426" s="2"/>
      <c r="J426" s="2"/>
      <c r="K426" s="2"/>
      <c r="L426" s="2"/>
      <c r="M426" s="2"/>
      <c r="N426" s="2"/>
      <c r="O426" s="2"/>
      <c r="P426" s="2"/>
      <c r="Q426" s="2"/>
      <c r="R426" s="2"/>
      <c r="S426" s="2"/>
      <c r="T426" s="2"/>
      <c r="U426" s="2"/>
      <c r="V426" s="2"/>
      <c r="W426" s="2"/>
      <c r="X426" s="2"/>
      <c r="Y426" s="2"/>
      <c r="Z426" s="2"/>
    </row>
    <row r="427" spans="1:26" ht="13" x14ac:dyDescent="0.15">
      <c r="A427" s="11" t="s">
        <v>1585</v>
      </c>
      <c r="B427" s="37">
        <v>4.58174207490726E-2</v>
      </c>
      <c r="C427" s="41">
        <v>0.10065714635553399</v>
      </c>
      <c r="D427" s="41">
        <v>0.177017740142491</v>
      </c>
      <c r="E427" s="17" t="s">
        <v>53941</v>
      </c>
      <c r="F427" s="2"/>
      <c r="G427" s="2"/>
      <c r="H427" s="2"/>
      <c r="I427" s="2"/>
      <c r="J427" s="2"/>
      <c r="K427" s="2"/>
      <c r="L427" s="2"/>
      <c r="M427" s="2"/>
      <c r="N427" s="2"/>
      <c r="O427" s="2"/>
      <c r="P427" s="2"/>
      <c r="Q427" s="2"/>
      <c r="R427" s="2"/>
      <c r="S427" s="2"/>
      <c r="T427" s="2"/>
      <c r="U427" s="2"/>
      <c r="V427" s="2"/>
      <c r="W427" s="2"/>
      <c r="X427" s="2"/>
      <c r="Y427" s="2"/>
      <c r="Z427" s="2"/>
    </row>
    <row r="428" spans="1:26" ht="13" x14ac:dyDescent="0.15">
      <c r="A428" s="11" t="s">
        <v>1588</v>
      </c>
      <c r="B428" s="37">
        <v>-0.13720085509067401</v>
      </c>
      <c r="C428" s="41">
        <v>7.9414218332918196E-7</v>
      </c>
      <c r="D428" s="41">
        <v>4.6079268002753096E-6</v>
      </c>
      <c r="E428" s="17" t="s">
        <v>53942</v>
      </c>
      <c r="F428" s="2"/>
      <c r="G428" s="2"/>
      <c r="H428" s="2"/>
      <c r="I428" s="2"/>
      <c r="J428" s="2"/>
      <c r="K428" s="2"/>
      <c r="L428" s="2"/>
      <c r="M428" s="2"/>
      <c r="N428" s="2"/>
      <c r="O428" s="2"/>
      <c r="P428" s="2"/>
      <c r="Q428" s="2"/>
      <c r="R428" s="2"/>
      <c r="S428" s="2"/>
      <c r="T428" s="2"/>
      <c r="U428" s="2"/>
      <c r="V428" s="2"/>
      <c r="W428" s="2"/>
      <c r="X428" s="2"/>
      <c r="Y428" s="2"/>
      <c r="Z428" s="2"/>
    </row>
    <row r="429" spans="1:26" ht="13" x14ac:dyDescent="0.15">
      <c r="A429" s="11" t="s">
        <v>1591</v>
      </c>
      <c r="B429" s="37">
        <v>2.9804948756492301E-2</v>
      </c>
      <c r="C429" s="41">
        <v>0.28569542638560902</v>
      </c>
      <c r="D429" s="41">
        <v>0.407915817535838</v>
      </c>
      <c r="E429" s="17" t="s">
        <v>53941</v>
      </c>
      <c r="F429" s="2"/>
      <c r="G429" s="2"/>
      <c r="H429" s="2"/>
      <c r="I429" s="2"/>
      <c r="J429" s="2"/>
      <c r="K429" s="2"/>
      <c r="L429" s="2"/>
      <c r="M429" s="2"/>
      <c r="N429" s="2"/>
      <c r="O429" s="2"/>
      <c r="P429" s="2"/>
      <c r="Q429" s="2"/>
      <c r="R429" s="2"/>
      <c r="S429" s="2"/>
      <c r="T429" s="2"/>
      <c r="U429" s="2"/>
      <c r="V429" s="2"/>
      <c r="W429" s="2"/>
      <c r="X429" s="2"/>
      <c r="Y429" s="2"/>
      <c r="Z429" s="2"/>
    </row>
    <row r="430" spans="1:26" ht="13" x14ac:dyDescent="0.15">
      <c r="A430" s="11" t="s">
        <v>1594</v>
      </c>
      <c r="B430" s="37">
        <v>-5.5514357353480398E-2</v>
      </c>
      <c r="C430" s="41">
        <v>4.6633345944962899E-2</v>
      </c>
      <c r="D430" s="41">
        <v>9.3750440291844497E-2</v>
      </c>
      <c r="E430" s="17" t="s">
        <v>53943</v>
      </c>
      <c r="F430" s="2"/>
      <c r="G430" s="2"/>
      <c r="H430" s="2"/>
      <c r="I430" s="2"/>
      <c r="J430" s="2"/>
      <c r="K430" s="2"/>
      <c r="L430" s="2"/>
      <c r="M430" s="2"/>
      <c r="N430" s="2"/>
      <c r="O430" s="2"/>
      <c r="P430" s="2"/>
      <c r="Q430" s="2"/>
      <c r="R430" s="2"/>
      <c r="S430" s="2"/>
      <c r="T430" s="2"/>
      <c r="U430" s="2"/>
      <c r="V430" s="2"/>
      <c r="W430" s="2"/>
      <c r="X430" s="2"/>
      <c r="Y430" s="2"/>
      <c r="Z430" s="2"/>
    </row>
    <row r="431" spans="1:26" ht="13" x14ac:dyDescent="0.15">
      <c r="A431" s="11" t="s">
        <v>1597</v>
      </c>
      <c r="B431" s="37">
        <v>-0.14832182576917499</v>
      </c>
      <c r="C431" s="41">
        <v>9.2296854473710001E-8</v>
      </c>
      <c r="D431" s="41">
        <v>6.2252193957093995E-7</v>
      </c>
      <c r="E431" s="17" t="s">
        <v>53942</v>
      </c>
      <c r="F431" s="2"/>
      <c r="G431" s="2"/>
      <c r="H431" s="2"/>
      <c r="I431" s="2"/>
      <c r="J431" s="2"/>
      <c r="K431" s="2"/>
      <c r="L431" s="2"/>
      <c r="M431" s="2"/>
      <c r="N431" s="2"/>
      <c r="O431" s="2"/>
      <c r="P431" s="2"/>
      <c r="Q431" s="2"/>
      <c r="R431" s="2"/>
      <c r="S431" s="2"/>
      <c r="T431" s="2"/>
      <c r="U431" s="2"/>
      <c r="V431" s="2"/>
      <c r="W431" s="2"/>
      <c r="X431" s="2"/>
      <c r="Y431" s="2"/>
      <c r="Z431" s="2"/>
    </row>
    <row r="432" spans="1:26" ht="13" x14ac:dyDescent="0.15">
      <c r="A432" s="11" t="s">
        <v>1600</v>
      </c>
      <c r="B432" s="37">
        <v>6.8191264688621606E-2</v>
      </c>
      <c r="C432" s="41">
        <v>1.44887257060723E-2</v>
      </c>
      <c r="D432" s="41">
        <v>3.4104231277370202E-2</v>
      </c>
      <c r="E432" s="17" t="s">
        <v>53942</v>
      </c>
      <c r="F432" s="2"/>
      <c r="G432" s="2"/>
      <c r="H432" s="2"/>
      <c r="I432" s="2"/>
      <c r="J432" s="2"/>
      <c r="K432" s="2"/>
      <c r="L432" s="2"/>
      <c r="M432" s="2"/>
      <c r="N432" s="2"/>
      <c r="O432" s="2"/>
      <c r="P432" s="2"/>
      <c r="Q432" s="2"/>
      <c r="R432" s="2"/>
      <c r="S432" s="2"/>
      <c r="T432" s="2"/>
      <c r="U432" s="2"/>
      <c r="V432" s="2"/>
      <c r="W432" s="2"/>
      <c r="X432" s="2"/>
      <c r="Y432" s="2"/>
      <c r="Z432" s="2"/>
    </row>
    <row r="433" spans="1:26" ht="13" x14ac:dyDescent="0.15">
      <c r="A433" s="11" t="s">
        <v>1603</v>
      </c>
      <c r="B433" s="37">
        <v>-5.8233502334298598E-4</v>
      </c>
      <c r="C433" s="41">
        <v>0.98336165086684202</v>
      </c>
      <c r="D433" s="41">
        <v>0.98945572218674904</v>
      </c>
      <c r="E433" s="17" t="s">
        <v>53941</v>
      </c>
      <c r="F433" s="2"/>
      <c r="G433" s="2"/>
      <c r="H433" s="2"/>
      <c r="I433" s="2"/>
      <c r="J433" s="2"/>
      <c r="K433" s="2"/>
      <c r="L433" s="2"/>
      <c r="M433" s="2"/>
      <c r="N433" s="2"/>
      <c r="O433" s="2"/>
      <c r="P433" s="2"/>
      <c r="Q433" s="2"/>
      <c r="R433" s="2"/>
      <c r="S433" s="2"/>
      <c r="T433" s="2"/>
      <c r="U433" s="2"/>
      <c r="V433" s="2"/>
      <c r="W433" s="2"/>
      <c r="X433" s="2"/>
      <c r="Y433" s="2"/>
      <c r="Z433" s="2"/>
    </row>
    <row r="434" spans="1:26" ht="13" x14ac:dyDescent="0.15">
      <c r="A434" s="11" t="s">
        <v>1606</v>
      </c>
      <c r="B434" s="37">
        <v>0.24351933883037</v>
      </c>
      <c r="C434" s="41">
        <v>8.4026856600368903E-19</v>
      </c>
      <c r="D434" s="41">
        <v>1.95412857709818E-17</v>
      </c>
      <c r="E434" s="17" t="s">
        <v>53942</v>
      </c>
      <c r="F434" s="2"/>
      <c r="G434" s="2"/>
      <c r="H434" s="2"/>
      <c r="I434" s="2"/>
      <c r="J434" s="2"/>
      <c r="K434" s="2"/>
      <c r="L434" s="2"/>
      <c r="M434" s="2"/>
      <c r="N434" s="2"/>
      <c r="O434" s="2"/>
      <c r="P434" s="2"/>
      <c r="Q434" s="2"/>
      <c r="R434" s="2"/>
      <c r="S434" s="2"/>
      <c r="T434" s="2"/>
      <c r="U434" s="2"/>
      <c r="V434" s="2"/>
      <c r="W434" s="2"/>
      <c r="X434" s="2"/>
      <c r="Y434" s="2"/>
      <c r="Z434" s="2"/>
    </row>
    <row r="435" spans="1:26" ht="13" x14ac:dyDescent="0.15">
      <c r="A435" s="11" t="s">
        <v>1609</v>
      </c>
      <c r="B435" s="37">
        <v>0.162290708541446</v>
      </c>
      <c r="C435" s="41">
        <v>4.8926077729930504E-9</v>
      </c>
      <c r="D435" s="41">
        <v>3.86489423806815E-8</v>
      </c>
      <c r="E435" s="17" t="s">
        <v>53942</v>
      </c>
      <c r="F435" s="2"/>
      <c r="G435" s="2"/>
      <c r="H435" s="2"/>
      <c r="I435" s="2"/>
      <c r="J435" s="2"/>
      <c r="K435" s="2"/>
      <c r="L435" s="2"/>
      <c r="M435" s="2"/>
      <c r="N435" s="2"/>
      <c r="O435" s="2"/>
      <c r="P435" s="2"/>
      <c r="Q435" s="2"/>
      <c r="R435" s="2"/>
      <c r="S435" s="2"/>
      <c r="T435" s="2"/>
      <c r="U435" s="2"/>
      <c r="V435" s="2"/>
      <c r="W435" s="2"/>
      <c r="X435" s="2"/>
      <c r="Y435" s="2"/>
      <c r="Z435" s="2"/>
    </row>
    <row r="436" spans="1:26" ht="13" x14ac:dyDescent="0.15">
      <c r="A436" s="11" t="s">
        <v>1612</v>
      </c>
      <c r="B436" s="37">
        <v>0.199193259783816</v>
      </c>
      <c r="C436" s="41">
        <v>5.7687405075212504E-13</v>
      </c>
      <c r="D436" s="41">
        <v>6.9583936329312398E-12</v>
      </c>
      <c r="E436" s="17" t="s">
        <v>53942</v>
      </c>
      <c r="F436" s="2"/>
      <c r="G436" s="2"/>
      <c r="H436" s="2"/>
      <c r="I436" s="2"/>
      <c r="J436" s="2"/>
      <c r="K436" s="2"/>
      <c r="L436" s="2"/>
      <c r="M436" s="2"/>
      <c r="N436" s="2"/>
      <c r="O436" s="2"/>
      <c r="P436" s="2"/>
      <c r="Q436" s="2"/>
      <c r="R436" s="2"/>
      <c r="S436" s="2"/>
      <c r="T436" s="2"/>
      <c r="U436" s="2"/>
      <c r="V436" s="2"/>
      <c r="W436" s="2"/>
      <c r="X436" s="2"/>
      <c r="Y436" s="2"/>
      <c r="Z436" s="2"/>
    </row>
    <row r="437" spans="1:26" ht="13" x14ac:dyDescent="0.15">
      <c r="A437" s="11" t="s">
        <v>1615</v>
      </c>
      <c r="B437" s="37">
        <v>-0.23148135169233899</v>
      </c>
      <c r="C437" s="41">
        <v>4.3073696018583798E-17</v>
      </c>
      <c r="D437" s="41">
        <v>8.1840022435309196E-16</v>
      </c>
      <c r="E437" s="17" t="s">
        <v>53942</v>
      </c>
      <c r="F437" s="2"/>
      <c r="G437" s="2"/>
      <c r="H437" s="2"/>
      <c r="I437" s="2"/>
      <c r="J437" s="2"/>
      <c r="K437" s="2"/>
      <c r="L437" s="2"/>
      <c r="M437" s="2"/>
      <c r="N437" s="2"/>
      <c r="O437" s="2"/>
      <c r="P437" s="2"/>
      <c r="Q437" s="2"/>
      <c r="R437" s="2"/>
      <c r="S437" s="2"/>
      <c r="T437" s="2"/>
      <c r="U437" s="2"/>
      <c r="V437" s="2"/>
      <c r="W437" s="2"/>
      <c r="X437" s="2"/>
      <c r="Y437" s="2"/>
      <c r="Z437" s="2"/>
    </row>
    <row r="438" spans="1:26" ht="13" x14ac:dyDescent="0.15">
      <c r="A438" s="11" t="s">
        <v>1618</v>
      </c>
      <c r="B438" s="37">
        <v>-7.8603251536570294E-3</v>
      </c>
      <c r="C438" s="41">
        <v>0.77832815853574699</v>
      </c>
      <c r="D438" s="41">
        <v>0.84334748950871996</v>
      </c>
      <c r="E438" s="17" t="s">
        <v>53941</v>
      </c>
      <c r="F438" s="2"/>
      <c r="G438" s="2"/>
      <c r="H438" s="2"/>
      <c r="I438" s="2"/>
      <c r="J438" s="2"/>
      <c r="K438" s="2"/>
      <c r="L438" s="2"/>
      <c r="M438" s="2"/>
      <c r="N438" s="2"/>
      <c r="O438" s="2"/>
      <c r="P438" s="2"/>
      <c r="Q438" s="2"/>
      <c r="R438" s="2"/>
      <c r="S438" s="2"/>
      <c r="T438" s="2"/>
      <c r="U438" s="2"/>
      <c r="V438" s="2"/>
      <c r="W438" s="2"/>
      <c r="X438" s="2"/>
      <c r="Y438" s="2"/>
      <c r="Z438" s="2"/>
    </row>
    <row r="439" spans="1:26" ht="13" x14ac:dyDescent="0.15">
      <c r="A439" s="11" t="s">
        <v>1621</v>
      </c>
      <c r="B439" s="37">
        <v>0.15028168264952099</v>
      </c>
      <c r="C439" s="41">
        <v>6.2096846033547799E-8</v>
      </c>
      <c r="D439" s="41">
        <v>4.2877798436941399E-7</v>
      </c>
      <c r="E439" s="17" t="s">
        <v>53942</v>
      </c>
      <c r="F439" s="2"/>
      <c r="G439" s="2"/>
      <c r="H439" s="2"/>
      <c r="I439" s="2"/>
      <c r="J439" s="2"/>
      <c r="K439" s="2"/>
      <c r="L439" s="2"/>
      <c r="M439" s="2"/>
      <c r="N439" s="2"/>
      <c r="O439" s="2"/>
      <c r="P439" s="2"/>
      <c r="Q439" s="2"/>
      <c r="R439" s="2"/>
      <c r="S439" s="2"/>
      <c r="T439" s="2"/>
      <c r="U439" s="2"/>
      <c r="V439" s="2"/>
      <c r="W439" s="2"/>
      <c r="X439" s="2"/>
      <c r="Y439" s="2"/>
      <c r="Z439" s="2"/>
    </row>
    <row r="440" spans="1:26" ht="13" x14ac:dyDescent="0.15">
      <c r="A440" s="11" t="s">
        <v>1624</v>
      </c>
      <c r="B440" s="37">
        <v>0.14727374125723799</v>
      </c>
      <c r="C440" s="41">
        <v>1.13846129221897E-7</v>
      </c>
      <c r="D440" s="41">
        <v>7.6255921117063697E-7</v>
      </c>
      <c r="E440" s="17" t="s">
        <v>53942</v>
      </c>
      <c r="F440" s="2"/>
      <c r="G440" s="2"/>
      <c r="H440" s="2"/>
      <c r="I440" s="2"/>
      <c r="J440" s="2"/>
      <c r="K440" s="2"/>
      <c r="L440" s="2"/>
      <c r="M440" s="2"/>
      <c r="N440" s="2"/>
      <c r="O440" s="2"/>
      <c r="P440" s="2"/>
      <c r="Q440" s="2"/>
      <c r="R440" s="2"/>
      <c r="S440" s="2"/>
      <c r="T440" s="2"/>
      <c r="U440" s="2"/>
      <c r="V440" s="2"/>
      <c r="W440" s="2"/>
      <c r="X440" s="2"/>
      <c r="Y440" s="2"/>
      <c r="Z440" s="2"/>
    </row>
    <row r="441" spans="1:26" ht="13" x14ac:dyDescent="0.15">
      <c r="A441" s="11" t="s">
        <v>1627</v>
      </c>
      <c r="B441" s="37">
        <v>-1.4875425801724399E-3</v>
      </c>
      <c r="C441" s="41">
        <v>0.95751525301553098</v>
      </c>
      <c r="D441" s="41">
        <v>0.97461373967652298</v>
      </c>
      <c r="E441" s="17" t="s">
        <v>53941</v>
      </c>
      <c r="F441" s="2"/>
      <c r="G441" s="2"/>
      <c r="H441" s="2"/>
      <c r="I441" s="2"/>
      <c r="J441" s="2"/>
      <c r="K441" s="2"/>
      <c r="L441" s="2"/>
      <c r="M441" s="2"/>
      <c r="N441" s="2"/>
      <c r="O441" s="2"/>
      <c r="P441" s="2"/>
      <c r="Q441" s="2"/>
      <c r="R441" s="2"/>
      <c r="S441" s="2"/>
      <c r="T441" s="2"/>
      <c r="U441" s="2"/>
      <c r="V441" s="2"/>
      <c r="W441" s="2"/>
      <c r="X441" s="2"/>
      <c r="Y441" s="2"/>
      <c r="Z441" s="2"/>
    </row>
    <row r="442" spans="1:26" ht="13" x14ac:dyDescent="0.15">
      <c r="A442" s="11" t="s">
        <v>1630</v>
      </c>
      <c r="B442" s="37">
        <v>-0.33477406607545901</v>
      </c>
      <c r="C442" s="41">
        <v>5.0600457173819996E-35</v>
      </c>
      <c r="D442" s="41">
        <v>5.6575203463190298E-33</v>
      </c>
      <c r="E442" s="17" t="s">
        <v>53942</v>
      </c>
      <c r="F442" s="2"/>
      <c r="G442" s="2"/>
      <c r="H442" s="2"/>
      <c r="I442" s="2"/>
      <c r="J442" s="2"/>
      <c r="K442" s="2"/>
      <c r="L442" s="2"/>
      <c r="M442" s="2"/>
      <c r="N442" s="2"/>
      <c r="O442" s="2"/>
      <c r="P442" s="2"/>
      <c r="Q442" s="2"/>
      <c r="R442" s="2"/>
      <c r="S442" s="2"/>
      <c r="T442" s="2"/>
      <c r="U442" s="2"/>
      <c r="V442" s="2"/>
      <c r="W442" s="2"/>
      <c r="X442" s="2"/>
      <c r="Y442" s="2"/>
      <c r="Z442" s="2"/>
    </row>
    <row r="443" spans="1:26" ht="13" x14ac:dyDescent="0.15">
      <c r="A443" s="11" t="s">
        <v>1633</v>
      </c>
      <c r="B443" s="37">
        <v>-4.0180999330354399E-2</v>
      </c>
      <c r="C443" s="41">
        <v>0.14999653141307301</v>
      </c>
      <c r="D443" s="41">
        <v>0.244139615266841</v>
      </c>
      <c r="E443" s="17" t="s">
        <v>53941</v>
      </c>
      <c r="F443" s="2"/>
      <c r="G443" s="2"/>
      <c r="H443" s="2"/>
      <c r="I443" s="2"/>
      <c r="J443" s="2"/>
      <c r="K443" s="2"/>
      <c r="L443" s="2"/>
      <c r="M443" s="2"/>
      <c r="N443" s="2"/>
      <c r="O443" s="2"/>
      <c r="P443" s="2"/>
      <c r="Q443" s="2"/>
      <c r="R443" s="2"/>
      <c r="S443" s="2"/>
      <c r="T443" s="2"/>
      <c r="U443" s="2"/>
      <c r="V443" s="2"/>
      <c r="W443" s="2"/>
      <c r="X443" s="2"/>
      <c r="Y443" s="2"/>
      <c r="Z443" s="2"/>
    </row>
    <row r="444" spans="1:26" ht="13" x14ac:dyDescent="0.15">
      <c r="A444" s="11" t="s">
        <v>1636</v>
      </c>
      <c r="B444" s="37">
        <v>-0.16054316640854599</v>
      </c>
      <c r="C444" s="41">
        <v>7.1676493157586401E-9</v>
      </c>
      <c r="D444" s="41">
        <v>5.5861545739706003E-8</v>
      </c>
      <c r="E444" s="17" t="s">
        <v>53942</v>
      </c>
      <c r="F444" s="2"/>
      <c r="G444" s="2"/>
      <c r="H444" s="2"/>
      <c r="I444" s="2"/>
      <c r="J444" s="2"/>
      <c r="K444" s="2"/>
      <c r="L444" s="2"/>
      <c r="M444" s="2"/>
      <c r="N444" s="2"/>
      <c r="O444" s="2"/>
      <c r="P444" s="2"/>
      <c r="Q444" s="2"/>
      <c r="R444" s="2"/>
      <c r="S444" s="2"/>
      <c r="T444" s="2"/>
      <c r="U444" s="2"/>
      <c r="V444" s="2"/>
      <c r="W444" s="2"/>
      <c r="X444" s="2"/>
      <c r="Y444" s="2"/>
      <c r="Z444" s="2"/>
    </row>
    <row r="445" spans="1:26" ht="13" x14ac:dyDescent="0.15">
      <c r="A445" s="11" t="s">
        <v>1639</v>
      </c>
      <c r="B445" s="37">
        <v>-0.151606737618384</v>
      </c>
      <c r="C445" s="41">
        <v>4.7362947530511E-8</v>
      </c>
      <c r="D445" s="41">
        <v>3.33375516879408E-7</v>
      </c>
      <c r="E445" s="17" t="s">
        <v>53942</v>
      </c>
      <c r="F445" s="2"/>
      <c r="G445" s="2"/>
      <c r="H445" s="2"/>
      <c r="I445" s="2"/>
      <c r="J445" s="2"/>
      <c r="K445" s="2"/>
      <c r="L445" s="2"/>
      <c r="M445" s="2"/>
      <c r="N445" s="2"/>
      <c r="O445" s="2"/>
      <c r="P445" s="2"/>
      <c r="Q445" s="2"/>
      <c r="R445" s="2"/>
      <c r="S445" s="2"/>
      <c r="T445" s="2"/>
      <c r="U445" s="2"/>
      <c r="V445" s="2"/>
      <c r="W445" s="2"/>
      <c r="X445" s="2"/>
      <c r="Y445" s="2"/>
      <c r="Z445" s="2"/>
    </row>
    <row r="446" spans="1:26" ht="13" x14ac:dyDescent="0.15">
      <c r="A446" s="11" t="s">
        <v>1642</v>
      </c>
      <c r="B446" s="37">
        <v>4.8183392775694401E-3</v>
      </c>
      <c r="C446" s="41">
        <v>0.863000897010332</v>
      </c>
      <c r="D446" s="41">
        <v>0.90685210879765898</v>
      </c>
      <c r="E446" s="17" t="s">
        <v>53941</v>
      </c>
      <c r="F446" s="2"/>
      <c r="G446" s="2"/>
      <c r="H446" s="2"/>
      <c r="I446" s="2"/>
      <c r="J446" s="2"/>
      <c r="K446" s="2"/>
      <c r="L446" s="2"/>
      <c r="M446" s="2"/>
      <c r="N446" s="2"/>
      <c r="O446" s="2"/>
      <c r="P446" s="2"/>
      <c r="Q446" s="2"/>
      <c r="R446" s="2"/>
      <c r="S446" s="2"/>
      <c r="T446" s="2"/>
      <c r="U446" s="2"/>
      <c r="V446" s="2"/>
      <c r="W446" s="2"/>
      <c r="X446" s="2"/>
      <c r="Y446" s="2"/>
      <c r="Z446" s="2"/>
    </row>
    <row r="447" spans="1:26" ht="13" x14ac:dyDescent="0.15">
      <c r="A447" s="11" t="s">
        <v>1645</v>
      </c>
      <c r="B447" s="37">
        <v>-0.19464288027412599</v>
      </c>
      <c r="C447" s="41">
        <v>1.9506201839048898E-12</v>
      </c>
      <c r="D447" s="41">
        <v>2.23246176165807E-11</v>
      </c>
      <c r="E447" s="17" t="s">
        <v>53942</v>
      </c>
      <c r="F447" s="2"/>
      <c r="G447" s="2"/>
      <c r="H447" s="2"/>
      <c r="I447" s="2"/>
      <c r="J447" s="2"/>
      <c r="K447" s="2"/>
      <c r="L447" s="2"/>
      <c r="M447" s="2"/>
      <c r="N447" s="2"/>
      <c r="O447" s="2"/>
      <c r="P447" s="2"/>
      <c r="Q447" s="2"/>
      <c r="R447" s="2"/>
      <c r="S447" s="2"/>
      <c r="T447" s="2"/>
      <c r="U447" s="2"/>
      <c r="V447" s="2"/>
      <c r="W447" s="2"/>
      <c r="X447" s="2"/>
      <c r="Y447" s="2"/>
      <c r="Z447" s="2"/>
    </row>
    <row r="448" spans="1:26" ht="13" x14ac:dyDescent="0.15">
      <c r="A448" s="11" t="s">
        <v>1647</v>
      </c>
      <c r="B448" s="37">
        <v>0.13202837084333499</v>
      </c>
      <c r="C448" s="41">
        <v>2.0442036699925798E-6</v>
      </c>
      <c r="D448" s="41">
        <v>1.12122642805065E-5</v>
      </c>
      <c r="E448" s="17" t="s">
        <v>53942</v>
      </c>
      <c r="F448" s="2"/>
      <c r="G448" s="2"/>
      <c r="H448" s="2"/>
      <c r="I448" s="2"/>
      <c r="J448" s="2"/>
      <c r="K448" s="2"/>
      <c r="L448" s="2"/>
      <c r="M448" s="2"/>
      <c r="N448" s="2"/>
      <c r="O448" s="2"/>
      <c r="P448" s="2"/>
      <c r="Q448" s="2"/>
      <c r="R448" s="2"/>
      <c r="S448" s="2"/>
      <c r="T448" s="2"/>
      <c r="U448" s="2"/>
      <c r="V448" s="2"/>
      <c r="W448" s="2"/>
      <c r="X448" s="2"/>
      <c r="Y448" s="2"/>
      <c r="Z448" s="2"/>
    </row>
    <row r="449" spans="1:26" ht="13" x14ac:dyDescent="0.15">
      <c r="A449" s="11" t="s">
        <v>1650</v>
      </c>
      <c r="B449" s="37">
        <v>0.17798520548746899</v>
      </c>
      <c r="C449" s="41">
        <v>1.31543388915807E-10</v>
      </c>
      <c r="D449" s="41">
        <v>1.21782366744665E-9</v>
      </c>
      <c r="E449" s="17" t="s">
        <v>53942</v>
      </c>
      <c r="F449" s="2"/>
      <c r="G449" s="2"/>
      <c r="H449" s="2"/>
      <c r="I449" s="2"/>
      <c r="J449" s="2"/>
      <c r="K449" s="2"/>
      <c r="L449" s="2"/>
      <c r="M449" s="2"/>
      <c r="N449" s="2"/>
      <c r="O449" s="2"/>
      <c r="P449" s="2"/>
      <c r="Q449" s="2"/>
      <c r="R449" s="2"/>
      <c r="S449" s="2"/>
      <c r="T449" s="2"/>
      <c r="U449" s="2"/>
      <c r="V449" s="2"/>
      <c r="W449" s="2"/>
      <c r="X449" s="2"/>
      <c r="Y449" s="2"/>
      <c r="Z449" s="2"/>
    </row>
    <row r="450" spans="1:26" ht="13" x14ac:dyDescent="0.15">
      <c r="A450" s="11" t="s">
        <v>1653</v>
      </c>
      <c r="B450" s="37">
        <v>0.14417997597431301</v>
      </c>
      <c r="C450" s="41">
        <v>2.09711064547038E-7</v>
      </c>
      <c r="D450" s="41">
        <v>1.35172963334421E-6</v>
      </c>
      <c r="E450" s="17" t="s">
        <v>53942</v>
      </c>
      <c r="F450" s="2"/>
      <c r="G450" s="2"/>
      <c r="H450" s="2"/>
      <c r="I450" s="2"/>
      <c r="J450" s="2"/>
      <c r="K450" s="2"/>
      <c r="L450" s="2"/>
      <c r="M450" s="2"/>
      <c r="N450" s="2"/>
      <c r="O450" s="2"/>
      <c r="P450" s="2"/>
      <c r="Q450" s="2"/>
      <c r="R450" s="2"/>
      <c r="S450" s="2"/>
      <c r="T450" s="2"/>
      <c r="U450" s="2"/>
      <c r="V450" s="2"/>
      <c r="W450" s="2"/>
      <c r="X450" s="2"/>
      <c r="Y450" s="2"/>
      <c r="Z450" s="2"/>
    </row>
    <row r="451" spans="1:26" ht="13" x14ac:dyDescent="0.15">
      <c r="A451" s="11" t="s">
        <v>1656</v>
      </c>
      <c r="B451" s="37">
        <v>-0.123927466165395</v>
      </c>
      <c r="C451" s="41">
        <v>8.3785276840069198E-6</v>
      </c>
      <c r="D451" s="41">
        <v>4.1073153418900703E-5</v>
      </c>
      <c r="E451" s="17" t="s">
        <v>53942</v>
      </c>
      <c r="F451" s="2"/>
      <c r="G451" s="2"/>
      <c r="H451" s="2"/>
      <c r="I451" s="2"/>
      <c r="J451" s="2"/>
      <c r="K451" s="2"/>
      <c r="L451" s="2"/>
      <c r="M451" s="2"/>
      <c r="N451" s="2"/>
      <c r="O451" s="2"/>
      <c r="P451" s="2"/>
      <c r="Q451" s="2"/>
      <c r="R451" s="2"/>
      <c r="S451" s="2"/>
      <c r="T451" s="2"/>
      <c r="U451" s="2"/>
      <c r="V451" s="2"/>
      <c r="W451" s="2"/>
      <c r="X451" s="2"/>
      <c r="Y451" s="2"/>
      <c r="Z451" s="2"/>
    </row>
    <row r="452" spans="1:26" ht="13" x14ac:dyDescent="0.15">
      <c r="A452" s="11" t="s">
        <v>1659</v>
      </c>
      <c r="B452" s="37">
        <v>0.18007242750897601</v>
      </c>
      <c r="C452" s="41">
        <v>7.9272354864761706E-11</v>
      </c>
      <c r="D452" s="41">
        <v>7.5063431788880195E-10</v>
      </c>
      <c r="E452" s="17" t="s">
        <v>53942</v>
      </c>
      <c r="F452" s="2"/>
      <c r="G452" s="2"/>
      <c r="H452" s="2"/>
      <c r="I452" s="2"/>
      <c r="J452" s="2"/>
      <c r="K452" s="2"/>
      <c r="L452" s="2"/>
      <c r="M452" s="2"/>
      <c r="N452" s="2"/>
      <c r="O452" s="2"/>
      <c r="P452" s="2"/>
      <c r="Q452" s="2"/>
      <c r="R452" s="2"/>
      <c r="S452" s="2"/>
      <c r="T452" s="2"/>
      <c r="U452" s="2"/>
      <c r="V452" s="2"/>
      <c r="W452" s="2"/>
      <c r="X452" s="2"/>
      <c r="Y452" s="2"/>
      <c r="Z452" s="2"/>
    </row>
    <row r="453" spans="1:26" ht="13" x14ac:dyDescent="0.15">
      <c r="A453" s="11" t="s">
        <v>1662</v>
      </c>
      <c r="B453" s="37">
        <v>0.133065301168827</v>
      </c>
      <c r="C453" s="41">
        <v>1.69599758875717E-6</v>
      </c>
      <c r="D453" s="41">
        <v>9.3969345348563807E-6</v>
      </c>
      <c r="E453" s="17" t="s">
        <v>53942</v>
      </c>
      <c r="F453" s="2"/>
      <c r="G453" s="2"/>
      <c r="H453" s="2"/>
      <c r="I453" s="2"/>
      <c r="J453" s="2"/>
      <c r="K453" s="2"/>
      <c r="L453" s="2"/>
      <c r="M453" s="2"/>
      <c r="N453" s="2"/>
      <c r="O453" s="2"/>
      <c r="P453" s="2"/>
      <c r="Q453" s="2"/>
      <c r="R453" s="2"/>
      <c r="S453" s="2"/>
      <c r="T453" s="2"/>
      <c r="U453" s="2"/>
      <c r="V453" s="2"/>
      <c r="W453" s="2"/>
      <c r="X453" s="2"/>
      <c r="Y453" s="2"/>
      <c r="Z453" s="2"/>
    </row>
    <row r="454" spans="1:26" ht="13" x14ac:dyDescent="0.15">
      <c r="A454" s="11" t="s">
        <v>1665</v>
      </c>
      <c r="B454" s="37">
        <v>-8.3902852939635592E-3</v>
      </c>
      <c r="C454" s="41">
        <v>0.76381236617159698</v>
      </c>
      <c r="D454" s="41">
        <v>0.83536589483101298</v>
      </c>
      <c r="E454" s="17" t="s">
        <v>53941</v>
      </c>
      <c r="F454" s="2"/>
      <c r="G454" s="2"/>
      <c r="H454" s="2"/>
      <c r="I454" s="2"/>
      <c r="J454" s="2"/>
      <c r="K454" s="2"/>
      <c r="L454" s="2"/>
      <c r="M454" s="2"/>
      <c r="N454" s="2"/>
      <c r="O454" s="2"/>
      <c r="P454" s="2"/>
      <c r="Q454" s="2"/>
      <c r="R454" s="2"/>
      <c r="S454" s="2"/>
      <c r="T454" s="2"/>
      <c r="U454" s="2"/>
      <c r="V454" s="2"/>
      <c r="W454" s="2"/>
      <c r="X454" s="2"/>
      <c r="Y454" s="2"/>
      <c r="Z454" s="2"/>
    </row>
    <row r="455" spans="1:26" ht="13" x14ac:dyDescent="0.15">
      <c r="A455" s="11" t="s">
        <v>1668</v>
      </c>
      <c r="B455" s="37">
        <v>-0.203744359588729</v>
      </c>
      <c r="C455" s="41">
        <v>1.6561477404923499E-13</v>
      </c>
      <c r="D455" s="41">
        <v>2.12089052053359E-12</v>
      </c>
      <c r="E455" s="17" t="s">
        <v>53942</v>
      </c>
      <c r="F455" s="2"/>
      <c r="G455" s="2"/>
      <c r="H455" s="2"/>
      <c r="I455" s="2"/>
      <c r="J455" s="2"/>
      <c r="K455" s="2"/>
      <c r="L455" s="2"/>
      <c r="M455" s="2"/>
      <c r="N455" s="2"/>
      <c r="O455" s="2"/>
      <c r="P455" s="2"/>
      <c r="Q455" s="2"/>
      <c r="R455" s="2"/>
      <c r="S455" s="2"/>
      <c r="T455" s="2"/>
      <c r="U455" s="2"/>
      <c r="V455" s="2"/>
      <c r="W455" s="2"/>
      <c r="X455" s="2"/>
      <c r="Y455" s="2"/>
      <c r="Z455" s="2"/>
    </row>
    <row r="456" spans="1:26" ht="13" x14ac:dyDescent="0.15">
      <c r="A456" s="11" t="s">
        <v>1671</v>
      </c>
      <c r="B456" s="37">
        <v>1.9479782350358299E-2</v>
      </c>
      <c r="C456" s="41">
        <v>0.48537961072410402</v>
      </c>
      <c r="D456" s="41">
        <v>0.608451284335908</v>
      </c>
      <c r="E456" s="17" t="s">
        <v>53941</v>
      </c>
      <c r="F456" s="2"/>
      <c r="G456" s="2"/>
      <c r="H456" s="2"/>
      <c r="I456" s="2"/>
      <c r="J456" s="2"/>
      <c r="K456" s="2"/>
      <c r="L456" s="2"/>
      <c r="M456" s="2"/>
      <c r="N456" s="2"/>
      <c r="O456" s="2"/>
      <c r="P456" s="2"/>
      <c r="Q456" s="2"/>
      <c r="R456" s="2"/>
      <c r="S456" s="2"/>
      <c r="T456" s="2"/>
      <c r="U456" s="2"/>
      <c r="V456" s="2"/>
      <c r="W456" s="2"/>
      <c r="X456" s="2"/>
      <c r="Y456" s="2"/>
      <c r="Z456" s="2"/>
    </row>
    <row r="457" spans="1:26" ht="13" x14ac:dyDescent="0.15">
      <c r="A457" s="11" t="s">
        <v>1673</v>
      </c>
      <c r="B457" s="37">
        <v>-4.79137557825893E-3</v>
      </c>
      <c r="C457" s="41">
        <v>0.863760044632785</v>
      </c>
      <c r="D457" s="41">
        <v>0.90685210879765898</v>
      </c>
      <c r="E457" s="17" t="s">
        <v>53941</v>
      </c>
      <c r="F457" s="2"/>
      <c r="G457" s="2"/>
      <c r="H457" s="2"/>
      <c r="I457" s="2"/>
      <c r="J457" s="2"/>
      <c r="K457" s="2"/>
      <c r="L457" s="2"/>
      <c r="M457" s="2"/>
      <c r="N457" s="2"/>
      <c r="O457" s="2"/>
      <c r="P457" s="2"/>
      <c r="Q457" s="2"/>
      <c r="R457" s="2"/>
      <c r="S457" s="2"/>
      <c r="T457" s="2"/>
      <c r="U457" s="2"/>
      <c r="V457" s="2"/>
      <c r="W457" s="2"/>
      <c r="X457" s="2"/>
      <c r="Y457" s="2"/>
      <c r="Z457" s="2"/>
    </row>
    <row r="458" spans="1:26" ht="13" x14ac:dyDescent="0.15">
      <c r="A458" s="11" t="s">
        <v>1675</v>
      </c>
      <c r="B458" s="37">
        <v>-1.6426884344233599E-2</v>
      </c>
      <c r="C458" s="41">
        <v>0.55631789345288496</v>
      </c>
      <c r="D458" s="41">
        <v>0.671601377187516</v>
      </c>
      <c r="E458" s="17" t="s">
        <v>53941</v>
      </c>
      <c r="F458" s="2"/>
      <c r="G458" s="2"/>
      <c r="H458" s="2"/>
      <c r="I458" s="2"/>
      <c r="J458" s="2"/>
      <c r="K458" s="2"/>
      <c r="L458" s="2"/>
      <c r="M458" s="2"/>
      <c r="N458" s="2"/>
      <c r="O458" s="2"/>
      <c r="P458" s="2"/>
      <c r="Q458" s="2"/>
      <c r="R458" s="2"/>
      <c r="S458" s="2"/>
      <c r="T458" s="2"/>
      <c r="U458" s="2"/>
      <c r="V458" s="2"/>
      <c r="W458" s="2"/>
      <c r="X458" s="2"/>
      <c r="Y458" s="2"/>
      <c r="Z458" s="2"/>
    </row>
    <row r="459" spans="1:26" ht="13" x14ac:dyDescent="0.15">
      <c r="A459" s="11" t="s">
        <v>1678</v>
      </c>
      <c r="B459" s="37">
        <v>0.13994259588717001</v>
      </c>
      <c r="C459" s="41">
        <v>4.7429956227135897E-7</v>
      </c>
      <c r="D459" s="41">
        <v>2.8370140484009001E-6</v>
      </c>
      <c r="E459" s="17" t="s">
        <v>53942</v>
      </c>
      <c r="F459" s="2"/>
      <c r="G459" s="2"/>
      <c r="H459" s="2"/>
      <c r="I459" s="2"/>
      <c r="J459" s="2"/>
      <c r="K459" s="2"/>
      <c r="L459" s="2"/>
      <c r="M459" s="2"/>
      <c r="N459" s="2"/>
      <c r="O459" s="2"/>
      <c r="P459" s="2"/>
      <c r="Q459" s="2"/>
      <c r="R459" s="2"/>
      <c r="S459" s="2"/>
      <c r="T459" s="2"/>
      <c r="U459" s="2"/>
      <c r="V459" s="2"/>
      <c r="W459" s="2"/>
      <c r="X459" s="2"/>
      <c r="Y459" s="2"/>
      <c r="Z459" s="2"/>
    </row>
    <row r="460" spans="1:26" ht="13" x14ac:dyDescent="0.15">
      <c r="A460" s="11" t="s">
        <v>1681</v>
      </c>
      <c r="B460" s="37">
        <v>-0.18460318607199799</v>
      </c>
      <c r="C460" s="41">
        <v>2.58603273983261E-11</v>
      </c>
      <c r="D460" s="41">
        <v>2.6377533946292602E-10</v>
      </c>
      <c r="E460" s="17" t="s">
        <v>53942</v>
      </c>
      <c r="F460" s="2"/>
      <c r="G460" s="2"/>
      <c r="H460" s="2"/>
      <c r="I460" s="2"/>
      <c r="J460" s="2"/>
      <c r="K460" s="2"/>
      <c r="L460" s="2"/>
      <c r="M460" s="2"/>
      <c r="N460" s="2"/>
      <c r="O460" s="2"/>
      <c r="P460" s="2"/>
      <c r="Q460" s="2"/>
      <c r="R460" s="2"/>
      <c r="S460" s="2"/>
      <c r="T460" s="2"/>
      <c r="U460" s="2"/>
      <c r="V460" s="2"/>
      <c r="W460" s="2"/>
      <c r="X460" s="2"/>
      <c r="Y460" s="2"/>
      <c r="Z460" s="2"/>
    </row>
    <row r="461" spans="1:26" ht="13" x14ac:dyDescent="0.15">
      <c r="A461" s="11" t="s">
        <v>1684</v>
      </c>
      <c r="B461" s="37">
        <v>-0.21132006867935399</v>
      </c>
      <c r="C461" s="41">
        <v>1.9422201804583199E-14</v>
      </c>
      <c r="D461" s="41">
        <v>2.7676637571531102E-13</v>
      </c>
      <c r="E461" s="17" t="s">
        <v>53942</v>
      </c>
      <c r="F461" s="2"/>
      <c r="G461" s="2"/>
      <c r="H461" s="2"/>
      <c r="I461" s="2"/>
      <c r="J461" s="2"/>
      <c r="K461" s="2"/>
      <c r="L461" s="2"/>
      <c r="M461" s="2"/>
      <c r="N461" s="2"/>
      <c r="O461" s="2"/>
      <c r="P461" s="2"/>
      <c r="Q461" s="2"/>
      <c r="R461" s="2"/>
      <c r="S461" s="2"/>
      <c r="T461" s="2"/>
      <c r="U461" s="2"/>
      <c r="V461" s="2"/>
      <c r="W461" s="2"/>
      <c r="X461" s="2"/>
      <c r="Y461" s="2"/>
      <c r="Z461" s="2"/>
    </row>
    <row r="462" spans="1:26" ht="13" x14ac:dyDescent="0.15">
      <c r="A462" s="11" t="s">
        <v>1687</v>
      </c>
      <c r="B462" s="37">
        <v>-0.28742193822793499</v>
      </c>
      <c r="C462" s="41">
        <v>7.3033594347821402E-26</v>
      </c>
      <c r="D462" s="41">
        <v>3.6604941167089097E-24</v>
      </c>
      <c r="E462" s="17" t="s">
        <v>53942</v>
      </c>
      <c r="F462" s="2"/>
      <c r="G462" s="2"/>
      <c r="H462" s="2"/>
      <c r="I462" s="2"/>
      <c r="J462" s="2"/>
      <c r="K462" s="2"/>
      <c r="L462" s="2"/>
      <c r="M462" s="2"/>
      <c r="N462" s="2"/>
      <c r="O462" s="2"/>
      <c r="P462" s="2"/>
      <c r="Q462" s="2"/>
      <c r="R462" s="2"/>
      <c r="S462" s="2"/>
      <c r="T462" s="2"/>
      <c r="U462" s="2"/>
      <c r="V462" s="2"/>
      <c r="W462" s="2"/>
      <c r="X462" s="2"/>
      <c r="Y462" s="2"/>
      <c r="Z462" s="2"/>
    </row>
    <row r="463" spans="1:26" ht="13" x14ac:dyDescent="0.15">
      <c r="A463" s="11" t="s">
        <v>1690</v>
      </c>
      <c r="B463" s="37">
        <v>-5.7322413328687302E-2</v>
      </c>
      <c r="C463" s="41">
        <v>3.9925359199552403E-2</v>
      </c>
      <c r="D463" s="41">
        <v>8.1792120643480598E-2</v>
      </c>
      <c r="E463" s="17" t="s">
        <v>53943</v>
      </c>
      <c r="F463" s="2"/>
      <c r="G463" s="2"/>
      <c r="H463" s="2"/>
      <c r="I463" s="2"/>
      <c r="J463" s="2"/>
      <c r="K463" s="2"/>
      <c r="L463" s="2"/>
      <c r="M463" s="2"/>
      <c r="N463" s="2"/>
      <c r="O463" s="2"/>
      <c r="P463" s="2"/>
      <c r="Q463" s="2"/>
      <c r="R463" s="2"/>
      <c r="S463" s="2"/>
      <c r="T463" s="2"/>
      <c r="U463" s="2"/>
      <c r="V463" s="2"/>
      <c r="W463" s="2"/>
      <c r="X463" s="2"/>
      <c r="Y463" s="2"/>
      <c r="Z463" s="2"/>
    </row>
    <row r="464" spans="1:26" ht="13" x14ac:dyDescent="0.15">
      <c r="A464" s="11" t="s">
        <v>1693</v>
      </c>
      <c r="B464" s="37">
        <v>-0.121021651204005</v>
      </c>
      <c r="C464" s="41">
        <v>1.36121300305745E-5</v>
      </c>
      <c r="D464" s="41">
        <v>6.4447006512834097E-5</v>
      </c>
      <c r="E464" s="17" t="s">
        <v>53942</v>
      </c>
      <c r="F464" s="2"/>
      <c r="G464" s="2"/>
      <c r="H464" s="2"/>
      <c r="I464" s="2"/>
      <c r="J464" s="2"/>
      <c r="K464" s="2"/>
      <c r="L464" s="2"/>
      <c r="M464" s="2"/>
      <c r="N464" s="2"/>
      <c r="O464" s="2"/>
      <c r="P464" s="2"/>
      <c r="Q464" s="2"/>
      <c r="R464" s="2"/>
      <c r="S464" s="2"/>
      <c r="T464" s="2"/>
      <c r="U464" s="2"/>
      <c r="V464" s="2"/>
      <c r="W464" s="2"/>
      <c r="X464" s="2"/>
      <c r="Y464" s="2"/>
      <c r="Z464" s="2"/>
    </row>
    <row r="465" spans="1:26" ht="13" x14ac:dyDescent="0.15">
      <c r="A465" s="11" t="s">
        <v>1696</v>
      </c>
      <c r="B465" s="37">
        <v>-6.3863009943294302E-2</v>
      </c>
      <c r="C465" s="41">
        <v>2.20561198805348E-2</v>
      </c>
      <c r="D465" s="41">
        <v>4.8944382055507503E-2</v>
      </c>
      <c r="E465" s="17" t="s">
        <v>53942</v>
      </c>
      <c r="F465" s="2"/>
      <c r="G465" s="2"/>
      <c r="H465" s="2"/>
      <c r="I465" s="2"/>
      <c r="J465" s="2"/>
      <c r="K465" s="2"/>
      <c r="L465" s="2"/>
      <c r="M465" s="2"/>
      <c r="N465" s="2"/>
      <c r="O465" s="2"/>
      <c r="P465" s="2"/>
      <c r="Q465" s="2"/>
      <c r="R465" s="2"/>
      <c r="S465" s="2"/>
      <c r="T465" s="2"/>
      <c r="U465" s="2"/>
      <c r="V465" s="2"/>
      <c r="W465" s="2"/>
      <c r="X465" s="2"/>
      <c r="Y465" s="2"/>
      <c r="Z465" s="2"/>
    </row>
    <row r="466" spans="1:26" ht="13" x14ac:dyDescent="0.15">
      <c r="A466" s="11" t="s">
        <v>1698</v>
      </c>
      <c r="B466" s="37">
        <v>0.23257240546049299</v>
      </c>
      <c r="C466" s="41">
        <v>3.0418788217578503E-17</v>
      </c>
      <c r="D466" s="41">
        <v>5.9748254965203201E-16</v>
      </c>
      <c r="E466" s="17" t="s">
        <v>53942</v>
      </c>
      <c r="F466" s="2"/>
      <c r="G466" s="2"/>
      <c r="H466" s="2"/>
      <c r="I466" s="2"/>
      <c r="J466" s="2"/>
      <c r="K466" s="2"/>
      <c r="L466" s="2"/>
      <c r="M466" s="2"/>
      <c r="N466" s="2"/>
      <c r="O466" s="2"/>
      <c r="P466" s="2"/>
      <c r="Q466" s="2"/>
      <c r="R466" s="2"/>
      <c r="S466" s="2"/>
      <c r="T466" s="2"/>
      <c r="U466" s="2"/>
      <c r="V466" s="2"/>
      <c r="W466" s="2"/>
      <c r="X466" s="2"/>
      <c r="Y466" s="2"/>
      <c r="Z466" s="2"/>
    </row>
    <row r="467" spans="1:26" ht="13" x14ac:dyDescent="0.15">
      <c r="A467" s="11" t="s">
        <v>1701</v>
      </c>
      <c r="B467" s="37">
        <v>-0.149916040101154</v>
      </c>
      <c r="C467" s="41">
        <v>6.6888237917221402E-8</v>
      </c>
      <c r="D467" s="41">
        <v>4.5859459345604399E-7</v>
      </c>
      <c r="E467" s="17" t="s">
        <v>53942</v>
      </c>
      <c r="F467" s="2"/>
      <c r="G467" s="2"/>
      <c r="H467" s="2"/>
      <c r="I467" s="2"/>
      <c r="J467" s="2"/>
      <c r="K467" s="2"/>
      <c r="L467" s="2"/>
      <c r="M467" s="2"/>
      <c r="N467" s="2"/>
      <c r="O467" s="2"/>
      <c r="P467" s="2"/>
      <c r="Q467" s="2"/>
      <c r="R467" s="2"/>
      <c r="S467" s="2"/>
      <c r="T467" s="2"/>
      <c r="U467" s="2"/>
      <c r="V467" s="2"/>
      <c r="W467" s="2"/>
      <c r="X467" s="2"/>
      <c r="Y467" s="2"/>
      <c r="Z467" s="2"/>
    </row>
    <row r="468" spans="1:26" ht="13" x14ac:dyDescent="0.15">
      <c r="A468" s="11" t="s">
        <v>1703</v>
      </c>
      <c r="B468" s="37">
        <v>1.60034278403079E-2</v>
      </c>
      <c r="C468" s="41">
        <v>0.56654203263978298</v>
      </c>
      <c r="D468" s="41">
        <v>0.67971014811549602</v>
      </c>
      <c r="E468" s="17" t="s">
        <v>53941</v>
      </c>
      <c r="F468" s="2"/>
      <c r="G468" s="2"/>
      <c r="H468" s="2"/>
      <c r="I468" s="2"/>
      <c r="J468" s="2"/>
      <c r="K468" s="2"/>
      <c r="L468" s="2"/>
      <c r="M468" s="2"/>
      <c r="N468" s="2"/>
      <c r="O468" s="2"/>
      <c r="P468" s="2"/>
      <c r="Q468" s="2"/>
      <c r="R468" s="2"/>
      <c r="S468" s="2"/>
      <c r="T468" s="2"/>
      <c r="U468" s="2"/>
      <c r="V468" s="2"/>
      <c r="W468" s="2"/>
      <c r="X468" s="2"/>
      <c r="Y468" s="2"/>
      <c r="Z468" s="2"/>
    </row>
    <row r="469" spans="1:26" ht="13" x14ac:dyDescent="0.15">
      <c r="A469" s="11" t="s">
        <v>1706</v>
      </c>
      <c r="B469" s="37">
        <v>3.7871769376569699E-2</v>
      </c>
      <c r="C469" s="41">
        <v>0.174860365232335</v>
      </c>
      <c r="D469" s="41">
        <v>0.27506443816580001</v>
      </c>
      <c r="E469" s="17" t="s">
        <v>53941</v>
      </c>
      <c r="F469" s="2"/>
      <c r="G469" s="2"/>
      <c r="H469" s="2"/>
      <c r="I469" s="2"/>
      <c r="J469" s="2"/>
      <c r="K469" s="2"/>
      <c r="L469" s="2"/>
      <c r="M469" s="2"/>
      <c r="N469" s="2"/>
      <c r="O469" s="2"/>
      <c r="P469" s="2"/>
      <c r="Q469" s="2"/>
      <c r="R469" s="2"/>
      <c r="S469" s="2"/>
      <c r="T469" s="2"/>
      <c r="U469" s="2"/>
      <c r="V469" s="2"/>
      <c r="W469" s="2"/>
      <c r="X469" s="2"/>
      <c r="Y469" s="2"/>
      <c r="Z469" s="2"/>
    </row>
    <row r="470" spans="1:26" ht="13" x14ac:dyDescent="0.15">
      <c r="A470" s="11" t="s">
        <v>1709</v>
      </c>
      <c r="B470" s="37">
        <v>-0.15842536140092001</v>
      </c>
      <c r="C470" s="41">
        <v>1.1322551333727801E-8</v>
      </c>
      <c r="D470" s="41">
        <v>8.5708574688648804E-8</v>
      </c>
      <c r="E470" s="17" t="s">
        <v>53942</v>
      </c>
      <c r="F470" s="2"/>
      <c r="G470" s="2"/>
      <c r="H470" s="2"/>
      <c r="I470" s="2"/>
      <c r="J470" s="2"/>
      <c r="K470" s="2"/>
      <c r="L470" s="2"/>
      <c r="M470" s="2"/>
      <c r="N470" s="2"/>
      <c r="O470" s="2"/>
      <c r="P470" s="2"/>
      <c r="Q470" s="2"/>
      <c r="R470" s="2"/>
      <c r="S470" s="2"/>
      <c r="T470" s="2"/>
      <c r="U470" s="2"/>
      <c r="V470" s="2"/>
      <c r="W470" s="2"/>
      <c r="X470" s="2"/>
      <c r="Y470" s="2"/>
      <c r="Z470" s="2"/>
    </row>
    <row r="471" spans="1:26" ht="13" x14ac:dyDescent="0.15">
      <c r="A471" s="11" t="s">
        <v>1712</v>
      </c>
      <c r="B471" s="37">
        <v>-4.8898522768433199E-2</v>
      </c>
      <c r="C471" s="41">
        <v>7.9738973463873403E-2</v>
      </c>
      <c r="D471" s="41">
        <v>0.146062505267473</v>
      </c>
      <c r="E471" s="17" t="s">
        <v>53941</v>
      </c>
      <c r="F471" s="2"/>
      <c r="G471" s="2"/>
      <c r="H471" s="2"/>
      <c r="I471" s="2"/>
      <c r="J471" s="2"/>
      <c r="K471" s="2"/>
      <c r="L471" s="2"/>
      <c r="M471" s="2"/>
      <c r="N471" s="2"/>
      <c r="O471" s="2"/>
      <c r="P471" s="2"/>
      <c r="Q471" s="2"/>
      <c r="R471" s="2"/>
      <c r="S471" s="2"/>
      <c r="T471" s="2"/>
      <c r="U471" s="2"/>
      <c r="V471" s="2"/>
      <c r="W471" s="2"/>
      <c r="X471" s="2"/>
      <c r="Y471" s="2"/>
      <c r="Z471" s="2"/>
    </row>
    <row r="472" spans="1:26" ht="13" x14ac:dyDescent="0.15">
      <c r="A472" s="11" t="s">
        <v>1714</v>
      </c>
      <c r="B472" s="37">
        <v>-9.9414526431616995E-2</v>
      </c>
      <c r="C472" s="41">
        <v>3.58238781414318E-4</v>
      </c>
      <c r="D472" s="41">
        <v>1.2638351184119201E-3</v>
      </c>
      <c r="E472" s="17" t="s">
        <v>53942</v>
      </c>
      <c r="F472" s="2"/>
      <c r="G472" s="2"/>
      <c r="H472" s="2"/>
      <c r="I472" s="2"/>
      <c r="J472" s="2"/>
      <c r="K472" s="2"/>
      <c r="L472" s="2"/>
      <c r="M472" s="2"/>
      <c r="N472" s="2"/>
      <c r="O472" s="2"/>
      <c r="P472" s="2"/>
      <c r="Q472" s="2"/>
      <c r="R472" s="2"/>
      <c r="S472" s="2"/>
      <c r="T472" s="2"/>
      <c r="U472" s="2"/>
      <c r="V472" s="2"/>
      <c r="W472" s="2"/>
      <c r="X472" s="2"/>
      <c r="Y472" s="2"/>
      <c r="Z472" s="2"/>
    </row>
    <row r="473" spans="1:26" ht="13" x14ac:dyDescent="0.15">
      <c r="A473" s="11" t="s">
        <v>1717</v>
      </c>
      <c r="B473" s="37">
        <v>-4.6748624737907203E-2</v>
      </c>
      <c r="C473" s="41">
        <v>9.3918913589022296E-2</v>
      </c>
      <c r="D473" s="41">
        <v>0.16688403533208299</v>
      </c>
      <c r="E473" s="17" t="s">
        <v>53941</v>
      </c>
      <c r="F473" s="2"/>
      <c r="G473" s="2"/>
      <c r="H473" s="2"/>
      <c r="I473" s="2"/>
      <c r="J473" s="2"/>
      <c r="K473" s="2"/>
      <c r="L473" s="2"/>
      <c r="M473" s="2"/>
      <c r="N473" s="2"/>
      <c r="O473" s="2"/>
      <c r="P473" s="2"/>
      <c r="Q473" s="2"/>
      <c r="R473" s="2"/>
      <c r="S473" s="2"/>
      <c r="T473" s="2"/>
      <c r="U473" s="2"/>
      <c r="V473" s="2"/>
      <c r="W473" s="2"/>
      <c r="X473" s="2"/>
      <c r="Y473" s="2"/>
      <c r="Z473" s="2"/>
    </row>
    <row r="474" spans="1:26" ht="13" x14ac:dyDescent="0.15">
      <c r="A474" s="11" t="s">
        <v>1720</v>
      </c>
      <c r="B474" s="37">
        <v>-0.213351297619368</v>
      </c>
      <c r="C474" s="41">
        <v>1.07797341848101E-14</v>
      </c>
      <c r="D474" s="41">
        <v>1.5747079032785401E-13</v>
      </c>
      <c r="E474" s="17" t="s">
        <v>53942</v>
      </c>
      <c r="F474" s="2"/>
      <c r="G474" s="2"/>
      <c r="H474" s="2"/>
      <c r="I474" s="2"/>
      <c r="J474" s="2"/>
      <c r="K474" s="2"/>
      <c r="L474" s="2"/>
      <c r="M474" s="2"/>
      <c r="N474" s="2"/>
      <c r="O474" s="2"/>
      <c r="P474" s="2"/>
      <c r="Q474" s="2"/>
      <c r="R474" s="2"/>
      <c r="S474" s="2"/>
      <c r="T474" s="2"/>
      <c r="U474" s="2"/>
      <c r="V474" s="2"/>
      <c r="W474" s="2"/>
      <c r="X474" s="2"/>
      <c r="Y474" s="2"/>
      <c r="Z474" s="2"/>
    </row>
    <row r="475" spans="1:26" ht="13" x14ac:dyDescent="0.15">
      <c r="A475" s="11" t="s">
        <v>1723</v>
      </c>
      <c r="B475" s="37">
        <v>0.10398353680132</v>
      </c>
      <c r="C475" s="41">
        <v>1.8847320761267901E-4</v>
      </c>
      <c r="D475" s="41">
        <v>7.06045895012964E-4</v>
      </c>
      <c r="E475" s="17" t="s">
        <v>53942</v>
      </c>
      <c r="F475" s="2"/>
      <c r="G475" s="2"/>
      <c r="H475" s="2"/>
      <c r="I475" s="2"/>
      <c r="J475" s="2"/>
      <c r="K475" s="2"/>
      <c r="L475" s="2"/>
      <c r="M475" s="2"/>
      <c r="N475" s="2"/>
      <c r="O475" s="2"/>
      <c r="P475" s="2"/>
      <c r="Q475" s="2"/>
      <c r="R475" s="2"/>
      <c r="S475" s="2"/>
      <c r="T475" s="2"/>
      <c r="U475" s="2"/>
      <c r="V475" s="2"/>
      <c r="W475" s="2"/>
      <c r="X475" s="2"/>
      <c r="Y475" s="2"/>
      <c r="Z475" s="2"/>
    </row>
    <row r="476" spans="1:26" ht="13" x14ac:dyDescent="0.15">
      <c r="A476" s="11" t="s">
        <v>1725</v>
      </c>
      <c r="B476" s="37">
        <v>-6.5430066357398398E-2</v>
      </c>
      <c r="C476" s="41">
        <v>1.8991586983787698E-2</v>
      </c>
      <c r="D476" s="41">
        <v>4.3210339608250797E-2</v>
      </c>
      <c r="E476" s="17" t="s">
        <v>53942</v>
      </c>
      <c r="F476" s="2"/>
      <c r="G476" s="2"/>
      <c r="H476" s="2"/>
      <c r="I476" s="2"/>
      <c r="J476" s="2"/>
      <c r="K476" s="2"/>
      <c r="L476" s="2"/>
      <c r="M476" s="2"/>
      <c r="N476" s="2"/>
      <c r="O476" s="2"/>
      <c r="P476" s="2"/>
      <c r="Q476" s="2"/>
      <c r="R476" s="2"/>
      <c r="S476" s="2"/>
      <c r="T476" s="2"/>
      <c r="U476" s="2"/>
      <c r="V476" s="2"/>
      <c r="W476" s="2"/>
      <c r="X476" s="2"/>
      <c r="Y476" s="2"/>
      <c r="Z476" s="2"/>
    </row>
    <row r="477" spans="1:26" ht="13" x14ac:dyDescent="0.15">
      <c r="A477" s="11" t="s">
        <v>1728</v>
      </c>
      <c r="B477" s="37">
        <v>-9.8877856058707497E-2</v>
      </c>
      <c r="C477" s="41">
        <v>3.8564621100387899E-4</v>
      </c>
      <c r="D477" s="41">
        <v>1.3506910064918999E-3</v>
      </c>
      <c r="E477" s="17" t="s">
        <v>53942</v>
      </c>
      <c r="F477" s="2"/>
      <c r="G477" s="2"/>
      <c r="H477" s="2"/>
      <c r="I477" s="2"/>
      <c r="J477" s="2"/>
      <c r="K477" s="2"/>
      <c r="L477" s="2"/>
      <c r="M477" s="2"/>
      <c r="N477" s="2"/>
      <c r="O477" s="2"/>
      <c r="P477" s="2"/>
      <c r="Q477" s="2"/>
      <c r="R477" s="2"/>
      <c r="S477" s="2"/>
      <c r="T477" s="2"/>
      <c r="U477" s="2"/>
      <c r="V477" s="2"/>
      <c r="W477" s="2"/>
      <c r="X477" s="2"/>
      <c r="Y477" s="2"/>
      <c r="Z477" s="2"/>
    </row>
    <row r="478" spans="1:26" ht="13" x14ac:dyDescent="0.15">
      <c r="A478" s="11" t="s">
        <v>1731</v>
      </c>
      <c r="B478" s="37">
        <v>-0.24668705256203199</v>
      </c>
      <c r="C478" s="41">
        <v>2.8752188400058002E-19</v>
      </c>
      <c r="D478" s="41">
        <v>7.0832721761837906E-18</v>
      </c>
      <c r="E478" s="17" t="s">
        <v>53942</v>
      </c>
      <c r="F478" s="2"/>
      <c r="G478" s="2"/>
      <c r="H478" s="2"/>
      <c r="I478" s="2"/>
      <c r="J478" s="2"/>
      <c r="K478" s="2"/>
      <c r="L478" s="2"/>
      <c r="M478" s="2"/>
      <c r="N478" s="2"/>
      <c r="O478" s="2"/>
      <c r="P478" s="2"/>
      <c r="Q478" s="2"/>
      <c r="R478" s="2"/>
      <c r="S478" s="2"/>
      <c r="T478" s="2"/>
      <c r="U478" s="2"/>
      <c r="V478" s="2"/>
      <c r="W478" s="2"/>
      <c r="X478" s="2"/>
      <c r="Y478" s="2"/>
      <c r="Z478" s="2"/>
    </row>
    <row r="479" spans="1:26" ht="13" x14ac:dyDescent="0.15">
      <c r="A479" s="11" t="s">
        <v>1734</v>
      </c>
      <c r="B479" s="37">
        <v>0.10841750322214</v>
      </c>
      <c r="C479" s="41">
        <v>9.8550877489205399E-5</v>
      </c>
      <c r="D479" s="41">
        <v>3.9789916786266599E-4</v>
      </c>
      <c r="E479" s="17" t="s">
        <v>53942</v>
      </c>
      <c r="F479" s="2"/>
      <c r="G479" s="2"/>
      <c r="H479" s="2"/>
      <c r="I479" s="2"/>
      <c r="J479" s="2"/>
      <c r="K479" s="2"/>
      <c r="L479" s="2"/>
      <c r="M479" s="2"/>
      <c r="N479" s="2"/>
      <c r="O479" s="2"/>
      <c r="P479" s="2"/>
      <c r="Q479" s="2"/>
      <c r="R479" s="2"/>
      <c r="S479" s="2"/>
      <c r="T479" s="2"/>
      <c r="U479" s="2"/>
      <c r="V479" s="2"/>
      <c r="W479" s="2"/>
      <c r="X479" s="2"/>
      <c r="Y479" s="2"/>
      <c r="Z479" s="2"/>
    </row>
    <row r="480" spans="1:26" ht="13" x14ac:dyDescent="0.15">
      <c r="A480" s="11" t="s">
        <v>1737</v>
      </c>
      <c r="B480" s="37">
        <v>-0.175057835319088</v>
      </c>
      <c r="C480" s="41">
        <v>2.6493500070786299E-10</v>
      </c>
      <c r="D480" s="41">
        <v>2.3697416832546399E-9</v>
      </c>
      <c r="E480" s="17" t="s">
        <v>53942</v>
      </c>
      <c r="F480" s="2"/>
      <c r="G480" s="2"/>
      <c r="H480" s="2"/>
      <c r="I480" s="2"/>
      <c r="J480" s="2"/>
      <c r="K480" s="2"/>
      <c r="L480" s="2"/>
      <c r="M480" s="2"/>
      <c r="N480" s="2"/>
      <c r="O480" s="2"/>
      <c r="P480" s="2"/>
      <c r="Q480" s="2"/>
      <c r="R480" s="2"/>
      <c r="S480" s="2"/>
      <c r="T480" s="2"/>
      <c r="U480" s="2"/>
      <c r="V480" s="2"/>
      <c r="W480" s="2"/>
      <c r="X480" s="2"/>
      <c r="Y480" s="2"/>
      <c r="Z480" s="2"/>
    </row>
    <row r="481" spans="1:26" ht="13" x14ac:dyDescent="0.15">
      <c r="A481" s="11" t="s">
        <v>53958</v>
      </c>
      <c r="B481" s="37">
        <v>3.6354323274623901E-2</v>
      </c>
      <c r="C481" s="41">
        <v>0.19279611375098199</v>
      </c>
      <c r="D481" s="41">
        <v>0.29827477523901302</v>
      </c>
      <c r="E481" s="17" t="s">
        <v>53941</v>
      </c>
      <c r="F481" s="2"/>
      <c r="G481" s="2"/>
      <c r="H481" s="2"/>
      <c r="I481" s="2"/>
      <c r="J481" s="2"/>
      <c r="K481" s="2"/>
      <c r="L481" s="2"/>
      <c r="M481" s="2"/>
      <c r="N481" s="2"/>
      <c r="O481" s="2"/>
      <c r="P481" s="2"/>
      <c r="Q481" s="2"/>
      <c r="R481" s="2"/>
      <c r="S481" s="2"/>
      <c r="T481" s="2"/>
      <c r="U481" s="2"/>
      <c r="V481" s="2"/>
      <c r="W481" s="2"/>
      <c r="X481" s="2"/>
      <c r="Y481" s="2"/>
      <c r="Z481" s="2"/>
    </row>
    <row r="482" spans="1:26" ht="13" x14ac:dyDescent="0.15">
      <c r="A482" s="11" t="s">
        <v>1742</v>
      </c>
      <c r="B482" s="37">
        <v>-1.4945794430584299E-2</v>
      </c>
      <c r="C482" s="41">
        <v>0.59246396795572198</v>
      </c>
      <c r="D482" s="41">
        <v>0.70030936934774601</v>
      </c>
      <c r="E482" s="17" t="s">
        <v>53941</v>
      </c>
      <c r="F482" s="2"/>
      <c r="G482" s="2"/>
      <c r="H482" s="2"/>
      <c r="I482" s="2"/>
      <c r="J482" s="2"/>
      <c r="K482" s="2"/>
      <c r="L482" s="2"/>
      <c r="M482" s="2"/>
      <c r="N482" s="2"/>
      <c r="O482" s="2"/>
      <c r="P482" s="2"/>
      <c r="Q482" s="2"/>
      <c r="R482" s="2"/>
      <c r="S482" s="2"/>
      <c r="T482" s="2"/>
      <c r="U482" s="2"/>
      <c r="V482" s="2"/>
      <c r="W482" s="2"/>
      <c r="X482" s="2"/>
      <c r="Y482" s="2"/>
      <c r="Z482" s="2"/>
    </row>
    <row r="483" spans="1:26" ht="13" x14ac:dyDescent="0.15">
      <c r="A483" s="11" t="s">
        <v>1745</v>
      </c>
      <c r="B483" s="37">
        <v>9.0003984826914907E-2</v>
      </c>
      <c r="C483" s="41">
        <v>1.23885297288264E-3</v>
      </c>
      <c r="D483" s="41">
        <v>3.7908900970208899E-3</v>
      </c>
      <c r="E483" s="17" t="s">
        <v>53942</v>
      </c>
      <c r="F483" s="2"/>
      <c r="G483" s="2"/>
      <c r="H483" s="2"/>
      <c r="I483" s="2"/>
      <c r="J483" s="2"/>
      <c r="K483" s="2"/>
      <c r="L483" s="2"/>
      <c r="M483" s="2"/>
      <c r="N483" s="2"/>
      <c r="O483" s="2"/>
      <c r="P483" s="2"/>
      <c r="Q483" s="2"/>
      <c r="R483" s="2"/>
      <c r="S483" s="2"/>
      <c r="T483" s="2"/>
      <c r="U483" s="2"/>
      <c r="V483" s="2"/>
      <c r="W483" s="2"/>
      <c r="X483" s="2"/>
      <c r="Y483" s="2"/>
      <c r="Z483" s="2"/>
    </row>
    <row r="484" spans="1:26" ht="13" x14ac:dyDescent="0.15">
      <c r="A484" s="11" t="s">
        <v>1747</v>
      </c>
      <c r="B484" s="37">
        <v>-3.9402483563519396E-3</v>
      </c>
      <c r="C484" s="41">
        <v>0.88778402079366803</v>
      </c>
      <c r="D484" s="41">
        <v>0.92402010327504203</v>
      </c>
      <c r="E484" s="17" t="s">
        <v>53941</v>
      </c>
      <c r="F484" s="2"/>
      <c r="G484" s="2"/>
      <c r="H484" s="2"/>
      <c r="I484" s="2"/>
      <c r="J484" s="2"/>
      <c r="K484" s="2"/>
      <c r="L484" s="2"/>
      <c r="M484" s="2"/>
      <c r="N484" s="2"/>
      <c r="O484" s="2"/>
      <c r="P484" s="2"/>
      <c r="Q484" s="2"/>
      <c r="R484" s="2"/>
      <c r="S484" s="2"/>
      <c r="T484" s="2"/>
      <c r="U484" s="2"/>
      <c r="V484" s="2"/>
      <c r="W484" s="2"/>
      <c r="X484" s="2"/>
      <c r="Y484" s="2"/>
      <c r="Z484" s="2"/>
    </row>
    <row r="485" spans="1:26" ht="13" x14ac:dyDescent="0.15">
      <c r="A485" s="11" t="s">
        <v>1750</v>
      </c>
      <c r="B485" s="37">
        <v>4.09039077364148E-2</v>
      </c>
      <c r="C485" s="41">
        <v>0.14279423334875399</v>
      </c>
      <c r="D485" s="41">
        <v>0.23438895332853099</v>
      </c>
      <c r="E485" s="17" t="s">
        <v>53941</v>
      </c>
      <c r="F485" s="2"/>
      <c r="G485" s="2"/>
      <c r="H485" s="2"/>
      <c r="I485" s="2"/>
      <c r="J485" s="2"/>
      <c r="K485" s="2"/>
      <c r="L485" s="2"/>
      <c r="M485" s="2"/>
      <c r="N485" s="2"/>
      <c r="O485" s="2"/>
      <c r="P485" s="2"/>
      <c r="Q485" s="2"/>
      <c r="R485" s="2"/>
      <c r="S485" s="2"/>
      <c r="T485" s="2"/>
      <c r="U485" s="2"/>
      <c r="V485" s="2"/>
      <c r="W485" s="2"/>
      <c r="X485" s="2"/>
      <c r="Y485" s="2"/>
      <c r="Z485" s="2"/>
    </row>
    <row r="486" spans="1:26" ht="13" x14ac:dyDescent="0.15">
      <c r="A486" s="11" t="s">
        <v>1753</v>
      </c>
      <c r="B486" s="37">
        <v>4.0385184400031401E-2</v>
      </c>
      <c r="C486" s="41">
        <v>0.14793476165682901</v>
      </c>
      <c r="D486" s="41">
        <v>0.241057372273768</v>
      </c>
      <c r="E486" s="17" t="s">
        <v>53941</v>
      </c>
      <c r="F486" s="2"/>
      <c r="G486" s="2"/>
      <c r="H486" s="2"/>
      <c r="I486" s="2"/>
      <c r="J486" s="2"/>
      <c r="K486" s="2"/>
      <c r="L486" s="2"/>
      <c r="M486" s="2"/>
      <c r="N486" s="2"/>
      <c r="O486" s="2"/>
      <c r="P486" s="2"/>
      <c r="Q486" s="2"/>
      <c r="R486" s="2"/>
      <c r="S486" s="2"/>
      <c r="T486" s="2"/>
      <c r="U486" s="2"/>
      <c r="V486" s="2"/>
      <c r="W486" s="2"/>
      <c r="X486" s="2"/>
      <c r="Y486" s="2"/>
      <c r="Z486" s="2"/>
    </row>
    <row r="487" spans="1:26" ht="13" x14ac:dyDescent="0.15">
      <c r="A487" s="11" t="s">
        <v>1756</v>
      </c>
      <c r="B487" s="37">
        <v>-7.1145753991618405E-2</v>
      </c>
      <c r="C487" s="41">
        <v>1.0738174608815799E-2</v>
      </c>
      <c r="D487" s="41">
        <v>2.6320298134761801E-2</v>
      </c>
      <c r="E487" s="17" t="s">
        <v>53942</v>
      </c>
      <c r="F487" s="2"/>
      <c r="G487" s="2"/>
      <c r="H487" s="2"/>
      <c r="I487" s="2"/>
      <c r="J487" s="2"/>
      <c r="K487" s="2"/>
      <c r="L487" s="2"/>
      <c r="M487" s="2"/>
      <c r="N487" s="2"/>
      <c r="O487" s="2"/>
      <c r="P487" s="2"/>
      <c r="Q487" s="2"/>
      <c r="R487" s="2"/>
      <c r="S487" s="2"/>
      <c r="T487" s="2"/>
      <c r="U487" s="2"/>
      <c r="V487" s="2"/>
      <c r="W487" s="2"/>
      <c r="X487" s="2"/>
      <c r="Y487" s="2"/>
      <c r="Z487" s="2"/>
    </row>
    <row r="488" spans="1:26" ht="13" x14ac:dyDescent="0.15">
      <c r="A488" s="11" t="s">
        <v>1759</v>
      </c>
      <c r="B488" s="37">
        <v>-6.2922736055406298E-2</v>
      </c>
      <c r="C488" s="41">
        <v>2.4094121663197399E-2</v>
      </c>
      <c r="D488" s="41">
        <v>5.2821728261625102E-2</v>
      </c>
      <c r="E488" s="17" t="s">
        <v>53943</v>
      </c>
      <c r="F488" s="2"/>
      <c r="G488" s="2"/>
      <c r="H488" s="2"/>
      <c r="I488" s="2"/>
      <c r="J488" s="2"/>
      <c r="K488" s="2"/>
      <c r="L488" s="2"/>
      <c r="M488" s="2"/>
      <c r="N488" s="2"/>
      <c r="O488" s="2"/>
      <c r="P488" s="2"/>
      <c r="Q488" s="2"/>
      <c r="R488" s="2"/>
      <c r="S488" s="2"/>
      <c r="T488" s="2"/>
      <c r="U488" s="2"/>
      <c r="V488" s="2"/>
      <c r="W488" s="2"/>
      <c r="X488" s="2"/>
      <c r="Y488" s="2"/>
      <c r="Z488" s="2"/>
    </row>
    <row r="489" spans="1:26" ht="13" x14ac:dyDescent="0.15">
      <c r="A489" s="11" t="s">
        <v>1762</v>
      </c>
      <c r="B489" s="37">
        <v>-5.3613807071653197E-2</v>
      </c>
      <c r="C489" s="41">
        <v>5.4681272152973297E-2</v>
      </c>
      <c r="D489" s="41">
        <v>0.106898761364286</v>
      </c>
      <c r="E489" s="17" t="s">
        <v>53941</v>
      </c>
      <c r="F489" s="2"/>
      <c r="G489" s="2"/>
      <c r="H489" s="2"/>
      <c r="I489" s="2"/>
      <c r="J489" s="2"/>
      <c r="K489" s="2"/>
      <c r="L489" s="2"/>
      <c r="M489" s="2"/>
      <c r="N489" s="2"/>
      <c r="O489" s="2"/>
      <c r="P489" s="2"/>
      <c r="Q489" s="2"/>
      <c r="R489" s="2"/>
      <c r="S489" s="2"/>
      <c r="T489" s="2"/>
      <c r="U489" s="2"/>
      <c r="V489" s="2"/>
      <c r="W489" s="2"/>
      <c r="X489" s="2"/>
      <c r="Y489" s="2"/>
      <c r="Z489" s="2"/>
    </row>
    <row r="490" spans="1:26" ht="13" x14ac:dyDescent="0.15">
      <c r="A490" s="11" t="s">
        <v>1765</v>
      </c>
      <c r="B490" s="37">
        <v>0.17920761926486201</v>
      </c>
      <c r="C490" s="41">
        <v>9.7852444871923903E-11</v>
      </c>
      <c r="D490" s="41">
        <v>9.2057300078538099E-10</v>
      </c>
      <c r="E490" s="17" t="s">
        <v>53942</v>
      </c>
      <c r="F490" s="2"/>
      <c r="G490" s="2"/>
      <c r="H490" s="2"/>
      <c r="I490" s="2"/>
      <c r="J490" s="2"/>
      <c r="K490" s="2"/>
      <c r="L490" s="2"/>
      <c r="M490" s="2"/>
      <c r="N490" s="2"/>
      <c r="O490" s="2"/>
      <c r="P490" s="2"/>
      <c r="Q490" s="2"/>
      <c r="R490" s="2"/>
      <c r="S490" s="2"/>
      <c r="T490" s="2"/>
      <c r="U490" s="2"/>
      <c r="V490" s="2"/>
      <c r="W490" s="2"/>
      <c r="X490" s="2"/>
      <c r="Y490" s="2"/>
      <c r="Z490" s="2"/>
    </row>
    <row r="491" spans="1:26" ht="13" x14ac:dyDescent="0.15">
      <c r="A491" s="11" t="s">
        <v>1768</v>
      </c>
      <c r="B491" s="37">
        <v>0.110473183843628</v>
      </c>
      <c r="C491" s="41">
        <v>7.2351052258686594E-5</v>
      </c>
      <c r="D491" s="41">
        <v>2.9833263676028599E-4</v>
      </c>
      <c r="E491" s="17" t="s">
        <v>53942</v>
      </c>
      <c r="F491" s="2"/>
      <c r="G491" s="2"/>
      <c r="H491" s="2"/>
      <c r="I491" s="2"/>
      <c r="J491" s="2"/>
      <c r="K491" s="2"/>
      <c r="L491" s="2"/>
      <c r="M491" s="2"/>
      <c r="N491" s="2"/>
      <c r="O491" s="2"/>
      <c r="P491" s="2"/>
      <c r="Q491" s="2"/>
      <c r="R491" s="2"/>
      <c r="S491" s="2"/>
      <c r="T491" s="2"/>
      <c r="U491" s="2"/>
      <c r="V491" s="2"/>
      <c r="W491" s="2"/>
      <c r="X491" s="2"/>
      <c r="Y491" s="2"/>
      <c r="Z491" s="2"/>
    </row>
    <row r="492" spans="1:26" ht="13" x14ac:dyDescent="0.15">
      <c r="A492" s="11" t="s">
        <v>1771</v>
      </c>
      <c r="B492" s="37">
        <v>2.3421084735998899E-2</v>
      </c>
      <c r="C492" s="41">
        <v>0.401541591315071</v>
      </c>
      <c r="D492" s="41">
        <v>0.52675153698236099</v>
      </c>
      <c r="E492" s="17" t="s">
        <v>53941</v>
      </c>
      <c r="F492" s="2"/>
      <c r="G492" s="2"/>
      <c r="H492" s="2"/>
      <c r="I492" s="2"/>
      <c r="J492" s="2"/>
      <c r="K492" s="2"/>
      <c r="L492" s="2"/>
      <c r="M492" s="2"/>
      <c r="N492" s="2"/>
      <c r="O492" s="2"/>
      <c r="P492" s="2"/>
      <c r="Q492" s="2"/>
      <c r="R492" s="2"/>
      <c r="S492" s="2"/>
      <c r="T492" s="2"/>
      <c r="U492" s="2"/>
      <c r="V492" s="2"/>
      <c r="W492" s="2"/>
      <c r="X492" s="2"/>
      <c r="Y492" s="2"/>
      <c r="Z492" s="2"/>
    </row>
    <row r="493" spans="1:26" ht="13" x14ac:dyDescent="0.15">
      <c r="A493" s="11" t="s">
        <v>1774</v>
      </c>
      <c r="B493" s="37">
        <v>-0.104297970695227</v>
      </c>
      <c r="C493" s="41">
        <v>1.80150560964802E-4</v>
      </c>
      <c r="D493" s="41">
        <v>6.8012685808399901E-4</v>
      </c>
      <c r="E493" s="17" t="s">
        <v>53942</v>
      </c>
      <c r="F493" s="2"/>
      <c r="G493" s="2"/>
      <c r="H493" s="2"/>
      <c r="I493" s="2"/>
      <c r="J493" s="2"/>
      <c r="K493" s="2"/>
      <c r="L493" s="2"/>
      <c r="M493" s="2"/>
      <c r="N493" s="2"/>
      <c r="O493" s="2"/>
      <c r="P493" s="2"/>
      <c r="Q493" s="2"/>
      <c r="R493" s="2"/>
      <c r="S493" s="2"/>
      <c r="T493" s="2"/>
      <c r="U493" s="2"/>
      <c r="V493" s="2"/>
      <c r="W493" s="2"/>
      <c r="X493" s="2"/>
      <c r="Y493" s="2"/>
      <c r="Z493" s="2"/>
    </row>
    <row r="494" spans="1:26" ht="13" x14ac:dyDescent="0.15">
      <c r="A494" s="11" t="s">
        <v>1777</v>
      </c>
      <c r="B494" s="37">
        <v>-1.55838547115976E-2</v>
      </c>
      <c r="C494" s="41">
        <v>0.57676035536024295</v>
      </c>
      <c r="D494" s="41">
        <v>0.68768564969512902</v>
      </c>
      <c r="E494" s="17" t="s">
        <v>53941</v>
      </c>
      <c r="F494" s="2"/>
      <c r="G494" s="2"/>
      <c r="H494" s="2"/>
      <c r="I494" s="2"/>
      <c r="J494" s="2"/>
      <c r="K494" s="2"/>
      <c r="L494" s="2"/>
      <c r="M494" s="2"/>
      <c r="N494" s="2"/>
      <c r="O494" s="2"/>
      <c r="P494" s="2"/>
      <c r="Q494" s="2"/>
      <c r="R494" s="2"/>
      <c r="S494" s="2"/>
      <c r="T494" s="2"/>
      <c r="U494" s="2"/>
      <c r="V494" s="2"/>
      <c r="W494" s="2"/>
      <c r="X494" s="2"/>
      <c r="Y494" s="2"/>
      <c r="Z494" s="2"/>
    </row>
    <row r="495" spans="1:26" ht="13" x14ac:dyDescent="0.15">
      <c r="A495" s="11" t="s">
        <v>53959</v>
      </c>
      <c r="B495" s="37">
        <v>5.3393969228704402E-2</v>
      </c>
      <c r="C495" s="41">
        <v>5.56827400076687E-2</v>
      </c>
      <c r="D495" s="41">
        <v>0.108564537359016</v>
      </c>
      <c r="E495" s="17" t="s">
        <v>53941</v>
      </c>
      <c r="F495" s="2"/>
      <c r="G495" s="2"/>
      <c r="H495" s="2"/>
      <c r="I495" s="2"/>
      <c r="J495" s="2"/>
      <c r="K495" s="2"/>
      <c r="L495" s="2"/>
      <c r="M495" s="2"/>
      <c r="N495" s="2"/>
      <c r="O495" s="2"/>
      <c r="P495" s="2"/>
      <c r="Q495" s="2"/>
      <c r="R495" s="2"/>
      <c r="S495" s="2"/>
      <c r="T495" s="2"/>
      <c r="U495" s="2"/>
      <c r="V495" s="2"/>
      <c r="W495" s="2"/>
      <c r="X495" s="2"/>
      <c r="Y495" s="2"/>
      <c r="Z495" s="2"/>
    </row>
    <row r="496" spans="1:26" ht="13" x14ac:dyDescent="0.15">
      <c r="A496" s="11" t="s">
        <v>1783</v>
      </c>
      <c r="B496" s="37">
        <v>7.8717797790501198E-2</v>
      </c>
      <c r="C496" s="41">
        <v>4.7513592958418702E-3</v>
      </c>
      <c r="D496" s="41">
        <v>1.27536486362071E-2</v>
      </c>
      <c r="E496" s="17" t="s">
        <v>53942</v>
      </c>
      <c r="F496" s="2"/>
      <c r="G496" s="2"/>
      <c r="H496" s="2"/>
      <c r="I496" s="2"/>
      <c r="J496" s="2"/>
      <c r="K496" s="2"/>
      <c r="L496" s="2"/>
      <c r="M496" s="2"/>
      <c r="N496" s="2"/>
      <c r="O496" s="2"/>
      <c r="P496" s="2"/>
      <c r="Q496" s="2"/>
      <c r="R496" s="2"/>
      <c r="S496" s="2"/>
      <c r="T496" s="2"/>
      <c r="U496" s="2"/>
      <c r="V496" s="2"/>
      <c r="W496" s="2"/>
      <c r="X496" s="2"/>
      <c r="Y496" s="2"/>
      <c r="Z496" s="2"/>
    </row>
    <row r="497" spans="1:26" ht="13" x14ac:dyDescent="0.15">
      <c r="A497" s="11" t="s">
        <v>1786</v>
      </c>
      <c r="B497" s="37">
        <v>-8.4079909618237206E-2</v>
      </c>
      <c r="C497" s="41">
        <v>2.55784548405213E-3</v>
      </c>
      <c r="D497" s="41">
        <v>7.3766436727574899E-3</v>
      </c>
      <c r="E497" s="17" t="s">
        <v>53942</v>
      </c>
      <c r="F497" s="2"/>
      <c r="G497" s="2"/>
      <c r="H497" s="2"/>
      <c r="I497" s="2"/>
      <c r="J497" s="2"/>
      <c r="K497" s="2"/>
      <c r="L497" s="2"/>
      <c r="M497" s="2"/>
      <c r="N497" s="2"/>
      <c r="O497" s="2"/>
      <c r="P497" s="2"/>
      <c r="Q497" s="2"/>
      <c r="R497" s="2"/>
      <c r="S497" s="2"/>
      <c r="T497" s="2"/>
      <c r="U497" s="2"/>
      <c r="V497" s="2"/>
      <c r="W497" s="2"/>
      <c r="X497" s="2"/>
      <c r="Y497" s="2"/>
      <c r="Z497" s="2"/>
    </row>
    <row r="498" spans="1:26" ht="13" x14ac:dyDescent="0.15">
      <c r="A498" s="11" t="s">
        <v>1789</v>
      </c>
      <c r="B498" s="37">
        <v>-0.10307213905075201</v>
      </c>
      <c r="C498" s="41">
        <v>2.14682290599866E-4</v>
      </c>
      <c r="D498" s="41">
        <v>7.9198149590585195E-4</v>
      </c>
      <c r="E498" s="17" t="s">
        <v>53942</v>
      </c>
      <c r="F498" s="2"/>
      <c r="G498" s="2"/>
      <c r="H498" s="2"/>
      <c r="I498" s="2"/>
      <c r="J498" s="2"/>
      <c r="K498" s="2"/>
      <c r="L498" s="2"/>
      <c r="M498" s="2"/>
      <c r="N498" s="2"/>
      <c r="O498" s="2"/>
      <c r="P498" s="2"/>
      <c r="Q498" s="2"/>
      <c r="R498" s="2"/>
      <c r="S498" s="2"/>
      <c r="T498" s="2"/>
      <c r="U498" s="2"/>
      <c r="V498" s="2"/>
      <c r="W498" s="2"/>
      <c r="X498" s="2"/>
      <c r="Y498" s="2"/>
      <c r="Z498" s="2"/>
    </row>
    <row r="499" spans="1:26" ht="13" x14ac:dyDescent="0.15">
      <c r="A499" s="11" t="s">
        <v>1792</v>
      </c>
      <c r="B499" s="37">
        <v>-0.13819720157802501</v>
      </c>
      <c r="C499" s="41">
        <v>6.5925006297233696E-7</v>
      </c>
      <c r="D499" s="41">
        <v>3.8715958243648099E-6</v>
      </c>
      <c r="E499" s="17" t="s">
        <v>53942</v>
      </c>
      <c r="F499" s="2"/>
      <c r="G499" s="2"/>
      <c r="H499" s="2"/>
      <c r="I499" s="2"/>
      <c r="J499" s="2"/>
      <c r="K499" s="2"/>
      <c r="L499" s="2"/>
      <c r="M499" s="2"/>
      <c r="N499" s="2"/>
      <c r="O499" s="2"/>
      <c r="P499" s="2"/>
      <c r="Q499" s="2"/>
      <c r="R499" s="2"/>
      <c r="S499" s="2"/>
      <c r="T499" s="2"/>
      <c r="U499" s="2"/>
      <c r="V499" s="2"/>
      <c r="W499" s="2"/>
      <c r="X499" s="2"/>
      <c r="Y499" s="2"/>
      <c r="Z499" s="2"/>
    </row>
    <row r="500" spans="1:26" ht="13" x14ac:dyDescent="0.15">
      <c r="A500" s="11" t="s">
        <v>1795</v>
      </c>
      <c r="B500" s="37">
        <v>-5.6933221480217802E-2</v>
      </c>
      <c r="C500" s="41">
        <v>4.1295740093774298E-2</v>
      </c>
      <c r="D500" s="41">
        <v>8.4184233136467002E-2</v>
      </c>
      <c r="E500" s="17" t="s">
        <v>53943</v>
      </c>
      <c r="F500" s="2"/>
      <c r="G500" s="2"/>
      <c r="H500" s="2"/>
      <c r="I500" s="2"/>
      <c r="J500" s="2"/>
      <c r="K500" s="2"/>
      <c r="L500" s="2"/>
      <c r="M500" s="2"/>
      <c r="N500" s="2"/>
      <c r="O500" s="2"/>
      <c r="P500" s="2"/>
      <c r="Q500" s="2"/>
      <c r="R500" s="2"/>
      <c r="S500" s="2"/>
      <c r="T500" s="2"/>
      <c r="U500" s="2"/>
      <c r="V500" s="2"/>
      <c r="W500" s="2"/>
      <c r="X500" s="2"/>
      <c r="Y500" s="2"/>
      <c r="Z500" s="2"/>
    </row>
    <row r="501" spans="1:26" ht="13" x14ac:dyDescent="0.15">
      <c r="A501" s="11" t="s">
        <v>1798</v>
      </c>
      <c r="B501" s="37">
        <v>-0.24042626384181401</v>
      </c>
      <c r="C501" s="41">
        <v>2.3593831441038202E-18</v>
      </c>
      <c r="D501" s="41">
        <v>5.1569374435412103E-17</v>
      </c>
      <c r="E501" s="17" t="s">
        <v>53942</v>
      </c>
      <c r="F501" s="2"/>
      <c r="G501" s="2"/>
      <c r="H501" s="2"/>
      <c r="I501" s="2"/>
      <c r="J501" s="2"/>
      <c r="K501" s="2"/>
      <c r="L501" s="2"/>
      <c r="M501" s="2"/>
      <c r="N501" s="2"/>
      <c r="O501" s="2"/>
      <c r="P501" s="2"/>
      <c r="Q501" s="2"/>
      <c r="R501" s="2"/>
      <c r="S501" s="2"/>
      <c r="T501" s="2"/>
      <c r="U501" s="2"/>
      <c r="V501" s="2"/>
      <c r="W501" s="2"/>
      <c r="X501" s="2"/>
      <c r="Y501" s="2"/>
      <c r="Z501" s="2"/>
    </row>
    <row r="502" spans="1:26" ht="13" x14ac:dyDescent="0.15">
      <c r="A502" s="11" t="s">
        <v>1801</v>
      </c>
      <c r="B502" s="37">
        <v>2.71859713631089E-2</v>
      </c>
      <c r="C502" s="41">
        <v>0.33017360023516001</v>
      </c>
      <c r="D502" s="41">
        <v>0.45683705658429802</v>
      </c>
      <c r="E502" s="17" t="s">
        <v>53941</v>
      </c>
      <c r="F502" s="2"/>
      <c r="G502" s="2"/>
      <c r="H502" s="2"/>
      <c r="I502" s="2"/>
      <c r="J502" s="2"/>
      <c r="K502" s="2"/>
      <c r="L502" s="2"/>
      <c r="M502" s="2"/>
      <c r="N502" s="2"/>
      <c r="O502" s="2"/>
      <c r="P502" s="2"/>
      <c r="Q502" s="2"/>
      <c r="R502" s="2"/>
      <c r="S502" s="2"/>
      <c r="T502" s="2"/>
      <c r="U502" s="2"/>
      <c r="V502" s="2"/>
      <c r="W502" s="2"/>
      <c r="X502" s="2"/>
      <c r="Y502" s="2"/>
      <c r="Z502" s="2"/>
    </row>
    <row r="503" spans="1:26" ht="13" x14ac:dyDescent="0.15">
      <c r="A503" s="11" t="s">
        <v>1804</v>
      </c>
      <c r="B503" s="37">
        <v>-4.8140764646963603E-2</v>
      </c>
      <c r="C503" s="41">
        <v>8.4524272331753497E-2</v>
      </c>
      <c r="D503" s="41">
        <v>0.153474115970273</v>
      </c>
      <c r="E503" s="17" t="s">
        <v>53941</v>
      </c>
      <c r="F503" s="2"/>
      <c r="G503" s="2"/>
      <c r="H503" s="2"/>
      <c r="I503" s="2"/>
      <c r="J503" s="2"/>
      <c r="K503" s="2"/>
      <c r="L503" s="2"/>
      <c r="M503" s="2"/>
      <c r="N503" s="2"/>
      <c r="O503" s="2"/>
      <c r="P503" s="2"/>
      <c r="Q503" s="2"/>
      <c r="R503" s="2"/>
      <c r="S503" s="2"/>
      <c r="T503" s="2"/>
      <c r="U503" s="2"/>
      <c r="V503" s="2"/>
      <c r="W503" s="2"/>
      <c r="X503" s="2"/>
      <c r="Y503" s="2"/>
      <c r="Z503" s="2"/>
    </row>
    <row r="504" spans="1:26" ht="13" x14ac:dyDescent="0.15">
      <c r="A504" s="11" t="s">
        <v>1807</v>
      </c>
      <c r="B504" s="37">
        <v>-4.4476068424658503E-2</v>
      </c>
      <c r="C504" s="41">
        <v>0.11103327409416</v>
      </c>
      <c r="D504" s="41">
        <v>0.19110345043915</v>
      </c>
      <c r="E504" s="17" t="s">
        <v>53941</v>
      </c>
      <c r="F504" s="2"/>
      <c r="G504" s="2"/>
      <c r="H504" s="2"/>
      <c r="I504" s="2"/>
      <c r="J504" s="2"/>
      <c r="K504" s="2"/>
      <c r="L504" s="2"/>
      <c r="M504" s="2"/>
      <c r="N504" s="2"/>
      <c r="O504" s="2"/>
      <c r="P504" s="2"/>
      <c r="Q504" s="2"/>
      <c r="R504" s="2"/>
      <c r="S504" s="2"/>
      <c r="T504" s="2"/>
      <c r="U504" s="2"/>
      <c r="V504" s="2"/>
      <c r="W504" s="2"/>
      <c r="X504" s="2"/>
      <c r="Y504" s="2"/>
      <c r="Z504" s="2"/>
    </row>
    <row r="505" spans="1:26" ht="13" x14ac:dyDescent="0.15">
      <c r="A505" s="11" t="s">
        <v>1810</v>
      </c>
      <c r="B505" s="37">
        <v>-2.15804008259349E-2</v>
      </c>
      <c r="C505" s="41">
        <v>0.43956525894166298</v>
      </c>
      <c r="D505" s="41">
        <v>0.56590620360647303</v>
      </c>
      <c r="E505" s="17" t="s">
        <v>53941</v>
      </c>
      <c r="F505" s="2"/>
      <c r="G505" s="2"/>
      <c r="H505" s="2"/>
      <c r="I505" s="2"/>
      <c r="J505" s="2"/>
      <c r="K505" s="2"/>
      <c r="L505" s="2"/>
      <c r="M505" s="2"/>
      <c r="N505" s="2"/>
      <c r="O505" s="2"/>
      <c r="P505" s="2"/>
      <c r="Q505" s="2"/>
      <c r="R505" s="2"/>
      <c r="S505" s="2"/>
      <c r="T505" s="2"/>
      <c r="U505" s="2"/>
      <c r="V505" s="2"/>
      <c r="W505" s="2"/>
      <c r="X505" s="2"/>
      <c r="Y505" s="2"/>
      <c r="Z505" s="2"/>
    </row>
    <row r="506" spans="1:26" ht="13" x14ac:dyDescent="0.15">
      <c r="A506" s="11" t="s">
        <v>1813</v>
      </c>
      <c r="B506" s="37">
        <v>-7.3871099881136597E-3</v>
      </c>
      <c r="C506" s="41">
        <v>0.79135547193385603</v>
      </c>
      <c r="D506" s="41">
        <v>0.85202605811545196</v>
      </c>
      <c r="E506" s="17" t="s">
        <v>53941</v>
      </c>
      <c r="F506" s="2"/>
      <c r="G506" s="2"/>
      <c r="H506" s="2"/>
      <c r="I506" s="2"/>
      <c r="J506" s="2"/>
      <c r="K506" s="2"/>
      <c r="L506" s="2"/>
      <c r="M506" s="2"/>
      <c r="N506" s="2"/>
      <c r="O506" s="2"/>
      <c r="P506" s="2"/>
      <c r="Q506" s="2"/>
      <c r="R506" s="2"/>
      <c r="S506" s="2"/>
      <c r="T506" s="2"/>
      <c r="U506" s="2"/>
      <c r="V506" s="2"/>
      <c r="W506" s="2"/>
      <c r="X506" s="2"/>
      <c r="Y506" s="2"/>
      <c r="Z506" s="2"/>
    </row>
    <row r="507" spans="1:26" ht="13" x14ac:dyDescent="0.15">
      <c r="A507" s="11" t="s">
        <v>1815</v>
      </c>
      <c r="B507" s="37">
        <v>-4.8201067281043099E-2</v>
      </c>
      <c r="C507" s="41">
        <v>8.4135147141736699E-2</v>
      </c>
      <c r="D507" s="41">
        <v>0.15315020209206501</v>
      </c>
      <c r="E507" s="17" t="s">
        <v>53941</v>
      </c>
      <c r="F507" s="2"/>
      <c r="G507" s="2"/>
      <c r="H507" s="2"/>
      <c r="I507" s="2"/>
      <c r="J507" s="2"/>
      <c r="K507" s="2"/>
      <c r="L507" s="2"/>
      <c r="M507" s="2"/>
      <c r="N507" s="2"/>
      <c r="O507" s="2"/>
      <c r="P507" s="2"/>
      <c r="Q507" s="2"/>
      <c r="R507" s="2"/>
      <c r="S507" s="2"/>
      <c r="T507" s="2"/>
      <c r="U507" s="2"/>
      <c r="V507" s="2"/>
      <c r="W507" s="2"/>
      <c r="X507" s="2"/>
      <c r="Y507" s="2"/>
      <c r="Z507" s="2"/>
    </row>
    <row r="508" spans="1:26" ht="13" x14ac:dyDescent="0.15">
      <c r="A508" s="11" t="s">
        <v>1817</v>
      </c>
      <c r="B508" s="37">
        <v>-6.7570522398122099E-2</v>
      </c>
      <c r="C508" s="41">
        <v>1.54096549291514E-2</v>
      </c>
      <c r="D508" s="41">
        <v>3.60095392918355E-2</v>
      </c>
      <c r="E508" s="17" t="s">
        <v>53942</v>
      </c>
      <c r="F508" s="2"/>
      <c r="G508" s="2"/>
      <c r="H508" s="2"/>
      <c r="I508" s="2"/>
      <c r="J508" s="2"/>
      <c r="K508" s="2"/>
      <c r="L508" s="2"/>
      <c r="M508" s="2"/>
      <c r="N508" s="2"/>
      <c r="O508" s="2"/>
      <c r="P508" s="2"/>
      <c r="Q508" s="2"/>
      <c r="R508" s="2"/>
      <c r="S508" s="2"/>
      <c r="T508" s="2"/>
      <c r="U508" s="2"/>
      <c r="V508" s="2"/>
      <c r="W508" s="2"/>
      <c r="X508" s="2"/>
      <c r="Y508" s="2"/>
      <c r="Z508" s="2"/>
    </row>
    <row r="509" spans="1:26" ht="13" x14ac:dyDescent="0.15">
      <c r="A509" s="11" t="s">
        <v>1820</v>
      </c>
      <c r="B509" s="37">
        <v>9.2743098796975801E-2</v>
      </c>
      <c r="C509" s="41">
        <v>8.7317305534688298E-4</v>
      </c>
      <c r="D509" s="41">
        <v>2.78497614573628E-3</v>
      </c>
      <c r="E509" s="17" t="s">
        <v>53942</v>
      </c>
      <c r="F509" s="2"/>
      <c r="G509" s="2"/>
      <c r="H509" s="2"/>
      <c r="I509" s="2"/>
      <c r="J509" s="2"/>
      <c r="K509" s="2"/>
      <c r="L509" s="2"/>
      <c r="M509" s="2"/>
      <c r="N509" s="2"/>
      <c r="O509" s="2"/>
      <c r="P509" s="2"/>
      <c r="Q509" s="2"/>
      <c r="R509" s="2"/>
      <c r="S509" s="2"/>
      <c r="T509" s="2"/>
      <c r="U509" s="2"/>
      <c r="V509" s="2"/>
      <c r="W509" s="2"/>
      <c r="X509" s="2"/>
      <c r="Y509" s="2"/>
      <c r="Z509" s="2"/>
    </row>
    <row r="510" spans="1:26" ht="13" x14ac:dyDescent="0.15">
      <c r="A510" s="11" t="s">
        <v>1822</v>
      </c>
      <c r="B510" s="37">
        <v>0.11621414284152699</v>
      </c>
      <c r="C510" s="41">
        <v>2.96655030829691E-5</v>
      </c>
      <c r="D510" s="41">
        <v>1.3206373271392201E-4</v>
      </c>
      <c r="E510" s="17" t="s">
        <v>53942</v>
      </c>
      <c r="F510" s="2"/>
      <c r="G510" s="2"/>
      <c r="H510" s="2"/>
      <c r="I510" s="2"/>
      <c r="J510" s="2"/>
      <c r="K510" s="2"/>
      <c r="L510" s="2"/>
      <c r="M510" s="2"/>
      <c r="N510" s="2"/>
      <c r="O510" s="2"/>
      <c r="P510" s="2"/>
      <c r="Q510" s="2"/>
      <c r="R510" s="2"/>
      <c r="S510" s="2"/>
      <c r="T510" s="2"/>
      <c r="U510" s="2"/>
      <c r="V510" s="2"/>
      <c r="W510" s="2"/>
      <c r="X510" s="2"/>
      <c r="Y510" s="2"/>
      <c r="Z510" s="2"/>
    </row>
    <row r="511" spans="1:26" ht="13" x14ac:dyDescent="0.15">
      <c r="A511" s="11" t="s">
        <v>1824</v>
      </c>
      <c r="B511" s="37">
        <v>8.0092390622025306E-2</v>
      </c>
      <c r="C511" s="41">
        <v>4.0674121177001104E-3</v>
      </c>
      <c r="D511" s="41">
        <v>1.11757722364406E-2</v>
      </c>
      <c r="E511" s="17" t="s">
        <v>53942</v>
      </c>
      <c r="F511" s="2"/>
      <c r="G511" s="2"/>
      <c r="H511" s="2"/>
      <c r="I511" s="2"/>
      <c r="J511" s="2"/>
      <c r="K511" s="2"/>
      <c r="L511" s="2"/>
      <c r="M511" s="2"/>
      <c r="N511" s="2"/>
      <c r="O511" s="2"/>
      <c r="P511" s="2"/>
      <c r="Q511" s="2"/>
      <c r="R511" s="2"/>
      <c r="S511" s="2"/>
      <c r="T511" s="2"/>
      <c r="U511" s="2"/>
      <c r="V511" s="2"/>
      <c r="W511" s="2"/>
      <c r="X511" s="2"/>
      <c r="Y511" s="2"/>
      <c r="Z511" s="2"/>
    </row>
    <row r="512" spans="1:26" ht="13" x14ac:dyDescent="0.15">
      <c r="A512" s="11" t="s">
        <v>1826</v>
      </c>
      <c r="B512" s="37">
        <v>-1.51300880249059E-3</v>
      </c>
      <c r="C512" s="41">
        <v>0.95678863330821995</v>
      </c>
      <c r="D512" s="41">
        <v>0.97457964640033101</v>
      </c>
      <c r="E512" s="17" t="s">
        <v>53941</v>
      </c>
      <c r="F512" s="2"/>
      <c r="G512" s="2"/>
      <c r="H512" s="2"/>
      <c r="I512" s="2"/>
      <c r="J512" s="2"/>
      <c r="K512" s="2"/>
      <c r="L512" s="2"/>
      <c r="M512" s="2"/>
      <c r="N512" s="2"/>
      <c r="O512" s="2"/>
      <c r="P512" s="2"/>
      <c r="Q512" s="2"/>
      <c r="R512" s="2"/>
      <c r="S512" s="2"/>
      <c r="T512" s="2"/>
      <c r="U512" s="2"/>
      <c r="V512" s="2"/>
      <c r="W512" s="2"/>
      <c r="X512" s="2"/>
      <c r="Y512" s="2"/>
      <c r="Z512" s="2"/>
    </row>
    <row r="513" spans="1:26" ht="13" x14ac:dyDescent="0.15">
      <c r="A513" s="11" t="s">
        <v>1829</v>
      </c>
      <c r="B513" s="37">
        <v>-4.9171847555363198E-2</v>
      </c>
      <c r="C513" s="41">
        <v>7.8067841008205394E-2</v>
      </c>
      <c r="D513" s="41">
        <v>0.14363494544990699</v>
      </c>
      <c r="E513" s="17" t="s">
        <v>53941</v>
      </c>
      <c r="F513" s="2"/>
      <c r="G513" s="2"/>
      <c r="H513" s="2"/>
      <c r="I513" s="2"/>
      <c r="J513" s="2"/>
      <c r="K513" s="2"/>
      <c r="L513" s="2"/>
      <c r="M513" s="2"/>
      <c r="N513" s="2"/>
      <c r="O513" s="2"/>
      <c r="P513" s="2"/>
      <c r="Q513" s="2"/>
      <c r="R513" s="2"/>
      <c r="S513" s="2"/>
      <c r="T513" s="2"/>
      <c r="U513" s="2"/>
      <c r="V513" s="2"/>
      <c r="W513" s="2"/>
      <c r="X513" s="2"/>
      <c r="Y513" s="2"/>
      <c r="Z513" s="2"/>
    </row>
    <row r="514" spans="1:26" ht="13" x14ac:dyDescent="0.15">
      <c r="A514" s="11" t="s">
        <v>1831</v>
      </c>
      <c r="B514" s="37">
        <v>4.2973714594345597E-2</v>
      </c>
      <c r="C514" s="41">
        <v>0.123636813774333</v>
      </c>
      <c r="D514" s="41">
        <v>0.20880650428220199</v>
      </c>
      <c r="E514" s="17" t="s">
        <v>53941</v>
      </c>
      <c r="F514" s="2"/>
      <c r="G514" s="2"/>
      <c r="H514" s="2"/>
      <c r="I514" s="2"/>
      <c r="J514" s="2"/>
      <c r="K514" s="2"/>
      <c r="L514" s="2"/>
      <c r="M514" s="2"/>
      <c r="N514" s="2"/>
      <c r="O514" s="2"/>
      <c r="P514" s="2"/>
      <c r="Q514" s="2"/>
      <c r="R514" s="2"/>
      <c r="S514" s="2"/>
      <c r="T514" s="2"/>
      <c r="U514" s="2"/>
      <c r="V514" s="2"/>
      <c r="W514" s="2"/>
      <c r="X514" s="2"/>
      <c r="Y514" s="2"/>
      <c r="Z514" s="2"/>
    </row>
    <row r="515" spans="1:26" ht="13" x14ac:dyDescent="0.15">
      <c r="A515" s="11" t="s">
        <v>1834</v>
      </c>
      <c r="B515" s="37">
        <v>1.1952319043790601E-2</v>
      </c>
      <c r="C515" s="41">
        <v>0.66861336069336796</v>
      </c>
      <c r="D515" s="41">
        <v>0.76338967884105202</v>
      </c>
      <c r="E515" s="17" t="s">
        <v>53941</v>
      </c>
      <c r="F515" s="2"/>
      <c r="G515" s="2"/>
      <c r="H515" s="2"/>
      <c r="I515" s="2"/>
      <c r="J515" s="2"/>
      <c r="K515" s="2"/>
      <c r="L515" s="2"/>
      <c r="M515" s="2"/>
      <c r="N515" s="2"/>
      <c r="O515" s="2"/>
      <c r="P515" s="2"/>
      <c r="Q515" s="2"/>
      <c r="R515" s="2"/>
      <c r="S515" s="2"/>
      <c r="T515" s="2"/>
      <c r="U515" s="2"/>
      <c r="V515" s="2"/>
      <c r="W515" s="2"/>
      <c r="X515" s="2"/>
      <c r="Y515" s="2"/>
      <c r="Z515" s="2"/>
    </row>
    <row r="516" spans="1:26" ht="13" x14ac:dyDescent="0.15">
      <c r="A516" s="11" t="s">
        <v>1835</v>
      </c>
      <c r="B516" s="37">
        <v>0.30459082723723602</v>
      </c>
      <c r="C516" s="41">
        <v>5.4297987663349203E-29</v>
      </c>
      <c r="D516" s="41">
        <v>3.5873693213035502E-27</v>
      </c>
      <c r="E516" s="17" t="s">
        <v>53942</v>
      </c>
      <c r="F516" s="2"/>
      <c r="G516" s="2"/>
      <c r="H516" s="2"/>
      <c r="I516" s="2"/>
      <c r="J516" s="2"/>
      <c r="K516" s="2"/>
      <c r="L516" s="2"/>
      <c r="M516" s="2"/>
      <c r="N516" s="2"/>
      <c r="O516" s="2"/>
      <c r="P516" s="2"/>
      <c r="Q516" s="2"/>
      <c r="R516" s="2"/>
      <c r="S516" s="2"/>
      <c r="T516" s="2"/>
      <c r="U516" s="2"/>
      <c r="V516" s="2"/>
      <c r="W516" s="2"/>
      <c r="X516" s="2"/>
      <c r="Y516" s="2"/>
      <c r="Z516" s="2"/>
    </row>
    <row r="517" spans="1:26" ht="13" x14ac:dyDescent="0.15">
      <c r="A517" s="11" t="s">
        <v>1838</v>
      </c>
      <c r="B517" s="37">
        <v>-7.1620553928682107E-2</v>
      </c>
      <c r="C517" s="41">
        <v>1.02235661573043E-2</v>
      </c>
      <c r="D517" s="41">
        <v>2.5207724189383902E-2</v>
      </c>
      <c r="E517" s="17" t="s">
        <v>53942</v>
      </c>
      <c r="F517" s="2"/>
      <c r="G517" s="2"/>
      <c r="H517" s="2"/>
      <c r="I517" s="2"/>
      <c r="J517" s="2"/>
      <c r="K517" s="2"/>
      <c r="L517" s="2"/>
      <c r="M517" s="2"/>
      <c r="N517" s="2"/>
      <c r="O517" s="2"/>
      <c r="P517" s="2"/>
      <c r="Q517" s="2"/>
      <c r="R517" s="2"/>
      <c r="S517" s="2"/>
      <c r="T517" s="2"/>
      <c r="U517" s="2"/>
      <c r="V517" s="2"/>
      <c r="W517" s="2"/>
      <c r="X517" s="2"/>
      <c r="Y517" s="2"/>
      <c r="Z517" s="2"/>
    </row>
    <row r="518" spans="1:26" ht="13" x14ac:dyDescent="0.15">
      <c r="A518" s="11" t="s">
        <v>1841</v>
      </c>
      <c r="B518" s="37">
        <v>0.10616397600248</v>
      </c>
      <c r="C518" s="41">
        <v>1.37443144068969E-4</v>
      </c>
      <c r="D518" s="41">
        <v>5.37025833075933E-4</v>
      </c>
      <c r="E518" s="17" t="s">
        <v>53942</v>
      </c>
      <c r="F518" s="2"/>
      <c r="G518" s="2"/>
      <c r="H518" s="2"/>
      <c r="I518" s="2"/>
      <c r="J518" s="2"/>
      <c r="K518" s="2"/>
      <c r="L518" s="2"/>
      <c r="M518" s="2"/>
      <c r="N518" s="2"/>
      <c r="O518" s="2"/>
      <c r="P518" s="2"/>
      <c r="Q518" s="2"/>
      <c r="R518" s="2"/>
      <c r="S518" s="2"/>
      <c r="T518" s="2"/>
      <c r="U518" s="2"/>
      <c r="V518" s="2"/>
      <c r="W518" s="2"/>
      <c r="X518" s="2"/>
      <c r="Y518" s="2"/>
      <c r="Z518" s="2"/>
    </row>
    <row r="519" spans="1:26" ht="13" x14ac:dyDescent="0.15">
      <c r="A519" s="11" t="s">
        <v>1843</v>
      </c>
      <c r="B519" s="37">
        <v>0.127392827708356</v>
      </c>
      <c r="C519" s="41">
        <v>4.6304805893880603E-6</v>
      </c>
      <c r="D519" s="41">
        <v>2.3951614009521499E-5</v>
      </c>
      <c r="E519" s="17" t="s">
        <v>53942</v>
      </c>
      <c r="F519" s="2"/>
      <c r="G519" s="2"/>
      <c r="H519" s="2"/>
      <c r="I519" s="2"/>
      <c r="J519" s="2"/>
      <c r="K519" s="2"/>
      <c r="L519" s="2"/>
      <c r="M519" s="2"/>
      <c r="N519" s="2"/>
      <c r="O519" s="2"/>
      <c r="P519" s="2"/>
      <c r="Q519" s="2"/>
      <c r="R519" s="2"/>
      <c r="S519" s="2"/>
      <c r="T519" s="2"/>
      <c r="U519" s="2"/>
      <c r="V519" s="2"/>
      <c r="W519" s="2"/>
      <c r="X519" s="2"/>
      <c r="Y519" s="2"/>
      <c r="Z519" s="2"/>
    </row>
    <row r="520" spans="1:26" ht="13" x14ac:dyDescent="0.15">
      <c r="A520" s="11" t="s">
        <v>1845</v>
      </c>
      <c r="B520" s="37">
        <v>-4.7575075920795098E-3</v>
      </c>
      <c r="C520" s="41">
        <v>0.864713756472408</v>
      </c>
      <c r="D520" s="41">
        <v>0.90685210879765898</v>
      </c>
      <c r="E520" s="17" t="s">
        <v>53941</v>
      </c>
      <c r="F520" s="2"/>
      <c r="G520" s="2"/>
      <c r="H520" s="2"/>
      <c r="I520" s="2"/>
      <c r="J520" s="2"/>
      <c r="K520" s="2"/>
      <c r="L520" s="2"/>
      <c r="M520" s="2"/>
      <c r="N520" s="2"/>
      <c r="O520" s="2"/>
      <c r="P520" s="2"/>
      <c r="Q520" s="2"/>
      <c r="R520" s="2"/>
      <c r="S520" s="2"/>
      <c r="T520" s="2"/>
      <c r="U520" s="2"/>
      <c r="V520" s="2"/>
      <c r="W520" s="2"/>
      <c r="X520" s="2"/>
      <c r="Y520" s="2"/>
      <c r="Z520" s="2"/>
    </row>
    <row r="521" spans="1:26" ht="13" x14ac:dyDescent="0.15">
      <c r="A521" s="11" t="s">
        <v>1848</v>
      </c>
      <c r="B521" s="37">
        <v>4.5680238624751797E-2</v>
      </c>
      <c r="C521" s="41">
        <v>0.101681544288399</v>
      </c>
      <c r="D521" s="41">
        <v>0.17849531959322301</v>
      </c>
      <c r="E521" s="17" t="s">
        <v>53941</v>
      </c>
      <c r="F521" s="2"/>
      <c r="G521" s="2"/>
      <c r="H521" s="2"/>
      <c r="I521" s="2"/>
      <c r="J521" s="2"/>
      <c r="K521" s="2"/>
      <c r="L521" s="2"/>
      <c r="M521" s="2"/>
      <c r="N521" s="2"/>
      <c r="O521" s="2"/>
      <c r="P521" s="2"/>
      <c r="Q521" s="2"/>
      <c r="R521" s="2"/>
      <c r="S521" s="2"/>
      <c r="T521" s="2"/>
      <c r="U521" s="2"/>
      <c r="V521" s="2"/>
      <c r="W521" s="2"/>
      <c r="X521" s="2"/>
      <c r="Y521" s="2"/>
      <c r="Z521" s="2"/>
    </row>
    <row r="522" spans="1:26" ht="13" x14ac:dyDescent="0.15">
      <c r="A522" s="11" t="s">
        <v>1851</v>
      </c>
      <c r="B522" s="37">
        <v>-0.113108300906146</v>
      </c>
      <c r="C522" s="41">
        <v>4.8304519479887401E-5</v>
      </c>
      <c r="D522" s="41">
        <v>2.0529420778952101E-4</v>
      </c>
      <c r="E522" s="17" t="s">
        <v>53942</v>
      </c>
      <c r="F522" s="2"/>
      <c r="G522" s="2"/>
      <c r="H522" s="2"/>
      <c r="I522" s="2"/>
      <c r="J522" s="2"/>
      <c r="K522" s="2"/>
      <c r="L522" s="2"/>
      <c r="M522" s="2"/>
      <c r="N522" s="2"/>
      <c r="O522" s="2"/>
      <c r="P522" s="2"/>
      <c r="Q522" s="2"/>
      <c r="R522" s="2"/>
      <c r="S522" s="2"/>
      <c r="T522" s="2"/>
      <c r="U522" s="2"/>
      <c r="V522" s="2"/>
      <c r="W522" s="2"/>
      <c r="X522" s="2"/>
      <c r="Y522" s="2"/>
      <c r="Z522" s="2"/>
    </row>
    <row r="523" spans="1:26" ht="13" x14ac:dyDescent="0.15">
      <c r="A523" s="11" t="s">
        <v>53960</v>
      </c>
      <c r="B523" s="37">
        <v>5.7801707193944098E-2</v>
      </c>
      <c r="C523" s="41">
        <v>3.8290853978065802E-2</v>
      </c>
      <c r="D523" s="41">
        <v>7.8934285182312797E-2</v>
      </c>
      <c r="E523" s="17" t="s">
        <v>53943</v>
      </c>
      <c r="F523" s="2"/>
      <c r="G523" s="2"/>
      <c r="H523" s="2"/>
      <c r="I523" s="2"/>
      <c r="J523" s="2"/>
      <c r="K523" s="2"/>
      <c r="L523" s="2"/>
      <c r="M523" s="2"/>
      <c r="N523" s="2"/>
      <c r="O523" s="2"/>
      <c r="P523" s="2"/>
      <c r="Q523" s="2"/>
      <c r="R523" s="2"/>
      <c r="S523" s="2"/>
      <c r="T523" s="2"/>
      <c r="U523" s="2"/>
      <c r="V523" s="2"/>
      <c r="W523" s="2"/>
      <c r="X523" s="2"/>
      <c r="Y523" s="2"/>
      <c r="Z523" s="2"/>
    </row>
    <row r="524" spans="1:26" ht="13" x14ac:dyDescent="0.15">
      <c r="A524" s="11" t="s">
        <v>1854</v>
      </c>
      <c r="B524" s="37">
        <v>0.14246343963987701</v>
      </c>
      <c r="C524" s="41">
        <v>2.9271318008179699E-7</v>
      </c>
      <c r="D524" s="41">
        <v>1.8181991762773099E-6</v>
      </c>
      <c r="E524" s="17" t="s">
        <v>53942</v>
      </c>
      <c r="F524" s="2"/>
      <c r="G524" s="2"/>
      <c r="H524" s="2"/>
      <c r="I524" s="2"/>
      <c r="J524" s="2"/>
      <c r="K524" s="2"/>
      <c r="L524" s="2"/>
      <c r="M524" s="2"/>
      <c r="N524" s="2"/>
      <c r="O524" s="2"/>
      <c r="P524" s="2"/>
      <c r="Q524" s="2"/>
      <c r="R524" s="2"/>
      <c r="S524" s="2"/>
      <c r="T524" s="2"/>
      <c r="U524" s="2"/>
      <c r="V524" s="2"/>
      <c r="W524" s="2"/>
      <c r="X524" s="2"/>
      <c r="Y524" s="2"/>
      <c r="Z524" s="2"/>
    </row>
    <row r="525" spans="1:26" ht="13" x14ac:dyDescent="0.15">
      <c r="A525" s="11" t="s">
        <v>1856</v>
      </c>
      <c r="B525" s="37">
        <v>-4.6811024342147803E-2</v>
      </c>
      <c r="C525" s="41">
        <v>9.3480625708560902E-2</v>
      </c>
      <c r="D525" s="41">
        <v>0.166308555039649</v>
      </c>
      <c r="E525" s="17" t="s">
        <v>53941</v>
      </c>
      <c r="F525" s="2"/>
      <c r="G525" s="2"/>
      <c r="H525" s="2"/>
      <c r="I525" s="2"/>
      <c r="J525" s="2"/>
      <c r="K525" s="2"/>
      <c r="L525" s="2"/>
      <c r="M525" s="2"/>
      <c r="N525" s="2"/>
      <c r="O525" s="2"/>
      <c r="P525" s="2"/>
      <c r="Q525" s="2"/>
      <c r="R525" s="2"/>
      <c r="S525" s="2"/>
      <c r="T525" s="2"/>
      <c r="U525" s="2"/>
      <c r="V525" s="2"/>
      <c r="W525" s="2"/>
      <c r="X525" s="2"/>
      <c r="Y525" s="2"/>
      <c r="Z525" s="2"/>
    </row>
    <row r="526" spans="1:26" ht="13" x14ac:dyDescent="0.15">
      <c r="A526" s="11" t="s">
        <v>1859</v>
      </c>
      <c r="B526" s="37">
        <v>-4.4230673434446699E-2</v>
      </c>
      <c r="C526" s="41">
        <v>0.113019754334126</v>
      </c>
      <c r="D526" s="41">
        <v>0.19394830333488999</v>
      </c>
      <c r="E526" s="17" t="s">
        <v>53941</v>
      </c>
      <c r="F526" s="2"/>
      <c r="G526" s="2"/>
      <c r="H526" s="2"/>
      <c r="I526" s="2"/>
      <c r="J526" s="2"/>
      <c r="K526" s="2"/>
      <c r="L526" s="2"/>
      <c r="M526" s="2"/>
      <c r="N526" s="2"/>
      <c r="O526" s="2"/>
      <c r="P526" s="2"/>
      <c r="Q526" s="2"/>
      <c r="R526" s="2"/>
      <c r="S526" s="2"/>
      <c r="T526" s="2"/>
      <c r="U526" s="2"/>
      <c r="V526" s="2"/>
      <c r="W526" s="2"/>
      <c r="X526" s="2"/>
      <c r="Y526" s="2"/>
      <c r="Z526" s="2"/>
    </row>
    <row r="527" spans="1:26" ht="13" x14ac:dyDescent="0.15">
      <c r="A527" s="11" t="s">
        <v>1862</v>
      </c>
      <c r="B527" s="37">
        <v>-3.9252150568050502E-2</v>
      </c>
      <c r="C527" s="41">
        <v>0.15965276096703401</v>
      </c>
      <c r="D527" s="41">
        <v>0.25705607848097201</v>
      </c>
      <c r="E527" s="17" t="s">
        <v>53941</v>
      </c>
      <c r="F527" s="2"/>
      <c r="G527" s="2"/>
      <c r="H527" s="2"/>
      <c r="I527" s="2"/>
      <c r="J527" s="2"/>
      <c r="K527" s="2"/>
      <c r="L527" s="2"/>
      <c r="M527" s="2"/>
      <c r="N527" s="2"/>
      <c r="O527" s="2"/>
      <c r="P527" s="2"/>
      <c r="Q527" s="2"/>
      <c r="R527" s="2"/>
      <c r="S527" s="2"/>
      <c r="T527" s="2"/>
      <c r="U527" s="2"/>
      <c r="V527" s="2"/>
      <c r="W527" s="2"/>
      <c r="X527" s="2"/>
      <c r="Y527" s="2"/>
      <c r="Z527" s="2"/>
    </row>
    <row r="528" spans="1:26" ht="13" x14ac:dyDescent="0.15">
      <c r="A528" s="11" t="s">
        <v>1865</v>
      </c>
      <c r="B528" s="37">
        <v>-0.30657969207011998</v>
      </c>
      <c r="C528" s="41">
        <v>2.2828270606460399E-29</v>
      </c>
      <c r="D528" s="41">
        <v>1.5800424441185799E-27</v>
      </c>
      <c r="E528" s="17" t="s">
        <v>53942</v>
      </c>
      <c r="F528" s="2"/>
      <c r="G528" s="2"/>
      <c r="H528" s="2"/>
      <c r="I528" s="2"/>
      <c r="J528" s="2"/>
      <c r="K528" s="2"/>
      <c r="L528" s="2"/>
      <c r="M528" s="2"/>
      <c r="N528" s="2"/>
      <c r="O528" s="2"/>
      <c r="P528" s="2"/>
      <c r="Q528" s="2"/>
      <c r="R528" s="2"/>
      <c r="S528" s="2"/>
      <c r="T528" s="2"/>
      <c r="U528" s="2"/>
      <c r="V528" s="2"/>
      <c r="W528" s="2"/>
      <c r="X528" s="2"/>
      <c r="Y528" s="2"/>
      <c r="Z528" s="2"/>
    </row>
    <row r="529" spans="1:26" ht="13" x14ac:dyDescent="0.15">
      <c r="A529" s="11" t="s">
        <v>1868</v>
      </c>
      <c r="B529" s="37">
        <v>6.0146392256954097E-2</v>
      </c>
      <c r="C529" s="41">
        <v>3.1090285491988601E-2</v>
      </c>
      <c r="D529" s="41">
        <v>6.5826263601755905E-2</v>
      </c>
      <c r="E529" s="17" t="s">
        <v>53943</v>
      </c>
      <c r="F529" s="2"/>
      <c r="G529" s="2"/>
      <c r="H529" s="2"/>
      <c r="I529" s="2"/>
      <c r="J529" s="2"/>
      <c r="K529" s="2"/>
      <c r="L529" s="2"/>
      <c r="M529" s="2"/>
      <c r="N529" s="2"/>
      <c r="O529" s="2"/>
      <c r="P529" s="2"/>
      <c r="Q529" s="2"/>
      <c r="R529" s="2"/>
      <c r="S529" s="2"/>
      <c r="T529" s="2"/>
      <c r="U529" s="2"/>
      <c r="V529" s="2"/>
      <c r="W529" s="2"/>
      <c r="X529" s="2"/>
      <c r="Y529" s="2"/>
      <c r="Z529" s="2"/>
    </row>
    <row r="530" spans="1:26" ht="13" x14ac:dyDescent="0.15">
      <c r="A530" s="11" t="s">
        <v>1871</v>
      </c>
      <c r="B530" s="37">
        <v>-7.8192002143591205E-2</v>
      </c>
      <c r="C530" s="41">
        <v>5.0393525558359402E-3</v>
      </c>
      <c r="D530" s="41">
        <v>1.34274957651834E-2</v>
      </c>
      <c r="E530" s="17" t="s">
        <v>53942</v>
      </c>
      <c r="F530" s="2"/>
      <c r="G530" s="2"/>
      <c r="H530" s="2"/>
      <c r="I530" s="2"/>
      <c r="J530" s="2"/>
      <c r="K530" s="2"/>
      <c r="L530" s="2"/>
      <c r="M530" s="2"/>
      <c r="N530" s="2"/>
      <c r="O530" s="2"/>
      <c r="P530" s="2"/>
      <c r="Q530" s="2"/>
      <c r="R530" s="2"/>
      <c r="S530" s="2"/>
      <c r="T530" s="2"/>
      <c r="U530" s="2"/>
      <c r="V530" s="2"/>
      <c r="W530" s="2"/>
      <c r="X530" s="2"/>
      <c r="Y530" s="2"/>
      <c r="Z530" s="2"/>
    </row>
    <row r="531" spans="1:26" ht="13" x14ac:dyDescent="0.15">
      <c r="A531" s="11" t="s">
        <v>1874</v>
      </c>
      <c r="B531" s="37">
        <v>0.141393912628001</v>
      </c>
      <c r="C531" s="41">
        <v>3.5960008594434301E-7</v>
      </c>
      <c r="D531" s="41">
        <v>2.20075252597938E-6</v>
      </c>
      <c r="E531" s="17" t="s">
        <v>53942</v>
      </c>
      <c r="F531" s="2"/>
      <c r="G531" s="2"/>
      <c r="H531" s="2"/>
      <c r="I531" s="2"/>
      <c r="J531" s="2"/>
      <c r="K531" s="2"/>
      <c r="L531" s="2"/>
      <c r="M531" s="2"/>
      <c r="N531" s="2"/>
      <c r="O531" s="2"/>
      <c r="P531" s="2"/>
      <c r="Q531" s="2"/>
      <c r="R531" s="2"/>
      <c r="S531" s="2"/>
      <c r="T531" s="2"/>
      <c r="U531" s="2"/>
      <c r="V531" s="2"/>
      <c r="W531" s="2"/>
      <c r="X531" s="2"/>
      <c r="Y531" s="2"/>
      <c r="Z531" s="2"/>
    </row>
    <row r="532" spans="1:26" ht="13" x14ac:dyDescent="0.15">
      <c r="A532" s="11" t="s">
        <v>1877</v>
      </c>
      <c r="B532" s="37">
        <v>0.159153770392263</v>
      </c>
      <c r="C532" s="41">
        <v>9.6815512056364892E-9</v>
      </c>
      <c r="D532" s="41">
        <v>7.3676097787396003E-8</v>
      </c>
      <c r="E532" s="17" t="s">
        <v>53942</v>
      </c>
      <c r="F532" s="2"/>
      <c r="G532" s="2"/>
      <c r="H532" s="2"/>
      <c r="I532" s="2"/>
      <c r="J532" s="2"/>
      <c r="K532" s="2"/>
      <c r="L532" s="2"/>
      <c r="M532" s="2"/>
      <c r="N532" s="2"/>
      <c r="O532" s="2"/>
      <c r="P532" s="2"/>
      <c r="Q532" s="2"/>
      <c r="R532" s="2"/>
      <c r="S532" s="2"/>
      <c r="T532" s="2"/>
      <c r="U532" s="2"/>
      <c r="V532" s="2"/>
      <c r="W532" s="2"/>
      <c r="X532" s="2"/>
      <c r="Y532" s="2"/>
      <c r="Z532" s="2"/>
    </row>
    <row r="533" spans="1:26" ht="13" x14ac:dyDescent="0.15">
      <c r="A533" s="11" t="s">
        <v>1880</v>
      </c>
      <c r="B533" s="37">
        <v>0.13474467631012901</v>
      </c>
      <c r="C533" s="41">
        <v>1.2496386815272701E-6</v>
      </c>
      <c r="D533" s="41">
        <v>7.0675090412447398E-6</v>
      </c>
      <c r="E533" s="17" t="s">
        <v>53942</v>
      </c>
      <c r="F533" s="2"/>
      <c r="G533" s="2"/>
      <c r="H533" s="2"/>
      <c r="I533" s="2"/>
      <c r="J533" s="2"/>
      <c r="K533" s="2"/>
      <c r="L533" s="2"/>
      <c r="M533" s="2"/>
      <c r="N533" s="2"/>
      <c r="O533" s="2"/>
      <c r="P533" s="2"/>
      <c r="Q533" s="2"/>
      <c r="R533" s="2"/>
      <c r="S533" s="2"/>
      <c r="T533" s="2"/>
      <c r="U533" s="2"/>
      <c r="V533" s="2"/>
      <c r="W533" s="2"/>
      <c r="X533" s="2"/>
      <c r="Y533" s="2"/>
      <c r="Z533" s="2"/>
    </row>
    <row r="534" spans="1:26" ht="13" x14ac:dyDescent="0.15">
      <c r="A534" s="11" t="s">
        <v>1883</v>
      </c>
      <c r="B534" s="37">
        <v>1.07213475808047E-2</v>
      </c>
      <c r="C534" s="41">
        <v>0.70100509487013296</v>
      </c>
      <c r="D534" s="41">
        <v>0.78967450227698799</v>
      </c>
      <c r="E534" s="17" t="s">
        <v>53941</v>
      </c>
      <c r="F534" s="2"/>
      <c r="G534" s="2"/>
      <c r="H534" s="2"/>
      <c r="I534" s="2"/>
      <c r="J534" s="2"/>
      <c r="K534" s="2"/>
      <c r="L534" s="2"/>
      <c r="M534" s="2"/>
      <c r="N534" s="2"/>
      <c r="O534" s="2"/>
      <c r="P534" s="2"/>
      <c r="Q534" s="2"/>
      <c r="R534" s="2"/>
      <c r="S534" s="2"/>
      <c r="T534" s="2"/>
      <c r="U534" s="2"/>
      <c r="V534" s="2"/>
      <c r="W534" s="2"/>
      <c r="X534" s="2"/>
      <c r="Y534" s="2"/>
      <c r="Z534" s="2"/>
    </row>
    <row r="535" spans="1:26" ht="13" x14ac:dyDescent="0.15">
      <c r="A535" s="11" t="s">
        <v>1886</v>
      </c>
      <c r="B535" s="37">
        <v>5.7101255474099999E-2</v>
      </c>
      <c r="C535" s="41">
        <v>4.0699270851698797E-2</v>
      </c>
      <c r="D535" s="41">
        <v>8.3026512537465597E-2</v>
      </c>
      <c r="E535" s="17" t="s">
        <v>53943</v>
      </c>
      <c r="F535" s="2"/>
      <c r="G535" s="2"/>
      <c r="H535" s="2"/>
      <c r="I535" s="2"/>
      <c r="J535" s="2"/>
      <c r="K535" s="2"/>
      <c r="L535" s="2"/>
      <c r="M535" s="2"/>
      <c r="N535" s="2"/>
      <c r="O535" s="2"/>
      <c r="P535" s="2"/>
      <c r="Q535" s="2"/>
      <c r="R535" s="2"/>
      <c r="S535" s="2"/>
      <c r="T535" s="2"/>
      <c r="U535" s="2"/>
      <c r="V535" s="2"/>
      <c r="W535" s="2"/>
      <c r="X535" s="2"/>
      <c r="Y535" s="2"/>
      <c r="Z535" s="2"/>
    </row>
    <row r="536" spans="1:26" ht="13" x14ac:dyDescent="0.15">
      <c r="A536" s="11" t="s">
        <v>1889</v>
      </c>
      <c r="B536" s="37">
        <v>-5.3247776979045203E-2</v>
      </c>
      <c r="C536" s="41">
        <v>5.6357129925461699E-2</v>
      </c>
      <c r="D536" s="41">
        <v>0.109732201402087</v>
      </c>
      <c r="E536" s="17" t="s">
        <v>53941</v>
      </c>
      <c r="F536" s="2"/>
      <c r="G536" s="2"/>
      <c r="H536" s="2"/>
      <c r="I536" s="2"/>
      <c r="J536" s="2"/>
      <c r="K536" s="2"/>
      <c r="L536" s="2"/>
      <c r="M536" s="2"/>
      <c r="N536" s="2"/>
      <c r="O536" s="2"/>
      <c r="P536" s="2"/>
      <c r="Q536" s="2"/>
      <c r="R536" s="2"/>
      <c r="S536" s="2"/>
      <c r="T536" s="2"/>
      <c r="U536" s="2"/>
      <c r="V536" s="2"/>
      <c r="W536" s="2"/>
      <c r="X536" s="2"/>
      <c r="Y536" s="2"/>
      <c r="Z536" s="2"/>
    </row>
    <row r="537" spans="1:26" ht="13" x14ac:dyDescent="0.15">
      <c r="A537" s="11" t="s">
        <v>1892</v>
      </c>
      <c r="B537" s="37">
        <v>-4.5279979810229701E-2</v>
      </c>
      <c r="C537" s="41">
        <v>0.104717888158617</v>
      </c>
      <c r="D537" s="41">
        <v>0.18283177229855899</v>
      </c>
      <c r="E537" s="17" t="s">
        <v>53941</v>
      </c>
      <c r="F537" s="2"/>
      <c r="G537" s="2"/>
      <c r="H537" s="2"/>
      <c r="I537" s="2"/>
      <c r="J537" s="2"/>
      <c r="K537" s="2"/>
      <c r="L537" s="2"/>
      <c r="M537" s="2"/>
      <c r="N537" s="2"/>
      <c r="O537" s="2"/>
      <c r="P537" s="2"/>
      <c r="Q537" s="2"/>
      <c r="R537" s="2"/>
      <c r="S537" s="2"/>
      <c r="T537" s="2"/>
      <c r="U537" s="2"/>
      <c r="V537" s="2"/>
      <c r="W537" s="2"/>
      <c r="X537" s="2"/>
      <c r="Y537" s="2"/>
      <c r="Z537" s="2"/>
    </row>
    <row r="538" spans="1:26" ht="13" x14ac:dyDescent="0.15">
      <c r="A538" s="11" t="s">
        <v>1895</v>
      </c>
      <c r="B538" s="37">
        <v>-9.5189689704067701E-2</v>
      </c>
      <c r="C538" s="41">
        <v>6.3386259233119398E-4</v>
      </c>
      <c r="D538" s="41">
        <v>2.1155436922006602E-3</v>
      </c>
      <c r="E538" s="17" t="s">
        <v>53942</v>
      </c>
      <c r="F538" s="2"/>
      <c r="G538" s="2"/>
      <c r="H538" s="2"/>
      <c r="I538" s="2"/>
      <c r="J538" s="2"/>
      <c r="K538" s="2"/>
      <c r="L538" s="2"/>
      <c r="M538" s="2"/>
      <c r="N538" s="2"/>
      <c r="O538" s="2"/>
      <c r="P538" s="2"/>
      <c r="Q538" s="2"/>
      <c r="R538" s="2"/>
      <c r="S538" s="2"/>
      <c r="T538" s="2"/>
      <c r="U538" s="2"/>
      <c r="V538" s="2"/>
      <c r="W538" s="2"/>
      <c r="X538" s="2"/>
      <c r="Y538" s="2"/>
      <c r="Z538" s="2"/>
    </row>
    <row r="539" spans="1:26" ht="13" x14ac:dyDescent="0.15">
      <c r="A539" s="11" t="s">
        <v>1898</v>
      </c>
      <c r="B539" s="37">
        <v>-0.227748508320646</v>
      </c>
      <c r="C539" s="41">
        <v>1.3971586912592201E-16</v>
      </c>
      <c r="D539" s="41">
        <v>2.52269584813078E-15</v>
      </c>
      <c r="E539" s="17" t="s">
        <v>53942</v>
      </c>
      <c r="F539" s="2"/>
      <c r="G539" s="2"/>
      <c r="H539" s="2"/>
      <c r="I539" s="2"/>
      <c r="J539" s="2"/>
      <c r="K539" s="2"/>
      <c r="L539" s="2"/>
      <c r="M539" s="2"/>
      <c r="N539" s="2"/>
      <c r="O539" s="2"/>
      <c r="P539" s="2"/>
      <c r="Q539" s="2"/>
      <c r="R539" s="2"/>
      <c r="S539" s="2"/>
      <c r="T539" s="2"/>
      <c r="U539" s="2"/>
      <c r="V539" s="2"/>
      <c r="W539" s="2"/>
      <c r="X539" s="2"/>
      <c r="Y539" s="2"/>
      <c r="Z539" s="2"/>
    </row>
    <row r="540" spans="1:26" ht="13" x14ac:dyDescent="0.15">
      <c r="A540" s="11" t="s">
        <v>1901</v>
      </c>
      <c r="B540" s="37">
        <v>5.5853213133803301E-2</v>
      </c>
      <c r="C540" s="41">
        <v>4.5308552985267397E-2</v>
      </c>
      <c r="D540" s="41">
        <v>9.1586196053710794E-2</v>
      </c>
      <c r="E540" s="17" t="s">
        <v>53943</v>
      </c>
      <c r="F540" s="2"/>
      <c r="G540" s="2"/>
      <c r="H540" s="2"/>
      <c r="I540" s="2"/>
      <c r="J540" s="2"/>
      <c r="K540" s="2"/>
      <c r="L540" s="2"/>
      <c r="M540" s="2"/>
      <c r="N540" s="2"/>
      <c r="O540" s="2"/>
      <c r="P540" s="2"/>
      <c r="Q540" s="2"/>
      <c r="R540" s="2"/>
      <c r="S540" s="2"/>
      <c r="T540" s="2"/>
      <c r="U540" s="2"/>
      <c r="V540" s="2"/>
      <c r="W540" s="2"/>
      <c r="X540" s="2"/>
      <c r="Y540" s="2"/>
      <c r="Z540" s="2"/>
    </row>
    <row r="541" spans="1:26" ht="13" x14ac:dyDescent="0.15">
      <c r="A541" s="11" t="s">
        <v>1904</v>
      </c>
      <c r="B541" s="37">
        <v>1.44105996422956E-2</v>
      </c>
      <c r="C541" s="41">
        <v>0.60578502656018995</v>
      </c>
      <c r="D541" s="41">
        <v>0.71094754631024404</v>
      </c>
      <c r="E541" s="17" t="s">
        <v>53941</v>
      </c>
      <c r="F541" s="2"/>
      <c r="G541" s="2"/>
      <c r="H541" s="2"/>
      <c r="I541" s="2"/>
      <c r="J541" s="2"/>
      <c r="K541" s="2"/>
      <c r="L541" s="2"/>
      <c r="M541" s="2"/>
      <c r="N541" s="2"/>
      <c r="O541" s="2"/>
      <c r="P541" s="2"/>
      <c r="Q541" s="2"/>
      <c r="R541" s="2"/>
      <c r="S541" s="2"/>
      <c r="T541" s="2"/>
      <c r="U541" s="2"/>
      <c r="V541" s="2"/>
      <c r="W541" s="2"/>
      <c r="X541" s="2"/>
      <c r="Y541" s="2"/>
      <c r="Z541" s="2"/>
    </row>
    <row r="542" spans="1:26" ht="13" x14ac:dyDescent="0.15">
      <c r="A542" s="11" t="s">
        <v>1907</v>
      </c>
      <c r="B542" s="37">
        <v>0.115689577105659</v>
      </c>
      <c r="C542" s="41">
        <v>3.2239545393986898E-5</v>
      </c>
      <c r="D542" s="41">
        <v>1.4200054312169601E-4</v>
      </c>
      <c r="E542" s="17" t="s">
        <v>53942</v>
      </c>
      <c r="F542" s="2"/>
      <c r="G542" s="2"/>
      <c r="H542" s="2"/>
      <c r="I542" s="2"/>
      <c r="J542" s="2"/>
      <c r="K542" s="2"/>
      <c r="L542" s="2"/>
      <c r="M542" s="2"/>
      <c r="N542" s="2"/>
      <c r="O542" s="2"/>
      <c r="P542" s="2"/>
      <c r="Q542" s="2"/>
      <c r="R542" s="2"/>
      <c r="S542" s="2"/>
      <c r="T542" s="2"/>
      <c r="U542" s="2"/>
      <c r="V542" s="2"/>
      <c r="W542" s="2"/>
      <c r="X542" s="2"/>
      <c r="Y542" s="2"/>
      <c r="Z542" s="2"/>
    </row>
    <row r="543" spans="1:26" ht="13" x14ac:dyDescent="0.15">
      <c r="A543" s="11" t="s">
        <v>1910</v>
      </c>
      <c r="B543" s="37">
        <v>-0.20055591773883499</v>
      </c>
      <c r="C543" s="41">
        <v>3.9824612200177601E-13</v>
      </c>
      <c r="D543" s="41">
        <v>4.8642919187359801E-12</v>
      </c>
      <c r="E543" s="17" t="s">
        <v>53942</v>
      </c>
      <c r="F543" s="2"/>
      <c r="G543" s="2"/>
      <c r="H543" s="2"/>
      <c r="I543" s="2"/>
      <c r="J543" s="2"/>
      <c r="K543" s="2"/>
      <c r="L543" s="2"/>
      <c r="M543" s="2"/>
      <c r="N543" s="2"/>
      <c r="O543" s="2"/>
      <c r="P543" s="2"/>
      <c r="Q543" s="2"/>
      <c r="R543" s="2"/>
      <c r="S543" s="2"/>
      <c r="T543" s="2"/>
      <c r="U543" s="2"/>
      <c r="V543" s="2"/>
      <c r="W543" s="2"/>
      <c r="X543" s="2"/>
      <c r="Y543" s="2"/>
      <c r="Z543" s="2"/>
    </row>
    <row r="544" spans="1:26" ht="13" x14ac:dyDescent="0.15">
      <c r="A544" s="11" t="s">
        <v>1913</v>
      </c>
      <c r="B544" s="37">
        <v>1.72235711878642E-3</v>
      </c>
      <c r="C544" s="41">
        <v>0.95081677777974405</v>
      </c>
      <c r="D544" s="41">
        <v>0.97119619571529003</v>
      </c>
      <c r="E544" s="17" t="s">
        <v>53941</v>
      </c>
      <c r="F544" s="2"/>
      <c r="G544" s="2"/>
      <c r="H544" s="2"/>
      <c r="I544" s="2"/>
      <c r="J544" s="2"/>
      <c r="K544" s="2"/>
      <c r="L544" s="2"/>
      <c r="M544" s="2"/>
      <c r="N544" s="2"/>
      <c r="O544" s="2"/>
      <c r="P544" s="2"/>
      <c r="Q544" s="2"/>
      <c r="R544" s="2"/>
      <c r="S544" s="2"/>
      <c r="T544" s="2"/>
      <c r="U544" s="2"/>
      <c r="V544" s="2"/>
      <c r="W544" s="2"/>
      <c r="X544" s="2"/>
      <c r="Y544" s="2"/>
      <c r="Z544" s="2"/>
    </row>
    <row r="545" spans="1:26" ht="13" x14ac:dyDescent="0.15">
      <c r="A545" s="11" t="s">
        <v>1916</v>
      </c>
      <c r="B545" s="37">
        <v>-4.2557473739978702E-2</v>
      </c>
      <c r="C545" s="41">
        <v>0.12731909623792201</v>
      </c>
      <c r="D545" s="41">
        <v>0.213816645155194</v>
      </c>
      <c r="E545" s="17" t="s">
        <v>53941</v>
      </c>
      <c r="F545" s="2"/>
      <c r="G545" s="2"/>
      <c r="H545" s="2"/>
      <c r="I545" s="2"/>
      <c r="J545" s="2"/>
      <c r="K545" s="2"/>
      <c r="L545" s="2"/>
      <c r="M545" s="2"/>
      <c r="N545" s="2"/>
      <c r="O545" s="2"/>
      <c r="P545" s="2"/>
      <c r="Q545" s="2"/>
      <c r="R545" s="2"/>
      <c r="S545" s="2"/>
      <c r="T545" s="2"/>
      <c r="U545" s="2"/>
      <c r="V545" s="2"/>
      <c r="W545" s="2"/>
      <c r="X545" s="2"/>
      <c r="Y545" s="2"/>
      <c r="Z545" s="2"/>
    </row>
    <row r="546" spans="1:26" ht="13" x14ac:dyDescent="0.15">
      <c r="A546" s="11" t="s">
        <v>1919</v>
      </c>
      <c r="B546" s="37">
        <v>1.5808100095806601E-2</v>
      </c>
      <c r="C546" s="41">
        <v>0.57128826672061805</v>
      </c>
      <c r="D546" s="41">
        <v>0.68399299479276698</v>
      </c>
      <c r="E546" s="17" t="s">
        <v>53941</v>
      </c>
      <c r="F546" s="2"/>
      <c r="G546" s="2"/>
      <c r="H546" s="2"/>
      <c r="I546" s="2"/>
      <c r="J546" s="2"/>
      <c r="K546" s="2"/>
      <c r="L546" s="2"/>
      <c r="M546" s="2"/>
      <c r="N546" s="2"/>
      <c r="O546" s="2"/>
      <c r="P546" s="2"/>
      <c r="Q546" s="2"/>
      <c r="R546" s="2"/>
      <c r="S546" s="2"/>
      <c r="T546" s="2"/>
      <c r="U546" s="2"/>
      <c r="V546" s="2"/>
      <c r="W546" s="2"/>
      <c r="X546" s="2"/>
      <c r="Y546" s="2"/>
      <c r="Z546" s="2"/>
    </row>
    <row r="547" spans="1:26" ht="13" x14ac:dyDescent="0.15">
      <c r="A547" s="11" t="s">
        <v>1922</v>
      </c>
      <c r="B547" s="37">
        <v>4.2690968551023403E-2</v>
      </c>
      <c r="C547" s="41">
        <v>0.12612896180307401</v>
      </c>
      <c r="D547" s="41">
        <v>0.21218570136663101</v>
      </c>
      <c r="E547" s="17" t="s">
        <v>53941</v>
      </c>
      <c r="F547" s="2"/>
      <c r="G547" s="2"/>
      <c r="H547" s="2"/>
      <c r="I547" s="2"/>
      <c r="J547" s="2"/>
      <c r="K547" s="2"/>
      <c r="L547" s="2"/>
      <c r="M547" s="2"/>
      <c r="N547" s="2"/>
      <c r="O547" s="2"/>
      <c r="P547" s="2"/>
      <c r="Q547" s="2"/>
      <c r="R547" s="2"/>
      <c r="S547" s="2"/>
      <c r="T547" s="2"/>
      <c r="U547" s="2"/>
      <c r="V547" s="2"/>
      <c r="W547" s="2"/>
      <c r="X547" s="2"/>
      <c r="Y547" s="2"/>
      <c r="Z547" s="2"/>
    </row>
    <row r="548" spans="1:26" ht="13" x14ac:dyDescent="0.15">
      <c r="A548" s="11" t="s">
        <v>1925</v>
      </c>
      <c r="B548" s="37">
        <v>7.2146174741588007E-2</v>
      </c>
      <c r="C548" s="41">
        <v>9.6795536594567397E-3</v>
      </c>
      <c r="D548" s="41">
        <v>2.4153186685013501E-2</v>
      </c>
      <c r="E548" s="17" t="s">
        <v>53942</v>
      </c>
      <c r="F548" s="2"/>
      <c r="G548" s="2"/>
      <c r="H548" s="2"/>
      <c r="I548" s="2"/>
      <c r="J548" s="2"/>
      <c r="K548" s="2"/>
      <c r="L548" s="2"/>
      <c r="M548" s="2"/>
      <c r="N548" s="2"/>
      <c r="O548" s="2"/>
      <c r="P548" s="2"/>
      <c r="Q548" s="2"/>
      <c r="R548" s="2"/>
      <c r="S548" s="2"/>
      <c r="T548" s="2"/>
      <c r="U548" s="2"/>
      <c r="V548" s="2"/>
      <c r="W548" s="2"/>
      <c r="X548" s="2"/>
      <c r="Y548" s="2"/>
      <c r="Z548" s="2"/>
    </row>
    <row r="549" spans="1:26" ht="13" x14ac:dyDescent="0.15">
      <c r="A549" s="11" t="s">
        <v>1928</v>
      </c>
      <c r="B549" s="37">
        <v>-0.21765047041836699</v>
      </c>
      <c r="C549" s="41">
        <v>3.0397427606148101E-15</v>
      </c>
      <c r="D549" s="41">
        <v>4.7002830878230001E-14</v>
      </c>
      <c r="E549" s="17" t="s">
        <v>53942</v>
      </c>
      <c r="F549" s="2"/>
      <c r="G549" s="2"/>
      <c r="H549" s="2"/>
      <c r="I549" s="2"/>
      <c r="J549" s="2"/>
      <c r="K549" s="2"/>
      <c r="L549" s="2"/>
      <c r="M549" s="2"/>
      <c r="N549" s="2"/>
      <c r="O549" s="2"/>
      <c r="P549" s="2"/>
      <c r="Q549" s="2"/>
      <c r="R549" s="2"/>
      <c r="S549" s="2"/>
      <c r="T549" s="2"/>
      <c r="U549" s="2"/>
      <c r="V549" s="2"/>
      <c r="W549" s="2"/>
      <c r="X549" s="2"/>
      <c r="Y549" s="2"/>
      <c r="Z549" s="2"/>
    </row>
    <row r="550" spans="1:26" ht="13" x14ac:dyDescent="0.15">
      <c r="A550" s="11" t="s">
        <v>1931</v>
      </c>
      <c r="B550" s="37">
        <v>-0.131120275622128</v>
      </c>
      <c r="C550" s="41">
        <v>2.40461660443716E-6</v>
      </c>
      <c r="D550" s="41">
        <v>1.3017170333517299E-5</v>
      </c>
      <c r="E550" s="17" t="s">
        <v>53942</v>
      </c>
      <c r="F550" s="2"/>
      <c r="G550" s="2"/>
      <c r="H550" s="2"/>
      <c r="I550" s="2"/>
      <c r="J550" s="2"/>
      <c r="K550" s="2"/>
      <c r="L550" s="2"/>
      <c r="M550" s="2"/>
      <c r="N550" s="2"/>
      <c r="O550" s="2"/>
      <c r="P550" s="2"/>
      <c r="Q550" s="2"/>
      <c r="R550" s="2"/>
      <c r="S550" s="2"/>
      <c r="T550" s="2"/>
      <c r="U550" s="2"/>
      <c r="V550" s="2"/>
      <c r="W550" s="2"/>
      <c r="X550" s="2"/>
      <c r="Y550" s="2"/>
      <c r="Z550" s="2"/>
    </row>
    <row r="551" spans="1:26" ht="13" x14ac:dyDescent="0.15">
      <c r="A551" s="11" t="s">
        <v>1934</v>
      </c>
      <c r="B551" s="37">
        <v>-4.0489714422503799E-2</v>
      </c>
      <c r="C551" s="41">
        <v>0.146887669492892</v>
      </c>
      <c r="D551" s="41">
        <v>0.239530220138025</v>
      </c>
      <c r="E551" s="17" t="s">
        <v>53941</v>
      </c>
      <c r="F551" s="2"/>
      <c r="G551" s="2"/>
      <c r="H551" s="2"/>
      <c r="I551" s="2"/>
      <c r="J551" s="2"/>
      <c r="K551" s="2"/>
      <c r="L551" s="2"/>
      <c r="M551" s="2"/>
      <c r="N551" s="2"/>
      <c r="O551" s="2"/>
      <c r="P551" s="2"/>
      <c r="Q551" s="2"/>
      <c r="R551" s="2"/>
      <c r="S551" s="2"/>
      <c r="T551" s="2"/>
      <c r="U551" s="2"/>
      <c r="V551" s="2"/>
      <c r="W551" s="2"/>
      <c r="X551" s="2"/>
      <c r="Y551" s="2"/>
      <c r="Z551" s="2"/>
    </row>
    <row r="552" spans="1:26" ht="13" x14ac:dyDescent="0.15">
      <c r="A552" s="11" t="s">
        <v>1937</v>
      </c>
      <c r="B552" s="37">
        <v>1.8603001114403599E-2</v>
      </c>
      <c r="C552" s="41">
        <v>0.50523947975713801</v>
      </c>
      <c r="D552" s="41">
        <v>0.62685922648484904</v>
      </c>
      <c r="E552" s="17" t="s">
        <v>53941</v>
      </c>
      <c r="F552" s="2"/>
      <c r="G552" s="2"/>
      <c r="H552" s="2"/>
      <c r="I552" s="2"/>
      <c r="J552" s="2"/>
      <c r="K552" s="2"/>
      <c r="L552" s="2"/>
      <c r="M552" s="2"/>
      <c r="N552" s="2"/>
      <c r="O552" s="2"/>
      <c r="P552" s="2"/>
      <c r="Q552" s="2"/>
      <c r="R552" s="2"/>
      <c r="S552" s="2"/>
      <c r="T552" s="2"/>
      <c r="U552" s="2"/>
      <c r="V552" s="2"/>
      <c r="W552" s="2"/>
      <c r="X552" s="2"/>
      <c r="Y552" s="2"/>
      <c r="Z552" s="2"/>
    </row>
    <row r="553" spans="1:26" ht="13" x14ac:dyDescent="0.15">
      <c r="A553" s="11" t="s">
        <v>1940</v>
      </c>
      <c r="B553" s="37">
        <v>7.9550749230578102E-2</v>
      </c>
      <c r="C553" s="41">
        <v>4.3254789087057198E-3</v>
      </c>
      <c r="D553" s="41">
        <v>1.17625511577245E-2</v>
      </c>
      <c r="E553" s="17" t="s">
        <v>53942</v>
      </c>
      <c r="F553" s="2"/>
      <c r="G553" s="2"/>
      <c r="H553" s="2"/>
      <c r="I553" s="2"/>
      <c r="J553" s="2"/>
      <c r="K553" s="2"/>
      <c r="L553" s="2"/>
      <c r="M553" s="2"/>
      <c r="N553" s="2"/>
      <c r="O553" s="2"/>
      <c r="P553" s="2"/>
      <c r="Q553" s="2"/>
      <c r="R553" s="2"/>
      <c r="S553" s="2"/>
      <c r="T553" s="2"/>
      <c r="U553" s="2"/>
      <c r="V553" s="2"/>
      <c r="W553" s="2"/>
      <c r="X553" s="2"/>
      <c r="Y553" s="2"/>
      <c r="Z553" s="2"/>
    </row>
    <row r="554" spans="1:26" ht="13" x14ac:dyDescent="0.15">
      <c r="A554" s="11" t="s">
        <v>1943</v>
      </c>
      <c r="B554" s="37">
        <v>8.5965823240282402E-2</v>
      </c>
      <c r="C554" s="41">
        <v>2.0401799330748401E-3</v>
      </c>
      <c r="D554" s="41">
        <v>6.0328478685895198E-3</v>
      </c>
      <c r="E554" s="17" t="s">
        <v>53942</v>
      </c>
      <c r="F554" s="2"/>
      <c r="G554" s="2"/>
      <c r="H554" s="2"/>
      <c r="I554" s="2"/>
      <c r="J554" s="2"/>
      <c r="K554" s="2"/>
      <c r="L554" s="2"/>
      <c r="M554" s="2"/>
      <c r="N554" s="2"/>
      <c r="O554" s="2"/>
      <c r="P554" s="2"/>
      <c r="Q554" s="2"/>
      <c r="R554" s="2"/>
      <c r="S554" s="2"/>
      <c r="T554" s="2"/>
      <c r="U554" s="2"/>
      <c r="V554" s="2"/>
      <c r="W554" s="2"/>
      <c r="X554" s="2"/>
      <c r="Y554" s="2"/>
      <c r="Z554" s="2"/>
    </row>
    <row r="555" spans="1:26" ht="13" x14ac:dyDescent="0.15">
      <c r="A555" s="11" t="s">
        <v>1946</v>
      </c>
      <c r="B555" s="37">
        <v>-0.32408420371318403</v>
      </c>
      <c r="C555" s="41">
        <v>8.30254452396075E-33</v>
      </c>
      <c r="D555" s="41">
        <v>8.3225851486737603E-31</v>
      </c>
      <c r="E555" s="17" t="s">
        <v>53942</v>
      </c>
      <c r="F555" s="2"/>
      <c r="G555" s="2"/>
      <c r="H555" s="2"/>
      <c r="I555" s="2"/>
      <c r="J555" s="2"/>
      <c r="K555" s="2"/>
      <c r="L555" s="2"/>
      <c r="M555" s="2"/>
      <c r="N555" s="2"/>
      <c r="O555" s="2"/>
      <c r="P555" s="2"/>
      <c r="Q555" s="2"/>
      <c r="R555" s="2"/>
      <c r="S555" s="2"/>
      <c r="T555" s="2"/>
      <c r="U555" s="2"/>
      <c r="V555" s="2"/>
      <c r="W555" s="2"/>
      <c r="X555" s="2"/>
      <c r="Y555" s="2"/>
      <c r="Z555" s="2"/>
    </row>
    <row r="556" spans="1:26" ht="13" x14ac:dyDescent="0.15">
      <c r="A556" s="11" t="s">
        <v>1949</v>
      </c>
      <c r="B556" s="37">
        <v>-4.4488014497678597E-3</v>
      </c>
      <c r="C556" s="41">
        <v>0.87341573012204099</v>
      </c>
      <c r="D556" s="41">
        <v>0.91233184601680695</v>
      </c>
      <c r="E556" s="17" t="s">
        <v>53941</v>
      </c>
      <c r="F556" s="2"/>
      <c r="G556" s="2"/>
      <c r="H556" s="2"/>
      <c r="I556" s="2"/>
      <c r="J556" s="2"/>
      <c r="K556" s="2"/>
      <c r="L556" s="2"/>
      <c r="M556" s="2"/>
      <c r="N556" s="2"/>
      <c r="O556" s="2"/>
      <c r="P556" s="2"/>
      <c r="Q556" s="2"/>
      <c r="R556" s="2"/>
      <c r="S556" s="2"/>
      <c r="T556" s="2"/>
      <c r="U556" s="2"/>
      <c r="V556" s="2"/>
      <c r="W556" s="2"/>
      <c r="X556" s="2"/>
      <c r="Y556" s="2"/>
      <c r="Z556" s="2"/>
    </row>
    <row r="557" spans="1:26" ht="13" x14ac:dyDescent="0.15">
      <c r="A557" s="11" t="s">
        <v>1952</v>
      </c>
      <c r="B557" s="37">
        <v>3.07157628765856E-2</v>
      </c>
      <c r="C557" s="41">
        <v>0.27122198148631399</v>
      </c>
      <c r="D557" s="41">
        <v>0.39245510213076901</v>
      </c>
      <c r="E557" s="17" t="s">
        <v>53941</v>
      </c>
      <c r="F557" s="2"/>
      <c r="G557" s="2"/>
      <c r="H557" s="2"/>
      <c r="I557" s="2"/>
      <c r="J557" s="2"/>
      <c r="K557" s="2"/>
      <c r="L557" s="2"/>
      <c r="M557" s="2"/>
      <c r="N557" s="2"/>
      <c r="O557" s="2"/>
      <c r="P557" s="2"/>
      <c r="Q557" s="2"/>
      <c r="R557" s="2"/>
      <c r="S557" s="2"/>
      <c r="T557" s="2"/>
      <c r="U557" s="2"/>
      <c r="V557" s="2"/>
      <c r="W557" s="2"/>
      <c r="X557" s="2"/>
      <c r="Y557" s="2"/>
      <c r="Z557" s="2"/>
    </row>
    <row r="558" spans="1:26" ht="13" x14ac:dyDescent="0.15">
      <c r="A558" s="11" t="s">
        <v>1955</v>
      </c>
      <c r="B558" s="37">
        <v>-7.8538275282892103E-2</v>
      </c>
      <c r="C558" s="41">
        <v>4.8479716517882496E-3</v>
      </c>
      <c r="D558" s="41">
        <v>1.29650907007805E-2</v>
      </c>
      <c r="E558" s="17" t="s">
        <v>53942</v>
      </c>
      <c r="F558" s="2"/>
      <c r="G558" s="2"/>
      <c r="H558" s="2"/>
      <c r="I558" s="2"/>
      <c r="J558" s="2"/>
      <c r="K558" s="2"/>
      <c r="L558" s="2"/>
      <c r="M558" s="2"/>
      <c r="N558" s="2"/>
      <c r="O558" s="2"/>
      <c r="P558" s="2"/>
      <c r="Q558" s="2"/>
      <c r="R558" s="2"/>
      <c r="S558" s="2"/>
      <c r="T558" s="2"/>
      <c r="U558" s="2"/>
      <c r="V558" s="2"/>
      <c r="W558" s="2"/>
      <c r="X558" s="2"/>
      <c r="Y558" s="2"/>
      <c r="Z558" s="2"/>
    </row>
    <row r="559" spans="1:26" ht="13" x14ac:dyDescent="0.15">
      <c r="A559" s="11" t="s">
        <v>1958</v>
      </c>
      <c r="B559" s="37">
        <v>-0.16003496310215101</v>
      </c>
      <c r="C559" s="41">
        <v>8.0032533241072892E-9</v>
      </c>
      <c r="D559" s="41">
        <v>6.1876216524414595E-8</v>
      </c>
      <c r="E559" s="17" t="s">
        <v>53942</v>
      </c>
      <c r="F559" s="2"/>
      <c r="G559" s="2"/>
      <c r="H559" s="2"/>
      <c r="I559" s="2"/>
      <c r="J559" s="2"/>
      <c r="K559" s="2"/>
      <c r="L559" s="2"/>
      <c r="M559" s="2"/>
      <c r="N559" s="2"/>
      <c r="O559" s="2"/>
      <c r="P559" s="2"/>
      <c r="Q559" s="2"/>
      <c r="R559" s="2"/>
      <c r="S559" s="2"/>
      <c r="T559" s="2"/>
      <c r="U559" s="2"/>
      <c r="V559" s="2"/>
      <c r="W559" s="2"/>
      <c r="X559" s="2"/>
      <c r="Y559" s="2"/>
      <c r="Z559" s="2"/>
    </row>
    <row r="560" spans="1:26" ht="13" x14ac:dyDescent="0.15">
      <c r="A560" s="11" t="s">
        <v>53961</v>
      </c>
      <c r="B560" s="37">
        <v>1.4651988708930501E-2</v>
      </c>
      <c r="C560" s="41">
        <v>0.59976023349122398</v>
      </c>
      <c r="D560" s="41">
        <v>0.70558599706960301</v>
      </c>
      <c r="E560" s="17" t="s">
        <v>53941</v>
      </c>
      <c r="F560" s="2"/>
      <c r="G560" s="2"/>
      <c r="H560" s="2"/>
      <c r="I560" s="2"/>
      <c r="J560" s="2"/>
      <c r="K560" s="2"/>
      <c r="L560" s="2"/>
      <c r="M560" s="2"/>
      <c r="N560" s="2"/>
      <c r="O560" s="2"/>
      <c r="P560" s="2"/>
      <c r="Q560" s="2"/>
      <c r="R560" s="2"/>
      <c r="S560" s="2"/>
      <c r="T560" s="2"/>
      <c r="U560" s="2"/>
      <c r="V560" s="2"/>
      <c r="W560" s="2"/>
      <c r="X560" s="2"/>
      <c r="Y560" s="2"/>
      <c r="Z560" s="2"/>
    </row>
    <row r="561" spans="1:26" ht="13" x14ac:dyDescent="0.15">
      <c r="A561" s="11" t="s">
        <v>1964</v>
      </c>
      <c r="B561" s="37">
        <v>-0.122605191658809</v>
      </c>
      <c r="C561" s="41">
        <v>1.04630630883341E-5</v>
      </c>
      <c r="D561" s="41">
        <v>5.0274585781466797E-5</v>
      </c>
      <c r="E561" s="17" t="s">
        <v>53942</v>
      </c>
      <c r="F561" s="2"/>
      <c r="G561" s="2"/>
      <c r="H561" s="2"/>
      <c r="I561" s="2"/>
      <c r="J561" s="2"/>
      <c r="K561" s="2"/>
      <c r="L561" s="2"/>
      <c r="M561" s="2"/>
      <c r="N561" s="2"/>
      <c r="O561" s="2"/>
      <c r="P561" s="2"/>
      <c r="Q561" s="2"/>
      <c r="R561" s="2"/>
      <c r="S561" s="2"/>
      <c r="T561" s="2"/>
      <c r="U561" s="2"/>
      <c r="V561" s="2"/>
      <c r="W561" s="2"/>
      <c r="X561" s="2"/>
      <c r="Y561" s="2"/>
      <c r="Z561" s="2"/>
    </row>
    <row r="562" spans="1:26" ht="13" x14ac:dyDescent="0.15">
      <c r="A562" s="11" t="s">
        <v>1967</v>
      </c>
      <c r="B562" s="37">
        <v>-0.20742324479160301</v>
      </c>
      <c r="C562" s="41">
        <v>5.9097798206030401E-14</v>
      </c>
      <c r="D562" s="41">
        <v>8.2199664777478602E-13</v>
      </c>
      <c r="E562" s="17" t="s">
        <v>53942</v>
      </c>
      <c r="F562" s="2"/>
      <c r="G562" s="2"/>
      <c r="H562" s="2"/>
      <c r="I562" s="2"/>
      <c r="J562" s="2"/>
      <c r="K562" s="2"/>
      <c r="L562" s="2"/>
      <c r="M562" s="2"/>
      <c r="N562" s="2"/>
      <c r="O562" s="2"/>
      <c r="P562" s="2"/>
      <c r="Q562" s="2"/>
      <c r="R562" s="2"/>
      <c r="S562" s="2"/>
      <c r="T562" s="2"/>
      <c r="U562" s="2"/>
      <c r="V562" s="2"/>
      <c r="W562" s="2"/>
      <c r="X562" s="2"/>
      <c r="Y562" s="2"/>
      <c r="Z562" s="2"/>
    </row>
    <row r="563" spans="1:26" ht="13" x14ac:dyDescent="0.15">
      <c r="A563" s="11" t="s">
        <v>1970</v>
      </c>
      <c r="B563" s="37">
        <v>1.23605306815534E-2</v>
      </c>
      <c r="C563" s="41">
        <v>0.65800273406364096</v>
      </c>
      <c r="D563" s="41">
        <v>0.75485949010379005</v>
      </c>
      <c r="E563" s="17" t="s">
        <v>53941</v>
      </c>
      <c r="F563" s="2"/>
      <c r="G563" s="2"/>
      <c r="H563" s="2"/>
      <c r="I563" s="2"/>
      <c r="J563" s="2"/>
      <c r="K563" s="2"/>
      <c r="L563" s="2"/>
      <c r="M563" s="2"/>
      <c r="N563" s="2"/>
      <c r="O563" s="2"/>
      <c r="P563" s="2"/>
      <c r="Q563" s="2"/>
      <c r="R563" s="2"/>
      <c r="S563" s="2"/>
      <c r="T563" s="2"/>
      <c r="U563" s="2"/>
      <c r="V563" s="2"/>
      <c r="W563" s="2"/>
      <c r="X563" s="2"/>
      <c r="Y563" s="2"/>
      <c r="Z563" s="2"/>
    </row>
    <row r="564" spans="1:26" ht="13" x14ac:dyDescent="0.15">
      <c r="A564" s="11" t="s">
        <v>1973</v>
      </c>
      <c r="B564" s="37">
        <v>-0.17534123263251</v>
      </c>
      <c r="C564" s="41">
        <v>2.4770061228360099E-10</v>
      </c>
      <c r="D564" s="41">
        <v>2.2293055105524099E-9</v>
      </c>
      <c r="E564" s="17" t="s">
        <v>53942</v>
      </c>
      <c r="F564" s="2"/>
      <c r="G564" s="2"/>
      <c r="H564" s="2"/>
      <c r="I564" s="2"/>
      <c r="J564" s="2"/>
      <c r="K564" s="2"/>
      <c r="L564" s="2"/>
      <c r="M564" s="2"/>
      <c r="N564" s="2"/>
      <c r="O564" s="2"/>
      <c r="P564" s="2"/>
      <c r="Q564" s="2"/>
      <c r="R564" s="2"/>
      <c r="S564" s="2"/>
      <c r="T564" s="2"/>
      <c r="U564" s="2"/>
      <c r="V564" s="2"/>
      <c r="W564" s="2"/>
      <c r="X564" s="2"/>
      <c r="Y564" s="2"/>
      <c r="Z564" s="2"/>
    </row>
    <row r="565" spans="1:26" ht="13" x14ac:dyDescent="0.15">
      <c r="A565" s="11" t="s">
        <v>1976</v>
      </c>
      <c r="B565" s="37">
        <v>-7.213466115943E-2</v>
      </c>
      <c r="C565" s="41">
        <v>9.6911884506985999E-3</v>
      </c>
      <c r="D565" s="41">
        <v>2.4161290036906001E-2</v>
      </c>
      <c r="E565" s="17" t="s">
        <v>53942</v>
      </c>
      <c r="F565" s="2"/>
      <c r="G565" s="2"/>
      <c r="H565" s="2"/>
      <c r="I565" s="2"/>
      <c r="J565" s="2"/>
      <c r="K565" s="2"/>
      <c r="L565" s="2"/>
      <c r="M565" s="2"/>
      <c r="N565" s="2"/>
      <c r="O565" s="2"/>
      <c r="P565" s="2"/>
      <c r="Q565" s="2"/>
      <c r="R565" s="2"/>
      <c r="S565" s="2"/>
      <c r="T565" s="2"/>
      <c r="U565" s="2"/>
      <c r="V565" s="2"/>
      <c r="W565" s="2"/>
      <c r="X565" s="2"/>
      <c r="Y565" s="2"/>
      <c r="Z565" s="2"/>
    </row>
    <row r="566" spans="1:26" ht="13" x14ac:dyDescent="0.15">
      <c r="A566" s="11" t="s">
        <v>1979</v>
      </c>
      <c r="B566" s="37">
        <v>7.6942409989974897E-2</v>
      </c>
      <c r="C566" s="41">
        <v>5.7880325955555999E-3</v>
      </c>
      <c r="D566" s="41">
        <v>1.5240770611666701E-2</v>
      </c>
      <c r="E566" s="17" t="s">
        <v>53942</v>
      </c>
      <c r="F566" s="2"/>
      <c r="G566" s="2"/>
      <c r="H566" s="2"/>
      <c r="I566" s="2"/>
      <c r="J566" s="2"/>
      <c r="K566" s="2"/>
      <c r="L566" s="2"/>
      <c r="M566" s="2"/>
      <c r="N566" s="2"/>
      <c r="O566" s="2"/>
      <c r="P566" s="2"/>
      <c r="Q566" s="2"/>
      <c r="R566" s="2"/>
      <c r="S566" s="2"/>
      <c r="T566" s="2"/>
      <c r="U566" s="2"/>
      <c r="V566" s="2"/>
      <c r="W566" s="2"/>
      <c r="X566" s="2"/>
      <c r="Y566" s="2"/>
      <c r="Z566" s="2"/>
    </row>
    <row r="567" spans="1:26" ht="13" x14ac:dyDescent="0.15">
      <c r="A567" s="11" t="s">
        <v>1982</v>
      </c>
      <c r="B567" s="37">
        <v>-0.39964706814317003</v>
      </c>
      <c r="C567" s="41">
        <v>1.8325453511388501E-50</v>
      </c>
      <c r="D567" s="41">
        <v>3.8051495255433297E-48</v>
      </c>
      <c r="E567" s="17" t="s">
        <v>53942</v>
      </c>
      <c r="F567" s="2"/>
      <c r="G567" s="2"/>
      <c r="H567" s="2"/>
      <c r="I567" s="2"/>
      <c r="J567" s="2"/>
      <c r="K567" s="2"/>
      <c r="L567" s="2"/>
      <c r="M567" s="2"/>
      <c r="N567" s="2"/>
      <c r="O567" s="2"/>
      <c r="P567" s="2"/>
      <c r="Q567" s="2"/>
      <c r="R567" s="2"/>
      <c r="S567" s="2"/>
      <c r="T567" s="2"/>
      <c r="U567" s="2"/>
      <c r="V567" s="2"/>
      <c r="W567" s="2"/>
      <c r="X567" s="2"/>
      <c r="Y567" s="2"/>
      <c r="Z567" s="2"/>
    </row>
    <row r="568" spans="1:26" ht="13" x14ac:dyDescent="0.15">
      <c r="A568" s="11" t="s">
        <v>1985</v>
      </c>
      <c r="B568" s="37">
        <v>-2.7242924461920399E-2</v>
      </c>
      <c r="C568" s="41">
        <v>0.329161104842698</v>
      </c>
      <c r="D568" s="41">
        <v>0.45630487924545698</v>
      </c>
      <c r="E568" s="17" t="s">
        <v>53941</v>
      </c>
      <c r="F568" s="2"/>
      <c r="G568" s="2"/>
      <c r="H568" s="2"/>
      <c r="I568" s="2"/>
      <c r="J568" s="2"/>
      <c r="K568" s="2"/>
      <c r="L568" s="2"/>
      <c r="M568" s="2"/>
      <c r="N568" s="2"/>
      <c r="O568" s="2"/>
      <c r="P568" s="2"/>
      <c r="Q568" s="2"/>
      <c r="R568" s="2"/>
      <c r="S568" s="2"/>
      <c r="T568" s="2"/>
      <c r="U568" s="2"/>
      <c r="V568" s="2"/>
      <c r="W568" s="2"/>
      <c r="X568" s="2"/>
      <c r="Y568" s="2"/>
      <c r="Z568" s="2"/>
    </row>
    <row r="569" spans="1:26" ht="13" x14ac:dyDescent="0.15">
      <c r="A569" s="11" t="s">
        <v>1988</v>
      </c>
      <c r="B569" s="37">
        <v>4.0094809682518502E-2</v>
      </c>
      <c r="C569" s="41">
        <v>0.150873377928398</v>
      </c>
      <c r="D569" s="41">
        <v>0.245295810759426</v>
      </c>
      <c r="E569" s="17" t="s">
        <v>53941</v>
      </c>
      <c r="F569" s="2"/>
      <c r="G569" s="2"/>
      <c r="H569" s="2"/>
      <c r="I569" s="2"/>
      <c r="J569" s="2"/>
      <c r="K569" s="2"/>
      <c r="L569" s="2"/>
      <c r="M569" s="2"/>
      <c r="N569" s="2"/>
      <c r="O569" s="2"/>
      <c r="P569" s="2"/>
      <c r="Q569" s="2"/>
      <c r="R569" s="2"/>
      <c r="S569" s="2"/>
      <c r="T569" s="2"/>
      <c r="U569" s="2"/>
      <c r="V569" s="2"/>
      <c r="W569" s="2"/>
      <c r="X569" s="2"/>
      <c r="Y569" s="2"/>
      <c r="Z569" s="2"/>
    </row>
    <row r="570" spans="1:26" ht="13" x14ac:dyDescent="0.15">
      <c r="A570" s="11" t="s">
        <v>53962</v>
      </c>
      <c r="B570" s="37">
        <v>5.7801707193944098E-2</v>
      </c>
      <c r="C570" s="41">
        <v>3.8290853978065802E-2</v>
      </c>
      <c r="D570" s="41">
        <v>7.8934285182312797E-2</v>
      </c>
      <c r="E570" s="17" t="s">
        <v>53943</v>
      </c>
      <c r="F570" s="2"/>
      <c r="G570" s="2"/>
      <c r="H570" s="2"/>
      <c r="I570" s="2"/>
      <c r="J570" s="2"/>
      <c r="K570" s="2"/>
      <c r="L570" s="2"/>
      <c r="M570" s="2"/>
      <c r="N570" s="2"/>
      <c r="O570" s="2"/>
      <c r="P570" s="2"/>
      <c r="Q570" s="2"/>
      <c r="R570" s="2"/>
      <c r="S570" s="2"/>
      <c r="T570" s="2"/>
      <c r="U570" s="2"/>
      <c r="V570" s="2"/>
      <c r="W570" s="2"/>
      <c r="X570" s="2"/>
      <c r="Y570" s="2"/>
      <c r="Z570" s="2"/>
    </row>
    <row r="571" spans="1:26" ht="13" x14ac:dyDescent="0.15">
      <c r="A571" s="11" t="s">
        <v>1992</v>
      </c>
      <c r="B571" s="37">
        <v>-6.9304566474639395E-2</v>
      </c>
      <c r="C571" s="41">
        <v>1.29579059694184E-2</v>
      </c>
      <c r="D571" s="41">
        <v>3.0926627794006199E-2</v>
      </c>
      <c r="E571" s="17" t="s">
        <v>53942</v>
      </c>
      <c r="F571" s="2"/>
      <c r="G571" s="2"/>
      <c r="H571" s="2"/>
      <c r="I571" s="2"/>
      <c r="J571" s="2"/>
      <c r="K571" s="2"/>
      <c r="L571" s="2"/>
      <c r="M571" s="2"/>
      <c r="N571" s="2"/>
      <c r="O571" s="2"/>
      <c r="P571" s="2"/>
      <c r="Q571" s="2"/>
      <c r="R571" s="2"/>
      <c r="S571" s="2"/>
      <c r="T571" s="2"/>
      <c r="U571" s="2"/>
      <c r="V571" s="2"/>
      <c r="W571" s="2"/>
      <c r="X571" s="2"/>
      <c r="Y571" s="2"/>
      <c r="Z571" s="2"/>
    </row>
    <row r="572" spans="1:26" ht="13" x14ac:dyDescent="0.15">
      <c r="A572" s="11" t="s">
        <v>1995</v>
      </c>
      <c r="B572" s="37">
        <v>0.27999709597898897</v>
      </c>
      <c r="C572" s="41">
        <v>1.41640045025903E-24</v>
      </c>
      <c r="D572" s="41">
        <v>5.9673566795695705E-23</v>
      </c>
      <c r="E572" s="17" t="s">
        <v>53942</v>
      </c>
      <c r="F572" s="2"/>
      <c r="G572" s="2"/>
      <c r="H572" s="2"/>
      <c r="I572" s="2"/>
      <c r="J572" s="2"/>
      <c r="K572" s="2"/>
      <c r="L572" s="2"/>
      <c r="M572" s="2"/>
      <c r="N572" s="2"/>
      <c r="O572" s="2"/>
      <c r="P572" s="2"/>
      <c r="Q572" s="2"/>
      <c r="R572" s="2"/>
      <c r="S572" s="2"/>
      <c r="T572" s="2"/>
      <c r="U572" s="2"/>
      <c r="V572" s="2"/>
      <c r="W572" s="2"/>
      <c r="X572" s="2"/>
      <c r="Y572" s="2"/>
      <c r="Z572" s="2"/>
    </row>
    <row r="573" spans="1:26" ht="13" x14ac:dyDescent="0.15">
      <c r="A573" s="11" t="s">
        <v>1998</v>
      </c>
      <c r="B573" s="37">
        <v>-8.7809182882891499E-3</v>
      </c>
      <c r="C573" s="41">
        <v>0.75316531285812005</v>
      </c>
      <c r="D573" s="41">
        <v>0.82683216181214403</v>
      </c>
      <c r="E573" s="17" t="s">
        <v>53941</v>
      </c>
      <c r="F573" s="2"/>
      <c r="G573" s="2"/>
      <c r="H573" s="2"/>
      <c r="I573" s="2"/>
      <c r="J573" s="2"/>
      <c r="K573" s="2"/>
      <c r="L573" s="2"/>
      <c r="M573" s="2"/>
      <c r="N573" s="2"/>
      <c r="O573" s="2"/>
      <c r="P573" s="2"/>
      <c r="Q573" s="2"/>
      <c r="R573" s="2"/>
      <c r="S573" s="2"/>
      <c r="T573" s="2"/>
      <c r="U573" s="2"/>
      <c r="V573" s="2"/>
      <c r="W573" s="2"/>
      <c r="X573" s="2"/>
      <c r="Y573" s="2"/>
      <c r="Z573" s="2"/>
    </row>
    <row r="574" spans="1:26" ht="13" x14ac:dyDescent="0.15">
      <c r="A574" s="11" t="s">
        <v>53963</v>
      </c>
      <c r="B574" s="37">
        <v>2.4004188447510601E-2</v>
      </c>
      <c r="C574" s="41">
        <v>0.38992018017649299</v>
      </c>
      <c r="D574" s="41">
        <v>0.515981983692821</v>
      </c>
      <c r="E574" s="17" t="s">
        <v>53941</v>
      </c>
      <c r="F574" s="2"/>
      <c r="G574" s="2"/>
      <c r="H574" s="2"/>
      <c r="I574" s="2"/>
      <c r="J574" s="2"/>
      <c r="K574" s="2"/>
      <c r="L574" s="2"/>
      <c r="M574" s="2"/>
      <c r="N574" s="2"/>
      <c r="O574" s="2"/>
      <c r="P574" s="2"/>
      <c r="Q574" s="2"/>
      <c r="R574" s="2"/>
      <c r="S574" s="2"/>
      <c r="T574" s="2"/>
      <c r="U574" s="2"/>
      <c r="V574" s="2"/>
      <c r="W574" s="2"/>
      <c r="X574" s="2"/>
      <c r="Y574" s="2"/>
      <c r="Z574" s="2"/>
    </row>
    <row r="575" spans="1:26" ht="13" x14ac:dyDescent="0.15">
      <c r="A575" s="11" t="s">
        <v>53964</v>
      </c>
      <c r="B575" s="37">
        <v>1.50872996234274E-2</v>
      </c>
      <c r="C575" s="41">
        <v>0.58896444928649805</v>
      </c>
      <c r="D575" s="41">
        <v>0.69711712299505202</v>
      </c>
      <c r="E575" s="17" t="s">
        <v>53941</v>
      </c>
      <c r="F575" s="2"/>
      <c r="G575" s="2"/>
      <c r="H575" s="2"/>
      <c r="I575" s="2"/>
      <c r="J575" s="2"/>
      <c r="K575" s="2"/>
      <c r="L575" s="2"/>
      <c r="M575" s="2"/>
      <c r="N575" s="2"/>
      <c r="O575" s="2"/>
      <c r="P575" s="2"/>
      <c r="Q575" s="2"/>
      <c r="R575" s="2"/>
      <c r="S575" s="2"/>
      <c r="T575" s="2"/>
      <c r="U575" s="2"/>
      <c r="V575" s="2"/>
      <c r="W575" s="2"/>
      <c r="X575" s="2"/>
      <c r="Y575" s="2"/>
      <c r="Z575" s="2"/>
    </row>
    <row r="576" spans="1:26" ht="13" x14ac:dyDescent="0.15">
      <c r="A576" s="11" t="s">
        <v>2006</v>
      </c>
      <c r="B576" s="37">
        <v>-3.9459522316573098E-2</v>
      </c>
      <c r="C576" s="41">
        <v>0.15745722957677799</v>
      </c>
      <c r="D576" s="41">
        <v>0.25409911714463002</v>
      </c>
      <c r="E576" s="17" t="s">
        <v>53941</v>
      </c>
      <c r="F576" s="2"/>
      <c r="G576" s="2"/>
      <c r="H576" s="2"/>
      <c r="I576" s="2"/>
      <c r="J576" s="2"/>
      <c r="K576" s="2"/>
      <c r="L576" s="2"/>
      <c r="M576" s="2"/>
      <c r="N576" s="2"/>
      <c r="O576" s="2"/>
      <c r="P576" s="2"/>
      <c r="Q576" s="2"/>
      <c r="R576" s="2"/>
      <c r="S576" s="2"/>
      <c r="T576" s="2"/>
      <c r="U576" s="2"/>
      <c r="V576" s="2"/>
      <c r="W576" s="2"/>
      <c r="X576" s="2"/>
      <c r="Y576" s="2"/>
      <c r="Z576" s="2"/>
    </row>
    <row r="577" spans="1:26" ht="13" x14ac:dyDescent="0.15">
      <c r="A577" s="11" t="s">
        <v>2010</v>
      </c>
      <c r="B577" s="37">
        <v>3.9582490671533403E-2</v>
      </c>
      <c r="C577" s="41">
        <v>0.15616614949691199</v>
      </c>
      <c r="D577" s="41">
        <v>0.252629380404855</v>
      </c>
      <c r="E577" s="17" t="s">
        <v>53941</v>
      </c>
      <c r="F577" s="2"/>
      <c r="G577" s="2"/>
      <c r="H577" s="2"/>
      <c r="I577" s="2"/>
      <c r="J577" s="2"/>
      <c r="K577" s="2"/>
      <c r="L577" s="2"/>
      <c r="M577" s="2"/>
      <c r="N577" s="2"/>
      <c r="O577" s="2"/>
      <c r="P577" s="2"/>
      <c r="Q577" s="2"/>
      <c r="R577" s="2"/>
      <c r="S577" s="2"/>
      <c r="T577" s="2"/>
      <c r="U577" s="2"/>
      <c r="V577" s="2"/>
      <c r="W577" s="2"/>
      <c r="X577" s="2"/>
      <c r="Y577" s="2"/>
      <c r="Z577" s="2"/>
    </row>
    <row r="578" spans="1:26" ht="13" x14ac:dyDescent="0.15">
      <c r="A578" s="11" t="s">
        <v>2012</v>
      </c>
      <c r="B578" s="37">
        <v>-0.12622156707806501</v>
      </c>
      <c r="C578" s="41">
        <v>5.6679884056503197E-6</v>
      </c>
      <c r="D578" s="41">
        <v>2.8805668348296299E-5</v>
      </c>
      <c r="E578" s="17" t="s">
        <v>53942</v>
      </c>
      <c r="F578" s="2"/>
      <c r="G578" s="2"/>
      <c r="H578" s="2"/>
      <c r="I578" s="2"/>
      <c r="J578" s="2"/>
      <c r="K578" s="2"/>
      <c r="L578" s="2"/>
      <c r="M578" s="2"/>
      <c r="N578" s="2"/>
      <c r="O578" s="2"/>
      <c r="P578" s="2"/>
      <c r="Q578" s="2"/>
      <c r="R578" s="2"/>
      <c r="S578" s="2"/>
      <c r="T578" s="2"/>
      <c r="U578" s="2"/>
      <c r="V578" s="2"/>
      <c r="W578" s="2"/>
      <c r="X578" s="2"/>
      <c r="Y578" s="2"/>
      <c r="Z578" s="2"/>
    </row>
    <row r="579" spans="1:26" ht="13" x14ac:dyDescent="0.15">
      <c r="A579" s="11" t="s">
        <v>2015</v>
      </c>
      <c r="B579" s="37">
        <v>3.52994329517171E-2</v>
      </c>
      <c r="C579" s="41">
        <v>0.20603707929453799</v>
      </c>
      <c r="D579" s="41">
        <v>0.31473977378309098</v>
      </c>
      <c r="E579" s="17" t="s">
        <v>53941</v>
      </c>
      <c r="F579" s="2"/>
      <c r="G579" s="2"/>
      <c r="H579" s="2"/>
      <c r="I579" s="2"/>
      <c r="J579" s="2"/>
      <c r="K579" s="2"/>
      <c r="L579" s="2"/>
      <c r="M579" s="2"/>
      <c r="N579" s="2"/>
      <c r="O579" s="2"/>
      <c r="P579" s="2"/>
      <c r="Q579" s="2"/>
      <c r="R579" s="2"/>
      <c r="S579" s="2"/>
      <c r="T579" s="2"/>
      <c r="U579" s="2"/>
      <c r="V579" s="2"/>
      <c r="W579" s="2"/>
      <c r="X579" s="2"/>
      <c r="Y579" s="2"/>
      <c r="Z579" s="2"/>
    </row>
    <row r="580" spans="1:26" ht="13" x14ac:dyDescent="0.15">
      <c r="A580" s="11" t="s">
        <v>53965</v>
      </c>
      <c r="B580" s="37">
        <v>-6.2976704886423193E-2</v>
      </c>
      <c r="C580" s="41">
        <v>2.3972882063118699E-2</v>
      </c>
      <c r="D580" s="41">
        <v>5.2595598609423401E-2</v>
      </c>
      <c r="E580" s="17" t="s">
        <v>53943</v>
      </c>
      <c r="F580" s="2"/>
      <c r="G580" s="2"/>
      <c r="H580" s="2"/>
      <c r="I580" s="2"/>
      <c r="J580" s="2"/>
      <c r="K580" s="2"/>
      <c r="L580" s="2"/>
      <c r="M580" s="2"/>
      <c r="N580" s="2"/>
      <c r="O580" s="2"/>
      <c r="P580" s="2"/>
      <c r="Q580" s="2"/>
      <c r="R580" s="2"/>
      <c r="S580" s="2"/>
      <c r="T580" s="2"/>
      <c r="U580" s="2"/>
      <c r="V580" s="2"/>
      <c r="W580" s="2"/>
      <c r="X580" s="2"/>
      <c r="Y580" s="2"/>
      <c r="Z580" s="2"/>
    </row>
    <row r="581" spans="1:26" ht="13" x14ac:dyDescent="0.15">
      <c r="A581" s="11" t="s">
        <v>2020</v>
      </c>
      <c r="B581" s="37">
        <v>-2.07932751555624E-2</v>
      </c>
      <c r="C581" s="41">
        <v>0.456435260620696</v>
      </c>
      <c r="D581" s="41">
        <v>0.58144491788972996</v>
      </c>
      <c r="E581" s="17" t="s">
        <v>53941</v>
      </c>
      <c r="F581" s="2"/>
      <c r="G581" s="2"/>
      <c r="H581" s="2"/>
      <c r="I581" s="2"/>
      <c r="J581" s="2"/>
      <c r="K581" s="2"/>
      <c r="L581" s="2"/>
      <c r="M581" s="2"/>
      <c r="N581" s="2"/>
      <c r="O581" s="2"/>
      <c r="P581" s="2"/>
      <c r="Q581" s="2"/>
      <c r="R581" s="2"/>
      <c r="S581" s="2"/>
      <c r="T581" s="2"/>
      <c r="U581" s="2"/>
      <c r="V581" s="2"/>
      <c r="W581" s="2"/>
      <c r="X581" s="2"/>
      <c r="Y581" s="2"/>
      <c r="Z581" s="2"/>
    </row>
    <row r="582" spans="1:26" ht="13" x14ac:dyDescent="0.15">
      <c r="A582" s="11" t="s">
        <v>2023</v>
      </c>
      <c r="B582" s="37">
        <v>2.4562515367507899E-2</v>
      </c>
      <c r="C582" s="41">
        <v>0.378986203351175</v>
      </c>
      <c r="D582" s="41">
        <v>0.50444729539462696</v>
      </c>
      <c r="E582" s="17" t="s">
        <v>53941</v>
      </c>
      <c r="F582" s="2"/>
      <c r="G582" s="2"/>
      <c r="H582" s="2"/>
      <c r="I582" s="2"/>
      <c r="J582" s="2"/>
      <c r="K582" s="2"/>
      <c r="L582" s="2"/>
      <c r="M582" s="2"/>
      <c r="N582" s="2"/>
      <c r="O582" s="2"/>
      <c r="P582" s="2"/>
      <c r="Q582" s="2"/>
      <c r="R582" s="2"/>
      <c r="S582" s="2"/>
      <c r="T582" s="2"/>
      <c r="U582" s="2"/>
      <c r="V582" s="2"/>
      <c r="W582" s="2"/>
      <c r="X582" s="2"/>
      <c r="Y582" s="2"/>
      <c r="Z582" s="2"/>
    </row>
    <row r="583" spans="1:26" ht="13" x14ac:dyDescent="0.15">
      <c r="A583" s="11" t="s">
        <v>2026</v>
      </c>
      <c r="B583" s="37">
        <v>0.159998075798052</v>
      </c>
      <c r="C583" s="41">
        <v>8.0674573703432992E-9</v>
      </c>
      <c r="D583" s="41">
        <v>6.2207158025432296E-8</v>
      </c>
      <c r="E583" s="17" t="s">
        <v>53942</v>
      </c>
      <c r="F583" s="2"/>
      <c r="G583" s="2"/>
      <c r="H583" s="2"/>
      <c r="I583" s="2"/>
      <c r="J583" s="2"/>
      <c r="K583" s="2"/>
      <c r="L583" s="2"/>
      <c r="M583" s="2"/>
      <c r="N583" s="2"/>
      <c r="O583" s="2"/>
      <c r="P583" s="2"/>
      <c r="Q583" s="2"/>
      <c r="R583" s="2"/>
      <c r="S583" s="2"/>
      <c r="T583" s="2"/>
      <c r="U583" s="2"/>
      <c r="V583" s="2"/>
      <c r="W583" s="2"/>
      <c r="X583" s="2"/>
      <c r="Y583" s="2"/>
      <c r="Z583" s="2"/>
    </row>
    <row r="584" spans="1:26" ht="13" x14ac:dyDescent="0.15">
      <c r="A584" s="11" t="s">
        <v>2029</v>
      </c>
      <c r="B584" s="37">
        <v>4.8161504073758597E-2</v>
      </c>
      <c r="C584" s="41">
        <v>8.4390279700696305E-2</v>
      </c>
      <c r="D584" s="41">
        <v>0.15342247848025201</v>
      </c>
      <c r="E584" s="17" t="s">
        <v>53941</v>
      </c>
      <c r="F584" s="2"/>
      <c r="G584" s="2"/>
      <c r="H584" s="2"/>
      <c r="I584" s="2"/>
      <c r="J584" s="2"/>
      <c r="K584" s="2"/>
      <c r="L584" s="2"/>
      <c r="M584" s="2"/>
      <c r="N584" s="2"/>
      <c r="O584" s="2"/>
      <c r="P584" s="2"/>
      <c r="Q584" s="2"/>
      <c r="R584" s="2"/>
      <c r="S584" s="2"/>
      <c r="T584" s="2"/>
      <c r="U584" s="2"/>
      <c r="V584" s="2"/>
      <c r="W584" s="2"/>
      <c r="X584" s="2"/>
      <c r="Y584" s="2"/>
      <c r="Z584" s="2"/>
    </row>
    <row r="585" spans="1:26" ht="13" x14ac:dyDescent="0.15">
      <c r="A585" s="11" t="s">
        <v>2031</v>
      </c>
      <c r="B585" s="37">
        <v>0.13532355118419001</v>
      </c>
      <c r="C585" s="41">
        <v>1.1238071119972401E-6</v>
      </c>
      <c r="D585" s="41">
        <v>6.43091983184251E-6</v>
      </c>
      <c r="E585" s="17" t="s">
        <v>53942</v>
      </c>
      <c r="F585" s="2"/>
      <c r="G585" s="2"/>
      <c r="H585" s="2"/>
      <c r="I585" s="2"/>
      <c r="J585" s="2"/>
      <c r="K585" s="2"/>
      <c r="L585" s="2"/>
      <c r="M585" s="2"/>
      <c r="N585" s="2"/>
      <c r="O585" s="2"/>
      <c r="P585" s="2"/>
      <c r="Q585" s="2"/>
      <c r="R585" s="2"/>
      <c r="S585" s="2"/>
      <c r="T585" s="2"/>
      <c r="U585" s="2"/>
      <c r="V585" s="2"/>
      <c r="W585" s="2"/>
      <c r="X585" s="2"/>
      <c r="Y585" s="2"/>
      <c r="Z585" s="2"/>
    </row>
    <row r="586" spans="1:26" ht="13" x14ac:dyDescent="0.15">
      <c r="A586" s="11" t="s">
        <v>53966</v>
      </c>
      <c r="B586" s="37">
        <v>0.19452310063950101</v>
      </c>
      <c r="C586" s="41">
        <v>2.01338938248823E-12</v>
      </c>
      <c r="D586" s="41">
        <v>2.29526389603659E-11</v>
      </c>
      <c r="E586" s="17" t="s">
        <v>53942</v>
      </c>
      <c r="F586" s="2"/>
      <c r="G586" s="2"/>
      <c r="H586" s="2"/>
      <c r="I586" s="2"/>
      <c r="J586" s="2"/>
      <c r="K586" s="2"/>
      <c r="L586" s="2"/>
      <c r="M586" s="2"/>
      <c r="N586" s="2"/>
      <c r="O586" s="2"/>
      <c r="P586" s="2"/>
      <c r="Q586" s="2"/>
      <c r="R586" s="2"/>
      <c r="S586" s="2"/>
      <c r="T586" s="2"/>
      <c r="U586" s="2"/>
      <c r="V586" s="2"/>
      <c r="W586" s="2"/>
      <c r="X586" s="2"/>
      <c r="Y586" s="2"/>
      <c r="Z586" s="2"/>
    </row>
    <row r="587" spans="1:26" ht="13" x14ac:dyDescent="0.15">
      <c r="A587" s="11" t="s">
        <v>2037</v>
      </c>
      <c r="B587" s="37">
        <v>5.3534043262618798E-2</v>
      </c>
      <c r="C587" s="41">
        <v>5.50428865931415E-2</v>
      </c>
      <c r="D587" s="41">
        <v>0.107461162744299</v>
      </c>
      <c r="E587" s="17" t="s">
        <v>53941</v>
      </c>
      <c r="F587" s="2"/>
      <c r="G587" s="2"/>
      <c r="H587" s="2"/>
      <c r="I587" s="2"/>
      <c r="J587" s="2"/>
      <c r="K587" s="2"/>
      <c r="L587" s="2"/>
      <c r="M587" s="2"/>
      <c r="N587" s="2"/>
      <c r="O587" s="2"/>
      <c r="P587" s="2"/>
      <c r="Q587" s="2"/>
      <c r="R587" s="2"/>
      <c r="S587" s="2"/>
      <c r="T587" s="2"/>
      <c r="U587" s="2"/>
      <c r="V587" s="2"/>
      <c r="W587" s="2"/>
      <c r="X587" s="2"/>
      <c r="Y587" s="2"/>
      <c r="Z587" s="2"/>
    </row>
    <row r="588" spans="1:26" ht="13" x14ac:dyDescent="0.15">
      <c r="A588" s="11" t="s">
        <v>2040</v>
      </c>
      <c r="B588" s="37">
        <v>2.6423492324060799E-2</v>
      </c>
      <c r="C588" s="41">
        <v>0.34392236013987498</v>
      </c>
      <c r="D588" s="41">
        <v>0.471817980616619</v>
      </c>
      <c r="E588" s="17" t="s">
        <v>53941</v>
      </c>
      <c r="F588" s="2"/>
      <c r="G588" s="2"/>
      <c r="H588" s="2"/>
      <c r="I588" s="2"/>
      <c r="J588" s="2"/>
      <c r="K588" s="2"/>
      <c r="L588" s="2"/>
      <c r="M588" s="2"/>
      <c r="N588" s="2"/>
      <c r="O588" s="2"/>
      <c r="P588" s="2"/>
      <c r="Q588" s="2"/>
      <c r="R588" s="2"/>
      <c r="S588" s="2"/>
      <c r="T588" s="2"/>
      <c r="U588" s="2"/>
      <c r="V588" s="2"/>
      <c r="W588" s="2"/>
      <c r="X588" s="2"/>
      <c r="Y588" s="2"/>
      <c r="Z588" s="2"/>
    </row>
    <row r="589" spans="1:26" ht="13" x14ac:dyDescent="0.15">
      <c r="A589" s="11" t="s">
        <v>2043</v>
      </c>
      <c r="B589" s="37">
        <v>-3.4979237320901101E-2</v>
      </c>
      <c r="C589" s="41">
        <v>0.21018377305737199</v>
      </c>
      <c r="D589" s="41">
        <v>0.319730103756034</v>
      </c>
      <c r="E589" s="17" t="s">
        <v>53941</v>
      </c>
      <c r="F589" s="2"/>
      <c r="G589" s="2"/>
      <c r="H589" s="2"/>
      <c r="I589" s="2"/>
      <c r="J589" s="2"/>
      <c r="K589" s="2"/>
      <c r="L589" s="2"/>
      <c r="M589" s="2"/>
      <c r="N589" s="2"/>
      <c r="O589" s="2"/>
      <c r="P589" s="2"/>
      <c r="Q589" s="2"/>
      <c r="R589" s="2"/>
      <c r="S589" s="2"/>
      <c r="T589" s="2"/>
      <c r="U589" s="2"/>
      <c r="V589" s="2"/>
      <c r="W589" s="2"/>
      <c r="X589" s="2"/>
      <c r="Y589" s="2"/>
      <c r="Z589" s="2"/>
    </row>
    <row r="590" spans="1:26" ht="13" x14ac:dyDescent="0.15">
      <c r="A590" s="11" t="s">
        <v>2046</v>
      </c>
      <c r="B590" s="37">
        <v>5.2075583730906899E-2</v>
      </c>
      <c r="C590" s="41">
        <v>6.2013716839398998E-2</v>
      </c>
      <c r="D590" s="41">
        <v>0.119153913418623</v>
      </c>
      <c r="E590" s="17" t="s">
        <v>53941</v>
      </c>
      <c r="F590" s="2"/>
      <c r="G590" s="2"/>
      <c r="H590" s="2"/>
      <c r="I590" s="2"/>
      <c r="J590" s="2"/>
      <c r="K590" s="2"/>
      <c r="L590" s="2"/>
      <c r="M590" s="2"/>
      <c r="N590" s="2"/>
      <c r="O590" s="2"/>
      <c r="P590" s="2"/>
      <c r="Q590" s="2"/>
      <c r="R590" s="2"/>
      <c r="S590" s="2"/>
      <c r="T590" s="2"/>
      <c r="U590" s="2"/>
      <c r="V590" s="2"/>
      <c r="W590" s="2"/>
      <c r="X590" s="2"/>
      <c r="Y590" s="2"/>
      <c r="Z590" s="2"/>
    </row>
    <row r="591" spans="1:26" ht="13" x14ac:dyDescent="0.15">
      <c r="A591" s="11" t="s">
        <v>2049</v>
      </c>
      <c r="B591" s="37">
        <v>2.7535224900038999E-2</v>
      </c>
      <c r="C591" s="41">
        <v>0.32399633783633103</v>
      </c>
      <c r="D591" s="41">
        <v>0.45086517668272602</v>
      </c>
      <c r="E591" s="17" t="s">
        <v>53941</v>
      </c>
      <c r="F591" s="2"/>
      <c r="G591" s="2"/>
      <c r="H591" s="2"/>
      <c r="I591" s="2"/>
      <c r="J591" s="2"/>
      <c r="K591" s="2"/>
      <c r="L591" s="2"/>
      <c r="M591" s="2"/>
      <c r="N591" s="2"/>
      <c r="O591" s="2"/>
      <c r="P591" s="2"/>
      <c r="Q591" s="2"/>
      <c r="R591" s="2"/>
      <c r="S591" s="2"/>
      <c r="T591" s="2"/>
      <c r="U591" s="2"/>
      <c r="V591" s="2"/>
      <c r="W591" s="2"/>
      <c r="X591" s="2"/>
      <c r="Y591" s="2"/>
      <c r="Z591" s="2"/>
    </row>
    <row r="592" spans="1:26" ht="13" x14ac:dyDescent="0.15">
      <c r="A592" s="11" t="s">
        <v>2052</v>
      </c>
      <c r="B592" s="37">
        <v>-5.2796959191510603E-2</v>
      </c>
      <c r="C592" s="41">
        <v>5.8479660141103097E-2</v>
      </c>
      <c r="D592" s="41">
        <v>0.113484894546186</v>
      </c>
      <c r="E592" s="17" t="s">
        <v>53941</v>
      </c>
      <c r="F592" s="2"/>
      <c r="G592" s="2"/>
      <c r="H592" s="2"/>
      <c r="I592" s="2"/>
      <c r="J592" s="2"/>
      <c r="K592" s="2"/>
      <c r="L592" s="2"/>
      <c r="M592" s="2"/>
      <c r="N592" s="2"/>
      <c r="O592" s="2"/>
      <c r="P592" s="2"/>
      <c r="Q592" s="2"/>
      <c r="R592" s="2"/>
      <c r="S592" s="2"/>
      <c r="T592" s="2"/>
      <c r="U592" s="2"/>
      <c r="V592" s="2"/>
      <c r="W592" s="2"/>
      <c r="X592" s="2"/>
      <c r="Y592" s="2"/>
      <c r="Z592" s="2"/>
    </row>
    <row r="593" spans="1:26" ht="13" x14ac:dyDescent="0.15">
      <c r="A593" s="11" t="s">
        <v>2054</v>
      </c>
      <c r="B593" s="37">
        <v>-2.17106506437998E-2</v>
      </c>
      <c r="C593" s="41">
        <v>0.43680857743128998</v>
      </c>
      <c r="D593" s="41">
        <v>0.56360520842998696</v>
      </c>
      <c r="E593" s="17" t="s">
        <v>53941</v>
      </c>
      <c r="F593" s="2"/>
      <c r="G593" s="2"/>
      <c r="H593" s="2"/>
      <c r="I593" s="2"/>
      <c r="J593" s="2"/>
      <c r="K593" s="2"/>
      <c r="L593" s="2"/>
      <c r="M593" s="2"/>
      <c r="N593" s="2"/>
      <c r="O593" s="2"/>
      <c r="P593" s="2"/>
      <c r="Q593" s="2"/>
      <c r="R593" s="2"/>
      <c r="S593" s="2"/>
      <c r="T593" s="2"/>
      <c r="U593" s="2"/>
      <c r="V593" s="2"/>
      <c r="W593" s="2"/>
      <c r="X593" s="2"/>
      <c r="Y593" s="2"/>
      <c r="Z593" s="2"/>
    </row>
    <row r="594" spans="1:26" ht="13" x14ac:dyDescent="0.15">
      <c r="A594" s="11" t="s">
        <v>2056</v>
      </c>
      <c r="B594" s="37">
        <v>0.14607971058816099</v>
      </c>
      <c r="C594" s="41">
        <v>1.44333073512819E-7</v>
      </c>
      <c r="D594" s="41">
        <v>9.5142005601307705E-7</v>
      </c>
      <c r="E594" s="17" t="s">
        <v>53942</v>
      </c>
      <c r="F594" s="2"/>
      <c r="G594" s="2"/>
      <c r="H594" s="2"/>
      <c r="I594" s="2"/>
      <c r="J594" s="2"/>
      <c r="K594" s="2"/>
      <c r="L594" s="2"/>
      <c r="M594" s="2"/>
      <c r="N594" s="2"/>
      <c r="O594" s="2"/>
      <c r="P594" s="2"/>
      <c r="Q594" s="2"/>
      <c r="R594" s="2"/>
      <c r="S594" s="2"/>
      <c r="T594" s="2"/>
      <c r="U594" s="2"/>
      <c r="V594" s="2"/>
      <c r="W594" s="2"/>
      <c r="X594" s="2"/>
      <c r="Y594" s="2"/>
      <c r="Z594" s="2"/>
    </row>
    <row r="595" spans="1:26" ht="13" x14ac:dyDescent="0.15">
      <c r="A595" s="11" t="s">
        <v>2058</v>
      </c>
      <c r="B595" s="37">
        <v>6.1613773138605298E-2</v>
      </c>
      <c r="C595" s="41">
        <v>2.7201663065121898E-2</v>
      </c>
      <c r="D595" s="41">
        <v>5.8661153212395699E-2</v>
      </c>
      <c r="E595" s="17" t="s">
        <v>53943</v>
      </c>
      <c r="F595" s="2"/>
      <c r="G595" s="2"/>
      <c r="H595" s="2"/>
      <c r="I595" s="2"/>
      <c r="J595" s="2"/>
      <c r="K595" s="2"/>
      <c r="L595" s="2"/>
      <c r="M595" s="2"/>
      <c r="N595" s="2"/>
      <c r="O595" s="2"/>
      <c r="P595" s="2"/>
      <c r="Q595" s="2"/>
      <c r="R595" s="2"/>
      <c r="S595" s="2"/>
      <c r="T595" s="2"/>
      <c r="U595" s="2"/>
      <c r="V595" s="2"/>
      <c r="W595" s="2"/>
      <c r="X595" s="2"/>
      <c r="Y595" s="2"/>
      <c r="Z595" s="2"/>
    </row>
    <row r="596" spans="1:26" ht="13" x14ac:dyDescent="0.15">
      <c r="A596" s="11" t="s">
        <v>2060</v>
      </c>
      <c r="B596" s="37">
        <v>0.21884138053524499</v>
      </c>
      <c r="C596" s="41">
        <v>2.1304599116013398E-15</v>
      </c>
      <c r="D596" s="41">
        <v>3.3842879579372098E-14</v>
      </c>
      <c r="E596" s="17" t="s">
        <v>53942</v>
      </c>
      <c r="F596" s="2"/>
      <c r="G596" s="2"/>
      <c r="H596" s="2"/>
      <c r="I596" s="2"/>
      <c r="J596" s="2"/>
      <c r="K596" s="2"/>
      <c r="L596" s="2"/>
      <c r="M596" s="2"/>
      <c r="N596" s="2"/>
      <c r="O596" s="2"/>
      <c r="P596" s="2"/>
      <c r="Q596" s="2"/>
      <c r="R596" s="2"/>
      <c r="S596" s="2"/>
      <c r="T596" s="2"/>
      <c r="U596" s="2"/>
      <c r="V596" s="2"/>
      <c r="W596" s="2"/>
      <c r="X596" s="2"/>
      <c r="Y596" s="2"/>
      <c r="Z596" s="2"/>
    </row>
    <row r="597" spans="1:26" ht="13" x14ac:dyDescent="0.15">
      <c r="A597" s="11" t="s">
        <v>2062</v>
      </c>
      <c r="B597" s="37">
        <v>2.41669063873746E-2</v>
      </c>
      <c r="C597" s="41">
        <v>0.38671398789141898</v>
      </c>
      <c r="D597" s="41">
        <v>0.51321490318612395</v>
      </c>
      <c r="E597" s="17" t="s">
        <v>53941</v>
      </c>
      <c r="F597" s="2"/>
      <c r="G597" s="2"/>
      <c r="H597" s="2"/>
      <c r="I597" s="2"/>
      <c r="J597" s="2"/>
      <c r="K597" s="2"/>
      <c r="L597" s="2"/>
      <c r="M597" s="2"/>
      <c r="N597" s="2"/>
      <c r="O597" s="2"/>
      <c r="P597" s="2"/>
      <c r="Q597" s="2"/>
      <c r="R597" s="2"/>
      <c r="S597" s="2"/>
      <c r="T597" s="2"/>
      <c r="U597" s="2"/>
      <c r="V597" s="2"/>
      <c r="W597" s="2"/>
      <c r="X597" s="2"/>
      <c r="Y597" s="2"/>
      <c r="Z597" s="2"/>
    </row>
    <row r="598" spans="1:26" ht="13" x14ac:dyDescent="0.15">
      <c r="A598" s="11" t="s">
        <v>2064</v>
      </c>
      <c r="B598" s="37">
        <v>-9.49165276959794E-2</v>
      </c>
      <c r="C598" s="41">
        <v>6.5718281761086603E-4</v>
      </c>
      <c r="D598" s="41">
        <v>2.1858471977057002E-3</v>
      </c>
      <c r="E598" s="17" t="s">
        <v>53942</v>
      </c>
      <c r="F598" s="2"/>
      <c r="G598" s="2"/>
      <c r="H598" s="2"/>
      <c r="I598" s="2"/>
      <c r="J598" s="2"/>
      <c r="K598" s="2"/>
      <c r="L598" s="2"/>
      <c r="M598" s="2"/>
      <c r="N598" s="2"/>
      <c r="O598" s="2"/>
      <c r="P598" s="2"/>
      <c r="Q598" s="2"/>
      <c r="R598" s="2"/>
      <c r="S598" s="2"/>
      <c r="T598" s="2"/>
      <c r="U598" s="2"/>
      <c r="V598" s="2"/>
      <c r="W598" s="2"/>
      <c r="X598" s="2"/>
      <c r="Y598" s="2"/>
      <c r="Z598" s="2"/>
    </row>
    <row r="599" spans="1:26" ht="13" x14ac:dyDescent="0.15">
      <c r="A599" s="11" t="s">
        <v>2066</v>
      </c>
      <c r="B599" s="37">
        <v>-0.20478323600429199</v>
      </c>
      <c r="C599" s="41">
        <v>1.2404446105643399E-13</v>
      </c>
      <c r="D599" s="41">
        <v>1.6316617569730901E-12</v>
      </c>
      <c r="E599" s="17" t="s">
        <v>53942</v>
      </c>
      <c r="F599" s="2"/>
      <c r="G599" s="2"/>
      <c r="H599" s="2"/>
      <c r="I599" s="2"/>
      <c r="J599" s="2"/>
      <c r="K599" s="2"/>
      <c r="L599" s="2"/>
      <c r="M599" s="2"/>
      <c r="N599" s="2"/>
      <c r="O599" s="2"/>
      <c r="P599" s="2"/>
      <c r="Q599" s="2"/>
      <c r="R599" s="2"/>
      <c r="S599" s="2"/>
      <c r="T599" s="2"/>
      <c r="U599" s="2"/>
      <c r="V599" s="2"/>
      <c r="W599" s="2"/>
      <c r="X599" s="2"/>
      <c r="Y599" s="2"/>
      <c r="Z599" s="2"/>
    </row>
    <row r="600" spans="1:26" ht="13" x14ac:dyDescent="0.15">
      <c r="A600" s="11" t="s">
        <v>2069</v>
      </c>
      <c r="B600" s="37">
        <v>2.7103688355898499E-2</v>
      </c>
      <c r="C600" s="41">
        <v>0.331639955867639</v>
      </c>
      <c r="D600" s="41">
        <v>0.458647645912096</v>
      </c>
      <c r="E600" s="17" t="s">
        <v>53941</v>
      </c>
      <c r="F600" s="2"/>
      <c r="G600" s="2"/>
      <c r="H600" s="2"/>
      <c r="I600" s="2"/>
      <c r="J600" s="2"/>
      <c r="K600" s="2"/>
      <c r="L600" s="2"/>
      <c r="M600" s="2"/>
      <c r="N600" s="2"/>
      <c r="O600" s="2"/>
      <c r="P600" s="2"/>
      <c r="Q600" s="2"/>
      <c r="R600" s="2"/>
      <c r="S600" s="2"/>
      <c r="T600" s="2"/>
      <c r="U600" s="2"/>
      <c r="V600" s="2"/>
      <c r="W600" s="2"/>
      <c r="X600" s="2"/>
      <c r="Y600" s="2"/>
      <c r="Z600" s="2"/>
    </row>
    <row r="601" spans="1:26" ht="13" x14ac:dyDescent="0.15">
      <c r="A601" s="11" t="s">
        <v>2072</v>
      </c>
      <c r="B601" s="37">
        <v>0.12566158112956499</v>
      </c>
      <c r="C601" s="41">
        <v>6.2392868937195099E-6</v>
      </c>
      <c r="D601" s="41">
        <v>3.1244571339830699E-5</v>
      </c>
      <c r="E601" s="17" t="s">
        <v>53942</v>
      </c>
      <c r="F601" s="2"/>
      <c r="G601" s="2"/>
      <c r="H601" s="2"/>
      <c r="I601" s="2"/>
      <c r="J601" s="2"/>
      <c r="K601" s="2"/>
      <c r="L601" s="2"/>
      <c r="M601" s="2"/>
      <c r="N601" s="2"/>
      <c r="O601" s="2"/>
      <c r="P601" s="2"/>
      <c r="Q601" s="2"/>
      <c r="R601" s="2"/>
      <c r="S601" s="2"/>
      <c r="T601" s="2"/>
      <c r="U601" s="2"/>
      <c r="V601" s="2"/>
      <c r="W601" s="2"/>
      <c r="X601" s="2"/>
      <c r="Y601" s="2"/>
      <c r="Z601" s="2"/>
    </row>
    <row r="602" spans="1:26" ht="13" x14ac:dyDescent="0.15">
      <c r="A602" s="11" t="s">
        <v>2075</v>
      </c>
      <c r="B602" s="37">
        <v>9.29419325564146E-2</v>
      </c>
      <c r="C602" s="41">
        <v>8.5097262502515801E-4</v>
      </c>
      <c r="D602" s="41">
        <v>2.72442447240984E-3</v>
      </c>
      <c r="E602" s="17" t="s">
        <v>53942</v>
      </c>
      <c r="F602" s="2"/>
      <c r="G602" s="2"/>
      <c r="H602" s="2"/>
      <c r="I602" s="2"/>
      <c r="J602" s="2"/>
      <c r="K602" s="2"/>
      <c r="L602" s="2"/>
      <c r="M602" s="2"/>
      <c r="N602" s="2"/>
      <c r="O602" s="2"/>
      <c r="P602" s="2"/>
      <c r="Q602" s="2"/>
      <c r="R602" s="2"/>
      <c r="S602" s="2"/>
      <c r="T602" s="2"/>
      <c r="U602" s="2"/>
      <c r="V602" s="2"/>
      <c r="W602" s="2"/>
      <c r="X602" s="2"/>
      <c r="Y602" s="2"/>
      <c r="Z602" s="2"/>
    </row>
    <row r="603" spans="1:26" ht="13" x14ac:dyDescent="0.15">
      <c r="A603" s="11" t="s">
        <v>2078</v>
      </c>
      <c r="B603" s="37">
        <v>-1.09593603887816E-2</v>
      </c>
      <c r="C603" s="41">
        <v>0.69469729502966104</v>
      </c>
      <c r="D603" s="41">
        <v>0.78457072130972205</v>
      </c>
      <c r="E603" s="17" t="s">
        <v>53941</v>
      </c>
      <c r="F603" s="2"/>
      <c r="G603" s="2"/>
      <c r="H603" s="2"/>
      <c r="I603" s="2"/>
      <c r="J603" s="2"/>
      <c r="K603" s="2"/>
      <c r="L603" s="2"/>
      <c r="M603" s="2"/>
      <c r="N603" s="2"/>
      <c r="O603" s="2"/>
      <c r="P603" s="2"/>
      <c r="Q603" s="2"/>
      <c r="R603" s="2"/>
      <c r="S603" s="2"/>
      <c r="T603" s="2"/>
      <c r="U603" s="2"/>
      <c r="V603" s="2"/>
      <c r="W603" s="2"/>
      <c r="X603" s="2"/>
      <c r="Y603" s="2"/>
      <c r="Z603" s="2"/>
    </row>
    <row r="604" spans="1:26" ht="13" x14ac:dyDescent="0.15">
      <c r="A604" s="11" t="s">
        <v>2081</v>
      </c>
      <c r="B604" s="37">
        <v>3.87016126185648E-2</v>
      </c>
      <c r="C604" s="41">
        <v>0.16559367006440001</v>
      </c>
      <c r="D604" s="41">
        <v>0.26454307555038697</v>
      </c>
      <c r="E604" s="17" t="s">
        <v>53941</v>
      </c>
      <c r="F604" s="2"/>
      <c r="G604" s="2"/>
      <c r="H604" s="2"/>
      <c r="I604" s="2"/>
      <c r="J604" s="2"/>
      <c r="K604" s="2"/>
      <c r="L604" s="2"/>
      <c r="M604" s="2"/>
      <c r="N604" s="2"/>
      <c r="O604" s="2"/>
      <c r="P604" s="2"/>
      <c r="Q604" s="2"/>
      <c r="R604" s="2"/>
      <c r="S604" s="2"/>
      <c r="T604" s="2"/>
      <c r="U604" s="2"/>
      <c r="V604" s="2"/>
      <c r="W604" s="2"/>
      <c r="X604" s="2"/>
      <c r="Y604" s="2"/>
      <c r="Z604" s="2"/>
    </row>
    <row r="605" spans="1:26" ht="13" x14ac:dyDescent="0.15">
      <c r="A605" s="11" t="s">
        <v>2083</v>
      </c>
      <c r="B605" s="37">
        <v>8.5573681767260101E-2</v>
      </c>
      <c r="C605" s="41">
        <v>2.13916427642224E-3</v>
      </c>
      <c r="D605" s="41">
        <v>6.28136419349439E-3</v>
      </c>
      <c r="E605" s="17" t="s">
        <v>53942</v>
      </c>
      <c r="F605" s="2"/>
      <c r="G605" s="2"/>
      <c r="H605" s="2"/>
      <c r="I605" s="2"/>
      <c r="J605" s="2"/>
      <c r="K605" s="2"/>
      <c r="L605" s="2"/>
      <c r="M605" s="2"/>
      <c r="N605" s="2"/>
      <c r="O605" s="2"/>
      <c r="P605" s="2"/>
      <c r="Q605" s="2"/>
      <c r="R605" s="2"/>
      <c r="S605" s="2"/>
      <c r="T605" s="2"/>
      <c r="U605" s="2"/>
      <c r="V605" s="2"/>
      <c r="W605" s="2"/>
      <c r="X605" s="2"/>
      <c r="Y605" s="2"/>
      <c r="Z605" s="2"/>
    </row>
    <row r="606" spans="1:26" ht="13" x14ac:dyDescent="0.15">
      <c r="A606" s="11" t="s">
        <v>2084</v>
      </c>
      <c r="B606" s="37">
        <v>2.5733438806467501E-2</v>
      </c>
      <c r="C606" s="41">
        <v>0.35667526463725102</v>
      </c>
      <c r="D606" s="41">
        <v>0.48587394297117598</v>
      </c>
      <c r="E606" s="17" t="s">
        <v>53941</v>
      </c>
      <c r="F606" s="2"/>
      <c r="G606" s="2"/>
      <c r="H606" s="2"/>
      <c r="I606" s="2"/>
      <c r="J606" s="2"/>
      <c r="K606" s="2"/>
      <c r="L606" s="2"/>
      <c r="M606" s="2"/>
      <c r="N606" s="2"/>
      <c r="O606" s="2"/>
      <c r="P606" s="2"/>
      <c r="Q606" s="2"/>
      <c r="R606" s="2"/>
      <c r="S606" s="2"/>
      <c r="T606" s="2"/>
      <c r="U606" s="2"/>
      <c r="V606" s="2"/>
      <c r="W606" s="2"/>
      <c r="X606" s="2"/>
      <c r="Y606" s="2"/>
      <c r="Z606" s="2"/>
    </row>
    <row r="607" spans="1:26" ht="13" x14ac:dyDescent="0.15">
      <c r="A607" s="11" t="s">
        <v>2086</v>
      </c>
      <c r="B607" s="37">
        <v>-5.6126472467685597E-3</v>
      </c>
      <c r="C607" s="41">
        <v>0.84069719369629503</v>
      </c>
      <c r="D607" s="41">
        <v>0.889663903194441</v>
      </c>
      <c r="E607" s="17" t="s">
        <v>53941</v>
      </c>
      <c r="F607" s="2"/>
      <c r="G607" s="2"/>
      <c r="H607" s="2"/>
      <c r="I607" s="2"/>
      <c r="J607" s="2"/>
      <c r="K607" s="2"/>
      <c r="L607" s="2"/>
      <c r="M607" s="2"/>
      <c r="N607" s="2"/>
      <c r="O607" s="2"/>
      <c r="P607" s="2"/>
      <c r="Q607" s="2"/>
      <c r="R607" s="2"/>
      <c r="S607" s="2"/>
      <c r="T607" s="2"/>
      <c r="U607" s="2"/>
      <c r="V607" s="2"/>
      <c r="W607" s="2"/>
      <c r="X607" s="2"/>
      <c r="Y607" s="2"/>
      <c r="Z607" s="2"/>
    </row>
    <row r="608" spans="1:26" ht="13" x14ac:dyDescent="0.15">
      <c r="A608" s="11" t="s">
        <v>2088</v>
      </c>
      <c r="B608" s="37">
        <v>-3.56953697082774E-2</v>
      </c>
      <c r="C608" s="41">
        <v>0.20099198943122201</v>
      </c>
      <c r="D608" s="41">
        <v>0.30872392161426498</v>
      </c>
      <c r="E608" s="17" t="s">
        <v>53941</v>
      </c>
      <c r="F608" s="2"/>
      <c r="G608" s="2"/>
      <c r="H608" s="2"/>
      <c r="I608" s="2"/>
      <c r="J608" s="2"/>
      <c r="K608" s="2"/>
      <c r="L608" s="2"/>
      <c r="M608" s="2"/>
      <c r="N608" s="2"/>
      <c r="O608" s="2"/>
      <c r="P608" s="2"/>
      <c r="Q608" s="2"/>
      <c r="R608" s="2"/>
      <c r="S608" s="2"/>
      <c r="T608" s="2"/>
      <c r="U608" s="2"/>
      <c r="V608" s="2"/>
      <c r="W608" s="2"/>
      <c r="X608" s="2"/>
      <c r="Y608" s="2"/>
      <c r="Z608" s="2"/>
    </row>
    <row r="609" spans="1:26" ht="13" x14ac:dyDescent="0.15">
      <c r="A609" s="11" t="s">
        <v>2091</v>
      </c>
      <c r="B609" s="37">
        <v>-9.8446382953322004E-2</v>
      </c>
      <c r="C609" s="41">
        <v>4.0908765768860798E-4</v>
      </c>
      <c r="D609" s="41">
        <v>1.4259206485620899E-3</v>
      </c>
      <c r="E609" s="17" t="s">
        <v>53942</v>
      </c>
      <c r="F609" s="2"/>
      <c r="G609" s="2"/>
      <c r="H609" s="2"/>
      <c r="I609" s="2"/>
      <c r="J609" s="2"/>
      <c r="K609" s="2"/>
      <c r="L609" s="2"/>
      <c r="M609" s="2"/>
      <c r="N609" s="2"/>
      <c r="O609" s="2"/>
      <c r="P609" s="2"/>
      <c r="Q609" s="2"/>
      <c r="R609" s="2"/>
      <c r="S609" s="2"/>
      <c r="T609" s="2"/>
      <c r="U609" s="2"/>
      <c r="V609" s="2"/>
      <c r="W609" s="2"/>
      <c r="X609" s="2"/>
      <c r="Y609" s="2"/>
      <c r="Z609" s="2"/>
    </row>
    <row r="610" spans="1:26" ht="13" x14ac:dyDescent="0.15">
      <c r="A610" s="11" t="s">
        <v>2094</v>
      </c>
      <c r="B610" s="37">
        <v>-0.35220100336454702</v>
      </c>
      <c r="C610" s="41">
        <v>7.9523407892823797E-39</v>
      </c>
      <c r="D610" s="41">
        <v>1.10083117497351E-36</v>
      </c>
      <c r="E610" s="17" t="s">
        <v>53942</v>
      </c>
      <c r="F610" s="2"/>
      <c r="G610" s="2"/>
      <c r="H610" s="2"/>
      <c r="I610" s="2"/>
      <c r="J610" s="2"/>
      <c r="K610" s="2"/>
      <c r="L610" s="2"/>
      <c r="M610" s="2"/>
      <c r="N610" s="2"/>
      <c r="O610" s="2"/>
      <c r="P610" s="2"/>
      <c r="Q610" s="2"/>
      <c r="R610" s="2"/>
      <c r="S610" s="2"/>
      <c r="T610" s="2"/>
      <c r="U610" s="2"/>
      <c r="V610" s="2"/>
      <c r="W610" s="2"/>
      <c r="X610" s="2"/>
      <c r="Y610" s="2"/>
      <c r="Z610" s="2"/>
    </row>
    <row r="611" spans="1:26" ht="13" x14ac:dyDescent="0.15">
      <c r="A611" s="11" t="s">
        <v>2097</v>
      </c>
      <c r="B611" s="37">
        <v>-0.36922619427777398</v>
      </c>
      <c r="C611" s="41">
        <v>8.8332548298421804E-43</v>
      </c>
      <c r="D611" s="41">
        <v>1.3514879889658501E-40</v>
      </c>
      <c r="E611" s="17" t="s">
        <v>53942</v>
      </c>
      <c r="F611" s="2"/>
      <c r="G611" s="2"/>
      <c r="H611" s="2"/>
      <c r="I611" s="2"/>
      <c r="J611" s="2"/>
      <c r="K611" s="2"/>
      <c r="L611" s="2"/>
      <c r="M611" s="2"/>
      <c r="N611" s="2"/>
      <c r="O611" s="2"/>
      <c r="P611" s="2"/>
      <c r="Q611" s="2"/>
      <c r="R611" s="2"/>
      <c r="S611" s="2"/>
      <c r="T611" s="2"/>
      <c r="U611" s="2"/>
      <c r="V611" s="2"/>
      <c r="W611" s="2"/>
      <c r="X611" s="2"/>
      <c r="Y611" s="2"/>
      <c r="Z611" s="2"/>
    </row>
    <row r="612" spans="1:26" ht="13" x14ac:dyDescent="0.15">
      <c r="A612" s="11" t="s">
        <v>2100</v>
      </c>
      <c r="B612" s="37">
        <v>0.17494094281928299</v>
      </c>
      <c r="C612" s="41">
        <v>2.72379530175301E-10</v>
      </c>
      <c r="D612" s="41">
        <v>2.4288567307349702E-9</v>
      </c>
      <c r="E612" s="17" t="s">
        <v>53942</v>
      </c>
      <c r="F612" s="2"/>
      <c r="G612" s="2"/>
      <c r="H612" s="2"/>
      <c r="I612" s="2"/>
      <c r="J612" s="2"/>
      <c r="K612" s="2"/>
      <c r="L612" s="2"/>
      <c r="M612" s="2"/>
      <c r="N612" s="2"/>
      <c r="O612" s="2"/>
      <c r="P612" s="2"/>
      <c r="Q612" s="2"/>
      <c r="R612" s="2"/>
      <c r="S612" s="2"/>
      <c r="T612" s="2"/>
      <c r="U612" s="2"/>
      <c r="V612" s="2"/>
      <c r="W612" s="2"/>
      <c r="X612" s="2"/>
      <c r="Y612" s="2"/>
      <c r="Z612" s="2"/>
    </row>
    <row r="613" spans="1:26" ht="13" x14ac:dyDescent="0.15">
      <c r="A613" s="11" t="s">
        <v>2103</v>
      </c>
      <c r="B613" s="37">
        <v>0.136902897498657</v>
      </c>
      <c r="C613" s="41">
        <v>8.3939383788212896E-7</v>
      </c>
      <c r="D613" s="41">
        <v>4.8607926030345603E-6</v>
      </c>
      <c r="E613" s="17" t="s">
        <v>53942</v>
      </c>
      <c r="F613" s="2"/>
      <c r="G613" s="2"/>
      <c r="H613" s="2"/>
      <c r="I613" s="2"/>
      <c r="J613" s="2"/>
      <c r="K613" s="2"/>
      <c r="L613" s="2"/>
      <c r="M613" s="2"/>
      <c r="N613" s="2"/>
      <c r="O613" s="2"/>
      <c r="P613" s="2"/>
      <c r="Q613" s="2"/>
      <c r="R613" s="2"/>
      <c r="S613" s="2"/>
      <c r="T613" s="2"/>
      <c r="U613" s="2"/>
      <c r="V613" s="2"/>
      <c r="W613" s="2"/>
      <c r="X613" s="2"/>
      <c r="Y613" s="2"/>
      <c r="Z613" s="2"/>
    </row>
    <row r="614" spans="1:26" ht="13" x14ac:dyDescent="0.15">
      <c r="A614" s="11" t="s">
        <v>2105</v>
      </c>
      <c r="B614" s="37">
        <v>-0.26830004162929499</v>
      </c>
      <c r="C614" s="41">
        <v>1.2630618050278899E-22</v>
      </c>
      <c r="D614" s="41">
        <v>4.220368583007E-21</v>
      </c>
      <c r="E614" s="17" t="s">
        <v>53942</v>
      </c>
      <c r="F614" s="2"/>
      <c r="G614" s="2"/>
      <c r="H614" s="2"/>
      <c r="I614" s="2"/>
      <c r="J614" s="2"/>
      <c r="K614" s="2"/>
      <c r="L614" s="2"/>
      <c r="M614" s="2"/>
      <c r="N614" s="2"/>
      <c r="O614" s="2"/>
      <c r="P614" s="2"/>
      <c r="Q614" s="2"/>
      <c r="R614" s="2"/>
      <c r="S614" s="2"/>
      <c r="T614" s="2"/>
      <c r="U614" s="2"/>
      <c r="V614" s="2"/>
      <c r="W614" s="2"/>
      <c r="X614" s="2"/>
      <c r="Y614" s="2"/>
      <c r="Z614" s="2"/>
    </row>
    <row r="615" spans="1:26" ht="13" x14ac:dyDescent="0.15">
      <c r="A615" s="11" t="s">
        <v>2108</v>
      </c>
      <c r="B615" s="37">
        <v>-1.48357223396186E-2</v>
      </c>
      <c r="C615" s="41">
        <v>0.59519269424969901</v>
      </c>
      <c r="D615" s="41">
        <v>0.70191690149447195</v>
      </c>
      <c r="E615" s="17" t="s">
        <v>53941</v>
      </c>
      <c r="F615" s="2"/>
      <c r="G615" s="2"/>
      <c r="H615" s="2"/>
      <c r="I615" s="2"/>
      <c r="J615" s="2"/>
      <c r="K615" s="2"/>
      <c r="L615" s="2"/>
      <c r="M615" s="2"/>
      <c r="N615" s="2"/>
      <c r="O615" s="2"/>
      <c r="P615" s="2"/>
      <c r="Q615" s="2"/>
      <c r="R615" s="2"/>
      <c r="S615" s="2"/>
      <c r="T615" s="2"/>
      <c r="U615" s="2"/>
      <c r="V615" s="2"/>
      <c r="W615" s="2"/>
      <c r="X615" s="2"/>
      <c r="Y615" s="2"/>
      <c r="Z615" s="2"/>
    </row>
    <row r="616" spans="1:26" ht="13" x14ac:dyDescent="0.15">
      <c r="A616" s="11" t="s">
        <v>2111</v>
      </c>
      <c r="B616" s="37">
        <v>-4.47929695140728E-2</v>
      </c>
      <c r="C616" s="41">
        <v>0.108508801746387</v>
      </c>
      <c r="D616" s="41">
        <v>0.18790579185027401</v>
      </c>
      <c r="E616" s="17" t="s">
        <v>53941</v>
      </c>
      <c r="F616" s="2"/>
      <c r="G616" s="2"/>
      <c r="H616" s="2"/>
      <c r="I616" s="2"/>
      <c r="J616" s="2"/>
      <c r="K616" s="2"/>
      <c r="L616" s="2"/>
      <c r="M616" s="2"/>
      <c r="N616" s="2"/>
      <c r="O616" s="2"/>
      <c r="P616" s="2"/>
      <c r="Q616" s="2"/>
      <c r="R616" s="2"/>
      <c r="S616" s="2"/>
      <c r="T616" s="2"/>
      <c r="U616" s="2"/>
      <c r="V616" s="2"/>
      <c r="W616" s="2"/>
      <c r="X616" s="2"/>
      <c r="Y616" s="2"/>
      <c r="Z616" s="2"/>
    </row>
    <row r="617" spans="1:26" ht="13" x14ac:dyDescent="0.15">
      <c r="A617" s="11" t="s">
        <v>2114</v>
      </c>
      <c r="B617" s="37">
        <v>1.7583546431427E-2</v>
      </c>
      <c r="C617" s="41">
        <v>0.52885761779413598</v>
      </c>
      <c r="D617" s="41">
        <v>0.64737616388871599</v>
      </c>
      <c r="E617" s="17" t="s">
        <v>53941</v>
      </c>
      <c r="F617" s="2"/>
      <c r="G617" s="2"/>
      <c r="H617" s="2"/>
      <c r="I617" s="2"/>
      <c r="J617" s="2"/>
      <c r="K617" s="2"/>
      <c r="L617" s="2"/>
      <c r="M617" s="2"/>
      <c r="N617" s="2"/>
      <c r="O617" s="2"/>
      <c r="P617" s="2"/>
      <c r="Q617" s="2"/>
      <c r="R617" s="2"/>
      <c r="S617" s="2"/>
      <c r="T617" s="2"/>
      <c r="U617" s="2"/>
      <c r="V617" s="2"/>
      <c r="W617" s="2"/>
      <c r="X617" s="2"/>
      <c r="Y617" s="2"/>
      <c r="Z617" s="2"/>
    </row>
    <row r="618" spans="1:26" ht="13" x14ac:dyDescent="0.15">
      <c r="A618" s="11" t="s">
        <v>2116</v>
      </c>
      <c r="B618" s="37">
        <v>-0.131150347086641</v>
      </c>
      <c r="C618" s="41">
        <v>2.3917622547118399E-6</v>
      </c>
      <c r="D618" s="41">
        <v>1.2971740437401699E-5</v>
      </c>
      <c r="E618" s="17" t="s">
        <v>53942</v>
      </c>
      <c r="F618" s="2"/>
      <c r="G618" s="2"/>
      <c r="H618" s="2"/>
      <c r="I618" s="2"/>
      <c r="J618" s="2"/>
      <c r="K618" s="2"/>
      <c r="L618" s="2"/>
      <c r="M618" s="2"/>
      <c r="N618" s="2"/>
      <c r="O618" s="2"/>
      <c r="P618" s="2"/>
      <c r="Q618" s="2"/>
      <c r="R618" s="2"/>
      <c r="S618" s="2"/>
      <c r="T618" s="2"/>
      <c r="U618" s="2"/>
      <c r="V618" s="2"/>
      <c r="W618" s="2"/>
      <c r="X618" s="2"/>
      <c r="Y618" s="2"/>
      <c r="Z618" s="2"/>
    </row>
    <row r="619" spans="1:26" ht="13" x14ac:dyDescent="0.15">
      <c r="A619" s="11" t="s">
        <v>2119</v>
      </c>
      <c r="B619" s="37">
        <v>-0.32719377216053802</v>
      </c>
      <c r="C619" s="41">
        <v>1.9229816748707602E-33</v>
      </c>
      <c r="D619" s="41">
        <v>2.0704102699441799E-31</v>
      </c>
      <c r="E619" s="17" t="s">
        <v>53942</v>
      </c>
      <c r="F619" s="2"/>
      <c r="G619" s="2"/>
      <c r="H619" s="2"/>
      <c r="I619" s="2"/>
      <c r="J619" s="2"/>
      <c r="K619" s="2"/>
      <c r="L619" s="2"/>
      <c r="M619" s="2"/>
      <c r="N619" s="2"/>
      <c r="O619" s="2"/>
      <c r="P619" s="2"/>
      <c r="Q619" s="2"/>
      <c r="R619" s="2"/>
      <c r="S619" s="2"/>
      <c r="T619" s="2"/>
      <c r="U619" s="2"/>
      <c r="V619" s="2"/>
      <c r="W619" s="2"/>
      <c r="X619" s="2"/>
      <c r="Y619" s="2"/>
      <c r="Z619" s="2"/>
    </row>
    <row r="620" spans="1:26" ht="13" x14ac:dyDescent="0.15">
      <c r="A620" s="11" t="s">
        <v>2122</v>
      </c>
      <c r="B620" s="37">
        <v>-1.9631089579572901E-2</v>
      </c>
      <c r="C620" s="41">
        <v>0.48199558931206199</v>
      </c>
      <c r="D620" s="41">
        <v>0.60577655777352601</v>
      </c>
      <c r="E620" s="17" t="s">
        <v>53941</v>
      </c>
      <c r="F620" s="2"/>
      <c r="G620" s="2"/>
      <c r="H620" s="2"/>
      <c r="I620" s="2"/>
      <c r="J620" s="2"/>
      <c r="K620" s="2"/>
      <c r="L620" s="2"/>
      <c r="M620" s="2"/>
      <c r="N620" s="2"/>
      <c r="O620" s="2"/>
      <c r="P620" s="2"/>
      <c r="Q620" s="2"/>
      <c r="R620" s="2"/>
      <c r="S620" s="2"/>
      <c r="T620" s="2"/>
      <c r="U620" s="2"/>
      <c r="V620" s="2"/>
      <c r="W620" s="2"/>
      <c r="X620" s="2"/>
      <c r="Y620" s="2"/>
      <c r="Z620" s="2"/>
    </row>
    <row r="621" spans="1:26" ht="13" x14ac:dyDescent="0.15">
      <c r="A621" s="11" t="s">
        <v>2125</v>
      </c>
      <c r="B621" s="37">
        <v>-0.19773390839298199</v>
      </c>
      <c r="C621" s="41">
        <v>8.5537532265975001E-13</v>
      </c>
      <c r="D621" s="41">
        <v>1.0067109566687799E-11</v>
      </c>
      <c r="E621" s="17" t="s">
        <v>53942</v>
      </c>
      <c r="F621" s="2"/>
      <c r="G621" s="2"/>
      <c r="H621" s="2"/>
      <c r="I621" s="2"/>
      <c r="J621" s="2"/>
      <c r="K621" s="2"/>
      <c r="L621" s="2"/>
      <c r="M621" s="2"/>
      <c r="N621" s="2"/>
      <c r="O621" s="2"/>
      <c r="P621" s="2"/>
      <c r="Q621" s="2"/>
      <c r="R621" s="2"/>
      <c r="S621" s="2"/>
      <c r="T621" s="2"/>
      <c r="U621" s="2"/>
      <c r="V621" s="2"/>
      <c r="W621" s="2"/>
      <c r="X621" s="2"/>
      <c r="Y621" s="2"/>
      <c r="Z621" s="2"/>
    </row>
    <row r="622" spans="1:26" ht="13" x14ac:dyDescent="0.15">
      <c r="A622" s="11" t="s">
        <v>2128</v>
      </c>
      <c r="B622" s="37">
        <v>-0.130325403361815</v>
      </c>
      <c r="C622" s="41">
        <v>2.7694354201308902E-6</v>
      </c>
      <c r="D622" s="41">
        <v>1.4853780011661399E-5</v>
      </c>
      <c r="E622" s="17" t="s">
        <v>53942</v>
      </c>
      <c r="F622" s="2"/>
      <c r="G622" s="2"/>
      <c r="H622" s="2"/>
      <c r="I622" s="2"/>
      <c r="J622" s="2"/>
      <c r="K622" s="2"/>
      <c r="L622" s="2"/>
      <c r="M622" s="2"/>
      <c r="N622" s="2"/>
      <c r="O622" s="2"/>
      <c r="P622" s="2"/>
      <c r="Q622" s="2"/>
      <c r="R622" s="2"/>
      <c r="S622" s="2"/>
      <c r="T622" s="2"/>
      <c r="U622" s="2"/>
      <c r="V622" s="2"/>
      <c r="W622" s="2"/>
      <c r="X622" s="2"/>
      <c r="Y622" s="2"/>
      <c r="Z622" s="2"/>
    </row>
    <row r="623" spans="1:26" ht="13" x14ac:dyDescent="0.15">
      <c r="A623" s="11" t="s">
        <v>2131</v>
      </c>
      <c r="B623" s="37">
        <v>4.9802939957479003E-2</v>
      </c>
      <c r="C623" s="41">
        <v>7.4317957265117099E-2</v>
      </c>
      <c r="D623" s="41">
        <v>0.13804619921386199</v>
      </c>
      <c r="E623" s="17" t="s">
        <v>53941</v>
      </c>
      <c r="F623" s="2"/>
      <c r="G623" s="2"/>
      <c r="H623" s="2"/>
      <c r="I623" s="2"/>
      <c r="J623" s="2"/>
      <c r="K623" s="2"/>
      <c r="L623" s="2"/>
      <c r="M623" s="2"/>
      <c r="N623" s="2"/>
      <c r="O623" s="2"/>
      <c r="P623" s="2"/>
      <c r="Q623" s="2"/>
      <c r="R623" s="2"/>
      <c r="S623" s="2"/>
      <c r="T623" s="2"/>
      <c r="U623" s="2"/>
      <c r="V623" s="2"/>
      <c r="W623" s="2"/>
      <c r="X623" s="2"/>
      <c r="Y623" s="2"/>
      <c r="Z623" s="2"/>
    </row>
    <row r="624" spans="1:26" ht="13" x14ac:dyDescent="0.15">
      <c r="A624" s="11" t="s">
        <v>2134</v>
      </c>
      <c r="B624" s="37">
        <v>-2.2017906933137599E-2</v>
      </c>
      <c r="C624" s="41">
        <v>0.43034518164754398</v>
      </c>
      <c r="D624" s="41">
        <v>0.55674830576297796</v>
      </c>
      <c r="E624" s="17" t="s">
        <v>53941</v>
      </c>
      <c r="F624" s="2"/>
      <c r="G624" s="2"/>
      <c r="H624" s="2"/>
      <c r="I624" s="2"/>
      <c r="J624" s="2"/>
      <c r="K624" s="2"/>
      <c r="L624" s="2"/>
      <c r="M624" s="2"/>
      <c r="N624" s="2"/>
      <c r="O624" s="2"/>
      <c r="P624" s="2"/>
      <c r="Q624" s="2"/>
      <c r="R624" s="2"/>
      <c r="S624" s="2"/>
      <c r="T624" s="2"/>
      <c r="U624" s="2"/>
      <c r="V624" s="2"/>
      <c r="W624" s="2"/>
      <c r="X624" s="2"/>
      <c r="Y624" s="2"/>
      <c r="Z624" s="2"/>
    </row>
    <row r="625" spans="1:26" ht="13" x14ac:dyDescent="0.15">
      <c r="A625" s="11" t="s">
        <v>2137</v>
      </c>
      <c r="B625" s="37">
        <v>0.101478783027975</v>
      </c>
      <c r="C625" s="41">
        <v>2.6888404701185301E-4</v>
      </c>
      <c r="D625" s="41">
        <v>9.7462085369508298E-4</v>
      </c>
      <c r="E625" s="17" t="s">
        <v>53942</v>
      </c>
      <c r="F625" s="2"/>
      <c r="G625" s="2"/>
      <c r="H625" s="2"/>
      <c r="I625" s="2"/>
      <c r="J625" s="2"/>
      <c r="K625" s="2"/>
      <c r="L625" s="2"/>
      <c r="M625" s="2"/>
      <c r="N625" s="2"/>
      <c r="O625" s="2"/>
      <c r="P625" s="2"/>
      <c r="Q625" s="2"/>
      <c r="R625" s="2"/>
      <c r="S625" s="2"/>
      <c r="T625" s="2"/>
      <c r="U625" s="2"/>
      <c r="V625" s="2"/>
      <c r="W625" s="2"/>
      <c r="X625" s="2"/>
      <c r="Y625" s="2"/>
      <c r="Z625" s="2"/>
    </row>
    <row r="626" spans="1:26" ht="13" x14ac:dyDescent="0.15">
      <c r="A626" s="11" t="s">
        <v>2140</v>
      </c>
      <c r="B626" s="37">
        <v>-8.3556134013540798E-2</v>
      </c>
      <c r="C626" s="41">
        <v>2.7215372784041799E-3</v>
      </c>
      <c r="D626" s="41">
        <v>7.7563812434519302E-3</v>
      </c>
      <c r="E626" s="17" t="s">
        <v>53942</v>
      </c>
      <c r="F626" s="2"/>
      <c r="G626" s="2"/>
      <c r="H626" s="2"/>
      <c r="I626" s="2"/>
      <c r="J626" s="2"/>
      <c r="K626" s="2"/>
      <c r="L626" s="2"/>
      <c r="M626" s="2"/>
      <c r="N626" s="2"/>
      <c r="O626" s="2"/>
      <c r="P626" s="2"/>
      <c r="Q626" s="2"/>
      <c r="R626" s="2"/>
      <c r="S626" s="2"/>
      <c r="T626" s="2"/>
      <c r="U626" s="2"/>
      <c r="V626" s="2"/>
      <c r="W626" s="2"/>
      <c r="X626" s="2"/>
      <c r="Y626" s="2"/>
      <c r="Z626" s="2"/>
    </row>
    <row r="627" spans="1:26" ht="13" x14ac:dyDescent="0.15">
      <c r="A627" s="11" t="s">
        <v>2143</v>
      </c>
      <c r="B627" s="37">
        <v>9.1860090911266897E-3</v>
      </c>
      <c r="C627" s="41">
        <v>0.74217353009304698</v>
      </c>
      <c r="D627" s="41">
        <v>0.818784991263942</v>
      </c>
      <c r="E627" s="17" t="s">
        <v>53941</v>
      </c>
      <c r="F627" s="2"/>
      <c r="G627" s="2"/>
      <c r="H627" s="2"/>
      <c r="I627" s="2"/>
      <c r="J627" s="2"/>
      <c r="K627" s="2"/>
      <c r="L627" s="2"/>
      <c r="M627" s="2"/>
      <c r="N627" s="2"/>
      <c r="O627" s="2"/>
      <c r="P627" s="2"/>
      <c r="Q627" s="2"/>
      <c r="R627" s="2"/>
      <c r="S627" s="2"/>
      <c r="T627" s="2"/>
      <c r="U627" s="2"/>
      <c r="V627" s="2"/>
      <c r="W627" s="2"/>
      <c r="X627" s="2"/>
      <c r="Y627" s="2"/>
      <c r="Z627" s="2"/>
    </row>
    <row r="628" spans="1:26" ht="13" x14ac:dyDescent="0.15">
      <c r="A628" s="11" t="s">
        <v>2146</v>
      </c>
      <c r="B628" s="37">
        <v>3.4377176369089303E-2</v>
      </c>
      <c r="C628" s="41">
        <v>0.218143471373003</v>
      </c>
      <c r="D628" s="41">
        <v>0.32772251745804698</v>
      </c>
      <c r="E628" s="17" t="s">
        <v>53941</v>
      </c>
      <c r="F628" s="2"/>
      <c r="G628" s="2"/>
      <c r="H628" s="2"/>
      <c r="I628" s="2"/>
      <c r="J628" s="2"/>
      <c r="K628" s="2"/>
      <c r="L628" s="2"/>
      <c r="M628" s="2"/>
      <c r="N628" s="2"/>
      <c r="O628" s="2"/>
      <c r="P628" s="2"/>
      <c r="Q628" s="2"/>
      <c r="R628" s="2"/>
      <c r="S628" s="2"/>
      <c r="T628" s="2"/>
      <c r="U628" s="2"/>
      <c r="V628" s="2"/>
      <c r="W628" s="2"/>
      <c r="X628" s="2"/>
      <c r="Y628" s="2"/>
      <c r="Z628" s="2"/>
    </row>
    <row r="629" spans="1:26" ht="13" x14ac:dyDescent="0.15">
      <c r="A629" s="11" t="s">
        <v>53967</v>
      </c>
      <c r="B629" s="37">
        <v>-9.8203593977848908E-3</v>
      </c>
      <c r="C629" s="41">
        <v>0.72506679009062003</v>
      </c>
      <c r="D629" s="41">
        <v>0.80692358689571098</v>
      </c>
      <c r="E629" s="17" t="s">
        <v>53941</v>
      </c>
      <c r="F629" s="2"/>
      <c r="G629" s="2"/>
      <c r="H629" s="2"/>
      <c r="I629" s="2"/>
      <c r="J629" s="2"/>
      <c r="K629" s="2"/>
      <c r="L629" s="2"/>
      <c r="M629" s="2"/>
      <c r="N629" s="2"/>
      <c r="O629" s="2"/>
      <c r="P629" s="2"/>
      <c r="Q629" s="2"/>
      <c r="R629" s="2"/>
      <c r="S629" s="2"/>
      <c r="T629" s="2"/>
      <c r="U629" s="2"/>
      <c r="V629" s="2"/>
      <c r="W629" s="2"/>
      <c r="X629" s="2"/>
      <c r="Y629" s="2"/>
      <c r="Z629" s="2"/>
    </row>
    <row r="630" spans="1:26" ht="13" x14ac:dyDescent="0.15">
      <c r="A630" s="11" t="s">
        <v>2149</v>
      </c>
      <c r="B630" s="37">
        <v>2.1400723779315501E-2</v>
      </c>
      <c r="C630" s="41">
        <v>0.44338436912659202</v>
      </c>
      <c r="D630" s="41">
        <v>0.56932731930966296</v>
      </c>
      <c r="E630" s="17" t="s">
        <v>53941</v>
      </c>
      <c r="F630" s="2"/>
      <c r="G630" s="2"/>
      <c r="H630" s="2"/>
      <c r="I630" s="2"/>
      <c r="J630" s="2"/>
      <c r="K630" s="2"/>
      <c r="L630" s="2"/>
      <c r="M630" s="2"/>
      <c r="N630" s="2"/>
      <c r="O630" s="2"/>
      <c r="P630" s="2"/>
      <c r="Q630" s="2"/>
      <c r="R630" s="2"/>
      <c r="S630" s="2"/>
      <c r="T630" s="2"/>
      <c r="U630" s="2"/>
      <c r="V630" s="2"/>
      <c r="W630" s="2"/>
      <c r="X630" s="2"/>
      <c r="Y630" s="2"/>
      <c r="Z630" s="2"/>
    </row>
    <row r="631" spans="1:26" ht="13" x14ac:dyDescent="0.15">
      <c r="A631" s="11" t="s">
        <v>2151</v>
      </c>
      <c r="B631" s="37">
        <v>6.5502758074226203E-2</v>
      </c>
      <c r="C631" s="41">
        <v>1.88589343860887E-2</v>
      </c>
      <c r="D631" s="41">
        <v>4.3099781651226299E-2</v>
      </c>
      <c r="E631" s="17" t="s">
        <v>53942</v>
      </c>
      <c r="F631" s="2"/>
      <c r="G631" s="2"/>
      <c r="H631" s="2"/>
      <c r="I631" s="2"/>
      <c r="J631" s="2"/>
      <c r="K631" s="2"/>
      <c r="L631" s="2"/>
      <c r="M631" s="2"/>
      <c r="N631" s="2"/>
      <c r="O631" s="2"/>
      <c r="P631" s="2"/>
      <c r="Q631" s="2"/>
      <c r="R631" s="2"/>
      <c r="S631" s="2"/>
      <c r="T631" s="2"/>
      <c r="U631" s="2"/>
      <c r="V631" s="2"/>
      <c r="W631" s="2"/>
      <c r="X631" s="2"/>
      <c r="Y631" s="2"/>
      <c r="Z631" s="2"/>
    </row>
    <row r="632" spans="1:26" ht="13" x14ac:dyDescent="0.15">
      <c r="A632" s="11" t="s">
        <v>2153</v>
      </c>
      <c r="B632" s="37">
        <v>1.8116884283558899E-3</v>
      </c>
      <c r="C632" s="41">
        <v>0.94826933906859701</v>
      </c>
      <c r="D632" s="41">
        <v>0.96972433989663698</v>
      </c>
      <c r="E632" s="17" t="s">
        <v>53941</v>
      </c>
      <c r="F632" s="2"/>
      <c r="G632" s="2"/>
      <c r="H632" s="2"/>
      <c r="I632" s="2"/>
      <c r="J632" s="2"/>
      <c r="K632" s="2"/>
      <c r="L632" s="2"/>
      <c r="M632" s="2"/>
      <c r="N632" s="2"/>
      <c r="O632" s="2"/>
      <c r="P632" s="2"/>
      <c r="Q632" s="2"/>
      <c r="R632" s="2"/>
      <c r="S632" s="2"/>
      <c r="T632" s="2"/>
      <c r="U632" s="2"/>
      <c r="V632" s="2"/>
      <c r="W632" s="2"/>
      <c r="X632" s="2"/>
      <c r="Y632" s="2"/>
      <c r="Z632" s="2"/>
    </row>
    <row r="633" spans="1:26" ht="13" x14ac:dyDescent="0.15">
      <c r="A633" s="11" t="s">
        <v>53968</v>
      </c>
      <c r="B633" s="37">
        <v>-0.26745343563572499</v>
      </c>
      <c r="C633" s="41">
        <v>1.7334153802262501E-22</v>
      </c>
      <c r="D633" s="41">
        <v>5.7261801253610599E-21</v>
      </c>
      <c r="E633" s="17" t="s">
        <v>53942</v>
      </c>
      <c r="F633" s="2"/>
      <c r="G633" s="2"/>
      <c r="H633" s="2"/>
      <c r="I633" s="2"/>
      <c r="J633" s="2"/>
      <c r="K633" s="2"/>
      <c r="L633" s="2"/>
      <c r="M633" s="2"/>
      <c r="N633" s="2"/>
      <c r="O633" s="2"/>
      <c r="P633" s="2"/>
      <c r="Q633" s="2"/>
      <c r="R633" s="2"/>
      <c r="S633" s="2"/>
      <c r="T633" s="2"/>
      <c r="U633" s="2"/>
      <c r="V633" s="2"/>
      <c r="W633" s="2"/>
      <c r="X633" s="2"/>
      <c r="Y633" s="2"/>
      <c r="Z633" s="2"/>
    </row>
    <row r="634" spans="1:26" ht="13" x14ac:dyDescent="0.15">
      <c r="A634" s="11" t="s">
        <v>2158</v>
      </c>
      <c r="B634" s="37">
        <v>-3.3587105194613102E-2</v>
      </c>
      <c r="C634" s="41">
        <v>0.22891393932560899</v>
      </c>
      <c r="D634" s="41">
        <v>0.34108294291109498</v>
      </c>
      <c r="E634" s="17" t="s">
        <v>53941</v>
      </c>
      <c r="F634" s="2"/>
      <c r="G634" s="2"/>
      <c r="H634" s="2"/>
      <c r="I634" s="2"/>
      <c r="J634" s="2"/>
      <c r="K634" s="2"/>
      <c r="L634" s="2"/>
      <c r="M634" s="2"/>
      <c r="N634" s="2"/>
      <c r="O634" s="2"/>
      <c r="P634" s="2"/>
      <c r="Q634" s="2"/>
      <c r="R634" s="2"/>
      <c r="S634" s="2"/>
      <c r="T634" s="2"/>
      <c r="U634" s="2"/>
      <c r="V634" s="2"/>
      <c r="W634" s="2"/>
      <c r="X634" s="2"/>
      <c r="Y634" s="2"/>
      <c r="Z634" s="2"/>
    </row>
    <row r="635" spans="1:26" ht="13" x14ac:dyDescent="0.15">
      <c r="A635" s="11" t="s">
        <v>2161</v>
      </c>
      <c r="B635" s="37">
        <v>-0.123439458344918</v>
      </c>
      <c r="C635" s="41">
        <v>9.0969037638556696E-6</v>
      </c>
      <c r="D635" s="41">
        <v>4.4074498735880697E-5</v>
      </c>
      <c r="E635" s="17" t="s">
        <v>53942</v>
      </c>
      <c r="F635" s="2"/>
      <c r="G635" s="2"/>
      <c r="H635" s="2"/>
      <c r="I635" s="2"/>
      <c r="J635" s="2"/>
      <c r="K635" s="2"/>
      <c r="L635" s="2"/>
      <c r="M635" s="2"/>
      <c r="N635" s="2"/>
      <c r="O635" s="2"/>
      <c r="P635" s="2"/>
      <c r="Q635" s="2"/>
      <c r="R635" s="2"/>
      <c r="S635" s="2"/>
      <c r="T635" s="2"/>
      <c r="U635" s="2"/>
      <c r="V635" s="2"/>
      <c r="W635" s="2"/>
      <c r="X635" s="2"/>
      <c r="Y635" s="2"/>
      <c r="Z635" s="2"/>
    </row>
    <row r="636" spans="1:26" ht="13" x14ac:dyDescent="0.15">
      <c r="A636" s="11" t="s">
        <v>2164</v>
      </c>
      <c r="B636" s="37">
        <v>3.5481131201144697E-2</v>
      </c>
      <c r="C636" s="41">
        <v>0.20371055845018801</v>
      </c>
      <c r="D636" s="41">
        <v>0.31167715442878702</v>
      </c>
      <c r="E636" s="17" t="s">
        <v>53941</v>
      </c>
      <c r="F636" s="2"/>
      <c r="G636" s="2"/>
      <c r="H636" s="2"/>
      <c r="I636" s="2"/>
      <c r="J636" s="2"/>
      <c r="K636" s="2"/>
      <c r="L636" s="2"/>
      <c r="M636" s="2"/>
      <c r="N636" s="2"/>
      <c r="O636" s="2"/>
      <c r="P636" s="2"/>
      <c r="Q636" s="2"/>
      <c r="R636" s="2"/>
      <c r="S636" s="2"/>
      <c r="T636" s="2"/>
      <c r="U636" s="2"/>
      <c r="V636" s="2"/>
      <c r="W636" s="2"/>
      <c r="X636" s="2"/>
      <c r="Y636" s="2"/>
      <c r="Z636" s="2"/>
    </row>
    <row r="637" spans="1:26" ht="13" x14ac:dyDescent="0.15">
      <c r="A637" s="11" t="s">
        <v>2166</v>
      </c>
      <c r="B637" s="37">
        <v>-0.15775559088889199</v>
      </c>
      <c r="C637" s="41">
        <v>1.30675763331112E-8</v>
      </c>
      <c r="D637" s="41">
        <v>9.7403703590651901E-8</v>
      </c>
      <c r="E637" s="17" t="s">
        <v>53942</v>
      </c>
      <c r="F637" s="2"/>
      <c r="G637" s="2"/>
      <c r="H637" s="2"/>
      <c r="I637" s="2"/>
      <c r="J637" s="2"/>
      <c r="K637" s="2"/>
      <c r="L637" s="2"/>
      <c r="M637" s="2"/>
      <c r="N637" s="2"/>
      <c r="O637" s="2"/>
      <c r="P637" s="2"/>
      <c r="Q637" s="2"/>
      <c r="R637" s="2"/>
      <c r="S637" s="2"/>
      <c r="T637" s="2"/>
      <c r="U637" s="2"/>
      <c r="V637" s="2"/>
      <c r="W637" s="2"/>
      <c r="X637" s="2"/>
      <c r="Y637" s="2"/>
      <c r="Z637" s="2"/>
    </row>
    <row r="638" spans="1:26" ht="13" x14ac:dyDescent="0.15">
      <c r="A638" s="11" t="s">
        <v>2168</v>
      </c>
      <c r="B638" s="37">
        <v>0.18088129236161801</v>
      </c>
      <c r="C638" s="41">
        <v>6.5039871012458205E-11</v>
      </c>
      <c r="D638" s="41">
        <v>6.2606259944773504E-10</v>
      </c>
      <c r="E638" s="17" t="s">
        <v>53942</v>
      </c>
      <c r="F638" s="2"/>
      <c r="G638" s="2"/>
      <c r="H638" s="2"/>
      <c r="I638" s="2"/>
      <c r="J638" s="2"/>
      <c r="K638" s="2"/>
      <c r="L638" s="2"/>
      <c r="M638" s="2"/>
      <c r="N638" s="2"/>
      <c r="O638" s="2"/>
      <c r="P638" s="2"/>
      <c r="Q638" s="2"/>
      <c r="R638" s="2"/>
      <c r="S638" s="2"/>
      <c r="T638" s="2"/>
      <c r="U638" s="2"/>
      <c r="V638" s="2"/>
      <c r="W638" s="2"/>
      <c r="X638" s="2"/>
      <c r="Y638" s="2"/>
      <c r="Z638" s="2"/>
    </row>
    <row r="639" spans="1:26" ht="13" x14ac:dyDescent="0.15">
      <c r="A639" s="11" t="s">
        <v>2171</v>
      </c>
      <c r="B639" s="37">
        <v>-0.132316851214454</v>
      </c>
      <c r="C639" s="41">
        <v>1.94098963358456E-6</v>
      </c>
      <c r="D639" s="41">
        <v>1.06864713349059E-5</v>
      </c>
      <c r="E639" s="17" t="s">
        <v>53942</v>
      </c>
      <c r="F639" s="2"/>
      <c r="G639" s="2"/>
      <c r="H639" s="2"/>
      <c r="I639" s="2"/>
      <c r="J639" s="2"/>
      <c r="K639" s="2"/>
      <c r="L639" s="2"/>
      <c r="M639" s="2"/>
      <c r="N639" s="2"/>
      <c r="O639" s="2"/>
      <c r="P639" s="2"/>
      <c r="Q639" s="2"/>
      <c r="R639" s="2"/>
      <c r="S639" s="2"/>
      <c r="T639" s="2"/>
      <c r="U639" s="2"/>
      <c r="V639" s="2"/>
      <c r="W639" s="2"/>
      <c r="X639" s="2"/>
      <c r="Y639" s="2"/>
      <c r="Z639" s="2"/>
    </row>
    <row r="640" spans="1:26" ht="13" x14ac:dyDescent="0.15">
      <c r="A640" s="11" t="s">
        <v>2174</v>
      </c>
      <c r="B640" s="37">
        <v>-9.6808073768903893E-2</v>
      </c>
      <c r="C640" s="41">
        <v>5.1074568710261098E-4</v>
      </c>
      <c r="D640" s="41">
        <v>1.73856874989144E-3</v>
      </c>
      <c r="E640" s="17" t="s">
        <v>53942</v>
      </c>
      <c r="F640" s="2"/>
      <c r="G640" s="2"/>
      <c r="H640" s="2"/>
      <c r="I640" s="2"/>
      <c r="J640" s="2"/>
      <c r="K640" s="2"/>
      <c r="L640" s="2"/>
      <c r="M640" s="2"/>
      <c r="N640" s="2"/>
      <c r="O640" s="2"/>
      <c r="P640" s="2"/>
      <c r="Q640" s="2"/>
      <c r="R640" s="2"/>
      <c r="S640" s="2"/>
      <c r="T640" s="2"/>
      <c r="U640" s="2"/>
      <c r="V640" s="2"/>
      <c r="W640" s="2"/>
      <c r="X640" s="2"/>
      <c r="Y640" s="2"/>
      <c r="Z640" s="2"/>
    </row>
    <row r="641" spans="1:26" ht="13" x14ac:dyDescent="0.15">
      <c r="A641" s="11" t="s">
        <v>30487</v>
      </c>
      <c r="B641" s="37">
        <v>1.4562000915621201E-2</v>
      </c>
      <c r="C641" s="41">
        <v>0.60200305796657805</v>
      </c>
      <c r="D641" s="41">
        <v>0.70793806209904597</v>
      </c>
      <c r="E641" s="17" t="s">
        <v>53941</v>
      </c>
      <c r="F641" s="2"/>
      <c r="G641" s="2"/>
      <c r="H641" s="2"/>
      <c r="I641" s="2"/>
      <c r="J641" s="2"/>
      <c r="K641" s="2"/>
      <c r="L641" s="2"/>
      <c r="M641" s="2"/>
      <c r="N641" s="2"/>
      <c r="O641" s="2"/>
      <c r="P641" s="2"/>
      <c r="Q641" s="2"/>
      <c r="R641" s="2"/>
      <c r="S641" s="2"/>
      <c r="T641" s="2"/>
      <c r="U641" s="2"/>
      <c r="V641" s="2"/>
      <c r="W641" s="2"/>
      <c r="X641" s="2"/>
      <c r="Y641" s="2"/>
      <c r="Z641" s="2"/>
    </row>
    <row r="642" spans="1:26" ht="13" x14ac:dyDescent="0.15">
      <c r="A642" s="11" t="s">
        <v>53969</v>
      </c>
      <c r="B642" s="37">
        <v>2.5455023155593198E-2</v>
      </c>
      <c r="C642" s="41">
        <v>0.36190387100146598</v>
      </c>
      <c r="D642" s="41">
        <v>0.48977354677790802</v>
      </c>
      <c r="E642" s="17" t="s">
        <v>53941</v>
      </c>
      <c r="F642" s="2"/>
      <c r="G642" s="2"/>
      <c r="H642" s="2"/>
      <c r="I642" s="2"/>
      <c r="J642" s="2"/>
      <c r="K642" s="2"/>
      <c r="L642" s="2"/>
      <c r="M642" s="2"/>
      <c r="N642" s="2"/>
      <c r="O642" s="2"/>
      <c r="P642" s="2"/>
      <c r="Q642" s="2"/>
      <c r="R642" s="2"/>
      <c r="S642" s="2"/>
      <c r="T642" s="2"/>
      <c r="U642" s="2"/>
      <c r="V642" s="2"/>
      <c r="W642" s="2"/>
      <c r="X642" s="2"/>
      <c r="Y642" s="2"/>
      <c r="Z642" s="2"/>
    </row>
    <row r="643" spans="1:26" ht="13" x14ac:dyDescent="0.15">
      <c r="A643" s="11" t="s">
        <v>2183</v>
      </c>
      <c r="B643" s="37">
        <v>0.14224292681133999</v>
      </c>
      <c r="C643" s="41">
        <v>3.05438454225982E-7</v>
      </c>
      <c r="D643" s="41">
        <v>1.88515835761131E-6</v>
      </c>
      <c r="E643" s="17" t="s">
        <v>53942</v>
      </c>
      <c r="F643" s="2"/>
      <c r="G643" s="2"/>
      <c r="H643" s="2"/>
      <c r="I643" s="2"/>
      <c r="J643" s="2"/>
      <c r="K643" s="2"/>
      <c r="L643" s="2"/>
      <c r="M643" s="2"/>
      <c r="N643" s="2"/>
      <c r="O643" s="2"/>
      <c r="P643" s="2"/>
      <c r="Q643" s="2"/>
      <c r="R643" s="2"/>
      <c r="S643" s="2"/>
      <c r="T643" s="2"/>
      <c r="U643" s="2"/>
      <c r="V643" s="2"/>
      <c r="W643" s="2"/>
      <c r="X643" s="2"/>
      <c r="Y643" s="2"/>
      <c r="Z643" s="2"/>
    </row>
    <row r="644" spans="1:26" ht="13" x14ac:dyDescent="0.15">
      <c r="A644" s="11" t="s">
        <v>2186</v>
      </c>
      <c r="B644" s="37">
        <v>-0.17510147304599699</v>
      </c>
      <c r="C644" s="41">
        <v>2.6220703827222201E-10</v>
      </c>
      <c r="D644" s="41">
        <v>2.3525798156091001E-9</v>
      </c>
      <c r="E644" s="17" t="s">
        <v>53942</v>
      </c>
      <c r="F644" s="2"/>
      <c r="G644" s="2"/>
      <c r="H644" s="2"/>
      <c r="I644" s="2"/>
      <c r="J644" s="2"/>
      <c r="K644" s="2"/>
      <c r="L644" s="2"/>
      <c r="M644" s="2"/>
      <c r="N644" s="2"/>
      <c r="O644" s="2"/>
      <c r="P644" s="2"/>
      <c r="Q644" s="2"/>
      <c r="R644" s="2"/>
      <c r="S644" s="2"/>
      <c r="T644" s="2"/>
      <c r="U644" s="2"/>
      <c r="V644" s="2"/>
      <c r="W644" s="2"/>
      <c r="X644" s="2"/>
      <c r="Y644" s="2"/>
      <c r="Z644" s="2"/>
    </row>
    <row r="645" spans="1:26" ht="13" x14ac:dyDescent="0.15">
      <c r="A645" s="11" t="s">
        <v>2188</v>
      </c>
      <c r="B645" s="37">
        <v>4.40453902331448E-4</v>
      </c>
      <c r="C645" s="41">
        <v>0.98741505739429303</v>
      </c>
      <c r="D645" s="41">
        <v>0.99103487777529997</v>
      </c>
      <c r="E645" s="17" t="s">
        <v>53941</v>
      </c>
      <c r="F645" s="2"/>
      <c r="G645" s="2"/>
      <c r="H645" s="2"/>
      <c r="I645" s="2"/>
      <c r="J645" s="2"/>
      <c r="K645" s="2"/>
      <c r="L645" s="2"/>
      <c r="M645" s="2"/>
      <c r="N645" s="2"/>
      <c r="O645" s="2"/>
      <c r="P645" s="2"/>
      <c r="Q645" s="2"/>
      <c r="R645" s="2"/>
      <c r="S645" s="2"/>
      <c r="T645" s="2"/>
      <c r="U645" s="2"/>
      <c r="V645" s="2"/>
      <c r="W645" s="2"/>
      <c r="X645" s="2"/>
      <c r="Y645" s="2"/>
      <c r="Z645" s="2"/>
    </row>
    <row r="646" spans="1:26" ht="13" x14ac:dyDescent="0.15">
      <c r="A646" s="11" t="s">
        <v>2191</v>
      </c>
      <c r="B646" s="37">
        <v>-9.0274269107280994E-2</v>
      </c>
      <c r="C646" s="41">
        <v>1.19731349996191E-3</v>
      </c>
      <c r="D646" s="41">
        <v>3.6792709771557002E-3</v>
      </c>
      <c r="E646" s="17" t="s">
        <v>53942</v>
      </c>
      <c r="F646" s="2"/>
      <c r="G646" s="2"/>
      <c r="H646" s="2"/>
      <c r="I646" s="2"/>
      <c r="J646" s="2"/>
      <c r="K646" s="2"/>
      <c r="L646" s="2"/>
      <c r="M646" s="2"/>
      <c r="N646" s="2"/>
      <c r="O646" s="2"/>
      <c r="P646" s="2"/>
      <c r="Q646" s="2"/>
      <c r="R646" s="2"/>
      <c r="S646" s="2"/>
      <c r="T646" s="2"/>
      <c r="U646" s="2"/>
      <c r="V646" s="2"/>
      <c r="W646" s="2"/>
      <c r="X646" s="2"/>
      <c r="Y646" s="2"/>
      <c r="Z646" s="2"/>
    </row>
    <row r="647" spans="1:26" ht="13" x14ac:dyDescent="0.15">
      <c r="A647" s="11" t="s">
        <v>2194</v>
      </c>
      <c r="B647" s="37">
        <v>-8.5935273637863296E-2</v>
      </c>
      <c r="C647" s="41">
        <v>2.0477377936039399E-3</v>
      </c>
      <c r="D647" s="41">
        <v>6.0434251431539798E-3</v>
      </c>
      <c r="E647" s="17" t="s">
        <v>53942</v>
      </c>
      <c r="F647" s="2"/>
      <c r="G647" s="2"/>
      <c r="H647" s="2"/>
      <c r="I647" s="2"/>
      <c r="J647" s="2"/>
      <c r="K647" s="2"/>
      <c r="L647" s="2"/>
      <c r="M647" s="2"/>
      <c r="N647" s="2"/>
      <c r="O647" s="2"/>
      <c r="P647" s="2"/>
      <c r="Q647" s="2"/>
      <c r="R647" s="2"/>
      <c r="S647" s="2"/>
      <c r="T647" s="2"/>
      <c r="U647" s="2"/>
      <c r="V647" s="2"/>
      <c r="W647" s="2"/>
      <c r="X647" s="2"/>
      <c r="Y647" s="2"/>
      <c r="Z647" s="2"/>
    </row>
    <row r="648" spans="1:26" ht="13" x14ac:dyDescent="0.15">
      <c r="A648" s="11" t="s">
        <v>2197</v>
      </c>
      <c r="B648" s="37">
        <v>-5.5001678874228499E-3</v>
      </c>
      <c r="C648" s="41">
        <v>0.84384822844598295</v>
      </c>
      <c r="D648" s="41">
        <v>0.89137601747546302</v>
      </c>
      <c r="E648" s="17" t="s">
        <v>53941</v>
      </c>
      <c r="F648" s="2"/>
      <c r="G648" s="2"/>
      <c r="H648" s="2"/>
      <c r="I648" s="2"/>
      <c r="J648" s="2"/>
      <c r="K648" s="2"/>
      <c r="L648" s="2"/>
      <c r="M648" s="2"/>
      <c r="N648" s="2"/>
      <c r="O648" s="2"/>
      <c r="P648" s="2"/>
      <c r="Q648" s="2"/>
      <c r="R648" s="2"/>
      <c r="S648" s="2"/>
      <c r="T648" s="2"/>
      <c r="U648" s="2"/>
      <c r="V648" s="2"/>
      <c r="W648" s="2"/>
      <c r="X648" s="2"/>
      <c r="Y648" s="2"/>
      <c r="Z648" s="2"/>
    </row>
    <row r="649" spans="1:26" ht="13" x14ac:dyDescent="0.15">
      <c r="A649" s="11" t="s">
        <v>2199</v>
      </c>
      <c r="B649" s="37">
        <v>-0.19752294437277501</v>
      </c>
      <c r="C649" s="41">
        <v>9.0527109852741895E-13</v>
      </c>
      <c r="D649" s="41">
        <v>1.0611383400883901E-11</v>
      </c>
      <c r="E649" s="17" t="s">
        <v>53942</v>
      </c>
      <c r="F649" s="2"/>
      <c r="G649" s="2"/>
      <c r="H649" s="2"/>
      <c r="I649" s="2"/>
      <c r="J649" s="2"/>
      <c r="K649" s="2"/>
      <c r="L649" s="2"/>
      <c r="M649" s="2"/>
      <c r="N649" s="2"/>
      <c r="O649" s="2"/>
      <c r="P649" s="2"/>
      <c r="Q649" s="2"/>
      <c r="R649" s="2"/>
      <c r="S649" s="2"/>
      <c r="T649" s="2"/>
      <c r="U649" s="2"/>
      <c r="V649" s="2"/>
      <c r="W649" s="2"/>
      <c r="X649" s="2"/>
      <c r="Y649" s="2"/>
      <c r="Z649" s="2"/>
    </row>
    <row r="650" spans="1:26" ht="13" x14ac:dyDescent="0.15">
      <c r="A650" s="11" t="s">
        <v>2202</v>
      </c>
      <c r="B650" s="37">
        <v>-0.140384540005838</v>
      </c>
      <c r="C650" s="41">
        <v>4.3608200997063798E-7</v>
      </c>
      <c r="D650" s="41">
        <v>2.6191950474889301E-6</v>
      </c>
      <c r="E650" s="17" t="s">
        <v>53942</v>
      </c>
      <c r="F650" s="2"/>
      <c r="G650" s="2"/>
      <c r="H650" s="2"/>
      <c r="I650" s="2"/>
      <c r="J650" s="2"/>
      <c r="K650" s="2"/>
      <c r="L650" s="2"/>
      <c r="M650" s="2"/>
      <c r="N650" s="2"/>
      <c r="O650" s="2"/>
      <c r="P650" s="2"/>
      <c r="Q650" s="2"/>
      <c r="R650" s="2"/>
      <c r="S650" s="2"/>
      <c r="T650" s="2"/>
      <c r="U650" s="2"/>
      <c r="V650" s="2"/>
      <c r="W650" s="2"/>
      <c r="X650" s="2"/>
      <c r="Y650" s="2"/>
      <c r="Z650" s="2"/>
    </row>
    <row r="651" spans="1:26" ht="13" x14ac:dyDescent="0.15">
      <c r="A651" s="11" t="s">
        <v>2205</v>
      </c>
      <c r="B651" s="37">
        <v>-9.1677584774047097E-2</v>
      </c>
      <c r="C651" s="41">
        <v>1.0015561928216701E-3</v>
      </c>
      <c r="D651" s="41">
        <v>3.1475933540893002E-3</v>
      </c>
      <c r="E651" s="17" t="s">
        <v>53942</v>
      </c>
      <c r="F651" s="2"/>
      <c r="G651" s="2"/>
      <c r="H651" s="2"/>
      <c r="I651" s="2"/>
      <c r="J651" s="2"/>
      <c r="K651" s="2"/>
      <c r="L651" s="2"/>
      <c r="M651" s="2"/>
      <c r="N651" s="2"/>
      <c r="O651" s="2"/>
      <c r="P651" s="2"/>
      <c r="Q651" s="2"/>
      <c r="R651" s="2"/>
      <c r="S651" s="2"/>
      <c r="T651" s="2"/>
      <c r="U651" s="2"/>
      <c r="V651" s="2"/>
      <c r="W651" s="2"/>
      <c r="X651" s="2"/>
      <c r="Y651" s="2"/>
      <c r="Z651" s="2"/>
    </row>
    <row r="652" spans="1:26" ht="13" x14ac:dyDescent="0.15">
      <c r="A652" s="11" t="s">
        <v>2208</v>
      </c>
      <c r="B652" s="37">
        <v>-1.65812825410026E-2</v>
      </c>
      <c r="C652" s="41">
        <v>0.55261251791228105</v>
      </c>
      <c r="D652" s="41">
        <v>0.66879458350166598</v>
      </c>
      <c r="E652" s="17" t="s">
        <v>53941</v>
      </c>
      <c r="F652" s="2"/>
      <c r="G652" s="2"/>
      <c r="H652" s="2"/>
      <c r="I652" s="2"/>
      <c r="J652" s="2"/>
      <c r="K652" s="2"/>
      <c r="L652" s="2"/>
      <c r="M652" s="2"/>
      <c r="N652" s="2"/>
      <c r="O652" s="2"/>
      <c r="P652" s="2"/>
      <c r="Q652" s="2"/>
      <c r="R652" s="2"/>
      <c r="S652" s="2"/>
      <c r="T652" s="2"/>
      <c r="U652" s="2"/>
      <c r="V652" s="2"/>
      <c r="W652" s="2"/>
      <c r="X652" s="2"/>
      <c r="Y652" s="2"/>
      <c r="Z652" s="2"/>
    </row>
    <row r="653" spans="1:26" ht="13" x14ac:dyDescent="0.15">
      <c r="A653" s="11" t="s">
        <v>2210</v>
      </c>
      <c r="B653" s="37">
        <v>4.6085574613934997E-2</v>
      </c>
      <c r="C653" s="41">
        <v>9.8678460615551605E-2</v>
      </c>
      <c r="D653" s="41">
        <v>0.17448800791326499</v>
      </c>
      <c r="E653" s="17" t="s">
        <v>53941</v>
      </c>
      <c r="F653" s="2"/>
      <c r="G653" s="2"/>
      <c r="H653" s="2"/>
      <c r="I653" s="2"/>
      <c r="J653" s="2"/>
      <c r="K653" s="2"/>
      <c r="L653" s="2"/>
      <c r="M653" s="2"/>
      <c r="N653" s="2"/>
      <c r="O653" s="2"/>
      <c r="P653" s="2"/>
      <c r="Q653" s="2"/>
      <c r="R653" s="2"/>
      <c r="S653" s="2"/>
      <c r="T653" s="2"/>
      <c r="U653" s="2"/>
      <c r="V653" s="2"/>
      <c r="W653" s="2"/>
      <c r="X653" s="2"/>
      <c r="Y653" s="2"/>
      <c r="Z653" s="2"/>
    </row>
    <row r="654" spans="1:26" ht="13" x14ac:dyDescent="0.15">
      <c r="A654" s="11" t="s">
        <v>2212</v>
      </c>
      <c r="B654" s="37">
        <v>2.5515505153478401E-2</v>
      </c>
      <c r="C654" s="41">
        <v>0.36076396778470798</v>
      </c>
      <c r="D654" s="41">
        <v>0.48918903743319803</v>
      </c>
      <c r="E654" s="17" t="s">
        <v>53941</v>
      </c>
      <c r="F654" s="2"/>
      <c r="G654" s="2"/>
      <c r="H654" s="2"/>
      <c r="I654" s="2"/>
      <c r="J654" s="2"/>
      <c r="K654" s="2"/>
      <c r="L654" s="2"/>
      <c r="M654" s="2"/>
      <c r="N654" s="2"/>
      <c r="O654" s="2"/>
      <c r="P654" s="2"/>
      <c r="Q654" s="2"/>
      <c r="R654" s="2"/>
      <c r="S654" s="2"/>
      <c r="T654" s="2"/>
      <c r="U654" s="2"/>
      <c r="V654" s="2"/>
      <c r="W654" s="2"/>
      <c r="X654" s="2"/>
      <c r="Y654" s="2"/>
      <c r="Z654" s="2"/>
    </row>
    <row r="655" spans="1:26" ht="13" x14ac:dyDescent="0.15">
      <c r="A655" s="11" t="s">
        <v>2214</v>
      </c>
      <c r="B655" s="37">
        <v>3.5940679785588903E-2</v>
      </c>
      <c r="C655" s="41">
        <v>0.197911720215458</v>
      </c>
      <c r="D655" s="41">
        <v>0.30570104711282597</v>
      </c>
      <c r="E655" s="17" t="s">
        <v>53941</v>
      </c>
      <c r="F655" s="2"/>
      <c r="G655" s="2"/>
      <c r="H655" s="2"/>
      <c r="I655" s="2"/>
      <c r="J655" s="2"/>
      <c r="K655" s="2"/>
      <c r="L655" s="2"/>
      <c r="M655" s="2"/>
      <c r="N655" s="2"/>
      <c r="O655" s="2"/>
      <c r="P655" s="2"/>
      <c r="Q655" s="2"/>
      <c r="R655" s="2"/>
      <c r="S655" s="2"/>
      <c r="T655" s="2"/>
      <c r="U655" s="2"/>
      <c r="V655" s="2"/>
      <c r="W655" s="2"/>
      <c r="X655" s="2"/>
      <c r="Y655" s="2"/>
      <c r="Z655" s="2"/>
    </row>
    <row r="656" spans="1:26" ht="13" x14ac:dyDescent="0.15">
      <c r="A656" s="11" t="s">
        <v>53970</v>
      </c>
      <c r="B656" s="37">
        <v>2.4961562163706E-2</v>
      </c>
      <c r="C656" s="41">
        <v>0.37128816877840798</v>
      </c>
      <c r="D656" s="41">
        <v>0.49807785262521098</v>
      </c>
      <c r="E656" s="17" t="s">
        <v>53941</v>
      </c>
      <c r="F656" s="2"/>
      <c r="G656" s="2"/>
      <c r="H656" s="2"/>
      <c r="I656" s="2"/>
      <c r="J656" s="2"/>
      <c r="K656" s="2"/>
      <c r="L656" s="2"/>
      <c r="M656" s="2"/>
      <c r="N656" s="2"/>
      <c r="O656" s="2"/>
      <c r="P656" s="2"/>
      <c r="Q656" s="2"/>
      <c r="R656" s="2"/>
      <c r="S656" s="2"/>
      <c r="T656" s="2"/>
      <c r="U656" s="2"/>
      <c r="V656" s="2"/>
      <c r="W656" s="2"/>
      <c r="X656" s="2"/>
      <c r="Y656" s="2"/>
      <c r="Z656" s="2"/>
    </row>
    <row r="657" spans="1:26" ht="13" x14ac:dyDescent="0.15">
      <c r="A657" s="11" t="s">
        <v>2221</v>
      </c>
      <c r="B657" s="37">
        <v>-4.0857143227364202E-2</v>
      </c>
      <c r="C657" s="41">
        <v>0.14325197571276099</v>
      </c>
      <c r="D657" s="41">
        <v>0.234875066777777</v>
      </c>
      <c r="E657" s="17" t="s">
        <v>53941</v>
      </c>
      <c r="F657" s="2"/>
      <c r="G657" s="2"/>
      <c r="H657" s="2"/>
      <c r="I657" s="2"/>
      <c r="J657" s="2"/>
      <c r="K657" s="2"/>
      <c r="L657" s="2"/>
      <c r="M657" s="2"/>
      <c r="N657" s="2"/>
      <c r="O657" s="2"/>
      <c r="P657" s="2"/>
      <c r="Q657" s="2"/>
      <c r="R657" s="2"/>
      <c r="S657" s="2"/>
      <c r="T657" s="2"/>
      <c r="U657" s="2"/>
      <c r="V657" s="2"/>
      <c r="W657" s="2"/>
      <c r="X657" s="2"/>
      <c r="Y657" s="2"/>
      <c r="Z657" s="2"/>
    </row>
    <row r="658" spans="1:26" ht="13" x14ac:dyDescent="0.15">
      <c r="A658" s="11" t="s">
        <v>2223</v>
      </c>
      <c r="B658" s="37">
        <v>-9.4792661103327805E-2</v>
      </c>
      <c r="C658" s="41">
        <v>6.6801794251761801E-4</v>
      </c>
      <c r="D658" s="41">
        <v>2.2193464673128101E-3</v>
      </c>
      <c r="E658" s="17" t="s">
        <v>53942</v>
      </c>
      <c r="F658" s="2"/>
      <c r="G658" s="2"/>
      <c r="H658" s="2"/>
      <c r="I658" s="2"/>
      <c r="J658" s="2"/>
      <c r="K658" s="2"/>
      <c r="L658" s="2"/>
      <c r="M658" s="2"/>
      <c r="N658" s="2"/>
      <c r="O658" s="2"/>
      <c r="P658" s="2"/>
      <c r="Q658" s="2"/>
      <c r="R658" s="2"/>
      <c r="S658" s="2"/>
      <c r="T658" s="2"/>
      <c r="U658" s="2"/>
      <c r="V658" s="2"/>
      <c r="W658" s="2"/>
      <c r="X658" s="2"/>
      <c r="Y658" s="2"/>
      <c r="Z658" s="2"/>
    </row>
    <row r="659" spans="1:26" ht="13" x14ac:dyDescent="0.15">
      <c r="A659" s="11" t="s">
        <v>2226</v>
      </c>
      <c r="B659" s="37">
        <v>-8.8239939148211502E-2</v>
      </c>
      <c r="C659" s="41">
        <v>1.54430029578037E-3</v>
      </c>
      <c r="D659" s="41">
        <v>4.6666122243591898E-3</v>
      </c>
      <c r="E659" s="17" t="s">
        <v>53942</v>
      </c>
      <c r="F659" s="2"/>
      <c r="G659" s="2"/>
      <c r="H659" s="2"/>
      <c r="I659" s="2"/>
      <c r="J659" s="2"/>
      <c r="K659" s="2"/>
      <c r="L659" s="2"/>
      <c r="M659" s="2"/>
      <c r="N659" s="2"/>
      <c r="O659" s="2"/>
      <c r="P659" s="2"/>
      <c r="Q659" s="2"/>
      <c r="R659" s="2"/>
      <c r="S659" s="2"/>
      <c r="T659" s="2"/>
      <c r="U659" s="2"/>
      <c r="V659" s="2"/>
      <c r="W659" s="2"/>
      <c r="X659" s="2"/>
      <c r="Y659" s="2"/>
      <c r="Z659" s="2"/>
    </row>
    <row r="660" spans="1:26" ht="13" x14ac:dyDescent="0.15">
      <c r="A660" s="11" t="s">
        <v>2229</v>
      </c>
      <c r="B660" s="37">
        <v>1.40975578760749E-3</v>
      </c>
      <c r="C660" s="41">
        <v>0.95973493488470396</v>
      </c>
      <c r="D660" s="41">
        <v>0.97584800829305196</v>
      </c>
      <c r="E660" s="17" t="s">
        <v>53941</v>
      </c>
      <c r="F660" s="2"/>
      <c r="G660" s="2"/>
      <c r="H660" s="2"/>
      <c r="I660" s="2"/>
      <c r="J660" s="2"/>
      <c r="K660" s="2"/>
      <c r="L660" s="2"/>
      <c r="M660" s="2"/>
      <c r="N660" s="2"/>
      <c r="O660" s="2"/>
      <c r="P660" s="2"/>
      <c r="Q660" s="2"/>
      <c r="R660" s="2"/>
      <c r="S660" s="2"/>
      <c r="T660" s="2"/>
      <c r="U660" s="2"/>
      <c r="V660" s="2"/>
      <c r="W660" s="2"/>
      <c r="X660" s="2"/>
      <c r="Y660" s="2"/>
      <c r="Z660" s="2"/>
    </row>
    <row r="661" spans="1:26" ht="13" x14ac:dyDescent="0.15">
      <c r="A661" s="11" t="s">
        <v>2230</v>
      </c>
      <c r="B661" s="37">
        <v>-0.15004143794708399</v>
      </c>
      <c r="C661" s="41">
        <v>6.5206055708355399E-8</v>
      </c>
      <c r="D661" s="41">
        <v>4.4811821263401702E-7</v>
      </c>
      <c r="E661" s="17" t="s">
        <v>53942</v>
      </c>
      <c r="F661" s="2"/>
      <c r="G661" s="2"/>
      <c r="H661" s="2"/>
      <c r="I661" s="2"/>
      <c r="J661" s="2"/>
      <c r="K661" s="2"/>
      <c r="L661" s="2"/>
      <c r="M661" s="2"/>
      <c r="N661" s="2"/>
      <c r="O661" s="2"/>
      <c r="P661" s="2"/>
      <c r="Q661" s="2"/>
      <c r="R661" s="2"/>
      <c r="S661" s="2"/>
      <c r="T661" s="2"/>
      <c r="U661" s="2"/>
      <c r="V661" s="2"/>
      <c r="W661" s="2"/>
      <c r="X661" s="2"/>
      <c r="Y661" s="2"/>
      <c r="Z661" s="2"/>
    </row>
    <row r="662" spans="1:26" ht="13" x14ac:dyDescent="0.15">
      <c r="A662" s="11" t="s">
        <v>2233</v>
      </c>
      <c r="B662" s="37">
        <v>-1.51893666571937E-2</v>
      </c>
      <c r="C662" s="41">
        <v>0.58644619367684003</v>
      </c>
      <c r="D662" s="41">
        <v>0.69561946509862005</v>
      </c>
      <c r="E662" s="17" t="s">
        <v>53941</v>
      </c>
      <c r="F662" s="2"/>
      <c r="G662" s="2"/>
      <c r="H662" s="2"/>
      <c r="I662" s="2"/>
      <c r="J662" s="2"/>
      <c r="K662" s="2"/>
      <c r="L662" s="2"/>
      <c r="M662" s="2"/>
      <c r="N662" s="2"/>
      <c r="O662" s="2"/>
      <c r="P662" s="2"/>
      <c r="Q662" s="2"/>
      <c r="R662" s="2"/>
      <c r="S662" s="2"/>
      <c r="T662" s="2"/>
      <c r="U662" s="2"/>
      <c r="V662" s="2"/>
      <c r="W662" s="2"/>
      <c r="X662" s="2"/>
      <c r="Y662" s="2"/>
      <c r="Z662" s="2"/>
    </row>
    <row r="663" spans="1:26" ht="13" x14ac:dyDescent="0.15">
      <c r="A663" s="11" t="s">
        <v>2236</v>
      </c>
      <c r="B663" s="37">
        <v>-0.165030694318474</v>
      </c>
      <c r="C663" s="41">
        <v>2.6662500350957402E-9</v>
      </c>
      <c r="D663" s="41">
        <v>2.1470329229981501E-8</v>
      </c>
      <c r="E663" s="17" t="s">
        <v>53942</v>
      </c>
      <c r="F663" s="2"/>
      <c r="G663" s="2"/>
      <c r="H663" s="2"/>
      <c r="I663" s="2"/>
      <c r="J663" s="2"/>
      <c r="K663" s="2"/>
      <c r="L663" s="2"/>
      <c r="M663" s="2"/>
      <c r="N663" s="2"/>
      <c r="O663" s="2"/>
      <c r="P663" s="2"/>
      <c r="Q663" s="2"/>
      <c r="R663" s="2"/>
      <c r="S663" s="2"/>
      <c r="T663" s="2"/>
      <c r="U663" s="2"/>
      <c r="V663" s="2"/>
      <c r="W663" s="2"/>
      <c r="X663" s="2"/>
      <c r="Y663" s="2"/>
      <c r="Z663" s="2"/>
    </row>
    <row r="664" spans="1:26" ht="13" x14ac:dyDescent="0.15">
      <c r="A664" s="11" t="s">
        <v>2239</v>
      </c>
      <c r="B664" s="37">
        <v>-8.5967300571376498E-2</v>
      </c>
      <c r="C664" s="41">
        <v>2.0398150955699699E-3</v>
      </c>
      <c r="D664" s="41">
        <v>6.0328478685895198E-3</v>
      </c>
      <c r="E664" s="17" t="s">
        <v>53942</v>
      </c>
      <c r="F664" s="2"/>
      <c r="G664" s="2"/>
      <c r="H664" s="2"/>
      <c r="I664" s="2"/>
      <c r="J664" s="2"/>
      <c r="K664" s="2"/>
      <c r="L664" s="2"/>
      <c r="M664" s="2"/>
      <c r="N664" s="2"/>
      <c r="O664" s="2"/>
      <c r="P664" s="2"/>
      <c r="Q664" s="2"/>
      <c r="R664" s="2"/>
      <c r="S664" s="2"/>
      <c r="T664" s="2"/>
      <c r="U664" s="2"/>
      <c r="V664" s="2"/>
      <c r="W664" s="2"/>
      <c r="X664" s="2"/>
      <c r="Y664" s="2"/>
      <c r="Z664" s="2"/>
    </row>
    <row r="665" spans="1:26" ht="13" x14ac:dyDescent="0.15">
      <c r="A665" s="11" t="s">
        <v>2242</v>
      </c>
      <c r="B665" s="37">
        <v>4.4031170642626401E-3</v>
      </c>
      <c r="C665" s="41">
        <v>0.87470483257161502</v>
      </c>
      <c r="D665" s="41">
        <v>0.91335019694169695</v>
      </c>
      <c r="E665" s="17" t="s">
        <v>53941</v>
      </c>
      <c r="F665" s="2"/>
      <c r="G665" s="2"/>
      <c r="H665" s="2"/>
      <c r="I665" s="2"/>
      <c r="J665" s="2"/>
      <c r="K665" s="2"/>
      <c r="L665" s="2"/>
      <c r="M665" s="2"/>
      <c r="N665" s="2"/>
      <c r="O665" s="2"/>
      <c r="P665" s="2"/>
      <c r="Q665" s="2"/>
      <c r="R665" s="2"/>
      <c r="S665" s="2"/>
      <c r="T665" s="2"/>
      <c r="U665" s="2"/>
      <c r="V665" s="2"/>
      <c r="W665" s="2"/>
      <c r="X665" s="2"/>
      <c r="Y665" s="2"/>
      <c r="Z665" s="2"/>
    </row>
    <row r="666" spans="1:26" ht="13" x14ac:dyDescent="0.15">
      <c r="A666" s="11" t="s">
        <v>2245</v>
      </c>
      <c r="B666" s="37">
        <v>-0.14405044937817599</v>
      </c>
      <c r="C666" s="41">
        <v>2.15084150369229E-7</v>
      </c>
      <c r="D666" s="41">
        <v>1.3772018174523099E-6</v>
      </c>
      <c r="E666" s="17" t="s">
        <v>53942</v>
      </c>
      <c r="F666" s="2"/>
      <c r="G666" s="2"/>
      <c r="H666" s="2"/>
      <c r="I666" s="2"/>
      <c r="J666" s="2"/>
      <c r="K666" s="2"/>
      <c r="L666" s="2"/>
      <c r="M666" s="2"/>
      <c r="N666" s="2"/>
      <c r="O666" s="2"/>
      <c r="P666" s="2"/>
      <c r="Q666" s="2"/>
      <c r="R666" s="2"/>
      <c r="S666" s="2"/>
      <c r="T666" s="2"/>
      <c r="U666" s="2"/>
      <c r="V666" s="2"/>
      <c r="W666" s="2"/>
      <c r="X666" s="2"/>
      <c r="Y666" s="2"/>
      <c r="Z666" s="2"/>
    </row>
    <row r="667" spans="1:26" ht="13" x14ac:dyDescent="0.15">
      <c r="A667" s="11" t="s">
        <v>2248</v>
      </c>
      <c r="B667" s="37">
        <v>-0.12635172041276099</v>
      </c>
      <c r="C667" s="41">
        <v>5.5425581035833002E-6</v>
      </c>
      <c r="D667" s="41">
        <v>2.82670463282748E-5</v>
      </c>
      <c r="E667" s="17" t="s">
        <v>53942</v>
      </c>
      <c r="F667" s="2"/>
      <c r="G667" s="2"/>
      <c r="H667" s="2"/>
      <c r="I667" s="2"/>
      <c r="J667" s="2"/>
      <c r="K667" s="2"/>
      <c r="L667" s="2"/>
      <c r="M667" s="2"/>
      <c r="N667" s="2"/>
      <c r="O667" s="2"/>
      <c r="P667" s="2"/>
      <c r="Q667" s="2"/>
      <c r="R667" s="2"/>
      <c r="S667" s="2"/>
      <c r="T667" s="2"/>
      <c r="U667" s="2"/>
      <c r="V667" s="2"/>
      <c r="W667" s="2"/>
      <c r="X667" s="2"/>
      <c r="Y667" s="2"/>
      <c r="Z667" s="2"/>
    </row>
    <row r="668" spans="1:26" ht="13" x14ac:dyDescent="0.15">
      <c r="A668" s="11" t="s">
        <v>2251</v>
      </c>
      <c r="B668" s="37">
        <v>-9.6657878168755595E-2</v>
      </c>
      <c r="C668" s="41">
        <v>5.2115703716035299E-4</v>
      </c>
      <c r="D668" s="41">
        <v>1.76779872465011E-3</v>
      </c>
      <c r="E668" s="17" t="s">
        <v>53942</v>
      </c>
      <c r="F668" s="2"/>
      <c r="G668" s="2"/>
      <c r="H668" s="2"/>
      <c r="I668" s="2"/>
      <c r="J668" s="2"/>
      <c r="K668" s="2"/>
      <c r="L668" s="2"/>
      <c r="M668" s="2"/>
      <c r="N668" s="2"/>
      <c r="O668" s="2"/>
      <c r="P668" s="2"/>
      <c r="Q668" s="2"/>
      <c r="R668" s="2"/>
      <c r="S668" s="2"/>
      <c r="T668" s="2"/>
      <c r="U668" s="2"/>
      <c r="V668" s="2"/>
      <c r="W668" s="2"/>
      <c r="X668" s="2"/>
      <c r="Y668" s="2"/>
      <c r="Z668" s="2"/>
    </row>
    <row r="669" spans="1:26" ht="13" x14ac:dyDescent="0.15">
      <c r="A669" s="11" t="s">
        <v>53971</v>
      </c>
      <c r="B669" s="37">
        <v>-3.07580712283732E-2</v>
      </c>
      <c r="C669" s="41">
        <v>0.27056209163213202</v>
      </c>
      <c r="D669" s="41">
        <v>0.391890383843851</v>
      </c>
      <c r="E669" s="17" t="s">
        <v>53941</v>
      </c>
      <c r="F669" s="2"/>
      <c r="G669" s="2"/>
      <c r="H669" s="2"/>
      <c r="I669" s="2"/>
      <c r="J669" s="2"/>
      <c r="K669" s="2"/>
      <c r="L669" s="2"/>
      <c r="M669" s="2"/>
      <c r="N669" s="2"/>
      <c r="O669" s="2"/>
      <c r="P669" s="2"/>
      <c r="Q669" s="2"/>
      <c r="R669" s="2"/>
      <c r="S669" s="2"/>
      <c r="T669" s="2"/>
      <c r="U669" s="2"/>
      <c r="V669" s="2"/>
      <c r="W669" s="2"/>
      <c r="X669" s="2"/>
      <c r="Y669" s="2"/>
      <c r="Z669" s="2"/>
    </row>
    <row r="670" spans="1:26" ht="13" x14ac:dyDescent="0.15">
      <c r="A670" s="11" t="s">
        <v>2256</v>
      </c>
      <c r="B670" s="37">
        <v>-7.0468681001953299E-3</v>
      </c>
      <c r="C670" s="41">
        <v>0.80075845005027402</v>
      </c>
      <c r="D670" s="41">
        <v>0.85865172050761596</v>
      </c>
      <c r="E670" s="17" t="s">
        <v>53941</v>
      </c>
      <c r="F670" s="2"/>
      <c r="G670" s="2"/>
      <c r="H670" s="2"/>
      <c r="I670" s="2"/>
      <c r="J670" s="2"/>
      <c r="K670" s="2"/>
      <c r="L670" s="2"/>
      <c r="M670" s="2"/>
      <c r="N670" s="2"/>
      <c r="O670" s="2"/>
      <c r="P670" s="2"/>
      <c r="Q670" s="2"/>
      <c r="R670" s="2"/>
      <c r="S670" s="2"/>
      <c r="T670" s="2"/>
      <c r="U670" s="2"/>
      <c r="V670" s="2"/>
      <c r="W670" s="2"/>
      <c r="X670" s="2"/>
      <c r="Y670" s="2"/>
      <c r="Z670" s="2"/>
    </row>
    <row r="671" spans="1:26" ht="13" x14ac:dyDescent="0.15">
      <c r="A671" s="11" t="s">
        <v>2258</v>
      </c>
      <c r="B671" s="37">
        <v>4.4237947637510301E-2</v>
      </c>
      <c r="C671" s="41">
        <v>0.112960469786363</v>
      </c>
      <c r="D671" s="41">
        <v>0.19394830333488999</v>
      </c>
      <c r="E671" s="17" t="s">
        <v>53941</v>
      </c>
      <c r="F671" s="2"/>
      <c r="G671" s="2"/>
      <c r="H671" s="2"/>
      <c r="I671" s="2"/>
      <c r="J671" s="2"/>
      <c r="K671" s="2"/>
      <c r="L671" s="2"/>
      <c r="M671" s="2"/>
      <c r="N671" s="2"/>
      <c r="O671" s="2"/>
      <c r="P671" s="2"/>
      <c r="Q671" s="2"/>
      <c r="R671" s="2"/>
      <c r="S671" s="2"/>
      <c r="T671" s="2"/>
      <c r="U671" s="2"/>
      <c r="V671" s="2"/>
      <c r="W671" s="2"/>
      <c r="X671" s="2"/>
      <c r="Y671" s="2"/>
      <c r="Z671" s="2"/>
    </row>
    <row r="672" spans="1:26" ht="13" x14ac:dyDescent="0.15">
      <c r="A672" s="11" t="s">
        <v>2260</v>
      </c>
      <c r="B672" s="37">
        <v>-9.0825118446534098E-2</v>
      </c>
      <c r="C672" s="41">
        <v>1.11660500469624E-3</v>
      </c>
      <c r="D672" s="41">
        <v>3.4568378579893401E-3</v>
      </c>
      <c r="E672" s="17" t="s">
        <v>53942</v>
      </c>
      <c r="F672" s="2"/>
      <c r="G672" s="2"/>
      <c r="H672" s="2"/>
      <c r="I672" s="2"/>
      <c r="J672" s="2"/>
      <c r="K672" s="2"/>
      <c r="L672" s="2"/>
      <c r="M672" s="2"/>
      <c r="N672" s="2"/>
      <c r="O672" s="2"/>
      <c r="P672" s="2"/>
      <c r="Q672" s="2"/>
      <c r="R672" s="2"/>
      <c r="S672" s="2"/>
      <c r="T672" s="2"/>
      <c r="U672" s="2"/>
      <c r="V672" s="2"/>
      <c r="W672" s="2"/>
      <c r="X672" s="2"/>
      <c r="Y672" s="2"/>
      <c r="Z672" s="2"/>
    </row>
    <row r="673" spans="1:26" ht="13" x14ac:dyDescent="0.15">
      <c r="A673" s="11" t="s">
        <v>2263</v>
      </c>
      <c r="B673" s="37">
        <v>2.6198822101574901E-2</v>
      </c>
      <c r="C673" s="41">
        <v>0.34804219496843702</v>
      </c>
      <c r="D673" s="41">
        <v>0.475897770824669</v>
      </c>
      <c r="E673" s="17" t="s">
        <v>53941</v>
      </c>
      <c r="F673" s="2"/>
      <c r="G673" s="2"/>
      <c r="H673" s="2"/>
      <c r="I673" s="2"/>
      <c r="J673" s="2"/>
      <c r="K673" s="2"/>
      <c r="L673" s="2"/>
      <c r="M673" s="2"/>
      <c r="N673" s="2"/>
      <c r="O673" s="2"/>
      <c r="P673" s="2"/>
      <c r="Q673" s="2"/>
      <c r="R673" s="2"/>
      <c r="S673" s="2"/>
      <c r="T673" s="2"/>
      <c r="U673" s="2"/>
      <c r="V673" s="2"/>
      <c r="W673" s="2"/>
      <c r="X673" s="2"/>
      <c r="Y673" s="2"/>
      <c r="Z673" s="2"/>
    </row>
    <row r="674" spans="1:26" ht="13" x14ac:dyDescent="0.15">
      <c r="A674" s="11" t="s">
        <v>2265</v>
      </c>
      <c r="B674" s="37">
        <v>-0.108879609175249</v>
      </c>
      <c r="C674" s="41">
        <v>9.1979766182301694E-5</v>
      </c>
      <c r="D674" s="41">
        <v>3.7344298923456799E-4</v>
      </c>
      <c r="E674" s="17" t="s">
        <v>53942</v>
      </c>
      <c r="F674" s="2"/>
      <c r="G674" s="2"/>
      <c r="H674" s="2"/>
      <c r="I674" s="2"/>
      <c r="J674" s="2"/>
      <c r="K674" s="2"/>
      <c r="L674" s="2"/>
      <c r="M674" s="2"/>
      <c r="N674" s="2"/>
      <c r="O674" s="2"/>
      <c r="P674" s="2"/>
      <c r="Q674" s="2"/>
      <c r="R674" s="2"/>
      <c r="S674" s="2"/>
      <c r="T674" s="2"/>
      <c r="U674" s="2"/>
      <c r="V674" s="2"/>
      <c r="W674" s="2"/>
      <c r="X674" s="2"/>
      <c r="Y674" s="2"/>
      <c r="Z674" s="2"/>
    </row>
    <row r="675" spans="1:26" ht="13" x14ac:dyDescent="0.15">
      <c r="A675" s="11" t="s">
        <v>2268</v>
      </c>
      <c r="B675" s="37">
        <v>4.5476548544887502E-2</v>
      </c>
      <c r="C675" s="41">
        <v>0.10321786093617701</v>
      </c>
      <c r="D675" s="41">
        <v>0.18064679213814999</v>
      </c>
      <c r="E675" s="17" t="s">
        <v>53941</v>
      </c>
      <c r="F675" s="2"/>
      <c r="G675" s="2"/>
      <c r="H675" s="2"/>
      <c r="I675" s="2"/>
      <c r="J675" s="2"/>
      <c r="K675" s="2"/>
      <c r="L675" s="2"/>
      <c r="M675" s="2"/>
      <c r="N675" s="2"/>
      <c r="O675" s="2"/>
      <c r="P675" s="2"/>
      <c r="Q675" s="2"/>
      <c r="R675" s="2"/>
      <c r="S675" s="2"/>
      <c r="T675" s="2"/>
      <c r="U675" s="2"/>
      <c r="V675" s="2"/>
      <c r="W675" s="2"/>
      <c r="X675" s="2"/>
      <c r="Y675" s="2"/>
      <c r="Z675" s="2"/>
    </row>
    <row r="676" spans="1:26" ht="13" x14ac:dyDescent="0.15">
      <c r="A676" s="11" t="s">
        <v>2271</v>
      </c>
      <c r="B676" s="37">
        <v>6.1474400270610297E-2</v>
      </c>
      <c r="C676" s="41">
        <v>2.7552049679793501E-2</v>
      </c>
      <c r="D676" s="41">
        <v>5.9240982558550002E-2</v>
      </c>
      <c r="E676" s="17" t="s">
        <v>53943</v>
      </c>
      <c r="F676" s="2"/>
      <c r="G676" s="2"/>
      <c r="H676" s="2"/>
      <c r="I676" s="2"/>
      <c r="J676" s="2"/>
      <c r="K676" s="2"/>
      <c r="L676" s="2"/>
      <c r="M676" s="2"/>
      <c r="N676" s="2"/>
      <c r="O676" s="2"/>
      <c r="P676" s="2"/>
      <c r="Q676" s="2"/>
      <c r="R676" s="2"/>
      <c r="S676" s="2"/>
      <c r="T676" s="2"/>
      <c r="U676" s="2"/>
      <c r="V676" s="2"/>
      <c r="W676" s="2"/>
      <c r="X676" s="2"/>
      <c r="Y676" s="2"/>
      <c r="Z676" s="2"/>
    </row>
    <row r="677" spans="1:26" ht="13" x14ac:dyDescent="0.15">
      <c r="A677" s="11" t="s">
        <v>2274</v>
      </c>
      <c r="B677" s="37">
        <v>-3.9512758172209499E-2</v>
      </c>
      <c r="C677" s="41">
        <v>0.15689730281405201</v>
      </c>
      <c r="D677" s="41">
        <v>0.25352999404138399</v>
      </c>
      <c r="E677" s="17" t="s">
        <v>53941</v>
      </c>
      <c r="F677" s="2"/>
      <c r="G677" s="2"/>
      <c r="H677" s="2"/>
      <c r="I677" s="2"/>
      <c r="J677" s="2"/>
      <c r="K677" s="2"/>
      <c r="L677" s="2"/>
      <c r="M677" s="2"/>
      <c r="N677" s="2"/>
      <c r="O677" s="2"/>
      <c r="P677" s="2"/>
      <c r="Q677" s="2"/>
      <c r="R677" s="2"/>
      <c r="S677" s="2"/>
      <c r="T677" s="2"/>
      <c r="U677" s="2"/>
      <c r="V677" s="2"/>
      <c r="W677" s="2"/>
      <c r="X677" s="2"/>
      <c r="Y677" s="2"/>
      <c r="Z677" s="2"/>
    </row>
    <row r="678" spans="1:26" ht="13" x14ac:dyDescent="0.15">
      <c r="A678" s="11" t="s">
        <v>2276</v>
      </c>
      <c r="B678" s="37">
        <v>-0.15127550740373</v>
      </c>
      <c r="C678" s="41">
        <v>5.06919571940489E-8</v>
      </c>
      <c r="D678" s="41">
        <v>3.5508799894722898E-7</v>
      </c>
      <c r="E678" s="17" t="s">
        <v>53942</v>
      </c>
      <c r="F678" s="2"/>
      <c r="G678" s="2"/>
      <c r="H678" s="2"/>
      <c r="I678" s="2"/>
      <c r="J678" s="2"/>
      <c r="K678" s="2"/>
      <c r="L678" s="2"/>
      <c r="M678" s="2"/>
      <c r="N678" s="2"/>
      <c r="O678" s="2"/>
      <c r="P678" s="2"/>
      <c r="Q678" s="2"/>
      <c r="R678" s="2"/>
      <c r="S678" s="2"/>
      <c r="T678" s="2"/>
      <c r="U678" s="2"/>
      <c r="V678" s="2"/>
      <c r="W678" s="2"/>
      <c r="X678" s="2"/>
      <c r="Y678" s="2"/>
      <c r="Z678" s="2"/>
    </row>
    <row r="679" spans="1:26" ht="13" x14ac:dyDescent="0.15">
      <c r="A679" s="11" t="s">
        <v>2279</v>
      </c>
      <c r="B679" s="37">
        <v>0.123826367676621</v>
      </c>
      <c r="C679" s="41">
        <v>8.5227523049363193E-6</v>
      </c>
      <c r="D679" s="41">
        <v>4.1639732689831697E-5</v>
      </c>
      <c r="E679" s="17" t="s">
        <v>53942</v>
      </c>
      <c r="F679" s="2"/>
      <c r="G679" s="2"/>
      <c r="H679" s="2"/>
      <c r="I679" s="2"/>
      <c r="J679" s="2"/>
      <c r="K679" s="2"/>
      <c r="L679" s="2"/>
      <c r="M679" s="2"/>
      <c r="N679" s="2"/>
      <c r="O679" s="2"/>
      <c r="P679" s="2"/>
      <c r="Q679" s="2"/>
      <c r="R679" s="2"/>
      <c r="S679" s="2"/>
      <c r="T679" s="2"/>
      <c r="U679" s="2"/>
      <c r="V679" s="2"/>
      <c r="W679" s="2"/>
      <c r="X679" s="2"/>
      <c r="Y679" s="2"/>
      <c r="Z679" s="2"/>
    </row>
    <row r="680" spans="1:26" ht="13" x14ac:dyDescent="0.15">
      <c r="A680" s="11" t="s">
        <v>2282</v>
      </c>
      <c r="B680" s="37">
        <v>-0.16392902636016299</v>
      </c>
      <c r="C680" s="41">
        <v>3.4074949776617999E-9</v>
      </c>
      <c r="D680" s="41">
        <v>2.7138596986473499E-8</v>
      </c>
      <c r="E680" s="17" t="s">
        <v>53942</v>
      </c>
      <c r="F680" s="2"/>
      <c r="G680" s="2"/>
      <c r="H680" s="2"/>
      <c r="I680" s="2"/>
      <c r="J680" s="2"/>
      <c r="K680" s="2"/>
      <c r="L680" s="2"/>
      <c r="M680" s="2"/>
      <c r="N680" s="2"/>
      <c r="O680" s="2"/>
      <c r="P680" s="2"/>
      <c r="Q680" s="2"/>
      <c r="R680" s="2"/>
      <c r="S680" s="2"/>
      <c r="T680" s="2"/>
      <c r="U680" s="2"/>
      <c r="V680" s="2"/>
      <c r="W680" s="2"/>
      <c r="X680" s="2"/>
      <c r="Y680" s="2"/>
      <c r="Z680" s="2"/>
    </row>
    <row r="681" spans="1:26" ht="13" x14ac:dyDescent="0.15">
      <c r="A681" s="11" t="s">
        <v>2285</v>
      </c>
      <c r="B681" s="37">
        <v>-9.8470883494515604E-2</v>
      </c>
      <c r="C681" s="41">
        <v>4.0772174435821601E-4</v>
      </c>
      <c r="D681" s="41">
        <v>1.4228656792909099E-3</v>
      </c>
      <c r="E681" s="17" t="s">
        <v>53942</v>
      </c>
      <c r="F681" s="2"/>
      <c r="G681" s="2"/>
      <c r="H681" s="2"/>
      <c r="I681" s="2"/>
      <c r="J681" s="2"/>
      <c r="K681" s="2"/>
      <c r="L681" s="2"/>
      <c r="M681" s="2"/>
      <c r="N681" s="2"/>
      <c r="O681" s="2"/>
      <c r="P681" s="2"/>
      <c r="Q681" s="2"/>
      <c r="R681" s="2"/>
      <c r="S681" s="2"/>
      <c r="T681" s="2"/>
      <c r="U681" s="2"/>
      <c r="V681" s="2"/>
      <c r="W681" s="2"/>
      <c r="X681" s="2"/>
      <c r="Y681" s="2"/>
      <c r="Z681" s="2"/>
    </row>
    <row r="682" spans="1:26" ht="13" x14ac:dyDescent="0.15">
      <c r="A682" s="11" t="s">
        <v>2288</v>
      </c>
      <c r="B682" s="37">
        <v>-5.7899301895552702E-2</v>
      </c>
      <c r="C682" s="41">
        <v>3.7965090090328099E-2</v>
      </c>
      <c r="D682" s="41">
        <v>7.8495388970543201E-2</v>
      </c>
      <c r="E682" s="17" t="s">
        <v>53943</v>
      </c>
      <c r="F682" s="2"/>
      <c r="G682" s="2"/>
      <c r="H682" s="2"/>
      <c r="I682" s="2"/>
      <c r="J682" s="2"/>
      <c r="K682" s="2"/>
      <c r="L682" s="2"/>
      <c r="M682" s="2"/>
      <c r="N682" s="2"/>
      <c r="O682" s="2"/>
      <c r="P682" s="2"/>
      <c r="Q682" s="2"/>
      <c r="R682" s="2"/>
      <c r="S682" s="2"/>
      <c r="T682" s="2"/>
      <c r="U682" s="2"/>
      <c r="V682" s="2"/>
      <c r="W682" s="2"/>
      <c r="X682" s="2"/>
      <c r="Y682" s="2"/>
      <c r="Z682" s="2"/>
    </row>
    <row r="683" spans="1:26" ht="13" x14ac:dyDescent="0.15">
      <c r="A683" s="11" t="s">
        <v>2291</v>
      </c>
      <c r="B683" s="37">
        <v>-0.16621428760597201</v>
      </c>
      <c r="C683" s="41">
        <v>2.0447706198099598E-9</v>
      </c>
      <c r="D683" s="41">
        <v>1.6744079413486101E-8</v>
      </c>
      <c r="E683" s="17" t="s">
        <v>53942</v>
      </c>
      <c r="F683" s="2"/>
      <c r="G683" s="2"/>
      <c r="H683" s="2"/>
      <c r="I683" s="2"/>
      <c r="J683" s="2"/>
      <c r="K683" s="2"/>
      <c r="L683" s="2"/>
      <c r="M683" s="2"/>
      <c r="N683" s="2"/>
      <c r="O683" s="2"/>
      <c r="P683" s="2"/>
      <c r="Q683" s="2"/>
      <c r="R683" s="2"/>
      <c r="S683" s="2"/>
      <c r="T683" s="2"/>
      <c r="U683" s="2"/>
      <c r="V683" s="2"/>
      <c r="W683" s="2"/>
      <c r="X683" s="2"/>
      <c r="Y683" s="2"/>
      <c r="Z683" s="2"/>
    </row>
    <row r="684" spans="1:26" ht="13" x14ac:dyDescent="0.15">
      <c r="A684" s="11" t="s">
        <v>2294</v>
      </c>
      <c r="B684" s="37">
        <v>9.7531881426916101E-2</v>
      </c>
      <c r="C684" s="41">
        <v>4.63232946432716E-4</v>
      </c>
      <c r="D684" s="41">
        <v>1.5974118330722401E-3</v>
      </c>
      <c r="E684" s="17" t="s">
        <v>53942</v>
      </c>
      <c r="F684" s="2"/>
      <c r="G684" s="2"/>
      <c r="H684" s="2"/>
      <c r="I684" s="2"/>
      <c r="J684" s="2"/>
      <c r="K684" s="2"/>
      <c r="L684" s="2"/>
      <c r="M684" s="2"/>
      <c r="N684" s="2"/>
      <c r="O684" s="2"/>
      <c r="P684" s="2"/>
      <c r="Q684" s="2"/>
      <c r="R684" s="2"/>
      <c r="S684" s="2"/>
      <c r="T684" s="2"/>
      <c r="U684" s="2"/>
      <c r="V684" s="2"/>
      <c r="W684" s="2"/>
      <c r="X684" s="2"/>
      <c r="Y684" s="2"/>
      <c r="Z684" s="2"/>
    </row>
    <row r="685" spans="1:26" ht="13" x14ac:dyDescent="0.15">
      <c r="A685" s="11" t="s">
        <v>2297</v>
      </c>
      <c r="B685" s="37">
        <v>4.1073028400606899E-2</v>
      </c>
      <c r="C685" s="41">
        <v>0.14114819558618599</v>
      </c>
      <c r="D685" s="41">
        <v>0.23208020620420899</v>
      </c>
      <c r="E685" s="17" t="s">
        <v>53941</v>
      </c>
      <c r="F685" s="2"/>
      <c r="G685" s="2"/>
      <c r="H685" s="2"/>
      <c r="I685" s="2"/>
      <c r="J685" s="2"/>
      <c r="K685" s="2"/>
      <c r="L685" s="2"/>
      <c r="M685" s="2"/>
      <c r="N685" s="2"/>
      <c r="O685" s="2"/>
      <c r="P685" s="2"/>
      <c r="Q685" s="2"/>
      <c r="R685" s="2"/>
      <c r="S685" s="2"/>
      <c r="T685" s="2"/>
      <c r="U685" s="2"/>
      <c r="V685" s="2"/>
      <c r="W685" s="2"/>
      <c r="X685" s="2"/>
      <c r="Y685" s="2"/>
      <c r="Z685" s="2"/>
    </row>
    <row r="686" spans="1:26" ht="13" x14ac:dyDescent="0.15">
      <c r="A686" s="11" t="s">
        <v>2300</v>
      </c>
      <c r="B686" s="37">
        <v>-7.0269373395888696E-3</v>
      </c>
      <c r="C686" s="41">
        <v>0.80131016923151199</v>
      </c>
      <c r="D686" s="41">
        <v>0.85892649777138896</v>
      </c>
      <c r="E686" s="17" t="s">
        <v>53941</v>
      </c>
      <c r="F686" s="2"/>
      <c r="G686" s="2"/>
      <c r="H686" s="2"/>
      <c r="I686" s="2"/>
      <c r="J686" s="2"/>
      <c r="K686" s="2"/>
      <c r="L686" s="2"/>
      <c r="M686" s="2"/>
      <c r="N686" s="2"/>
      <c r="O686" s="2"/>
      <c r="P686" s="2"/>
      <c r="Q686" s="2"/>
      <c r="R686" s="2"/>
      <c r="S686" s="2"/>
      <c r="T686" s="2"/>
      <c r="U686" s="2"/>
      <c r="V686" s="2"/>
      <c r="W686" s="2"/>
      <c r="X686" s="2"/>
      <c r="Y686" s="2"/>
      <c r="Z686" s="2"/>
    </row>
    <row r="687" spans="1:26" ht="13" x14ac:dyDescent="0.15">
      <c r="A687" s="11" t="s">
        <v>53972</v>
      </c>
      <c r="B687" s="37">
        <v>-7.1825101890355902E-2</v>
      </c>
      <c r="C687" s="41">
        <v>1.0008710548139701E-2</v>
      </c>
      <c r="D687" s="41">
        <v>2.47830677712454E-2</v>
      </c>
      <c r="E687" s="17" t="s">
        <v>53942</v>
      </c>
      <c r="F687" s="2"/>
      <c r="G687" s="2"/>
      <c r="H687" s="2"/>
      <c r="I687" s="2"/>
      <c r="J687" s="2"/>
      <c r="K687" s="2"/>
      <c r="L687" s="2"/>
      <c r="M687" s="2"/>
      <c r="N687" s="2"/>
      <c r="O687" s="2"/>
      <c r="P687" s="2"/>
      <c r="Q687" s="2"/>
      <c r="R687" s="2"/>
      <c r="S687" s="2"/>
      <c r="T687" s="2"/>
      <c r="U687" s="2"/>
      <c r="V687" s="2"/>
      <c r="W687" s="2"/>
      <c r="X687" s="2"/>
      <c r="Y687" s="2"/>
      <c r="Z687" s="2"/>
    </row>
    <row r="688" spans="1:26" ht="13" x14ac:dyDescent="0.15">
      <c r="A688" s="11" t="s">
        <v>2306</v>
      </c>
      <c r="B688" s="37">
        <v>0.111494321449852</v>
      </c>
      <c r="C688" s="41">
        <v>6.1931064002324694E-5</v>
      </c>
      <c r="D688" s="41">
        <v>2.5904115547447097E-4</v>
      </c>
      <c r="E688" s="17" t="s">
        <v>53942</v>
      </c>
      <c r="F688" s="2"/>
      <c r="G688" s="2"/>
      <c r="H688" s="2"/>
      <c r="I688" s="2"/>
      <c r="J688" s="2"/>
      <c r="K688" s="2"/>
      <c r="L688" s="2"/>
      <c r="M688" s="2"/>
      <c r="N688" s="2"/>
      <c r="O688" s="2"/>
      <c r="P688" s="2"/>
      <c r="Q688" s="2"/>
      <c r="R688" s="2"/>
      <c r="S688" s="2"/>
      <c r="T688" s="2"/>
      <c r="U688" s="2"/>
      <c r="V688" s="2"/>
      <c r="W688" s="2"/>
      <c r="X688" s="2"/>
      <c r="Y688" s="2"/>
      <c r="Z688" s="2"/>
    </row>
    <row r="689" spans="1:26" ht="13" x14ac:dyDescent="0.15">
      <c r="A689" s="11" t="s">
        <v>2309</v>
      </c>
      <c r="B689" s="37">
        <v>-0.18062938047145799</v>
      </c>
      <c r="C689" s="41">
        <v>6.9181134019791197E-11</v>
      </c>
      <c r="D689" s="41">
        <v>6.6154459406425397E-10</v>
      </c>
      <c r="E689" s="17" t="s">
        <v>53942</v>
      </c>
      <c r="F689" s="2"/>
      <c r="G689" s="2"/>
      <c r="H689" s="2"/>
      <c r="I689" s="2"/>
      <c r="J689" s="2"/>
      <c r="K689" s="2"/>
      <c r="L689" s="2"/>
      <c r="M689" s="2"/>
      <c r="N689" s="2"/>
      <c r="O689" s="2"/>
      <c r="P689" s="2"/>
      <c r="Q689" s="2"/>
      <c r="R689" s="2"/>
      <c r="S689" s="2"/>
      <c r="T689" s="2"/>
      <c r="U689" s="2"/>
      <c r="V689" s="2"/>
      <c r="W689" s="2"/>
      <c r="X689" s="2"/>
      <c r="Y689" s="2"/>
      <c r="Z689" s="2"/>
    </row>
    <row r="690" spans="1:26" ht="13" x14ac:dyDescent="0.15">
      <c r="A690" s="11" t="s">
        <v>2312</v>
      </c>
      <c r="B690" s="37">
        <v>-8.6117366472552997E-3</v>
      </c>
      <c r="C690" s="41">
        <v>0.75777088955917404</v>
      </c>
      <c r="D690" s="41">
        <v>0.83032038294327903</v>
      </c>
      <c r="E690" s="17" t="s">
        <v>53941</v>
      </c>
      <c r="F690" s="2"/>
      <c r="G690" s="2"/>
      <c r="H690" s="2"/>
      <c r="I690" s="2"/>
      <c r="J690" s="2"/>
      <c r="K690" s="2"/>
      <c r="L690" s="2"/>
      <c r="M690" s="2"/>
      <c r="N690" s="2"/>
      <c r="O690" s="2"/>
      <c r="P690" s="2"/>
      <c r="Q690" s="2"/>
      <c r="R690" s="2"/>
      <c r="S690" s="2"/>
      <c r="T690" s="2"/>
      <c r="U690" s="2"/>
      <c r="V690" s="2"/>
      <c r="W690" s="2"/>
      <c r="X690" s="2"/>
      <c r="Y690" s="2"/>
      <c r="Z690" s="2"/>
    </row>
    <row r="691" spans="1:26" ht="13" x14ac:dyDescent="0.15">
      <c r="A691" s="11" t="s">
        <v>2315</v>
      </c>
      <c r="B691" s="37">
        <v>9.2064659103837404E-2</v>
      </c>
      <c r="C691" s="41">
        <v>9.5302382456245705E-4</v>
      </c>
      <c r="D691" s="41">
        <v>3.0113481065250701E-3</v>
      </c>
      <c r="E691" s="17" t="s">
        <v>53942</v>
      </c>
      <c r="F691" s="2"/>
      <c r="G691" s="2"/>
      <c r="H691" s="2"/>
      <c r="I691" s="2"/>
      <c r="J691" s="2"/>
      <c r="K691" s="2"/>
      <c r="L691" s="2"/>
      <c r="M691" s="2"/>
      <c r="N691" s="2"/>
      <c r="O691" s="2"/>
      <c r="P691" s="2"/>
      <c r="Q691" s="2"/>
      <c r="R691" s="2"/>
      <c r="S691" s="2"/>
      <c r="T691" s="2"/>
      <c r="U691" s="2"/>
      <c r="V691" s="2"/>
      <c r="W691" s="2"/>
      <c r="X691" s="2"/>
      <c r="Y691" s="2"/>
      <c r="Z691" s="2"/>
    </row>
    <row r="692" spans="1:26" ht="13" x14ac:dyDescent="0.15">
      <c r="A692" s="11" t="s">
        <v>2318</v>
      </c>
      <c r="B692" s="37">
        <v>0.185245397476344</v>
      </c>
      <c r="C692" s="41">
        <v>2.2012609583807501E-11</v>
      </c>
      <c r="D692" s="41">
        <v>2.26917220071377E-10</v>
      </c>
      <c r="E692" s="17" t="s">
        <v>53942</v>
      </c>
      <c r="F692" s="2"/>
      <c r="G692" s="2"/>
      <c r="H692" s="2"/>
      <c r="I692" s="2"/>
      <c r="J692" s="2"/>
      <c r="K692" s="2"/>
      <c r="L692" s="2"/>
      <c r="M692" s="2"/>
      <c r="N692" s="2"/>
      <c r="O692" s="2"/>
      <c r="P692" s="2"/>
      <c r="Q692" s="2"/>
      <c r="R692" s="2"/>
      <c r="S692" s="2"/>
      <c r="T692" s="2"/>
      <c r="U692" s="2"/>
      <c r="V692" s="2"/>
      <c r="W692" s="2"/>
      <c r="X692" s="2"/>
      <c r="Y692" s="2"/>
      <c r="Z692" s="2"/>
    </row>
    <row r="693" spans="1:26" ht="13" x14ac:dyDescent="0.15">
      <c r="A693" s="11" t="s">
        <v>2321</v>
      </c>
      <c r="B693" s="37">
        <v>-6.5689521049523206E-2</v>
      </c>
      <c r="C693" s="41">
        <v>1.8521821883943999E-2</v>
      </c>
      <c r="D693" s="41">
        <v>4.2462883451597197E-2</v>
      </c>
      <c r="E693" s="17" t="s">
        <v>53942</v>
      </c>
      <c r="F693" s="2"/>
      <c r="G693" s="2"/>
      <c r="H693" s="2"/>
      <c r="I693" s="2"/>
      <c r="J693" s="2"/>
      <c r="K693" s="2"/>
      <c r="L693" s="2"/>
      <c r="M693" s="2"/>
      <c r="N693" s="2"/>
      <c r="O693" s="2"/>
      <c r="P693" s="2"/>
      <c r="Q693" s="2"/>
      <c r="R693" s="2"/>
      <c r="S693" s="2"/>
      <c r="T693" s="2"/>
      <c r="U693" s="2"/>
      <c r="V693" s="2"/>
      <c r="W693" s="2"/>
      <c r="X693" s="2"/>
      <c r="Y693" s="2"/>
      <c r="Z693" s="2"/>
    </row>
    <row r="694" spans="1:26" ht="13" x14ac:dyDescent="0.15">
      <c r="A694" s="11" t="s">
        <v>2324</v>
      </c>
      <c r="B694" s="37">
        <v>-3.79182730832252E-2</v>
      </c>
      <c r="C694" s="41">
        <v>0.174331050007759</v>
      </c>
      <c r="D694" s="41">
        <v>0.27438027199380399</v>
      </c>
      <c r="E694" s="17" t="s">
        <v>53941</v>
      </c>
      <c r="F694" s="2"/>
      <c r="G694" s="2"/>
      <c r="H694" s="2"/>
      <c r="I694" s="2"/>
      <c r="J694" s="2"/>
      <c r="K694" s="2"/>
      <c r="L694" s="2"/>
      <c r="M694" s="2"/>
      <c r="N694" s="2"/>
      <c r="O694" s="2"/>
      <c r="P694" s="2"/>
      <c r="Q694" s="2"/>
      <c r="R694" s="2"/>
      <c r="S694" s="2"/>
      <c r="T694" s="2"/>
      <c r="U694" s="2"/>
      <c r="V694" s="2"/>
      <c r="W694" s="2"/>
      <c r="X694" s="2"/>
      <c r="Y694" s="2"/>
      <c r="Z694" s="2"/>
    </row>
    <row r="695" spans="1:26" ht="13" x14ac:dyDescent="0.15">
      <c r="A695" s="11" t="s">
        <v>2327</v>
      </c>
      <c r="B695" s="37">
        <v>-0.157499272727183</v>
      </c>
      <c r="C695" s="41">
        <v>1.3802208755928301E-8</v>
      </c>
      <c r="D695" s="41">
        <v>1.02354645034397E-7</v>
      </c>
      <c r="E695" s="17" t="s">
        <v>53942</v>
      </c>
      <c r="F695" s="2"/>
      <c r="G695" s="2"/>
      <c r="H695" s="2"/>
      <c r="I695" s="2"/>
      <c r="J695" s="2"/>
      <c r="K695" s="2"/>
      <c r="L695" s="2"/>
      <c r="M695" s="2"/>
      <c r="N695" s="2"/>
      <c r="O695" s="2"/>
      <c r="P695" s="2"/>
      <c r="Q695" s="2"/>
      <c r="R695" s="2"/>
      <c r="S695" s="2"/>
      <c r="T695" s="2"/>
      <c r="U695" s="2"/>
      <c r="V695" s="2"/>
      <c r="W695" s="2"/>
      <c r="X695" s="2"/>
      <c r="Y695" s="2"/>
      <c r="Z695" s="2"/>
    </row>
    <row r="696" spans="1:26" ht="13" x14ac:dyDescent="0.15">
      <c r="A696" s="11" t="s">
        <v>2330</v>
      </c>
      <c r="B696" s="37">
        <v>6.4190239395313806E-2</v>
      </c>
      <c r="C696" s="41">
        <v>2.1382874273300798E-2</v>
      </c>
      <c r="D696" s="41">
        <v>4.7852205937248302E-2</v>
      </c>
      <c r="E696" s="17" t="s">
        <v>53942</v>
      </c>
      <c r="F696" s="2"/>
      <c r="G696" s="2"/>
      <c r="H696" s="2"/>
      <c r="I696" s="2"/>
      <c r="J696" s="2"/>
      <c r="K696" s="2"/>
      <c r="L696" s="2"/>
      <c r="M696" s="2"/>
      <c r="N696" s="2"/>
      <c r="O696" s="2"/>
      <c r="P696" s="2"/>
      <c r="Q696" s="2"/>
      <c r="R696" s="2"/>
      <c r="S696" s="2"/>
      <c r="T696" s="2"/>
      <c r="U696" s="2"/>
      <c r="V696" s="2"/>
      <c r="W696" s="2"/>
      <c r="X696" s="2"/>
      <c r="Y696" s="2"/>
      <c r="Z696" s="2"/>
    </row>
    <row r="697" spans="1:26" ht="13" x14ac:dyDescent="0.15">
      <c r="A697" s="11" t="s">
        <v>53973</v>
      </c>
      <c r="B697" s="37">
        <v>7.1810829579813107E-2</v>
      </c>
      <c r="C697" s="41">
        <v>1.0023570658643399E-2</v>
      </c>
      <c r="D697" s="41">
        <v>2.4798740344405601E-2</v>
      </c>
      <c r="E697" s="17" t="s">
        <v>53942</v>
      </c>
      <c r="F697" s="2"/>
      <c r="G697" s="2"/>
      <c r="H697" s="2"/>
      <c r="I697" s="2"/>
      <c r="J697" s="2"/>
      <c r="K697" s="2"/>
      <c r="L697" s="2"/>
      <c r="M697" s="2"/>
      <c r="N697" s="2"/>
      <c r="O697" s="2"/>
      <c r="P697" s="2"/>
      <c r="Q697" s="2"/>
      <c r="R697" s="2"/>
      <c r="S697" s="2"/>
      <c r="T697" s="2"/>
      <c r="U697" s="2"/>
      <c r="V697" s="2"/>
      <c r="W697" s="2"/>
      <c r="X697" s="2"/>
      <c r="Y697" s="2"/>
      <c r="Z697" s="2"/>
    </row>
    <row r="698" spans="1:26" ht="13" x14ac:dyDescent="0.15">
      <c r="A698" s="11" t="s">
        <v>24261</v>
      </c>
      <c r="B698" s="37">
        <v>4.3859557149986302E-2</v>
      </c>
      <c r="C698" s="41">
        <v>0.116076968467991</v>
      </c>
      <c r="D698" s="41">
        <v>0.19802567331951301</v>
      </c>
      <c r="E698" s="17" t="s">
        <v>53941</v>
      </c>
      <c r="F698" s="2"/>
      <c r="G698" s="2"/>
      <c r="H698" s="2"/>
      <c r="I698" s="2"/>
      <c r="J698" s="2"/>
      <c r="K698" s="2"/>
      <c r="L698" s="2"/>
      <c r="M698" s="2"/>
      <c r="N698" s="2"/>
      <c r="O698" s="2"/>
      <c r="P698" s="2"/>
      <c r="Q698" s="2"/>
      <c r="R698" s="2"/>
      <c r="S698" s="2"/>
      <c r="T698" s="2"/>
      <c r="U698" s="2"/>
      <c r="V698" s="2"/>
      <c r="W698" s="2"/>
      <c r="X698" s="2"/>
      <c r="Y698" s="2"/>
      <c r="Z698" s="2"/>
    </row>
    <row r="699" spans="1:26" ht="13" x14ac:dyDescent="0.15">
      <c r="A699" s="11" t="s">
        <v>2335</v>
      </c>
      <c r="B699" s="37">
        <v>-2.54923385663656E-2</v>
      </c>
      <c r="C699" s="41">
        <v>0.36120032194278601</v>
      </c>
      <c r="D699" s="41">
        <v>0.48934399024559899</v>
      </c>
      <c r="E699" s="17" t="s">
        <v>53941</v>
      </c>
      <c r="F699" s="2"/>
      <c r="G699" s="2"/>
      <c r="H699" s="2"/>
      <c r="I699" s="2"/>
      <c r="J699" s="2"/>
      <c r="K699" s="2"/>
      <c r="L699" s="2"/>
      <c r="M699" s="2"/>
      <c r="N699" s="2"/>
      <c r="O699" s="2"/>
      <c r="P699" s="2"/>
      <c r="Q699" s="2"/>
      <c r="R699" s="2"/>
      <c r="S699" s="2"/>
      <c r="T699" s="2"/>
      <c r="U699" s="2"/>
      <c r="V699" s="2"/>
      <c r="W699" s="2"/>
      <c r="X699" s="2"/>
      <c r="Y699" s="2"/>
      <c r="Z699" s="2"/>
    </row>
    <row r="700" spans="1:26" ht="13" x14ac:dyDescent="0.15">
      <c r="A700" s="11" t="s">
        <v>2338</v>
      </c>
      <c r="B700" s="37">
        <v>3.6251253935613201E-3</v>
      </c>
      <c r="C700" s="41">
        <v>0.89670610532869599</v>
      </c>
      <c r="D700" s="41">
        <v>0.93030858250910797</v>
      </c>
      <c r="E700" s="17" t="s">
        <v>53941</v>
      </c>
      <c r="F700" s="2"/>
      <c r="G700" s="2"/>
      <c r="H700" s="2"/>
      <c r="I700" s="2"/>
      <c r="J700" s="2"/>
      <c r="K700" s="2"/>
      <c r="L700" s="2"/>
      <c r="M700" s="2"/>
      <c r="N700" s="2"/>
      <c r="O700" s="2"/>
      <c r="P700" s="2"/>
      <c r="Q700" s="2"/>
      <c r="R700" s="2"/>
      <c r="S700" s="2"/>
      <c r="T700" s="2"/>
      <c r="U700" s="2"/>
      <c r="V700" s="2"/>
      <c r="W700" s="2"/>
      <c r="X700" s="2"/>
      <c r="Y700" s="2"/>
      <c r="Z700" s="2"/>
    </row>
    <row r="701" spans="1:26" ht="13" x14ac:dyDescent="0.15">
      <c r="A701" s="11" t="s">
        <v>2341</v>
      </c>
      <c r="B701" s="37">
        <v>-0.20619150069474501</v>
      </c>
      <c r="C701" s="41">
        <v>8.3627782707683699E-14</v>
      </c>
      <c r="D701" s="41">
        <v>1.1203039830932501E-12</v>
      </c>
      <c r="E701" s="17" t="s">
        <v>53942</v>
      </c>
      <c r="F701" s="2"/>
      <c r="G701" s="2"/>
      <c r="H701" s="2"/>
      <c r="I701" s="2"/>
      <c r="J701" s="2"/>
      <c r="K701" s="2"/>
      <c r="L701" s="2"/>
      <c r="M701" s="2"/>
      <c r="N701" s="2"/>
      <c r="O701" s="2"/>
      <c r="P701" s="2"/>
      <c r="Q701" s="2"/>
      <c r="R701" s="2"/>
      <c r="S701" s="2"/>
      <c r="T701" s="2"/>
      <c r="U701" s="2"/>
      <c r="V701" s="2"/>
      <c r="W701" s="2"/>
      <c r="X701" s="2"/>
      <c r="Y701" s="2"/>
      <c r="Z701" s="2"/>
    </row>
    <row r="702" spans="1:26" ht="13" x14ac:dyDescent="0.15">
      <c r="A702" s="11" t="s">
        <v>2344</v>
      </c>
      <c r="B702" s="37">
        <v>-7.8921834799057497E-2</v>
      </c>
      <c r="C702" s="41">
        <v>4.6436699839476799E-3</v>
      </c>
      <c r="D702" s="41">
        <v>1.2551082767292601E-2</v>
      </c>
      <c r="E702" s="17" t="s">
        <v>53942</v>
      </c>
      <c r="F702" s="2"/>
      <c r="G702" s="2"/>
      <c r="H702" s="2"/>
      <c r="I702" s="2"/>
      <c r="J702" s="2"/>
      <c r="K702" s="2"/>
      <c r="L702" s="2"/>
      <c r="M702" s="2"/>
      <c r="N702" s="2"/>
      <c r="O702" s="2"/>
      <c r="P702" s="2"/>
      <c r="Q702" s="2"/>
      <c r="R702" s="2"/>
      <c r="S702" s="2"/>
      <c r="T702" s="2"/>
      <c r="U702" s="2"/>
      <c r="V702" s="2"/>
      <c r="W702" s="2"/>
      <c r="X702" s="2"/>
      <c r="Y702" s="2"/>
      <c r="Z702" s="2"/>
    </row>
    <row r="703" spans="1:26" ht="13" x14ac:dyDescent="0.15">
      <c r="A703" s="11" t="s">
        <v>2347</v>
      </c>
      <c r="B703" s="37">
        <v>-7.3450302342285403E-2</v>
      </c>
      <c r="C703" s="41">
        <v>8.4395092211328598E-3</v>
      </c>
      <c r="D703" s="41">
        <v>2.1344716403071898E-2</v>
      </c>
      <c r="E703" s="17" t="s">
        <v>53942</v>
      </c>
      <c r="F703" s="2"/>
      <c r="G703" s="2"/>
      <c r="H703" s="2"/>
      <c r="I703" s="2"/>
      <c r="J703" s="2"/>
      <c r="K703" s="2"/>
      <c r="L703" s="2"/>
      <c r="M703" s="2"/>
      <c r="N703" s="2"/>
      <c r="O703" s="2"/>
      <c r="P703" s="2"/>
      <c r="Q703" s="2"/>
      <c r="R703" s="2"/>
      <c r="S703" s="2"/>
      <c r="T703" s="2"/>
      <c r="U703" s="2"/>
      <c r="V703" s="2"/>
      <c r="W703" s="2"/>
      <c r="X703" s="2"/>
      <c r="Y703" s="2"/>
      <c r="Z703" s="2"/>
    </row>
    <row r="704" spans="1:26" ht="13" x14ac:dyDescent="0.15">
      <c r="A704" s="11" t="s">
        <v>2350</v>
      </c>
      <c r="B704" s="37">
        <v>-8.8516797774935204E-3</v>
      </c>
      <c r="C704" s="41">
        <v>0.751241584399859</v>
      </c>
      <c r="D704" s="41">
        <v>0.82534463880627995</v>
      </c>
      <c r="E704" s="17" t="s">
        <v>53941</v>
      </c>
      <c r="F704" s="2"/>
      <c r="G704" s="2"/>
      <c r="H704" s="2"/>
      <c r="I704" s="2"/>
      <c r="J704" s="2"/>
      <c r="K704" s="2"/>
      <c r="L704" s="2"/>
      <c r="M704" s="2"/>
      <c r="N704" s="2"/>
      <c r="O704" s="2"/>
      <c r="P704" s="2"/>
      <c r="Q704" s="2"/>
      <c r="R704" s="2"/>
      <c r="S704" s="2"/>
      <c r="T704" s="2"/>
      <c r="U704" s="2"/>
      <c r="V704" s="2"/>
      <c r="W704" s="2"/>
      <c r="X704" s="2"/>
      <c r="Y704" s="2"/>
      <c r="Z704" s="2"/>
    </row>
    <row r="705" spans="1:26" ht="13" x14ac:dyDescent="0.15">
      <c r="A705" s="11" t="s">
        <v>2353</v>
      </c>
      <c r="B705" s="37">
        <v>-7.38259199663681E-2</v>
      </c>
      <c r="C705" s="41">
        <v>8.1097044170610998E-3</v>
      </c>
      <c r="D705" s="41">
        <v>2.06074394583886E-2</v>
      </c>
      <c r="E705" s="17" t="s">
        <v>53942</v>
      </c>
      <c r="F705" s="2"/>
      <c r="G705" s="2"/>
      <c r="H705" s="2"/>
      <c r="I705" s="2"/>
      <c r="J705" s="2"/>
      <c r="K705" s="2"/>
      <c r="L705" s="2"/>
      <c r="M705" s="2"/>
      <c r="N705" s="2"/>
      <c r="O705" s="2"/>
      <c r="P705" s="2"/>
      <c r="Q705" s="2"/>
      <c r="R705" s="2"/>
      <c r="S705" s="2"/>
      <c r="T705" s="2"/>
      <c r="U705" s="2"/>
      <c r="V705" s="2"/>
      <c r="W705" s="2"/>
      <c r="X705" s="2"/>
      <c r="Y705" s="2"/>
      <c r="Z705" s="2"/>
    </row>
    <row r="706" spans="1:26" ht="13" x14ac:dyDescent="0.15">
      <c r="A706" s="11" t="s">
        <v>2356</v>
      </c>
      <c r="B706" s="37">
        <v>8.44224192777768E-2</v>
      </c>
      <c r="C706" s="41">
        <v>2.4557206596606701E-3</v>
      </c>
      <c r="D706" s="41">
        <v>7.1174276746097404E-3</v>
      </c>
      <c r="E706" s="17" t="s">
        <v>53942</v>
      </c>
      <c r="F706" s="2"/>
      <c r="G706" s="2"/>
      <c r="H706" s="2"/>
      <c r="I706" s="2"/>
      <c r="J706" s="2"/>
      <c r="K706" s="2"/>
      <c r="L706" s="2"/>
      <c r="M706" s="2"/>
      <c r="N706" s="2"/>
      <c r="O706" s="2"/>
      <c r="P706" s="2"/>
      <c r="Q706" s="2"/>
      <c r="R706" s="2"/>
      <c r="S706" s="2"/>
      <c r="T706" s="2"/>
      <c r="U706" s="2"/>
      <c r="V706" s="2"/>
      <c r="W706" s="2"/>
      <c r="X706" s="2"/>
      <c r="Y706" s="2"/>
      <c r="Z706" s="2"/>
    </row>
    <row r="707" spans="1:26" ht="13" x14ac:dyDescent="0.15">
      <c r="A707" s="11" t="s">
        <v>2359</v>
      </c>
      <c r="B707" s="37">
        <v>-0.13366035302333801</v>
      </c>
      <c r="C707" s="41">
        <v>1.5226852214033301E-6</v>
      </c>
      <c r="D707" s="41">
        <v>8.46356776026671E-6</v>
      </c>
      <c r="E707" s="17" t="s">
        <v>53942</v>
      </c>
      <c r="F707" s="2"/>
      <c r="G707" s="2"/>
      <c r="H707" s="2"/>
      <c r="I707" s="2"/>
      <c r="J707" s="2"/>
      <c r="K707" s="2"/>
      <c r="L707" s="2"/>
      <c r="M707" s="2"/>
      <c r="N707" s="2"/>
      <c r="O707" s="2"/>
      <c r="P707" s="2"/>
      <c r="Q707" s="2"/>
      <c r="R707" s="2"/>
      <c r="S707" s="2"/>
      <c r="T707" s="2"/>
      <c r="U707" s="2"/>
      <c r="V707" s="2"/>
      <c r="W707" s="2"/>
      <c r="X707" s="2"/>
      <c r="Y707" s="2"/>
      <c r="Z707" s="2"/>
    </row>
    <row r="708" spans="1:26" ht="13" x14ac:dyDescent="0.15">
      <c r="A708" s="11" t="s">
        <v>2362</v>
      </c>
      <c r="B708" s="37">
        <v>-2.6851040422642601E-2</v>
      </c>
      <c r="C708" s="41">
        <v>0.33616859633189999</v>
      </c>
      <c r="D708" s="41">
        <v>0.46358733848995898</v>
      </c>
      <c r="E708" s="17" t="s">
        <v>53941</v>
      </c>
      <c r="F708" s="2"/>
      <c r="G708" s="2"/>
      <c r="H708" s="2"/>
      <c r="I708" s="2"/>
      <c r="J708" s="2"/>
      <c r="K708" s="2"/>
      <c r="L708" s="2"/>
      <c r="M708" s="2"/>
      <c r="N708" s="2"/>
      <c r="O708" s="2"/>
      <c r="P708" s="2"/>
      <c r="Q708" s="2"/>
      <c r="R708" s="2"/>
      <c r="S708" s="2"/>
      <c r="T708" s="2"/>
      <c r="U708" s="2"/>
      <c r="V708" s="2"/>
      <c r="W708" s="2"/>
      <c r="X708" s="2"/>
      <c r="Y708" s="2"/>
      <c r="Z708" s="2"/>
    </row>
    <row r="709" spans="1:26" ht="13" x14ac:dyDescent="0.15">
      <c r="A709" s="11" t="s">
        <v>2365</v>
      </c>
      <c r="B709" s="37">
        <v>8.7243805536237895E-2</v>
      </c>
      <c r="C709" s="41">
        <v>1.74600286921615E-3</v>
      </c>
      <c r="D709" s="41">
        <v>5.22721971247309E-3</v>
      </c>
      <c r="E709" s="17" t="s">
        <v>53942</v>
      </c>
      <c r="F709" s="2"/>
      <c r="G709" s="2"/>
      <c r="H709" s="2"/>
      <c r="I709" s="2"/>
      <c r="J709" s="2"/>
      <c r="K709" s="2"/>
      <c r="L709" s="2"/>
      <c r="M709" s="2"/>
      <c r="N709" s="2"/>
      <c r="O709" s="2"/>
      <c r="P709" s="2"/>
      <c r="Q709" s="2"/>
      <c r="R709" s="2"/>
      <c r="S709" s="2"/>
      <c r="T709" s="2"/>
      <c r="U709" s="2"/>
      <c r="V709" s="2"/>
      <c r="W709" s="2"/>
      <c r="X709" s="2"/>
      <c r="Y709" s="2"/>
      <c r="Z709" s="2"/>
    </row>
    <row r="710" spans="1:26" ht="13" x14ac:dyDescent="0.15">
      <c r="A710" s="11" t="s">
        <v>2368</v>
      </c>
      <c r="B710" s="37">
        <v>-0.192396942449296</v>
      </c>
      <c r="C710" s="41">
        <v>3.5206468715918399E-12</v>
      </c>
      <c r="D710" s="41">
        <v>3.9363540214298E-11</v>
      </c>
      <c r="E710" s="17" t="s">
        <v>53942</v>
      </c>
      <c r="F710" s="2"/>
      <c r="G710" s="2"/>
      <c r="H710" s="2"/>
      <c r="I710" s="2"/>
      <c r="J710" s="2"/>
      <c r="K710" s="2"/>
      <c r="L710" s="2"/>
      <c r="M710" s="2"/>
      <c r="N710" s="2"/>
      <c r="O710" s="2"/>
      <c r="P710" s="2"/>
      <c r="Q710" s="2"/>
      <c r="R710" s="2"/>
      <c r="S710" s="2"/>
      <c r="T710" s="2"/>
      <c r="U710" s="2"/>
      <c r="V710" s="2"/>
      <c r="W710" s="2"/>
      <c r="X710" s="2"/>
      <c r="Y710" s="2"/>
      <c r="Z710" s="2"/>
    </row>
    <row r="711" spans="1:26" ht="13" x14ac:dyDescent="0.15">
      <c r="A711" s="11" t="s">
        <v>2371</v>
      </c>
      <c r="B711" s="37">
        <v>-3.8214019278096603E-2</v>
      </c>
      <c r="C711" s="41">
        <v>0.170992740342193</v>
      </c>
      <c r="D711" s="41">
        <v>0.27088604696171997</v>
      </c>
      <c r="E711" s="17" t="s">
        <v>53941</v>
      </c>
      <c r="F711" s="2"/>
      <c r="G711" s="2"/>
      <c r="H711" s="2"/>
      <c r="I711" s="2"/>
      <c r="J711" s="2"/>
      <c r="K711" s="2"/>
      <c r="L711" s="2"/>
      <c r="M711" s="2"/>
      <c r="N711" s="2"/>
      <c r="O711" s="2"/>
      <c r="P711" s="2"/>
      <c r="Q711" s="2"/>
      <c r="R711" s="2"/>
      <c r="S711" s="2"/>
      <c r="T711" s="2"/>
      <c r="U711" s="2"/>
      <c r="V711" s="2"/>
      <c r="W711" s="2"/>
      <c r="X711" s="2"/>
      <c r="Y711" s="2"/>
      <c r="Z711" s="2"/>
    </row>
    <row r="712" spans="1:26" ht="13" x14ac:dyDescent="0.15">
      <c r="A712" s="11" t="s">
        <v>2374</v>
      </c>
      <c r="B712" s="37">
        <v>-7.0295784358314795E-2</v>
      </c>
      <c r="C712" s="41">
        <v>1.1717095884119301E-2</v>
      </c>
      <c r="D712" s="41">
        <v>2.83138800790813E-2</v>
      </c>
      <c r="E712" s="17" t="s">
        <v>53942</v>
      </c>
      <c r="F712" s="2"/>
      <c r="G712" s="2"/>
      <c r="H712" s="2"/>
      <c r="I712" s="2"/>
      <c r="J712" s="2"/>
      <c r="K712" s="2"/>
      <c r="L712" s="2"/>
      <c r="M712" s="2"/>
      <c r="N712" s="2"/>
      <c r="O712" s="2"/>
      <c r="P712" s="2"/>
      <c r="Q712" s="2"/>
      <c r="R712" s="2"/>
      <c r="S712" s="2"/>
      <c r="T712" s="2"/>
      <c r="U712" s="2"/>
      <c r="V712" s="2"/>
      <c r="W712" s="2"/>
      <c r="X712" s="2"/>
      <c r="Y712" s="2"/>
      <c r="Z712" s="2"/>
    </row>
    <row r="713" spans="1:26" ht="13" x14ac:dyDescent="0.15">
      <c r="A713" s="11" t="s">
        <v>2377</v>
      </c>
      <c r="B713" s="37">
        <v>-0.15153054300805899</v>
      </c>
      <c r="C713" s="41">
        <v>4.8109460306896202E-8</v>
      </c>
      <c r="D713" s="41">
        <v>3.3781207998103197E-7</v>
      </c>
      <c r="E713" s="17" t="s">
        <v>53942</v>
      </c>
      <c r="F713" s="2"/>
      <c r="G713" s="2"/>
      <c r="H713" s="2"/>
      <c r="I713" s="2"/>
      <c r="J713" s="2"/>
      <c r="K713" s="2"/>
      <c r="L713" s="2"/>
      <c r="M713" s="2"/>
      <c r="N713" s="2"/>
      <c r="O713" s="2"/>
      <c r="P713" s="2"/>
      <c r="Q713" s="2"/>
      <c r="R713" s="2"/>
      <c r="S713" s="2"/>
      <c r="T713" s="2"/>
      <c r="U713" s="2"/>
      <c r="V713" s="2"/>
      <c r="W713" s="2"/>
      <c r="X713" s="2"/>
      <c r="Y713" s="2"/>
      <c r="Z713" s="2"/>
    </row>
    <row r="714" spans="1:26" ht="13" x14ac:dyDescent="0.15">
      <c r="A714" s="11" t="s">
        <v>2380</v>
      </c>
      <c r="B714" s="37">
        <v>-6.5169563086713803E-2</v>
      </c>
      <c r="C714" s="41">
        <v>1.9473686258022802E-2</v>
      </c>
      <c r="D714" s="41">
        <v>4.4157570945454201E-2</v>
      </c>
      <c r="E714" s="17" t="s">
        <v>53942</v>
      </c>
      <c r="F714" s="2"/>
      <c r="G714" s="2"/>
      <c r="H714" s="2"/>
      <c r="I714" s="2"/>
      <c r="J714" s="2"/>
      <c r="K714" s="2"/>
      <c r="L714" s="2"/>
      <c r="M714" s="2"/>
      <c r="N714" s="2"/>
      <c r="O714" s="2"/>
      <c r="P714" s="2"/>
      <c r="Q714" s="2"/>
      <c r="R714" s="2"/>
      <c r="S714" s="2"/>
      <c r="T714" s="2"/>
      <c r="U714" s="2"/>
      <c r="V714" s="2"/>
      <c r="W714" s="2"/>
      <c r="X714" s="2"/>
      <c r="Y714" s="2"/>
      <c r="Z714" s="2"/>
    </row>
    <row r="715" spans="1:26" ht="13" x14ac:dyDescent="0.15">
      <c r="A715" s="11" t="s">
        <v>2383</v>
      </c>
      <c r="B715" s="37">
        <v>-0.12016270518754001</v>
      </c>
      <c r="C715" s="41">
        <v>1.56790642858653E-5</v>
      </c>
      <c r="D715" s="41">
        <v>7.3160577654912698E-5</v>
      </c>
      <c r="E715" s="17" t="s">
        <v>53942</v>
      </c>
      <c r="F715" s="2"/>
      <c r="G715" s="2"/>
      <c r="H715" s="2"/>
      <c r="I715" s="2"/>
      <c r="J715" s="2"/>
      <c r="K715" s="2"/>
      <c r="L715" s="2"/>
      <c r="M715" s="2"/>
      <c r="N715" s="2"/>
      <c r="O715" s="2"/>
      <c r="P715" s="2"/>
      <c r="Q715" s="2"/>
      <c r="R715" s="2"/>
      <c r="S715" s="2"/>
      <c r="T715" s="2"/>
      <c r="U715" s="2"/>
      <c r="V715" s="2"/>
      <c r="W715" s="2"/>
      <c r="X715" s="2"/>
      <c r="Y715" s="2"/>
      <c r="Z715" s="2"/>
    </row>
    <row r="716" spans="1:26" ht="13" x14ac:dyDescent="0.15">
      <c r="A716" s="11" t="s">
        <v>2386</v>
      </c>
      <c r="B716" s="37">
        <v>3.7961511324017899E-2</v>
      </c>
      <c r="C716" s="41">
        <v>0.17383997602635301</v>
      </c>
      <c r="D716" s="41">
        <v>0.27400381388855699</v>
      </c>
      <c r="E716" s="17" t="s">
        <v>53941</v>
      </c>
      <c r="F716" s="2"/>
      <c r="G716" s="2"/>
      <c r="H716" s="2"/>
      <c r="I716" s="2"/>
      <c r="J716" s="2"/>
      <c r="K716" s="2"/>
      <c r="L716" s="2"/>
      <c r="M716" s="2"/>
      <c r="N716" s="2"/>
      <c r="O716" s="2"/>
      <c r="P716" s="2"/>
      <c r="Q716" s="2"/>
      <c r="R716" s="2"/>
      <c r="S716" s="2"/>
      <c r="T716" s="2"/>
      <c r="U716" s="2"/>
      <c r="V716" s="2"/>
      <c r="W716" s="2"/>
      <c r="X716" s="2"/>
      <c r="Y716" s="2"/>
      <c r="Z716" s="2"/>
    </row>
    <row r="717" spans="1:26" ht="13" x14ac:dyDescent="0.15">
      <c r="A717" s="11" t="s">
        <v>2389</v>
      </c>
      <c r="B717" s="37">
        <v>-1.6067681251716599E-2</v>
      </c>
      <c r="C717" s="41">
        <v>0.56498488976602501</v>
      </c>
      <c r="D717" s="41">
        <v>0.67812183094543099</v>
      </c>
      <c r="E717" s="17" t="s">
        <v>53941</v>
      </c>
      <c r="F717" s="2"/>
      <c r="G717" s="2"/>
      <c r="H717" s="2"/>
      <c r="I717" s="2"/>
      <c r="J717" s="2"/>
      <c r="K717" s="2"/>
      <c r="L717" s="2"/>
      <c r="M717" s="2"/>
      <c r="N717" s="2"/>
      <c r="O717" s="2"/>
      <c r="P717" s="2"/>
      <c r="Q717" s="2"/>
      <c r="R717" s="2"/>
      <c r="S717" s="2"/>
      <c r="T717" s="2"/>
      <c r="U717" s="2"/>
      <c r="V717" s="2"/>
      <c r="W717" s="2"/>
      <c r="X717" s="2"/>
      <c r="Y717" s="2"/>
      <c r="Z717" s="2"/>
    </row>
    <row r="718" spans="1:26" ht="13" x14ac:dyDescent="0.15">
      <c r="A718" s="11" t="s">
        <v>2392</v>
      </c>
      <c r="B718" s="37">
        <v>7.0101090586868198E-2</v>
      </c>
      <c r="C718" s="41">
        <v>1.19521602146652E-2</v>
      </c>
      <c r="D718" s="41">
        <v>2.88100578308721E-2</v>
      </c>
      <c r="E718" s="17" t="s">
        <v>53942</v>
      </c>
      <c r="F718" s="2"/>
      <c r="G718" s="2"/>
      <c r="H718" s="2"/>
      <c r="I718" s="2"/>
      <c r="J718" s="2"/>
      <c r="K718" s="2"/>
      <c r="L718" s="2"/>
      <c r="M718" s="2"/>
      <c r="N718" s="2"/>
      <c r="O718" s="2"/>
      <c r="P718" s="2"/>
      <c r="Q718" s="2"/>
      <c r="R718" s="2"/>
      <c r="S718" s="2"/>
      <c r="T718" s="2"/>
      <c r="U718" s="2"/>
      <c r="V718" s="2"/>
      <c r="W718" s="2"/>
      <c r="X718" s="2"/>
      <c r="Y718" s="2"/>
      <c r="Z718" s="2"/>
    </row>
    <row r="719" spans="1:26" ht="13" x14ac:dyDescent="0.15">
      <c r="A719" s="11" t="s">
        <v>2395</v>
      </c>
      <c r="B719" s="37">
        <v>-6.4165220873275601E-3</v>
      </c>
      <c r="C719" s="41">
        <v>0.81825423925993901</v>
      </c>
      <c r="D719" s="41">
        <v>0.87066803569862505</v>
      </c>
      <c r="E719" s="17" t="s">
        <v>53941</v>
      </c>
      <c r="F719" s="2"/>
      <c r="G719" s="2"/>
      <c r="H719" s="2"/>
      <c r="I719" s="2"/>
      <c r="J719" s="2"/>
      <c r="K719" s="2"/>
      <c r="L719" s="2"/>
      <c r="M719" s="2"/>
      <c r="N719" s="2"/>
      <c r="O719" s="2"/>
      <c r="P719" s="2"/>
      <c r="Q719" s="2"/>
      <c r="R719" s="2"/>
      <c r="S719" s="2"/>
      <c r="T719" s="2"/>
      <c r="U719" s="2"/>
      <c r="V719" s="2"/>
      <c r="W719" s="2"/>
      <c r="X719" s="2"/>
      <c r="Y719" s="2"/>
      <c r="Z719" s="2"/>
    </row>
    <row r="720" spans="1:26" ht="13" x14ac:dyDescent="0.15">
      <c r="A720" s="11" t="s">
        <v>53974</v>
      </c>
      <c r="B720" s="37">
        <v>1.7653604791197298E-2</v>
      </c>
      <c r="C720" s="41">
        <v>0.52721676848599897</v>
      </c>
      <c r="D720" s="41">
        <v>0.64677098995131399</v>
      </c>
      <c r="E720" s="17" t="s">
        <v>53941</v>
      </c>
      <c r="F720" s="2"/>
      <c r="G720" s="2"/>
      <c r="H720" s="2"/>
      <c r="I720" s="2"/>
      <c r="J720" s="2"/>
      <c r="K720" s="2"/>
      <c r="L720" s="2"/>
      <c r="M720" s="2"/>
      <c r="N720" s="2"/>
      <c r="O720" s="2"/>
      <c r="P720" s="2"/>
      <c r="Q720" s="2"/>
      <c r="R720" s="2"/>
      <c r="S720" s="2"/>
      <c r="T720" s="2"/>
      <c r="U720" s="2"/>
      <c r="V720" s="2"/>
      <c r="W720" s="2"/>
      <c r="X720" s="2"/>
      <c r="Y720" s="2"/>
      <c r="Z720" s="2"/>
    </row>
    <row r="721" spans="1:26" ht="13" x14ac:dyDescent="0.15">
      <c r="A721" s="11" t="s">
        <v>53975</v>
      </c>
      <c r="B721" s="37">
        <v>-6.2377533015749297E-2</v>
      </c>
      <c r="C721" s="41">
        <v>2.53489827876494E-2</v>
      </c>
      <c r="D721" s="41">
        <v>5.5156806110551598E-2</v>
      </c>
      <c r="E721" s="17" t="s">
        <v>53943</v>
      </c>
      <c r="F721" s="2"/>
      <c r="G721" s="2"/>
      <c r="H721" s="2"/>
      <c r="I721" s="2"/>
      <c r="J721" s="2"/>
      <c r="K721" s="2"/>
      <c r="L721" s="2"/>
      <c r="M721" s="2"/>
      <c r="N721" s="2"/>
      <c r="O721" s="2"/>
      <c r="P721" s="2"/>
      <c r="Q721" s="2"/>
      <c r="R721" s="2"/>
      <c r="S721" s="2"/>
      <c r="T721" s="2"/>
      <c r="U721" s="2"/>
      <c r="V721" s="2"/>
      <c r="W721" s="2"/>
      <c r="X721" s="2"/>
      <c r="Y721" s="2"/>
      <c r="Z721" s="2"/>
    </row>
    <row r="722" spans="1:26" ht="13" x14ac:dyDescent="0.15">
      <c r="A722" s="11" t="s">
        <v>2405</v>
      </c>
      <c r="B722" s="37">
        <v>0.134054937313908</v>
      </c>
      <c r="C722" s="41">
        <v>1.4172799513289399E-6</v>
      </c>
      <c r="D722" s="41">
        <v>7.9537313098710994E-6</v>
      </c>
      <c r="E722" s="17" t="s">
        <v>53942</v>
      </c>
      <c r="F722" s="2"/>
      <c r="G722" s="2"/>
      <c r="H722" s="2"/>
      <c r="I722" s="2"/>
      <c r="J722" s="2"/>
      <c r="K722" s="2"/>
      <c r="L722" s="2"/>
      <c r="M722" s="2"/>
      <c r="N722" s="2"/>
      <c r="O722" s="2"/>
      <c r="P722" s="2"/>
      <c r="Q722" s="2"/>
      <c r="R722" s="2"/>
      <c r="S722" s="2"/>
      <c r="T722" s="2"/>
      <c r="U722" s="2"/>
      <c r="V722" s="2"/>
      <c r="W722" s="2"/>
      <c r="X722" s="2"/>
      <c r="Y722" s="2"/>
      <c r="Z722" s="2"/>
    </row>
    <row r="723" spans="1:26" ht="13" x14ac:dyDescent="0.15">
      <c r="A723" s="11" t="s">
        <v>2407</v>
      </c>
      <c r="B723" s="37">
        <v>-0.166142251583249</v>
      </c>
      <c r="C723" s="41">
        <v>2.0781793786202099E-9</v>
      </c>
      <c r="D723" s="41">
        <v>1.6922317797336002E-8</v>
      </c>
      <c r="E723" s="17" t="s">
        <v>53942</v>
      </c>
      <c r="F723" s="2"/>
      <c r="G723" s="2"/>
      <c r="H723" s="2"/>
      <c r="I723" s="2"/>
      <c r="J723" s="2"/>
      <c r="K723" s="2"/>
      <c r="L723" s="2"/>
      <c r="M723" s="2"/>
      <c r="N723" s="2"/>
      <c r="O723" s="2"/>
      <c r="P723" s="2"/>
      <c r="Q723" s="2"/>
      <c r="R723" s="2"/>
      <c r="S723" s="2"/>
      <c r="T723" s="2"/>
      <c r="U723" s="2"/>
      <c r="V723" s="2"/>
      <c r="W723" s="2"/>
      <c r="X723" s="2"/>
      <c r="Y723" s="2"/>
      <c r="Z723" s="2"/>
    </row>
    <row r="724" spans="1:26" ht="13" x14ac:dyDescent="0.15">
      <c r="A724" s="11" t="s">
        <v>2410</v>
      </c>
      <c r="B724" s="37">
        <v>-0.13876196489493201</v>
      </c>
      <c r="C724" s="41">
        <v>5.9288540623147004E-7</v>
      </c>
      <c r="D724" s="41">
        <v>3.5102197065476199E-6</v>
      </c>
      <c r="E724" s="17" t="s">
        <v>53942</v>
      </c>
      <c r="F724" s="2"/>
      <c r="G724" s="2"/>
      <c r="H724" s="2"/>
      <c r="I724" s="2"/>
      <c r="J724" s="2"/>
      <c r="K724" s="2"/>
      <c r="L724" s="2"/>
      <c r="M724" s="2"/>
      <c r="N724" s="2"/>
      <c r="O724" s="2"/>
      <c r="P724" s="2"/>
      <c r="Q724" s="2"/>
      <c r="R724" s="2"/>
      <c r="S724" s="2"/>
      <c r="T724" s="2"/>
      <c r="U724" s="2"/>
      <c r="V724" s="2"/>
      <c r="W724" s="2"/>
      <c r="X724" s="2"/>
      <c r="Y724" s="2"/>
      <c r="Z724" s="2"/>
    </row>
    <row r="725" spans="1:26" ht="13" x14ac:dyDescent="0.15">
      <c r="A725" s="11" t="s">
        <v>2413</v>
      </c>
      <c r="B725" s="37">
        <v>7.4092736856735703E-2</v>
      </c>
      <c r="C725" s="41">
        <v>7.8824803023684002E-3</v>
      </c>
      <c r="D725" s="41">
        <v>2.0082708360197099E-2</v>
      </c>
      <c r="E725" s="17" t="s">
        <v>53942</v>
      </c>
      <c r="F725" s="2"/>
      <c r="G725" s="2"/>
      <c r="H725" s="2"/>
      <c r="I725" s="2"/>
      <c r="J725" s="2"/>
      <c r="K725" s="2"/>
      <c r="L725" s="2"/>
      <c r="M725" s="2"/>
      <c r="N725" s="2"/>
      <c r="O725" s="2"/>
      <c r="P725" s="2"/>
      <c r="Q725" s="2"/>
      <c r="R725" s="2"/>
      <c r="S725" s="2"/>
      <c r="T725" s="2"/>
      <c r="U725" s="2"/>
      <c r="V725" s="2"/>
      <c r="W725" s="2"/>
      <c r="X725" s="2"/>
      <c r="Y725" s="2"/>
      <c r="Z725" s="2"/>
    </row>
    <row r="726" spans="1:26" ht="13" x14ac:dyDescent="0.15">
      <c r="A726" s="11" t="s">
        <v>2417</v>
      </c>
      <c r="B726" s="37">
        <v>1.7704892257463599E-2</v>
      </c>
      <c r="C726" s="41">
        <v>0.52601720262305696</v>
      </c>
      <c r="D726" s="41">
        <v>0.64629417076298701</v>
      </c>
      <c r="E726" s="17" t="s">
        <v>53941</v>
      </c>
      <c r="F726" s="2"/>
      <c r="G726" s="2"/>
      <c r="H726" s="2"/>
      <c r="I726" s="2"/>
      <c r="J726" s="2"/>
      <c r="K726" s="2"/>
      <c r="L726" s="2"/>
      <c r="M726" s="2"/>
      <c r="N726" s="2"/>
      <c r="O726" s="2"/>
      <c r="P726" s="2"/>
      <c r="Q726" s="2"/>
      <c r="R726" s="2"/>
      <c r="S726" s="2"/>
      <c r="T726" s="2"/>
      <c r="U726" s="2"/>
      <c r="V726" s="2"/>
      <c r="W726" s="2"/>
      <c r="X726" s="2"/>
      <c r="Y726" s="2"/>
      <c r="Z726" s="2"/>
    </row>
    <row r="727" spans="1:26" ht="13" x14ac:dyDescent="0.15">
      <c r="A727" s="11" t="s">
        <v>2419</v>
      </c>
      <c r="B727" s="37">
        <v>-3.08097441834837E-3</v>
      </c>
      <c r="C727" s="41">
        <v>0.91214278861012399</v>
      </c>
      <c r="D727" s="41">
        <v>0.94329387637482398</v>
      </c>
      <c r="E727" s="17" t="s">
        <v>53941</v>
      </c>
      <c r="F727" s="2"/>
      <c r="G727" s="2"/>
      <c r="H727" s="2"/>
      <c r="I727" s="2"/>
      <c r="J727" s="2"/>
      <c r="K727" s="2"/>
      <c r="L727" s="2"/>
      <c r="M727" s="2"/>
      <c r="N727" s="2"/>
      <c r="O727" s="2"/>
      <c r="P727" s="2"/>
      <c r="Q727" s="2"/>
      <c r="R727" s="2"/>
      <c r="S727" s="2"/>
      <c r="T727" s="2"/>
      <c r="U727" s="2"/>
      <c r="V727" s="2"/>
      <c r="W727" s="2"/>
      <c r="X727" s="2"/>
      <c r="Y727" s="2"/>
      <c r="Z727" s="2"/>
    </row>
    <row r="728" spans="1:26" ht="13" x14ac:dyDescent="0.15">
      <c r="A728" s="11" t="s">
        <v>2422</v>
      </c>
      <c r="B728" s="37">
        <v>-0.13508303881933401</v>
      </c>
      <c r="C728" s="41">
        <v>1.1745341478079001E-6</v>
      </c>
      <c r="D728" s="41">
        <v>6.6948446425050601E-6</v>
      </c>
      <c r="E728" s="17" t="s">
        <v>53942</v>
      </c>
      <c r="F728" s="2"/>
      <c r="G728" s="2"/>
      <c r="H728" s="2"/>
      <c r="I728" s="2"/>
      <c r="J728" s="2"/>
      <c r="K728" s="2"/>
      <c r="L728" s="2"/>
      <c r="M728" s="2"/>
      <c r="N728" s="2"/>
      <c r="O728" s="2"/>
      <c r="P728" s="2"/>
      <c r="Q728" s="2"/>
      <c r="R728" s="2"/>
      <c r="S728" s="2"/>
      <c r="T728" s="2"/>
      <c r="U728" s="2"/>
      <c r="V728" s="2"/>
      <c r="W728" s="2"/>
      <c r="X728" s="2"/>
      <c r="Y728" s="2"/>
      <c r="Z728" s="2"/>
    </row>
    <row r="729" spans="1:26" ht="13" x14ac:dyDescent="0.15">
      <c r="A729" s="11" t="s">
        <v>2425</v>
      </c>
      <c r="B729" s="37">
        <v>-5.7686511055090497E-2</v>
      </c>
      <c r="C729" s="41">
        <v>3.8678421571222803E-2</v>
      </c>
      <c r="D729" s="41">
        <v>7.9630433078997601E-2</v>
      </c>
      <c r="E729" s="17" t="s">
        <v>53943</v>
      </c>
      <c r="F729" s="2"/>
      <c r="G729" s="2"/>
      <c r="H729" s="2"/>
      <c r="I729" s="2"/>
      <c r="J729" s="2"/>
      <c r="K729" s="2"/>
      <c r="L729" s="2"/>
      <c r="M729" s="2"/>
      <c r="N729" s="2"/>
      <c r="O729" s="2"/>
      <c r="P729" s="2"/>
      <c r="Q729" s="2"/>
      <c r="R729" s="2"/>
      <c r="S729" s="2"/>
      <c r="T729" s="2"/>
      <c r="U729" s="2"/>
      <c r="V729" s="2"/>
      <c r="W729" s="2"/>
      <c r="X729" s="2"/>
      <c r="Y729" s="2"/>
      <c r="Z729" s="2"/>
    </row>
    <row r="730" spans="1:26" ht="13" x14ac:dyDescent="0.15">
      <c r="A730" s="11" t="s">
        <v>2428</v>
      </c>
      <c r="B730" s="37">
        <v>-7.8798912799368306E-2</v>
      </c>
      <c r="C730" s="41">
        <v>4.7082798616506199E-3</v>
      </c>
      <c r="D730" s="41">
        <v>1.2684865206504499E-2</v>
      </c>
      <c r="E730" s="17" t="s">
        <v>53942</v>
      </c>
      <c r="F730" s="2"/>
      <c r="G730" s="2"/>
      <c r="H730" s="2"/>
      <c r="I730" s="2"/>
      <c r="J730" s="2"/>
      <c r="K730" s="2"/>
      <c r="L730" s="2"/>
      <c r="M730" s="2"/>
      <c r="N730" s="2"/>
      <c r="O730" s="2"/>
      <c r="P730" s="2"/>
      <c r="Q730" s="2"/>
      <c r="R730" s="2"/>
      <c r="S730" s="2"/>
      <c r="T730" s="2"/>
      <c r="U730" s="2"/>
      <c r="V730" s="2"/>
      <c r="W730" s="2"/>
      <c r="X730" s="2"/>
      <c r="Y730" s="2"/>
      <c r="Z730" s="2"/>
    </row>
    <row r="731" spans="1:26" ht="13" x14ac:dyDescent="0.15">
      <c r="A731" s="11" t="s">
        <v>2431</v>
      </c>
      <c r="B731" s="37">
        <v>-3.4970169948459098E-2</v>
      </c>
      <c r="C731" s="41">
        <v>0.210302072158779</v>
      </c>
      <c r="D731" s="41">
        <v>0.31974274255521501</v>
      </c>
      <c r="E731" s="17" t="s">
        <v>53941</v>
      </c>
      <c r="F731" s="2"/>
      <c r="G731" s="2"/>
      <c r="H731" s="2"/>
      <c r="I731" s="2"/>
      <c r="J731" s="2"/>
      <c r="K731" s="2"/>
      <c r="L731" s="2"/>
      <c r="M731" s="2"/>
      <c r="N731" s="2"/>
      <c r="O731" s="2"/>
      <c r="P731" s="2"/>
      <c r="Q731" s="2"/>
      <c r="R731" s="2"/>
      <c r="S731" s="2"/>
      <c r="T731" s="2"/>
      <c r="U731" s="2"/>
      <c r="V731" s="2"/>
      <c r="W731" s="2"/>
      <c r="X731" s="2"/>
      <c r="Y731" s="2"/>
      <c r="Z731" s="2"/>
    </row>
    <row r="732" spans="1:26" ht="13" x14ac:dyDescent="0.15">
      <c r="A732" s="11" t="s">
        <v>2434</v>
      </c>
      <c r="B732" s="37">
        <v>-4.6667477723657001E-2</v>
      </c>
      <c r="C732" s="41">
        <v>9.4491341554934397E-2</v>
      </c>
      <c r="D732" s="41">
        <v>0.167611558379305</v>
      </c>
      <c r="E732" s="17" t="s">
        <v>53941</v>
      </c>
      <c r="F732" s="2"/>
      <c r="G732" s="2"/>
      <c r="H732" s="2"/>
      <c r="I732" s="2"/>
      <c r="J732" s="2"/>
      <c r="K732" s="2"/>
      <c r="L732" s="2"/>
      <c r="M732" s="2"/>
      <c r="N732" s="2"/>
      <c r="O732" s="2"/>
      <c r="P732" s="2"/>
      <c r="Q732" s="2"/>
      <c r="R732" s="2"/>
      <c r="S732" s="2"/>
      <c r="T732" s="2"/>
      <c r="U732" s="2"/>
      <c r="V732" s="2"/>
      <c r="W732" s="2"/>
      <c r="X732" s="2"/>
      <c r="Y732" s="2"/>
      <c r="Z732" s="2"/>
    </row>
    <row r="733" spans="1:26" ht="13" x14ac:dyDescent="0.15">
      <c r="A733" s="11" t="s">
        <v>2437</v>
      </c>
      <c r="B733" s="37">
        <v>-9.6528125797647302E-2</v>
      </c>
      <c r="C733" s="41">
        <v>5.3031000572270896E-4</v>
      </c>
      <c r="D733" s="41">
        <v>1.79674963477379E-3</v>
      </c>
      <c r="E733" s="17" t="s">
        <v>53942</v>
      </c>
      <c r="F733" s="2"/>
      <c r="G733" s="2"/>
      <c r="H733" s="2"/>
      <c r="I733" s="2"/>
      <c r="J733" s="2"/>
      <c r="K733" s="2"/>
      <c r="L733" s="2"/>
      <c r="M733" s="2"/>
      <c r="N733" s="2"/>
      <c r="O733" s="2"/>
      <c r="P733" s="2"/>
      <c r="Q733" s="2"/>
      <c r="R733" s="2"/>
      <c r="S733" s="2"/>
      <c r="T733" s="2"/>
      <c r="U733" s="2"/>
      <c r="V733" s="2"/>
      <c r="W733" s="2"/>
      <c r="X733" s="2"/>
      <c r="Y733" s="2"/>
      <c r="Z733" s="2"/>
    </row>
    <row r="734" spans="1:26" ht="13" x14ac:dyDescent="0.15">
      <c r="A734" s="11" t="s">
        <v>2440</v>
      </c>
      <c r="B734" s="37">
        <v>-3.5673502010623498E-2</v>
      </c>
      <c r="C734" s="41">
        <v>0.20126826079774701</v>
      </c>
      <c r="D734" s="41">
        <v>0.30872392161426498</v>
      </c>
      <c r="E734" s="17" t="s">
        <v>53941</v>
      </c>
      <c r="F734" s="2"/>
      <c r="G734" s="2"/>
      <c r="H734" s="2"/>
      <c r="I734" s="2"/>
      <c r="J734" s="2"/>
      <c r="K734" s="2"/>
      <c r="L734" s="2"/>
      <c r="M734" s="2"/>
      <c r="N734" s="2"/>
      <c r="O734" s="2"/>
      <c r="P734" s="2"/>
      <c r="Q734" s="2"/>
      <c r="R734" s="2"/>
      <c r="S734" s="2"/>
      <c r="T734" s="2"/>
      <c r="U734" s="2"/>
      <c r="V734" s="2"/>
      <c r="W734" s="2"/>
      <c r="X734" s="2"/>
      <c r="Y734" s="2"/>
      <c r="Z734" s="2"/>
    </row>
    <row r="735" spans="1:26" ht="13" x14ac:dyDescent="0.15">
      <c r="A735" s="11" t="s">
        <v>2443</v>
      </c>
      <c r="B735" s="37">
        <v>-2.5703200908105801E-2</v>
      </c>
      <c r="C735" s="41">
        <v>0.35724081574469202</v>
      </c>
      <c r="D735" s="41">
        <v>0.48618869446152602</v>
      </c>
      <c r="E735" s="17" t="s">
        <v>53941</v>
      </c>
      <c r="F735" s="2"/>
      <c r="G735" s="2"/>
      <c r="H735" s="2"/>
      <c r="I735" s="2"/>
      <c r="J735" s="2"/>
      <c r="K735" s="2"/>
      <c r="L735" s="2"/>
      <c r="M735" s="2"/>
      <c r="N735" s="2"/>
      <c r="O735" s="2"/>
      <c r="P735" s="2"/>
      <c r="Q735" s="2"/>
      <c r="R735" s="2"/>
      <c r="S735" s="2"/>
      <c r="T735" s="2"/>
      <c r="U735" s="2"/>
      <c r="V735" s="2"/>
      <c r="W735" s="2"/>
      <c r="X735" s="2"/>
      <c r="Y735" s="2"/>
      <c r="Z735" s="2"/>
    </row>
    <row r="736" spans="1:26" ht="13" x14ac:dyDescent="0.15">
      <c r="A736" s="11" t="s">
        <v>2446</v>
      </c>
      <c r="B736" s="37">
        <v>-0.18384712294411601</v>
      </c>
      <c r="C736" s="41">
        <v>3.1237699382187199E-11</v>
      </c>
      <c r="D736" s="41">
        <v>3.1530552813895199E-10</v>
      </c>
      <c r="E736" s="17" t="s">
        <v>53942</v>
      </c>
      <c r="F736" s="2"/>
      <c r="G736" s="2"/>
      <c r="H736" s="2"/>
      <c r="I736" s="2"/>
      <c r="J736" s="2"/>
      <c r="K736" s="2"/>
      <c r="L736" s="2"/>
      <c r="M736" s="2"/>
      <c r="N736" s="2"/>
      <c r="O736" s="2"/>
      <c r="P736" s="2"/>
      <c r="Q736" s="2"/>
      <c r="R736" s="2"/>
      <c r="S736" s="2"/>
      <c r="T736" s="2"/>
      <c r="U736" s="2"/>
      <c r="V736" s="2"/>
      <c r="W736" s="2"/>
      <c r="X736" s="2"/>
      <c r="Y736" s="2"/>
      <c r="Z736" s="2"/>
    </row>
    <row r="737" spans="1:26" ht="13" x14ac:dyDescent="0.15">
      <c r="A737" s="11" t="s">
        <v>2449</v>
      </c>
      <c r="B737" s="37">
        <v>-0.15913422588185</v>
      </c>
      <c r="C737" s="41">
        <v>9.7224015484811797E-9</v>
      </c>
      <c r="D737" s="41">
        <v>7.3793789298785401E-8</v>
      </c>
      <c r="E737" s="17" t="s">
        <v>53942</v>
      </c>
      <c r="F737" s="2"/>
      <c r="G737" s="2"/>
      <c r="H737" s="2"/>
      <c r="I737" s="2"/>
      <c r="J737" s="2"/>
      <c r="K737" s="2"/>
      <c r="L737" s="2"/>
      <c r="M737" s="2"/>
      <c r="N737" s="2"/>
      <c r="O737" s="2"/>
      <c r="P737" s="2"/>
      <c r="Q737" s="2"/>
      <c r="R737" s="2"/>
      <c r="S737" s="2"/>
      <c r="T737" s="2"/>
      <c r="U737" s="2"/>
      <c r="V737" s="2"/>
      <c r="W737" s="2"/>
      <c r="X737" s="2"/>
      <c r="Y737" s="2"/>
      <c r="Z737" s="2"/>
    </row>
    <row r="738" spans="1:26" ht="13" x14ac:dyDescent="0.15">
      <c r="A738" s="11" t="s">
        <v>2452</v>
      </c>
      <c r="B738" s="37">
        <v>-0.126142739320589</v>
      </c>
      <c r="C738" s="41">
        <v>5.7452704060716E-6</v>
      </c>
      <c r="D738" s="41">
        <v>2.9096691760366099E-5</v>
      </c>
      <c r="E738" s="17" t="s">
        <v>53942</v>
      </c>
      <c r="F738" s="2"/>
      <c r="G738" s="2"/>
      <c r="H738" s="2"/>
      <c r="I738" s="2"/>
      <c r="J738" s="2"/>
      <c r="K738" s="2"/>
      <c r="L738" s="2"/>
      <c r="M738" s="2"/>
      <c r="N738" s="2"/>
      <c r="O738" s="2"/>
      <c r="P738" s="2"/>
      <c r="Q738" s="2"/>
      <c r="R738" s="2"/>
      <c r="S738" s="2"/>
      <c r="T738" s="2"/>
      <c r="U738" s="2"/>
      <c r="V738" s="2"/>
      <c r="W738" s="2"/>
      <c r="X738" s="2"/>
      <c r="Y738" s="2"/>
      <c r="Z738" s="2"/>
    </row>
    <row r="739" spans="1:26" ht="13" x14ac:dyDescent="0.15">
      <c r="A739" s="11" t="s">
        <v>2454</v>
      </c>
      <c r="B739" s="37">
        <v>-0.23842481033058199</v>
      </c>
      <c r="C739" s="41">
        <v>4.56649608848915E-18</v>
      </c>
      <c r="D739" s="41">
        <v>9.5502187980129305E-17</v>
      </c>
      <c r="E739" s="17" t="s">
        <v>53942</v>
      </c>
      <c r="F739" s="2"/>
      <c r="G739" s="2"/>
      <c r="H739" s="2"/>
      <c r="I739" s="2"/>
      <c r="J739" s="2"/>
      <c r="K739" s="2"/>
      <c r="L739" s="2"/>
      <c r="M739" s="2"/>
      <c r="N739" s="2"/>
      <c r="O739" s="2"/>
      <c r="P739" s="2"/>
      <c r="Q739" s="2"/>
      <c r="R739" s="2"/>
      <c r="S739" s="2"/>
      <c r="T739" s="2"/>
      <c r="U739" s="2"/>
      <c r="V739" s="2"/>
      <c r="W739" s="2"/>
      <c r="X739" s="2"/>
      <c r="Y739" s="2"/>
      <c r="Z739" s="2"/>
    </row>
    <row r="740" spans="1:26" ht="13" x14ac:dyDescent="0.15">
      <c r="A740" s="11" t="s">
        <v>2456</v>
      </c>
      <c r="B740" s="37">
        <v>-5.25697852261705E-2</v>
      </c>
      <c r="C740" s="41">
        <v>5.9574114897338999E-2</v>
      </c>
      <c r="D740" s="41">
        <v>0.11537771619358</v>
      </c>
      <c r="E740" s="17" t="s">
        <v>53941</v>
      </c>
      <c r="F740" s="2"/>
      <c r="G740" s="2"/>
      <c r="H740" s="2"/>
      <c r="I740" s="2"/>
      <c r="J740" s="2"/>
      <c r="K740" s="2"/>
      <c r="L740" s="2"/>
      <c r="M740" s="2"/>
      <c r="N740" s="2"/>
      <c r="O740" s="2"/>
      <c r="P740" s="2"/>
      <c r="Q740" s="2"/>
      <c r="R740" s="2"/>
      <c r="S740" s="2"/>
      <c r="T740" s="2"/>
      <c r="U740" s="2"/>
      <c r="V740" s="2"/>
      <c r="W740" s="2"/>
      <c r="X740" s="2"/>
      <c r="Y740" s="2"/>
      <c r="Z740" s="2"/>
    </row>
    <row r="741" spans="1:26" ht="13" x14ac:dyDescent="0.15">
      <c r="A741" s="11" t="s">
        <v>2459</v>
      </c>
      <c r="B741" s="37">
        <v>-1.8518000140467599E-2</v>
      </c>
      <c r="C741" s="41">
        <v>0.50718730586793703</v>
      </c>
      <c r="D741" s="41">
        <v>0.62873923162392098</v>
      </c>
      <c r="E741" s="17" t="s">
        <v>53941</v>
      </c>
      <c r="F741" s="2"/>
      <c r="G741" s="2"/>
      <c r="H741" s="2"/>
      <c r="I741" s="2"/>
      <c r="J741" s="2"/>
      <c r="K741" s="2"/>
      <c r="L741" s="2"/>
      <c r="M741" s="2"/>
      <c r="N741" s="2"/>
      <c r="O741" s="2"/>
      <c r="P741" s="2"/>
      <c r="Q741" s="2"/>
      <c r="R741" s="2"/>
      <c r="S741" s="2"/>
      <c r="T741" s="2"/>
      <c r="U741" s="2"/>
      <c r="V741" s="2"/>
      <c r="W741" s="2"/>
      <c r="X741" s="2"/>
      <c r="Y741" s="2"/>
      <c r="Z741" s="2"/>
    </row>
    <row r="742" spans="1:26" ht="13" x14ac:dyDescent="0.15">
      <c r="A742" s="11" t="s">
        <v>2462</v>
      </c>
      <c r="B742" s="37">
        <v>-9.1852876469149303E-2</v>
      </c>
      <c r="C742" s="41">
        <v>9.7930127646562591E-4</v>
      </c>
      <c r="D742" s="41">
        <v>3.08432157170701E-3</v>
      </c>
      <c r="E742" s="17" t="s">
        <v>53942</v>
      </c>
      <c r="F742" s="2"/>
      <c r="G742" s="2"/>
      <c r="H742" s="2"/>
      <c r="I742" s="2"/>
      <c r="J742" s="2"/>
      <c r="K742" s="2"/>
      <c r="L742" s="2"/>
      <c r="M742" s="2"/>
      <c r="N742" s="2"/>
      <c r="O742" s="2"/>
      <c r="P742" s="2"/>
      <c r="Q742" s="2"/>
      <c r="R742" s="2"/>
      <c r="S742" s="2"/>
      <c r="T742" s="2"/>
      <c r="U742" s="2"/>
      <c r="V742" s="2"/>
      <c r="W742" s="2"/>
      <c r="X742" s="2"/>
      <c r="Y742" s="2"/>
      <c r="Z742" s="2"/>
    </row>
    <row r="743" spans="1:26" ht="13" x14ac:dyDescent="0.15">
      <c r="A743" s="11" t="s">
        <v>2465</v>
      </c>
      <c r="B743" s="37">
        <v>-0.23049137618708099</v>
      </c>
      <c r="C743" s="41">
        <v>5.8968398237286897E-17</v>
      </c>
      <c r="D743" s="41">
        <v>1.0918543546228799E-15</v>
      </c>
      <c r="E743" s="17" t="s">
        <v>53942</v>
      </c>
      <c r="F743" s="2"/>
      <c r="G743" s="2"/>
      <c r="H743" s="2"/>
      <c r="I743" s="2"/>
      <c r="J743" s="2"/>
      <c r="K743" s="2"/>
      <c r="L743" s="2"/>
      <c r="M743" s="2"/>
      <c r="N743" s="2"/>
      <c r="O743" s="2"/>
      <c r="P743" s="2"/>
      <c r="Q743" s="2"/>
      <c r="R743" s="2"/>
      <c r="S743" s="2"/>
      <c r="T743" s="2"/>
      <c r="U743" s="2"/>
      <c r="V743" s="2"/>
      <c r="W743" s="2"/>
      <c r="X743" s="2"/>
      <c r="Y743" s="2"/>
      <c r="Z743" s="2"/>
    </row>
    <row r="744" spans="1:26" ht="13" x14ac:dyDescent="0.15">
      <c r="A744" s="11" t="s">
        <v>2468</v>
      </c>
      <c r="B744" s="37">
        <v>-8.4043517193995707E-2</v>
      </c>
      <c r="C744" s="41">
        <v>2.56892142370396E-3</v>
      </c>
      <c r="D744" s="41">
        <v>7.3915035389198998E-3</v>
      </c>
      <c r="E744" s="17" t="s">
        <v>53942</v>
      </c>
      <c r="F744" s="2"/>
      <c r="G744" s="2"/>
      <c r="H744" s="2"/>
      <c r="I744" s="2"/>
      <c r="J744" s="2"/>
      <c r="K744" s="2"/>
      <c r="L744" s="2"/>
      <c r="M744" s="2"/>
      <c r="N744" s="2"/>
      <c r="O744" s="2"/>
      <c r="P744" s="2"/>
      <c r="Q744" s="2"/>
      <c r="R744" s="2"/>
      <c r="S744" s="2"/>
      <c r="T744" s="2"/>
      <c r="U744" s="2"/>
      <c r="V744" s="2"/>
      <c r="W744" s="2"/>
      <c r="X744" s="2"/>
      <c r="Y744" s="2"/>
      <c r="Z744" s="2"/>
    </row>
    <row r="745" spans="1:26" ht="13" x14ac:dyDescent="0.15">
      <c r="A745" s="11" t="s">
        <v>2471</v>
      </c>
      <c r="B745" s="37">
        <v>-5.0082032989090801E-2</v>
      </c>
      <c r="C745" s="41">
        <v>7.2707163685980902E-2</v>
      </c>
      <c r="D745" s="41">
        <v>0.13566092736530599</v>
      </c>
      <c r="E745" s="17" t="s">
        <v>53941</v>
      </c>
      <c r="F745" s="2"/>
      <c r="G745" s="2"/>
      <c r="H745" s="2"/>
      <c r="I745" s="2"/>
      <c r="J745" s="2"/>
      <c r="K745" s="2"/>
      <c r="L745" s="2"/>
      <c r="M745" s="2"/>
      <c r="N745" s="2"/>
      <c r="O745" s="2"/>
      <c r="P745" s="2"/>
      <c r="Q745" s="2"/>
      <c r="R745" s="2"/>
      <c r="S745" s="2"/>
      <c r="T745" s="2"/>
      <c r="U745" s="2"/>
      <c r="V745" s="2"/>
      <c r="W745" s="2"/>
      <c r="X745" s="2"/>
      <c r="Y745" s="2"/>
      <c r="Z745" s="2"/>
    </row>
    <row r="746" spans="1:26" ht="13" x14ac:dyDescent="0.15">
      <c r="A746" s="11" t="s">
        <v>2474</v>
      </c>
      <c r="B746" s="37">
        <v>-9.4088096614083905E-2</v>
      </c>
      <c r="C746" s="41">
        <v>7.3287041014107599E-4</v>
      </c>
      <c r="D746" s="41">
        <v>2.4100161564254599E-3</v>
      </c>
      <c r="E746" s="17" t="s">
        <v>53942</v>
      </c>
      <c r="F746" s="2"/>
      <c r="G746" s="2"/>
      <c r="H746" s="2"/>
      <c r="I746" s="2"/>
      <c r="J746" s="2"/>
      <c r="K746" s="2"/>
      <c r="L746" s="2"/>
      <c r="M746" s="2"/>
      <c r="N746" s="2"/>
      <c r="O746" s="2"/>
      <c r="P746" s="2"/>
      <c r="Q746" s="2"/>
      <c r="R746" s="2"/>
      <c r="S746" s="2"/>
      <c r="T746" s="2"/>
      <c r="U746" s="2"/>
      <c r="V746" s="2"/>
      <c r="W746" s="2"/>
      <c r="X746" s="2"/>
      <c r="Y746" s="2"/>
      <c r="Z746" s="2"/>
    </row>
    <row r="747" spans="1:26" ht="13" x14ac:dyDescent="0.15">
      <c r="A747" s="11" t="s">
        <v>2477</v>
      </c>
      <c r="B747" s="37">
        <v>0.2356220548213</v>
      </c>
      <c r="C747" s="41">
        <v>1.1396653057589E-17</v>
      </c>
      <c r="D747" s="41">
        <v>2.3006993360007701E-16</v>
      </c>
      <c r="E747" s="17" t="s">
        <v>53942</v>
      </c>
      <c r="F747" s="2"/>
      <c r="G747" s="2"/>
      <c r="H747" s="2"/>
      <c r="I747" s="2"/>
      <c r="J747" s="2"/>
      <c r="K747" s="2"/>
      <c r="L747" s="2"/>
      <c r="M747" s="2"/>
      <c r="N747" s="2"/>
      <c r="O747" s="2"/>
      <c r="P747" s="2"/>
      <c r="Q747" s="2"/>
      <c r="R747" s="2"/>
      <c r="S747" s="2"/>
      <c r="T747" s="2"/>
      <c r="U747" s="2"/>
      <c r="V747" s="2"/>
      <c r="W747" s="2"/>
      <c r="X747" s="2"/>
      <c r="Y747" s="2"/>
      <c r="Z747" s="2"/>
    </row>
    <row r="748" spans="1:26" ht="13" x14ac:dyDescent="0.15">
      <c r="A748" s="11" t="s">
        <v>2480</v>
      </c>
      <c r="B748" s="37">
        <v>0.125636098051957</v>
      </c>
      <c r="C748" s="41">
        <v>6.2665521347621599E-6</v>
      </c>
      <c r="D748" s="41">
        <v>3.1244922463816102E-5</v>
      </c>
      <c r="E748" s="17" t="s">
        <v>53942</v>
      </c>
      <c r="F748" s="2"/>
      <c r="G748" s="2"/>
      <c r="H748" s="2"/>
      <c r="I748" s="2"/>
      <c r="J748" s="2"/>
      <c r="K748" s="2"/>
      <c r="L748" s="2"/>
      <c r="M748" s="2"/>
      <c r="N748" s="2"/>
      <c r="O748" s="2"/>
      <c r="P748" s="2"/>
      <c r="Q748" s="2"/>
      <c r="R748" s="2"/>
      <c r="S748" s="2"/>
      <c r="T748" s="2"/>
      <c r="U748" s="2"/>
      <c r="V748" s="2"/>
      <c r="W748" s="2"/>
      <c r="X748" s="2"/>
      <c r="Y748" s="2"/>
      <c r="Z748" s="2"/>
    </row>
    <row r="749" spans="1:26" ht="13" x14ac:dyDescent="0.15">
      <c r="A749" s="11" t="s">
        <v>31559</v>
      </c>
      <c r="B749" s="37">
        <v>-5.6316841192417602E-3</v>
      </c>
      <c r="C749" s="41">
        <v>0.84016413902701104</v>
      </c>
      <c r="D749" s="41">
        <v>0.88961962341328504</v>
      </c>
      <c r="E749" s="17" t="s">
        <v>53941</v>
      </c>
      <c r="F749" s="2"/>
      <c r="G749" s="2"/>
      <c r="H749" s="2"/>
      <c r="I749" s="2"/>
      <c r="J749" s="2"/>
      <c r="K749" s="2"/>
      <c r="L749" s="2"/>
      <c r="M749" s="2"/>
      <c r="N749" s="2"/>
      <c r="O749" s="2"/>
      <c r="P749" s="2"/>
      <c r="Q749" s="2"/>
      <c r="R749" s="2"/>
      <c r="S749" s="2"/>
      <c r="T749" s="2"/>
      <c r="U749" s="2"/>
      <c r="V749" s="2"/>
      <c r="W749" s="2"/>
      <c r="X749" s="2"/>
      <c r="Y749" s="2"/>
      <c r="Z749" s="2"/>
    </row>
    <row r="750" spans="1:26" ht="13" x14ac:dyDescent="0.15">
      <c r="A750" s="11" t="s">
        <v>35743</v>
      </c>
      <c r="B750" s="37">
        <v>-3.5383856101746401E-2</v>
      </c>
      <c r="C750" s="41">
        <v>0.20495371243730701</v>
      </c>
      <c r="D750" s="41">
        <v>0.31341422517372503</v>
      </c>
      <c r="E750" s="17" t="s">
        <v>53941</v>
      </c>
      <c r="F750" s="2"/>
      <c r="G750" s="2"/>
      <c r="H750" s="2"/>
      <c r="I750" s="2"/>
      <c r="J750" s="2"/>
      <c r="K750" s="2"/>
      <c r="L750" s="2"/>
      <c r="M750" s="2"/>
      <c r="N750" s="2"/>
      <c r="O750" s="2"/>
      <c r="P750" s="2"/>
      <c r="Q750" s="2"/>
      <c r="R750" s="2"/>
      <c r="S750" s="2"/>
      <c r="T750" s="2"/>
      <c r="U750" s="2"/>
      <c r="V750" s="2"/>
      <c r="W750" s="2"/>
      <c r="X750" s="2"/>
      <c r="Y750" s="2"/>
      <c r="Z750" s="2"/>
    </row>
    <row r="751" spans="1:26" ht="13" x14ac:dyDescent="0.15">
      <c r="A751" s="11" t="s">
        <v>2483</v>
      </c>
      <c r="B751" s="37">
        <v>-5.6316841192417602E-3</v>
      </c>
      <c r="C751" s="41">
        <v>0.84016413902701104</v>
      </c>
      <c r="D751" s="41">
        <v>0.88961962341328504</v>
      </c>
      <c r="E751" s="17" t="s">
        <v>53941</v>
      </c>
      <c r="F751" s="2"/>
      <c r="G751" s="2"/>
      <c r="H751" s="2"/>
      <c r="I751" s="2"/>
      <c r="J751" s="2"/>
      <c r="K751" s="2"/>
      <c r="L751" s="2"/>
      <c r="M751" s="2"/>
      <c r="N751" s="2"/>
      <c r="O751" s="2"/>
      <c r="P751" s="2"/>
      <c r="Q751" s="2"/>
      <c r="R751" s="2"/>
      <c r="S751" s="2"/>
      <c r="T751" s="2"/>
      <c r="U751" s="2"/>
      <c r="V751" s="2"/>
      <c r="W751" s="2"/>
      <c r="X751" s="2"/>
      <c r="Y751" s="2"/>
      <c r="Z751" s="2"/>
    </row>
    <row r="752" spans="1:26" ht="13" x14ac:dyDescent="0.15">
      <c r="A752" s="11" t="s">
        <v>2485</v>
      </c>
      <c r="B752" s="37">
        <v>2.45793326255252E-2</v>
      </c>
      <c r="C752" s="41">
        <v>0.37865981381754998</v>
      </c>
      <c r="D752" s="41">
        <v>0.50444729539462696</v>
      </c>
      <c r="E752" s="17" t="s">
        <v>53941</v>
      </c>
      <c r="F752" s="2"/>
      <c r="G752" s="2"/>
      <c r="H752" s="2"/>
      <c r="I752" s="2"/>
      <c r="J752" s="2"/>
      <c r="K752" s="2"/>
      <c r="L752" s="2"/>
      <c r="M752" s="2"/>
      <c r="N752" s="2"/>
      <c r="O752" s="2"/>
      <c r="P752" s="2"/>
      <c r="Q752" s="2"/>
      <c r="R752" s="2"/>
      <c r="S752" s="2"/>
      <c r="T752" s="2"/>
      <c r="U752" s="2"/>
      <c r="V752" s="2"/>
      <c r="W752" s="2"/>
      <c r="X752" s="2"/>
      <c r="Y752" s="2"/>
      <c r="Z752" s="2"/>
    </row>
    <row r="753" spans="1:26" ht="13" x14ac:dyDescent="0.15">
      <c r="A753" s="11" t="s">
        <v>2487</v>
      </c>
      <c r="B753" s="37">
        <v>5.6048165847632898E-2</v>
      </c>
      <c r="C753" s="41">
        <v>4.4560825979817899E-2</v>
      </c>
      <c r="D753" s="41">
        <v>9.0217020314426993E-2</v>
      </c>
      <c r="E753" s="17" t="s">
        <v>53943</v>
      </c>
      <c r="F753" s="2"/>
      <c r="G753" s="2"/>
      <c r="H753" s="2"/>
      <c r="I753" s="2"/>
      <c r="J753" s="2"/>
      <c r="K753" s="2"/>
      <c r="L753" s="2"/>
      <c r="M753" s="2"/>
      <c r="N753" s="2"/>
      <c r="O753" s="2"/>
      <c r="P753" s="2"/>
      <c r="Q753" s="2"/>
      <c r="R753" s="2"/>
      <c r="S753" s="2"/>
      <c r="T753" s="2"/>
      <c r="U753" s="2"/>
      <c r="V753" s="2"/>
      <c r="W753" s="2"/>
      <c r="X753" s="2"/>
      <c r="Y753" s="2"/>
      <c r="Z753" s="2"/>
    </row>
    <row r="754" spans="1:26" ht="13" x14ac:dyDescent="0.15">
      <c r="A754" s="11" t="s">
        <v>2488</v>
      </c>
      <c r="B754" s="37">
        <v>6.6998408625755096E-2</v>
      </c>
      <c r="C754" s="41">
        <v>1.6303613696341399E-2</v>
      </c>
      <c r="D754" s="41">
        <v>3.78853757116423E-2</v>
      </c>
      <c r="E754" s="17" t="s">
        <v>53942</v>
      </c>
      <c r="F754" s="2"/>
      <c r="G754" s="2"/>
      <c r="H754" s="2"/>
      <c r="I754" s="2"/>
      <c r="J754" s="2"/>
      <c r="K754" s="2"/>
      <c r="L754" s="2"/>
      <c r="M754" s="2"/>
      <c r="N754" s="2"/>
      <c r="O754" s="2"/>
      <c r="P754" s="2"/>
      <c r="Q754" s="2"/>
      <c r="R754" s="2"/>
      <c r="S754" s="2"/>
      <c r="T754" s="2"/>
      <c r="U754" s="2"/>
      <c r="V754" s="2"/>
      <c r="W754" s="2"/>
      <c r="X754" s="2"/>
      <c r="Y754" s="2"/>
      <c r="Z754" s="2"/>
    </row>
    <row r="755" spans="1:26" ht="13" x14ac:dyDescent="0.15">
      <c r="A755" s="11" t="s">
        <v>2491</v>
      </c>
      <c r="B755" s="37">
        <v>8.7724571050901701E-2</v>
      </c>
      <c r="C755" s="41">
        <v>1.64581264034546E-3</v>
      </c>
      <c r="D755" s="41">
        <v>4.9527715791762598E-3</v>
      </c>
      <c r="E755" s="17" t="s">
        <v>53942</v>
      </c>
      <c r="F755" s="2"/>
      <c r="G755" s="2"/>
      <c r="H755" s="2"/>
      <c r="I755" s="2"/>
      <c r="J755" s="2"/>
      <c r="K755" s="2"/>
      <c r="L755" s="2"/>
      <c r="M755" s="2"/>
      <c r="N755" s="2"/>
      <c r="O755" s="2"/>
      <c r="P755" s="2"/>
      <c r="Q755" s="2"/>
      <c r="R755" s="2"/>
      <c r="S755" s="2"/>
      <c r="T755" s="2"/>
      <c r="U755" s="2"/>
      <c r="V755" s="2"/>
      <c r="W755" s="2"/>
      <c r="X755" s="2"/>
      <c r="Y755" s="2"/>
      <c r="Z755" s="2"/>
    </row>
    <row r="756" spans="1:26" ht="13" x14ac:dyDescent="0.15">
      <c r="A756" s="11" t="s">
        <v>2494</v>
      </c>
      <c r="B756" s="37">
        <v>-3.44870482055947E-2</v>
      </c>
      <c r="C756" s="41">
        <v>0.21667496870651501</v>
      </c>
      <c r="D756" s="41">
        <v>0.326190644241243</v>
      </c>
      <c r="E756" s="17" t="s">
        <v>53941</v>
      </c>
      <c r="F756" s="2"/>
      <c r="G756" s="2"/>
      <c r="H756" s="2"/>
      <c r="I756" s="2"/>
      <c r="J756" s="2"/>
      <c r="K756" s="2"/>
      <c r="L756" s="2"/>
      <c r="M756" s="2"/>
      <c r="N756" s="2"/>
      <c r="O756" s="2"/>
      <c r="P756" s="2"/>
      <c r="Q756" s="2"/>
      <c r="R756" s="2"/>
      <c r="S756" s="2"/>
      <c r="T756" s="2"/>
      <c r="U756" s="2"/>
      <c r="V756" s="2"/>
      <c r="W756" s="2"/>
      <c r="X756" s="2"/>
      <c r="Y756" s="2"/>
      <c r="Z756" s="2"/>
    </row>
    <row r="757" spans="1:26" ht="13" x14ac:dyDescent="0.15">
      <c r="A757" s="11" t="s">
        <v>53976</v>
      </c>
      <c r="B757" s="37">
        <v>-5.50091279923706E-2</v>
      </c>
      <c r="C757" s="41">
        <v>4.8668962706307099E-2</v>
      </c>
      <c r="D757" s="41">
        <v>9.6970990121476905E-2</v>
      </c>
      <c r="E757" s="17" t="s">
        <v>53943</v>
      </c>
      <c r="F757" s="2"/>
      <c r="G757" s="2"/>
      <c r="H757" s="2"/>
      <c r="I757" s="2"/>
      <c r="J757" s="2"/>
      <c r="K757" s="2"/>
      <c r="L757" s="2"/>
      <c r="M757" s="2"/>
      <c r="N757" s="2"/>
      <c r="O757" s="2"/>
      <c r="P757" s="2"/>
      <c r="Q757" s="2"/>
      <c r="R757" s="2"/>
      <c r="S757" s="2"/>
      <c r="T757" s="2"/>
      <c r="U757" s="2"/>
      <c r="V757" s="2"/>
      <c r="W757" s="2"/>
      <c r="X757" s="2"/>
      <c r="Y757" s="2"/>
      <c r="Z757" s="2"/>
    </row>
    <row r="758" spans="1:26" ht="13" x14ac:dyDescent="0.15">
      <c r="A758" s="11" t="s">
        <v>2500</v>
      </c>
      <c r="B758" s="37">
        <v>5.2605192568063001E-2</v>
      </c>
      <c r="C758" s="41">
        <v>5.9402424854870198E-2</v>
      </c>
      <c r="D758" s="41">
        <v>0.115121899368738</v>
      </c>
      <c r="E758" s="17" t="s">
        <v>53941</v>
      </c>
      <c r="F758" s="2"/>
      <c r="G758" s="2"/>
      <c r="H758" s="2"/>
      <c r="I758" s="2"/>
      <c r="J758" s="2"/>
      <c r="K758" s="2"/>
      <c r="L758" s="2"/>
      <c r="M758" s="2"/>
      <c r="N758" s="2"/>
      <c r="O758" s="2"/>
      <c r="P758" s="2"/>
      <c r="Q758" s="2"/>
      <c r="R758" s="2"/>
      <c r="S758" s="2"/>
      <c r="T758" s="2"/>
      <c r="U758" s="2"/>
      <c r="V758" s="2"/>
      <c r="W758" s="2"/>
      <c r="X758" s="2"/>
      <c r="Y758" s="2"/>
      <c r="Z758" s="2"/>
    </row>
    <row r="759" spans="1:26" ht="13" x14ac:dyDescent="0.15">
      <c r="A759" s="11" t="s">
        <v>53977</v>
      </c>
      <c r="B759" s="37">
        <v>0.11195170015740701</v>
      </c>
      <c r="C759" s="41">
        <v>5.7739307718324899E-5</v>
      </c>
      <c r="D759" s="41">
        <v>2.4185614918900599E-4</v>
      </c>
      <c r="E759" s="17" t="s">
        <v>53942</v>
      </c>
      <c r="F759" s="2"/>
      <c r="G759" s="2"/>
      <c r="H759" s="2"/>
      <c r="I759" s="2"/>
      <c r="J759" s="2"/>
      <c r="K759" s="2"/>
      <c r="L759" s="2"/>
      <c r="M759" s="2"/>
      <c r="N759" s="2"/>
      <c r="O759" s="2"/>
      <c r="P759" s="2"/>
      <c r="Q759" s="2"/>
      <c r="R759" s="2"/>
      <c r="S759" s="2"/>
      <c r="T759" s="2"/>
      <c r="U759" s="2"/>
      <c r="V759" s="2"/>
      <c r="W759" s="2"/>
      <c r="X759" s="2"/>
      <c r="Y759" s="2"/>
      <c r="Z759" s="2"/>
    </row>
    <row r="760" spans="1:26" ht="13" x14ac:dyDescent="0.15">
      <c r="A760" s="11" t="s">
        <v>2505</v>
      </c>
      <c r="B760" s="37">
        <v>0.14600465061142301</v>
      </c>
      <c r="C760" s="41">
        <v>1.4649277289742699E-7</v>
      </c>
      <c r="D760" s="41">
        <v>9.6226313641517191E-7</v>
      </c>
      <c r="E760" s="17" t="s">
        <v>53942</v>
      </c>
      <c r="F760" s="2"/>
      <c r="G760" s="2"/>
      <c r="H760" s="2"/>
      <c r="I760" s="2"/>
      <c r="J760" s="2"/>
      <c r="K760" s="2"/>
      <c r="L760" s="2"/>
      <c r="M760" s="2"/>
      <c r="N760" s="2"/>
      <c r="O760" s="2"/>
      <c r="P760" s="2"/>
      <c r="Q760" s="2"/>
      <c r="R760" s="2"/>
      <c r="S760" s="2"/>
      <c r="T760" s="2"/>
      <c r="U760" s="2"/>
      <c r="V760" s="2"/>
      <c r="W760" s="2"/>
      <c r="X760" s="2"/>
      <c r="Y760" s="2"/>
      <c r="Z760" s="2"/>
    </row>
    <row r="761" spans="1:26" ht="13" x14ac:dyDescent="0.15">
      <c r="A761" s="11" t="s">
        <v>2508</v>
      </c>
      <c r="B761" s="37">
        <v>0.128447460680327</v>
      </c>
      <c r="C761" s="41">
        <v>3.8539335353070798E-6</v>
      </c>
      <c r="D761" s="41">
        <v>2.0222716222270101E-5</v>
      </c>
      <c r="E761" s="17" t="s">
        <v>53942</v>
      </c>
      <c r="F761" s="2"/>
      <c r="G761" s="2"/>
      <c r="H761" s="2"/>
      <c r="I761" s="2"/>
      <c r="J761" s="2"/>
      <c r="K761" s="2"/>
      <c r="L761" s="2"/>
      <c r="M761" s="2"/>
      <c r="N761" s="2"/>
      <c r="O761" s="2"/>
      <c r="P761" s="2"/>
      <c r="Q761" s="2"/>
      <c r="R761" s="2"/>
      <c r="S761" s="2"/>
      <c r="T761" s="2"/>
      <c r="U761" s="2"/>
      <c r="V761" s="2"/>
      <c r="W761" s="2"/>
      <c r="X761" s="2"/>
      <c r="Y761" s="2"/>
      <c r="Z761" s="2"/>
    </row>
    <row r="762" spans="1:26" ht="13" x14ac:dyDescent="0.15">
      <c r="A762" s="11" t="s">
        <v>2511</v>
      </c>
      <c r="B762" s="37">
        <v>1.20419329683721E-2</v>
      </c>
      <c r="C762" s="41">
        <v>0.66627826563603498</v>
      </c>
      <c r="D762" s="41">
        <v>0.76134863136947895</v>
      </c>
      <c r="E762" s="17" t="s">
        <v>53941</v>
      </c>
      <c r="F762" s="2"/>
      <c r="G762" s="2"/>
      <c r="H762" s="2"/>
      <c r="I762" s="2"/>
      <c r="J762" s="2"/>
      <c r="K762" s="2"/>
      <c r="L762" s="2"/>
      <c r="M762" s="2"/>
      <c r="N762" s="2"/>
      <c r="O762" s="2"/>
      <c r="P762" s="2"/>
      <c r="Q762" s="2"/>
      <c r="R762" s="2"/>
      <c r="S762" s="2"/>
      <c r="T762" s="2"/>
      <c r="U762" s="2"/>
      <c r="V762" s="2"/>
      <c r="W762" s="2"/>
      <c r="X762" s="2"/>
      <c r="Y762" s="2"/>
      <c r="Z762" s="2"/>
    </row>
    <row r="763" spans="1:26" ht="13" x14ac:dyDescent="0.15">
      <c r="A763" s="11" t="s">
        <v>2513</v>
      </c>
      <c r="B763" s="37">
        <v>0.14483754365177801</v>
      </c>
      <c r="C763" s="41">
        <v>1.8437169373705599E-7</v>
      </c>
      <c r="D763" s="41">
        <v>1.19369379441787E-6</v>
      </c>
      <c r="E763" s="17" t="s">
        <v>53942</v>
      </c>
      <c r="F763" s="2"/>
      <c r="G763" s="2"/>
      <c r="H763" s="2"/>
      <c r="I763" s="2"/>
      <c r="J763" s="2"/>
      <c r="K763" s="2"/>
      <c r="L763" s="2"/>
      <c r="M763" s="2"/>
      <c r="N763" s="2"/>
      <c r="O763" s="2"/>
      <c r="P763" s="2"/>
      <c r="Q763" s="2"/>
      <c r="R763" s="2"/>
      <c r="S763" s="2"/>
      <c r="T763" s="2"/>
      <c r="U763" s="2"/>
      <c r="V763" s="2"/>
      <c r="W763" s="2"/>
      <c r="X763" s="2"/>
      <c r="Y763" s="2"/>
      <c r="Z763" s="2"/>
    </row>
    <row r="764" spans="1:26" ht="13" x14ac:dyDescent="0.15">
      <c r="A764" s="11" t="s">
        <v>2517</v>
      </c>
      <c r="B764" s="37">
        <v>-0.26388848584682001</v>
      </c>
      <c r="C764" s="41">
        <v>6.4925031411078296E-22</v>
      </c>
      <c r="D764" s="41">
        <v>1.9867059611789899E-20</v>
      </c>
      <c r="E764" s="17" t="s">
        <v>53942</v>
      </c>
      <c r="F764" s="2"/>
      <c r="G764" s="2"/>
      <c r="H764" s="2"/>
      <c r="I764" s="2"/>
      <c r="J764" s="2"/>
      <c r="K764" s="2"/>
      <c r="L764" s="2"/>
      <c r="M764" s="2"/>
      <c r="N764" s="2"/>
      <c r="O764" s="2"/>
      <c r="P764" s="2"/>
      <c r="Q764" s="2"/>
      <c r="R764" s="2"/>
      <c r="S764" s="2"/>
      <c r="T764" s="2"/>
      <c r="U764" s="2"/>
      <c r="V764" s="2"/>
      <c r="W764" s="2"/>
      <c r="X764" s="2"/>
      <c r="Y764" s="2"/>
      <c r="Z764" s="2"/>
    </row>
    <row r="765" spans="1:26" ht="13" x14ac:dyDescent="0.15">
      <c r="A765" s="11" t="s">
        <v>2519</v>
      </c>
      <c r="B765" s="37">
        <v>9.41843345082502E-2</v>
      </c>
      <c r="C765" s="41">
        <v>7.2368009777046304E-4</v>
      </c>
      <c r="D765" s="41">
        <v>2.38519052632509E-3</v>
      </c>
      <c r="E765" s="17" t="s">
        <v>53942</v>
      </c>
      <c r="F765" s="2"/>
      <c r="G765" s="2"/>
      <c r="H765" s="2"/>
      <c r="I765" s="2"/>
      <c r="J765" s="2"/>
      <c r="K765" s="2"/>
      <c r="L765" s="2"/>
      <c r="M765" s="2"/>
      <c r="N765" s="2"/>
      <c r="O765" s="2"/>
      <c r="P765" s="2"/>
      <c r="Q765" s="2"/>
      <c r="R765" s="2"/>
      <c r="S765" s="2"/>
      <c r="T765" s="2"/>
      <c r="U765" s="2"/>
      <c r="V765" s="2"/>
      <c r="W765" s="2"/>
      <c r="X765" s="2"/>
      <c r="Y765" s="2"/>
      <c r="Z765" s="2"/>
    </row>
    <row r="766" spans="1:26" ht="13" x14ac:dyDescent="0.15">
      <c r="A766" s="11" t="s">
        <v>2521</v>
      </c>
      <c r="B766" s="37">
        <v>5.3908310216457402E-2</v>
      </c>
      <c r="C766" s="41">
        <v>5.3363223281088099E-2</v>
      </c>
      <c r="D766" s="41">
        <v>0.104674014897519</v>
      </c>
      <c r="E766" s="17" t="s">
        <v>53941</v>
      </c>
      <c r="F766" s="2"/>
      <c r="G766" s="2"/>
      <c r="H766" s="2"/>
      <c r="I766" s="2"/>
      <c r="J766" s="2"/>
      <c r="K766" s="2"/>
      <c r="L766" s="2"/>
      <c r="M766" s="2"/>
      <c r="N766" s="2"/>
      <c r="O766" s="2"/>
      <c r="P766" s="2"/>
      <c r="Q766" s="2"/>
      <c r="R766" s="2"/>
      <c r="S766" s="2"/>
      <c r="T766" s="2"/>
      <c r="U766" s="2"/>
      <c r="V766" s="2"/>
      <c r="W766" s="2"/>
      <c r="X766" s="2"/>
      <c r="Y766" s="2"/>
      <c r="Z766" s="2"/>
    </row>
    <row r="767" spans="1:26" ht="13" x14ac:dyDescent="0.15">
      <c r="A767" s="11" t="s">
        <v>2522</v>
      </c>
      <c r="B767" s="37">
        <v>-0.11354742603734</v>
      </c>
      <c r="C767" s="41">
        <v>4.5120687128629801E-5</v>
      </c>
      <c r="D767" s="41">
        <v>1.9403230396882701E-4</v>
      </c>
      <c r="E767" s="17" t="s">
        <v>53942</v>
      </c>
      <c r="F767" s="2"/>
      <c r="G767" s="2"/>
      <c r="H767" s="2"/>
      <c r="I767" s="2"/>
      <c r="J767" s="2"/>
      <c r="K767" s="2"/>
      <c r="L767" s="2"/>
      <c r="M767" s="2"/>
      <c r="N767" s="2"/>
      <c r="O767" s="2"/>
      <c r="P767" s="2"/>
      <c r="Q767" s="2"/>
      <c r="R767" s="2"/>
      <c r="S767" s="2"/>
      <c r="T767" s="2"/>
      <c r="U767" s="2"/>
      <c r="V767" s="2"/>
      <c r="W767" s="2"/>
      <c r="X767" s="2"/>
      <c r="Y767" s="2"/>
      <c r="Z767" s="2"/>
    </row>
    <row r="768" spans="1:26" ht="13" x14ac:dyDescent="0.15">
      <c r="A768" s="11" t="s">
        <v>2525</v>
      </c>
      <c r="B768" s="37">
        <v>4.4591796636331199E-2</v>
      </c>
      <c r="C768" s="41">
        <v>0.11010605394784399</v>
      </c>
      <c r="D768" s="41">
        <v>0.18973224589589999</v>
      </c>
      <c r="E768" s="17" t="s">
        <v>53941</v>
      </c>
      <c r="F768" s="2"/>
      <c r="G768" s="2"/>
      <c r="H768" s="2"/>
      <c r="I768" s="2"/>
      <c r="J768" s="2"/>
      <c r="K768" s="2"/>
      <c r="L768" s="2"/>
      <c r="M768" s="2"/>
      <c r="N768" s="2"/>
      <c r="O768" s="2"/>
      <c r="P768" s="2"/>
      <c r="Q768" s="2"/>
      <c r="R768" s="2"/>
      <c r="S768" s="2"/>
      <c r="T768" s="2"/>
      <c r="U768" s="2"/>
      <c r="V768" s="2"/>
      <c r="W768" s="2"/>
      <c r="X768" s="2"/>
      <c r="Y768" s="2"/>
      <c r="Z768" s="2"/>
    </row>
    <row r="769" spans="1:26" ht="13" x14ac:dyDescent="0.15">
      <c r="A769" s="11" t="s">
        <v>2528</v>
      </c>
      <c r="B769" s="37">
        <v>-0.18919360226307799</v>
      </c>
      <c r="C769" s="41">
        <v>8.0732290742903806E-12</v>
      </c>
      <c r="D769" s="41">
        <v>8.6282635731478401E-11</v>
      </c>
      <c r="E769" s="17" t="s">
        <v>53942</v>
      </c>
      <c r="F769" s="2"/>
      <c r="G769" s="2"/>
      <c r="H769" s="2"/>
      <c r="I769" s="2"/>
      <c r="J769" s="2"/>
      <c r="K769" s="2"/>
      <c r="L769" s="2"/>
      <c r="M769" s="2"/>
      <c r="N769" s="2"/>
      <c r="O769" s="2"/>
      <c r="P769" s="2"/>
      <c r="Q769" s="2"/>
      <c r="R769" s="2"/>
      <c r="S769" s="2"/>
      <c r="T769" s="2"/>
      <c r="U769" s="2"/>
      <c r="V769" s="2"/>
      <c r="W769" s="2"/>
      <c r="X769" s="2"/>
      <c r="Y769" s="2"/>
      <c r="Z769" s="2"/>
    </row>
    <row r="770" spans="1:26" ht="13" x14ac:dyDescent="0.15">
      <c r="A770" s="11" t="s">
        <v>2531</v>
      </c>
      <c r="B770" s="37">
        <v>-0.13146826790385799</v>
      </c>
      <c r="C770" s="41">
        <v>2.2598332320291199E-6</v>
      </c>
      <c r="D770" s="41">
        <v>1.23252067645565E-5</v>
      </c>
      <c r="E770" s="17" t="s">
        <v>53942</v>
      </c>
      <c r="F770" s="2"/>
      <c r="G770" s="2"/>
      <c r="H770" s="2"/>
      <c r="I770" s="2"/>
      <c r="J770" s="2"/>
      <c r="K770" s="2"/>
      <c r="L770" s="2"/>
      <c r="M770" s="2"/>
      <c r="N770" s="2"/>
      <c r="O770" s="2"/>
      <c r="P770" s="2"/>
      <c r="Q770" s="2"/>
      <c r="R770" s="2"/>
      <c r="S770" s="2"/>
      <c r="T770" s="2"/>
      <c r="U770" s="2"/>
      <c r="V770" s="2"/>
      <c r="W770" s="2"/>
      <c r="X770" s="2"/>
      <c r="Y770" s="2"/>
      <c r="Z770" s="2"/>
    </row>
    <row r="771" spans="1:26" ht="13" x14ac:dyDescent="0.15">
      <c r="A771" s="11" t="s">
        <v>2533</v>
      </c>
      <c r="B771" s="37">
        <v>-0.24119634652385799</v>
      </c>
      <c r="C771" s="41">
        <v>1.8270653345548501E-18</v>
      </c>
      <c r="D771" s="41">
        <v>4.0544113950770598E-17</v>
      </c>
      <c r="E771" s="17" t="s">
        <v>53942</v>
      </c>
      <c r="F771" s="2"/>
      <c r="G771" s="2"/>
      <c r="H771" s="2"/>
      <c r="I771" s="2"/>
      <c r="J771" s="2"/>
      <c r="K771" s="2"/>
      <c r="L771" s="2"/>
      <c r="M771" s="2"/>
      <c r="N771" s="2"/>
      <c r="O771" s="2"/>
      <c r="P771" s="2"/>
      <c r="Q771" s="2"/>
      <c r="R771" s="2"/>
      <c r="S771" s="2"/>
      <c r="T771" s="2"/>
      <c r="U771" s="2"/>
      <c r="V771" s="2"/>
      <c r="W771" s="2"/>
      <c r="X771" s="2"/>
      <c r="Y771" s="2"/>
      <c r="Z771" s="2"/>
    </row>
    <row r="772" spans="1:26" ht="13" x14ac:dyDescent="0.15">
      <c r="A772" s="11" t="s">
        <v>2536</v>
      </c>
      <c r="B772" s="37">
        <v>0.12620450021666699</v>
      </c>
      <c r="C772" s="41">
        <v>5.6846358268100404E-6</v>
      </c>
      <c r="D772" s="41">
        <v>2.8839854011408001E-5</v>
      </c>
      <c r="E772" s="17" t="s">
        <v>53942</v>
      </c>
      <c r="F772" s="2"/>
      <c r="G772" s="2"/>
      <c r="H772" s="2"/>
      <c r="I772" s="2"/>
      <c r="J772" s="2"/>
      <c r="K772" s="2"/>
      <c r="L772" s="2"/>
      <c r="M772" s="2"/>
      <c r="N772" s="2"/>
      <c r="O772" s="2"/>
      <c r="P772" s="2"/>
      <c r="Q772" s="2"/>
      <c r="R772" s="2"/>
      <c r="S772" s="2"/>
      <c r="T772" s="2"/>
      <c r="U772" s="2"/>
      <c r="V772" s="2"/>
      <c r="W772" s="2"/>
      <c r="X772" s="2"/>
      <c r="Y772" s="2"/>
      <c r="Z772" s="2"/>
    </row>
    <row r="773" spans="1:26" ht="13" x14ac:dyDescent="0.15">
      <c r="A773" s="11" t="s">
        <v>53978</v>
      </c>
      <c r="B773" s="37">
        <v>-3.4573681314074303E-2</v>
      </c>
      <c r="C773" s="41">
        <v>0.21552208585311</v>
      </c>
      <c r="D773" s="41">
        <v>0.32512854362999</v>
      </c>
      <c r="E773" s="17" t="s">
        <v>53941</v>
      </c>
      <c r="F773" s="2"/>
      <c r="G773" s="2"/>
      <c r="H773" s="2"/>
      <c r="I773" s="2"/>
      <c r="J773" s="2"/>
      <c r="K773" s="2"/>
      <c r="L773" s="2"/>
      <c r="M773" s="2"/>
      <c r="N773" s="2"/>
      <c r="O773" s="2"/>
      <c r="P773" s="2"/>
      <c r="Q773" s="2"/>
      <c r="R773" s="2"/>
      <c r="S773" s="2"/>
      <c r="T773" s="2"/>
      <c r="U773" s="2"/>
      <c r="V773" s="2"/>
      <c r="W773" s="2"/>
      <c r="X773" s="2"/>
      <c r="Y773" s="2"/>
      <c r="Z773" s="2"/>
    </row>
    <row r="774" spans="1:26" ht="13" x14ac:dyDescent="0.15">
      <c r="A774" s="11" t="s">
        <v>53979</v>
      </c>
      <c r="B774" s="37">
        <v>-1.19356034626967E-2</v>
      </c>
      <c r="C774" s="41">
        <v>0.66904927868969599</v>
      </c>
      <c r="D774" s="41">
        <v>0.76338967884105202</v>
      </c>
      <c r="E774" s="17" t="s">
        <v>53941</v>
      </c>
      <c r="F774" s="2"/>
      <c r="G774" s="2"/>
      <c r="H774" s="2"/>
      <c r="I774" s="2"/>
      <c r="J774" s="2"/>
      <c r="K774" s="2"/>
      <c r="L774" s="2"/>
      <c r="M774" s="2"/>
      <c r="N774" s="2"/>
      <c r="O774" s="2"/>
      <c r="P774" s="2"/>
      <c r="Q774" s="2"/>
      <c r="R774" s="2"/>
      <c r="S774" s="2"/>
      <c r="T774" s="2"/>
      <c r="U774" s="2"/>
      <c r="V774" s="2"/>
      <c r="W774" s="2"/>
      <c r="X774" s="2"/>
      <c r="Y774" s="2"/>
      <c r="Z774" s="2"/>
    </row>
    <row r="775" spans="1:26" ht="13" x14ac:dyDescent="0.15">
      <c r="A775" s="11" t="s">
        <v>53980</v>
      </c>
      <c r="B775" s="37">
        <v>3.4096686251067002E-2</v>
      </c>
      <c r="C775" s="41">
        <v>0.221924755521128</v>
      </c>
      <c r="D775" s="41">
        <v>0.332531820019491</v>
      </c>
      <c r="E775" s="17" t="s">
        <v>53941</v>
      </c>
      <c r="F775" s="2"/>
      <c r="G775" s="2"/>
      <c r="H775" s="2"/>
      <c r="I775" s="2"/>
      <c r="J775" s="2"/>
      <c r="K775" s="2"/>
      <c r="L775" s="2"/>
      <c r="M775" s="2"/>
      <c r="N775" s="2"/>
      <c r="O775" s="2"/>
      <c r="P775" s="2"/>
      <c r="Q775" s="2"/>
      <c r="R775" s="2"/>
      <c r="S775" s="2"/>
      <c r="T775" s="2"/>
      <c r="U775" s="2"/>
      <c r="V775" s="2"/>
      <c r="W775" s="2"/>
      <c r="X775" s="2"/>
      <c r="Y775" s="2"/>
      <c r="Z775" s="2"/>
    </row>
    <row r="776" spans="1:26" ht="13" x14ac:dyDescent="0.15">
      <c r="A776" s="11" t="s">
        <v>2545</v>
      </c>
      <c r="B776" s="37">
        <v>0.27103507646226899</v>
      </c>
      <c r="C776" s="41">
        <v>4.5073031760052002E-23</v>
      </c>
      <c r="D776" s="41">
        <v>1.6378412915808901E-21</v>
      </c>
      <c r="E776" s="17" t="s">
        <v>53942</v>
      </c>
      <c r="F776" s="2"/>
      <c r="G776" s="2"/>
      <c r="H776" s="2"/>
      <c r="I776" s="2"/>
      <c r="J776" s="2"/>
      <c r="K776" s="2"/>
      <c r="L776" s="2"/>
      <c r="M776" s="2"/>
      <c r="N776" s="2"/>
      <c r="O776" s="2"/>
      <c r="P776" s="2"/>
      <c r="Q776" s="2"/>
      <c r="R776" s="2"/>
      <c r="S776" s="2"/>
      <c r="T776" s="2"/>
      <c r="U776" s="2"/>
      <c r="V776" s="2"/>
      <c r="W776" s="2"/>
      <c r="X776" s="2"/>
      <c r="Y776" s="2"/>
      <c r="Z776" s="2"/>
    </row>
    <row r="777" spans="1:26" ht="13" x14ac:dyDescent="0.15">
      <c r="A777" s="11" t="s">
        <v>2548</v>
      </c>
      <c r="B777" s="37">
        <v>-0.222079078932712</v>
      </c>
      <c r="C777" s="41">
        <v>8.0213276437142496E-16</v>
      </c>
      <c r="D777" s="41">
        <v>1.3174010994506901E-14</v>
      </c>
      <c r="E777" s="17" t="s">
        <v>53942</v>
      </c>
      <c r="F777" s="2"/>
      <c r="G777" s="2"/>
      <c r="H777" s="2"/>
      <c r="I777" s="2"/>
      <c r="J777" s="2"/>
      <c r="K777" s="2"/>
      <c r="L777" s="2"/>
      <c r="M777" s="2"/>
      <c r="N777" s="2"/>
      <c r="O777" s="2"/>
      <c r="P777" s="2"/>
      <c r="Q777" s="2"/>
      <c r="R777" s="2"/>
      <c r="S777" s="2"/>
      <c r="T777" s="2"/>
      <c r="U777" s="2"/>
      <c r="V777" s="2"/>
      <c r="W777" s="2"/>
      <c r="X777" s="2"/>
      <c r="Y777" s="2"/>
      <c r="Z777" s="2"/>
    </row>
    <row r="778" spans="1:26" ht="13" x14ac:dyDescent="0.15">
      <c r="A778" s="11" t="s">
        <v>2551</v>
      </c>
      <c r="B778" s="37">
        <v>-9.9662193228538198E-2</v>
      </c>
      <c r="C778" s="41">
        <v>3.4621402032155202E-4</v>
      </c>
      <c r="D778" s="41">
        <v>1.2273709232618901E-3</v>
      </c>
      <c r="E778" s="17" t="s">
        <v>53942</v>
      </c>
      <c r="F778" s="2"/>
      <c r="G778" s="2"/>
      <c r="H778" s="2"/>
      <c r="I778" s="2"/>
      <c r="J778" s="2"/>
      <c r="K778" s="2"/>
      <c r="L778" s="2"/>
      <c r="M778" s="2"/>
      <c r="N778" s="2"/>
      <c r="O778" s="2"/>
      <c r="P778" s="2"/>
      <c r="Q778" s="2"/>
      <c r="R778" s="2"/>
      <c r="S778" s="2"/>
      <c r="T778" s="2"/>
      <c r="U778" s="2"/>
      <c r="V778" s="2"/>
      <c r="W778" s="2"/>
      <c r="X778" s="2"/>
      <c r="Y778" s="2"/>
      <c r="Z778" s="2"/>
    </row>
    <row r="779" spans="1:26" ht="13" x14ac:dyDescent="0.15">
      <c r="A779" s="11" t="s">
        <v>2553</v>
      </c>
      <c r="B779" s="37">
        <v>-0.19850224117041201</v>
      </c>
      <c r="C779" s="41">
        <v>6.9542641710832199E-13</v>
      </c>
      <c r="D779" s="41">
        <v>8.3193604713329E-12</v>
      </c>
      <c r="E779" s="17" t="s">
        <v>53942</v>
      </c>
      <c r="F779" s="2"/>
      <c r="G779" s="2"/>
      <c r="H779" s="2"/>
      <c r="I779" s="2"/>
      <c r="J779" s="2"/>
      <c r="K779" s="2"/>
      <c r="L779" s="2"/>
      <c r="M779" s="2"/>
      <c r="N779" s="2"/>
      <c r="O779" s="2"/>
      <c r="P779" s="2"/>
      <c r="Q779" s="2"/>
      <c r="R779" s="2"/>
      <c r="S779" s="2"/>
      <c r="T779" s="2"/>
      <c r="U779" s="2"/>
      <c r="V779" s="2"/>
      <c r="W779" s="2"/>
      <c r="X779" s="2"/>
      <c r="Y779" s="2"/>
      <c r="Z779" s="2"/>
    </row>
    <row r="780" spans="1:26" ht="13" x14ac:dyDescent="0.15">
      <c r="A780" s="11" t="s">
        <v>2556</v>
      </c>
      <c r="B780" s="37">
        <v>-0.243736675868891</v>
      </c>
      <c r="C780" s="41">
        <v>7.8104350138215804E-19</v>
      </c>
      <c r="D780" s="41">
        <v>1.83104311170801E-17</v>
      </c>
      <c r="E780" s="17" t="s">
        <v>53942</v>
      </c>
      <c r="F780" s="2"/>
      <c r="G780" s="2"/>
      <c r="H780" s="2"/>
      <c r="I780" s="2"/>
      <c r="J780" s="2"/>
      <c r="K780" s="2"/>
      <c r="L780" s="2"/>
      <c r="M780" s="2"/>
      <c r="N780" s="2"/>
      <c r="O780" s="2"/>
      <c r="P780" s="2"/>
      <c r="Q780" s="2"/>
      <c r="R780" s="2"/>
      <c r="S780" s="2"/>
      <c r="T780" s="2"/>
      <c r="U780" s="2"/>
      <c r="V780" s="2"/>
      <c r="W780" s="2"/>
      <c r="X780" s="2"/>
      <c r="Y780" s="2"/>
      <c r="Z780" s="2"/>
    </row>
    <row r="781" spans="1:26" ht="13" x14ac:dyDescent="0.15">
      <c r="A781" s="11" t="s">
        <v>2558</v>
      </c>
      <c r="B781" s="37">
        <v>2.2643186789797199E-2</v>
      </c>
      <c r="C781" s="41">
        <v>0.41736451139673703</v>
      </c>
      <c r="D781" s="41">
        <v>0.54285397522609202</v>
      </c>
      <c r="E781" s="17" t="s">
        <v>53941</v>
      </c>
      <c r="F781" s="2"/>
      <c r="G781" s="2"/>
      <c r="H781" s="2"/>
      <c r="I781" s="2"/>
      <c r="J781" s="2"/>
      <c r="K781" s="2"/>
      <c r="L781" s="2"/>
      <c r="M781" s="2"/>
      <c r="N781" s="2"/>
      <c r="O781" s="2"/>
      <c r="P781" s="2"/>
      <c r="Q781" s="2"/>
      <c r="R781" s="2"/>
      <c r="S781" s="2"/>
      <c r="T781" s="2"/>
      <c r="U781" s="2"/>
      <c r="V781" s="2"/>
      <c r="W781" s="2"/>
      <c r="X781" s="2"/>
      <c r="Y781" s="2"/>
      <c r="Z781" s="2"/>
    </row>
    <row r="782" spans="1:26" ht="13" x14ac:dyDescent="0.15">
      <c r="A782" s="11" t="s">
        <v>2560</v>
      </c>
      <c r="B782" s="37">
        <v>0.24218297501112701</v>
      </c>
      <c r="C782" s="41">
        <v>1.3149647215285799E-18</v>
      </c>
      <c r="D782" s="41">
        <v>3.0099231854201499E-17</v>
      </c>
      <c r="E782" s="17" t="s">
        <v>53942</v>
      </c>
      <c r="F782" s="2"/>
      <c r="G782" s="2"/>
      <c r="H782" s="2"/>
      <c r="I782" s="2"/>
      <c r="J782" s="2"/>
      <c r="K782" s="2"/>
      <c r="L782" s="2"/>
      <c r="M782" s="2"/>
      <c r="N782" s="2"/>
      <c r="O782" s="2"/>
      <c r="P782" s="2"/>
      <c r="Q782" s="2"/>
      <c r="R782" s="2"/>
      <c r="S782" s="2"/>
      <c r="T782" s="2"/>
      <c r="U782" s="2"/>
      <c r="V782" s="2"/>
      <c r="W782" s="2"/>
      <c r="X782" s="2"/>
      <c r="Y782" s="2"/>
      <c r="Z782" s="2"/>
    </row>
    <row r="783" spans="1:26" ht="13" x14ac:dyDescent="0.15">
      <c r="A783" s="11" t="s">
        <v>2563</v>
      </c>
      <c r="B783" s="37">
        <v>0.21893541441421999</v>
      </c>
      <c r="C783" s="41">
        <v>2.0713165976263401E-15</v>
      </c>
      <c r="D783" s="41">
        <v>3.3084161259888999E-14</v>
      </c>
      <c r="E783" s="17" t="s">
        <v>53942</v>
      </c>
      <c r="F783" s="2"/>
      <c r="G783" s="2"/>
      <c r="H783" s="2"/>
      <c r="I783" s="2"/>
      <c r="J783" s="2"/>
      <c r="K783" s="2"/>
      <c r="L783" s="2"/>
      <c r="M783" s="2"/>
      <c r="N783" s="2"/>
      <c r="O783" s="2"/>
      <c r="P783" s="2"/>
      <c r="Q783" s="2"/>
      <c r="R783" s="2"/>
      <c r="S783" s="2"/>
      <c r="T783" s="2"/>
      <c r="U783" s="2"/>
      <c r="V783" s="2"/>
      <c r="W783" s="2"/>
      <c r="X783" s="2"/>
      <c r="Y783" s="2"/>
      <c r="Z783" s="2"/>
    </row>
    <row r="784" spans="1:26" ht="13" x14ac:dyDescent="0.15">
      <c r="A784" s="11" t="s">
        <v>2565</v>
      </c>
      <c r="B784" s="37">
        <v>-0.13180077716493599</v>
      </c>
      <c r="C784" s="41">
        <v>2.1293288838250702E-6</v>
      </c>
      <c r="D784" s="41">
        <v>1.16571733809406E-5</v>
      </c>
      <c r="E784" s="17" t="s">
        <v>53942</v>
      </c>
      <c r="F784" s="2"/>
      <c r="G784" s="2"/>
      <c r="H784" s="2"/>
      <c r="I784" s="2"/>
      <c r="J784" s="2"/>
      <c r="K784" s="2"/>
      <c r="L784" s="2"/>
      <c r="M784" s="2"/>
      <c r="N784" s="2"/>
      <c r="O784" s="2"/>
      <c r="P784" s="2"/>
      <c r="Q784" s="2"/>
      <c r="R784" s="2"/>
      <c r="S784" s="2"/>
      <c r="T784" s="2"/>
      <c r="U784" s="2"/>
      <c r="V784" s="2"/>
      <c r="W784" s="2"/>
      <c r="X784" s="2"/>
      <c r="Y784" s="2"/>
      <c r="Z784" s="2"/>
    </row>
    <row r="785" spans="1:26" ht="13" x14ac:dyDescent="0.15">
      <c r="A785" s="11" t="s">
        <v>2568</v>
      </c>
      <c r="B785" s="37">
        <v>0.24122576870804899</v>
      </c>
      <c r="C785" s="41">
        <v>1.80927142254319E-18</v>
      </c>
      <c r="D785" s="41">
        <v>4.0544113950770598E-17</v>
      </c>
      <c r="E785" s="17" t="s">
        <v>53942</v>
      </c>
      <c r="F785" s="2"/>
      <c r="G785" s="2"/>
      <c r="H785" s="2"/>
      <c r="I785" s="2"/>
      <c r="J785" s="2"/>
      <c r="K785" s="2"/>
      <c r="L785" s="2"/>
      <c r="M785" s="2"/>
      <c r="N785" s="2"/>
      <c r="O785" s="2"/>
      <c r="P785" s="2"/>
      <c r="Q785" s="2"/>
      <c r="R785" s="2"/>
      <c r="S785" s="2"/>
      <c r="T785" s="2"/>
      <c r="U785" s="2"/>
      <c r="V785" s="2"/>
      <c r="W785" s="2"/>
      <c r="X785" s="2"/>
      <c r="Y785" s="2"/>
      <c r="Z785" s="2"/>
    </row>
    <row r="786" spans="1:26" ht="13" x14ac:dyDescent="0.15">
      <c r="A786" s="11" t="s">
        <v>2571</v>
      </c>
      <c r="B786" s="37">
        <v>0.170680128262689</v>
      </c>
      <c r="C786" s="41">
        <v>7.3839672432226605E-10</v>
      </c>
      <c r="D786" s="41">
        <v>6.2947779401901101E-9</v>
      </c>
      <c r="E786" s="17" t="s">
        <v>53942</v>
      </c>
      <c r="F786" s="2"/>
      <c r="G786" s="2"/>
      <c r="H786" s="2"/>
      <c r="I786" s="2"/>
      <c r="J786" s="2"/>
      <c r="K786" s="2"/>
      <c r="L786" s="2"/>
      <c r="M786" s="2"/>
      <c r="N786" s="2"/>
      <c r="O786" s="2"/>
      <c r="P786" s="2"/>
      <c r="Q786" s="2"/>
      <c r="R786" s="2"/>
      <c r="S786" s="2"/>
      <c r="T786" s="2"/>
      <c r="U786" s="2"/>
      <c r="V786" s="2"/>
      <c r="W786" s="2"/>
      <c r="X786" s="2"/>
      <c r="Y786" s="2"/>
      <c r="Z786" s="2"/>
    </row>
    <row r="787" spans="1:26" ht="13" x14ac:dyDescent="0.15">
      <c r="A787" s="11" t="s">
        <v>2574</v>
      </c>
      <c r="B787" s="37">
        <v>0.146860376857472</v>
      </c>
      <c r="C787" s="41">
        <v>1.2361916034016601E-7</v>
      </c>
      <c r="D787" s="41">
        <v>8.2233615356719201E-7</v>
      </c>
      <c r="E787" s="17" t="s">
        <v>53942</v>
      </c>
      <c r="F787" s="2"/>
      <c r="G787" s="2"/>
      <c r="H787" s="2"/>
      <c r="I787" s="2"/>
      <c r="J787" s="2"/>
      <c r="K787" s="2"/>
      <c r="L787" s="2"/>
      <c r="M787" s="2"/>
      <c r="N787" s="2"/>
      <c r="O787" s="2"/>
      <c r="P787" s="2"/>
      <c r="Q787" s="2"/>
      <c r="R787" s="2"/>
      <c r="S787" s="2"/>
      <c r="T787" s="2"/>
      <c r="U787" s="2"/>
      <c r="V787" s="2"/>
      <c r="W787" s="2"/>
      <c r="X787" s="2"/>
      <c r="Y787" s="2"/>
      <c r="Z787" s="2"/>
    </row>
    <row r="788" spans="1:26" ht="13" x14ac:dyDescent="0.15">
      <c r="A788" s="11" t="s">
        <v>2577</v>
      </c>
      <c r="B788" s="37">
        <v>0.105114346102339</v>
      </c>
      <c r="C788" s="41">
        <v>1.6012480602860301E-4</v>
      </c>
      <c r="D788" s="41">
        <v>6.1735120838879399E-4</v>
      </c>
      <c r="E788" s="17" t="s">
        <v>53942</v>
      </c>
      <c r="F788" s="2"/>
      <c r="G788" s="2"/>
      <c r="H788" s="2"/>
      <c r="I788" s="2"/>
      <c r="J788" s="2"/>
      <c r="K788" s="2"/>
      <c r="L788" s="2"/>
      <c r="M788" s="2"/>
      <c r="N788" s="2"/>
      <c r="O788" s="2"/>
      <c r="P788" s="2"/>
      <c r="Q788" s="2"/>
      <c r="R788" s="2"/>
      <c r="S788" s="2"/>
      <c r="T788" s="2"/>
      <c r="U788" s="2"/>
      <c r="V788" s="2"/>
      <c r="W788" s="2"/>
      <c r="X788" s="2"/>
      <c r="Y788" s="2"/>
      <c r="Z788" s="2"/>
    </row>
    <row r="789" spans="1:26" ht="13" x14ac:dyDescent="0.15">
      <c r="A789" s="11" t="s">
        <v>2580</v>
      </c>
      <c r="B789" s="37">
        <v>0.258139657106075</v>
      </c>
      <c r="C789" s="41">
        <v>5.2359705273144699E-21</v>
      </c>
      <c r="D789" s="41">
        <v>1.47776372067021E-19</v>
      </c>
      <c r="E789" s="17" t="s">
        <v>53942</v>
      </c>
      <c r="F789" s="2"/>
      <c r="G789" s="2"/>
      <c r="H789" s="2"/>
      <c r="I789" s="2"/>
      <c r="J789" s="2"/>
      <c r="K789" s="2"/>
      <c r="L789" s="2"/>
      <c r="M789" s="2"/>
      <c r="N789" s="2"/>
      <c r="O789" s="2"/>
      <c r="P789" s="2"/>
      <c r="Q789" s="2"/>
      <c r="R789" s="2"/>
      <c r="S789" s="2"/>
      <c r="T789" s="2"/>
      <c r="U789" s="2"/>
      <c r="V789" s="2"/>
      <c r="W789" s="2"/>
      <c r="X789" s="2"/>
      <c r="Y789" s="2"/>
      <c r="Z789" s="2"/>
    </row>
    <row r="790" spans="1:26" ht="13" x14ac:dyDescent="0.15">
      <c r="A790" s="11" t="s">
        <v>2582</v>
      </c>
      <c r="B790" s="37">
        <v>0.30684474827372898</v>
      </c>
      <c r="C790" s="41">
        <v>2.03283339882883E-29</v>
      </c>
      <c r="D790" s="41">
        <v>1.44132846107205E-27</v>
      </c>
      <c r="E790" s="17" t="s">
        <v>53942</v>
      </c>
      <c r="F790" s="2"/>
      <c r="G790" s="2"/>
      <c r="H790" s="2"/>
      <c r="I790" s="2"/>
      <c r="J790" s="2"/>
      <c r="K790" s="2"/>
      <c r="L790" s="2"/>
      <c r="M790" s="2"/>
      <c r="N790" s="2"/>
      <c r="O790" s="2"/>
      <c r="P790" s="2"/>
      <c r="Q790" s="2"/>
      <c r="R790" s="2"/>
      <c r="S790" s="2"/>
      <c r="T790" s="2"/>
      <c r="U790" s="2"/>
      <c r="V790" s="2"/>
      <c r="W790" s="2"/>
      <c r="X790" s="2"/>
      <c r="Y790" s="2"/>
      <c r="Z790" s="2"/>
    </row>
    <row r="791" spans="1:26" ht="13" x14ac:dyDescent="0.15">
      <c r="A791" s="11" t="s">
        <v>2585</v>
      </c>
      <c r="B791" s="37">
        <v>2.9477054309991702E-2</v>
      </c>
      <c r="C791" s="41">
        <v>0.29103126236662302</v>
      </c>
      <c r="D791" s="41">
        <v>0.413907964628069</v>
      </c>
      <c r="E791" s="17" t="s">
        <v>53941</v>
      </c>
      <c r="F791" s="2"/>
      <c r="G791" s="2"/>
      <c r="H791" s="2"/>
      <c r="I791" s="2"/>
      <c r="J791" s="2"/>
      <c r="K791" s="2"/>
      <c r="L791" s="2"/>
      <c r="M791" s="2"/>
      <c r="N791" s="2"/>
      <c r="O791" s="2"/>
      <c r="P791" s="2"/>
      <c r="Q791" s="2"/>
      <c r="R791" s="2"/>
      <c r="S791" s="2"/>
      <c r="T791" s="2"/>
      <c r="U791" s="2"/>
      <c r="V791" s="2"/>
      <c r="W791" s="2"/>
      <c r="X791" s="2"/>
      <c r="Y791" s="2"/>
      <c r="Z791" s="2"/>
    </row>
    <row r="792" spans="1:26" ht="13" x14ac:dyDescent="0.15">
      <c r="A792" s="11" t="s">
        <v>2588</v>
      </c>
      <c r="B792" s="37">
        <v>0.15659385022265099</v>
      </c>
      <c r="C792" s="41">
        <v>1.67320100845848E-8</v>
      </c>
      <c r="D792" s="41">
        <v>1.2282816493911099E-7</v>
      </c>
      <c r="E792" s="17" t="s">
        <v>53942</v>
      </c>
      <c r="F792" s="2"/>
      <c r="G792" s="2"/>
      <c r="H792" s="2"/>
      <c r="I792" s="2"/>
      <c r="J792" s="2"/>
      <c r="K792" s="2"/>
      <c r="L792" s="2"/>
      <c r="M792" s="2"/>
      <c r="N792" s="2"/>
      <c r="O792" s="2"/>
      <c r="P792" s="2"/>
      <c r="Q792" s="2"/>
      <c r="R792" s="2"/>
      <c r="S792" s="2"/>
      <c r="T792" s="2"/>
      <c r="U792" s="2"/>
      <c r="V792" s="2"/>
      <c r="W792" s="2"/>
      <c r="X792" s="2"/>
      <c r="Y792" s="2"/>
      <c r="Z792" s="2"/>
    </row>
    <row r="793" spans="1:26" ht="13" x14ac:dyDescent="0.15">
      <c r="A793" s="11" t="s">
        <v>2591</v>
      </c>
      <c r="B793" s="37">
        <v>-0.131647074157689</v>
      </c>
      <c r="C793" s="41">
        <v>2.1887299751687001E-6</v>
      </c>
      <c r="D793" s="41">
        <v>1.1959845935743301E-5</v>
      </c>
      <c r="E793" s="17" t="s">
        <v>53942</v>
      </c>
      <c r="F793" s="2"/>
      <c r="G793" s="2"/>
      <c r="H793" s="2"/>
      <c r="I793" s="2"/>
      <c r="J793" s="2"/>
      <c r="K793" s="2"/>
      <c r="L793" s="2"/>
      <c r="M793" s="2"/>
      <c r="N793" s="2"/>
      <c r="O793" s="2"/>
      <c r="P793" s="2"/>
      <c r="Q793" s="2"/>
      <c r="R793" s="2"/>
      <c r="S793" s="2"/>
      <c r="T793" s="2"/>
      <c r="U793" s="2"/>
      <c r="V793" s="2"/>
      <c r="W793" s="2"/>
      <c r="X793" s="2"/>
      <c r="Y793" s="2"/>
      <c r="Z793" s="2"/>
    </row>
    <row r="794" spans="1:26" ht="13" x14ac:dyDescent="0.15">
      <c r="A794" s="11" t="s">
        <v>2594</v>
      </c>
      <c r="B794" s="37">
        <v>-8.6797156932610503E-2</v>
      </c>
      <c r="C794" s="41">
        <v>1.8440720548391601E-3</v>
      </c>
      <c r="D794" s="41">
        <v>5.49253838464902E-3</v>
      </c>
      <c r="E794" s="17" t="s">
        <v>53942</v>
      </c>
      <c r="F794" s="2"/>
      <c r="G794" s="2"/>
      <c r="H794" s="2"/>
      <c r="I794" s="2"/>
      <c r="J794" s="2"/>
      <c r="K794" s="2"/>
      <c r="L794" s="2"/>
      <c r="M794" s="2"/>
      <c r="N794" s="2"/>
      <c r="O794" s="2"/>
      <c r="P794" s="2"/>
      <c r="Q794" s="2"/>
      <c r="R794" s="2"/>
      <c r="S794" s="2"/>
      <c r="T794" s="2"/>
      <c r="U794" s="2"/>
      <c r="V794" s="2"/>
      <c r="W794" s="2"/>
      <c r="X794" s="2"/>
      <c r="Y794" s="2"/>
      <c r="Z794" s="2"/>
    </row>
    <row r="795" spans="1:26" ht="13" x14ac:dyDescent="0.15">
      <c r="A795" s="11" t="s">
        <v>2596</v>
      </c>
      <c r="B795" s="37">
        <v>-0.183404623453994</v>
      </c>
      <c r="C795" s="41">
        <v>3.4876807093217399E-11</v>
      </c>
      <c r="D795" s="41">
        <v>3.4840851621987302E-10</v>
      </c>
      <c r="E795" s="17" t="s">
        <v>53942</v>
      </c>
      <c r="F795" s="2"/>
      <c r="G795" s="2"/>
      <c r="H795" s="2"/>
      <c r="I795" s="2"/>
      <c r="J795" s="2"/>
      <c r="K795" s="2"/>
      <c r="L795" s="2"/>
      <c r="M795" s="2"/>
      <c r="N795" s="2"/>
      <c r="O795" s="2"/>
      <c r="P795" s="2"/>
      <c r="Q795" s="2"/>
      <c r="R795" s="2"/>
      <c r="S795" s="2"/>
      <c r="T795" s="2"/>
      <c r="U795" s="2"/>
      <c r="V795" s="2"/>
      <c r="W795" s="2"/>
      <c r="X795" s="2"/>
      <c r="Y795" s="2"/>
      <c r="Z795" s="2"/>
    </row>
    <row r="796" spans="1:26" ht="13" x14ac:dyDescent="0.15">
      <c r="A796" s="11" t="s">
        <v>2599</v>
      </c>
      <c r="B796" s="37">
        <v>-0.49274655410146501</v>
      </c>
      <c r="C796" s="41">
        <v>1.4722472402204099E-79</v>
      </c>
      <c r="D796" s="41">
        <v>7.1330378788679196E-77</v>
      </c>
      <c r="E796" s="17" t="s">
        <v>53942</v>
      </c>
      <c r="F796" s="2"/>
      <c r="G796" s="2"/>
      <c r="H796" s="2"/>
      <c r="I796" s="2"/>
      <c r="J796" s="2"/>
      <c r="K796" s="2"/>
      <c r="L796" s="2"/>
      <c r="M796" s="2"/>
      <c r="N796" s="2"/>
      <c r="O796" s="2"/>
      <c r="P796" s="2"/>
      <c r="Q796" s="2"/>
      <c r="R796" s="2"/>
      <c r="S796" s="2"/>
      <c r="T796" s="2"/>
      <c r="U796" s="2"/>
      <c r="V796" s="2"/>
      <c r="W796" s="2"/>
      <c r="X796" s="2"/>
      <c r="Y796" s="2"/>
      <c r="Z796" s="2"/>
    </row>
    <row r="797" spans="1:26" ht="13" x14ac:dyDescent="0.15">
      <c r="A797" s="11" t="s">
        <v>2602</v>
      </c>
      <c r="B797" s="37">
        <v>-0.458987459005743</v>
      </c>
      <c r="C797" s="41">
        <v>5.9739670707271598E-68</v>
      </c>
      <c r="D797" s="41">
        <v>1.9295913638448699E-65</v>
      </c>
      <c r="E797" s="17" t="s">
        <v>53942</v>
      </c>
      <c r="F797" s="2"/>
      <c r="G797" s="2"/>
      <c r="H797" s="2"/>
      <c r="I797" s="2"/>
      <c r="J797" s="2"/>
      <c r="K797" s="2"/>
      <c r="L797" s="2"/>
      <c r="M797" s="2"/>
      <c r="N797" s="2"/>
      <c r="O797" s="2"/>
      <c r="P797" s="2"/>
      <c r="Q797" s="2"/>
      <c r="R797" s="2"/>
      <c r="S797" s="2"/>
      <c r="T797" s="2"/>
      <c r="U797" s="2"/>
      <c r="V797" s="2"/>
      <c r="W797" s="2"/>
      <c r="X797" s="2"/>
      <c r="Y797" s="2"/>
      <c r="Z797" s="2"/>
    </row>
    <row r="798" spans="1:26" ht="13" x14ac:dyDescent="0.15">
      <c r="A798" s="11" t="s">
        <v>2605</v>
      </c>
      <c r="B798" s="37">
        <v>-0.17807311662383199</v>
      </c>
      <c r="C798" s="41">
        <v>1.2878284024974899E-10</v>
      </c>
      <c r="D798" s="41">
        <v>1.1999093480962201E-9</v>
      </c>
      <c r="E798" s="17" t="s">
        <v>53942</v>
      </c>
      <c r="F798" s="2"/>
      <c r="G798" s="2"/>
      <c r="H798" s="2"/>
      <c r="I798" s="2"/>
      <c r="J798" s="2"/>
      <c r="K798" s="2"/>
      <c r="L798" s="2"/>
      <c r="M798" s="2"/>
      <c r="N798" s="2"/>
      <c r="O798" s="2"/>
      <c r="P798" s="2"/>
      <c r="Q798" s="2"/>
      <c r="R798" s="2"/>
      <c r="S798" s="2"/>
      <c r="T798" s="2"/>
      <c r="U798" s="2"/>
      <c r="V798" s="2"/>
      <c r="W798" s="2"/>
      <c r="X798" s="2"/>
      <c r="Y798" s="2"/>
      <c r="Z798" s="2"/>
    </row>
    <row r="799" spans="1:26" ht="13" x14ac:dyDescent="0.15">
      <c r="A799" s="11" t="s">
        <v>2607</v>
      </c>
      <c r="B799" s="37">
        <v>-7.7937959523508099E-2</v>
      </c>
      <c r="C799" s="41">
        <v>5.1840692663310999E-3</v>
      </c>
      <c r="D799" s="41">
        <v>1.3762638682396799E-2</v>
      </c>
      <c r="E799" s="17" t="s">
        <v>53942</v>
      </c>
      <c r="F799" s="2"/>
      <c r="G799" s="2"/>
      <c r="H799" s="2"/>
      <c r="I799" s="2"/>
      <c r="J799" s="2"/>
      <c r="K799" s="2"/>
      <c r="L799" s="2"/>
      <c r="M799" s="2"/>
      <c r="N799" s="2"/>
      <c r="O799" s="2"/>
      <c r="P799" s="2"/>
      <c r="Q799" s="2"/>
      <c r="R799" s="2"/>
      <c r="S799" s="2"/>
      <c r="T799" s="2"/>
      <c r="U799" s="2"/>
      <c r="V799" s="2"/>
      <c r="W799" s="2"/>
      <c r="X799" s="2"/>
      <c r="Y799" s="2"/>
      <c r="Z799" s="2"/>
    </row>
    <row r="800" spans="1:26" ht="13" x14ac:dyDescent="0.15">
      <c r="A800" s="11" t="s">
        <v>2610</v>
      </c>
      <c r="B800" s="37">
        <v>0.230578103946219</v>
      </c>
      <c r="C800" s="41">
        <v>5.7371288251182195E-17</v>
      </c>
      <c r="D800" s="41">
        <v>1.0690918906806799E-15</v>
      </c>
      <c r="E800" s="17" t="s">
        <v>53942</v>
      </c>
      <c r="F800" s="2"/>
      <c r="G800" s="2"/>
      <c r="H800" s="2"/>
      <c r="I800" s="2"/>
      <c r="J800" s="2"/>
      <c r="K800" s="2"/>
      <c r="L800" s="2"/>
      <c r="M800" s="2"/>
      <c r="N800" s="2"/>
      <c r="O800" s="2"/>
      <c r="P800" s="2"/>
      <c r="Q800" s="2"/>
      <c r="R800" s="2"/>
      <c r="S800" s="2"/>
      <c r="T800" s="2"/>
      <c r="U800" s="2"/>
      <c r="V800" s="2"/>
      <c r="W800" s="2"/>
      <c r="X800" s="2"/>
      <c r="Y800" s="2"/>
      <c r="Z800" s="2"/>
    </row>
    <row r="801" spans="1:26" ht="13" x14ac:dyDescent="0.15">
      <c r="A801" s="11" t="s">
        <v>2613</v>
      </c>
      <c r="B801" s="37">
        <v>0.25743738253685899</v>
      </c>
      <c r="C801" s="41">
        <v>6.7330113553543999E-21</v>
      </c>
      <c r="D801" s="41">
        <v>1.88200615480915E-19</v>
      </c>
      <c r="E801" s="17" t="s">
        <v>53942</v>
      </c>
      <c r="F801" s="2"/>
      <c r="G801" s="2"/>
      <c r="H801" s="2"/>
      <c r="I801" s="2"/>
      <c r="J801" s="2"/>
      <c r="K801" s="2"/>
      <c r="L801" s="2"/>
      <c r="M801" s="2"/>
      <c r="N801" s="2"/>
      <c r="O801" s="2"/>
      <c r="P801" s="2"/>
      <c r="Q801" s="2"/>
      <c r="R801" s="2"/>
      <c r="S801" s="2"/>
      <c r="T801" s="2"/>
      <c r="U801" s="2"/>
      <c r="V801" s="2"/>
      <c r="W801" s="2"/>
      <c r="X801" s="2"/>
      <c r="Y801" s="2"/>
      <c r="Z801" s="2"/>
    </row>
    <row r="802" spans="1:26" ht="13" x14ac:dyDescent="0.15">
      <c r="A802" s="11" t="s">
        <v>2616</v>
      </c>
      <c r="B802" s="37">
        <v>0.187104250604649</v>
      </c>
      <c r="C802" s="41">
        <v>1.37643848308098E-11</v>
      </c>
      <c r="D802" s="41">
        <v>1.4445150434355201E-10</v>
      </c>
      <c r="E802" s="17" t="s">
        <v>53942</v>
      </c>
      <c r="F802" s="2"/>
      <c r="G802" s="2"/>
      <c r="H802" s="2"/>
      <c r="I802" s="2"/>
      <c r="J802" s="2"/>
      <c r="K802" s="2"/>
      <c r="L802" s="2"/>
      <c r="M802" s="2"/>
      <c r="N802" s="2"/>
      <c r="O802" s="2"/>
      <c r="P802" s="2"/>
      <c r="Q802" s="2"/>
      <c r="R802" s="2"/>
      <c r="S802" s="2"/>
      <c r="T802" s="2"/>
      <c r="U802" s="2"/>
      <c r="V802" s="2"/>
      <c r="W802" s="2"/>
      <c r="X802" s="2"/>
      <c r="Y802" s="2"/>
      <c r="Z802" s="2"/>
    </row>
    <row r="803" spans="1:26" ht="13" x14ac:dyDescent="0.15">
      <c r="A803" s="11" t="s">
        <v>2619</v>
      </c>
      <c r="B803" s="37">
        <v>-0.28658136401262402</v>
      </c>
      <c r="C803" s="41">
        <v>1.02626663229441E-25</v>
      </c>
      <c r="D803" s="41">
        <v>4.8907493443931997E-24</v>
      </c>
      <c r="E803" s="17" t="s">
        <v>53942</v>
      </c>
      <c r="F803" s="2"/>
      <c r="G803" s="2"/>
      <c r="H803" s="2"/>
      <c r="I803" s="2"/>
      <c r="J803" s="2"/>
      <c r="K803" s="2"/>
      <c r="L803" s="2"/>
      <c r="M803" s="2"/>
      <c r="N803" s="2"/>
      <c r="O803" s="2"/>
      <c r="P803" s="2"/>
      <c r="Q803" s="2"/>
      <c r="R803" s="2"/>
      <c r="S803" s="2"/>
      <c r="T803" s="2"/>
      <c r="U803" s="2"/>
      <c r="V803" s="2"/>
      <c r="W803" s="2"/>
      <c r="X803" s="2"/>
      <c r="Y803" s="2"/>
      <c r="Z803" s="2"/>
    </row>
    <row r="804" spans="1:26" ht="13" x14ac:dyDescent="0.15">
      <c r="A804" s="11" t="s">
        <v>2622</v>
      </c>
      <c r="B804" s="37">
        <v>1.07166301447836E-2</v>
      </c>
      <c r="C804" s="41">
        <v>0.70113032609536496</v>
      </c>
      <c r="D804" s="41">
        <v>0.78967450227698799</v>
      </c>
      <c r="E804" s="17" t="s">
        <v>53941</v>
      </c>
      <c r="F804" s="2"/>
      <c r="G804" s="2"/>
      <c r="H804" s="2"/>
      <c r="I804" s="2"/>
      <c r="J804" s="2"/>
      <c r="K804" s="2"/>
      <c r="L804" s="2"/>
      <c r="M804" s="2"/>
      <c r="N804" s="2"/>
      <c r="O804" s="2"/>
      <c r="P804" s="2"/>
      <c r="Q804" s="2"/>
      <c r="R804" s="2"/>
      <c r="S804" s="2"/>
      <c r="T804" s="2"/>
      <c r="U804" s="2"/>
      <c r="V804" s="2"/>
      <c r="W804" s="2"/>
      <c r="X804" s="2"/>
      <c r="Y804" s="2"/>
      <c r="Z804" s="2"/>
    </row>
    <row r="805" spans="1:26" ht="13" x14ac:dyDescent="0.15">
      <c r="A805" s="11" t="s">
        <v>2624</v>
      </c>
      <c r="B805" s="37">
        <v>-9.7056960263504494E-2</v>
      </c>
      <c r="C805" s="41">
        <v>4.9391855068800299E-4</v>
      </c>
      <c r="D805" s="41">
        <v>1.69119107991757E-3</v>
      </c>
      <c r="E805" s="17" t="s">
        <v>53942</v>
      </c>
      <c r="F805" s="2"/>
      <c r="G805" s="2"/>
      <c r="H805" s="2"/>
      <c r="I805" s="2"/>
      <c r="J805" s="2"/>
      <c r="K805" s="2"/>
      <c r="L805" s="2"/>
      <c r="M805" s="2"/>
      <c r="N805" s="2"/>
      <c r="O805" s="2"/>
      <c r="P805" s="2"/>
      <c r="Q805" s="2"/>
      <c r="R805" s="2"/>
      <c r="S805" s="2"/>
      <c r="T805" s="2"/>
      <c r="U805" s="2"/>
      <c r="V805" s="2"/>
      <c r="W805" s="2"/>
      <c r="X805" s="2"/>
      <c r="Y805" s="2"/>
      <c r="Z805" s="2"/>
    </row>
    <row r="806" spans="1:26" ht="13" x14ac:dyDescent="0.15">
      <c r="A806" s="11" t="s">
        <v>2627</v>
      </c>
      <c r="B806" s="37">
        <v>-0.21420847887324199</v>
      </c>
      <c r="C806" s="41">
        <v>8.3931684738999802E-15</v>
      </c>
      <c r="D806" s="41">
        <v>1.2512277309552399E-13</v>
      </c>
      <c r="E806" s="17" t="s">
        <v>53942</v>
      </c>
      <c r="F806" s="2"/>
      <c r="G806" s="2"/>
      <c r="H806" s="2"/>
      <c r="I806" s="2"/>
      <c r="J806" s="2"/>
      <c r="K806" s="2"/>
      <c r="L806" s="2"/>
      <c r="M806" s="2"/>
      <c r="N806" s="2"/>
      <c r="O806" s="2"/>
      <c r="P806" s="2"/>
      <c r="Q806" s="2"/>
      <c r="R806" s="2"/>
      <c r="S806" s="2"/>
      <c r="T806" s="2"/>
      <c r="U806" s="2"/>
      <c r="V806" s="2"/>
      <c r="W806" s="2"/>
      <c r="X806" s="2"/>
      <c r="Y806" s="2"/>
      <c r="Z806" s="2"/>
    </row>
    <row r="807" spans="1:26" ht="13" x14ac:dyDescent="0.15">
      <c r="A807" s="11" t="s">
        <v>2630</v>
      </c>
      <c r="B807" s="37">
        <v>0.19077257094188599</v>
      </c>
      <c r="C807" s="41">
        <v>5.3724587137712397E-12</v>
      </c>
      <c r="D807" s="41">
        <v>5.8275139854227696E-11</v>
      </c>
      <c r="E807" s="17" t="s">
        <v>53942</v>
      </c>
      <c r="F807" s="2"/>
      <c r="G807" s="2"/>
      <c r="H807" s="2"/>
      <c r="I807" s="2"/>
      <c r="J807" s="2"/>
      <c r="K807" s="2"/>
      <c r="L807" s="2"/>
      <c r="M807" s="2"/>
      <c r="N807" s="2"/>
      <c r="O807" s="2"/>
      <c r="P807" s="2"/>
      <c r="Q807" s="2"/>
      <c r="R807" s="2"/>
      <c r="S807" s="2"/>
      <c r="T807" s="2"/>
      <c r="U807" s="2"/>
      <c r="V807" s="2"/>
      <c r="W807" s="2"/>
      <c r="X807" s="2"/>
      <c r="Y807" s="2"/>
      <c r="Z807" s="2"/>
    </row>
    <row r="808" spans="1:26" ht="13" x14ac:dyDescent="0.15">
      <c r="A808" s="11" t="s">
        <v>2632</v>
      </c>
      <c r="B808" s="37">
        <v>-0.21314904016396899</v>
      </c>
      <c r="C808" s="41">
        <v>1.14336447953748E-14</v>
      </c>
      <c r="D808" s="41">
        <v>1.6536122099579401E-13</v>
      </c>
      <c r="E808" s="17" t="s">
        <v>53942</v>
      </c>
      <c r="F808" s="2"/>
      <c r="G808" s="2"/>
      <c r="H808" s="2"/>
      <c r="I808" s="2"/>
      <c r="J808" s="2"/>
      <c r="K808" s="2"/>
      <c r="L808" s="2"/>
      <c r="M808" s="2"/>
      <c r="N808" s="2"/>
      <c r="O808" s="2"/>
      <c r="P808" s="2"/>
      <c r="Q808" s="2"/>
      <c r="R808" s="2"/>
      <c r="S808" s="2"/>
      <c r="T808" s="2"/>
      <c r="U808" s="2"/>
      <c r="V808" s="2"/>
      <c r="W808" s="2"/>
      <c r="X808" s="2"/>
      <c r="Y808" s="2"/>
      <c r="Z808" s="2"/>
    </row>
    <row r="809" spans="1:26" ht="13" x14ac:dyDescent="0.15">
      <c r="A809" s="11" t="s">
        <v>2634</v>
      </c>
      <c r="B809" s="37">
        <v>2.93819763366177E-2</v>
      </c>
      <c r="C809" s="41">
        <v>0.29259090853853698</v>
      </c>
      <c r="D809" s="41">
        <v>0.41538724512318898</v>
      </c>
      <c r="E809" s="17" t="s">
        <v>53941</v>
      </c>
      <c r="F809" s="2"/>
      <c r="G809" s="2"/>
      <c r="H809" s="2"/>
      <c r="I809" s="2"/>
      <c r="J809" s="2"/>
      <c r="K809" s="2"/>
      <c r="L809" s="2"/>
      <c r="M809" s="2"/>
      <c r="N809" s="2"/>
      <c r="O809" s="2"/>
      <c r="P809" s="2"/>
      <c r="Q809" s="2"/>
      <c r="R809" s="2"/>
      <c r="S809" s="2"/>
      <c r="T809" s="2"/>
      <c r="U809" s="2"/>
      <c r="V809" s="2"/>
      <c r="W809" s="2"/>
      <c r="X809" s="2"/>
      <c r="Y809" s="2"/>
      <c r="Z809" s="2"/>
    </row>
    <row r="810" spans="1:26" ht="13" x14ac:dyDescent="0.15">
      <c r="A810" s="11" t="s">
        <v>2637</v>
      </c>
      <c r="B810" s="37">
        <v>-0.198415143050999</v>
      </c>
      <c r="C810" s="41">
        <v>7.1196916541334705E-13</v>
      </c>
      <c r="D810" s="41">
        <v>8.4477320973738696E-12</v>
      </c>
      <c r="E810" s="17" t="s">
        <v>53942</v>
      </c>
      <c r="F810" s="2"/>
      <c r="G810" s="2"/>
      <c r="H810" s="2"/>
      <c r="I810" s="2"/>
      <c r="J810" s="2"/>
      <c r="K810" s="2"/>
      <c r="L810" s="2"/>
      <c r="M810" s="2"/>
      <c r="N810" s="2"/>
      <c r="O810" s="2"/>
      <c r="P810" s="2"/>
      <c r="Q810" s="2"/>
      <c r="R810" s="2"/>
      <c r="S810" s="2"/>
      <c r="T810" s="2"/>
      <c r="U810" s="2"/>
      <c r="V810" s="2"/>
      <c r="W810" s="2"/>
      <c r="X810" s="2"/>
      <c r="Y810" s="2"/>
      <c r="Z810" s="2"/>
    </row>
    <row r="811" spans="1:26" ht="13" x14ac:dyDescent="0.15">
      <c r="A811" s="11" t="s">
        <v>2638</v>
      </c>
      <c r="B811" s="37">
        <v>-6.7643234691265194E-2</v>
      </c>
      <c r="C811" s="41">
        <v>1.52991824986811E-2</v>
      </c>
      <c r="D811" s="41">
        <v>3.5820393784028098E-2</v>
      </c>
      <c r="E811" s="17" t="s">
        <v>53942</v>
      </c>
      <c r="F811" s="2"/>
      <c r="G811" s="2"/>
      <c r="H811" s="2"/>
      <c r="I811" s="2"/>
      <c r="J811" s="2"/>
      <c r="K811" s="2"/>
      <c r="L811" s="2"/>
      <c r="M811" s="2"/>
      <c r="N811" s="2"/>
      <c r="O811" s="2"/>
      <c r="P811" s="2"/>
      <c r="Q811" s="2"/>
      <c r="R811" s="2"/>
      <c r="S811" s="2"/>
      <c r="T811" s="2"/>
      <c r="U811" s="2"/>
      <c r="V811" s="2"/>
      <c r="W811" s="2"/>
      <c r="X811" s="2"/>
      <c r="Y811" s="2"/>
      <c r="Z811" s="2"/>
    </row>
    <row r="812" spans="1:26" ht="13" x14ac:dyDescent="0.15">
      <c r="A812" s="11" t="s">
        <v>2641</v>
      </c>
      <c r="B812" s="37">
        <v>0.19414746672865099</v>
      </c>
      <c r="C812" s="41">
        <v>2.2233459966708601E-12</v>
      </c>
      <c r="D812" s="41">
        <v>2.5148898102421001E-11</v>
      </c>
      <c r="E812" s="17" t="s">
        <v>53942</v>
      </c>
      <c r="F812" s="2"/>
      <c r="G812" s="2"/>
      <c r="H812" s="2"/>
      <c r="I812" s="2"/>
      <c r="J812" s="2"/>
      <c r="K812" s="2"/>
      <c r="L812" s="2"/>
      <c r="M812" s="2"/>
      <c r="N812" s="2"/>
      <c r="O812" s="2"/>
      <c r="P812" s="2"/>
      <c r="Q812" s="2"/>
      <c r="R812" s="2"/>
      <c r="S812" s="2"/>
      <c r="T812" s="2"/>
      <c r="U812" s="2"/>
      <c r="V812" s="2"/>
      <c r="W812" s="2"/>
      <c r="X812" s="2"/>
      <c r="Y812" s="2"/>
      <c r="Z812" s="2"/>
    </row>
    <row r="813" spans="1:26" ht="13" x14ac:dyDescent="0.15">
      <c r="A813" s="11" t="s">
        <v>2644</v>
      </c>
      <c r="B813" s="37">
        <v>-0.34469697192927101</v>
      </c>
      <c r="C813" s="41">
        <v>3.69877749317294E-37</v>
      </c>
      <c r="D813" s="41">
        <v>4.4801442386057199E-35</v>
      </c>
      <c r="E813" s="17" t="s">
        <v>53942</v>
      </c>
      <c r="F813" s="2"/>
      <c r="G813" s="2"/>
      <c r="H813" s="2"/>
      <c r="I813" s="2"/>
      <c r="J813" s="2"/>
      <c r="K813" s="2"/>
      <c r="L813" s="2"/>
      <c r="M813" s="2"/>
      <c r="N813" s="2"/>
      <c r="O813" s="2"/>
      <c r="P813" s="2"/>
      <c r="Q813" s="2"/>
      <c r="R813" s="2"/>
      <c r="S813" s="2"/>
      <c r="T813" s="2"/>
      <c r="U813" s="2"/>
      <c r="V813" s="2"/>
      <c r="W813" s="2"/>
      <c r="X813" s="2"/>
      <c r="Y813" s="2"/>
      <c r="Z813" s="2"/>
    </row>
    <row r="814" spans="1:26" ht="13" x14ac:dyDescent="0.15">
      <c r="A814" s="11" t="s">
        <v>2647</v>
      </c>
      <c r="B814" s="37">
        <v>-0.40699764576721797</v>
      </c>
      <c r="C814" s="41">
        <v>1.9158142208914501E-52</v>
      </c>
      <c r="D814" s="41">
        <v>4.28405533856265E-50</v>
      </c>
      <c r="E814" s="17" t="s">
        <v>53942</v>
      </c>
      <c r="F814" s="2"/>
      <c r="G814" s="2"/>
      <c r="H814" s="2"/>
      <c r="I814" s="2"/>
      <c r="J814" s="2"/>
      <c r="K814" s="2"/>
      <c r="L814" s="2"/>
      <c r="M814" s="2"/>
      <c r="N814" s="2"/>
      <c r="O814" s="2"/>
      <c r="P814" s="2"/>
      <c r="Q814" s="2"/>
      <c r="R814" s="2"/>
      <c r="S814" s="2"/>
      <c r="T814" s="2"/>
      <c r="U814" s="2"/>
      <c r="V814" s="2"/>
      <c r="W814" s="2"/>
      <c r="X814" s="2"/>
      <c r="Y814" s="2"/>
      <c r="Z814" s="2"/>
    </row>
    <row r="815" spans="1:26" ht="13" x14ac:dyDescent="0.15">
      <c r="A815" s="11" t="s">
        <v>2650</v>
      </c>
      <c r="B815" s="37">
        <v>-0.26960242993425698</v>
      </c>
      <c r="C815" s="41">
        <v>7.7440902387164095E-23</v>
      </c>
      <c r="D815" s="41">
        <v>2.6800083718986398E-21</v>
      </c>
      <c r="E815" s="17" t="s">
        <v>53942</v>
      </c>
      <c r="F815" s="2"/>
      <c r="G815" s="2"/>
      <c r="H815" s="2"/>
      <c r="I815" s="2"/>
      <c r="J815" s="2"/>
      <c r="K815" s="2"/>
      <c r="L815" s="2"/>
      <c r="M815" s="2"/>
      <c r="N815" s="2"/>
      <c r="O815" s="2"/>
      <c r="P815" s="2"/>
      <c r="Q815" s="2"/>
      <c r="R815" s="2"/>
      <c r="S815" s="2"/>
      <c r="T815" s="2"/>
      <c r="U815" s="2"/>
      <c r="V815" s="2"/>
      <c r="W815" s="2"/>
      <c r="X815" s="2"/>
      <c r="Y815" s="2"/>
      <c r="Z815" s="2"/>
    </row>
    <row r="816" spans="1:26" ht="13" x14ac:dyDescent="0.15">
      <c r="A816" s="11" t="s">
        <v>2653</v>
      </c>
      <c r="B816" s="37">
        <v>0.123646888767557</v>
      </c>
      <c r="C816" s="41">
        <v>8.7846496480684397E-6</v>
      </c>
      <c r="D816" s="41">
        <v>4.2703974125309301E-5</v>
      </c>
      <c r="E816" s="17" t="s">
        <v>53942</v>
      </c>
      <c r="F816" s="2"/>
      <c r="G816" s="2"/>
      <c r="H816" s="2"/>
      <c r="I816" s="2"/>
      <c r="J816" s="2"/>
      <c r="K816" s="2"/>
      <c r="L816" s="2"/>
      <c r="M816" s="2"/>
      <c r="N816" s="2"/>
      <c r="O816" s="2"/>
      <c r="P816" s="2"/>
      <c r="Q816" s="2"/>
      <c r="R816" s="2"/>
      <c r="S816" s="2"/>
      <c r="T816" s="2"/>
      <c r="U816" s="2"/>
      <c r="V816" s="2"/>
      <c r="W816" s="2"/>
      <c r="X816" s="2"/>
      <c r="Y816" s="2"/>
      <c r="Z816" s="2"/>
    </row>
    <row r="817" spans="1:26" ht="13" x14ac:dyDescent="0.15">
      <c r="A817" s="11" t="s">
        <v>2656</v>
      </c>
      <c r="B817" s="37">
        <v>2.8407682406342599E-3</v>
      </c>
      <c r="C817" s="41">
        <v>0.91896795106912599</v>
      </c>
      <c r="D817" s="41">
        <v>0.94753580308280905</v>
      </c>
      <c r="E817" s="17" t="s">
        <v>53941</v>
      </c>
      <c r="F817" s="2"/>
      <c r="G817" s="2"/>
      <c r="H817" s="2"/>
      <c r="I817" s="2"/>
      <c r="J817" s="2"/>
      <c r="K817" s="2"/>
      <c r="L817" s="2"/>
      <c r="M817" s="2"/>
      <c r="N817" s="2"/>
      <c r="O817" s="2"/>
      <c r="P817" s="2"/>
      <c r="Q817" s="2"/>
      <c r="R817" s="2"/>
      <c r="S817" s="2"/>
      <c r="T817" s="2"/>
      <c r="U817" s="2"/>
      <c r="V817" s="2"/>
      <c r="W817" s="2"/>
      <c r="X817" s="2"/>
      <c r="Y817" s="2"/>
      <c r="Z817" s="2"/>
    </row>
    <row r="818" spans="1:26" ht="13" x14ac:dyDescent="0.15">
      <c r="A818" s="11" t="s">
        <v>2658</v>
      </c>
      <c r="B818" s="37">
        <v>-0.112722552614059</v>
      </c>
      <c r="C818" s="41">
        <v>5.1275786502861502E-5</v>
      </c>
      <c r="D818" s="41">
        <v>2.1760395819535501E-4</v>
      </c>
      <c r="E818" s="17" t="s">
        <v>53942</v>
      </c>
      <c r="F818" s="2"/>
      <c r="G818" s="2"/>
      <c r="H818" s="2"/>
      <c r="I818" s="2"/>
      <c r="J818" s="2"/>
      <c r="K818" s="2"/>
      <c r="L818" s="2"/>
      <c r="M818" s="2"/>
      <c r="N818" s="2"/>
      <c r="O818" s="2"/>
      <c r="P818" s="2"/>
      <c r="Q818" s="2"/>
      <c r="R818" s="2"/>
      <c r="S818" s="2"/>
      <c r="T818" s="2"/>
      <c r="U818" s="2"/>
      <c r="V818" s="2"/>
      <c r="W818" s="2"/>
      <c r="X818" s="2"/>
      <c r="Y818" s="2"/>
      <c r="Z818" s="2"/>
    </row>
    <row r="819" spans="1:26" ht="13" x14ac:dyDescent="0.15">
      <c r="A819" s="11" t="s">
        <v>2661</v>
      </c>
      <c r="B819" s="37">
        <v>6.8338636339411896E-2</v>
      </c>
      <c r="C819" s="41">
        <v>1.4277340364251601E-2</v>
      </c>
      <c r="D819" s="41">
        <v>3.3715863882111799E-2</v>
      </c>
      <c r="E819" s="17" t="s">
        <v>53942</v>
      </c>
      <c r="F819" s="2"/>
      <c r="G819" s="2"/>
      <c r="H819" s="2"/>
      <c r="I819" s="2"/>
      <c r="J819" s="2"/>
      <c r="K819" s="2"/>
      <c r="L819" s="2"/>
      <c r="M819" s="2"/>
      <c r="N819" s="2"/>
      <c r="O819" s="2"/>
      <c r="P819" s="2"/>
      <c r="Q819" s="2"/>
      <c r="R819" s="2"/>
      <c r="S819" s="2"/>
      <c r="T819" s="2"/>
      <c r="U819" s="2"/>
      <c r="V819" s="2"/>
      <c r="W819" s="2"/>
      <c r="X819" s="2"/>
      <c r="Y819" s="2"/>
      <c r="Z819" s="2"/>
    </row>
    <row r="820" spans="1:26" ht="13" x14ac:dyDescent="0.15">
      <c r="A820" s="11" t="s">
        <v>2664</v>
      </c>
      <c r="B820" s="37">
        <v>0.16619097772258701</v>
      </c>
      <c r="C820" s="41">
        <v>2.0555236357218699E-9</v>
      </c>
      <c r="D820" s="41">
        <v>1.67848517107963E-8</v>
      </c>
      <c r="E820" s="17" t="s">
        <v>53942</v>
      </c>
      <c r="F820" s="2"/>
      <c r="G820" s="2"/>
      <c r="H820" s="2"/>
      <c r="I820" s="2"/>
      <c r="J820" s="2"/>
      <c r="K820" s="2"/>
      <c r="L820" s="2"/>
      <c r="M820" s="2"/>
      <c r="N820" s="2"/>
      <c r="O820" s="2"/>
      <c r="P820" s="2"/>
      <c r="Q820" s="2"/>
      <c r="R820" s="2"/>
      <c r="S820" s="2"/>
      <c r="T820" s="2"/>
      <c r="U820" s="2"/>
      <c r="V820" s="2"/>
      <c r="W820" s="2"/>
      <c r="X820" s="2"/>
      <c r="Y820" s="2"/>
      <c r="Z820" s="2"/>
    </row>
    <row r="821" spans="1:26" ht="13" x14ac:dyDescent="0.15">
      <c r="A821" s="11" t="s">
        <v>2667</v>
      </c>
      <c r="B821" s="37">
        <v>-0.13116455874293401</v>
      </c>
      <c r="C821" s="41">
        <v>2.3857102935001499E-6</v>
      </c>
      <c r="D821" s="41">
        <v>1.29631024732803E-5</v>
      </c>
      <c r="E821" s="17" t="s">
        <v>53942</v>
      </c>
      <c r="F821" s="2"/>
      <c r="G821" s="2"/>
      <c r="H821" s="2"/>
      <c r="I821" s="2"/>
      <c r="J821" s="2"/>
      <c r="K821" s="2"/>
      <c r="L821" s="2"/>
      <c r="M821" s="2"/>
      <c r="N821" s="2"/>
      <c r="O821" s="2"/>
      <c r="P821" s="2"/>
      <c r="Q821" s="2"/>
      <c r="R821" s="2"/>
      <c r="S821" s="2"/>
      <c r="T821" s="2"/>
      <c r="U821" s="2"/>
      <c r="V821" s="2"/>
      <c r="W821" s="2"/>
      <c r="X821" s="2"/>
      <c r="Y821" s="2"/>
      <c r="Z821" s="2"/>
    </row>
    <row r="822" spans="1:26" ht="13" x14ac:dyDescent="0.15">
      <c r="A822" s="11" t="s">
        <v>2670</v>
      </c>
      <c r="B822" s="37">
        <v>-0.21645615929956499</v>
      </c>
      <c r="C822" s="41">
        <v>4.3324851226267203E-15</v>
      </c>
      <c r="D822" s="41">
        <v>6.5939969903015105E-14</v>
      </c>
      <c r="E822" s="17" t="s">
        <v>53942</v>
      </c>
      <c r="F822" s="2"/>
      <c r="G822" s="2"/>
      <c r="H822" s="2"/>
      <c r="I822" s="2"/>
      <c r="J822" s="2"/>
      <c r="K822" s="2"/>
      <c r="L822" s="2"/>
      <c r="M822" s="2"/>
      <c r="N822" s="2"/>
      <c r="O822" s="2"/>
      <c r="P822" s="2"/>
      <c r="Q822" s="2"/>
      <c r="R822" s="2"/>
      <c r="S822" s="2"/>
      <c r="T822" s="2"/>
      <c r="U822" s="2"/>
      <c r="V822" s="2"/>
      <c r="W822" s="2"/>
      <c r="X822" s="2"/>
      <c r="Y822" s="2"/>
      <c r="Z822" s="2"/>
    </row>
    <row r="823" spans="1:26" ht="13" x14ac:dyDescent="0.15">
      <c r="A823" s="11" t="s">
        <v>2672</v>
      </c>
      <c r="B823" s="37">
        <v>-6.4755502611104299E-2</v>
      </c>
      <c r="C823" s="41">
        <v>2.0261948908883599E-2</v>
      </c>
      <c r="D823" s="41">
        <v>4.5730966986121599E-2</v>
      </c>
      <c r="E823" s="17" t="s">
        <v>53942</v>
      </c>
      <c r="F823" s="2"/>
      <c r="G823" s="2"/>
      <c r="H823" s="2"/>
      <c r="I823" s="2"/>
      <c r="J823" s="2"/>
      <c r="K823" s="2"/>
      <c r="L823" s="2"/>
      <c r="M823" s="2"/>
      <c r="N823" s="2"/>
      <c r="O823" s="2"/>
      <c r="P823" s="2"/>
      <c r="Q823" s="2"/>
      <c r="R823" s="2"/>
      <c r="S823" s="2"/>
      <c r="T823" s="2"/>
      <c r="U823" s="2"/>
      <c r="V823" s="2"/>
      <c r="W823" s="2"/>
      <c r="X823" s="2"/>
      <c r="Y823" s="2"/>
      <c r="Z823" s="2"/>
    </row>
    <row r="824" spans="1:26" ht="13" x14ac:dyDescent="0.15">
      <c r="A824" s="11" t="s">
        <v>2675</v>
      </c>
      <c r="B824" s="37">
        <v>-0.118772498965197</v>
      </c>
      <c r="C824" s="41">
        <v>1.96704027889036E-5</v>
      </c>
      <c r="D824" s="41">
        <v>9.0192209633032904E-5</v>
      </c>
      <c r="E824" s="17" t="s">
        <v>53942</v>
      </c>
      <c r="F824" s="2"/>
      <c r="G824" s="2"/>
      <c r="H824" s="2"/>
      <c r="I824" s="2"/>
      <c r="J824" s="2"/>
      <c r="K824" s="2"/>
      <c r="L824" s="2"/>
      <c r="M824" s="2"/>
      <c r="N824" s="2"/>
      <c r="O824" s="2"/>
      <c r="P824" s="2"/>
      <c r="Q824" s="2"/>
      <c r="R824" s="2"/>
      <c r="S824" s="2"/>
      <c r="T824" s="2"/>
      <c r="U824" s="2"/>
      <c r="V824" s="2"/>
      <c r="W824" s="2"/>
      <c r="X824" s="2"/>
      <c r="Y824" s="2"/>
      <c r="Z824" s="2"/>
    </row>
    <row r="825" spans="1:26" ht="13" x14ac:dyDescent="0.15">
      <c r="A825" s="11" t="s">
        <v>2678</v>
      </c>
      <c r="B825" s="37">
        <v>-8.1479120193109794E-2</v>
      </c>
      <c r="C825" s="41">
        <v>3.46908346996757E-3</v>
      </c>
      <c r="D825" s="41">
        <v>9.6688644747802005E-3</v>
      </c>
      <c r="E825" s="17" t="s">
        <v>53942</v>
      </c>
      <c r="F825" s="2"/>
      <c r="G825" s="2"/>
      <c r="H825" s="2"/>
      <c r="I825" s="2"/>
      <c r="J825" s="2"/>
      <c r="K825" s="2"/>
      <c r="L825" s="2"/>
      <c r="M825" s="2"/>
      <c r="N825" s="2"/>
      <c r="O825" s="2"/>
      <c r="P825" s="2"/>
      <c r="Q825" s="2"/>
      <c r="R825" s="2"/>
      <c r="S825" s="2"/>
      <c r="T825" s="2"/>
      <c r="U825" s="2"/>
      <c r="V825" s="2"/>
      <c r="W825" s="2"/>
      <c r="X825" s="2"/>
      <c r="Y825" s="2"/>
      <c r="Z825" s="2"/>
    </row>
    <row r="826" spans="1:26" ht="13" x14ac:dyDescent="0.15">
      <c r="A826" s="11" t="s">
        <v>2681</v>
      </c>
      <c r="B826" s="37">
        <v>-0.109252637705139</v>
      </c>
      <c r="C826" s="41">
        <v>8.6979151980735704E-5</v>
      </c>
      <c r="D826" s="41">
        <v>3.5512415001123402E-4</v>
      </c>
      <c r="E826" s="17" t="s">
        <v>53942</v>
      </c>
      <c r="F826" s="2"/>
      <c r="G826" s="2"/>
      <c r="H826" s="2"/>
      <c r="I826" s="2"/>
      <c r="J826" s="2"/>
      <c r="K826" s="2"/>
      <c r="L826" s="2"/>
      <c r="M826" s="2"/>
      <c r="N826" s="2"/>
      <c r="O826" s="2"/>
      <c r="P826" s="2"/>
      <c r="Q826" s="2"/>
      <c r="R826" s="2"/>
      <c r="S826" s="2"/>
      <c r="T826" s="2"/>
      <c r="U826" s="2"/>
      <c r="V826" s="2"/>
      <c r="W826" s="2"/>
      <c r="X826" s="2"/>
      <c r="Y826" s="2"/>
      <c r="Z826" s="2"/>
    </row>
    <row r="827" spans="1:26" ht="13" x14ac:dyDescent="0.15">
      <c r="A827" s="11" t="s">
        <v>2684</v>
      </c>
      <c r="B827" s="37">
        <v>5.9644157296632099E-3</v>
      </c>
      <c r="C827" s="41">
        <v>0.83085929679992099</v>
      </c>
      <c r="D827" s="41">
        <v>0.88149926123991595</v>
      </c>
      <c r="E827" s="17" t="s">
        <v>53941</v>
      </c>
      <c r="F827" s="2"/>
      <c r="G827" s="2"/>
      <c r="H827" s="2"/>
      <c r="I827" s="2"/>
      <c r="J827" s="2"/>
      <c r="K827" s="2"/>
      <c r="L827" s="2"/>
      <c r="M827" s="2"/>
      <c r="N827" s="2"/>
      <c r="O827" s="2"/>
      <c r="P827" s="2"/>
      <c r="Q827" s="2"/>
      <c r="R827" s="2"/>
      <c r="S827" s="2"/>
      <c r="T827" s="2"/>
      <c r="U827" s="2"/>
      <c r="V827" s="2"/>
      <c r="W827" s="2"/>
      <c r="X827" s="2"/>
      <c r="Y827" s="2"/>
      <c r="Z827" s="2"/>
    </row>
    <row r="828" spans="1:26" ht="13" x14ac:dyDescent="0.15">
      <c r="A828" s="11" t="s">
        <v>2687</v>
      </c>
      <c r="B828" s="37">
        <v>-6.0551206036969202E-2</v>
      </c>
      <c r="C828" s="41">
        <v>2.99726096904286E-2</v>
      </c>
      <c r="D828" s="41">
        <v>6.3785048587171198E-2</v>
      </c>
      <c r="E828" s="17" t="s">
        <v>53943</v>
      </c>
      <c r="F828" s="2"/>
      <c r="G828" s="2"/>
      <c r="H828" s="2"/>
      <c r="I828" s="2"/>
      <c r="J828" s="2"/>
      <c r="K828" s="2"/>
      <c r="L828" s="2"/>
      <c r="M828" s="2"/>
      <c r="N828" s="2"/>
      <c r="O828" s="2"/>
      <c r="P828" s="2"/>
      <c r="Q828" s="2"/>
      <c r="R828" s="2"/>
      <c r="S828" s="2"/>
      <c r="T828" s="2"/>
      <c r="U828" s="2"/>
      <c r="V828" s="2"/>
      <c r="W828" s="2"/>
      <c r="X828" s="2"/>
      <c r="Y828" s="2"/>
      <c r="Z828" s="2"/>
    </row>
    <row r="829" spans="1:26" ht="13" x14ac:dyDescent="0.15">
      <c r="A829" s="11" t="s">
        <v>2690</v>
      </c>
      <c r="B829" s="37">
        <v>-6.0938316576917E-2</v>
      </c>
      <c r="C829" s="41">
        <v>2.89362562724832E-2</v>
      </c>
      <c r="D829" s="41">
        <v>6.1896760106040297E-2</v>
      </c>
      <c r="E829" s="17" t="s">
        <v>53943</v>
      </c>
      <c r="F829" s="2"/>
      <c r="G829" s="2"/>
      <c r="H829" s="2"/>
      <c r="I829" s="2"/>
      <c r="J829" s="2"/>
      <c r="K829" s="2"/>
      <c r="L829" s="2"/>
      <c r="M829" s="2"/>
      <c r="N829" s="2"/>
      <c r="O829" s="2"/>
      <c r="P829" s="2"/>
      <c r="Q829" s="2"/>
      <c r="R829" s="2"/>
      <c r="S829" s="2"/>
      <c r="T829" s="2"/>
      <c r="U829" s="2"/>
      <c r="V829" s="2"/>
      <c r="W829" s="2"/>
      <c r="X829" s="2"/>
      <c r="Y829" s="2"/>
      <c r="Z829" s="2"/>
    </row>
    <row r="830" spans="1:26" ht="13" x14ac:dyDescent="0.15">
      <c r="A830" s="11" t="s">
        <v>2693</v>
      </c>
      <c r="B830" s="37">
        <v>-0.13403796589984901</v>
      </c>
      <c r="C830" s="41">
        <v>1.4216655752275601E-6</v>
      </c>
      <c r="D830" s="41">
        <v>7.9629707652919803E-6</v>
      </c>
      <c r="E830" s="17" t="s">
        <v>53942</v>
      </c>
      <c r="F830" s="2"/>
      <c r="G830" s="2"/>
      <c r="H830" s="2"/>
      <c r="I830" s="2"/>
      <c r="J830" s="2"/>
      <c r="K830" s="2"/>
      <c r="L830" s="2"/>
      <c r="M830" s="2"/>
      <c r="N830" s="2"/>
      <c r="O830" s="2"/>
      <c r="P830" s="2"/>
      <c r="Q830" s="2"/>
      <c r="R830" s="2"/>
      <c r="S830" s="2"/>
      <c r="T830" s="2"/>
      <c r="U830" s="2"/>
      <c r="V830" s="2"/>
      <c r="W830" s="2"/>
      <c r="X830" s="2"/>
      <c r="Y830" s="2"/>
      <c r="Z830" s="2"/>
    </row>
    <row r="831" spans="1:26" ht="13" x14ac:dyDescent="0.15">
      <c r="A831" s="11" t="s">
        <v>2696</v>
      </c>
      <c r="B831" s="37">
        <v>3.6568722833081303E-2</v>
      </c>
      <c r="C831" s="41">
        <v>0.19018309739182099</v>
      </c>
      <c r="D831" s="41">
        <v>0.295174727238668</v>
      </c>
      <c r="E831" s="17" t="s">
        <v>53941</v>
      </c>
      <c r="F831" s="2"/>
      <c r="G831" s="2"/>
      <c r="H831" s="2"/>
      <c r="I831" s="2"/>
      <c r="J831" s="2"/>
      <c r="K831" s="2"/>
      <c r="L831" s="2"/>
      <c r="M831" s="2"/>
      <c r="N831" s="2"/>
      <c r="O831" s="2"/>
      <c r="P831" s="2"/>
      <c r="Q831" s="2"/>
      <c r="R831" s="2"/>
      <c r="S831" s="2"/>
      <c r="T831" s="2"/>
      <c r="U831" s="2"/>
      <c r="V831" s="2"/>
      <c r="W831" s="2"/>
      <c r="X831" s="2"/>
      <c r="Y831" s="2"/>
      <c r="Z831" s="2"/>
    </row>
    <row r="832" spans="1:26" ht="13" x14ac:dyDescent="0.15">
      <c r="A832" s="11" t="s">
        <v>30873</v>
      </c>
      <c r="B832" s="37">
        <v>2.9892966788895001E-2</v>
      </c>
      <c r="C832" s="41">
        <v>0.28427442186274798</v>
      </c>
      <c r="D832" s="41">
        <v>0.40608636086241201</v>
      </c>
      <c r="E832" s="17" t="s">
        <v>53941</v>
      </c>
      <c r="F832" s="2"/>
      <c r="G832" s="2"/>
      <c r="H832" s="2"/>
      <c r="I832" s="2"/>
      <c r="J832" s="2"/>
      <c r="K832" s="2"/>
      <c r="L832" s="2"/>
      <c r="M832" s="2"/>
      <c r="N832" s="2"/>
      <c r="O832" s="2"/>
      <c r="P832" s="2"/>
      <c r="Q832" s="2"/>
      <c r="R832" s="2"/>
      <c r="S832" s="2"/>
      <c r="T832" s="2"/>
      <c r="U832" s="2"/>
      <c r="V832" s="2"/>
      <c r="W832" s="2"/>
      <c r="X832" s="2"/>
      <c r="Y832" s="2"/>
      <c r="Z832" s="2"/>
    </row>
    <row r="833" spans="1:26" ht="13" x14ac:dyDescent="0.15">
      <c r="A833" s="11" t="s">
        <v>2699</v>
      </c>
      <c r="B833" s="37">
        <v>-2.2184552596678099E-2</v>
      </c>
      <c r="C833" s="41">
        <v>0.42686296845868799</v>
      </c>
      <c r="D833" s="41">
        <v>0.55372184261910096</v>
      </c>
      <c r="E833" s="17" t="s">
        <v>53941</v>
      </c>
      <c r="F833" s="2"/>
      <c r="G833" s="2"/>
      <c r="H833" s="2"/>
      <c r="I833" s="2"/>
      <c r="J833" s="2"/>
      <c r="K833" s="2"/>
      <c r="L833" s="2"/>
      <c r="M833" s="2"/>
      <c r="N833" s="2"/>
      <c r="O833" s="2"/>
      <c r="P833" s="2"/>
      <c r="Q833" s="2"/>
      <c r="R833" s="2"/>
      <c r="S833" s="2"/>
      <c r="T833" s="2"/>
      <c r="U833" s="2"/>
      <c r="V833" s="2"/>
      <c r="W833" s="2"/>
      <c r="X833" s="2"/>
      <c r="Y833" s="2"/>
      <c r="Z833" s="2"/>
    </row>
    <row r="834" spans="1:26" ht="13" x14ac:dyDescent="0.15">
      <c r="A834" s="11" t="s">
        <v>2702</v>
      </c>
      <c r="B834" s="37">
        <v>-8.5356377322791999E-2</v>
      </c>
      <c r="C834" s="41">
        <v>2.1958916661729698E-3</v>
      </c>
      <c r="D834" s="41">
        <v>6.4219890076105098E-3</v>
      </c>
      <c r="E834" s="17" t="s">
        <v>53942</v>
      </c>
      <c r="F834" s="2"/>
      <c r="G834" s="2"/>
      <c r="H834" s="2"/>
      <c r="I834" s="2"/>
      <c r="J834" s="2"/>
      <c r="K834" s="2"/>
      <c r="L834" s="2"/>
      <c r="M834" s="2"/>
      <c r="N834" s="2"/>
      <c r="O834" s="2"/>
      <c r="P834" s="2"/>
      <c r="Q834" s="2"/>
      <c r="R834" s="2"/>
      <c r="S834" s="2"/>
      <c r="T834" s="2"/>
      <c r="U834" s="2"/>
      <c r="V834" s="2"/>
      <c r="W834" s="2"/>
      <c r="X834" s="2"/>
      <c r="Y834" s="2"/>
      <c r="Z834" s="2"/>
    </row>
    <row r="835" spans="1:26" ht="13" x14ac:dyDescent="0.15">
      <c r="A835" s="11" t="s">
        <v>2705</v>
      </c>
      <c r="B835" s="37">
        <v>-0.34933959550814703</v>
      </c>
      <c r="C835" s="41">
        <v>3.4811378979719799E-38</v>
      </c>
      <c r="D835" s="41">
        <v>4.5998490315475303E-36</v>
      </c>
      <c r="E835" s="17" t="s">
        <v>53942</v>
      </c>
      <c r="F835" s="2"/>
      <c r="G835" s="2"/>
      <c r="H835" s="2"/>
      <c r="I835" s="2"/>
      <c r="J835" s="2"/>
      <c r="K835" s="2"/>
      <c r="L835" s="2"/>
      <c r="M835" s="2"/>
      <c r="N835" s="2"/>
      <c r="O835" s="2"/>
      <c r="P835" s="2"/>
      <c r="Q835" s="2"/>
      <c r="R835" s="2"/>
      <c r="S835" s="2"/>
      <c r="T835" s="2"/>
      <c r="U835" s="2"/>
      <c r="V835" s="2"/>
      <c r="W835" s="2"/>
      <c r="X835" s="2"/>
      <c r="Y835" s="2"/>
      <c r="Z835" s="2"/>
    </row>
    <row r="836" spans="1:26" ht="13" x14ac:dyDescent="0.15">
      <c r="A836" s="11" t="s">
        <v>2708</v>
      </c>
      <c r="B836" s="37">
        <v>3.1686140413178798E-2</v>
      </c>
      <c r="C836" s="41">
        <v>0.256363003811729</v>
      </c>
      <c r="D836" s="41">
        <v>0.37468439018637401</v>
      </c>
      <c r="E836" s="17" t="s">
        <v>53941</v>
      </c>
      <c r="F836" s="2"/>
      <c r="G836" s="2"/>
      <c r="H836" s="2"/>
      <c r="I836" s="2"/>
      <c r="J836" s="2"/>
      <c r="K836" s="2"/>
      <c r="L836" s="2"/>
      <c r="M836" s="2"/>
      <c r="N836" s="2"/>
      <c r="O836" s="2"/>
      <c r="P836" s="2"/>
      <c r="Q836" s="2"/>
      <c r="R836" s="2"/>
      <c r="S836" s="2"/>
      <c r="T836" s="2"/>
      <c r="U836" s="2"/>
      <c r="V836" s="2"/>
      <c r="W836" s="2"/>
      <c r="X836" s="2"/>
      <c r="Y836" s="2"/>
      <c r="Z836" s="2"/>
    </row>
    <row r="837" spans="1:26" ht="13" x14ac:dyDescent="0.15">
      <c r="A837" s="11" t="s">
        <v>2711</v>
      </c>
      <c r="B837" s="37">
        <v>-7.7849513809962204E-2</v>
      </c>
      <c r="C837" s="41">
        <v>5.2353263930341098E-3</v>
      </c>
      <c r="D837" s="41">
        <v>1.38733763213766E-2</v>
      </c>
      <c r="E837" s="17" t="s">
        <v>53942</v>
      </c>
      <c r="F837" s="2"/>
      <c r="G837" s="2"/>
      <c r="H837" s="2"/>
      <c r="I837" s="2"/>
      <c r="J837" s="2"/>
      <c r="K837" s="2"/>
      <c r="L837" s="2"/>
      <c r="M837" s="2"/>
      <c r="N837" s="2"/>
      <c r="O837" s="2"/>
      <c r="P837" s="2"/>
      <c r="Q837" s="2"/>
      <c r="R837" s="2"/>
      <c r="S837" s="2"/>
      <c r="T837" s="2"/>
      <c r="U837" s="2"/>
      <c r="V837" s="2"/>
      <c r="W837" s="2"/>
      <c r="X837" s="2"/>
      <c r="Y837" s="2"/>
      <c r="Z837" s="2"/>
    </row>
    <row r="838" spans="1:26" ht="13" x14ac:dyDescent="0.15">
      <c r="A838" s="11" t="s">
        <v>2714</v>
      </c>
      <c r="B838" s="37">
        <v>-0.14676459900464001</v>
      </c>
      <c r="C838" s="41">
        <v>1.2599669312803301E-7</v>
      </c>
      <c r="D838" s="41">
        <v>8.3623832630866097E-7</v>
      </c>
      <c r="E838" s="17" t="s">
        <v>53942</v>
      </c>
      <c r="F838" s="2"/>
      <c r="G838" s="2"/>
      <c r="H838" s="2"/>
      <c r="I838" s="2"/>
      <c r="J838" s="2"/>
      <c r="K838" s="2"/>
      <c r="L838" s="2"/>
      <c r="M838" s="2"/>
      <c r="N838" s="2"/>
      <c r="O838" s="2"/>
      <c r="P838" s="2"/>
      <c r="Q838" s="2"/>
      <c r="R838" s="2"/>
      <c r="S838" s="2"/>
      <c r="T838" s="2"/>
      <c r="U838" s="2"/>
      <c r="V838" s="2"/>
      <c r="W838" s="2"/>
      <c r="X838" s="2"/>
      <c r="Y838" s="2"/>
      <c r="Z838" s="2"/>
    </row>
    <row r="839" spans="1:26" ht="13" x14ac:dyDescent="0.15">
      <c r="A839" s="11" t="s">
        <v>2717</v>
      </c>
      <c r="B839" s="37">
        <v>-0.12808486001123201</v>
      </c>
      <c r="C839" s="41">
        <v>4.1056767027437601E-6</v>
      </c>
      <c r="D839" s="41">
        <v>2.1350987790475999E-5</v>
      </c>
      <c r="E839" s="17" t="s">
        <v>53942</v>
      </c>
      <c r="F839" s="2"/>
      <c r="G839" s="2"/>
      <c r="H839" s="2"/>
      <c r="I839" s="2"/>
      <c r="J839" s="2"/>
      <c r="K839" s="2"/>
      <c r="L839" s="2"/>
      <c r="M839" s="2"/>
      <c r="N839" s="2"/>
      <c r="O839" s="2"/>
      <c r="P839" s="2"/>
      <c r="Q839" s="2"/>
      <c r="R839" s="2"/>
      <c r="S839" s="2"/>
      <c r="T839" s="2"/>
      <c r="U839" s="2"/>
      <c r="V839" s="2"/>
      <c r="W839" s="2"/>
      <c r="X839" s="2"/>
      <c r="Y839" s="2"/>
      <c r="Z839" s="2"/>
    </row>
    <row r="840" spans="1:26" ht="13" x14ac:dyDescent="0.15">
      <c r="A840" s="11" t="s">
        <v>53981</v>
      </c>
      <c r="B840" s="37">
        <v>4.4054139236764697E-2</v>
      </c>
      <c r="C840" s="41">
        <v>0.11446602559149199</v>
      </c>
      <c r="D840" s="41">
        <v>0.19579436341574599</v>
      </c>
      <c r="E840" s="17" t="s">
        <v>53941</v>
      </c>
      <c r="F840" s="2"/>
      <c r="G840" s="2"/>
      <c r="H840" s="2"/>
      <c r="I840" s="2"/>
      <c r="J840" s="2"/>
      <c r="K840" s="2"/>
      <c r="L840" s="2"/>
      <c r="M840" s="2"/>
      <c r="N840" s="2"/>
      <c r="O840" s="2"/>
      <c r="P840" s="2"/>
      <c r="Q840" s="2"/>
      <c r="R840" s="2"/>
      <c r="S840" s="2"/>
      <c r="T840" s="2"/>
      <c r="U840" s="2"/>
      <c r="V840" s="2"/>
      <c r="W840" s="2"/>
      <c r="X840" s="2"/>
      <c r="Y840" s="2"/>
      <c r="Z840" s="2"/>
    </row>
    <row r="841" spans="1:26" ht="13" x14ac:dyDescent="0.15">
      <c r="A841" s="11" t="s">
        <v>2721</v>
      </c>
      <c r="B841" s="37">
        <v>7.2860615690506697E-2</v>
      </c>
      <c r="C841" s="41">
        <v>8.9814791338373497E-3</v>
      </c>
      <c r="D841" s="41">
        <v>2.2546770157223801E-2</v>
      </c>
      <c r="E841" s="17" t="s">
        <v>53942</v>
      </c>
      <c r="F841" s="2"/>
      <c r="G841" s="2"/>
      <c r="H841" s="2"/>
      <c r="I841" s="2"/>
      <c r="J841" s="2"/>
      <c r="K841" s="2"/>
      <c r="L841" s="2"/>
      <c r="M841" s="2"/>
      <c r="N841" s="2"/>
      <c r="O841" s="2"/>
      <c r="P841" s="2"/>
      <c r="Q841" s="2"/>
      <c r="R841" s="2"/>
      <c r="S841" s="2"/>
      <c r="T841" s="2"/>
      <c r="U841" s="2"/>
      <c r="V841" s="2"/>
      <c r="W841" s="2"/>
      <c r="X841" s="2"/>
      <c r="Y841" s="2"/>
      <c r="Z841" s="2"/>
    </row>
    <row r="842" spans="1:26" ht="13" x14ac:dyDescent="0.15">
      <c r="A842" s="11" t="s">
        <v>53982</v>
      </c>
      <c r="B842" s="37">
        <v>-7.8754218122608299E-2</v>
      </c>
      <c r="C842" s="41">
        <v>4.7319729055621202E-3</v>
      </c>
      <c r="D842" s="41">
        <v>1.27200413590693E-2</v>
      </c>
      <c r="E842" s="17" t="s">
        <v>53942</v>
      </c>
      <c r="F842" s="2"/>
      <c r="G842" s="2"/>
      <c r="H842" s="2"/>
      <c r="I842" s="2"/>
      <c r="J842" s="2"/>
      <c r="K842" s="2"/>
      <c r="L842" s="2"/>
      <c r="M842" s="2"/>
      <c r="N842" s="2"/>
      <c r="O842" s="2"/>
      <c r="P842" s="2"/>
      <c r="Q842" s="2"/>
      <c r="R842" s="2"/>
      <c r="S842" s="2"/>
      <c r="T842" s="2"/>
      <c r="U842" s="2"/>
      <c r="V842" s="2"/>
      <c r="W842" s="2"/>
      <c r="X842" s="2"/>
      <c r="Y842" s="2"/>
      <c r="Z842" s="2"/>
    </row>
    <row r="843" spans="1:26" ht="13" x14ac:dyDescent="0.15">
      <c r="A843" s="11" t="s">
        <v>2726</v>
      </c>
      <c r="B843" s="37">
        <v>-2.35843839509692E-2</v>
      </c>
      <c r="C843" s="41">
        <v>0.39826624281483503</v>
      </c>
      <c r="D843" s="41">
        <v>0.52387328862566795</v>
      </c>
      <c r="E843" s="17" t="s">
        <v>53941</v>
      </c>
      <c r="F843" s="2"/>
      <c r="G843" s="2"/>
      <c r="H843" s="2"/>
      <c r="I843" s="2"/>
      <c r="J843" s="2"/>
      <c r="K843" s="2"/>
      <c r="L843" s="2"/>
      <c r="M843" s="2"/>
      <c r="N843" s="2"/>
      <c r="O843" s="2"/>
      <c r="P843" s="2"/>
      <c r="Q843" s="2"/>
      <c r="R843" s="2"/>
      <c r="S843" s="2"/>
      <c r="T843" s="2"/>
      <c r="U843" s="2"/>
      <c r="V843" s="2"/>
      <c r="W843" s="2"/>
      <c r="X843" s="2"/>
      <c r="Y843" s="2"/>
      <c r="Z843" s="2"/>
    </row>
    <row r="844" spans="1:26" ht="13" x14ac:dyDescent="0.15">
      <c r="A844" s="11" t="s">
        <v>2729</v>
      </c>
      <c r="B844" s="37">
        <v>-0.32199759006822498</v>
      </c>
      <c r="C844" s="41">
        <v>2.19444533420299E-32</v>
      </c>
      <c r="D844" s="41">
        <v>1.9935164332900301E-30</v>
      </c>
      <c r="E844" s="17" t="s">
        <v>53942</v>
      </c>
      <c r="F844" s="2"/>
      <c r="G844" s="2"/>
      <c r="H844" s="2"/>
      <c r="I844" s="2"/>
      <c r="J844" s="2"/>
      <c r="K844" s="2"/>
      <c r="L844" s="2"/>
      <c r="M844" s="2"/>
      <c r="N844" s="2"/>
      <c r="O844" s="2"/>
      <c r="P844" s="2"/>
      <c r="Q844" s="2"/>
      <c r="R844" s="2"/>
      <c r="S844" s="2"/>
      <c r="T844" s="2"/>
      <c r="U844" s="2"/>
      <c r="V844" s="2"/>
      <c r="W844" s="2"/>
      <c r="X844" s="2"/>
      <c r="Y844" s="2"/>
      <c r="Z844" s="2"/>
    </row>
    <row r="845" spans="1:26" ht="13" x14ac:dyDescent="0.15">
      <c r="A845" s="11" t="s">
        <v>2732</v>
      </c>
      <c r="B845" s="37">
        <v>-0.25117737760568898</v>
      </c>
      <c r="C845" s="41">
        <v>6.1241215516556097E-20</v>
      </c>
      <c r="D845" s="41">
        <v>1.58953762059489E-18</v>
      </c>
      <c r="E845" s="17" t="s">
        <v>53942</v>
      </c>
      <c r="F845" s="2"/>
      <c r="G845" s="2"/>
      <c r="H845" s="2"/>
      <c r="I845" s="2"/>
      <c r="J845" s="2"/>
      <c r="K845" s="2"/>
      <c r="L845" s="2"/>
      <c r="M845" s="2"/>
      <c r="N845" s="2"/>
      <c r="O845" s="2"/>
      <c r="P845" s="2"/>
      <c r="Q845" s="2"/>
      <c r="R845" s="2"/>
      <c r="S845" s="2"/>
      <c r="T845" s="2"/>
      <c r="U845" s="2"/>
      <c r="V845" s="2"/>
      <c r="W845" s="2"/>
      <c r="X845" s="2"/>
      <c r="Y845" s="2"/>
      <c r="Z845" s="2"/>
    </row>
    <row r="846" spans="1:26" ht="13" x14ac:dyDescent="0.15">
      <c r="A846" s="11" t="s">
        <v>2735</v>
      </c>
      <c r="B846" s="37">
        <v>0.221976412589283</v>
      </c>
      <c r="C846" s="41">
        <v>8.2756287553972695E-16</v>
      </c>
      <c r="D846" s="41">
        <v>1.3515310557269501E-14</v>
      </c>
      <c r="E846" s="17" t="s">
        <v>53942</v>
      </c>
      <c r="F846" s="2"/>
      <c r="G846" s="2"/>
      <c r="H846" s="2"/>
      <c r="I846" s="2"/>
      <c r="J846" s="2"/>
      <c r="K846" s="2"/>
      <c r="L846" s="2"/>
      <c r="M846" s="2"/>
      <c r="N846" s="2"/>
      <c r="O846" s="2"/>
      <c r="P846" s="2"/>
      <c r="Q846" s="2"/>
      <c r="R846" s="2"/>
      <c r="S846" s="2"/>
      <c r="T846" s="2"/>
      <c r="U846" s="2"/>
      <c r="V846" s="2"/>
      <c r="W846" s="2"/>
      <c r="X846" s="2"/>
      <c r="Y846" s="2"/>
      <c r="Z846" s="2"/>
    </row>
    <row r="847" spans="1:26" ht="13" x14ac:dyDescent="0.15">
      <c r="A847" s="11" t="s">
        <v>2738</v>
      </c>
      <c r="B847" s="37">
        <v>-5.1861027941845703E-2</v>
      </c>
      <c r="C847" s="41">
        <v>6.3098273255562998E-2</v>
      </c>
      <c r="D847" s="41">
        <v>0.12099385247620099</v>
      </c>
      <c r="E847" s="17" t="s">
        <v>53941</v>
      </c>
      <c r="F847" s="2"/>
      <c r="G847" s="2"/>
      <c r="H847" s="2"/>
      <c r="I847" s="2"/>
      <c r="J847" s="2"/>
      <c r="K847" s="2"/>
      <c r="L847" s="2"/>
      <c r="M847" s="2"/>
      <c r="N847" s="2"/>
      <c r="O847" s="2"/>
      <c r="P847" s="2"/>
      <c r="Q847" s="2"/>
      <c r="R847" s="2"/>
      <c r="S847" s="2"/>
      <c r="T847" s="2"/>
      <c r="U847" s="2"/>
      <c r="V847" s="2"/>
      <c r="W847" s="2"/>
      <c r="X847" s="2"/>
      <c r="Y847" s="2"/>
      <c r="Z847" s="2"/>
    </row>
    <row r="848" spans="1:26" ht="13" x14ac:dyDescent="0.15">
      <c r="A848" s="11" t="s">
        <v>2741</v>
      </c>
      <c r="B848" s="37">
        <v>-0.12458524561524199</v>
      </c>
      <c r="C848" s="41">
        <v>7.4955179815194196E-6</v>
      </c>
      <c r="D848" s="41">
        <v>3.6994008102337803E-5</v>
      </c>
      <c r="E848" s="17" t="s">
        <v>53942</v>
      </c>
      <c r="F848" s="2"/>
      <c r="G848" s="2"/>
      <c r="H848" s="2"/>
      <c r="I848" s="2"/>
      <c r="J848" s="2"/>
      <c r="K848" s="2"/>
      <c r="L848" s="2"/>
      <c r="M848" s="2"/>
      <c r="N848" s="2"/>
      <c r="O848" s="2"/>
      <c r="P848" s="2"/>
      <c r="Q848" s="2"/>
      <c r="R848" s="2"/>
      <c r="S848" s="2"/>
      <c r="T848" s="2"/>
      <c r="U848" s="2"/>
      <c r="V848" s="2"/>
      <c r="W848" s="2"/>
      <c r="X848" s="2"/>
      <c r="Y848" s="2"/>
      <c r="Z848" s="2"/>
    </row>
    <row r="849" spans="1:26" ht="13" x14ac:dyDescent="0.15">
      <c r="A849" s="11" t="s">
        <v>2743</v>
      </c>
      <c r="B849" s="37">
        <v>4.77061574565813E-2</v>
      </c>
      <c r="C849" s="41">
        <v>8.7371932415020698E-2</v>
      </c>
      <c r="D849" s="41">
        <v>0.15775577783987599</v>
      </c>
      <c r="E849" s="17" t="s">
        <v>53941</v>
      </c>
      <c r="F849" s="2"/>
      <c r="G849" s="2"/>
      <c r="H849" s="2"/>
      <c r="I849" s="2"/>
      <c r="J849" s="2"/>
      <c r="K849" s="2"/>
      <c r="L849" s="2"/>
      <c r="M849" s="2"/>
      <c r="N849" s="2"/>
      <c r="O849" s="2"/>
      <c r="P849" s="2"/>
      <c r="Q849" s="2"/>
      <c r="R849" s="2"/>
      <c r="S849" s="2"/>
      <c r="T849" s="2"/>
      <c r="U849" s="2"/>
      <c r="V849" s="2"/>
      <c r="W849" s="2"/>
      <c r="X849" s="2"/>
      <c r="Y849" s="2"/>
      <c r="Z849" s="2"/>
    </row>
    <row r="850" spans="1:26" ht="13" x14ac:dyDescent="0.15">
      <c r="A850" s="11" t="s">
        <v>2746</v>
      </c>
      <c r="B850" s="37">
        <v>-0.27980667506864398</v>
      </c>
      <c r="C850" s="41">
        <v>1.52650657700007E-24</v>
      </c>
      <c r="D850" s="41">
        <v>6.3393637419131795E-23</v>
      </c>
      <c r="E850" s="17" t="s">
        <v>53942</v>
      </c>
      <c r="F850" s="2"/>
      <c r="G850" s="2"/>
      <c r="H850" s="2"/>
      <c r="I850" s="2"/>
      <c r="J850" s="2"/>
      <c r="K850" s="2"/>
      <c r="L850" s="2"/>
      <c r="M850" s="2"/>
      <c r="N850" s="2"/>
      <c r="O850" s="2"/>
      <c r="P850" s="2"/>
      <c r="Q850" s="2"/>
      <c r="R850" s="2"/>
      <c r="S850" s="2"/>
      <c r="T850" s="2"/>
      <c r="U850" s="2"/>
      <c r="V850" s="2"/>
      <c r="W850" s="2"/>
      <c r="X850" s="2"/>
      <c r="Y850" s="2"/>
      <c r="Z850" s="2"/>
    </row>
    <row r="851" spans="1:26" ht="13" x14ac:dyDescent="0.15">
      <c r="A851" s="11" t="s">
        <v>2749</v>
      </c>
      <c r="B851" s="37">
        <v>-0.216388121583692</v>
      </c>
      <c r="C851" s="41">
        <v>4.4205598079151197E-15</v>
      </c>
      <c r="D851" s="41">
        <v>6.6930038341714997E-14</v>
      </c>
      <c r="E851" s="17" t="s">
        <v>53942</v>
      </c>
      <c r="F851" s="2"/>
      <c r="G851" s="2"/>
      <c r="H851" s="2"/>
      <c r="I851" s="2"/>
      <c r="J851" s="2"/>
      <c r="K851" s="2"/>
      <c r="L851" s="2"/>
      <c r="M851" s="2"/>
      <c r="N851" s="2"/>
      <c r="O851" s="2"/>
      <c r="P851" s="2"/>
      <c r="Q851" s="2"/>
      <c r="R851" s="2"/>
      <c r="S851" s="2"/>
      <c r="T851" s="2"/>
      <c r="U851" s="2"/>
      <c r="V851" s="2"/>
      <c r="W851" s="2"/>
      <c r="X851" s="2"/>
      <c r="Y851" s="2"/>
      <c r="Z851" s="2"/>
    </row>
    <row r="852" spans="1:26" ht="13" x14ac:dyDescent="0.15">
      <c r="A852" s="11" t="s">
        <v>2752</v>
      </c>
      <c r="B852" s="37">
        <v>-6.6219875876680601E-2</v>
      </c>
      <c r="C852" s="41">
        <v>1.7593071002349199E-2</v>
      </c>
      <c r="D852" s="41">
        <v>4.0525402063256201E-2</v>
      </c>
      <c r="E852" s="17" t="s">
        <v>53942</v>
      </c>
      <c r="F852" s="2"/>
      <c r="G852" s="2"/>
      <c r="H852" s="2"/>
      <c r="I852" s="2"/>
      <c r="J852" s="2"/>
      <c r="K852" s="2"/>
      <c r="L852" s="2"/>
      <c r="M852" s="2"/>
      <c r="N852" s="2"/>
      <c r="O852" s="2"/>
      <c r="P852" s="2"/>
      <c r="Q852" s="2"/>
      <c r="R852" s="2"/>
      <c r="S852" s="2"/>
      <c r="T852" s="2"/>
      <c r="U852" s="2"/>
      <c r="V852" s="2"/>
      <c r="W852" s="2"/>
      <c r="X852" s="2"/>
      <c r="Y852" s="2"/>
      <c r="Z852" s="2"/>
    </row>
    <row r="853" spans="1:26" ht="13" x14ac:dyDescent="0.15">
      <c r="A853" s="11" t="s">
        <v>2755</v>
      </c>
      <c r="B853" s="37">
        <v>-0.13577985253428301</v>
      </c>
      <c r="C853" s="41">
        <v>1.0332952703592899E-6</v>
      </c>
      <c r="D853" s="41">
        <v>5.9246338282731396E-6</v>
      </c>
      <c r="E853" s="17" t="s">
        <v>53942</v>
      </c>
      <c r="F853" s="2"/>
      <c r="G853" s="2"/>
      <c r="H853" s="2"/>
      <c r="I853" s="2"/>
      <c r="J853" s="2"/>
      <c r="K853" s="2"/>
      <c r="L853" s="2"/>
      <c r="M853" s="2"/>
      <c r="N853" s="2"/>
      <c r="O853" s="2"/>
      <c r="P853" s="2"/>
      <c r="Q853" s="2"/>
      <c r="R853" s="2"/>
      <c r="S853" s="2"/>
      <c r="T853" s="2"/>
      <c r="U853" s="2"/>
      <c r="V853" s="2"/>
      <c r="W853" s="2"/>
      <c r="X853" s="2"/>
      <c r="Y853" s="2"/>
      <c r="Z853" s="2"/>
    </row>
    <row r="854" spans="1:26" ht="13" x14ac:dyDescent="0.15">
      <c r="A854" s="11" t="s">
        <v>53983</v>
      </c>
      <c r="B854" s="37">
        <v>0.20224886603894601</v>
      </c>
      <c r="C854" s="41">
        <v>2.5038732879367201E-13</v>
      </c>
      <c r="D854" s="41">
        <v>3.1373964000138099E-12</v>
      </c>
      <c r="E854" s="17" t="s">
        <v>53942</v>
      </c>
      <c r="F854" s="2"/>
      <c r="G854" s="2"/>
      <c r="H854" s="2"/>
      <c r="I854" s="2"/>
      <c r="J854" s="2"/>
      <c r="K854" s="2"/>
      <c r="L854" s="2"/>
      <c r="M854" s="2"/>
      <c r="N854" s="2"/>
      <c r="O854" s="2"/>
      <c r="P854" s="2"/>
      <c r="Q854" s="2"/>
      <c r="R854" s="2"/>
      <c r="S854" s="2"/>
      <c r="T854" s="2"/>
      <c r="U854" s="2"/>
      <c r="V854" s="2"/>
      <c r="W854" s="2"/>
      <c r="X854" s="2"/>
      <c r="Y854" s="2"/>
      <c r="Z854" s="2"/>
    </row>
    <row r="855" spans="1:26" ht="13" x14ac:dyDescent="0.15">
      <c r="A855" s="11" t="s">
        <v>2761</v>
      </c>
      <c r="B855" s="37">
        <v>0.20494929069697901</v>
      </c>
      <c r="C855" s="41">
        <v>1.1842723475782599E-13</v>
      </c>
      <c r="D855" s="41">
        <v>1.5648544156409101E-12</v>
      </c>
      <c r="E855" s="17" t="s">
        <v>53942</v>
      </c>
      <c r="F855" s="2"/>
      <c r="G855" s="2"/>
      <c r="H855" s="2"/>
      <c r="I855" s="2"/>
      <c r="J855" s="2"/>
      <c r="K855" s="2"/>
      <c r="L855" s="2"/>
      <c r="M855" s="2"/>
      <c r="N855" s="2"/>
      <c r="O855" s="2"/>
      <c r="P855" s="2"/>
      <c r="Q855" s="2"/>
      <c r="R855" s="2"/>
      <c r="S855" s="2"/>
      <c r="T855" s="2"/>
      <c r="U855" s="2"/>
      <c r="V855" s="2"/>
      <c r="W855" s="2"/>
      <c r="X855" s="2"/>
      <c r="Y855" s="2"/>
      <c r="Z855" s="2"/>
    </row>
    <row r="856" spans="1:26" ht="13" x14ac:dyDescent="0.15">
      <c r="A856" s="11" t="s">
        <v>2763</v>
      </c>
      <c r="B856" s="37">
        <v>2.1963737580381601E-2</v>
      </c>
      <c r="C856" s="41">
        <v>0.43148063682739801</v>
      </c>
      <c r="D856" s="41">
        <v>0.55796895518560696</v>
      </c>
      <c r="E856" s="17" t="s">
        <v>53941</v>
      </c>
      <c r="F856" s="2"/>
      <c r="G856" s="2"/>
      <c r="H856" s="2"/>
      <c r="I856" s="2"/>
      <c r="J856" s="2"/>
      <c r="K856" s="2"/>
      <c r="L856" s="2"/>
      <c r="M856" s="2"/>
      <c r="N856" s="2"/>
      <c r="O856" s="2"/>
      <c r="P856" s="2"/>
      <c r="Q856" s="2"/>
      <c r="R856" s="2"/>
      <c r="S856" s="2"/>
      <c r="T856" s="2"/>
      <c r="U856" s="2"/>
      <c r="V856" s="2"/>
      <c r="W856" s="2"/>
      <c r="X856" s="2"/>
      <c r="Y856" s="2"/>
      <c r="Z856" s="2"/>
    </row>
    <row r="857" spans="1:26" ht="13" x14ac:dyDescent="0.15">
      <c r="A857" s="11" t="s">
        <v>2766</v>
      </c>
      <c r="B857" s="37">
        <v>-0.116671648348564</v>
      </c>
      <c r="C857" s="41">
        <v>2.75809625594426E-5</v>
      </c>
      <c r="D857" s="41">
        <v>1.2354061349815001E-4</v>
      </c>
      <c r="E857" s="17" t="s">
        <v>53942</v>
      </c>
      <c r="F857" s="2"/>
      <c r="G857" s="2"/>
      <c r="H857" s="2"/>
      <c r="I857" s="2"/>
      <c r="J857" s="2"/>
      <c r="K857" s="2"/>
      <c r="L857" s="2"/>
      <c r="M857" s="2"/>
      <c r="N857" s="2"/>
      <c r="O857" s="2"/>
      <c r="P857" s="2"/>
      <c r="Q857" s="2"/>
      <c r="R857" s="2"/>
      <c r="S857" s="2"/>
      <c r="T857" s="2"/>
      <c r="U857" s="2"/>
      <c r="V857" s="2"/>
      <c r="W857" s="2"/>
      <c r="X857" s="2"/>
      <c r="Y857" s="2"/>
      <c r="Z857" s="2"/>
    </row>
    <row r="858" spans="1:26" ht="13" x14ac:dyDescent="0.15">
      <c r="A858" s="11" t="s">
        <v>2767</v>
      </c>
      <c r="B858" s="37">
        <v>-0.22139599713328401</v>
      </c>
      <c r="C858" s="41">
        <v>9.86972379324124E-16</v>
      </c>
      <c r="D858" s="41">
        <v>1.60286519927107E-14</v>
      </c>
      <c r="E858" s="17" t="s">
        <v>53942</v>
      </c>
      <c r="F858" s="2"/>
      <c r="G858" s="2"/>
      <c r="H858" s="2"/>
      <c r="I858" s="2"/>
      <c r="J858" s="2"/>
      <c r="K858" s="2"/>
      <c r="L858" s="2"/>
      <c r="M858" s="2"/>
      <c r="N858" s="2"/>
      <c r="O858" s="2"/>
      <c r="P858" s="2"/>
      <c r="Q858" s="2"/>
      <c r="R858" s="2"/>
      <c r="S858" s="2"/>
      <c r="T858" s="2"/>
      <c r="U858" s="2"/>
      <c r="V858" s="2"/>
      <c r="W858" s="2"/>
      <c r="X858" s="2"/>
      <c r="Y858" s="2"/>
      <c r="Z858" s="2"/>
    </row>
    <row r="859" spans="1:26" ht="13" x14ac:dyDescent="0.15">
      <c r="A859" s="11" t="s">
        <v>2770</v>
      </c>
      <c r="B859" s="37">
        <v>-4.3959373393979102E-2</v>
      </c>
      <c r="C859" s="41">
        <v>0.115248381889935</v>
      </c>
      <c r="D859" s="41">
        <v>0.19682561047971101</v>
      </c>
      <c r="E859" s="17" t="s">
        <v>53941</v>
      </c>
      <c r="F859" s="2"/>
      <c r="G859" s="2"/>
      <c r="H859" s="2"/>
      <c r="I859" s="2"/>
      <c r="J859" s="2"/>
      <c r="K859" s="2"/>
      <c r="L859" s="2"/>
      <c r="M859" s="2"/>
      <c r="N859" s="2"/>
      <c r="O859" s="2"/>
      <c r="P859" s="2"/>
      <c r="Q859" s="2"/>
      <c r="R859" s="2"/>
      <c r="S859" s="2"/>
      <c r="T859" s="2"/>
      <c r="U859" s="2"/>
      <c r="V859" s="2"/>
      <c r="W859" s="2"/>
      <c r="X859" s="2"/>
      <c r="Y859" s="2"/>
      <c r="Z859" s="2"/>
    </row>
    <row r="860" spans="1:26" ht="13" x14ac:dyDescent="0.15">
      <c r="A860" s="11" t="s">
        <v>2773</v>
      </c>
      <c r="B860" s="37">
        <v>-0.13671038894899701</v>
      </c>
      <c r="C860" s="41">
        <v>8.6993879998938801E-7</v>
      </c>
      <c r="D860" s="41">
        <v>5.0176827213673596E-6</v>
      </c>
      <c r="E860" s="17" t="s">
        <v>53942</v>
      </c>
      <c r="F860" s="2"/>
      <c r="G860" s="2"/>
      <c r="H860" s="2"/>
      <c r="I860" s="2"/>
      <c r="J860" s="2"/>
      <c r="K860" s="2"/>
      <c r="L860" s="2"/>
      <c r="M860" s="2"/>
      <c r="N860" s="2"/>
      <c r="O860" s="2"/>
      <c r="P860" s="2"/>
      <c r="Q860" s="2"/>
      <c r="R860" s="2"/>
      <c r="S860" s="2"/>
      <c r="T860" s="2"/>
      <c r="U860" s="2"/>
      <c r="V860" s="2"/>
      <c r="W860" s="2"/>
      <c r="X860" s="2"/>
      <c r="Y860" s="2"/>
      <c r="Z860" s="2"/>
    </row>
    <row r="861" spans="1:26" ht="13" x14ac:dyDescent="0.15">
      <c r="A861" s="11" t="s">
        <v>2776</v>
      </c>
      <c r="B861" s="37">
        <v>-9.3243428709508094E-2</v>
      </c>
      <c r="C861" s="41">
        <v>8.1830528314576505E-4</v>
      </c>
      <c r="D861" s="41">
        <v>2.6351824839288599E-3</v>
      </c>
      <c r="E861" s="17" t="s">
        <v>53942</v>
      </c>
      <c r="F861" s="2"/>
      <c r="G861" s="2"/>
      <c r="H861" s="2"/>
      <c r="I861" s="2"/>
      <c r="J861" s="2"/>
      <c r="K861" s="2"/>
      <c r="L861" s="2"/>
      <c r="M861" s="2"/>
      <c r="N861" s="2"/>
      <c r="O861" s="2"/>
      <c r="P861" s="2"/>
      <c r="Q861" s="2"/>
      <c r="R861" s="2"/>
      <c r="S861" s="2"/>
      <c r="T861" s="2"/>
      <c r="U861" s="2"/>
      <c r="V861" s="2"/>
      <c r="W861" s="2"/>
      <c r="X861" s="2"/>
      <c r="Y861" s="2"/>
      <c r="Z861" s="2"/>
    </row>
    <row r="862" spans="1:26" ht="13" x14ac:dyDescent="0.15">
      <c r="A862" s="11" t="s">
        <v>2779</v>
      </c>
      <c r="B862" s="37">
        <v>-7.0855174766841694E-2</v>
      </c>
      <c r="C862" s="41">
        <v>1.1064346514562701E-2</v>
      </c>
      <c r="D862" s="41">
        <v>2.6893022840998301E-2</v>
      </c>
      <c r="E862" s="17" t="s">
        <v>53942</v>
      </c>
      <c r="F862" s="2"/>
      <c r="G862" s="2"/>
      <c r="H862" s="2"/>
      <c r="I862" s="2"/>
      <c r="J862" s="2"/>
      <c r="K862" s="2"/>
      <c r="L862" s="2"/>
      <c r="M862" s="2"/>
      <c r="N862" s="2"/>
      <c r="O862" s="2"/>
      <c r="P862" s="2"/>
      <c r="Q862" s="2"/>
      <c r="R862" s="2"/>
      <c r="S862" s="2"/>
      <c r="T862" s="2"/>
      <c r="U862" s="2"/>
      <c r="V862" s="2"/>
      <c r="W862" s="2"/>
      <c r="X862" s="2"/>
      <c r="Y862" s="2"/>
      <c r="Z862" s="2"/>
    </row>
    <row r="863" spans="1:26" ht="13" x14ac:dyDescent="0.15">
      <c r="A863" s="11" t="s">
        <v>2782</v>
      </c>
      <c r="B863" s="37">
        <v>-1.23667879772629E-2</v>
      </c>
      <c r="C863" s="41">
        <v>0.65784061586202602</v>
      </c>
      <c r="D863" s="41">
        <v>0.75485949010379005</v>
      </c>
      <c r="E863" s="17" t="s">
        <v>53941</v>
      </c>
      <c r="F863" s="2"/>
      <c r="G863" s="2"/>
      <c r="H863" s="2"/>
      <c r="I863" s="2"/>
      <c r="J863" s="2"/>
      <c r="K863" s="2"/>
      <c r="L863" s="2"/>
      <c r="M863" s="2"/>
      <c r="N863" s="2"/>
      <c r="O863" s="2"/>
      <c r="P863" s="2"/>
      <c r="Q863" s="2"/>
      <c r="R863" s="2"/>
      <c r="S863" s="2"/>
      <c r="T863" s="2"/>
      <c r="U863" s="2"/>
      <c r="V863" s="2"/>
      <c r="W863" s="2"/>
      <c r="X863" s="2"/>
      <c r="Y863" s="2"/>
      <c r="Z863" s="2"/>
    </row>
    <row r="864" spans="1:26" ht="13" x14ac:dyDescent="0.15">
      <c r="A864" s="11" t="s">
        <v>2784</v>
      </c>
      <c r="B864" s="37">
        <v>-0.14109819530883999</v>
      </c>
      <c r="C864" s="41">
        <v>3.8055391817984799E-7</v>
      </c>
      <c r="D864" s="41">
        <v>2.3143728873406201E-6</v>
      </c>
      <c r="E864" s="17" t="s">
        <v>53942</v>
      </c>
      <c r="F864" s="2"/>
      <c r="G864" s="2"/>
      <c r="H864" s="2"/>
      <c r="I864" s="2"/>
      <c r="J864" s="2"/>
      <c r="K864" s="2"/>
      <c r="L864" s="2"/>
      <c r="M864" s="2"/>
      <c r="N864" s="2"/>
      <c r="O864" s="2"/>
      <c r="P864" s="2"/>
      <c r="Q864" s="2"/>
      <c r="R864" s="2"/>
      <c r="S864" s="2"/>
      <c r="T864" s="2"/>
      <c r="U864" s="2"/>
      <c r="V864" s="2"/>
      <c r="W864" s="2"/>
      <c r="X864" s="2"/>
      <c r="Y864" s="2"/>
      <c r="Z864" s="2"/>
    </row>
    <row r="865" spans="1:26" ht="13" x14ac:dyDescent="0.15">
      <c r="A865" s="11" t="s">
        <v>2787</v>
      </c>
      <c r="B865" s="37">
        <v>-3.5565998776702003E-2</v>
      </c>
      <c r="C865" s="41">
        <v>0.20263045533162399</v>
      </c>
      <c r="D865" s="41">
        <v>0.31018785342234501</v>
      </c>
      <c r="E865" s="17" t="s">
        <v>53941</v>
      </c>
      <c r="F865" s="2"/>
      <c r="G865" s="2"/>
      <c r="H865" s="2"/>
      <c r="I865" s="2"/>
      <c r="J865" s="2"/>
      <c r="K865" s="2"/>
      <c r="L865" s="2"/>
      <c r="M865" s="2"/>
      <c r="N865" s="2"/>
      <c r="O865" s="2"/>
      <c r="P865" s="2"/>
      <c r="Q865" s="2"/>
      <c r="R865" s="2"/>
      <c r="S865" s="2"/>
      <c r="T865" s="2"/>
      <c r="U865" s="2"/>
      <c r="V865" s="2"/>
      <c r="W865" s="2"/>
      <c r="X865" s="2"/>
      <c r="Y865" s="2"/>
      <c r="Z865" s="2"/>
    </row>
    <row r="866" spans="1:26" ht="13" x14ac:dyDescent="0.15">
      <c r="A866" s="11" t="s">
        <v>2790</v>
      </c>
      <c r="B866" s="37">
        <v>-4.4739143032056797E-2</v>
      </c>
      <c r="C866" s="41">
        <v>0.108934362651618</v>
      </c>
      <c r="D866" s="41">
        <v>0.188159353670978</v>
      </c>
      <c r="E866" s="17" t="s">
        <v>53941</v>
      </c>
      <c r="F866" s="2"/>
      <c r="G866" s="2"/>
      <c r="H866" s="2"/>
      <c r="I866" s="2"/>
      <c r="J866" s="2"/>
      <c r="K866" s="2"/>
      <c r="L866" s="2"/>
      <c r="M866" s="2"/>
      <c r="N866" s="2"/>
      <c r="O866" s="2"/>
      <c r="P866" s="2"/>
      <c r="Q866" s="2"/>
      <c r="R866" s="2"/>
      <c r="S866" s="2"/>
      <c r="T866" s="2"/>
      <c r="U866" s="2"/>
      <c r="V866" s="2"/>
      <c r="W866" s="2"/>
      <c r="X866" s="2"/>
      <c r="Y866" s="2"/>
      <c r="Z866" s="2"/>
    </row>
    <row r="867" spans="1:26" ht="13" x14ac:dyDescent="0.15">
      <c r="A867" s="11" t="s">
        <v>2793</v>
      </c>
      <c r="B867" s="37">
        <v>-7.9741470076868895E-2</v>
      </c>
      <c r="C867" s="41">
        <v>4.2329647560670402E-3</v>
      </c>
      <c r="D867" s="41">
        <v>1.1532547840568799E-2</v>
      </c>
      <c r="E867" s="17" t="s">
        <v>53942</v>
      </c>
      <c r="F867" s="2"/>
      <c r="G867" s="2"/>
      <c r="H867" s="2"/>
      <c r="I867" s="2"/>
      <c r="J867" s="2"/>
      <c r="K867" s="2"/>
      <c r="L867" s="2"/>
      <c r="M867" s="2"/>
      <c r="N867" s="2"/>
      <c r="O867" s="2"/>
      <c r="P867" s="2"/>
      <c r="Q867" s="2"/>
      <c r="R867" s="2"/>
      <c r="S867" s="2"/>
      <c r="T867" s="2"/>
      <c r="U867" s="2"/>
      <c r="V867" s="2"/>
      <c r="W867" s="2"/>
      <c r="X867" s="2"/>
      <c r="Y867" s="2"/>
      <c r="Z867" s="2"/>
    </row>
    <row r="868" spans="1:26" ht="13" x14ac:dyDescent="0.15">
      <c r="A868" s="11" t="s">
        <v>2796</v>
      </c>
      <c r="B868" s="37">
        <v>-9.1546307166037594E-2</v>
      </c>
      <c r="C868" s="41">
        <v>1.0185283629205301E-3</v>
      </c>
      <c r="D868" s="41">
        <v>3.1940258371197299E-3</v>
      </c>
      <c r="E868" s="17" t="s">
        <v>53942</v>
      </c>
      <c r="F868" s="2"/>
      <c r="G868" s="2"/>
      <c r="H868" s="2"/>
      <c r="I868" s="2"/>
      <c r="J868" s="2"/>
      <c r="K868" s="2"/>
      <c r="L868" s="2"/>
      <c r="M868" s="2"/>
      <c r="N868" s="2"/>
      <c r="O868" s="2"/>
      <c r="P868" s="2"/>
      <c r="Q868" s="2"/>
      <c r="R868" s="2"/>
      <c r="S868" s="2"/>
      <c r="T868" s="2"/>
      <c r="U868" s="2"/>
      <c r="V868" s="2"/>
      <c r="W868" s="2"/>
      <c r="X868" s="2"/>
      <c r="Y868" s="2"/>
      <c r="Z868" s="2"/>
    </row>
    <row r="869" spans="1:26" ht="13" x14ac:dyDescent="0.15">
      <c r="A869" s="11" t="s">
        <v>2799</v>
      </c>
      <c r="B869" s="37">
        <v>-6.21066702327219E-2</v>
      </c>
      <c r="C869" s="41">
        <v>2.5993146753015599E-2</v>
      </c>
      <c r="D869" s="41">
        <v>5.6389610157474901E-2</v>
      </c>
      <c r="E869" s="17" t="s">
        <v>53943</v>
      </c>
      <c r="F869" s="2"/>
      <c r="G869" s="2"/>
      <c r="H869" s="2"/>
      <c r="I869" s="2"/>
      <c r="J869" s="2"/>
      <c r="K869" s="2"/>
      <c r="L869" s="2"/>
      <c r="M869" s="2"/>
      <c r="N869" s="2"/>
      <c r="O869" s="2"/>
      <c r="P869" s="2"/>
      <c r="Q869" s="2"/>
      <c r="R869" s="2"/>
      <c r="S869" s="2"/>
      <c r="T869" s="2"/>
      <c r="U869" s="2"/>
      <c r="V869" s="2"/>
      <c r="W869" s="2"/>
      <c r="X869" s="2"/>
      <c r="Y869" s="2"/>
      <c r="Z869" s="2"/>
    </row>
    <row r="870" spans="1:26" ht="13" x14ac:dyDescent="0.15">
      <c r="A870" s="11" t="s">
        <v>2802</v>
      </c>
      <c r="B870" s="37">
        <v>-3.19845519657532E-2</v>
      </c>
      <c r="C870" s="41">
        <v>0.251909270694683</v>
      </c>
      <c r="D870" s="41">
        <v>0.36984861106537598</v>
      </c>
      <c r="E870" s="17" t="s">
        <v>53941</v>
      </c>
      <c r="F870" s="2"/>
      <c r="G870" s="2"/>
      <c r="H870" s="2"/>
      <c r="I870" s="2"/>
      <c r="J870" s="2"/>
      <c r="K870" s="2"/>
      <c r="L870" s="2"/>
      <c r="M870" s="2"/>
      <c r="N870" s="2"/>
      <c r="O870" s="2"/>
      <c r="P870" s="2"/>
      <c r="Q870" s="2"/>
      <c r="R870" s="2"/>
      <c r="S870" s="2"/>
      <c r="T870" s="2"/>
      <c r="U870" s="2"/>
      <c r="V870" s="2"/>
      <c r="W870" s="2"/>
      <c r="X870" s="2"/>
      <c r="Y870" s="2"/>
      <c r="Z870" s="2"/>
    </row>
    <row r="871" spans="1:26" ht="13" x14ac:dyDescent="0.15">
      <c r="A871" s="11" t="s">
        <v>2805</v>
      </c>
      <c r="B871" s="37">
        <v>-0.26397126197020798</v>
      </c>
      <c r="C871" s="41">
        <v>6.29787733876149E-22</v>
      </c>
      <c r="D871" s="41">
        <v>1.94765206635953E-20</v>
      </c>
      <c r="E871" s="17" t="s">
        <v>53942</v>
      </c>
      <c r="F871" s="2"/>
      <c r="G871" s="2"/>
      <c r="H871" s="2"/>
      <c r="I871" s="2"/>
      <c r="J871" s="2"/>
      <c r="K871" s="2"/>
      <c r="L871" s="2"/>
      <c r="M871" s="2"/>
      <c r="N871" s="2"/>
      <c r="O871" s="2"/>
      <c r="P871" s="2"/>
      <c r="Q871" s="2"/>
      <c r="R871" s="2"/>
      <c r="S871" s="2"/>
      <c r="T871" s="2"/>
      <c r="U871" s="2"/>
      <c r="V871" s="2"/>
      <c r="W871" s="2"/>
      <c r="X871" s="2"/>
      <c r="Y871" s="2"/>
      <c r="Z871" s="2"/>
    </row>
    <row r="872" spans="1:26" ht="13" x14ac:dyDescent="0.15">
      <c r="A872" s="11" t="s">
        <v>2808</v>
      </c>
      <c r="B872" s="37">
        <v>-0.14143082768711701</v>
      </c>
      <c r="C872" s="41">
        <v>3.5706381277913299E-7</v>
      </c>
      <c r="D872" s="41">
        <v>2.1898407252087301E-6</v>
      </c>
      <c r="E872" s="17" t="s">
        <v>53942</v>
      </c>
      <c r="F872" s="2"/>
      <c r="G872" s="2"/>
      <c r="H872" s="2"/>
      <c r="I872" s="2"/>
      <c r="J872" s="2"/>
      <c r="K872" s="2"/>
      <c r="L872" s="2"/>
      <c r="M872" s="2"/>
      <c r="N872" s="2"/>
      <c r="O872" s="2"/>
      <c r="P872" s="2"/>
      <c r="Q872" s="2"/>
      <c r="R872" s="2"/>
      <c r="S872" s="2"/>
      <c r="T872" s="2"/>
      <c r="U872" s="2"/>
      <c r="V872" s="2"/>
      <c r="W872" s="2"/>
      <c r="X872" s="2"/>
      <c r="Y872" s="2"/>
      <c r="Z872" s="2"/>
    </row>
    <row r="873" spans="1:26" ht="13" x14ac:dyDescent="0.15">
      <c r="A873" s="11" t="s">
        <v>2811</v>
      </c>
      <c r="B873" s="37">
        <v>-2.07231906135543E-2</v>
      </c>
      <c r="C873" s="41">
        <v>0.45795476648387001</v>
      </c>
      <c r="D873" s="41">
        <v>0.58312505745449394</v>
      </c>
      <c r="E873" s="17" t="s">
        <v>53941</v>
      </c>
      <c r="F873" s="2"/>
      <c r="G873" s="2"/>
      <c r="H873" s="2"/>
      <c r="I873" s="2"/>
      <c r="J873" s="2"/>
      <c r="K873" s="2"/>
      <c r="L873" s="2"/>
      <c r="M873" s="2"/>
      <c r="N873" s="2"/>
      <c r="O873" s="2"/>
      <c r="P873" s="2"/>
      <c r="Q873" s="2"/>
      <c r="R873" s="2"/>
      <c r="S873" s="2"/>
      <c r="T873" s="2"/>
      <c r="U873" s="2"/>
      <c r="V873" s="2"/>
      <c r="W873" s="2"/>
      <c r="X873" s="2"/>
      <c r="Y873" s="2"/>
      <c r="Z873" s="2"/>
    </row>
    <row r="874" spans="1:26" ht="13" x14ac:dyDescent="0.15">
      <c r="A874" s="11" t="s">
        <v>2814</v>
      </c>
      <c r="B874" s="37">
        <v>-7.6640013422833594E-2</v>
      </c>
      <c r="C874" s="41">
        <v>5.9836430702915697E-3</v>
      </c>
      <c r="D874" s="41">
        <v>1.5684806497148401E-2</v>
      </c>
      <c r="E874" s="17" t="s">
        <v>53942</v>
      </c>
      <c r="F874" s="2"/>
      <c r="G874" s="2"/>
      <c r="H874" s="2"/>
      <c r="I874" s="2"/>
      <c r="J874" s="2"/>
      <c r="K874" s="2"/>
      <c r="L874" s="2"/>
      <c r="M874" s="2"/>
      <c r="N874" s="2"/>
      <c r="O874" s="2"/>
      <c r="P874" s="2"/>
      <c r="Q874" s="2"/>
      <c r="R874" s="2"/>
      <c r="S874" s="2"/>
      <c r="T874" s="2"/>
      <c r="U874" s="2"/>
      <c r="V874" s="2"/>
      <c r="W874" s="2"/>
      <c r="X874" s="2"/>
      <c r="Y874" s="2"/>
      <c r="Z874" s="2"/>
    </row>
    <row r="875" spans="1:26" ht="13" x14ac:dyDescent="0.15">
      <c r="A875" s="11" t="s">
        <v>2817</v>
      </c>
      <c r="B875" s="37">
        <v>-0.10567362992563201</v>
      </c>
      <c r="C875" s="41">
        <v>1.4763440766212501E-4</v>
      </c>
      <c r="D875" s="41">
        <v>5.7376099341416797E-4</v>
      </c>
      <c r="E875" s="17" t="s">
        <v>53942</v>
      </c>
      <c r="F875" s="2"/>
      <c r="G875" s="2"/>
      <c r="H875" s="2"/>
      <c r="I875" s="2"/>
      <c r="J875" s="2"/>
      <c r="K875" s="2"/>
      <c r="L875" s="2"/>
      <c r="M875" s="2"/>
      <c r="N875" s="2"/>
      <c r="O875" s="2"/>
      <c r="P875" s="2"/>
      <c r="Q875" s="2"/>
      <c r="R875" s="2"/>
      <c r="S875" s="2"/>
      <c r="T875" s="2"/>
      <c r="U875" s="2"/>
      <c r="V875" s="2"/>
      <c r="W875" s="2"/>
      <c r="X875" s="2"/>
      <c r="Y875" s="2"/>
      <c r="Z875" s="2"/>
    </row>
    <row r="876" spans="1:26" ht="13" x14ac:dyDescent="0.15">
      <c r="A876" s="11" t="s">
        <v>2820</v>
      </c>
      <c r="B876" s="37">
        <v>-1.3849621214497201E-2</v>
      </c>
      <c r="C876" s="41">
        <v>0.61988977664251599</v>
      </c>
      <c r="D876" s="41">
        <v>0.72196297303677603</v>
      </c>
      <c r="E876" s="17" t="s">
        <v>53941</v>
      </c>
      <c r="F876" s="2"/>
      <c r="G876" s="2"/>
      <c r="H876" s="2"/>
      <c r="I876" s="2"/>
      <c r="J876" s="2"/>
      <c r="K876" s="2"/>
      <c r="L876" s="2"/>
      <c r="M876" s="2"/>
      <c r="N876" s="2"/>
      <c r="O876" s="2"/>
      <c r="P876" s="2"/>
      <c r="Q876" s="2"/>
      <c r="R876" s="2"/>
      <c r="S876" s="2"/>
      <c r="T876" s="2"/>
      <c r="U876" s="2"/>
      <c r="V876" s="2"/>
      <c r="W876" s="2"/>
      <c r="X876" s="2"/>
      <c r="Y876" s="2"/>
      <c r="Z876" s="2"/>
    </row>
    <row r="877" spans="1:26" ht="13" x14ac:dyDescent="0.15">
      <c r="A877" s="11" t="s">
        <v>2822</v>
      </c>
      <c r="B877" s="37">
        <v>-0.18135775264335299</v>
      </c>
      <c r="C877" s="41">
        <v>5.78590012394825E-11</v>
      </c>
      <c r="D877" s="41">
        <v>5.6065372201058599E-10</v>
      </c>
      <c r="E877" s="17" t="s">
        <v>53942</v>
      </c>
      <c r="F877" s="2"/>
      <c r="G877" s="2"/>
      <c r="H877" s="2"/>
      <c r="I877" s="2"/>
      <c r="J877" s="2"/>
      <c r="K877" s="2"/>
      <c r="L877" s="2"/>
      <c r="M877" s="2"/>
      <c r="N877" s="2"/>
      <c r="O877" s="2"/>
      <c r="P877" s="2"/>
      <c r="Q877" s="2"/>
      <c r="R877" s="2"/>
      <c r="S877" s="2"/>
      <c r="T877" s="2"/>
      <c r="U877" s="2"/>
      <c r="V877" s="2"/>
      <c r="W877" s="2"/>
      <c r="X877" s="2"/>
      <c r="Y877" s="2"/>
      <c r="Z877" s="2"/>
    </row>
    <row r="878" spans="1:26" ht="13" x14ac:dyDescent="0.15">
      <c r="A878" s="11" t="s">
        <v>2826</v>
      </c>
      <c r="B878" s="37">
        <v>5.6840660128537504E-4</v>
      </c>
      <c r="C878" s="41">
        <v>0.98375955512930802</v>
      </c>
      <c r="D878" s="41">
        <v>0.98945572218674904</v>
      </c>
      <c r="E878" s="17" t="s">
        <v>53941</v>
      </c>
      <c r="F878" s="2"/>
      <c r="G878" s="2"/>
      <c r="H878" s="2"/>
      <c r="I878" s="2"/>
      <c r="J878" s="2"/>
      <c r="K878" s="2"/>
      <c r="L878" s="2"/>
      <c r="M878" s="2"/>
      <c r="N878" s="2"/>
      <c r="O878" s="2"/>
      <c r="P878" s="2"/>
      <c r="Q878" s="2"/>
      <c r="R878" s="2"/>
      <c r="S878" s="2"/>
      <c r="T878" s="2"/>
      <c r="U878" s="2"/>
      <c r="V878" s="2"/>
      <c r="W878" s="2"/>
      <c r="X878" s="2"/>
      <c r="Y878" s="2"/>
      <c r="Z878" s="2"/>
    </row>
    <row r="879" spans="1:26" ht="13" x14ac:dyDescent="0.15">
      <c r="A879" s="11" t="s">
        <v>2828</v>
      </c>
      <c r="B879" s="37">
        <v>4.4050058606231401E-2</v>
      </c>
      <c r="C879" s="41">
        <v>0.114499627728506</v>
      </c>
      <c r="D879" s="41">
        <v>0.19579436341574599</v>
      </c>
      <c r="E879" s="17" t="s">
        <v>53941</v>
      </c>
      <c r="F879" s="2"/>
      <c r="G879" s="2"/>
      <c r="H879" s="2"/>
      <c r="I879" s="2"/>
      <c r="J879" s="2"/>
      <c r="K879" s="2"/>
      <c r="L879" s="2"/>
      <c r="M879" s="2"/>
      <c r="N879" s="2"/>
      <c r="O879" s="2"/>
      <c r="P879" s="2"/>
      <c r="Q879" s="2"/>
      <c r="R879" s="2"/>
      <c r="S879" s="2"/>
      <c r="T879" s="2"/>
      <c r="U879" s="2"/>
      <c r="V879" s="2"/>
      <c r="W879" s="2"/>
      <c r="X879" s="2"/>
      <c r="Y879" s="2"/>
      <c r="Z879" s="2"/>
    </row>
    <row r="880" spans="1:26" ht="13" x14ac:dyDescent="0.15">
      <c r="A880" s="11" t="s">
        <v>2831</v>
      </c>
      <c r="B880" s="37">
        <v>-0.29553900022974799</v>
      </c>
      <c r="C880" s="41">
        <v>2.5756771039629901E-27</v>
      </c>
      <c r="D880" s="41">
        <v>1.52805986555518E-25</v>
      </c>
      <c r="E880" s="17" t="s">
        <v>53942</v>
      </c>
      <c r="F880" s="2"/>
      <c r="G880" s="2"/>
      <c r="H880" s="2"/>
      <c r="I880" s="2"/>
      <c r="J880" s="2"/>
      <c r="K880" s="2"/>
      <c r="L880" s="2"/>
      <c r="M880" s="2"/>
      <c r="N880" s="2"/>
      <c r="O880" s="2"/>
      <c r="P880" s="2"/>
      <c r="Q880" s="2"/>
      <c r="R880" s="2"/>
      <c r="S880" s="2"/>
      <c r="T880" s="2"/>
      <c r="U880" s="2"/>
      <c r="V880" s="2"/>
      <c r="W880" s="2"/>
      <c r="X880" s="2"/>
      <c r="Y880" s="2"/>
      <c r="Z880" s="2"/>
    </row>
    <row r="881" spans="1:26" ht="13" x14ac:dyDescent="0.15">
      <c r="A881" s="11" t="s">
        <v>2834</v>
      </c>
      <c r="B881" s="37">
        <v>-0.30916075210998001</v>
      </c>
      <c r="C881" s="41">
        <v>7.3410535547087301E-30</v>
      </c>
      <c r="D881" s="41">
        <v>5.4719083803944298E-28</v>
      </c>
      <c r="E881" s="17" t="s">
        <v>53942</v>
      </c>
      <c r="F881" s="2"/>
      <c r="G881" s="2"/>
      <c r="H881" s="2"/>
      <c r="I881" s="2"/>
      <c r="J881" s="2"/>
      <c r="K881" s="2"/>
      <c r="L881" s="2"/>
      <c r="M881" s="2"/>
      <c r="N881" s="2"/>
      <c r="O881" s="2"/>
      <c r="P881" s="2"/>
      <c r="Q881" s="2"/>
      <c r="R881" s="2"/>
      <c r="S881" s="2"/>
      <c r="T881" s="2"/>
      <c r="U881" s="2"/>
      <c r="V881" s="2"/>
      <c r="W881" s="2"/>
      <c r="X881" s="2"/>
      <c r="Y881" s="2"/>
      <c r="Z881" s="2"/>
    </row>
    <row r="882" spans="1:26" ht="13" x14ac:dyDescent="0.15">
      <c r="A882" s="11" t="s">
        <v>2837</v>
      </c>
      <c r="B882" s="37">
        <v>-0.206789463270181</v>
      </c>
      <c r="C882" s="41">
        <v>7.0675953673781799E-14</v>
      </c>
      <c r="D882" s="41">
        <v>9.7372036649139205E-13</v>
      </c>
      <c r="E882" s="17" t="s">
        <v>53942</v>
      </c>
      <c r="F882" s="2"/>
      <c r="G882" s="2"/>
      <c r="H882" s="2"/>
      <c r="I882" s="2"/>
      <c r="J882" s="2"/>
      <c r="K882" s="2"/>
      <c r="L882" s="2"/>
      <c r="M882" s="2"/>
      <c r="N882" s="2"/>
      <c r="O882" s="2"/>
      <c r="P882" s="2"/>
      <c r="Q882" s="2"/>
      <c r="R882" s="2"/>
      <c r="S882" s="2"/>
      <c r="T882" s="2"/>
      <c r="U882" s="2"/>
      <c r="V882" s="2"/>
      <c r="W882" s="2"/>
      <c r="X882" s="2"/>
      <c r="Y882" s="2"/>
      <c r="Z882" s="2"/>
    </row>
    <row r="883" spans="1:26" ht="13" x14ac:dyDescent="0.15">
      <c r="A883" s="11" t="s">
        <v>2840</v>
      </c>
      <c r="B883" s="37">
        <v>0.43981735466286098</v>
      </c>
      <c r="C883" s="41">
        <v>6.467582263357E-62</v>
      </c>
      <c r="D883" s="41">
        <v>1.8801261639578801E-59</v>
      </c>
      <c r="E883" s="17" t="s">
        <v>53942</v>
      </c>
      <c r="F883" s="2"/>
      <c r="G883" s="2"/>
      <c r="H883" s="2"/>
      <c r="I883" s="2"/>
      <c r="J883" s="2"/>
      <c r="K883" s="2"/>
      <c r="L883" s="2"/>
      <c r="M883" s="2"/>
      <c r="N883" s="2"/>
      <c r="O883" s="2"/>
      <c r="P883" s="2"/>
      <c r="Q883" s="2"/>
      <c r="R883" s="2"/>
      <c r="S883" s="2"/>
      <c r="T883" s="2"/>
      <c r="U883" s="2"/>
      <c r="V883" s="2"/>
      <c r="W883" s="2"/>
      <c r="X883" s="2"/>
      <c r="Y883" s="2"/>
      <c r="Z883" s="2"/>
    </row>
    <row r="884" spans="1:26" ht="13" x14ac:dyDescent="0.15">
      <c r="A884" s="11" t="s">
        <v>53984</v>
      </c>
      <c r="B884" s="37">
        <v>4.7427676794577003E-3</v>
      </c>
      <c r="C884" s="41">
        <v>0.86512888934321297</v>
      </c>
      <c r="D884" s="41">
        <v>0.90685210879765898</v>
      </c>
      <c r="E884" s="17" t="s">
        <v>53941</v>
      </c>
      <c r="F884" s="2"/>
      <c r="G884" s="2"/>
      <c r="H884" s="2"/>
      <c r="I884" s="2"/>
      <c r="J884" s="2"/>
      <c r="K884" s="2"/>
      <c r="L884" s="2"/>
      <c r="M884" s="2"/>
      <c r="N884" s="2"/>
      <c r="O884" s="2"/>
      <c r="P884" s="2"/>
      <c r="Q884" s="2"/>
      <c r="R884" s="2"/>
      <c r="S884" s="2"/>
      <c r="T884" s="2"/>
      <c r="U884" s="2"/>
      <c r="V884" s="2"/>
      <c r="W884" s="2"/>
      <c r="X884" s="2"/>
      <c r="Y884" s="2"/>
      <c r="Z884" s="2"/>
    </row>
    <row r="885" spans="1:26" ht="13" x14ac:dyDescent="0.15">
      <c r="A885" s="11" t="s">
        <v>2845</v>
      </c>
      <c r="B885" s="37">
        <v>-0.15044522288182899</v>
      </c>
      <c r="C885" s="41">
        <v>6.0062931516360206E-8</v>
      </c>
      <c r="D885" s="41">
        <v>4.1572129028109301E-7</v>
      </c>
      <c r="E885" s="17" t="s">
        <v>53942</v>
      </c>
      <c r="F885" s="2"/>
      <c r="G885" s="2"/>
      <c r="H885" s="2"/>
      <c r="I885" s="2"/>
      <c r="J885" s="2"/>
      <c r="K885" s="2"/>
      <c r="L885" s="2"/>
      <c r="M885" s="2"/>
      <c r="N885" s="2"/>
      <c r="O885" s="2"/>
      <c r="P885" s="2"/>
      <c r="Q885" s="2"/>
      <c r="R885" s="2"/>
      <c r="S885" s="2"/>
      <c r="T885" s="2"/>
      <c r="U885" s="2"/>
      <c r="V885" s="2"/>
      <c r="W885" s="2"/>
      <c r="X885" s="2"/>
      <c r="Y885" s="2"/>
      <c r="Z885" s="2"/>
    </row>
    <row r="886" spans="1:26" ht="13" x14ac:dyDescent="0.15">
      <c r="A886" s="11" t="s">
        <v>2848</v>
      </c>
      <c r="B886" s="37">
        <v>-2.7659891446789899E-2</v>
      </c>
      <c r="C886" s="41">
        <v>0.32180968408786498</v>
      </c>
      <c r="D886" s="41">
        <v>0.44868141565631797</v>
      </c>
      <c r="E886" s="17" t="s">
        <v>53941</v>
      </c>
      <c r="F886" s="2"/>
      <c r="G886" s="2"/>
      <c r="H886" s="2"/>
      <c r="I886" s="2"/>
      <c r="J886" s="2"/>
      <c r="K886" s="2"/>
      <c r="L886" s="2"/>
      <c r="M886" s="2"/>
      <c r="N886" s="2"/>
      <c r="O886" s="2"/>
      <c r="P886" s="2"/>
      <c r="Q886" s="2"/>
      <c r="R886" s="2"/>
      <c r="S886" s="2"/>
      <c r="T886" s="2"/>
      <c r="U886" s="2"/>
      <c r="V886" s="2"/>
      <c r="W886" s="2"/>
      <c r="X886" s="2"/>
      <c r="Y886" s="2"/>
      <c r="Z886" s="2"/>
    </row>
    <row r="887" spans="1:26" ht="13" x14ac:dyDescent="0.15">
      <c r="A887" s="11" t="s">
        <v>2850</v>
      </c>
      <c r="B887" s="37">
        <v>-6.3242247002445698E-2</v>
      </c>
      <c r="C887" s="41">
        <v>2.33840151573106E-2</v>
      </c>
      <c r="D887" s="41">
        <v>5.1680530194467902E-2</v>
      </c>
      <c r="E887" s="17" t="s">
        <v>53943</v>
      </c>
      <c r="F887" s="2"/>
      <c r="G887" s="2"/>
      <c r="H887" s="2"/>
      <c r="I887" s="2"/>
      <c r="J887" s="2"/>
      <c r="K887" s="2"/>
      <c r="L887" s="2"/>
      <c r="M887" s="2"/>
      <c r="N887" s="2"/>
      <c r="O887" s="2"/>
      <c r="P887" s="2"/>
      <c r="Q887" s="2"/>
      <c r="R887" s="2"/>
      <c r="S887" s="2"/>
      <c r="T887" s="2"/>
      <c r="U887" s="2"/>
      <c r="V887" s="2"/>
      <c r="W887" s="2"/>
      <c r="X887" s="2"/>
      <c r="Y887" s="2"/>
      <c r="Z887" s="2"/>
    </row>
    <row r="888" spans="1:26" ht="13" x14ac:dyDescent="0.15">
      <c r="A888" s="11" t="s">
        <v>2852</v>
      </c>
      <c r="B888" s="37">
        <v>-5.5013863462171603E-2</v>
      </c>
      <c r="C888" s="41">
        <v>4.8649542549592903E-2</v>
      </c>
      <c r="D888" s="41">
        <v>9.6970990121476905E-2</v>
      </c>
      <c r="E888" s="17" t="s">
        <v>53943</v>
      </c>
      <c r="F888" s="2"/>
      <c r="G888" s="2"/>
      <c r="H888" s="2"/>
      <c r="I888" s="2"/>
      <c r="J888" s="2"/>
      <c r="K888" s="2"/>
      <c r="L888" s="2"/>
      <c r="M888" s="2"/>
      <c r="N888" s="2"/>
      <c r="O888" s="2"/>
      <c r="P888" s="2"/>
      <c r="Q888" s="2"/>
      <c r="R888" s="2"/>
      <c r="S888" s="2"/>
      <c r="T888" s="2"/>
      <c r="U888" s="2"/>
      <c r="V888" s="2"/>
      <c r="W888" s="2"/>
      <c r="X888" s="2"/>
      <c r="Y888" s="2"/>
      <c r="Z888" s="2"/>
    </row>
    <row r="889" spans="1:26" ht="13" x14ac:dyDescent="0.15">
      <c r="A889" s="11" t="s">
        <v>2854</v>
      </c>
      <c r="B889" s="37">
        <v>-0.23720592837201901</v>
      </c>
      <c r="C889" s="41">
        <v>6.8068874680413299E-18</v>
      </c>
      <c r="D889" s="41">
        <v>1.40337743756001E-16</v>
      </c>
      <c r="E889" s="17" t="s">
        <v>53942</v>
      </c>
      <c r="F889" s="2"/>
      <c r="G889" s="2"/>
      <c r="H889" s="2"/>
      <c r="I889" s="2"/>
      <c r="J889" s="2"/>
      <c r="K889" s="2"/>
      <c r="L889" s="2"/>
      <c r="M889" s="2"/>
      <c r="N889" s="2"/>
      <c r="O889" s="2"/>
      <c r="P889" s="2"/>
      <c r="Q889" s="2"/>
      <c r="R889" s="2"/>
      <c r="S889" s="2"/>
      <c r="T889" s="2"/>
      <c r="U889" s="2"/>
      <c r="V889" s="2"/>
      <c r="W889" s="2"/>
      <c r="X889" s="2"/>
      <c r="Y889" s="2"/>
      <c r="Z889" s="2"/>
    </row>
    <row r="890" spans="1:26" ht="13" x14ac:dyDescent="0.15">
      <c r="A890" s="11" t="s">
        <v>2857</v>
      </c>
      <c r="B890" s="37">
        <v>-3.8082494758340399E-2</v>
      </c>
      <c r="C890" s="41">
        <v>0.17247140430292399</v>
      </c>
      <c r="D890" s="41">
        <v>0.27263424269091902</v>
      </c>
      <c r="E890" s="17" t="s">
        <v>53941</v>
      </c>
      <c r="F890" s="2"/>
      <c r="G890" s="2"/>
      <c r="H890" s="2"/>
      <c r="I890" s="2"/>
      <c r="J890" s="2"/>
      <c r="K890" s="2"/>
      <c r="L890" s="2"/>
      <c r="M890" s="2"/>
      <c r="N890" s="2"/>
      <c r="O890" s="2"/>
      <c r="P890" s="2"/>
      <c r="Q890" s="2"/>
      <c r="R890" s="2"/>
      <c r="S890" s="2"/>
      <c r="T890" s="2"/>
      <c r="U890" s="2"/>
      <c r="V890" s="2"/>
      <c r="W890" s="2"/>
      <c r="X890" s="2"/>
      <c r="Y890" s="2"/>
      <c r="Z890" s="2"/>
    </row>
    <row r="891" spans="1:26" ht="13" x14ac:dyDescent="0.15">
      <c r="A891" s="11" t="s">
        <v>2860</v>
      </c>
      <c r="B891" s="37">
        <v>-1.4261880028922E-2</v>
      </c>
      <c r="C891" s="41">
        <v>0.60951031581153303</v>
      </c>
      <c r="D891" s="41">
        <v>0.71272988256803205</v>
      </c>
      <c r="E891" s="17" t="s">
        <v>53941</v>
      </c>
      <c r="F891" s="2"/>
      <c r="G891" s="2"/>
      <c r="H891" s="2"/>
      <c r="I891" s="2"/>
      <c r="J891" s="2"/>
      <c r="K891" s="2"/>
      <c r="L891" s="2"/>
      <c r="M891" s="2"/>
      <c r="N891" s="2"/>
      <c r="O891" s="2"/>
      <c r="P891" s="2"/>
      <c r="Q891" s="2"/>
      <c r="R891" s="2"/>
      <c r="S891" s="2"/>
      <c r="T891" s="2"/>
      <c r="U891" s="2"/>
      <c r="V891" s="2"/>
      <c r="W891" s="2"/>
      <c r="X891" s="2"/>
      <c r="Y891" s="2"/>
      <c r="Z891" s="2"/>
    </row>
    <row r="892" spans="1:26" ht="13" x14ac:dyDescent="0.15">
      <c r="A892" s="11" t="s">
        <v>53985</v>
      </c>
      <c r="B892" s="37">
        <v>6.6540776525272601E-4</v>
      </c>
      <c r="C892" s="41">
        <v>0.98098853532451602</v>
      </c>
      <c r="D892" s="41">
        <v>0.98846921046390601</v>
      </c>
      <c r="E892" s="17" t="s">
        <v>53941</v>
      </c>
      <c r="F892" s="2"/>
      <c r="G892" s="2"/>
      <c r="H892" s="2"/>
      <c r="I892" s="2"/>
      <c r="J892" s="2"/>
      <c r="K892" s="2"/>
      <c r="L892" s="2"/>
      <c r="M892" s="2"/>
      <c r="N892" s="2"/>
      <c r="O892" s="2"/>
      <c r="P892" s="2"/>
      <c r="Q892" s="2"/>
      <c r="R892" s="2"/>
      <c r="S892" s="2"/>
      <c r="T892" s="2"/>
      <c r="U892" s="2"/>
      <c r="V892" s="2"/>
      <c r="W892" s="2"/>
      <c r="X892" s="2"/>
      <c r="Y892" s="2"/>
      <c r="Z892" s="2"/>
    </row>
    <row r="893" spans="1:26" ht="13" x14ac:dyDescent="0.15">
      <c r="A893" s="11" t="s">
        <v>2865</v>
      </c>
      <c r="B893" s="37">
        <v>-0.12002498957215001</v>
      </c>
      <c r="C893" s="41">
        <v>1.60370746207394E-5</v>
      </c>
      <c r="D893" s="41">
        <v>7.4472485499184598E-5</v>
      </c>
      <c r="E893" s="17" t="s">
        <v>53942</v>
      </c>
      <c r="F893" s="2"/>
      <c r="G893" s="2"/>
      <c r="H893" s="2"/>
      <c r="I893" s="2"/>
      <c r="J893" s="2"/>
      <c r="K893" s="2"/>
      <c r="L893" s="2"/>
      <c r="M893" s="2"/>
      <c r="N893" s="2"/>
      <c r="O893" s="2"/>
      <c r="P893" s="2"/>
      <c r="Q893" s="2"/>
      <c r="R893" s="2"/>
      <c r="S893" s="2"/>
      <c r="T893" s="2"/>
      <c r="U893" s="2"/>
      <c r="V893" s="2"/>
      <c r="W893" s="2"/>
      <c r="X893" s="2"/>
      <c r="Y893" s="2"/>
      <c r="Z893" s="2"/>
    </row>
    <row r="894" spans="1:26" ht="13" x14ac:dyDescent="0.15">
      <c r="A894" s="11" t="s">
        <v>2868</v>
      </c>
      <c r="B894" s="37">
        <v>-3.5855865291766001E-2</v>
      </c>
      <c r="C894" s="41">
        <v>0.19897277949134801</v>
      </c>
      <c r="D894" s="41">
        <v>0.30652563327045601</v>
      </c>
      <c r="E894" s="17" t="s">
        <v>53941</v>
      </c>
      <c r="F894" s="2"/>
      <c r="G894" s="2"/>
      <c r="H894" s="2"/>
      <c r="I894" s="2"/>
      <c r="J894" s="2"/>
      <c r="K894" s="2"/>
      <c r="L894" s="2"/>
      <c r="M894" s="2"/>
      <c r="N894" s="2"/>
      <c r="O894" s="2"/>
      <c r="P894" s="2"/>
      <c r="Q894" s="2"/>
      <c r="R894" s="2"/>
      <c r="S894" s="2"/>
      <c r="T894" s="2"/>
      <c r="U894" s="2"/>
      <c r="V894" s="2"/>
      <c r="W894" s="2"/>
      <c r="X894" s="2"/>
      <c r="Y894" s="2"/>
      <c r="Z894" s="2"/>
    </row>
    <row r="895" spans="1:26" ht="13" x14ac:dyDescent="0.15">
      <c r="A895" s="11" t="s">
        <v>2871</v>
      </c>
      <c r="B895" s="37">
        <v>-0.177298067537138</v>
      </c>
      <c r="C895" s="41">
        <v>1.5520473683282099E-10</v>
      </c>
      <c r="D895" s="41">
        <v>1.4277853480158599E-9</v>
      </c>
      <c r="E895" s="17" t="s">
        <v>53942</v>
      </c>
      <c r="F895" s="2"/>
      <c r="G895" s="2"/>
      <c r="H895" s="2"/>
      <c r="I895" s="2"/>
      <c r="J895" s="2"/>
      <c r="K895" s="2"/>
      <c r="L895" s="2"/>
      <c r="M895" s="2"/>
      <c r="N895" s="2"/>
      <c r="O895" s="2"/>
      <c r="P895" s="2"/>
      <c r="Q895" s="2"/>
      <c r="R895" s="2"/>
      <c r="S895" s="2"/>
      <c r="T895" s="2"/>
      <c r="U895" s="2"/>
      <c r="V895" s="2"/>
      <c r="W895" s="2"/>
      <c r="X895" s="2"/>
      <c r="Y895" s="2"/>
      <c r="Z895" s="2"/>
    </row>
    <row r="896" spans="1:26" ht="13" x14ac:dyDescent="0.15">
      <c r="A896" s="11" t="s">
        <v>2874</v>
      </c>
      <c r="B896" s="37">
        <v>-2.4883873911746499E-2</v>
      </c>
      <c r="C896" s="41">
        <v>0.37277921151379201</v>
      </c>
      <c r="D896" s="41">
        <v>0.49938671330442103</v>
      </c>
      <c r="E896" s="17" t="s">
        <v>53941</v>
      </c>
      <c r="F896" s="2"/>
      <c r="G896" s="2"/>
      <c r="H896" s="2"/>
      <c r="I896" s="2"/>
      <c r="J896" s="2"/>
      <c r="K896" s="2"/>
      <c r="L896" s="2"/>
      <c r="M896" s="2"/>
      <c r="N896" s="2"/>
      <c r="O896" s="2"/>
      <c r="P896" s="2"/>
      <c r="Q896" s="2"/>
      <c r="R896" s="2"/>
      <c r="S896" s="2"/>
      <c r="T896" s="2"/>
      <c r="U896" s="2"/>
      <c r="V896" s="2"/>
      <c r="W896" s="2"/>
      <c r="X896" s="2"/>
      <c r="Y896" s="2"/>
      <c r="Z896" s="2"/>
    </row>
    <row r="897" spans="1:26" ht="13" x14ac:dyDescent="0.15">
      <c r="A897" s="11" t="s">
        <v>2876</v>
      </c>
      <c r="B897" s="37">
        <v>-0.119337438671816</v>
      </c>
      <c r="C897" s="41">
        <v>1.79439733282688E-5</v>
      </c>
      <c r="D897" s="41">
        <v>8.2798619786154896E-5</v>
      </c>
      <c r="E897" s="17" t="s">
        <v>53942</v>
      </c>
      <c r="F897" s="2"/>
      <c r="G897" s="2"/>
      <c r="H897" s="2"/>
      <c r="I897" s="2"/>
      <c r="J897" s="2"/>
      <c r="K897" s="2"/>
      <c r="L897" s="2"/>
      <c r="M897" s="2"/>
      <c r="N897" s="2"/>
      <c r="O897" s="2"/>
      <c r="P897" s="2"/>
      <c r="Q897" s="2"/>
      <c r="R897" s="2"/>
      <c r="S897" s="2"/>
      <c r="T897" s="2"/>
      <c r="U897" s="2"/>
      <c r="V897" s="2"/>
      <c r="W897" s="2"/>
      <c r="X897" s="2"/>
      <c r="Y897" s="2"/>
      <c r="Z897" s="2"/>
    </row>
    <row r="898" spans="1:26" ht="13" x14ac:dyDescent="0.15">
      <c r="A898" s="11" t="s">
        <v>2879</v>
      </c>
      <c r="B898" s="37">
        <v>8.7936043550558604E-2</v>
      </c>
      <c r="C898" s="41">
        <v>1.6034388079506599E-3</v>
      </c>
      <c r="D898" s="41">
        <v>4.8352661978346197E-3</v>
      </c>
      <c r="E898" s="17" t="s">
        <v>53942</v>
      </c>
      <c r="F898" s="2"/>
      <c r="G898" s="2"/>
      <c r="H898" s="2"/>
      <c r="I898" s="2"/>
      <c r="J898" s="2"/>
      <c r="K898" s="2"/>
      <c r="L898" s="2"/>
      <c r="M898" s="2"/>
      <c r="N898" s="2"/>
      <c r="O898" s="2"/>
      <c r="P898" s="2"/>
      <c r="Q898" s="2"/>
      <c r="R898" s="2"/>
      <c r="S898" s="2"/>
      <c r="T898" s="2"/>
      <c r="U898" s="2"/>
      <c r="V898" s="2"/>
      <c r="W898" s="2"/>
      <c r="X898" s="2"/>
      <c r="Y898" s="2"/>
      <c r="Z898" s="2"/>
    </row>
    <row r="899" spans="1:26" ht="13" x14ac:dyDescent="0.15">
      <c r="A899" s="11" t="s">
        <v>53986</v>
      </c>
      <c r="B899" s="37">
        <v>-2.26904555523442E-2</v>
      </c>
      <c r="C899" s="41">
        <v>0.41639268432460902</v>
      </c>
      <c r="D899" s="41">
        <v>0.54207502612254299</v>
      </c>
      <c r="E899" s="17" t="s">
        <v>53941</v>
      </c>
      <c r="F899" s="2"/>
      <c r="G899" s="2"/>
      <c r="H899" s="2"/>
      <c r="I899" s="2"/>
      <c r="J899" s="2"/>
      <c r="K899" s="2"/>
      <c r="L899" s="2"/>
      <c r="M899" s="2"/>
      <c r="N899" s="2"/>
      <c r="O899" s="2"/>
      <c r="P899" s="2"/>
      <c r="Q899" s="2"/>
      <c r="R899" s="2"/>
      <c r="S899" s="2"/>
      <c r="T899" s="2"/>
      <c r="U899" s="2"/>
      <c r="V899" s="2"/>
      <c r="W899" s="2"/>
      <c r="X899" s="2"/>
      <c r="Y899" s="2"/>
      <c r="Z899" s="2"/>
    </row>
    <row r="900" spans="1:26" ht="13" x14ac:dyDescent="0.15">
      <c r="A900" s="11" t="s">
        <v>2885</v>
      </c>
      <c r="B900" s="37">
        <v>7.8000461521166006E-2</v>
      </c>
      <c r="C900" s="41">
        <v>5.1481209522131199E-3</v>
      </c>
      <c r="D900" s="41">
        <v>1.36796961682665E-2</v>
      </c>
      <c r="E900" s="17" t="s">
        <v>53942</v>
      </c>
      <c r="F900" s="2"/>
      <c r="G900" s="2"/>
      <c r="H900" s="2"/>
      <c r="I900" s="2"/>
      <c r="J900" s="2"/>
      <c r="K900" s="2"/>
      <c r="L900" s="2"/>
      <c r="M900" s="2"/>
      <c r="N900" s="2"/>
      <c r="O900" s="2"/>
      <c r="P900" s="2"/>
      <c r="Q900" s="2"/>
      <c r="R900" s="2"/>
      <c r="S900" s="2"/>
      <c r="T900" s="2"/>
      <c r="U900" s="2"/>
      <c r="V900" s="2"/>
      <c r="W900" s="2"/>
      <c r="X900" s="2"/>
      <c r="Y900" s="2"/>
      <c r="Z900" s="2"/>
    </row>
    <row r="901" spans="1:26" ht="13" x14ac:dyDescent="0.15">
      <c r="A901" s="11" t="s">
        <v>2888</v>
      </c>
      <c r="B901" s="37">
        <v>9.2476468364002196E-2</v>
      </c>
      <c r="C901" s="41">
        <v>9.0378552068745804E-4</v>
      </c>
      <c r="D901" s="41">
        <v>2.8745125915081399E-3</v>
      </c>
      <c r="E901" s="17" t="s">
        <v>53942</v>
      </c>
      <c r="F901" s="2"/>
      <c r="G901" s="2"/>
      <c r="H901" s="2"/>
      <c r="I901" s="2"/>
      <c r="J901" s="2"/>
      <c r="K901" s="2"/>
      <c r="L901" s="2"/>
      <c r="M901" s="2"/>
      <c r="N901" s="2"/>
      <c r="O901" s="2"/>
      <c r="P901" s="2"/>
      <c r="Q901" s="2"/>
      <c r="R901" s="2"/>
      <c r="S901" s="2"/>
      <c r="T901" s="2"/>
      <c r="U901" s="2"/>
      <c r="V901" s="2"/>
      <c r="W901" s="2"/>
      <c r="X901" s="2"/>
      <c r="Y901" s="2"/>
      <c r="Z901" s="2"/>
    </row>
    <row r="902" spans="1:26" ht="13" x14ac:dyDescent="0.15">
      <c r="A902" s="11" t="s">
        <v>2890</v>
      </c>
      <c r="B902" s="37">
        <v>-1.31158571740796E-2</v>
      </c>
      <c r="C902" s="41">
        <v>0.63855120505868301</v>
      </c>
      <c r="D902" s="41">
        <v>0.73954914466358201</v>
      </c>
      <c r="E902" s="17" t="s">
        <v>53941</v>
      </c>
      <c r="F902" s="2"/>
      <c r="G902" s="2"/>
      <c r="H902" s="2"/>
      <c r="I902" s="2"/>
      <c r="J902" s="2"/>
      <c r="K902" s="2"/>
      <c r="L902" s="2"/>
      <c r="M902" s="2"/>
      <c r="N902" s="2"/>
      <c r="O902" s="2"/>
      <c r="P902" s="2"/>
      <c r="Q902" s="2"/>
      <c r="R902" s="2"/>
      <c r="S902" s="2"/>
      <c r="T902" s="2"/>
      <c r="U902" s="2"/>
      <c r="V902" s="2"/>
      <c r="W902" s="2"/>
      <c r="X902" s="2"/>
      <c r="Y902" s="2"/>
      <c r="Z902" s="2"/>
    </row>
    <row r="903" spans="1:26" ht="13" x14ac:dyDescent="0.15">
      <c r="A903" s="11" t="s">
        <v>2893</v>
      </c>
      <c r="B903" s="37">
        <v>-3.6244244837151003E-2</v>
      </c>
      <c r="C903" s="41">
        <v>0.194147899734254</v>
      </c>
      <c r="D903" s="41">
        <v>0.30004675413475601</v>
      </c>
      <c r="E903" s="17" t="s">
        <v>53941</v>
      </c>
      <c r="F903" s="2"/>
      <c r="G903" s="2"/>
      <c r="H903" s="2"/>
      <c r="I903" s="2"/>
      <c r="J903" s="2"/>
      <c r="K903" s="2"/>
      <c r="L903" s="2"/>
      <c r="M903" s="2"/>
      <c r="N903" s="2"/>
      <c r="O903" s="2"/>
      <c r="P903" s="2"/>
      <c r="Q903" s="2"/>
      <c r="R903" s="2"/>
      <c r="S903" s="2"/>
      <c r="T903" s="2"/>
      <c r="U903" s="2"/>
      <c r="V903" s="2"/>
      <c r="W903" s="2"/>
      <c r="X903" s="2"/>
      <c r="Y903" s="2"/>
      <c r="Z903" s="2"/>
    </row>
    <row r="904" spans="1:26" ht="13" x14ac:dyDescent="0.15">
      <c r="A904" s="11" t="s">
        <v>2896</v>
      </c>
      <c r="B904" s="37">
        <v>2.11839627472401E-2</v>
      </c>
      <c r="C904" s="41">
        <v>0.44801681846769198</v>
      </c>
      <c r="D904" s="41">
        <v>0.57272862413613901</v>
      </c>
      <c r="E904" s="17" t="s">
        <v>53941</v>
      </c>
      <c r="F904" s="2"/>
      <c r="G904" s="2"/>
      <c r="H904" s="2"/>
      <c r="I904" s="2"/>
      <c r="J904" s="2"/>
      <c r="K904" s="2"/>
      <c r="L904" s="2"/>
      <c r="M904" s="2"/>
      <c r="N904" s="2"/>
      <c r="O904" s="2"/>
      <c r="P904" s="2"/>
      <c r="Q904" s="2"/>
      <c r="R904" s="2"/>
      <c r="S904" s="2"/>
      <c r="T904" s="2"/>
      <c r="U904" s="2"/>
      <c r="V904" s="2"/>
      <c r="W904" s="2"/>
      <c r="X904" s="2"/>
      <c r="Y904" s="2"/>
      <c r="Z904" s="2"/>
    </row>
    <row r="905" spans="1:26" ht="13" x14ac:dyDescent="0.15">
      <c r="A905" s="11" t="s">
        <v>2899</v>
      </c>
      <c r="B905" s="37">
        <v>-6.34789386029182E-2</v>
      </c>
      <c r="C905" s="41">
        <v>2.2869739953822799E-2</v>
      </c>
      <c r="D905" s="41">
        <v>5.0672510705612003E-2</v>
      </c>
      <c r="E905" s="17" t="s">
        <v>53943</v>
      </c>
      <c r="F905" s="2"/>
      <c r="G905" s="2"/>
      <c r="H905" s="2"/>
      <c r="I905" s="2"/>
      <c r="J905" s="2"/>
      <c r="K905" s="2"/>
      <c r="L905" s="2"/>
      <c r="M905" s="2"/>
      <c r="N905" s="2"/>
      <c r="O905" s="2"/>
      <c r="P905" s="2"/>
      <c r="Q905" s="2"/>
      <c r="R905" s="2"/>
      <c r="S905" s="2"/>
      <c r="T905" s="2"/>
      <c r="U905" s="2"/>
      <c r="V905" s="2"/>
      <c r="W905" s="2"/>
      <c r="X905" s="2"/>
      <c r="Y905" s="2"/>
      <c r="Z905" s="2"/>
    </row>
    <row r="906" spans="1:26" ht="13" x14ac:dyDescent="0.15">
      <c r="A906" s="11" t="s">
        <v>2901</v>
      </c>
      <c r="B906" s="37">
        <v>4.7142272146023602E-2</v>
      </c>
      <c r="C906" s="41">
        <v>9.1181351864111498E-2</v>
      </c>
      <c r="D906" s="41">
        <v>0.16291591264226901</v>
      </c>
      <c r="E906" s="17" t="s">
        <v>53941</v>
      </c>
      <c r="F906" s="2"/>
      <c r="G906" s="2"/>
      <c r="H906" s="2"/>
      <c r="I906" s="2"/>
      <c r="J906" s="2"/>
      <c r="K906" s="2"/>
      <c r="L906" s="2"/>
      <c r="M906" s="2"/>
      <c r="N906" s="2"/>
      <c r="O906" s="2"/>
      <c r="P906" s="2"/>
      <c r="Q906" s="2"/>
      <c r="R906" s="2"/>
      <c r="S906" s="2"/>
      <c r="T906" s="2"/>
      <c r="U906" s="2"/>
      <c r="V906" s="2"/>
      <c r="W906" s="2"/>
      <c r="X906" s="2"/>
      <c r="Y906" s="2"/>
      <c r="Z906" s="2"/>
    </row>
    <row r="907" spans="1:26" ht="13" x14ac:dyDescent="0.15">
      <c r="A907" s="11" t="s">
        <v>2904</v>
      </c>
      <c r="B907" s="37">
        <v>-0.261061647077792</v>
      </c>
      <c r="C907" s="41">
        <v>1.8239294258775199E-21</v>
      </c>
      <c r="D907" s="41">
        <v>5.3557200414403598E-20</v>
      </c>
      <c r="E907" s="17" t="s">
        <v>53942</v>
      </c>
      <c r="F907" s="2"/>
      <c r="G907" s="2"/>
      <c r="H907" s="2"/>
      <c r="I907" s="2"/>
      <c r="J907" s="2"/>
      <c r="K907" s="2"/>
      <c r="L907" s="2"/>
      <c r="M907" s="2"/>
      <c r="N907" s="2"/>
      <c r="O907" s="2"/>
      <c r="P907" s="2"/>
      <c r="Q907" s="2"/>
      <c r="R907" s="2"/>
      <c r="S907" s="2"/>
      <c r="T907" s="2"/>
      <c r="U907" s="2"/>
      <c r="V907" s="2"/>
      <c r="W907" s="2"/>
      <c r="X907" s="2"/>
      <c r="Y907" s="2"/>
      <c r="Z907" s="2"/>
    </row>
    <row r="908" spans="1:26" ht="13" x14ac:dyDescent="0.15">
      <c r="A908" s="11" t="s">
        <v>2907</v>
      </c>
      <c r="B908" s="37">
        <v>4.5544551220678499E-2</v>
      </c>
      <c r="C908" s="41">
        <v>0.102702919286943</v>
      </c>
      <c r="D908" s="41">
        <v>0.180179472762308</v>
      </c>
      <c r="E908" s="17" t="s">
        <v>53941</v>
      </c>
      <c r="F908" s="2"/>
      <c r="G908" s="2"/>
      <c r="H908" s="2"/>
      <c r="I908" s="2"/>
      <c r="J908" s="2"/>
      <c r="K908" s="2"/>
      <c r="L908" s="2"/>
      <c r="M908" s="2"/>
      <c r="N908" s="2"/>
      <c r="O908" s="2"/>
      <c r="P908" s="2"/>
      <c r="Q908" s="2"/>
      <c r="R908" s="2"/>
      <c r="S908" s="2"/>
      <c r="T908" s="2"/>
      <c r="U908" s="2"/>
      <c r="V908" s="2"/>
      <c r="W908" s="2"/>
      <c r="X908" s="2"/>
      <c r="Y908" s="2"/>
      <c r="Z908" s="2"/>
    </row>
    <row r="909" spans="1:26" ht="13" x14ac:dyDescent="0.15">
      <c r="A909" s="11" t="s">
        <v>2909</v>
      </c>
      <c r="B909" s="37">
        <v>-5.8376269175326199E-2</v>
      </c>
      <c r="C909" s="41">
        <v>3.6406678690216999E-2</v>
      </c>
      <c r="D909" s="41">
        <v>7.5758206837838904E-2</v>
      </c>
      <c r="E909" s="17" t="s">
        <v>53943</v>
      </c>
      <c r="F909" s="2"/>
      <c r="G909" s="2"/>
      <c r="H909" s="2"/>
      <c r="I909" s="2"/>
      <c r="J909" s="2"/>
      <c r="K909" s="2"/>
      <c r="L909" s="2"/>
      <c r="M909" s="2"/>
      <c r="N909" s="2"/>
      <c r="O909" s="2"/>
      <c r="P909" s="2"/>
      <c r="Q909" s="2"/>
      <c r="R909" s="2"/>
      <c r="S909" s="2"/>
      <c r="T909" s="2"/>
      <c r="U909" s="2"/>
      <c r="V909" s="2"/>
      <c r="W909" s="2"/>
      <c r="X909" s="2"/>
      <c r="Y909" s="2"/>
      <c r="Z909" s="2"/>
    </row>
    <row r="910" spans="1:26" ht="13" x14ac:dyDescent="0.15">
      <c r="A910" s="11" t="s">
        <v>2912</v>
      </c>
      <c r="B910" s="37">
        <v>6.0830176947295497E-4</v>
      </c>
      <c r="C910" s="41">
        <v>0.98261984938215896</v>
      </c>
      <c r="D910" s="41">
        <v>0.98943132056738603</v>
      </c>
      <c r="E910" s="17" t="s">
        <v>53941</v>
      </c>
      <c r="F910" s="2"/>
      <c r="G910" s="2"/>
      <c r="H910" s="2"/>
      <c r="I910" s="2"/>
      <c r="J910" s="2"/>
      <c r="K910" s="2"/>
      <c r="L910" s="2"/>
      <c r="M910" s="2"/>
      <c r="N910" s="2"/>
      <c r="O910" s="2"/>
      <c r="P910" s="2"/>
      <c r="Q910" s="2"/>
      <c r="R910" s="2"/>
      <c r="S910" s="2"/>
      <c r="T910" s="2"/>
      <c r="U910" s="2"/>
      <c r="V910" s="2"/>
      <c r="W910" s="2"/>
      <c r="X910" s="2"/>
      <c r="Y910" s="2"/>
      <c r="Z910" s="2"/>
    </row>
    <row r="911" spans="1:26" ht="13" x14ac:dyDescent="0.15">
      <c r="A911" s="11" t="s">
        <v>2915</v>
      </c>
      <c r="B911" s="37">
        <v>6.8622113510321103E-2</v>
      </c>
      <c r="C911" s="41">
        <v>1.38783585268325E-2</v>
      </c>
      <c r="D911" s="41">
        <v>3.2880512011004198E-2</v>
      </c>
      <c r="E911" s="17" t="s">
        <v>53942</v>
      </c>
      <c r="F911" s="2"/>
      <c r="G911" s="2"/>
      <c r="H911" s="2"/>
      <c r="I911" s="2"/>
      <c r="J911" s="2"/>
      <c r="K911" s="2"/>
      <c r="L911" s="2"/>
      <c r="M911" s="2"/>
      <c r="N911" s="2"/>
      <c r="O911" s="2"/>
      <c r="P911" s="2"/>
      <c r="Q911" s="2"/>
      <c r="R911" s="2"/>
      <c r="S911" s="2"/>
      <c r="T911" s="2"/>
      <c r="U911" s="2"/>
      <c r="V911" s="2"/>
      <c r="W911" s="2"/>
      <c r="X911" s="2"/>
      <c r="Y911" s="2"/>
      <c r="Z911" s="2"/>
    </row>
    <row r="912" spans="1:26" ht="13" x14ac:dyDescent="0.15">
      <c r="A912" s="11" t="s">
        <v>2918</v>
      </c>
      <c r="B912" s="37">
        <v>0.17063307864997901</v>
      </c>
      <c r="C912" s="41">
        <v>7.4646928518826696E-10</v>
      </c>
      <c r="D912" s="41">
        <v>6.34498892410027E-9</v>
      </c>
      <c r="E912" s="17" t="s">
        <v>53942</v>
      </c>
      <c r="F912" s="2"/>
      <c r="G912" s="2"/>
      <c r="H912" s="2"/>
      <c r="I912" s="2"/>
      <c r="J912" s="2"/>
      <c r="K912" s="2"/>
      <c r="L912" s="2"/>
      <c r="M912" s="2"/>
      <c r="N912" s="2"/>
      <c r="O912" s="2"/>
      <c r="P912" s="2"/>
      <c r="Q912" s="2"/>
      <c r="R912" s="2"/>
      <c r="S912" s="2"/>
      <c r="T912" s="2"/>
      <c r="U912" s="2"/>
      <c r="V912" s="2"/>
      <c r="W912" s="2"/>
      <c r="X912" s="2"/>
      <c r="Y912" s="2"/>
      <c r="Z912" s="2"/>
    </row>
    <row r="913" spans="1:26" ht="13" x14ac:dyDescent="0.15">
      <c r="A913" s="11" t="s">
        <v>2921</v>
      </c>
      <c r="B913" s="37">
        <v>0.17833990225336599</v>
      </c>
      <c r="C913" s="41">
        <v>1.2074708969433201E-10</v>
      </c>
      <c r="D913" s="41">
        <v>1.12865527248046E-9</v>
      </c>
      <c r="E913" s="17" t="s">
        <v>53942</v>
      </c>
      <c r="F913" s="2"/>
      <c r="G913" s="2"/>
      <c r="H913" s="2"/>
      <c r="I913" s="2"/>
      <c r="J913" s="2"/>
      <c r="K913" s="2"/>
      <c r="L913" s="2"/>
      <c r="M913" s="2"/>
      <c r="N913" s="2"/>
      <c r="O913" s="2"/>
      <c r="P913" s="2"/>
      <c r="Q913" s="2"/>
      <c r="R913" s="2"/>
      <c r="S913" s="2"/>
      <c r="T913" s="2"/>
      <c r="U913" s="2"/>
      <c r="V913" s="2"/>
      <c r="W913" s="2"/>
      <c r="X913" s="2"/>
      <c r="Y913" s="2"/>
      <c r="Z913" s="2"/>
    </row>
    <row r="914" spans="1:26" ht="13" x14ac:dyDescent="0.15">
      <c r="A914" s="11" t="s">
        <v>2924</v>
      </c>
      <c r="B914" s="37">
        <v>-0.105285631364003</v>
      </c>
      <c r="C914" s="41">
        <v>1.5619775019046E-4</v>
      </c>
      <c r="D914" s="41">
        <v>6.0381231356870704E-4</v>
      </c>
      <c r="E914" s="17" t="s">
        <v>53942</v>
      </c>
      <c r="F914" s="2"/>
      <c r="G914" s="2"/>
      <c r="H914" s="2"/>
      <c r="I914" s="2"/>
      <c r="J914" s="2"/>
      <c r="K914" s="2"/>
      <c r="L914" s="2"/>
      <c r="M914" s="2"/>
      <c r="N914" s="2"/>
      <c r="O914" s="2"/>
      <c r="P914" s="2"/>
      <c r="Q914" s="2"/>
      <c r="R914" s="2"/>
      <c r="S914" s="2"/>
      <c r="T914" s="2"/>
      <c r="U914" s="2"/>
      <c r="V914" s="2"/>
      <c r="W914" s="2"/>
      <c r="X914" s="2"/>
      <c r="Y914" s="2"/>
      <c r="Z914" s="2"/>
    </row>
    <row r="915" spans="1:26" ht="13" x14ac:dyDescent="0.15">
      <c r="A915" s="11" t="s">
        <v>2927</v>
      </c>
      <c r="B915" s="37">
        <v>-8.8257861812221394E-2</v>
      </c>
      <c r="C915" s="41">
        <v>1.54087597353359E-3</v>
      </c>
      <c r="D915" s="41">
        <v>4.6611097347160797E-3</v>
      </c>
      <c r="E915" s="17" t="s">
        <v>53942</v>
      </c>
      <c r="F915" s="2"/>
      <c r="G915" s="2"/>
      <c r="H915" s="2"/>
      <c r="I915" s="2"/>
      <c r="J915" s="2"/>
      <c r="K915" s="2"/>
      <c r="L915" s="2"/>
      <c r="M915" s="2"/>
      <c r="N915" s="2"/>
      <c r="O915" s="2"/>
      <c r="P915" s="2"/>
      <c r="Q915" s="2"/>
      <c r="R915" s="2"/>
      <c r="S915" s="2"/>
      <c r="T915" s="2"/>
      <c r="U915" s="2"/>
      <c r="V915" s="2"/>
      <c r="W915" s="2"/>
      <c r="X915" s="2"/>
      <c r="Y915" s="2"/>
      <c r="Z915" s="2"/>
    </row>
    <row r="916" spans="1:26" ht="13" x14ac:dyDescent="0.15">
      <c r="A916" s="11" t="s">
        <v>2930</v>
      </c>
      <c r="B916" s="37">
        <v>-9.4231076034739097E-2</v>
      </c>
      <c r="C916" s="41">
        <v>7.1925516771068803E-4</v>
      </c>
      <c r="D916" s="41">
        <v>2.3759940596988298E-3</v>
      </c>
      <c r="E916" s="17" t="s">
        <v>53942</v>
      </c>
      <c r="F916" s="2"/>
      <c r="G916" s="2"/>
      <c r="H916" s="2"/>
      <c r="I916" s="2"/>
      <c r="J916" s="2"/>
      <c r="K916" s="2"/>
      <c r="L916" s="2"/>
      <c r="M916" s="2"/>
      <c r="N916" s="2"/>
      <c r="O916" s="2"/>
      <c r="P916" s="2"/>
      <c r="Q916" s="2"/>
      <c r="R916" s="2"/>
      <c r="S916" s="2"/>
      <c r="T916" s="2"/>
      <c r="U916" s="2"/>
      <c r="V916" s="2"/>
      <c r="W916" s="2"/>
      <c r="X916" s="2"/>
      <c r="Y916" s="2"/>
      <c r="Z916" s="2"/>
    </row>
    <row r="917" spans="1:26" ht="13" x14ac:dyDescent="0.15">
      <c r="A917" s="11" t="s">
        <v>2933</v>
      </c>
      <c r="B917" s="37">
        <v>0.115053930750386</v>
      </c>
      <c r="C917" s="41">
        <v>3.5642946749147702E-5</v>
      </c>
      <c r="D917" s="41">
        <v>1.5651668610237499E-4</v>
      </c>
      <c r="E917" s="17" t="s">
        <v>53942</v>
      </c>
      <c r="F917" s="2"/>
      <c r="G917" s="2"/>
      <c r="H917" s="2"/>
      <c r="I917" s="2"/>
      <c r="J917" s="2"/>
      <c r="K917" s="2"/>
      <c r="L917" s="2"/>
      <c r="M917" s="2"/>
      <c r="N917" s="2"/>
      <c r="O917" s="2"/>
      <c r="P917" s="2"/>
      <c r="Q917" s="2"/>
      <c r="R917" s="2"/>
      <c r="S917" s="2"/>
      <c r="T917" s="2"/>
      <c r="U917" s="2"/>
      <c r="V917" s="2"/>
      <c r="W917" s="2"/>
      <c r="X917" s="2"/>
      <c r="Y917" s="2"/>
      <c r="Z917" s="2"/>
    </row>
    <row r="918" spans="1:26" ht="13" x14ac:dyDescent="0.15">
      <c r="A918" s="11" t="s">
        <v>2936</v>
      </c>
      <c r="B918" s="37">
        <v>-0.15075377095846901</v>
      </c>
      <c r="C918" s="41">
        <v>5.6399748048765799E-8</v>
      </c>
      <c r="D918" s="41">
        <v>3.9223461143005298E-7</v>
      </c>
      <c r="E918" s="17" t="s">
        <v>53942</v>
      </c>
      <c r="F918" s="2"/>
      <c r="G918" s="2"/>
      <c r="H918" s="2"/>
      <c r="I918" s="2"/>
      <c r="J918" s="2"/>
      <c r="K918" s="2"/>
      <c r="L918" s="2"/>
      <c r="M918" s="2"/>
      <c r="N918" s="2"/>
      <c r="O918" s="2"/>
      <c r="P918" s="2"/>
      <c r="Q918" s="2"/>
      <c r="R918" s="2"/>
      <c r="S918" s="2"/>
      <c r="T918" s="2"/>
      <c r="U918" s="2"/>
      <c r="V918" s="2"/>
      <c r="W918" s="2"/>
      <c r="X918" s="2"/>
      <c r="Y918" s="2"/>
      <c r="Z918" s="2"/>
    </row>
    <row r="919" spans="1:26" ht="13" x14ac:dyDescent="0.15">
      <c r="A919" s="11" t="s">
        <v>2939</v>
      </c>
      <c r="B919" s="37">
        <v>-3.5092092567537599E-2</v>
      </c>
      <c r="C919" s="41">
        <v>0.20871541061691501</v>
      </c>
      <c r="D919" s="41">
        <v>0.31782907211282002</v>
      </c>
      <c r="E919" s="17" t="s">
        <v>53941</v>
      </c>
      <c r="F919" s="2"/>
      <c r="G919" s="2"/>
      <c r="H919" s="2"/>
      <c r="I919" s="2"/>
      <c r="J919" s="2"/>
      <c r="K919" s="2"/>
      <c r="L919" s="2"/>
      <c r="M919" s="2"/>
      <c r="N919" s="2"/>
      <c r="O919" s="2"/>
      <c r="P919" s="2"/>
      <c r="Q919" s="2"/>
      <c r="R919" s="2"/>
      <c r="S919" s="2"/>
      <c r="T919" s="2"/>
      <c r="U919" s="2"/>
      <c r="V919" s="2"/>
      <c r="W919" s="2"/>
      <c r="X919" s="2"/>
      <c r="Y919" s="2"/>
      <c r="Z919" s="2"/>
    </row>
    <row r="920" spans="1:26" ht="13" x14ac:dyDescent="0.15">
      <c r="A920" s="11" t="s">
        <v>2942</v>
      </c>
      <c r="B920" s="37">
        <v>-0.13103691175753199</v>
      </c>
      <c r="C920" s="41">
        <v>2.44059863713141E-6</v>
      </c>
      <c r="D920" s="41">
        <v>1.3187398212158E-5</v>
      </c>
      <c r="E920" s="17" t="s">
        <v>53942</v>
      </c>
      <c r="F920" s="2"/>
      <c r="G920" s="2"/>
      <c r="H920" s="2"/>
      <c r="I920" s="2"/>
      <c r="J920" s="2"/>
      <c r="K920" s="2"/>
      <c r="L920" s="2"/>
      <c r="M920" s="2"/>
      <c r="N920" s="2"/>
      <c r="O920" s="2"/>
      <c r="P920" s="2"/>
      <c r="Q920" s="2"/>
      <c r="R920" s="2"/>
      <c r="S920" s="2"/>
      <c r="T920" s="2"/>
      <c r="U920" s="2"/>
      <c r="V920" s="2"/>
      <c r="W920" s="2"/>
      <c r="X920" s="2"/>
      <c r="Y920" s="2"/>
      <c r="Z920" s="2"/>
    </row>
    <row r="921" spans="1:26" ht="13" x14ac:dyDescent="0.15">
      <c r="A921" s="11" t="s">
        <v>2945</v>
      </c>
      <c r="B921" s="37">
        <v>-1.53314612940699E-2</v>
      </c>
      <c r="C921" s="41">
        <v>0.58294868093954499</v>
      </c>
      <c r="D921" s="41">
        <v>0.69281758605529797</v>
      </c>
      <c r="E921" s="17" t="s">
        <v>53941</v>
      </c>
      <c r="F921" s="2"/>
      <c r="G921" s="2"/>
      <c r="H921" s="2"/>
      <c r="I921" s="2"/>
      <c r="J921" s="2"/>
      <c r="K921" s="2"/>
      <c r="L921" s="2"/>
      <c r="M921" s="2"/>
      <c r="N921" s="2"/>
      <c r="O921" s="2"/>
      <c r="P921" s="2"/>
      <c r="Q921" s="2"/>
      <c r="R921" s="2"/>
      <c r="S921" s="2"/>
      <c r="T921" s="2"/>
      <c r="U921" s="2"/>
      <c r="V921" s="2"/>
      <c r="W921" s="2"/>
      <c r="X921" s="2"/>
      <c r="Y921" s="2"/>
      <c r="Z921" s="2"/>
    </row>
    <row r="922" spans="1:26" ht="13" x14ac:dyDescent="0.15">
      <c r="A922" s="11" t="s">
        <v>2948</v>
      </c>
      <c r="B922" s="37">
        <v>-5.9596911570547098E-2</v>
      </c>
      <c r="C922" s="41">
        <v>3.2664407945499602E-2</v>
      </c>
      <c r="D922" s="41">
        <v>6.8758460461670806E-2</v>
      </c>
      <c r="E922" s="17" t="s">
        <v>53943</v>
      </c>
      <c r="F922" s="2"/>
      <c r="G922" s="2"/>
      <c r="H922" s="2"/>
      <c r="I922" s="2"/>
      <c r="J922" s="2"/>
      <c r="K922" s="2"/>
      <c r="L922" s="2"/>
      <c r="M922" s="2"/>
      <c r="N922" s="2"/>
      <c r="O922" s="2"/>
      <c r="P922" s="2"/>
      <c r="Q922" s="2"/>
      <c r="R922" s="2"/>
      <c r="S922" s="2"/>
      <c r="T922" s="2"/>
      <c r="U922" s="2"/>
      <c r="V922" s="2"/>
      <c r="W922" s="2"/>
      <c r="X922" s="2"/>
      <c r="Y922" s="2"/>
      <c r="Z922" s="2"/>
    </row>
    <row r="923" spans="1:26" ht="13" x14ac:dyDescent="0.15">
      <c r="A923" s="11" t="s">
        <v>2951</v>
      </c>
      <c r="B923" s="37">
        <v>-0.160475125225398</v>
      </c>
      <c r="C923" s="41">
        <v>7.2744022623448E-9</v>
      </c>
      <c r="D923" s="41">
        <v>5.63911663376969E-8</v>
      </c>
      <c r="E923" s="17" t="s">
        <v>53942</v>
      </c>
      <c r="F923" s="2"/>
      <c r="G923" s="2"/>
      <c r="H923" s="2"/>
      <c r="I923" s="2"/>
      <c r="J923" s="2"/>
      <c r="K923" s="2"/>
      <c r="L923" s="2"/>
      <c r="M923" s="2"/>
      <c r="N923" s="2"/>
      <c r="O923" s="2"/>
      <c r="P923" s="2"/>
      <c r="Q923" s="2"/>
      <c r="R923" s="2"/>
      <c r="S923" s="2"/>
      <c r="T923" s="2"/>
      <c r="U923" s="2"/>
      <c r="V923" s="2"/>
      <c r="W923" s="2"/>
      <c r="X923" s="2"/>
      <c r="Y923" s="2"/>
      <c r="Z923" s="2"/>
    </row>
    <row r="924" spans="1:26" ht="13" x14ac:dyDescent="0.15">
      <c r="A924" s="11" t="s">
        <v>2954</v>
      </c>
      <c r="B924" s="37">
        <v>-6.8670641470008106E-2</v>
      </c>
      <c r="C924" s="41">
        <v>1.3811052176933101E-2</v>
      </c>
      <c r="D924" s="41">
        <v>3.2771532985389602E-2</v>
      </c>
      <c r="E924" s="17" t="s">
        <v>53942</v>
      </c>
      <c r="F924" s="2"/>
      <c r="G924" s="2"/>
      <c r="H924" s="2"/>
      <c r="I924" s="2"/>
      <c r="J924" s="2"/>
      <c r="K924" s="2"/>
      <c r="L924" s="2"/>
      <c r="M924" s="2"/>
      <c r="N924" s="2"/>
      <c r="O924" s="2"/>
      <c r="P924" s="2"/>
      <c r="Q924" s="2"/>
      <c r="R924" s="2"/>
      <c r="S924" s="2"/>
      <c r="T924" s="2"/>
      <c r="U924" s="2"/>
      <c r="V924" s="2"/>
      <c r="W924" s="2"/>
      <c r="X924" s="2"/>
      <c r="Y924" s="2"/>
      <c r="Z924" s="2"/>
    </row>
    <row r="925" spans="1:26" ht="13" x14ac:dyDescent="0.15">
      <c r="A925" s="11" t="s">
        <v>2957</v>
      </c>
      <c r="B925" s="37">
        <v>2.86597718505174E-2</v>
      </c>
      <c r="C925" s="41">
        <v>0.30462066965962897</v>
      </c>
      <c r="D925" s="41">
        <v>0.42862162957431799</v>
      </c>
      <c r="E925" s="17" t="s">
        <v>53941</v>
      </c>
      <c r="F925" s="2"/>
      <c r="G925" s="2"/>
      <c r="H925" s="2"/>
      <c r="I925" s="2"/>
      <c r="J925" s="2"/>
      <c r="K925" s="2"/>
      <c r="L925" s="2"/>
      <c r="M925" s="2"/>
      <c r="N925" s="2"/>
      <c r="O925" s="2"/>
      <c r="P925" s="2"/>
      <c r="Q925" s="2"/>
      <c r="R925" s="2"/>
      <c r="S925" s="2"/>
      <c r="T925" s="2"/>
      <c r="U925" s="2"/>
      <c r="V925" s="2"/>
      <c r="W925" s="2"/>
      <c r="X925" s="2"/>
      <c r="Y925" s="2"/>
      <c r="Z925" s="2"/>
    </row>
    <row r="926" spans="1:26" ht="13" x14ac:dyDescent="0.15">
      <c r="A926" s="11" t="s">
        <v>2960</v>
      </c>
      <c r="B926" s="37">
        <v>0.15458449927826001</v>
      </c>
      <c r="C926" s="41">
        <v>2.5548390849614899E-8</v>
      </c>
      <c r="D926" s="41">
        <v>1.8295837323709799E-7</v>
      </c>
      <c r="E926" s="17" t="s">
        <v>53942</v>
      </c>
      <c r="F926" s="2"/>
      <c r="G926" s="2"/>
      <c r="H926" s="2"/>
      <c r="I926" s="2"/>
      <c r="J926" s="2"/>
      <c r="K926" s="2"/>
      <c r="L926" s="2"/>
      <c r="M926" s="2"/>
      <c r="N926" s="2"/>
      <c r="O926" s="2"/>
      <c r="P926" s="2"/>
      <c r="Q926" s="2"/>
      <c r="R926" s="2"/>
      <c r="S926" s="2"/>
      <c r="T926" s="2"/>
      <c r="U926" s="2"/>
      <c r="V926" s="2"/>
      <c r="W926" s="2"/>
      <c r="X926" s="2"/>
      <c r="Y926" s="2"/>
      <c r="Z926" s="2"/>
    </row>
    <row r="927" spans="1:26" ht="13" x14ac:dyDescent="0.15">
      <c r="A927" s="11" t="s">
        <v>2963</v>
      </c>
      <c r="B927" s="37">
        <v>5.5165353539189201E-2</v>
      </c>
      <c r="C927" s="41">
        <v>4.8031702855136402E-2</v>
      </c>
      <c r="D927" s="41">
        <v>9.5898461675742799E-2</v>
      </c>
      <c r="E927" s="17" t="s">
        <v>53943</v>
      </c>
      <c r="F927" s="2"/>
      <c r="G927" s="2"/>
      <c r="H927" s="2"/>
      <c r="I927" s="2"/>
      <c r="J927" s="2"/>
      <c r="K927" s="2"/>
      <c r="L927" s="2"/>
      <c r="M927" s="2"/>
      <c r="N927" s="2"/>
      <c r="O927" s="2"/>
      <c r="P927" s="2"/>
      <c r="Q927" s="2"/>
      <c r="R927" s="2"/>
      <c r="S927" s="2"/>
      <c r="T927" s="2"/>
      <c r="U927" s="2"/>
      <c r="V927" s="2"/>
      <c r="W927" s="2"/>
      <c r="X927" s="2"/>
      <c r="Y927" s="2"/>
      <c r="Z927" s="2"/>
    </row>
    <row r="928" spans="1:26" ht="13" x14ac:dyDescent="0.15">
      <c r="A928" s="11" t="s">
        <v>2966</v>
      </c>
      <c r="B928" s="37">
        <v>0.32021505064208999</v>
      </c>
      <c r="C928" s="41">
        <v>5.0037878529279901E-32</v>
      </c>
      <c r="D928" s="41">
        <v>4.40788220862475E-30</v>
      </c>
      <c r="E928" s="17" t="s">
        <v>53942</v>
      </c>
      <c r="F928" s="2"/>
      <c r="G928" s="2"/>
      <c r="H928" s="2"/>
      <c r="I928" s="2"/>
      <c r="J928" s="2"/>
      <c r="K928" s="2"/>
      <c r="L928" s="2"/>
      <c r="M928" s="2"/>
      <c r="N928" s="2"/>
      <c r="O928" s="2"/>
      <c r="P928" s="2"/>
      <c r="Q928" s="2"/>
      <c r="R928" s="2"/>
      <c r="S928" s="2"/>
      <c r="T928" s="2"/>
      <c r="U928" s="2"/>
      <c r="V928" s="2"/>
      <c r="W928" s="2"/>
      <c r="X928" s="2"/>
      <c r="Y928" s="2"/>
      <c r="Z928" s="2"/>
    </row>
    <row r="929" spans="1:26" ht="13" x14ac:dyDescent="0.15">
      <c r="A929" s="11" t="s">
        <v>2968</v>
      </c>
      <c r="B929" s="37">
        <v>0.31586331371258503</v>
      </c>
      <c r="C929" s="41">
        <v>3.6569338121052801E-31</v>
      </c>
      <c r="D929" s="41">
        <v>2.9529740532750199E-29</v>
      </c>
      <c r="E929" s="17" t="s">
        <v>53942</v>
      </c>
      <c r="F929" s="2"/>
      <c r="G929" s="2"/>
      <c r="H929" s="2"/>
      <c r="I929" s="2"/>
      <c r="J929" s="2"/>
      <c r="K929" s="2"/>
      <c r="L929" s="2"/>
      <c r="M929" s="2"/>
      <c r="N929" s="2"/>
      <c r="O929" s="2"/>
      <c r="P929" s="2"/>
      <c r="Q929" s="2"/>
      <c r="R929" s="2"/>
      <c r="S929" s="2"/>
      <c r="T929" s="2"/>
      <c r="U929" s="2"/>
      <c r="V929" s="2"/>
      <c r="W929" s="2"/>
      <c r="X929" s="2"/>
      <c r="Y929" s="2"/>
      <c r="Z929" s="2"/>
    </row>
    <row r="930" spans="1:26" ht="13" x14ac:dyDescent="0.15">
      <c r="A930" s="11" t="s">
        <v>2971</v>
      </c>
      <c r="B930" s="37">
        <v>0.322392729063468</v>
      </c>
      <c r="C930" s="41">
        <v>1.8266049945363699E-32</v>
      </c>
      <c r="D930" s="41">
        <v>1.7572019810500201E-30</v>
      </c>
      <c r="E930" s="17" t="s">
        <v>53942</v>
      </c>
      <c r="F930" s="2"/>
      <c r="G930" s="2"/>
      <c r="H930" s="2"/>
      <c r="I930" s="2"/>
      <c r="J930" s="2"/>
      <c r="K930" s="2"/>
      <c r="L930" s="2"/>
      <c r="M930" s="2"/>
      <c r="N930" s="2"/>
      <c r="O930" s="2"/>
      <c r="P930" s="2"/>
      <c r="Q930" s="2"/>
      <c r="R930" s="2"/>
      <c r="S930" s="2"/>
      <c r="T930" s="2"/>
      <c r="U930" s="2"/>
      <c r="V930" s="2"/>
      <c r="W930" s="2"/>
      <c r="X930" s="2"/>
      <c r="Y930" s="2"/>
      <c r="Z930" s="2"/>
    </row>
    <row r="931" spans="1:26" ht="13" x14ac:dyDescent="0.15">
      <c r="A931" s="11" t="s">
        <v>2974</v>
      </c>
      <c r="B931" s="37">
        <v>0.29150418732679201</v>
      </c>
      <c r="C931" s="41">
        <v>1.3767936844500601E-26</v>
      </c>
      <c r="D931" s="41">
        <v>7.2769804376297202E-25</v>
      </c>
      <c r="E931" s="17" t="s">
        <v>53942</v>
      </c>
      <c r="F931" s="2"/>
      <c r="G931" s="2"/>
      <c r="H931" s="2"/>
      <c r="I931" s="2"/>
      <c r="J931" s="2"/>
      <c r="K931" s="2"/>
      <c r="L931" s="2"/>
      <c r="M931" s="2"/>
      <c r="N931" s="2"/>
      <c r="O931" s="2"/>
      <c r="P931" s="2"/>
      <c r="Q931" s="2"/>
      <c r="R931" s="2"/>
      <c r="S931" s="2"/>
      <c r="T931" s="2"/>
      <c r="U931" s="2"/>
      <c r="V931" s="2"/>
      <c r="W931" s="2"/>
      <c r="X931" s="2"/>
      <c r="Y931" s="2"/>
      <c r="Z931" s="2"/>
    </row>
    <row r="932" spans="1:26" ht="13" x14ac:dyDescent="0.15">
      <c r="A932" s="11" t="s">
        <v>2976</v>
      </c>
      <c r="B932" s="37">
        <v>-4.54854215660263E-2</v>
      </c>
      <c r="C932" s="41">
        <v>0.10315055502340301</v>
      </c>
      <c r="D932" s="41">
        <v>0.18064679213814999</v>
      </c>
      <c r="E932" s="17" t="s">
        <v>53941</v>
      </c>
      <c r="F932" s="2"/>
      <c r="G932" s="2"/>
      <c r="H932" s="2"/>
      <c r="I932" s="2"/>
      <c r="J932" s="2"/>
      <c r="K932" s="2"/>
      <c r="L932" s="2"/>
      <c r="M932" s="2"/>
      <c r="N932" s="2"/>
      <c r="O932" s="2"/>
      <c r="P932" s="2"/>
      <c r="Q932" s="2"/>
      <c r="R932" s="2"/>
      <c r="S932" s="2"/>
      <c r="T932" s="2"/>
      <c r="U932" s="2"/>
      <c r="V932" s="2"/>
      <c r="W932" s="2"/>
      <c r="X932" s="2"/>
      <c r="Y932" s="2"/>
      <c r="Z932" s="2"/>
    </row>
    <row r="933" spans="1:26" ht="13" x14ac:dyDescent="0.15">
      <c r="A933" s="11" t="s">
        <v>2979</v>
      </c>
      <c r="B933" s="37">
        <v>-6.2497133442790703E-2</v>
      </c>
      <c r="C933" s="41">
        <v>2.5068970543909601E-2</v>
      </c>
      <c r="D933" s="41">
        <v>5.46702906010091E-2</v>
      </c>
      <c r="E933" s="17" t="s">
        <v>53943</v>
      </c>
      <c r="F933" s="2"/>
      <c r="G933" s="2"/>
      <c r="H933" s="2"/>
      <c r="I933" s="2"/>
      <c r="J933" s="2"/>
      <c r="K933" s="2"/>
      <c r="L933" s="2"/>
      <c r="M933" s="2"/>
      <c r="N933" s="2"/>
      <c r="O933" s="2"/>
      <c r="P933" s="2"/>
      <c r="Q933" s="2"/>
      <c r="R933" s="2"/>
      <c r="S933" s="2"/>
      <c r="T933" s="2"/>
      <c r="U933" s="2"/>
      <c r="V933" s="2"/>
      <c r="W933" s="2"/>
      <c r="X933" s="2"/>
      <c r="Y933" s="2"/>
      <c r="Z933" s="2"/>
    </row>
    <row r="934" spans="1:26" ht="13" x14ac:dyDescent="0.15">
      <c r="A934" s="11" t="s">
        <v>2982</v>
      </c>
      <c r="B934" s="37">
        <v>-0.13101393126853</v>
      </c>
      <c r="C934" s="41">
        <v>2.4506080435491699E-6</v>
      </c>
      <c r="D934" s="41">
        <v>1.32169157376576E-5</v>
      </c>
      <c r="E934" s="17" t="s">
        <v>53942</v>
      </c>
      <c r="F934" s="2"/>
      <c r="G934" s="2"/>
      <c r="H934" s="2"/>
      <c r="I934" s="2"/>
      <c r="J934" s="2"/>
      <c r="K934" s="2"/>
      <c r="L934" s="2"/>
      <c r="M934" s="2"/>
      <c r="N934" s="2"/>
      <c r="O934" s="2"/>
      <c r="P934" s="2"/>
      <c r="Q934" s="2"/>
      <c r="R934" s="2"/>
      <c r="S934" s="2"/>
      <c r="T934" s="2"/>
      <c r="U934" s="2"/>
      <c r="V934" s="2"/>
      <c r="W934" s="2"/>
      <c r="X934" s="2"/>
      <c r="Y934" s="2"/>
      <c r="Z934" s="2"/>
    </row>
    <row r="935" spans="1:26" ht="13" x14ac:dyDescent="0.15">
      <c r="A935" s="11" t="s">
        <v>2985</v>
      </c>
      <c r="B935" s="37">
        <v>0.21443662133722699</v>
      </c>
      <c r="C935" s="41">
        <v>7.8509383275378902E-15</v>
      </c>
      <c r="D935" s="41">
        <v>1.1764266865027101E-13</v>
      </c>
      <c r="E935" s="17" t="s">
        <v>53942</v>
      </c>
      <c r="F935" s="2"/>
      <c r="G935" s="2"/>
      <c r="H935" s="2"/>
      <c r="I935" s="2"/>
      <c r="J935" s="2"/>
      <c r="K935" s="2"/>
      <c r="L935" s="2"/>
      <c r="M935" s="2"/>
      <c r="N935" s="2"/>
      <c r="O935" s="2"/>
      <c r="P935" s="2"/>
      <c r="Q935" s="2"/>
      <c r="R935" s="2"/>
      <c r="S935" s="2"/>
      <c r="T935" s="2"/>
      <c r="U935" s="2"/>
      <c r="V935" s="2"/>
      <c r="W935" s="2"/>
      <c r="X935" s="2"/>
      <c r="Y935" s="2"/>
      <c r="Z935" s="2"/>
    </row>
    <row r="936" spans="1:26" ht="13" x14ac:dyDescent="0.15">
      <c r="A936" s="11" t="s">
        <v>2988</v>
      </c>
      <c r="B936" s="37">
        <v>0.29280893971337002</v>
      </c>
      <c r="C936" s="41">
        <v>8.0304839663183101E-27</v>
      </c>
      <c r="D936" s="41">
        <v>4.3230772018680199E-25</v>
      </c>
      <c r="E936" s="17" t="s">
        <v>53942</v>
      </c>
      <c r="F936" s="2"/>
      <c r="G936" s="2"/>
      <c r="H936" s="2"/>
      <c r="I936" s="2"/>
      <c r="J936" s="2"/>
      <c r="K936" s="2"/>
      <c r="L936" s="2"/>
      <c r="M936" s="2"/>
      <c r="N936" s="2"/>
      <c r="O936" s="2"/>
      <c r="P936" s="2"/>
      <c r="Q936" s="2"/>
      <c r="R936" s="2"/>
      <c r="S936" s="2"/>
      <c r="T936" s="2"/>
      <c r="U936" s="2"/>
      <c r="V936" s="2"/>
      <c r="W936" s="2"/>
      <c r="X936" s="2"/>
      <c r="Y936" s="2"/>
      <c r="Z936" s="2"/>
    </row>
    <row r="937" spans="1:26" ht="13" x14ac:dyDescent="0.15">
      <c r="A937" s="11" t="s">
        <v>2991</v>
      </c>
      <c r="B937" s="37">
        <v>0.272284678751684</v>
      </c>
      <c r="C937" s="41">
        <v>2.8037347546130699E-23</v>
      </c>
      <c r="D937" s="41">
        <v>1.05850090021561E-21</v>
      </c>
      <c r="E937" s="17" t="s">
        <v>53942</v>
      </c>
      <c r="F937" s="2"/>
      <c r="G937" s="2"/>
      <c r="H937" s="2"/>
      <c r="I937" s="2"/>
      <c r="J937" s="2"/>
      <c r="K937" s="2"/>
      <c r="L937" s="2"/>
      <c r="M937" s="2"/>
      <c r="N937" s="2"/>
      <c r="O937" s="2"/>
      <c r="P937" s="2"/>
      <c r="Q937" s="2"/>
      <c r="R937" s="2"/>
      <c r="S937" s="2"/>
      <c r="T937" s="2"/>
      <c r="U937" s="2"/>
      <c r="V937" s="2"/>
      <c r="W937" s="2"/>
      <c r="X937" s="2"/>
      <c r="Y937" s="2"/>
      <c r="Z937" s="2"/>
    </row>
    <row r="938" spans="1:26" ht="13" x14ac:dyDescent="0.15">
      <c r="A938" s="11" t="s">
        <v>2994</v>
      </c>
      <c r="B938" s="37">
        <v>0.11865637443660899</v>
      </c>
      <c r="C938" s="41">
        <v>2.0044333493779101E-5</v>
      </c>
      <c r="D938" s="41">
        <v>9.1617731865433898E-5</v>
      </c>
      <c r="E938" s="17" t="s">
        <v>53942</v>
      </c>
      <c r="F938" s="2"/>
      <c r="G938" s="2"/>
      <c r="H938" s="2"/>
      <c r="I938" s="2"/>
      <c r="J938" s="2"/>
      <c r="K938" s="2"/>
      <c r="L938" s="2"/>
      <c r="M938" s="2"/>
      <c r="N938" s="2"/>
      <c r="O938" s="2"/>
      <c r="P938" s="2"/>
      <c r="Q938" s="2"/>
      <c r="R938" s="2"/>
      <c r="S938" s="2"/>
      <c r="T938" s="2"/>
      <c r="U938" s="2"/>
      <c r="V938" s="2"/>
      <c r="W938" s="2"/>
      <c r="X938" s="2"/>
      <c r="Y938" s="2"/>
      <c r="Z938" s="2"/>
    </row>
    <row r="939" spans="1:26" ht="13" x14ac:dyDescent="0.15">
      <c r="A939" s="11" t="s">
        <v>2997</v>
      </c>
      <c r="B939" s="37">
        <v>9.8122389290453901E-2</v>
      </c>
      <c r="C939" s="41">
        <v>4.2755656672831998E-4</v>
      </c>
      <c r="D939" s="41">
        <v>1.4810007020719699E-3</v>
      </c>
      <c r="E939" s="17" t="s">
        <v>53942</v>
      </c>
      <c r="F939" s="2"/>
      <c r="G939" s="2"/>
      <c r="H939" s="2"/>
      <c r="I939" s="2"/>
      <c r="J939" s="2"/>
      <c r="K939" s="2"/>
      <c r="L939" s="2"/>
      <c r="M939" s="2"/>
      <c r="N939" s="2"/>
      <c r="O939" s="2"/>
      <c r="P939" s="2"/>
      <c r="Q939" s="2"/>
      <c r="R939" s="2"/>
      <c r="S939" s="2"/>
      <c r="T939" s="2"/>
      <c r="U939" s="2"/>
      <c r="V939" s="2"/>
      <c r="W939" s="2"/>
      <c r="X939" s="2"/>
      <c r="Y939" s="2"/>
      <c r="Z939" s="2"/>
    </row>
    <row r="940" spans="1:26" ht="13" x14ac:dyDescent="0.15">
      <c r="A940" s="11" t="s">
        <v>3000</v>
      </c>
      <c r="B940" s="37">
        <v>8.6572210087506096E-2</v>
      </c>
      <c r="C940" s="41">
        <v>1.8953540144714899E-3</v>
      </c>
      <c r="D940" s="41">
        <v>5.6337363190885796E-3</v>
      </c>
      <c r="E940" s="17" t="s">
        <v>53942</v>
      </c>
      <c r="F940" s="2"/>
      <c r="G940" s="2"/>
      <c r="H940" s="2"/>
      <c r="I940" s="2"/>
      <c r="J940" s="2"/>
      <c r="K940" s="2"/>
      <c r="L940" s="2"/>
      <c r="M940" s="2"/>
      <c r="N940" s="2"/>
      <c r="O940" s="2"/>
      <c r="P940" s="2"/>
      <c r="Q940" s="2"/>
      <c r="R940" s="2"/>
      <c r="S940" s="2"/>
      <c r="T940" s="2"/>
      <c r="U940" s="2"/>
      <c r="V940" s="2"/>
      <c r="W940" s="2"/>
      <c r="X940" s="2"/>
      <c r="Y940" s="2"/>
      <c r="Z940" s="2"/>
    </row>
    <row r="941" spans="1:26" ht="13" x14ac:dyDescent="0.15">
      <c r="A941" s="11" t="s">
        <v>3003</v>
      </c>
      <c r="B941" s="37">
        <v>8.0230107345922896E-2</v>
      </c>
      <c r="C941" s="41">
        <v>4.0040620267912802E-3</v>
      </c>
      <c r="D941" s="41">
        <v>1.1032993660551899E-2</v>
      </c>
      <c r="E941" s="17" t="s">
        <v>53942</v>
      </c>
      <c r="F941" s="2"/>
      <c r="G941" s="2"/>
      <c r="H941" s="2"/>
      <c r="I941" s="2"/>
      <c r="J941" s="2"/>
      <c r="K941" s="2"/>
      <c r="L941" s="2"/>
      <c r="M941" s="2"/>
      <c r="N941" s="2"/>
      <c r="O941" s="2"/>
      <c r="P941" s="2"/>
      <c r="Q941" s="2"/>
      <c r="R941" s="2"/>
      <c r="S941" s="2"/>
      <c r="T941" s="2"/>
      <c r="U941" s="2"/>
      <c r="V941" s="2"/>
      <c r="W941" s="2"/>
      <c r="X941" s="2"/>
      <c r="Y941" s="2"/>
      <c r="Z941" s="2"/>
    </row>
    <row r="942" spans="1:26" ht="13" x14ac:dyDescent="0.15">
      <c r="A942" s="11" t="s">
        <v>53987</v>
      </c>
      <c r="B942" s="37">
        <v>5.6250703376244399E-3</v>
      </c>
      <c r="C942" s="41">
        <v>0.84034932435255605</v>
      </c>
      <c r="D942" s="41">
        <v>0.88961962341328504</v>
      </c>
      <c r="E942" s="17" t="s">
        <v>53941</v>
      </c>
      <c r="F942" s="2"/>
      <c r="G942" s="2"/>
      <c r="H942" s="2"/>
      <c r="I942" s="2"/>
      <c r="J942" s="2"/>
      <c r="K942" s="2"/>
      <c r="L942" s="2"/>
      <c r="M942" s="2"/>
      <c r="N942" s="2"/>
      <c r="O942" s="2"/>
      <c r="P942" s="2"/>
      <c r="Q942" s="2"/>
      <c r="R942" s="2"/>
      <c r="S942" s="2"/>
      <c r="T942" s="2"/>
      <c r="U942" s="2"/>
      <c r="V942" s="2"/>
      <c r="W942" s="2"/>
      <c r="X942" s="2"/>
      <c r="Y942" s="2"/>
      <c r="Z942" s="2"/>
    </row>
    <row r="943" spans="1:26" ht="13" x14ac:dyDescent="0.15">
      <c r="A943" s="11" t="s">
        <v>3009</v>
      </c>
      <c r="B943" s="37">
        <v>-4.2443046304465604E-3</v>
      </c>
      <c r="C943" s="41">
        <v>0.87918869714125103</v>
      </c>
      <c r="D943" s="41">
        <v>0.916715043970451</v>
      </c>
      <c r="E943" s="17" t="s">
        <v>53941</v>
      </c>
      <c r="F943" s="2"/>
      <c r="G943" s="2"/>
      <c r="H943" s="2"/>
      <c r="I943" s="2"/>
      <c r="J943" s="2"/>
      <c r="K943" s="2"/>
      <c r="L943" s="2"/>
      <c r="M943" s="2"/>
      <c r="N943" s="2"/>
      <c r="O943" s="2"/>
      <c r="P943" s="2"/>
      <c r="Q943" s="2"/>
      <c r="R943" s="2"/>
      <c r="S943" s="2"/>
      <c r="T943" s="2"/>
      <c r="U943" s="2"/>
      <c r="V943" s="2"/>
      <c r="W943" s="2"/>
      <c r="X943" s="2"/>
      <c r="Y943" s="2"/>
      <c r="Z943" s="2"/>
    </row>
    <row r="944" spans="1:26" ht="13" x14ac:dyDescent="0.15">
      <c r="A944" s="11" t="s">
        <v>3012</v>
      </c>
      <c r="B944" s="37">
        <v>-0.30169232586996603</v>
      </c>
      <c r="C944" s="41">
        <v>1.8967073910315001E-28</v>
      </c>
      <c r="D944" s="41">
        <v>1.22527297460635E-26</v>
      </c>
      <c r="E944" s="17" t="s">
        <v>53942</v>
      </c>
      <c r="F944" s="2"/>
      <c r="G944" s="2"/>
      <c r="H944" s="2"/>
      <c r="I944" s="2"/>
      <c r="J944" s="2"/>
      <c r="K944" s="2"/>
      <c r="L944" s="2"/>
      <c r="M944" s="2"/>
      <c r="N944" s="2"/>
      <c r="O944" s="2"/>
      <c r="P944" s="2"/>
      <c r="Q944" s="2"/>
      <c r="R944" s="2"/>
      <c r="S944" s="2"/>
      <c r="T944" s="2"/>
      <c r="U944" s="2"/>
      <c r="V944" s="2"/>
      <c r="W944" s="2"/>
      <c r="X944" s="2"/>
      <c r="Y944" s="2"/>
      <c r="Z944" s="2"/>
    </row>
    <row r="945" spans="1:26" ht="13" x14ac:dyDescent="0.15">
      <c r="A945" s="11" t="s">
        <v>3015</v>
      </c>
      <c r="B945" s="37">
        <v>0.12683314909694299</v>
      </c>
      <c r="C945" s="41">
        <v>5.1012722254025E-6</v>
      </c>
      <c r="D945" s="41">
        <v>2.6108095702896201E-5</v>
      </c>
      <c r="E945" s="17" t="s">
        <v>53942</v>
      </c>
      <c r="F945" s="2"/>
      <c r="G945" s="2"/>
      <c r="H945" s="2"/>
      <c r="I945" s="2"/>
      <c r="J945" s="2"/>
      <c r="K945" s="2"/>
      <c r="L945" s="2"/>
      <c r="M945" s="2"/>
      <c r="N945" s="2"/>
      <c r="O945" s="2"/>
      <c r="P945" s="2"/>
      <c r="Q945" s="2"/>
      <c r="R945" s="2"/>
      <c r="S945" s="2"/>
      <c r="T945" s="2"/>
      <c r="U945" s="2"/>
      <c r="V945" s="2"/>
      <c r="W945" s="2"/>
      <c r="X945" s="2"/>
      <c r="Y945" s="2"/>
      <c r="Z945" s="2"/>
    </row>
    <row r="946" spans="1:26" ht="13" x14ac:dyDescent="0.15">
      <c r="A946" s="11" t="s">
        <v>3018</v>
      </c>
      <c r="B946" s="37">
        <v>-4.7781311478735801E-2</v>
      </c>
      <c r="C946" s="41">
        <v>8.6874047555263997E-2</v>
      </c>
      <c r="D946" s="41">
        <v>0.157249599155138</v>
      </c>
      <c r="E946" s="17" t="s">
        <v>53941</v>
      </c>
      <c r="F946" s="2"/>
      <c r="G946" s="2"/>
      <c r="H946" s="2"/>
      <c r="I946" s="2"/>
      <c r="J946" s="2"/>
      <c r="K946" s="2"/>
      <c r="L946" s="2"/>
      <c r="M946" s="2"/>
      <c r="N946" s="2"/>
      <c r="O946" s="2"/>
      <c r="P946" s="2"/>
      <c r="Q946" s="2"/>
      <c r="R946" s="2"/>
      <c r="S946" s="2"/>
      <c r="T946" s="2"/>
      <c r="U946" s="2"/>
      <c r="V946" s="2"/>
      <c r="W946" s="2"/>
      <c r="X946" s="2"/>
      <c r="Y946" s="2"/>
      <c r="Z946" s="2"/>
    </row>
    <row r="947" spans="1:26" ht="13" x14ac:dyDescent="0.15">
      <c r="A947" s="11" t="s">
        <v>3021</v>
      </c>
      <c r="B947" s="37">
        <v>-3.7607331230541802E-2</v>
      </c>
      <c r="C947" s="41">
        <v>0.17789305399783301</v>
      </c>
      <c r="D947" s="41">
        <v>0.27907992874889398</v>
      </c>
      <c r="E947" s="17" t="s">
        <v>53941</v>
      </c>
      <c r="F947" s="2"/>
      <c r="G947" s="2"/>
      <c r="H947" s="2"/>
      <c r="I947" s="2"/>
      <c r="J947" s="2"/>
      <c r="K947" s="2"/>
      <c r="L947" s="2"/>
      <c r="M947" s="2"/>
      <c r="N947" s="2"/>
      <c r="O947" s="2"/>
      <c r="P947" s="2"/>
      <c r="Q947" s="2"/>
      <c r="R947" s="2"/>
      <c r="S947" s="2"/>
      <c r="T947" s="2"/>
      <c r="U947" s="2"/>
      <c r="V947" s="2"/>
      <c r="W947" s="2"/>
      <c r="X947" s="2"/>
      <c r="Y947" s="2"/>
      <c r="Z947" s="2"/>
    </row>
    <row r="948" spans="1:26" ht="13" x14ac:dyDescent="0.15">
      <c r="A948" s="11" t="s">
        <v>3024</v>
      </c>
      <c r="B948" s="37">
        <v>-2.78490925707571E-2</v>
      </c>
      <c r="C948" s="41">
        <v>0.31850951926792298</v>
      </c>
      <c r="D948" s="41">
        <v>0.44536179533999698</v>
      </c>
      <c r="E948" s="17" t="s">
        <v>53941</v>
      </c>
      <c r="F948" s="2"/>
      <c r="G948" s="2"/>
      <c r="H948" s="2"/>
      <c r="I948" s="2"/>
      <c r="J948" s="2"/>
      <c r="K948" s="2"/>
      <c r="L948" s="2"/>
      <c r="M948" s="2"/>
      <c r="N948" s="2"/>
      <c r="O948" s="2"/>
      <c r="P948" s="2"/>
      <c r="Q948" s="2"/>
      <c r="R948" s="2"/>
      <c r="S948" s="2"/>
      <c r="T948" s="2"/>
      <c r="U948" s="2"/>
      <c r="V948" s="2"/>
      <c r="W948" s="2"/>
      <c r="X948" s="2"/>
      <c r="Y948" s="2"/>
      <c r="Z948" s="2"/>
    </row>
    <row r="949" spans="1:26" ht="13" x14ac:dyDescent="0.15">
      <c r="A949" s="11" t="s">
        <v>3027</v>
      </c>
      <c r="B949" s="37">
        <v>0.13517908637534101</v>
      </c>
      <c r="C949" s="41">
        <v>1.15401803896128E-6</v>
      </c>
      <c r="D949" s="41">
        <v>6.5908260103348802E-6</v>
      </c>
      <c r="E949" s="17" t="s">
        <v>53942</v>
      </c>
      <c r="F949" s="2"/>
      <c r="G949" s="2"/>
      <c r="H949" s="2"/>
      <c r="I949" s="2"/>
      <c r="J949" s="2"/>
      <c r="K949" s="2"/>
      <c r="L949" s="2"/>
      <c r="M949" s="2"/>
      <c r="N949" s="2"/>
      <c r="O949" s="2"/>
      <c r="P949" s="2"/>
      <c r="Q949" s="2"/>
      <c r="R949" s="2"/>
      <c r="S949" s="2"/>
      <c r="T949" s="2"/>
      <c r="U949" s="2"/>
      <c r="V949" s="2"/>
      <c r="W949" s="2"/>
      <c r="X949" s="2"/>
      <c r="Y949" s="2"/>
      <c r="Z949" s="2"/>
    </row>
    <row r="950" spans="1:26" ht="13" x14ac:dyDescent="0.15">
      <c r="A950" s="11" t="s">
        <v>3030</v>
      </c>
      <c r="B950" s="37">
        <v>-0.100606785759489</v>
      </c>
      <c r="C950" s="41">
        <v>3.0372836807906101E-4</v>
      </c>
      <c r="D950" s="41">
        <v>1.09004736543929E-3</v>
      </c>
      <c r="E950" s="17" t="s">
        <v>53942</v>
      </c>
      <c r="F950" s="2"/>
      <c r="G950" s="2"/>
      <c r="H950" s="2"/>
      <c r="I950" s="2"/>
      <c r="J950" s="2"/>
      <c r="K950" s="2"/>
      <c r="L950" s="2"/>
      <c r="M950" s="2"/>
      <c r="N950" s="2"/>
      <c r="O950" s="2"/>
      <c r="P950" s="2"/>
      <c r="Q950" s="2"/>
      <c r="R950" s="2"/>
      <c r="S950" s="2"/>
      <c r="T950" s="2"/>
      <c r="U950" s="2"/>
      <c r="V950" s="2"/>
      <c r="W950" s="2"/>
      <c r="X950" s="2"/>
      <c r="Y950" s="2"/>
      <c r="Z950" s="2"/>
    </row>
    <row r="951" spans="1:26" ht="13" x14ac:dyDescent="0.15">
      <c r="A951" s="11" t="s">
        <v>3033</v>
      </c>
      <c r="B951" s="37">
        <v>-0.108828759368503</v>
      </c>
      <c r="C951" s="41">
        <v>9.2682071821092698E-5</v>
      </c>
      <c r="D951" s="41">
        <v>3.7528501802478798E-4</v>
      </c>
      <c r="E951" s="17" t="s">
        <v>53942</v>
      </c>
      <c r="F951" s="2"/>
      <c r="G951" s="2"/>
      <c r="H951" s="2"/>
      <c r="I951" s="2"/>
      <c r="J951" s="2"/>
      <c r="K951" s="2"/>
      <c r="L951" s="2"/>
      <c r="M951" s="2"/>
      <c r="N951" s="2"/>
      <c r="O951" s="2"/>
      <c r="P951" s="2"/>
      <c r="Q951" s="2"/>
      <c r="R951" s="2"/>
      <c r="S951" s="2"/>
      <c r="T951" s="2"/>
      <c r="U951" s="2"/>
      <c r="V951" s="2"/>
      <c r="W951" s="2"/>
      <c r="X951" s="2"/>
      <c r="Y951" s="2"/>
      <c r="Z951" s="2"/>
    </row>
    <row r="952" spans="1:26" ht="13" x14ac:dyDescent="0.15">
      <c r="A952" s="11" t="s">
        <v>53988</v>
      </c>
      <c r="B952" s="37">
        <v>1.1463936767490399E-3</v>
      </c>
      <c r="C952" s="41">
        <v>0.96725230750652802</v>
      </c>
      <c r="D952" s="41">
        <v>0.97938086308654704</v>
      </c>
      <c r="E952" s="17" t="s">
        <v>53941</v>
      </c>
      <c r="F952" s="2"/>
      <c r="G952" s="2"/>
      <c r="H952" s="2"/>
      <c r="I952" s="2"/>
      <c r="J952" s="2"/>
      <c r="K952" s="2"/>
      <c r="L952" s="2"/>
      <c r="M952" s="2"/>
      <c r="N952" s="2"/>
      <c r="O952" s="2"/>
      <c r="P952" s="2"/>
      <c r="Q952" s="2"/>
      <c r="R952" s="2"/>
      <c r="S952" s="2"/>
      <c r="T952" s="2"/>
      <c r="U952" s="2"/>
      <c r="V952" s="2"/>
      <c r="W952" s="2"/>
      <c r="X952" s="2"/>
      <c r="Y952" s="2"/>
      <c r="Z952" s="2"/>
    </row>
    <row r="953" spans="1:26" ht="13" x14ac:dyDescent="0.15">
      <c r="A953" s="11" t="s">
        <v>3038</v>
      </c>
      <c r="B953" s="37">
        <v>1.8101499455565901E-2</v>
      </c>
      <c r="C953" s="41">
        <v>0.51678821549512599</v>
      </c>
      <c r="D953" s="41">
        <v>0.63766593692112605</v>
      </c>
      <c r="E953" s="17" t="s">
        <v>53941</v>
      </c>
      <c r="F953" s="2"/>
      <c r="G953" s="2"/>
      <c r="H953" s="2"/>
      <c r="I953" s="2"/>
      <c r="J953" s="2"/>
      <c r="K953" s="2"/>
      <c r="L953" s="2"/>
      <c r="M953" s="2"/>
      <c r="N953" s="2"/>
      <c r="O953" s="2"/>
      <c r="P953" s="2"/>
      <c r="Q953" s="2"/>
      <c r="R953" s="2"/>
      <c r="S953" s="2"/>
      <c r="T953" s="2"/>
      <c r="U953" s="2"/>
      <c r="V953" s="2"/>
      <c r="W953" s="2"/>
      <c r="X953" s="2"/>
      <c r="Y953" s="2"/>
      <c r="Z953" s="2"/>
    </row>
    <row r="954" spans="1:26" ht="13" x14ac:dyDescent="0.15">
      <c r="A954" s="11" t="s">
        <v>23446</v>
      </c>
      <c r="B954" s="37">
        <v>5.0286026124487598E-2</v>
      </c>
      <c r="C954" s="41">
        <v>7.1547958475345494E-2</v>
      </c>
      <c r="D954" s="41">
        <v>0.133755572532366</v>
      </c>
      <c r="E954" s="17" t="s">
        <v>53941</v>
      </c>
      <c r="F954" s="2"/>
      <c r="G954" s="2"/>
      <c r="H954" s="2"/>
      <c r="I954" s="2"/>
      <c r="J954" s="2"/>
      <c r="K954" s="2"/>
      <c r="L954" s="2"/>
      <c r="M954" s="2"/>
      <c r="N954" s="2"/>
      <c r="O954" s="2"/>
      <c r="P954" s="2"/>
      <c r="Q954" s="2"/>
      <c r="R954" s="2"/>
      <c r="S954" s="2"/>
      <c r="T954" s="2"/>
      <c r="U954" s="2"/>
      <c r="V954" s="2"/>
      <c r="W954" s="2"/>
      <c r="X954" s="2"/>
      <c r="Y954" s="2"/>
      <c r="Z954" s="2"/>
    </row>
    <row r="955" spans="1:26" ht="13" x14ac:dyDescent="0.15">
      <c r="A955" s="11" t="s">
        <v>24116</v>
      </c>
      <c r="B955" s="37">
        <v>2.4961562163706E-2</v>
      </c>
      <c r="C955" s="41">
        <v>0.37128816877840798</v>
      </c>
      <c r="D955" s="41">
        <v>0.49807785262521098</v>
      </c>
      <c r="E955" s="17" t="s">
        <v>53941</v>
      </c>
      <c r="F955" s="2"/>
      <c r="G955" s="2"/>
      <c r="H955" s="2"/>
      <c r="I955" s="2"/>
      <c r="J955" s="2"/>
      <c r="K955" s="2"/>
      <c r="L955" s="2"/>
      <c r="M955" s="2"/>
      <c r="N955" s="2"/>
      <c r="O955" s="2"/>
      <c r="P955" s="2"/>
      <c r="Q955" s="2"/>
      <c r="R955" s="2"/>
      <c r="S955" s="2"/>
      <c r="T955" s="2"/>
      <c r="U955" s="2"/>
      <c r="V955" s="2"/>
      <c r="W955" s="2"/>
      <c r="X955" s="2"/>
      <c r="Y955" s="2"/>
      <c r="Z955" s="2"/>
    </row>
    <row r="956" spans="1:26" ht="13" x14ac:dyDescent="0.15">
      <c r="A956" s="11" t="s">
        <v>53989</v>
      </c>
      <c r="B956" s="37">
        <v>2.4961562163706E-2</v>
      </c>
      <c r="C956" s="41">
        <v>0.37128816877840798</v>
      </c>
      <c r="D956" s="41">
        <v>0.49807785262521098</v>
      </c>
      <c r="E956" s="17" t="s">
        <v>53941</v>
      </c>
      <c r="F956" s="2"/>
      <c r="G956" s="2"/>
      <c r="H956" s="2"/>
      <c r="I956" s="2"/>
      <c r="J956" s="2"/>
      <c r="K956" s="2"/>
      <c r="L956" s="2"/>
      <c r="M956" s="2"/>
      <c r="N956" s="2"/>
      <c r="O956" s="2"/>
      <c r="P956" s="2"/>
      <c r="Q956" s="2"/>
      <c r="R956" s="2"/>
      <c r="S956" s="2"/>
      <c r="T956" s="2"/>
      <c r="U956" s="2"/>
      <c r="V956" s="2"/>
      <c r="W956" s="2"/>
      <c r="X956" s="2"/>
      <c r="Y956" s="2"/>
      <c r="Z956" s="2"/>
    </row>
    <row r="957" spans="1:26" ht="13" x14ac:dyDescent="0.15">
      <c r="A957" s="11" t="s">
        <v>3039</v>
      </c>
      <c r="B957" s="37">
        <v>0.23770901417458901</v>
      </c>
      <c r="C957" s="41">
        <v>5.77445326443794E-18</v>
      </c>
      <c r="D957" s="41">
        <v>1.1990239742657899E-16</v>
      </c>
      <c r="E957" s="17" t="s">
        <v>53942</v>
      </c>
      <c r="F957" s="2"/>
      <c r="G957" s="2"/>
      <c r="H957" s="2"/>
      <c r="I957" s="2"/>
      <c r="J957" s="2"/>
      <c r="K957" s="2"/>
      <c r="L957" s="2"/>
      <c r="M957" s="2"/>
      <c r="N957" s="2"/>
      <c r="O957" s="2"/>
      <c r="P957" s="2"/>
      <c r="Q957" s="2"/>
      <c r="R957" s="2"/>
      <c r="S957" s="2"/>
      <c r="T957" s="2"/>
      <c r="U957" s="2"/>
      <c r="V957" s="2"/>
      <c r="W957" s="2"/>
      <c r="X957" s="2"/>
      <c r="Y957" s="2"/>
      <c r="Z957" s="2"/>
    </row>
    <row r="958" spans="1:26" ht="13" x14ac:dyDescent="0.15">
      <c r="A958" s="11" t="s">
        <v>3042</v>
      </c>
      <c r="B958" s="37">
        <v>-0.148140631996003</v>
      </c>
      <c r="C958" s="41">
        <v>9.5716589196698098E-8</v>
      </c>
      <c r="D958" s="41">
        <v>6.4409288146944696E-7</v>
      </c>
      <c r="E958" s="17" t="s">
        <v>53942</v>
      </c>
      <c r="F958" s="2"/>
      <c r="G958" s="2"/>
      <c r="H958" s="2"/>
      <c r="I958" s="2"/>
      <c r="J958" s="2"/>
      <c r="K958" s="2"/>
      <c r="L958" s="2"/>
      <c r="M958" s="2"/>
      <c r="N958" s="2"/>
      <c r="O958" s="2"/>
      <c r="P958" s="2"/>
      <c r="Q958" s="2"/>
      <c r="R958" s="2"/>
      <c r="S958" s="2"/>
      <c r="T958" s="2"/>
      <c r="U958" s="2"/>
      <c r="V958" s="2"/>
      <c r="W958" s="2"/>
      <c r="X958" s="2"/>
      <c r="Y958" s="2"/>
      <c r="Z958" s="2"/>
    </row>
    <row r="959" spans="1:26" ht="13" x14ac:dyDescent="0.15">
      <c r="A959" s="11" t="s">
        <v>3045</v>
      </c>
      <c r="B959" s="37">
        <v>6.2993838808512101E-2</v>
      </c>
      <c r="C959" s="41">
        <v>2.3934501824334899E-2</v>
      </c>
      <c r="D959" s="41">
        <v>5.2551054987418098E-2</v>
      </c>
      <c r="E959" s="17" t="s">
        <v>53943</v>
      </c>
      <c r="F959" s="2"/>
      <c r="G959" s="2"/>
      <c r="H959" s="2"/>
      <c r="I959" s="2"/>
      <c r="J959" s="2"/>
      <c r="K959" s="2"/>
      <c r="L959" s="2"/>
      <c r="M959" s="2"/>
      <c r="N959" s="2"/>
      <c r="O959" s="2"/>
      <c r="P959" s="2"/>
      <c r="Q959" s="2"/>
      <c r="R959" s="2"/>
      <c r="S959" s="2"/>
      <c r="T959" s="2"/>
      <c r="U959" s="2"/>
      <c r="V959" s="2"/>
      <c r="W959" s="2"/>
      <c r="X959" s="2"/>
      <c r="Y959" s="2"/>
      <c r="Z959" s="2"/>
    </row>
    <row r="960" spans="1:26" ht="13" x14ac:dyDescent="0.15">
      <c r="A960" s="11" t="s">
        <v>3048</v>
      </c>
      <c r="B960" s="37">
        <v>2.8358849112622299E-2</v>
      </c>
      <c r="C960" s="41">
        <v>0.30972859166634298</v>
      </c>
      <c r="D960" s="41">
        <v>0.43454682238130299</v>
      </c>
      <c r="E960" s="17" t="s">
        <v>53941</v>
      </c>
      <c r="F960" s="2"/>
      <c r="G960" s="2"/>
      <c r="H960" s="2"/>
      <c r="I960" s="2"/>
      <c r="J960" s="2"/>
      <c r="K960" s="2"/>
      <c r="L960" s="2"/>
      <c r="M960" s="2"/>
      <c r="N960" s="2"/>
      <c r="O960" s="2"/>
      <c r="P960" s="2"/>
      <c r="Q960" s="2"/>
      <c r="R960" s="2"/>
      <c r="S960" s="2"/>
      <c r="T960" s="2"/>
      <c r="U960" s="2"/>
      <c r="V960" s="2"/>
      <c r="W960" s="2"/>
      <c r="X960" s="2"/>
      <c r="Y960" s="2"/>
      <c r="Z960" s="2"/>
    </row>
    <row r="961" spans="1:26" ht="13" x14ac:dyDescent="0.15">
      <c r="A961" s="11" t="s">
        <v>3051</v>
      </c>
      <c r="B961" s="37">
        <v>-6.5334998060299396E-2</v>
      </c>
      <c r="C961" s="41">
        <v>1.91663031534921E-2</v>
      </c>
      <c r="D961" s="41">
        <v>4.35625045091491E-2</v>
      </c>
      <c r="E961" s="17" t="s">
        <v>53942</v>
      </c>
      <c r="F961" s="2"/>
      <c r="G961" s="2"/>
      <c r="H961" s="2"/>
      <c r="I961" s="2"/>
      <c r="J961" s="2"/>
      <c r="K961" s="2"/>
      <c r="L961" s="2"/>
      <c r="M961" s="2"/>
      <c r="N961" s="2"/>
      <c r="O961" s="2"/>
      <c r="P961" s="2"/>
      <c r="Q961" s="2"/>
      <c r="R961" s="2"/>
      <c r="S961" s="2"/>
      <c r="T961" s="2"/>
      <c r="U961" s="2"/>
      <c r="V961" s="2"/>
      <c r="W961" s="2"/>
      <c r="X961" s="2"/>
      <c r="Y961" s="2"/>
      <c r="Z961" s="2"/>
    </row>
    <row r="962" spans="1:26" ht="13" x14ac:dyDescent="0.15">
      <c r="A962" s="11" t="s">
        <v>3053</v>
      </c>
      <c r="B962" s="37">
        <v>3.7194654845392597E-2</v>
      </c>
      <c r="C962" s="41">
        <v>0.18270367907155899</v>
      </c>
      <c r="D962" s="41">
        <v>0.28493540507565601</v>
      </c>
      <c r="E962" s="17" t="s">
        <v>53941</v>
      </c>
      <c r="F962" s="2"/>
      <c r="G962" s="2"/>
      <c r="H962" s="2"/>
      <c r="I962" s="2"/>
      <c r="J962" s="2"/>
      <c r="K962" s="2"/>
      <c r="L962" s="2"/>
      <c r="M962" s="2"/>
      <c r="N962" s="2"/>
      <c r="O962" s="2"/>
      <c r="P962" s="2"/>
      <c r="Q962" s="2"/>
      <c r="R962" s="2"/>
      <c r="S962" s="2"/>
      <c r="T962" s="2"/>
      <c r="U962" s="2"/>
      <c r="V962" s="2"/>
      <c r="W962" s="2"/>
      <c r="X962" s="2"/>
      <c r="Y962" s="2"/>
      <c r="Z962" s="2"/>
    </row>
    <row r="963" spans="1:26" ht="13" x14ac:dyDescent="0.15">
      <c r="A963" s="11" t="s">
        <v>3055</v>
      </c>
      <c r="B963" s="37">
        <v>-0.100388879406417</v>
      </c>
      <c r="C963" s="41">
        <v>3.1307268169485802E-4</v>
      </c>
      <c r="D963" s="41">
        <v>1.11668992108828E-3</v>
      </c>
      <c r="E963" s="17" t="s">
        <v>53942</v>
      </c>
      <c r="F963" s="2"/>
      <c r="G963" s="2"/>
      <c r="H963" s="2"/>
      <c r="I963" s="2"/>
      <c r="J963" s="2"/>
      <c r="K963" s="2"/>
      <c r="L963" s="2"/>
      <c r="M963" s="2"/>
      <c r="N963" s="2"/>
      <c r="O963" s="2"/>
      <c r="P963" s="2"/>
      <c r="Q963" s="2"/>
      <c r="R963" s="2"/>
      <c r="S963" s="2"/>
      <c r="T963" s="2"/>
      <c r="U963" s="2"/>
      <c r="V963" s="2"/>
      <c r="W963" s="2"/>
      <c r="X963" s="2"/>
      <c r="Y963" s="2"/>
      <c r="Z963" s="2"/>
    </row>
    <row r="964" spans="1:26" ht="13" x14ac:dyDescent="0.15">
      <c r="A964" s="11" t="s">
        <v>3058</v>
      </c>
      <c r="B964" s="37">
        <v>-0.12778938600683601</v>
      </c>
      <c r="C964" s="41">
        <v>4.3223810469814702E-6</v>
      </c>
      <c r="D964" s="41">
        <v>2.2397792697994901E-5</v>
      </c>
      <c r="E964" s="17" t="s">
        <v>53942</v>
      </c>
      <c r="F964" s="2"/>
      <c r="G964" s="2"/>
      <c r="H964" s="2"/>
      <c r="I964" s="2"/>
      <c r="J964" s="2"/>
      <c r="K964" s="2"/>
      <c r="L964" s="2"/>
      <c r="M964" s="2"/>
      <c r="N964" s="2"/>
      <c r="O964" s="2"/>
      <c r="P964" s="2"/>
      <c r="Q964" s="2"/>
      <c r="R964" s="2"/>
      <c r="S964" s="2"/>
      <c r="T964" s="2"/>
      <c r="U964" s="2"/>
      <c r="V964" s="2"/>
      <c r="W964" s="2"/>
      <c r="X964" s="2"/>
      <c r="Y964" s="2"/>
      <c r="Z964" s="2"/>
    </row>
    <row r="965" spans="1:26" ht="13" x14ac:dyDescent="0.15">
      <c r="A965" s="11" t="s">
        <v>3061</v>
      </c>
      <c r="B965" s="37">
        <v>9.5418521333256207E-2</v>
      </c>
      <c r="C965" s="41">
        <v>6.1492123769345101E-4</v>
      </c>
      <c r="D965" s="41">
        <v>2.0617947381486299E-3</v>
      </c>
      <c r="E965" s="17" t="s">
        <v>53942</v>
      </c>
      <c r="F965" s="2"/>
      <c r="G965" s="2"/>
      <c r="H965" s="2"/>
      <c r="I965" s="2"/>
      <c r="J965" s="2"/>
      <c r="K965" s="2"/>
      <c r="L965" s="2"/>
      <c r="M965" s="2"/>
      <c r="N965" s="2"/>
      <c r="O965" s="2"/>
      <c r="P965" s="2"/>
      <c r="Q965" s="2"/>
      <c r="R965" s="2"/>
      <c r="S965" s="2"/>
      <c r="T965" s="2"/>
      <c r="U965" s="2"/>
      <c r="V965" s="2"/>
      <c r="W965" s="2"/>
      <c r="X965" s="2"/>
      <c r="Y965" s="2"/>
      <c r="Z965" s="2"/>
    </row>
    <row r="966" spans="1:26" ht="13" x14ac:dyDescent="0.15">
      <c r="A966" s="11" t="s">
        <v>3063</v>
      </c>
      <c r="B966" s="37">
        <v>-7.2739968428304602E-2</v>
      </c>
      <c r="C966" s="41">
        <v>9.0961155504034105E-3</v>
      </c>
      <c r="D966" s="41">
        <v>2.2795179228467799E-2</v>
      </c>
      <c r="E966" s="17" t="s">
        <v>53942</v>
      </c>
      <c r="F966" s="2"/>
      <c r="G966" s="2"/>
      <c r="H966" s="2"/>
      <c r="I966" s="2"/>
      <c r="J966" s="2"/>
      <c r="K966" s="2"/>
      <c r="L966" s="2"/>
      <c r="M966" s="2"/>
      <c r="N966" s="2"/>
      <c r="O966" s="2"/>
      <c r="P966" s="2"/>
      <c r="Q966" s="2"/>
      <c r="R966" s="2"/>
      <c r="S966" s="2"/>
      <c r="T966" s="2"/>
      <c r="U966" s="2"/>
      <c r="V966" s="2"/>
      <c r="W966" s="2"/>
      <c r="X966" s="2"/>
      <c r="Y966" s="2"/>
      <c r="Z966" s="2"/>
    </row>
    <row r="967" spans="1:26" ht="13" x14ac:dyDescent="0.15">
      <c r="A967" s="11" t="s">
        <v>3066</v>
      </c>
      <c r="B967" s="37">
        <v>0.256204608565272</v>
      </c>
      <c r="C967" s="41">
        <v>1.0449975942311299E-20</v>
      </c>
      <c r="D967" s="41">
        <v>2.83907290320551E-19</v>
      </c>
      <c r="E967" s="17" t="s">
        <v>53942</v>
      </c>
      <c r="F967" s="2"/>
      <c r="G967" s="2"/>
      <c r="H967" s="2"/>
      <c r="I967" s="2"/>
      <c r="J967" s="2"/>
      <c r="K967" s="2"/>
      <c r="L967" s="2"/>
      <c r="M967" s="2"/>
      <c r="N967" s="2"/>
      <c r="O967" s="2"/>
      <c r="P967" s="2"/>
      <c r="Q967" s="2"/>
      <c r="R967" s="2"/>
      <c r="S967" s="2"/>
      <c r="T967" s="2"/>
      <c r="U967" s="2"/>
      <c r="V967" s="2"/>
      <c r="W967" s="2"/>
      <c r="X967" s="2"/>
      <c r="Y967" s="2"/>
      <c r="Z967" s="2"/>
    </row>
    <row r="968" spans="1:26" ht="13" x14ac:dyDescent="0.15">
      <c r="A968" s="11" t="s">
        <v>53990</v>
      </c>
      <c r="B968" s="37">
        <v>-4.5979737037646698E-2</v>
      </c>
      <c r="C968" s="41">
        <v>9.9455690093776403E-2</v>
      </c>
      <c r="D968" s="41">
        <v>0.17543549217391199</v>
      </c>
      <c r="E968" s="17" t="s">
        <v>53941</v>
      </c>
      <c r="F968" s="2"/>
      <c r="G968" s="2"/>
      <c r="H968" s="2"/>
      <c r="I968" s="2"/>
      <c r="J968" s="2"/>
      <c r="K968" s="2"/>
      <c r="L968" s="2"/>
      <c r="M968" s="2"/>
      <c r="N968" s="2"/>
      <c r="O968" s="2"/>
      <c r="P968" s="2"/>
      <c r="Q968" s="2"/>
      <c r="R968" s="2"/>
      <c r="S968" s="2"/>
      <c r="T968" s="2"/>
      <c r="U968" s="2"/>
      <c r="V968" s="2"/>
      <c r="W968" s="2"/>
      <c r="X968" s="2"/>
      <c r="Y968" s="2"/>
      <c r="Z968" s="2"/>
    </row>
    <row r="969" spans="1:26" ht="13" x14ac:dyDescent="0.15">
      <c r="A969" s="11" t="s">
        <v>3068</v>
      </c>
      <c r="B969" s="37">
        <v>-4.0748861552561001E-2</v>
      </c>
      <c r="C969" s="41">
        <v>0.14431617835184299</v>
      </c>
      <c r="D969" s="41">
        <v>0.23646837749274299</v>
      </c>
      <c r="E969" s="17" t="s">
        <v>53941</v>
      </c>
      <c r="F969" s="2"/>
      <c r="G969" s="2"/>
      <c r="H969" s="2"/>
      <c r="I969" s="2"/>
      <c r="J969" s="2"/>
      <c r="K969" s="2"/>
      <c r="L969" s="2"/>
      <c r="M969" s="2"/>
      <c r="N969" s="2"/>
      <c r="O969" s="2"/>
      <c r="P969" s="2"/>
      <c r="Q969" s="2"/>
      <c r="R969" s="2"/>
      <c r="S969" s="2"/>
      <c r="T969" s="2"/>
      <c r="U969" s="2"/>
      <c r="V969" s="2"/>
      <c r="W969" s="2"/>
      <c r="X969" s="2"/>
      <c r="Y969" s="2"/>
      <c r="Z969" s="2"/>
    </row>
    <row r="970" spans="1:26" ht="13" x14ac:dyDescent="0.15">
      <c r="A970" s="11" t="s">
        <v>3070</v>
      </c>
      <c r="B970" s="37">
        <v>-0.10120994336099</v>
      </c>
      <c r="C970" s="41">
        <v>2.7920596083834198E-4</v>
      </c>
      <c r="D970" s="41">
        <v>1.00951707482221E-3</v>
      </c>
      <c r="E970" s="17" t="s">
        <v>53942</v>
      </c>
      <c r="F970" s="2"/>
      <c r="G970" s="2"/>
      <c r="H970" s="2"/>
      <c r="I970" s="2"/>
      <c r="J970" s="2"/>
      <c r="K970" s="2"/>
      <c r="L970" s="2"/>
      <c r="M970" s="2"/>
      <c r="N970" s="2"/>
      <c r="O970" s="2"/>
      <c r="P970" s="2"/>
      <c r="Q970" s="2"/>
      <c r="R970" s="2"/>
      <c r="S970" s="2"/>
      <c r="T970" s="2"/>
      <c r="U970" s="2"/>
      <c r="V970" s="2"/>
      <c r="W970" s="2"/>
      <c r="X970" s="2"/>
      <c r="Y970" s="2"/>
      <c r="Z970" s="2"/>
    </row>
    <row r="971" spans="1:26" ht="13" x14ac:dyDescent="0.15">
      <c r="A971" s="11" t="s">
        <v>3073</v>
      </c>
      <c r="B971" s="37">
        <v>-0.27073251593752101</v>
      </c>
      <c r="C971" s="41">
        <v>5.0544717766098098E-23</v>
      </c>
      <c r="D971" s="41">
        <v>1.8139937598277401E-21</v>
      </c>
      <c r="E971" s="17" t="s">
        <v>53942</v>
      </c>
      <c r="F971" s="2"/>
      <c r="G971" s="2"/>
      <c r="H971" s="2"/>
      <c r="I971" s="2"/>
      <c r="J971" s="2"/>
      <c r="K971" s="2"/>
      <c r="L971" s="2"/>
      <c r="M971" s="2"/>
      <c r="N971" s="2"/>
      <c r="O971" s="2"/>
      <c r="P971" s="2"/>
      <c r="Q971" s="2"/>
      <c r="R971" s="2"/>
      <c r="S971" s="2"/>
      <c r="T971" s="2"/>
      <c r="U971" s="2"/>
      <c r="V971" s="2"/>
      <c r="W971" s="2"/>
      <c r="X971" s="2"/>
      <c r="Y971" s="2"/>
      <c r="Z971" s="2"/>
    </row>
    <row r="972" spans="1:26" ht="13" x14ac:dyDescent="0.15">
      <c r="A972" s="11" t="s">
        <v>3076</v>
      </c>
      <c r="B972" s="37">
        <v>6.0269120631970097E-2</v>
      </c>
      <c r="C972" s="41">
        <v>3.0747722940359101E-2</v>
      </c>
      <c r="D972" s="41">
        <v>6.5195937700673903E-2</v>
      </c>
      <c r="E972" s="17" t="s">
        <v>53943</v>
      </c>
      <c r="F972" s="2"/>
      <c r="G972" s="2"/>
      <c r="H972" s="2"/>
      <c r="I972" s="2"/>
      <c r="J972" s="2"/>
      <c r="K972" s="2"/>
      <c r="L972" s="2"/>
      <c r="M972" s="2"/>
      <c r="N972" s="2"/>
      <c r="O972" s="2"/>
      <c r="P972" s="2"/>
      <c r="Q972" s="2"/>
      <c r="R972" s="2"/>
      <c r="S972" s="2"/>
      <c r="T972" s="2"/>
      <c r="U972" s="2"/>
      <c r="V972" s="2"/>
      <c r="W972" s="2"/>
      <c r="X972" s="2"/>
      <c r="Y972" s="2"/>
      <c r="Z972" s="2"/>
    </row>
    <row r="973" spans="1:26" ht="13" x14ac:dyDescent="0.15">
      <c r="A973" s="11" t="s">
        <v>3079</v>
      </c>
      <c r="B973" s="37">
        <v>-9.2143822802828197E-3</v>
      </c>
      <c r="C973" s="41">
        <v>0.74140558359229503</v>
      </c>
      <c r="D973" s="41">
        <v>0.81855907007322504</v>
      </c>
      <c r="E973" s="17" t="s">
        <v>53941</v>
      </c>
      <c r="F973" s="2"/>
      <c r="G973" s="2"/>
      <c r="H973" s="2"/>
      <c r="I973" s="2"/>
      <c r="J973" s="2"/>
      <c r="K973" s="2"/>
      <c r="L973" s="2"/>
      <c r="M973" s="2"/>
      <c r="N973" s="2"/>
      <c r="O973" s="2"/>
      <c r="P973" s="2"/>
      <c r="Q973" s="2"/>
      <c r="R973" s="2"/>
      <c r="S973" s="2"/>
      <c r="T973" s="2"/>
      <c r="U973" s="2"/>
      <c r="V973" s="2"/>
      <c r="W973" s="2"/>
      <c r="X973" s="2"/>
      <c r="Y973" s="2"/>
      <c r="Z973" s="2"/>
    </row>
    <row r="974" spans="1:26" ht="13" x14ac:dyDescent="0.15">
      <c r="A974" s="11" t="s">
        <v>3082</v>
      </c>
      <c r="B974" s="37">
        <v>2.2951597512028798E-2</v>
      </c>
      <c r="C974" s="41">
        <v>0.41104779502422101</v>
      </c>
      <c r="D974" s="41">
        <v>0.53631774691894596</v>
      </c>
      <c r="E974" s="17" t="s">
        <v>53941</v>
      </c>
      <c r="F974" s="2"/>
      <c r="G974" s="2"/>
      <c r="H974" s="2"/>
      <c r="I974" s="2"/>
      <c r="J974" s="2"/>
      <c r="K974" s="2"/>
      <c r="L974" s="2"/>
      <c r="M974" s="2"/>
      <c r="N974" s="2"/>
      <c r="O974" s="2"/>
      <c r="P974" s="2"/>
      <c r="Q974" s="2"/>
      <c r="R974" s="2"/>
      <c r="S974" s="2"/>
      <c r="T974" s="2"/>
      <c r="U974" s="2"/>
      <c r="V974" s="2"/>
      <c r="W974" s="2"/>
      <c r="X974" s="2"/>
      <c r="Y974" s="2"/>
      <c r="Z974" s="2"/>
    </row>
    <row r="975" spans="1:26" ht="13" x14ac:dyDescent="0.15">
      <c r="A975" s="11" t="s">
        <v>3085</v>
      </c>
      <c r="B975" s="37">
        <v>0.123827996785105</v>
      </c>
      <c r="C975" s="41">
        <v>8.5204095846649901E-6</v>
      </c>
      <c r="D975" s="41">
        <v>4.1639732689831697E-5</v>
      </c>
      <c r="E975" s="17" t="s">
        <v>53942</v>
      </c>
      <c r="F975" s="2"/>
      <c r="G975" s="2"/>
      <c r="H975" s="2"/>
      <c r="I975" s="2"/>
      <c r="J975" s="2"/>
      <c r="K975" s="2"/>
      <c r="L975" s="2"/>
      <c r="M975" s="2"/>
      <c r="N975" s="2"/>
      <c r="O975" s="2"/>
      <c r="P975" s="2"/>
      <c r="Q975" s="2"/>
      <c r="R975" s="2"/>
      <c r="S975" s="2"/>
      <c r="T975" s="2"/>
      <c r="U975" s="2"/>
      <c r="V975" s="2"/>
      <c r="W975" s="2"/>
      <c r="X975" s="2"/>
      <c r="Y975" s="2"/>
      <c r="Z975" s="2"/>
    </row>
    <row r="976" spans="1:26" ht="13" x14ac:dyDescent="0.15">
      <c r="A976" s="11" t="s">
        <v>3088</v>
      </c>
      <c r="B976" s="37">
        <v>-9.7690562074542707E-3</v>
      </c>
      <c r="C976" s="41">
        <v>0.72644534993485299</v>
      </c>
      <c r="D976" s="41">
        <v>0.80723286187513998</v>
      </c>
      <c r="E976" s="17" t="s">
        <v>53941</v>
      </c>
      <c r="F976" s="2"/>
      <c r="G976" s="2"/>
      <c r="H976" s="2"/>
      <c r="I976" s="2"/>
      <c r="J976" s="2"/>
      <c r="K976" s="2"/>
      <c r="L976" s="2"/>
      <c r="M976" s="2"/>
      <c r="N976" s="2"/>
      <c r="O976" s="2"/>
      <c r="P976" s="2"/>
      <c r="Q976" s="2"/>
      <c r="R976" s="2"/>
      <c r="S976" s="2"/>
      <c r="T976" s="2"/>
      <c r="U976" s="2"/>
      <c r="V976" s="2"/>
      <c r="W976" s="2"/>
      <c r="X976" s="2"/>
      <c r="Y976" s="2"/>
      <c r="Z976" s="2"/>
    </row>
    <row r="977" spans="1:26" ht="13" x14ac:dyDescent="0.15">
      <c r="A977" s="11" t="s">
        <v>3091</v>
      </c>
      <c r="B977" s="37">
        <v>7.8335413793735303E-3</v>
      </c>
      <c r="C977" s="41">
        <v>0.77906387780084596</v>
      </c>
      <c r="D977" s="41">
        <v>0.843792359451214</v>
      </c>
      <c r="E977" s="17" t="s">
        <v>53941</v>
      </c>
      <c r="F977" s="2"/>
      <c r="G977" s="2"/>
      <c r="H977" s="2"/>
      <c r="I977" s="2"/>
      <c r="J977" s="2"/>
      <c r="K977" s="2"/>
      <c r="L977" s="2"/>
      <c r="M977" s="2"/>
      <c r="N977" s="2"/>
      <c r="O977" s="2"/>
      <c r="P977" s="2"/>
      <c r="Q977" s="2"/>
      <c r="R977" s="2"/>
      <c r="S977" s="2"/>
      <c r="T977" s="2"/>
      <c r="U977" s="2"/>
      <c r="V977" s="2"/>
      <c r="W977" s="2"/>
      <c r="X977" s="2"/>
      <c r="Y977" s="2"/>
      <c r="Z977" s="2"/>
    </row>
    <row r="978" spans="1:26" ht="13" x14ac:dyDescent="0.15">
      <c r="A978" s="11" t="s">
        <v>3094</v>
      </c>
      <c r="B978" s="37">
        <v>-3.3117518608775397E-2</v>
      </c>
      <c r="C978" s="41">
        <v>0.235491872241751</v>
      </c>
      <c r="D978" s="41">
        <v>0.34927289418712798</v>
      </c>
      <c r="E978" s="17" t="s">
        <v>53941</v>
      </c>
      <c r="F978" s="2"/>
      <c r="G978" s="2"/>
      <c r="H978" s="2"/>
      <c r="I978" s="2"/>
      <c r="J978" s="2"/>
      <c r="K978" s="2"/>
      <c r="L978" s="2"/>
      <c r="M978" s="2"/>
      <c r="N978" s="2"/>
      <c r="O978" s="2"/>
      <c r="P978" s="2"/>
      <c r="Q978" s="2"/>
      <c r="R978" s="2"/>
      <c r="S978" s="2"/>
      <c r="T978" s="2"/>
      <c r="U978" s="2"/>
      <c r="V978" s="2"/>
      <c r="W978" s="2"/>
      <c r="X978" s="2"/>
      <c r="Y978" s="2"/>
      <c r="Z978" s="2"/>
    </row>
    <row r="979" spans="1:26" ht="13" x14ac:dyDescent="0.15">
      <c r="A979" s="11" t="s">
        <v>3097</v>
      </c>
      <c r="B979" s="37">
        <v>-0.372449504404605</v>
      </c>
      <c r="C979" s="41">
        <v>1.4796248477582501E-43</v>
      </c>
      <c r="D979" s="41">
        <v>2.3895941291295697E-41</v>
      </c>
      <c r="E979" s="17" t="s">
        <v>53942</v>
      </c>
      <c r="F979" s="2"/>
      <c r="G979" s="2"/>
      <c r="H979" s="2"/>
      <c r="I979" s="2"/>
      <c r="J979" s="2"/>
      <c r="K979" s="2"/>
      <c r="L979" s="2"/>
      <c r="M979" s="2"/>
      <c r="N979" s="2"/>
      <c r="O979" s="2"/>
      <c r="P979" s="2"/>
      <c r="Q979" s="2"/>
      <c r="R979" s="2"/>
      <c r="S979" s="2"/>
      <c r="T979" s="2"/>
      <c r="U979" s="2"/>
      <c r="V979" s="2"/>
      <c r="W979" s="2"/>
      <c r="X979" s="2"/>
      <c r="Y979" s="2"/>
      <c r="Z979" s="2"/>
    </row>
    <row r="980" spans="1:26" ht="13" x14ac:dyDescent="0.15">
      <c r="A980" s="11" t="s">
        <v>3100</v>
      </c>
      <c r="B980" s="37">
        <v>0.23220003401259701</v>
      </c>
      <c r="C980" s="41">
        <v>3.4260069388987799E-17</v>
      </c>
      <c r="D980" s="41">
        <v>6.6841625311266903E-16</v>
      </c>
      <c r="E980" s="17" t="s">
        <v>53942</v>
      </c>
      <c r="F980" s="2"/>
      <c r="G980" s="2"/>
      <c r="H980" s="2"/>
      <c r="I980" s="2"/>
      <c r="J980" s="2"/>
      <c r="K980" s="2"/>
      <c r="L980" s="2"/>
      <c r="M980" s="2"/>
      <c r="N980" s="2"/>
      <c r="O980" s="2"/>
      <c r="P980" s="2"/>
      <c r="Q980" s="2"/>
      <c r="R980" s="2"/>
      <c r="S980" s="2"/>
      <c r="T980" s="2"/>
      <c r="U980" s="2"/>
      <c r="V980" s="2"/>
      <c r="W980" s="2"/>
      <c r="X980" s="2"/>
      <c r="Y980" s="2"/>
      <c r="Z980" s="2"/>
    </row>
    <row r="981" spans="1:26" ht="13" x14ac:dyDescent="0.15">
      <c r="A981" s="11" t="s">
        <v>3102</v>
      </c>
      <c r="B981" s="37">
        <v>-0.107558348938935</v>
      </c>
      <c r="C981" s="41">
        <v>1.1196071632043999E-4</v>
      </c>
      <c r="D981" s="41">
        <v>4.4584904430619099E-4</v>
      </c>
      <c r="E981" s="17" t="s">
        <v>53942</v>
      </c>
      <c r="F981" s="2"/>
      <c r="G981" s="2"/>
      <c r="H981" s="2"/>
      <c r="I981" s="2"/>
      <c r="J981" s="2"/>
      <c r="K981" s="2"/>
      <c r="L981" s="2"/>
      <c r="M981" s="2"/>
      <c r="N981" s="2"/>
      <c r="O981" s="2"/>
      <c r="P981" s="2"/>
      <c r="Q981" s="2"/>
      <c r="R981" s="2"/>
      <c r="S981" s="2"/>
      <c r="T981" s="2"/>
      <c r="U981" s="2"/>
      <c r="V981" s="2"/>
      <c r="W981" s="2"/>
      <c r="X981" s="2"/>
      <c r="Y981" s="2"/>
      <c r="Z981" s="2"/>
    </row>
    <row r="982" spans="1:26" ht="13" x14ac:dyDescent="0.15">
      <c r="A982" s="11" t="s">
        <v>3105</v>
      </c>
      <c r="B982" s="37">
        <v>-0.186258777458848</v>
      </c>
      <c r="C982" s="41">
        <v>1.7051587944828401E-11</v>
      </c>
      <c r="D982" s="41">
        <v>1.77032021984344E-10</v>
      </c>
      <c r="E982" s="17" t="s">
        <v>53942</v>
      </c>
      <c r="F982" s="2"/>
      <c r="G982" s="2"/>
      <c r="H982" s="2"/>
      <c r="I982" s="2"/>
      <c r="J982" s="2"/>
      <c r="K982" s="2"/>
      <c r="L982" s="2"/>
      <c r="M982" s="2"/>
      <c r="N982" s="2"/>
      <c r="O982" s="2"/>
      <c r="P982" s="2"/>
      <c r="Q982" s="2"/>
      <c r="R982" s="2"/>
      <c r="S982" s="2"/>
      <c r="T982" s="2"/>
      <c r="U982" s="2"/>
      <c r="V982" s="2"/>
      <c r="W982" s="2"/>
      <c r="X982" s="2"/>
      <c r="Y982" s="2"/>
      <c r="Z982" s="2"/>
    </row>
    <row r="983" spans="1:26" ht="13" x14ac:dyDescent="0.15">
      <c r="A983" s="11" t="s">
        <v>3107</v>
      </c>
      <c r="B983" s="37">
        <v>-0.14063270708727599</v>
      </c>
      <c r="C983" s="41">
        <v>4.1594100498913399E-7</v>
      </c>
      <c r="D983" s="41">
        <v>2.5085902520817698E-6</v>
      </c>
      <c r="E983" s="17" t="s">
        <v>53942</v>
      </c>
      <c r="F983" s="2"/>
      <c r="G983" s="2"/>
      <c r="H983" s="2"/>
      <c r="I983" s="2"/>
      <c r="J983" s="2"/>
      <c r="K983" s="2"/>
      <c r="L983" s="2"/>
      <c r="M983" s="2"/>
      <c r="N983" s="2"/>
      <c r="O983" s="2"/>
      <c r="P983" s="2"/>
      <c r="Q983" s="2"/>
      <c r="R983" s="2"/>
      <c r="S983" s="2"/>
      <c r="T983" s="2"/>
      <c r="U983" s="2"/>
      <c r="V983" s="2"/>
      <c r="W983" s="2"/>
      <c r="X983" s="2"/>
      <c r="Y983" s="2"/>
      <c r="Z983" s="2"/>
    </row>
    <row r="984" spans="1:26" ht="13" x14ac:dyDescent="0.15">
      <c r="A984" s="11" t="s">
        <v>3109</v>
      </c>
      <c r="B984" s="37">
        <v>5.8859412656180797E-2</v>
      </c>
      <c r="C984" s="41">
        <v>3.4883936995814602E-2</v>
      </c>
      <c r="D984" s="41">
        <v>7.2902663441289095E-2</v>
      </c>
      <c r="E984" s="17" t="s">
        <v>53943</v>
      </c>
      <c r="F984" s="2"/>
      <c r="G984" s="2"/>
      <c r="H984" s="2"/>
      <c r="I984" s="2"/>
      <c r="J984" s="2"/>
      <c r="K984" s="2"/>
      <c r="L984" s="2"/>
      <c r="M984" s="2"/>
      <c r="N984" s="2"/>
      <c r="O984" s="2"/>
      <c r="P984" s="2"/>
      <c r="Q984" s="2"/>
      <c r="R984" s="2"/>
      <c r="S984" s="2"/>
      <c r="T984" s="2"/>
      <c r="U984" s="2"/>
      <c r="V984" s="2"/>
      <c r="W984" s="2"/>
      <c r="X984" s="2"/>
      <c r="Y984" s="2"/>
      <c r="Z984" s="2"/>
    </row>
    <row r="985" spans="1:26" ht="13" x14ac:dyDescent="0.15">
      <c r="A985" s="11" t="s">
        <v>3111</v>
      </c>
      <c r="B985" s="37">
        <v>0.48700781653622799</v>
      </c>
      <c r="C985" s="41">
        <v>1.71443626527673E-77</v>
      </c>
      <c r="D985" s="41">
        <v>6.2298327789493197E-75</v>
      </c>
      <c r="E985" s="17" t="s">
        <v>53942</v>
      </c>
      <c r="F985" s="2"/>
      <c r="G985" s="2"/>
      <c r="H985" s="2"/>
      <c r="I985" s="2"/>
      <c r="J985" s="2"/>
      <c r="K985" s="2"/>
      <c r="L985" s="2"/>
      <c r="M985" s="2"/>
      <c r="N985" s="2"/>
      <c r="O985" s="2"/>
      <c r="P985" s="2"/>
      <c r="Q985" s="2"/>
      <c r="R985" s="2"/>
      <c r="S985" s="2"/>
      <c r="T985" s="2"/>
      <c r="U985" s="2"/>
      <c r="V985" s="2"/>
      <c r="W985" s="2"/>
      <c r="X985" s="2"/>
      <c r="Y985" s="2"/>
      <c r="Z985" s="2"/>
    </row>
    <row r="986" spans="1:26" ht="13" x14ac:dyDescent="0.15">
      <c r="A986" s="11" t="s">
        <v>3114</v>
      </c>
      <c r="B986" s="37">
        <v>-1.0415932174244099E-2</v>
      </c>
      <c r="C986" s="41">
        <v>0.70912939743689396</v>
      </c>
      <c r="D986" s="41">
        <v>0.79622987962497105</v>
      </c>
      <c r="E986" s="17" t="s">
        <v>53941</v>
      </c>
      <c r="F986" s="2"/>
      <c r="G986" s="2"/>
      <c r="H986" s="2"/>
      <c r="I986" s="2"/>
      <c r="J986" s="2"/>
      <c r="K986" s="2"/>
      <c r="L986" s="2"/>
      <c r="M986" s="2"/>
      <c r="N986" s="2"/>
      <c r="O986" s="2"/>
      <c r="P986" s="2"/>
      <c r="Q986" s="2"/>
      <c r="R986" s="2"/>
      <c r="S986" s="2"/>
      <c r="T986" s="2"/>
      <c r="U986" s="2"/>
      <c r="V986" s="2"/>
      <c r="W986" s="2"/>
      <c r="X986" s="2"/>
      <c r="Y986" s="2"/>
      <c r="Z986" s="2"/>
    </row>
    <row r="987" spans="1:26" ht="13" x14ac:dyDescent="0.15">
      <c r="A987" s="11" t="s">
        <v>3117</v>
      </c>
      <c r="B987" s="37">
        <v>-0.19341351769740001</v>
      </c>
      <c r="C987" s="41">
        <v>2.6973009650904199E-12</v>
      </c>
      <c r="D987" s="41">
        <v>3.0391681804332797E-11</v>
      </c>
      <c r="E987" s="17" t="s">
        <v>53942</v>
      </c>
      <c r="F987" s="2"/>
      <c r="G987" s="2"/>
      <c r="H987" s="2"/>
      <c r="I987" s="2"/>
      <c r="J987" s="2"/>
      <c r="K987" s="2"/>
      <c r="L987" s="2"/>
      <c r="M987" s="2"/>
      <c r="N987" s="2"/>
      <c r="O987" s="2"/>
      <c r="P987" s="2"/>
      <c r="Q987" s="2"/>
      <c r="R987" s="2"/>
      <c r="S987" s="2"/>
      <c r="T987" s="2"/>
      <c r="U987" s="2"/>
      <c r="V987" s="2"/>
      <c r="W987" s="2"/>
      <c r="X987" s="2"/>
      <c r="Y987" s="2"/>
      <c r="Z987" s="2"/>
    </row>
    <row r="988" spans="1:26" ht="13" x14ac:dyDescent="0.15">
      <c r="A988" s="11" t="s">
        <v>3120</v>
      </c>
      <c r="B988" s="37">
        <v>-0.11439012750928</v>
      </c>
      <c r="C988" s="41">
        <v>3.9559389541165497E-5</v>
      </c>
      <c r="D988" s="41">
        <v>1.7267138948373601E-4</v>
      </c>
      <c r="E988" s="17" t="s">
        <v>53942</v>
      </c>
      <c r="F988" s="2"/>
      <c r="G988" s="2"/>
      <c r="H988" s="2"/>
      <c r="I988" s="2"/>
      <c r="J988" s="2"/>
      <c r="K988" s="2"/>
      <c r="L988" s="2"/>
      <c r="M988" s="2"/>
      <c r="N988" s="2"/>
      <c r="O988" s="2"/>
      <c r="P988" s="2"/>
      <c r="Q988" s="2"/>
      <c r="R988" s="2"/>
      <c r="S988" s="2"/>
      <c r="T988" s="2"/>
      <c r="U988" s="2"/>
      <c r="V988" s="2"/>
      <c r="W988" s="2"/>
      <c r="X988" s="2"/>
      <c r="Y988" s="2"/>
      <c r="Z988" s="2"/>
    </row>
    <row r="989" spans="1:26" ht="13" x14ac:dyDescent="0.15">
      <c r="A989" s="11" t="s">
        <v>3123</v>
      </c>
      <c r="B989" s="37">
        <v>4.0741734422634603E-2</v>
      </c>
      <c r="C989" s="41">
        <v>0.14438643620557901</v>
      </c>
      <c r="D989" s="41">
        <v>0.23646837749274299</v>
      </c>
      <c r="E989" s="17" t="s">
        <v>53941</v>
      </c>
      <c r="F989" s="2"/>
      <c r="G989" s="2"/>
      <c r="H989" s="2"/>
      <c r="I989" s="2"/>
      <c r="J989" s="2"/>
      <c r="K989" s="2"/>
      <c r="L989" s="2"/>
      <c r="M989" s="2"/>
      <c r="N989" s="2"/>
      <c r="O989" s="2"/>
      <c r="P989" s="2"/>
      <c r="Q989" s="2"/>
      <c r="R989" s="2"/>
      <c r="S989" s="2"/>
      <c r="T989" s="2"/>
      <c r="U989" s="2"/>
      <c r="V989" s="2"/>
      <c r="W989" s="2"/>
      <c r="X989" s="2"/>
      <c r="Y989" s="2"/>
      <c r="Z989" s="2"/>
    </row>
    <row r="990" spans="1:26" ht="13" x14ac:dyDescent="0.15">
      <c r="A990" s="11" t="s">
        <v>3126</v>
      </c>
      <c r="B990" s="37">
        <v>-4.4681383378681702E-2</v>
      </c>
      <c r="C990" s="41">
        <v>0.10939248529019301</v>
      </c>
      <c r="D990" s="41">
        <v>0.188838452932656</v>
      </c>
      <c r="E990" s="17" t="s">
        <v>53941</v>
      </c>
      <c r="F990" s="2"/>
      <c r="G990" s="2"/>
      <c r="H990" s="2"/>
      <c r="I990" s="2"/>
      <c r="J990" s="2"/>
      <c r="K990" s="2"/>
      <c r="L990" s="2"/>
      <c r="M990" s="2"/>
      <c r="N990" s="2"/>
      <c r="O990" s="2"/>
      <c r="P990" s="2"/>
      <c r="Q990" s="2"/>
      <c r="R990" s="2"/>
      <c r="S990" s="2"/>
      <c r="T990" s="2"/>
      <c r="U990" s="2"/>
      <c r="V990" s="2"/>
      <c r="W990" s="2"/>
      <c r="X990" s="2"/>
      <c r="Y990" s="2"/>
      <c r="Z990" s="2"/>
    </row>
    <row r="991" spans="1:26" ht="13" x14ac:dyDescent="0.15">
      <c r="A991" s="11" t="s">
        <v>3128</v>
      </c>
      <c r="B991" s="37">
        <v>-3.30937731761397E-2</v>
      </c>
      <c r="C991" s="41">
        <v>0.23582800950937399</v>
      </c>
      <c r="D991" s="41">
        <v>0.34959307681986201</v>
      </c>
      <c r="E991" s="17" t="s">
        <v>53941</v>
      </c>
      <c r="F991" s="2"/>
      <c r="G991" s="2"/>
      <c r="H991" s="2"/>
      <c r="I991" s="2"/>
      <c r="J991" s="2"/>
      <c r="K991" s="2"/>
      <c r="L991" s="2"/>
      <c r="M991" s="2"/>
      <c r="N991" s="2"/>
      <c r="O991" s="2"/>
      <c r="P991" s="2"/>
      <c r="Q991" s="2"/>
      <c r="R991" s="2"/>
      <c r="S991" s="2"/>
      <c r="T991" s="2"/>
      <c r="U991" s="2"/>
      <c r="V991" s="2"/>
      <c r="W991" s="2"/>
      <c r="X991" s="2"/>
      <c r="Y991" s="2"/>
      <c r="Z991" s="2"/>
    </row>
    <row r="992" spans="1:26" ht="13" x14ac:dyDescent="0.15">
      <c r="A992" s="11" t="s">
        <v>3130</v>
      </c>
      <c r="B992" s="37">
        <v>-0.217962817655661</v>
      </c>
      <c r="C992" s="41">
        <v>2.76973449267394E-15</v>
      </c>
      <c r="D992" s="41">
        <v>4.35222603794765E-14</v>
      </c>
      <c r="E992" s="17" t="s">
        <v>53942</v>
      </c>
      <c r="F992" s="2"/>
      <c r="G992" s="2"/>
      <c r="H992" s="2"/>
      <c r="I992" s="2"/>
      <c r="J992" s="2"/>
      <c r="K992" s="2"/>
      <c r="L992" s="2"/>
      <c r="M992" s="2"/>
      <c r="N992" s="2"/>
      <c r="O992" s="2"/>
      <c r="P992" s="2"/>
      <c r="Q992" s="2"/>
      <c r="R992" s="2"/>
      <c r="S992" s="2"/>
      <c r="T992" s="2"/>
      <c r="U992" s="2"/>
      <c r="V992" s="2"/>
      <c r="W992" s="2"/>
      <c r="X992" s="2"/>
      <c r="Y992" s="2"/>
      <c r="Z992" s="2"/>
    </row>
    <row r="993" spans="1:26" ht="13" x14ac:dyDescent="0.15">
      <c r="A993" s="11" t="s">
        <v>3133</v>
      </c>
      <c r="B993" s="37">
        <v>0.12592786534578401</v>
      </c>
      <c r="C993" s="41">
        <v>5.9610800141329597E-6</v>
      </c>
      <c r="D993" s="41">
        <v>3.0084825696327201E-5</v>
      </c>
      <c r="E993" s="17" t="s">
        <v>53942</v>
      </c>
      <c r="F993" s="2"/>
      <c r="G993" s="2"/>
      <c r="H993" s="2"/>
      <c r="I993" s="2"/>
      <c r="J993" s="2"/>
      <c r="K993" s="2"/>
      <c r="L993" s="2"/>
      <c r="M993" s="2"/>
      <c r="N993" s="2"/>
      <c r="O993" s="2"/>
      <c r="P993" s="2"/>
      <c r="Q993" s="2"/>
      <c r="R993" s="2"/>
      <c r="S993" s="2"/>
      <c r="T993" s="2"/>
      <c r="U993" s="2"/>
      <c r="V993" s="2"/>
      <c r="W993" s="2"/>
      <c r="X993" s="2"/>
      <c r="Y993" s="2"/>
      <c r="Z993" s="2"/>
    </row>
    <row r="994" spans="1:26" ht="13" x14ac:dyDescent="0.15">
      <c r="A994" s="11" t="s">
        <v>3136</v>
      </c>
      <c r="B994" s="37">
        <v>-3.9942204568173399E-2</v>
      </c>
      <c r="C994" s="41">
        <v>0.15243546200514499</v>
      </c>
      <c r="D994" s="41">
        <v>0.247420373003327</v>
      </c>
      <c r="E994" s="17" t="s">
        <v>53941</v>
      </c>
      <c r="F994" s="2"/>
      <c r="G994" s="2"/>
      <c r="H994" s="2"/>
      <c r="I994" s="2"/>
      <c r="J994" s="2"/>
      <c r="K994" s="2"/>
      <c r="L994" s="2"/>
      <c r="M994" s="2"/>
      <c r="N994" s="2"/>
      <c r="O994" s="2"/>
      <c r="P994" s="2"/>
      <c r="Q994" s="2"/>
      <c r="R994" s="2"/>
      <c r="S994" s="2"/>
      <c r="T994" s="2"/>
      <c r="U994" s="2"/>
      <c r="V994" s="2"/>
      <c r="W994" s="2"/>
      <c r="X994" s="2"/>
      <c r="Y994" s="2"/>
      <c r="Z994" s="2"/>
    </row>
    <row r="995" spans="1:26" ht="13" x14ac:dyDescent="0.15">
      <c r="A995" s="11" t="s">
        <v>3138</v>
      </c>
      <c r="B995" s="37">
        <v>-1.9749313273489501E-3</v>
      </c>
      <c r="C995" s="41">
        <v>0.94361556464738905</v>
      </c>
      <c r="D995" s="41">
        <v>0.965876917757028</v>
      </c>
      <c r="E995" s="17" t="s">
        <v>53941</v>
      </c>
      <c r="F995" s="2"/>
      <c r="G995" s="2"/>
      <c r="H995" s="2"/>
      <c r="I995" s="2"/>
      <c r="J995" s="2"/>
      <c r="K995" s="2"/>
      <c r="L995" s="2"/>
      <c r="M995" s="2"/>
      <c r="N995" s="2"/>
      <c r="O995" s="2"/>
      <c r="P995" s="2"/>
      <c r="Q995" s="2"/>
      <c r="R995" s="2"/>
      <c r="S995" s="2"/>
      <c r="T995" s="2"/>
      <c r="U995" s="2"/>
      <c r="V995" s="2"/>
      <c r="W995" s="2"/>
      <c r="X995" s="2"/>
      <c r="Y995" s="2"/>
      <c r="Z995" s="2"/>
    </row>
    <row r="996" spans="1:26" ht="13" x14ac:dyDescent="0.15">
      <c r="A996" s="11" t="s">
        <v>3141</v>
      </c>
      <c r="B996" s="37">
        <v>-1.1745811507334201E-2</v>
      </c>
      <c r="C996" s="41">
        <v>0.67400656122230795</v>
      </c>
      <c r="D996" s="41">
        <v>0.76656380026339899</v>
      </c>
      <c r="E996" s="17" t="s">
        <v>53941</v>
      </c>
      <c r="F996" s="2"/>
      <c r="G996" s="2"/>
      <c r="H996" s="2"/>
      <c r="I996" s="2"/>
      <c r="J996" s="2"/>
      <c r="K996" s="2"/>
      <c r="L996" s="2"/>
      <c r="M996" s="2"/>
      <c r="N996" s="2"/>
      <c r="O996" s="2"/>
      <c r="P996" s="2"/>
      <c r="Q996" s="2"/>
      <c r="R996" s="2"/>
      <c r="S996" s="2"/>
      <c r="T996" s="2"/>
      <c r="U996" s="2"/>
      <c r="V996" s="2"/>
      <c r="W996" s="2"/>
      <c r="X996" s="2"/>
      <c r="Y996" s="2"/>
      <c r="Z996" s="2"/>
    </row>
    <row r="997" spans="1:26" ht="13" x14ac:dyDescent="0.15">
      <c r="A997" s="11" t="s">
        <v>3144</v>
      </c>
      <c r="B997" s="37">
        <v>3.7955926290160098E-2</v>
      </c>
      <c r="C997" s="41">
        <v>0.173903349371994</v>
      </c>
      <c r="D997" s="41">
        <v>0.27400381388855699</v>
      </c>
      <c r="E997" s="17" t="s">
        <v>53941</v>
      </c>
      <c r="F997" s="2"/>
      <c r="G997" s="2"/>
      <c r="H997" s="2"/>
      <c r="I997" s="2"/>
      <c r="J997" s="2"/>
      <c r="K997" s="2"/>
      <c r="L997" s="2"/>
      <c r="M997" s="2"/>
      <c r="N997" s="2"/>
      <c r="O997" s="2"/>
      <c r="P997" s="2"/>
      <c r="Q997" s="2"/>
      <c r="R997" s="2"/>
      <c r="S997" s="2"/>
      <c r="T997" s="2"/>
      <c r="U997" s="2"/>
      <c r="V997" s="2"/>
      <c r="W997" s="2"/>
      <c r="X997" s="2"/>
      <c r="Y997" s="2"/>
      <c r="Z997" s="2"/>
    </row>
    <row r="998" spans="1:26" ht="13" x14ac:dyDescent="0.15">
      <c r="A998" s="11" t="s">
        <v>3147</v>
      </c>
      <c r="B998" s="37">
        <v>0.23162909758141101</v>
      </c>
      <c r="C998" s="41">
        <v>4.1096044904495201E-17</v>
      </c>
      <c r="D998" s="41">
        <v>7.8596185879847098E-16</v>
      </c>
      <c r="E998" s="17" t="s">
        <v>53942</v>
      </c>
      <c r="F998" s="2"/>
      <c r="G998" s="2"/>
      <c r="H998" s="2"/>
      <c r="I998" s="2"/>
      <c r="J998" s="2"/>
      <c r="K998" s="2"/>
      <c r="L998" s="2"/>
      <c r="M998" s="2"/>
      <c r="N998" s="2"/>
      <c r="O998" s="2"/>
      <c r="P998" s="2"/>
      <c r="Q998" s="2"/>
      <c r="R998" s="2"/>
      <c r="S998" s="2"/>
      <c r="T998" s="2"/>
      <c r="U998" s="2"/>
      <c r="V998" s="2"/>
      <c r="W998" s="2"/>
      <c r="X998" s="2"/>
      <c r="Y998" s="2"/>
      <c r="Z998" s="2"/>
    </row>
    <row r="999" spans="1:26" ht="13" x14ac:dyDescent="0.15">
      <c r="A999" s="11" t="s">
        <v>53991</v>
      </c>
      <c r="B999" s="37">
        <v>-5.1076066967773101E-2</v>
      </c>
      <c r="C999" s="41">
        <v>6.7200404664023702E-2</v>
      </c>
      <c r="D999" s="41">
        <v>0.12718201585827901</v>
      </c>
      <c r="E999" s="17" t="s">
        <v>53941</v>
      </c>
      <c r="F999" s="2"/>
      <c r="G999" s="2"/>
      <c r="H999" s="2"/>
      <c r="I999" s="2"/>
      <c r="J999" s="2"/>
      <c r="K999" s="2"/>
      <c r="L999" s="2"/>
      <c r="M999" s="2"/>
      <c r="N999" s="2"/>
      <c r="O999" s="2"/>
      <c r="P999" s="2"/>
      <c r="Q999" s="2"/>
      <c r="R999" s="2"/>
      <c r="S999" s="2"/>
      <c r="T999" s="2"/>
      <c r="U999" s="2"/>
      <c r="V999" s="2"/>
      <c r="W999" s="2"/>
      <c r="X999" s="2"/>
      <c r="Y999" s="2"/>
      <c r="Z999" s="2"/>
    </row>
    <row r="1000" spans="1:26" ht="13" x14ac:dyDescent="0.15">
      <c r="A1000" s="11" t="s">
        <v>3153</v>
      </c>
      <c r="B1000" s="37">
        <v>0.10752404192746801</v>
      </c>
      <c r="C1000" s="41">
        <v>1.12530341530533E-4</v>
      </c>
      <c r="D1000" s="41">
        <v>4.4750438143537899E-4</v>
      </c>
      <c r="E1000" s="17" t="s">
        <v>53942</v>
      </c>
      <c r="F1000" s="2"/>
      <c r="G1000" s="2"/>
      <c r="H1000" s="2"/>
      <c r="I1000" s="2"/>
      <c r="J1000" s="2"/>
      <c r="K1000" s="2"/>
      <c r="L1000" s="2"/>
      <c r="M1000" s="2"/>
      <c r="N1000" s="2"/>
      <c r="O1000" s="2"/>
      <c r="P1000" s="2"/>
      <c r="Q1000" s="2"/>
      <c r="R1000" s="2"/>
      <c r="S1000" s="2"/>
      <c r="T1000" s="2"/>
      <c r="U1000" s="2"/>
      <c r="V1000" s="2"/>
      <c r="W1000" s="2"/>
      <c r="X1000" s="2"/>
      <c r="Y1000" s="2"/>
      <c r="Z1000" s="2"/>
    </row>
    <row r="1001" spans="1:26" ht="13" x14ac:dyDescent="0.15">
      <c r="A1001" s="11" t="s">
        <v>3156</v>
      </c>
      <c r="B1001" s="37">
        <v>0.21634688402105701</v>
      </c>
      <c r="C1001" s="41">
        <v>4.4747961974440599E-15</v>
      </c>
      <c r="D1001" s="41">
        <v>6.7400168631968301E-14</v>
      </c>
      <c r="E1001" s="17" t="s">
        <v>53942</v>
      </c>
      <c r="F1001" s="2"/>
      <c r="G1001" s="2"/>
      <c r="H1001" s="2"/>
      <c r="I1001" s="2"/>
      <c r="J1001" s="2"/>
      <c r="K1001" s="2"/>
      <c r="L1001" s="2"/>
      <c r="M1001" s="2"/>
      <c r="N1001" s="2"/>
      <c r="O1001" s="2"/>
      <c r="P1001" s="2"/>
      <c r="Q1001" s="2"/>
      <c r="R1001" s="2"/>
      <c r="S1001" s="2"/>
      <c r="T1001" s="2"/>
      <c r="U1001" s="2"/>
      <c r="V1001" s="2"/>
      <c r="W1001" s="2"/>
      <c r="X1001" s="2"/>
      <c r="Y1001" s="2"/>
      <c r="Z1001" s="2"/>
    </row>
    <row r="1002" spans="1:26" ht="13" x14ac:dyDescent="0.15">
      <c r="A1002" s="11" t="s">
        <v>3158</v>
      </c>
      <c r="B1002" s="37">
        <v>2.7052470950450599E-2</v>
      </c>
      <c r="C1002" s="41">
        <v>0.33255481508124102</v>
      </c>
      <c r="D1002" s="41">
        <v>0.45950358913193601</v>
      </c>
      <c r="E1002" s="17" t="s">
        <v>53941</v>
      </c>
      <c r="F1002" s="2"/>
      <c r="G1002" s="2"/>
      <c r="H1002" s="2"/>
      <c r="I1002" s="2"/>
      <c r="J1002" s="2"/>
      <c r="K1002" s="2"/>
      <c r="L1002" s="2"/>
      <c r="M1002" s="2"/>
      <c r="N1002" s="2"/>
      <c r="O1002" s="2"/>
      <c r="P1002" s="2"/>
      <c r="Q1002" s="2"/>
      <c r="R1002" s="2"/>
      <c r="S1002" s="2"/>
      <c r="T1002" s="2"/>
      <c r="U1002" s="2"/>
      <c r="V1002" s="2"/>
      <c r="W1002" s="2"/>
      <c r="X1002" s="2"/>
      <c r="Y1002" s="2"/>
      <c r="Z1002" s="2"/>
    </row>
    <row r="1003" spans="1:26" ht="13" x14ac:dyDescent="0.15">
      <c r="A1003" s="11" t="s">
        <v>3161</v>
      </c>
      <c r="B1003" s="37">
        <v>2.4853004267049599E-2</v>
      </c>
      <c r="C1003" s="41">
        <v>0.37337270866179101</v>
      </c>
      <c r="D1003" s="41">
        <v>0.49995138833709202</v>
      </c>
      <c r="E1003" s="17" t="s">
        <v>53941</v>
      </c>
      <c r="F1003" s="2"/>
      <c r="G1003" s="2"/>
      <c r="H1003" s="2"/>
      <c r="I1003" s="2"/>
      <c r="J1003" s="2"/>
      <c r="K1003" s="2"/>
      <c r="L1003" s="2"/>
      <c r="M1003" s="2"/>
      <c r="N1003" s="2"/>
      <c r="O1003" s="2"/>
      <c r="P1003" s="2"/>
      <c r="Q1003" s="2"/>
      <c r="R1003" s="2"/>
      <c r="S1003" s="2"/>
      <c r="T1003" s="2"/>
      <c r="U1003" s="2"/>
      <c r="V1003" s="2"/>
      <c r="W1003" s="2"/>
      <c r="X1003" s="2"/>
      <c r="Y1003" s="2"/>
      <c r="Z1003" s="2"/>
    </row>
    <row r="1004" spans="1:26" ht="13" x14ac:dyDescent="0.15">
      <c r="A1004" s="11" t="s">
        <v>3164</v>
      </c>
      <c r="B1004" s="37">
        <v>-8.4043788784159495E-2</v>
      </c>
      <c r="C1004" s="41">
        <v>2.5688386039539801E-3</v>
      </c>
      <c r="D1004" s="41">
        <v>7.3915035389198998E-3</v>
      </c>
      <c r="E1004" s="17" t="s">
        <v>53942</v>
      </c>
      <c r="F1004" s="2"/>
      <c r="G1004" s="2"/>
      <c r="H1004" s="2"/>
      <c r="I1004" s="2"/>
      <c r="J1004" s="2"/>
      <c r="K1004" s="2"/>
      <c r="L1004" s="2"/>
      <c r="M1004" s="2"/>
      <c r="N1004" s="2"/>
      <c r="O1004" s="2"/>
      <c r="P1004" s="2"/>
      <c r="Q1004" s="2"/>
      <c r="R1004" s="2"/>
      <c r="S1004" s="2"/>
      <c r="T1004" s="2"/>
      <c r="U1004" s="2"/>
      <c r="V1004" s="2"/>
      <c r="W1004" s="2"/>
      <c r="X1004" s="2"/>
      <c r="Y1004" s="2"/>
      <c r="Z1004" s="2"/>
    </row>
    <row r="1005" spans="1:26" ht="13" x14ac:dyDescent="0.15">
      <c r="A1005" s="11" t="s">
        <v>3167</v>
      </c>
      <c r="B1005" s="37">
        <v>-0.17596013041064501</v>
      </c>
      <c r="C1005" s="41">
        <v>2.13778763200653E-10</v>
      </c>
      <c r="D1005" s="41">
        <v>1.9481343718630099E-9</v>
      </c>
      <c r="E1005" s="17" t="s">
        <v>53942</v>
      </c>
      <c r="F1005" s="2"/>
      <c r="G1005" s="2"/>
      <c r="H1005" s="2"/>
      <c r="I1005" s="2"/>
      <c r="J1005" s="2"/>
      <c r="K1005" s="2"/>
      <c r="L1005" s="2"/>
      <c r="M1005" s="2"/>
      <c r="N1005" s="2"/>
      <c r="O1005" s="2"/>
      <c r="P1005" s="2"/>
      <c r="Q1005" s="2"/>
      <c r="R1005" s="2"/>
      <c r="S1005" s="2"/>
      <c r="T1005" s="2"/>
      <c r="U1005" s="2"/>
      <c r="V1005" s="2"/>
      <c r="W1005" s="2"/>
      <c r="X1005" s="2"/>
      <c r="Y1005" s="2"/>
      <c r="Z1005" s="2"/>
    </row>
    <row r="1006" spans="1:26" ht="13" x14ac:dyDescent="0.15">
      <c r="A1006" s="11" t="s">
        <v>3170</v>
      </c>
      <c r="B1006" s="37">
        <v>-0.157857190861386</v>
      </c>
      <c r="C1006" s="41">
        <v>1.27870072521484E-8</v>
      </c>
      <c r="D1006" s="41">
        <v>9.5557403809757098E-8</v>
      </c>
      <c r="E1006" s="17" t="s">
        <v>53942</v>
      </c>
      <c r="F1006" s="2"/>
      <c r="G1006" s="2"/>
      <c r="H1006" s="2"/>
      <c r="I1006" s="2"/>
      <c r="J1006" s="2"/>
      <c r="K1006" s="2"/>
      <c r="L1006" s="2"/>
      <c r="M1006" s="2"/>
      <c r="N1006" s="2"/>
      <c r="O1006" s="2"/>
      <c r="P1006" s="2"/>
      <c r="Q1006" s="2"/>
      <c r="R1006" s="2"/>
      <c r="S1006" s="2"/>
      <c r="T1006" s="2"/>
      <c r="U1006" s="2"/>
      <c r="V1006" s="2"/>
      <c r="W1006" s="2"/>
      <c r="X1006" s="2"/>
      <c r="Y1006" s="2"/>
      <c r="Z1006" s="2"/>
    </row>
    <row r="1007" spans="1:26" ht="13" x14ac:dyDescent="0.15">
      <c r="A1007" s="11" t="s">
        <v>3173</v>
      </c>
      <c r="B1007" s="37">
        <v>-2.7820169968519999E-2</v>
      </c>
      <c r="C1007" s="41">
        <v>0.31901256694122998</v>
      </c>
      <c r="D1007" s="41">
        <v>0.44561477454600301</v>
      </c>
      <c r="E1007" s="17" t="s">
        <v>53941</v>
      </c>
      <c r="F1007" s="2"/>
      <c r="G1007" s="2"/>
      <c r="H1007" s="2"/>
      <c r="I1007" s="2"/>
      <c r="J1007" s="2"/>
      <c r="K1007" s="2"/>
      <c r="L1007" s="2"/>
      <c r="M1007" s="2"/>
      <c r="N1007" s="2"/>
      <c r="O1007" s="2"/>
      <c r="P1007" s="2"/>
      <c r="Q1007" s="2"/>
      <c r="R1007" s="2"/>
      <c r="S1007" s="2"/>
      <c r="T1007" s="2"/>
      <c r="U1007" s="2"/>
      <c r="V1007" s="2"/>
      <c r="W1007" s="2"/>
      <c r="X1007" s="2"/>
      <c r="Y1007" s="2"/>
      <c r="Z1007" s="2"/>
    </row>
    <row r="1008" spans="1:26" ht="13" x14ac:dyDescent="0.15">
      <c r="A1008" s="11" t="s">
        <v>3176</v>
      </c>
      <c r="B1008" s="37">
        <v>-6.1180905775326103E-2</v>
      </c>
      <c r="C1008" s="41">
        <v>2.8302635930254699E-2</v>
      </c>
      <c r="D1008" s="41">
        <v>6.0720120036347199E-2</v>
      </c>
      <c r="E1008" s="17" t="s">
        <v>53943</v>
      </c>
      <c r="F1008" s="2"/>
      <c r="G1008" s="2"/>
      <c r="H1008" s="2"/>
      <c r="I1008" s="2"/>
      <c r="J1008" s="2"/>
      <c r="K1008" s="2"/>
      <c r="L1008" s="2"/>
      <c r="M1008" s="2"/>
      <c r="N1008" s="2"/>
      <c r="O1008" s="2"/>
      <c r="P1008" s="2"/>
      <c r="Q1008" s="2"/>
      <c r="R1008" s="2"/>
      <c r="S1008" s="2"/>
      <c r="T1008" s="2"/>
      <c r="U1008" s="2"/>
      <c r="V1008" s="2"/>
      <c r="W1008" s="2"/>
      <c r="X1008" s="2"/>
      <c r="Y1008" s="2"/>
      <c r="Z1008" s="2"/>
    </row>
    <row r="1009" spans="1:26" ht="13" x14ac:dyDescent="0.15">
      <c r="A1009" s="11" t="s">
        <v>3179</v>
      </c>
      <c r="B1009" s="37">
        <v>-4.4833472578183702E-2</v>
      </c>
      <c r="C1009" s="41">
        <v>0.108189445104174</v>
      </c>
      <c r="D1009" s="41">
        <v>0.187541274250349</v>
      </c>
      <c r="E1009" s="17" t="s">
        <v>53941</v>
      </c>
      <c r="F1009" s="2"/>
      <c r="G1009" s="2"/>
      <c r="H1009" s="2"/>
      <c r="I1009" s="2"/>
      <c r="J1009" s="2"/>
      <c r="K1009" s="2"/>
      <c r="L1009" s="2"/>
      <c r="M1009" s="2"/>
      <c r="N1009" s="2"/>
      <c r="O1009" s="2"/>
      <c r="P1009" s="2"/>
      <c r="Q1009" s="2"/>
      <c r="R1009" s="2"/>
      <c r="S1009" s="2"/>
      <c r="T1009" s="2"/>
      <c r="U1009" s="2"/>
      <c r="V1009" s="2"/>
      <c r="W1009" s="2"/>
      <c r="X1009" s="2"/>
      <c r="Y1009" s="2"/>
      <c r="Z1009" s="2"/>
    </row>
    <row r="1010" spans="1:26" ht="13" x14ac:dyDescent="0.15">
      <c r="A1010" s="11" t="s">
        <v>3182</v>
      </c>
      <c r="B1010" s="37">
        <v>-4.2423710219529301E-2</v>
      </c>
      <c r="C1010" s="41">
        <v>0.128520361363263</v>
      </c>
      <c r="D1010" s="41">
        <v>0.215584933919796</v>
      </c>
      <c r="E1010" s="17" t="s">
        <v>53941</v>
      </c>
      <c r="F1010" s="2"/>
      <c r="G1010" s="2"/>
      <c r="H1010" s="2"/>
      <c r="I1010" s="2"/>
      <c r="J1010" s="2"/>
      <c r="K1010" s="2"/>
      <c r="L1010" s="2"/>
      <c r="M1010" s="2"/>
      <c r="N1010" s="2"/>
      <c r="O1010" s="2"/>
      <c r="P1010" s="2"/>
      <c r="Q1010" s="2"/>
      <c r="R1010" s="2"/>
      <c r="S1010" s="2"/>
      <c r="T1010" s="2"/>
      <c r="U1010" s="2"/>
      <c r="V1010" s="2"/>
      <c r="W1010" s="2"/>
      <c r="X1010" s="2"/>
      <c r="Y1010" s="2"/>
      <c r="Z1010" s="2"/>
    </row>
    <row r="1011" spans="1:26" ht="13" x14ac:dyDescent="0.15">
      <c r="A1011" s="11" t="s">
        <v>3185</v>
      </c>
      <c r="B1011" s="37">
        <v>-3.7688148568034797E-2</v>
      </c>
      <c r="C1011" s="41">
        <v>0.176962085296372</v>
      </c>
      <c r="D1011" s="41">
        <v>0.277919385173719</v>
      </c>
      <c r="E1011" s="17" t="s">
        <v>53941</v>
      </c>
      <c r="F1011" s="2"/>
      <c r="G1011" s="2"/>
      <c r="H1011" s="2"/>
      <c r="I1011" s="2"/>
      <c r="J1011" s="2"/>
      <c r="K1011" s="2"/>
      <c r="L1011" s="2"/>
      <c r="M1011" s="2"/>
      <c r="N1011" s="2"/>
      <c r="O1011" s="2"/>
      <c r="P1011" s="2"/>
      <c r="Q1011" s="2"/>
      <c r="R1011" s="2"/>
      <c r="S1011" s="2"/>
      <c r="T1011" s="2"/>
      <c r="U1011" s="2"/>
      <c r="V1011" s="2"/>
      <c r="W1011" s="2"/>
      <c r="X1011" s="2"/>
      <c r="Y1011" s="2"/>
      <c r="Z1011" s="2"/>
    </row>
    <row r="1012" spans="1:26" ht="13" x14ac:dyDescent="0.15">
      <c r="A1012" s="11" t="s">
        <v>3188</v>
      </c>
      <c r="B1012" s="37">
        <v>-3.8554735702270401E-2</v>
      </c>
      <c r="C1012" s="41">
        <v>0.16720636384412099</v>
      </c>
      <c r="D1012" s="41">
        <v>0.26648514237656701</v>
      </c>
      <c r="E1012" s="17" t="s">
        <v>53941</v>
      </c>
      <c r="F1012" s="2"/>
      <c r="G1012" s="2"/>
      <c r="H1012" s="2"/>
      <c r="I1012" s="2"/>
      <c r="J1012" s="2"/>
      <c r="K1012" s="2"/>
      <c r="L1012" s="2"/>
      <c r="M1012" s="2"/>
      <c r="N1012" s="2"/>
      <c r="O1012" s="2"/>
      <c r="P1012" s="2"/>
      <c r="Q1012" s="2"/>
      <c r="R1012" s="2"/>
      <c r="S1012" s="2"/>
      <c r="T1012" s="2"/>
      <c r="U1012" s="2"/>
      <c r="V1012" s="2"/>
      <c r="W1012" s="2"/>
      <c r="X1012" s="2"/>
      <c r="Y1012" s="2"/>
      <c r="Z1012" s="2"/>
    </row>
    <row r="1013" spans="1:26" ht="13" x14ac:dyDescent="0.15">
      <c r="A1013" s="11" t="s">
        <v>3191</v>
      </c>
      <c r="B1013" s="37">
        <v>1.3675570556281999E-2</v>
      </c>
      <c r="C1013" s="41">
        <v>0.62429483664705898</v>
      </c>
      <c r="D1013" s="41">
        <v>0.72651124504924003</v>
      </c>
      <c r="E1013" s="17" t="s">
        <v>53941</v>
      </c>
      <c r="F1013" s="2"/>
      <c r="G1013" s="2"/>
      <c r="H1013" s="2"/>
      <c r="I1013" s="2"/>
      <c r="J1013" s="2"/>
      <c r="K1013" s="2"/>
      <c r="L1013" s="2"/>
      <c r="M1013" s="2"/>
      <c r="N1013" s="2"/>
      <c r="O1013" s="2"/>
      <c r="P1013" s="2"/>
      <c r="Q1013" s="2"/>
      <c r="R1013" s="2"/>
      <c r="S1013" s="2"/>
      <c r="T1013" s="2"/>
      <c r="U1013" s="2"/>
      <c r="V1013" s="2"/>
      <c r="W1013" s="2"/>
      <c r="X1013" s="2"/>
      <c r="Y1013" s="2"/>
      <c r="Z1013" s="2"/>
    </row>
    <row r="1014" spans="1:26" ht="13" x14ac:dyDescent="0.15">
      <c r="A1014" s="11" t="s">
        <v>3194</v>
      </c>
      <c r="B1014" s="37">
        <v>1.22633220476835E-2</v>
      </c>
      <c r="C1014" s="41">
        <v>0.660523339715826</v>
      </c>
      <c r="D1014" s="41">
        <v>0.75685508417576197</v>
      </c>
      <c r="E1014" s="17" t="s">
        <v>53941</v>
      </c>
      <c r="F1014" s="2"/>
      <c r="G1014" s="2"/>
      <c r="H1014" s="2"/>
      <c r="I1014" s="2"/>
      <c r="J1014" s="2"/>
      <c r="K1014" s="2"/>
      <c r="L1014" s="2"/>
      <c r="M1014" s="2"/>
      <c r="N1014" s="2"/>
      <c r="O1014" s="2"/>
      <c r="P1014" s="2"/>
      <c r="Q1014" s="2"/>
      <c r="R1014" s="2"/>
      <c r="S1014" s="2"/>
      <c r="T1014" s="2"/>
      <c r="U1014" s="2"/>
      <c r="V1014" s="2"/>
      <c r="W1014" s="2"/>
      <c r="X1014" s="2"/>
      <c r="Y1014" s="2"/>
      <c r="Z1014" s="2"/>
    </row>
    <row r="1015" spans="1:26" ht="13" x14ac:dyDescent="0.15">
      <c r="A1015" s="11" t="s">
        <v>3197</v>
      </c>
      <c r="B1015" s="37">
        <v>0.240216875015833</v>
      </c>
      <c r="C1015" s="41">
        <v>2.5288585333083401E-18</v>
      </c>
      <c r="D1015" s="41">
        <v>5.4861132509905701E-17</v>
      </c>
      <c r="E1015" s="17" t="s">
        <v>53942</v>
      </c>
      <c r="F1015" s="2"/>
      <c r="G1015" s="2"/>
      <c r="H1015" s="2"/>
      <c r="I1015" s="2"/>
      <c r="J1015" s="2"/>
      <c r="K1015" s="2"/>
      <c r="L1015" s="2"/>
      <c r="M1015" s="2"/>
      <c r="N1015" s="2"/>
      <c r="O1015" s="2"/>
      <c r="P1015" s="2"/>
      <c r="Q1015" s="2"/>
      <c r="R1015" s="2"/>
      <c r="S1015" s="2"/>
      <c r="T1015" s="2"/>
      <c r="U1015" s="2"/>
      <c r="V1015" s="2"/>
      <c r="W1015" s="2"/>
      <c r="X1015" s="2"/>
      <c r="Y1015" s="2"/>
      <c r="Z1015" s="2"/>
    </row>
    <row r="1016" spans="1:26" ht="13" x14ac:dyDescent="0.15">
      <c r="A1016" s="11" t="s">
        <v>3199</v>
      </c>
      <c r="B1016" s="37">
        <v>-8.0052019190876997E-2</v>
      </c>
      <c r="C1016" s="41">
        <v>4.0861545618221303E-3</v>
      </c>
      <c r="D1016" s="41">
        <v>1.12060861426574E-2</v>
      </c>
      <c r="E1016" s="17" t="s">
        <v>53942</v>
      </c>
      <c r="F1016" s="2"/>
      <c r="G1016" s="2"/>
      <c r="H1016" s="2"/>
      <c r="I1016" s="2"/>
      <c r="J1016" s="2"/>
      <c r="K1016" s="2"/>
      <c r="L1016" s="2"/>
      <c r="M1016" s="2"/>
      <c r="N1016" s="2"/>
      <c r="O1016" s="2"/>
      <c r="P1016" s="2"/>
      <c r="Q1016" s="2"/>
      <c r="R1016" s="2"/>
      <c r="S1016" s="2"/>
      <c r="T1016" s="2"/>
      <c r="U1016" s="2"/>
      <c r="V1016" s="2"/>
      <c r="W1016" s="2"/>
      <c r="X1016" s="2"/>
      <c r="Y1016" s="2"/>
      <c r="Z1016" s="2"/>
    </row>
    <row r="1017" spans="1:26" ht="13" x14ac:dyDescent="0.15">
      <c r="A1017" s="11" t="s">
        <v>3202</v>
      </c>
      <c r="B1017" s="37">
        <v>-3.1213835855111099E-2</v>
      </c>
      <c r="C1017" s="41">
        <v>0.26352315222402001</v>
      </c>
      <c r="D1017" s="41">
        <v>0.38418345211395399</v>
      </c>
      <c r="E1017" s="17" t="s">
        <v>53941</v>
      </c>
      <c r="F1017" s="2"/>
      <c r="G1017" s="2"/>
      <c r="H1017" s="2"/>
      <c r="I1017" s="2"/>
      <c r="J1017" s="2"/>
      <c r="K1017" s="2"/>
      <c r="L1017" s="2"/>
      <c r="M1017" s="2"/>
      <c r="N1017" s="2"/>
      <c r="O1017" s="2"/>
      <c r="P1017" s="2"/>
      <c r="Q1017" s="2"/>
      <c r="R1017" s="2"/>
      <c r="S1017" s="2"/>
      <c r="T1017" s="2"/>
      <c r="U1017" s="2"/>
      <c r="V1017" s="2"/>
      <c r="W1017" s="2"/>
      <c r="X1017" s="2"/>
      <c r="Y1017" s="2"/>
      <c r="Z1017" s="2"/>
    </row>
    <row r="1018" spans="1:26" ht="13" x14ac:dyDescent="0.15">
      <c r="A1018" s="11" t="s">
        <v>3205</v>
      </c>
      <c r="B1018" s="37">
        <v>7.5569144152289602E-2</v>
      </c>
      <c r="C1018" s="41">
        <v>6.72509761623479E-3</v>
      </c>
      <c r="D1018" s="41">
        <v>1.7362219156655801E-2</v>
      </c>
      <c r="E1018" s="17" t="s">
        <v>53942</v>
      </c>
      <c r="F1018" s="2"/>
      <c r="G1018" s="2"/>
      <c r="H1018" s="2"/>
      <c r="I1018" s="2"/>
      <c r="J1018" s="2"/>
      <c r="K1018" s="2"/>
      <c r="L1018" s="2"/>
      <c r="M1018" s="2"/>
      <c r="N1018" s="2"/>
      <c r="O1018" s="2"/>
      <c r="P1018" s="2"/>
      <c r="Q1018" s="2"/>
      <c r="R1018" s="2"/>
      <c r="S1018" s="2"/>
      <c r="T1018" s="2"/>
      <c r="U1018" s="2"/>
      <c r="V1018" s="2"/>
      <c r="W1018" s="2"/>
      <c r="X1018" s="2"/>
      <c r="Y1018" s="2"/>
      <c r="Z1018" s="2"/>
    </row>
    <row r="1019" spans="1:26" ht="13" x14ac:dyDescent="0.15">
      <c r="A1019" s="11" t="s">
        <v>3208</v>
      </c>
      <c r="B1019" s="37">
        <v>0.14277136339838001</v>
      </c>
      <c r="C1019" s="41">
        <v>2.7579606969088401E-7</v>
      </c>
      <c r="D1019" s="41">
        <v>1.7167862410950699E-6</v>
      </c>
      <c r="E1019" s="17" t="s">
        <v>53942</v>
      </c>
      <c r="F1019" s="2"/>
      <c r="G1019" s="2"/>
      <c r="H1019" s="2"/>
      <c r="I1019" s="2"/>
      <c r="J1019" s="2"/>
      <c r="K1019" s="2"/>
      <c r="L1019" s="2"/>
      <c r="M1019" s="2"/>
      <c r="N1019" s="2"/>
      <c r="O1019" s="2"/>
      <c r="P1019" s="2"/>
      <c r="Q1019" s="2"/>
      <c r="R1019" s="2"/>
      <c r="S1019" s="2"/>
      <c r="T1019" s="2"/>
      <c r="U1019" s="2"/>
      <c r="V1019" s="2"/>
      <c r="W1019" s="2"/>
      <c r="X1019" s="2"/>
      <c r="Y1019" s="2"/>
      <c r="Z1019" s="2"/>
    </row>
    <row r="1020" spans="1:26" ht="13" x14ac:dyDescent="0.15">
      <c r="A1020" s="11" t="s">
        <v>3211</v>
      </c>
      <c r="B1020" s="37">
        <v>0.19977665443853401</v>
      </c>
      <c r="C1020" s="41">
        <v>4.9240558472768903E-13</v>
      </c>
      <c r="D1020" s="41">
        <v>5.9892177188426397E-12</v>
      </c>
      <c r="E1020" s="17" t="s">
        <v>53942</v>
      </c>
      <c r="F1020" s="2"/>
      <c r="G1020" s="2"/>
      <c r="H1020" s="2"/>
      <c r="I1020" s="2"/>
      <c r="J1020" s="2"/>
      <c r="K1020" s="2"/>
      <c r="L1020" s="2"/>
      <c r="M1020" s="2"/>
      <c r="N1020" s="2"/>
      <c r="O1020" s="2"/>
      <c r="P1020" s="2"/>
      <c r="Q1020" s="2"/>
      <c r="R1020" s="2"/>
      <c r="S1020" s="2"/>
      <c r="T1020" s="2"/>
      <c r="U1020" s="2"/>
      <c r="V1020" s="2"/>
      <c r="W1020" s="2"/>
      <c r="X1020" s="2"/>
      <c r="Y1020" s="2"/>
      <c r="Z1020" s="2"/>
    </row>
    <row r="1021" spans="1:26" ht="13" x14ac:dyDescent="0.15">
      <c r="A1021" s="11" t="s">
        <v>3213</v>
      </c>
      <c r="B1021" s="37">
        <v>0.19592855683940799</v>
      </c>
      <c r="C1021" s="41">
        <v>1.38667529214688E-12</v>
      </c>
      <c r="D1021" s="41">
        <v>1.6060020216219001E-11</v>
      </c>
      <c r="E1021" s="17" t="s">
        <v>53942</v>
      </c>
      <c r="F1021" s="2"/>
      <c r="G1021" s="2"/>
      <c r="H1021" s="2"/>
      <c r="I1021" s="2"/>
      <c r="J1021" s="2"/>
      <c r="K1021" s="2"/>
      <c r="L1021" s="2"/>
      <c r="M1021" s="2"/>
      <c r="N1021" s="2"/>
      <c r="O1021" s="2"/>
      <c r="P1021" s="2"/>
      <c r="Q1021" s="2"/>
      <c r="R1021" s="2"/>
      <c r="S1021" s="2"/>
      <c r="T1021" s="2"/>
      <c r="U1021" s="2"/>
      <c r="V1021" s="2"/>
      <c r="W1021" s="2"/>
      <c r="X1021" s="2"/>
      <c r="Y1021" s="2"/>
      <c r="Z1021" s="2"/>
    </row>
    <row r="1022" spans="1:26" ht="13" x14ac:dyDescent="0.15">
      <c r="A1022" s="11" t="s">
        <v>3216</v>
      </c>
      <c r="B1022" s="37">
        <v>0.16958742911838101</v>
      </c>
      <c r="C1022" s="41">
        <v>9.4977252337188594E-10</v>
      </c>
      <c r="D1022" s="41">
        <v>8.0028658708465893E-9</v>
      </c>
      <c r="E1022" s="17" t="s">
        <v>53942</v>
      </c>
      <c r="F1022" s="2"/>
      <c r="G1022" s="2"/>
      <c r="H1022" s="2"/>
      <c r="I1022" s="2"/>
      <c r="J1022" s="2"/>
      <c r="K1022" s="2"/>
      <c r="L1022" s="2"/>
      <c r="M1022" s="2"/>
      <c r="N1022" s="2"/>
      <c r="O1022" s="2"/>
      <c r="P1022" s="2"/>
      <c r="Q1022" s="2"/>
      <c r="R1022" s="2"/>
      <c r="S1022" s="2"/>
      <c r="T1022" s="2"/>
      <c r="U1022" s="2"/>
      <c r="V1022" s="2"/>
      <c r="W1022" s="2"/>
      <c r="X1022" s="2"/>
      <c r="Y1022" s="2"/>
      <c r="Z1022" s="2"/>
    </row>
    <row r="1023" spans="1:26" ht="13" x14ac:dyDescent="0.15">
      <c r="A1023" s="11" t="s">
        <v>3218</v>
      </c>
      <c r="B1023" s="37">
        <v>0.22269374836531899</v>
      </c>
      <c r="C1023" s="41">
        <v>6.6520013612283899E-16</v>
      </c>
      <c r="D1023" s="41">
        <v>1.1113429860396999E-14</v>
      </c>
      <c r="E1023" s="17" t="s">
        <v>53942</v>
      </c>
      <c r="F1023" s="2"/>
      <c r="G1023" s="2"/>
      <c r="H1023" s="2"/>
      <c r="I1023" s="2"/>
      <c r="J1023" s="2"/>
      <c r="K1023" s="2"/>
      <c r="L1023" s="2"/>
      <c r="M1023" s="2"/>
      <c r="N1023" s="2"/>
      <c r="O1023" s="2"/>
      <c r="P1023" s="2"/>
      <c r="Q1023" s="2"/>
      <c r="R1023" s="2"/>
      <c r="S1023" s="2"/>
      <c r="T1023" s="2"/>
      <c r="U1023" s="2"/>
      <c r="V1023" s="2"/>
      <c r="W1023" s="2"/>
      <c r="X1023" s="2"/>
      <c r="Y1023" s="2"/>
      <c r="Z1023" s="2"/>
    </row>
    <row r="1024" spans="1:26" ht="13" x14ac:dyDescent="0.15">
      <c r="A1024" s="11" t="s">
        <v>3221</v>
      </c>
      <c r="B1024" s="37">
        <v>0.20726787858474799</v>
      </c>
      <c r="C1024" s="41">
        <v>6.1750734981680203E-14</v>
      </c>
      <c r="D1024" s="41">
        <v>8.5480660281783097E-13</v>
      </c>
      <c r="E1024" s="17" t="s">
        <v>53942</v>
      </c>
      <c r="F1024" s="2"/>
      <c r="G1024" s="2"/>
      <c r="H1024" s="2"/>
      <c r="I1024" s="2"/>
      <c r="J1024" s="2"/>
      <c r="K1024" s="2"/>
      <c r="L1024" s="2"/>
      <c r="M1024" s="2"/>
      <c r="N1024" s="2"/>
      <c r="O1024" s="2"/>
      <c r="P1024" s="2"/>
      <c r="Q1024" s="2"/>
      <c r="R1024" s="2"/>
      <c r="S1024" s="2"/>
      <c r="T1024" s="2"/>
      <c r="U1024" s="2"/>
      <c r="V1024" s="2"/>
      <c r="W1024" s="2"/>
      <c r="X1024" s="2"/>
      <c r="Y1024" s="2"/>
      <c r="Z1024" s="2"/>
    </row>
    <row r="1025" spans="1:26" ht="13" x14ac:dyDescent="0.15">
      <c r="A1025" s="11" t="s">
        <v>3224</v>
      </c>
      <c r="B1025" s="37">
        <v>0.17583549183264</v>
      </c>
      <c r="C1025" s="41">
        <v>2.2022382563152E-10</v>
      </c>
      <c r="D1025" s="41">
        <v>1.9943634302518098E-9</v>
      </c>
      <c r="E1025" s="17" t="s">
        <v>53942</v>
      </c>
      <c r="F1025" s="2"/>
      <c r="G1025" s="2"/>
      <c r="H1025" s="2"/>
      <c r="I1025" s="2"/>
      <c r="J1025" s="2"/>
      <c r="K1025" s="2"/>
      <c r="L1025" s="2"/>
      <c r="M1025" s="2"/>
      <c r="N1025" s="2"/>
      <c r="O1025" s="2"/>
      <c r="P1025" s="2"/>
      <c r="Q1025" s="2"/>
      <c r="R1025" s="2"/>
      <c r="S1025" s="2"/>
      <c r="T1025" s="2"/>
      <c r="U1025" s="2"/>
      <c r="V1025" s="2"/>
      <c r="W1025" s="2"/>
      <c r="X1025" s="2"/>
      <c r="Y1025" s="2"/>
      <c r="Z1025" s="2"/>
    </row>
    <row r="1026" spans="1:26" ht="13" x14ac:dyDescent="0.15">
      <c r="A1026" s="11" t="s">
        <v>3227</v>
      </c>
      <c r="B1026" s="37">
        <v>-6.3044999701673196E-2</v>
      </c>
      <c r="C1026" s="41">
        <v>2.3820217258716001E-2</v>
      </c>
      <c r="D1026" s="41">
        <v>5.2422726282213797E-2</v>
      </c>
      <c r="E1026" s="17" t="s">
        <v>53943</v>
      </c>
      <c r="F1026" s="2"/>
      <c r="G1026" s="2"/>
      <c r="H1026" s="2"/>
      <c r="I1026" s="2"/>
      <c r="J1026" s="2"/>
      <c r="K1026" s="2"/>
      <c r="L1026" s="2"/>
      <c r="M1026" s="2"/>
      <c r="N1026" s="2"/>
      <c r="O1026" s="2"/>
      <c r="P1026" s="2"/>
      <c r="Q1026" s="2"/>
      <c r="R1026" s="2"/>
      <c r="S1026" s="2"/>
      <c r="T1026" s="2"/>
      <c r="U1026" s="2"/>
      <c r="V1026" s="2"/>
      <c r="W1026" s="2"/>
      <c r="X1026" s="2"/>
      <c r="Y1026" s="2"/>
      <c r="Z1026" s="2"/>
    </row>
    <row r="1027" spans="1:26" ht="13" x14ac:dyDescent="0.15">
      <c r="A1027" s="11" t="s">
        <v>3230</v>
      </c>
      <c r="B1027" s="37">
        <v>-0.120749023633398</v>
      </c>
      <c r="C1027" s="41">
        <v>1.42382662209108E-5</v>
      </c>
      <c r="D1027" s="41">
        <v>6.68669465334215E-5</v>
      </c>
      <c r="E1027" s="17" t="s">
        <v>53942</v>
      </c>
      <c r="F1027" s="2"/>
      <c r="G1027" s="2"/>
      <c r="H1027" s="2"/>
      <c r="I1027" s="2"/>
      <c r="J1027" s="2"/>
      <c r="K1027" s="2"/>
      <c r="L1027" s="2"/>
      <c r="M1027" s="2"/>
      <c r="N1027" s="2"/>
      <c r="O1027" s="2"/>
      <c r="P1027" s="2"/>
      <c r="Q1027" s="2"/>
      <c r="R1027" s="2"/>
      <c r="S1027" s="2"/>
      <c r="T1027" s="2"/>
      <c r="U1027" s="2"/>
      <c r="V1027" s="2"/>
      <c r="W1027" s="2"/>
      <c r="X1027" s="2"/>
      <c r="Y1027" s="2"/>
      <c r="Z1027" s="2"/>
    </row>
    <row r="1028" spans="1:26" ht="13" x14ac:dyDescent="0.15">
      <c r="A1028" s="11" t="s">
        <v>3233</v>
      </c>
      <c r="B1028" s="37">
        <v>0.29378078283590903</v>
      </c>
      <c r="C1028" s="41">
        <v>5.3648458363670102E-27</v>
      </c>
      <c r="D1028" s="41">
        <v>2.9991551627536301E-25</v>
      </c>
      <c r="E1028" s="17" t="s">
        <v>53942</v>
      </c>
      <c r="F1028" s="2"/>
      <c r="G1028" s="2"/>
      <c r="H1028" s="2"/>
      <c r="I1028" s="2"/>
      <c r="J1028" s="2"/>
      <c r="K1028" s="2"/>
      <c r="L1028" s="2"/>
      <c r="M1028" s="2"/>
      <c r="N1028" s="2"/>
      <c r="O1028" s="2"/>
      <c r="P1028" s="2"/>
      <c r="Q1028" s="2"/>
      <c r="R1028" s="2"/>
      <c r="S1028" s="2"/>
      <c r="T1028" s="2"/>
      <c r="U1028" s="2"/>
      <c r="V1028" s="2"/>
      <c r="W1028" s="2"/>
      <c r="X1028" s="2"/>
      <c r="Y1028" s="2"/>
      <c r="Z1028" s="2"/>
    </row>
    <row r="1029" spans="1:26" ht="13" x14ac:dyDescent="0.15">
      <c r="A1029" s="11" t="s">
        <v>3236</v>
      </c>
      <c r="B1029" s="37">
        <v>0.138262039382339</v>
      </c>
      <c r="C1029" s="41">
        <v>6.5128231735698302E-7</v>
      </c>
      <c r="D1029" s="41">
        <v>3.8325459444468598E-6</v>
      </c>
      <c r="E1029" s="17" t="s">
        <v>53942</v>
      </c>
      <c r="F1029" s="2"/>
      <c r="G1029" s="2"/>
      <c r="H1029" s="2"/>
      <c r="I1029" s="2"/>
      <c r="J1029" s="2"/>
      <c r="K1029" s="2"/>
      <c r="L1029" s="2"/>
      <c r="M1029" s="2"/>
      <c r="N1029" s="2"/>
      <c r="O1029" s="2"/>
      <c r="P1029" s="2"/>
      <c r="Q1029" s="2"/>
      <c r="R1029" s="2"/>
      <c r="S1029" s="2"/>
      <c r="T1029" s="2"/>
      <c r="U1029" s="2"/>
      <c r="V1029" s="2"/>
      <c r="W1029" s="2"/>
      <c r="X1029" s="2"/>
      <c r="Y1029" s="2"/>
      <c r="Z1029" s="2"/>
    </row>
    <row r="1030" spans="1:26" ht="13" x14ac:dyDescent="0.15">
      <c r="A1030" s="11" t="s">
        <v>3239</v>
      </c>
      <c r="B1030" s="37">
        <v>-0.14307829050262599</v>
      </c>
      <c r="C1030" s="41">
        <v>2.5987428167331901E-7</v>
      </c>
      <c r="D1030" s="41">
        <v>1.6316512674391799E-6</v>
      </c>
      <c r="E1030" s="17" t="s">
        <v>53942</v>
      </c>
      <c r="F1030" s="2"/>
      <c r="G1030" s="2"/>
      <c r="H1030" s="2"/>
      <c r="I1030" s="2"/>
      <c r="J1030" s="2"/>
      <c r="K1030" s="2"/>
      <c r="L1030" s="2"/>
      <c r="M1030" s="2"/>
      <c r="N1030" s="2"/>
      <c r="O1030" s="2"/>
      <c r="P1030" s="2"/>
      <c r="Q1030" s="2"/>
      <c r="R1030" s="2"/>
      <c r="S1030" s="2"/>
      <c r="T1030" s="2"/>
      <c r="U1030" s="2"/>
      <c r="V1030" s="2"/>
      <c r="W1030" s="2"/>
      <c r="X1030" s="2"/>
      <c r="Y1030" s="2"/>
      <c r="Z1030" s="2"/>
    </row>
    <row r="1031" spans="1:26" ht="13" x14ac:dyDescent="0.15">
      <c r="A1031" s="11" t="s">
        <v>3242</v>
      </c>
      <c r="B1031" s="37">
        <v>1.39426697677862E-2</v>
      </c>
      <c r="C1031" s="41">
        <v>0.61754036846427995</v>
      </c>
      <c r="D1031" s="41">
        <v>0.71957554911931498</v>
      </c>
      <c r="E1031" s="17" t="s">
        <v>53941</v>
      </c>
      <c r="F1031" s="2"/>
      <c r="G1031" s="2"/>
      <c r="H1031" s="2"/>
      <c r="I1031" s="2"/>
      <c r="J1031" s="2"/>
      <c r="K1031" s="2"/>
      <c r="L1031" s="2"/>
      <c r="M1031" s="2"/>
      <c r="N1031" s="2"/>
      <c r="O1031" s="2"/>
      <c r="P1031" s="2"/>
      <c r="Q1031" s="2"/>
      <c r="R1031" s="2"/>
      <c r="S1031" s="2"/>
      <c r="T1031" s="2"/>
      <c r="U1031" s="2"/>
      <c r="V1031" s="2"/>
      <c r="W1031" s="2"/>
      <c r="X1031" s="2"/>
      <c r="Y1031" s="2"/>
      <c r="Z1031" s="2"/>
    </row>
    <row r="1032" spans="1:26" ht="13" x14ac:dyDescent="0.15">
      <c r="A1032" s="11" t="s">
        <v>3245</v>
      </c>
      <c r="B1032" s="37">
        <v>-0.20207730629850901</v>
      </c>
      <c r="C1032" s="41">
        <v>2.62492479216801E-13</v>
      </c>
      <c r="D1032" s="41">
        <v>3.2749598158079101E-12</v>
      </c>
      <c r="E1032" s="17" t="s">
        <v>53942</v>
      </c>
      <c r="F1032" s="2"/>
      <c r="G1032" s="2"/>
      <c r="H1032" s="2"/>
      <c r="I1032" s="2"/>
      <c r="J1032" s="2"/>
      <c r="K1032" s="2"/>
      <c r="L1032" s="2"/>
      <c r="M1032" s="2"/>
      <c r="N1032" s="2"/>
      <c r="O1032" s="2"/>
      <c r="P1032" s="2"/>
      <c r="Q1032" s="2"/>
      <c r="R1032" s="2"/>
      <c r="S1032" s="2"/>
      <c r="T1032" s="2"/>
      <c r="U1032" s="2"/>
      <c r="V1032" s="2"/>
      <c r="W1032" s="2"/>
      <c r="X1032" s="2"/>
      <c r="Y1032" s="2"/>
      <c r="Z1032" s="2"/>
    </row>
    <row r="1033" spans="1:26" ht="13" x14ac:dyDescent="0.15">
      <c r="A1033" s="11" t="s">
        <v>3248</v>
      </c>
      <c r="B1033" s="37">
        <v>4.3003648063938499E-2</v>
      </c>
      <c r="C1033" s="41">
        <v>0.123375240855117</v>
      </c>
      <c r="D1033" s="41">
        <v>0.20863980521572101</v>
      </c>
      <c r="E1033" s="17" t="s">
        <v>53941</v>
      </c>
      <c r="F1033" s="2"/>
      <c r="G1033" s="2"/>
      <c r="H1033" s="2"/>
      <c r="I1033" s="2"/>
      <c r="J1033" s="2"/>
      <c r="K1033" s="2"/>
      <c r="L1033" s="2"/>
      <c r="M1033" s="2"/>
      <c r="N1033" s="2"/>
      <c r="O1033" s="2"/>
      <c r="P1033" s="2"/>
      <c r="Q1033" s="2"/>
      <c r="R1033" s="2"/>
      <c r="S1033" s="2"/>
      <c r="T1033" s="2"/>
      <c r="U1033" s="2"/>
      <c r="V1033" s="2"/>
      <c r="W1033" s="2"/>
      <c r="X1033" s="2"/>
      <c r="Y1033" s="2"/>
      <c r="Z1033" s="2"/>
    </row>
    <row r="1034" spans="1:26" ht="13" x14ac:dyDescent="0.15">
      <c r="A1034" s="11" t="s">
        <v>3251</v>
      </c>
      <c r="B1034" s="37">
        <v>0.115792739811779</v>
      </c>
      <c r="C1034" s="41">
        <v>3.1717148497847802E-5</v>
      </c>
      <c r="D1034" s="41">
        <v>1.4055144921226099E-4</v>
      </c>
      <c r="E1034" s="17" t="s">
        <v>53942</v>
      </c>
      <c r="F1034" s="2"/>
      <c r="G1034" s="2"/>
      <c r="H1034" s="2"/>
      <c r="I1034" s="2"/>
      <c r="J1034" s="2"/>
      <c r="K1034" s="2"/>
      <c r="L1034" s="2"/>
      <c r="M1034" s="2"/>
      <c r="N1034" s="2"/>
      <c r="O1034" s="2"/>
      <c r="P1034" s="2"/>
      <c r="Q1034" s="2"/>
      <c r="R1034" s="2"/>
      <c r="S1034" s="2"/>
      <c r="T1034" s="2"/>
      <c r="U1034" s="2"/>
      <c r="V1034" s="2"/>
      <c r="W1034" s="2"/>
      <c r="X1034" s="2"/>
      <c r="Y1034" s="2"/>
      <c r="Z1034" s="2"/>
    </row>
    <row r="1035" spans="1:26" ht="13" x14ac:dyDescent="0.15">
      <c r="A1035" s="11" t="s">
        <v>3254</v>
      </c>
      <c r="B1035" s="37">
        <v>4.74085923703697E-2</v>
      </c>
      <c r="C1035" s="41">
        <v>8.9365880559690303E-2</v>
      </c>
      <c r="D1035" s="41">
        <v>0.160560330523498</v>
      </c>
      <c r="E1035" s="17" t="s">
        <v>53941</v>
      </c>
      <c r="F1035" s="2"/>
      <c r="G1035" s="2"/>
      <c r="H1035" s="2"/>
      <c r="I1035" s="2"/>
      <c r="J1035" s="2"/>
      <c r="K1035" s="2"/>
      <c r="L1035" s="2"/>
      <c r="M1035" s="2"/>
      <c r="N1035" s="2"/>
      <c r="O1035" s="2"/>
      <c r="P1035" s="2"/>
      <c r="Q1035" s="2"/>
      <c r="R1035" s="2"/>
      <c r="S1035" s="2"/>
      <c r="T1035" s="2"/>
      <c r="U1035" s="2"/>
      <c r="V1035" s="2"/>
      <c r="W1035" s="2"/>
      <c r="X1035" s="2"/>
      <c r="Y1035" s="2"/>
      <c r="Z1035" s="2"/>
    </row>
    <row r="1036" spans="1:26" ht="13" x14ac:dyDescent="0.15">
      <c r="A1036" s="11" t="s">
        <v>3257</v>
      </c>
      <c r="B1036" s="37">
        <v>0.20338050637258701</v>
      </c>
      <c r="C1036" s="41">
        <v>1.83190356078181E-13</v>
      </c>
      <c r="D1036" s="41">
        <v>2.3356770399968002E-12</v>
      </c>
      <c r="E1036" s="17" t="s">
        <v>53942</v>
      </c>
      <c r="F1036" s="2"/>
      <c r="G1036" s="2"/>
      <c r="H1036" s="2"/>
      <c r="I1036" s="2"/>
      <c r="J1036" s="2"/>
      <c r="K1036" s="2"/>
      <c r="L1036" s="2"/>
      <c r="M1036" s="2"/>
      <c r="N1036" s="2"/>
      <c r="O1036" s="2"/>
      <c r="P1036" s="2"/>
      <c r="Q1036" s="2"/>
      <c r="R1036" s="2"/>
      <c r="S1036" s="2"/>
      <c r="T1036" s="2"/>
      <c r="U1036" s="2"/>
      <c r="V1036" s="2"/>
      <c r="W1036" s="2"/>
      <c r="X1036" s="2"/>
      <c r="Y1036" s="2"/>
      <c r="Z1036" s="2"/>
    </row>
    <row r="1037" spans="1:26" ht="13" x14ac:dyDescent="0.15">
      <c r="A1037" s="11" t="s">
        <v>3260</v>
      </c>
      <c r="B1037" s="37">
        <v>-1.6556252694252701E-3</v>
      </c>
      <c r="C1037" s="41">
        <v>0.95272008239644801</v>
      </c>
      <c r="D1037" s="41">
        <v>0.97245690994609402</v>
      </c>
      <c r="E1037" s="17" t="s">
        <v>53941</v>
      </c>
      <c r="F1037" s="2"/>
      <c r="G1037" s="2"/>
      <c r="H1037" s="2"/>
      <c r="I1037" s="2"/>
      <c r="J1037" s="2"/>
      <c r="K1037" s="2"/>
      <c r="L1037" s="2"/>
      <c r="M1037" s="2"/>
      <c r="N1037" s="2"/>
      <c r="O1037" s="2"/>
      <c r="P1037" s="2"/>
      <c r="Q1037" s="2"/>
      <c r="R1037" s="2"/>
      <c r="S1037" s="2"/>
      <c r="T1037" s="2"/>
      <c r="U1037" s="2"/>
      <c r="V1037" s="2"/>
      <c r="W1037" s="2"/>
      <c r="X1037" s="2"/>
      <c r="Y1037" s="2"/>
      <c r="Z1037" s="2"/>
    </row>
    <row r="1038" spans="1:26" ht="13" x14ac:dyDescent="0.15">
      <c r="A1038" s="11" t="s">
        <v>3263</v>
      </c>
      <c r="B1038" s="37">
        <v>9.3634414290114404E-2</v>
      </c>
      <c r="C1038" s="41">
        <v>7.77671721871197E-4</v>
      </c>
      <c r="D1038" s="41">
        <v>2.5287379144066698E-3</v>
      </c>
      <c r="E1038" s="17" t="s">
        <v>53942</v>
      </c>
      <c r="F1038" s="2"/>
      <c r="G1038" s="2"/>
      <c r="H1038" s="2"/>
      <c r="I1038" s="2"/>
      <c r="J1038" s="2"/>
      <c r="K1038" s="2"/>
      <c r="L1038" s="2"/>
      <c r="M1038" s="2"/>
      <c r="N1038" s="2"/>
      <c r="O1038" s="2"/>
      <c r="P1038" s="2"/>
      <c r="Q1038" s="2"/>
      <c r="R1038" s="2"/>
      <c r="S1038" s="2"/>
      <c r="T1038" s="2"/>
      <c r="U1038" s="2"/>
      <c r="V1038" s="2"/>
      <c r="W1038" s="2"/>
      <c r="X1038" s="2"/>
      <c r="Y1038" s="2"/>
      <c r="Z1038" s="2"/>
    </row>
    <row r="1039" spans="1:26" ht="13" x14ac:dyDescent="0.15">
      <c r="A1039" s="11" t="s">
        <v>3266</v>
      </c>
      <c r="B1039" s="37">
        <v>-7.8518935002252002E-2</v>
      </c>
      <c r="C1039" s="41">
        <v>4.8584850974868997E-3</v>
      </c>
      <c r="D1039" s="41">
        <v>1.2981264869847801E-2</v>
      </c>
      <c r="E1039" s="17" t="s">
        <v>53942</v>
      </c>
      <c r="F1039" s="2"/>
      <c r="G1039" s="2"/>
      <c r="H1039" s="2"/>
      <c r="I1039" s="2"/>
      <c r="J1039" s="2"/>
      <c r="K1039" s="2"/>
      <c r="L1039" s="2"/>
      <c r="M1039" s="2"/>
      <c r="N1039" s="2"/>
      <c r="O1039" s="2"/>
      <c r="P1039" s="2"/>
      <c r="Q1039" s="2"/>
      <c r="R1039" s="2"/>
      <c r="S1039" s="2"/>
      <c r="T1039" s="2"/>
      <c r="U1039" s="2"/>
      <c r="V1039" s="2"/>
      <c r="W1039" s="2"/>
      <c r="X1039" s="2"/>
      <c r="Y1039" s="2"/>
      <c r="Z1039" s="2"/>
    </row>
    <row r="1040" spans="1:26" ht="13" x14ac:dyDescent="0.15">
      <c r="A1040" s="11" t="s">
        <v>3269</v>
      </c>
      <c r="B1040" s="37">
        <v>-1.60744293219744E-2</v>
      </c>
      <c r="C1040" s="41">
        <v>0.56482147368402003</v>
      </c>
      <c r="D1040" s="41">
        <v>0.67812183094543099</v>
      </c>
      <c r="E1040" s="17" t="s">
        <v>53941</v>
      </c>
      <c r="F1040" s="2"/>
      <c r="G1040" s="2"/>
      <c r="H1040" s="2"/>
      <c r="I1040" s="2"/>
      <c r="J1040" s="2"/>
      <c r="K1040" s="2"/>
      <c r="L1040" s="2"/>
      <c r="M1040" s="2"/>
      <c r="N1040" s="2"/>
      <c r="O1040" s="2"/>
      <c r="P1040" s="2"/>
      <c r="Q1040" s="2"/>
      <c r="R1040" s="2"/>
      <c r="S1040" s="2"/>
      <c r="T1040" s="2"/>
      <c r="U1040" s="2"/>
      <c r="V1040" s="2"/>
      <c r="W1040" s="2"/>
      <c r="X1040" s="2"/>
      <c r="Y1040" s="2"/>
      <c r="Z1040" s="2"/>
    </row>
    <row r="1041" spans="1:26" ht="13" x14ac:dyDescent="0.15">
      <c r="A1041" s="11" t="s">
        <v>3272</v>
      </c>
      <c r="B1041" s="37">
        <v>-2.0033536501962001E-2</v>
      </c>
      <c r="C1041" s="41">
        <v>0.47305747901245598</v>
      </c>
      <c r="D1041" s="41">
        <v>0.59816358916451096</v>
      </c>
      <c r="E1041" s="17" t="s">
        <v>53941</v>
      </c>
      <c r="F1041" s="2"/>
      <c r="G1041" s="2"/>
      <c r="H1041" s="2"/>
      <c r="I1041" s="2"/>
      <c r="J1041" s="2"/>
      <c r="K1041" s="2"/>
      <c r="L1041" s="2"/>
      <c r="M1041" s="2"/>
      <c r="N1041" s="2"/>
      <c r="O1041" s="2"/>
      <c r="P1041" s="2"/>
      <c r="Q1041" s="2"/>
      <c r="R1041" s="2"/>
      <c r="S1041" s="2"/>
      <c r="T1041" s="2"/>
      <c r="U1041" s="2"/>
      <c r="V1041" s="2"/>
      <c r="W1041" s="2"/>
      <c r="X1041" s="2"/>
      <c r="Y1041" s="2"/>
      <c r="Z1041" s="2"/>
    </row>
    <row r="1042" spans="1:26" ht="13" x14ac:dyDescent="0.15">
      <c r="A1042" s="11" t="s">
        <v>3275</v>
      </c>
      <c r="B1042" s="37">
        <v>4.28837656432721E-2</v>
      </c>
      <c r="C1042" s="41">
        <v>0.124425432800885</v>
      </c>
      <c r="D1042" s="41">
        <v>0.20968390327662201</v>
      </c>
      <c r="E1042" s="17" t="s">
        <v>53941</v>
      </c>
      <c r="F1042" s="2"/>
      <c r="G1042" s="2"/>
      <c r="H1042" s="2"/>
      <c r="I1042" s="2"/>
      <c r="J1042" s="2"/>
      <c r="K1042" s="2"/>
      <c r="L1042" s="2"/>
      <c r="M1042" s="2"/>
      <c r="N1042" s="2"/>
      <c r="O1042" s="2"/>
      <c r="P1042" s="2"/>
      <c r="Q1042" s="2"/>
      <c r="R1042" s="2"/>
      <c r="S1042" s="2"/>
      <c r="T1042" s="2"/>
      <c r="U1042" s="2"/>
      <c r="V1042" s="2"/>
      <c r="W1042" s="2"/>
      <c r="X1042" s="2"/>
      <c r="Y1042" s="2"/>
      <c r="Z1042" s="2"/>
    </row>
    <row r="1043" spans="1:26" ht="13" x14ac:dyDescent="0.15">
      <c r="A1043" s="11" t="s">
        <v>3278</v>
      </c>
      <c r="B1043" s="37">
        <v>-0.22387419764220301</v>
      </c>
      <c r="C1043" s="41">
        <v>4.6360994924311603E-16</v>
      </c>
      <c r="D1043" s="41">
        <v>7.8813691371329796E-15</v>
      </c>
      <c r="E1043" s="17" t="s">
        <v>53942</v>
      </c>
      <c r="F1043" s="2"/>
      <c r="G1043" s="2"/>
      <c r="H1043" s="2"/>
      <c r="I1043" s="2"/>
      <c r="J1043" s="2"/>
      <c r="K1043" s="2"/>
      <c r="L1043" s="2"/>
      <c r="M1043" s="2"/>
      <c r="N1043" s="2"/>
      <c r="O1043" s="2"/>
      <c r="P1043" s="2"/>
      <c r="Q1043" s="2"/>
      <c r="R1043" s="2"/>
      <c r="S1043" s="2"/>
      <c r="T1043" s="2"/>
      <c r="U1043" s="2"/>
      <c r="V1043" s="2"/>
      <c r="W1043" s="2"/>
      <c r="X1043" s="2"/>
      <c r="Y1043" s="2"/>
      <c r="Z1043" s="2"/>
    </row>
    <row r="1044" spans="1:26" ht="13" x14ac:dyDescent="0.15">
      <c r="A1044" s="11" t="s">
        <v>3281</v>
      </c>
      <c r="B1044" s="37">
        <v>-9.1486502317254595E-2</v>
      </c>
      <c r="C1044" s="41">
        <v>1.0263480252335E-3</v>
      </c>
      <c r="D1044" s="41">
        <v>3.2116186322430499E-3</v>
      </c>
      <c r="E1044" s="17" t="s">
        <v>53942</v>
      </c>
      <c r="F1044" s="2"/>
      <c r="G1044" s="2"/>
      <c r="H1044" s="2"/>
      <c r="I1044" s="2"/>
      <c r="J1044" s="2"/>
      <c r="K1044" s="2"/>
      <c r="L1044" s="2"/>
      <c r="M1044" s="2"/>
      <c r="N1044" s="2"/>
      <c r="O1044" s="2"/>
      <c r="P1044" s="2"/>
      <c r="Q1044" s="2"/>
      <c r="R1044" s="2"/>
      <c r="S1044" s="2"/>
      <c r="T1044" s="2"/>
      <c r="U1044" s="2"/>
      <c r="V1044" s="2"/>
      <c r="W1044" s="2"/>
      <c r="X1044" s="2"/>
      <c r="Y1044" s="2"/>
      <c r="Z1044" s="2"/>
    </row>
    <row r="1045" spans="1:26" ht="13" x14ac:dyDescent="0.15">
      <c r="A1045" s="11" t="s">
        <v>3284</v>
      </c>
      <c r="B1045" s="37">
        <v>-8.5292030781581596E-3</v>
      </c>
      <c r="C1045" s="41">
        <v>0.76002080611541101</v>
      </c>
      <c r="D1045" s="41">
        <v>0.83207335965648199</v>
      </c>
      <c r="E1045" s="17" t="s">
        <v>53941</v>
      </c>
      <c r="F1045" s="2"/>
      <c r="G1045" s="2"/>
      <c r="H1045" s="2"/>
      <c r="I1045" s="2"/>
      <c r="J1045" s="2"/>
      <c r="K1045" s="2"/>
      <c r="L1045" s="2"/>
      <c r="M1045" s="2"/>
      <c r="N1045" s="2"/>
      <c r="O1045" s="2"/>
      <c r="P1045" s="2"/>
      <c r="Q1045" s="2"/>
      <c r="R1045" s="2"/>
      <c r="S1045" s="2"/>
      <c r="T1045" s="2"/>
      <c r="U1045" s="2"/>
      <c r="V1045" s="2"/>
      <c r="W1045" s="2"/>
      <c r="X1045" s="2"/>
      <c r="Y1045" s="2"/>
      <c r="Z1045" s="2"/>
    </row>
    <row r="1046" spans="1:26" ht="13" x14ac:dyDescent="0.15">
      <c r="A1046" s="11" t="s">
        <v>3287</v>
      </c>
      <c r="B1046" s="37">
        <v>-0.25110841107681803</v>
      </c>
      <c r="C1046" s="41">
        <v>6.2727924957966501E-20</v>
      </c>
      <c r="D1046" s="41">
        <v>1.6137175031222E-18</v>
      </c>
      <c r="E1046" s="17" t="s">
        <v>53942</v>
      </c>
      <c r="F1046" s="2"/>
      <c r="G1046" s="2"/>
      <c r="H1046" s="2"/>
      <c r="I1046" s="2"/>
      <c r="J1046" s="2"/>
      <c r="K1046" s="2"/>
      <c r="L1046" s="2"/>
      <c r="M1046" s="2"/>
      <c r="N1046" s="2"/>
      <c r="O1046" s="2"/>
      <c r="P1046" s="2"/>
      <c r="Q1046" s="2"/>
      <c r="R1046" s="2"/>
      <c r="S1046" s="2"/>
      <c r="T1046" s="2"/>
      <c r="U1046" s="2"/>
      <c r="V1046" s="2"/>
      <c r="W1046" s="2"/>
      <c r="X1046" s="2"/>
      <c r="Y1046" s="2"/>
      <c r="Z1046" s="2"/>
    </row>
    <row r="1047" spans="1:26" ht="13" x14ac:dyDescent="0.15">
      <c r="A1047" s="11" t="s">
        <v>3290</v>
      </c>
      <c r="B1047" s="37">
        <v>3.2206765101785099E-2</v>
      </c>
      <c r="C1047" s="41">
        <v>0.248627984884806</v>
      </c>
      <c r="D1047" s="41">
        <v>0.36632617945267798</v>
      </c>
      <c r="E1047" s="17" t="s">
        <v>53941</v>
      </c>
      <c r="F1047" s="2"/>
      <c r="G1047" s="2"/>
      <c r="H1047" s="2"/>
      <c r="I1047" s="2"/>
      <c r="J1047" s="2"/>
      <c r="K1047" s="2"/>
      <c r="L1047" s="2"/>
      <c r="M1047" s="2"/>
      <c r="N1047" s="2"/>
      <c r="O1047" s="2"/>
      <c r="P1047" s="2"/>
      <c r="Q1047" s="2"/>
      <c r="R1047" s="2"/>
      <c r="S1047" s="2"/>
      <c r="T1047" s="2"/>
      <c r="U1047" s="2"/>
      <c r="V1047" s="2"/>
      <c r="W1047" s="2"/>
      <c r="X1047" s="2"/>
      <c r="Y1047" s="2"/>
      <c r="Z1047" s="2"/>
    </row>
    <row r="1048" spans="1:26" ht="13" x14ac:dyDescent="0.15">
      <c r="A1048" s="11" t="s">
        <v>3293</v>
      </c>
      <c r="B1048" s="37">
        <v>-7.6863354719509794E-2</v>
      </c>
      <c r="C1048" s="41">
        <v>5.8386069614920402E-3</v>
      </c>
      <c r="D1048" s="41">
        <v>1.5318439022614899E-2</v>
      </c>
      <c r="E1048" s="17" t="s">
        <v>53942</v>
      </c>
      <c r="F1048" s="2"/>
      <c r="G1048" s="2"/>
      <c r="H1048" s="2"/>
      <c r="I1048" s="2"/>
      <c r="J1048" s="2"/>
      <c r="K1048" s="2"/>
      <c r="L1048" s="2"/>
      <c r="M1048" s="2"/>
      <c r="N1048" s="2"/>
      <c r="O1048" s="2"/>
      <c r="P1048" s="2"/>
      <c r="Q1048" s="2"/>
      <c r="R1048" s="2"/>
      <c r="S1048" s="2"/>
      <c r="T1048" s="2"/>
      <c r="U1048" s="2"/>
      <c r="V1048" s="2"/>
      <c r="W1048" s="2"/>
      <c r="X1048" s="2"/>
      <c r="Y1048" s="2"/>
      <c r="Z1048" s="2"/>
    </row>
    <row r="1049" spans="1:26" ht="13" x14ac:dyDescent="0.15">
      <c r="A1049" s="11" t="s">
        <v>3296</v>
      </c>
      <c r="B1049" s="37">
        <v>0.11352317516506499</v>
      </c>
      <c r="C1049" s="41">
        <v>4.5291200172275203E-5</v>
      </c>
      <c r="D1049" s="41">
        <v>1.94191030827144E-4</v>
      </c>
      <c r="E1049" s="17" t="s">
        <v>53942</v>
      </c>
      <c r="F1049" s="2"/>
      <c r="G1049" s="2"/>
      <c r="H1049" s="2"/>
      <c r="I1049" s="2"/>
      <c r="J1049" s="2"/>
      <c r="K1049" s="2"/>
      <c r="L1049" s="2"/>
      <c r="M1049" s="2"/>
      <c r="N1049" s="2"/>
      <c r="O1049" s="2"/>
      <c r="P1049" s="2"/>
      <c r="Q1049" s="2"/>
      <c r="R1049" s="2"/>
      <c r="S1049" s="2"/>
      <c r="T1049" s="2"/>
      <c r="U1049" s="2"/>
      <c r="V1049" s="2"/>
      <c r="W1049" s="2"/>
      <c r="X1049" s="2"/>
      <c r="Y1049" s="2"/>
      <c r="Z1049" s="2"/>
    </row>
    <row r="1050" spans="1:26" ht="13" x14ac:dyDescent="0.15">
      <c r="A1050" s="11" t="s">
        <v>3299</v>
      </c>
      <c r="B1050" s="37">
        <v>-5.0736345186371198E-2</v>
      </c>
      <c r="C1050" s="41">
        <v>6.9042502713961701E-2</v>
      </c>
      <c r="D1050" s="41">
        <v>0.13007553816557799</v>
      </c>
      <c r="E1050" s="17" t="s">
        <v>53941</v>
      </c>
      <c r="F1050" s="2"/>
      <c r="G1050" s="2"/>
      <c r="H1050" s="2"/>
      <c r="I1050" s="2"/>
      <c r="J1050" s="2"/>
      <c r="K1050" s="2"/>
      <c r="L1050" s="2"/>
      <c r="M1050" s="2"/>
      <c r="N1050" s="2"/>
      <c r="O1050" s="2"/>
      <c r="P1050" s="2"/>
      <c r="Q1050" s="2"/>
      <c r="R1050" s="2"/>
      <c r="S1050" s="2"/>
      <c r="T1050" s="2"/>
      <c r="U1050" s="2"/>
      <c r="V1050" s="2"/>
      <c r="W1050" s="2"/>
      <c r="X1050" s="2"/>
      <c r="Y1050" s="2"/>
      <c r="Z1050" s="2"/>
    </row>
    <row r="1051" spans="1:26" ht="13" x14ac:dyDescent="0.15">
      <c r="A1051" s="11" t="s">
        <v>3302</v>
      </c>
      <c r="B1051" s="37">
        <v>-0.27153722820930298</v>
      </c>
      <c r="C1051" s="41">
        <v>3.7255757341879097E-23</v>
      </c>
      <c r="D1051" s="41">
        <v>1.3884934178569499E-21</v>
      </c>
      <c r="E1051" s="17" t="s">
        <v>53942</v>
      </c>
      <c r="F1051" s="2"/>
      <c r="G1051" s="2"/>
      <c r="H1051" s="2"/>
      <c r="I1051" s="2"/>
      <c r="J1051" s="2"/>
      <c r="K1051" s="2"/>
      <c r="L1051" s="2"/>
      <c r="M1051" s="2"/>
      <c r="N1051" s="2"/>
      <c r="O1051" s="2"/>
      <c r="P1051" s="2"/>
      <c r="Q1051" s="2"/>
      <c r="R1051" s="2"/>
      <c r="S1051" s="2"/>
      <c r="T1051" s="2"/>
      <c r="U1051" s="2"/>
      <c r="V1051" s="2"/>
      <c r="W1051" s="2"/>
      <c r="X1051" s="2"/>
      <c r="Y1051" s="2"/>
      <c r="Z1051" s="2"/>
    </row>
    <row r="1052" spans="1:26" ht="13" x14ac:dyDescent="0.15">
      <c r="A1052" s="11" t="s">
        <v>3305</v>
      </c>
      <c r="B1052" s="37">
        <v>0.154583731999336</v>
      </c>
      <c r="C1052" s="41">
        <v>2.5552493819835501E-8</v>
      </c>
      <c r="D1052" s="41">
        <v>1.8295837323709799E-7</v>
      </c>
      <c r="E1052" s="17" t="s">
        <v>53942</v>
      </c>
      <c r="F1052" s="2"/>
      <c r="G1052" s="2"/>
      <c r="H1052" s="2"/>
      <c r="I1052" s="2"/>
      <c r="J1052" s="2"/>
      <c r="K1052" s="2"/>
      <c r="L1052" s="2"/>
      <c r="M1052" s="2"/>
      <c r="N1052" s="2"/>
      <c r="O1052" s="2"/>
      <c r="P1052" s="2"/>
      <c r="Q1052" s="2"/>
      <c r="R1052" s="2"/>
      <c r="S1052" s="2"/>
      <c r="T1052" s="2"/>
      <c r="U1052" s="2"/>
      <c r="V1052" s="2"/>
      <c r="W1052" s="2"/>
      <c r="X1052" s="2"/>
      <c r="Y1052" s="2"/>
      <c r="Z1052" s="2"/>
    </row>
    <row r="1053" spans="1:26" ht="13" x14ac:dyDescent="0.15">
      <c r="A1053" s="11" t="s">
        <v>3308</v>
      </c>
      <c r="B1053" s="37">
        <v>1.43928925951407E-2</v>
      </c>
      <c r="C1053" s="41">
        <v>0.60622803755820598</v>
      </c>
      <c r="D1053" s="41">
        <v>0.71118034914516004</v>
      </c>
      <c r="E1053" s="17" t="s">
        <v>53941</v>
      </c>
      <c r="F1053" s="2"/>
      <c r="G1053" s="2"/>
      <c r="H1053" s="2"/>
      <c r="I1053" s="2"/>
      <c r="J1053" s="2"/>
      <c r="K1053" s="2"/>
      <c r="L1053" s="2"/>
      <c r="M1053" s="2"/>
      <c r="N1053" s="2"/>
      <c r="O1053" s="2"/>
      <c r="P1053" s="2"/>
      <c r="Q1053" s="2"/>
      <c r="R1053" s="2"/>
      <c r="S1053" s="2"/>
      <c r="T1053" s="2"/>
      <c r="U1053" s="2"/>
      <c r="V1053" s="2"/>
      <c r="W1053" s="2"/>
      <c r="X1053" s="2"/>
      <c r="Y1053" s="2"/>
      <c r="Z1053" s="2"/>
    </row>
    <row r="1054" spans="1:26" ht="13" x14ac:dyDescent="0.15">
      <c r="A1054" s="11" t="s">
        <v>3311</v>
      </c>
      <c r="B1054" s="37">
        <v>-0.16784677633922301</v>
      </c>
      <c r="C1054" s="41">
        <v>1.4135608284218E-9</v>
      </c>
      <c r="D1054" s="41">
        <v>1.17820999741903E-8</v>
      </c>
      <c r="E1054" s="17" t="s">
        <v>53942</v>
      </c>
      <c r="F1054" s="2"/>
      <c r="G1054" s="2"/>
      <c r="H1054" s="2"/>
      <c r="I1054" s="2"/>
      <c r="J1054" s="2"/>
      <c r="K1054" s="2"/>
      <c r="L1054" s="2"/>
      <c r="M1054" s="2"/>
      <c r="N1054" s="2"/>
      <c r="O1054" s="2"/>
      <c r="P1054" s="2"/>
      <c r="Q1054" s="2"/>
      <c r="R1054" s="2"/>
      <c r="S1054" s="2"/>
      <c r="T1054" s="2"/>
      <c r="U1054" s="2"/>
      <c r="V1054" s="2"/>
      <c r="W1054" s="2"/>
      <c r="X1054" s="2"/>
      <c r="Y1054" s="2"/>
      <c r="Z1054" s="2"/>
    </row>
    <row r="1055" spans="1:26" ht="13" x14ac:dyDescent="0.15">
      <c r="A1055" s="11" t="s">
        <v>3314</v>
      </c>
      <c r="B1055" s="37">
        <v>5.0450974546690397E-2</v>
      </c>
      <c r="C1055" s="41">
        <v>7.0621727212010599E-2</v>
      </c>
      <c r="D1055" s="41">
        <v>0.13227922745187801</v>
      </c>
      <c r="E1055" s="17" t="s">
        <v>53941</v>
      </c>
      <c r="F1055" s="2"/>
      <c r="G1055" s="2"/>
      <c r="H1055" s="2"/>
      <c r="I1055" s="2"/>
      <c r="J1055" s="2"/>
      <c r="K1055" s="2"/>
      <c r="L1055" s="2"/>
      <c r="M1055" s="2"/>
      <c r="N1055" s="2"/>
      <c r="O1055" s="2"/>
      <c r="P1055" s="2"/>
      <c r="Q1055" s="2"/>
      <c r="R1055" s="2"/>
      <c r="S1055" s="2"/>
      <c r="T1055" s="2"/>
      <c r="U1055" s="2"/>
      <c r="V1055" s="2"/>
      <c r="W1055" s="2"/>
      <c r="X1055" s="2"/>
      <c r="Y1055" s="2"/>
      <c r="Z1055" s="2"/>
    </row>
    <row r="1056" spans="1:26" ht="13" x14ac:dyDescent="0.15">
      <c r="A1056" s="11" t="s">
        <v>3317</v>
      </c>
      <c r="B1056" s="37">
        <v>-4.4613193932083297E-3</v>
      </c>
      <c r="C1056" s="41">
        <v>0.87306256258077997</v>
      </c>
      <c r="D1056" s="41">
        <v>0.91233184601680695</v>
      </c>
      <c r="E1056" s="17" t="s">
        <v>53941</v>
      </c>
      <c r="F1056" s="2"/>
      <c r="G1056" s="2"/>
      <c r="H1056" s="2"/>
      <c r="I1056" s="2"/>
      <c r="J1056" s="2"/>
      <c r="K1056" s="2"/>
      <c r="L1056" s="2"/>
      <c r="M1056" s="2"/>
      <c r="N1056" s="2"/>
      <c r="O1056" s="2"/>
      <c r="P1056" s="2"/>
      <c r="Q1056" s="2"/>
      <c r="R1056" s="2"/>
      <c r="S1056" s="2"/>
      <c r="T1056" s="2"/>
      <c r="U1056" s="2"/>
      <c r="V1056" s="2"/>
      <c r="W1056" s="2"/>
      <c r="X1056" s="2"/>
      <c r="Y1056" s="2"/>
      <c r="Z1056" s="2"/>
    </row>
    <row r="1057" spans="1:26" ht="13" x14ac:dyDescent="0.15">
      <c r="A1057" s="11" t="s">
        <v>3320</v>
      </c>
      <c r="B1057" s="37">
        <v>-7.4218748138788404E-3</v>
      </c>
      <c r="C1057" s="41">
        <v>0.79039638598454698</v>
      </c>
      <c r="D1057" s="41">
        <v>0.85162427503968796</v>
      </c>
      <c r="E1057" s="17" t="s">
        <v>53941</v>
      </c>
      <c r="F1057" s="2"/>
      <c r="G1057" s="2"/>
      <c r="H1057" s="2"/>
      <c r="I1057" s="2"/>
      <c r="J1057" s="2"/>
      <c r="K1057" s="2"/>
      <c r="L1057" s="2"/>
      <c r="M1057" s="2"/>
      <c r="N1057" s="2"/>
      <c r="O1057" s="2"/>
      <c r="P1057" s="2"/>
      <c r="Q1057" s="2"/>
      <c r="R1057" s="2"/>
      <c r="S1057" s="2"/>
      <c r="T1057" s="2"/>
      <c r="U1057" s="2"/>
      <c r="V1057" s="2"/>
      <c r="W1057" s="2"/>
      <c r="X1057" s="2"/>
      <c r="Y1057" s="2"/>
      <c r="Z1057" s="2"/>
    </row>
    <row r="1058" spans="1:26" ht="13" x14ac:dyDescent="0.15">
      <c r="A1058" s="11" t="s">
        <v>3323</v>
      </c>
      <c r="B1058" s="37">
        <v>0.220940721539752</v>
      </c>
      <c r="C1058" s="41">
        <v>1.1328279584605299E-15</v>
      </c>
      <c r="D1058" s="41">
        <v>1.81940932333965E-14</v>
      </c>
      <c r="E1058" s="17" t="s">
        <v>53942</v>
      </c>
      <c r="F1058" s="2"/>
      <c r="G1058" s="2"/>
      <c r="H1058" s="2"/>
      <c r="I1058" s="2"/>
      <c r="J1058" s="2"/>
      <c r="K1058" s="2"/>
      <c r="L1058" s="2"/>
      <c r="M1058" s="2"/>
      <c r="N1058" s="2"/>
      <c r="O1058" s="2"/>
      <c r="P1058" s="2"/>
      <c r="Q1058" s="2"/>
      <c r="R1058" s="2"/>
      <c r="S1058" s="2"/>
      <c r="T1058" s="2"/>
      <c r="U1058" s="2"/>
      <c r="V1058" s="2"/>
      <c r="W1058" s="2"/>
      <c r="X1058" s="2"/>
      <c r="Y1058" s="2"/>
      <c r="Z1058" s="2"/>
    </row>
    <row r="1059" spans="1:26" ht="13" x14ac:dyDescent="0.15">
      <c r="A1059" s="11" t="s">
        <v>3326</v>
      </c>
      <c r="B1059" s="37">
        <v>-0.28300100670631201</v>
      </c>
      <c r="C1059" s="41">
        <v>4.3144062342320496E-25</v>
      </c>
      <c r="D1059" s="41">
        <v>1.9295352189096199E-23</v>
      </c>
      <c r="E1059" s="17" t="s">
        <v>53942</v>
      </c>
      <c r="F1059" s="2"/>
      <c r="G1059" s="2"/>
      <c r="H1059" s="2"/>
      <c r="I1059" s="2"/>
      <c r="J1059" s="2"/>
      <c r="K1059" s="2"/>
      <c r="L1059" s="2"/>
      <c r="M1059" s="2"/>
      <c r="N1059" s="2"/>
      <c r="O1059" s="2"/>
      <c r="P1059" s="2"/>
      <c r="Q1059" s="2"/>
      <c r="R1059" s="2"/>
      <c r="S1059" s="2"/>
      <c r="T1059" s="2"/>
      <c r="U1059" s="2"/>
      <c r="V1059" s="2"/>
      <c r="W1059" s="2"/>
      <c r="X1059" s="2"/>
      <c r="Y1059" s="2"/>
      <c r="Z1059" s="2"/>
    </row>
    <row r="1060" spans="1:26" ht="13" x14ac:dyDescent="0.15">
      <c r="A1060" s="11" t="s">
        <v>3329</v>
      </c>
      <c r="B1060" s="37">
        <v>-1.91675687987377E-2</v>
      </c>
      <c r="C1060" s="41">
        <v>0.49240275615342999</v>
      </c>
      <c r="D1060" s="41">
        <v>0.61566228479054697</v>
      </c>
      <c r="E1060" s="17" t="s">
        <v>53941</v>
      </c>
      <c r="F1060" s="2"/>
      <c r="G1060" s="2"/>
      <c r="H1060" s="2"/>
      <c r="I1060" s="2"/>
      <c r="J1060" s="2"/>
      <c r="K1060" s="2"/>
      <c r="L1060" s="2"/>
      <c r="M1060" s="2"/>
      <c r="N1060" s="2"/>
      <c r="O1060" s="2"/>
      <c r="P1060" s="2"/>
      <c r="Q1060" s="2"/>
      <c r="R1060" s="2"/>
      <c r="S1060" s="2"/>
      <c r="T1060" s="2"/>
      <c r="U1060" s="2"/>
      <c r="V1060" s="2"/>
      <c r="W1060" s="2"/>
      <c r="X1060" s="2"/>
      <c r="Y1060" s="2"/>
      <c r="Z1060" s="2"/>
    </row>
    <row r="1061" spans="1:26" ht="13" x14ac:dyDescent="0.15">
      <c r="A1061" s="11" t="s">
        <v>3332</v>
      </c>
      <c r="B1061" s="37">
        <v>-0.30011146550911899</v>
      </c>
      <c r="C1061" s="41">
        <v>3.7297767300183802E-28</v>
      </c>
      <c r="D1061" s="41">
        <v>2.35705672916596E-26</v>
      </c>
      <c r="E1061" s="17" t="s">
        <v>53942</v>
      </c>
      <c r="F1061" s="2"/>
      <c r="G1061" s="2"/>
      <c r="H1061" s="2"/>
      <c r="I1061" s="2"/>
      <c r="J1061" s="2"/>
      <c r="K1061" s="2"/>
      <c r="L1061" s="2"/>
      <c r="M1061" s="2"/>
      <c r="N1061" s="2"/>
      <c r="O1061" s="2"/>
      <c r="P1061" s="2"/>
      <c r="Q1061" s="2"/>
      <c r="R1061" s="2"/>
      <c r="S1061" s="2"/>
      <c r="T1061" s="2"/>
      <c r="U1061" s="2"/>
      <c r="V1061" s="2"/>
      <c r="W1061" s="2"/>
      <c r="X1061" s="2"/>
      <c r="Y1061" s="2"/>
      <c r="Z1061" s="2"/>
    </row>
    <row r="1062" spans="1:26" ht="13" x14ac:dyDescent="0.15">
      <c r="A1062" s="11" t="s">
        <v>3335</v>
      </c>
      <c r="B1062" s="37">
        <v>-0.226107034912851</v>
      </c>
      <c r="C1062" s="41">
        <v>2.3287442509413602E-16</v>
      </c>
      <c r="D1062" s="41">
        <v>4.1531653604211804E-15</v>
      </c>
      <c r="E1062" s="17" t="s">
        <v>53942</v>
      </c>
      <c r="F1062" s="2"/>
      <c r="G1062" s="2"/>
      <c r="H1062" s="2"/>
      <c r="I1062" s="2"/>
      <c r="J1062" s="2"/>
      <c r="K1062" s="2"/>
      <c r="L1062" s="2"/>
      <c r="M1062" s="2"/>
      <c r="N1062" s="2"/>
      <c r="O1062" s="2"/>
      <c r="P1062" s="2"/>
      <c r="Q1062" s="2"/>
      <c r="R1062" s="2"/>
      <c r="S1062" s="2"/>
      <c r="T1062" s="2"/>
      <c r="U1062" s="2"/>
      <c r="V1062" s="2"/>
      <c r="W1062" s="2"/>
      <c r="X1062" s="2"/>
      <c r="Y1062" s="2"/>
      <c r="Z1062" s="2"/>
    </row>
    <row r="1063" spans="1:26" ht="13" x14ac:dyDescent="0.15">
      <c r="A1063" s="11" t="s">
        <v>3338</v>
      </c>
      <c r="B1063" s="37">
        <v>-0.10783762892351</v>
      </c>
      <c r="C1063" s="41">
        <v>1.07423663839704E-4</v>
      </c>
      <c r="D1063" s="41">
        <v>4.3132678284809402E-4</v>
      </c>
      <c r="E1063" s="17" t="s">
        <v>53942</v>
      </c>
      <c r="F1063" s="2"/>
      <c r="G1063" s="2"/>
      <c r="H1063" s="2"/>
      <c r="I1063" s="2"/>
      <c r="J1063" s="2"/>
      <c r="K1063" s="2"/>
      <c r="L1063" s="2"/>
      <c r="M1063" s="2"/>
      <c r="N1063" s="2"/>
      <c r="O1063" s="2"/>
      <c r="P1063" s="2"/>
      <c r="Q1063" s="2"/>
      <c r="R1063" s="2"/>
      <c r="S1063" s="2"/>
      <c r="T1063" s="2"/>
      <c r="U1063" s="2"/>
      <c r="V1063" s="2"/>
      <c r="W1063" s="2"/>
      <c r="X1063" s="2"/>
      <c r="Y1063" s="2"/>
      <c r="Z1063" s="2"/>
    </row>
    <row r="1064" spans="1:26" ht="13" x14ac:dyDescent="0.15">
      <c r="A1064" s="11" t="s">
        <v>3341</v>
      </c>
      <c r="B1064" s="37">
        <v>-0.230647199202898</v>
      </c>
      <c r="C1064" s="41">
        <v>5.6129450410016902E-17</v>
      </c>
      <c r="D1064" s="41">
        <v>1.0526987893027E-15</v>
      </c>
      <c r="E1064" s="17" t="s">
        <v>53942</v>
      </c>
      <c r="F1064" s="2"/>
      <c r="G1064" s="2"/>
      <c r="H1064" s="2"/>
      <c r="I1064" s="2"/>
      <c r="J1064" s="2"/>
      <c r="K1064" s="2"/>
      <c r="L1064" s="2"/>
      <c r="M1064" s="2"/>
      <c r="N1064" s="2"/>
      <c r="O1064" s="2"/>
      <c r="P1064" s="2"/>
      <c r="Q1064" s="2"/>
      <c r="R1064" s="2"/>
      <c r="S1064" s="2"/>
      <c r="T1064" s="2"/>
      <c r="U1064" s="2"/>
      <c r="V1064" s="2"/>
      <c r="W1064" s="2"/>
      <c r="X1064" s="2"/>
      <c r="Y1064" s="2"/>
      <c r="Z1064" s="2"/>
    </row>
    <row r="1065" spans="1:26" ht="13" x14ac:dyDescent="0.15">
      <c r="A1065" s="11" t="s">
        <v>3344</v>
      </c>
      <c r="B1065" s="37">
        <v>-0.138308827670863</v>
      </c>
      <c r="C1065" s="41">
        <v>6.4559029559906401E-7</v>
      </c>
      <c r="D1065" s="41">
        <v>3.8067565706013802E-6</v>
      </c>
      <c r="E1065" s="17" t="s">
        <v>53942</v>
      </c>
      <c r="F1065" s="2"/>
      <c r="G1065" s="2"/>
      <c r="H1065" s="2"/>
      <c r="I1065" s="2"/>
      <c r="J1065" s="2"/>
      <c r="K1065" s="2"/>
      <c r="L1065" s="2"/>
      <c r="M1065" s="2"/>
      <c r="N1065" s="2"/>
      <c r="O1065" s="2"/>
      <c r="P1065" s="2"/>
      <c r="Q1065" s="2"/>
      <c r="R1065" s="2"/>
      <c r="S1065" s="2"/>
      <c r="T1065" s="2"/>
      <c r="U1065" s="2"/>
      <c r="V1065" s="2"/>
      <c r="W1065" s="2"/>
      <c r="X1065" s="2"/>
      <c r="Y1065" s="2"/>
      <c r="Z1065" s="2"/>
    </row>
    <row r="1066" spans="1:26" ht="13" x14ac:dyDescent="0.15">
      <c r="A1066" s="11" t="s">
        <v>3347</v>
      </c>
      <c r="B1066" s="37">
        <v>-7.2450444363335004E-2</v>
      </c>
      <c r="C1066" s="41">
        <v>9.3765540716872903E-3</v>
      </c>
      <c r="D1066" s="41">
        <v>2.3417218802744801E-2</v>
      </c>
      <c r="E1066" s="17" t="s">
        <v>53942</v>
      </c>
      <c r="F1066" s="2"/>
      <c r="G1066" s="2"/>
      <c r="H1066" s="2"/>
      <c r="I1066" s="2"/>
      <c r="J1066" s="2"/>
      <c r="K1066" s="2"/>
      <c r="L1066" s="2"/>
      <c r="M1066" s="2"/>
      <c r="N1066" s="2"/>
      <c r="O1066" s="2"/>
      <c r="P1066" s="2"/>
      <c r="Q1066" s="2"/>
      <c r="R1066" s="2"/>
      <c r="S1066" s="2"/>
      <c r="T1066" s="2"/>
      <c r="U1066" s="2"/>
      <c r="V1066" s="2"/>
      <c r="W1066" s="2"/>
      <c r="X1066" s="2"/>
      <c r="Y1066" s="2"/>
      <c r="Z1066" s="2"/>
    </row>
    <row r="1067" spans="1:26" ht="13" x14ac:dyDescent="0.15">
      <c r="A1067" s="11" t="s">
        <v>3350</v>
      </c>
      <c r="B1067" s="37">
        <v>-4.24697964729134E-2</v>
      </c>
      <c r="C1067" s="41">
        <v>0.12810549355942399</v>
      </c>
      <c r="D1067" s="41">
        <v>0.215013088785939</v>
      </c>
      <c r="E1067" s="17" t="s">
        <v>53941</v>
      </c>
      <c r="F1067" s="2"/>
      <c r="G1067" s="2"/>
      <c r="H1067" s="2"/>
      <c r="I1067" s="2"/>
      <c r="J1067" s="2"/>
      <c r="K1067" s="2"/>
      <c r="L1067" s="2"/>
      <c r="M1067" s="2"/>
      <c r="N1067" s="2"/>
      <c r="O1067" s="2"/>
      <c r="P1067" s="2"/>
      <c r="Q1067" s="2"/>
      <c r="R1067" s="2"/>
      <c r="S1067" s="2"/>
      <c r="T1067" s="2"/>
      <c r="U1067" s="2"/>
      <c r="V1067" s="2"/>
      <c r="W1067" s="2"/>
      <c r="X1067" s="2"/>
      <c r="Y1067" s="2"/>
      <c r="Z1067" s="2"/>
    </row>
    <row r="1068" spans="1:26" ht="13" x14ac:dyDescent="0.15">
      <c r="A1068" s="11" t="s">
        <v>3353</v>
      </c>
      <c r="B1068" s="37">
        <v>0.34615164182237701</v>
      </c>
      <c r="C1068" s="41">
        <v>1.77148960636159E-37</v>
      </c>
      <c r="D1068" s="41">
        <v>2.23900881986659E-35</v>
      </c>
      <c r="E1068" s="17" t="s">
        <v>53942</v>
      </c>
      <c r="F1068" s="2"/>
      <c r="G1068" s="2"/>
      <c r="H1068" s="2"/>
      <c r="I1068" s="2"/>
      <c r="J1068" s="2"/>
      <c r="K1068" s="2"/>
      <c r="L1068" s="2"/>
      <c r="M1068" s="2"/>
      <c r="N1068" s="2"/>
      <c r="O1068" s="2"/>
      <c r="P1068" s="2"/>
      <c r="Q1068" s="2"/>
      <c r="R1068" s="2"/>
      <c r="S1068" s="2"/>
      <c r="T1068" s="2"/>
      <c r="U1068" s="2"/>
      <c r="V1068" s="2"/>
      <c r="W1068" s="2"/>
      <c r="X1068" s="2"/>
      <c r="Y1068" s="2"/>
      <c r="Z1068" s="2"/>
    </row>
    <row r="1069" spans="1:26" ht="13" x14ac:dyDescent="0.15">
      <c r="A1069" s="11" t="s">
        <v>3356</v>
      </c>
      <c r="B1069" s="37">
        <v>-9.1269114418275399E-2</v>
      </c>
      <c r="C1069" s="41">
        <v>1.05524201244481E-3</v>
      </c>
      <c r="D1069" s="41">
        <v>3.2808433477829598E-3</v>
      </c>
      <c r="E1069" s="17" t="s">
        <v>53942</v>
      </c>
      <c r="F1069" s="2"/>
      <c r="G1069" s="2"/>
      <c r="H1069" s="2"/>
      <c r="I1069" s="2"/>
      <c r="J1069" s="2"/>
      <c r="K1069" s="2"/>
      <c r="L1069" s="2"/>
      <c r="M1069" s="2"/>
      <c r="N1069" s="2"/>
      <c r="O1069" s="2"/>
      <c r="P1069" s="2"/>
      <c r="Q1069" s="2"/>
      <c r="R1069" s="2"/>
      <c r="S1069" s="2"/>
      <c r="T1069" s="2"/>
      <c r="U1069" s="2"/>
      <c r="V1069" s="2"/>
      <c r="W1069" s="2"/>
      <c r="X1069" s="2"/>
      <c r="Y1069" s="2"/>
      <c r="Z1069" s="2"/>
    </row>
    <row r="1070" spans="1:26" ht="13" x14ac:dyDescent="0.15">
      <c r="A1070" s="11" t="s">
        <v>3359</v>
      </c>
      <c r="B1070" s="37">
        <v>1.55850709124974E-2</v>
      </c>
      <c r="C1070" s="41">
        <v>0.57673061088770905</v>
      </c>
      <c r="D1070" s="41">
        <v>0.68768564969512902</v>
      </c>
      <c r="E1070" s="17" t="s">
        <v>53941</v>
      </c>
      <c r="F1070" s="2"/>
      <c r="G1070" s="2"/>
      <c r="H1070" s="2"/>
      <c r="I1070" s="2"/>
      <c r="J1070" s="2"/>
      <c r="K1070" s="2"/>
      <c r="L1070" s="2"/>
      <c r="M1070" s="2"/>
      <c r="N1070" s="2"/>
      <c r="O1070" s="2"/>
      <c r="P1070" s="2"/>
      <c r="Q1070" s="2"/>
      <c r="R1070" s="2"/>
      <c r="S1070" s="2"/>
      <c r="T1070" s="2"/>
      <c r="U1070" s="2"/>
      <c r="V1070" s="2"/>
      <c r="W1070" s="2"/>
      <c r="X1070" s="2"/>
      <c r="Y1070" s="2"/>
      <c r="Z1070" s="2"/>
    </row>
    <row r="1071" spans="1:26" ht="13" x14ac:dyDescent="0.15">
      <c r="A1071" s="11" t="s">
        <v>3362</v>
      </c>
      <c r="B1071" s="37">
        <v>-0.11426067389384</v>
      </c>
      <c r="C1071" s="41">
        <v>4.0369255176931098E-5</v>
      </c>
      <c r="D1071" s="41">
        <v>1.7541618056702299E-4</v>
      </c>
      <c r="E1071" s="17" t="s">
        <v>53942</v>
      </c>
      <c r="F1071" s="2"/>
      <c r="G1071" s="2"/>
      <c r="H1071" s="2"/>
      <c r="I1071" s="2"/>
      <c r="J1071" s="2"/>
      <c r="K1071" s="2"/>
      <c r="L1071" s="2"/>
      <c r="M1071" s="2"/>
      <c r="N1071" s="2"/>
      <c r="O1071" s="2"/>
      <c r="P1071" s="2"/>
      <c r="Q1071" s="2"/>
      <c r="R1071" s="2"/>
      <c r="S1071" s="2"/>
      <c r="T1071" s="2"/>
      <c r="U1071" s="2"/>
      <c r="V1071" s="2"/>
      <c r="W1071" s="2"/>
      <c r="X1071" s="2"/>
      <c r="Y1071" s="2"/>
      <c r="Z1071" s="2"/>
    </row>
    <row r="1072" spans="1:26" ht="13" x14ac:dyDescent="0.15">
      <c r="A1072" s="11" t="s">
        <v>3365</v>
      </c>
      <c r="B1072" s="37">
        <v>-5.7261862537290001E-2</v>
      </c>
      <c r="C1072" s="41">
        <v>4.0135998454573302E-2</v>
      </c>
      <c r="D1072" s="41">
        <v>8.2107915205802101E-2</v>
      </c>
      <c r="E1072" s="17" t="s">
        <v>53943</v>
      </c>
      <c r="F1072" s="2"/>
      <c r="G1072" s="2"/>
      <c r="H1072" s="2"/>
      <c r="I1072" s="2"/>
      <c r="J1072" s="2"/>
      <c r="K1072" s="2"/>
      <c r="L1072" s="2"/>
      <c r="M1072" s="2"/>
      <c r="N1072" s="2"/>
      <c r="O1072" s="2"/>
      <c r="P1072" s="2"/>
      <c r="Q1072" s="2"/>
      <c r="R1072" s="2"/>
      <c r="S1072" s="2"/>
      <c r="T1072" s="2"/>
      <c r="U1072" s="2"/>
      <c r="V1072" s="2"/>
      <c r="W1072" s="2"/>
      <c r="X1072" s="2"/>
      <c r="Y1072" s="2"/>
      <c r="Z1072" s="2"/>
    </row>
    <row r="1073" spans="1:26" ht="13" x14ac:dyDescent="0.15">
      <c r="A1073" s="11" t="s">
        <v>3368</v>
      </c>
      <c r="B1073" s="37">
        <v>-0.27936503186199002</v>
      </c>
      <c r="C1073" s="41">
        <v>1.8155459362223898E-24</v>
      </c>
      <c r="D1073" s="41">
        <v>7.4335099107021197E-23</v>
      </c>
      <c r="E1073" s="17" t="s">
        <v>53942</v>
      </c>
      <c r="F1073" s="2"/>
      <c r="G1073" s="2"/>
      <c r="H1073" s="2"/>
      <c r="I1073" s="2"/>
      <c r="J1073" s="2"/>
      <c r="K1073" s="2"/>
      <c r="L1073" s="2"/>
      <c r="M1073" s="2"/>
      <c r="N1073" s="2"/>
      <c r="O1073" s="2"/>
      <c r="P1073" s="2"/>
      <c r="Q1073" s="2"/>
      <c r="R1073" s="2"/>
      <c r="S1073" s="2"/>
      <c r="T1073" s="2"/>
      <c r="U1073" s="2"/>
      <c r="V1073" s="2"/>
      <c r="W1073" s="2"/>
      <c r="X1073" s="2"/>
      <c r="Y1073" s="2"/>
      <c r="Z1073" s="2"/>
    </row>
    <row r="1074" spans="1:26" ht="13" x14ac:dyDescent="0.15">
      <c r="A1074" s="11" t="s">
        <v>3371</v>
      </c>
      <c r="B1074" s="37">
        <v>9.1302282407479493E-2</v>
      </c>
      <c r="C1074" s="41">
        <v>1.05078544736418E-3</v>
      </c>
      <c r="D1074" s="41">
        <v>3.2739906704047999E-3</v>
      </c>
      <c r="E1074" s="17" t="s">
        <v>53942</v>
      </c>
      <c r="F1074" s="2"/>
      <c r="G1074" s="2"/>
      <c r="H1074" s="2"/>
      <c r="I1074" s="2"/>
      <c r="J1074" s="2"/>
      <c r="K1074" s="2"/>
      <c r="L1074" s="2"/>
      <c r="M1074" s="2"/>
      <c r="N1074" s="2"/>
      <c r="O1074" s="2"/>
      <c r="P1074" s="2"/>
      <c r="Q1074" s="2"/>
      <c r="R1074" s="2"/>
      <c r="S1074" s="2"/>
      <c r="T1074" s="2"/>
      <c r="U1074" s="2"/>
      <c r="V1074" s="2"/>
      <c r="W1074" s="2"/>
      <c r="X1074" s="2"/>
      <c r="Y1074" s="2"/>
      <c r="Z1074" s="2"/>
    </row>
    <row r="1075" spans="1:26" ht="13" x14ac:dyDescent="0.15">
      <c r="A1075" s="11" t="s">
        <v>3374</v>
      </c>
      <c r="B1075" s="37">
        <v>-0.218749581226687</v>
      </c>
      <c r="C1075" s="41">
        <v>2.18979909330368E-15</v>
      </c>
      <c r="D1075" s="41">
        <v>3.4596445457792501E-14</v>
      </c>
      <c r="E1075" s="17" t="s">
        <v>53942</v>
      </c>
      <c r="F1075" s="2"/>
      <c r="G1075" s="2"/>
      <c r="H1075" s="2"/>
      <c r="I1075" s="2"/>
      <c r="J1075" s="2"/>
      <c r="K1075" s="2"/>
      <c r="L1075" s="2"/>
      <c r="M1075" s="2"/>
      <c r="N1075" s="2"/>
      <c r="O1075" s="2"/>
      <c r="P1075" s="2"/>
      <c r="Q1075" s="2"/>
      <c r="R1075" s="2"/>
      <c r="S1075" s="2"/>
      <c r="T1075" s="2"/>
      <c r="U1075" s="2"/>
      <c r="V1075" s="2"/>
      <c r="W1075" s="2"/>
      <c r="X1075" s="2"/>
      <c r="Y1075" s="2"/>
      <c r="Z1075" s="2"/>
    </row>
    <row r="1076" spans="1:26" ht="13" x14ac:dyDescent="0.15">
      <c r="A1076" s="11" t="s">
        <v>3377</v>
      </c>
      <c r="B1076" s="37">
        <v>-5.3659139077940898E-2</v>
      </c>
      <c r="C1076" s="41">
        <v>5.4476640007711699E-2</v>
      </c>
      <c r="D1076" s="41">
        <v>0.106570385264076</v>
      </c>
      <c r="E1076" s="17" t="s">
        <v>53941</v>
      </c>
      <c r="F1076" s="2"/>
      <c r="G1076" s="2"/>
      <c r="H1076" s="2"/>
      <c r="I1076" s="2"/>
      <c r="J1076" s="2"/>
      <c r="K1076" s="2"/>
      <c r="L1076" s="2"/>
      <c r="M1076" s="2"/>
      <c r="N1076" s="2"/>
      <c r="O1076" s="2"/>
      <c r="P1076" s="2"/>
      <c r="Q1076" s="2"/>
      <c r="R1076" s="2"/>
      <c r="S1076" s="2"/>
      <c r="T1076" s="2"/>
      <c r="U1076" s="2"/>
      <c r="V1076" s="2"/>
      <c r="W1076" s="2"/>
      <c r="X1076" s="2"/>
      <c r="Y1076" s="2"/>
      <c r="Z1076" s="2"/>
    </row>
    <row r="1077" spans="1:26" ht="13" x14ac:dyDescent="0.15">
      <c r="A1077" s="11" t="s">
        <v>3380</v>
      </c>
      <c r="B1077" s="37">
        <v>-0.1135239176347</v>
      </c>
      <c r="C1077" s="41">
        <v>4.5285970664522098E-5</v>
      </c>
      <c r="D1077" s="41">
        <v>1.94191030827144E-4</v>
      </c>
      <c r="E1077" s="17" t="s">
        <v>53942</v>
      </c>
      <c r="F1077" s="2"/>
      <c r="G1077" s="2"/>
      <c r="H1077" s="2"/>
      <c r="I1077" s="2"/>
      <c r="J1077" s="2"/>
      <c r="K1077" s="2"/>
      <c r="L1077" s="2"/>
      <c r="M1077" s="2"/>
      <c r="N1077" s="2"/>
      <c r="O1077" s="2"/>
      <c r="P1077" s="2"/>
      <c r="Q1077" s="2"/>
      <c r="R1077" s="2"/>
      <c r="S1077" s="2"/>
      <c r="T1077" s="2"/>
      <c r="U1077" s="2"/>
      <c r="V1077" s="2"/>
      <c r="W1077" s="2"/>
      <c r="X1077" s="2"/>
      <c r="Y1077" s="2"/>
      <c r="Z1077" s="2"/>
    </row>
    <row r="1078" spans="1:26" ht="13" x14ac:dyDescent="0.15">
      <c r="A1078" s="11" t="s">
        <v>3383</v>
      </c>
      <c r="B1078" s="37">
        <v>2.6888004949556E-2</v>
      </c>
      <c r="C1078" s="41">
        <v>0.33550354708359897</v>
      </c>
      <c r="D1078" s="41">
        <v>0.46307796164509601</v>
      </c>
      <c r="E1078" s="17" t="s">
        <v>53941</v>
      </c>
      <c r="F1078" s="2"/>
      <c r="G1078" s="2"/>
      <c r="H1078" s="2"/>
      <c r="I1078" s="2"/>
      <c r="J1078" s="2"/>
      <c r="K1078" s="2"/>
      <c r="L1078" s="2"/>
      <c r="M1078" s="2"/>
      <c r="N1078" s="2"/>
      <c r="O1078" s="2"/>
      <c r="P1078" s="2"/>
      <c r="Q1078" s="2"/>
      <c r="R1078" s="2"/>
      <c r="S1078" s="2"/>
      <c r="T1078" s="2"/>
      <c r="U1078" s="2"/>
      <c r="V1078" s="2"/>
      <c r="W1078" s="2"/>
      <c r="X1078" s="2"/>
      <c r="Y1078" s="2"/>
      <c r="Z1078" s="2"/>
    </row>
    <row r="1079" spans="1:26" ht="13" x14ac:dyDescent="0.15">
      <c r="A1079" s="11" t="s">
        <v>3386</v>
      </c>
      <c r="B1079" s="37">
        <v>7.6193976593009805E-2</v>
      </c>
      <c r="C1079" s="41">
        <v>6.2830379468303997E-3</v>
      </c>
      <c r="D1079" s="41">
        <v>1.63663004582759E-2</v>
      </c>
      <c r="E1079" s="17" t="s">
        <v>53942</v>
      </c>
      <c r="F1079" s="2"/>
      <c r="G1079" s="2"/>
      <c r="H1079" s="2"/>
      <c r="I1079" s="2"/>
      <c r="J1079" s="2"/>
      <c r="K1079" s="2"/>
      <c r="L1079" s="2"/>
      <c r="M1079" s="2"/>
      <c r="N1079" s="2"/>
      <c r="O1079" s="2"/>
      <c r="P1079" s="2"/>
      <c r="Q1079" s="2"/>
      <c r="R1079" s="2"/>
      <c r="S1079" s="2"/>
      <c r="T1079" s="2"/>
      <c r="U1079" s="2"/>
      <c r="V1079" s="2"/>
      <c r="W1079" s="2"/>
      <c r="X1079" s="2"/>
      <c r="Y1079" s="2"/>
      <c r="Z1079" s="2"/>
    </row>
    <row r="1080" spans="1:26" ht="13" x14ac:dyDescent="0.15">
      <c r="A1080" s="11" t="s">
        <v>3389</v>
      </c>
      <c r="B1080" s="37">
        <v>6.9798397261426004E-2</v>
      </c>
      <c r="C1080" s="41">
        <v>1.23259152992888E-2</v>
      </c>
      <c r="D1080" s="41">
        <v>2.95909117532542E-2</v>
      </c>
      <c r="E1080" s="17" t="s">
        <v>53942</v>
      </c>
      <c r="F1080" s="2"/>
      <c r="G1080" s="2"/>
      <c r="H1080" s="2"/>
      <c r="I1080" s="2"/>
      <c r="J1080" s="2"/>
      <c r="K1080" s="2"/>
      <c r="L1080" s="2"/>
      <c r="M1080" s="2"/>
      <c r="N1080" s="2"/>
      <c r="O1080" s="2"/>
      <c r="P1080" s="2"/>
      <c r="Q1080" s="2"/>
      <c r="R1080" s="2"/>
      <c r="S1080" s="2"/>
      <c r="T1080" s="2"/>
      <c r="U1080" s="2"/>
      <c r="V1080" s="2"/>
      <c r="W1080" s="2"/>
      <c r="X1080" s="2"/>
      <c r="Y1080" s="2"/>
      <c r="Z1080" s="2"/>
    </row>
    <row r="1081" spans="1:26" ht="13" x14ac:dyDescent="0.15">
      <c r="A1081" s="11" t="s">
        <v>3392</v>
      </c>
      <c r="B1081" s="37">
        <v>-0.22484032454706501</v>
      </c>
      <c r="C1081" s="41">
        <v>3.4447487681194E-16</v>
      </c>
      <c r="D1081" s="41">
        <v>5.9606456362637602E-15</v>
      </c>
      <c r="E1081" s="17" t="s">
        <v>53942</v>
      </c>
      <c r="F1081" s="2"/>
      <c r="G1081" s="2"/>
      <c r="H1081" s="2"/>
      <c r="I1081" s="2"/>
      <c r="J1081" s="2"/>
      <c r="K1081" s="2"/>
      <c r="L1081" s="2"/>
      <c r="M1081" s="2"/>
      <c r="N1081" s="2"/>
      <c r="O1081" s="2"/>
      <c r="P1081" s="2"/>
      <c r="Q1081" s="2"/>
      <c r="R1081" s="2"/>
      <c r="S1081" s="2"/>
      <c r="T1081" s="2"/>
      <c r="U1081" s="2"/>
      <c r="V1081" s="2"/>
      <c r="W1081" s="2"/>
      <c r="X1081" s="2"/>
      <c r="Y1081" s="2"/>
      <c r="Z1081" s="2"/>
    </row>
    <row r="1082" spans="1:26" ht="13" x14ac:dyDescent="0.15">
      <c r="A1082" s="11" t="s">
        <v>3395</v>
      </c>
      <c r="B1082" s="37">
        <v>7.2920242894036799E-2</v>
      </c>
      <c r="C1082" s="41">
        <v>8.9252999169498401E-3</v>
      </c>
      <c r="D1082" s="41">
        <v>2.2425105322880799E-2</v>
      </c>
      <c r="E1082" s="17" t="s">
        <v>53942</v>
      </c>
      <c r="F1082" s="2"/>
      <c r="G1082" s="2"/>
      <c r="H1082" s="2"/>
      <c r="I1082" s="2"/>
      <c r="J1082" s="2"/>
      <c r="K1082" s="2"/>
      <c r="L1082" s="2"/>
      <c r="M1082" s="2"/>
      <c r="N1082" s="2"/>
      <c r="O1082" s="2"/>
      <c r="P1082" s="2"/>
      <c r="Q1082" s="2"/>
      <c r="R1082" s="2"/>
      <c r="S1082" s="2"/>
      <c r="T1082" s="2"/>
      <c r="U1082" s="2"/>
      <c r="V1082" s="2"/>
      <c r="W1082" s="2"/>
      <c r="X1082" s="2"/>
      <c r="Y1082" s="2"/>
      <c r="Z1082" s="2"/>
    </row>
    <row r="1083" spans="1:26" ht="13" x14ac:dyDescent="0.15">
      <c r="A1083" s="11" t="s">
        <v>3398</v>
      </c>
      <c r="B1083" s="37">
        <v>5.4570173387652597E-2</v>
      </c>
      <c r="C1083" s="41">
        <v>5.0497561018389099E-2</v>
      </c>
      <c r="D1083" s="41">
        <v>9.9793616506089297E-2</v>
      </c>
      <c r="E1083" s="17" t="s">
        <v>53941</v>
      </c>
      <c r="F1083" s="2"/>
      <c r="G1083" s="2"/>
      <c r="H1083" s="2"/>
      <c r="I1083" s="2"/>
      <c r="J1083" s="2"/>
      <c r="K1083" s="2"/>
      <c r="L1083" s="2"/>
      <c r="M1083" s="2"/>
      <c r="N1083" s="2"/>
      <c r="O1083" s="2"/>
      <c r="P1083" s="2"/>
      <c r="Q1083" s="2"/>
      <c r="R1083" s="2"/>
      <c r="S1083" s="2"/>
      <c r="T1083" s="2"/>
      <c r="U1083" s="2"/>
      <c r="V1083" s="2"/>
      <c r="W1083" s="2"/>
      <c r="X1083" s="2"/>
      <c r="Y1083" s="2"/>
      <c r="Z1083" s="2"/>
    </row>
    <row r="1084" spans="1:26" ht="13" x14ac:dyDescent="0.15">
      <c r="A1084" s="11" t="s">
        <v>3401</v>
      </c>
      <c r="B1084" s="37">
        <v>-6.3044220462247405E-2</v>
      </c>
      <c r="C1084" s="41">
        <v>2.3821954392433599E-2</v>
      </c>
      <c r="D1084" s="41">
        <v>5.2422726282213797E-2</v>
      </c>
      <c r="E1084" s="17" t="s">
        <v>53943</v>
      </c>
      <c r="F1084" s="2"/>
      <c r="G1084" s="2"/>
      <c r="H1084" s="2"/>
      <c r="I1084" s="2"/>
      <c r="J1084" s="2"/>
      <c r="K1084" s="2"/>
      <c r="L1084" s="2"/>
      <c r="M1084" s="2"/>
      <c r="N1084" s="2"/>
      <c r="O1084" s="2"/>
      <c r="P1084" s="2"/>
      <c r="Q1084" s="2"/>
      <c r="R1084" s="2"/>
      <c r="S1084" s="2"/>
      <c r="T1084" s="2"/>
      <c r="U1084" s="2"/>
      <c r="V1084" s="2"/>
      <c r="W1084" s="2"/>
      <c r="X1084" s="2"/>
      <c r="Y1084" s="2"/>
      <c r="Z1084" s="2"/>
    </row>
    <row r="1085" spans="1:26" ht="13" x14ac:dyDescent="0.15">
      <c r="A1085" s="11" t="s">
        <v>3404</v>
      </c>
      <c r="B1085" s="37">
        <v>0.164362520780264</v>
      </c>
      <c r="C1085" s="41">
        <v>3.09457249637927E-9</v>
      </c>
      <c r="D1085" s="41">
        <v>2.4850613941918601E-8</v>
      </c>
      <c r="E1085" s="17" t="s">
        <v>53942</v>
      </c>
      <c r="F1085" s="2"/>
      <c r="G1085" s="2"/>
      <c r="H1085" s="2"/>
      <c r="I1085" s="2"/>
      <c r="J1085" s="2"/>
      <c r="K1085" s="2"/>
      <c r="L1085" s="2"/>
      <c r="M1085" s="2"/>
      <c r="N1085" s="2"/>
      <c r="O1085" s="2"/>
      <c r="P1085" s="2"/>
      <c r="Q1085" s="2"/>
      <c r="R1085" s="2"/>
      <c r="S1085" s="2"/>
      <c r="T1085" s="2"/>
      <c r="U1085" s="2"/>
      <c r="V1085" s="2"/>
      <c r="W1085" s="2"/>
      <c r="X1085" s="2"/>
      <c r="Y1085" s="2"/>
      <c r="Z1085" s="2"/>
    </row>
    <row r="1086" spans="1:26" ht="13" x14ac:dyDescent="0.15">
      <c r="A1086" s="11" t="s">
        <v>3406</v>
      </c>
      <c r="B1086" s="37">
        <v>-0.10298469628878699</v>
      </c>
      <c r="C1086" s="41">
        <v>2.1736902238366201E-4</v>
      </c>
      <c r="D1086" s="41">
        <v>7.9986297223962695E-4</v>
      </c>
      <c r="E1086" s="17" t="s">
        <v>53942</v>
      </c>
      <c r="F1086" s="2"/>
      <c r="G1086" s="2"/>
      <c r="H1086" s="2"/>
      <c r="I1086" s="2"/>
      <c r="J1086" s="2"/>
      <c r="K1086" s="2"/>
      <c r="L1086" s="2"/>
      <c r="M1086" s="2"/>
      <c r="N1086" s="2"/>
      <c r="O1086" s="2"/>
      <c r="P1086" s="2"/>
      <c r="Q1086" s="2"/>
      <c r="R1086" s="2"/>
      <c r="S1086" s="2"/>
      <c r="T1086" s="2"/>
      <c r="U1086" s="2"/>
      <c r="V1086" s="2"/>
      <c r="W1086" s="2"/>
      <c r="X1086" s="2"/>
      <c r="Y1086" s="2"/>
      <c r="Z1086" s="2"/>
    </row>
    <row r="1087" spans="1:26" ht="13" x14ac:dyDescent="0.15">
      <c r="A1087" s="11" t="s">
        <v>3409</v>
      </c>
      <c r="B1087" s="37">
        <v>-1.6936626368682199E-3</v>
      </c>
      <c r="C1087" s="41">
        <v>0.95163515897324802</v>
      </c>
      <c r="D1087" s="41">
        <v>0.97169069446267298</v>
      </c>
      <c r="E1087" s="17" t="s">
        <v>53941</v>
      </c>
      <c r="F1087" s="2"/>
      <c r="G1087" s="2"/>
      <c r="H1087" s="2"/>
      <c r="I1087" s="2"/>
      <c r="J1087" s="2"/>
      <c r="K1087" s="2"/>
      <c r="L1087" s="2"/>
      <c r="M1087" s="2"/>
      <c r="N1087" s="2"/>
      <c r="O1087" s="2"/>
      <c r="P1087" s="2"/>
      <c r="Q1087" s="2"/>
      <c r="R1087" s="2"/>
      <c r="S1087" s="2"/>
      <c r="T1087" s="2"/>
      <c r="U1087" s="2"/>
      <c r="V1087" s="2"/>
      <c r="W1087" s="2"/>
      <c r="X1087" s="2"/>
      <c r="Y1087" s="2"/>
      <c r="Z1087" s="2"/>
    </row>
    <row r="1088" spans="1:26" ht="13" x14ac:dyDescent="0.15">
      <c r="A1088" s="11" t="s">
        <v>3412</v>
      </c>
      <c r="B1088" s="37">
        <v>-3.7157696997201901E-2</v>
      </c>
      <c r="C1088" s="41">
        <v>0.183139156596583</v>
      </c>
      <c r="D1088" s="41">
        <v>0.28530842884580199</v>
      </c>
      <c r="E1088" s="17" t="s">
        <v>53941</v>
      </c>
      <c r="F1088" s="2"/>
      <c r="G1088" s="2"/>
      <c r="H1088" s="2"/>
      <c r="I1088" s="2"/>
      <c r="J1088" s="2"/>
      <c r="K1088" s="2"/>
      <c r="L1088" s="2"/>
      <c r="M1088" s="2"/>
      <c r="N1088" s="2"/>
      <c r="O1088" s="2"/>
      <c r="P1088" s="2"/>
      <c r="Q1088" s="2"/>
      <c r="R1088" s="2"/>
      <c r="S1088" s="2"/>
      <c r="T1088" s="2"/>
      <c r="U1088" s="2"/>
      <c r="V1088" s="2"/>
      <c r="W1088" s="2"/>
      <c r="X1088" s="2"/>
      <c r="Y1088" s="2"/>
      <c r="Z1088" s="2"/>
    </row>
    <row r="1089" spans="1:26" ht="13" x14ac:dyDescent="0.15">
      <c r="A1089" s="11" t="s">
        <v>3415</v>
      </c>
      <c r="B1089" s="37">
        <v>-6.2316144969813199E-2</v>
      </c>
      <c r="C1089" s="41">
        <v>2.5493753432202702E-2</v>
      </c>
      <c r="D1089" s="41">
        <v>5.5388894788799103E-2</v>
      </c>
      <c r="E1089" s="17" t="s">
        <v>53943</v>
      </c>
      <c r="F1089" s="2"/>
      <c r="G1089" s="2"/>
      <c r="H1089" s="2"/>
      <c r="I1089" s="2"/>
      <c r="J1089" s="2"/>
      <c r="K1089" s="2"/>
      <c r="L1089" s="2"/>
      <c r="M1089" s="2"/>
      <c r="N1089" s="2"/>
      <c r="O1089" s="2"/>
      <c r="P1089" s="2"/>
      <c r="Q1089" s="2"/>
      <c r="R1089" s="2"/>
      <c r="S1089" s="2"/>
      <c r="T1089" s="2"/>
      <c r="U1089" s="2"/>
      <c r="V1089" s="2"/>
      <c r="W1089" s="2"/>
      <c r="X1089" s="2"/>
      <c r="Y1089" s="2"/>
      <c r="Z1089" s="2"/>
    </row>
    <row r="1090" spans="1:26" ht="13" x14ac:dyDescent="0.15">
      <c r="A1090" s="11" t="s">
        <v>3417</v>
      </c>
      <c r="B1090" s="37">
        <v>-0.112050859304982</v>
      </c>
      <c r="C1090" s="41">
        <v>5.6866647599166601E-5</v>
      </c>
      <c r="D1090" s="41">
        <v>2.3854450876014001E-4</v>
      </c>
      <c r="E1090" s="17" t="s">
        <v>53942</v>
      </c>
      <c r="F1090" s="2"/>
      <c r="G1090" s="2"/>
      <c r="H1090" s="2"/>
      <c r="I1090" s="2"/>
      <c r="J1090" s="2"/>
      <c r="K1090" s="2"/>
      <c r="L1090" s="2"/>
      <c r="M1090" s="2"/>
      <c r="N1090" s="2"/>
      <c r="O1090" s="2"/>
      <c r="P1090" s="2"/>
      <c r="Q1090" s="2"/>
      <c r="R1090" s="2"/>
      <c r="S1090" s="2"/>
      <c r="T1090" s="2"/>
      <c r="U1090" s="2"/>
      <c r="V1090" s="2"/>
      <c r="W1090" s="2"/>
      <c r="X1090" s="2"/>
      <c r="Y1090" s="2"/>
      <c r="Z1090" s="2"/>
    </row>
    <row r="1091" spans="1:26" ht="13" x14ac:dyDescent="0.15">
      <c r="A1091" s="11" t="s">
        <v>3420</v>
      </c>
      <c r="B1091" s="37">
        <v>-8.9894441035164502E-2</v>
      </c>
      <c r="C1091" s="41">
        <v>1.2560639616713901E-3</v>
      </c>
      <c r="D1091" s="41">
        <v>3.83951412889457E-3</v>
      </c>
      <c r="E1091" s="17" t="s">
        <v>53942</v>
      </c>
      <c r="F1091" s="2"/>
      <c r="G1091" s="2"/>
      <c r="H1091" s="2"/>
      <c r="I1091" s="2"/>
      <c r="J1091" s="2"/>
      <c r="K1091" s="2"/>
      <c r="L1091" s="2"/>
      <c r="M1091" s="2"/>
      <c r="N1091" s="2"/>
      <c r="O1091" s="2"/>
      <c r="P1091" s="2"/>
      <c r="Q1091" s="2"/>
      <c r="R1091" s="2"/>
      <c r="S1091" s="2"/>
      <c r="T1091" s="2"/>
      <c r="U1091" s="2"/>
      <c r="V1091" s="2"/>
      <c r="W1091" s="2"/>
      <c r="X1091" s="2"/>
      <c r="Y1091" s="2"/>
      <c r="Z1091" s="2"/>
    </row>
    <row r="1092" spans="1:26" ht="13" x14ac:dyDescent="0.15">
      <c r="A1092" s="11" t="s">
        <v>3423</v>
      </c>
      <c r="B1092" s="37">
        <v>-0.10331590012967599</v>
      </c>
      <c r="C1092" s="41">
        <v>2.0735609292266499E-4</v>
      </c>
      <c r="D1092" s="41">
        <v>7.6885734965075102E-4</v>
      </c>
      <c r="E1092" s="17" t="s">
        <v>53942</v>
      </c>
      <c r="F1092" s="2"/>
      <c r="G1092" s="2"/>
      <c r="H1092" s="2"/>
      <c r="I1092" s="2"/>
      <c r="J1092" s="2"/>
      <c r="K1092" s="2"/>
      <c r="L1092" s="2"/>
      <c r="M1092" s="2"/>
      <c r="N1092" s="2"/>
      <c r="O1092" s="2"/>
      <c r="P1092" s="2"/>
      <c r="Q1092" s="2"/>
      <c r="R1092" s="2"/>
      <c r="S1092" s="2"/>
      <c r="T1092" s="2"/>
      <c r="U1092" s="2"/>
      <c r="V1092" s="2"/>
      <c r="W1092" s="2"/>
      <c r="X1092" s="2"/>
      <c r="Y1092" s="2"/>
      <c r="Z1092" s="2"/>
    </row>
    <row r="1093" spans="1:26" ht="13" x14ac:dyDescent="0.15">
      <c r="A1093" s="11" t="s">
        <v>3425</v>
      </c>
      <c r="B1093" s="37">
        <v>7.7360736590337306E-2</v>
      </c>
      <c r="C1093" s="41">
        <v>5.5269243217715199E-3</v>
      </c>
      <c r="D1093" s="41">
        <v>1.4619444043120799E-2</v>
      </c>
      <c r="E1093" s="17" t="s">
        <v>53942</v>
      </c>
      <c r="F1093" s="2"/>
      <c r="G1093" s="2"/>
      <c r="H1093" s="2"/>
      <c r="I1093" s="2"/>
      <c r="J1093" s="2"/>
      <c r="K1093" s="2"/>
      <c r="L1093" s="2"/>
      <c r="M1093" s="2"/>
      <c r="N1093" s="2"/>
      <c r="O1093" s="2"/>
      <c r="P1093" s="2"/>
      <c r="Q1093" s="2"/>
      <c r="R1093" s="2"/>
      <c r="S1093" s="2"/>
      <c r="T1093" s="2"/>
      <c r="U1093" s="2"/>
      <c r="V1093" s="2"/>
      <c r="W1093" s="2"/>
      <c r="X1093" s="2"/>
      <c r="Y1093" s="2"/>
      <c r="Z1093" s="2"/>
    </row>
    <row r="1094" spans="1:26" ht="13" x14ac:dyDescent="0.15">
      <c r="A1094" s="11" t="s">
        <v>3428</v>
      </c>
      <c r="B1094" s="37">
        <v>0.106117745815957</v>
      </c>
      <c r="C1094" s="41">
        <v>1.3837495515828E-4</v>
      </c>
      <c r="D1094" s="41">
        <v>5.3921715099882199E-4</v>
      </c>
      <c r="E1094" s="17" t="s">
        <v>53942</v>
      </c>
      <c r="F1094" s="2"/>
      <c r="G1094" s="2"/>
      <c r="H1094" s="2"/>
      <c r="I1094" s="2"/>
      <c r="J1094" s="2"/>
      <c r="K1094" s="2"/>
      <c r="L1094" s="2"/>
      <c r="M1094" s="2"/>
      <c r="N1094" s="2"/>
      <c r="O1094" s="2"/>
      <c r="P1094" s="2"/>
      <c r="Q1094" s="2"/>
      <c r="R1094" s="2"/>
      <c r="S1094" s="2"/>
      <c r="T1094" s="2"/>
      <c r="U1094" s="2"/>
      <c r="V1094" s="2"/>
      <c r="W1094" s="2"/>
      <c r="X1094" s="2"/>
      <c r="Y1094" s="2"/>
      <c r="Z1094" s="2"/>
    </row>
    <row r="1095" spans="1:26" ht="13" x14ac:dyDescent="0.15">
      <c r="A1095" s="11" t="s">
        <v>3431</v>
      </c>
      <c r="B1095" s="37">
        <v>-0.24054701363089201</v>
      </c>
      <c r="C1095" s="41">
        <v>2.2667955974964202E-18</v>
      </c>
      <c r="D1095" s="41">
        <v>4.9921021226682498E-17</v>
      </c>
      <c r="E1095" s="17" t="s">
        <v>53942</v>
      </c>
      <c r="F1095" s="2"/>
      <c r="G1095" s="2"/>
      <c r="H1095" s="2"/>
      <c r="I1095" s="2"/>
      <c r="J1095" s="2"/>
      <c r="K1095" s="2"/>
      <c r="L1095" s="2"/>
      <c r="M1095" s="2"/>
      <c r="N1095" s="2"/>
      <c r="O1095" s="2"/>
      <c r="P1095" s="2"/>
      <c r="Q1095" s="2"/>
      <c r="R1095" s="2"/>
      <c r="S1095" s="2"/>
      <c r="T1095" s="2"/>
      <c r="U1095" s="2"/>
      <c r="V1095" s="2"/>
      <c r="W1095" s="2"/>
      <c r="X1095" s="2"/>
      <c r="Y1095" s="2"/>
      <c r="Z1095" s="2"/>
    </row>
    <row r="1096" spans="1:26" ht="13" x14ac:dyDescent="0.15">
      <c r="A1096" s="11" t="s">
        <v>3434</v>
      </c>
      <c r="B1096" s="37">
        <v>-0.160513405644471</v>
      </c>
      <c r="C1096" s="41">
        <v>7.2141537870401299E-9</v>
      </c>
      <c r="D1096" s="41">
        <v>5.6073649890175499E-8</v>
      </c>
      <c r="E1096" s="17" t="s">
        <v>53942</v>
      </c>
      <c r="F1096" s="2"/>
      <c r="G1096" s="2"/>
      <c r="H1096" s="2"/>
      <c r="I1096" s="2"/>
      <c r="J1096" s="2"/>
      <c r="K1096" s="2"/>
      <c r="L1096" s="2"/>
      <c r="M1096" s="2"/>
      <c r="N1096" s="2"/>
      <c r="O1096" s="2"/>
      <c r="P1096" s="2"/>
      <c r="Q1096" s="2"/>
      <c r="R1096" s="2"/>
      <c r="S1096" s="2"/>
      <c r="T1096" s="2"/>
      <c r="U1096" s="2"/>
      <c r="V1096" s="2"/>
      <c r="W1096" s="2"/>
      <c r="X1096" s="2"/>
      <c r="Y1096" s="2"/>
      <c r="Z1096" s="2"/>
    </row>
    <row r="1097" spans="1:26" ht="13" x14ac:dyDescent="0.15">
      <c r="A1097" s="11" t="s">
        <v>3437</v>
      </c>
      <c r="B1097" s="37">
        <v>-0.104637259655684</v>
      </c>
      <c r="C1097" s="41">
        <v>1.71557826227137E-4</v>
      </c>
      <c r="D1097" s="41">
        <v>6.5448635281140403E-4</v>
      </c>
      <c r="E1097" s="17" t="s">
        <v>53942</v>
      </c>
      <c r="F1097" s="2"/>
      <c r="G1097" s="2"/>
      <c r="H1097" s="2"/>
      <c r="I1097" s="2"/>
      <c r="J1097" s="2"/>
      <c r="K1097" s="2"/>
      <c r="L1097" s="2"/>
      <c r="M1097" s="2"/>
      <c r="N1097" s="2"/>
      <c r="O1097" s="2"/>
      <c r="P1097" s="2"/>
      <c r="Q1097" s="2"/>
      <c r="R1097" s="2"/>
      <c r="S1097" s="2"/>
      <c r="T1097" s="2"/>
      <c r="U1097" s="2"/>
      <c r="V1097" s="2"/>
      <c r="W1097" s="2"/>
      <c r="X1097" s="2"/>
      <c r="Y1097" s="2"/>
      <c r="Z1097" s="2"/>
    </row>
    <row r="1098" spans="1:26" ht="13" x14ac:dyDescent="0.15">
      <c r="A1098" s="11" t="s">
        <v>3439</v>
      </c>
      <c r="B1098" s="37">
        <v>-8.3760028845122306E-2</v>
      </c>
      <c r="C1098" s="41">
        <v>2.6567115054547301E-3</v>
      </c>
      <c r="D1098" s="41">
        <v>7.6164303218510003E-3</v>
      </c>
      <c r="E1098" s="17" t="s">
        <v>53942</v>
      </c>
      <c r="F1098" s="2"/>
      <c r="G1098" s="2"/>
      <c r="H1098" s="2"/>
      <c r="I1098" s="2"/>
      <c r="J1098" s="2"/>
      <c r="K1098" s="2"/>
      <c r="L1098" s="2"/>
      <c r="M1098" s="2"/>
      <c r="N1098" s="2"/>
      <c r="O1098" s="2"/>
      <c r="P1098" s="2"/>
      <c r="Q1098" s="2"/>
      <c r="R1098" s="2"/>
      <c r="S1098" s="2"/>
      <c r="T1098" s="2"/>
      <c r="U1098" s="2"/>
      <c r="V1098" s="2"/>
      <c r="W1098" s="2"/>
      <c r="X1098" s="2"/>
      <c r="Y1098" s="2"/>
      <c r="Z1098" s="2"/>
    </row>
    <row r="1099" spans="1:26" ht="13" x14ac:dyDescent="0.15">
      <c r="A1099" s="11" t="s">
        <v>3442</v>
      </c>
      <c r="B1099" s="37">
        <v>0.20424674138051899</v>
      </c>
      <c r="C1099" s="41">
        <v>1.4403995439644699E-13</v>
      </c>
      <c r="D1099" s="41">
        <v>1.8609962108020899E-12</v>
      </c>
      <c r="E1099" s="17" t="s">
        <v>53942</v>
      </c>
      <c r="F1099" s="2"/>
      <c r="G1099" s="2"/>
      <c r="H1099" s="2"/>
      <c r="I1099" s="2"/>
      <c r="J1099" s="2"/>
      <c r="K1099" s="2"/>
      <c r="L1099" s="2"/>
      <c r="M1099" s="2"/>
      <c r="N1099" s="2"/>
      <c r="O1099" s="2"/>
      <c r="P1099" s="2"/>
      <c r="Q1099" s="2"/>
      <c r="R1099" s="2"/>
      <c r="S1099" s="2"/>
      <c r="T1099" s="2"/>
      <c r="U1099" s="2"/>
      <c r="V1099" s="2"/>
      <c r="W1099" s="2"/>
      <c r="X1099" s="2"/>
      <c r="Y1099" s="2"/>
      <c r="Z1099" s="2"/>
    </row>
    <row r="1100" spans="1:26" ht="13" x14ac:dyDescent="0.15">
      <c r="A1100" s="11" t="s">
        <v>3445</v>
      </c>
      <c r="B1100" s="37">
        <v>0.114538505834161</v>
      </c>
      <c r="C1100" s="41">
        <v>3.8650076953174502E-5</v>
      </c>
      <c r="D1100" s="41">
        <v>1.6921050256457501E-4</v>
      </c>
      <c r="E1100" s="17" t="s">
        <v>53942</v>
      </c>
      <c r="F1100" s="2"/>
      <c r="G1100" s="2"/>
      <c r="H1100" s="2"/>
      <c r="I1100" s="2"/>
      <c r="J1100" s="2"/>
      <c r="K1100" s="2"/>
      <c r="L1100" s="2"/>
      <c r="M1100" s="2"/>
      <c r="N1100" s="2"/>
      <c r="O1100" s="2"/>
      <c r="P1100" s="2"/>
      <c r="Q1100" s="2"/>
      <c r="R1100" s="2"/>
      <c r="S1100" s="2"/>
      <c r="T1100" s="2"/>
      <c r="U1100" s="2"/>
      <c r="V1100" s="2"/>
      <c r="W1100" s="2"/>
      <c r="X1100" s="2"/>
      <c r="Y1100" s="2"/>
      <c r="Z1100" s="2"/>
    </row>
    <row r="1101" spans="1:26" ht="13" x14ac:dyDescent="0.15">
      <c r="A1101" s="11" t="s">
        <v>3448</v>
      </c>
      <c r="B1101" s="37">
        <v>8.2705819125801897E-2</v>
      </c>
      <c r="C1101" s="41">
        <v>3.00773956537911E-3</v>
      </c>
      <c r="D1101" s="41">
        <v>8.51363088272355E-3</v>
      </c>
      <c r="E1101" s="17" t="s">
        <v>53942</v>
      </c>
      <c r="F1101" s="2"/>
      <c r="G1101" s="2"/>
      <c r="H1101" s="2"/>
      <c r="I1101" s="2"/>
      <c r="J1101" s="2"/>
      <c r="K1101" s="2"/>
      <c r="L1101" s="2"/>
      <c r="M1101" s="2"/>
      <c r="N1101" s="2"/>
      <c r="O1101" s="2"/>
      <c r="P1101" s="2"/>
      <c r="Q1101" s="2"/>
      <c r="R1101" s="2"/>
      <c r="S1101" s="2"/>
      <c r="T1101" s="2"/>
      <c r="U1101" s="2"/>
      <c r="V1101" s="2"/>
      <c r="W1101" s="2"/>
      <c r="X1101" s="2"/>
      <c r="Y1101" s="2"/>
      <c r="Z1101" s="2"/>
    </row>
    <row r="1102" spans="1:26" ht="13" x14ac:dyDescent="0.15">
      <c r="A1102" s="11" t="s">
        <v>3450</v>
      </c>
      <c r="B1102" s="37">
        <v>0.18340562498665</v>
      </c>
      <c r="C1102" s="41">
        <v>3.4868120184612701E-11</v>
      </c>
      <c r="D1102" s="41">
        <v>3.4840851621987302E-10</v>
      </c>
      <c r="E1102" s="17" t="s">
        <v>53942</v>
      </c>
      <c r="F1102" s="2"/>
      <c r="G1102" s="2"/>
      <c r="H1102" s="2"/>
      <c r="I1102" s="2"/>
      <c r="J1102" s="2"/>
      <c r="K1102" s="2"/>
      <c r="L1102" s="2"/>
      <c r="M1102" s="2"/>
      <c r="N1102" s="2"/>
      <c r="O1102" s="2"/>
      <c r="P1102" s="2"/>
      <c r="Q1102" s="2"/>
      <c r="R1102" s="2"/>
      <c r="S1102" s="2"/>
      <c r="T1102" s="2"/>
      <c r="U1102" s="2"/>
      <c r="V1102" s="2"/>
      <c r="W1102" s="2"/>
      <c r="X1102" s="2"/>
      <c r="Y1102" s="2"/>
      <c r="Z1102" s="2"/>
    </row>
    <row r="1103" spans="1:26" ht="13" x14ac:dyDescent="0.15">
      <c r="A1103" s="11" t="s">
        <v>3453</v>
      </c>
      <c r="B1103" s="37">
        <v>0.16428108257281601</v>
      </c>
      <c r="C1103" s="41">
        <v>3.1511447675598502E-9</v>
      </c>
      <c r="D1103" s="41">
        <v>2.5235200659218901E-8</v>
      </c>
      <c r="E1103" s="17" t="s">
        <v>53942</v>
      </c>
      <c r="F1103" s="2"/>
      <c r="G1103" s="2"/>
      <c r="H1103" s="2"/>
      <c r="I1103" s="2"/>
      <c r="J1103" s="2"/>
      <c r="K1103" s="2"/>
      <c r="L1103" s="2"/>
      <c r="M1103" s="2"/>
      <c r="N1103" s="2"/>
      <c r="O1103" s="2"/>
      <c r="P1103" s="2"/>
      <c r="Q1103" s="2"/>
      <c r="R1103" s="2"/>
      <c r="S1103" s="2"/>
      <c r="T1103" s="2"/>
      <c r="U1103" s="2"/>
      <c r="V1103" s="2"/>
      <c r="W1103" s="2"/>
      <c r="X1103" s="2"/>
      <c r="Y1103" s="2"/>
      <c r="Z1103" s="2"/>
    </row>
    <row r="1104" spans="1:26" ht="13" x14ac:dyDescent="0.15">
      <c r="A1104" s="11" t="s">
        <v>3456</v>
      </c>
      <c r="B1104" s="37">
        <v>0.208709433321074</v>
      </c>
      <c r="C1104" s="41">
        <v>4.1031234173289102E-14</v>
      </c>
      <c r="D1104" s="41">
        <v>5.7345095068149796E-13</v>
      </c>
      <c r="E1104" s="17" t="s">
        <v>53942</v>
      </c>
      <c r="F1104" s="2"/>
      <c r="G1104" s="2"/>
      <c r="H1104" s="2"/>
      <c r="I1104" s="2"/>
      <c r="J1104" s="2"/>
      <c r="K1104" s="2"/>
      <c r="L1104" s="2"/>
      <c r="M1104" s="2"/>
      <c r="N1104" s="2"/>
      <c r="O1104" s="2"/>
      <c r="P1104" s="2"/>
      <c r="Q1104" s="2"/>
      <c r="R1104" s="2"/>
      <c r="S1104" s="2"/>
      <c r="T1104" s="2"/>
      <c r="U1104" s="2"/>
      <c r="V1104" s="2"/>
      <c r="W1104" s="2"/>
      <c r="X1104" s="2"/>
      <c r="Y1104" s="2"/>
      <c r="Z1104" s="2"/>
    </row>
    <row r="1105" spans="1:26" ht="13" x14ac:dyDescent="0.15">
      <c r="A1105" s="11" t="s">
        <v>3457</v>
      </c>
      <c r="B1105" s="37">
        <v>-1.5866605239017801E-2</v>
      </c>
      <c r="C1105" s="41">
        <v>0.569864679689982</v>
      </c>
      <c r="D1105" s="41">
        <v>0.68313262839537303</v>
      </c>
      <c r="E1105" s="17" t="s">
        <v>53941</v>
      </c>
      <c r="F1105" s="2"/>
      <c r="G1105" s="2"/>
      <c r="H1105" s="2"/>
      <c r="I1105" s="2"/>
      <c r="J1105" s="2"/>
      <c r="K1105" s="2"/>
      <c r="L1105" s="2"/>
      <c r="M1105" s="2"/>
      <c r="N1105" s="2"/>
      <c r="O1105" s="2"/>
      <c r="P1105" s="2"/>
      <c r="Q1105" s="2"/>
      <c r="R1105" s="2"/>
      <c r="S1105" s="2"/>
      <c r="T1105" s="2"/>
      <c r="U1105" s="2"/>
      <c r="V1105" s="2"/>
      <c r="W1105" s="2"/>
      <c r="X1105" s="2"/>
      <c r="Y1105" s="2"/>
      <c r="Z1105" s="2"/>
    </row>
    <row r="1106" spans="1:26" ht="13" x14ac:dyDescent="0.15">
      <c r="A1106" s="11" t="s">
        <v>3460</v>
      </c>
      <c r="B1106" s="37">
        <v>-0.25667102327492802</v>
      </c>
      <c r="C1106" s="41">
        <v>8.8513071765204994E-21</v>
      </c>
      <c r="D1106" s="41">
        <v>2.4274292417117999E-19</v>
      </c>
      <c r="E1106" s="17" t="s">
        <v>53942</v>
      </c>
      <c r="F1106" s="2"/>
      <c r="G1106" s="2"/>
      <c r="H1106" s="2"/>
      <c r="I1106" s="2"/>
      <c r="J1106" s="2"/>
      <c r="K1106" s="2"/>
      <c r="L1106" s="2"/>
      <c r="M1106" s="2"/>
      <c r="N1106" s="2"/>
      <c r="O1106" s="2"/>
      <c r="P1106" s="2"/>
      <c r="Q1106" s="2"/>
      <c r="R1106" s="2"/>
      <c r="S1106" s="2"/>
      <c r="T1106" s="2"/>
      <c r="U1106" s="2"/>
      <c r="V1106" s="2"/>
      <c r="W1106" s="2"/>
      <c r="X1106" s="2"/>
      <c r="Y1106" s="2"/>
      <c r="Z1106" s="2"/>
    </row>
    <row r="1107" spans="1:26" ht="13" x14ac:dyDescent="0.15">
      <c r="A1107" s="11" t="s">
        <v>3463</v>
      </c>
      <c r="B1107" s="37">
        <v>-0.107203148200499</v>
      </c>
      <c r="C1107" s="41">
        <v>1.17992214116742E-4</v>
      </c>
      <c r="D1107" s="41">
        <v>4.6667124685356601E-4</v>
      </c>
      <c r="E1107" s="17" t="s">
        <v>53942</v>
      </c>
      <c r="F1107" s="2"/>
      <c r="G1107" s="2"/>
      <c r="H1107" s="2"/>
      <c r="I1107" s="2"/>
      <c r="J1107" s="2"/>
      <c r="K1107" s="2"/>
      <c r="L1107" s="2"/>
      <c r="M1107" s="2"/>
      <c r="N1107" s="2"/>
      <c r="O1107" s="2"/>
      <c r="P1107" s="2"/>
      <c r="Q1107" s="2"/>
      <c r="R1107" s="2"/>
      <c r="S1107" s="2"/>
      <c r="T1107" s="2"/>
      <c r="U1107" s="2"/>
      <c r="V1107" s="2"/>
      <c r="W1107" s="2"/>
      <c r="X1107" s="2"/>
      <c r="Y1107" s="2"/>
      <c r="Z1107" s="2"/>
    </row>
    <row r="1108" spans="1:26" ht="13" x14ac:dyDescent="0.15">
      <c r="A1108" s="11" t="s">
        <v>3466</v>
      </c>
      <c r="B1108" s="37">
        <v>2.4756283811497502E-2</v>
      </c>
      <c r="C1108" s="41">
        <v>0.37523602812133799</v>
      </c>
      <c r="D1108" s="41">
        <v>0.50175305140236004</v>
      </c>
      <c r="E1108" s="17" t="s">
        <v>53941</v>
      </c>
      <c r="F1108" s="2"/>
      <c r="G1108" s="2"/>
      <c r="H1108" s="2"/>
      <c r="I1108" s="2"/>
      <c r="J1108" s="2"/>
      <c r="K1108" s="2"/>
      <c r="L1108" s="2"/>
      <c r="M1108" s="2"/>
      <c r="N1108" s="2"/>
      <c r="O1108" s="2"/>
      <c r="P1108" s="2"/>
      <c r="Q1108" s="2"/>
      <c r="R1108" s="2"/>
      <c r="S1108" s="2"/>
      <c r="T1108" s="2"/>
      <c r="U1108" s="2"/>
      <c r="V1108" s="2"/>
      <c r="W1108" s="2"/>
      <c r="X1108" s="2"/>
      <c r="Y1108" s="2"/>
      <c r="Z1108" s="2"/>
    </row>
    <row r="1109" spans="1:26" ht="13" x14ac:dyDescent="0.15">
      <c r="A1109" s="11" t="s">
        <v>3469</v>
      </c>
      <c r="B1109" s="37">
        <v>-9.8186270151941799E-2</v>
      </c>
      <c r="C1109" s="41">
        <v>4.23854670666145E-4</v>
      </c>
      <c r="D1109" s="41">
        <v>1.4720974045716599E-3</v>
      </c>
      <c r="E1109" s="17" t="s">
        <v>53942</v>
      </c>
      <c r="F1109" s="2"/>
      <c r="G1109" s="2"/>
      <c r="H1109" s="2"/>
      <c r="I1109" s="2"/>
      <c r="J1109" s="2"/>
      <c r="K1109" s="2"/>
      <c r="L1109" s="2"/>
      <c r="M1109" s="2"/>
      <c r="N1109" s="2"/>
      <c r="O1109" s="2"/>
      <c r="P1109" s="2"/>
      <c r="Q1109" s="2"/>
      <c r="R1109" s="2"/>
      <c r="S1109" s="2"/>
      <c r="T1109" s="2"/>
      <c r="U1109" s="2"/>
      <c r="V1109" s="2"/>
      <c r="W1109" s="2"/>
      <c r="X1109" s="2"/>
      <c r="Y1109" s="2"/>
      <c r="Z1109" s="2"/>
    </row>
    <row r="1110" spans="1:26" ht="13" x14ac:dyDescent="0.15">
      <c r="A1110" s="11" t="s">
        <v>3472</v>
      </c>
      <c r="B1110" s="37">
        <v>-0.125229989557469</v>
      </c>
      <c r="C1110" s="41">
        <v>6.7167337839702803E-6</v>
      </c>
      <c r="D1110" s="41">
        <v>3.3320042849832101E-5</v>
      </c>
      <c r="E1110" s="17" t="s">
        <v>53942</v>
      </c>
      <c r="F1110" s="2"/>
      <c r="G1110" s="2"/>
      <c r="H1110" s="2"/>
      <c r="I1110" s="2"/>
      <c r="J1110" s="2"/>
      <c r="K1110" s="2"/>
      <c r="L1110" s="2"/>
      <c r="M1110" s="2"/>
      <c r="N1110" s="2"/>
      <c r="O1110" s="2"/>
      <c r="P1110" s="2"/>
      <c r="Q1110" s="2"/>
      <c r="R1110" s="2"/>
      <c r="S1110" s="2"/>
      <c r="T1110" s="2"/>
      <c r="U1110" s="2"/>
      <c r="V1110" s="2"/>
      <c r="W1110" s="2"/>
      <c r="X1110" s="2"/>
      <c r="Y1110" s="2"/>
      <c r="Z1110" s="2"/>
    </row>
    <row r="1111" spans="1:26" ht="13" x14ac:dyDescent="0.15">
      <c r="A1111" s="11" t="s">
        <v>3475</v>
      </c>
      <c r="B1111" s="37">
        <v>8.4526441642919295E-2</v>
      </c>
      <c r="C1111" s="41">
        <v>2.4254507457501101E-3</v>
      </c>
      <c r="D1111" s="41">
        <v>7.0367118941073604E-3</v>
      </c>
      <c r="E1111" s="17" t="s">
        <v>53942</v>
      </c>
      <c r="F1111" s="2"/>
      <c r="G1111" s="2"/>
      <c r="H1111" s="2"/>
      <c r="I1111" s="2"/>
      <c r="J1111" s="2"/>
      <c r="K1111" s="2"/>
      <c r="L1111" s="2"/>
      <c r="M1111" s="2"/>
      <c r="N1111" s="2"/>
      <c r="O1111" s="2"/>
      <c r="P1111" s="2"/>
      <c r="Q1111" s="2"/>
      <c r="R1111" s="2"/>
      <c r="S1111" s="2"/>
      <c r="T1111" s="2"/>
      <c r="U1111" s="2"/>
      <c r="V1111" s="2"/>
      <c r="W1111" s="2"/>
      <c r="X1111" s="2"/>
      <c r="Y1111" s="2"/>
      <c r="Z1111" s="2"/>
    </row>
    <row r="1112" spans="1:26" ht="13" x14ac:dyDescent="0.15">
      <c r="A1112" s="11" t="s">
        <v>3478</v>
      </c>
      <c r="B1112" s="37">
        <v>7.6899072474546706E-2</v>
      </c>
      <c r="C1112" s="41">
        <v>5.8157080176159202E-3</v>
      </c>
      <c r="D1112" s="41">
        <v>1.52721438186174E-2</v>
      </c>
      <c r="E1112" s="17" t="s">
        <v>53942</v>
      </c>
      <c r="F1112" s="2"/>
      <c r="G1112" s="2"/>
      <c r="H1112" s="2"/>
      <c r="I1112" s="2"/>
      <c r="J1112" s="2"/>
      <c r="K1112" s="2"/>
      <c r="L1112" s="2"/>
      <c r="M1112" s="2"/>
      <c r="N1112" s="2"/>
      <c r="O1112" s="2"/>
      <c r="P1112" s="2"/>
      <c r="Q1112" s="2"/>
      <c r="R1112" s="2"/>
      <c r="S1112" s="2"/>
      <c r="T1112" s="2"/>
      <c r="U1112" s="2"/>
      <c r="V1112" s="2"/>
      <c r="W1112" s="2"/>
      <c r="X1112" s="2"/>
      <c r="Y1112" s="2"/>
      <c r="Z1112" s="2"/>
    </row>
    <row r="1113" spans="1:26" ht="13" x14ac:dyDescent="0.15">
      <c r="A1113" s="11" t="s">
        <v>3480</v>
      </c>
      <c r="B1113" s="37">
        <v>0.112557496167607</v>
      </c>
      <c r="C1113" s="41">
        <v>5.2599297810539903E-5</v>
      </c>
      <c r="D1113" s="41">
        <v>2.2257082785333201E-4</v>
      </c>
      <c r="E1113" s="17" t="s">
        <v>53942</v>
      </c>
      <c r="F1113" s="2"/>
      <c r="G1113" s="2"/>
      <c r="H1113" s="2"/>
      <c r="I1113" s="2"/>
      <c r="J1113" s="2"/>
      <c r="K1113" s="2"/>
      <c r="L1113" s="2"/>
      <c r="M1113" s="2"/>
      <c r="N1113" s="2"/>
      <c r="O1113" s="2"/>
      <c r="P1113" s="2"/>
      <c r="Q1113" s="2"/>
      <c r="R1113" s="2"/>
      <c r="S1113" s="2"/>
      <c r="T1113" s="2"/>
      <c r="U1113" s="2"/>
      <c r="V1113" s="2"/>
      <c r="W1113" s="2"/>
      <c r="X1113" s="2"/>
      <c r="Y1113" s="2"/>
      <c r="Z1113" s="2"/>
    </row>
    <row r="1114" spans="1:26" ht="13" x14ac:dyDescent="0.15">
      <c r="A1114" s="11" t="s">
        <v>3483</v>
      </c>
      <c r="B1114" s="37">
        <v>7.4347748016338202E-4</v>
      </c>
      <c r="C1114" s="41">
        <v>0.97875849261669701</v>
      </c>
      <c r="D1114" s="41">
        <v>0.98703703535023102</v>
      </c>
      <c r="E1114" s="17" t="s">
        <v>53941</v>
      </c>
      <c r="F1114" s="2"/>
      <c r="G1114" s="2"/>
      <c r="H1114" s="2"/>
      <c r="I1114" s="2"/>
      <c r="J1114" s="2"/>
      <c r="K1114" s="2"/>
      <c r="L1114" s="2"/>
      <c r="M1114" s="2"/>
      <c r="N1114" s="2"/>
      <c r="O1114" s="2"/>
      <c r="P1114" s="2"/>
      <c r="Q1114" s="2"/>
      <c r="R1114" s="2"/>
      <c r="S1114" s="2"/>
      <c r="T1114" s="2"/>
      <c r="U1114" s="2"/>
      <c r="V1114" s="2"/>
      <c r="W1114" s="2"/>
      <c r="X1114" s="2"/>
      <c r="Y1114" s="2"/>
      <c r="Z1114" s="2"/>
    </row>
    <row r="1115" spans="1:26" ht="13" x14ac:dyDescent="0.15">
      <c r="A1115" s="11" t="s">
        <v>3486</v>
      </c>
      <c r="B1115" s="37">
        <v>5.1140542230184702E-2</v>
      </c>
      <c r="C1115" s="41">
        <v>6.6855398726509294E-2</v>
      </c>
      <c r="D1115" s="41">
        <v>0.12680474705660699</v>
      </c>
      <c r="E1115" s="17" t="s">
        <v>53941</v>
      </c>
      <c r="F1115" s="2"/>
      <c r="G1115" s="2"/>
      <c r="H1115" s="2"/>
      <c r="I1115" s="2"/>
      <c r="J1115" s="2"/>
      <c r="K1115" s="2"/>
      <c r="L1115" s="2"/>
      <c r="M1115" s="2"/>
      <c r="N1115" s="2"/>
      <c r="O1115" s="2"/>
      <c r="P1115" s="2"/>
      <c r="Q1115" s="2"/>
      <c r="R1115" s="2"/>
      <c r="S1115" s="2"/>
      <c r="T1115" s="2"/>
      <c r="U1115" s="2"/>
      <c r="V1115" s="2"/>
      <c r="W1115" s="2"/>
      <c r="X1115" s="2"/>
      <c r="Y1115" s="2"/>
      <c r="Z1115" s="2"/>
    </row>
    <row r="1116" spans="1:26" ht="13" x14ac:dyDescent="0.15">
      <c r="A1116" s="11" t="s">
        <v>3488</v>
      </c>
      <c r="B1116" s="37">
        <v>-3.0927091782540099E-2</v>
      </c>
      <c r="C1116" s="41">
        <v>0.26793682556090798</v>
      </c>
      <c r="D1116" s="41">
        <v>0.388862881630335</v>
      </c>
      <c r="E1116" s="17" t="s">
        <v>53941</v>
      </c>
      <c r="F1116" s="2"/>
      <c r="G1116" s="2"/>
      <c r="H1116" s="2"/>
      <c r="I1116" s="2"/>
      <c r="J1116" s="2"/>
      <c r="K1116" s="2"/>
      <c r="L1116" s="2"/>
      <c r="M1116" s="2"/>
      <c r="N1116" s="2"/>
      <c r="O1116" s="2"/>
      <c r="P1116" s="2"/>
      <c r="Q1116" s="2"/>
      <c r="R1116" s="2"/>
      <c r="S1116" s="2"/>
      <c r="T1116" s="2"/>
      <c r="U1116" s="2"/>
      <c r="V1116" s="2"/>
      <c r="W1116" s="2"/>
      <c r="X1116" s="2"/>
      <c r="Y1116" s="2"/>
      <c r="Z1116" s="2"/>
    </row>
    <row r="1117" spans="1:26" ht="13" x14ac:dyDescent="0.15">
      <c r="A1117" s="11" t="s">
        <v>3491</v>
      </c>
      <c r="B1117" s="37">
        <v>-9.4323665288394296E-2</v>
      </c>
      <c r="C1117" s="41">
        <v>7.1056395508082497E-4</v>
      </c>
      <c r="D1117" s="41">
        <v>2.3499538309669598E-3</v>
      </c>
      <c r="E1117" s="17" t="s">
        <v>53942</v>
      </c>
      <c r="F1117" s="2"/>
      <c r="G1117" s="2"/>
      <c r="H1117" s="2"/>
      <c r="I1117" s="2"/>
      <c r="J1117" s="2"/>
      <c r="K1117" s="2"/>
      <c r="L1117" s="2"/>
      <c r="M1117" s="2"/>
      <c r="N1117" s="2"/>
      <c r="O1117" s="2"/>
      <c r="P1117" s="2"/>
      <c r="Q1117" s="2"/>
      <c r="R1117" s="2"/>
      <c r="S1117" s="2"/>
      <c r="T1117" s="2"/>
      <c r="U1117" s="2"/>
      <c r="V1117" s="2"/>
      <c r="W1117" s="2"/>
      <c r="X1117" s="2"/>
      <c r="Y1117" s="2"/>
      <c r="Z1117" s="2"/>
    </row>
    <row r="1118" spans="1:26" ht="13" x14ac:dyDescent="0.15">
      <c r="A1118" s="11" t="s">
        <v>3494</v>
      </c>
      <c r="B1118" s="37">
        <v>6.7845164057750401E-2</v>
      </c>
      <c r="C1118" s="41">
        <v>1.49960338193088E-2</v>
      </c>
      <c r="D1118" s="41">
        <v>3.5184398961041898E-2</v>
      </c>
      <c r="E1118" s="17" t="s">
        <v>53942</v>
      </c>
      <c r="F1118" s="2"/>
      <c r="G1118" s="2"/>
      <c r="H1118" s="2"/>
      <c r="I1118" s="2"/>
      <c r="J1118" s="2"/>
      <c r="K1118" s="2"/>
      <c r="L1118" s="2"/>
      <c r="M1118" s="2"/>
      <c r="N1118" s="2"/>
      <c r="O1118" s="2"/>
      <c r="P1118" s="2"/>
      <c r="Q1118" s="2"/>
      <c r="R1118" s="2"/>
      <c r="S1118" s="2"/>
      <c r="T1118" s="2"/>
      <c r="U1118" s="2"/>
      <c r="V1118" s="2"/>
      <c r="W1118" s="2"/>
      <c r="X1118" s="2"/>
      <c r="Y1118" s="2"/>
      <c r="Z1118" s="2"/>
    </row>
    <row r="1119" spans="1:26" ht="13" x14ac:dyDescent="0.15">
      <c r="A1119" s="11" t="s">
        <v>3496</v>
      </c>
      <c r="B1119" s="37">
        <v>-7.6243727176983106E-2</v>
      </c>
      <c r="C1119" s="41">
        <v>6.2489889715533001E-3</v>
      </c>
      <c r="D1119" s="41">
        <v>1.62922071213501E-2</v>
      </c>
      <c r="E1119" s="17" t="s">
        <v>53942</v>
      </c>
      <c r="F1119" s="2"/>
      <c r="G1119" s="2"/>
      <c r="H1119" s="2"/>
      <c r="I1119" s="2"/>
      <c r="J1119" s="2"/>
      <c r="K1119" s="2"/>
      <c r="L1119" s="2"/>
      <c r="M1119" s="2"/>
      <c r="N1119" s="2"/>
      <c r="O1119" s="2"/>
      <c r="P1119" s="2"/>
      <c r="Q1119" s="2"/>
      <c r="R1119" s="2"/>
      <c r="S1119" s="2"/>
      <c r="T1119" s="2"/>
      <c r="U1119" s="2"/>
      <c r="V1119" s="2"/>
      <c r="W1119" s="2"/>
      <c r="X1119" s="2"/>
      <c r="Y1119" s="2"/>
      <c r="Z1119" s="2"/>
    </row>
    <row r="1120" spans="1:26" ht="13" x14ac:dyDescent="0.15">
      <c r="A1120" s="11" t="s">
        <v>3499</v>
      </c>
      <c r="B1120" s="37">
        <v>-0.27105317689458702</v>
      </c>
      <c r="C1120" s="41">
        <v>4.4764936675522498E-23</v>
      </c>
      <c r="D1120" s="41">
        <v>1.6378412915808901E-21</v>
      </c>
      <c r="E1120" s="17" t="s">
        <v>53942</v>
      </c>
      <c r="F1120" s="2"/>
      <c r="G1120" s="2"/>
      <c r="H1120" s="2"/>
      <c r="I1120" s="2"/>
      <c r="J1120" s="2"/>
      <c r="K1120" s="2"/>
      <c r="L1120" s="2"/>
      <c r="M1120" s="2"/>
      <c r="N1120" s="2"/>
      <c r="O1120" s="2"/>
      <c r="P1120" s="2"/>
      <c r="Q1120" s="2"/>
      <c r="R1120" s="2"/>
      <c r="S1120" s="2"/>
      <c r="T1120" s="2"/>
      <c r="U1120" s="2"/>
      <c r="V1120" s="2"/>
      <c r="W1120" s="2"/>
      <c r="X1120" s="2"/>
      <c r="Y1120" s="2"/>
      <c r="Z1120" s="2"/>
    </row>
    <row r="1121" spans="1:26" ht="13" x14ac:dyDescent="0.15">
      <c r="A1121" s="11" t="s">
        <v>3502</v>
      </c>
      <c r="B1121" s="37">
        <v>6.6347922358948198E-3</v>
      </c>
      <c r="C1121" s="41">
        <v>0.81218525023865096</v>
      </c>
      <c r="D1121" s="41">
        <v>0.86570176830996703</v>
      </c>
      <c r="E1121" s="17" t="s">
        <v>53941</v>
      </c>
      <c r="F1121" s="2"/>
      <c r="G1121" s="2"/>
      <c r="H1121" s="2"/>
      <c r="I1121" s="2"/>
      <c r="J1121" s="2"/>
      <c r="K1121" s="2"/>
      <c r="L1121" s="2"/>
      <c r="M1121" s="2"/>
      <c r="N1121" s="2"/>
      <c r="O1121" s="2"/>
      <c r="P1121" s="2"/>
      <c r="Q1121" s="2"/>
      <c r="R1121" s="2"/>
      <c r="S1121" s="2"/>
      <c r="T1121" s="2"/>
      <c r="U1121" s="2"/>
      <c r="V1121" s="2"/>
      <c r="W1121" s="2"/>
      <c r="X1121" s="2"/>
      <c r="Y1121" s="2"/>
      <c r="Z1121" s="2"/>
    </row>
    <row r="1122" spans="1:26" ht="13" x14ac:dyDescent="0.15">
      <c r="A1122" s="11" t="s">
        <v>3504</v>
      </c>
      <c r="B1122" s="37">
        <v>0.28345621580038299</v>
      </c>
      <c r="C1122" s="41">
        <v>3.59858539743523E-25</v>
      </c>
      <c r="D1122" s="41">
        <v>1.63454496099128E-23</v>
      </c>
      <c r="E1122" s="17" t="s">
        <v>53942</v>
      </c>
      <c r="F1122" s="2"/>
      <c r="G1122" s="2"/>
      <c r="H1122" s="2"/>
      <c r="I1122" s="2"/>
      <c r="J1122" s="2"/>
      <c r="K1122" s="2"/>
      <c r="L1122" s="2"/>
      <c r="M1122" s="2"/>
      <c r="N1122" s="2"/>
      <c r="O1122" s="2"/>
      <c r="P1122" s="2"/>
      <c r="Q1122" s="2"/>
      <c r="R1122" s="2"/>
      <c r="S1122" s="2"/>
      <c r="T1122" s="2"/>
      <c r="U1122" s="2"/>
      <c r="V1122" s="2"/>
      <c r="W1122" s="2"/>
      <c r="X1122" s="2"/>
      <c r="Y1122" s="2"/>
      <c r="Z1122" s="2"/>
    </row>
    <row r="1123" spans="1:26" ht="13" x14ac:dyDescent="0.15">
      <c r="A1123" s="11" t="s">
        <v>3507</v>
      </c>
      <c r="B1123" s="37">
        <v>-2.9386134152951202E-2</v>
      </c>
      <c r="C1123" s="41">
        <v>0.29252258728713698</v>
      </c>
      <c r="D1123" s="41">
        <v>0.41538724512318898</v>
      </c>
      <c r="E1123" s="17" t="s">
        <v>53941</v>
      </c>
      <c r="F1123" s="2"/>
      <c r="G1123" s="2"/>
      <c r="H1123" s="2"/>
      <c r="I1123" s="2"/>
      <c r="J1123" s="2"/>
      <c r="K1123" s="2"/>
      <c r="L1123" s="2"/>
      <c r="M1123" s="2"/>
      <c r="N1123" s="2"/>
      <c r="O1123" s="2"/>
      <c r="P1123" s="2"/>
      <c r="Q1123" s="2"/>
      <c r="R1123" s="2"/>
      <c r="S1123" s="2"/>
      <c r="T1123" s="2"/>
      <c r="U1123" s="2"/>
      <c r="V1123" s="2"/>
      <c r="W1123" s="2"/>
      <c r="X1123" s="2"/>
      <c r="Y1123" s="2"/>
      <c r="Z1123" s="2"/>
    </row>
    <row r="1124" spans="1:26" ht="13" x14ac:dyDescent="0.15">
      <c r="A1124" s="11" t="s">
        <v>3510</v>
      </c>
      <c r="B1124" s="37">
        <v>-3.2588105612542401E-3</v>
      </c>
      <c r="C1124" s="41">
        <v>0.90709393255852799</v>
      </c>
      <c r="D1124" s="41">
        <v>0.93840642773937399</v>
      </c>
      <c r="E1124" s="17" t="s">
        <v>53941</v>
      </c>
      <c r="F1124" s="2"/>
      <c r="G1124" s="2"/>
      <c r="H1124" s="2"/>
      <c r="I1124" s="2"/>
      <c r="J1124" s="2"/>
      <c r="K1124" s="2"/>
      <c r="L1124" s="2"/>
      <c r="M1124" s="2"/>
      <c r="N1124" s="2"/>
      <c r="O1124" s="2"/>
      <c r="P1124" s="2"/>
      <c r="Q1124" s="2"/>
      <c r="R1124" s="2"/>
      <c r="S1124" s="2"/>
      <c r="T1124" s="2"/>
      <c r="U1124" s="2"/>
      <c r="V1124" s="2"/>
      <c r="W1124" s="2"/>
      <c r="X1124" s="2"/>
      <c r="Y1124" s="2"/>
      <c r="Z1124" s="2"/>
    </row>
    <row r="1125" spans="1:26" ht="13" x14ac:dyDescent="0.15">
      <c r="A1125" s="11" t="s">
        <v>3512</v>
      </c>
      <c r="B1125" s="37">
        <v>-0.154725838890135</v>
      </c>
      <c r="C1125" s="41">
        <v>2.4803381563967701E-8</v>
      </c>
      <c r="D1125" s="41">
        <v>1.7847383714468901E-7</v>
      </c>
      <c r="E1125" s="17" t="s">
        <v>53942</v>
      </c>
      <c r="F1125" s="2"/>
      <c r="G1125" s="2"/>
      <c r="H1125" s="2"/>
      <c r="I1125" s="2"/>
      <c r="J1125" s="2"/>
      <c r="K1125" s="2"/>
      <c r="L1125" s="2"/>
      <c r="M1125" s="2"/>
      <c r="N1125" s="2"/>
      <c r="O1125" s="2"/>
      <c r="P1125" s="2"/>
      <c r="Q1125" s="2"/>
      <c r="R1125" s="2"/>
      <c r="S1125" s="2"/>
      <c r="T1125" s="2"/>
      <c r="U1125" s="2"/>
      <c r="V1125" s="2"/>
      <c r="W1125" s="2"/>
      <c r="X1125" s="2"/>
      <c r="Y1125" s="2"/>
      <c r="Z1125" s="2"/>
    </row>
    <row r="1126" spans="1:26" ht="13" x14ac:dyDescent="0.15">
      <c r="A1126" s="11" t="s">
        <v>3514</v>
      </c>
      <c r="B1126" s="37">
        <v>-1.51446039409891E-2</v>
      </c>
      <c r="C1126" s="41">
        <v>0.58754999089648996</v>
      </c>
      <c r="D1126" s="41">
        <v>0.696293446203056</v>
      </c>
      <c r="E1126" s="17" t="s">
        <v>53941</v>
      </c>
      <c r="F1126" s="2"/>
      <c r="G1126" s="2"/>
      <c r="H1126" s="2"/>
      <c r="I1126" s="2"/>
      <c r="J1126" s="2"/>
      <c r="K1126" s="2"/>
      <c r="L1126" s="2"/>
      <c r="M1126" s="2"/>
      <c r="N1126" s="2"/>
      <c r="O1126" s="2"/>
      <c r="P1126" s="2"/>
      <c r="Q1126" s="2"/>
      <c r="R1126" s="2"/>
      <c r="S1126" s="2"/>
      <c r="T1126" s="2"/>
      <c r="U1126" s="2"/>
      <c r="V1126" s="2"/>
      <c r="W1126" s="2"/>
      <c r="X1126" s="2"/>
      <c r="Y1126" s="2"/>
      <c r="Z1126" s="2"/>
    </row>
    <row r="1127" spans="1:26" ht="13" x14ac:dyDescent="0.15">
      <c r="A1127" s="11" t="s">
        <v>3517</v>
      </c>
      <c r="B1127" s="37">
        <v>1.2563312547307399E-2</v>
      </c>
      <c r="C1127" s="41">
        <v>0.65275713875264696</v>
      </c>
      <c r="D1127" s="41">
        <v>0.75180863801661901</v>
      </c>
      <c r="E1127" s="17" t="s">
        <v>53941</v>
      </c>
      <c r="F1127" s="2"/>
      <c r="G1127" s="2"/>
      <c r="H1127" s="2"/>
      <c r="I1127" s="2"/>
      <c r="J1127" s="2"/>
      <c r="K1127" s="2"/>
      <c r="L1127" s="2"/>
      <c r="M1127" s="2"/>
      <c r="N1127" s="2"/>
      <c r="O1127" s="2"/>
      <c r="P1127" s="2"/>
      <c r="Q1127" s="2"/>
      <c r="R1127" s="2"/>
      <c r="S1127" s="2"/>
      <c r="T1127" s="2"/>
      <c r="U1127" s="2"/>
      <c r="V1127" s="2"/>
      <c r="W1127" s="2"/>
      <c r="X1127" s="2"/>
      <c r="Y1127" s="2"/>
      <c r="Z1127" s="2"/>
    </row>
    <row r="1128" spans="1:26" ht="13" x14ac:dyDescent="0.15">
      <c r="A1128" s="11" t="s">
        <v>3520</v>
      </c>
      <c r="B1128" s="37">
        <v>-2.67434429251509E-2</v>
      </c>
      <c r="C1128" s="41">
        <v>0.33810926150576598</v>
      </c>
      <c r="D1128" s="41">
        <v>0.46604249558902899</v>
      </c>
      <c r="E1128" s="17" t="s">
        <v>53941</v>
      </c>
      <c r="F1128" s="2"/>
      <c r="G1128" s="2"/>
      <c r="H1128" s="2"/>
      <c r="I1128" s="2"/>
      <c r="J1128" s="2"/>
      <c r="K1128" s="2"/>
      <c r="L1128" s="2"/>
      <c r="M1128" s="2"/>
      <c r="N1128" s="2"/>
      <c r="O1128" s="2"/>
      <c r="P1128" s="2"/>
      <c r="Q1128" s="2"/>
      <c r="R1128" s="2"/>
      <c r="S1128" s="2"/>
      <c r="T1128" s="2"/>
      <c r="U1128" s="2"/>
      <c r="V1128" s="2"/>
      <c r="W1128" s="2"/>
      <c r="X1128" s="2"/>
      <c r="Y1128" s="2"/>
      <c r="Z1128" s="2"/>
    </row>
    <row r="1129" spans="1:26" ht="13" x14ac:dyDescent="0.15">
      <c r="A1129" s="11" t="s">
        <v>3523</v>
      </c>
      <c r="B1129" s="37">
        <v>9.6932294172035402E-3</v>
      </c>
      <c r="C1129" s="41">
        <v>0.72848449978195295</v>
      </c>
      <c r="D1129" s="41">
        <v>0.80819836270197698</v>
      </c>
      <c r="E1129" s="17" t="s">
        <v>53941</v>
      </c>
      <c r="F1129" s="2"/>
      <c r="G1129" s="2"/>
      <c r="H1129" s="2"/>
      <c r="I1129" s="2"/>
      <c r="J1129" s="2"/>
      <c r="K1129" s="2"/>
      <c r="L1129" s="2"/>
      <c r="M1129" s="2"/>
      <c r="N1129" s="2"/>
      <c r="O1129" s="2"/>
      <c r="P1129" s="2"/>
      <c r="Q1129" s="2"/>
      <c r="R1129" s="2"/>
      <c r="S1129" s="2"/>
      <c r="T1129" s="2"/>
      <c r="U1129" s="2"/>
      <c r="V1129" s="2"/>
      <c r="W1129" s="2"/>
      <c r="X1129" s="2"/>
      <c r="Y1129" s="2"/>
      <c r="Z1129" s="2"/>
    </row>
    <row r="1130" spans="1:26" ht="13" x14ac:dyDescent="0.15">
      <c r="A1130" s="11" t="s">
        <v>3524</v>
      </c>
      <c r="B1130" s="37">
        <v>-4.6782895940318099E-2</v>
      </c>
      <c r="C1130" s="41">
        <v>9.3677993162341697E-2</v>
      </c>
      <c r="D1130" s="41">
        <v>0.166557752980383</v>
      </c>
      <c r="E1130" s="17" t="s">
        <v>53941</v>
      </c>
      <c r="F1130" s="2"/>
      <c r="G1130" s="2"/>
      <c r="H1130" s="2"/>
      <c r="I1130" s="2"/>
      <c r="J1130" s="2"/>
      <c r="K1130" s="2"/>
      <c r="L1130" s="2"/>
      <c r="M1130" s="2"/>
      <c r="N1130" s="2"/>
      <c r="O1130" s="2"/>
      <c r="P1130" s="2"/>
      <c r="Q1130" s="2"/>
      <c r="R1130" s="2"/>
      <c r="S1130" s="2"/>
      <c r="T1130" s="2"/>
      <c r="U1130" s="2"/>
      <c r="V1130" s="2"/>
      <c r="W1130" s="2"/>
      <c r="X1130" s="2"/>
      <c r="Y1130" s="2"/>
      <c r="Z1130" s="2"/>
    </row>
    <row r="1131" spans="1:26" ht="13" x14ac:dyDescent="0.15">
      <c r="A1131" s="11" t="s">
        <v>3526</v>
      </c>
      <c r="B1131" s="37">
        <v>-1.55750935525652E-2</v>
      </c>
      <c r="C1131" s="41">
        <v>0.57697464726742997</v>
      </c>
      <c r="D1131" s="41">
        <v>0.68768564969512902</v>
      </c>
      <c r="E1131" s="17" t="s">
        <v>53941</v>
      </c>
      <c r="F1131" s="2"/>
      <c r="G1131" s="2"/>
      <c r="H1131" s="2"/>
      <c r="I1131" s="2"/>
      <c r="J1131" s="2"/>
      <c r="K1131" s="2"/>
      <c r="L1131" s="2"/>
      <c r="M1131" s="2"/>
      <c r="N1131" s="2"/>
      <c r="O1131" s="2"/>
      <c r="P1131" s="2"/>
      <c r="Q1131" s="2"/>
      <c r="R1131" s="2"/>
      <c r="S1131" s="2"/>
      <c r="T1131" s="2"/>
      <c r="U1131" s="2"/>
      <c r="V1131" s="2"/>
      <c r="W1131" s="2"/>
      <c r="X1131" s="2"/>
      <c r="Y1131" s="2"/>
      <c r="Z1131" s="2"/>
    </row>
    <row r="1132" spans="1:26" ht="13" x14ac:dyDescent="0.15">
      <c r="A1132" s="11" t="s">
        <v>3529</v>
      </c>
      <c r="B1132" s="37">
        <v>-5.1415734137523601E-2</v>
      </c>
      <c r="C1132" s="41">
        <v>6.5399190698555806E-2</v>
      </c>
      <c r="D1132" s="41">
        <v>0.124258462327256</v>
      </c>
      <c r="E1132" s="17" t="s">
        <v>53941</v>
      </c>
      <c r="F1132" s="2"/>
      <c r="G1132" s="2"/>
      <c r="H1132" s="2"/>
      <c r="I1132" s="2"/>
      <c r="J1132" s="2"/>
      <c r="K1132" s="2"/>
      <c r="L1132" s="2"/>
      <c r="M1132" s="2"/>
      <c r="N1132" s="2"/>
      <c r="O1132" s="2"/>
      <c r="P1132" s="2"/>
      <c r="Q1132" s="2"/>
      <c r="R1132" s="2"/>
      <c r="S1132" s="2"/>
      <c r="T1132" s="2"/>
      <c r="U1132" s="2"/>
      <c r="V1132" s="2"/>
      <c r="W1132" s="2"/>
      <c r="X1132" s="2"/>
      <c r="Y1132" s="2"/>
      <c r="Z1132" s="2"/>
    </row>
    <row r="1133" spans="1:26" ht="13" x14ac:dyDescent="0.15">
      <c r="A1133" s="11" t="s">
        <v>3532</v>
      </c>
      <c r="B1133" s="37">
        <v>8.5454493578216301E-2</v>
      </c>
      <c r="C1133" s="41">
        <v>2.1701099916344399E-3</v>
      </c>
      <c r="D1133" s="41">
        <v>6.3529806099509901E-3</v>
      </c>
      <c r="E1133" s="17" t="s">
        <v>53942</v>
      </c>
      <c r="F1133" s="2"/>
      <c r="G1133" s="2"/>
      <c r="H1133" s="2"/>
      <c r="I1133" s="2"/>
      <c r="J1133" s="2"/>
      <c r="K1133" s="2"/>
      <c r="L1133" s="2"/>
      <c r="M1133" s="2"/>
      <c r="N1133" s="2"/>
      <c r="O1133" s="2"/>
      <c r="P1133" s="2"/>
      <c r="Q1133" s="2"/>
      <c r="R1133" s="2"/>
      <c r="S1133" s="2"/>
      <c r="T1133" s="2"/>
      <c r="U1133" s="2"/>
      <c r="V1133" s="2"/>
      <c r="W1133" s="2"/>
      <c r="X1133" s="2"/>
      <c r="Y1133" s="2"/>
      <c r="Z1133" s="2"/>
    </row>
    <row r="1134" spans="1:26" ht="13" x14ac:dyDescent="0.15">
      <c r="A1134" s="11" t="s">
        <v>3534</v>
      </c>
      <c r="B1134" s="37">
        <v>3.5394262505735298E-3</v>
      </c>
      <c r="C1134" s="41">
        <v>0.89913481407888896</v>
      </c>
      <c r="D1134" s="41">
        <v>0.931897439740903</v>
      </c>
      <c r="E1134" s="17" t="s">
        <v>53941</v>
      </c>
      <c r="F1134" s="2"/>
      <c r="G1134" s="2"/>
      <c r="H1134" s="2"/>
      <c r="I1134" s="2"/>
      <c r="J1134" s="2"/>
      <c r="K1134" s="2"/>
      <c r="L1134" s="2"/>
      <c r="M1134" s="2"/>
      <c r="N1134" s="2"/>
      <c r="O1134" s="2"/>
      <c r="P1134" s="2"/>
      <c r="Q1134" s="2"/>
      <c r="R1134" s="2"/>
      <c r="S1134" s="2"/>
      <c r="T1134" s="2"/>
      <c r="U1134" s="2"/>
      <c r="V1134" s="2"/>
      <c r="W1134" s="2"/>
      <c r="X1134" s="2"/>
      <c r="Y1134" s="2"/>
      <c r="Z1134" s="2"/>
    </row>
    <row r="1135" spans="1:26" ht="13" x14ac:dyDescent="0.15">
      <c r="A1135" s="11" t="s">
        <v>3536</v>
      </c>
      <c r="B1135" s="37">
        <v>-0.115718470032041</v>
      </c>
      <c r="C1135" s="41">
        <v>3.2092419599893097E-5</v>
      </c>
      <c r="D1135" s="41">
        <v>1.41651136388609E-4</v>
      </c>
      <c r="E1135" s="17" t="s">
        <v>53942</v>
      </c>
      <c r="F1135" s="2"/>
      <c r="G1135" s="2"/>
      <c r="H1135" s="2"/>
      <c r="I1135" s="2"/>
      <c r="J1135" s="2"/>
      <c r="K1135" s="2"/>
      <c r="L1135" s="2"/>
      <c r="M1135" s="2"/>
      <c r="N1135" s="2"/>
      <c r="O1135" s="2"/>
      <c r="P1135" s="2"/>
      <c r="Q1135" s="2"/>
      <c r="R1135" s="2"/>
      <c r="S1135" s="2"/>
      <c r="T1135" s="2"/>
      <c r="U1135" s="2"/>
      <c r="V1135" s="2"/>
      <c r="W1135" s="2"/>
      <c r="X1135" s="2"/>
      <c r="Y1135" s="2"/>
      <c r="Z1135" s="2"/>
    </row>
    <row r="1136" spans="1:26" ht="13" x14ac:dyDescent="0.15">
      <c r="A1136" s="11" t="s">
        <v>3539</v>
      </c>
      <c r="B1136" s="37">
        <v>-9.6183602069534996E-2</v>
      </c>
      <c r="C1136" s="41">
        <v>5.5534451884572001E-4</v>
      </c>
      <c r="D1136" s="41">
        <v>1.87501337547561E-3</v>
      </c>
      <c r="E1136" s="17" t="s">
        <v>53942</v>
      </c>
      <c r="F1136" s="2"/>
      <c r="G1136" s="2"/>
      <c r="H1136" s="2"/>
      <c r="I1136" s="2"/>
      <c r="J1136" s="2"/>
      <c r="K1136" s="2"/>
      <c r="L1136" s="2"/>
      <c r="M1136" s="2"/>
      <c r="N1136" s="2"/>
      <c r="O1136" s="2"/>
      <c r="P1136" s="2"/>
      <c r="Q1136" s="2"/>
      <c r="R1136" s="2"/>
      <c r="S1136" s="2"/>
      <c r="T1136" s="2"/>
      <c r="U1136" s="2"/>
      <c r="V1136" s="2"/>
      <c r="W1136" s="2"/>
      <c r="X1136" s="2"/>
      <c r="Y1136" s="2"/>
      <c r="Z1136" s="2"/>
    </row>
    <row r="1137" spans="1:26" ht="13" x14ac:dyDescent="0.15">
      <c r="A1137" s="11" t="s">
        <v>3542</v>
      </c>
      <c r="B1137" s="37">
        <v>-4.8311009196063397E-2</v>
      </c>
      <c r="C1137" s="41">
        <v>8.34294339672281E-2</v>
      </c>
      <c r="D1137" s="41">
        <v>0.152154782986373</v>
      </c>
      <c r="E1137" s="17" t="s">
        <v>53941</v>
      </c>
      <c r="F1137" s="2"/>
      <c r="G1137" s="2"/>
      <c r="H1137" s="2"/>
      <c r="I1137" s="2"/>
      <c r="J1137" s="2"/>
      <c r="K1137" s="2"/>
      <c r="L1137" s="2"/>
      <c r="M1137" s="2"/>
      <c r="N1137" s="2"/>
      <c r="O1137" s="2"/>
      <c r="P1137" s="2"/>
      <c r="Q1137" s="2"/>
      <c r="R1137" s="2"/>
      <c r="S1137" s="2"/>
      <c r="T1137" s="2"/>
      <c r="U1137" s="2"/>
      <c r="V1137" s="2"/>
      <c r="W1137" s="2"/>
      <c r="X1137" s="2"/>
      <c r="Y1137" s="2"/>
      <c r="Z1137" s="2"/>
    </row>
    <row r="1138" spans="1:26" ht="13" x14ac:dyDescent="0.15">
      <c r="A1138" s="11" t="s">
        <v>3545</v>
      </c>
      <c r="B1138" s="37">
        <v>-0.246457353645677</v>
      </c>
      <c r="C1138" s="41">
        <v>3.1093306551008599E-19</v>
      </c>
      <c r="D1138" s="41">
        <v>7.5323535119818392E-18</v>
      </c>
      <c r="E1138" s="17" t="s">
        <v>53942</v>
      </c>
      <c r="F1138" s="2"/>
      <c r="G1138" s="2"/>
      <c r="H1138" s="2"/>
      <c r="I1138" s="2"/>
      <c r="J1138" s="2"/>
      <c r="K1138" s="2"/>
      <c r="L1138" s="2"/>
      <c r="M1138" s="2"/>
      <c r="N1138" s="2"/>
      <c r="O1138" s="2"/>
      <c r="P1138" s="2"/>
      <c r="Q1138" s="2"/>
      <c r="R1138" s="2"/>
      <c r="S1138" s="2"/>
      <c r="T1138" s="2"/>
      <c r="U1138" s="2"/>
      <c r="V1138" s="2"/>
      <c r="W1138" s="2"/>
      <c r="X1138" s="2"/>
      <c r="Y1138" s="2"/>
      <c r="Z1138" s="2"/>
    </row>
    <row r="1139" spans="1:26" ht="13" x14ac:dyDescent="0.15">
      <c r="A1139" s="11" t="s">
        <v>3548</v>
      </c>
      <c r="B1139" s="37">
        <v>-8.2595636785493698E-2</v>
      </c>
      <c r="C1139" s="41">
        <v>3.04676735674397E-3</v>
      </c>
      <c r="D1139" s="41">
        <v>8.6073398503933099E-3</v>
      </c>
      <c r="E1139" s="17" t="s">
        <v>53942</v>
      </c>
      <c r="F1139" s="2"/>
      <c r="G1139" s="2"/>
      <c r="H1139" s="2"/>
      <c r="I1139" s="2"/>
      <c r="J1139" s="2"/>
      <c r="K1139" s="2"/>
      <c r="L1139" s="2"/>
      <c r="M1139" s="2"/>
      <c r="N1139" s="2"/>
      <c r="O1139" s="2"/>
      <c r="P1139" s="2"/>
      <c r="Q1139" s="2"/>
      <c r="R1139" s="2"/>
      <c r="S1139" s="2"/>
      <c r="T1139" s="2"/>
      <c r="U1139" s="2"/>
      <c r="V1139" s="2"/>
      <c r="W1139" s="2"/>
      <c r="X1139" s="2"/>
      <c r="Y1139" s="2"/>
      <c r="Z1139" s="2"/>
    </row>
    <row r="1140" spans="1:26" ht="13" x14ac:dyDescent="0.15">
      <c r="A1140" s="11" t="s">
        <v>3551</v>
      </c>
      <c r="B1140" s="37">
        <v>-4.1412545655661299E-4</v>
      </c>
      <c r="C1140" s="41">
        <v>0.988167274464684</v>
      </c>
      <c r="D1140" s="41">
        <v>0.99123611693196501</v>
      </c>
      <c r="E1140" s="17" t="s">
        <v>53941</v>
      </c>
      <c r="F1140" s="2"/>
      <c r="G1140" s="2"/>
      <c r="H1140" s="2"/>
      <c r="I1140" s="2"/>
      <c r="J1140" s="2"/>
      <c r="K1140" s="2"/>
      <c r="L1140" s="2"/>
      <c r="M1140" s="2"/>
      <c r="N1140" s="2"/>
      <c r="O1140" s="2"/>
      <c r="P1140" s="2"/>
      <c r="Q1140" s="2"/>
      <c r="R1140" s="2"/>
      <c r="S1140" s="2"/>
      <c r="T1140" s="2"/>
      <c r="U1140" s="2"/>
      <c r="V1140" s="2"/>
      <c r="W1140" s="2"/>
      <c r="X1140" s="2"/>
      <c r="Y1140" s="2"/>
      <c r="Z1140" s="2"/>
    </row>
    <row r="1141" spans="1:26" ht="13" x14ac:dyDescent="0.15">
      <c r="A1141" s="11" t="s">
        <v>3554</v>
      </c>
      <c r="B1141" s="37">
        <v>2.6034026958556E-2</v>
      </c>
      <c r="C1141" s="41">
        <v>0.35108392452049902</v>
      </c>
      <c r="D1141" s="41">
        <v>0.47915538431037102</v>
      </c>
      <c r="E1141" s="17" t="s">
        <v>53941</v>
      </c>
      <c r="F1141" s="2"/>
      <c r="G1141" s="2"/>
      <c r="H1141" s="2"/>
      <c r="I1141" s="2"/>
      <c r="J1141" s="2"/>
      <c r="K1141" s="2"/>
      <c r="L1141" s="2"/>
      <c r="M1141" s="2"/>
      <c r="N1141" s="2"/>
      <c r="O1141" s="2"/>
      <c r="P1141" s="2"/>
      <c r="Q1141" s="2"/>
      <c r="R1141" s="2"/>
      <c r="S1141" s="2"/>
      <c r="T1141" s="2"/>
      <c r="U1141" s="2"/>
      <c r="V1141" s="2"/>
      <c r="W1141" s="2"/>
      <c r="X1141" s="2"/>
      <c r="Y1141" s="2"/>
      <c r="Z1141" s="2"/>
    </row>
    <row r="1142" spans="1:26" ht="13" x14ac:dyDescent="0.15">
      <c r="A1142" s="11" t="s">
        <v>3557</v>
      </c>
      <c r="B1142" s="37">
        <v>2.4587307906022201E-2</v>
      </c>
      <c r="C1142" s="41">
        <v>0.378505089916363</v>
      </c>
      <c r="D1142" s="41">
        <v>0.50444729539462696</v>
      </c>
      <c r="E1142" s="17" t="s">
        <v>53941</v>
      </c>
      <c r="F1142" s="2"/>
      <c r="G1142" s="2"/>
      <c r="H1142" s="2"/>
      <c r="I1142" s="2"/>
      <c r="J1142" s="2"/>
      <c r="K1142" s="2"/>
      <c r="L1142" s="2"/>
      <c r="M1142" s="2"/>
      <c r="N1142" s="2"/>
      <c r="O1142" s="2"/>
      <c r="P1142" s="2"/>
      <c r="Q1142" s="2"/>
      <c r="R1142" s="2"/>
      <c r="S1142" s="2"/>
      <c r="T1142" s="2"/>
      <c r="U1142" s="2"/>
      <c r="V1142" s="2"/>
      <c r="W1142" s="2"/>
      <c r="X1142" s="2"/>
      <c r="Y1142" s="2"/>
      <c r="Z1142" s="2"/>
    </row>
    <row r="1143" spans="1:26" ht="13" x14ac:dyDescent="0.15">
      <c r="A1143" s="11" t="s">
        <v>3560</v>
      </c>
      <c r="B1143" s="37">
        <v>1.07821280208892E-2</v>
      </c>
      <c r="C1143" s="41">
        <v>0.69939231622009501</v>
      </c>
      <c r="D1143" s="41">
        <v>0.78925988480272302</v>
      </c>
      <c r="E1143" s="17" t="s">
        <v>53941</v>
      </c>
      <c r="F1143" s="2"/>
      <c r="G1143" s="2"/>
      <c r="H1143" s="2"/>
      <c r="I1143" s="2"/>
      <c r="J1143" s="2"/>
      <c r="K1143" s="2"/>
      <c r="L1143" s="2"/>
      <c r="M1143" s="2"/>
      <c r="N1143" s="2"/>
      <c r="O1143" s="2"/>
      <c r="P1143" s="2"/>
      <c r="Q1143" s="2"/>
      <c r="R1143" s="2"/>
      <c r="S1143" s="2"/>
      <c r="T1143" s="2"/>
      <c r="U1143" s="2"/>
      <c r="V1143" s="2"/>
      <c r="W1143" s="2"/>
      <c r="X1143" s="2"/>
      <c r="Y1143" s="2"/>
      <c r="Z1143" s="2"/>
    </row>
    <row r="1144" spans="1:26" ht="13" x14ac:dyDescent="0.15">
      <c r="A1144" s="11" t="s">
        <v>3563</v>
      </c>
      <c r="B1144" s="37">
        <v>0.203052449576335</v>
      </c>
      <c r="C1144" s="41">
        <v>2.0059776712466901E-13</v>
      </c>
      <c r="D1144" s="41">
        <v>2.5464528778664401E-12</v>
      </c>
      <c r="E1144" s="17" t="s">
        <v>53942</v>
      </c>
      <c r="F1144" s="2"/>
      <c r="G1144" s="2"/>
      <c r="H1144" s="2"/>
      <c r="I1144" s="2"/>
      <c r="J1144" s="2"/>
      <c r="K1144" s="2"/>
      <c r="L1144" s="2"/>
      <c r="M1144" s="2"/>
      <c r="N1144" s="2"/>
      <c r="O1144" s="2"/>
      <c r="P1144" s="2"/>
      <c r="Q1144" s="2"/>
      <c r="R1144" s="2"/>
      <c r="S1144" s="2"/>
      <c r="T1144" s="2"/>
      <c r="U1144" s="2"/>
      <c r="V1144" s="2"/>
      <c r="W1144" s="2"/>
      <c r="X1144" s="2"/>
      <c r="Y1144" s="2"/>
      <c r="Z1144" s="2"/>
    </row>
    <row r="1145" spans="1:26" ht="13" x14ac:dyDescent="0.15">
      <c r="A1145" s="11" t="s">
        <v>3566</v>
      </c>
      <c r="B1145" s="37">
        <v>4.8854137991670796E-3</v>
      </c>
      <c r="C1145" s="41">
        <v>0.86111300149206604</v>
      </c>
      <c r="D1145" s="41">
        <v>0.90625910001961296</v>
      </c>
      <c r="E1145" s="17" t="s">
        <v>53941</v>
      </c>
      <c r="F1145" s="2"/>
      <c r="G1145" s="2"/>
      <c r="H1145" s="2"/>
      <c r="I1145" s="2"/>
      <c r="J1145" s="2"/>
      <c r="K1145" s="2"/>
      <c r="L1145" s="2"/>
      <c r="M1145" s="2"/>
      <c r="N1145" s="2"/>
      <c r="O1145" s="2"/>
      <c r="P1145" s="2"/>
      <c r="Q1145" s="2"/>
      <c r="R1145" s="2"/>
      <c r="S1145" s="2"/>
      <c r="T1145" s="2"/>
      <c r="U1145" s="2"/>
      <c r="V1145" s="2"/>
      <c r="W1145" s="2"/>
      <c r="X1145" s="2"/>
      <c r="Y1145" s="2"/>
      <c r="Z1145" s="2"/>
    </row>
    <row r="1146" spans="1:26" ht="13" x14ac:dyDescent="0.15">
      <c r="A1146" s="11" t="s">
        <v>3569</v>
      </c>
      <c r="B1146" s="37">
        <v>-3.52104386079976E-2</v>
      </c>
      <c r="C1146" s="41">
        <v>0.20718359835155101</v>
      </c>
      <c r="D1146" s="41">
        <v>0.31624049327541598</v>
      </c>
      <c r="E1146" s="17" t="s">
        <v>53941</v>
      </c>
      <c r="F1146" s="2"/>
      <c r="G1146" s="2"/>
      <c r="H1146" s="2"/>
      <c r="I1146" s="2"/>
      <c r="J1146" s="2"/>
      <c r="K1146" s="2"/>
      <c r="L1146" s="2"/>
      <c r="M1146" s="2"/>
      <c r="N1146" s="2"/>
      <c r="O1146" s="2"/>
      <c r="P1146" s="2"/>
      <c r="Q1146" s="2"/>
      <c r="R1146" s="2"/>
      <c r="S1146" s="2"/>
      <c r="T1146" s="2"/>
      <c r="U1146" s="2"/>
      <c r="V1146" s="2"/>
      <c r="W1146" s="2"/>
      <c r="X1146" s="2"/>
      <c r="Y1146" s="2"/>
      <c r="Z1146" s="2"/>
    </row>
    <row r="1147" spans="1:26" ht="13" x14ac:dyDescent="0.15">
      <c r="A1147" s="11" t="s">
        <v>3572</v>
      </c>
      <c r="B1147" s="37">
        <v>3.5137813288057602E-2</v>
      </c>
      <c r="C1147" s="41">
        <v>0.20812265545219499</v>
      </c>
      <c r="D1147" s="41">
        <v>0.31709253637292101</v>
      </c>
      <c r="E1147" s="17" t="s">
        <v>53941</v>
      </c>
      <c r="F1147" s="2"/>
      <c r="G1147" s="2"/>
      <c r="H1147" s="2"/>
      <c r="I1147" s="2"/>
      <c r="J1147" s="2"/>
      <c r="K1147" s="2"/>
      <c r="L1147" s="2"/>
      <c r="M1147" s="2"/>
      <c r="N1147" s="2"/>
      <c r="O1147" s="2"/>
      <c r="P1147" s="2"/>
      <c r="Q1147" s="2"/>
      <c r="R1147" s="2"/>
      <c r="S1147" s="2"/>
      <c r="T1147" s="2"/>
      <c r="U1147" s="2"/>
      <c r="V1147" s="2"/>
      <c r="W1147" s="2"/>
      <c r="X1147" s="2"/>
      <c r="Y1147" s="2"/>
      <c r="Z1147" s="2"/>
    </row>
    <row r="1148" spans="1:26" ht="13" x14ac:dyDescent="0.15">
      <c r="A1148" s="11" t="s">
        <v>3575</v>
      </c>
      <c r="B1148" s="37">
        <v>2.3210755519389899E-2</v>
      </c>
      <c r="C1148" s="41">
        <v>0.40578394791789002</v>
      </c>
      <c r="D1148" s="41">
        <v>0.53119123241463895</v>
      </c>
      <c r="E1148" s="17" t="s">
        <v>53941</v>
      </c>
      <c r="F1148" s="2"/>
      <c r="G1148" s="2"/>
      <c r="H1148" s="2"/>
      <c r="I1148" s="2"/>
      <c r="J1148" s="2"/>
      <c r="K1148" s="2"/>
      <c r="L1148" s="2"/>
      <c r="M1148" s="2"/>
      <c r="N1148" s="2"/>
      <c r="O1148" s="2"/>
      <c r="P1148" s="2"/>
      <c r="Q1148" s="2"/>
      <c r="R1148" s="2"/>
      <c r="S1148" s="2"/>
      <c r="T1148" s="2"/>
      <c r="U1148" s="2"/>
      <c r="V1148" s="2"/>
      <c r="W1148" s="2"/>
      <c r="X1148" s="2"/>
      <c r="Y1148" s="2"/>
      <c r="Z1148" s="2"/>
    </row>
    <row r="1149" spans="1:26" ht="13" x14ac:dyDescent="0.15">
      <c r="A1149" s="11" t="s">
        <v>3578</v>
      </c>
      <c r="B1149" s="37">
        <v>1.7580564196118101E-2</v>
      </c>
      <c r="C1149" s="41">
        <v>0.52892752282189104</v>
      </c>
      <c r="D1149" s="41">
        <v>0.64737616388871599</v>
      </c>
      <c r="E1149" s="17" t="s">
        <v>53941</v>
      </c>
      <c r="F1149" s="2"/>
      <c r="G1149" s="2"/>
      <c r="H1149" s="2"/>
      <c r="I1149" s="2"/>
      <c r="J1149" s="2"/>
      <c r="K1149" s="2"/>
      <c r="L1149" s="2"/>
      <c r="M1149" s="2"/>
      <c r="N1149" s="2"/>
      <c r="O1149" s="2"/>
      <c r="P1149" s="2"/>
      <c r="Q1149" s="2"/>
      <c r="R1149" s="2"/>
      <c r="S1149" s="2"/>
      <c r="T1149" s="2"/>
      <c r="U1149" s="2"/>
      <c r="V1149" s="2"/>
      <c r="W1149" s="2"/>
      <c r="X1149" s="2"/>
      <c r="Y1149" s="2"/>
      <c r="Z1149" s="2"/>
    </row>
    <row r="1150" spans="1:26" ht="13" x14ac:dyDescent="0.15">
      <c r="A1150" s="11" t="s">
        <v>3581</v>
      </c>
      <c r="B1150" s="37">
        <v>6.8452159576389296E-2</v>
      </c>
      <c r="C1150" s="41">
        <v>1.41163638388261E-2</v>
      </c>
      <c r="D1150" s="41">
        <v>3.3417157719436097E-2</v>
      </c>
      <c r="E1150" s="17" t="s">
        <v>53942</v>
      </c>
      <c r="F1150" s="2"/>
      <c r="G1150" s="2"/>
      <c r="H1150" s="2"/>
      <c r="I1150" s="2"/>
      <c r="J1150" s="2"/>
      <c r="K1150" s="2"/>
      <c r="L1150" s="2"/>
      <c r="M1150" s="2"/>
      <c r="N1150" s="2"/>
      <c r="O1150" s="2"/>
      <c r="P1150" s="2"/>
      <c r="Q1150" s="2"/>
      <c r="R1150" s="2"/>
      <c r="S1150" s="2"/>
      <c r="T1150" s="2"/>
      <c r="U1150" s="2"/>
      <c r="V1150" s="2"/>
      <c r="W1150" s="2"/>
      <c r="X1150" s="2"/>
      <c r="Y1150" s="2"/>
      <c r="Z1150" s="2"/>
    </row>
    <row r="1151" spans="1:26" ht="13" x14ac:dyDescent="0.15">
      <c r="A1151" s="11" t="s">
        <v>3584</v>
      </c>
      <c r="B1151" s="37">
        <v>-6.4027605598631798E-2</v>
      </c>
      <c r="C1151" s="41">
        <v>2.1715211143338398E-2</v>
      </c>
      <c r="D1151" s="41">
        <v>4.8372504822746999E-2</v>
      </c>
      <c r="E1151" s="17" t="s">
        <v>53942</v>
      </c>
      <c r="F1151" s="2"/>
      <c r="G1151" s="2"/>
      <c r="H1151" s="2"/>
      <c r="I1151" s="2"/>
      <c r="J1151" s="2"/>
      <c r="K1151" s="2"/>
      <c r="L1151" s="2"/>
      <c r="M1151" s="2"/>
      <c r="N1151" s="2"/>
      <c r="O1151" s="2"/>
      <c r="P1151" s="2"/>
      <c r="Q1151" s="2"/>
      <c r="R1151" s="2"/>
      <c r="S1151" s="2"/>
      <c r="T1151" s="2"/>
      <c r="U1151" s="2"/>
      <c r="V1151" s="2"/>
      <c r="W1151" s="2"/>
      <c r="X1151" s="2"/>
      <c r="Y1151" s="2"/>
      <c r="Z1151" s="2"/>
    </row>
    <row r="1152" spans="1:26" ht="13" x14ac:dyDescent="0.15">
      <c r="A1152" s="11" t="s">
        <v>3586</v>
      </c>
      <c r="B1152" s="37">
        <v>0.113639111535686</v>
      </c>
      <c r="C1152" s="41">
        <v>4.4481506601960797E-5</v>
      </c>
      <c r="D1152" s="41">
        <v>1.9185124583367901E-4</v>
      </c>
      <c r="E1152" s="17" t="s">
        <v>53942</v>
      </c>
      <c r="F1152" s="2"/>
      <c r="G1152" s="2"/>
      <c r="H1152" s="2"/>
      <c r="I1152" s="2"/>
      <c r="J1152" s="2"/>
      <c r="K1152" s="2"/>
      <c r="L1152" s="2"/>
      <c r="M1152" s="2"/>
      <c r="N1152" s="2"/>
      <c r="O1152" s="2"/>
      <c r="P1152" s="2"/>
      <c r="Q1152" s="2"/>
      <c r="R1152" s="2"/>
      <c r="S1152" s="2"/>
      <c r="T1152" s="2"/>
      <c r="U1152" s="2"/>
      <c r="V1152" s="2"/>
      <c r="W1152" s="2"/>
      <c r="X1152" s="2"/>
      <c r="Y1152" s="2"/>
      <c r="Z1152" s="2"/>
    </row>
    <row r="1153" spans="1:26" ht="13" x14ac:dyDescent="0.15">
      <c r="A1153" s="11" t="s">
        <v>3588</v>
      </c>
      <c r="B1153" s="37">
        <v>7.9451548762772106E-2</v>
      </c>
      <c r="C1153" s="41">
        <v>4.3743191147652899E-3</v>
      </c>
      <c r="D1153" s="41">
        <v>1.18842482865632E-2</v>
      </c>
      <c r="E1153" s="17" t="s">
        <v>53942</v>
      </c>
      <c r="F1153" s="2"/>
      <c r="G1153" s="2"/>
      <c r="H1153" s="2"/>
      <c r="I1153" s="2"/>
      <c r="J1153" s="2"/>
      <c r="K1153" s="2"/>
      <c r="L1153" s="2"/>
      <c r="M1153" s="2"/>
      <c r="N1153" s="2"/>
      <c r="O1153" s="2"/>
      <c r="P1153" s="2"/>
      <c r="Q1153" s="2"/>
      <c r="R1153" s="2"/>
      <c r="S1153" s="2"/>
      <c r="T1153" s="2"/>
      <c r="U1153" s="2"/>
      <c r="V1153" s="2"/>
      <c r="W1153" s="2"/>
      <c r="X1153" s="2"/>
      <c r="Y1153" s="2"/>
      <c r="Z1153" s="2"/>
    </row>
    <row r="1154" spans="1:26" ht="13" x14ac:dyDescent="0.15">
      <c r="A1154" s="11" t="s">
        <v>3591</v>
      </c>
      <c r="B1154" s="37">
        <v>9.5915608065863904E-3</v>
      </c>
      <c r="C1154" s="41">
        <v>0.73122160551259197</v>
      </c>
      <c r="D1154" s="41">
        <v>0.81002586264608201</v>
      </c>
      <c r="E1154" s="17" t="s">
        <v>53941</v>
      </c>
      <c r="F1154" s="2"/>
      <c r="G1154" s="2"/>
      <c r="H1154" s="2"/>
      <c r="I1154" s="2"/>
      <c r="J1154" s="2"/>
      <c r="K1154" s="2"/>
      <c r="L1154" s="2"/>
      <c r="M1154" s="2"/>
      <c r="N1154" s="2"/>
      <c r="O1154" s="2"/>
      <c r="P1154" s="2"/>
      <c r="Q1154" s="2"/>
      <c r="R1154" s="2"/>
      <c r="S1154" s="2"/>
      <c r="T1154" s="2"/>
      <c r="U1154" s="2"/>
      <c r="V1154" s="2"/>
      <c r="W1154" s="2"/>
      <c r="X1154" s="2"/>
      <c r="Y1154" s="2"/>
      <c r="Z1154" s="2"/>
    </row>
    <row r="1155" spans="1:26" ht="13" x14ac:dyDescent="0.15">
      <c r="A1155" s="11" t="s">
        <v>3594</v>
      </c>
      <c r="B1155" s="37">
        <v>-0.193047490271537</v>
      </c>
      <c r="C1155" s="41">
        <v>2.9693320827369202E-12</v>
      </c>
      <c r="D1155" s="41">
        <v>3.3327599862997003E-11</v>
      </c>
      <c r="E1155" s="17" t="s">
        <v>53942</v>
      </c>
      <c r="F1155" s="2"/>
      <c r="G1155" s="2"/>
      <c r="H1155" s="2"/>
      <c r="I1155" s="2"/>
      <c r="J1155" s="2"/>
      <c r="K1155" s="2"/>
      <c r="L1155" s="2"/>
      <c r="M1155" s="2"/>
      <c r="N1155" s="2"/>
      <c r="O1155" s="2"/>
      <c r="P1155" s="2"/>
      <c r="Q1155" s="2"/>
      <c r="R1155" s="2"/>
      <c r="S1155" s="2"/>
      <c r="T1155" s="2"/>
      <c r="U1155" s="2"/>
      <c r="V1155" s="2"/>
      <c r="W1155" s="2"/>
      <c r="X1155" s="2"/>
      <c r="Y1155" s="2"/>
      <c r="Z1155" s="2"/>
    </row>
    <row r="1156" spans="1:26" ht="13" x14ac:dyDescent="0.15">
      <c r="A1156" s="11" t="s">
        <v>3597</v>
      </c>
      <c r="B1156" s="37">
        <v>0.24207372587633</v>
      </c>
      <c r="C1156" s="41">
        <v>1.3638364517224001E-18</v>
      </c>
      <c r="D1156" s="41">
        <v>3.0974004415289303E-17</v>
      </c>
      <c r="E1156" s="17" t="s">
        <v>53942</v>
      </c>
      <c r="F1156" s="2"/>
      <c r="G1156" s="2"/>
      <c r="H1156" s="2"/>
      <c r="I1156" s="2"/>
      <c r="J1156" s="2"/>
      <c r="K1156" s="2"/>
      <c r="L1156" s="2"/>
      <c r="M1156" s="2"/>
      <c r="N1156" s="2"/>
      <c r="O1156" s="2"/>
      <c r="P1156" s="2"/>
      <c r="Q1156" s="2"/>
      <c r="R1156" s="2"/>
      <c r="S1156" s="2"/>
      <c r="T1156" s="2"/>
      <c r="U1156" s="2"/>
      <c r="V1156" s="2"/>
      <c r="W1156" s="2"/>
      <c r="X1156" s="2"/>
      <c r="Y1156" s="2"/>
      <c r="Z1156" s="2"/>
    </row>
    <row r="1157" spans="1:26" ht="13" x14ac:dyDescent="0.15">
      <c r="A1157" s="11" t="s">
        <v>3600</v>
      </c>
      <c r="B1157" s="37">
        <v>8.0684172216013803E-2</v>
      </c>
      <c r="C1157" s="41">
        <v>3.80147821321259E-3</v>
      </c>
      <c r="D1157" s="41">
        <v>1.0504655100578899E-2</v>
      </c>
      <c r="E1157" s="17" t="s">
        <v>53942</v>
      </c>
      <c r="F1157" s="2"/>
      <c r="G1157" s="2"/>
      <c r="H1157" s="2"/>
      <c r="I1157" s="2"/>
      <c r="J1157" s="2"/>
      <c r="K1157" s="2"/>
      <c r="L1157" s="2"/>
      <c r="M1157" s="2"/>
      <c r="N1157" s="2"/>
      <c r="O1157" s="2"/>
      <c r="P1157" s="2"/>
      <c r="Q1157" s="2"/>
      <c r="R1157" s="2"/>
      <c r="S1157" s="2"/>
      <c r="T1157" s="2"/>
      <c r="U1157" s="2"/>
      <c r="V1157" s="2"/>
      <c r="W1157" s="2"/>
      <c r="X1157" s="2"/>
      <c r="Y1157" s="2"/>
      <c r="Z1157" s="2"/>
    </row>
    <row r="1158" spans="1:26" ht="13" x14ac:dyDescent="0.15">
      <c r="A1158" s="11" t="s">
        <v>3603</v>
      </c>
      <c r="B1158" s="37">
        <v>0.23615422270136199</v>
      </c>
      <c r="C1158" s="41">
        <v>9.5886059300018205E-18</v>
      </c>
      <c r="D1158" s="41">
        <v>1.9492361845115499E-16</v>
      </c>
      <c r="E1158" s="17" t="s">
        <v>53942</v>
      </c>
      <c r="F1158" s="2"/>
      <c r="G1158" s="2"/>
      <c r="H1158" s="2"/>
      <c r="I1158" s="2"/>
      <c r="J1158" s="2"/>
      <c r="K1158" s="2"/>
      <c r="L1158" s="2"/>
      <c r="M1158" s="2"/>
      <c r="N1158" s="2"/>
      <c r="O1158" s="2"/>
      <c r="P1158" s="2"/>
      <c r="Q1158" s="2"/>
      <c r="R1158" s="2"/>
      <c r="S1158" s="2"/>
      <c r="T1158" s="2"/>
      <c r="U1158" s="2"/>
      <c r="V1158" s="2"/>
      <c r="W1158" s="2"/>
      <c r="X1158" s="2"/>
      <c r="Y1158" s="2"/>
      <c r="Z1158" s="2"/>
    </row>
    <row r="1159" spans="1:26" ht="13" x14ac:dyDescent="0.15">
      <c r="A1159" s="11" t="s">
        <v>3606</v>
      </c>
      <c r="B1159" s="37">
        <v>7.2524900549459899E-3</v>
      </c>
      <c r="C1159" s="41">
        <v>0.79507230775471005</v>
      </c>
      <c r="D1159" s="41">
        <v>0.85507776494374499</v>
      </c>
      <c r="E1159" s="17" t="s">
        <v>53941</v>
      </c>
      <c r="F1159" s="2"/>
      <c r="G1159" s="2"/>
      <c r="H1159" s="2"/>
      <c r="I1159" s="2"/>
      <c r="J1159" s="2"/>
      <c r="K1159" s="2"/>
      <c r="L1159" s="2"/>
      <c r="M1159" s="2"/>
      <c r="N1159" s="2"/>
      <c r="O1159" s="2"/>
      <c r="P1159" s="2"/>
      <c r="Q1159" s="2"/>
      <c r="R1159" s="2"/>
      <c r="S1159" s="2"/>
      <c r="T1159" s="2"/>
      <c r="U1159" s="2"/>
      <c r="V1159" s="2"/>
      <c r="W1159" s="2"/>
      <c r="X1159" s="2"/>
      <c r="Y1159" s="2"/>
      <c r="Z1159" s="2"/>
    </row>
    <row r="1160" spans="1:26" ht="13" x14ac:dyDescent="0.15">
      <c r="A1160" s="11" t="s">
        <v>3609</v>
      </c>
      <c r="B1160" s="37">
        <v>-7.7550768103143999E-2</v>
      </c>
      <c r="C1160" s="41">
        <v>5.4118578063258697E-3</v>
      </c>
      <c r="D1160" s="41">
        <v>1.4328115339698799E-2</v>
      </c>
      <c r="E1160" s="17" t="s">
        <v>53942</v>
      </c>
      <c r="F1160" s="2"/>
      <c r="G1160" s="2"/>
      <c r="H1160" s="2"/>
      <c r="I1160" s="2"/>
      <c r="J1160" s="2"/>
      <c r="K1160" s="2"/>
      <c r="L1160" s="2"/>
      <c r="M1160" s="2"/>
      <c r="N1160" s="2"/>
      <c r="O1160" s="2"/>
      <c r="P1160" s="2"/>
      <c r="Q1160" s="2"/>
      <c r="R1160" s="2"/>
      <c r="S1160" s="2"/>
      <c r="T1160" s="2"/>
      <c r="U1160" s="2"/>
      <c r="V1160" s="2"/>
      <c r="W1160" s="2"/>
      <c r="X1160" s="2"/>
      <c r="Y1160" s="2"/>
      <c r="Z1160" s="2"/>
    </row>
    <row r="1161" spans="1:26" ht="13" x14ac:dyDescent="0.15">
      <c r="A1161" s="11" t="s">
        <v>3612</v>
      </c>
      <c r="B1161" s="37">
        <v>-0.17459302842774799</v>
      </c>
      <c r="C1161" s="41">
        <v>2.9576512587256698E-10</v>
      </c>
      <c r="D1161" s="41">
        <v>2.6293248345919E-9</v>
      </c>
      <c r="E1161" s="17" t="s">
        <v>53942</v>
      </c>
      <c r="F1161" s="2"/>
      <c r="G1161" s="2"/>
      <c r="H1161" s="2"/>
      <c r="I1161" s="2"/>
      <c r="J1161" s="2"/>
      <c r="K1161" s="2"/>
      <c r="L1161" s="2"/>
      <c r="M1161" s="2"/>
      <c r="N1161" s="2"/>
      <c r="O1161" s="2"/>
      <c r="P1161" s="2"/>
      <c r="Q1161" s="2"/>
      <c r="R1161" s="2"/>
      <c r="S1161" s="2"/>
      <c r="T1161" s="2"/>
      <c r="U1161" s="2"/>
      <c r="V1161" s="2"/>
      <c r="W1161" s="2"/>
      <c r="X1161" s="2"/>
      <c r="Y1161" s="2"/>
      <c r="Z1161" s="2"/>
    </row>
    <row r="1162" spans="1:26" ht="13" x14ac:dyDescent="0.15">
      <c r="A1162" s="11" t="s">
        <v>3615</v>
      </c>
      <c r="B1162" s="37">
        <v>5.6287211290791297E-2</v>
      </c>
      <c r="C1162" s="41">
        <v>4.3658202461607502E-2</v>
      </c>
      <c r="D1162" s="41">
        <v>8.8508647424734202E-2</v>
      </c>
      <c r="E1162" s="17" t="s">
        <v>53943</v>
      </c>
      <c r="F1162" s="2"/>
      <c r="G1162" s="2"/>
      <c r="H1162" s="2"/>
      <c r="I1162" s="2"/>
      <c r="J1162" s="2"/>
      <c r="K1162" s="2"/>
      <c r="L1162" s="2"/>
      <c r="M1162" s="2"/>
      <c r="N1162" s="2"/>
      <c r="O1162" s="2"/>
      <c r="P1162" s="2"/>
      <c r="Q1162" s="2"/>
      <c r="R1162" s="2"/>
      <c r="S1162" s="2"/>
      <c r="T1162" s="2"/>
      <c r="U1162" s="2"/>
      <c r="V1162" s="2"/>
      <c r="W1162" s="2"/>
      <c r="X1162" s="2"/>
      <c r="Y1162" s="2"/>
      <c r="Z1162" s="2"/>
    </row>
    <row r="1163" spans="1:26" ht="13" x14ac:dyDescent="0.15">
      <c r="A1163" s="11" t="s">
        <v>3618</v>
      </c>
      <c r="B1163" s="37">
        <v>8.5922791036314894E-2</v>
      </c>
      <c r="C1163" s="41">
        <v>2.0508333208017E-3</v>
      </c>
      <c r="D1163" s="41">
        <v>6.0464223768463901E-3</v>
      </c>
      <c r="E1163" s="17" t="s">
        <v>53942</v>
      </c>
      <c r="F1163" s="2"/>
      <c r="G1163" s="2"/>
      <c r="H1163" s="2"/>
      <c r="I1163" s="2"/>
      <c r="J1163" s="2"/>
      <c r="K1163" s="2"/>
      <c r="L1163" s="2"/>
      <c r="M1163" s="2"/>
      <c r="N1163" s="2"/>
      <c r="O1163" s="2"/>
      <c r="P1163" s="2"/>
      <c r="Q1163" s="2"/>
      <c r="R1163" s="2"/>
      <c r="S1163" s="2"/>
      <c r="T1163" s="2"/>
      <c r="U1163" s="2"/>
      <c r="V1163" s="2"/>
      <c r="W1163" s="2"/>
      <c r="X1163" s="2"/>
      <c r="Y1163" s="2"/>
      <c r="Z1163" s="2"/>
    </row>
    <row r="1164" spans="1:26" ht="13" x14ac:dyDescent="0.15">
      <c r="A1164" s="11" t="s">
        <v>3621</v>
      </c>
      <c r="B1164" s="37">
        <v>2.3534241564808499E-2</v>
      </c>
      <c r="C1164" s="41">
        <v>0.39927025156996798</v>
      </c>
      <c r="D1164" s="41">
        <v>0.52469557401163802</v>
      </c>
      <c r="E1164" s="17" t="s">
        <v>53941</v>
      </c>
      <c r="F1164" s="2"/>
      <c r="G1164" s="2"/>
      <c r="H1164" s="2"/>
      <c r="I1164" s="2"/>
      <c r="J1164" s="2"/>
      <c r="K1164" s="2"/>
      <c r="L1164" s="2"/>
      <c r="M1164" s="2"/>
      <c r="N1164" s="2"/>
      <c r="O1164" s="2"/>
      <c r="P1164" s="2"/>
      <c r="Q1164" s="2"/>
      <c r="R1164" s="2"/>
      <c r="S1164" s="2"/>
      <c r="T1164" s="2"/>
      <c r="U1164" s="2"/>
      <c r="V1164" s="2"/>
      <c r="W1164" s="2"/>
      <c r="X1164" s="2"/>
      <c r="Y1164" s="2"/>
      <c r="Z1164" s="2"/>
    </row>
    <row r="1165" spans="1:26" ht="13" x14ac:dyDescent="0.15">
      <c r="A1165" s="11" t="s">
        <v>3624</v>
      </c>
      <c r="B1165" s="37">
        <v>-0.27042073812430401</v>
      </c>
      <c r="C1165" s="41">
        <v>5.6870165958040402E-23</v>
      </c>
      <c r="D1165" s="41">
        <v>2.0161167370734499E-21</v>
      </c>
      <c r="E1165" s="17" t="s">
        <v>53942</v>
      </c>
      <c r="F1165" s="2"/>
      <c r="G1165" s="2"/>
      <c r="H1165" s="2"/>
      <c r="I1165" s="2"/>
      <c r="J1165" s="2"/>
      <c r="K1165" s="2"/>
      <c r="L1165" s="2"/>
      <c r="M1165" s="2"/>
      <c r="N1165" s="2"/>
      <c r="O1165" s="2"/>
      <c r="P1165" s="2"/>
      <c r="Q1165" s="2"/>
      <c r="R1165" s="2"/>
      <c r="S1165" s="2"/>
      <c r="T1165" s="2"/>
      <c r="U1165" s="2"/>
      <c r="V1165" s="2"/>
      <c r="W1165" s="2"/>
      <c r="X1165" s="2"/>
      <c r="Y1165" s="2"/>
      <c r="Z1165" s="2"/>
    </row>
    <row r="1166" spans="1:26" ht="13" x14ac:dyDescent="0.15">
      <c r="A1166" s="11" t="s">
        <v>3627</v>
      </c>
      <c r="B1166" s="37">
        <v>-2.9117720912516101E-2</v>
      </c>
      <c r="C1166" s="41">
        <v>0.29695511572775302</v>
      </c>
      <c r="D1166" s="41">
        <v>0.42007227319736201</v>
      </c>
      <c r="E1166" s="17" t="s">
        <v>53941</v>
      </c>
      <c r="F1166" s="2"/>
      <c r="G1166" s="2"/>
      <c r="H1166" s="2"/>
      <c r="I1166" s="2"/>
      <c r="J1166" s="2"/>
      <c r="K1166" s="2"/>
      <c r="L1166" s="2"/>
      <c r="M1166" s="2"/>
      <c r="N1166" s="2"/>
      <c r="O1166" s="2"/>
      <c r="P1166" s="2"/>
      <c r="Q1166" s="2"/>
      <c r="R1166" s="2"/>
      <c r="S1166" s="2"/>
      <c r="T1166" s="2"/>
      <c r="U1166" s="2"/>
      <c r="V1166" s="2"/>
      <c r="W1166" s="2"/>
      <c r="X1166" s="2"/>
      <c r="Y1166" s="2"/>
      <c r="Z1166" s="2"/>
    </row>
    <row r="1167" spans="1:26" ht="13" x14ac:dyDescent="0.15">
      <c r="A1167" s="11" t="s">
        <v>3629</v>
      </c>
      <c r="B1167" s="37">
        <v>2.1937581248280599E-2</v>
      </c>
      <c r="C1167" s="41">
        <v>0.432029525615862</v>
      </c>
      <c r="D1167" s="41">
        <v>0.55843033835718603</v>
      </c>
      <c r="E1167" s="17" t="s">
        <v>53941</v>
      </c>
      <c r="F1167" s="2"/>
      <c r="G1167" s="2"/>
      <c r="H1167" s="2"/>
      <c r="I1167" s="2"/>
      <c r="J1167" s="2"/>
      <c r="K1167" s="2"/>
      <c r="L1167" s="2"/>
      <c r="M1167" s="2"/>
      <c r="N1167" s="2"/>
      <c r="O1167" s="2"/>
      <c r="P1167" s="2"/>
      <c r="Q1167" s="2"/>
      <c r="R1167" s="2"/>
      <c r="S1167" s="2"/>
      <c r="T1167" s="2"/>
      <c r="U1167" s="2"/>
      <c r="V1167" s="2"/>
      <c r="W1167" s="2"/>
      <c r="X1167" s="2"/>
      <c r="Y1167" s="2"/>
      <c r="Z1167" s="2"/>
    </row>
    <row r="1168" spans="1:26" ht="13" x14ac:dyDescent="0.15">
      <c r="A1168" s="11" t="s">
        <v>3632</v>
      </c>
      <c r="B1168" s="37">
        <v>-5.0380679197525799E-2</v>
      </c>
      <c r="C1168" s="41">
        <v>7.1015246961148901E-2</v>
      </c>
      <c r="D1168" s="41">
        <v>0.13293066511014801</v>
      </c>
      <c r="E1168" s="17" t="s">
        <v>53941</v>
      </c>
      <c r="F1168" s="2"/>
      <c r="G1168" s="2"/>
      <c r="H1168" s="2"/>
      <c r="I1168" s="2"/>
      <c r="J1168" s="2"/>
      <c r="K1168" s="2"/>
      <c r="L1168" s="2"/>
      <c r="M1168" s="2"/>
      <c r="N1168" s="2"/>
      <c r="O1168" s="2"/>
      <c r="P1168" s="2"/>
      <c r="Q1168" s="2"/>
      <c r="R1168" s="2"/>
      <c r="S1168" s="2"/>
      <c r="T1168" s="2"/>
      <c r="U1168" s="2"/>
      <c r="V1168" s="2"/>
      <c r="W1168" s="2"/>
      <c r="X1168" s="2"/>
      <c r="Y1168" s="2"/>
      <c r="Z1168" s="2"/>
    </row>
    <row r="1169" spans="1:26" ht="13" x14ac:dyDescent="0.15">
      <c r="A1169" s="11" t="s">
        <v>3635</v>
      </c>
      <c r="B1169" s="37">
        <v>-4.2789443141440099E-2</v>
      </c>
      <c r="C1169" s="41">
        <v>0.12525660041202599</v>
      </c>
      <c r="D1169" s="41">
        <v>0.21084014904328799</v>
      </c>
      <c r="E1169" s="17" t="s">
        <v>53941</v>
      </c>
      <c r="F1169" s="2"/>
      <c r="G1169" s="2"/>
      <c r="H1169" s="2"/>
      <c r="I1169" s="2"/>
      <c r="J1169" s="2"/>
      <c r="K1169" s="2"/>
      <c r="L1169" s="2"/>
      <c r="M1169" s="2"/>
      <c r="N1169" s="2"/>
      <c r="O1169" s="2"/>
      <c r="P1169" s="2"/>
      <c r="Q1169" s="2"/>
      <c r="R1169" s="2"/>
      <c r="S1169" s="2"/>
      <c r="T1169" s="2"/>
      <c r="U1169" s="2"/>
      <c r="V1169" s="2"/>
      <c r="W1169" s="2"/>
      <c r="X1169" s="2"/>
      <c r="Y1169" s="2"/>
      <c r="Z1169" s="2"/>
    </row>
    <row r="1170" spans="1:26" ht="13" x14ac:dyDescent="0.15">
      <c r="A1170" s="11" t="s">
        <v>3638</v>
      </c>
      <c r="B1170" s="37">
        <v>7.8952069294479493E-3</v>
      </c>
      <c r="C1170" s="41">
        <v>0.77737029408731795</v>
      </c>
      <c r="D1170" s="41">
        <v>0.84290020324947101</v>
      </c>
      <c r="E1170" s="17" t="s">
        <v>53941</v>
      </c>
      <c r="F1170" s="2"/>
      <c r="G1170" s="2"/>
      <c r="H1170" s="2"/>
      <c r="I1170" s="2"/>
      <c r="J1170" s="2"/>
      <c r="K1170" s="2"/>
      <c r="L1170" s="2"/>
      <c r="M1170" s="2"/>
      <c r="N1170" s="2"/>
      <c r="O1170" s="2"/>
      <c r="P1170" s="2"/>
      <c r="Q1170" s="2"/>
      <c r="R1170" s="2"/>
      <c r="S1170" s="2"/>
      <c r="T1170" s="2"/>
      <c r="U1170" s="2"/>
      <c r="V1170" s="2"/>
      <c r="W1170" s="2"/>
      <c r="X1170" s="2"/>
      <c r="Y1170" s="2"/>
      <c r="Z1170" s="2"/>
    </row>
    <row r="1171" spans="1:26" ht="13" x14ac:dyDescent="0.15">
      <c r="A1171" s="11" t="s">
        <v>3641</v>
      </c>
      <c r="B1171" s="37">
        <v>2.1678556617742699E-2</v>
      </c>
      <c r="C1171" s="41">
        <v>0.43748690875093399</v>
      </c>
      <c r="D1171" s="41">
        <v>0.56423001053192701</v>
      </c>
      <c r="E1171" s="17" t="s">
        <v>53941</v>
      </c>
      <c r="F1171" s="2"/>
      <c r="G1171" s="2"/>
      <c r="H1171" s="2"/>
      <c r="I1171" s="2"/>
      <c r="J1171" s="2"/>
      <c r="K1171" s="2"/>
      <c r="L1171" s="2"/>
      <c r="M1171" s="2"/>
      <c r="N1171" s="2"/>
      <c r="O1171" s="2"/>
      <c r="P1171" s="2"/>
      <c r="Q1171" s="2"/>
      <c r="R1171" s="2"/>
      <c r="S1171" s="2"/>
      <c r="T1171" s="2"/>
      <c r="U1171" s="2"/>
      <c r="V1171" s="2"/>
      <c r="W1171" s="2"/>
      <c r="X1171" s="2"/>
      <c r="Y1171" s="2"/>
      <c r="Z1171" s="2"/>
    </row>
    <row r="1172" spans="1:26" ht="13" x14ac:dyDescent="0.15">
      <c r="A1172" s="11" t="s">
        <v>3644</v>
      </c>
      <c r="B1172" s="37">
        <v>8.87987112216167E-2</v>
      </c>
      <c r="C1172" s="41">
        <v>1.44076906599867E-3</v>
      </c>
      <c r="D1172" s="41">
        <v>4.36737818024833E-3</v>
      </c>
      <c r="E1172" s="17" t="s">
        <v>53942</v>
      </c>
      <c r="F1172" s="2"/>
      <c r="G1172" s="2"/>
      <c r="H1172" s="2"/>
      <c r="I1172" s="2"/>
      <c r="J1172" s="2"/>
      <c r="K1172" s="2"/>
      <c r="L1172" s="2"/>
      <c r="M1172" s="2"/>
      <c r="N1172" s="2"/>
      <c r="O1172" s="2"/>
      <c r="P1172" s="2"/>
      <c r="Q1172" s="2"/>
      <c r="R1172" s="2"/>
      <c r="S1172" s="2"/>
      <c r="T1172" s="2"/>
      <c r="U1172" s="2"/>
      <c r="V1172" s="2"/>
      <c r="W1172" s="2"/>
      <c r="X1172" s="2"/>
      <c r="Y1172" s="2"/>
      <c r="Z1172" s="2"/>
    </row>
    <row r="1173" spans="1:26" ht="13" x14ac:dyDescent="0.15">
      <c r="A1173" s="11" t="s">
        <v>3647</v>
      </c>
      <c r="B1173" s="37">
        <v>-0.100366640639188</v>
      </c>
      <c r="C1173" s="41">
        <v>3.1404129982008302E-4</v>
      </c>
      <c r="D1173" s="41">
        <v>1.1187721306090399E-3</v>
      </c>
      <c r="E1173" s="17" t="s">
        <v>53942</v>
      </c>
      <c r="F1173" s="2"/>
      <c r="G1173" s="2"/>
      <c r="H1173" s="2"/>
      <c r="I1173" s="2"/>
      <c r="J1173" s="2"/>
      <c r="K1173" s="2"/>
      <c r="L1173" s="2"/>
      <c r="M1173" s="2"/>
      <c r="N1173" s="2"/>
      <c r="O1173" s="2"/>
      <c r="P1173" s="2"/>
      <c r="Q1173" s="2"/>
      <c r="R1173" s="2"/>
      <c r="S1173" s="2"/>
      <c r="T1173" s="2"/>
      <c r="U1173" s="2"/>
      <c r="V1173" s="2"/>
      <c r="W1173" s="2"/>
      <c r="X1173" s="2"/>
      <c r="Y1173" s="2"/>
      <c r="Z1173" s="2"/>
    </row>
    <row r="1174" spans="1:26" ht="13" x14ac:dyDescent="0.15">
      <c r="A1174" s="11" t="s">
        <v>3649</v>
      </c>
      <c r="B1174" s="37">
        <v>-0.26982132387784702</v>
      </c>
      <c r="C1174" s="41">
        <v>7.1309641846659101E-23</v>
      </c>
      <c r="D1174" s="41">
        <v>2.4975557692558799E-21</v>
      </c>
      <c r="E1174" s="17" t="s">
        <v>53942</v>
      </c>
      <c r="F1174" s="2"/>
      <c r="G1174" s="2"/>
      <c r="H1174" s="2"/>
      <c r="I1174" s="2"/>
      <c r="J1174" s="2"/>
      <c r="K1174" s="2"/>
      <c r="L1174" s="2"/>
      <c r="M1174" s="2"/>
      <c r="N1174" s="2"/>
      <c r="O1174" s="2"/>
      <c r="P1174" s="2"/>
      <c r="Q1174" s="2"/>
      <c r="R1174" s="2"/>
      <c r="S1174" s="2"/>
      <c r="T1174" s="2"/>
      <c r="U1174" s="2"/>
      <c r="V1174" s="2"/>
      <c r="W1174" s="2"/>
      <c r="X1174" s="2"/>
      <c r="Y1174" s="2"/>
      <c r="Z1174" s="2"/>
    </row>
    <row r="1175" spans="1:26" ht="13" x14ac:dyDescent="0.15">
      <c r="A1175" s="11" t="s">
        <v>3652</v>
      </c>
      <c r="B1175" s="37">
        <v>3.0271381623264999E-2</v>
      </c>
      <c r="C1175" s="41">
        <v>0.27821960426731002</v>
      </c>
      <c r="D1175" s="41">
        <v>0.39900561894675401</v>
      </c>
      <c r="E1175" s="17" t="s">
        <v>53941</v>
      </c>
      <c r="F1175" s="2"/>
      <c r="G1175" s="2"/>
      <c r="H1175" s="2"/>
      <c r="I1175" s="2"/>
      <c r="J1175" s="2"/>
      <c r="K1175" s="2"/>
      <c r="L1175" s="2"/>
      <c r="M1175" s="2"/>
      <c r="N1175" s="2"/>
      <c r="O1175" s="2"/>
      <c r="P1175" s="2"/>
      <c r="Q1175" s="2"/>
      <c r="R1175" s="2"/>
      <c r="S1175" s="2"/>
      <c r="T1175" s="2"/>
      <c r="U1175" s="2"/>
      <c r="V1175" s="2"/>
      <c r="W1175" s="2"/>
      <c r="X1175" s="2"/>
      <c r="Y1175" s="2"/>
      <c r="Z1175" s="2"/>
    </row>
    <row r="1176" spans="1:26" ht="13" x14ac:dyDescent="0.15">
      <c r="A1176" s="11" t="s">
        <v>3655</v>
      </c>
      <c r="B1176" s="37">
        <v>7.5423158627572304E-2</v>
      </c>
      <c r="C1176" s="41">
        <v>6.8323221796866996E-3</v>
      </c>
      <c r="D1176" s="41">
        <v>1.7607766468394698E-2</v>
      </c>
      <c r="E1176" s="17" t="s">
        <v>53942</v>
      </c>
      <c r="F1176" s="2"/>
      <c r="G1176" s="2"/>
      <c r="H1176" s="2"/>
      <c r="I1176" s="2"/>
      <c r="J1176" s="2"/>
      <c r="K1176" s="2"/>
      <c r="L1176" s="2"/>
      <c r="M1176" s="2"/>
      <c r="N1176" s="2"/>
      <c r="O1176" s="2"/>
      <c r="P1176" s="2"/>
      <c r="Q1176" s="2"/>
      <c r="R1176" s="2"/>
      <c r="S1176" s="2"/>
      <c r="T1176" s="2"/>
      <c r="U1176" s="2"/>
      <c r="V1176" s="2"/>
      <c r="W1176" s="2"/>
      <c r="X1176" s="2"/>
      <c r="Y1176" s="2"/>
      <c r="Z1176" s="2"/>
    </row>
    <row r="1177" spans="1:26" ht="13" x14ac:dyDescent="0.15">
      <c r="A1177" s="11" t="s">
        <v>3658</v>
      </c>
      <c r="B1177" s="37">
        <v>6.3024629966528203E-2</v>
      </c>
      <c r="C1177" s="41">
        <v>2.3865662943663501E-2</v>
      </c>
      <c r="D1177" s="41">
        <v>5.2439517896621102E-2</v>
      </c>
      <c r="E1177" s="17" t="s">
        <v>53943</v>
      </c>
      <c r="F1177" s="2"/>
      <c r="G1177" s="2"/>
      <c r="H1177" s="2"/>
      <c r="I1177" s="2"/>
      <c r="J1177" s="2"/>
      <c r="K1177" s="2"/>
      <c r="L1177" s="2"/>
      <c r="M1177" s="2"/>
      <c r="N1177" s="2"/>
      <c r="O1177" s="2"/>
      <c r="P1177" s="2"/>
      <c r="Q1177" s="2"/>
      <c r="R1177" s="2"/>
      <c r="S1177" s="2"/>
      <c r="T1177" s="2"/>
      <c r="U1177" s="2"/>
      <c r="V1177" s="2"/>
      <c r="W1177" s="2"/>
      <c r="X1177" s="2"/>
      <c r="Y1177" s="2"/>
      <c r="Z1177" s="2"/>
    </row>
    <row r="1178" spans="1:26" ht="13" x14ac:dyDescent="0.15">
      <c r="A1178" s="11" t="s">
        <v>3661</v>
      </c>
      <c r="B1178" s="37">
        <v>-2.79152612021372E-2</v>
      </c>
      <c r="C1178" s="41">
        <v>0.31736060804132599</v>
      </c>
      <c r="D1178" s="41">
        <v>0.44396885831382799</v>
      </c>
      <c r="E1178" s="17" t="s">
        <v>53941</v>
      </c>
      <c r="F1178" s="2"/>
      <c r="G1178" s="2"/>
      <c r="H1178" s="2"/>
      <c r="I1178" s="2"/>
      <c r="J1178" s="2"/>
      <c r="K1178" s="2"/>
      <c r="L1178" s="2"/>
      <c r="M1178" s="2"/>
      <c r="N1178" s="2"/>
      <c r="O1178" s="2"/>
      <c r="P1178" s="2"/>
      <c r="Q1178" s="2"/>
      <c r="R1178" s="2"/>
      <c r="S1178" s="2"/>
      <c r="T1178" s="2"/>
      <c r="U1178" s="2"/>
      <c r="V1178" s="2"/>
      <c r="W1178" s="2"/>
      <c r="X1178" s="2"/>
      <c r="Y1178" s="2"/>
      <c r="Z1178" s="2"/>
    </row>
    <row r="1179" spans="1:26" ht="13" x14ac:dyDescent="0.15">
      <c r="A1179" s="11" t="s">
        <v>3663</v>
      </c>
      <c r="B1179" s="37">
        <v>1.24336481004736E-3</v>
      </c>
      <c r="C1179" s="41">
        <v>0.96448400292762504</v>
      </c>
      <c r="D1179" s="41">
        <v>0.978281575893442</v>
      </c>
      <c r="E1179" s="17" t="s">
        <v>53941</v>
      </c>
      <c r="F1179" s="2"/>
      <c r="G1179" s="2"/>
      <c r="H1179" s="2"/>
      <c r="I1179" s="2"/>
      <c r="J1179" s="2"/>
      <c r="K1179" s="2"/>
      <c r="L1179" s="2"/>
      <c r="M1179" s="2"/>
      <c r="N1179" s="2"/>
      <c r="O1179" s="2"/>
      <c r="P1179" s="2"/>
      <c r="Q1179" s="2"/>
      <c r="R1179" s="2"/>
      <c r="S1179" s="2"/>
      <c r="T1179" s="2"/>
      <c r="U1179" s="2"/>
      <c r="V1179" s="2"/>
      <c r="W1179" s="2"/>
      <c r="X1179" s="2"/>
      <c r="Y1179" s="2"/>
      <c r="Z1179" s="2"/>
    </row>
    <row r="1180" spans="1:26" ht="13" x14ac:dyDescent="0.15">
      <c r="A1180" s="11" t="s">
        <v>3666</v>
      </c>
      <c r="B1180" s="37">
        <v>-0.29403112868706999</v>
      </c>
      <c r="C1180" s="41">
        <v>4.8341459203677602E-27</v>
      </c>
      <c r="D1180" s="41">
        <v>2.7554631746096201E-25</v>
      </c>
      <c r="E1180" s="17" t="s">
        <v>53942</v>
      </c>
      <c r="F1180" s="2"/>
      <c r="G1180" s="2"/>
      <c r="H1180" s="2"/>
      <c r="I1180" s="2"/>
      <c r="J1180" s="2"/>
      <c r="K1180" s="2"/>
      <c r="L1180" s="2"/>
      <c r="M1180" s="2"/>
      <c r="N1180" s="2"/>
      <c r="O1180" s="2"/>
      <c r="P1180" s="2"/>
      <c r="Q1180" s="2"/>
      <c r="R1180" s="2"/>
      <c r="S1180" s="2"/>
      <c r="T1180" s="2"/>
      <c r="U1180" s="2"/>
      <c r="V1180" s="2"/>
      <c r="W1180" s="2"/>
      <c r="X1180" s="2"/>
      <c r="Y1180" s="2"/>
      <c r="Z1180" s="2"/>
    </row>
    <row r="1181" spans="1:26" ht="13" x14ac:dyDescent="0.15">
      <c r="A1181" s="11" t="s">
        <v>3669</v>
      </c>
      <c r="B1181" s="37">
        <v>0.11912579970152599</v>
      </c>
      <c r="C1181" s="41">
        <v>1.85731211819494E-5</v>
      </c>
      <c r="D1181" s="41">
        <v>8.5430479866972995E-5</v>
      </c>
      <c r="E1181" s="17" t="s">
        <v>53942</v>
      </c>
      <c r="F1181" s="2"/>
      <c r="G1181" s="2"/>
      <c r="H1181" s="2"/>
      <c r="I1181" s="2"/>
      <c r="J1181" s="2"/>
      <c r="K1181" s="2"/>
      <c r="L1181" s="2"/>
      <c r="M1181" s="2"/>
      <c r="N1181" s="2"/>
      <c r="O1181" s="2"/>
      <c r="P1181" s="2"/>
      <c r="Q1181" s="2"/>
      <c r="R1181" s="2"/>
      <c r="S1181" s="2"/>
      <c r="T1181" s="2"/>
      <c r="U1181" s="2"/>
      <c r="V1181" s="2"/>
      <c r="W1181" s="2"/>
      <c r="X1181" s="2"/>
      <c r="Y1181" s="2"/>
      <c r="Z1181" s="2"/>
    </row>
    <row r="1182" spans="1:26" ht="13" x14ac:dyDescent="0.15">
      <c r="A1182" s="11" t="s">
        <v>3672</v>
      </c>
      <c r="B1182" s="37">
        <v>-0.11673013707516</v>
      </c>
      <c r="C1182" s="41">
        <v>2.7324724466861001E-5</v>
      </c>
      <c r="D1182" s="41">
        <v>1.2258175003883399E-4</v>
      </c>
      <c r="E1182" s="17" t="s">
        <v>53942</v>
      </c>
      <c r="F1182" s="2"/>
      <c r="G1182" s="2"/>
      <c r="H1182" s="2"/>
      <c r="I1182" s="2"/>
      <c r="J1182" s="2"/>
      <c r="K1182" s="2"/>
      <c r="L1182" s="2"/>
      <c r="M1182" s="2"/>
      <c r="N1182" s="2"/>
      <c r="O1182" s="2"/>
      <c r="P1182" s="2"/>
      <c r="Q1182" s="2"/>
      <c r="R1182" s="2"/>
      <c r="S1182" s="2"/>
      <c r="T1182" s="2"/>
      <c r="U1182" s="2"/>
      <c r="V1182" s="2"/>
      <c r="W1182" s="2"/>
      <c r="X1182" s="2"/>
      <c r="Y1182" s="2"/>
      <c r="Z1182" s="2"/>
    </row>
    <row r="1183" spans="1:26" ht="13" x14ac:dyDescent="0.15">
      <c r="A1183" s="11" t="s">
        <v>3675</v>
      </c>
      <c r="B1183" s="37">
        <v>-0.20612302465063001</v>
      </c>
      <c r="C1183" s="41">
        <v>8.5252084431731905E-14</v>
      </c>
      <c r="D1183" s="41">
        <v>1.13682481395892E-12</v>
      </c>
      <c r="E1183" s="17" t="s">
        <v>53942</v>
      </c>
      <c r="F1183" s="2"/>
      <c r="G1183" s="2"/>
      <c r="H1183" s="2"/>
      <c r="I1183" s="2"/>
      <c r="J1183" s="2"/>
      <c r="K1183" s="2"/>
      <c r="L1183" s="2"/>
      <c r="M1183" s="2"/>
      <c r="N1183" s="2"/>
      <c r="O1183" s="2"/>
      <c r="P1183" s="2"/>
      <c r="Q1183" s="2"/>
      <c r="R1183" s="2"/>
      <c r="S1183" s="2"/>
      <c r="T1183" s="2"/>
      <c r="U1183" s="2"/>
      <c r="V1183" s="2"/>
      <c r="W1183" s="2"/>
      <c r="X1183" s="2"/>
      <c r="Y1183" s="2"/>
      <c r="Z1183" s="2"/>
    </row>
    <row r="1184" spans="1:26" ht="13" x14ac:dyDescent="0.15">
      <c r="A1184" s="11" t="s">
        <v>3678</v>
      </c>
      <c r="B1184" s="37">
        <v>-2.9308238956963099E-2</v>
      </c>
      <c r="C1184" s="41">
        <v>0.293804339406807</v>
      </c>
      <c r="D1184" s="41">
        <v>0.41662888519784802</v>
      </c>
      <c r="E1184" s="17" t="s">
        <v>53941</v>
      </c>
      <c r="F1184" s="2"/>
      <c r="G1184" s="2"/>
      <c r="H1184" s="2"/>
      <c r="I1184" s="2"/>
      <c r="J1184" s="2"/>
      <c r="K1184" s="2"/>
      <c r="L1184" s="2"/>
      <c r="M1184" s="2"/>
      <c r="N1184" s="2"/>
      <c r="O1184" s="2"/>
      <c r="P1184" s="2"/>
      <c r="Q1184" s="2"/>
      <c r="R1184" s="2"/>
      <c r="S1184" s="2"/>
      <c r="T1184" s="2"/>
      <c r="U1184" s="2"/>
      <c r="V1184" s="2"/>
      <c r="W1184" s="2"/>
      <c r="X1184" s="2"/>
      <c r="Y1184" s="2"/>
      <c r="Z1184" s="2"/>
    </row>
    <row r="1185" spans="1:26" ht="13" x14ac:dyDescent="0.15">
      <c r="A1185" s="11" t="s">
        <v>3681</v>
      </c>
      <c r="B1185" s="37">
        <v>-7.0821777490514701E-2</v>
      </c>
      <c r="C1185" s="41">
        <v>1.11023922435011E-2</v>
      </c>
      <c r="D1185" s="41">
        <v>2.6962952591360001E-2</v>
      </c>
      <c r="E1185" s="17" t="s">
        <v>53942</v>
      </c>
      <c r="F1185" s="2"/>
      <c r="G1185" s="2"/>
      <c r="H1185" s="2"/>
      <c r="I1185" s="2"/>
      <c r="J1185" s="2"/>
      <c r="K1185" s="2"/>
      <c r="L1185" s="2"/>
      <c r="M1185" s="2"/>
      <c r="N1185" s="2"/>
      <c r="O1185" s="2"/>
      <c r="P1185" s="2"/>
      <c r="Q1185" s="2"/>
      <c r="R1185" s="2"/>
      <c r="S1185" s="2"/>
      <c r="T1185" s="2"/>
      <c r="U1185" s="2"/>
      <c r="V1185" s="2"/>
      <c r="W1185" s="2"/>
      <c r="X1185" s="2"/>
      <c r="Y1185" s="2"/>
      <c r="Z1185" s="2"/>
    </row>
    <row r="1186" spans="1:26" ht="13" x14ac:dyDescent="0.15">
      <c r="A1186" s="11" t="s">
        <v>3684</v>
      </c>
      <c r="B1186" s="37">
        <v>0.15084358130495501</v>
      </c>
      <c r="C1186" s="41">
        <v>5.53747666493552E-8</v>
      </c>
      <c r="D1186" s="41">
        <v>3.8695780444633501E-7</v>
      </c>
      <c r="E1186" s="17" t="s">
        <v>53942</v>
      </c>
      <c r="F1186" s="2"/>
      <c r="G1186" s="2"/>
      <c r="H1186" s="2"/>
      <c r="I1186" s="2"/>
      <c r="J1186" s="2"/>
      <c r="K1186" s="2"/>
      <c r="L1186" s="2"/>
      <c r="M1186" s="2"/>
      <c r="N1186" s="2"/>
      <c r="O1186" s="2"/>
      <c r="P1186" s="2"/>
      <c r="Q1186" s="2"/>
      <c r="R1186" s="2"/>
      <c r="S1186" s="2"/>
      <c r="T1186" s="2"/>
      <c r="U1186" s="2"/>
      <c r="V1186" s="2"/>
      <c r="W1186" s="2"/>
      <c r="X1186" s="2"/>
      <c r="Y1186" s="2"/>
      <c r="Z1186" s="2"/>
    </row>
    <row r="1187" spans="1:26" ht="13" x14ac:dyDescent="0.15">
      <c r="A1187" s="11" t="s">
        <v>3687</v>
      </c>
      <c r="B1187" s="37">
        <v>-0.14398174078000101</v>
      </c>
      <c r="C1187" s="41">
        <v>2.17988045474246E-7</v>
      </c>
      <c r="D1187" s="41">
        <v>1.39265265421939E-6</v>
      </c>
      <c r="E1187" s="17" t="s">
        <v>53942</v>
      </c>
      <c r="F1187" s="2"/>
      <c r="G1187" s="2"/>
      <c r="H1187" s="2"/>
      <c r="I1187" s="2"/>
      <c r="J1187" s="2"/>
      <c r="K1187" s="2"/>
      <c r="L1187" s="2"/>
      <c r="M1187" s="2"/>
      <c r="N1187" s="2"/>
      <c r="O1187" s="2"/>
      <c r="P1187" s="2"/>
      <c r="Q1187" s="2"/>
      <c r="R1187" s="2"/>
      <c r="S1187" s="2"/>
      <c r="T1187" s="2"/>
      <c r="U1187" s="2"/>
      <c r="V1187" s="2"/>
      <c r="W1187" s="2"/>
      <c r="X1187" s="2"/>
      <c r="Y1187" s="2"/>
      <c r="Z1187" s="2"/>
    </row>
    <row r="1188" spans="1:26" ht="13" x14ac:dyDescent="0.15">
      <c r="A1188" s="11" t="s">
        <v>3689</v>
      </c>
      <c r="B1188" s="37">
        <v>-0.17328505406140099</v>
      </c>
      <c r="C1188" s="41">
        <v>4.02517599688993E-10</v>
      </c>
      <c r="D1188" s="41">
        <v>3.5565916787109499E-9</v>
      </c>
      <c r="E1188" s="17" t="s">
        <v>53942</v>
      </c>
      <c r="F1188" s="2"/>
      <c r="G1188" s="2"/>
      <c r="H1188" s="2"/>
      <c r="I1188" s="2"/>
      <c r="J1188" s="2"/>
      <c r="K1188" s="2"/>
      <c r="L1188" s="2"/>
      <c r="M1188" s="2"/>
      <c r="N1188" s="2"/>
      <c r="O1188" s="2"/>
      <c r="P1188" s="2"/>
      <c r="Q1188" s="2"/>
      <c r="R1188" s="2"/>
      <c r="S1188" s="2"/>
      <c r="T1188" s="2"/>
      <c r="U1188" s="2"/>
      <c r="V1188" s="2"/>
      <c r="W1188" s="2"/>
      <c r="X1188" s="2"/>
      <c r="Y1188" s="2"/>
      <c r="Z1188" s="2"/>
    </row>
    <row r="1189" spans="1:26" ht="13" x14ac:dyDescent="0.15">
      <c r="A1189" s="11" t="s">
        <v>3692</v>
      </c>
      <c r="B1189" s="37">
        <v>-0.20653258071021999</v>
      </c>
      <c r="C1189" s="41">
        <v>7.5978983018341403E-14</v>
      </c>
      <c r="D1189" s="41">
        <v>1.03695259922215E-12</v>
      </c>
      <c r="E1189" s="17" t="s">
        <v>53942</v>
      </c>
      <c r="F1189" s="2"/>
      <c r="G1189" s="2"/>
      <c r="H1189" s="2"/>
      <c r="I1189" s="2"/>
      <c r="J1189" s="2"/>
      <c r="K1189" s="2"/>
      <c r="L1189" s="2"/>
      <c r="M1189" s="2"/>
      <c r="N1189" s="2"/>
      <c r="O1189" s="2"/>
      <c r="P1189" s="2"/>
      <c r="Q1189" s="2"/>
      <c r="R1189" s="2"/>
      <c r="S1189" s="2"/>
      <c r="T1189" s="2"/>
      <c r="U1189" s="2"/>
      <c r="V1189" s="2"/>
      <c r="W1189" s="2"/>
      <c r="X1189" s="2"/>
      <c r="Y1189" s="2"/>
      <c r="Z1189" s="2"/>
    </row>
    <row r="1190" spans="1:26" ht="13" x14ac:dyDescent="0.15">
      <c r="A1190" s="11" t="s">
        <v>3695</v>
      </c>
      <c r="B1190" s="37">
        <v>6.2722543570707702E-3</v>
      </c>
      <c r="C1190" s="41">
        <v>0.82227159937950001</v>
      </c>
      <c r="D1190" s="41">
        <v>0.874622590338897</v>
      </c>
      <c r="E1190" s="17" t="s">
        <v>53941</v>
      </c>
      <c r="F1190" s="2"/>
      <c r="G1190" s="2"/>
      <c r="H1190" s="2"/>
      <c r="I1190" s="2"/>
      <c r="J1190" s="2"/>
      <c r="K1190" s="2"/>
      <c r="L1190" s="2"/>
      <c r="M1190" s="2"/>
      <c r="N1190" s="2"/>
      <c r="O1190" s="2"/>
      <c r="P1190" s="2"/>
      <c r="Q1190" s="2"/>
      <c r="R1190" s="2"/>
      <c r="S1190" s="2"/>
      <c r="T1190" s="2"/>
      <c r="U1190" s="2"/>
      <c r="V1190" s="2"/>
      <c r="W1190" s="2"/>
      <c r="X1190" s="2"/>
      <c r="Y1190" s="2"/>
      <c r="Z1190" s="2"/>
    </row>
    <row r="1191" spans="1:26" ht="13" x14ac:dyDescent="0.15">
      <c r="A1191" s="11" t="s">
        <v>3698</v>
      </c>
      <c r="B1191" s="37">
        <v>8.3637012959778601E-2</v>
      </c>
      <c r="C1191" s="41">
        <v>2.6956520384887302E-3</v>
      </c>
      <c r="D1191" s="41">
        <v>7.69770184271781E-3</v>
      </c>
      <c r="E1191" s="17" t="s">
        <v>53942</v>
      </c>
      <c r="F1191" s="2"/>
      <c r="G1191" s="2"/>
      <c r="H1191" s="2"/>
      <c r="I1191" s="2"/>
      <c r="J1191" s="2"/>
      <c r="K1191" s="2"/>
      <c r="L1191" s="2"/>
      <c r="M1191" s="2"/>
      <c r="N1191" s="2"/>
      <c r="O1191" s="2"/>
      <c r="P1191" s="2"/>
      <c r="Q1191" s="2"/>
      <c r="R1191" s="2"/>
      <c r="S1191" s="2"/>
      <c r="T1191" s="2"/>
      <c r="U1191" s="2"/>
      <c r="V1191" s="2"/>
      <c r="W1191" s="2"/>
      <c r="X1191" s="2"/>
      <c r="Y1191" s="2"/>
      <c r="Z1191" s="2"/>
    </row>
    <row r="1192" spans="1:26" ht="13" x14ac:dyDescent="0.15">
      <c r="A1192" s="11" t="s">
        <v>3701</v>
      </c>
      <c r="B1192" s="37">
        <v>0.13051846613182599</v>
      </c>
      <c r="C1192" s="41">
        <v>2.6762349885033402E-6</v>
      </c>
      <c r="D1192" s="41">
        <v>1.4380434587022599E-5</v>
      </c>
      <c r="E1192" s="17" t="s">
        <v>53942</v>
      </c>
      <c r="F1192" s="2"/>
      <c r="G1192" s="2"/>
      <c r="H1192" s="2"/>
      <c r="I1192" s="2"/>
      <c r="J1192" s="2"/>
      <c r="K1192" s="2"/>
      <c r="L1192" s="2"/>
      <c r="M1192" s="2"/>
      <c r="N1192" s="2"/>
      <c r="O1192" s="2"/>
      <c r="P1192" s="2"/>
      <c r="Q1192" s="2"/>
      <c r="R1192" s="2"/>
      <c r="S1192" s="2"/>
      <c r="T1192" s="2"/>
      <c r="U1192" s="2"/>
      <c r="V1192" s="2"/>
      <c r="W1192" s="2"/>
      <c r="X1192" s="2"/>
      <c r="Y1192" s="2"/>
      <c r="Z1192" s="2"/>
    </row>
    <row r="1193" spans="1:26" ht="13" x14ac:dyDescent="0.15">
      <c r="A1193" s="11" t="s">
        <v>3704</v>
      </c>
      <c r="B1193" s="37">
        <v>-0.248038296399546</v>
      </c>
      <c r="C1193" s="41">
        <v>1.81123298819772E-19</v>
      </c>
      <c r="D1193" s="41">
        <v>4.5002173475989603E-18</v>
      </c>
      <c r="E1193" s="17" t="s">
        <v>53942</v>
      </c>
      <c r="F1193" s="2"/>
      <c r="G1193" s="2"/>
      <c r="H1193" s="2"/>
      <c r="I1193" s="2"/>
      <c r="J1193" s="2"/>
      <c r="K1193" s="2"/>
      <c r="L1193" s="2"/>
      <c r="M1193" s="2"/>
      <c r="N1193" s="2"/>
      <c r="O1193" s="2"/>
      <c r="P1193" s="2"/>
      <c r="Q1193" s="2"/>
      <c r="R1193" s="2"/>
      <c r="S1193" s="2"/>
      <c r="T1193" s="2"/>
      <c r="U1193" s="2"/>
      <c r="V1193" s="2"/>
      <c r="W1193" s="2"/>
      <c r="X1193" s="2"/>
      <c r="Y1193" s="2"/>
      <c r="Z1193" s="2"/>
    </row>
    <row r="1194" spans="1:26" ht="13" x14ac:dyDescent="0.15">
      <c r="A1194" s="11" t="s">
        <v>3707</v>
      </c>
      <c r="B1194" s="37">
        <v>7.9217385279777397E-2</v>
      </c>
      <c r="C1194" s="41">
        <v>4.4915930691321101E-3</v>
      </c>
      <c r="D1194" s="41">
        <v>1.2168742825691499E-2</v>
      </c>
      <c r="E1194" s="17" t="s">
        <v>53942</v>
      </c>
      <c r="F1194" s="2"/>
      <c r="G1194" s="2"/>
      <c r="H1194" s="2"/>
      <c r="I1194" s="2"/>
      <c r="J1194" s="2"/>
      <c r="K1194" s="2"/>
      <c r="L1194" s="2"/>
      <c r="M1194" s="2"/>
      <c r="N1194" s="2"/>
      <c r="O1194" s="2"/>
      <c r="P1194" s="2"/>
      <c r="Q1194" s="2"/>
      <c r="R1194" s="2"/>
      <c r="S1194" s="2"/>
      <c r="T1194" s="2"/>
      <c r="U1194" s="2"/>
      <c r="V1194" s="2"/>
      <c r="W1194" s="2"/>
      <c r="X1194" s="2"/>
      <c r="Y1194" s="2"/>
      <c r="Z1194" s="2"/>
    </row>
    <row r="1195" spans="1:26" ht="13" x14ac:dyDescent="0.15">
      <c r="A1195" s="11" t="s">
        <v>3710</v>
      </c>
      <c r="B1195" s="37">
        <v>0.232993074318848</v>
      </c>
      <c r="C1195" s="41">
        <v>2.6588183866185999E-17</v>
      </c>
      <c r="D1195" s="41">
        <v>5.2579490135375997E-16</v>
      </c>
      <c r="E1195" s="17" t="s">
        <v>53942</v>
      </c>
      <c r="F1195" s="2"/>
      <c r="G1195" s="2"/>
      <c r="H1195" s="2"/>
      <c r="I1195" s="2"/>
      <c r="J1195" s="2"/>
      <c r="K1195" s="2"/>
      <c r="L1195" s="2"/>
      <c r="M1195" s="2"/>
      <c r="N1195" s="2"/>
      <c r="O1195" s="2"/>
      <c r="P1195" s="2"/>
      <c r="Q1195" s="2"/>
      <c r="R1195" s="2"/>
      <c r="S1195" s="2"/>
      <c r="T1195" s="2"/>
      <c r="U1195" s="2"/>
      <c r="V1195" s="2"/>
      <c r="W1195" s="2"/>
      <c r="X1195" s="2"/>
      <c r="Y1195" s="2"/>
      <c r="Z1195" s="2"/>
    </row>
    <row r="1196" spans="1:26" ht="13" x14ac:dyDescent="0.15">
      <c r="A1196" s="11" t="s">
        <v>3711</v>
      </c>
      <c r="B1196" s="37">
        <v>6.7971015348425506E-2</v>
      </c>
      <c r="C1196" s="41">
        <v>1.4809782974129999E-2</v>
      </c>
      <c r="D1196" s="41">
        <v>3.4775475852823902E-2</v>
      </c>
      <c r="E1196" s="17" t="s">
        <v>53942</v>
      </c>
      <c r="F1196" s="2"/>
      <c r="G1196" s="2"/>
      <c r="H1196" s="2"/>
      <c r="I1196" s="2"/>
      <c r="J1196" s="2"/>
      <c r="K1196" s="2"/>
      <c r="L1196" s="2"/>
      <c r="M1196" s="2"/>
      <c r="N1196" s="2"/>
      <c r="O1196" s="2"/>
      <c r="P1196" s="2"/>
      <c r="Q1196" s="2"/>
      <c r="R1196" s="2"/>
      <c r="S1196" s="2"/>
      <c r="T1196" s="2"/>
      <c r="U1196" s="2"/>
      <c r="V1196" s="2"/>
      <c r="W1196" s="2"/>
      <c r="X1196" s="2"/>
      <c r="Y1196" s="2"/>
      <c r="Z1196" s="2"/>
    </row>
    <row r="1197" spans="1:26" ht="13" x14ac:dyDescent="0.15">
      <c r="A1197" s="11" t="s">
        <v>3714</v>
      </c>
      <c r="B1197" s="37">
        <v>-5.4937972798363703E-2</v>
      </c>
      <c r="C1197" s="41">
        <v>4.8961553748735002E-2</v>
      </c>
      <c r="D1197" s="41">
        <v>9.74275064808139E-2</v>
      </c>
      <c r="E1197" s="17" t="s">
        <v>53943</v>
      </c>
      <c r="F1197" s="2"/>
      <c r="G1197" s="2"/>
      <c r="H1197" s="2"/>
      <c r="I1197" s="2"/>
      <c r="J1197" s="2"/>
      <c r="K1197" s="2"/>
      <c r="L1197" s="2"/>
      <c r="M1197" s="2"/>
      <c r="N1197" s="2"/>
      <c r="O1197" s="2"/>
      <c r="P1197" s="2"/>
      <c r="Q1197" s="2"/>
      <c r="R1197" s="2"/>
      <c r="S1197" s="2"/>
      <c r="T1197" s="2"/>
      <c r="U1197" s="2"/>
      <c r="V1197" s="2"/>
      <c r="W1197" s="2"/>
      <c r="X1197" s="2"/>
      <c r="Y1197" s="2"/>
      <c r="Z1197" s="2"/>
    </row>
    <row r="1198" spans="1:26" ht="13" x14ac:dyDescent="0.15">
      <c r="A1198" s="11" t="s">
        <v>3717</v>
      </c>
      <c r="B1198" s="37">
        <v>9.9584362024182096E-4</v>
      </c>
      <c r="C1198" s="41">
        <v>0.97155093710640805</v>
      </c>
      <c r="D1198" s="41">
        <v>0.98168181236299201</v>
      </c>
      <c r="E1198" s="17" t="s">
        <v>53941</v>
      </c>
      <c r="F1198" s="2"/>
      <c r="G1198" s="2"/>
      <c r="H1198" s="2"/>
      <c r="I1198" s="2"/>
      <c r="J1198" s="2"/>
      <c r="K1198" s="2"/>
      <c r="L1198" s="2"/>
      <c r="M1198" s="2"/>
      <c r="N1198" s="2"/>
      <c r="O1198" s="2"/>
      <c r="P1198" s="2"/>
      <c r="Q1198" s="2"/>
      <c r="R1198" s="2"/>
      <c r="S1198" s="2"/>
      <c r="T1198" s="2"/>
      <c r="U1198" s="2"/>
      <c r="V1198" s="2"/>
      <c r="W1198" s="2"/>
      <c r="X1198" s="2"/>
      <c r="Y1198" s="2"/>
      <c r="Z1198" s="2"/>
    </row>
    <row r="1199" spans="1:26" ht="13" x14ac:dyDescent="0.15">
      <c r="A1199" s="11" t="s">
        <v>3720</v>
      </c>
      <c r="B1199" s="37">
        <v>0.20273104783111301</v>
      </c>
      <c r="C1199" s="41">
        <v>2.1922240884432799E-13</v>
      </c>
      <c r="D1199" s="41">
        <v>2.75878589831369E-12</v>
      </c>
      <c r="E1199" s="17" t="s">
        <v>53942</v>
      </c>
      <c r="F1199" s="2"/>
      <c r="G1199" s="2"/>
      <c r="H1199" s="2"/>
      <c r="I1199" s="2"/>
      <c r="J1199" s="2"/>
      <c r="K1199" s="2"/>
      <c r="L1199" s="2"/>
      <c r="M1199" s="2"/>
      <c r="N1199" s="2"/>
      <c r="O1199" s="2"/>
      <c r="P1199" s="2"/>
      <c r="Q1199" s="2"/>
      <c r="R1199" s="2"/>
      <c r="S1199" s="2"/>
      <c r="T1199" s="2"/>
      <c r="U1199" s="2"/>
      <c r="V1199" s="2"/>
      <c r="W1199" s="2"/>
      <c r="X1199" s="2"/>
      <c r="Y1199" s="2"/>
      <c r="Z1199" s="2"/>
    </row>
    <row r="1200" spans="1:26" ht="13" x14ac:dyDescent="0.15">
      <c r="A1200" s="11" t="s">
        <v>3723</v>
      </c>
      <c r="B1200" s="37">
        <v>-2.5437835628050499E-2</v>
      </c>
      <c r="C1200" s="41">
        <v>0.362228214963291</v>
      </c>
      <c r="D1200" s="41">
        <v>0.48977354677790802</v>
      </c>
      <c r="E1200" s="17" t="s">
        <v>53941</v>
      </c>
      <c r="F1200" s="2"/>
      <c r="G1200" s="2"/>
      <c r="H1200" s="2"/>
      <c r="I1200" s="2"/>
      <c r="J1200" s="2"/>
      <c r="K1200" s="2"/>
      <c r="L1200" s="2"/>
      <c r="M1200" s="2"/>
      <c r="N1200" s="2"/>
      <c r="O1200" s="2"/>
      <c r="P1200" s="2"/>
      <c r="Q1200" s="2"/>
      <c r="R1200" s="2"/>
      <c r="S1200" s="2"/>
      <c r="T1200" s="2"/>
      <c r="U1200" s="2"/>
      <c r="V1200" s="2"/>
      <c r="W1200" s="2"/>
      <c r="X1200" s="2"/>
      <c r="Y1200" s="2"/>
      <c r="Z1200" s="2"/>
    </row>
    <row r="1201" spans="1:26" ht="13" x14ac:dyDescent="0.15">
      <c r="A1201" s="11" t="s">
        <v>3725</v>
      </c>
      <c r="B1201" s="37">
        <v>-3.8225025233909797E-2</v>
      </c>
      <c r="C1201" s="41">
        <v>0.170869437214346</v>
      </c>
      <c r="D1201" s="41">
        <v>0.27083830642426598</v>
      </c>
      <c r="E1201" s="17" t="s">
        <v>53941</v>
      </c>
      <c r="F1201" s="2"/>
      <c r="G1201" s="2"/>
      <c r="H1201" s="2"/>
      <c r="I1201" s="2"/>
      <c r="J1201" s="2"/>
      <c r="K1201" s="2"/>
      <c r="L1201" s="2"/>
      <c r="M1201" s="2"/>
      <c r="N1201" s="2"/>
      <c r="O1201" s="2"/>
      <c r="P1201" s="2"/>
      <c r="Q1201" s="2"/>
      <c r="R1201" s="2"/>
      <c r="S1201" s="2"/>
      <c r="T1201" s="2"/>
      <c r="U1201" s="2"/>
      <c r="V1201" s="2"/>
      <c r="W1201" s="2"/>
      <c r="X1201" s="2"/>
      <c r="Y1201" s="2"/>
      <c r="Z1201" s="2"/>
    </row>
    <row r="1202" spans="1:26" ht="13" x14ac:dyDescent="0.15">
      <c r="A1202" s="11" t="s">
        <v>3728</v>
      </c>
      <c r="B1202" s="37">
        <v>-9.3869558471172093E-2</v>
      </c>
      <c r="C1202" s="41">
        <v>7.5414346872045598E-4</v>
      </c>
      <c r="D1202" s="41">
        <v>2.4695419014998999E-3</v>
      </c>
      <c r="E1202" s="17" t="s">
        <v>53942</v>
      </c>
      <c r="F1202" s="2"/>
      <c r="G1202" s="2"/>
      <c r="H1202" s="2"/>
      <c r="I1202" s="2"/>
      <c r="J1202" s="2"/>
      <c r="K1202" s="2"/>
      <c r="L1202" s="2"/>
      <c r="M1202" s="2"/>
      <c r="N1202" s="2"/>
      <c r="O1202" s="2"/>
      <c r="P1202" s="2"/>
      <c r="Q1202" s="2"/>
      <c r="R1202" s="2"/>
      <c r="S1202" s="2"/>
      <c r="T1202" s="2"/>
      <c r="U1202" s="2"/>
      <c r="V1202" s="2"/>
      <c r="W1202" s="2"/>
      <c r="X1202" s="2"/>
      <c r="Y1202" s="2"/>
      <c r="Z1202" s="2"/>
    </row>
    <row r="1203" spans="1:26" ht="13" x14ac:dyDescent="0.15">
      <c r="A1203" s="11" t="s">
        <v>3731</v>
      </c>
      <c r="B1203" s="37">
        <v>3.84133776316056E-2</v>
      </c>
      <c r="C1203" s="41">
        <v>0.16876956494475501</v>
      </c>
      <c r="D1203" s="41">
        <v>0.26809460398601298</v>
      </c>
      <c r="E1203" s="17" t="s">
        <v>53941</v>
      </c>
      <c r="F1203" s="2"/>
      <c r="G1203" s="2"/>
      <c r="H1203" s="2"/>
      <c r="I1203" s="2"/>
      <c r="J1203" s="2"/>
      <c r="K1203" s="2"/>
      <c r="L1203" s="2"/>
      <c r="M1203" s="2"/>
      <c r="N1203" s="2"/>
      <c r="O1203" s="2"/>
      <c r="P1203" s="2"/>
      <c r="Q1203" s="2"/>
      <c r="R1203" s="2"/>
      <c r="S1203" s="2"/>
      <c r="T1203" s="2"/>
      <c r="U1203" s="2"/>
      <c r="V1203" s="2"/>
      <c r="W1203" s="2"/>
      <c r="X1203" s="2"/>
      <c r="Y1203" s="2"/>
      <c r="Z1203" s="2"/>
    </row>
    <row r="1204" spans="1:26" ht="13" x14ac:dyDescent="0.15">
      <c r="A1204" s="11" t="s">
        <v>3734</v>
      </c>
      <c r="B1204" s="37">
        <v>3.8043117421704097E-2</v>
      </c>
      <c r="C1204" s="41">
        <v>0.17291595666214801</v>
      </c>
      <c r="D1204" s="41">
        <v>0.27318841631351398</v>
      </c>
      <c r="E1204" s="17" t="s">
        <v>53941</v>
      </c>
      <c r="F1204" s="2"/>
      <c r="G1204" s="2"/>
      <c r="H1204" s="2"/>
      <c r="I1204" s="2"/>
      <c r="J1204" s="2"/>
      <c r="K1204" s="2"/>
      <c r="L1204" s="2"/>
      <c r="M1204" s="2"/>
      <c r="N1204" s="2"/>
      <c r="O1204" s="2"/>
      <c r="P1204" s="2"/>
      <c r="Q1204" s="2"/>
      <c r="R1204" s="2"/>
      <c r="S1204" s="2"/>
      <c r="T1204" s="2"/>
      <c r="U1204" s="2"/>
      <c r="V1204" s="2"/>
      <c r="W1204" s="2"/>
      <c r="X1204" s="2"/>
      <c r="Y1204" s="2"/>
      <c r="Z1204" s="2"/>
    </row>
    <row r="1205" spans="1:26" ht="13" x14ac:dyDescent="0.15">
      <c r="A1205" s="11" t="s">
        <v>3737</v>
      </c>
      <c r="B1205" s="37">
        <v>0.100483044452012</v>
      </c>
      <c r="C1205" s="41">
        <v>3.0900216327100198E-4</v>
      </c>
      <c r="D1205" s="41">
        <v>1.1048822738361601E-3</v>
      </c>
      <c r="E1205" s="17" t="s">
        <v>53942</v>
      </c>
      <c r="F1205" s="2"/>
      <c r="G1205" s="2"/>
      <c r="H1205" s="2"/>
      <c r="I1205" s="2"/>
      <c r="J1205" s="2"/>
      <c r="K1205" s="2"/>
      <c r="L1205" s="2"/>
      <c r="M1205" s="2"/>
      <c r="N1205" s="2"/>
      <c r="O1205" s="2"/>
      <c r="P1205" s="2"/>
      <c r="Q1205" s="2"/>
      <c r="R1205" s="2"/>
      <c r="S1205" s="2"/>
      <c r="T1205" s="2"/>
      <c r="U1205" s="2"/>
      <c r="V1205" s="2"/>
      <c r="W1205" s="2"/>
      <c r="X1205" s="2"/>
      <c r="Y1205" s="2"/>
      <c r="Z1205" s="2"/>
    </row>
    <row r="1206" spans="1:26" ht="13" x14ac:dyDescent="0.15">
      <c r="A1206" s="11" t="s">
        <v>3740</v>
      </c>
      <c r="B1206" s="37">
        <v>2.32310757654722E-2</v>
      </c>
      <c r="C1206" s="41">
        <v>0.40537292377360001</v>
      </c>
      <c r="D1206" s="41">
        <v>0.53105862524103398</v>
      </c>
      <c r="E1206" s="17" t="s">
        <v>53941</v>
      </c>
      <c r="F1206" s="2"/>
      <c r="G1206" s="2"/>
      <c r="H1206" s="2"/>
      <c r="I1206" s="2"/>
      <c r="J1206" s="2"/>
      <c r="K1206" s="2"/>
      <c r="L1206" s="2"/>
      <c r="M1206" s="2"/>
      <c r="N1206" s="2"/>
      <c r="O1206" s="2"/>
      <c r="P1206" s="2"/>
      <c r="Q1206" s="2"/>
      <c r="R1206" s="2"/>
      <c r="S1206" s="2"/>
      <c r="T1206" s="2"/>
      <c r="U1206" s="2"/>
      <c r="V1206" s="2"/>
      <c r="W1206" s="2"/>
      <c r="X1206" s="2"/>
      <c r="Y1206" s="2"/>
      <c r="Z1206" s="2"/>
    </row>
    <row r="1207" spans="1:26" ht="13" x14ac:dyDescent="0.15">
      <c r="A1207" s="11" t="s">
        <v>3743</v>
      </c>
      <c r="B1207" s="37">
        <v>1.3653832325263199E-2</v>
      </c>
      <c r="C1207" s="41">
        <v>0.624845958829925</v>
      </c>
      <c r="D1207" s="41">
        <v>0.72686162557766798</v>
      </c>
      <c r="E1207" s="17" t="s">
        <v>53941</v>
      </c>
      <c r="F1207" s="2"/>
      <c r="G1207" s="2"/>
      <c r="H1207" s="2"/>
      <c r="I1207" s="2"/>
      <c r="J1207" s="2"/>
      <c r="K1207" s="2"/>
      <c r="L1207" s="2"/>
      <c r="M1207" s="2"/>
      <c r="N1207" s="2"/>
      <c r="O1207" s="2"/>
      <c r="P1207" s="2"/>
      <c r="Q1207" s="2"/>
      <c r="R1207" s="2"/>
      <c r="S1207" s="2"/>
      <c r="T1207" s="2"/>
      <c r="U1207" s="2"/>
      <c r="V1207" s="2"/>
      <c r="W1207" s="2"/>
      <c r="X1207" s="2"/>
      <c r="Y1207" s="2"/>
      <c r="Z1207" s="2"/>
    </row>
    <row r="1208" spans="1:26" ht="13" x14ac:dyDescent="0.15">
      <c r="A1208" s="11" t="s">
        <v>3745</v>
      </c>
      <c r="B1208" s="37">
        <v>5.2273984556917202E-2</v>
      </c>
      <c r="C1208" s="41">
        <v>6.1024577916011499E-2</v>
      </c>
      <c r="D1208" s="41">
        <v>0.11795109574590699</v>
      </c>
      <c r="E1208" s="17" t="s">
        <v>53941</v>
      </c>
      <c r="F1208" s="2"/>
      <c r="G1208" s="2"/>
      <c r="H1208" s="2"/>
      <c r="I1208" s="2"/>
      <c r="J1208" s="2"/>
      <c r="K1208" s="2"/>
      <c r="L1208" s="2"/>
      <c r="M1208" s="2"/>
      <c r="N1208" s="2"/>
      <c r="O1208" s="2"/>
      <c r="P1208" s="2"/>
      <c r="Q1208" s="2"/>
      <c r="R1208" s="2"/>
      <c r="S1208" s="2"/>
      <c r="T1208" s="2"/>
      <c r="U1208" s="2"/>
      <c r="V1208" s="2"/>
      <c r="W1208" s="2"/>
      <c r="X1208" s="2"/>
      <c r="Y1208" s="2"/>
      <c r="Z1208" s="2"/>
    </row>
    <row r="1209" spans="1:26" ht="13" x14ac:dyDescent="0.15">
      <c r="A1209" s="11" t="s">
        <v>3747</v>
      </c>
      <c r="B1209" s="37">
        <v>3.1463281053786103E-2</v>
      </c>
      <c r="C1209" s="41">
        <v>0.25972456469983102</v>
      </c>
      <c r="D1209" s="41">
        <v>0.37883557931882</v>
      </c>
      <c r="E1209" s="17" t="s">
        <v>53941</v>
      </c>
      <c r="F1209" s="2"/>
      <c r="G1209" s="2"/>
      <c r="H1209" s="2"/>
      <c r="I1209" s="2"/>
      <c r="J1209" s="2"/>
      <c r="K1209" s="2"/>
      <c r="L1209" s="2"/>
      <c r="M1209" s="2"/>
      <c r="N1209" s="2"/>
      <c r="O1209" s="2"/>
      <c r="P1209" s="2"/>
      <c r="Q1209" s="2"/>
      <c r="R1209" s="2"/>
      <c r="S1209" s="2"/>
      <c r="T1209" s="2"/>
      <c r="U1209" s="2"/>
      <c r="V1209" s="2"/>
      <c r="W1209" s="2"/>
      <c r="X1209" s="2"/>
      <c r="Y1209" s="2"/>
      <c r="Z1209" s="2"/>
    </row>
    <row r="1210" spans="1:26" ht="13" x14ac:dyDescent="0.15">
      <c r="A1210" s="11" t="s">
        <v>53992</v>
      </c>
      <c r="B1210" s="37">
        <v>4.2066978818690197E-2</v>
      </c>
      <c r="C1210" s="41">
        <v>0.13176702132686699</v>
      </c>
      <c r="D1210" s="41">
        <v>0.219480247068888</v>
      </c>
      <c r="E1210" s="17" t="s">
        <v>53941</v>
      </c>
      <c r="F1210" s="2"/>
      <c r="G1210" s="2"/>
      <c r="H1210" s="2"/>
      <c r="I1210" s="2"/>
      <c r="J1210" s="2"/>
      <c r="K1210" s="2"/>
      <c r="L1210" s="2"/>
      <c r="M1210" s="2"/>
      <c r="N1210" s="2"/>
      <c r="O1210" s="2"/>
      <c r="P1210" s="2"/>
      <c r="Q1210" s="2"/>
      <c r="R1210" s="2"/>
      <c r="S1210" s="2"/>
      <c r="T1210" s="2"/>
      <c r="U1210" s="2"/>
      <c r="V1210" s="2"/>
      <c r="W1210" s="2"/>
      <c r="X1210" s="2"/>
      <c r="Y1210" s="2"/>
      <c r="Z1210" s="2"/>
    </row>
    <row r="1211" spans="1:26" ht="13" x14ac:dyDescent="0.15">
      <c r="A1211" s="11" t="s">
        <v>3749</v>
      </c>
      <c r="B1211" s="37">
        <v>0.26411434658820998</v>
      </c>
      <c r="C1211" s="41">
        <v>5.9749590035228398E-22</v>
      </c>
      <c r="D1211" s="41">
        <v>1.8676565401334199E-20</v>
      </c>
      <c r="E1211" s="17" t="s">
        <v>53942</v>
      </c>
      <c r="F1211" s="2"/>
      <c r="G1211" s="2"/>
      <c r="H1211" s="2"/>
      <c r="I1211" s="2"/>
      <c r="J1211" s="2"/>
      <c r="K1211" s="2"/>
      <c r="L1211" s="2"/>
      <c r="M1211" s="2"/>
      <c r="N1211" s="2"/>
      <c r="O1211" s="2"/>
      <c r="P1211" s="2"/>
      <c r="Q1211" s="2"/>
      <c r="R1211" s="2"/>
      <c r="S1211" s="2"/>
      <c r="T1211" s="2"/>
      <c r="U1211" s="2"/>
      <c r="V1211" s="2"/>
      <c r="W1211" s="2"/>
      <c r="X1211" s="2"/>
      <c r="Y1211" s="2"/>
      <c r="Z1211" s="2"/>
    </row>
    <row r="1212" spans="1:26" ht="13" x14ac:dyDescent="0.15">
      <c r="A1212" s="11" t="s">
        <v>3752</v>
      </c>
      <c r="B1212" s="37">
        <v>6.6598751518877402E-3</v>
      </c>
      <c r="C1212" s="41">
        <v>0.81148853519740305</v>
      </c>
      <c r="D1212" s="41">
        <v>0.86570176830996703</v>
      </c>
      <c r="E1212" s="17" t="s">
        <v>53941</v>
      </c>
      <c r="F1212" s="2"/>
      <c r="G1212" s="2"/>
      <c r="H1212" s="2"/>
      <c r="I1212" s="2"/>
      <c r="J1212" s="2"/>
      <c r="K1212" s="2"/>
      <c r="L1212" s="2"/>
      <c r="M1212" s="2"/>
      <c r="N1212" s="2"/>
      <c r="O1212" s="2"/>
      <c r="P1212" s="2"/>
      <c r="Q1212" s="2"/>
      <c r="R1212" s="2"/>
      <c r="S1212" s="2"/>
      <c r="T1212" s="2"/>
      <c r="U1212" s="2"/>
      <c r="V1212" s="2"/>
      <c r="W1212" s="2"/>
      <c r="X1212" s="2"/>
      <c r="Y1212" s="2"/>
      <c r="Z1212" s="2"/>
    </row>
    <row r="1213" spans="1:26" ht="13" x14ac:dyDescent="0.15">
      <c r="A1213" s="11" t="s">
        <v>3755</v>
      </c>
      <c r="B1213" s="37">
        <v>-9.3574956077829605E-2</v>
      </c>
      <c r="C1213" s="41">
        <v>7.8372791221879097E-4</v>
      </c>
      <c r="D1213" s="41">
        <v>2.5455832858324299E-3</v>
      </c>
      <c r="E1213" s="17" t="s">
        <v>53942</v>
      </c>
      <c r="F1213" s="2"/>
      <c r="G1213" s="2"/>
      <c r="H1213" s="2"/>
      <c r="I1213" s="2"/>
      <c r="J1213" s="2"/>
      <c r="K1213" s="2"/>
      <c r="L1213" s="2"/>
      <c r="M1213" s="2"/>
      <c r="N1213" s="2"/>
      <c r="O1213" s="2"/>
      <c r="P1213" s="2"/>
      <c r="Q1213" s="2"/>
      <c r="R1213" s="2"/>
      <c r="S1213" s="2"/>
      <c r="T1213" s="2"/>
      <c r="U1213" s="2"/>
      <c r="V1213" s="2"/>
      <c r="W1213" s="2"/>
      <c r="X1213" s="2"/>
      <c r="Y1213" s="2"/>
      <c r="Z1213" s="2"/>
    </row>
    <row r="1214" spans="1:26" ht="13" x14ac:dyDescent="0.15">
      <c r="A1214" s="11" t="s">
        <v>3758</v>
      </c>
      <c r="B1214" s="37">
        <v>-9.95329043051431E-3</v>
      </c>
      <c r="C1214" s="41">
        <v>0.72149896989027495</v>
      </c>
      <c r="D1214" s="41">
        <v>0.805142996342046</v>
      </c>
      <c r="E1214" s="17" t="s">
        <v>53941</v>
      </c>
      <c r="F1214" s="2"/>
      <c r="G1214" s="2"/>
      <c r="H1214" s="2"/>
      <c r="I1214" s="2"/>
      <c r="J1214" s="2"/>
      <c r="K1214" s="2"/>
      <c r="L1214" s="2"/>
      <c r="M1214" s="2"/>
      <c r="N1214" s="2"/>
      <c r="O1214" s="2"/>
      <c r="P1214" s="2"/>
      <c r="Q1214" s="2"/>
      <c r="R1214" s="2"/>
      <c r="S1214" s="2"/>
      <c r="T1214" s="2"/>
      <c r="U1214" s="2"/>
      <c r="V1214" s="2"/>
      <c r="W1214" s="2"/>
      <c r="X1214" s="2"/>
      <c r="Y1214" s="2"/>
      <c r="Z1214" s="2"/>
    </row>
    <row r="1215" spans="1:26" ht="13" x14ac:dyDescent="0.15">
      <c r="A1215" s="11" t="s">
        <v>3761</v>
      </c>
      <c r="B1215" s="37">
        <v>0.10220124978598601</v>
      </c>
      <c r="C1215" s="41">
        <v>2.42887857953022E-4</v>
      </c>
      <c r="D1215" s="41">
        <v>8.8591593860656999E-4</v>
      </c>
      <c r="E1215" s="17" t="s">
        <v>53942</v>
      </c>
      <c r="F1215" s="2"/>
      <c r="G1215" s="2"/>
      <c r="H1215" s="2"/>
      <c r="I1215" s="2"/>
      <c r="J1215" s="2"/>
      <c r="K1215" s="2"/>
      <c r="L1215" s="2"/>
      <c r="M1215" s="2"/>
      <c r="N1215" s="2"/>
      <c r="O1215" s="2"/>
      <c r="P1215" s="2"/>
      <c r="Q1215" s="2"/>
      <c r="R1215" s="2"/>
      <c r="S1215" s="2"/>
      <c r="T1215" s="2"/>
      <c r="U1215" s="2"/>
      <c r="V1215" s="2"/>
      <c r="W1215" s="2"/>
      <c r="X1215" s="2"/>
      <c r="Y1215" s="2"/>
      <c r="Z1215" s="2"/>
    </row>
    <row r="1216" spans="1:26" ht="13" x14ac:dyDescent="0.15">
      <c r="A1216" s="11" t="s">
        <v>3763</v>
      </c>
      <c r="B1216" s="37">
        <v>-3.4068167824496703E-2</v>
      </c>
      <c r="C1216" s="41">
        <v>0.22231182243382699</v>
      </c>
      <c r="D1216" s="41">
        <v>0.332531820019491</v>
      </c>
      <c r="E1216" s="17" t="s">
        <v>53941</v>
      </c>
      <c r="F1216" s="2"/>
      <c r="G1216" s="2"/>
      <c r="H1216" s="2"/>
      <c r="I1216" s="2"/>
      <c r="J1216" s="2"/>
      <c r="K1216" s="2"/>
      <c r="L1216" s="2"/>
      <c r="M1216" s="2"/>
      <c r="N1216" s="2"/>
      <c r="O1216" s="2"/>
      <c r="P1216" s="2"/>
      <c r="Q1216" s="2"/>
      <c r="R1216" s="2"/>
      <c r="S1216" s="2"/>
      <c r="T1216" s="2"/>
      <c r="U1216" s="2"/>
      <c r="V1216" s="2"/>
      <c r="W1216" s="2"/>
      <c r="X1216" s="2"/>
      <c r="Y1216" s="2"/>
      <c r="Z1216" s="2"/>
    </row>
    <row r="1217" spans="1:26" ht="13" x14ac:dyDescent="0.15">
      <c r="A1217" s="11" t="s">
        <v>3766</v>
      </c>
      <c r="B1217" s="37">
        <v>-2.518626438333E-2</v>
      </c>
      <c r="C1217" s="41">
        <v>0.36699638469462398</v>
      </c>
      <c r="D1217" s="41">
        <v>0.49437372118038603</v>
      </c>
      <c r="E1217" s="17" t="s">
        <v>53941</v>
      </c>
      <c r="F1217" s="2"/>
      <c r="G1217" s="2"/>
      <c r="H1217" s="2"/>
      <c r="I1217" s="2"/>
      <c r="J1217" s="2"/>
      <c r="K1217" s="2"/>
      <c r="L1217" s="2"/>
      <c r="M1217" s="2"/>
      <c r="N1217" s="2"/>
      <c r="O1217" s="2"/>
      <c r="P1217" s="2"/>
      <c r="Q1217" s="2"/>
      <c r="R1217" s="2"/>
      <c r="S1217" s="2"/>
      <c r="T1217" s="2"/>
      <c r="U1217" s="2"/>
      <c r="V1217" s="2"/>
      <c r="W1217" s="2"/>
      <c r="X1217" s="2"/>
      <c r="Y1217" s="2"/>
      <c r="Z1217" s="2"/>
    </row>
    <row r="1218" spans="1:26" ht="13" x14ac:dyDescent="0.15">
      <c r="A1218" s="11" t="s">
        <v>3769</v>
      </c>
      <c r="B1218" s="37">
        <v>6.5204872853766693E-2</v>
      </c>
      <c r="C1218" s="41">
        <v>1.9407720948818399E-2</v>
      </c>
      <c r="D1218" s="41">
        <v>4.4042345666053903E-2</v>
      </c>
      <c r="E1218" s="17" t="s">
        <v>53942</v>
      </c>
      <c r="F1218" s="2"/>
      <c r="G1218" s="2"/>
      <c r="H1218" s="2"/>
      <c r="I1218" s="2"/>
      <c r="J1218" s="2"/>
      <c r="K1218" s="2"/>
      <c r="L1218" s="2"/>
      <c r="M1218" s="2"/>
      <c r="N1218" s="2"/>
      <c r="O1218" s="2"/>
      <c r="P1218" s="2"/>
      <c r="Q1218" s="2"/>
      <c r="R1218" s="2"/>
      <c r="S1218" s="2"/>
      <c r="T1218" s="2"/>
      <c r="U1218" s="2"/>
      <c r="V1218" s="2"/>
      <c r="W1218" s="2"/>
      <c r="X1218" s="2"/>
      <c r="Y1218" s="2"/>
      <c r="Z1218" s="2"/>
    </row>
    <row r="1219" spans="1:26" ht="13" x14ac:dyDescent="0.15">
      <c r="A1219" s="11" t="s">
        <v>3772</v>
      </c>
      <c r="B1219" s="37">
        <v>8.6588868704058103E-2</v>
      </c>
      <c r="C1219" s="41">
        <v>1.89151189591301E-3</v>
      </c>
      <c r="D1219" s="41">
        <v>5.6280707076961298E-3</v>
      </c>
      <c r="E1219" s="17" t="s">
        <v>53942</v>
      </c>
      <c r="F1219" s="2"/>
      <c r="G1219" s="2"/>
      <c r="H1219" s="2"/>
      <c r="I1219" s="2"/>
      <c r="J1219" s="2"/>
      <c r="K1219" s="2"/>
      <c r="L1219" s="2"/>
      <c r="M1219" s="2"/>
      <c r="N1219" s="2"/>
      <c r="O1219" s="2"/>
      <c r="P1219" s="2"/>
      <c r="Q1219" s="2"/>
      <c r="R1219" s="2"/>
      <c r="S1219" s="2"/>
      <c r="T1219" s="2"/>
      <c r="U1219" s="2"/>
      <c r="V1219" s="2"/>
      <c r="W1219" s="2"/>
      <c r="X1219" s="2"/>
      <c r="Y1219" s="2"/>
      <c r="Z1219" s="2"/>
    </row>
    <row r="1220" spans="1:26" ht="13" x14ac:dyDescent="0.15">
      <c r="A1220" s="11" t="s">
        <v>3775</v>
      </c>
      <c r="B1220" s="37">
        <v>4.4863221569475503E-2</v>
      </c>
      <c r="C1220" s="41">
        <v>0.107955355322445</v>
      </c>
      <c r="D1220" s="41">
        <v>0.18747085897392399</v>
      </c>
      <c r="E1220" s="17" t="s">
        <v>53941</v>
      </c>
      <c r="F1220" s="2"/>
      <c r="G1220" s="2"/>
      <c r="H1220" s="2"/>
      <c r="I1220" s="2"/>
      <c r="J1220" s="2"/>
      <c r="K1220" s="2"/>
      <c r="L1220" s="2"/>
      <c r="M1220" s="2"/>
      <c r="N1220" s="2"/>
      <c r="O1220" s="2"/>
      <c r="P1220" s="2"/>
      <c r="Q1220" s="2"/>
      <c r="R1220" s="2"/>
      <c r="S1220" s="2"/>
      <c r="T1220" s="2"/>
      <c r="U1220" s="2"/>
      <c r="V1220" s="2"/>
      <c r="W1220" s="2"/>
      <c r="X1220" s="2"/>
      <c r="Y1220" s="2"/>
      <c r="Z1220" s="2"/>
    </row>
    <row r="1221" spans="1:26" ht="13" x14ac:dyDescent="0.15">
      <c r="A1221" s="11" t="s">
        <v>3778</v>
      </c>
      <c r="B1221" s="37">
        <v>-2.7591856668449401E-2</v>
      </c>
      <c r="C1221" s="41">
        <v>0.32300181999863398</v>
      </c>
      <c r="D1221" s="41">
        <v>0.44991197447821202</v>
      </c>
      <c r="E1221" s="17" t="s">
        <v>53941</v>
      </c>
      <c r="F1221" s="2"/>
      <c r="G1221" s="2"/>
      <c r="H1221" s="2"/>
      <c r="I1221" s="2"/>
      <c r="J1221" s="2"/>
      <c r="K1221" s="2"/>
      <c r="L1221" s="2"/>
      <c r="M1221" s="2"/>
      <c r="N1221" s="2"/>
      <c r="O1221" s="2"/>
      <c r="P1221" s="2"/>
      <c r="Q1221" s="2"/>
      <c r="R1221" s="2"/>
      <c r="S1221" s="2"/>
      <c r="T1221" s="2"/>
      <c r="U1221" s="2"/>
      <c r="V1221" s="2"/>
      <c r="W1221" s="2"/>
      <c r="X1221" s="2"/>
      <c r="Y1221" s="2"/>
      <c r="Z1221" s="2"/>
    </row>
    <row r="1222" spans="1:26" ht="13" x14ac:dyDescent="0.15">
      <c r="A1222" s="11" t="s">
        <v>3781</v>
      </c>
      <c r="B1222" s="37">
        <v>-0.12365093420462001</v>
      </c>
      <c r="C1222" s="41">
        <v>8.7786627929842701E-6</v>
      </c>
      <c r="D1222" s="41">
        <v>4.2703974125309301E-5</v>
      </c>
      <c r="E1222" s="17" t="s">
        <v>53942</v>
      </c>
      <c r="F1222" s="2"/>
      <c r="G1222" s="2"/>
      <c r="H1222" s="2"/>
      <c r="I1222" s="2"/>
      <c r="J1222" s="2"/>
      <c r="K1222" s="2"/>
      <c r="L1222" s="2"/>
      <c r="M1222" s="2"/>
      <c r="N1222" s="2"/>
      <c r="O1222" s="2"/>
      <c r="P1222" s="2"/>
      <c r="Q1222" s="2"/>
      <c r="R1222" s="2"/>
      <c r="S1222" s="2"/>
      <c r="T1222" s="2"/>
      <c r="U1222" s="2"/>
      <c r="V1222" s="2"/>
      <c r="W1222" s="2"/>
      <c r="X1222" s="2"/>
      <c r="Y1222" s="2"/>
      <c r="Z1222" s="2"/>
    </row>
    <row r="1223" spans="1:26" ht="13" x14ac:dyDescent="0.15">
      <c r="A1223" s="11" t="s">
        <v>3784</v>
      </c>
      <c r="B1223" s="37">
        <v>-1.28063041473599E-2</v>
      </c>
      <c r="C1223" s="41">
        <v>0.64649392438807596</v>
      </c>
      <c r="D1223" s="41">
        <v>0.74636927648774298</v>
      </c>
      <c r="E1223" s="17" t="s">
        <v>53941</v>
      </c>
      <c r="F1223" s="2"/>
      <c r="G1223" s="2"/>
      <c r="H1223" s="2"/>
      <c r="I1223" s="2"/>
      <c r="J1223" s="2"/>
      <c r="K1223" s="2"/>
      <c r="L1223" s="2"/>
      <c r="M1223" s="2"/>
      <c r="N1223" s="2"/>
      <c r="O1223" s="2"/>
      <c r="P1223" s="2"/>
      <c r="Q1223" s="2"/>
      <c r="R1223" s="2"/>
      <c r="S1223" s="2"/>
      <c r="T1223" s="2"/>
      <c r="U1223" s="2"/>
      <c r="V1223" s="2"/>
      <c r="W1223" s="2"/>
      <c r="X1223" s="2"/>
      <c r="Y1223" s="2"/>
      <c r="Z1223" s="2"/>
    </row>
    <row r="1224" spans="1:26" ht="13" x14ac:dyDescent="0.15">
      <c r="A1224" s="11" t="s">
        <v>3787</v>
      </c>
      <c r="B1224" s="37">
        <v>-3.4063573789048798E-2</v>
      </c>
      <c r="C1224" s="41">
        <v>0.22237422019879299</v>
      </c>
      <c r="D1224" s="41">
        <v>0.332531820019491</v>
      </c>
      <c r="E1224" s="17" t="s">
        <v>53941</v>
      </c>
      <c r="F1224" s="2"/>
      <c r="G1224" s="2"/>
      <c r="H1224" s="2"/>
      <c r="I1224" s="2"/>
      <c r="J1224" s="2"/>
      <c r="K1224" s="2"/>
      <c r="L1224" s="2"/>
      <c r="M1224" s="2"/>
      <c r="N1224" s="2"/>
      <c r="O1224" s="2"/>
      <c r="P1224" s="2"/>
      <c r="Q1224" s="2"/>
      <c r="R1224" s="2"/>
      <c r="S1224" s="2"/>
      <c r="T1224" s="2"/>
      <c r="U1224" s="2"/>
      <c r="V1224" s="2"/>
      <c r="W1224" s="2"/>
      <c r="X1224" s="2"/>
      <c r="Y1224" s="2"/>
      <c r="Z1224" s="2"/>
    </row>
    <row r="1225" spans="1:26" ht="13" x14ac:dyDescent="0.15">
      <c r="A1225" s="11" t="s">
        <v>3790</v>
      </c>
      <c r="B1225" s="37">
        <v>-0.122688813638042</v>
      </c>
      <c r="C1225" s="41">
        <v>1.03177664241711E-5</v>
      </c>
      <c r="D1225" s="41">
        <v>4.9658521515008998E-5</v>
      </c>
      <c r="E1225" s="17" t="s">
        <v>53942</v>
      </c>
      <c r="F1225" s="2"/>
      <c r="G1225" s="2"/>
      <c r="H1225" s="2"/>
      <c r="I1225" s="2"/>
      <c r="J1225" s="2"/>
      <c r="K1225" s="2"/>
      <c r="L1225" s="2"/>
      <c r="M1225" s="2"/>
      <c r="N1225" s="2"/>
      <c r="O1225" s="2"/>
      <c r="P1225" s="2"/>
      <c r="Q1225" s="2"/>
      <c r="R1225" s="2"/>
      <c r="S1225" s="2"/>
      <c r="T1225" s="2"/>
      <c r="U1225" s="2"/>
      <c r="V1225" s="2"/>
      <c r="W1225" s="2"/>
      <c r="X1225" s="2"/>
      <c r="Y1225" s="2"/>
      <c r="Z1225" s="2"/>
    </row>
    <row r="1226" spans="1:26" ht="13" x14ac:dyDescent="0.15">
      <c r="A1226" s="11" t="s">
        <v>3793</v>
      </c>
      <c r="B1226" s="37">
        <v>-4.29776709106377E-2</v>
      </c>
      <c r="C1226" s="41">
        <v>0.123602216820752</v>
      </c>
      <c r="D1226" s="41">
        <v>0.20880650428220199</v>
      </c>
      <c r="E1226" s="17" t="s">
        <v>53941</v>
      </c>
      <c r="F1226" s="2"/>
      <c r="G1226" s="2"/>
      <c r="H1226" s="2"/>
      <c r="I1226" s="2"/>
      <c r="J1226" s="2"/>
      <c r="K1226" s="2"/>
      <c r="L1226" s="2"/>
      <c r="M1226" s="2"/>
      <c r="N1226" s="2"/>
      <c r="O1226" s="2"/>
      <c r="P1226" s="2"/>
      <c r="Q1226" s="2"/>
      <c r="R1226" s="2"/>
      <c r="S1226" s="2"/>
      <c r="T1226" s="2"/>
      <c r="U1226" s="2"/>
      <c r="V1226" s="2"/>
      <c r="W1226" s="2"/>
      <c r="X1226" s="2"/>
      <c r="Y1226" s="2"/>
      <c r="Z1226" s="2"/>
    </row>
    <row r="1227" spans="1:26" ht="13" x14ac:dyDescent="0.15">
      <c r="A1227" s="11" t="s">
        <v>3795</v>
      </c>
      <c r="B1227" s="37">
        <v>2.6092912983916201E-2</v>
      </c>
      <c r="C1227" s="41">
        <v>0.34999510063026201</v>
      </c>
      <c r="D1227" s="41">
        <v>0.47811830711098302</v>
      </c>
      <c r="E1227" s="17" t="s">
        <v>53941</v>
      </c>
      <c r="F1227" s="2"/>
      <c r="G1227" s="2"/>
      <c r="H1227" s="2"/>
      <c r="I1227" s="2"/>
      <c r="J1227" s="2"/>
      <c r="K1227" s="2"/>
      <c r="L1227" s="2"/>
      <c r="M1227" s="2"/>
      <c r="N1227" s="2"/>
      <c r="O1227" s="2"/>
      <c r="P1227" s="2"/>
      <c r="Q1227" s="2"/>
      <c r="R1227" s="2"/>
      <c r="S1227" s="2"/>
      <c r="T1227" s="2"/>
      <c r="U1227" s="2"/>
      <c r="V1227" s="2"/>
      <c r="W1227" s="2"/>
      <c r="X1227" s="2"/>
      <c r="Y1227" s="2"/>
      <c r="Z1227" s="2"/>
    </row>
    <row r="1228" spans="1:26" ht="13" x14ac:dyDescent="0.15">
      <c r="A1228" s="11" t="s">
        <v>3798</v>
      </c>
      <c r="B1228" s="37">
        <v>8.8878484137252495E-2</v>
      </c>
      <c r="C1228" s="41">
        <v>1.42652116115867E-3</v>
      </c>
      <c r="D1228" s="41">
        <v>4.3287025213865002E-3</v>
      </c>
      <c r="E1228" s="17" t="s">
        <v>53942</v>
      </c>
      <c r="F1228" s="2"/>
      <c r="G1228" s="2"/>
      <c r="H1228" s="2"/>
      <c r="I1228" s="2"/>
      <c r="J1228" s="2"/>
      <c r="K1228" s="2"/>
      <c r="L1228" s="2"/>
      <c r="M1228" s="2"/>
      <c r="N1228" s="2"/>
      <c r="O1228" s="2"/>
      <c r="P1228" s="2"/>
      <c r="Q1228" s="2"/>
      <c r="R1228" s="2"/>
      <c r="S1228" s="2"/>
      <c r="T1228" s="2"/>
      <c r="U1228" s="2"/>
      <c r="V1228" s="2"/>
      <c r="W1228" s="2"/>
      <c r="X1228" s="2"/>
      <c r="Y1228" s="2"/>
      <c r="Z1228" s="2"/>
    </row>
    <row r="1229" spans="1:26" ht="13" x14ac:dyDescent="0.15">
      <c r="A1229" s="11" t="s">
        <v>3801</v>
      </c>
      <c r="B1229" s="37">
        <v>9.9310068692974193E-2</v>
      </c>
      <c r="C1229" s="41">
        <v>3.6342646771308801E-4</v>
      </c>
      <c r="D1229" s="41">
        <v>1.27903237486918E-3</v>
      </c>
      <c r="E1229" s="17" t="s">
        <v>53942</v>
      </c>
      <c r="F1229" s="2"/>
      <c r="G1229" s="2"/>
      <c r="H1229" s="2"/>
      <c r="I1229" s="2"/>
      <c r="J1229" s="2"/>
      <c r="K1229" s="2"/>
      <c r="L1229" s="2"/>
      <c r="M1229" s="2"/>
      <c r="N1229" s="2"/>
      <c r="O1229" s="2"/>
      <c r="P1229" s="2"/>
      <c r="Q1229" s="2"/>
      <c r="R1229" s="2"/>
      <c r="S1229" s="2"/>
      <c r="T1229" s="2"/>
      <c r="U1229" s="2"/>
      <c r="V1229" s="2"/>
      <c r="W1229" s="2"/>
      <c r="X1229" s="2"/>
      <c r="Y1229" s="2"/>
      <c r="Z1229" s="2"/>
    </row>
    <row r="1230" spans="1:26" ht="13" x14ac:dyDescent="0.15">
      <c r="A1230" s="11" t="s">
        <v>3804</v>
      </c>
      <c r="B1230" s="37">
        <v>0.10913433177243</v>
      </c>
      <c r="C1230" s="41">
        <v>8.8536622984154302E-5</v>
      </c>
      <c r="D1230" s="41">
        <v>3.6052112190289E-4</v>
      </c>
      <c r="E1230" s="17" t="s">
        <v>53942</v>
      </c>
      <c r="F1230" s="2"/>
      <c r="G1230" s="2"/>
      <c r="H1230" s="2"/>
      <c r="I1230" s="2"/>
      <c r="J1230" s="2"/>
      <c r="K1230" s="2"/>
      <c r="L1230" s="2"/>
      <c r="M1230" s="2"/>
      <c r="N1230" s="2"/>
      <c r="O1230" s="2"/>
      <c r="P1230" s="2"/>
      <c r="Q1230" s="2"/>
      <c r="R1230" s="2"/>
      <c r="S1230" s="2"/>
      <c r="T1230" s="2"/>
      <c r="U1230" s="2"/>
      <c r="V1230" s="2"/>
      <c r="W1230" s="2"/>
      <c r="X1230" s="2"/>
      <c r="Y1230" s="2"/>
      <c r="Z1230" s="2"/>
    </row>
    <row r="1231" spans="1:26" ht="13" x14ac:dyDescent="0.15">
      <c r="A1231" s="11" t="s">
        <v>3807</v>
      </c>
      <c r="B1231" s="37">
        <v>6.9412427667174495E-2</v>
      </c>
      <c r="C1231" s="41">
        <v>1.28174751053928E-2</v>
      </c>
      <c r="D1231" s="41">
        <v>3.0616598300227501E-2</v>
      </c>
      <c r="E1231" s="17" t="s">
        <v>53942</v>
      </c>
      <c r="F1231" s="2"/>
      <c r="G1231" s="2"/>
      <c r="H1231" s="2"/>
      <c r="I1231" s="2"/>
      <c r="J1231" s="2"/>
      <c r="K1231" s="2"/>
      <c r="L1231" s="2"/>
      <c r="M1231" s="2"/>
      <c r="N1231" s="2"/>
      <c r="O1231" s="2"/>
      <c r="P1231" s="2"/>
      <c r="Q1231" s="2"/>
      <c r="R1231" s="2"/>
      <c r="S1231" s="2"/>
      <c r="T1231" s="2"/>
      <c r="U1231" s="2"/>
      <c r="V1231" s="2"/>
      <c r="W1231" s="2"/>
      <c r="X1231" s="2"/>
      <c r="Y1231" s="2"/>
      <c r="Z1231" s="2"/>
    </row>
    <row r="1232" spans="1:26" ht="13" x14ac:dyDescent="0.15">
      <c r="A1232" s="11" t="s">
        <v>3810</v>
      </c>
      <c r="B1232" s="37">
        <v>0.107637821059236</v>
      </c>
      <c r="C1232" s="41">
        <v>1.1065159943446E-4</v>
      </c>
      <c r="D1232" s="41">
        <v>4.4184642796150702E-4</v>
      </c>
      <c r="E1232" s="17" t="s">
        <v>53942</v>
      </c>
      <c r="F1232" s="2"/>
      <c r="G1232" s="2"/>
      <c r="H1232" s="2"/>
      <c r="I1232" s="2"/>
      <c r="J1232" s="2"/>
      <c r="K1232" s="2"/>
      <c r="L1232" s="2"/>
      <c r="M1232" s="2"/>
      <c r="N1232" s="2"/>
      <c r="O1232" s="2"/>
      <c r="P1232" s="2"/>
      <c r="Q1232" s="2"/>
      <c r="R1232" s="2"/>
      <c r="S1232" s="2"/>
      <c r="T1232" s="2"/>
      <c r="U1232" s="2"/>
      <c r="V1232" s="2"/>
      <c r="W1232" s="2"/>
      <c r="X1232" s="2"/>
      <c r="Y1232" s="2"/>
      <c r="Z1232" s="2"/>
    </row>
    <row r="1233" spans="1:26" ht="13" x14ac:dyDescent="0.15">
      <c r="A1233" s="11" t="s">
        <v>3812</v>
      </c>
      <c r="B1233" s="37">
        <v>8.0542389603709894E-2</v>
      </c>
      <c r="C1233" s="41">
        <v>3.8637134771988498E-3</v>
      </c>
      <c r="D1233" s="41">
        <v>1.0666491052437801E-2</v>
      </c>
      <c r="E1233" s="17" t="s">
        <v>53942</v>
      </c>
      <c r="F1233" s="2"/>
      <c r="G1233" s="2"/>
      <c r="H1233" s="2"/>
      <c r="I1233" s="2"/>
      <c r="J1233" s="2"/>
      <c r="K1233" s="2"/>
      <c r="L1233" s="2"/>
      <c r="M1233" s="2"/>
      <c r="N1233" s="2"/>
      <c r="O1233" s="2"/>
      <c r="P1233" s="2"/>
      <c r="Q1233" s="2"/>
      <c r="R1233" s="2"/>
      <c r="S1233" s="2"/>
      <c r="T1233" s="2"/>
      <c r="U1233" s="2"/>
      <c r="V1233" s="2"/>
      <c r="W1233" s="2"/>
      <c r="X1233" s="2"/>
      <c r="Y1233" s="2"/>
      <c r="Z1233" s="2"/>
    </row>
    <row r="1234" spans="1:26" ht="13" x14ac:dyDescent="0.15">
      <c r="A1234" s="11" t="s">
        <v>3815</v>
      </c>
      <c r="B1234" s="37">
        <v>5.9313753759835698E-2</v>
      </c>
      <c r="C1234" s="41">
        <v>3.3501867888330199E-2</v>
      </c>
      <c r="D1234" s="41">
        <v>7.0368446496658896E-2</v>
      </c>
      <c r="E1234" s="17" t="s">
        <v>53943</v>
      </c>
      <c r="F1234" s="2"/>
      <c r="G1234" s="2"/>
      <c r="H1234" s="2"/>
      <c r="I1234" s="2"/>
      <c r="J1234" s="2"/>
      <c r="K1234" s="2"/>
      <c r="L1234" s="2"/>
      <c r="M1234" s="2"/>
      <c r="N1234" s="2"/>
      <c r="O1234" s="2"/>
      <c r="P1234" s="2"/>
      <c r="Q1234" s="2"/>
      <c r="R1234" s="2"/>
      <c r="S1234" s="2"/>
      <c r="T1234" s="2"/>
      <c r="U1234" s="2"/>
      <c r="V1234" s="2"/>
      <c r="W1234" s="2"/>
      <c r="X1234" s="2"/>
      <c r="Y1234" s="2"/>
      <c r="Z1234" s="2"/>
    </row>
    <row r="1235" spans="1:26" ht="13" x14ac:dyDescent="0.15">
      <c r="A1235" s="11" t="s">
        <v>3818</v>
      </c>
      <c r="B1235" s="37">
        <v>0.137495184169</v>
      </c>
      <c r="C1235" s="41">
        <v>7.51751117297688E-7</v>
      </c>
      <c r="D1235" s="41">
        <v>4.3794398757201998E-6</v>
      </c>
      <c r="E1235" s="17" t="s">
        <v>53942</v>
      </c>
      <c r="F1235" s="2"/>
      <c r="G1235" s="2"/>
      <c r="H1235" s="2"/>
      <c r="I1235" s="2"/>
      <c r="J1235" s="2"/>
      <c r="K1235" s="2"/>
      <c r="L1235" s="2"/>
      <c r="M1235" s="2"/>
      <c r="N1235" s="2"/>
      <c r="O1235" s="2"/>
      <c r="P1235" s="2"/>
      <c r="Q1235" s="2"/>
      <c r="R1235" s="2"/>
      <c r="S1235" s="2"/>
      <c r="T1235" s="2"/>
      <c r="U1235" s="2"/>
      <c r="V1235" s="2"/>
      <c r="W1235" s="2"/>
      <c r="X1235" s="2"/>
      <c r="Y1235" s="2"/>
      <c r="Z1235" s="2"/>
    </row>
    <row r="1236" spans="1:26" ht="13" x14ac:dyDescent="0.15">
      <c r="A1236" s="11" t="s">
        <v>3819</v>
      </c>
      <c r="B1236" s="37">
        <v>-6.8391594543570702E-2</v>
      </c>
      <c r="C1236" s="41">
        <v>1.42020451666764E-2</v>
      </c>
      <c r="D1236" s="41">
        <v>3.3592632465035299E-2</v>
      </c>
      <c r="E1236" s="17" t="s">
        <v>53942</v>
      </c>
      <c r="F1236" s="2"/>
      <c r="G1236" s="2"/>
      <c r="H1236" s="2"/>
      <c r="I1236" s="2"/>
      <c r="J1236" s="2"/>
      <c r="K1236" s="2"/>
      <c r="L1236" s="2"/>
      <c r="M1236" s="2"/>
      <c r="N1236" s="2"/>
      <c r="O1236" s="2"/>
      <c r="P1236" s="2"/>
      <c r="Q1236" s="2"/>
      <c r="R1236" s="2"/>
      <c r="S1236" s="2"/>
      <c r="T1236" s="2"/>
      <c r="U1236" s="2"/>
      <c r="V1236" s="2"/>
      <c r="W1236" s="2"/>
      <c r="X1236" s="2"/>
      <c r="Y1236" s="2"/>
      <c r="Z1236" s="2"/>
    </row>
    <row r="1237" spans="1:26" ht="13" x14ac:dyDescent="0.15">
      <c r="A1237" s="11" t="s">
        <v>3822</v>
      </c>
      <c r="B1237" s="37">
        <v>4.1346706673733698E-2</v>
      </c>
      <c r="C1237" s="41">
        <v>0.13851541958766</v>
      </c>
      <c r="D1237" s="41">
        <v>0.22833417364667999</v>
      </c>
      <c r="E1237" s="17" t="s">
        <v>53941</v>
      </c>
      <c r="F1237" s="2"/>
      <c r="G1237" s="2"/>
      <c r="H1237" s="2"/>
      <c r="I1237" s="2"/>
      <c r="J1237" s="2"/>
      <c r="K1237" s="2"/>
      <c r="L1237" s="2"/>
      <c r="M1237" s="2"/>
      <c r="N1237" s="2"/>
      <c r="O1237" s="2"/>
      <c r="P1237" s="2"/>
      <c r="Q1237" s="2"/>
      <c r="R1237" s="2"/>
      <c r="S1237" s="2"/>
      <c r="T1237" s="2"/>
      <c r="U1237" s="2"/>
      <c r="V1237" s="2"/>
      <c r="W1237" s="2"/>
      <c r="X1237" s="2"/>
      <c r="Y1237" s="2"/>
      <c r="Z1237" s="2"/>
    </row>
    <row r="1238" spans="1:26" ht="13" x14ac:dyDescent="0.15">
      <c r="A1238" s="11" t="s">
        <v>3824</v>
      </c>
      <c r="B1238" s="37">
        <v>-6.6558883855528703E-2</v>
      </c>
      <c r="C1238" s="41">
        <v>1.70209966064345E-2</v>
      </c>
      <c r="D1238" s="41">
        <v>3.9308526765421098E-2</v>
      </c>
      <c r="E1238" s="17" t="s">
        <v>53942</v>
      </c>
      <c r="F1238" s="2"/>
      <c r="G1238" s="2"/>
      <c r="H1238" s="2"/>
      <c r="I1238" s="2"/>
      <c r="J1238" s="2"/>
      <c r="K1238" s="2"/>
      <c r="L1238" s="2"/>
      <c r="M1238" s="2"/>
      <c r="N1238" s="2"/>
      <c r="O1238" s="2"/>
      <c r="P1238" s="2"/>
      <c r="Q1238" s="2"/>
      <c r="R1238" s="2"/>
      <c r="S1238" s="2"/>
      <c r="T1238" s="2"/>
      <c r="U1238" s="2"/>
      <c r="V1238" s="2"/>
      <c r="W1238" s="2"/>
      <c r="X1238" s="2"/>
      <c r="Y1238" s="2"/>
      <c r="Z1238" s="2"/>
    </row>
    <row r="1239" spans="1:26" ht="13" x14ac:dyDescent="0.15">
      <c r="A1239" s="11" t="s">
        <v>3827</v>
      </c>
      <c r="B1239" s="37">
        <v>-7.0687019288709296E-2</v>
      </c>
      <c r="C1239" s="41">
        <v>1.1257088717264999E-2</v>
      </c>
      <c r="D1239" s="41">
        <v>2.73021305871992E-2</v>
      </c>
      <c r="E1239" s="17" t="s">
        <v>53942</v>
      </c>
      <c r="F1239" s="2"/>
      <c r="G1239" s="2"/>
      <c r="H1239" s="2"/>
      <c r="I1239" s="2"/>
      <c r="J1239" s="2"/>
      <c r="K1239" s="2"/>
      <c r="L1239" s="2"/>
      <c r="M1239" s="2"/>
      <c r="N1239" s="2"/>
      <c r="O1239" s="2"/>
      <c r="P1239" s="2"/>
      <c r="Q1239" s="2"/>
      <c r="R1239" s="2"/>
      <c r="S1239" s="2"/>
      <c r="T1239" s="2"/>
      <c r="U1239" s="2"/>
      <c r="V1239" s="2"/>
      <c r="W1239" s="2"/>
      <c r="X1239" s="2"/>
      <c r="Y1239" s="2"/>
      <c r="Z1239" s="2"/>
    </row>
    <row r="1240" spans="1:26" ht="13" x14ac:dyDescent="0.15">
      <c r="A1240" s="11" t="s">
        <v>3830</v>
      </c>
      <c r="B1240" s="37">
        <v>-0.12893484801399099</v>
      </c>
      <c r="C1240" s="41">
        <v>3.5387466657252498E-6</v>
      </c>
      <c r="D1240" s="41">
        <v>1.87721470023053E-5</v>
      </c>
      <c r="E1240" s="17" t="s">
        <v>53942</v>
      </c>
      <c r="F1240" s="2"/>
      <c r="G1240" s="2"/>
      <c r="H1240" s="2"/>
      <c r="I1240" s="2"/>
      <c r="J1240" s="2"/>
      <c r="K1240" s="2"/>
      <c r="L1240" s="2"/>
      <c r="M1240" s="2"/>
      <c r="N1240" s="2"/>
      <c r="O1240" s="2"/>
      <c r="P1240" s="2"/>
      <c r="Q1240" s="2"/>
      <c r="R1240" s="2"/>
      <c r="S1240" s="2"/>
      <c r="T1240" s="2"/>
      <c r="U1240" s="2"/>
      <c r="V1240" s="2"/>
      <c r="W1240" s="2"/>
      <c r="X1240" s="2"/>
      <c r="Y1240" s="2"/>
      <c r="Z1240" s="2"/>
    </row>
    <row r="1241" spans="1:26" ht="13" x14ac:dyDescent="0.15">
      <c r="A1241" s="11" t="s">
        <v>3833</v>
      </c>
      <c r="B1241" s="37">
        <v>-8.0010013778665304E-2</v>
      </c>
      <c r="C1241" s="41">
        <v>4.10573865733861E-3</v>
      </c>
      <c r="D1241" s="41">
        <v>1.1238589714579399E-2</v>
      </c>
      <c r="E1241" s="17" t="s">
        <v>53942</v>
      </c>
      <c r="F1241" s="2"/>
      <c r="G1241" s="2"/>
      <c r="H1241" s="2"/>
      <c r="I1241" s="2"/>
      <c r="J1241" s="2"/>
      <c r="K1241" s="2"/>
      <c r="L1241" s="2"/>
      <c r="M1241" s="2"/>
      <c r="N1241" s="2"/>
      <c r="O1241" s="2"/>
      <c r="P1241" s="2"/>
      <c r="Q1241" s="2"/>
      <c r="R1241" s="2"/>
      <c r="S1241" s="2"/>
      <c r="T1241" s="2"/>
      <c r="U1241" s="2"/>
      <c r="V1241" s="2"/>
      <c r="W1241" s="2"/>
      <c r="X1241" s="2"/>
      <c r="Y1241" s="2"/>
      <c r="Z1241" s="2"/>
    </row>
    <row r="1242" spans="1:26" ht="13" x14ac:dyDescent="0.15">
      <c r="A1242" s="11" t="s">
        <v>3836</v>
      </c>
      <c r="B1242" s="37">
        <v>6.7057633266650707E-2</v>
      </c>
      <c r="C1242" s="41">
        <v>1.62090061754094E-2</v>
      </c>
      <c r="D1242" s="41">
        <v>3.7695664761532098E-2</v>
      </c>
      <c r="E1242" s="17" t="s">
        <v>53942</v>
      </c>
      <c r="F1242" s="2"/>
      <c r="G1242" s="2"/>
      <c r="H1242" s="2"/>
      <c r="I1242" s="2"/>
      <c r="J1242" s="2"/>
      <c r="K1242" s="2"/>
      <c r="L1242" s="2"/>
      <c r="M1242" s="2"/>
      <c r="N1242" s="2"/>
      <c r="O1242" s="2"/>
      <c r="P1242" s="2"/>
      <c r="Q1242" s="2"/>
      <c r="R1242" s="2"/>
      <c r="S1242" s="2"/>
      <c r="T1242" s="2"/>
      <c r="U1242" s="2"/>
      <c r="V1242" s="2"/>
      <c r="W1242" s="2"/>
      <c r="X1242" s="2"/>
      <c r="Y1242" s="2"/>
      <c r="Z1242" s="2"/>
    </row>
    <row r="1243" spans="1:26" ht="13" x14ac:dyDescent="0.15">
      <c r="A1243" s="11" t="s">
        <v>3839</v>
      </c>
      <c r="B1243" s="37">
        <v>-4.7969405990320397E-3</v>
      </c>
      <c r="C1243" s="41">
        <v>0.86360335432435698</v>
      </c>
      <c r="D1243" s="41">
        <v>0.90685210879765898</v>
      </c>
      <c r="E1243" s="17" t="s">
        <v>53941</v>
      </c>
      <c r="F1243" s="2"/>
      <c r="G1243" s="2"/>
      <c r="H1243" s="2"/>
      <c r="I1243" s="2"/>
      <c r="J1243" s="2"/>
      <c r="K1243" s="2"/>
      <c r="L1243" s="2"/>
      <c r="M1243" s="2"/>
      <c r="N1243" s="2"/>
      <c r="O1243" s="2"/>
      <c r="P1243" s="2"/>
      <c r="Q1243" s="2"/>
      <c r="R1243" s="2"/>
      <c r="S1243" s="2"/>
      <c r="T1243" s="2"/>
      <c r="U1243" s="2"/>
      <c r="V1243" s="2"/>
      <c r="W1243" s="2"/>
      <c r="X1243" s="2"/>
      <c r="Y1243" s="2"/>
      <c r="Z1243" s="2"/>
    </row>
    <row r="1244" spans="1:26" ht="13" x14ac:dyDescent="0.15">
      <c r="A1244" s="11" t="s">
        <v>3841</v>
      </c>
      <c r="B1244" s="37">
        <v>-0.11797633292675</v>
      </c>
      <c r="C1244" s="41">
        <v>2.2373522259990599E-5</v>
      </c>
      <c r="D1244" s="41">
        <v>1.01943305971461E-4</v>
      </c>
      <c r="E1244" s="17" t="s">
        <v>53942</v>
      </c>
      <c r="F1244" s="2"/>
      <c r="G1244" s="2"/>
      <c r="H1244" s="2"/>
      <c r="I1244" s="2"/>
      <c r="J1244" s="2"/>
      <c r="K1244" s="2"/>
      <c r="L1244" s="2"/>
      <c r="M1244" s="2"/>
      <c r="N1244" s="2"/>
      <c r="O1244" s="2"/>
      <c r="P1244" s="2"/>
      <c r="Q1244" s="2"/>
      <c r="R1244" s="2"/>
      <c r="S1244" s="2"/>
      <c r="T1244" s="2"/>
      <c r="U1244" s="2"/>
      <c r="V1244" s="2"/>
      <c r="W1244" s="2"/>
      <c r="X1244" s="2"/>
      <c r="Y1244" s="2"/>
      <c r="Z1244" s="2"/>
    </row>
    <row r="1245" spans="1:26" ht="13" x14ac:dyDescent="0.15">
      <c r="A1245" s="11" t="s">
        <v>3844</v>
      </c>
      <c r="B1245" s="37">
        <v>-0.17741637660957699</v>
      </c>
      <c r="C1245" s="41">
        <v>1.5085396076841999E-10</v>
      </c>
      <c r="D1245" s="41">
        <v>1.3921665522342699E-9</v>
      </c>
      <c r="E1245" s="17" t="s">
        <v>53942</v>
      </c>
      <c r="F1245" s="2"/>
      <c r="G1245" s="2"/>
      <c r="H1245" s="2"/>
      <c r="I1245" s="2"/>
      <c r="J1245" s="2"/>
      <c r="K1245" s="2"/>
      <c r="L1245" s="2"/>
      <c r="M1245" s="2"/>
      <c r="N1245" s="2"/>
      <c r="O1245" s="2"/>
      <c r="P1245" s="2"/>
      <c r="Q1245" s="2"/>
      <c r="R1245" s="2"/>
      <c r="S1245" s="2"/>
      <c r="T1245" s="2"/>
      <c r="U1245" s="2"/>
      <c r="V1245" s="2"/>
      <c r="W1245" s="2"/>
      <c r="X1245" s="2"/>
      <c r="Y1245" s="2"/>
      <c r="Z1245" s="2"/>
    </row>
    <row r="1246" spans="1:26" ht="13" x14ac:dyDescent="0.15">
      <c r="A1246" s="11" t="s">
        <v>3847</v>
      </c>
      <c r="B1246" s="37">
        <v>-8.5295285918875502E-2</v>
      </c>
      <c r="C1246" s="41">
        <v>2.21208578670198E-3</v>
      </c>
      <c r="D1246" s="41">
        <v>6.4628476200428902E-3</v>
      </c>
      <c r="E1246" s="17" t="s">
        <v>53942</v>
      </c>
      <c r="F1246" s="2"/>
      <c r="G1246" s="2"/>
      <c r="H1246" s="2"/>
      <c r="I1246" s="2"/>
      <c r="J1246" s="2"/>
      <c r="K1246" s="2"/>
      <c r="L1246" s="2"/>
      <c r="M1246" s="2"/>
      <c r="N1246" s="2"/>
      <c r="O1246" s="2"/>
      <c r="P1246" s="2"/>
      <c r="Q1246" s="2"/>
      <c r="R1246" s="2"/>
      <c r="S1246" s="2"/>
      <c r="T1246" s="2"/>
      <c r="U1246" s="2"/>
      <c r="V1246" s="2"/>
      <c r="W1246" s="2"/>
      <c r="X1246" s="2"/>
      <c r="Y1246" s="2"/>
      <c r="Z1246" s="2"/>
    </row>
    <row r="1247" spans="1:26" ht="13" x14ac:dyDescent="0.15">
      <c r="A1247" s="11" t="s">
        <v>3850</v>
      </c>
      <c r="B1247" s="37">
        <v>-6.5007437843749599E-2</v>
      </c>
      <c r="C1247" s="41">
        <v>1.97790845252677E-2</v>
      </c>
      <c r="D1247" s="41">
        <v>4.47453686497691E-2</v>
      </c>
      <c r="E1247" s="17" t="s">
        <v>53942</v>
      </c>
      <c r="F1247" s="2"/>
      <c r="G1247" s="2"/>
      <c r="H1247" s="2"/>
      <c r="I1247" s="2"/>
      <c r="J1247" s="2"/>
      <c r="K1247" s="2"/>
      <c r="L1247" s="2"/>
      <c r="M1247" s="2"/>
      <c r="N1247" s="2"/>
      <c r="O1247" s="2"/>
      <c r="P1247" s="2"/>
      <c r="Q1247" s="2"/>
      <c r="R1247" s="2"/>
      <c r="S1247" s="2"/>
      <c r="T1247" s="2"/>
      <c r="U1247" s="2"/>
      <c r="V1247" s="2"/>
      <c r="W1247" s="2"/>
      <c r="X1247" s="2"/>
      <c r="Y1247" s="2"/>
      <c r="Z1247" s="2"/>
    </row>
    <row r="1248" spans="1:26" ht="13" x14ac:dyDescent="0.15">
      <c r="A1248" s="11" t="s">
        <v>3952</v>
      </c>
      <c r="B1248" s="37">
        <v>-1.12735290332541E-2</v>
      </c>
      <c r="C1248" s="41">
        <v>0.68640350299899899</v>
      </c>
      <c r="D1248" s="41">
        <v>0.77671272215573794</v>
      </c>
      <c r="E1248" s="17" t="s">
        <v>53941</v>
      </c>
      <c r="F1248" s="2"/>
      <c r="G1248" s="2"/>
      <c r="H1248" s="2"/>
      <c r="I1248" s="2"/>
      <c r="J1248" s="2"/>
      <c r="K1248" s="2"/>
      <c r="L1248" s="2"/>
      <c r="M1248" s="2"/>
      <c r="N1248" s="2"/>
      <c r="O1248" s="2"/>
      <c r="P1248" s="2"/>
      <c r="Q1248" s="2"/>
      <c r="R1248" s="2"/>
      <c r="S1248" s="2"/>
      <c r="T1248" s="2"/>
      <c r="U1248" s="2"/>
      <c r="V1248" s="2"/>
      <c r="W1248" s="2"/>
      <c r="X1248" s="2"/>
      <c r="Y1248" s="2"/>
      <c r="Z1248" s="2"/>
    </row>
    <row r="1249" spans="1:26" ht="13" x14ac:dyDescent="0.15">
      <c r="A1249" s="11" t="s">
        <v>3955</v>
      </c>
      <c r="B1249" s="37">
        <v>2.0040492025506201E-2</v>
      </c>
      <c r="C1249" s="41">
        <v>0.47290380596854897</v>
      </c>
      <c r="D1249" s="41">
        <v>0.59816358916451096</v>
      </c>
      <c r="E1249" s="17" t="s">
        <v>53941</v>
      </c>
      <c r="F1249" s="2"/>
      <c r="G1249" s="2"/>
      <c r="H1249" s="2"/>
      <c r="I1249" s="2"/>
      <c r="J1249" s="2"/>
      <c r="K1249" s="2"/>
      <c r="L1249" s="2"/>
      <c r="M1249" s="2"/>
      <c r="N1249" s="2"/>
      <c r="O1249" s="2"/>
      <c r="P1249" s="2"/>
      <c r="Q1249" s="2"/>
      <c r="R1249" s="2"/>
      <c r="S1249" s="2"/>
      <c r="T1249" s="2"/>
      <c r="U1249" s="2"/>
      <c r="V1249" s="2"/>
      <c r="W1249" s="2"/>
      <c r="X1249" s="2"/>
      <c r="Y1249" s="2"/>
      <c r="Z1249" s="2"/>
    </row>
    <row r="1250" spans="1:26" ht="13" x14ac:dyDescent="0.15">
      <c r="A1250" s="11" t="s">
        <v>3958</v>
      </c>
      <c r="B1250" s="37">
        <v>3.9370623996372797E-2</v>
      </c>
      <c r="C1250" s="41">
        <v>0.15839561843285399</v>
      </c>
      <c r="D1250" s="41">
        <v>0.25538328496079199</v>
      </c>
      <c r="E1250" s="17" t="s">
        <v>53941</v>
      </c>
      <c r="F1250" s="2"/>
      <c r="G1250" s="2"/>
      <c r="H1250" s="2"/>
      <c r="I1250" s="2"/>
      <c r="J1250" s="2"/>
      <c r="K1250" s="2"/>
      <c r="L1250" s="2"/>
      <c r="M1250" s="2"/>
      <c r="N1250" s="2"/>
      <c r="O1250" s="2"/>
      <c r="P1250" s="2"/>
      <c r="Q1250" s="2"/>
      <c r="R1250" s="2"/>
      <c r="S1250" s="2"/>
      <c r="T1250" s="2"/>
      <c r="U1250" s="2"/>
      <c r="V1250" s="2"/>
      <c r="W1250" s="2"/>
      <c r="X1250" s="2"/>
      <c r="Y1250" s="2"/>
      <c r="Z1250" s="2"/>
    </row>
    <row r="1251" spans="1:26" ht="13" x14ac:dyDescent="0.15">
      <c r="A1251" s="11" t="s">
        <v>3961</v>
      </c>
      <c r="B1251" s="37">
        <v>0.10224154476877299</v>
      </c>
      <c r="C1251" s="41">
        <v>2.4150964723324399E-4</v>
      </c>
      <c r="D1251" s="41">
        <v>8.8199565892844198E-4</v>
      </c>
      <c r="E1251" s="17" t="s">
        <v>53942</v>
      </c>
      <c r="F1251" s="2"/>
      <c r="G1251" s="2"/>
      <c r="H1251" s="2"/>
      <c r="I1251" s="2"/>
      <c r="J1251" s="2"/>
      <c r="K1251" s="2"/>
      <c r="L1251" s="2"/>
      <c r="M1251" s="2"/>
      <c r="N1251" s="2"/>
      <c r="O1251" s="2"/>
      <c r="P1251" s="2"/>
      <c r="Q1251" s="2"/>
      <c r="R1251" s="2"/>
      <c r="S1251" s="2"/>
      <c r="T1251" s="2"/>
      <c r="U1251" s="2"/>
      <c r="V1251" s="2"/>
      <c r="W1251" s="2"/>
      <c r="X1251" s="2"/>
      <c r="Y1251" s="2"/>
      <c r="Z1251" s="2"/>
    </row>
    <row r="1252" spans="1:26" ht="13" x14ac:dyDescent="0.15">
      <c r="A1252" s="11" t="s">
        <v>3964</v>
      </c>
      <c r="B1252" s="37">
        <v>-0.123143100866293</v>
      </c>
      <c r="C1252" s="41">
        <v>9.5614554673222801E-6</v>
      </c>
      <c r="D1252" s="41">
        <v>4.6173177681194302E-5</v>
      </c>
      <c r="E1252" s="17" t="s">
        <v>53942</v>
      </c>
      <c r="F1252" s="2"/>
      <c r="G1252" s="2"/>
      <c r="H1252" s="2"/>
      <c r="I1252" s="2"/>
      <c r="J1252" s="2"/>
      <c r="K1252" s="2"/>
      <c r="L1252" s="2"/>
      <c r="M1252" s="2"/>
      <c r="N1252" s="2"/>
      <c r="O1252" s="2"/>
      <c r="P1252" s="2"/>
      <c r="Q1252" s="2"/>
      <c r="R1252" s="2"/>
      <c r="S1252" s="2"/>
      <c r="T1252" s="2"/>
      <c r="U1252" s="2"/>
      <c r="V1252" s="2"/>
      <c r="W1252" s="2"/>
      <c r="X1252" s="2"/>
      <c r="Y1252" s="2"/>
      <c r="Z1252" s="2"/>
    </row>
    <row r="1253" spans="1:26" ht="13" x14ac:dyDescent="0.15">
      <c r="A1253" s="11" t="s">
        <v>3967</v>
      </c>
      <c r="B1253" s="37">
        <v>0.13936865293110201</v>
      </c>
      <c r="C1253" s="41">
        <v>5.2877070930390999E-7</v>
      </c>
      <c r="D1253" s="41">
        <v>3.1498697785788199E-6</v>
      </c>
      <c r="E1253" s="17" t="s">
        <v>53942</v>
      </c>
      <c r="F1253" s="2"/>
      <c r="G1253" s="2"/>
      <c r="H1253" s="2"/>
      <c r="I1253" s="2"/>
      <c r="J1253" s="2"/>
      <c r="K1253" s="2"/>
      <c r="L1253" s="2"/>
      <c r="M1253" s="2"/>
      <c r="N1253" s="2"/>
      <c r="O1253" s="2"/>
      <c r="P1253" s="2"/>
      <c r="Q1253" s="2"/>
      <c r="R1253" s="2"/>
      <c r="S1253" s="2"/>
      <c r="T1253" s="2"/>
      <c r="U1253" s="2"/>
      <c r="V1253" s="2"/>
      <c r="W1253" s="2"/>
      <c r="X1253" s="2"/>
      <c r="Y1253" s="2"/>
      <c r="Z1253" s="2"/>
    </row>
    <row r="1254" spans="1:26" ht="13" x14ac:dyDescent="0.15">
      <c r="A1254" s="11" t="s">
        <v>3970</v>
      </c>
      <c r="B1254" s="37">
        <v>9.8012663914948894E-2</v>
      </c>
      <c r="C1254" s="41">
        <v>4.3398561385957202E-4</v>
      </c>
      <c r="D1254" s="41">
        <v>1.5001143632458701E-3</v>
      </c>
      <c r="E1254" s="17" t="s">
        <v>53942</v>
      </c>
      <c r="F1254" s="2"/>
      <c r="G1254" s="2"/>
      <c r="H1254" s="2"/>
      <c r="I1254" s="2"/>
      <c r="J1254" s="2"/>
      <c r="K1254" s="2"/>
      <c r="L1254" s="2"/>
      <c r="M1254" s="2"/>
      <c r="N1254" s="2"/>
      <c r="O1254" s="2"/>
      <c r="P1254" s="2"/>
      <c r="Q1254" s="2"/>
      <c r="R1254" s="2"/>
      <c r="S1254" s="2"/>
      <c r="T1254" s="2"/>
      <c r="U1254" s="2"/>
      <c r="V1254" s="2"/>
      <c r="W1254" s="2"/>
      <c r="X1254" s="2"/>
      <c r="Y1254" s="2"/>
      <c r="Z1254" s="2"/>
    </row>
    <row r="1255" spans="1:26" ht="13" x14ac:dyDescent="0.15">
      <c r="A1255" s="11" t="s">
        <v>3972</v>
      </c>
      <c r="B1255" s="37">
        <v>9.3716671466880105E-2</v>
      </c>
      <c r="C1255" s="41">
        <v>7.6936483548036005E-4</v>
      </c>
      <c r="D1255" s="41">
        <v>2.5101499177793501E-3</v>
      </c>
      <c r="E1255" s="17" t="s">
        <v>53942</v>
      </c>
      <c r="F1255" s="2"/>
      <c r="G1255" s="2"/>
      <c r="H1255" s="2"/>
      <c r="I1255" s="2"/>
      <c r="J1255" s="2"/>
      <c r="K1255" s="2"/>
      <c r="L1255" s="2"/>
      <c r="M1255" s="2"/>
      <c r="N1255" s="2"/>
      <c r="O1255" s="2"/>
      <c r="P1255" s="2"/>
      <c r="Q1255" s="2"/>
      <c r="R1255" s="2"/>
      <c r="S1255" s="2"/>
      <c r="T1255" s="2"/>
      <c r="U1255" s="2"/>
      <c r="V1255" s="2"/>
      <c r="W1255" s="2"/>
      <c r="X1255" s="2"/>
      <c r="Y1255" s="2"/>
      <c r="Z1255" s="2"/>
    </row>
    <row r="1256" spans="1:26" ht="13" x14ac:dyDescent="0.15">
      <c r="A1256" s="11" t="s">
        <v>3975</v>
      </c>
      <c r="B1256" s="37">
        <v>-7.9065679879503602E-3</v>
      </c>
      <c r="C1256" s="41">
        <v>0.77705838875489897</v>
      </c>
      <c r="D1256" s="41">
        <v>0.84287639407107895</v>
      </c>
      <c r="E1256" s="17" t="s">
        <v>53941</v>
      </c>
      <c r="F1256" s="2"/>
      <c r="G1256" s="2"/>
      <c r="H1256" s="2"/>
      <c r="I1256" s="2"/>
      <c r="J1256" s="2"/>
      <c r="K1256" s="2"/>
      <c r="L1256" s="2"/>
      <c r="M1256" s="2"/>
      <c r="N1256" s="2"/>
      <c r="O1256" s="2"/>
      <c r="P1256" s="2"/>
      <c r="Q1256" s="2"/>
      <c r="R1256" s="2"/>
      <c r="S1256" s="2"/>
      <c r="T1256" s="2"/>
      <c r="U1256" s="2"/>
      <c r="V1256" s="2"/>
      <c r="W1256" s="2"/>
      <c r="X1256" s="2"/>
      <c r="Y1256" s="2"/>
      <c r="Z1256" s="2"/>
    </row>
    <row r="1257" spans="1:26" ht="13" x14ac:dyDescent="0.15">
      <c r="A1257" s="11" t="s">
        <v>3978</v>
      </c>
      <c r="B1257" s="37">
        <v>-8.0664910451690892E-3</v>
      </c>
      <c r="C1257" s="41">
        <v>0.77267170788698003</v>
      </c>
      <c r="D1257" s="41">
        <v>0.83968473077661698</v>
      </c>
      <c r="E1257" s="17" t="s">
        <v>53941</v>
      </c>
      <c r="F1257" s="2"/>
      <c r="G1257" s="2"/>
      <c r="H1257" s="2"/>
      <c r="I1257" s="2"/>
      <c r="J1257" s="2"/>
      <c r="K1257" s="2"/>
      <c r="L1257" s="2"/>
      <c r="M1257" s="2"/>
      <c r="N1257" s="2"/>
      <c r="O1257" s="2"/>
      <c r="P1257" s="2"/>
      <c r="Q1257" s="2"/>
      <c r="R1257" s="2"/>
      <c r="S1257" s="2"/>
      <c r="T1257" s="2"/>
      <c r="U1257" s="2"/>
      <c r="V1257" s="2"/>
      <c r="W1257" s="2"/>
      <c r="X1257" s="2"/>
      <c r="Y1257" s="2"/>
      <c r="Z1257" s="2"/>
    </row>
    <row r="1258" spans="1:26" ht="13" x14ac:dyDescent="0.15">
      <c r="A1258" s="11" t="s">
        <v>3981</v>
      </c>
      <c r="B1258" s="37">
        <v>3.1922286351428297E-2</v>
      </c>
      <c r="C1258" s="41">
        <v>0.252834094596673</v>
      </c>
      <c r="D1258" s="41">
        <v>0.37064483761599998</v>
      </c>
      <c r="E1258" s="17" t="s">
        <v>53941</v>
      </c>
      <c r="F1258" s="2"/>
      <c r="G1258" s="2"/>
      <c r="H1258" s="2"/>
      <c r="I1258" s="2"/>
      <c r="J1258" s="2"/>
      <c r="K1258" s="2"/>
      <c r="L1258" s="2"/>
      <c r="M1258" s="2"/>
      <c r="N1258" s="2"/>
      <c r="O1258" s="2"/>
      <c r="P1258" s="2"/>
      <c r="Q1258" s="2"/>
      <c r="R1258" s="2"/>
      <c r="S1258" s="2"/>
      <c r="T1258" s="2"/>
      <c r="U1258" s="2"/>
      <c r="V1258" s="2"/>
      <c r="W1258" s="2"/>
      <c r="X1258" s="2"/>
      <c r="Y1258" s="2"/>
      <c r="Z1258" s="2"/>
    </row>
    <row r="1259" spans="1:26" ht="13" x14ac:dyDescent="0.15">
      <c r="A1259" s="11" t="s">
        <v>3984</v>
      </c>
      <c r="B1259" s="37">
        <v>9.8245262827346396E-3</v>
      </c>
      <c r="C1259" s="41">
        <v>0.724954861392066</v>
      </c>
      <c r="D1259" s="41">
        <v>0.80692358689571098</v>
      </c>
      <c r="E1259" s="17" t="s">
        <v>53941</v>
      </c>
      <c r="F1259" s="2"/>
      <c r="G1259" s="2"/>
      <c r="H1259" s="2"/>
      <c r="I1259" s="2"/>
      <c r="J1259" s="2"/>
      <c r="K1259" s="2"/>
      <c r="L1259" s="2"/>
      <c r="M1259" s="2"/>
      <c r="N1259" s="2"/>
      <c r="O1259" s="2"/>
      <c r="P1259" s="2"/>
      <c r="Q1259" s="2"/>
      <c r="R1259" s="2"/>
      <c r="S1259" s="2"/>
      <c r="T1259" s="2"/>
      <c r="U1259" s="2"/>
      <c r="V1259" s="2"/>
      <c r="W1259" s="2"/>
      <c r="X1259" s="2"/>
      <c r="Y1259" s="2"/>
      <c r="Z1259" s="2"/>
    </row>
    <row r="1260" spans="1:26" ht="13" x14ac:dyDescent="0.15">
      <c r="A1260" s="11" t="s">
        <v>3987</v>
      </c>
      <c r="B1260" s="37">
        <v>0.29123834041457602</v>
      </c>
      <c r="C1260" s="41">
        <v>1.53611274953727E-26</v>
      </c>
      <c r="D1260" s="41">
        <v>7.9740710051872499E-25</v>
      </c>
      <c r="E1260" s="17" t="s">
        <v>53942</v>
      </c>
      <c r="F1260" s="2"/>
      <c r="G1260" s="2"/>
      <c r="H1260" s="2"/>
      <c r="I1260" s="2"/>
      <c r="J1260" s="2"/>
      <c r="K1260" s="2"/>
      <c r="L1260" s="2"/>
      <c r="M1260" s="2"/>
      <c r="N1260" s="2"/>
      <c r="O1260" s="2"/>
      <c r="P1260" s="2"/>
      <c r="Q1260" s="2"/>
      <c r="R1260" s="2"/>
      <c r="S1260" s="2"/>
      <c r="T1260" s="2"/>
      <c r="U1260" s="2"/>
      <c r="V1260" s="2"/>
      <c r="W1260" s="2"/>
      <c r="X1260" s="2"/>
      <c r="Y1260" s="2"/>
      <c r="Z1260" s="2"/>
    </row>
    <row r="1261" spans="1:26" ht="13" x14ac:dyDescent="0.15">
      <c r="A1261" s="11" t="s">
        <v>3990</v>
      </c>
      <c r="B1261" s="37">
        <v>7.0683774119075907E-2</v>
      </c>
      <c r="C1261" s="41">
        <v>1.12608374867739E-2</v>
      </c>
      <c r="D1261" s="41">
        <v>2.73021305871992E-2</v>
      </c>
      <c r="E1261" s="17" t="s">
        <v>53942</v>
      </c>
      <c r="F1261" s="2"/>
      <c r="G1261" s="2"/>
      <c r="H1261" s="2"/>
      <c r="I1261" s="2"/>
      <c r="J1261" s="2"/>
      <c r="K1261" s="2"/>
      <c r="L1261" s="2"/>
      <c r="M1261" s="2"/>
      <c r="N1261" s="2"/>
      <c r="O1261" s="2"/>
      <c r="P1261" s="2"/>
      <c r="Q1261" s="2"/>
      <c r="R1261" s="2"/>
      <c r="S1261" s="2"/>
      <c r="T1261" s="2"/>
      <c r="U1261" s="2"/>
      <c r="V1261" s="2"/>
      <c r="W1261" s="2"/>
      <c r="X1261" s="2"/>
      <c r="Y1261" s="2"/>
      <c r="Z1261" s="2"/>
    </row>
    <row r="1262" spans="1:26" ht="13" x14ac:dyDescent="0.15">
      <c r="A1262" s="11" t="s">
        <v>3993</v>
      </c>
      <c r="B1262" s="37">
        <v>6.2443284611884503E-2</v>
      </c>
      <c r="C1262" s="41">
        <v>2.5194710344008501E-2</v>
      </c>
      <c r="D1262" s="41">
        <v>5.4862189490661198E-2</v>
      </c>
      <c r="E1262" s="17" t="s">
        <v>53943</v>
      </c>
      <c r="F1262" s="2"/>
      <c r="G1262" s="2"/>
      <c r="H1262" s="2"/>
      <c r="I1262" s="2"/>
      <c r="J1262" s="2"/>
      <c r="K1262" s="2"/>
      <c r="L1262" s="2"/>
      <c r="M1262" s="2"/>
      <c r="N1262" s="2"/>
      <c r="O1262" s="2"/>
      <c r="P1262" s="2"/>
      <c r="Q1262" s="2"/>
      <c r="R1262" s="2"/>
      <c r="S1262" s="2"/>
      <c r="T1262" s="2"/>
      <c r="U1262" s="2"/>
      <c r="V1262" s="2"/>
      <c r="W1262" s="2"/>
      <c r="X1262" s="2"/>
      <c r="Y1262" s="2"/>
      <c r="Z1262" s="2"/>
    </row>
    <row r="1263" spans="1:26" ht="13" x14ac:dyDescent="0.15">
      <c r="A1263" s="11" t="s">
        <v>3996</v>
      </c>
      <c r="B1263" s="37">
        <v>-1.07177033058963E-2</v>
      </c>
      <c r="C1263" s="41">
        <v>0.70110183675429705</v>
      </c>
      <c r="D1263" s="41">
        <v>0.78967450227698799</v>
      </c>
      <c r="E1263" s="17" t="s">
        <v>53941</v>
      </c>
      <c r="F1263" s="2"/>
      <c r="G1263" s="2"/>
      <c r="H1263" s="2"/>
      <c r="I1263" s="2"/>
      <c r="J1263" s="2"/>
      <c r="K1263" s="2"/>
      <c r="L1263" s="2"/>
      <c r="M1263" s="2"/>
      <c r="N1263" s="2"/>
      <c r="O1263" s="2"/>
      <c r="P1263" s="2"/>
      <c r="Q1263" s="2"/>
      <c r="R1263" s="2"/>
      <c r="S1263" s="2"/>
      <c r="T1263" s="2"/>
      <c r="U1263" s="2"/>
      <c r="V1263" s="2"/>
      <c r="W1263" s="2"/>
      <c r="X1263" s="2"/>
      <c r="Y1263" s="2"/>
      <c r="Z1263" s="2"/>
    </row>
    <row r="1264" spans="1:26" ht="13" x14ac:dyDescent="0.15">
      <c r="A1264" s="11" t="s">
        <v>3999</v>
      </c>
      <c r="B1264" s="37">
        <v>1.3536535193006899E-2</v>
      </c>
      <c r="C1264" s="41">
        <v>0.62782336500840996</v>
      </c>
      <c r="D1264" s="41">
        <v>0.72944944927236199</v>
      </c>
      <c r="E1264" s="17" t="s">
        <v>53941</v>
      </c>
      <c r="F1264" s="2"/>
      <c r="G1264" s="2"/>
      <c r="H1264" s="2"/>
      <c r="I1264" s="2"/>
      <c r="J1264" s="2"/>
      <c r="K1264" s="2"/>
      <c r="L1264" s="2"/>
      <c r="M1264" s="2"/>
      <c r="N1264" s="2"/>
      <c r="O1264" s="2"/>
      <c r="P1264" s="2"/>
      <c r="Q1264" s="2"/>
      <c r="R1264" s="2"/>
      <c r="S1264" s="2"/>
      <c r="T1264" s="2"/>
      <c r="U1264" s="2"/>
      <c r="V1264" s="2"/>
      <c r="W1264" s="2"/>
      <c r="X1264" s="2"/>
      <c r="Y1264" s="2"/>
      <c r="Z1264" s="2"/>
    </row>
    <row r="1265" spans="1:26" ht="13" x14ac:dyDescent="0.15">
      <c r="A1265" s="11" t="s">
        <v>4002</v>
      </c>
      <c r="B1265" s="37">
        <v>-1.5606441807126E-2</v>
      </c>
      <c r="C1265" s="41">
        <v>0.57620806351144105</v>
      </c>
      <c r="D1265" s="41">
        <v>0.68768564969512902</v>
      </c>
      <c r="E1265" s="17" t="s">
        <v>53941</v>
      </c>
      <c r="F1265" s="2"/>
      <c r="G1265" s="2"/>
      <c r="H1265" s="2"/>
      <c r="I1265" s="2"/>
      <c r="J1265" s="2"/>
      <c r="K1265" s="2"/>
      <c r="L1265" s="2"/>
      <c r="M1265" s="2"/>
      <c r="N1265" s="2"/>
      <c r="O1265" s="2"/>
      <c r="P1265" s="2"/>
      <c r="Q1265" s="2"/>
      <c r="R1265" s="2"/>
      <c r="S1265" s="2"/>
      <c r="T1265" s="2"/>
      <c r="U1265" s="2"/>
      <c r="V1265" s="2"/>
      <c r="W1265" s="2"/>
      <c r="X1265" s="2"/>
      <c r="Y1265" s="2"/>
      <c r="Z1265" s="2"/>
    </row>
    <row r="1266" spans="1:26" ht="13" x14ac:dyDescent="0.15">
      <c r="A1266" s="11" t="s">
        <v>4005</v>
      </c>
      <c r="B1266" s="37">
        <v>0.100653521245299</v>
      </c>
      <c r="C1266" s="41">
        <v>3.0175851915457502E-4</v>
      </c>
      <c r="D1266" s="41">
        <v>1.0843164588162501E-3</v>
      </c>
      <c r="E1266" s="17" t="s">
        <v>53942</v>
      </c>
      <c r="F1266" s="2"/>
      <c r="G1266" s="2"/>
      <c r="H1266" s="2"/>
      <c r="I1266" s="2"/>
      <c r="J1266" s="2"/>
      <c r="K1266" s="2"/>
      <c r="L1266" s="2"/>
      <c r="M1266" s="2"/>
      <c r="N1266" s="2"/>
      <c r="O1266" s="2"/>
      <c r="P1266" s="2"/>
      <c r="Q1266" s="2"/>
      <c r="R1266" s="2"/>
      <c r="S1266" s="2"/>
      <c r="T1266" s="2"/>
      <c r="U1266" s="2"/>
      <c r="V1266" s="2"/>
      <c r="W1266" s="2"/>
      <c r="X1266" s="2"/>
      <c r="Y1266" s="2"/>
      <c r="Z1266" s="2"/>
    </row>
    <row r="1267" spans="1:26" ht="13" x14ac:dyDescent="0.15">
      <c r="A1267" s="11" t="s">
        <v>4008</v>
      </c>
      <c r="B1267" s="37">
        <v>6.4819482226492905E-2</v>
      </c>
      <c r="C1267" s="41">
        <v>2.01383610425327E-2</v>
      </c>
      <c r="D1267" s="41">
        <v>4.5522718157575998E-2</v>
      </c>
      <c r="E1267" s="17" t="s">
        <v>53942</v>
      </c>
      <c r="F1267" s="2"/>
      <c r="G1267" s="2"/>
      <c r="H1267" s="2"/>
      <c r="I1267" s="2"/>
      <c r="J1267" s="2"/>
      <c r="K1267" s="2"/>
      <c r="L1267" s="2"/>
      <c r="M1267" s="2"/>
      <c r="N1267" s="2"/>
      <c r="O1267" s="2"/>
      <c r="P1267" s="2"/>
      <c r="Q1267" s="2"/>
      <c r="R1267" s="2"/>
      <c r="S1267" s="2"/>
      <c r="T1267" s="2"/>
      <c r="U1267" s="2"/>
      <c r="V1267" s="2"/>
      <c r="W1267" s="2"/>
      <c r="X1267" s="2"/>
      <c r="Y1267" s="2"/>
      <c r="Z1267" s="2"/>
    </row>
    <row r="1268" spans="1:26" ht="13" x14ac:dyDescent="0.15">
      <c r="A1268" s="11" t="s">
        <v>4011</v>
      </c>
      <c r="B1268" s="37">
        <v>0.121591924865321</v>
      </c>
      <c r="C1268" s="41">
        <v>1.23861767058353E-5</v>
      </c>
      <c r="D1268" s="41">
        <v>5.90272388260057E-5</v>
      </c>
      <c r="E1268" s="17" t="s">
        <v>53942</v>
      </c>
      <c r="F1268" s="2"/>
      <c r="G1268" s="2"/>
      <c r="H1268" s="2"/>
      <c r="I1268" s="2"/>
      <c r="J1268" s="2"/>
      <c r="K1268" s="2"/>
      <c r="L1268" s="2"/>
      <c r="M1268" s="2"/>
      <c r="N1268" s="2"/>
      <c r="O1268" s="2"/>
      <c r="P1268" s="2"/>
      <c r="Q1268" s="2"/>
      <c r="R1268" s="2"/>
      <c r="S1268" s="2"/>
      <c r="T1268" s="2"/>
      <c r="U1268" s="2"/>
      <c r="V1268" s="2"/>
      <c r="W1268" s="2"/>
      <c r="X1268" s="2"/>
      <c r="Y1268" s="2"/>
      <c r="Z1268" s="2"/>
    </row>
    <row r="1269" spans="1:26" ht="13" x14ac:dyDescent="0.15">
      <c r="A1269" s="11" t="s">
        <v>4014</v>
      </c>
      <c r="B1269" s="37">
        <v>-4.3307955769465001E-4</v>
      </c>
      <c r="C1269" s="41">
        <v>0.98762574506881395</v>
      </c>
      <c r="D1269" s="41">
        <v>0.99103487777529997</v>
      </c>
      <c r="E1269" s="17" t="s">
        <v>53941</v>
      </c>
      <c r="F1269" s="2"/>
      <c r="G1269" s="2"/>
      <c r="H1269" s="2"/>
      <c r="I1269" s="2"/>
      <c r="J1269" s="2"/>
      <c r="K1269" s="2"/>
      <c r="L1269" s="2"/>
      <c r="M1269" s="2"/>
      <c r="N1269" s="2"/>
      <c r="O1269" s="2"/>
      <c r="P1269" s="2"/>
      <c r="Q1269" s="2"/>
      <c r="R1269" s="2"/>
      <c r="S1269" s="2"/>
      <c r="T1269" s="2"/>
      <c r="U1269" s="2"/>
      <c r="V1269" s="2"/>
      <c r="W1269" s="2"/>
      <c r="X1269" s="2"/>
      <c r="Y1269" s="2"/>
      <c r="Z1269" s="2"/>
    </row>
    <row r="1270" spans="1:26" ht="13" x14ac:dyDescent="0.15">
      <c r="A1270" s="11" t="s">
        <v>4017</v>
      </c>
      <c r="B1270" s="37">
        <v>2.7143957378523501E-3</v>
      </c>
      <c r="C1270" s="41">
        <v>0.92256109769345895</v>
      </c>
      <c r="D1270" s="41">
        <v>0.94996531079270796</v>
      </c>
      <c r="E1270" s="17" t="s">
        <v>53941</v>
      </c>
      <c r="F1270" s="2"/>
      <c r="G1270" s="2"/>
      <c r="H1270" s="2"/>
      <c r="I1270" s="2"/>
      <c r="J1270" s="2"/>
      <c r="K1270" s="2"/>
      <c r="L1270" s="2"/>
      <c r="M1270" s="2"/>
      <c r="N1270" s="2"/>
      <c r="O1270" s="2"/>
      <c r="P1270" s="2"/>
      <c r="Q1270" s="2"/>
      <c r="R1270" s="2"/>
      <c r="S1270" s="2"/>
      <c r="T1270" s="2"/>
      <c r="U1270" s="2"/>
      <c r="V1270" s="2"/>
      <c r="W1270" s="2"/>
      <c r="X1270" s="2"/>
      <c r="Y1270" s="2"/>
      <c r="Z1270" s="2"/>
    </row>
    <row r="1271" spans="1:26" ht="13" x14ac:dyDescent="0.15">
      <c r="A1271" s="11" t="s">
        <v>4020</v>
      </c>
      <c r="B1271" s="37">
        <v>-4.6666066342611501E-2</v>
      </c>
      <c r="C1271" s="41">
        <v>9.4501322388607201E-2</v>
      </c>
      <c r="D1271" s="41">
        <v>0.167611558379305</v>
      </c>
      <c r="E1271" s="17" t="s">
        <v>53941</v>
      </c>
      <c r="F1271" s="2"/>
      <c r="G1271" s="2"/>
      <c r="H1271" s="2"/>
      <c r="I1271" s="2"/>
      <c r="J1271" s="2"/>
      <c r="K1271" s="2"/>
      <c r="L1271" s="2"/>
      <c r="M1271" s="2"/>
      <c r="N1271" s="2"/>
      <c r="O1271" s="2"/>
      <c r="P1271" s="2"/>
      <c r="Q1271" s="2"/>
      <c r="R1271" s="2"/>
      <c r="S1271" s="2"/>
      <c r="T1271" s="2"/>
      <c r="U1271" s="2"/>
      <c r="V1271" s="2"/>
      <c r="W1271" s="2"/>
      <c r="X1271" s="2"/>
      <c r="Y1271" s="2"/>
      <c r="Z1271" s="2"/>
    </row>
    <row r="1272" spans="1:26" ht="13" x14ac:dyDescent="0.15">
      <c r="A1272" s="11" t="s">
        <v>4023</v>
      </c>
      <c r="B1272" s="37">
        <v>-7.46757586295662E-2</v>
      </c>
      <c r="C1272" s="41">
        <v>7.4056834096604398E-3</v>
      </c>
      <c r="D1272" s="41">
        <v>1.8934319852139701E-2</v>
      </c>
      <c r="E1272" s="17" t="s">
        <v>53942</v>
      </c>
      <c r="F1272" s="2"/>
      <c r="G1272" s="2"/>
      <c r="H1272" s="2"/>
      <c r="I1272" s="2"/>
      <c r="J1272" s="2"/>
      <c r="K1272" s="2"/>
      <c r="L1272" s="2"/>
      <c r="M1272" s="2"/>
      <c r="N1272" s="2"/>
      <c r="O1272" s="2"/>
      <c r="P1272" s="2"/>
      <c r="Q1272" s="2"/>
      <c r="R1272" s="2"/>
      <c r="S1272" s="2"/>
      <c r="T1272" s="2"/>
      <c r="U1272" s="2"/>
      <c r="V1272" s="2"/>
      <c r="W1272" s="2"/>
      <c r="X1272" s="2"/>
      <c r="Y1272" s="2"/>
      <c r="Z1272" s="2"/>
    </row>
    <row r="1273" spans="1:26" ht="13" x14ac:dyDescent="0.15">
      <c r="A1273" s="11" t="s">
        <v>4026</v>
      </c>
      <c r="B1273" s="37">
        <v>-1.42383293605112E-2</v>
      </c>
      <c r="C1273" s="41">
        <v>0.61010117014052301</v>
      </c>
      <c r="D1273" s="41">
        <v>0.71313393711238504</v>
      </c>
      <c r="E1273" s="17" t="s">
        <v>53941</v>
      </c>
      <c r="F1273" s="2"/>
      <c r="G1273" s="2"/>
      <c r="H1273" s="2"/>
      <c r="I1273" s="2"/>
      <c r="J1273" s="2"/>
      <c r="K1273" s="2"/>
      <c r="L1273" s="2"/>
      <c r="M1273" s="2"/>
      <c r="N1273" s="2"/>
      <c r="O1273" s="2"/>
      <c r="P1273" s="2"/>
      <c r="Q1273" s="2"/>
      <c r="R1273" s="2"/>
      <c r="S1273" s="2"/>
      <c r="T1273" s="2"/>
      <c r="U1273" s="2"/>
      <c r="V1273" s="2"/>
      <c r="W1273" s="2"/>
      <c r="X1273" s="2"/>
      <c r="Y1273" s="2"/>
      <c r="Z1273" s="2"/>
    </row>
    <row r="1274" spans="1:26" ht="13" x14ac:dyDescent="0.15">
      <c r="A1274" s="11" t="s">
        <v>4029</v>
      </c>
      <c r="B1274" s="37">
        <v>4.7373879980113297E-2</v>
      </c>
      <c r="C1274" s="41">
        <v>8.96008494829168E-2</v>
      </c>
      <c r="D1274" s="41">
        <v>0.16088305710119699</v>
      </c>
      <c r="E1274" s="17" t="s">
        <v>53941</v>
      </c>
      <c r="F1274" s="2"/>
      <c r="G1274" s="2"/>
      <c r="H1274" s="2"/>
      <c r="I1274" s="2"/>
      <c r="J1274" s="2"/>
      <c r="K1274" s="2"/>
      <c r="L1274" s="2"/>
      <c r="M1274" s="2"/>
      <c r="N1274" s="2"/>
      <c r="O1274" s="2"/>
      <c r="P1274" s="2"/>
      <c r="Q1274" s="2"/>
      <c r="R1274" s="2"/>
      <c r="S1274" s="2"/>
      <c r="T1274" s="2"/>
      <c r="U1274" s="2"/>
      <c r="V1274" s="2"/>
      <c r="W1274" s="2"/>
      <c r="X1274" s="2"/>
      <c r="Y1274" s="2"/>
      <c r="Z1274" s="2"/>
    </row>
    <row r="1275" spans="1:26" ht="13" x14ac:dyDescent="0.15">
      <c r="A1275" s="11" t="s">
        <v>4032</v>
      </c>
      <c r="B1275" s="37">
        <v>0.19430958604998799</v>
      </c>
      <c r="C1275" s="41">
        <v>2.1302234305832702E-12</v>
      </c>
      <c r="D1275" s="41">
        <v>2.4189685596506101E-11</v>
      </c>
      <c r="E1275" s="17" t="s">
        <v>53942</v>
      </c>
      <c r="F1275" s="2"/>
      <c r="G1275" s="2"/>
      <c r="H1275" s="2"/>
      <c r="I1275" s="2"/>
      <c r="J1275" s="2"/>
      <c r="K1275" s="2"/>
      <c r="L1275" s="2"/>
      <c r="M1275" s="2"/>
      <c r="N1275" s="2"/>
      <c r="O1275" s="2"/>
      <c r="P1275" s="2"/>
      <c r="Q1275" s="2"/>
      <c r="R1275" s="2"/>
      <c r="S1275" s="2"/>
      <c r="T1275" s="2"/>
      <c r="U1275" s="2"/>
      <c r="V1275" s="2"/>
      <c r="W1275" s="2"/>
      <c r="X1275" s="2"/>
      <c r="Y1275" s="2"/>
      <c r="Z1275" s="2"/>
    </row>
    <row r="1276" spans="1:26" ht="13" x14ac:dyDescent="0.15">
      <c r="A1276" s="11" t="s">
        <v>4035</v>
      </c>
      <c r="B1276" s="37">
        <v>-0.118674460412119</v>
      </c>
      <c r="C1276" s="41">
        <v>1.9985653941355401E-5</v>
      </c>
      <c r="D1276" s="41">
        <v>9.1493379539402104E-5</v>
      </c>
      <c r="E1276" s="17" t="s">
        <v>53942</v>
      </c>
      <c r="F1276" s="2"/>
      <c r="G1276" s="2"/>
      <c r="H1276" s="2"/>
      <c r="I1276" s="2"/>
      <c r="J1276" s="2"/>
      <c r="K1276" s="2"/>
      <c r="L1276" s="2"/>
      <c r="M1276" s="2"/>
      <c r="N1276" s="2"/>
      <c r="O1276" s="2"/>
      <c r="P1276" s="2"/>
      <c r="Q1276" s="2"/>
      <c r="R1276" s="2"/>
      <c r="S1276" s="2"/>
      <c r="T1276" s="2"/>
      <c r="U1276" s="2"/>
      <c r="V1276" s="2"/>
      <c r="W1276" s="2"/>
      <c r="X1276" s="2"/>
      <c r="Y1276" s="2"/>
      <c r="Z1276" s="2"/>
    </row>
    <row r="1277" spans="1:26" ht="13" x14ac:dyDescent="0.15">
      <c r="A1277" s="11" t="s">
        <v>4038</v>
      </c>
      <c r="B1277" s="37">
        <v>0.26841043966765199</v>
      </c>
      <c r="C1277" s="41">
        <v>1.21188397308396E-22</v>
      </c>
      <c r="D1277" s="41">
        <v>4.0964496625058898E-21</v>
      </c>
      <c r="E1277" s="17" t="s">
        <v>53942</v>
      </c>
      <c r="F1277" s="2"/>
      <c r="G1277" s="2"/>
      <c r="H1277" s="2"/>
      <c r="I1277" s="2"/>
      <c r="J1277" s="2"/>
      <c r="K1277" s="2"/>
      <c r="L1277" s="2"/>
      <c r="M1277" s="2"/>
      <c r="N1277" s="2"/>
      <c r="O1277" s="2"/>
      <c r="P1277" s="2"/>
      <c r="Q1277" s="2"/>
      <c r="R1277" s="2"/>
      <c r="S1277" s="2"/>
      <c r="T1277" s="2"/>
      <c r="U1277" s="2"/>
      <c r="V1277" s="2"/>
      <c r="W1277" s="2"/>
      <c r="X1277" s="2"/>
      <c r="Y1277" s="2"/>
      <c r="Z1277" s="2"/>
    </row>
    <row r="1278" spans="1:26" ht="13" x14ac:dyDescent="0.15">
      <c r="A1278" s="11" t="s">
        <v>4041</v>
      </c>
      <c r="B1278" s="37">
        <v>0.10308325342149401</v>
      </c>
      <c r="C1278" s="41">
        <v>2.14343034600016E-4</v>
      </c>
      <c r="D1278" s="41">
        <v>7.9173469070171196E-4</v>
      </c>
      <c r="E1278" s="17" t="s">
        <v>53942</v>
      </c>
      <c r="F1278" s="2"/>
      <c r="G1278" s="2"/>
      <c r="H1278" s="2"/>
      <c r="I1278" s="2"/>
      <c r="J1278" s="2"/>
      <c r="K1278" s="2"/>
      <c r="L1278" s="2"/>
      <c r="M1278" s="2"/>
      <c r="N1278" s="2"/>
      <c r="O1278" s="2"/>
      <c r="P1278" s="2"/>
      <c r="Q1278" s="2"/>
      <c r="R1278" s="2"/>
      <c r="S1278" s="2"/>
      <c r="T1278" s="2"/>
      <c r="U1278" s="2"/>
      <c r="V1278" s="2"/>
      <c r="W1278" s="2"/>
      <c r="X1278" s="2"/>
      <c r="Y1278" s="2"/>
      <c r="Z1278" s="2"/>
    </row>
    <row r="1279" spans="1:26" ht="13" x14ac:dyDescent="0.15">
      <c r="A1279" s="11" t="s">
        <v>4044</v>
      </c>
      <c r="B1279" s="37">
        <v>-3.3027383630343202E-2</v>
      </c>
      <c r="C1279" s="41">
        <v>0.23676961004168301</v>
      </c>
      <c r="D1279" s="41">
        <v>0.35051745655361699</v>
      </c>
      <c r="E1279" s="17" t="s">
        <v>53941</v>
      </c>
      <c r="F1279" s="2"/>
      <c r="G1279" s="2"/>
      <c r="H1279" s="2"/>
      <c r="I1279" s="2"/>
      <c r="J1279" s="2"/>
      <c r="K1279" s="2"/>
      <c r="L1279" s="2"/>
      <c r="M1279" s="2"/>
      <c r="N1279" s="2"/>
      <c r="O1279" s="2"/>
      <c r="P1279" s="2"/>
      <c r="Q1279" s="2"/>
      <c r="R1279" s="2"/>
      <c r="S1279" s="2"/>
      <c r="T1279" s="2"/>
      <c r="U1279" s="2"/>
      <c r="V1279" s="2"/>
      <c r="W1279" s="2"/>
      <c r="X1279" s="2"/>
      <c r="Y1279" s="2"/>
      <c r="Z1279" s="2"/>
    </row>
    <row r="1280" spans="1:26" ht="13" x14ac:dyDescent="0.15">
      <c r="A1280" s="11" t="s">
        <v>4047</v>
      </c>
      <c r="B1280" s="37">
        <v>-4.5258136286703103E-2</v>
      </c>
      <c r="C1280" s="41">
        <v>0.104885639204868</v>
      </c>
      <c r="D1280" s="41">
        <v>0.18301473779624999</v>
      </c>
      <c r="E1280" s="17" t="s">
        <v>53941</v>
      </c>
      <c r="F1280" s="2"/>
      <c r="G1280" s="2"/>
      <c r="H1280" s="2"/>
      <c r="I1280" s="2"/>
      <c r="J1280" s="2"/>
      <c r="K1280" s="2"/>
      <c r="L1280" s="2"/>
      <c r="M1280" s="2"/>
      <c r="N1280" s="2"/>
      <c r="O1280" s="2"/>
      <c r="P1280" s="2"/>
      <c r="Q1280" s="2"/>
      <c r="R1280" s="2"/>
      <c r="S1280" s="2"/>
      <c r="T1280" s="2"/>
      <c r="U1280" s="2"/>
      <c r="V1280" s="2"/>
      <c r="W1280" s="2"/>
      <c r="X1280" s="2"/>
      <c r="Y1280" s="2"/>
      <c r="Z1280" s="2"/>
    </row>
    <row r="1281" spans="1:26" ht="13" x14ac:dyDescent="0.15">
      <c r="A1281" s="11" t="s">
        <v>4050</v>
      </c>
      <c r="B1281" s="37">
        <v>-2.98950846492303E-2</v>
      </c>
      <c r="C1281" s="41">
        <v>0.28424028909798199</v>
      </c>
      <c r="D1281" s="41">
        <v>0.40608636086241201</v>
      </c>
      <c r="E1281" s="17" t="s">
        <v>53941</v>
      </c>
      <c r="F1281" s="2"/>
      <c r="G1281" s="2"/>
      <c r="H1281" s="2"/>
      <c r="I1281" s="2"/>
      <c r="J1281" s="2"/>
      <c r="K1281" s="2"/>
      <c r="L1281" s="2"/>
      <c r="M1281" s="2"/>
      <c r="N1281" s="2"/>
      <c r="O1281" s="2"/>
      <c r="P1281" s="2"/>
      <c r="Q1281" s="2"/>
      <c r="R1281" s="2"/>
      <c r="S1281" s="2"/>
      <c r="T1281" s="2"/>
      <c r="U1281" s="2"/>
      <c r="V1281" s="2"/>
      <c r="W1281" s="2"/>
      <c r="X1281" s="2"/>
      <c r="Y1281" s="2"/>
      <c r="Z1281" s="2"/>
    </row>
    <row r="1282" spans="1:26" ht="13" x14ac:dyDescent="0.15">
      <c r="A1282" s="11" t="s">
        <v>4053</v>
      </c>
      <c r="B1282" s="37">
        <v>9.9405155698270006E-2</v>
      </c>
      <c r="C1282" s="41">
        <v>3.5870132078818102E-4</v>
      </c>
      <c r="D1282" s="41">
        <v>1.2639330176136201E-3</v>
      </c>
      <c r="E1282" s="17" t="s">
        <v>53942</v>
      </c>
      <c r="F1282" s="2"/>
      <c r="G1282" s="2"/>
      <c r="H1282" s="2"/>
      <c r="I1282" s="2"/>
      <c r="J1282" s="2"/>
      <c r="K1282" s="2"/>
      <c r="L1282" s="2"/>
      <c r="M1282" s="2"/>
      <c r="N1282" s="2"/>
      <c r="O1282" s="2"/>
      <c r="P1282" s="2"/>
      <c r="Q1282" s="2"/>
      <c r="R1282" s="2"/>
      <c r="S1282" s="2"/>
      <c r="T1282" s="2"/>
      <c r="U1282" s="2"/>
      <c r="V1282" s="2"/>
      <c r="W1282" s="2"/>
      <c r="X1282" s="2"/>
      <c r="Y1282" s="2"/>
      <c r="Z1282" s="2"/>
    </row>
    <row r="1283" spans="1:26" ht="13" x14ac:dyDescent="0.15">
      <c r="A1283" s="11" t="s">
        <v>4056</v>
      </c>
      <c r="B1283" s="37">
        <v>0.20299104546955701</v>
      </c>
      <c r="C1283" s="41">
        <v>2.0403175293987701E-13</v>
      </c>
      <c r="D1283" s="41">
        <v>2.5787839382444499E-12</v>
      </c>
      <c r="E1283" s="17" t="s">
        <v>53942</v>
      </c>
      <c r="F1283" s="2"/>
      <c r="G1283" s="2"/>
      <c r="H1283" s="2"/>
      <c r="I1283" s="2"/>
      <c r="J1283" s="2"/>
      <c r="K1283" s="2"/>
      <c r="L1283" s="2"/>
      <c r="M1283" s="2"/>
      <c r="N1283" s="2"/>
      <c r="O1283" s="2"/>
      <c r="P1283" s="2"/>
      <c r="Q1283" s="2"/>
      <c r="R1283" s="2"/>
      <c r="S1283" s="2"/>
      <c r="T1283" s="2"/>
      <c r="U1283" s="2"/>
      <c r="V1283" s="2"/>
      <c r="W1283" s="2"/>
      <c r="X1283" s="2"/>
      <c r="Y1283" s="2"/>
      <c r="Z1283" s="2"/>
    </row>
    <row r="1284" spans="1:26" ht="13" x14ac:dyDescent="0.15">
      <c r="A1284" s="11" t="s">
        <v>4059</v>
      </c>
      <c r="B1284" s="37">
        <v>0.104507578435987</v>
      </c>
      <c r="C1284" s="41">
        <v>1.74795604821713E-4</v>
      </c>
      <c r="D1284" s="41">
        <v>6.6596438167329096E-4</v>
      </c>
      <c r="E1284" s="17" t="s">
        <v>53942</v>
      </c>
      <c r="F1284" s="2"/>
      <c r="G1284" s="2"/>
      <c r="H1284" s="2"/>
      <c r="I1284" s="2"/>
      <c r="J1284" s="2"/>
      <c r="K1284" s="2"/>
      <c r="L1284" s="2"/>
      <c r="M1284" s="2"/>
      <c r="N1284" s="2"/>
      <c r="O1284" s="2"/>
      <c r="P1284" s="2"/>
      <c r="Q1284" s="2"/>
      <c r="R1284" s="2"/>
      <c r="S1284" s="2"/>
      <c r="T1284" s="2"/>
      <c r="U1284" s="2"/>
      <c r="V1284" s="2"/>
      <c r="W1284" s="2"/>
      <c r="X1284" s="2"/>
      <c r="Y1284" s="2"/>
      <c r="Z1284" s="2"/>
    </row>
    <row r="1285" spans="1:26" ht="13" x14ac:dyDescent="0.15">
      <c r="A1285" s="11" t="s">
        <v>4062</v>
      </c>
      <c r="B1285" s="37">
        <v>0.199568598784684</v>
      </c>
      <c r="C1285" s="41">
        <v>5.2103663047802404E-13</v>
      </c>
      <c r="D1285" s="41">
        <v>6.31105618666507E-12</v>
      </c>
      <c r="E1285" s="17" t="s">
        <v>53942</v>
      </c>
      <c r="F1285" s="2"/>
      <c r="G1285" s="2"/>
      <c r="H1285" s="2"/>
      <c r="I1285" s="2"/>
      <c r="J1285" s="2"/>
      <c r="K1285" s="2"/>
      <c r="L1285" s="2"/>
      <c r="M1285" s="2"/>
      <c r="N1285" s="2"/>
      <c r="O1285" s="2"/>
      <c r="P1285" s="2"/>
      <c r="Q1285" s="2"/>
      <c r="R1285" s="2"/>
      <c r="S1285" s="2"/>
      <c r="T1285" s="2"/>
      <c r="U1285" s="2"/>
      <c r="V1285" s="2"/>
      <c r="W1285" s="2"/>
      <c r="X1285" s="2"/>
      <c r="Y1285" s="2"/>
      <c r="Z1285" s="2"/>
    </row>
    <row r="1286" spans="1:26" ht="13" x14ac:dyDescent="0.15">
      <c r="A1286" s="11" t="s">
        <v>4065</v>
      </c>
      <c r="B1286" s="37">
        <v>4.15165461907245E-2</v>
      </c>
      <c r="C1286" s="41">
        <v>0.13690067225269001</v>
      </c>
      <c r="D1286" s="41">
        <v>0.226376708895661</v>
      </c>
      <c r="E1286" s="17" t="s">
        <v>53941</v>
      </c>
      <c r="F1286" s="2"/>
      <c r="G1286" s="2"/>
      <c r="H1286" s="2"/>
      <c r="I1286" s="2"/>
      <c r="J1286" s="2"/>
      <c r="K1286" s="2"/>
      <c r="L1286" s="2"/>
      <c r="M1286" s="2"/>
      <c r="N1286" s="2"/>
      <c r="O1286" s="2"/>
      <c r="P1286" s="2"/>
      <c r="Q1286" s="2"/>
      <c r="R1286" s="2"/>
      <c r="S1286" s="2"/>
      <c r="T1286" s="2"/>
      <c r="U1286" s="2"/>
      <c r="V1286" s="2"/>
      <c r="W1286" s="2"/>
      <c r="X1286" s="2"/>
      <c r="Y1286" s="2"/>
      <c r="Z1286" s="2"/>
    </row>
    <row r="1287" spans="1:26" ht="13" x14ac:dyDescent="0.15">
      <c r="A1287" s="11" t="s">
        <v>4068</v>
      </c>
      <c r="B1287" s="37">
        <v>8.6939711887213694E-2</v>
      </c>
      <c r="C1287" s="41">
        <v>1.81223574351875E-3</v>
      </c>
      <c r="D1287" s="41">
        <v>5.4087980558614199E-3</v>
      </c>
      <c r="E1287" s="17" t="s">
        <v>53942</v>
      </c>
      <c r="F1287" s="2"/>
      <c r="G1287" s="2"/>
      <c r="H1287" s="2"/>
      <c r="I1287" s="2"/>
      <c r="J1287" s="2"/>
      <c r="K1287" s="2"/>
      <c r="L1287" s="2"/>
      <c r="M1287" s="2"/>
      <c r="N1287" s="2"/>
      <c r="O1287" s="2"/>
      <c r="P1287" s="2"/>
      <c r="Q1287" s="2"/>
      <c r="R1287" s="2"/>
      <c r="S1287" s="2"/>
      <c r="T1287" s="2"/>
      <c r="U1287" s="2"/>
      <c r="V1287" s="2"/>
      <c r="W1287" s="2"/>
      <c r="X1287" s="2"/>
      <c r="Y1287" s="2"/>
      <c r="Z1287" s="2"/>
    </row>
    <row r="1288" spans="1:26" ht="13" x14ac:dyDescent="0.15">
      <c r="A1288" s="11" t="s">
        <v>4071</v>
      </c>
      <c r="B1288" s="37">
        <v>-1.21605374010507E-2</v>
      </c>
      <c r="C1288" s="41">
        <v>0.66319272056592604</v>
      </c>
      <c r="D1288" s="41">
        <v>0.7593038024773</v>
      </c>
      <c r="E1288" s="17" t="s">
        <v>53941</v>
      </c>
      <c r="F1288" s="2"/>
      <c r="G1288" s="2"/>
      <c r="H1288" s="2"/>
      <c r="I1288" s="2"/>
      <c r="J1288" s="2"/>
      <c r="K1288" s="2"/>
      <c r="L1288" s="2"/>
      <c r="M1288" s="2"/>
      <c r="N1288" s="2"/>
      <c r="O1288" s="2"/>
      <c r="P1288" s="2"/>
      <c r="Q1288" s="2"/>
      <c r="R1288" s="2"/>
      <c r="S1288" s="2"/>
      <c r="T1288" s="2"/>
      <c r="U1288" s="2"/>
      <c r="V1288" s="2"/>
      <c r="W1288" s="2"/>
      <c r="X1288" s="2"/>
      <c r="Y1288" s="2"/>
      <c r="Z1288" s="2"/>
    </row>
    <row r="1289" spans="1:26" ht="13" x14ac:dyDescent="0.15">
      <c r="A1289" s="11" t="s">
        <v>4074</v>
      </c>
      <c r="B1289" s="37">
        <v>0.120889397283814</v>
      </c>
      <c r="C1289" s="41">
        <v>1.39125244892216E-5</v>
      </c>
      <c r="D1289" s="41">
        <v>6.5548960599947205E-5</v>
      </c>
      <c r="E1289" s="17" t="s">
        <v>53942</v>
      </c>
      <c r="F1289" s="2"/>
      <c r="G1289" s="2"/>
      <c r="H1289" s="2"/>
      <c r="I1289" s="2"/>
      <c r="J1289" s="2"/>
      <c r="K1289" s="2"/>
      <c r="L1289" s="2"/>
      <c r="M1289" s="2"/>
      <c r="N1289" s="2"/>
      <c r="O1289" s="2"/>
      <c r="P1289" s="2"/>
      <c r="Q1289" s="2"/>
      <c r="R1289" s="2"/>
      <c r="S1289" s="2"/>
      <c r="T1289" s="2"/>
      <c r="U1289" s="2"/>
      <c r="V1289" s="2"/>
      <c r="W1289" s="2"/>
      <c r="X1289" s="2"/>
      <c r="Y1289" s="2"/>
      <c r="Z1289" s="2"/>
    </row>
    <row r="1290" spans="1:26" ht="13" x14ac:dyDescent="0.15">
      <c r="A1290" s="11" t="s">
        <v>4077</v>
      </c>
      <c r="B1290" s="37">
        <v>-1.58466697673189E-2</v>
      </c>
      <c r="C1290" s="41">
        <v>0.57034957331955505</v>
      </c>
      <c r="D1290" s="41">
        <v>0.68343207322339194</v>
      </c>
      <c r="E1290" s="17" t="s">
        <v>53941</v>
      </c>
      <c r="F1290" s="2"/>
      <c r="G1290" s="2"/>
      <c r="H1290" s="2"/>
      <c r="I1290" s="2"/>
      <c r="J1290" s="2"/>
      <c r="K1290" s="2"/>
      <c r="L1290" s="2"/>
      <c r="M1290" s="2"/>
      <c r="N1290" s="2"/>
      <c r="O1290" s="2"/>
      <c r="P1290" s="2"/>
      <c r="Q1290" s="2"/>
      <c r="R1290" s="2"/>
      <c r="S1290" s="2"/>
      <c r="T1290" s="2"/>
      <c r="U1290" s="2"/>
      <c r="V1290" s="2"/>
      <c r="W1290" s="2"/>
      <c r="X1290" s="2"/>
      <c r="Y1290" s="2"/>
      <c r="Z1290" s="2"/>
    </row>
    <row r="1291" spans="1:26" ht="13" x14ac:dyDescent="0.15">
      <c r="A1291" s="11" t="s">
        <v>4080</v>
      </c>
      <c r="B1291" s="37">
        <v>-2.13509698626956E-2</v>
      </c>
      <c r="C1291" s="41">
        <v>0.44444524759722298</v>
      </c>
      <c r="D1291" s="41">
        <v>0.56942174221097597</v>
      </c>
      <c r="E1291" s="17" t="s">
        <v>53941</v>
      </c>
      <c r="F1291" s="2"/>
      <c r="G1291" s="2"/>
      <c r="H1291" s="2"/>
      <c r="I1291" s="2"/>
      <c r="J1291" s="2"/>
      <c r="K1291" s="2"/>
      <c r="L1291" s="2"/>
      <c r="M1291" s="2"/>
      <c r="N1291" s="2"/>
      <c r="O1291" s="2"/>
      <c r="P1291" s="2"/>
      <c r="Q1291" s="2"/>
      <c r="R1291" s="2"/>
      <c r="S1291" s="2"/>
      <c r="T1291" s="2"/>
      <c r="U1291" s="2"/>
      <c r="V1291" s="2"/>
      <c r="W1291" s="2"/>
      <c r="X1291" s="2"/>
      <c r="Y1291" s="2"/>
      <c r="Z1291" s="2"/>
    </row>
    <row r="1292" spans="1:26" ht="13" x14ac:dyDescent="0.15">
      <c r="A1292" s="11" t="s">
        <v>4083</v>
      </c>
      <c r="B1292" s="37">
        <v>3.4630432493150502E-2</v>
      </c>
      <c r="C1292" s="41">
        <v>0.21476925776977501</v>
      </c>
      <c r="D1292" s="41">
        <v>0.32445767926316499</v>
      </c>
      <c r="E1292" s="17" t="s">
        <v>53941</v>
      </c>
      <c r="F1292" s="2"/>
      <c r="G1292" s="2"/>
      <c r="H1292" s="2"/>
      <c r="I1292" s="2"/>
      <c r="J1292" s="2"/>
      <c r="K1292" s="2"/>
      <c r="L1292" s="2"/>
      <c r="M1292" s="2"/>
      <c r="N1292" s="2"/>
      <c r="O1292" s="2"/>
      <c r="P1292" s="2"/>
      <c r="Q1292" s="2"/>
      <c r="R1292" s="2"/>
      <c r="S1292" s="2"/>
      <c r="T1292" s="2"/>
      <c r="U1292" s="2"/>
      <c r="V1292" s="2"/>
      <c r="W1292" s="2"/>
      <c r="X1292" s="2"/>
      <c r="Y1292" s="2"/>
      <c r="Z1292" s="2"/>
    </row>
    <row r="1293" spans="1:26" ht="13" x14ac:dyDescent="0.15">
      <c r="A1293" s="11" t="s">
        <v>4086</v>
      </c>
      <c r="B1293" s="37">
        <v>1.1893470749621399E-2</v>
      </c>
      <c r="C1293" s="41">
        <v>0.67014853260653795</v>
      </c>
      <c r="D1293" s="41">
        <v>0.76386915280300205</v>
      </c>
      <c r="E1293" s="17" t="s">
        <v>53941</v>
      </c>
      <c r="F1293" s="2"/>
      <c r="G1293" s="2"/>
      <c r="H1293" s="2"/>
      <c r="I1293" s="2"/>
      <c r="J1293" s="2"/>
      <c r="K1293" s="2"/>
      <c r="L1293" s="2"/>
      <c r="M1293" s="2"/>
      <c r="N1293" s="2"/>
      <c r="O1293" s="2"/>
      <c r="P1293" s="2"/>
      <c r="Q1293" s="2"/>
      <c r="R1293" s="2"/>
      <c r="S1293" s="2"/>
      <c r="T1293" s="2"/>
      <c r="U1293" s="2"/>
      <c r="V1293" s="2"/>
      <c r="W1293" s="2"/>
      <c r="X1293" s="2"/>
      <c r="Y1293" s="2"/>
      <c r="Z1293" s="2"/>
    </row>
    <row r="1294" spans="1:26" ht="13" x14ac:dyDescent="0.15">
      <c r="A1294" s="11" t="s">
        <v>4089</v>
      </c>
      <c r="B1294" s="37">
        <v>1.15475939554938E-2</v>
      </c>
      <c r="C1294" s="41">
        <v>0.67919905034327999</v>
      </c>
      <c r="D1294" s="41">
        <v>0.77075362169984896</v>
      </c>
      <c r="E1294" s="17" t="s">
        <v>53941</v>
      </c>
      <c r="F1294" s="2"/>
      <c r="G1294" s="2"/>
      <c r="H1294" s="2"/>
      <c r="I1294" s="2"/>
      <c r="J1294" s="2"/>
      <c r="K1294" s="2"/>
      <c r="L1294" s="2"/>
      <c r="M1294" s="2"/>
      <c r="N1294" s="2"/>
      <c r="O1294" s="2"/>
      <c r="P1294" s="2"/>
      <c r="Q1294" s="2"/>
      <c r="R1294" s="2"/>
      <c r="S1294" s="2"/>
      <c r="T1294" s="2"/>
      <c r="U1294" s="2"/>
      <c r="V1294" s="2"/>
      <c r="W1294" s="2"/>
      <c r="X1294" s="2"/>
      <c r="Y1294" s="2"/>
      <c r="Z1294" s="2"/>
    </row>
    <row r="1295" spans="1:26" ht="13" x14ac:dyDescent="0.15">
      <c r="A1295" s="11" t="s">
        <v>4092</v>
      </c>
      <c r="B1295" s="37">
        <v>4.8597715430936002E-2</v>
      </c>
      <c r="C1295" s="41">
        <v>8.1611585721590496E-2</v>
      </c>
      <c r="D1295" s="41">
        <v>0.14921061615890699</v>
      </c>
      <c r="E1295" s="17" t="s">
        <v>53941</v>
      </c>
      <c r="F1295" s="2"/>
      <c r="G1295" s="2"/>
      <c r="H1295" s="2"/>
      <c r="I1295" s="2"/>
      <c r="J1295" s="2"/>
      <c r="K1295" s="2"/>
      <c r="L1295" s="2"/>
      <c r="M1295" s="2"/>
      <c r="N1295" s="2"/>
      <c r="O1295" s="2"/>
      <c r="P1295" s="2"/>
      <c r="Q1295" s="2"/>
      <c r="R1295" s="2"/>
      <c r="S1295" s="2"/>
      <c r="T1295" s="2"/>
      <c r="U1295" s="2"/>
      <c r="V1295" s="2"/>
      <c r="W1295" s="2"/>
      <c r="X1295" s="2"/>
      <c r="Y1295" s="2"/>
      <c r="Z1295" s="2"/>
    </row>
    <row r="1296" spans="1:26" ht="13" x14ac:dyDescent="0.15">
      <c r="A1296" s="11" t="s">
        <v>4095</v>
      </c>
      <c r="B1296" s="37">
        <v>0.26519804374619799</v>
      </c>
      <c r="C1296" s="41">
        <v>4.0063483724520199E-22</v>
      </c>
      <c r="D1296" s="41">
        <v>1.265918991165E-20</v>
      </c>
      <c r="E1296" s="17" t="s">
        <v>53942</v>
      </c>
      <c r="F1296" s="2"/>
      <c r="G1296" s="2"/>
      <c r="H1296" s="2"/>
      <c r="I1296" s="2"/>
      <c r="J1296" s="2"/>
      <c r="K1296" s="2"/>
      <c r="L1296" s="2"/>
      <c r="M1296" s="2"/>
      <c r="N1296" s="2"/>
      <c r="O1296" s="2"/>
      <c r="P1296" s="2"/>
      <c r="Q1296" s="2"/>
      <c r="R1296" s="2"/>
      <c r="S1296" s="2"/>
      <c r="T1296" s="2"/>
      <c r="U1296" s="2"/>
      <c r="V1296" s="2"/>
      <c r="W1296" s="2"/>
      <c r="X1296" s="2"/>
      <c r="Y1296" s="2"/>
      <c r="Z1296" s="2"/>
    </row>
    <row r="1297" spans="1:26" ht="13" x14ac:dyDescent="0.15">
      <c r="A1297" s="11" t="s">
        <v>4098</v>
      </c>
      <c r="B1297" s="37">
        <v>7.3488229848318806E-2</v>
      </c>
      <c r="C1297" s="41">
        <v>8.4056721613475095E-3</v>
      </c>
      <c r="D1297" s="41">
        <v>2.1285094924248401E-2</v>
      </c>
      <c r="E1297" s="17" t="s">
        <v>53942</v>
      </c>
      <c r="F1297" s="2"/>
      <c r="G1297" s="2"/>
      <c r="H1297" s="2"/>
      <c r="I1297" s="2"/>
      <c r="J1297" s="2"/>
      <c r="K1297" s="2"/>
      <c r="L1297" s="2"/>
      <c r="M1297" s="2"/>
      <c r="N1297" s="2"/>
      <c r="O1297" s="2"/>
      <c r="P1297" s="2"/>
      <c r="Q1297" s="2"/>
      <c r="R1297" s="2"/>
      <c r="S1297" s="2"/>
      <c r="T1297" s="2"/>
      <c r="U1297" s="2"/>
      <c r="V1297" s="2"/>
      <c r="W1297" s="2"/>
      <c r="X1297" s="2"/>
      <c r="Y1297" s="2"/>
      <c r="Z1297" s="2"/>
    </row>
    <row r="1298" spans="1:26" ht="13" x14ac:dyDescent="0.15">
      <c r="A1298" s="11" t="s">
        <v>4101</v>
      </c>
      <c r="B1298" s="37">
        <v>-2.0391646221624399E-2</v>
      </c>
      <c r="C1298" s="41">
        <v>0.46518129251732498</v>
      </c>
      <c r="D1298" s="41">
        <v>0.59025841001652701</v>
      </c>
      <c r="E1298" s="17" t="s">
        <v>53941</v>
      </c>
      <c r="F1298" s="2"/>
      <c r="G1298" s="2"/>
      <c r="H1298" s="2"/>
      <c r="I1298" s="2"/>
      <c r="J1298" s="2"/>
      <c r="K1298" s="2"/>
      <c r="L1298" s="2"/>
      <c r="M1298" s="2"/>
      <c r="N1298" s="2"/>
      <c r="O1298" s="2"/>
      <c r="P1298" s="2"/>
      <c r="Q1298" s="2"/>
      <c r="R1298" s="2"/>
      <c r="S1298" s="2"/>
      <c r="T1298" s="2"/>
      <c r="U1298" s="2"/>
      <c r="V1298" s="2"/>
      <c r="W1298" s="2"/>
      <c r="X1298" s="2"/>
      <c r="Y1298" s="2"/>
      <c r="Z1298" s="2"/>
    </row>
    <row r="1299" spans="1:26" ht="13" x14ac:dyDescent="0.15">
      <c r="A1299" s="11" t="s">
        <v>4104</v>
      </c>
      <c r="B1299" s="37">
        <v>-2.27148803532157E-2</v>
      </c>
      <c r="C1299" s="41">
        <v>0.41589104314879299</v>
      </c>
      <c r="D1299" s="41">
        <v>0.54166454410104903</v>
      </c>
      <c r="E1299" s="17" t="s">
        <v>53941</v>
      </c>
      <c r="F1299" s="2"/>
      <c r="G1299" s="2"/>
      <c r="H1299" s="2"/>
      <c r="I1299" s="2"/>
      <c r="J1299" s="2"/>
      <c r="K1299" s="2"/>
      <c r="L1299" s="2"/>
      <c r="M1299" s="2"/>
      <c r="N1299" s="2"/>
      <c r="O1299" s="2"/>
      <c r="P1299" s="2"/>
      <c r="Q1299" s="2"/>
      <c r="R1299" s="2"/>
      <c r="S1299" s="2"/>
      <c r="T1299" s="2"/>
      <c r="U1299" s="2"/>
      <c r="V1299" s="2"/>
      <c r="W1299" s="2"/>
      <c r="X1299" s="2"/>
      <c r="Y1299" s="2"/>
      <c r="Z1299" s="2"/>
    </row>
    <row r="1300" spans="1:26" ht="13" x14ac:dyDescent="0.15">
      <c r="A1300" s="11" t="s">
        <v>4106</v>
      </c>
      <c r="B1300" s="37">
        <v>0.13423382847726301</v>
      </c>
      <c r="C1300" s="41">
        <v>1.3718356483057099E-6</v>
      </c>
      <c r="D1300" s="41">
        <v>7.7285392046990496E-6</v>
      </c>
      <c r="E1300" s="17" t="s">
        <v>53942</v>
      </c>
      <c r="F1300" s="2"/>
      <c r="G1300" s="2"/>
      <c r="H1300" s="2"/>
      <c r="I1300" s="2"/>
      <c r="J1300" s="2"/>
      <c r="K1300" s="2"/>
      <c r="L1300" s="2"/>
      <c r="M1300" s="2"/>
      <c r="N1300" s="2"/>
      <c r="O1300" s="2"/>
      <c r="P1300" s="2"/>
      <c r="Q1300" s="2"/>
      <c r="R1300" s="2"/>
      <c r="S1300" s="2"/>
      <c r="T1300" s="2"/>
      <c r="U1300" s="2"/>
      <c r="V1300" s="2"/>
      <c r="W1300" s="2"/>
      <c r="X1300" s="2"/>
      <c r="Y1300" s="2"/>
      <c r="Z1300" s="2"/>
    </row>
    <row r="1301" spans="1:26" ht="13" x14ac:dyDescent="0.15">
      <c r="A1301" s="11" t="s">
        <v>4109</v>
      </c>
      <c r="B1301" s="37">
        <v>1.7648739069672501E-2</v>
      </c>
      <c r="C1301" s="41">
        <v>0.52733064552194597</v>
      </c>
      <c r="D1301" s="41">
        <v>0.64677098995131399</v>
      </c>
      <c r="E1301" s="17" t="s">
        <v>53941</v>
      </c>
      <c r="F1301" s="2"/>
      <c r="G1301" s="2"/>
      <c r="H1301" s="2"/>
      <c r="I1301" s="2"/>
      <c r="J1301" s="2"/>
      <c r="K1301" s="2"/>
      <c r="L1301" s="2"/>
      <c r="M1301" s="2"/>
      <c r="N1301" s="2"/>
      <c r="O1301" s="2"/>
      <c r="P1301" s="2"/>
      <c r="Q1301" s="2"/>
      <c r="R1301" s="2"/>
      <c r="S1301" s="2"/>
      <c r="T1301" s="2"/>
      <c r="U1301" s="2"/>
      <c r="V1301" s="2"/>
      <c r="W1301" s="2"/>
      <c r="X1301" s="2"/>
      <c r="Y1301" s="2"/>
      <c r="Z1301" s="2"/>
    </row>
    <row r="1302" spans="1:26" ht="13" x14ac:dyDescent="0.15">
      <c r="A1302" s="11" t="s">
        <v>4112</v>
      </c>
      <c r="B1302" s="37">
        <v>-2.9861365719781202E-3</v>
      </c>
      <c r="C1302" s="41">
        <v>0.91483674414149496</v>
      </c>
      <c r="D1302" s="41">
        <v>0.94522564528209296</v>
      </c>
      <c r="E1302" s="17" t="s">
        <v>53941</v>
      </c>
      <c r="F1302" s="2"/>
      <c r="G1302" s="2"/>
      <c r="H1302" s="2"/>
      <c r="I1302" s="2"/>
      <c r="J1302" s="2"/>
      <c r="K1302" s="2"/>
      <c r="L1302" s="2"/>
      <c r="M1302" s="2"/>
      <c r="N1302" s="2"/>
      <c r="O1302" s="2"/>
      <c r="P1302" s="2"/>
      <c r="Q1302" s="2"/>
      <c r="R1302" s="2"/>
      <c r="S1302" s="2"/>
      <c r="T1302" s="2"/>
      <c r="U1302" s="2"/>
      <c r="V1302" s="2"/>
      <c r="W1302" s="2"/>
      <c r="X1302" s="2"/>
      <c r="Y1302" s="2"/>
      <c r="Z1302" s="2"/>
    </row>
    <row r="1303" spans="1:26" ht="13" x14ac:dyDescent="0.15">
      <c r="A1303" s="11" t="s">
        <v>4115</v>
      </c>
      <c r="B1303" s="37">
        <v>0.14474596112650101</v>
      </c>
      <c r="C1303" s="41">
        <v>1.8771475376783901E-7</v>
      </c>
      <c r="D1303" s="41">
        <v>1.21263730934024E-6</v>
      </c>
      <c r="E1303" s="17" t="s">
        <v>53942</v>
      </c>
      <c r="F1303" s="2"/>
      <c r="G1303" s="2"/>
      <c r="H1303" s="2"/>
      <c r="I1303" s="2"/>
      <c r="J1303" s="2"/>
      <c r="K1303" s="2"/>
      <c r="L1303" s="2"/>
      <c r="M1303" s="2"/>
      <c r="N1303" s="2"/>
      <c r="O1303" s="2"/>
      <c r="P1303" s="2"/>
      <c r="Q1303" s="2"/>
      <c r="R1303" s="2"/>
      <c r="S1303" s="2"/>
      <c r="T1303" s="2"/>
      <c r="U1303" s="2"/>
      <c r="V1303" s="2"/>
      <c r="W1303" s="2"/>
      <c r="X1303" s="2"/>
      <c r="Y1303" s="2"/>
      <c r="Z1303" s="2"/>
    </row>
    <row r="1304" spans="1:26" ht="13" x14ac:dyDescent="0.15">
      <c r="A1304" s="11" t="s">
        <v>4118</v>
      </c>
      <c r="B1304" s="37">
        <v>-1.7002204453427601E-2</v>
      </c>
      <c r="C1304" s="41">
        <v>0.54257273551556595</v>
      </c>
      <c r="D1304" s="41">
        <v>0.66052574259101604</v>
      </c>
      <c r="E1304" s="17" t="s">
        <v>53941</v>
      </c>
      <c r="F1304" s="2"/>
      <c r="G1304" s="2"/>
      <c r="H1304" s="2"/>
      <c r="I1304" s="2"/>
      <c r="J1304" s="2"/>
      <c r="K1304" s="2"/>
      <c r="L1304" s="2"/>
      <c r="M1304" s="2"/>
      <c r="N1304" s="2"/>
      <c r="O1304" s="2"/>
      <c r="P1304" s="2"/>
      <c r="Q1304" s="2"/>
      <c r="R1304" s="2"/>
      <c r="S1304" s="2"/>
      <c r="T1304" s="2"/>
      <c r="U1304" s="2"/>
      <c r="V1304" s="2"/>
      <c r="W1304" s="2"/>
      <c r="X1304" s="2"/>
      <c r="Y1304" s="2"/>
      <c r="Z1304" s="2"/>
    </row>
    <row r="1305" spans="1:26" ht="13" x14ac:dyDescent="0.15">
      <c r="A1305" s="11" t="s">
        <v>4120</v>
      </c>
      <c r="B1305" s="37">
        <v>-2.1371297850063999E-2</v>
      </c>
      <c r="C1305" s="41">
        <v>0.44401162914890902</v>
      </c>
      <c r="D1305" s="41">
        <v>0.56942174221097597</v>
      </c>
      <c r="E1305" s="17" t="s">
        <v>53941</v>
      </c>
      <c r="F1305" s="2"/>
      <c r="G1305" s="2"/>
      <c r="H1305" s="2"/>
      <c r="I1305" s="2"/>
      <c r="J1305" s="2"/>
      <c r="K1305" s="2"/>
      <c r="L1305" s="2"/>
      <c r="M1305" s="2"/>
      <c r="N1305" s="2"/>
      <c r="O1305" s="2"/>
      <c r="P1305" s="2"/>
      <c r="Q1305" s="2"/>
      <c r="R1305" s="2"/>
      <c r="S1305" s="2"/>
      <c r="T1305" s="2"/>
      <c r="U1305" s="2"/>
      <c r="V1305" s="2"/>
      <c r="W1305" s="2"/>
      <c r="X1305" s="2"/>
      <c r="Y1305" s="2"/>
      <c r="Z1305" s="2"/>
    </row>
    <row r="1306" spans="1:26" ht="13" x14ac:dyDescent="0.15">
      <c r="A1306" s="11" t="s">
        <v>4123</v>
      </c>
      <c r="B1306" s="37">
        <v>7.0965363584946803E-2</v>
      </c>
      <c r="C1306" s="41">
        <v>1.0939640119863101E-2</v>
      </c>
      <c r="D1306" s="41">
        <v>2.6656776050664001E-2</v>
      </c>
      <c r="E1306" s="17" t="s">
        <v>53942</v>
      </c>
      <c r="F1306" s="2"/>
      <c r="G1306" s="2"/>
      <c r="H1306" s="2"/>
      <c r="I1306" s="2"/>
      <c r="J1306" s="2"/>
      <c r="K1306" s="2"/>
      <c r="L1306" s="2"/>
      <c r="M1306" s="2"/>
      <c r="N1306" s="2"/>
      <c r="O1306" s="2"/>
      <c r="P1306" s="2"/>
      <c r="Q1306" s="2"/>
      <c r="R1306" s="2"/>
      <c r="S1306" s="2"/>
      <c r="T1306" s="2"/>
      <c r="U1306" s="2"/>
      <c r="V1306" s="2"/>
      <c r="W1306" s="2"/>
      <c r="X1306" s="2"/>
      <c r="Y1306" s="2"/>
      <c r="Z1306" s="2"/>
    </row>
    <row r="1307" spans="1:26" ht="13" x14ac:dyDescent="0.15">
      <c r="A1307" s="11" t="s">
        <v>4126</v>
      </c>
      <c r="B1307" s="37">
        <v>2.6657330627823599E-2</v>
      </c>
      <c r="C1307" s="41">
        <v>0.33966757909661399</v>
      </c>
      <c r="D1307" s="41">
        <v>0.46774687467259901</v>
      </c>
      <c r="E1307" s="17" t="s">
        <v>53941</v>
      </c>
      <c r="F1307" s="2"/>
      <c r="G1307" s="2"/>
      <c r="H1307" s="2"/>
      <c r="I1307" s="2"/>
      <c r="J1307" s="2"/>
      <c r="K1307" s="2"/>
      <c r="L1307" s="2"/>
      <c r="M1307" s="2"/>
      <c r="N1307" s="2"/>
      <c r="O1307" s="2"/>
      <c r="P1307" s="2"/>
      <c r="Q1307" s="2"/>
      <c r="R1307" s="2"/>
      <c r="S1307" s="2"/>
      <c r="T1307" s="2"/>
      <c r="U1307" s="2"/>
      <c r="V1307" s="2"/>
      <c r="W1307" s="2"/>
      <c r="X1307" s="2"/>
      <c r="Y1307" s="2"/>
      <c r="Z1307" s="2"/>
    </row>
    <row r="1308" spans="1:26" ht="13" x14ac:dyDescent="0.15">
      <c r="A1308" s="11" t="s">
        <v>4129</v>
      </c>
      <c r="B1308" s="37">
        <v>6.7718235507285202E-2</v>
      </c>
      <c r="C1308" s="41">
        <v>1.5185963339957901E-2</v>
      </c>
      <c r="D1308" s="41">
        <v>3.5601286636498197E-2</v>
      </c>
      <c r="E1308" s="17" t="s">
        <v>53942</v>
      </c>
      <c r="F1308" s="2"/>
      <c r="G1308" s="2"/>
      <c r="H1308" s="2"/>
      <c r="I1308" s="2"/>
      <c r="J1308" s="2"/>
      <c r="K1308" s="2"/>
      <c r="L1308" s="2"/>
      <c r="M1308" s="2"/>
      <c r="N1308" s="2"/>
      <c r="O1308" s="2"/>
      <c r="P1308" s="2"/>
      <c r="Q1308" s="2"/>
      <c r="R1308" s="2"/>
      <c r="S1308" s="2"/>
      <c r="T1308" s="2"/>
      <c r="U1308" s="2"/>
      <c r="V1308" s="2"/>
      <c r="W1308" s="2"/>
      <c r="X1308" s="2"/>
      <c r="Y1308" s="2"/>
      <c r="Z1308" s="2"/>
    </row>
    <row r="1309" spans="1:26" ht="13" x14ac:dyDescent="0.15">
      <c r="A1309" s="11" t="s">
        <v>4132</v>
      </c>
      <c r="B1309" s="37">
        <v>1.2116338960859801E-2</v>
      </c>
      <c r="C1309" s="41">
        <v>0.664341898456276</v>
      </c>
      <c r="D1309" s="41">
        <v>0.75982399366446596</v>
      </c>
      <c r="E1309" s="17" t="s">
        <v>53941</v>
      </c>
      <c r="F1309" s="2"/>
      <c r="G1309" s="2"/>
      <c r="H1309" s="2"/>
      <c r="I1309" s="2"/>
      <c r="J1309" s="2"/>
      <c r="K1309" s="2"/>
      <c r="L1309" s="2"/>
      <c r="M1309" s="2"/>
      <c r="N1309" s="2"/>
      <c r="O1309" s="2"/>
      <c r="P1309" s="2"/>
      <c r="Q1309" s="2"/>
      <c r="R1309" s="2"/>
      <c r="S1309" s="2"/>
      <c r="T1309" s="2"/>
      <c r="U1309" s="2"/>
      <c r="V1309" s="2"/>
      <c r="W1309" s="2"/>
      <c r="X1309" s="2"/>
      <c r="Y1309" s="2"/>
      <c r="Z1309" s="2"/>
    </row>
    <row r="1310" spans="1:26" ht="13" x14ac:dyDescent="0.15">
      <c r="A1310" s="11" t="s">
        <v>4135</v>
      </c>
      <c r="B1310" s="37">
        <v>0.14098363661118701</v>
      </c>
      <c r="C1310" s="41">
        <v>3.8898350148364901E-7</v>
      </c>
      <c r="D1310" s="41">
        <v>2.3606994547243602E-6</v>
      </c>
      <c r="E1310" s="17" t="s">
        <v>53942</v>
      </c>
      <c r="F1310" s="2"/>
      <c r="G1310" s="2"/>
      <c r="H1310" s="2"/>
      <c r="I1310" s="2"/>
      <c r="J1310" s="2"/>
      <c r="K1310" s="2"/>
      <c r="L1310" s="2"/>
      <c r="M1310" s="2"/>
      <c r="N1310" s="2"/>
      <c r="O1310" s="2"/>
      <c r="P1310" s="2"/>
      <c r="Q1310" s="2"/>
      <c r="R1310" s="2"/>
      <c r="S1310" s="2"/>
      <c r="T1310" s="2"/>
      <c r="U1310" s="2"/>
      <c r="V1310" s="2"/>
      <c r="W1310" s="2"/>
      <c r="X1310" s="2"/>
      <c r="Y1310" s="2"/>
      <c r="Z1310" s="2"/>
    </row>
    <row r="1311" spans="1:26" ht="13" x14ac:dyDescent="0.15">
      <c r="A1311" s="11" t="s">
        <v>4138</v>
      </c>
      <c r="B1311" s="37">
        <v>-7.6512859027394103E-2</v>
      </c>
      <c r="C1311" s="41">
        <v>6.0676571193644998E-3</v>
      </c>
      <c r="D1311" s="41">
        <v>1.5876398961289399E-2</v>
      </c>
      <c r="E1311" s="17" t="s">
        <v>53942</v>
      </c>
      <c r="F1311" s="2"/>
      <c r="G1311" s="2"/>
      <c r="H1311" s="2"/>
      <c r="I1311" s="2"/>
      <c r="J1311" s="2"/>
      <c r="K1311" s="2"/>
      <c r="L1311" s="2"/>
      <c r="M1311" s="2"/>
      <c r="N1311" s="2"/>
      <c r="O1311" s="2"/>
      <c r="P1311" s="2"/>
      <c r="Q1311" s="2"/>
      <c r="R1311" s="2"/>
      <c r="S1311" s="2"/>
      <c r="T1311" s="2"/>
      <c r="U1311" s="2"/>
      <c r="V1311" s="2"/>
      <c r="W1311" s="2"/>
      <c r="X1311" s="2"/>
      <c r="Y1311" s="2"/>
      <c r="Z1311" s="2"/>
    </row>
    <row r="1312" spans="1:26" ht="13" x14ac:dyDescent="0.15">
      <c r="A1312" s="11" t="s">
        <v>4141</v>
      </c>
      <c r="B1312" s="37">
        <v>5.16343674331547E-2</v>
      </c>
      <c r="C1312" s="41">
        <v>6.4260978945741204E-2</v>
      </c>
      <c r="D1312" s="41">
        <v>0.12257655235910001</v>
      </c>
      <c r="E1312" s="17" t="s">
        <v>53941</v>
      </c>
      <c r="F1312" s="2"/>
      <c r="G1312" s="2"/>
      <c r="H1312" s="2"/>
      <c r="I1312" s="2"/>
      <c r="J1312" s="2"/>
      <c r="K1312" s="2"/>
      <c r="L1312" s="2"/>
      <c r="M1312" s="2"/>
      <c r="N1312" s="2"/>
      <c r="O1312" s="2"/>
      <c r="P1312" s="2"/>
      <c r="Q1312" s="2"/>
      <c r="R1312" s="2"/>
      <c r="S1312" s="2"/>
      <c r="T1312" s="2"/>
      <c r="U1312" s="2"/>
      <c r="V1312" s="2"/>
      <c r="W1312" s="2"/>
      <c r="X1312" s="2"/>
      <c r="Y1312" s="2"/>
      <c r="Z1312" s="2"/>
    </row>
    <row r="1313" spans="1:26" ht="13" x14ac:dyDescent="0.15">
      <c r="A1313" s="11" t="s">
        <v>4144</v>
      </c>
      <c r="B1313" s="37">
        <v>-2.5717974637676101E-2</v>
      </c>
      <c r="C1313" s="41">
        <v>0.35696442653230898</v>
      </c>
      <c r="D1313" s="41">
        <v>0.48604008802314902</v>
      </c>
      <c r="E1313" s="17" t="s">
        <v>53941</v>
      </c>
      <c r="F1313" s="2"/>
      <c r="G1313" s="2"/>
      <c r="H1313" s="2"/>
      <c r="I1313" s="2"/>
      <c r="J1313" s="2"/>
      <c r="K1313" s="2"/>
      <c r="L1313" s="2"/>
      <c r="M1313" s="2"/>
      <c r="N1313" s="2"/>
      <c r="O1313" s="2"/>
      <c r="P1313" s="2"/>
      <c r="Q1313" s="2"/>
      <c r="R1313" s="2"/>
      <c r="S1313" s="2"/>
      <c r="T1313" s="2"/>
      <c r="U1313" s="2"/>
      <c r="V1313" s="2"/>
      <c r="W1313" s="2"/>
      <c r="X1313" s="2"/>
      <c r="Y1313" s="2"/>
      <c r="Z1313" s="2"/>
    </row>
    <row r="1314" spans="1:26" ht="13" x14ac:dyDescent="0.15">
      <c r="A1314" s="11" t="s">
        <v>4147</v>
      </c>
      <c r="B1314" s="37">
        <v>4.47904100609555E-2</v>
      </c>
      <c r="C1314" s="41">
        <v>0.108529007401655</v>
      </c>
      <c r="D1314" s="41">
        <v>0.18790579185027401</v>
      </c>
      <c r="E1314" s="17" t="s">
        <v>53941</v>
      </c>
      <c r="F1314" s="2"/>
      <c r="G1314" s="2"/>
      <c r="H1314" s="2"/>
      <c r="I1314" s="2"/>
      <c r="J1314" s="2"/>
      <c r="K1314" s="2"/>
      <c r="L1314" s="2"/>
      <c r="M1314" s="2"/>
      <c r="N1314" s="2"/>
      <c r="O1314" s="2"/>
      <c r="P1314" s="2"/>
      <c r="Q1314" s="2"/>
      <c r="R1314" s="2"/>
      <c r="S1314" s="2"/>
      <c r="T1314" s="2"/>
      <c r="U1314" s="2"/>
      <c r="V1314" s="2"/>
      <c r="W1314" s="2"/>
      <c r="X1314" s="2"/>
      <c r="Y1314" s="2"/>
      <c r="Z1314" s="2"/>
    </row>
    <row r="1315" spans="1:26" ht="13" x14ac:dyDescent="0.15">
      <c r="A1315" s="11" t="s">
        <v>4150</v>
      </c>
      <c r="B1315" s="37">
        <v>1.09069207603115E-3</v>
      </c>
      <c r="C1315" s="41">
        <v>0.96884264151084598</v>
      </c>
      <c r="D1315" s="41">
        <v>0.97996713948226499</v>
      </c>
      <c r="E1315" s="17" t="s">
        <v>53941</v>
      </c>
      <c r="F1315" s="2"/>
      <c r="G1315" s="2"/>
      <c r="H1315" s="2"/>
      <c r="I1315" s="2"/>
      <c r="J1315" s="2"/>
      <c r="K1315" s="2"/>
      <c r="L1315" s="2"/>
      <c r="M1315" s="2"/>
      <c r="N1315" s="2"/>
      <c r="O1315" s="2"/>
      <c r="P1315" s="2"/>
      <c r="Q1315" s="2"/>
      <c r="R1315" s="2"/>
      <c r="S1315" s="2"/>
      <c r="T1315" s="2"/>
      <c r="U1315" s="2"/>
      <c r="V1315" s="2"/>
      <c r="W1315" s="2"/>
      <c r="X1315" s="2"/>
      <c r="Y1315" s="2"/>
      <c r="Z1315" s="2"/>
    </row>
    <row r="1316" spans="1:26" ht="13" x14ac:dyDescent="0.15">
      <c r="A1316" s="11" t="s">
        <v>4153</v>
      </c>
      <c r="B1316" s="37">
        <v>4.5481670681041801E-2</v>
      </c>
      <c r="C1316" s="41">
        <v>0.103179002942845</v>
      </c>
      <c r="D1316" s="41">
        <v>0.18064679213814999</v>
      </c>
      <c r="E1316" s="17" t="s">
        <v>53941</v>
      </c>
      <c r="F1316" s="2"/>
      <c r="G1316" s="2"/>
      <c r="H1316" s="2"/>
      <c r="I1316" s="2"/>
      <c r="J1316" s="2"/>
      <c r="K1316" s="2"/>
      <c r="L1316" s="2"/>
      <c r="M1316" s="2"/>
      <c r="N1316" s="2"/>
      <c r="O1316" s="2"/>
      <c r="P1316" s="2"/>
      <c r="Q1316" s="2"/>
      <c r="R1316" s="2"/>
      <c r="S1316" s="2"/>
      <c r="T1316" s="2"/>
      <c r="U1316" s="2"/>
      <c r="V1316" s="2"/>
      <c r="W1316" s="2"/>
      <c r="X1316" s="2"/>
      <c r="Y1316" s="2"/>
      <c r="Z1316" s="2"/>
    </row>
    <row r="1317" spans="1:26" ht="13" x14ac:dyDescent="0.15">
      <c r="A1317" s="11" t="s">
        <v>4156</v>
      </c>
      <c r="B1317" s="37">
        <v>-9.6175063779347907E-3</v>
      </c>
      <c r="C1317" s="41">
        <v>0.73052277663253995</v>
      </c>
      <c r="D1317" s="41">
        <v>0.80992742626651204</v>
      </c>
      <c r="E1317" s="17" t="s">
        <v>53941</v>
      </c>
      <c r="F1317" s="2"/>
      <c r="G1317" s="2"/>
      <c r="H1317" s="2"/>
      <c r="I1317" s="2"/>
      <c r="J1317" s="2"/>
      <c r="K1317" s="2"/>
      <c r="L1317" s="2"/>
      <c r="M1317" s="2"/>
      <c r="N1317" s="2"/>
      <c r="O1317" s="2"/>
      <c r="P1317" s="2"/>
      <c r="Q1317" s="2"/>
      <c r="R1317" s="2"/>
      <c r="S1317" s="2"/>
      <c r="T1317" s="2"/>
      <c r="U1317" s="2"/>
      <c r="V1317" s="2"/>
      <c r="W1317" s="2"/>
      <c r="X1317" s="2"/>
      <c r="Y1317" s="2"/>
      <c r="Z1317" s="2"/>
    </row>
    <row r="1318" spans="1:26" ht="13" x14ac:dyDescent="0.15">
      <c r="A1318" s="11" t="s">
        <v>4159</v>
      </c>
      <c r="B1318" s="37">
        <v>6.0815341138036202E-4</v>
      </c>
      <c r="C1318" s="41">
        <v>0.98262408753974695</v>
      </c>
      <c r="D1318" s="41">
        <v>0.98943132056738603</v>
      </c>
      <c r="E1318" s="17" t="s">
        <v>53941</v>
      </c>
      <c r="F1318" s="2"/>
      <c r="G1318" s="2"/>
      <c r="H1318" s="2"/>
      <c r="I1318" s="2"/>
      <c r="J1318" s="2"/>
      <c r="K1318" s="2"/>
      <c r="L1318" s="2"/>
      <c r="M1318" s="2"/>
      <c r="N1318" s="2"/>
      <c r="O1318" s="2"/>
      <c r="P1318" s="2"/>
      <c r="Q1318" s="2"/>
      <c r="R1318" s="2"/>
      <c r="S1318" s="2"/>
      <c r="T1318" s="2"/>
      <c r="U1318" s="2"/>
      <c r="V1318" s="2"/>
      <c r="W1318" s="2"/>
      <c r="X1318" s="2"/>
      <c r="Y1318" s="2"/>
      <c r="Z1318" s="2"/>
    </row>
    <row r="1319" spans="1:26" ht="13" x14ac:dyDescent="0.15">
      <c r="A1319" s="11" t="s">
        <v>4162</v>
      </c>
      <c r="B1319" s="37">
        <v>-5.7381628031878001E-4</v>
      </c>
      <c r="C1319" s="41">
        <v>0.98360501205984996</v>
      </c>
      <c r="D1319" s="41">
        <v>0.98945572218674904</v>
      </c>
      <c r="E1319" s="17" t="s">
        <v>53941</v>
      </c>
      <c r="F1319" s="2"/>
      <c r="G1319" s="2"/>
      <c r="H1319" s="2"/>
      <c r="I1319" s="2"/>
      <c r="J1319" s="2"/>
      <c r="K1319" s="2"/>
      <c r="L1319" s="2"/>
      <c r="M1319" s="2"/>
      <c r="N1319" s="2"/>
      <c r="O1319" s="2"/>
      <c r="P1319" s="2"/>
      <c r="Q1319" s="2"/>
      <c r="R1319" s="2"/>
      <c r="S1319" s="2"/>
      <c r="T1319" s="2"/>
      <c r="U1319" s="2"/>
      <c r="V1319" s="2"/>
      <c r="W1319" s="2"/>
      <c r="X1319" s="2"/>
      <c r="Y1319" s="2"/>
      <c r="Z1319" s="2"/>
    </row>
    <row r="1320" spans="1:26" ht="13" x14ac:dyDescent="0.15">
      <c r="A1320" s="11" t="s">
        <v>4165</v>
      </c>
      <c r="B1320" s="37">
        <v>6.2186121108791801E-3</v>
      </c>
      <c r="C1320" s="41">
        <v>0.82376654527012305</v>
      </c>
      <c r="D1320" s="41">
        <v>0.87557197334561099</v>
      </c>
      <c r="E1320" s="17" t="s">
        <v>53941</v>
      </c>
      <c r="F1320" s="2"/>
      <c r="G1320" s="2"/>
      <c r="H1320" s="2"/>
      <c r="I1320" s="2"/>
      <c r="J1320" s="2"/>
      <c r="K1320" s="2"/>
      <c r="L1320" s="2"/>
      <c r="M1320" s="2"/>
      <c r="N1320" s="2"/>
      <c r="O1320" s="2"/>
      <c r="P1320" s="2"/>
      <c r="Q1320" s="2"/>
      <c r="R1320" s="2"/>
      <c r="S1320" s="2"/>
      <c r="T1320" s="2"/>
      <c r="U1320" s="2"/>
      <c r="V1320" s="2"/>
      <c r="W1320" s="2"/>
      <c r="X1320" s="2"/>
      <c r="Y1320" s="2"/>
      <c r="Z1320" s="2"/>
    </row>
    <row r="1321" spans="1:26" ht="13" x14ac:dyDescent="0.15">
      <c r="A1321" s="11" t="s">
        <v>4168</v>
      </c>
      <c r="B1321" s="37">
        <v>9.1554261282339195E-3</v>
      </c>
      <c r="C1321" s="41">
        <v>0.74300157333643402</v>
      </c>
      <c r="D1321" s="41">
        <v>0.81907681975313296</v>
      </c>
      <c r="E1321" s="17" t="s">
        <v>53941</v>
      </c>
      <c r="F1321" s="2"/>
      <c r="G1321" s="2"/>
      <c r="H1321" s="2"/>
      <c r="I1321" s="2"/>
      <c r="J1321" s="2"/>
      <c r="K1321" s="2"/>
      <c r="L1321" s="2"/>
      <c r="M1321" s="2"/>
      <c r="N1321" s="2"/>
      <c r="O1321" s="2"/>
      <c r="P1321" s="2"/>
      <c r="Q1321" s="2"/>
      <c r="R1321" s="2"/>
      <c r="S1321" s="2"/>
      <c r="T1321" s="2"/>
      <c r="U1321" s="2"/>
      <c r="V1321" s="2"/>
      <c r="W1321" s="2"/>
      <c r="X1321" s="2"/>
      <c r="Y1321" s="2"/>
      <c r="Z1321" s="2"/>
    </row>
    <row r="1322" spans="1:26" ht="13" x14ac:dyDescent="0.15">
      <c r="A1322" s="11" t="s">
        <v>4170</v>
      </c>
      <c r="B1322" s="37">
        <v>-1.41244150120626E-2</v>
      </c>
      <c r="C1322" s="41">
        <v>0.612962705340101</v>
      </c>
      <c r="D1322" s="41">
        <v>0.71504116549906604</v>
      </c>
      <c r="E1322" s="17" t="s">
        <v>53941</v>
      </c>
      <c r="F1322" s="2"/>
      <c r="G1322" s="2"/>
      <c r="H1322" s="2"/>
      <c r="I1322" s="2"/>
      <c r="J1322" s="2"/>
      <c r="K1322" s="2"/>
      <c r="L1322" s="2"/>
      <c r="M1322" s="2"/>
      <c r="N1322" s="2"/>
      <c r="O1322" s="2"/>
      <c r="P1322" s="2"/>
      <c r="Q1322" s="2"/>
      <c r="R1322" s="2"/>
      <c r="S1322" s="2"/>
      <c r="T1322" s="2"/>
      <c r="U1322" s="2"/>
      <c r="V1322" s="2"/>
      <c r="W1322" s="2"/>
      <c r="X1322" s="2"/>
      <c r="Y1322" s="2"/>
      <c r="Z1322" s="2"/>
    </row>
    <row r="1323" spans="1:26" ht="13" x14ac:dyDescent="0.15">
      <c r="A1323" s="11" t="s">
        <v>4173</v>
      </c>
      <c r="B1323" s="37">
        <v>0.115714718030241</v>
      </c>
      <c r="C1323" s="41">
        <v>3.2111489122839201E-5</v>
      </c>
      <c r="D1323" s="41">
        <v>1.41651136388609E-4</v>
      </c>
      <c r="E1323" s="17" t="s">
        <v>53942</v>
      </c>
      <c r="F1323" s="2"/>
      <c r="G1323" s="2"/>
      <c r="H1323" s="2"/>
      <c r="I1323" s="2"/>
      <c r="J1323" s="2"/>
      <c r="K1323" s="2"/>
      <c r="L1323" s="2"/>
      <c r="M1323" s="2"/>
      <c r="N1323" s="2"/>
      <c r="O1323" s="2"/>
      <c r="P1323" s="2"/>
      <c r="Q1323" s="2"/>
      <c r="R1323" s="2"/>
      <c r="S1323" s="2"/>
      <c r="T1323" s="2"/>
      <c r="U1323" s="2"/>
      <c r="V1323" s="2"/>
      <c r="W1323" s="2"/>
      <c r="X1323" s="2"/>
      <c r="Y1323" s="2"/>
      <c r="Z1323" s="2"/>
    </row>
    <row r="1324" spans="1:26" ht="13" x14ac:dyDescent="0.15">
      <c r="A1324" s="11" t="s">
        <v>4176</v>
      </c>
      <c r="B1324" s="37">
        <v>1.20739898522204E-2</v>
      </c>
      <c r="C1324" s="41">
        <v>0.66544373290137004</v>
      </c>
      <c r="D1324" s="41">
        <v>0.76069403521206502</v>
      </c>
      <c r="E1324" s="17" t="s">
        <v>53941</v>
      </c>
      <c r="F1324" s="2"/>
      <c r="G1324" s="2"/>
      <c r="H1324" s="2"/>
      <c r="I1324" s="2"/>
      <c r="J1324" s="2"/>
      <c r="K1324" s="2"/>
      <c r="L1324" s="2"/>
      <c r="M1324" s="2"/>
      <c r="N1324" s="2"/>
      <c r="O1324" s="2"/>
      <c r="P1324" s="2"/>
      <c r="Q1324" s="2"/>
      <c r="R1324" s="2"/>
      <c r="S1324" s="2"/>
      <c r="T1324" s="2"/>
      <c r="U1324" s="2"/>
      <c r="V1324" s="2"/>
      <c r="W1324" s="2"/>
      <c r="X1324" s="2"/>
      <c r="Y1324" s="2"/>
      <c r="Z1324" s="2"/>
    </row>
    <row r="1325" spans="1:26" ht="13" x14ac:dyDescent="0.15">
      <c r="A1325" s="11" t="s">
        <v>4179</v>
      </c>
      <c r="B1325" s="37">
        <v>-9.5546422320586702E-2</v>
      </c>
      <c r="C1325" s="41">
        <v>6.0456488129731305E-4</v>
      </c>
      <c r="D1325" s="41">
        <v>2.0317573525217201E-3</v>
      </c>
      <c r="E1325" s="17" t="s">
        <v>53942</v>
      </c>
      <c r="F1325" s="2"/>
      <c r="G1325" s="2"/>
      <c r="H1325" s="2"/>
      <c r="I1325" s="2"/>
      <c r="J1325" s="2"/>
      <c r="K1325" s="2"/>
      <c r="L1325" s="2"/>
      <c r="M1325" s="2"/>
      <c r="N1325" s="2"/>
      <c r="O1325" s="2"/>
      <c r="P1325" s="2"/>
      <c r="Q1325" s="2"/>
      <c r="R1325" s="2"/>
      <c r="S1325" s="2"/>
      <c r="T1325" s="2"/>
      <c r="U1325" s="2"/>
      <c r="V1325" s="2"/>
      <c r="W1325" s="2"/>
      <c r="X1325" s="2"/>
      <c r="Y1325" s="2"/>
      <c r="Z1325" s="2"/>
    </row>
    <row r="1326" spans="1:26" ht="13" x14ac:dyDescent="0.15">
      <c r="A1326" s="11" t="s">
        <v>4182</v>
      </c>
      <c r="B1326" s="37">
        <v>-3.1780345920336898E-2</v>
      </c>
      <c r="C1326" s="41">
        <v>0.25495114403424701</v>
      </c>
      <c r="D1326" s="41">
        <v>0.37337177617509099</v>
      </c>
      <c r="E1326" s="17" t="s">
        <v>53941</v>
      </c>
      <c r="F1326" s="2"/>
      <c r="G1326" s="2"/>
      <c r="H1326" s="2"/>
      <c r="I1326" s="2"/>
      <c r="J1326" s="2"/>
      <c r="K1326" s="2"/>
      <c r="L1326" s="2"/>
      <c r="M1326" s="2"/>
      <c r="N1326" s="2"/>
      <c r="O1326" s="2"/>
      <c r="P1326" s="2"/>
      <c r="Q1326" s="2"/>
      <c r="R1326" s="2"/>
      <c r="S1326" s="2"/>
      <c r="T1326" s="2"/>
      <c r="U1326" s="2"/>
      <c r="V1326" s="2"/>
      <c r="W1326" s="2"/>
      <c r="X1326" s="2"/>
      <c r="Y1326" s="2"/>
      <c r="Z1326" s="2"/>
    </row>
    <row r="1327" spans="1:26" ht="13" x14ac:dyDescent="0.15">
      <c r="A1327" s="11" t="s">
        <v>4185</v>
      </c>
      <c r="B1327" s="37">
        <v>-0.12007234688959</v>
      </c>
      <c r="C1327" s="41">
        <v>1.5913093776977101E-5</v>
      </c>
      <c r="D1327" s="41">
        <v>7.4014981775476197E-5</v>
      </c>
      <c r="E1327" s="17" t="s">
        <v>53942</v>
      </c>
      <c r="F1327" s="2"/>
      <c r="G1327" s="2"/>
      <c r="H1327" s="2"/>
      <c r="I1327" s="2"/>
      <c r="J1327" s="2"/>
      <c r="K1327" s="2"/>
      <c r="L1327" s="2"/>
      <c r="M1327" s="2"/>
      <c r="N1327" s="2"/>
      <c r="O1327" s="2"/>
      <c r="P1327" s="2"/>
      <c r="Q1327" s="2"/>
      <c r="R1327" s="2"/>
      <c r="S1327" s="2"/>
      <c r="T1327" s="2"/>
      <c r="U1327" s="2"/>
      <c r="V1327" s="2"/>
      <c r="W1327" s="2"/>
      <c r="X1327" s="2"/>
      <c r="Y1327" s="2"/>
      <c r="Z1327" s="2"/>
    </row>
    <row r="1328" spans="1:26" ht="13" x14ac:dyDescent="0.15">
      <c r="A1328" s="11" t="s">
        <v>4188</v>
      </c>
      <c r="B1328" s="37">
        <v>5.4311357371130999E-2</v>
      </c>
      <c r="C1328" s="41">
        <v>5.1602437533637302E-2</v>
      </c>
      <c r="D1328" s="41">
        <v>0.10163163002051701</v>
      </c>
      <c r="E1328" s="17" t="s">
        <v>53941</v>
      </c>
      <c r="F1328" s="2"/>
      <c r="G1328" s="2"/>
      <c r="H1328" s="2"/>
      <c r="I1328" s="2"/>
      <c r="J1328" s="2"/>
      <c r="K1328" s="2"/>
      <c r="L1328" s="2"/>
      <c r="M1328" s="2"/>
      <c r="N1328" s="2"/>
      <c r="O1328" s="2"/>
      <c r="P1328" s="2"/>
      <c r="Q1328" s="2"/>
      <c r="R1328" s="2"/>
      <c r="S1328" s="2"/>
      <c r="T1328" s="2"/>
      <c r="U1328" s="2"/>
      <c r="V1328" s="2"/>
      <c r="W1328" s="2"/>
      <c r="X1328" s="2"/>
      <c r="Y1328" s="2"/>
      <c r="Z1328" s="2"/>
    </row>
    <row r="1329" spans="1:26" ht="13" x14ac:dyDescent="0.15">
      <c r="A1329" s="11" t="s">
        <v>4191</v>
      </c>
      <c r="B1329" s="37">
        <v>2.5107845669201101E-2</v>
      </c>
      <c r="C1329" s="41">
        <v>0.36849065100258799</v>
      </c>
      <c r="D1329" s="41">
        <v>0.49615670331844602</v>
      </c>
      <c r="E1329" s="17" t="s">
        <v>53941</v>
      </c>
      <c r="F1329" s="2"/>
      <c r="G1329" s="2"/>
      <c r="H1329" s="2"/>
      <c r="I1329" s="2"/>
      <c r="J1329" s="2"/>
      <c r="K1329" s="2"/>
      <c r="L1329" s="2"/>
      <c r="M1329" s="2"/>
      <c r="N1329" s="2"/>
      <c r="O1329" s="2"/>
      <c r="P1329" s="2"/>
      <c r="Q1329" s="2"/>
      <c r="R1329" s="2"/>
      <c r="S1329" s="2"/>
      <c r="T1329" s="2"/>
      <c r="U1329" s="2"/>
      <c r="V1329" s="2"/>
      <c r="W1329" s="2"/>
      <c r="X1329" s="2"/>
      <c r="Y1329" s="2"/>
      <c r="Z1329" s="2"/>
    </row>
    <row r="1330" spans="1:26" ht="13" x14ac:dyDescent="0.15">
      <c r="A1330" s="11" t="s">
        <v>4194</v>
      </c>
      <c r="B1330" s="37">
        <v>-8.8591908623845403E-2</v>
      </c>
      <c r="C1330" s="41">
        <v>1.4783174800330401E-3</v>
      </c>
      <c r="D1330" s="41">
        <v>4.4765301192250502E-3</v>
      </c>
      <c r="E1330" s="17" t="s">
        <v>53942</v>
      </c>
      <c r="F1330" s="2"/>
      <c r="G1330" s="2"/>
      <c r="H1330" s="2"/>
      <c r="I1330" s="2"/>
      <c r="J1330" s="2"/>
      <c r="K1330" s="2"/>
      <c r="L1330" s="2"/>
      <c r="M1330" s="2"/>
      <c r="N1330" s="2"/>
      <c r="O1330" s="2"/>
      <c r="P1330" s="2"/>
      <c r="Q1330" s="2"/>
      <c r="R1330" s="2"/>
      <c r="S1330" s="2"/>
      <c r="T1330" s="2"/>
      <c r="U1330" s="2"/>
      <c r="V1330" s="2"/>
      <c r="W1330" s="2"/>
      <c r="X1330" s="2"/>
      <c r="Y1330" s="2"/>
      <c r="Z1330" s="2"/>
    </row>
    <row r="1331" spans="1:26" ht="13" x14ac:dyDescent="0.15">
      <c r="A1331" s="11" t="s">
        <v>4197</v>
      </c>
      <c r="B1331" s="37">
        <v>3.8246341295964603E-2</v>
      </c>
      <c r="C1331" s="41">
        <v>0.17063081596855101</v>
      </c>
      <c r="D1331" s="41">
        <v>0.27060762794357801</v>
      </c>
      <c r="E1331" s="17" t="s">
        <v>53941</v>
      </c>
      <c r="F1331" s="2"/>
      <c r="G1331" s="2"/>
      <c r="H1331" s="2"/>
      <c r="I1331" s="2"/>
      <c r="J1331" s="2"/>
      <c r="K1331" s="2"/>
      <c r="L1331" s="2"/>
      <c r="M1331" s="2"/>
      <c r="N1331" s="2"/>
      <c r="O1331" s="2"/>
      <c r="P1331" s="2"/>
      <c r="Q1331" s="2"/>
      <c r="R1331" s="2"/>
      <c r="S1331" s="2"/>
      <c r="T1331" s="2"/>
      <c r="U1331" s="2"/>
      <c r="V1331" s="2"/>
      <c r="W1331" s="2"/>
      <c r="X1331" s="2"/>
      <c r="Y1331" s="2"/>
      <c r="Z1331" s="2"/>
    </row>
    <row r="1332" spans="1:26" ht="13" x14ac:dyDescent="0.15">
      <c r="A1332" s="11" t="s">
        <v>4200</v>
      </c>
      <c r="B1332" s="37">
        <v>-1.5735653435963198E-2</v>
      </c>
      <c r="C1332" s="41">
        <v>0.57305342706176599</v>
      </c>
      <c r="D1332" s="41">
        <v>0.68554169237388995</v>
      </c>
      <c r="E1332" s="17" t="s">
        <v>53941</v>
      </c>
      <c r="F1332" s="2"/>
      <c r="G1332" s="2"/>
      <c r="H1332" s="2"/>
      <c r="I1332" s="2"/>
      <c r="J1332" s="2"/>
      <c r="K1332" s="2"/>
      <c r="L1332" s="2"/>
      <c r="M1332" s="2"/>
      <c r="N1332" s="2"/>
      <c r="O1332" s="2"/>
      <c r="P1332" s="2"/>
      <c r="Q1332" s="2"/>
      <c r="R1332" s="2"/>
      <c r="S1332" s="2"/>
      <c r="T1332" s="2"/>
      <c r="U1332" s="2"/>
      <c r="V1332" s="2"/>
      <c r="W1332" s="2"/>
      <c r="X1332" s="2"/>
      <c r="Y1332" s="2"/>
      <c r="Z1332" s="2"/>
    </row>
    <row r="1333" spans="1:26" ht="13" x14ac:dyDescent="0.15">
      <c r="A1333" s="11" t="s">
        <v>4203</v>
      </c>
      <c r="B1333" s="37">
        <v>2.2453590539628799E-2</v>
      </c>
      <c r="C1333" s="41">
        <v>0.42127593232307903</v>
      </c>
      <c r="D1333" s="41">
        <v>0.54745155800768497</v>
      </c>
      <c r="E1333" s="17" t="s">
        <v>53941</v>
      </c>
      <c r="F1333" s="2"/>
      <c r="G1333" s="2"/>
      <c r="H1333" s="2"/>
      <c r="I1333" s="2"/>
      <c r="J1333" s="2"/>
      <c r="K1333" s="2"/>
      <c r="L1333" s="2"/>
      <c r="M1333" s="2"/>
      <c r="N1333" s="2"/>
      <c r="O1333" s="2"/>
      <c r="P1333" s="2"/>
      <c r="Q1333" s="2"/>
      <c r="R1333" s="2"/>
      <c r="S1333" s="2"/>
      <c r="T1333" s="2"/>
      <c r="U1333" s="2"/>
      <c r="V1333" s="2"/>
      <c r="W1333" s="2"/>
      <c r="X1333" s="2"/>
      <c r="Y1333" s="2"/>
      <c r="Z1333" s="2"/>
    </row>
    <row r="1334" spans="1:26" ht="13" x14ac:dyDescent="0.15">
      <c r="A1334" s="11" t="s">
        <v>4206</v>
      </c>
      <c r="B1334" s="37">
        <v>2.46157117444398E-2</v>
      </c>
      <c r="C1334" s="41">
        <v>0.37795435899818602</v>
      </c>
      <c r="D1334" s="41">
        <v>0.50416651681726299</v>
      </c>
      <c r="E1334" s="17" t="s">
        <v>53941</v>
      </c>
      <c r="F1334" s="2"/>
      <c r="G1334" s="2"/>
      <c r="H1334" s="2"/>
      <c r="I1334" s="2"/>
      <c r="J1334" s="2"/>
      <c r="K1334" s="2"/>
      <c r="L1334" s="2"/>
      <c r="M1334" s="2"/>
      <c r="N1334" s="2"/>
      <c r="O1334" s="2"/>
      <c r="P1334" s="2"/>
      <c r="Q1334" s="2"/>
      <c r="R1334" s="2"/>
      <c r="S1334" s="2"/>
      <c r="T1334" s="2"/>
      <c r="U1334" s="2"/>
      <c r="V1334" s="2"/>
      <c r="W1334" s="2"/>
      <c r="X1334" s="2"/>
      <c r="Y1334" s="2"/>
      <c r="Z1334" s="2"/>
    </row>
    <row r="1335" spans="1:26" ht="13" x14ac:dyDescent="0.15">
      <c r="A1335" s="11" t="s">
        <v>4209</v>
      </c>
      <c r="B1335" s="37">
        <v>-6.6395160963743797E-3</v>
      </c>
      <c r="C1335" s="41">
        <v>0.81205402666639004</v>
      </c>
      <c r="D1335" s="41">
        <v>0.86570176830996703</v>
      </c>
      <c r="E1335" s="17" t="s">
        <v>53941</v>
      </c>
      <c r="F1335" s="2"/>
      <c r="G1335" s="2"/>
      <c r="H1335" s="2"/>
      <c r="I1335" s="2"/>
      <c r="J1335" s="2"/>
      <c r="K1335" s="2"/>
      <c r="L1335" s="2"/>
      <c r="M1335" s="2"/>
      <c r="N1335" s="2"/>
      <c r="O1335" s="2"/>
      <c r="P1335" s="2"/>
      <c r="Q1335" s="2"/>
      <c r="R1335" s="2"/>
      <c r="S1335" s="2"/>
      <c r="T1335" s="2"/>
      <c r="U1335" s="2"/>
      <c r="V1335" s="2"/>
      <c r="W1335" s="2"/>
      <c r="X1335" s="2"/>
      <c r="Y1335" s="2"/>
      <c r="Z1335" s="2"/>
    </row>
    <row r="1336" spans="1:26" ht="13" x14ac:dyDescent="0.15">
      <c r="A1336" s="11" t="s">
        <v>4212</v>
      </c>
      <c r="B1336" s="37">
        <v>-5.4452170730334096E-3</v>
      </c>
      <c r="C1336" s="41">
        <v>0.84538855053984996</v>
      </c>
      <c r="D1336" s="41">
        <v>0.89267872009420401</v>
      </c>
      <c r="E1336" s="17" t="s">
        <v>53941</v>
      </c>
      <c r="F1336" s="2"/>
      <c r="G1336" s="2"/>
      <c r="H1336" s="2"/>
      <c r="I1336" s="2"/>
      <c r="J1336" s="2"/>
      <c r="K1336" s="2"/>
      <c r="L1336" s="2"/>
      <c r="M1336" s="2"/>
      <c r="N1336" s="2"/>
      <c r="O1336" s="2"/>
      <c r="P1336" s="2"/>
      <c r="Q1336" s="2"/>
      <c r="R1336" s="2"/>
      <c r="S1336" s="2"/>
      <c r="T1336" s="2"/>
      <c r="U1336" s="2"/>
      <c r="V1336" s="2"/>
      <c r="W1336" s="2"/>
      <c r="X1336" s="2"/>
      <c r="Y1336" s="2"/>
      <c r="Z1336" s="2"/>
    </row>
    <row r="1337" spans="1:26" ht="13" x14ac:dyDescent="0.15">
      <c r="A1337" s="11" t="s">
        <v>4215</v>
      </c>
      <c r="B1337" s="37">
        <v>0.134168476436381</v>
      </c>
      <c r="C1337" s="41">
        <v>1.3882725443640099E-6</v>
      </c>
      <c r="D1337" s="41">
        <v>7.8060121595090694E-6</v>
      </c>
      <c r="E1337" s="17" t="s">
        <v>53942</v>
      </c>
      <c r="F1337" s="2"/>
      <c r="G1337" s="2"/>
      <c r="H1337" s="2"/>
      <c r="I1337" s="2"/>
      <c r="J1337" s="2"/>
      <c r="K1337" s="2"/>
      <c r="L1337" s="2"/>
      <c r="M1337" s="2"/>
      <c r="N1337" s="2"/>
      <c r="O1337" s="2"/>
      <c r="P1337" s="2"/>
      <c r="Q1337" s="2"/>
      <c r="R1337" s="2"/>
      <c r="S1337" s="2"/>
      <c r="T1337" s="2"/>
      <c r="U1337" s="2"/>
      <c r="V1337" s="2"/>
      <c r="W1337" s="2"/>
      <c r="X1337" s="2"/>
      <c r="Y1337" s="2"/>
      <c r="Z1337" s="2"/>
    </row>
    <row r="1338" spans="1:26" ht="13" x14ac:dyDescent="0.15">
      <c r="A1338" s="11" t="s">
        <v>4218</v>
      </c>
      <c r="B1338" s="37">
        <v>3.8968016370453502E-2</v>
      </c>
      <c r="C1338" s="41">
        <v>0.16269845719611101</v>
      </c>
      <c r="D1338" s="41">
        <v>0.26101788911098001</v>
      </c>
      <c r="E1338" s="17" t="s">
        <v>53941</v>
      </c>
      <c r="F1338" s="2"/>
      <c r="G1338" s="2"/>
      <c r="H1338" s="2"/>
      <c r="I1338" s="2"/>
      <c r="J1338" s="2"/>
      <c r="K1338" s="2"/>
      <c r="L1338" s="2"/>
      <c r="M1338" s="2"/>
      <c r="N1338" s="2"/>
      <c r="O1338" s="2"/>
      <c r="P1338" s="2"/>
      <c r="Q1338" s="2"/>
      <c r="R1338" s="2"/>
      <c r="S1338" s="2"/>
      <c r="T1338" s="2"/>
      <c r="U1338" s="2"/>
      <c r="V1338" s="2"/>
      <c r="W1338" s="2"/>
      <c r="X1338" s="2"/>
      <c r="Y1338" s="2"/>
      <c r="Z1338" s="2"/>
    </row>
    <row r="1339" spans="1:26" ht="13" x14ac:dyDescent="0.15">
      <c r="A1339" s="11" t="s">
        <v>4221</v>
      </c>
      <c r="B1339" s="37">
        <v>-8.4289240314577907E-2</v>
      </c>
      <c r="C1339" s="41">
        <v>2.49497893298386E-3</v>
      </c>
      <c r="D1339" s="41">
        <v>7.2168196598846697E-3</v>
      </c>
      <c r="E1339" s="17" t="s">
        <v>53942</v>
      </c>
      <c r="F1339" s="2"/>
      <c r="G1339" s="2"/>
      <c r="H1339" s="2"/>
      <c r="I1339" s="2"/>
      <c r="J1339" s="2"/>
      <c r="K1339" s="2"/>
      <c r="L1339" s="2"/>
      <c r="M1339" s="2"/>
      <c r="N1339" s="2"/>
      <c r="O1339" s="2"/>
      <c r="P1339" s="2"/>
      <c r="Q1339" s="2"/>
      <c r="R1339" s="2"/>
      <c r="S1339" s="2"/>
      <c r="T1339" s="2"/>
      <c r="U1339" s="2"/>
      <c r="V1339" s="2"/>
      <c r="W1339" s="2"/>
      <c r="X1339" s="2"/>
      <c r="Y1339" s="2"/>
      <c r="Z1339" s="2"/>
    </row>
    <row r="1340" spans="1:26" ht="13" x14ac:dyDescent="0.15">
      <c r="A1340" s="11" t="s">
        <v>4224</v>
      </c>
      <c r="B1340" s="37">
        <v>2.73431420813754E-2</v>
      </c>
      <c r="C1340" s="41">
        <v>0.32738435057714099</v>
      </c>
      <c r="D1340" s="41">
        <v>0.45427508693448598</v>
      </c>
      <c r="E1340" s="17" t="s">
        <v>53941</v>
      </c>
      <c r="F1340" s="2"/>
      <c r="G1340" s="2"/>
      <c r="H1340" s="2"/>
      <c r="I1340" s="2"/>
      <c r="J1340" s="2"/>
      <c r="K1340" s="2"/>
      <c r="L1340" s="2"/>
      <c r="M1340" s="2"/>
      <c r="N1340" s="2"/>
      <c r="O1340" s="2"/>
      <c r="P1340" s="2"/>
      <c r="Q1340" s="2"/>
      <c r="R1340" s="2"/>
      <c r="S1340" s="2"/>
      <c r="T1340" s="2"/>
      <c r="U1340" s="2"/>
      <c r="V1340" s="2"/>
      <c r="W1340" s="2"/>
      <c r="X1340" s="2"/>
      <c r="Y1340" s="2"/>
      <c r="Z1340" s="2"/>
    </row>
    <row r="1341" spans="1:26" ht="13" x14ac:dyDescent="0.15">
      <c r="A1341" s="11" t="s">
        <v>4227</v>
      </c>
      <c r="B1341" s="37">
        <v>0.15969642117813099</v>
      </c>
      <c r="C1341" s="41">
        <v>8.6116104354565406E-9</v>
      </c>
      <c r="D1341" s="41">
        <v>6.6052642574860497E-8</v>
      </c>
      <c r="E1341" s="17" t="s">
        <v>53942</v>
      </c>
      <c r="F1341" s="2"/>
      <c r="G1341" s="2"/>
      <c r="H1341" s="2"/>
      <c r="I1341" s="2"/>
      <c r="J1341" s="2"/>
      <c r="K1341" s="2"/>
      <c r="L1341" s="2"/>
      <c r="M1341" s="2"/>
      <c r="N1341" s="2"/>
      <c r="O1341" s="2"/>
      <c r="P1341" s="2"/>
      <c r="Q1341" s="2"/>
      <c r="R1341" s="2"/>
      <c r="S1341" s="2"/>
      <c r="T1341" s="2"/>
      <c r="U1341" s="2"/>
      <c r="V1341" s="2"/>
      <c r="W1341" s="2"/>
      <c r="X1341" s="2"/>
      <c r="Y1341" s="2"/>
      <c r="Z1341" s="2"/>
    </row>
    <row r="1342" spans="1:26" ht="13" x14ac:dyDescent="0.15">
      <c r="A1342" s="11" t="s">
        <v>4230</v>
      </c>
      <c r="B1342" s="37">
        <v>0.28707364771219102</v>
      </c>
      <c r="C1342" s="41">
        <v>8.4100475281229305E-26</v>
      </c>
      <c r="D1342" s="41">
        <v>4.1437301973310798E-24</v>
      </c>
      <c r="E1342" s="17" t="s">
        <v>53942</v>
      </c>
      <c r="F1342" s="2"/>
      <c r="G1342" s="2"/>
      <c r="H1342" s="2"/>
      <c r="I1342" s="2"/>
      <c r="J1342" s="2"/>
      <c r="K1342" s="2"/>
      <c r="L1342" s="2"/>
      <c r="M1342" s="2"/>
      <c r="N1342" s="2"/>
      <c r="O1342" s="2"/>
      <c r="P1342" s="2"/>
      <c r="Q1342" s="2"/>
      <c r="R1342" s="2"/>
      <c r="S1342" s="2"/>
      <c r="T1342" s="2"/>
      <c r="U1342" s="2"/>
      <c r="V1342" s="2"/>
      <c r="W1342" s="2"/>
      <c r="X1342" s="2"/>
      <c r="Y1342" s="2"/>
      <c r="Z1342" s="2"/>
    </row>
    <row r="1343" spans="1:26" ht="13" x14ac:dyDescent="0.15">
      <c r="A1343" s="11" t="s">
        <v>4233</v>
      </c>
      <c r="B1343" s="37">
        <v>1.6264245780533999E-2</v>
      </c>
      <c r="C1343" s="41">
        <v>0.56023407095798095</v>
      </c>
      <c r="D1343" s="41">
        <v>0.67464807136489302</v>
      </c>
      <c r="E1343" s="17" t="s">
        <v>53941</v>
      </c>
      <c r="F1343" s="2"/>
      <c r="G1343" s="2"/>
      <c r="H1343" s="2"/>
      <c r="I1343" s="2"/>
      <c r="J1343" s="2"/>
      <c r="K1343" s="2"/>
      <c r="L1343" s="2"/>
      <c r="M1343" s="2"/>
      <c r="N1343" s="2"/>
      <c r="O1343" s="2"/>
      <c r="P1343" s="2"/>
      <c r="Q1343" s="2"/>
      <c r="R1343" s="2"/>
      <c r="S1343" s="2"/>
      <c r="T1343" s="2"/>
      <c r="U1343" s="2"/>
      <c r="V1343" s="2"/>
      <c r="W1343" s="2"/>
      <c r="X1343" s="2"/>
      <c r="Y1343" s="2"/>
      <c r="Z1343" s="2"/>
    </row>
    <row r="1344" spans="1:26" ht="13" x14ac:dyDescent="0.15">
      <c r="A1344" s="11" t="s">
        <v>4236</v>
      </c>
      <c r="B1344" s="37">
        <v>4.2131786550431198E-2</v>
      </c>
      <c r="C1344" s="41">
        <v>0.131172524913752</v>
      </c>
      <c r="D1344" s="41">
        <v>0.21874229139439799</v>
      </c>
      <c r="E1344" s="17" t="s">
        <v>53941</v>
      </c>
      <c r="F1344" s="2"/>
      <c r="G1344" s="2"/>
      <c r="H1344" s="2"/>
      <c r="I1344" s="2"/>
      <c r="J1344" s="2"/>
      <c r="K1344" s="2"/>
      <c r="L1344" s="2"/>
      <c r="M1344" s="2"/>
      <c r="N1344" s="2"/>
      <c r="O1344" s="2"/>
      <c r="P1344" s="2"/>
      <c r="Q1344" s="2"/>
      <c r="R1344" s="2"/>
      <c r="S1344" s="2"/>
      <c r="T1344" s="2"/>
      <c r="U1344" s="2"/>
      <c r="V1344" s="2"/>
      <c r="W1344" s="2"/>
      <c r="X1344" s="2"/>
      <c r="Y1344" s="2"/>
      <c r="Z1344" s="2"/>
    </row>
    <row r="1345" spans="1:26" ht="13" x14ac:dyDescent="0.15">
      <c r="A1345" s="11" t="s">
        <v>4239</v>
      </c>
      <c r="B1345" s="37">
        <v>5.5443688104683003E-2</v>
      </c>
      <c r="C1345" s="41">
        <v>4.6913700230426E-2</v>
      </c>
      <c r="D1345" s="41">
        <v>9.4118789903277003E-2</v>
      </c>
      <c r="E1345" s="17" t="s">
        <v>53943</v>
      </c>
      <c r="F1345" s="2"/>
      <c r="G1345" s="2"/>
      <c r="H1345" s="2"/>
      <c r="I1345" s="2"/>
      <c r="J1345" s="2"/>
      <c r="K1345" s="2"/>
      <c r="L1345" s="2"/>
      <c r="M1345" s="2"/>
      <c r="N1345" s="2"/>
      <c r="O1345" s="2"/>
      <c r="P1345" s="2"/>
      <c r="Q1345" s="2"/>
      <c r="R1345" s="2"/>
      <c r="S1345" s="2"/>
      <c r="T1345" s="2"/>
      <c r="U1345" s="2"/>
      <c r="V1345" s="2"/>
      <c r="W1345" s="2"/>
      <c r="X1345" s="2"/>
      <c r="Y1345" s="2"/>
      <c r="Z1345" s="2"/>
    </row>
    <row r="1346" spans="1:26" ht="13" x14ac:dyDescent="0.15">
      <c r="A1346" s="11" t="s">
        <v>4242</v>
      </c>
      <c r="B1346" s="37">
        <v>1.33855491599606E-2</v>
      </c>
      <c r="C1346" s="41">
        <v>0.63166483152875896</v>
      </c>
      <c r="D1346" s="41">
        <v>0.73303379850463102</v>
      </c>
      <c r="E1346" s="17" t="s">
        <v>53941</v>
      </c>
      <c r="F1346" s="2"/>
      <c r="G1346" s="2"/>
      <c r="H1346" s="2"/>
      <c r="I1346" s="2"/>
      <c r="J1346" s="2"/>
      <c r="K1346" s="2"/>
      <c r="L1346" s="2"/>
      <c r="M1346" s="2"/>
      <c r="N1346" s="2"/>
      <c r="O1346" s="2"/>
      <c r="P1346" s="2"/>
      <c r="Q1346" s="2"/>
      <c r="R1346" s="2"/>
      <c r="S1346" s="2"/>
      <c r="T1346" s="2"/>
      <c r="U1346" s="2"/>
      <c r="V1346" s="2"/>
      <c r="W1346" s="2"/>
      <c r="X1346" s="2"/>
      <c r="Y1346" s="2"/>
      <c r="Z1346" s="2"/>
    </row>
    <row r="1347" spans="1:26" ht="13" x14ac:dyDescent="0.15">
      <c r="A1347" s="11" t="s">
        <v>4245</v>
      </c>
      <c r="B1347" s="37">
        <v>-1.51870747454912E-2</v>
      </c>
      <c r="C1347" s="41">
        <v>0.58650268625962099</v>
      </c>
      <c r="D1347" s="41">
        <v>0.69561946509862005</v>
      </c>
      <c r="E1347" s="17" t="s">
        <v>53941</v>
      </c>
      <c r="F1347" s="2"/>
      <c r="G1347" s="2"/>
      <c r="H1347" s="2"/>
      <c r="I1347" s="2"/>
      <c r="J1347" s="2"/>
      <c r="K1347" s="2"/>
      <c r="L1347" s="2"/>
      <c r="M1347" s="2"/>
      <c r="N1347" s="2"/>
      <c r="O1347" s="2"/>
      <c r="P1347" s="2"/>
      <c r="Q1347" s="2"/>
      <c r="R1347" s="2"/>
      <c r="S1347" s="2"/>
      <c r="T1347" s="2"/>
      <c r="U1347" s="2"/>
      <c r="V1347" s="2"/>
      <c r="W1347" s="2"/>
      <c r="X1347" s="2"/>
      <c r="Y1347" s="2"/>
      <c r="Z1347" s="2"/>
    </row>
    <row r="1348" spans="1:26" ht="13" x14ac:dyDescent="0.15">
      <c r="A1348" s="11" t="s">
        <v>4248</v>
      </c>
      <c r="B1348" s="37">
        <v>1.4097987300383901E-3</v>
      </c>
      <c r="C1348" s="41">
        <v>0.95973370941510106</v>
      </c>
      <c r="D1348" s="41">
        <v>0.97584800829305196</v>
      </c>
      <c r="E1348" s="17" t="s">
        <v>53941</v>
      </c>
      <c r="F1348" s="2"/>
      <c r="G1348" s="2"/>
      <c r="H1348" s="2"/>
      <c r="I1348" s="2"/>
      <c r="J1348" s="2"/>
      <c r="K1348" s="2"/>
      <c r="L1348" s="2"/>
      <c r="M1348" s="2"/>
      <c r="N1348" s="2"/>
      <c r="O1348" s="2"/>
      <c r="P1348" s="2"/>
      <c r="Q1348" s="2"/>
      <c r="R1348" s="2"/>
      <c r="S1348" s="2"/>
      <c r="T1348" s="2"/>
      <c r="U1348" s="2"/>
      <c r="V1348" s="2"/>
      <c r="W1348" s="2"/>
      <c r="X1348" s="2"/>
      <c r="Y1348" s="2"/>
      <c r="Z1348" s="2"/>
    </row>
    <row r="1349" spans="1:26" ht="13" x14ac:dyDescent="0.15">
      <c r="A1349" s="11" t="s">
        <v>4251</v>
      </c>
      <c r="B1349" s="37">
        <v>-9.2825594310006806E-3</v>
      </c>
      <c r="C1349" s="41">
        <v>0.73956135894734099</v>
      </c>
      <c r="D1349" s="41">
        <v>0.81683315746957497</v>
      </c>
      <c r="E1349" s="17" t="s">
        <v>53941</v>
      </c>
      <c r="F1349" s="2"/>
      <c r="G1349" s="2"/>
      <c r="H1349" s="2"/>
      <c r="I1349" s="2"/>
      <c r="J1349" s="2"/>
      <c r="K1349" s="2"/>
      <c r="L1349" s="2"/>
      <c r="M1349" s="2"/>
      <c r="N1349" s="2"/>
      <c r="O1349" s="2"/>
      <c r="P1349" s="2"/>
      <c r="Q1349" s="2"/>
      <c r="R1349" s="2"/>
      <c r="S1349" s="2"/>
      <c r="T1349" s="2"/>
      <c r="U1349" s="2"/>
      <c r="V1349" s="2"/>
      <c r="W1349" s="2"/>
      <c r="X1349" s="2"/>
      <c r="Y1349" s="2"/>
      <c r="Z1349" s="2"/>
    </row>
    <row r="1350" spans="1:26" ht="13" x14ac:dyDescent="0.15">
      <c r="A1350" s="11" t="s">
        <v>4252</v>
      </c>
      <c r="B1350" s="37">
        <v>4.5209987415554501E-2</v>
      </c>
      <c r="C1350" s="41">
        <v>0.105256159118127</v>
      </c>
      <c r="D1350" s="41">
        <v>0.18333112915302299</v>
      </c>
      <c r="E1350" s="17" t="s">
        <v>53941</v>
      </c>
      <c r="F1350" s="2"/>
      <c r="G1350" s="2"/>
      <c r="H1350" s="2"/>
      <c r="I1350" s="2"/>
      <c r="J1350" s="2"/>
      <c r="K1350" s="2"/>
      <c r="L1350" s="2"/>
      <c r="M1350" s="2"/>
      <c r="N1350" s="2"/>
      <c r="O1350" s="2"/>
      <c r="P1350" s="2"/>
      <c r="Q1350" s="2"/>
      <c r="R1350" s="2"/>
      <c r="S1350" s="2"/>
      <c r="T1350" s="2"/>
      <c r="U1350" s="2"/>
      <c r="V1350" s="2"/>
      <c r="W1350" s="2"/>
      <c r="X1350" s="2"/>
      <c r="Y1350" s="2"/>
      <c r="Z1350" s="2"/>
    </row>
    <row r="1351" spans="1:26" ht="13" x14ac:dyDescent="0.15">
      <c r="A1351" s="11" t="s">
        <v>4255</v>
      </c>
      <c r="B1351" s="37">
        <v>4.1924688346311197E-2</v>
      </c>
      <c r="C1351" s="41">
        <v>0.13307959974312</v>
      </c>
      <c r="D1351" s="41">
        <v>0.22119062118539101</v>
      </c>
      <c r="E1351" s="17" t="s">
        <v>53941</v>
      </c>
      <c r="F1351" s="2"/>
      <c r="G1351" s="2"/>
      <c r="H1351" s="2"/>
      <c r="I1351" s="2"/>
      <c r="J1351" s="2"/>
      <c r="K1351" s="2"/>
      <c r="L1351" s="2"/>
      <c r="M1351" s="2"/>
      <c r="N1351" s="2"/>
      <c r="O1351" s="2"/>
      <c r="P1351" s="2"/>
      <c r="Q1351" s="2"/>
      <c r="R1351" s="2"/>
      <c r="S1351" s="2"/>
      <c r="T1351" s="2"/>
      <c r="U1351" s="2"/>
      <c r="V1351" s="2"/>
      <c r="W1351" s="2"/>
      <c r="X1351" s="2"/>
      <c r="Y1351" s="2"/>
      <c r="Z1351" s="2"/>
    </row>
    <row r="1352" spans="1:26" ht="13" x14ac:dyDescent="0.15">
      <c r="A1352" s="11" t="s">
        <v>4258</v>
      </c>
      <c r="B1352" s="37">
        <v>3.30243071847739E-2</v>
      </c>
      <c r="C1352" s="41">
        <v>0.23681330742046899</v>
      </c>
      <c r="D1352" s="41">
        <v>0.35051745655361699</v>
      </c>
      <c r="E1352" s="17" t="s">
        <v>53941</v>
      </c>
      <c r="F1352" s="2"/>
      <c r="G1352" s="2"/>
      <c r="H1352" s="2"/>
      <c r="I1352" s="2"/>
      <c r="J1352" s="2"/>
      <c r="K1352" s="2"/>
      <c r="L1352" s="2"/>
      <c r="M1352" s="2"/>
      <c r="N1352" s="2"/>
      <c r="O1352" s="2"/>
      <c r="P1352" s="2"/>
      <c r="Q1352" s="2"/>
      <c r="R1352" s="2"/>
      <c r="S1352" s="2"/>
      <c r="T1352" s="2"/>
      <c r="U1352" s="2"/>
      <c r="V1352" s="2"/>
      <c r="W1352" s="2"/>
      <c r="X1352" s="2"/>
      <c r="Y1352" s="2"/>
      <c r="Z1352" s="2"/>
    </row>
    <row r="1353" spans="1:26" ht="13" x14ac:dyDescent="0.15">
      <c r="A1353" s="11" t="s">
        <v>4261</v>
      </c>
      <c r="B1353" s="37">
        <v>8.9769144273154095E-3</v>
      </c>
      <c r="C1353" s="41">
        <v>0.74784073249388305</v>
      </c>
      <c r="D1353" s="41">
        <v>0.82253992030258005</v>
      </c>
      <c r="E1353" s="17" t="s">
        <v>53941</v>
      </c>
      <c r="F1353" s="2"/>
      <c r="G1353" s="2"/>
      <c r="H1353" s="2"/>
      <c r="I1353" s="2"/>
      <c r="J1353" s="2"/>
      <c r="K1353" s="2"/>
      <c r="L1353" s="2"/>
      <c r="M1353" s="2"/>
      <c r="N1353" s="2"/>
      <c r="O1353" s="2"/>
      <c r="P1353" s="2"/>
      <c r="Q1353" s="2"/>
      <c r="R1353" s="2"/>
      <c r="S1353" s="2"/>
      <c r="T1353" s="2"/>
      <c r="U1353" s="2"/>
      <c r="V1353" s="2"/>
      <c r="W1353" s="2"/>
      <c r="X1353" s="2"/>
      <c r="Y1353" s="2"/>
      <c r="Z1353" s="2"/>
    </row>
    <row r="1354" spans="1:26" ht="13" x14ac:dyDescent="0.15">
      <c r="A1354" s="11" t="s">
        <v>4263</v>
      </c>
      <c r="B1354" s="37">
        <v>3.8458186722937097E-2</v>
      </c>
      <c r="C1354" s="41">
        <v>0.16827286462601301</v>
      </c>
      <c r="D1354" s="41">
        <v>0.267598040190273</v>
      </c>
      <c r="E1354" s="17" t="s">
        <v>53941</v>
      </c>
      <c r="F1354" s="2"/>
      <c r="G1354" s="2"/>
      <c r="H1354" s="2"/>
      <c r="I1354" s="2"/>
      <c r="J1354" s="2"/>
      <c r="K1354" s="2"/>
      <c r="L1354" s="2"/>
      <c r="M1354" s="2"/>
      <c r="N1354" s="2"/>
      <c r="O1354" s="2"/>
      <c r="P1354" s="2"/>
      <c r="Q1354" s="2"/>
      <c r="R1354" s="2"/>
      <c r="S1354" s="2"/>
      <c r="T1354" s="2"/>
      <c r="U1354" s="2"/>
      <c r="V1354" s="2"/>
      <c r="W1354" s="2"/>
      <c r="X1354" s="2"/>
      <c r="Y1354" s="2"/>
      <c r="Z1354" s="2"/>
    </row>
    <row r="1355" spans="1:26" ht="13" x14ac:dyDescent="0.15">
      <c r="A1355" s="11" t="s">
        <v>4266</v>
      </c>
      <c r="B1355" s="37">
        <v>9.3499019636946304E-2</v>
      </c>
      <c r="C1355" s="41">
        <v>7.9152609927037596E-4</v>
      </c>
      <c r="D1355" s="41">
        <v>2.5680428243069001E-3</v>
      </c>
      <c r="E1355" s="17" t="s">
        <v>53942</v>
      </c>
      <c r="F1355" s="2"/>
      <c r="G1355" s="2"/>
      <c r="H1355" s="2"/>
      <c r="I1355" s="2"/>
      <c r="J1355" s="2"/>
      <c r="K1355" s="2"/>
      <c r="L1355" s="2"/>
      <c r="M1355" s="2"/>
      <c r="N1355" s="2"/>
      <c r="O1355" s="2"/>
      <c r="P1355" s="2"/>
      <c r="Q1355" s="2"/>
      <c r="R1355" s="2"/>
      <c r="S1355" s="2"/>
      <c r="T1355" s="2"/>
      <c r="U1355" s="2"/>
      <c r="V1355" s="2"/>
      <c r="W1355" s="2"/>
      <c r="X1355" s="2"/>
      <c r="Y1355" s="2"/>
      <c r="Z1355" s="2"/>
    </row>
    <row r="1356" spans="1:26" ht="13" x14ac:dyDescent="0.15">
      <c r="A1356" s="11" t="s">
        <v>4269</v>
      </c>
      <c r="B1356" s="37">
        <v>-2.3832187243433899E-2</v>
      </c>
      <c r="C1356" s="41">
        <v>0.39332678398649601</v>
      </c>
      <c r="D1356" s="41">
        <v>0.51925565896854897</v>
      </c>
      <c r="E1356" s="17" t="s">
        <v>53941</v>
      </c>
      <c r="F1356" s="2"/>
      <c r="G1356" s="2"/>
      <c r="H1356" s="2"/>
      <c r="I1356" s="2"/>
      <c r="J1356" s="2"/>
      <c r="K1356" s="2"/>
      <c r="L1356" s="2"/>
      <c r="M1356" s="2"/>
      <c r="N1356" s="2"/>
      <c r="O1356" s="2"/>
      <c r="P1356" s="2"/>
      <c r="Q1356" s="2"/>
      <c r="R1356" s="2"/>
      <c r="S1356" s="2"/>
      <c r="T1356" s="2"/>
      <c r="U1356" s="2"/>
      <c r="V1356" s="2"/>
      <c r="W1356" s="2"/>
      <c r="X1356" s="2"/>
      <c r="Y1356" s="2"/>
      <c r="Z1356" s="2"/>
    </row>
    <row r="1357" spans="1:26" ht="13" x14ac:dyDescent="0.15">
      <c r="A1357" s="11" t="s">
        <v>4271</v>
      </c>
      <c r="B1357" s="37">
        <v>3.0797926656445498E-2</v>
      </c>
      <c r="C1357" s="41">
        <v>0.26994146674057601</v>
      </c>
      <c r="D1357" s="41">
        <v>0.39118636281897001</v>
      </c>
      <c r="E1357" s="17" t="s">
        <v>53941</v>
      </c>
      <c r="F1357" s="2"/>
      <c r="G1357" s="2"/>
      <c r="H1357" s="2"/>
      <c r="I1357" s="2"/>
      <c r="J1357" s="2"/>
      <c r="K1357" s="2"/>
      <c r="L1357" s="2"/>
      <c r="M1357" s="2"/>
      <c r="N1357" s="2"/>
      <c r="O1357" s="2"/>
      <c r="P1357" s="2"/>
      <c r="Q1357" s="2"/>
      <c r="R1357" s="2"/>
      <c r="S1357" s="2"/>
      <c r="T1357" s="2"/>
      <c r="U1357" s="2"/>
      <c r="V1357" s="2"/>
      <c r="W1357" s="2"/>
      <c r="X1357" s="2"/>
      <c r="Y1357" s="2"/>
      <c r="Z1357" s="2"/>
    </row>
    <row r="1358" spans="1:26" ht="13" x14ac:dyDescent="0.15">
      <c r="A1358" s="11" t="s">
        <v>4274</v>
      </c>
      <c r="B1358" s="37">
        <v>4.0909880112296203E-2</v>
      </c>
      <c r="C1358" s="41">
        <v>0.14273585512106399</v>
      </c>
      <c r="D1358" s="41">
        <v>0.23438895332853099</v>
      </c>
      <c r="E1358" s="17" t="s">
        <v>53941</v>
      </c>
      <c r="F1358" s="2"/>
      <c r="G1358" s="2"/>
      <c r="H1358" s="2"/>
      <c r="I1358" s="2"/>
      <c r="J1358" s="2"/>
      <c r="K1358" s="2"/>
      <c r="L1358" s="2"/>
      <c r="M1358" s="2"/>
      <c r="N1358" s="2"/>
      <c r="O1358" s="2"/>
      <c r="P1358" s="2"/>
      <c r="Q1358" s="2"/>
      <c r="R1358" s="2"/>
      <c r="S1358" s="2"/>
      <c r="T1358" s="2"/>
      <c r="U1358" s="2"/>
      <c r="V1358" s="2"/>
      <c r="W1358" s="2"/>
      <c r="X1358" s="2"/>
      <c r="Y1358" s="2"/>
      <c r="Z1358" s="2"/>
    </row>
    <row r="1359" spans="1:26" ht="13" x14ac:dyDescent="0.15">
      <c r="A1359" s="11" t="s">
        <v>4277</v>
      </c>
      <c r="B1359" s="37">
        <v>1.6195186761810799E-2</v>
      </c>
      <c r="C1359" s="41">
        <v>0.56190097113799398</v>
      </c>
      <c r="D1359" s="41">
        <v>0.67637520625182201</v>
      </c>
      <c r="E1359" s="17" t="s">
        <v>53941</v>
      </c>
      <c r="F1359" s="2"/>
      <c r="G1359" s="2"/>
      <c r="H1359" s="2"/>
      <c r="I1359" s="2"/>
      <c r="J1359" s="2"/>
      <c r="K1359" s="2"/>
      <c r="L1359" s="2"/>
      <c r="M1359" s="2"/>
      <c r="N1359" s="2"/>
      <c r="O1359" s="2"/>
      <c r="P1359" s="2"/>
      <c r="Q1359" s="2"/>
      <c r="R1359" s="2"/>
      <c r="S1359" s="2"/>
      <c r="T1359" s="2"/>
      <c r="U1359" s="2"/>
      <c r="V1359" s="2"/>
      <c r="W1359" s="2"/>
      <c r="X1359" s="2"/>
      <c r="Y1359" s="2"/>
      <c r="Z1359" s="2"/>
    </row>
    <row r="1360" spans="1:26" ht="13" x14ac:dyDescent="0.15">
      <c r="A1360" s="11" t="s">
        <v>4280</v>
      </c>
      <c r="B1360" s="37">
        <v>0.15952771139677699</v>
      </c>
      <c r="C1360" s="41">
        <v>8.9313150911793598E-9</v>
      </c>
      <c r="D1360" s="41">
        <v>6.8324560447522105E-8</v>
      </c>
      <c r="E1360" s="17" t="s">
        <v>53942</v>
      </c>
      <c r="F1360" s="2"/>
      <c r="G1360" s="2"/>
      <c r="H1360" s="2"/>
      <c r="I1360" s="2"/>
      <c r="J1360" s="2"/>
      <c r="K1360" s="2"/>
      <c r="L1360" s="2"/>
      <c r="M1360" s="2"/>
      <c r="N1360" s="2"/>
      <c r="O1360" s="2"/>
      <c r="P1360" s="2"/>
      <c r="Q1360" s="2"/>
      <c r="R1360" s="2"/>
      <c r="S1360" s="2"/>
      <c r="T1360" s="2"/>
      <c r="U1360" s="2"/>
      <c r="V1360" s="2"/>
      <c r="W1360" s="2"/>
      <c r="X1360" s="2"/>
      <c r="Y1360" s="2"/>
      <c r="Z1360" s="2"/>
    </row>
    <row r="1361" spans="1:26" ht="13" x14ac:dyDescent="0.15">
      <c r="A1361" s="11" t="s">
        <v>4283</v>
      </c>
      <c r="B1361" s="37">
        <v>-6.6548814036615597E-2</v>
      </c>
      <c r="C1361" s="41">
        <v>1.7037751539191799E-2</v>
      </c>
      <c r="D1361" s="41">
        <v>3.9308526765421098E-2</v>
      </c>
      <c r="E1361" s="17" t="s">
        <v>53942</v>
      </c>
      <c r="F1361" s="2"/>
      <c r="G1361" s="2"/>
      <c r="H1361" s="2"/>
      <c r="I1361" s="2"/>
      <c r="J1361" s="2"/>
      <c r="K1361" s="2"/>
      <c r="L1361" s="2"/>
      <c r="M1361" s="2"/>
      <c r="N1361" s="2"/>
      <c r="O1361" s="2"/>
      <c r="P1361" s="2"/>
      <c r="Q1361" s="2"/>
      <c r="R1361" s="2"/>
      <c r="S1361" s="2"/>
      <c r="T1361" s="2"/>
      <c r="U1361" s="2"/>
      <c r="V1361" s="2"/>
      <c r="W1361" s="2"/>
      <c r="X1361" s="2"/>
      <c r="Y1361" s="2"/>
      <c r="Z1361" s="2"/>
    </row>
    <row r="1362" spans="1:26" ht="13" x14ac:dyDescent="0.15">
      <c r="A1362" s="11" t="s">
        <v>4286</v>
      </c>
      <c r="B1362" s="37">
        <v>6.05749676538559E-2</v>
      </c>
      <c r="C1362" s="41">
        <v>2.9908090501808801E-2</v>
      </c>
      <c r="D1362" s="41">
        <v>6.3694372958797194E-2</v>
      </c>
      <c r="E1362" s="17" t="s">
        <v>53943</v>
      </c>
      <c r="F1362" s="2"/>
      <c r="G1362" s="2"/>
      <c r="H1362" s="2"/>
      <c r="I1362" s="2"/>
      <c r="J1362" s="2"/>
      <c r="K1362" s="2"/>
      <c r="L1362" s="2"/>
      <c r="M1362" s="2"/>
      <c r="N1362" s="2"/>
      <c r="O1362" s="2"/>
      <c r="P1362" s="2"/>
      <c r="Q1362" s="2"/>
      <c r="R1362" s="2"/>
      <c r="S1362" s="2"/>
      <c r="T1362" s="2"/>
      <c r="U1362" s="2"/>
      <c r="V1362" s="2"/>
      <c r="W1362" s="2"/>
      <c r="X1362" s="2"/>
      <c r="Y1362" s="2"/>
      <c r="Z1362" s="2"/>
    </row>
    <row r="1363" spans="1:26" ht="13" x14ac:dyDescent="0.15">
      <c r="A1363" s="11" t="s">
        <v>4289</v>
      </c>
      <c r="B1363" s="37">
        <v>1.9939011882252101E-2</v>
      </c>
      <c r="C1363" s="41">
        <v>0.47514859357988198</v>
      </c>
      <c r="D1363" s="41">
        <v>0.59950388955586698</v>
      </c>
      <c r="E1363" s="17" t="s">
        <v>53941</v>
      </c>
      <c r="F1363" s="2"/>
      <c r="G1363" s="2"/>
      <c r="H1363" s="2"/>
      <c r="I1363" s="2"/>
      <c r="J1363" s="2"/>
      <c r="K1363" s="2"/>
      <c r="L1363" s="2"/>
      <c r="M1363" s="2"/>
      <c r="N1363" s="2"/>
      <c r="O1363" s="2"/>
      <c r="P1363" s="2"/>
      <c r="Q1363" s="2"/>
      <c r="R1363" s="2"/>
      <c r="S1363" s="2"/>
      <c r="T1363" s="2"/>
      <c r="U1363" s="2"/>
      <c r="V1363" s="2"/>
      <c r="W1363" s="2"/>
      <c r="X1363" s="2"/>
      <c r="Y1363" s="2"/>
      <c r="Z1363" s="2"/>
    </row>
    <row r="1364" spans="1:26" ht="13" x14ac:dyDescent="0.15">
      <c r="A1364" s="11" t="s">
        <v>4292</v>
      </c>
      <c r="B1364" s="37">
        <v>-1.8092794330677099E-2</v>
      </c>
      <c r="C1364" s="41">
        <v>0.51698987919863704</v>
      </c>
      <c r="D1364" s="41">
        <v>0.63766593692112605</v>
      </c>
      <c r="E1364" s="17" t="s">
        <v>53941</v>
      </c>
      <c r="F1364" s="2"/>
      <c r="G1364" s="2"/>
      <c r="H1364" s="2"/>
      <c r="I1364" s="2"/>
      <c r="J1364" s="2"/>
      <c r="K1364" s="2"/>
      <c r="L1364" s="2"/>
      <c r="M1364" s="2"/>
      <c r="N1364" s="2"/>
      <c r="O1364" s="2"/>
      <c r="P1364" s="2"/>
      <c r="Q1364" s="2"/>
      <c r="R1364" s="2"/>
      <c r="S1364" s="2"/>
      <c r="T1364" s="2"/>
      <c r="U1364" s="2"/>
      <c r="V1364" s="2"/>
      <c r="W1364" s="2"/>
      <c r="X1364" s="2"/>
      <c r="Y1364" s="2"/>
      <c r="Z1364" s="2"/>
    </row>
    <row r="1365" spans="1:26" ht="13" x14ac:dyDescent="0.15">
      <c r="A1365" s="11" t="s">
        <v>4295</v>
      </c>
      <c r="B1365" s="37">
        <v>-9.3774505102730304E-2</v>
      </c>
      <c r="C1365" s="41">
        <v>7.6357374920632797E-4</v>
      </c>
      <c r="D1365" s="41">
        <v>2.4940549313964E-3</v>
      </c>
      <c r="E1365" s="17" t="s">
        <v>53942</v>
      </c>
      <c r="F1365" s="2"/>
      <c r="G1365" s="2"/>
      <c r="H1365" s="2"/>
      <c r="I1365" s="2"/>
      <c r="J1365" s="2"/>
      <c r="K1365" s="2"/>
      <c r="L1365" s="2"/>
      <c r="M1365" s="2"/>
      <c r="N1365" s="2"/>
      <c r="O1365" s="2"/>
      <c r="P1365" s="2"/>
      <c r="Q1365" s="2"/>
      <c r="R1365" s="2"/>
      <c r="S1365" s="2"/>
      <c r="T1365" s="2"/>
      <c r="U1365" s="2"/>
      <c r="V1365" s="2"/>
      <c r="W1365" s="2"/>
      <c r="X1365" s="2"/>
      <c r="Y1365" s="2"/>
      <c r="Z1365" s="2"/>
    </row>
    <row r="1366" spans="1:26" ht="13" x14ac:dyDescent="0.15">
      <c r="A1366" s="11" t="s">
        <v>4298</v>
      </c>
      <c r="B1366" s="37">
        <v>-7.9868431732834401E-3</v>
      </c>
      <c r="C1366" s="41">
        <v>0.77485554753174202</v>
      </c>
      <c r="D1366" s="41">
        <v>0.841121210539026</v>
      </c>
      <c r="E1366" s="17" t="s">
        <v>53941</v>
      </c>
      <c r="F1366" s="2"/>
      <c r="G1366" s="2"/>
      <c r="H1366" s="2"/>
      <c r="I1366" s="2"/>
      <c r="J1366" s="2"/>
      <c r="K1366" s="2"/>
      <c r="L1366" s="2"/>
      <c r="M1366" s="2"/>
      <c r="N1366" s="2"/>
      <c r="O1366" s="2"/>
      <c r="P1366" s="2"/>
      <c r="Q1366" s="2"/>
      <c r="R1366" s="2"/>
      <c r="S1366" s="2"/>
      <c r="T1366" s="2"/>
      <c r="U1366" s="2"/>
      <c r="V1366" s="2"/>
      <c r="W1366" s="2"/>
      <c r="X1366" s="2"/>
      <c r="Y1366" s="2"/>
      <c r="Z1366" s="2"/>
    </row>
    <row r="1367" spans="1:26" ht="13" x14ac:dyDescent="0.15">
      <c r="A1367" s="11" t="s">
        <v>4301</v>
      </c>
      <c r="B1367" s="37">
        <v>3.8314626998804301E-2</v>
      </c>
      <c r="C1367" s="41">
        <v>0.16986807503294499</v>
      </c>
      <c r="D1367" s="41">
        <v>0.26954502954190601</v>
      </c>
      <c r="E1367" s="17" t="s">
        <v>53941</v>
      </c>
      <c r="F1367" s="2"/>
      <c r="G1367" s="2"/>
      <c r="H1367" s="2"/>
      <c r="I1367" s="2"/>
      <c r="J1367" s="2"/>
      <c r="K1367" s="2"/>
      <c r="L1367" s="2"/>
      <c r="M1367" s="2"/>
      <c r="N1367" s="2"/>
      <c r="O1367" s="2"/>
      <c r="P1367" s="2"/>
      <c r="Q1367" s="2"/>
      <c r="R1367" s="2"/>
      <c r="S1367" s="2"/>
      <c r="T1367" s="2"/>
      <c r="U1367" s="2"/>
      <c r="V1367" s="2"/>
      <c r="W1367" s="2"/>
      <c r="X1367" s="2"/>
      <c r="Y1367" s="2"/>
      <c r="Z1367" s="2"/>
    </row>
    <row r="1368" spans="1:26" ht="13" x14ac:dyDescent="0.15">
      <c r="A1368" s="11" t="s">
        <v>4304</v>
      </c>
      <c r="B1368" s="37">
        <v>-3.85599520670775E-3</v>
      </c>
      <c r="C1368" s="41">
        <v>0.89016813958987495</v>
      </c>
      <c r="D1368" s="41">
        <v>0.92550743268518099</v>
      </c>
      <c r="E1368" s="17" t="s">
        <v>53941</v>
      </c>
      <c r="F1368" s="2"/>
      <c r="G1368" s="2"/>
      <c r="H1368" s="2"/>
      <c r="I1368" s="2"/>
      <c r="J1368" s="2"/>
      <c r="K1368" s="2"/>
      <c r="L1368" s="2"/>
      <c r="M1368" s="2"/>
      <c r="N1368" s="2"/>
      <c r="O1368" s="2"/>
      <c r="P1368" s="2"/>
      <c r="Q1368" s="2"/>
      <c r="R1368" s="2"/>
      <c r="S1368" s="2"/>
      <c r="T1368" s="2"/>
      <c r="U1368" s="2"/>
      <c r="V1368" s="2"/>
      <c r="W1368" s="2"/>
      <c r="X1368" s="2"/>
      <c r="Y1368" s="2"/>
      <c r="Z1368" s="2"/>
    </row>
    <row r="1369" spans="1:26" ht="13" x14ac:dyDescent="0.15">
      <c r="A1369" s="11" t="s">
        <v>4307</v>
      </c>
      <c r="B1369" s="37">
        <v>1.6759787003460501E-2</v>
      </c>
      <c r="C1369" s="41">
        <v>0.54834375016965697</v>
      </c>
      <c r="D1369" s="41">
        <v>0.66509080243007701</v>
      </c>
      <c r="E1369" s="17" t="s">
        <v>53941</v>
      </c>
      <c r="F1369" s="2"/>
      <c r="G1369" s="2"/>
      <c r="H1369" s="2"/>
      <c r="I1369" s="2"/>
      <c r="J1369" s="2"/>
      <c r="K1369" s="2"/>
      <c r="L1369" s="2"/>
      <c r="M1369" s="2"/>
      <c r="N1369" s="2"/>
      <c r="O1369" s="2"/>
      <c r="P1369" s="2"/>
      <c r="Q1369" s="2"/>
      <c r="R1369" s="2"/>
      <c r="S1369" s="2"/>
      <c r="T1369" s="2"/>
      <c r="U1369" s="2"/>
      <c r="V1369" s="2"/>
      <c r="W1369" s="2"/>
      <c r="X1369" s="2"/>
      <c r="Y1369" s="2"/>
      <c r="Z1369" s="2"/>
    </row>
    <row r="1370" spans="1:26" ht="13" x14ac:dyDescent="0.15">
      <c r="A1370" s="11" t="s">
        <v>4310</v>
      </c>
      <c r="B1370" s="37">
        <v>1.1959861118560999E-3</v>
      </c>
      <c r="C1370" s="41">
        <v>0.96583650529751897</v>
      </c>
      <c r="D1370" s="41">
        <v>0.97828805606267899</v>
      </c>
      <c r="E1370" s="17" t="s">
        <v>53941</v>
      </c>
      <c r="F1370" s="2"/>
      <c r="G1370" s="2"/>
      <c r="H1370" s="2"/>
      <c r="I1370" s="2"/>
      <c r="J1370" s="2"/>
      <c r="K1370" s="2"/>
      <c r="L1370" s="2"/>
      <c r="M1370" s="2"/>
      <c r="N1370" s="2"/>
      <c r="O1370" s="2"/>
      <c r="P1370" s="2"/>
      <c r="Q1370" s="2"/>
      <c r="R1370" s="2"/>
      <c r="S1370" s="2"/>
      <c r="T1370" s="2"/>
      <c r="U1370" s="2"/>
      <c r="V1370" s="2"/>
      <c r="W1370" s="2"/>
      <c r="X1370" s="2"/>
      <c r="Y1370" s="2"/>
      <c r="Z1370" s="2"/>
    </row>
    <row r="1371" spans="1:26" ht="13" x14ac:dyDescent="0.15">
      <c r="A1371" s="11" t="s">
        <v>4313</v>
      </c>
      <c r="B1371" s="37">
        <v>-2.12896286865411E-2</v>
      </c>
      <c r="C1371" s="41">
        <v>0.445755184765246</v>
      </c>
      <c r="D1371" s="41">
        <v>0.57035053336557495</v>
      </c>
      <c r="E1371" s="17" t="s">
        <v>53941</v>
      </c>
      <c r="F1371" s="2"/>
      <c r="G1371" s="2"/>
      <c r="H1371" s="2"/>
      <c r="I1371" s="2"/>
      <c r="J1371" s="2"/>
      <c r="K1371" s="2"/>
      <c r="L1371" s="2"/>
      <c r="M1371" s="2"/>
      <c r="N1371" s="2"/>
      <c r="O1371" s="2"/>
      <c r="P1371" s="2"/>
      <c r="Q1371" s="2"/>
      <c r="R1371" s="2"/>
      <c r="S1371" s="2"/>
      <c r="T1371" s="2"/>
      <c r="U1371" s="2"/>
      <c r="V1371" s="2"/>
      <c r="W1371" s="2"/>
      <c r="X1371" s="2"/>
      <c r="Y1371" s="2"/>
      <c r="Z1371" s="2"/>
    </row>
    <row r="1372" spans="1:26" ht="13" x14ac:dyDescent="0.15">
      <c r="A1372" s="11" t="s">
        <v>4316</v>
      </c>
      <c r="B1372" s="37">
        <v>4.7729152659914897E-2</v>
      </c>
      <c r="C1372" s="41">
        <v>8.7219348830603005E-2</v>
      </c>
      <c r="D1372" s="41">
        <v>0.15758026541365</v>
      </c>
      <c r="E1372" s="17" t="s">
        <v>53941</v>
      </c>
      <c r="F1372" s="2"/>
      <c r="G1372" s="2"/>
      <c r="H1372" s="2"/>
      <c r="I1372" s="2"/>
      <c r="J1372" s="2"/>
      <c r="K1372" s="2"/>
      <c r="L1372" s="2"/>
      <c r="M1372" s="2"/>
      <c r="N1372" s="2"/>
      <c r="O1372" s="2"/>
      <c r="P1372" s="2"/>
      <c r="Q1372" s="2"/>
      <c r="R1372" s="2"/>
      <c r="S1372" s="2"/>
      <c r="T1372" s="2"/>
      <c r="U1372" s="2"/>
      <c r="V1372" s="2"/>
      <c r="W1372" s="2"/>
      <c r="X1372" s="2"/>
      <c r="Y1372" s="2"/>
      <c r="Z1372" s="2"/>
    </row>
    <row r="1373" spans="1:26" ht="13" x14ac:dyDescent="0.15">
      <c r="A1373" s="11" t="s">
        <v>4319</v>
      </c>
      <c r="B1373" s="37">
        <v>4.2125475577145299E-2</v>
      </c>
      <c r="C1373" s="41">
        <v>0.131230325487385</v>
      </c>
      <c r="D1373" s="41">
        <v>0.21874229139439799</v>
      </c>
      <c r="E1373" s="17" t="s">
        <v>53941</v>
      </c>
      <c r="F1373" s="2"/>
      <c r="G1373" s="2"/>
      <c r="H1373" s="2"/>
      <c r="I1373" s="2"/>
      <c r="J1373" s="2"/>
      <c r="K1373" s="2"/>
      <c r="L1373" s="2"/>
      <c r="M1373" s="2"/>
      <c r="N1373" s="2"/>
      <c r="O1373" s="2"/>
      <c r="P1373" s="2"/>
      <c r="Q1373" s="2"/>
      <c r="R1373" s="2"/>
      <c r="S1373" s="2"/>
      <c r="T1373" s="2"/>
      <c r="U1373" s="2"/>
      <c r="V1373" s="2"/>
      <c r="W1373" s="2"/>
      <c r="X1373" s="2"/>
      <c r="Y1373" s="2"/>
      <c r="Z1373" s="2"/>
    </row>
    <row r="1374" spans="1:26" ht="13" x14ac:dyDescent="0.15">
      <c r="A1374" s="11" t="s">
        <v>4322</v>
      </c>
      <c r="B1374" s="37">
        <v>-6.1760638261805702E-2</v>
      </c>
      <c r="C1374" s="41">
        <v>2.6836603680314802E-2</v>
      </c>
      <c r="D1374" s="41">
        <v>5.79598862545877E-2</v>
      </c>
      <c r="E1374" s="17" t="s">
        <v>53943</v>
      </c>
      <c r="F1374" s="2"/>
      <c r="G1374" s="2"/>
      <c r="H1374" s="2"/>
      <c r="I1374" s="2"/>
      <c r="J1374" s="2"/>
      <c r="K1374" s="2"/>
      <c r="L1374" s="2"/>
      <c r="M1374" s="2"/>
      <c r="N1374" s="2"/>
      <c r="O1374" s="2"/>
      <c r="P1374" s="2"/>
      <c r="Q1374" s="2"/>
      <c r="R1374" s="2"/>
      <c r="S1374" s="2"/>
      <c r="T1374" s="2"/>
      <c r="U1374" s="2"/>
      <c r="V1374" s="2"/>
      <c r="W1374" s="2"/>
      <c r="X1374" s="2"/>
      <c r="Y1374" s="2"/>
      <c r="Z1374" s="2"/>
    </row>
    <row r="1375" spans="1:26" ht="13" x14ac:dyDescent="0.15">
      <c r="A1375" s="11" t="s">
        <v>4325</v>
      </c>
      <c r="B1375" s="37">
        <v>9.1707628311200901E-3</v>
      </c>
      <c r="C1375" s="41">
        <v>0.742586290139987</v>
      </c>
      <c r="D1375" s="41">
        <v>0.81892956958912799</v>
      </c>
      <c r="E1375" s="17" t="s">
        <v>53941</v>
      </c>
      <c r="F1375" s="2"/>
      <c r="G1375" s="2"/>
      <c r="H1375" s="2"/>
      <c r="I1375" s="2"/>
      <c r="J1375" s="2"/>
      <c r="K1375" s="2"/>
      <c r="L1375" s="2"/>
      <c r="M1375" s="2"/>
      <c r="N1375" s="2"/>
      <c r="O1375" s="2"/>
      <c r="P1375" s="2"/>
      <c r="Q1375" s="2"/>
      <c r="R1375" s="2"/>
      <c r="S1375" s="2"/>
      <c r="T1375" s="2"/>
      <c r="U1375" s="2"/>
      <c r="V1375" s="2"/>
      <c r="W1375" s="2"/>
      <c r="X1375" s="2"/>
      <c r="Y1375" s="2"/>
      <c r="Z1375" s="2"/>
    </row>
    <row r="1376" spans="1:26" ht="13" x14ac:dyDescent="0.15">
      <c r="A1376" s="11" t="s">
        <v>4328</v>
      </c>
      <c r="B1376" s="37">
        <v>-4.2344889020192601E-2</v>
      </c>
      <c r="C1376" s="41">
        <v>0.129232325098638</v>
      </c>
      <c r="D1376" s="41">
        <v>0.21652931934394301</v>
      </c>
      <c r="E1376" s="17" t="s">
        <v>53941</v>
      </c>
      <c r="F1376" s="2"/>
      <c r="G1376" s="2"/>
      <c r="H1376" s="2"/>
      <c r="I1376" s="2"/>
      <c r="J1376" s="2"/>
      <c r="K1376" s="2"/>
      <c r="L1376" s="2"/>
      <c r="M1376" s="2"/>
      <c r="N1376" s="2"/>
      <c r="O1376" s="2"/>
      <c r="P1376" s="2"/>
      <c r="Q1376" s="2"/>
      <c r="R1376" s="2"/>
      <c r="S1376" s="2"/>
      <c r="T1376" s="2"/>
      <c r="U1376" s="2"/>
      <c r="V1376" s="2"/>
      <c r="W1376" s="2"/>
      <c r="X1376" s="2"/>
      <c r="Y1376" s="2"/>
      <c r="Z1376" s="2"/>
    </row>
    <row r="1377" spans="1:26" ht="13" x14ac:dyDescent="0.15">
      <c r="A1377" s="11" t="s">
        <v>4331</v>
      </c>
      <c r="B1377" s="37">
        <v>-0.101658462556431</v>
      </c>
      <c r="C1377" s="41">
        <v>2.6218574995731902E-4</v>
      </c>
      <c r="D1377" s="41">
        <v>9.5152805883386799E-4</v>
      </c>
      <c r="E1377" s="17" t="s">
        <v>53942</v>
      </c>
      <c r="F1377" s="2"/>
      <c r="G1377" s="2"/>
      <c r="H1377" s="2"/>
      <c r="I1377" s="2"/>
      <c r="J1377" s="2"/>
      <c r="K1377" s="2"/>
      <c r="L1377" s="2"/>
      <c r="M1377" s="2"/>
      <c r="N1377" s="2"/>
      <c r="O1377" s="2"/>
      <c r="P1377" s="2"/>
      <c r="Q1377" s="2"/>
      <c r="R1377" s="2"/>
      <c r="S1377" s="2"/>
      <c r="T1377" s="2"/>
      <c r="U1377" s="2"/>
      <c r="V1377" s="2"/>
      <c r="W1377" s="2"/>
      <c r="X1377" s="2"/>
      <c r="Y1377" s="2"/>
      <c r="Z1377" s="2"/>
    </row>
    <row r="1378" spans="1:26" ht="13" x14ac:dyDescent="0.15">
      <c r="A1378" s="11" t="s">
        <v>4334</v>
      </c>
      <c r="B1378" s="37">
        <v>-4.7580005773687699E-2</v>
      </c>
      <c r="C1378" s="41">
        <v>8.8212837421513701E-2</v>
      </c>
      <c r="D1378" s="41">
        <v>0.158783107358724</v>
      </c>
      <c r="E1378" s="17" t="s">
        <v>53941</v>
      </c>
      <c r="F1378" s="2"/>
      <c r="G1378" s="2"/>
      <c r="H1378" s="2"/>
      <c r="I1378" s="2"/>
      <c r="J1378" s="2"/>
      <c r="K1378" s="2"/>
      <c r="L1378" s="2"/>
      <c r="M1378" s="2"/>
      <c r="N1378" s="2"/>
      <c r="O1378" s="2"/>
      <c r="P1378" s="2"/>
      <c r="Q1378" s="2"/>
      <c r="R1378" s="2"/>
      <c r="S1378" s="2"/>
      <c r="T1378" s="2"/>
      <c r="U1378" s="2"/>
      <c r="V1378" s="2"/>
      <c r="W1378" s="2"/>
      <c r="X1378" s="2"/>
      <c r="Y1378" s="2"/>
      <c r="Z1378" s="2"/>
    </row>
    <row r="1379" spans="1:26" ht="13" x14ac:dyDescent="0.15">
      <c r="A1379" s="11" t="s">
        <v>4337</v>
      </c>
      <c r="B1379" s="37">
        <v>3.0681189224103199E-2</v>
      </c>
      <c r="C1379" s="41">
        <v>0.27176204911992702</v>
      </c>
      <c r="D1379" s="41">
        <v>0.39257874802218501</v>
      </c>
      <c r="E1379" s="17" t="s">
        <v>53941</v>
      </c>
      <c r="F1379" s="2"/>
      <c r="G1379" s="2"/>
      <c r="H1379" s="2"/>
      <c r="I1379" s="2"/>
      <c r="J1379" s="2"/>
      <c r="K1379" s="2"/>
      <c r="L1379" s="2"/>
      <c r="M1379" s="2"/>
      <c r="N1379" s="2"/>
      <c r="O1379" s="2"/>
      <c r="P1379" s="2"/>
      <c r="Q1379" s="2"/>
      <c r="R1379" s="2"/>
      <c r="S1379" s="2"/>
      <c r="T1379" s="2"/>
      <c r="U1379" s="2"/>
      <c r="V1379" s="2"/>
      <c r="W1379" s="2"/>
      <c r="X1379" s="2"/>
      <c r="Y1379" s="2"/>
      <c r="Z1379" s="2"/>
    </row>
    <row r="1380" spans="1:26" ht="13" x14ac:dyDescent="0.15">
      <c r="A1380" s="11" t="s">
        <v>4340</v>
      </c>
      <c r="B1380" s="37">
        <v>-2.47321814119233E-2</v>
      </c>
      <c r="C1380" s="41">
        <v>0.37570125249619202</v>
      </c>
      <c r="D1380" s="41">
        <v>0.50203257705202797</v>
      </c>
      <c r="E1380" s="17" t="s">
        <v>53941</v>
      </c>
      <c r="F1380" s="2"/>
      <c r="G1380" s="2"/>
      <c r="H1380" s="2"/>
      <c r="I1380" s="2"/>
      <c r="J1380" s="2"/>
      <c r="K1380" s="2"/>
      <c r="L1380" s="2"/>
      <c r="M1380" s="2"/>
      <c r="N1380" s="2"/>
      <c r="O1380" s="2"/>
      <c r="P1380" s="2"/>
      <c r="Q1380" s="2"/>
      <c r="R1380" s="2"/>
      <c r="S1380" s="2"/>
      <c r="T1380" s="2"/>
      <c r="U1380" s="2"/>
      <c r="V1380" s="2"/>
      <c r="W1380" s="2"/>
      <c r="X1380" s="2"/>
      <c r="Y1380" s="2"/>
      <c r="Z1380" s="2"/>
    </row>
    <row r="1381" spans="1:26" ht="13" x14ac:dyDescent="0.15">
      <c r="A1381" s="11" t="s">
        <v>4343</v>
      </c>
      <c r="B1381" s="37">
        <v>0.146899987865036</v>
      </c>
      <c r="C1381" s="41">
        <v>1.2264860518713099E-7</v>
      </c>
      <c r="D1381" s="41">
        <v>8.1775113596098896E-7</v>
      </c>
      <c r="E1381" s="17" t="s">
        <v>53942</v>
      </c>
      <c r="F1381" s="2"/>
      <c r="G1381" s="2"/>
      <c r="H1381" s="2"/>
      <c r="I1381" s="2"/>
      <c r="J1381" s="2"/>
      <c r="K1381" s="2"/>
      <c r="L1381" s="2"/>
      <c r="M1381" s="2"/>
      <c r="N1381" s="2"/>
      <c r="O1381" s="2"/>
      <c r="P1381" s="2"/>
      <c r="Q1381" s="2"/>
      <c r="R1381" s="2"/>
      <c r="S1381" s="2"/>
      <c r="T1381" s="2"/>
      <c r="U1381" s="2"/>
      <c r="V1381" s="2"/>
      <c r="W1381" s="2"/>
      <c r="X1381" s="2"/>
      <c r="Y1381" s="2"/>
      <c r="Z1381" s="2"/>
    </row>
    <row r="1382" spans="1:26" ht="13" x14ac:dyDescent="0.15">
      <c r="A1382" s="11" t="s">
        <v>4346</v>
      </c>
      <c r="B1382" s="37">
        <v>3.3689660803143999E-2</v>
      </c>
      <c r="C1382" s="41">
        <v>0.22749490033002401</v>
      </c>
      <c r="D1382" s="41">
        <v>0.339316405982238</v>
      </c>
      <c r="E1382" s="17" t="s">
        <v>53941</v>
      </c>
      <c r="F1382" s="2"/>
      <c r="G1382" s="2"/>
      <c r="H1382" s="2"/>
      <c r="I1382" s="2"/>
      <c r="J1382" s="2"/>
      <c r="K1382" s="2"/>
      <c r="L1382" s="2"/>
      <c r="M1382" s="2"/>
      <c r="N1382" s="2"/>
      <c r="O1382" s="2"/>
      <c r="P1382" s="2"/>
      <c r="Q1382" s="2"/>
      <c r="R1382" s="2"/>
      <c r="S1382" s="2"/>
      <c r="T1382" s="2"/>
      <c r="U1382" s="2"/>
      <c r="V1382" s="2"/>
      <c r="W1382" s="2"/>
      <c r="X1382" s="2"/>
      <c r="Y1382" s="2"/>
      <c r="Z1382" s="2"/>
    </row>
    <row r="1383" spans="1:26" ht="13" x14ac:dyDescent="0.15">
      <c r="A1383" s="11" t="s">
        <v>4349</v>
      </c>
      <c r="B1383" s="37">
        <v>-2.3677787509331801E-2</v>
      </c>
      <c r="C1383" s="41">
        <v>0.39640006417930501</v>
      </c>
      <c r="D1383" s="41">
        <v>0.52212731607124596</v>
      </c>
      <c r="E1383" s="17" t="s">
        <v>53941</v>
      </c>
      <c r="F1383" s="2"/>
      <c r="G1383" s="2"/>
      <c r="H1383" s="2"/>
      <c r="I1383" s="2"/>
      <c r="J1383" s="2"/>
      <c r="K1383" s="2"/>
      <c r="L1383" s="2"/>
      <c r="M1383" s="2"/>
      <c r="N1383" s="2"/>
      <c r="O1383" s="2"/>
      <c r="P1383" s="2"/>
      <c r="Q1383" s="2"/>
      <c r="R1383" s="2"/>
      <c r="S1383" s="2"/>
      <c r="T1383" s="2"/>
      <c r="U1383" s="2"/>
      <c r="V1383" s="2"/>
      <c r="W1383" s="2"/>
      <c r="X1383" s="2"/>
      <c r="Y1383" s="2"/>
      <c r="Z1383" s="2"/>
    </row>
    <row r="1384" spans="1:26" ht="13" x14ac:dyDescent="0.15">
      <c r="A1384" s="11" t="s">
        <v>4352</v>
      </c>
      <c r="B1384" s="37">
        <v>0.179141933223468</v>
      </c>
      <c r="C1384" s="41">
        <v>9.9425848520897998E-11</v>
      </c>
      <c r="D1384" s="41">
        <v>9.3235787629113093E-10</v>
      </c>
      <c r="E1384" s="17" t="s">
        <v>53942</v>
      </c>
      <c r="F1384" s="2"/>
      <c r="G1384" s="2"/>
      <c r="H1384" s="2"/>
      <c r="I1384" s="2"/>
      <c r="J1384" s="2"/>
      <c r="K1384" s="2"/>
      <c r="L1384" s="2"/>
      <c r="M1384" s="2"/>
      <c r="N1384" s="2"/>
      <c r="O1384" s="2"/>
      <c r="P1384" s="2"/>
      <c r="Q1384" s="2"/>
      <c r="R1384" s="2"/>
      <c r="S1384" s="2"/>
      <c r="T1384" s="2"/>
      <c r="U1384" s="2"/>
      <c r="V1384" s="2"/>
      <c r="W1384" s="2"/>
      <c r="X1384" s="2"/>
      <c r="Y1384" s="2"/>
      <c r="Z1384" s="2"/>
    </row>
    <row r="1385" spans="1:26" ht="13" x14ac:dyDescent="0.15">
      <c r="A1385" s="11" t="s">
        <v>4355</v>
      </c>
      <c r="B1385" s="37">
        <v>0.22551845875033999</v>
      </c>
      <c r="C1385" s="41">
        <v>2.79419649957447E-16</v>
      </c>
      <c r="D1385" s="41">
        <v>4.92286619652302E-15</v>
      </c>
      <c r="E1385" s="17" t="s">
        <v>53942</v>
      </c>
      <c r="F1385" s="2"/>
      <c r="G1385" s="2"/>
      <c r="H1385" s="2"/>
      <c r="I1385" s="2"/>
      <c r="J1385" s="2"/>
      <c r="K1385" s="2"/>
      <c r="L1385" s="2"/>
      <c r="M1385" s="2"/>
      <c r="N1385" s="2"/>
      <c r="O1385" s="2"/>
      <c r="P1385" s="2"/>
      <c r="Q1385" s="2"/>
      <c r="R1385" s="2"/>
      <c r="S1385" s="2"/>
      <c r="T1385" s="2"/>
      <c r="U1385" s="2"/>
      <c r="V1385" s="2"/>
      <c r="W1385" s="2"/>
      <c r="X1385" s="2"/>
      <c r="Y1385" s="2"/>
      <c r="Z1385" s="2"/>
    </row>
    <row r="1386" spans="1:26" ht="13" x14ac:dyDescent="0.15">
      <c r="A1386" s="11" t="s">
        <v>4358</v>
      </c>
      <c r="B1386" s="37">
        <v>-3.8659501435770703E-2</v>
      </c>
      <c r="C1386" s="41">
        <v>0.16605484662519801</v>
      </c>
      <c r="D1386" s="41">
        <v>0.26479508455263401</v>
      </c>
      <c r="E1386" s="17" t="s">
        <v>53941</v>
      </c>
      <c r="F1386" s="2"/>
      <c r="G1386" s="2"/>
      <c r="H1386" s="2"/>
      <c r="I1386" s="2"/>
      <c r="J1386" s="2"/>
      <c r="K1386" s="2"/>
      <c r="L1386" s="2"/>
      <c r="M1386" s="2"/>
      <c r="N1386" s="2"/>
      <c r="O1386" s="2"/>
      <c r="P1386" s="2"/>
      <c r="Q1386" s="2"/>
      <c r="R1386" s="2"/>
      <c r="S1386" s="2"/>
      <c r="T1386" s="2"/>
      <c r="U1386" s="2"/>
      <c r="V1386" s="2"/>
      <c r="W1386" s="2"/>
      <c r="X1386" s="2"/>
      <c r="Y1386" s="2"/>
      <c r="Z1386" s="2"/>
    </row>
    <row r="1387" spans="1:26" ht="13" x14ac:dyDescent="0.15">
      <c r="A1387" s="11" t="s">
        <v>4361</v>
      </c>
      <c r="B1387" s="37">
        <v>0.109079236069479</v>
      </c>
      <c r="C1387" s="41">
        <v>8.9270892890278103E-5</v>
      </c>
      <c r="D1387" s="41">
        <v>3.6295172815669702E-4</v>
      </c>
      <c r="E1387" s="17" t="s">
        <v>53942</v>
      </c>
      <c r="F1387" s="2"/>
      <c r="G1387" s="2"/>
      <c r="H1387" s="2"/>
      <c r="I1387" s="2"/>
      <c r="J1387" s="2"/>
      <c r="K1387" s="2"/>
      <c r="L1387" s="2"/>
      <c r="M1387" s="2"/>
      <c r="N1387" s="2"/>
      <c r="O1387" s="2"/>
      <c r="P1387" s="2"/>
      <c r="Q1387" s="2"/>
      <c r="R1387" s="2"/>
      <c r="S1387" s="2"/>
      <c r="T1387" s="2"/>
      <c r="U1387" s="2"/>
      <c r="V1387" s="2"/>
      <c r="W1387" s="2"/>
      <c r="X1387" s="2"/>
      <c r="Y1387" s="2"/>
      <c r="Z1387" s="2"/>
    </row>
    <row r="1388" spans="1:26" ht="13" x14ac:dyDescent="0.15">
      <c r="A1388" s="11" t="s">
        <v>4364</v>
      </c>
      <c r="B1388" s="37">
        <v>0.124982922904395</v>
      </c>
      <c r="C1388" s="41">
        <v>7.0055591624910997E-6</v>
      </c>
      <c r="D1388" s="41">
        <v>3.4634626675785098E-5</v>
      </c>
      <c r="E1388" s="17" t="s">
        <v>53942</v>
      </c>
      <c r="F1388" s="2"/>
      <c r="G1388" s="2"/>
      <c r="H1388" s="2"/>
      <c r="I1388" s="2"/>
      <c r="J1388" s="2"/>
      <c r="K1388" s="2"/>
      <c r="L1388" s="2"/>
      <c r="M1388" s="2"/>
      <c r="N1388" s="2"/>
      <c r="O1388" s="2"/>
      <c r="P1388" s="2"/>
      <c r="Q1388" s="2"/>
      <c r="R1388" s="2"/>
      <c r="S1388" s="2"/>
      <c r="T1388" s="2"/>
      <c r="U1388" s="2"/>
      <c r="V1388" s="2"/>
      <c r="W1388" s="2"/>
      <c r="X1388" s="2"/>
      <c r="Y1388" s="2"/>
      <c r="Z1388" s="2"/>
    </row>
    <row r="1389" spans="1:26" ht="13" x14ac:dyDescent="0.15">
      <c r="A1389" s="11" t="s">
        <v>4367</v>
      </c>
      <c r="B1389" s="37">
        <v>5.7281422302791297E-2</v>
      </c>
      <c r="C1389" s="41">
        <v>4.0067852798046297E-2</v>
      </c>
      <c r="D1389" s="41">
        <v>8.2026231045014497E-2</v>
      </c>
      <c r="E1389" s="17" t="s">
        <v>53943</v>
      </c>
      <c r="F1389" s="2"/>
      <c r="G1389" s="2"/>
      <c r="H1389" s="2"/>
      <c r="I1389" s="2"/>
      <c r="J1389" s="2"/>
      <c r="K1389" s="2"/>
      <c r="L1389" s="2"/>
      <c r="M1389" s="2"/>
      <c r="N1389" s="2"/>
      <c r="O1389" s="2"/>
      <c r="P1389" s="2"/>
      <c r="Q1389" s="2"/>
      <c r="R1389" s="2"/>
      <c r="S1389" s="2"/>
      <c r="T1389" s="2"/>
      <c r="U1389" s="2"/>
      <c r="V1389" s="2"/>
      <c r="W1389" s="2"/>
      <c r="X1389" s="2"/>
      <c r="Y1389" s="2"/>
      <c r="Z1389" s="2"/>
    </row>
    <row r="1390" spans="1:26" ht="13" x14ac:dyDescent="0.15">
      <c r="A1390" s="11" t="s">
        <v>4370</v>
      </c>
      <c r="B1390" s="37">
        <v>-4.8703628495819398E-2</v>
      </c>
      <c r="C1390" s="41">
        <v>8.0948222162839104E-2</v>
      </c>
      <c r="D1390" s="41">
        <v>0.14818418251094001</v>
      </c>
      <c r="E1390" s="17" t="s">
        <v>53941</v>
      </c>
      <c r="F1390" s="2"/>
      <c r="G1390" s="2"/>
      <c r="H1390" s="2"/>
      <c r="I1390" s="2"/>
      <c r="J1390" s="2"/>
      <c r="K1390" s="2"/>
      <c r="L1390" s="2"/>
      <c r="M1390" s="2"/>
      <c r="N1390" s="2"/>
      <c r="O1390" s="2"/>
      <c r="P1390" s="2"/>
      <c r="Q1390" s="2"/>
      <c r="R1390" s="2"/>
      <c r="S1390" s="2"/>
      <c r="T1390" s="2"/>
      <c r="U1390" s="2"/>
      <c r="V1390" s="2"/>
      <c r="W1390" s="2"/>
      <c r="X1390" s="2"/>
      <c r="Y1390" s="2"/>
      <c r="Z1390" s="2"/>
    </row>
    <row r="1391" spans="1:26" ht="13" x14ac:dyDescent="0.15">
      <c r="A1391" s="11" t="s">
        <v>4373</v>
      </c>
      <c r="B1391" s="37">
        <v>6.1124100579771801E-2</v>
      </c>
      <c r="C1391" s="41">
        <v>2.8449925194923498E-2</v>
      </c>
      <c r="D1391" s="41">
        <v>6.0991100694426599E-2</v>
      </c>
      <c r="E1391" s="17" t="s">
        <v>53943</v>
      </c>
      <c r="F1391" s="2"/>
      <c r="G1391" s="2"/>
      <c r="H1391" s="2"/>
      <c r="I1391" s="2"/>
      <c r="J1391" s="2"/>
      <c r="K1391" s="2"/>
      <c r="L1391" s="2"/>
      <c r="M1391" s="2"/>
      <c r="N1391" s="2"/>
      <c r="O1391" s="2"/>
      <c r="P1391" s="2"/>
      <c r="Q1391" s="2"/>
      <c r="R1391" s="2"/>
      <c r="S1391" s="2"/>
      <c r="T1391" s="2"/>
      <c r="U1391" s="2"/>
      <c r="V1391" s="2"/>
      <c r="W1391" s="2"/>
      <c r="X1391" s="2"/>
      <c r="Y1391" s="2"/>
      <c r="Z1391" s="2"/>
    </row>
    <row r="1392" spans="1:26" ht="13" x14ac:dyDescent="0.15">
      <c r="A1392" s="11" t="s">
        <v>4376</v>
      </c>
      <c r="B1392" s="37">
        <v>3.4785463606771698E-2</v>
      </c>
      <c r="C1392" s="41">
        <v>0.212722360475325</v>
      </c>
      <c r="D1392" s="41">
        <v>0.32257897856117301</v>
      </c>
      <c r="E1392" s="17" t="s">
        <v>53941</v>
      </c>
      <c r="F1392" s="2"/>
      <c r="G1392" s="2"/>
      <c r="H1392" s="2"/>
      <c r="I1392" s="2"/>
      <c r="J1392" s="2"/>
      <c r="K1392" s="2"/>
      <c r="L1392" s="2"/>
      <c r="M1392" s="2"/>
      <c r="N1392" s="2"/>
      <c r="O1392" s="2"/>
      <c r="P1392" s="2"/>
      <c r="Q1392" s="2"/>
      <c r="R1392" s="2"/>
      <c r="S1392" s="2"/>
      <c r="T1392" s="2"/>
      <c r="U1392" s="2"/>
      <c r="V1392" s="2"/>
      <c r="W1392" s="2"/>
      <c r="X1392" s="2"/>
      <c r="Y1392" s="2"/>
      <c r="Z1392" s="2"/>
    </row>
    <row r="1393" spans="1:26" ht="13" x14ac:dyDescent="0.15">
      <c r="A1393" s="11" t="s">
        <v>4379</v>
      </c>
      <c r="B1393" s="37">
        <v>-0.124552097163123</v>
      </c>
      <c r="C1393" s="41">
        <v>7.5378041346607001E-6</v>
      </c>
      <c r="D1393" s="41">
        <v>3.7139655287218E-5</v>
      </c>
      <c r="E1393" s="17" t="s">
        <v>53942</v>
      </c>
      <c r="F1393" s="2"/>
      <c r="G1393" s="2"/>
      <c r="H1393" s="2"/>
      <c r="I1393" s="2"/>
      <c r="J1393" s="2"/>
      <c r="K1393" s="2"/>
      <c r="L1393" s="2"/>
      <c r="M1393" s="2"/>
      <c r="N1393" s="2"/>
      <c r="O1393" s="2"/>
      <c r="P1393" s="2"/>
      <c r="Q1393" s="2"/>
      <c r="R1393" s="2"/>
      <c r="S1393" s="2"/>
      <c r="T1393" s="2"/>
      <c r="U1393" s="2"/>
      <c r="V1393" s="2"/>
      <c r="W1393" s="2"/>
      <c r="X1393" s="2"/>
      <c r="Y1393" s="2"/>
      <c r="Z1393" s="2"/>
    </row>
    <row r="1394" spans="1:26" ht="13" x14ac:dyDescent="0.15">
      <c r="A1394" s="11" t="s">
        <v>4382</v>
      </c>
      <c r="B1394" s="37">
        <v>-1.5674943710668899E-2</v>
      </c>
      <c r="C1394" s="41">
        <v>0.574534604815925</v>
      </c>
      <c r="D1394" s="41">
        <v>0.68703089107358795</v>
      </c>
      <c r="E1394" s="17" t="s">
        <v>53941</v>
      </c>
      <c r="F1394" s="2"/>
      <c r="G1394" s="2"/>
      <c r="H1394" s="2"/>
      <c r="I1394" s="2"/>
      <c r="J1394" s="2"/>
      <c r="K1394" s="2"/>
      <c r="L1394" s="2"/>
      <c r="M1394" s="2"/>
      <c r="N1394" s="2"/>
      <c r="O1394" s="2"/>
      <c r="P1394" s="2"/>
      <c r="Q1394" s="2"/>
      <c r="R1394" s="2"/>
      <c r="S1394" s="2"/>
      <c r="T1394" s="2"/>
      <c r="U1394" s="2"/>
      <c r="V1394" s="2"/>
      <c r="W1394" s="2"/>
      <c r="X1394" s="2"/>
      <c r="Y1394" s="2"/>
      <c r="Z1394" s="2"/>
    </row>
    <row r="1395" spans="1:26" ht="13" x14ac:dyDescent="0.15">
      <c r="A1395" s="11" t="s">
        <v>4385</v>
      </c>
      <c r="B1395" s="37">
        <v>-0.25008741746767299</v>
      </c>
      <c r="C1395" s="41">
        <v>8.9393565670853897E-20</v>
      </c>
      <c r="D1395" s="41">
        <v>2.2597138730884502E-18</v>
      </c>
      <c r="E1395" s="17" t="s">
        <v>53942</v>
      </c>
      <c r="F1395" s="2"/>
      <c r="G1395" s="2"/>
      <c r="H1395" s="2"/>
      <c r="I1395" s="2"/>
      <c r="J1395" s="2"/>
      <c r="K1395" s="2"/>
      <c r="L1395" s="2"/>
      <c r="M1395" s="2"/>
      <c r="N1395" s="2"/>
      <c r="O1395" s="2"/>
      <c r="P1395" s="2"/>
      <c r="Q1395" s="2"/>
      <c r="R1395" s="2"/>
      <c r="S1395" s="2"/>
      <c r="T1395" s="2"/>
      <c r="U1395" s="2"/>
      <c r="V1395" s="2"/>
      <c r="W1395" s="2"/>
      <c r="X1395" s="2"/>
      <c r="Y1395" s="2"/>
      <c r="Z1395" s="2"/>
    </row>
    <row r="1396" spans="1:26" ht="13" x14ac:dyDescent="0.15">
      <c r="A1396" s="11" t="s">
        <v>4388</v>
      </c>
      <c r="B1396" s="37">
        <v>3.4085992357037798E-2</v>
      </c>
      <c r="C1396" s="41">
        <v>0.22206984207011199</v>
      </c>
      <c r="D1396" s="41">
        <v>0.332531820019491</v>
      </c>
      <c r="E1396" s="17" t="s">
        <v>53941</v>
      </c>
      <c r="F1396" s="2"/>
      <c r="G1396" s="2"/>
      <c r="H1396" s="2"/>
      <c r="I1396" s="2"/>
      <c r="J1396" s="2"/>
      <c r="K1396" s="2"/>
      <c r="L1396" s="2"/>
      <c r="M1396" s="2"/>
      <c r="N1396" s="2"/>
      <c r="O1396" s="2"/>
      <c r="P1396" s="2"/>
      <c r="Q1396" s="2"/>
      <c r="R1396" s="2"/>
      <c r="S1396" s="2"/>
      <c r="T1396" s="2"/>
      <c r="U1396" s="2"/>
      <c r="V1396" s="2"/>
      <c r="W1396" s="2"/>
      <c r="X1396" s="2"/>
      <c r="Y1396" s="2"/>
      <c r="Z1396" s="2"/>
    </row>
    <row r="1397" spans="1:26" ht="13" x14ac:dyDescent="0.15">
      <c r="A1397" s="11" t="s">
        <v>4391</v>
      </c>
      <c r="B1397" s="37">
        <v>-5.0822552554191901E-2</v>
      </c>
      <c r="C1397" s="41">
        <v>6.8571175431124703E-2</v>
      </c>
      <c r="D1397" s="41">
        <v>0.12927134045284</v>
      </c>
      <c r="E1397" s="17" t="s">
        <v>53941</v>
      </c>
      <c r="F1397" s="2"/>
      <c r="G1397" s="2"/>
      <c r="H1397" s="2"/>
      <c r="I1397" s="2"/>
      <c r="J1397" s="2"/>
      <c r="K1397" s="2"/>
      <c r="L1397" s="2"/>
      <c r="M1397" s="2"/>
      <c r="N1397" s="2"/>
      <c r="O1397" s="2"/>
      <c r="P1397" s="2"/>
      <c r="Q1397" s="2"/>
      <c r="R1397" s="2"/>
      <c r="S1397" s="2"/>
      <c r="T1397" s="2"/>
      <c r="U1397" s="2"/>
      <c r="V1397" s="2"/>
      <c r="W1397" s="2"/>
      <c r="X1397" s="2"/>
      <c r="Y1397" s="2"/>
      <c r="Z1397" s="2"/>
    </row>
    <row r="1398" spans="1:26" ht="13" x14ac:dyDescent="0.15">
      <c r="A1398" s="11" t="s">
        <v>4394</v>
      </c>
      <c r="B1398" s="37">
        <v>-6.65531472147603E-2</v>
      </c>
      <c r="C1398" s="41">
        <v>1.7030539895916699E-2</v>
      </c>
      <c r="D1398" s="41">
        <v>3.9308526765421098E-2</v>
      </c>
      <c r="E1398" s="17" t="s">
        <v>53942</v>
      </c>
      <c r="F1398" s="2"/>
      <c r="G1398" s="2"/>
      <c r="H1398" s="2"/>
      <c r="I1398" s="2"/>
      <c r="J1398" s="2"/>
      <c r="K1398" s="2"/>
      <c r="L1398" s="2"/>
      <c r="M1398" s="2"/>
      <c r="N1398" s="2"/>
      <c r="O1398" s="2"/>
      <c r="P1398" s="2"/>
      <c r="Q1398" s="2"/>
      <c r="R1398" s="2"/>
      <c r="S1398" s="2"/>
      <c r="T1398" s="2"/>
      <c r="U1398" s="2"/>
      <c r="V1398" s="2"/>
      <c r="W1398" s="2"/>
      <c r="X1398" s="2"/>
      <c r="Y1398" s="2"/>
      <c r="Z1398" s="2"/>
    </row>
    <row r="1399" spans="1:26" ht="13" x14ac:dyDescent="0.15">
      <c r="A1399" s="11" t="s">
        <v>4397</v>
      </c>
      <c r="B1399" s="37">
        <v>0.21089322871180199</v>
      </c>
      <c r="C1399" s="41">
        <v>2.19633578408247E-14</v>
      </c>
      <c r="D1399" s="41">
        <v>3.11451128015988E-13</v>
      </c>
      <c r="E1399" s="17" t="s">
        <v>53942</v>
      </c>
      <c r="F1399" s="2"/>
      <c r="G1399" s="2"/>
      <c r="H1399" s="2"/>
      <c r="I1399" s="2"/>
      <c r="J1399" s="2"/>
      <c r="K1399" s="2"/>
      <c r="L1399" s="2"/>
      <c r="M1399" s="2"/>
      <c r="N1399" s="2"/>
      <c r="O1399" s="2"/>
      <c r="P1399" s="2"/>
      <c r="Q1399" s="2"/>
      <c r="R1399" s="2"/>
      <c r="S1399" s="2"/>
      <c r="T1399" s="2"/>
      <c r="U1399" s="2"/>
      <c r="V1399" s="2"/>
      <c r="W1399" s="2"/>
      <c r="X1399" s="2"/>
      <c r="Y1399" s="2"/>
      <c r="Z1399" s="2"/>
    </row>
    <row r="1400" spans="1:26" ht="13" x14ac:dyDescent="0.15">
      <c r="A1400" s="11" t="s">
        <v>4400</v>
      </c>
      <c r="B1400" s="37">
        <v>-4.0635632797280101E-2</v>
      </c>
      <c r="C1400" s="41">
        <v>0.14543546424672299</v>
      </c>
      <c r="D1400" s="41">
        <v>0.23765086822103701</v>
      </c>
      <c r="E1400" s="17" t="s">
        <v>53941</v>
      </c>
      <c r="F1400" s="2"/>
      <c r="G1400" s="2"/>
      <c r="H1400" s="2"/>
      <c r="I1400" s="2"/>
      <c r="J1400" s="2"/>
      <c r="K1400" s="2"/>
      <c r="L1400" s="2"/>
      <c r="M1400" s="2"/>
      <c r="N1400" s="2"/>
      <c r="O1400" s="2"/>
      <c r="P1400" s="2"/>
      <c r="Q1400" s="2"/>
      <c r="R1400" s="2"/>
      <c r="S1400" s="2"/>
      <c r="T1400" s="2"/>
      <c r="U1400" s="2"/>
      <c r="V1400" s="2"/>
      <c r="W1400" s="2"/>
      <c r="X1400" s="2"/>
      <c r="Y1400" s="2"/>
      <c r="Z1400" s="2"/>
    </row>
    <row r="1401" spans="1:26" ht="13" x14ac:dyDescent="0.15">
      <c r="A1401" s="11" t="s">
        <v>4403</v>
      </c>
      <c r="B1401" s="37">
        <v>-7.1971350777389906E-2</v>
      </c>
      <c r="C1401" s="41">
        <v>9.8575641211399792E-3</v>
      </c>
      <c r="D1401" s="41">
        <v>2.44296154306512E-2</v>
      </c>
      <c r="E1401" s="17" t="s">
        <v>53942</v>
      </c>
      <c r="F1401" s="2"/>
      <c r="G1401" s="2"/>
      <c r="H1401" s="2"/>
      <c r="I1401" s="2"/>
      <c r="J1401" s="2"/>
      <c r="K1401" s="2"/>
      <c r="L1401" s="2"/>
      <c r="M1401" s="2"/>
      <c r="N1401" s="2"/>
      <c r="O1401" s="2"/>
      <c r="P1401" s="2"/>
      <c r="Q1401" s="2"/>
      <c r="R1401" s="2"/>
      <c r="S1401" s="2"/>
      <c r="T1401" s="2"/>
      <c r="U1401" s="2"/>
      <c r="V1401" s="2"/>
      <c r="W1401" s="2"/>
      <c r="X1401" s="2"/>
      <c r="Y1401" s="2"/>
      <c r="Z1401" s="2"/>
    </row>
    <row r="1402" spans="1:26" ht="13" x14ac:dyDescent="0.15">
      <c r="A1402" s="11" t="s">
        <v>4406</v>
      </c>
      <c r="B1402" s="37">
        <v>2.32021760448833E-2</v>
      </c>
      <c r="C1402" s="41">
        <v>0.40595756233025598</v>
      </c>
      <c r="D1402" s="41">
        <v>0.53119123241463895</v>
      </c>
      <c r="E1402" s="17" t="s">
        <v>53941</v>
      </c>
      <c r="F1402" s="2"/>
      <c r="G1402" s="2"/>
      <c r="H1402" s="2"/>
      <c r="I1402" s="2"/>
      <c r="J1402" s="2"/>
      <c r="K1402" s="2"/>
      <c r="L1402" s="2"/>
      <c r="M1402" s="2"/>
      <c r="N1402" s="2"/>
      <c r="O1402" s="2"/>
      <c r="P1402" s="2"/>
      <c r="Q1402" s="2"/>
      <c r="R1402" s="2"/>
      <c r="S1402" s="2"/>
      <c r="T1402" s="2"/>
      <c r="U1402" s="2"/>
      <c r="V1402" s="2"/>
      <c r="W1402" s="2"/>
      <c r="X1402" s="2"/>
      <c r="Y1402" s="2"/>
      <c r="Z1402" s="2"/>
    </row>
    <row r="1403" spans="1:26" ht="13" x14ac:dyDescent="0.15">
      <c r="A1403" s="11" t="s">
        <v>4409</v>
      </c>
      <c r="B1403" s="37">
        <v>1.6757086637595502E-2</v>
      </c>
      <c r="C1403" s="41">
        <v>0.54840820551251901</v>
      </c>
      <c r="D1403" s="41">
        <v>0.66509080243007701</v>
      </c>
      <c r="E1403" s="17" t="s">
        <v>53941</v>
      </c>
      <c r="F1403" s="2"/>
      <c r="G1403" s="2"/>
      <c r="H1403" s="2"/>
      <c r="I1403" s="2"/>
      <c r="J1403" s="2"/>
      <c r="K1403" s="2"/>
      <c r="L1403" s="2"/>
      <c r="M1403" s="2"/>
      <c r="N1403" s="2"/>
      <c r="O1403" s="2"/>
      <c r="P1403" s="2"/>
      <c r="Q1403" s="2"/>
      <c r="R1403" s="2"/>
      <c r="S1403" s="2"/>
      <c r="T1403" s="2"/>
      <c r="U1403" s="2"/>
      <c r="V1403" s="2"/>
      <c r="W1403" s="2"/>
      <c r="X1403" s="2"/>
      <c r="Y1403" s="2"/>
      <c r="Z1403" s="2"/>
    </row>
    <row r="1404" spans="1:26" ht="13" x14ac:dyDescent="0.15">
      <c r="A1404" s="11" t="s">
        <v>4412</v>
      </c>
      <c r="B1404" s="37">
        <v>9.9267471182429998E-2</v>
      </c>
      <c r="C1404" s="41">
        <v>3.6556205962067102E-4</v>
      </c>
      <c r="D1404" s="41">
        <v>1.2834407093204E-3</v>
      </c>
      <c r="E1404" s="17" t="s">
        <v>53942</v>
      </c>
      <c r="F1404" s="2"/>
      <c r="G1404" s="2"/>
      <c r="H1404" s="2"/>
      <c r="I1404" s="2"/>
      <c r="J1404" s="2"/>
      <c r="K1404" s="2"/>
      <c r="L1404" s="2"/>
      <c r="M1404" s="2"/>
      <c r="N1404" s="2"/>
      <c r="O1404" s="2"/>
      <c r="P1404" s="2"/>
      <c r="Q1404" s="2"/>
      <c r="R1404" s="2"/>
      <c r="S1404" s="2"/>
      <c r="T1404" s="2"/>
      <c r="U1404" s="2"/>
      <c r="V1404" s="2"/>
      <c r="W1404" s="2"/>
      <c r="X1404" s="2"/>
      <c r="Y1404" s="2"/>
      <c r="Z1404" s="2"/>
    </row>
    <row r="1405" spans="1:26" ht="13" x14ac:dyDescent="0.15">
      <c r="A1405" s="11" t="s">
        <v>4415</v>
      </c>
      <c r="B1405" s="37">
        <v>1.20238678295024E-3</v>
      </c>
      <c r="C1405" s="41">
        <v>0.96565378185905104</v>
      </c>
      <c r="D1405" s="41">
        <v>0.97828805606267899</v>
      </c>
      <c r="E1405" s="17" t="s">
        <v>53941</v>
      </c>
      <c r="F1405" s="2"/>
      <c r="G1405" s="2"/>
      <c r="H1405" s="2"/>
      <c r="I1405" s="2"/>
      <c r="J1405" s="2"/>
      <c r="K1405" s="2"/>
      <c r="L1405" s="2"/>
      <c r="M1405" s="2"/>
      <c r="N1405" s="2"/>
      <c r="O1405" s="2"/>
      <c r="P1405" s="2"/>
      <c r="Q1405" s="2"/>
      <c r="R1405" s="2"/>
      <c r="S1405" s="2"/>
      <c r="T1405" s="2"/>
      <c r="U1405" s="2"/>
      <c r="V1405" s="2"/>
      <c r="W1405" s="2"/>
      <c r="X1405" s="2"/>
      <c r="Y1405" s="2"/>
      <c r="Z1405" s="2"/>
    </row>
    <row r="1406" spans="1:26" ht="13" x14ac:dyDescent="0.15">
      <c r="A1406" s="11" t="s">
        <v>4418</v>
      </c>
      <c r="B1406" s="37">
        <v>1.41420621294271E-2</v>
      </c>
      <c r="C1406" s="41">
        <v>0.61251902126841395</v>
      </c>
      <c r="D1406" s="41">
        <v>0.71491726769524599</v>
      </c>
      <c r="E1406" s="17" t="s">
        <v>53941</v>
      </c>
      <c r="F1406" s="2"/>
      <c r="G1406" s="2"/>
      <c r="H1406" s="2"/>
      <c r="I1406" s="2"/>
      <c r="J1406" s="2"/>
      <c r="K1406" s="2"/>
      <c r="L1406" s="2"/>
      <c r="M1406" s="2"/>
      <c r="N1406" s="2"/>
      <c r="O1406" s="2"/>
      <c r="P1406" s="2"/>
      <c r="Q1406" s="2"/>
      <c r="R1406" s="2"/>
      <c r="S1406" s="2"/>
      <c r="T1406" s="2"/>
      <c r="U1406" s="2"/>
      <c r="V1406" s="2"/>
      <c r="W1406" s="2"/>
      <c r="X1406" s="2"/>
      <c r="Y1406" s="2"/>
      <c r="Z1406" s="2"/>
    </row>
    <row r="1407" spans="1:26" ht="13" x14ac:dyDescent="0.15">
      <c r="A1407" s="11" t="s">
        <v>4420</v>
      </c>
      <c r="B1407" s="37">
        <v>5.1576386872747397E-2</v>
      </c>
      <c r="C1407" s="41">
        <v>6.4561224231459394E-2</v>
      </c>
      <c r="D1407" s="41">
        <v>0.122907320786413</v>
      </c>
      <c r="E1407" s="17" t="s">
        <v>53941</v>
      </c>
      <c r="F1407" s="2"/>
      <c r="G1407" s="2"/>
      <c r="H1407" s="2"/>
      <c r="I1407" s="2"/>
      <c r="J1407" s="2"/>
      <c r="K1407" s="2"/>
      <c r="L1407" s="2"/>
      <c r="M1407" s="2"/>
      <c r="N1407" s="2"/>
      <c r="O1407" s="2"/>
      <c r="P1407" s="2"/>
      <c r="Q1407" s="2"/>
      <c r="R1407" s="2"/>
      <c r="S1407" s="2"/>
      <c r="T1407" s="2"/>
      <c r="U1407" s="2"/>
      <c r="V1407" s="2"/>
      <c r="W1407" s="2"/>
      <c r="X1407" s="2"/>
      <c r="Y1407" s="2"/>
      <c r="Z1407" s="2"/>
    </row>
    <row r="1408" spans="1:26" ht="13" x14ac:dyDescent="0.15">
      <c r="A1408" s="11" t="s">
        <v>4423</v>
      </c>
      <c r="B1408" s="37">
        <v>7.1411630943043605E-2</v>
      </c>
      <c r="C1408" s="41">
        <v>1.04472412511082E-2</v>
      </c>
      <c r="D1408" s="41">
        <v>2.5650447902847699E-2</v>
      </c>
      <c r="E1408" s="17" t="s">
        <v>53942</v>
      </c>
      <c r="F1408" s="2"/>
      <c r="G1408" s="2"/>
      <c r="H1408" s="2"/>
      <c r="I1408" s="2"/>
      <c r="J1408" s="2"/>
      <c r="K1408" s="2"/>
      <c r="L1408" s="2"/>
      <c r="M1408" s="2"/>
      <c r="N1408" s="2"/>
      <c r="O1408" s="2"/>
      <c r="P1408" s="2"/>
      <c r="Q1408" s="2"/>
      <c r="R1408" s="2"/>
      <c r="S1408" s="2"/>
      <c r="T1408" s="2"/>
      <c r="U1408" s="2"/>
      <c r="V1408" s="2"/>
      <c r="W1408" s="2"/>
      <c r="X1408" s="2"/>
      <c r="Y1408" s="2"/>
      <c r="Z1408" s="2"/>
    </row>
    <row r="1409" spans="1:26" ht="13" x14ac:dyDescent="0.15">
      <c r="A1409" s="11" t="s">
        <v>4426</v>
      </c>
      <c r="B1409" s="37">
        <v>7.8439372742279703E-2</v>
      </c>
      <c r="C1409" s="41">
        <v>4.90195248236299E-3</v>
      </c>
      <c r="D1409" s="41">
        <v>1.3085377287630101E-2</v>
      </c>
      <c r="E1409" s="17" t="s">
        <v>53942</v>
      </c>
      <c r="F1409" s="2"/>
      <c r="G1409" s="2"/>
      <c r="H1409" s="2"/>
      <c r="I1409" s="2"/>
      <c r="J1409" s="2"/>
      <c r="K1409" s="2"/>
      <c r="L1409" s="2"/>
      <c r="M1409" s="2"/>
      <c r="N1409" s="2"/>
      <c r="O1409" s="2"/>
      <c r="P1409" s="2"/>
      <c r="Q1409" s="2"/>
      <c r="R1409" s="2"/>
      <c r="S1409" s="2"/>
      <c r="T1409" s="2"/>
      <c r="U1409" s="2"/>
      <c r="V1409" s="2"/>
      <c r="W1409" s="2"/>
      <c r="X1409" s="2"/>
      <c r="Y1409" s="2"/>
      <c r="Z1409" s="2"/>
    </row>
    <row r="1410" spans="1:26" ht="13" x14ac:dyDescent="0.15">
      <c r="A1410" s="11" t="s">
        <v>4429</v>
      </c>
      <c r="B1410" s="37">
        <v>5.05262934678683E-2</v>
      </c>
      <c r="C1410" s="41">
        <v>7.0202069417396207E-2</v>
      </c>
      <c r="D1410" s="41">
        <v>0.13170955163781001</v>
      </c>
      <c r="E1410" s="17" t="s">
        <v>53941</v>
      </c>
      <c r="F1410" s="2"/>
      <c r="G1410" s="2"/>
      <c r="H1410" s="2"/>
      <c r="I1410" s="2"/>
      <c r="J1410" s="2"/>
      <c r="K1410" s="2"/>
      <c r="L1410" s="2"/>
      <c r="M1410" s="2"/>
      <c r="N1410" s="2"/>
      <c r="O1410" s="2"/>
      <c r="P1410" s="2"/>
      <c r="Q1410" s="2"/>
      <c r="R1410" s="2"/>
      <c r="S1410" s="2"/>
      <c r="T1410" s="2"/>
      <c r="U1410" s="2"/>
      <c r="V1410" s="2"/>
      <c r="W1410" s="2"/>
      <c r="X1410" s="2"/>
      <c r="Y1410" s="2"/>
      <c r="Z1410" s="2"/>
    </row>
    <row r="1411" spans="1:26" ht="13" x14ac:dyDescent="0.15">
      <c r="A1411" s="11" t="s">
        <v>4432</v>
      </c>
      <c r="B1411" s="37">
        <v>4.1732259437064198E-2</v>
      </c>
      <c r="C1411" s="41">
        <v>0.13487073932190699</v>
      </c>
      <c r="D1411" s="41">
        <v>0.22360857014411401</v>
      </c>
      <c r="E1411" s="17" t="s">
        <v>53941</v>
      </c>
      <c r="F1411" s="2"/>
      <c r="G1411" s="2"/>
      <c r="H1411" s="2"/>
      <c r="I1411" s="2"/>
      <c r="J1411" s="2"/>
      <c r="K1411" s="2"/>
      <c r="L1411" s="2"/>
      <c r="M1411" s="2"/>
      <c r="N1411" s="2"/>
      <c r="O1411" s="2"/>
      <c r="P1411" s="2"/>
      <c r="Q1411" s="2"/>
      <c r="R1411" s="2"/>
      <c r="S1411" s="2"/>
      <c r="T1411" s="2"/>
      <c r="U1411" s="2"/>
      <c r="V1411" s="2"/>
      <c r="W1411" s="2"/>
      <c r="X1411" s="2"/>
      <c r="Y1411" s="2"/>
      <c r="Z1411" s="2"/>
    </row>
    <row r="1412" spans="1:26" ht="13" x14ac:dyDescent="0.15">
      <c r="A1412" s="11" t="s">
        <v>4435</v>
      </c>
      <c r="B1412" s="37">
        <v>2.9625782646785701E-2</v>
      </c>
      <c r="C1412" s="41">
        <v>0.28860276193183498</v>
      </c>
      <c r="D1412" s="41">
        <v>0.41125893575286498</v>
      </c>
      <c r="E1412" s="17" t="s">
        <v>53941</v>
      </c>
      <c r="F1412" s="2"/>
      <c r="G1412" s="2"/>
      <c r="H1412" s="2"/>
      <c r="I1412" s="2"/>
      <c r="J1412" s="2"/>
      <c r="K1412" s="2"/>
      <c r="L1412" s="2"/>
      <c r="M1412" s="2"/>
      <c r="N1412" s="2"/>
      <c r="O1412" s="2"/>
      <c r="P1412" s="2"/>
      <c r="Q1412" s="2"/>
      <c r="R1412" s="2"/>
      <c r="S1412" s="2"/>
      <c r="T1412" s="2"/>
      <c r="U1412" s="2"/>
      <c r="V1412" s="2"/>
      <c r="W1412" s="2"/>
      <c r="X1412" s="2"/>
      <c r="Y1412" s="2"/>
      <c r="Z1412" s="2"/>
    </row>
    <row r="1413" spans="1:26" ht="13" x14ac:dyDescent="0.15">
      <c r="A1413" s="11" t="s">
        <v>4438</v>
      </c>
      <c r="B1413" s="37">
        <v>-1.07668062907767E-2</v>
      </c>
      <c r="C1413" s="41">
        <v>0.69979874334596104</v>
      </c>
      <c r="D1413" s="41">
        <v>0.78941208649852901</v>
      </c>
      <c r="E1413" s="17" t="s">
        <v>53941</v>
      </c>
      <c r="F1413" s="2"/>
      <c r="G1413" s="2"/>
      <c r="H1413" s="2"/>
      <c r="I1413" s="2"/>
      <c r="J1413" s="2"/>
      <c r="K1413" s="2"/>
      <c r="L1413" s="2"/>
      <c r="M1413" s="2"/>
      <c r="N1413" s="2"/>
      <c r="O1413" s="2"/>
      <c r="P1413" s="2"/>
      <c r="Q1413" s="2"/>
      <c r="R1413" s="2"/>
      <c r="S1413" s="2"/>
      <c r="T1413" s="2"/>
      <c r="U1413" s="2"/>
      <c r="V1413" s="2"/>
      <c r="W1413" s="2"/>
      <c r="X1413" s="2"/>
      <c r="Y1413" s="2"/>
      <c r="Z1413" s="2"/>
    </row>
    <row r="1414" spans="1:26" ht="13" x14ac:dyDescent="0.15">
      <c r="A1414" s="11" t="s">
        <v>4441</v>
      </c>
      <c r="B1414" s="37">
        <v>-9.77287156134082E-3</v>
      </c>
      <c r="C1414" s="41">
        <v>0.726342797643311</v>
      </c>
      <c r="D1414" s="41">
        <v>0.80723286187513998</v>
      </c>
      <c r="E1414" s="17" t="s">
        <v>53941</v>
      </c>
      <c r="F1414" s="2"/>
      <c r="G1414" s="2"/>
      <c r="H1414" s="2"/>
      <c r="I1414" s="2"/>
      <c r="J1414" s="2"/>
      <c r="K1414" s="2"/>
      <c r="L1414" s="2"/>
      <c r="M1414" s="2"/>
      <c r="N1414" s="2"/>
      <c r="O1414" s="2"/>
      <c r="P1414" s="2"/>
      <c r="Q1414" s="2"/>
      <c r="R1414" s="2"/>
      <c r="S1414" s="2"/>
      <c r="T1414" s="2"/>
      <c r="U1414" s="2"/>
      <c r="V1414" s="2"/>
      <c r="W1414" s="2"/>
      <c r="X1414" s="2"/>
      <c r="Y1414" s="2"/>
      <c r="Z1414" s="2"/>
    </row>
    <row r="1415" spans="1:26" ht="13" x14ac:dyDescent="0.15">
      <c r="A1415" s="11" t="s">
        <v>4444</v>
      </c>
      <c r="B1415" s="37">
        <v>7.4786869653815993E-2</v>
      </c>
      <c r="C1415" s="41">
        <v>7.3178048888452299E-3</v>
      </c>
      <c r="D1415" s="41">
        <v>1.8734869938663998E-2</v>
      </c>
      <c r="E1415" s="17" t="s">
        <v>53942</v>
      </c>
      <c r="F1415" s="2"/>
      <c r="G1415" s="2"/>
      <c r="H1415" s="2"/>
      <c r="I1415" s="2"/>
      <c r="J1415" s="2"/>
      <c r="K1415" s="2"/>
      <c r="L1415" s="2"/>
      <c r="M1415" s="2"/>
      <c r="N1415" s="2"/>
      <c r="O1415" s="2"/>
      <c r="P1415" s="2"/>
      <c r="Q1415" s="2"/>
      <c r="R1415" s="2"/>
      <c r="S1415" s="2"/>
      <c r="T1415" s="2"/>
      <c r="U1415" s="2"/>
      <c r="V1415" s="2"/>
      <c r="W1415" s="2"/>
      <c r="X1415" s="2"/>
      <c r="Y1415" s="2"/>
      <c r="Z1415" s="2"/>
    </row>
    <row r="1416" spans="1:26" ht="13" x14ac:dyDescent="0.15">
      <c r="A1416" s="11" t="s">
        <v>4447</v>
      </c>
      <c r="B1416" s="37">
        <v>0.123564216230797</v>
      </c>
      <c r="C1416" s="41">
        <v>8.9078539867115293E-6</v>
      </c>
      <c r="D1416" s="41">
        <v>4.323060357157E-5</v>
      </c>
      <c r="E1416" s="17" t="s">
        <v>53942</v>
      </c>
      <c r="F1416" s="2"/>
      <c r="G1416" s="2"/>
      <c r="H1416" s="2"/>
      <c r="I1416" s="2"/>
      <c r="J1416" s="2"/>
      <c r="K1416" s="2"/>
      <c r="L1416" s="2"/>
      <c r="M1416" s="2"/>
      <c r="N1416" s="2"/>
      <c r="O1416" s="2"/>
      <c r="P1416" s="2"/>
      <c r="Q1416" s="2"/>
      <c r="R1416" s="2"/>
      <c r="S1416" s="2"/>
      <c r="T1416" s="2"/>
      <c r="U1416" s="2"/>
      <c r="V1416" s="2"/>
      <c r="W1416" s="2"/>
      <c r="X1416" s="2"/>
      <c r="Y1416" s="2"/>
      <c r="Z1416" s="2"/>
    </row>
    <row r="1417" spans="1:26" ht="13" x14ac:dyDescent="0.15">
      <c r="A1417" s="11" t="s">
        <v>4450</v>
      </c>
      <c r="B1417" s="37">
        <v>5.3360134222403897E-2</v>
      </c>
      <c r="C1417" s="41">
        <v>5.58382218269729E-2</v>
      </c>
      <c r="D1417" s="41">
        <v>0.10879471236662799</v>
      </c>
      <c r="E1417" s="17" t="s">
        <v>53941</v>
      </c>
      <c r="F1417" s="2"/>
      <c r="G1417" s="2"/>
      <c r="H1417" s="2"/>
      <c r="I1417" s="2"/>
      <c r="J1417" s="2"/>
      <c r="K1417" s="2"/>
      <c r="L1417" s="2"/>
      <c r="M1417" s="2"/>
      <c r="N1417" s="2"/>
      <c r="O1417" s="2"/>
      <c r="P1417" s="2"/>
      <c r="Q1417" s="2"/>
      <c r="R1417" s="2"/>
      <c r="S1417" s="2"/>
      <c r="T1417" s="2"/>
      <c r="U1417" s="2"/>
      <c r="V1417" s="2"/>
      <c r="W1417" s="2"/>
      <c r="X1417" s="2"/>
      <c r="Y1417" s="2"/>
      <c r="Z1417" s="2"/>
    </row>
    <row r="1418" spans="1:26" ht="13" x14ac:dyDescent="0.15">
      <c r="A1418" s="11" t="s">
        <v>4453</v>
      </c>
      <c r="B1418" s="37">
        <v>3.4860146129454497E-2</v>
      </c>
      <c r="C1418" s="41">
        <v>0.21174135418459999</v>
      </c>
      <c r="D1418" s="41">
        <v>0.321258933514944</v>
      </c>
      <c r="E1418" s="17" t="s">
        <v>53941</v>
      </c>
      <c r="F1418" s="2"/>
      <c r="G1418" s="2"/>
      <c r="H1418" s="2"/>
      <c r="I1418" s="2"/>
      <c r="J1418" s="2"/>
      <c r="K1418" s="2"/>
      <c r="L1418" s="2"/>
      <c r="M1418" s="2"/>
      <c r="N1418" s="2"/>
      <c r="O1418" s="2"/>
      <c r="P1418" s="2"/>
      <c r="Q1418" s="2"/>
      <c r="R1418" s="2"/>
      <c r="S1418" s="2"/>
      <c r="T1418" s="2"/>
      <c r="U1418" s="2"/>
      <c r="V1418" s="2"/>
      <c r="W1418" s="2"/>
      <c r="X1418" s="2"/>
      <c r="Y1418" s="2"/>
      <c r="Z1418" s="2"/>
    </row>
    <row r="1419" spans="1:26" ht="13" x14ac:dyDescent="0.15">
      <c r="A1419" s="11" t="s">
        <v>4456</v>
      </c>
      <c r="B1419" s="37">
        <v>-7.9911288742013906E-2</v>
      </c>
      <c r="C1419" s="41">
        <v>4.1521024155923604E-3</v>
      </c>
      <c r="D1419" s="41">
        <v>1.13442263471344E-2</v>
      </c>
      <c r="E1419" s="17" t="s">
        <v>53942</v>
      </c>
      <c r="F1419" s="2"/>
      <c r="G1419" s="2"/>
      <c r="H1419" s="2"/>
      <c r="I1419" s="2"/>
      <c r="J1419" s="2"/>
      <c r="K1419" s="2"/>
      <c r="L1419" s="2"/>
      <c r="M1419" s="2"/>
      <c r="N1419" s="2"/>
      <c r="O1419" s="2"/>
      <c r="P1419" s="2"/>
      <c r="Q1419" s="2"/>
      <c r="R1419" s="2"/>
      <c r="S1419" s="2"/>
      <c r="T1419" s="2"/>
      <c r="U1419" s="2"/>
      <c r="V1419" s="2"/>
      <c r="W1419" s="2"/>
      <c r="X1419" s="2"/>
      <c r="Y1419" s="2"/>
      <c r="Z1419" s="2"/>
    </row>
    <row r="1420" spans="1:26" ht="13" x14ac:dyDescent="0.15">
      <c r="A1420" s="11" t="s">
        <v>4459</v>
      </c>
      <c r="B1420" s="37">
        <v>2.2093444953361401E-2</v>
      </c>
      <c r="C1420" s="41">
        <v>0.42876470917397502</v>
      </c>
      <c r="D1420" s="41">
        <v>0.55519777709075602</v>
      </c>
      <c r="E1420" s="17" t="s">
        <v>53941</v>
      </c>
      <c r="F1420" s="2"/>
      <c r="G1420" s="2"/>
      <c r="H1420" s="2"/>
      <c r="I1420" s="2"/>
      <c r="J1420" s="2"/>
      <c r="K1420" s="2"/>
      <c r="L1420" s="2"/>
      <c r="M1420" s="2"/>
      <c r="N1420" s="2"/>
      <c r="O1420" s="2"/>
      <c r="P1420" s="2"/>
      <c r="Q1420" s="2"/>
      <c r="R1420" s="2"/>
      <c r="S1420" s="2"/>
      <c r="T1420" s="2"/>
      <c r="U1420" s="2"/>
      <c r="V1420" s="2"/>
      <c r="W1420" s="2"/>
      <c r="X1420" s="2"/>
      <c r="Y1420" s="2"/>
      <c r="Z1420" s="2"/>
    </row>
    <row r="1421" spans="1:26" ht="13" x14ac:dyDescent="0.15">
      <c r="A1421" s="11" t="s">
        <v>4462</v>
      </c>
      <c r="B1421" s="37">
        <v>7.8579350014001195E-2</v>
      </c>
      <c r="C1421" s="41">
        <v>4.8257114500617204E-3</v>
      </c>
      <c r="D1421" s="41">
        <v>1.29293485579073E-2</v>
      </c>
      <c r="E1421" s="17" t="s">
        <v>53942</v>
      </c>
      <c r="F1421" s="2"/>
      <c r="G1421" s="2"/>
      <c r="H1421" s="2"/>
      <c r="I1421" s="2"/>
      <c r="J1421" s="2"/>
      <c r="K1421" s="2"/>
      <c r="L1421" s="2"/>
      <c r="M1421" s="2"/>
      <c r="N1421" s="2"/>
      <c r="O1421" s="2"/>
      <c r="P1421" s="2"/>
      <c r="Q1421" s="2"/>
      <c r="R1421" s="2"/>
      <c r="S1421" s="2"/>
      <c r="T1421" s="2"/>
      <c r="U1421" s="2"/>
      <c r="V1421" s="2"/>
      <c r="W1421" s="2"/>
      <c r="X1421" s="2"/>
      <c r="Y1421" s="2"/>
      <c r="Z1421" s="2"/>
    </row>
    <row r="1422" spans="1:26" ht="13" x14ac:dyDescent="0.15">
      <c r="A1422" s="11" t="s">
        <v>4464</v>
      </c>
      <c r="B1422" s="37">
        <v>2.7249626462495E-2</v>
      </c>
      <c r="C1422" s="41">
        <v>0.32904209095428899</v>
      </c>
      <c r="D1422" s="41">
        <v>0.45630487924545698</v>
      </c>
      <c r="E1422" s="17" t="s">
        <v>53941</v>
      </c>
      <c r="F1422" s="2"/>
      <c r="G1422" s="2"/>
      <c r="H1422" s="2"/>
      <c r="I1422" s="2"/>
      <c r="J1422" s="2"/>
      <c r="K1422" s="2"/>
      <c r="L1422" s="2"/>
      <c r="M1422" s="2"/>
      <c r="N1422" s="2"/>
      <c r="O1422" s="2"/>
      <c r="P1422" s="2"/>
      <c r="Q1422" s="2"/>
      <c r="R1422" s="2"/>
      <c r="S1422" s="2"/>
      <c r="T1422" s="2"/>
      <c r="U1422" s="2"/>
      <c r="V1422" s="2"/>
      <c r="W1422" s="2"/>
      <c r="X1422" s="2"/>
      <c r="Y1422" s="2"/>
      <c r="Z1422" s="2"/>
    </row>
    <row r="1423" spans="1:26" ht="13" x14ac:dyDescent="0.15">
      <c r="A1423" s="11" t="s">
        <v>4467</v>
      </c>
      <c r="B1423" s="37">
        <v>0.18356649389771401</v>
      </c>
      <c r="C1423" s="41">
        <v>3.3499913565263897E-11</v>
      </c>
      <c r="D1423" s="41">
        <v>3.36969718803536E-10</v>
      </c>
      <c r="E1423" s="17" t="s">
        <v>53942</v>
      </c>
      <c r="F1423" s="2"/>
      <c r="G1423" s="2"/>
      <c r="H1423" s="2"/>
      <c r="I1423" s="2"/>
      <c r="J1423" s="2"/>
      <c r="K1423" s="2"/>
      <c r="L1423" s="2"/>
      <c r="M1423" s="2"/>
      <c r="N1423" s="2"/>
      <c r="O1423" s="2"/>
      <c r="P1423" s="2"/>
      <c r="Q1423" s="2"/>
      <c r="R1423" s="2"/>
      <c r="S1423" s="2"/>
      <c r="T1423" s="2"/>
      <c r="U1423" s="2"/>
      <c r="V1423" s="2"/>
      <c r="W1423" s="2"/>
      <c r="X1423" s="2"/>
      <c r="Y1423" s="2"/>
      <c r="Z1423" s="2"/>
    </row>
    <row r="1424" spans="1:26" ht="13" x14ac:dyDescent="0.15">
      <c r="A1424" s="11" t="s">
        <v>4470</v>
      </c>
      <c r="B1424" s="37">
        <v>2.3705522749614599E-2</v>
      </c>
      <c r="C1424" s="41">
        <v>0.39584693824525702</v>
      </c>
      <c r="D1424" s="41">
        <v>0.52163510855800699</v>
      </c>
      <c r="E1424" s="17" t="s">
        <v>53941</v>
      </c>
      <c r="F1424" s="2"/>
      <c r="G1424" s="2"/>
      <c r="H1424" s="2"/>
      <c r="I1424" s="2"/>
      <c r="J1424" s="2"/>
      <c r="K1424" s="2"/>
      <c r="L1424" s="2"/>
      <c r="M1424" s="2"/>
      <c r="N1424" s="2"/>
      <c r="O1424" s="2"/>
      <c r="P1424" s="2"/>
      <c r="Q1424" s="2"/>
      <c r="R1424" s="2"/>
      <c r="S1424" s="2"/>
      <c r="T1424" s="2"/>
      <c r="U1424" s="2"/>
      <c r="V1424" s="2"/>
      <c r="W1424" s="2"/>
      <c r="X1424" s="2"/>
      <c r="Y1424" s="2"/>
      <c r="Z1424" s="2"/>
    </row>
    <row r="1425" spans="1:26" ht="13" x14ac:dyDescent="0.15">
      <c r="A1425" s="11" t="s">
        <v>4473</v>
      </c>
      <c r="B1425" s="37">
        <v>5.3093220242476598E-2</v>
      </c>
      <c r="C1425" s="41">
        <v>5.7077477164349799E-2</v>
      </c>
      <c r="D1425" s="41">
        <v>0.110911915853452</v>
      </c>
      <c r="E1425" s="17" t="s">
        <v>53941</v>
      </c>
      <c r="F1425" s="2"/>
      <c r="G1425" s="2"/>
      <c r="H1425" s="2"/>
      <c r="I1425" s="2"/>
      <c r="J1425" s="2"/>
      <c r="K1425" s="2"/>
      <c r="L1425" s="2"/>
      <c r="M1425" s="2"/>
      <c r="N1425" s="2"/>
      <c r="O1425" s="2"/>
      <c r="P1425" s="2"/>
      <c r="Q1425" s="2"/>
      <c r="R1425" s="2"/>
      <c r="S1425" s="2"/>
      <c r="T1425" s="2"/>
      <c r="U1425" s="2"/>
      <c r="V1425" s="2"/>
      <c r="W1425" s="2"/>
      <c r="X1425" s="2"/>
      <c r="Y1425" s="2"/>
      <c r="Z1425" s="2"/>
    </row>
    <row r="1426" spans="1:26" ht="13" x14ac:dyDescent="0.15">
      <c r="A1426" s="11" t="s">
        <v>4476</v>
      </c>
      <c r="B1426" s="37">
        <v>0.18246071901925801</v>
      </c>
      <c r="C1426" s="41">
        <v>4.4078507822433897E-11</v>
      </c>
      <c r="D1426" s="41">
        <v>4.3289264270207901E-10</v>
      </c>
      <c r="E1426" s="17" t="s">
        <v>53942</v>
      </c>
      <c r="F1426" s="2"/>
      <c r="G1426" s="2"/>
      <c r="H1426" s="2"/>
      <c r="I1426" s="2"/>
      <c r="J1426" s="2"/>
      <c r="K1426" s="2"/>
      <c r="L1426" s="2"/>
      <c r="M1426" s="2"/>
      <c r="N1426" s="2"/>
      <c r="O1426" s="2"/>
      <c r="P1426" s="2"/>
      <c r="Q1426" s="2"/>
      <c r="R1426" s="2"/>
      <c r="S1426" s="2"/>
      <c r="T1426" s="2"/>
      <c r="U1426" s="2"/>
      <c r="V1426" s="2"/>
      <c r="W1426" s="2"/>
      <c r="X1426" s="2"/>
      <c r="Y1426" s="2"/>
      <c r="Z1426" s="2"/>
    </row>
    <row r="1427" spans="1:26" ht="13" x14ac:dyDescent="0.15">
      <c r="A1427" s="11" t="s">
        <v>4479</v>
      </c>
      <c r="B1427" s="37">
        <v>4.2294771586720098E-2</v>
      </c>
      <c r="C1427" s="41">
        <v>0.129686606843922</v>
      </c>
      <c r="D1427" s="41">
        <v>0.217039545439773</v>
      </c>
      <c r="E1427" s="17" t="s">
        <v>53941</v>
      </c>
      <c r="F1427" s="2"/>
      <c r="G1427" s="2"/>
      <c r="H1427" s="2"/>
      <c r="I1427" s="2"/>
      <c r="J1427" s="2"/>
      <c r="K1427" s="2"/>
      <c r="L1427" s="2"/>
      <c r="M1427" s="2"/>
      <c r="N1427" s="2"/>
      <c r="O1427" s="2"/>
      <c r="P1427" s="2"/>
      <c r="Q1427" s="2"/>
      <c r="R1427" s="2"/>
      <c r="S1427" s="2"/>
      <c r="T1427" s="2"/>
      <c r="U1427" s="2"/>
      <c r="V1427" s="2"/>
      <c r="W1427" s="2"/>
      <c r="X1427" s="2"/>
      <c r="Y1427" s="2"/>
      <c r="Z1427" s="2"/>
    </row>
    <row r="1428" spans="1:26" ht="13" x14ac:dyDescent="0.15">
      <c r="A1428" s="11" t="s">
        <v>4482</v>
      </c>
      <c r="B1428" s="37">
        <v>0.12428904121046799</v>
      </c>
      <c r="C1428" s="41">
        <v>7.8815462761698E-6</v>
      </c>
      <c r="D1428" s="41">
        <v>3.8767605794967199E-5</v>
      </c>
      <c r="E1428" s="17" t="s">
        <v>53942</v>
      </c>
      <c r="F1428" s="2"/>
      <c r="G1428" s="2"/>
      <c r="H1428" s="2"/>
      <c r="I1428" s="2"/>
      <c r="J1428" s="2"/>
      <c r="K1428" s="2"/>
      <c r="L1428" s="2"/>
      <c r="M1428" s="2"/>
      <c r="N1428" s="2"/>
      <c r="O1428" s="2"/>
      <c r="P1428" s="2"/>
      <c r="Q1428" s="2"/>
      <c r="R1428" s="2"/>
      <c r="S1428" s="2"/>
      <c r="T1428" s="2"/>
      <c r="U1428" s="2"/>
      <c r="V1428" s="2"/>
      <c r="W1428" s="2"/>
      <c r="X1428" s="2"/>
      <c r="Y1428" s="2"/>
      <c r="Z1428" s="2"/>
    </row>
    <row r="1429" spans="1:26" ht="13" x14ac:dyDescent="0.15">
      <c r="A1429" s="11" t="s">
        <v>4485</v>
      </c>
      <c r="B1429" s="37">
        <v>0.146088443944866</v>
      </c>
      <c r="C1429" s="41">
        <v>1.44083795586931E-7</v>
      </c>
      <c r="D1429" s="41">
        <v>9.5142005601307705E-7</v>
      </c>
      <c r="E1429" s="17" t="s">
        <v>53942</v>
      </c>
      <c r="F1429" s="2"/>
      <c r="G1429" s="2"/>
      <c r="H1429" s="2"/>
      <c r="I1429" s="2"/>
      <c r="J1429" s="2"/>
      <c r="K1429" s="2"/>
      <c r="L1429" s="2"/>
      <c r="M1429" s="2"/>
      <c r="N1429" s="2"/>
      <c r="O1429" s="2"/>
      <c r="P1429" s="2"/>
      <c r="Q1429" s="2"/>
      <c r="R1429" s="2"/>
      <c r="S1429" s="2"/>
      <c r="T1429" s="2"/>
      <c r="U1429" s="2"/>
      <c r="V1429" s="2"/>
      <c r="W1429" s="2"/>
      <c r="X1429" s="2"/>
      <c r="Y1429" s="2"/>
      <c r="Z1429" s="2"/>
    </row>
    <row r="1430" spans="1:26" ht="13" x14ac:dyDescent="0.15">
      <c r="A1430" s="11" t="s">
        <v>4488</v>
      </c>
      <c r="B1430" s="37">
        <v>0.137356924028569</v>
      </c>
      <c r="C1430" s="41">
        <v>7.7138568822641202E-7</v>
      </c>
      <c r="D1430" s="41">
        <v>4.4848363913483603E-6</v>
      </c>
      <c r="E1430" s="17" t="s">
        <v>53942</v>
      </c>
      <c r="F1430" s="2"/>
      <c r="G1430" s="2"/>
      <c r="H1430" s="2"/>
      <c r="I1430" s="2"/>
      <c r="J1430" s="2"/>
      <c r="K1430" s="2"/>
      <c r="L1430" s="2"/>
      <c r="M1430" s="2"/>
      <c r="N1430" s="2"/>
      <c r="O1430" s="2"/>
      <c r="P1430" s="2"/>
      <c r="Q1430" s="2"/>
      <c r="R1430" s="2"/>
      <c r="S1430" s="2"/>
      <c r="T1430" s="2"/>
      <c r="U1430" s="2"/>
      <c r="V1430" s="2"/>
      <c r="W1430" s="2"/>
      <c r="X1430" s="2"/>
      <c r="Y1430" s="2"/>
      <c r="Z1430" s="2"/>
    </row>
    <row r="1431" spans="1:26" ht="13" x14ac:dyDescent="0.15">
      <c r="A1431" s="11" t="s">
        <v>4491</v>
      </c>
      <c r="B1431" s="37">
        <v>6.52847836960119E-2</v>
      </c>
      <c r="C1431" s="41">
        <v>1.9259152063601601E-2</v>
      </c>
      <c r="D1431" s="41">
        <v>4.37393398819452E-2</v>
      </c>
      <c r="E1431" s="17" t="s">
        <v>53942</v>
      </c>
      <c r="F1431" s="2"/>
      <c r="G1431" s="2"/>
      <c r="H1431" s="2"/>
      <c r="I1431" s="2"/>
      <c r="J1431" s="2"/>
      <c r="K1431" s="2"/>
      <c r="L1431" s="2"/>
      <c r="M1431" s="2"/>
      <c r="N1431" s="2"/>
      <c r="O1431" s="2"/>
      <c r="P1431" s="2"/>
      <c r="Q1431" s="2"/>
      <c r="R1431" s="2"/>
      <c r="S1431" s="2"/>
      <c r="T1431" s="2"/>
      <c r="U1431" s="2"/>
      <c r="V1431" s="2"/>
      <c r="W1431" s="2"/>
      <c r="X1431" s="2"/>
      <c r="Y1431" s="2"/>
      <c r="Z1431" s="2"/>
    </row>
    <row r="1432" spans="1:26" ht="13" x14ac:dyDescent="0.15">
      <c r="A1432" s="11" t="s">
        <v>4494</v>
      </c>
      <c r="B1432" s="37">
        <v>3.86884744000075E-2</v>
      </c>
      <c r="C1432" s="41">
        <v>0.16573744857197101</v>
      </c>
      <c r="D1432" s="41">
        <v>0.26457922185541999</v>
      </c>
      <c r="E1432" s="17" t="s">
        <v>53941</v>
      </c>
      <c r="F1432" s="2"/>
      <c r="G1432" s="2"/>
      <c r="H1432" s="2"/>
      <c r="I1432" s="2"/>
      <c r="J1432" s="2"/>
      <c r="K1432" s="2"/>
      <c r="L1432" s="2"/>
      <c r="M1432" s="2"/>
      <c r="N1432" s="2"/>
      <c r="O1432" s="2"/>
      <c r="P1432" s="2"/>
      <c r="Q1432" s="2"/>
      <c r="R1432" s="2"/>
      <c r="S1432" s="2"/>
      <c r="T1432" s="2"/>
      <c r="U1432" s="2"/>
      <c r="V1432" s="2"/>
      <c r="W1432" s="2"/>
      <c r="X1432" s="2"/>
      <c r="Y1432" s="2"/>
      <c r="Z1432" s="2"/>
    </row>
    <row r="1433" spans="1:26" ht="13" x14ac:dyDescent="0.15">
      <c r="A1433" s="11" t="s">
        <v>4497</v>
      </c>
      <c r="B1433" s="37">
        <v>-5.5192165034224597E-2</v>
      </c>
      <c r="C1433" s="41">
        <v>4.7923043203410502E-2</v>
      </c>
      <c r="D1433" s="41">
        <v>9.5813126954824204E-2</v>
      </c>
      <c r="E1433" s="17" t="s">
        <v>53943</v>
      </c>
      <c r="F1433" s="2"/>
      <c r="G1433" s="2"/>
      <c r="H1433" s="2"/>
      <c r="I1433" s="2"/>
      <c r="J1433" s="2"/>
      <c r="K1433" s="2"/>
      <c r="L1433" s="2"/>
      <c r="M1433" s="2"/>
      <c r="N1433" s="2"/>
      <c r="O1433" s="2"/>
      <c r="P1433" s="2"/>
      <c r="Q1433" s="2"/>
      <c r="R1433" s="2"/>
      <c r="S1433" s="2"/>
      <c r="T1433" s="2"/>
      <c r="U1433" s="2"/>
      <c r="V1433" s="2"/>
      <c r="W1433" s="2"/>
      <c r="X1433" s="2"/>
      <c r="Y1433" s="2"/>
      <c r="Z1433" s="2"/>
    </row>
    <row r="1434" spans="1:26" ht="13" x14ac:dyDescent="0.15">
      <c r="A1434" s="11" t="s">
        <v>4500</v>
      </c>
      <c r="B1434" s="37">
        <v>6.04382288085882E-2</v>
      </c>
      <c r="C1434" s="41">
        <v>3.0281010578077899E-2</v>
      </c>
      <c r="D1434" s="41">
        <v>6.4253210036841299E-2</v>
      </c>
      <c r="E1434" s="17" t="s">
        <v>53943</v>
      </c>
      <c r="F1434" s="2"/>
      <c r="G1434" s="2"/>
      <c r="H1434" s="2"/>
      <c r="I1434" s="2"/>
      <c r="J1434" s="2"/>
      <c r="K1434" s="2"/>
      <c r="L1434" s="2"/>
      <c r="M1434" s="2"/>
      <c r="N1434" s="2"/>
      <c r="O1434" s="2"/>
      <c r="P1434" s="2"/>
      <c r="Q1434" s="2"/>
      <c r="R1434" s="2"/>
      <c r="S1434" s="2"/>
      <c r="T1434" s="2"/>
      <c r="U1434" s="2"/>
      <c r="V1434" s="2"/>
      <c r="W1434" s="2"/>
      <c r="X1434" s="2"/>
      <c r="Y1434" s="2"/>
      <c r="Z1434" s="2"/>
    </row>
    <row r="1435" spans="1:26" ht="13" x14ac:dyDescent="0.15">
      <c r="A1435" s="11" t="s">
        <v>4503</v>
      </c>
      <c r="B1435" s="37">
        <v>2.5534512277201701E-2</v>
      </c>
      <c r="C1435" s="41">
        <v>0.36040620599830903</v>
      </c>
      <c r="D1435" s="41">
        <v>0.48912270814056302</v>
      </c>
      <c r="E1435" s="17" t="s">
        <v>53941</v>
      </c>
      <c r="F1435" s="2"/>
      <c r="G1435" s="2"/>
      <c r="H1435" s="2"/>
      <c r="I1435" s="2"/>
      <c r="J1435" s="2"/>
      <c r="K1435" s="2"/>
      <c r="L1435" s="2"/>
      <c r="M1435" s="2"/>
      <c r="N1435" s="2"/>
      <c r="O1435" s="2"/>
      <c r="P1435" s="2"/>
      <c r="Q1435" s="2"/>
      <c r="R1435" s="2"/>
      <c r="S1435" s="2"/>
      <c r="T1435" s="2"/>
      <c r="U1435" s="2"/>
      <c r="V1435" s="2"/>
      <c r="W1435" s="2"/>
      <c r="X1435" s="2"/>
      <c r="Y1435" s="2"/>
      <c r="Z1435" s="2"/>
    </row>
    <row r="1436" spans="1:26" ht="13" x14ac:dyDescent="0.15">
      <c r="A1436" s="11" t="s">
        <v>4506</v>
      </c>
      <c r="B1436" s="37">
        <v>9.0940135781079796E-3</v>
      </c>
      <c r="C1436" s="41">
        <v>0.74466523359553005</v>
      </c>
      <c r="D1436" s="41">
        <v>0.82028868285797896</v>
      </c>
      <c r="E1436" s="17" t="s">
        <v>53941</v>
      </c>
      <c r="F1436" s="2"/>
      <c r="G1436" s="2"/>
      <c r="H1436" s="2"/>
      <c r="I1436" s="2"/>
      <c r="J1436" s="2"/>
      <c r="K1436" s="2"/>
      <c r="L1436" s="2"/>
      <c r="M1436" s="2"/>
      <c r="N1436" s="2"/>
      <c r="O1436" s="2"/>
      <c r="P1436" s="2"/>
      <c r="Q1436" s="2"/>
      <c r="R1436" s="2"/>
      <c r="S1436" s="2"/>
      <c r="T1436" s="2"/>
      <c r="U1436" s="2"/>
      <c r="V1436" s="2"/>
      <c r="W1436" s="2"/>
      <c r="X1436" s="2"/>
      <c r="Y1436" s="2"/>
      <c r="Z1436" s="2"/>
    </row>
    <row r="1437" spans="1:26" ht="13" x14ac:dyDescent="0.15">
      <c r="A1437" s="11" t="s">
        <v>4509</v>
      </c>
      <c r="B1437" s="37">
        <v>0.14717929786042899</v>
      </c>
      <c r="C1437" s="41">
        <v>1.1601094260262401E-7</v>
      </c>
      <c r="D1437" s="41">
        <v>7.7527312677202102E-7</v>
      </c>
      <c r="E1437" s="17" t="s">
        <v>53942</v>
      </c>
      <c r="F1437" s="2"/>
      <c r="G1437" s="2"/>
      <c r="H1437" s="2"/>
      <c r="I1437" s="2"/>
      <c r="J1437" s="2"/>
      <c r="K1437" s="2"/>
      <c r="L1437" s="2"/>
      <c r="M1437" s="2"/>
      <c r="N1437" s="2"/>
      <c r="O1437" s="2"/>
      <c r="P1437" s="2"/>
      <c r="Q1437" s="2"/>
      <c r="R1437" s="2"/>
      <c r="S1437" s="2"/>
      <c r="T1437" s="2"/>
      <c r="U1437" s="2"/>
      <c r="V1437" s="2"/>
      <c r="W1437" s="2"/>
      <c r="X1437" s="2"/>
      <c r="Y1437" s="2"/>
      <c r="Z1437" s="2"/>
    </row>
    <row r="1438" spans="1:26" ht="13" x14ac:dyDescent="0.15">
      <c r="A1438" s="11" t="s">
        <v>4512</v>
      </c>
      <c r="B1438" s="37">
        <v>0.125668280871684</v>
      </c>
      <c r="C1438" s="41">
        <v>6.2321374487640096E-6</v>
      </c>
      <c r="D1438" s="41">
        <v>3.1244571339830699E-5</v>
      </c>
      <c r="E1438" s="17" t="s">
        <v>53942</v>
      </c>
      <c r="F1438" s="2"/>
      <c r="G1438" s="2"/>
      <c r="H1438" s="2"/>
      <c r="I1438" s="2"/>
      <c r="J1438" s="2"/>
      <c r="K1438" s="2"/>
      <c r="L1438" s="2"/>
      <c r="M1438" s="2"/>
      <c r="N1438" s="2"/>
      <c r="O1438" s="2"/>
      <c r="P1438" s="2"/>
      <c r="Q1438" s="2"/>
      <c r="R1438" s="2"/>
      <c r="S1438" s="2"/>
      <c r="T1438" s="2"/>
      <c r="U1438" s="2"/>
      <c r="V1438" s="2"/>
      <c r="W1438" s="2"/>
      <c r="X1438" s="2"/>
      <c r="Y1438" s="2"/>
      <c r="Z1438" s="2"/>
    </row>
    <row r="1439" spans="1:26" ht="13" x14ac:dyDescent="0.15">
      <c r="A1439" s="11" t="s">
        <v>4515</v>
      </c>
      <c r="B1439" s="37">
        <v>1.29369522007362E-2</v>
      </c>
      <c r="C1439" s="41">
        <v>0.64313669180544197</v>
      </c>
      <c r="D1439" s="41">
        <v>0.74308361012655799</v>
      </c>
      <c r="E1439" s="17" t="s">
        <v>53941</v>
      </c>
      <c r="F1439" s="2"/>
      <c r="G1439" s="2"/>
      <c r="H1439" s="2"/>
      <c r="I1439" s="2"/>
      <c r="J1439" s="2"/>
      <c r="K1439" s="2"/>
      <c r="L1439" s="2"/>
      <c r="M1439" s="2"/>
      <c r="N1439" s="2"/>
      <c r="O1439" s="2"/>
      <c r="P1439" s="2"/>
      <c r="Q1439" s="2"/>
      <c r="R1439" s="2"/>
      <c r="S1439" s="2"/>
      <c r="T1439" s="2"/>
      <c r="U1439" s="2"/>
      <c r="V1439" s="2"/>
      <c r="W1439" s="2"/>
      <c r="X1439" s="2"/>
      <c r="Y1439" s="2"/>
      <c r="Z1439" s="2"/>
    </row>
    <row r="1440" spans="1:26" ht="13" x14ac:dyDescent="0.15">
      <c r="A1440" s="11" t="s">
        <v>4518</v>
      </c>
      <c r="B1440" s="37">
        <v>0.10768445186044701</v>
      </c>
      <c r="C1440" s="41">
        <v>1.0989019479120399E-4</v>
      </c>
      <c r="D1440" s="41">
        <v>4.3940962346358998E-4</v>
      </c>
      <c r="E1440" s="17" t="s">
        <v>53942</v>
      </c>
      <c r="F1440" s="2"/>
      <c r="G1440" s="2"/>
      <c r="H1440" s="2"/>
      <c r="I1440" s="2"/>
      <c r="J1440" s="2"/>
      <c r="K1440" s="2"/>
      <c r="L1440" s="2"/>
      <c r="M1440" s="2"/>
      <c r="N1440" s="2"/>
      <c r="O1440" s="2"/>
      <c r="P1440" s="2"/>
      <c r="Q1440" s="2"/>
      <c r="R1440" s="2"/>
      <c r="S1440" s="2"/>
      <c r="T1440" s="2"/>
      <c r="U1440" s="2"/>
      <c r="V1440" s="2"/>
      <c r="W1440" s="2"/>
      <c r="X1440" s="2"/>
      <c r="Y1440" s="2"/>
      <c r="Z1440" s="2"/>
    </row>
    <row r="1441" spans="1:26" ht="13" x14ac:dyDescent="0.15">
      <c r="A1441" s="11" t="s">
        <v>4521</v>
      </c>
      <c r="B1441" s="37">
        <v>7.4531896758326902E-2</v>
      </c>
      <c r="C1441" s="41">
        <v>7.5208689460478E-3</v>
      </c>
      <c r="D1441" s="41">
        <v>1.9195053578719E-2</v>
      </c>
      <c r="E1441" s="17" t="s">
        <v>53942</v>
      </c>
      <c r="F1441" s="2"/>
      <c r="G1441" s="2"/>
      <c r="H1441" s="2"/>
      <c r="I1441" s="2"/>
      <c r="J1441" s="2"/>
      <c r="K1441" s="2"/>
      <c r="L1441" s="2"/>
      <c r="M1441" s="2"/>
      <c r="N1441" s="2"/>
      <c r="O1441" s="2"/>
      <c r="P1441" s="2"/>
      <c r="Q1441" s="2"/>
      <c r="R1441" s="2"/>
      <c r="S1441" s="2"/>
      <c r="T1441" s="2"/>
      <c r="U1441" s="2"/>
      <c r="V1441" s="2"/>
      <c r="W1441" s="2"/>
      <c r="X1441" s="2"/>
      <c r="Y1441" s="2"/>
      <c r="Z1441" s="2"/>
    </row>
    <row r="1442" spans="1:26" ht="13" x14ac:dyDescent="0.15">
      <c r="A1442" s="11" t="s">
        <v>4524</v>
      </c>
      <c r="B1442" s="37">
        <v>0.16297578002487401</v>
      </c>
      <c r="C1442" s="41">
        <v>4.2076399175094901E-9</v>
      </c>
      <c r="D1442" s="41">
        <v>3.3328635531880303E-8</v>
      </c>
      <c r="E1442" s="17" t="s">
        <v>53942</v>
      </c>
      <c r="F1442" s="2"/>
      <c r="G1442" s="2"/>
      <c r="H1442" s="2"/>
      <c r="I1442" s="2"/>
      <c r="J1442" s="2"/>
      <c r="K1442" s="2"/>
      <c r="L1442" s="2"/>
      <c r="M1442" s="2"/>
      <c r="N1442" s="2"/>
      <c r="O1442" s="2"/>
      <c r="P1442" s="2"/>
      <c r="Q1442" s="2"/>
      <c r="R1442" s="2"/>
      <c r="S1442" s="2"/>
      <c r="T1442" s="2"/>
      <c r="U1442" s="2"/>
      <c r="V1442" s="2"/>
      <c r="W1442" s="2"/>
      <c r="X1442" s="2"/>
      <c r="Y1442" s="2"/>
      <c r="Z1442" s="2"/>
    </row>
    <row r="1443" spans="1:26" ht="13" x14ac:dyDescent="0.15">
      <c r="A1443" s="11" t="s">
        <v>4527</v>
      </c>
      <c r="B1443" s="37">
        <v>7.5590924379445104E-3</v>
      </c>
      <c r="C1443" s="41">
        <v>0.78661395787027999</v>
      </c>
      <c r="D1443" s="41">
        <v>0.84913427451438805</v>
      </c>
      <c r="E1443" s="17" t="s">
        <v>53941</v>
      </c>
      <c r="F1443" s="2"/>
      <c r="G1443" s="2"/>
      <c r="H1443" s="2"/>
      <c r="I1443" s="2"/>
      <c r="J1443" s="2"/>
      <c r="K1443" s="2"/>
      <c r="L1443" s="2"/>
      <c r="M1443" s="2"/>
      <c r="N1443" s="2"/>
      <c r="O1443" s="2"/>
      <c r="P1443" s="2"/>
      <c r="Q1443" s="2"/>
      <c r="R1443" s="2"/>
      <c r="S1443" s="2"/>
      <c r="T1443" s="2"/>
      <c r="U1443" s="2"/>
      <c r="V1443" s="2"/>
      <c r="W1443" s="2"/>
      <c r="X1443" s="2"/>
      <c r="Y1443" s="2"/>
      <c r="Z1443" s="2"/>
    </row>
    <row r="1444" spans="1:26" ht="13" x14ac:dyDescent="0.15">
      <c r="A1444" s="11" t="s">
        <v>4530</v>
      </c>
      <c r="B1444" s="37">
        <v>3.8858451577041202E-2</v>
      </c>
      <c r="C1444" s="41">
        <v>0.16388453009441001</v>
      </c>
      <c r="D1444" s="41">
        <v>0.26263083185471398</v>
      </c>
      <c r="E1444" s="17" t="s">
        <v>53941</v>
      </c>
      <c r="F1444" s="2"/>
      <c r="G1444" s="2"/>
      <c r="H1444" s="2"/>
      <c r="I1444" s="2"/>
      <c r="J1444" s="2"/>
      <c r="K1444" s="2"/>
      <c r="L1444" s="2"/>
      <c r="M1444" s="2"/>
      <c r="N1444" s="2"/>
      <c r="O1444" s="2"/>
      <c r="P1444" s="2"/>
      <c r="Q1444" s="2"/>
      <c r="R1444" s="2"/>
      <c r="S1444" s="2"/>
      <c r="T1444" s="2"/>
      <c r="U1444" s="2"/>
      <c r="V1444" s="2"/>
      <c r="W1444" s="2"/>
      <c r="X1444" s="2"/>
      <c r="Y1444" s="2"/>
      <c r="Z1444" s="2"/>
    </row>
    <row r="1445" spans="1:26" ht="13" x14ac:dyDescent="0.15">
      <c r="A1445" s="11" t="s">
        <v>4533</v>
      </c>
      <c r="B1445" s="37">
        <v>6.4684677843707003E-2</v>
      </c>
      <c r="C1445" s="41">
        <v>2.0399529704828299E-2</v>
      </c>
      <c r="D1445" s="41">
        <v>4.5924053651343499E-2</v>
      </c>
      <c r="E1445" s="17" t="s">
        <v>53942</v>
      </c>
      <c r="F1445" s="2"/>
      <c r="G1445" s="2"/>
      <c r="H1445" s="2"/>
      <c r="I1445" s="2"/>
      <c r="J1445" s="2"/>
      <c r="K1445" s="2"/>
      <c r="L1445" s="2"/>
      <c r="M1445" s="2"/>
      <c r="N1445" s="2"/>
      <c r="O1445" s="2"/>
      <c r="P1445" s="2"/>
      <c r="Q1445" s="2"/>
      <c r="R1445" s="2"/>
      <c r="S1445" s="2"/>
      <c r="T1445" s="2"/>
      <c r="U1445" s="2"/>
      <c r="V1445" s="2"/>
      <c r="W1445" s="2"/>
      <c r="X1445" s="2"/>
      <c r="Y1445" s="2"/>
      <c r="Z1445" s="2"/>
    </row>
    <row r="1446" spans="1:26" ht="13" x14ac:dyDescent="0.15">
      <c r="A1446" s="11" t="s">
        <v>4536</v>
      </c>
      <c r="B1446" s="37">
        <v>6.1951635484178001E-2</v>
      </c>
      <c r="C1446" s="41">
        <v>2.6368172685531498E-2</v>
      </c>
      <c r="D1446" s="41">
        <v>5.7117941875439698E-2</v>
      </c>
      <c r="E1446" s="17" t="s">
        <v>53943</v>
      </c>
      <c r="F1446" s="2"/>
      <c r="G1446" s="2"/>
      <c r="H1446" s="2"/>
      <c r="I1446" s="2"/>
      <c r="J1446" s="2"/>
      <c r="K1446" s="2"/>
      <c r="L1446" s="2"/>
      <c r="M1446" s="2"/>
      <c r="N1446" s="2"/>
      <c r="O1446" s="2"/>
      <c r="P1446" s="2"/>
      <c r="Q1446" s="2"/>
      <c r="R1446" s="2"/>
      <c r="S1446" s="2"/>
      <c r="T1446" s="2"/>
      <c r="U1446" s="2"/>
      <c r="V1446" s="2"/>
      <c r="W1446" s="2"/>
      <c r="X1446" s="2"/>
      <c r="Y1446" s="2"/>
      <c r="Z1446" s="2"/>
    </row>
    <row r="1447" spans="1:26" ht="13" x14ac:dyDescent="0.15">
      <c r="A1447" s="11" t="s">
        <v>4539</v>
      </c>
      <c r="B1447" s="37">
        <v>3.0528858080951099E-2</v>
      </c>
      <c r="C1447" s="41">
        <v>0.27415033762889901</v>
      </c>
      <c r="D1447" s="41">
        <v>0.39453219380554899</v>
      </c>
      <c r="E1447" s="17" t="s">
        <v>53941</v>
      </c>
      <c r="F1447" s="2"/>
      <c r="G1447" s="2"/>
      <c r="H1447" s="2"/>
      <c r="I1447" s="2"/>
      <c r="J1447" s="2"/>
      <c r="K1447" s="2"/>
      <c r="L1447" s="2"/>
      <c r="M1447" s="2"/>
      <c r="N1447" s="2"/>
      <c r="O1447" s="2"/>
      <c r="P1447" s="2"/>
      <c r="Q1447" s="2"/>
      <c r="R1447" s="2"/>
      <c r="S1447" s="2"/>
      <c r="T1447" s="2"/>
      <c r="U1447" s="2"/>
      <c r="V1447" s="2"/>
      <c r="W1447" s="2"/>
      <c r="X1447" s="2"/>
      <c r="Y1447" s="2"/>
      <c r="Z1447" s="2"/>
    </row>
    <row r="1448" spans="1:26" ht="13" x14ac:dyDescent="0.15">
      <c r="A1448" s="11" t="s">
        <v>4542</v>
      </c>
      <c r="B1448" s="37">
        <v>-2.3163243189148201E-2</v>
      </c>
      <c r="C1448" s="41">
        <v>0.40674596493096798</v>
      </c>
      <c r="D1448" s="41">
        <v>0.53165940649924703</v>
      </c>
      <c r="E1448" s="17" t="s">
        <v>53941</v>
      </c>
      <c r="F1448" s="2"/>
      <c r="G1448" s="2"/>
      <c r="H1448" s="2"/>
      <c r="I1448" s="2"/>
      <c r="J1448" s="2"/>
      <c r="K1448" s="2"/>
      <c r="L1448" s="2"/>
      <c r="M1448" s="2"/>
      <c r="N1448" s="2"/>
      <c r="O1448" s="2"/>
      <c r="P1448" s="2"/>
      <c r="Q1448" s="2"/>
      <c r="R1448" s="2"/>
      <c r="S1448" s="2"/>
      <c r="T1448" s="2"/>
      <c r="U1448" s="2"/>
      <c r="V1448" s="2"/>
      <c r="W1448" s="2"/>
      <c r="X1448" s="2"/>
      <c r="Y1448" s="2"/>
      <c r="Z1448" s="2"/>
    </row>
    <row r="1449" spans="1:26" ht="13" x14ac:dyDescent="0.15">
      <c r="A1449" s="11" t="s">
        <v>4545</v>
      </c>
      <c r="B1449" s="37">
        <v>2.55483568006948E-2</v>
      </c>
      <c r="C1449" s="41">
        <v>0.36014575736542398</v>
      </c>
      <c r="D1449" s="41">
        <v>0.48899753230326398</v>
      </c>
      <c r="E1449" s="17" t="s">
        <v>53941</v>
      </c>
      <c r="F1449" s="2"/>
      <c r="G1449" s="2"/>
      <c r="H1449" s="2"/>
      <c r="I1449" s="2"/>
      <c r="J1449" s="2"/>
      <c r="K1449" s="2"/>
      <c r="L1449" s="2"/>
      <c r="M1449" s="2"/>
      <c r="N1449" s="2"/>
      <c r="O1449" s="2"/>
      <c r="P1449" s="2"/>
      <c r="Q1449" s="2"/>
      <c r="R1449" s="2"/>
      <c r="S1449" s="2"/>
      <c r="T1449" s="2"/>
      <c r="U1449" s="2"/>
      <c r="V1449" s="2"/>
      <c r="W1449" s="2"/>
      <c r="X1449" s="2"/>
      <c r="Y1449" s="2"/>
      <c r="Z1449" s="2"/>
    </row>
    <row r="1450" spans="1:26" ht="13" x14ac:dyDescent="0.15">
      <c r="A1450" s="11" t="s">
        <v>4547</v>
      </c>
      <c r="B1450" s="37">
        <v>1.3501627648914E-3</v>
      </c>
      <c r="C1450" s="41">
        <v>0.96143566103505795</v>
      </c>
      <c r="D1450" s="41">
        <v>0.97655257394441397</v>
      </c>
      <c r="E1450" s="17" t="s">
        <v>53941</v>
      </c>
      <c r="F1450" s="2"/>
      <c r="G1450" s="2"/>
      <c r="H1450" s="2"/>
      <c r="I1450" s="2"/>
      <c r="J1450" s="2"/>
      <c r="K1450" s="2"/>
      <c r="L1450" s="2"/>
      <c r="M1450" s="2"/>
      <c r="N1450" s="2"/>
      <c r="O1450" s="2"/>
      <c r="P1450" s="2"/>
      <c r="Q1450" s="2"/>
      <c r="R1450" s="2"/>
      <c r="S1450" s="2"/>
      <c r="T1450" s="2"/>
      <c r="U1450" s="2"/>
      <c r="V1450" s="2"/>
      <c r="W1450" s="2"/>
      <c r="X1450" s="2"/>
      <c r="Y1450" s="2"/>
      <c r="Z1450" s="2"/>
    </row>
    <row r="1451" spans="1:26" ht="13" x14ac:dyDescent="0.15">
      <c r="A1451" s="11" t="s">
        <v>4550</v>
      </c>
      <c r="B1451" s="37">
        <v>1.1051503500651301E-2</v>
      </c>
      <c r="C1451" s="41">
        <v>0.69226095363592399</v>
      </c>
      <c r="D1451" s="41">
        <v>0.78242713538865905</v>
      </c>
      <c r="E1451" s="17" t="s">
        <v>53941</v>
      </c>
      <c r="F1451" s="2"/>
      <c r="G1451" s="2"/>
      <c r="H1451" s="2"/>
      <c r="I1451" s="2"/>
      <c r="J1451" s="2"/>
      <c r="K1451" s="2"/>
      <c r="L1451" s="2"/>
      <c r="M1451" s="2"/>
      <c r="N1451" s="2"/>
      <c r="O1451" s="2"/>
      <c r="P1451" s="2"/>
      <c r="Q1451" s="2"/>
      <c r="R1451" s="2"/>
      <c r="S1451" s="2"/>
      <c r="T1451" s="2"/>
      <c r="U1451" s="2"/>
      <c r="V1451" s="2"/>
      <c r="W1451" s="2"/>
      <c r="X1451" s="2"/>
      <c r="Y1451" s="2"/>
      <c r="Z1451" s="2"/>
    </row>
    <row r="1452" spans="1:26" ht="13" x14ac:dyDescent="0.15">
      <c r="A1452" s="11" t="s">
        <v>4553</v>
      </c>
      <c r="B1452" s="37">
        <v>0.148876691528218</v>
      </c>
      <c r="C1452" s="41">
        <v>8.2543657012614294E-8</v>
      </c>
      <c r="D1452" s="41">
        <v>5.5803351380388298E-7</v>
      </c>
      <c r="E1452" s="17" t="s">
        <v>53942</v>
      </c>
      <c r="F1452" s="2"/>
      <c r="G1452" s="2"/>
      <c r="H1452" s="2"/>
      <c r="I1452" s="2"/>
      <c r="J1452" s="2"/>
      <c r="K1452" s="2"/>
      <c r="L1452" s="2"/>
      <c r="M1452" s="2"/>
      <c r="N1452" s="2"/>
      <c r="O1452" s="2"/>
      <c r="P1452" s="2"/>
      <c r="Q1452" s="2"/>
      <c r="R1452" s="2"/>
      <c r="S1452" s="2"/>
      <c r="T1452" s="2"/>
      <c r="U1452" s="2"/>
      <c r="V1452" s="2"/>
      <c r="W1452" s="2"/>
      <c r="X1452" s="2"/>
      <c r="Y1452" s="2"/>
      <c r="Z1452" s="2"/>
    </row>
    <row r="1453" spans="1:26" ht="13" x14ac:dyDescent="0.15">
      <c r="A1453" s="11" t="s">
        <v>4556</v>
      </c>
      <c r="B1453" s="37">
        <v>3.3899250306357098E-2</v>
      </c>
      <c r="C1453" s="41">
        <v>0.22461436012029301</v>
      </c>
      <c r="D1453" s="41">
        <v>0.33553645676757099</v>
      </c>
      <c r="E1453" s="17" t="s">
        <v>53941</v>
      </c>
      <c r="F1453" s="2"/>
      <c r="G1453" s="2"/>
      <c r="H1453" s="2"/>
      <c r="I1453" s="2"/>
      <c r="J1453" s="2"/>
      <c r="K1453" s="2"/>
      <c r="L1453" s="2"/>
      <c r="M1453" s="2"/>
      <c r="N1453" s="2"/>
      <c r="O1453" s="2"/>
      <c r="P1453" s="2"/>
      <c r="Q1453" s="2"/>
      <c r="R1453" s="2"/>
      <c r="S1453" s="2"/>
      <c r="T1453" s="2"/>
      <c r="U1453" s="2"/>
      <c r="V1453" s="2"/>
      <c r="W1453" s="2"/>
      <c r="X1453" s="2"/>
      <c r="Y1453" s="2"/>
      <c r="Z1453" s="2"/>
    </row>
    <row r="1454" spans="1:26" ht="13" x14ac:dyDescent="0.15">
      <c r="A1454" s="11" t="s">
        <v>4558</v>
      </c>
      <c r="B1454" s="37">
        <v>6.4162541161319295E-2</v>
      </c>
      <c r="C1454" s="41">
        <v>2.1439160189865601E-2</v>
      </c>
      <c r="D1454" s="41">
        <v>4.7941260516876499E-2</v>
      </c>
      <c r="E1454" s="17" t="s">
        <v>53942</v>
      </c>
      <c r="F1454" s="2"/>
      <c r="G1454" s="2"/>
      <c r="H1454" s="2"/>
      <c r="I1454" s="2"/>
      <c r="J1454" s="2"/>
      <c r="K1454" s="2"/>
      <c r="L1454" s="2"/>
      <c r="M1454" s="2"/>
      <c r="N1454" s="2"/>
      <c r="O1454" s="2"/>
      <c r="P1454" s="2"/>
      <c r="Q1454" s="2"/>
      <c r="R1454" s="2"/>
      <c r="S1454" s="2"/>
      <c r="T1454" s="2"/>
      <c r="U1454" s="2"/>
      <c r="V1454" s="2"/>
      <c r="W1454" s="2"/>
      <c r="X1454" s="2"/>
      <c r="Y1454" s="2"/>
      <c r="Z1454" s="2"/>
    </row>
    <row r="1455" spans="1:26" ht="13" x14ac:dyDescent="0.15">
      <c r="A1455" s="11" t="s">
        <v>4561</v>
      </c>
      <c r="B1455" s="37">
        <v>-6.8663393254556004E-2</v>
      </c>
      <c r="C1455" s="41">
        <v>1.3821086838695399E-2</v>
      </c>
      <c r="D1455" s="41">
        <v>3.2771532985389602E-2</v>
      </c>
      <c r="E1455" s="17" t="s">
        <v>53942</v>
      </c>
      <c r="F1455" s="2"/>
      <c r="G1455" s="2"/>
      <c r="H1455" s="2"/>
      <c r="I1455" s="2"/>
      <c r="J1455" s="2"/>
      <c r="K1455" s="2"/>
      <c r="L1455" s="2"/>
      <c r="M1455" s="2"/>
      <c r="N1455" s="2"/>
      <c r="O1455" s="2"/>
      <c r="P1455" s="2"/>
      <c r="Q1455" s="2"/>
      <c r="R1455" s="2"/>
      <c r="S1455" s="2"/>
      <c r="T1455" s="2"/>
      <c r="U1455" s="2"/>
      <c r="V1455" s="2"/>
      <c r="W1455" s="2"/>
      <c r="X1455" s="2"/>
      <c r="Y1455" s="2"/>
      <c r="Z1455" s="2"/>
    </row>
    <row r="1456" spans="1:26" ht="13" x14ac:dyDescent="0.15">
      <c r="A1456" s="11" t="s">
        <v>4564</v>
      </c>
      <c r="B1456" s="37">
        <v>-4.9721555319455803E-2</v>
      </c>
      <c r="C1456" s="41">
        <v>7.4793118458317598E-2</v>
      </c>
      <c r="D1456" s="41">
        <v>0.138398214741138</v>
      </c>
      <c r="E1456" s="17" t="s">
        <v>53941</v>
      </c>
      <c r="F1456" s="2"/>
      <c r="G1456" s="2"/>
      <c r="H1456" s="2"/>
      <c r="I1456" s="2"/>
      <c r="J1456" s="2"/>
      <c r="K1456" s="2"/>
      <c r="L1456" s="2"/>
      <c r="M1456" s="2"/>
      <c r="N1456" s="2"/>
      <c r="O1456" s="2"/>
      <c r="P1456" s="2"/>
      <c r="Q1456" s="2"/>
      <c r="R1456" s="2"/>
      <c r="S1456" s="2"/>
      <c r="T1456" s="2"/>
      <c r="U1456" s="2"/>
      <c r="V1456" s="2"/>
      <c r="W1456" s="2"/>
      <c r="X1456" s="2"/>
      <c r="Y1456" s="2"/>
      <c r="Z1456" s="2"/>
    </row>
    <row r="1457" spans="1:26" ht="13" x14ac:dyDescent="0.15">
      <c r="A1457" s="11" t="s">
        <v>4567</v>
      </c>
      <c r="B1457" s="37">
        <v>0.12012658170998</v>
      </c>
      <c r="C1457" s="41">
        <v>1.57722287678091E-5</v>
      </c>
      <c r="D1457" s="41">
        <v>7.3477354211572306E-5</v>
      </c>
      <c r="E1457" s="17" t="s">
        <v>53942</v>
      </c>
      <c r="F1457" s="2"/>
      <c r="G1457" s="2"/>
      <c r="H1457" s="2"/>
      <c r="I1457" s="2"/>
      <c r="J1457" s="2"/>
      <c r="K1457" s="2"/>
      <c r="L1457" s="2"/>
      <c r="M1457" s="2"/>
      <c r="N1457" s="2"/>
      <c r="O1457" s="2"/>
      <c r="P1457" s="2"/>
      <c r="Q1457" s="2"/>
      <c r="R1457" s="2"/>
      <c r="S1457" s="2"/>
      <c r="T1457" s="2"/>
      <c r="U1457" s="2"/>
      <c r="V1457" s="2"/>
      <c r="W1457" s="2"/>
      <c r="X1457" s="2"/>
      <c r="Y1457" s="2"/>
      <c r="Z1457" s="2"/>
    </row>
    <row r="1458" spans="1:26" ht="13" x14ac:dyDescent="0.15">
      <c r="A1458" s="11" t="s">
        <v>4570</v>
      </c>
      <c r="B1458" s="37">
        <v>-2.35081224233975E-2</v>
      </c>
      <c r="C1458" s="41">
        <v>0.39979384122317801</v>
      </c>
      <c r="D1458" s="41">
        <v>0.52469557401163802</v>
      </c>
      <c r="E1458" s="17" t="s">
        <v>53941</v>
      </c>
      <c r="F1458" s="2"/>
      <c r="G1458" s="2"/>
      <c r="H1458" s="2"/>
      <c r="I1458" s="2"/>
      <c r="J1458" s="2"/>
      <c r="K1458" s="2"/>
      <c r="L1458" s="2"/>
      <c r="M1458" s="2"/>
      <c r="N1458" s="2"/>
      <c r="O1458" s="2"/>
      <c r="P1458" s="2"/>
      <c r="Q1458" s="2"/>
      <c r="R1458" s="2"/>
      <c r="S1458" s="2"/>
      <c r="T1458" s="2"/>
      <c r="U1458" s="2"/>
      <c r="V1458" s="2"/>
      <c r="W1458" s="2"/>
      <c r="X1458" s="2"/>
      <c r="Y1458" s="2"/>
      <c r="Z1458" s="2"/>
    </row>
    <row r="1459" spans="1:26" ht="13" x14ac:dyDescent="0.15">
      <c r="A1459" s="11" t="s">
        <v>4573</v>
      </c>
      <c r="B1459" s="37">
        <v>-2.9663025161719699E-2</v>
      </c>
      <c r="C1459" s="41">
        <v>0.287996792181066</v>
      </c>
      <c r="D1459" s="41">
        <v>0.41059670175103502</v>
      </c>
      <c r="E1459" s="17" t="s">
        <v>53941</v>
      </c>
      <c r="F1459" s="2"/>
      <c r="G1459" s="2"/>
      <c r="H1459" s="2"/>
      <c r="I1459" s="2"/>
      <c r="J1459" s="2"/>
      <c r="K1459" s="2"/>
      <c r="L1459" s="2"/>
      <c r="M1459" s="2"/>
      <c r="N1459" s="2"/>
      <c r="O1459" s="2"/>
      <c r="P1459" s="2"/>
      <c r="Q1459" s="2"/>
      <c r="R1459" s="2"/>
      <c r="S1459" s="2"/>
      <c r="T1459" s="2"/>
      <c r="U1459" s="2"/>
      <c r="V1459" s="2"/>
      <c r="W1459" s="2"/>
      <c r="X1459" s="2"/>
      <c r="Y1459" s="2"/>
      <c r="Z1459" s="2"/>
    </row>
    <row r="1460" spans="1:26" ht="13" x14ac:dyDescent="0.15">
      <c r="A1460" s="11" t="s">
        <v>4576</v>
      </c>
      <c r="B1460" s="37">
        <v>7.3973112482518394E-2</v>
      </c>
      <c r="C1460" s="41">
        <v>7.9836397419797492E-3</v>
      </c>
      <c r="D1460" s="41">
        <v>2.0304847532751601E-2</v>
      </c>
      <c r="E1460" s="17" t="s">
        <v>53942</v>
      </c>
      <c r="F1460" s="2"/>
      <c r="G1460" s="2"/>
      <c r="H1460" s="2"/>
      <c r="I1460" s="2"/>
      <c r="J1460" s="2"/>
      <c r="K1460" s="2"/>
      <c r="L1460" s="2"/>
      <c r="M1460" s="2"/>
      <c r="N1460" s="2"/>
      <c r="O1460" s="2"/>
      <c r="P1460" s="2"/>
      <c r="Q1460" s="2"/>
      <c r="R1460" s="2"/>
      <c r="S1460" s="2"/>
      <c r="T1460" s="2"/>
      <c r="U1460" s="2"/>
      <c r="V1460" s="2"/>
      <c r="W1460" s="2"/>
      <c r="X1460" s="2"/>
      <c r="Y1460" s="2"/>
      <c r="Z1460" s="2"/>
    </row>
    <row r="1461" spans="1:26" ht="13" x14ac:dyDescent="0.15">
      <c r="A1461" s="11" t="s">
        <v>4579</v>
      </c>
      <c r="B1461" s="37">
        <v>4.5878971727932399E-2</v>
      </c>
      <c r="C1461" s="41">
        <v>0.10020019659814799</v>
      </c>
      <c r="D1461" s="41">
        <v>0.17642760236875701</v>
      </c>
      <c r="E1461" s="17" t="s">
        <v>53941</v>
      </c>
      <c r="F1461" s="2"/>
      <c r="G1461" s="2"/>
      <c r="H1461" s="2"/>
      <c r="I1461" s="2"/>
      <c r="J1461" s="2"/>
      <c r="K1461" s="2"/>
      <c r="L1461" s="2"/>
      <c r="M1461" s="2"/>
      <c r="N1461" s="2"/>
      <c r="O1461" s="2"/>
      <c r="P1461" s="2"/>
      <c r="Q1461" s="2"/>
      <c r="R1461" s="2"/>
      <c r="S1461" s="2"/>
      <c r="T1461" s="2"/>
      <c r="U1461" s="2"/>
      <c r="V1461" s="2"/>
      <c r="W1461" s="2"/>
      <c r="X1461" s="2"/>
      <c r="Y1461" s="2"/>
      <c r="Z1461" s="2"/>
    </row>
    <row r="1462" spans="1:26" ht="13" x14ac:dyDescent="0.15">
      <c r="A1462" s="11" t="s">
        <v>4581</v>
      </c>
      <c r="B1462" s="37">
        <v>-4.1373924162075297E-2</v>
      </c>
      <c r="C1462" s="41">
        <v>0.13825566800896499</v>
      </c>
      <c r="D1462" s="41">
        <v>0.22826718951213801</v>
      </c>
      <c r="E1462" s="17" t="s">
        <v>53941</v>
      </c>
      <c r="F1462" s="2"/>
      <c r="G1462" s="2"/>
      <c r="H1462" s="2"/>
      <c r="I1462" s="2"/>
      <c r="J1462" s="2"/>
      <c r="K1462" s="2"/>
      <c r="L1462" s="2"/>
      <c r="M1462" s="2"/>
      <c r="N1462" s="2"/>
      <c r="O1462" s="2"/>
      <c r="P1462" s="2"/>
      <c r="Q1462" s="2"/>
      <c r="R1462" s="2"/>
      <c r="S1462" s="2"/>
      <c r="T1462" s="2"/>
      <c r="U1462" s="2"/>
      <c r="V1462" s="2"/>
      <c r="W1462" s="2"/>
      <c r="X1462" s="2"/>
      <c r="Y1462" s="2"/>
      <c r="Z1462" s="2"/>
    </row>
    <row r="1463" spans="1:26" ht="13" x14ac:dyDescent="0.15">
      <c r="A1463" s="11" t="s">
        <v>4584</v>
      </c>
      <c r="B1463" s="37">
        <v>0.12873479744789301</v>
      </c>
      <c r="C1463" s="41">
        <v>3.66500873836661E-6</v>
      </c>
      <c r="D1463" s="41">
        <v>1.93712370953304E-5</v>
      </c>
      <c r="E1463" s="17" t="s">
        <v>53942</v>
      </c>
      <c r="F1463" s="2"/>
      <c r="G1463" s="2"/>
      <c r="H1463" s="2"/>
      <c r="I1463" s="2"/>
      <c r="J1463" s="2"/>
      <c r="K1463" s="2"/>
      <c r="L1463" s="2"/>
      <c r="M1463" s="2"/>
      <c r="N1463" s="2"/>
      <c r="O1463" s="2"/>
      <c r="P1463" s="2"/>
      <c r="Q1463" s="2"/>
      <c r="R1463" s="2"/>
      <c r="S1463" s="2"/>
      <c r="T1463" s="2"/>
      <c r="U1463" s="2"/>
      <c r="V1463" s="2"/>
      <c r="W1463" s="2"/>
      <c r="X1463" s="2"/>
      <c r="Y1463" s="2"/>
      <c r="Z1463" s="2"/>
    </row>
    <row r="1464" spans="1:26" ht="13" x14ac:dyDescent="0.15">
      <c r="A1464" s="11" t="s">
        <v>4587</v>
      </c>
      <c r="B1464" s="37">
        <v>-7.5586950097634104E-3</v>
      </c>
      <c r="C1464" s="41">
        <v>0.78662490583668598</v>
      </c>
      <c r="D1464" s="41">
        <v>0.84913427451438805</v>
      </c>
      <c r="E1464" s="17" t="s">
        <v>53941</v>
      </c>
      <c r="F1464" s="2"/>
      <c r="G1464" s="2"/>
      <c r="H1464" s="2"/>
      <c r="I1464" s="2"/>
      <c r="J1464" s="2"/>
      <c r="K1464" s="2"/>
      <c r="L1464" s="2"/>
      <c r="M1464" s="2"/>
      <c r="N1464" s="2"/>
      <c r="O1464" s="2"/>
      <c r="P1464" s="2"/>
      <c r="Q1464" s="2"/>
      <c r="R1464" s="2"/>
      <c r="S1464" s="2"/>
      <c r="T1464" s="2"/>
      <c r="U1464" s="2"/>
      <c r="V1464" s="2"/>
      <c r="W1464" s="2"/>
      <c r="X1464" s="2"/>
      <c r="Y1464" s="2"/>
      <c r="Z1464" s="2"/>
    </row>
    <row r="1465" spans="1:26" ht="13" x14ac:dyDescent="0.15">
      <c r="A1465" s="11" t="s">
        <v>4590</v>
      </c>
      <c r="B1465" s="37">
        <v>6.7140357667396594E-2</v>
      </c>
      <c r="C1465" s="41">
        <v>1.6077666106461299E-2</v>
      </c>
      <c r="D1465" s="41">
        <v>3.7450140522021599E-2</v>
      </c>
      <c r="E1465" s="17" t="s">
        <v>53942</v>
      </c>
      <c r="F1465" s="2"/>
      <c r="G1465" s="2"/>
      <c r="H1465" s="2"/>
      <c r="I1465" s="2"/>
      <c r="J1465" s="2"/>
      <c r="K1465" s="2"/>
      <c r="L1465" s="2"/>
      <c r="M1465" s="2"/>
      <c r="N1465" s="2"/>
      <c r="O1465" s="2"/>
      <c r="P1465" s="2"/>
      <c r="Q1465" s="2"/>
      <c r="R1465" s="2"/>
      <c r="S1465" s="2"/>
      <c r="T1465" s="2"/>
      <c r="U1465" s="2"/>
      <c r="V1465" s="2"/>
      <c r="W1465" s="2"/>
      <c r="X1465" s="2"/>
      <c r="Y1465" s="2"/>
      <c r="Z1465" s="2"/>
    </row>
    <row r="1466" spans="1:26" ht="13" x14ac:dyDescent="0.15">
      <c r="A1466" s="11" t="s">
        <v>4593</v>
      </c>
      <c r="B1466" s="37">
        <v>3.8703585710104002E-2</v>
      </c>
      <c r="C1466" s="41">
        <v>0.165572085573614</v>
      </c>
      <c r="D1466" s="41">
        <v>0.26454307555038697</v>
      </c>
      <c r="E1466" s="17" t="s">
        <v>53941</v>
      </c>
      <c r="F1466" s="2"/>
      <c r="G1466" s="2"/>
      <c r="H1466" s="2"/>
      <c r="I1466" s="2"/>
      <c r="J1466" s="2"/>
      <c r="K1466" s="2"/>
      <c r="L1466" s="2"/>
      <c r="M1466" s="2"/>
      <c r="N1466" s="2"/>
      <c r="O1466" s="2"/>
      <c r="P1466" s="2"/>
      <c r="Q1466" s="2"/>
      <c r="R1466" s="2"/>
      <c r="S1466" s="2"/>
      <c r="T1466" s="2"/>
      <c r="U1466" s="2"/>
      <c r="V1466" s="2"/>
      <c r="W1466" s="2"/>
      <c r="X1466" s="2"/>
      <c r="Y1466" s="2"/>
      <c r="Z1466" s="2"/>
    </row>
    <row r="1467" spans="1:26" ht="13" x14ac:dyDescent="0.15">
      <c r="A1467" s="11" t="s">
        <v>4596</v>
      </c>
      <c r="B1467" s="37">
        <v>9.4197589194393597E-2</v>
      </c>
      <c r="C1467" s="41">
        <v>7.2242274313118703E-4</v>
      </c>
      <c r="D1467" s="41">
        <v>2.3837490513988202E-3</v>
      </c>
      <c r="E1467" s="17" t="s">
        <v>53942</v>
      </c>
      <c r="F1467" s="2"/>
      <c r="G1467" s="2"/>
      <c r="H1467" s="2"/>
      <c r="I1467" s="2"/>
      <c r="J1467" s="2"/>
      <c r="K1467" s="2"/>
      <c r="L1467" s="2"/>
      <c r="M1467" s="2"/>
      <c r="N1467" s="2"/>
      <c r="O1467" s="2"/>
      <c r="P1467" s="2"/>
      <c r="Q1467" s="2"/>
      <c r="R1467" s="2"/>
      <c r="S1467" s="2"/>
      <c r="T1467" s="2"/>
      <c r="U1467" s="2"/>
      <c r="V1467" s="2"/>
      <c r="W1467" s="2"/>
      <c r="X1467" s="2"/>
      <c r="Y1467" s="2"/>
      <c r="Z1467" s="2"/>
    </row>
    <row r="1468" spans="1:26" ht="13" x14ac:dyDescent="0.15">
      <c r="A1468" s="11" t="s">
        <v>4599</v>
      </c>
      <c r="B1468" s="37">
        <v>0.106263109719125</v>
      </c>
      <c r="C1468" s="41">
        <v>1.3546488203573001E-4</v>
      </c>
      <c r="D1468" s="41">
        <v>5.3051994597710797E-4</v>
      </c>
      <c r="E1468" s="17" t="s">
        <v>53942</v>
      </c>
      <c r="F1468" s="2"/>
      <c r="G1468" s="2"/>
      <c r="H1468" s="2"/>
      <c r="I1468" s="2"/>
      <c r="J1468" s="2"/>
      <c r="K1468" s="2"/>
      <c r="L1468" s="2"/>
      <c r="M1468" s="2"/>
      <c r="N1468" s="2"/>
      <c r="O1468" s="2"/>
      <c r="P1468" s="2"/>
      <c r="Q1468" s="2"/>
      <c r="R1468" s="2"/>
      <c r="S1468" s="2"/>
      <c r="T1468" s="2"/>
      <c r="U1468" s="2"/>
      <c r="V1468" s="2"/>
      <c r="W1468" s="2"/>
      <c r="X1468" s="2"/>
      <c r="Y1468" s="2"/>
      <c r="Z1468" s="2"/>
    </row>
    <row r="1469" spans="1:26" ht="13" x14ac:dyDescent="0.15">
      <c r="A1469" s="11" t="s">
        <v>4602</v>
      </c>
      <c r="B1469" s="37">
        <v>8.3609345042435806E-2</v>
      </c>
      <c r="C1469" s="41">
        <v>2.7044817362754602E-3</v>
      </c>
      <c r="D1469" s="41">
        <v>7.71533700427161E-3</v>
      </c>
      <c r="E1469" s="17" t="s">
        <v>53942</v>
      </c>
      <c r="F1469" s="2"/>
      <c r="G1469" s="2"/>
      <c r="H1469" s="2"/>
      <c r="I1469" s="2"/>
      <c r="J1469" s="2"/>
      <c r="K1469" s="2"/>
      <c r="L1469" s="2"/>
      <c r="M1469" s="2"/>
      <c r="N1469" s="2"/>
      <c r="O1469" s="2"/>
      <c r="P1469" s="2"/>
      <c r="Q1469" s="2"/>
      <c r="R1469" s="2"/>
      <c r="S1469" s="2"/>
      <c r="T1469" s="2"/>
      <c r="U1469" s="2"/>
      <c r="V1469" s="2"/>
      <c r="W1469" s="2"/>
      <c r="X1469" s="2"/>
      <c r="Y1469" s="2"/>
      <c r="Z1469" s="2"/>
    </row>
    <row r="1470" spans="1:26" ht="13" x14ac:dyDescent="0.15">
      <c r="A1470" s="11" t="s">
        <v>4605</v>
      </c>
      <c r="B1470" s="37">
        <v>-0.17105993187371099</v>
      </c>
      <c r="C1470" s="41">
        <v>6.7627311357141597E-10</v>
      </c>
      <c r="D1470" s="41">
        <v>5.8336081339825097E-9</v>
      </c>
      <c r="E1470" s="17" t="s">
        <v>53942</v>
      </c>
      <c r="F1470" s="2"/>
      <c r="G1470" s="2"/>
      <c r="H1470" s="2"/>
      <c r="I1470" s="2"/>
      <c r="J1470" s="2"/>
      <c r="K1470" s="2"/>
      <c r="L1470" s="2"/>
      <c r="M1470" s="2"/>
      <c r="N1470" s="2"/>
      <c r="O1470" s="2"/>
      <c r="P1470" s="2"/>
      <c r="Q1470" s="2"/>
      <c r="R1470" s="2"/>
      <c r="S1470" s="2"/>
      <c r="T1470" s="2"/>
      <c r="U1470" s="2"/>
      <c r="V1470" s="2"/>
      <c r="W1470" s="2"/>
      <c r="X1470" s="2"/>
      <c r="Y1470" s="2"/>
      <c r="Z1470" s="2"/>
    </row>
    <row r="1471" spans="1:26" ht="13" x14ac:dyDescent="0.15">
      <c r="A1471" s="11" t="s">
        <v>4608</v>
      </c>
      <c r="B1471" s="37">
        <v>7.10485715613388E-2</v>
      </c>
      <c r="C1471" s="41">
        <v>1.08462977407386E-2</v>
      </c>
      <c r="D1471" s="41">
        <v>2.6490196629073499E-2</v>
      </c>
      <c r="E1471" s="17" t="s">
        <v>53942</v>
      </c>
      <c r="F1471" s="2"/>
      <c r="G1471" s="2"/>
      <c r="H1471" s="2"/>
      <c r="I1471" s="2"/>
      <c r="J1471" s="2"/>
      <c r="K1471" s="2"/>
      <c r="L1471" s="2"/>
      <c r="M1471" s="2"/>
      <c r="N1471" s="2"/>
      <c r="O1471" s="2"/>
      <c r="P1471" s="2"/>
      <c r="Q1471" s="2"/>
      <c r="R1471" s="2"/>
      <c r="S1471" s="2"/>
      <c r="T1471" s="2"/>
      <c r="U1471" s="2"/>
      <c r="V1471" s="2"/>
      <c r="W1471" s="2"/>
      <c r="X1471" s="2"/>
      <c r="Y1471" s="2"/>
      <c r="Z1471" s="2"/>
    </row>
    <row r="1472" spans="1:26" ht="13" x14ac:dyDescent="0.15">
      <c r="A1472" s="11" t="s">
        <v>4611</v>
      </c>
      <c r="B1472" s="37">
        <v>6.2066002547657401E-2</v>
      </c>
      <c r="C1472" s="41">
        <v>2.60910726990266E-2</v>
      </c>
      <c r="D1472" s="41">
        <v>5.6559842159634902E-2</v>
      </c>
      <c r="E1472" s="17" t="s">
        <v>53943</v>
      </c>
      <c r="F1472" s="2"/>
      <c r="G1472" s="2"/>
      <c r="H1472" s="2"/>
      <c r="I1472" s="2"/>
      <c r="J1472" s="2"/>
      <c r="K1472" s="2"/>
      <c r="L1472" s="2"/>
      <c r="M1472" s="2"/>
      <c r="N1472" s="2"/>
      <c r="O1472" s="2"/>
      <c r="P1472" s="2"/>
      <c r="Q1472" s="2"/>
      <c r="R1472" s="2"/>
      <c r="S1472" s="2"/>
      <c r="T1472" s="2"/>
      <c r="U1472" s="2"/>
      <c r="V1472" s="2"/>
      <c r="W1472" s="2"/>
      <c r="X1472" s="2"/>
      <c r="Y1472" s="2"/>
      <c r="Z1472" s="2"/>
    </row>
    <row r="1473" spans="1:26" ht="13" x14ac:dyDescent="0.15">
      <c r="A1473" s="11" t="s">
        <v>4614</v>
      </c>
      <c r="B1473" s="37">
        <v>-4.7289713974833399E-2</v>
      </c>
      <c r="C1473" s="41">
        <v>9.0172634200304497E-2</v>
      </c>
      <c r="D1473" s="41">
        <v>0.16149540036429699</v>
      </c>
      <c r="E1473" s="17" t="s">
        <v>53941</v>
      </c>
      <c r="F1473" s="2"/>
      <c r="G1473" s="2"/>
      <c r="H1473" s="2"/>
      <c r="I1473" s="2"/>
      <c r="J1473" s="2"/>
      <c r="K1473" s="2"/>
      <c r="L1473" s="2"/>
      <c r="M1473" s="2"/>
      <c r="N1473" s="2"/>
      <c r="O1473" s="2"/>
      <c r="P1473" s="2"/>
      <c r="Q1473" s="2"/>
      <c r="R1473" s="2"/>
      <c r="S1473" s="2"/>
      <c r="T1473" s="2"/>
      <c r="U1473" s="2"/>
      <c r="V1473" s="2"/>
      <c r="W1473" s="2"/>
      <c r="X1473" s="2"/>
      <c r="Y1473" s="2"/>
      <c r="Z1473" s="2"/>
    </row>
    <row r="1474" spans="1:26" ht="13" x14ac:dyDescent="0.15">
      <c r="A1474" s="11" t="s">
        <v>4617</v>
      </c>
      <c r="B1474" s="37">
        <v>0.13486178171972599</v>
      </c>
      <c r="C1474" s="41">
        <v>1.2231377834187E-6</v>
      </c>
      <c r="D1474" s="41">
        <v>6.93111410603933E-6</v>
      </c>
      <c r="E1474" s="17" t="s">
        <v>53942</v>
      </c>
      <c r="F1474" s="2"/>
      <c r="G1474" s="2"/>
      <c r="H1474" s="2"/>
      <c r="I1474" s="2"/>
      <c r="J1474" s="2"/>
      <c r="K1474" s="2"/>
      <c r="L1474" s="2"/>
      <c r="M1474" s="2"/>
      <c r="N1474" s="2"/>
      <c r="O1474" s="2"/>
      <c r="P1474" s="2"/>
      <c r="Q1474" s="2"/>
      <c r="R1474" s="2"/>
      <c r="S1474" s="2"/>
      <c r="T1474" s="2"/>
      <c r="U1474" s="2"/>
      <c r="V1474" s="2"/>
      <c r="W1474" s="2"/>
      <c r="X1474" s="2"/>
      <c r="Y1474" s="2"/>
      <c r="Z1474" s="2"/>
    </row>
    <row r="1475" spans="1:26" ht="13" x14ac:dyDescent="0.15">
      <c r="A1475" s="11" t="s">
        <v>4620</v>
      </c>
      <c r="B1475" s="37">
        <v>0.18274498650523099</v>
      </c>
      <c r="C1475" s="41">
        <v>4.10826506681136E-11</v>
      </c>
      <c r="D1475" s="41">
        <v>4.0760158871060101E-10</v>
      </c>
      <c r="E1475" s="17" t="s">
        <v>53942</v>
      </c>
      <c r="F1475" s="2"/>
      <c r="G1475" s="2"/>
      <c r="H1475" s="2"/>
      <c r="I1475" s="2"/>
      <c r="J1475" s="2"/>
      <c r="K1475" s="2"/>
      <c r="L1475" s="2"/>
      <c r="M1475" s="2"/>
      <c r="N1475" s="2"/>
      <c r="O1475" s="2"/>
      <c r="P1475" s="2"/>
      <c r="Q1475" s="2"/>
      <c r="R1475" s="2"/>
      <c r="S1475" s="2"/>
      <c r="T1475" s="2"/>
      <c r="U1475" s="2"/>
      <c r="V1475" s="2"/>
      <c r="W1475" s="2"/>
      <c r="X1475" s="2"/>
      <c r="Y1475" s="2"/>
      <c r="Z1475" s="2"/>
    </row>
    <row r="1476" spans="1:26" ht="13" x14ac:dyDescent="0.15">
      <c r="A1476" s="11" t="s">
        <v>4623</v>
      </c>
      <c r="B1476" s="37">
        <v>6.8951347309508804E-2</v>
      </c>
      <c r="C1476" s="41">
        <v>1.3427344615427E-2</v>
      </c>
      <c r="D1476" s="41">
        <v>3.1916018640266802E-2</v>
      </c>
      <c r="E1476" s="17" t="s">
        <v>53942</v>
      </c>
      <c r="F1476" s="2"/>
      <c r="G1476" s="2"/>
      <c r="H1476" s="2"/>
      <c r="I1476" s="2"/>
      <c r="J1476" s="2"/>
      <c r="K1476" s="2"/>
      <c r="L1476" s="2"/>
      <c r="M1476" s="2"/>
      <c r="N1476" s="2"/>
      <c r="O1476" s="2"/>
      <c r="P1476" s="2"/>
      <c r="Q1476" s="2"/>
      <c r="R1476" s="2"/>
      <c r="S1476" s="2"/>
      <c r="T1476" s="2"/>
      <c r="U1476" s="2"/>
      <c r="V1476" s="2"/>
      <c r="W1476" s="2"/>
      <c r="X1476" s="2"/>
      <c r="Y1476" s="2"/>
      <c r="Z1476" s="2"/>
    </row>
    <row r="1477" spans="1:26" ht="13" x14ac:dyDescent="0.15">
      <c r="A1477" s="11" t="s">
        <v>4626</v>
      </c>
      <c r="B1477" s="37">
        <v>-1.6150354421863002E-2</v>
      </c>
      <c r="C1477" s="41">
        <v>0.56298438413267005</v>
      </c>
      <c r="D1477" s="41">
        <v>0.67691546236893696</v>
      </c>
      <c r="E1477" s="17" t="s">
        <v>53941</v>
      </c>
      <c r="F1477" s="2"/>
      <c r="G1477" s="2"/>
      <c r="H1477" s="2"/>
      <c r="I1477" s="2"/>
      <c r="J1477" s="2"/>
      <c r="K1477" s="2"/>
      <c r="L1477" s="2"/>
      <c r="M1477" s="2"/>
      <c r="N1477" s="2"/>
      <c r="O1477" s="2"/>
      <c r="P1477" s="2"/>
      <c r="Q1477" s="2"/>
      <c r="R1477" s="2"/>
      <c r="S1477" s="2"/>
      <c r="T1477" s="2"/>
      <c r="U1477" s="2"/>
      <c r="V1477" s="2"/>
      <c r="W1477" s="2"/>
      <c r="X1477" s="2"/>
      <c r="Y1477" s="2"/>
      <c r="Z1477" s="2"/>
    </row>
    <row r="1478" spans="1:26" ht="13" x14ac:dyDescent="0.15">
      <c r="A1478" s="11" t="s">
        <v>4629</v>
      </c>
      <c r="B1478" s="37">
        <v>-8.6478361992910601E-3</v>
      </c>
      <c r="C1478" s="41">
        <v>0.75678743592053499</v>
      </c>
      <c r="D1478" s="41">
        <v>0.82955798318411</v>
      </c>
      <c r="E1478" s="17" t="s">
        <v>53941</v>
      </c>
      <c r="F1478" s="2"/>
      <c r="G1478" s="2"/>
      <c r="H1478" s="2"/>
      <c r="I1478" s="2"/>
      <c r="J1478" s="2"/>
      <c r="K1478" s="2"/>
      <c r="L1478" s="2"/>
      <c r="M1478" s="2"/>
      <c r="N1478" s="2"/>
      <c r="O1478" s="2"/>
      <c r="P1478" s="2"/>
      <c r="Q1478" s="2"/>
      <c r="R1478" s="2"/>
      <c r="S1478" s="2"/>
      <c r="T1478" s="2"/>
      <c r="U1478" s="2"/>
      <c r="V1478" s="2"/>
      <c r="W1478" s="2"/>
      <c r="X1478" s="2"/>
      <c r="Y1478" s="2"/>
      <c r="Z1478" s="2"/>
    </row>
    <row r="1479" spans="1:26" ht="13" x14ac:dyDescent="0.15">
      <c r="A1479" s="11" t="s">
        <v>4632</v>
      </c>
      <c r="B1479" s="37">
        <v>-3.0192200258993201E-2</v>
      </c>
      <c r="C1479" s="41">
        <v>0.27947923411910303</v>
      </c>
      <c r="D1479" s="41">
        <v>0.40061446429202802</v>
      </c>
      <c r="E1479" s="17" t="s">
        <v>53941</v>
      </c>
      <c r="F1479" s="2"/>
      <c r="G1479" s="2"/>
      <c r="H1479" s="2"/>
      <c r="I1479" s="2"/>
      <c r="J1479" s="2"/>
      <c r="K1479" s="2"/>
      <c r="L1479" s="2"/>
      <c r="M1479" s="2"/>
      <c r="N1479" s="2"/>
      <c r="O1479" s="2"/>
      <c r="P1479" s="2"/>
      <c r="Q1479" s="2"/>
      <c r="R1479" s="2"/>
      <c r="S1479" s="2"/>
      <c r="T1479" s="2"/>
      <c r="U1479" s="2"/>
      <c r="V1479" s="2"/>
      <c r="W1479" s="2"/>
      <c r="X1479" s="2"/>
      <c r="Y1479" s="2"/>
      <c r="Z1479" s="2"/>
    </row>
    <row r="1480" spans="1:26" ht="13" x14ac:dyDescent="0.15">
      <c r="A1480" s="11" t="s">
        <v>4635</v>
      </c>
      <c r="B1480" s="37">
        <v>5.1429472419080101E-2</v>
      </c>
      <c r="C1480" s="41">
        <v>6.5327183146393297E-2</v>
      </c>
      <c r="D1480" s="41">
        <v>0.124202826295987</v>
      </c>
      <c r="E1480" s="17" t="s">
        <v>53941</v>
      </c>
      <c r="F1480" s="2"/>
      <c r="G1480" s="2"/>
      <c r="H1480" s="2"/>
      <c r="I1480" s="2"/>
      <c r="J1480" s="2"/>
      <c r="K1480" s="2"/>
      <c r="L1480" s="2"/>
      <c r="M1480" s="2"/>
      <c r="N1480" s="2"/>
      <c r="O1480" s="2"/>
      <c r="P1480" s="2"/>
      <c r="Q1480" s="2"/>
      <c r="R1480" s="2"/>
      <c r="S1480" s="2"/>
      <c r="T1480" s="2"/>
      <c r="U1480" s="2"/>
      <c r="V1480" s="2"/>
      <c r="W1480" s="2"/>
      <c r="X1480" s="2"/>
      <c r="Y1480" s="2"/>
      <c r="Z1480" s="2"/>
    </row>
    <row r="1481" spans="1:26" ht="13" x14ac:dyDescent="0.15">
      <c r="A1481" s="11" t="s">
        <v>4637</v>
      </c>
      <c r="B1481" s="37">
        <v>-1.9116108535642599E-2</v>
      </c>
      <c r="C1481" s="41">
        <v>0.493565541091111</v>
      </c>
      <c r="D1481" s="41">
        <v>0.61658574471502303</v>
      </c>
      <c r="E1481" s="17" t="s">
        <v>53941</v>
      </c>
      <c r="F1481" s="2"/>
      <c r="G1481" s="2"/>
      <c r="H1481" s="2"/>
      <c r="I1481" s="2"/>
      <c r="J1481" s="2"/>
      <c r="K1481" s="2"/>
      <c r="L1481" s="2"/>
      <c r="M1481" s="2"/>
      <c r="N1481" s="2"/>
      <c r="O1481" s="2"/>
      <c r="P1481" s="2"/>
      <c r="Q1481" s="2"/>
      <c r="R1481" s="2"/>
      <c r="S1481" s="2"/>
      <c r="T1481" s="2"/>
      <c r="U1481" s="2"/>
      <c r="V1481" s="2"/>
      <c r="W1481" s="2"/>
      <c r="X1481" s="2"/>
      <c r="Y1481" s="2"/>
      <c r="Z1481" s="2"/>
    </row>
    <row r="1482" spans="1:26" ht="13" x14ac:dyDescent="0.15">
      <c r="A1482" s="11" t="s">
        <v>4640</v>
      </c>
      <c r="B1482" s="37">
        <v>-3.9870018860895702E-2</v>
      </c>
      <c r="C1482" s="41">
        <v>0.15317863324311101</v>
      </c>
      <c r="D1482" s="41">
        <v>0.24826359903556899</v>
      </c>
      <c r="E1482" s="17" t="s">
        <v>53941</v>
      </c>
      <c r="F1482" s="2"/>
      <c r="G1482" s="2"/>
      <c r="H1482" s="2"/>
      <c r="I1482" s="2"/>
      <c r="J1482" s="2"/>
      <c r="K1482" s="2"/>
      <c r="L1482" s="2"/>
      <c r="M1482" s="2"/>
      <c r="N1482" s="2"/>
      <c r="O1482" s="2"/>
      <c r="P1482" s="2"/>
      <c r="Q1482" s="2"/>
      <c r="R1482" s="2"/>
      <c r="S1482" s="2"/>
      <c r="T1482" s="2"/>
      <c r="U1482" s="2"/>
      <c r="V1482" s="2"/>
      <c r="W1482" s="2"/>
      <c r="X1482" s="2"/>
      <c r="Y1482" s="2"/>
      <c r="Z1482" s="2"/>
    </row>
    <row r="1483" spans="1:26" ht="13" x14ac:dyDescent="0.15">
      <c r="A1483" s="11" t="s">
        <v>4643</v>
      </c>
      <c r="B1483" s="37">
        <v>9.5714794449344498E-2</v>
      </c>
      <c r="C1483" s="41">
        <v>5.9117863944817804E-4</v>
      </c>
      <c r="D1483" s="41">
        <v>1.9913746290566E-3</v>
      </c>
      <c r="E1483" s="17" t="s">
        <v>53942</v>
      </c>
      <c r="F1483" s="2"/>
      <c r="G1483" s="2"/>
      <c r="H1483" s="2"/>
      <c r="I1483" s="2"/>
      <c r="J1483" s="2"/>
      <c r="K1483" s="2"/>
      <c r="L1483" s="2"/>
      <c r="M1483" s="2"/>
      <c r="N1483" s="2"/>
      <c r="O1483" s="2"/>
      <c r="P1483" s="2"/>
      <c r="Q1483" s="2"/>
      <c r="R1483" s="2"/>
      <c r="S1483" s="2"/>
      <c r="T1483" s="2"/>
      <c r="U1483" s="2"/>
      <c r="V1483" s="2"/>
      <c r="W1483" s="2"/>
      <c r="X1483" s="2"/>
      <c r="Y1483" s="2"/>
      <c r="Z1483" s="2"/>
    </row>
    <row r="1484" spans="1:26" ht="13" x14ac:dyDescent="0.15">
      <c r="A1484" s="11" t="s">
        <v>4646</v>
      </c>
      <c r="B1484" s="37">
        <v>4.7752918276750302E-2</v>
      </c>
      <c r="C1484" s="41">
        <v>8.7061878983391003E-2</v>
      </c>
      <c r="D1484" s="41">
        <v>0.15749152595190799</v>
      </c>
      <c r="E1484" s="17" t="s">
        <v>53941</v>
      </c>
      <c r="F1484" s="2"/>
      <c r="G1484" s="2"/>
      <c r="H1484" s="2"/>
      <c r="I1484" s="2"/>
      <c r="J1484" s="2"/>
      <c r="K1484" s="2"/>
      <c r="L1484" s="2"/>
      <c r="M1484" s="2"/>
      <c r="N1484" s="2"/>
      <c r="O1484" s="2"/>
      <c r="P1484" s="2"/>
      <c r="Q1484" s="2"/>
      <c r="R1484" s="2"/>
      <c r="S1484" s="2"/>
      <c r="T1484" s="2"/>
      <c r="U1484" s="2"/>
      <c r="V1484" s="2"/>
      <c r="W1484" s="2"/>
      <c r="X1484" s="2"/>
      <c r="Y1484" s="2"/>
      <c r="Z1484" s="2"/>
    </row>
    <row r="1485" spans="1:26" ht="13" x14ac:dyDescent="0.15">
      <c r="A1485" s="11" t="s">
        <v>4649</v>
      </c>
      <c r="B1485" s="37">
        <v>0.14057593295865001</v>
      </c>
      <c r="C1485" s="41">
        <v>4.2046809760511598E-7</v>
      </c>
      <c r="D1485" s="41">
        <v>2.5306433949028402E-6</v>
      </c>
      <c r="E1485" s="17" t="s">
        <v>53942</v>
      </c>
      <c r="F1485" s="2"/>
      <c r="G1485" s="2"/>
      <c r="H1485" s="2"/>
      <c r="I1485" s="2"/>
      <c r="J1485" s="2"/>
      <c r="K1485" s="2"/>
      <c r="L1485" s="2"/>
      <c r="M1485" s="2"/>
      <c r="N1485" s="2"/>
      <c r="O1485" s="2"/>
      <c r="P1485" s="2"/>
      <c r="Q1485" s="2"/>
      <c r="R1485" s="2"/>
      <c r="S1485" s="2"/>
      <c r="T1485" s="2"/>
      <c r="U1485" s="2"/>
      <c r="V1485" s="2"/>
      <c r="W1485" s="2"/>
      <c r="X1485" s="2"/>
      <c r="Y1485" s="2"/>
      <c r="Z1485" s="2"/>
    </row>
    <row r="1486" spans="1:26" ht="13" x14ac:dyDescent="0.15">
      <c r="A1486" s="11" t="s">
        <v>4651</v>
      </c>
      <c r="B1486" s="37">
        <v>1.23247812974039E-2</v>
      </c>
      <c r="C1486" s="41">
        <v>0.65892926090620296</v>
      </c>
      <c r="D1486" s="41">
        <v>0.75532624663025705</v>
      </c>
      <c r="E1486" s="17" t="s">
        <v>53941</v>
      </c>
      <c r="F1486" s="2"/>
      <c r="G1486" s="2"/>
      <c r="H1486" s="2"/>
      <c r="I1486" s="2"/>
      <c r="J1486" s="2"/>
      <c r="K1486" s="2"/>
      <c r="L1486" s="2"/>
      <c r="M1486" s="2"/>
      <c r="N1486" s="2"/>
      <c r="O1486" s="2"/>
      <c r="P1486" s="2"/>
      <c r="Q1486" s="2"/>
      <c r="R1486" s="2"/>
      <c r="S1486" s="2"/>
      <c r="T1486" s="2"/>
      <c r="U1486" s="2"/>
      <c r="V1486" s="2"/>
      <c r="W1486" s="2"/>
      <c r="X1486" s="2"/>
      <c r="Y1486" s="2"/>
      <c r="Z1486" s="2"/>
    </row>
    <row r="1487" spans="1:26" ht="13" x14ac:dyDescent="0.15">
      <c r="A1487" s="11" t="s">
        <v>4654</v>
      </c>
      <c r="B1487" s="37">
        <v>1.01887322074437E-2</v>
      </c>
      <c r="C1487" s="41">
        <v>0.71519467208905496</v>
      </c>
      <c r="D1487" s="41">
        <v>0.80163653697201498</v>
      </c>
      <c r="E1487" s="17" t="s">
        <v>53941</v>
      </c>
      <c r="F1487" s="2"/>
      <c r="G1487" s="2"/>
      <c r="H1487" s="2"/>
      <c r="I1487" s="2"/>
      <c r="J1487" s="2"/>
      <c r="K1487" s="2"/>
      <c r="L1487" s="2"/>
      <c r="M1487" s="2"/>
      <c r="N1487" s="2"/>
      <c r="O1487" s="2"/>
      <c r="P1487" s="2"/>
      <c r="Q1487" s="2"/>
      <c r="R1487" s="2"/>
      <c r="S1487" s="2"/>
      <c r="T1487" s="2"/>
      <c r="U1487" s="2"/>
      <c r="V1487" s="2"/>
      <c r="W1487" s="2"/>
      <c r="X1487" s="2"/>
      <c r="Y1487" s="2"/>
      <c r="Z1487" s="2"/>
    </row>
    <row r="1488" spans="1:26" ht="13" x14ac:dyDescent="0.15">
      <c r="A1488" s="11" t="s">
        <v>4657</v>
      </c>
      <c r="B1488" s="37">
        <v>0.105316152171223</v>
      </c>
      <c r="C1488" s="41">
        <v>1.55507574334526E-4</v>
      </c>
      <c r="D1488" s="41">
        <v>6.0194476510049195E-4</v>
      </c>
      <c r="E1488" s="17" t="s">
        <v>53942</v>
      </c>
      <c r="F1488" s="2"/>
      <c r="G1488" s="2"/>
      <c r="H1488" s="2"/>
      <c r="I1488" s="2"/>
      <c r="J1488" s="2"/>
      <c r="K1488" s="2"/>
      <c r="L1488" s="2"/>
      <c r="M1488" s="2"/>
      <c r="N1488" s="2"/>
      <c r="O1488" s="2"/>
      <c r="P1488" s="2"/>
      <c r="Q1488" s="2"/>
      <c r="R1488" s="2"/>
      <c r="S1488" s="2"/>
      <c r="T1488" s="2"/>
      <c r="U1488" s="2"/>
      <c r="V1488" s="2"/>
      <c r="W1488" s="2"/>
      <c r="X1488" s="2"/>
      <c r="Y1488" s="2"/>
      <c r="Z1488" s="2"/>
    </row>
    <row r="1489" spans="1:26" ht="13" x14ac:dyDescent="0.15">
      <c r="A1489" s="11" t="s">
        <v>4660</v>
      </c>
      <c r="B1489" s="37">
        <v>4.7698163156271602E-2</v>
      </c>
      <c r="C1489" s="41">
        <v>8.7425028586185394E-2</v>
      </c>
      <c r="D1489" s="41">
        <v>0.15775577783987599</v>
      </c>
      <c r="E1489" s="17" t="s">
        <v>53941</v>
      </c>
      <c r="F1489" s="2"/>
      <c r="G1489" s="2"/>
      <c r="H1489" s="2"/>
      <c r="I1489" s="2"/>
      <c r="J1489" s="2"/>
      <c r="K1489" s="2"/>
      <c r="L1489" s="2"/>
      <c r="M1489" s="2"/>
      <c r="N1489" s="2"/>
      <c r="O1489" s="2"/>
      <c r="P1489" s="2"/>
      <c r="Q1489" s="2"/>
      <c r="R1489" s="2"/>
      <c r="S1489" s="2"/>
      <c r="T1489" s="2"/>
      <c r="U1489" s="2"/>
      <c r="V1489" s="2"/>
      <c r="W1489" s="2"/>
      <c r="X1489" s="2"/>
      <c r="Y1489" s="2"/>
      <c r="Z1489" s="2"/>
    </row>
    <row r="1490" spans="1:26" ht="13" x14ac:dyDescent="0.15">
      <c r="A1490" s="11" t="s">
        <v>4663</v>
      </c>
      <c r="B1490" s="37">
        <v>0.105338661553528</v>
      </c>
      <c r="C1490" s="41">
        <v>1.5500040117645301E-4</v>
      </c>
      <c r="D1490" s="41">
        <v>6.0078155495993304E-4</v>
      </c>
      <c r="E1490" s="17" t="s">
        <v>53942</v>
      </c>
      <c r="F1490" s="2"/>
      <c r="G1490" s="2"/>
      <c r="H1490" s="2"/>
      <c r="I1490" s="2"/>
      <c r="J1490" s="2"/>
      <c r="K1490" s="2"/>
      <c r="L1490" s="2"/>
      <c r="M1490" s="2"/>
      <c r="N1490" s="2"/>
      <c r="O1490" s="2"/>
      <c r="P1490" s="2"/>
      <c r="Q1490" s="2"/>
      <c r="R1490" s="2"/>
      <c r="S1490" s="2"/>
      <c r="T1490" s="2"/>
      <c r="U1490" s="2"/>
      <c r="V1490" s="2"/>
      <c r="W1490" s="2"/>
      <c r="X1490" s="2"/>
      <c r="Y1490" s="2"/>
      <c r="Z1490" s="2"/>
    </row>
    <row r="1491" spans="1:26" ht="13" x14ac:dyDescent="0.15">
      <c r="A1491" s="11" t="s">
        <v>4666</v>
      </c>
      <c r="B1491" s="37">
        <v>-2.2754254829103301E-2</v>
      </c>
      <c r="C1491" s="41">
        <v>0.41508311352252503</v>
      </c>
      <c r="D1491" s="41">
        <v>0.54085459928730695</v>
      </c>
      <c r="E1491" s="17" t="s">
        <v>53941</v>
      </c>
      <c r="F1491" s="2"/>
      <c r="G1491" s="2"/>
      <c r="H1491" s="2"/>
      <c r="I1491" s="2"/>
      <c r="J1491" s="2"/>
      <c r="K1491" s="2"/>
      <c r="L1491" s="2"/>
      <c r="M1491" s="2"/>
      <c r="N1491" s="2"/>
      <c r="O1491" s="2"/>
      <c r="P1491" s="2"/>
      <c r="Q1491" s="2"/>
      <c r="R1491" s="2"/>
      <c r="S1491" s="2"/>
      <c r="T1491" s="2"/>
      <c r="U1491" s="2"/>
      <c r="V1491" s="2"/>
      <c r="W1491" s="2"/>
      <c r="X1491" s="2"/>
      <c r="Y1491" s="2"/>
      <c r="Z1491" s="2"/>
    </row>
    <row r="1492" spans="1:26" ht="13" x14ac:dyDescent="0.15">
      <c r="A1492" s="11" t="s">
        <v>4669</v>
      </c>
      <c r="B1492" s="37">
        <v>9.7213428142033598E-2</v>
      </c>
      <c r="C1492" s="41">
        <v>4.8360568791388998E-4</v>
      </c>
      <c r="D1492" s="41">
        <v>1.65978953337152E-3</v>
      </c>
      <c r="E1492" s="17" t="s">
        <v>53942</v>
      </c>
      <c r="F1492" s="2"/>
      <c r="G1492" s="2"/>
      <c r="H1492" s="2"/>
      <c r="I1492" s="2"/>
      <c r="J1492" s="2"/>
      <c r="K1492" s="2"/>
      <c r="L1492" s="2"/>
      <c r="M1492" s="2"/>
      <c r="N1492" s="2"/>
      <c r="O1492" s="2"/>
      <c r="P1492" s="2"/>
      <c r="Q1492" s="2"/>
      <c r="R1492" s="2"/>
      <c r="S1492" s="2"/>
      <c r="T1492" s="2"/>
      <c r="U1492" s="2"/>
      <c r="V1492" s="2"/>
      <c r="W1492" s="2"/>
      <c r="X1492" s="2"/>
      <c r="Y1492" s="2"/>
      <c r="Z1492" s="2"/>
    </row>
    <row r="1493" spans="1:26" ht="13" x14ac:dyDescent="0.15">
      <c r="A1493" s="11" t="s">
        <v>4672</v>
      </c>
      <c r="B1493" s="37">
        <v>-3.7596924667519301E-2</v>
      </c>
      <c r="C1493" s="41">
        <v>0.17801319571596699</v>
      </c>
      <c r="D1493" s="41">
        <v>0.27911777774882301</v>
      </c>
      <c r="E1493" s="17" t="s">
        <v>53941</v>
      </c>
      <c r="F1493" s="2"/>
      <c r="G1493" s="2"/>
      <c r="H1493" s="2"/>
      <c r="I1493" s="2"/>
      <c r="J1493" s="2"/>
      <c r="K1493" s="2"/>
      <c r="L1493" s="2"/>
      <c r="M1493" s="2"/>
      <c r="N1493" s="2"/>
      <c r="O1493" s="2"/>
      <c r="P1493" s="2"/>
      <c r="Q1493" s="2"/>
      <c r="R1493" s="2"/>
      <c r="S1493" s="2"/>
      <c r="T1493" s="2"/>
      <c r="U1493" s="2"/>
      <c r="V1493" s="2"/>
      <c r="W1493" s="2"/>
      <c r="X1493" s="2"/>
      <c r="Y1493" s="2"/>
      <c r="Z1493" s="2"/>
    </row>
    <row r="1494" spans="1:26" ht="13" x14ac:dyDescent="0.15">
      <c r="A1494" s="11" t="s">
        <v>4674</v>
      </c>
      <c r="B1494" s="37">
        <v>-2.5669704319039598E-2</v>
      </c>
      <c r="C1494" s="41">
        <v>0.35786797352022698</v>
      </c>
      <c r="D1494" s="41">
        <v>0.48681431868193797</v>
      </c>
      <c r="E1494" s="17" t="s">
        <v>53941</v>
      </c>
      <c r="F1494" s="2"/>
      <c r="G1494" s="2"/>
      <c r="H1494" s="2"/>
      <c r="I1494" s="2"/>
      <c r="J1494" s="2"/>
      <c r="K1494" s="2"/>
      <c r="L1494" s="2"/>
      <c r="M1494" s="2"/>
      <c r="N1494" s="2"/>
      <c r="O1494" s="2"/>
      <c r="P1494" s="2"/>
      <c r="Q1494" s="2"/>
      <c r="R1494" s="2"/>
      <c r="S1494" s="2"/>
      <c r="T1494" s="2"/>
      <c r="U1494" s="2"/>
      <c r="V1494" s="2"/>
      <c r="W1494" s="2"/>
      <c r="X1494" s="2"/>
      <c r="Y1494" s="2"/>
      <c r="Z1494" s="2"/>
    </row>
    <row r="1495" spans="1:26" ht="13" x14ac:dyDescent="0.15">
      <c r="A1495" s="11" t="s">
        <v>4677</v>
      </c>
      <c r="B1495" s="37">
        <v>9.5315158037152806E-2</v>
      </c>
      <c r="C1495" s="41">
        <v>6.23410951719643E-4</v>
      </c>
      <c r="D1495" s="41">
        <v>2.08785211595507E-3</v>
      </c>
      <c r="E1495" s="17" t="s">
        <v>53942</v>
      </c>
      <c r="F1495" s="2"/>
      <c r="G1495" s="2"/>
      <c r="H1495" s="2"/>
      <c r="I1495" s="2"/>
      <c r="J1495" s="2"/>
      <c r="K1495" s="2"/>
      <c r="L1495" s="2"/>
      <c r="M1495" s="2"/>
      <c r="N1495" s="2"/>
      <c r="O1495" s="2"/>
      <c r="P1495" s="2"/>
      <c r="Q1495" s="2"/>
      <c r="R1495" s="2"/>
      <c r="S1495" s="2"/>
      <c r="T1495" s="2"/>
      <c r="U1495" s="2"/>
      <c r="V1495" s="2"/>
      <c r="W1495" s="2"/>
      <c r="X1495" s="2"/>
      <c r="Y1495" s="2"/>
      <c r="Z1495" s="2"/>
    </row>
    <row r="1496" spans="1:26" ht="13" x14ac:dyDescent="0.15">
      <c r="A1496" s="11" t="s">
        <v>4680</v>
      </c>
      <c r="B1496" s="37">
        <v>-3.4066315979184102E-2</v>
      </c>
      <c r="C1496" s="41">
        <v>0.22233697332527599</v>
      </c>
      <c r="D1496" s="41">
        <v>0.332531820019491</v>
      </c>
      <c r="E1496" s="17" t="s">
        <v>53941</v>
      </c>
      <c r="F1496" s="2"/>
      <c r="G1496" s="2"/>
      <c r="H1496" s="2"/>
      <c r="I1496" s="2"/>
      <c r="J1496" s="2"/>
      <c r="K1496" s="2"/>
      <c r="L1496" s="2"/>
      <c r="M1496" s="2"/>
      <c r="N1496" s="2"/>
      <c r="O1496" s="2"/>
      <c r="P1496" s="2"/>
      <c r="Q1496" s="2"/>
      <c r="R1496" s="2"/>
      <c r="S1496" s="2"/>
      <c r="T1496" s="2"/>
      <c r="U1496" s="2"/>
      <c r="V1496" s="2"/>
      <c r="W1496" s="2"/>
      <c r="X1496" s="2"/>
      <c r="Y1496" s="2"/>
      <c r="Z1496" s="2"/>
    </row>
    <row r="1497" spans="1:26" ht="13" x14ac:dyDescent="0.15">
      <c r="A1497" s="11" t="s">
        <v>4683</v>
      </c>
      <c r="B1497" s="37">
        <v>-2.75187249916379E-3</v>
      </c>
      <c r="C1497" s="41">
        <v>0.92149535374746405</v>
      </c>
      <c r="D1497" s="41">
        <v>0.94925123789648402</v>
      </c>
      <c r="E1497" s="17" t="s">
        <v>53941</v>
      </c>
      <c r="F1497" s="2"/>
      <c r="G1497" s="2"/>
      <c r="H1497" s="2"/>
      <c r="I1497" s="2"/>
      <c r="J1497" s="2"/>
      <c r="K1497" s="2"/>
      <c r="L1497" s="2"/>
      <c r="M1497" s="2"/>
      <c r="N1497" s="2"/>
      <c r="O1497" s="2"/>
      <c r="P1497" s="2"/>
      <c r="Q1497" s="2"/>
      <c r="R1497" s="2"/>
      <c r="S1497" s="2"/>
      <c r="T1497" s="2"/>
      <c r="U1497" s="2"/>
      <c r="V1497" s="2"/>
      <c r="W1497" s="2"/>
      <c r="X1497" s="2"/>
      <c r="Y1497" s="2"/>
      <c r="Z1497" s="2"/>
    </row>
    <row r="1498" spans="1:26" ht="13" x14ac:dyDescent="0.15">
      <c r="A1498" s="11" t="s">
        <v>4686</v>
      </c>
      <c r="B1498" s="37">
        <v>0.143533020637894</v>
      </c>
      <c r="C1498" s="41">
        <v>2.3790458642211799E-7</v>
      </c>
      <c r="D1498" s="41">
        <v>1.49700123774986E-6</v>
      </c>
      <c r="E1498" s="17" t="s">
        <v>53942</v>
      </c>
      <c r="F1498" s="2"/>
      <c r="G1498" s="2"/>
      <c r="H1498" s="2"/>
      <c r="I1498" s="2"/>
      <c r="J1498" s="2"/>
      <c r="K1498" s="2"/>
      <c r="L1498" s="2"/>
      <c r="M1498" s="2"/>
      <c r="N1498" s="2"/>
      <c r="O1498" s="2"/>
      <c r="P1498" s="2"/>
      <c r="Q1498" s="2"/>
      <c r="R1498" s="2"/>
      <c r="S1498" s="2"/>
      <c r="T1498" s="2"/>
      <c r="U1498" s="2"/>
      <c r="V1498" s="2"/>
      <c r="W1498" s="2"/>
      <c r="X1498" s="2"/>
      <c r="Y1498" s="2"/>
      <c r="Z1498" s="2"/>
    </row>
    <row r="1499" spans="1:26" ht="13" x14ac:dyDescent="0.15">
      <c r="A1499" s="11" t="s">
        <v>4689</v>
      </c>
      <c r="B1499" s="37">
        <v>3.6580380939303797E-2</v>
      </c>
      <c r="C1499" s="41">
        <v>0.19004176356167601</v>
      </c>
      <c r="D1499" s="41">
        <v>0.29511293091548801</v>
      </c>
      <c r="E1499" s="17" t="s">
        <v>53941</v>
      </c>
      <c r="F1499" s="2"/>
      <c r="G1499" s="2"/>
      <c r="H1499" s="2"/>
      <c r="I1499" s="2"/>
      <c r="J1499" s="2"/>
      <c r="K1499" s="2"/>
      <c r="L1499" s="2"/>
      <c r="M1499" s="2"/>
      <c r="N1499" s="2"/>
      <c r="O1499" s="2"/>
      <c r="P1499" s="2"/>
      <c r="Q1499" s="2"/>
      <c r="R1499" s="2"/>
      <c r="S1499" s="2"/>
      <c r="T1499" s="2"/>
      <c r="U1499" s="2"/>
      <c r="V1499" s="2"/>
      <c r="W1499" s="2"/>
      <c r="X1499" s="2"/>
      <c r="Y1499" s="2"/>
      <c r="Z1499" s="2"/>
    </row>
    <row r="1500" spans="1:26" ht="13" x14ac:dyDescent="0.15">
      <c r="A1500" s="11" t="s">
        <v>4692</v>
      </c>
      <c r="B1500" s="37">
        <v>0.11998452157313801</v>
      </c>
      <c r="C1500" s="41">
        <v>1.6143747516186399E-5</v>
      </c>
      <c r="D1500" s="41">
        <v>7.4848283938682407E-5</v>
      </c>
      <c r="E1500" s="17" t="s">
        <v>53942</v>
      </c>
      <c r="F1500" s="2"/>
      <c r="G1500" s="2"/>
      <c r="H1500" s="2"/>
      <c r="I1500" s="2"/>
      <c r="J1500" s="2"/>
      <c r="K1500" s="2"/>
      <c r="L1500" s="2"/>
      <c r="M1500" s="2"/>
      <c r="N1500" s="2"/>
      <c r="O1500" s="2"/>
      <c r="P1500" s="2"/>
      <c r="Q1500" s="2"/>
      <c r="R1500" s="2"/>
      <c r="S1500" s="2"/>
      <c r="T1500" s="2"/>
      <c r="U1500" s="2"/>
      <c r="V1500" s="2"/>
      <c r="W1500" s="2"/>
      <c r="X1500" s="2"/>
      <c r="Y1500" s="2"/>
      <c r="Z1500" s="2"/>
    </row>
    <row r="1501" spans="1:26" ht="13" x14ac:dyDescent="0.15">
      <c r="A1501" s="11" t="s">
        <v>4695</v>
      </c>
      <c r="B1501" s="37">
        <v>-2.8805868207688601E-2</v>
      </c>
      <c r="C1501" s="41">
        <v>0.30216105671850901</v>
      </c>
      <c r="D1501" s="41">
        <v>0.42571756812495698</v>
      </c>
      <c r="E1501" s="17" t="s">
        <v>53941</v>
      </c>
      <c r="F1501" s="2"/>
      <c r="G1501" s="2"/>
      <c r="H1501" s="2"/>
      <c r="I1501" s="2"/>
      <c r="J1501" s="2"/>
      <c r="K1501" s="2"/>
      <c r="L1501" s="2"/>
      <c r="M1501" s="2"/>
      <c r="N1501" s="2"/>
      <c r="O1501" s="2"/>
      <c r="P1501" s="2"/>
      <c r="Q1501" s="2"/>
      <c r="R1501" s="2"/>
      <c r="S1501" s="2"/>
      <c r="T1501" s="2"/>
      <c r="U1501" s="2"/>
      <c r="V1501" s="2"/>
      <c r="W1501" s="2"/>
      <c r="X1501" s="2"/>
      <c r="Y1501" s="2"/>
      <c r="Z1501" s="2"/>
    </row>
    <row r="1502" spans="1:26" ht="13" x14ac:dyDescent="0.15">
      <c r="A1502" s="11" t="s">
        <v>4698</v>
      </c>
      <c r="B1502" s="37">
        <v>0.15987426284935499</v>
      </c>
      <c r="C1502" s="41">
        <v>8.2866375827615199E-9</v>
      </c>
      <c r="D1502" s="41">
        <v>6.3728189029332695E-8</v>
      </c>
      <c r="E1502" s="17" t="s">
        <v>53942</v>
      </c>
      <c r="F1502" s="2"/>
      <c r="G1502" s="2"/>
      <c r="H1502" s="2"/>
      <c r="I1502" s="2"/>
      <c r="J1502" s="2"/>
      <c r="K1502" s="2"/>
      <c r="L1502" s="2"/>
      <c r="M1502" s="2"/>
      <c r="N1502" s="2"/>
      <c r="O1502" s="2"/>
      <c r="P1502" s="2"/>
      <c r="Q1502" s="2"/>
      <c r="R1502" s="2"/>
      <c r="S1502" s="2"/>
      <c r="T1502" s="2"/>
      <c r="U1502" s="2"/>
      <c r="V1502" s="2"/>
      <c r="W1502" s="2"/>
      <c r="X1502" s="2"/>
      <c r="Y1502" s="2"/>
      <c r="Z1502" s="2"/>
    </row>
    <row r="1503" spans="1:26" ht="13" x14ac:dyDescent="0.15">
      <c r="A1503" s="11" t="s">
        <v>4701</v>
      </c>
      <c r="B1503" s="37">
        <v>-5.9710489665566399E-3</v>
      </c>
      <c r="C1503" s="41">
        <v>0.83067403428626396</v>
      </c>
      <c r="D1503" s="41">
        <v>0.88149926123991595</v>
      </c>
      <c r="E1503" s="17" t="s">
        <v>53941</v>
      </c>
      <c r="F1503" s="2"/>
      <c r="G1503" s="2"/>
      <c r="H1503" s="2"/>
      <c r="I1503" s="2"/>
      <c r="J1503" s="2"/>
      <c r="K1503" s="2"/>
      <c r="L1503" s="2"/>
      <c r="M1503" s="2"/>
      <c r="N1503" s="2"/>
      <c r="O1503" s="2"/>
      <c r="P1503" s="2"/>
      <c r="Q1503" s="2"/>
      <c r="R1503" s="2"/>
      <c r="S1503" s="2"/>
      <c r="T1503" s="2"/>
      <c r="U1503" s="2"/>
      <c r="V1503" s="2"/>
      <c r="W1503" s="2"/>
      <c r="X1503" s="2"/>
      <c r="Y1503" s="2"/>
      <c r="Z1503" s="2"/>
    </row>
    <row r="1504" spans="1:26" ht="13" x14ac:dyDescent="0.15">
      <c r="A1504" s="11" t="s">
        <v>4704</v>
      </c>
      <c r="B1504" s="37">
        <v>2.1093177389018301E-2</v>
      </c>
      <c r="C1504" s="41">
        <v>0.44996514359036799</v>
      </c>
      <c r="D1504" s="41">
        <v>0.57496644941415298</v>
      </c>
      <c r="E1504" s="17" t="s">
        <v>53941</v>
      </c>
      <c r="F1504" s="2"/>
      <c r="G1504" s="2"/>
      <c r="H1504" s="2"/>
      <c r="I1504" s="2"/>
      <c r="J1504" s="2"/>
      <c r="K1504" s="2"/>
      <c r="L1504" s="2"/>
      <c r="M1504" s="2"/>
      <c r="N1504" s="2"/>
      <c r="O1504" s="2"/>
      <c r="P1504" s="2"/>
      <c r="Q1504" s="2"/>
      <c r="R1504" s="2"/>
      <c r="S1504" s="2"/>
      <c r="T1504" s="2"/>
      <c r="U1504" s="2"/>
      <c r="V1504" s="2"/>
      <c r="W1504" s="2"/>
      <c r="X1504" s="2"/>
      <c r="Y1504" s="2"/>
      <c r="Z1504" s="2"/>
    </row>
    <row r="1505" spans="1:26" ht="13" x14ac:dyDescent="0.15">
      <c r="A1505" s="11" t="s">
        <v>4707</v>
      </c>
      <c r="B1505" s="37">
        <v>-1.24036705626938E-2</v>
      </c>
      <c r="C1505" s="41">
        <v>0.65688536395384201</v>
      </c>
      <c r="D1505" s="41">
        <v>0.75476907233747803</v>
      </c>
      <c r="E1505" s="17" t="s">
        <v>53941</v>
      </c>
      <c r="F1505" s="2"/>
      <c r="G1505" s="2"/>
      <c r="H1505" s="2"/>
      <c r="I1505" s="2"/>
      <c r="J1505" s="2"/>
      <c r="K1505" s="2"/>
      <c r="L1505" s="2"/>
      <c r="M1505" s="2"/>
      <c r="N1505" s="2"/>
      <c r="O1505" s="2"/>
      <c r="P1505" s="2"/>
      <c r="Q1505" s="2"/>
      <c r="R1505" s="2"/>
      <c r="S1505" s="2"/>
      <c r="T1505" s="2"/>
      <c r="U1505" s="2"/>
      <c r="V1505" s="2"/>
      <c r="W1505" s="2"/>
      <c r="X1505" s="2"/>
      <c r="Y1505" s="2"/>
      <c r="Z1505" s="2"/>
    </row>
    <row r="1506" spans="1:26" ht="13" x14ac:dyDescent="0.15">
      <c r="A1506" s="11" t="s">
        <v>4710</v>
      </c>
      <c r="B1506" s="37">
        <v>1.70010956830558E-2</v>
      </c>
      <c r="C1506" s="41">
        <v>0.542599062025231</v>
      </c>
      <c r="D1506" s="41">
        <v>0.66052574259101604</v>
      </c>
      <c r="E1506" s="17" t="s">
        <v>53941</v>
      </c>
      <c r="F1506" s="2"/>
      <c r="G1506" s="2"/>
      <c r="H1506" s="2"/>
      <c r="I1506" s="2"/>
      <c r="J1506" s="2"/>
      <c r="K1506" s="2"/>
      <c r="L1506" s="2"/>
      <c r="M1506" s="2"/>
      <c r="N1506" s="2"/>
      <c r="O1506" s="2"/>
      <c r="P1506" s="2"/>
      <c r="Q1506" s="2"/>
      <c r="R1506" s="2"/>
      <c r="S1506" s="2"/>
      <c r="T1506" s="2"/>
      <c r="U1506" s="2"/>
      <c r="V1506" s="2"/>
      <c r="W1506" s="2"/>
      <c r="X1506" s="2"/>
      <c r="Y1506" s="2"/>
      <c r="Z1506" s="2"/>
    </row>
    <row r="1507" spans="1:26" ht="13" x14ac:dyDescent="0.15">
      <c r="A1507" s="11" t="s">
        <v>4713</v>
      </c>
      <c r="B1507" s="37">
        <v>0.21165723085771501</v>
      </c>
      <c r="C1507" s="41">
        <v>1.7621238208464401E-14</v>
      </c>
      <c r="D1507" s="41">
        <v>2.5233960331037498E-13</v>
      </c>
      <c r="E1507" s="17" t="s">
        <v>53942</v>
      </c>
      <c r="F1507" s="2"/>
      <c r="G1507" s="2"/>
      <c r="H1507" s="2"/>
      <c r="I1507" s="2"/>
      <c r="J1507" s="2"/>
      <c r="K1507" s="2"/>
      <c r="L1507" s="2"/>
      <c r="M1507" s="2"/>
      <c r="N1507" s="2"/>
      <c r="O1507" s="2"/>
      <c r="P1507" s="2"/>
      <c r="Q1507" s="2"/>
      <c r="R1507" s="2"/>
      <c r="S1507" s="2"/>
      <c r="T1507" s="2"/>
      <c r="U1507" s="2"/>
      <c r="V1507" s="2"/>
      <c r="W1507" s="2"/>
      <c r="X1507" s="2"/>
      <c r="Y1507" s="2"/>
      <c r="Z1507" s="2"/>
    </row>
    <row r="1508" spans="1:26" ht="13" x14ac:dyDescent="0.15">
      <c r="A1508" s="11" t="s">
        <v>4716</v>
      </c>
      <c r="B1508" s="37">
        <v>0.127068397461437</v>
      </c>
      <c r="C1508" s="41">
        <v>4.89806128346341E-6</v>
      </c>
      <c r="D1508" s="41">
        <v>2.51566504435126E-5</v>
      </c>
      <c r="E1508" s="17" t="s">
        <v>53942</v>
      </c>
      <c r="F1508" s="2"/>
      <c r="G1508" s="2"/>
      <c r="H1508" s="2"/>
      <c r="I1508" s="2"/>
      <c r="J1508" s="2"/>
      <c r="K1508" s="2"/>
      <c r="L1508" s="2"/>
      <c r="M1508" s="2"/>
      <c r="N1508" s="2"/>
      <c r="O1508" s="2"/>
      <c r="P1508" s="2"/>
      <c r="Q1508" s="2"/>
      <c r="R1508" s="2"/>
      <c r="S1508" s="2"/>
      <c r="T1508" s="2"/>
      <c r="U1508" s="2"/>
      <c r="V1508" s="2"/>
      <c r="W1508" s="2"/>
      <c r="X1508" s="2"/>
      <c r="Y1508" s="2"/>
      <c r="Z1508" s="2"/>
    </row>
    <row r="1509" spans="1:26" ht="13" x14ac:dyDescent="0.15">
      <c r="A1509" s="11" t="s">
        <v>4719</v>
      </c>
      <c r="B1509" s="37">
        <v>8.1092023209219197E-2</v>
      </c>
      <c r="C1509" s="41">
        <v>3.62749253300512E-3</v>
      </c>
      <c r="D1509" s="41">
        <v>1.00717486088308E-2</v>
      </c>
      <c r="E1509" s="17" t="s">
        <v>53942</v>
      </c>
      <c r="F1509" s="2"/>
      <c r="G1509" s="2"/>
      <c r="H1509" s="2"/>
      <c r="I1509" s="2"/>
      <c r="J1509" s="2"/>
      <c r="K1509" s="2"/>
      <c r="L1509" s="2"/>
      <c r="M1509" s="2"/>
      <c r="N1509" s="2"/>
      <c r="O1509" s="2"/>
      <c r="P1509" s="2"/>
      <c r="Q1509" s="2"/>
      <c r="R1509" s="2"/>
      <c r="S1509" s="2"/>
      <c r="T1509" s="2"/>
      <c r="U1509" s="2"/>
      <c r="V1509" s="2"/>
      <c r="W1509" s="2"/>
      <c r="X1509" s="2"/>
      <c r="Y1509" s="2"/>
      <c r="Z1509" s="2"/>
    </row>
    <row r="1510" spans="1:26" ht="13" x14ac:dyDescent="0.15">
      <c r="A1510" s="11" t="s">
        <v>4722</v>
      </c>
      <c r="B1510" s="37">
        <v>-1.7778590775530699E-2</v>
      </c>
      <c r="C1510" s="41">
        <v>0.524295906304591</v>
      </c>
      <c r="D1510" s="41">
        <v>0.644997122144497</v>
      </c>
      <c r="E1510" s="17" t="s">
        <v>53941</v>
      </c>
      <c r="F1510" s="2"/>
      <c r="G1510" s="2"/>
      <c r="H1510" s="2"/>
      <c r="I1510" s="2"/>
      <c r="J1510" s="2"/>
      <c r="K1510" s="2"/>
      <c r="L1510" s="2"/>
      <c r="M1510" s="2"/>
      <c r="N1510" s="2"/>
      <c r="O1510" s="2"/>
      <c r="P1510" s="2"/>
      <c r="Q1510" s="2"/>
      <c r="R1510" s="2"/>
      <c r="S1510" s="2"/>
      <c r="T1510" s="2"/>
      <c r="U1510" s="2"/>
      <c r="V1510" s="2"/>
      <c r="W1510" s="2"/>
      <c r="X1510" s="2"/>
      <c r="Y1510" s="2"/>
      <c r="Z1510" s="2"/>
    </row>
    <row r="1511" spans="1:26" ht="13" x14ac:dyDescent="0.15">
      <c r="A1511" s="11" t="s">
        <v>4725</v>
      </c>
      <c r="B1511" s="37">
        <v>-3.1671823933538103E-2</v>
      </c>
      <c r="C1511" s="41">
        <v>0.256578039000185</v>
      </c>
      <c r="D1511" s="41">
        <v>0.37481023084097398</v>
      </c>
      <c r="E1511" s="17" t="s">
        <v>53941</v>
      </c>
      <c r="F1511" s="2"/>
      <c r="G1511" s="2"/>
      <c r="H1511" s="2"/>
      <c r="I1511" s="2"/>
      <c r="J1511" s="2"/>
      <c r="K1511" s="2"/>
      <c r="L1511" s="2"/>
      <c r="M1511" s="2"/>
      <c r="N1511" s="2"/>
      <c r="O1511" s="2"/>
      <c r="P1511" s="2"/>
      <c r="Q1511" s="2"/>
      <c r="R1511" s="2"/>
      <c r="S1511" s="2"/>
      <c r="T1511" s="2"/>
      <c r="U1511" s="2"/>
      <c r="V1511" s="2"/>
      <c r="W1511" s="2"/>
      <c r="X1511" s="2"/>
      <c r="Y1511" s="2"/>
      <c r="Z1511" s="2"/>
    </row>
    <row r="1512" spans="1:26" ht="13" x14ac:dyDescent="0.15">
      <c r="A1512" s="11" t="s">
        <v>4728</v>
      </c>
      <c r="B1512" s="37">
        <v>0.102749765619151</v>
      </c>
      <c r="C1512" s="41">
        <v>2.2474440961052199E-4</v>
      </c>
      <c r="D1512" s="41">
        <v>8.2491413982043902E-4</v>
      </c>
      <c r="E1512" s="17" t="s">
        <v>53942</v>
      </c>
      <c r="F1512" s="2"/>
      <c r="G1512" s="2"/>
      <c r="H1512" s="2"/>
      <c r="I1512" s="2"/>
      <c r="J1512" s="2"/>
      <c r="K1512" s="2"/>
      <c r="L1512" s="2"/>
      <c r="M1512" s="2"/>
      <c r="N1512" s="2"/>
      <c r="O1512" s="2"/>
      <c r="P1512" s="2"/>
      <c r="Q1512" s="2"/>
      <c r="R1512" s="2"/>
      <c r="S1512" s="2"/>
      <c r="T1512" s="2"/>
      <c r="U1512" s="2"/>
      <c r="V1512" s="2"/>
      <c r="W1512" s="2"/>
      <c r="X1512" s="2"/>
      <c r="Y1512" s="2"/>
      <c r="Z1512" s="2"/>
    </row>
    <row r="1513" spans="1:26" ht="13" x14ac:dyDescent="0.15">
      <c r="A1513" s="11" t="s">
        <v>4730</v>
      </c>
      <c r="B1513" s="37">
        <v>-4.6019731593536797E-2</v>
      </c>
      <c r="C1513" s="41">
        <v>9.9161414353446706E-2</v>
      </c>
      <c r="D1513" s="41">
        <v>0.17512893774329799</v>
      </c>
      <c r="E1513" s="17" t="s">
        <v>53941</v>
      </c>
      <c r="F1513" s="2"/>
      <c r="G1513" s="2"/>
      <c r="H1513" s="2"/>
      <c r="I1513" s="2"/>
      <c r="J1513" s="2"/>
      <c r="K1513" s="2"/>
      <c r="L1513" s="2"/>
      <c r="M1513" s="2"/>
      <c r="N1513" s="2"/>
      <c r="O1513" s="2"/>
      <c r="P1513" s="2"/>
      <c r="Q1513" s="2"/>
      <c r="R1513" s="2"/>
      <c r="S1513" s="2"/>
      <c r="T1513" s="2"/>
      <c r="U1513" s="2"/>
      <c r="V1513" s="2"/>
      <c r="W1513" s="2"/>
      <c r="X1513" s="2"/>
      <c r="Y1513" s="2"/>
      <c r="Z1513" s="2"/>
    </row>
    <row r="1514" spans="1:26" ht="13" x14ac:dyDescent="0.15">
      <c r="A1514" s="11" t="s">
        <v>4733</v>
      </c>
      <c r="B1514" s="37">
        <v>4.5992005691695301E-2</v>
      </c>
      <c r="C1514" s="41">
        <v>9.9365344721542903E-2</v>
      </c>
      <c r="D1514" s="41">
        <v>0.17538254833365199</v>
      </c>
      <c r="E1514" s="17" t="s">
        <v>53941</v>
      </c>
      <c r="F1514" s="2"/>
      <c r="G1514" s="2"/>
      <c r="H1514" s="2"/>
      <c r="I1514" s="2"/>
      <c r="J1514" s="2"/>
      <c r="K1514" s="2"/>
      <c r="L1514" s="2"/>
      <c r="M1514" s="2"/>
      <c r="N1514" s="2"/>
      <c r="O1514" s="2"/>
      <c r="P1514" s="2"/>
      <c r="Q1514" s="2"/>
      <c r="R1514" s="2"/>
      <c r="S1514" s="2"/>
      <c r="T1514" s="2"/>
      <c r="U1514" s="2"/>
      <c r="V1514" s="2"/>
      <c r="W1514" s="2"/>
      <c r="X1514" s="2"/>
      <c r="Y1514" s="2"/>
      <c r="Z1514" s="2"/>
    </row>
    <row r="1515" spans="1:26" ht="13" x14ac:dyDescent="0.15">
      <c r="A1515" s="11" t="s">
        <v>4736</v>
      </c>
      <c r="B1515" s="37">
        <v>7.2353331181286796E-3</v>
      </c>
      <c r="C1515" s="41">
        <v>0.79554634404851199</v>
      </c>
      <c r="D1515" s="41">
        <v>0.85527116203736098</v>
      </c>
      <c r="E1515" s="17" t="s">
        <v>53941</v>
      </c>
      <c r="F1515" s="2"/>
      <c r="G1515" s="2"/>
      <c r="H1515" s="2"/>
      <c r="I1515" s="2"/>
      <c r="J1515" s="2"/>
      <c r="K1515" s="2"/>
      <c r="L1515" s="2"/>
      <c r="M1515" s="2"/>
      <c r="N1515" s="2"/>
      <c r="O1515" s="2"/>
      <c r="P1515" s="2"/>
      <c r="Q1515" s="2"/>
      <c r="R1515" s="2"/>
      <c r="S1515" s="2"/>
      <c r="T1515" s="2"/>
      <c r="U1515" s="2"/>
      <c r="V1515" s="2"/>
      <c r="W1515" s="2"/>
      <c r="X1515" s="2"/>
      <c r="Y1515" s="2"/>
      <c r="Z1515" s="2"/>
    </row>
    <row r="1516" spans="1:26" ht="13" x14ac:dyDescent="0.15">
      <c r="A1516" s="11" t="s">
        <v>4739</v>
      </c>
      <c r="B1516" s="37">
        <v>5.5214735668821097E-2</v>
      </c>
      <c r="C1516" s="41">
        <v>4.7831730628595998E-2</v>
      </c>
      <c r="D1516" s="41">
        <v>9.5696380548746504E-2</v>
      </c>
      <c r="E1516" s="17" t="s">
        <v>53943</v>
      </c>
      <c r="F1516" s="2"/>
      <c r="G1516" s="2"/>
      <c r="H1516" s="2"/>
      <c r="I1516" s="2"/>
      <c r="J1516" s="2"/>
      <c r="K1516" s="2"/>
      <c r="L1516" s="2"/>
      <c r="M1516" s="2"/>
      <c r="N1516" s="2"/>
      <c r="O1516" s="2"/>
      <c r="P1516" s="2"/>
      <c r="Q1516" s="2"/>
      <c r="R1516" s="2"/>
      <c r="S1516" s="2"/>
      <c r="T1516" s="2"/>
      <c r="U1516" s="2"/>
      <c r="V1516" s="2"/>
      <c r="W1516" s="2"/>
      <c r="X1516" s="2"/>
      <c r="Y1516" s="2"/>
      <c r="Z1516" s="2"/>
    </row>
    <row r="1517" spans="1:26" ht="13" x14ac:dyDescent="0.15">
      <c r="A1517" s="11" t="s">
        <v>4742</v>
      </c>
      <c r="B1517" s="37">
        <v>-0.12714008672808999</v>
      </c>
      <c r="C1517" s="41">
        <v>4.8376903897347096E-6</v>
      </c>
      <c r="D1517" s="41">
        <v>2.4934691423685801E-5</v>
      </c>
      <c r="E1517" s="17" t="s">
        <v>53942</v>
      </c>
      <c r="F1517" s="2"/>
      <c r="G1517" s="2"/>
      <c r="H1517" s="2"/>
      <c r="I1517" s="2"/>
      <c r="J1517" s="2"/>
      <c r="K1517" s="2"/>
      <c r="L1517" s="2"/>
      <c r="M1517" s="2"/>
      <c r="N1517" s="2"/>
      <c r="O1517" s="2"/>
      <c r="P1517" s="2"/>
      <c r="Q1517" s="2"/>
      <c r="R1517" s="2"/>
      <c r="S1517" s="2"/>
      <c r="T1517" s="2"/>
      <c r="U1517" s="2"/>
      <c r="V1517" s="2"/>
      <c r="W1517" s="2"/>
      <c r="X1517" s="2"/>
      <c r="Y1517" s="2"/>
      <c r="Z1517" s="2"/>
    </row>
    <row r="1518" spans="1:26" ht="13" x14ac:dyDescent="0.15">
      <c r="A1518" s="11" t="s">
        <v>4745</v>
      </c>
      <c r="B1518" s="37">
        <v>8.4254003484481102E-2</v>
      </c>
      <c r="C1518" s="41">
        <v>2.5054614944472202E-3</v>
      </c>
      <c r="D1518" s="41">
        <v>7.2399369427018703E-3</v>
      </c>
      <c r="E1518" s="17" t="s">
        <v>53942</v>
      </c>
      <c r="F1518" s="2"/>
      <c r="G1518" s="2"/>
      <c r="H1518" s="2"/>
      <c r="I1518" s="2"/>
      <c r="J1518" s="2"/>
      <c r="K1518" s="2"/>
      <c r="L1518" s="2"/>
      <c r="M1518" s="2"/>
      <c r="N1518" s="2"/>
      <c r="O1518" s="2"/>
      <c r="P1518" s="2"/>
      <c r="Q1518" s="2"/>
      <c r="R1518" s="2"/>
      <c r="S1518" s="2"/>
      <c r="T1518" s="2"/>
      <c r="U1518" s="2"/>
      <c r="V1518" s="2"/>
      <c r="W1518" s="2"/>
      <c r="X1518" s="2"/>
      <c r="Y1518" s="2"/>
      <c r="Z1518" s="2"/>
    </row>
    <row r="1519" spans="1:26" ht="13" x14ac:dyDescent="0.15">
      <c r="A1519" s="11" t="s">
        <v>4748</v>
      </c>
      <c r="B1519" s="37">
        <v>9.0714539419706502E-2</v>
      </c>
      <c r="C1519" s="41">
        <v>1.1323919862699101E-3</v>
      </c>
      <c r="D1519" s="41">
        <v>3.49826089701024E-3</v>
      </c>
      <c r="E1519" s="17" t="s">
        <v>53942</v>
      </c>
      <c r="F1519" s="2"/>
      <c r="G1519" s="2"/>
      <c r="H1519" s="2"/>
      <c r="I1519" s="2"/>
      <c r="J1519" s="2"/>
      <c r="K1519" s="2"/>
      <c r="L1519" s="2"/>
      <c r="M1519" s="2"/>
      <c r="N1519" s="2"/>
      <c r="O1519" s="2"/>
      <c r="P1519" s="2"/>
      <c r="Q1519" s="2"/>
      <c r="R1519" s="2"/>
      <c r="S1519" s="2"/>
      <c r="T1519" s="2"/>
      <c r="U1519" s="2"/>
      <c r="V1519" s="2"/>
      <c r="W1519" s="2"/>
      <c r="X1519" s="2"/>
      <c r="Y1519" s="2"/>
      <c r="Z1519" s="2"/>
    </row>
    <row r="1520" spans="1:26" ht="13" x14ac:dyDescent="0.15">
      <c r="A1520" s="11" t="s">
        <v>4751</v>
      </c>
      <c r="B1520" s="37">
        <v>2.26750331533234E-2</v>
      </c>
      <c r="C1520" s="41">
        <v>0.41670961606964602</v>
      </c>
      <c r="D1520" s="41">
        <v>0.54224478689098499</v>
      </c>
      <c r="E1520" s="17" t="s">
        <v>53941</v>
      </c>
      <c r="F1520" s="2"/>
      <c r="G1520" s="2"/>
      <c r="H1520" s="2"/>
      <c r="I1520" s="2"/>
      <c r="J1520" s="2"/>
      <c r="K1520" s="2"/>
      <c r="L1520" s="2"/>
      <c r="M1520" s="2"/>
      <c r="N1520" s="2"/>
      <c r="O1520" s="2"/>
      <c r="P1520" s="2"/>
      <c r="Q1520" s="2"/>
      <c r="R1520" s="2"/>
      <c r="S1520" s="2"/>
      <c r="T1520" s="2"/>
      <c r="U1520" s="2"/>
      <c r="V1520" s="2"/>
      <c r="W1520" s="2"/>
      <c r="X1520" s="2"/>
      <c r="Y1520" s="2"/>
      <c r="Z1520" s="2"/>
    </row>
    <row r="1521" spans="1:26" ht="13" x14ac:dyDescent="0.15">
      <c r="A1521" s="11" t="s">
        <v>4754</v>
      </c>
      <c r="B1521" s="37">
        <v>2.65400476232334E-2</v>
      </c>
      <c r="C1521" s="41">
        <v>0.34179735889702001</v>
      </c>
      <c r="D1521" s="41">
        <v>0.46982527456650303</v>
      </c>
      <c r="E1521" s="17" t="s">
        <v>53941</v>
      </c>
      <c r="F1521" s="2"/>
      <c r="G1521" s="2"/>
      <c r="H1521" s="2"/>
      <c r="I1521" s="2"/>
      <c r="J1521" s="2"/>
      <c r="K1521" s="2"/>
      <c r="L1521" s="2"/>
      <c r="M1521" s="2"/>
      <c r="N1521" s="2"/>
      <c r="O1521" s="2"/>
      <c r="P1521" s="2"/>
      <c r="Q1521" s="2"/>
      <c r="R1521" s="2"/>
      <c r="S1521" s="2"/>
      <c r="T1521" s="2"/>
      <c r="U1521" s="2"/>
      <c r="V1521" s="2"/>
      <c r="W1521" s="2"/>
      <c r="X1521" s="2"/>
      <c r="Y1521" s="2"/>
      <c r="Z1521" s="2"/>
    </row>
    <row r="1522" spans="1:26" ht="13" x14ac:dyDescent="0.15">
      <c r="A1522" s="11" t="s">
        <v>4757</v>
      </c>
      <c r="B1522" s="37">
        <v>4.9968105850000499E-2</v>
      </c>
      <c r="C1522" s="41">
        <v>7.3361216164255505E-2</v>
      </c>
      <c r="D1522" s="41">
        <v>0.136618228949065</v>
      </c>
      <c r="E1522" s="17" t="s">
        <v>53941</v>
      </c>
      <c r="F1522" s="2"/>
      <c r="G1522" s="2"/>
      <c r="H1522" s="2"/>
      <c r="I1522" s="2"/>
      <c r="J1522" s="2"/>
      <c r="K1522" s="2"/>
      <c r="L1522" s="2"/>
      <c r="M1522" s="2"/>
      <c r="N1522" s="2"/>
      <c r="O1522" s="2"/>
      <c r="P1522" s="2"/>
      <c r="Q1522" s="2"/>
      <c r="R1522" s="2"/>
      <c r="S1522" s="2"/>
      <c r="T1522" s="2"/>
      <c r="U1522" s="2"/>
      <c r="V1522" s="2"/>
      <c r="W1522" s="2"/>
      <c r="X1522" s="2"/>
      <c r="Y1522" s="2"/>
      <c r="Z1522" s="2"/>
    </row>
    <row r="1523" spans="1:26" ht="13" x14ac:dyDescent="0.15">
      <c r="A1523" s="11" t="s">
        <v>4760</v>
      </c>
      <c r="B1523" s="37">
        <v>9.7491069825502204E-3</v>
      </c>
      <c r="C1523" s="41">
        <v>0.72698164168872204</v>
      </c>
      <c r="D1523" s="41">
        <v>0.80723286187513998</v>
      </c>
      <c r="E1523" s="17" t="s">
        <v>53941</v>
      </c>
      <c r="F1523" s="2"/>
      <c r="G1523" s="2"/>
      <c r="H1523" s="2"/>
      <c r="I1523" s="2"/>
      <c r="J1523" s="2"/>
      <c r="K1523" s="2"/>
      <c r="L1523" s="2"/>
      <c r="M1523" s="2"/>
      <c r="N1523" s="2"/>
      <c r="O1523" s="2"/>
      <c r="P1523" s="2"/>
      <c r="Q1523" s="2"/>
      <c r="R1523" s="2"/>
      <c r="S1523" s="2"/>
      <c r="T1523" s="2"/>
      <c r="U1523" s="2"/>
      <c r="V1523" s="2"/>
      <c r="W1523" s="2"/>
      <c r="X1523" s="2"/>
      <c r="Y1523" s="2"/>
      <c r="Z1523" s="2"/>
    </row>
    <row r="1524" spans="1:26" ht="13" x14ac:dyDescent="0.15">
      <c r="A1524" s="11" t="s">
        <v>4763</v>
      </c>
      <c r="B1524" s="37">
        <v>-7.2705229871490899E-4</v>
      </c>
      <c r="C1524" s="41">
        <v>0.979227660801536</v>
      </c>
      <c r="D1524" s="41">
        <v>0.98703703535023102</v>
      </c>
      <c r="E1524" s="17" t="s">
        <v>53941</v>
      </c>
      <c r="F1524" s="2"/>
      <c r="G1524" s="2"/>
      <c r="H1524" s="2"/>
      <c r="I1524" s="2"/>
      <c r="J1524" s="2"/>
      <c r="K1524" s="2"/>
      <c r="L1524" s="2"/>
      <c r="M1524" s="2"/>
      <c r="N1524" s="2"/>
      <c r="O1524" s="2"/>
      <c r="P1524" s="2"/>
      <c r="Q1524" s="2"/>
      <c r="R1524" s="2"/>
      <c r="S1524" s="2"/>
      <c r="T1524" s="2"/>
      <c r="U1524" s="2"/>
      <c r="V1524" s="2"/>
      <c r="W1524" s="2"/>
      <c r="X1524" s="2"/>
      <c r="Y1524" s="2"/>
      <c r="Z1524" s="2"/>
    </row>
    <row r="1525" spans="1:26" ht="13" x14ac:dyDescent="0.15">
      <c r="A1525" s="11" t="s">
        <v>4766</v>
      </c>
      <c r="B1525" s="37">
        <v>3.8524464775563899E-2</v>
      </c>
      <c r="C1525" s="41">
        <v>0.167540195683653</v>
      </c>
      <c r="D1525" s="41">
        <v>0.26672472554894899</v>
      </c>
      <c r="E1525" s="17" t="s">
        <v>53941</v>
      </c>
      <c r="F1525" s="2"/>
      <c r="G1525" s="2"/>
      <c r="H1525" s="2"/>
      <c r="I1525" s="2"/>
      <c r="J1525" s="2"/>
      <c r="K1525" s="2"/>
      <c r="L1525" s="2"/>
      <c r="M1525" s="2"/>
      <c r="N1525" s="2"/>
      <c r="O1525" s="2"/>
      <c r="P1525" s="2"/>
      <c r="Q1525" s="2"/>
      <c r="R1525" s="2"/>
      <c r="S1525" s="2"/>
      <c r="T1525" s="2"/>
      <c r="U1525" s="2"/>
      <c r="V1525" s="2"/>
      <c r="W1525" s="2"/>
      <c r="X1525" s="2"/>
      <c r="Y1525" s="2"/>
      <c r="Z1525" s="2"/>
    </row>
    <row r="1526" spans="1:26" ht="13" x14ac:dyDescent="0.15">
      <c r="A1526" s="11" t="s">
        <v>4769</v>
      </c>
      <c r="B1526" s="37">
        <v>0.30511147787297099</v>
      </c>
      <c r="C1526" s="41">
        <v>4.3306548216188999E-29</v>
      </c>
      <c r="D1526" s="41">
        <v>2.9277240852200301E-27</v>
      </c>
      <c r="E1526" s="17" t="s">
        <v>53942</v>
      </c>
      <c r="F1526" s="2"/>
      <c r="G1526" s="2"/>
      <c r="H1526" s="2"/>
      <c r="I1526" s="2"/>
      <c r="J1526" s="2"/>
      <c r="K1526" s="2"/>
      <c r="L1526" s="2"/>
      <c r="M1526" s="2"/>
      <c r="N1526" s="2"/>
      <c r="O1526" s="2"/>
      <c r="P1526" s="2"/>
      <c r="Q1526" s="2"/>
      <c r="R1526" s="2"/>
      <c r="S1526" s="2"/>
      <c r="T1526" s="2"/>
      <c r="U1526" s="2"/>
      <c r="V1526" s="2"/>
      <c r="W1526" s="2"/>
      <c r="X1526" s="2"/>
      <c r="Y1526" s="2"/>
      <c r="Z1526" s="2"/>
    </row>
    <row r="1527" spans="1:26" ht="13" x14ac:dyDescent="0.15">
      <c r="A1527" s="11" t="s">
        <v>4772</v>
      </c>
      <c r="B1527" s="37">
        <v>0.110152948223963</v>
      </c>
      <c r="C1527" s="41">
        <v>7.5946223831792898E-5</v>
      </c>
      <c r="D1527" s="41">
        <v>3.1227110704246298E-4</v>
      </c>
      <c r="E1527" s="17" t="s">
        <v>53942</v>
      </c>
      <c r="F1527" s="2"/>
      <c r="G1527" s="2"/>
      <c r="H1527" s="2"/>
      <c r="I1527" s="2"/>
      <c r="J1527" s="2"/>
      <c r="K1527" s="2"/>
      <c r="L1527" s="2"/>
      <c r="M1527" s="2"/>
      <c r="N1527" s="2"/>
      <c r="O1527" s="2"/>
      <c r="P1527" s="2"/>
      <c r="Q1527" s="2"/>
      <c r="R1527" s="2"/>
      <c r="S1527" s="2"/>
      <c r="T1527" s="2"/>
      <c r="U1527" s="2"/>
      <c r="V1527" s="2"/>
      <c r="W1527" s="2"/>
      <c r="X1527" s="2"/>
      <c r="Y1527" s="2"/>
      <c r="Z1527" s="2"/>
    </row>
    <row r="1528" spans="1:26" ht="13" x14ac:dyDescent="0.15">
      <c r="A1528" s="11" t="s">
        <v>4775</v>
      </c>
      <c r="B1528" s="37">
        <v>0.185268756423907</v>
      </c>
      <c r="C1528" s="41">
        <v>2.18837675119535E-11</v>
      </c>
      <c r="D1528" s="41">
        <v>2.2639185821085E-10</v>
      </c>
      <c r="E1528" s="17" t="s">
        <v>53942</v>
      </c>
      <c r="F1528" s="2"/>
      <c r="G1528" s="2"/>
      <c r="H1528" s="2"/>
      <c r="I1528" s="2"/>
      <c r="J1528" s="2"/>
      <c r="K1528" s="2"/>
      <c r="L1528" s="2"/>
      <c r="M1528" s="2"/>
      <c r="N1528" s="2"/>
      <c r="O1528" s="2"/>
      <c r="P1528" s="2"/>
      <c r="Q1528" s="2"/>
      <c r="R1528" s="2"/>
      <c r="S1528" s="2"/>
      <c r="T1528" s="2"/>
      <c r="U1528" s="2"/>
      <c r="V1528" s="2"/>
      <c r="W1528" s="2"/>
      <c r="X1528" s="2"/>
      <c r="Y1528" s="2"/>
      <c r="Z1528" s="2"/>
    </row>
    <row r="1529" spans="1:26" ht="13" x14ac:dyDescent="0.15">
      <c r="A1529" s="11" t="s">
        <v>4778</v>
      </c>
      <c r="B1529" s="37">
        <v>3.06169085962767E-2</v>
      </c>
      <c r="C1529" s="41">
        <v>0.27276811696581299</v>
      </c>
      <c r="D1529" s="41">
        <v>0.39312759636407102</v>
      </c>
      <c r="E1529" s="17" t="s">
        <v>53941</v>
      </c>
      <c r="F1529" s="2"/>
      <c r="G1529" s="2"/>
      <c r="H1529" s="2"/>
      <c r="I1529" s="2"/>
      <c r="J1529" s="2"/>
      <c r="K1529" s="2"/>
      <c r="L1529" s="2"/>
      <c r="M1529" s="2"/>
      <c r="N1529" s="2"/>
      <c r="O1529" s="2"/>
      <c r="P1529" s="2"/>
      <c r="Q1529" s="2"/>
      <c r="R1529" s="2"/>
      <c r="S1529" s="2"/>
      <c r="T1529" s="2"/>
      <c r="U1529" s="2"/>
      <c r="V1529" s="2"/>
      <c r="W1529" s="2"/>
      <c r="X1529" s="2"/>
      <c r="Y1529" s="2"/>
      <c r="Z1529" s="2"/>
    </row>
    <row r="1530" spans="1:26" ht="13" x14ac:dyDescent="0.15">
      <c r="A1530" s="11" t="s">
        <v>4781</v>
      </c>
      <c r="B1530" s="37">
        <v>0.104481814190377</v>
      </c>
      <c r="C1530" s="41">
        <v>1.7544566332055499E-4</v>
      </c>
      <c r="D1530" s="41">
        <v>6.6604694806282605E-4</v>
      </c>
      <c r="E1530" s="17" t="s">
        <v>53942</v>
      </c>
      <c r="F1530" s="2"/>
      <c r="G1530" s="2"/>
      <c r="H1530" s="2"/>
      <c r="I1530" s="2"/>
      <c r="J1530" s="2"/>
      <c r="K1530" s="2"/>
      <c r="L1530" s="2"/>
      <c r="M1530" s="2"/>
      <c r="N1530" s="2"/>
      <c r="O1530" s="2"/>
      <c r="P1530" s="2"/>
      <c r="Q1530" s="2"/>
      <c r="R1530" s="2"/>
      <c r="S1530" s="2"/>
      <c r="T1530" s="2"/>
      <c r="U1530" s="2"/>
      <c r="V1530" s="2"/>
      <c r="W1530" s="2"/>
      <c r="X1530" s="2"/>
      <c r="Y1530" s="2"/>
      <c r="Z1530" s="2"/>
    </row>
    <row r="1531" spans="1:26" ht="13" x14ac:dyDescent="0.15">
      <c r="A1531" s="11" t="s">
        <v>4784</v>
      </c>
      <c r="B1531" s="37">
        <v>-2.4495994681762501E-2</v>
      </c>
      <c r="C1531" s="41">
        <v>0.38027893145108099</v>
      </c>
      <c r="D1531" s="41">
        <v>0.505473641393824</v>
      </c>
      <c r="E1531" s="17" t="s">
        <v>53941</v>
      </c>
      <c r="F1531" s="2"/>
      <c r="G1531" s="2"/>
      <c r="H1531" s="2"/>
      <c r="I1531" s="2"/>
      <c r="J1531" s="2"/>
      <c r="K1531" s="2"/>
      <c r="L1531" s="2"/>
      <c r="M1531" s="2"/>
      <c r="N1531" s="2"/>
      <c r="O1531" s="2"/>
      <c r="P1531" s="2"/>
      <c r="Q1531" s="2"/>
      <c r="R1531" s="2"/>
      <c r="S1531" s="2"/>
      <c r="T1531" s="2"/>
      <c r="U1531" s="2"/>
      <c r="V1531" s="2"/>
      <c r="W1531" s="2"/>
      <c r="X1531" s="2"/>
      <c r="Y1531" s="2"/>
      <c r="Z1531" s="2"/>
    </row>
    <row r="1532" spans="1:26" ht="13" x14ac:dyDescent="0.15">
      <c r="A1532" s="11" t="s">
        <v>4787</v>
      </c>
      <c r="B1532" s="37">
        <v>2.0631058371797701E-2</v>
      </c>
      <c r="C1532" s="41">
        <v>0.459956595541545</v>
      </c>
      <c r="D1532" s="41">
        <v>0.58439415351366697</v>
      </c>
      <c r="E1532" s="17" t="s">
        <v>53941</v>
      </c>
      <c r="F1532" s="2"/>
      <c r="G1532" s="2"/>
      <c r="H1532" s="2"/>
      <c r="I1532" s="2"/>
      <c r="J1532" s="2"/>
      <c r="K1532" s="2"/>
      <c r="L1532" s="2"/>
      <c r="M1532" s="2"/>
      <c r="N1532" s="2"/>
      <c r="O1532" s="2"/>
      <c r="P1532" s="2"/>
      <c r="Q1532" s="2"/>
      <c r="R1532" s="2"/>
      <c r="S1532" s="2"/>
      <c r="T1532" s="2"/>
      <c r="U1532" s="2"/>
      <c r="V1532" s="2"/>
      <c r="W1532" s="2"/>
      <c r="X1532" s="2"/>
      <c r="Y1532" s="2"/>
      <c r="Z1532" s="2"/>
    </row>
    <row r="1533" spans="1:26" ht="13" x14ac:dyDescent="0.15">
      <c r="A1533" s="11" t="s">
        <v>4790</v>
      </c>
      <c r="B1533" s="37">
        <v>3.11343053449641E-2</v>
      </c>
      <c r="C1533" s="41">
        <v>0.26474226385597599</v>
      </c>
      <c r="D1533" s="41">
        <v>0.38487285592210901</v>
      </c>
      <c r="E1533" s="17" t="s">
        <v>53941</v>
      </c>
      <c r="F1533" s="2"/>
      <c r="G1533" s="2"/>
      <c r="H1533" s="2"/>
      <c r="I1533" s="2"/>
      <c r="J1533" s="2"/>
      <c r="K1533" s="2"/>
      <c r="L1533" s="2"/>
      <c r="M1533" s="2"/>
      <c r="N1533" s="2"/>
      <c r="O1533" s="2"/>
      <c r="P1533" s="2"/>
      <c r="Q1533" s="2"/>
      <c r="R1533" s="2"/>
      <c r="S1533" s="2"/>
      <c r="T1533" s="2"/>
      <c r="U1533" s="2"/>
      <c r="V1533" s="2"/>
      <c r="W1533" s="2"/>
      <c r="X1533" s="2"/>
      <c r="Y1533" s="2"/>
      <c r="Z1533" s="2"/>
    </row>
    <row r="1534" spans="1:26" ht="13" x14ac:dyDescent="0.15">
      <c r="A1534" s="11" t="s">
        <v>4793</v>
      </c>
      <c r="B1534" s="37">
        <v>8.3713550984073899E-4</v>
      </c>
      <c r="C1534" s="41">
        <v>0.97608339372845898</v>
      </c>
      <c r="D1534" s="41">
        <v>0.98518920944617505</v>
      </c>
      <c r="E1534" s="17" t="s">
        <v>53941</v>
      </c>
      <c r="F1534" s="2"/>
      <c r="G1534" s="2"/>
      <c r="H1534" s="2"/>
      <c r="I1534" s="2"/>
      <c r="J1534" s="2"/>
      <c r="K1534" s="2"/>
      <c r="L1534" s="2"/>
      <c r="M1534" s="2"/>
      <c r="N1534" s="2"/>
      <c r="O1534" s="2"/>
      <c r="P1534" s="2"/>
      <c r="Q1534" s="2"/>
      <c r="R1534" s="2"/>
      <c r="S1534" s="2"/>
      <c r="T1534" s="2"/>
      <c r="U1534" s="2"/>
      <c r="V1534" s="2"/>
      <c r="W1534" s="2"/>
      <c r="X1534" s="2"/>
      <c r="Y1534" s="2"/>
      <c r="Z1534" s="2"/>
    </row>
    <row r="1535" spans="1:26" ht="13" x14ac:dyDescent="0.15">
      <c r="A1535" s="11" t="s">
        <v>4796</v>
      </c>
      <c r="B1535" s="37">
        <v>-1.6088185181983398E-2</v>
      </c>
      <c r="C1535" s="41">
        <v>0.564488422310226</v>
      </c>
      <c r="D1535" s="41">
        <v>0.67808588580819296</v>
      </c>
      <c r="E1535" s="17" t="s">
        <v>53941</v>
      </c>
      <c r="F1535" s="2"/>
      <c r="G1535" s="2"/>
      <c r="H1535" s="2"/>
      <c r="I1535" s="2"/>
      <c r="J1535" s="2"/>
      <c r="K1535" s="2"/>
      <c r="L1535" s="2"/>
      <c r="M1535" s="2"/>
      <c r="N1535" s="2"/>
      <c r="O1535" s="2"/>
      <c r="P1535" s="2"/>
      <c r="Q1535" s="2"/>
      <c r="R1535" s="2"/>
      <c r="S1535" s="2"/>
      <c r="T1535" s="2"/>
      <c r="U1535" s="2"/>
      <c r="V1535" s="2"/>
      <c r="W1535" s="2"/>
      <c r="X1535" s="2"/>
      <c r="Y1535" s="2"/>
      <c r="Z1535" s="2"/>
    </row>
    <row r="1536" spans="1:26" ht="13" x14ac:dyDescent="0.15">
      <c r="A1536" s="11" t="s">
        <v>4799</v>
      </c>
      <c r="B1536" s="37">
        <v>0.12099126658437701</v>
      </c>
      <c r="C1536" s="41">
        <v>1.36805922622632E-5</v>
      </c>
      <c r="D1536" s="41">
        <v>6.4560846925972704E-5</v>
      </c>
      <c r="E1536" s="17" t="s">
        <v>53942</v>
      </c>
      <c r="F1536" s="2"/>
      <c r="G1536" s="2"/>
      <c r="H1536" s="2"/>
      <c r="I1536" s="2"/>
      <c r="J1536" s="2"/>
      <c r="K1536" s="2"/>
      <c r="L1536" s="2"/>
      <c r="M1536" s="2"/>
      <c r="N1536" s="2"/>
      <c r="O1536" s="2"/>
      <c r="P1536" s="2"/>
      <c r="Q1536" s="2"/>
      <c r="R1536" s="2"/>
      <c r="S1536" s="2"/>
      <c r="T1536" s="2"/>
      <c r="U1536" s="2"/>
      <c r="V1536" s="2"/>
      <c r="W1536" s="2"/>
      <c r="X1536" s="2"/>
      <c r="Y1536" s="2"/>
      <c r="Z1536" s="2"/>
    </row>
    <row r="1537" spans="1:26" ht="13" x14ac:dyDescent="0.15">
      <c r="A1537" s="11" t="s">
        <v>4802</v>
      </c>
      <c r="B1537" s="37">
        <v>-1.4908255983219499E-2</v>
      </c>
      <c r="C1537" s="41">
        <v>0.59339391532174401</v>
      </c>
      <c r="D1537" s="41">
        <v>0.70093299952877197</v>
      </c>
      <c r="E1537" s="17" t="s">
        <v>53941</v>
      </c>
      <c r="F1537" s="2"/>
      <c r="G1537" s="2"/>
      <c r="H1537" s="2"/>
      <c r="I1537" s="2"/>
      <c r="J1537" s="2"/>
      <c r="K1537" s="2"/>
      <c r="L1537" s="2"/>
      <c r="M1537" s="2"/>
      <c r="N1537" s="2"/>
      <c r="O1537" s="2"/>
      <c r="P1537" s="2"/>
      <c r="Q1537" s="2"/>
      <c r="R1537" s="2"/>
      <c r="S1537" s="2"/>
      <c r="T1537" s="2"/>
      <c r="U1537" s="2"/>
      <c r="V1537" s="2"/>
      <c r="W1537" s="2"/>
      <c r="X1537" s="2"/>
      <c r="Y1537" s="2"/>
      <c r="Z1537" s="2"/>
    </row>
    <row r="1538" spans="1:26" ht="13" x14ac:dyDescent="0.15">
      <c r="A1538" s="11" t="s">
        <v>4805</v>
      </c>
      <c r="B1538" s="37">
        <v>-0.10400799647468</v>
      </c>
      <c r="C1538" s="41">
        <v>1.87813063270171E-4</v>
      </c>
      <c r="D1538" s="41">
        <v>7.044807418405E-4</v>
      </c>
      <c r="E1538" s="17" t="s">
        <v>53942</v>
      </c>
      <c r="F1538" s="2"/>
      <c r="G1538" s="2"/>
      <c r="H1538" s="2"/>
      <c r="I1538" s="2"/>
      <c r="J1538" s="2"/>
      <c r="K1538" s="2"/>
      <c r="L1538" s="2"/>
      <c r="M1538" s="2"/>
      <c r="N1538" s="2"/>
      <c r="O1538" s="2"/>
      <c r="P1538" s="2"/>
      <c r="Q1538" s="2"/>
      <c r="R1538" s="2"/>
      <c r="S1538" s="2"/>
      <c r="T1538" s="2"/>
      <c r="U1538" s="2"/>
      <c r="V1538" s="2"/>
      <c r="W1538" s="2"/>
      <c r="X1538" s="2"/>
      <c r="Y1538" s="2"/>
      <c r="Z1538" s="2"/>
    </row>
    <row r="1539" spans="1:26" ht="13" x14ac:dyDescent="0.15">
      <c r="A1539" s="11" t="s">
        <v>4808</v>
      </c>
      <c r="B1539" s="37">
        <v>-1.8406541638136601E-2</v>
      </c>
      <c r="C1539" s="41">
        <v>0.50974737314125496</v>
      </c>
      <c r="D1539" s="41">
        <v>0.63164348410981597</v>
      </c>
      <c r="E1539" s="17" t="s">
        <v>53941</v>
      </c>
      <c r="F1539" s="2"/>
      <c r="G1539" s="2"/>
      <c r="H1539" s="2"/>
      <c r="I1539" s="2"/>
      <c r="J1539" s="2"/>
      <c r="K1539" s="2"/>
      <c r="L1539" s="2"/>
      <c r="M1539" s="2"/>
      <c r="N1539" s="2"/>
      <c r="O1539" s="2"/>
      <c r="P1539" s="2"/>
      <c r="Q1539" s="2"/>
      <c r="R1539" s="2"/>
      <c r="S1539" s="2"/>
      <c r="T1539" s="2"/>
      <c r="U1539" s="2"/>
      <c r="V1539" s="2"/>
      <c r="W1539" s="2"/>
      <c r="X1539" s="2"/>
      <c r="Y1539" s="2"/>
      <c r="Z1539" s="2"/>
    </row>
    <row r="1540" spans="1:26" ht="13" x14ac:dyDescent="0.15">
      <c r="A1540" s="11" t="s">
        <v>4811</v>
      </c>
      <c r="B1540" s="37">
        <v>-3.43225968423971E-2</v>
      </c>
      <c r="C1540" s="41">
        <v>0.218875609595235</v>
      </c>
      <c r="D1540" s="41">
        <v>0.32848291021855902</v>
      </c>
      <c r="E1540" s="17" t="s">
        <v>53941</v>
      </c>
      <c r="F1540" s="2"/>
      <c r="G1540" s="2"/>
      <c r="H1540" s="2"/>
      <c r="I1540" s="2"/>
      <c r="J1540" s="2"/>
      <c r="K1540" s="2"/>
      <c r="L1540" s="2"/>
      <c r="M1540" s="2"/>
      <c r="N1540" s="2"/>
      <c r="O1540" s="2"/>
      <c r="P1540" s="2"/>
      <c r="Q1540" s="2"/>
      <c r="R1540" s="2"/>
      <c r="S1540" s="2"/>
      <c r="T1540" s="2"/>
      <c r="U1540" s="2"/>
      <c r="V1540" s="2"/>
      <c r="W1540" s="2"/>
      <c r="X1540" s="2"/>
      <c r="Y1540" s="2"/>
      <c r="Z1540" s="2"/>
    </row>
    <row r="1541" spans="1:26" ht="13" x14ac:dyDescent="0.15">
      <c r="A1541" s="11" t="s">
        <v>4814</v>
      </c>
      <c r="B1541" s="37">
        <v>4.3402245519204401E-2</v>
      </c>
      <c r="C1541" s="41">
        <v>0.119933099840181</v>
      </c>
      <c r="D1541" s="41">
        <v>0.20329184911685499</v>
      </c>
      <c r="E1541" s="17" t="s">
        <v>53941</v>
      </c>
      <c r="F1541" s="2"/>
      <c r="G1541" s="2"/>
      <c r="H1541" s="2"/>
      <c r="I1541" s="2"/>
      <c r="J1541" s="2"/>
      <c r="K1541" s="2"/>
      <c r="L1541" s="2"/>
      <c r="M1541" s="2"/>
      <c r="N1541" s="2"/>
      <c r="O1541" s="2"/>
      <c r="P1541" s="2"/>
      <c r="Q1541" s="2"/>
      <c r="R1541" s="2"/>
      <c r="S1541" s="2"/>
      <c r="T1541" s="2"/>
      <c r="U1541" s="2"/>
      <c r="V1541" s="2"/>
      <c r="W1541" s="2"/>
      <c r="X1541" s="2"/>
      <c r="Y1541" s="2"/>
      <c r="Z1541" s="2"/>
    </row>
    <row r="1542" spans="1:26" ht="13" x14ac:dyDescent="0.15">
      <c r="A1542" s="11" t="s">
        <v>4817</v>
      </c>
      <c r="B1542" s="37">
        <v>2.1257517482801901E-4</v>
      </c>
      <c r="C1542" s="41">
        <v>0.99392596738054495</v>
      </c>
      <c r="D1542" s="41">
        <v>0.994610253760842</v>
      </c>
      <c r="E1542" s="17" t="s">
        <v>53941</v>
      </c>
      <c r="F1542" s="2"/>
      <c r="G1542" s="2"/>
      <c r="H1542" s="2"/>
      <c r="I1542" s="2"/>
      <c r="J1542" s="2"/>
      <c r="K1542" s="2"/>
      <c r="L1542" s="2"/>
      <c r="M1542" s="2"/>
      <c r="N1542" s="2"/>
      <c r="O1542" s="2"/>
      <c r="P1542" s="2"/>
      <c r="Q1542" s="2"/>
      <c r="R1542" s="2"/>
      <c r="S1542" s="2"/>
      <c r="T1542" s="2"/>
      <c r="U1542" s="2"/>
      <c r="V1542" s="2"/>
      <c r="W1542" s="2"/>
      <c r="X1542" s="2"/>
      <c r="Y1542" s="2"/>
      <c r="Z1542" s="2"/>
    </row>
    <row r="1543" spans="1:26" ht="13" x14ac:dyDescent="0.15">
      <c r="A1543" s="11" t="s">
        <v>4820</v>
      </c>
      <c r="B1543" s="37">
        <v>1.6583732778289399E-2</v>
      </c>
      <c r="C1543" s="41">
        <v>0.55255381271766701</v>
      </c>
      <c r="D1543" s="41">
        <v>0.66879458350166598</v>
      </c>
      <c r="E1543" s="17" t="s">
        <v>53941</v>
      </c>
      <c r="F1543" s="2"/>
      <c r="G1543" s="2"/>
      <c r="H1543" s="2"/>
      <c r="I1543" s="2"/>
      <c r="J1543" s="2"/>
      <c r="K1543" s="2"/>
      <c r="L1543" s="2"/>
      <c r="M1543" s="2"/>
      <c r="N1543" s="2"/>
      <c r="O1543" s="2"/>
      <c r="P1543" s="2"/>
      <c r="Q1543" s="2"/>
      <c r="R1543" s="2"/>
      <c r="S1543" s="2"/>
      <c r="T1543" s="2"/>
      <c r="U1543" s="2"/>
      <c r="V1543" s="2"/>
      <c r="W1543" s="2"/>
      <c r="X1543" s="2"/>
      <c r="Y1543" s="2"/>
      <c r="Z1543" s="2"/>
    </row>
    <row r="1544" spans="1:26" ht="13" x14ac:dyDescent="0.15">
      <c r="A1544" s="11" t="s">
        <v>4823</v>
      </c>
      <c r="B1544" s="37">
        <v>-1.86935391822892E-2</v>
      </c>
      <c r="C1544" s="41">
        <v>0.50316910604273402</v>
      </c>
      <c r="D1544" s="41">
        <v>0.62482383223674798</v>
      </c>
      <c r="E1544" s="17" t="s">
        <v>53941</v>
      </c>
      <c r="F1544" s="2"/>
      <c r="G1544" s="2"/>
      <c r="H1544" s="2"/>
      <c r="I1544" s="2"/>
      <c r="J1544" s="2"/>
      <c r="K1544" s="2"/>
      <c r="L1544" s="2"/>
      <c r="M1544" s="2"/>
      <c r="N1544" s="2"/>
      <c r="O1544" s="2"/>
      <c r="P1544" s="2"/>
      <c r="Q1544" s="2"/>
      <c r="R1544" s="2"/>
      <c r="S1544" s="2"/>
      <c r="T1544" s="2"/>
      <c r="U1544" s="2"/>
      <c r="V1544" s="2"/>
      <c r="W1544" s="2"/>
      <c r="X1544" s="2"/>
      <c r="Y1544" s="2"/>
      <c r="Z1544" s="2"/>
    </row>
    <row r="1545" spans="1:26" ht="13" x14ac:dyDescent="0.15">
      <c r="A1545" s="11" t="s">
        <v>4826</v>
      </c>
      <c r="B1545" s="37">
        <v>-3.1718778481191298E-2</v>
      </c>
      <c r="C1545" s="41">
        <v>0.25587324370192799</v>
      </c>
      <c r="D1545" s="41">
        <v>0.374345002235281</v>
      </c>
      <c r="E1545" s="17" t="s">
        <v>53941</v>
      </c>
      <c r="F1545" s="2"/>
      <c r="G1545" s="2"/>
      <c r="H1545" s="2"/>
      <c r="I1545" s="2"/>
      <c r="J1545" s="2"/>
      <c r="K1545" s="2"/>
      <c r="L1545" s="2"/>
      <c r="M1545" s="2"/>
      <c r="N1545" s="2"/>
      <c r="O1545" s="2"/>
      <c r="P1545" s="2"/>
      <c r="Q1545" s="2"/>
      <c r="R1545" s="2"/>
      <c r="S1545" s="2"/>
      <c r="T1545" s="2"/>
      <c r="U1545" s="2"/>
      <c r="V1545" s="2"/>
      <c r="W1545" s="2"/>
      <c r="X1545" s="2"/>
      <c r="Y1545" s="2"/>
      <c r="Z1545" s="2"/>
    </row>
    <row r="1546" spans="1:26" ht="13" x14ac:dyDescent="0.15">
      <c r="A1546" s="11" t="s">
        <v>4829</v>
      </c>
      <c r="B1546" s="37">
        <v>7.48891982549581E-2</v>
      </c>
      <c r="C1546" s="41">
        <v>7.2377003168619704E-3</v>
      </c>
      <c r="D1546" s="41">
        <v>1.8570163125434899E-2</v>
      </c>
      <c r="E1546" s="17" t="s">
        <v>53942</v>
      </c>
      <c r="F1546" s="2"/>
      <c r="G1546" s="2"/>
      <c r="H1546" s="2"/>
      <c r="I1546" s="2"/>
      <c r="J1546" s="2"/>
      <c r="K1546" s="2"/>
      <c r="L1546" s="2"/>
      <c r="M1546" s="2"/>
      <c r="N1546" s="2"/>
      <c r="O1546" s="2"/>
      <c r="P1546" s="2"/>
      <c r="Q1546" s="2"/>
      <c r="R1546" s="2"/>
      <c r="S1546" s="2"/>
      <c r="T1546" s="2"/>
      <c r="U1546" s="2"/>
      <c r="V1546" s="2"/>
      <c r="W1546" s="2"/>
      <c r="X1546" s="2"/>
      <c r="Y1546" s="2"/>
      <c r="Z1546" s="2"/>
    </row>
    <row r="1547" spans="1:26" ht="13" x14ac:dyDescent="0.15">
      <c r="A1547" s="11" t="s">
        <v>4832</v>
      </c>
      <c r="B1547" s="37">
        <v>2.5627368327176301E-2</v>
      </c>
      <c r="C1547" s="41">
        <v>0.35866162119768802</v>
      </c>
      <c r="D1547" s="41">
        <v>0.48766573097365801</v>
      </c>
      <c r="E1547" s="17" t="s">
        <v>53941</v>
      </c>
      <c r="F1547" s="2"/>
      <c r="G1547" s="2"/>
      <c r="H1547" s="2"/>
      <c r="I1547" s="2"/>
      <c r="J1547" s="2"/>
      <c r="K1547" s="2"/>
      <c r="L1547" s="2"/>
      <c r="M1547" s="2"/>
      <c r="N1547" s="2"/>
      <c r="O1547" s="2"/>
      <c r="P1547" s="2"/>
      <c r="Q1547" s="2"/>
      <c r="R1547" s="2"/>
      <c r="S1547" s="2"/>
      <c r="T1547" s="2"/>
      <c r="U1547" s="2"/>
      <c r="V1547" s="2"/>
      <c r="W1547" s="2"/>
      <c r="X1547" s="2"/>
      <c r="Y1547" s="2"/>
      <c r="Z1547" s="2"/>
    </row>
    <row r="1548" spans="1:26" ht="13" x14ac:dyDescent="0.15">
      <c r="A1548" s="11" t="s">
        <v>4835</v>
      </c>
      <c r="B1548" s="37">
        <v>-8.0342952627855992E-3</v>
      </c>
      <c r="C1548" s="41">
        <v>0.77355425836360903</v>
      </c>
      <c r="D1548" s="41">
        <v>0.84032968201158897</v>
      </c>
      <c r="E1548" s="17" t="s">
        <v>53941</v>
      </c>
      <c r="F1548" s="2"/>
      <c r="G1548" s="2"/>
      <c r="H1548" s="2"/>
      <c r="I1548" s="2"/>
      <c r="J1548" s="2"/>
      <c r="K1548" s="2"/>
      <c r="L1548" s="2"/>
      <c r="M1548" s="2"/>
      <c r="N1548" s="2"/>
      <c r="O1548" s="2"/>
      <c r="P1548" s="2"/>
      <c r="Q1548" s="2"/>
      <c r="R1548" s="2"/>
      <c r="S1548" s="2"/>
      <c r="T1548" s="2"/>
      <c r="U1548" s="2"/>
      <c r="V1548" s="2"/>
      <c r="W1548" s="2"/>
      <c r="X1548" s="2"/>
      <c r="Y1548" s="2"/>
      <c r="Z1548" s="2"/>
    </row>
    <row r="1549" spans="1:26" ht="13" x14ac:dyDescent="0.15">
      <c r="A1549" s="11" t="s">
        <v>4838</v>
      </c>
      <c r="B1549" s="37">
        <v>-1.9121395867301699E-2</v>
      </c>
      <c r="C1549" s="41">
        <v>0.49344600204804301</v>
      </c>
      <c r="D1549" s="41">
        <v>0.61658574471502303</v>
      </c>
      <c r="E1549" s="17" t="s">
        <v>53941</v>
      </c>
      <c r="F1549" s="2"/>
      <c r="G1549" s="2"/>
      <c r="H1549" s="2"/>
      <c r="I1549" s="2"/>
      <c r="J1549" s="2"/>
      <c r="K1549" s="2"/>
      <c r="L1549" s="2"/>
      <c r="M1549" s="2"/>
      <c r="N1549" s="2"/>
      <c r="O1549" s="2"/>
      <c r="P1549" s="2"/>
      <c r="Q1549" s="2"/>
      <c r="R1549" s="2"/>
      <c r="S1549" s="2"/>
      <c r="T1549" s="2"/>
      <c r="U1549" s="2"/>
      <c r="V1549" s="2"/>
      <c r="W1549" s="2"/>
      <c r="X1549" s="2"/>
      <c r="Y1549" s="2"/>
      <c r="Z1549" s="2"/>
    </row>
    <row r="1550" spans="1:26" ht="13" x14ac:dyDescent="0.15">
      <c r="A1550" s="11" t="s">
        <v>4841</v>
      </c>
      <c r="B1550" s="37">
        <v>4.13471511067912E-2</v>
      </c>
      <c r="C1550" s="41">
        <v>0.13851117510282099</v>
      </c>
      <c r="D1550" s="41">
        <v>0.22833417364667999</v>
      </c>
      <c r="E1550" s="17" t="s">
        <v>53941</v>
      </c>
      <c r="F1550" s="2"/>
      <c r="G1550" s="2"/>
      <c r="H1550" s="2"/>
      <c r="I1550" s="2"/>
      <c r="J1550" s="2"/>
      <c r="K1550" s="2"/>
      <c r="L1550" s="2"/>
      <c r="M1550" s="2"/>
      <c r="N1550" s="2"/>
      <c r="O1550" s="2"/>
      <c r="P1550" s="2"/>
      <c r="Q1550" s="2"/>
      <c r="R1550" s="2"/>
      <c r="S1550" s="2"/>
      <c r="T1550" s="2"/>
      <c r="U1550" s="2"/>
      <c r="V1550" s="2"/>
      <c r="W1550" s="2"/>
      <c r="X1550" s="2"/>
      <c r="Y1550" s="2"/>
      <c r="Z1550" s="2"/>
    </row>
    <row r="1551" spans="1:26" ht="13" x14ac:dyDescent="0.15">
      <c r="A1551" s="11" t="s">
        <v>4844</v>
      </c>
      <c r="B1551" s="37">
        <v>-0.12867957891627799</v>
      </c>
      <c r="C1551" s="41">
        <v>3.7006126626451898E-6</v>
      </c>
      <c r="D1551" s="41">
        <v>1.9523921978783202E-5</v>
      </c>
      <c r="E1551" s="17" t="s">
        <v>53942</v>
      </c>
      <c r="F1551" s="2"/>
      <c r="G1551" s="2"/>
      <c r="H1551" s="2"/>
      <c r="I1551" s="2"/>
      <c r="J1551" s="2"/>
      <c r="K1551" s="2"/>
      <c r="L1551" s="2"/>
      <c r="M1551" s="2"/>
      <c r="N1551" s="2"/>
      <c r="O1551" s="2"/>
      <c r="P1551" s="2"/>
      <c r="Q1551" s="2"/>
      <c r="R1551" s="2"/>
      <c r="S1551" s="2"/>
      <c r="T1551" s="2"/>
      <c r="U1551" s="2"/>
      <c r="V1551" s="2"/>
      <c r="W1551" s="2"/>
      <c r="X1551" s="2"/>
      <c r="Y1551" s="2"/>
      <c r="Z1551" s="2"/>
    </row>
    <row r="1552" spans="1:26" ht="13" x14ac:dyDescent="0.15">
      <c r="A1552" s="11" t="s">
        <v>4847</v>
      </c>
      <c r="B1552" s="37">
        <v>-7.1518797412845597E-3</v>
      </c>
      <c r="C1552" s="41">
        <v>0.79785318498337099</v>
      </c>
      <c r="D1552" s="41">
        <v>0.85648419820777699</v>
      </c>
      <c r="E1552" s="17" t="s">
        <v>53941</v>
      </c>
      <c r="F1552" s="2"/>
      <c r="G1552" s="2"/>
      <c r="H1552" s="2"/>
      <c r="I1552" s="2"/>
      <c r="J1552" s="2"/>
      <c r="K1552" s="2"/>
      <c r="L1552" s="2"/>
      <c r="M1552" s="2"/>
      <c r="N1552" s="2"/>
      <c r="O1552" s="2"/>
      <c r="P1552" s="2"/>
      <c r="Q1552" s="2"/>
      <c r="R1552" s="2"/>
      <c r="S1552" s="2"/>
      <c r="T1552" s="2"/>
      <c r="U1552" s="2"/>
      <c r="V1552" s="2"/>
      <c r="W1552" s="2"/>
      <c r="X1552" s="2"/>
      <c r="Y1552" s="2"/>
      <c r="Z1552" s="2"/>
    </row>
    <row r="1553" spans="1:26" ht="13" x14ac:dyDescent="0.15">
      <c r="A1553" s="11" t="s">
        <v>4850</v>
      </c>
      <c r="B1553" s="37">
        <v>0.17804898622714599</v>
      </c>
      <c r="C1553" s="41">
        <v>1.29534890336605E-10</v>
      </c>
      <c r="D1553" s="41">
        <v>1.20306046711985E-9</v>
      </c>
      <c r="E1553" s="17" t="s">
        <v>53942</v>
      </c>
      <c r="F1553" s="2"/>
      <c r="G1553" s="2"/>
      <c r="H1553" s="2"/>
      <c r="I1553" s="2"/>
      <c r="J1553" s="2"/>
      <c r="K1553" s="2"/>
      <c r="L1553" s="2"/>
      <c r="M1553" s="2"/>
      <c r="N1553" s="2"/>
      <c r="O1553" s="2"/>
      <c r="P1553" s="2"/>
      <c r="Q1553" s="2"/>
      <c r="R1553" s="2"/>
      <c r="S1553" s="2"/>
      <c r="T1553" s="2"/>
      <c r="U1553" s="2"/>
      <c r="V1553" s="2"/>
      <c r="W1553" s="2"/>
      <c r="X1553" s="2"/>
      <c r="Y1553" s="2"/>
      <c r="Z1553" s="2"/>
    </row>
    <row r="1554" spans="1:26" ht="13" x14ac:dyDescent="0.15">
      <c r="A1554" s="11" t="s">
        <v>4853</v>
      </c>
      <c r="B1554" s="37">
        <v>0.16372132756940599</v>
      </c>
      <c r="C1554" s="41">
        <v>3.56812426993307E-9</v>
      </c>
      <c r="D1554" s="41">
        <v>2.8340265717747098E-8</v>
      </c>
      <c r="E1554" s="17" t="s">
        <v>53942</v>
      </c>
      <c r="F1554" s="2"/>
      <c r="G1554" s="2"/>
      <c r="H1554" s="2"/>
      <c r="I1554" s="2"/>
      <c r="J1554" s="2"/>
      <c r="K1554" s="2"/>
      <c r="L1554" s="2"/>
      <c r="M1554" s="2"/>
      <c r="N1554" s="2"/>
      <c r="O1554" s="2"/>
      <c r="P1554" s="2"/>
      <c r="Q1554" s="2"/>
      <c r="R1554" s="2"/>
      <c r="S1554" s="2"/>
      <c r="T1554" s="2"/>
      <c r="U1554" s="2"/>
      <c r="V1554" s="2"/>
      <c r="W1554" s="2"/>
      <c r="X1554" s="2"/>
      <c r="Y1554" s="2"/>
      <c r="Z1554" s="2"/>
    </row>
    <row r="1555" spans="1:26" ht="13" x14ac:dyDescent="0.15">
      <c r="A1555" s="11" t="s">
        <v>4856</v>
      </c>
      <c r="B1555" s="37">
        <v>-4.60340097975004E-2</v>
      </c>
      <c r="C1555" s="41">
        <v>9.9056525103414603E-2</v>
      </c>
      <c r="D1555" s="41">
        <v>0.17505004162651999</v>
      </c>
      <c r="E1555" s="17" t="s">
        <v>53941</v>
      </c>
      <c r="F1555" s="2"/>
      <c r="G1555" s="2"/>
      <c r="H1555" s="2"/>
      <c r="I1555" s="2"/>
      <c r="J1555" s="2"/>
      <c r="K1555" s="2"/>
      <c r="L1555" s="2"/>
      <c r="M1555" s="2"/>
      <c r="N1555" s="2"/>
      <c r="O1555" s="2"/>
      <c r="P1555" s="2"/>
      <c r="Q1555" s="2"/>
      <c r="R1555" s="2"/>
      <c r="S1555" s="2"/>
      <c r="T1555" s="2"/>
      <c r="U1555" s="2"/>
      <c r="V1555" s="2"/>
      <c r="W1555" s="2"/>
      <c r="X1555" s="2"/>
      <c r="Y1555" s="2"/>
      <c r="Z1555" s="2"/>
    </row>
    <row r="1556" spans="1:26" ht="13" x14ac:dyDescent="0.15">
      <c r="A1556" s="11" t="s">
        <v>4859</v>
      </c>
      <c r="B1556" s="37">
        <v>8.3801226038711096E-2</v>
      </c>
      <c r="C1556" s="41">
        <v>2.6437858163036198E-3</v>
      </c>
      <c r="D1556" s="41">
        <v>7.5887276521875999E-3</v>
      </c>
      <c r="E1556" s="17" t="s">
        <v>53942</v>
      </c>
      <c r="F1556" s="2"/>
      <c r="G1556" s="2"/>
      <c r="H1556" s="2"/>
      <c r="I1556" s="2"/>
      <c r="J1556" s="2"/>
      <c r="K1556" s="2"/>
      <c r="L1556" s="2"/>
      <c r="M1556" s="2"/>
      <c r="N1556" s="2"/>
      <c r="O1556" s="2"/>
      <c r="P1556" s="2"/>
      <c r="Q1556" s="2"/>
      <c r="R1556" s="2"/>
      <c r="S1556" s="2"/>
      <c r="T1556" s="2"/>
      <c r="U1556" s="2"/>
      <c r="V1556" s="2"/>
      <c r="W1556" s="2"/>
      <c r="X1556" s="2"/>
      <c r="Y1556" s="2"/>
      <c r="Z1556" s="2"/>
    </row>
    <row r="1557" spans="1:26" ht="13" x14ac:dyDescent="0.15">
      <c r="A1557" s="11" t="s">
        <v>4861</v>
      </c>
      <c r="B1557" s="37">
        <v>0.104703148193933</v>
      </c>
      <c r="C1557" s="41">
        <v>1.69934440860963E-4</v>
      </c>
      <c r="D1557" s="41">
        <v>6.5085562527380798E-4</v>
      </c>
      <c r="E1557" s="17" t="s">
        <v>53942</v>
      </c>
      <c r="F1557" s="2"/>
      <c r="G1557" s="2"/>
      <c r="H1557" s="2"/>
      <c r="I1557" s="2"/>
      <c r="J1557" s="2"/>
      <c r="K1557" s="2"/>
      <c r="L1557" s="2"/>
      <c r="M1557" s="2"/>
      <c r="N1557" s="2"/>
      <c r="O1557" s="2"/>
      <c r="P1557" s="2"/>
      <c r="Q1557" s="2"/>
      <c r="R1557" s="2"/>
      <c r="S1557" s="2"/>
      <c r="T1557" s="2"/>
      <c r="U1557" s="2"/>
      <c r="V1557" s="2"/>
      <c r="W1557" s="2"/>
      <c r="X1557" s="2"/>
      <c r="Y1557" s="2"/>
      <c r="Z1557" s="2"/>
    </row>
    <row r="1558" spans="1:26" ht="13" x14ac:dyDescent="0.15">
      <c r="A1558" s="11" t="s">
        <v>4864</v>
      </c>
      <c r="B1558" s="37">
        <v>4.7678177679669198E-2</v>
      </c>
      <c r="C1558" s="41">
        <v>8.7557880963057805E-2</v>
      </c>
      <c r="D1558" s="41">
        <v>0.157897493771469</v>
      </c>
      <c r="E1558" s="17" t="s">
        <v>53941</v>
      </c>
      <c r="F1558" s="2"/>
      <c r="G1558" s="2"/>
      <c r="H1558" s="2"/>
      <c r="I1558" s="2"/>
      <c r="J1558" s="2"/>
      <c r="K1558" s="2"/>
      <c r="L1558" s="2"/>
      <c r="M1558" s="2"/>
      <c r="N1558" s="2"/>
      <c r="O1558" s="2"/>
      <c r="P1558" s="2"/>
      <c r="Q1558" s="2"/>
      <c r="R1558" s="2"/>
      <c r="S1558" s="2"/>
      <c r="T1558" s="2"/>
      <c r="U1558" s="2"/>
      <c r="V1558" s="2"/>
      <c r="W1558" s="2"/>
      <c r="X1558" s="2"/>
      <c r="Y1558" s="2"/>
      <c r="Z1558" s="2"/>
    </row>
    <row r="1559" spans="1:26" ht="13" x14ac:dyDescent="0.15">
      <c r="A1559" s="11" t="s">
        <v>4867</v>
      </c>
      <c r="B1559" s="37">
        <v>2.6710046394926398E-2</v>
      </c>
      <c r="C1559" s="41">
        <v>0.33871307130671702</v>
      </c>
      <c r="D1559" s="41">
        <v>0.46665350629792701</v>
      </c>
      <c r="E1559" s="17" t="s">
        <v>53941</v>
      </c>
      <c r="F1559" s="2"/>
      <c r="G1559" s="2"/>
      <c r="H1559" s="2"/>
      <c r="I1559" s="2"/>
      <c r="J1559" s="2"/>
      <c r="K1559" s="2"/>
      <c r="L1559" s="2"/>
      <c r="M1559" s="2"/>
      <c r="N1559" s="2"/>
      <c r="O1559" s="2"/>
      <c r="P1559" s="2"/>
      <c r="Q1559" s="2"/>
      <c r="R1559" s="2"/>
      <c r="S1559" s="2"/>
      <c r="T1559" s="2"/>
      <c r="U1559" s="2"/>
      <c r="V1559" s="2"/>
      <c r="W1559" s="2"/>
      <c r="X1559" s="2"/>
      <c r="Y1559" s="2"/>
      <c r="Z1559" s="2"/>
    </row>
    <row r="1560" spans="1:26" ht="13" x14ac:dyDescent="0.15">
      <c r="A1560" s="11" t="s">
        <v>4870</v>
      </c>
      <c r="B1560" s="37">
        <v>1.8622238347485501E-2</v>
      </c>
      <c r="C1560" s="41">
        <v>0.50479919883764601</v>
      </c>
      <c r="D1560" s="41">
        <v>0.62658038899275803</v>
      </c>
      <c r="E1560" s="17" t="s">
        <v>53941</v>
      </c>
      <c r="F1560" s="2"/>
      <c r="G1560" s="2"/>
      <c r="H1560" s="2"/>
      <c r="I1560" s="2"/>
      <c r="J1560" s="2"/>
      <c r="K1560" s="2"/>
      <c r="L1560" s="2"/>
      <c r="M1560" s="2"/>
      <c r="N1560" s="2"/>
      <c r="O1560" s="2"/>
      <c r="P1560" s="2"/>
      <c r="Q1560" s="2"/>
      <c r="R1560" s="2"/>
      <c r="S1560" s="2"/>
      <c r="T1560" s="2"/>
      <c r="U1560" s="2"/>
      <c r="V1560" s="2"/>
      <c r="W1560" s="2"/>
      <c r="X1560" s="2"/>
      <c r="Y1560" s="2"/>
      <c r="Z1560" s="2"/>
    </row>
    <row r="1561" spans="1:26" ht="13" x14ac:dyDescent="0.15">
      <c r="A1561" s="11" t="s">
        <v>4873</v>
      </c>
      <c r="B1561" s="37">
        <v>-3.06812566793539E-2</v>
      </c>
      <c r="C1561" s="41">
        <v>0.27176099470026499</v>
      </c>
      <c r="D1561" s="41">
        <v>0.39257874802218501</v>
      </c>
      <c r="E1561" s="17" t="s">
        <v>53941</v>
      </c>
      <c r="F1561" s="2"/>
      <c r="G1561" s="2"/>
      <c r="H1561" s="2"/>
      <c r="I1561" s="2"/>
      <c r="J1561" s="2"/>
      <c r="K1561" s="2"/>
      <c r="L1561" s="2"/>
      <c r="M1561" s="2"/>
      <c r="N1561" s="2"/>
      <c r="O1561" s="2"/>
      <c r="P1561" s="2"/>
      <c r="Q1561" s="2"/>
      <c r="R1561" s="2"/>
      <c r="S1561" s="2"/>
      <c r="T1561" s="2"/>
      <c r="U1561" s="2"/>
      <c r="V1561" s="2"/>
      <c r="W1561" s="2"/>
      <c r="X1561" s="2"/>
      <c r="Y1561" s="2"/>
      <c r="Z1561" s="2"/>
    </row>
    <row r="1562" spans="1:26" ht="13" x14ac:dyDescent="0.15">
      <c r="A1562" s="11" t="s">
        <v>4876</v>
      </c>
      <c r="B1562" s="37">
        <v>-1.50046612439642E-3</v>
      </c>
      <c r="C1562" s="41">
        <v>0.95714650515065103</v>
      </c>
      <c r="D1562" s="41">
        <v>0.97457964640033101</v>
      </c>
      <c r="E1562" s="17" t="s">
        <v>53941</v>
      </c>
      <c r="F1562" s="2"/>
      <c r="G1562" s="2"/>
      <c r="H1562" s="2"/>
      <c r="I1562" s="2"/>
      <c r="J1562" s="2"/>
      <c r="K1562" s="2"/>
      <c r="L1562" s="2"/>
      <c r="M1562" s="2"/>
      <c r="N1562" s="2"/>
      <c r="O1562" s="2"/>
      <c r="P1562" s="2"/>
      <c r="Q1562" s="2"/>
      <c r="R1562" s="2"/>
      <c r="S1562" s="2"/>
      <c r="T1562" s="2"/>
      <c r="U1562" s="2"/>
      <c r="V1562" s="2"/>
      <c r="W1562" s="2"/>
      <c r="X1562" s="2"/>
      <c r="Y1562" s="2"/>
      <c r="Z1562" s="2"/>
    </row>
    <row r="1563" spans="1:26" ht="13" x14ac:dyDescent="0.15">
      <c r="A1563" s="11" t="s">
        <v>4879</v>
      </c>
      <c r="B1563" s="37">
        <v>-1.42931338112202E-2</v>
      </c>
      <c r="C1563" s="41">
        <v>0.60872659339721402</v>
      </c>
      <c r="D1563" s="41">
        <v>0.71245518016339504</v>
      </c>
      <c r="E1563" s="17" t="s">
        <v>53941</v>
      </c>
      <c r="F1563" s="2"/>
      <c r="G1563" s="2"/>
      <c r="H1563" s="2"/>
      <c r="I1563" s="2"/>
      <c r="J1563" s="2"/>
      <c r="K1563" s="2"/>
      <c r="L1563" s="2"/>
      <c r="M1563" s="2"/>
      <c r="N1563" s="2"/>
      <c r="O1563" s="2"/>
      <c r="P1563" s="2"/>
      <c r="Q1563" s="2"/>
      <c r="R1563" s="2"/>
      <c r="S1563" s="2"/>
      <c r="T1563" s="2"/>
      <c r="U1563" s="2"/>
      <c r="V1563" s="2"/>
      <c r="W1563" s="2"/>
      <c r="X1563" s="2"/>
      <c r="Y1563" s="2"/>
      <c r="Z1563" s="2"/>
    </row>
    <row r="1564" spans="1:26" ht="13" x14ac:dyDescent="0.15">
      <c r="A1564" s="11" t="s">
        <v>4881</v>
      </c>
      <c r="B1564" s="37">
        <v>-6.9060065309540897E-2</v>
      </c>
      <c r="C1564" s="41">
        <v>1.32812808880208E-2</v>
      </c>
      <c r="D1564" s="41">
        <v>3.1594667382550498E-2</v>
      </c>
      <c r="E1564" s="17" t="s">
        <v>53942</v>
      </c>
      <c r="F1564" s="2"/>
      <c r="G1564" s="2"/>
      <c r="H1564" s="2"/>
      <c r="I1564" s="2"/>
      <c r="J1564" s="2"/>
      <c r="K1564" s="2"/>
      <c r="L1564" s="2"/>
      <c r="M1564" s="2"/>
      <c r="N1564" s="2"/>
      <c r="O1564" s="2"/>
      <c r="P1564" s="2"/>
      <c r="Q1564" s="2"/>
      <c r="R1564" s="2"/>
      <c r="S1564" s="2"/>
      <c r="T1564" s="2"/>
      <c r="U1564" s="2"/>
      <c r="V1564" s="2"/>
      <c r="W1564" s="2"/>
      <c r="X1564" s="2"/>
      <c r="Y1564" s="2"/>
      <c r="Z1564" s="2"/>
    </row>
    <row r="1565" spans="1:26" ht="13" x14ac:dyDescent="0.15">
      <c r="A1565" s="11" t="s">
        <v>4884</v>
      </c>
      <c r="B1565" s="37">
        <v>1.7572149600691998E-2</v>
      </c>
      <c r="C1565" s="41">
        <v>0.52912479029913595</v>
      </c>
      <c r="D1565" s="41">
        <v>0.64737616388871599</v>
      </c>
      <c r="E1565" s="17" t="s">
        <v>53941</v>
      </c>
      <c r="F1565" s="2"/>
      <c r="G1565" s="2"/>
      <c r="H1565" s="2"/>
      <c r="I1565" s="2"/>
      <c r="J1565" s="2"/>
      <c r="K1565" s="2"/>
      <c r="L1565" s="2"/>
      <c r="M1565" s="2"/>
      <c r="N1565" s="2"/>
      <c r="O1565" s="2"/>
      <c r="P1565" s="2"/>
      <c r="Q1565" s="2"/>
      <c r="R1565" s="2"/>
      <c r="S1565" s="2"/>
      <c r="T1565" s="2"/>
      <c r="U1565" s="2"/>
      <c r="V1565" s="2"/>
      <c r="W1565" s="2"/>
      <c r="X1565" s="2"/>
      <c r="Y1565" s="2"/>
      <c r="Z1565" s="2"/>
    </row>
    <row r="1566" spans="1:26" ht="13" x14ac:dyDescent="0.15">
      <c r="A1566" s="11" t="s">
        <v>4887</v>
      </c>
      <c r="B1566" s="37">
        <v>-9.1277710716594795E-2</v>
      </c>
      <c r="C1566" s="41">
        <v>1.05408531043018E-3</v>
      </c>
      <c r="D1566" s="41">
        <v>3.2807558858892198E-3</v>
      </c>
      <c r="E1566" s="17" t="s">
        <v>53942</v>
      </c>
      <c r="F1566" s="2"/>
      <c r="G1566" s="2"/>
      <c r="H1566" s="2"/>
      <c r="I1566" s="2"/>
      <c r="J1566" s="2"/>
      <c r="K1566" s="2"/>
      <c r="L1566" s="2"/>
      <c r="M1566" s="2"/>
      <c r="N1566" s="2"/>
      <c r="O1566" s="2"/>
      <c r="P1566" s="2"/>
      <c r="Q1566" s="2"/>
      <c r="R1566" s="2"/>
      <c r="S1566" s="2"/>
      <c r="T1566" s="2"/>
      <c r="U1566" s="2"/>
      <c r="V1566" s="2"/>
      <c r="W1566" s="2"/>
      <c r="X1566" s="2"/>
      <c r="Y1566" s="2"/>
      <c r="Z1566" s="2"/>
    </row>
    <row r="1567" spans="1:26" ht="13" x14ac:dyDescent="0.15">
      <c r="A1567" s="11" t="s">
        <v>4889</v>
      </c>
      <c r="B1567" s="37">
        <v>3.2253106082609499E-2</v>
      </c>
      <c r="C1567" s="41">
        <v>0.24794747556954</v>
      </c>
      <c r="D1567" s="41">
        <v>0.36550877864130399</v>
      </c>
      <c r="E1567" s="17" t="s">
        <v>53941</v>
      </c>
      <c r="F1567" s="2"/>
      <c r="G1567" s="2"/>
      <c r="H1567" s="2"/>
      <c r="I1567" s="2"/>
      <c r="J1567" s="2"/>
      <c r="K1567" s="2"/>
      <c r="L1567" s="2"/>
      <c r="M1567" s="2"/>
      <c r="N1567" s="2"/>
      <c r="O1567" s="2"/>
      <c r="P1567" s="2"/>
      <c r="Q1567" s="2"/>
      <c r="R1567" s="2"/>
      <c r="S1567" s="2"/>
      <c r="T1567" s="2"/>
      <c r="U1567" s="2"/>
      <c r="V1567" s="2"/>
      <c r="W1567" s="2"/>
      <c r="X1567" s="2"/>
      <c r="Y1567" s="2"/>
      <c r="Z1567" s="2"/>
    </row>
    <row r="1568" spans="1:26" ht="13" x14ac:dyDescent="0.15">
      <c r="A1568" s="11" t="s">
        <v>4892</v>
      </c>
      <c r="B1568" s="37">
        <v>2.5262195975021998E-2</v>
      </c>
      <c r="C1568" s="41">
        <v>0.36555311077753</v>
      </c>
      <c r="D1568" s="41">
        <v>0.492657808544404</v>
      </c>
      <c r="E1568" s="17" t="s">
        <v>53941</v>
      </c>
      <c r="F1568" s="2"/>
      <c r="G1568" s="2"/>
      <c r="H1568" s="2"/>
      <c r="I1568" s="2"/>
      <c r="J1568" s="2"/>
      <c r="K1568" s="2"/>
      <c r="L1568" s="2"/>
      <c r="M1568" s="2"/>
      <c r="N1568" s="2"/>
      <c r="O1568" s="2"/>
      <c r="P1568" s="2"/>
      <c r="Q1568" s="2"/>
      <c r="R1568" s="2"/>
      <c r="S1568" s="2"/>
      <c r="T1568" s="2"/>
      <c r="U1568" s="2"/>
      <c r="V1568" s="2"/>
      <c r="W1568" s="2"/>
      <c r="X1568" s="2"/>
      <c r="Y1568" s="2"/>
      <c r="Z1568" s="2"/>
    </row>
    <row r="1569" spans="1:26" ht="13" x14ac:dyDescent="0.15">
      <c r="A1569" s="11" t="s">
        <v>4895</v>
      </c>
      <c r="B1569" s="37">
        <v>1.81469958902724E-2</v>
      </c>
      <c r="C1569" s="41">
        <v>0.51573490375268005</v>
      </c>
      <c r="D1569" s="41">
        <v>0.63766593692112605</v>
      </c>
      <c r="E1569" s="17" t="s">
        <v>53941</v>
      </c>
      <c r="F1569" s="2"/>
      <c r="G1569" s="2"/>
      <c r="H1569" s="2"/>
      <c r="I1569" s="2"/>
      <c r="J1569" s="2"/>
      <c r="K1569" s="2"/>
      <c r="L1569" s="2"/>
      <c r="M1569" s="2"/>
      <c r="N1569" s="2"/>
      <c r="O1569" s="2"/>
      <c r="P1569" s="2"/>
      <c r="Q1569" s="2"/>
      <c r="R1569" s="2"/>
      <c r="S1569" s="2"/>
      <c r="T1569" s="2"/>
      <c r="U1569" s="2"/>
      <c r="V1569" s="2"/>
      <c r="W1569" s="2"/>
      <c r="X1569" s="2"/>
      <c r="Y1569" s="2"/>
      <c r="Z1569" s="2"/>
    </row>
    <row r="1570" spans="1:26" ht="13" x14ac:dyDescent="0.15">
      <c r="A1570" s="11" t="s">
        <v>4898</v>
      </c>
      <c r="B1570" s="37">
        <v>3.9015721794398897E-2</v>
      </c>
      <c r="C1570" s="41">
        <v>0.162184056849213</v>
      </c>
      <c r="D1570" s="41">
        <v>0.260336307708815</v>
      </c>
      <c r="E1570" s="17" t="s">
        <v>53941</v>
      </c>
      <c r="F1570" s="2"/>
      <c r="G1570" s="2"/>
      <c r="H1570" s="2"/>
      <c r="I1570" s="2"/>
      <c r="J1570" s="2"/>
      <c r="K1570" s="2"/>
      <c r="L1570" s="2"/>
      <c r="M1570" s="2"/>
      <c r="N1570" s="2"/>
      <c r="O1570" s="2"/>
      <c r="P1570" s="2"/>
      <c r="Q1570" s="2"/>
      <c r="R1570" s="2"/>
      <c r="S1570" s="2"/>
      <c r="T1570" s="2"/>
      <c r="U1570" s="2"/>
      <c r="V1570" s="2"/>
      <c r="W1570" s="2"/>
      <c r="X1570" s="2"/>
      <c r="Y1570" s="2"/>
      <c r="Z1570" s="2"/>
    </row>
    <row r="1571" spans="1:26" ht="13" x14ac:dyDescent="0.15">
      <c r="A1571" s="11" t="s">
        <v>4901</v>
      </c>
      <c r="B1571" s="37">
        <v>-0.103544037296813</v>
      </c>
      <c r="C1571" s="41">
        <v>2.0071253781981499E-4</v>
      </c>
      <c r="D1571" s="41">
        <v>7.4712762484835295E-4</v>
      </c>
      <c r="E1571" s="17" t="s">
        <v>53942</v>
      </c>
      <c r="F1571" s="2"/>
      <c r="G1571" s="2"/>
      <c r="H1571" s="2"/>
      <c r="I1571" s="2"/>
      <c r="J1571" s="2"/>
      <c r="K1571" s="2"/>
      <c r="L1571" s="2"/>
      <c r="M1571" s="2"/>
      <c r="N1571" s="2"/>
      <c r="O1571" s="2"/>
      <c r="P1571" s="2"/>
      <c r="Q1571" s="2"/>
      <c r="R1571" s="2"/>
      <c r="S1571" s="2"/>
      <c r="T1571" s="2"/>
      <c r="U1571" s="2"/>
      <c r="V1571" s="2"/>
      <c r="W1571" s="2"/>
      <c r="X1571" s="2"/>
      <c r="Y1571" s="2"/>
      <c r="Z1571" s="2"/>
    </row>
    <row r="1572" spans="1:26" ht="13" x14ac:dyDescent="0.15">
      <c r="A1572" s="11" t="s">
        <v>4904</v>
      </c>
      <c r="B1572" s="37">
        <v>-1.6828916357934098E-2</v>
      </c>
      <c r="C1572" s="41">
        <v>0.54669496737024403</v>
      </c>
      <c r="D1572" s="41">
        <v>0.66384388894958202</v>
      </c>
      <c r="E1572" s="17" t="s">
        <v>53941</v>
      </c>
      <c r="F1572" s="2"/>
      <c r="G1572" s="2"/>
      <c r="H1572" s="2"/>
      <c r="I1572" s="2"/>
      <c r="J1572" s="2"/>
      <c r="K1572" s="2"/>
      <c r="L1572" s="2"/>
      <c r="M1572" s="2"/>
      <c r="N1572" s="2"/>
      <c r="O1572" s="2"/>
      <c r="P1572" s="2"/>
      <c r="Q1572" s="2"/>
      <c r="R1572" s="2"/>
      <c r="S1572" s="2"/>
      <c r="T1572" s="2"/>
      <c r="U1572" s="2"/>
      <c r="V1572" s="2"/>
      <c r="W1572" s="2"/>
      <c r="X1572" s="2"/>
      <c r="Y1572" s="2"/>
      <c r="Z1572" s="2"/>
    </row>
    <row r="1573" spans="1:26" ht="13" x14ac:dyDescent="0.15">
      <c r="A1573" s="11" t="s">
        <v>4907</v>
      </c>
      <c r="B1573" s="37">
        <v>0.18494586736999399</v>
      </c>
      <c r="C1573" s="41">
        <v>2.3731951932345399E-11</v>
      </c>
      <c r="D1573" s="41">
        <v>2.4291825446242298E-10</v>
      </c>
      <c r="E1573" s="17" t="s">
        <v>53942</v>
      </c>
      <c r="F1573" s="2"/>
      <c r="G1573" s="2"/>
      <c r="H1573" s="2"/>
      <c r="I1573" s="2"/>
      <c r="J1573" s="2"/>
      <c r="K1573" s="2"/>
      <c r="L1573" s="2"/>
      <c r="M1573" s="2"/>
      <c r="N1573" s="2"/>
      <c r="O1573" s="2"/>
      <c r="P1573" s="2"/>
      <c r="Q1573" s="2"/>
      <c r="R1573" s="2"/>
      <c r="S1573" s="2"/>
      <c r="T1573" s="2"/>
      <c r="U1573" s="2"/>
      <c r="V1573" s="2"/>
      <c r="W1573" s="2"/>
      <c r="X1573" s="2"/>
      <c r="Y1573" s="2"/>
      <c r="Z1573" s="2"/>
    </row>
    <row r="1574" spans="1:26" ht="13" x14ac:dyDescent="0.15">
      <c r="A1574" s="11" t="s">
        <v>4910</v>
      </c>
      <c r="B1574" s="37">
        <v>-4.4655428388431999E-2</v>
      </c>
      <c r="C1574" s="41">
        <v>0.10959884299592</v>
      </c>
      <c r="D1574" s="41">
        <v>0.188970247087271</v>
      </c>
      <c r="E1574" s="17" t="s">
        <v>53941</v>
      </c>
      <c r="F1574" s="2"/>
      <c r="G1574" s="2"/>
      <c r="H1574" s="2"/>
      <c r="I1574" s="2"/>
      <c r="J1574" s="2"/>
      <c r="K1574" s="2"/>
      <c r="L1574" s="2"/>
      <c r="M1574" s="2"/>
      <c r="N1574" s="2"/>
      <c r="O1574" s="2"/>
      <c r="P1574" s="2"/>
      <c r="Q1574" s="2"/>
      <c r="R1574" s="2"/>
      <c r="S1574" s="2"/>
      <c r="T1574" s="2"/>
      <c r="U1574" s="2"/>
      <c r="V1574" s="2"/>
      <c r="W1574" s="2"/>
      <c r="X1574" s="2"/>
      <c r="Y1574" s="2"/>
      <c r="Z1574" s="2"/>
    </row>
    <row r="1575" spans="1:26" ht="13" x14ac:dyDescent="0.15">
      <c r="A1575" s="11" t="s">
        <v>4913</v>
      </c>
      <c r="B1575" s="37">
        <v>-6.0457013828543502E-2</v>
      </c>
      <c r="C1575" s="41">
        <v>3.0229543973381401E-2</v>
      </c>
      <c r="D1575" s="41">
        <v>6.4190857801767698E-2</v>
      </c>
      <c r="E1575" s="17" t="s">
        <v>53943</v>
      </c>
      <c r="F1575" s="2"/>
      <c r="G1575" s="2"/>
      <c r="H1575" s="2"/>
      <c r="I1575" s="2"/>
      <c r="J1575" s="2"/>
      <c r="K1575" s="2"/>
      <c r="L1575" s="2"/>
      <c r="M1575" s="2"/>
      <c r="N1575" s="2"/>
      <c r="O1575" s="2"/>
      <c r="P1575" s="2"/>
      <c r="Q1575" s="2"/>
      <c r="R1575" s="2"/>
      <c r="S1575" s="2"/>
      <c r="T1575" s="2"/>
      <c r="U1575" s="2"/>
      <c r="V1575" s="2"/>
      <c r="W1575" s="2"/>
      <c r="X1575" s="2"/>
      <c r="Y1575" s="2"/>
      <c r="Z1575" s="2"/>
    </row>
    <row r="1576" spans="1:26" ht="13" x14ac:dyDescent="0.15">
      <c r="A1576" s="11" t="s">
        <v>53993</v>
      </c>
      <c r="B1576" s="37">
        <v>-4.5213316888988803E-2</v>
      </c>
      <c r="C1576" s="41">
        <v>0.105230504481377</v>
      </c>
      <c r="D1576" s="41">
        <v>0.18333112915302299</v>
      </c>
      <c r="E1576" s="17" t="s">
        <v>53941</v>
      </c>
      <c r="F1576" s="2"/>
      <c r="G1576" s="2"/>
      <c r="H1576" s="2"/>
      <c r="I1576" s="2"/>
      <c r="J1576" s="2"/>
      <c r="K1576" s="2"/>
      <c r="L1576" s="2"/>
      <c r="M1576" s="2"/>
      <c r="N1576" s="2"/>
      <c r="O1576" s="2"/>
      <c r="P1576" s="2"/>
      <c r="Q1576" s="2"/>
      <c r="R1576" s="2"/>
      <c r="S1576" s="2"/>
      <c r="T1576" s="2"/>
      <c r="U1576" s="2"/>
      <c r="V1576" s="2"/>
      <c r="W1576" s="2"/>
      <c r="X1576" s="2"/>
      <c r="Y1576" s="2"/>
      <c r="Z1576" s="2"/>
    </row>
    <row r="1577" spans="1:26" ht="13" x14ac:dyDescent="0.15">
      <c r="A1577" s="11" t="s">
        <v>4918</v>
      </c>
      <c r="B1577" s="37">
        <v>8.2921223447085898E-2</v>
      </c>
      <c r="C1577" s="41">
        <v>2.9327539040859599E-3</v>
      </c>
      <c r="D1577" s="41">
        <v>8.3175761943198902E-3</v>
      </c>
      <c r="E1577" s="17" t="s">
        <v>53942</v>
      </c>
      <c r="F1577" s="2"/>
      <c r="G1577" s="2"/>
      <c r="H1577" s="2"/>
      <c r="I1577" s="2"/>
      <c r="J1577" s="2"/>
      <c r="K1577" s="2"/>
      <c r="L1577" s="2"/>
      <c r="M1577" s="2"/>
      <c r="N1577" s="2"/>
      <c r="O1577" s="2"/>
      <c r="P1577" s="2"/>
      <c r="Q1577" s="2"/>
      <c r="R1577" s="2"/>
      <c r="S1577" s="2"/>
      <c r="T1577" s="2"/>
      <c r="U1577" s="2"/>
      <c r="V1577" s="2"/>
      <c r="W1577" s="2"/>
      <c r="X1577" s="2"/>
      <c r="Y1577" s="2"/>
      <c r="Z1577" s="2"/>
    </row>
    <row r="1578" spans="1:26" ht="13" x14ac:dyDescent="0.15">
      <c r="A1578" s="11" t="s">
        <v>4921</v>
      </c>
      <c r="B1578" s="37">
        <v>-0.100559400594947</v>
      </c>
      <c r="C1578" s="41">
        <v>3.0573787495196102E-4</v>
      </c>
      <c r="D1578" s="41">
        <v>1.0959062915972199E-3</v>
      </c>
      <c r="E1578" s="17" t="s">
        <v>53942</v>
      </c>
      <c r="F1578" s="2"/>
      <c r="G1578" s="2"/>
      <c r="H1578" s="2"/>
      <c r="I1578" s="2"/>
      <c r="J1578" s="2"/>
      <c r="K1578" s="2"/>
      <c r="L1578" s="2"/>
      <c r="M1578" s="2"/>
      <c r="N1578" s="2"/>
      <c r="O1578" s="2"/>
      <c r="P1578" s="2"/>
      <c r="Q1578" s="2"/>
      <c r="R1578" s="2"/>
      <c r="S1578" s="2"/>
      <c r="T1578" s="2"/>
      <c r="U1578" s="2"/>
      <c r="V1578" s="2"/>
      <c r="W1578" s="2"/>
      <c r="X1578" s="2"/>
      <c r="Y1578" s="2"/>
      <c r="Z1578" s="2"/>
    </row>
    <row r="1579" spans="1:26" ht="13" x14ac:dyDescent="0.15">
      <c r="A1579" s="11" t="s">
        <v>4924</v>
      </c>
      <c r="B1579" s="37">
        <v>-0.14376347244066601</v>
      </c>
      <c r="C1579" s="41">
        <v>2.27466135063013E-7</v>
      </c>
      <c r="D1579" s="41">
        <v>1.44376431141523E-6</v>
      </c>
      <c r="E1579" s="17" t="s">
        <v>53942</v>
      </c>
      <c r="F1579" s="2"/>
      <c r="G1579" s="2"/>
      <c r="H1579" s="2"/>
      <c r="I1579" s="2"/>
      <c r="J1579" s="2"/>
      <c r="K1579" s="2"/>
      <c r="L1579" s="2"/>
      <c r="M1579" s="2"/>
      <c r="N1579" s="2"/>
      <c r="O1579" s="2"/>
      <c r="P1579" s="2"/>
      <c r="Q1579" s="2"/>
      <c r="R1579" s="2"/>
      <c r="S1579" s="2"/>
      <c r="T1579" s="2"/>
      <c r="U1579" s="2"/>
      <c r="V1579" s="2"/>
      <c r="W1579" s="2"/>
      <c r="X1579" s="2"/>
      <c r="Y1579" s="2"/>
      <c r="Z1579" s="2"/>
    </row>
    <row r="1580" spans="1:26" ht="13" x14ac:dyDescent="0.15">
      <c r="A1580" s="11" t="s">
        <v>4927</v>
      </c>
      <c r="B1580" s="37">
        <v>0.122083339561938</v>
      </c>
      <c r="C1580" s="41">
        <v>1.14148571166291E-5</v>
      </c>
      <c r="D1580" s="41">
        <v>5.4667198744713399E-5</v>
      </c>
      <c r="E1580" s="17" t="s">
        <v>53942</v>
      </c>
      <c r="F1580" s="2"/>
      <c r="G1580" s="2"/>
      <c r="H1580" s="2"/>
      <c r="I1580" s="2"/>
      <c r="J1580" s="2"/>
      <c r="K1580" s="2"/>
      <c r="L1580" s="2"/>
      <c r="M1580" s="2"/>
      <c r="N1580" s="2"/>
      <c r="O1580" s="2"/>
      <c r="P1580" s="2"/>
      <c r="Q1580" s="2"/>
      <c r="R1580" s="2"/>
      <c r="S1580" s="2"/>
      <c r="T1580" s="2"/>
      <c r="U1580" s="2"/>
      <c r="V1580" s="2"/>
      <c r="W1580" s="2"/>
      <c r="X1580" s="2"/>
      <c r="Y1580" s="2"/>
      <c r="Z1580" s="2"/>
    </row>
    <row r="1581" spans="1:26" ht="13" x14ac:dyDescent="0.15">
      <c r="A1581" s="11" t="s">
        <v>4930</v>
      </c>
      <c r="B1581" s="37">
        <v>-0.103335652026674</v>
      </c>
      <c r="C1581" s="41">
        <v>2.0677284275292599E-4</v>
      </c>
      <c r="D1581" s="41">
        <v>7.6767388746201302E-4</v>
      </c>
      <c r="E1581" s="17" t="s">
        <v>53942</v>
      </c>
      <c r="F1581" s="2"/>
      <c r="G1581" s="2"/>
      <c r="H1581" s="2"/>
      <c r="I1581" s="2"/>
      <c r="J1581" s="2"/>
      <c r="K1581" s="2"/>
      <c r="L1581" s="2"/>
      <c r="M1581" s="2"/>
      <c r="N1581" s="2"/>
      <c r="O1581" s="2"/>
      <c r="P1581" s="2"/>
      <c r="Q1581" s="2"/>
      <c r="R1581" s="2"/>
      <c r="S1581" s="2"/>
      <c r="T1581" s="2"/>
      <c r="U1581" s="2"/>
      <c r="V1581" s="2"/>
      <c r="W1581" s="2"/>
      <c r="X1581" s="2"/>
      <c r="Y1581" s="2"/>
      <c r="Z1581" s="2"/>
    </row>
    <row r="1582" spans="1:26" ht="13" x14ac:dyDescent="0.15">
      <c r="A1582" s="11" t="s">
        <v>4933</v>
      </c>
      <c r="B1582" s="37">
        <v>5.2079112126091801E-2</v>
      </c>
      <c r="C1582" s="41">
        <v>6.1996010774799097E-2</v>
      </c>
      <c r="D1582" s="41">
        <v>0.119153913418623</v>
      </c>
      <c r="E1582" s="17" t="s">
        <v>53941</v>
      </c>
      <c r="F1582" s="2"/>
      <c r="G1582" s="2"/>
      <c r="H1582" s="2"/>
      <c r="I1582" s="2"/>
      <c r="J1582" s="2"/>
      <c r="K1582" s="2"/>
      <c r="L1582" s="2"/>
      <c r="M1582" s="2"/>
      <c r="N1582" s="2"/>
      <c r="O1582" s="2"/>
      <c r="P1582" s="2"/>
      <c r="Q1582" s="2"/>
      <c r="R1582" s="2"/>
      <c r="S1582" s="2"/>
      <c r="T1582" s="2"/>
      <c r="U1582" s="2"/>
      <c r="V1582" s="2"/>
      <c r="W1582" s="2"/>
      <c r="X1582" s="2"/>
      <c r="Y1582" s="2"/>
      <c r="Z1582" s="2"/>
    </row>
    <row r="1583" spans="1:26" ht="13" x14ac:dyDescent="0.15">
      <c r="A1583" s="11" t="s">
        <v>4936</v>
      </c>
      <c r="B1583" s="37">
        <v>-3.06063113322292E-2</v>
      </c>
      <c r="C1583" s="41">
        <v>0.272934220731188</v>
      </c>
      <c r="D1583" s="41">
        <v>0.39317134770345102</v>
      </c>
      <c r="E1583" s="17" t="s">
        <v>53941</v>
      </c>
      <c r="F1583" s="2"/>
      <c r="G1583" s="2"/>
      <c r="H1583" s="2"/>
      <c r="I1583" s="2"/>
      <c r="J1583" s="2"/>
      <c r="K1583" s="2"/>
      <c r="L1583" s="2"/>
      <c r="M1583" s="2"/>
      <c r="N1583" s="2"/>
      <c r="O1583" s="2"/>
      <c r="P1583" s="2"/>
      <c r="Q1583" s="2"/>
      <c r="R1583" s="2"/>
      <c r="S1583" s="2"/>
      <c r="T1583" s="2"/>
      <c r="U1583" s="2"/>
      <c r="V1583" s="2"/>
      <c r="W1583" s="2"/>
      <c r="X1583" s="2"/>
      <c r="Y1583" s="2"/>
      <c r="Z1583" s="2"/>
    </row>
    <row r="1584" spans="1:26" ht="13" x14ac:dyDescent="0.15">
      <c r="A1584" s="11" t="s">
        <v>4938</v>
      </c>
      <c r="B1584" s="37">
        <v>6.9654393181393395E-2</v>
      </c>
      <c r="C1584" s="41">
        <v>1.2507329228962199E-2</v>
      </c>
      <c r="D1584" s="41">
        <v>2.9974283650942599E-2</v>
      </c>
      <c r="E1584" s="17" t="s">
        <v>53942</v>
      </c>
      <c r="F1584" s="2"/>
      <c r="G1584" s="2"/>
      <c r="H1584" s="2"/>
      <c r="I1584" s="2"/>
      <c r="J1584" s="2"/>
      <c r="K1584" s="2"/>
      <c r="L1584" s="2"/>
      <c r="M1584" s="2"/>
      <c r="N1584" s="2"/>
      <c r="O1584" s="2"/>
      <c r="P1584" s="2"/>
      <c r="Q1584" s="2"/>
      <c r="R1584" s="2"/>
      <c r="S1584" s="2"/>
      <c r="T1584" s="2"/>
      <c r="U1584" s="2"/>
      <c r="V1584" s="2"/>
      <c r="W1584" s="2"/>
      <c r="X1584" s="2"/>
      <c r="Y1584" s="2"/>
      <c r="Z1584" s="2"/>
    </row>
    <row r="1585" spans="1:26" ht="13" x14ac:dyDescent="0.15">
      <c r="A1585" s="11" t="s">
        <v>4941</v>
      </c>
      <c r="B1585" s="37">
        <v>9.0212924996716497E-3</v>
      </c>
      <c r="C1585" s="41">
        <v>0.74663678008635803</v>
      </c>
      <c r="D1585" s="41">
        <v>0.82183760685764595</v>
      </c>
      <c r="E1585" s="17" t="s">
        <v>53941</v>
      </c>
      <c r="F1585" s="2"/>
      <c r="G1585" s="2"/>
      <c r="H1585" s="2"/>
      <c r="I1585" s="2"/>
      <c r="J1585" s="2"/>
      <c r="K1585" s="2"/>
      <c r="L1585" s="2"/>
      <c r="M1585" s="2"/>
      <c r="N1585" s="2"/>
      <c r="O1585" s="2"/>
      <c r="P1585" s="2"/>
      <c r="Q1585" s="2"/>
      <c r="R1585" s="2"/>
      <c r="S1585" s="2"/>
      <c r="T1585" s="2"/>
      <c r="U1585" s="2"/>
      <c r="V1585" s="2"/>
      <c r="W1585" s="2"/>
      <c r="X1585" s="2"/>
      <c r="Y1585" s="2"/>
      <c r="Z1585" s="2"/>
    </row>
    <row r="1586" spans="1:26" ht="13" x14ac:dyDescent="0.15">
      <c r="A1586" s="11" t="s">
        <v>4944</v>
      </c>
      <c r="B1586" s="37">
        <v>-1.07068643479011E-2</v>
      </c>
      <c r="C1586" s="41">
        <v>0.70138959920164501</v>
      </c>
      <c r="D1586" s="41">
        <v>0.78967450227698799</v>
      </c>
      <c r="E1586" s="17" t="s">
        <v>53941</v>
      </c>
      <c r="F1586" s="2"/>
      <c r="G1586" s="2"/>
      <c r="H1586" s="2"/>
      <c r="I1586" s="2"/>
      <c r="J1586" s="2"/>
      <c r="K1586" s="2"/>
      <c r="L1586" s="2"/>
      <c r="M1586" s="2"/>
      <c r="N1586" s="2"/>
      <c r="O1586" s="2"/>
      <c r="P1586" s="2"/>
      <c r="Q1586" s="2"/>
      <c r="R1586" s="2"/>
      <c r="S1586" s="2"/>
      <c r="T1586" s="2"/>
      <c r="U1586" s="2"/>
      <c r="V1586" s="2"/>
      <c r="W1586" s="2"/>
      <c r="X1586" s="2"/>
      <c r="Y1586" s="2"/>
      <c r="Z1586" s="2"/>
    </row>
    <row r="1587" spans="1:26" ht="13" x14ac:dyDescent="0.15">
      <c r="A1587" s="11" t="s">
        <v>4947</v>
      </c>
      <c r="B1587" s="37">
        <v>2.3151195700948399E-2</v>
      </c>
      <c r="C1587" s="41">
        <v>0.40699011511529198</v>
      </c>
      <c r="D1587" s="41">
        <v>0.53173944478209201</v>
      </c>
      <c r="E1587" s="17" t="s">
        <v>53941</v>
      </c>
      <c r="F1587" s="2"/>
      <c r="G1587" s="2"/>
      <c r="H1587" s="2"/>
      <c r="I1587" s="2"/>
      <c r="J1587" s="2"/>
      <c r="K1587" s="2"/>
      <c r="L1587" s="2"/>
      <c r="M1587" s="2"/>
      <c r="N1587" s="2"/>
      <c r="O1587" s="2"/>
      <c r="P1587" s="2"/>
      <c r="Q1587" s="2"/>
      <c r="R1587" s="2"/>
      <c r="S1587" s="2"/>
      <c r="T1587" s="2"/>
      <c r="U1587" s="2"/>
      <c r="V1587" s="2"/>
      <c r="W1587" s="2"/>
      <c r="X1587" s="2"/>
      <c r="Y1587" s="2"/>
      <c r="Z1587" s="2"/>
    </row>
    <row r="1588" spans="1:26" ht="13" x14ac:dyDescent="0.15">
      <c r="A1588" s="11" t="s">
        <v>4950</v>
      </c>
      <c r="B1588" s="37">
        <v>7.2939156401604505E-2</v>
      </c>
      <c r="C1588" s="41">
        <v>8.9075457017541698E-3</v>
      </c>
      <c r="D1588" s="41">
        <v>2.23998575735288E-2</v>
      </c>
      <c r="E1588" s="17" t="s">
        <v>53942</v>
      </c>
      <c r="F1588" s="2"/>
      <c r="G1588" s="2"/>
      <c r="H1588" s="2"/>
      <c r="I1588" s="2"/>
      <c r="J1588" s="2"/>
      <c r="K1588" s="2"/>
      <c r="L1588" s="2"/>
      <c r="M1588" s="2"/>
      <c r="N1588" s="2"/>
      <c r="O1588" s="2"/>
      <c r="P1588" s="2"/>
      <c r="Q1588" s="2"/>
      <c r="R1588" s="2"/>
      <c r="S1588" s="2"/>
      <c r="T1588" s="2"/>
      <c r="U1588" s="2"/>
      <c r="V1588" s="2"/>
      <c r="W1588" s="2"/>
      <c r="X1588" s="2"/>
      <c r="Y1588" s="2"/>
      <c r="Z1588" s="2"/>
    </row>
    <row r="1589" spans="1:26" ht="13" x14ac:dyDescent="0.15">
      <c r="A1589" s="11" t="s">
        <v>4953</v>
      </c>
      <c r="B1589" s="37">
        <v>2.2932190560138999E-2</v>
      </c>
      <c r="C1589" s="41">
        <v>0.41144359931722502</v>
      </c>
      <c r="D1589" s="41">
        <v>0.53659333477576199</v>
      </c>
      <c r="E1589" s="17" t="s">
        <v>53941</v>
      </c>
      <c r="F1589" s="2"/>
      <c r="G1589" s="2"/>
      <c r="H1589" s="2"/>
      <c r="I1589" s="2"/>
      <c r="J1589" s="2"/>
      <c r="K1589" s="2"/>
      <c r="L1589" s="2"/>
      <c r="M1589" s="2"/>
      <c r="N1589" s="2"/>
      <c r="O1589" s="2"/>
      <c r="P1589" s="2"/>
      <c r="Q1589" s="2"/>
      <c r="R1589" s="2"/>
      <c r="S1589" s="2"/>
      <c r="T1589" s="2"/>
      <c r="U1589" s="2"/>
      <c r="V1589" s="2"/>
      <c r="W1589" s="2"/>
      <c r="X1589" s="2"/>
      <c r="Y1589" s="2"/>
      <c r="Z1589" s="2"/>
    </row>
    <row r="1590" spans="1:26" ht="13" x14ac:dyDescent="0.15">
      <c r="A1590" s="11" t="s">
        <v>4956</v>
      </c>
      <c r="B1590" s="37">
        <v>9.3692941315665093E-2</v>
      </c>
      <c r="C1590" s="41">
        <v>7.7175278244414204E-4</v>
      </c>
      <c r="D1590" s="41">
        <v>2.51511809256179E-3</v>
      </c>
      <c r="E1590" s="17" t="s">
        <v>53942</v>
      </c>
      <c r="F1590" s="2"/>
      <c r="G1590" s="2"/>
      <c r="H1590" s="2"/>
      <c r="I1590" s="2"/>
      <c r="J1590" s="2"/>
      <c r="K1590" s="2"/>
      <c r="L1590" s="2"/>
      <c r="M1590" s="2"/>
      <c r="N1590" s="2"/>
      <c r="O1590" s="2"/>
      <c r="P1590" s="2"/>
      <c r="Q1590" s="2"/>
      <c r="R1590" s="2"/>
      <c r="S1590" s="2"/>
      <c r="T1590" s="2"/>
      <c r="U1590" s="2"/>
      <c r="V1590" s="2"/>
      <c r="W1590" s="2"/>
      <c r="X1590" s="2"/>
      <c r="Y1590" s="2"/>
      <c r="Z1590" s="2"/>
    </row>
    <row r="1591" spans="1:26" ht="13" x14ac:dyDescent="0.15">
      <c r="A1591" s="11" t="s">
        <v>4959</v>
      </c>
      <c r="B1591" s="37">
        <v>-0.14599195541570301</v>
      </c>
      <c r="C1591" s="41">
        <v>1.46861124764234E-7</v>
      </c>
      <c r="D1591" s="41">
        <v>9.6226313641517191E-7</v>
      </c>
      <c r="E1591" s="17" t="s">
        <v>53942</v>
      </c>
      <c r="F1591" s="2"/>
      <c r="G1591" s="2"/>
      <c r="H1591" s="2"/>
      <c r="I1591" s="2"/>
      <c r="J1591" s="2"/>
      <c r="K1591" s="2"/>
      <c r="L1591" s="2"/>
      <c r="M1591" s="2"/>
      <c r="N1591" s="2"/>
      <c r="O1591" s="2"/>
      <c r="P1591" s="2"/>
      <c r="Q1591" s="2"/>
      <c r="R1591" s="2"/>
      <c r="S1591" s="2"/>
      <c r="T1591" s="2"/>
      <c r="U1591" s="2"/>
      <c r="V1591" s="2"/>
      <c r="W1591" s="2"/>
      <c r="X1591" s="2"/>
      <c r="Y1591" s="2"/>
      <c r="Z1591" s="2"/>
    </row>
    <row r="1592" spans="1:26" ht="13" x14ac:dyDescent="0.15">
      <c r="A1592" s="11" t="s">
        <v>4962</v>
      </c>
      <c r="B1592" s="37">
        <v>0.242819483854748</v>
      </c>
      <c r="C1592" s="41">
        <v>1.0627294986763301E-18</v>
      </c>
      <c r="D1592" s="41">
        <v>2.4518687719461099E-17</v>
      </c>
      <c r="E1592" s="17" t="s">
        <v>53942</v>
      </c>
      <c r="F1592" s="2"/>
      <c r="G1592" s="2"/>
      <c r="H1592" s="2"/>
      <c r="I1592" s="2"/>
      <c r="J1592" s="2"/>
      <c r="K1592" s="2"/>
      <c r="L1592" s="2"/>
      <c r="M1592" s="2"/>
      <c r="N1592" s="2"/>
      <c r="O1592" s="2"/>
      <c r="P1592" s="2"/>
      <c r="Q1592" s="2"/>
      <c r="R1592" s="2"/>
      <c r="S1592" s="2"/>
      <c r="T1592" s="2"/>
      <c r="U1592" s="2"/>
      <c r="V1592" s="2"/>
      <c r="W1592" s="2"/>
      <c r="X1592" s="2"/>
      <c r="Y1592" s="2"/>
      <c r="Z1592" s="2"/>
    </row>
    <row r="1593" spans="1:26" ht="13" x14ac:dyDescent="0.15">
      <c r="A1593" s="11" t="s">
        <v>4965</v>
      </c>
      <c r="B1593" s="37">
        <v>6.1798502461102203E-2</v>
      </c>
      <c r="C1593" s="41">
        <v>2.67431734382663E-2</v>
      </c>
      <c r="D1593" s="41">
        <v>5.7844051476964503E-2</v>
      </c>
      <c r="E1593" s="17" t="s">
        <v>53943</v>
      </c>
      <c r="F1593" s="2"/>
      <c r="G1593" s="2"/>
      <c r="H1593" s="2"/>
      <c r="I1593" s="2"/>
      <c r="J1593" s="2"/>
      <c r="K1593" s="2"/>
      <c r="L1593" s="2"/>
      <c r="M1593" s="2"/>
      <c r="N1593" s="2"/>
      <c r="O1593" s="2"/>
      <c r="P1593" s="2"/>
      <c r="Q1593" s="2"/>
      <c r="R1593" s="2"/>
      <c r="S1593" s="2"/>
      <c r="T1593" s="2"/>
      <c r="U1593" s="2"/>
      <c r="V1593" s="2"/>
      <c r="W1593" s="2"/>
      <c r="X1593" s="2"/>
      <c r="Y1593" s="2"/>
      <c r="Z1593" s="2"/>
    </row>
    <row r="1594" spans="1:26" ht="13" x14ac:dyDescent="0.15">
      <c r="A1594" s="11" t="s">
        <v>4968</v>
      </c>
      <c r="B1594" s="37">
        <v>8.8516465055279697E-3</v>
      </c>
      <c r="C1594" s="41">
        <v>0.75124248857289899</v>
      </c>
      <c r="D1594" s="41">
        <v>0.82534463880627995</v>
      </c>
      <c r="E1594" s="17" t="s">
        <v>53941</v>
      </c>
      <c r="F1594" s="2"/>
      <c r="G1594" s="2"/>
      <c r="H1594" s="2"/>
      <c r="I1594" s="2"/>
      <c r="J1594" s="2"/>
      <c r="K1594" s="2"/>
      <c r="L1594" s="2"/>
      <c r="M1594" s="2"/>
      <c r="N1594" s="2"/>
      <c r="O1594" s="2"/>
      <c r="P1594" s="2"/>
      <c r="Q1594" s="2"/>
      <c r="R1594" s="2"/>
      <c r="S1594" s="2"/>
      <c r="T1594" s="2"/>
      <c r="U1594" s="2"/>
      <c r="V1594" s="2"/>
      <c r="W1594" s="2"/>
      <c r="X1594" s="2"/>
      <c r="Y1594" s="2"/>
      <c r="Z1594" s="2"/>
    </row>
    <row r="1595" spans="1:26" ht="13" x14ac:dyDescent="0.15">
      <c r="A1595" s="11" t="s">
        <v>4971</v>
      </c>
      <c r="B1595" s="37">
        <v>3.4411805997411601E-2</v>
      </c>
      <c r="C1595" s="41">
        <v>0.21767985670007101</v>
      </c>
      <c r="D1595" s="41">
        <v>0.32736437838960603</v>
      </c>
      <c r="E1595" s="17" t="s">
        <v>53941</v>
      </c>
      <c r="F1595" s="2"/>
      <c r="G1595" s="2"/>
      <c r="H1595" s="2"/>
      <c r="I1595" s="2"/>
      <c r="J1595" s="2"/>
      <c r="K1595" s="2"/>
      <c r="L1595" s="2"/>
      <c r="M1595" s="2"/>
      <c r="N1595" s="2"/>
      <c r="O1595" s="2"/>
      <c r="P1595" s="2"/>
      <c r="Q1595" s="2"/>
      <c r="R1595" s="2"/>
      <c r="S1595" s="2"/>
      <c r="T1595" s="2"/>
      <c r="U1595" s="2"/>
      <c r="V1595" s="2"/>
      <c r="W1595" s="2"/>
      <c r="X1595" s="2"/>
      <c r="Y1595" s="2"/>
      <c r="Z1595" s="2"/>
    </row>
    <row r="1596" spans="1:26" ht="13" x14ac:dyDescent="0.15">
      <c r="A1596" s="11" t="s">
        <v>4974</v>
      </c>
      <c r="B1596" s="37">
        <v>5.9637841156147099E-2</v>
      </c>
      <c r="C1596" s="41">
        <v>3.2544849545755802E-2</v>
      </c>
      <c r="D1596" s="41">
        <v>6.8556433064864003E-2</v>
      </c>
      <c r="E1596" s="17" t="s">
        <v>53943</v>
      </c>
      <c r="F1596" s="2"/>
      <c r="G1596" s="2"/>
      <c r="H1596" s="2"/>
      <c r="I1596" s="2"/>
      <c r="J1596" s="2"/>
      <c r="K1596" s="2"/>
      <c r="L1596" s="2"/>
      <c r="M1596" s="2"/>
      <c r="N1596" s="2"/>
      <c r="O1596" s="2"/>
      <c r="P1596" s="2"/>
      <c r="Q1596" s="2"/>
      <c r="R1596" s="2"/>
      <c r="S1596" s="2"/>
      <c r="T1596" s="2"/>
      <c r="U1596" s="2"/>
      <c r="V1596" s="2"/>
      <c r="W1596" s="2"/>
      <c r="X1596" s="2"/>
      <c r="Y1596" s="2"/>
      <c r="Z1596" s="2"/>
    </row>
    <row r="1597" spans="1:26" ht="13" x14ac:dyDescent="0.15">
      <c r="A1597" s="11" t="s">
        <v>4977</v>
      </c>
      <c r="B1597" s="37">
        <v>1.05396012466693E-2</v>
      </c>
      <c r="C1597" s="41">
        <v>0.70583565325259201</v>
      </c>
      <c r="D1597" s="41">
        <v>0.79314427677050103</v>
      </c>
      <c r="E1597" s="17" t="s">
        <v>53941</v>
      </c>
      <c r="F1597" s="2"/>
      <c r="G1597" s="2"/>
      <c r="H1597" s="2"/>
      <c r="I1597" s="2"/>
      <c r="J1597" s="2"/>
      <c r="K1597" s="2"/>
      <c r="L1597" s="2"/>
      <c r="M1597" s="2"/>
      <c r="N1597" s="2"/>
      <c r="O1597" s="2"/>
      <c r="P1597" s="2"/>
      <c r="Q1597" s="2"/>
      <c r="R1597" s="2"/>
      <c r="S1597" s="2"/>
      <c r="T1597" s="2"/>
      <c r="U1597" s="2"/>
      <c r="V1597" s="2"/>
      <c r="W1597" s="2"/>
      <c r="X1597" s="2"/>
      <c r="Y1597" s="2"/>
      <c r="Z1597" s="2"/>
    </row>
    <row r="1598" spans="1:26" ht="13" x14ac:dyDescent="0.15">
      <c r="A1598" s="11" t="s">
        <v>4980</v>
      </c>
      <c r="B1598" s="37">
        <v>9.6053241525346396E-3</v>
      </c>
      <c r="C1598" s="41">
        <v>0.73085087000659399</v>
      </c>
      <c r="D1598" s="41">
        <v>0.80998226424291597</v>
      </c>
      <c r="E1598" s="17" t="s">
        <v>53941</v>
      </c>
      <c r="F1598" s="2"/>
      <c r="G1598" s="2"/>
      <c r="H1598" s="2"/>
      <c r="I1598" s="2"/>
      <c r="J1598" s="2"/>
      <c r="K1598" s="2"/>
      <c r="L1598" s="2"/>
      <c r="M1598" s="2"/>
      <c r="N1598" s="2"/>
      <c r="O1598" s="2"/>
      <c r="P1598" s="2"/>
      <c r="Q1598" s="2"/>
      <c r="R1598" s="2"/>
      <c r="S1598" s="2"/>
      <c r="T1598" s="2"/>
      <c r="U1598" s="2"/>
      <c r="V1598" s="2"/>
      <c r="W1598" s="2"/>
      <c r="X1598" s="2"/>
      <c r="Y1598" s="2"/>
      <c r="Z1598" s="2"/>
    </row>
    <row r="1599" spans="1:26" ht="13" x14ac:dyDescent="0.15">
      <c r="A1599" s="11" t="s">
        <v>4983</v>
      </c>
      <c r="B1599" s="37">
        <v>0.14543982736976799</v>
      </c>
      <c r="C1599" s="41">
        <v>1.63776071573807E-7</v>
      </c>
      <c r="D1599" s="41">
        <v>1.06988098891024E-6</v>
      </c>
      <c r="E1599" s="17" t="s">
        <v>53942</v>
      </c>
      <c r="F1599" s="2"/>
      <c r="G1599" s="2"/>
      <c r="H1599" s="2"/>
      <c r="I1599" s="2"/>
      <c r="J1599" s="2"/>
      <c r="K1599" s="2"/>
      <c r="L1599" s="2"/>
      <c r="M1599" s="2"/>
      <c r="N1599" s="2"/>
      <c r="O1599" s="2"/>
      <c r="P1599" s="2"/>
      <c r="Q1599" s="2"/>
      <c r="R1599" s="2"/>
      <c r="S1599" s="2"/>
      <c r="T1599" s="2"/>
      <c r="U1599" s="2"/>
      <c r="V1599" s="2"/>
      <c r="W1599" s="2"/>
      <c r="X1599" s="2"/>
      <c r="Y1599" s="2"/>
      <c r="Z1599" s="2"/>
    </row>
    <row r="1600" spans="1:26" ht="13" x14ac:dyDescent="0.15">
      <c r="A1600" s="11" t="s">
        <v>4986</v>
      </c>
      <c r="B1600" s="37">
        <v>9.6433389191725893E-2</v>
      </c>
      <c r="C1600" s="41">
        <v>5.3708716068617802E-4</v>
      </c>
      <c r="D1600" s="41">
        <v>1.8175929873279601E-3</v>
      </c>
      <c r="E1600" s="17" t="s">
        <v>53942</v>
      </c>
      <c r="F1600" s="2"/>
      <c r="G1600" s="2"/>
      <c r="H1600" s="2"/>
      <c r="I1600" s="2"/>
      <c r="J1600" s="2"/>
      <c r="K1600" s="2"/>
      <c r="L1600" s="2"/>
      <c r="M1600" s="2"/>
      <c r="N1600" s="2"/>
      <c r="O1600" s="2"/>
      <c r="P1600" s="2"/>
      <c r="Q1600" s="2"/>
      <c r="R1600" s="2"/>
      <c r="S1600" s="2"/>
      <c r="T1600" s="2"/>
      <c r="U1600" s="2"/>
      <c r="V1600" s="2"/>
      <c r="W1600" s="2"/>
      <c r="X1600" s="2"/>
      <c r="Y1600" s="2"/>
      <c r="Z1600" s="2"/>
    </row>
    <row r="1601" spans="1:26" ht="13" x14ac:dyDescent="0.15">
      <c r="A1601" s="11" t="s">
        <v>4989</v>
      </c>
      <c r="B1601" s="37">
        <v>-5.8408718960167798E-2</v>
      </c>
      <c r="C1601" s="41">
        <v>3.63026619250017E-2</v>
      </c>
      <c r="D1601" s="41">
        <v>7.5595872647550202E-2</v>
      </c>
      <c r="E1601" s="17" t="s">
        <v>53943</v>
      </c>
      <c r="F1601" s="2"/>
      <c r="G1601" s="2"/>
      <c r="H1601" s="2"/>
      <c r="I1601" s="2"/>
      <c r="J1601" s="2"/>
      <c r="K1601" s="2"/>
      <c r="L1601" s="2"/>
      <c r="M1601" s="2"/>
      <c r="N1601" s="2"/>
      <c r="O1601" s="2"/>
      <c r="P1601" s="2"/>
      <c r="Q1601" s="2"/>
      <c r="R1601" s="2"/>
      <c r="S1601" s="2"/>
      <c r="T1601" s="2"/>
      <c r="U1601" s="2"/>
      <c r="V1601" s="2"/>
      <c r="W1601" s="2"/>
      <c r="X1601" s="2"/>
      <c r="Y1601" s="2"/>
      <c r="Z1601" s="2"/>
    </row>
    <row r="1602" spans="1:26" ht="13" x14ac:dyDescent="0.15">
      <c r="A1602" s="11" t="s">
        <v>4992</v>
      </c>
      <c r="B1602" s="37">
        <v>0.103430609688758</v>
      </c>
      <c r="C1602" s="41">
        <v>2.0399027852689499E-4</v>
      </c>
      <c r="D1602" s="41">
        <v>7.5831168756737197E-4</v>
      </c>
      <c r="E1602" s="17" t="s">
        <v>53942</v>
      </c>
      <c r="F1602" s="2"/>
      <c r="G1602" s="2"/>
      <c r="H1602" s="2"/>
      <c r="I1602" s="2"/>
      <c r="J1602" s="2"/>
      <c r="K1602" s="2"/>
      <c r="L1602" s="2"/>
      <c r="M1602" s="2"/>
      <c r="N1602" s="2"/>
      <c r="O1602" s="2"/>
      <c r="P1602" s="2"/>
      <c r="Q1602" s="2"/>
      <c r="R1602" s="2"/>
      <c r="S1602" s="2"/>
      <c r="T1602" s="2"/>
      <c r="U1602" s="2"/>
      <c r="V1602" s="2"/>
      <c r="W1602" s="2"/>
      <c r="X1602" s="2"/>
      <c r="Y1602" s="2"/>
      <c r="Z1602" s="2"/>
    </row>
    <row r="1603" spans="1:26" ht="13" x14ac:dyDescent="0.15">
      <c r="A1603" s="11" t="s">
        <v>4995</v>
      </c>
      <c r="B1603" s="37">
        <v>-0.101862350645615</v>
      </c>
      <c r="C1603" s="41">
        <v>2.5477435460656301E-4</v>
      </c>
      <c r="D1603" s="41">
        <v>9.2694499229196395E-4</v>
      </c>
      <c r="E1603" s="17" t="s">
        <v>53942</v>
      </c>
      <c r="F1603" s="2"/>
      <c r="G1603" s="2"/>
      <c r="H1603" s="2"/>
      <c r="I1603" s="2"/>
      <c r="J1603" s="2"/>
      <c r="K1603" s="2"/>
      <c r="L1603" s="2"/>
      <c r="M1603" s="2"/>
      <c r="N1603" s="2"/>
      <c r="O1603" s="2"/>
      <c r="P1603" s="2"/>
      <c r="Q1603" s="2"/>
      <c r="R1603" s="2"/>
      <c r="S1603" s="2"/>
      <c r="T1603" s="2"/>
      <c r="U1603" s="2"/>
      <c r="V1603" s="2"/>
      <c r="W1603" s="2"/>
      <c r="X1603" s="2"/>
      <c r="Y1603" s="2"/>
      <c r="Z1603" s="2"/>
    </row>
    <row r="1604" spans="1:26" ht="13" x14ac:dyDescent="0.15">
      <c r="A1604" s="11" t="s">
        <v>4998</v>
      </c>
      <c r="B1604" s="37">
        <v>-9.0142698364918505E-2</v>
      </c>
      <c r="C1604" s="41">
        <v>1.2173711139464799E-3</v>
      </c>
      <c r="D1604" s="41">
        <v>3.7330145867536199E-3</v>
      </c>
      <c r="E1604" s="17" t="s">
        <v>53942</v>
      </c>
      <c r="F1604" s="2"/>
      <c r="G1604" s="2"/>
      <c r="H1604" s="2"/>
      <c r="I1604" s="2"/>
      <c r="J1604" s="2"/>
      <c r="K1604" s="2"/>
      <c r="L1604" s="2"/>
      <c r="M1604" s="2"/>
      <c r="N1604" s="2"/>
      <c r="O1604" s="2"/>
      <c r="P1604" s="2"/>
      <c r="Q1604" s="2"/>
      <c r="R1604" s="2"/>
      <c r="S1604" s="2"/>
      <c r="T1604" s="2"/>
      <c r="U1604" s="2"/>
      <c r="V1604" s="2"/>
      <c r="W1604" s="2"/>
      <c r="X1604" s="2"/>
      <c r="Y1604" s="2"/>
      <c r="Z1604" s="2"/>
    </row>
    <row r="1605" spans="1:26" ht="13" x14ac:dyDescent="0.15">
      <c r="A1605" s="11" t="s">
        <v>5001</v>
      </c>
      <c r="B1605" s="37">
        <v>0.14355417437579501</v>
      </c>
      <c r="C1605" s="41">
        <v>2.36927468817039E-7</v>
      </c>
      <c r="D1605" s="41">
        <v>1.49700123774986E-6</v>
      </c>
      <c r="E1605" s="17" t="s">
        <v>53942</v>
      </c>
      <c r="F1605" s="2"/>
      <c r="G1605" s="2"/>
      <c r="H1605" s="2"/>
      <c r="I1605" s="2"/>
      <c r="J1605" s="2"/>
      <c r="K1605" s="2"/>
      <c r="L1605" s="2"/>
      <c r="M1605" s="2"/>
      <c r="N1605" s="2"/>
      <c r="O1605" s="2"/>
      <c r="P1605" s="2"/>
      <c r="Q1605" s="2"/>
      <c r="R1605" s="2"/>
      <c r="S1605" s="2"/>
      <c r="T1605" s="2"/>
      <c r="U1605" s="2"/>
      <c r="V1605" s="2"/>
      <c r="W1605" s="2"/>
      <c r="X1605" s="2"/>
      <c r="Y1605" s="2"/>
      <c r="Z1605" s="2"/>
    </row>
    <row r="1606" spans="1:26" ht="13" x14ac:dyDescent="0.15">
      <c r="A1606" s="11" t="s">
        <v>5004</v>
      </c>
      <c r="B1606" s="37">
        <v>-2.2334630691176298E-3</v>
      </c>
      <c r="C1606" s="41">
        <v>0.93624926341118497</v>
      </c>
      <c r="D1606" s="41">
        <v>0.96036577584202998</v>
      </c>
      <c r="E1606" s="17" t="s">
        <v>53941</v>
      </c>
      <c r="F1606" s="2"/>
      <c r="G1606" s="2"/>
      <c r="H1606" s="2"/>
      <c r="I1606" s="2"/>
      <c r="J1606" s="2"/>
      <c r="K1606" s="2"/>
      <c r="L1606" s="2"/>
      <c r="M1606" s="2"/>
      <c r="N1606" s="2"/>
      <c r="O1606" s="2"/>
      <c r="P1606" s="2"/>
      <c r="Q1606" s="2"/>
      <c r="R1606" s="2"/>
      <c r="S1606" s="2"/>
      <c r="T1606" s="2"/>
      <c r="U1606" s="2"/>
      <c r="V1606" s="2"/>
      <c r="W1606" s="2"/>
      <c r="X1606" s="2"/>
      <c r="Y1606" s="2"/>
      <c r="Z1606" s="2"/>
    </row>
    <row r="1607" spans="1:26" ht="13" x14ac:dyDescent="0.15">
      <c r="A1607" s="11" t="s">
        <v>5007</v>
      </c>
      <c r="B1607" s="37">
        <v>1.57748366983891E-3</v>
      </c>
      <c r="C1607" s="41">
        <v>0.95494915392197099</v>
      </c>
      <c r="D1607" s="41">
        <v>0.97370648560195405</v>
      </c>
      <c r="E1607" s="17" t="s">
        <v>53941</v>
      </c>
      <c r="F1607" s="2"/>
      <c r="G1607" s="2"/>
      <c r="H1607" s="2"/>
      <c r="I1607" s="2"/>
      <c r="J1607" s="2"/>
      <c r="K1607" s="2"/>
      <c r="L1607" s="2"/>
      <c r="M1607" s="2"/>
      <c r="N1607" s="2"/>
      <c r="O1607" s="2"/>
      <c r="P1607" s="2"/>
      <c r="Q1607" s="2"/>
      <c r="R1607" s="2"/>
      <c r="S1607" s="2"/>
      <c r="T1607" s="2"/>
      <c r="U1607" s="2"/>
      <c r="V1607" s="2"/>
      <c r="W1607" s="2"/>
      <c r="X1607" s="2"/>
      <c r="Y1607" s="2"/>
      <c r="Z1607" s="2"/>
    </row>
    <row r="1608" spans="1:26" ht="13" x14ac:dyDescent="0.15">
      <c r="A1608" s="11" t="s">
        <v>5010</v>
      </c>
      <c r="B1608" s="37">
        <v>0.111341582611568</v>
      </c>
      <c r="C1608" s="41">
        <v>6.3393837438575294E-5</v>
      </c>
      <c r="D1608" s="41">
        <v>2.6439868785357E-4</v>
      </c>
      <c r="E1608" s="17" t="s">
        <v>53942</v>
      </c>
      <c r="F1608" s="2"/>
      <c r="G1608" s="2"/>
      <c r="H1608" s="2"/>
      <c r="I1608" s="2"/>
      <c r="J1608" s="2"/>
      <c r="K1608" s="2"/>
      <c r="L1608" s="2"/>
      <c r="M1608" s="2"/>
      <c r="N1608" s="2"/>
      <c r="O1608" s="2"/>
      <c r="P1608" s="2"/>
      <c r="Q1608" s="2"/>
      <c r="R1608" s="2"/>
      <c r="S1608" s="2"/>
      <c r="T1608" s="2"/>
      <c r="U1608" s="2"/>
      <c r="V1608" s="2"/>
      <c r="W1608" s="2"/>
      <c r="X1608" s="2"/>
      <c r="Y1608" s="2"/>
      <c r="Z1608" s="2"/>
    </row>
    <row r="1609" spans="1:26" ht="13" x14ac:dyDescent="0.15">
      <c r="A1609" s="11" t="s">
        <v>5013</v>
      </c>
      <c r="B1609" s="37">
        <v>6.1075234468493502E-3</v>
      </c>
      <c r="C1609" s="41">
        <v>0.82686448068090301</v>
      </c>
      <c r="D1609" s="41">
        <v>0.87854351072345904</v>
      </c>
      <c r="E1609" s="17" t="s">
        <v>53941</v>
      </c>
      <c r="F1609" s="2"/>
      <c r="G1609" s="2"/>
      <c r="H1609" s="2"/>
      <c r="I1609" s="2"/>
      <c r="J1609" s="2"/>
      <c r="K1609" s="2"/>
      <c r="L1609" s="2"/>
      <c r="M1609" s="2"/>
      <c r="N1609" s="2"/>
      <c r="O1609" s="2"/>
      <c r="P1609" s="2"/>
      <c r="Q1609" s="2"/>
      <c r="R1609" s="2"/>
      <c r="S1609" s="2"/>
      <c r="T1609" s="2"/>
      <c r="U1609" s="2"/>
      <c r="V1609" s="2"/>
      <c r="W1609" s="2"/>
      <c r="X1609" s="2"/>
      <c r="Y1609" s="2"/>
      <c r="Z1609" s="2"/>
    </row>
    <row r="1610" spans="1:26" ht="13" x14ac:dyDescent="0.15">
      <c r="A1610" s="11" t="s">
        <v>5015</v>
      </c>
      <c r="B1610" s="37">
        <v>-0.12590042615087099</v>
      </c>
      <c r="C1610" s="41">
        <v>5.9891903043073202E-6</v>
      </c>
      <c r="D1610" s="41">
        <v>3.0174308864161799E-5</v>
      </c>
      <c r="E1610" s="17" t="s">
        <v>53942</v>
      </c>
      <c r="F1610" s="2"/>
      <c r="G1610" s="2"/>
      <c r="H1610" s="2"/>
      <c r="I1610" s="2"/>
      <c r="J1610" s="2"/>
      <c r="K1610" s="2"/>
      <c r="L1610" s="2"/>
      <c r="M1610" s="2"/>
      <c r="N1610" s="2"/>
      <c r="O1610" s="2"/>
      <c r="P1610" s="2"/>
      <c r="Q1610" s="2"/>
      <c r="R1610" s="2"/>
      <c r="S1610" s="2"/>
      <c r="T1610" s="2"/>
      <c r="U1610" s="2"/>
      <c r="V1610" s="2"/>
      <c r="W1610" s="2"/>
      <c r="X1610" s="2"/>
      <c r="Y1610" s="2"/>
      <c r="Z1610" s="2"/>
    </row>
    <row r="1611" spans="1:26" ht="13" x14ac:dyDescent="0.15">
      <c r="A1611" s="11" t="s">
        <v>5018</v>
      </c>
      <c r="B1611" s="37">
        <v>-3.4357099828159397E-2</v>
      </c>
      <c r="C1611" s="41">
        <v>0.21841257653349</v>
      </c>
      <c r="D1611" s="41">
        <v>0.32795731404073097</v>
      </c>
      <c r="E1611" s="17" t="s">
        <v>53941</v>
      </c>
      <c r="F1611" s="2"/>
      <c r="G1611" s="2"/>
      <c r="H1611" s="2"/>
      <c r="I1611" s="2"/>
      <c r="J1611" s="2"/>
      <c r="K1611" s="2"/>
      <c r="L1611" s="2"/>
      <c r="M1611" s="2"/>
      <c r="N1611" s="2"/>
      <c r="O1611" s="2"/>
      <c r="P1611" s="2"/>
      <c r="Q1611" s="2"/>
      <c r="R1611" s="2"/>
      <c r="S1611" s="2"/>
      <c r="T1611" s="2"/>
      <c r="U1611" s="2"/>
      <c r="V1611" s="2"/>
      <c r="W1611" s="2"/>
      <c r="X1611" s="2"/>
      <c r="Y1611" s="2"/>
      <c r="Z1611" s="2"/>
    </row>
    <row r="1612" spans="1:26" ht="13" x14ac:dyDescent="0.15">
      <c r="A1612" s="11" t="s">
        <v>5021</v>
      </c>
      <c r="B1612" s="37">
        <v>1.9917304718484699E-2</v>
      </c>
      <c r="C1612" s="41">
        <v>0.47562952325439001</v>
      </c>
      <c r="D1612" s="41">
        <v>0.59970386183883395</v>
      </c>
      <c r="E1612" s="17" t="s">
        <v>53941</v>
      </c>
      <c r="F1612" s="2"/>
      <c r="G1612" s="2"/>
      <c r="H1612" s="2"/>
      <c r="I1612" s="2"/>
      <c r="J1612" s="2"/>
      <c r="K1612" s="2"/>
      <c r="L1612" s="2"/>
      <c r="M1612" s="2"/>
      <c r="N1612" s="2"/>
      <c r="O1612" s="2"/>
      <c r="P1612" s="2"/>
      <c r="Q1612" s="2"/>
      <c r="R1612" s="2"/>
      <c r="S1612" s="2"/>
      <c r="T1612" s="2"/>
      <c r="U1612" s="2"/>
      <c r="V1612" s="2"/>
      <c r="W1612" s="2"/>
      <c r="X1612" s="2"/>
      <c r="Y1612" s="2"/>
      <c r="Z1612" s="2"/>
    </row>
    <row r="1613" spans="1:26" ht="13" x14ac:dyDescent="0.15">
      <c r="A1613" s="11" t="s">
        <v>5024</v>
      </c>
      <c r="B1613" s="37">
        <v>0.110675373178112</v>
      </c>
      <c r="C1613" s="41">
        <v>7.0164604975691099E-5</v>
      </c>
      <c r="D1613" s="41">
        <v>2.89727992420929E-4</v>
      </c>
      <c r="E1613" s="17" t="s">
        <v>53942</v>
      </c>
      <c r="F1613" s="2"/>
      <c r="G1613" s="2"/>
      <c r="H1613" s="2"/>
      <c r="I1613" s="2"/>
      <c r="J1613" s="2"/>
      <c r="K1613" s="2"/>
      <c r="L1613" s="2"/>
      <c r="M1613" s="2"/>
      <c r="N1613" s="2"/>
      <c r="O1613" s="2"/>
      <c r="P1613" s="2"/>
      <c r="Q1613" s="2"/>
      <c r="R1613" s="2"/>
      <c r="S1613" s="2"/>
      <c r="T1613" s="2"/>
      <c r="U1613" s="2"/>
      <c r="V1613" s="2"/>
      <c r="W1613" s="2"/>
      <c r="X1613" s="2"/>
      <c r="Y1613" s="2"/>
      <c r="Z1613" s="2"/>
    </row>
    <row r="1614" spans="1:26" ht="13" x14ac:dyDescent="0.15">
      <c r="A1614" s="11" t="s">
        <v>5027</v>
      </c>
      <c r="B1614" s="37">
        <v>-1.1859443284196599E-2</v>
      </c>
      <c r="C1614" s="41">
        <v>0.67103683381410295</v>
      </c>
      <c r="D1614" s="41">
        <v>0.76438247488150401</v>
      </c>
      <c r="E1614" s="17" t="s">
        <v>53941</v>
      </c>
      <c r="F1614" s="2"/>
      <c r="G1614" s="2"/>
      <c r="H1614" s="2"/>
      <c r="I1614" s="2"/>
      <c r="J1614" s="2"/>
      <c r="K1614" s="2"/>
      <c r="L1614" s="2"/>
      <c r="M1614" s="2"/>
      <c r="N1614" s="2"/>
      <c r="O1614" s="2"/>
      <c r="P1614" s="2"/>
      <c r="Q1614" s="2"/>
      <c r="R1614" s="2"/>
      <c r="S1614" s="2"/>
      <c r="T1614" s="2"/>
      <c r="U1614" s="2"/>
      <c r="V1614" s="2"/>
      <c r="W1614" s="2"/>
      <c r="X1614" s="2"/>
      <c r="Y1614" s="2"/>
      <c r="Z1614" s="2"/>
    </row>
    <row r="1615" spans="1:26" ht="13" x14ac:dyDescent="0.15">
      <c r="A1615" s="11" t="s">
        <v>5030</v>
      </c>
      <c r="B1615" s="37">
        <v>0.17050592785558299</v>
      </c>
      <c r="C1615" s="41">
        <v>7.6871784867241497E-10</v>
      </c>
      <c r="D1615" s="41">
        <v>6.5150518544918603E-9</v>
      </c>
      <c r="E1615" s="17" t="s">
        <v>53942</v>
      </c>
      <c r="F1615" s="2"/>
      <c r="G1615" s="2"/>
      <c r="H1615" s="2"/>
      <c r="I1615" s="2"/>
      <c r="J1615" s="2"/>
      <c r="K1615" s="2"/>
      <c r="L1615" s="2"/>
      <c r="M1615" s="2"/>
      <c r="N1615" s="2"/>
      <c r="O1615" s="2"/>
      <c r="P1615" s="2"/>
      <c r="Q1615" s="2"/>
      <c r="R1615" s="2"/>
      <c r="S1615" s="2"/>
      <c r="T1615" s="2"/>
      <c r="U1615" s="2"/>
      <c r="V1615" s="2"/>
      <c r="W1615" s="2"/>
      <c r="X1615" s="2"/>
      <c r="Y1615" s="2"/>
      <c r="Z1615" s="2"/>
    </row>
    <row r="1616" spans="1:26" ht="13" x14ac:dyDescent="0.15">
      <c r="A1616" s="11" t="s">
        <v>5033</v>
      </c>
      <c r="B1616" s="37">
        <v>8.3014952864108593E-2</v>
      </c>
      <c r="C1616" s="41">
        <v>2.9006605035500899E-3</v>
      </c>
      <c r="D1616" s="41">
        <v>8.2345899256055805E-3</v>
      </c>
      <c r="E1616" s="17" t="s">
        <v>53942</v>
      </c>
      <c r="F1616" s="2"/>
      <c r="G1616" s="2"/>
      <c r="H1616" s="2"/>
      <c r="I1616" s="2"/>
      <c r="J1616" s="2"/>
      <c r="K1616" s="2"/>
      <c r="L1616" s="2"/>
      <c r="M1616" s="2"/>
      <c r="N1616" s="2"/>
      <c r="O1616" s="2"/>
      <c r="P1616" s="2"/>
      <c r="Q1616" s="2"/>
      <c r="R1616" s="2"/>
      <c r="S1616" s="2"/>
      <c r="T1616" s="2"/>
      <c r="U1616" s="2"/>
      <c r="V1616" s="2"/>
      <c r="W1616" s="2"/>
      <c r="X1616" s="2"/>
      <c r="Y1616" s="2"/>
      <c r="Z1616" s="2"/>
    </row>
    <row r="1617" spans="1:26" ht="13" x14ac:dyDescent="0.15">
      <c r="A1617" s="11" t="s">
        <v>5035</v>
      </c>
      <c r="B1617" s="37">
        <v>6.17421473491453E-2</v>
      </c>
      <c r="C1617" s="41">
        <v>2.6882332384164501E-2</v>
      </c>
      <c r="D1617" s="41">
        <v>5.80155458357582E-2</v>
      </c>
      <c r="E1617" s="17" t="s">
        <v>53943</v>
      </c>
      <c r="F1617" s="2"/>
      <c r="G1617" s="2"/>
      <c r="H1617" s="2"/>
      <c r="I1617" s="2"/>
      <c r="J1617" s="2"/>
      <c r="K1617" s="2"/>
      <c r="L1617" s="2"/>
      <c r="M1617" s="2"/>
      <c r="N1617" s="2"/>
      <c r="O1617" s="2"/>
      <c r="P1617" s="2"/>
      <c r="Q1617" s="2"/>
      <c r="R1617" s="2"/>
      <c r="S1617" s="2"/>
      <c r="T1617" s="2"/>
      <c r="U1617" s="2"/>
      <c r="V1617" s="2"/>
      <c r="W1617" s="2"/>
      <c r="X1617" s="2"/>
      <c r="Y1617" s="2"/>
      <c r="Z1617" s="2"/>
    </row>
    <row r="1618" spans="1:26" ht="13" x14ac:dyDescent="0.15">
      <c r="A1618" s="11" t="s">
        <v>5038</v>
      </c>
      <c r="B1618" s="37">
        <v>-1.60199356285342E-3</v>
      </c>
      <c r="C1618" s="41">
        <v>0.95424994466983304</v>
      </c>
      <c r="D1618" s="41">
        <v>0.97333494356323003</v>
      </c>
      <c r="E1618" s="17" t="s">
        <v>53941</v>
      </c>
      <c r="F1618" s="2"/>
      <c r="G1618" s="2"/>
      <c r="H1618" s="2"/>
      <c r="I1618" s="2"/>
      <c r="J1618" s="2"/>
      <c r="K1618" s="2"/>
      <c r="L1618" s="2"/>
      <c r="M1618" s="2"/>
      <c r="N1618" s="2"/>
      <c r="O1618" s="2"/>
      <c r="P1618" s="2"/>
      <c r="Q1618" s="2"/>
      <c r="R1618" s="2"/>
      <c r="S1618" s="2"/>
      <c r="T1618" s="2"/>
      <c r="U1618" s="2"/>
      <c r="V1618" s="2"/>
      <c r="W1618" s="2"/>
      <c r="X1618" s="2"/>
      <c r="Y1618" s="2"/>
      <c r="Z1618" s="2"/>
    </row>
    <row r="1619" spans="1:26" ht="13" x14ac:dyDescent="0.15">
      <c r="A1619" s="11" t="s">
        <v>5041</v>
      </c>
      <c r="B1619" s="37">
        <v>0.121333702343253</v>
      </c>
      <c r="C1619" s="41">
        <v>1.29276545959247E-5</v>
      </c>
      <c r="D1619" s="41">
        <v>6.1506860737075395E-5</v>
      </c>
      <c r="E1619" s="17" t="s">
        <v>53942</v>
      </c>
      <c r="F1619" s="2"/>
      <c r="G1619" s="2"/>
      <c r="H1619" s="2"/>
      <c r="I1619" s="2"/>
      <c r="J1619" s="2"/>
      <c r="K1619" s="2"/>
      <c r="L1619" s="2"/>
      <c r="M1619" s="2"/>
      <c r="N1619" s="2"/>
      <c r="O1619" s="2"/>
      <c r="P1619" s="2"/>
      <c r="Q1619" s="2"/>
      <c r="R1619" s="2"/>
      <c r="S1619" s="2"/>
      <c r="T1619" s="2"/>
      <c r="U1619" s="2"/>
      <c r="V1619" s="2"/>
      <c r="W1619" s="2"/>
      <c r="X1619" s="2"/>
      <c r="Y1619" s="2"/>
      <c r="Z1619" s="2"/>
    </row>
    <row r="1620" spans="1:26" ht="13" x14ac:dyDescent="0.15">
      <c r="A1620" s="11" t="s">
        <v>5044</v>
      </c>
      <c r="B1620" s="37">
        <v>0.144078645723139</v>
      </c>
      <c r="C1620" s="41">
        <v>2.1390329891776801E-7</v>
      </c>
      <c r="D1620" s="41">
        <v>1.3726642162338899E-6</v>
      </c>
      <c r="E1620" s="17" t="s">
        <v>53942</v>
      </c>
      <c r="F1620" s="2"/>
      <c r="G1620" s="2"/>
      <c r="H1620" s="2"/>
      <c r="I1620" s="2"/>
      <c r="J1620" s="2"/>
      <c r="K1620" s="2"/>
      <c r="L1620" s="2"/>
      <c r="M1620" s="2"/>
      <c r="N1620" s="2"/>
      <c r="O1620" s="2"/>
      <c r="P1620" s="2"/>
      <c r="Q1620" s="2"/>
      <c r="R1620" s="2"/>
      <c r="S1620" s="2"/>
      <c r="T1620" s="2"/>
      <c r="U1620" s="2"/>
      <c r="V1620" s="2"/>
      <c r="W1620" s="2"/>
      <c r="X1620" s="2"/>
      <c r="Y1620" s="2"/>
      <c r="Z1620" s="2"/>
    </row>
    <row r="1621" spans="1:26" ht="13" x14ac:dyDescent="0.15">
      <c r="A1621" s="11" t="s">
        <v>5047</v>
      </c>
      <c r="B1621" s="37">
        <v>1.41740939760118E-2</v>
      </c>
      <c r="C1621" s="41">
        <v>0.61171403863788298</v>
      </c>
      <c r="D1621" s="41">
        <v>0.714444640546535</v>
      </c>
      <c r="E1621" s="17" t="s">
        <v>53941</v>
      </c>
      <c r="F1621" s="2"/>
      <c r="G1621" s="2"/>
      <c r="H1621" s="2"/>
      <c r="I1621" s="2"/>
      <c r="J1621" s="2"/>
      <c r="K1621" s="2"/>
      <c r="L1621" s="2"/>
      <c r="M1621" s="2"/>
      <c r="N1621" s="2"/>
      <c r="O1621" s="2"/>
      <c r="P1621" s="2"/>
      <c r="Q1621" s="2"/>
      <c r="R1621" s="2"/>
      <c r="S1621" s="2"/>
      <c r="T1621" s="2"/>
      <c r="U1621" s="2"/>
      <c r="V1621" s="2"/>
      <c r="W1621" s="2"/>
      <c r="X1621" s="2"/>
      <c r="Y1621" s="2"/>
      <c r="Z1621" s="2"/>
    </row>
    <row r="1622" spans="1:26" ht="13" x14ac:dyDescent="0.15">
      <c r="A1622" s="11" t="s">
        <v>5050</v>
      </c>
      <c r="B1622" s="37">
        <v>6.23472607743445E-2</v>
      </c>
      <c r="C1622" s="41">
        <v>2.5420284375959199E-2</v>
      </c>
      <c r="D1622" s="41">
        <v>5.52705809131738E-2</v>
      </c>
      <c r="E1622" s="17" t="s">
        <v>53943</v>
      </c>
      <c r="F1622" s="2"/>
      <c r="G1622" s="2"/>
      <c r="H1622" s="2"/>
      <c r="I1622" s="2"/>
      <c r="J1622" s="2"/>
      <c r="K1622" s="2"/>
      <c r="L1622" s="2"/>
      <c r="M1622" s="2"/>
      <c r="N1622" s="2"/>
      <c r="O1622" s="2"/>
      <c r="P1622" s="2"/>
      <c r="Q1622" s="2"/>
      <c r="R1622" s="2"/>
      <c r="S1622" s="2"/>
      <c r="T1622" s="2"/>
      <c r="U1622" s="2"/>
      <c r="V1622" s="2"/>
      <c r="W1622" s="2"/>
      <c r="X1622" s="2"/>
      <c r="Y1622" s="2"/>
      <c r="Z1622" s="2"/>
    </row>
    <row r="1623" spans="1:26" ht="13" x14ac:dyDescent="0.15">
      <c r="A1623" s="11" t="s">
        <v>5053</v>
      </c>
      <c r="B1623" s="37">
        <v>3.20045843453549E-2</v>
      </c>
      <c r="C1623" s="41">
        <v>0.25161223367970098</v>
      </c>
      <c r="D1623" s="41">
        <v>0.36959917296962702</v>
      </c>
      <c r="E1623" s="17" t="s">
        <v>53941</v>
      </c>
      <c r="F1623" s="2"/>
      <c r="G1623" s="2"/>
      <c r="H1623" s="2"/>
      <c r="I1623" s="2"/>
      <c r="J1623" s="2"/>
      <c r="K1623" s="2"/>
      <c r="L1623" s="2"/>
      <c r="M1623" s="2"/>
      <c r="N1623" s="2"/>
      <c r="O1623" s="2"/>
      <c r="P1623" s="2"/>
      <c r="Q1623" s="2"/>
      <c r="R1623" s="2"/>
      <c r="S1623" s="2"/>
      <c r="T1623" s="2"/>
      <c r="U1623" s="2"/>
      <c r="V1623" s="2"/>
      <c r="W1623" s="2"/>
      <c r="X1623" s="2"/>
      <c r="Y1623" s="2"/>
      <c r="Z1623" s="2"/>
    </row>
    <row r="1624" spans="1:26" ht="13" x14ac:dyDescent="0.15">
      <c r="A1624" s="11" t="s">
        <v>5056</v>
      </c>
      <c r="B1624" s="37">
        <v>-0.145196893801565</v>
      </c>
      <c r="C1624" s="41">
        <v>1.71800997760801E-7</v>
      </c>
      <c r="D1624" s="41">
        <v>1.1172829988605099E-6</v>
      </c>
      <c r="E1624" s="17" t="s">
        <v>53942</v>
      </c>
      <c r="F1624" s="2"/>
      <c r="G1624" s="2"/>
      <c r="H1624" s="2"/>
      <c r="I1624" s="2"/>
      <c r="J1624" s="2"/>
      <c r="K1624" s="2"/>
      <c r="L1624" s="2"/>
      <c r="M1624" s="2"/>
      <c r="N1624" s="2"/>
      <c r="O1624" s="2"/>
      <c r="P1624" s="2"/>
      <c r="Q1624" s="2"/>
      <c r="R1624" s="2"/>
      <c r="S1624" s="2"/>
      <c r="T1624" s="2"/>
      <c r="U1624" s="2"/>
      <c r="V1624" s="2"/>
      <c r="W1624" s="2"/>
      <c r="X1624" s="2"/>
      <c r="Y1624" s="2"/>
      <c r="Z1624" s="2"/>
    </row>
    <row r="1625" spans="1:26" ht="13" x14ac:dyDescent="0.15">
      <c r="A1625" s="11" t="s">
        <v>5059</v>
      </c>
      <c r="B1625" s="37">
        <v>6.3965452216494204E-2</v>
      </c>
      <c r="C1625" s="41">
        <v>2.1843400459997098E-2</v>
      </c>
      <c r="D1625" s="41">
        <v>4.8583599951959801E-2</v>
      </c>
      <c r="E1625" s="17" t="s">
        <v>53942</v>
      </c>
      <c r="F1625" s="2"/>
      <c r="G1625" s="2"/>
      <c r="H1625" s="2"/>
      <c r="I1625" s="2"/>
      <c r="J1625" s="2"/>
      <c r="K1625" s="2"/>
      <c r="L1625" s="2"/>
      <c r="M1625" s="2"/>
      <c r="N1625" s="2"/>
      <c r="O1625" s="2"/>
      <c r="P1625" s="2"/>
      <c r="Q1625" s="2"/>
      <c r="R1625" s="2"/>
      <c r="S1625" s="2"/>
      <c r="T1625" s="2"/>
      <c r="U1625" s="2"/>
      <c r="V1625" s="2"/>
      <c r="W1625" s="2"/>
      <c r="X1625" s="2"/>
      <c r="Y1625" s="2"/>
      <c r="Z1625" s="2"/>
    </row>
    <row r="1626" spans="1:26" ht="13" x14ac:dyDescent="0.15">
      <c r="A1626" s="11" t="s">
        <v>5062</v>
      </c>
      <c r="B1626" s="37">
        <v>0.103549537278199</v>
      </c>
      <c r="C1626" s="41">
        <v>2.0055486690875301E-4</v>
      </c>
      <c r="D1626" s="41">
        <v>7.4712762484835295E-4</v>
      </c>
      <c r="E1626" s="17" t="s">
        <v>53942</v>
      </c>
      <c r="F1626" s="2"/>
      <c r="G1626" s="2"/>
      <c r="H1626" s="2"/>
      <c r="I1626" s="2"/>
      <c r="J1626" s="2"/>
      <c r="K1626" s="2"/>
      <c r="L1626" s="2"/>
      <c r="M1626" s="2"/>
      <c r="N1626" s="2"/>
      <c r="O1626" s="2"/>
      <c r="P1626" s="2"/>
      <c r="Q1626" s="2"/>
      <c r="R1626" s="2"/>
      <c r="S1626" s="2"/>
      <c r="T1626" s="2"/>
      <c r="U1626" s="2"/>
      <c r="V1626" s="2"/>
      <c r="W1626" s="2"/>
      <c r="X1626" s="2"/>
      <c r="Y1626" s="2"/>
      <c r="Z1626" s="2"/>
    </row>
    <row r="1627" spans="1:26" ht="13" x14ac:dyDescent="0.15">
      <c r="A1627" s="11" t="s">
        <v>5065</v>
      </c>
      <c r="B1627" s="37">
        <v>-5.9817028057621999E-2</v>
      </c>
      <c r="C1627" s="41">
        <v>3.2025828687479302E-2</v>
      </c>
      <c r="D1627" s="41">
        <v>6.7610082784678699E-2</v>
      </c>
      <c r="E1627" s="17" t="s">
        <v>53943</v>
      </c>
      <c r="F1627" s="2"/>
      <c r="G1627" s="2"/>
      <c r="H1627" s="2"/>
      <c r="I1627" s="2"/>
      <c r="J1627" s="2"/>
      <c r="K1627" s="2"/>
      <c r="L1627" s="2"/>
      <c r="M1627" s="2"/>
      <c r="N1627" s="2"/>
      <c r="O1627" s="2"/>
      <c r="P1627" s="2"/>
      <c r="Q1627" s="2"/>
      <c r="R1627" s="2"/>
      <c r="S1627" s="2"/>
      <c r="T1627" s="2"/>
      <c r="U1627" s="2"/>
      <c r="V1627" s="2"/>
      <c r="W1627" s="2"/>
      <c r="X1627" s="2"/>
      <c r="Y1627" s="2"/>
      <c r="Z1627" s="2"/>
    </row>
    <row r="1628" spans="1:26" ht="13" x14ac:dyDescent="0.15">
      <c r="A1628" s="11" t="s">
        <v>5068</v>
      </c>
      <c r="B1628" s="37">
        <v>0.11365837394360299</v>
      </c>
      <c r="C1628" s="41">
        <v>4.4348314622013598E-5</v>
      </c>
      <c r="D1628" s="41">
        <v>1.91846057449693E-4</v>
      </c>
      <c r="E1628" s="17" t="s">
        <v>53942</v>
      </c>
      <c r="F1628" s="2"/>
      <c r="G1628" s="2"/>
      <c r="H1628" s="2"/>
      <c r="I1628" s="2"/>
      <c r="J1628" s="2"/>
      <c r="K1628" s="2"/>
      <c r="L1628" s="2"/>
      <c r="M1628" s="2"/>
      <c r="N1628" s="2"/>
      <c r="O1628" s="2"/>
      <c r="P1628" s="2"/>
      <c r="Q1628" s="2"/>
      <c r="R1628" s="2"/>
      <c r="S1628" s="2"/>
      <c r="T1628" s="2"/>
      <c r="U1628" s="2"/>
      <c r="V1628" s="2"/>
      <c r="W1628" s="2"/>
      <c r="X1628" s="2"/>
      <c r="Y1628" s="2"/>
      <c r="Z1628" s="2"/>
    </row>
    <row r="1629" spans="1:26" ht="13" x14ac:dyDescent="0.15">
      <c r="A1629" s="11" t="s">
        <v>5071</v>
      </c>
      <c r="B1629" s="37">
        <v>2.3290561217683799E-2</v>
      </c>
      <c r="C1629" s="41">
        <v>0.40417112181210901</v>
      </c>
      <c r="D1629" s="41">
        <v>0.52996186337744799</v>
      </c>
      <c r="E1629" s="17" t="s">
        <v>53941</v>
      </c>
      <c r="F1629" s="2"/>
      <c r="G1629" s="2"/>
      <c r="H1629" s="2"/>
      <c r="I1629" s="2"/>
      <c r="J1629" s="2"/>
      <c r="K1629" s="2"/>
      <c r="L1629" s="2"/>
      <c r="M1629" s="2"/>
      <c r="N1629" s="2"/>
      <c r="O1629" s="2"/>
      <c r="P1629" s="2"/>
      <c r="Q1629" s="2"/>
      <c r="R1629" s="2"/>
      <c r="S1629" s="2"/>
      <c r="T1629" s="2"/>
      <c r="U1629" s="2"/>
      <c r="V1629" s="2"/>
      <c r="W1629" s="2"/>
      <c r="X1629" s="2"/>
      <c r="Y1629" s="2"/>
      <c r="Z1629" s="2"/>
    </row>
    <row r="1630" spans="1:26" ht="13" x14ac:dyDescent="0.15">
      <c r="A1630" s="11" t="s">
        <v>5074</v>
      </c>
      <c r="B1630" s="37">
        <v>0.14530974336625499</v>
      </c>
      <c r="C1630" s="41">
        <v>1.68027059698459E-7</v>
      </c>
      <c r="D1630" s="41">
        <v>1.0951898263305401E-6</v>
      </c>
      <c r="E1630" s="17" t="s">
        <v>53942</v>
      </c>
      <c r="F1630" s="2"/>
      <c r="G1630" s="2"/>
      <c r="H1630" s="2"/>
      <c r="I1630" s="2"/>
      <c r="J1630" s="2"/>
      <c r="K1630" s="2"/>
      <c r="L1630" s="2"/>
      <c r="M1630" s="2"/>
      <c r="N1630" s="2"/>
      <c r="O1630" s="2"/>
      <c r="P1630" s="2"/>
      <c r="Q1630" s="2"/>
      <c r="R1630" s="2"/>
      <c r="S1630" s="2"/>
      <c r="T1630" s="2"/>
      <c r="U1630" s="2"/>
      <c r="V1630" s="2"/>
      <c r="W1630" s="2"/>
      <c r="X1630" s="2"/>
      <c r="Y1630" s="2"/>
      <c r="Z1630" s="2"/>
    </row>
    <row r="1631" spans="1:26" ht="13" x14ac:dyDescent="0.15">
      <c r="A1631" s="11" t="s">
        <v>5077</v>
      </c>
      <c r="B1631" s="37">
        <v>0.101149530308041</v>
      </c>
      <c r="C1631" s="41">
        <v>2.8157596050016801E-4</v>
      </c>
      <c r="D1631" s="41">
        <v>1.0168215120173699E-3</v>
      </c>
      <c r="E1631" s="17" t="s">
        <v>53942</v>
      </c>
      <c r="F1631" s="2"/>
      <c r="G1631" s="2"/>
      <c r="H1631" s="2"/>
      <c r="I1631" s="2"/>
      <c r="J1631" s="2"/>
      <c r="K1631" s="2"/>
      <c r="L1631" s="2"/>
      <c r="M1631" s="2"/>
      <c r="N1631" s="2"/>
      <c r="O1631" s="2"/>
      <c r="P1631" s="2"/>
      <c r="Q1631" s="2"/>
      <c r="R1631" s="2"/>
      <c r="S1631" s="2"/>
      <c r="T1631" s="2"/>
      <c r="U1631" s="2"/>
      <c r="V1631" s="2"/>
      <c r="W1631" s="2"/>
      <c r="X1631" s="2"/>
      <c r="Y1631" s="2"/>
      <c r="Z1631" s="2"/>
    </row>
    <row r="1632" spans="1:26" ht="13" x14ac:dyDescent="0.15">
      <c r="A1632" s="11" t="s">
        <v>5079</v>
      </c>
      <c r="B1632" s="37">
        <v>-2.6149672132291201E-2</v>
      </c>
      <c r="C1632" s="41">
        <v>0.34894763122612099</v>
      </c>
      <c r="D1632" s="41">
        <v>0.47691150163344398</v>
      </c>
      <c r="E1632" s="17" t="s">
        <v>53941</v>
      </c>
      <c r="F1632" s="2"/>
      <c r="G1632" s="2"/>
      <c r="H1632" s="2"/>
      <c r="I1632" s="2"/>
      <c r="J1632" s="2"/>
      <c r="K1632" s="2"/>
      <c r="L1632" s="2"/>
      <c r="M1632" s="2"/>
      <c r="N1632" s="2"/>
      <c r="O1632" s="2"/>
      <c r="P1632" s="2"/>
      <c r="Q1632" s="2"/>
      <c r="R1632" s="2"/>
      <c r="S1632" s="2"/>
      <c r="T1632" s="2"/>
      <c r="U1632" s="2"/>
      <c r="V1632" s="2"/>
      <c r="W1632" s="2"/>
      <c r="X1632" s="2"/>
      <c r="Y1632" s="2"/>
      <c r="Z1632" s="2"/>
    </row>
    <row r="1633" spans="1:26" ht="13" x14ac:dyDescent="0.15">
      <c r="A1633" s="11" t="s">
        <v>5082</v>
      </c>
      <c r="B1633" s="37">
        <v>0.15081094189556099</v>
      </c>
      <c r="C1633" s="41">
        <v>5.57451683156955E-8</v>
      </c>
      <c r="D1633" s="41">
        <v>3.8861200070437999E-7</v>
      </c>
      <c r="E1633" s="17" t="s">
        <v>53942</v>
      </c>
      <c r="F1633" s="2"/>
      <c r="G1633" s="2"/>
      <c r="H1633" s="2"/>
      <c r="I1633" s="2"/>
      <c r="J1633" s="2"/>
      <c r="K1633" s="2"/>
      <c r="L1633" s="2"/>
      <c r="M1633" s="2"/>
      <c r="N1633" s="2"/>
      <c r="O1633" s="2"/>
      <c r="P1633" s="2"/>
      <c r="Q1633" s="2"/>
      <c r="R1633" s="2"/>
      <c r="S1633" s="2"/>
      <c r="T1633" s="2"/>
      <c r="U1633" s="2"/>
      <c r="V1633" s="2"/>
      <c r="W1633" s="2"/>
      <c r="X1633" s="2"/>
      <c r="Y1633" s="2"/>
      <c r="Z1633" s="2"/>
    </row>
    <row r="1634" spans="1:26" ht="13" x14ac:dyDescent="0.15">
      <c r="A1634" s="11" t="s">
        <v>5085</v>
      </c>
      <c r="B1634" s="37">
        <v>8.12794211586065E-3</v>
      </c>
      <c r="C1634" s="41">
        <v>0.77098802756674001</v>
      </c>
      <c r="D1634" s="41">
        <v>0.83910977017465904</v>
      </c>
      <c r="E1634" s="17" t="s">
        <v>53941</v>
      </c>
      <c r="F1634" s="2"/>
      <c r="G1634" s="2"/>
      <c r="H1634" s="2"/>
      <c r="I1634" s="2"/>
      <c r="J1634" s="2"/>
      <c r="K1634" s="2"/>
      <c r="L1634" s="2"/>
      <c r="M1634" s="2"/>
      <c r="N1634" s="2"/>
      <c r="O1634" s="2"/>
      <c r="P1634" s="2"/>
      <c r="Q1634" s="2"/>
      <c r="R1634" s="2"/>
      <c r="S1634" s="2"/>
      <c r="T1634" s="2"/>
      <c r="U1634" s="2"/>
      <c r="V1634" s="2"/>
      <c r="W1634" s="2"/>
      <c r="X1634" s="2"/>
      <c r="Y1634" s="2"/>
      <c r="Z1634" s="2"/>
    </row>
    <row r="1635" spans="1:26" ht="13" x14ac:dyDescent="0.15">
      <c r="A1635" s="11" t="s">
        <v>5088</v>
      </c>
      <c r="B1635" s="37">
        <v>0.110060851404543</v>
      </c>
      <c r="C1635" s="41">
        <v>7.7010999651863995E-5</v>
      </c>
      <c r="D1635" s="41">
        <v>3.1575596049078801E-4</v>
      </c>
      <c r="E1635" s="17" t="s">
        <v>53942</v>
      </c>
      <c r="F1635" s="2"/>
      <c r="G1635" s="2"/>
      <c r="H1635" s="2"/>
      <c r="I1635" s="2"/>
      <c r="J1635" s="2"/>
      <c r="K1635" s="2"/>
      <c r="L1635" s="2"/>
      <c r="M1635" s="2"/>
      <c r="N1635" s="2"/>
      <c r="O1635" s="2"/>
      <c r="P1635" s="2"/>
      <c r="Q1635" s="2"/>
      <c r="R1635" s="2"/>
      <c r="S1635" s="2"/>
      <c r="T1635" s="2"/>
      <c r="U1635" s="2"/>
      <c r="V1635" s="2"/>
      <c r="W1635" s="2"/>
      <c r="X1635" s="2"/>
      <c r="Y1635" s="2"/>
      <c r="Z1635" s="2"/>
    </row>
    <row r="1636" spans="1:26" ht="13" x14ac:dyDescent="0.15">
      <c r="A1636" s="11" t="s">
        <v>5091</v>
      </c>
      <c r="B1636" s="37">
        <v>2.7202956980985699E-2</v>
      </c>
      <c r="C1636" s="41">
        <v>0.32987142440672601</v>
      </c>
      <c r="D1636" s="41">
        <v>0.45683705658429802</v>
      </c>
      <c r="E1636" s="17" t="s">
        <v>53941</v>
      </c>
      <c r="F1636" s="2"/>
      <c r="G1636" s="2"/>
      <c r="H1636" s="2"/>
      <c r="I1636" s="2"/>
      <c r="J1636" s="2"/>
      <c r="K1636" s="2"/>
      <c r="L1636" s="2"/>
      <c r="M1636" s="2"/>
      <c r="N1636" s="2"/>
      <c r="O1636" s="2"/>
      <c r="P1636" s="2"/>
      <c r="Q1636" s="2"/>
      <c r="R1636" s="2"/>
      <c r="S1636" s="2"/>
      <c r="T1636" s="2"/>
      <c r="U1636" s="2"/>
      <c r="V1636" s="2"/>
      <c r="W1636" s="2"/>
      <c r="X1636" s="2"/>
      <c r="Y1636" s="2"/>
      <c r="Z1636" s="2"/>
    </row>
    <row r="1637" spans="1:26" ht="13" x14ac:dyDescent="0.15">
      <c r="A1637" s="11" t="s">
        <v>5094</v>
      </c>
      <c r="B1637" s="37">
        <v>0.132996395884002</v>
      </c>
      <c r="C1637" s="41">
        <v>1.7172490618641401E-6</v>
      </c>
      <c r="D1637" s="41">
        <v>9.4905760890476297E-6</v>
      </c>
      <c r="E1637" s="17" t="s">
        <v>53942</v>
      </c>
      <c r="F1637" s="2"/>
      <c r="G1637" s="2"/>
      <c r="H1637" s="2"/>
      <c r="I1637" s="2"/>
      <c r="J1637" s="2"/>
      <c r="K1637" s="2"/>
      <c r="L1637" s="2"/>
      <c r="M1637" s="2"/>
      <c r="N1637" s="2"/>
      <c r="O1637" s="2"/>
      <c r="P1637" s="2"/>
      <c r="Q1637" s="2"/>
      <c r="R1637" s="2"/>
      <c r="S1637" s="2"/>
      <c r="T1637" s="2"/>
      <c r="U1637" s="2"/>
      <c r="V1637" s="2"/>
      <c r="W1637" s="2"/>
      <c r="X1637" s="2"/>
      <c r="Y1637" s="2"/>
      <c r="Z1637" s="2"/>
    </row>
    <row r="1638" spans="1:26" ht="13" x14ac:dyDescent="0.15">
      <c r="A1638" s="11" t="s">
        <v>5097</v>
      </c>
      <c r="B1638" s="37">
        <v>0.14234579318863899</v>
      </c>
      <c r="C1638" s="41">
        <v>2.9943725999135899E-7</v>
      </c>
      <c r="D1638" s="41">
        <v>1.85205130807421E-6</v>
      </c>
      <c r="E1638" s="17" t="s">
        <v>53942</v>
      </c>
      <c r="F1638" s="2"/>
      <c r="G1638" s="2"/>
      <c r="H1638" s="2"/>
      <c r="I1638" s="2"/>
      <c r="J1638" s="2"/>
      <c r="K1638" s="2"/>
      <c r="L1638" s="2"/>
      <c r="M1638" s="2"/>
      <c r="N1638" s="2"/>
      <c r="O1638" s="2"/>
      <c r="P1638" s="2"/>
      <c r="Q1638" s="2"/>
      <c r="R1638" s="2"/>
      <c r="S1638" s="2"/>
      <c r="T1638" s="2"/>
      <c r="U1638" s="2"/>
      <c r="V1638" s="2"/>
      <c r="W1638" s="2"/>
      <c r="X1638" s="2"/>
      <c r="Y1638" s="2"/>
      <c r="Z1638" s="2"/>
    </row>
    <row r="1639" spans="1:26" ht="13" x14ac:dyDescent="0.15">
      <c r="A1639" s="11" t="s">
        <v>5100</v>
      </c>
      <c r="B1639" s="37">
        <v>-1.45221888623101E-2</v>
      </c>
      <c r="C1639" s="41">
        <v>0.60299652328245401</v>
      </c>
      <c r="D1639" s="41">
        <v>0.70881960905058305</v>
      </c>
      <c r="E1639" s="17" t="s">
        <v>53941</v>
      </c>
      <c r="F1639" s="2"/>
      <c r="G1639" s="2"/>
      <c r="H1639" s="2"/>
      <c r="I1639" s="2"/>
      <c r="J1639" s="2"/>
      <c r="K1639" s="2"/>
      <c r="L1639" s="2"/>
      <c r="M1639" s="2"/>
      <c r="N1639" s="2"/>
      <c r="O1639" s="2"/>
      <c r="P1639" s="2"/>
      <c r="Q1639" s="2"/>
      <c r="R1639" s="2"/>
      <c r="S1639" s="2"/>
      <c r="T1639" s="2"/>
      <c r="U1639" s="2"/>
      <c r="V1639" s="2"/>
      <c r="W1639" s="2"/>
      <c r="X1639" s="2"/>
      <c r="Y1639" s="2"/>
      <c r="Z1639" s="2"/>
    </row>
    <row r="1640" spans="1:26" ht="13" x14ac:dyDescent="0.15">
      <c r="A1640" s="11" t="s">
        <v>5103</v>
      </c>
      <c r="B1640" s="37">
        <v>0.14906614355216599</v>
      </c>
      <c r="C1640" s="41">
        <v>7.9447832607001793E-8</v>
      </c>
      <c r="D1640" s="41">
        <v>5.4070805501986903E-7</v>
      </c>
      <c r="E1640" s="17" t="s">
        <v>53942</v>
      </c>
      <c r="F1640" s="2"/>
      <c r="G1640" s="2"/>
      <c r="H1640" s="2"/>
      <c r="I1640" s="2"/>
      <c r="J1640" s="2"/>
      <c r="K1640" s="2"/>
      <c r="L1640" s="2"/>
      <c r="M1640" s="2"/>
      <c r="N1640" s="2"/>
      <c r="O1640" s="2"/>
      <c r="P1640" s="2"/>
      <c r="Q1640" s="2"/>
      <c r="R1640" s="2"/>
      <c r="S1640" s="2"/>
      <c r="T1640" s="2"/>
      <c r="U1640" s="2"/>
      <c r="V1640" s="2"/>
      <c r="W1640" s="2"/>
      <c r="X1640" s="2"/>
      <c r="Y1640" s="2"/>
      <c r="Z1640" s="2"/>
    </row>
    <row r="1641" spans="1:26" ht="13" x14ac:dyDescent="0.15">
      <c r="A1641" s="11" t="s">
        <v>5106</v>
      </c>
      <c r="B1641" s="37">
        <v>1.4281019727710001E-2</v>
      </c>
      <c r="C1641" s="41">
        <v>0.60903031396836405</v>
      </c>
      <c r="D1641" s="41">
        <v>0.71245518016339504</v>
      </c>
      <c r="E1641" s="17" t="s">
        <v>53941</v>
      </c>
      <c r="F1641" s="2"/>
      <c r="G1641" s="2"/>
      <c r="H1641" s="2"/>
      <c r="I1641" s="2"/>
      <c r="J1641" s="2"/>
      <c r="K1641" s="2"/>
      <c r="L1641" s="2"/>
      <c r="M1641" s="2"/>
      <c r="N1641" s="2"/>
      <c r="O1641" s="2"/>
      <c r="P1641" s="2"/>
      <c r="Q1641" s="2"/>
      <c r="R1641" s="2"/>
      <c r="S1641" s="2"/>
      <c r="T1641" s="2"/>
      <c r="U1641" s="2"/>
      <c r="V1641" s="2"/>
      <c r="W1641" s="2"/>
      <c r="X1641" s="2"/>
      <c r="Y1641" s="2"/>
      <c r="Z1641" s="2"/>
    </row>
    <row r="1642" spans="1:26" ht="13" x14ac:dyDescent="0.15">
      <c r="A1642" s="11" t="s">
        <v>5109</v>
      </c>
      <c r="B1642" s="37">
        <v>9.9497923728846999E-2</v>
      </c>
      <c r="C1642" s="41">
        <v>3.5414676356752503E-4</v>
      </c>
      <c r="D1642" s="41">
        <v>1.2532306809638499E-3</v>
      </c>
      <c r="E1642" s="17" t="s">
        <v>53942</v>
      </c>
      <c r="F1642" s="2"/>
      <c r="G1642" s="2"/>
      <c r="H1642" s="2"/>
      <c r="I1642" s="2"/>
      <c r="J1642" s="2"/>
      <c r="K1642" s="2"/>
      <c r="L1642" s="2"/>
      <c r="M1642" s="2"/>
      <c r="N1642" s="2"/>
      <c r="O1642" s="2"/>
      <c r="P1642" s="2"/>
      <c r="Q1642" s="2"/>
      <c r="R1642" s="2"/>
      <c r="S1642" s="2"/>
      <c r="T1642" s="2"/>
      <c r="U1642" s="2"/>
      <c r="V1642" s="2"/>
      <c r="W1642" s="2"/>
      <c r="X1642" s="2"/>
      <c r="Y1642" s="2"/>
      <c r="Z1642" s="2"/>
    </row>
    <row r="1643" spans="1:26" ht="13" x14ac:dyDescent="0.15">
      <c r="A1643" s="11" t="s">
        <v>5112</v>
      </c>
      <c r="B1643" s="37">
        <v>7.8650411010607796E-2</v>
      </c>
      <c r="C1643" s="41">
        <v>4.78741842564844E-3</v>
      </c>
      <c r="D1643" s="41">
        <v>1.28385842835424E-2</v>
      </c>
      <c r="E1643" s="17" t="s">
        <v>53942</v>
      </c>
      <c r="F1643" s="2"/>
      <c r="G1643" s="2"/>
      <c r="H1643" s="2"/>
      <c r="I1643" s="2"/>
      <c r="J1643" s="2"/>
      <c r="K1643" s="2"/>
      <c r="L1643" s="2"/>
      <c r="M1643" s="2"/>
      <c r="N1643" s="2"/>
      <c r="O1643" s="2"/>
      <c r="P1643" s="2"/>
      <c r="Q1643" s="2"/>
      <c r="R1643" s="2"/>
      <c r="S1643" s="2"/>
      <c r="T1643" s="2"/>
      <c r="U1643" s="2"/>
      <c r="V1643" s="2"/>
      <c r="W1643" s="2"/>
      <c r="X1643" s="2"/>
      <c r="Y1643" s="2"/>
      <c r="Z1643" s="2"/>
    </row>
    <row r="1644" spans="1:26" ht="13" x14ac:dyDescent="0.15">
      <c r="A1644" s="11" t="s">
        <v>5115</v>
      </c>
      <c r="B1644" s="37">
        <v>4.9720866750953101E-4</v>
      </c>
      <c r="C1644" s="41">
        <v>0.98579358380297699</v>
      </c>
      <c r="D1644" s="41">
        <v>0.99056410235577397</v>
      </c>
      <c r="E1644" s="17" t="s">
        <v>53941</v>
      </c>
      <c r="F1644" s="2"/>
      <c r="G1644" s="2"/>
      <c r="H1644" s="2"/>
      <c r="I1644" s="2"/>
      <c r="J1644" s="2"/>
      <c r="K1644" s="2"/>
      <c r="L1644" s="2"/>
      <c r="M1644" s="2"/>
      <c r="N1644" s="2"/>
      <c r="O1644" s="2"/>
      <c r="P1644" s="2"/>
      <c r="Q1644" s="2"/>
      <c r="R1644" s="2"/>
      <c r="S1644" s="2"/>
      <c r="T1644" s="2"/>
      <c r="U1644" s="2"/>
      <c r="V1644" s="2"/>
      <c r="W1644" s="2"/>
      <c r="X1644" s="2"/>
      <c r="Y1644" s="2"/>
      <c r="Z1644" s="2"/>
    </row>
    <row r="1645" spans="1:26" ht="13" x14ac:dyDescent="0.15">
      <c r="A1645" s="11" t="s">
        <v>5118</v>
      </c>
      <c r="B1645" s="37">
        <v>-2.6040015558723002E-2</v>
      </c>
      <c r="C1645" s="41">
        <v>0.35097309529505</v>
      </c>
      <c r="D1645" s="41">
        <v>0.47915538431037102</v>
      </c>
      <c r="E1645" s="17" t="s">
        <v>53941</v>
      </c>
      <c r="F1645" s="2"/>
      <c r="G1645" s="2"/>
      <c r="H1645" s="2"/>
      <c r="I1645" s="2"/>
      <c r="J1645" s="2"/>
      <c r="K1645" s="2"/>
      <c r="L1645" s="2"/>
      <c r="M1645" s="2"/>
      <c r="N1645" s="2"/>
      <c r="O1645" s="2"/>
      <c r="P1645" s="2"/>
      <c r="Q1645" s="2"/>
      <c r="R1645" s="2"/>
      <c r="S1645" s="2"/>
      <c r="T1645" s="2"/>
      <c r="U1645" s="2"/>
      <c r="V1645" s="2"/>
      <c r="W1645" s="2"/>
      <c r="X1645" s="2"/>
      <c r="Y1645" s="2"/>
      <c r="Z1645" s="2"/>
    </row>
    <row r="1646" spans="1:26" ht="13" x14ac:dyDescent="0.15">
      <c r="A1646" s="11" t="s">
        <v>5121</v>
      </c>
      <c r="B1646" s="37">
        <v>0.10385006076386399</v>
      </c>
      <c r="C1646" s="41">
        <v>1.9211414926357699E-4</v>
      </c>
      <c r="D1646" s="41">
        <v>7.1875911442628097E-4</v>
      </c>
      <c r="E1646" s="17" t="s">
        <v>53942</v>
      </c>
      <c r="F1646" s="2"/>
      <c r="G1646" s="2"/>
      <c r="H1646" s="2"/>
      <c r="I1646" s="2"/>
      <c r="J1646" s="2"/>
      <c r="K1646" s="2"/>
      <c r="L1646" s="2"/>
      <c r="M1646" s="2"/>
      <c r="N1646" s="2"/>
      <c r="O1646" s="2"/>
      <c r="P1646" s="2"/>
      <c r="Q1646" s="2"/>
      <c r="R1646" s="2"/>
      <c r="S1646" s="2"/>
      <c r="T1646" s="2"/>
      <c r="U1646" s="2"/>
      <c r="V1646" s="2"/>
      <c r="W1646" s="2"/>
      <c r="X1646" s="2"/>
      <c r="Y1646" s="2"/>
      <c r="Z1646" s="2"/>
    </row>
    <row r="1647" spans="1:26" ht="13" x14ac:dyDescent="0.15">
      <c r="A1647" s="11" t="s">
        <v>5124</v>
      </c>
      <c r="B1647" s="37">
        <v>7.0982307737127298E-2</v>
      </c>
      <c r="C1647" s="41">
        <v>1.0920574626542799E-2</v>
      </c>
      <c r="D1647" s="41">
        <v>2.66326429860403E-2</v>
      </c>
      <c r="E1647" s="17" t="s">
        <v>53942</v>
      </c>
      <c r="F1647" s="2"/>
      <c r="G1647" s="2"/>
      <c r="H1647" s="2"/>
      <c r="I1647" s="2"/>
      <c r="J1647" s="2"/>
      <c r="K1647" s="2"/>
      <c r="L1647" s="2"/>
      <c r="M1647" s="2"/>
      <c r="N1647" s="2"/>
      <c r="O1647" s="2"/>
      <c r="P1647" s="2"/>
      <c r="Q1647" s="2"/>
      <c r="R1647" s="2"/>
      <c r="S1647" s="2"/>
      <c r="T1647" s="2"/>
      <c r="U1647" s="2"/>
      <c r="V1647" s="2"/>
      <c r="W1647" s="2"/>
      <c r="X1647" s="2"/>
      <c r="Y1647" s="2"/>
      <c r="Z1647" s="2"/>
    </row>
    <row r="1648" spans="1:26" ht="13" x14ac:dyDescent="0.15">
      <c r="A1648" s="11" t="s">
        <v>5127</v>
      </c>
      <c r="B1648" s="37">
        <v>5.5623614130340997E-2</v>
      </c>
      <c r="C1648" s="41">
        <v>4.620268244984E-2</v>
      </c>
      <c r="D1648" s="41">
        <v>9.3013294931914806E-2</v>
      </c>
      <c r="E1648" s="17" t="s">
        <v>53943</v>
      </c>
      <c r="F1648" s="2"/>
      <c r="G1648" s="2"/>
      <c r="H1648" s="2"/>
      <c r="I1648" s="2"/>
      <c r="J1648" s="2"/>
      <c r="K1648" s="2"/>
      <c r="L1648" s="2"/>
      <c r="M1648" s="2"/>
      <c r="N1648" s="2"/>
      <c r="O1648" s="2"/>
      <c r="P1648" s="2"/>
      <c r="Q1648" s="2"/>
      <c r="R1648" s="2"/>
      <c r="S1648" s="2"/>
      <c r="T1648" s="2"/>
      <c r="U1648" s="2"/>
      <c r="V1648" s="2"/>
      <c r="W1648" s="2"/>
      <c r="X1648" s="2"/>
      <c r="Y1648" s="2"/>
      <c r="Z1648" s="2"/>
    </row>
    <row r="1649" spans="1:26" ht="13" x14ac:dyDescent="0.15">
      <c r="A1649" s="11" t="s">
        <v>5130</v>
      </c>
      <c r="B1649" s="37">
        <v>3.2467445864350103E-2</v>
      </c>
      <c r="C1649" s="41">
        <v>0.24481687440486799</v>
      </c>
      <c r="D1649" s="41">
        <v>0.36144370436513601</v>
      </c>
      <c r="E1649" s="17" t="s">
        <v>53941</v>
      </c>
      <c r="F1649" s="2"/>
      <c r="G1649" s="2"/>
      <c r="H1649" s="2"/>
      <c r="I1649" s="2"/>
      <c r="J1649" s="2"/>
      <c r="K1649" s="2"/>
      <c r="L1649" s="2"/>
      <c r="M1649" s="2"/>
      <c r="N1649" s="2"/>
      <c r="O1649" s="2"/>
      <c r="P1649" s="2"/>
      <c r="Q1649" s="2"/>
      <c r="R1649" s="2"/>
      <c r="S1649" s="2"/>
      <c r="T1649" s="2"/>
      <c r="U1649" s="2"/>
      <c r="V1649" s="2"/>
      <c r="W1649" s="2"/>
      <c r="X1649" s="2"/>
      <c r="Y1649" s="2"/>
      <c r="Z1649" s="2"/>
    </row>
    <row r="1650" spans="1:26" ht="13" x14ac:dyDescent="0.15">
      <c r="A1650" s="11" t="s">
        <v>5133</v>
      </c>
      <c r="B1650" s="37">
        <v>5.08757891748505E-2</v>
      </c>
      <c r="C1650" s="41">
        <v>6.8281432857103405E-2</v>
      </c>
      <c r="D1650" s="41">
        <v>0.12892351052422901</v>
      </c>
      <c r="E1650" s="17" t="s">
        <v>53941</v>
      </c>
      <c r="F1650" s="2"/>
      <c r="G1650" s="2"/>
      <c r="H1650" s="2"/>
      <c r="I1650" s="2"/>
      <c r="J1650" s="2"/>
      <c r="K1650" s="2"/>
      <c r="L1650" s="2"/>
      <c r="M1650" s="2"/>
      <c r="N1650" s="2"/>
      <c r="O1650" s="2"/>
      <c r="P1650" s="2"/>
      <c r="Q1650" s="2"/>
      <c r="R1650" s="2"/>
      <c r="S1650" s="2"/>
      <c r="T1650" s="2"/>
      <c r="U1650" s="2"/>
      <c r="V1650" s="2"/>
      <c r="W1650" s="2"/>
      <c r="X1650" s="2"/>
      <c r="Y1650" s="2"/>
      <c r="Z1650" s="2"/>
    </row>
    <row r="1651" spans="1:26" ht="13" x14ac:dyDescent="0.15">
      <c r="A1651" s="11" t="s">
        <v>5136</v>
      </c>
      <c r="B1651" s="37">
        <v>-3.90806550969326E-2</v>
      </c>
      <c r="C1651" s="41">
        <v>0.161485862097796</v>
      </c>
      <c r="D1651" s="41">
        <v>0.25950215650541397</v>
      </c>
      <c r="E1651" s="17" t="s">
        <v>53941</v>
      </c>
      <c r="F1651" s="2"/>
      <c r="G1651" s="2"/>
      <c r="H1651" s="2"/>
      <c r="I1651" s="2"/>
      <c r="J1651" s="2"/>
      <c r="K1651" s="2"/>
      <c r="L1651" s="2"/>
      <c r="M1651" s="2"/>
      <c r="N1651" s="2"/>
      <c r="O1651" s="2"/>
      <c r="P1651" s="2"/>
      <c r="Q1651" s="2"/>
      <c r="R1651" s="2"/>
      <c r="S1651" s="2"/>
      <c r="T1651" s="2"/>
      <c r="U1651" s="2"/>
      <c r="V1651" s="2"/>
      <c r="W1651" s="2"/>
      <c r="X1651" s="2"/>
      <c r="Y1651" s="2"/>
      <c r="Z1651" s="2"/>
    </row>
    <row r="1652" spans="1:26" ht="13" x14ac:dyDescent="0.15">
      <c r="A1652" s="11" t="s">
        <v>5139</v>
      </c>
      <c r="B1652" s="37">
        <v>-5.7935829761519501E-2</v>
      </c>
      <c r="C1652" s="41">
        <v>3.7843769767362402E-2</v>
      </c>
      <c r="D1652" s="41">
        <v>7.8300241077382704E-2</v>
      </c>
      <c r="E1652" s="17" t="s">
        <v>53943</v>
      </c>
      <c r="F1652" s="2"/>
      <c r="G1652" s="2"/>
      <c r="H1652" s="2"/>
      <c r="I1652" s="2"/>
      <c r="J1652" s="2"/>
      <c r="K1652" s="2"/>
      <c r="L1652" s="2"/>
      <c r="M1652" s="2"/>
      <c r="N1652" s="2"/>
      <c r="O1652" s="2"/>
      <c r="P1652" s="2"/>
      <c r="Q1652" s="2"/>
      <c r="R1652" s="2"/>
      <c r="S1652" s="2"/>
      <c r="T1652" s="2"/>
      <c r="U1652" s="2"/>
      <c r="V1652" s="2"/>
      <c r="W1652" s="2"/>
      <c r="X1652" s="2"/>
      <c r="Y1652" s="2"/>
      <c r="Z1652" s="2"/>
    </row>
    <row r="1653" spans="1:26" ht="13" x14ac:dyDescent="0.15">
      <c r="A1653" s="11" t="s">
        <v>5142</v>
      </c>
      <c r="B1653" s="37">
        <v>3.8380747609301102E-2</v>
      </c>
      <c r="C1653" s="41">
        <v>0.169131953438584</v>
      </c>
      <c r="D1653" s="41">
        <v>0.26852353284869701</v>
      </c>
      <c r="E1653" s="17" t="s">
        <v>53941</v>
      </c>
      <c r="F1653" s="2"/>
      <c r="G1653" s="2"/>
      <c r="H1653" s="2"/>
      <c r="I1653" s="2"/>
      <c r="J1653" s="2"/>
      <c r="K1653" s="2"/>
      <c r="L1653" s="2"/>
      <c r="M1653" s="2"/>
      <c r="N1653" s="2"/>
      <c r="O1653" s="2"/>
      <c r="P1653" s="2"/>
      <c r="Q1653" s="2"/>
      <c r="R1653" s="2"/>
      <c r="S1653" s="2"/>
      <c r="T1653" s="2"/>
      <c r="U1653" s="2"/>
      <c r="V1653" s="2"/>
      <c r="W1653" s="2"/>
      <c r="X1653" s="2"/>
      <c r="Y1653" s="2"/>
      <c r="Z1653" s="2"/>
    </row>
    <row r="1654" spans="1:26" ht="13" x14ac:dyDescent="0.15">
      <c r="A1654" s="11" t="s">
        <v>5145</v>
      </c>
      <c r="B1654" s="37">
        <v>8.6448140127545997E-4</v>
      </c>
      <c r="C1654" s="41">
        <v>0.97530237854734603</v>
      </c>
      <c r="D1654" s="41">
        <v>0.98478777854711197</v>
      </c>
      <c r="E1654" s="17" t="s">
        <v>53941</v>
      </c>
      <c r="F1654" s="2"/>
      <c r="G1654" s="2"/>
      <c r="H1654" s="2"/>
      <c r="I1654" s="2"/>
      <c r="J1654" s="2"/>
      <c r="K1654" s="2"/>
      <c r="L1654" s="2"/>
      <c r="M1654" s="2"/>
      <c r="N1654" s="2"/>
      <c r="O1654" s="2"/>
      <c r="P1654" s="2"/>
      <c r="Q1654" s="2"/>
      <c r="R1654" s="2"/>
      <c r="S1654" s="2"/>
      <c r="T1654" s="2"/>
      <c r="U1654" s="2"/>
      <c r="V1654" s="2"/>
      <c r="W1654" s="2"/>
      <c r="X1654" s="2"/>
      <c r="Y1654" s="2"/>
      <c r="Z1654" s="2"/>
    </row>
    <row r="1655" spans="1:26" ht="13" x14ac:dyDescent="0.15">
      <c r="A1655" s="11" t="s">
        <v>5148</v>
      </c>
      <c r="B1655" s="37">
        <v>-1.07268248860921E-2</v>
      </c>
      <c r="C1655" s="41">
        <v>0.70085970198640002</v>
      </c>
      <c r="D1655" s="41">
        <v>0.78967450227698799</v>
      </c>
      <c r="E1655" s="17" t="s">
        <v>53941</v>
      </c>
      <c r="F1655" s="2"/>
      <c r="G1655" s="2"/>
      <c r="H1655" s="2"/>
      <c r="I1655" s="2"/>
      <c r="J1655" s="2"/>
      <c r="K1655" s="2"/>
      <c r="L1655" s="2"/>
      <c r="M1655" s="2"/>
      <c r="N1655" s="2"/>
      <c r="O1655" s="2"/>
      <c r="P1655" s="2"/>
      <c r="Q1655" s="2"/>
      <c r="R1655" s="2"/>
      <c r="S1655" s="2"/>
      <c r="T1655" s="2"/>
      <c r="U1655" s="2"/>
      <c r="V1655" s="2"/>
      <c r="W1655" s="2"/>
      <c r="X1655" s="2"/>
      <c r="Y1655" s="2"/>
      <c r="Z1655" s="2"/>
    </row>
    <row r="1656" spans="1:26" ht="13" x14ac:dyDescent="0.15">
      <c r="A1656" s="11" t="s">
        <v>5151</v>
      </c>
      <c r="B1656" s="37">
        <v>-7.1106615633513101E-2</v>
      </c>
      <c r="C1656" s="41">
        <v>1.0781603471461201E-2</v>
      </c>
      <c r="D1656" s="41">
        <v>2.6382256979408901E-2</v>
      </c>
      <c r="E1656" s="17" t="s">
        <v>53942</v>
      </c>
      <c r="F1656" s="2"/>
      <c r="G1656" s="2"/>
      <c r="H1656" s="2"/>
      <c r="I1656" s="2"/>
      <c r="J1656" s="2"/>
      <c r="K1656" s="2"/>
      <c r="L1656" s="2"/>
      <c r="M1656" s="2"/>
      <c r="N1656" s="2"/>
      <c r="O1656" s="2"/>
      <c r="P1656" s="2"/>
      <c r="Q1656" s="2"/>
      <c r="R1656" s="2"/>
      <c r="S1656" s="2"/>
      <c r="T1656" s="2"/>
      <c r="U1656" s="2"/>
      <c r="V1656" s="2"/>
      <c r="W1656" s="2"/>
      <c r="X1656" s="2"/>
      <c r="Y1656" s="2"/>
      <c r="Z1656" s="2"/>
    </row>
    <row r="1657" spans="1:26" ht="13" x14ac:dyDescent="0.15">
      <c r="A1657" s="11" t="s">
        <v>5154</v>
      </c>
      <c r="B1657" s="37">
        <v>5.80452943955845E-2</v>
      </c>
      <c r="C1657" s="41">
        <v>3.7482174733737599E-2</v>
      </c>
      <c r="D1657" s="41">
        <v>7.7718032775303494E-2</v>
      </c>
      <c r="E1657" s="17" t="s">
        <v>53943</v>
      </c>
      <c r="F1657" s="2"/>
      <c r="G1657" s="2"/>
      <c r="H1657" s="2"/>
      <c r="I1657" s="2"/>
      <c r="J1657" s="2"/>
      <c r="K1657" s="2"/>
      <c r="L1657" s="2"/>
      <c r="M1657" s="2"/>
      <c r="N1657" s="2"/>
      <c r="O1657" s="2"/>
      <c r="P1657" s="2"/>
      <c r="Q1657" s="2"/>
      <c r="R1657" s="2"/>
      <c r="S1657" s="2"/>
      <c r="T1657" s="2"/>
      <c r="U1657" s="2"/>
      <c r="V1657" s="2"/>
      <c r="W1657" s="2"/>
      <c r="X1657" s="2"/>
      <c r="Y1657" s="2"/>
      <c r="Z1657" s="2"/>
    </row>
    <row r="1658" spans="1:26" ht="13" x14ac:dyDescent="0.15">
      <c r="A1658" s="11" t="s">
        <v>5157</v>
      </c>
      <c r="B1658" s="37">
        <v>1.54476244739207E-2</v>
      </c>
      <c r="C1658" s="41">
        <v>0.580096684102553</v>
      </c>
      <c r="D1658" s="41">
        <v>0.689992250689903</v>
      </c>
      <c r="E1658" s="17" t="s">
        <v>53941</v>
      </c>
      <c r="F1658" s="2"/>
      <c r="G1658" s="2"/>
      <c r="H1658" s="2"/>
      <c r="I1658" s="2"/>
      <c r="J1658" s="2"/>
      <c r="K1658" s="2"/>
      <c r="L1658" s="2"/>
      <c r="M1658" s="2"/>
      <c r="N1658" s="2"/>
      <c r="O1658" s="2"/>
      <c r="P1658" s="2"/>
      <c r="Q1658" s="2"/>
      <c r="R1658" s="2"/>
      <c r="S1658" s="2"/>
      <c r="T1658" s="2"/>
      <c r="U1658" s="2"/>
      <c r="V1658" s="2"/>
      <c r="W1658" s="2"/>
      <c r="X1658" s="2"/>
      <c r="Y1658" s="2"/>
      <c r="Z1658" s="2"/>
    </row>
    <row r="1659" spans="1:26" ht="13" x14ac:dyDescent="0.15">
      <c r="A1659" s="11" t="s">
        <v>5160</v>
      </c>
      <c r="B1659" s="37">
        <v>9.2836669635687399E-3</v>
      </c>
      <c r="C1659" s="41">
        <v>0.73953141197063899</v>
      </c>
      <c r="D1659" s="41">
        <v>0.81683315746957497</v>
      </c>
      <c r="E1659" s="17" t="s">
        <v>53941</v>
      </c>
      <c r="F1659" s="2"/>
      <c r="G1659" s="2"/>
      <c r="H1659" s="2"/>
      <c r="I1659" s="2"/>
      <c r="J1659" s="2"/>
      <c r="K1659" s="2"/>
      <c r="L1659" s="2"/>
      <c r="M1659" s="2"/>
      <c r="N1659" s="2"/>
      <c r="O1659" s="2"/>
      <c r="P1659" s="2"/>
      <c r="Q1659" s="2"/>
      <c r="R1659" s="2"/>
      <c r="S1659" s="2"/>
      <c r="T1659" s="2"/>
      <c r="U1659" s="2"/>
      <c r="V1659" s="2"/>
      <c r="W1659" s="2"/>
      <c r="X1659" s="2"/>
      <c r="Y1659" s="2"/>
      <c r="Z1659" s="2"/>
    </row>
    <row r="1660" spans="1:26" ht="13" x14ac:dyDescent="0.15">
      <c r="A1660" s="11" t="s">
        <v>5163</v>
      </c>
      <c r="B1660" s="37">
        <v>-1.57496205289063E-2</v>
      </c>
      <c r="C1660" s="41">
        <v>0.57271291830557103</v>
      </c>
      <c r="D1660" s="41">
        <v>0.68541640737517295</v>
      </c>
      <c r="E1660" s="17" t="s">
        <v>53941</v>
      </c>
      <c r="F1660" s="2"/>
      <c r="G1660" s="2"/>
      <c r="H1660" s="2"/>
      <c r="I1660" s="2"/>
      <c r="J1660" s="2"/>
      <c r="K1660" s="2"/>
      <c r="L1660" s="2"/>
      <c r="M1660" s="2"/>
      <c r="N1660" s="2"/>
      <c r="O1660" s="2"/>
      <c r="P1660" s="2"/>
      <c r="Q1660" s="2"/>
      <c r="R1660" s="2"/>
      <c r="S1660" s="2"/>
      <c r="T1660" s="2"/>
      <c r="U1660" s="2"/>
      <c r="V1660" s="2"/>
      <c r="W1660" s="2"/>
      <c r="X1660" s="2"/>
      <c r="Y1660" s="2"/>
      <c r="Z1660" s="2"/>
    </row>
    <row r="1661" spans="1:26" ht="13" x14ac:dyDescent="0.15">
      <c r="A1661" s="11" t="s">
        <v>5166</v>
      </c>
      <c r="B1661" s="37">
        <v>0.23066026610686599</v>
      </c>
      <c r="C1661" s="41">
        <v>5.5897596623237798E-17</v>
      </c>
      <c r="D1661" s="41">
        <v>1.0526987893027E-15</v>
      </c>
      <c r="E1661" s="17" t="s">
        <v>53942</v>
      </c>
      <c r="F1661" s="2"/>
      <c r="G1661" s="2"/>
      <c r="H1661" s="2"/>
      <c r="I1661" s="2"/>
      <c r="J1661" s="2"/>
      <c r="K1661" s="2"/>
      <c r="L1661" s="2"/>
      <c r="M1661" s="2"/>
      <c r="N1661" s="2"/>
      <c r="O1661" s="2"/>
      <c r="P1661" s="2"/>
      <c r="Q1661" s="2"/>
      <c r="R1661" s="2"/>
      <c r="S1661" s="2"/>
      <c r="T1661" s="2"/>
      <c r="U1661" s="2"/>
      <c r="V1661" s="2"/>
      <c r="W1661" s="2"/>
      <c r="X1661" s="2"/>
      <c r="Y1661" s="2"/>
      <c r="Z1661" s="2"/>
    </row>
    <row r="1662" spans="1:26" ht="13" x14ac:dyDescent="0.15">
      <c r="A1662" s="11" t="s">
        <v>5169</v>
      </c>
      <c r="B1662" s="37">
        <v>0.120194374257953</v>
      </c>
      <c r="C1662" s="41">
        <v>1.55978192453196E-5</v>
      </c>
      <c r="D1662" s="41">
        <v>7.2898489624025994E-5</v>
      </c>
      <c r="E1662" s="17" t="s">
        <v>53942</v>
      </c>
      <c r="F1662" s="2"/>
      <c r="G1662" s="2"/>
      <c r="H1662" s="2"/>
      <c r="I1662" s="2"/>
      <c r="J1662" s="2"/>
      <c r="K1662" s="2"/>
      <c r="L1662" s="2"/>
      <c r="M1662" s="2"/>
      <c r="N1662" s="2"/>
      <c r="O1662" s="2"/>
      <c r="P1662" s="2"/>
      <c r="Q1662" s="2"/>
      <c r="R1662" s="2"/>
      <c r="S1662" s="2"/>
      <c r="T1662" s="2"/>
      <c r="U1662" s="2"/>
      <c r="V1662" s="2"/>
      <c r="W1662" s="2"/>
      <c r="X1662" s="2"/>
      <c r="Y1662" s="2"/>
      <c r="Z1662" s="2"/>
    </row>
    <row r="1663" spans="1:26" ht="13" x14ac:dyDescent="0.15">
      <c r="A1663" s="11" t="s">
        <v>5172</v>
      </c>
      <c r="B1663" s="37">
        <v>-5.0628802470978902E-2</v>
      </c>
      <c r="C1663" s="41">
        <v>6.9634201384982303E-2</v>
      </c>
      <c r="D1663" s="41">
        <v>0.13102046823698599</v>
      </c>
      <c r="E1663" s="17" t="s">
        <v>53941</v>
      </c>
      <c r="F1663" s="2"/>
      <c r="G1663" s="2"/>
      <c r="H1663" s="2"/>
      <c r="I1663" s="2"/>
      <c r="J1663" s="2"/>
      <c r="K1663" s="2"/>
      <c r="L1663" s="2"/>
      <c r="M1663" s="2"/>
      <c r="N1663" s="2"/>
      <c r="O1663" s="2"/>
      <c r="P1663" s="2"/>
      <c r="Q1663" s="2"/>
      <c r="R1663" s="2"/>
      <c r="S1663" s="2"/>
      <c r="T1663" s="2"/>
      <c r="U1663" s="2"/>
      <c r="V1663" s="2"/>
      <c r="W1663" s="2"/>
      <c r="X1663" s="2"/>
      <c r="Y1663" s="2"/>
      <c r="Z1663" s="2"/>
    </row>
    <row r="1664" spans="1:26" ht="13" x14ac:dyDescent="0.15">
      <c r="A1664" s="11" t="s">
        <v>5175</v>
      </c>
      <c r="B1664" s="37">
        <v>1.8120792473411401E-2</v>
      </c>
      <c r="C1664" s="41">
        <v>0.51634141684635804</v>
      </c>
      <c r="D1664" s="41">
        <v>0.63766593692112605</v>
      </c>
      <c r="E1664" s="17" t="s">
        <v>53941</v>
      </c>
      <c r="F1664" s="2"/>
      <c r="G1664" s="2"/>
      <c r="H1664" s="2"/>
      <c r="I1664" s="2"/>
      <c r="J1664" s="2"/>
      <c r="K1664" s="2"/>
      <c r="L1664" s="2"/>
      <c r="M1664" s="2"/>
      <c r="N1664" s="2"/>
      <c r="O1664" s="2"/>
      <c r="P1664" s="2"/>
      <c r="Q1664" s="2"/>
      <c r="R1664" s="2"/>
      <c r="S1664" s="2"/>
      <c r="T1664" s="2"/>
      <c r="U1664" s="2"/>
      <c r="V1664" s="2"/>
      <c r="W1664" s="2"/>
      <c r="X1664" s="2"/>
      <c r="Y1664" s="2"/>
      <c r="Z1664" s="2"/>
    </row>
    <row r="1665" spans="1:26" ht="13" x14ac:dyDescent="0.15">
      <c r="A1665" s="11" t="s">
        <v>5178</v>
      </c>
      <c r="B1665" s="37">
        <v>4.1371424828001498E-2</v>
      </c>
      <c r="C1665" s="41">
        <v>0.13827950489538199</v>
      </c>
      <c r="D1665" s="41">
        <v>0.22826718951213801</v>
      </c>
      <c r="E1665" s="17" t="s">
        <v>53941</v>
      </c>
      <c r="F1665" s="2"/>
      <c r="G1665" s="2"/>
      <c r="H1665" s="2"/>
      <c r="I1665" s="2"/>
      <c r="J1665" s="2"/>
      <c r="K1665" s="2"/>
      <c r="L1665" s="2"/>
      <c r="M1665" s="2"/>
      <c r="N1665" s="2"/>
      <c r="O1665" s="2"/>
      <c r="P1665" s="2"/>
      <c r="Q1665" s="2"/>
      <c r="R1665" s="2"/>
      <c r="S1665" s="2"/>
      <c r="T1665" s="2"/>
      <c r="U1665" s="2"/>
      <c r="V1665" s="2"/>
      <c r="W1665" s="2"/>
      <c r="X1665" s="2"/>
      <c r="Y1665" s="2"/>
      <c r="Z1665" s="2"/>
    </row>
    <row r="1666" spans="1:26" ht="13" x14ac:dyDescent="0.15">
      <c r="A1666" s="11" t="s">
        <v>5181</v>
      </c>
      <c r="B1666" s="37">
        <v>-4.3312452664743097E-3</v>
      </c>
      <c r="C1666" s="41">
        <v>0.87673355138061604</v>
      </c>
      <c r="D1666" s="41">
        <v>0.91502007355168302</v>
      </c>
      <c r="E1666" s="17" t="s">
        <v>53941</v>
      </c>
      <c r="F1666" s="2"/>
      <c r="G1666" s="2"/>
      <c r="H1666" s="2"/>
      <c r="I1666" s="2"/>
      <c r="J1666" s="2"/>
      <c r="K1666" s="2"/>
      <c r="L1666" s="2"/>
      <c r="M1666" s="2"/>
      <c r="N1666" s="2"/>
      <c r="O1666" s="2"/>
      <c r="P1666" s="2"/>
      <c r="Q1666" s="2"/>
      <c r="R1666" s="2"/>
      <c r="S1666" s="2"/>
      <c r="T1666" s="2"/>
      <c r="U1666" s="2"/>
      <c r="V1666" s="2"/>
      <c r="W1666" s="2"/>
      <c r="X1666" s="2"/>
      <c r="Y1666" s="2"/>
      <c r="Z1666" s="2"/>
    </row>
    <row r="1667" spans="1:26" ht="13" x14ac:dyDescent="0.15">
      <c r="A1667" s="11" t="s">
        <v>5184</v>
      </c>
      <c r="B1667" s="37">
        <v>7.01698506747023E-2</v>
      </c>
      <c r="C1667" s="41">
        <v>1.1868669704790001E-2</v>
      </c>
      <c r="D1667" s="41">
        <v>2.86325500679043E-2</v>
      </c>
      <c r="E1667" s="17" t="s">
        <v>53942</v>
      </c>
      <c r="F1667" s="2"/>
      <c r="G1667" s="2"/>
      <c r="H1667" s="2"/>
      <c r="I1667" s="2"/>
      <c r="J1667" s="2"/>
      <c r="K1667" s="2"/>
      <c r="L1667" s="2"/>
      <c r="M1667" s="2"/>
      <c r="N1667" s="2"/>
      <c r="O1667" s="2"/>
      <c r="P1667" s="2"/>
      <c r="Q1667" s="2"/>
      <c r="R1667" s="2"/>
      <c r="S1667" s="2"/>
      <c r="T1667" s="2"/>
      <c r="U1667" s="2"/>
      <c r="V1667" s="2"/>
      <c r="W1667" s="2"/>
      <c r="X1667" s="2"/>
      <c r="Y1667" s="2"/>
      <c r="Z1667" s="2"/>
    </row>
    <row r="1668" spans="1:26" ht="13" x14ac:dyDescent="0.15">
      <c r="A1668" s="11" t="s">
        <v>5187</v>
      </c>
      <c r="B1668" s="37">
        <v>0.100816253416895</v>
      </c>
      <c r="C1668" s="41">
        <v>2.9499239510244902E-4</v>
      </c>
      <c r="D1668" s="41">
        <v>1.0613154610926E-3</v>
      </c>
      <c r="E1668" s="17" t="s">
        <v>53942</v>
      </c>
      <c r="F1668" s="2"/>
      <c r="G1668" s="2"/>
      <c r="H1668" s="2"/>
      <c r="I1668" s="2"/>
      <c r="J1668" s="2"/>
      <c r="K1668" s="2"/>
      <c r="L1668" s="2"/>
      <c r="M1668" s="2"/>
      <c r="N1668" s="2"/>
      <c r="O1668" s="2"/>
      <c r="P1668" s="2"/>
      <c r="Q1668" s="2"/>
      <c r="R1668" s="2"/>
      <c r="S1668" s="2"/>
      <c r="T1668" s="2"/>
      <c r="U1668" s="2"/>
      <c r="V1668" s="2"/>
      <c r="W1668" s="2"/>
      <c r="X1668" s="2"/>
      <c r="Y1668" s="2"/>
      <c r="Z1668" s="2"/>
    </row>
    <row r="1669" spans="1:26" ht="13" x14ac:dyDescent="0.15">
      <c r="A1669" s="11" t="s">
        <v>5190</v>
      </c>
      <c r="B1669" s="37">
        <v>1.5900631443642E-2</v>
      </c>
      <c r="C1669" s="41">
        <v>0.56903750890943405</v>
      </c>
      <c r="D1669" s="41">
        <v>0.68242245808569602</v>
      </c>
      <c r="E1669" s="17" t="s">
        <v>53941</v>
      </c>
      <c r="F1669" s="2"/>
      <c r="G1669" s="2"/>
      <c r="H1669" s="2"/>
      <c r="I1669" s="2"/>
      <c r="J1669" s="2"/>
      <c r="K1669" s="2"/>
      <c r="L1669" s="2"/>
      <c r="M1669" s="2"/>
      <c r="N1669" s="2"/>
      <c r="O1669" s="2"/>
      <c r="P1669" s="2"/>
      <c r="Q1669" s="2"/>
      <c r="R1669" s="2"/>
      <c r="S1669" s="2"/>
      <c r="T1669" s="2"/>
      <c r="U1669" s="2"/>
      <c r="V1669" s="2"/>
      <c r="W1669" s="2"/>
      <c r="X1669" s="2"/>
      <c r="Y1669" s="2"/>
      <c r="Z1669" s="2"/>
    </row>
    <row r="1670" spans="1:26" ht="13" x14ac:dyDescent="0.15">
      <c r="A1670" s="11" t="s">
        <v>5193</v>
      </c>
      <c r="B1670" s="37">
        <v>-2.2124021398831201E-2</v>
      </c>
      <c r="C1670" s="41">
        <v>0.42812592190834797</v>
      </c>
      <c r="D1670" s="41">
        <v>0.554864937578051</v>
      </c>
      <c r="E1670" s="17" t="s">
        <v>53941</v>
      </c>
      <c r="F1670" s="2"/>
      <c r="G1670" s="2"/>
      <c r="H1670" s="2"/>
      <c r="I1670" s="2"/>
      <c r="J1670" s="2"/>
      <c r="K1670" s="2"/>
      <c r="L1670" s="2"/>
      <c r="M1670" s="2"/>
      <c r="N1670" s="2"/>
      <c r="O1670" s="2"/>
      <c r="P1670" s="2"/>
      <c r="Q1670" s="2"/>
      <c r="R1670" s="2"/>
      <c r="S1670" s="2"/>
      <c r="T1670" s="2"/>
      <c r="U1670" s="2"/>
      <c r="V1670" s="2"/>
      <c r="W1670" s="2"/>
      <c r="X1670" s="2"/>
      <c r="Y1670" s="2"/>
      <c r="Z1670" s="2"/>
    </row>
    <row r="1671" spans="1:26" ht="13" x14ac:dyDescent="0.15">
      <c r="A1671" s="11" t="s">
        <v>5196</v>
      </c>
      <c r="B1671" s="37">
        <v>-8.0716044837851504E-3</v>
      </c>
      <c r="C1671" s="41">
        <v>0.772531565345694</v>
      </c>
      <c r="D1671" s="41">
        <v>0.83968473077661698</v>
      </c>
      <c r="E1671" s="17" t="s">
        <v>53941</v>
      </c>
      <c r="F1671" s="2"/>
      <c r="G1671" s="2"/>
      <c r="H1671" s="2"/>
      <c r="I1671" s="2"/>
      <c r="J1671" s="2"/>
      <c r="K1671" s="2"/>
      <c r="L1671" s="2"/>
      <c r="M1671" s="2"/>
      <c r="N1671" s="2"/>
      <c r="O1671" s="2"/>
      <c r="P1671" s="2"/>
      <c r="Q1671" s="2"/>
      <c r="R1671" s="2"/>
      <c r="S1671" s="2"/>
      <c r="T1671" s="2"/>
      <c r="U1671" s="2"/>
      <c r="V1671" s="2"/>
      <c r="W1671" s="2"/>
      <c r="X1671" s="2"/>
      <c r="Y1671" s="2"/>
      <c r="Z1671" s="2"/>
    </row>
    <row r="1672" spans="1:26" ht="13" x14ac:dyDescent="0.15">
      <c r="A1672" s="11" t="s">
        <v>53994</v>
      </c>
      <c r="B1672" s="37">
        <v>1.0062011606683199E-2</v>
      </c>
      <c r="C1672" s="41">
        <v>0.71858542220841404</v>
      </c>
      <c r="D1672" s="41">
        <v>0.803348110227872</v>
      </c>
      <c r="E1672" s="17" t="s">
        <v>53941</v>
      </c>
      <c r="F1672" s="2"/>
      <c r="G1672" s="2"/>
      <c r="H1672" s="2"/>
      <c r="I1672" s="2"/>
      <c r="J1672" s="2"/>
      <c r="K1672" s="2"/>
      <c r="L1672" s="2"/>
      <c r="M1672" s="2"/>
      <c r="N1672" s="2"/>
      <c r="O1672" s="2"/>
      <c r="P1672" s="2"/>
      <c r="Q1672" s="2"/>
      <c r="R1672" s="2"/>
      <c r="S1672" s="2"/>
      <c r="T1672" s="2"/>
      <c r="U1672" s="2"/>
      <c r="V1672" s="2"/>
      <c r="W1672" s="2"/>
      <c r="X1672" s="2"/>
      <c r="Y1672" s="2"/>
      <c r="Z1672" s="2"/>
    </row>
    <row r="1673" spans="1:26" ht="13" x14ac:dyDescent="0.15">
      <c r="A1673" s="11" t="s">
        <v>53995</v>
      </c>
      <c r="B1673" s="37">
        <v>-5.49283881784123E-2</v>
      </c>
      <c r="C1673" s="41">
        <v>4.9001078297616997E-2</v>
      </c>
      <c r="D1673" s="41">
        <v>9.74275064808139E-2</v>
      </c>
      <c r="E1673" s="17" t="s">
        <v>53943</v>
      </c>
      <c r="F1673" s="2"/>
      <c r="G1673" s="2"/>
      <c r="H1673" s="2"/>
      <c r="I1673" s="2"/>
      <c r="J1673" s="2"/>
      <c r="K1673" s="2"/>
      <c r="L1673" s="2"/>
      <c r="M1673" s="2"/>
      <c r="N1673" s="2"/>
      <c r="O1673" s="2"/>
      <c r="P1673" s="2"/>
      <c r="Q1673" s="2"/>
      <c r="R1673" s="2"/>
      <c r="S1673" s="2"/>
      <c r="T1673" s="2"/>
      <c r="U1673" s="2"/>
      <c r="V1673" s="2"/>
      <c r="W1673" s="2"/>
      <c r="X1673" s="2"/>
      <c r="Y1673" s="2"/>
      <c r="Z1673" s="2"/>
    </row>
    <row r="1674" spans="1:26" ht="13" x14ac:dyDescent="0.15">
      <c r="A1674" s="11" t="s">
        <v>53996</v>
      </c>
      <c r="B1674" s="37">
        <v>1.34675320788305E-2</v>
      </c>
      <c r="C1674" s="41">
        <v>0.62957773742467504</v>
      </c>
      <c r="D1674" s="41">
        <v>0.73119555840732398</v>
      </c>
      <c r="E1674" s="17" t="s">
        <v>53941</v>
      </c>
      <c r="F1674" s="2"/>
      <c r="G1674" s="2"/>
      <c r="H1674" s="2"/>
      <c r="I1674" s="2"/>
      <c r="J1674" s="2"/>
      <c r="K1674" s="2"/>
      <c r="L1674" s="2"/>
      <c r="M1674" s="2"/>
      <c r="N1674" s="2"/>
      <c r="O1674" s="2"/>
      <c r="P1674" s="2"/>
      <c r="Q1674" s="2"/>
      <c r="R1674" s="2"/>
      <c r="S1674" s="2"/>
      <c r="T1674" s="2"/>
      <c r="U1674" s="2"/>
      <c r="V1674" s="2"/>
      <c r="W1674" s="2"/>
      <c r="X1674" s="2"/>
      <c r="Y1674" s="2"/>
      <c r="Z1674" s="2"/>
    </row>
    <row r="1675" spans="1:26" ht="13" x14ac:dyDescent="0.15">
      <c r="A1675" s="11" t="s">
        <v>5208</v>
      </c>
      <c r="B1675" s="37">
        <v>-5.2162482890796098E-3</v>
      </c>
      <c r="C1675" s="41">
        <v>0.85181304867165697</v>
      </c>
      <c r="D1675" s="41">
        <v>0.898157610623325</v>
      </c>
      <c r="E1675" s="17" t="s">
        <v>53941</v>
      </c>
      <c r="F1675" s="2"/>
      <c r="G1675" s="2"/>
      <c r="H1675" s="2"/>
      <c r="I1675" s="2"/>
      <c r="J1675" s="2"/>
      <c r="K1675" s="2"/>
      <c r="L1675" s="2"/>
      <c r="M1675" s="2"/>
      <c r="N1675" s="2"/>
      <c r="O1675" s="2"/>
      <c r="P1675" s="2"/>
      <c r="Q1675" s="2"/>
      <c r="R1675" s="2"/>
      <c r="S1675" s="2"/>
      <c r="T1675" s="2"/>
      <c r="U1675" s="2"/>
      <c r="V1675" s="2"/>
      <c r="W1675" s="2"/>
      <c r="X1675" s="2"/>
      <c r="Y1675" s="2"/>
      <c r="Z1675" s="2"/>
    </row>
    <row r="1676" spans="1:26" ht="13" x14ac:dyDescent="0.15">
      <c r="A1676" s="11" t="s">
        <v>5211</v>
      </c>
      <c r="B1676" s="37">
        <v>2.2095949040728299E-2</v>
      </c>
      <c r="C1676" s="41">
        <v>0.428712374272671</v>
      </c>
      <c r="D1676" s="41">
        <v>0.55519777709075602</v>
      </c>
      <c r="E1676" s="17" t="s">
        <v>53941</v>
      </c>
      <c r="F1676" s="2"/>
      <c r="G1676" s="2"/>
      <c r="H1676" s="2"/>
      <c r="I1676" s="2"/>
      <c r="J1676" s="2"/>
      <c r="K1676" s="2"/>
      <c r="L1676" s="2"/>
      <c r="M1676" s="2"/>
      <c r="N1676" s="2"/>
      <c r="O1676" s="2"/>
      <c r="P1676" s="2"/>
      <c r="Q1676" s="2"/>
      <c r="R1676" s="2"/>
      <c r="S1676" s="2"/>
      <c r="T1676" s="2"/>
      <c r="U1676" s="2"/>
      <c r="V1676" s="2"/>
      <c r="W1676" s="2"/>
      <c r="X1676" s="2"/>
      <c r="Y1676" s="2"/>
      <c r="Z1676" s="2"/>
    </row>
    <row r="1677" spans="1:26" ht="13" x14ac:dyDescent="0.15">
      <c r="A1677" s="11" t="s">
        <v>5214</v>
      </c>
      <c r="B1677" s="37">
        <v>-1.5029967322239501E-2</v>
      </c>
      <c r="C1677" s="41">
        <v>0.59038116730432399</v>
      </c>
      <c r="D1677" s="41">
        <v>0.69850958622452997</v>
      </c>
      <c r="E1677" s="17" t="s">
        <v>53941</v>
      </c>
      <c r="F1677" s="2"/>
      <c r="G1677" s="2"/>
      <c r="H1677" s="2"/>
      <c r="I1677" s="2"/>
      <c r="J1677" s="2"/>
      <c r="K1677" s="2"/>
      <c r="L1677" s="2"/>
      <c r="M1677" s="2"/>
      <c r="N1677" s="2"/>
      <c r="O1677" s="2"/>
      <c r="P1677" s="2"/>
      <c r="Q1677" s="2"/>
      <c r="R1677" s="2"/>
      <c r="S1677" s="2"/>
      <c r="T1677" s="2"/>
      <c r="U1677" s="2"/>
      <c r="V1677" s="2"/>
      <c r="W1677" s="2"/>
      <c r="X1677" s="2"/>
      <c r="Y1677" s="2"/>
      <c r="Z1677" s="2"/>
    </row>
    <row r="1678" spans="1:26" ht="13" x14ac:dyDescent="0.15">
      <c r="A1678" s="11" t="s">
        <v>53997</v>
      </c>
      <c r="B1678" s="37">
        <v>3.85404026915417E-2</v>
      </c>
      <c r="C1678" s="41">
        <v>0.167364367929937</v>
      </c>
      <c r="D1678" s="41">
        <v>0.26659080414922098</v>
      </c>
      <c r="E1678" s="17" t="s">
        <v>53941</v>
      </c>
      <c r="F1678" s="2"/>
      <c r="G1678" s="2"/>
      <c r="H1678" s="2"/>
      <c r="I1678" s="2"/>
      <c r="J1678" s="2"/>
      <c r="K1678" s="2"/>
      <c r="L1678" s="2"/>
      <c r="M1678" s="2"/>
      <c r="N1678" s="2"/>
      <c r="O1678" s="2"/>
      <c r="P1678" s="2"/>
      <c r="Q1678" s="2"/>
      <c r="R1678" s="2"/>
      <c r="S1678" s="2"/>
      <c r="T1678" s="2"/>
      <c r="U1678" s="2"/>
      <c r="V1678" s="2"/>
      <c r="W1678" s="2"/>
      <c r="X1678" s="2"/>
      <c r="Y1678" s="2"/>
      <c r="Z1678" s="2"/>
    </row>
    <row r="1679" spans="1:26" ht="13" x14ac:dyDescent="0.15">
      <c r="A1679" s="11" t="s">
        <v>53998</v>
      </c>
      <c r="B1679" s="37">
        <v>4.4547597289799901E-2</v>
      </c>
      <c r="C1679" s="41">
        <v>0.110459457452146</v>
      </c>
      <c r="D1679" s="41">
        <v>0.19022846138234001</v>
      </c>
      <c r="E1679" s="17" t="s">
        <v>53941</v>
      </c>
      <c r="F1679" s="2"/>
      <c r="G1679" s="2"/>
      <c r="H1679" s="2"/>
      <c r="I1679" s="2"/>
      <c r="J1679" s="2"/>
      <c r="K1679" s="2"/>
      <c r="L1679" s="2"/>
      <c r="M1679" s="2"/>
      <c r="N1679" s="2"/>
      <c r="O1679" s="2"/>
      <c r="P1679" s="2"/>
      <c r="Q1679" s="2"/>
      <c r="R1679" s="2"/>
      <c r="S1679" s="2"/>
      <c r="T1679" s="2"/>
      <c r="U1679" s="2"/>
      <c r="V1679" s="2"/>
      <c r="W1679" s="2"/>
      <c r="X1679" s="2"/>
      <c r="Y1679" s="2"/>
      <c r="Z1679" s="2"/>
    </row>
    <row r="1680" spans="1:26" ht="13" x14ac:dyDescent="0.15">
      <c r="A1680" s="11" t="s">
        <v>53999</v>
      </c>
      <c r="B1680" s="37">
        <v>1.3218410474605299E-2</v>
      </c>
      <c r="C1680" s="41">
        <v>0.635928874029285</v>
      </c>
      <c r="D1680" s="41">
        <v>0.73709937671576298</v>
      </c>
      <c r="E1680" s="17" t="s">
        <v>53941</v>
      </c>
      <c r="F1680" s="2"/>
      <c r="G1680" s="2"/>
      <c r="H1680" s="2"/>
      <c r="I1680" s="2"/>
      <c r="J1680" s="2"/>
      <c r="K1680" s="2"/>
      <c r="L1680" s="2"/>
      <c r="M1680" s="2"/>
      <c r="N1680" s="2"/>
      <c r="O1680" s="2"/>
      <c r="P1680" s="2"/>
      <c r="Q1680" s="2"/>
      <c r="R1680" s="2"/>
      <c r="S1680" s="2"/>
      <c r="T1680" s="2"/>
      <c r="U1680" s="2"/>
      <c r="V1680" s="2"/>
      <c r="W1680" s="2"/>
      <c r="X1680" s="2"/>
      <c r="Y1680" s="2"/>
      <c r="Z1680" s="2"/>
    </row>
    <row r="1681" spans="1:26" ht="13" x14ac:dyDescent="0.15">
      <c r="A1681" s="11" t="s">
        <v>5226</v>
      </c>
      <c r="B1681" s="37">
        <v>-5.7795058604936202E-2</v>
      </c>
      <c r="C1681" s="41">
        <v>3.8313132573871103E-2</v>
      </c>
      <c r="D1681" s="41">
        <v>7.8934285182312797E-2</v>
      </c>
      <c r="E1681" s="17" t="s">
        <v>53943</v>
      </c>
      <c r="F1681" s="2"/>
      <c r="G1681" s="2"/>
      <c r="H1681" s="2"/>
      <c r="I1681" s="2"/>
      <c r="J1681" s="2"/>
      <c r="K1681" s="2"/>
      <c r="L1681" s="2"/>
      <c r="M1681" s="2"/>
      <c r="N1681" s="2"/>
      <c r="O1681" s="2"/>
      <c r="P1681" s="2"/>
      <c r="Q1681" s="2"/>
      <c r="R1681" s="2"/>
      <c r="S1681" s="2"/>
      <c r="T1681" s="2"/>
      <c r="U1681" s="2"/>
      <c r="V1681" s="2"/>
      <c r="W1681" s="2"/>
      <c r="X1681" s="2"/>
      <c r="Y1681" s="2"/>
      <c r="Z1681" s="2"/>
    </row>
    <row r="1682" spans="1:26" ht="13" x14ac:dyDescent="0.15">
      <c r="A1682" s="11" t="s">
        <v>5229</v>
      </c>
      <c r="B1682" s="37">
        <v>2.99781925267383E-2</v>
      </c>
      <c r="C1682" s="41">
        <v>0.28290305780379599</v>
      </c>
      <c r="D1682" s="41">
        <v>0.40492328362168101</v>
      </c>
      <c r="E1682" s="17" t="s">
        <v>53941</v>
      </c>
      <c r="F1682" s="2"/>
      <c r="G1682" s="2"/>
      <c r="H1682" s="2"/>
      <c r="I1682" s="2"/>
      <c r="J1682" s="2"/>
      <c r="K1682" s="2"/>
      <c r="L1682" s="2"/>
      <c r="M1682" s="2"/>
      <c r="N1682" s="2"/>
      <c r="O1682" s="2"/>
      <c r="P1682" s="2"/>
      <c r="Q1682" s="2"/>
      <c r="R1682" s="2"/>
      <c r="S1682" s="2"/>
      <c r="T1682" s="2"/>
      <c r="U1682" s="2"/>
      <c r="V1682" s="2"/>
      <c r="W1682" s="2"/>
      <c r="X1682" s="2"/>
      <c r="Y1682" s="2"/>
      <c r="Z1682" s="2"/>
    </row>
    <row r="1683" spans="1:26" ht="13" x14ac:dyDescent="0.15">
      <c r="A1683" s="11" t="s">
        <v>5232</v>
      </c>
      <c r="B1683" s="37">
        <v>4.00749135924321E-2</v>
      </c>
      <c r="C1683" s="41">
        <v>0.15107634314174601</v>
      </c>
      <c r="D1683" s="41">
        <v>0.24548850168421299</v>
      </c>
      <c r="E1683" s="17" t="s">
        <v>53941</v>
      </c>
      <c r="F1683" s="2"/>
      <c r="G1683" s="2"/>
      <c r="H1683" s="2"/>
      <c r="I1683" s="2"/>
      <c r="J1683" s="2"/>
      <c r="K1683" s="2"/>
      <c r="L1683" s="2"/>
      <c r="M1683" s="2"/>
      <c r="N1683" s="2"/>
      <c r="O1683" s="2"/>
      <c r="P1683" s="2"/>
      <c r="Q1683" s="2"/>
      <c r="R1683" s="2"/>
      <c r="S1683" s="2"/>
      <c r="T1683" s="2"/>
      <c r="U1683" s="2"/>
      <c r="V1683" s="2"/>
      <c r="W1683" s="2"/>
      <c r="X1683" s="2"/>
      <c r="Y1683" s="2"/>
      <c r="Z1683" s="2"/>
    </row>
    <row r="1684" spans="1:26" ht="13" x14ac:dyDescent="0.15">
      <c r="A1684" s="11" t="s">
        <v>5235</v>
      </c>
      <c r="B1684" s="37">
        <v>4.05600876178022E-2</v>
      </c>
      <c r="C1684" s="41">
        <v>0.14618592621656901</v>
      </c>
      <c r="D1684" s="41">
        <v>0.23860892055674701</v>
      </c>
      <c r="E1684" s="17" t="s">
        <v>53941</v>
      </c>
      <c r="F1684" s="2"/>
      <c r="G1684" s="2"/>
      <c r="H1684" s="2"/>
      <c r="I1684" s="2"/>
      <c r="J1684" s="2"/>
      <c r="K1684" s="2"/>
      <c r="L1684" s="2"/>
      <c r="M1684" s="2"/>
      <c r="N1684" s="2"/>
      <c r="O1684" s="2"/>
      <c r="P1684" s="2"/>
      <c r="Q1684" s="2"/>
      <c r="R1684" s="2"/>
      <c r="S1684" s="2"/>
      <c r="T1684" s="2"/>
      <c r="U1684" s="2"/>
      <c r="V1684" s="2"/>
      <c r="W1684" s="2"/>
      <c r="X1684" s="2"/>
      <c r="Y1684" s="2"/>
      <c r="Z1684" s="2"/>
    </row>
    <row r="1685" spans="1:26" ht="13" x14ac:dyDescent="0.15">
      <c r="A1685" s="11" t="s">
        <v>5238</v>
      </c>
      <c r="B1685" s="37">
        <v>-2.9022164749102498E-2</v>
      </c>
      <c r="C1685" s="41">
        <v>0.29854388573999202</v>
      </c>
      <c r="D1685" s="41">
        <v>0.42179448580079099</v>
      </c>
      <c r="E1685" s="17" t="s">
        <v>53941</v>
      </c>
      <c r="F1685" s="2"/>
      <c r="G1685" s="2"/>
      <c r="H1685" s="2"/>
      <c r="I1685" s="2"/>
      <c r="J1685" s="2"/>
      <c r="K1685" s="2"/>
      <c r="L1685" s="2"/>
      <c r="M1685" s="2"/>
      <c r="N1685" s="2"/>
      <c r="O1685" s="2"/>
      <c r="P1685" s="2"/>
      <c r="Q1685" s="2"/>
      <c r="R1685" s="2"/>
      <c r="S1685" s="2"/>
      <c r="T1685" s="2"/>
      <c r="U1685" s="2"/>
      <c r="V1685" s="2"/>
      <c r="W1685" s="2"/>
      <c r="X1685" s="2"/>
      <c r="Y1685" s="2"/>
      <c r="Z1685" s="2"/>
    </row>
    <row r="1686" spans="1:26" ht="13" x14ac:dyDescent="0.15">
      <c r="A1686" s="11" t="s">
        <v>5241</v>
      </c>
      <c r="B1686" s="37">
        <v>-5.0677545260829703E-2</v>
      </c>
      <c r="C1686" s="41">
        <v>6.9365505910792893E-2</v>
      </c>
      <c r="D1686" s="41">
        <v>0.13059943373230201</v>
      </c>
      <c r="E1686" s="17" t="s">
        <v>53941</v>
      </c>
      <c r="F1686" s="2"/>
      <c r="G1686" s="2"/>
      <c r="H1686" s="2"/>
      <c r="I1686" s="2"/>
      <c r="J1686" s="2"/>
      <c r="K1686" s="2"/>
      <c r="L1686" s="2"/>
      <c r="M1686" s="2"/>
      <c r="N1686" s="2"/>
      <c r="O1686" s="2"/>
      <c r="P1686" s="2"/>
      <c r="Q1686" s="2"/>
      <c r="R1686" s="2"/>
      <c r="S1686" s="2"/>
      <c r="T1686" s="2"/>
      <c r="U1686" s="2"/>
      <c r="V1686" s="2"/>
      <c r="W1686" s="2"/>
      <c r="X1686" s="2"/>
      <c r="Y1686" s="2"/>
      <c r="Z1686" s="2"/>
    </row>
    <row r="1687" spans="1:26" ht="13" x14ac:dyDescent="0.15">
      <c r="A1687" s="11" t="s">
        <v>5244</v>
      </c>
      <c r="B1687" s="37">
        <v>2.8011535659929102E-2</v>
      </c>
      <c r="C1687" s="41">
        <v>0.31569381108970301</v>
      </c>
      <c r="D1687" s="41">
        <v>0.44184973945005601</v>
      </c>
      <c r="E1687" s="17" t="s">
        <v>53941</v>
      </c>
      <c r="F1687" s="2"/>
      <c r="G1687" s="2"/>
      <c r="H1687" s="2"/>
      <c r="I1687" s="2"/>
      <c r="J1687" s="2"/>
      <c r="K1687" s="2"/>
      <c r="L1687" s="2"/>
      <c r="M1687" s="2"/>
      <c r="N1687" s="2"/>
      <c r="O1687" s="2"/>
      <c r="P1687" s="2"/>
      <c r="Q1687" s="2"/>
      <c r="R1687" s="2"/>
      <c r="S1687" s="2"/>
      <c r="T1687" s="2"/>
      <c r="U1687" s="2"/>
      <c r="V1687" s="2"/>
      <c r="W1687" s="2"/>
      <c r="X1687" s="2"/>
      <c r="Y1687" s="2"/>
      <c r="Z1687" s="2"/>
    </row>
    <row r="1688" spans="1:26" ht="13" x14ac:dyDescent="0.15">
      <c r="A1688" s="11" t="s">
        <v>5246</v>
      </c>
      <c r="B1688" s="37">
        <v>-1.46546913717932E-2</v>
      </c>
      <c r="C1688" s="41">
        <v>0.59969293173450799</v>
      </c>
      <c r="D1688" s="41">
        <v>0.70558599706960301</v>
      </c>
      <c r="E1688" s="17" t="s">
        <v>53941</v>
      </c>
      <c r="F1688" s="2"/>
      <c r="G1688" s="2"/>
      <c r="H1688" s="2"/>
      <c r="I1688" s="2"/>
      <c r="J1688" s="2"/>
      <c r="K1688" s="2"/>
      <c r="L1688" s="2"/>
      <c r="M1688" s="2"/>
      <c r="N1688" s="2"/>
      <c r="O1688" s="2"/>
      <c r="P1688" s="2"/>
      <c r="Q1688" s="2"/>
      <c r="R1688" s="2"/>
      <c r="S1688" s="2"/>
      <c r="T1688" s="2"/>
      <c r="U1688" s="2"/>
      <c r="V1688" s="2"/>
      <c r="W1688" s="2"/>
      <c r="X1688" s="2"/>
      <c r="Y1688" s="2"/>
      <c r="Z1688" s="2"/>
    </row>
    <row r="1689" spans="1:26" ht="13" x14ac:dyDescent="0.15">
      <c r="A1689" s="11" t="s">
        <v>5249</v>
      </c>
      <c r="B1689" s="37">
        <v>-2.5407625564220399E-2</v>
      </c>
      <c r="C1689" s="41">
        <v>0.362798746436028</v>
      </c>
      <c r="D1689" s="41">
        <v>0.490309602924004</v>
      </c>
      <c r="E1689" s="17" t="s">
        <v>53941</v>
      </c>
      <c r="F1689" s="2"/>
      <c r="G1689" s="2"/>
      <c r="H1689" s="2"/>
      <c r="I1689" s="2"/>
      <c r="J1689" s="2"/>
      <c r="K1689" s="2"/>
      <c r="L1689" s="2"/>
      <c r="M1689" s="2"/>
      <c r="N1689" s="2"/>
      <c r="O1689" s="2"/>
      <c r="P1689" s="2"/>
      <c r="Q1689" s="2"/>
      <c r="R1689" s="2"/>
      <c r="S1689" s="2"/>
      <c r="T1689" s="2"/>
      <c r="U1689" s="2"/>
      <c r="V1689" s="2"/>
      <c r="W1689" s="2"/>
      <c r="X1689" s="2"/>
      <c r="Y1689" s="2"/>
      <c r="Z1689" s="2"/>
    </row>
    <row r="1690" spans="1:26" ht="13" x14ac:dyDescent="0.15">
      <c r="A1690" s="11" t="s">
        <v>5252</v>
      </c>
      <c r="B1690" s="37">
        <v>1.76312437150529E-2</v>
      </c>
      <c r="C1690" s="41">
        <v>0.52774020920692</v>
      </c>
      <c r="D1690" s="41">
        <v>0.64677098995131399</v>
      </c>
      <c r="E1690" s="17" t="s">
        <v>53941</v>
      </c>
      <c r="F1690" s="2"/>
      <c r="G1690" s="2"/>
      <c r="H1690" s="2"/>
      <c r="I1690" s="2"/>
      <c r="J1690" s="2"/>
      <c r="K1690" s="2"/>
      <c r="L1690" s="2"/>
      <c r="M1690" s="2"/>
      <c r="N1690" s="2"/>
      <c r="O1690" s="2"/>
      <c r="P1690" s="2"/>
      <c r="Q1690" s="2"/>
      <c r="R1690" s="2"/>
      <c r="S1690" s="2"/>
      <c r="T1690" s="2"/>
      <c r="U1690" s="2"/>
      <c r="V1690" s="2"/>
      <c r="W1690" s="2"/>
      <c r="X1690" s="2"/>
      <c r="Y1690" s="2"/>
      <c r="Z1690" s="2"/>
    </row>
    <row r="1691" spans="1:26" ht="13" x14ac:dyDescent="0.15">
      <c r="A1691" s="11" t="s">
        <v>5255</v>
      </c>
      <c r="B1691" s="37">
        <v>-7.6099644307267801E-3</v>
      </c>
      <c r="C1691" s="41">
        <v>0.78521293410419302</v>
      </c>
      <c r="D1691" s="41">
        <v>0.84887095553770597</v>
      </c>
      <c r="E1691" s="17" t="s">
        <v>53941</v>
      </c>
      <c r="F1691" s="2"/>
      <c r="G1691" s="2"/>
      <c r="H1691" s="2"/>
      <c r="I1691" s="2"/>
      <c r="J1691" s="2"/>
      <c r="K1691" s="2"/>
      <c r="L1691" s="2"/>
      <c r="M1691" s="2"/>
      <c r="N1691" s="2"/>
      <c r="O1691" s="2"/>
      <c r="P1691" s="2"/>
      <c r="Q1691" s="2"/>
      <c r="R1691" s="2"/>
      <c r="S1691" s="2"/>
      <c r="T1691" s="2"/>
      <c r="U1691" s="2"/>
      <c r="V1691" s="2"/>
      <c r="W1691" s="2"/>
      <c r="X1691" s="2"/>
      <c r="Y1691" s="2"/>
      <c r="Z1691" s="2"/>
    </row>
    <row r="1692" spans="1:26" ht="13" x14ac:dyDescent="0.15">
      <c r="A1692" s="11" t="s">
        <v>5258</v>
      </c>
      <c r="B1692" s="37">
        <v>9.3933246963584904E-2</v>
      </c>
      <c r="C1692" s="41">
        <v>7.47885470767167E-4</v>
      </c>
      <c r="D1692" s="41">
        <v>2.4538409294809801E-3</v>
      </c>
      <c r="E1692" s="17" t="s">
        <v>53942</v>
      </c>
      <c r="F1692" s="2"/>
      <c r="G1692" s="2"/>
      <c r="H1692" s="2"/>
      <c r="I1692" s="2"/>
      <c r="J1692" s="2"/>
      <c r="K1692" s="2"/>
      <c r="L1692" s="2"/>
      <c r="M1692" s="2"/>
      <c r="N1692" s="2"/>
      <c r="O1692" s="2"/>
      <c r="P1692" s="2"/>
      <c r="Q1692" s="2"/>
      <c r="R1692" s="2"/>
      <c r="S1692" s="2"/>
      <c r="T1692" s="2"/>
      <c r="U1692" s="2"/>
      <c r="V1692" s="2"/>
      <c r="W1692" s="2"/>
      <c r="X1692" s="2"/>
      <c r="Y1692" s="2"/>
      <c r="Z1692" s="2"/>
    </row>
    <row r="1693" spans="1:26" ht="13" x14ac:dyDescent="0.15">
      <c r="A1693" s="11" t="s">
        <v>5261</v>
      </c>
      <c r="B1693" s="37">
        <v>-5.4660418830742297E-2</v>
      </c>
      <c r="C1693" s="41">
        <v>5.0116991714994702E-2</v>
      </c>
      <c r="D1693" s="41">
        <v>9.9176375027562699E-2</v>
      </c>
      <c r="E1693" s="17" t="s">
        <v>53941</v>
      </c>
      <c r="F1693" s="2"/>
      <c r="G1693" s="2"/>
      <c r="H1693" s="2"/>
      <c r="I1693" s="2"/>
      <c r="J1693" s="2"/>
      <c r="K1693" s="2"/>
      <c r="L1693" s="2"/>
      <c r="M1693" s="2"/>
      <c r="N1693" s="2"/>
      <c r="O1693" s="2"/>
      <c r="P1693" s="2"/>
      <c r="Q1693" s="2"/>
      <c r="R1693" s="2"/>
      <c r="S1693" s="2"/>
      <c r="T1693" s="2"/>
      <c r="U1693" s="2"/>
      <c r="V1693" s="2"/>
      <c r="W1693" s="2"/>
      <c r="X1693" s="2"/>
      <c r="Y1693" s="2"/>
      <c r="Z1693" s="2"/>
    </row>
    <row r="1694" spans="1:26" ht="13" x14ac:dyDescent="0.15">
      <c r="A1694" s="11" t="s">
        <v>5264</v>
      </c>
      <c r="B1694" s="37">
        <v>3.5773079732371899E-2</v>
      </c>
      <c r="C1694" s="41">
        <v>0.20001245532609399</v>
      </c>
      <c r="D1694" s="41">
        <v>0.30780106280198799</v>
      </c>
      <c r="E1694" s="17" t="s">
        <v>53941</v>
      </c>
      <c r="F1694" s="2"/>
      <c r="G1694" s="2"/>
      <c r="H1694" s="2"/>
      <c r="I1694" s="2"/>
      <c r="J1694" s="2"/>
      <c r="K1694" s="2"/>
      <c r="L1694" s="2"/>
      <c r="M1694" s="2"/>
      <c r="N1694" s="2"/>
      <c r="O1694" s="2"/>
      <c r="P1694" s="2"/>
      <c r="Q1694" s="2"/>
      <c r="R1694" s="2"/>
      <c r="S1694" s="2"/>
      <c r="T1694" s="2"/>
      <c r="U1694" s="2"/>
      <c r="V1694" s="2"/>
      <c r="W1694" s="2"/>
      <c r="X1694" s="2"/>
      <c r="Y1694" s="2"/>
      <c r="Z1694" s="2"/>
    </row>
    <row r="1695" spans="1:26" ht="13" x14ac:dyDescent="0.15">
      <c r="A1695" s="11" t="s">
        <v>5267</v>
      </c>
      <c r="B1695" s="37">
        <v>-2.0837604862759401E-2</v>
      </c>
      <c r="C1695" s="41">
        <v>0.45547560992171499</v>
      </c>
      <c r="D1695" s="41">
        <v>0.58073140265018597</v>
      </c>
      <c r="E1695" s="17" t="s">
        <v>53941</v>
      </c>
      <c r="F1695" s="2"/>
      <c r="G1695" s="2"/>
      <c r="H1695" s="2"/>
      <c r="I1695" s="2"/>
      <c r="J1695" s="2"/>
      <c r="K1695" s="2"/>
      <c r="L1695" s="2"/>
      <c r="M1695" s="2"/>
      <c r="N1695" s="2"/>
      <c r="O1695" s="2"/>
      <c r="P1695" s="2"/>
      <c r="Q1695" s="2"/>
      <c r="R1695" s="2"/>
      <c r="S1695" s="2"/>
      <c r="T1695" s="2"/>
      <c r="U1695" s="2"/>
      <c r="V1695" s="2"/>
      <c r="W1695" s="2"/>
      <c r="X1695" s="2"/>
      <c r="Y1695" s="2"/>
      <c r="Z1695" s="2"/>
    </row>
    <row r="1696" spans="1:26" ht="13" x14ac:dyDescent="0.15">
      <c r="A1696" s="11" t="s">
        <v>5270</v>
      </c>
      <c r="B1696" s="37">
        <v>-0.21322852296400899</v>
      </c>
      <c r="C1696" s="41">
        <v>1.1172148660279699E-14</v>
      </c>
      <c r="D1696" s="41">
        <v>1.62387180777166E-13</v>
      </c>
      <c r="E1696" s="17" t="s">
        <v>53942</v>
      </c>
      <c r="F1696" s="2"/>
      <c r="G1696" s="2"/>
      <c r="H1696" s="2"/>
      <c r="I1696" s="2"/>
      <c r="J1696" s="2"/>
      <c r="K1696" s="2"/>
      <c r="L1696" s="2"/>
      <c r="M1696" s="2"/>
      <c r="N1696" s="2"/>
      <c r="O1696" s="2"/>
      <c r="P1696" s="2"/>
      <c r="Q1696" s="2"/>
      <c r="R1696" s="2"/>
      <c r="S1696" s="2"/>
      <c r="T1696" s="2"/>
      <c r="U1696" s="2"/>
      <c r="V1696" s="2"/>
      <c r="W1696" s="2"/>
      <c r="X1696" s="2"/>
      <c r="Y1696" s="2"/>
      <c r="Z1696" s="2"/>
    </row>
    <row r="1697" spans="1:26" ht="13" x14ac:dyDescent="0.15">
      <c r="A1697" s="11" t="s">
        <v>5273</v>
      </c>
      <c r="B1697" s="37">
        <v>2.4501169201002902E-2</v>
      </c>
      <c r="C1697" s="41">
        <v>0.38017827559014999</v>
      </c>
      <c r="D1697" s="41">
        <v>0.505473641393824</v>
      </c>
      <c r="E1697" s="17" t="s">
        <v>53941</v>
      </c>
      <c r="F1697" s="2"/>
      <c r="G1697" s="2"/>
      <c r="H1697" s="2"/>
      <c r="I1697" s="2"/>
      <c r="J1697" s="2"/>
      <c r="K1697" s="2"/>
      <c r="L1697" s="2"/>
      <c r="M1697" s="2"/>
      <c r="N1697" s="2"/>
      <c r="O1697" s="2"/>
      <c r="P1697" s="2"/>
      <c r="Q1697" s="2"/>
      <c r="R1697" s="2"/>
      <c r="S1697" s="2"/>
      <c r="T1697" s="2"/>
      <c r="U1697" s="2"/>
      <c r="V1697" s="2"/>
      <c r="W1697" s="2"/>
      <c r="X1697" s="2"/>
      <c r="Y1697" s="2"/>
      <c r="Z1697" s="2"/>
    </row>
    <row r="1698" spans="1:26" ht="13" x14ac:dyDescent="0.15">
      <c r="A1698" s="11" t="s">
        <v>5275</v>
      </c>
      <c r="B1698" s="37">
        <v>-3.0272037476626101E-2</v>
      </c>
      <c r="C1698" s="41">
        <v>0.27820918698958502</v>
      </c>
      <c r="D1698" s="41">
        <v>0.39900561894675401</v>
      </c>
      <c r="E1698" s="17" t="s">
        <v>53941</v>
      </c>
      <c r="F1698" s="2"/>
      <c r="G1698" s="2"/>
      <c r="H1698" s="2"/>
      <c r="I1698" s="2"/>
      <c r="J1698" s="2"/>
      <c r="K1698" s="2"/>
      <c r="L1698" s="2"/>
      <c r="M1698" s="2"/>
      <c r="N1698" s="2"/>
      <c r="O1698" s="2"/>
      <c r="P1698" s="2"/>
      <c r="Q1698" s="2"/>
      <c r="R1698" s="2"/>
      <c r="S1698" s="2"/>
      <c r="T1698" s="2"/>
      <c r="U1698" s="2"/>
      <c r="V1698" s="2"/>
      <c r="W1698" s="2"/>
      <c r="X1698" s="2"/>
      <c r="Y1698" s="2"/>
      <c r="Z1698" s="2"/>
    </row>
    <row r="1699" spans="1:26" ht="13" x14ac:dyDescent="0.15">
      <c r="A1699" s="11" t="s">
        <v>5278</v>
      </c>
      <c r="B1699" s="37">
        <v>-5.8862945636603603E-2</v>
      </c>
      <c r="C1699" s="41">
        <v>3.4873005153891003E-2</v>
      </c>
      <c r="D1699" s="41">
        <v>7.2902663441289095E-2</v>
      </c>
      <c r="E1699" s="17" t="s">
        <v>53943</v>
      </c>
      <c r="F1699" s="2"/>
      <c r="G1699" s="2"/>
      <c r="H1699" s="2"/>
      <c r="I1699" s="2"/>
      <c r="J1699" s="2"/>
      <c r="K1699" s="2"/>
      <c r="L1699" s="2"/>
      <c r="M1699" s="2"/>
      <c r="N1699" s="2"/>
      <c r="O1699" s="2"/>
      <c r="P1699" s="2"/>
      <c r="Q1699" s="2"/>
      <c r="R1699" s="2"/>
      <c r="S1699" s="2"/>
      <c r="T1699" s="2"/>
      <c r="U1699" s="2"/>
      <c r="V1699" s="2"/>
      <c r="W1699" s="2"/>
      <c r="X1699" s="2"/>
      <c r="Y1699" s="2"/>
      <c r="Z1699" s="2"/>
    </row>
    <row r="1700" spans="1:26" ht="13" x14ac:dyDescent="0.15">
      <c r="A1700" s="11" t="s">
        <v>5281</v>
      </c>
      <c r="B1700" s="37">
        <v>-1.01695051592488E-3</v>
      </c>
      <c r="C1700" s="41">
        <v>0.97094822296378303</v>
      </c>
      <c r="D1700" s="41">
        <v>0.98141393746721794</v>
      </c>
      <c r="E1700" s="17" t="s">
        <v>53941</v>
      </c>
      <c r="F1700" s="2"/>
      <c r="G1700" s="2"/>
      <c r="H1700" s="2"/>
      <c r="I1700" s="2"/>
      <c r="J1700" s="2"/>
      <c r="K1700" s="2"/>
      <c r="L1700" s="2"/>
      <c r="M1700" s="2"/>
      <c r="N1700" s="2"/>
      <c r="O1700" s="2"/>
      <c r="P1700" s="2"/>
      <c r="Q1700" s="2"/>
      <c r="R1700" s="2"/>
      <c r="S1700" s="2"/>
      <c r="T1700" s="2"/>
      <c r="U1700" s="2"/>
      <c r="V1700" s="2"/>
      <c r="W1700" s="2"/>
      <c r="X1700" s="2"/>
      <c r="Y1700" s="2"/>
      <c r="Z1700" s="2"/>
    </row>
    <row r="1701" spans="1:26" ht="13" x14ac:dyDescent="0.15">
      <c r="A1701" s="11" t="s">
        <v>5284</v>
      </c>
      <c r="B1701" s="37">
        <v>8.4973672214445503E-2</v>
      </c>
      <c r="C1701" s="41">
        <v>2.2991562422870798E-3</v>
      </c>
      <c r="D1701" s="41">
        <v>6.7037584717437896E-3</v>
      </c>
      <c r="E1701" s="17" t="s">
        <v>53942</v>
      </c>
      <c r="F1701" s="2"/>
      <c r="G1701" s="2"/>
      <c r="H1701" s="2"/>
      <c r="I1701" s="2"/>
      <c r="J1701" s="2"/>
      <c r="K1701" s="2"/>
      <c r="L1701" s="2"/>
      <c r="M1701" s="2"/>
      <c r="N1701" s="2"/>
      <c r="O1701" s="2"/>
      <c r="P1701" s="2"/>
      <c r="Q1701" s="2"/>
      <c r="R1701" s="2"/>
      <c r="S1701" s="2"/>
      <c r="T1701" s="2"/>
      <c r="U1701" s="2"/>
      <c r="V1701" s="2"/>
      <c r="W1701" s="2"/>
      <c r="X1701" s="2"/>
      <c r="Y1701" s="2"/>
      <c r="Z1701" s="2"/>
    </row>
    <row r="1702" spans="1:26" ht="13" x14ac:dyDescent="0.15">
      <c r="A1702" s="11" t="s">
        <v>5287</v>
      </c>
      <c r="B1702" s="37">
        <v>3.8481825191181297E-2</v>
      </c>
      <c r="C1702" s="41">
        <v>0.16801127869355001</v>
      </c>
      <c r="D1702" s="41">
        <v>0.26732829072914699</v>
      </c>
      <c r="E1702" s="17" t="s">
        <v>53941</v>
      </c>
      <c r="F1702" s="2"/>
      <c r="G1702" s="2"/>
      <c r="H1702" s="2"/>
      <c r="I1702" s="2"/>
      <c r="J1702" s="2"/>
      <c r="K1702" s="2"/>
      <c r="L1702" s="2"/>
      <c r="M1702" s="2"/>
      <c r="N1702" s="2"/>
      <c r="O1702" s="2"/>
      <c r="P1702" s="2"/>
      <c r="Q1702" s="2"/>
      <c r="R1702" s="2"/>
      <c r="S1702" s="2"/>
      <c r="T1702" s="2"/>
      <c r="U1702" s="2"/>
      <c r="V1702" s="2"/>
      <c r="W1702" s="2"/>
      <c r="X1702" s="2"/>
      <c r="Y1702" s="2"/>
      <c r="Z1702" s="2"/>
    </row>
    <row r="1703" spans="1:26" ht="13" x14ac:dyDescent="0.15">
      <c r="A1703" s="11" t="s">
        <v>5290</v>
      </c>
      <c r="B1703" s="37">
        <v>-7.2051386119658695E-2</v>
      </c>
      <c r="C1703" s="41">
        <v>9.7757115314975104E-3</v>
      </c>
      <c r="D1703" s="41">
        <v>2.4292709387831998E-2</v>
      </c>
      <c r="E1703" s="17" t="s">
        <v>53942</v>
      </c>
      <c r="F1703" s="2"/>
      <c r="G1703" s="2"/>
      <c r="H1703" s="2"/>
      <c r="I1703" s="2"/>
      <c r="J1703" s="2"/>
      <c r="K1703" s="2"/>
      <c r="L1703" s="2"/>
      <c r="M1703" s="2"/>
      <c r="N1703" s="2"/>
      <c r="O1703" s="2"/>
      <c r="P1703" s="2"/>
      <c r="Q1703" s="2"/>
      <c r="R1703" s="2"/>
      <c r="S1703" s="2"/>
      <c r="T1703" s="2"/>
      <c r="U1703" s="2"/>
      <c r="V1703" s="2"/>
      <c r="W1703" s="2"/>
      <c r="X1703" s="2"/>
      <c r="Y1703" s="2"/>
      <c r="Z1703" s="2"/>
    </row>
    <row r="1704" spans="1:26" ht="13" x14ac:dyDescent="0.15">
      <c r="A1704" s="11" t="s">
        <v>5293</v>
      </c>
      <c r="B1704" s="37">
        <v>5.6855720940394198E-2</v>
      </c>
      <c r="C1704" s="41">
        <v>4.1573325539935597E-2</v>
      </c>
      <c r="D1704" s="41">
        <v>8.4631412706297496E-2</v>
      </c>
      <c r="E1704" s="17" t="s">
        <v>53943</v>
      </c>
      <c r="F1704" s="2"/>
      <c r="G1704" s="2"/>
      <c r="H1704" s="2"/>
      <c r="I1704" s="2"/>
      <c r="J1704" s="2"/>
      <c r="K1704" s="2"/>
      <c r="L1704" s="2"/>
      <c r="M1704" s="2"/>
      <c r="N1704" s="2"/>
      <c r="O1704" s="2"/>
      <c r="P1704" s="2"/>
      <c r="Q1704" s="2"/>
      <c r="R1704" s="2"/>
      <c r="S1704" s="2"/>
      <c r="T1704" s="2"/>
      <c r="U1704" s="2"/>
      <c r="V1704" s="2"/>
      <c r="W1704" s="2"/>
      <c r="X1704" s="2"/>
      <c r="Y1704" s="2"/>
      <c r="Z1704" s="2"/>
    </row>
    <row r="1705" spans="1:26" ht="13" x14ac:dyDescent="0.15">
      <c r="A1705" s="11" t="s">
        <v>5296</v>
      </c>
      <c r="B1705" s="37">
        <v>3.8031349011925099E-2</v>
      </c>
      <c r="C1705" s="41">
        <v>0.17304898263912299</v>
      </c>
      <c r="D1705" s="41">
        <v>0.27325007742092999</v>
      </c>
      <c r="E1705" s="17" t="s">
        <v>53941</v>
      </c>
      <c r="F1705" s="2"/>
      <c r="G1705" s="2"/>
      <c r="H1705" s="2"/>
      <c r="I1705" s="2"/>
      <c r="J1705" s="2"/>
      <c r="K1705" s="2"/>
      <c r="L1705" s="2"/>
      <c r="M1705" s="2"/>
      <c r="N1705" s="2"/>
      <c r="O1705" s="2"/>
      <c r="P1705" s="2"/>
      <c r="Q1705" s="2"/>
      <c r="R1705" s="2"/>
      <c r="S1705" s="2"/>
      <c r="T1705" s="2"/>
      <c r="U1705" s="2"/>
      <c r="V1705" s="2"/>
      <c r="W1705" s="2"/>
      <c r="X1705" s="2"/>
      <c r="Y1705" s="2"/>
      <c r="Z1705" s="2"/>
    </row>
    <row r="1706" spans="1:26" ht="13" x14ac:dyDescent="0.15">
      <c r="A1706" s="11" t="s">
        <v>5299</v>
      </c>
      <c r="B1706" s="37">
        <v>-1.22923731095494E-3</v>
      </c>
      <c r="C1706" s="41">
        <v>0.96488728497426801</v>
      </c>
      <c r="D1706" s="41">
        <v>0.97828805606267899</v>
      </c>
      <c r="E1706" s="17" t="s">
        <v>53941</v>
      </c>
      <c r="F1706" s="2"/>
      <c r="G1706" s="2"/>
      <c r="H1706" s="2"/>
      <c r="I1706" s="2"/>
      <c r="J1706" s="2"/>
      <c r="K1706" s="2"/>
      <c r="L1706" s="2"/>
      <c r="M1706" s="2"/>
      <c r="N1706" s="2"/>
      <c r="O1706" s="2"/>
      <c r="P1706" s="2"/>
      <c r="Q1706" s="2"/>
      <c r="R1706" s="2"/>
      <c r="S1706" s="2"/>
      <c r="T1706" s="2"/>
      <c r="U1706" s="2"/>
      <c r="V1706" s="2"/>
      <c r="W1706" s="2"/>
      <c r="X1706" s="2"/>
      <c r="Y1706" s="2"/>
      <c r="Z1706" s="2"/>
    </row>
    <row r="1707" spans="1:26" ht="13" x14ac:dyDescent="0.15">
      <c r="A1707" s="11" t="s">
        <v>5302</v>
      </c>
      <c r="B1707" s="37">
        <v>1.08023025482473E-2</v>
      </c>
      <c r="C1707" s="41">
        <v>0.69885729407508901</v>
      </c>
      <c r="D1707" s="41">
        <v>0.788962389854868</v>
      </c>
      <c r="E1707" s="17" t="s">
        <v>53941</v>
      </c>
      <c r="F1707" s="2"/>
      <c r="G1707" s="2"/>
      <c r="H1707" s="2"/>
      <c r="I1707" s="2"/>
      <c r="J1707" s="2"/>
      <c r="K1707" s="2"/>
      <c r="L1707" s="2"/>
      <c r="M1707" s="2"/>
      <c r="N1707" s="2"/>
      <c r="O1707" s="2"/>
      <c r="P1707" s="2"/>
      <c r="Q1707" s="2"/>
      <c r="R1707" s="2"/>
      <c r="S1707" s="2"/>
      <c r="T1707" s="2"/>
      <c r="U1707" s="2"/>
      <c r="V1707" s="2"/>
      <c r="W1707" s="2"/>
      <c r="X1707" s="2"/>
      <c r="Y1707" s="2"/>
      <c r="Z1707" s="2"/>
    </row>
    <row r="1708" spans="1:26" ht="13" x14ac:dyDescent="0.15">
      <c r="A1708" s="11" t="s">
        <v>5305</v>
      </c>
      <c r="B1708" s="37">
        <v>1.2769853802553899E-2</v>
      </c>
      <c r="C1708" s="41">
        <v>0.64743186827571497</v>
      </c>
      <c r="D1708" s="41">
        <v>0.74715539542576603</v>
      </c>
      <c r="E1708" s="17" t="s">
        <v>53941</v>
      </c>
      <c r="F1708" s="2"/>
      <c r="G1708" s="2"/>
      <c r="H1708" s="2"/>
      <c r="I1708" s="2"/>
      <c r="J1708" s="2"/>
      <c r="K1708" s="2"/>
      <c r="L1708" s="2"/>
      <c r="M1708" s="2"/>
      <c r="N1708" s="2"/>
      <c r="O1708" s="2"/>
      <c r="P1708" s="2"/>
      <c r="Q1708" s="2"/>
      <c r="R1708" s="2"/>
      <c r="S1708" s="2"/>
      <c r="T1708" s="2"/>
      <c r="U1708" s="2"/>
      <c r="V1708" s="2"/>
      <c r="W1708" s="2"/>
      <c r="X1708" s="2"/>
      <c r="Y1708" s="2"/>
      <c r="Z1708" s="2"/>
    </row>
    <row r="1709" spans="1:26" ht="13" x14ac:dyDescent="0.15">
      <c r="A1709" s="11" t="s">
        <v>54000</v>
      </c>
      <c r="B1709" s="37">
        <v>4.9765276671574002E-2</v>
      </c>
      <c r="C1709" s="41">
        <v>7.45375457885675E-2</v>
      </c>
      <c r="D1709" s="41">
        <v>0.13810111256046201</v>
      </c>
      <c r="E1709" s="17" t="s">
        <v>53941</v>
      </c>
      <c r="F1709" s="2"/>
      <c r="G1709" s="2"/>
      <c r="H1709" s="2"/>
      <c r="I1709" s="2"/>
      <c r="J1709" s="2"/>
      <c r="K1709" s="2"/>
      <c r="L1709" s="2"/>
      <c r="M1709" s="2"/>
      <c r="N1709" s="2"/>
      <c r="O1709" s="2"/>
      <c r="P1709" s="2"/>
      <c r="Q1709" s="2"/>
      <c r="R1709" s="2"/>
      <c r="S1709" s="2"/>
      <c r="T1709" s="2"/>
      <c r="U1709" s="2"/>
      <c r="V1709" s="2"/>
      <c r="W1709" s="2"/>
      <c r="X1709" s="2"/>
      <c r="Y1709" s="2"/>
      <c r="Z1709" s="2"/>
    </row>
    <row r="1710" spans="1:26" ht="13" x14ac:dyDescent="0.15">
      <c r="A1710" s="11" t="s">
        <v>54001</v>
      </c>
      <c r="B1710" s="37">
        <v>0.11119440959426399</v>
      </c>
      <c r="C1710" s="41">
        <v>6.4834162673955899E-5</v>
      </c>
      <c r="D1710" s="41">
        <v>2.6963220442516398E-4</v>
      </c>
      <c r="E1710" s="17" t="s">
        <v>53942</v>
      </c>
      <c r="F1710" s="2"/>
      <c r="G1710" s="2"/>
      <c r="H1710" s="2"/>
      <c r="I1710" s="2"/>
      <c r="J1710" s="2"/>
      <c r="K1710" s="2"/>
      <c r="L1710" s="2"/>
      <c r="M1710" s="2"/>
      <c r="N1710" s="2"/>
      <c r="O1710" s="2"/>
      <c r="P1710" s="2"/>
      <c r="Q1710" s="2"/>
      <c r="R1710" s="2"/>
      <c r="S1710" s="2"/>
      <c r="T1710" s="2"/>
      <c r="U1710" s="2"/>
      <c r="V1710" s="2"/>
      <c r="W1710" s="2"/>
      <c r="X1710" s="2"/>
      <c r="Y1710" s="2"/>
      <c r="Z1710" s="2"/>
    </row>
    <row r="1711" spans="1:26" ht="13" x14ac:dyDescent="0.15">
      <c r="A1711" s="11" t="s">
        <v>5314</v>
      </c>
      <c r="B1711" s="37">
        <v>-3.9621223671498701E-7</v>
      </c>
      <c r="C1711" s="41">
        <v>0.99998867869086705</v>
      </c>
      <c r="D1711" s="41">
        <v>0.99998867869086705</v>
      </c>
      <c r="E1711" s="17" t="s">
        <v>53941</v>
      </c>
      <c r="F1711" s="2"/>
      <c r="G1711" s="2"/>
      <c r="H1711" s="2"/>
      <c r="I1711" s="2"/>
      <c r="J1711" s="2"/>
      <c r="K1711" s="2"/>
      <c r="L1711" s="2"/>
      <c r="M1711" s="2"/>
      <c r="N1711" s="2"/>
      <c r="O1711" s="2"/>
      <c r="P1711" s="2"/>
      <c r="Q1711" s="2"/>
      <c r="R1711" s="2"/>
      <c r="S1711" s="2"/>
      <c r="T1711" s="2"/>
      <c r="U1711" s="2"/>
      <c r="V1711" s="2"/>
      <c r="W1711" s="2"/>
      <c r="X1711" s="2"/>
      <c r="Y1711" s="2"/>
      <c r="Z1711" s="2"/>
    </row>
    <row r="1712" spans="1:26" ht="13" x14ac:dyDescent="0.15">
      <c r="A1712" s="11" t="s">
        <v>5317</v>
      </c>
      <c r="B1712" s="37">
        <v>4.2060773942878001E-2</v>
      </c>
      <c r="C1712" s="41">
        <v>0.13182404932310901</v>
      </c>
      <c r="D1712" s="41">
        <v>0.219480247068888</v>
      </c>
      <c r="E1712" s="17" t="s">
        <v>53941</v>
      </c>
      <c r="F1712" s="2"/>
      <c r="G1712" s="2"/>
      <c r="H1712" s="2"/>
      <c r="I1712" s="2"/>
      <c r="J1712" s="2"/>
      <c r="K1712" s="2"/>
      <c r="L1712" s="2"/>
      <c r="M1712" s="2"/>
      <c r="N1712" s="2"/>
      <c r="O1712" s="2"/>
      <c r="P1712" s="2"/>
      <c r="Q1712" s="2"/>
      <c r="R1712" s="2"/>
      <c r="S1712" s="2"/>
      <c r="T1712" s="2"/>
      <c r="U1712" s="2"/>
      <c r="V1712" s="2"/>
      <c r="W1712" s="2"/>
      <c r="X1712" s="2"/>
      <c r="Y1712" s="2"/>
      <c r="Z1712" s="2"/>
    </row>
    <row r="1713" spans="1:26" ht="13" x14ac:dyDescent="0.15">
      <c r="A1713" s="11" t="s">
        <v>5320</v>
      </c>
      <c r="B1713" s="37">
        <v>-3.1975194482426902E-2</v>
      </c>
      <c r="C1713" s="41">
        <v>0.25204810566177299</v>
      </c>
      <c r="D1713" s="41">
        <v>0.369865645208872</v>
      </c>
      <c r="E1713" s="17" t="s">
        <v>53941</v>
      </c>
      <c r="F1713" s="2"/>
      <c r="G1713" s="2"/>
      <c r="H1713" s="2"/>
      <c r="I1713" s="2"/>
      <c r="J1713" s="2"/>
      <c r="K1713" s="2"/>
      <c r="L1713" s="2"/>
      <c r="M1713" s="2"/>
      <c r="N1713" s="2"/>
      <c r="O1713" s="2"/>
      <c r="P1713" s="2"/>
      <c r="Q1713" s="2"/>
      <c r="R1713" s="2"/>
      <c r="S1713" s="2"/>
      <c r="T1713" s="2"/>
      <c r="U1713" s="2"/>
      <c r="V1713" s="2"/>
      <c r="W1713" s="2"/>
      <c r="X1713" s="2"/>
      <c r="Y1713" s="2"/>
      <c r="Z1713" s="2"/>
    </row>
    <row r="1714" spans="1:26" ht="13" x14ac:dyDescent="0.15">
      <c r="A1714" s="11" t="s">
        <v>5323</v>
      </c>
      <c r="B1714" s="37">
        <v>8.3799143145845204E-2</v>
      </c>
      <c r="C1714" s="41">
        <v>2.6444379469095398E-3</v>
      </c>
      <c r="D1714" s="41">
        <v>7.5887276521875999E-3</v>
      </c>
      <c r="E1714" s="17" t="s">
        <v>53942</v>
      </c>
      <c r="F1714" s="2"/>
      <c r="G1714" s="2"/>
      <c r="H1714" s="2"/>
      <c r="I1714" s="2"/>
      <c r="J1714" s="2"/>
      <c r="K1714" s="2"/>
      <c r="L1714" s="2"/>
      <c r="M1714" s="2"/>
      <c r="N1714" s="2"/>
      <c r="O1714" s="2"/>
      <c r="P1714" s="2"/>
      <c r="Q1714" s="2"/>
      <c r="R1714" s="2"/>
      <c r="S1714" s="2"/>
      <c r="T1714" s="2"/>
      <c r="U1714" s="2"/>
      <c r="V1714" s="2"/>
      <c r="W1714" s="2"/>
      <c r="X1714" s="2"/>
      <c r="Y1714" s="2"/>
      <c r="Z1714" s="2"/>
    </row>
    <row r="1715" spans="1:26" ht="13" x14ac:dyDescent="0.15">
      <c r="A1715" s="11" t="s">
        <v>5326</v>
      </c>
      <c r="B1715" s="37">
        <v>1.9251860404988899E-2</v>
      </c>
      <c r="C1715" s="41">
        <v>0.49050129569678202</v>
      </c>
      <c r="D1715" s="41">
        <v>0.61407720352736705</v>
      </c>
      <c r="E1715" s="17" t="s">
        <v>53941</v>
      </c>
      <c r="F1715" s="2"/>
      <c r="G1715" s="2"/>
      <c r="H1715" s="2"/>
      <c r="I1715" s="2"/>
      <c r="J1715" s="2"/>
      <c r="K1715" s="2"/>
      <c r="L1715" s="2"/>
      <c r="M1715" s="2"/>
      <c r="N1715" s="2"/>
      <c r="O1715" s="2"/>
      <c r="P1715" s="2"/>
      <c r="Q1715" s="2"/>
      <c r="R1715" s="2"/>
      <c r="S1715" s="2"/>
      <c r="T1715" s="2"/>
      <c r="U1715" s="2"/>
      <c r="V1715" s="2"/>
      <c r="W1715" s="2"/>
      <c r="X1715" s="2"/>
      <c r="Y1715" s="2"/>
      <c r="Z1715" s="2"/>
    </row>
    <row r="1716" spans="1:26" ht="13" x14ac:dyDescent="0.15">
      <c r="A1716" s="11" t="s">
        <v>5329</v>
      </c>
      <c r="B1716" s="37">
        <v>4.7732086446751303E-2</v>
      </c>
      <c r="C1716" s="41">
        <v>8.71998972860384E-2</v>
      </c>
      <c r="D1716" s="41">
        <v>0.15758026541365</v>
      </c>
      <c r="E1716" s="17" t="s">
        <v>53941</v>
      </c>
      <c r="F1716" s="2"/>
      <c r="G1716" s="2"/>
      <c r="H1716" s="2"/>
      <c r="I1716" s="2"/>
      <c r="J1716" s="2"/>
      <c r="K1716" s="2"/>
      <c r="L1716" s="2"/>
      <c r="M1716" s="2"/>
      <c r="N1716" s="2"/>
      <c r="O1716" s="2"/>
      <c r="P1716" s="2"/>
      <c r="Q1716" s="2"/>
      <c r="R1716" s="2"/>
      <c r="S1716" s="2"/>
      <c r="T1716" s="2"/>
      <c r="U1716" s="2"/>
      <c r="V1716" s="2"/>
      <c r="W1716" s="2"/>
      <c r="X1716" s="2"/>
      <c r="Y1716" s="2"/>
      <c r="Z1716" s="2"/>
    </row>
    <row r="1717" spans="1:26" ht="13" x14ac:dyDescent="0.15">
      <c r="A1717" s="11" t="s">
        <v>5332</v>
      </c>
      <c r="B1717" s="37">
        <v>2.8018254118028E-2</v>
      </c>
      <c r="C1717" s="41">
        <v>0.315577709347516</v>
      </c>
      <c r="D1717" s="41">
        <v>0.44184973945005601</v>
      </c>
      <c r="E1717" s="17" t="s">
        <v>53941</v>
      </c>
      <c r="F1717" s="2"/>
      <c r="G1717" s="2"/>
      <c r="H1717" s="2"/>
      <c r="I1717" s="2"/>
      <c r="J1717" s="2"/>
      <c r="K1717" s="2"/>
      <c r="L1717" s="2"/>
      <c r="M1717" s="2"/>
      <c r="N1717" s="2"/>
      <c r="O1717" s="2"/>
      <c r="P1717" s="2"/>
      <c r="Q1717" s="2"/>
      <c r="R1717" s="2"/>
      <c r="S1717" s="2"/>
      <c r="T1717" s="2"/>
      <c r="U1717" s="2"/>
      <c r="V1717" s="2"/>
      <c r="W1717" s="2"/>
      <c r="X1717" s="2"/>
      <c r="Y1717" s="2"/>
      <c r="Z1717" s="2"/>
    </row>
    <row r="1718" spans="1:26" ht="13" x14ac:dyDescent="0.15">
      <c r="A1718" s="11" t="s">
        <v>5335</v>
      </c>
      <c r="B1718" s="37">
        <v>2.49295590804425E-2</v>
      </c>
      <c r="C1718" s="41">
        <v>0.371901944245628</v>
      </c>
      <c r="D1718" s="41">
        <v>0.49844119498480499</v>
      </c>
      <c r="E1718" s="17" t="s">
        <v>53941</v>
      </c>
      <c r="F1718" s="2"/>
      <c r="G1718" s="2"/>
      <c r="H1718" s="2"/>
      <c r="I1718" s="2"/>
      <c r="J1718" s="2"/>
      <c r="K1718" s="2"/>
      <c r="L1718" s="2"/>
      <c r="M1718" s="2"/>
      <c r="N1718" s="2"/>
      <c r="O1718" s="2"/>
      <c r="P1718" s="2"/>
      <c r="Q1718" s="2"/>
      <c r="R1718" s="2"/>
      <c r="S1718" s="2"/>
      <c r="T1718" s="2"/>
      <c r="U1718" s="2"/>
      <c r="V1718" s="2"/>
      <c r="W1718" s="2"/>
      <c r="X1718" s="2"/>
      <c r="Y1718" s="2"/>
      <c r="Z1718" s="2"/>
    </row>
    <row r="1719" spans="1:26" ht="13" x14ac:dyDescent="0.15">
      <c r="A1719" s="11" t="s">
        <v>5338</v>
      </c>
      <c r="B1719" s="37">
        <v>2.40591579416225E-2</v>
      </c>
      <c r="C1719" s="41">
        <v>0.388835260694611</v>
      </c>
      <c r="D1719" s="41">
        <v>0.51519785908807503</v>
      </c>
      <c r="E1719" s="17" t="s">
        <v>53941</v>
      </c>
      <c r="F1719" s="2"/>
      <c r="G1719" s="2"/>
      <c r="H1719" s="2"/>
      <c r="I1719" s="2"/>
      <c r="J1719" s="2"/>
      <c r="K1719" s="2"/>
      <c r="L1719" s="2"/>
      <c r="M1719" s="2"/>
      <c r="N1719" s="2"/>
      <c r="O1719" s="2"/>
      <c r="P1719" s="2"/>
      <c r="Q1719" s="2"/>
      <c r="R1719" s="2"/>
      <c r="S1719" s="2"/>
      <c r="T1719" s="2"/>
      <c r="U1719" s="2"/>
      <c r="V1719" s="2"/>
      <c r="W1719" s="2"/>
      <c r="X1719" s="2"/>
      <c r="Y1719" s="2"/>
      <c r="Z1719" s="2"/>
    </row>
    <row r="1720" spans="1:26" ht="13" x14ac:dyDescent="0.15">
      <c r="A1720" s="11" t="s">
        <v>54002</v>
      </c>
      <c r="B1720" s="37">
        <v>7.1042528713041606E-2</v>
      </c>
      <c r="C1720" s="41">
        <v>1.08530526952963E-2</v>
      </c>
      <c r="D1720" s="41">
        <v>2.6490196629073499E-2</v>
      </c>
      <c r="E1720" s="17" t="s">
        <v>53942</v>
      </c>
      <c r="F1720" s="2"/>
      <c r="G1720" s="2"/>
      <c r="H1720" s="2"/>
      <c r="I1720" s="2"/>
      <c r="J1720" s="2"/>
      <c r="K1720" s="2"/>
      <c r="L1720" s="2"/>
      <c r="M1720" s="2"/>
      <c r="N1720" s="2"/>
      <c r="O1720" s="2"/>
      <c r="P1720" s="2"/>
      <c r="Q1720" s="2"/>
      <c r="R1720" s="2"/>
      <c r="S1720" s="2"/>
      <c r="T1720" s="2"/>
      <c r="U1720" s="2"/>
      <c r="V1720" s="2"/>
      <c r="W1720" s="2"/>
      <c r="X1720" s="2"/>
      <c r="Y1720" s="2"/>
      <c r="Z1720" s="2"/>
    </row>
    <row r="1721" spans="1:26" ht="13" x14ac:dyDescent="0.15">
      <c r="A1721" s="11" t="s">
        <v>5344</v>
      </c>
      <c r="B1721" s="37">
        <v>-6.9628589656638897E-3</v>
      </c>
      <c r="C1721" s="41">
        <v>0.80308464294773996</v>
      </c>
      <c r="D1721" s="41">
        <v>0.85987736907885104</v>
      </c>
      <c r="E1721" s="17" t="s">
        <v>53941</v>
      </c>
      <c r="F1721" s="2"/>
      <c r="G1721" s="2"/>
      <c r="H1721" s="2"/>
      <c r="I1721" s="2"/>
      <c r="J1721" s="2"/>
      <c r="K1721" s="2"/>
      <c r="L1721" s="2"/>
      <c r="M1721" s="2"/>
      <c r="N1721" s="2"/>
      <c r="O1721" s="2"/>
      <c r="P1721" s="2"/>
      <c r="Q1721" s="2"/>
      <c r="R1721" s="2"/>
      <c r="S1721" s="2"/>
      <c r="T1721" s="2"/>
      <c r="U1721" s="2"/>
      <c r="V1721" s="2"/>
      <c r="W1721" s="2"/>
      <c r="X1721" s="2"/>
      <c r="Y1721" s="2"/>
      <c r="Z1721" s="2"/>
    </row>
    <row r="1722" spans="1:26" ht="13" x14ac:dyDescent="0.15">
      <c r="A1722" s="11" t="s">
        <v>5347</v>
      </c>
      <c r="B1722" s="37">
        <v>2.7723630424920199E-2</v>
      </c>
      <c r="C1722" s="41">
        <v>0.32069542730773598</v>
      </c>
      <c r="D1722" s="41">
        <v>0.44734242187312301</v>
      </c>
      <c r="E1722" s="17" t="s">
        <v>53941</v>
      </c>
      <c r="F1722" s="2"/>
      <c r="G1722" s="2"/>
      <c r="H1722" s="2"/>
      <c r="I1722" s="2"/>
      <c r="J1722" s="2"/>
      <c r="K1722" s="2"/>
      <c r="L1722" s="2"/>
      <c r="M1722" s="2"/>
      <c r="N1722" s="2"/>
      <c r="O1722" s="2"/>
      <c r="P1722" s="2"/>
      <c r="Q1722" s="2"/>
      <c r="R1722" s="2"/>
      <c r="S1722" s="2"/>
      <c r="T1722" s="2"/>
      <c r="U1722" s="2"/>
      <c r="V1722" s="2"/>
      <c r="W1722" s="2"/>
      <c r="X1722" s="2"/>
      <c r="Y1722" s="2"/>
      <c r="Z1722" s="2"/>
    </row>
    <row r="1723" spans="1:26" ht="13" x14ac:dyDescent="0.15">
      <c r="A1723" s="11" t="s">
        <v>5350</v>
      </c>
      <c r="B1723" s="37">
        <v>1.9947739008580701E-2</v>
      </c>
      <c r="C1723" s="41">
        <v>0.47495531624854997</v>
      </c>
      <c r="D1723" s="41">
        <v>0.59950388955586698</v>
      </c>
      <c r="E1723" s="17" t="s">
        <v>53941</v>
      </c>
      <c r="F1723" s="2"/>
      <c r="G1723" s="2"/>
      <c r="H1723" s="2"/>
      <c r="I1723" s="2"/>
      <c r="J1723" s="2"/>
      <c r="K1723" s="2"/>
      <c r="L1723" s="2"/>
      <c r="M1723" s="2"/>
      <c r="N1723" s="2"/>
      <c r="O1723" s="2"/>
      <c r="P1723" s="2"/>
      <c r="Q1723" s="2"/>
      <c r="R1723" s="2"/>
      <c r="S1723" s="2"/>
      <c r="T1723" s="2"/>
      <c r="U1723" s="2"/>
      <c r="V1723" s="2"/>
      <c r="W1723" s="2"/>
      <c r="X1723" s="2"/>
      <c r="Y1723" s="2"/>
      <c r="Z1723" s="2"/>
    </row>
    <row r="1724" spans="1:26" ht="13" x14ac:dyDescent="0.15">
      <c r="A1724" s="11" t="s">
        <v>5353</v>
      </c>
      <c r="B1724" s="37">
        <v>3.4946740885205899E-2</v>
      </c>
      <c r="C1724" s="41">
        <v>0.210607966459535</v>
      </c>
      <c r="D1724" s="41">
        <v>0.31987322805531299</v>
      </c>
      <c r="E1724" s="17" t="s">
        <v>53941</v>
      </c>
      <c r="F1724" s="2"/>
      <c r="G1724" s="2"/>
      <c r="H1724" s="2"/>
      <c r="I1724" s="2"/>
      <c r="J1724" s="2"/>
      <c r="K1724" s="2"/>
      <c r="L1724" s="2"/>
      <c r="M1724" s="2"/>
      <c r="N1724" s="2"/>
      <c r="O1724" s="2"/>
      <c r="P1724" s="2"/>
      <c r="Q1724" s="2"/>
      <c r="R1724" s="2"/>
      <c r="S1724" s="2"/>
      <c r="T1724" s="2"/>
      <c r="U1724" s="2"/>
      <c r="V1724" s="2"/>
      <c r="W1724" s="2"/>
      <c r="X1724" s="2"/>
      <c r="Y1724" s="2"/>
      <c r="Z1724" s="2"/>
    </row>
    <row r="1725" spans="1:26" ht="13" x14ac:dyDescent="0.15">
      <c r="A1725" s="11" t="s">
        <v>5356</v>
      </c>
      <c r="B1725" s="37">
        <v>-4.8643411526181598E-3</v>
      </c>
      <c r="C1725" s="41">
        <v>0.86170603237674603</v>
      </c>
      <c r="D1725" s="41">
        <v>0.90628778441360303</v>
      </c>
      <c r="E1725" s="17" t="s">
        <v>53941</v>
      </c>
      <c r="F1725" s="2"/>
      <c r="G1725" s="2"/>
      <c r="H1725" s="2"/>
      <c r="I1725" s="2"/>
      <c r="J1725" s="2"/>
      <c r="K1725" s="2"/>
      <c r="L1725" s="2"/>
      <c r="M1725" s="2"/>
      <c r="N1725" s="2"/>
      <c r="O1725" s="2"/>
      <c r="P1725" s="2"/>
      <c r="Q1725" s="2"/>
      <c r="R1725" s="2"/>
      <c r="S1725" s="2"/>
      <c r="T1725" s="2"/>
      <c r="U1725" s="2"/>
      <c r="V1725" s="2"/>
      <c r="W1725" s="2"/>
      <c r="X1725" s="2"/>
      <c r="Y1725" s="2"/>
      <c r="Z1725" s="2"/>
    </row>
    <row r="1726" spans="1:26" ht="13" x14ac:dyDescent="0.15">
      <c r="A1726" s="11" t="s">
        <v>5359</v>
      </c>
      <c r="B1726" s="37">
        <v>9.3432568933732599E-2</v>
      </c>
      <c r="C1726" s="41">
        <v>7.9840911331234196E-4</v>
      </c>
      <c r="D1726" s="41">
        <v>2.58748639063431E-3</v>
      </c>
      <c r="E1726" s="17" t="s">
        <v>53942</v>
      </c>
      <c r="F1726" s="2"/>
      <c r="G1726" s="2"/>
      <c r="H1726" s="2"/>
      <c r="I1726" s="2"/>
      <c r="J1726" s="2"/>
      <c r="K1726" s="2"/>
      <c r="L1726" s="2"/>
      <c r="M1726" s="2"/>
      <c r="N1726" s="2"/>
      <c r="O1726" s="2"/>
      <c r="P1726" s="2"/>
      <c r="Q1726" s="2"/>
      <c r="R1726" s="2"/>
      <c r="S1726" s="2"/>
      <c r="T1726" s="2"/>
      <c r="U1726" s="2"/>
      <c r="V1726" s="2"/>
      <c r="W1726" s="2"/>
      <c r="X1726" s="2"/>
      <c r="Y1726" s="2"/>
      <c r="Z1726" s="2"/>
    </row>
    <row r="1727" spans="1:26" ht="13" x14ac:dyDescent="0.15">
      <c r="A1727" s="11" t="s">
        <v>5362</v>
      </c>
      <c r="B1727" s="37">
        <v>4.1185957494744997E-2</v>
      </c>
      <c r="C1727" s="41">
        <v>0.140057203104025</v>
      </c>
      <c r="D1727" s="41">
        <v>0.23054716275390699</v>
      </c>
      <c r="E1727" s="17" t="s">
        <v>53941</v>
      </c>
      <c r="F1727" s="2"/>
      <c r="G1727" s="2"/>
      <c r="H1727" s="2"/>
      <c r="I1727" s="2"/>
      <c r="J1727" s="2"/>
      <c r="K1727" s="2"/>
      <c r="L1727" s="2"/>
      <c r="M1727" s="2"/>
      <c r="N1727" s="2"/>
      <c r="O1727" s="2"/>
      <c r="P1727" s="2"/>
      <c r="Q1727" s="2"/>
      <c r="R1727" s="2"/>
      <c r="S1727" s="2"/>
      <c r="T1727" s="2"/>
      <c r="U1727" s="2"/>
      <c r="V1727" s="2"/>
      <c r="W1727" s="2"/>
      <c r="X1727" s="2"/>
      <c r="Y1727" s="2"/>
      <c r="Z1727" s="2"/>
    </row>
    <row r="1728" spans="1:26" ht="13" x14ac:dyDescent="0.15">
      <c r="A1728" s="11" t="s">
        <v>5365</v>
      </c>
      <c r="B1728" s="37">
        <v>-8.1068100612057298E-2</v>
      </c>
      <c r="C1728" s="41">
        <v>3.6374945076579198E-3</v>
      </c>
      <c r="D1728" s="41">
        <v>1.0072880935810401E-2</v>
      </c>
      <c r="E1728" s="17" t="s">
        <v>53942</v>
      </c>
      <c r="F1728" s="2"/>
      <c r="G1728" s="2"/>
      <c r="H1728" s="2"/>
      <c r="I1728" s="2"/>
      <c r="J1728" s="2"/>
      <c r="K1728" s="2"/>
      <c r="L1728" s="2"/>
      <c r="M1728" s="2"/>
      <c r="N1728" s="2"/>
      <c r="O1728" s="2"/>
      <c r="P1728" s="2"/>
      <c r="Q1728" s="2"/>
      <c r="R1728" s="2"/>
      <c r="S1728" s="2"/>
      <c r="T1728" s="2"/>
      <c r="U1728" s="2"/>
      <c r="V1728" s="2"/>
      <c r="W1728" s="2"/>
      <c r="X1728" s="2"/>
      <c r="Y1728" s="2"/>
      <c r="Z1728" s="2"/>
    </row>
    <row r="1729" spans="1:26" ht="13" x14ac:dyDescent="0.15">
      <c r="A1729" s="11" t="s">
        <v>5368</v>
      </c>
      <c r="B1729" s="37">
        <v>1.52582586130396E-2</v>
      </c>
      <c r="C1729" s="41">
        <v>0.58474927580649905</v>
      </c>
      <c r="D1729" s="41">
        <v>0.694673536889862</v>
      </c>
      <c r="E1729" s="17" t="s">
        <v>53941</v>
      </c>
      <c r="F1729" s="2"/>
      <c r="G1729" s="2"/>
      <c r="H1729" s="2"/>
      <c r="I1729" s="2"/>
      <c r="J1729" s="2"/>
      <c r="K1729" s="2"/>
      <c r="L1729" s="2"/>
      <c r="M1729" s="2"/>
      <c r="N1729" s="2"/>
      <c r="O1729" s="2"/>
      <c r="P1729" s="2"/>
      <c r="Q1729" s="2"/>
      <c r="R1729" s="2"/>
      <c r="S1729" s="2"/>
      <c r="T1729" s="2"/>
      <c r="U1729" s="2"/>
      <c r="V1729" s="2"/>
      <c r="W1729" s="2"/>
      <c r="X1729" s="2"/>
      <c r="Y1729" s="2"/>
      <c r="Z1729" s="2"/>
    </row>
    <row r="1730" spans="1:26" ht="13" x14ac:dyDescent="0.15">
      <c r="A1730" s="11" t="s">
        <v>5371</v>
      </c>
      <c r="B1730" s="37">
        <v>1.68317140054852E-2</v>
      </c>
      <c r="C1730" s="41">
        <v>0.54662829321092699</v>
      </c>
      <c r="D1730" s="41">
        <v>0.66384388894958202</v>
      </c>
      <c r="E1730" s="17" t="s">
        <v>53941</v>
      </c>
      <c r="F1730" s="2"/>
      <c r="G1730" s="2"/>
      <c r="H1730" s="2"/>
      <c r="I1730" s="2"/>
      <c r="J1730" s="2"/>
      <c r="K1730" s="2"/>
      <c r="L1730" s="2"/>
      <c r="M1730" s="2"/>
      <c r="N1730" s="2"/>
      <c r="O1730" s="2"/>
      <c r="P1730" s="2"/>
      <c r="Q1730" s="2"/>
      <c r="R1730" s="2"/>
      <c r="S1730" s="2"/>
      <c r="T1730" s="2"/>
      <c r="U1730" s="2"/>
      <c r="V1730" s="2"/>
      <c r="W1730" s="2"/>
      <c r="X1730" s="2"/>
      <c r="Y1730" s="2"/>
      <c r="Z1730" s="2"/>
    </row>
    <row r="1731" spans="1:26" ht="13" x14ac:dyDescent="0.15">
      <c r="A1731" s="11" t="s">
        <v>5374</v>
      </c>
      <c r="B1731" s="37">
        <v>0.134452086384237</v>
      </c>
      <c r="C1731" s="41">
        <v>1.31828479341476E-6</v>
      </c>
      <c r="D1731" s="41">
        <v>7.4412696979741903E-6</v>
      </c>
      <c r="E1731" s="17" t="s">
        <v>53942</v>
      </c>
      <c r="F1731" s="2"/>
      <c r="G1731" s="2"/>
      <c r="H1731" s="2"/>
      <c r="I1731" s="2"/>
      <c r="J1731" s="2"/>
      <c r="K1731" s="2"/>
      <c r="L1731" s="2"/>
      <c r="M1731" s="2"/>
      <c r="N1731" s="2"/>
      <c r="O1731" s="2"/>
      <c r="P1731" s="2"/>
      <c r="Q1731" s="2"/>
      <c r="R1731" s="2"/>
      <c r="S1731" s="2"/>
      <c r="T1731" s="2"/>
      <c r="U1731" s="2"/>
      <c r="V1731" s="2"/>
      <c r="W1731" s="2"/>
      <c r="X1731" s="2"/>
      <c r="Y1731" s="2"/>
      <c r="Z1731" s="2"/>
    </row>
    <row r="1732" spans="1:26" ht="13" x14ac:dyDescent="0.15">
      <c r="A1732" s="11" t="s">
        <v>5377</v>
      </c>
      <c r="B1732" s="37">
        <v>1.3592606231809801E-2</v>
      </c>
      <c r="C1732" s="41">
        <v>0.62639932955336197</v>
      </c>
      <c r="D1732" s="41">
        <v>0.728085906042232</v>
      </c>
      <c r="E1732" s="17" t="s">
        <v>53941</v>
      </c>
      <c r="F1732" s="2"/>
      <c r="G1732" s="2"/>
      <c r="H1732" s="2"/>
      <c r="I1732" s="2"/>
      <c r="J1732" s="2"/>
      <c r="K1732" s="2"/>
      <c r="L1732" s="2"/>
      <c r="M1732" s="2"/>
      <c r="N1732" s="2"/>
      <c r="O1732" s="2"/>
      <c r="P1732" s="2"/>
      <c r="Q1732" s="2"/>
      <c r="R1732" s="2"/>
      <c r="S1732" s="2"/>
      <c r="T1732" s="2"/>
      <c r="U1732" s="2"/>
      <c r="V1732" s="2"/>
      <c r="W1732" s="2"/>
      <c r="X1732" s="2"/>
      <c r="Y1732" s="2"/>
      <c r="Z1732" s="2"/>
    </row>
    <row r="1733" spans="1:26" ht="13" x14ac:dyDescent="0.15">
      <c r="A1733" s="11" t="s">
        <v>5380</v>
      </c>
      <c r="B1733" s="37">
        <v>-3.0511047676860699E-2</v>
      </c>
      <c r="C1733" s="41">
        <v>0.27443050628987897</v>
      </c>
      <c r="D1733" s="41">
        <v>0.39473997119479398</v>
      </c>
      <c r="E1733" s="17" t="s">
        <v>53941</v>
      </c>
      <c r="F1733" s="2"/>
      <c r="G1733" s="2"/>
      <c r="H1733" s="2"/>
      <c r="I1733" s="2"/>
      <c r="J1733" s="2"/>
      <c r="K1733" s="2"/>
      <c r="L1733" s="2"/>
      <c r="M1733" s="2"/>
      <c r="N1733" s="2"/>
      <c r="O1733" s="2"/>
      <c r="P1733" s="2"/>
      <c r="Q1733" s="2"/>
      <c r="R1733" s="2"/>
      <c r="S1733" s="2"/>
      <c r="T1733" s="2"/>
      <c r="U1733" s="2"/>
      <c r="V1733" s="2"/>
      <c r="W1733" s="2"/>
      <c r="X1733" s="2"/>
      <c r="Y1733" s="2"/>
      <c r="Z1733" s="2"/>
    </row>
    <row r="1734" spans="1:26" ht="13" x14ac:dyDescent="0.15">
      <c r="A1734" s="11" t="s">
        <v>5383</v>
      </c>
      <c r="B1734" s="37">
        <v>6.6491763021298798E-3</v>
      </c>
      <c r="C1734" s="41">
        <v>0.811785693350496</v>
      </c>
      <c r="D1734" s="41">
        <v>0.86570176830996703</v>
      </c>
      <c r="E1734" s="17" t="s">
        <v>53941</v>
      </c>
      <c r="F1734" s="2"/>
      <c r="G1734" s="2"/>
      <c r="H1734" s="2"/>
      <c r="I1734" s="2"/>
      <c r="J1734" s="2"/>
      <c r="K1734" s="2"/>
      <c r="L1734" s="2"/>
      <c r="M1734" s="2"/>
      <c r="N1734" s="2"/>
      <c r="O1734" s="2"/>
      <c r="P1734" s="2"/>
      <c r="Q1734" s="2"/>
      <c r="R1734" s="2"/>
      <c r="S1734" s="2"/>
      <c r="T1734" s="2"/>
      <c r="U1734" s="2"/>
      <c r="V1734" s="2"/>
      <c r="W1734" s="2"/>
      <c r="X1734" s="2"/>
      <c r="Y1734" s="2"/>
      <c r="Z1734" s="2"/>
    </row>
    <row r="1735" spans="1:26" ht="13" x14ac:dyDescent="0.15">
      <c r="A1735" s="11" t="s">
        <v>5386</v>
      </c>
      <c r="B1735" s="37">
        <v>-2.9209795941647201E-2</v>
      </c>
      <c r="C1735" s="41">
        <v>0.29542957705160999</v>
      </c>
      <c r="D1735" s="41">
        <v>0.41832137383781298</v>
      </c>
      <c r="E1735" s="17" t="s">
        <v>53941</v>
      </c>
      <c r="F1735" s="2"/>
      <c r="G1735" s="2"/>
      <c r="H1735" s="2"/>
      <c r="I1735" s="2"/>
      <c r="J1735" s="2"/>
      <c r="K1735" s="2"/>
      <c r="L1735" s="2"/>
      <c r="M1735" s="2"/>
      <c r="N1735" s="2"/>
      <c r="O1735" s="2"/>
      <c r="P1735" s="2"/>
      <c r="Q1735" s="2"/>
      <c r="R1735" s="2"/>
      <c r="S1735" s="2"/>
      <c r="T1735" s="2"/>
      <c r="U1735" s="2"/>
      <c r="V1735" s="2"/>
      <c r="W1735" s="2"/>
      <c r="X1735" s="2"/>
      <c r="Y1735" s="2"/>
      <c r="Z1735" s="2"/>
    </row>
    <row r="1736" spans="1:26" ht="13" x14ac:dyDescent="0.15">
      <c r="A1736" s="11" t="s">
        <v>5389</v>
      </c>
      <c r="B1736" s="37">
        <v>6.4764801519477097E-2</v>
      </c>
      <c r="C1736" s="41">
        <v>2.0243945483287298E-2</v>
      </c>
      <c r="D1736" s="41">
        <v>4.5725834902809702E-2</v>
      </c>
      <c r="E1736" s="17" t="s">
        <v>53942</v>
      </c>
      <c r="F1736" s="2"/>
      <c r="G1736" s="2"/>
      <c r="H1736" s="2"/>
      <c r="I1736" s="2"/>
      <c r="J1736" s="2"/>
      <c r="K1736" s="2"/>
      <c r="L1736" s="2"/>
      <c r="M1736" s="2"/>
      <c r="N1736" s="2"/>
      <c r="O1736" s="2"/>
      <c r="P1736" s="2"/>
      <c r="Q1736" s="2"/>
      <c r="R1736" s="2"/>
      <c r="S1736" s="2"/>
      <c r="T1736" s="2"/>
      <c r="U1736" s="2"/>
      <c r="V1736" s="2"/>
      <c r="W1736" s="2"/>
      <c r="X1736" s="2"/>
      <c r="Y1736" s="2"/>
      <c r="Z1736" s="2"/>
    </row>
    <row r="1737" spans="1:26" ht="13" x14ac:dyDescent="0.15">
      <c r="A1737" s="11" t="s">
        <v>5392</v>
      </c>
      <c r="B1737" s="37">
        <v>3.8449334989634897E-2</v>
      </c>
      <c r="C1737" s="41">
        <v>0.16837089744346501</v>
      </c>
      <c r="D1737" s="41">
        <v>0.26760754448778201</v>
      </c>
      <c r="E1737" s="17" t="s">
        <v>53941</v>
      </c>
      <c r="F1737" s="2"/>
      <c r="G1737" s="2"/>
      <c r="H1737" s="2"/>
      <c r="I1737" s="2"/>
      <c r="J1737" s="2"/>
      <c r="K1737" s="2"/>
      <c r="L1737" s="2"/>
      <c r="M1737" s="2"/>
      <c r="N1737" s="2"/>
      <c r="O1737" s="2"/>
      <c r="P1737" s="2"/>
      <c r="Q1737" s="2"/>
      <c r="R1737" s="2"/>
      <c r="S1737" s="2"/>
      <c r="T1737" s="2"/>
      <c r="U1737" s="2"/>
      <c r="V1737" s="2"/>
      <c r="W1737" s="2"/>
      <c r="X1737" s="2"/>
      <c r="Y1737" s="2"/>
      <c r="Z1737" s="2"/>
    </row>
    <row r="1738" spans="1:26" ht="13" x14ac:dyDescent="0.15">
      <c r="A1738" s="11" t="s">
        <v>5395</v>
      </c>
      <c r="B1738" s="37">
        <v>3.8703287510741702E-2</v>
      </c>
      <c r="C1738" s="41">
        <v>0.16557534756811601</v>
      </c>
      <c r="D1738" s="41">
        <v>0.26454307555038697</v>
      </c>
      <c r="E1738" s="17" t="s">
        <v>53941</v>
      </c>
      <c r="F1738" s="2"/>
      <c r="G1738" s="2"/>
      <c r="H1738" s="2"/>
      <c r="I1738" s="2"/>
      <c r="J1738" s="2"/>
      <c r="K1738" s="2"/>
      <c r="L1738" s="2"/>
      <c r="M1738" s="2"/>
      <c r="N1738" s="2"/>
      <c r="O1738" s="2"/>
      <c r="P1738" s="2"/>
      <c r="Q1738" s="2"/>
      <c r="R1738" s="2"/>
      <c r="S1738" s="2"/>
      <c r="T1738" s="2"/>
      <c r="U1738" s="2"/>
      <c r="V1738" s="2"/>
      <c r="W1738" s="2"/>
      <c r="X1738" s="2"/>
      <c r="Y1738" s="2"/>
      <c r="Z1738" s="2"/>
    </row>
    <row r="1739" spans="1:26" ht="13" x14ac:dyDescent="0.15">
      <c r="A1739" s="11" t="s">
        <v>5397</v>
      </c>
      <c r="B1739" s="37">
        <v>0.19812922141116801</v>
      </c>
      <c r="C1739" s="41">
        <v>7.69033332521717E-13</v>
      </c>
      <c r="D1739" s="41">
        <v>9.0877231611407805E-12</v>
      </c>
      <c r="E1739" s="17" t="s">
        <v>53942</v>
      </c>
      <c r="F1739" s="2"/>
      <c r="G1739" s="2"/>
      <c r="H1739" s="2"/>
      <c r="I1739" s="2"/>
      <c r="J1739" s="2"/>
      <c r="K1739" s="2"/>
      <c r="L1739" s="2"/>
      <c r="M1739" s="2"/>
      <c r="N1739" s="2"/>
      <c r="O1739" s="2"/>
      <c r="P1739" s="2"/>
      <c r="Q1739" s="2"/>
      <c r="R1739" s="2"/>
      <c r="S1739" s="2"/>
      <c r="T1739" s="2"/>
      <c r="U1739" s="2"/>
      <c r="V1739" s="2"/>
      <c r="W1739" s="2"/>
      <c r="X1739" s="2"/>
      <c r="Y1739" s="2"/>
      <c r="Z1739" s="2"/>
    </row>
    <row r="1740" spans="1:26" ht="13" x14ac:dyDescent="0.15">
      <c r="A1740" s="11" t="s">
        <v>5400</v>
      </c>
      <c r="B1740" s="37">
        <v>5.62865675155114E-2</v>
      </c>
      <c r="C1740" s="41">
        <v>4.3660612455132003E-2</v>
      </c>
      <c r="D1740" s="41">
        <v>8.8508647424734202E-2</v>
      </c>
      <c r="E1740" s="17" t="s">
        <v>53943</v>
      </c>
      <c r="F1740" s="2"/>
      <c r="G1740" s="2"/>
      <c r="H1740" s="2"/>
      <c r="I1740" s="2"/>
      <c r="J1740" s="2"/>
      <c r="K1740" s="2"/>
      <c r="L1740" s="2"/>
      <c r="M1740" s="2"/>
      <c r="N1740" s="2"/>
      <c r="O1740" s="2"/>
      <c r="P1740" s="2"/>
      <c r="Q1740" s="2"/>
      <c r="R1740" s="2"/>
      <c r="S1740" s="2"/>
      <c r="T1740" s="2"/>
      <c r="U1740" s="2"/>
      <c r="V1740" s="2"/>
      <c r="W1740" s="2"/>
      <c r="X1740" s="2"/>
      <c r="Y1740" s="2"/>
      <c r="Z1740" s="2"/>
    </row>
    <row r="1741" spans="1:26" ht="13" x14ac:dyDescent="0.15">
      <c r="A1741" s="11" t="s">
        <v>5403</v>
      </c>
      <c r="B1741" s="37">
        <v>-9.1583407493843499E-2</v>
      </c>
      <c r="C1741" s="41">
        <v>1.0137051053725199E-3</v>
      </c>
      <c r="D1741" s="41">
        <v>3.1823334139502398E-3</v>
      </c>
      <c r="E1741" s="17" t="s">
        <v>53942</v>
      </c>
      <c r="F1741" s="2"/>
      <c r="G1741" s="2"/>
      <c r="H1741" s="2"/>
      <c r="I1741" s="2"/>
      <c r="J1741" s="2"/>
      <c r="K1741" s="2"/>
      <c r="L1741" s="2"/>
      <c r="M1741" s="2"/>
      <c r="N1741" s="2"/>
      <c r="O1741" s="2"/>
      <c r="P1741" s="2"/>
      <c r="Q1741" s="2"/>
      <c r="R1741" s="2"/>
      <c r="S1741" s="2"/>
      <c r="T1741" s="2"/>
      <c r="U1741" s="2"/>
      <c r="V1741" s="2"/>
      <c r="W1741" s="2"/>
      <c r="X1741" s="2"/>
      <c r="Y1741" s="2"/>
      <c r="Z1741" s="2"/>
    </row>
    <row r="1742" spans="1:26" ht="13" x14ac:dyDescent="0.15">
      <c r="A1742" s="11" t="s">
        <v>5406</v>
      </c>
      <c r="B1742" s="37">
        <v>1.8888914978650698E-2</v>
      </c>
      <c r="C1742" s="41">
        <v>0.49871666092838901</v>
      </c>
      <c r="D1742" s="41">
        <v>0.62095665170819903</v>
      </c>
      <c r="E1742" s="17" t="s">
        <v>53941</v>
      </c>
      <c r="F1742" s="2"/>
      <c r="G1742" s="2"/>
      <c r="H1742" s="2"/>
      <c r="I1742" s="2"/>
      <c r="J1742" s="2"/>
      <c r="K1742" s="2"/>
      <c r="L1742" s="2"/>
      <c r="M1742" s="2"/>
      <c r="N1742" s="2"/>
      <c r="O1742" s="2"/>
      <c r="P1742" s="2"/>
      <c r="Q1742" s="2"/>
      <c r="R1742" s="2"/>
      <c r="S1742" s="2"/>
      <c r="T1742" s="2"/>
      <c r="U1742" s="2"/>
      <c r="V1742" s="2"/>
      <c r="W1742" s="2"/>
      <c r="X1742" s="2"/>
      <c r="Y1742" s="2"/>
      <c r="Z1742" s="2"/>
    </row>
    <row r="1743" spans="1:26" ht="13" x14ac:dyDescent="0.15">
      <c r="A1743" s="11" t="s">
        <v>5409</v>
      </c>
      <c r="B1743" s="37">
        <v>-1.9449754808096999E-2</v>
      </c>
      <c r="C1743" s="41">
        <v>0.48605270819212798</v>
      </c>
      <c r="D1743" s="41">
        <v>0.60903242358384302</v>
      </c>
      <c r="E1743" s="17" t="s">
        <v>53941</v>
      </c>
      <c r="F1743" s="2"/>
      <c r="G1743" s="2"/>
      <c r="H1743" s="2"/>
      <c r="I1743" s="2"/>
      <c r="J1743" s="2"/>
      <c r="K1743" s="2"/>
      <c r="L1743" s="2"/>
      <c r="M1743" s="2"/>
      <c r="N1743" s="2"/>
      <c r="O1743" s="2"/>
      <c r="P1743" s="2"/>
      <c r="Q1743" s="2"/>
      <c r="R1743" s="2"/>
      <c r="S1743" s="2"/>
      <c r="T1743" s="2"/>
      <c r="U1743" s="2"/>
      <c r="V1743" s="2"/>
      <c r="W1743" s="2"/>
      <c r="X1743" s="2"/>
      <c r="Y1743" s="2"/>
      <c r="Z1743" s="2"/>
    </row>
    <row r="1744" spans="1:26" ht="13" x14ac:dyDescent="0.15">
      <c r="A1744" s="11" t="s">
        <v>5412</v>
      </c>
      <c r="B1744" s="37">
        <v>0.14154861341816899</v>
      </c>
      <c r="C1744" s="41">
        <v>3.4908604636586499E-7</v>
      </c>
      <c r="D1744" s="41">
        <v>2.1454400354874601E-6</v>
      </c>
      <c r="E1744" s="17" t="s">
        <v>53942</v>
      </c>
      <c r="F1744" s="2"/>
      <c r="G1744" s="2"/>
      <c r="H1744" s="2"/>
      <c r="I1744" s="2"/>
      <c r="J1744" s="2"/>
      <c r="K1744" s="2"/>
      <c r="L1744" s="2"/>
      <c r="M1744" s="2"/>
      <c r="N1744" s="2"/>
      <c r="O1744" s="2"/>
      <c r="P1744" s="2"/>
      <c r="Q1744" s="2"/>
      <c r="R1744" s="2"/>
      <c r="S1744" s="2"/>
      <c r="T1744" s="2"/>
      <c r="U1744" s="2"/>
      <c r="V1744" s="2"/>
      <c r="W1744" s="2"/>
      <c r="X1744" s="2"/>
      <c r="Y1744" s="2"/>
      <c r="Z1744" s="2"/>
    </row>
    <row r="1745" spans="1:26" ht="13" x14ac:dyDescent="0.15">
      <c r="A1745" s="11" t="s">
        <v>5415</v>
      </c>
      <c r="B1745" s="37">
        <v>-6.1578299795673301E-2</v>
      </c>
      <c r="C1745" s="41">
        <v>2.7290477494570801E-2</v>
      </c>
      <c r="D1745" s="41">
        <v>5.8770214320279499E-2</v>
      </c>
      <c r="E1745" s="17" t="s">
        <v>53943</v>
      </c>
      <c r="F1745" s="2"/>
      <c r="G1745" s="2"/>
      <c r="H1745" s="2"/>
      <c r="I1745" s="2"/>
      <c r="J1745" s="2"/>
      <c r="K1745" s="2"/>
      <c r="L1745" s="2"/>
      <c r="M1745" s="2"/>
      <c r="N1745" s="2"/>
      <c r="O1745" s="2"/>
      <c r="P1745" s="2"/>
      <c r="Q1745" s="2"/>
      <c r="R1745" s="2"/>
      <c r="S1745" s="2"/>
      <c r="T1745" s="2"/>
      <c r="U1745" s="2"/>
      <c r="V1745" s="2"/>
      <c r="W1745" s="2"/>
      <c r="X1745" s="2"/>
      <c r="Y1745" s="2"/>
      <c r="Z1745" s="2"/>
    </row>
    <row r="1746" spans="1:26" ht="13" x14ac:dyDescent="0.15">
      <c r="A1746" s="11" t="s">
        <v>5417</v>
      </c>
      <c r="B1746" s="37">
        <v>-0.115986119951509</v>
      </c>
      <c r="C1746" s="41">
        <v>3.0759476473164697E-5</v>
      </c>
      <c r="D1746" s="41">
        <v>1.36515722301511E-4</v>
      </c>
      <c r="E1746" s="17" t="s">
        <v>53942</v>
      </c>
      <c r="F1746" s="2"/>
      <c r="G1746" s="2"/>
      <c r="H1746" s="2"/>
      <c r="I1746" s="2"/>
      <c r="J1746" s="2"/>
      <c r="K1746" s="2"/>
      <c r="L1746" s="2"/>
      <c r="M1746" s="2"/>
      <c r="N1746" s="2"/>
      <c r="O1746" s="2"/>
      <c r="P1746" s="2"/>
      <c r="Q1746" s="2"/>
      <c r="R1746" s="2"/>
      <c r="S1746" s="2"/>
      <c r="T1746" s="2"/>
      <c r="U1746" s="2"/>
      <c r="V1746" s="2"/>
      <c r="W1746" s="2"/>
      <c r="X1746" s="2"/>
      <c r="Y1746" s="2"/>
      <c r="Z1746" s="2"/>
    </row>
    <row r="1747" spans="1:26" ht="13" x14ac:dyDescent="0.15">
      <c r="A1747" s="11" t="s">
        <v>5420</v>
      </c>
      <c r="B1747" s="37">
        <v>0.14079818436993299</v>
      </c>
      <c r="C1747" s="41">
        <v>4.0301245027125298E-7</v>
      </c>
      <c r="D1747" s="41">
        <v>2.4407441519552702E-6</v>
      </c>
      <c r="E1747" s="17" t="s">
        <v>53942</v>
      </c>
      <c r="F1747" s="2"/>
      <c r="G1747" s="2"/>
      <c r="H1747" s="2"/>
      <c r="I1747" s="2"/>
      <c r="J1747" s="2"/>
      <c r="K1747" s="2"/>
      <c r="L1747" s="2"/>
      <c r="M1747" s="2"/>
      <c r="N1747" s="2"/>
      <c r="O1747" s="2"/>
      <c r="P1747" s="2"/>
      <c r="Q1747" s="2"/>
      <c r="R1747" s="2"/>
      <c r="S1747" s="2"/>
      <c r="T1747" s="2"/>
      <c r="U1747" s="2"/>
      <c r="V1747" s="2"/>
      <c r="W1747" s="2"/>
      <c r="X1747" s="2"/>
      <c r="Y1747" s="2"/>
      <c r="Z1747" s="2"/>
    </row>
    <row r="1748" spans="1:26" ht="13" x14ac:dyDescent="0.15">
      <c r="A1748" s="11" t="s">
        <v>5423</v>
      </c>
      <c r="B1748" s="37">
        <v>8.2448725597266806E-2</v>
      </c>
      <c r="C1748" s="41">
        <v>3.0995225542114302E-3</v>
      </c>
      <c r="D1748" s="41">
        <v>8.7056155218286392E-3</v>
      </c>
      <c r="E1748" s="17" t="s">
        <v>53942</v>
      </c>
      <c r="F1748" s="2"/>
      <c r="G1748" s="2"/>
      <c r="H1748" s="2"/>
      <c r="I1748" s="2"/>
      <c r="J1748" s="2"/>
      <c r="K1748" s="2"/>
      <c r="L1748" s="2"/>
      <c r="M1748" s="2"/>
      <c r="N1748" s="2"/>
      <c r="O1748" s="2"/>
      <c r="P1748" s="2"/>
      <c r="Q1748" s="2"/>
      <c r="R1748" s="2"/>
      <c r="S1748" s="2"/>
      <c r="T1748" s="2"/>
      <c r="U1748" s="2"/>
      <c r="V1748" s="2"/>
      <c r="W1748" s="2"/>
      <c r="X1748" s="2"/>
      <c r="Y1748" s="2"/>
      <c r="Z1748" s="2"/>
    </row>
    <row r="1749" spans="1:26" ht="13" x14ac:dyDescent="0.15">
      <c r="A1749" s="11" t="s">
        <v>5426</v>
      </c>
      <c r="B1749" s="37">
        <v>9.1966365233829804E-3</v>
      </c>
      <c r="C1749" s="41">
        <v>0.74188585877148505</v>
      </c>
      <c r="D1749" s="41">
        <v>0.81877835666237897</v>
      </c>
      <c r="E1749" s="17" t="s">
        <v>53941</v>
      </c>
      <c r="F1749" s="2"/>
      <c r="G1749" s="2"/>
      <c r="H1749" s="2"/>
      <c r="I1749" s="2"/>
      <c r="J1749" s="2"/>
      <c r="K1749" s="2"/>
      <c r="L1749" s="2"/>
      <c r="M1749" s="2"/>
      <c r="N1749" s="2"/>
      <c r="O1749" s="2"/>
      <c r="P1749" s="2"/>
      <c r="Q1749" s="2"/>
      <c r="R1749" s="2"/>
      <c r="S1749" s="2"/>
      <c r="T1749" s="2"/>
      <c r="U1749" s="2"/>
      <c r="V1749" s="2"/>
      <c r="W1749" s="2"/>
      <c r="X1749" s="2"/>
      <c r="Y1749" s="2"/>
      <c r="Z1749" s="2"/>
    </row>
    <row r="1750" spans="1:26" ht="13" x14ac:dyDescent="0.15">
      <c r="A1750" s="11" t="s">
        <v>5429</v>
      </c>
      <c r="B1750" s="37">
        <v>-0.102526682909997</v>
      </c>
      <c r="C1750" s="41">
        <v>2.31964457743076E-4</v>
      </c>
      <c r="D1750" s="41">
        <v>8.4927037614499195E-4</v>
      </c>
      <c r="E1750" s="17" t="s">
        <v>53942</v>
      </c>
      <c r="F1750" s="2"/>
      <c r="G1750" s="2"/>
      <c r="H1750" s="2"/>
      <c r="I1750" s="2"/>
      <c r="J1750" s="2"/>
      <c r="K1750" s="2"/>
      <c r="L1750" s="2"/>
      <c r="M1750" s="2"/>
      <c r="N1750" s="2"/>
      <c r="O1750" s="2"/>
      <c r="P1750" s="2"/>
      <c r="Q1750" s="2"/>
      <c r="R1750" s="2"/>
      <c r="S1750" s="2"/>
      <c r="T1750" s="2"/>
      <c r="U1750" s="2"/>
      <c r="V1750" s="2"/>
      <c r="W1750" s="2"/>
      <c r="X1750" s="2"/>
      <c r="Y1750" s="2"/>
      <c r="Z1750" s="2"/>
    </row>
    <row r="1751" spans="1:26" ht="13" x14ac:dyDescent="0.15">
      <c r="A1751" s="11" t="s">
        <v>5432</v>
      </c>
      <c r="B1751" s="37">
        <v>0.16784385221412201</v>
      </c>
      <c r="C1751" s="41">
        <v>1.4145004784975599E-9</v>
      </c>
      <c r="D1751" s="41">
        <v>1.17820999741903E-8</v>
      </c>
      <c r="E1751" s="17" t="s">
        <v>53942</v>
      </c>
      <c r="F1751" s="2"/>
      <c r="G1751" s="2"/>
      <c r="H1751" s="2"/>
      <c r="I1751" s="2"/>
      <c r="J1751" s="2"/>
      <c r="K1751" s="2"/>
      <c r="L1751" s="2"/>
      <c r="M1751" s="2"/>
      <c r="N1751" s="2"/>
      <c r="O1751" s="2"/>
      <c r="P1751" s="2"/>
      <c r="Q1751" s="2"/>
      <c r="R1751" s="2"/>
      <c r="S1751" s="2"/>
      <c r="T1751" s="2"/>
      <c r="U1751" s="2"/>
      <c r="V1751" s="2"/>
      <c r="W1751" s="2"/>
      <c r="X1751" s="2"/>
      <c r="Y1751" s="2"/>
      <c r="Z1751" s="2"/>
    </row>
    <row r="1752" spans="1:26" ht="13" x14ac:dyDescent="0.15">
      <c r="A1752" s="11" t="s">
        <v>5435</v>
      </c>
      <c r="B1752" s="37">
        <v>0.21771861271450299</v>
      </c>
      <c r="C1752" s="41">
        <v>2.9787129624246098E-15</v>
      </c>
      <c r="D1752" s="41">
        <v>4.6305446961328101E-14</v>
      </c>
      <c r="E1752" s="17" t="s">
        <v>53942</v>
      </c>
      <c r="F1752" s="2"/>
      <c r="G1752" s="2"/>
      <c r="H1752" s="2"/>
      <c r="I1752" s="2"/>
      <c r="J1752" s="2"/>
      <c r="K1752" s="2"/>
      <c r="L1752" s="2"/>
      <c r="M1752" s="2"/>
      <c r="N1752" s="2"/>
      <c r="O1752" s="2"/>
      <c r="P1752" s="2"/>
      <c r="Q1752" s="2"/>
      <c r="R1752" s="2"/>
      <c r="S1752" s="2"/>
      <c r="T1752" s="2"/>
      <c r="U1752" s="2"/>
      <c r="V1752" s="2"/>
      <c r="W1752" s="2"/>
      <c r="X1752" s="2"/>
      <c r="Y1752" s="2"/>
      <c r="Z1752" s="2"/>
    </row>
    <row r="1753" spans="1:26" ht="13" x14ac:dyDescent="0.15">
      <c r="A1753" s="11" t="s">
        <v>5438</v>
      </c>
      <c r="B1753" s="37">
        <v>0.16886867626662999</v>
      </c>
      <c r="C1753" s="41">
        <v>1.1198172776557301E-9</v>
      </c>
      <c r="D1753" s="41">
        <v>9.4084070119803807E-9</v>
      </c>
      <c r="E1753" s="17" t="s">
        <v>53942</v>
      </c>
      <c r="F1753" s="2"/>
      <c r="G1753" s="2"/>
      <c r="H1753" s="2"/>
      <c r="I1753" s="2"/>
      <c r="J1753" s="2"/>
      <c r="K1753" s="2"/>
      <c r="L1753" s="2"/>
      <c r="M1753" s="2"/>
      <c r="N1753" s="2"/>
      <c r="O1753" s="2"/>
      <c r="P1753" s="2"/>
      <c r="Q1753" s="2"/>
      <c r="R1753" s="2"/>
      <c r="S1753" s="2"/>
      <c r="T1753" s="2"/>
      <c r="U1753" s="2"/>
      <c r="V1753" s="2"/>
      <c r="W1753" s="2"/>
      <c r="X1753" s="2"/>
      <c r="Y1753" s="2"/>
      <c r="Z1753" s="2"/>
    </row>
    <row r="1754" spans="1:26" ht="13" x14ac:dyDescent="0.15">
      <c r="A1754" s="11" t="s">
        <v>5441</v>
      </c>
      <c r="B1754" s="37">
        <v>-1.51881575630353E-2</v>
      </c>
      <c r="C1754" s="41">
        <v>0.58647599592973199</v>
      </c>
      <c r="D1754" s="41">
        <v>0.69561946509862005</v>
      </c>
      <c r="E1754" s="17" t="s">
        <v>53941</v>
      </c>
      <c r="F1754" s="2"/>
      <c r="G1754" s="2"/>
      <c r="H1754" s="2"/>
      <c r="I1754" s="2"/>
      <c r="J1754" s="2"/>
      <c r="K1754" s="2"/>
      <c r="L1754" s="2"/>
      <c r="M1754" s="2"/>
      <c r="N1754" s="2"/>
      <c r="O1754" s="2"/>
      <c r="P1754" s="2"/>
      <c r="Q1754" s="2"/>
      <c r="R1754" s="2"/>
      <c r="S1754" s="2"/>
      <c r="T1754" s="2"/>
      <c r="U1754" s="2"/>
      <c r="V1754" s="2"/>
      <c r="W1754" s="2"/>
      <c r="X1754" s="2"/>
      <c r="Y1754" s="2"/>
      <c r="Z1754" s="2"/>
    </row>
    <row r="1755" spans="1:26" ht="13" x14ac:dyDescent="0.15">
      <c r="A1755" s="11" t="s">
        <v>5444</v>
      </c>
      <c r="B1755" s="37">
        <v>0.10401491572164</v>
      </c>
      <c r="C1755" s="41">
        <v>1.8762671335876299E-4</v>
      </c>
      <c r="D1755" s="41">
        <v>7.044807418405E-4</v>
      </c>
      <c r="E1755" s="17" t="s">
        <v>53942</v>
      </c>
      <c r="F1755" s="2"/>
      <c r="G1755" s="2"/>
      <c r="H1755" s="2"/>
      <c r="I1755" s="2"/>
      <c r="J1755" s="2"/>
      <c r="K1755" s="2"/>
      <c r="L1755" s="2"/>
      <c r="M1755" s="2"/>
      <c r="N1755" s="2"/>
      <c r="O1755" s="2"/>
      <c r="P1755" s="2"/>
      <c r="Q1755" s="2"/>
      <c r="R1755" s="2"/>
      <c r="S1755" s="2"/>
      <c r="T1755" s="2"/>
      <c r="U1755" s="2"/>
      <c r="V1755" s="2"/>
      <c r="W1755" s="2"/>
      <c r="X1755" s="2"/>
      <c r="Y1755" s="2"/>
      <c r="Z1755" s="2"/>
    </row>
    <row r="1756" spans="1:26" ht="13" x14ac:dyDescent="0.15">
      <c r="A1756" s="11" t="s">
        <v>5447</v>
      </c>
      <c r="B1756" s="37">
        <v>9.2659541719499194E-2</v>
      </c>
      <c r="C1756" s="41">
        <v>8.82661552498372E-4</v>
      </c>
      <c r="D1756" s="41">
        <v>2.8104021173195699E-3</v>
      </c>
      <c r="E1756" s="17" t="s">
        <v>53942</v>
      </c>
      <c r="F1756" s="2"/>
      <c r="G1756" s="2"/>
      <c r="H1756" s="2"/>
      <c r="I1756" s="2"/>
      <c r="J1756" s="2"/>
      <c r="K1756" s="2"/>
      <c r="L1756" s="2"/>
      <c r="M1756" s="2"/>
      <c r="N1756" s="2"/>
      <c r="O1756" s="2"/>
      <c r="P1756" s="2"/>
      <c r="Q1756" s="2"/>
      <c r="R1756" s="2"/>
      <c r="S1756" s="2"/>
      <c r="T1756" s="2"/>
      <c r="U1756" s="2"/>
      <c r="V1756" s="2"/>
      <c r="W1756" s="2"/>
      <c r="X1756" s="2"/>
      <c r="Y1756" s="2"/>
      <c r="Z1756" s="2"/>
    </row>
    <row r="1757" spans="1:26" ht="13" x14ac:dyDescent="0.15">
      <c r="A1757" s="11" t="s">
        <v>5450</v>
      </c>
      <c r="B1757" s="37">
        <v>7.3614580550638599E-4</v>
      </c>
      <c r="C1757" s="41">
        <v>0.97896791336280997</v>
      </c>
      <c r="D1757" s="41">
        <v>0.98703703535023102</v>
      </c>
      <c r="E1757" s="17" t="s">
        <v>53941</v>
      </c>
      <c r="F1757" s="2"/>
      <c r="G1757" s="2"/>
      <c r="H1757" s="2"/>
      <c r="I1757" s="2"/>
      <c r="J1757" s="2"/>
      <c r="K1757" s="2"/>
      <c r="L1757" s="2"/>
      <c r="M1757" s="2"/>
      <c r="N1757" s="2"/>
      <c r="O1757" s="2"/>
      <c r="P1757" s="2"/>
      <c r="Q1757" s="2"/>
      <c r="R1757" s="2"/>
      <c r="S1757" s="2"/>
      <c r="T1757" s="2"/>
      <c r="U1757" s="2"/>
      <c r="V1757" s="2"/>
      <c r="W1757" s="2"/>
      <c r="X1757" s="2"/>
      <c r="Y1757" s="2"/>
      <c r="Z1757" s="2"/>
    </row>
    <row r="1758" spans="1:26" ht="13" x14ac:dyDescent="0.15">
      <c r="A1758" s="11" t="s">
        <v>5453</v>
      </c>
      <c r="B1758" s="37">
        <v>6.1376318103366398E-2</v>
      </c>
      <c r="C1758" s="41">
        <v>2.7800955485948398E-2</v>
      </c>
      <c r="D1758" s="41">
        <v>5.9731986398855998E-2</v>
      </c>
      <c r="E1758" s="17" t="s">
        <v>53943</v>
      </c>
      <c r="F1758" s="2"/>
      <c r="G1758" s="2"/>
      <c r="H1758" s="2"/>
      <c r="I1758" s="2"/>
      <c r="J1758" s="2"/>
      <c r="K1758" s="2"/>
      <c r="L1758" s="2"/>
      <c r="M1758" s="2"/>
      <c r="N1758" s="2"/>
      <c r="O1758" s="2"/>
      <c r="P1758" s="2"/>
      <c r="Q1758" s="2"/>
      <c r="R1758" s="2"/>
      <c r="S1758" s="2"/>
      <c r="T1758" s="2"/>
      <c r="U1758" s="2"/>
      <c r="V1758" s="2"/>
      <c r="W1758" s="2"/>
      <c r="X1758" s="2"/>
      <c r="Y1758" s="2"/>
      <c r="Z1758" s="2"/>
    </row>
    <row r="1759" spans="1:26" ht="13" x14ac:dyDescent="0.15">
      <c r="A1759" s="11" t="s">
        <v>5456</v>
      </c>
      <c r="B1759" s="37">
        <v>-4.7473167269713998E-2</v>
      </c>
      <c r="C1759" s="41">
        <v>8.89300905473972E-2</v>
      </c>
      <c r="D1759" s="41">
        <v>0.15987617391545</v>
      </c>
      <c r="E1759" s="17" t="s">
        <v>53941</v>
      </c>
      <c r="F1759" s="2"/>
      <c r="G1759" s="2"/>
      <c r="H1759" s="2"/>
      <c r="I1759" s="2"/>
      <c r="J1759" s="2"/>
      <c r="K1759" s="2"/>
      <c r="L1759" s="2"/>
      <c r="M1759" s="2"/>
      <c r="N1759" s="2"/>
      <c r="O1759" s="2"/>
      <c r="P1759" s="2"/>
      <c r="Q1759" s="2"/>
      <c r="R1759" s="2"/>
      <c r="S1759" s="2"/>
      <c r="T1759" s="2"/>
      <c r="U1759" s="2"/>
      <c r="V1759" s="2"/>
      <c r="W1759" s="2"/>
      <c r="X1759" s="2"/>
      <c r="Y1759" s="2"/>
      <c r="Z1759" s="2"/>
    </row>
    <row r="1760" spans="1:26" ht="13" x14ac:dyDescent="0.15">
      <c r="A1760" s="11" t="s">
        <v>5459</v>
      </c>
      <c r="B1760" s="37">
        <v>-2.9515595448924601E-2</v>
      </c>
      <c r="C1760" s="41">
        <v>0.290400632323359</v>
      </c>
      <c r="D1760" s="41">
        <v>0.41341559165720199</v>
      </c>
      <c r="E1760" s="17" t="s">
        <v>53941</v>
      </c>
      <c r="F1760" s="2"/>
      <c r="G1760" s="2"/>
      <c r="H1760" s="2"/>
      <c r="I1760" s="2"/>
      <c r="J1760" s="2"/>
      <c r="K1760" s="2"/>
      <c r="L1760" s="2"/>
      <c r="M1760" s="2"/>
      <c r="N1760" s="2"/>
      <c r="O1760" s="2"/>
      <c r="P1760" s="2"/>
      <c r="Q1760" s="2"/>
      <c r="R1760" s="2"/>
      <c r="S1760" s="2"/>
      <c r="T1760" s="2"/>
      <c r="U1760" s="2"/>
      <c r="V1760" s="2"/>
      <c r="W1760" s="2"/>
      <c r="X1760" s="2"/>
      <c r="Y1760" s="2"/>
      <c r="Z1760" s="2"/>
    </row>
    <row r="1761" spans="1:26" ht="13" x14ac:dyDescent="0.15">
      <c r="A1761" s="11" t="s">
        <v>5461</v>
      </c>
      <c r="B1761" s="37">
        <v>-3.52584284961954E-3</v>
      </c>
      <c r="C1761" s="41">
        <v>0.89951985411523006</v>
      </c>
      <c r="D1761" s="41">
        <v>0.931897439740903</v>
      </c>
      <c r="E1761" s="17" t="s">
        <v>53941</v>
      </c>
      <c r="F1761" s="2"/>
      <c r="G1761" s="2"/>
      <c r="H1761" s="2"/>
      <c r="I1761" s="2"/>
      <c r="J1761" s="2"/>
      <c r="K1761" s="2"/>
      <c r="L1761" s="2"/>
      <c r="M1761" s="2"/>
      <c r="N1761" s="2"/>
      <c r="O1761" s="2"/>
      <c r="P1761" s="2"/>
      <c r="Q1761" s="2"/>
      <c r="R1761" s="2"/>
      <c r="S1761" s="2"/>
      <c r="T1761" s="2"/>
      <c r="U1761" s="2"/>
      <c r="V1761" s="2"/>
      <c r="W1761" s="2"/>
      <c r="X1761" s="2"/>
      <c r="Y1761" s="2"/>
      <c r="Z1761" s="2"/>
    </row>
    <row r="1762" spans="1:26" ht="13" x14ac:dyDescent="0.15">
      <c r="A1762" s="11" t="s">
        <v>5464</v>
      </c>
      <c r="B1762" s="37">
        <v>0.107732092704516</v>
      </c>
      <c r="C1762" s="41">
        <v>1.09117398261031E-4</v>
      </c>
      <c r="D1762" s="41">
        <v>4.3752314033768201E-4</v>
      </c>
      <c r="E1762" s="17" t="s">
        <v>53942</v>
      </c>
      <c r="F1762" s="2"/>
      <c r="G1762" s="2"/>
      <c r="H1762" s="2"/>
      <c r="I1762" s="2"/>
      <c r="J1762" s="2"/>
      <c r="K1762" s="2"/>
      <c r="L1762" s="2"/>
      <c r="M1762" s="2"/>
      <c r="N1762" s="2"/>
      <c r="O1762" s="2"/>
      <c r="P1762" s="2"/>
      <c r="Q1762" s="2"/>
      <c r="R1762" s="2"/>
      <c r="S1762" s="2"/>
      <c r="T1762" s="2"/>
      <c r="U1762" s="2"/>
      <c r="V1762" s="2"/>
      <c r="W1762" s="2"/>
      <c r="X1762" s="2"/>
      <c r="Y1762" s="2"/>
      <c r="Z1762" s="2"/>
    </row>
    <row r="1763" spans="1:26" ht="13" x14ac:dyDescent="0.15">
      <c r="A1763" s="11" t="s">
        <v>5466</v>
      </c>
      <c r="B1763" s="37">
        <v>0.11436158116558701</v>
      </c>
      <c r="C1763" s="41">
        <v>3.9736641516199598E-5</v>
      </c>
      <c r="D1763" s="41">
        <v>1.7318503281498E-4</v>
      </c>
      <c r="E1763" s="17" t="s">
        <v>53942</v>
      </c>
      <c r="F1763" s="2"/>
      <c r="G1763" s="2"/>
      <c r="H1763" s="2"/>
      <c r="I1763" s="2"/>
      <c r="J1763" s="2"/>
      <c r="K1763" s="2"/>
      <c r="L1763" s="2"/>
      <c r="M1763" s="2"/>
      <c r="N1763" s="2"/>
      <c r="O1763" s="2"/>
      <c r="P1763" s="2"/>
      <c r="Q1763" s="2"/>
      <c r="R1763" s="2"/>
      <c r="S1763" s="2"/>
      <c r="T1763" s="2"/>
      <c r="U1763" s="2"/>
      <c r="V1763" s="2"/>
      <c r="W1763" s="2"/>
      <c r="X1763" s="2"/>
      <c r="Y1763" s="2"/>
      <c r="Z1763" s="2"/>
    </row>
    <row r="1764" spans="1:26" ht="13" x14ac:dyDescent="0.15">
      <c r="A1764" s="11" t="s">
        <v>5469</v>
      </c>
      <c r="B1764" s="37">
        <v>-4.1641724732162801E-2</v>
      </c>
      <c r="C1764" s="41">
        <v>0.13571985310821899</v>
      </c>
      <c r="D1764" s="41">
        <v>0.224807756686948</v>
      </c>
      <c r="E1764" s="17" t="s">
        <v>53941</v>
      </c>
      <c r="F1764" s="2"/>
      <c r="G1764" s="2"/>
      <c r="H1764" s="2"/>
      <c r="I1764" s="2"/>
      <c r="J1764" s="2"/>
      <c r="K1764" s="2"/>
      <c r="L1764" s="2"/>
      <c r="M1764" s="2"/>
      <c r="N1764" s="2"/>
      <c r="O1764" s="2"/>
      <c r="P1764" s="2"/>
      <c r="Q1764" s="2"/>
      <c r="R1764" s="2"/>
      <c r="S1764" s="2"/>
      <c r="T1764" s="2"/>
      <c r="U1764" s="2"/>
      <c r="V1764" s="2"/>
      <c r="W1764" s="2"/>
      <c r="X1764" s="2"/>
      <c r="Y1764" s="2"/>
      <c r="Z1764" s="2"/>
    </row>
    <row r="1765" spans="1:26" ht="13" x14ac:dyDescent="0.15">
      <c r="A1765" s="11" t="s">
        <v>5472</v>
      </c>
      <c r="B1765" s="37">
        <v>0.153719392527149</v>
      </c>
      <c r="C1765" s="41">
        <v>3.0603968203371403E-8</v>
      </c>
      <c r="D1765" s="41">
        <v>2.1752013586112601E-7</v>
      </c>
      <c r="E1765" s="17" t="s">
        <v>53942</v>
      </c>
      <c r="F1765" s="2"/>
      <c r="G1765" s="2"/>
      <c r="H1765" s="2"/>
      <c r="I1765" s="2"/>
      <c r="J1765" s="2"/>
      <c r="K1765" s="2"/>
      <c r="L1765" s="2"/>
      <c r="M1765" s="2"/>
      <c r="N1765" s="2"/>
      <c r="O1765" s="2"/>
      <c r="P1765" s="2"/>
      <c r="Q1765" s="2"/>
      <c r="R1765" s="2"/>
      <c r="S1765" s="2"/>
      <c r="T1765" s="2"/>
      <c r="U1765" s="2"/>
      <c r="V1765" s="2"/>
      <c r="W1765" s="2"/>
      <c r="X1765" s="2"/>
      <c r="Y1765" s="2"/>
      <c r="Z1765" s="2"/>
    </row>
    <row r="1766" spans="1:26" ht="13" x14ac:dyDescent="0.15">
      <c r="A1766" s="11" t="s">
        <v>5475</v>
      </c>
      <c r="B1766" s="37">
        <v>0.15728165331010199</v>
      </c>
      <c r="C1766" s="41">
        <v>1.4457248468812099E-8</v>
      </c>
      <c r="D1766" s="41">
        <v>1.0639802860465E-7</v>
      </c>
      <c r="E1766" s="17" t="s">
        <v>53942</v>
      </c>
      <c r="F1766" s="2"/>
      <c r="G1766" s="2"/>
      <c r="H1766" s="2"/>
      <c r="I1766" s="2"/>
      <c r="J1766" s="2"/>
      <c r="K1766" s="2"/>
      <c r="L1766" s="2"/>
      <c r="M1766" s="2"/>
      <c r="N1766" s="2"/>
      <c r="O1766" s="2"/>
      <c r="P1766" s="2"/>
      <c r="Q1766" s="2"/>
      <c r="R1766" s="2"/>
      <c r="S1766" s="2"/>
      <c r="T1766" s="2"/>
      <c r="U1766" s="2"/>
      <c r="V1766" s="2"/>
      <c r="W1766" s="2"/>
      <c r="X1766" s="2"/>
      <c r="Y1766" s="2"/>
      <c r="Z1766" s="2"/>
    </row>
    <row r="1767" spans="1:26" ht="13" x14ac:dyDescent="0.15">
      <c r="A1767" s="11" t="s">
        <v>5478</v>
      </c>
      <c r="B1767" s="37">
        <v>6.7613165155732E-2</v>
      </c>
      <c r="C1767" s="41">
        <v>1.53447826773124E-2</v>
      </c>
      <c r="D1767" s="41">
        <v>3.5886792633103202E-2</v>
      </c>
      <c r="E1767" s="17" t="s">
        <v>53942</v>
      </c>
      <c r="F1767" s="2"/>
      <c r="G1767" s="2"/>
      <c r="H1767" s="2"/>
      <c r="I1767" s="2"/>
      <c r="J1767" s="2"/>
      <c r="K1767" s="2"/>
      <c r="L1767" s="2"/>
      <c r="M1767" s="2"/>
      <c r="N1767" s="2"/>
      <c r="O1767" s="2"/>
      <c r="P1767" s="2"/>
      <c r="Q1767" s="2"/>
      <c r="R1767" s="2"/>
      <c r="S1767" s="2"/>
      <c r="T1767" s="2"/>
      <c r="U1767" s="2"/>
      <c r="V1767" s="2"/>
      <c r="W1767" s="2"/>
      <c r="X1767" s="2"/>
      <c r="Y1767" s="2"/>
      <c r="Z1767" s="2"/>
    </row>
    <row r="1768" spans="1:26" ht="13" x14ac:dyDescent="0.15">
      <c r="A1768" s="11" t="s">
        <v>5481</v>
      </c>
      <c r="B1768" s="37">
        <v>2.9698574848502E-2</v>
      </c>
      <c r="C1768" s="41">
        <v>0.28741916638874798</v>
      </c>
      <c r="D1768" s="41">
        <v>0.40997424764086898</v>
      </c>
      <c r="E1768" s="17" t="s">
        <v>53941</v>
      </c>
      <c r="F1768" s="2"/>
      <c r="G1768" s="2"/>
      <c r="H1768" s="2"/>
      <c r="I1768" s="2"/>
      <c r="J1768" s="2"/>
      <c r="K1768" s="2"/>
      <c r="L1768" s="2"/>
      <c r="M1768" s="2"/>
      <c r="N1768" s="2"/>
      <c r="O1768" s="2"/>
      <c r="P1768" s="2"/>
      <c r="Q1768" s="2"/>
      <c r="R1768" s="2"/>
      <c r="S1768" s="2"/>
      <c r="T1768" s="2"/>
      <c r="U1768" s="2"/>
      <c r="V1768" s="2"/>
      <c r="W1768" s="2"/>
      <c r="X1768" s="2"/>
      <c r="Y1768" s="2"/>
      <c r="Z1768" s="2"/>
    </row>
    <row r="1769" spans="1:26" ht="13" x14ac:dyDescent="0.15">
      <c r="A1769" s="11" t="s">
        <v>5484</v>
      </c>
      <c r="B1769" s="37">
        <v>1.9568301013102099E-2</v>
      </c>
      <c r="C1769" s="41">
        <v>0.48339831249951498</v>
      </c>
      <c r="D1769" s="41">
        <v>0.60675254509330301</v>
      </c>
      <c r="E1769" s="17" t="s">
        <v>53941</v>
      </c>
      <c r="F1769" s="2"/>
      <c r="G1769" s="2"/>
      <c r="H1769" s="2"/>
      <c r="I1769" s="2"/>
      <c r="J1769" s="2"/>
      <c r="K1769" s="2"/>
      <c r="L1769" s="2"/>
      <c r="M1769" s="2"/>
      <c r="N1769" s="2"/>
      <c r="O1769" s="2"/>
      <c r="P1769" s="2"/>
      <c r="Q1769" s="2"/>
      <c r="R1769" s="2"/>
      <c r="S1769" s="2"/>
      <c r="T1769" s="2"/>
      <c r="U1769" s="2"/>
      <c r="V1769" s="2"/>
      <c r="W1769" s="2"/>
      <c r="X1769" s="2"/>
      <c r="Y1769" s="2"/>
      <c r="Z1769" s="2"/>
    </row>
    <row r="1770" spans="1:26" ht="13" x14ac:dyDescent="0.15">
      <c r="A1770" s="11" t="s">
        <v>5487</v>
      </c>
      <c r="B1770" s="37">
        <v>-4.2793853276998899E-3</v>
      </c>
      <c r="C1770" s="41">
        <v>0.87819790056772595</v>
      </c>
      <c r="D1770" s="41">
        <v>0.916010512002289</v>
      </c>
      <c r="E1770" s="17" t="s">
        <v>53941</v>
      </c>
      <c r="F1770" s="2"/>
      <c r="G1770" s="2"/>
      <c r="H1770" s="2"/>
      <c r="I1770" s="2"/>
      <c r="J1770" s="2"/>
      <c r="K1770" s="2"/>
      <c r="L1770" s="2"/>
      <c r="M1770" s="2"/>
      <c r="N1770" s="2"/>
      <c r="O1770" s="2"/>
      <c r="P1770" s="2"/>
      <c r="Q1770" s="2"/>
      <c r="R1770" s="2"/>
      <c r="S1770" s="2"/>
      <c r="T1770" s="2"/>
      <c r="U1770" s="2"/>
      <c r="V1770" s="2"/>
      <c r="W1770" s="2"/>
      <c r="X1770" s="2"/>
      <c r="Y1770" s="2"/>
      <c r="Z1770" s="2"/>
    </row>
    <row r="1771" spans="1:26" ht="13" x14ac:dyDescent="0.15">
      <c r="A1771" s="11" t="s">
        <v>5490</v>
      </c>
      <c r="B1771" s="37">
        <v>7.8754151835824598E-2</v>
      </c>
      <c r="C1771" s="41">
        <v>4.7320081246826603E-3</v>
      </c>
      <c r="D1771" s="41">
        <v>1.27200413590693E-2</v>
      </c>
      <c r="E1771" s="17" t="s">
        <v>53942</v>
      </c>
      <c r="F1771" s="2"/>
      <c r="G1771" s="2"/>
      <c r="H1771" s="2"/>
      <c r="I1771" s="2"/>
      <c r="J1771" s="2"/>
      <c r="K1771" s="2"/>
      <c r="L1771" s="2"/>
      <c r="M1771" s="2"/>
      <c r="N1771" s="2"/>
      <c r="O1771" s="2"/>
      <c r="P1771" s="2"/>
      <c r="Q1771" s="2"/>
      <c r="R1771" s="2"/>
      <c r="S1771" s="2"/>
      <c r="T1771" s="2"/>
      <c r="U1771" s="2"/>
      <c r="V1771" s="2"/>
      <c r="W1771" s="2"/>
      <c r="X1771" s="2"/>
      <c r="Y1771" s="2"/>
      <c r="Z1771" s="2"/>
    </row>
    <row r="1772" spans="1:26" ht="13" x14ac:dyDescent="0.15">
      <c r="A1772" s="11" t="s">
        <v>5493</v>
      </c>
      <c r="B1772" s="37">
        <v>2.1639215759621501E-2</v>
      </c>
      <c r="C1772" s="41">
        <v>0.43831923277035201</v>
      </c>
      <c r="D1772" s="41">
        <v>0.56457567759364602</v>
      </c>
      <c r="E1772" s="17" t="s">
        <v>53941</v>
      </c>
      <c r="F1772" s="2"/>
      <c r="G1772" s="2"/>
      <c r="H1772" s="2"/>
      <c r="I1772" s="2"/>
      <c r="J1772" s="2"/>
      <c r="K1772" s="2"/>
      <c r="L1772" s="2"/>
      <c r="M1772" s="2"/>
      <c r="N1772" s="2"/>
      <c r="O1772" s="2"/>
      <c r="P1772" s="2"/>
      <c r="Q1772" s="2"/>
      <c r="R1772" s="2"/>
      <c r="S1772" s="2"/>
      <c r="T1772" s="2"/>
      <c r="U1772" s="2"/>
      <c r="V1772" s="2"/>
      <c r="W1772" s="2"/>
      <c r="X1772" s="2"/>
      <c r="Y1772" s="2"/>
      <c r="Z1772" s="2"/>
    </row>
    <row r="1773" spans="1:26" ht="13" x14ac:dyDescent="0.15">
      <c r="A1773" s="11" t="s">
        <v>5496</v>
      </c>
      <c r="B1773" s="37">
        <v>5.24486940260325E-2</v>
      </c>
      <c r="C1773" s="41">
        <v>6.0164396236439599E-2</v>
      </c>
      <c r="D1773" s="41">
        <v>0.11644334211673101</v>
      </c>
      <c r="E1773" s="17" t="s">
        <v>53941</v>
      </c>
      <c r="F1773" s="2"/>
      <c r="G1773" s="2"/>
      <c r="H1773" s="2"/>
      <c r="I1773" s="2"/>
      <c r="J1773" s="2"/>
      <c r="K1773" s="2"/>
      <c r="L1773" s="2"/>
      <c r="M1773" s="2"/>
      <c r="N1773" s="2"/>
      <c r="O1773" s="2"/>
      <c r="P1773" s="2"/>
      <c r="Q1773" s="2"/>
      <c r="R1773" s="2"/>
      <c r="S1773" s="2"/>
      <c r="T1773" s="2"/>
      <c r="U1773" s="2"/>
      <c r="V1773" s="2"/>
      <c r="W1773" s="2"/>
      <c r="X1773" s="2"/>
      <c r="Y1773" s="2"/>
      <c r="Z1773" s="2"/>
    </row>
    <row r="1774" spans="1:26" ht="13" x14ac:dyDescent="0.15">
      <c r="A1774" s="11" t="s">
        <v>5499</v>
      </c>
      <c r="B1774" s="37">
        <v>9.1329170782486799E-2</v>
      </c>
      <c r="C1774" s="41">
        <v>1.0471854057180199E-3</v>
      </c>
      <c r="D1774" s="41">
        <v>3.2662746506676799E-3</v>
      </c>
      <c r="E1774" s="17" t="s">
        <v>53942</v>
      </c>
      <c r="F1774" s="2"/>
      <c r="G1774" s="2"/>
      <c r="H1774" s="2"/>
      <c r="I1774" s="2"/>
      <c r="J1774" s="2"/>
      <c r="K1774" s="2"/>
      <c r="L1774" s="2"/>
      <c r="M1774" s="2"/>
      <c r="N1774" s="2"/>
      <c r="O1774" s="2"/>
      <c r="P1774" s="2"/>
      <c r="Q1774" s="2"/>
      <c r="R1774" s="2"/>
      <c r="S1774" s="2"/>
      <c r="T1774" s="2"/>
      <c r="U1774" s="2"/>
      <c r="V1774" s="2"/>
      <c r="W1774" s="2"/>
      <c r="X1774" s="2"/>
      <c r="Y1774" s="2"/>
      <c r="Z1774" s="2"/>
    </row>
    <row r="1775" spans="1:26" ht="13" x14ac:dyDescent="0.15">
      <c r="A1775" s="11" t="s">
        <v>5502</v>
      </c>
      <c r="B1775" s="37">
        <v>8.1079109668116794E-2</v>
      </c>
      <c r="C1775" s="41">
        <v>3.6328885431134599E-3</v>
      </c>
      <c r="D1775" s="41">
        <v>1.0072880935810401E-2</v>
      </c>
      <c r="E1775" s="17" t="s">
        <v>53942</v>
      </c>
      <c r="F1775" s="2"/>
      <c r="G1775" s="2"/>
      <c r="H1775" s="2"/>
      <c r="I1775" s="2"/>
      <c r="J1775" s="2"/>
      <c r="K1775" s="2"/>
      <c r="L1775" s="2"/>
      <c r="M1775" s="2"/>
      <c r="N1775" s="2"/>
      <c r="O1775" s="2"/>
      <c r="P1775" s="2"/>
      <c r="Q1775" s="2"/>
      <c r="R1775" s="2"/>
      <c r="S1775" s="2"/>
      <c r="T1775" s="2"/>
      <c r="U1775" s="2"/>
      <c r="V1775" s="2"/>
      <c r="W1775" s="2"/>
      <c r="X1775" s="2"/>
      <c r="Y1775" s="2"/>
      <c r="Z1775" s="2"/>
    </row>
    <row r="1776" spans="1:26" ht="13" x14ac:dyDescent="0.15">
      <c r="A1776" s="11" t="s">
        <v>5505</v>
      </c>
      <c r="B1776" s="37">
        <v>1.54702220893093E-2</v>
      </c>
      <c r="C1776" s="41">
        <v>0.57954263548381402</v>
      </c>
      <c r="D1776" s="41">
        <v>0.68961540783931596</v>
      </c>
      <c r="E1776" s="17" t="s">
        <v>53941</v>
      </c>
      <c r="F1776" s="2"/>
      <c r="G1776" s="2"/>
      <c r="H1776" s="2"/>
      <c r="I1776" s="2"/>
      <c r="J1776" s="2"/>
      <c r="K1776" s="2"/>
      <c r="L1776" s="2"/>
      <c r="M1776" s="2"/>
      <c r="N1776" s="2"/>
      <c r="O1776" s="2"/>
      <c r="P1776" s="2"/>
      <c r="Q1776" s="2"/>
      <c r="R1776" s="2"/>
      <c r="S1776" s="2"/>
      <c r="T1776" s="2"/>
      <c r="U1776" s="2"/>
      <c r="V1776" s="2"/>
      <c r="W1776" s="2"/>
      <c r="X1776" s="2"/>
      <c r="Y1776" s="2"/>
      <c r="Z1776" s="2"/>
    </row>
    <row r="1777" spans="1:26" ht="13" x14ac:dyDescent="0.15">
      <c r="A1777" s="11" t="s">
        <v>5508</v>
      </c>
      <c r="B1777" s="37">
        <v>3.7290904178091597E-2</v>
      </c>
      <c r="C1777" s="41">
        <v>0.18157316419998901</v>
      </c>
      <c r="D1777" s="41">
        <v>0.28347647063875803</v>
      </c>
      <c r="E1777" s="17" t="s">
        <v>53941</v>
      </c>
      <c r="F1777" s="2"/>
      <c r="G1777" s="2"/>
      <c r="H1777" s="2"/>
      <c r="I1777" s="2"/>
      <c r="J1777" s="2"/>
      <c r="K1777" s="2"/>
      <c r="L1777" s="2"/>
      <c r="M1777" s="2"/>
      <c r="N1777" s="2"/>
      <c r="O1777" s="2"/>
      <c r="P1777" s="2"/>
      <c r="Q1777" s="2"/>
      <c r="R1777" s="2"/>
      <c r="S1777" s="2"/>
      <c r="T1777" s="2"/>
      <c r="U1777" s="2"/>
      <c r="V1777" s="2"/>
      <c r="W1777" s="2"/>
      <c r="X1777" s="2"/>
      <c r="Y1777" s="2"/>
      <c r="Z1777" s="2"/>
    </row>
    <row r="1778" spans="1:26" ht="13" x14ac:dyDescent="0.15">
      <c r="A1778" s="11" t="s">
        <v>5511</v>
      </c>
      <c r="B1778" s="37">
        <v>-8.2917564585689892E-3</v>
      </c>
      <c r="C1778" s="41">
        <v>0.76650500759614904</v>
      </c>
      <c r="D1778" s="41">
        <v>0.83642269409985104</v>
      </c>
      <c r="E1778" s="17" t="s">
        <v>53941</v>
      </c>
      <c r="F1778" s="2"/>
      <c r="G1778" s="2"/>
      <c r="H1778" s="2"/>
      <c r="I1778" s="2"/>
      <c r="J1778" s="2"/>
      <c r="K1778" s="2"/>
      <c r="L1778" s="2"/>
      <c r="M1778" s="2"/>
      <c r="N1778" s="2"/>
      <c r="O1778" s="2"/>
      <c r="P1778" s="2"/>
      <c r="Q1778" s="2"/>
      <c r="R1778" s="2"/>
      <c r="S1778" s="2"/>
      <c r="T1778" s="2"/>
      <c r="U1778" s="2"/>
      <c r="V1778" s="2"/>
      <c r="W1778" s="2"/>
      <c r="X1778" s="2"/>
      <c r="Y1778" s="2"/>
      <c r="Z1778" s="2"/>
    </row>
    <row r="1779" spans="1:26" ht="13" x14ac:dyDescent="0.15">
      <c r="A1779" s="11" t="s">
        <v>5514</v>
      </c>
      <c r="B1779" s="37">
        <v>8.3027465352845699E-3</v>
      </c>
      <c r="C1779" s="41">
        <v>0.76620452543989104</v>
      </c>
      <c r="D1779" s="41">
        <v>0.83642269409985104</v>
      </c>
      <c r="E1779" s="17" t="s">
        <v>53941</v>
      </c>
      <c r="F1779" s="2"/>
      <c r="G1779" s="2"/>
      <c r="H1779" s="2"/>
      <c r="I1779" s="2"/>
      <c r="J1779" s="2"/>
      <c r="K1779" s="2"/>
      <c r="L1779" s="2"/>
      <c r="M1779" s="2"/>
      <c r="N1779" s="2"/>
      <c r="O1779" s="2"/>
      <c r="P1779" s="2"/>
      <c r="Q1779" s="2"/>
      <c r="R1779" s="2"/>
      <c r="S1779" s="2"/>
      <c r="T1779" s="2"/>
      <c r="U1779" s="2"/>
      <c r="V1779" s="2"/>
      <c r="W1779" s="2"/>
      <c r="X1779" s="2"/>
      <c r="Y1779" s="2"/>
      <c r="Z1779" s="2"/>
    </row>
    <row r="1780" spans="1:26" ht="13" x14ac:dyDescent="0.15">
      <c r="A1780" s="11" t="s">
        <v>5516</v>
      </c>
      <c r="B1780" s="37">
        <v>0.17316808817506699</v>
      </c>
      <c r="C1780" s="41">
        <v>4.1371717110454001E-10</v>
      </c>
      <c r="D1780" s="41">
        <v>3.6383429367695801E-9</v>
      </c>
      <c r="E1780" s="17" t="s">
        <v>53942</v>
      </c>
      <c r="F1780" s="2"/>
      <c r="G1780" s="2"/>
      <c r="H1780" s="2"/>
      <c r="I1780" s="2"/>
      <c r="J1780" s="2"/>
      <c r="K1780" s="2"/>
      <c r="L1780" s="2"/>
      <c r="M1780" s="2"/>
      <c r="N1780" s="2"/>
      <c r="O1780" s="2"/>
      <c r="P1780" s="2"/>
      <c r="Q1780" s="2"/>
      <c r="R1780" s="2"/>
      <c r="S1780" s="2"/>
      <c r="T1780" s="2"/>
      <c r="U1780" s="2"/>
      <c r="V1780" s="2"/>
      <c r="W1780" s="2"/>
      <c r="X1780" s="2"/>
      <c r="Y1780" s="2"/>
      <c r="Z1780" s="2"/>
    </row>
    <row r="1781" spans="1:26" ht="13" x14ac:dyDescent="0.15">
      <c r="A1781" s="11" t="s">
        <v>5519</v>
      </c>
      <c r="B1781" s="37">
        <v>6.8801614645757504E-3</v>
      </c>
      <c r="C1781" s="41">
        <v>0.80537622028536504</v>
      </c>
      <c r="D1781" s="41">
        <v>0.86169623568993603</v>
      </c>
      <c r="E1781" s="17" t="s">
        <v>53941</v>
      </c>
      <c r="F1781" s="2"/>
      <c r="G1781" s="2"/>
      <c r="H1781" s="2"/>
      <c r="I1781" s="2"/>
      <c r="J1781" s="2"/>
      <c r="K1781" s="2"/>
      <c r="L1781" s="2"/>
      <c r="M1781" s="2"/>
      <c r="N1781" s="2"/>
      <c r="O1781" s="2"/>
      <c r="P1781" s="2"/>
      <c r="Q1781" s="2"/>
      <c r="R1781" s="2"/>
      <c r="S1781" s="2"/>
      <c r="T1781" s="2"/>
      <c r="U1781" s="2"/>
      <c r="V1781" s="2"/>
      <c r="W1781" s="2"/>
      <c r="X1781" s="2"/>
      <c r="Y1781" s="2"/>
      <c r="Z1781" s="2"/>
    </row>
    <row r="1782" spans="1:26" ht="13" x14ac:dyDescent="0.15">
      <c r="A1782" s="11" t="s">
        <v>5522</v>
      </c>
      <c r="B1782" s="37">
        <v>6.08264242153592E-2</v>
      </c>
      <c r="C1782" s="41">
        <v>2.9232595029278201E-2</v>
      </c>
      <c r="D1782" s="41">
        <v>6.2392917584516802E-2</v>
      </c>
      <c r="E1782" s="17" t="s">
        <v>53943</v>
      </c>
      <c r="F1782" s="2"/>
      <c r="G1782" s="2"/>
      <c r="H1782" s="2"/>
      <c r="I1782" s="2"/>
      <c r="J1782" s="2"/>
      <c r="K1782" s="2"/>
      <c r="L1782" s="2"/>
      <c r="M1782" s="2"/>
      <c r="N1782" s="2"/>
      <c r="O1782" s="2"/>
      <c r="P1782" s="2"/>
      <c r="Q1782" s="2"/>
      <c r="R1782" s="2"/>
      <c r="S1782" s="2"/>
      <c r="T1782" s="2"/>
      <c r="U1782" s="2"/>
      <c r="V1782" s="2"/>
      <c r="W1782" s="2"/>
      <c r="X1782" s="2"/>
      <c r="Y1782" s="2"/>
      <c r="Z1782" s="2"/>
    </row>
    <row r="1783" spans="1:26" ht="13" x14ac:dyDescent="0.15">
      <c r="A1783" s="11" t="s">
        <v>5525</v>
      </c>
      <c r="B1783" s="37">
        <v>0.17138307501793301</v>
      </c>
      <c r="C1783" s="41">
        <v>6.2745243596060901E-10</v>
      </c>
      <c r="D1783" s="41">
        <v>5.4447887502611597E-9</v>
      </c>
      <c r="E1783" s="17" t="s">
        <v>53942</v>
      </c>
      <c r="F1783" s="2"/>
      <c r="G1783" s="2"/>
      <c r="H1783" s="2"/>
      <c r="I1783" s="2"/>
      <c r="J1783" s="2"/>
      <c r="K1783" s="2"/>
      <c r="L1783" s="2"/>
      <c r="M1783" s="2"/>
      <c r="N1783" s="2"/>
      <c r="O1783" s="2"/>
      <c r="P1783" s="2"/>
      <c r="Q1783" s="2"/>
      <c r="R1783" s="2"/>
      <c r="S1783" s="2"/>
      <c r="T1783" s="2"/>
      <c r="U1783" s="2"/>
      <c r="V1783" s="2"/>
      <c r="W1783" s="2"/>
      <c r="X1783" s="2"/>
      <c r="Y1783" s="2"/>
      <c r="Z1783" s="2"/>
    </row>
    <row r="1784" spans="1:26" ht="13" x14ac:dyDescent="0.15">
      <c r="A1784" s="11" t="s">
        <v>5528</v>
      </c>
      <c r="B1784" s="37">
        <v>6.2774858858969496E-2</v>
      </c>
      <c r="C1784" s="41">
        <v>2.4429048614329801E-2</v>
      </c>
      <c r="D1784" s="41">
        <v>5.3475334579711403E-2</v>
      </c>
      <c r="E1784" s="17" t="s">
        <v>53943</v>
      </c>
      <c r="F1784" s="2"/>
      <c r="G1784" s="2"/>
      <c r="H1784" s="2"/>
      <c r="I1784" s="2"/>
      <c r="J1784" s="2"/>
      <c r="K1784" s="2"/>
      <c r="L1784" s="2"/>
      <c r="M1784" s="2"/>
      <c r="N1784" s="2"/>
      <c r="O1784" s="2"/>
      <c r="P1784" s="2"/>
      <c r="Q1784" s="2"/>
      <c r="R1784" s="2"/>
      <c r="S1784" s="2"/>
      <c r="T1784" s="2"/>
      <c r="U1784" s="2"/>
      <c r="V1784" s="2"/>
      <c r="W1784" s="2"/>
      <c r="X1784" s="2"/>
      <c r="Y1784" s="2"/>
      <c r="Z1784" s="2"/>
    </row>
    <row r="1785" spans="1:26" ht="13" x14ac:dyDescent="0.15">
      <c r="A1785" s="11" t="s">
        <v>5531</v>
      </c>
      <c r="B1785" s="37">
        <v>-0.100076794248968</v>
      </c>
      <c r="C1785" s="41">
        <v>3.2692465087996199E-4</v>
      </c>
      <c r="D1785" s="41">
        <v>1.16324352522405E-3</v>
      </c>
      <c r="E1785" s="17" t="s">
        <v>53942</v>
      </c>
      <c r="F1785" s="2"/>
      <c r="G1785" s="2"/>
      <c r="H1785" s="2"/>
      <c r="I1785" s="2"/>
      <c r="J1785" s="2"/>
      <c r="K1785" s="2"/>
      <c r="L1785" s="2"/>
      <c r="M1785" s="2"/>
      <c r="N1785" s="2"/>
      <c r="O1785" s="2"/>
      <c r="P1785" s="2"/>
      <c r="Q1785" s="2"/>
      <c r="R1785" s="2"/>
      <c r="S1785" s="2"/>
      <c r="T1785" s="2"/>
      <c r="U1785" s="2"/>
      <c r="V1785" s="2"/>
      <c r="W1785" s="2"/>
      <c r="X1785" s="2"/>
      <c r="Y1785" s="2"/>
      <c r="Z1785" s="2"/>
    </row>
    <row r="1786" spans="1:26" ht="13" x14ac:dyDescent="0.15">
      <c r="A1786" s="11" t="s">
        <v>5534</v>
      </c>
      <c r="B1786" s="37">
        <v>-0.15500092735121301</v>
      </c>
      <c r="C1786" s="41">
        <v>2.3413288499999798E-8</v>
      </c>
      <c r="D1786" s="41">
        <v>1.6888940364639999E-7</v>
      </c>
      <c r="E1786" s="17" t="s">
        <v>53942</v>
      </c>
      <c r="F1786" s="2"/>
      <c r="G1786" s="2"/>
      <c r="H1786" s="2"/>
      <c r="I1786" s="2"/>
      <c r="J1786" s="2"/>
      <c r="K1786" s="2"/>
      <c r="L1786" s="2"/>
      <c r="M1786" s="2"/>
      <c r="N1786" s="2"/>
      <c r="O1786" s="2"/>
      <c r="P1786" s="2"/>
      <c r="Q1786" s="2"/>
      <c r="R1786" s="2"/>
      <c r="S1786" s="2"/>
      <c r="T1786" s="2"/>
      <c r="U1786" s="2"/>
      <c r="V1786" s="2"/>
      <c r="W1786" s="2"/>
      <c r="X1786" s="2"/>
      <c r="Y1786" s="2"/>
      <c r="Z1786" s="2"/>
    </row>
    <row r="1787" spans="1:26" ht="13" x14ac:dyDescent="0.15">
      <c r="A1787" s="11" t="s">
        <v>5537</v>
      </c>
      <c r="B1787" s="37">
        <v>0.170914967986914</v>
      </c>
      <c r="C1787" s="41">
        <v>6.99358936739135E-10</v>
      </c>
      <c r="D1787" s="41">
        <v>5.9971576079665604E-9</v>
      </c>
      <c r="E1787" s="17" t="s">
        <v>53942</v>
      </c>
      <c r="F1787" s="2"/>
      <c r="G1787" s="2"/>
      <c r="H1787" s="2"/>
      <c r="I1787" s="2"/>
      <c r="J1787" s="2"/>
      <c r="K1787" s="2"/>
      <c r="L1787" s="2"/>
      <c r="M1787" s="2"/>
      <c r="N1787" s="2"/>
      <c r="O1787" s="2"/>
      <c r="P1787" s="2"/>
      <c r="Q1787" s="2"/>
      <c r="R1787" s="2"/>
      <c r="S1787" s="2"/>
      <c r="T1787" s="2"/>
      <c r="U1787" s="2"/>
      <c r="V1787" s="2"/>
      <c r="W1787" s="2"/>
      <c r="X1787" s="2"/>
      <c r="Y1787" s="2"/>
      <c r="Z1787" s="2"/>
    </row>
    <row r="1788" spans="1:26" ht="13" x14ac:dyDescent="0.15">
      <c r="A1788" s="11" t="s">
        <v>5540</v>
      </c>
      <c r="B1788" s="37">
        <v>0.113386535903508</v>
      </c>
      <c r="C1788" s="41">
        <v>4.6263405636497299E-5</v>
      </c>
      <c r="D1788" s="41">
        <v>1.9748563903861601E-4</v>
      </c>
      <c r="E1788" s="17" t="s">
        <v>53942</v>
      </c>
      <c r="F1788" s="2"/>
      <c r="G1788" s="2"/>
      <c r="H1788" s="2"/>
      <c r="I1788" s="2"/>
      <c r="J1788" s="2"/>
      <c r="K1788" s="2"/>
      <c r="L1788" s="2"/>
      <c r="M1788" s="2"/>
      <c r="N1788" s="2"/>
      <c r="O1788" s="2"/>
      <c r="P1788" s="2"/>
      <c r="Q1788" s="2"/>
      <c r="R1788" s="2"/>
      <c r="S1788" s="2"/>
      <c r="T1788" s="2"/>
      <c r="U1788" s="2"/>
      <c r="V1788" s="2"/>
      <c r="W1788" s="2"/>
      <c r="X1788" s="2"/>
      <c r="Y1788" s="2"/>
      <c r="Z1788" s="2"/>
    </row>
    <row r="1789" spans="1:26" ht="13" x14ac:dyDescent="0.15">
      <c r="A1789" s="11" t="s">
        <v>5543</v>
      </c>
      <c r="B1789" s="37">
        <v>2.5466838452141E-2</v>
      </c>
      <c r="C1789" s="41">
        <v>0.361681011295023</v>
      </c>
      <c r="D1789" s="41">
        <v>0.48970968785963298</v>
      </c>
      <c r="E1789" s="17" t="s">
        <v>53941</v>
      </c>
      <c r="F1789" s="2"/>
      <c r="G1789" s="2"/>
      <c r="H1789" s="2"/>
      <c r="I1789" s="2"/>
      <c r="J1789" s="2"/>
      <c r="K1789" s="2"/>
      <c r="L1789" s="2"/>
      <c r="M1789" s="2"/>
      <c r="N1789" s="2"/>
      <c r="O1789" s="2"/>
      <c r="P1789" s="2"/>
      <c r="Q1789" s="2"/>
      <c r="R1789" s="2"/>
      <c r="S1789" s="2"/>
      <c r="T1789" s="2"/>
      <c r="U1789" s="2"/>
      <c r="V1789" s="2"/>
      <c r="W1789" s="2"/>
      <c r="X1789" s="2"/>
      <c r="Y1789" s="2"/>
      <c r="Z1789" s="2"/>
    </row>
    <row r="1790" spans="1:26" ht="13" x14ac:dyDescent="0.15">
      <c r="A1790" s="11" t="s">
        <v>5546</v>
      </c>
      <c r="B1790" s="37">
        <v>-1.6147708281711599E-2</v>
      </c>
      <c r="C1790" s="41">
        <v>0.56304836188788798</v>
      </c>
      <c r="D1790" s="41">
        <v>0.67691546236893696</v>
      </c>
      <c r="E1790" s="17" t="s">
        <v>53941</v>
      </c>
      <c r="F1790" s="2"/>
      <c r="G1790" s="2"/>
      <c r="H1790" s="2"/>
      <c r="I1790" s="2"/>
      <c r="J1790" s="2"/>
      <c r="K1790" s="2"/>
      <c r="L1790" s="2"/>
      <c r="M1790" s="2"/>
      <c r="N1790" s="2"/>
      <c r="O1790" s="2"/>
      <c r="P1790" s="2"/>
      <c r="Q1790" s="2"/>
      <c r="R1790" s="2"/>
      <c r="S1790" s="2"/>
      <c r="T1790" s="2"/>
      <c r="U1790" s="2"/>
      <c r="V1790" s="2"/>
      <c r="W1790" s="2"/>
      <c r="X1790" s="2"/>
      <c r="Y1790" s="2"/>
      <c r="Z1790" s="2"/>
    </row>
    <row r="1791" spans="1:26" ht="13" x14ac:dyDescent="0.15">
      <c r="A1791" s="11" t="s">
        <v>5549</v>
      </c>
      <c r="B1791" s="37">
        <v>2.9808751563434499E-3</v>
      </c>
      <c r="C1791" s="41">
        <v>0.91498622835356302</v>
      </c>
      <c r="D1791" s="41">
        <v>0.94522564528209296</v>
      </c>
      <c r="E1791" s="17" t="s">
        <v>53941</v>
      </c>
      <c r="F1791" s="2"/>
      <c r="G1791" s="2"/>
      <c r="H1791" s="2"/>
      <c r="I1791" s="2"/>
      <c r="J1791" s="2"/>
      <c r="K1791" s="2"/>
      <c r="L1791" s="2"/>
      <c r="M1791" s="2"/>
      <c r="N1791" s="2"/>
      <c r="O1791" s="2"/>
      <c r="P1791" s="2"/>
      <c r="Q1791" s="2"/>
      <c r="R1791" s="2"/>
      <c r="S1791" s="2"/>
      <c r="T1791" s="2"/>
      <c r="U1791" s="2"/>
      <c r="V1791" s="2"/>
      <c r="W1791" s="2"/>
      <c r="X1791" s="2"/>
      <c r="Y1791" s="2"/>
      <c r="Z1791" s="2"/>
    </row>
    <row r="1792" spans="1:26" ht="13" x14ac:dyDescent="0.15">
      <c r="A1792" s="11" t="s">
        <v>5552</v>
      </c>
      <c r="B1792" s="37">
        <v>5.9649085518005497E-2</v>
      </c>
      <c r="C1792" s="41">
        <v>3.2512069547468998E-2</v>
      </c>
      <c r="D1792" s="41">
        <v>6.8537045811814704E-2</v>
      </c>
      <c r="E1792" s="17" t="s">
        <v>53943</v>
      </c>
      <c r="F1792" s="2"/>
      <c r="G1792" s="2"/>
      <c r="H1792" s="2"/>
      <c r="I1792" s="2"/>
      <c r="J1792" s="2"/>
      <c r="K1792" s="2"/>
      <c r="L1792" s="2"/>
      <c r="M1792" s="2"/>
      <c r="N1792" s="2"/>
      <c r="O1792" s="2"/>
      <c r="P1792" s="2"/>
      <c r="Q1792" s="2"/>
      <c r="R1792" s="2"/>
      <c r="S1792" s="2"/>
      <c r="T1792" s="2"/>
      <c r="U1792" s="2"/>
      <c r="V1792" s="2"/>
      <c r="W1792" s="2"/>
      <c r="X1792" s="2"/>
      <c r="Y1792" s="2"/>
      <c r="Z1792" s="2"/>
    </row>
    <row r="1793" spans="1:26" ht="13" x14ac:dyDescent="0.15">
      <c r="A1793" s="11" t="s">
        <v>5555</v>
      </c>
      <c r="B1793" s="37">
        <v>-3.1034872456478399E-4</v>
      </c>
      <c r="C1793" s="41">
        <v>0.99113232435929499</v>
      </c>
      <c r="D1793" s="41">
        <v>0.99318223609530198</v>
      </c>
      <c r="E1793" s="17" t="s">
        <v>53941</v>
      </c>
      <c r="F1793" s="2"/>
      <c r="G1793" s="2"/>
      <c r="H1793" s="2"/>
      <c r="I1793" s="2"/>
      <c r="J1793" s="2"/>
      <c r="K1793" s="2"/>
      <c r="L1793" s="2"/>
      <c r="M1793" s="2"/>
      <c r="N1793" s="2"/>
      <c r="O1793" s="2"/>
      <c r="P1793" s="2"/>
      <c r="Q1793" s="2"/>
      <c r="R1793" s="2"/>
      <c r="S1793" s="2"/>
      <c r="T1793" s="2"/>
      <c r="U1793" s="2"/>
      <c r="V1793" s="2"/>
      <c r="W1793" s="2"/>
      <c r="X1793" s="2"/>
      <c r="Y1793" s="2"/>
      <c r="Z1793" s="2"/>
    </row>
    <row r="1794" spans="1:26" ht="13" x14ac:dyDescent="0.15">
      <c r="A1794" s="11" t="s">
        <v>5558</v>
      </c>
      <c r="B1794" s="37">
        <v>-9.9321304324843894E-3</v>
      </c>
      <c r="C1794" s="41">
        <v>0.72206649393279299</v>
      </c>
      <c r="D1794" s="41">
        <v>0.80515815031171001</v>
      </c>
      <c r="E1794" s="17" t="s">
        <v>53941</v>
      </c>
      <c r="F1794" s="2"/>
      <c r="G1794" s="2"/>
      <c r="H1794" s="2"/>
      <c r="I1794" s="2"/>
      <c r="J1794" s="2"/>
      <c r="K1794" s="2"/>
      <c r="L1794" s="2"/>
      <c r="M1794" s="2"/>
      <c r="N1794" s="2"/>
      <c r="O1794" s="2"/>
      <c r="P1794" s="2"/>
      <c r="Q1794" s="2"/>
      <c r="R1794" s="2"/>
      <c r="S1794" s="2"/>
      <c r="T1794" s="2"/>
      <c r="U1794" s="2"/>
      <c r="V1794" s="2"/>
      <c r="W1794" s="2"/>
      <c r="X1794" s="2"/>
      <c r="Y1794" s="2"/>
      <c r="Z1794" s="2"/>
    </row>
    <row r="1795" spans="1:26" ht="13" x14ac:dyDescent="0.15">
      <c r="A1795" s="11" t="s">
        <v>5561</v>
      </c>
      <c r="B1795" s="37">
        <v>3.5906121406881999E-2</v>
      </c>
      <c r="C1795" s="41">
        <v>0.198343557539717</v>
      </c>
      <c r="D1795" s="41">
        <v>0.30604284594902198</v>
      </c>
      <c r="E1795" s="17" t="s">
        <v>53941</v>
      </c>
      <c r="F1795" s="2"/>
      <c r="G1795" s="2"/>
      <c r="H1795" s="2"/>
      <c r="I1795" s="2"/>
      <c r="J1795" s="2"/>
      <c r="K1795" s="2"/>
      <c r="L1795" s="2"/>
      <c r="M1795" s="2"/>
      <c r="N1795" s="2"/>
      <c r="O1795" s="2"/>
      <c r="P1795" s="2"/>
      <c r="Q1795" s="2"/>
      <c r="R1795" s="2"/>
      <c r="S1795" s="2"/>
      <c r="T1795" s="2"/>
      <c r="U1795" s="2"/>
      <c r="V1795" s="2"/>
      <c r="W1795" s="2"/>
      <c r="X1795" s="2"/>
      <c r="Y1795" s="2"/>
      <c r="Z1795" s="2"/>
    </row>
    <row r="1796" spans="1:26" ht="13" x14ac:dyDescent="0.15">
      <c r="A1796" s="11" t="s">
        <v>5564</v>
      </c>
      <c r="B1796" s="37">
        <v>2.5768013179542099E-2</v>
      </c>
      <c r="C1796" s="41">
        <v>0.35602929767943498</v>
      </c>
      <c r="D1796" s="41">
        <v>0.485448953261782</v>
      </c>
      <c r="E1796" s="17" t="s">
        <v>53941</v>
      </c>
      <c r="F1796" s="2"/>
      <c r="G1796" s="2"/>
      <c r="H1796" s="2"/>
      <c r="I1796" s="2"/>
      <c r="J1796" s="2"/>
      <c r="K1796" s="2"/>
      <c r="L1796" s="2"/>
      <c r="M1796" s="2"/>
      <c r="N1796" s="2"/>
      <c r="O1796" s="2"/>
      <c r="P1796" s="2"/>
      <c r="Q1796" s="2"/>
      <c r="R1796" s="2"/>
      <c r="S1796" s="2"/>
      <c r="T1796" s="2"/>
      <c r="U1796" s="2"/>
      <c r="V1796" s="2"/>
      <c r="W1796" s="2"/>
      <c r="X1796" s="2"/>
      <c r="Y1796" s="2"/>
      <c r="Z1796" s="2"/>
    </row>
    <row r="1797" spans="1:26" ht="13" x14ac:dyDescent="0.15">
      <c r="A1797" s="11" t="s">
        <v>5567</v>
      </c>
      <c r="B1797" s="37">
        <v>-2.13046301621189E-2</v>
      </c>
      <c r="C1797" s="41">
        <v>0.44543462635460201</v>
      </c>
      <c r="D1797" s="41">
        <v>0.57035053336557495</v>
      </c>
      <c r="E1797" s="17" t="s">
        <v>53941</v>
      </c>
      <c r="F1797" s="2"/>
      <c r="G1797" s="2"/>
      <c r="H1797" s="2"/>
      <c r="I1797" s="2"/>
      <c r="J1797" s="2"/>
      <c r="K1797" s="2"/>
      <c r="L1797" s="2"/>
      <c r="M1797" s="2"/>
      <c r="N1797" s="2"/>
      <c r="O1797" s="2"/>
      <c r="P1797" s="2"/>
      <c r="Q1797" s="2"/>
      <c r="R1797" s="2"/>
      <c r="S1797" s="2"/>
      <c r="T1797" s="2"/>
      <c r="U1797" s="2"/>
      <c r="V1797" s="2"/>
      <c r="W1797" s="2"/>
      <c r="X1797" s="2"/>
      <c r="Y1797" s="2"/>
      <c r="Z1797" s="2"/>
    </row>
    <row r="1798" spans="1:26" ht="13" x14ac:dyDescent="0.15">
      <c r="A1798" s="11" t="s">
        <v>5570</v>
      </c>
      <c r="B1798" s="37">
        <v>-7.2043622327520998E-2</v>
      </c>
      <c r="C1798" s="41">
        <v>9.7836250220135097E-3</v>
      </c>
      <c r="D1798" s="41">
        <v>2.4292709387831998E-2</v>
      </c>
      <c r="E1798" s="17" t="s">
        <v>53942</v>
      </c>
      <c r="F1798" s="2"/>
      <c r="G1798" s="2"/>
      <c r="H1798" s="2"/>
      <c r="I1798" s="2"/>
      <c r="J1798" s="2"/>
      <c r="K1798" s="2"/>
      <c r="L1798" s="2"/>
      <c r="M1798" s="2"/>
      <c r="N1798" s="2"/>
      <c r="O1798" s="2"/>
      <c r="P1798" s="2"/>
      <c r="Q1798" s="2"/>
      <c r="R1798" s="2"/>
      <c r="S1798" s="2"/>
      <c r="T1798" s="2"/>
      <c r="U1798" s="2"/>
      <c r="V1798" s="2"/>
      <c r="W1798" s="2"/>
      <c r="X1798" s="2"/>
      <c r="Y1798" s="2"/>
      <c r="Z1798" s="2"/>
    </row>
    <row r="1799" spans="1:26" ht="13" x14ac:dyDescent="0.15">
      <c r="A1799" s="11" t="s">
        <v>5573</v>
      </c>
      <c r="B1799" s="37">
        <v>7.2085891963122206E-2</v>
      </c>
      <c r="C1799" s="41">
        <v>9.7406092531172293E-3</v>
      </c>
      <c r="D1799" s="41">
        <v>2.4243108817475802E-2</v>
      </c>
      <c r="E1799" s="17" t="s">
        <v>53942</v>
      </c>
      <c r="F1799" s="2"/>
      <c r="G1799" s="2"/>
      <c r="H1799" s="2"/>
      <c r="I1799" s="2"/>
      <c r="J1799" s="2"/>
      <c r="K1799" s="2"/>
      <c r="L1799" s="2"/>
      <c r="M1799" s="2"/>
      <c r="N1799" s="2"/>
      <c r="O1799" s="2"/>
      <c r="P1799" s="2"/>
      <c r="Q1799" s="2"/>
      <c r="R1799" s="2"/>
      <c r="S1799" s="2"/>
      <c r="T1799" s="2"/>
      <c r="U1799" s="2"/>
      <c r="V1799" s="2"/>
      <c r="W1799" s="2"/>
      <c r="X1799" s="2"/>
      <c r="Y1799" s="2"/>
      <c r="Z1799" s="2"/>
    </row>
    <row r="1800" spans="1:26" ht="13" x14ac:dyDescent="0.15">
      <c r="A1800" s="11" t="s">
        <v>5576</v>
      </c>
      <c r="B1800" s="37">
        <v>0.107069164568143</v>
      </c>
      <c r="C1800" s="41">
        <v>1.20345814282472E-4</v>
      </c>
      <c r="D1800" s="41">
        <v>4.7533326374884301E-4</v>
      </c>
      <c r="E1800" s="17" t="s">
        <v>53942</v>
      </c>
      <c r="F1800" s="2"/>
      <c r="G1800" s="2"/>
      <c r="H1800" s="2"/>
      <c r="I1800" s="2"/>
      <c r="J1800" s="2"/>
      <c r="K1800" s="2"/>
      <c r="L1800" s="2"/>
      <c r="M1800" s="2"/>
      <c r="N1800" s="2"/>
      <c r="O1800" s="2"/>
      <c r="P1800" s="2"/>
      <c r="Q1800" s="2"/>
      <c r="R1800" s="2"/>
      <c r="S1800" s="2"/>
      <c r="T1800" s="2"/>
      <c r="U1800" s="2"/>
      <c r="V1800" s="2"/>
      <c r="W1800" s="2"/>
      <c r="X1800" s="2"/>
      <c r="Y1800" s="2"/>
      <c r="Z1800" s="2"/>
    </row>
    <row r="1801" spans="1:26" ht="13" x14ac:dyDescent="0.15">
      <c r="A1801" s="11" t="s">
        <v>5579</v>
      </c>
      <c r="B1801" s="37">
        <v>3.5614466939066003E-2</v>
      </c>
      <c r="C1801" s="41">
        <v>0.20201547750801699</v>
      </c>
      <c r="D1801" s="41">
        <v>0.30940937466586199</v>
      </c>
      <c r="E1801" s="17" t="s">
        <v>53941</v>
      </c>
      <c r="F1801" s="2"/>
      <c r="G1801" s="2"/>
      <c r="H1801" s="2"/>
      <c r="I1801" s="2"/>
      <c r="J1801" s="2"/>
      <c r="K1801" s="2"/>
      <c r="L1801" s="2"/>
      <c r="M1801" s="2"/>
      <c r="N1801" s="2"/>
      <c r="O1801" s="2"/>
      <c r="P1801" s="2"/>
      <c r="Q1801" s="2"/>
      <c r="R1801" s="2"/>
      <c r="S1801" s="2"/>
      <c r="T1801" s="2"/>
      <c r="U1801" s="2"/>
      <c r="V1801" s="2"/>
      <c r="W1801" s="2"/>
      <c r="X1801" s="2"/>
      <c r="Y1801" s="2"/>
      <c r="Z1801" s="2"/>
    </row>
    <row r="1802" spans="1:26" ht="13" x14ac:dyDescent="0.15">
      <c r="A1802" s="11" t="s">
        <v>5582</v>
      </c>
      <c r="B1802" s="37">
        <v>2.55870071651523E-2</v>
      </c>
      <c r="C1802" s="41">
        <v>0.35941927636684301</v>
      </c>
      <c r="D1802" s="41">
        <v>0.48846743169631301</v>
      </c>
      <c r="E1802" s="17" t="s">
        <v>53941</v>
      </c>
      <c r="F1802" s="2"/>
      <c r="G1802" s="2"/>
      <c r="H1802" s="2"/>
      <c r="I1802" s="2"/>
      <c r="J1802" s="2"/>
      <c r="K1802" s="2"/>
      <c r="L1802" s="2"/>
      <c r="M1802" s="2"/>
      <c r="N1802" s="2"/>
      <c r="O1802" s="2"/>
      <c r="P1802" s="2"/>
      <c r="Q1802" s="2"/>
      <c r="R1802" s="2"/>
      <c r="S1802" s="2"/>
      <c r="T1802" s="2"/>
      <c r="U1802" s="2"/>
      <c r="V1802" s="2"/>
      <c r="W1802" s="2"/>
      <c r="X1802" s="2"/>
      <c r="Y1802" s="2"/>
      <c r="Z1802" s="2"/>
    </row>
    <row r="1803" spans="1:26" ht="13" x14ac:dyDescent="0.15">
      <c r="A1803" s="11" t="s">
        <v>5585</v>
      </c>
      <c r="B1803" s="37">
        <v>-0.11344095669078599</v>
      </c>
      <c r="C1803" s="41">
        <v>4.5873849826004502E-5</v>
      </c>
      <c r="D1803" s="41">
        <v>1.96399530845648E-4</v>
      </c>
      <c r="E1803" s="17" t="s">
        <v>53942</v>
      </c>
      <c r="F1803" s="2"/>
      <c r="G1803" s="2"/>
      <c r="H1803" s="2"/>
      <c r="I1803" s="2"/>
      <c r="J1803" s="2"/>
      <c r="K1803" s="2"/>
      <c r="L1803" s="2"/>
      <c r="M1803" s="2"/>
      <c r="N1803" s="2"/>
      <c r="O1803" s="2"/>
      <c r="P1803" s="2"/>
      <c r="Q1803" s="2"/>
      <c r="R1803" s="2"/>
      <c r="S1803" s="2"/>
      <c r="T1803" s="2"/>
      <c r="U1803" s="2"/>
      <c r="V1803" s="2"/>
      <c r="W1803" s="2"/>
      <c r="X1803" s="2"/>
      <c r="Y1803" s="2"/>
      <c r="Z1803" s="2"/>
    </row>
    <row r="1804" spans="1:26" ht="13" x14ac:dyDescent="0.15">
      <c r="A1804" s="11" t="s">
        <v>5588</v>
      </c>
      <c r="B1804" s="37">
        <v>6.6813089964359695E-2</v>
      </c>
      <c r="C1804" s="41">
        <v>1.66027861722133E-2</v>
      </c>
      <c r="D1804" s="41">
        <v>3.8549759906249398E-2</v>
      </c>
      <c r="E1804" s="17" t="s">
        <v>53942</v>
      </c>
      <c r="F1804" s="2"/>
      <c r="G1804" s="2"/>
      <c r="H1804" s="2"/>
      <c r="I1804" s="2"/>
      <c r="J1804" s="2"/>
      <c r="K1804" s="2"/>
      <c r="L1804" s="2"/>
      <c r="M1804" s="2"/>
      <c r="N1804" s="2"/>
      <c r="O1804" s="2"/>
      <c r="P1804" s="2"/>
      <c r="Q1804" s="2"/>
      <c r="R1804" s="2"/>
      <c r="S1804" s="2"/>
      <c r="T1804" s="2"/>
      <c r="U1804" s="2"/>
      <c r="V1804" s="2"/>
      <c r="W1804" s="2"/>
      <c r="X1804" s="2"/>
      <c r="Y1804" s="2"/>
      <c r="Z1804" s="2"/>
    </row>
    <row r="1805" spans="1:26" ht="13" x14ac:dyDescent="0.15">
      <c r="A1805" s="11" t="s">
        <v>5591</v>
      </c>
      <c r="B1805" s="37">
        <v>3.9901381378499197E-2</v>
      </c>
      <c r="C1805" s="41">
        <v>0.15285541024244201</v>
      </c>
      <c r="D1805" s="41">
        <v>0.24796354775378299</v>
      </c>
      <c r="E1805" s="17" t="s">
        <v>53941</v>
      </c>
      <c r="F1805" s="2"/>
      <c r="G1805" s="2"/>
      <c r="H1805" s="2"/>
      <c r="I1805" s="2"/>
      <c r="J1805" s="2"/>
      <c r="K1805" s="2"/>
      <c r="L1805" s="2"/>
      <c r="M1805" s="2"/>
      <c r="N1805" s="2"/>
      <c r="O1805" s="2"/>
      <c r="P1805" s="2"/>
      <c r="Q1805" s="2"/>
      <c r="R1805" s="2"/>
      <c r="S1805" s="2"/>
      <c r="T1805" s="2"/>
      <c r="U1805" s="2"/>
      <c r="V1805" s="2"/>
      <c r="W1805" s="2"/>
      <c r="X1805" s="2"/>
      <c r="Y1805" s="2"/>
      <c r="Z1805" s="2"/>
    </row>
    <row r="1806" spans="1:26" ht="13" x14ac:dyDescent="0.15">
      <c r="A1806" s="11" t="s">
        <v>5594</v>
      </c>
      <c r="B1806" s="37">
        <v>-3.09456710298729E-2</v>
      </c>
      <c r="C1806" s="41">
        <v>0.26764931863726199</v>
      </c>
      <c r="D1806" s="41">
        <v>0.38863964499426601</v>
      </c>
      <c r="E1806" s="17" t="s">
        <v>53941</v>
      </c>
      <c r="F1806" s="2"/>
      <c r="G1806" s="2"/>
      <c r="H1806" s="2"/>
      <c r="I1806" s="2"/>
      <c r="J1806" s="2"/>
      <c r="K1806" s="2"/>
      <c r="L1806" s="2"/>
      <c r="M1806" s="2"/>
      <c r="N1806" s="2"/>
      <c r="O1806" s="2"/>
      <c r="P1806" s="2"/>
      <c r="Q1806" s="2"/>
      <c r="R1806" s="2"/>
      <c r="S1806" s="2"/>
      <c r="T1806" s="2"/>
      <c r="U1806" s="2"/>
      <c r="V1806" s="2"/>
      <c r="W1806" s="2"/>
      <c r="X1806" s="2"/>
      <c r="Y1806" s="2"/>
      <c r="Z1806" s="2"/>
    </row>
    <row r="1807" spans="1:26" ht="13" x14ac:dyDescent="0.15">
      <c r="A1807" s="11" t="s">
        <v>5597</v>
      </c>
      <c r="B1807" s="37">
        <v>-3.9866863736916197E-2</v>
      </c>
      <c r="C1807" s="41">
        <v>0.153211178764985</v>
      </c>
      <c r="D1807" s="41">
        <v>0.24826359903556899</v>
      </c>
      <c r="E1807" s="17" t="s">
        <v>53941</v>
      </c>
      <c r="F1807" s="2"/>
      <c r="G1807" s="2"/>
      <c r="H1807" s="2"/>
      <c r="I1807" s="2"/>
      <c r="J1807" s="2"/>
      <c r="K1807" s="2"/>
      <c r="L1807" s="2"/>
      <c r="M1807" s="2"/>
      <c r="N1807" s="2"/>
      <c r="O1807" s="2"/>
      <c r="P1807" s="2"/>
      <c r="Q1807" s="2"/>
      <c r="R1807" s="2"/>
      <c r="S1807" s="2"/>
      <c r="T1807" s="2"/>
      <c r="U1807" s="2"/>
      <c r="V1807" s="2"/>
      <c r="W1807" s="2"/>
      <c r="X1807" s="2"/>
      <c r="Y1807" s="2"/>
      <c r="Z1807" s="2"/>
    </row>
    <row r="1808" spans="1:26" ht="13" x14ac:dyDescent="0.15">
      <c r="A1808" s="11" t="s">
        <v>5600</v>
      </c>
      <c r="B1808" s="37">
        <v>1.6959286296555898E-2</v>
      </c>
      <c r="C1808" s="41">
        <v>0.54359224289071595</v>
      </c>
      <c r="D1808" s="41">
        <v>0.66090449606161095</v>
      </c>
      <c r="E1808" s="17" t="s">
        <v>53941</v>
      </c>
      <c r="F1808" s="2"/>
      <c r="G1808" s="2"/>
      <c r="H1808" s="2"/>
      <c r="I1808" s="2"/>
      <c r="J1808" s="2"/>
      <c r="K1808" s="2"/>
      <c r="L1808" s="2"/>
      <c r="M1808" s="2"/>
      <c r="N1808" s="2"/>
      <c r="O1808" s="2"/>
      <c r="P1808" s="2"/>
      <c r="Q1808" s="2"/>
      <c r="R1808" s="2"/>
      <c r="S1808" s="2"/>
      <c r="T1808" s="2"/>
      <c r="U1808" s="2"/>
      <c r="V1808" s="2"/>
      <c r="W1808" s="2"/>
      <c r="X1808" s="2"/>
      <c r="Y1808" s="2"/>
      <c r="Z1808" s="2"/>
    </row>
    <row r="1809" spans="1:26" ht="13" x14ac:dyDescent="0.15">
      <c r="A1809" s="11" t="s">
        <v>5603</v>
      </c>
      <c r="B1809" s="37">
        <v>2.99152759043061E-2</v>
      </c>
      <c r="C1809" s="41">
        <v>0.28391501329639302</v>
      </c>
      <c r="D1809" s="41">
        <v>0.40597193490044903</v>
      </c>
      <c r="E1809" s="17" t="s">
        <v>53941</v>
      </c>
      <c r="F1809" s="2"/>
      <c r="G1809" s="2"/>
      <c r="H1809" s="2"/>
      <c r="I1809" s="2"/>
      <c r="J1809" s="2"/>
      <c r="K1809" s="2"/>
      <c r="L1809" s="2"/>
      <c r="M1809" s="2"/>
      <c r="N1809" s="2"/>
      <c r="O1809" s="2"/>
      <c r="P1809" s="2"/>
      <c r="Q1809" s="2"/>
      <c r="R1809" s="2"/>
      <c r="S1809" s="2"/>
      <c r="T1809" s="2"/>
      <c r="U1809" s="2"/>
      <c r="V1809" s="2"/>
      <c r="W1809" s="2"/>
      <c r="X1809" s="2"/>
      <c r="Y1809" s="2"/>
      <c r="Z1809" s="2"/>
    </row>
    <row r="1810" spans="1:26" ht="13" x14ac:dyDescent="0.15">
      <c r="A1810" s="11" t="s">
        <v>5606</v>
      </c>
      <c r="B1810" s="37">
        <v>0.14072958247007</v>
      </c>
      <c r="C1810" s="41">
        <v>4.0832453771350798E-7</v>
      </c>
      <c r="D1810" s="41">
        <v>2.4677742851001402E-6</v>
      </c>
      <c r="E1810" s="17" t="s">
        <v>53942</v>
      </c>
      <c r="F1810" s="2"/>
      <c r="G1810" s="2"/>
      <c r="H1810" s="2"/>
      <c r="I1810" s="2"/>
      <c r="J1810" s="2"/>
      <c r="K1810" s="2"/>
      <c r="L1810" s="2"/>
      <c r="M1810" s="2"/>
      <c r="N1810" s="2"/>
      <c r="O1810" s="2"/>
      <c r="P1810" s="2"/>
      <c r="Q1810" s="2"/>
      <c r="R1810" s="2"/>
      <c r="S1810" s="2"/>
      <c r="T1810" s="2"/>
      <c r="U1810" s="2"/>
      <c r="V1810" s="2"/>
      <c r="W1810" s="2"/>
      <c r="X1810" s="2"/>
      <c r="Y1810" s="2"/>
      <c r="Z1810" s="2"/>
    </row>
    <row r="1811" spans="1:26" ht="13" x14ac:dyDescent="0.15">
      <c r="A1811" s="11" t="s">
        <v>5609</v>
      </c>
      <c r="B1811" s="37">
        <v>8.5801034259655698E-2</v>
      </c>
      <c r="C1811" s="41">
        <v>2.0812531529994802E-3</v>
      </c>
      <c r="D1811" s="41">
        <v>6.1174953647820897E-3</v>
      </c>
      <c r="E1811" s="17" t="s">
        <v>53942</v>
      </c>
      <c r="F1811" s="2"/>
      <c r="G1811" s="2"/>
      <c r="H1811" s="2"/>
      <c r="I1811" s="2"/>
      <c r="J1811" s="2"/>
      <c r="K1811" s="2"/>
      <c r="L1811" s="2"/>
      <c r="M1811" s="2"/>
      <c r="N1811" s="2"/>
      <c r="O1811" s="2"/>
      <c r="P1811" s="2"/>
      <c r="Q1811" s="2"/>
      <c r="R1811" s="2"/>
      <c r="S1811" s="2"/>
      <c r="T1811" s="2"/>
      <c r="U1811" s="2"/>
      <c r="V1811" s="2"/>
      <c r="W1811" s="2"/>
      <c r="X1811" s="2"/>
      <c r="Y1811" s="2"/>
      <c r="Z1811" s="2"/>
    </row>
    <row r="1812" spans="1:26" ht="13" x14ac:dyDescent="0.15">
      <c r="A1812" s="11" t="s">
        <v>5612</v>
      </c>
      <c r="B1812" s="37">
        <v>5.57235992110236E-2</v>
      </c>
      <c r="C1812" s="41">
        <v>4.5811501834908397E-2</v>
      </c>
      <c r="D1812" s="41">
        <v>9.2289699122715702E-2</v>
      </c>
      <c r="E1812" s="17" t="s">
        <v>53943</v>
      </c>
      <c r="F1812" s="2"/>
      <c r="G1812" s="2"/>
      <c r="H1812" s="2"/>
      <c r="I1812" s="2"/>
      <c r="J1812" s="2"/>
      <c r="K1812" s="2"/>
      <c r="L1812" s="2"/>
      <c r="M1812" s="2"/>
      <c r="N1812" s="2"/>
      <c r="O1812" s="2"/>
      <c r="P1812" s="2"/>
      <c r="Q1812" s="2"/>
      <c r="R1812" s="2"/>
      <c r="S1812" s="2"/>
      <c r="T1812" s="2"/>
      <c r="U1812" s="2"/>
      <c r="V1812" s="2"/>
      <c r="W1812" s="2"/>
      <c r="X1812" s="2"/>
      <c r="Y1812" s="2"/>
      <c r="Z1812" s="2"/>
    </row>
    <row r="1813" spans="1:26" ht="13" x14ac:dyDescent="0.15">
      <c r="A1813" s="11" t="s">
        <v>5615</v>
      </c>
      <c r="B1813" s="37">
        <v>0.283566980142896</v>
      </c>
      <c r="C1813" s="41">
        <v>3.4430091681838401E-25</v>
      </c>
      <c r="D1813" s="41">
        <v>1.5887028018905399E-23</v>
      </c>
      <c r="E1813" s="17" t="s">
        <v>53942</v>
      </c>
      <c r="F1813" s="2"/>
      <c r="G1813" s="2"/>
      <c r="H1813" s="2"/>
      <c r="I1813" s="2"/>
      <c r="J1813" s="2"/>
      <c r="K1813" s="2"/>
      <c r="L1813" s="2"/>
      <c r="M1813" s="2"/>
      <c r="N1813" s="2"/>
      <c r="O1813" s="2"/>
      <c r="P1813" s="2"/>
      <c r="Q1813" s="2"/>
      <c r="R1813" s="2"/>
      <c r="S1813" s="2"/>
      <c r="T1813" s="2"/>
      <c r="U1813" s="2"/>
      <c r="V1813" s="2"/>
      <c r="W1813" s="2"/>
      <c r="X1813" s="2"/>
      <c r="Y1813" s="2"/>
      <c r="Z1813" s="2"/>
    </row>
    <row r="1814" spans="1:26" ht="13" x14ac:dyDescent="0.15">
      <c r="A1814" s="11" t="s">
        <v>5618</v>
      </c>
      <c r="B1814" s="37">
        <v>-4.0593408864608698E-3</v>
      </c>
      <c r="C1814" s="41">
        <v>0.88441578306428004</v>
      </c>
      <c r="D1814" s="41">
        <v>0.92150418687020197</v>
      </c>
      <c r="E1814" s="17" t="s">
        <v>53941</v>
      </c>
      <c r="F1814" s="2"/>
      <c r="G1814" s="2"/>
      <c r="H1814" s="2"/>
      <c r="I1814" s="2"/>
      <c r="J1814" s="2"/>
      <c r="K1814" s="2"/>
      <c r="L1814" s="2"/>
      <c r="M1814" s="2"/>
      <c r="N1814" s="2"/>
      <c r="O1814" s="2"/>
      <c r="P1814" s="2"/>
      <c r="Q1814" s="2"/>
      <c r="R1814" s="2"/>
      <c r="S1814" s="2"/>
      <c r="T1814" s="2"/>
      <c r="U1814" s="2"/>
      <c r="V1814" s="2"/>
      <c r="W1814" s="2"/>
      <c r="X1814" s="2"/>
      <c r="Y1814" s="2"/>
      <c r="Z1814" s="2"/>
    </row>
    <row r="1815" spans="1:26" ht="13" x14ac:dyDescent="0.15">
      <c r="A1815" s="11" t="s">
        <v>5621</v>
      </c>
      <c r="B1815" s="37">
        <v>3.6347294032031399E-3</v>
      </c>
      <c r="C1815" s="41">
        <v>0.896433988054399</v>
      </c>
      <c r="D1815" s="41">
        <v>0.93030858250910797</v>
      </c>
      <c r="E1815" s="17" t="s">
        <v>53941</v>
      </c>
      <c r="F1815" s="2"/>
      <c r="G1815" s="2"/>
      <c r="H1815" s="2"/>
      <c r="I1815" s="2"/>
      <c r="J1815" s="2"/>
      <c r="K1815" s="2"/>
      <c r="L1815" s="2"/>
      <c r="M1815" s="2"/>
      <c r="N1815" s="2"/>
      <c r="O1815" s="2"/>
      <c r="P1815" s="2"/>
      <c r="Q1815" s="2"/>
      <c r="R1815" s="2"/>
      <c r="S1815" s="2"/>
      <c r="T1815" s="2"/>
      <c r="U1815" s="2"/>
      <c r="V1815" s="2"/>
      <c r="W1815" s="2"/>
      <c r="X1815" s="2"/>
      <c r="Y1815" s="2"/>
      <c r="Z1815" s="2"/>
    </row>
    <row r="1816" spans="1:26" ht="13" x14ac:dyDescent="0.15">
      <c r="A1816" s="11" t="s">
        <v>5624</v>
      </c>
      <c r="B1816" s="37">
        <v>-1.4973936033409199E-2</v>
      </c>
      <c r="C1816" s="41">
        <v>0.59176724868034003</v>
      </c>
      <c r="D1816" s="41">
        <v>0.69986468344741604</v>
      </c>
      <c r="E1816" s="17" t="s">
        <v>53941</v>
      </c>
      <c r="F1816" s="2"/>
      <c r="G1816" s="2"/>
      <c r="H1816" s="2"/>
      <c r="I1816" s="2"/>
      <c r="J1816" s="2"/>
      <c r="K1816" s="2"/>
      <c r="L1816" s="2"/>
      <c r="M1816" s="2"/>
      <c r="N1816" s="2"/>
      <c r="O1816" s="2"/>
      <c r="P1816" s="2"/>
      <c r="Q1816" s="2"/>
      <c r="R1816" s="2"/>
      <c r="S1816" s="2"/>
      <c r="T1816" s="2"/>
      <c r="U1816" s="2"/>
      <c r="V1816" s="2"/>
      <c r="W1816" s="2"/>
      <c r="X1816" s="2"/>
      <c r="Y1816" s="2"/>
      <c r="Z1816" s="2"/>
    </row>
    <row r="1817" spans="1:26" ht="13" x14ac:dyDescent="0.15">
      <c r="A1817" s="11" t="s">
        <v>5627</v>
      </c>
      <c r="B1817" s="37">
        <v>-2.5841869056043902E-4</v>
      </c>
      <c r="C1817" s="41">
        <v>0.99261608830191805</v>
      </c>
      <c r="D1817" s="41">
        <v>0.99432631588341702</v>
      </c>
      <c r="E1817" s="17" t="s">
        <v>53941</v>
      </c>
      <c r="F1817" s="2"/>
      <c r="G1817" s="2"/>
      <c r="H1817" s="2"/>
      <c r="I1817" s="2"/>
      <c r="J1817" s="2"/>
      <c r="K1817" s="2"/>
      <c r="L1817" s="2"/>
      <c r="M1817" s="2"/>
      <c r="N1817" s="2"/>
      <c r="O1817" s="2"/>
      <c r="P1817" s="2"/>
      <c r="Q1817" s="2"/>
      <c r="R1817" s="2"/>
      <c r="S1817" s="2"/>
      <c r="T1817" s="2"/>
      <c r="U1817" s="2"/>
      <c r="V1817" s="2"/>
      <c r="W1817" s="2"/>
      <c r="X1817" s="2"/>
      <c r="Y1817" s="2"/>
      <c r="Z1817" s="2"/>
    </row>
    <row r="1818" spans="1:26" ht="13" x14ac:dyDescent="0.15">
      <c r="A1818" s="11" t="s">
        <v>5630</v>
      </c>
      <c r="B1818" s="37">
        <v>-9.4245746855670092E-3</v>
      </c>
      <c r="C1818" s="41">
        <v>0.73572458873406998</v>
      </c>
      <c r="D1818" s="41">
        <v>0.81352277651196003</v>
      </c>
      <c r="E1818" s="17" t="s">
        <v>53941</v>
      </c>
      <c r="F1818" s="2"/>
      <c r="G1818" s="2"/>
      <c r="H1818" s="2"/>
      <c r="I1818" s="2"/>
      <c r="J1818" s="2"/>
      <c r="K1818" s="2"/>
      <c r="L1818" s="2"/>
      <c r="M1818" s="2"/>
      <c r="N1818" s="2"/>
      <c r="O1818" s="2"/>
      <c r="P1818" s="2"/>
      <c r="Q1818" s="2"/>
      <c r="R1818" s="2"/>
      <c r="S1818" s="2"/>
      <c r="T1818" s="2"/>
      <c r="U1818" s="2"/>
      <c r="V1818" s="2"/>
      <c r="W1818" s="2"/>
      <c r="X1818" s="2"/>
      <c r="Y1818" s="2"/>
      <c r="Z1818" s="2"/>
    </row>
    <row r="1819" spans="1:26" ht="13" x14ac:dyDescent="0.15">
      <c r="A1819" s="11" t="s">
        <v>5633</v>
      </c>
      <c r="B1819" s="37">
        <v>3.11602348331592E-2</v>
      </c>
      <c r="C1819" s="41">
        <v>0.264344368678676</v>
      </c>
      <c r="D1819" s="41">
        <v>0.38480174248818799</v>
      </c>
      <c r="E1819" s="17" t="s">
        <v>53941</v>
      </c>
      <c r="F1819" s="2"/>
      <c r="G1819" s="2"/>
      <c r="H1819" s="2"/>
      <c r="I1819" s="2"/>
      <c r="J1819" s="2"/>
      <c r="K1819" s="2"/>
      <c r="L1819" s="2"/>
      <c r="M1819" s="2"/>
      <c r="N1819" s="2"/>
      <c r="O1819" s="2"/>
      <c r="P1819" s="2"/>
      <c r="Q1819" s="2"/>
      <c r="R1819" s="2"/>
      <c r="S1819" s="2"/>
      <c r="T1819" s="2"/>
      <c r="U1819" s="2"/>
      <c r="V1819" s="2"/>
      <c r="W1819" s="2"/>
      <c r="X1819" s="2"/>
      <c r="Y1819" s="2"/>
      <c r="Z1819" s="2"/>
    </row>
    <row r="1820" spans="1:26" ht="13" x14ac:dyDescent="0.15">
      <c r="A1820" s="11" t="s">
        <v>5636</v>
      </c>
      <c r="B1820" s="37">
        <v>-7.3604364254801005E-2</v>
      </c>
      <c r="C1820" s="41">
        <v>8.3028152117472498E-3</v>
      </c>
      <c r="D1820" s="41">
        <v>2.1079723860741698E-2</v>
      </c>
      <c r="E1820" s="17" t="s">
        <v>53942</v>
      </c>
      <c r="F1820" s="2"/>
      <c r="G1820" s="2"/>
      <c r="H1820" s="2"/>
      <c r="I1820" s="2"/>
      <c r="J1820" s="2"/>
      <c r="K1820" s="2"/>
      <c r="L1820" s="2"/>
      <c r="M1820" s="2"/>
      <c r="N1820" s="2"/>
      <c r="O1820" s="2"/>
      <c r="P1820" s="2"/>
      <c r="Q1820" s="2"/>
      <c r="R1820" s="2"/>
      <c r="S1820" s="2"/>
      <c r="T1820" s="2"/>
      <c r="U1820" s="2"/>
      <c r="V1820" s="2"/>
      <c r="W1820" s="2"/>
      <c r="X1820" s="2"/>
      <c r="Y1820" s="2"/>
      <c r="Z1820" s="2"/>
    </row>
    <row r="1821" spans="1:26" ht="13" x14ac:dyDescent="0.15">
      <c r="A1821" s="11" t="s">
        <v>5639</v>
      </c>
      <c r="B1821" s="37">
        <v>2.1638349699868002E-2</v>
      </c>
      <c r="C1821" s="41">
        <v>0.43833756598859902</v>
      </c>
      <c r="D1821" s="41">
        <v>0.56457567759364602</v>
      </c>
      <c r="E1821" s="17" t="s">
        <v>53941</v>
      </c>
      <c r="F1821" s="2"/>
      <c r="G1821" s="2"/>
      <c r="H1821" s="2"/>
      <c r="I1821" s="2"/>
      <c r="J1821" s="2"/>
      <c r="K1821" s="2"/>
      <c r="L1821" s="2"/>
      <c r="M1821" s="2"/>
      <c r="N1821" s="2"/>
      <c r="O1821" s="2"/>
      <c r="P1821" s="2"/>
      <c r="Q1821" s="2"/>
      <c r="R1821" s="2"/>
      <c r="S1821" s="2"/>
      <c r="T1821" s="2"/>
      <c r="U1821" s="2"/>
      <c r="V1821" s="2"/>
      <c r="W1821" s="2"/>
      <c r="X1821" s="2"/>
      <c r="Y1821" s="2"/>
      <c r="Z1821" s="2"/>
    </row>
    <row r="1822" spans="1:26" ht="13" x14ac:dyDescent="0.15">
      <c r="A1822" s="11" t="s">
        <v>5642</v>
      </c>
      <c r="B1822" s="37">
        <v>1.4462729741965E-2</v>
      </c>
      <c r="C1822" s="41">
        <v>0.60448162958561402</v>
      </c>
      <c r="D1822" s="41">
        <v>0.70970440113302902</v>
      </c>
      <c r="E1822" s="17" t="s">
        <v>53941</v>
      </c>
      <c r="F1822" s="2"/>
      <c r="G1822" s="2"/>
      <c r="H1822" s="2"/>
      <c r="I1822" s="2"/>
      <c r="J1822" s="2"/>
      <c r="K1822" s="2"/>
      <c r="L1822" s="2"/>
      <c r="M1822" s="2"/>
      <c r="N1822" s="2"/>
      <c r="O1822" s="2"/>
      <c r="P1822" s="2"/>
      <c r="Q1822" s="2"/>
      <c r="R1822" s="2"/>
      <c r="S1822" s="2"/>
      <c r="T1822" s="2"/>
      <c r="U1822" s="2"/>
      <c r="V1822" s="2"/>
      <c r="W1822" s="2"/>
      <c r="X1822" s="2"/>
      <c r="Y1822" s="2"/>
      <c r="Z1822" s="2"/>
    </row>
    <row r="1823" spans="1:26" ht="13" x14ac:dyDescent="0.15">
      <c r="A1823" s="11" t="s">
        <v>5645</v>
      </c>
      <c r="B1823" s="37">
        <v>6.4233774744528304E-3</v>
      </c>
      <c r="C1823" s="41">
        <v>0.81806345800281199</v>
      </c>
      <c r="D1823" s="41">
        <v>0.87066803569862505</v>
      </c>
      <c r="E1823" s="17" t="s">
        <v>53941</v>
      </c>
      <c r="F1823" s="2"/>
      <c r="G1823" s="2"/>
      <c r="H1823" s="2"/>
      <c r="I1823" s="2"/>
      <c r="J1823" s="2"/>
      <c r="K1823" s="2"/>
      <c r="L1823" s="2"/>
      <c r="M1823" s="2"/>
      <c r="N1823" s="2"/>
      <c r="O1823" s="2"/>
      <c r="P1823" s="2"/>
      <c r="Q1823" s="2"/>
      <c r="R1823" s="2"/>
      <c r="S1823" s="2"/>
      <c r="T1823" s="2"/>
      <c r="U1823" s="2"/>
      <c r="V1823" s="2"/>
      <c r="W1823" s="2"/>
      <c r="X1823" s="2"/>
      <c r="Y1823" s="2"/>
      <c r="Z1823" s="2"/>
    </row>
    <row r="1824" spans="1:26" ht="13" x14ac:dyDescent="0.15">
      <c r="A1824" s="11" t="s">
        <v>5648</v>
      </c>
      <c r="B1824" s="37">
        <v>2.13507183865018E-2</v>
      </c>
      <c r="C1824" s="41">
        <v>0.44445061337347902</v>
      </c>
      <c r="D1824" s="41">
        <v>0.56942174221097597</v>
      </c>
      <c r="E1824" s="17" t="s">
        <v>53941</v>
      </c>
      <c r="F1824" s="2"/>
      <c r="G1824" s="2"/>
      <c r="H1824" s="2"/>
      <c r="I1824" s="2"/>
      <c r="J1824" s="2"/>
      <c r="K1824" s="2"/>
      <c r="L1824" s="2"/>
      <c r="M1824" s="2"/>
      <c r="N1824" s="2"/>
      <c r="O1824" s="2"/>
      <c r="P1824" s="2"/>
      <c r="Q1824" s="2"/>
      <c r="R1824" s="2"/>
      <c r="S1824" s="2"/>
      <c r="T1824" s="2"/>
      <c r="U1824" s="2"/>
      <c r="V1824" s="2"/>
      <c r="W1824" s="2"/>
      <c r="X1824" s="2"/>
      <c r="Y1824" s="2"/>
      <c r="Z1824" s="2"/>
    </row>
    <row r="1825" spans="1:26" ht="13" x14ac:dyDescent="0.15">
      <c r="A1825" s="11" t="s">
        <v>5651</v>
      </c>
      <c r="B1825" s="37">
        <v>4.8376607864927E-2</v>
      </c>
      <c r="C1825" s="41">
        <v>8.3010644618599402E-2</v>
      </c>
      <c r="D1825" s="41">
        <v>0.15157785421247999</v>
      </c>
      <c r="E1825" s="17" t="s">
        <v>53941</v>
      </c>
      <c r="F1825" s="2"/>
      <c r="G1825" s="2"/>
      <c r="H1825" s="2"/>
      <c r="I1825" s="2"/>
      <c r="J1825" s="2"/>
      <c r="K1825" s="2"/>
      <c r="L1825" s="2"/>
      <c r="M1825" s="2"/>
      <c r="N1825" s="2"/>
      <c r="O1825" s="2"/>
      <c r="P1825" s="2"/>
      <c r="Q1825" s="2"/>
      <c r="R1825" s="2"/>
      <c r="S1825" s="2"/>
      <c r="T1825" s="2"/>
      <c r="U1825" s="2"/>
      <c r="V1825" s="2"/>
      <c r="W1825" s="2"/>
      <c r="X1825" s="2"/>
      <c r="Y1825" s="2"/>
      <c r="Z1825" s="2"/>
    </row>
    <row r="1826" spans="1:26" ht="13" x14ac:dyDescent="0.15">
      <c r="A1826" s="11" t="s">
        <v>5654</v>
      </c>
      <c r="B1826" s="37">
        <v>3.0658677969298401E-2</v>
      </c>
      <c r="C1826" s="41">
        <v>0.27211408771913598</v>
      </c>
      <c r="D1826" s="41">
        <v>0.39257874802218501</v>
      </c>
      <c r="E1826" s="17" t="s">
        <v>53941</v>
      </c>
      <c r="F1826" s="2"/>
      <c r="G1826" s="2"/>
      <c r="H1826" s="2"/>
      <c r="I1826" s="2"/>
      <c r="J1826" s="2"/>
      <c r="K1826" s="2"/>
      <c r="L1826" s="2"/>
      <c r="M1826" s="2"/>
      <c r="N1826" s="2"/>
      <c r="O1826" s="2"/>
      <c r="P1826" s="2"/>
      <c r="Q1826" s="2"/>
      <c r="R1826" s="2"/>
      <c r="S1826" s="2"/>
      <c r="T1826" s="2"/>
      <c r="U1826" s="2"/>
      <c r="V1826" s="2"/>
      <c r="W1826" s="2"/>
      <c r="X1826" s="2"/>
      <c r="Y1826" s="2"/>
      <c r="Z1826" s="2"/>
    </row>
    <row r="1827" spans="1:26" ht="13" x14ac:dyDescent="0.15">
      <c r="A1827" s="11" t="s">
        <v>5657</v>
      </c>
      <c r="B1827" s="37">
        <v>3.4299164484113902E-2</v>
      </c>
      <c r="C1827" s="41">
        <v>0.21919047514175399</v>
      </c>
      <c r="D1827" s="41">
        <v>0.32878571271263102</v>
      </c>
      <c r="E1827" s="17" t="s">
        <v>53941</v>
      </c>
      <c r="F1827" s="2"/>
      <c r="G1827" s="2"/>
      <c r="H1827" s="2"/>
      <c r="I1827" s="2"/>
      <c r="J1827" s="2"/>
      <c r="K1827" s="2"/>
      <c r="L1827" s="2"/>
      <c r="M1827" s="2"/>
      <c r="N1827" s="2"/>
      <c r="O1827" s="2"/>
      <c r="P1827" s="2"/>
      <c r="Q1827" s="2"/>
      <c r="R1827" s="2"/>
      <c r="S1827" s="2"/>
      <c r="T1827" s="2"/>
      <c r="U1827" s="2"/>
      <c r="V1827" s="2"/>
      <c r="W1827" s="2"/>
      <c r="X1827" s="2"/>
      <c r="Y1827" s="2"/>
      <c r="Z1827" s="2"/>
    </row>
    <row r="1828" spans="1:26" ht="13" x14ac:dyDescent="0.15">
      <c r="A1828" s="11" t="s">
        <v>5660</v>
      </c>
      <c r="B1828" s="37">
        <v>0.16752666050645301</v>
      </c>
      <c r="C1828" s="41">
        <v>1.5201213486123801E-9</v>
      </c>
      <c r="D1828" s="41">
        <v>1.26256936011891E-8</v>
      </c>
      <c r="E1828" s="17" t="s">
        <v>53942</v>
      </c>
      <c r="F1828" s="2"/>
      <c r="G1828" s="2"/>
      <c r="H1828" s="2"/>
      <c r="I1828" s="2"/>
      <c r="J1828" s="2"/>
      <c r="K1828" s="2"/>
      <c r="L1828" s="2"/>
      <c r="M1828" s="2"/>
      <c r="N1828" s="2"/>
      <c r="O1828" s="2"/>
      <c r="P1828" s="2"/>
      <c r="Q1828" s="2"/>
      <c r="R1828" s="2"/>
      <c r="S1828" s="2"/>
      <c r="T1828" s="2"/>
      <c r="U1828" s="2"/>
      <c r="V1828" s="2"/>
      <c r="W1828" s="2"/>
      <c r="X1828" s="2"/>
      <c r="Y1828" s="2"/>
      <c r="Z1828" s="2"/>
    </row>
    <row r="1829" spans="1:26" ht="13" x14ac:dyDescent="0.15">
      <c r="A1829" s="11" t="s">
        <v>5663</v>
      </c>
      <c r="B1829" s="37">
        <v>1.7918098592667402E-2</v>
      </c>
      <c r="C1829" s="41">
        <v>0.521045485890125</v>
      </c>
      <c r="D1829" s="41">
        <v>0.64235760283401</v>
      </c>
      <c r="E1829" s="17" t="s">
        <v>53941</v>
      </c>
      <c r="F1829" s="2"/>
      <c r="G1829" s="2"/>
      <c r="H1829" s="2"/>
      <c r="I1829" s="2"/>
      <c r="J1829" s="2"/>
      <c r="K1829" s="2"/>
      <c r="L1829" s="2"/>
      <c r="M1829" s="2"/>
      <c r="N1829" s="2"/>
      <c r="O1829" s="2"/>
      <c r="P1829" s="2"/>
      <c r="Q1829" s="2"/>
      <c r="R1829" s="2"/>
      <c r="S1829" s="2"/>
      <c r="T1829" s="2"/>
      <c r="U1829" s="2"/>
      <c r="V1829" s="2"/>
      <c r="W1829" s="2"/>
      <c r="X1829" s="2"/>
      <c r="Y1829" s="2"/>
      <c r="Z1829" s="2"/>
    </row>
    <row r="1830" spans="1:26" ht="13" x14ac:dyDescent="0.15">
      <c r="A1830" s="11" t="s">
        <v>5666</v>
      </c>
      <c r="B1830" s="37">
        <v>9.9924516135065394E-2</v>
      </c>
      <c r="C1830" s="41">
        <v>3.3388960157834701E-4</v>
      </c>
      <c r="D1830" s="41">
        <v>1.1865734373939501E-3</v>
      </c>
      <c r="E1830" s="17" t="s">
        <v>53942</v>
      </c>
      <c r="F1830" s="2"/>
      <c r="G1830" s="2"/>
      <c r="H1830" s="2"/>
      <c r="I1830" s="2"/>
      <c r="J1830" s="2"/>
      <c r="K1830" s="2"/>
      <c r="L1830" s="2"/>
      <c r="M1830" s="2"/>
      <c r="N1830" s="2"/>
      <c r="O1830" s="2"/>
      <c r="P1830" s="2"/>
      <c r="Q1830" s="2"/>
      <c r="R1830" s="2"/>
      <c r="S1830" s="2"/>
      <c r="T1830" s="2"/>
      <c r="U1830" s="2"/>
      <c r="V1830" s="2"/>
      <c r="W1830" s="2"/>
      <c r="X1830" s="2"/>
      <c r="Y1830" s="2"/>
      <c r="Z1830" s="2"/>
    </row>
    <row r="1831" spans="1:26" ht="13" x14ac:dyDescent="0.15">
      <c r="A1831" s="11" t="s">
        <v>5669</v>
      </c>
      <c r="B1831" s="37">
        <v>-4.1328608406944099E-2</v>
      </c>
      <c r="C1831" s="41">
        <v>0.138688349146318</v>
      </c>
      <c r="D1831" s="41">
        <v>0.228423247007562</v>
      </c>
      <c r="E1831" s="17" t="s">
        <v>53941</v>
      </c>
      <c r="F1831" s="2"/>
      <c r="G1831" s="2"/>
      <c r="H1831" s="2"/>
      <c r="I1831" s="2"/>
      <c r="J1831" s="2"/>
      <c r="K1831" s="2"/>
      <c r="L1831" s="2"/>
      <c r="M1831" s="2"/>
      <c r="N1831" s="2"/>
      <c r="O1831" s="2"/>
      <c r="P1831" s="2"/>
      <c r="Q1831" s="2"/>
      <c r="R1831" s="2"/>
      <c r="S1831" s="2"/>
      <c r="T1831" s="2"/>
      <c r="U1831" s="2"/>
      <c r="V1831" s="2"/>
      <c r="W1831" s="2"/>
      <c r="X1831" s="2"/>
      <c r="Y1831" s="2"/>
      <c r="Z1831" s="2"/>
    </row>
    <row r="1832" spans="1:26" ht="13" x14ac:dyDescent="0.15">
      <c r="A1832" s="11" t="s">
        <v>5672</v>
      </c>
      <c r="B1832" s="37">
        <v>3.0829603456763399E-2</v>
      </c>
      <c r="C1832" s="41">
        <v>0.269448894805423</v>
      </c>
      <c r="D1832" s="41">
        <v>0.39066730034880998</v>
      </c>
      <c r="E1832" s="17" t="s">
        <v>53941</v>
      </c>
      <c r="F1832" s="2"/>
      <c r="G1832" s="2"/>
      <c r="H1832" s="2"/>
      <c r="I1832" s="2"/>
      <c r="J1832" s="2"/>
      <c r="K1832" s="2"/>
      <c r="L1832" s="2"/>
      <c r="M1832" s="2"/>
      <c r="N1832" s="2"/>
      <c r="O1832" s="2"/>
      <c r="P1832" s="2"/>
      <c r="Q1832" s="2"/>
      <c r="R1832" s="2"/>
      <c r="S1832" s="2"/>
      <c r="T1832" s="2"/>
      <c r="U1832" s="2"/>
      <c r="V1832" s="2"/>
      <c r="W1832" s="2"/>
      <c r="X1832" s="2"/>
      <c r="Y1832" s="2"/>
      <c r="Z1832" s="2"/>
    </row>
    <row r="1833" spans="1:26" ht="13" x14ac:dyDescent="0.15">
      <c r="A1833" s="11" t="s">
        <v>5675</v>
      </c>
      <c r="B1833" s="37">
        <v>-2.6538619662198198E-2</v>
      </c>
      <c r="C1833" s="41">
        <v>0.341823342176867</v>
      </c>
      <c r="D1833" s="41">
        <v>0.46982527456650303</v>
      </c>
      <c r="E1833" s="17" t="s">
        <v>53941</v>
      </c>
      <c r="F1833" s="2"/>
      <c r="G1833" s="2"/>
      <c r="H1833" s="2"/>
      <c r="I1833" s="2"/>
      <c r="J1833" s="2"/>
      <c r="K1833" s="2"/>
      <c r="L1833" s="2"/>
      <c r="M1833" s="2"/>
      <c r="N1833" s="2"/>
      <c r="O1833" s="2"/>
      <c r="P1833" s="2"/>
      <c r="Q1833" s="2"/>
      <c r="R1833" s="2"/>
      <c r="S1833" s="2"/>
      <c r="T1833" s="2"/>
      <c r="U1833" s="2"/>
      <c r="V1833" s="2"/>
      <c r="W1833" s="2"/>
      <c r="X1833" s="2"/>
      <c r="Y1833" s="2"/>
      <c r="Z1833" s="2"/>
    </row>
    <row r="1834" spans="1:26" ht="13" x14ac:dyDescent="0.15">
      <c r="A1834" s="11" t="s">
        <v>5678</v>
      </c>
      <c r="B1834" s="37">
        <v>0.12209137374984699</v>
      </c>
      <c r="C1834" s="41">
        <v>1.1399597199886399E-5</v>
      </c>
      <c r="D1834" s="41">
        <v>5.4667198744713399E-5</v>
      </c>
      <c r="E1834" s="17" t="s">
        <v>53942</v>
      </c>
      <c r="F1834" s="2"/>
      <c r="G1834" s="2"/>
      <c r="H1834" s="2"/>
      <c r="I1834" s="2"/>
      <c r="J1834" s="2"/>
      <c r="K1834" s="2"/>
      <c r="L1834" s="2"/>
      <c r="M1834" s="2"/>
      <c r="N1834" s="2"/>
      <c r="O1834" s="2"/>
      <c r="P1834" s="2"/>
      <c r="Q1834" s="2"/>
      <c r="R1834" s="2"/>
      <c r="S1834" s="2"/>
      <c r="T1834" s="2"/>
      <c r="U1834" s="2"/>
      <c r="V1834" s="2"/>
      <c r="W1834" s="2"/>
      <c r="X1834" s="2"/>
      <c r="Y1834" s="2"/>
      <c r="Z1834" s="2"/>
    </row>
    <row r="1835" spans="1:26" ht="13" x14ac:dyDescent="0.15">
      <c r="A1835" s="11" t="s">
        <v>5681</v>
      </c>
      <c r="B1835" s="37">
        <v>-5.0299777026426497E-2</v>
      </c>
      <c r="C1835" s="41">
        <v>7.1470365354043303E-2</v>
      </c>
      <c r="D1835" s="41">
        <v>0.13369649426267899</v>
      </c>
      <c r="E1835" s="17" t="s">
        <v>53941</v>
      </c>
      <c r="F1835" s="2"/>
      <c r="G1835" s="2"/>
      <c r="H1835" s="2"/>
      <c r="I1835" s="2"/>
      <c r="J1835" s="2"/>
      <c r="K1835" s="2"/>
      <c r="L1835" s="2"/>
      <c r="M1835" s="2"/>
      <c r="N1835" s="2"/>
      <c r="O1835" s="2"/>
      <c r="P1835" s="2"/>
      <c r="Q1835" s="2"/>
      <c r="R1835" s="2"/>
      <c r="S1835" s="2"/>
      <c r="T1835" s="2"/>
      <c r="U1835" s="2"/>
      <c r="V1835" s="2"/>
      <c r="W1835" s="2"/>
      <c r="X1835" s="2"/>
      <c r="Y1835" s="2"/>
      <c r="Z1835" s="2"/>
    </row>
    <row r="1836" spans="1:26" ht="13" x14ac:dyDescent="0.15">
      <c r="A1836" s="11" t="s">
        <v>5684</v>
      </c>
      <c r="B1836" s="37">
        <v>0.118561984884322</v>
      </c>
      <c r="C1836" s="41">
        <v>2.0353247097331701E-5</v>
      </c>
      <c r="D1836" s="41">
        <v>9.2883656690649001E-5</v>
      </c>
      <c r="E1836" s="17" t="s">
        <v>53942</v>
      </c>
      <c r="F1836" s="2"/>
      <c r="G1836" s="2"/>
      <c r="H1836" s="2"/>
      <c r="I1836" s="2"/>
      <c r="J1836" s="2"/>
      <c r="K1836" s="2"/>
      <c r="L1836" s="2"/>
      <c r="M1836" s="2"/>
      <c r="N1836" s="2"/>
      <c r="O1836" s="2"/>
      <c r="P1836" s="2"/>
      <c r="Q1836" s="2"/>
      <c r="R1836" s="2"/>
      <c r="S1836" s="2"/>
      <c r="T1836" s="2"/>
      <c r="U1836" s="2"/>
      <c r="V1836" s="2"/>
      <c r="W1836" s="2"/>
      <c r="X1836" s="2"/>
      <c r="Y1836" s="2"/>
      <c r="Z1836" s="2"/>
    </row>
    <row r="1837" spans="1:26" ht="13" x14ac:dyDescent="0.15">
      <c r="A1837" s="11" t="s">
        <v>5687</v>
      </c>
      <c r="B1837" s="37">
        <v>-5.3211716642164397E-2</v>
      </c>
      <c r="C1837" s="41">
        <v>5.65245177319144E-2</v>
      </c>
      <c r="D1837" s="41">
        <v>0.10998445317715801</v>
      </c>
      <c r="E1837" s="17" t="s">
        <v>53941</v>
      </c>
      <c r="F1837" s="2"/>
      <c r="G1837" s="2"/>
      <c r="H1837" s="2"/>
      <c r="I1837" s="2"/>
      <c r="J1837" s="2"/>
      <c r="K1837" s="2"/>
      <c r="L1837" s="2"/>
      <c r="M1837" s="2"/>
      <c r="N1837" s="2"/>
      <c r="O1837" s="2"/>
      <c r="P1837" s="2"/>
      <c r="Q1837" s="2"/>
      <c r="R1837" s="2"/>
      <c r="S1837" s="2"/>
      <c r="T1837" s="2"/>
      <c r="U1837" s="2"/>
      <c r="V1837" s="2"/>
      <c r="W1837" s="2"/>
      <c r="X1837" s="2"/>
      <c r="Y1837" s="2"/>
      <c r="Z1837" s="2"/>
    </row>
    <row r="1838" spans="1:26" ht="13" x14ac:dyDescent="0.15">
      <c r="A1838" s="11" t="s">
        <v>5690</v>
      </c>
      <c r="B1838" s="37">
        <v>-0.126892656769139</v>
      </c>
      <c r="C1838" s="41">
        <v>5.0491198035198898E-6</v>
      </c>
      <c r="D1838" s="41">
        <v>2.5886757087887701E-5</v>
      </c>
      <c r="E1838" s="17" t="s">
        <v>53942</v>
      </c>
      <c r="F1838" s="2"/>
      <c r="G1838" s="2"/>
      <c r="H1838" s="2"/>
      <c r="I1838" s="2"/>
      <c r="J1838" s="2"/>
      <c r="K1838" s="2"/>
      <c r="L1838" s="2"/>
      <c r="M1838" s="2"/>
      <c r="N1838" s="2"/>
      <c r="O1838" s="2"/>
      <c r="P1838" s="2"/>
      <c r="Q1838" s="2"/>
      <c r="R1838" s="2"/>
      <c r="S1838" s="2"/>
      <c r="T1838" s="2"/>
      <c r="U1838" s="2"/>
      <c r="V1838" s="2"/>
      <c r="W1838" s="2"/>
      <c r="X1838" s="2"/>
      <c r="Y1838" s="2"/>
      <c r="Z1838" s="2"/>
    </row>
    <row r="1839" spans="1:26" ht="13" x14ac:dyDescent="0.15">
      <c r="A1839" s="11" t="s">
        <v>5693</v>
      </c>
      <c r="B1839" s="37">
        <v>-2.50187561746802E-2</v>
      </c>
      <c r="C1839" s="41">
        <v>0.37019283023534899</v>
      </c>
      <c r="D1839" s="41">
        <v>0.49771072104506497</v>
      </c>
      <c r="E1839" s="17" t="s">
        <v>53941</v>
      </c>
      <c r="F1839" s="2"/>
      <c r="G1839" s="2"/>
      <c r="H1839" s="2"/>
      <c r="I1839" s="2"/>
      <c r="J1839" s="2"/>
      <c r="K1839" s="2"/>
      <c r="L1839" s="2"/>
      <c r="M1839" s="2"/>
      <c r="N1839" s="2"/>
      <c r="O1839" s="2"/>
      <c r="P1839" s="2"/>
      <c r="Q1839" s="2"/>
      <c r="R1839" s="2"/>
      <c r="S1839" s="2"/>
      <c r="T1839" s="2"/>
      <c r="U1839" s="2"/>
      <c r="V1839" s="2"/>
      <c r="W1839" s="2"/>
      <c r="X1839" s="2"/>
      <c r="Y1839" s="2"/>
      <c r="Z1839" s="2"/>
    </row>
    <row r="1840" spans="1:26" ht="13" x14ac:dyDescent="0.15">
      <c r="A1840" s="11" t="s">
        <v>5696</v>
      </c>
      <c r="B1840" s="37">
        <v>0.112164188796385</v>
      </c>
      <c r="C1840" s="41">
        <v>5.5884562891704597E-5</v>
      </c>
      <c r="D1840" s="41">
        <v>2.34763618968476E-4</v>
      </c>
      <c r="E1840" s="17" t="s">
        <v>53942</v>
      </c>
      <c r="F1840" s="2"/>
      <c r="G1840" s="2"/>
      <c r="H1840" s="2"/>
      <c r="I1840" s="2"/>
      <c r="J1840" s="2"/>
      <c r="K1840" s="2"/>
      <c r="L1840" s="2"/>
      <c r="M1840" s="2"/>
      <c r="N1840" s="2"/>
      <c r="O1840" s="2"/>
      <c r="P1840" s="2"/>
      <c r="Q1840" s="2"/>
      <c r="R1840" s="2"/>
      <c r="S1840" s="2"/>
      <c r="T1840" s="2"/>
      <c r="U1840" s="2"/>
      <c r="V1840" s="2"/>
      <c r="W1840" s="2"/>
      <c r="X1840" s="2"/>
      <c r="Y1840" s="2"/>
      <c r="Z1840" s="2"/>
    </row>
    <row r="1841" spans="1:26" ht="13" x14ac:dyDescent="0.15">
      <c r="A1841" s="11" t="s">
        <v>5698</v>
      </c>
      <c r="B1841" s="37">
        <v>0.22455190384589199</v>
      </c>
      <c r="C1841" s="41">
        <v>3.7646926113783499E-16</v>
      </c>
      <c r="D1841" s="41">
        <v>6.4757168173235898E-15</v>
      </c>
      <c r="E1841" s="17" t="s">
        <v>53942</v>
      </c>
      <c r="F1841" s="2"/>
      <c r="G1841" s="2"/>
      <c r="H1841" s="2"/>
      <c r="I1841" s="2"/>
      <c r="J1841" s="2"/>
      <c r="K1841" s="2"/>
      <c r="L1841" s="2"/>
      <c r="M1841" s="2"/>
      <c r="N1841" s="2"/>
      <c r="O1841" s="2"/>
      <c r="P1841" s="2"/>
      <c r="Q1841" s="2"/>
      <c r="R1841" s="2"/>
      <c r="S1841" s="2"/>
      <c r="T1841" s="2"/>
      <c r="U1841" s="2"/>
      <c r="V1841" s="2"/>
      <c r="W1841" s="2"/>
      <c r="X1841" s="2"/>
      <c r="Y1841" s="2"/>
      <c r="Z1841" s="2"/>
    </row>
    <row r="1842" spans="1:26" ht="13" x14ac:dyDescent="0.15">
      <c r="A1842" s="11" t="s">
        <v>5701</v>
      </c>
      <c r="B1842" s="37">
        <v>6.7245674446726102E-3</v>
      </c>
      <c r="C1842" s="41">
        <v>0.80969230058382402</v>
      </c>
      <c r="D1842" s="41">
        <v>0.86472282064554595</v>
      </c>
      <c r="E1842" s="17" t="s">
        <v>53941</v>
      </c>
      <c r="F1842" s="2"/>
      <c r="G1842" s="2"/>
      <c r="H1842" s="2"/>
      <c r="I1842" s="2"/>
      <c r="J1842" s="2"/>
      <c r="K1842" s="2"/>
      <c r="L1842" s="2"/>
      <c r="M1842" s="2"/>
      <c r="N1842" s="2"/>
      <c r="O1842" s="2"/>
      <c r="P1842" s="2"/>
      <c r="Q1842" s="2"/>
      <c r="R1842" s="2"/>
      <c r="S1842" s="2"/>
      <c r="T1842" s="2"/>
      <c r="U1842" s="2"/>
      <c r="V1842" s="2"/>
      <c r="W1842" s="2"/>
      <c r="X1842" s="2"/>
      <c r="Y1842" s="2"/>
      <c r="Z1842" s="2"/>
    </row>
    <row r="1843" spans="1:26" ht="13" x14ac:dyDescent="0.15">
      <c r="A1843" s="11" t="s">
        <v>5704</v>
      </c>
      <c r="B1843" s="37">
        <v>-6.2474027032272297E-2</v>
      </c>
      <c r="C1843" s="41">
        <v>2.51228585827304E-2</v>
      </c>
      <c r="D1843" s="41">
        <v>5.47467390554702E-2</v>
      </c>
      <c r="E1843" s="17" t="s">
        <v>53943</v>
      </c>
      <c r="F1843" s="2"/>
      <c r="G1843" s="2"/>
      <c r="H1843" s="2"/>
      <c r="I1843" s="2"/>
      <c r="J1843" s="2"/>
      <c r="K1843" s="2"/>
      <c r="L1843" s="2"/>
      <c r="M1843" s="2"/>
      <c r="N1843" s="2"/>
      <c r="O1843" s="2"/>
      <c r="P1843" s="2"/>
      <c r="Q1843" s="2"/>
      <c r="R1843" s="2"/>
      <c r="S1843" s="2"/>
      <c r="T1843" s="2"/>
      <c r="U1843" s="2"/>
      <c r="V1843" s="2"/>
      <c r="W1843" s="2"/>
      <c r="X1843" s="2"/>
      <c r="Y1843" s="2"/>
      <c r="Z1843" s="2"/>
    </row>
    <row r="1844" spans="1:26" ht="13" x14ac:dyDescent="0.15">
      <c r="A1844" s="11" t="s">
        <v>5707</v>
      </c>
      <c r="B1844" s="37">
        <v>3.4347247340444698E-3</v>
      </c>
      <c r="C1844" s="41">
        <v>0.90210332777592805</v>
      </c>
      <c r="D1844" s="41">
        <v>0.93424095968814502</v>
      </c>
      <c r="E1844" s="17" t="s">
        <v>53941</v>
      </c>
      <c r="F1844" s="2"/>
      <c r="G1844" s="2"/>
      <c r="H1844" s="2"/>
      <c r="I1844" s="2"/>
      <c r="J1844" s="2"/>
      <c r="K1844" s="2"/>
      <c r="L1844" s="2"/>
      <c r="M1844" s="2"/>
      <c r="N1844" s="2"/>
      <c r="O1844" s="2"/>
      <c r="P1844" s="2"/>
      <c r="Q1844" s="2"/>
      <c r="R1844" s="2"/>
      <c r="S1844" s="2"/>
      <c r="T1844" s="2"/>
      <c r="U1844" s="2"/>
      <c r="V1844" s="2"/>
      <c r="W1844" s="2"/>
      <c r="X1844" s="2"/>
      <c r="Y1844" s="2"/>
      <c r="Z1844" s="2"/>
    </row>
    <row r="1845" spans="1:26" ht="13" x14ac:dyDescent="0.15">
      <c r="A1845" s="11" t="s">
        <v>5710</v>
      </c>
      <c r="B1845" s="37">
        <v>6.6336818871543399E-2</v>
      </c>
      <c r="C1845" s="41">
        <v>1.7393856287569499E-2</v>
      </c>
      <c r="D1845" s="41">
        <v>4.0098287254531899E-2</v>
      </c>
      <c r="E1845" s="17" t="s">
        <v>53942</v>
      </c>
      <c r="F1845" s="2"/>
      <c r="G1845" s="2"/>
      <c r="H1845" s="2"/>
      <c r="I1845" s="2"/>
      <c r="J1845" s="2"/>
      <c r="K1845" s="2"/>
      <c r="L1845" s="2"/>
      <c r="M1845" s="2"/>
      <c r="N1845" s="2"/>
      <c r="O1845" s="2"/>
      <c r="P1845" s="2"/>
      <c r="Q1845" s="2"/>
      <c r="R1845" s="2"/>
      <c r="S1845" s="2"/>
      <c r="T1845" s="2"/>
      <c r="U1845" s="2"/>
      <c r="V1845" s="2"/>
      <c r="W1845" s="2"/>
      <c r="X1845" s="2"/>
      <c r="Y1845" s="2"/>
      <c r="Z1845" s="2"/>
    </row>
    <row r="1846" spans="1:26" ht="13" x14ac:dyDescent="0.15">
      <c r="A1846" s="11" t="s">
        <v>5713</v>
      </c>
      <c r="B1846" s="37">
        <v>-6.3927309512033098E-2</v>
      </c>
      <c r="C1846" s="41">
        <v>2.1922393782078699E-2</v>
      </c>
      <c r="D1846" s="41">
        <v>4.86847965809801E-2</v>
      </c>
      <c r="E1846" s="17" t="s">
        <v>53942</v>
      </c>
      <c r="F1846" s="2"/>
      <c r="G1846" s="2"/>
      <c r="H1846" s="2"/>
      <c r="I1846" s="2"/>
      <c r="J1846" s="2"/>
      <c r="K1846" s="2"/>
      <c r="L1846" s="2"/>
      <c r="M1846" s="2"/>
      <c r="N1846" s="2"/>
      <c r="O1846" s="2"/>
      <c r="P1846" s="2"/>
      <c r="Q1846" s="2"/>
      <c r="R1846" s="2"/>
      <c r="S1846" s="2"/>
      <c r="T1846" s="2"/>
      <c r="U1846" s="2"/>
      <c r="V1846" s="2"/>
      <c r="W1846" s="2"/>
      <c r="X1846" s="2"/>
      <c r="Y1846" s="2"/>
      <c r="Z1846" s="2"/>
    </row>
    <row r="1847" spans="1:26" ht="13" x14ac:dyDescent="0.15">
      <c r="A1847" s="11" t="s">
        <v>5716</v>
      </c>
      <c r="B1847" s="37">
        <v>-4.9343675446942903E-2</v>
      </c>
      <c r="C1847" s="41">
        <v>7.7031928694840393E-2</v>
      </c>
      <c r="D1847" s="41">
        <v>0.142178931248191</v>
      </c>
      <c r="E1847" s="17" t="s">
        <v>53941</v>
      </c>
      <c r="F1847" s="2"/>
      <c r="G1847" s="2"/>
      <c r="H1847" s="2"/>
      <c r="I1847" s="2"/>
      <c r="J1847" s="2"/>
      <c r="K1847" s="2"/>
      <c r="L1847" s="2"/>
      <c r="M1847" s="2"/>
      <c r="N1847" s="2"/>
      <c r="O1847" s="2"/>
      <c r="P1847" s="2"/>
      <c r="Q1847" s="2"/>
      <c r="R1847" s="2"/>
      <c r="S1847" s="2"/>
      <c r="T1847" s="2"/>
      <c r="U1847" s="2"/>
      <c r="V1847" s="2"/>
      <c r="W1847" s="2"/>
      <c r="X1847" s="2"/>
      <c r="Y1847" s="2"/>
      <c r="Z1847" s="2"/>
    </row>
    <row r="1848" spans="1:26" ht="13" x14ac:dyDescent="0.15">
      <c r="A1848" s="11" t="s">
        <v>5718</v>
      </c>
      <c r="B1848" s="37">
        <v>0.10816877702076701</v>
      </c>
      <c r="C1848" s="41">
        <v>1.02268549306366E-4</v>
      </c>
      <c r="D1848" s="41">
        <v>4.1233657813260301E-4</v>
      </c>
      <c r="E1848" s="17" t="s">
        <v>53942</v>
      </c>
      <c r="F1848" s="2"/>
      <c r="G1848" s="2"/>
      <c r="H1848" s="2"/>
      <c r="I1848" s="2"/>
      <c r="J1848" s="2"/>
      <c r="K1848" s="2"/>
      <c r="L1848" s="2"/>
      <c r="M1848" s="2"/>
      <c r="N1848" s="2"/>
      <c r="O1848" s="2"/>
      <c r="P1848" s="2"/>
      <c r="Q1848" s="2"/>
      <c r="R1848" s="2"/>
      <c r="S1848" s="2"/>
      <c r="T1848" s="2"/>
      <c r="U1848" s="2"/>
      <c r="V1848" s="2"/>
      <c r="W1848" s="2"/>
      <c r="X1848" s="2"/>
      <c r="Y1848" s="2"/>
      <c r="Z1848" s="2"/>
    </row>
    <row r="1849" spans="1:26" ht="13" x14ac:dyDescent="0.15">
      <c r="A1849" s="11" t="s">
        <v>5721</v>
      </c>
      <c r="B1849" s="37">
        <v>5.3938900915516702E-2</v>
      </c>
      <c r="C1849" s="41">
        <v>5.3227847035745797E-2</v>
      </c>
      <c r="D1849" s="41">
        <v>0.104549561711427</v>
      </c>
      <c r="E1849" s="17" t="s">
        <v>53941</v>
      </c>
      <c r="F1849" s="2"/>
      <c r="G1849" s="2"/>
      <c r="H1849" s="2"/>
      <c r="I1849" s="2"/>
      <c r="J1849" s="2"/>
      <c r="K1849" s="2"/>
      <c r="L1849" s="2"/>
      <c r="M1849" s="2"/>
      <c r="N1849" s="2"/>
      <c r="O1849" s="2"/>
      <c r="P1849" s="2"/>
      <c r="Q1849" s="2"/>
      <c r="R1849" s="2"/>
      <c r="S1849" s="2"/>
      <c r="T1849" s="2"/>
      <c r="U1849" s="2"/>
      <c r="V1849" s="2"/>
      <c r="W1849" s="2"/>
      <c r="X1849" s="2"/>
      <c r="Y1849" s="2"/>
      <c r="Z1849" s="2"/>
    </row>
    <row r="1850" spans="1:26" ht="13" x14ac:dyDescent="0.15">
      <c r="A1850" s="11" t="s">
        <v>5724</v>
      </c>
      <c r="B1850" s="37">
        <v>-1.7735950001743701E-3</v>
      </c>
      <c r="C1850" s="41">
        <v>0.94935557680217797</v>
      </c>
      <c r="D1850" s="41">
        <v>0.97038560540222596</v>
      </c>
      <c r="E1850" s="17" t="s">
        <v>53941</v>
      </c>
      <c r="F1850" s="2"/>
      <c r="G1850" s="2"/>
      <c r="H1850" s="2"/>
      <c r="I1850" s="2"/>
      <c r="J1850" s="2"/>
      <c r="K1850" s="2"/>
      <c r="L1850" s="2"/>
      <c r="M1850" s="2"/>
      <c r="N1850" s="2"/>
      <c r="O1850" s="2"/>
      <c r="P1850" s="2"/>
      <c r="Q1850" s="2"/>
      <c r="R1850" s="2"/>
      <c r="S1850" s="2"/>
      <c r="T1850" s="2"/>
      <c r="U1850" s="2"/>
      <c r="V1850" s="2"/>
      <c r="W1850" s="2"/>
      <c r="X1850" s="2"/>
      <c r="Y1850" s="2"/>
      <c r="Z1850" s="2"/>
    </row>
    <row r="1851" spans="1:26" ht="13" x14ac:dyDescent="0.15">
      <c r="A1851" s="11" t="s">
        <v>5727</v>
      </c>
      <c r="B1851" s="37">
        <v>-2.69286151316003E-2</v>
      </c>
      <c r="C1851" s="41">
        <v>0.33477388304083799</v>
      </c>
      <c r="D1851" s="41">
        <v>0.46232193729202697</v>
      </c>
      <c r="E1851" s="17" t="s">
        <v>53941</v>
      </c>
      <c r="F1851" s="2"/>
      <c r="G1851" s="2"/>
      <c r="H1851" s="2"/>
      <c r="I1851" s="2"/>
      <c r="J1851" s="2"/>
      <c r="K1851" s="2"/>
      <c r="L1851" s="2"/>
      <c r="M1851" s="2"/>
      <c r="N1851" s="2"/>
      <c r="O1851" s="2"/>
      <c r="P1851" s="2"/>
      <c r="Q1851" s="2"/>
      <c r="R1851" s="2"/>
      <c r="S1851" s="2"/>
      <c r="T1851" s="2"/>
      <c r="U1851" s="2"/>
      <c r="V1851" s="2"/>
      <c r="W1851" s="2"/>
      <c r="X1851" s="2"/>
      <c r="Y1851" s="2"/>
      <c r="Z1851" s="2"/>
    </row>
    <row r="1852" spans="1:26" ht="13" x14ac:dyDescent="0.15">
      <c r="A1852" s="11" t="s">
        <v>5729</v>
      </c>
      <c r="B1852" s="37">
        <v>-1.3121301994074699E-2</v>
      </c>
      <c r="C1852" s="41">
        <v>0.63841186478249801</v>
      </c>
      <c r="D1852" s="41">
        <v>0.73954914466358201</v>
      </c>
      <c r="E1852" s="17" t="s">
        <v>53941</v>
      </c>
      <c r="F1852" s="2"/>
      <c r="G1852" s="2"/>
      <c r="H1852" s="2"/>
      <c r="I1852" s="2"/>
      <c r="J1852" s="2"/>
      <c r="K1852" s="2"/>
      <c r="L1852" s="2"/>
      <c r="M1852" s="2"/>
      <c r="N1852" s="2"/>
      <c r="O1852" s="2"/>
      <c r="P1852" s="2"/>
      <c r="Q1852" s="2"/>
      <c r="R1852" s="2"/>
      <c r="S1852" s="2"/>
      <c r="T1852" s="2"/>
      <c r="U1852" s="2"/>
      <c r="V1852" s="2"/>
      <c r="W1852" s="2"/>
      <c r="X1852" s="2"/>
      <c r="Y1852" s="2"/>
      <c r="Z1852" s="2"/>
    </row>
    <row r="1853" spans="1:26" ht="13" x14ac:dyDescent="0.15">
      <c r="A1853" s="11" t="s">
        <v>5732</v>
      </c>
      <c r="B1853" s="37">
        <v>2.9378809225911E-2</v>
      </c>
      <c r="C1853" s="41">
        <v>0.29264295769256599</v>
      </c>
      <c r="D1853" s="41">
        <v>0.41538724512318898</v>
      </c>
      <c r="E1853" s="17" t="s">
        <v>53941</v>
      </c>
      <c r="F1853" s="2"/>
      <c r="G1853" s="2"/>
      <c r="H1853" s="2"/>
      <c r="I1853" s="2"/>
      <c r="J1853" s="2"/>
      <c r="K1853" s="2"/>
      <c r="L1853" s="2"/>
      <c r="M1853" s="2"/>
      <c r="N1853" s="2"/>
      <c r="O1853" s="2"/>
      <c r="P1853" s="2"/>
      <c r="Q1853" s="2"/>
      <c r="R1853" s="2"/>
      <c r="S1853" s="2"/>
      <c r="T1853" s="2"/>
      <c r="U1853" s="2"/>
      <c r="V1853" s="2"/>
      <c r="W1853" s="2"/>
      <c r="X1853" s="2"/>
      <c r="Y1853" s="2"/>
      <c r="Z1853" s="2"/>
    </row>
    <row r="1854" spans="1:26" ht="13" x14ac:dyDescent="0.15">
      <c r="A1854" s="11" t="s">
        <v>5735</v>
      </c>
      <c r="B1854" s="37">
        <v>4.5766990978109302E-2</v>
      </c>
      <c r="C1854" s="41">
        <v>0.101032768076871</v>
      </c>
      <c r="D1854" s="41">
        <v>0.17757089286545599</v>
      </c>
      <c r="E1854" s="17" t="s">
        <v>53941</v>
      </c>
      <c r="F1854" s="2"/>
      <c r="G1854" s="2"/>
      <c r="H1854" s="2"/>
      <c r="I1854" s="2"/>
      <c r="J1854" s="2"/>
      <c r="K1854" s="2"/>
      <c r="L1854" s="2"/>
      <c r="M1854" s="2"/>
      <c r="N1854" s="2"/>
      <c r="O1854" s="2"/>
      <c r="P1854" s="2"/>
      <c r="Q1854" s="2"/>
      <c r="R1854" s="2"/>
      <c r="S1854" s="2"/>
      <c r="T1854" s="2"/>
      <c r="U1854" s="2"/>
      <c r="V1854" s="2"/>
      <c r="W1854" s="2"/>
      <c r="X1854" s="2"/>
      <c r="Y1854" s="2"/>
      <c r="Z1854" s="2"/>
    </row>
    <row r="1855" spans="1:26" ht="13" x14ac:dyDescent="0.15">
      <c r="A1855" s="11" t="s">
        <v>5738</v>
      </c>
      <c r="B1855" s="37">
        <v>-1.3513065639510599E-3</v>
      </c>
      <c r="C1855" s="41">
        <v>0.96140301646216997</v>
      </c>
      <c r="D1855" s="41">
        <v>0.97655257394441397</v>
      </c>
      <c r="E1855" s="17" t="s">
        <v>53941</v>
      </c>
      <c r="F1855" s="2"/>
      <c r="G1855" s="2"/>
      <c r="H1855" s="2"/>
      <c r="I1855" s="2"/>
      <c r="J1855" s="2"/>
      <c r="K1855" s="2"/>
      <c r="L1855" s="2"/>
      <c r="M1855" s="2"/>
      <c r="N1855" s="2"/>
      <c r="O1855" s="2"/>
      <c r="P1855" s="2"/>
      <c r="Q1855" s="2"/>
      <c r="R1855" s="2"/>
      <c r="S1855" s="2"/>
      <c r="T1855" s="2"/>
      <c r="U1855" s="2"/>
      <c r="V1855" s="2"/>
      <c r="W1855" s="2"/>
      <c r="X1855" s="2"/>
      <c r="Y1855" s="2"/>
      <c r="Z1855" s="2"/>
    </row>
    <row r="1856" spans="1:26" ht="13" x14ac:dyDescent="0.15">
      <c r="A1856" s="11" t="s">
        <v>5741</v>
      </c>
      <c r="B1856" s="37">
        <v>0.18078220159755101</v>
      </c>
      <c r="C1856" s="41">
        <v>6.66391268155522E-11</v>
      </c>
      <c r="D1856" s="41">
        <v>6.3933974142841701E-10</v>
      </c>
      <c r="E1856" s="17" t="s">
        <v>53942</v>
      </c>
      <c r="F1856" s="2"/>
      <c r="G1856" s="2"/>
      <c r="H1856" s="2"/>
      <c r="I1856" s="2"/>
      <c r="J1856" s="2"/>
      <c r="K1856" s="2"/>
      <c r="L1856" s="2"/>
      <c r="M1856" s="2"/>
      <c r="N1856" s="2"/>
      <c r="O1856" s="2"/>
      <c r="P1856" s="2"/>
      <c r="Q1856" s="2"/>
      <c r="R1856" s="2"/>
      <c r="S1856" s="2"/>
      <c r="T1856" s="2"/>
      <c r="U1856" s="2"/>
      <c r="V1856" s="2"/>
      <c r="W1856" s="2"/>
      <c r="X1856" s="2"/>
      <c r="Y1856" s="2"/>
      <c r="Z1856" s="2"/>
    </row>
    <row r="1857" spans="1:26" ht="13" x14ac:dyDescent="0.15">
      <c r="A1857" s="11" t="s">
        <v>5744</v>
      </c>
      <c r="B1857" s="37">
        <v>8.1086038709034993E-3</v>
      </c>
      <c r="C1857" s="41">
        <v>0.77151775483310503</v>
      </c>
      <c r="D1857" s="41">
        <v>0.83937204839065704</v>
      </c>
      <c r="E1857" s="17" t="s">
        <v>53941</v>
      </c>
      <c r="F1857" s="2"/>
      <c r="G1857" s="2"/>
      <c r="H1857" s="2"/>
      <c r="I1857" s="2"/>
      <c r="J1857" s="2"/>
      <c r="K1857" s="2"/>
      <c r="L1857" s="2"/>
      <c r="M1857" s="2"/>
      <c r="N1857" s="2"/>
      <c r="O1857" s="2"/>
      <c r="P1857" s="2"/>
      <c r="Q1857" s="2"/>
      <c r="R1857" s="2"/>
      <c r="S1857" s="2"/>
      <c r="T1857" s="2"/>
      <c r="U1857" s="2"/>
      <c r="V1857" s="2"/>
      <c r="W1857" s="2"/>
      <c r="X1857" s="2"/>
      <c r="Y1857" s="2"/>
      <c r="Z1857" s="2"/>
    </row>
    <row r="1858" spans="1:26" ht="13" x14ac:dyDescent="0.15">
      <c r="A1858" s="11" t="s">
        <v>5747</v>
      </c>
      <c r="B1858" s="37">
        <v>-9.4553741583546805E-2</v>
      </c>
      <c r="C1858" s="41">
        <v>6.8938729605867895E-4</v>
      </c>
      <c r="D1858" s="41">
        <v>2.2877270201399299E-3</v>
      </c>
      <c r="E1858" s="17" t="s">
        <v>53942</v>
      </c>
      <c r="F1858" s="2"/>
      <c r="G1858" s="2"/>
      <c r="H1858" s="2"/>
      <c r="I1858" s="2"/>
      <c r="J1858" s="2"/>
      <c r="K1858" s="2"/>
      <c r="L1858" s="2"/>
      <c r="M1858" s="2"/>
      <c r="N1858" s="2"/>
      <c r="O1858" s="2"/>
      <c r="P1858" s="2"/>
      <c r="Q1858" s="2"/>
      <c r="R1858" s="2"/>
      <c r="S1858" s="2"/>
      <c r="T1858" s="2"/>
      <c r="U1858" s="2"/>
      <c r="V1858" s="2"/>
      <c r="W1858" s="2"/>
      <c r="X1858" s="2"/>
      <c r="Y1858" s="2"/>
      <c r="Z1858" s="2"/>
    </row>
    <row r="1859" spans="1:26" ht="13" x14ac:dyDescent="0.15">
      <c r="A1859" s="11" t="s">
        <v>5750</v>
      </c>
      <c r="B1859" s="37">
        <v>-8.9613118587865803E-2</v>
      </c>
      <c r="C1859" s="41">
        <v>1.3012793035286499E-3</v>
      </c>
      <c r="D1859" s="41">
        <v>3.9618523523660002E-3</v>
      </c>
      <c r="E1859" s="17" t="s">
        <v>53942</v>
      </c>
      <c r="F1859" s="2"/>
      <c r="G1859" s="2"/>
      <c r="H1859" s="2"/>
      <c r="I1859" s="2"/>
      <c r="J1859" s="2"/>
      <c r="K1859" s="2"/>
      <c r="L1859" s="2"/>
      <c r="M1859" s="2"/>
      <c r="N1859" s="2"/>
      <c r="O1859" s="2"/>
      <c r="P1859" s="2"/>
      <c r="Q1859" s="2"/>
      <c r="R1859" s="2"/>
      <c r="S1859" s="2"/>
      <c r="T1859" s="2"/>
      <c r="U1859" s="2"/>
      <c r="V1859" s="2"/>
      <c r="W1859" s="2"/>
      <c r="X1859" s="2"/>
      <c r="Y1859" s="2"/>
      <c r="Z1859" s="2"/>
    </row>
    <row r="1860" spans="1:26" ht="13" x14ac:dyDescent="0.15">
      <c r="A1860" s="11" t="s">
        <v>5753</v>
      </c>
      <c r="B1860" s="37">
        <v>-3.7557016118324502E-2</v>
      </c>
      <c r="C1860" s="41">
        <v>0.17847449133805601</v>
      </c>
      <c r="D1860" s="41">
        <v>0.27969021364945001</v>
      </c>
      <c r="E1860" s="17" t="s">
        <v>53941</v>
      </c>
      <c r="F1860" s="2"/>
      <c r="G1860" s="2"/>
      <c r="H1860" s="2"/>
      <c r="I1860" s="2"/>
      <c r="J1860" s="2"/>
      <c r="K1860" s="2"/>
      <c r="L1860" s="2"/>
      <c r="M1860" s="2"/>
      <c r="N1860" s="2"/>
      <c r="O1860" s="2"/>
      <c r="P1860" s="2"/>
      <c r="Q1860" s="2"/>
      <c r="R1860" s="2"/>
      <c r="S1860" s="2"/>
      <c r="T1860" s="2"/>
      <c r="U1860" s="2"/>
      <c r="V1860" s="2"/>
      <c r="W1860" s="2"/>
      <c r="X1860" s="2"/>
      <c r="Y1860" s="2"/>
      <c r="Z1860" s="2"/>
    </row>
    <row r="1861" spans="1:26" ht="13" x14ac:dyDescent="0.15">
      <c r="A1861" s="11" t="s">
        <v>5756</v>
      </c>
      <c r="B1861" s="37">
        <v>5.3914226942562302E-2</v>
      </c>
      <c r="C1861" s="41">
        <v>5.3337016987014298E-2</v>
      </c>
      <c r="D1861" s="41">
        <v>0.104674014897519</v>
      </c>
      <c r="E1861" s="17" t="s">
        <v>53941</v>
      </c>
      <c r="F1861" s="2"/>
      <c r="G1861" s="2"/>
      <c r="H1861" s="2"/>
      <c r="I1861" s="2"/>
      <c r="J1861" s="2"/>
      <c r="K1861" s="2"/>
      <c r="L1861" s="2"/>
      <c r="M1861" s="2"/>
      <c r="N1861" s="2"/>
      <c r="O1861" s="2"/>
      <c r="P1861" s="2"/>
      <c r="Q1861" s="2"/>
      <c r="R1861" s="2"/>
      <c r="S1861" s="2"/>
      <c r="T1861" s="2"/>
      <c r="U1861" s="2"/>
      <c r="V1861" s="2"/>
      <c r="W1861" s="2"/>
      <c r="X1861" s="2"/>
      <c r="Y1861" s="2"/>
      <c r="Z1861" s="2"/>
    </row>
    <row r="1862" spans="1:26" ht="13" x14ac:dyDescent="0.15">
      <c r="A1862" s="11" t="s">
        <v>5759</v>
      </c>
      <c r="B1862" s="37">
        <v>-4.4168121496018502E-2</v>
      </c>
      <c r="C1862" s="41">
        <v>0.113530562127757</v>
      </c>
      <c r="D1862" s="41">
        <v>0.19456094300950899</v>
      </c>
      <c r="E1862" s="17" t="s">
        <v>53941</v>
      </c>
      <c r="F1862" s="2"/>
      <c r="G1862" s="2"/>
      <c r="H1862" s="2"/>
      <c r="I1862" s="2"/>
      <c r="J1862" s="2"/>
      <c r="K1862" s="2"/>
      <c r="L1862" s="2"/>
      <c r="M1862" s="2"/>
      <c r="N1862" s="2"/>
      <c r="O1862" s="2"/>
      <c r="P1862" s="2"/>
      <c r="Q1862" s="2"/>
      <c r="R1862" s="2"/>
      <c r="S1862" s="2"/>
      <c r="T1862" s="2"/>
      <c r="U1862" s="2"/>
      <c r="V1862" s="2"/>
      <c r="W1862" s="2"/>
      <c r="X1862" s="2"/>
      <c r="Y1862" s="2"/>
      <c r="Z1862" s="2"/>
    </row>
    <row r="1863" spans="1:26" ht="13" x14ac:dyDescent="0.15">
      <c r="A1863" s="11" t="s">
        <v>5762</v>
      </c>
      <c r="B1863" s="37">
        <v>-1.26779305602707E-2</v>
      </c>
      <c r="C1863" s="41">
        <v>0.64979972815522602</v>
      </c>
      <c r="D1863" s="41">
        <v>0.74959040069335003</v>
      </c>
      <c r="E1863" s="17" t="s">
        <v>53941</v>
      </c>
      <c r="F1863" s="2"/>
      <c r="G1863" s="2"/>
      <c r="H1863" s="2"/>
      <c r="I1863" s="2"/>
      <c r="J1863" s="2"/>
      <c r="K1863" s="2"/>
      <c r="L1863" s="2"/>
      <c r="M1863" s="2"/>
      <c r="N1863" s="2"/>
      <c r="O1863" s="2"/>
      <c r="P1863" s="2"/>
      <c r="Q1863" s="2"/>
      <c r="R1863" s="2"/>
      <c r="S1863" s="2"/>
      <c r="T1863" s="2"/>
      <c r="U1863" s="2"/>
      <c r="V1863" s="2"/>
      <c r="W1863" s="2"/>
      <c r="X1863" s="2"/>
      <c r="Y1863" s="2"/>
      <c r="Z1863" s="2"/>
    </row>
    <row r="1864" spans="1:26" ht="13" x14ac:dyDescent="0.15">
      <c r="A1864" s="11" t="s">
        <v>5765</v>
      </c>
      <c r="B1864" s="37">
        <v>2.3630662991296399E-2</v>
      </c>
      <c r="C1864" s="41">
        <v>0.39734093982778701</v>
      </c>
      <c r="D1864" s="41">
        <v>0.52312957974609398</v>
      </c>
      <c r="E1864" s="17" t="s">
        <v>53941</v>
      </c>
      <c r="F1864" s="2"/>
      <c r="G1864" s="2"/>
      <c r="H1864" s="2"/>
      <c r="I1864" s="2"/>
      <c r="J1864" s="2"/>
      <c r="K1864" s="2"/>
      <c r="L1864" s="2"/>
      <c r="M1864" s="2"/>
      <c r="N1864" s="2"/>
      <c r="O1864" s="2"/>
      <c r="P1864" s="2"/>
      <c r="Q1864" s="2"/>
      <c r="R1864" s="2"/>
      <c r="S1864" s="2"/>
      <c r="T1864" s="2"/>
      <c r="U1864" s="2"/>
      <c r="V1864" s="2"/>
      <c r="W1864" s="2"/>
      <c r="X1864" s="2"/>
      <c r="Y1864" s="2"/>
      <c r="Z1864" s="2"/>
    </row>
    <row r="1865" spans="1:26" ht="13" x14ac:dyDescent="0.15">
      <c r="A1865" s="11" t="s">
        <v>5767</v>
      </c>
      <c r="B1865" s="37">
        <v>-1.6382549757695999E-2</v>
      </c>
      <c r="C1865" s="41">
        <v>0.55738410370776104</v>
      </c>
      <c r="D1865" s="41">
        <v>0.67233012011554405</v>
      </c>
      <c r="E1865" s="17" t="s">
        <v>53941</v>
      </c>
      <c r="F1865" s="2"/>
      <c r="G1865" s="2"/>
      <c r="H1865" s="2"/>
      <c r="I1865" s="2"/>
      <c r="J1865" s="2"/>
      <c r="K1865" s="2"/>
      <c r="L1865" s="2"/>
      <c r="M1865" s="2"/>
      <c r="N1865" s="2"/>
      <c r="O1865" s="2"/>
      <c r="P1865" s="2"/>
      <c r="Q1865" s="2"/>
      <c r="R1865" s="2"/>
      <c r="S1865" s="2"/>
      <c r="T1865" s="2"/>
      <c r="U1865" s="2"/>
      <c r="V1865" s="2"/>
      <c r="W1865" s="2"/>
      <c r="X1865" s="2"/>
      <c r="Y1865" s="2"/>
      <c r="Z1865" s="2"/>
    </row>
    <row r="1866" spans="1:26" ht="13" x14ac:dyDescent="0.15">
      <c r="A1866" s="11" t="s">
        <v>5770</v>
      </c>
      <c r="B1866" s="37">
        <v>8.1149150750250698E-2</v>
      </c>
      <c r="C1866" s="41">
        <v>3.6037086433736102E-3</v>
      </c>
      <c r="D1866" s="41">
        <v>1.00160706019706E-2</v>
      </c>
      <c r="E1866" s="17" t="s">
        <v>53942</v>
      </c>
      <c r="F1866" s="2"/>
      <c r="G1866" s="2"/>
      <c r="H1866" s="2"/>
      <c r="I1866" s="2"/>
      <c r="J1866" s="2"/>
      <c r="K1866" s="2"/>
      <c r="L1866" s="2"/>
      <c r="M1866" s="2"/>
      <c r="N1866" s="2"/>
      <c r="O1866" s="2"/>
      <c r="P1866" s="2"/>
      <c r="Q1866" s="2"/>
      <c r="R1866" s="2"/>
      <c r="S1866" s="2"/>
      <c r="T1866" s="2"/>
      <c r="U1866" s="2"/>
      <c r="V1866" s="2"/>
      <c r="W1866" s="2"/>
      <c r="X1866" s="2"/>
      <c r="Y1866" s="2"/>
      <c r="Z1866" s="2"/>
    </row>
    <row r="1867" spans="1:26" ht="13" x14ac:dyDescent="0.15">
      <c r="A1867" s="11" t="s">
        <v>5773</v>
      </c>
      <c r="B1867" s="37">
        <v>-1.7212467868837001E-2</v>
      </c>
      <c r="C1867" s="41">
        <v>0.53759179093282605</v>
      </c>
      <c r="D1867" s="41">
        <v>0.65635419413764196</v>
      </c>
      <c r="E1867" s="17" t="s">
        <v>53941</v>
      </c>
      <c r="F1867" s="2"/>
      <c r="G1867" s="2"/>
      <c r="H1867" s="2"/>
      <c r="I1867" s="2"/>
      <c r="J1867" s="2"/>
      <c r="K1867" s="2"/>
      <c r="L1867" s="2"/>
      <c r="M1867" s="2"/>
      <c r="N1867" s="2"/>
      <c r="O1867" s="2"/>
      <c r="P1867" s="2"/>
      <c r="Q1867" s="2"/>
      <c r="R1867" s="2"/>
      <c r="S1867" s="2"/>
      <c r="T1867" s="2"/>
      <c r="U1867" s="2"/>
      <c r="V1867" s="2"/>
      <c r="W1867" s="2"/>
      <c r="X1867" s="2"/>
      <c r="Y1867" s="2"/>
      <c r="Z1867" s="2"/>
    </row>
    <row r="1868" spans="1:26" ht="13" x14ac:dyDescent="0.15">
      <c r="A1868" s="11" t="s">
        <v>5776</v>
      </c>
      <c r="B1868" s="37">
        <v>7.4850528653235798E-2</v>
      </c>
      <c r="C1868" s="41">
        <v>7.2678786817203201E-3</v>
      </c>
      <c r="D1868" s="41">
        <v>1.8631149319013201E-2</v>
      </c>
      <c r="E1868" s="17" t="s">
        <v>53942</v>
      </c>
      <c r="F1868" s="2"/>
      <c r="G1868" s="2"/>
      <c r="H1868" s="2"/>
      <c r="I1868" s="2"/>
      <c r="J1868" s="2"/>
      <c r="K1868" s="2"/>
      <c r="L1868" s="2"/>
      <c r="M1868" s="2"/>
      <c r="N1868" s="2"/>
      <c r="O1868" s="2"/>
      <c r="P1868" s="2"/>
      <c r="Q1868" s="2"/>
      <c r="R1868" s="2"/>
      <c r="S1868" s="2"/>
      <c r="T1868" s="2"/>
      <c r="U1868" s="2"/>
      <c r="V1868" s="2"/>
      <c r="W1868" s="2"/>
      <c r="X1868" s="2"/>
      <c r="Y1868" s="2"/>
      <c r="Z1868" s="2"/>
    </row>
    <row r="1869" spans="1:26" ht="13" x14ac:dyDescent="0.15">
      <c r="A1869" s="11" t="s">
        <v>5778</v>
      </c>
      <c r="B1869" s="37">
        <v>5.9118922291246698E-2</v>
      </c>
      <c r="C1869" s="41">
        <v>3.4088692436509103E-2</v>
      </c>
      <c r="D1869" s="41">
        <v>7.1420274409259396E-2</v>
      </c>
      <c r="E1869" s="17" t="s">
        <v>53943</v>
      </c>
      <c r="F1869" s="2"/>
      <c r="G1869" s="2"/>
      <c r="H1869" s="2"/>
      <c r="I1869" s="2"/>
      <c r="J1869" s="2"/>
      <c r="K1869" s="2"/>
      <c r="L1869" s="2"/>
      <c r="M1869" s="2"/>
      <c r="N1869" s="2"/>
      <c r="O1869" s="2"/>
      <c r="P1869" s="2"/>
      <c r="Q1869" s="2"/>
      <c r="R1869" s="2"/>
      <c r="S1869" s="2"/>
      <c r="T1869" s="2"/>
      <c r="U1869" s="2"/>
      <c r="V1869" s="2"/>
      <c r="W1869" s="2"/>
      <c r="X1869" s="2"/>
      <c r="Y1869" s="2"/>
      <c r="Z1869" s="2"/>
    </row>
    <row r="1870" spans="1:26" ht="13" x14ac:dyDescent="0.15">
      <c r="A1870" s="11" t="s">
        <v>5781</v>
      </c>
      <c r="B1870" s="37">
        <v>9.3370578709447802E-2</v>
      </c>
      <c r="C1870" s="41">
        <v>8.0488008837386205E-4</v>
      </c>
      <c r="D1870" s="41">
        <v>2.5997626854475701E-3</v>
      </c>
      <c r="E1870" s="17" t="s">
        <v>53942</v>
      </c>
      <c r="F1870" s="2"/>
      <c r="G1870" s="2"/>
      <c r="H1870" s="2"/>
      <c r="I1870" s="2"/>
      <c r="J1870" s="2"/>
      <c r="K1870" s="2"/>
      <c r="L1870" s="2"/>
      <c r="M1870" s="2"/>
      <c r="N1870" s="2"/>
      <c r="O1870" s="2"/>
      <c r="P1870" s="2"/>
      <c r="Q1870" s="2"/>
      <c r="R1870" s="2"/>
      <c r="S1870" s="2"/>
      <c r="T1870" s="2"/>
      <c r="U1870" s="2"/>
      <c r="V1870" s="2"/>
      <c r="W1870" s="2"/>
      <c r="X1870" s="2"/>
      <c r="Y1870" s="2"/>
      <c r="Z1870" s="2"/>
    </row>
    <row r="1871" spans="1:26" ht="13" x14ac:dyDescent="0.15">
      <c r="A1871" s="11" t="s">
        <v>5784</v>
      </c>
      <c r="B1871" s="37">
        <v>-1.8788363789449099E-2</v>
      </c>
      <c r="C1871" s="41">
        <v>0.50100551932714699</v>
      </c>
      <c r="D1871" s="41">
        <v>0.62284671353719501</v>
      </c>
      <c r="E1871" s="17" t="s">
        <v>53941</v>
      </c>
      <c r="F1871" s="2"/>
      <c r="G1871" s="2"/>
      <c r="H1871" s="2"/>
      <c r="I1871" s="2"/>
      <c r="J1871" s="2"/>
      <c r="K1871" s="2"/>
      <c r="L1871" s="2"/>
      <c r="M1871" s="2"/>
      <c r="N1871" s="2"/>
      <c r="O1871" s="2"/>
      <c r="P1871" s="2"/>
      <c r="Q1871" s="2"/>
      <c r="R1871" s="2"/>
      <c r="S1871" s="2"/>
      <c r="T1871" s="2"/>
      <c r="U1871" s="2"/>
      <c r="V1871" s="2"/>
      <c r="W1871" s="2"/>
      <c r="X1871" s="2"/>
      <c r="Y1871" s="2"/>
      <c r="Z1871" s="2"/>
    </row>
    <row r="1872" spans="1:26" ht="13" x14ac:dyDescent="0.15">
      <c r="A1872" s="11" t="s">
        <v>5787</v>
      </c>
      <c r="B1872" s="37">
        <v>0.27712916223573902</v>
      </c>
      <c r="C1872" s="41">
        <v>4.3467851237641797E-24</v>
      </c>
      <c r="D1872" s="41">
        <v>1.7309731992852699E-22</v>
      </c>
      <c r="E1872" s="17" t="s">
        <v>53942</v>
      </c>
      <c r="F1872" s="2"/>
      <c r="G1872" s="2"/>
      <c r="H1872" s="2"/>
      <c r="I1872" s="2"/>
      <c r="J1872" s="2"/>
      <c r="K1872" s="2"/>
      <c r="L1872" s="2"/>
      <c r="M1872" s="2"/>
      <c r="N1872" s="2"/>
      <c r="O1872" s="2"/>
      <c r="P1872" s="2"/>
      <c r="Q1872" s="2"/>
      <c r="R1872" s="2"/>
      <c r="S1872" s="2"/>
      <c r="T1872" s="2"/>
      <c r="U1872" s="2"/>
      <c r="V1872" s="2"/>
      <c r="W1872" s="2"/>
      <c r="X1872" s="2"/>
      <c r="Y1872" s="2"/>
      <c r="Z1872" s="2"/>
    </row>
    <row r="1873" spans="1:26" ht="13" x14ac:dyDescent="0.15">
      <c r="A1873" s="11" t="s">
        <v>5790</v>
      </c>
      <c r="B1873" s="37">
        <v>0.23616477102340999</v>
      </c>
      <c r="C1873" s="41">
        <v>9.5557892588006793E-18</v>
      </c>
      <c r="D1873" s="41">
        <v>1.9492361845115499E-16</v>
      </c>
      <c r="E1873" s="17" t="s">
        <v>53942</v>
      </c>
      <c r="F1873" s="2"/>
      <c r="G1873" s="2"/>
      <c r="H1873" s="2"/>
      <c r="I1873" s="2"/>
      <c r="J1873" s="2"/>
      <c r="K1873" s="2"/>
      <c r="L1873" s="2"/>
      <c r="M1873" s="2"/>
      <c r="N1873" s="2"/>
      <c r="O1873" s="2"/>
      <c r="P1873" s="2"/>
      <c r="Q1873" s="2"/>
      <c r="R1873" s="2"/>
      <c r="S1873" s="2"/>
      <c r="T1873" s="2"/>
      <c r="U1873" s="2"/>
      <c r="V1873" s="2"/>
      <c r="W1873" s="2"/>
      <c r="X1873" s="2"/>
      <c r="Y1873" s="2"/>
      <c r="Z1873" s="2"/>
    </row>
    <row r="1874" spans="1:26" ht="13" x14ac:dyDescent="0.15">
      <c r="A1874" s="11" t="s">
        <v>5793</v>
      </c>
      <c r="B1874" s="37">
        <v>-3.3300276343553897E-2</v>
      </c>
      <c r="C1874" s="41">
        <v>0.23291610900447099</v>
      </c>
      <c r="D1874" s="41">
        <v>0.34615906384253398</v>
      </c>
      <c r="E1874" s="17" t="s">
        <v>53941</v>
      </c>
      <c r="F1874" s="2"/>
      <c r="G1874" s="2"/>
      <c r="H1874" s="2"/>
      <c r="I1874" s="2"/>
      <c r="J1874" s="2"/>
      <c r="K1874" s="2"/>
      <c r="L1874" s="2"/>
      <c r="M1874" s="2"/>
      <c r="N1874" s="2"/>
      <c r="O1874" s="2"/>
      <c r="P1874" s="2"/>
      <c r="Q1874" s="2"/>
      <c r="R1874" s="2"/>
      <c r="S1874" s="2"/>
      <c r="T1874" s="2"/>
      <c r="U1874" s="2"/>
      <c r="V1874" s="2"/>
      <c r="W1874" s="2"/>
      <c r="X1874" s="2"/>
      <c r="Y1874" s="2"/>
      <c r="Z1874" s="2"/>
    </row>
    <row r="1875" spans="1:26" ht="13" x14ac:dyDescent="0.15">
      <c r="A1875" s="11" t="s">
        <v>5794</v>
      </c>
      <c r="B1875" s="37">
        <v>-0.156093555792716</v>
      </c>
      <c r="C1875" s="41">
        <v>1.86009712336757E-8</v>
      </c>
      <c r="D1875" s="41">
        <v>1.3557165296391899E-7</v>
      </c>
      <c r="E1875" s="17" t="s">
        <v>53942</v>
      </c>
      <c r="F1875" s="2"/>
      <c r="G1875" s="2"/>
      <c r="H1875" s="2"/>
      <c r="I1875" s="2"/>
      <c r="J1875" s="2"/>
      <c r="K1875" s="2"/>
      <c r="L1875" s="2"/>
      <c r="M1875" s="2"/>
      <c r="N1875" s="2"/>
      <c r="O1875" s="2"/>
      <c r="P1875" s="2"/>
      <c r="Q1875" s="2"/>
      <c r="R1875" s="2"/>
      <c r="S1875" s="2"/>
      <c r="T1875" s="2"/>
      <c r="U1875" s="2"/>
      <c r="V1875" s="2"/>
      <c r="W1875" s="2"/>
      <c r="X1875" s="2"/>
      <c r="Y1875" s="2"/>
      <c r="Z1875" s="2"/>
    </row>
    <row r="1876" spans="1:26" ht="13" x14ac:dyDescent="0.15">
      <c r="A1876" s="11" t="s">
        <v>5797</v>
      </c>
      <c r="B1876" s="37">
        <v>0.25694058225953897</v>
      </c>
      <c r="C1876" s="41">
        <v>8.0401953905565501E-21</v>
      </c>
      <c r="D1876" s="41">
        <v>2.2259855238426501E-19</v>
      </c>
      <c r="E1876" s="17" t="s">
        <v>53942</v>
      </c>
      <c r="F1876" s="2"/>
      <c r="G1876" s="2"/>
      <c r="H1876" s="2"/>
      <c r="I1876" s="2"/>
      <c r="J1876" s="2"/>
      <c r="K1876" s="2"/>
      <c r="L1876" s="2"/>
      <c r="M1876" s="2"/>
      <c r="N1876" s="2"/>
      <c r="O1876" s="2"/>
      <c r="P1876" s="2"/>
      <c r="Q1876" s="2"/>
      <c r="R1876" s="2"/>
      <c r="S1876" s="2"/>
      <c r="T1876" s="2"/>
      <c r="U1876" s="2"/>
      <c r="V1876" s="2"/>
      <c r="W1876" s="2"/>
      <c r="X1876" s="2"/>
      <c r="Y1876" s="2"/>
      <c r="Z1876" s="2"/>
    </row>
    <row r="1877" spans="1:26" ht="13" x14ac:dyDescent="0.15">
      <c r="A1877" s="11" t="s">
        <v>5800</v>
      </c>
      <c r="B1877" s="37">
        <v>5.4698138280339002E-2</v>
      </c>
      <c r="C1877" s="41">
        <v>4.9958640150343701E-2</v>
      </c>
      <c r="D1877" s="41">
        <v>9.8930358935319596E-2</v>
      </c>
      <c r="E1877" s="17" t="s">
        <v>53943</v>
      </c>
      <c r="F1877" s="2"/>
      <c r="G1877" s="2"/>
      <c r="H1877" s="2"/>
      <c r="I1877" s="2"/>
      <c r="J1877" s="2"/>
      <c r="K1877" s="2"/>
      <c r="L1877" s="2"/>
      <c r="M1877" s="2"/>
      <c r="N1877" s="2"/>
      <c r="O1877" s="2"/>
      <c r="P1877" s="2"/>
      <c r="Q1877" s="2"/>
      <c r="R1877" s="2"/>
      <c r="S1877" s="2"/>
      <c r="T1877" s="2"/>
      <c r="U1877" s="2"/>
      <c r="V1877" s="2"/>
      <c r="W1877" s="2"/>
      <c r="X1877" s="2"/>
      <c r="Y1877" s="2"/>
      <c r="Z1877" s="2"/>
    </row>
    <row r="1878" spans="1:26" ht="13" x14ac:dyDescent="0.15">
      <c r="A1878" s="11" t="s">
        <v>5803</v>
      </c>
      <c r="B1878" s="37">
        <v>1.9772768811914702E-2</v>
      </c>
      <c r="C1878" s="41">
        <v>0.47883855482615201</v>
      </c>
      <c r="D1878" s="41">
        <v>0.60311251251283504</v>
      </c>
      <c r="E1878" s="17" t="s">
        <v>53941</v>
      </c>
      <c r="F1878" s="2"/>
      <c r="G1878" s="2"/>
      <c r="H1878" s="2"/>
      <c r="I1878" s="2"/>
      <c r="J1878" s="2"/>
      <c r="K1878" s="2"/>
      <c r="L1878" s="2"/>
      <c r="M1878" s="2"/>
      <c r="N1878" s="2"/>
      <c r="O1878" s="2"/>
      <c r="P1878" s="2"/>
      <c r="Q1878" s="2"/>
      <c r="R1878" s="2"/>
      <c r="S1878" s="2"/>
      <c r="T1878" s="2"/>
      <c r="U1878" s="2"/>
      <c r="V1878" s="2"/>
      <c r="W1878" s="2"/>
      <c r="X1878" s="2"/>
      <c r="Y1878" s="2"/>
      <c r="Z1878" s="2"/>
    </row>
    <row r="1879" spans="1:26" ht="13" x14ac:dyDescent="0.15">
      <c r="A1879" s="11" t="s">
        <v>5806</v>
      </c>
      <c r="B1879" s="37">
        <v>-3.4091924289454401E-3</v>
      </c>
      <c r="C1879" s="41">
        <v>0.90282743268610099</v>
      </c>
      <c r="D1879" s="41">
        <v>0.93465788704362296</v>
      </c>
      <c r="E1879" s="17" t="s">
        <v>53941</v>
      </c>
      <c r="F1879" s="2"/>
      <c r="G1879" s="2"/>
      <c r="H1879" s="2"/>
      <c r="I1879" s="2"/>
      <c r="J1879" s="2"/>
      <c r="K1879" s="2"/>
      <c r="L1879" s="2"/>
      <c r="M1879" s="2"/>
      <c r="N1879" s="2"/>
      <c r="O1879" s="2"/>
      <c r="P1879" s="2"/>
      <c r="Q1879" s="2"/>
      <c r="R1879" s="2"/>
      <c r="S1879" s="2"/>
      <c r="T1879" s="2"/>
      <c r="U1879" s="2"/>
      <c r="V1879" s="2"/>
      <c r="W1879" s="2"/>
      <c r="X1879" s="2"/>
      <c r="Y1879" s="2"/>
      <c r="Z1879" s="2"/>
    </row>
    <row r="1880" spans="1:26" ht="13" x14ac:dyDescent="0.15">
      <c r="A1880" s="11" t="s">
        <v>5809</v>
      </c>
      <c r="B1880" s="37">
        <v>-1.01108007731794E-2</v>
      </c>
      <c r="C1880" s="41">
        <v>0.71727927738646302</v>
      </c>
      <c r="D1880" s="41">
        <v>0.802281977438417</v>
      </c>
      <c r="E1880" s="17" t="s">
        <v>53941</v>
      </c>
      <c r="F1880" s="2"/>
      <c r="G1880" s="2"/>
      <c r="H1880" s="2"/>
      <c r="I1880" s="2"/>
      <c r="J1880" s="2"/>
      <c r="K1880" s="2"/>
      <c r="L1880" s="2"/>
      <c r="M1880" s="2"/>
      <c r="N1880" s="2"/>
      <c r="O1880" s="2"/>
      <c r="P1880" s="2"/>
      <c r="Q1880" s="2"/>
      <c r="R1880" s="2"/>
      <c r="S1880" s="2"/>
      <c r="T1880" s="2"/>
      <c r="U1880" s="2"/>
      <c r="V1880" s="2"/>
      <c r="W1880" s="2"/>
      <c r="X1880" s="2"/>
      <c r="Y1880" s="2"/>
      <c r="Z1880" s="2"/>
    </row>
    <row r="1881" spans="1:26" ht="13" x14ac:dyDescent="0.15">
      <c r="A1881" s="11" t="s">
        <v>5812</v>
      </c>
      <c r="B1881" s="37">
        <v>6.6796002915560301E-2</v>
      </c>
      <c r="C1881" s="41">
        <v>1.6630611915398299E-2</v>
      </c>
      <c r="D1881" s="41">
        <v>3.8583550549132498E-2</v>
      </c>
      <c r="E1881" s="17" t="s">
        <v>53942</v>
      </c>
      <c r="F1881" s="2"/>
      <c r="G1881" s="2"/>
      <c r="H1881" s="2"/>
      <c r="I1881" s="2"/>
      <c r="J1881" s="2"/>
      <c r="K1881" s="2"/>
      <c r="L1881" s="2"/>
      <c r="M1881" s="2"/>
      <c r="N1881" s="2"/>
      <c r="O1881" s="2"/>
      <c r="P1881" s="2"/>
      <c r="Q1881" s="2"/>
      <c r="R1881" s="2"/>
      <c r="S1881" s="2"/>
      <c r="T1881" s="2"/>
      <c r="U1881" s="2"/>
      <c r="V1881" s="2"/>
      <c r="W1881" s="2"/>
      <c r="X1881" s="2"/>
      <c r="Y1881" s="2"/>
      <c r="Z1881" s="2"/>
    </row>
    <row r="1882" spans="1:26" ht="13" x14ac:dyDescent="0.15">
      <c r="A1882" s="11" t="s">
        <v>5815</v>
      </c>
      <c r="B1882" s="37">
        <v>0.22375966385047899</v>
      </c>
      <c r="C1882" s="41">
        <v>4.8018146868309698E-16</v>
      </c>
      <c r="D1882" s="41">
        <v>8.1156251712893204E-15</v>
      </c>
      <c r="E1882" s="17" t="s">
        <v>53942</v>
      </c>
      <c r="F1882" s="2"/>
      <c r="G1882" s="2"/>
      <c r="H1882" s="2"/>
      <c r="I1882" s="2"/>
      <c r="J1882" s="2"/>
      <c r="K1882" s="2"/>
      <c r="L1882" s="2"/>
      <c r="M1882" s="2"/>
      <c r="N1882" s="2"/>
      <c r="O1882" s="2"/>
      <c r="P1882" s="2"/>
      <c r="Q1882" s="2"/>
      <c r="R1882" s="2"/>
      <c r="S1882" s="2"/>
      <c r="T1882" s="2"/>
      <c r="U1882" s="2"/>
      <c r="V1882" s="2"/>
      <c r="W1882" s="2"/>
      <c r="X1882" s="2"/>
      <c r="Y1882" s="2"/>
      <c r="Z1882" s="2"/>
    </row>
    <row r="1883" spans="1:26" ht="13" x14ac:dyDescent="0.15">
      <c r="A1883" s="11" t="s">
        <v>5818</v>
      </c>
      <c r="B1883" s="37">
        <v>4.1197515918413499E-3</v>
      </c>
      <c r="C1883" s="41">
        <v>0.88270800905332003</v>
      </c>
      <c r="D1883" s="41">
        <v>0.92005456519110895</v>
      </c>
      <c r="E1883" s="17" t="s">
        <v>53941</v>
      </c>
      <c r="F1883" s="2"/>
      <c r="G1883" s="2"/>
      <c r="H1883" s="2"/>
      <c r="I1883" s="2"/>
      <c r="J1883" s="2"/>
      <c r="K1883" s="2"/>
      <c r="L1883" s="2"/>
      <c r="M1883" s="2"/>
      <c r="N1883" s="2"/>
      <c r="O1883" s="2"/>
      <c r="P1883" s="2"/>
      <c r="Q1883" s="2"/>
      <c r="R1883" s="2"/>
      <c r="S1883" s="2"/>
      <c r="T1883" s="2"/>
      <c r="U1883" s="2"/>
      <c r="V1883" s="2"/>
      <c r="W1883" s="2"/>
      <c r="X1883" s="2"/>
      <c r="Y1883" s="2"/>
      <c r="Z1883" s="2"/>
    </row>
    <row r="1884" spans="1:26" ht="13" x14ac:dyDescent="0.15">
      <c r="A1884" s="11" t="s">
        <v>5821</v>
      </c>
      <c r="B1884" s="37">
        <v>9.5283542419441494E-2</v>
      </c>
      <c r="C1884" s="41">
        <v>6.2602936504631995E-4</v>
      </c>
      <c r="D1884" s="41">
        <v>2.0942087044760098E-3</v>
      </c>
      <c r="E1884" s="17" t="s">
        <v>53942</v>
      </c>
      <c r="F1884" s="2"/>
      <c r="G1884" s="2"/>
      <c r="H1884" s="2"/>
      <c r="I1884" s="2"/>
      <c r="J1884" s="2"/>
      <c r="K1884" s="2"/>
      <c r="L1884" s="2"/>
      <c r="M1884" s="2"/>
      <c r="N1884" s="2"/>
      <c r="O1884" s="2"/>
      <c r="P1884" s="2"/>
      <c r="Q1884" s="2"/>
      <c r="R1884" s="2"/>
      <c r="S1884" s="2"/>
      <c r="T1884" s="2"/>
      <c r="U1884" s="2"/>
      <c r="V1884" s="2"/>
      <c r="W1884" s="2"/>
      <c r="X1884" s="2"/>
      <c r="Y1884" s="2"/>
      <c r="Z1884" s="2"/>
    </row>
    <row r="1885" spans="1:26" ht="13" x14ac:dyDescent="0.15">
      <c r="A1885" s="11" t="s">
        <v>5824</v>
      </c>
      <c r="B1885" s="37">
        <v>9.8115689885488702E-2</v>
      </c>
      <c r="C1885" s="41">
        <v>4.2794653929840401E-4</v>
      </c>
      <c r="D1885" s="41">
        <v>1.4810007020719699E-3</v>
      </c>
      <c r="E1885" s="17" t="s">
        <v>53942</v>
      </c>
      <c r="F1885" s="2"/>
      <c r="G1885" s="2"/>
      <c r="H1885" s="2"/>
      <c r="I1885" s="2"/>
      <c r="J1885" s="2"/>
      <c r="K1885" s="2"/>
      <c r="L1885" s="2"/>
      <c r="M1885" s="2"/>
      <c r="N1885" s="2"/>
      <c r="O1885" s="2"/>
      <c r="P1885" s="2"/>
      <c r="Q1885" s="2"/>
      <c r="R1885" s="2"/>
      <c r="S1885" s="2"/>
      <c r="T1885" s="2"/>
      <c r="U1885" s="2"/>
      <c r="V1885" s="2"/>
      <c r="W1885" s="2"/>
      <c r="X1885" s="2"/>
      <c r="Y1885" s="2"/>
      <c r="Z1885" s="2"/>
    </row>
    <row r="1886" spans="1:26" ht="13" x14ac:dyDescent="0.15">
      <c r="A1886" s="11" t="s">
        <v>5827</v>
      </c>
      <c r="B1886" s="37">
        <v>-6.6272152060809601E-3</v>
      </c>
      <c r="C1886" s="41">
        <v>0.81239574267271797</v>
      </c>
      <c r="D1886" s="41">
        <v>0.86570176830996703</v>
      </c>
      <c r="E1886" s="17" t="s">
        <v>53941</v>
      </c>
      <c r="F1886" s="2"/>
      <c r="G1886" s="2"/>
      <c r="H1886" s="2"/>
      <c r="I1886" s="2"/>
      <c r="J1886" s="2"/>
      <c r="K1886" s="2"/>
      <c r="L1886" s="2"/>
      <c r="M1886" s="2"/>
      <c r="N1886" s="2"/>
      <c r="O1886" s="2"/>
      <c r="P1886" s="2"/>
      <c r="Q1886" s="2"/>
      <c r="R1886" s="2"/>
      <c r="S1886" s="2"/>
      <c r="T1886" s="2"/>
      <c r="U1886" s="2"/>
      <c r="V1886" s="2"/>
      <c r="W1886" s="2"/>
      <c r="X1886" s="2"/>
      <c r="Y1886" s="2"/>
      <c r="Z1886" s="2"/>
    </row>
    <row r="1887" spans="1:26" ht="13" x14ac:dyDescent="0.15">
      <c r="A1887" s="11" t="s">
        <v>5830</v>
      </c>
      <c r="B1887" s="37">
        <v>2.4034534758421201E-2</v>
      </c>
      <c r="C1887" s="41">
        <v>0.38932101531339602</v>
      </c>
      <c r="D1887" s="41">
        <v>0.51560646538316202</v>
      </c>
      <c r="E1887" s="17" t="s">
        <v>53941</v>
      </c>
      <c r="F1887" s="2"/>
      <c r="G1887" s="2"/>
      <c r="H1887" s="2"/>
      <c r="I1887" s="2"/>
      <c r="J1887" s="2"/>
      <c r="K1887" s="2"/>
      <c r="L1887" s="2"/>
      <c r="M1887" s="2"/>
      <c r="N1887" s="2"/>
      <c r="O1887" s="2"/>
      <c r="P1887" s="2"/>
      <c r="Q1887" s="2"/>
      <c r="R1887" s="2"/>
      <c r="S1887" s="2"/>
      <c r="T1887" s="2"/>
      <c r="U1887" s="2"/>
      <c r="V1887" s="2"/>
      <c r="W1887" s="2"/>
      <c r="X1887" s="2"/>
      <c r="Y1887" s="2"/>
      <c r="Z1887" s="2"/>
    </row>
    <row r="1888" spans="1:26" ht="13" x14ac:dyDescent="0.15">
      <c r="A1888" s="11" t="s">
        <v>5833</v>
      </c>
      <c r="B1888" s="37">
        <v>1.4498788725887E-2</v>
      </c>
      <c r="C1888" s="41">
        <v>0.60358079116793495</v>
      </c>
      <c r="D1888" s="41">
        <v>0.70921962810233896</v>
      </c>
      <c r="E1888" s="17" t="s">
        <v>53941</v>
      </c>
      <c r="F1888" s="2"/>
      <c r="G1888" s="2"/>
      <c r="H1888" s="2"/>
      <c r="I1888" s="2"/>
      <c r="J1888" s="2"/>
      <c r="K1888" s="2"/>
      <c r="L1888" s="2"/>
      <c r="M1888" s="2"/>
      <c r="N1888" s="2"/>
      <c r="O1888" s="2"/>
      <c r="P1888" s="2"/>
      <c r="Q1888" s="2"/>
      <c r="R1888" s="2"/>
      <c r="S1888" s="2"/>
      <c r="T1888" s="2"/>
      <c r="U1888" s="2"/>
      <c r="V1888" s="2"/>
      <c r="W1888" s="2"/>
      <c r="X1888" s="2"/>
      <c r="Y1888" s="2"/>
      <c r="Z1888" s="2"/>
    </row>
    <row r="1889" spans="1:26" ht="13" x14ac:dyDescent="0.15">
      <c r="A1889" s="11" t="s">
        <v>5836</v>
      </c>
      <c r="B1889" s="37">
        <v>4.3968322328536903E-2</v>
      </c>
      <c r="C1889" s="41">
        <v>0.11517432323806399</v>
      </c>
      <c r="D1889" s="41">
        <v>0.19682561047971101</v>
      </c>
      <c r="E1889" s="17" t="s">
        <v>53941</v>
      </c>
      <c r="F1889" s="2"/>
      <c r="G1889" s="2"/>
      <c r="H1889" s="2"/>
      <c r="I1889" s="2"/>
      <c r="J1889" s="2"/>
      <c r="K1889" s="2"/>
      <c r="L1889" s="2"/>
      <c r="M1889" s="2"/>
      <c r="N1889" s="2"/>
      <c r="O1889" s="2"/>
      <c r="P1889" s="2"/>
      <c r="Q1889" s="2"/>
      <c r="R1889" s="2"/>
      <c r="S1889" s="2"/>
      <c r="T1889" s="2"/>
      <c r="U1889" s="2"/>
      <c r="V1889" s="2"/>
      <c r="W1889" s="2"/>
      <c r="X1889" s="2"/>
      <c r="Y1889" s="2"/>
      <c r="Z1889" s="2"/>
    </row>
    <row r="1890" spans="1:26" ht="13" x14ac:dyDescent="0.15">
      <c r="A1890" s="11" t="s">
        <v>5839</v>
      </c>
      <c r="B1890" s="37">
        <v>-7.5756363702871804E-3</v>
      </c>
      <c r="C1890" s="41">
        <v>0.78615825906168901</v>
      </c>
      <c r="D1890" s="41">
        <v>0.84913427451438805</v>
      </c>
      <c r="E1890" s="17" t="s">
        <v>53941</v>
      </c>
      <c r="F1890" s="2"/>
      <c r="G1890" s="2"/>
      <c r="H1890" s="2"/>
      <c r="I1890" s="2"/>
      <c r="J1890" s="2"/>
      <c r="K1890" s="2"/>
      <c r="L1890" s="2"/>
      <c r="M1890" s="2"/>
      <c r="N1890" s="2"/>
      <c r="O1890" s="2"/>
      <c r="P1890" s="2"/>
      <c r="Q1890" s="2"/>
      <c r="R1890" s="2"/>
      <c r="S1890" s="2"/>
      <c r="T1890" s="2"/>
      <c r="U1890" s="2"/>
      <c r="V1890" s="2"/>
      <c r="W1890" s="2"/>
      <c r="X1890" s="2"/>
      <c r="Y1890" s="2"/>
      <c r="Z1890" s="2"/>
    </row>
    <row r="1891" spans="1:26" ht="13" x14ac:dyDescent="0.15">
      <c r="A1891" s="11" t="s">
        <v>5842</v>
      </c>
      <c r="B1891" s="37">
        <v>2.1062329898521501E-2</v>
      </c>
      <c r="C1891" s="41">
        <v>0.450628245111174</v>
      </c>
      <c r="D1891" s="41">
        <v>0.57556076825052005</v>
      </c>
      <c r="E1891" s="17" t="s">
        <v>53941</v>
      </c>
      <c r="F1891" s="2"/>
      <c r="G1891" s="2"/>
      <c r="H1891" s="2"/>
      <c r="I1891" s="2"/>
      <c r="J1891" s="2"/>
      <c r="K1891" s="2"/>
      <c r="L1891" s="2"/>
      <c r="M1891" s="2"/>
      <c r="N1891" s="2"/>
      <c r="O1891" s="2"/>
      <c r="P1891" s="2"/>
      <c r="Q1891" s="2"/>
      <c r="R1891" s="2"/>
      <c r="S1891" s="2"/>
      <c r="T1891" s="2"/>
      <c r="U1891" s="2"/>
      <c r="V1891" s="2"/>
      <c r="W1891" s="2"/>
      <c r="X1891" s="2"/>
      <c r="Y1891" s="2"/>
      <c r="Z1891" s="2"/>
    </row>
    <row r="1892" spans="1:26" ht="13" x14ac:dyDescent="0.15">
      <c r="A1892" s="11" t="s">
        <v>5845</v>
      </c>
      <c r="B1892" s="37">
        <v>0.230241571494576</v>
      </c>
      <c r="C1892" s="41">
        <v>6.3817430162038194E-17</v>
      </c>
      <c r="D1892" s="41">
        <v>1.17415993342433E-15</v>
      </c>
      <c r="E1892" s="17" t="s">
        <v>53942</v>
      </c>
      <c r="F1892" s="2"/>
      <c r="G1892" s="2"/>
      <c r="H1892" s="2"/>
      <c r="I1892" s="2"/>
      <c r="J1892" s="2"/>
      <c r="K1892" s="2"/>
      <c r="L1892" s="2"/>
      <c r="M1892" s="2"/>
      <c r="N1892" s="2"/>
      <c r="O1892" s="2"/>
      <c r="P1892" s="2"/>
      <c r="Q1892" s="2"/>
      <c r="R1892" s="2"/>
      <c r="S1892" s="2"/>
      <c r="T1892" s="2"/>
      <c r="U1892" s="2"/>
      <c r="V1892" s="2"/>
      <c r="W1892" s="2"/>
      <c r="X1892" s="2"/>
      <c r="Y1892" s="2"/>
      <c r="Z1892" s="2"/>
    </row>
    <row r="1893" spans="1:26" ht="13" x14ac:dyDescent="0.15">
      <c r="A1893" s="11" t="s">
        <v>5848</v>
      </c>
      <c r="B1893" s="37">
        <v>9.0063494657823904E-3</v>
      </c>
      <c r="C1893" s="41">
        <v>0.74704210747808697</v>
      </c>
      <c r="D1893" s="41">
        <v>0.82197252325465497</v>
      </c>
      <c r="E1893" s="17" t="s">
        <v>53941</v>
      </c>
      <c r="F1893" s="2"/>
      <c r="G1893" s="2"/>
      <c r="H1893" s="2"/>
      <c r="I1893" s="2"/>
      <c r="J1893" s="2"/>
      <c r="K1893" s="2"/>
      <c r="L1893" s="2"/>
      <c r="M1893" s="2"/>
      <c r="N1893" s="2"/>
      <c r="O1893" s="2"/>
      <c r="P1893" s="2"/>
      <c r="Q1893" s="2"/>
      <c r="R1893" s="2"/>
      <c r="S1893" s="2"/>
      <c r="T1893" s="2"/>
      <c r="U1893" s="2"/>
      <c r="V1893" s="2"/>
      <c r="W1893" s="2"/>
      <c r="X1893" s="2"/>
      <c r="Y1893" s="2"/>
      <c r="Z1893" s="2"/>
    </row>
    <row r="1894" spans="1:26" ht="13" x14ac:dyDescent="0.15">
      <c r="A1894" s="11" t="s">
        <v>5851</v>
      </c>
      <c r="B1894" s="37">
        <v>5.5877999880877601E-3</v>
      </c>
      <c r="C1894" s="41">
        <v>0.84139305570328904</v>
      </c>
      <c r="D1894" s="41">
        <v>0.89007627835861103</v>
      </c>
      <c r="E1894" s="17" t="s">
        <v>53941</v>
      </c>
      <c r="F1894" s="2"/>
      <c r="G1894" s="2"/>
      <c r="H1894" s="2"/>
      <c r="I1894" s="2"/>
      <c r="J1894" s="2"/>
      <c r="K1894" s="2"/>
      <c r="L1894" s="2"/>
      <c r="M1894" s="2"/>
      <c r="N1894" s="2"/>
      <c r="O1894" s="2"/>
      <c r="P1894" s="2"/>
      <c r="Q1894" s="2"/>
      <c r="R1894" s="2"/>
      <c r="S1894" s="2"/>
      <c r="T1894" s="2"/>
      <c r="U1894" s="2"/>
      <c r="V1894" s="2"/>
      <c r="W1894" s="2"/>
      <c r="X1894" s="2"/>
      <c r="Y1894" s="2"/>
      <c r="Z1894" s="2"/>
    </row>
    <row r="1895" spans="1:26" ht="13" x14ac:dyDescent="0.15">
      <c r="A1895" s="11" t="s">
        <v>5854</v>
      </c>
      <c r="B1895" s="37">
        <v>6.7640008568943796E-2</v>
      </c>
      <c r="C1895" s="41">
        <v>1.5304069170885099E-2</v>
      </c>
      <c r="D1895" s="41">
        <v>3.5820393784028098E-2</v>
      </c>
      <c r="E1895" s="17" t="s">
        <v>53942</v>
      </c>
      <c r="F1895" s="2"/>
      <c r="G1895" s="2"/>
      <c r="H1895" s="2"/>
      <c r="I1895" s="2"/>
      <c r="J1895" s="2"/>
      <c r="K1895" s="2"/>
      <c r="L1895" s="2"/>
      <c r="M1895" s="2"/>
      <c r="N1895" s="2"/>
      <c r="O1895" s="2"/>
      <c r="P1895" s="2"/>
      <c r="Q1895" s="2"/>
      <c r="R1895" s="2"/>
      <c r="S1895" s="2"/>
      <c r="T1895" s="2"/>
      <c r="U1895" s="2"/>
      <c r="V1895" s="2"/>
      <c r="W1895" s="2"/>
      <c r="X1895" s="2"/>
      <c r="Y1895" s="2"/>
      <c r="Z1895" s="2"/>
    </row>
    <row r="1896" spans="1:26" ht="13" x14ac:dyDescent="0.15">
      <c r="A1896" s="11" t="s">
        <v>5857</v>
      </c>
      <c r="B1896" s="37">
        <v>3.8951077066618801E-2</v>
      </c>
      <c r="C1896" s="41">
        <v>0.16288140657205399</v>
      </c>
      <c r="D1896" s="41">
        <v>0.26116726359898601</v>
      </c>
      <c r="E1896" s="17" t="s">
        <v>53941</v>
      </c>
      <c r="F1896" s="2"/>
      <c r="G1896" s="2"/>
      <c r="H1896" s="2"/>
      <c r="I1896" s="2"/>
      <c r="J1896" s="2"/>
      <c r="K1896" s="2"/>
      <c r="L1896" s="2"/>
      <c r="M1896" s="2"/>
      <c r="N1896" s="2"/>
      <c r="O1896" s="2"/>
      <c r="P1896" s="2"/>
      <c r="Q1896" s="2"/>
      <c r="R1896" s="2"/>
      <c r="S1896" s="2"/>
      <c r="T1896" s="2"/>
      <c r="U1896" s="2"/>
      <c r="V1896" s="2"/>
      <c r="W1896" s="2"/>
      <c r="X1896" s="2"/>
      <c r="Y1896" s="2"/>
      <c r="Z1896" s="2"/>
    </row>
    <row r="1897" spans="1:26" ht="13" x14ac:dyDescent="0.15">
      <c r="A1897" s="11" t="s">
        <v>5860</v>
      </c>
      <c r="B1897" s="37">
        <v>7.3445388213489102E-2</v>
      </c>
      <c r="C1897" s="41">
        <v>8.4439022578371992E-3</v>
      </c>
      <c r="D1897" s="41">
        <v>2.1344716403071898E-2</v>
      </c>
      <c r="E1897" s="17" t="s">
        <v>53942</v>
      </c>
      <c r="F1897" s="2"/>
      <c r="G1897" s="2"/>
      <c r="H1897" s="2"/>
      <c r="I1897" s="2"/>
      <c r="J1897" s="2"/>
      <c r="K1897" s="2"/>
      <c r="L1897" s="2"/>
      <c r="M1897" s="2"/>
      <c r="N1897" s="2"/>
      <c r="O1897" s="2"/>
      <c r="P1897" s="2"/>
      <c r="Q1897" s="2"/>
      <c r="R1897" s="2"/>
      <c r="S1897" s="2"/>
      <c r="T1897" s="2"/>
      <c r="U1897" s="2"/>
      <c r="V1897" s="2"/>
      <c r="W1897" s="2"/>
      <c r="X1897" s="2"/>
      <c r="Y1897" s="2"/>
      <c r="Z1897" s="2"/>
    </row>
    <row r="1898" spans="1:26" ht="13" x14ac:dyDescent="0.15">
      <c r="A1898" s="11" t="s">
        <v>5863</v>
      </c>
      <c r="B1898" s="37">
        <v>1.5435292875554201E-3</v>
      </c>
      <c r="C1898" s="41">
        <v>0.95591784921148404</v>
      </c>
      <c r="D1898" s="41">
        <v>0.97435245009038696</v>
      </c>
      <c r="E1898" s="17" t="s">
        <v>53941</v>
      </c>
      <c r="F1898" s="2"/>
      <c r="G1898" s="2"/>
      <c r="H1898" s="2"/>
      <c r="I1898" s="2"/>
      <c r="J1898" s="2"/>
      <c r="K1898" s="2"/>
      <c r="L1898" s="2"/>
      <c r="M1898" s="2"/>
      <c r="N1898" s="2"/>
      <c r="O1898" s="2"/>
      <c r="P1898" s="2"/>
      <c r="Q1898" s="2"/>
      <c r="R1898" s="2"/>
      <c r="S1898" s="2"/>
      <c r="T1898" s="2"/>
      <c r="U1898" s="2"/>
      <c r="V1898" s="2"/>
      <c r="W1898" s="2"/>
      <c r="X1898" s="2"/>
      <c r="Y1898" s="2"/>
      <c r="Z1898" s="2"/>
    </row>
    <row r="1899" spans="1:26" ht="13" x14ac:dyDescent="0.15">
      <c r="A1899" s="11" t="s">
        <v>5866</v>
      </c>
      <c r="B1899" s="37">
        <v>7.2566301329984595E-2</v>
      </c>
      <c r="C1899" s="41">
        <v>9.2634211333332498E-3</v>
      </c>
      <c r="D1899" s="41">
        <v>2.3154570279105498E-2</v>
      </c>
      <c r="E1899" s="17" t="s">
        <v>53942</v>
      </c>
      <c r="F1899" s="2"/>
      <c r="G1899" s="2"/>
      <c r="H1899" s="2"/>
      <c r="I1899" s="2"/>
      <c r="J1899" s="2"/>
      <c r="K1899" s="2"/>
      <c r="L1899" s="2"/>
      <c r="M1899" s="2"/>
      <c r="N1899" s="2"/>
      <c r="O1899" s="2"/>
      <c r="P1899" s="2"/>
      <c r="Q1899" s="2"/>
      <c r="R1899" s="2"/>
      <c r="S1899" s="2"/>
      <c r="T1899" s="2"/>
      <c r="U1899" s="2"/>
      <c r="V1899" s="2"/>
      <c r="W1899" s="2"/>
      <c r="X1899" s="2"/>
      <c r="Y1899" s="2"/>
      <c r="Z1899" s="2"/>
    </row>
    <row r="1900" spans="1:26" ht="13" x14ac:dyDescent="0.15">
      <c r="A1900" s="11" t="s">
        <v>5869</v>
      </c>
      <c r="B1900" s="37">
        <v>0.14363900477849201</v>
      </c>
      <c r="C1900" s="41">
        <v>2.3304780853585901E-7</v>
      </c>
      <c r="D1900" s="41">
        <v>1.4759694540604399E-6</v>
      </c>
      <c r="E1900" s="17" t="s">
        <v>53942</v>
      </c>
      <c r="F1900" s="2"/>
      <c r="G1900" s="2"/>
      <c r="H1900" s="2"/>
      <c r="I1900" s="2"/>
      <c r="J1900" s="2"/>
      <c r="K1900" s="2"/>
      <c r="L1900" s="2"/>
      <c r="M1900" s="2"/>
      <c r="N1900" s="2"/>
      <c r="O1900" s="2"/>
      <c r="P1900" s="2"/>
      <c r="Q1900" s="2"/>
      <c r="R1900" s="2"/>
      <c r="S1900" s="2"/>
      <c r="T1900" s="2"/>
      <c r="U1900" s="2"/>
      <c r="V1900" s="2"/>
      <c r="W1900" s="2"/>
      <c r="X1900" s="2"/>
      <c r="Y1900" s="2"/>
      <c r="Z1900" s="2"/>
    </row>
    <row r="1901" spans="1:26" ht="13" x14ac:dyDescent="0.15">
      <c r="A1901" s="11" t="s">
        <v>5872</v>
      </c>
      <c r="B1901" s="37">
        <v>5.5811673402777803E-2</v>
      </c>
      <c r="C1901" s="41">
        <v>4.5469233499130499E-2</v>
      </c>
      <c r="D1901" s="41">
        <v>9.1727315601646306E-2</v>
      </c>
      <c r="E1901" s="17" t="s">
        <v>53943</v>
      </c>
      <c r="F1901" s="2"/>
      <c r="G1901" s="2"/>
      <c r="H1901" s="2"/>
      <c r="I1901" s="2"/>
      <c r="J1901" s="2"/>
      <c r="K1901" s="2"/>
      <c r="L1901" s="2"/>
      <c r="M1901" s="2"/>
      <c r="N1901" s="2"/>
      <c r="O1901" s="2"/>
      <c r="P1901" s="2"/>
      <c r="Q1901" s="2"/>
      <c r="R1901" s="2"/>
      <c r="S1901" s="2"/>
      <c r="T1901" s="2"/>
      <c r="U1901" s="2"/>
      <c r="V1901" s="2"/>
      <c r="W1901" s="2"/>
      <c r="X1901" s="2"/>
      <c r="Y1901" s="2"/>
      <c r="Z1901" s="2"/>
    </row>
    <row r="1902" spans="1:26" ht="13" x14ac:dyDescent="0.15">
      <c r="A1902" s="11" t="s">
        <v>5875</v>
      </c>
      <c r="B1902" s="37">
        <v>2.5269473671034302E-2</v>
      </c>
      <c r="C1902" s="41">
        <v>0.36541496567215698</v>
      </c>
      <c r="D1902" s="41">
        <v>0.492657808544404</v>
      </c>
      <c r="E1902" s="17" t="s">
        <v>53941</v>
      </c>
      <c r="F1902" s="2"/>
      <c r="G1902" s="2"/>
      <c r="H1902" s="2"/>
      <c r="I1902" s="2"/>
      <c r="J1902" s="2"/>
      <c r="K1902" s="2"/>
      <c r="L1902" s="2"/>
      <c r="M1902" s="2"/>
      <c r="N1902" s="2"/>
      <c r="O1902" s="2"/>
      <c r="P1902" s="2"/>
      <c r="Q1902" s="2"/>
      <c r="R1902" s="2"/>
      <c r="S1902" s="2"/>
      <c r="T1902" s="2"/>
      <c r="U1902" s="2"/>
      <c r="V1902" s="2"/>
      <c r="W1902" s="2"/>
      <c r="X1902" s="2"/>
      <c r="Y1902" s="2"/>
      <c r="Z1902" s="2"/>
    </row>
    <row r="1903" spans="1:26" ht="13" x14ac:dyDescent="0.15">
      <c r="A1903" s="11" t="s">
        <v>5878</v>
      </c>
      <c r="B1903" s="37">
        <v>1.43619110910578E-2</v>
      </c>
      <c r="C1903" s="41">
        <v>0.60700350894219601</v>
      </c>
      <c r="D1903" s="41">
        <v>0.71180282391890404</v>
      </c>
      <c r="E1903" s="17" t="s">
        <v>53941</v>
      </c>
      <c r="F1903" s="2"/>
      <c r="G1903" s="2"/>
      <c r="H1903" s="2"/>
      <c r="I1903" s="2"/>
      <c r="J1903" s="2"/>
      <c r="K1903" s="2"/>
      <c r="L1903" s="2"/>
      <c r="M1903" s="2"/>
      <c r="N1903" s="2"/>
      <c r="O1903" s="2"/>
      <c r="P1903" s="2"/>
      <c r="Q1903" s="2"/>
      <c r="R1903" s="2"/>
      <c r="S1903" s="2"/>
      <c r="T1903" s="2"/>
      <c r="U1903" s="2"/>
      <c r="V1903" s="2"/>
      <c r="W1903" s="2"/>
      <c r="X1903" s="2"/>
      <c r="Y1903" s="2"/>
      <c r="Z1903" s="2"/>
    </row>
    <row r="1904" spans="1:26" ht="13" x14ac:dyDescent="0.15">
      <c r="A1904" s="11" t="s">
        <v>5881</v>
      </c>
      <c r="B1904" s="37">
        <v>3.2031708745714399E-2</v>
      </c>
      <c r="C1904" s="41">
        <v>0.251210426300297</v>
      </c>
      <c r="D1904" s="41">
        <v>0.369195505184511</v>
      </c>
      <c r="E1904" s="17" t="s">
        <v>53941</v>
      </c>
      <c r="F1904" s="2"/>
      <c r="G1904" s="2"/>
      <c r="H1904" s="2"/>
      <c r="I1904" s="2"/>
      <c r="J1904" s="2"/>
      <c r="K1904" s="2"/>
      <c r="L1904" s="2"/>
      <c r="M1904" s="2"/>
      <c r="N1904" s="2"/>
      <c r="O1904" s="2"/>
      <c r="P1904" s="2"/>
      <c r="Q1904" s="2"/>
      <c r="R1904" s="2"/>
      <c r="S1904" s="2"/>
      <c r="T1904" s="2"/>
      <c r="U1904" s="2"/>
      <c r="V1904" s="2"/>
      <c r="W1904" s="2"/>
      <c r="X1904" s="2"/>
      <c r="Y1904" s="2"/>
      <c r="Z1904" s="2"/>
    </row>
    <row r="1905" spans="1:26" ht="13" x14ac:dyDescent="0.15">
      <c r="A1905" s="11" t="s">
        <v>5884</v>
      </c>
      <c r="B1905" s="37">
        <v>7.7309589507288806E-2</v>
      </c>
      <c r="C1905" s="41">
        <v>5.5582689065115697E-3</v>
      </c>
      <c r="D1905" s="41">
        <v>1.46756473308166E-2</v>
      </c>
      <c r="E1905" s="17" t="s">
        <v>53942</v>
      </c>
      <c r="F1905" s="2"/>
      <c r="G1905" s="2"/>
      <c r="H1905" s="2"/>
      <c r="I1905" s="2"/>
      <c r="J1905" s="2"/>
      <c r="K1905" s="2"/>
      <c r="L1905" s="2"/>
      <c r="M1905" s="2"/>
      <c r="N1905" s="2"/>
      <c r="O1905" s="2"/>
      <c r="P1905" s="2"/>
      <c r="Q1905" s="2"/>
      <c r="R1905" s="2"/>
      <c r="S1905" s="2"/>
      <c r="T1905" s="2"/>
      <c r="U1905" s="2"/>
      <c r="V1905" s="2"/>
      <c r="W1905" s="2"/>
      <c r="X1905" s="2"/>
      <c r="Y1905" s="2"/>
      <c r="Z1905" s="2"/>
    </row>
    <row r="1906" spans="1:26" ht="13" x14ac:dyDescent="0.15">
      <c r="A1906" s="11" t="s">
        <v>5887</v>
      </c>
      <c r="B1906" s="37">
        <v>-0.19235418790691999</v>
      </c>
      <c r="C1906" s="41">
        <v>3.5601995393692398E-12</v>
      </c>
      <c r="D1906" s="41">
        <v>3.9653256938491799E-11</v>
      </c>
      <c r="E1906" s="17" t="s">
        <v>53942</v>
      </c>
      <c r="F1906" s="2"/>
      <c r="G1906" s="2"/>
      <c r="H1906" s="2"/>
      <c r="I1906" s="2"/>
      <c r="J1906" s="2"/>
      <c r="K1906" s="2"/>
      <c r="L1906" s="2"/>
      <c r="M1906" s="2"/>
      <c r="N1906" s="2"/>
      <c r="O1906" s="2"/>
      <c r="P1906" s="2"/>
      <c r="Q1906" s="2"/>
      <c r="R1906" s="2"/>
      <c r="S1906" s="2"/>
      <c r="T1906" s="2"/>
      <c r="U1906" s="2"/>
      <c r="V1906" s="2"/>
      <c r="W1906" s="2"/>
      <c r="X1906" s="2"/>
      <c r="Y1906" s="2"/>
      <c r="Z1906" s="2"/>
    </row>
    <row r="1907" spans="1:26" ht="13" x14ac:dyDescent="0.15">
      <c r="A1907" s="11" t="s">
        <v>5890</v>
      </c>
      <c r="B1907" s="37">
        <v>-4.7903443981116199E-2</v>
      </c>
      <c r="C1907" s="41">
        <v>8.6069818873838799E-2</v>
      </c>
      <c r="D1907" s="41">
        <v>0.156085441962725</v>
      </c>
      <c r="E1907" s="17" t="s">
        <v>53941</v>
      </c>
      <c r="F1907" s="2"/>
      <c r="G1907" s="2"/>
      <c r="H1907" s="2"/>
      <c r="I1907" s="2"/>
      <c r="J1907" s="2"/>
      <c r="K1907" s="2"/>
      <c r="L1907" s="2"/>
      <c r="M1907" s="2"/>
      <c r="N1907" s="2"/>
      <c r="O1907" s="2"/>
      <c r="P1907" s="2"/>
      <c r="Q1907" s="2"/>
      <c r="R1907" s="2"/>
      <c r="S1907" s="2"/>
      <c r="T1907" s="2"/>
      <c r="U1907" s="2"/>
      <c r="V1907" s="2"/>
      <c r="W1907" s="2"/>
      <c r="X1907" s="2"/>
      <c r="Y1907" s="2"/>
      <c r="Z1907" s="2"/>
    </row>
    <row r="1908" spans="1:26" ht="13" x14ac:dyDescent="0.15">
      <c r="A1908" s="11" t="s">
        <v>5893</v>
      </c>
      <c r="B1908" s="37">
        <v>4.7143293590186999E-2</v>
      </c>
      <c r="C1908" s="41">
        <v>9.1174332650303697E-2</v>
      </c>
      <c r="D1908" s="41">
        <v>0.16291591264226901</v>
      </c>
      <c r="E1908" s="17" t="s">
        <v>53941</v>
      </c>
      <c r="F1908" s="2"/>
      <c r="G1908" s="2"/>
      <c r="H1908" s="2"/>
      <c r="I1908" s="2"/>
      <c r="J1908" s="2"/>
      <c r="K1908" s="2"/>
      <c r="L1908" s="2"/>
      <c r="M1908" s="2"/>
      <c r="N1908" s="2"/>
      <c r="O1908" s="2"/>
      <c r="P1908" s="2"/>
      <c r="Q1908" s="2"/>
      <c r="R1908" s="2"/>
      <c r="S1908" s="2"/>
      <c r="T1908" s="2"/>
      <c r="U1908" s="2"/>
      <c r="V1908" s="2"/>
      <c r="W1908" s="2"/>
      <c r="X1908" s="2"/>
      <c r="Y1908" s="2"/>
      <c r="Z1908" s="2"/>
    </row>
    <row r="1909" spans="1:26" ht="13" x14ac:dyDescent="0.15">
      <c r="A1909" s="11" t="s">
        <v>5896</v>
      </c>
      <c r="B1909" s="37">
        <v>-1.0553665504291499E-2</v>
      </c>
      <c r="C1909" s="41">
        <v>0.70546141939084706</v>
      </c>
      <c r="D1909" s="41">
        <v>0.79303029627579003</v>
      </c>
      <c r="E1909" s="17" t="s">
        <v>53941</v>
      </c>
      <c r="F1909" s="2"/>
      <c r="G1909" s="2"/>
      <c r="H1909" s="2"/>
      <c r="I1909" s="2"/>
      <c r="J1909" s="2"/>
      <c r="K1909" s="2"/>
      <c r="L1909" s="2"/>
      <c r="M1909" s="2"/>
      <c r="N1909" s="2"/>
      <c r="O1909" s="2"/>
      <c r="P1909" s="2"/>
      <c r="Q1909" s="2"/>
      <c r="R1909" s="2"/>
      <c r="S1909" s="2"/>
      <c r="T1909" s="2"/>
      <c r="U1909" s="2"/>
      <c r="V1909" s="2"/>
      <c r="W1909" s="2"/>
      <c r="X1909" s="2"/>
      <c r="Y1909" s="2"/>
      <c r="Z1909" s="2"/>
    </row>
    <row r="1910" spans="1:26" ht="13" x14ac:dyDescent="0.15">
      <c r="A1910" s="11" t="s">
        <v>5899</v>
      </c>
      <c r="B1910" s="37">
        <v>-2.9754539358827801E-2</v>
      </c>
      <c r="C1910" s="41">
        <v>0.28651141545377801</v>
      </c>
      <c r="D1910" s="41">
        <v>0.40888006122932402</v>
      </c>
      <c r="E1910" s="17" t="s">
        <v>53941</v>
      </c>
      <c r="F1910" s="2"/>
      <c r="G1910" s="2"/>
      <c r="H1910" s="2"/>
      <c r="I1910" s="2"/>
      <c r="J1910" s="2"/>
      <c r="K1910" s="2"/>
      <c r="L1910" s="2"/>
      <c r="M1910" s="2"/>
      <c r="N1910" s="2"/>
      <c r="O1910" s="2"/>
      <c r="P1910" s="2"/>
      <c r="Q1910" s="2"/>
      <c r="R1910" s="2"/>
      <c r="S1910" s="2"/>
      <c r="T1910" s="2"/>
      <c r="U1910" s="2"/>
      <c r="V1910" s="2"/>
      <c r="W1910" s="2"/>
      <c r="X1910" s="2"/>
      <c r="Y1910" s="2"/>
      <c r="Z1910" s="2"/>
    </row>
    <row r="1911" spans="1:26" ht="13" x14ac:dyDescent="0.15">
      <c r="A1911" s="11" t="s">
        <v>5901</v>
      </c>
      <c r="B1911" s="37">
        <v>9.3867263567042794E-2</v>
      </c>
      <c r="C1911" s="41">
        <v>7.5436986877602797E-4</v>
      </c>
      <c r="D1911" s="41">
        <v>2.4695419014998999E-3</v>
      </c>
      <c r="E1911" s="17" t="s">
        <v>53942</v>
      </c>
      <c r="F1911" s="2"/>
      <c r="G1911" s="2"/>
      <c r="H1911" s="2"/>
      <c r="I1911" s="2"/>
      <c r="J1911" s="2"/>
      <c r="K1911" s="2"/>
      <c r="L1911" s="2"/>
      <c r="M1911" s="2"/>
      <c r="N1911" s="2"/>
      <c r="O1911" s="2"/>
      <c r="P1911" s="2"/>
      <c r="Q1911" s="2"/>
      <c r="R1911" s="2"/>
      <c r="S1911" s="2"/>
      <c r="T1911" s="2"/>
      <c r="U1911" s="2"/>
      <c r="V1911" s="2"/>
      <c r="W1911" s="2"/>
      <c r="X1911" s="2"/>
      <c r="Y1911" s="2"/>
      <c r="Z1911" s="2"/>
    </row>
    <row r="1912" spans="1:26" ht="13" x14ac:dyDescent="0.15">
      <c r="A1912" s="11" t="s">
        <v>5904</v>
      </c>
      <c r="B1912" s="37">
        <v>5.5561992535435901E-2</v>
      </c>
      <c r="C1912" s="41">
        <v>4.6445166565960101E-2</v>
      </c>
      <c r="D1912" s="41">
        <v>9.3436746856225703E-2</v>
      </c>
      <c r="E1912" s="17" t="s">
        <v>53943</v>
      </c>
      <c r="F1912" s="2"/>
      <c r="G1912" s="2"/>
      <c r="H1912" s="2"/>
      <c r="I1912" s="2"/>
      <c r="J1912" s="2"/>
      <c r="K1912" s="2"/>
      <c r="L1912" s="2"/>
      <c r="M1912" s="2"/>
      <c r="N1912" s="2"/>
      <c r="O1912" s="2"/>
      <c r="P1912" s="2"/>
      <c r="Q1912" s="2"/>
      <c r="R1912" s="2"/>
      <c r="S1912" s="2"/>
      <c r="T1912" s="2"/>
      <c r="U1912" s="2"/>
      <c r="V1912" s="2"/>
      <c r="W1912" s="2"/>
      <c r="X1912" s="2"/>
      <c r="Y1912" s="2"/>
      <c r="Z1912" s="2"/>
    </row>
    <row r="1913" spans="1:26" ht="13" x14ac:dyDescent="0.15">
      <c r="A1913" s="11" t="s">
        <v>5907</v>
      </c>
      <c r="B1913" s="37">
        <v>4.7864196670889002E-2</v>
      </c>
      <c r="C1913" s="41">
        <v>8.6327600252960393E-2</v>
      </c>
      <c r="D1913" s="41">
        <v>0.156357840458165</v>
      </c>
      <c r="E1913" s="17" t="s">
        <v>53941</v>
      </c>
      <c r="F1913" s="2"/>
      <c r="G1913" s="2"/>
      <c r="H1913" s="2"/>
      <c r="I1913" s="2"/>
      <c r="J1913" s="2"/>
      <c r="K1913" s="2"/>
      <c r="L1913" s="2"/>
      <c r="M1913" s="2"/>
      <c r="N1913" s="2"/>
      <c r="O1913" s="2"/>
      <c r="P1913" s="2"/>
      <c r="Q1913" s="2"/>
      <c r="R1913" s="2"/>
      <c r="S1913" s="2"/>
      <c r="T1913" s="2"/>
      <c r="U1913" s="2"/>
      <c r="V1913" s="2"/>
      <c r="W1913" s="2"/>
      <c r="X1913" s="2"/>
      <c r="Y1913" s="2"/>
      <c r="Z1913" s="2"/>
    </row>
    <row r="1914" spans="1:26" ht="13" x14ac:dyDescent="0.15">
      <c r="A1914" s="11" t="s">
        <v>5910</v>
      </c>
      <c r="B1914" s="37">
        <v>4.4568299970418402E-5</v>
      </c>
      <c r="C1914" s="41">
        <v>0.99872651260925105</v>
      </c>
      <c r="D1914" s="41">
        <v>0.99907019000519304</v>
      </c>
      <c r="E1914" s="17" t="s">
        <v>53941</v>
      </c>
      <c r="F1914" s="2"/>
      <c r="G1914" s="2"/>
      <c r="H1914" s="2"/>
      <c r="I1914" s="2"/>
      <c r="J1914" s="2"/>
      <c r="K1914" s="2"/>
      <c r="L1914" s="2"/>
      <c r="M1914" s="2"/>
      <c r="N1914" s="2"/>
      <c r="O1914" s="2"/>
      <c r="P1914" s="2"/>
      <c r="Q1914" s="2"/>
      <c r="R1914" s="2"/>
      <c r="S1914" s="2"/>
      <c r="T1914" s="2"/>
      <c r="U1914" s="2"/>
      <c r="V1914" s="2"/>
      <c r="W1914" s="2"/>
      <c r="X1914" s="2"/>
      <c r="Y1914" s="2"/>
      <c r="Z1914" s="2"/>
    </row>
    <row r="1915" spans="1:26" ht="13" x14ac:dyDescent="0.15">
      <c r="A1915" s="11" t="s">
        <v>5913</v>
      </c>
      <c r="B1915" s="37">
        <v>4.2197906393195997E-2</v>
      </c>
      <c r="C1915" s="41">
        <v>0.13056813518685201</v>
      </c>
      <c r="D1915" s="41">
        <v>0.21788838633075699</v>
      </c>
      <c r="E1915" s="17" t="s">
        <v>53941</v>
      </c>
      <c r="F1915" s="2"/>
      <c r="G1915" s="2"/>
      <c r="H1915" s="2"/>
      <c r="I1915" s="2"/>
      <c r="J1915" s="2"/>
      <c r="K1915" s="2"/>
      <c r="L1915" s="2"/>
      <c r="M1915" s="2"/>
      <c r="N1915" s="2"/>
      <c r="O1915" s="2"/>
      <c r="P1915" s="2"/>
      <c r="Q1915" s="2"/>
      <c r="R1915" s="2"/>
      <c r="S1915" s="2"/>
      <c r="T1915" s="2"/>
      <c r="U1915" s="2"/>
      <c r="V1915" s="2"/>
      <c r="W1915" s="2"/>
      <c r="X1915" s="2"/>
      <c r="Y1915" s="2"/>
      <c r="Z1915" s="2"/>
    </row>
    <row r="1916" spans="1:26" ht="13" x14ac:dyDescent="0.15">
      <c r="A1916" s="11" t="s">
        <v>5916</v>
      </c>
      <c r="B1916" s="37">
        <v>0.128161032676232</v>
      </c>
      <c r="C1916" s="41">
        <v>4.0515199877624701E-6</v>
      </c>
      <c r="D1916" s="41">
        <v>2.1107112194310899E-5</v>
      </c>
      <c r="E1916" s="17" t="s">
        <v>53942</v>
      </c>
      <c r="F1916" s="2"/>
      <c r="G1916" s="2"/>
      <c r="H1916" s="2"/>
      <c r="I1916" s="2"/>
      <c r="J1916" s="2"/>
      <c r="K1916" s="2"/>
      <c r="L1916" s="2"/>
      <c r="M1916" s="2"/>
      <c r="N1916" s="2"/>
      <c r="O1916" s="2"/>
      <c r="P1916" s="2"/>
      <c r="Q1916" s="2"/>
      <c r="R1916" s="2"/>
      <c r="S1916" s="2"/>
      <c r="T1916" s="2"/>
      <c r="U1916" s="2"/>
      <c r="V1916" s="2"/>
      <c r="W1916" s="2"/>
      <c r="X1916" s="2"/>
      <c r="Y1916" s="2"/>
      <c r="Z1916" s="2"/>
    </row>
    <row r="1917" spans="1:26" ht="13" x14ac:dyDescent="0.15">
      <c r="A1917" s="11" t="s">
        <v>5919</v>
      </c>
      <c r="B1917" s="37">
        <v>3.6475651055262501E-2</v>
      </c>
      <c r="C1917" s="41">
        <v>0.19131420111205</v>
      </c>
      <c r="D1917" s="41">
        <v>0.296613537404122</v>
      </c>
      <c r="E1917" s="17" t="s">
        <v>53941</v>
      </c>
      <c r="F1917" s="2"/>
      <c r="G1917" s="2"/>
      <c r="H1917" s="2"/>
      <c r="I1917" s="2"/>
      <c r="J1917" s="2"/>
      <c r="K1917" s="2"/>
      <c r="L1917" s="2"/>
      <c r="M1917" s="2"/>
      <c r="N1917" s="2"/>
      <c r="O1917" s="2"/>
      <c r="P1917" s="2"/>
      <c r="Q1917" s="2"/>
      <c r="R1917" s="2"/>
      <c r="S1917" s="2"/>
      <c r="T1917" s="2"/>
      <c r="U1917" s="2"/>
      <c r="V1917" s="2"/>
      <c r="W1917" s="2"/>
      <c r="X1917" s="2"/>
      <c r="Y1917" s="2"/>
      <c r="Z1917" s="2"/>
    </row>
    <row r="1918" spans="1:26" ht="13" x14ac:dyDescent="0.15">
      <c r="A1918" s="11" t="s">
        <v>5922</v>
      </c>
      <c r="B1918" s="37">
        <v>3.2903250462914702E-2</v>
      </c>
      <c r="C1918" s="41">
        <v>0.23853730134739401</v>
      </c>
      <c r="D1918" s="41">
        <v>0.35277055938428398</v>
      </c>
      <c r="E1918" s="17" t="s">
        <v>53941</v>
      </c>
      <c r="F1918" s="2"/>
      <c r="G1918" s="2"/>
      <c r="H1918" s="2"/>
      <c r="I1918" s="2"/>
      <c r="J1918" s="2"/>
      <c r="K1918" s="2"/>
      <c r="L1918" s="2"/>
      <c r="M1918" s="2"/>
      <c r="N1918" s="2"/>
      <c r="O1918" s="2"/>
      <c r="P1918" s="2"/>
      <c r="Q1918" s="2"/>
      <c r="R1918" s="2"/>
      <c r="S1918" s="2"/>
      <c r="T1918" s="2"/>
      <c r="U1918" s="2"/>
      <c r="V1918" s="2"/>
      <c r="W1918" s="2"/>
      <c r="X1918" s="2"/>
      <c r="Y1918" s="2"/>
      <c r="Z1918" s="2"/>
    </row>
    <row r="1919" spans="1:26" ht="13" x14ac:dyDescent="0.15">
      <c r="A1919" s="11" t="s">
        <v>5925</v>
      </c>
      <c r="B1919" s="37">
        <v>-4.5388500707908501E-2</v>
      </c>
      <c r="C1919" s="41">
        <v>0.103887635639653</v>
      </c>
      <c r="D1919" s="41">
        <v>0.181600334819286</v>
      </c>
      <c r="E1919" s="17" t="s">
        <v>53941</v>
      </c>
      <c r="F1919" s="2"/>
      <c r="G1919" s="2"/>
      <c r="H1919" s="2"/>
      <c r="I1919" s="2"/>
      <c r="J1919" s="2"/>
      <c r="K1919" s="2"/>
      <c r="L1919" s="2"/>
      <c r="M1919" s="2"/>
      <c r="N1919" s="2"/>
      <c r="O1919" s="2"/>
      <c r="P1919" s="2"/>
      <c r="Q1919" s="2"/>
      <c r="R1919" s="2"/>
      <c r="S1919" s="2"/>
      <c r="T1919" s="2"/>
      <c r="U1919" s="2"/>
      <c r="V1919" s="2"/>
      <c r="W1919" s="2"/>
      <c r="X1919" s="2"/>
      <c r="Y1919" s="2"/>
      <c r="Z1919" s="2"/>
    </row>
    <row r="1920" spans="1:26" ht="13" x14ac:dyDescent="0.15">
      <c r="A1920" s="11" t="s">
        <v>5928</v>
      </c>
      <c r="B1920" s="37">
        <v>-6.1530155047578597E-2</v>
      </c>
      <c r="C1920" s="41">
        <v>2.7411416974099101E-2</v>
      </c>
      <c r="D1920" s="41">
        <v>5.8982227345452297E-2</v>
      </c>
      <c r="E1920" s="17" t="s">
        <v>53943</v>
      </c>
      <c r="F1920" s="2"/>
      <c r="G1920" s="2"/>
      <c r="H1920" s="2"/>
      <c r="I1920" s="2"/>
      <c r="J1920" s="2"/>
      <c r="K1920" s="2"/>
      <c r="L1920" s="2"/>
      <c r="M1920" s="2"/>
      <c r="N1920" s="2"/>
      <c r="O1920" s="2"/>
      <c r="P1920" s="2"/>
      <c r="Q1920" s="2"/>
      <c r="R1920" s="2"/>
      <c r="S1920" s="2"/>
      <c r="T1920" s="2"/>
      <c r="U1920" s="2"/>
      <c r="V1920" s="2"/>
      <c r="W1920" s="2"/>
      <c r="X1920" s="2"/>
      <c r="Y1920" s="2"/>
      <c r="Z1920" s="2"/>
    </row>
    <row r="1921" spans="1:26" ht="13" x14ac:dyDescent="0.15">
      <c r="A1921" s="11" t="s">
        <v>5930</v>
      </c>
      <c r="B1921" s="37">
        <v>2.3165185552166598E-2</v>
      </c>
      <c r="C1921" s="41">
        <v>0.40670660985360302</v>
      </c>
      <c r="D1921" s="41">
        <v>0.53165940649924703</v>
      </c>
      <c r="E1921" s="17" t="s">
        <v>53941</v>
      </c>
      <c r="F1921" s="2"/>
      <c r="G1921" s="2"/>
      <c r="H1921" s="2"/>
      <c r="I1921" s="2"/>
      <c r="J1921" s="2"/>
      <c r="K1921" s="2"/>
      <c r="L1921" s="2"/>
      <c r="M1921" s="2"/>
      <c r="N1921" s="2"/>
      <c r="O1921" s="2"/>
      <c r="P1921" s="2"/>
      <c r="Q1921" s="2"/>
      <c r="R1921" s="2"/>
      <c r="S1921" s="2"/>
      <c r="T1921" s="2"/>
      <c r="U1921" s="2"/>
      <c r="V1921" s="2"/>
      <c r="W1921" s="2"/>
      <c r="X1921" s="2"/>
      <c r="Y1921" s="2"/>
      <c r="Z1921" s="2"/>
    </row>
    <row r="1922" spans="1:26" ht="13" x14ac:dyDescent="0.15">
      <c r="A1922" s="11" t="s">
        <v>5933</v>
      </c>
      <c r="B1922" s="37">
        <v>-2.8289917057585601E-2</v>
      </c>
      <c r="C1922" s="41">
        <v>0.31090656730810401</v>
      </c>
      <c r="D1922" s="41">
        <v>0.435989093663608</v>
      </c>
      <c r="E1922" s="17" t="s">
        <v>53941</v>
      </c>
      <c r="F1922" s="2"/>
      <c r="G1922" s="2"/>
      <c r="H1922" s="2"/>
      <c r="I1922" s="2"/>
      <c r="J1922" s="2"/>
      <c r="K1922" s="2"/>
      <c r="L1922" s="2"/>
      <c r="M1922" s="2"/>
      <c r="N1922" s="2"/>
      <c r="O1922" s="2"/>
      <c r="P1922" s="2"/>
      <c r="Q1922" s="2"/>
      <c r="R1922" s="2"/>
      <c r="S1922" s="2"/>
      <c r="T1922" s="2"/>
      <c r="U1922" s="2"/>
      <c r="V1922" s="2"/>
      <c r="W1922" s="2"/>
      <c r="X1922" s="2"/>
      <c r="Y1922" s="2"/>
      <c r="Z1922" s="2"/>
    </row>
    <row r="1923" spans="1:26" ht="13" x14ac:dyDescent="0.15">
      <c r="A1923" s="11" t="s">
        <v>5936</v>
      </c>
      <c r="B1923" s="37">
        <v>-2.08686572201662E-2</v>
      </c>
      <c r="C1923" s="41">
        <v>0.45480406379243798</v>
      </c>
      <c r="D1923" s="41">
        <v>0.58038429036199202</v>
      </c>
      <c r="E1923" s="17" t="s">
        <v>53941</v>
      </c>
      <c r="F1923" s="2"/>
      <c r="G1923" s="2"/>
      <c r="H1923" s="2"/>
      <c r="I1923" s="2"/>
      <c r="J1923" s="2"/>
      <c r="K1923" s="2"/>
      <c r="L1923" s="2"/>
      <c r="M1923" s="2"/>
      <c r="N1923" s="2"/>
      <c r="O1923" s="2"/>
      <c r="P1923" s="2"/>
      <c r="Q1923" s="2"/>
      <c r="R1923" s="2"/>
      <c r="S1923" s="2"/>
      <c r="T1923" s="2"/>
      <c r="U1923" s="2"/>
      <c r="V1923" s="2"/>
      <c r="W1923" s="2"/>
      <c r="X1923" s="2"/>
      <c r="Y1923" s="2"/>
      <c r="Z1923" s="2"/>
    </row>
    <row r="1924" spans="1:26" ht="13" x14ac:dyDescent="0.15">
      <c r="A1924" s="11" t="s">
        <v>5939</v>
      </c>
      <c r="B1924" s="37">
        <v>5.8714876606091503E-2</v>
      </c>
      <c r="C1924" s="41">
        <v>3.5333676677467202E-2</v>
      </c>
      <c r="D1924" s="41">
        <v>7.3789510130314206E-2</v>
      </c>
      <c r="E1924" s="17" t="s">
        <v>53943</v>
      </c>
      <c r="F1924" s="2"/>
      <c r="G1924" s="2"/>
      <c r="H1924" s="2"/>
      <c r="I1924" s="2"/>
      <c r="J1924" s="2"/>
      <c r="K1924" s="2"/>
      <c r="L1924" s="2"/>
      <c r="M1924" s="2"/>
      <c r="N1924" s="2"/>
      <c r="O1924" s="2"/>
      <c r="P1924" s="2"/>
      <c r="Q1924" s="2"/>
      <c r="R1924" s="2"/>
      <c r="S1924" s="2"/>
      <c r="T1924" s="2"/>
      <c r="U1924" s="2"/>
      <c r="V1924" s="2"/>
      <c r="W1924" s="2"/>
      <c r="X1924" s="2"/>
      <c r="Y1924" s="2"/>
      <c r="Z1924" s="2"/>
    </row>
    <row r="1925" spans="1:26" ht="13" x14ac:dyDescent="0.15">
      <c r="A1925" s="11" t="s">
        <v>5942</v>
      </c>
      <c r="B1925" s="37">
        <v>0.14415849842380499</v>
      </c>
      <c r="C1925" s="41">
        <v>2.10592956318991E-7</v>
      </c>
      <c r="D1925" s="41">
        <v>1.3544108938480201E-6</v>
      </c>
      <c r="E1925" s="17" t="s">
        <v>53942</v>
      </c>
      <c r="F1925" s="2"/>
      <c r="G1925" s="2"/>
      <c r="H1925" s="2"/>
      <c r="I1925" s="2"/>
      <c r="J1925" s="2"/>
      <c r="K1925" s="2"/>
      <c r="L1925" s="2"/>
      <c r="M1925" s="2"/>
      <c r="N1925" s="2"/>
      <c r="O1925" s="2"/>
      <c r="P1925" s="2"/>
      <c r="Q1925" s="2"/>
      <c r="R1925" s="2"/>
      <c r="S1925" s="2"/>
      <c r="T1925" s="2"/>
      <c r="U1925" s="2"/>
      <c r="V1925" s="2"/>
      <c r="W1925" s="2"/>
      <c r="X1925" s="2"/>
      <c r="Y1925" s="2"/>
      <c r="Z1925" s="2"/>
    </row>
    <row r="1926" spans="1:26" ht="13" x14ac:dyDescent="0.15">
      <c r="A1926" s="11" t="s">
        <v>5945</v>
      </c>
      <c r="B1926" s="37">
        <v>-2.8614867345414401E-2</v>
      </c>
      <c r="C1926" s="41">
        <v>0.30537932157728298</v>
      </c>
      <c r="D1926" s="41">
        <v>0.42948122294395902</v>
      </c>
      <c r="E1926" s="17" t="s">
        <v>53941</v>
      </c>
      <c r="F1926" s="2"/>
      <c r="G1926" s="2"/>
      <c r="H1926" s="2"/>
      <c r="I1926" s="2"/>
      <c r="J1926" s="2"/>
      <c r="K1926" s="2"/>
      <c r="L1926" s="2"/>
      <c r="M1926" s="2"/>
      <c r="N1926" s="2"/>
      <c r="O1926" s="2"/>
      <c r="P1926" s="2"/>
      <c r="Q1926" s="2"/>
      <c r="R1926" s="2"/>
      <c r="S1926" s="2"/>
      <c r="T1926" s="2"/>
      <c r="U1926" s="2"/>
      <c r="V1926" s="2"/>
      <c r="W1926" s="2"/>
      <c r="X1926" s="2"/>
      <c r="Y1926" s="2"/>
      <c r="Z1926" s="2"/>
    </row>
    <row r="1927" spans="1:26" ht="13" x14ac:dyDescent="0.15">
      <c r="A1927" s="11" t="s">
        <v>5948</v>
      </c>
      <c r="B1927" s="37">
        <v>0.12820739531037101</v>
      </c>
      <c r="C1927" s="41">
        <v>4.0188928895830904E-6</v>
      </c>
      <c r="D1927" s="41">
        <v>2.09747246499426E-5</v>
      </c>
      <c r="E1927" s="17" t="s">
        <v>53942</v>
      </c>
      <c r="F1927" s="2"/>
      <c r="G1927" s="2"/>
      <c r="H1927" s="2"/>
      <c r="I1927" s="2"/>
      <c r="J1927" s="2"/>
      <c r="K1927" s="2"/>
      <c r="L1927" s="2"/>
      <c r="M1927" s="2"/>
      <c r="N1927" s="2"/>
      <c r="O1927" s="2"/>
      <c r="P1927" s="2"/>
      <c r="Q1927" s="2"/>
      <c r="R1927" s="2"/>
      <c r="S1927" s="2"/>
      <c r="T1927" s="2"/>
      <c r="U1927" s="2"/>
      <c r="V1927" s="2"/>
      <c r="W1927" s="2"/>
      <c r="X1927" s="2"/>
      <c r="Y1927" s="2"/>
      <c r="Z1927" s="2"/>
    </row>
    <row r="1928" spans="1:26" ht="13" x14ac:dyDescent="0.15">
      <c r="A1928" s="11" t="s">
        <v>5951</v>
      </c>
      <c r="B1928" s="37">
        <v>7.5846305571077702E-2</v>
      </c>
      <c r="C1928" s="41">
        <v>6.5256744258227499E-3</v>
      </c>
      <c r="D1928" s="41">
        <v>1.6892373602730801E-2</v>
      </c>
      <c r="E1928" s="17" t="s">
        <v>53942</v>
      </c>
      <c r="F1928" s="2"/>
      <c r="G1928" s="2"/>
      <c r="H1928" s="2"/>
      <c r="I1928" s="2"/>
      <c r="J1928" s="2"/>
      <c r="K1928" s="2"/>
      <c r="L1928" s="2"/>
      <c r="M1928" s="2"/>
      <c r="N1928" s="2"/>
      <c r="O1928" s="2"/>
      <c r="P1928" s="2"/>
      <c r="Q1928" s="2"/>
      <c r="R1928" s="2"/>
      <c r="S1928" s="2"/>
      <c r="T1928" s="2"/>
      <c r="U1928" s="2"/>
      <c r="V1928" s="2"/>
      <c r="W1928" s="2"/>
      <c r="X1928" s="2"/>
      <c r="Y1928" s="2"/>
      <c r="Z1928" s="2"/>
    </row>
    <row r="1929" spans="1:26" ht="13" x14ac:dyDescent="0.15">
      <c r="A1929" s="11" t="s">
        <v>5954</v>
      </c>
      <c r="B1929" s="37">
        <v>0.14518310849521299</v>
      </c>
      <c r="C1929" s="41">
        <v>1.7226758098228399E-7</v>
      </c>
      <c r="D1929" s="41">
        <v>1.1178166471328099E-6</v>
      </c>
      <c r="E1929" s="17" t="s">
        <v>53942</v>
      </c>
      <c r="F1929" s="2"/>
      <c r="G1929" s="2"/>
      <c r="H1929" s="2"/>
      <c r="I1929" s="2"/>
      <c r="J1929" s="2"/>
      <c r="K1929" s="2"/>
      <c r="L1929" s="2"/>
      <c r="M1929" s="2"/>
      <c r="N1929" s="2"/>
      <c r="O1929" s="2"/>
      <c r="P1929" s="2"/>
      <c r="Q1929" s="2"/>
      <c r="R1929" s="2"/>
      <c r="S1929" s="2"/>
      <c r="T1929" s="2"/>
      <c r="U1929" s="2"/>
      <c r="V1929" s="2"/>
      <c r="W1929" s="2"/>
      <c r="X1929" s="2"/>
      <c r="Y1929" s="2"/>
      <c r="Z1929" s="2"/>
    </row>
    <row r="1930" spans="1:26" ht="13" x14ac:dyDescent="0.15">
      <c r="A1930" s="11" t="s">
        <v>5956</v>
      </c>
      <c r="B1930" s="37">
        <v>-9.5219075466699294E-3</v>
      </c>
      <c r="C1930" s="41">
        <v>0.73309877619085895</v>
      </c>
      <c r="D1930" s="41">
        <v>0.81118385728954201</v>
      </c>
      <c r="E1930" s="17" t="s">
        <v>53941</v>
      </c>
      <c r="F1930" s="2"/>
      <c r="G1930" s="2"/>
      <c r="H1930" s="2"/>
      <c r="I1930" s="2"/>
      <c r="J1930" s="2"/>
      <c r="K1930" s="2"/>
      <c r="L1930" s="2"/>
      <c r="M1930" s="2"/>
      <c r="N1930" s="2"/>
      <c r="O1930" s="2"/>
      <c r="P1930" s="2"/>
      <c r="Q1930" s="2"/>
      <c r="R1930" s="2"/>
      <c r="S1930" s="2"/>
      <c r="T1930" s="2"/>
      <c r="U1930" s="2"/>
      <c r="V1930" s="2"/>
      <c r="W1930" s="2"/>
      <c r="X1930" s="2"/>
      <c r="Y1930" s="2"/>
      <c r="Z1930" s="2"/>
    </row>
    <row r="1931" spans="1:26" ht="13" x14ac:dyDescent="0.15">
      <c r="A1931" s="11" t="s">
        <v>5959</v>
      </c>
      <c r="B1931" s="37">
        <v>0.10084171659255201</v>
      </c>
      <c r="C1931" s="41">
        <v>2.9394661167115498E-4</v>
      </c>
      <c r="D1931" s="41">
        <v>1.0588634450161599E-3</v>
      </c>
      <c r="E1931" s="17" t="s">
        <v>53942</v>
      </c>
      <c r="F1931" s="2"/>
      <c r="G1931" s="2"/>
      <c r="H1931" s="2"/>
      <c r="I1931" s="2"/>
      <c r="J1931" s="2"/>
      <c r="K1931" s="2"/>
      <c r="L1931" s="2"/>
      <c r="M1931" s="2"/>
      <c r="N1931" s="2"/>
      <c r="O1931" s="2"/>
      <c r="P1931" s="2"/>
      <c r="Q1931" s="2"/>
      <c r="R1931" s="2"/>
      <c r="S1931" s="2"/>
      <c r="T1931" s="2"/>
      <c r="U1931" s="2"/>
      <c r="V1931" s="2"/>
      <c r="W1931" s="2"/>
      <c r="X1931" s="2"/>
      <c r="Y1931" s="2"/>
      <c r="Z1931" s="2"/>
    </row>
    <row r="1932" spans="1:26" ht="13" x14ac:dyDescent="0.15">
      <c r="A1932" s="11" t="s">
        <v>5962</v>
      </c>
      <c r="B1932" s="37">
        <v>-0.26072112657840202</v>
      </c>
      <c r="C1932" s="41">
        <v>2.0638535918539901E-21</v>
      </c>
      <c r="D1932" s="41">
        <v>5.9996223915195704E-20</v>
      </c>
      <c r="E1932" s="17" t="s">
        <v>53942</v>
      </c>
      <c r="F1932" s="2"/>
      <c r="G1932" s="2"/>
      <c r="H1932" s="2"/>
      <c r="I1932" s="2"/>
      <c r="J1932" s="2"/>
      <c r="K1932" s="2"/>
      <c r="L1932" s="2"/>
      <c r="M1932" s="2"/>
      <c r="N1932" s="2"/>
      <c r="O1932" s="2"/>
      <c r="P1932" s="2"/>
      <c r="Q1932" s="2"/>
      <c r="R1932" s="2"/>
      <c r="S1932" s="2"/>
      <c r="T1932" s="2"/>
      <c r="U1932" s="2"/>
      <c r="V1932" s="2"/>
      <c r="W1932" s="2"/>
      <c r="X1932" s="2"/>
      <c r="Y1932" s="2"/>
      <c r="Z1932" s="2"/>
    </row>
    <row r="1933" spans="1:26" ht="13" x14ac:dyDescent="0.15">
      <c r="A1933" s="11" t="s">
        <v>5965</v>
      </c>
      <c r="B1933" s="37">
        <v>-0.32605881889812899</v>
      </c>
      <c r="C1933" s="41">
        <v>3.2861567785871999E-33</v>
      </c>
      <c r="D1933" s="41">
        <v>3.41173491262606E-31</v>
      </c>
      <c r="E1933" s="17" t="s">
        <v>53942</v>
      </c>
      <c r="F1933" s="2"/>
      <c r="G1933" s="2"/>
      <c r="H1933" s="2"/>
      <c r="I1933" s="2"/>
      <c r="J1933" s="2"/>
      <c r="K1933" s="2"/>
      <c r="L1933" s="2"/>
      <c r="M1933" s="2"/>
      <c r="N1933" s="2"/>
      <c r="O1933" s="2"/>
      <c r="P1933" s="2"/>
      <c r="Q1933" s="2"/>
      <c r="R1933" s="2"/>
      <c r="S1933" s="2"/>
      <c r="T1933" s="2"/>
      <c r="U1933" s="2"/>
      <c r="V1933" s="2"/>
      <c r="W1933" s="2"/>
      <c r="X1933" s="2"/>
      <c r="Y1933" s="2"/>
      <c r="Z1933" s="2"/>
    </row>
    <row r="1934" spans="1:26" ht="13" x14ac:dyDescent="0.15">
      <c r="A1934" s="11" t="s">
        <v>5968</v>
      </c>
      <c r="B1934" s="37">
        <v>3.4620050063550699E-2</v>
      </c>
      <c r="C1934" s="41">
        <v>0.21490684334060201</v>
      </c>
      <c r="D1934" s="41">
        <v>0.32445767926316499</v>
      </c>
      <c r="E1934" s="17" t="s">
        <v>53941</v>
      </c>
      <c r="F1934" s="2"/>
      <c r="G1934" s="2"/>
      <c r="H1934" s="2"/>
      <c r="I1934" s="2"/>
      <c r="J1934" s="2"/>
      <c r="K1934" s="2"/>
      <c r="L1934" s="2"/>
      <c r="M1934" s="2"/>
      <c r="N1934" s="2"/>
      <c r="O1934" s="2"/>
      <c r="P1934" s="2"/>
      <c r="Q1934" s="2"/>
      <c r="R1934" s="2"/>
      <c r="S1934" s="2"/>
      <c r="T1934" s="2"/>
      <c r="U1934" s="2"/>
      <c r="V1934" s="2"/>
      <c r="W1934" s="2"/>
      <c r="X1934" s="2"/>
      <c r="Y1934" s="2"/>
      <c r="Z1934" s="2"/>
    </row>
    <row r="1935" spans="1:26" ht="13" x14ac:dyDescent="0.15">
      <c r="A1935" s="11" t="s">
        <v>5970</v>
      </c>
      <c r="B1935" s="37">
        <v>9.7883740392281496E-2</v>
      </c>
      <c r="C1935" s="41">
        <v>4.4165467424159098E-4</v>
      </c>
      <c r="D1935" s="41">
        <v>1.52481014016663E-3</v>
      </c>
      <c r="E1935" s="17" t="s">
        <v>53942</v>
      </c>
      <c r="F1935" s="2"/>
      <c r="G1935" s="2"/>
      <c r="H1935" s="2"/>
      <c r="I1935" s="2"/>
      <c r="J1935" s="2"/>
      <c r="K1935" s="2"/>
      <c r="L1935" s="2"/>
      <c r="M1935" s="2"/>
      <c r="N1935" s="2"/>
      <c r="O1935" s="2"/>
      <c r="P1935" s="2"/>
      <c r="Q1935" s="2"/>
      <c r="R1935" s="2"/>
      <c r="S1935" s="2"/>
      <c r="T1935" s="2"/>
      <c r="U1935" s="2"/>
      <c r="V1935" s="2"/>
      <c r="W1935" s="2"/>
      <c r="X1935" s="2"/>
      <c r="Y1935" s="2"/>
      <c r="Z1935" s="2"/>
    </row>
    <row r="1936" spans="1:26" ht="13" x14ac:dyDescent="0.15">
      <c r="A1936" s="11" t="s">
        <v>5973</v>
      </c>
      <c r="B1936" s="37">
        <v>8.2682942753557005E-4</v>
      </c>
      <c r="C1936" s="41">
        <v>0.97637774764858298</v>
      </c>
      <c r="D1936" s="41">
        <v>0.98518920944617505</v>
      </c>
      <c r="E1936" s="17" t="s">
        <v>53941</v>
      </c>
      <c r="F1936" s="2"/>
      <c r="G1936" s="2"/>
      <c r="H1936" s="2"/>
      <c r="I1936" s="2"/>
      <c r="J1936" s="2"/>
      <c r="K1936" s="2"/>
      <c r="L1936" s="2"/>
      <c r="M1936" s="2"/>
      <c r="N1936" s="2"/>
      <c r="O1936" s="2"/>
      <c r="P1936" s="2"/>
      <c r="Q1936" s="2"/>
      <c r="R1936" s="2"/>
      <c r="S1936" s="2"/>
      <c r="T1936" s="2"/>
      <c r="U1936" s="2"/>
      <c r="V1936" s="2"/>
      <c r="W1936" s="2"/>
      <c r="X1936" s="2"/>
      <c r="Y1936" s="2"/>
      <c r="Z1936" s="2"/>
    </row>
    <row r="1937" spans="1:26" ht="13" x14ac:dyDescent="0.15">
      <c r="A1937" s="11" t="s">
        <v>5976</v>
      </c>
      <c r="B1937" s="37">
        <v>2.0702886584188701E-2</v>
      </c>
      <c r="C1937" s="41">
        <v>0.45839550803971202</v>
      </c>
      <c r="D1937" s="41">
        <v>0.58317537937481101</v>
      </c>
      <c r="E1937" s="17" t="s">
        <v>53941</v>
      </c>
      <c r="F1937" s="2"/>
      <c r="G1937" s="2"/>
      <c r="H1937" s="2"/>
      <c r="I1937" s="2"/>
      <c r="J1937" s="2"/>
      <c r="K1937" s="2"/>
      <c r="L1937" s="2"/>
      <c r="M1937" s="2"/>
      <c r="N1937" s="2"/>
      <c r="O1937" s="2"/>
      <c r="P1937" s="2"/>
      <c r="Q1937" s="2"/>
      <c r="R1937" s="2"/>
      <c r="S1937" s="2"/>
      <c r="T1937" s="2"/>
      <c r="U1937" s="2"/>
      <c r="V1937" s="2"/>
      <c r="W1937" s="2"/>
      <c r="X1937" s="2"/>
      <c r="Y1937" s="2"/>
      <c r="Z1937" s="2"/>
    </row>
    <row r="1938" spans="1:26" ht="13" x14ac:dyDescent="0.15">
      <c r="A1938" s="11" t="s">
        <v>5979</v>
      </c>
      <c r="B1938" s="37">
        <v>1.6106241036424801E-2</v>
      </c>
      <c r="C1938" s="41">
        <v>0.56405140452138802</v>
      </c>
      <c r="D1938" s="41">
        <v>0.67784102229998899</v>
      </c>
      <c r="E1938" s="17" t="s">
        <v>53941</v>
      </c>
      <c r="F1938" s="2"/>
      <c r="G1938" s="2"/>
      <c r="H1938" s="2"/>
      <c r="I1938" s="2"/>
      <c r="J1938" s="2"/>
      <c r="K1938" s="2"/>
      <c r="L1938" s="2"/>
      <c r="M1938" s="2"/>
      <c r="N1938" s="2"/>
      <c r="O1938" s="2"/>
      <c r="P1938" s="2"/>
      <c r="Q1938" s="2"/>
      <c r="R1938" s="2"/>
      <c r="S1938" s="2"/>
      <c r="T1938" s="2"/>
      <c r="U1938" s="2"/>
      <c r="V1938" s="2"/>
      <c r="W1938" s="2"/>
      <c r="X1938" s="2"/>
      <c r="Y1938" s="2"/>
      <c r="Z1938" s="2"/>
    </row>
    <row r="1939" spans="1:26" ht="13" x14ac:dyDescent="0.15">
      <c r="A1939" s="11" t="s">
        <v>5982</v>
      </c>
      <c r="B1939" s="37">
        <v>0.176748923716392</v>
      </c>
      <c r="C1939" s="41">
        <v>1.77055996470933E-10</v>
      </c>
      <c r="D1939" s="41">
        <v>1.6185590620786201E-9</v>
      </c>
      <c r="E1939" s="17" t="s">
        <v>53942</v>
      </c>
      <c r="F1939" s="2"/>
      <c r="G1939" s="2"/>
      <c r="H1939" s="2"/>
      <c r="I1939" s="2"/>
      <c r="J1939" s="2"/>
      <c r="K1939" s="2"/>
      <c r="L1939" s="2"/>
      <c r="M1939" s="2"/>
      <c r="N1939" s="2"/>
      <c r="O1939" s="2"/>
      <c r="P1939" s="2"/>
      <c r="Q1939" s="2"/>
      <c r="R1939" s="2"/>
      <c r="S1939" s="2"/>
      <c r="T1939" s="2"/>
      <c r="U1939" s="2"/>
      <c r="V1939" s="2"/>
      <c r="W1939" s="2"/>
      <c r="X1939" s="2"/>
      <c r="Y1939" s="2"/>
      <c r="Z1939" s="2"/>
    </row>
    <row r="1940" spans="1:26" ht="13" x14ac:dyDescent="0.15">
      <c r="A1940" s="11" t="s">
        <v>5985</v>
      </c>
      <c r="B1940" s="37">
        <v>0.17042557112582099</v>
      </c>
      <c r="C1940" s="41">
        <v>7.8311026691258803E-10</v>
      </c>
      <c r="D1940" s="41">
        <v>6.6177370520781803E-9</v>
      </c>
      <c r="E1940" s="17" t="s">
        <v>53942</v>
      </c>
      <c r="F1940" s="2"/>
      <c r="G1940" s="2"/>
      <c r="H1940" s="2"/>
      <c r="I1940" s="2"/>
      <c r="J1940" s="2"/>
      <c r="K1940" s="2"/>
      <c r="L1940" s="2"/>
      <c r="M1940" s="2"/>
      <c r="N1940" s="2"/>
      <c r="O1940" s="2"/>
      <c r="P1940" s="2"/>
      <c r="Q1940" s="2"/>
      <c r="R1940" s="2"/>
      <c r="S1940" s="2"/>
      <c r="T1940" s="2"/>
      <c r="U1940" s="2"/>
      <c r="V1940" s="2"/>
      <c r="W1940" s="2"/>
      <c r="X1940" s="2"/>
      <c r="Y1940" s="2"/>
      <c r="Z1940" s="2"/>
    </row>
    <row r="1941" spans="1:26" ht="13" x14ac:dyDescent="0.15">
      <c r="A1941" s="11" t="s">
        <v>5988</v>
      </c>
      <c r="B1941" s="37">
        <v>4.4984820063672298E-2</v>
      </c>
      <c r="C1941" s="41">
        <v>0.107002678908728</v>
      </c>
      <c r="D1941" s="41">
        <v>0.186038748557221</v>
      </c>
      <c r="E1941" s="17" t="s">
        <v>53941</v>
      </c>
      <c r="F1941" s="2"/>
      <c r="G1941" s="2"/>
      <c r="H1941" s="2"/>
      <c r="I1941" s="2"/>
      <c r="J1941" s="2"/>
      <c r="K1941" s="2"/>
      <c r="L1941" s="2"/>
      <c r="M1941" s="2"/>
      <c r="N1941" s="2"/>
      <c r="O1941" s="2"/>
      <c r="P1941" s="2"/>
      <c r="Q1941" s="2"/>
      <c r="R1941" s="2"/>
      <c r="S1941" s="2"/>
      <c r="T1941" s="2"/>
      <c r="U1941" s="2"/>
      <c r="V1941" s="2"/>
      <c r="W1941" s="2"/>
      <c r="X1941" s="2"/>
      <c r="Y1941" s="2"/>
      <c r="Z1941" s="2"/>
    </row>
    <row r="1942" spans="1:26" ht="13" x14ac:dyDescent="0.15">
      <c r="A1942" s="11" t="s">
        <v>5991</v>
      </c>
      <c r="B1942" s="37">
        <v>-1.9669418283449001E-2</v>
      </c>
      <c r="C1942" s="41">
        <v>0.48114039784329099</v>
      </c>
      <c r="D1942" s="41">
        <v>0.60496329434707896</v>
      </c>
      <c r="E1942" s="17" t="s">
        <v>53941</v>
      </c>
      <c r="F1942" s="2"/>
      <c r="G1942" s="2"/>
      <c r="H1942" s="2"/>
      <c r="I1942" s="2"/>
      <c r="J1942" s="2"/>
      <c r="K1942" s="2"/>
      <c r="L1942" s="2"/>
      <c r="M1942" s="2"/>
      <c r="N1942" s="2"/>
      <c r="O1942" s="2"/>
      <c r="P1942" s="2"/>
      <c r="Q1942" s="2"/>
      <c r="R1942" s="2"/>
      <c r="S1942" s="2"/>
      <c r="T1942" s="2"/>
      <c r="U1942" s="2"/>
      <c r="V1942" s="2"/>
      <c r="W1942" s="2"/>
      <c r="X1942" s="2"/>
      <c r="Y1942" s="2"/>
      <c r="Z1942" s="2"/>
    </row>
    <row r="1943" spans="1:26" ht="13" x14ac:dyDescent="0.15">
      <c r="A1943" s="11" t="s">
        <v>5994</v>
      </c>
      <c r="B1943" s="37">
        <v>6.3420821279193504E-2</v>
      </c>
      <c r="C1943" s="41">
        <v>2.29950976493415E-2</v>
      </c>
      <c r="D1943" s="41">
        <v>5.0911461436889502E-2</v>
      </c>
      <c r="E1943" s="17" t="s">
        <v>53943</v>
      </c>
      <c r="F1943" s="2"/>
      <c r="G1943" s="2"/>
      <c r="H1943" s="2"/>
      <c r="I1943" s="2"/>
      <c r="J1943" s="2"/>
      <c r="K1943" s="2"/>
      <c r="L1943" s="2"/>
      <c r="M1943" s="2"/>
      <c r="N1943" s="2"/>
      <c r="O1943" s="2"/>
      <c r="P1943" s="2"/>
      <c r="Q1943" s="2"/>
      <c r="R1943" s="2"/>
      <c r="S1943" s="2"/>
      <c r="T1943" s="2"/>
      <c r="U1943" s="2"/>
      <c r="V1943" s="2"/>
      <c r="W1943" s="2"/>
      <c r="X1943" s="2"/>
      <c r="Y1943" s="2"/>
      <c r="Z1943" s="2"/>
    </row>
    <row r="1944" spans="1:26" ht="13" x14ac:dyDescent="0.15">
      <c r="A1944" s="11" t="s">
        <v>5997</v>
      </c>
      <c r="B1944" s="37">
        <v>9.8111117753593505E-3</v>
      </c>
      <c r="C1944" s="41">
        <v>0.72531521587839498</v>
      </c>
      <c r="D1944" s="41">
        <v>0.80692358689571098</v>
      </c>
      <c r="E1944" s="17" t="s">
        <v>53941</v>
      </c>
      <c r="F1944" s="2"/>
      <c r="G1944" s="2"/>
      <c r="H1944" s="2"/>
      <c r="I1944" s="2"/>
      <c r="J1944" s="2"/>
      <c r="K1944" s="2"/>
      <c r="L1944" s="2"/>
      <c r="M1944" s="2"/>
      <c r="N1944" s="2"/>
      <c r="O1944" s="2"/>
      <c r="P1944" s="2"/>
      <c r="Q1944" s="2"/>
      <c r="R1944" s="2"/>
      <c r="S1944" s="2"/>
      <c r="T1944" s="2"/>
      <c r="U1944" s="2"/>
      <c r="V1944" s="2"/>
      <c r="W1944" s="2"/>
      <c r="X1944" s="2"/>
      <c r="Y1944" s="2"/>
      <c r="Z1944" s="2"/>
    </row>
    <row r="1945" spans="1:26" ht="13" x14ac:dyDescent="0.15">
      <c r="A1945" s="11" t="s">
        <v>6000</v>
      </c>
      <c r="B1945" s="37">
        <v>0.113418758353786</v>
      </c>
      <c r="C1945" s="41">
        <v>4.6032373646299301E-5</v>
      </c>
      <c r="D1945" s="41">
        <v>1.9678839733792901E-4</v>
      </c>
      <c r="E1945" s="17" t="s">
        <v>53942</v>
      </c>
      <c r="F1945" s="2"/>
      <c r="G1945" s="2"/>
      <c r="H1945" s="2"/>
      <c r="I1945" s="2"/>
      <c r="J1945" s="2"/>
      <c r="K1945" s="2"/>
      <c r="L1945" s="2"/>
      <c r="M1945" s="2"/>
      <c r="N1945" s="2"/>
      <c r="O1945" s="2"/>
      <c r="P1945" s="2"/>
      <c r="Q1945" s="2"/>
      <c r="R1945" s="2"/>
      <c r="S1945" s="2"/>
      <c r="T1945" s="2"/>
      <c r="U1945" s="2"/>
      <c r="V1945" s="2"/>
      <c r="W1945" s="2"/>
      <c r="X1945" s="2"/>
      <c r="Y1945" s="2"/>
      <c r="Z1945" s="2"/>
    </row>
    <row r="1946" spans="1:26" ht="13" x14ac:dyDescent="0.15">
      <c r="A1946" s="11" t="s">
        <v>6003</v>
      </c>
      <c r="B1946" s="37">
        <v>-1.6984730213815202E-2</v>
      </c>
      <c r="C1946" s="41">
        <v>0.54298771569586801</v>
      </c>
      <c r="D1946" s="41">
        <v>0.66072218063118004</v>
      </c>
      <c r="E1946" s="17" t="s">
        <v>53941</v>
      </c>
      <c r="F1946" s="2"/>
      <c r="G1946" s="2"/>
      <c r="H1946" s="2"/>
      <c r="I1946" s="2"/>
      <c r="J1946" s="2"/>
      <c r="K1946" s="2"/>
      <c r="L1946" s="2"/>
      <c r="M1946" s="2"/>
      <c r="N1946" s="2"/>
      <c r="O1946" s="2"/>
      <c r="P1946" s="2"/>
      <c r="Q1946" s="2"/>
      <c r="R1946" s="2"/>
      <c r="S1946" s="2"/>
      <c r="T1946" s="2"/>
      <c r="U1946" s="2"/>
      <c r="V1946" s="2"/>
      <c r="W1946" s="2"/>
      <c r="X1946" s="2"/>
      <c r="Y1946" s="2"/>
      <c r="Z1946" s="2"/>
    </row>
    <row r="1947" spans="1:26" ht="13" x14ac:dyDescent="0.15">
      <c r="A1947" s="11" t="s">
        <v>6006</v>
      </c>
      <c r="B1947" s="37">
        <v>8.0036341067256295E-2</v>
      </c>
      <c r="C1947" s="41">
        <v>4.0934542141104696E-3</v>
      </c>
      <c r="D1947" s="41">
        <v>1.1215524411328099E-2</v>
      </c>
      <c r="E1947" s="17" t="s">
        <v>53942</v>
      </c>
      <c r="F1947" s="2"/>
      <c r="G1947" s="2"/>
      <c r="H1947" s="2"/>
      <c r="I1947" s="2"/>
      <c r="J1947" s="2"/>
      <c r="K1947" s="2"/>
      <c r="L1947" s="2"/>
      <c r="M1947" s="2"/>
      <c r="N1947" s="2"/>
      <c r="O1947" s="2"/>
      <c r="P1947" s="2"/>
      <c r="Q1947" s="2"/>
      <c r="R1947" s="2"/>
      <c r="S1947" s="2"/>
      <c r="T1947" s="2"/>
      <c r="U1947" s="2"/>
      <c r="V1947" s="2"/>
      <c r="W1947" s="2"/>
      <c r="X1947" s="2"/>
      <c r="Y1947" s="2"/>
      <c r="Z1947" s="2"/>
    </row>
    <row r="1948" spans="1:26" ht="13" x14ac:dyDescent="0.15">
      <c r="A1948" s="11" t="s">
        <v>6009</v>
      </c>
      <c r="B1948" s="37">
        <v>7.6556182125234795E-2</v>
      </c>
      <c r="C1948" s="41">
        <v>6.0389140209799299E-3</v>
      </c>
      <c r="D1948" s="41">
        <v>1.5815426179268999E-2</v>
      </c>
      <c r="E1948" s="17" t="s">
        <v>53942</v>
      </c>
      <c r="F1948" s="2"/>
      <c r="G1948" s="2"/>
      <c r="H1948" s="2"/>
      <c r="I1948" s="2"/>
      <c r="J1948" s="2"/>
      <c r="K1948" s="2"/>
      <c r="L1948" s="2"/>
      <c r="M1948" s="2"/>
      <c r="N1948" s="2"/>
      <c r="O1948" s="2"/>
      <c r="P1948" s="2"/>
      <c r="Q1948" s="2"/>
      <c r="R1948" s="2"/>
      <c r="S1948" s="2"/>
      <c r="T1948" s="2"/>
      <c r="U1948" s="2"/>
      <c r="V1948" s="2"/>
      <c r="W1948" s="2"/>
      <c r="X1948" s="2"/>
      <c r="Y1948" s="2"/>
      <c r="Z1948" s="2"/>
    </row>
    <row r="1949" spans="1:26" ht="13" x14ac:dyDescent="0.15">
      <c r="A1949" s="11" t="s">
        <v>6011</v>
      </c>
      <c r="B1949" s="37">
        <v>6.2613562960909905E-2</v>
      </c>
      <c r="C1949" s="41">
        <v>2.4798955466704901E-2</v>
      </c>
      <c r="D1949" s="41">
        <v>5.4162707394223401E-2</v>
      </c>
      <c r="E1949" s="17" t="s">
        <v>53943</v>
      </c>
      <c r="F1949" s="2"/>
      <c r="G1949" s="2"/>
      <c r="H1949" s="2"/>
      <c r="I1949" s="2"/>
      <c r="J1949" s="2"/>
      <c r="K1949" s="2"/>
      <c r="L1949" s="2"/>
      <c r="M1949" s="2"/>
      <c r="N1949" s="2"/>
      <c r="O1949" s="2"/>
      <c r="P1949" s="2"/>
      <c r="Q1949" s="2"/>
      <c r="R1949" s="2"/>
      <c r="S1949" s="2"/>
      <c r="T1949" s="2"/>
      <c r="U1949" s="2"/>
      <c r="V1949" s="2"/>
      <c r="W1949" s="2"/>
      <c r="X1949" s="2"/>
      <c r="Y1949" s="2"/>
      <c r="Z1949" s="2"/>
    </row>
    <row r="1950" spans="1:26" ht="13" x14ac:dyDescent="0.15">
      <c r="A1950" s="11" t="s">
        <v>6014</v>
      </c>
      <c r="B1950" s="37">
        <v>-1.6941398988477799E-2</v>
      </c>
      <c r="C1950" s="41">
        <v>0.544017431240153</v>
      </c>
      <c r="D1950" s="41">
        <v>0.66114493002304597</v>
      </c>
      <c r="E1950" s="17" t="s">
        <v>53941</v>
      </c>
      <c r="F1950" s="2"/>
      <c r="G1950" s="2"/>
      <c r="H1950" s="2"/>
      <c r="I1950" s="2"/>
      <c r="J1950" s="2"/>
      <c r="K1950" s="2"/>
      <c r="L1950" s="2"/>
      <c r="M1950" s="2"/>
      <c r="N1950" s="2"/>
      <c r="O1950" s="2"/>
      <c r="P1950" s="2"/>
      <c r="Q1950" s="2"/>
      <c r="R1950" s="2"/>
      <c r="S1950" s="2"/>
      <c r="T1950" s="2"/>
      <c r="U1950" s="2"/>
      <c r="V1950" s="2"/>
      <c r="W1950" s="2"/>
      <c r="X1950" s="2"/>
      <c r="Y1950" s="2"/>
      <c r="Z1950" s="2"/>
    </row>
    <row r="1951" spans="1:26" ht="13" x14ac:dyDescent="0.15">
      <c r="A1951" s="11" t="s">
        <v>6017</v>
      </c>
      <c r="B1951" s="37">
        <v>0.15828153994396699</v>
      </c>
      <c r="C1951" s="41">
        <v>1.1677065570036101E-8</v>
      </c>
      <c r="D1951" s="41">
        <v>8.7941009357759399E-8</v>
      </c>
      <c r="E1951" s="17" t="s">
        <v>53942</v>
      </c>
      <c r="F1951" s="2"/>
      <c r="G1951" s="2"/>
      <c r="H1951" s="2"/>
      <c r="I1951" s="2"/>
      <c r="J1951" s="2"/>
      <c r="K1951" s="2"/>
      <c r="L1951" s="2"/>
      <c r="M1951" s="2"/>
      <c r="N1951" s="2"/>
      <c r="O1951" s="2"/>
      <c r="P1951" s="2"/>
      <c r="Q1951" s="2"/>
      <c r="R1951" s="2"/>
      <c r="S1951" s="2"/>
      <c r="T1951" s="2"/>
      <c r="U1951" s="2"/>
      <c r="V1951" s="2"/>
      <c r="W1951" s="2"/>
      <c r="X1951" s="2"/>
      <c r="Y1951" s="2"/>
      <c r="Z1951" s="2"/>
    </row>
    <row r="1952" spans="1:26" ht="13" x14ac:dyDescent="0.15">
      <c r="A1952" s="11" t="s">
        <v>6020</v>
      </c>
      <c r="B1952" s="37">
        <v>8.6803327220027496E-2</v>
      </c>
      <c r="C1952" s="41">
        <v>1.8426835065244601E-3</v>
      </c>
      <c r="D1952" s="41">
        <v>5.49253838464902E-3</v>
      </c>
      <c r="E1952" s="17" t="s">
        <v>53942</v>
      </c>
      <c r="F1952" s="2"/>
      <c r="G1952" s="2"/>
      <c r="H1952" s="2"/>
      <c r="I1952" s="2"/>
      <c r="J1952" s="2"/>
      <c r="K1952" s="2"/>
      <c r="L1952" s="2"/>
      <c r="M1952" s="2"/>
      <c r="N1952" s="2"/>
      <c r="O1952" s="2"/>
      <c r="P1952" s="2"/>
      <c r="Q1952" s="2"/>
      <c r="R1952" s="2"/>
      <c r="S1952" s="2"/>
      <c r="T1952" s="2"/>
      <c r="U1952" s="2"/>
      <c r="V1952" s="2"/>
      <c r="W1952" s="2"/>
      <c r="X1952" s="2"/>
      <c r="Y1952" s="2"/>
      <c r="Z1952" s="2"/>
    </row>
    <row r="1953" spans="1:26" ht="13" x14ac:dyDescent="0.15">
      <c r="A1953" s="11" t="s">
        <v>6022</v>
      </c>
      <c r="B1953" s="37">
        <v>3.94543479404008E-2</v>
      </c>
      <c r="C1953" s="41">
        <v>0.157511733434683</v>
      </c>
      <c r="D1953" s="41">
        <v>0.25409911714463002</v>
      </c>
      <c r="E1953" s="17" t="s">
        <v>53941</v>
      </c>
      <c r="F1953" s="2"/>
      <c r="G1953" s="2"/>
      <c r="H1953" s="2"/>
      <c r="I1953" s="2"/>
      <c r="J1953" s="2"/>
      <c r="K1953" s="2"/>
      <c r="L1953" s="2"/>
      <c r="M1953" s="2"/>
      <c r="N1953" s="2"/>
      <c r="O1953" s="2"/>
      <c r="P1953" s="2"/>
      <c r="Q1953" s="2"/>
      <c r="R1953" s="2"/>
      <c r="S1953" s="2"/>
      <c r="T1953" s="2"/>
      <c r="U1953" s="2"/>
      <c r="V1953" s="2"/>
      <c r="W1953" s="2"/>
      <c r="X1953" s="2"/>
      <c r="Y1953" s="2"/>
      <c r="Z1953" s="2"/>
    </row>
    <row r="1954" spans="1:26" ht="13" x14ac:dyDescent="0.15">
      <c r="A1954" s="11" t="s">
        <v>6025</v>
      </c>
      <c r="B1954" s="37">
        <v>7.99112194271792E-2</v>
      </c>
      <c r="C1954" s="41">
        <v>4.1521351335916902E-3</v>
      </c>
      <c r="D1954" s="41">
        <v>1.13442263471344E-2</v>
      </c>
      <c r="E1954" s="17" t="s">
        <v>53942</v>
      </c>
      <c r="F1954" s="2"/>
      <c r="G1954" s="2"/>
      <c r="H1954" s="2"/>
      <c r="I1954" s="2"/>
      <c r="J1954" s="2"/>
      <c r="K1954" s="2"/>
      <c r="L1954" s="2"/>
      <c r="M1954" s="2"/>
      <c r="N1954" s="2"/>
      <c r="O1954" s="2"/>
      <c r="P1954" s="2"/>
      <c r="Q1954" s="2"/>
      <c r="R1954" s="2"/>
      <c r="S1954" s="2"/>
      <c r="T1954" s="2"/>
      <c r="U1954" s="2"/>
      <c r="V1954" s="2"/>
      <c r="W1954" s="2"/>
      <c r="X1954" s="2"/>
      <c r="Y1954" s="2"/>
      <c r="Z1954" s="2"/>
    </row>
    <row r="1955" spans="1:26" ht="13" x14ac:dyDescent="0.15">
      <c r="A1955" s="11" t="s">
        <v>6027</v>
      </c>
      <c r="B1955" s="37">
        <v>7.31848519351464E-2</v>
      </c>
      <c r="C1955" s="41">
        <v>8.6797564580293404E-3</v>
      </c>
      <c r="D1955" s="41">
        <v>2.18459324878712E-2</v>
      </c>
      <c r="E1955" s="17" t="s">
        <v>53942</v>
      </c>
      <c r="F1955" s="2"/>
      <c r="G1955" s="2"/>
      <c r="H1955" s="2"/>
      <c r="I1955" s="2"/>
      <c r="J1955" s="2"/>
      <c r="K1955" s="2"/>
      <c r="L1955" s="2"/>
      <c r="M1955" s="2"/>
      <c r="N1955" s="2"/>
      <c r="O1955" s="2"/>
      <c r="P1955" s="2"/>
      <c r="Q1955" s="2"/>
      <c r="R1955" s="2"/>
      <c r="S1955" s="2"/>
      <c r="T1955" s="2"/>
      <c r="U1955" s="2"/>
      <c r="V1955" s="2"/>
      <c r="W1955" s="2"/>
      <c r="X1955" s="2"/>
      <c r="Y1955" s="2"/>
      <c r="Z1955" s="2"/>
    </row>
    <row r="1956" spans="1:26" ht="13" x14ac:dyDescent="0.15">
      <c r="A1956" s="11" t="s">
        <v>6030</v>
      </c>
      <c r="B1956" s="37">
        <v>4.3825337923060197E-2</v>
      </c>
      <c r="C1956" s="41">
        <v>0.11636210022662399</v>
      </c>
      <c r="D1956" s="41">
        <v>0.19839567469724201</v>
      </c>
      <c r="E1956" s="17" t="s">
        <v>53941</v>
      </c>
      <c r="F1956" s="2"/>
      <c r="G1956" s="2"/>
      <c r="H1956" s="2"/>
      <c r="I1956" s="2"/>
      <c r="J1956" s="2"/>
      <c r="K1956" s="2"/>
      <c r="L1956" s="2"/>
      <c r="M1956" s="2"/>
      <c r="N1956" s="2"/>
      <c r="O1956" s="2"/>
      <c r="P1956" s="2"/>
      <c r="Q1956" s="2"/>
      <c r="R1956" s="2"/>
      <c r="S1956" s="2"/>
      <c r="T1956" s="2"/>
      <c r="U1956" s="2"/>
      <c r="V1956" s="2"/>
      <c r="W1956" s="2"/>
      <c r="X1956" s="2"/>
      <c r="Y1956" s="2"/>
      <c r="Z1956" s="2"/>
    </row>
    <row r="1957" spans="1:26" ht="13" x14ac:dyDescent="0.15">
      <c r="A1957" s="11" t="s">
        <v>6033</v>
      </c>
      <c r="B1957" s="37">
        <v>-4.3532421942859098E-2</v>
      </c>
      <c r="C1957" s="41">
        <v>0.118825364832886</v>
      </c>
      <c r="D1957" s="41">
        <v>0.20212131981813999</v>
      </c>
      <c r="E1957" s="17" t="s">
        <v>53941</v>
      </c>
      <c r="F1957" s="2"/>
      <c r="G1957" s="2"/>
      <c r="H1957" s="2"/>
      <c r="I1957" s="2"/>
      <c r="J1957" s="2"/>
      <c r="K1957" s="2"/>
      <c r="L1957" s="2"/>
      <c r="M1957" s="2"/>
      <c r="N1957" s="2"/>
      <c r="O1957" s="2"/>
      <c r="P1957" s="2"/>
      <c r="Q1957" s="2"/>
      <c r="R1957" s="2"/>
      <c r="S1957" s="2"/>
      <c r="T1957" s="2"/>
      <c r="U1957" s="2"/>
      <c r="V1957" s="2"/>
      <c r="W1957" s="2"/>
      <c r="X1957" s="2"/>
      <c r="Y1957" s="2"/>
      <c r="Z1957" s="2"/>
    </row>
    <row r="1958" spans="1:26" ht="13" x14ac:dyDescent="0.15">
      <c r="A1958" s="11" t="s">
        <v>6036</v>
      </c>
      <c r="B1958" s="37">
        <v>2.54375494292923E-2</v>
      </c>
      <c r="C1958" s="41">
        <v>0.36223361732800202</v>
      </c>
      <c r="D1958" s="41">
        <v>0.48977354677790802</v>
      </c>
      <c r="E1958" s="17" t="s">
        <v>53941</v>
      </c>
      <c r="F1958" s="2"/>
      <c r="G1958" s="2"/>
      <c r="H1958" s="2"/>
      <c r="I1958" s="2"/>
      <c r="J1958" s="2"/>
      <c r="K1958" s="2"/>
      <c r="L1958" s="2"/>
      <c r="M1958" s="2"/>
      <c r="N1958" s="2"/>
      <c r="O1958" s="2"/>
      <c r="P1958" s="2"/>
      <c r="Q1958" s="2"/>
      <c r="R1958" s="2"/>
      <c r="S1958" s="2"/>
      <c r="T1958" s="2"/>
      <c r="U1958" s="2"/>
      <c r="V1958" s="2"/>
      <c r="W1958" s="2"/>
      <c r="X1958" s="2"/>
      <c r="Y1958" s="2"/>
      <c r="Z1958" s="2"/>
    </row>
    <row r="1959" spans="1:26" ht="13" x14ac:dyDescent="0.15">
      <c r="A1959" s="11" t="s">
        <v>6039</v>
      </c>
      <c r="B1959" s="37">
        <v>-1.6387468905684301E-2</v>
      </c>
      <c r="C1959" s="41">
        <v>0.557265753258122</v>
      </c>
      <c r="D1959" s="41">
        <v>0.67233012011554405</v>
      </c>
      <c r="E1959" s="17" t="s">
        <v>53941</v>
      </c>
      <c r="F1959" s="2"/>
      <c r="G1959" s="2"/>
      <c r="H1959" s="2"/>
      <c r="I1959" s="2"/>
      <c r="J1959" s="2"/>
      <c r="K1959" s="2"/>
      <c r="L1959" s="2"/>
      <c r="M1959" s="2"/>
      <c r="N1959" s="2"/>
      <c r="O1959" s="2"/>
      <c r="P1959" s="2"/>
      <c r="Q1959" s="2"/>
      <c r="R1959" s="2"/>
      <c r="S1959" s="2"/>
      <c r="T1959" s="2"/>
      <c r="U1959" s="2"/>
      <c r="V1959" s="2"/>
      <c r="W1959" s="2"/>
      <c r="X1959" s="2"/>
      <c r="Y1959" s="2"/>
      <c r="Z1959" s="2"/>
    </row>
    <row r="1960" spans="1:26" ht="13" x14ac:dyDescent="0.15">
      <c r="A1960" s="11" t="s">
        <v>6042</v>
      </c>
      <c r="B1960" s="37">
        <v>-0.14980789276429499</v>
      </c>
      <c r="C1960" s="41">
        <v>6.8372667016529606E-8</v>
      </c>
      <c r="D1960" s="41">
        <v>4.6766904239306201E-7</v>
      </c>
      <c r="E1960" s="17" t="s">
        <v>53942</v>
      </c>
      <c r="F1960" s="2"/>
      <c r="G1960" s="2"/>
      <c r="H1960" s="2"/>
      <c r="I1960" s="2"/>
      <c r="J1960" s="2"/>
      <c r="K1960" s="2"/>
      <c r="L1960" s="2"/>
      <c r="M1960" s="2"/>
      <c r="N1960" s="2"/>
      <c r="O1960" s="2"/>
      <c r="P1960" s="2"/>
      <c r="Q1960" s="2"/>
      <c r="R1960" s="2"/>
      <c r="S1960" s="2"/>
      <c r="T1960" s="2"/>
      <c r="U1960" s="2"/>
      <c r="V1960" s="2"/>
      <c r="W1960" s="2"/>
      <c r="X1960" s="2"/>
      <c r="Y1960" s="2"/>
      <c r="Z1960" s="2"/>
    </row>
    <row r="1961" spans="1:26" ht="13" x14ac:dyDescent="0.15">
      <c r="A1961" s="11" t="s">
        <v>6045</v>
      </c>
      <c r="B1961" s="37">
        <v>0.16205868101423901</v>
      </c>
      <c r="C1961" s="41">
        <v>5.1482851006936099E-9</v>
      </c>
      <c r="D1961" s="41">
        <v>4.0558441159122898E-8</v>
      </c>
      <c r="E1961" s="17" t="s">
        <v>53942</v>
      </c>
      <c r="F1961" s="2"/>
      <c r="G1961" s="2"/>
      <c r="H1961" s="2"/>
      <c r="I1961" s="2"/>
      <c r="J1961" s="2"/>
      <c r="K1961" s="2"/>
      <c r="L1961" s="2"/>
      <c r="M1961" s="2"/>
      <c r="N1961" s="2"/>
      <c r="O1961" s="2"/>
      <c r="P1961" s="2"/>
      <c r="Q1961" s="2"/>
      <c r="R1961" s="2"/>
      <c r="S1961" s="2"/>
      <c r="T1961" s="2"/>
      <c r="U1961" s="2"/>
      <c r="V1961" s="2"/>
      <c r="W1961" s="2"/>
      <c r="X1961" s="2"/>
      <c r="Y1961" s="2"/>
      <c r="Z1961" s="2"/>
    </row>
    <row r="1962" spans="1:26" ht="13" x14ac:dyDescent="0.15">
      <c r="A1962" s="11" t="s">
        <v>6048</v>
      </c>
      <c r="B1962" s="37">
        <v>8.9803444171356495E-2</v>
      </c>
      <c r="C1962" s="41">
        <v>1.27052832754654E-3</v>
      </c>
      <c r="D1962" s="41">
        <v>3.8796490001867701E-3</v>
      </c>
      <c r="E1962" s="17" t="s">
        <v>53942</v>
      </c>
      <c r="F1962" s="2"/>
      <c r="G1962" s="2"/>
      <c r="H1962" s="2"/>
      <c r="I1962" s="2"/>
      <c r="J1962" s="2"/>
      <c r="K1962" s="2"/>
      <c r="L1962" s="2"/>
      <c r="M1962" s="2"/>
      <c r="N1962" s="2"/>
      <c r="O1962" s="2"/>
      <c r="P1962" s="2"/>
      <c r="Q1962" s="2"/>
      <c r="R1962" s="2"/>
      <c r="S1962" s="2"/>
      <c r="T1962" s="2"/>
      <c r="U1962" s="2"/>
      <c r="V1962" s="2"/>
      <c r="W1962" s="2"/>
      <c r="X1962" s="2"/>
      <c r="Y1962" s="2"/>
      <c r="Z1962" s="2"/>
    </row>
    <row r="1963" spans="1:26" ht="13" x14ac:dyDescent="0.15">
      <c r="A1963" s="11" t="s">
        <v>6050</v>
      </c>
      <c r="B1963" s="37">
        <v>0.21043795738354301</v>
      </c>
      <c r="C1963" s="41">
        <v>2.50339704983711E-14</v>
      </c>
      <c r="D1963" s="41">
        <v>3.5327064193575198E-13</v>
      </c>
      <c r="E1963" s="17" t="s">
        <v>53942</v>
      </c>
      <c r="F1963" s="2"/>
      <c r="G1963" s="2"/>
      <c r="H1963" s="2"/>
      <c r="I1963" s="2"/>
      <c r="J1963" s="2"/>
      <c r="K1963" s="2"/>
      <c r="L1963" s="2"/>
      <c r="M1963" s="2"/>
      <c r="N1963" s="2"/>
      <c r="O1963" s="2"/>
      <c r="P1963" s="2"/>
      <c r="Q1963" s="2"/>
      <c r="R1963" s="2"/>
      <c r="S1963" s="2"/>
      <c r="T1963" s="2"/>
      <c r="U1963" s="2"/>
      <c r="V1963" s="2"/>
      <c r="W1963" s="2"/>
      <c r="X1963" s="2"/>
      <c r="Y1963" s="2"/>
      <c r="Z1963" s="2"/>
    </row>
    <row r="1964" spans="1:26" ht="13" x14ac:dyDescent="0.15">
      <c r="A1964" s="11" t="s">
        <v>6053</v>
      </c>
      <c r="B1964" s="37">
        <v>6.1577425670457799E-2</v>
      </c>
      <c r="C1964" s="41">
        <v>2.7292669188984299E-2</v>
      </c>
      <c r="D1964" s="41">
        <v>5.8770214320279499E-2</v>
      </c>
      <c r="E1964" s="17" t="s">
        <v>53943</v>
      </c>
      <c r="F1964" s="2"/>
      <c r="G1964" s="2"/>
      <c r="H1964" s="2"/>
      <c r="I1964" s="2"/>
      <c r="J1964" s="2"/>
      <c r="K1964" s="2"/>
      <c r="L1964" s="2"/>
      <c r="M1964" s="2"/>
      <c r="N1964" s="2"/>
      <c r="O1964" s="2"/>
      <c r="P1964" s="2"/>
      <c r="Q1964" s="2"/>
      <c r="R1964" s="2"/>
      <c r="S1964" s="2"/>
      <c r="T1964" s="2"/>
      <c r="U1964" s="2"/>
      <c r="V1964" s="2"/>
      <c r="W1964" s="2"/>
      <c r="X1964" s="2"/>
      <c r="Y1964" s="2"/>
      <c r="Z1964" s="2"/>
    </row>
    <row r="1965" spans="1:26" ht="13" x14ac:dyDescent="0.15">
      <c r="A1965" s="11" t="s">
        <v>6056</v>
      </c>
      <c r="B1965" s="37">
        <v>3.7450978519706801E-2</v>
      </c>
      <c r="C1965" s="41">
        <v>0.179704475857663</v>
      </c>
      <c r="D1965" s="41">
        <v>0.28131443797427302</v>
      </c>
      <c r="E1965" s="17" t="s">
        <v>53941</v>
      </c>
      <c r="F1965" s="2"/>
      <c r="G1965" s="2"/>
      <c r="H1965" s="2"/>
      <c r="I1965" s="2"/>
      <c r="J1965" s="2"/>
      <c r="K1965" s="2"/>
      <c r="L1965" s="2"/>
      <c r="M1965" s="2"/>
      <c r="N1965" s="2"/>
      <c r="O1965" s="2"/>
      <c r="P1965" s="2"/>
      <c r="Q1965" s="2"/>
      <c r="R1965" s="2"/>
      <c r="S1965" s="2"/>
      <c r="T1965" s="2"/>
      <c r="U1965" s="2"/>
      <c r="V1965" s="2"/>
      <c r="W1965" s="2"/>
      <c r="X1965" s="2"/>
      <c r="Y1965" s="2"/>
      <c r="Z1965" s="2"/>
    </row>
    <row r="1966" spans="1:26" ht="13" x14ac:dyDescent="0.15">
      <c r="A1966" s="11" t="s">
        <v>6059</v>
      </c>
      <c r="B1966" s="37">
        <v>-1.7640379082962201E-2</v>
      </c>
      <c r="C1966" s="41">
        <v>0.52752633137816296</v>
      </c>
      <c r="D1966" s="41">
        <v>0.64677098995131399</v>
      </c>
      <c r="E1966" s="17" t="s">
        <v>53941</v>
      </c>
      <c r="F1966" s="2"/>
      <c r="G1966" s="2"/>
      <c r="H1966" s="2"/>
      <c r="I1966" s="2"/>
      <c r="J1966" s="2"/>
      <c r="K1966" s="2"/>
      <c r="L1966" s="2"/>
      <c r="M1966" s="2"/>
      <c r="N1966" s="2"/>
      <c r="O1966" s="2"/>
      <c r="P1966" s="2"/>
      <c r="Q1966" s="2"/>
      <c r="R1966" s="2"/>
      <c r="S1966" s="2"/>
      <c r="T1966" s="2"/>
      <c r="U1966" s="2"/>
      <c r="V1966" s="2"/>
      <c r="W1966" s="2"/>
      <c r="X1966" s="2"/>
      <c r="Y1966" s="2"/>
      <c r="Z1966" s="2"/>
    </row>
    <row r="1967" spans="1:26" ht="13" x14ac:dyDescent="0.15">
      <c r="A1967" s="11" t="s">
        <v>6062</v>
      </c>
      <c r="B1967" s="37">
        <v>4.5237407316425601E-2</v>
      </c>
      <c r="C1967" s="41">
        <v>0.105045027831767</v>
      </c>
      <c r="D1967" s="41">
        <v>0.18318290096397499</v>
      </c>
      <c r="E1967" s="17" t="s">
        <v>53941</v>
      </c>
      <c r="F1967" s="2"/>
      <c r="G1967" s="2"/>
      <c r="H1967" s="2"/>
      <c r="I1967" s="2"/>
      <c r="J1967" s="2"/>
      <c r="K1967" s="2"/>
      <c r="L1967" s="2"/>
      <c r="M1967" s="2"/>
      <c r="N1967" s="2"/>
      <c r="O1967" s="2"/>
      <c r="P1967" s="2"/>
      <c r="Q1967" s="2"/>
      <c r="R1967" s="2"/>
      <c r="S1967" s="2"/>
      <c r="T1967" s="2"/>
      <c r="U1967" s="2"/>
      <c r="V1967" s="2"/>
      <c r="W1967" s="2"/>
      <c r="X1967" s="2"/>
      <c r="Y1967" s="2"/>
      <c r="Z1967" s="2"/>
    </row>
    <row r="1968" spans="1:26" ht="13" x14ac:dyDescent="0.15">
      <c r="A1968" s="11" t="s">
        <v>6065</v>
      </c>
      <c r="B1968" s="37">
        <v>-5.4911909156241098E-2</v>
      </c>
      <c r="C1968" s="41">
        <v>4.90690961474071E-2</v>
      </c>
      <c r="D1968" s="41">
        <v>9.7434332309093305E-2</v>
      </c>
      <c r="E1968" s="17" t="s">
        <v>53943</v>
      </c>
      <c r="F1968" s="2"/>
      <c r="G1968" s="2"/>
      <c r="H1968" s="2"/>
      <c r="I1968" s="2"/>
      <c r="J1968" s="2"/>
      <c r="K1968" s="2"/>
      <c r="L1968" s="2"/>
      <c r="M1968" s="2"/>
      <c r="N1968" s="2"/>
      <c r="O1968" s="2"/>
      <c r="P1968" s="2"/>
      <c r="Q1968" s="2"/>
      <c r="R1968" s="2"/>
      <c r="S1968" s="2"/>
      <c r="T1968" s="2"/>
      <c r="U1968" s="2"/>
      <c r="V1968" s="2"/>
      <c r="W1968" s="2"/>
      <c r="X1968" s="2"/>
      <c r="Y1968" s="2"/>
      <c r="Z1968" s="2"/>
    </row>
    <row r="1969" spans="1:26" ht="13" x14ac:dyDescent="0.15">
      <c r="A1969" s="11" t="s">
        <v>6067</v>
      </c>
      <c r="B1969" s="37">
        <v>0.110223496654637</v>
      </c>
      <c r="C1969" s="41">
        <v>7.5140000863863006E-5</v>
      </c>
      <c r="D1969" s="41">
        <v>3.0939374293378099E-4</v>
      </c>
      <c r="E1969" s="17" t="s">
        <v>53942</v>
      </c>
      <c r="F1969" s="2"/>
      <c r="G1969" s="2"/>
      <c r="H1969" s="2"/>
      <c r="I1969" s="2"/>
      <c r="J1969" s="2"/>
      <c r="K1969" s="2"/>
      <c r="L1969" s="2"/>
      <c r="M1969" s="2"/>
      <c r="N1969" s="2"/>
      <c r="O1969" s="2"/>
      <c r="P1969" s="2"/>
      <c r="Q1969" s="2"/>
      <c r="R1969" s="2"/>
      <c r="S1969" s="2"/>
      <c r="T1969" s="2"/>
      <c r="U1969" s="2"/>
      <c r="V1969" s="2"/>
      <c r="W1969" s="2"/>
      <c r="X1969" s="2"/>
      <c r="Y1969" s="2"/>
      <c r="Z1969" s="2"/>
    </row>
    <row r="1970" spans="1:26" ht="13" x14ac:dyDescent="0.15">
      <c r="A1970" s="11" t="s">
        <v>6070</v>
      </c>
      <c r="B1970" s="37">
        <v>-0.101220985138168</v>
      </c>
      <c r="C1970" s="41">
        <v>2.7877481596558999E-4</v>
      </c>
      <c r="D1970" s="41">
        <v>1.00921343712574E-3</v>
      </c>
      <c r="E1970" s="17" t="s">
        <v>53942</v>
      </c>
      <c r="F1970" s="2"/>
      <c r="G1970" s="2"/>
      <c r="H1970" s="2"/>
      <c r="I1970" s="2"/>
      <c r="J1970" s="2"/>
      <c r="K1970" s="2"/>
      <c r="L1970" s="2"/>
      <c r="M1970" s="2"/>
      <c r="N1970" s="2"/>
      <c r="O1970" s="2"/>
      <c r="P1970" s="2"/>
      <c r="Q1970" s="2"/>
      <c r="R1970" s="2"/>
      <c r="S1970" s="2"/>
      <c r="T1970" s="2"/>
      <c r="U1970" s="2"/>
      <c r="V1970" s="2"/>
      <c r="W1970" s="2"/>
      <c r="X1970" s="2"/>
      <c r="Y1970" s="2"/>
      <c r="Z1970" s="2"/>
    </row>
    <row r="1971" spans="1:26" ht="13" x14ac:dyDescent="0.15">
      <c r="A1971" s="11" t="s">
        <v>6073</v>
      </c>
      <c r="B1971" s="37">
        <v>1.01661192294042E-2</v>
      </c>
      <c r="C1971" s="41">
        <v>0.71579933402526397</v>
      </c>
      <c r="D1971" s="41">
        <v>0.80163653697201498</v>
      </c>
      <c r="E1971" s="17" t="s">
        <v>53941</v>
      </c>
      <c r="F1971" s="2"/>
      <c r="G1971" s="2"/>
      <c r="H1971" s="2"/>
      <c r="I1971" s="2"/>
      <c r="J1971" s="2"/>
      <c r="K1971" s="2"/>
      <c r="L1971" s="2"/>
      <c r="M1971" s="2"/>
      <c r="N1971" s="2"/>
      <c r="O1971" s="2"/>
      <c r="P1971" s="2"/>
      <c r="Q1971" s="2"/>
      <c r="R1971" s="2"/>
      <c r="S1971" s="2"/>
      <c r="T1971" s="2"/>
      <c r="U1971" s="2"/>
      <c r="V1971" s="2"/>
      <c r="W1971" s="2"/>
      <c r="X1971" s="2"/>
      <c r="Y1971" s="2"/>
      <c r="Z1971" s="2"/>
    </row>
    <row r="1972" spans="1:26" ht="13" x14ac:dyDescent="0.15">
      <c r="A1972" s="11" t="s">
        <v>6076</v>
      </c>
      <c r="B1972" s="37">
        <v>1.8908477546808401E-2</v>
      </c>
      <c r="C1972" s="41">
        <v>0.49827200196599303</v>
      </c>
      <c r="D1972" s="41">
        <v>0.62095665170819903</v>
      </c>
      <c r="E1972" s="17" t="s">
        <v>53941</v>
      </c>
      <c r="F1972" s="2"/>
      <c r="G1972" s="2"/>
      <c r="H1972" s="2"/>
      <c r="I1972" s="2"/>
      <c r="J1972" s="2"/>
      <c r="K1972" s="2"/>
      <c r="L1972" s="2"/>
      <c r="M1972" s="2"/>
      <c r="N1972" s="2"/>
      <c r="O1972" s="2"/>
      <c r="P1972" s="2"/>
      <c r="Q1972" s="2"/>
      <c r="R1972" s="2"/>
      <c r="S1972" s="2"/>
      <c r="T1972" s="2"/>
      <c r="U1972" s="2"/>
      <c r="V1972" s="2"/>
      <c r="W1972" s="2"/>
      <c r="X1972" s="2"/>
      <c r="Y1972" s="2"/>
      <c r="Z1972" s="2"/>
    </row>
    <row r="1973" spans="1:26" ht="13" x14ac:dyDescent="0.15">
      <c r="A1973" s="11" t="s">
        <v>6079</v>
      </c>
      <c r="B1973" s="37">
        <v>0.28243976991284597</v>
      </c>
      <c r="C1973" s="41">
        <v>5.39337395998483E-25</v>
      </c>
      <c r="D1973" s="41">
        <v>2.3755360760115E-23</v>
      </c>
      <c r="E1973" s="17" t="s">
        <v>53942</v>
      </c>
      <c r="F1973" s="2"/>
      <c r="G1973" s="2"/>
      <c r="H1973" s="2"/>
      <c r="I1973" s="2"/>
      <c r="J1973" s="2"/>
      <c r="K1973" s="2"/>
      <c r="L1973" s="2"/>
      <c r="M1973" s="2"/>
      <c r="N1973" s="2"/>
      <c r="O1973" s="2"/>
      <c r="P1973" s="2"/>
      <c r="Q1973" s="2"/>
      <c r="R1973" s="2"/>
      <c r="S1973" s="2"/>
      <c r="T1973" s="2"/>
      <c r="U1973" s="2"/>
      <c r="V1973" s="2"/>
      <c r="W1973" s="2"/>
      <c r="X1973" s="2"/>
      <c r="Y1973" s="2"/>
      <c r="Z1973" s="2"/>
    </row>
    <row r="1974" spans="1:26" ht="13" x14ac:dyDescent="0.15">
      <c r="A1974" s="11" t="s">
        <v>6082</v>
      </c>
      <c r="B1974" s="37">
        <v>-2.5035594883191601E-3</v>
      </c>
      <c r="C1974" s="41">
        <v>0.928559279309079</v>
      </c>
      <c r="D1974" s="41">
        <v>0.95382396641395495</v>
      </c>
      <c r="E1974" s="17" t="s">
        <v>53941</v>
      </c>
      <c r="F1974" s="2"/>
      <c r="G1974" s="2"/>
      <c r="H1974" s="2"/>
      <c r="I1974" s="2"/>
      <c r="J1974" s="2"/>
      <c r="K1974" s="2"/>
      <c r="L1974" s="2"/>
      <c r="M1974" s="2"/>
      <c r="N1974" s="2"/>
      <c r="O1974" s="2"/>
      <c r="P1974" s="2"/>
      <c r="Q1974" s="2"/>
      <c r="R1974" s="2"/>
      <c r="S1974" s="2"/>
      <c r="T1974" s="2"/>
      <c r="U1974" s="2"/>
      <c r="V1974" s="2"/>
      <c r="W1974" s="2"/>
      <c r="X1974" s="2"/>
      <c r="Y1974" s="2"/>
      <c r="Z1974" s="2"/>
    </row>
    <row r="1975" spans="1:26" ht="13" x14ac:dyDescent="0.15">
      <c r="A1975" s="11" t="s">
        <v>6085</v>
      </c>
      <c r="B1975" s="37">
        <v>9.4144328674209202E-2</v>
      </c>
      <c r="C1975" s="41">
        <v>7.2748742116855399E-4</v>
      </c>
      <c r="D1975" s="41">
        <v>2.3950237070634E-3</v>
      </c>
      <c r="E1975" s="17" t="s">
        <v>53942</v>
      </c>
      <c r="F1975" s="2"/>
      <c r="G1975" s="2"/>
      <c r="H1975" s="2"/>
      <c r="I1975" s="2"/>
      <c r="J1975" s="2"/>
      <c r="K1975" s="2"/>
      <c r="L1975" s="2"/>
      <c r="M1975" s="2"/>
      <c r="N1975" s="2"/>
      <c r="O1975" s="2"/>
      <c r="P1975" s="2"/>
      <c r="Q1975" s="2"/>
      <c r="R1975" s="2"/>
      <c r="S1975" s="2"/>
      <c r="T1975" s="2"/>
      <c r="U1975" s="2"/>
      <c r="V1975" s="2"/>
      <c r="W1975" s="2"/>
      <c r="X1975" s="2"/>
      <c r="Y1975" s="2"/>
      <c r="Z1975" s="2"/>
    </row>
    <row r="1976" spans="1:26" ht="13" x14ac:dyDescent="0.15">
      <c r="A1976" s="11" t="s">
        <v>6087</v>
      </c>
      <c r="B1976" s="37">
        <v>2.02495133038244E-2</v>
      </c>
      <c r="C1976" s="41">
        <v>0.46829858598795698</v>
      </c>
      <c r="D1976" s="41">
        <v>0.59369559069646405</v>
      </c>
      <c r="E1976" s="17" t="s">
        <v>53941</v>
      </c>
      <c r="F1976" s="2"/>
      <c r="G1976" s="2"/>
      <c r="H1976" s="2"/>
      <c r="I1976" s="2"/>
      <c r="J1976" s="2"/>
      <c r="K1976" s="2"/>
      <c r="L1976" s="2"/>
      <c r="M1976" s="2"/>
      <c r="N1976" s="2"/>
      <c r="O1976" s="2"/>
      <c r="P1976" s="2"/>
      <c r="Q1976" s="2"/>
      <c r="R1976" s="2"/>
      <c r="S1976" s="2"/>
      <c r="T1976" s="2"/>
      <c r="U1976" s="2"/>
      <c r="V1976" s="2"/>
      <c r="W1976" s="2"/>
      <c r="X1976" s="2"/>
      <c r="Y1976" s="2"/>
      <c r="Z1976" s="2"/>
    </row>
    <row r="1977" spans="1:26" ht="13" x14ac:dyDescent="0.15">
      <c r="A1977" s="11" t="s">
        <v>6090</v>
      </c>
      <c r="B1977" s="37">
        <v>2.2154430266385701E-2</v>
      </c>
      <c r="C1977" s="41">
        <v>0.42749118463109798</v>
      </c>
      <c r="D1977" s="41">
        <v>0.55428941736066195</v>
      </c>
      <c r="E1977" s="17" t="s">
        <v>53941</v>
      </c>
      <c r="F1977" s="2"/>
      <c r="G1977" s="2"/>
      <c r="H1977" s="2"/>
      <c r="I1977" s="2"/>
      <c r="J1977" s="2"/>
      <c r="K1977" s="2"/>
      <c r="L1977" s="2"/>
      <c r="M1977" s="2"/>
      <c r="N1977" s="2"/>
      <c r="O1977" s="2"/>
      <c r="P1977" s="2"/>
      <c r="Q1977" s="2"/>
      <c r="R1977" s="2"/>
      <c r="S1977" s="2"/>
      <c r="T1977" s="2"/>
      <c r="U1977" s="2"/>
      <c r="V1977" s="2"/>
      <c r="W1977" s="2"/>
      <c r="X1977" s="2"/>
      <c r="Y1977" s="2"/>
      <c r="Z1977" s="2"/>
    </row>
    <row r="1978" spans="1:26" ht="13" x14ac:dyDescent="0.15">
      <c r="A1978" s="11" t="s">
        <v>6092</v>
      </c>
      <c r="B1978" s="37">
        <v>1.8978259633531398E-2</v>
      </c>
      <c r="C1978" s="41">
        <v>0.49668756607092901</v>
      </c>
      <c r="D1978" s="41">
        <v>0.619953093416999</v>
      </c>
      <c r="E1978" s="17" t="s">
        <v>53941</v>
      </c>
      <c r="F1978" s="2"/>
      <c r="G1978" s="2"/>
      <c r="H1978" s="2"/>
      <c r="I1978" s="2"/>
      <c r="J1978" s="2"/>
      <c r="K1978" s="2"/>
      <c r="L1978" s="2"/>
      <c r="M1978" s="2"/>
      <c r="N1978" s="2"/>
      <c r="O1978" s="2"/>
      <c r="P1978" s="2"/>
      <c r="Q1978" s="2"/>
      <c r="R1978" s="2"/>
      <c r="S1978" s="2"/>
      <c r="T1978" s="2"/>
      <c r="U1978" s="2"/>
      <c r="V1978" s="2"/>
      <c r="W1978" s="2"/>
      <c r="X1978" s="2"/>
      <c r="Y1978" s="2"/>
      <c r="Z1978" s="2"/>
    </row>
    <row r="1979" spans="1:26" ht="13" x14ac:dyDescent="0.15">
      <c r="A1979" s="11" t="s">
        <v>6095</v>
      </c>
      <c r="B1979" s="37">
        <v>8.5463533051595403E-2</v>
      </c>
      <c r="C1979" s="41">
        <v>2.1677487185826701E-3</v>
      </c>
      <c r="D1979" s="41">
        <v>6.3524652468949904E-3</v>
      </c>
      <c r="E1979" s="17" t="s">
        <v>53942</v>
      </c>
      <c r="F1979" s="2"/>
      <c r="G1979" s="2"/>
      <c r="H1979" s="2"/>
      <c r="I1979" s="2"/>
      <c r="J1979" s="2"/>
      <c r="K1979" s="2"/>
      <c r="L1979" s="2"/>
      <c r="M1979" s="2"/>
      <c r="N1979" s="2"/>
      <c r="O1979" s="2"/>
      <c r="P1979" s="2"/>
      <c r="Q1979" s="2"/>
      <c r="R1979" s="2"/>
      <c r="S1979" s="2"/>
      <c r="T1979" s="2"/>
      <c r="U1979" s="2"/>
      <c r="V1979" s="2"/>
      <c r="W1979" s="2"/>
      <c r="X1979" s="2"/>
      <c r="Y1979" s="2"/>
      <c r="Z1979" s="2"/>
    </row>
    <row r="1980" spans="1:26" ht="13" x14ac:dyDescent="0.15">
      <c r="A1980" s="11" t="s">
        <v>6098</v>
      </c>
      <c r="B1980" s="37">
        <v>4.3487642242728802E-2</v>
      </c>
      <c r="C1980" s="41">
        <v>0.119205509783689</v>
      </c>
      <c r="D1980" s="41">
        <v>0.202530927493386</v>
      </c>
      <c r="E1980" s="17" t="s">
        <v>53941</v>
      </c>
      <c r="F1980" s="2"/>
      <c r="G1980" s="2"/>
      <c r="H1980" s="2"/>
      <c r="I1980" s="2"/>
      <c r="J1980" s="2"/>
      <c r="K1980" s="2"/>
      <c r="L1980" s="2"/>
      <c r="M1980" s="2"/>
      <c r="N1980" s="2"/>
      <c r="O1980" s="2"/>
      <c r="P1980" s="2"/>
      <c r="Q1980" s="2"/>
      <c r="R1980" s="2"/>
      <c r="S1980" s="2"/>
      <c r="T1980" s="2"/>
      <c r="U1980" s="2"/>
      <c r="V1980" s="2"/>
      <c r="W1980" s="2"/>
      <c r="X1980" s="2"/>
      <c r="Y1980" s="2"/>
      <c r="Z1980" s="2"/>
    </row>
    <row r="1981" spans="1:26" ht="13" x14ac:dyDescent="0.15">
      <c r="A1981" s="11" t="s">
        <v>6101</v>
      </c>
      <c r="B1981" s="37">
        <v>-0.10406095756112201</v>
      </c>
      <c r="C1981" s="41">
        <v>1.8639112330176699E-4</v>
      </c>
      <c r="D1981" s="41">
        <v>7.0095600962255902E-4</v>
      </c>
      <c r="E1981" s="17" t="s">
        <v>53942</v>
      </c>
      <c r="F1981" s="2"/>
      <c r="G1981" s="2"/>
      <c r="H1981" s="2"/>
      <c r="I1981" s="2"/>
      <c r="J1981" s="2"/>
      <c r="K1981" s="2"/>
      <c r="L1981" s="2"/>
      <c r="M1981" s="2"/>
      <c r="N1981" s="2"/>
      <c r="O1981" s="2"/>
      <c r="P1981" s="2"/>
      <c r="Q1981" s="2"/>
      <c r="R1981" s="2"/>
      <c r="S1981" s="2"/>
      <c r="T1981" s="2"/>
      <c r="U1981" s="2"/>
      <c r="V1981" s="2"/>
      <c r="W1981" s="2"/>
      <c r="X1981" s="2"/>
      <c r="Y1981" s="2"/>
      <c r="Z1981" s="2"/>
    </row>
    <row r="1982" spans="1:26" ht="13" x14ac:dyDescent="0.15">
      <c r="A1982" s="11" t="s">
        <v>6104</v>
      </c>
      <c r="B1982" s="37">
        <v>3.0329273249313501E-2</v>
      </c>
      <c r="C1982" s="41">
        <v>0.27730110116246898</v>
      </c>
      <c r="D1982" s="41">
        <v>0.398106497876279</v>
      </c>
      <c r="E1982" s="17" t="s">
        <v>53941</v>
      </c>
      <c r="F1982" s="2"/>
      <c r="G1982" s="2"/>
      <c r="H1982" s="2"/>
      <c r="I1982" s="2"/>
      <c r="J1982" s="2"/>
      <c r="K1982" s="2"/>
      <c r="L1982" s="2"/>
      <c r="M1982" s="2"/>
      <c r="N1982" s="2"/>
      <c r="O1982" s="2"/>
      <c r="P1982" s="2"/>
      <c r="Q1982" s="2"/>
      <c r="R1982" s="2"/>
      <c r="S1982" s="2"/>
      <c r="T1982" s="2"/>
      <c r="U1982" s="2"/>
      <c r="V1982" s="2"/>
      <c r="W1982" s="2"/>
      <c r="X1982" s="2"/>
      <c r="Y1982" s="2"/>
      <c r="Z1982" s="2"/>
    </row>
    <row r="1983" spans="1:26" ht="13" x14ac:dyDescent="0.15">
      <c r="A1983" s="11" t="s">
        <v>6107</v>
      </c>
      <c r="B1983" s="37">
        <v>-1.74542581023262E-2</v>
      </c>
      <c r="C1983" s="41">
        <v>0.53189250392418397</v>
      </c>
      <c r="D1983" s="41">
        <v>0.65021510046577002</v>
      </c>
      <c r="E1983" s="17" t="s">
        <v>53941</v>
      </c>
      <c r="F1983" s="2"/>
      <c r="G1983" s="2"/>
      <c r="H1983" s="2"/>
      <c r="I1983" s="2"/>
      <c r="J1983" s="2"/>
      <c r="K1983" s="2"/>
      <c r="L1983" s="2"/>
      <c r="M1983" s="2"/>
      <c r="N1983" s="2"/>
      <c r="O1983" s="2"/>
      <c r="P1983" s="2"/>
      <c r="Q1983" s="2"/>
      <c r="R1983" s="2"/>
      <c r="S1983" s="2"/>
      <c r="T1983" s="2"/>
      <c r="U1983" s="2"/>
      <c r="V1983" s="2"/>
      <c r="W1983" s="2"/>
      <c r="X1983" s="2"/>
      <c r="Y1983" s="2"/>
      <c r="Z1983" s="2"/>
    </row>
    <row r="1984" spans="1:26" ht="13" x14ac:dyDescent="0.15">
      <c r="A1984" s="11" t="s">
        <v>6110</v>
      </c>
      <c r="B1984" s="37">
        <v>1.8256625204645101E-2</v>
      </c>
      <c r="C1984" s="41">
        <v>0.51320139667966502</v>
      </c>
      <c r="D1984" s="41">
        <v>0.635381797337218</v>
      </c>
      <c r="E1984" s="17" t="s">
        <v>53941</v>
      </c>
      <c r="F1984" s="2"/>
      <c r="G1984" s="2"/>
      <c r="H1984" s="2"/>
      <c r="I1984" s="2"/>
      <c r="J1984" s="2"/>
      <c r="K1984" s="2"/>
      <c r="L1984" s="2"/>
      <c r="M1984" s="2"/>
      <c r="N1984" s="2"/>
      <c r="O1984" s="2"/>
      <c r="P1984" s="2"/>
      <c r="Q1984" s="2"/>
      <c r="R1984" s="2"/>
      <c r="S1984" s="2"/>
      <c r="T1984" s="2"/>
      <c r="U1984" s="2"/>
      <c r="V1984" s="2"/>
      <c r="W1984" s="2"/>
      <c r="X1984" s="2"/>
      <c r="Y1984" s="2"/>
      <c r="Z1984" s="2"/>
    </row>
    <row r="1985" spans="1:26" ht="13" x14ac:dyDescent="0.15">
      <c r="A1985" s="11" t="s">
        <v>6113</v>
      </c>
      <c r="B1985" s="37">
        <v>7.4158504728882302E-2</v>
      </c>
      <c r="C1985" s="41">
        <v>7.8273541360148104E-3</v>
      </c>
      <c r="D1985" s="41">
        <v>1.9959753046837701E-2</v>
      </c>
      <c r="E1985" s="17" t="s">
        <v>53942</v>
      </c>
      <c r="F1985" s="2"/>
      <c r="G1985" s="2"/>
      <c r="H1985" s="2"/>
      <c r="I1985" s="2"/>
      <c r="J1985" s="2"/>
      <c r="K1985" s="2"/>
      <c r="L1985" s="2"/>
      <c r="M1985" s="2"/>
      <c r="N1985" s="2"/>
      <c r="O1985" s="2"/>
      <c r="P1985" s="2"/>
      <c r="Q1985" s="2"/>
      <c r="R1985" s="2"/>
      <c r="S1985" s="2"/>
      <c r="T1985" s="2"/>
      <c r="U1985" s="2"/>
      <c r="V1985" s="2"/>
      <c r="W1985" s="2"/>
      <c r="X1985" s="2"/>
      <c r="Y1985" s="2"/>
      <c r="Z1985" s="2"/>
    </row>
    <row r="1986" spans="1:26" ht="13" x14ac:dyDescent="0.15">
      <c r="A1986" s="11" t="s">
        <v>6116</v>
      </c>
      <c r="B1986" s="37">
        <v>-3.5362852802733297E-2</v>
      </c>
      <c r="C1986" s="41">
        <v>0.205222851592373</v>
      </c>
      <c r="D1986" s="41">
        <v>0.31366079367982602</v>
      </c>
      <c r="E1986" s="17" t="s">
        <v>53941</v>
      </c>
      <c r="F1986" s="2"/>
      <c r="G1986" s="2"/>
      <c r="H1986" s="2"/>
      <c r="I1986" s="2"/>
      <c r="J1986" s="2"/>
      <c r="K1986" s="2"/>
      <c r="L1986" s="2"/>
      <c r="M1986" s="2"/>
      <c r="N1986" s="2"/>
      <c r="O1986" s="2"/>
      <c r="P1986" s="2"/>
      <c r="Q1986" s="2"/>
      <c r="R1986" s="2"/>
      <c r="S1986" s="2"/>
      <c r="T1986" s="2"/>
      <c r="U1986" s="2"/>
      <c r="V1986" s="2"/>
      <c r="W1986" s="2"/>
      <c r="X1986" s="2"/>
      <c r="Y1986" s="2"/>
      <c r="Z1986" s="2"/>
    </row>
    <row r="1987" spans="1:26" ht="13" x14ac:dyDescent="0.15">
      <c r="A1987" s="11" t="s">
        <v>6119</v>
      </c>
      <c r="B1987" s="37">
        <v>2.7051341434767201E-2</v>
      </c>
      <c r="C1987" s="41">
        <v>0.332575009127483</v>
      </c>
      <c r="D1987" s="41">
        <v>0.45950358913193601</v>
      </c>
      <c r="E1987" s="17" t="s">
        <v>53941</v>
      </c>
      <c r="F1987" s="2"/>
      <c r="G1987" s="2"/>
      <c r="H1987" s="2"/>
      <c r="I1987" s="2"/>
      <c r="J1987" s="2"/>
      <c r="K1987" s="2"/>
      <c r="L1987" s="2"/>
      <c r="M1987" s="2"/>
      <c r="N1987" s="2"/>
      <c r="O1987" s="2"/>
      <c r="P1987" s="2"/>
      <c r="Q1987" s="2"/>
      <c r="R1987" s="2"/>
      <c r="S1987" s="2"/>
      <c r="T1987" s="2"/>
      <c r="U1987" s="2"/>
      <c r="V1987" s="2"/>
      <c r="W1987" s="2"/>
      <c r="X1987" s="2"/>
      <c r="Y1987" s="2"/>
      <c r="Z1987" s="2"/>
    </row>
    <row r="1988" spans="1:26" ht="13" x14ac:dyDescent="0.15">
      <c r="A1988" s="11" t="s">
        <v>6122</v>
      </c>
      <c r="B1988" s="37">
        <v>1.29615616518085E-3</v>
      </c>
      <c r="C1988" s="41">
        <v>0.96297710780828905</v>
      </c>
      <c r="D1988" s="41">
        <v>0.97709404970286096</v>
      </c>
      <c r="E1988" s="17" t="s">
        <v>53941</v>
      </c>
      <c r="F1988" s="2"/>
      <c r="G1988" s="2"/>
      <c r="H1988" s="2"/>
      <c r="I1988" s="2"/>
      <c r="J1988" s="2"/>
      <c r="K1988" s="2"/>
      <c r="L1988" s="2"/>
      <c r="M1988" s="2"/>
      <c r="N1988" s="2"/>
      <c r="O1988" s="2"/>
      <c r="P1988" s="2"/>
      <c r="Q1988" s="2"/>
      <c r="R1988" s="2"/>
      <c r="S1988" s="2"/>
      <c r="T1988" s="2"/>
      <c r="U1988" s="2"/>
      <c r="V1988" s="2"/>
      <c r="W1988" s="2"/>
      <c r="X1988" s="2"/>
      <c r="Y1988" s="2"/>
      <c r="Z1988" s="2"/>
    </row>
    <row r="1989" spans="1:26" ht="13" x14ac:dyDescent="0.15">
      <c r="A1989" s="11" t="s">
        <v>6125</v>
      </c>
      <c r="B1989" s="37">
        <v>0.150148063821683</v>
      </c>
      <c r="C1989" s="41">
        <v>6.38079625482019E-8</v>
      </c>
      <c r="D1989" s="41">
        <v>4.3954916380953302E-7</v>
      </c>
      <c r="E1989" s="17" t="s">
        <v>53942</v>
      </c>
      <c r="F1989" s="2"/>
      <c r="G1989" s="2"/>
      <c r="H1989" s="2"/>
      <c r="I1989" s="2"/>
      <c r="J1989" s="2"/>
      <c r="K1989" s="2"/>
      <c r="L1989" s="2"/>
      <c r="M1989" s="2"/>
      <c r="N1989" s="2"/>
      <c r="O1989" s="2"/>
      <c r="P1989" s="2"/>
      <c r="Q1989" s="2"/>
      <c r="R1989" s="2"/>
      <c r="S1989" s="2"/>
      <c r="T1989" s="2"/>
      <c r="U1989" s="2"/>
      <c r="V1989" s="2"/>
      <c r="W1989" s="2"/>
      <c r="X1989" s="2"/>
      <c r="Y1989" s="2"/>
      <c r="Z1989" s="2"/>
    </row>
    <row r="1990" spans="1:26" ht="13" x14ac:dyDescent="0.15">
      <c r="A1990" s="11" t="s">
        <v>6128</v>
      </c>
      <c r="B1990" s="37">
        <v>2.7766514722652201E-2</v>
      </c>
      <c r="C1990" s="41">
        <v>0.31994716173883703</v>
      </c>
      <c r="D1990" s="41">
        <v>0.44651291367009099</v>
      </c>
      <c r="E1990" s="17" t="s">
        <v>53941</v>
      </c>
      <c r="F1990" s="2"/>
      <c r="G1990" s="2"/>
      <c r="H1990" s="2"/>
      <c r="I1990" s="2"/>
      <c r="J1990" s="2"/>
      <c r="K1990" s="2"/>
      <c r="L1990" s="2"/>
      <c r="M1990" s="2"/>
      <c r="N1990" s="2"/>
      <c r="O1990" s="2"/>
      <c r="P1990" s="2"/>
      <c r="Q1990" s="2"/>
      <c r="R1990" s="2"/>
      <c r="S1990" s="2"/>
      <c r="T1990" s="2"/>
      <c r="U1990" s="2"/>
      <c r="V1990" s="2"/>
      <c r="W1990" s="2"/>
      <c r="X1990" s="2"/>
      <c r="Y1990" s="2"/>
      <c r="Z1990" s="2"/>
    </row>
    <row r="1991" spans="1:26" ht="13" x14ac:dyDescent="0.15">
      <c r="A1991" s="11" t="s">
        <v>6131</v>
      </c>
      <c r="B1991" s="37">
        <v>-2.5011606338705701E-2</v>
      </c>
      <c r="C1991" s="41">
        <v>0.37032964899225101</v>
      </c>
      <c r="D1991" s="41">
        <v>0.49771072104506497</v>
      </c>
      <c r="E1991" s="17" t="s">
        <v>53941</v>
      </c>
      <c r="F1991" s="2"/>
      <c r="G1991" s="2"/>
      <c r="H1991" s="2"/>
      <c r="I1991" s="2"/>
      <c r="J1991" s="2"/>
      <c r="K1991" s="2"/>
      <c r="L1991" s="2"/>
      <c r="M1991" s="2"/>
      <c r="N1991" s="2"/>
      <c r="O1991" s="2"/>
      <c r="P1991" s="2"/>
      <c r="Q1991" s="2"/>
      <c r="R1991" s="2"/>
      <c r="S1991" s="2"/>
      <c r="T1991" s="2"/>
      <c r="U1991" s="2"/>
      <c r="V1991" s="2"/>
      <c r="W1991" s="2"/>
      <c r="X1991" s="2"/>
      <c r="Y1991" s="2"/>
      <c r="Z1991" s="2"/>
    </row>
    <row r="1992" spans="1:26" ht="13" x14ac:dyDescent="0.15">
      <c r="A1992" s="11" t="s">
        <v>6134</v>
      </c>
      <c r="B1992" s="37">
        <v>4.5919752479361801E-2</v>
      </c>
      <c r="C1992" s="41">
        <v>9.9898354320779897E-2</v>
      </c>
      <c r="D1992" s="41">
        <v>0.176109469988179</v>
      </c>
      <c r="E1992" s="17" t="s">
        <v>53941</v>
      </c>
      <c r="F1992" s="2"/>
      <c r="G1992" s="2"/>
      <c r="H1992" s="2"/>
      <c r="I1992" s="2"/>
      <c r="J1992" s="2"/>
      <c r="K1992" s="2"/>
      <c r="L1992" s="2"/>
      <c r="M1992" s="2"/>
      <c r="N1992" s="2"/>
      <c r="O1992" s="2"/>
      <c r="P1992" s="2"/>
      <c r="Q1992" s="2"/>
      <c r="R1992" s="2"/>
      <c r="S1992" s="2"/>
      <c r="T1992" s="2"/>
      <c r="U1992" s="2"/>
      <c r="V1992" s="2"/>
      <c r="W1992" s="2"/>
      <c r="X1992" s="2"/>
      <c r="Y1992" s="2"/>
      <c r="Z1992" s="2"/>
    </row>
    <row r="1993" spans="1:26" ht="13" x14ac:dyDescent="0.15">
      <c r="A1993" s="11" t="s">
        <v>6137</v>
      </c>
      <c r="B1993" s="37">
        <v>-4.2242697190340101E-2</v>
      </c>
      <c r="C1993" s="41">
        <v>0.13015993804766601</v>
      </c>
      <c r="D1993" s="41">
        <v>0.21758190908830599</v>
      </c>
      <c r="E1993" s="17" t="s">
        <v>53941</v>
      </c>
      <c r="F1993" s="2"/>
      <c r="G1993" s="2"/>
      <c r="H1993" s="2"/>
      <c r="I1993" s="2"/>
      <c r="J1993" s="2"/>
      <c r="K1993" s="2"/>
      <c r="L1993" s="2"/>
      <c r="M1993" s="2"/>
      <c r="N1993" s="2"/>
      <c r="O1993" s="2"/>
      <c r="P1993" s="2"/>
      <c r="Q1993" s="2"/>
      <c r="R1993" s="2"/>
      <c r="S1993" s="2"/>
      <c r="T1993" s="2"/>
      <c r="U1993" s="2"/>
      <c r="V1993" s="2"/>
      <c r="W1993" s="2"/>
      <c r="X1993" s="2"/>
      <c r="Y1993" s="2"/>
      <c r="Z1993" s="2"/>
    </row>
    <row r="1994" spans="1:26" ht="13" x14ac:dyDescent="0.15">
      <c r="A1994" s="11" t="s">
        <v>6140</v>
      </c>
      <c r="B1994" s="37">
        <v>2.4562847528425E-2</v>
      </c>
      <c r="C1994" s="41">
        <v>0.37897975509489201</v>
      </c>
      <c r="D1994" s="41">
        <v>0.50444729539462696</v>
      </c>
      <c r="E1994" s="17" t="s">
        <v>53941</v>
      </c>
      <c r="F1994" s="2"/>
      <c r="G1994" s="2"/>
      <c r="H1994" s="2"/>
      <c r="I1994" s="2"/>
      <c r="J1994" s="2"/>
      <c r="K1994" s="2"/>
      <c r="L1994" s="2"/>
      <c r="M1994" s="2"/>
      <c r="N1994" s="2"/>
      <c r="O1994" s="2"/>
      <c r="P1994" s="2"/>
      <c r="Q1994" s="2"/>
      <c r="R1994" s="2"/>
      <c r="S1994" s="2"/>
      <c r="T1994" s="2"/>
      <c r="U1994" s="2"/>
      <c r="V1994" s="2"/>
      <c r="W1994" s="2"/>
      <c r="X1994" s="2"/>
      <c r="Y1994" s="2"/>
      <c r="Z1994" s="2"/>
    </row>
    <row r="1995" spans="1:26" ht="13" x14ac:dyDescent="0.15">
      <c r="A1995" s="11" t="s">
        <v>6143</v>
      </c>
      <c r="B1995" s="37">
        <v>1.00416569872416E-2</v>
      </c>
      <c r="C1995" s="41">
        <v>0.71913058303863997</v>
      </c>
      <c r="D1995" s="41">
        <v>0.803348110227872</v>
      </c>
      <c r="E1995" s="17" t="s">
        <v>53941</v>
      </c>
      <c r="F1995" s="2"/>
      <c r="G1995" s="2"/>
      <c r="H1995" s="2"/>
      <c r="I1995" s="2"/>
      <c r="J1995" s="2"/>
      <c r="K1995" s="2"/>
      <c r="L1995" s="2"/>
      <c r="M1995" s="2"/>
      <c r="N1995" s="2"/>
      <c r="O1995" s="2"/>
      <c r="P1995" s="2"/>
      <c r="Q1995" s="2"/>
      <c r="R1995" s="2"/>
      <c r="S1995" s="2"/>
      <c r="T1995" s="2"/>
      <c r="U1995" s="2"/>
      <c r="V1995" s="2"/>
      <c r="W1995" s="2"/>
      <c r="X1995" s="2"/>
      <c r="Y1995" s="2"/>
      <c r="Z1995" s="2"/>
    </row>
    <row r="1996" spans="1:26" ht="13" x14ac:dyDescent="0.15">
      <c r="A1996" s="11" t="s">
        <v>6145</v>
      </c>
      <c r="B1996" s="37">
        <v>1.7002999943316999E-2</v>
      </c>
      <c r="C1996" s="41">
        <v>0.542553847891595</v>
      </c>
      <c r="D1996" s="41">
        <v>0.66052574259101604</v>
      </c>
      <c r="E1996" s="17" t="s">
        <v>53941</v>
      </c>
      <c r="F1996" s="2"/>
      <c r="G1996" s="2"/>
      <c r="H1996" s="2"/>
      <c r="I1996" s="2"/>
      <c r="J1996" s="2"/>
      <c r="K1996" s="2"/>
      <c r="L1996" s="2"/>
      <c r="M1996" s="2"/>
      <c r="N1996" s="2"/>
      <c r="O1996" s="2"/>
      <c r="P1996" s="2"/>
      <c r="Q1996" s="2"/>
      <c r="R1996" s="2"/>
      <c r="S1996" s="2"/>
      <c r="T1996" s="2"/>
      <c r="U1996" s="2"/>
      <c r="V1996" s="2"/>
      <c r="W1996" s="2"/>
      <c r="X1996" s="2"/>
      <c r="Y1996" s="2"/>
      <c r="Z1996" s="2"/>
    </row>
    <row r="1997" spans="1:26" ht="13" x14ac:dyDescent="0.15">
      <c r="A1997" s="11" t="s">
        <v>6148</v>
      </c>
      <c r="B1997" s="37">
        <v>0.28696148811851502</v>
      </c>
      <c r="C1997" s="41">
        <v>8.8006073922522499E-26</v>
      </c>
      <c r="D1997" s="41">
        <v>4.2638942815462101E-24</v>
      </c>
      <c r="E1997" s="17" t="s">
        <v>53942</v>
      </c>
      <c r="F1997" s="2"/>
      <c r="G1997" s="2"/>
      <c r="H1997" s="2"/>
      <c r="I1997" s="2"/>
      <c r="J1997" s="2"/>
      <c r="K1997" s="2"/>
      <c r="L1997" s="2"/>
      <c r="M1997" s="2"/>
      <c r="N1997" s="2"/>
      <c r="O1997" s="2"/>
      <c r="P1997" s="2"/>
      <c r="Q1997" s="2"/>
      <c r="R1997" s="2"/>
      <c r="S1997" s="2"/>
      <c r="T1997" s="2"/>
      <c r="U1997" s="2"/>
      <c r="V1997" s="2"/>
      <c r="W1997" s="2"/>
      <c r="X1997" s="2"/>
      <c r="Y1997" s="2"/>
      <c r="Z1997" s="2"/>
    </row>
    <row r="1998" spans="1:26" ht="13" x14ac:dyDescent="0.15">
      <c r="A1998" s="11" t="s">
        <v>6151</v>
      </c>
      <c r="B1998" s="37">
        <v>-3.6580903808793502E-4</v>
      </c>
      <c r="C1998" s="41">
        <v>0.98954772593270202</v>
      </c>
      <c r="D1998" s="41">
        <v>0.99227845439336404</v>
      </c>
      <c r="E1998" s="17" t="s">
        <v>53941</v>
      </c>
      <c r="F1998" s="2"/>
      <c r="G1998" s="2"/>
      <c r="H1998" s="2"/>
      <c r="I1998" s="2"/>
      <c r="J1998" s="2"/>
      <c r="K1998" s="2"/>
      <c r="L1998" s="2"/>
      <c r="M1998" s="2"/>
      <c r="N1998" s="2"/>
      <c r="O1998" s="2"/>
      <c r="P1998" s="2"/>
      <c r="Q1998" s="2"/>
      <c r="R1998" s="2"/>
      <c r="S1998" s="2"/>
      <c r="T1998" s="2"/>
      <c r="U1998" s="2"/>
      <c r="V1998" s="2"/>
      <c r="W1998" s="2"/>
      <c r="X1998" s="2"/>
      <c r="Y1998" s="2"/>
      <c r="Z1998" s="2"/>
    </row>
    <row r="1999" spans="1:26" ht="13" x14ac:dyDescent="0.15">
      <c r="A1999" s="11" t="s">
        <v>6154</v>
      </c>
      <c r="B1999" s="37">
        <v>2.4359632799579301E-2</v>
      </c>
      <c r="C1999" s="41">
        <v>0.382937364048205</v>
      </c>
      <c r="D1999" s="41">
        <v>0.50877464227062696</v>
      </c>
      <c r="E1999" s="17" t="s">
        <v>53941</v>
      </c>
      <c r="F1999" s="2"/>
      <c r="G1999" s="2"/>
      <c r="H1999" s="2"/>
      <c r="I1999" s="2"/>
      <c r="J1999" s="2"/>
      <c r="K1999" s="2"/>
      <c r="L1999" s="2"/>
      <c r="M1999" s="2"/>
      <c r="N1999" s="2"/>
      <c r="O1999" s="2"/>
      <c r="P1999" s="2"/>
      <c r="Q1999" s="2"/>
      <c r="R1999" s="2"/>
      <c r="S1999" s="2"/>
      <c r="T1999" s="2"/>
      <c r="U1999" s="2"/>
      <c r="V1999" s="2"/>
      <c r="W1999" s="2"/>
      <c r="X1999" s="2"/>
      <c r="Y1999" s="2"/>
      <c r="Z1999" s="2"/>
    </row>
    <row r="2000" spans="1:26" ht="13" x14ac:dyDescent="0.15">
      <c r="A2000" s="11" t="s">
        <v>6157</v>
      </c>
      <c r="B2000" s="37">
        <v>5.5330015175131801E-2</v>
      </c>
      <c r="C2000" s="41">
        <v>4.7367626742389299E-2</v>
      </c>
      <c r="D2000" s="41">
        <v>9.4898477560389896E-2</v>
      </c>
      <c r="E2000" s="17" t="s">
        <v>53943</v>
      </c>
      <c r="F2000" s="2"/>
      <c r="G2000" s="2"/>
      <c r="H2000" s="2"/>
      <c r="I2000" s="2"/>
      <c r="J2000" s="2"/>
      <c r="K2000" s="2"/>
      <c r="L2000" s="2"/>
      <c r="M2000" s="2"/>
      <c r="N2000" s="2"/>
      <c r="O2000" s="2"/>
      <c r="P2000" s="2"/>
      <c r="Q2000" s="2"/>
      <c r="R2000" s="2"/>
      <c r="S2000" s="2"/>
      <c r="T2000" s="2"/>
      <c r="U2000" s="2"/>
      <c r="V2000" s="2"/>
      <c r="W2000" s="2"/>
      <c r="X2000" s="2"/>
      <c r="Y2000" s="2"/>
      <c r="Z2000" s="2"/>
    </row>
    <row r="2001" spans="1:26" ht="13" x14ac:dyDescent="0.15">
      <c r="A2001" s="11" t="s">
        <v>6160</v>
      </c>
      <c r="B2001" s="37">
        <v>0.111001549794378</v>
      </c>
      <c r="C2001" s="41">
        <v>6.6768478758254404E-5</v>
      </c>
      <c r="D2001" s="41">
        <v>2.7688440477923701E-4</v>
      </c>
      <c r="E2001" s="17" t="s">
        <v>53942</v>
      </c>
      <c r="F2001" s="2"/>
      <c r="G2001" s="2"/>
      <c r="H2001" s="2"/>
      <c r="I2001" s="2"/>
      <c r="J2001" s="2"/>
      <c r="K2001" s="2"/>
      <c r="L2001" s="2"/>
      <c r="M2001" s="2"/>
      <c r="N2001" s="2"/>
      <c r="O2001" s="2"/>
      <c r="P2001" s="2"/>
      <c r="Q2001" s="2"/>
      <c r="R2001" s="2"/>
      <c r="S2001" s="2"/>
      <c r="T2001" s="2"/>
      <c r="U2001" s="2"/>
      <c r="V2001" s="2"/>
      <c r="W2001" s="2"/>
      <c r="X2001" s="2"/>
      <c r="Y2001" s="2"/>
      <c r="Z2001" s="2"/>
    </row>
    <row r="2002" spans="1:26" ht="13" x14ac:dyDescent="0.15">
      <c r="A2002" s="11" t="s">
        <v>6163</v>
      </c>
      <c r="B2002" s="37">
        <v>2.14218606657866E-2</v>
      </c>
      <c r="C2002" s="41">
        <v>0.44293411538021699</v>
      </c>
      <c r="D2002" s="41">
        <v>0.56923495729897899</v>
      </c>
      <c r="E2002" s="17" t="s">
        <v>53941</v>
      </c>
      <c r="F2002" s="2"/>
      <c r="G2002" s="2"/>
      <c r="H2002" s="2"/>
      <c r="I2002" s="2"/>
      <c r="J2002" s="2"/>
      <c r="K2002" s="2"/>
      <c r="L2002" s="2"/>
      <c r="M2002" s="2"/>
      <c r="N2002" s="2"/>
      <c r="O2002" s="2"/>
      <c r="P2002" s="2"/>
      <c r="Q2002" s="2"/>
      <c r="R2002" s="2"/>
      <c r="S2002" s="2"/>
      <c r="T2002" s="2"/>
      <c r="U2002" s="2"/>
      <c r="V2002" s="2"/>
      <c r="W2002" s="2"/>
      <c r="X2002" s="2"/>
      <c r="Y2002" s="2"/>
      <c r="Z2002" s="2"/>
    </row>
    <row r="2003" spans="1:26" ht="13" x14ac:dyDescent="0.15">
      <c r="A2003" s="11" t="s">
        <v>6166</v>
      </c>
      <c r="B2003" s="37">
        <v>4.4154423946480198E-2</v>
      </c>
      <c r="C2003" s="41">
        <v>0.113642660263173</v>
      </c>
      <c r="D2003" s="41">
        <v>0.19456094300950899</v>
      </c>
      <c r="E2003" s="17" t="s">
        <v>53941</v>
      </c>
      <c r="F2003" s="2"/>
      <c r="G2003" s="2"/>
      <c r="H2003" s="2"/>
      <c r="I2003" s="2"/>
      <c r="J2003" s="2"/>
      <c r="K2003" s="2"/>
      <c r="L2003" s="2"/>
      <c r="M2003" s="2"/>
      <c r="N2003" s="2"/>
      <c r="O2003" s="2"/>
      <c r="P2003" s="2"/>
      <c r="Q2003" s="2"/>
      <c r="R2003" s="2"/>
      <c r="S2003" s="2"/>
      <c r="T2003" s="2"/>
      <c r="U2003" s="2"/>
      <c r="V2003" s="2"/>
      <c r="W2003" s="2"/>
      <c r="X2003" s="2"/>
      <c r="Y2003" s="2"/>
      <c r="Z2003" s="2"/>
    </row>
    <row r="2004" spans="1:26" ht="13" x14ac:dyDescent="0.15">
      <c r="A2004" s="11" t="s">
        <v>6169</v>
      </c>
      <c r="B2004" s="37">
        <v>-6.9635567991854202E-3</v>
      </c>
      <c r="C2004" s="41">
        <v>0.80306531289432903</v>
      </c>
      <c r="D2004" s="41">
        <v>0.85987736907885104</v>
      </c>
      <c r="E2004" s="17" t="s">
        <v>53941</v>
      </c>
      <c r="F2004" s="2"/>
      <c r="G2004" s="2"/>
      <c r="H2004" s="2"/>
      <c r="I2004" s="2"/>
      <c r="J2004" s="2"/>
      <c r="K2004" s="2"/>
      <c r="L2004" s="2"/>
      <c r="M2004" s="2"/>
      <c r="N2004" s="2"/>
      <c r="O2004" s="2"/>
      <c r="P2004" s="2"/>
      <c r="Q2004" s="2"/>
      <c r="R2004" s="2"/>
      <c r="S2004" s="2"/>
      <c r="T2004" s="2"/>
      <c r="U2004" s="2"/>
      <c r="V2004" s="2"/>
      <c r="W2004" s="2"/>
      <c r="X2004" s="2"/>
      <c r="Y2004" s="2"/>
      <c r="Z2004" s="2"/>
    </row>
    <row r="2005" spans="1:26" ht="13" x14ac:dyDescent="0.15">
      <c r="A2005" s="11" t="s">
        <v>6172</v>
      </c>
      <c r="B2005" s="37">
        <v>-4.7497865890166802E-2</v>
      </c>
      <c r="C2005" s="41">
        <v>8.8763862321899797E-2</v>
      </c>
      <c r="D2005" s="41">
        <v>0.15967608154069399</v>
      </c>
      <c r="E2005" s="17" t="s">
        <v>53941</v>
      </c>
      <c r="F2005" s="2"/>
      <c r="G2005" s="2"/>
      <c r="H2005" s="2"/>
      <c r="I2005" s="2"/>
      <c r="J2005" s="2"/>
      <c r="K2005" s="2"/>
      <c r="L2005" s="2"/>
      <c r="M2005" s="2"/>
      <c r="N2005" s="2"/>
      <c r="O2005" s="2"/>
      <c r="P2005" s="2"/>
      <c r="Q2005" s="2"/>
      <c r="R2005" s="2"/>
      <c r="S2005" s="2"/>
      <c r="T2005" s="2"/>
      <c r="U2005" s="2"/>
      <c r="V2005" s="2"/>
      <c r="W2005" s="2"/>
      <c r="X2005" s="2"/>
      <c r="Y2005" s="2"/>
      <c r="Z2005" s="2"/>
    </row>
    <row r="2006" spans="1:26" ht="13" x14ac:dyDescent="0.15">
      <c r="A2006" s="11" t="s">
        <v>6175</v>
      </c>
      <c r="B2006" s="37">
        <v>7.9205931268380395E-2</v>
      </c>
      <c r="C2006" s="41">
        <v>4.4974018009032697E-3</v>
      </c>
      <c r="D2006" s="41">
        <v>1.2173135042109699E-2</v>
      </c>
      <c r="E2006" s="17" t="s">
        <v>53942</v>
      </c>
      <c r="F2006" s="2"/>
      <c r="G2006" s="2"/>
      <c r="H2006" s="2"/>
      <c r="I2006" s="2"/>
      <c r="J2006" s="2"/>
      <c r="K2006" s="2"/>
      <c r="L2006" s="2"/>
      <c r="M2006" s="2"/>
      <c r="N2006" s="2"/>
      <c r="O2006" s="2"/>
      <c r="P2006" s="2"/>
      <c r="Q2006" s="2"/>
      <c r="R2006" s="2"/>
      <c r="S2006" s="2"/>
      <c r="T2006" s="2"/>
      <c r="U2006" s="2"/>
      <c r="V2006" s="2"/>
      <c r="W2006" s="2"/>
      <c r="X2006" s="2"/>
      <c r="Y2006" s="2"/>
      <c r="Z2006" s="2"/>
    </row>
    <row r="2007" spans="1:26" ht="13" x14ac:dyDescent="0.15">
      <c r="A2007" s="11" t="s">
        <v>6178</v>
      </c>
      <c r="B2007" s="37">
        <v>-0.103543613550583</v>
      </c>
      <c r="C2007" s="41">
        <v>2.00724690404734E-4</v>
      </c>
      <c r="D2007" s="41">
        <v>7.4712762484835295E-4</v>
      </c>
      <c r="E2007" s="17" t="s">
        <v>53942</v>
      </c>
      <c r="F2007" s="2"/>
      <c r="G2007" s="2"/>
      <c r="H2007" s="2"/>
      <c r="I2007" s="2"/>
      <c r="J2007" s="2"/>
      <c r="K2007" s="2"/>
      <c r="L2007" s="2"/>
      <c r="M2007" s="2"/>
      <c r="N2007" s="2"/>
      <c r="O2007" s="2"/>
      <c r="P2007" s="2"/>
      <c r="Q2007" s="2"/>
      <c r="R2007" s="2"/>
      <c r="S2007" s="2"/>
      <c r="T2007" s="2"/>
      <c r="U2007" s="2"/>
      <c r="V2007" s="2"/>
      <c r="W2007" s="2"/>
      <c r="X2007" s="2"/>
      <c r="Y2007" s="2"/>
      <c r="Z2007" s="2"/>
    </row>
    <row r="2008" spans="1:26" ht="13" x14ac:dyDescent="0.15">
      <c r="A2008" s="11" t="s">
        <v>6181</v>
      </c>
      <c r="B2008" s="37">
        <v>0.217749506939176</v>
      </c>
      <c r="C2008" s="41">
        <v>2.9514419751568998E-15</v>
      </c>
      <c r="D2008" s="41">
        <v>4.6128181837532797E-14</v>
      </c>
      <c r="E2008" s="17" t="s">
        <v>53942</v>
      </c>
      <c r="F2008" s="2"/>
      <c r="G2008" s="2"/>
      <c r="H2008" s="2"/>
      <c r="I2008" s="2"/>
      <c r="J2008" s="2"/>
      <c r="K2008" s="2"/>
      <c r="L2008" s="2"/>
      <c r="M2008" s="2"/>
      <c r="N2008" s="2"/>
      <c r="O2008" s="2"/>
      <c r="P2008" s="2"/>
      <c r="Q2008" s="2"/>
      <c r="R2008" s="2"/>
      <c r="S2008" s="2"/>
      <c r="T2008" s="2"/>
      <c r="U2008" s="2"/>
      <c r="V2008" s="2"/>
      <c r="W2008" s="2"/>
      <c r="X2008" s="2"/>
      <c r="Y2008" s="2"/>
      <c r="Z2008" s="2"/>
    </row>
    <row r="2009" spans="1:26" ht="13" x14ac:dyDescent="0.15">
      <c r="A2009" s="11" t="s">
        <v>6183</v>
      </c>
      <c r="B2009" s="37">
        <v>3.1189237974727099E-2</v>
      </c>
      <c r="C2009" s="41">
        <v>0.26389979560056498</v>
      </c>
      <c r="D2009" s="41">
        <v>0.384425025469807</v>
      </c>
      <c r="E2009" s="17" t="s">
        <v>53941</v>
      </c>
      <c r="F2009" s="2"/>
      <c r="G2009" s="2"/>
      <c r="H2009" s="2"/>
      <c r="I2009" s="2"/>
      <c r="J2009" s="2"/>
      <c r="K2009" s="2"/>
      <c r="L2009" s="2"/>
      <c r="M2009" s="2"/>
      <c r="N2009" s="2"/>
      <c r="O2009" s="2"/>
      <c r="P2009" s="2"/>
      <c r="Q2009" s="2"/>
      <c r="R2009" s="2"/>
      <c r="S2009" s="2"/>
      <c r="T2009" s="2"/>
      <c r="U2009" s="2"/>
      <c r="V2009" s="2"/>
      <c r="W2009" s="2"/>
      <c r="X2009" s="2"/>
      <c r="Y2009" s="2"/>
      <c r="Z2009" s="2"/>
    </row>
    <row r="2010" spans="1:26" ht="13" x14ac:dyDescent="0.15">
      <c r="A2010" s="11" t="s">
        <v>6186</v>
      </c>
      <c r="B2010" s="37">
        <v>-8.7318152216370598E-3</v>
      </c>
      <c r="C2010" s="41">
        <v>0.75450113443445199</v>
      </c>
      <c r="D2010" s="41">
        <v>0.82767350860413302</v>
      </c>
      <c r="E2010" s="17" t="s">
        <v>53941</v>
      </c>
      <c r="F2010" s="2"/>
      <c r="G2010" s="2"/>
      <c r="H2010" s="2"/>
      <c r="I2010" s="2"/>
      <c r="J2010" s="2"/>
      <c r="K2010" s="2"/>
      <c r="L2010" s="2"/>
      <c r="M2010" s="2"/>
      <c r="N2010" s="2"/>
      <c r="O2010" s="2"/>
      <c r="P2010" s="2"/>
      <c r="Q2010" s="2"/>
      <c r="R2010" s="2"/>
      <c r="S2010" s="2"/>
      <c r="T2010" s="2"/>
      <c r="U2010" s="2"/>
      <c r="V2010" s="2"/>
      <c r="W2010" s="2"/>
      <c r="X2010" s="2"/>
      <c r="Y2010" s="2"/>
      <c r="Z2010" s="2"/>
    </row>
    <row r="2011" spans="1:26" ht="13" x14ac:dyDescent="0.15">
      <c r="A2011" s="11" t="s">
        <v>6188</v>
      </c>
      <c r="B2011" s="37">
        <v>-9.3240983753553996E-2</v>
      </c>
      <c r="C2011" s="41">
        <v>8.1856545682413597E-4</v>
      </c>
      <c r="D2011" s="41">
        <v>2.6351824839288599E-3</v>
      </c>
      <c r="E2011" s="17" t="s">
        <v>53942</v>
      </c>
      <c r="F2011" s="2"/>
      <c r="G2011" s="2"/>
      <c r="H2011" s="2"/>
      <c r="I2011" s="2"/>
      <c r="J2011" s="2"/>
      <c r="K2011" s="2"/>
      <c r="L2011" s="2"/>
      <c r="M2011" s="2"/>
      <c r="N2011" s="2"/>
      <c r="O2011" s="2"/>
      <c r="P2011" s="2"/>
      <c r="Q2011" s="2"/>
      <c r="R2011" s="2"/>
      <c r="S2011" s="2"/>
      <c r="T2011" s="2"/>
      <c r="U2011" s="2"/>
      <c r="V2011" s="2"/>
      <c r="W2011" s="2"/>
      <c r="X2011" s="2"/>
      <c r="Y2011" s="2"/>
      <c r="Z2011" s="2"/>
    </row>
    <row r="2012" spans="1:26" ht="13" x14ac:dyDescent="0.15">
      <c r="A2012" s="11" t="s">
        <v>6191</v>
      </c>
      <c r="B2012" s="37">
        <v>-1.2570681169422801E-2</v>
      </c>
      <c r="C2012" s="41">
        <v>0.65256684652588803</v>
      </c>
      <c r="D2012" s="41">
        <v>0.75180863801661901</v>
      </c>
      <c r="E2012" s="17" t="s">
        <v>53941</v>
      </c>
      <c r="F2012" s="2"/>
      <c r="G2012" s="2"/>
      <c r="H2012" s="2"/>
      <c r="I2012" s="2"/>
      <c r="J2012" s="2"/>
      <c r="K2012" s="2"/>
      <c r="L2012" s="2"/>
      <c r="M2012" s="2"/>
      <c r="N2012" s="2"/>
      <c r="O2012" s="2"/>
      <c r="P2012" s="2"/>
      <c r="Q2012" s="2"/>
      <c r="R2012" s="2"/>
      <c r="S2012" s="2"/>
      <c r="T2012" s="2"/>
      <c r="U2012" s="2"/>
      <c r="V2012" s="2"/>
      <c r="W2012" s="2"/>
      <c r="X2012" s="2"/>
      <c r="Y2012" s="2"/>
      <c r="Z2012" s="2"/>
    </row>
    <row r="2013" spans="1:26" ht="13" x14ac:dyDescent="0.15">
      <c r="A2013" s="11" t="s">
        <v>6194</v>
      </c>
      <c r="B2013" s="37">
        <v>9.6843839716546698E-2</v>
      </c>
      <c r="C2013" s="41">
        <v>5.0829515437900098E-4</v>
      </c>
      <c r="D2013" s="41">
        <v>1.7322555847359301E-3</v>
      </c>
      <c r="E2013" s="17" t="s">
        <v>53942</v>
      </c>
      <c r="F2013" s="2"/>
      <c r="G2013" s="2"/>
      <c r="H2013" s="2"/>
      <c r="I2013" s="2"/>
      <c r="J2013" s="2"/>
      <c r="K2013" s="2"/>
      <c r="L2013" s="2"/>
      <c r="M2013" s="2"/>
      <c r="N2013" s="2"/>
      <c r="O2013" s="2"/>
      <c r="P2013" s="2"/>
      <c r="Q2013" s="2"/>
      <c r="R2013" s="2"/>
      <c r="S2013" s="2"/>
      <c r="T2013" s="2"/>
      <c r="U2013" s="2"/>
      <c r="V2013" s="2"/>
      <c r="W2013" s="2"/>
      <c r="X2013" s="2"/>
      <c r="Y2013" s="2"/>
      <c r="Z2013" s="2"/>
    </row>
    <row r="2014" spans="1:26" ht="13" x14ac:dyDescent="0.15">
      <c r="A2014" s="11" t="s">
        <v>6197</v>
      </c>
      <c r="B2014" s="37">
        <v>-3.1957892394895597E-2</v>
      </c>
      <c r="C2014" s="41">
        <v>0.25230495334623099</v>
      </c>
      <c r="D2014" s="41">
        <v>0.37005575145181302</v>
      </c>
      <c r="E2014" s="17" t="s">
        <v>53941</v>
      </c>
      <c r="F2014" s="2"/>
      <c r="G2014" s="2"/>
      <c r="H2014" s="2"/>
      <c r="I2014" s="2"/>
      <c r="J2014" s="2"/>
      <c r="K2014" s="2"/>
      <c r="L2014" s="2"/>
      <c r="M2014" s="2"/>
      <c r="N2014" s="2"/>
      <c r="O2014" s="2"/>
      <c r="P2014" s="2"/>
      <c r="Q2014" s="2"/>
      <c r="R2014" s="2"/>
      <c r="S2014" s="2"/>
      <c r="T2014" s="2"/>
      <c r="U2014" s="2"/>
      <c r="V2014" s="2"/>
      <c r="W2014" s="2"/>
      <c r="X2014" s="2"/>
      <c r="Y2014" s="2"/>
      <c r="Z2014" s="2"/>
    </row>
    <row r="2015" spans="1:26" ht="13" x14ac:dyDescent="0.15">
      <c r="A2015" s="11" t="s">
        <v>6200</v>
      </c>
      <c r="B2015" s="37">
        <v>5.5878318457132203E-2</v>
      </c>
      <c r="C2015" s="41">
        <v>4.5211674646280002E-2</v>
      </c>
      <c r="D2015" s="41">
        <v>9.1461613219718796E-2</v>
      </c>
      <c r="E2015" s="17" t="s">
        <v>53943</v>
      </c>
      <c r="F2015" s="2"/>
      <c r="G2015" s="2"/>
      <c r="H2015" s="2"/>
      <c r="I2015" s="2"/>
      <c r="J2015" s="2"/>
      <c r="K2015" s="2"/>
      <c r="L2015" s="2"/>
      <c r="M2015" s="2"/>
      <c r="N2015" s="2"/>
      <c r="O2015" s="2"/>
      <c r="P2015" s="2"/>
      <c r="Q2015" s="2"/>
      <c r="R2015" s="2"/>
      <c r="S2015" s="2"/>
      <c r="T2015" s="2"/>
      <c r="U2015" s="2"/>
      <c r="V2015" s="2"/>
      <c r="W2015" s="2"/>
      <c r="X2015" s="2"/>
      <c r="Y2015" s="2"/>
      <c r="Z2015" s="2"/>
    </row>
    <row r="2016" spans="1:26" ht="13" x14ac:dyDescent="0.15">
      <c r="A2016" s="11" t="s">
        <v>6203</v>
      </c>
      <c r="B2016" s="37">
        <v>-4.2967714000144402E-2</v>
      </c>
      <c r="C2016" s="41">
        <v>0.12368930181422499</v>
      </c>
      <c r="D2016" s="41">
        <v>0.20880650428220199</v>
      </c>
      <c r="E2016" s="17" t="s">
        <v>53941</v>
      </c>
      <c r="F2016" s="2"/>
      <c r="G2016" s="2"/>
      <c r="H2016" s="2"/>
      <c r="I2016" s="2"/>
      <c r="J2016" s="2"/>
      <c r="K2016" s="2"/>
      <c r="L2016" s="2"/>
      <c r="M2016" s="2"/>
      <c r="N2016" s="2"/>
      <c r="O2016" s="2"/>
      <c r="P2016" s="2"/>
      <c r="Q2016" s="2"/>
      <c r="R2016" s="2"/>
      <c r="S2016" s="2"/>
      <c r="T2016" s="2"/>
      <c r="U2016" s="2"/>
      <c r="V2016" s="2"/>
      <c r="W2016" s="2"/>
      <c r="X2016" s="2"/>
      <c r="Y2016" s="2"/>
      <c r="Z2016" s="2"/>
    </row>
    <row r="2017" spans="1:26" ht="13" x14ac:dyDescent="0.15">
      <c r="A2017" s="11" t="s">
        <v>6205</v>
      </c>
      <c r="B2017" s="37">
        <v>-1.0023604690869801E-2</v>
      </c>
      <c r="C2017" s="41">
        <v>0.71961419987388298</v>
      </c>
      <c r="D2017" s="41">
        <v>0.803348110227872</v>
      </c>
      <c r="E2017" s="17" t="s">
        <v>53941</v>
      </c>
      <c r="F2017" s="2"/>
      <c r="G2017" s="2"/>
      <c r="H2017" s="2"/>
      <c r="I2017" s="2"/>
      <c r="J2017" s="2"/>
      <c r="K2017" s="2"/>
      <c r="L2017" s="2"/>
      <c r="M2017" s="2"/>
      <c r="N2017" s="2"/>
      <c r="O2017" s="2"/>
      <c r="P2017" s="2"/>
      <c r="Q2017" s="2"/>
      <c r="R2017" s="2"/>
      <c r="S2017" s="2"/>
      <c r="T2017" s="2"/>
      <c r="U2017" s="2"/>
      <c r="V2017" s="2"/>
      <c r="W2017" s="2"/>
      <c r="X2017" s="2"/>
      <c r="Y2017" s="2"/>
      <c r="Z2017" s="2"/>
    </row>
    <row r="2018" spans="1:26" ht="13" x14ac:dyDescent="0.15">
      <c r="A2018" s="11" t="s">
        <v>6208</v>
      </c>
      <c r="B2018" s="37">
        <v>-2.4340227234775798E-2</v>
      </c>
      <c r="C2018" s="41">
        <v>0.383316606051258</v>
      </c>
      <c r="D2018" s="41">
        <v>0.50904585371905398</v>
      </c>
      <c r="E2018" s="17" t="s">
        <v>53941</v>
      </c>
      <c r="F2018" s="2"/>
      <c r="G2018" s="2"/>
      <c r="H2018" s="2"/>
      <c r="I2018" s="2"/>
      <c r="J2018" s="2"/>
      <c r="K2018" s="2"/>
      <c r="L2018" s="2"/>
      <c r="M2018" s="2"/>
      <c r="N2018" s="2"/>
      <c r="O2018" s="2"/>
      <c r="P2018" s="2"/>
      <c r="Q2018" s="2"/>
      <c r="R2018" s="2"/>
      <c r="S2018" s="2"/>
      <c r="T2018" s="2"/>
      <c r="U2018" s="2"/>
      <c r="V2018" s="2"/>
      <c r="W2018" s="2"/>
      <c r="X2018" s="2"/>
      <c r="Y2018" s="2"/>
      <c r="Z2018" s="2"/>
    </row>
    <row r="2019" spans="1:26" ht="13" x14ac:dyDescent="0.15">
      <c r="A2019" s="11" t="s">
        <v>6211</v>
      </c>
      <c r="B2019" s="37">
        <v>-0.12824902735597901</v>
      </c>
      <c r="C2019" s="41">
        <v>3.9898093446831104E-6</v>
      </c>
      <c r="D2019" s="41">
        <v>2.0860388066535598E-5</v>
      </c>
      <c r="E2019" s="17" t="s">
        <v>53942</v>
      </c>
      <c r="F2019" s="2"/>
      <c r="G2019" s="2"/>
      <c r="H2019" s="2"/>
      <c r="I2019" s="2"/>
      <c r="J2019" s="2"/>
      <c r="K2019" s="2"/>
      <c r="L2019" s="2"/>
      <c r="M2019" s="2"/>
      <c r="N2019" s="2"/>
      <c r="O2019" s="2"/>
      <c r="P2019" s="2"/>
      <c r="Q2019" s="2"/>
      <c r="R2019" s="2"/>
      <c r="S2019" s="2"/>
      <c r="T2019" s="2"/>
      <c r="U2019" s="2"/>
      <c r="V2019" s="2"/>
      <c r="W2019" s="2"/>
      <c r="X2019" s="2"/>
      <c r="Y2019" s="2"/>
      <c r="Z2019" s="2"/>
    </row>
    <row r="2020" spans="1:26" ht="13" x14ac:dyDescent="0.15">
      <c r="A2020" s="11" t="s">
        <v>6214</v>
      </c>
      <c r="B2020" s="37">
        <v>-3.7987599177625002E-2</v>
      </c>
      <c r="C2020" s="41">
        <v>0.17354418553700199</v>
      </c>
      <c r="D2020" s="41">
        <v>0.27388325046474798</v>
      </c>
      <c r="E2020" s="17" t="s">
        <v>53941</v>
      </c>
      <c r="F2020" s="2"/>
      <c r="G2020" s="2"/>
      <c r="H2020" s="2"/>
      <c r="I2020" s="2"/>
      <c r="J2020" s="2"/>
      <c r="K2020" s="2"/>
      <c r="L2020" s="2"/>
      <c r="M2020" s="2"/>
      <c r="N2020" s="2"/>
      <c r="O2020" s="2"/>
      <c r="P2020" s="2"/>
      <c r="Q2020" s="2"/>
      <c r="R2020" s="2"/>
      <c r="S2020" s="2"/>
      <c r="T2020" s="2"/>
      <c r="U2020" s="2"/>
      <c r="V2020" s="2"/>
      <c r="W2020" s="2"/>
      <c r="X2020" s="2"/>
      <c r="Y2020" s="2"/>
      <c r="Z2020" s="2"/>
    </row>
    <row r="2021" spans="1:26" ht="13" x14ac:dyDescent="0.15">
      <c r="A2021" s="11" t="s">
        <v>6217</v>
      </c>
      <c r="B2021" s="37">
        <v>1.6426899312294699E-2</v>
      </c>
      <c r="C2021" s="41">
        <v>0.55631753365119396</v>
      </c>
      <c r="D2021" s="41">
        <v>0.671601377187516</v>
      </c>
      <c r="E2021" s="17" t="s">
        <v>53941</v>
      </c>
      <c r="F2021" s="2"/>
      <c r="G2021" s="2"/>
      <c r="H2021" s="2"/>
      <c r="I2021" s="2"/>
      <c r="J2021" s="2"/>
      <c r="K2021" s="2"/>
      <c r="L2021" s="2"/>
      <c r="M2021" s="2"/>
      <c r="N2021" s="2"/>
      <c r="O2021" s="2"/>
      <c r="P2021" s="2"/>
      <c r="Q2021" s="2"/>
      <c r="R2021" s="2"/>
      <c r="S2021" s="2"/>
      <c r="T2021" s="2"/>
      <c r="U2021" s="2"/>
      <c r="V2021" s="2"/>
      <c r="W2021" s="2"/>
      <c r="X2021" s="2"/>
      <c r="Y2021" s="2"/>
      <c r="Z2021" s="2"/>
    </row>
    <row r="2022" spans="1:26" ht="13" x14ac:dyDescent="0.15">
      <c r="A2022" s="11" t="s">
        <v>6220</v>
      </c>
      <c r="B2022" s="37">
        <v>2.1804408837274601E-2</v>
      </c>
      <c r="C2022" s="41">
        <v>0.434830397058528</v>
      </c>
      <c r="D2022" s="41">
        <v>0.56180087299961901</v>
      </c>
      <c r="E2022" s="17" t="s">
        <v>53941</v>
      </c>
      <c r="F2022" s="2"/>
      <c r="G2022" s="2"/>
      <c r="H2022" s="2"/>
      <c r="I2022" s="2"/>
      <c r="J2022" s="2"/>
      <c r="K2022" s="2"/>
      <c r="L2022" s="2"/>
      <c r="M2022" s="2"/>
      <c r="N2022" s="2"/>
      <c r="O2022" s="2"/>
      <c r="P2022" s="2"/>
      <c r="Q2022" s="2"/>
      <c r="R2022" s="2"/>
      <c r="S2022" s="2"/>
      <c r="T2022" s="2"/>
      <c r="U2022" s="2"/>
      <c r="V2022" s="2"/>
      <c r="W2022" s="2"/>
      <c r="X2022" s="2"/>
      <c r="Y2022" s="2"/>
      <c r="Z2022" s="2"/>
    </row>
    <row r="2023" spans="1:26" ht="13" x14ac:dyDescent="0.15">
      <c r="A2023" s="11" t="s">
        <v>6223</v>
      </c>
      <c r="B2023" s="37">
        <v>-2.87558107071418E-2</v>
      </c>
      <c r="C2023" s="41">
        <v>0.30300231170647601</v>
      </c>
      <c r="D2023" s="41">
        <v>0.42655095405846399</v>
      </c>
      <c r="E2023" s="17" t="s">
        <v>53941</v>
      </c>
      <c r="F2023" s="2"/>
      <c r="G2023" s="2"/>
      <c r="H2023" s="2"/>
      <c r="I2023" s="2"/>
      <c r="J2023" s="2"/>
      <c r="K2023" s="2"/>
      <c r="L2023" s="2"/>
      <c r="M2023" s="2"/>
      <c r="N2023" s="2"/>
      <c r="O2023" s="2"/>
      <c r="P2023" s="2"/>
      <c r="Q2023" s="2"/>
      <c r="R2023" s="2"/>
      <c r="S2023" s="2"/>
      <c r="T2023" s="2"/>
      <c r="U2023" s="2"/>
      <c r="V2023" s="2"/>
      <c r="W2023" s="2"/>
      <c r="X2023" s="2"/>
      <c r="Y2023" s="2"/>
      <c r="Z2023" s="2"/>
    </row>
    <row r="2024" spans="1:26" ht="13" x14ac:dyDescent="0.15">
      <c r="A2024" s="11" t="s">
        <v>6226</v>
      </c>
      <c r="B2024" s="37">
        <v>-3.7102482625728198E-2</v>
      </c>
      <c r="C2024" s="41">
        <v>0.18379118290982699</v>
      </c>
      <c r="D2024" s="41">
        <v>0.28601764920710299</v>
      </c>
      <c r="E2024" s="17" t="s">
        <v>53941</v>
      </c>
      <c r="F2024" s="2"/>
      <c r="G2024" s="2"/>
      <c r="H2024" s="2"/>
      <c r="I2024" s="2"/>
      <c r="J2024" s="2"/>
      <c r="K2024" s="2"/>
      <c r="L2024" s="2"/>
      <c r="M2024" s="2"/>
      <c r="N2024" s="2"/>
      <c r="O2024" s="2"/>
      <c r="P2024" s="2"/>
      <c r="Q2024" s="2"/>
      <c r="R2024" s="2"/>
      <c r="S2024" s="2"/>
      <c r="T2024" s="2"/>
      <c r="U2024" s="2"/>
      <c r="V2024" s="2"/>
      <c r="W2024" s="2"/>
      <c r="X2024" s="2"/>
      <c r="Y2024" s="2"/>
      <c r="Z2024" s="2"/>
    </row>
    <row r="2025" spans="1:26" ht="13" x14ac:dyDescent="0.15">
      <c r="A2025" s="11" t="s">
        <v>6229</v>
      </c>
      <c r="B2025" s="37">
        <v>-6.0521858758003103E-2</v>
      </c>
      <c r="C2025" s="41">
        <v>3.0052460361750799E-2</v>
      </c>
      <c r="D2025" s="41">
        <v>6.3908194785376404E-2</v>
      </c>
      <c r="E2025" s="17" t="s">
        <v>53943</v>
      </c>
      <c r="F2025" s="2"/>
      <c r="G2025" s="2"/>
      <c r="H2025" s="2"/>
      <c r="I2025" s="2"/>
      <c r="J2025" s="2"/>
      <c r="K2025" s="2"/>
      <c r="L2025" s="2"/>
      <c r="M2025" s="2"/>
      <c r="N2025" s="2"/>
      <c r="O2025" s="2"/>
      <c r="P2025" s="2"/>
      <c r="Q2025" s="2"/>
      <c r="R2025" s="2"/>
      <c r="S2025" s="2"/>
      <c r="T2025" s="2"/>
      <c r="U2025" s="2"/>
      <c r="V2025" s="2"/>
      <c r="W2025" s="2"/>
      <c r="X2025" s="2"/>
      <c r="Y2025" s="2"/>
      <c r="Z2025" s="2"/>
    </row>
    <row r="2026" spans="1:26" ht="13" x14ac:dyDescent="0.15">
      <c r="A2026" s="11" t="s">
        <v>6232</v>
      </c>
      <c r="B2026" s="37">
        <v>5.9127653577306797E-3</v>
      </c>
      <c r="C2026" s="41">
        <v>0.83230218259826705</v>
      </c>
      <c r="D2026" s="41">
        <v>0.88238601196687105</v>
      </c>
      <c r="E2026" s="17" t="s">
        <v>53941</v>
      </c>
      <c r="F2026" s="2"/>
      <c r="G2026" s="2"/>
      <c r="H2026" s="2"/>
      <c r="I2026" s="2"/>
      <c r="J2026" s="2"/>
      <c r="K2026" s="2"/>
      <c r="L2026" s="2"/>
      <c r="M2026" s="2"/>
      <c r="N2026" s="2"/>
      <c r="O2026" s="2"/>
      <c r="P2026" s="2"/>
      <c r="Q2026" s="2"/>
      <c r="R2026" s="2"/>
      <c r="S2026" s="2"/>
      <c r="T2026" s="2"/>
      <c r="U2026" s="2"/>
      <c r="V2026" s="2"/>
      <c r="W2026" s="2"/>
      <c r="X2026" s="2"/>
      <c r="Y2026" s="2"/>
      <c r="Z2026" s="2"/>
    </row>
    <row r="2027" spans="1:26" ht="13" x14ac:dyDescent="0.15">
      <c r="A2027" s="11" t="s">
        <v>6235</v>
      </c>
      <c r="B2027" s="37">
        <v>0.11610056988957899</v>
      </c>
      <c r="C2027" s="41">
        <v>3.0205685542778601E-5</v>
      </c>
      <c r="D2027" s="41">
        <v>1.3426288665574501E-4</v>
      </c>
      <c r="E2027" s="17" t="s">
        <v>53942</v>
      </c>
      <c r="F2027" s="2"/>
      <c r="G2027" s="2"/>
      <c r="H2027" s="2"/>
      <c r="I2027" s="2"/>
      <c r="J2027" s="2"/>
      <c r="K2027" s="2"/>
      <c r="L2027" s="2"/>
      <c r="M2027" s="2"/>
      <c r="N2027" s="2"/>
      <c r="O2027" s="2"/>
      <c r="P2027" s="2"/>
      <c r="Q2027" s="2"/>
      <c r="R2027" s="2"/>
      <c r="S2027" s="2"/>
      <c r="T2027" s="2"/>
      <c r="U2027" s="2"/>
      <c r="V2027" s="2"/>
      <c r="W2027" s="2"/>
      <c r="X2027" s="2"/>
      <c r="Y2027" s="2"/>
      <c r="Z2027" s="2"/>
    </row>
    <row r="2028" spans="1:26" ht="13" x14ac:dyDescent="0.15">
      <c r="A2028" s="11" t="s">
        <v>6238</v>
      </c>
      <c r="B2028" s="37">
        <v>7.1787729012928306E-2</v>
      </c>
      <c r="C2028" s="41">
        <v>1.00476642097167E-2</v>
      </c>
      <c r="D2028" s="41">
        <v>2.48372107633048E-2</v>
      </c>
      <c r="E2028" s="17" t="s">
        <v>53942</v>
      </c>
      <c r="F2028" s="2"/>
      <c r="G2028" s="2"/>
      <c r="H2028" s="2"/>
      <c r="I2028" s="2"/>
      <c r="J2028" s="2"/>
      <c r="K2028" s="2"/>
      <c r="L2028" s="2"/>
      <c r="M2028" s="2"/>
      <c r="N2028" s="2"/>
      <c r="O2028" s="2"/>
      <c r="P2028" s="2"/>
      <c r="Q2028" s="2"/>
      <c r="R2028" s="2"/>
      <c r="S2028" s="2"/>
      <c r="T2028" s="2"/>
      <c r="U2028" s="2"/>
      <c r="V2028" s="2"/>
      <c r="W2028" s="2"/>
      <c r="X2028" s="2"/>
      <c r="Y2028" s="2"/>
      <c r="Z2028" s="2"/>
    </row>
    <row r="2029" spans="1:26" ht="13" x14ac:dyDescent="0.15">
      <c r="A2029" s="11" t="s">
        <v>6241</v>
      </c>
      <c r="B2029" s="37">
        <v>-2.9044695022349298E-2</v>
      </c>
      <c r="C2029" s="41">
        <v>0.29816877508029199</v>
      </c>
      <c r="D2029" s="41">
        <v>0.42158396359844902</v>
      </c>
      <c r="E2029" s="17" t="s">
        <v>53941</v>
      </c>
      <c r="F2029" s="2"/>
      <c r="G2029" s="2"/>
      <c r="H2029" s="2"/>
      <c r="I2029" s="2"/>
      <c r="J2029" s="2"/>
      <c r="K2029" s="2"/>
      <c r="L2029" s="2"/>
      <c r="M2029" s="2"/>
      <c r="N2029" s="2"/>
      <c r="O2029" s="2"/>
      <c r="P2029" s="2"/>
      <c r="Q2029" s="2"/>
      <c r="R2029" s="2"/>
      <c r="S2029" s="2"/>
      <c r="T2029" s="2"/>
      <c r="U2029" s="2"/>
      <c r="V2029" s="2"/>
      <c r="W2029" s="2"/>
      <c r="X2029" s="2"/>
      <c r="Y2029" s="2"/>
      <c r="Z2029" s="2"/>
    </row>
    <row r="2030" spans="1:26" ht="13" x14ac:dyDescent="0.15">
      <c r="A2030" s="11" t="s">
        <v>6244</v>
      </c>
      <c r="B2030" s="37">
        <v>9.5133209246614694E-3</v>
      </c>
      <c r="C2030" s="41">
        <v>0.73333029823079399</v>
      </c>
      <c r="D2030" s="41">
        <v>0.81118385728954201</v>
      </c>
      <c r="E2030" s="17" t="s">
        <v>53941</v>
      </c>
      <c r="F2030" s="2"/>
      <c r="G2030" s="2"/>
      <c r="H2030" s="2"/>
      <c r="I2030" s="2"/>
      <c r="J2030" s="2"/>
      <c r="K2030" s="2"/>
      <c r="L2030" s="2"/>
      <c r="M2030" s="2"/>
      <c r="N2030" s="2"/>
      <c r="O2030" s="2"/>
      <c r="P2030" s="2"/>
      <c r="Q2030" s="2"/>
      <c r="R2030" s="2"/>
      <c r="S2030" s="2"/>
      <c r="T2030" s="2"/>
      <c r="U2030" s="2"/>
      <c r="V2030" s="2"/>
      <c r="W2030" s="2"/>
      <c r="X2030" s="2"/>
      <c r="Y2030" s="2"/>
      <c r="Z2030" s="2"/>
    </row>
    <row r="2031" spans="1:26" ht="13" x14ac:dyDescent="0.15">
      <c r="A2031" s="11" t="s">
        <v>6247</v>
      </c>
      <c r="B2031" s="37">
        <v>-6.8892167860749906E-2</v>
      </c>
      <c r="C2031" s="41">
        <v>1.35074473001861E-2</v>
      </c>
      <c r="D2031" s="41">
        <v>3.2080187337942101E-2</v>
      </c>
      <c r="E2031" s="17" t="s">
        <v>53942</v>
      </c>
      <c r="F2031" s="2"/>
      <c r="G2031" s="2"/>
      <c r="H2031" s="2"/>
      <c r="I2031" s="2"/>
      <c r="J2031" s="2"/>
      <c r="K2031" s="2"/>
      <c r="L2031" s="2"/>
      <c r="M2031" s="2"/>
      <c r="N2031" s="2"/>
      <c r="O2031" s="2"/>
      <c r="P2031" s="2"/>
      <c r="Q2031" s="2"/>
      <c r="R2031" s="2"/>
      <c r="S2031" s="2"/>
      <c r="T2031" s="2"/>
      <c r="U2031" s="2"/>
      <c r="V2031" s="2"/>
      <c r="W2031" s="2"/>
      <c r="X2031" s="2"/>
      <c r="Y2031" s="2"/>
      <c r="Z2031" s="2"/>
    </row>
    <row r="2032" spans="1:26" ht="13" x14ac:dyDescent="0.15">
      <c r="A2032" s="11" t="s">
        <v>6250</v>
      </c>
      <c r="B2032" s="37">
        <v>1.25194050193331E-2</v>
      </c>
      <c r="C2032" s="41">
        <v>0.65389150372265603</v>
      </c>
      <c r="D2032" s="41">
        <v>0.75251884454543205</v>
      </c>
      <c r="E2032" s="17" t="s">
        <v>53941</v>
      </c>
      <c r="F2032" s="2"/>
      <c r="G2032" s="2"/>
      <c r="H2032" s="2"/>
      <c r="I2032" s="2"/>
      <c r="J2032" s="2"/>
      <c r="K2032" s="2"/>
      <c r="L2032" s="2"/>
      <c r="M2032" s="2"/>
      <c r="N2032" s="2"/>
      <c r="O2032" s="2"/>
      <c r="P2032" s="2"/>
      <c r="Q2032" s="2"/>
      <c r="R2032" s="2"/>
      <c r="S2032" s="2"/>
      <c r="T2032" s="2"/>
      <c r="U2032" s="2"/>
      <c r="V2032" s="2"/>
      <c r="W2032" s="2"/>
      <c r="X2032" s="2"/>
      <c r="Y2032" s="2"/>
      <c r="Z2032" s="2"/>
    </row>
    <row r="2033" spans="1:26" ht="13" x14ac:dyDescent="0.15">
      <c r="A2033" s="11" t="s">
        <v>6253</v>
      </c>
      <c r="B2033" s="37">
        <v>-7.0869977348740301E-2</v>
      </c>
      <c r="C2033" s="41">
        <v>1.10475206459138E-2</v>
      </c>
      <c r="D2033" s="41">
        <v>2.68745962490975E-2</v>
      </c>
      <c r="E2033" s="17" t="s">
        <v>53942</v>
      </c>
      <c r="F2033" s="2"/>
      <c r="G2033" s="2"/>
      <c r="H2033" s="2"/>
      <c r="I2033" s="2"/>
      <c r="J2033" s="2"/>
      <c r="K2033" s="2"/>
      <c r="L2033" s="2"/>
      <c r="M2033" s="2"/>
      <c r="N2033" s="2"/>
      <c r="O2033" s="2"/>
      <c r="P2033" s="2"/>
      <c r="Q2033" s="2"/>
      <c r="R2033" s="2"/>
      <c r="S2033" s="2"/>
      <c r="T2033" s="2"/>
      <c r="U2033" s="2"/>
      <c r="V2033" s="2"/>
      <c r="W2033" s="2"/>
      <c r="X2033" s="2"/>
      <c r="Y2033" s="2"/>
      <c r="Z2033" s="2"/>
    </row>
    <row r="2034" spans="1:26" ht="13" x14ac:dyDescent="0.15">
      <c r="A2034" s="11" t="s">
        <v>6255</v>
      </c>
      <c r="B2034" s="37">
        <v>-0.17574630347915099</v>
      </c>
      <c r="C2034" s="41">
        <v>2.2495172673021001E-10</v>
      </c>
      <c r="D2034" s="41">
        <v>2.0308530111947799E-9</v>
      </c>
      <c r="E2034" s="17" t="s">
        <v>53942</v>
      </c>
      <c r="F2034" s="2"/>
      <c r="G2034" s="2"/>
      <c r="H2034" s="2"/>
      <c r="I2034" s="2"/>
      <c r="J2034" s="2"/>
      <c r="K2034" s="2"/>
      <c r="L2034" s="2"/>
      <c r="M2034" s="2"/>
      <c r="N2034" s="2"/>
      <c r="O2034" s="2"/>
      <c r="P2034" s="2"/>
      <c r="Q2034" s="2"/>
      <c r="R2034" s="2"/>
      <c r="S2034" s="2"/>
      <c r="T2034" s="2"/>
      <c r="U2034" s="2"/>
      <c r="V2034" s="2"/>
      <c r="W2034" s="2"/>
      <c r="X2034" s="2"/>
      <c r="Y2034" s="2"/>
      <c r="Z2034" s="2"/>
    </row>
    <row r="2035" spans="1:26" ht="13" x14ac:dyDescent="0.15">
      <c r="A2035" s="11" t="s">
        <v>6258</v>
      </c>
      <c r="B2035" s="37">
        <v>-0.104479481520256</v>
      </c>
      <c r="C2035" s="41">
        <v>1.7550463096529899E-4</v>
      </c>
      <c r="D2035" s="41">
        <v>6.6604694806282605E-4</v>
      </c>
      <c r="E2035" s="17" t="s">
        <v>53942</v>
      </c>
      <c r="F2035" s="2"/>
      <c r="G2035" s="2"/>
      <c r="H2035" s="2"/>
      <c r="I2035" s="2"/>
      <c r="J2035" s="2"/>
      <c r="K2035" s="2"/>
      <c r="L2035" s="2"/>
      <c r="M2035" s="2"/>
      <c r="N2035" s="2"/>
      <c r="O2035" s="2"/>
      <c r="P2035" s="2"/>
      <c r="Q2035" s="2"/>
      <c r="R2035" s="2"/>
      <c r="S2035" s="2"/>
      <c r="T2035" s="2"/>
      <c r="U2035" s="2"/>
      <c r="V2035" s="2"/>
      <c r="W2035" s="2"/>
      <c r="X2035" s="2"/>
      <c r="Y2035" s="2"/>
      <c r="Z2035" s="2"/>
    </row>
    <row r="2036" spans="1:26" ht="13" x14ac:dyDescent="0.15">
      <c r="A2036" s="11" t="s">
        <v>6261</v>
      </c>
      <c r="B2036" s="37">
        <v>-6.3220632133645094E-2</v>
      </c>
      <c r="C2036" s="41">
        <v>2.34314749904787E-2</v>
      </c>
      <c r="D2036" s="41">
        <v>5.1720043885589803E-2</v>
      </c>
      <c r="E2036" s="17" t="s">
        <v>53943</v>
      </c>
      <c r="F2036" s="2"/>
      <c r="G2036" s="2"/>
      <c r="H2036" s="2"/>
      <c r="I2036" s="2"/>
      <c r="J2036" s="2"/>
      <c r="K2036" s="2"/>
      <c r="L2036" s="2"/>
      <c r="M2036" s="2"/>
      <c r="N2036" s="2"/>
      <c r="O2036" s="2"/>
      <c r="P2036" s="2"/>
      <c r="Q2036" s="2"/>
      <c r="R2036" s="2"/>
      <c r="S2036" s="2"/>
      <c r="T2036" s="2"/>
      <c r="U2036" s="2"/>
      <c r="V2036" s="2"/>
      <c r="W2036" s="2"/>
      <c r="X2036" s="2"/>
      <c r="Y2036" s="2"/>
      <c r="Z2036" s="2"/>
    </row>
    <row r="2037" spans="1:26" ht="13" x14ac:dyDescent="0.15">
      <c r="A2037" s="11" t="s">
        <v>6264</v>
      </c>
      <c r="B2037" s="37">
        <v>-9.8408162867268695E-2</v>
      </c>
      <c r="C2037" s="41">
        <v>4.11226967447233E-4</v>
      </c>
      <c r="D2037" s="41">
        <v>1.4316608315797601E-3</v>
      </c>
      <c r="E2037" s="17" t="s">
        <v>53942</v>
      </c>
      <c r="F2037" s="2"/>
      <c r="G2037" s="2"/>
      <c r="H2037" s="2"/>
      <c r="I2037" s="2"/>
      <c r="J2037" s="2"/>
      <c r="K2037" s="2"/>
      <c r="L2037" s="2"/>
      <c r="M2037" s="2"/>
      <c r="N2037" s="2"/>
      <c r="O2037" s="2"/>
      <c r="P2037" s="2"/>
      <c r="Q2037" s="2"/>
      <c r="R2037" s="2"/>
      <c r="S2037" s="2"/>
      <c r="T2037" s="2"/>
      <c r="U2037" s="2"/>
      <c r="V2037" s="2"/>
      <c r="W2037" s="2"/>
      <c r="X2037" s="2"/>
      <c r="Y2037" s="2"/>
      <c r="Z2037" s="2"/>
    </row>
    <row r="2038" spans="1:26" ht="13" x14ac:dyDescent="0.15">
      <c r="A2038" s="11" t="s">
        <v>6266</v>
      </c>
      <c r="B2038" s="37">
        <v>-4.9047078868633097E-2</v>
      </c>
      <c r="C2038" s="41">
        <v>7.8827120868627601E-2</v>
      </c>
      <c r="D2038" s="41">
        <v>0.144848571659355</v>
      </c>
      <c r="E2038" s="17" t="s">
        <v>53941</v>
      </c>
      <c r="F2038" s="2"/>
      <c r="G2038" s="2"/>
      <c r="H2038" s="2"/>
      <c r="I2038" s="2"/>
      <c r="J2038" s="2"/>
      <c r="K2038" s="2"/>
      <c r="L2038" s="2"/>
      <c r="M2038" s="2"/>
      <c r="N2038" s="2"/>
      <c r="O2038" s="2"/>
      <c r="P2038" s="2"/>
      <c r="Q2038" s="2"/>
      <c r="R2038" s="2"/>
      <c r="S2038" s="2"/>
      <c r="T2038" s="2"/>
      <c r="U2038" s="2"/>
      <c r="V2038" s="2"/>
      <c r="W2038" s="2"/>
      <c r="X2038" s="2"/>
      <c r="Y2038" s="2"/>
      <c r="Z2038" s="2"/>
    </row>
    <row r="2039" spans="1:26" ht="13" x14ac:dyDescent="0.15">
      <c r="A2039" s="11" t="s">
        <v>6269</v>
      </c>
      <c r="B2039" s="37">
        <v>4.9474929906617601E-2</v>
      </c>
      <c r="C2039" s="41">
        <v>7.6248186022268905E-2</v>
      </c>
      <c r="D2039" s="41">
        <v>0.14100093941904299</v>
      </c>
      <c r="E2039" s="17" t="s">
        <v>53941</v>
      </c>
      <c r="F2039" s="2"/>
      <c r="G2039" s="2"/>
      <c r="H2039" s="2"/>
      <c r="I2039" s="2"/>
      <c r="J2039" s="2"/>
      <c r="K2039" s="2"/>
      <c r="L2039" s="2"/>
      <c r="M2039" s="2"/>
      <c r="N2039" s="2"/>
      <c r="O2039" s="2"/>
      <c r="P2039" s="2"/>
      <c r="Q2039" s="2"/>
      <c r="R2039" s="2"/>
      <c r="S2039" s="2"/>
      <c r="T2039" s="2"/>
      <c r="U2039" s="2"/>
      <c r="V2039" s="2"/>
      <c r="W2039" s="2"/>
      <c r="X2039" s="2"/>
      <c r="Y2039" s="2"/>
      <c r="Z2039" s="2"/>
    </row>
    <row r="2040" spans="1:26" ht="13" x14ac:dyDescent="0.15">
      <c r="A2040" s="11" t="s">
        <v>6272</v>
      </c>
      <c r="B2040" s="37">
        <v>-5.45174443987387E-2</v>
      </c>
      <c r="C2040" s="41">
        <v>5.0721038984339398E-2</v>
      </c>
      <c r="D2040" s="41">
        <v>0.100167160548556</v>
      </c>
      <c r="E2040" s="17" t="s">
        <v>53941</v>
      </c>
      <c r="F2040" s="2"/>
      <c r="G2040" s="2"/>
      <c r="H2040" s="2"/>
      <c r="I2040" s="2"/>
      <c r="J2040" s="2"/>
      <c r="K2040" s="2"/>
      <c r="L2040" s="2"/>
      <c r="M2040" s="2"/>
      <c r="N2040" s="2"/>
      <c r="O2040" s="2"/>
      <c r="P2040" s="2"/>
      <c r="Q2040" s="2"/>
      <c r="R2040" s="2"/>
      <c r="S2040" s="2"/>
      <c r="T2040" s="2"/>
      <c r="U2040" s="2"/>
      <c r="V2040" s="2"/>
      <c r="W2040" s="2"/>
      <c r="X2040" s="2"/>
      <c r="Y2040" s="2"/>
      <c r="Z2040" s="2"/>
    </row>
    <row r="2041" spans="1:26" ht="13" x14ac:dyDescent="0.15">
      <c r="A2041" s="11" t="s">
        <v>6275</v>
      </c>
      <c r="B2041" s="37">
        <v>3.5918118159445497E-2</v>
      </c>
      <c r="C2041" s="41">
        <v>0.19819356964521501</v>
      </c>
      <c r="D2041" s="41">
        <v>0.30597382207044099</v>
      </c>
      <c r="E2041" s="17" t="s">
        <v>53941</v>
      </c>
      <c r="F2041" s="2"/>
      <c r="G2041" s="2"/>
      <c r="H2041" s="2"/>
      <c r="I2041" s="2"/>
      <c r="J2041" s="2"/>
      <c r="K2041" s="2"/>
      <c r="L2041" s="2"/>
      <c r="M2041" s="2"/>
      <c r="N2041" s="2"/>
      <c r="O2041" s="2"/>
      <c r="P2041" s="2"/>
      <c r="Q2041" s="2"/>
      <c r="R2041" s="2"/>
      <c r="S2041" s="2"/>
      <c r="T2041" s="2"/>
      <c r="U2041" s="2"/>
      <c r="V2041" s="2"/>
      <c r="W2041" s="2"/>
      <c r="X2041" s="2"/>
      <c r="Y2041" s="2"/>
      <c r="Z2041" s="2"/>
    </row>
    <row r="2042" spans="1:26" ht="13" x14ac:dyDescent="0.15">
      <c r="A2042" s="11" t="s">
        <v>6278</v>
      </c>
      <c r="B2042" s="37">
        <v>3.9602270104396398E-3</v>
      </c>
      <c r="C2042" s="41">
        <v>0.887218830951223</v>
      </c>
      <c r="D2042" s="41">
        <v>0.92376258652407095</v>
      </c>
      <c r="E2042" s="17" t="s">
        <v>53941</v>
      </c>
      <c r="F2042" s="2"/>
      <c r="G2042" s="2"/>
      <c r="H2042" s="2"/>
      <c r="I2042" s="2"/>
      <c r="J2042" s="2"/>
      <c r="K2042" s="2"/>
      <c r="L2042" s="2"/>
      <c r="M2042" s="2"/>
      <c r="N2042" s="2"/>
      <c r="O2042" s="2"/>
      <c r="P2042" s="2"/>
      <c r="Q2042" s="2"/>
      <c r="R2042" s="2"/>
      <c r="S2042" s="2"/>
      <c r="T2042" s="2"/>
      <c r="U2042" s="2"/>
      <c r="V2042" s="2"/>
      <c r="W2042" s="2"/>
      <c r="X2042" s="2"/>
      <c r="Y2042" s="2"/>
      <c r="Z2042" s="2"/>
    </row>
    <row r="2043" spans="1:26" ht="13" x14ac:dyDescent="0.15">
      <c r="A2043" s="11" t="s">
        <v>6281</v>
      </c>
      <c r="B2043" s="37">
        <v>-4.5745535200831897E-2</v>
      </c>
      <c r="C2043" s="41">
        <v>0.101192917397589</v>
      </c>
      <c r="D2043" s="41">
        <v>0.17774490083069</v>
      </c>
      <c r="E2043" s="17" t="s">
        <v>53941</v>
      </c>
      <c r="F2043" s="2"/>
      <c r="G2043" s="2"/>
      <c r="H2043" s="2"/>
      <c r="I2043" s="2"/>
      <c r="J2043" s="2"/>
      <c r="K2043" s="2"/>
      <c r="L2043" s="2"/>
      <c r="M2043" s="2"/>
      <c r="N2043" s="2"/>
      <c r="O2043" s="2"/>
      <c r="P2043" s="2"/>
      <c r="Q2043" s="2"/>
      <c r="R2043" s="2"/>
      <c r="S2043" s="2"/>
      <c r="T2043" s="2"/>
      <c r="U2043" s="2"/>
      <c r="V2043" s="2"/>
      <c r="W2043" s="2"/>
      <c r="X2043" s="2"/>
      <c r="Y2043" s="2"/>
      <c r="Z2043" s="2"/>
    </row>
    <row r="2044" spans="1:26" ht="13" x14ac:dyDescent="0.15">
      <c r="A2044" s="11" t="s">
        <v>6284</v>
      </c>
      <c r="B2044" s="37">
        <v>-7.0533921824194101E-2</v>
      </c>
      <c r="C2044" s="41">
        <v>1.1435155096964199E-2</v>
      </c>
      <c r="D2044" s="41">
        <v>2.7655570604721302E-2</v>
      </c>
      <c r="E2044" s="17" t="s">
        <v>53942</v>
      </c>
      <c r="F2044" s="2"/>
      <c r="G2044" s="2"/>
      <c r="H2044" s="2"/>
      <c r="I2044" s="2"/>
      <c r="J2044" s="2"/>
      <c r="K2044" s="2"/>
      <c r="L2044" s="2"/>
      <c r="M2044" s="2"/>
      <c r="N2044" s="2"/>
      <c r="O2044" s="2"/>
      <c r="P2044" s="2"/>
      <c r="Q2044" s="2"/>
      <c r="R2044" s="2"/>
      <c r="S2044" s="2"/>
      <c r="T2044" s="2"/>
      <c r="U2044" s="2"/>
      <c r="V2044" s="2"/>
      <c r="W2044" s="2"/>
      <c r="X2044" s="2"/>
      <c r="Y2044" s="2"/>
      <c r="Z2044" s="2"/>
    </row>
    <row r="2045" spans="1:26" ht="13" x14ac:dyDescent="0.15">
      <c r="A2045" s="11" t="s">
        <v>6287</v>
      </c>
      <c r="B2045" s="37">
        <v>2.3727591054942099E-2</v>
      </c>
      <c r="C2045" s="41">
        <v>0.39540716125576503</v>
      </c>
      <c r="D2045" s="41">
        <v>0.52129189014535604</v>
      </c>
      <c r="E2045" s="17" t="s">
        <v>53941</v>
      </c>
      <c r="F2045" s="2"/>
      <c r="G2045" s="2"/>
      <c r="H2045" s="2"/>
      <c r="I2045" s="2"/>
      <c r="J2045" s="2"/>
      <c r="K2045" s="2"/>
      <c r="L2045" s="2"/>
      <c r="M2045" s="2"/>
      <c r="N2045" s="2"/>
      <c r="O2045" s="2"/>
      <c r="P2045" s="2"/>
      <c r="Q2045" s="2"/>
      <c r="R2045" s="2"/>
      <c r="S2045" s="2"/>
      <c r="T2045" s="2"/>
      <c r="U2045" s="2"/>
      <c r="V2045" s="2"/>
      <c r="W2045" s="2"/>
      <c r="X2045" s="2"/>
      <c r="Y2045" s="2"/>
      <c r="Z2045" s="2"/>
    </row>
    <row r="2046" spans="1:26" ht="13" x14ac:dyDescent="0.15">
      <c r="A2046" s="11" t="s">
        <v>6289</v>
      </c>
      <c r="B2046" s="37">
        <v>8.5151891888587905E-2</v>
      </c>
      <c r="C2046" s="41">
        <v>2.25052704903585E-3</v>
      </c>
      <c r="D2046" s="41">
        <v>6.5685563569751401E-3</v>
      </c>
      <c r="E2046" s="17" t="s">
        <v>53942</v>
      </c>
      <c r="F2046" s="2"/>
      <c r="G2046" s="2"/>
      <c r="H2046" s="2"/>
      <c r="I2046" s="2"/>
      <c r="J2046" s="2"/>
      <c r="K2046" s="2"/>
      <c r="L2046" s="2"/>
      <c r="M2046" s="2"/>
      <c r="N2046" s="2"/>
      <c r="O2046" s="2"/>
      <c r="P2046" s="2"/>
      <c r="Q2046" s="2"/>
      <c r="R2046" s="2"/>
      <c r="S2046" s="2"/>
      <c r="T2046" s="2"/>
      <c r="U2046" s="2"/>
      <c r="V2046" s="2"/>
      <c r="W2046" s="2"/>
      <c r="X2046" s="2"/>
      <c r="Y2046" s="2"/>
      <c r="Z2046" s="2"/>
    </row>
    <row r="2047" spans="1:26" ht="13" x14ac:dyDescent="0.15">
      <c r="A2047" s="11" t="s">
        <v>6292</v>
      </c>
      <c r="B2047" s="37">
        <v>6.39886526459022E-2</v>
      </c>
      <c r="C2047" s="41">
        <v>2.1795473605042501E-2</v>
      </c>
      <c r="D2047" s="41">
        <v>4.8514120803873399E-2</v>
      </c>
      <c r="E2047" s="17" t="s">
        <v>53942</v>
      </c>
      <c r="F2047" s="2"/>
      <c r="G2047" s="2"/>
      <c r="H2047" s="2"/>
      <c r="I2047" s="2"/>
      <c r="J2047" s="2"/>
      <c r="K2047" s="2"/>
      <c r="L2047" s="2"/>
      <c r="M2047" s="2"/>
      <c r="N2047" s="2"/>
      <c r="O2047" s="2"/>
      <c r="P2047" s="2"/>
      <c r="Q2047" s="2"/>
      <c r="R2047" s="2"/>
      <c r="S2047" s="2"/>
      <c r="T2047" s="2"/>
      <c r="U2047" s="2"/>
      <c r="V2047" s="2"/>
      <c r="W2047" s="2"/>
      <c r="X2047" s="2"/>
      <c r="Y2047" s="2"/>
      <c r="Z2047" s="2"/>
    </row>
    <row r="2048" spans="1:26" ht="13" x14ac:dyDescent="0.15">
      <c r="A2048" s="11" t="s">
        <v>6293</v>
      </c>
      <c r="B2048" s="37">
        <v>0.239571858063543</v>
      </c>
      <c r="C2048" s="41">
        <v>3.1300132208689799E-18</v>
      </c>
      <c r="D2048" s="41">
        <v>6.6904032596074594E-17</v>
      </c>
      <c r="E2048" s="17" t="s">
        <v>53942</v>
      </c>
      <c r="F2048" s="2"/>
      <c r="G2048" s="2"/>
      <c r="H2048" s="2"/>
      <c r="I2048" s="2"/>
      <c r="J2048" s="2"/>
      <c r="K2048" s="2"/>
      <c r="L2048" s="2"/>
      <c r="M2048" s="2"/>
      <c r="N2048" s="2"/>
      <c r="O2048" s="2"/>
      <c r="P2048" s="2"/>
      <c r="Q2048" s="2"/>
      <c r="R2048" s="2"/>
      <c r="S2048" s="2"/>
      <c r="T2048" s="2"/>
      <c r="U2048" s="2"/>
      <c r="V2048" s="2"/>
      <c r="W2048" s="2"/>
      <c r="X2048" s="2"/>
      <c r="Y2048" s="2"/>
      <c r="Z2048" s="2"/>
    </row>
    <row r="2049" spans="1:26" ht="13" x14ac:dyDescent="0.15">
      <c r="A2049" s="11" t="s">
        <v>6296</v>
      </c>
      <c r="B2049" s="37">
        <v>-3.1131169867631502E-2</v>
      </c>
      <c r="C2049" s="41">
        <v>0.26479040655115899</v>
      </c>
      <c r="D2049" s="41">
        <v>0.38487285592210901</v>
      </c>
      <c r="E2049" s="17" t="s">
        <v>53941</v>
      </c>
      <c r="F2049" s="2"/>
      <c r="G2049" s="2"/>
      <c r="H2049" s="2"/>
      <c r="I2049" s="2"/>
      <c r="J2049" s="2"/>
      <c r="K2049" s="2"/>
      <c r="L2049" s="2"/>
      <c r="M2049" s="2"/>
      <c r="N2049" s="2"/>
      <c r="O2049" s="2"/>
      <c r="P2049" s="2"/>
      <c r="Q2049" s="2"/>
      <c r="R2049" s="2"/>
      <c r="S2049" s="2"/>
      <c r="T2049" s="2"/>
      <c r="U2049" s="2"/>
      <c r="V2049" s="2"/>
      <c r="W2049" s="2"/>
      <c r="X2049" s="2"/>
      <c r="Y2049" s="2"/>
      <c r="Z2049" s="2"/>
    </row>
    <row r="2050" spans="1:26" ht="13" x14ac:dyDescent="0.15">
      <c r="A2050" s="11" t="s">
        <v>6299</v>
      </c>
      <c r="B2050" s="37">
        <v>0.100932803332515</v>
      </c>
      <c r="C2050" s="41">
        <v>2.90233969578739E-4</v>
      </c>
      <c r="D2050" s="41">
        <v>1.0467867860612799E-3</v>
      </c>
      <c r="E2050" s="17" t="s">
        <v>53942</v>
      </c>
      <c r="F2050" s="2"/>
      <c r="G2050" s="2"/>
      <c r="H2050" s="2"/>
      <c r="I2050" s="2"/>
      <c r="J2050" s="2"/>
      <c r="K2050" s="2"/>
      <c r="L2050" s="2"/>
      <c r="M2050" s="2"/>
      <c r="N2050" s="2"/>
      <c r="O2050" s="2"/>
      <c r="P2050" s="2"/>
      <c r="Q2050" s="2"/>
      <c r="R2050" s="2"/>
      <c r="S2050" s="2"/>
      <c r="T2050" s="2"/>
      <c r="U2050" s="2"/>
      <c r="V2050" s="2"/>
      <c r="W2050" s="2"/>
      <c r="X2050" s="2"/>
      <c r="Y2050" s="2"/>
      <c r="Z2050" s="2"/>
    </row>
    <row r="2051" spans="1:26" ht="13" x14ac:dyDescent="0.15">
      <c r="A2051" s="11" t="s">
        <v>6302</v>
      </c>
      <c r="B2051" s="37">
        <v>8.5495262816054907E-2</v>
      </c>
      <c r="C2051" s="41">
        <v>2.1594789433499401E-3</v>
      </c>
      <c r="D2051" s="41">
        <v>6.3346168398771899E-3</v>
      </c>
      <c r="E2051" s="17" t="s">
        <v>53942</v>
      </c>
      <c r="F2051" s="2"/>
      <c r="G2051" s="2"/>
      <c r="H2051" s="2"/>
      <c r="I2051" s="2"/>
      <c r="J2051" s="2"/>
      <c r="K2051" s="2"/>
      <c r="L2051" s="2"/>
      <c r="M2051" s="2"/>
      <c r="N2051" s="2"/>
      <c r="O2051" s="2"/>
      <c r="P2051" s="2"/>
      <c r="Q2051" s="2"/>
      <c r="R2051" s="2"/>
      <c r="S2051" s="2"/>
      <c r="T2051" s="2"/>
      <c r="U2051" s="2"/>
      <c r="V2051" s="2"/>
      <c r="W2051" s="2"/>
      <c r="X2051" s="2"/>
      <c r="Y2051" s="2"/>
      <c r="Z2051" s="2"/>
    </row>
    <row r="2052" spans="1:26" ht="13" x14ac:dyDescent="0.15">
      <c r="A2052" s="11" t="s">
        <v>6305</v>
      </c>
      <c r="B2052" s="37">
        <v>0.27681187205109198</v>
      </c>
      <c r="C2052" s="41">
        <v>4.9168985216706301E-24</v>
      </c>
      <c r="D2052" s="41">
        <v>1.93154378412115E-22</v>
      </c>
      <c r="E2052" s="17" t="s">
        <v>53942</v>
      </c>
      <c r="F2052" s="2"/>
      <c r="G2052" s="2"/>
      <c r="H2052" s="2"/>
      <c r="I2052" s="2"/>
      <c r="J2052" s="2"/>
      <c r="K2052" s="2"/>
      <c r="L2052" s="2"/>
      <c r="M2052" s="2"/>
      <c r="N2052" s="2"/>
      <c r="O2052" s="2"/>
      <c r="P2052" s="2"/>
      <c r="Q2052" s="2"/>
      <c r="R2052" s="2"/>
      <c r="S2052" s="2"/>
      <c r="T2052" s="2"/>
      <c r="U2052" s="2"/>
      <c r="V2052" s="2"/>
      <c r="W2052" s="2"/>
      <c r="X2052" s="2"/>
      <c r="Y2052" s="2"/>
      <c r="Z2052" s="2"/>
    </row>
    <row r="2053" spans="1:26" ht="13" x14ac:dyDescent="0.15">
      <c r="A2053" s="11" t="s">
        <v>6308</v>
      </c>
      <c r="B2053" s="37">
        <v>-4.2594694694021398E-2</v>
      </c>
      <c r="C2053" s="41">
        <v>0.12698638954361299</v>
      </c>
      <c r="D2053" s="41">
        <v>0.21338117595565501</v>
      </c>
      <c r="E2053" s="17" t="s">
        <v>53941</v>
      </c>
      <c r="F2053" s="2"/>
      <c r="G2053" s="2"/>
      <c r="H2053" s="2"/>
      <c r="I2053" s="2"/>
      <c r="J2053" s="2"/>
      <c r="K2053" s="2"/>
      <c r="L2053" s="2"/>
      <c r="M2053" s="2"/>
      <c r="N2053" s="2"/>
      <c r="O2053" s="2"/>
      <c r="P2053" s="2"/>
      <c r="Q2053" s="2"/>
      <c r="R2053" s="2"/>
      <c r="S2053" s="2"/>
      <c r="T2053" s="2"/>
      <c r="U2053" s="2"/>
      <c r="V2053" s="2"/>
      <c r="W2053" s="2"/>
      <c r="X2053" s="2"/>
      <c r="Y2053" s="2"/>
      <c r="Z2053" s="2"/>
    </row>
    <row r="2054" spans="1:26" ht="13" x14ac:dyDescent="0.15">
      <c r="A2054" s="11" t="s">
        <v>6310</v>
      </c>
      <c r="B2054" s="37">
        <v>1.4675392087387299E-2</v>
      </c>
      <c r="C2054" s="41">
        <v>0.59917755545522</v>
      </c>
      <c r="D2054" s="41">
        <v>0.70547150818482096</v>
      </c>
      <c r="E2054" s="17" t="s">
        <v>53941</v>
      </c>
      <c r="F2054" s="2"/>
      <c r="G2054" s="2"/>
      <c r="H2054" s="2"/>
      <c r="I2054" s="2"/>
      <c r="J2054" s="2"/>
      <c r="K2054" s="2"/>
      <c r="L2054" s="2"/>
      <c r="M2054" s="2"/>
      <c r="N2054" s="2"/>
      <c r="O2054" s="2"/>
      <c r="P2054" s="2"/>
      <c r="Q2054" s="2"/>
      <c r="R2054" s="2"/>
      <c r="S2054" s="2"/>
      <c r="T2054" s="2"/>
      <c r="U2054" s="2"/>
      <c r="V2054" s="2"/>
      <c r="W2054" s="2"/>
      <c r="X2054" s="2"/>
      <c r="Y2054" s="2"/>
      <c r="Z2054" s="2"/>
    </row>
    <row r="2055" spans="1:26" ht="13" x14ac:dyDescent="0.15">
      <c r="A2055" s="11" t="s">
        <v>6313</v>
      </c>
      <c r="B2055" s="37">
        <v>4.1793382145466199E-2</v>
      </c>
      <c r="C2055" s="41">
        <v>0.134299799948747</v>
      </c>
      <c r="D2055" s="41">
        <v>0.222963745545978</v>
      </c>
      <c r="E2055" s="17" t="s">
        <v>53941</v>
      </c>
      <c r="F2055" s="2"/>
      <c r="G2055" s="2"/>
      <c r="H2055" s="2"/>
      <c r="I2055" s="2"/>
      <c r="J2055" s="2"/>
      <c r="K2055" s="2"/>
      <c r="L2055" s="2"/>
      <c r="M2055" s="2"/>
      <c r="N2055" s="2"/>
      <c r="O2055" s="2"/>
      <c r="P2055" s="2"/>
      <c r="Q2055" s="2"/>
      <c r="R2055" s="2"/>
      <c r="S2055" s="2"/>
      <c r="T2055" s="2"/>
      <c r="U2055" s="2"/>
      <c r="V2055" s="2"/>
      <c r="W2055" s="2"/>
      <c r="X2055" s="2"/>
      <c r="Y2055" s="2"/>
      <c r="Z2055" s="2"/>
    </row>
    <row r="2056" spans="1:26" ht="13" x14ac:dyDescent="0.15">
      <c r="A2056" s="11" t="s">
        <v>6315</v>
      </c>
      <c r="B2056" s="37">
        <v>0.10050908825726</v>
      </c>
      <c r="C2056" s="41">
        <v>3.07885123842428E-4</v>
      </c>
      <c r="D2056" s="41">
        <v>1.1022439101107599E-3</v>
      </c>
      <c r="E2056" s="17" t="s">
        <v>53942</v>
      </c>
      <c r="F2056" s="2"/>
      <c r="G2056" s="2"/>
      <c r="H2056" s="2"/>
      <c r="I2056" s="2"/>
      <c r="J2056" s="2"/>
      <c r="K2056" s="2"/>
      <c r="L2056" s="2"/>
      <c r="M2056" s="2"/>
      <c r="N2056" s="2"/>
      <c r="O2056" s="2"/>
      <c r="P2056" s="2"/>
      <c r="Q2056" s="2"/>
      <c r="R2056" s="2"/>
      <c r="S2056" s="2"/>
      <c r="T2056" s="2"/>
      <c r="U2056" s="2"/>
      <c r="V2056" s="2"/>
      <c r="W2056" s="2"/>
      <c r="X2056" s="2"/>
      <c r="Y2056" s="2"/>
      <c r="Z2056" s="2"/>
    </row>
    <row r="2057" spans="1:26" ht="13" x14ac:dyDescent="0.15">
      <c r="A2057" s="11" t="s">
        <v>6318</v>
      </c>
      <c r="B2057" s="37">
        <v>4.6142134457477599E-2</v>
      </c>
      <c r="C2057" s="41">
        <v>9.8265097666269299E-2</v>
      </c>
      <c r="D2057" s="41">
        <v>0.17386283561524299</v>
      </c>
      <c r="E2057" s="17" t="s">
        <v>53941</v>
      </c>
      <c r="F2057" s="2"/>
      <c r="G2057" s="2"/>
      <c r="H2057" s="2"/>
      <c r="I2057" s="2"/>
      <c r="J2057" s="2"/>
      <c r="K2057" s="2"/>
      <c r="L2057" s="2"/>
      <c r="M2057" s="2"/>
      <c r="N2057" s="2"/>
      <c r="O2057" s="2"/>
      <c r="P2057" s="2"/>
      <c r="Q2057" s="2"/>
      <c r="R2057" s="2"/>
      <c r="S2057" s="2"/>
      <c r="T2057" s="2"/>
      <c r="U2057" s="2"/>
      <c r="V2057" s="2"/>
      <c r="W2057" s="2"/>
      <c r="X2057" s="2"/>
      <c r="Y2057" s="2"/>
      <c r="Z2057" s="2"/>
    </row>
    <row r="2058" spans="1:26" ht="13" x14ac:dyDescent="0.15">
      <c r="A2058" s="11" t="s">
        <v>6321</v>
      </c>
      <c r="B2058" s="37">
        <v>-4.0723494011567801E-2</v>
      </c>
      <c r="C2058" s="41">
        <v>0.14456636587364999</v>
      </c>
      <c r="D2058" s="41">
        <v>0.23649658165149201</v>
      </c>
      <c r="E2058" s="17" t="s">
        <v>53941</v>
      </c>
      <c r="F2058" s="2"/>
      <c r="G2058" s="2"/>
      <c r="H2058" s="2"/>
      <c r="I2058" s="2"/>
      <c r="J2058" s="2"/>
      <c r="K2058" s="2"/>
      <c r="L2058" s="2"/>
      <c r="M2058" s="2"/>
      <c r="N2058" s="2"/>
      <c r="O2058" s="2"/>
      <c r="P2058" s="2"/>
      <c r="Q2058" s="2"/>
      <c r="R2058" s="2"/>
      <c r="S2058" s="2"/>
      <c r="T2058" s="2"/>
      <c r="U2058" s="2"/>
      <c r="V2058" s="2"/>
      <c r="W2058" s="2"/>
      <c r="X2058" s="2"/>
      <c r="Y2058" s="2"/>
      <c r="Z2058" s="2"/>
    </row>
    <row r="2059" spans="1:26" ht="13" x14ac:dyDescent="0.15">
      <c r="A2059" s="11" t="s">
        <v>6323</v>
      </c>
      <c r="B2059" s="37">
        <v>0.18099715688533299</v>
      </c>
      <c r="C2059" s="41">
        <v>6.3217413831786395E-11</v>
      </c>
      <c r="D2059" s="41">
        <v>6.1054160135881397E-10</v>
      </c>
      <c r="E2059" s="17" t="s">
        <v>53942</v>
      </c>
      <c r="F2059" s="2"/>
      <c r="G2059" s="2"/>
      <c r="H2059" s="2"/>
      <c r="I2059" s="2"/>
      <c r="J2059" s="2"/>
      <c r="K2059" s="2"/>
      <c r="L2059" s="2"/>
      <c r="M2059" s="2"/>
      <c r="N2059" s="2"/>
      <c r="O2059" s="2"/>
      <c r="P2059" s="2"/>
      <c r="Q2059" s="2"/>
      <c r="R2059" s="2"/>
      <c r="S2059" s="2"/>
      <c r="T2059" s="2"/>
      <c r="U2059" s="2"/>
      <c r="V2059" s="2"/>
      <c r="W2059" s="2"/>
      <c r="X2059" s="2"/>
      <c r="Y2059" s="2"/>
      <c r="Z2059" s="2"/>
    </row>
    <row r="2060" spans="1:26" ht="13" x14ac:dyDescent="0.15">
      <c r="A2060" s="11" t="s">
        <v>6326</v>
      </c>
      <c r="B2060" s="37">
        <v>5.9836512005062799E-2</v>
      </c>
      <c r="C2060" s="41">
        <v>3.19698223043339E-2</v>
      </c>
      <c r="D2060" s="41">
        <v>6.7590017046326306E-2</v>
      </c>
      <c r="E2060" s="17" t="s">
        <v>53943</v>
      </c>
      <c r="F2060" s="2"/>
      <c r="G2060" s="2"/>
      <c r="H2060" s="2"/>
      <c r="I2060" s="2"/>
      <c r="J2060" s="2"/>
      <c r="K2060" s="2"/>
      <c r="L2060" s="2"/>
      <c r="M2060" s="2"/>
      <c r="N2060" s="2"/>
      <c r="O2060" s="2"/>
      <c r="P2060" s="2"/>
      <c r="Q2060" s="2"/>
      <c r="R2060" s="2"/>
      <c r="S2060" s="2"/>
      <c r="T2060" s="2"/>
      <c r="U2060" s="2"/>
      <c r="V2060" s="2"/>
      <c r="W2060" s="2"/>
      <c r="X2060" s="2"/>
      <c r="Y2060" s="2"/>
      <c r="Z2060" s="2"/>
    </row>
    <row r="2061" spans="1:26" ht="13" x14ac:dyDescent="0.15">
      <c r="A2061" s="11" t="s">
        <v>6329</v>
      </c>
      <c r="B2061" s="37">
        <v>0.107687299122495</v>
      </c>
      <c r="C2061" s="41">
        <v>1.09843863962498E-4</v>
      </c>
      <c r="D2061" s="41">
        <v>4.3940962346358998E-4</v>
      </c>
      <c r="E2061" s="17" t="s">
        <v>53942</v>
      </c>
      <c r="F2061" s="2"/>
      <c r="G2061" s="2"/>
      <c r="H2061" s="2"/>
      <c r="I2061" s="2"/>
      <c r="J2061" s="2"/>
      <c r="K2061" s="2"/>
      <c r="L2061" s="2"/>
      <c r="M2061" s="2"/>
      <c r="N2061" s="2"/>
      <c r="O2061" s="2"/>
      <c r="P2061" s="2"/>
      <c r="Q2061" s="2"/>
      <c r="R2061" s="2"/>
      <c r="S2061" s="2"/>
      <c r="T2061" s="2"/>
      <c r="U2061" s="2"/>
      <c r="V2061" s="2"/>
      <c r="W2061" s="2"/>
      <c r="X2061" s="2"/>
      <c r="Y2061" s="2"/>
      <c r="Z2061" s="2"/>
    </row>
    <row r="2062" spans="1:26" ht="13" x14ac:dyDescent="0.15">
      <c r="A2062" s="11" t="s">
        <v>6332</v>
      </c>
      <c r="B2062" s="37">
        <v>1.9029130675718001E-2</v>
      </c>
      <c r="C2062" s="41">
        <v>0.49553420742962101</v>
      </c>
      <c r="D2062" s="41">
        <v>0.61877918427745204</v>
      </c>
      <c r="E2062" s="17" t="s">
        <v>53941</v>
      </c>
      <c r="F2062" s="2"/>
      <c r="G2062" s="2"/>
      <c r="H2062" s="2"/>
      <c r="I2062" s="2"/>
      <c r="J2062" s="2"/>
      <c r="K2062" s="2"/>
      <c r="L2062" s="2"/>
      <c r="M2062" s="2"/>
      <c r="N2062" s="2"/>
      <c r="O2062" s="2"/>
      <c r="P2062" s="2"/>
      <c r="Q2062" s="2"/>
      <c r="R2062" s="2"/>
      <c r="S2062" s="2"/>
      <c r="T2062" s="2"/>
      <c r="U2062" s="2"/>
      <c r="V2062" s="2"/>
      <c r="W2062" s="2"/>
      <c r="X2062" s="2"/>
      <c r="Y2062" s="2"/>
      <c r="Z2062" s="2"/>
    </row>
    <row r="2063" spans="1:26" ht="13" x14ac:dyDescent="0.15">
      <c r="A2063" s="11" t="s">
        <v>6335</v>
      </c>
      <c r="B2063" s="37">
        <v>8.2518247572216999E-2</v>
      </c>
      <c r="C2063" s="41">
        <v>3.07445467138175E-3</v>
      </c>
      <c r="D2063" s="41">
        <v>8.6687097281345892E-3</v>
      </c>
      <c r="E2063" s="17" t="s">
        <v>53942</v>
      </c>
      <c r="F2063" s="2"/>
      <c r="G2063" s="2"/>
      <c r="H2063" s="2"/>
      <c r="I2063" s="2"/>
      <c r="J2063" s="2"/>
      <c r="K2063" s="2"/>
      <c r="L2063" s="2"/>
      <c r="M2063" s="2"/>
      <c r="N2063" s="2"/>
      <c r="O2063" s="2"/>
      <c r="P2063" s="2"/>
      <c r="Q2063" s="2"/>
      <c r="R2063" s="2"/>
      <c r="S2063" s="2"/>
      <c r="T2063" s="2"/>
      <c r="U2063" s="2"/>
      <c r="V2063" s="2"/>
      <c r="W2063" s="2"/>
      <c r="X2063" s="2"/>
      <c r="Y2063" s="2"/>
      <c r="Z2063" s="2"/>
    </row>
    <row r="2064" spans="1:26" ht="13" x14ac:dyDescent="0.15">
      <c r="A2064" s="11" t="s">
        <v>6338</v>
      </c>
      <c r="B2064" s="37">
        <v>-7.2704751519899094E-2</v>
      </c>
      <c r="C2064" s="41">
        <v>9.1298230073164604E-3</v>
      </c>
      <c r="D2064" s="41">
        <v>2.2859944429172201E-2</v>
      </c>
      <c r="E2064" s="17" t="s">
        <v>53942</v>
      </c>
      <c r="F2064" s="2"/>
      <c r="G2064" s="2"/>
      <c r="H2064" s="2"/>
      <c r="I2064" s="2"/>
      <c r="J2064" s="2"/>
      <c r="K2064" s="2"/>
      <c r="L2064" s="2"/>
      <c r="M2064" s="2"/>
      <c r="N2064" s="2"/>
      <c r="O2064" s="2"/>
      <c r="P2064" s="2"/>
      <c r="Q2064" s="2"/>
      <c r="R2064" s="2"/>
      <c r="S2064" s="2"/>
      <c r="T2064" s="2"/>
      <c r="U2064" s="2"/>
      <c r="V2064" s="2"/>
      <c r="W2064" s="2"/>
      <c r="X2064" s="2"/>
      <c r="Y2064" s="2"/>
      <c r="Z2064" s="2"/>
    </row>
    <row r="2065" spans="1:26" ht="13" x14ac:dyDescent="0.15">
      <c r="A2065" s="11" t="s">
        <v>6341</v>
      </c>
      <c r="B2065" s="37">
        <v>0.108828067978018</v>
      </c>
      <c r="C2065" s="41">
        <v>9.2691655638733298E-5</v>
      </c>
      <c r="D2065" s="41">
        <v>3.7528501802478798E-4</v>
      </c>
      <c r="E2065" s="17" t="s">
        <v>53942</v>
      </c>
      <c r="F2065" s="2"/>
      <c r="G2065" s="2"/>
      <c r="H2065" s="2"/>
      <c r="I2065" s="2"/>
      <c r="J2065" s="2"/>
      <c r="K2065" s="2"/>
      <c r="L2065" s="2"/>
      <c r="M2065" s="2"/>
      <c r="N2065" s="2"/>
      <c r="O2065" s="2"/>
      <c r="P2065" s="2"/>
      <c r="Q2065" s="2"/>
      <c r="R2065" s="2"/>
      <c r="S2065" s="2"/>
      <c r="T2065" s="2"/>
      <c r="U2065" s="2"/>
      <c r="V2065" s="2"/>
      <c r="W2065" s="2"/>
      <c r="X2065" s="2"/>
      <c r="Y2065" s="2"/>
      <c r="Z2065" s="2"/>
    </row>
    <row r="2066" spans="1:26" ht="13" x14ac:dyDescent="0.15">
      <c r="A2066" s="11" t="s">
        <v>6344</v>
      </c>
      <c r="B2066" s="37">
        <v>3.5662036843750397E-2</v>
      </c>
      <c r="C2066" s="41">
        <v>0.20141321953685001</v>
      </c>
      <c r="D2066" s="41">
        <v>0.30872392161426498</v>
      </c>
      <c r="E2066" s="17" t="s">
        <v>53941</v>
      </c>
      <c r="F2066" s="2"/>
      <c r="G2066" s="2"/>
      <c r="H2066" s="2"/>
      <c r="I2066" s="2"/>
      <c r="J2066" s="2"/>
      <c r="K2066" s="2"/>
      <c r="L2066" s="2"/>
      <c r="M2066" s="2"/>
      <c r="N2066" s="2"/>
      <c r="O2066" s="2"/>
      <c r="P2066" s="2"/>
      <c r="Q2066" s="2"/>
      <c r="R2066" s="2"/>
      <c r="S2066" s="2"/>
      <c r="T2066" s="2"/>
      <c r="U2066" s="2"/>
      <c r="V2066" s="2"/>
      <c r="W2066" s="2"/>
      <c r="X2066" s="2"/>
      <c r="Y2066" s="2"/>
      <c r="Z2066" s="2"/>
    </row>
    <row r="2067" spans="1:26" ht="13" x14ac:dyDescent="0.15">
      <c r="A2067" s="11" t="s">
        <v>6347</v>
      </c>
      <c r="B2067" s="37">
        <v>5.9429631745330301E-2</v>
      </c>
      <c r="C2067" s="41">
        <v>3.3156958250236297E-2</v>
      </c>
      <c r="D2067" s="41">
        <v>6.9694343914271206E-2</v>
      </c>
      <c r="E2067" s="17" t="s">
        <v>53943</v>
      </c>
      <c r="F2067" s="2"/>
      <c r="G2067" s="2"/>
      <c r="H2067" s="2"/>
      <c r="I2067" s="2"/>
      <c r="J2067" s="2"/>
      <c r="K2067" s="2"/>
      <c r="L2067" s="2"/>
      <c r="M2067" s="2"/>
      <c r="N2067" s="2"/>
      <c r="O2067" s="2"/>
      <c r="P2067" s="2"/>
      <c r="Q2067" s="2"/>
      <c r="R2067" s="2"/>
      <c r="S2067" s="2"/>
      <c r="T2067" s="2"/>
      <c r="U2067" s="2"/>
      <c r="V2067" s="2"/>
      <c r="W2067" s="2"/>
      <c r="X2067" s="2"/>
      <c r="Y2067" s="2"/>
      <c r="Z2067" s="2"/>
    </row>
    <row r="2068" spans="1:26" ht="13" x14ac:dyDescent="0.15">
      <c r="A2068" s="11" t="s">
        <v>6350</v>
      </c>
      <c r="B2068" s="37">
        <v>0.26106378956200199</v>
      </c>
      <c r="C2068" s="41">
        <v>1.82251073351675E-21</v>
      </c>
      <c r="D2068" s="41">
        <v>5.3557200414403598E-20</v>
      </c>
      <c r="E2068" s="17" t="s">
        <v>53942</v>
      </c>
      <c r="F2068" s="2"/>
      <c r="G2068" s="2"/>
      <c r="H2068" s="2"/>
      <c r="I2068" s="2"/>
      <c r="J2068" s="2"/>
      <c r="K2068" s="2"/>
      <c r="L2068" s="2"/>
      <c r="M2068" s="2"/>
      <c r="N2068" s="2"/>
      <c r="O2068" s="2"/>
      <c r="P2068" s="2"/>
      <c r="Q2068" s="2"/>
      <c r="R2068" s="2"/>
      <c r="S2068" s="2"/>
      <c r="T2068" s="2"/>
      <c r="U2068" s="2"/>
      <c r="V2068" s="2"/>
      <c r="W2068" s="2"/>
      <c r="X2068" s="2"/>
      <c r="Y2068" s="2"/>
      <c r="Z2068" s="2"/>
    </row>
    <row r="2069" spans="1:26" ht="13" x14ac:dyDescent="0.15">
      <c r="A2069" s="11" t="s">
        <v>6353</v>
      </c>
      <c r="B2069" s="37">
        <v>4.73084012024201E-3</v>
      </c>
      <c r="C2069" s="41">
        <v>0.86546484269974799</v>
      </c>
      <c r="D2069" s="41">
        <v>0.90685210879765898</v>
      </c>
      <c r="E2069" s="17" t="s">
        <v>53941</v>
      </c>
      <c r="F2069" s="2"/>
      <c r="G2069" s="2"/>
      <c r="H2069" s="2"/>
      <c r="I2069" s="2"/>
      <c r="J2069" s="2"/>
      <c r="K2069" s="2"/>
      <c r="L2069" s="2"/>
      <c r="M2069" s="2"/>
      <c r="N2069" s="2"/>
      <c r="O2069" s="2"/>
      <c r="P2069" s="2"/>
      <c r="Q2069" s="2"/>
      <c r="R2069" s="2"/>
      <c r="S2069" s="2"/>
      <c r="T2069" s="2"/>
      <c r="U2069" s="2"/>
      <c r="V2069" s="2"/>
      <c r="W2069" s="2"/>
      <c r="X2069" s="2"/>
      <c r="Y2069" s="2"/>
      <c r="Z2069" s="2"/>
    </row>
    <row r="2070" spans="1:26" ht="13" x14ac:dyDescent="0.15">
      <c r="A2070" s="11" t="s">
        <v>6356</v>
      </c>
      <c r="B2070" s="37">
        <v>0.141865560129841</v>
      </c>
      <c r="C2070" s="41">
        <v>3.2846298948442599E-7</v>
      </c>
      <c r="D2070" s="41">
        <v>2.0229701492187001E-6</v>
      </c>
      <c r="E2070" s="17" t="s">
        <v>53942</v>
      </c>
      <c r="F2070" s="2"/>
      <c r="G2070" s="2"/>
      <c r="H2070" s="2"/>
      <c r="I2070" s="2"/>
      <c r="J2070" s="2"/>
      <c r="K2070" s="2"/>
      <c r="L2070" s="2"/>
      <c r="M2070" s="2"/>
      <c r="N2070" s="2"/>
      <c r="O2070" s="2"/>
      <c r="P2070" s="2"/>
      <c r="Q2070" s="2"/>
      <c r="R2070" s="2"/>
      <c r="S2070" s="2"/>
      <c r="T2070" s="2"/>
      <c r="U2070" s="2"/>
      <c r="V2070" s="2"/>
      <c r="W2070" s="2"/>
      <c r="X2070" s="2"/>
      <c r="Y2070" s="2"/>
      <c r="Z2070" s="2"/>
    </row>
    <row r="2071" spans="1:26" ht="13" x14ac:dyDescent="0.15">
      <c r="A2071" s="11" t="s">
        <v>6359</v>
      </c>
      <c r="B2071" s="37">
        <v>-0.130583301355952</v>
      </c>
      <c r="C2071" s="41">
        <v>2.6456159953111002E-6</v>
      </c>
      <c r="D2071" s="41">
        <v>1.4242232774758101E-5</v>
      </c>
      <c r="E2071" s="17" t="s">
        <v>53942</v>
      </c>
      <c r="F2071" s="2"/>
      <c r="G2071" s="2"/>
      <c r="H2071" s="2"/>
      <c r="I2071" s="2"/>
      <c r="J2071" s="2"/>
      <c r="K2071" s="2"/>
      <c r="L2071" s="2"/>
      <c r="M2071" s="2"/>
      <c r="N2071" s="2"/>
      <c r="O2071" s="2"/>
      <c r="P2071" s="2"/>
      <c r="Q2071" s="2"/>
      <c r="R2071" s="2"/>
      <c r="S2071" s="2"/>
      <c r="T2071" s="2"/>
      <c r="U2071" s="2"/>
      <c r="V2071" s="2"/>
      <c r="W2071" s="2"/>
      <c r="X2071" s="2"/>
      <c r="Y2071" s="2"/>
      <c r="Z2071" s="2"/>
    </row>
    <row r="2072" spans="1:26" ht="13" x14ac:dyDescent="0.15">
      <c r="A2072" s="11" t="s">
        <v>6362</v>
      </c>
      <c r="B2072" s="37">
        <v>6.9576541012769402E-2</v>
      </c>
      <c r="C2072" s="41">
        <v>1.2606386260748699E-2</v>
      </c>
      <c r="D2072" s="41">
        <v>3.0161946386828498E-2</v>
      </c>
      <c r="E2072" s="17" t="s">
        <v>53942</v>
      </c>
      <c r="F2072" s="2"/>
      <c r="G2072" s="2"/>
      <c r="H2072" s="2"/>
      <c r="I2072" s="2"/>
      <c r="J2072" s="2"/>
      <c r="K2072" s="2"/>
      <c r="L2072" s="2"/>
      <c r="M2072" s="2"/>
      <c r="N2072" s="2"/>
      <c r="O2072" s="2"/>
      <c r="P2072" s="2"/>
      <c r="Q2072" s="2"/>
      <c r="R2072" s="2"/>
      <c r="S2072" s="2"/>
      <c r="T2072" s="2"/>
      <c r="U2072" s="2"/>
      <c r="V2072" s="2"/>
      <c r="W2072" s="2"/>
      <c r="X2072" s="2"/>
      <c r="Y2072" s="2"/>
      <c r="Z2072" s="2"/>
    </row>
    <row r="2073" spans="1:26" ht="13" x14ac:dyDescent="0.15">
      <c r="A2073" s="11" t="s">
        <v>6365</v>
      </c>
      <c r="B2073" s="37">
        <v>3.3234931100735998E-2</v>
      </c>
      <c r="C2073" s="41">
        <v>0.233834773868111</v>
      </c>
      <c r="D2073" s="41">
        <v>0.34734680001767998</v>
      </c>
      <c r="E2073" s="17" t="s">
        <v>53941</v>
      </c>
      <c r="F2073" s="2"/>
      <c r="G2073" s="2"/>
      <c r="H2073" s="2"/>
      <c r="I2073" s="2"/>
      <c r="J2073" s="2"/>
      <c r="K2073" s="2"/>
      <c r="L2073" s="2"/>
      <c r="M2073" s="2"/>
      <c r="N2073" s="2"/>
      <c r="O2073" s="2"/>
      <c r="P2073" s="2"/>
      <c r="Q2073" s="2"/>
      <c r="R2073" s="2"/>
      <c r="S2073" s="2"/>
      <c r="T2073" s="2"/>
      <c r="U2073" s="2"/>
      <c r="V2073" s="2"/>
      <c r="W2073" s="2"/>
      <c r="X2073" s="2"/>
      <c r="Y2073" s="2"/>
      <c r="Z2073" s="2"/>
    </row>
    <row r="2074" spans="1:26" ht="13" x14ac:dyDescent="0.15">
      <c r="A2074" s="11" t="s">
        <v>6367</v>
      </c>
      <c r="B2074" s="37">
        <v>8.3650666070034102E-2</v>
      </c>
      <c r="C2074" s="41">
        <v>2.6913046064993098E-3</v>
      </c>
      <c r="D2074" s="41">
        <v>7.69770184271781E-3</v>
      </c>
      <c r="E2074" s="17" t="s">
        <v>53942</v>
      </c>
      <c r="F2074" s="2"/>
      <c r="G2074" s="2"/>
      <c r="H2074" s="2"/>
      <c r="I2074" s="2"/>
      <c r="J2074" s="2"/>
      <c r="K2074" s="2"/>
      <c r="L2074" s="2"/>
      <c r="M2074" s="2"/>
      <c r="N2074" s="2"/>
      <c r="O2074" s="2"/>
      <c r="P2074" s="2"/>
      <c r="Q2074" s="2"/>
      <c r="R2074" s="2"/>
      <c r="S2074" s="2"/>
      <c r="T2074" s="2"/>
      <c r="U2074" s="2"/>
      <c r="V2074" s="2"/>
      <c r="W2074" s="2"/>
      <c r="X2074" s="2"/>
      <c r="Y2074" s="2"/>
      <c r="Z2074" s="2"/>
    </row>
    <row r="2075" spans="1:26" ht="13" x14ac:dyDescent="0.15">
      <c r="A2075" s="11" t="s">
        <v>6370</v>
      </c>
      <c r="B2075" s="37">
        <v>1.3837084838724201E-2</v>
      </c>
      <c r="C2075" s="41">
        <v>0.62020660820211804</v>
      </c>
      <c r="D2075" s="41">
        <v>0.72204269525172504</v>
      </c>
      <c r="E2075" s="17" t="s">
        <v>53941</v>
      </c>
      <c r="F2075" s="2"/>
      <c r="G2075" s="2"/>
      <c r="H2075" s="2"/>
      <c r="I2075" s="2"/>
      <c r="J2075" s="2"/>
      <c r="K2075" s="2"/>
      <c r="L2075" s="2"/>
      <c r="M2075" s="2"/>
      <c r="N2075" s="2"/>
      <c r="O2075" s="2"/>
      <c r="P2075" s="2"/>
      <c r="Q2075" s="2"/>
      <c r="R2075" s="2"/>
      <c r="S2075" s="2"/>
      <c r="T2075" s="2"/>
      <c r="U2075" s="2"/>
      <c r="V2075" s="2"/>
      <c r="W2075" s="2"/>
      <c r="X2075" s="2"/>
      <c r="Y2075" s="2"/>
      <c r="Z2075" s="2"/>
    </row>
    <row r="2076" spans="1:26" ht="13" x14ac:dyDescent="0.15">
      <c r="A2076" s="11" t="s">
        <v>6373</v>
      </c>
      <c r="B2076" s="37">
        <v>3.2820221332598397E-2</v>
      </c>
      <c r="C2076" s="41">
        <v>0.23972483988435001</v>
      </c>
      <c r="D2076" s="41">
        <v>0.35428576997651601</v>
      </c>
      <c r="E2076" s="17" t="s">
        <v>53941</v>
      </c>
      <c r="F2076" s="2"/>
      <c r="G2076" s="2"/>
      <c r="H2076" s="2"/>
      <c r="I2076" s="2"/>
      <c r="J2076" s="2"/>
      <c r="K2076" s="2"/>
      <c r="L2076" s="2"/>
      <c r="M2076" s="2"/>
      <c r="N2076" s="2"/>
      <c r="O2076" s="2"/>
      <c r="P2076" s="2"/>
      <c r="Q2076" s="2"/>
      <c r="R2076" s="2"/>
      <c r="S2076" s="2"/>
      <c r="T2076" s="2"/>
      <c r="U2076" s="2"/>
      <c r="V2076" s="2"/>
      <c r="W2076" s="2"/>
      <c r="X2076" s="2"/>
      <c r="Y2076" s="2"/>
      <c r="Z2076" s="2"/>
    </row>
    <row r="2077" spans="1:26" ht="13" x14ac:dyDescent="0.15">
      <c r="A2077" s="11" t="s">
        <v>6376</v>
      </c>
      <c r="B2077" s="37">
        <v>0.20438712752100599</v>
      </c>
      <c r="C2077" s="41">
        <v>1.38521202578682E-13</v>
      </c>
      <c r="D2077" s="41">
        <v>1.80574500401896E-12</v>
      </c>
      <c r="E2077" s="17" t="s">
        <v>53942</v>
      </c>
      <c r="F2077" s="2"/>
      <c r="G2077" s="2"/>
      <c r="H2077" s="2"/>
      <c r="I2077" s="2"/>
      <c r="J2077" s="2"/>
      <c r="K2077" s="2"/>
      <c r="L2077" s="2"/>
      <c r="M2077" s="2"/>
      <c r="N2077" s="2"/>
      <c r="O2077" s="2"/>
      <c r="P2077" s="2"/>
      <c r="Q2077" s="2"/>
      <c r="R2077" s="2"/>
      <c r="S2077" s="2"/>
      <c r="T2077" s="2"/>
      <c r="U2077" s="2"/>
      <c r="V2077" s="2"/>
      <c r="W2077" s="2"/>
      <c r="X2077" s="2"/>
      <c r="Y2077" s="2"/>
      <c r="Z2077" s="2"/>
    </row>
    <row r="2078" spans="1:26" ht="13" x14ac:dyDescent="0.15">
      <c r="A2078" s="11" t="s">
        <v>6379</v>
      </c>
      <c r="B2078" s="37">
        <v>5.2330945445934002E-2</v>
      </c>
      <c r="C2078" s="41">
        <v>6.0743020044810997E-2</v>
      </c>
      <c r="D2078" s="41">
        <v>0.11748500284116099</v>
      </c>
      <c r="E2078" s="17" t="s">
        <v>53941</v>
      </c>
      <c r="F2078" s="2"/>
      <c r="G2078" s="2"/>
      <c r="H2078" s="2"/>
      <c r="I2078" s="2"/>
      <c r="J2078" s="2"/>
      <c r="K2078" s="2"/>
      <c r="L2078" s="2"/>
      <c r="M2078" s="2"/>
      <c r="N2078" s="2"/>
      <c r="O2078" s="2"/>
      <c r="P2078" s="2"/>
      <c r="Q2078" s="2"/>
      <c r="R2078" s="2"/>
      <c r="S2078" s="2"/>
      <c r="T2078" s="2"/>
      <c r="U2078" s="2"/>
      <c r="V2078" s="2"/>
      <c r="W2078" s="2"/>
      <c r="X2078" s="2"/>
      <c r="Y2078" s="2"/>
      <c r="Z2078" s="2"/>
    </row>
    <row r="2079" spans="1:26" ht="13" x14ac:dyDescent="0.15">
      <c r="A2079" s="11" t="s">
        <v>6381</v>
      </c>
      <c r="B2079" s="37">
        <v>3.9591386177209198E-2</v>
      </c>
      <c r="C2079" s="41">
        <v>0.15607306507712701</v>
      </c>
      <c r="D2079" s="41">
        <v>0.25261937649176502</v>
      </c>
      <c r="E2079" s="17" t="s">
        <v>53941</v>
      </c>
      <c r="F2079" s="2"/>
      <c r="G2079" s="2"/>
      <c r="H2079" s="2"/>
      <c r="I2079" s="2"/>
      <c r="J2079" s="2"/>
      <c r="K2079" s="2"/>
      <c r="L2079" s="2"/>
      <c r="M2079" s="2"/>
      <c r="N2079" s="2"/>
      <c r="O2079" s="2"/>
      <c r="P2079" s="2"/>
      <c r="Q2079" s="2"/>
      <c r="R2079" s="2"/>
      <c r="S2079" s="2"/>
      <c r="T2079" s="2"/>
      <c r="U2079" s="2"/>
      <c r="V2079" s="2"/>
      <c r="W2079" s="2"/>
      <c r="X2079" s="2"/>
      <c r="Y2079" s="2"/>
      <c r="Z2079" s="2"/>
    </row>
    <row r="2080" spans="1:26" ht="13" x14ac:dyDescent="0.15">
      <c r="A2080" s="11" t="s">
        <v>6384</v>
      </c>
      <c r="B2080" s="37">
        <v>7.3501184517573301E-2</v>
      </c>
      <c r="C2080" s="41">
        <v>8.3941424403009505E-3</v>
      </c>
      <c r="D2080" s="41">
        <v>2.127443075323E-2</v>
      </c>
      <c r="E2080" s="17" t="s">
        <v>53942</v>
      </c>
      <c r="F2080" s="2"/>
      <c r="G2080" s="2"/>
      <c r="H2080" s="2"/>
      <c r="I2080" s="2"/>
      <c r="J2080" s="2"/>
      <c r="K2080" s="2"/>
      <c r="L2080" s="2"/>
      <c r="M2080" s="2"/>
      <c r="N2080" s="2"/>
      <c r="O2080" s="2"/>
      <c r="P2080" s="2"/>
      <c r="Q2080" s="2"/>
      <c r="R2080" s="2"/>
      <c r="S2080" s="2"/>
      <c r="T2080" s="2"/>
      <c r="U2080" s="2"/>
      <c r="V2080" s="2"/>
      <c r="W2080" s="2"/>
      <c r="X2080" s="2"/>
      <c r="Y2080" s="2"/>
      <c r="Z2080" s="2"/>
    </row>
    <row r="2081" spans="1:26" ht="13" x14ac:dyDescent="0.15">
      <c r="A2081" s="11" t="s">
        <v>6387</v>
      </c>
      <c r="B2081" s="37">
        <v>9.3111481284352204E-2</v>
      </c>
      <c r="C2081" s="41">
        <v>8.3245619829194295E-4</v>
      </c>
      <c r="D2081" s="41">
        <v>2.6739780866681501E-3</v>
      </c>
      <c r="E2081" s="17" t="s">
        <v>53942</v>
      </c>
      <c r="F2081" s="2"/>
      <c r="G2081" s="2"/>
      <c r="H2081" s="2"/>
      <c r="I2081" s="2"/>
      <c r="J2081" s="2"/>
      <c r="K2081" s="2"/>
      <c r="L2081" s="2"/>
      <c r="M2081" s="2"/>
      <c r="N2081" s="2"/>
      <c r="O2081" s="2"/>
      <c r="P2081" s="2"/>
      <c r="Q2081" s="2"/>
      <c r="R2081" s="2"/>
      <c r="S2081" s="2"/>
      <c r="T2081" s="2"/>
      <c r="U2081" s="2"/>
      <c r="V2081" s="2"/>
      <c r="W2081" s="2"/>
      <c r="X2081" s="2"/>
      <c r="Y2081" s="2"/>
      <c r="Z2081" s="2"/>
    </row>
    <row r="2082" spans="1:26" ht="13" x14ac:dyDescent="0.15">
      <c r="A2082" s="11" t="s">
        <v>6390</v>
      </c>
      <c r="B2082" s="37">
        <v>-1.9979710223791199E-2</v>
      </c>
      <c r="C2082" s="41">
        <v>0.47424762665514603</v>
      </c>
      <c r="D2082" s="41">
        <v>0.59932816814539602</v>
      </c>
      <c r="E2082" s="17" t="s">
        <v>53941</v>
      </c>
      <c r="F2082" s="2"/>
      <c r="G2082" s="2"/>
      <c r="H2082" s="2"/>
      <c r="I2082" s="2"/>
      <c r="J2082" s="2"/>
      <c r="K2082" s="2"/>
      <c r="L2082" s="2"/>
      <c r="M2082" s="2"/>
      <c r="N2082" s="2"/>
      <c r="O2082" s="2"/>
      <c r="P2082" s="2"/>
      <c r="Q2082" s="2"/>
      <c r="R2082" s="2"/>
      <c r="S2082" s="2"/>
      <c r="T2082" s="2"/>
      <c r="U2082" s="2"/>
      <c r="V2082" s="2"/>
      <c r="W2082" s="2"/>
      <c r="X2082" s="2"/>
      <c r="Y2082" s="2"/>
      <c r="Z2082" s="2"/>
    </row>
    <row r="2083" spans="1:26" ht="13" x14ac:dyDescent="0.15">
      <c r="A2083" s="11" t="s">
        <v>6393</v>
      </c>
      <c r="B2083" s="37">
        <v>0.12553639216884699</v>
      </c>
      <c r="C2083" s="41">
        <v>6.3743293757931299E-6</v>
      </c>
      <c r="D2083" s="41">
        <v>3.1675513667402698E-5</v>
      </c>
      <c r="E2083" s="17" t="s">
        <v>53942</v>
      </c>
      <c r="F2083" s="2"/>
      <c r="G2083" s="2"/>
      <c r="H2083" s="2"/>
      <c r="I2083" s="2"/>
      <c r="J2083" s="2"/>
      <c r="K2083" s="2"/>
      <c r="L2083" s="2"/>
      <c r="M2083" s="2"/>
      <c r="N2083" s="2"/>
      <c r="O2083" s="2"/>
      <c r="P2083" s="2"/>
      <c r="Q2083" s="2"/>
      <c r="R2083" s="2"/>
      <c r="S2083" s="2"/>
      <c r="T2083" s="2"/>
      <c r="U2083" s="2"/>
      <c r="V2083" s="2"/>
      <c r="W2083" s="2"/>
      <c r="X2083" s="2"/>
      <c r="Y2083" s="2"/>
      <c r="Z2083" s="2"/>
    </row>
    <row r="2084" spans="1:26" ht="13" x14ac:dyDescent="0.15">
      <c r="A2084" s="11" t="s">
        <v>6396</v>
      </c>
      <c r="B2084" s="37">
        <v>0.115412498484356</v>
      </c>
      <c r="C2084" s="41">
        <v>3.3683334980131899E-5</v>
      </c>
      <c r="D2084" s="41">
        <v>1.4813533250717601E-4</v>
      </c>
      <c r="E2084" s="17" t="s">
        <v>53942</v>
      </c>
      <c r="F2084" s="2"/>
      <c r="G2084" s="2"/>
      <c r="H2084" s="2"/>
      <c r="I2084" s="2"/>
      <c r="J2084" s="2"/>
      <c r="K2084" s="2"/>
      <c r="L2084" s="2"/>
      <c r="M2084" s="2"/>
      <c r="N2084" s="2"/>
      <c r="O2084" s="2"/>
      <c r="P2084" s="2"/>
      <c r="Q2084" s="2"/>
      <c r="R2084" s="2"/>
      <c r="S2084" s="2"/>
      <c r="T2084" s="2"/>
      <c r="U2084" s="2"/>
      <c r="V2084" s="2"/>
      <c r="W2084" s="2"/>
      <c r="X2084" s="2"/>
      <c r="Y2084" s="2"/>
      <c r="Z2084" s="2"/>
    </row>
    <row r="2085" spans="1:26" ht="13" x14ac:dyDescent="0.15">
      <c r="A2085" s="11" t="s">
        <v>6399</v>
      </c>
      <c r="B2085" s="37">
        <v>2.9488897970544201E-2</v>
      </c>
      <c r="C2085" s="41">
        <v>0.29083737243802199</v>
      </c>
      <c r="D2085" s="41">
        <v>0.41383467531930002</v>
      </c>
      <c r="E2085" s="17" t="s">
        <v>53941</v>
      </c>
      <c r="F2085" s="2"/>
      <c r="G2085" s="2"/>
      <c r="H2085" s="2"/>
      <c r="I2085" s="2"/>
      <c r="J2085" s="2"/>
      <c r="K2085" s="2"/>
      <c r="L2085" s="2"/>
      <c r="M2085" s="2"/>
      <c r="N2085" s="2"/>
      <c r="O2085" s="2"/>
      <c r="P2085" s="2"/>
      <c r="Q2085" s="2"/>
      <c r="R2085" s="2"/>
      <c r="S2085" s="2"/>
      <c r="T2085" s="2"/>
      <c r="U2085" s="2"/>
      <c r="V2085" s="2"/>
      <c r="W2085" s="2"/>
      <c r="X2085" s="2"/>
      <c r="Y2085" s="2"/>
      <c r="Z2085" s="2"/>
    </row>
    <row r="2086" spans="1:26" ht="13" x14ac:dyDescent="0.15">
      <c r="A2086" s="11" t="s">
        <v>6402</v>
      </c>
      <c r="B2086" s="37">
        <v>5.1802965494582402E-2</v>
      </c>
      <c r="C2086" s="41">
        <v>6.3394450152554793E-2</v>
      </c>
      <c r="D2086" s="41">
        <v>0.12128201861856799</v>
      </c>
      <c r="E2086" s="17" t="s">
        <v>53941</v>
      </c>
      <c r="F2086" s="2"/>
      <c r="G2086" s="2"/>
      <c r="H2086" s="2"/>
      <c r="I2086" s="2"/>
      <c r="J2086" s="2"/>
      <c r="K2086" s="2"/>
      <c r="L2086" s="2"/>
      <c r="M2086" s="2"/>
      <c r="N2086" s="2"/>
      <c r="O2086" s="2"/>
      <c r="P2086" s="2"/>
      <c r="Q2086" s="2"/>
      <c r="R2086" s="2"/>
      <c r="S2086" s="2"/>
      <c r="T2086" s="2"/>
      <c r="U2086" s="2"/>
      <c r="V2086" s="2"/>
      <c r="W2086" s="2"/>
      <c r="X2086" s="2"/>
      <c r="Y2086" s="2"/>
      <c r="Z2086" s="2"/>
    </row>
    <row r="2087" spans="1:26" ht="13" x14ac:dyDescent="0.15">
      <c r="A2087" s="11" t="s">
        <v>6405</v>
      </c>
      <c r="B2087" s="37">
        <v>0.17116775384859501</v>
      </c>
      <c r="C2087" s="41">
        <v>6.5958549913366501E-10</v>
      </c>
      <c r="D2087" s="41">
        <v>5.7065923987546599E-9</v>
      </c>
      <c r="E2087" s="17" t="s">
        <v>53942</v>
      </c>
      <c r="F2087" s="2"/>
      <c r="G2087" s="2"/>
      <c r="H2087" s="2"/>
      <c r="I2087" s="2"/>
      <c r="J2087" s="2"/>
      <c r="K2087" s="2"/>
      <c r="L2087" s="2"/>
      <c r="M2087" s="2"/>
      <c r="N2087" s="2"/>
      <c r="O2087" s="2"/>
      <c r="P2087" s="2"/>
      <c r="Q2087" s="2"/>
      <c r="R2087" s="2"/>
      <c r="S2087" s="2"/>
      <c r="T2087" s="2"/>
      <c r="U2087" s="2"/>
      <c r="V2087" s="2"/>
      <c r="W2087" s="2"/>
      <c r="X2087" s="2"/>
      <c r="Y2087" s="2"/>
      <c r="Z2087" s="2"/>
    </row>
    <row r="2088" spans="1:26" ht="13" x14ac:dyDescent="0.15">
      <c r="A2088" s="11" t="s">
        <v>6408</v>
      </c>
      <c r="B2088" s="37">
        <v>-2.9605163434787102E-3</v>
      </c>
      <c r="C2088" s="41">
        <v>0.91556467908446204</v>
      </c>
      <c r="D2088" s="41">
        <v>0.94548721921795098</v>
      </c>
      <c r="E2088" s="17" t="s">
        <v>53941</v>
      </c>
      <c r="F2088" s="2"/>
      <c r="G2088" s="2"/>
      <c r="H2088" s="2"/>
      <c r="I2088" s="2"/>
      <c r="J2088" s="2"/>
      <c r="K2088" s="2"/>
      <c r="L2088" s="2"/>
      <c r="M2088" s="2"/>
      <c r="N2088" s="2"/>
      <c r="O2088" s="2"/>
      <c r="P2088" s="2"/>
      <c r="Q2088" s="2"/>
      <c r="R2088" s="2"/>
      <c r="S2088" s="2"/>
      <c r="T2088" s="2"/>
      <c r="U2088" s="2"/>
      <c r="V2088" s="2"/>
      <c r="W2088" s="2"/>
      <c r="X2088" s="2"/>
      <c r="Y2088" s="2"/>
      <c r="Z2088" s="2"/>
    </row>
    <row r="2089" spans="1:26" ht="13" x14ac:dyDescent="0.15">
      <c r="A2089" s="11" t="s">
        <v>6411</v>
      </c>
      <c r="B2089" s="37">
        <v>2.9271070305841699E-2</v>
      </c>
      <c r="C2089" s="41">
        <v>0.29441726725732198</v>
      </c>
      <c r="D2089" s="41">
        <v>0.41729448850172302</v>
      </c>
      <c r="E2089" s="17" t="s">
        <v>53941</v>
      </c>
      <c r="F2089" s="2"/>
      <c r="G2089" s="2"/>
      <c r="H2089" s="2"/>
      <c r="I2089" s="2"/>
      <c r="J2089" s="2"/>
      <c r="K2089" s="2"/>
      <c r="L2089" s="2"/>
      <c r="M2089" s="2"/>
      <c r="N2089" s="2"/>
      <c r="O2089" s="2"/>
      <c r="P2089" s="2"/>
      <c r="Q2089" s="2"/>
      <c r="R2089" s="2"/>
      <c r="S2089" s="2"/>
      <c r="T2089" s="2"/>
      <c r="U2089" s="2"/>
      <c r="V2089" s="2"/>
      <c r="W2089" s="2"/>
      <c r="X2089" s="2"/>
      <c r="Y2089" s="2"/>
      <c r="Z2089" s="2"/>
    </row>
    <row r="2090" spans="1:26" ht="13" x14ac:dyDescent="0.15">
      <c r="A2090" s="11" t="s">
        <v>6414</v>
      </c>
      <c r="B2090" s="37">
        <v>-0.15737764317578901</v>
      </c>
      <c r="C2090" s="41">
        <v>1.4164681032002399E-8</v>
      </c>
      <c r="D2090" s="41">
        <v>1.04509461319875E-7</v>
      </c>
      <c r="E2090" s="17" t="s">
        <v>53942</v>
      </c>
      <c r="F2090" s="2"/>
      <c r="G2090" s="2"/>
      <c r="H2090" s="2"/>
      <c r="I2090" s="2"/>
      <c r="J2090" s="2"/>
      <c r="K2090" s="2"/>
      <c r="L2090" s="2"/>
      <c r="M2090" s="2"/>
      <c r="N2090" s="2"/>
      <c r="O2090" s="2"/>
      <c r="P2090" s="2"/>
      <c r="Q2090" s="2"/>
      <c r="R2090" s="2"/>
      <c r="S2090" s="2"/>
      <c r="T2090" s="2"/>
      <c r="U2090" s="2"/>
      <c r="V2090" s="2"/>
      <c r="W2090" s="2"/>
      <c r="X2090" s="2"/>
      <c r="Y2090" s="2"/>
      <c r="Z2090" s="2"/>
    </row>
    <row r="2091" spans="1:26" ht="13" x14ac:dyDescent="0.15">
      <c r="A2091" s="11" t="s">
        <v>6417</v>
      </c>
      <c r="B2091" s="37">
        <v>7.8567245315524697E-2</v>
      </c>
      <c r="C2091" s="41">
        <v>4.8322618985944801E-3</v>
      </c>
      <c r="D2091" s="41">
        <v>1.2934977292094E-2</v>
      </c>
      <c r="E2091" s="17" t="s">
        <v>53942</v>
      </c>
      <c r="F2091" s="2"/>
      <c r="G2091" s="2"/>
      <c r="H2091" s="2"/>
      <c r="I2091" s="2"/>
      <c r="J2091" s="2"/>
      <c r="K2091" s="2"/>
      <c r="L2091" s="2"/>
      <c r="M2091" s="2"/>
      <c r="N2091" s="2"/>
      <c r="O2091" s="2"/>
      <c r="P2091" s="2"/>
      <c r="Q2091" s="2"/>
      <c r="R2091" s="2"/>
      <c r="S2091" s="2"/>
      <c r="T2091" s="2"/>
      <c r="U2091" s="2"/>
      <c r="V2091" s="2"/>
      <c r="W2091" s="2"/>
      <c r="X2091" s="2"/>
      <c r="Y2091" s="2"/>
      <c r="Z2091" s="2"/>
    </row>
    <row r="2092" spans="1:26" ht="13" x14ac:dyDescent="0.15">
      <c r="A2092" s="11" t="s">
        <v>6420</v>
      </c>
      <c r="B2092" s="37">
        <v>-1.48384512207976E-2</v>
      </c>
      <c r="C2092" s="41">
        <v>0.59512497509800999</v>
      </c>
      <c r="D2092" s="41">
        <v>0.70191690149447195</v>
      </c>
      <c r="E2092" s="17" t="s">
        <v>53941</v>
      </c>
      <c r="F2092" s="2"/>
      <c r="G2092" s="2"/>
      <c r="H2092" s="2"/>
      <c r="I2092" s="2"/>
      <c r="J2092" s="2"/>
      <c r="K2092" s="2"/>
      <c r="L2092" s="2"/>
      <c r="M2092" s="2"/>
      <c r="N2092" s="2"/>
      <c r="O2092" s="2"/>
      <c r="P2092" s="2"/>
      <c r="Q2092" s="2"/>
      <c r="R2092" s="2"/>
      <c r="S2092" s="2"/>
      <c r="T2092" s="2"/>
      <c r="U2092" s="2"/>
      <c r="V2092" s="2"/>
      <c r="W2092" s="2"/>
      <c r="X2092" s="2"/>
      <c r="Y2092" s="2"/>
      <c r="Z2092" s="2"/>
    </row>
    <row r="2093" spans="1:26" ht="13" x14ac:dyDescent="0.15">
      <c r="A2093" s="11" t="s">
        <v>6423</v>
      </c>
      <c r="B2093" s="37">
        <v>-7.02576161168217E-2</v>
      </c>
      <c r="C2093" s="41">
        <v>1.1762853036705099E-2</v>
      </c>
      <c r="D2093" s="41">
        <v>2.8400842008057901E-2</v>
      </c>
      <c r="E2093" s="17" t="s">
        <v>53942</v>
      </c>
      <c r="F2093" s="2"/>
      <c r="G2093" s="2"/>
      <c r="H2093" s="2"/>
      <c r="I2093" s="2"/>
      <c r="J2093" s="2"/>
      <c r="K2093" s="2"/>
      <c r="L2093" s="2"/>
      <c r="M2093" s="2"/>
      <c r="N2093" s="2"/>
      <c r="O2093" s="2"/>
      <c r="P2093" s="2"/>
      <c r="Q2093" s="2"/>
      <c r="R2093" s="2"/>
      <c r="S2093" s="2"/>
      <c r="T2093" s="2"/>
      <c r="U2093" s="2"/>
      <c r="V2093" s="2"/>
      <c r="W2093" s="2"/>
      <c r="X2093" s="2"/>
      <c r="Y2093" s="2"/>
      <c r="Z2093" s="2"/>
    </row>
    <row r="2094" spans="1:26" ht="13" x14ac:dyDescent="0.15">
      <c r="A2094" s="11" t="s">
        <v>6426</v>
      </c>
      <c r="B2094" s="37">
        <v>6.6696595148635698E-2</v>
      </c>
      <c r="C2094" s="41">
        <v>1.6793307072225701E-2</v>
      </c>
      <c r="D2094" s="41">
        <v>3.8898919250167398E-2</v>
      </c>
      <c r="E2094" s="17" t="s">
        <v>53942</v>
      </c>
      <c r="F2094" s="2"/>
      <c r="G2094" s="2"/>
      <c r="H2094" s="2"/>
      <c r="I2094" s="2"/>
      <c r="J2094" s="2"/>
      <c r="K2094" s="2"/>
      <c r="L2094" s="2"/>
      <c r="M2094" s="2"/>
      <c r="N2094" s="2"/>
      <c r="O2094" s="2"/>
      <c r="P2094" s="2"/>
      <c r="Q2094" s="2"/>
      <c r="R2094" s="2"/>
      <c r="S2094" s="2"/>
      <c r="T2094" s="2"/>
      <c r="U2094" s="2"/>
      <c r="V2094" s="2"/>
      <c r="W2094" s="2"/>
      <c r="X2094" s="2"/>
      <c r="Y2094" s="2"/>
      <c r="Z2094" s="2"/>
    </row>
    <row r="2095" spans="1:26" ht="13" x14ac:dyDescent="0.15">
      <c r="A2095" s="11" t="s">
        <v>6429</v>
      </c>
      <c r="B2095" s="37">
        <v>0.121233057032782</v>
      </c>
      <c r="C2095" s="41">
        <v>1.31447512732174E-5</v>
      </c>
      <c r="D2095" s="41">
        <v>6.2437568547782596E-5</v>
      </c>
      <c r="E2095" s="17" t="s">
        <v>53942</v>
      </c>
      <c r="F2095" s="2"/>
      <c r="G2095" s="2"/>
      <c r="H2095" s="2"/>
      <c r="I2095" s="2"/>
      <c r="J2095" s="2"/>
      <c r="K2095" s="2"/>
      <c r="L2095" s="2"/>
      <c r="M2095" s="2"/>
      <c r="N2095" s="2"/>
      <c r="O2095" s="2"/>
      <c r="P2095" s="2"/>
      <c r="Q2095" s="2"/>
      <c r="R2095" s="2"/>
      <c r="S2095" s="2"/>
      <c r="T2095" s="2"/>
      <c r="U2095" s="2"/>
      <c r="V2095" s="2"/>
      <c r="W2095" s="2"/>
      <c r="X2095" s="2"/>
      <c r="Y2095" s="2"/>
      <c r="Z2095" s="2"/>
    </row>
    <row r="2096" spans="1:26" ht="13" x14ac:dyDescent="0.15">
      <c r="A2096" s="11" t="s">
        <v>6432</v>
      </c>
      <c r="B2096" s="37">
        <v>8.6249106653478805E-2</v>
      </c>
      <c r="C2096" s="41">
        <v>1.97130452519331E-3</v>
      </c>
      <c r="D2096" s="41">
        <v>5.8415721251141202E-3</v>
      </c>
      <c r="E2096" s="17" t="s">
        <v>53942</v>
      </c>
      <c r="F2096" s="2"/>
      <c r="G2096" s="2"/>
      <c r="H2096" s="2"/>
      <c r="I2096" s="2"/>
      <c r="J2096" s="2"/>
      <c r="K2096" s="2"/>
      <c r="L2096" s="2"/>
      <c r="M2096" s="2"/>
      <c r="N2096" s="2"/>
      <c r="O2096" s="2"/>
      <c r="P2096" s="2"/>
      <c r="Q2096" s="2"/>
      <c r="R2096" s="2"/>
      <c r="S2096" s="2"/>
      <c r="T2096" s="2"/>
      <c r="U2096" s="2"/>
      <c r="V2096" s="2"/>
      <c r="W2096" s="2"/>
      <c r="X2096" s="2"/>
      <c r="Y2096" s="2"/>
      <c r="Z2096" s="2"/>
    </row>
    <row r="2097" spans="1:26" ht="13" x14ac:dyDescent="0.15">
      <c r="A2097" s="11" t="s">
        <v>6435</v>
      </c>
      <c r="B2097" s="37">
        <v>3.4440185680783997E-2</v>
      </c>
      <c r="C2097" s="41">
        <v>0.21730044295578799</v>
      </c>
      <c r="D2097" s="41">
        <v>0.32696293357788597</v>
      </c>
      <c r="E2097" s="17" t="s">
        <v>53941</v>
      </c>
      <c r="F2097" s="2"/>
      <c r="G2097" s="2"/>
      <c r="H2097" s="2"/>
      <c r="I2097" s="2"/>
      <c r="J2097" s="2"/>
      <c r="K2097" s="2"/>
      <c r="L2097" s="2"/>
      <c r="M2097" s="2"/>
      <c r="N2097" s="2"/>
      <c r="O2097" s="2"/>
      <c r="P2097" s="2"/>
      <c r="Q2097" s="2"/>
      <c r="R2097" s="2"/>
      <c r="S2097" s="2"/>
      <c r="T2097" s="2"/>
      <c r="U2097" s="2"/>
      <c r="V2097" s="2"/>
      <c r="W2097" s="2"/>
      <c r="X2097" s="2"/>
      <c r="Y2097" s="2"/>
      <c r="Z2097" s="2"/>
    </row>
    <row r="2098" spans="1:26" ht="13" x14ac:dyDescent="0.15">
      <c r="A2098" s="11" t="s">
        <v>54003</v>
      </c>
      <c r="B2098" s="37">
        <v>-3.74327744306929E-2</v>
      </c>
      <c r="C2098" s="41">
        <v>0.17991626582626599</v>
      </c>
      <c r="D2098" s="41">
        <v>0.28143846167893799</v>
      </c>
      <c r="E2098" s="17" t="s">
        <v>53941</v>
      </c>
      <c r="F2098" s="2"/>
      <c r="G2098" s="2"/>
      <c r="H2098" s="2"/>
      <c r="I2098" s="2"/>
      <c r="J2098" s="2"/>
      <c r="K2098" s="2"/>
      <c r="L2098" s="2"/>
      <c r="M2098" s="2"/>
      <c r="N2098" s="2"/>
      <c r="O2098" s="2"/>
      <c r="P2098" s="2"/>
      <c r="Q2098" s="2"/>
      <c r="R2098" s="2"/>
      <c r="S2098" s="2"/>
      <c r="T2098" s="2"/>
      <c r="U2098" s="2"/>
      <c r="V2098" s="2"/>
      <c r="W2098" s="2"/>
      <c r="X2098" s="2"/>
      <c r="Y2098" s="2"/>
      <c r="Z2098" s="2"/>
    </row>
    <row r="2099" spans="1:26" ht="13" x14ac:dyDescent="0.15">
      <c r="A2099" s="11" t="s">
        <v>6441</v>
      </c>
      <c r="B2099" s="37">
        <v>7.5377817228348507E-2</v>
      </c>
      <c r="C2099" s="41">
        <v>6.8659357742557403E-3</v>
      </c>
      <c r="D2099" s="41">
        <v>1.7663075482974699E-2</v>
      </c>
      <c r="E2099" s="17" t="s">
        <v>53942</v>
      </c>
      <c r="F2099" s="2"/>
      <c r="G2099" s="2"/>
      <c r="H2099" s="2"/>
      <c r="I2099" s="2"/>
      <c r="J2099" s="2"/>
      <c r="K2099" s="2"/>
      <c r="L2099" s="2"/>
      <c r="M2099" s="2"/>
      <c r="N2099" s="2"/>
      <c r="O2099" s="2"/>
      <c r="P2099" s="2"/>
      <c r="Q2099" s="2"/>
      <c r="R2099" s="2"/>
      <c r="S2099" s="2"/>
      <c r="T2099" s="2"/>
      <c r="U2099" s="2"/>
      <c r="V2099" s="2"/>
      <c r="W2099" s="2"/>
      <c r="X2099" s="2"/>
      <c r="Y2099" s="2"/>
      <c r="Z2099" s="2"/>
    </row>
    <row r="2100" spans="1:26" ht="13" x14ac:dyDescent="0.15">
      <c r="A2100" s="11" t="s">
        <v>6444</v>
      </c>
      <c r="B2100" s="37">
        <v>7.5884298352565702E-2</v>
      </c>
      <c r="C2100" s="41">
        <v>6.49875594375673E-3</v>
      </c>
      <c r="D2100" s="41">
        <v>1.6837685854278799E-2</v>
      </c>
      <c r="E2100" s="17" t="s">
        <v>53942</v>
      </c>
      <c r="F2100" s="2"/>
      <c r="G2100" s="2"/>
      <c r="H2100" s="2"/>
      <c r="I2100" s="2"/>
      <c r="J2100" s="2"/>
      <c r="K2100" s="2"/>
      <c r="L2100" s="2"/>
      <c r="M2100" s="2"/>
      <c r="N2100" s="2"/>
      <c r="O2100" s="2"/>
      <c r="P2100" s="2"/>
      <c r="Q2100" s="2"/>
      <c r="R2100" s="2"/>
      <c r="S2100" s="2"/>
      <c r="T2100" s="2"/>
      <c r="U2100" s="2"/>
      <c r="V2100" s="2"/>
      <c r="W2100" s="2"/>
      <c r="X2100" s="2"/>
      <c r="Y2100" s="2"/>
      <c r="Z2100" s="2"/>
    </row>
    <row r="2101" spans="1:26" ht="13" x14ac:dyDescent="0.15">
      <c r="A2101" s="11" t="s">
        <v>6447</v>
      </c>
      <c r="B2101" s="37">
        <v>4.1119184010731398E-2</v>
      </c>
      <c r="C2101" s="41">
        <v>0.14070150680274099</v>
      </c>
      <c r="D2101" s="41">
        <v>0.23147667248192899</v>
      </c>
      <c r="E2101" s="17" t="s">
        <v>53941</v>
      </c>
      <c r="F2101" s="2"/>
      <c r="G2101" s="2"/>
      <c r="H2101" s="2"/>
      <c r="I2101" s="2"/>
      <c r="J2101" s="2"/>
      <c r="K2101" s="2"/>
      <c r="L2101" s="2"/>
      <c r="M2101" s="2"/>
      <c r="N2101" s="2"/>
      <c r="O2101" s="2"/>
      <c r="P2101" s="2"/>
      <c r="Q2101" s="2"/>
      <c r="R2101" s="2"/>
      <c r="S2101" s="2"/>
      <c r="T2101" s="2"/>
      <c r="U2101" s="2"/>
      <c r="V2101" s="2"/>
      <c r="W2101" s="2"/>
      <c r="X2101" s="2"/>
      <c r="Y2101" s="2"/>
      <c r="Z2101" s="2"/>
    </row>
    <row r="2102" spans="1:26" ht="13" x14ac:dyDescent="0.15">
      <c r="A2102" s="11" t="s">
        <v>6450</v>
      </c>
      <c r="B2102" s="37">
        <v>-5.2159750857126097E-2</v>
      </c>
      <c r="C2102" s="41">
        <v>6.1592490077671501E-2</v>
      </c>
      <c r="D2102" s="41">
        <v>0.118811790747041</v>
      </c>
      <c r="E2102" s="17" t="s">
        <v>53941</v>
      </c>
      <c r="F2102" s="2"/>
      <c r="G2102" s="2"/>
      <c r="H2102" s="2"/>
      <c r="I2102" s="2"/>
      <c r="J2102" s="2"/>
      <c r="K2102" s="2"/>
      <c r="L2102" s="2"/>
      <c r="M2102" s="2"/>
      <c r="N2102" s="2"/>
      <c r="O2102" s="2"/>
      <c r="P2102" s="2"/>
      <c r="Q2102" s="2"/>
      <c r="R2102" s="2"/>
      <c r="S2102" s="2"/>
      <c r="T2102" s="2"/>
      <c r="U2102" s="2"/>
      <c r="V2102" s="2"/>
      <c r="W2102" s="2"/>
      <c r="X2102" s="2"/>
      <c r="Y2102" s="2"/>
      <c r="Z2102" s="2"/>
    </row>
    <row r="2103" spans="1:26" ht="13" x14ac:dyDescent="0.15">
      <c r="A2103" s="11" t="s">
        <v>6453</v>
      </c>
      <c r="B2103" s="37">
        <v>4.2934798494992502E-2</v>
      </c>
      <c r="C2103" s="41">
        <v>0.123977527427788</v>
      </c>
      <c r="D2103" s="41">
        <v>0.20906058697409899</v>
      </c>
      <c r="E2103" s="17" t="s">
        <v>53941</v>
      </c>
      <c r="F2103" s="2"/>
      <c r="G2103" s="2"/>
      <c r="H2103" s="2"/>
      <c r="I2103" s="2"/>
      <c r="J2103" s="2"/>
      <c r="K2103" s="2"/>
      <c r="L2103" s="2"/>
      <c r="M2103" s="2"/>
      <c r="N2103" s="2"/>
      <c r="O2103" s="2"/>
      <c r="P2103" s="2"/>
      <c r="Q2103" s="2"/>
      <c r="R2103" s="2"/>
      <c r="S2103" s="2"/>
      <c r="T2103" s="2"/>
      <c r="U2103" s="2"/>
      <c r="V2103" s="2"/>
      <c r="W2103" s="2"/>
      <c r="X2103" s="2"/>
      <c r="Y2103" s="2"/>
      <c r="Z2103" s="2"/>
    </row>
    <row r="2104" spans="1:26" ht="13" x14ac:dyDescent="0.15">
      <c r="A2104" s="11" t="s">
        <v>6456</v>
      </c>
      <c r="B2104" s="37">
        <v>1.8903149211408801E-2</v>
      </c>
      <c r="C2104" s="41">
        <v>0.49839309464047798</v>
      </c>
      <c r="D2104" s="41">
        <v>0.62095665170819903</v>
      </c>
      <c r="E2104" s="17" t="s">
        <v>53941</v>
      </c>
      <c r="F2104" s="2"/>
      <c r="G2104" s="2"/>
      <c r="H2104" s="2"/>
      <c r="I2104" s="2"/>
      <c r="J2104" s="2"/>
      <c r="K2104" s="2"/>
      <c r="L2104" s="2"/>
      <c r="M2104" s="2"/>
      <c r="N2104" s="2"/>
      <c r="O2104" s="2"/>
      <c r="P2104" s="2"/>
      <c r="Q2104" s="2"/>
      <c r="R2104" s="2"/>
      <c r="S2104" s="2"/>
      <c r="T2104" s="2"/>
      <c r="U2104" s="2"/>
      <c r="V2104" s="2"/>
      <c r="W2104" s="2"/>
      <c r="X2104" s="2"/>
      <c r="Y2104" s="2"/>
      <c r="Z2104" s="2"/>
    </row>
    <row r="2105" spans="1:26" ht="13" x14ac:dyDescent="0.15">
      <c r="A2105" s="11" t="s">
        <v>6459</v>
      </c>
      <c r="B2105" s="37">
        <v>1.0502305105586701E-2</v>
      </c>
      <c r="C2105" s="41">
        <v>0.70682840498413002</v>
      </c>
      <c r="D2105" s="41">
        <v>0.79395292630945302</v>
      </c>
      <c r="E2105" s="17" t="s">
        <v>53941</v>
      </c>
      <c r="F2105" s="2"/>
      <c r="G2105" s="2"/>
      <c r="H2105" s="2"/>
      <c r="I2105" s="2"/>
      <c r="J2105" s="2"/>
      <c r="K2105" s="2"/>
      <c r="L2105" s="2"/>
      <c r="M2105" s="2"/>
      <c r="N2105" s="2"/>
      <c r="O2105" s="2"/>
      <c r="P2105" s="2"/>
      <c r="Q2105" s="2"/>
      <c r="R2105" s="2"/>
      <c r="S2105" s="2"/>
      <c r="T2105" s="2"/>
      <c r="U2105" s="2"/>
      <c r="V2105" s="2"/>
      <c r="W2105" s="2"/>
      <c r="X2105" s="2"/>
      <c r="Y2105" s="2"/>
      <c r="Z2105" s="2"/>
    </row>
    <row r="2106" spans="1:26" ht="13" x14ac:dyDescent="0.15">
      <c r="A2106" s="11" t="s">
        <v>6462</v>
      </c>
      <c r="B2106" s="37">
        <v>2.3745699488075402E-2</v>
      </c>
      <c r="C2106" s="41">
        <v>0.39504651694960002</v>
      </c>
      <c r="D2106" s="41">
        <v>0.52105273356283499</v>
      </c>
      <c r="E2106" s="17" t="s">
        <v>53941</v>
      </c>
      <c r="F2106" s="2"/>
      <c r="G2106" s="2"/>
      <c r="H2106" s="2"/>
      <c r="I2106" s="2"/>
      <c r="J2106" s="2"/>
      <c r="K2106" s="2"/>
      <c r="L2106" s="2"/>
      <c r="M2106" s="2"/>
      <c r="N2106" s="2"/>
      <c r="O2106" s="2"/>
      <c r="P2106" s="2"/>
      <c r="Q2106" s="2"/>
      <c r="R2106" s="2"/>
      <c r="S2106" s="2"/>
      <c r="T2106" s="2"/>
      <c r="U2106" s="2"/>
      <c r="V2106" s="2"/>
      <c r="W2106" s="2"/>
      <c r="X2106" s="2"/>
      <c r="Y2106" s="2"/>
      <c r="Z2106" s="2"/>
    </row>
    <row r="2107" spans="1:26" ht="13" x14ac:dyDescent="0.15">
      <c r="A2107" s="11" t="s">
        <v>6465</v>
      </c>
      <c r="B2107" s="37">
        <v>-4.1589386026469798E-2</v>
      </c>
      <c r="C2107" s="41">
        <v>0.13621260899996299</v>
      </c>
      <c r="D2107" s="41">
        <v>0.225429988143895</v>
      </c>
      <c r="E2107" s="17" t="s">
        <v>53941</v>
      </c>
      <c r="F2107" s="2"/>
      <c r="G2107" s="2"/>
      <c r="H2107" s="2"/>
      <c r="I2107" s="2"/>
      <c r="J2107" s="2"/>
      <c r="K2107" s="2"/>
      <c r="L2107" s="2"/>
      <c r="M2107" s="2"/>
      <c r="N2107" s="2"/>
      <c r="O2107" s="2"/>
      <c r="P2107" s="2"/>
      <c r="Q2107" s="2"/>
      <c r="R2107" s="2"/>
      <c r="S2107" s="2"/>
      <c r="T2107" s="2"/>
      <c r="U2107" s="2"/>
      <c r="V2107" s="2"/>
      <c r="W2107" s="2"/>
      <c r="X2107" s="2"/>
      <c r="Y2107" s="2"/>
      <c r="Z2107" s="2"/>
    </row>
    <row r="2108" spans="1:26" ht="13" x14ac:dyDescent="0.15">
      <c r="A2108" s="11" t="s">
        <v>6468</v>
      </c>
      <c r="B2108" s="37">
        <v>3.7388538997184001E-2</v>
      </c>
      <c r="C2108" s="41">
        <v>0.18043168159832501</v>
      </c>
      <c r="D2108" s="41">
        <v>0.28199725720770402</v>
      </c>
      <c r="E2108" s="17" t="s">
        <v>53941</v>
      </c>
      <c r="F2108" s="2"/>
      <c r="G2108" s="2"/>
      <c r="H2108" s="2"/>
      <c r="I2108" s="2"/>
      <c r="J2108" s="2"/>
      <c r="K2108" s="2"/>
      <c r="L2108" s="2"/>
      <c r="M2108" s="2"/>
      <c r="N2108" s="2"/>
      <c r="O2108" s="2"/>
      <c r="P2108" s="2"/>
      <c r="Q2108" s="2"/>
      <c r="R2108" s="2"/>
      <c r="S2108" s="2"/>
      <c r="T2108" s="2"/>
      <c r="U2108" s="2"/>
      <c r="V2108" s="2"/>
      <c r="W2108" s="2"/>
      <c r="X2108" s="2"/>
      <c r="Y2108" s="2"/>
      <c r="Z2108" s="2"/>
    </row>
    <row r="2109" spans="1:26" ht="13" x14ac:dyDescent="0.15">
      <c r="A2109" s="11" t="s">
        <v>6471</v>
      </c>
      <c r="B2109" s="37">
        <v>5.2007742640713402E-2</v>
      </c>
      <c r="C2109" s="41">
        <v>6.2354968071228797E-2</v>
      </c>
      <c r="D2109" s="41">
        <v>0.11972648096635501</v>
      </c>
      <c r="E2109" s="17" t="s">
        <v>53941</v>
      </c>
      <c r="F2109" s="2"/>
      <c r="G2109" s="2"/>
      <c r="H2109" s="2"/>
      <c r="I2109" s="2"/>
      <c r="J2109" s="2"/>
      <c r="K2109" s="2"/>
      <c r="L2109" s="2"/>
      <c r="M2109" s="2"/>
      <c r="N2109" s="2"/>
      <c r="O2109" s="2"/>
      <c r="P2109" s="2"/>
      <c r="Q2109" s="2"/>
      <c r="R2109" s="2"/>
      <c r="S2109" s="2"/>
      <c r="T2109" s="2"/>
      <c r="U2109" s="2"/>
      <c r="V2109" s="2"/>
      <c r="W2109" s="2"/>
      <c r="X2109" s="2"/>
      <c r="Y2109" s="2"/>
      <c r="Z2109" s="2"/>
    </row>
    <row r="2110" spans="1:26" ht="13" x14ac:dyDescent="0.15">
      <c r="A2110" s="11" t="s">
        <v>6474</v>
      </c>
      <c r="B2110" s="37">
        <v>7.5403377242987804E-2</v>
      </c>
      <c r="C2110" s="41">
        <v>6.8469687951007102E-3</v>
      </c>
      <c r="D2110" s="41">
        <v>1.7629883336897901E-2</v>
      </c>
      <c r="E2110" s="17" t="s">
        <v>53942</v>
      </c>
      <c r="F2110" s="2"/>
      <c r="G2110" s="2"/>
      <c r="H2110" s="2"/>
      <c r="I2110" s="2"/>
      <c r="J2110" s="2"/>
      <c r="K2110" s="2"/>
      <c r="L2110" s="2"/>
      <c r="M2110" s="2"/>
      <c r="N2110" s="2"/>
      <c r="O2110" s="2"/>
      <c r="P2110" s="2"/>
      <c r="Q2110" s="2"/>
      <c r="R2110" s="2"/>
      <c r="S2110" s="2"/>
      <c r="T2110" s="2"/>
      <c r="U2110" s="2"/>
      <c r="V2110" s="2"/>
      <c r="W2110" s="2"/>
      <c r="X2110" s="2"/>
      <c r="Y2110" s="2"/>
      <c r="Z2110" s="2"/>
    </row>
    <row r="2111" spans="1:26" ht="13" x14ac:dyDescent="0.15">
      <c r="A2111" s="11" t="s">
        <v>6476</v>
      </c>
      <c r="B2111" s="37">
        <v>-3.9498712511224401E-2</v>
      </c>
      <c r="C2111" s="41">
        <v>0.15704488633786101</v>
      </c>
      <c r="D2111" s="41">
        <v>0.253627491435647</v>
      </c>
      <c r="E2111" s="17" t="s">
        <v>53941</v>
      </c>
      <c r="F2111" s="2"/>
      <c r="G2111" s="2"/>
      <c r="H2111" s="2"/>
      <c r="I2111" s="2"/>
      <c r="J2111" s="2"/>
      <c r="K2111" s="2"/>
      <c r="L2111" s="2"/>
      <c r="M2111" s="2"/>
      <c r="N2111" s="2"/>
      <c r="O2111" s="2"/>
      <c r="P2111" s="2"/>
      <c r="Q2111" s="2"/>
      <c r="R2111" s="2"/>
      <c r="S2111" s="2"/>
      <c r="T2111" s="2"/>
      <c r="U2111" s="2"/>
      <c r="V2111" s="2"/>
      <c r="W2111" s="2"/>
      <c r="X2111" s="2"/>
      <c r="Y2111" s="2"/>
      <c r="Z2111" s="2"/>
    </row>
    <row r="2112" spans="1:26" ht="13" x14ac:dyDescent="0.15">
      <c r="A2112" s="11" t="s">
        <v>6479</v>
      </c>
      <c r="B2112" s="37">
        <v>2.3841903461008899E-2</v>
      </c>
      <c r="C2112" s="41">
        <v>0.39313386896041802</v>
      </c>
      <c r="D2112" s="41">
        <v>0.51923678194817602</v>
      </c>
      <c r="E2112" s="17" t="s">
        <v>53941</v>
      </c>
      <c r="F2112" s="2"/>
      <c r="G2112" s="2"/>
      <c r="H2112" s="2"/>
      <c r="I2112" s="2"/>
      <c r="J2112" s="2"/>
      <c r="K2112" s="2"/>
      <c r="L2112" s="2"/>
      <c r="M2112" s="2"/>
      <c r="N2112" s="2"/>
      <c r="O2112" s="2"/>
      <c r="P2112" s="2"/>
      <c r="Q2112" s="2"/>
      <c r="R2112" s="2"/>
      <c r="S2112" s="2"/>
      <c r="T2112" s="2"/>
      <c r="U2112" s="2"/>
      <c r="V2112" s="2"/>
      <c r="W2112" s="2"/>
      <c r="X2112" s="2"/>
      <c r="Y2112" s="2"/>
      <c r="Z2112" s="2"/>
    </row>
    <row r="2113" spans="1:26" ht="13" x14ac:dyDescent="0.15">
      <c r="A2113" s="11" t="s">
        <v>6482</v>
      </c>
      <c r="B2113" s="37">
        <v>2.0668582488341702E-2</v>
      </c>
      <c r="C2113" s="41">
        <v>0.45914068993901902</v>
      </c>
      <c r="D2113" s="41">
        <v>0.58361258664308302</v>
      </c>
      <c r="E2113" s="17" t="s">
        <v>53941</v>
      </c>
      <c r="F2113" s="2"/>
      <c r="G2113" s="2"/>
      <c r="H2113" s="2"/>
      <c r="I2113" s="2"/>
      <c r="J2113" s="2"/>
      <c r="K2113" s="2"/>
      <c r="L2113" s="2"/>
      <c r="M2113" s="2"/>
      <c r="N2113" s="2"/>
      <c r="O2113" s="2"/>
      <c r="P2113" s="2"/>
      <c r="Q2113" s="2"/>
      <c r="R2113" s="2"/>
      <c r="S2113" s="2"/>
      <c r="T2113" s="2"/>
      <c r="U2113" s="2"/>
      <c r="V2113" s="2"/>
      <c r="W2113" s="2"/>
      <c r="X2113" s="2"/>
      <c r="Y2113" s="2"/>
      <c r="Z2113" s="2"/>
    </row>
    <row r="2114" spans="1:26" ht="13" x14ac:dyDescent="0.15">
      <c r="A2114" s="11" t="s">
        <v>6485</v>
      </c>
      <c r="B2114" s="37">
        <v>-8.01479307270931E-2</v>
      </c>
      <c r="C2114" s="41">
        <v>4.0417549734226401E-3</v>
      </c>
      <c r="D2114" s="41">
        <v>1.11157821265275E-2</v>
      </c>
      <c r="E2114" s="17" t="s">
        <v>53942</v>
      </c>
      <c r="F2114" s="2"/>
      <c r="G2114" s="2"/>
      <c r="H2114" s="2"/>
      <c r="I2114" s="2"/>
      <c r="J2114" s="2"/>
      <c r="K2114" s="2"/>
      <c r="L2114" s="2"/>
      <c r="M2114" s="2"/>
      <c r="N2114" s="2"/>
      <c r="O2114" s="2"/>
      <c r="P2114" s="2"/>
      <c r="Q2114" s="2"/>
      <c r="R2114" s="2"/>
      <c r="S2114" s="2"/>
      <c r="T2114" s="2"/>
      <c r="U2114" s="2"/>
      <c r="V2114" s="2"/>
      <c r="W2114" s="2"/>
      <c r="X2114" s="2"/>
      <c r="Y2114" s="2"/>
      <c r="Z2114" s="2"/>
    </row>
    <row r="2115" spans="1:26" ht="13" x14ac:dyDescent="0.15">
      <c r="A2115" s="11" t="s">
        <v>6488</v>
      </c>
      <c r="B2115" s="37">
        <v>8.2347808264620001E-2</v>
      </c>
      <c r="C2115" s="41">
        <v>3.1362421237008499E-3</v>
      </c>
      <c r="D2115" s="41">
        <v>8.8002469629327902E-3</v>
      </c>
      <c r="E2115" s="17" t="s">
        <v>53942</v>
      </c>
      <c r="F2115" s="2"/>
      <c r="G2115" s="2"/>
      <c r="H2115" s="2"/>
      <c r="I2115" s="2"/>
      <c r="J2115" s="2"/>
      <c r="K2115" s="2"/>
      <c r="L2115" s="2"/>
      <c r="M2115" s="2"/>
      <c r="N2115" s="2"/>
      <c r="O2115" s="2"/>
      <c r="P2115" s="2"/>
      <c r="Q2115" s="2"/>
      <c r="R2115" s="2"/>
      <c r="S2115" s="2"/>
      <c r="T2115" s="2"/>
      <c r="U2115" s="2"/>
      <c r="V2115" s="2"/>
      <c r="W2115" s="2"/>
      <c r="X2115" s="2"/>
      <c r="Y2115" s="2"/>
      <c r="Z2115" s="2"/>
    </row>
    <row r="2116" spans="1:26" ht="13" x14ac:dyDescent="0.15">
      <c r="A2116" s="11" t="s">
        <v>6491</v>
      </c>
      <c r="B2116" s="37">
        <v>8.24843479695265E-2</v>
      </c>
      <c r="C2116" s="41">
        <v>3.0866548583180901E-3</v>
      </c>
      <c r="D2116" s="41">
        <v>8.6946760398553292E-3</v>
      </c>
      <c r="E2116" s="17" t="s">
        <v>53942</v>
      </c>
      <c r="F2116" s="2"/>
      <c r="G2116" s="2"/>
      <c r="H2116" s="2"/>
      <c r="I2116" s="2"/>
      <c r="J2116" s="2"/>
      <c r="K2116" s="2"/>
      <c r="L2116" s="2"/>
      <c r="M2116" s="2"/>
      <c r="N2116" s="2"/>
      <c r="O2116" s="2"/>
      <c r="P2116" s="2"/>
      <c r="Q2116" s="2"/>
      <c r="R2116" s="2"/>
      <c r="S2116" s="2"/>
      <c r="T2116" s="2"/>
      <c r="U2116" s="2"/>
      <c r="V2116" s="2"/>
      <c r="W2116" s="2"/>
      <c r="X2116" s="2"/>
      <c r="Y2116" s="2"/>
      <c r="Z2116" s="2"/>
    </row>
    <row r="2117" spans="1:26" ht="13" x14ac:dyDescent="0.15">
      <c r="A2117" s="11" t="s">
        <v>6494</v>
      </c>
      <c r="B2117" s="37">
        <v>-9.4058541345286607E-3</v>
      </c>
      <c r="C2117" s="41">
        <v>0.73622998025402397</v>
      </c>
      <c r="D2117" s="41">
        <v>0.81377207323134804</v>
      </c>
      <c r="E2117" s="17" t="s">
        <v>53941</v>
      </c>
      <c r="F2117" s="2"/>
      <c r="G2117" s="2"/>
      <c r="H2117" s="2"/>
      <c r="I2117" s="2"/>
      <c r="J2117" s="2"/>
      <c r="K2117" s="2"/>
      <c r="L2117" s="2"/>
      <c r="M2117" s="2"/>
      <c r="N2117" s="2"/>
      <c r="O2117" s="2"/>
      <c r="P2117" s="2"/>
      <c r="Q2117" s="2"/>
      <c r="R2117" s="2"/>
      <c r="S2117" s="2"/>
      <c r="T2117" s="2"/>
      <c r="U2117" s="2"/>
      <c r="V2117" s="2"/>
      <c r="W2117" s="2"/>
      <c r="X2117" s="2"/>
      <c r="Y2117" s="2"/>
      <c r="Z2117" s="2"/>
    </row>
    <row r="2118" spans="1:26" ht="13" x14ac:dyDescent="0.15">
      <c r="A2118" s="11" t="s">
        <v>6497</v>
      </c>
      <c r="B2118" s="37">
        <v>2.2317694511679E-2</v>
      </c>
      <c r="C2118" s="41">
        <v>0.42409267335344802</v>
      </c>
      <c r="D2118" s="41">
        <v>0.55066461544927503</v>
      </c>
      <c r="E2118" s="17" t="s">
        <v>53941</v>
      </c>
      <c r="F2118" s="2"/>
      <c r="G2118" s="2"/>
      <c r="H2118" s="2"/>
      <c r="I2118" s="2"/>
      <c r="J2118" s="2"/>
      <c r="K2118" s="2"/>
      <c r="L2118" s="2"/>
      <c r="M2118" s="2"/>
      <c r="N2118" s="2"/>
      <c r="O2118" s="2"/>
      <c r="P2118" s="2"/>
      <c r="Q2118" s="2"/>
      <c r="R2118" s="2"/>
      <c r="S2118" s="2"/>
      <c r="T2118" s="2"/>
      <c r="U2118" s="2"/>
      <c r="V2118" s="2"/>
      <c r="W2118" s="2"/>
      <c r="X2118" s="2"/>
      <c r="Y2118" s="2"/>
      <c r="Z2118" s="2"/>
    </row>
    <row r="2119" spans="1:26" ht="13" x14ac:dyDescent="0.15">
      <c r="A2119" s="11" t="s">
        <v>6500</v>
      </c>
      <c r="B2119" s="37">
        <v>-7.3606588119862499E-3</v>
      </c>
      <c r="C2119" s="41">
        <v>0.79208541384632702</v>
      </c>
      <c r="D2119" s="41">
        <v>0.85249622289939797</v>
      </c>
      <c r="E2119" s="17" t="s">
        <v>53941</v>
      </c>
      <c r="F2119" s="2"/>
      <c r="G2119" s="2"/>
      <c r="H2119" s="2"/>
      <c r="I2119" s="2"/>
      <c r="J2119" s="2"/>
      <c r="K2119" s="2"/>
      <c r="L2119" s="2"/>
      <c r="M2119" s="2"/>
      <c r="N2119" s="2"/>
      <c r="O2119" s="2"/>
      <c r="P2119" s="2"/>
      <c r="Q2119" s="2"/>
      <c r="R2119" s="2"/>
      <c r="S2119" s="2"/>
      <c r="T2119" s="2"/>
      <c r="U2119" s="2"/>
      <c r="V2119" s="2"/>
      <c r="W2119" s="2"/>
      <c r="X2119" s="2"/>
      <c r="Y2119" s="2"/>
      <c r="Z2119" s="2"/>
    </row>
    <row r="2120" spans="1:26" ht="13" x14ac:dyDescent="0.15">
      <c r="A2120" s="11" t="s">
        <v>6503</v>
      </c>
      <c r="B2120" s="37">
        <v>-1.7116012522209501E-2</v>
      </c>
      <c r="C2120" s="41">
        <v>0.53987387780574803</v>
      </c>
      <c r="D2120" s="41">
        <v>0.65831097432101904</v>
      </c>
      <c r="E2120" s="17" t="s">
        <v>53941</v>
      </c>
      <c r="F2120" s="2"/>
      <c r="G2120" s="2"/>
      <c r="H2120" s="2"/>
      <c r="I2120" s="2"/>
      <c r="J2120" s="2"/>
      <c r="K2120" s="2"/>
      <c r="L2120" s="2"/>
      <c r="M2120" s="2"/>
      <c r="N2120" s="2"/>
      <c r="O2120" s="2"/>
      <c r="P2120" s="2"/>
      <c r="Q2120" s="2"/>
      <c r="R2120" s="2"/>
      <c r="S2120" s="2"/>
      <c r="T2120" s="2"/>
      <c r="U2120" s="2"/>
      <c r="V2120" s="2"/>
      <c r="W2120" s="2"/>
      <c r="X2120" s="2"/>
      <c r="Y2120" s="2"/>
      <c r="Z2120" s="2"/>
    </row>
    <row r="2121" spans="1:26" ht="13" x14ac:dyDescent="0.15">
      <c r="A2121" s="11" t="s">
        <v>6506</v>
      </c>
      <c r="B2121" s="37">
        <v>-3.2171405281001098E-2</v>
      </c>
      <c r="C2121" s="41">
        <v>0.24914811460025801</v>
      </c>
      <c r="D2121" s="41">
        <v>0.366906569981231</v>
      </c>
      <c r="E2121" s="17" t="s">
        <v>53941</v>
      </c>
      <c r="F2121" s="2"/>
      <c r="G2121" s="2"/>
      <c r="H2121" s="2"/>
      <c r="I2121" s="2"/>
      <c r="J2121" s="2"/>
      <c r="K2121" s="2"/>
      <c r="L2121" s="2"/>
      <c r="M2121" s="2"/>
      <c r="N2121" s="2"/>
      <c r="O2121" s="2"/>
      <c r="P2121" s="2"/>
      <c r="Q2121" s="2"/>
      <c r="R2121" s="2"/>
      <c r="S2121" s="2"/>
      <c r="T2121" s="2"/>
      <c r="U2121" s="2"/>
      <c r="V2121" s="2"/>
      <c r="W2121" s="2"/>
      <c r="X2121" s="2"/>
      <c r="Y2121" s="2"/>
      <c r="Z2121" s="2"/>
    </row>
    <row r="2122" spans="1:26" ht="13" x14ac:dyDescent="0.15">
      <c r="A2122" s="11" t="s">
        <v>6509</v>
      </c>
      <c r="B2122" s="37">
        <v>-1.29021625180188E-2</v>
      </c>
      <c r="C2122" s="41">
        <v>0.64402996711925298</v>
      </c>
      <c r="D2122" s="41">
        <v>0.74382006929506095</v>
      </c>
      <c r="E2122" s="17" t="s">
        <v>53941</v>
      </c>
      <c r="F2122" s="2"/>
      <c r="G2122" s="2"/>
      <c r="H2122" s="2"/>
      <c r="I2122" s="2"/>
      <c r="J2122" s="2"/>
      <c r="K2122" s="2"/>
      <c r="L2122" s="2"/>
      <c r="M2122" s="2"/>
      <c r="N2122" s="2"/>
      <c r="O2122" s="2"/>
      <c r="P2122" s="2"/>
      <c r="Q2122" s="2"/>
      <c r="R2122" s="2"/>
      <c r="S2122" s="2"/>
      <c r="T2122" s="2"/>
      <c r="U2122" s="2"/>
      <c r="V2122" s="2"/>
      <c r="W2122" s="2"/>
      <c r="X2122" s="2"/>
      <c r="Y2122" s="2"/>
      <c r="Z2122" s="2"/>
    </row>
    <row r="2123" spans="1:26" ht="13" x14ac:dyDescent="0.15">
      <c r="A2123" s="11" t="s">
        <v>6512</v>
      </c>
      <c r="B2123" s="37">
        <v>-8.26320920508016E-3</v>
      </c>
      <c r="C2123" s="41">
        <v>0.76728568827292198</v>
      </c>
      <c r="D2123" s="41">
        <v>0.83664647254665603</v>
      </c>
      <c r="E2123" s="17" t="s">
        <v>53941</v>
      </c>
      <c r="F2123" s="2"/>
      <c r="G2123" s="2"/>
      <c r="H2123" s="2"/>
      <c r="I2123" s="2"/>
      <c r="J2123" s="2"/>
      <c r="K2123" s="2"/>
      <c r="L2123" s="2"/>
      <c r="M2123" s="2"/>
      <c r="N2123" s="2"/>
      <c r="O2123" s="2"/>
      <c r="P2123" s="2"/>
      <c r="Q2123" s="2"/>
      <c r="R2123" s="2"/>
      <c r="S2123" s="2"/>
      <c r="T2123" s="2"/>
      <c r="U2123" s="2"/>
      <c r="V2123" s="2"/>
      <c r="W2123" s="2"/>
      <c r="X2123" s="2"/>
      <c r="Y2123" s="2"/>
      <c r="Z2123" s="2"/>
    </row>
    <row r="2124" spans="1:26" ht="13" x14ac:dyDescent="0.15">
      <c r="A2124" s="11" t="s">
        <v>6515</v>
      </c>
      <c r="B2124" s="37">
        <v>0.12562642661250001</v>
      </c>
      <c r="C2124" s="41">
        <v>6.2769297278529799E-6</v>
      </c>
      <c r="D2124" s="41">
        <v>3.1244922463816102E-5</v>
      </c>
      <c r="E2124" s="17" t="s">
        <v>53942</v>
      </c>
      <c r="F2124" s="2"/>
      <c r="G2124" s="2"/>
      <c r="H2124" s="2"/>
      <c r="I2124" s="2"/>
      <c r="J2124" s="2"/>
      <c r="K2124" s="2"/>
      <c r="L2124" s="2"/>
      <c r="M2124" s="2"/>
      <c r="N2124" s="2"/>
      <c r="O2124" s="2"/>
      <c r="P2124" s="2"/>
      <c r="Q2124" s="2"/>
      <c r="R2124" s="2"/>
      <c r="S2124" s="2"/>
      <c r="T2124" s="2"/>
      <c r="U2124" s="2"/>
      <c r="V2124" s="2"/>
      <c r="W2124" s="2"/>
      <c r="X2124" s="2"/>
      <c r="Y2124" s="2"/>
      <c r="Z2124" s="2"/>
    </row>
    <row r="2125" spans="1:26" ht="13" x14ac:dyDescent="0.15">
      <c r="A2125" s="11" t="s">
        <v>6518</v>
      </c>
      <c r="B2125" s="37">
        <v>-3.17518248772631E-2</v>
      </c>
      <c r="C2125" s="41">
        <v>0.25537801826239698</v>
      </c>
      <c r="D2125" s="41">
        <v>0.373808609813085</v>
      </c>
      <c r="E2125" s="17" t="s">
        <v>53941</v>
      </c>
      <c r="F2125" s="2"/>
      <c r="G2125" s="2"/>
      <c r="H2125" s="2"/>
      <c r="I2125" s="2"/>
      <c r="J2125" s="2"/>
      <c r="K2125" s="2"/>
      <c r="L2125" s="2"/>
      <c r="M2125" s="2"/>
      <c r="N2125" s="2"/>
      <c r="O2125" s="2"/>
      <c r="P2125" s="2"/>
      <c r="Q2125" s="2"/>
      <c r="R2125" s="2"/>
      <c r="S2125" s="2"/>
      <c r="T2125" s="2"/>
      <c r="U2125" s="2"/>
      <c r="V2125" s="2"/>
      <c r="W2125" s="2"/>
      <c r="X2125" s="2"/>
      <c r="Y2125" s="2"/>
      <c r="Z2125" s="2"/>
    </row>
    <row r="2126" spans="1:26" ht="13" x14ac:dyDescent="0.15">
      <c r="A2126" s="11" t="s">
        <v>6521</v>
      </c>
      <c r="B2126" s="37">
        <v>9.2137347935056305E-2</v>
      </c>
      <c r="C2126" s="41">
        <v>9.4415620849227296E-4</v>
      </c>
      <c r="D2126" s="41">
        <v>2.9865746442731601E-3</v>
      </c>
      <c r="E2126" s="17" t="s">
        <v>53942</v>
      </c>
      <c r="F2126" s="2"/>
      <c r="G2126" s="2"/>
      <c r="H2126" s="2"/>
      <c r="I2126" s="2"/>
      <c r="J2126" s="2"/>
      <c r="K2126" s="2"/>
      <c r="L2126" s="2"/>
      <c r="M2126" s="2"/>
      <c r="N2126" s="2"/>
      <c r="O2126" s="2"/>
      <c r="P2126" s="2"/>
      <c r="Q2126" s="2"/>
      <c r="R2126" s="2"/>
      <c r="S2126" s="2"/>
      <c r="T2126" s="2"/>
      <c r="U2126" s="2"/>
      <c r="V2126" s="2"/>
      <c r="W2126" s="2"/>
      <c r="X2126" s="2"/>
      <c r="Y2126" s="2"/>
      <c r="Z2126" s="2"/>
    </row>
    <row r="2127" spans="1:26" ht="13" x14ac:dyDescent="0.15">
      <c r="A2127" s="11" t="s">
        <v>6524</v>
      </c>
      <c r="B2127" s="37">
        <v>8.5958139163781394E-2</v>
      </c>
      <c r="C2127" s="41">
        <v>2.0420785354977899E-3</v>
      </c>
      <c r="D2127" s="41">
        <v>6.0328478685895198E-3</v>
      </c>
      <c r="E2127" s="17" t="s">
        <v>53942</v>
      </c>
      <c r="F2127" s="2"/>
      <c r="G2127" s="2"/>
      <c r="H2127" s="2"/>
      <c r="I2127" s="2"/>
      <c r="J2127" s="2"/>
      <c r="K2127" s="2"/>
      <c r="L2127" s="2"/>
      <c r="M2127" s="2"/>
      <c r="N2127" s="2"/>
      <c r="O2127" s="2"/>
      <c r="P2127" s="2"/>
      <c r="Q2127" s="2"/>
      <c r="R2127" s="2"/>
      <c r="S2127" s="2"/>
      <c r="T2127" s="2"/>
      <c r="U2127" s="2"/>
      <c r="V2127" s="2"/>
      <c r="W2127" s="2"/>
      <c r="X2127" s="2"/>
      <c r="Y2127" s="2"/>
      <c r="Z2127" s="2"/>
    </row>
    <row r="2128" spans="1:26" ht="13" x14ac:dyDescent="0.15">
      <c r="A2128" s="11" t="s">
        <v>6527</v>
      </c>
      <c r="B2128" s="37">
        <v>8.6254062886327101E-2</v>
      </c>
      <c r="C2128" s="41">
        <v>1.9701187092690101E-3</v>
      </c>
      <c r="D2128" s="41">
        <v>5.8415721251141202E-3</v>
      </c>
      <c r="E2128" s="17" t="s">
        <v>53942</v>
      </c>
      <c r="F2128" s="2"/>
      <c r="G2128" s="2"/>
      <c r="H2128" s="2"/>
      <c r="I2128" s="2"/>
      <c r="J2128" s="2"/>
      <c r="K2128" s="2"/>
      <c r="L2128" s="2"/>
      <c r="M2128" s="2"/>
      <c r="N2128" s="2"/>
      <c r="O2128" s="2"/>
      <c r="P2128" s="2"/>
      <c r="Q2128" s="2"/>
      <c r="R2128" s="2"/>
      <c r="S2128" s="2"/>
      <c r="T2128" s="2"/>
      <c r="U2128" s="2"/>
      <c r="V2128" s="2"/>
      <c r="W2128" s="2"/>
      <c r="X2128" s="2"/>
      <c r="Y2128" s="2"/>
      <c r="Z2128" s="2"/>
    </row>
    <row r="2129" spans="1:26" ht="13" x14ac:dyDescent="0.15">
      <c r="A2129" s="11" t="s">
        <v>6530</v>
      </c>
      <c r="B2129" s="37">
        <v>-9.2922497779070301E-2</v>
      </c>
      <c r="C2129" s="41">
        <v>8.5311929808845296E-4</v>
      </c>
      <c r="D2129" s="41">
        <v>2.7282924087383199E-3</v>
      </c>
      <c r="E2129" s="17" t="s">
        <v>53942</v>
      </c>
      <c r="F2129" s="2"/>
      <c r="G2129" s="2"/>
      <c r="H2129" s="2"/>
      <c r="I2129" s="2"/>
      <c r="J2129" s="2"/>
      <c r="K2129" s="2"/>
      <c r="L2129" s="2"/>
      <c r="M2129" s="2"/>
      <c r="N2129" s="2"/>
      <c r="O2129" s="2"/>
      <c r="P2129" s="2"/>
      <c r="Q2129" s="2"/>
      <c r="R2129" s="2"/>
      <c r="S2129" s="2"/>
      <c r="T2129" s="2"/>
      <c r="U2129" s="2"/>
      <c r="V2129" s="2"/>
      <c r="W2129" s="2"/>
      <c r="X2129" s="2"/>
      <c r="Y2129" s="2"/>
      <c r="Z2129" s="2"/>
    </row>
    <row r="2130" spans="1:26" ht="13" x14ac:dyDescent="0.15">
      <c r="A2130" s="11" t="s">
        <v>6533</v>
      </c>
      <c r="B2130" s="37">
        <v>-2.0811255125893099E-2</v>
      </c>
      <c r="C2130" s="41">
        <v>0.45604589294435799</v>
      </c>
      <c r="D2130" s="41">
        <v>0.58120359964456303</v>
      </c>
      <c r="E2130" s="17" t="s">
        <v>53941</v>
      </c>
      <c r="F2130" s="2"/>
      <c r="G2130" s="2"/>
      <c r="H2130" s="2"/>
      <c r="I2130" s="2"/>
      <c r="J2130" s="2"/>
      <c r="K2130" s="2"/>
      <c r="L2130" s="2"/>
      <c r="M2130" s="2"/>
      <c r="N2130" s="2"/>
      <c r="O2130" s="2"/>
      <c r="P2130" s="2"/>
      <c r="Q2130" s="2"/>
      <c r="R2130" s="2"/>
      <c r="S2130" s="2"/>
      <c r="T2130" s="2"/>
      <c r="U2130" s="2"/>
      <c r="V2130" s="2"/>
      <c r="W2130" s="2"/>
      <c r="X2130" s="2"/>
      <c r="Y2130" s="2"/>
      <c r="Z2130" s="2"/>
    </row>
    <row r="2131" spans="1:26" ht="13" x14ac:dyDescent="0.15">
      <c r="A2131" s="11" t="s">
        <v>6536</v>
      </c>
      <c r="B2131" s="37">
        <v>2.4615090642992901E-2</v>
      </c>
      <c r="C2131" s="41">
        <v>0.37796639645316998</v>
      </c>
      <c r="D2131" s="41">
        <v>0.50416651681726299</v>
      </c>
      <c r="E2131" s="17" t="s">
        <v>53941</v>
      </c>
      <c r="F2131" s="2"/>
      <c r="G2131" s="2"/>
      <c r="H2131" s="2"/>
      <c r="I2131" s="2"/>
      <c r="J2131" s="2"/>
      <c r="K2131" s="2"/>
      <c r="L2131" s="2"/>
      <c r="M2131" s="2"/>
      <c r="N2131" s="2"/>
      <c r="O2131" s="2"/>
      <c r="P2131" s="2"/>
      <c r="Q2131" s="2"/>
      <c r="R2131" s="2"/>
      <c r="S2131" s="2"/>
      <c r="T2131" s="2"/>
      <c r="U2131" s="2"/>
      <c r="V2131" s="2"/>
      <c r="W2131" s="2"/>
      <c r="X2131" s="2"/>
      <c r="Y2131" s="2"/>
      <c r="Z2131" s="2"/>
    </row>
    <row r="2132" spans="1:26" ht="13" x14ac:dyDescent="0.15">
      <c r="A2132" s="11" t="s">
        <v>6539</v>
      </c>
      <c r="B2132" s="37">
        <v>1.8844729737042599E-3</v>
      </c>
      <c r="C2132" s="41">
        <v>0.94619414954129499</v>
      </c>
      <c r="D2132" s="41">
        <v>0.96817542862250805</v>
      </c>
      <c r="E2132" s="17" t="s">
        <v>53941</v>
      </c>
      <c r="F2132" s="2"/>
      <c r="G2132" s="2"/>
      <c r="H2132" s="2"/>
      <c r="I2132" s="2"/>
      <c r="J2132" s="2"/>
      <c r="K2132" s="2"/>
      <c r="L2132" s="2"/>
      <c r="M2132" s="2"/>
      <c r="N2132" s="2"/>
      <c r="O2132" s="2"/>
      <c r="P2132" s="2"/>
      <c r="Q2132" s="2"/>
      <c r="R2132" s="2"/>
      <c r="S2132" s="2"/>
      <c r="T2132" s="2"/>
      <c r="U2132" s="2"/>
      <c r="V2132" s="2"/>
      <c r="W2132" s="2"/>
      <c r="X2132" s="2"/>
      <c r="Y2132" s="2"/>
      <c r="Z2132" s="2"/>
    </row>
    <row r="2133" spans="1:26" ht="13" x14ac:dyDescent="0.15">
      <c r="A2133" s="11" t="s">
        <v>6541</v>
      </c>
      <c r="B2133" s="37">
        <v>-0.14613250482103701</v>
      </c>
      <c r="C2133" s="41">
        <v>1.4283248640878999E-7</v>
      </c>
      <c r="D2133" s="41">
        <v>9.4581785419215205E-7</v>
      </c>
      <c r="E2133" s="17" t="s">
        <v>53942</v>
      </c>
      <c r="F2133" s="2"/>
      <c r="G2133" s="2"/>
      <c r="H2133" s="2"/>
      <c r="I2133" s="2"/>
      <c r="J2133" s="2"/>
      <c r="K2133" s="2"/>
      <c r="L2133" s="2"/>
      <c r="M2133" s="2"/>
      <c r="N2133" s="2"/>
      <c r="O2133" s="2"/>
      <c r="P2133" s="2"/>
      <c r="Q2133" s="2"/>
      <c r="R2133" s="2"/>
      <c r="S2133" s="2"/>
      <c r="T2133" s="2"/>
      <c r="U2133" s="2"/>
      <c r="V2133" s="2"/>
      <c r="W2133" s="2"/>
      <c r="X2133" s="2"/>
      <c r="Y2133" s="2"/>
      <c r="Z2133" s="2"/>
    </row>
    <row r="2134" spans="1:26" ht="13" x14ac:dyDescent="0.15">
      <c r="A2134" s="11" t="s">
        <v>6544</v>
      </c>
      <c r="B2134" s="37">
        <v>-8.2778280628209092E-3</v>
      </c>
      <c r="C2134" s="41">
        <v>0.76688587739127501</v>
      </c>
      <c r="D2134" s="41">
        <v>0.83652429477539803</v>
      </c>
      <c r="E2134" s="17" t="s">
        <v>53941</v>
      </c>
      <c r="F2134" s="2"/>
      <c r="G2134" s="2"/>
      <c r="H2134" s="2"/>
      <c r="I2134" s="2"/>
      <c r="J2134" s="2"/>
      <c r="K2134" s="2"/>
      <c r="L2134" s="2"/>
      <c r="M2134" s="2"/>
      <c r="N2134" s="2"/>
      <c r="O2134" s="2"/>
      <c r="P2134" s="2"/>
      <c r="Q2134" s="2"/>
      <c r="R2134" s="2"/>
      <c r="S2134" s="2"/>
      <c r="T2134" s="2"/>
      <c r="U2134" s="2"/>
      <c r="V2134" s="2"/>
      <c r="W2134" s="2"/>
      <c r="X2134" s="2"/>
      <c r="Y2134" s="2"/>
      <c r="Z2134" s="2"/>
    </row>
    <row r="2135" spans="1:26" ht="13" x14ac:dyDescent="0.15">
      <c r="A2135" s="11" t="s">
        <v>6547</v>
      </c>
      <c r="B2135" s="37">
        <v>-3.17875802521774E-2</v>
      </c>
      <c r="C2135" s="41">
        <v>0.25484294668997798</v>
      </c>
      <c r="D2135" s="41">
        <v>0.37337177617509099</v>
      </c>
      <c r="E2135" s="17" t="s">
        <v>53941</v>
      </c>
      <c r="F2135" s="2"/>
      <c r="G2135" s="2"/>
      <c r="H2135" s="2"/>
      <c r="I2135" s="2"/>
      <c r="J2135" s="2"/>
      <c r="K2135" s="2"/>
      <c r="L2135" s="2"/>
      <c r="M2135" s="2"/>
      <c r="N2135" s="2"/>
      <c r="O2135" s="2"/>
      <c r="P2135" s="2"/>
      <c r="Q2135" s="2"/>
      <c r="R2135" s="2"/>
      <c r="S2135" s="2"/>
      <c r="T2135" s="2"/>
      <c r="U2135" s="2"/>
      <c r="V2135" s="2"/>
      <c r="W2135" s="2"/>
      <c r="X2135" s="2"/>
      <c r="Y2135" s="2"/>
      <c r="Z2135" s="2"/>
    </row>
    <row r="2136" spans="1:26" ht="13" x14ac:dyDescent="0.15">
      <c r="A2136" s="11" t="s">
        <v>6550</v>
      </c>
      <c r="B2136" s="37">
        <v>5.1997701024509698E-3</v>
      </c>
      <c r="C2136" s="41">
        <v>0.85227578467120202</v>
      </c>
      <c r="D2136" s="41">
        <v>0.89828209996200403</v>
      </c>
      <c r="E2136" s="17" t="s">
        <v>53941</v>
      </c>
      <c r="F2136" s="2"/>
      <c r="G2136" s="2"/>
      <c r="H2136" s="2"/>
      <c r="I2136" s="2"/>
      <c r="J2136" s="2"/>
      <c r="K2136" s="2"/>
      <c r="L2136" s="2"/>
      <c r="M2136" s="2"/>
      <c r="N2136" s="2"/>
      <c r="O2136" s="2"/>
      <c r="P2136" s="2"/>
      <c r="Q2136" s="2"/>
      <c r="R2136" s="2"/>
      <c r="S2136" s="2"/>
      <c r="T2136" s="2"/>
      <c r="U2136" s="2"/>
      <c r="V2136" s="2"/>
      <c r="W2136" s="2"/>
      <c r="X2136" s="2"/>
      <c r="Y2136" s="2"/>
      <c r="Z2136" s="2"/>
    </row>
    <row r="2137" spans="1:26" ht="13" x14ac:dyDescent="0.15">
      <c r="A2137" s="11" t="s">
        <v>6553</v>
      </c>
      <c r="B2137" s="37">
        <v>-2.8458224909014802E-2</v>
      </c>
      <c r="C2137" s="41">
        <v>0.30803555409563399</v>
      </c>
      <c r="D2137" s="41">
        <v>0.43279814197970501</v>
      </c>
      <c r="E2137" s="17" t="s">
        <v>53941</v>
      </c>
      <c r="F2137" s="2"/>
      <c r="G2137" s="2"/>
      <c r="H2137" s="2"/>
      <c r="I2137" s="2"/>
      <c r="J2137" s="2"/>
      <c r="K2137" s="2"/>
      <c r="L2137" s="2"/>
      <c r="M2137" s="2"/>
      <c r="N2137" s="2"/>
      <c r="O2137" s="2"/>
      <c r="P2137" s="2"/>
      <c r="Q2137" s="2"/>
      <c r="R2137" s="2"/>
      <c r="S2137" s="2"/>
      <c r="T2137" s="2"/>
      <c r="U2137" s="2"/>
      <c r="V2137" s="2"/>
      <c r="W2137" s="2"/>
      <c r="X2137" s="2"/>
      <c r="Y2137" s="2"/>
      <c r="Z2137" s="2"/>
    </row>
    <row r="2138" spans="1:26" ht="13" x14ac:dyDescent="0.15">
      <c r="A2138" s="11" t="s">
        <v>6556</v>
      </c>
      <c r="B2138" s="37">
        <v>-9.2247083674262501E-2</v>
      </c>
      <c r="C2138" s="41">
        <v>9.3091361909543302E-4</v>
      </c>
      <c r="D2138" s="41">
        <v>2.95432957501137E-3</v>
      </c>
      <c r="E2138" s="17" t="s">
        <v>53942</v>
      </c>
      <c r="F2138" s="2"/>
      <c r="G2138" s="2"/>
      <c r="H2138" s="2"/>
      <c r="I2138" s="2"/>
      <c r="J2138" s="2"/>
      <c r="K2138" s="2"/>
      <c r="L2138" s="2"/>
      <c r="M2138" s="2"/>
      <c r="N2138" s="2"/>
      <c r="O2138" s="2"/>
      <c r="P2138" s="2"/>
      <c r="Q2138" s="2"/>
      <c r="R2138" s="2"/>
      <c r="S2138" s="2"/>
      <c r="T2138" s="2"/>
      <c r="U2138" s="2"/>
      <c r="V2138" s="2"/>
      <c r="W2138" s="2"/>
      <c r="X2138" s="2"/>
      <c r="Y2138" s="2"/>
      <c r="Z2138" s="2"/>
    </row>
    <row r="2139" spans="1:26" ht="13" x14ac:dyDescent="0.15">
      <c r="A2139" s="11" t="s">
        <v>6559</v>
      </c>
      <c r="B2139" s="37">
        <v>0.158413597209763</v>
      </c>
      <c r="C2139" s="41">
        <v>1.1351152822541999E-8</v>
      </c>
      <c r="D2139" s="41">
        <v>8.5708574688648804E-8</v>
      </c>
      <c r="E2139" s="17" t="s">
        <v>53942</v>
      </c>
      <c r="F2139" s="2"/>
      <c r="G2139" s="2"/>
      <c r="H2139" s="2"/>
      <c r="I2139" s="2"/>
      <c r="J2139" s="2"/>
      <c r="K2139" s="2"/>
      <c r="L2139" s="2"/>
      <c r="M2139" s="2"/>
      <c r="N2139" s="2"/>
      <c r="O2139" s="2"/>
      <c r="P2139" s="2"/>
      <c r="Q2139" s="2"/>
      <c r="R2139" s="2"/>
      <c r="S2139" s="2"/>
      <c r="T2139" s="2"/>
      <c r="U2139" s="2"/>
      <c r="V2139" s="2"/>
      <c r="W2139" s="2"/>
      <c r="X2139" s="2"/>
      <c r="Y2139" s="2"/>
      <c r="Z2139" s="2"/>
    </row>
    <row r="2140" spans="1:26" ht="13" x14ac:dyDescent="0.15">
      <c r="A2140" s="11" t="s">
        <v>6562</v>
      </c>
      <c r="B2140" s="37">
        <v>0.113645996611593</v>
      </c>
      <c r="C2140" s="41">
        <v>4.4433855548319201E-5</v>
      </c>
      <c r="D2140" s="41">
        <v>1.9185124583367901E-4</v>
      </c>
      <c r="E2140" s="17" t="s">
        <v>53942</v>
      </c>
      <c r="F2140" s="2"/>
      <c r="G2140" s="2"/>
      <c r="H2140" s="2"/>
      <c r="I2140" s="2"/>
      <c r="J2140" s="2"/>
      <c r="K2140" s="2"/>
      <c r="L2140" s="2"/>
      <c r="M2140" s="2"/>
      <c r="N2140" s="2"/>
      <c r="O2140" s="2"/>
      <c r="P2140" s="2"/>
      <c r="Q2140" s="2"/>
      <c r="R2140" s="2"/>
      <c r="S2140" s="2"/>
      <c r="T2140" s="2"/>
      <c r="U2140" s="2"/>
      <c r="V2140" s="2"/>
      <c r="W2140" s="2"/>
      <c r="X2140" s="2"/>
      <c r="Y2140" s="2"/>
      <c r="Z2140" s="2"/>
    </row>
    <row r="2141" spans="1:26" ht="13" x14ac:dyDescent="0.15">
      <c r="A2141" s="11" t="s">
        <v>6565</v>
      </c>
      <c r="B2141" s="37">
        <v>-2.6885078535030401E-3</v>
      </c>
      <c r="C2141" s="41">
        <v>0.92329736462170398</v>
      </c>
      <c r="D2141" s="41">
        <v>0.95009750051514896</v>
      </c>
      <c r="E2141" s="17" t="s">
        <v>53941</v>
      </c>
      <c r="F2141" s="2"/>
      <c r="G2141" s="2"/>
      <c r="H2141" s="2"/>
      <c r="I2141" s="2"/>
      <c r="J2141" s="2"/>
      <c r="K2141" s="2"/>
      <c r="L2141" s="2"/>
      <c r="M2141" s="2"/>
      <c r="N2141" s="2"/>
      <c r="O2141" s="2"/>
      <c r="P2141" s="2"/>
      <c r="Q2141" s="2"/>
      <c r="R2141" s="2"/>
      <c r="S2141" s="2"/>
      <c r="T2141" s="2"/>
      <c r="U2141" s="2"/>
      <c r="V2141" s="2"/>
      <c r="W2141" s="2"/>
      <c r="X2141" s="2"/>
      <c r="Y2141" s="2"/>
      <c r="Z2141" s="2"/>
    </row>
    <row r="2142" spans="1:26" ht="13" x14ac:dyDescent="0.15">
      <c r="A2142" s="11" t="s">
        <v>6568</v>
      </c>
      <c r="B2142" s="37">
        <v>2.0233101016383401E-2</v>
      </c>
      <c r="C2142" s="41">
        <v>0.468659286821066</v>
      </c>
      <c r="D2142" s="41">
        <v>0.593893873927131</v>
      </c>
      <c r="E2142" s="17" t="s">
        <v>53941</v>
      </c>
      <c r="F2142" s="2"/>
      <c r="G2142" s="2"/>
      <c r="H2142" s="2"/>
      <c r="I2142" s="2"/>
      <c r="J2142" s="2"/>
      <c r="K2142" s="2"/>
      <c r="L2142" s="2"/>
      <c r="M2142" s="2"/>
      <c r="N2142" s="2"/>
      <c r="O2142" s="2"/>
      <c r="P2142" s="2"/>
      <c r="Q2142" s="2"/>
      <c r="R2142" s="2"/>
      <c r="S2142" s="2"/>
      <c r="T2142" s="2"/>
      <c r="U2142" s="2"/>
      <c r="V2142" s="2"/>
      <c r="W2142" s="2"/>
      <c r="X2142" s="2"/>
      <c r="Y2142" s="2"/>
      <c r="Z2142" s="2"/>
    </row>
    <row r="2143" spans="1:26" ht="13" x14ac:dyDescent="0.15">
      <c r="A2143" s="11" t="s">
        <v>6571</v>
      </c>
      <c r="B2143" s="37">
        <v>8.1797782405156495E-3</v>
      </c>
      <c r="C2143" s="41">
        <v>0.76956862150217098</v>
      </c>
      <c r="D2143" s="41">
        <v>0.83819257501191902</v>
      </c>
      <c r="E2143" s="17" t="s">
        <v>53941</v>
      </c>
      <c r="F2143" s="2"/>
      <c r="G2143" s="2"/>
      <c r="H2143" s="2"/>
      <c r="I2143" s="2"/>
      <c r="J2143" s="2"/>
      <c r="K2143" s="2"/>
      <c r="L2143" s="2"/>
      <c r="M2143" s="2"/>
      <c r="N2143" s="2"/>
      <c r="O2143" s="2"/>
      <c r="P2143" s="2"/>
      <c r="Q2143" s="2"/>
      <c r="R2143" s="2"/>
      <c r="S2143" s="2"/>
      <c r="T2143" s="2"/>
      <c r="U2143" s="2"/>
      <c r="V2143" s="2"/>
      <c r="W2143" s="2"/>
      <c r="X2143" s="2"/>
      <c r="Y2143" s="2"/>
      <c r="Z2143" s="2"/>
    </row>
    <row r="2144" spans="1:26" ht="13" x14ac:dyDescent="0.15">
      <c r="A2144" s="11" t="s">
        <v>6574</v>
      </c>
      <c r="B2144" s="37">
        <v>-0.103580087152551</v>
      </c>
      <c r="C2144" s="41">
        <v>1.99681190998096E-4</v>
      </c>
      <c r="D2144" s="41">
        <v>7.4610954014327202E-4</v>
      </c>
      <c r="E2144" s="17" t="s">
        <v>53942</v>
      </c>
      <c r="F2144" s="2"/>
      <c r="G2144" s="2"/>
      <c r="H2144" s="2"/>
      <c r="I2144" s="2"/>
      <c r="J2144" s="2"/>
      <c r="K2144" s="2"/>
      <c r="L2144" s="2"/>
      <c r="M2144" s="2"/>
      <c r="N2144" s="2"/>
      <c r="O2144" s="2"/>
      <c r="P2144" s="2"/>
      <c r="Q2144" s="2"/>
      <c r="R2144" s="2"/>
      <c r="S2144" s="2"/>
      <c r="T2144" s="2"/>
      <c r="U2144" s="2"/>
      <c r="V2144" s="2"/>
      <c r="W2144" s="2"/>
      <c r="X2144" s="2"/>
      <c r="Y2144" s="2"/>
      <c r="Z2144" s="2"/>
    </row>
    <row r="2145" spans="1:26" ht="13" x14ac:dyDescent="0.15">
      <c r="A2145" s="11" t="s">
        <v>6577</v>
      </c>
      <c r="B2145" s="37">
        <v>1.6509200661001599E-2</v>
      </c>
      <c r="C2145" s="41">
        <v>0.55434089267238695</v>
      </c>
      <c r="D2145" s="41">
        <v>0.66977097880242298</v>
      </c>
      <c r="E2145" s="17" t="s">
        <v>53941</v>
      </c>
      <c r="F2145" s="2"/>
      <c r="G2145" s="2"/>
      <c r="H2145" s="2"/>
      <c r="I2145" s="2"/>
      <c r="J2145" s="2"/>
      <c r="K2145" s="2"/>
      <c r="L2145" s="2"/>
      <c r="M2145" s="2"/>
      <c r="N2145" s="2"/>
      <c r="O2145" s="2"/>
      <c r="P2145" s="2"/>
      <c r="Q2145" s="2"/>
      <c r="R2145" s="2"/>
      <c r="S2145" s="2"/>
      <c r="T2145" s="2"/>
      <c r="U2145" s="2"/>
      <c r="V2145" s="2"/>
      <c r="W2145" s="2"/>
      <c r="X2145" s="2"/>
      <c r="Y2145" s="2"/>
      <c r="Z2145" s="2"/>
    </row>
    <row r="2146" spans="1:26" ht="13" x14ac:dyDescent="0.15">
      <c r="A2146" s="11" t="s">
        <v>6580</v>
      </c>
      <c r="B2146" s="37">
        <v>3.2347284938531799E-4</v>
      </c>
      <c r="C2146" s="41">
        <v>0.99075734170727803</v>
      </c>
      <c r="D2146" s="41">
        <v>0.99314882494588197</v>
      </c>
      <c r="E2146" s="17" t="s">
        <v>53941</v>
      </c>
      <c r="F2146" s="2"/>
      <c r="G2146" s="2"/>
      <c r="H2146" s="2"/>
      <c r="I2146" s="2"/>
      <c r="J2146" s="2"/>
      <c r="K2146" s="2"/>
      <c r="L2146" s="2"/>
      <c r="M2146" s="2"/>
      <c r="N2146" s="2"/>
      <c r="O2146" s="2"/>
      <c r="P2146" s="2"/>
      <c r="Q2146" s="2"/>
      <c r="R2146" s="2"/>
      <c r="S2146" s="2"/>
      <c r="T2146" s="2"/>
      <c r="U2146" s="2"/>
      <c r="V2146" s="2"/>
      <c r="W2146" s="2"/>
      <c r="X2146" s="2"/>
      <c r="Y2146" s="2"/>
      <c r="Z2146" s="2"/>
    </row>
    <row r="2147" spans="1:26" ht="13" x14ac:dyDescent="0.15">
      <c r="A2147" s="11" t="s">
        <v>6583</v>
      </c>
      <c r="B2147" s="37">
        <v>4.06499978491381E-2</v>
      </c>
      <c r="C2147" s="41">
        <v>0.14529309657035699</v>
      </c>
      <c r="D2147" s="41">
        <v>0.23755176137796899</v>
      </c>
      <c r="E2147" s="17" t="s">
        <v>53941</v>
      </c>
      <c r="F2147" s="2"/>
      <c r="G2147" s="2"/>
      <c r="H2147" s="2"/>
      <c r="I2147" s="2"/>
      <c r="J2147" s="2"/>
      <c r="K2147" s="2"/>
      <c r="L2147" s="2"/>
      <c r="M2147" s="2"/>
      <c r="N2147" s="2"/>
      <c r="O2147" s="2"/>
      <c r="P2147" s="2"/>
      <c r="Q2147" s="2"/>
      <c r="R2147" s="2"/>
      <c r="S2147" s="2"/>
      <c r="T2147" s="2"/>
      <c r="U2147" s="2"/>
      <c r="V2147" s="2"/>
      <c r="W2147" s="2"/>
      <c r="X2147" s="2"/>
      <c r="Y2147" s="2"/>
      <c r="Z2147" s="2"/>
    </row>
    <row r="2148" spans="1:26" ht="13" x14ac:dyDescent="0.15">
      <c r="A2148" s="11" t="s">
        <v>6586</v>
      </c>
      <c r="B2148" s="37">
        <v>3.8152307673338499E-2</v>
      </c>
      <c r="C2148" s="41">
        <v>0.17168534768398999</v>
      </c>
      <c r="D2148" s="41">
        <v>0.27169076456658198</v>
      </c>
      <c r="E2148" s="17" t="s">
        <v>53941</v>
      </c>
      <c r="F2148" s="2"/>
      <c r="G2148" s="2"/>
      <c r="H2148" s="2"/>
      <c r="I2148" s="2"/>
      <c r="J2148" s="2"/>
      <c r="K2148" s="2"/>
      <c r="L2148" s="2"/>
      <c r="M2148" s="2"/>
      <c r="N2148" s="2"/>
      <c r="O2148" s="2"/>
      <c r="P2148" s="2"/>
      <c r="Q2148" s="2"/>
      <c r="R2148" s="2"/>
      <c r="S2148" s="2"/>
      <c r="T2148" s="2"/>
      <c r="U2148" s="2"/>
      <c r="V2148" s="2"/>
      <c r="W2148" s="2"/>
      <c r="X2148" s="2"/>
      <c r="Y2148" s="2"/>
      <c r="Z2148" s="2"/>
    </row>
    <row r="2149" spans="1:26" ht="13" x14ac:dyDescent="0.15">
      <c r="A2149" s="11" t="s">
        <v>6589</v>
      </c>
      <c r="B2149" s="37">
        <v>8.4310989747051798E-2</v>
      </c>
      <c r="C2149" s="41">
        <v>2.4885287395163599E-3</v>
      </c>
      <c r="D2149" s="41">
        <v>7.2053317188984804E-3</v>
      </c>
      <c r="E2149" s="17" t="s">
        <v>53942</v>
      </c>
      <c r="F2149" s="2"/>
      <c r="G2149" s="2"/>
      <c r="H2149" s="2"/>
      <c r="I2149" s="2"/>
      <c r="J2149" s="2"/>
      <c r="K2149" s="2"/>
      <c r="L2149" s="2"/>
      <c r="M2149" s="2"/>
      <c r="N2149" s="2"/>
      <c r="O2149" s="2"/>
      <c r="P2149" s="2"/>
      <c r="Q2149" s="2"/>
      <c r="R2149" s="2"/>
      <c r="S2149" s="2"/>
      <c r="T2149" s="2"/>
      <c r="U2149" s="2"/>
      <c r="V2149" s="2"/>
      <c r="W2149" s="2"/>
      <c r="X2149" s="2"/>
      <c r="Y2149" s="2"/>
      <c r="Z2149" s="2"/>
    </row>
    <row r="2150" spans="1:26" ht="13" x14ac:dyDescent="0.15">
      <c r="A2150" s="11" t="s">
        <v>6592</v>
      </c>
      <c r="B2150" s="37">
        <v>0.13217400146906899</v>
      </c>
      <c r="C2150" s="41">
        <v>1.9914579442445399E-6</v>
      </c>
      <c r="D2150" s="41">
        <v>1.09436072663873E-5</v>
      </c>
      <c r="E2150" s="17" t="s">
        <v>53942</v>
      </c>
      <c r="F2150" s="2"/>
      <c r="G2150" s="2"/>
      <c r="H2150" s="2"/>
      <c r="I2150" s="2"/>
      <c r="J2150" s="2"/>
      <c r="K2150" s="2"/>
      <c r="L2150" s="2"/>
      <c r="M2150" s="2"/>
      <c r="N2150" s="2"/>
      <c r="O2150" s="2"/>
      <c r="P2150" s="2"/>
      <c r="Q2150" s="2"/>
      <c r="R2150" s="2"/>
      <c r="S2150" s="2"/>
      <c r="T2150" s="2"/>
      <c r="U2150" s="2"/>
      <c r="V2150" s="2"/>
      <c r="W2150" s="2"/>
      <c r="X2150" s="2"/>
      <c r="Y2150" s="2"/>
      <c r="Z2150" s="2"/>
    </row>
    <row r="2151" spans="1:26" ht="13" x14ac:dyDescent="0.15">
      <c r="A2151" s="11" t="s">
        <v>6595</v>
      </c>
      <c r="B2151" s="37">
        <v>-2.1289208773491199E-2</v>
      </c>
      <c r="C2151" s="41">
        <v>0.44576415954818899</v>
      </c>
      <c r="D2151" s="41">
        <v>0.57035053336557495</v>
      </c>
      <c r="E2151" s="17" t="s">
        <v>53941</v>
      </c>
      <c r="F2151" s="2"/>
      <c r="G2151" s="2"/>
      <c r="H2151" s="2"/>
      <c r="I2151" s="2"/>
      <c r="J2151" s="2"/>
      <c r="K2151" s="2"/>
      <c r="L2151" s="2"/>
      <c r="M2151" s="2"/>
      <c r="N2151" s="2"/>
      <c r="O2151" s="2"/>
      <c r="P2151" s="2"/>
      <c r="Q2151" s="2"/>
      <c r="R2151" s="2"/>
      <c r="S2151" s="2"/>
      <c r="T2151" s="2"/>
      <c r="U2151" s="2"/>
      <c r="V2151" s="2"/>
      <c r="W2151" s="2"/>
      <c r="X2151" s="2"/>
      <c r="Y2151" s="2"/>
      <c r="Z2151" s="2"/>
    </row>
    <row r="2152" spans="1:26" ht="13" x14ac:dyDescent="0.15">
      <c r="A2152" s="11" t="s">
        <v>6598</v>
      </c>
      <c r="B2152" s="37">
        <v>1.85207418579303E-2</v>
      </c>
      <c r="C2152" s="41">
        <v>0.507124417048191</v>
      </c>
      <c r="D2152" s="41">
        <v>0.62873923162392098</v>
      </c>
      <c r="E2152" s="17" t="s">
        <v>53941</v>
      </c>
      <c r="F2152" s="2"/>
      <c r="G2152" s="2"/>
      <c r="H2152" s="2"/>
      <c r="I2152" s="2"/>
      <c r="J2152" s="2"/>
      <c r="K2152" s="2"/>
      <c r="L2152" s="2"/>
      <c r="M2152" s="2"/>
      <c r="N2152" s="2"/>
      <c r="O2152" s="2"/>
      <c r="P2152" s="2"/>
      <c r="Q2152" s="2"/>
      <c r="R2152" s="2"/>
      <c r="S2152" s="2"/>
      <c r="T2152" s="2"/>
      <c r="U2152" s="2"/>
      <c r="V2152" s="2"/>
      <c r="W2152" s="2"/>
      <c r="X2152" s="2"/>
      <c r="Y2152" s="2"/>
      <c r="Z2152" s="2"/>
    </row>
    <row r="2153" spans="1:26" ht="13" x14ac:dyDescent="0.15">
      <c r="A2153" s="11" t="s">
        <v>6601</v>
      </c>
      <c r="B2153" s="37">
        <v>-4.1585357012743997E-2</v>
      </c>
      <c r="C2153" s="41">
        <v>0.13625059826928901</v>
      </c>
      <c r="D2153" s="41">
        <v>0.225429988143895</v>
      </c>
      <c r="E2153" s="17" t="s">
        <v>53941</v>
      </c>
      <c r="F2153" s="2"/>
      <c r="G2153" s="2"/>
      <c r="H2153" s="2"/>
      <c r="I2153" s="2"/>
      <c r="J2153" s="2"/>
      <c r="K2153" s="2"/>
      <c r="L2153" s="2"/>
      <c r="M2153" s="2"/>
      <c r="N2153" s="2"/>
      <c r="O2153" s="2"/>
      <c r="P2153" s="2"/>
      <c r="Q2153" s="2"/>
      <c r="R2153" s="2"/>
      <c r="S2153" s="2"/>
      <c r="T2153" s="2"/>
      <c r="U2153" s="2"/>
      <c r="V2153" s="2"/>
      <c r="W2153" s="2"/>
      <c r="X2153" s="2"/>
      <c r="Y2153" s="2"/>
      <c r="Z2153" s="2"/>
    </row>
    <row r="2154" spans="1:26" ht="13" x14ac:dyDescent="0.15">
      <c r="A2154" s="11" t="s">
        <v>6604</v>
      </c>
      <c r="B2154" s="37">
        <v>6.5858374096096198E-2</v>
      </c>
      <c r="C2154" s="41">
        <v>1.8221583236489501E-2</v>
      </c>
      <c r="D2154" s="41">
        <v>4.1840554872413102E-2</v>
      </c>
      <c r="E2154" s="17" t="s">
        <v>53942</v>
      </c>
      <c r="F2154" s="2"/>
      <c r="G2154" s="2"/>
      <c r="H2154" s="2"/>
      <c r="I2154" s="2"/>
      <c r="J2154" s="2"/>
      <c r="K2154" s="2"/>
      <c r="L2154" s="2"/>
      <c r="M2154" s="2"/>
      <c r="N2154" s="2"/>
      <c r="O2154" s="2"/>
      <c r="P2154" s="2"/>
      <c r="Q2154" s="2"/>
      <c r="R2154" s="2"/>
      <c r="S2154" s="2"/>
      <c r="T2154" s="2"/>
      <c r="U2154" s="2"/>
      <c r="V2154" s="2"/>
      <c r="W2154" s="2"/>
      <c r="X2154" s="2"/>
      <c r="Y2154" s="2"/>
      <c r="Z2154" s="2"/>
    </row>
    <row r="2155" spans="1:26" ht="13" x14ac:dyDescent="0.15">
      <c r="A2155" s="11" t="s">
        <v>6607</v>
      </c>
      <c r="B2155" s="37">
        <v>3.3904497369909498E-2</v>
      </c>
      <c r="C2155" s="41">
        <v>0.22454258148852199</v>
      </c>
      <c r="D2155" s="41">
        <v>0.33553645676757099</v>
      </c>
      <c r="E2155" s="17" t="s">
        <v>53941</v>
      </c>
      <c r="F2155" s="2"/>
      <c r="G2155" s="2"/>
      <c r="H2155" s="2"/>
      <c r="I2155" s="2"/>
      <c r="J2155" s="2"/>
      <c r="K2155" s="2"/>
      <c r="L2155" s="2"/>
      <c r="M2155" s="2"/>
      <c r="N2155" s="2"/>
      <c r="O2155" s="2"/>
      <c r="P2155" s="2"/>
      <c r="Q2155" s="2"/>
      <c r="R2155" s="2"/>
      <c r="S2155" s="2"/>
      <c r="T2155" s="2"/>
      <c r="U2155" s="2"/>
      <c r="V2155" s="2"/>
      <c r="W2155" s="2"/>
      <c r="X2155" s="2"/>
      <c r="Y2155" s="2"/>
      <c r="Z2155" s="2"/>
    </row>
    <row r="2156" spans="1:26" ht="13" x14ac:dyDescent="0.15">
      <c r="A2156" s="11" t="s">
        <v>6610</v>
      </c>
      <c r="B2156" s="37">
        <v>3.7940733458207303E-2</v>
      </c>
      <c r="C2156" s="41">
        <v>0.174075829568789</v>
      </c>
      <c r="D2156" s="41">
        <v>0.27412699705117499</v>
      </c>
      <c r="E2156" s="17" t="s">
        <v>53941</v>
      </c>
      <c r="F2156" s="2"/>
      <c r="G2156" s="2"/>
      <c r="H2156" s="2"/>
      <c r="I2156" s="2"/>
      <c r="J2156" s="2"/>
      <c r="K2156" s="2"/>
      <c r="L2156" s="2"/>
      <c r="M2156" s="2"/>
      <c r="N2156" s="2"/>
      <c r="O2156" s="2"/>
      <c r="P2156" s="2"/>
      <c r="Q2156" s="2"/>
      <c r="R2156" s="2"/>
      <c r="S2156" s="2"/>
      <c r="T2156" s="2"/>
      <c r="U2156" s="2"/>
      <c r="V2156" s="2"/>
      <c r="W2156" s="2"/>
      <c r="X2156" s="2"/>
      <c r="Y2156" s="2"/>
      <c r="Z2156" s="2"/>
    </row>
    <row r="2157" spans="1:26" ht="13" x14ac:dyDescent="0.15">
      <c r="A2157" s="11" t="s">
        <v>6613</v>
      </c>
      <c r="B2157" s="37">
        <v>7.5197977403140097E-3</v>
      </c>
      <c r="C2157" s="41">
        <v>0.78769661365532595</v>
      </c>
      <c r="D2157" s="41">
        <v>0.84997552186192804</v>
      </c>
      <c r="E2157" s="17" t="s">
        <v>53941</v>
      </c>
      <c r="F2157" s="2"/>
      <c r="G2157" s="2"/>
      <c r="H2157" s="2"/>
      <c r="I2157" s="2"/>
      <c r="J2157" s="2"/>
      <c r="K2157" s="2"/>
      <c r="L2157" s="2"/>
      <c r="M2157" s="2"/>
      <c r="N2157" s="2"/>
      <c r="O2157" s="2"/>
      <c r="P2157" s="2"/>
      <c r="Q2157" s="2"/>
      <c r="R2157" s="2"/>
      <c r="S2157" s="2"/>
      <c r="T2157" s="2"/>
      <c r="U2157" s="2"/>
      <c r="V2157" s="2"/>
      <c r="W2157" s="2"/>
      <c r="X2157" s="2"/>
      <c r="Y2157" s="2"/>
      <c r="Z2157" s="2"/>
    </row>
    <row r="2158" spans="1:26" ht="13" x14ac:dyDescent="0.15">
      <c r="A2158" s="11" t="s">
        <v>6616</v>
      </c>
      <c r="B2158" s="37">
        <v>0.104832629038303</v>
      </c>
      <c r="C2158" s="41">
        <v>1.6678620645417199E-4</v>
      </c>
      <c r="D2158" s="41">
        <v>6.4133267481782899E-4</v>
      </c>
      <c r="E2158" s="17" t="s">
        <v>53942</v>
      </c>
      <c r="F2158" s="2"/>
      <c r="G2158" s="2"/>
      <c r="H2158" s="2"/>
      <c r="I2158" s="2"/>
      <c r="J2158" s="2"/>
      <c r="K2158" s="2"/>
      <c r="L2158" s="2"/>
      <c r="M2158" s="2"/>
      <c r="N2158" s="2"/>
      <c r="O2158" s="2"/>
      <c r="P2158" s="2"/>
      <c r="Q2158" s="2"/>
      <c r="R2158" s="2"/>
      <c r="S2158" s="2"/>
      <c r="T2158" s="2"/>
      <c r="U2158" s="2"/>
      <c r="V2158" s="2"/>
      <c r="W2158" s="2"/>
      <c r="X2158" s="2"/>
      <c r="Y2158" s="2"/>
      <c r="Z2158" s="2"/>
    </row>
    <row r="2159" spans="1:26" ht="13" x14ac:dyDescent="0.15">
      <c r="A2159" s="11" t="s">
        <v>6619</v>
      </c>
      <c r="B2159" s="37">
        <v>0.204327010071059</v>
      </c>
      <c r="C2159" s="41">
        <v>1.4085861122434901E-13</v>
      </c>
      <c r="D2159" s="41">
        <v>1.8280177804874298E-12</v>
      </c>
      <c r="E2159" s="17" t="s">
        <v>53942</v>
      </c>
      <c r="F2159" s="2"/>
      <c r="G2159" s="2"/>
      <c r="H2159" s="2"/>
      <c r="I2159" s="2"/>
      <c r="J2159" s="2"/>
      <c r="K2159" s="2"/>
      <c r="L2159" s="2"/>
      <c r="M2159" s="2"/>
      <c r="N2159" s="2"/>
      <c r="O2159" s="2"/>
      <c r="P2159" s="2"/>
      <c r="Q2159" s="2"/>
      <c r="R2159" s="2"/>
      <c r="S2159" s="2"/>
      <c r="T2159" s="2"/>
      <c r="U2159" s="2"/>
      <c r="V2159" s="2"/>
      <c r="W2159" s="2"/>
      <c r="X2159" s="2"/>
      <c r="Y2159" s="2"/>
      <c r="Z2159" s="2"/>
    </row>
    <row r="2160" spans="1:26" ht="13" x14ac:dyDescent="0.15">
      <c r="A2160" s="11" t="s">
        <v>6622</v>
      </c>
      <c r="B2160" s="37">
        <v>-3.4678063366281701E-2</v>
      </c>
      <c r="C2160" s="41">
        <v>0.214138877225235</v>
      </c>
      <c r="D2160" s="41">
        <v>0.32388226643795898</v>
      </c>
      <c r="E2160" s="17" t="s">
        <v>53941</v>
      </c>
      <c r="F2160" s="2"/>
      <c r="G2160" s="2"/>
      <c r="H2160" s="2"/>
      <c r="I2160" s="2"/>
      <c r="J2160" s="2"/>
      <c r="K2160" s="2"/>
      <c r="L2160" s="2"/>
      <c r="M2160" s="2"/>
      <c r="N2160" s="2"/>
      <c r="O2160" s="2"/>
      <c r="P2160" s="2"/>
      <c r="Q2160" s="2"/>
      <c r="R2160" s="2"/>
      <c r="S2160" s="2"/>
      <c r="T2160" s="2"/>
      <c r="U2160" s="2"/>
      <c r="V2160" s="2"/>
      <c r="W2160" s="2"/>
      <c r="X2160" s="2"/>
      <c r="Y2160" s="2"/>
      <c r="Z2160" s="2"/>
    </row>
    <row r="2161" spans="1:26" ht="13" x14ac:dyDescent="0.15">
      <c r="A2161" s="11" t="s">
        <v>6625</v>
      </c>
      <c r="B2161" s="37">
        <v>1.44857634481022E-2</v>
      </c>
      <c r="C2161" s="41">
        <v>0.60390612377254305</v>
      </c>
      <c r="D2161" s="41">
        <v>0.70931519264920595</v>
      </c>
      <c r="E2161" s="17" t="s">
        <v>53941</v>
      </c>
      <c r="F2161" s="2"/>
      <c r="G2161" s="2"/>
      <c r="H2161" s="2"/>
      <c r="I2161" s="2"/>
      <c r="J2161" s="2"/>
      <c r="K2161" s="2"/>
      <c r="L2161" s="2"/>
      <c r="M2161" s="2"/>
      <c r="N2161" s="2"/>
      <c r="O2161" s="2"/>
      <c r="P2161" s="2"/>
      <c r="Q2161" s="2"/>
      <c r="R2161" s="2"/>
      <c r="S2161" s="2"/>
      <c r="T2161" s="2"/>
      <c r="U2161" s="2"/>
      <c r="V2161" s="2"/>
      <c r="W2161" s="2"/>
      <c r="X2161" s="2"/>
      <c r="Y2161" s="2"/>
      <c r="Z2161" s="2"/>
    </row>
    <row r="2162" spans="1:26" ht="13" x14ac:dyDescent="0.15">
      <c r="A2162" s="11" t="s">
        <v>6628</v>
      </c>
      <c r="B2162" s="37">
        <v>-3.6389081187278897E-2</v>
      </c>
      <c r="C2162" s="41">
        <v>0.192370717793277</v>
      </c>
      <c r="D2162" s="41">
        <v>0.29777512067362</v>
      </c>
      <c r="E2162" s="17" t="s">
        <v>53941</v>
      </c>
      <c r="F2162" s="2"/>
      <c r="G2162" s="2"/>
      <c r="H2162" s="2"/>
      <c r="I2162" s="2"/>
      <c r="J2162" s="2"/>
      <c r="K2162" s="2"/>
      <c r="L2162" s="2"/>
      <c r="M2162" s="2"/>
      <c r="N2162" s="2"/>
      <c r="O2162" s="2"/>
      <c r="P2162" s="2"/>
      <c r="Q2162" s="2"/>
      <c r="R2162" s="2"/>
      <c r="S2162" s="2"/>
      <c r="T2162" s="2"/>
      <c r="U2162" s="2"/>
      <c r="V2162" s="2"/>
      <c r="W2162" s="2"/>
      <c r="X2162" s="2"/>
      <c r="Y2162" s="2"/>
      <c r="Z2162" s="2"/>
    </row>
    <row r="2163" spans="1:26" ht="13" x14ac:dyDescent="0.15">
      <c r="A2163" s="11" t="s">
        <v>6631</v>
      </c>
      <c r="B2163" s="37">
        <v>-9.1698944173088798E-2</v>
      </c>
      <c r="C2163" s="41">
        <v>9.9881961615123091E-4</v>
      </c>
      <c r="D2163" s="41">
        <v>3.1423902858783801E-3</v>
      </c>
      <c r="E2163" s="17" t="s">
        <v>53942</v>
      </c>
      <c r="F2163" s="2"/>
      <c r="G2163" s="2"/>
      <c r="H2163" s="2"/>
      <c r="I2163" s="2"/>
      <c r="J2163" s="2"/>
      <c r="K2163" s="2"/>
      <c r="L2163" s="2"/>
      <c r="M2163" s="2"/>
      <c r="N2163" s="2"/>
      <c r="O2163" s="2"/>
      <c r="P2163" s="2"/>
      <c r="Q2163" s="2"/>
      <c r="R2163" s="2"/>
      <c r="S2163" s="2"/>
      <c r="T2163" s="2"/>
      <c r="U2163" s="2"/>
      <c r="V2163" s="2"/>
      <c r="W2163" s="2"/>
      <c r="X2163" s="2"/>
      <c r="Y2163" s="2"/>
      <c r="Z2163" s="2"/>
    </row>
    <row r="2164" spans="1:26" ht="13" x14ac:dyDescent="0.15">
      <c r="A2164" s="11" t="s">
        <v>6634</v>
      </c>
      <c r="B2164" s="37">
        <v>-2.04744327850051E-2</v>
      </c>
      <c r="C2164" s="41">
        <v>0.46337092137656699</v>
      </c>
      <c r="D2164" s="41">
        <v>0.58821802115357202</v>
      </c>
      <c r="E2164" s="17" t="s">
        <v>53941</v>
      </c>
      <c r="F2164" s="2"/>
      <c r="G2164" s="2"/>
      <c r="H2164" s="2"/>
      <c r="I2164" s="2"/>
      <c r="J2164" s="2"/>
      <c r="K2164" s="2"/>
      <c r="L2164" s="2"/>
      <c r="M2164" s="2"/>
      <c r="N2164" s="2"/>
      <c r="O2164" s="2"/>
      <c r="P2164" s="2"/>
      <c r="Q2164" s="2"/>
      <c r="R2164" s="2"/>
      <c r="S2164" s="2"/>
      <c r="T2164" s="2"/>
      <c r="U2164" s="2"/>
      <c r="V2164" s="2"/>
      <c r="W2164" s="2"/>
      <c r="X2164" s="2"/>
      <c r="Y2164" s="2"/>
      <c r="Z2164" s="2"/>
    </row>
    <row r="2165" spans="1:26" ht="13" x14ac:dyDescent="0.15">
      <c r="A2165" s="11" t="s">
        <v>6637</v>
      </c>
      <c r="B2165" s="37">
        <v>4.7313016536122202E-2</v>
      </c>
      <c r="C2165" s="41">
        <v>9.0014034604713106E-2</v>
      </c>
      <c r="D2165" s="41">
        <v>0.16140710301431899</v>
      </c>
      <c r="E2165" s="17" t="s">
        <v>53941</v>
      </c>
      <c r="F2165" s="2"/>
      <c r="G2165" s="2"/>
      <c r="H2165" s="2"/>
      <c r="I2165" s="2"/>
      <c r="J2165" s="2"/>
      <c r="K2165" s="2"/>
      <c r="L2165" s="2"/>
      <c r="M2165" s="2"/>
      <c r="N2165" s="2"/>
      <c r="O2165" s="2"/>
      <c r="P2165" s="2"/>
      <c r="Q2165" s="2"/>
      <c r="R2165" s="2"/>
      <c r="S2165" s="2"/>
      <c r="T2165" s="2"/>
      <c r="U2165" s="2"/>
      <c r="V2165" s="2"/>
      <c r="W2165" s="2"/>
      <c r="X2165" s="2"/>
      <c r="Y2165" s="2"/>
      <c r="Z2165" s="2"/>
    </row>
    <row r="2166" spans="1:26" ht="13" x14ac:dyDescent="0.15">
      <c r="A2166" s="11" t="s">
        <v>6640</v>
      </c>
      <c r="B2166" s="37">
        <v>0.12519941618396399</v>
      </c>
      <c r="C2166" s="41">
        <v>6.7518477565967198E-6</v>
      </c>
      <c r="D2166" s="41">
        <v>3.3437174494764299E-5</v>
      </c>
      <c r="E2166" s="17" t="s">
        <v>53942</v>
      </c>
      <c r="F2166" s="2"/>
      <c r="G2166" s="2"/>
      <c r="H2166" s="2"/>
      <c r="I2166" s="2"/>
      <c r="J2166" s="2"/>
      <c r="K2166" s="2"/>
      <c r="L2166" s="2"/>
      <c r="M2166" s="2"/>
      <c r="N2166" s="2"/>
      <c r="O2166" s="2"/>
      <c r="P2166" s="2"/>
      <c r="Q2166" s="2"/>
      <c r="R2166" s="2"/>
      <c r="S2166" s="2"/>
      <c r="T2166" s="2"/>
      <c r="U2166" s="2"/>
      <c r="V2166" s="2"/>
      <c r="W2166" s="2"/>
      <c r="X2166" s="2"/>
      <c r="Y2166" s="2"/>
      <c r="Z2166" s="2"/>
    </row>
    <row r="2167" spans="1:26" ht="13" x14ac:dyDescent="0.15">
      <c r="A2167" s="11" t="s">
        <v>6643</v>
      </c>
      <c r="B2167" s="37">
        <v>8.1148463899429604E-2</v>
      </c>
      <c r="C2167" s="41">
        <v>3.6039937563334202E-3</v>
      </c>
      <c r="D2167" s="41">
        <v>1.00160706019706E-2</v>
      </c>
      <c r="E2167" s="17" t="s">
        <v>53942</v>
      </c>
      <c r="F2167" s="2"/>
      <c r="G2167" s="2"/>
      <c r="H2167" s="2"/>
      <c r="I2167" s="2"/>
      <c r="J2167" s="2"/>
      <c r="K2167" s="2"/>
      <c r="L2167" s="2"/>
      <c r="M2167" s="2"/>
      <c r="N2167" s="2"/>
      <c r="O2167" s="2"/>
      <c r="P2167" s="2"/>
      <c r="Q2167" s="2"/>
      <c r="R2167" s="2"/>
      <c r="S2167" s="2"/>
      <c r="T2167" s="2"/>
      <c r="U2167" s="2"/>
      <c r="V2167" s="2"/>
      <c r="W2167" s="2"/>
      <c r="X2167" s="2"/>
      <c r="Y2167" s="2"/>
      <c r="Z2167" s="2"/>
    </row>
    <row r="2168" spans="1:26" ht="13" x14ac:dyDescent="0.15">
      <c r="A2168" s="11" t="s">
        <v>6646</v>
      </c>
      <c r="B2168" s="37">
        <v>-2.7503526003234701E-2</v>
      </c>
      <c r="C2168" s="41">
        <v>0.324553875005476</v>
      </c>
      <c r="D2168" s="41">
        <v>0.45120904573932002</v>
      </c>
      <c r="E2168" s="17" t="s">
        <v>53941</v>
      </c>
      <c r="F2168" s="2"/>
      <c r="G2168" s="2"/>
      <c r="H2168" s="2"/>
      <c r="I2168" s="2"/>
      <c r="J2168" s="2"/>
      <c r="K2168" s="2"/>
      <c r="L2168" s="2"/>
      <c r="M2168" s="2"/>
      <c r="N2168" s="2"/>
      <c r="O2168" s="2"/>
      <c r="P2168" s="2"/>
      <c r="Q2168" s="2"/>
      <c r="R2168" s="2"/>
      <c r="S2168" s="2"/>
      <c r="T2168" s="2"/>
      <c r="U2168" s="2"/>
      <c r="V2168" s="2"/>
      <c r="W2168" s="2"/>
      <c r="X2168" s="2"/>
      <c r="Y2168" s="2"/>
      <c r="Z2168" s="2"/>
    </row>
    <row r="2169" spans="1:26" ht="13" x14ac:dyDescent="0.15">
      <c r="A2169" s="11" t="s">
        <v>6649</v>
      </c>
      <c r="B2169" s="37">
        <v>-1.3940608905278E-2</v>
      </c>
      <c r="C2169" s="41">
        <v>0.61759236155923303</v>
      </c>
      <c r="D2169" s="41">
        <v>0.71957554911931498</v>
      </c>
      <c r="E2169" s="17" t="s">
        <v>53941</v>
      </c>
      <c r="F2169" s="2"/>
      <c r="G2169" s="2"/>
      <c r="H2169" s="2"/>
      <c r="I2169" s="2"/>
      <c r="J2169" s="2"/>
      <c r="K2169" s="2"/>
      <c r="L2169" s="2"/>
      <c r="M2169" s="2"/>
      <c r="N2169" s="2"/>
      <c r="O2169" s="2"/>
      <c r="P2169" s="2"/>
      <c r="Q2169" s="2"/>
      <c r="R2169" s="2"/>
      <c r="S2169" s="2"/>
      <c r="T2169" s="2"/>
      <c r="U2169" s="2"/>
      <c r="V2169" s="2"/>
      <c r="W2169" s="2"/>
      <c r="X2169" s="2"/>
      <c r="Y2169" s="2"/>
      <c r="Z2169" s="2"/>
    </row>
    <row r="2170" spans="1:26" ht="13" x14ac:dyDescent="0.15">
      <c r="A2170" s="11" t="s">
        <v>6652</v>
      </c>
      <c r="B2170" s="37">
        <v>-1.99132368246051E-2</v>
      </c>
      <c r="C2170" s="41">
        <v>0.47571967850029301</v>
      </c>
      <c r="D2170" s="41">
        <v>0.59970386183883395</v>
      </c>
      <c r="E2170" s="17" t="s">
        <v>53941</v>
      </c>
      <c r="F2170" s="2"/>
      <c r="G2170" s="2"/>
      <c r="H2170" s="2"/>
      <c r="I2170" s="2"/>
      <c r="J2170" s="2"/>
      <c r="K2170" s="2"/>
      <c r="L2170" s="2"/>
      <c r="M2170" s="2"/>
      <c r="N2170" s="2"/>
      <c r="O2170" s="2"/>
      <c r="P2170" s="2"/>
      <c r="Q2170" s="2"/>
      <c r="R2170" s="2"/>
      <c r="S2170" s="2"/>
      <c r="T2170" s="2"/>
      <c r="U2170" s="2"/>
      <c r="V2170" s="2"/>
      <c r="W2170" s="2"/>
      <c r="X2170" s="2"/>
      <c r="Y2170" s="2"/>
      <c r="Z2170" s="2"/>
    </row>
    <row r="2171" spans="1:26" ht="13" x14ac:dyDescent="0.15">
      <c r="A2171" s="11" t="s">
        <v>6655</v>
      </c>
      <c r="B2171" s="37">
        <v>3.0658446570019701E-2</v>
      </c>
      <c r="C2171" s="41">
        <v>0.27211770803739299</v>
      </c>
      <c r="D2171" s="41">
        <v>0.39257874802218501</v>
      </c>
      <c r="E2171" s="17" t="s">
        <v>53941</v>
      </c>
      <c r="F2171" s="2"/>
      <c r="G2171" s="2"/>
      <c r="H2171" s="2"/>
      <c r="I2171" s="2"/>
      <c r="J2171" s="2"/>
      <c r="K2171" s="2"/>
      <c r="L2171" s="2"/>
      <c r="M2171" s="2"/>
      <c r="N2171" s="2"/>
      <c r="O2171" s="2"/>
      <c r="P2171" s="2"/>
      <c r="Q2171" s="2"/>
      <c r="R2171" s="2"/>
      <c r="S2171" s="2"/>
      <c r="T2171" s="2"/>
      <c r="U2171" s="2"/>
      <c r="V2171" s="2"/>
      <c r="W2171" s="2"/>
      <c r="X2171" s="2"/>
      <c r="Y2171" s="2"/>
      <c r="Z2171" s="2"/>
    </row>
    <row r="2172" spans="1:26" ht="13" x14ac:dyDescent="0.15">
      <c r="A2172" s="11" t="s">
        <v>6658</v>
      </c>
      <c r="B2172" s="37">
        <v>9.8587457540557505E-3</v>
      </c>
      <c r="C2172" s="41">
        <v>0.72403589797626799</v>
      </c>
      <c r="D2172" s="41">
        <v>0.80673528379341197</v>
      </c>
      <c r="E2172" s="17" t="s">
        <v>53941</v>
      </c>
      <c r="F2172" s="2"/>
      <c r="G2172" s="2"/>
      <c r="H2172" s="2"/>
      <c r="I2172" s="2"/>
      <c r="J2172" s="2"/>
      <c r="K2172" s="2"/>
      <c r="L2172" s="2"/>
      <c r="M2172" s="2"/>
      <c r="N2172" s="2"/>
      <c r="O2172" s="2"/>
      <c r="P2172" s="2"/>
      <c r="Q2172" s="2"/>
      <c r="R2172" s="2"/>
      <c r="S2172" s="2"/>
      <c r="T2172" s="2"/>
      <c r="U2172" s="2"/>
      <c r="V2172" s="2"/>
      <c r="W2172" s="2"/>
      <c r="X2172" s="2"/>
      <c r="Y2172" s="2"/>
      <c r="Z2172" s="2"/>
    </row>
    <row r="2173" spans="1:26" ht="13" x14ac:dyDescent="0.15">
      <c r="A2173" s="11" t="s">
        <v>6661</v>
      </c>
      <c r="B2173" s="37">
        <v>9.8529445907327096E-2</v>
      </c>
      <c r="C2173" s="41">
        <v>4.0447409213704299E-4</v>
      </c>
      <c r="D2173" s="41">
        <v>1.4132285887528599E-3</v>
      </c>
      <c r="E2173" s="17" t="s">
        <v>53942</v>
      </c>
      <c r="F2173" s="2"/>
      <c r="G2173" s="2"/>
      <c r="H2173" s="2"/>
      <c r="I2173" s="2"/>
      <c r="J2173" s="2"/>
      <c r="K2173" s="2"/>
      <c r="L2173" s="2"/>
      <c r="M2173" s="2"/>
      <c r="N2173" s="2"/>
      <c r="O2173" s="2"/>
      <c r="P2173" s="2"/>
      <c r="Q2173" s="2"/>
      <c r="R2173" s="2"/>
      <c r="S2173" s="2"/>
      <c r="T2173" s="2"/>
      <c r="U2173" s="2"/>
      <c r="V2173" s="2"/>
      <c r="W2173" s="2"/>
      <c r="X2173" s="2"/>
      <c r="Y2173" s="2"/>
      <c r="Z2173" s="2"/>
    </row>
    <row r="2174" spans="1:26" ht="13" x14ac:dyDescent="0.15">
      <c r="A2174" s="11" t="s">
        <v>6664</v>
      </c>
      <c r="B2174" s="37">
        <v>1.9605262803968199E-2</v>
      </c>
      <c r="C2174" s="41">
        <v>0.48257230258845502</v>
      </c>
      <c r="D2174" s="41">
        <v>0.60603630195040004</v>
      </c>
      <c r="E2174" s="17" t="s">
        <v>53941</v>
      </c>
      <c r="F2174" s="2"/>
      <c r="G2174" s="2"/>
      <c r="H2174" s="2"/>
      <c r="I2174" s="2"/>
      <c r="J2174" s="2"/>
      <c r="K2174" s="2"/>
      <c r="L2174" s="2"/>
      <c r="M2174" s="2"/>
      <c r="N2174" s="2"/>
      <c r="O2174" s="2"/>
      <c r="P2174" s="2"/>
      <c r="Q2174" s="2"/>
      <c r="R2174" s="2"/>
      <c r="S2174" s="2"/>
      <c r="T2174" s="2"/>
      <c r="U2174" s="2"/>
      <c r="V2174" s="2"/>
      <c r="W2174" s="2"/>
      <c r="X2174" s="2"/>
      <c r="Y2174" s="2"/>
      <c r="Z2174" s="2"/>
    </row>
    <row r="2175" spans="1:26" ht="13" x14ac:dyDescent="0.15">
      <c r="A2175" s="11" t="s">
        <v>6667</v>
      </c>
      <c r="B2175" s="37">
        <v>-3.8786366974388101E-2</v>
      </c>
      <c r="C2175" s="41">
        <v>0.164668410170562</v>
      </c>
      <c r="D2175" s="41">
        <v>0.26374163546326501</v>
      </c>
      <c r="E2175" s="17" t="s">
        <v>53941</v>
      </c>
      <c r="F2175" s="2"/>
      <c r="G2175" s="2"/>
      <c r="H2175" s="2"/>
      <c r="I2175" s="2"/>
      <c r="J2175" s="2"/>
      <c r="K2175" s="2"/>
      <c r="L2175" s="2"/>
      <c r="M2175" s="2"/>
      <c r="N2175" s="2"/>
      <c r="O2175" s="2"/>
      <c r="P2175" s="2"/>
      <c r="Q2175" s="2"/>
      <c r="R2175" s="2"/>
      <c r="S2175" s="2"/>
      <c r="T2175" s="2"/>
      <c r="U2175" s="2"/>
      <c r="V2175" s="2"/>
      <c r="W2175" s="2"/>
      <c r="X2175" s="2"/>
      <c r="Y2175" s="2"/>
      <c r="Z2175" s="2"/>
    </row>
    <row r="2176" spans="1:26" ht="13" x14ac:dyDescent="0.15">
      <c r="A2176" s="11" t="s">
        <v>6670</v>
      </c>
      <c r="B2176" s="37">
        <v>-3.3294915697198299E-3</v>
      </c>
      <c r="C2176" s="41">
        <v>0.90508829304770999</v>
      </c>
      <c r="D2176" s="41">
        <v>0.93666488710918205</v>
      </c>
      <c r="E2176" s="17" t="s">
        <v>53941</v>
      </c>
      <c r="F2176" s="2"/>
      <c r="G2176" s="2"/>
      <c r="H2176" s="2"/>
      <c r="I2176" s="2"/>
      <c r="J2176" s="2"/>
      <c r="K2176" s="2"/>
      <c r="L2176" s="2"/>
      <c r="M2176" s="2"/>
      <c r="N2176" s="2"/>
      <c r="O2176" s="2"/>
      <c r="P2176" s="2"/>
      <c r="Q2176" s="2"/>
      <c r="R2176" s="2"/>
      <c r="S2176" s="2"/>
      <c r="T2176" s="2"/>
      <c r="U2176" s="2"/>
      <c r="V2176" s="2"/>
      <c r="W2176" s="2"/>
      <c r="X2176" s="2"/>
      <c r="Y2176" s="2"/>
      <c r="Z2176" s="2"/>
    </row>
    <row r="2177" spans="1:26" ht="13" x14ac:dyDescent="0.15">
      <c r="A2177" s="11" t="s">
        <v>6673</v>
      </c>
      <c r="B2177" s="37">
        <v>0.15614646080809999</v>
      </c>
      <c r="C2177" s="41">
        <v>1.8394139046941398E-8</v>
      </c>
      <c r="D2177" s="41">
        <v>1.346895773538E-7</v>
      </c>
      <c r="E2177" s="17" t="s">
        <v>53942</v>
      </c>
      <c r="F2177" s="2"/>
      <c r="G2177" s="2"/>
      <c r="H2177" s="2"/>
      <c r="I2177" s="2"/>
      <c r="J2177" s="2"/>
      <c r="K2177" s="2"/>
      <c r="L2177" s="2"/>
      <c r="M2177" s="2"/>
      <c r="N2177" s="2"/>
      <c r="O2177" s="2"/>
      <c r="P2177" s="2"/>
      <c r="Q2177" s="2"/>
      <c r="R2177" s="2"/>
      <c r="S2177" s="2"/>
      <c r="T2177" s="2"/>
      <c r="U2177" s="2"/>
      <c r="V2177" s="2"/>
      <c r="W2177" s="2"/>
      <c r="X2177" s="2"/>
      <c r="Y2177" s="2"/>
      <c r="Z2177" s="2"/>
    </row>
    <row r="2178" spans="1:26" ht="13" x14ac:dyDescent="0.15">
      <c r="A2178" s="11" t="s">
        <v>6676</v>
      </c>
      <c r="B2178" s="37">
        <v>-1.0259408710143201E-2</v>
      </c>
      <c r="C2178" s="41">
        <v>0.71330596289569403</v>
      </c>
      <c r="D2178" s="41">
        <v>0.799992451442046</v>
      </c>
      <c r="E2178" s="17" t="s">
        <v>53941</v>
      </c>
      <c r="F2178" s="2"/>
      <c r="G2178" s="2"/>
      <c r="H2178" s="2"/>
      <c r="I2178" s="2"/>
      <c r="J2178" s="2"/>
      <c r="K2178" s="2"/>
      <c r="L2178" s="2"/>
      <c r="M2178" s="2"/>
      <c r="N2178" s="2"/>
      <c r="O2178" s="2"/>
      <c r="P2178" s="2"/>
      <c r="Q2178" s="2"/>
      <c r="R2178" s="2"/>
      <c r="S2178" s="2"/>
      <c r="T2178" s="2"/>
      <c r="U2178" s="2"/>
      <c r="V2178" s="2"/>
      <c r="W2178" s="2"/>
      <c r="X2178" s="2"/>
      <c r="Y2178" s="2"/>
      <c r="Z2178" s="2"/>
    </row>
    <row r="2179" spans="1:26" ht="13" x14ac:dyDescent="0.15">
      <c r="A2179" s="11" t="s">
        <v>6679</v>
      </c>
      <c r="B2179" s="37">
        <v>7.4782518175274704E-2</v>
      </c>
      <c r="C2179" s="41">
        <v>7.3212288442801397E-3</v>
      </c>
      <c r="D2179" s="41">
        <v>1.8734869938663998E-2</v>
      </c>
      <c r="E2179" s="17" t="s">
        <v>53942</v>
      </c>
      <c r="F2179" s="2"/>
      <c r="G2179" s="2"/>
      <c r="H2179" s="2"/>
      <c r="I2179" s="2"/>
      <c r="J2179" s="2"/>
      <c r="K2179" s="2"/>
      <c r="L2179" s="2"/>
      <c r="M2179" s="2"/>
      <c r="N2179" s="2"/>
      <c r="O2179" s="2"/>
      <c r="P2179" s="2"/>
      <c r="Q2179" s="2"/>
      <c r="R2179" s="2"/>
      <c r="S2179" s="2"/>
      <c r="T2179" s="2"/>
      <c r="U2179" s="2"/>
      <c r="V2179" s="2"/>
      <c r="W2179" s="2"/>
      <c r="X2179" s="2"/>
      <c r="Y2179" s="2"/>
      <c r="Z2179" s="2"/>
    </row>
    <row r="2180" spans="1:26" ht="13" x14ac:dyDescent="0.15">
      <c r="A2180" s="11" t="s">
        <v>6682</v>
      </c>
      <c r="B2180" s="37">
        <v>2.6431650023523399E-2</v>
      </c>
      <c r="C2180" s="41">
        <v>0.34377335778533002</v>
      </c>
      <c r="D2180" s="41">
        <v>0.471817980616619</v>
      </c>
      <c r="E2180" s="17" t="s">
        <v>53941</v>
      </c>
      <c r="F2180" s="2"/>
      <c r="G2180" s="2"/>
      <c r="H2180" s="2"/>
      <c r="I2180" s="2"/>
      <c r="J2180" s="2"/>
      <c r="K2180" s="2"/>
      <c r="L2180" s="2"/>
      <c r="M2180" s="2"/>
      <c r="N2180" s="2"/>
      <c r="O2180" s="2"/>
      <c r="P2180" s="2"/>
      <c r="Q2180" s="2"/>
      <c r="R2180" s="2"/>
      <c r="S2180" s="2"/>
      <c r="T2180" s="2"/>
      <c r="U2180" s="2"/>
      <c r="V2180" s="2"/>
      <c r="W2180" s="2"/>
      <c r="X2180" s="2"/>
      <c r="Y2180" s="2"/>
      <c r="Z2180" s="2"/>
    </row>
    <row r="2181" spans="1:26" ht="13" x14ac:dyDescent="0.15">
      <c r="A2181" s="11" t="s">
        <v>6685</v>
      </c>
      <c r="B2181" s="37">
        <v>8.0164028746915306E-2</v>
      </c>
      <c r="C2181" s="41">
        <v>4.0343458582800399E-3</v>
      </c>
      <c r="D2181" s="41">
        <v>1.11059123200947E-2</v>
      </c>
      <c r="E2181" s="17" t="s">
        <v>53942</v>
      </c>
      <c r="F2181" s="2"/>
      <c r="G2181" s="2"/>
      <c r="H2181" s="2"/>
      <c r="I2181" s="2"/>
      <c r="J2181" s="2"/>
      <c r="K2181" s="2"/>
      <c r="L2181" s="2"/>
      <c r="M2181" s="2"/>
      <c r="N2181" s="2"/>
      <c r="O2181" s="2"/>
      <c r="P2181" s="2"/>
      <c r="Q2181" s="2"/>
      <c r="R2181" s="2"/>
      <c r="S2181" s="2"/>
      <c r="T2181" s="2"/>
      <c r="U2181" s="2"/>
      <c r="V2181" s="2"/>
      <c r="W2181" s="2"/>
      <c r="X2181" s="2"/>
      <c r="Y2181" s="2"/>
      <c r="Z2181" s="2"/>
    </row>
    <row r="2182" spans="1:26" ht="13" x14ac:dyDescent="0.15">
      <c r="A2182" s="11" t="s">
        <v>6687</v>
      </c>
      <c r="B2182" s="37">
        <v>-3.2072779385908898E-2</v>
      </c>
      <c r="C2182" s="41">
        <v>0.25060287783847901</v>
      </c>
      <c r="D2182" s="41">
        <v>0.368801578893792</v>
      </c>
      <c r="E2182" s="17" t="s">
        <v>53941</v>
      </c>
      <c r="F2182" s="2"/>
      <c r="G2182" s="2"/>
      <c r="H2182" s="2"/>
      <c r="I2182" s="2"/>
      <c r="J2182" s="2"/>
      <c r="K2182" s="2"/>
      <c r="L2182" s="2"/>
      <c r="M2182" s="2"/>
      <c r="N2182" s="2"/>
      <c r="O2182" s="2"/>
      <c r="P2182" s="2"/>
      <c r="Q2182" s="2"/>
      <c r="R2182" s="2"/>
      <c r="S2182" s="2"/>
      <c r="T2182" s="2"/>
      <c r="U2182" s="2"/>
      <c r="V2182" s="2"/>
      <c r="W2182" s="2"/>
      <c r="X2182" s="2"/>
      <c r="Y2182" s="2"/>
      <c r="Z2182" s="2"/>
    </row>
    <row r="2183" spans="1:26" ht="13" x14ac:dyDescent="0.15">
      <c r="A2183" s="11" t="s">
        <v>6690</v>
      </c>
      <c r="B2183" s="37">
        <v>0.25554111436252802</v>
      </c>
      <c r="C2183" s="41">
        <v>1.32263231540441E-20</v>
      </c>
      <c r="D2183" s="41">
        <v>3.5600853156302202E-19</v>
      </c>
      <c r="E2183" s="17" t="s">
        <v>53942</v>
      </c>
      <c r="F2183" s="2"/>
      <c r="G2183" s="2"/>
      <c r="H2183" s="2"/>
      <c r="I2183" s="2"/>
      <c r="J2183" s="2"/>
      <c r="K2183" s="2"/>
      <c r="L2183" s="2"/>
      <c r="M2183" s="2"/>
      <c r="N2183" s="2"/>
      <c r="O2183" s="2"/>
      <c r="P2183" s="2"/>
      <c r="Q2183" s="2"/>
      <c r="R2183" s="2"/>
      <c r="S2183" s="2"/>
      <c r="T2183" s="2"/>
      <c r="U2183" s="2"/>
      <c r="V2183" s="2"/>
      <c r="W2183" s="2"/>
      <c r="X2183" s="2"/>
      <c r="Y2183" s="2"/>
      <c r="Z2183" s="2"/>
    </row>
    <row r="2184" spans="1:26" ht="13" x14ac:dyDescent="0.15">
      <c r="A2184" s="11" t="s">
        <v>6693</v>
      </c>
      <c r="B2184" s="37">
        <v>-5.0906745952438697E-3</v>
      </c>
      <c r="C2184" s="41">
        <v>0.855340649329283</v>
      </c>
      <c r="D2184" s="41">
        <v>0.90089683608703797</v>
      </c>
      <c r="E2184" s="17" t="s">
        <v>53941</v>
      </c>
      <c r="F2184" s="2"/>
      <c r="G2184" s="2"/>
      <c r="H2184" s="2"/>
      <c r="I2184" s="2"/>
      <c r="J2184" s="2"/>
      <c r="K2184" s="2"/>
      <c r="L2184" s="2"/>
      <c r="M2184" s="2"/>
      <c r="N2184" s="2"/>
      <c r="O2184" s="2"/>
      <c r="P2184" s="2"/>
      <c r="Q2184" s="2"/>
      <c r="R2184" s="2"/>
      <c r="S2184" s="2"/>
      <c r="T2184" s="2"/>
      <c r="U2184" s="2"/>
      <c r="V2184" s="2"/>
      <c r="W2184" s="2"/>
      <c r="X2184" s="2"/>
      <c r="Y2184" s="2"/>
      <c r="Z2184" s="2"/>
    </row>
    <row r="2185" spans="1:26" ht="13" x14ac:dyDescent="0.15">
      <c r="A2185" s="11" t="s">
        <v>6696</v>
      </c>
      <c r="B2185" s="37">
        <v>-6.4369206246795693E-2</v>
      </c>
      <c r="C2185" s="41">
        <v>2.1022282500417301E-2</v>
      </c>
      <c r="D2185" s="41">
        <v>4.7117791232623898E-2</v>
      </c>
      <c r="E2185" s="17" t="s">
        <v>53942</v>
      </c>
      <c r="F2185" s="2"/>
      <c r="G2185" s="2"/>
      <c r="H2185" s="2"/>
      <c r="I2185" s="2"/>
      <c r="J2185" s="2"/>
      <c r="K2185" s="2"/>
      <c r="L2185" s="2"/>
      <c r="M2185" s="2"/>
      <c r="N2185" s="2"/>
      <c r="O2185" s="2"/>
      <c r="P2185" s="2"/>
      <c r="Q2185" s="2"/>
      <c r="R2185" s="2"/>
      <c r="S2185" s="2"/>
      <c r="T2185" s="2"/>
      <c r="U2185" s="2"/>
      <c r="V2185" s="2"/>
      <c r="W2185" s="2"/>
      <c r="X2185" s="2"/>
      <c r="Y2185" s="2"/>
      <c r="Z2185" s="2"/>
    </row>
    <row r="2186" spans="1:26" ht="13" x14ac:dyDescent="0.15">
      <c r="A2186" s="11" t="s">
        <v>6699</v>
      </c>
      <c r="B2186" s="37">
        <v>0.14304254414495299</v>
      </c>
      <c r="C2186" s="41">
        <v>2.6168195690154799E-7</v>
      </c>
      <c r="D2186" s="41">
        <v>1.63946001877759E-6</v>
      </c>
      <c r="E2186" s="17" t="s">
        <v>53942</v>
      </c>
      <c r="F2186" s="2"/>
      <c r="G2186" s="2"/>
      <c r="H2186" s="2"/>
      <c r="I2186" s="2"/>
      <c r="J2186" s="2"/>
      <c r="K2186" s="2"/>
      <c r="L2186" s="2"/>
      <c r="M2186" s="2"/>
      <c r="N2186" s="2"/>
      <c r="O2186" s="2"/>
      <c r="P2186" s="2"/>
      <c r="Q2186" s="2"/>
      <c r="R2186" s="2"/>
      <c r="S2186" s="2"/>
      <c r="T2186" s="2"/>
      <c r="U2186" s="2"/>
      <c r="V2186" s="2"/>
      <c r="W2186" s="2"/>
      <c r="X2186" s="2"/>
      <c r="Y2186" s="2"/>
      <c r="Z2186" s="2"/>
    </row>
    <row r="2187" spans="1:26" ht="13" x14ac:dyDescent="0.15">
      <c r="A2187" s="11" t="s">
        <v>6702</v>
      </c>
      <c r="B2187" s="37">
        <v>-1.9177590864758998E-2</v>
      </c>
      <c r="C2187" s="41">
        <v>0.492176470545095</v>
      </c>
      <c r="D2187" s="41">
        <v>0.61564414796669198</v>
      </c>
      <c r="E2187" s="17" t="s">
        <v>53941</v>
      </c>
      <c r="F2187" s="2"/>
      <c r="G2187" s="2"/>
      <c r="H2187" s="2"/>
      <c r="I2187" s="2"/>
      <c r="J2187" s="2"/>
      <c r="K2187" s="2"/>
      <c r="L2187" s="2"/>
      <c r="M2187" s="2"/>
      <c r="N2187" s="2"/>
      <c r="O2187" s="2"/>
      <c r="P2187" s="2"/>
      <c r="Q2187" s="2"/>
      <c r="R2187" s="2"/>
      <c r="S2187" s="2"/>
      <c r="T2187" s="2"/>
      <c r="U2187" s="2"/>
      <c r="V2187" s="2"/>
      <c r="W2187" s="2"/>
      <c r="X2187" s="2"/>
      <c r="Y2187" s="2"/>
      <c r="Z2187" s="2"/>
    </row>
    <row r="2188" spans="1:26" ht="13" x14ac:dyDescent="0.15">
      <c r="A2188" s="11" t="s">
        <v>54004</v>
      </c>
      <c r="B2188" s="37">
        <v>-7.3317363799785498E-2</v>
      </c>
      <c r="C2188" s="41">
        <v>8.5590731835111199E-3</v>
      </c>
      <c r="D2188" s="41">
        <v>2.1598286236516301E-2</v>
      </c>
      <c r="E2188" s="17" t="s">
        <v>53942</v>
      </c>
      <c r="F2188" s="2"/>
      <c r="G2188" s="2"/>
      <c r="H2188" s="2"/>
      <c r="I2188" s="2"/>
      <c r="J2188" s="2"/>
      <c r="K2188" s="2"/>
      <c r="L2188" s="2"/>
      <c r="M2188" s="2"/>
      <c r="N2188" s="2"/>
      <c r="O2188" s="2"/>
      <c r="P2188" s="2"/>
      <c r="Q2188" s="2"/>
      <c r="R2188" s="2"/>
      <c r="S2188" s="2"/>
      <c r="T2188" s="2"/>
      <c r="U2188" s="2"/>
      <c r="V2188" s="2"/>
      <c r="W2188" s="2"/>
      <c r="X2188" s="2"/>
      <c r="Y2188" s="2"/>
      <c r="Z2188" s="2"/>
    </row>
    <row r="2189" spans="1:26" ht="13" x14ac:dyDescent="0.15">
      <c r="A2189" s="11" t="s">
        <v>54005</v>
      </c>
      <c r="B2189" s="37">
        <v>0.14923310692984099</v>
      </c>
      <c r="C2189" s="41">
        <v>7.6812842672827503E-8</v>
      </c>
      <c r="D2189" s="41">
        <v>5.2416651091528004E-7</v>
      </c>
      <c r="E2189" s="17" t="s">
        <v>53942</v>
      </c>
      <c r="F2189" s="2"/>
      <c r="G2189" s="2"/>
      <c r="H2189" s="2"/>
      <c r="I2189" s="2"/>
      <c r="J2189" s="2"/>
      <c r="K2189" s="2"/>
      <c r="L2189" s="2"/>
      <c r="M2189" s="2"/>
      <c r="N2189" s="2"/>
      <c r="O2189" s="2"/>
      <c r="P2189" s="2"/>
      <c r="Q2189" s="2"/>
      <c r="R2189" s="2"/>
      <c r="S2189" s="2"/>
      <c r="T2189" s="2"/>
      <c r="U2189" s="2"/>
      <c r="V2189" s="2"/>
      <c r="W2189" s="2"/>
      <c r="X2189" s="2"/>
      <c r="Y2189" s="2"/>
      <c r="Z2189" s="2"/>
    </row>
    <row r="2190" spans="1:26" ht="13" x14ac:dyDescent="0.15">
      <c r="A2190" s="11" t="s">
        <v>54006</v>
      </c>
      <c r="B2190" s="37">
        <v>4.5627204831218999E-4</v>
      </c>
      <c r="C2190" s="41">
        <v>0.98696313025886295</v>
      </c>
      <c r="D2190" s="41">
        <v>0.99103487777529997</v>
      </c>
      <c r="E2190" s="17" t="s">
        <v>53941</v>
      </c>
      <c r="F2190" s="2"/>
      <c r="G2190" s="2"/>
      <c r="H2190" s="2"/>
      <c r="I2190" s="2"/>
      <c r="J2190" s="2"/>
      <c r="K2190" s="2"/>
      <c r="L2190" s="2"/>
      <c r="M2190" s="2"/>
      <c r="N2190" s="2"/>
      <c r="O2190" s="2"/>
      <c r="P2190" s="2"/>
      <c r="Q2190" s="2"/>
      <c r="R2190" s="2"/>
      <c r="S2190" s="2"/>
      <c r="T2190" s="2"/>
      <c r="U2190" s="2"/>
      <c r="V2190" s="2"/>
      <c r="W2190" s="2"/>
      <c r="X2190" s="2"/>
      <c r="Y2190" s="2"/>
      <c r="Z2190" s="2"/>
    </row>
    <row r="2191" spans="1:26" ht="13" x14ac:dyDescent="0.15">
      <c r="A2191" s="11" t="s">
        <v>6714</v>
      </c>
      <c r="B2191" s="37">
        <v>-2.0712860233586001E-2</v>
      </c>
      <c r="C2191" s="41">
        <v>0.45817897937063201</v>
      </c>
      <c r="D2191" s="41">
        <v>0.58315511954046795</v>
      </c>
      <c r="E2191" s="17" t="s">
        <v>53941</v>
      </c>
      <c r="F2191" s="2"/>
      <c r="G2191" s="2"/>
      <c r="H2191" s="2"/>
      <c r="I2191" s="2"/>
      <c r="J2191" s="2"/>
      <c r="K2191" s="2"/>
      <c r="L2191" s="2"/>
      <c r="M2191" s="2"/>
      <c r="N2191" s="2"/>
      <c r="O2191" s="2"/>
      <c r="P2191" s="2"/>
      <c r="Q2191" s="2"/>
      <c r="R2191" s="2"/>
      <c r="S2191" s="2"/>
      <c r="T2191" s="2"/>
      <c r="U2191" s="2"/>
      <c r="V2191" s="2"/>
      <c r="W2191" s="2"/>
      <c r="X2191" s="2"/>
      <c r="Y2191" s="2"/>
      <c r="Z2191" s="2"/>
    </row>
    <row r="2192" spans="1:26" ht="13" x14ac:dyDescent="0.15">
      <c r="A2192" s="11" t="s">
        <v>6717</v>
      </c>
      <c r="B2192" s="37">
        <v>-2.37811669961576E-2</v>
      </c>
      <c r="C2192" s="41">
        <v>0.39434072820162402</v>
      </c>
      <c r="D2192" s="41">
        <v>0.52035791960150701</v>
      </c>
      <c r="E2192" s="17" t="s">
        <v>53941</v>
      </c>
      <c r="F2192" s="2"/>
      <c r="G2192" s="2"/>
      <c r="H2192" s="2"/>
      <c r="I2192" s="2"/>
      <c r="J2192" s="2"/>
      <c r="K2192" s="2"/>
      <c r="L2192" s="2"/>
      <c r="M2192" s="2"/>
      <c r="N2192" s="2"/>
      <c r="O2192" s="2"/>
      <c r="P2192" s="2"/>
      <c r="Q2192" s="2"/>
      <c r="R2192" s="2"/>
      <c r="S2192" s="2"/>
      <c r="T2192" s="2"/>
      <c r="U2192" s="2"/>
      <c r="V2192" s="2"/>
      <c r="W2192" s="2"/>
      <c r="X2192" s="2"/>
      <c r="Y2192" s="2"/>
      <c r="Z2192" s="2"/>
    </row>
    <row r="2193" spans="1:26" ht="13" x14ac:dyDescent="0.15">
      <c r="A2193" s="11" t="s">
        <v>6720</v>
      </c>
      <c r="B2193" s="37">
        <v>-4.83107209959854E-2</v>
      </c>
      <c r="C2193" s="41">
        <v>8.3431277633395098E-2</v>
      </c>
      <c r="D2193" s="41">
        <v>0.152154782986373</v>
      </c>
      <c r="E2193" s="17" t="s">
        <v>53941</v>
      </c>
      <c r="F2193" s="2"/>
      <c r="G2193" s="2"/>
      <c r="H2193" s="2"/>
      <c r="I2193" s="2"/>
      <c r="J2193" s="2"/>
      <c r="K2193" s="2"/>
      <c r="L2193" s="2"/>
      <c r="M2193" s="2"/>
      <c r="N2193" s="2"/>
      <c r="O2193" s="2"/>
      <c r="P2193" s="2"/>
      <c r="Q2193" s="2"/>
      <c r="R2193" s="2"/>
      <c r="S2193" s="2"/>
      <c r="T2193" s="2"/>
      <c r="U2193" s="2"/>
      <c r="V2193" s="2"/>
      <c r="W2193" s="2"/>
      <c r="X2193" s="2"/>
      <c r="Y2193" s="2"/>
      <c r="Z2193" s="2"/>
    </row>
    <row r="2194" spans="1:26" ht="13" x14ac:dyDescent="0.15">
      <c r="A2194" s="11" t="s">
        <v>6723</v>
      </c>
      <c r="B2194" s="37">
        <v>-9.0999862668094803E-2</v>
      </c>
      <c r="C2194" s="41">
        <v>1.09207127857366E-3</v>
      </c>
      <c r="D2194" s="41">
        <v>3.3881016081255401E-3</v>
      </c>
      <c r="E2194" s="17" t="s">
        <v>53942</v>
      </c>
      <c r="F2194" s="2"/>
      <c r="G2194" s="2"/>
      <c r="H2194" s="2"/>
      <c r="I2194" s="2"/>
      <c r="J2194" s="2"/>
      <c r="K2194" s="2"/>
      <c r="L2194" s="2"/>
      <c r="M2194" s="2"/>
      <c r="N2194" s="2"/>
      <c r="O2194" s="2"/>
      <c r="P2194" s="2"/>
      <c r="Q2194" s="2"/>
      <c r="R2194" s="2"/>
      <c r="S2194" s="2"/>
      <c r="T2194" s="2"/>
      <c r="U2194" s="2"/>
      <c r="V2194" s="2"/>
      <c r="W2194" s="2"/>
      <c r="X2194" s="2"/>
      <c r="Y2194" s="2"/>
      <c r="Z2194" s="2"/>
    </row>
    <row r="2195" spans="1:26" ht="13" x14ac:dyDescent="0.15">
      <c r="A2195" s="11" t="s">
        <v>6725</v>
      </c>
      <c r="B2195" s="37">
        <v>-1.93331292130818E-2</v>
      </c>
      <c r="C2195" s="41">
        <v>0.48867176390140799</v>
      </c>
      <c r="D2195" s="41">
        <v>0.61205033074596904</v>
      </c>
      <c r="E2195" s="17" t="s">
        <v>53941</v>
      </c>
      <c r="F2195" s="2"/>
      <c r="G2195" s="2"/>
      <c r="H2195" s="2"/>
      <c r="I2195" s="2"/>
      <c r="J2195" s="2"/>
      <c r="K2195" s="2"/>
      <c r="L2195" s="2"/>
      <c r="M2195" s="2"/>
      <c r="N2195" s="2"/>
      <c r="O2195" s="2"/>
      <c r="P2195" s="2"/>
      <c r="Q2195" s="2"/>
      <c r="R2195" s="2"/>
      <c r="S2195" s="2"/>
      <c r="T2195" s="2"/>
      <c r="U2195" s="2"/>
      <c r="V2195" s="2"/>
      <c r="W2195" s="2"/>
      <c r="X2195" s="2"/>
      <c r="Y2195" s="2"/>
      <c r="Z2195" s="2"/>
    </row>
    <row r="2196" spans="1:26" ht="13" x14ac:dyDescent="0.15">
      <c r="A2196" s="11" t="s">
        <v>6728</v>
      </c>
      <c r="B2196" s="37">
        <v>3.0616876858130401E-2</v>
      </c>
      <c r="C2196" s="41">
        <v>0.27276861433310301</v>
      </c>
      <c r="D2196" s="41">
        <v>0.39312759636407102</v>
      </c>
      <c r="E2196" s="17" t="s">
        <v>53941</v>
      </c>
      <c r="F2196" s="2"/>
      <c r="G2196" s="2"/>
      <c r="H2196" s="2"/>
      <c r="I2196" s="2"/>
      <c r="J2196" s="2"/>
      <c r="K2196" s="2"/>
      <c r="L2196" s="2"/>
      <c r="M2196" s="2"/>
      <c r="N2196" s="2"/>
      <c r="O2196" s="2"/>
      <c r="P2196" s="2"/>
      <c r="Q2196" s="2"/>
      <c r="R2196" s="2"/>
      <c r="S2196" s="2"/>
      <c r="T2196" s="2"/>
      <c r="U2196" s="2"/>
      <c r="V2196" s="2"/>
      <c r="W2196" s="2"/>
      <c r="X2196" s="2"/>
      <c r="Y2196" s="2"/>
      <c r="Z2196" s="2"/>
    </row>
    <row r="2197" spans="1:26" ht="13" x14ac:dyDescent="0.15">
      <c r="A2197" s="11" t="s">
        <v>6731</v>
      </c>
      <c r="B2197" s="37">
        <v>-1.6067843416147499E-3</v>
      </c>
      <c r="C2197" s="41">
        <v>0.95411327917980304</v>
      </c>
      <c r="D2197" s="41">
        <v>0.97333494356323003</v>
      </c>
      <c r="E2197" s="17" t="s">
        <v>53941</v>
      </c>
      <c r="F2197" s="2"/>
      <c r="G2197" s="2"/>
      <c r="H2197" s="2"/>
      <c r="I2197" s="2"/>
      <c r="J2197" s="2"/>
      <c r="K2197" s="2"/>
      <c r="L2197" s="2"/>
      <c r="M2197" s="2"/>
      <c r="N2197" s="2"/>
      <c r="O2197" s="2"/>
      <c r="P2197" s="2"/>
      <c r="Q2197" s="2"/>
      <c r="R2197" s="2"/>
      <c r="S2197" s="2"/>
      <c r="T2197" s="2"/>
      <c r="U2197" s="2"/>
      <c r="V2197" s="2"/>
      <c r="W2197" s="2"/>
      <c r="X2197" s="2"/>
      <c r="Y2197" s="2"/>
      <c r="Z2197" s="2"/>
    </row>
    <row r="2198" spans="1:26" ht="13" x14ac:dyDescent="0.15">
      <c r="A2198" s="11" t="s">
        <v>6734</v>
      </c>
      <c r="B2198" s="37">
        <v>-6.3200242100751494E-2</v>
      </c>
      <c r="C2198" s="41">
        <v>2.3476321968403699E-2</v>
      </c>
      <c r="D2198" s="41">
        <v>5.17797177254549E-2</v>
      </c>
      <c r="E2198" s="17" t="s">
        <v>53943</v>
      </c>
      <c r="F2198" s="2"/>
      <c r="G2198" s="2"/>
      <c r="H2198" s="2"/>
      <c r="I2198" s="2"/>
      <c r="J2198" s="2"/>
      <c r="K2198" s="2"/>
      <c r="L2198" s="2"/>
      <c r="M2198" s="2"/>
      <c r="N2198" s="2"/>
      <c r="O2198" s="2"/>
      <c r="P2198" s="2"/>
      <c r="Q2198" s="2"/>
      <c r="R2198" s="2"/>
      <c r="S2198" s="2"/>
      <c r="T2198" s="2"/>
      <c r="U2198" s="2"/>
      <c r="V2198" s="2"/>
      <c r="W2198" s="2"/>
      <c r="X2198" s="2"/>
      <c r="Y2198" s="2"/>
      <c r="Z2198" s="2"/>
    </row>
    <row r="2199" spans="1:26" ht="13" x14ac:dyDescent="0.15">
      <c r="A2199" s="11" t="s">
        <v>6736</v>
      </c>
      <c r="B2199" s="37">
        <v>6.7281656504825302E-2</v>
      </c>
      <c r="C2199" s="41">
        <v>1.5855488691256199E-2</v>
      </c>
      <c r="D2199" s="41">
        <v>3.6991898575828103E-2</v>
      </c>
      <c r="E2199" s="17" t="s">
        <v>53942</v>
      </c>
      <c r="F2199" s="2"/>
      <c r="G2199" s="2"/>
      <c r="H2199" s="2"/>
      <c r="I2199" s="2"/>
      <c r="J2199" s="2"/>
      <c r="K2199" s="2"/>
      <c r="L2199" s="2"/>
      <c r="M2199" s="2"/>
      <c r="N2199" s="2"/>
      <c r="O2199" s="2"/>
      <c r="P2199" s="2"/>
      <c r="Q2199" s="2"/>
      <c r="R2199" s="2"/>
      <c r="S2199" s="2"/>
      <c r="T2199" s="2"/>
      <c r="U2199" s="2"/>
      <c r="V2199" s="2"/>
      <c r="W2199" s="2"/>
      <c r="X2199" s="2"/>
      <c r="Y2199" s="2"/>
      <c r="Z2199" s="2"/>
    </row>
    <row r="2200" spans="1:26" ht="13" x14ac:dyDescent="0.15">
      <c r="A2200" s="11" t="s">
        <v>6739</v>
      </c>
      <c r="B2200" s="37">
        <v>2.2316026995603502E-2</v>
      </c>
      <c r="C2200" s="41">
        <v>0.42412730443444402</v>
      </c>
      <c r="D2200" s="41">
        <v>0.55066461544927503</v>
      </c>
      <c r="E2200" s="17" t="s">
        <v>53941</v>
      </c>
      <c r="F2200" s="2"/>
      <c r="G2200" s="2"/>
      <c r="H2200" s="2"/>
      <c r="I2200" s="2"/>
      <c r="J2200" s="2"/>
      <c r="K2200" s="2"/>
      <c r="L2200" s="2"/>
      <c r="M2200" s="2"/>
      <c r="N2200" s="2"/>
      <c r="O2200" s="2"/>
      <c r="P2200" s="2"/>
      <c r="Q2200" s="2"/>
      <c r="R2200" s="2"/>
      <c r="S2200" s="2"/>
      <c r="T2200" s="2"/>
      <c r="U2200" s="2"/>
      <c r="V2200" s="2"/>
      <c r="W2200" s="2"/>
      <c r="X2200" s="2"/>
      <c r="Y2200" s="2"/>
      <c r="Z2200" s="2"/>
    </row>
    <row r="2201" spans="1:26" ht="13" x14ac:dyDescent="0.15">
      <c r="A2201" s="11" t="s">
        <v>6742</v>
      </c>
      <c r="B2201" s="37">
        <v>6.6066899581787394E-2</v>
      </c>
      <c r="C2201" s="41">
        <v>1.7856683217427501E-2</v>
      </c>
      <c r="D2201" s="41">
        <v>4.1100061847238099E-2</v>
      </c>
      <c r="E2201" s="17" t="s">
        <v>53942</v>
      </c>
      <c r="F2201" s="2"/>
      <c r="G2201" s="2"/>
      <c r="H2201" s="2"/>
      <c r="I2201" s="2"/>
      <c r="J2201" s="2"/>
      <c r="K2201" s="2"/>
      <c r="L2201" s="2"/>
      <c r="M2201" s="2"/>
      <c r="N2201" s="2"/>
      <c r="O2201" s="2"/>
      <c r="P2201" s="2"/>
      <c r="Q2201" s="2"/>
      <c r="R2201" s="2"/>
      <c r="S2201" s="2"/>
      <c r="T2201" s="2"/>
      <c r="U2201" s="2"/>
      <c r="V2201" s="2"/>
      <c r="W2201" s="2"/>
      <c r="X2201" s="2"/>
      <c r="Y2201" s="2"/>
      <c r="Z2201" s="2"/>
    </row>
    <row r="2202" spans="1:26" ht="13" x14ac:dyDescent="0.15">
      <c r="A2202" s="11" t="s">
        <v>6745</v>
      </c>
      <c r="B2202" s="37">
        <v>3.7864343898488901E-3</v>
      </c>
      <c r="C2202" s="41">
        <v>0.89213725700187296</v>
      </c>
      <c r="D2202" s="41">
        <v>0.92689171054483299</v>
      </c>
      <c r="E2202" s="17" t="s">
        <v>53941</v>
      </c>
      <c r="F2202" s="2"/>
      <c r="G2202" s="2"/>
      <c r="H2202" s="2"/>
      <c r="I2202" s="2"/>
      <c r="J2202" s="2"/>
      <c r="K2202" s="2"/>
      <c r="L2202" s="2"/>
      <c r="M2202" s="2"/>
      <c r="N2202" s="2"/>
      <c r="O2202" s="2"/>
      <c r="P2202" s="2"/>
      <c r="Q2202" s="2"/>
      <c r="R2202" s="2"/>
      <c r="S2202" s="2"/>
      <c r="T2202" s="2"/>
      <c r="U2202" s="2"/>
      <c r="V2202" s="2"/>
      <c r="W2202" s="2"/>
      <c r="X2202" s="2"/>
      <c r="Y2202" s="2"/>
      <c r="Z2202" s="2"/>
    </row>
    <row r="2203" spans="1:26" ht="13" x14ac:dyDescent="0.15">
      <c r="A2203" s="11" t="s">
        <v>6748</v>
      </c>
      <c r="B2203" s="37">
        <v>4.9836124338452199E-2</v>
      </c>
      <c r="C2203" s="41">
        <v>7.4124919966138E-2</v>
      </c>
      <c r="D2203" s="41">
        <v>0.13777566645879999</v>
      </c>
      <c r="E2203" s="17" t="s">
        <v>53941</v>
      </c>
      <c r="F2203" s="2"/>
      <c r="G2203" s="2"/>
      <c r="H2203" s="2"/>
      <c r="I2203" s="2"/>
      <c r="J2203" s="2"/>
      <c r="K2203" s="2"/>
      <c r="L2203" s="2"/>
      <c r="M2203" s="2"/>
      <c r="N2203" s="2"/>
      <c r="O2203" s="2"/>
      <c r="P2203" s="2"/>
      <c r="Q2203" s="2"/>
      <c r="R2203" s="2"/>
      <c r="S2203" s="2"/>
      <c r="T2203" s="2"/>
      <c r="U2203" s="2"/>
      <c r="V2203" s="2"/>
      <c r="W2203" s="2"/>
      <c r="X2203" s="2"/>
      <c r="Y2203" s="2"/>
      <c r="Z2203" s="2"/>
    </row>
    <row r="2204" spans="1:26" ht="13" x14ac:dyDescent="0.15">
      <c r="A2204" s="11" t="s">
        <v>6751</v>
      </c>
      <c r="B2204" s="37">
        <v>-5.4410002663874898E-2</v>
      </c>
      <c r="C2204" s="41">
        <v>5.1178964079841502E-2</v>
      </c>
      <c r="D2204" s="41">
        <v>0.100865931240745</v>
      </c>
      <c r="E2204" s="17" t="s">
        <v>53941</v>
      </c>
      <c r="F2204" s="2"/>
      <c r="G2204" s="2"/>
      <c r="H2204" s="2"/>
      <c r="I2204" s="2"/>
      <c r="J2204" s="2"/>
      <c r="K2204" s="2"/>
      <c r="L2204" s="2"/>
      <c r="M2204" s="2"/>
      <c r="N2204" s="2"/>
      <c r="O2204" s="2"/>
      <c r="P2204" s="2"/>
      <c r="Q2204" s="2"/>
      <c r="R2204" s="2"/>
      <c r="S2204" s="2"/>
      <c r="T2204" s="2"/>
      <c r="U2204" s="2"/>
      <c r="V2204" s="2"/>
      <c r="W2204" s="2"/>
      <c r="X2204" s="2"/>
      <c r="Y2204" s="2"/>
      <c r="Z2204" s="2"/>
    </row>
    <row r="2205" spans="1:26" ht="13" x14ac:dyDescent="0.15">
      <c r="A2205" s="11" t="s">
        <v>6754</v>
      </c>
      <c r="B2205" s="37">
        <v>-3.9774000572601498E-2</v>
      </c>
      <c r="C2205" s="41">
        <v>0.15417142893268199</v>
      </c>
      <c r="D2205" s="41">
        <v>0.24968041443303901</v>
      </c>
      <c r="E2205" s="17" t="s">
        <v>53941</v>
      </c>
      <c r="F2205" s="2"/>
      <c r="G2205" s="2"/>
      <c r="H2205" s="2"/>
      <c r="I2205" s="2"/>
      <c r="J2205" s="2"/>
      <c r="K2205" s="2"/>
      <c r="L2205" s="2"/>
      <c r="M2205" s="2"/>
      <c r="N2205" s="2"/>
      <c r="O2205" s="2"/>
      <c r="P2205" s="2"/>
      <c r="Q2205" s="2"/>
      <c r="R2205" s="2"/>
      <c r="S2205" s="2"/>
      <c r="T2205" s="2"/>
      <c r="U2205" s="2"/>
      <c r="V2205" s="2"/>
      <c r="W2205" s="2"/>
      <c r="X2205" s="2"/>
      <c r="Y2205" s="2"/>
      <c r="Z2205" s="2"/>
    </row>
    <row r="2206" spans="1:26" ht="13" x14ac:dyDescent="0.15">
      <c r="A2206" s="11" t="s">
        <v>6757</v>
      </c>
      <c r="B2206" s="37">
        <v>-5.1118439130182297E-2</v>
      </c>
      <c r="C2206" s="41">
        <v>6.6973507551477393E-2</v>
      </c>
      <c r="D2206" s="41">
        <v>0.126917852967499</v>
      </c>
      <c r="E2206" s="17" t="s">
        <v>53941</v>
      </c>
      <c r="F2206" s="2"/>
      <c r="G2206" s="2"/>
      <c r="H2206" s="2"/>
      <c r="I2206" s="2"/>
      <c r="J2206" s="2"/>
      <c r="K2206" s="2"/>
      <c r="L2206" s="2"/>
      <c r="M2206" s="2"/>
      <c r="N2206" s="2"/>
      <c r="O2206" s="2"/>
      <c r="P2206" s="2"/>
      <c r="Q2206" s="2"/>
      <c r="R2206" s="2"/>
      <c r="S2206" s="2"/>
      <c r="T2206" s="2"/>
      <c r="U2206" s="2"/>
      <c r="V2206" s="2"/>
      <c r="W2206" s="2"/>
      <c r="X2206" s="2"/>
      <c r="Y2206" s="2"/>
      <c r="Z2206" s="2"/>
    </row>
    <row r="2207" spans="1:26" ht="13" x14ac:dyDescent="0.15">
      <c r="A2207" s="11" t="s">
        <v>6760</v>
      </c>
      <c r="B2207" s="37">
        <v>6.9445439667145401E-3</v>
      </c>
      <c r="C2207" s="41">
        <v>0.80359201310638495</v>
      </c>
      <c r="D2207" s="41">
        <v>0.86010382257005202</v>
      </c>
      <c r="E2207" s="17" t="s">
        <v>53941</v>
      </c>
      <c r="F2207" s="2"/>
      <c r="G2207" s="2"/>
      <c r="H2207" s="2"/>
      <c r="I2207" s="2"/>
      <c r="J2207" s="2"/>
      <c r="K2207" s="2"/>
      <c r="L2207" s="2"/>
      <c r="M2207" s="2"/>
      <c r="N2207" s="2"/>
      <c r="O2207" s="2"/>
      <c r="P2207" s="2"/>
      <c r="Q2207" s="2"/>
      <c r="R2207" s="2"/>
      <c r="S2207" s="2"/>
      <c r="T2207" s="2"/>
      <c r="U2207" s="2"/>
      <c r="V2207" s="2"/>
      <c r="W2207" s="2"/>
      <c r="X2207" s="2"/>
      <c r="Y2207" s="2"/>
      <c r="Z2207" s="2"/>
    </row>
    <row r="2208" spans="1:26" ht="13" x14ac:dyDescent="0.15">
      <c r="A2208" s="11" t="s">
        <v>6763</v>
      </c>
      <c r="B2208" s="37">
        <v>0.11250085999338</v>
      </c>
      <c r="C2208" s="41">
        <v>5.3060840925620103E-5</v>
      </c>
      <c r="D2208" s="41">
        <v>2.24197477573805E-4</v>
      </c>
      <c r="E2208" s="17" t="s">
        <v>53942</v>
      </c>
      <c r="F2208" s="2"/>
      <c r="G2208" s="2"/>
      <c r="H2208" s="2"/>
      <c r="I2208" s="2"/>
      <c r="J2208" s="2"/>
      <c r="K2208" s="2"/>
      <c r="L2208" s="2"/>
      <c r="M2208" s="2"/>
      <c r="N2208" s="2"/>
      <c r="O2208" s="2"/>
      <c r="P2208" s="2"/>
      <c r="Q2208" s="2"/>
      <c r="R2208" s="2"/>
      <c r="S2208" s="2"/>
      <c r="T2208" s="2"/>
      <c r="U2208" s="2"/>
      <c r="V2208" s="2"/>
      <c r="W2208" s="2"/>
      <c r="X2208" s="2"/>
      <c r="Y2208" s="2"/>
      <c r="Z2208" s="2"/>
    </row>
    <row r="2209" spans="1:26" ht="13" x14ac:dyDescent="0.15">
      <c r="A2209" s="11" t="s">
        <v>6766</v>
      </c>
      <c r="B2209" s="37">
        <v>4.3952436095323899E-2</v>
      </c>
      <c r="C2209" s="41">
        <v>0.11530581859200099</v>
      </c>
      <c r="D2209" s="41">
        <v>0.19682561047971101</v>
      </c>
      <c r="E2209" s="17" t="s">
        <v>53941</v>
      </c>
      <c r="F2209" s="2"/>
      <c r="G2209" s="2"/>
      <c r="H2209" s="2"/>
      <c r="I2209" s="2"/>
      <c r="J2209" s="2"/>
      <c r="K2209" s="2"/>
      <c r="L2209" s="2"/>
      <c r="M2209" s="2"/>
      <c r="N2209" s="2"/>
      <c r="O2209" s="2"/>
      <c r="P2209" s="2"/>
      <c r="Q2209" s="2"/>
      <c r="R2209" s="2"/>
      <c r="S2209" s="2"/>
      <c r="T2209" s="2"/>
      <c r="U2209" s="2"/>
      <c r="V2209" s="2"/>
      <c r="W2209" s="2"/>
      <c r="X2209" s="2"/>
      <c r="Y2209" s="2"/>
      <c r="Z2209" s="2"/>
    </row>
    <row r="2210" spans="1:26" ht="13" x14ac:dyDescent="0.15">
      <c r="A2210" s="11" t="s">
        <v>6769</v>
      </c>
      <c r="B2210" s="37">
        <v>0.11331290967294699</v>
      </c>
      <c r="C2210" s="41">
        <v>4.6795427388872999E-5</v>
      </c>
      <c r="D2210" s="41">
        <v>1.9917175317636001E-4</v>
      </c>
      <c r="E2210" s="17" t="s">
        <v>53942</v>
      </c>
      <c r="F2210" s="2"/>
      <c r="G2210" s="2"/>
      <c r="H2210" s="2"/>
      <c r="I2210" s="2"/>
      <c r="J2210" s="2"/>
      <c r="K2210" s="2"/>
      <c r="L2210" s="2"/>
      <c r="M2210" s="2"/>
      <c r="N2210" s="2"/>
      <c r="O2210" s="2"/>
      <c r="P2210" s="2"/>
      <c r="Q2210" s="2"/>
      <c r="R2210" s="2"/>
      <c r="S2210" s="2"/>
      <c r="T2210" s="2"/>
      <c r="U2210" s="2"/>
      <c r="V2210" s="2"/>
      <c r="W2210" s="2"/>
      <c r="X2210" s="2"/>
      <c r="Y2210" s="2"/>
      <c r="Z2210" s="2"/>
    </row>
    <row r="2211" spans="1:26" ht="13" x14ac:dyDescent="0.15">
      <c r="A2211" s="11" t="s">
        <v>6772</v>
      </c>
      <c r="B2211" s="37">
        <v>-1.34464089074056E-2</v>
      </c>
      <c r="C2211" s="41">
        <v>0.63011520255374798</v>
      </c>
      <c r="D2211" s="41">
        <v>0.73152751350788503</v>
      </c>
      <c r="E2211" s="17" t="s">
        <v>53941</v>
      </c>
      <c r="F2211" s="2"/>
      <c r="G2211" s="2"/>
      <c r="H2211" s="2"/>
      <c r="I2211" s="2"/>
      <c r="J2211" s="2"/>
      <c r="K2211" s="2"/>
      <c r="L2211" s="2"/>
      <c r="M2211" s="2"/>
      <c r="N2211" s="2"/>
      <c r="O2211" s="2"/>
      <c r="P2211" s="2"/>
      <c r="Q2211" s="2"/>
      <c r="R2211" s="2"/>
      <c r="S2211" s="2"/>
      <c r="T2211" s="2"/>
      <c r="U2211" s="2"/>
      <c r="V2211" s="2"/>
      <c r="W2211" s="2"/>
      <c r="X2211" s="2"/>
      <c r="Y2211" s="2"/>
      <c r="Z2211" s="2"/>
    </row>
    <row r="2212" spans="1:26" ht="13" x14ac:dyDescent="0.15">
      <c r="A2212" s="11" t="s">
        <v>6775</v>
      </c>
      <c r="B2212" s="37">
        <v>-2.5490095544753101E-2</v>
      </c>
      <c r="C2212" s="41">
        <v>0.36124258791436398</v>
      </c>
      <c r="D2212" s="41">
        <v>0.48934399024559899</v>
      </c>
      <c r="E2212" s="17" t="s">
        <v>53941</v>
      </c>
      <c r="F2212" s="2"/>
      <c r="G2212" s="2"/>
      <c r="H2212" s="2"/>
      <c r="I2212" s="2"/>
      <c r="J2212" s="2"/>
      <c r="K2212" s="2"/>
      <c r="L2212" s="2"/>
      <c r="M2212" s="2"/>
      <c r="N2212" s="2"/>
      <c r="O2212" s="2"/>
      <c r="P2212" s="2"/>
      <c r="Q2212" s="2"/>
      <c r="R2212" s="2"/>
      <c r="S2212" s="2"/>
      <c r="T2212" s="2"/>
      <c r="U2212" s="2"/>
      <c r="V2212" s="2"/>
      <c r="W2212" s="2"/>
      <c r="X2212" s="2"/>
      <c r="Y2212" s="2"/>
      <c r="Z2212" s="2"/>
    </row>
    <row r="2213" spans="1:26" ht="13" x14ac:dyDescent="0.15">
      <c r="A2213" s="11" t="s">
        <v>6777</v>
      </c>
      <c r="B2213" s="37">
        <v>8.15045575134037E-2</v>
      </c>
      <c r="C2213" s="41">
        <v>3.4588974717396498E-3</v>
      </c>
      <c r="D2213" s="41">
        <v>9.6497264398725194E-3</v>
      </c>
      <c r="E2213" s="17" t="s">
        <v>53942</v>
      </c>
      <c r="F2213" s="2"/>
      <c r="G2213" s="2"/>
      <c r="H2213" s="2"/>
      <c r="I2213" s="2"/>
      <c r="J2213" s="2"/>
      <c r="K2213" s="2"/>
      <c r="L2213" s="2"/>
      <c r="M2213" s="2"/>
      <c r="N2213" s="2"/>
      <c r="O2213" s="2"/>
      <c r="P2213" s="2"/>
      <c r="Q2213" s="2"/>
      <c r="R2213" s="2"/>
      <c r="S2213" s="2"/>
      <c r="T2213" s="2"/>
      <c r="U2213" s="2"/>
      <c r="V2213" s="2"/>
      <c r="W2213" s="2"/>
      <c r="X2213" s="2"/>
      <c r="Y2213" s="2"/>
      <c r="Z2213" s="2"/>
    </row>
    <row r="2214" spans="1:26" ht="13" x14ac:dyDescent="0.15">
      <c r="A2214" s="11" t="s">
        <v>6780</v>
      </c>
      <c r="B2214" s="37">
        <v>2.9188262204116602E-2</v>
      </c>
      <c r="C2214" s="41">
        <v>0.29578588676868101</v>
      </c>
      <c r="D2214" s="41">
        <v>0.41862199261760202</v>
      </c>
      <c r="E2214" s="17" t="s">
        <v>53941</v>
      </c>
      <c r="F2214" s="2"/>
      <c r="G2214" s="2"/>
      <c r="H2214" s="2"/>
      <c r="I2214" s="2"/>
      <c r="J2214" s="2"/>
      <c r="K2214" s="2"/>
      <c r="L2214" s="2"/>
      <c r="M2214" s="2"/>
      <c r="N2214" s="2"/>
      <c r="O2214" s="2"/>
      <c r="P2214" s="2"/>
      <c r="Q2214" s="2"/>
      <c r="R2214" s="2"/>
      <c r="S2214" s="2"/>
      <c r="T2214" s="2"/>
      <c r="U2214" s="2"/>
      <c r="V2214" s="2"/>
      <c r="W2214" s="2"/>
      <c r="X2214" s="2"/>
      <c r="Y2214" s="2"/>
      <c r="Z2214" s="2"/>
    </row>
    <row r="2215" spans="1:26" ht="13" x14ac:dyDescent="0.15">
      <c r="A2215" s="11" t="s">
        <v>6783</v>
      </c>
      <c r="B2215" s="37">
        <v>6.0633879912256203E-2</v>
      </c>
      <c r="C2215" s="41">
        <v>2.9748641996761999E-2</v>
      </c>
      <c r="D2215" s="41">
        <v>6.3401248009228195E-2</v>
      </c>
      <c r="E2215" s="17" t="s">
        <v>53943</v>
      </c>
      <c r="F2215" s="2"/>
      <c r="G2215" s="2"/>
      <c r="H2215" s="2"/>
      <c r="I2215" s="2"/>
      <c r="J2215" s="2"/>
      <c r="K2215" s="2"/>
      <c r="L2215" s="2"/>
      <c r="M2215" s="2"/>
      <c r="N2215" s="2"/>
      <c r="O2215" s="2"/>
      <c r="P2215" s="2"/>
      <c r="Q2215" s="2"/>
      <c r="R2215" s="2"/>
      <c r="S2215" s="2"/>
      <c r="T2215" s="2"/>
      <c r="U2215" s="2"/>
      <c r="V2215" s="2"/>
      <c r="W2215" s="2"/>
      <c r="X2215" s="2"/>
      <c r="Y2215" s="2"/>
      <c r="Z2215" s="2"/>
    </row>
    <row r="2216" spans="1:26" ht="13" x14ac:dyDescent="0.15">
      <c r="A2216" s="11" t="s">
        <v>6786</v>
      </c>
      <c r="B2216" s="37">
        <v>-4.6448495726791002E-2</v>
      </c>
      <c r="C2216" s="41">
        <v>9.6050032760992804E-2</v>
      </c>
      <c r="D2216" s="41">
        <v>0.17015078929689501</v>
      </c>
      <c r="E2216" s="17" t="s">
        <v>53941</v>
      </c>
      <c r="F2216" s="2"/>
      <c r="G2216" s="2"/>
      <c r="H2216" s="2"/>
      <c r="I2216" s="2"/>
      <c r="J2216" s="2"/>
      <c r="K2216" s="2"/>
      <c r="L2216" s="2"/>
      <c r="M2216" s="2"/>
      <c r="N2216" s="2"/>
      <c r="O2216" s="2"/>
      <c r="P2216" s="2"/>
      <c r="Q2216" s="2"/>
      <c r="R2216" s="2"/>
      <c r="S2216" s="2"/>
      <c r="T2216" s="2"/>
      <c r="U2216" s="2"/>
      <c r="V2216" s="2"/>
      <c r="W2216" s="2"/>
      <c r="X2216" s="2"/>
      <c r="Y2216" s="2"/>
      <c r="Z2216" s="2"/>
    </row>
    <row r="2217" spans="1:26" ht="13" x14ac:dyDescent="0.15">
      <c r="A2217" s="11" t="s">
        <v>54007</v>
      </c>
      <c r="B2217" s="37">
        <v>4.3205330416211302E-2</v>
      </c>
      <c r="C2217" s="41">
        <v>0.121624078715298</v>
      </c>
      <c r="D2217" s="41">
        <v>0.20591799465659399</v>
      </c>
      <c r="E2217" s="17" t="s">
        <v>53941</v>
      </c>
      <c r="F2217" s="2"/>
      <c r="G2217" s="2"/>
      <c r="H2217" s="2"/>
      <c r="I2217" s="2"/>
      <c r="J2217" s="2"/>
      <c r="K2217" s="2"/>
      <c r="L2217" s="2"/>
      <c r="M2217" s="2"/>
      <c r="N2217" s="2"/>
      <c r="O2217" s="2"/>
      <c r="P2217" s="2"/>
      <c r="Q2217" s="2"/>
      <c r="R2217" s="2"/>
      <c r="S2217" s="2"/>
      <c r="T2217" s="2"/>
      <c r="U2217" s="2"/>
      <c r="V2217" s="2"/>
      <c r="W2217" s="2"/>
      <c r="X2217" s="2"/>
      <c r="Y2217" s="2"/>
      <c r="Z2217" s="2"/>
    </row>
    <row r="2218" spans="1:26" ht="13" x14ac:dyDescent="0.15">
      <c r="A2218" s="11" t="s">
        <v>6792</v>
      </c>
      <c r="B2218" s="37">
        <v>0.22250006610897899</v>
      </c>
      <c r="C2218" s="41">
        <v>7.05657714163338E-16</v>
      </c>
      <c r="D2218" s="41">
        <v>1.1655380540186501E-14</v>
      </c>
      <c r="E2218" s="17" t="s">
        <v>53942</v>
      </c>
      <c r="F2218" s="2"/>
      <c r="G2218" s="2"/>
      <c r="H2218" s="2"/>
      <c r="I2218" s="2"/>
      <c r="J2218" s="2"/>
      <c r="K2218" s="2"/>
      <c r="L2218" s="2"/>
      <c r="M2218" s="2"/>
      <c r="N2218" s="2"/>
      <c r="O2218" s="2"/>
      <c r="P2218" s="2"/>
      <c r="Q2218" s="2"/>
      <c r="R2218" s="2"/>
      <c r="S2218" s="2"/>
      <c r="T2218" s="2"/>
      <c r="U2218" s="2"/>
      <c r="V2218" s="2"/>
      <c r="W2218" s="2"/>
      <c r="X2218" s="2"/>
      <c r="Y2218" s="2"/>
      <c r="Z2218" s="2"/>
    </row>
    <row r="2219" spans="1:26" ht="13" x14ac:dyDescent="0.15">
      <c r="A2219" s="11" t="s">
        <v>6795</v>
      </c>
      <c r="B2219" s="37">
        <v>-1.8792322451052001E-2</v>
      </c>
      <c r="C2219" s="41">
        <v>0.50091530283820196</v>
      </c>
      <c r="D2219" s="41">
        <v>0.62284671353719501</v>
      </c>
      <c r="E2219" s="17" t="s">
        <v>53941</v>
      </c>
      <c r="F2219" s="2"/>
      <c r="G2219" s="2"/>
      <c r="H2219" s="2"/>
      <c r="I2219" s="2"/>
      <c r="J2219" s="2"/>
      <c r="K2219" s="2"/>
      <c r="L2219" s="2"/>
      <c r="M2219" s="2"/>
      <c r="N2219" s="2"/>
      <c r="O2219" s="2"/>
      <c r="P2219" s="2"/>
      <c r="Q2219" s="2"/>
      <c r="R2219" s="2"/>
      <c r="S2219" s="2"/>
      <c r="T2219" s="2"/>
      <c r="U2219" s="2"/>
      <c r="V2219" s="2"/>
      <c r="W2219" s="2"/>
      <c r="X2219" s="2"/>
      <c r="Y2219" s="2"/>
      <c r="Z2219" s="2"/>
    </row>
    <row r="2220" spans="1:26" ht="13" x14ac:dyDescent="0.15">
      <c r="A2220" s="11" t="s">
        <v>6798</v>
      </c>
      <c r="B2220" s="37">
        <v>0.173162364284945</v>
      </c>
      <c r="C2220" s="41">
        <v>4.1427296596860299E-10</v>
      </c>
      <c r="D2220" s="41">
        <v>3.6383429367695801E-9</v>
      </c>
      <c r="E2220" s="17" t="s">
        <v>53942</v>
      </c>
      <c r="F2220" s="2"/>
      <c r="G2220" s="2"/>
      <c r="H2220" s="2"/>
      <c r="I2220" s="2"/>
      <c r="J2220" s="2"/>
      <c r="K2220" s="2"/>
      <c r="L2220" s="2"/>
      <c r="M2220" s="2"/>
      <c r="N2220" s="2"/>
      <c r="O2220" s="2"/>
      <c r="P2220" s="2"/>
      <c r="Q2220" s="2"/>
      <c r="R2220" s="2"/>
      <c r="S2220" s="2"/>
      <c r="T2220" s="2"/>
      <c r="U2220" s="2"/>
      <c r="V2220" s="2"/>
      <c r="W2220" s="2"/>
      <c r="X2220" s="2"/>
      <c r="Y2220" s="2"/>
      <c r="Z2220" s="2"/>
    </row>
    <row r="2221" spans="1:26" ht="13" x14ac:dyDescent="0.15">
      <c r="A2221" s="11" t="s">
        <v>6801</v>
      </c>
      <c r="B2221" s="37">
        <v>3.4686084178846499E-2</v>
      </c>
      <c r="C2221" s="41">
        <v>0.21403285540012101</v>
      </c>
      <c r="D2221" s="41">
        <v>0.32388226643795898</v>
      </c>
      <c r="E2221" s="17" t="s">
        <v>53941</v>
      </c>
      <c r="F2221" s="2"/>
      <c r="G2221" s="2"/>
      <c r="H2221" s="2"/>
      <c r="I2221" s="2"/>
      <c r="J2221" s="2"/>
      <c r="K2221" s="2"/>
      <c r="L2221" s="2"/>
      <c r="M2221" s="2"/>
      <c r="N2221" s="2"/>
      <c r="O2221" s="2"/>
      <c r="P2221" s="2"/>
      <c r="Q2221" s="2"/>
      <c r="R2221" s="2"/>
      <c r="S2221" s="2"/>
      <c r="T2221" s="2"/>
      <c r="U2221" s="2"/>
      <c r="V2221" s="2"/>
      <c r="W2221" s="2"/>
      <c r="X2221" s="2"/>
      <c r="Y2221" s="2"/>
      <c r="Z2221" s="2"/>
    </row>
    <row r="2222" spans="1:26" ht="13" x14ac:dyDescent="0.15">
      <c r="A2222" s="11" t="s">
        <v>6804</v>
      </c>
      <c r="B2222" s="37">
        <v>-0.120787645888807</v>
      </c>
      <c r="C2222" s="41">
        <v>1.41479247226341E-5</v>
      </c>
      <c r="D2222" s="41">
        <v>6.6550189593361496E-5</v>
      </c>
      <c r="E2222" s="17" t="s">
        <v>53942</v>
      </c>
      <c r="F2222" s="2"/>
      <c r="G2222" s="2"/>
      <c r="H2222" s="2"/>
      <c r="I2222" s="2"/>
      <c r="J2222" s="2"/>
      <c r="K2222" s="2"/>
      <c r="L2222" s="2"/>
      <c r="M2222" s="2"/>
      <c r="N2222" s="2"/>
      <c r="O2222" s="2"/>
      <c r="P2222" s="2"/>
      <c r="Q2222" s="2"/>
      <c r="R2222" s="2"/>
      <c r="S2222" s="2"/>
      <c r="T2222" s="2"/>
      <c r="U2222" s="2"/>
      <c r="V2222" s="2"/>
      <c r="W2222" s="2"/>
      <c r="X2222" s="2"/>
      <c r="Y2222" s="2"/>
      <c r="Z2222" s="2"/>
    </row>
    <row r="2223" spans="1:26" ht="13" x14ac:dyDescent="0.15">
      <c r="A2223" s="11" t="s">
        <v>6807</v>
      </c>
      <c r="B2223" s="37">
        <v>3.2900383889608802E-2</v>
      </c>
      <c r="C2223" s="41">
        <v>0.23857823176797399</v>
      </c>
      <c r="D2223" s="41">
        <v>0.35277055938428398</v>
      </c>
      <c r="E2223" s="17" t="s">
        <v>53941</v>
      </c>
      <c r="F2223" s="2"/>
      <c r="G2223" s="2"/>
      <c r="H2223" s="2"/>
      <c r="I2223" s="2"/>
      <c r="J2223" s="2"/>
      <c r="K2223" s="2"/>
      <c r="L2223" s="2"/>
      <c r="M2223" s="2"/>
      <c r="N2223" s="2"/>
      <c r="O2223" s="2"/>
      <c r="P2223" s="2"/>
      <c r="Q2223" s="2"/>
      <c r="R2223" s="2"/>
      <c r="S2223" s="2"/>
      <c r="T2223" s="2"/>
      <c r="U2223" s="2"/>
      <c r="V2223" s="2"/>
      <c r="W2223" s="2"/>
      <c r="X2223" s="2"/>
      <c r="Y2223" s="2"/>
      <c r="Z2223" s="2"/>
    </row>
    <row r="2224" spans="1:26" ht="13" x14ac:dyDescent="0.15">
      <c r="A2224" s="11" t="s">
        <v>6810</v>
      </c>
      <c r="B2224" s="37">
        <v>-3.4763131804244E-2</v>
      </c>
      <c r="C2224" s="41">
        <v>0.21301633976790499</v>
      </c>
      <c r="D2224" s="41">
        <v>0.32285636063884299</v>
      </c>
      <c r="E2224" s="17" t="s">
        <v>53941</v>
      </c>
      <c r="F2224" s="2"/>
      <c r="G2224" s="2"/>
      <c r="H2224" s="2"/>
      <c r="I2224" s="2"/>
      <c r="J2224" s="2"/>
      <c r="K2224" s="2"/>
      <c r="L2224" s="2"/>
      <c r="M2224" s="2"/>
      <c r="N2224" s="2"/>
      <c r="O2224" s="2"/>
      <c r="P2224" s="2"/>
      <c r="Q2224" s="2"/>
      <c r="R2224" s="2"/>
      <c r="S2224" s="2"/>
      <c r="T2224" s="2"/>
      <c r="U2224" s="2"/>
      <c r="V2224" s="2"/>
      <c r="W2224" s="2"/>
      <c r="X2224" s="2"/>
      <c r="Y2224" s="2"/>
      <c r="Z2224" s="2"/>
    </row>
    <row r="2225" spans="1:26" ht="13" x14ac:dyDescent="0.15">
      <c r="A2225" s="11" t="s">
        <v>6813</v>
      </c>
      <c r="B2225" s="37">
        <v>-3.8133485283176401E-2</v>
      </c>
      <c r="C2225" s="41">
        <v>0.171897013692318</v>
      </c>
      <c r="D2225" s="41">
        <v>0.271874112515543</v>
      </c>
      <c r="E2225" s="17" t="s">
        <v>53941</v>
      </c>
      <c r="F2225" s="2"/>
      <c r="G2225" s="2"/>
      <c r="H2225" s="2"/>
      <c r="I2225" s="2"/>
      <c r="J2225" s="2"/>
      <c r="K2225" s="2"/>
      <c r="L2225" s="2"/>
      <c r="M2225" s="2"/>
      <c r="N2225" s="2"/>
      <c r="O2225" s="2"/>
      <c r="P2225" s="2"/>
      <c r="Q2225" s="2"/>
      <c r="R2225" s="2"/>
      <c r="S2225" s="2"/>
      <c r="T2225" s="2"/>
      <c r="U2225" s="2"/>
      <c r="V2225" s="2"/>
      <c r="W2225" s="2"/>
      <c r="X2225" s="2"/>
      <c r="Y2225" s="2"/>
      <c r="Z2225" s="2"/>
    </row>
    <row r="2226" spans="1:26" ht="13" x14ac:dyDescent="0.15">
      <c r="A2226" s="11" t="s">
        <v>6816</v>
      </c>
      <c r="B2226" s="37">
        <v>7.6918814762632806E-2</v>
      </c>
      <c r="C2226" s="41">
        <v>5.80308580984824E-3</v>
      </c>
      <c r="D2226" s="41">
        <v>1.52558525390472E-2</v>
      </c>
      <c r="E2226" s="17" t="s">
        <v>53942</v>
      </c>
      <c r="F2226" s="2"/>
      <c r="G2226" s="2"/>
      <c r="H2226" s="2"/>
      <c r="I2226" s="2"/>
      <c r="J2226" s="2"/>
      <c r="K2226" s="2"/>
      <c r="L2226" s="2"/>
      <c r="M2226" s="2"/>
      <c r="N2226" s="2"/>
      <c r="O2226" s="2"/>
      <c r="P2226" s="2"/>
      <c r="Q2226" s="2"/>
      <c r="R2226" s="2"/>
      <c r="S2226" s="2"/>
      <c r="T2226" s="2"/>
      <c r="U2226" s="2"/>
      <c r="V2226" s="2"/>
      <c r="W2226" s="2"/>
      <c r="X2226" s="2"/>
      <c r="Y2226" s="2"/>
      <c r="Z2226" s="2"/>
    </row>
    <row r="2227" spans="1:26" ht="13" x14ac:dyDescent="0.15">
      <c r="A2227" s="11" t="s">
        <v>6819</v>
      </c>
      <c r="B2227" s="37">
        <v>-1.88278778204202E-2</v>
      </c>
      <c r="C2227" s="41">
        <v>0.50010539424541001</v>
      </c>
      <c r="D2227" s="41">
        <v>0.62234862203399299</v>
      </c>
      <c r="E2227" s="17" t="s">
        <v>53941</v>
      </c>
      <c r="F2227" s="2"/>
      <c r="G2227" s="2"/>
      <c r="H2227" s="2"/>
      <c r="I2227" s="2"/>
      <c r="J2227" s="2"/>
      <c r="K2227" s="2"/>
      <c r="L2227" s="2"/>
      <c r="M2227" s="2"/>
      <c r="N2227" s="2"/>
      <c r="O2227" s="2"/>
      <c r="P2227" s="2"/>
      <c r="Q2227" s="2"/>
      <c r="R2227" s="2"/>
      <c r="S2227" s="2"/>
      <c r="T2227" s="2"/>
      <c r="U2227" s="2"/>
      <c r="V2227" s="2"/>
      <c r="W2227" s="2"/>
      <c r="X2227" s="2"/>
      <c r="Y2227" s="2"/>
      <c r="Z2227" s="2"/>
    </row>
    <row r="2228" spans="1:26" ht="13" x14ac:dyDescent="0.15">
      <c r="A2228" s="11" t="s">
        <v>6822</v>
      </c>
      <c r="B2228" s="37">
        <v>-5.0979295504872998E-2</v>
      </c>
      <c r="C2228" s="41">
        <v>6.7720972817958205E-2</v>
      </c>
      <c r="D2228" s="41">
        <v>0.12800056435748</v>
      </c>
      <c r="E2228" s="17" t="s">
        <v>53941</v>
      </c>
      <c r="F2228" s="2"/>
      <c r="G2228" s="2"/>
      <c r="H2228" s="2"/>
      <c r="I2228" s="2"/>
      <c r="J2228" s="2"/>
      <c r="K2228" s="2"/>
      <c r="L2228" s="2"/>
      <c r="M2228" s="2"/>
      <c r="N2228" s="2"/>
      <c r="O2228" s="2"/>
      <c r="P2228" s="2"/>
      <c r="Q2228" s="2"/>
      <c r="R2228" s="2"/>
      <c r="S2228" s="2"/>
      <c r="T2228" s="2"/>
      <c r="U2228" s="2"/>
      <c r="V2228" s="2"/>
      <c r="W2228" s="2"/>
      <c r="X2228" s="2"/>
      <c r="Y2228" s="2"/>
      <c r="Z2228" s="2"/>
    </row>
    <row r="2229" spans="1:26" ht="13" x14ac:dyDescent="0.15">
      <c r="A2229" s="11" t="s">
        <v>6824</v>
      </c>
      <c r="B2229" s="37">
        <v>-6.4041571878114503E-2</v>
      </c>
      <c r="C2229" s="41">
        <v>2.1686496303625201E-2</v>
      </c>
      <c r="D2229" s="41">
        <v>4.8352443792406698E-2</v>
      </c>
      <c r="E2229" s="17" t="s">
        <v>53942</v>
      </c>
      <c r="F2229" s="2"/>
      <c r="G2229" s="2"/>
      <c r="H2229" s="2"/>
      <c r="I2229" s="2"/>
      <c r="J2229" s="2"/>
      <c r="K2229" s="2"/>
      <c r="L2229" s="2"/>
      <c r="M2229" s="2"/>
      <c r="N2229" s="2"/>
      <c r="O2229" s="2"/>
      <c r="P2229" s="2"/>
      <c r="Q2229" s="2"/>
      <c r="R2229" s="2"/>
      <c r="S2229" s="2"/>
      <c r="T2229" s="2"/>
      <c r="U2229" s="2"/>
      <c r="V2229" s="2"/>
      <c r="W2229" s="2"/>
      <c r="X2229" s="2"/>
      <c r="Y2229" s="2"/>
      <c r="Z2229" s="2"/>
    </row>
    <row r="2230" spans="1:26" ht="13" x14ac:dyDescent="0.15">
      <c r="A2230" s="11" t="s">
        <v>6826</v>
      </c>
      <c r="B2230" s="37">
        <v>0.105064085732677</v>
      </c>
      <c r="C2230" s="41">
        <v>1.61294619202165E-4</v>
      </c>
      <c r="D2230" s="41">
        <v>6.2103769274264196E-4</v>
      </c>
      <c r="E2230" s="17" t="s">
        <v>53942</v>
      </c>
      <c r="F2230" s="2"/>
      <c r="G2230" s="2"/>
      <c r="H2230" s="2"/>
      <c r="I2230" s="2"/>
      <c r="J2230" s="2"/>
      <c r="K2230" s="2"/>
      <c r="L2230" s="2"/>
      <c r="M2230" s="2"/>
      <c r="N2230" s="2"/>
      <c r="O2230" s="2"/>
      <c r="P2230" s="2"/>
      <c r="Q2230" s="2"/>
      <c r="R2230" s="2"/>
      <c r="S2230" s="2"/>
      <c r="T2230" s="2"/>
      <c r="U2230" s="2"/>
      <c r="V2230" s="2"/>
      <c r="W2230" s="2"/>
      <c r="X2230" s="2"/>
      <c r="Y2230" s="2"/>
      <c r="Z2230" s="2"/>
    </row>
    <row r="2231" spans="1:26" ht="13" x14ac:dyDescent="0.15">
      <c r="A2231" s="11" t="s">
        <v>6829</v>
      </c>
      <c r="B2231" s="37">
        <v>6.0921326443618799E-2</v>
      </c>
      <c r="C2231" s="41">
        <v>2.8981086393672199E-2</v>
      </c>
      <c r="D2231" s="41">
        <v>6.1947072166474298E-2</v>
      </c>
      <c r="E2231" s="17" t="s">
        <v>53943</v>
      </c>
      <c r="F2231" s="2"/>
      <c r="G2231" s="2"/>
      <c r="H2231" s="2"/>
      <c r="I2231" s="2"/>
      <c r="J2231" s="2"/>
      <c r="K2231" s="2"/>
      <c r="L2231" s="2"/>
      <c r="M2231" s="2"/>
      <c r="N2231" s="2"/>
      <c r="O2231" s="2"/>
      <c r="P2231" s="2"/>
      <c r="Q2231" s="2"/>
      <c r="R2231" s="2"/>
      <c r="S2231" s="2"/>
      <c r="T2231" s="2"/>
      <c r="U2231" s="2"/>
      <c r="V2231" s="2"/>
      <c r="W2231" s="2"/>
      <c r="X2231" s="2"/>
      <c r="Y2231" s="2"/>
      <c r="Z2231" s="2"/>
    </row>
    <row r="2232" spans="1:26" ht="13" x14ac:dyDescent="0.15">
      <c r="A2232" s="11" t="s">
        <v>6832</v>
      </c>
      <c r="B2232" s="37">
        <v>-0.11360081426150601</v>
      </c>
      <c r="C2232" s="41">
        <v>4.4747443735113802E-5</v>
      </c>
      <c r="D2232" s="41">
        <v>1.9271232435255699E-4</v>
      </c>
      <c r="E2232" s="17" t="s">
        <v>53942</v>
      </c>
      <c r="F2232" s="2"/>
      <c r="G2232" s="2"/>
      <c r="H2232" s="2"/>
      <c r="I2232" s="2"/>
      <c r="J2232" s="2"/>
      <c r="K2232" s="2"/>
      <c r="L2232" s="2"/>
      <c r="M2232" s="2"/>
      <c r="N2232" s="2"/>
      <c r="O2232" s="2"/>
      <c r="P2232" s="2"/>
      <c r="Q2232" s="2"/>
      <c r="R2232" s="2"/>
      <c r="S2232" s="2"/>
      <c r="T2232" s="2"/>
      <c r="U2232" s="2"/>
      <c r="V2232" s="2"/>
      <c r="W2232" s="2"/>
      <c r="X2232" s="2"/>
      <c r="Y2232" s="2"/>
      <c r="Z2232" s="2"/>
    </row>
    <row r="2233" spans="1:26" ht="13" x14ac:dyDescent="0.15">
      <c r="A2233" s="11" t="s">
        <v>6834</v>
      </c>
      <c r="B2233" s="37">
        <v>-9.5831756541489392E-3</v>
      </c>
      <c r="C2233" s="41">
        <v>0.73144750238939304</v>
      </c>
      <c r="D2233" s="41">
        <v>0.81002586264608201</v>
      </c>
      <c r="E2233" s="17" t="s">
        <v>53941</v>
      </c>
      <c r="F2233" s="2"/>
      <c r="G2233" s="2"/>
      <c r="H2233" s="2"/>
      <c r="I2233" s="2"/>
      <c r="J2233" s="2"/>
      <c r="K2233" s="2"/>
      <c r="L2233" s="2"/>
      <c r="M2233" s="2"/>
      <c r="N2233" s="2"/>
      <c r="O2233" s="2"/>
      <c r="P2233" s="2"/>
      <c r="Q2233" s="2"/>
      <c r="R2233" s="2"/>
      <c r="S2233" s="2"/>
      <c r="T2233" s="2"/>
      <c r="U2233" s="2"/>
      <c r="V2233" s="2"/>
      <c r="W2233" s="2"/>
      <c r="X2233" s="2"/>
      <c r="Y2233" s="2"/>
      <c r="Z2233" s="2"/>
    </row>
    <row r="2234" spans="1:26" ht="13" x14ac:dyDescent="0.15">
      <c r="A2234" s="11" t="s">
        <v>6837</v>
      </c>
      <c r="B2234" s="37">
        <v>6.8301531272476096E-2</v>
      </c>
      <c r="C2234" s="41">
        <v>1.43303051558993E-2</v>
      </c>
      <c r="D2234" s="41">
        <v>3.3786047922302803E-2</v>
      </c>
      <c r="E2234" s="17" t="s">
        <v>53942</v>
      </c>
      <c r="F2234" s="2"/>
      <c r="G2234" s="2"/>
      <c r="H2234" s="2"/>
      <c r="I2234" s="2"/>
      <c r="J2234" s="2"/>
      <c r="K2234" s="2"/>
      <c r="L2234" s="2"/>
      <c r="M2234" s="2"/>
      <c r="N2234" s="2"/>
      <c r="O2234" s="2"/>
      <c r="P2234" s="2"/>
      <c r="Q2234" s="2"/>
      <c r="R2234" s="2"/>
      <c r="S2234" s="2"/>
      <c r="T2234" s="2"/>
      <c r="U2234" s="2"/>
      <c r="V2234" s="2"/>
      <c r="W2234" s="2"/>
      <c r="X2234" s="2"/>
      <c r="Y2234" s="2"/>
      <c r="Z2234" s="2"/>
    </row>
    <row r="2235" spans="1:26" ht="13" x14ac:dyDescent="0.15">
      <c r="A2235" s="11" t="s">
        <v>6839</v>
      </c>
      <c r="B2235" s="37">
        <v>3.6764842147314097E-2</v>
      </c>
      <c r="C2235" s="41">
        <v>0.18781577410127601</v>
      </c>
      <c r="D2235" s="41">
        <v>0.29181210866510499</v>
      </c>
      <c r="E2235" s="17" t="s">
        <v>53941</v>
      </c>
      <c r="F2235" s="2"/>
      <c r="G2235" s="2"/>
      <c r="H2235" s="2"/>
      <c r="I2235" s="2"/>
      <c r="J2235" s="2"/>
      <c r="K2235" s="2"/>
      <c r="L2235" s="2"/>
      <c r="M2235" s="2"/>
      <c r="N2235" s="2"/>
      <c r="O2235" s="2"/>
      <c r="P2235" s="2"/>
      <c r="Q2235" s="2"/>
      <c r="R2235" s="2"/>
      <c r="S2235" s="2"/>
      <c r="T2235" s="2"/>
      <c r="U2235" s="2"/>
      <c r="V2235" s="2"/>
      <c r="W2235" s="2"/>
      <c r="X2235" s="2"/>
      <c r="Y2235" s="2"/>
      <c r="Z2235" s="2"/>
    </row>
    <row r="2236" spans="1:26" ht="13" x14ac:dyDescent="0.15">
      <c r="A2236" s="11" t="s">
        <v>6842</v>
      </c>
      <c r="B2236" s="37">
        <v>-1.48513920595875E-2</v>
      </c>
      <c r="C2236" s="41">
        <v>0.59480388670649298</v>
      </c>
      <c r="D2236" s="41">
        <v>0.70191690149447195</v>
      </c>
      <c r="E2236" s="17" t="s">
        <v>53941</v>
      </c>
      <c r="F2236" s="2"/>
      <c r="G2236" s="2"/>
      <c r="H2236" s="2"/>
      <c r="I2236" s="2"/>
      <c r="J2236" s="2"/>
      <c r="K2236" s="2"/>
      <c r="L2236" s="2"/>
      <c r="M2236" s="2"/>
      <c r="N2236" s="2"/>
      <c r="O2236" s="2"/>
      <c r="P2236" s="2"/>
      <c r="Q2236" s="2"/>
      <c r="R2236" s="2"/>
      <c r="S2236" s="2"/>
      <c r="T2236" s="2"/>
      <c r="U2236" s="2"/>
      <c r="V2236" s="2"/>
      <c r="W2236" s="2"/>
      <c r="X2236" s="2"/>
      <c r="Y2236" s="2"/>
      <c r="Z2236" s="2"/>
    </row>
    <row r="2237" spans="1:26" ht="13" x14ac:dyDescent="0.15">
      <c r="A2237" s="11" t="s">
        <v>6845</v>
      </c>
      <c r="B2237" s="37">
        <v>0.171515978864443</v>
      </c>
      <c r="C2237" s="41">
        <v>6.0838571065118803E-10</v>
      </c>
      <c r="D2237" s="41">
        <v>5.3110428254144203E-9</v>
      </c>
      <c r="E2237" s="17" t="s">
        <v>53942</v>
      </c>
      <c r="F2237" s="2"/>
      <c r="G2237" s="2"/>
      <c r="H2237" s="2"/>
      <c r="I2237" s="2"/>
      <c r="J2237" s="2"/>
      <c r="K2237" s="2"/>
      <c r="L2237" s="2"/>
      <c r="M2237" s="2"/>
      <c r="N2237" s="2"/>
      <c r="O2237" s="2"/>
      <c r="P2237" s="2"/>
      <c r="Q2237" s="2"/>
      <c r="R2237" s="2"/>
      <c r="S2237" s="2"/>
      <c r="T2237" s="2"/>
      <c r="U2237" s="2"/>
      <c r="V2237" s="2"/>
      <c r="W2237" s="2"/>
      <c r="X2237" s="2"/>
      <c r="Y2237" s="2"/>
      <c r="Z2237" s="2"/>
    </row>
    <row r="2238" spans="1:26" ht="13" x14ac:dyDescent="0.15">
      <c r="A2238" s="11" t="s">
        <v>6848</v>
      </c>
      <c r="B2238" s="37">
        <v>-1.43296068478245E-2</v>
      </c>
      <c r="C2238" s="41">
        <v>0.60781255961019198</v>
      </c>
      <c r="D2238" s="41">
        <v>0.71217698943443397</v>
      </c>
      <c r="E2238" s="17" t="s">
        <v>53941</v>
      </c>
      <c r="F2238" s="2"/>
      <c r="G2238" s="2"/>
      <c r="H2238" s="2"/>
      <c r="I2238" s="2"/>
      <c r="J2238" s="2"/>
      <c r="K2238" s="2"/>
      <c r="L2238" s="2"/>
      <c r="M2238" s="2"/>
      <c r="N2238" s="2"/>
      <c r="O2238" s="2"/>
      <c r="P2238" s="2"/>
      <c r="Q2238" s="2"/>
      <c r="R2238" s="2"/>
      <c r="S2238" s="2"/>
      <c r="T2238" s="2"/>
      <c r="U2238" s="2"/>
      <c r="V2238" s="2"/>
      <c r="W2238" s="2"/>
      <c r="X2238" s="2"/>
      <c r="Y2238" s="2"/>
      <c r="Z2238" s="2"/>
    </row>
    <row r="2239" spans="1:26" ht="13" x14ac:dyDescent="0.15">
      <c r="A2239" s="11" t="s">
        <v>6851</v>
      </c>
      <c r="B2239" s="37">
        <v>2.92584471211037E-2</v>
      </c>
      <c r="C2239" s="41">
        <v>0.294625623894053</v>
      </c>
      <c r="D2239" s="41">
        <v>0.41738630051657599</v>
      </c>
      <c r="E2239" s="17" t="s">
        <v>53941</v>
      </c>
      <c r="F2239" s="2"/>
      <c r="G2239" s="2"/>
      <c r="H2239" s="2"/>
      <c r="I2239" s="2"/>
      <c r="J2239" s="2"/>
      <c r="K2239" s="2"/>
      <c r="L2239" s="2"/>
      <c r="M2239" s="2"/>
      <c r="N2239" s="2"/>
      <c r="O2239" s="2"/>
      <c r="P2239" s="2"/>
      <c r="Q2239" s="2"/>
      <c r="R2239" s="2"/>
      <c r="S2239" s="2"/>
      <c r="T2239" s="2"/>
      <c r="U2239" s="2"/>
      <c r="V2239" s="2"/>
      <c r="W2239" s="2"/>
      <c r="X2239" s="2"/>
      <c r="Y2239" s="2"/>
      <c r="Z2239" s="2"/>
    </row>
    <row r="2240" spans="1:26" ht="13" x14ac:dyDescent="0.15">
      <c r="A2240" s="11" t="s">
        <v>6853</v>
      </c>
      <c r="B2240" s="37">
        <v>-1.5579809238556E-2</v>
      </c>
      <c r="C2240" s="41">
        <v>0.57685930018325804</v>
      </c>
      <c r="D2240" s="41">
        <v>0.68768564969512902</v>
      </c>
      <c r="E2240" s="17" t="s">
        <v>53941</v>
      </c>
      <c r="F2240" s="2"/>
      <c r="G2240" s="2"/>
      <c r="H2240" s="2"/>
      <c r="I2240" s="2"/>
      <c r="J2240" s="2"/>
      <c r="K2240" s="2"/>
      <c r="L2240" s="2"/>
      <c r="M2240" s="2"/>
      <c r="N2240" s="2"/>
      <c r="O2240" s="2"/>
      <c r="P2240" s="2"/>
      <c r="Q2240" s="2"/>
      <c r="R2240" s="2"/>
      <c r="S2240" s="2"/>
      <c r="T2240" s="2"/>
      <c r="U2240" s="2"/>
      <c r="V2240" s="2"/>
      <c r="W2240" s="2"/>
      <c r="X2240" s="2"/>
      <c r="Y2240" s="2"/>
      <c r="Z2240" s="2"/>
    </row>
    <row r="2241" spans="1:26" ht="13" x14ac:dyDescent="0.15">
      <c r="A2241" s="11" t="s">
        <v>6856</v>
      </c>
      <c r="B2241" s="37">
        <v>1.1933089022882599E-2</v>
      </c>
      <c r="C2241" s="41">
        <v>0.66911486126143804</v>
      </c>
      <c r="D2241" s="41">
        <v>0.76338967884105202</v>
      </c>
      <c r="E2241" s="17" t="s">
        <v>53941</v>
      </c>
      <c r="F2241" s="2"/>
      <c r="G2241" s="2"/>
      <c r="H2241" s="2"/>
      <c r="I2241" s="2"/>
      <c r="J2241" s="2"/>
      <c r="K2241" s="2"/>
      <c r="L2241" s="2"/>
      <c r="M2241" s="2"/>
      <c r="N2241" s="2"/>
      <c r="O2241" s="2"/>
      <c r="P2241" s="2"/>
      <c r="Q2241" s="2"/>
      <c r="R2241" s="2"/>
      <c r="S2241" s="2"/>
      <c r="T2241" s="2"/>
      <c r="U2241" s="2"/>
      <c r="V2241" s="2"/>
      <c r="W2241" s="2"/>
      <c r="X2241" s="2"/>
      <c r="Y2241" s="2"/>
      <c r="Z2241" s="2"/>
    </row>
    <row r="2242" spans="1:26" ht="13" x14ac:dyDescent="0.15">
      <c r="A2242" s="11" t="s">
        <v>6859</v>
      </c>
      <c r="B2242" s="37">
        <v>-0.152836527280684</v>
      </c>
      <c r="C2242" s="41">
        <v>3.6758000236049101E-8</v>
      </c>
      <c r="D2242" s="41">
        <v>2.6062318703949898E-7</v>
      </c>
      <c r="E2242" s="17" t="s">
        <v>53942</v>
      </c>
      <c r="F2242" s="2"/>
      <c r="G2242" s="2"/>
      <c r="H2242" s="2"/>
      <c r="I2242" s="2"/>
      <c r="J2242" s="2"/>
      <c r="K2242" s="2"/>
      <c r="L2242" s="2"/>
      <c r="M2242" s="2"/>
      <c r="N2242" s="2"/>
      <c r="O2242" s="2"/>
      <c r="P2242" s="2"/>
      <c r="Q2242" s="2"/>
      <c r="R2242" s="2"/>
      <c r="S2242" s="2"/>
      <c r="T2242" s="2"/>
      <c r="U2242" s="2"/>
      <c r="V2242" s="2"/>
      <c r="W2242" s="2"/>
      <c r="X2242" s="2"/>
      <c r="Y2242" s="2"/>
      <c r="Z2242" s="2"/>
    </row>
    <row r="2243" spans="1:26" ht="13" x14ac:dyDescent="0.15">
      <c r="A2243" s="11" t="s">
        <v>6862</v>
      </c>
      <c r="B2243" s="37">
        <v>9.7378549064817497E-3</v>
      </c>
      <c r="C2243" s="41">
        <v>0.72728418837348996</v>
      </c>
      <c r="D2243" s="41">
        <v>0.80726045651078104</v>
      </c>
      <c r="E2243" s="17" t="s">
        <v>53941</v>
      </c>
      <c r="F2243" s="2"/>
      <c r="G2243" s="2"/>
      <c r="H2243" s="2"/>
      <c r="I2243" s="2"/>
      <c r="J2243" s="2"/>
      <c r="K2243" s="2"/>
      <c r="L2243" s="2"/>
      <c r="M2243" s="2"/>
      <c r="N2243" s="2"/>
      <c r="O2243" s="2"/>
      <c r="P2243" s="2"/>
      <c r="Q2243" s="2"/>
      <c r="R2243" s="2"/>
      <c r="S2243" s="2"/>
      <c r="T2243" s="2"/>
      <c r="U2243" s="2"/>
      <c r="V2243" s="2"/>
      <c r="W2243" s="2"/>
      <c r="X2243" s="2"/>
      <c r="Y2243" s="2"/>
      <c r="Z2243" s="2"/>
    </row>
    <row r="2244" spans="1:26" ht="13" x14ac:dyDescent="0.15">
      <c r="A2244" s="11" t="s">
        <v>6865</v>
      </c>
      <c r="B2244" s="37">
        <v>9.4043228566555295E-2</v>
      </c>
      <c r="C2244" s="41">
        <v>7.3719202540173303E-4</v>
      </c>
      <c r="D2244" s="41">
        <v>2.42148838174332E-3</v>
      </c>
      <c r="E2244" s="17" t="s">
        <v>53942</v>
      </c>
      <c r="F2244" s="2"/>
      <c r="G2244" s="2"/>
      <c r="H2244" s="2"/>
      <c r="I2244" s="2"/>
      <c r="J2244" s="2"/>
      <c r="K2244" s="2"/>
      <c r="L2244" s="2"/>
      <c r="M2244" s="2"/>
      <c r="N2244" s="2"/>
      <c r="O2244" s="2"/>
      <c r="P2244" s="2"/>
      <c r="Q2244" s="2"/>
      <c r="R2244" s="2"/>
      <c r="S2244" s="2"/>
      <c r="T2244" s="2"/>
      <c r="U2244" s="2"/>
      <c r="V2244" s="2"/>
      <c r="W2244" s="2"/>
      <c r="X2244" s="2"/>
      <c r="Y2244" s="2"/>
      <c r="Z2244" s="2"/>
    </row>
    <row r="2245" spans="1:26" ht="13" x14ac:dyDescent="0.15">
      <c r="A2245" s="11" t="s">
        <v>6868</v>
      </c>
      <c r="B2245" s="37">
        <v>7.3047941150146201E-3</v>
      </c>
      <c r="C2245" s="41">
        <v>0.79362764364371297</v>
      </c>
      <c r="D2245" s="41">
        <v>0.85383995561520198</v>
      </c>
      <c r="E2245" s="17" t="s">
        <v>53941</v>
      </c>
      <c r="F2245" s="2"/>
      <c r="G2245" s="2"/>
      <c r="H2245" s="2"/>
      <c r="I2245" s="2"/>
      <c r="J2245" s="2"/>
      <c r="K2245" s="2"/>
      <c r="L2245" s="2"/>
      <c r="M2245" s="2"/>
      <c r="N2245" s="2"/>
      <c r="O2245" s="2"/>
      <c r="P2245" s="2"/>
      <c r="Q2245" s="2"/>
      <c r="R2245" s="2"/>
      <c r="S2245" s="2"/>
      <c r="T2245" s="2"/>
      <c r="U2245" s="2"/>
      <c r="V2245" s="2"/>
      <c r="W2245" s="2"/>
      <c r="X2245" s="2"/>
      <c r="Y2245" s="2"/>
      <c r="Z2245" s="2"/>
    </row>
    <row r="2246" spans="1:26" ht="13" x14ac:dyDescent="0.15">
      <c r="A2246" s="11" t="s">
        <v>6871</v>
      </c>
      <c r="B2246" s="37">
        <v>-5.51722558683427E-2</v>
      </c>
      <c r="C2246" s="41">
        <v>4.8003709858904099E-2</v>
      </c>
      <c r="D2246" s="41">
        <v>9.5898461675742799E-2</v>
      </c>
      <c r="E2246" s="17" t="s">
        <v>53943</v>
      </c>
      <c r="F2246" s="2"/>
      <c r="G2246" s="2"/>
      <c r="H2246" s="2"/>
      <c r="I2246" s="2"/>
      <c r="J2246" s="2"/>
      <c r="K2246" s="2"/>
      <c r="L2246" s="2"/>
      <c r="M2246" s="2"/>
      <c r="N2246" s="2"/>
      <c r="O2246" s="2"/>
      <c r="P2246" s="2"/>
      <c r="Q2246" s="2"/>
      <c r="R2246" s="2"/>
      <c r="S2246" s="2"/>
      <c r="T2246" s="2"/>
      <c r="U2246" s="2"/>
      <c r="V2246" s="2"/>
      <c r="W2246" s="2"/>
      <c r="X2246" s="2"/>
      <c r="Y2246" s="2"/>
      <c r="Z2246" s="2"/>
    </row>
    <row r="2247" spans="1:26" ht="13" x14ac:dyDescent="0.15">
      <c r="A2247" s="11" t="s">
        <v>6874</v>
      </c>
      <c r="B2247" s="37">
        <v>4.9012602074825197E-2</v>
      </c>
      <c r="C2247" s="41">
        <v>7.9037984322029894E-2</v>
      </c>
      <c r="D2247" s="41">
        <v>0.14496114853258099</v>
      </c>
      <c r="E2247" s="17" t="s">
        <v>53941</v>
      </c>
      <c r="F2247" s="2"/>
      <c r="G2247" s="2"/>
      <c r="H2247" s="2"/>
      <c r="I2247" s="2"/>
      <c r="J2247" s="2"/>
      <c r="K2247" s="2"/>
      <c r="L2247" s="2"/>
      <c r="M2247" s="2"/>
      <c r="N2247" s="2"/>
      <c r="O2247" s="2"/>
      <c r="P2247" s="2"/>
      <c r="Q2247" s="2"/>
      <c r="R2247" s="2"/>
      <c r="S2247" s="2"/>
      <c r="T2247" s="2"/>
      <c r="U2247" s="2"/>
      <c r="V2247" s="2"/>
      <c r="W2247" s="2"/>
      <c r="X2247" s="2"/>
      <c r="Y2247" s="2"/>
      <c r="Z2247" s="2"/>
    </row>
    <row r="2248" spans="1:26" ht="13" x14ac:dyDescent="0.15">
      <c r="A2248" s="11" t="s">
        <v>6877</v>
      </c>
      <c r="B2248" s="37">
        <v>1.14521916861567E-2</v>
      </c>
      <c r="C2248" s="41">
        <v>0.68170364901151703</v>
      </c>
      <c r="D2248" s="41">
        <v>0.77274655390396796</v>
      </c>
      <c r="E2248" s="17" t="s">
        <v>53941</v>
      </c>
      <c r="F2248" s="2"/>
      <c r="G2248" s="2"/>
      <c r="H2248" s="2"/>
      <c r="I2248" s="2"/>
      <c r="J2248" s="2"/>
      <c r="K2248" s="2"/>
      <c r="L2248" s="2"/>
      <c r="M2248" s="2"/>
      <c r="N2248" s="2"/>
      <c r="O2248" s="2"/>
      <c r="P2248" s="2"/>
      <c r="Q2248" s="2"/>
      <c r="R2248" s="2"/>
      <c r="S2248" s="2"/>
      <c r="T2248" s="2"/>
      <c r="U2248" s="2"/>
      <c r="V2248" s="2"/>
      <c r="W2248" s="2"/>
      <c r="X2248" s="2"/>
      <c r="Y2248" s="2"/>
      <c r="Z2248" s="2"/>
    </row>
    <row r="2249" spans="1:26" ht="13" x14ac:dyDescent="0.15">
      <c r="A2249" s="11" t="s">
        <v>6880</v>
      </c>
      <c r="B2249" s="37">
        <v>-8.48839533249134E-2</v>
      </c>
      <c r="C2249" s="41">
        <v>2.3239991050693601E-3</v>
      </c>
      <c r="D2249" s="41">
        <v>6.7694042068503404E-3</v>
      </c>
      <c r="E2249" s="17" t="s">
        <v>53942</v>
      </c>
      <c r="F2249" s="2"/>
      <c r="G2249" s="2"/>
      <c r="H2249" s="2"/>
      <c r="I2249" s="2"/>
      <c r="J2249" s="2"/>
      <c r="K2249" s="2"/>
      <c r="L2249" s="2"/>
      <c r="M2249" s="2"/>
      <c r="N2249" s="2"/>
      <c r="O2249" s="2"/>
      <c r="P2249" s="2"/>
      <c r="Q2249" s="2"/>
      <c r="R2249" s="2"/>
      <c r="S2249" s="2"/>
      <c r="T2249" s="2"/>
      <c r="U2249" s="2"/>
      <c r="V2249" s="2"/>
      <c r="W2249" s="2"/>
      <c r="X2249" s="2"/>
      <c r="Y2249" s="2"/>
      <c r="Z2249" s="2"/>
    </row>
    <row r="2250" spans="1:26" ht="13" x14ac:dyDescent="0.15">
      <c r="A2250" s="11" t="s">
        <v>6883</v>
      </c>
      <c r="B2250" s="37">
        <v>5.10852595067596E-2</v>
      </c>
      <c r="C2250" s="41">
        <v>6.7151126277021703E-2</v>
      </c>
      <c r="D2250" s="41">
        <v>0.12717154663667801</v>
      </c>
      <c r="E2250" s="17" t="s">
        <v>53941</v>
      </c>
      <c r="F2250" s="2"/>
      <c r="G2250" s="2"/>
      <c r="H2250" s="2"/>
      <c r="I2250" s="2"/>
      <c r="J2250" s="2"/>
      <c r="K2250" s="2"/>
      <c r="L2250" s="2"/>
      <c r="M2250" s="2"/>
      <c r="N2250" s="2"/>
      <c r="O2250" s="2"/>
      <c r="P2250" s="2"/>
      <c r="Q2250" s="2"/>
      <c r="R2250" s="2"/>
      <c r="S2250" s="2"/>
      <c r="T2250" s="2"/>
      <c r="U2250" s="2"/>
      <c r="V2250" s="2"/>
      <c r="W2250" s="2"/>
      <c r="X2250" s="2"/>
      <c r="Y2250" s="2"/>
      <c r="Z2250" s="2"/>
    </row>
    <row r="2251" spans="1:26" ht="13" x14ac:dyDescent="0.15">
      <c r="A2251" s="11" t="s">
        <v>6886</v>
      </c>
      <c r="B2251" s="37">
        <v>3.9268930161187501E-2</v>
      </c>
      <c r="C2251" s="41">
        <v>0.15947425295796</v>
      </c>
      <c r="D2251" s="41">
        <v>0.25697985218890901</v>
      </c>
      <c r="E2251" s="17" t="s">
        <v>53941</v>
      </c>
      <c r="F2251" s="2"/>
      <c r="G2251" s="2"/>
      <c r="H2251" s="2"/>
      <c r="I2251" s="2"/>
      <c r="J2251" s="2"/>
      <c r="K2251" s="2"/>
      <c r="L2251" s="2"/>
      <c r="M2251" s="2"/>
      <c r="N2251" s="2"/>
      <c r="O2251" s="2"/>
      <c r="P2251" s="2"/>
      <c r="Q2251" s="2"/>
      <c r="R2251" s="2"/>
      <c r="S2251" s="2"/>
      <c r="T2251" s="2"/>
      <c r="U2251" s="2"/>
      <c r="V2251" s="2"/>
      <c r="W2251" s="2"/>
      <c r="X2251" s="2"/>
      <c r="Y2251" s="2"/>
      <c r="Z2251" s="2"/>
    </row>
    <row r="2252" spans="1:26" ht="13" x14ac:dyDescent="0.15">
      <c r="A2252" s="11" t="s">
        <v>6889</v>
      </c>
      <c r="B2252" s="37">
        <v>3.7173177614423798E-2</v>
      </c>
      <c r="C2252" s="41">
        <v>0.182956653728026</v>
      </c>
      <c r="D2252" s="41">
        <v>0.28517693961789398</v>
      </c>
      <c r="E2252" s="17" t="s">
        <v>53941</v>
      </c>
      <c r="F2252" s="2"/>
      <c r="G2252" s="2"/>
      <c r="H2252" s="2"/>
      <c r="I2252" s="2"/>
      <c r="J2252" s="2"/>
      <c r="K2252" s="2"/>
      <c r="L2252" s="2"/>
      <c r="M2252" s="2"/>
      <c r="N2252" s="2"/>
      <c r="O2252" s="2"/>
      <c r="P2252" s="2"/>
      <c r="Q2252" s="2"/>
      <c r="R2252" s="2"/>
      <c r="S2252" s="2"/>
      <c r="T2252" s="2"/>
      <c r="U2252" s="2"/>
      <c r="V2252" s="2"/>
      <c r="W2252" s="2"/>
      <c r="X2252" s="2"/>
      <c r="Y2252" s="2"/>
      <c r="Z2252" s="2"/>
    </row>
    <row r="2253" spans="1:26" ht="13" x14ac:dyDescent="0.15">
      <c r="A2253" s="11" t="s">
        <v>6892</v>
      </c>
      <c r="B2253" s="37">
        <v>7.0065164391197199E-2</v>
      </c>
      <c r="C2253" s="41">
        <v>1.19959893770665E-2</v>
      </c>
      <c r="D2253" s="41">
        <v>2.8891749063075699E-2</v>
      </c>
      <c r="E2253" s="17" t="s">
        <v>53942</v>
      </c>
      <c r="F2253" s="2"/>
      <c r="G2253" s="2"/>
      <c r="H2253" s="2"/>
      <c r="I2253" s="2"/>
      <c r="J2253" s="2"/>
      <c r="K2253" s="2"/>
      <c r="L2253" s="2"/>
      <c r="M2253" s="2"/>
      <c r="N2253" s="2"/>
      <c r="O2253" s="2"/>
      <c r="P2253" s="2"/>
      <c r="Q2253" s="2"/>
      <c r="R2253" s="2"/>
      <c r="S2253" s="2"/>
      <c r="T2253" s="2"/>
      <c r="U2253" s="2"/>
      <c r="V2253" s="2"/>
      <c r="W2253" s="2"/>
      <c r="X2253" s="2"/>
      <c r="Y2253" s="2"/>
      <c r="Z2253" s="2"/>
    </row>
    <row r="2254" spans="1:26" ht="13" x14ac:dyDescent="0.15">
      <c r="A2254" s="11" t="s">
        <v>6895</v>
      </c>
      <c r="B2254" s="37">
        <v>-0.15053541610695401</v>
      </c>
      <c r="C2254" s="41">
        <v>5.8968958856978699E-8</v>
      </c>
      <c r="D2254" s="41">
        <v>4.0912354032753401E-7</v>
      </c>
      <c r="E2254" s="17" t="s">
        <v>53942</v>
      </c>
      <c r="F2254" s="2"/>
      <c r="G2254" s="2"/>
      <c r="H2254" s="2"/>
      <c r="I2254" s="2"/>
      <c r="J2254" s="2"/>
      <c r="K2254" s="2"/>
      <c r="L2254" s="2"/>
      <c r="M2254" s="2"/>
      <c r="N2254" s="2"/>
      <c r="O2254" s="2"/>
      <c r="P2254" s="2"/>
      <c r="Q2254" s="2"/>
      <c r="R2254" s="2"/>
      <c r="S2254" s="2"/>
      <c r="T2254" s="2"/>
      <c r="U2254" s="2"/>
      <c r="V2254" s="2"/>
      <c r="W2254" s="2"/>
      <c r="X2254" s="2"/>
      <c r="Y2254" s="2"/>
      <c r="Z2254" s="2"/>
    </row>
    <row r="2255" spans="1:26" ht="13" x14ac:dyDescent="0.15">
      <c r="A2255" s="11" t="s">
        <v>6898</v>
      </c>
      <c r="B2255" s="37">
        <v>-5.15878642478141E-2</v>
      </c>
      <c r="C2255" s="41">
        <v>6.4501698415411493E-2</v>
      </c>
      <c r="D2255" s="41">
        <v>0.12287446742699901</v>
      </c>
      <c r="E2255" s="17" t="s">
        <v>53941</v>
      </c>
      <c r="F2255" s="2"/>
      <c r="G2255" s="2"/>
      <c r="H2255" s="2"/>
      <c r="I2255" s="2"/>
      <c r="J2255" s="2"/>
      <c r="K2255" s="2"/>
      <c r="L2255" s="2"/>
      <c r="M2255" s="2"/>
      <c r="N2255" s="2"/>
      <c r="O2255" s="2"/>
      <c r="P2255" s="2"/>
      <c r="Q2255" s="2"/>
      <c r="R2255" s="2"/>
      <c r="S2255" s="2"/>
      <c r="T2255" s="2"/>
      <c r="U2255" s="2"/>
      <c r="V2255" s="2"/>
      <c r="W2255" s="2"/>
      <c r="X2255" s="2"/>
      <c r="Y2255" s="2"/>
      <c r="Z2255" s="2"/>
    </row>
    <row r="2256" spans="1:26" ht="13" x14ac:dyDescent="0.15">
      <c r="A2256" s="11" t="s">
        <v>6901</v>
      </c>
      <c r="B2256" s="37">
        <v>-6.9812053260334295E-2</v>
      </c>
      <c r="C2256" s="41">
        <v>1.23088331620164E-2</v>
      </c>
      <c r="D2256" s="41">
        <v>2.95909117532542E-2</v>
      </c>
      <c r="E2256" s="17" t="s">
        <v>53942</v>
      </c>
      <c r="F2256" s="2"/>
      <c r="G2256" s="2"/>
      <c r="H2256" s="2"/>
      <c r="I2256" s="2"/>
      <c r="J2256" s="2"/>
      <c r="K2256" s="2"/>
      <c r="L2256" s="2"/>
      <c r="M2256" s="2"/>
      <c r="N2256" s="2"/>
      <c r="O2256" s="2"/>
      <c r="P2256" s="2"/>
      <c r="Q2256" s="2"/>
      <c r="R2256" s="2"/>
      <c r="S2256" s="2"/>
      <c r="T2256" s="2"/>
      <c r="U2256" s="2"/>
      <c r="V2256" s="2"/>
      <c r="W2256" s="2"/>
      <c r="X2256" s="2"/>
      <c r="Y2256" s="2"/>
      <c r="Z2256" s="2"/>
    </row>
    <row r="2257" spans="1:26" ht="13" x14ac:dyDescent="0.15">
      <c r="A2257" s="11" t="s">
        <v>6904</v>
      </c>
      <c r="B2257" s="37">
        <v>2.1260342872302398E-2</v>
      </c>
      <c r="C2257" s="41">
        <v>0.44638135560650199</v>
      </c>
      <c r="D2257" s="41">
        <v>0.57088895765424597</v>
      </c>
      <c r="E2257" s="17" t="s">
        <v>53941</v>
      </c>
      <c r="F2257" s="2"/>
      <c r="G2257" s="2"/>
      <c r="H2257" s="2"/>
      <c r="I2257" s="2"/>
      <c r="J2257" s="2"/>
      <c r="K2257" s="2"/>
      <c r="L2257" s="2"/>
      <c r="M2257" s="2"/>
      <c r="N2257" s="2"/>
      <c r="O2257" s="2"/>
      <c r="P2257" s="2"/>
      <c r="Q2257" s="2"/>
      <c r="R2257" s="2"/>
      <c r="S2257" s="2"/>
      <c r="T2257" s="2"/>
      <c r="U2257" s="2"/>
      <c r="V2257" s="2"/>
      <c r="W2257" s="2"/>
      <c r="X2257" s="2"/>
      <c r="Y2257" s="2"/>
      <c r="Z2257" s="2"/>
    </row>
    <row r="2258" spans="1:26" ht="13" x14ac:dyDescent="0.15">
      <c r="A2258" s="11" t="s">
        <v>6906</v>
      </c>
      <c r="B2258" s="37">
        <v>0.13776468872303199</v>
      </c>
      <c r="C2258" s="41">
        <v>7.1485161347762203E-7</v>
      </c>
      <c r="D2258" s="41">
        <v>4.1896645975392103E-6</v>
      </c>
      <c r="E2258" s="17" t="s">
        <v>53942</v>
      </c>
      <c r="F2258" s="2"/>
      <c r="G2258" s="2"/>
      <c r="H2258" s="2"/>
      <c r="I2258" s="2"/>
      <c r="J2258" s="2"/>
      <c r="K2258" s="2"/>
      <c r="L2258" s="2"/>
      <c r="M2258" s="2"/>
      <c r="N2258" s="2"/>
      <c r="O2258" s="2"/>
      <c r="P2258" s="2"/>
      <c r="Q2258" s="2"/>
      <c r="R2258" s="2"/>
      <c r="S2258" s="2"/>
      <c r="T2258" s="2"/>
      <c r="U2258" s="2"/>
      <c r="V2258" s="2"/>
      <c r="W2258" s="2"/>
      <c r="X2258" s="2"/>
      <c r="Y2258" s="2"/>
      <c r="Z2258" s="2"/>
    </row>
    <row r="2259" spans="1:26" ht="13" x14ac:dyDescent="0.15">
      <c r="A2259" s="11" t="s">
        <v>6909</v>
      </c>
      <c r="B2259" s="37">
        <v>4.7317810079680001E-2</v>
      </c>
      <c r="C2259" s="41">
        <v>8.99814370884814E-2</v>
      </c>
      <c r="D2259" s="41">
        <v>0.16140710301431899</v>
      </c>
      <c r="E2259" s="17" t="s">
        <v>53941</v>
      </c>
      <c r="F2259" s="2"/>
      <c r="G2259" s="2"/>
      <c r="H2259" s="2"/>
      <c r="I2259" s="2"/>
      <c r="J2259" s="2"/>
      <c r="K2259" s="2"/>
      <c r="L2259" s="2"/>
      <c r="M2259" s="2"/>
      <c r="N2259" s="2"/>
      <c r="O2259" s="2"/>
      <c r="P2259" s="2"/>
      <c r="Q2259" s="2"/>
      <c r="R2259" s="2"/>
      <c r="S2259" s="2"/>
      <c r="T2259" s="2"/>
      <c r="U2259" s="2"/>
      <c r="V2259" s="2"/>
      <c r="W2259" s="2"/>
      <c r="X2259" s="2"/>
      <c r="Y2259" s="2"/>
      <c r="Z2259" s="2"/>
    </row>
    <row r="2260" spans="1:26" ht="13" x14ac:dyDescent="0.15">
      <c r="A2260" s="11" t="s">
        <v>6912</v>
      </c>
      <c r="B2260" s="37">
        <v>0.36012776914643702</v>
      </c>
      <c r="C2260" s="41">
        <v>1.2281657108055199E-40</v>
      </c>
      <c r="D2260" s="41">
        <v>1.7851388606558201E-38</v>
      </c>
      <c r="E2260" s="17" t="s">
        <v>53942</v>
      </c>
      <c r="F2260" s="2"/>
      <c r="G2260" s="2"/>
      <c r="H2260" s="2"/>
      <c r="I2260" s="2"/>
      <c r="J2260" s="2"/>
      <c r="K2260" s="2"/>
      <c r="L2260" s="2"/>
      <c r="M2260" s="2"/>
      <c r="N2260" s="2"/>
      <c r="O2260" s="2"/>
      <c r="P2260" s="2"/>
      <c r="Q2260" s="2"/>
      <c r="R2260" s="2"/>
      <c r="S2260" s="2"/>
      <c r="T2260" s="2"/>
      <c r="U2260" s="2"/>
      <c r="V2260" s="2"/>
      <c r="W2260" s="2"/>
      <c r="X2260" s="2"/>
      <c r="Y2260" s="2"/>
      <c r="Z2260" s="2"/>
    </row>
    <row r="2261" spans="1:26" ht="13" x14ac:dyDescent="0.15">
      <c r="A2261" s="11" t="s">
        <v>6915</v>
      </c>
      <c r="B2261" s="37">
        <v>9.3837768438967406E-2</v>
      </c>
      <c r="C2261" s="41">
        <v>7.5728528021105402E-4</v>
      </c>
      <c r="D2261" s="41">
        <v>2.4762973111063301E-3</v>
      </c>
      <c r="E2261" s="17" t="s">
        <v>53942</v>
      </c>
      <c r="F2261" s="2"/>
      <c r="G2261" s="2"/>
      <c r="H2261" s="2"/>
      <c r="I2261" s="2"/>
      <c r="J2261" s="2"/>
      <c r="K2261" s="2"/>
      <c r="L2261" s="2"/>
      <c r="M2261" s="2"/>
      <c r="N2261" s="2"/>
      <c r="O2261" s="2"/>
      <c r="P2261" s="2"/>
      <c r="Q2261" s="2"/>
      <c r="R2261" s="2"/>
      <c r="S2261" s="2"/>
      <c r="T2261" s="2"/>
      <c r="U2261" s="2"/>
      <c r="V2261" s="2"/>
      <c r="W2261" s="2"/>
      <c r="X2261" s="2"/>
      <c r="Y2261" s="2"/>
      <c r="Z2261" s="2"/>
    </row>
    <row r="2262" spans="1:26" ht="13" x14ac:dyDescent="0.15">
      <c r="A2262" s="11" t="s">
        <v>6918</v>
      </c>
      <c r="B2262" s="37">
        <v>1.8220037962923999E-2</v>
      </c>
      <c r="C2262" s="41">
        <v>0.51404619865541901</v>
      </c>
      <c r="D2262" s="41">
        <v>0.63615678990689695</v>
      </c>
      <c r="E2262" s="17" t="s">
        <v>53941</v>
      </c>
      <c r="F2262" s="2"/>
      <c r="G2262" s="2"/>
      <c r="H2262" s="2"/>
      <c r="I2262" s="2"/>
      <c r="J2262" s="2"/>
      <c r="K2262" s="2"/>
      <c r="L2262" s="2"/>
      <c r="M2262" s="2"/>
      <c r="N2262" s="2"/>
      <c r="O2262" s="2"/>
      <c r="P2262" s="2"/>
      <c r="Q2262" s="2"/>
      <c r="R2262" s="2"/>
      <c r="S2262" s="2"/>
      <c r="T2262" s="2"/>
      <c r="U2262" s="2"/>
      <c r="V2262" s="2"/>
      <c r="W2262" s="2"/>
      <c r="X2262" s="2"/>
      <c r="Y2262" s="2"/>
      <c r="Z2262" s="2"/>
    </row>
    <row r="2263" spans="1:26" ht="13" x14ac:dyDescent="0.15">
      <c r="A2263" s="11" t="s">
        <v>6921</v>
      </c>
      <c r="B2263" s="37">
        <v>-1.23873707277066E-2</v>
      </c>
      <c r="C2263" s="41">
        <v>0.65730745761890397</v>
      </c>
      <c r="D2263" s="41">
        <v>0.75485949010379005</v>
      </c>
      <c r="E2263" s="17" t="s">
        <v>53941</v>
      </c>
      <c r="F2263" s="2"/>
      <c r="G2263" s="2"/>
      <c r="H2263" s="2"/>
      <c r="I2263" s="2"/>
      <c r="J2263" s="2"/>
      <c r="K2263" s="2"/>
      <c r="L2263" s="2"/>
      <c r="M2263" s="2"/>
      <c r="N2263" s="2"/>
      <c r="O2263" s="2"/>
      <c r="P2263" s="2"/>
      <c r="Q2263" s="2"/>
      <c r="R2263" s="2"/>
      <c r="S2263" s="2"/>
      <c r="T2263" s="2"/>
      <c r="U2263" s="2"/>
      <c r="V2263" s="2"/>
      <c r="W2263" s="2"/>
      <c r="X2263" s="2"/>
      <c r="Y2263" s="2"/>
      <c r="Z2263" s="2"/>
    </row>
    <row r="2264" spans="1:26" ht="13" x14ac:dyDescent="0.15">
      <c r="A2264" s="11" t="s">
        <v>6924</v>
      </c>
      <c r="B2264" s="37">
        <v>4.6669174681105298E-2</v>
      </c>
      <c r="C2264" s="41">
        <v>9.4479342333948502E-2</v>
      </c>
      <c r="D2264" s="41">
        <v>0.167611558379305</v>
      </c>
      <c r="E2264" s="17" t="s">
        <v>53941</v>
      </c>
      <c r="F2264" s="2"/>
      <c r="G2264" s="2"/>
      <c r="H2264" s="2"/>
      <c r="I2264" s="2"/>
      <c r="J2264" s="2"/>
      <c r="K2264" s="2"/>
      <c r="L2264" s="2"/>
      <c r="M2264" s="2"/>
      <c r="N2264" s="2"/>
      <c r="O2264" s="2"/>
      <c r="P2264" s="2"/>
      <c r="Q2264" s="2"/>
      <c r="R2264" s="2"/>
      <c r="S2264" s="2"/>
      <c r="T2264" s="2"/>
      <c r="U2264" s="2"/>
      <c r="V2264" s="2"/>
      <c r="W2264" s="2"/>
      <c r="X2264" s="2"/>
      <c r="Y2264" s="2"/>
      <c r="Z2264" s="2"/>
    </row>
    <row r="2265" spans="1:26" ht="13" x14ac:dyDescent="0.15">
      <c r="A2265" s="11" t="s">
        <v>6927</v>
      </c>
      <c r="B2265" s="37">
        <v>0.171035185663058</v>
      </c>
      <c r="C2265" s="41">
        <v>6.8016074218225201E-10</v>
      </c>
      <c r="D2265" s="41">
        <v>5.8497848447449897E-9</v>
      </c>
      <c r="E2265" s="17" t="s">
        <v>53942</v>
      </c>
      <c r="F2265" s="2"/>
      <c r="G2265" s="2"/>
      <c r="H2265" s="2"/>
      <c r="I2265" s="2"/>
      <c r="J2265" s="2"/>
      <c r="K2265" s="2"/>
      <c r="L2265" s="2"/>
      <c r="M2265" s="2"/>
      <c r="N2265" s="2"/>
      <c r="O2265" s="2"/>
      <c r="P2265" s="2"/>
      <c r="Q2265" s="2"/>
      <c r="R2265" s="2"/>
      <c r="S2265" s="2"/>
      <c r="T2265" s="2"/>
      <c r="U2265" s="2"/>
      <c r="V2265" s="2"/>
      <c r="W2265" s="2"/>
      <c r="X2265" s="2"/>
      <c r="Y2265" s="2"/>
      <c r="Z2265" s="2"/>
    </row>
    <row r="2266" spans="1:26" ht="13" x14ac:dyDescent="0.15">
      <c r="A2266" s="11" t="s">
        <v>6930</v>
      </c>
      <c r="B2266" s="37">
        <v>8.1742421770003695E-2</v>
      </c>
      <c r="C2266" s="41">
        <v>3.36495587973547E-3</v>
      </c>
      <c r="D2266" s="41">
        <v>9.4147514363724892E-3</v>
      </c>
      <c r="E2266" s="17" t="s">
        <v>53942</v>
      </c>
      <c r="F2266" s="2"/>
      <c r="G2266" s="2"/>
      <c r="H2266" s="2"/>
      <c r="I2266" s="2"/>
      <c r="J2266" s="2"/>
      <c r="K2266" s="2"/>
      <c r="L2266" s="2"/>
      <c r="M2266" s="2"/>
      <c r="N2266" s="2"/>
      <c r="O2266" s="2"/>
      <c r="P2266" s="2"/>
      <c r="Q2266" s="2"/>
      <c r="R2266" s="2"/>
      <c r="S2266" s="2"/>
      <c r="T2266" s="2"/>
      <c r="U2266" s="2"/>
      <c r="V2266" s="2"/>
      <c r="W2266" s="2"/>
      <c r="X2266" s="2"/>
      <c r="Y2266" s="2"/>
      <c r="Z2266" s="2"/>
    </row>
    <row r="2267" spans="1:26" ht="13" x14ac:dyDescent="0.15">
      <c r="A2267" s="11" t="s">
        <v>6933</v>
      </c>
      <c r="B2267" s="37">
        <v>1.1402663505996301E-2</v>
      </c>
      <c r="C2267" s="41">
        <v>0.68300529880264504</v>
      </c>
      <c r="D2267" s="41">
        <v>0.77346957678975004</v>
      </c>
      <c r="E2267" s="17" t="s">
        <v>53941</v>
      </c>
      <c r="F2267" s="2"/>
      <c r="G2267" s="2"/>
      <c r="H2267" s="2"/>
      <c r="I2267" s="2"/>
      <c r="J2267" s="2"/>
      <c r="K2267" s="2"/>
      <c r="L2267" s="2"/>
      <c r="M2267" s="2"/>
      <c r="N2267" s="2"/>
      <c r="O2267" s="2"/>
      <c r="P2267" s="2"/>
      <c r="Q2267" s="2"/>
      <c r="R2267" s="2"/>
      <c r="S2267" s="2"/>
      <c r="T2267" s="2"/>
      <c r="U2267" s="2"/>
      <c r="V2267" s="2"/>
      <c r="W2267" s="2"/>
      <c r="X2267" s="2"/>
      <c r="Y2267" s="2"/>
      <c r="Z2267" s="2"/>
    </row>
    <row r="2268" spans="1:26" ht="13" x14ac:dyDescent="0.15">
      <c r="A2268" s="11" t="s">
        <v>6936</v>
      </c>
      <c r="B2268" s="37">
        <v>0.121940069114058</v>
      </c>
      <c r="C2268" s="41">
        <v>1.16902737004046E-5</v>
      </c>
      <c r="D2268" s="41">
        <v>5.58023409640004E-5</v>
      </c>
      <c r="E2268" s="17" t="s">
        <v>53942</v>
      </c>
      <c r="F2268" s="2"/>
      <c r="G2268" s="2"/>
      <c r="H2268" s="2"/>
      <c r="I2268" s="2"/>
      <c r="J2268" s="2"/>
      <c r="K2268" s="2"/>
      <c r="L2268" s="2"/>
      <c r="M2268" s="2"/>
      <c r="N2268" s="2"/>
      <c r="O2268" s="2"/>
      <c r="P2268" s="2"/>
      <c r="Q2268" s="2"/>
      <c r="R2268" s="2"/>
      <c r="S2268" s="2"/>
      <c r="T2268" s="2"/>
      <c r="U2268" s="2"/>
      <c r="V2268" s="2"/>
      <c r="W2268" s="2"/>
      <c r="X2268" s="2"/>
      <c r="Y2268" s="2"/>
      <c r="Z2268" s="2"/>
    </row>
    <row r="2269" spans="1:26" ht="13" x14ac:dyDescent="0.15">
      <c r="A2269" s="11" t="s">
        <v>6939</v>
      </c>
      <c r="B2269" s="37">
        <v>-4.3539841573197999E-2</v>
      </c>
      <c r="C2269" s="41">
        <v>0.118762469692304</v>
      </c>
      <c r="D2269" s="41">
        <v>0.20212131981813999</v>
      </c>
      <c r="E2269" s="17" t="s">
        <v>53941</v>
      </c>
      <c r="F2269" s="2"/>
      <c r="G2269" s="2"/>
      <c r="H2269" s="2"/>
      <c r="I2269" s="2"/>
      <c r="J2269" s="2"/>
      <c r="K2269" s="2"/>
      <c r="L2269" s="2"/>
      <c r="M2269" s="2"/>
      <c r="N2269" s="2"/>
      <c r="O2269" s="2"/>
      <c r="P2269" s="2"/>
      <c r="Q2269" s="2"/>
      <c r="R2269" s="2"/>
      <c r="S2269" s="2"/>
      <c r="T2269" s="2"/>
      <c r="U2269" s="2"/>
      <c r="V2269" s="2"/>
      <c r="W2269" s="2"/>
      <c r="X2269" s="2"/>
      <c r="Y2269" s="2"/>
      <c r="Z2269" s="2"/>
    </row>
    <row r="2270" spans="1:26" ht="13" x14ac:dyDescent="0.15">
      <c r="A2270" s="11" t="s">
        <v>6942</v>
      </c>
      <c r="B2270" s="37">
        <v>-2.7889997077078302E-3</v>
      </c>
      <c r="C2270" s="41">
        <v>0.92043968901370699</v>
      </c>
      <c r="D2270" s="41">
        <v>0.94849988513394001</v>
      </c>
      <c r="E2270" s="17" t="s">
        <v>53941</v>
      </c>
      <c r="F2270" s="2"/>
      <c r="G2270" s="2"/>
      <c r="H2270" s="2"/>
      <c r="I2270" s="2"/>
      <c r="J2270" s="2"/>
      <c r="K2270" s="2"/>
      <c r="L2270" s="2"/>
      <c r="M2270" s="2"/>
      <c r="N2270" s="2"/>
      <c r="O2270" s="2"/>
      <c r="P2270" s="2"/>
      <c r="Q2270" s="2"/>
      <c r="R2270" s="2"/>
      <c r="S2270" s="2"/>
      <c r="T2270" s="2"/>
      <c r="U2270" s="2"/>
      <c r="V2270" s="2"/>
      <c r="W2270" s="2"/>
      <c r="X2270" s="2"/>
      <c r="Y2270" s="2"/>
      <c r="Z2270" s="2"/>
    </row>
    <row r="2271" spans="1:26" ht="13" x14ac:dyDescent="0.15">
      <c r="A2271" s="11" t="s">
        <v>6945</v>
      </c>
      <c r="B2271" s="37">
        <v>5.0592941568306099E-2</v>
      </c>
      <c r="C2271" s="41">
        <v>6.9832429730361897E-2</v>
      </c>
      <c r="D2271" s="41">
        <v>0.131223576746064</v>
      </c>
      <c r="E2271" s="17" t="s">
        <v>53941</v>
      </c>
      <c r="F2271" s="2"/>
      <c r="G2271" s="2"/>
      <c r="H2271" s="2"/>
      <c r="I2271" s="2"/>
      <c r="J2271" s="2"/>
      <c r="K2271" s="2"/>
      <c r="L2271" s="2"/>
      <c r="M2271" s="2"/>
      <c r="N2271" s="2"/>
      <c r="O2271" s="2"/>
      <c r="P2271" s="2"/>
      <c r="Q2271" s="2"/>
      <c r="R2271" s="2"/>
      <c r="S2271" s="2"/>
      <c r="T2271" s="2"/>
      <c r="U2271" s="2"/>
      <c r="V2271" s="2"/>
      <c r="W2271" s="2"/>
      <c r="X2271" s="2"/>
      <c r="Y2271" s="2"/>
      <c r="Z2271" s="2"/>
    </row>
    <row r="2272" spans="1:26" ht="13" x14ac:dyDescent="0.15">
      <c r="A2272" s="11" t="s">
        <v>6948</v>
      </c>
      <c r="B2272" s="37">
        <v>0.22568057264472</v>
      </c>
      <c r="C2272" s="41">
        <v>2.6575573052596101E-16</v>
      </c>
      <c r="D2272" s="41">
        <v>4.7106823697498102E-15</v>
      </c>
      <c r="E2272" s="17" t="s">
        <v>53942</v>
      </c>
      <c r="F2272" s="2"/>
      <c r="G2272" s="2"/>
      <c r="H2272" s="2"/>
      <c r="I2272" s="2"/>
      <c r="J2272" s="2"/>
      <c r="K2272" s="2"/>
      <c r="L2272" s="2"/>
      <c r="M2272" s="2"/>
      <c r="N2272" s="2"/>
      <c r="O2272" s="2"/>
      <c r="P2272" s="2"/>
      <c r="Q2272" s="2"/>
      <c r="R2272" s="2"/>
      <c r="S2272" s="2"/>
      <c r="T2272" s="2"/>
      <c r="U2272" s="2"/>
      <c r="V2272" s="2"/>
      <c r="W2272" s="2"/>
      <c r="X2272" s="2"/>
      <c r="Y2272" s="2"/>
      <c r="Z2272" s="2"/>
    </row>
    <row r="2273" spans="1:26" ht="13" x14ac:dyDescent="0.15">
      <c r="A2273" s="11" t="s">
        <v>6951</v>
      </c>
      <c r="B2273" s="37">
        <v>1.81041526664001E-2</v>
      </c>
      <c r="C2273" s="41">
        <v>0.51672675907059795</v>
      </c>
      <c r="D2273" s="41">
        <v>0.63766593692112605</v>
      </c>
      <c r="E2273" s="17" t="s">
        <v>53941</v>
      </c>
      <c r="F2273" s="2"/>
      <c r="G2273" s="2"/>
      <c r="H2273" s="2"/>
      <c r="I2273" s="2"/>
      <c r="J2273" s="2"/>
      <c r="K2273" s="2"/>
      <c r="L2273" s="2"/>
      <c r="M2273" s="2"/>
      <c r="N2273" s="2"/>
      <c r="O2273" s="2"/>
      <c r="P2273" s="2"/>
      <c r="Q2273" s="2"/>
      <c r="R2273" s="2"/>
      <c r="S2273" s="2"/>
      <c r="T2273" s="2"/>
      <c r="U2273" s="2"/>
      <c r="V2273" s="2"/>
      <c r="W2273" s="2"/>
      <c r="X2273" s="2"/>
      <c r="Y2273" s="2"/>
      <c r="Z2273" s="2"/>
    </row>
    <row r="2274" spans="1:26" ht="13" x14ac:dyDescent="0.15">
      <c r="A2274" s="11" t="s">
        <v>6954</v>
      </c>
      <c r="B2274" s="37">
        <v>4.0000048170181497E-2</v>
      </c>
      <c r="C2274" s="41">
        <v>0.15184192734250501</v>
      </c>
      <c r="D2274" s="41">
        <v>0.246594683119923</v>
      </c>
      <c r="E2274" s="17" t="s">
        <v>53941</v>
      </c>
      <c r="F2274" s="2"/>
      <c r="G2274" s="2"/>
      <c r="H2274" s="2"/>
      <c r="I2274" s="2"/>
      <c r="J2274" s="2"/>
      <c r="K2274" s="2"/>
      <c r="L2274" s="2"/>
      <c r="M2274" s="2"/>
      <c r="N2274" s="2"/>
      <c r="O2274" s="2"/>
      <c r="P2274" s="2"/>
      <c r="Q2274" s="2"/>
      <c r="R2274" s="2"/>
      <c r="S2274" s="2"/>
      <c r="T2274" s="2"/>
      <c r="U2274" s="2"/>
      <c r="V2274" s="2"/>
      <c r="W2274" s="2"/>
      <c r="X2274" s="2"/>
      <c r="Y2274" s="2"/>
      <c r="Z2274" s="2"/>
    </row>
    <row r="2275" spans="1:26" ht="13" x14ac:dyDescent="0.15">
      <c r="A2275" s="11" t="s">
        <v>6957</v>
      </c>
      <c r="B2275" s="37">
        <v>-9.0402120420586402E-3</v>
      </c>
      <c r="C2275" s="41">
        <v>0.74612369096569897</v>
      </c>
      <c r="D2275" s="41">
        <v>0.82158392789291201</v>
      </c>
      <c r="E2275" s="17" t="s">
        <v>53941</v>
      </c>
      <c r="F2275" s="2"/>
      <c r="G2275" s="2"/>
      <c r="H2275" s="2"/>
      <c r="I2275" s="2"/>
      <c r="J2275" s="2"/>
      <c r="K2275" s="2"/>
      <c r="L2275" s="2"/>
      <c r="M2275" s="2"/>
      <c r="N2275" s="2"/>
      <c r="O2275" s="2"/>
      <c r="P2275" s="2"/>
      <c r="Q2275" s="2"/>
      <c r="R2275" s="2"/>
      <c r="S2275" s="2"/>
      <c r="T2275" s="2"/>
      <c r="U2275" s="2"/>
      <c r="V2275" s="2"/>
      <c r="W2275" s="2"/>
      <c r="X2275" s="2"/>
      <c r="Y2275" s="2"/>
      <c r="Z2275" s="2"/>
    </row>
    <row r="2276" spans="1:26" ht="13" x14ac:dyDescent="0.15">
      <c r="A2276" s="11" t="s">
        <v>6960</v>
      </c>
      <c r="B2276" s="37">
        <v>9.6731418363868199E-2</v>
      </c>
      <c r="C2276" s="41">
        <v>5.16034892285612E-4</v>
      </c>
      <c r="D2276" s="41">
        <v>1.75246896246994E-3</v>
      </c>
      <c r="E2276" s="17" t="s">
        <v>53942</v>
      </c>
      <c r="F2276" s="2"/>
      <c r="G2276" s="2"/>
      <c r="H2276" s="2"/>
      <c r="I2276" s="2"/>
      <c r="J2276" s="2"/>
      <c r="K2276" s="2"/>
      <c r="L2276" s="2"/>
      <c r="M2276" s="2"/>
      <c r="N2276" s="2"/>
      <c r="O2276" s="2"/>
      <c r="P2276" s="2"/>
      <c r="Q2276" s="2"/>
      <c r="R2276" s="2"/>
      <c r="S2276" s="2"/>
      <c r="T2276" s="2"/>
      <c r="U2276" s="2"/>
      <c r="V2276" s="2"/>
      <c r="W2276" s="2"/>
      <c r="X2276" s="2"/>
      <c r="Y2276" s="2"/>
      <c r="Z2276" s="2"/>
    </row>
    <row r="2277" spans="1:26" ht="13" x14ac:dyDescent="0.15">
      <c r="A2277" s="11" t="s">
        <v>6963</v>
      </c>
      <c r="B2277" s="37">
        <v>-1.4227621299714201E-2</v>
      </c>
      <c r="C2277" s="41">
        <v>0.610369904850387</v>
      </c>
      <c r="D2277" s="41">
        <v>0.71316129959810104</v>
      </c>
      <c r="E2277" s="17" t="s">
        <v>53941</v>
      </c>
      <c r="F2277" s="2"/>
      <c r="G2277" s="2"/>
      <c r="H2277" s="2"/>
      <c r="I2277" s="2"/>
      <c r="J2277" s="2"/>
      <c r="K2277" s="2"/>
      <c r="L2277" s="2"/>
      <c r="M2277" s="2"/>
      <c r="N2277" s="2"/>
      <c r="O2277" s="2"/>
      <c r="P2277" s="2"/>
      <c r="Q2277" s="2"/>
      <c r="R2277" s="2"/>
      <c r="S2277" s="2"/>
      <c r="T2277" s="2"/>
      <c r="U2277" s="2"/>
      <c r="V2277" s="2"/>
      <c r="W2277" s="2"/>
      <c r="X2277" s="2"/>
      <c r="Y2277" s="2"/>
      <c r="Z2277" s="2"/>
    </row>
    <row r="2278" spans="1:26" ht="13" x14ac:dyDescent="0.15">
      <c r="A2278" s="11" t="s">
        <v>6965</v>
      </c>
      <c r="B2278" s="37">
        <v>5.4504433737001798E-2</v>
      </c>
      <c r="C2278" s="41">
        <v>5.0776308361417E-2</v>
      </c>
      <c r="D2278" s="41">
        <v>0.100208233813061</v>
      </c>
      <c r="E2278" s="17" t="s">
        <v>53941</v>
      </c>
      <c r="F2278" s="2"/>
      <c r="G2278" s="2"/>
      <c r="H2278" s="2"/>
      <c r="I2278" s="2"/>
      <c r="J2278" s="2"/>
      <c r="K2278" s="2"/>
      <c r="L2278" s="2"/>
      <c r="M2278" s="2"/>
      <c r="N2278" s="2"/>
      <c r="O2278" s="2"/>
      <c r="P2278" s="2"/>
      <c r="Q2278" s="2"/>
      <c r="R2278" s="2"/>
      <c r="S2278" s="2"/>
      <c r="T2278" s="2"/>
      <c r="U2278" s="2"/>
      <c r="V2278" s="2"/>
      <c r="W2278" s="2"/>
      <c r="X2278" s="2"/>
      <c r="Y2278" s="2"/>
      <c r="Z2278" s="2"/>
    </row>
    <row r="2279" spans="1:26" ht="13" x14ac:dyDescent="0.15">
      <c r="A2279" s="11" t="s">
        <v>6967</v>
      </c>
      <c r="B2279" s="37">
        <v>4.8001292037060897E-2</v>
      </c>
      <c r="C2279" s="41">
        <v>8.5429844421320594E-2</v>
      </c>
      <c r="D2279" s="41">
        <v>0.155021571618463</v>
      </c>
      <c r="E2279" s="17" t="s">
        <v>53941</v>
      </c>
      <c r="F2279" s="2"/>
      <c r="G2279" s="2"/>
      <c r="H2279" s="2"/>
      <c r="I2279" s="2"/>
      <c r="J2279" s="2"/>
      <c r="K2279" s="2"/>
      <c r="L2279" s="2"/>
      <c r="M2279" s="2"/>
      <c r="N2279" s="2"/>
      <c r="O2279" s="2"/>
      <c r="P2279" s="2"/>
      <c r="Q2279" s="2"/>
      <c r="R2279" s="2"/>
      <c r="S2279" s="2"/>
      <c r="T2279" s="2"/>
      <c r="U2279" s="2"/>
      <c r="V2279" s="2"/>
      <c r="W2279" s="2"/>
      <c r="X2279" s="2"/>
      <c r="Y2279" s="2"/>
      <c r="Z2279" s="2"/>
    </row>
    <row r="2280" spans="1:26" ht="13" x14ac:dyDescent="0.15">
      <c r="A2280" s="11" t="s">
        <v>6970</v>
      </c>
      <c r="B2280" s="37">
        <v>-1.9947932610538999E-2</v>
      </c>
      <c r="C2280" s="41">
        <v>0.47495102908658399</v>
      </c>
      <c r="D2280" s="41">
        <v>0.59950388955586698</v>
      </c>
      <c r="E2280" s="17" t="s">
        <v>53941</v>
      </c>
      <c r="F2280" s="2"/>
      <c r="G2280" s="2"/>
      <c r="H2280" s="2"/>
      <c r="I2280" s="2"/>
      <c r="J2280" s="2"/>
      <c r="K2280" s="2"/>
      <c r="L2280" s="2"/>
      <c r="M2280" s="2"/>
      <c r="N2280" s="2"/>
      <c r="O2280" s="2"/>
      <c r="P2280" s="2"/>
      <c r="Q2280" s="2"/>
      <c r="R2280" s="2"/>
      <c r="S2280" s="2"/>
      <c r="T2280" s="2"/>
      <c r="U2280" s="2"/>
      <c r="V2280" s="2"/>
      <c r="W2280" s="2"/>
      <c r="X2280" s="2"/>
      <c r="Y2280" s="2"/>
      <c r="Z2280" s="2"/>
    </row>
    <row r="2281" spans="1:26" ht="13" x14ac:dyDescent="0.15">
      <c r="A2281" s="11" t="s">
        <v>6973</v>
      </c>
      <c r="B2281" s="37">
        <v>-1.7756530337793099E-2</v>
      </c>
      <c r="C2281" s="41">
        <v>0.52481084552579904</v>
      </c>
      <c r="D2281" s="41">
        <v>0.64535749913007501</v>
      </c>
      <c r="E2281" s="17" t="s">
        <v>53941</v>
      </c>
      <c r="F2281" s="2"/>
      <c r="G2281" s="2"/>
      <c r="H2281" s="2"/>
      <c r="I2281" s="2"/>
      <c r="J2281" s="2"/>
      <c r="K2281" s="2"/>
      <c r="L2281" s="2"/>
      <c r="M2281" s="2"/>
      <c r="N2281" s="2"/>
      <c r="O2281" s="2"/>
      <c r="P2281" s="2"/>
      <c r="Q2281" s="2"/>
      <c r="R2281" s="2"/>
      <c r="S2281" s="2"/>
      <c r="T2281" s="2"/>
      <c r="U2281" s="2"/>
      <c r="V2281" s="2"/>
      <c r="W2281" s="2"/>
      <c r="X2281" s="2"/>
      <c r="Y2281" s="2"/>
      <c r="Z2281" s="2"/>
    </row>
    <row r="2282" spans="1:26" ht="13" x14ac:dyDescent="0.15">
      <c r="A2282" s="11" t="s">
        <v>6976</v>
      </c>
      <c r="B2282" s="37">
        <v>-1.5128674306837101E-2</v>
      </c>
      <c r="C2282" s="41">
        <v>0.58794302890809502</v>
      </c>
      <c r="D2282" s="41">
        <v>0.69632634345432698</v>
      </c>
      <c r="E2282" s="17" t="s">
        <v>53941</v>
      </c>
      <c r="F2282" s="2"/>
      <c r="G2282" s="2"/>
      <c r="H2282" s="2"/>
      <c r="I2282" s="2"/>
      <c r="J2282" s="2"/>
      <c r="K2282" s="2"/>
      <c r="L2282" s="2"/>
      <c r="M2282" s="2"/>
      <c r="N2282" s="2"/>
      <c r="O2282" s="2"/>
      <c r="P2282" s="2"/>
      <c r="Q2282" s="2"/>
      <c r="R2282" s="2"/>
      <c r="S2282" s="2"/>
      <c r="T2282" s="2"/>
      <c r="U2282" s="2"/>
      <c r="V2282" s="2"/>
      <c r="W2282" s="2"/>
      <c r="X2282" s="2"/>
      <c r="Y2282" s="2"/>
      <c r="Z2282" s="2"/>
    </row>
    <row r="2283" spans="1:26" ht="13" x14ac:dyDescent="0.15">
      <c r="A2283" s="11" t="s">
        <v>6979</v>
      </c>
      <c r="B2283" s="37">
        <v>0.13494240848335601</v>
      </c>
      <c r="C2283" s="41">
        <v>1.2052067871775401E-6</v>
      </c>
      <c r="D2283" s="41">
        <v>6.8428440045412302E-6</v>
      </c>
      <c r="E2283" s="17" t="s">
        <v>53942</v>
      </c>
      <c r="F2283" s="2"/>
      <c r="G2283" s="2"/>
      <c r="H2283" s="2"/>
      <c r="I2283" s="2"/>
      <c r="J2283" s="2"/>
      <c r="K2283" s="2"/>
      <c r="L2283" s="2"/>
      <c r="M2283" s="2"/>
      <c r="N2283" s="2"/>
      <c r="O2283" s="2"/>
      <c r="P2283" s="2"/>
      <c r="Q2283" s="2"/>
      <c r="R2283" s="2"/>
      <c r="S2283" s="2"/>
      <c r="T2283" s="2"/>
      <c r="U2283" s="2"/>
      <c r="V2283" s="2"/>
      <c r="W2283" s="2"/>
      <c r="X2283" s="2"/>
      <c r="Y2283" s="2"/>
      <c r="Z2283" s="2"/>
    </row>
    <row r="2284" spans="1:26" ht="13" x14ac:dyDescent="0.15">
      <c r="A2284" s="11" t="s">
        <v>6982</v>
      </c>
      <c r="B2284" s="37">
        <v>-5.3704225815215501E-2</v>
      </c>
      <c r="C2284" s="41">
        <v>5.4273748332961398E-2</v>
      </c>
      <c r="D2284" s="41">
        <v>0.10624497400937299</v>
      </c>
      <c r="E2284" s="17" t="s">
        <v>53941</v>
      </c>
      <c r="F2284" s="2"/>
      <c r="G2284" s="2"/>
      <c r="H2284" s="2"/>
      <c r="I2284" s="2"/>
      <c r="J2284" s="2"/>
      <c r="K2284" s="2"/>
      <c r="L2284" s="2"/>
      <c r="M2284" s="2"/>
      <c r="N2284" s="2"/>
      <c r="O2284" s="2"/>
      <c r="P2284" s="2"/>
      <c r="Q2284" s="2"/>
      <c r="R2284" s="2"/>
      <c r="S2284" s="2"/>
      <c r="T2284" s="2"/>
      <c r="U2284" s="2"/>
      <c r="V2284" s="2"/>
      <c r="W2284" s="2"/>
      <c r="X2284" s="2"/>
      <c r="Y2284" s="2"/>
      <c r="Z2284" s="2"/>
    </row>
    <row r="2285" spans="1:26" ht="13" x14ac:dyDescent="0.15">
      <c r="A2285" s="11" t="s">
        <v>6983</v>
      </c>
      <c r="B2285" s="37">
        <v>-0.123790933587567</v>
      </c>
      <c r="C2285" s="41">
        <v>8.5738602785277992E-6</v>
      </c>
      <c r="D2285" s="41">
        <v>4.1819147365235399E-5</v>
      </c>
      <c r="E2285" s="17" t="s">
        <v>53942</v>
      </c>
      <c r="F2285" s="2"/>
      <c r="G2285" s="2"/>
      <c r="H2285" s="2"/>
      <c r="I2285" s="2"/>
      <c r="J2285" s="2"/>
      <c r="K2285" s="2"/>
      <c r="L2285" s="2"/>
      <c r="M2285" s="2"/>
      <c r="N2285" s="2"/>
      <c r="O2285" s="2"/>
      <c r="P2285" s="2"/>
      <c r="Q2285" s="2"/>
      <c r="R2285" s="2"/>
      <c r="S2285" s="2"/>
      <c r="T2285" s="2"/>
      <c r="U2285" s="2"/>
      <c r="V2285" s="2"/>
      <c r="W2285" s="2"/>
      <c r="X2285" s="2"/>
      <c r="Y2285" s="2"/>
      <c r="Z2285" s="2"/>
    </row>
    <row r="2286" spans="1:26" ht="13" x14ac:dyDescent="0.15">
      <c r="A2286" s="11" t="s">
        <v>6986</v>
      </c>
      <c r="B2286" s="37">
        <v>8.2963601193451492E-3</v>
      </c>
      <c r="C2286" s="41">
        <v>0.76637913360055498</v>
      </c>
      <c r="D2286" s="41">
        <v>0.83642269409985104</v>
      </c>
      <c r="E2286" s="17" t="s">
        <v>53941</v>
      </c>
      <c r="F2286" s="2"/>
      <c r="G2286" s="2"/>
      <c r="H2286" s="2"/>
      <c r="I2286" s="2"/>
      <c r="J2286" s="2"/>
      <c r="K2286" s="2"/>
      <c r="L2286" s="2"/>
      <c r="M2286" s="2"/>
      <c r="N2286" s="2"/>
      <c r="O2286" s="2"/>
      <c r="P2286" s="2"/>
      <c r="Q2286" s="2"/>
      <c r="R2286" s="2"/>
      <c r="S2286" s="2"/>
      <c r="T2286" s="2"/>
      <c r="U2286" s="2"/>
      <c r="V2286" s="2"/>
      <c r="W2286" s="2"/>
      <c r="X2286" s="2"/>
      <c r="Y2286" s="2"/>
      <c r="Z2286" s="2"/>
    </row>
    <row r="2287" spans="1:26" ht="13" x14ac:dyDescent="0.15">
      <c r="A2287" s="11" t="s">
        <v>6989</v>
      </c>
      <c r="B2287" s="37">
        <v>4.9284178433335699E-2</v>
      </c>
      <c r="C2287" s="41">
        <v>7.7389349199090504E-2</v>
      </c>
      <c r="D2287" s="41">
        <v>0.142747993732078</v>
      </c>
      <c r="E2287" s="17" t="s">
        <v>53941</v>
      </c>
      <c r="F2287" s="2"/>
      <c r="G2287" s="2"/>
      <c r="H2287" s="2"/>
      <c r="I2287" s="2"/>
      <c r="J2287" s="2"/>
      <c r="K2287" s="2"/>
      <c r="L2287" s="2"/>
      <c r="M2287" s="2"/>
      <c r="N2287" s="2"/>
      <c r="O2287" s="2"/>
      <c r="P2287" s="2"/>
      <c r="Q2287" s="2"/>
      <c r="R2287" s="2"/>
      <c r="S2287" s="2"/>
      <c r="T2287" s="2"/>
      <c r="U2287" s="2"/>
      <c r="V2287" s="2"/>
      <c r="W2287" s="2"/>
      <c r="X2287" s="2"/>
      <c r="Y2287" s="2"/>
      <c r="Z2287" s="2"/>
    </row>
    <row r="2288" spans="1:26" ht="13" x14ac:dyDescent="0.15">
      <c r="A2288" s="11" t="s">
        <v>6992</v>
      </c>
      <c r="B2288" s="37">
        <v>-8.7027695041680397E-2</v>
      </c>
      <c r="C2288" s="41">
        <v>1.7928393681782701E-3</v>
      </c>
      <c r="D2288" s="41">
        <v>5.3619177400146397E-3</v>
      </c>
      <c r="E2288" s="17" t="s">
        <v>53942</v>
      </c>
      <c r="F2288" s="2"/>
      <c r="G2288" s="2"/>
      <c r="H2288" s="2"/>
      <c r="I2288" s="2"/>
      <c r="J2288" s="2"/>
      <c r="K2288" s="2"/>
      <c r="L2288" s="2"/>
      <c r="M2288" s="2"/>
      <c r="N2288" s="2"/>
      <c r="O2288" s="2"/>
      <c r="P2288" s="2"/>
      <c r="Q2288" s="2"/>
      <c r="R2288" s="2"/>
      <c r="S2288" s="2"/>
      <c r="T2288" s="2"/>
      <c r="U2288" s="2"/>
      <c r="V2288" s="2"/>
      <c r="W2288" s="2"/>
      <c r="X2288" s="2"/>
      <c r="Y2288" s="2"/>
      <c r="Z2288" s="2"/>
    </row>
    <row r="2289" spans="1:26" ht="13" x14ac:dyDescent="0.15">
      <c r="A2289" s="11" t="s">
        <v>6995</v>
      </c>
      <c r="B2289" s="37">
        <v>5.0245101201432198E-2</v>
      </c>
      <c r="C2289" s="41">
        <v>7.1779296284222596E-2</v>
      </c>
      <c r="D2289" s="41">
        <v>0.134101808674958</v>
      </c>
      <c r="E2289" s="17" t="s">
        <v>53941</v>
      </c>
      <c r="F2289" s="2"/>
      <c r="G2289" s="2"/>
      <c r="H2289" s="2"/>
      <c r="I2289" s="2"/>
      <c r="J2289" s="2"/>
      <c r="K2289" s="2"/>
      <c r="L2289" s="2"/>
      <c r="M2289" s="2"/>
      <c r="N2289" s="2"/>
      <c r="O2289" s="2"/>
      <c r="P2289" s="2"/>
      <c r="Q2289" s="2"/>
      <c r="R2289" s="2"/>
      <c r="S2289" s="2"/>
      <c r="T2289" s="2"/>
      <c r="U2289" s="2"/>
      <c r="V2289" s="2"/>
      <c r="W2289" s="2"/>
      <c r="X2289" s="2"/>
      <c r="Y2289" s="2"/>
      <c r="Z2289" s="2"/>
    </row>
    <row r="2290" spans="1:26" ht="13" x14ac:dyDescent="0.15">
      <c r="A2290" s="11" t="s">
        <v>6998</v>
      </c>
      <c r="B2290" s="37">
        <v>7.1491455592650605E-2</v>
      </c>
      <c r="C2290" s="41">
        <v>1.0361271869756499E-2</v>
      </c>
      <c r="D2290" s="41">
        <v>2.54608768600019E-2</v>
      </c>
      <c r="E2290" s="17" t="s">
        <v>53942</v>
      </c>
      <c r="F2290" s="2"/>
      <c r="G2290" s="2"/>
      <c r="H2290" s="2"/>
      <c r="I2290" s="2"/>
      <c r="J2290" s="2"/>
      <c r="K2290" s="2"/>
      <c r="L2290" s="2"/>
      <c r="M2290" s="2"/>
      <c r="N2290" s="2"/>
      <c r="O2290" s="2"/>
      <c r="P2290" s="2"/>
      <c r="Q2290" s="2"/>
      <c r="R2290" s="2"/>
      <c r="S2290" s="2"/>
      <c r="T2290" s="2"/>
      <c r="U2290" s="2"/>
      <c r="V2290" s="2"/>
      <c r="W2290" s="2"/>
      <c r="X2290" s="2"/>
      <c r="Y2290" s="2"/>
      <c r="Z2290" s="2"/>
    </row>
    <row r="2291" spans="1:26" ht="13" x14ac:dyDescent="0.15">
      <c r="A2291" s="11" t="s">
        <v>7001</v>
      </c>
      <c r="B2291" s="37">
        <v>-2.75061112603554E-2</v>
      </c>
      <c r="C2291" s="41">
        <v>0.324508380767561</v>
      </c>
      <c r="D2291" s="41">
        <v>0.45120904573932002</v>
      </c>
      <c r="E2291" s="17" t="s">
        <v>53941</v>
      </c>
      <c r="F2291" s="2"/>
      <c r="G2291" s="2"/>
      <c r="H2291" s="2"/>
      <c r="I2291" s="2"/>
      <c r="J2291" s="2"/>
      <c r="K2291" s="2"/>
      <c r="L2291" s="2"/>
      <c r="M2291" s="2"/>
      <c r="N2291" s="2"/>
      <c r="O2291" s="2"/>
      <c r="P2291" s="2"/>
      <c r="Q2291" s="2"/>
      <c r="R2291" s="2"/>
      <c r="S2291" s="2"/>
      <c r="T2291" s="2"/>
      <c r="U2291" s="2"/>
      <c r="V2291" s="2"/>
      <c r="W2291" s="2"/>
      <c r="X2291" s="2"/>
      <c r="Y2291" s="2"/>
      <c r="Z2291" s="2"/>
    </row>
    <row r="2292" spans="1:26" ht="13" x14ac:dyDescent="0.15">
      <c r="A2292" s="11" t="s">
        <v>7004</v>
      </c>
      <c r="B2292" s="37">
        <v>2.93203154243976E-2</v>
      </c>
      <c r="C2292" s="41">
        <v>0.29360537713337398</v>
      </c>
      <c r="D2292" s="41">
        <v>0.41654994208234197</v>
      </c>
      <c r="E2292" s="17" t="s">
        <v>53941</v>
      </c>
      <c r="F2292" s="2"/>
      <c r="G2292" s="2"/>
      <c r="H2292" s="2"/>
      <c r="I2292" s="2"/>
      <c r="J2292" s="2"/>
      <c r="K2292" s="2"/>
      <c r="L2292" s="2"/>
      <c r="M2292" s="2"/>
      <c r="N2292" s="2"/>
      <c r="O2292" s="2"/>
      <c r="P2292" s="2"/>
      <c r="Q2292" s="2"/>
      <c r="R2292" s="2"/>
      <c r="S2292" s="2"/>
      <c r="T2292" s="2"/>
      <c r="U2292" s="2"/>
      <c r="V2292" s="2"/>
      <c r="W2292" s="2"/>
      <c r="X2292" s="2"/>
      <c r="Y2292" s="2"/>
      <c r="Z2292" s="2"/>
    </row>
    <row r="2293" spans="1:26" ht="13" x14ac:dyDescent="0.15">
      <c r="A2293" s="11" t="s">
        <v>7007</v>
      </c>
      <c r="B2293" s="37">
        <v>0.12099398922666001</v>
      </c>
      <c r="C2293" s="41">
        <v>1.36744442840024E-5</v>
      </c>
      <c r="D2293" s="41">
        <v>6.4560846925972704E-5</v>
      </c>
      <c r="E2293" s="17" t="s">
        <v>53942</v>
      </c>
      <c r="F2293" s="2"/>
      <c r="G2293" s="2"/>
      <c r="H2293" s="2"/>
      <c r="I2293" s="2"/>
      <c r="J2293" s="2"/>
      <c r="K2293" s="2"/>
      <c r="L2293" s="2"/>
      <c r="M2293" s="2"/>
      <c r="N2293" s="2"/>
      <c r="O2293" s="2"/>
      <c r="P2293" s="2"/>
      <c r="Q2293" s="2"/>
      <c r="R2293" s="2"/>
      <c r="S2293" s="2"/>
      <c r="T2293" s="2"/>
      <c r="U2293" s="2"/>
      <c r="V2293" s="2"/>
      <c r="W2293" s="2"/>
      <c r="X2293" s="2"/>
      <c r="Y2293" s="2"/>
      <c r="Z2293" s="2"/>
    </row>
    <row r="2294" spans="1:26" ht="13" x14ac:dyDescent="0.15">
      <c r="A2294" s="11" t="s">
        <v>7010</v>
      </c>
      <c r="B2294" s="37">
        <v>3.5803331630255501E-2</v>
      </c>
      <c r="C2294" s="41">
        <v>0.199632073518726</v>
      </c>
      <c r="D2294" s="41">
        <v>0.30737840980876002</v>
      </c>
      <c r="E2294" s="17" t="s">
        <v>53941</v>
      </c>
      <c r="F2294" s="2"/>
      <c r="G2294" s="2"/>
      <c r="H2294" s="2"/>
      <c r="I2294" s="2"/>
      <c r="J2294" s="2"/>
      <c r="K2294" s="2"/>
      <c r="L2294" s="2"/>
      <c r="M2294" s="2"/>
      <c r="N2294" s="2"/>
      <c r="O2294" s="2"/>
      <c r="P2294" s="2"/>
      <c r="Q2294" s="2"/>
      <c r="R2294" s="2"/>
      <c r="S2294" s="2"/>
      <c r="T2294" s="2"/>
      <c r="U2294" s="2"/>
      <c r="V2294" s="2"/>
      <c r="W2294" s="2"/>
      <c r="X2294" s="2"/>
      <c r="Y2294" s="2"/>
      <c r="Z2294" s="2"/>
    </row>
    <row r="2295" spans="1:26" ht="13" x14ac:dyDescent="0.15">
      <c r="A2295" s="11" t="s">
        <v>7013</v>
      </c>
      <c r="B2295" s="37">
        <v>-7.8590556727262794E-3</v>
      </c>
      <c r="C2295" s="41">
        <v>0.77836302523284995</v>
      </c>
      <c r="D2295" s="41">
        <v>0.84334748950871996</v>
      </c>
      <c r="E2295" s="17" t="s">
        <v>53941</v>
      </c>
      <c r="F2295" s="2"/>
      <c r="G2295" s="2"/>
      <c r="H2295" s="2"/>
      <c r="I2295" s="2"/>
      <c r="J2295" s="2"/>
      <c r="K2295" s="2"/>
      <c r="L2295" s="2"/>
      <c r="M2295" s="2"/>
      <c r="N2295" s="2"/>
      <c r="O2295" s="2"/>
      <c r="P2295" s="2"/>
      <c r="Q2295" s="2"/>
      <c r="R2295" s="2"/>
      <c r="S2295" s="2"/>
      <c r="T2295" s="2"/>
      <c r="U2295" s="2"/>
      <c r="V2295" s="2"/>
      <c r="W2295" s="2"/>
      <c r="X2295" s="2"/>
      <c r="Y2295" s="2"/>
      <c r="Z2295" s="2"/>
    </row>
    <row r="2296" spans="1:26" ht="13" x14ac:dyDescent="0.15">
      <c r="A2296" s="11" t="s">
        <v>7016</v>
      </c>
      <c r="B2296" s="37">
        <v>3.9029511514626303E-2</v>
      </c>
      <c r="C2296" s="41">
        <v>0.162035593028099</v>
      </c>
      <c r="D2296" s="41">
        <v>0.26024169554291998</v>
      </c>
      <c r="E2296" s="17" t="s">
        <v>53941</v>
      </c>
      <c r="F2296" s="2"/>
      <c r="G2296" s="2"/>
      <c r="H2296" s="2"/>
      <c r="I2296" s="2"/>
      <c r="J2296" s="2"/>
      <c r="K2296" s="2"/>
      <c r="L2296" s="2"/>
      <c r="M2296" s="2"/>
      <c r="N2296" s="2"/>
      <c r="O2296" s="2"/>
      <c r="P2296" s="2"/>
      <c r="Q2296" s="2"/>
      <c r="R2296" s="2"/>
      <c r="S2296" s="2"/>
      <c r="T2296" s="2"/>
      <c r="U2296" s="2"/>
      <c r="V2296" s="2"/>
      <c r="W2296" s="2"/>
      <c r="X2296" s="2"/>
      <c r="Y2296" s="2"/>
      <c r="Z2296" s="2"/>
    </row>
    <row r="2297" spans="1:26" ht="13" x14ac:dyDescent="0.15">
      <c r="A2297" s="11" t="s">
        <v>7019</v>
      </c>
      <c r="B2297" s="37">
        <v>6.9131847113275302E-2</v>
      </c>
      <c r="C2297" s="41">
        <v>1.3185611955758901E-2</v>
      </c>
      <c r="D2297" s="41">
        <v>3.1392771462236901E-2</v>
      </c>
      <c r="E2297" s="17" t="s">
        <v>53942</v>
      </c>
      <c r="F2297" s="2"/>
      <c r="G2297" s="2"/>
      <c r="H2297" s="2"/>
      <c r="I2297" s="2"/>
      <c r="J2297" s="2"/>
      <c r="K2297" s="2"/>
      <c r="L2297" s="2"/>
      <c r="M2297" s="2"/>
      <c r="N2297" s="2"/>
      <c r="O2297" s="2"/>
      <c r="P2297" s="2"/>
      <c r="Q2297" s="2"/>
      <c r="R2297" s="2"/>
      <c r="S2297" s="2"/>
      <c r="T2297" s="2"/>
      <c r="U2297" s="2"/>
      <c r="V2297" s="2"/>
      <c r="W2297" s="2"/>
      <c r="X2297" s="2"/>
      <c r="Y2297" s="2"/>
      <c r="Z2297" s="2"/>
    </row>
    <row r="2298" spans="1:26" ht="13" x14ac:dyDescent="0.15">
      <c r="A2298" s="11" t="s">
        <v>7021</v>
      </c>
      <c r="B2298" s="37">
        <v>8.3771063167973406E-3</v>
      </c>
      <c r="C2298" s="41">
        <v>0.76417236288203705</v>
      </c>
      <c r="D2298" s="41">
        <v>0.83544530233098202</v>
      </c>
      <c r="E2298" s="17" t="s">
        <v>53941</v>
      </c>
      <c r="F2298" s="2"/>
      <c r="G2298" s="2"/>
      <c r="H2298" s="2"/>
      <c r="I2298" s="2"/>
      <c r="J2298" s="2"/>
      <c r="K2298" s="2"/>
      <c r="L2298" s="2"/>
      <c r="M2298" s="2"/>
      <c r="N2298" s="2"/>
      <c r="O2298" s="2"/>
      <c r="P2298" s="2"/>
      <c r="Q2298" s="2"/>
      <c r="R2298" s="2"/>
      <c r="S2298" s="2"/>
      <c r="T2298" s="2"/>
      <c r="U2298" s="2"/>
      <c r="V2298" s="2"/>
      <c r="W2298" s="2"/>
      <c r="X2298" s="2"/>
      <c r="Y2298" s="2"/>
      <c r="Z2298" s="2"/>
    </row>
    <row r="2299" spans="1:26" ht="13" x14ac:dyDescent="0.15">
      <c r="A2299" s="11" t="s">
        <v>7024</v>
      </c>
      <c r="B2299" s="37">
        <v>4.3241602795011796E-3</v>
      </c>
      <c r="C2299" s="41">
        <v>0.87693358270209498</v>
      </c>
      <c r="D2299" s="41">
        <v>0.91502007355168302</v>
      </c>
      <c r="E2299" s="17" t="s">
        <v>53941</v>
      </c>
      <c r="F2299" s="2"/>
      <c r="G2299" s="2"/>
      <c r="H2299" s="2"/>
      <c r="I2299" s="2"/>
      <c r="J2299" s="2"/>
      <c r="K2299" s="2"/>
      <c r="L2299" s="2"/>
      <c r="M2299" s="2"/>
      <c r="N2299" s="2"/>
      <c r="O2299" s="2"/>
      <c r="P2299" s="2"/>
      <c r="Q2299" s="2"/>
      <c r="R2299" s="2"/>
      <c r="S2299" s="2"/>
      <c r="T2299" s="2"/>
      <c r="U2299" s="2"/>
      <c r="V2299" s="2"/>
      <c r="W2299" s="2"/>
      <c r="X2299" s="2"/>
      <c r="Y2299" s="2"/>
      <c r="Z2299" s="2"/>
    </row>
    <row r="2300" spans="1:26" ht="13" x14ac:dyDescent="0.15">
      <c r="A2300" s="11" t="s">
        <v>7027</v>
      </c>
      <c r="B2300" s="37">
        <v>6.5434742236648399E-2</v>
      </c>
      <c r="C2300" s="41">
        <v>1.8983029675532399E-2</v>
      </c>
      <c r="D2300" s="41">
        <v>4.3210339608250797E-2</v>
      </c>
      <c r="E2300" s="17" t="s">
        <v>53942</v>
      </c>
      <c r="F2300" s="2"/>
      <c r="G2300" s="2"/>
      <c r="H2300" s="2"/>
      <c r="I2300" s="2"/>
      <c r="J2300" s="2"/>
      <c r="K2300" s="2"/>
      <c r="L2300" s="2"/>
      <c r="M2300" s="2"/>
      <c r="N2300" s="2"/>
      <c r="O2300" s="2"/>
      <c r="P2300" s="2"/>
      <c r="Q2300" s="2"/>
      <c r="R2300" s="2"/>
      <c r="S2300" s="2"/>
      <c r="T2300" s="2"/>
      <c r="U2300" s="2"/>
      <c r="V2300" s="2"/>
      <c r="W2300" s="2"/>
      <c r="X2300" s="2"/>
      <c r="Y2300" s="2"/>
      <c r="Z2300" s="2"/>
    </row>
    <row r="2301" spans="1:26" ht="13" x14ac:dyDescent="0.15">
      <c r="A2301" s="11" t="s">
        <v>7030</v>
      </c>
      <c r="B2301" s="37">
        <v>5.7216466082316897E-2</v>
      </c>
      <c r="C2301" s="41">
        <v>4.0294536875376499E-2</v>
      </c>
      <c r="D2301" s="41">
        <v>8.2374274751560894E-2</v>
      </c>
      <c r="E2301" s="17" t="s">
        <v>53943</v>
      </c>
      <c r="F2301" s="2"/>
      <c r="G2301" s="2"/>
      <c r="H2301" s="2"/>
      <c r="I2301" s="2"/>
      <c r="J2301" s="2"/>
      <c r="K2301" s="2"/>
      <c r="L2301" s="2"/>
      <c r="M2301" s="2"/>
      <c r="N2301" s="2"/>
      <c r="O2301" s="2"/>
      <c r="P2301" s="2"/>
      <c r="Q2301" s="2"/>
      <c r="R2301" s="2"/>
      <c r="S2301" s="2"/>
      <c r="T2301" s="2"/>
      <c r="U2301" s="2"/>
      <c r="V2301" s="2"/>
      <c r="W2301" s="2"/>
      <c r="X2301" s="2"/>
      <c r="Y2301" s="2"/>
      <c r="Z2301" s="2"/>
    </row>
    <row r="2302" spans="1:26" ht="13" x14ac:dyDescent="0.15">
      <c r="A2302" s="11" t="s">
        <v>7033</v>
      </c>
      <c r="B2302" s="37">
        <v>0.123142864707869</v>
      </c>
      <c r="C2302" s="41">
        <v>9.5618345249669804E-6</v>
      </c>
      <c r="D2302" s="41">
        <v>4.6173177681194302E-5</v>
      </c>
      <c r="E2302" s="17" t="s">
        <v>53942</v>
      </c>
      <c r="F2302" s="2"/>
      <c r="G2302" s="2"/>
      <c r="H2302" s="2"/>
      <c r="I2302" s="2"/>
      <c r="J2302" s="2"/>
      <c r="K2302" s="2"/>
      <c r="L2302" s="2"/>
      <c r="M2302" s="2"/>
      <c r="N2302" s="2"/>
      <c r="O2302" s="2"/>
      <c r="P2302" s="2"/>
      <c r="Q2302" s="2"/>
      <c r="R2302" s="2"/>
      <c r="S2302" s="2"/>
      <c r="T2302" s="2"/>
      <c r="U2302" s="2"/>
      <c r="V2302" s="2"/>
      <c r="W2302" s="2"/>
      <c r="X2302" s="2"/>
      <c r="Y2302" s="2"/>
      <c r="Z2302" s="2"/>
    </row>
    <row r="2303" spans="1:26" ht="13" x14ac:dyDescent="0.15">
      <c r="A2303" s="11" t="s">
        <v>7036</v>
      </c>
      <c r="B2303" s="37">
        <v>-0.184335196073663</v>
      </c>
      <c r="C2303" s="41">
        <v>2.76538041061391E-11</v>
      </c>
      <c r="D2303" s="41">
        <v>2.8108254733058199E-10</v>
      </c>
      <c r="E2303" s="17" t="s">
        <v>53942</v>
      </c>
      <c r="F2303" s="2"/>
      <c r="G2303" s="2"/>
      <c r="H2303" s="2"/>
      <c r="I2303" s="2"/>
      <c r="J2303" s="2"/>
      <c r="K2303" s="2"/>
      <c r="L2303" s="2"/>
      <c r="M2303" s="2"/>
      <c r="N2303" s="2"/>
      <c r="O2303" s="2"/>
      <c r="P2303" s="2"/>
      <c r="Q2303" s="2"/>
      <c r="R2303" s="2"/>
      <c r="S2303" s="2"/>
      <c r="T2303" s="2"/>
      <c r="U2303" s="2"/>
      <c r="V2303" s="2"/>
      <c r="W2303" s="2"/>
      <c r="X2303" s="2"/>
      <c r="Y2303" s="2"/>
      <c r="Z2303" s="2"/>
    </row>
    <row r="2304" spans="1:26" ht="13" x14ac:dyDescent="0.15">
      <c r="A2304" s="11" t="s">
        <v>7039</v>
      </c>
      <c r="B2304" s="37">
        <v>0.106492852905216</v>
      </c>
      <c r="C2304" s="41">
        <v>1.3098276170976099E-4</v>
      </c>
      <c r="D2304" s="41">
        <v>5.1524612759171196E-4</v>
      </c>
      <c r="E2304" s="17" t="s">
        <v>53942</v>
      </c>
      <c r="F2304" s="2"/>
      <c r="G2304" s="2"/>
      <c r="H2304" s="2"/>
      <c r="I2304" s="2"/>
      <c r="J2304" s="2"/>
      <c r="K2304" s="2"/>
      <c r="L2304" s="2"/>
      <c r="M2304" s="2"/>
      <c r="N2304" s="2"/>
      <c r="O2304" s="2"/>
      <c r="P2304" s="2"/>
      <c r="Q2304" s="2"/>
      <c r="R2304" s="2"/>
      <c r="S2304" s="2"/>
      <c r="T2304" s="2"/>
      <c r="U2304" s="2"/>
      <c r="V2304" s="2"/>
      <c r="W2304" s="2"/>
      <c r="X2304" s="2"/>
      <c r="Y2304" s="2"/>
      <c r="Z2304" s="2"/>
    </row>
    <row r="2305" spans="1:26" ht="13" x14ac:dyDescent="0.15">
      <c r="A2305" s="11" t="s">
        <v>7042</v>
      </c>
      <c r="B2305" s="37">
        <v>-0.11443173467926</v>
      </c>
      <c r="C2305" s="41">
        <v>3.9302381206105701E-5</v>
      </c>
      <c r="D2305" s="41">
        <v>1.71807552129547E-4</v>
      </c>
      <c r="E2305" s="17" t="s">
        <v>53942</v>
      </c>
      <c r="F2305" s="2"/>
      <c r="G2305" s="2"/>
      <c r="H2305" s="2"/>
      <c r="I2305" s="2"/>
      <c r="J2305" s="2"/>
      <c r="K2305" s="2"/>
      <c r="L2305" s="2"/>
      <c r="M2305" s="2"/>
      <c r="N2305" s="2"/>
      <c r="O2305" s="2"/>
      <c r="P2305" s="2"/>
      <c r="Q2305" s="2"/>
      <c r="R2305" s="2"/>
      <c r="S2305" s="2"/>
      <c r="T2305" s="2"/>
      <c r="U2305" s="2"/>
      <c r="V2305" s="2"/>
      <c r="W2305" s="2"/>
      <c r="X2305" s="2"/>
      <c r="Y2305" s="2"/>
      <c r="Z2305" s="2"/>
    </row>
    <row r="2306" spans="1:26" ht="13" x14ac:dyDescent="0.15">
      <c r="A2306" s="11" t="s">
        <v>7045</v>
      </c>
      <c r="B2306" s="37">
        <v>-3.7427528648038701E-2</v>
      </c>
      <c r="C2306" s="41">
        <v>0.17997733067118901</v>
      </c>
      <c r="D2306" s="41">
        <v>0.28143846167893799</v>
      </c>
      <c r="E2306" s="17" t="s">
        <v>53941</v>
      </c>
      <c r="F2306" s="2"/>
      <c r="G2306" s="2"/>
      <c r="H2306" s="2"/>
      <c r="I2306" s="2"/>
      <c r="J2306" s="2"/>
      <c r="K2306" s="2"/>
      <c r="L2306" s="2"/>
      <c r="M2306" s="2"/>
      <c r="N2306" s="2"/>
      <c r="O2306" s="2"/>
      <c r="P2306" s="2"/>
      <c r="Q2306" s="2"/>
      <c r="R2306" s="2"/>
      <c r="S2306" s="2"/>
      <c r="T2306" s="2"/>
      <c r="U2306" s="2"/>
      <c r="V2306" s="2"/>
      <c r="W2306" s="2"/>
      <c r="X2306" s="2"/>
      <c r="Y2306" s="2"/>
      <c r="Z2306" s="2"/>
    </row>
    <row r="2307" spans="1:26" ht="13" x14ac:dyDescent="0.15">
      <c r="A2307" s="11" t="s">
        <v>7048</v>
      </c>
      <c r="B2307" s="37">
        <v>-8.3104807295701303E-3</v>
      </c>
      <c r="C2307" s="41">
        <v>0.76599308415040002</v>
      </c>
      <c r="D2307" s="41">
        <v>0.83642269409985104</v>
      </c>
      <c r="E2307" s="17" t="s">
        <v>53941</v>
      </c>
      <c r="F2307" s="2"/>
      <c r="G2307" s="2"/>
      <c r="H2307" s="2"/>
      <c r="I2307" s="2"/>
      <c r="J2307" s="2"/>
      <c r="K2307" s="2"/>
      <c r="L2307" s="2"/>
      <c r="M2307" s="2"/>
      <c r="N2307" s="2"/>
      <c r="O2307" s="2"/>
      <c r="P2307" s="2"/>
      <c r="Q2307" s="2"/>
      <c r="R2307" s="2"/>
      <c r="S2307" s="2"/>
      <c r="T2307" s="2"/>
      <c r="U2307" s="2"/>
      <c r="V2307" s="2"/>
      <c r="W2307" s="2"/>
      <c r="X2307" s="2"/>
      <c r="Y2307" s="2"/>
      <c r="Z2307" s="2"/>
    </row>
    <row r="2308" spans="1:26" ht="13" x14ac:dyDescent="0.15">
      <c r="A2308" s="11" t="s">
        <v>7051</v>
      </c>
      <c r="B2308" s="37">
        <v>1.11856499184202E-2</v>
      </c>
      <c r="C2308" s="41">
        <v>0.68871969399455601</v>
      </c>
      <c r="D2308" s="41">
        <v>0.77903040873236395</v>
      </c>
      <c r="E2308" s="17" t="s">
        <v>53941</v>
      </c>
      <c r="F2308" s="2"/>
      <c r="G2308" s="2"/>
      <c r="H2308" s="2"/>
      <c r="I2308" s="2"/>
      <c r="J2308" s="2"/>
      <c r="K2308" s="2"/>
      <c r="L2308" s="2"/>
      <c r="M2308" s="2"/>
      <c r="N2308" s="2"/>
      <c r="O2308" s="2"/>
      <c r="P2308" s="2"/>
      <c r="Q2308" s="2"/>
      <c r="R2308" s="2"/>
      <c r="S2308" s="2"/>
      <c r="T2308" s="2"/>
      <c r="U2308" s="2"/>
      <c r="V2308" s="2"/>
      <c r="W2308" s="2"/>
      <c r="X2308" s="2"/>
      <c r="Y2308" s="2"/>
      <c r="Z2308" s="2"/>
    </row>
    <row r="2309" spans="1:26" ht="13" x14ac:dyDescent="0.15">
      <c r="A2309" s="11" t="s">
        <v>7054</v>
      </c>
      <c r="B2309" s="37">
        <v>0.24386677953986399</v>
      </c>
      <c r="C2309" s="41">
        <v>7.4758084548125399E-19</v>
      </c>
      <c r="D2309" s="41">
        <v>1.7668435104178901E-17</v>
      </c>
      <c r="E2309" s="17" t="s">
        <v>53942</v>
      </c>
      <c r="F2309" s="2"/>
      <c r="G2309" s="2"/>
      <c r="H2309" s="2"/>
      <c r="I2309" s="2"/>
      <c r="J2309" s="2"/>
      <c r="K2309" s="2"/>
      <c r="L2309" s="2"/>
      <c r="M2309" s="2"/>
      <c r="N2309" s="2"/>
      <c r="O2309" s="2"/>
      <c r="P2309" s="2"/>
      <c r="Q2309" s="2"/>
      <c r="R2309" s="2"/>
      <c r="S2309" s="2"/>
      <c r="T2309" s="2"/>
      <c r="U2309" s="2"/>
      <c r="V2309" s="2"/>
      <c r="W2309" s="2"/>
      <c r="X2309" s="2"/>
      <c r="Y2309" s="2"/>
      <c r="Z2309" s="2"/>
    </row>
    <row r="2310" spans="1:26" ht="13" x14ac:dyDescent="0.15">
      <c r="A2310" s="11" t="s">
        <v>7057</v>
      </c>
      <c r="B2310" s="37">
        <v>-5.0872745223085901E-2</v>
      </c>
      <c r="C2310" s="41">
        <v>6.8297972551535593E-2</v>
      </c>
      <c r="D2310" s="41">
        <v>0.12892351052422901</v>
      </c>
      <c r="E2310" s="17" t="s">
        <v>53941</v>
      </c>
      <c r="F2310" s="2"/>
      <c r="G2310" s="2"/>
      <c r="H2310" s="2"/>
      <c r="I2310" s="2"/>
      <c r="J2310" s="2"/>
      <c r="K2310" s="2"/>
      <c r="L2310" s="2"/>
      <c r="M2310" s="2"/>
      <c r="N2310" s="2"/>
      <c r="O2310" s="2"/>
      <c r="P2310" s="2"/>
      <c r="Q2310" s="2"/>
      <c r="R2310" s="2"/>
      <c r="S2310" s="2"/>
      <c r="T2310" s="2"/>
      <c r="U2310" s="2"/>
      <c r="V2310" s="2"/>
      <c r="W2310" s="2"/>
      <c r="X2310" s="2"/>
      <c r="Y2310" s="2"/>
      <c r="Z2310" s="2"/>
    </row>
    <row r="2311" spans="1:26" ht="13" x14ac:dyDescent="0.15">
      <c r="A2311" s="11" t="s">
        <v>7060</v>
      </c>
      <c r="B2311" s="37">
        <v>7.13414637018462E-2</v>
      </c>
      <c r="C2311" s="41">
        <v>1.05233326984804E-2</v>
      </c>
      <c r="D2311" s="41">
        <v>2.58154667970317E-2</v>
      </c>
      <c r="E2311" s="17" t="s">
        <v>53942</v>
      </c>
      <c r="F2311" s="2"/>
      <c r="G2311" s="2"/>
      <c r="H2311" s="2"/>
      <c r="I2311" s="2"/>
      <c r="J2311" s="2"/>
      <c r="K2311" s="2"/>
      <c r="L2311" s="2"/>
      <c r="M2311" s="2"/>
      <c r="N2311" s="2"/>
      <c r="O2311" s="2"/>
      <c r="P2311" s="2"/>
      <c r="Q2311" s="2"/>
      <c r="R2311" s="2"/>
      <c r="S2311" s="2"/>
      <c r="T2311" s="2"/>
      <c r="U2311" s="2"/>
      <c r="V2311" s="2"/>
      <c r="W2311" s="2"/>
      <c r="X2311" s="2"/>
      <c r="Y2311" s="2"/>
      <c r="Z2311" s="2"/>
    </row>
    <row r="2312" spans="1:26" ht="13" x14ac:dyDescent="0.15">
      <c r="A2312" s="11" t="s">
        <v>7063</v>
      </c>
      <c r="B2312" s="37">
        <v>0.11882530203080199</v>
      </c>
      <c r="C2312" s="41">
        <v>1.95025758117055E-5</v>
      </c>
      <c r="D2312" s="41">
        <v>8.9563961903045601E-5</v>
      </c>
      <c r="E2312" s="17" t="s">
        <v>53942</v>
      </c>
      <c r="F2312" s="2"/>
      <c r="G2312" s="2"/>
      <c r="H2312" s="2"/>
      <c r="I2312" s="2"/>
      <c r="J2312" s="2"/>
      <c r="K2312" s="2"/>
      <c r="L2312" s="2"/>
      <c r="M2312" s="2"/>
      <c r="N2312" s="2"/>
      <c r="O2312" s="2"/>
      <c r="P2312" s="2"/>
      <c r="Q2312" s="2"/>
      <c r="R2312" s="2"/>
      <c r="S2312" s="2"/>
      <c r="T2312" s="2"/>
      <c r="U2312" s="2"/>
      <c r="V2312" s="2"/>
      <c r="W2312" s="2"/>
      <c r="X2312" s="2"/>
      <c r="Y2312" s="2"/>
      <c r="Z2312" s="2"/>
    </row>
    <row r="2313" spans="1:26" ht="13" x14ac:dyDescent="0.15">
      <c r="A2313" s="11" t="s">
        <v>7066</v>
      </c>
      <c r="B2313" s="37">
        <v>3.5320590832245802E-3</v>
      </c>
      <c r="C2313" s="41">
        <v>0.8993436435537</v>
      </c>
      <c r="D2313" s="41">
        <v>0.931897439740903</v>
      </c>
      <c r="E2313" s="17" t="s">
        <v>53941</v>
      </c>
      <c r="F2313" s="2"/>
      <c r="G2313" s="2"/>
      <c r="H2313" s="2"/>
      <c r="I2313" s="2"/>
      <c r="J2313" s="2"/>
      <c r="K2313" s="2"/>
      <c r="L2313" s="2"/>
      <c r="M2313" s="2"/>
      <c r="N2313" s="2"/>
      <c r="O2313" s="2"/>
      <c r="P2313" s="2"/>
      <c r="Q2313" s="2"/>
      <c r="R2313" s="2"/>
      <c r="S2313" s="2"/>
      <c r="T2313" s="2"/>
      <c r="U2313" s="2"/>
      <c r="V2313" s="2"/>
      <c r="W2313" s="2"/>
      <c r="X2313" s="2"/>
      <c r="Y2313" s="2"/>
      <c r="Z2313" s="2"/>
    </row>
    <row r="2314" spans="1:26" ht="13" x14ac:dyDescent="0.15">
      <c r="A2314" s="11" t="s">
        <v>7069</v>
      </c>
      <c r="B2314" s="37">
        <v>2.4132029011560301E-3</v>
      </c>
      <c r="C2314" s="41">
        <v>0.93113113892226895</v>
      </c>
      <c r="D2314" s="41">
        <v>0.95579033221999798</v>
      </c>
      <c r="E2314" s="17" t="s">
        <v>53941</v>
      </c>
      <c r="F2314" s="2"/>
      <c r="G2314" s="2"/>
      <c r="H2314" s="2"/>
      <c r="I2314" s="2"/>
      <c r="J2314" s="2"/>
      <c r="K2314" s="2"/>
      <c r="L2314" s="2"/>
      <c r="M2314" s="2"/>
      <c r="N2314" s="2"/>
      <c r="O2314" s="2"/>
      <c r="P2314" s="2"/>
      <c r="Q2314" s="2"/>
      <c r="R2314" s="2"/>
      <c r="S2314" s="2"/>
      <c r="T2314" s="2"/>
      <c r="U2314" s="2"/>
      <c r="V2314" s="2"/>
      <c r="W2314" s="2"/>
      <c r="X2314" s="2"/>
      <c r="Y2314" s="2"/>
      <c r="Z2314" s="2"/>
    </row>
    <row r="2315" spans="1:26" ht="13" x14ac:dyDescent="0.15">
      <c r="A2315" s="11" t="s">
        <v>7072</v>
      </c>
      <c r="B2315" s="37">
        <v>-0.19145957758455301</v>
      </c>
      <c r="C2315" s="41">
        <v>4.4951045044562096E-12</v>
      </c>
      <c r="D2315" s="41">
        <v>4.9125070655842899E-11</v>
      </c>
      <c r="E2315" s="17" t="s">
        <v>53942</v>
      </c>
      <c r="F2315" s="2"/>
      <c r="G2315" s="2"/>
      <c r="H2315" s="2"/>
      <c r="I2315" s="2"/>
      <c r="J2315" s="2"/>
      <c r="K2315" s="2"/>
      <c r="L2315" s="2"/>
      <c r="M2315" s="2"/>
      <c r="N2315" s="2"/>
      <c r="O2315" s="2"/>
      <c r="P2315" s="2"/>
      <c r="Q2315" s="2"/>
      <c r="R2315" s="2"/>
      <c r="S2315" s="2"/>
      <c r="T2315" s="2"/>
      <c r="U2315" s="2"/>
      <c r="V2315" s="2"/>
      <c r="W2315" s="2"/>
      <c r="X2315" s="2"/>
      <c r="Y2315" s="2"/>
      <c r="Z2315" s="2"/>
    </row>
    <row r="2316" spans="1:26" ht="13" x14ac:dyDescent="0.15">
      <c r="A2316" s="11" t="s">
        <v>7074</v>
      </c>
      <c r="B2316" s="37">
        <v>-3.2268362434201198E-2</v>
      </c>
      <c r="C2316" s="41">
        <v>0.24772372381371199</v>
      </c>
      <c r="D2316" s="41">
        <v>0.36536421366131999</v>
      </c>
      <c r="E2316" s="17" t="s">
        <v>53941</v>
      </c>
      <c r="F2316" s="2"/>
      <c r="G2316" s="2"/>
      <c r="H2316" s="2"/>
      <c r="I2316" s="2"/>
      <c r="J2316" s="2"/>
      <c r="K2316" s="2"/>
      <c r="L2316" s="2"/>
      <c r="M2316" s="2"/>
      <c r="N2316" s="2"/>
      <c r="O2316" s="2"/>
      <c r="P2316" s="2"/>
      <c r="Q2316" s="2"/>
      <c r="R2316" s="2"/>
      <c r="S2316" s="2"/>
      <c r="T2316" s="2"/>
      <c r="U2316" s="2"/>
      <c r="V2316" s="2"/>
      <c r="W2316" s="2"/>
      <c r="X2316" s="2"/>
      <c r="Y2316" s="2"/>
      <c r="Z2316" s="2"/>
    </row>
    <row r="2317" spans="1:26" ht="13" x14ac:dyDescent="0.15">
      <c r="A2317" s="11" t="s">
        <v>54008</v>
      </c>
      <c r="B2317" s="37">
        <v>1.1492131432816801E-2</v>
      </c>
      <c r="C2317" s="41">
        <v>0.68065468130701401</v>
      </c>
      <c r="D2317" s="41">
        <v>0.77201059639464997</v>
      </c>
      <c r="E2317" s="17" t="s">
        <v>53941</v>
      </c>
      <c r="F2317" s="2"/>
      <c r="G2317" s="2"/>
      <c r="H2317" s="2"/>
      <c r="I2317" s="2"/>
      <c r="J2317" s="2"/>
      <c r="K2317" s="2"/>
      <c r="L2317" s="2"/>
      <c r="M2317" s="2"/>
      <c r="N2317" s="2"/>
      <c r="O2317" s="2"/>
      <c r="P2317" s="2"/>
      <c r="Q2317" s="2"/>
      <c r="R2317" s="2"/>
      <c r="S2317" s="2"/>
      <c r="T2317" s="2"/>
      <c r="U2317" s="2"/>
      <c r="V2317" s="2"/>
      <c r="W2317" s="2"/>
      <c r="X2317" s="2"/>
      <c r="Y2317" s="2"/>
      <c r="Z2317" s="2"/>
    </row>
    <row r="2318" spans="1:26" ht="13" x14ac:dyDescent="0.15">
      <c r="A2318" s="11" t="s">
        <v>7080</v>
      </c>
      <c r="B2318" s="37">
        <v>6.7242536573443604E-2</v>
      </c>
      <c r="C2318" s="41">
        <v>1.59167290355582E-2</v>
      </c>
      <c r="D2318" s="41">
        <v>3.71049970379854E-2</v>
      </c>
      <c r="E2318" s="17" t="s">
        <v>53942</v>
      </c>
      <c r="F2318" s="2"/>
      <c r="G2318" s="2"/>
      <c r="H2318" s="2"/>
      <c r="I2318" s="2"/>
      <c r="J2318" s="2"/>
      <c r="K2318" s="2"/>
      <c r="L2318" s="2"/>
      <c r="M2318" s="2"/>
      <c r="N2318" s="2"/>
      <c r="O2318" s="2"/>
      <c r="P2318" s="2"/>
      <c r="Q2318" s="2"/>
      <c r="R2318" s="2"/>
      <c r="S2318" s="2"/>
      <c r="T2318" s="2"/>
      <c r="U2318" s="2"/>
      <c r="V2318" s="2"/>
      <c r="W2318" s="2"/>
      <c r="X2318" s="2"/>
      <c r="Y2318" s="2"/>
      <c r="Z2318" s="2"/>
    </row>
    <row r="2319" spans="1:26" ht="13" x14ac:dyDescent="0.15">
      <c r="A2319" s="11" t="s">
        <v>7082</v>
      </c>
      <c r="B2319" s="37">
        <v>1.43003065094323E-3</v>
      </c>
      <c r="C2319" s="41">
        <v>0.95915635160159096</v>
      </c>
      <c r="D2319" s="41">
        <v>0.97584800829305196</v>
      </c>
      <c r="E2319" s="17" t="s">
        <v>53941</v>
      </c>
      <c r="F2319" s="2"/>
      <c r="G2319" s="2"/>
      <c r="H2319" s="2"/>
      <c r="I2319" s="2"/>
      <c r="J2319" s="2"/>
      <c r="K2319" s="2"/>
      <c r="L2319" s="2"/>
      <c r="M2319" s="2"/>
      <c r="N2319" s="2"/>
      <c r="O2319" s="2"/>
      <c r="P2319" s="2"/>
      <c r="Q2319" s="2"/>
      <c r="R2319" s="2"/>
      <c r="S2319" s="2"/>
      <c r="T2319" s="2"/>
      <c r="U2319" s="2"/>
      <c r="V2319" s="2"/>
      <c r="W2319" s="2"/>
      <c r="X2319" s="2"/>
      <c r="Y2319" s="2"/>
      <c r="Z2319" s="2"/>
    </row>
    <row r="2320" spans="1:26" ht="13" x14ac:dyDescent="0.15">
      <c r="A2320" s="11" t="s">
        <v>7085</v>
      </c>
      <c r="B2320" s="37">
        <v>-2.8799745703091899E-2</v>
      </c>
      <c r="C2320" s="41">
        <v>0.30226386673887501</v>
      </c>
      <c r="D2320" s="41">
        <v>0.42571756812495698</v>
      </c>
      <c r="E2320" s="17" t="s">
        <v>53941</v>
      </c>
      <c r="F2320" s="2"/>
      <c r="G2320" s="2"/>
      <c r="H2320" s="2"/>
      <c r="I2320" s="2"/>
      <c r="J2320" s="2"/>
      <c r="K2320" s="2"/>
      <c r="L2320" s="2"/>
      <c r="M2320" s="2"/>
      <c r="N2320" s="2"/>
      <c r="O2320" s="2"/>
      <c r="P2320" s="2"/>
      <c r="Q2320" s="2"/>
      <c r="R2320" s="2"/>
      <c r="S2320" s="2"/>
      <c r="T2320" s="2"/>
      <c r="U2320" s="2"/>
      <c r="V2320" s="2"/>
      <c r="W2320" s="2"/>
      <c r="X2320" s="2"/>
      <c r="Y2320" s="2"/>
      <c r="Z2320" s="2"/>
    </row>
    <row r="2321" spans="1:26" ht="13" x14ac:dyDescent="0.15">
      <c r="A2321" s="11" t="s">
        <v>7088</v>
      </c>
      <c r="B2321" s="37">
        <v>-4.8763876273035097E-3</v>
      </c>
      <c r="C2321" s="41">
        <v>0.86136700837777402</v>
      </c>
      <c r="D2321" s="41">
        <v>0.90625910001961296</v>
      </c>
      <c r="E2321" s="17" t="s">
        <v>53941</v>
      </c>
      <c r="F2321" s="2"/>
      <c r="G2321" s="2"/>
      <c r="H2321" s="2"/>
      <c r="I2321" s="2"/>
      <c r="J2321" s="2"/>
      <c r="K2321" s="2"/>
      <c r="L2321" s="2"/>
      <c r="M2321" s="2"/>
      <c r="N2321" s="2"/>
      <c r="O2321" s="2"/>
      <c r="P2321" s="2"/>
      <c r="Q2321" s="2"/>
      <c r="R2321" s="2"/>
      <c r="S2321" s="2"/>
      <c r="T2321" s="2"/>
      <c r="U2321" s="2"/>
      <c r="V2321" s="2"/>
      <c r="W2321" s="2"/>
      <c r="X2321" s="2"/>
      <c r="Y2321" s="2"/>
      <c r="Z2321" s="2"/>
    </row>
    <row r="2322" spans="1:26" ht="13" x14ac:dyDescent="0.15">
      <c r="A2322" s="11" t="s">
        <v>7091</v>
      </c>
      <c r="B2322" s="37">
        <v>6.4605828721554695E-2</v>
      </c>
      <c r="C2322" s="41">
        <v>2.0553655015560199E-2</v>
      </c>
      <c r="D2322" s="41">
        <v>4.6209957563985701E-2</v>
      </c>
      <c r="E2322" s="17" t="s">
        <v>53942</v>
      </c>
      <c r="F2322" s="2"/>
      <c r="G2322" s="2"/>
      <c r="H2322" s="2"/>
      <c r="I2322" s="2"/>
      <c r="J2322" s="2"/>
      <c r="K2322" s="2"/>
      <c r="L2322" s="2"/>
      <c r="M2322" s="2"/>
      <c r="N2322" s="2"/>
      <c r="O2322" s="2"/>
      <c r="P2322" s="2"/>
      <c r="Q2322" s="2"/>
      <c r="R2322" s="2"/>
      <c r="S2322" s="2"/>
      <c r="T2322" s="2"/>
      <c r="U2322" s="2"/>
      <c r="V2322" s="2"/>
      <c r="W2322" s="2"/>
      <c r="X2322" s="2"/>
      <c r="Y2322" s="2"/>
      <c r="Z2322" s="2"/>
    </row>
    <row r="2323" spans="1:26" ht="13" x14ac:dyDescent="0.15">
      <c r="A2323" s="11" t="s">
        <v>7094</v>
      </c>
      <c r="B2323" s="37">
        <v>-2.9395205643547501E-2</v>
      </c>
      <c r="C2323" s="41">
        <v>0.29237356166992501</v>
      </c>
      <c r="D2323" s="41">
        <v>0.41538724512318898</v>
      </c>
      <c r="E2323" s="17" t="s">
        <v>53941</v>
      </c>
      <c r="F2323" s="2"/>
      <c r="G2323" s="2"/>
      <c r="H2323" s="2"/>
      <c r="I2323" s="2"/>
      <c r="J2323" s="2"/>
      <c r="K2323" s="2"/>
      <c r="L2323" s="2"/>
      <c r="M2323" s="2"/>
      <c r="N2323" s="2"/>
      <c r="O2323" s="2"/>
      <c r="P2323" s="2"/>
      <c r="Q2323" s="2"/>
      <c r="R2323" s="2"/>
      <c r="S2323" s="2"/>
      <c r="T2323" s="2"/>
      <c r="U2323" s="2"/>
      <c r="V2323" s="2"/>
      <c r="W2323" s="2"/>
      <c r="X2323" s="2"/>
      <c r="Y2323" s="2"/>
      <c r="Z2323" s="2"/>
    </row>
    <row r="2324" spans="1:26" ht="13" x14ac:dyDescent="0.15">
      <c r="A2324" s="11" t="s">
        <v>7097</v>
      </c>
      <c r="B2324" s="37">
        <v>-1.30221546998263E-2</v>
      </c>
      <c r="C2324" s="41">
        <v>0.64095117178758698</v>
      </c>
      <c r="D2324" s="41">
        <v>0.74162639972853395</v>
      </c>
      <c r="E2324" s="17" t="s">
        <v>53941</v>
      </c>
      <c r="F2324" s="2"/>
      <c r="G2324" s="2"/>
      <c r="H2324" s="2"/>
      <c r="I2324" s="2"/>
      <c r="J2324" s="2"/>
      <c r="K2324" s="2"/>
      <c r="L2324" s="2"/>
      <c r="M2324" s="2"/>
      <c r="N2324" s="2"/>
      <c r="O2324" s="2"/>
      <c r="P2324" s="2"/>
      <c r="Q2324" s="2"/>
      <c r="R2324" s="2"/>
      <c r="S2324" s="2"/>
      <c r="T2324" s="2"/>
      <c r="U2324" s="2"/>
      <c r="V2324" s="2"/>
      <c r="W2324" s="2"/>
      <c r="X2324" s="2"/>
      <c r="Y2324" s="2"/>
      <c r="Z2324" s="2"/>
    </row>
    <row r="2325" spans="1:26" ht="13" x14ac:dyDescent="0.15">
      <c r="A2325" s="11" t="s">
        <v>7100</v>
      </c>
      <c r="B2325" s="37">
        <v>-4.6856118929617802E-2</v>
      </c>
      <c r="C2325" s="41">
        <v>9.3164907726601603E-2</v>
      </c>
      <c r="D2325" s="41">
        <v>0.16590491252825401</v>
      </c>
      <c r="E2325" s="17" t="s">
        <v>53941</v>
      </c>
      <c r="F2325" s="2"/>
      <c r="G2325" s="2"/>
      <c r="H2325" s="2"/>
      <c r="I2325" s="2"/>
      <c r="J2325" s="2"/>
      <c r="K2325" s="2"/>
      <c r="L2325" s="2"/>
      <c r="M2325" s="2"/>
      <c r="N2325" s="2"/>
      <c r="O2325" s="2"/>
      <c r="P2325" s="2"/>
      <c r="Q2325" s="2"/>
      <c r="R2325" s="2"/>
      <c r="S2325" s="2"/>
      <c r="T2325" s="2"/>
      <c r="U2325" s="2"/>
      <c r="V2325" s="2"/>
      <c r="W2325" s="2"/>
      <c r="X2325" s="2"/>
      <c r="Y2325" s="2"/>
      <c r="Z2325" s="2"/>
    </row>
    <row r="2326" spans="1:26" ht="13" x14ac:dyDescent="0.15">
      <c r="A2326" s="11" t="s">
        <v>7103</v>
      </c>
      <c r="B2326" s="37">
        <v>1.3015953709837699E-2</v>
      </c>
      <c r="C2326" s="41">
        <v>0.64111012814510004</v>
      </c>
      <c r="D2326" s="41">
        <v>0.74162639972853395</v>
      </c>
      <c r="E2326" s="17" t="s">
        <v>53941</v>
      </c>
      <c r="F2326" s="2"/>
      <c r="G2326" s="2"/>
      <c r="H2326" s="2"/>
      <c r="I2326" s="2"/>
      <c r="J2326" s="2"/>
      <c r="K2326" s="2"/>
      <c r="L2326" s="2"/>
      <c r="M2326" s="2"/>
      <c r="N2326" s="2"/>
      <c r="O2326" s="2"/>
      <c r="P2326" s="2"/>
      <c r="Q2326" s="2"/>
      <c r="R2326" s="2"/>
      <c r="S2326" s="2"/>
      <c r="T2326" s="2"/>
      <c r="U2326" s="2"/>
      <c r="V2326" s="2"/>
      <c r="W2326" s="2"/>
      <c r="X2326" s="2"/>
      <c r="Y2326" s="2"/>
      <c r="Z2326" s="2"/>
    </row>
    <row r="2327" spans="1:26" ht="13" x14ac:dyDescent="0.15">
      <c r="A2327" s="11" t="s">
        <v>7106</v>
      </c>
      <c r="B2327" s="37">
        <v>0.102999918360211</v>
      </c>
      <c r="C2327" s="41">
        <v>2.1689905946399501E-4</v>
      </c>
      <c r="D2327" s="41">
        <v>7.9914520388065196E-4</v>
      </c>
      <c r="E2327" s="17" t="s">
        <v>53942</v>
      </c>
      <c r="F2327" s="2"/>
      <c r="G2327" s="2"/>
      <c r="H2327" s="2"/>
      <c r="I2327" s="2"/>
      <c r="J2327" s="2"/>
      <c r="K2327" s="2"/>
      <c r="L2327" s="2"/>
      <c r="M2327" s="2"/>
      <c r="N2327" s="2"/>
      <c r="O2327" s="2"/>
      <c r="P2327" s="2"/>
      <c r="Q2327" s="2"/>
      <c r="R2327" s="2"/>
      <c r="S2327" s="2"/>
      <c r="T2327" s="2"/>
      <c r="U2327" s="2"/>
      <c r="V2327" s="2"/>
      <c r="W2327" s="2"/>
      <c r="X2327" s="2"/>
      <c r="Y2327" s="2"/>
      <c r="Z2327" s="2"/>
    </row>
    <row r="2328" spans="1:26" ht="13" x14ac:dyDescent="0.15">
      <c r="A2328" s="11" t="s">
        <v>7109</v>
      </c>
      <c r="B2328" s="37">
        <v>-0.29328733979383098</v>
      </c>
      <c r="C2328" s="41">
        <v>6.5855225513097393E-27</v>
      </c>
      <c r="D2328" s="41">
        <v>3.6120969918221502E-25</v>
      </c>
      <c r="E2328" s="17" t="s">
        <v>53942</v>
      </c>
      <c r="F2328" s="2"/>
      <c r="G2328" s="2"/>
      <c r="H2328" s="2"/>
      <c r="I2328" s="2"/>
      <c r="J2328" s="2"/>
      <c r="K2328" s="2"/>
      <c r="L2328" s="2"/>
      <c r="M2328" s="2"/>
      <c r="N2328" s="2"/>
      <c r="O2328" s="2"/>
      <c r="P2328" s="2"/>
      <c r="Q2328" s="2"/>
      <c r="R2328" s="2"/>
      <c r="S2328" s="2"/>
      <c r="T2328" s="2"/>
      <c r="U2328" s="2"/>
      <c r="V2328" s="2"/>
      <c r="W2328" s="2"/>
      <c r="X2328" s="2"/>
      <c r="Y2328" s="2"/>
      <c r="Z2328" s="2"/>
    </row>
    <row r="2329" spans="1:26" ht="13" x14ac:dyDescent="0.15">
      <c r="A2329" s="11" t="s">
        <v>7112</v>
      </c>
      <c r="B2329" s="37">
        <v>4.2216540198141597E-2</v>
      </c>
      <c r="C2329" s="41">
        <v>0.130398197244568</v>
      </c>
      <c r="D2329" s="41">
        <v>0.21772978712806501</v>
      </c>
      <c r="E2329" s="17" t="s">
        <v>53941</v>
      </c>
      <c r="F2329" s="2"/>
      <c r="G2329" s="2"/>
      <c r="H2329" s="2"/>
      <c r="I2329" s="2"/>
      <c r="J2329" s="2"/>
      <c r="K2329" s="2"/>
      <c r="L2329" s="2"/>
      <c r="M2329" s="2"/>
      <c r="N2329" s="2"/>
      <c r="O2329" s="2"/>
      <c r="P2329" s="2"/>
      <c r="Q2329" s="2"/>
      <c r="R2329" s="2"/>
      <c r="S2329" s="2"/>
      <c r="T2329" s="2"/>
      <c r="U2329" s="2"/>
      <c r="V2329" s="2"/>
      <c r="W2329" s="2"/>
      <c r="X2329" s="2"/>
      <c r="Y2329" s="2"/>
      <c r="Z2329" s="2"/>
    </row>
    <row r="2330" spans="1:26" ht="13" x14ac:dyDescent="0.15">
      <c r="A2330" s="11" t="s">
        <v>7115</v>
      </c>
      <c r="B2330" s="37">
        <v>-1.11029798951271E-2</v>
      </c>
      <c r="C2330" s="41">
        <v>0.69090125598150098</v>
      </c>
      <c r="D2330" s="41">
        <v>0.78119406889857002</v>
      </c>
      <c r="E2330" s="17" t="s">
        <v>53941</v>
      </c>
      <c r="F2330" s="2"/>
      <c r="G2330" s="2"/>
      <c r="H2330" s="2"/>
      <c r="I2330" s="2"/>
      <c r="J2330" s="2"/>
      <c r="K2330" s="2"/>
      <c r="L2330" s="2"/>
      <c r="M2330" s="2"/>
      <c r="N2330" s="2"/>
      <c r="O2330" s="2"/>
      <c r="P2330" s="2"/>
      <c r="Q2330" s="2"/>
      <c r="R2330" s="2"/>
      <c r="S2330" s="2"/>
      <c r="T2330" s="2"/>
      <c r="U2330" s="2"/>
      <c r="V2330" s="2"/>
      <c r="W2330" s="2"/>
      <c r="X2330" s="2"/>
      <c r="Y2330" s="2"/>
      <c r="Z2330" s="2"/>
    </row>
    <row r="2331" spans="1:26" ht="13" x14ac:dyDescent="0.15">
      <c r="A2331" s="11" t="s">
        <v>7118</v>
      </c>
      <c r="B2331" s="37">
        <v>-1.33017332964815E-2</v>
      </c>
      <c r="C2331" s="41">
        <v>0.63380162376388605</v>
      </c>
      <c r="D2331" s="41">
        <v>0.73492673325951996</v>
      </c>
      <c r="E2331" s="17" t="s">
        <v>53941</v>
      </c>
      <c r="F2331" s="2"/>
      <c r="G2331" s="2"/>
      <c r="H2331" s="2"/>
      <c r="I2331" s="2"/>
      <c r="J2331" s="2"/>
      <c r="K2331" s="2"/>
      <c r="L2331" s="2"/>
      <c r="M2331" s="2"/>
      <c r="N2331" s="2"/>
      <c r="O2331" s="2"/>
      <c r="P2331" s="2"/>
      <c r="Q2331" s="2"/>
      <c r="R2331" s="2"/>
      <c r="S2331" s="2"/>
      <c r="T2331" s="2"/>
      <c r="U2331" s="2"/>
      <c r="V2331" s="2"/>
      <c r="W2331" s="2"/>
      <c r="X2331" s="2"/>
      <c r="Y2331" s="2"/>
      <c r="Z2331" s="2"/>
    </row>
    <row r="2332" spans="1:26" ht="13" x14ac:dyDescent="0.15">
      <c r="A2332" s="11" t="s">
        <v>7120</v>
      </c>
      <c r="B2332" s="37">
        <v>1.00276585672134E-2</v>
      </c>
      <c r="C2332" s="41">
        <v>0.71950558769770501</v>
      </c>
      <c r="D2332" s="41">
        <v>0.803348110227872</v>
      </c>
      <c r="E2332" s="17" t="s">
        <v>53941</v>
      </c>
      <c r="F2332" s="2"/>
      <c r="G2332" s="2"/>
      <c r="H2332" s="2"/>
      <c r="I2332" s="2"/>
      <c r="J2332" s="2"/>
      <c r="K2332" s="2"/>
      <c r="L2332" s="2"/>
      <c r="M2332" s="2"/>
      <c r="N2332" s="2"/>
      <c r="O2332" s="2"/>
      <c r="P2332" s="2"/>
      <c r="Q2332" s="2"/>
      <c r="R2332" s="2"/>
      <c r="S2332" s="2"/>
      <c r="T2332" s="2"/>
      <c r="U2332" s="2"/>
      <c r="V2332" s="2"/>
      <c r="W2332" s="2"/>
      <c r="X2332" s="2"/>
      <c r="Y2332" s="2"/>
      <c r="Z2332" s="2"/>
    </row>
    <row r="2333" spans="1:26" ht="13" x14ac:dyDescent="0.15">
      <c r="A2333" s="11" t="s">
        <v>7123</v>
      </c>
      <c r="B2333" s="37">
        <v>1.3186067402506799E-3</v>
      </c>
      <c r="C2333" s="41">
        <v>0.96233631036664402</v>
      </c>
      <c r="D2333" s="41">
        <v>0.97703032265245604</v>
      </c>
      <c r="E2333" s="17" t="s">
        <v>53941</v>
      </c>
      <c r="F2333" s="2"/>
      <c r="G2333" s="2"/>
      <c r="H2333" s="2"/>
      <c r="I2333" s="2"/>
      <c r="J2333" s="2"/>
      <c r="K2333" s="2"/>
      <c r="L2333" s="2"/>
      <c r="M2333" s="2"/>
      <c r="N2333" s="2"/>
      <c r="O2333" s="2"/>
      <c r="P2333" s="2"/>
      <c r="Q2333" s="2"/>
      <c r="R2333" s="2"/>
      <c r="S2333" s="2"/>
      <c r="T2333" s="2"/>
      <c r="U2333" s="2"/>
      <c r="V2333" s="2"/>
      <c r="W2333" s="2"/>
      <c r="X2333" s="2"/>
      <c r="Y2333" s="2"/>
      <c r="Z2333" s="2"/>
    </row>
    <row r="2334" spans="1:26" ht="13" x14ac:dyDescent="0.15">
      <c r="A2334" s="11" t="s">
        <v>7126</v>
      </c>
      <c r="B2334" s="37">
        <v>-2.8885493222560602E-3</v>
      </c>
      <c r="C2334" s="41">
        <v>0.91760981908289796</v>
      </c>
      <c r="D2334" s="41">
        <v>0.947088091927894</v>
      </c>
      <c r="E2334" s="17" t="s">
        <v>53941</v>
      </c>
      <c r="F2334" s="2"/>
      <c r="G2334" s="2"/>
      <c r="H2334" s="2"/>
      <c r="I2334" s="2"/>
      <c r="J2334" s="2"/>
      <c r="K2334" s="2"/>
      <c r="L2334" s="2"/>
      <c r="M2334" s="2"/>
      <c r="N2334" s="2"/>
      <c r="O2334" s="2"/>
      <c r="P2334" s="2"/>
      <c r="Q2334" s="2"/>
      <c r="R2334" s="2"/>
      <c r="S2334" s="2"/>
      <c r="T2334" s="2"/>
      <c r="U2334" s="2"/>
      <c r="V2334" s="2"/>
      <c r="W2334" s="2"/>
      <c r="X2334" s="2"/>
      <c r="Y2334" s="2"/>
      <c r="Z2334" s="2"/>
    </row>
    <row r="2335" spans="1:26" ht="13" x14ac:dyDescent="0.15">
      <c r="A2335" s="11" t="s">
        <v>7129</v>
      </c>
      <c r="B2335" s="37">
        <v>4.0172949941703499E-2</v>
      </c>
      <c r="C2335" s="41">
        <v>0.15007825678770001</v>
      </c>
      <c r="D2335" s="41">
        <v>0.244139615266841</v>
      </c>
      <c r="E2335" s="17" t="s">
        <v>53941</v>
      </c>
      <c r="F2335" s="2"/>
      <c r="G2335" s="2"/>
      <c r="H2335" s="2"/>
      <c r="I2335" s="2"/>
      <c r="J2335" s="2"/>
      <c r="K2335" s="2"/>
      <c r="L2335" s="2"/>
      <c r="M2335" s="2"/>
      <c r="N2335" s="2"/>
      <c r="O2335" s="2"/>
      <c r="P2335" s="2"/>
      <c r="Q2335" s="2"/>
      <c r="R2335" s="2"/>
      <c r="S2335" s="2"/>
      <c r="T2335" s="2"/>
      <c r="U2335" s="2"/>
      <c r="V2335" s="2"/>
      <c r="W2335" s="2"/>
      <c r="X2335" s="2"/>
      <c r="Y2335" s="2"/>
      <c r="Z2335" s="2"/>
    </row>
    <row r="2336" spans="1:26" ht="13" x14ac:dyDescent="0.15">
      <c r="A2336" s="11" t="s">
        <v>7132</v>
      </c>
      <c r="B2336" s="37">
        <v>0.103146515634636</v>
      </c>
      <c r="C2336" s="41">
        <v>2.1242157028882901E-4</v>
      </c>
      <c r="D2336" s="41">
        <v>7.86636311884874E-4</v>
      </c>
      <c r="E2336" s="17" t="s">
        <v>53942</v>
      </c>
      <c r="F2336" s="2"/>
      <c r="G2336" s="2"/>
      <c r="H2336" s="2"/>
      <c r="I2336" s="2"/>
      <c r="J2336" s="2"/>
      <c r="K2336" s="2"/>
      <c r="L2336" s="2"/>
      <c r="M2336" s="2"/>
      <c r="N2336" s="2"/>
      <c r="O2336" s="2"/>
      <c r="P2336" s="2"/>
      <c r="Q2336" s="2"/>
      <c r="R2336" s="2"/>
      <c r="S2336" s="2"/>
      <c r="T2336" s="2"/>
      <c r="U2336" s="2"/>
      <c r="V2336" s="2"/>
      <c r="W2336" s="2"/>
      <c r="X2336" s="2"/>
      <c r="Y2336" s="2"/>
      <c r="Z2336" s="2"/>
    </row>
    <row r="2337" spans="1:26" ht="13" x14ac:dyDescent="0.15">
      <c r="A2337" s="11" t="s">
        <v>7135</v>
      </c>
      <c r="B2337" s="37">
        <v>5.5133429479899097E-2</v>
      </c>
      <c r="C2337" s="41">
        <v>4.8161351935232202E-2</v>
      </c>
      <c r="D2337" s="41">
        <v>9.60913178282225E-2</v>
      </c>
      <c r="E2337" s="17" t="s">
        <v>53943</v>
      </c>
      <c r="F2337" s="2"/>
      <c r="G2337" s="2"/>
      <c r="H2337" s="2"/>
      <c r="I2337" s="2"/>
      <c r="J2337" s="2"/>
      <c r="K2337" s="2"/>
      <c r="L2337" s="2"/>
      <c r="M2337" s="2"/>
      <c r="N2337" s="2"/>
      <c r="O2337" s="2"/>
      <c r="P2337" s="2"/>
      <c r="Q2337" s="2"/>
      <c r="R2337" s="2"/>
      <c r="S2337" s="2"/>
      <c r="T2337" s="2"/>
      <c r="U2337" s="2"/>
      <c r="V2337" s="2"/>
      <c r="W2337" s="2"/>
      <c r="X2337" s="2"/>
      <c r="Y2337" s="2"/>
      <c r="Z2337" s="2"/>
    </row>
    <row r="2338" spans="1:26" ht="13" x14ac:dyDescent="0.15">
      <c r="A2338" s="11" t="s">
        <v>7138</v>
      </c>
      <c r="B2338" s="37">
        <v>-2.6540038383267801E-2</v>
      </c>
      <c r="C2338" s="41">
        <v>0.34179752702402899</v>
      </c>
      <c r="D2338" s="41">
        <v>0.46982527456650303</v>
      </c>
      <c r="E2338" s="17" t="s">
        <v>53941</v>
      </c>
      <c r="F2338" s="2"/>
      <c r="G2338" s="2"/>
      <c r="H2338" s="2"/>
      <c r="I2338" s="2"/>
      <c r="J2338" s="2"/>
      <c r="K2338" s="2"/>
      <c r="L2338" s="2"/>
      <c r="M2338" s="2"/>
      <c r="N2338" s="2"/>
      <c r="O2338" s="2"/>
      <c r="P2338" s="2"/>
      <c r="Q2338" s="2"/>
      <c r="R2338" s="2"/>
      <c r="S2338" s="2"/>
      <c r="T2338" s="2"/>
      <c r="U2338" s="2"/>
      <c r="V2338" s="2"/>
      <c r="W2338" s="2"/>
      <c r="X2338" s="2"/>
      <c r="Y2338" s="2"/>
      <c r="Z2338" s="2"/>
    </row>
    <row r="2339" spans="1:26" ht="13" x14ac:dyDescent="0.15">
      <c r="A2339" s="11" t="s">
        <v>7141</v>
      </c>
      <c r="B2339" s="37">
        <v>0.17589622623863299</v>
      </c>
      <c r="C2339" s="41">
        <v>2.1705991352554501E-10</v>
      </c>
      <c r="D2339" s="41">
        <v>1.9718536519336202E-9</v>
      </c>
      <c r="E2339" s="17" t="s">
        <v>53942</v>
      </c>
      <c r="F2339" s="2"/>
      <c r="G2339" s="2"/>
      <c r="H2339" s="2"/>
      <c r="I2339" s="2"/>
      <c r="J2339" s="2"/>
      <c r="K2339" s="2"/>
      <c r="L2339" s="2"/>
      <c r="M2339" s="2"/>
      <c r="N2339" s="2"/>
      <c r="O2339" s="2"/>
      <c r="P2339" s="2"/>
      <c r="Q2339" s="2"/>
      <c r="R2339" s="2"/>
      <c r="S2339" s="2"/>
      <c r="T2339" s="2"/>
      <c r="U2339" s="2"/>
      <c r="V2339" s="2"/>
      <c r="W2339" s="2"/>
      <c r="X2339" s="2"/>
      <c r="Y2339" s="2"/>
      <c r="Z2339" s="2"/>
    </row>
    <row r="2340" spans="1:26" ht="13" x14ac:dyDescent="0.15">
      <c r="A2340" s="11" t="s">
        <v>7144</v>
      </c>
      <c r="B2340" s="37">
        <v>3.7967953301813899E-2</v>
      </c>
      <c r="C2340" s="41">
        <v>0.173766900346497</v>
      </c>
      <c r="D2340" s="41">
        <v>0.27400381388855699</v>
      </c>
      <c r="E2340" s="17" t="s">
        <v>53941</v>
      </c>
      <c r="F2340" s="2"/>
      <c r="G2340" s="2"/>
      <c r="H2340" s="2"/>
      <c r="I2340" s="2"/>
      <c r="J2340" s="2"/>
      <c r="K2340" s="2"/>
      <c r="L2340" s="2"/>
      <c r="M2340" s="2"/>
      <c r="N2340" s="2"/>
      <c r="O2340" s="2"/>
      <c r="P2340" s="2"/>
      <c r="Q2340" s="2"/>
      <c r="R2340" s="2"/>
      <c r="S2340" s="2"/>
      <c r="T2340" s="2"/>
      <c r="U2340" s="2"/>
      <c r="V2340" s="2"/>
      <c r="W2340" s="2"/>
      <c r="X2340" s="2"/>
      <c r="Y2340" s="2"/>
      <c r="Z2340" s="2"/>
    </row>
    <row r="2341" spans="1:26" ht="13" x14ac:dyDescent="0.15">
      <c r="A2341" s="11" t="s">
        <v>7147</v>
      </c>
      <c r="B2341" s="37">
        <v>8.8051571167739401E-2</v>
      </c>
      <c r="C2341" s="41">
        <v>1.5807158775186199E-3</v>
      </c>
      <c r="D2341" s="41">
        <v>4.7716937237244402E-3</v>
      </c>
      <c r="E2341" s="17" t="s">
        <v>53942</v>
      </c>
      <c r="F2341" s="2"/>
      <c r="G2341" s="2"/>
      <c r="H2341" s="2"/>
      <c r="I2341" s="2"/>
      <c r="J2341" s="2"/>
      <c r="K2341" s="2"/>
      <c r="L2341" s="2"/>
      <c r="M2341" s="2"/>
      <c r="N2341" s="2"/>
      <c r="O2341" s="2"/>
      <c r="P2341" s="2"/>
      <c r="Q2341" s="2"/>
      <c r="R2341" s="2"/>
      <c r="S2341" s="2"/>
      <c r="T2341" s="2"/>
      <c r="U2341" s="2"/>
      <c r="V2341" s="2"/>
      <c r="W2341" s="2"/>
      <c r="X2341" s="2"/>
      <c r="Y2341" s="2"/>
      <c r="Z2341" s="2"/>
    </row>
    <row r="2342" spans="1:26" ht="13" x14ac:dyDescent="0.15">
      <c r="A2342" s="11" t="s">
        <v>7150</v>
      </c>
      <c r="B2342" s="37">
        <v>-9.7510031295387593E-3</v>
      </c>
      <c r="C2342" s="41">
        <v>0.72693066212776103</v>
      </c>
      <c r="D2342" s="41">
        <v>0.80723286187513998</v>
      </c>
      <c r="E2342" s="17" t="s">
        <v>53941</v>
      </c>
      <c r="F2342" s="2"/>
      <c r="G2342" s="2"/>
      <c r="H2342" s="2"/>
      <c r="I2342" s="2"/>
      <c r="J2342" s="2"/>
      <c r="K2342" s="2"/>
      <c r="L2342" s="2"/>
      <c r="M2342" s="2"/>
      <c r="N2342" s="2"/>
      <c r="O2342" s="2"/>
      <c r="P2342" s="2"/>
      <c r="Q2342" s="2"/>
      <c r="R2342" s="2"/>
      <c r="S2342" s="2"/>
      <c r="T2342" s="2"/>
      <c r="U2342" s="2"/>
      <c r="V2342" s="2"/>
      <c r="W2342" s="2"/>
      <c r="X2342" s="2"/>
      <c r="Y2342" s="2"/>
      <c r="Z2342" s="2"/>
    </row>
    <row r="2343" spans="1:26" ht="13" x14ac:dyDescent="0.15">
      <c r="A2343" s="11" t="s">
        <v>7153</v>
      </c>
      <c r="B2343" s="37">
        <v>7.4019732944549596E-2</v>
      </c>
      <c r="C2343" s="41">
        <v>7.9440782277337904E-3</v>
      </c>
      <c r="D2343" s="41">
        <v>2.0221922423837201E-2</v>
      </c>
      <c r="E2343" s="17" t="s">
        <v>53942</v>
      </c>
      <c r="F2343" s="2"/>
      <c r="G2343" s="2"/>
      <c r="H2343" s="2"/>
      <c r="I2343" s="2"/>
      <c r="J2343" s="2"/>
      <c r="K2343" s="2"/>
      <c r="L2343" s="2"/>
      <c r="M2343" s="2"/>
      <c r="N2343" s="2"/>
      <c r="O2343" s="2"/>
      <c r="P2343" s="2"/>
      <c r="Q2343" s="2"/>
      <c r="R2343" s="2"/>
      <c r="S2343" s="2"/>
      <c r="T2343" s="2"/>
      <c r="U2343" s="2"/>
      <c r="V2343" s="2"/>
      <c r="W2343" s="2"/>
      <c r="X2343" s="2"/>
      <c r="Y2343" s="2"/>
      <c r="Z2343" s="2"/>
    </row>
    <row r="2344" spans="1:26" ht="13" x14ac:dyDescent="0.15">
      <c r="A2344" s="11" t="s">
        <v>7155</v>
      </c>
      <c r="B2344" s="37">
        <v>-4.7316245302902798E-3</v>
      </c>
      <c r="C2344" s="41">
        <v>0.86544274814628497</v>
      </c>
      <c r="D2344" s="41">
        <v>0.90685210879765898</v>
      </c>
      <c r="E2344" s="17" t="s">
        <v>53941</v>
      </c>
      <c r="F2344" s="2"/>
      <c r="G2344" s="2"/>
      <c r="H2344" s="2"/>
      <c r="I2344" s="2"/>
      <c r="J2344" s="2"/>
      <c r="K2344" s="2"/>
      <c r="L2344" s="2"/>
      <c r="M2344" s="2"/>
      <c r="N2344" s="2"/>
      <c r="O2344" s="2"/>
      <c r="P2344" s="2"/>
      <c r="Q2344" s="2"/>
      <c r="R2344" s="2"/>
      <c r="S2344" s="2"/>
      <c r="T2344" s="2"/>
      <c r="U2344" s="2"/>
      <c r="V2344" s="2"/>
      <c r="W2344" s="2"/>
      <c r="X2344" s="2"/>
      <c r="Y2344" s="2"/>
      <c r="Z2344" s="2"/>
    </row>
    <row r="2345" spans="1:26" ht="13" x14ac:dyDescent="0.15">
      <c r="A2345" s="11" t="s">
        <v>7158</v>
      </c>
      <c r="B2345" s="37">
        <v>-8.6477516418401092E-3</v>
      </c>
      <c r="C2345" s="41">
        <v>0.75678973904515301</v>
      </c>
      <c r="D2345" s="41">
        <v>0.82955798318411</v>
      </c>
      <c r="E2345" s="17" t="s">
        <v>53941</v>
      </c>
      <c r="F2345" s="2"/>
      <c r="G2345" s="2"/>
      <c r="H2345" s="2"/>
      <c r="I2345" s="2"/>
      <c r="J2345" s="2"/>
      <c r="K2345" s="2"/>
      <c r="L2345" s="2"/>
      <c r="M2345" s="2"/>
      <c r="N2345" s="2"/>
      <c r="O2345" s="2"/>
      <c r="P2345" s="2"/>
      <c r="Q2345" s="2"/>
      <c r="R2345" s="2"/>
      <c r="S2345" s="2"/>
      <c r="T2345" s="2"/>
      <c r="U2345" s="2"/>
      <c r="V2345" s="2"/>
      <c r="W2345" s="2"/>
      <c r="X2345" s="2"/>
      <c r="Y2345" s="2"/>
      <c r="Z2345" s="2"/>
    </row>
    <row r="2346" spans="1:26" ht="13" x14ac:dyDescent="0.15">
      <c r="A2346" s="11" t="s">
        <v>7161</v>
      </c>
      <c r="B2346" s="37">
        <v>5.4574825166032799E-2</v>
      </c>
      <c r="C2346" s="41">
        <v>5.0477885296313897E-2</v>
      </c>
      <c r="D2346" s="41">
        <v>9.9793616506089297E-2</v>
      </c>
      <c r="E2346" s="17" t="s">
        <v>53941</v>
      </c>
      <c r="F2346" s="2"/>
      <c r="G2346" s="2"/>
      <c r="H2346" s="2"/>
      <c r="I2346" s="2"/>
      <c r="J2346" s="2"/>
      <c r="K2346" s="2"/>
      <c r="L2346" s="2"/>
      <c r="M2346" s="2"/>
      <c r="N2346" s="2"/>
      <c r="O2346" s="2"/>
      <c r="P2346" s="2"/>
      <c r="Q2346" s="2"/>
      <c r="R2346" s="2"/>
      <c r="S2346" s="2"/>
      <c r="T2346" s="2"/>
      <c r="U2346" s="2"/>
      <c r="V2346" s="2"/>
      <c r="W2346" s="2"/>
      <c r="X2346" s="2"/>
      <c r="Y2346" s="2"/>
      <c r="Z2346" s="2"/>
    </row>
    <row r="2347" spans="1:26" ht="13" x14ac:dyDescent="0.15">
      <c r="A2347" s="11" t="s">
        <v>7164</v>
      </c>
      <c r="B2347" s="37">
        <v>3.1132567694489501E-2</v>
      </c>
      <c r="C2347" s="41">
        <v>0.26476894331630701</v>
      </c>
      <c r="D2347" s="41">
        <v>0.38487285592210901</v>
      </c>
      <c r="E2347" s="17" t="s">
        <v>53941</v>
      </c>
      <c r="F2347" s="2"/>
      <c r="G2347" s="2"/>
      <c r="H2347" s="2"/>
      <c r="I2347" s="2"/>
      <c r="J2347" s="2"/>
      <c r="K2347" s="2"/>
      <c r="L2347" s="2"/>
      <c r="M2347" s="2"/>
      <c r="N2347" s="2"/>
      <c r="O2347" s="2"/>
      <c r="P2347" s="2"/>
      <c r="Q2347" s="2"/>
      <c r="R2347" s="2"/>
      <c r="S2347" s="2"/>
      <c r="T2347" s="2"/>
      <c r="U2347" s="2"/>
      <c r="V2347" s="2"/>
      <c r="W2347" s="2"/>
      <c r="X2347" s="2"/>
      <c r="Y2347" s="2"/>
      <c r="Z2347" s="2"/>
    </row>
    <row r="2348" spans="1:26" ht="13" x14ac:dyDescent="0.15">
      <c r="A2348" s="11" t="s">
        <v>7167</v>
      </c>
      <c r="B2348" s="37">
        <v>-4.9226447980570701E-2</v>
      </c>
      <c r="C2348" s="41">
        <v>7.7737446188133399E-2</v>
      </c>
      <c r="D2348" s="41">
        <v>0.14311764158891899</v>
      </c>
      <c r="E2348" s="17" t="s">
        <v>53941</v>
      </c>
      <c r="F2348" s="2"/>
      <c r="G2348" s="2"/>
      <c r="H2348" s="2"/>
      <c r="I2348" s="2"/>
      <c r="J2348" s="2"/>
      <c r="K2348" s="2"/>
      <c r="L2348" s="2"/>
      <c r="M2348" s="2"/>
      <c r="N2348" s="2"/>
      <c r="O2348" s="2"/>
      <c r="P2348" s="2"/>
      <c r="Q2348" s="2"/>
      <c r="R2348" s="2"/>
      <c r="S2348" s="2"/>
      <c r="T2348" s="2"/>
      <c r="U2348" s="2"/>
      <c r="V2348" s="2"/>
      <c r="W2348" s="2"/>
      <c r="X2348" s="2"/>
      <c r="Y2348" s="2"/>
      <c r="Z2348" s="2"/>
    </row>
    <row r="2349" spans="1:26" ht="13" x14ac:dyDescent="0.15">
      <c r="A2349" s="11" t="s">
        <v>7169</v>
      </c>
      <c r="B2349" s="37">
        <v>4.6918915372891203E-2</v>
      </c>
      <c r="C2349" s="41">
        <v>9.2726679271811996E-2</v>
      </c>
      <c r="D2349" s="41">
        <v>0.165270666243505</v>
      </c>
      <c r="E2349" s="17" t="s">
        <v>53941</v>
      </c>
      <c r="F2349" s="2"/>
      <c r="G2349" s="2"/>
      <c r="H2349" s="2"/>
      <c r="I2349" s="2"/>
      <c r="J2349" s="2"/>
      <c r="K2349" s="2"/>
      <c r="L2349" s="2"/>
      <c r="M2349" s="2"/>
      <c r="N2349" s="2"/>
      <c r="O2349" s="2"/>
      <c r="P2349" s="2"/>
      <c r="Q2349" s="2"/>
      <c r="R2349" s="2"/>
      <c r="S2349" s="2"/>
      <c r="T2349" s="2"/>
      <c r="U2349" s="2"/>
      <c r="V2349" s="2"/>
      <c r="W2349" s="2"/>
      <c r="X2349" s="2"/>
      <c r="Y2349" s="2"/>
      <c r="Z2349" s="2"/>
    </row>
    <row r="2350" spans="1:26" ht="13" x14ac:dyDescent="0.15">
      <c r="A2350" s="11" t="s">
        <v>7172</v>
      </c>
      <c r="B2350" s="37">
        <v>-4.7611249426818797E-2</v>
      </c>
      <c r="C2350" s="41">
        <v>8.8003967910662395E-2</v>
      </c>
      <c r="D2350" s="41">
        <v>0.15860355531078399</v>
      </c>
      <c r="E2350" s="17" t="s">
        <v>53941</v>
      </c>
      <c r="F2350" s="2"/>
      <c r="G2350" s="2"/>
      <c r="H2350" s="2"/>
      <c r="I2350" s="2"/>
      <c r="J2350" s="2"/>
      <c r="K2350" s="2"/>
      <c r="L2350" s="2"/>
      <c r="M2350" s="2"/>
      <c r="N2350" s="2"/>
      <c r="O2350" s="2"/>
      <c r="P2350" s="2"/>
      <c r="Q2350" s="2"/>
      <c r="R2350" s="2"/>
      <c r="S2350" s="2"/>
      <c r="T2350" s="2"/>
      <c r="U2350" s="2"/>
      <c r="V2350" s="2"/>
      <c r="W2350" s="2"/>
      <c r="X2350" s="2"/>
      <c r="Y2350" s="2"/>
      <c r="Z2350" s="2"/>
    </row>
    <row r="2351" spans="1:26" ht="13" x14ac:dyDescent="0.15">
      <c r="A2351" s="11" t="s">
        <v>7175</v>
      </c>
      <c r="B2351" s="37">
        <v>9.4979758924597299E-2</v>
      </c>
      <c r="C2351" s="41">
        <v>6.5171486695290905E-4</v>
      </c>
      <c r="D2351" s="41">
        <v>2.1701433198534998E-3</v>
      </c>
      <c r="E2351" s="17" t="s">
        <v>53942</v>
      </c>
      <c r="F2351" s="2"/>
      <c r="G2351" s="2"/>
      <c r="H2351" s="2"/>
      <c r="I2351" s="2"/>
      <c r="J2351" s="2"/>
      <c r="K2351" s="2"/>
      <c r="L2351" s="2"/>
      <c r="M2351" s="2"/>
      <c r="N2351" s="2"/>
      <c r="O2351" s="2"/>
      <c r="P2351" s="2"/>
      <c r="Q2351" s="2"/>
      <c r="R2351" s="2"/>
      <c r="S2351" s="2"/>
      <c r="T2351" s="2"/>
      <c r="U2351" s="2"/>
      <c r="V2351" s="2"/>
      <c r="W2351" s="2"/>
      <c r="X2351" s="2"/>
      <c r="Y2351" s="2"/>
      <c r="Z2351" s="2"/>
    </row>
    <row r="2352" spans="1:26" ht="13" x14ac:dyDescent="0.15">
      <c r="A2352" s="11" t="s">
        <v>7178</v>
      </c>
      <c r="B2352" s="37">
        <v>-4.4658902684646298E-2</v>
      </c>
      <c r="C2352" s="41">
        <v>0.10957120245801701</v>
      </c>
      <c r="D2352" s="41">
        <v>0.188970247087271</v>
      </c>
      <c r="E2352" s="17" t="s">
        <v>53941</v>
      </c>
      <c r="F2352" s="2"/>
      <c r="G2352" s="2"/>
      <c r="H2352" s="2"/>
      <c r="I2352" s="2"/>
      <c r="J2352" s="2"/>
      <c r="K2352" s="2"/>
      <c r="L2352" s="2"/>
      <c r="M2352" s="2"/>
      <c r="N2352" s="2"/>
      <c r="O2352" s="2"/>
      <c r="P2352" s="2"/>
      <c r="Q2352" s="2"/>
      <c r="R2352" s="2"/>
      <c r="S2352" s="2"/>
      <c r="T2352" s="2"/>
      <c r="U2352" s="2"/>
      <c r="V2352" s="2"/>
      <c r="W2352" s="2"/>
      <c r="X2352" s="2"/>
      <c r="Y2352" s="2"/>
      <c r="Z2352" s="2"/>
    </row>
    <row r="2353" spans="1:26" ht="13" x14ac:dyDescent="0.15">
      <c r="A2353" s="11" t="s">
        <v>7181</v>
      </c>
      <c r="B2353" s="37">
        <v>0.113347562703736</v>
      </c>
      <c r="C2353" s="41">
        <v>4.6544307445207097E-5</v>
      </c>
      <c r="D2353" s="41">
        <v>1.98393404315567E-4</v>
      </c>
      <c r="E2353" s="17" t="s">
        <v>53942</v>
      </c>
      <c r="F2353" s="2"/>
      <c r="G2353" s="2"/>
      <c r="H2353" s="2"/>
      <c r="I2353" s="2"/>
      <c r="J2353" s="2"/>
      <c r="K2353" s="2"/>
      <c r="L2353" s="2"/>
      <c r="M2353" s="2"/>
      <c r="N2353" s="2"/>
      <c r="O2353" s="2"/>
      <c r="P2353" s="2"/>
      <c r="Q2353" s="2"/>
      <c r="R2353" s="2"/>
      <c r="S2353" s="2"/>
      <c r="T2353" s="2"/>
      <c r="U2353" s="2"/>
      <c r="V2353" s="2"/>
      <c r="W2353" s="2"/>
      <c r="X2353" s="2"/>
      <c r="Y2353" s="2"/>
      <c r="Z2353" s="2"/>
    </row>
    <row r="2354" spans="1:26" ht="13" x14ac:dyDescent="0.15">
      <c r="A2354" s="11" t="s">
        <v>7184</v>
      </c>
      <c r="B2354" s="37">
        <v>-3.0664308403846801E-2</v>
      </c>
      <c r="C2354" s="41">
        <v>0.27202600785745501</v>
      </c>
      <c r="D2354" s="41">
        <v>0.39257874802218501</v>
      </c>
      <c r="E2354" s="17" t="s">
        <v>53941</v>
      </c>
      <c r="F2354" s="2"/>
      <c r="G2354" s="2"/>
      <c r="H2354" s="2"/>
      <c r="I2354" s="2"/>
      <c r="J2354" s="2"/>
      <c r="K2354" s="2"/>
      <c r="L2354" s="2"/>
      <c r="M2354" s="2"/>
      <c r="N2354" s="2"/>
      <c r="O2354" s="2"/>
      <c r="P2354" s="2"/>
      <c r="Q2354" s="2"/>
      <c r="R2354" s="2"/>
      <c r="S2354" s="2"/>
      <c r="T2354" s="2"/>
      <c r="U2354" s="2"/>
      <c r="V2354" s="2"/>
      <c r="W2354" s="2"/>
      <c r="X2354" s="2"/>
      <c r="Y2354" s="2"/>
      <c r="Z2354" s="2"/>
    </row>
    <row r="2355" spans="1:26" ht="13" x14ac:dyDescent="0.15">
      <c r="A2355" s="11" t="s">
        <v>7187</v>
      </c>
      <c r="B2355" s="37">
        <v>0.191938618624867</v>
      </c>
      <c r="C2355" s="41">
        <v>3.96803654409856E-12</v>
      </c>
      <c r="D2355" s="41">
        <v>4.4027031426315001E-11</v>
      </c>
      <c r="E2355" s="17" t="s">
        <v>53942</v>
      </c>
      <c r="F2355" s="2"/>
      <c r="G2355" s="2"/>
      <c r="H2355" s="2"/>
      <c r="I2355" s="2"/>
      <c r="J2355" s="2"/>
      <c r="K2355" s="2"/>
      <c r="L2355" s="2"/>
      <c r="M2355" s="2"/>
      <c r="N2355" s="2"/>
      <c r="O2355" s="2"/>
      <c r="P2355" s="2"/>
      <c r="Q2355" s="2"/>
      <c r="R2355" s="2"/>
      <c r="S2355" s="2"/>
      <c r="T2355" s="2"/>
      <c r="U2355" s="2"/>
      <c r="V2355" s="2"/>
      <c r="W2355" s="2"/>
      <c r="X2355" s="2"/>
      <c r="Y2355" s="2"/>
      <c r="Z2355" s="2"/>
    </row>
    <row r="2356" spans="1:26" ht="13" x14ac:dyDescent="0.15">
      <c r="A2356" s="11" t="s">
        <v>7190</v>
      </c>
      <c r="B2356" s="37">
        <v>-1.06490949444689E-2</v>
      </c>
      <c r="C2356" s="41">
        <v>0.70292403435182904</v>
      </c>
      <c r="D2356" s="41">
        <v>0.79048362393066396</v>
      </c>
      <c r="E2356" s="17" t="s">
        <v>53941</v>
      </c>
      <c r="F2356" s="2"/>
      <c r="G2356" s="2"/>
      <c r="H2356" s="2"/>
      <c r="I2356" s="2"/>
      <c r="J2356" s="2"/>
      <c r="K2356" s="2"/>
      <c r="L2356" s="2"/>
      <c r="M2356" s="2"/>
      <c r="N2356" s="2"/>
      <c r="O2356" s="2"/>
      <c r="P2356" s="2"/>
      <c r="Q2356" s="2"/>
      <c r="R2356" s="2"/>
      <c r="S2356" s="2"/>
      <c r="T2356" s="2"/>
      <c r="U2356" s="2"/>
      <c r="V2356" s="2"/>
      <c r="W2356" s="2"/>
      <c r="X2356" s="2"/>
      <c r="Y2356" s="2"/>
      <c r="Z2356" s="2"/>
    </row>
    <row r="2357" spans="1:26" ht="13" x14ac:dyDescent="0.15">
      <c r="A2357" s="11" t="s">
        <v>7193</v>
      </c>
      <c r="B2357" s="37">
        <v>2.6013747613276498E-3</v>
      </c>
      <c r="C2357" s="41">
        <v>0.925775960612926</v>
      </c>
      <c r="D2357" s="41">
        <v>0.95163745314772796</v>
      </c>
      <c r="E2357" s="17" t="s">
        <v>53941</v>
      </c>
      <c r="F2357" s="2"/>
      <c r="G2357" s="2"/>
      <c r="H2357" s="2"/>
      <c r="I2357" s="2"/>
      <c r="J2357" s="2"/>
      <c r="K2357" s="2"/>
      <c r="L2357" s="2"/>
      <c r="M2357" s="2"/>
      <c r="N2357" s="2"/>
      <c r="O2357" s="2"/>
      <c r="P2357" s="2"/>
      <c r="Q2357" s="2"/>
      <c r="R2357" s="2"/>
      <c r="S2357" s="2"/>
      <c r="T2357" s="2"/>
      <c r="U2357" s="2"/>
      <c r="V2357" s="2"/>
      <c r="W2357" s="2"/>
      <c r="X2357" s="2"/>
      <c r="Y2357" s="2"/>
      <c r="Z2357" s="2"/>
    </row>
    <row r="2358" spans="1:26" ht="13" x14ac:dyDescent="0.15">
      <c r="A2358" s="11" t="s">
        <v>7196</v>
      </c>
      <c r="B2358" s="37">
        <v>7.9742753646249803E-2</v>
      </c>
      <c r="C2358" s="41">
        <v>4.2323482466873402E-3</v>
      </c>
      <c r="D2358" s="41">
        <v>1.1532547840568799E-2</v>
      </c>
      <c r="E2358" s="17" t="s">
        <v>53942</v>
      </c>
      <c r="F2358" s="2"/>
      <c r="G2358" s="2"/>
      <c r="H2358" s="2"/>
      <c r="I2358" s="2"/>
      <c r="J2358" s="2"/>
      <c r="K2358" s="2"/>
      <c r="L2358" s="2"/>
      <c r="M2358" s="2"/>
      <c r="N2358" s="2"/>
      <c r="O2358" s="2"/>
      <c r="P2358" s="2"/>
      <c r="Q2358" s="2"/>
      <c r="R2358" s="2"/>
      <c r="S2358" s="2"/>
      <c r="T2358" s="2"/>
      <c r="U2358" s="2"/>
      <c r="V2358" s="2"/>
      <c r="W2358" s="2"/>
      <c r="X2358" s="2"/>
      <c r="Y2358" s="2"/>
      <c r="Z2358" s="2"/>
    </row>
    <row r="2359" spans="1:26" ht="13" x14ac:dyDescent="0.15">
      <c r="A2359" s="11" t="s">
        <v>7199</v>
      </c>
      <c r="B2359" s="37">
        <v>-7.46277545255805E-2</v>
      </c>
      <c r="C2359" s="41">
        <v>7.4439418205702098E-3</v>
      </c>
      <c r="D2359" s="41">
        <v>1.9015412014409101E-2</v>
      </c>
      <c r="E2359" s="17" t="s">
        <v>53942</v>
      </c>
      <c r="F2359" s="2"/>
      <c r="G2359" s="2"/>
      <c r="H2359" s="2"/>
      <c r="I2359" s="2"/>
      <c r="J2359" s="2"/>
      <c r="K2359" s="2"/>
      <c r="L2359" s="2"/>
      <c r="M2359" s="2"/>
      <c r="N2359" s="2"/>
      <c r="O2359" s="2"/>
      <c r="P2359" s="2"/>
      <c r="Q2359" s="2"/>
      <c r="R2359" s="2"/>
      <c r="S2359" s="2"/>
      <c r="T2359" s="2"/>
      <c r="U2359" s="2"/>
      <c r="V2359" s="2"/>
      <c r="W2359" s="2"/>
      <c r="X2359" s="2"/>
      <c r="Y2359" s="2"/>
      <c r="Z2359" s="2"/>
    </row>
    <row r="2360" spans="1:26" ht="13" x14ac:dyDescent="0.15">
      <c r="A2360" s="11" t="s">
        <v>7202</v>
      </c>
      <c r="B2360" s="37">
        <v>-3.3044989157780903E-2</v>
      </c>
      <c r="C2360" s="41">
        <v>0.236519653240304</v>
      </c>
      <c r="D2360" s="41">
        <v>0.35043966970925899</v>
      </c>
      <c r="E2360" s="17" t="s">
        <v>53941</v>
      </c>
      <c r="F2360" s="2"/>
      <c r="G2360" s="2"/>
      <c r="H2360" s="2"/>
      <c r="I2360" s="2"/>
      <c r="J2360" s="2"/>
      <c r="K2360" s="2"/>
      <c r="L2360" s="2"/>
      <c r="M2360" s="2"/>
      <c r="N2360" s="2"/>
      <c r="O2360" s="2"/>
      <c r="P2360" s="2"/>
      <c r="Q2360" s="2"/>
      <c r="R2360" s="2"/>
      <c r="S2360" s="2"/>
      <c r="T2360" s="2"/>
      <c r="U2360" s="2"/>
      <c r="V2360" s="2"/>
      <c r="W2360" s="2"/>
      <c r="X2360" s="2"/>
      <c r="Y2360" s="2"/>
      <c r="Z2360" s="2"/>
    </row>
    <row r="2361" spans="1:26" ht="13" x14ac:dyDescent="0.15">
      <c r="A2361" s="11" t="s">
        <v>7205</v>
      </c>
      <c r="B2361" s="37">
        <v>-2.3091358431279199E-2</v>
      </c>
      <c r="C2361" s="41">
        <v>0.40820404954116601</v>
      </c>
      <c r="D2361" s="41">
        <v>0.53308588140888202</v>
      </c>
      <c r="E2361" s="17" t="s">
        <v>53941</v>
      </c>
      <c r="F2361" s="2"/>
      <c r="G2361" s="2"/>
      <c r="H2361" s="2"/>
      <c r="I2361" s="2"/>
      <c r="J2361" s="2"/>
      <c r="K2361" s="2"/>
      <c r="L2361" s="2"/>
      <c r="M2361" s="2"/>
      <c r="N2361" s="2"/>
      <c r="O2361" s="2"/>
      <c r="P2361" s="2"/>
      <c r="Q2361" s="2"/>
      <c r="R2361" s="2"/>
      <c r="S2361" s="2"/>
      <c r="T2361" s="2"/>
      <c r="U2361" s="2"/>
      <c r="V2361" s="2"/>
      <c r="W2361" s="2"/>
      <c r="X2361" s="2"/>
      <c r="Y2361" s="2"/>
      <c r="Z2361" s="2"/>
    </row>
    <row r="2362" spans="1:26" ht="13" x14ac:dyDescent="0.15">
      <c r="A2362" s="11" t="s">
        <v>7208</v>
      </c>
      <c r="B2362" s="37">
        <v>2.4159195065818099E-2</v>
      </c>
      <c r="C2362" s="41">
        <v>0.386865568034721</v>
      </c>
      <c r="D2362" s="41">
        <v>0.51321490318612395</v>
      </c>
      <c r="E2362" s="17" t="s">
        <v>53941</v>
      </c>
      <c r="F2362" s="2"/>
      <c r="G2362" s="2"/>
      <c r="H2362" s="2"/>
      <c r="I2362" s="2"/>
      <c r="J2362" s="2"/>
      <c r="K2362" s="2"/>
      <c r="L2362" s="2"/>
      <c r="M2362" s="2"/>
      <c r="N2362" s="2"/>
      <c r="O2362" s="2"/>
      <c r="P2362" s="2"/>
      <c r="Q2362" s="2"/>
      <c r="R2362" s="2"/>
      <c r="S2362" s="2"/>
      <c r="T2362" s="2"/>
      <c r="U2362" s="2"/>
      <c r="V2362" s="2"/>
      <c r="W2362" s="2"/>
      <c r="X2362" s="2"/>
      <c r="Y2362" s="2"/>
      <c r="Z2362" s="2"/>
    </row>
    <row r="2363" spans="1:26" ht="13" x14ac:dyDescent="0.15">
      <c r="A2363" s="11" t="s">
        <v>7211</v>
      </c>
      <c r="B2363" s="37">
        <v>0.112193649035225</v>
      </c>
      <c r="C2363" s="41">
        <v>5.5631908408817498E-5</v>
      </c>
      <c r="D2363" s="41">
        <v>2.3404045983275301E-4</v>
      </c>
      <c r="E2363" s="17" t="s">
        <v>53942</v>
      </c>
      <c r="F2363" s="2"/>
      <c r="G2363" s="2"/>
      <c r="H2363" s="2"/>
      <c r="I2363" s="2"/>
      <c r="J2363" s="2"/>
      <c r="K2363" s="2"/>
      <c r="L2363" s="2"/>
      <c r="M2363" s="2"/>
      <c r="N2363" s="2"/>
      <c r="O2363" s="2"/>
      <c r="P2363" s="2"/>
      <c r="Q2363" s="2"/>
      <c r="R2363" s="2"/>
      <c r="S2363" s="2"/>
      <c r="T2363" s="2"/>
      <c r="U2363" s="2"/>
      <c r="V2363" s="2"/>
      <c r="W2363" s="2"/>
      <c r="X2363" s="2"/>
      <c r="Y2363" s="2"/>
      <c r="Z2363" s="2"/>
    </row>
    <row r="2364" spans="1:26" ht="13" x14ac:dyDescent="0.15">
      <c r="A2364" s="11" t="s">
        <v>7214</v>
      </c>
      <c r="B2364" s="37">
        <v>9.3393541978724307E-2</v>
      </c>
      <c r="C2364" s="41">
        <v>8.0247737359312595E-4</v>
      </c>
      <c r="D2364" s="41">
        <v>2.5954848501999598E-3</v>
      </c>
      <c r="E2364" s="17" t="s">
        <v>53942</v>
      </c>
      <c r="F2364" s="2"/>
      <c r="G2364" s="2"/>
      <c r="H2364" s="2"/>
      <c r="I2364" s="2"/>
      <c r="J2364" s="2"/>
      <c r="K2364" s="2"/>
      <c r="L2364" s="2"/>
      <c r="M2364" s="2"/>
      <c r="N2364" s="2"/>
      <c r="O2364" s="2"/>
      <c r="P2364" s="2"/>
      <c r="Q2364" s="2"/>
      <c r="R2364" s="2"/>
      <c r="S2364" s="2"/>
      <c r="T2364" s="2"/>
      <c r="U2364" s="2"/>
      <c r="V2364" s="2"/>
      <c r="W2364" s="2"/>
      <c r="X2364" s="2"/>
      <c r="Y2364" s="2"/>
      <c r="Z2364" s="2"/>
    </row>
    <row r="2365" spans="1:26" ht="13" x14ac:dyDescent="0.15">
      <c r="A2365" s="11" t="s">
        <v>7217</v>
      </c>
      <c r="B2365" s="37">
        <v>6.8082599259365606E-2</v>
      </c>
      <c r="C2365" s="41">
        <v>1.4646352913325699E-2</v>
      </c>
      <c r="D2365" s="41">
        <v>3.4447368866535599E-2</v>
      </c>
      <c r="E2365" s="17" t="s">
        <v>53942</v>
      </c>
      <c r="F2365" s="2"/>
      <c r="G2365" s="2"/>
      <c r="H2365" s="2"/>
      <c r="I2365" s="2"/>
      <c r="J2365" s="2"/>
      <c r="K2365" s="2"/>
      <c r="L2365" s="2"/>
      <c r="M2365" s="2"/>
      <c r="N2365" s="2"/>
      <c r="O2365" s="2"/>
      <c r="P2365" s="2"/>
      <c r="Q2365" s="2"/>
      <c r="R2365" s="2"/>
      <c r="S2365" s="2"/>
      <c r="T2365" s="2"/>
      <c r="U2365" s="2"/>
      <c r="V2365" s="2"/>
      <c r="W2365" s="2"/>
      <c r="X2365" s="2"/>
      <c r="Y2365" s="2"/>
      <c r="Z2365" s="2"/>
    </row>
    <row r="2366" spans="1:26" ht="13" x14ac:dyDescent="0.15">
      <c r="A2366" s="11" t="s">
        <v>7220</v>
      </c>
      <c r="B2366" s="37">
        <v>5.7504173707367698E-2</v>
      </c>
      <c r="C2366" s="41">
        <v>3.9298684110892997E-2</v>
      </c>
      <c r="D2366" s="41">
        <v>8.0757364439336704E-2</v>
      </c>
      <c r="E2366" s="17" t="s">
        <v>53943</v>
      </c>
      <c r="F2366" s="2"/>
      <c r="G2366" s="2"/>
      <c r="H2366" s="2"/>
      <c r="I2366" s="2"/>
      <c r="J2366" s="2"/>
      <c r="K2366" s="2"/>
      <c r="L2366" s="2"/>
      <c r="M2366" s="2"/>
      <c r="N2366" s="2"/>
      <c r="O2366" s="2"/>
      <c r="P2366" s="2"/>
      <c r="Q2366" s="2"/>
      <c r="R2366" s="2"/>
      <c r="S2366" s="2"/>
      <c r="T2366" s="2"/>
      <c r="U2366" s="2"/>
      <c r="V2366" s="2"/>
      <c r="W2366" s="2"/>
      <c r="X2366" s="2"/>
      <c r="Y2366" s="2"/>
      <c r="Z2366" s="2"/>
    </row>
    <row r="2367" spans="1:26" ht="13" x14ac:dyDescent="0.15">
      <c r="A2367" s="11" t="s">
        <v>7223</v>
      </c>
      <c r="B2367" s="37">
        <v>9.1943446071219195E-2</v>
      </c>
      <c r="C2367" s="41">
        <v>9.67982672416313E-4</v>
      </c>
      <c r="D2367" s="41">
        <v>3.0519800745273501E-3</v>
      </c>
      <c r="E2367" s="17" t="s">
        <v>53942</v>
      </c>
      <c r="F2367" s="2"/>
      <c r="G2367" s="2"/>
      <c r="H2367" s="2"/>
      <c r="I2367" s="2"/>
      <c r="J2367" s="2"/>
      <c r="K2367" s="2"/>
      <c r="L2367" s="2"/>
      <c r="M2367" s="2"/>
      <c r="N2367" s="2"/>
      <c r="O2367" s="2"/>
      <c r="P2367" s="2"/>
      <c r="Q2367" s="2"/>
      <c r="R2367" s="2"/>
      <c r="S2367" s="2"/>
      <c r="T2367" s="2"/>
      <c r="U2367" s="2"/>
      <c r="V2367" s="2"/>
      <c r="W2367" s="2"/>
      <c r="X2367" s="2"/>
      <c r="Y2367" s="2"/>
      <c r="Z2367" s="2"/>
    </row>
    <row r="2368" spans="1:26" ht="13" x14ac:dyDescent="0.15">
      <c r="A2368" s="11" t="s">
        <v>7225</v>
      </c>
      <c r="B2368" s="37">
        <v>6.5427384778512801E-2</v>
      </c>
      <c r="C2368" s="41">
        <v>1.8996496050686099E-2</v>
      </c>
      <c r="D2368" s="41">
        <v>4.3210339608250797E-2</v>
      </c>
      <c r="E2368" s="17" t="s">
        <v>53942</v>
      </c>
      <c r="F2368" s="2"/>
      <c r="G2368" s="2"/>
      <c r="H2368" s="2"/>
      <c r="I2368" s="2"/>
      <c r="J2368" s="2"/>
      <c r="K2368" s="2"/>
      <c r="L2368" s="2"/>
      <c r="M2368" s="2"/>
      <c r="N2368" s="2"/>
      <c r="O2368" s="2"/>
      <c r="P2368" s="2"/>
      <c r="Q2368" s="2"/>
      <c r="R2368" s="2"/>
      <c r="S2368" s="2"/>
      <c r="T2368" s="2"/>
      <c r="U2368" s="2"/>
      <c r="V2368" s="2"/>
      <c r="W2368" s="2"/>
      <c r="X2368" s="2"/>
      <c r="Y2368" s="2"/>
      <c r="Z2368" s="2"/>
    </row>
    <row r="2369" spans="1:26" ht="13" x14ac:dyDescent="0.15">
      <c r="A2369" s="11" t="s">
        <v>7227</v>
      </c>
      <c r="B2369" s="37">
        <v>7.6916982467019002E-2</v>
      </c>
      <c r="C2369" s="41">
        <v>5.8042562463661096E-3</v>
      </c>
      <c r="D2369" s="41">
        <v>1.52558525390472E-2</v>
      </c>
      <c r="E2369" s="17" t="s">
        <v>53942</v>
      </c>
      <c r="F2369" s="2"/>
      <c r="G2369" s="2"/>
      <c r="H2369" s="2"/>
      <c r="I2369" s="2"/>
      <c r="J2369" s="2"/>
      <c r="K2369" s="2"/>
      <c r="L2369" s="2"/>
      <c r="M2369" s="2"/>
      <c r="N2369" s="2"/>
      <c r="O2369" s="2"/>
      <c r="P2369" s="2"/>
      <c r="Q2369" s="2"/>
      <c r="R2369" s="2"/>
      <c r="S2369" s="2"/>
      <c r="T2369" s="2"/>
      <c r="U2369" s="2"/>
      <c r="V2369" s="2"/>
      <c r="W2369" s="2"/>
      <c r="X2369" s="2"/>
      <c r="Y2369" s="2"/>
      <c r="Z2369" s="2"/>
    </row>
    <row r="2370" spans="1:26" ht="13" x14ac:dyDescent="0.15">
      <c r="A2370" s="11" t="s">
        <v>7230</v>
      </c>
      <c r="B2370" s="37">
        <v>4.0602498382659197E-2</v>
      </c>
      <c r="C2370" s="41">
        <v>0.145764256258126</v>
      </c>
      <c r="D2370" s="41">
        <v>0.23805432187773701</v>
      </c>
      <c r="E2370" s="17" t="s">
        <v>53941</v>
      </c>
      <c r="F2370" s="2"/>
      <c r="G2370" s="2"/>
      <c r="H2370" s="2"/>
      <c r="I2370" s="2"/>
      <c r="J2370" s="2"/>
      <c r="K2370" s="2"/>
      <c r="L2370" s="2"/>
      <c r="M2370" s="2"/>
      <c r="N2370" s="2"/>
      <c r="O2370" s="2"/>
      <c r="P2370" s="2"/>
      <c r="Q2370" s="2"/>
      <c r="R2370" s="2"/>
      <c r="S2370" s="2"/>
      <c r="T2370" s="2"/>
      <c r="U2370" s="2"/>
      <c r="V2370" s="2"/>
      <c r="W2370" s="2"/>
      <c r="X2370" s="2"/>
      <c r="Y2370" s="2"/>
      <c r="Z2370" s="2"/>
    </row>
    <row r="2371" spans="1:26" ht="13" x14ac:dyDescent="0.15">
      <c r="A2371" s="11" t="s">
        <v>7233</v>
      </c>
      <c r="B2371" s="37">
        <v>-4.5866071437888303E-2</v>
      </c>
      <c r="C2371" s="41">
        <v>0.10029583028203901</v>
      </c>
      <c r="D2371" s="41">
        <v>0.176489091180319</v>
      </c>
      <c r="E2371" s="17" t="s">
        <v>53941</v>
      </c>
      <c r="F2371" s="2"/>
      <c r="G2371" s="2"/>
      <c r="H2371" s="2"/>
      <c r="I2371" s="2"/>
      <c r="J2371" s="2"/>
      <c r="K2371" s="2"/>
      <c r="L2371" s="2"/>
      <c r="M2371" s="2"/>
      <c r="N2371" s="2"/>
      <c r="O2371" s="2"/>
      <c r="P2371" s="2"/>
      <c r="Q2371" s="2"/>
      <c r="R2371" s="2"/>
      <c r="S2371" s="2"/>
      <c r="T2371" s="2"/>
      <c r="U2371" s="2"/>
      <c r="V2371" s="2"/>
      <c r="W2371" s="2"/>
      <c r="X2371" s="2"/>
      <c r="Y2371" s="2"/>
      <c r="Z2371" s="2"/>
    </row>
    <row r="2372" spans="1:26" ht="13" x14ac:dyDescent="0.15">
      <c r="A2372" s="11" t="s">
        <v>7235</v>
      </c>
      <c r="B2372" s="37">
        <v>6.2545127988081595E-2</v>
      </c>
      <c r="C2372" s="41">
        <v>2.4957358538696701E-2</v>
      </c>
      <c r="D2372" s="41">
        <v>5.44677487026963E-2</v>
      </c>
      <c r="E2372" s="17" t="s">
        <v>53943</v>
      </c>
      <c r="F2372" s="2"/>
      <c r="G2372" s="2"/>
      <c r="H2372" s="2"/>
      <c r="I2372" s="2"/>
      <c r="J2372" s="2"/>
      <c r="K2372" s="2"/>
      <c r="L2372" s="2"/>
      <c r="M2372" s="2"/>
      <c r="N2372" s="2"/>
      <c r="O2372" s="2"/>
      <c r="P2372" s="2"/>
      <c r="Q2372" s="2"/>
      <c r="R2372" s="2"/>
      <c r="S2372" s="2"/>
      <c r="T2372" s="2"/>
      <c r="U2372" s="2"/>
      <c r="V2372" s="2"/>
      <c r="W2372" s="2"/>
      <c r="X2372" s="2"/>
      <c r="Y2372" s="2"/>
      <c r="Z2372" s="2"/>
    </row>
    <row r="2373" spans="1:26" ht="13" x14ac:dyDescent="0.15">
      <c r="A2373" s="11" t="s">
        <v>7238</v>
      </c>
      <c r="B2373" s="37">
        <v>-1.17520889219364E-2</v>
      </c>
      <c r="C2373" s="41">
        <v>0.67384237014638304</v>
      </c>
      <c r="D2373" s="41">
        <v>0.76656380026339899</v>
      </c>
      <c r="E2373" s="17" t="s">
        <v>53941</v>
      </c>
      <c r="F2373" s="2"/>
      <c r="G2373" s="2"/>
      <c r="H2373" s="2"/>
      <c r="I2373" s="2"/>
      <c r="J2373" s="2"/>
      <c r="K2373" s="2"/>
      <c r="L2373" s="2"/>
      <c r="M2373" s="2"/>
      <c r="N2373" s="2"/>
      <c r="O2373" s="2"/>
      <c r="P2373" s="2"/>
      <c r="Q2373" s="2"/>
      <c r="R2373" s="2"/>
      <c r="S2373" s="2"/>
      <c r="T2373" s="2"/>
      <c r="U2373" s="2"/>
      <c r="V2373" s="2"/>
      <c r="W2373" s="2"/>
      <c r="X2373" s="2"/>
      <c r="Y2373" s="2"/>
      <c r="Z2373" s="2"/>
    </row>
    <row r="2374" spans="1:26" ht="13" x14ac:dyDescent="0.15">
      <c r="A2374" s="11" t="s">
        <v>7241</v>
      </c>
      <c r="B2374" s="37">
        <v>-2.8442511985935899E-2</v>
      </c>
      <c r="C2374" s="41">
        <v>0.30830284292045801</v>
      </c>
      <c r="D2374" s="41">
        <v>0.43296442723177397</v>
      </c>
      <c r="E2374" s="17" t="s">
        <v>53941</v>
      </c>
      <c r="F2374" s="2"/>
      <c r="G2374" s="2"/>
      <c r="H2374" s="2"/>
      <c r="I2374" s="2"/>
      <c r="J2374" s="2"/>
      <c r="K2374" s="2"/>
      <c r="L2374" s="2"/>
      <c r="M2374" s="2"/>
      <c r="N2374" s="2"/>
      <c r="O2374" s="2"/>
      <c r="P2374" s="2"/>
      <c r="Q2374" s="2"/>
      <c r="R2374" s="2"/>
      <c r="S2374" s="2"/>
      <c r="T2374" s="2"/>
      <c r="U2374" s="2"/>
      <c r="V2374" s="2"/>
      <c r="W2374" s="2"/>
      <c r="X2374" s="2"/>
      <c r="Y2374" s="2"/>
      <c r="Z2374" s="2"/>
    </row>
    <row r="2375" spans="1:26" ht="13" x14ac:dyDescent="0.15">
      <c r="A2375" s="11" t="s">
        <v>7244</v>
      </c>
      <c r="B2375" s="37">
        <v>-6.2218786578563903E-2</v>
      </c>
      <c r="C2375" s="41">
        <v>2.57248176436853E-2</v>
      </c>
      <c r="D2375" s="41">
        <v>5.5849174675274997E-2</v>
      </c>
      <c r="E2375" s="17" t="s">
        <v>53943</v>
      </c>
      <c r="F2375" s="2"/>
      <c r="G2375" s="2"/>
      <c r="H2375" s="2"/>
      <c r="I2375" s="2"/>
      <c r="J2375" s="2"/>
      <c r="K2375" s="2"/>
      <c r="L2375" s="2"/>
      <c r="M2375" s="2"/>
      <c r="N2375" s="2"/>
      <c r="O2375" s="2"/>
      <c r="P2375" s="2"/>
      <c r="Q2375" s="2"/>
      <c r="R2375" s="2"/>
      <c r="S2375" s="2"/>
      <c r="T2375" s="2"/>
      <c r="U2375" s="2"/>
      <c r="V2375" s="2"/>
      <c r="W2375" s="2"/>
      <c r="X2375" s="2"/>
      <c r="Y2375" s="2"/>
      <c r="Z2375" s="2"/>
    </row>
    <row r="2376" spans="1:26" ht="13" x14ac:dyDescent="0.15">
      <c r="A2376" s="11" t="s">
        <v>7247</v>
      </c>
      <c r="B2376" s="37">
        <v>0.126508105365151</v>
      </c>
      <c r="C2376" s="41">
        <v>5.3953570768613103E-6</v>
      </c>
      <c r="D2376" s="41">
        <v>2.7564680180027799E-5</v>
      </c>
      <c r="E2376" s="17" t="s">
        <v>53942</v>
      </c>
      <c r="F2376" s="2"/>
      <c r="G2376" s="2"/>
      <c r="H2376" s="2"/>
      <c r="I2376" s="2"/>
      <c r="J2376" s="2"/>
      <c r="K2376" s="2"/>
      <c r="L2376" s="2"/>
      <c r="M2376" s="2"/>
      <c r="N2376" s="2"/>
      <c r="O2376" s="2"/>
      <c r="P2376" s="2"/>
      <c r="Q2376" s="2"/>
      <c r="R2376" s="2"/>
      <c r="S2376" s="2"/>
      <c r="T2376" s="2"/>
      <c r="U2376" s="2"/>
      <c r="V2376" s="2"/>
      <c r="W2376" s="2"/>
      <c r="X2376" s="2"/>
      <c r="Y2376" s="2"/>
      <c r="Z2376" s="2"/>
    </row>
    <row r="2377" spans="1:26" ht="13" x14ac:dyDescent="0.15">
      <c r="A2377" s="11" t="s">
        <v>7249</v>
      </c>
      <c r="B2377" s="37">
        <v>3.4382224507353801E-2</v>
      </c>
      <c r="C2377" s="41">
        <v>0.21807584379086201</v>
      </c>
      <c r="D2377" s="41">
        <v>0.32772251745804698</v>
      </c>
      <c r="E2377" s="17" t="s">
        <v>53941</v>
      </c>
      <c r="F2377" s="2"/>
      <c r="G2377" s="2"/>
      <c r="H2377" s="2"/>
      <c r="I2377" s="2"/>
      <c r="J2377" s="2"/>
      <c r="K2377" s="2"/>
      <c r="L2377" s="2"/>
      <c r="M2377" s="2"/>
      <c r="N2377" s="2"/>
      <c r="O2377" s="2"/>
      <c r="P2377" s="2"/>
      <c r="Q2377" s="2"/>
      <c r="R2377" s="2"/>
      <c r="S2377" s="2"/>
      <c r="T2377" s="2"/>
      <c r="U2377" s="2"/>
      <c r="V2377" s="2"/>
      <c r="W2377" s="2"/>
      <c r="X2377" s="2"/>
      <c r="Y2377" s="2"/>
      <c r="Z2377" s="2"/>
    </row>
    <row r="2378" spans="1:26" ht="13" x14ac:dyDescent="0.15">
      <c r="A2378" s="11" t="s">
        <v>7252</v>
      </c>
      <c r="B2378" s="37">
        <v>-0.10537944164393</v>
      </c>
      <c r="C2378" s="41">
        <v>1.54085517549578E-4</v>
      </c>
      <c r="D2378" s="41">
        <v>5.9803284314635999E-4</v>
      </c>
      <c r="E2378" s="17" t="s">
        <v>53942</v>
      </c>
      <c r="F2378" s="2"/>
      <c r="G2378" s="2"/>
      <c r="H2378" s="2"/>
      <c r="I2378" s="2"/>
      <c r="J2378" s="2"/>
      <c r="K2378" s="2"/>
      <c r="L2378" s="2"/>
      <c r="M2378" s="2"/>
      <c r="N2378" s="2"/>
      <c r="O2378" s="2"/>
      <c r="P2378" s="2"/>
      <c r="Q2378" s="2"/>
      <c r="R2378" s="2"/>
      <c r="S2378" s="2"/>
      <c r="T2378" s="2"/>
      <c r="U2378" s="2"/>
      <c r="V2378" s="2"/>
      <c r="W2378" s="2"/>
      <c r="X2378" s="2"/>
      <c r="Y2378" s="2"/>
      <c r="Z2378" s="2"/>
    </row>
    <row r="2379" spans="1:26" ht="13" x14ac:dyDescent="0.15">
      <c r="A2379" s="11" t="s">
        <v>7254</v>
      </c>
      <c r="B2379" s="37">
        <v>0.26531711721482998</v>
      </c>
      <c r="C2379" s="41">
        <v>3.83377476947069E-22</v>
      </c>
      <c r="D2379" s="41">
        <v>1.22470145657706E-20</v>
      </c>
      <c r="E2379" s="17" t="s">
        <v>53942</v>
      </c>
      <c r="F2379" s="2"/>
      <c r="G2379" s="2"/>
      <c r="H2379" s="2"/>
      <c r="I2379" s="2"/>
      <c r="J2379" s="2"/>
      <c r="K2379" s="2"/>
      <c r="L2379" s="2"/>
      <c r="M2379" s="2"/>
      <c r="N2379" s="2"/>
      <c r="O2379" s="2"/>
      <c r="P2379" s="2"/>
      <c r="Q2379" s="2"/>
      <c r="R2379" s="2"/>
      <c r="S2379" s="2"/>
      <c r="T2379" s="2"/>
      <c r="U2379" s="2"/>
      <c r="V2379" s="2"/>
      <c r="W2379" s="2"/>
      <c r="X2379" s="2"/>
      <c r="Y2379" s="2"/>
      <c r="Z2379" s="2"/>
    </row>
    <row r="2380" spans="1:26" ht="13" x14ac:dyDescent="0.15">
      <c r="A2380" s="11" t="s">
        <v>7257</v>
      </c>
      <c r="B2380" s="37">
        <v>-9.3391767152959396E-2</v>
      </c>
      <c r="C2380" s="41">
        <v>8.0266284153070796E-4</v>
      </c>
      <c r="D2380" s="41">
        <v>2.5954848501999598E-3</v>
      </c>
      <c r="E2380" s="17" t="s">
        <v>53942</v>
      </c>
      <c r="F2380" s="2"/>
      <c r="G2380" s="2"/>
      <c r="H2380" s="2"/>
      <c r="I2380" s="2"/>
      <c r="J2380" s="2"/>
      <c r="K2380" s="2"/>
      <c r="L2380" s="2"/>
      <c r="M2380" s="2"/>
      <c r="N2380" s="2"/>
      <c r="O2380" s="2"/>
      <c r="P2380" s="2"/>
      <c r="Q2380" s="2"/>
      <c r="R2380" s="2"/>
      <c r="S2380" s="2"/>
      <c r="T2380" s="2"/>
      <c r="U2380" s="2"/>
      <c r="V2380" s="2"/>
      <c r="W2380" s="2"/>
      <c r="X2380" s="2"/>
      <c r="Y2380" s="2"/>
      <c r="Z2380" s="2"/>
    </row>
    <row r="2381" spans="1:26" ht="13" x14ac:dyDescent="0.15">
      <c r="A2381" s="11" t="s">
        <v>7260</v>
      </c>
      <c r="B2381" s="37">
        <v>4.7881842237766897E-2</v>
      </c>
      <c r="C2381" s="41">
        <v>8.6211624938151502E-2</v>
      </c>
      <c r="D2381" s="41">
        <v>0.15624513322643799</v>
      </c>
      <c r="E2381" s="17" t="s">
        <v>53941</v>
      </c>
      <c r="F2381" s="2"/>
      <c r="G2381" s="2"/>
      <c r="H2381" s="2"/>
      <c r="I2381" s="2"/>
      <c r="J2381" s="2"/>
      <c r="K2381" s="2"/>
      <c r="L2381" s="2"/>
      <c r="M2381" s="2"/>
      <c r="N2381" s="2"/>
      <c r="O2381" s="2"/>
      <c r="P2381" s="2"/>
      <c r="Q2381" s="2"/>
      <c r="R2381" s="2"/>
      <c r="S2381" s="2"/>
      <c r="T2381" s="2"/>
      <c r="U2381" s="2"/>
      <c r="V2381" s="2"/>
      <c r="W2381" s="2"/>
      <c r="X2381" s="2"/>
      <c r="Y2381" s="2"/>
      <c r="Z2381" s="2"/>
    </row>
    <row r="2382" spans="1:26" ht="13" x14ac:dyDescent="0.15">
      <c r="A2382" s="11" t="s">
        <v>7263</v>
      </c>
      <c r="B2382" s="37">
        <v>0.12583844523484899</v>
      </c>
      <c r="C2382" s="41">
        <v>6.05315424164048E-6</v>
      </c>
      <c r="D2382" s="41">
        <v>3.04438051564859E-5</v>
      </c>
      <c r="E2382" s="17" t="s">
        <v>53942</v>
      </c>
      <c r="F2382" s="2"/>
      <c r="G2382" s="2"/>
      <c r="H2382" s="2"/>
      <c r="I2382" s="2"/>
      <c r="J2382" s="2"/>
      <c r="K2382" s="2"/>
      <c r="L2382" s="2"/>
      <c r="M2382" s="2"/>
      <c r="N2382" s="2"/>
      <c r="O2382" s="2"/>
      <c r="P2382" s="2"/>
      <c r="Q2382" s="2"/>
      <c r="R2382" s="2"/>
      <c r="S2382" s="2"/>
      <c r="T2382" s="2"/>
      <c r="U2382" s="2"/>
      <c r="V2382" s="2"/>
      <c r="W2382" s="2"/>
      <c r="X2382" s="2"/>
      <c r="Y2382" s="2"/>
      <c r="Z2382" s="2"/>
    </row>
    <row r="2383" spans="1:26" ht="13" x14ac:dyDescent="0.15">
      <c r="A2383" s="11" t="s">
        <v>7266</v>
      </c>
      <c r="B2383" s="37">
        <v>1.8737771682893398E-2</v>
      </c>
      <c r="C2383" s="41">
        <v>0.502159252271828</v>
      </c>
      <c r="D2383" s="41">
        <v>0.62383630186077099</v>
      </c>
      <c r="E2383" s="17" t="s">
        <v>53941</v>
      </c>
      <c r="F2383" s="2"/>
      <c r="G2383" s="2"/>
      <c r="H2383" s="2"/>
      <c r="I2383" s="2"/>
      <c r="J2383" s="2"/>
      <c r="K2383" s="2"/>
      <c r="L2383" s="2"/>
      <c r="M2383" s="2"/>
      <c r="N2383" s="2"/>
      <c r="O2383" s="2"/>
      <c r="P2383" s="2"/>
      <c r="Q2383" s="2"/>
      <c r="R2383" s="2"/>
      <c r="S2383" s="2"/>
      <c r="T2383" s="2"/>
      <c r="U2383" s="2"/>
      <c r="V2383" s="2"/>
      <c r="W2383" s="2"/>
      <c r="X2383" s="2"/>
      <c r="Y2383" s="2"/>
      <c r="Z2383" s="2"/>
    </row>
    <row r="2384" spans="1:26" ht="13" x14ac:dyDescent="0.15">
      <c r="A2384" s="11" t="s">
        <v>7269</v>
      </c>
      <c r="B2384" s="37">
        <v>0.13007509361224101</v>
      </c>
      <c r="C2384" s="41">
        <v>2.8949108545863499E-6</v>
      </c>
      <c r="D2384" s="41">
        <v>1.5498169160741299E-5</v>
      </c>
      <c r="E2384" s="17" t="s">
        <v>53942</v>
      </c>
      <c r="F2384" s="2"/>
      <c r="G2384" s="2"/>
      <c r="H2384" s="2"/>
      <c r="I2384" s="2"/>
      <c r="J2384" s="2"/>
      <c r="K2384" s="2"/>
      <c r="L2384" s="2"/>
      <c r="M2384" s="2"/>
      <c r="N2384" s="2"/>
      <c r="O2384" s="2"/>
      <c r="P2384" s="2"/>
      <c r="Q2384" s="2"/>
      <c r="R2384" s="2"/>
      <c r="S2384" s="2"/>
      <c r="T2384" s="2"/>
      <c r="U2384" s="2"/>
      <c r="V2384" s="2"/>
      <c r="W2384" s="2"/>
      <c r="X2384" s="2"/>
      <c r="Y2384" s="2"/>
      <c r="Z2384" s="2"/>
    </row>
    <row r="2385" spans="1:26" ht="13" x14ac:dyDescent="0.15">
      <c r="A2385" s="11" t="s">
        <v>7272</v>
      </c>
      <c r="B2385" s="37">
        <v>6.0156806670339298E-2</v>
      </c>
      <c r="C2385" s="41">
        <v>3.1061090026597502E-2</v>
      </c>
      <c r="D2385" s="41">
        <v>6.5812382439736902E-2</v>
      </c>
      <c r="E2385" s="17" t="s">
        <v>53943</v>
      </c>
      <c r="F2385" s="2"/>
      <c r="G2385" s="2"/>
      <c r="H2385" s="2"/>
      <c r="I2385" s="2"/>
      <c r="J2385" s="2"/>
      <c r="K2385" s="2"/>
      <c r="L2385" s="2"/>
      <c r="M2385" s="2"/>
      <c r="N2385" s="2"/>
      <c r="O2385" s="2"/>
      <c r="P2385" s="2"/>
      <c r="Q2385" s="2"/>
      <c r="R2385" s="2"/>
      <c r="S2385" s="2"/>
      <c r="T2385" s="2"/>
      <c r="U2385" s="2"/>
      <c r="V2385" s="2"/>
      <c r="W2385" s="2"/>
      <c r="X2385" s="2"/>
      <c r="Y2385" s="2"/>
      <c r="Z2385" s="2"/>
    </row>
    <row r="2386" spans="1:26" ht="13" x14ac:dyDescent="0.15">
      <c r="A2386" s="11" t="s">
        <v>7275</v>
      </c>
      <c r="B2386" s="37">
        <v>7.6440419504119096E-3</v>
      </c>
      <c r="C2386" s="41">
        <v>0.78427482138303795</v>
      </c>
      <c r="D2386" s="41">
        <v>0.84817221196446901</v>
      </c>
      <c r="E2386" s="17" t="s">
        <v>53941</v>
      </c>
      <c r="F2386" s="2"/>
      <c r="G2386" s="2"/>
      <c r="H2386" s="2"/>
      <c r="I2386" s="2"/>
      <c r="J2386" s="2"/>
      <c r="K2386" s="2"/>
      <c r="L2386" s="2"/>
      <c r="M2386" s="2"/>
      <c r="N2386" s="2"/>
      <c r="O2386" s="2"/>
      <c r="P2386" s="2"/>
      <c r="Q2386" s="2"/>
      <c r="R2386" s="2"/>
      <c r="S2386" s="2"/>
      <c r="T2386" s="2"/>
      <c r="U2386" s="2"/>
      <c r="V2386" s="2"/>
      <c r="W2386" s="2"/>
      <c r="X2386" s="2"/>
      <c r="Y2386" s="2"/>
      <c r="Z2386" s="2"/>
    </row>
    <row r="2387" spans="1:26" ht="13" x14ac:dyDescent="0.15">
      <c r="A2387" s="11" t="s">
        <v>7278</v>
      </c>
      <c r="B2387" s="37">
        <v>-7.6274592856617293E-2</v>
      </c>
      <c r="C2387" s="41">
        <v>6.2279481909500098E-3</v>
      </c>
      <c r="D2387" s="41">
        <v>1.6251925844785998E-2</v>
      </c>
      <c r="E2387" s="17" t="s">
        <v>53942</v>
      </c>
      <c r="F2387" s="2"/>
      <c r="G2387" s="2"/>
      <c r="H2387" s="2"/>
      <c r="I2387" s="2"/>
      <c r="J2387" s="2"/>
      <c r="K2387" s="2"/>
      <c r="L2387" s="2"/>
      <c r="M2387" s="2"/>
      <c r="N2387" s="2"/>
      <c r="O2387" s="2"/>
      <c r="P2387" s="2"/>
      <c r="Q2387" s="2"/>
      <c r="R2387" s="2"/>
      <c r="S2387" s="2"/>
      <c r="T2387" s="2"/>
      <c r="U2387" s="2"/>
      <c r="V2387" s="2"/>
      <c r="W2387" s="2"/>
      <c r="X2387" s="2"/>
      <c r="Y2387" s="2"/>
      <c r="Z2387" s="2"/>
    </row>
    <row r="2388" spans="1:26" ht="13" x14ac:dyDescent="0.15">
      <c r="A2388" s="11" t="s">
        <v>7281</v>
      </c>
      <c r="B2388" s="37">
        <v>-3.6021666161481598E-3</v>
      </c>
      <c r="C2388" s="41">
        <v>0.897356661915511</v>
      </c>
      <c r="D2388" s="41">
        <v>0.93065137930374298</v>
      </c>
      <c r="E2388" s="17" t="s">
        <v>53941</v>
      </c>
      <c r="F2388" s="2"/>
      <c r="G2388" s="2"/>
      <c r="H2388" s="2"/>
      <c r="I2388" s="2"/>
      <c r="J2388" s="2"/>
      <c r="K2388" s="2"/>
      <c r="L2388" s="2"/>
      <c r="M2388" s="2"/>
      <c r="N2388" s="2"/>
      <c r="O2388" s="2"/>
      <c r="P2388" s="2"/>
      <c r="Q2388" s="2"/>
      <c r="R2388" s="2"/>
      <c r="S2388" s="2"/>
      <c r="T2388" s="2"/>
      <c r="U2388" s="2"/>
      <c r="V2388" s="2"/>
      <c r="W2388" s="2"/>
      <c r="X2388" s="2"/>
      <c r="Y2388" s="2"/>
      <c r="Z2388" s="2"/>
    </row>
    <row r="2389" spans="1:26" ht="13" x14ac:dyDescent="0.15">
      <c r="A2389" s="11" t="s">
        <v>7284</v>
      </c>
      <c r="B2389" s="37">
        <v>-7.8035553292163601E-3</v>
      </c>
      <c r="C2389" s="41">
        <v>0.779887794506817</v>
      </c>
      <c r="D2389" s="41">
        <v>0.84437013729285604</v>
      </c>
      <c r="E2389" s="17" t="s">
        <v>53941</v>
      </c>
      <c r="F2389" s="2"/>
      <c r="G2389" s="2"/>
      <c r="H2389" s="2"/>
      <c r="I2389" s="2"/>
      <c r="J2389" s="2"/>
      <c r="K2389" s="2"/>
      <c r="L2389" s="2"/>
      <c r="M2389" s="2"/>
      <c r="N2389" s="2"/>
      <c r="O2389" s="2"/>
      <c r="P2389" s="2"/>
      <c r="Q2389" s="2"/>
      <c r="R2389" s="2"/>
      <c r="S2389" s="2"/>
      <c r="T2389" s="2"/>
      <c r="U2389" s="2"/>
      <c r="V2389" s="2"/>
      <c r="W2389" s="2"/>
      <c r="X2389" s="2"/>
      <c r="Y2389" s="2"/>
      <c r="Z2389" s="2"/>
    </row>
    <row r="2390" spans="1:26" ht="13" x14ac:dyDescent="0.15">
      <c r="A2390" s="11" t="s">
        <v>7287</v>
      </c>
      <c r="B2390" s="37">
        <v>9.6031884846282403E-2</v>
      </c>
      <c r="C2390" s="41">
        <v>5.6671393069820703E-4</v>
      </c>
      <c r="D2390" s="41">
        <v>1.91118027440799E-3</v>
      </c>
      <c r="E2390" s="17" t="s">
        <v>53942</v>
      </c>
      <c r="F2390" s="2"/>
      <c r="G2390" s="2"/>
      <c r="H2390" s="2"/>
      <c r="I2390" s="2"/>
      <c r="J2390" s="2"/>
      <c r="K2390" s="2"/>
      <c r="L2390" s="2"/>
      <c r="M2390" s="2"/>
      <c r="N2390" s="2"/>
      <c r="O2390" s="2"/>
      <c r="P2390" s="2"/>
      <c r="Q2390" s="2"/>
      <c r="R2390" s="2"/>
      <c r="S2390" s="2"/>
      <c r="T2390" s="2"/>
      <c r="U2390" s="2"/>
      <c r="V2390" s="2"/>
      <c r="W2390" s="2"/>
      <c r="X2390" s="2"/>
      <c r="Y2390" s="2"/>
      <c r="Z2390" s="2"/>
    </row>
    <row r="2391" spans="1:26" ht="13" x14ac:dyDescent="0.15">
      <c r="A2391" s="11" t="s">
        <v>7290</v>
      </c>
      <c r="B2391" s="37">
        <v>-2.2508252962572001E-2</v>
      </c>
      <c r="C2391" s="41">
        <v>0.42014603377960202</v>
      </c>
      <c r="D2391" s="41">
        <v>0.54622742405961799</v>
      </c>
      <c r="E2391" s="17" t="s">
        <v>53941</v>
      </c>
      <c r="F2391" s="2"/>
      <c r="G2391" s="2"/>
      <c r="H2391" s="2"/>
      <c r="I2391" s="2"/>
      <c r="J2391" s="2"/>
      <c r="K2391" s="2"/>
      <c r="L2391" s="2"/>
      <c r="M2391" s="2"/>
      <c r="N2391" s="2"/>
      <c r="O2391" s="2"/>
      <c r="P2391" s="2"/>
      <c r="Q2391" s="2"/>
      <c r="R2391" s="2"/>
      <c r="S2391" s="2"/>
      <c r="T2391" s="2"/>
      <c r="U2391" s="2"/>
      <c r="V2391" s="2"/>
      <c r="W2391" s="2"/>
      <c r="X2391" s="2"/>
      <c r="Y2391" s="2"/>
      <c r="Z2391" s="2"/>
    </row>
    <row r="2392" spans="1:26" ht="13" x14ac:dyDescent="0.15">
      <c r="A2392" s="11" t="s">
        <v>7293</v>
      </c>
      <c r="B2392" s="37">
        <v>9.9056975577103603E-3</v>
      </c>
      <c r="C2392" s="41">
        <v>0.72277565440274105</v>
      </c>
      <c r="D2392" s="41">
        <v>0.80563988778710505</v>
      </c>
      <c r="E2392" s="17" t="s">
        <v>53941</v>
      </c>
      <c r="F2392" s="2"/>
      <c r="G2392" s="2"/>
      <c r="H2392" s="2"/>
      <c r="I2392" s="2"/>
      <c r="J2392" s="2"/>
      <c r="K2392" s="2"/>
      <c r="L2392" s="2"/>
      <c r="M2392" s="2"/>
      <c r="N2392" s="2"/>
      <c r="O2392" s="2"/>
      <c r="P2392" s="2"/>
      <c r="Q2392" s="2"/>
      <c r="R2392" s="2"/>
      <c r="S2392" s="2"/>
      <c r="T2392" s="2"/>
      <c r="U2392" s="2"/>
      <c r="V2392" s="2"/>
      <c r="W2392" s="2"/>
      <c r="X2392" s="2"/>
      <c r="Y2392" s="2"/>
      <c r="Z2392" s="2"/>
    </row>
    <row r="2393" spans="1:26" ht="13" x14ac:dyDescent="0.15">
      <c r="A2393" s="11" t="s">
        <v>7296</v>
      </c>
      <c r="B2393" s="37">
        <v>-1.26360009165494E-2</v>
      </c>
      <c r="C2393" s="41">
        <v>0.65088097422578195</v>
      </c>
      <c r="D2393" s="41">
        <v>0.750539861989032</v>
      </c>
      <c r="E2393" s="17" t="s">
        <v>53941</v>
      </c>
      <c r="F2393" s="2"/>
      <c r="G2393" s="2"/>
      <c r="H2393" s="2"/>
      <c r="I2393" s="2"/>
      <c r="J2393" s="2"/>
      <c r="K2393" s="2"/>
      <c r="L2393" s="2"/>
      <c r="M2393" s="2"/>
      <c r="N2393" s="2"/>
      <c r="O2393" s="2"/>
      <c r="P2393" s="2"/>
      <c r="Q2393" s="2"/>
      <c r="R2393" s="2"/>
      <c r="S2393" s="2"/>
      <c r="T2393" s="2"/>
      <c r="U2393" s="2"/>
      <c r="V2393" s="2"/>
      <c r="W2393" s="2"/>
      <c r="X2393" s="2"/>
      <c r="Y2393" s="2"/>
      <c r="Z2393" s="2"/>
    </row>
    <row r="2394" spans="1:26" ht="13" x14ac:dyDescent="0.15">
      <c r="A2394" s="11" t="s">
        <v>7299</v>
      </c>
      <c r="B2394" s="37">
        <v>0.18816233475644401</v>
      </c>
      <c r="C2394" s="41">
        <v>1.0513502064951201E-11</v>
      </c>
      <c r="D2394" s="41">
        <v>1.11542885046764E-10</v>
      </c>
      <c r="E2394" s="17" t="s">
        <v>53942</v>
      </c>
      <c r="F2394" s="2"/>
      <c r="G2394" s="2"/>
      <c r="H2394" s="2"/>
      <c r="I2394" s="2"/>
      <c r="J2394" s="2"/>
      <c r="K2394" s="2"/>
      <c r="L2394" s="2"/>
      <c r="M2394" s="2"/>
      <c r="N2394" s="2"/>
      <c r="O2394" s="2"/>
      <c r="P2394" s="2"/>
      <c r="Q2394" s="2"/>
      <c r="R2394" s="2"/>
      <c r="S2394" s="2"/>
      <c r="T2394" s="2"/>
      <c r="U2394" s="2"/>
      <c r="V2394" s="2"/>
      <c r="W2394" s="2"/>
      <c r="X2394" s="2"/>
      <c r="Y2394" s="2"/>
      <c r="Z2394" s="2"/>
    </row>
    <row r="2395" spans="1:26" ht="13" x14ac:dyDescent="0.15">
      <c r="A2395" s="11" t="s">
        <v>7302</v>
      </c>
      <c r="B2395" s="37">
        <v>4.5333006651497497E-2</v>
      </c>
      <c r="C2395" s="41">
        <v>0.104311544701765</v>
      </c>
      <c r="D2395" s="41">
        <v>0.182231767096173</v>
      </c>
      <c r="E2395" s="17" t="s">
        <v>53941</v>
      </c>
      <c r="F2395" s="2"/>
      <c r="G2395" s="2"/>
      <c r="H2395" s="2"/>
      <c r="I2395" s="2"/>
      <c r="J2395" s="2"/>
      <c r="K2395" s="2"/>
      <c r="L2395" s="2"/>
      <c r="M2395" s="2"/>
      <c r="N2395" s="2"/>
      <c r="O2395" s="2"/>
      <c r="P2395" s="2"/>
      <c r="Q2395" s="2"/>
      <c r="R2395" s="2"/>
      <c r="S2395" s="2"/>
      <c r="T2395" s="2"/>
      <c r="U2395" s="2"/>
      <c r="V2395" s="2"/>
      <c r="W2395" s="2"/>
      <c r="X2395" s="2"/>
      <c r="Y2395" s="2"/>
      <c r="Z2395" s="2"/>
    </row>
    <row r="2396" spans="1:26" ht="13" x14ac:dyDescent="0.15">
      <c r="A2396" s="11" t="s">
        <v>7305</v>
      </c>
      <c r="B2396" s="37">
        <v>6.4740173952756094E-2</v>
      </c>
      <c r="C2396" s="41">
        <v>2.0291656867305299E-2</v>
      </c>
      <c r="D2396" s="41">
        <v>4.5762487597561498E-2</v>
      </c>
      <c r="E2396" s="17" t="s">
        <v>53942</v>
      </c>
      <c r="F2396" s="2"/>
      <c r="G2396" s="2"/>
      <c r="H2396" s="2"/>
      <c r="I2396" s="2"/>
      <c r="J2396" s="2"/>
      <c r="K2396" s="2"/>
      <c r="L2396" s="2"/>
      <c r="M2396" s="2"/>
      <c r="N2396" s="2"/>
      <c r="O2396" s="2"/>
      <c r="P2396" s="2"/>
      <c r="Q2396" s="2"/>
      <c r="R2396" s="2"/>
      <c r="S2396" s="2"/>
      <c r="T2396" s="2"/>
      <c r="U2396" s="2"/>
      <c r="V2396" s="2"/>
      <c r="W2396" s="2"/>
      <c r="X2396" s="2"/>
      <c r="Y2396" s="2"/>
      <c r="Z2396" s="2"/>
    </row>
    <row r="2397" spans="1:26" ht="13" x14ac:dyDescent="0.15">
      <c r="A2397" s="11" t="s">
        <v>7308</v>
      </c>
      <c r="B2397" s="37">
        <v>0.191357911181012</v>
      </c>
      <c r="C2397" s="41">
        <v>4.6154805738139397E-12</v>
      </c>
      <c r="D2397" s="41">
        <v>5.02516929890529E-11</v>
      </c>
      <c r="E2397" s="17" t="s">
        <v>53942</v>
      </c>
      <c r="F2397" s="2"/>
      <c r="G2397" s="2"/>
      <c r="H2397" s="2"/>
      <c r="I2397" s="2"/>
      <c r="J2397" s="2"/>
      <c r="K2397" s="2"/>
      <c r="L2397" s="2"/>
      <c r="M2397" s="2"/>
      <c r="N2397" s="2"/>
      <c r="O2397" s="2"/>
      <c r="P2397" s="2"/>
      <c r="Q2397" s="2"/>
      <c r="R2397" s="2"/>
      <c r="S2397" s="2"/>
      <c r="T2397" s="2"/>
      <c r="U2397" s="2"/>
      <c r="V2397" s="2"/>
      <c r="W2397" s="2"/>
      <c r="X2397" s="2"/>
      <c r="Y2397" s="2"/>
      <c r="Z2397" s="2"/>
    </row>
    <row r="2398" spans="1:26" ht="13" x14ac:dyDescent="0.15">
      <c r="A2398" s="11" t="s">
        <v>7311</v>
      </c>
      <c r="B2398" s="37">
        <v>2.8741753867312101E-3</v>
      </c>
      <c r="C2398" s="41">
        <v>0.91801835951397603</v>
      </c>
      <c r="D2398" s="41">
        <v>0.947088091927894</v>
      </c>
      <c r="E2398" s="17" t="s">
        <v>53941</v>
      </c>
      <c r="F2398" s="2"/>
      <c r="G2398" s="2"/>
      <c r="H2398" s="2"/>
      <c r="I2398" s="2"/>
      <c r="J2398" s="2"/>
      <c r="K2398" s="2"/>
      <c r="L2398" s="2"/>
      <c r="M2398" s="2"/>
      <c r="N2398" s="2"/>
      <c r="O2398" s="2"/>
      <c r="P2398" s="2"/>
      <c r="Q2398" s="2"/>
      <c r="R2398" s="2"/>
      <c r="S2398" s="2"/>
      <c r="T2398" s="2"/>
      <c r="U2398" s="2"/>
      <c r="V2398" s="2"/>
      <c r="W2398" s="2"/>
      <c r="X2398" s="2"/>
      <c r="Y2398" s="2"/>
      <c r="Z2398" s="2"/>
    </row>
    <row r="2399" spans="1:26" ht="13" x14ac:dyDescent="0.15">
      <c r="A2399" s="11" t="s">
        <v>7314</v>
      </c>
      <c r="B2399" s="37">
        <v>0.25358097687957398</v>
      </c>
      <c r="C2399" s="41">
        <v>2.6424149807190699E-20</v>
      </c>
      <c r="D2399" s="41">
        <v>6.9831821354093996E-19</v>
      </c>
      <c r="E2399" s="17" t="s">
        <v>53942</v>
      </c>
      <c r="F2399" s="2"/>
      <c r="G2399" s="2"/>
      <c r="H2399" s="2"/>
      <c r="I2399" s="2"/>
      <c r="J2399" s="2"/>
      <c r="K2399" s="2"/>
      <c r="L2399" s="2"/>
      <c r="M2399" s="2"/>
      <c r="N2399" s="2"/>
      <c r="O2399" s="2"/>
      <c r="P2399" s="2"/>
      <c r="Q2399" s="2"/>
      <c r="R2399" s="2"/>
      <c r="S2399" s="2"/>
      <c r="T2399" s="2"/>
      <c r="U2399" s="2"/>
      <c r="V2399" s="2"/>
      <c r="W2399" s="2"/>
      <c r="X2399" s="2"/>
      <c r="Y2399" s="2"/>
      <c r="Z2399" s="2"/>
    </row>
    <row r="2400" spans="1:26" ht="13" x14ac:dyDescent="0.15">
      <c r="A2400" s="11" t="s">
        <v>7317</v>
      </c>
      <c r="B2400" s="37">
        <v>6.08812756303738E-2</v>
      </c>
      <c r="C2400" s="41">
        <v>2.90870007222747E-2</v>
      </c>
      <c r="D2400" s="41">
        <v>6.2127781851324497E-2</v>
      </c>
      <c r="E2400" s="17" t="s">
        <v>53943</v>
      </c>
      <c r="F2400" s="2"/>
      <c r="G2400" s="2"/>
      <c r="H2400" s="2"/>
      <c r="I2400" s="2"/>
      <c r="J2400" s="2"/>
      <c r="K2400" s="2"/>
      <c r="L2400" s="2"/>
      <c r="M2400" s="2"/>
      <c r="N2400" s="2"/>
      <c r="O2400" s="2"/>
      <c r="P2400" s="2"/>
      <c r="Q2400" s="2"/>
      <c r="R2400" s="2"/>
      <c r="S2400" s="2"/>
      <c r="T2400" s="2"/>
      <c r="U2400" s="2"/>
      <c r="V2400" s="2"/>
      <c r="W2400" s="2"/>
      <c r="X2400" s="2"/>
      <c r="Y2400" s="2"/>
      <c r="Z2400" s="2"/>
    </row>
    <row r="2401" spans="1:26" ht="13" x14ac:dyDescent="0.15">
      <c r="A2401" s="11" t="s">
        <v>7320</v>
      </c>
      <c r="B2401" s="37">
        <v>-7.3396868836375501E-2</v>
      </c>
      <c r="C2401" s="41">
        <v>8.4873864330794798E-3</v>
      </c>
      <c r="D2401" s="41">
        <v>2.1435996838368401E-2</v>
      </c>
      <c r="E2401" s="17" t="s">
        <v>53942</v>
      </c>
      <c r="F2401" s="2"/>
      <c r="G2401" s="2"/>
      <c r="H2401" s="2"/>
      <c r="I2401" s="2"/>
      <c r="J2401" s="2"/>
      <c r="K2401" s="2"/>
      <c r="L2401" s="2"/>
      <c r="M2401" s="2"/>
      <c r="N2401" s="2"/>
      <c r="O2401" s="2"/>
      <c r="P2401" s="2"/>
      <c r="Q2401" s="2"/>
      <c r="R2401" s="2"/>
      <c r="S2401" s="2"/>
      <c r="T2401" s="2"/>
      <c r="U2401" s="2"/>
      <c r="V2401" s="2"/>
      <c r="W2401" s="2"/>
      <c r="X2401" s="2"/>
      <c r="Y2401" s="2"/>
      <c r="Z2401" s="2"/>
    </row>
    <row r="2402" spans="1:26" ht="13" x14ac:dyDescent="0.15">
      <c r="A2402" s="11" t="s">
        <v>7323</v>
      </c>
      <c r="B2402" s="37">
        <v>8.5011236820152908E-3</v>
      </c>
      <c r="C2402" s="41">
        <v>0.76078673164659205</v>
      </c>
      <c r="D2402" s="41">
        <v>0.83236997700287696</v>
      </c>
      <c r="E2402" s="17" t="s">
        <v>53941</v>
      </c>
      <c r="F2402" s="2"/>
      <c r="G2402" s="2"/>
      <c r="H2402" s="2"/>
      <c r="I2402" s="2"/>
      <c r="J2402" s="2"/>
      <c r="K2402" s="2"/>
      <c r="L2402" s="2"/>
      <c r="M2402" s="2"/>
      <c r="N2402" s="2"/>
      <c r="O2402" s="2"/>
      <c r="P2402" s="2"/>
      <c r="Q2402" s="2"/>
      <c r="R2402" s="2"/>
      <c r="S2402" s="2"/>
      <c r="T2402" s="2"/>
      <c r="U2402" s="2"/>
      <c r="V2402" s="2"/>
      <c r="W2402" s="2"/>
      <c r="X2402" s="2"/>
      <c r="Y2402" s="2"/>
      <c r="Z2402" s="2"/>
    </row>
    <row r="2403" spans="1:26" ht="13" x14ac:dyDescent="0.15">
      <c r="A2403" s="11" t="s">
        <v>7326</v>
      </c>
      <c r="B2403" s="37">
        <v>-2.6474513851370798E-2</v>
      </c>
      <c r="C2403" s="41">
        <v>0.34299111626792</v>
      </c>
      <c r="D2403" s="41">
        <v>0.47098496693001501</v>
      </c>
      <c r="E2403" s="17" t="s">
        <v>53941</v>
      </c>
      <c r="F2403" s="2"/>
      <c r="G2403" s="2"/>
      <c r="H2403" s="2"/>
      <c r="I2403" s="2"/>
      <c r="J2403" s="2"/>
      <c r="K2403" s="2"/>
      <c r="L2403" s="2"/>
      <c r="M2403" s="2"/>
      <c r="N2403" s="2"/>
      <c r="O2403" s="2"/>
      <c r="P2403" s="2"/>
      <c r="Q2403" s="2"/>
      <c r="R2403" s="2"/>
      <c r="S2403" s="2"/>
      <c r="T2403" s="2"/>
      <c r="U2403" s="2"/>
      <c r="V2403" s="2"/>
      <c r="W2403" s="2"/>
      <c r="X2403" s="2"/>
      <c r="Y2403" s="2"/>
      <c r="Z2403" s="2"/>
    </row>
    <row r="2404" spans="1:26" ht="13" x14ac:dyDescent="0.15">
      <c r="A2404" s="11" t="s">
        <v>7329</v>
      </c>
      <c r="B2404" s="37">
        <v>-8.7530193116985996E-2</v>
      </c>
      <c r="C2404" s="41">
        <v>1.68566647926698E-3</v>
      </c>
      <c r="D2404" s="41">
        <v>5.0558518801823403E-3</v>
      </c>
      <c r="E2404" s="17" t="s">
        <v>53942</v>
      </c>
      <c r="F2404" s="2"/>
      <c r="G2404" s="2"/>
      <c r="H2404" s="2"/>
      <c r="I2404" s="2"/>
      <c r="J2404" s="2"/>
      <c r="K2404" s="2"/>
      <c r="L2404" s="2"/>
      <c r="M2404" s="2"/>
      <c r="N2404" s="2"/>
      <c r="O2404" s="2"/>
      <c r="P2404" s="2"/>
      <c r="Q2404" s="2"/>
      <c r="R2404" s="2"/>
      <c r="S2404" s="2"/>
      <c r="T2404" s="2"/>
      <c r="U2404" s="2"/>
      <c r="V2404" s="2"/>
      <c r="W2404" s="2"/>
      <c r="X2404" s="2"/>
      <c r="Y2404" s="2"/>
      <c r="Z2404" s="2"/>
    </row>
    <row r="2405" spans="1:26" ht="13" x14ac:dyDescent="0.15">
      <c r="A2405" s="11" t="s">
        <v>7332</v>
      </c>
      <c r="B2405" s="37">
        <v>9.2782258436723705E-2</v>
      </c>
      <c r="C2405" s="41">
        <v>8.6875878754501604E-4</v>
      </c>
      <c r="D2405" s="41">
        <v>2.7752547202124799E-3</v>
      </c>
      <c r="E2405" s="17" t="s">
        <v>53942</v>
      </c>
      <c r="F2405" s="2"/>
      <c r="G2405" s="2"/>
      <c r="H2405" s="2"/>
      <c r="I2405" s="2"/>
      <c r="J2405" s="2"/>
      <c r="K2405" s="2"/>
      <c r="L2405" s="2"/>
      <c r="M2405" s="2"/>
      <c r="N2405" s="2"/>
      <c r="O2405" s="2"/>
      <c r="P2405" s="2"/>
      <c r="Q2405" s="2"/>
      <c r="R2405" s="2"/>
      <c r="S2405" s="2"/>
      <c r="T2405" s="2"/>
      <c r="U2405" s="2"/>
      <c r="V2405" s="2"/>
      <c r="W2405" s="2"/>
      <c r="X2405" s="2"/>
      <c r="Y2405" s="2"/>
      <c r="Z2405" s="2"/>
    </row>
    <row r="2406" spans="1:26" ht="13" x14ac:dyDescent="0.15">
      <c r="A2406" s="11" t="s">
        <v>7334</v>
      </c>
      <c r="B2406" s="37">
        <v>0.129135603137012</v>
      </c>
      <c r="C2406" s="41">
        <v>3.4162337310502101E-6</v>
      </c>
      <c r="D2406" s="41">
        <v>1.8188629040591499E-5</v>
      </c>
      <c r="E2406" s="17" t="s">
        <v>53942</v>
      </c>
      <c r="F2406" s="2"/>
      <c r="G2406" s="2"/>
      <c r="H2406" s="2"/>
      <c r="I2406" s="2"/>
      <c r="J2406" s="2"/>
      <c r="K2406" s="2"/>
      <c r="L2406" s="2"/>
      <c r="M2406" s="2"/>
      <c r="N2406" s="2"/>
      <c r="O2406" s="2"/>
      <c r="P2406" s="2"/>
      <c r="Q2406" s="2"/>
      <c r="R2406" s="2"/>
      <c r="S2406" s="2"/>
      <c r="T2406" s="2"/>
      <c r="U2406" s="2"/>
      <c r="V2406" s="2"/>
      <c r="W2406" s="2"/>
      <c r="X2406" s="2"/>
      <c r="Y2406" s="2"/>
      <c r="Z2406" s="2"/>
    </row>
    <row r="2407" spans="1:26" ht="13" x14ac:dyDescent="0.15">
      <c r="A2407" s="11" t="s">
        <v>7337</v>
      </c>
      <c r="B2407" s="37">
        <v>0.166818572390525</v>
      </c>
      <c r="C2407" s="41">
        <v>1.78435244674788E-9</v>
      </c>
      <c r="D2407" s="41">
        <v>1.4736115234932099E-8</v>
      </c>
      <c r="E2407" s="17" t="s">
        <v>53942</v>
      </c>
      <c r="F2407" s="2"/>
      <c r="G2407" s="2"/>
      <c r="H2407" s="2"/>
      <c r="I2407" s="2"/>
      <c r="J2407" s="2"/>
      <c r="K2407" s="2"/>
      <c r="L2407" s="2"/>
      <c r="M2407" s="2"/>
      <c r="N2407" s="2"/>
      <c r="O2407" s="2"/>
      <c r="P2407" s="2"/>
      <c r="Q2407" s="2"/>
      <c r="R2407" s="2"/>
      <c r="S2407" s="2"/>
      <c r="T2407" s="2"/>
      <c r="U2407" s="2"/>
      <c r="V2407" s="2"/>
      <c r="W2407" s="2"/>
      <c r="X2407" s="2"/>
      <c r="Y2407" s="2"/>
      <c r="Z2407" s="2"/>
    </row>
    <row r="2408" spans="1:26" ht="13" x14ac:dyDescent="0.15">
      <c r="A2408" s="11" t="s">
        <v>7340</v>
      </c>
      <c r="B2408" s="37">
        <v>-2.1390909235049001E-2</v>
      </c>
      <c r="C2408" s="41">
        <v>0.44359352536511398</v>
      </c>
      <c r="D2408" s="41">
        <v>0.56932731930966296</v>
      </c>
      <c r="E2408" s="17" t="s">
        <v>53941</v>
      </c>
      <c r="F2408" s="2"/>
      <c r="G2408" s="2"/>
      <c r="H2408" s="2"/>
      <c r="I2408" s="2"/>
      <c r="J2408" s="2"/>
      <c r="K2408" s="2"/>
      <c r="L2408" s="2"/>
      <c r="M2408" s="2"/>
      <c r="N2408" s="2"/>
      <c r="O2408" s="2"/>
      <c r="P2408" s="2"/>
      <c r="Q2408" s="2"/>
      <c r="R2408" s="2"/>
      <c r="S2408" s="2"/>
      <c r="T2408" s="2"/>
      <c r="U2408" s="2"/>
      <c r="V2408" s="2"/>
      <c r="W2408" s="2"/>
      <c r="X2408" s="2"/>
      <c r="Y2408" s="2"/>
      <c r="Z2408" s="2"/>
    </row>
    <row r="2409" spans="1:26" ht="13" x14ac:dyDescent="0.15">
      <c r="A2409" s="11" t="s">
        <v>7343</v>
      </c>
      <c r="B2409" s="37">
        <v>6.5401555804525703E-3</v>
      </c>
      <c r="C2409" s="41">
        <v>0.814815256277027</v>
      </c>
      <c r="D2409" s="41">
        <v>0.86796187247977896</v>
      </c>
      <c r="E2409" s="17" t="s">
        <v>53941</v>
      </c>
      <c r="F2409" s="2"/>
      <c r="G2409" s="2"/>
      <c r="H2409" s="2"/>
      <c r="I2409" s="2"/>
      <c r="J2409" s="2"/>
      <c r="K2409" s="2"/>
      <c r="L2409" s="2"/>
      <c r="M2409" s="2"/>
      <c r="N2409" s="2"/>
      <c r="O2409" s="2"/>
      <c r="P2409" s="2"/>
      <c r="Q2409" s="2"/>
      <c r="R2409" s="2"/>
      <c r="S2409" s="2"/>
      <c r="T2409" s="2"/>
      <c r="U2409" s="2"/>
      <c r="V2409" s="2"/>
      <c r="W2409" s="2"/>
      <c r="X2409" s="2"/>
      <c r="Y2409" s="2"/>
      <c r="Z2409" s="2"/>
    </row>
    <row r="2410" spans="1:26" ht="13" x14ac:dyDescent="0.15">
      <c r="A2410" s="11" t="s">
        <v>7346</v>
      </c>
      <c r="B2410" s="37">
        <v>-2.6322793903152701E-3</v>
      </c>
      <c r="C2410" s="41">
        <v>0.92489676107210606</v>
      </c>
      <c r="D2410" s="41">
        <v>0.95137117575414398</v>
      </c>
      <c r="E2410" s="17" t="s">
        <v>53941</v>
      </c>
      <c r="F2410" s="2"/>
      <c r="G2410" s="2"/>
      <c r="H2410" s="2"/>
      <c r="I2410" s="2"/>
      <c r="J2410" s="2"/>
      <c r="K2410" s="2"/>
      <c r="L2410" s="2"/>
      <c r="M2410" s="2"/>
      <c r="N2410" s="2"/>
      <c r="O2410" s="2"/>
      <c r="P2410" s="2"/>
      <c r="Q2410" s="2"/>
      <c r="R2410" s="2"/>
      <c r="S2410" s="2"/>
      <c r="T2410" s="2"/>
      <c r="U2410" s="2"/>
      <c r="V2410" s="2"/>
      <c r="W2410" s="2"/>
      <c r="X2410" s="2"/>
      <c r="Y2410" s="2"/>
      <c r="Z2410" s="2"/>
    </row>
    <row r="2411" spans="1:26" ht="13" x14ac:dyDescent="0.15">
      <c r="A2411" s="11" t="s">
        <v>7348</v>
      </c>
      <c r="B2411" s="37">
        <v>-3.5868951052137603E-2</v>
      </c>
      <c r="C2411" s="41">
        <v>0.19880880161669801</v>
      </c>
      <c r="D2411" s="41">
        <v>0.30643541161173998</v>
      </c>
      <c r="E2411" s="17" t="s">
        <v>53941</v>
      </c>
      <c r="F2411" s="2"/>
      <c r="G2411" s="2"/>
      <c r="H2411" s="2"/>
      <c r="I2411" s="2"/>
      <c r="J2411" s="2"/>
      <c r="K2411" s="2"/>
      <c r="L2411" s="2"/>
      <c r="M2411" s="2"/>
      <c r="N2411" s="2"/>
      <c r="O2411" s="2"/>
      <c r="P2411" s="2"/>
      <c r="Q2411" s="2"/>
      <c r="R2411" s="2"/>
      <c r="S2411" s="2"/>
      <c r="T2411" s="2"/>
      <c r="U2411" s="2"/>
      <c r="V2411" s="2"/>
      <c r="W2411" s="2"/>
      <c r="X2411" s="2"/>
      <c r="Y2411" s="2"/>
      <c r="Z2411" s="2"/>
    </row>
    <row r="2412" spans="1:26" ht="13" x14ac:dyDescent="0.15">
      <c r="A2412" s="11" t="s">
        <v>7351</v>
      </c>
      <c r="B2412" s="37">
        <v>-1.48537541881554E-2</v>
      </c>
      <c r="C2412" s="41">
        <v>0.59474528604872601</v>
      </c>
      <c r="D2412" s="41">
        <v>0.70191690149447195</v>
      </c>
      <c r="E2412" s="17" t="s">
        <v>53941</v>
      </c>
      <c r="F2412" s="2"/>
      <c r="G2412" s="2"/>
      <c r="H2412" s="2"/>
      <c r="I2412" s="2"/>
      <c r="J2412" s="2"/>
      <c r="K2412" s="2"/>
      <c r="L2412" s="2"/>
      <c r="M2412" s="2"/>
      <c r="N2412" s="2"/>
      <c r="O2412" s="2"/>
      <c r="P2412" s="2"/>
      <c r="Q2412" s="2"/>
      <c r="R2412" s="2"/>
      <c r="S2412" s="2"/>
      <c r="T2412" s="2"/>
      <c r="U2412" s="2"/>
      <c r="V2412" s="2"/>
      <c r="W2412" s="2"/>
      <c r="X2412" s="2"/>
      <c r="Y2412" s="2"/>
      <c r="Z2412" s="2"/>
    </row>
    <row r="2413" spans="1:26" ht="13" x14ac:dyDescent="0.15">
      <c r="A2413" s="11" t="s">
        <v>7354</v>
      </c>
      <c r="B2413" s="37">
        <v>4.3437992448575297E-2</v>
      </c>
      <c r="C2413" s="41">
        <v>0.119628110215447</v>
      </c>
      <c r="D2413" s="41">
        <v>0.203130208175412</v>
      </c>
      <c r="E2413" s="17" t="s">
        <v>53941</v>
      </c>
      <c r="F2413" s="2"/>
      <c r="G2413" s="2"/>
      <c r="H2413" s="2"/>
      <c r="I2413" s="2"/>
      <c r="J2413" s="2"/>
      <c r="K2413" s="2"/>
      <c r="L2413" s="2"/>
      <c r="M2413" s="2"/>
      <c r="N2413" s="2"/>
      <c r="O2413" s="2"/>
      <c r="P2413" s="2"/>
      <c r="Q2413" s="2"/>
      <c r="R2413" s="2"/>
      <c r="S2413" s="2"/>
      <c r="T2413" s="2"/>
      <c r="U2413" s="2"/>
      <c r="V2413" s="2"/>
      <c r="W2413" s="2"/>
      <c r="X2413" s="2"/>
      <c r="Y2413" s="2"/>
      <c r="Z2413" s="2"/>
    </row>
    <row r="2414" spans="1:26" ht="13" x14ac:dyDescent="0.15">
      <c r="A2414" s="11" t="s">
        <v>54009</v>
      </c>
      <c r="B2414" s="37">
        <v>2.46211688813621E-2</v>
      </c>
      <c r="C2414" s="41">
        <v>0.37784860535466602</v>
      </c>
      <c r="D2414" s="41">
        <v>0.50416651681726299</v>
      </c>
      <c r="E2414" s="17" t="s">
        <v>53941</v>
      </c>
      <c r="F2414" s="2"/>
      <c r="G2414" s="2"/>
      <c r="H2414" s="2"/>
      <c r="I2414" s="2"/>
      <c r="J2414" s="2"/>
      <c r="K2414" s="2"/>
      <c r="L2414" s="2"/>
      <c r="M2414" s="2"/>
      <c r="N2414" s="2"/>
      <c r="O2414" s="2"/>
      <c r="P2414" s="2"/>
      <c r="Q2414" s="2"/>
      <c r="R2414" s="2"/>
      <c r="S2414" s="2"/>
      <c r="T2414" s="2"/>
      <c r="U2414" s="2"/>
      <c r="V2414" s="2"/>
      <c r="W2414" s="2"/>
      <c r="X2414" s="2"/>
      <c r="Y2414" s="2"/>
      <c r="Z2414" s="2"/>
    </row>
    <row r="2415" spans="1:26" ht="13" x14ac:dyDescent="0.15">
      <c r="A2415" s="11" t="s">
        <v>54010</v>
      </c>
      <c r="B2415" s="37">
        <v>4.6851576607316599E-2</v>
      </c>
      <c r="C2415" s="41">
        <v>9.3196670849204993E-2</v>
      </c>
      <c r="D2415" s="41">
        <v>0.16590491252825401</v>
      </c>
      <c r="E2415" s="17" t="s">
        <v>53941</v>
      </c>
      <c r="F2415" s="2"/>
      <c r="G2415" s="2"/>
      <c r="H2415" s="2"/>
      <c r="I2415" s="2"/>
      <c r="J2415" s="2"/>
      <c r="K2415" s="2"/>
      <c r="L2415" s="2"/>
      <c r="M2415" s="2"/>
      <c r="N2415" s="2"/>
      <c r="O2415" s="2"/>
      <c r="P2415" s="2"/>
      <c r="Q2415" s="2"/>
      <c r="R2415" s="2"/>
      <c r="S2415" s="2"/>
      <c r="T2415" s="2"/>
      <c r="U2415" s="2"/>
      <c r="V2415" s="2"/>
      <c r="W2415" s="2"/>
      <c r="X2415" s="2"/>
      <c r="Y2415" s="2"/>
      <c r="Z2415" s="2"/>
    </row>
    <row r="2416" spans="1:26" ht="13" x14ac:dyDescent="0.15">
      <c r="A2416" s="11" t="s">
        <v>7363</v>
      </c>
      <c r="B2416" s="37">
        <v>3.0856720377587001E-2</v>
      </c>
      <c r="C2416" s="41">
        <v>0.26902771836656098</v>
      </c>
      <c r="D2416" s="41">
        <v>0.39025128607364901</v>
      </c>
      <c r="E2416" s="17" t="s">
        <v>53941</v>
      </c>
      <c r="F2416" s="2"/>
      <c r="G2416" s="2"/>
      <c r="H2416" s="2"/>
      <c r="I2416" s="2"/>
      <c r="J2416" s="2"/>
      <c r="K2416" s="2"/>
      <c r="L2416" s="2"/>
      <c r="M2416" s="2"/>
      <c r="N2416" s="2"/>
      <c r="O2416" s="2"/>
      <c r="P2416" s="2"/>
      <c r="Q2416" s="2"/>
      <c r="R2416" s="2"/>
      <c r="S2416" s="2"/>
      <c r="T2416" s="2"/>
      <c r="U2416" s="2"/>
      <c r="V2416" s="2"/>
      <c r="W2416" s="2"/>
      <c r="X2416" s="2"/>
      <c r="Y2416" s="2"/>
      <c r="Z2416" s="2"/>
    </row>
    <row r="2417" spans="1:26" ht="13" x14ac:dyDescent="0.15">
      <c r="A2417" s="11" t="s">
        <v>7366</v>
      </c>
      <c r="B2417" s="37">
        <v>8.3709472655866105E-2</v>
      </c>
      <c r="C2417" s="41">
        <v>2.6726524256091601E-3</v>
      </c>
      <c r="D2417" s="41">
        <v>7.6545818731486104E-3</v>
      </c>
      <c r="E2417" s="17" t="s">
        <v>53942</v>
      </c>
      <c r="F2417" s="2"/>
      <c r="G2417" s="2"/>
      <c r="H2417" s="2"/>
      <c r="I2417" s="2"/>
      <c r="J2417" s="2"/>
      <c r="K2417" s="2"/>
      <c r="L2417" s="2"/>
      <c r="M2417" s="2"/>
      <c r="N2417" s="2"/>
      <c r="O2417" s="2"/>
      <c r="P2417" s="2"/>
      <c r="Q2417" s="2"/>
      <c r="R2417" s="2"/>
      <c r="S2417" s="2"/>
      <c r="T2417" s="2"/>
      <c r="U2417" s="2"/>
      <c r="V2417" s="2"/>
      <c r="W2417" s="2"/>
      <c r="X2417" s="2"/>
      <c r="Y2417" s="2"/>
      <c r="Z2417" s="2"/>
    </row>
    <row r="2418" spans="1:26" ht="13" x14ac:dyDescent="0.15">
      <c r="A2418" s="11" t="s">
        <v>7368</v>
      </c>
      <c r="B2418" s="37">
        <v>6.2697559058963501E-2</v>
      </c>
      <c r="C2418" s="41">
        <v>2.4605723338172601E-2</v>
      </c>
      <c r="D2418" s="41">
        <v>5.3821548340156303E-2</v>
      </c>
      <c r="E2418" s="17" t="s">
        <v>53943</v>
      </c>
      <c r="F2418" s="2"/>
      <c r="G2418" s="2"/>
      <c r="H2418" s="2"/>
      <c r="I2418" s="2"/>
      <c r="J2418" s="2"/>
      <c r="K2418" s="2"/>
      <c r="L2418" s="2"/>
      <c r="M2418" s="2"/>
      <c r="N2418" s="2"/>
      <c r="O2418" s="2"/>
      <c r="P2418" s="2"/>
      <c r="Q2418" s="2"/>
      <c r="R2418" s="2"/>
      <c r="S2418" s="2"/>
      <c r="T2418" s="2"/>
      <c r="U2418" s="2"/>
      <c r="V2418" s="2"/>
      <c r="W2418" s="2"/>
      <c r="X2418" s="2"/>
      <c r="Y2418" s="2"/>
      <c r="Z2418" s="2"/>
    </row>
    <row r="2419" spans="1:26" ht="13" x14ac:dyDescent="0.15">
      <c r="A2419" s="11" t="s">
        <v>7370</v>
      </c>
      <c r="B2419" s="37">
        <v>-0.11427363011128901</v>
      </c>
      <c r="C2419" s="41">
        <v>4.0287498417905E-5</v>
      </c>
      <c r="D2419" s="41">
        <v>1.75322990869535E-4</v>
      </c>
      <c r="E2419" s="17" t="s">
        <v>53942</v>
      </c>
      <c r="F2419" s="2"/>
      <c r="G2419" s="2"/>
      <c r="H2419" s="2"/>
      <c r="I2419" s="2"/>
      <c r="J2419" s="2"/>
      <c r="K2419" s="2"/>
      <c r="L2419" s="2"/>
      <c r="M2419" s="2"/>
      <c r="N2419" s="2"/>
      <c r="O2419" s="2"/>
      <c r="P2419" s="2"/>
      <c r="Q2419" s="2"/>
      <c r="R2419" s="2"/>
      <c r="S2419" s="2"/>
      <c r="T2419" s="2"/>
      <c r="U2419" s="2"/>
      <c r="V2419" s="2"/>
      <c r="W2419" s="2"/>
      <c r="X2419" s="2"/>
      <c r="Y2419" s="2"/>
      <c r="Z2419" s="2"/>
    </row>
    <row r="2420" spans="1:26" ht="13" x14ac:dyDescent="0.15">
      <c r="A2420" s="11" t="s">
        <v>7373</v>
      </c>
      <c r="B2420" s="37">
        <v>-2.4797401833363202E-2</v>
      </c>
      <c r="C2420" s="41">
        <v>0.37444318930688503</v>
      </c>
      <c r="D2420" s="41">
        <v>0.50092330939489804</v>
      </c>
      <c r="E2420" s="17" t="s">
        <v>53941</v>
      </c>
      <c r="F2420" s="2"/>
      <c r="G2420" s="2"/>
      <c r="H2420" s="2"/>
      <c r="I2420" s="2"/>
      <c r="J2420" s="2"/>
      <c r="K2420" s="2"/>
      <c r="L2420" s="2"/>
      <c r="M2420" s="2"/>
      <c r="N2420" s="2"/>
      <c r="O2420" s="2"/>
      <c r="P2420" s="2"/>
      <c r="Q2420" s="2"/>
      <c r="R2420" s="2"/>
      <c r="S2420" s="2"/>
      <c r="T2420" s="2"/>
      <c r="U2420" s="2"/>
      <c r="V2420" s="2"/>
      <c r="W2420" s="2"/>
      <c r="X2420" s="2"/>
      <c r="Y2420" s="2"/>
      <c r="Z2420" s="2"/>
    </row>
    <row r="2421" spans="1:26" ht="13" x14ac:dyDescent="0.15">
      <c r="A2421" s="11" t="s">
        <v>7376</v>
      </c>
      <c r="B2421" s="37">
        <v>0.16567664226864101</v>
      </c>
      <c r="C2421" s="41">
        <v>2.3072906498813E-9</v>
      </c>
      <c r="D2421" s="41">
        <v>1.8735457874874098E-8</v>
      </c>
      <c r="E2421" s="17" t="s">
        <v>53942</v>
      </c>
      <c r="F2421" s="2"/>
      <c r="G2421" s="2"/>
      <c r="H2421" s="2"/>
      <c r="I2421" s="2"/>
      <c r="J2421" s="2"/>
      <c r="K2421" s="2"/>
      <c r="L2421" s="2"/>
      <c r="M2421" s="2"/>
      <c r="N2421" s="2"/>
      <c r="O2421" s="2"/>
      <c r="P2421" s="2"/>
      <c r="Q2421" s="2"/>
      <c r="R2421" s="2"/>
      <c r="S2421" s="2"/>
      <c r="T2421" s="2"/>
      <c r="U2421" s="2"/>
      <c r="V2421" s="2"/>
      <c r="W2421" s="2"/>
      <c r="X2421" s="2"/>
      <c r="Y2421" s="2"/>
      <c r="Z2421" s="2"/>
    </row>
    <row r="2422" spans="1:26" ht="13" x14ac:dyDescent="0.15">
      <c r="A2422" s="11" t="s">
        <v>7378</v>
      </c>
      <c r="B2422" s="37">
        <v>5.4843357853931803E-2</v>
      </c>
      <c r="C2422" s="41">
        <v>4.9352894511174798E-2</v>
      </c>
      <c r="D2422" s="41">
        <v>9.7930965422515504E-2</v>
      </c>
      <c r="E2422" s="17" t="s">
        <v>53943</v>
      </c>
      <c r="F2422" s="2"/>
      <c r="G2422" s="2"/>
      <c r="H2422" s="2"/>
      <c r="I2422" s="2"/>
      <c r="J2422" s="2"/>
      <c r="K2422" s="2"/>
      <c r="L2422" s="2"/>
      <c r="M2422" s="2"/>
      <c r="N2422" s="2"/>
      <c r="O2422" s="2"/>
      <c r="P2422" s="2"/>
      <c r="Q2422" s="2"/>
      <c r="R2422" s="2"/>
      <c r="S2422" s="2"/>
      <c r="T2422" s="2"/>
      <c r="U2422" s="2"/>
      <c r="V2422" s="2"/>
      <c r="W2422" s="2"/>
      <c r="X2422" s="2"/>
      <c r="Y2422" s="2"/>
      <c r="Z2422" s="2"/>
    </row>
    <row r="2423" spans="1:26" ht="13" x14ac:dyDescent="0.15">
      <c r="A2423" s="11" t="s">
        <v>7381</v>
      </c>
      <c r="B2423" s="37">
        <v>4.7093674179245801E-2</v>
      </c>
      <c r="C2423" s="41">
        <v>9.1515811723163795E-2</v>
      </c>
      <c r="D2423" s="41">
        <v>0.16341306184228299</v>
      </c>
      <c r="E2423" s="17" t="s">
        <v>53941</v>
      </c>
      <c r="F2423" s="2"/>
      <c r="G2423" s="2"/>
      <c r="H2423" s="2"/>
      <c r="I2423" s="2"/>
      <c r="J2423" s="2"/>
      <c r="K2423" s="2"/>
      <c r="L2423" s="2"/>
      <c r="M2423" s="2"/>
      <c r="N2423" s="2"/>
      <c r="O2423" s="2"/>
      <c r="P2423" s="2"/>
      <c r="Q2423" s="2"/>
      <c r="R2423" s="2"/>
      <c r="S2423" s="2"/>
      <c r="T2423" s="2"/>
      <c r="U2423" s="2"/>
      <c r="V2423" s="2"/>
      <c r="W2423" s="2"/>
      <c r="X2423" s="2"/>
      <c r="Y2423" s="2"/>
      <c r="Z2423" s="2"/>
    </row>
    <row r="2424" spans="1:26" ht="13" x14ac:dyDescent="0.15">
      <c r="A2424" s="11" t="s">
        <v>7384</v>
      </c>
      <c r="B2424" s="37">
        <v>-1.72011233874475E-2</v>
      </c>
      <c r="C2424" s="41">
        <v>0.53785994455048702</v>
      </c>
      <c r="D2424" s="41">
        <v>0.65640590210254701</v>
      </c>
      <c r="E2424" s="17" t="s">
        <v>53941</v>
      </c>
      <c r="F2424" s="2"/>
      <c r="G2424" s="2"/>
      <c r="H2424" s="2"/>
      <c r="I2424" s="2"/>
      <c r="J2424" s="2"/>
      <c r="K2424" s="2"/>
      <c r="L2424" s="2"/>
      <c r="M2424" s="2"/>
      <c r="N2424" s="2"/>
      <c r="O2424" s="2"/>
      <c r="P2424" s="2"/>
      <c r="Q2424" s="2"/>
      <c r="R2424" s="2"/>
      <c r="S2424" s="2"/>
      <c r="T2424" s="2"/>
      <c r="U2424" s="2"/>
      <c r="V2424" s="2"/>
      <c r="W2424" s="2"/>
      <c r="X2424" s="2"/>
      <c r="Y2424" s="2"/>
      <c r="Z2424" s="2"/>
    </row>
    <row r="2425" spans="1:26" ht="13" x14ac:dyDescent="0.15">
      <c r="A2425" s="11" t="s">
        <v>7387</v>
      </c>
      <c r="B2425" s="37">
        <v>4.5249301158095303E-3</v>
      </c>
      <c r="C2425" s="41">
        <v>0.87126831119164705</v>
      </c>
      <c r="D2425" s="41">
        <v>0.91139869760133796</v>
      </c>
      <c r="E2425" s="17" t="s">
        <v>53941</v>
      </c>
      <c r="F2425" s="2"/>
      <c r="G2425" s="2"/>
      <c r="H2425" s="2"/>
      <c r="I2425" s="2"/>
      <c r="J2425" s="2"/>
      <c r="K2425" s="2"/>
      <c r="L2425" s="2"/>
      <c r="M2425" s="2"/>
      <c r="N2425" s="2"/>
      <c r="O2425" s="2"/>
      <c r="P2425" s="2"/>
      <c r="Q2425" s="2"/>
      <c r="R2425" s="2"/>
      <c r="S2425" s="2"/>
      <c r="T2425" s="2"/>
      <c r="U2425" s="2"/>
      <c r="V2425" s="2"/>
      <c r="W2425" s="2"/>
      <c r="X2425" s="2"/>
      <c r="Y2425" s="2"/>
      <c r="Z2425" s="2"/>
    </row>
    <row r="2426" spans="1:26" ht="13" x14ac:dyDescent="0.15">
      <c r="A2426" s="11" t="s">
        <v>7390</v>
      </c>
      <c r="B2426" s="37">
        <v>0.18241366770415099</v>
      </c>
      <c r="C2426" s="41">
        <v>4.4594550266813201E-11</v>
      </c>
      <c r="D2426" s="41">
        <v>4.36486052611536E-10</v>
      </c>
      <c r="E2426" s="17" t="s">
        <v>53942</v>
      </c>
      <c r="F2426" s="2"/>
      <c r="G2426" s="2"/>
      <c r="H2426" s="2"/>
      <c r="I2426" s="2"/>
      <c r="J2426" s="2"/>
      <c r="K2426" s="2"/>
      <c r="L2426" s="2"/>
      <c r="M2426" s="2"/>
      <c r="N2426" s="2"/>
      <c r="O2426" s="2"/>
      <c r="P2426" s="2"/>
      <c r="Q2426" s="2"/>
      <c r="R2426" s="2"/>
      <c r="S2426" s="2"/>
      <c r="T2426" s="2"/>
      <c r="U2426" s="2"/>
      <c r="V2426" s="2"/>
      <c r="W2426" s="2"/>
      <c r="X2426" s="2"/>
      <c r="Y2426" s="2"/>
      <c r="Z2426" s="2"/>
    </row>
    <row r="2427" spans="1:26" ht="13" x14ac:dyDescent="0.15">
      <c r="A2427" s="11" t="s">
        <v>7393</v>
      </c>
      <c r="B2427" s="37">
        <v>-2.1392173652746201E-2</v>
      </c>
      <c r="C2427" s="41">
        <v>0.44356657639602198</v>
      </c>
      <c r="D2427" s="41">
        <v>0.56932731930966296</v>
      </c>
      <c r="E2427" s="17" t="s">
        <v>53941</v>
      </c>
      <c r="F2427" s="2"/>
      <c r="G2427" s="2"/>
      <c r="H2427" s="2"/>
      <c r="I2427" s="2"/>
      <c r="J2427" s="2"/>
      <c r="K2427" s="2"/>
      <c r="L2427" s="2"/>
      <c r="M2427" s="2"/>
      <c r="N2427" s="2"/>
      <c r="O2427" s="2"/>
      <c r="P2427" s="2"/>
      <c r="Q2427" s="2"/>
      <c r="R2427" s="2"/>
      <c r="S2427" s="2"/>
      <c r="T2427" s="2"/>
      <c r="U2427" s="2"/>
      <c r="V2427" s="2"/>
      <c r="W2427" s="2"/>
      <c r="X2427" s="2"/>
      <c r="Y2427" s="2"/>
      <c r="Z2427" s="2"/>
    </row>
    <row r="2428" spans="1:26" ht="13" x14ac:dyDescent="0.15">
      <c r="A2428" s="11" t="s">
        <v>7396</v>
      </c>
      <c r="B2428" s="37">
        <v>8.0736818072509303E-3</v>
      </c>
      <c r="C2428" s="41">
        <v>0.77247463485532597</v>
      </c>
      <c r="D2428" s="41">
        <v>0.83968473077661698</v>
      </c>
      <c r="E2428" s="17" t="s">
        <v>53941</v>
      </c>
      <c r="F2428" s="2"/>
      <c r="G2428" s="2"/>
      <c r="H2428" s="2"/>
      <c r="I2428" s="2"/>
      <c r="J2428" s="2"/>
      <c r="K2428" s="2"/>
      <c r="L2428" s="2"/>
      <c r="M2428" s="2"/>
      <c r="N2428" s="2"/>
      <c r="O2428" s="2"/>
      <c r="P2428" s="2"/>
      <c r="Q2428" s="2"/>
      <c r="R2428" s="2"/>
      <c r="S2428" s="2"/>
      <c r="T2428" s="2"/>
      <c r="U2428" s="2"/>
      <c r="V2428" s="2"/>
      <c r="W2428" s="2"/>
      <c r="X2428" s="2"/>
      <c r="Y2428" s="2"/>
      <c r="Z2428" s="2"/>
    </row>
    <row r="2429" spans="1:26" ht="13" x14ac:dyDescent="0.15">
      <c r="A2429" s="11" t="s">
        <v>7399</v>
      </c>
      <c r="B2429" s="37">
        <v>4.9748077670225599E-2</v>
      </c>
      <c r="C2429" s="41">
        <v>7.4637997196296005E-2</v>
      </c>
      <c r="D2429" s="41">
        <v>0.13819914512715401</v>
      </c>
      <c r="E2429" s="17" t="s">
        <v>53941</v>
      </c>
      <c r="F2429" s="2"/>
      <c r="G2429" s="2"/>
      <c r="H2429" s="2"/>
      <c r="I2429" s="2"/>
      <c r="J2429" s="2"/>
      <c r="K2429" s="2"/>
      <c r="L2429" s="2"/>
      <c r="M2429" s="2"/>
      <c r="N2429" s="2"/>
      <c r="O2429" s="2"/>
      <c r="P2429" s="2"/>
      <c r="Q2429" s="2"/>
      <c r="R2429" s="2"/>
      <c r="S2429" s="2"/>
      <c r="T2429" s="2"/>
      <c r="U2429" s="2"/>
      <c r="V2429" s="2"/>
      <c r="W2429" s="2"/>
      <c r="X2429" s="2"/>
      <c r="Y2429" s="2"/>
      <c r="Z2429" s="2"/>
    </row>
    <row r="2430" spans="1:26" ht="13" x14ac:dyDescent="0.15">
      <c r="A2430" s="11" t="s">
        <v>7402</v>
      </c>
      <c r="B2430" s="37">
        <v>7.9723300903023694E-2</v>
      </c>
      <c r="C2430" s="41">
        <v>4.2417002969584901E-3</v>
      </c>
      <c r="D2430" s="41">
        <v>1.15455269318898E-2</v>
      </c>
      <c r="E2430" s="17" t="s">
        <v>53942</v>
      </c>
      <c r="F2430" s="2"/>
      <c r="G2430" s="2"/>
      <c r="H2430" s="2"/>
      <c r="I2430" s="2"/>
      <c r="J2430" s="2"/>
      <c r="K2430" s="2"/>
      <c r="L2430" s="2"/>
      <c r="M2430" s="2"/>
      <c r="N2430" s="2"/>
      <c r="O2430" s="2"/>
      <c r="P2430" s="2"/>
      <c r="Q2430" s="2"/>
      <c r="R2430" s="2"/>
      <c r="S2430" s="2"/>
      <c r="T2430" s="2"/>
      <c r="U2430" s="2"/>
      <c r="V2430" s="2"/>
      <c r="W2430" s="2"/>
      <c r="X2430" s="2"/>
      <c r="Y2430" s="2"/>
      <c r="Z2430" s="2"/>
    </row>
    <row r="2431" spans="1:26" ht="13" x14ac:dyDescent="0.15">
      <c r="A2431" s="11" t="s">
        <v>7405</v>
      </c>
      <c r="B2431" s="37">
        <v>-1.1946656087124599E-2</v>
      </c>
      <c r="C2431" s="41">
        <v>0.668761029861346</v>
      </c>
      <c r="D2431" s="41">
        <v>0.76338967884105202</v>
      </c>
      <c r="E2431" s="17" t="s">
        <v>53941</v>
      </c>
      <c r="F2431" s="2"/>
      <c r="G2431" s="2"/>
      <c r="H2431" s="2"/>
      <c r="I2431" s="2"/>
      <c r="J2431" s="2"/>
      <c r="K2431" s="2"/>
      <c r="L2431" s="2"/>
      <c r="M2431" s="2"/>
      <c r="N2431" s="2"/>
      <c r="O2431" s="2"/>
      <c r="P2431" s="2"/>
      <c r="Q2431" s="2"/>
      <c r="R2431" s="2"/>
      <c r="S2431" s="2"/>
      <c r="T2431" s="2"/>
      <c r="U2431" s="2"/>
      <c r="V2431" s="2"/>
      <c r="W2431" s="2"/>
      <c r="X2431" s="2"/>
      <c r="Y2431" s="2"/>
      <c r="Z2431" s="2"/>
    </row>
    <row r="2432" spans="1:26" ht="13" x14ac:dyDescent="0.15">
      <c r="A2432" s="11" t="s">
        <v>7408</v>
      </c>
      <c r="B2432" s="37">
        <v>-3.23369453791243E-2</v>
      </c>
      <c r="C2432" s="41">
        <v>0.246719620745292</v>
      </c>
      <c r="D2432" s="41">
        <v>0.364067988582012</v>
      </c>
      <c r="E2432" s="17" t="s">
        <v>53941</v>
      </c>
      <c r="F2432" s="2"/>
      <c r="G2432" s="2"/>
      <c r="H2432" s="2"/>
      <c r="I2432" s="2"/>
      <c r="J2432" s="2"/>
      <c r="K2432" s="2"/>
      <c r="L2432" s="2"/>
      <c r="M2432" s="2"/>
      <c r="N2432" s="2"/>
      <c r="O2432" s="2"/>
      <c r="P2432" s="2"/>
      <c r="Q2432" s="2"/>
      <c r="R2432" s="2"/>
      <c r="S2432" s="2"/>
      <c r="T2432" s="2"/>
      <c r="U2432" s="2"/>
      <c r="V2432" s="2"/>
      <c r="W2432" s="2"/>
      <c r="X2432" s="2"/>
      <c r="Y2432" s="2"/>
      <c r="Z2432" s="2"/>
    </row>
    <row r="2433" spans="1:26" ht="13" x14ac:dyDescent="0.15">
      <c r="A2433" s="11" t="s">
        <v>7411</v>
      </c>
      <c r="B2433" s="37">
        <v>3.1704381440156498E-2</v>
      </c>
      <c r="C2433" s="41">
        <v>0.25608920262801299</v>
      </c>
      <c r="D2433" s="41">
        <v>0.37447249096561103</v>
      </c>
      <c r="E2433" s="17" t="s">
        <v>53941</v>
      </c>
      <c r="F2433" s="2"/>
      <c r="G2433" s="2"/>
      <c r="H2433" s="2"/>
      <c r="I2433" s="2"/>
      <c r="J2433" s="2"/>
      <c r="K2433" s="2"/>
      <c r="L2433" s="2"/>
      <c r="M2433" s="2"/>
      <c r="N2433" s="2"/>
      <c r="O2433" s="2"/>
      <c r="P2433" s="2"/>
      <c r="Q2433" s="2"/>
      <c r="R2433" s="2"/>
      <c r="S2433" s="2"/>
      <c r="T2433" s="2"/>
      <c r="U2433" s="2"/>
      <c r="V2433" s="2"/>
      <c r="W2433" s="2"/>
      <c r="X2433" s="2"/>
      <c r="Y2433" s="2"/>
      <c r="Z2433" s="2"/>
    </row>
    <row r="2434" spans="1:26" ht="13" x14ac:dyDescent="0.15">
      <c r="A2434" s="11" t="s">
        <v>7414</v>
      </c>
      <c r="B2434" s="37">
        <v>1.2482219436677501E-2</v>
      </c>
      <c r="C2434" s="41">
        <v>0.654852830207033</v>
      </c>
      <c r="D2434" s="41">
        <v>0.75332694001260203</v>
      </c>
      <c r="E2434" s="17" t="s">
        <v>53941</v>
      </c>
      <c r="F2434" s="2"/>
      <c r="G2434" s="2"/>
      <c r="H2434" s="2"/>
      <c r="I2434" s="2"/>
      <c r="J2434" s="2"/>
      <c r="K2434" s="2"/>
      <c r="L2434" s="2"/>
      <c r="M2434" s="2"/>
      <c r="N2434" s="2"/>
      <c r="O2434" s="2"/>
      <c r="P2434" s="2"/>
      <c r="Q2434" s="2"/>
      <c r="R2434" s="2"/>
      <c r="S2434" s="2"/>
      <c r="T2434" s="2"/>
      <c r="U2434" s="2"/>
      <c r="V2434" s="2"/>
      <c r="W2434" s="2"/>
      <c r="X2434" s="2"/>
      <c r="Y2434" s="2"/>
      <c r="Z2434" s="2"/>
    </row>
    <row r="2435" spans="1:26" ht="13" x14ac:dyDescent="0.15">
      <c r="A2435" s="11" t="s">
        <v>7417</v>
      </c>
      <c r="B2435" s="37">
        <v>1.47466461673835E-2</v>
      </c>
      <c r="C2435" s="41">
        <v>0.59740510973129701</v>
      </c>
      <c r="D2435" s="41">
        <v>0.70366963289662898</v>
      </c>
      <c r="E2435" s="17" t="s">
        <v>53941</v>
      </c>
      <c r="F2435" s="2"/>
      <c r="G2435" s="2"/>
      <c r="H2435" s="2"/>
      <c r="I2435" s="2"/>
      <c r="J2435" s="2"/>
      <c r="K2435" s="2"/>
      <c r="L2435" s="2"/>
      <c r="M2435" s="2"/>
      <c r="N2435" s="2"/>
      <c r="O2435" s="2"/>
      <c r="P2435" s="2"/>
      <c r="Q2435" s="2"/>
      <c r="R2435" s="2"/>
      <c r="S2435" s="2"/>
      <c r="T2435" s="2"/>
      <c r="U2435" s="2"/>
      <c r="V2435" s="2"/>
      <c r="W2435" s="2"/>
      <c r="X2435" s="2"/>
      <c r="Y2435" s="2"/>
      <c r="Z2435" s="2"/>
    </row>
    <row r="2436" spans="1:26" ht="13" x14ac:dyDescent="0.15">
      <c r="A2436" s="11" t="s">
        <v>7420</v>
      </c>
      <c r="B2436" s="37">
        <v>6.8302647314763404E-2</v>
      </c>
      <c r="C2436" s="41">
        <v>1.43287095648132E-2</v>
      </c>
      <c r="D2436" s="41">
        <v>3.3786047922302803E-2</v>
      </c>
      <c r="E2436" s="17" t="s">
        <v>53942</v>
      </c>
      <c r="F2436" s="2"/>
      <c r="G2436" s="2"/>
      <c r="H2436" s="2"/>
      <c r="I2436" s="2"/>
      <c r="J2436" s="2"/>
      <c r="K2436" s="2"/>
      <c r="L2436" s="2"/>
      <c r="M2436" s="2"/>
      <c r="N2436" s="2"/>
      <c r="O2436" s="2"/>
      <c r="P2436" s="2"/>
      <c r="Q2436" s="2"/>
      <c r="R2436" s="2"/>
      <c r="S2436" s="2"/>
      <c r="T2436" s="2"/>
      <c r="U2436" s="2"/>
      <c r="V2436" s="2"/>
      <c r="W2436" s="2"/>
      <c r="X2436" s="2"/>
      <c r="Y2436" s="2"/>
      <c r="Z2436" s="2"/>
    </row>
    <row r="2437" spans="1:26" ht="13" x14ac:dyDescent="0.15">
      <c r="A2437" s="11" t="s">
        <v>7423</v>
      </c>
      <c r="B2437" s="37">
        <v>9.8210602769921301E-2</v>
      </c>
      <c r="C2437" s="41">
        <v>4.2245247420556801E-4</v>
      </c>
      <c r="D2437" s="41">
        <v>1.4689824671239101E-3</v>
      </c>
      <c r="E2437" s="17" t="s">
        <v>53942</v>
      </c>
      <c r="F2437" s="2"/>
      <c r="G2437" s="2"/>
      <c r="H2437" s="2"/>
      <c r="I2437" s="2"/>
      <c r="J2437" s="2"/>
      <c r="K2437" s="2"/>
      <c r="L2437" s="2"/>
      <c r="M2437" s="2"/>
      <c r="N2437" s="2"/>
      <c r="O2437" s="2"/>
      <c r="P2437" s="2"/>
      <c r="Q2437" s="2"/>
      <c r="R2437" s="2"/>
      <c r="S2437" s="2"/>
      <c r="T2437" s="2"/>
      <c r="U2437" s="2"/>
      <c r="V2437" s="2"/>
      <c r="W2437" s="2"/>
      <c r="X2437" s="2"/>
      <c r="Y2437" s="2"/>
      <c r="Z2437" s="2"/>
    </row>
    <row r="2438" spans="1:26" ht="13" x14ac:dyDescent="0.15">
      <c r="A2438" s="11" t="s">
        <v>7426</v>
      </c>
      <c r="B2438" s="37">
        <v>0.10677032097632901</v>
      </c>
      <c r="C2438" s="41">
        <v>1.25755638651526E-4</v>
      </c>
      <c r="D2438" s="41">
        <v>4.9535452785906E-4</v>
      </c>
      <c r="E2438" s="17" t="s">
        <v>53942</v>
      </c>
      <c r="F2438" s="2"/>
      <c r="G2438" s="2"/>
      <c r="H2438" s="2"/>
      <c r="I2438" s="2"/>
      <c r="J2438" s="2"/>
      <c r="K2438" s="2"/>
      <c r="L2438" s="2"/>
      <c r="M2438" s="2"/>
      <c r="N2438" s="2"/>
      <c r="O2438" s="2"/>
      <c r="P2438" s="2"/>
      <c r="Q2438" s="2"/>
      <c r="R2438" s="2"/>
      <c r="S2438" s="2"/>
      <c r="T2438" s="2"/>
      <c r="U2438" s="2"/>
      <c r="V2438" s="2"/>
      <c r="W2438" s="2"/>
      <c r="X2438" s="2"/>
      <c r="Y2438" s="2"/>
      <c r="Z2438" s="2"/>
    </row>
    <row r="2439" spans="1:26" ht="13" x14ac:dyDescent="0.15">
      <c r="A2439" s="11" t="s">
        <v>7429</v>
      </c>
      <c r="B2439" s="37">
        <v>7.8909745936591294E-2</v>
      </c>
      <c r="C2439" s="41">
        <v>4.64998835238191E-3</v>
      </c>
      <c r="D2439" s="41">
        <v>1.2551082767292601E-2</v>
      </c>
      <c r="E2439" s="17" t="s">
        <v>53942</v>
      </c>
      <c r="F2439" s="2"/>
      <c r="G2439" s="2"/>
      <c r="H2439" s="2"/>
      <c r="I2439" s="2"/>
      <c r="J2439" s="2"/>
      <c r="K2439" s="2"/>
      <c r="L2439" s="2"/>
      <c r="M2439" s="2"/>
      <c r="N2439" s="2"/>
      <c r="O2439" s="2"/>
      <c r="P2439" s="2"/>
      <c r="Q2439" s="2"/>
      <c r="R2439" s="2"/>
      <c r="S2439" s="2"/>
      <c r="T2439" s="2"/>
      <c r="U2439" s="2"/>
      <c r="V2439" s="2"/>
      <c r="W2439" s="2"/>
      <c r="X2439" s="2"/>
      <c r="Y2439" s="2"/>
      <c r="Z2439" s="2"/>
    </row>
    <row r="2440" spans="1:26" ht="13" x14ac:dyDescent="0.15">
      <c r="A2440" s="11" t="s">
        <v>7431</v>
      </c>
      <c r="B2440" s="37">
        <v>-3.5177730771378299E-2</v>
      </c>
      <c r="C2440" s="41">
        <v>0.20760613516044599</v>
      </c>
      <c r="D2440" s="41">
        <v>0.316471439387213</v>
      </c>
      <c r="E2440" s="17" t="s">
        <v>53941</v>
      </c>
      <c r="F2440" s="2"/>
      <c r="G2440" s="2"/>
      <c r="H2440" s="2"/>
      <c r="I2440" s="2"/>
      <c r="J2440" s="2"/>
      <c r="K2440" s="2"/>
      <c r="L2440" s="2"/>
      <c r="M2440" s="2"/>
      <c r="N2440" s="2"/>
      <c r="O2440" s="2"/>
      <c r="P2440" s="2"/>
      <c r="Q2440" s="2"/>
      <c r="R2440" s="2"/>
      <c r="S2440" s="2"/>
      <c r="T2440" s="2"/>
      <c r="U2440" s="2"/>
      <c r="V2440" s="2"/>
      <c r="W2440" s="2"/>
      <c r="X2440" s="2"/>
      <c r="Y2440" s="2"/>
      <c r="Z2440" s="2"/>
    </row>
    <row r="2441" spans="1:26" ht="13" x14ac:dyDescent="0.15">
      <c r="A2441" s="11" t="s">
        <v>7434</v>
      </c>
      <c r="B2441" s="37">
        <v>8.5215553040977592E-3</v>
      </c>
      <c r="C2441" s="41">
        <v>0.760229392242042</v>
      </c>
      <c r="D2441" s="41">
        <v>0.83207335965648199</v>
      </c>
      <c r="E2441" s="17" t="s">
        <v>53941</v>
      </c>
      <c r="F2441" s="2"/>
      <c r="G2441" s="2"/>
      <c r="H2441" s="2"/>
      <c r="I2441" s="2"/>
      <c r="J2441" s="2"/>
      <c r="K2441" s="2"/>
      <c r="L2441" s="2"/>
      <c r="M2441" s="2"/>
      <c r="N2441" s="2"/>
      <c r="O2441" s="2"/>
      <c r="P2441" s="2"/>
      <c r="Q2441" s="2"/>
      <c r="R2441" s="2"/>
      <c r="S2441" s="2"/>
      <c r="T2441" s="2"/>
      <c r="U2441" s="2"/>
      <c r="V2441" s="2"/>
      <c r="W2441" s="2"/>
      <c r="X2441" s="2"/>
      <c r="Y2441" s="2"/>
      <c r="Z2441" s="2"/>
    </row>
    <row r="2442" spans="1:26" ht="13" x14ac:dyDescent="0.15">
      <c r="A2442" s="11" t="s">
        <v>7437</v>
      </c>
      <c r="B2442" s="37">
        <v>-6.10391156887976E-2</v>
      </c>
      <c r="C2442" s="41">
        <v>2.8671512395641099E-2</v>
      </c>
      <c r="D2442" s="41">
        <v>6.1375616004513099E-2</v>
      </c>
      <c r="E2442" s="17" t="s">
        <v>53943</v>
      </c>
      <c r="F2442" s="2"/>
      <c r="G2442" s="2"/>
      <c r="H2442" s="2"/>
      <c r="I2442" s="2"/>
      <c r="J2442" s="2"/>
      <c r="K2442" s="2"/>
      <c r="L2442" s="2"/>
      <c r="M2442" s="2"/>
      <c r="N2442" s="2"/>
      <c r="O2442" s="2"/>
      <c r="P2442" s="2"/>
      <c r="Q2442" s="2"/>
      <c r="R2442" s="2"/>
      <c r="S2442" s="2"/>
      <c r="T2442" s="2"/>
      <c r="U2442" s="2"/>
      <c r="V2442" s="2"/>
      <c r="W2442" s="2"/>
      <c r="X2442" s="2"/>
      <c r="Y2442" s="2"/>
      <c r="Z2442" s="2"/>
    </row>
    <row r="2443" spans="1:26" ht="13" x14ac:dyDescent="0.15">
      <c r="A2443" s="11" t="s">
        <v>7440</v>
      </c>
      <c r="B2443" s="37">
        <v>-2.06848438127059E-2</v>
      </c>
      <c r="C2443" s="41">
        <v>0.45878736354313798</v>
      </c>
      <c r="D2443" s="41">
        <v>0.58341857647414797</v>
      </c>
      <c r="E2443" s="17" t="s">
        <v>53941</v>
      </c>
      <c r="F2443" s="2"/>
      <c r="G2443" s="2"/>
      <c r="H2443" s="2"/>
      <c r="I2443" s="2"/>
      <c r="J2443" s="2"/>
      <c r="K2443" s="2"/>
      <c r="L2443" s="2"/>
      <c r="M2443" s="2"/>
      <c r="N2443" s="2"/>
      <c r="O2443" s="2"/>
      <c r="P2443" s="2"/>
      <c r="Q2443" s="2"/>
      <c r="R2443" s="2"/>
      <c r="S2443" s="2"/>
      <c r="T2443" s="2"/>
      <c r="U2443" s="2"/>
      <c r="V2443" s="2"/>
      <c r="W2443" s="2"/>
      <c r="X2443" s="2"/>
      <c r="Y2443" s="2"/>
      <c r="Z2443" s="2"/>
    </row>
    <row r="2444" spans="1:26" ht="13" x14ac:dyDescent="0.15">
      <c r="A2444" s="11" t="s">
        <v>7443</v>
      </c>
      <c r="B2444" s="37">
        <v>-0.168006601375291</v>
      </c>
      <c r="C2444" s="41">
        <v>1.3631160554396399E-9</v>
      </c>
      <c r="D2444" s="41">
        <v>1.14195342166082E-8</v>
      </c>
      <c r="E2444" s="17" t="s">
        <v>53942</v>
      </c>
      <c r="F2444" s="2"/>
      <c r="G2444" s="2"/>
      <c r="H2444" s="2"/>
      <c r="I2444" s="2"/>
      <c r="J2444" s="2"/>
      <c r="K2444" s="2"/>
      <c r="L2444" s="2"/>
      <c r="M2444" s="2"/>
      <c r="N2444" s="2"/>
      <c r="O2444" s="2"/>
      <c r="P2444" s="2"/>
      <c r="Q2444" s="2"/>
      <c r="R2444" s="2"/>
      <c r="S2444" s="2"/>
      <c r="T2444" s="2"/>
      <c r="U2444" s="2"/>
      <c r="V2444" s="2"/>
      <c r="W2444" s="2"/>
      <c r="X2444" s="2"/>
      <c r="Y2444" s="2"/>
      <c r="Z2444" s="2"/>
    </row>
    <row r="2445" spans="1:26" ht="13" x14ac:dyDescent="0.15">
      <c r="A2445" s="11" t="s">
        <v>7446</v>
      </c>
      <c r="B2445" s="37">
        <v>-8.1066187423194505E-2</v>
      </c>
      <c r="C2445" s="41">
        <v>3.63829548765083E-3</v>
      </c>
      <c r="D2445" s="41">
        <v>1.0072880935810401E-2</v>
      </c>
      <c r="E2445" s="17" t="s">
        <v>53942</v>
      </c>
      <c r="F2445" s="2"/>
      <c r="G2445" s="2"/>
      <c r="H2445" s="2"/>
      <c r="I2445" s="2"/>
      <c r="J2445" s="2"/>
      <c r="K2445" s="2"/>
      <c r="L2445" s="2"/>
      <c r="M2445" s="2"/>
      <c r="N2445" s="2"/>
      <c r="O2445" s="2"/>
      <c r="P2445" s="2"/>
      <c r="Q2445" s="2"/>
      <c r="R2445" s="2"/>
      <c r="S2445" s="2"/>
      <c r="T2445" s="2"/>
      <c r="U2445" s="2"/>
      <c r="V2445" s="2"/>
      <c r="W2445" s="2"/>
      <c r="X2445" s="2"/>
      <c r="Y2445" s="2"/>
      <c r="Z2445" s="2"/>
    </row>
    <row r="2446" spans="1:26" ht="13" x14ac:dyDescent="0.15">
      <c r="A2446" s="11" t="s">
        <v>7449</v>
      </c>
      <c r="B2446" s="37">
        <v>0.24555755851552599</v>
      </c>
      <c r="C2446" s="41">
        <v>4.2218407747859402E-19</v>
      </c>
      <c r="D2446" s="41">
        <v>1.00597468297563E-17</v>
      </c>
      <c r="E2446" s="17" t="s">
        <v>53942</v>
      </c>
      <c r="F2446" s="2"/>
      <c r="G2446" s="2"/>
      <c r="H2446" s="2"/>
      <c r="I2446" s="2"/>
      <c r="J2446" s="2"/>
      <c r="K2446" s="2"/>
      <c r="L2446" s="2"/>
      <c r="M2446" s="2"/>
      <c r="N2446" s="2"/>
      <c r="O2446" s="2"/>
      <c r="P2446" s="2"/>
      <c r="Q2446" s="2"/>
      <c r="R2446" s="2"/>
      <c r="S2446" s="2"/>
      <c r="T2446" s="2"/>
      <c r="U2446" s="2"/>
      <c r="V2446" s="2"/>
      <c r="W2446" s="2"/>
      <c r="X2446" s="2"/>
      <c r="Y2446" s="2"/>
      <c r="Z2446" s="2"/>
    </row>
    <row r="2447" spans="1:26" ht="13" x14ac:dyDescent="0.15">
      <c r="A2447" s="11" t="s">
        <v>7452</v>
      </c>
      <c r="B2447" s="37">
        <v>1.07061779181847E-3</v>
      </c>
      <c r="C2447" s="41">
        <v>0.96941581220616402</v>
      </c>
      <c r="D2447" s="41">
        <v>0.98020583168115405</v>
      </c>
      <c r="E2447" s="17" t="s">
        <v>53941</v>
      </c>
      <c r="F2447" s="2"/>
      <c r="G2447" s="2"/>
      <c r="H2447" s="2"/>
      <c r="I2447" s="2"/>
      <c r="J2447" s="2"/>
      <c r="K2447" s="2"/>
      <c r="L2447" s="2"/>
      <c r="M2447" s="2"/>
      <c r="N2447" s="2"/>
      <c r="O2447" s="2"/>
      <c r="P2447" s="2"/>
      <c r="Q2447" s="2"/>
      <c r="R2447" s="2"/>
      <c r="S2447" s="2"/>
      <c r="T2447" s="2"/>
      <c r="U2447" s="2"/>
      <c r="V2447" s="2"/>
      <c r="W2447" s="2"/>
      <c r="X2447" s="2"/>
      <c r="Y2447" s="2"/>
      <c r="Z2447" s="2"/>
    </row>
    <row r="2448" spans="1:26" ht="13" x14ac:dyDescent="0.15">
      <c r="A2448" s="11" t="s">
        <v>7455</v>
      </c>
      <c r="B2448" s="37">
        <v>2.2206900410860399E-2</v>
      </c>
      <c r="C2448" s="41">
        <v>0.42639724117806099</v>
      </c>
      <c r="D2448" s="41">
        <v>0.55336463397527902</v>
      </c>
      <c r="E2448" s="17" t="s">
        <v>53941</v>
      </c>
      <c r="F2448" s="2"/>
      <c r="G2448" s="2"/>
      <c r="H2448" s="2"/>
      <c r="I2448" s="2"/>
      <c r="J2448" s="2"/>
      <c r="K2448" s="2"/>
      <c r="L2448" s="2"/>
      <c r="M2448" s="2"/>
      <c r="N2448" s="2"/>
      <c r="O2448" s="2"/>
      <c r="P2448" s="2"/>
      <c r="Q2448" s="2"/>
      <c r="R2448" s="2"/>
      <c r="S2448" s="2"/>
      <c r="T2448" s="2"/>
      <c r="U2448" s="2"/>
      <c r="V2448" s="2"/>
      <c r="W2448" s="2"/>
      <c r="X2448" s="2"/>
      <c r="Y2448" s="2"/>
      <c r="Z2448" s="2"/>
    </row>
    <row r="2449" spans="1:26" ht="13" x14ac:dyDescent="0.15">
      <c r="A2449" s="11" t="s">
        <v>7458</v>
      </c>
      <c r="B2449" s="37">
        <v>8.7523650829795394E-2</v>
      </c>
      <c r="C2449" s="41">
        <v>1.68702315919397E-3</v>
      </c>
      <c r="D2449" s="41">
        <v>5.0558518801823403E-3</v>
      </c>
      <c r="E2449" s="17" t="s">
        <v>53942</v>
      </c>
      <c r="F2449" s="2"/>
      <c r="G2449" s="2"/>
      <c r="H2449" s="2"/>
      <c r="I2449" s="2"/>
      <c r="J2449" s="2"/>
      <c r="K2449" s="2"/>
      <c r="L2449" s="2"/>
      <c r="M2449" s="2"/>
      <c r="N2449" s="2"/>
      <c r="O2449" s="2"/>
      <c r="P2449" s="2"/>
      <c r="Q2449" s="2"/>
      <c r="R2449" s="2"/>
      <c r="S2449" s="2"/>
      <c r="T2449" s="2"/>
      <c r="U2449" s="2"/>
      <c r="V2449" s="2"/>
      <c r="W2449" s="2"/>
      <c r="X2449" s="2"/>
      <c r="Y2449" s="2"/>
      <c r="Z2449" s="2"/>
    </row>
    <row r="2450" spans="1:26" ht="13" x14ac:dyDescent="0.15">
      <c r="A2450" s="11" t="s">
        <v>7461</v>
      </c>
      <c r="B2450" s="37">
        <v>-5.7796525772459098E-2</v>
      </c>
      <c r="C2450" s="41">
        <v>3.83082153315535E-2</v>
      </c>
      <c r="D2450" s="41">
        <v>7.8934285182312797E-2</v>
      </c>
      <c r="E2450" s="17" t="s">
        <v>53943</v>
      </c>
      <c r="F2450" s="2"/>
      <c r="G2450" s="2"/>
      <c r="H2450" s="2"/>
      <c r="I2450" s="2"/>
      <c r="J2450" s="2"/>
      <c r="K2450" s="2"/>
      <c r="L2450" s="2"/>
      <c r="M2450" s="2"/>
      <c r="N2450" s="2"/>
      <c r="O2450" s="2"/>
      <c r="P2450" s="2"/>
      <c r="Q2450" s="2"/>
      <c r="R2450" s="2"/>
      <c r="S2450" s="2"/>
      <c r="T2450" s="2"/>
      <c r="U2450" s="2"/>
      <c r="V2450" s="2"/>
      <c r="W2450" s="2"/>
      <c r="X2450" s="2"/>
      <c r="Y2450" s="2"/>
      <c r="Z2450" s="2"/>
    </row>
    <row r="2451" spans="1:26" ht="13" x14ac:dyDescent="0.15">
      <c r="A2451" s="11" t="s">
        <v>7464</v>
      </c>
      <c r="B2451" s="37">
        <v>0.200939478423803</v>
      </c>
      <c r="C2451" s="41">
        <v>3.5862932211578698E-13</v>
      </c>
      <c r="D2451" s="41">
        <v>4.4175230482652303E-12</v>
      </c>
      <c r="E2451" s="17" t="s">
        <v>53942</v>
      </c>
      <c r="F2451" s="2"/>
      <c r="G2451" s="2"/>
      <c r="H2451" s="2"/>
      <c r="I2451" s="2"/>
      <c r="J2451" s="2"/>
      <c r="K2451" s="2"/>
      <c r="L2451" s="2"/>
      <c r="M2451" s="2"/>
      <c r="N2451" s="2"/>
      <c r="O2451" s="2"/>
      <c r="P2451" s="2"/>
      <c r="Q2451" s="2"/>
      <c r="R2451" s="2"/>
      <c r="S2451" s="2"/>
      <c r="T2451" s="2"/>
      <c r="U2451" s="2"/>
      <c r="V2451" s="2"/>
      <c r="W2451" s="2"/>
      <c r="X2451" s="2"/>
      <c r="Y2451" s="2"/>
      <c r="Z2451" s="2"/>
    </row>
    <row r="2452" spans="1:26" ht="13" x14ac:dyDescent="0.15">
      <c r="A2452" s="11" t="s">
        <v>7467</v>
      </c>
      <c r="B2452" s="37">
        <v>6.3937631225772604E-2</v>
      </c>
      <c r="C2452" s="41">
        <v>2.1900993109581001E-2</v>
      </c>
      <c r="D2452" s="41">
        <v>4.8674454869688202E-2</v>
      </c>
      <c r="E2452" s="17" t="s">
        <v>53942</v>
      </c>
      <c r="F2452" s="2"/>
      <c r="G2452" s="2"/>
      <c r="H2452" s="2"/>
      <c r="I2452" s="2"/>
      <c r="J2452" s="2"/>
      <c r="K2452" s="2"/>
      <c r="L2452" s="2"/>
      <c r="M2452" s="2"/>
      <c r="N2452" s="2"/>
      <c r="O2452" s="2"/>
      <c r="P2452" s="2"/>
      <c r="Q2452" s="2"/>
      <c r="R2452" s="2"/>
      <c r="S2452" s="2"/>
      <c r="T2452" s="2"/>
      <c r="U2452" s="2"/>
      <c r="V2452" s="2"/>
      <c r="W2452" s="2"/>
      <c r="X2452" s="2"/>
      <c r="Y2452" s="2"/>
      <c r="Z2452" s="2"/>
    </row>
    <row r="2453" spans="1:26" ht="13" x14ac:dyDescent="0.15">
      <c r="A2453" s="11" t="s">
        <v>7470</v>
      </c>
      <c r="B2453" s="37">
        <v>0.155849210052074</v>
      </c>
      <c r="C2453" s="41">
        <v>1.9585871970131401E-8</v>
      </c>
      <c r="D2453" s="41">
        <v>1.41985361140079E-7</v>
      </c>
      <c r="E2453" s="17" t="s">
        <v>53942</v>
      </c>
      <c r="F2453" s="2"/>
      <c r="G2453" s="2"/>
      <c r="H2453" s="2"/>
      <c r="I2453" s="2"/>
      <c r="J2453" s="2"/>
      <c r="K2453" s="2"/>
      <c r="L2453" s="2"/>
      <c r="M2453" s="2"/>
      <c r="N2453" s="2"/>
      <c r="O2453" s="2"/>
      <c r="P2453" s="2"/>
      <c r="Q2453" s="2"/>
      <c r="R2453" s="2"/>
      <c r="S2453" s="2"/>
      <c r="T2453" s="2"/>
      <c r="U2453" s="2"/>
      <c r="V2453" s="2"/>
      <c r="W2453" s="2"/>
      <c r="X2453" s="2"/>
      <c r="Y2453" s="2"/>
      <c r="Z2453" s="2"/>
    </row>
    <row r="2454" spans="1:26" ht="13" x14ac:dyDescent="0.15">
      <c r="A2454" s="11" t="s">
        <v>7473</v>
      </c>
      <c r="B2454" s="37">
        <v>0.139052643063515</v>
      </c>
      <c r="C2454" s="41">
        <v>5.61284459356807E-7</v>
      </c>
      <c r="D2454" s="41">
        <v>3.3299059660208899E-6</v>
      </c>
      <c r="E2454" s="17" t="s">
        <v>53942</v>
      </c>
      <c r="F2454" s="2"/>
      <c r="G2454" s="2"/>
      <c r="H2454" s="2"/>
      <c r="I2454" s="2"/>
      <c r="J2454" s="2"/>
      <c r="K2454" s="2"/>
      <c r="L2454" s="2"/>
      <c r="M2454" s="2"/>
      <c r="N2454" s="2"/>
      <c r="O2454" s="2"/>
      <c r="P2454" s="2"/>
      <c r="Q2454" s="2"/>
      <c r="R2454" s="2"/>
      <c r="S2454" s="2"/>
      <c r="T2454" s="2"/>
      <c r="U2454" s="2"/>
      <c r="V2454" s="2"/>
      <c r="W2454" s="2"/>
      <c r="X2454" s="2"/>
      <c r="Y2454" s="2"/>
      <c r="Z2454" s="2"/>
    </row>
    <row r="2455" spans="1:26" ht="13" x14ac:dyDescent="0.15">
      <c r="A2455" s="11" t="s">
        <v>7476</v>
      </c>
      <c r="B2455" s="37">
        <v>2.3261430741309999E-2</v>
      </c>
      <c r="C2455" s="41">
        <v>0.40475938702738401</v>
      </c>
      <c r="D2455" s="41">
        <v>0.53049393060802796</v>
      </c>
      <c r="E2455" s="17" t="s">
        <v>53941</v>
      </c>
      <c r="F2455" s="2"/>
      <c r="G2455" s="2"/>
      <c r="H2455" s="2"/>
      <c r="I2455" s="2"/>
      <c r="J2455" s="2"/>
      <c r="K2455" s="2"/>
      <c r="L2455" s="2"/>
      <c r="M2455" s="2"/>
      <c r="N2455" s="2"/>
      <c r="O2455" s="2"/>
      <c r="P2455" s="2"/>
      <c r="Q2455" s="2"/>
      <c r="R2455" s="2"/>
      <c r="S2455" s="2"/>
      <c r="T2455" s="2"/>
      <c r="U2455" s="2"/>
      <c r="V2455" s="2"/>
      <c r="W2455" s="2"/>
      <c r="X2455" s="2"/>
      <c r="Y2455" s="2"/>
      <c r="Z2455" s="2"/>
    </row>
    <row r="2456" spans="1:26" ht="13" x14ac:dyDescent="0.15">
      <c r="A2456" s="11" t="s">
        <v>7479</v>
      </c>
      <c r="B2456" s="37">
        <v>4.7190733677188797E-2</v>
      </c>
      <c r="C2456" s="41">
        <v>9.0848809159927699E-2</v>
      </c>
      <c r="D2456" s="41">
        <v>0.162521531217175</v>
      </c>
      <c r="E2456" s="17" t="s">
        <v>53941</v>
      </c>
      <c r="F2456" s="2"/>
      <c r="G2456" s="2"/>
      <c r="H2456" s="2"/>
      <c r="I2456" s="2"/>
      <c r="J2456" s="2"/>
      <c r="K2456" s="2"/>
      <c r="L2456" s="2"/>
      <c r="M2456" s="2"/>
      <c r="N2456" s="2"/>
      <c r="O2456" s="2"/>
      <c r="P2456" s="2"/>
      <c r="Q2456" s="2"/>
      <c r="R2456" s="2"/>
      <c r="S2456" s="2"/>
      <c r="T2456" s="2"/>
      <c r="U2456" s="2"/>
      <c r="V2456" s="2"/>
      <c r="W2456" s="2"/>
      <c r="X2456" s="2"/>
      <c r="Y2456" s="2"/>
      <c r="Z2456" s="2"/>
    </row>
    <row r="2457" spans="1:26" ht="13" x14ac:dyDescent="0.15">
      <c r="A2457" s="11" t="s">
        <v>7482</v>
      </c>
      <c r="B2457" s="37">
        <v>1.7673976460101999E-2</v>
      </c>
      <c r="C2457" s="41">
        <v>0.52674012736067899</v>
      </c>
      <c r="D2457" s="41">
        <v>0.64663578979623904</v>
      </c>
      <c r="E2457" s="17" t="s">
        <v>53941</v>
      </c>
      <c r="F2457" s="2"/>
      <c r="G2457" s="2"/>
      <c r="H2457" s="2"/>
      <c r="I2457" s="2"/>
      <c r="J2457" s="2"/>
      <c r="K2457" s="2"/>
      <c r="L2457" s="2"/>
      <c r="M2457" s="2"/>
      <c r="N2457" s="2"/>
      <c r="O2457" s="2"/>
      <c r="P2457" s="2"/>
      <c r="Q2457" s="2"/>
      <c r="R2457" s="2"/>
      <c r="S2457" s="2"/>
      <c r="T2457" s="2"/>
      <c r="U2457" s="2"/>
      <c r="V2457" s="2"/>
      <c r="W2457" s="2"/>
      <c r="X2457" s="2"/>
      <c r="Y2457" s="2"/>
      <c r="Z2457" s="2"/>
    </row>
    <row r="2458" spans="1:26" ht="13" x14ac:dyDescent="0.15">
      <c r="A2458" s="11" t="s">
        <v>7485</v>
      </c>
      <c r="B2458" s="37">
        <v>5.5207725475502302E-3</v>
      </c>
      <c r="C2458" s="41">
        <v>0.84327081418608896</v>
      </c>
      <c r="D2458" s="41">
        <v>0.89108987889456903</v>
      </c>
      <c r="E2458" s="17" t="s">
        <v>53941</v>
      </c>
      <c r="F2458" s="2"/>
      <c r="G2458" s="2"/>
      <c r="H2458" s="2"/>
      <c r="I2458" s="2"/>
      <c r="J2458" s="2"/>
      <c r="K2458" s="2"/>
      <c r="L2458" s="2"/>
      <c r="M2458" s="2"/>
      <c r="N2458" s="2"/>
      <c r="O2458" s="2"/>
      <c r="P2458" s="2"/>
      <c r="Q2458" s="2"/>
      <c r="R2458" s="2"/>
      <c r="S2458" s="2"/>
      <c r="T2458" s="2"/>
      <c r="U2458" s="2"/>
      <c r="V2458" s="2"/>
      <c r="W2458" s="2"/>
      <c r="X2458" s="2"/>
      <c r="Y2458" s="2"/>
      <c r="Z2458" s="2"/>
    </row>
    <row r="2459" spans="1:26" ht="13" x14ac:dyDescent="0.15">
      <c r="A2459" s="11" t="s">
        <v>54011</v>
      </c>
      <c r="B2459" s="37">
        <v>-6.7603181900090098E-3</v>
      </c>
      <c r="C2459" s="41">
        <v>0.80870008054850595</v>
      </c>
      <c r="D2459" s="41">
        <v>0.86398057117034399</v>
      </c>
      <c r="E2459" s="17" t="s">
        <v>53941</v>
      </c>
      <c r="F2459" s="2"/>
      <c r="G2459" s="2"/>
      <c r="H2459" s="2"/>
      <c r="I2459" s="2"/>
      <c r="J2459" s="2"/>
      <c r="K2459" s="2"/>
      <c r="L2459" s="2"/>
      <c r="M2459" s="2"/>
      <c r="N2459" s="2"/>
      <c r="O2459" s="2"/>
      <c r="P2459" s="2"/>
      <c r="Q2459" s="2"/>
      <c r="R2459" s="2"/>
      <c r="S2459" s="2"/>
      <c r="T2459" s="2"/>
      <c r="U2459" s="2"/>
      <c r="V2459" s="2"/>
      <c r="W2459" s="2"/>
      <c r="X2459" s="2"/>
      <c r="Y2459" s="2"/>
      <c r="Z2459" s="2"/>
    </row>
    <row r="2460" spans="1:26" ht="13" x14ac:dyDescent="0.15">
      <c r="A2460" s="11" t="s">
        <v>54012</v>
      </c>
      <c r="B2460" s="37">
        <v>6.9252374270321798E-2</v>
      </c>
      <c r="C2460" s="41">
        <v>1.3026344860913299E-2</v>
      </c>
      <c r="D2460" s="41">
        <v>3.1064466374630902E-2</v>
      </c>
      <c r="E2460" s="17" t="s">
        <v>53942</v>
      </c>
      <c r="F2460" s="2"/>
      <c r="G2460" s="2"/>
      <c r="H2460" s="2"/>
      <c r="I2460" s="2"/>
      <c r="J2460" s="2"/>
      <c r="K2460" s="2"/>
      <c r="L2460" s="2"/>
      <c r="M2460" s="2"/>
      <c r="N2460" s="2"/>
      <c r="O2460" s="2"/>
      <c r="P2460" s="2"/>
      <c r="Q2460" s="2"/>
      <c r="R2460" s="2"/>
      <c r="S2460" s="2"/>
      <c r="T2460" s="2"/>
      <c r="U2460" s="2"/>
      <c r="V2460" s="2"/>
      <c r="W2460" s="2"/>
      <c r="X2460" s="2"/>
      <c r="Y2460" s="2"/>
      <c r="Z2460" s="2"/>
    </row>
    <row r="2461" spans="1:26" ht="13" x14ac:dyDescent="0.15">
      <c r="A2461" s="11" t="s">
        <v>54013</v>
      </c>
      <c r="B2461" s="37">
        <v>-1.10409855213284E-2</v>
      </c>
      <c r="C2461" s="41">
        <v>0.69253889767871901</v>
      </c>
      <c r="D2461" s="41">
        <v>0.78243706783988998</v>
      </c>
      <c r="E2461" s="17" t="s">
        <v>53941</v>
      </c>
      <c r="F2461" s="2"/>
      <c r="G2461" s="2"/>
      <c r="H2461" s="2"/>
      <c r="I2461" s="2"/>
      <c r="J2461" s="2"/>
      <c r="K2461" s="2"/>
      <c r="L2461" s="2"/>
      <c r="M2461" s="2"/>
      <c r="N2461" s="2"/>
      <c r="O2461" s="2"/>
      <c r="P2461" s="2"/>
      <c r="Q2461" s="2"/>
      <c r="R2461" s="2"/>
      <c r="S2461" s="2"/>
      <c r="T2461" s="2"/>
      <c r="U2461" s="2"/>
      <c r="V2461" s="2"/>
      <c r="W2461" s="2"/>
      <c r="X2461" s="2"/>
      <c r="Y2461" s="2"/>
      <c r="Z2461" s="2"/>
    </row>
    <row r="2462" spans="1:26" ht="13" x14ac:dyDescent="0.15">
      <c r="A2462" s="11" t="s">
        <v>7496</v>
      </c>
      <c r="B2462" s="37">
        <v>2.0858070240878698E-2</v>
      </c>
      <c r="C2462" s="41">
        <v>0.45503295786875803</v>
      </c>
      <c r="D2462" s="41">
        <v>0.58042159215641997</v>
      </c>
      <c r="E2462" s="17" t="s">
        <v>53941</v>
      </c>
      <c r="F2462" s="2"/>
      <c r="G2462" s="2"/>
      <c r="H2462" s="2"/>
      <c r="I2462" s="2"/>
      <c r="J2462" s="2"/>
      <c r="K2462" s="2"/>
      <c r="L2462" s="2"/>
      <c r="M2462" s="2"/>
      <c r="N2462" s="2"/>
      <c r="O2462" s="2"/>
      <c r="P2462" s="2"/>
      <c r="Q2462" s="2"/>
      <c r="R2462" s="2"/>
      <c r="S2462" s="2"/>
      <c r="T2462" s="2"/>
      <c r="U2462" s="2"/>
      <c r="V2462" s="2"/>
      <c r="W2462" s="2"/>
      <c r="X2462" s="2"/>
      <c r="Y2462" s="2"/>
      <c r="Z2462" s="2"/>
    </row>
    <row r="2463" spans="1:26" ht="13" x14ac:dyDescent="0.15">
      <c r="A2463" s="11" t="s">
        <v>7499</v>
      </c>
      <c r="B2463" s="37">
        <v>-2.15479053845027E-2</v>
      </c>
      <c r="C2463" s="41">
        <v>0.44025456257559797</v>
      </c>
      <c r="D2463" s="41">
        <v>0.566542723951866</v>
      </c>
      <c r="E2463" s="17" t="s">
        <v>53941</v>
      </c>
      <c r="F2463" s="2"/>
      <c r="G2463" s="2"/>
      <c r="H2463" s="2"/>
      <c r="I2463" s="2"/>
      <c r="J2463" s="2"/>
      <c r="K2463" s="2"/>
      <c r="L2463" s="2"/>
      <c r="M2463" s="2"/>
      <c r="N2463" s="2"/>
      <c r="O2463" s="2"/>
      <c r="P2463" s="2"/>
      <c r="Q2463" s="2"/>
      <c r="R2463" s="2"/>
      <c r="S2463" s="2"/>
      <c r="T2463" s="2"/>
      <c r="U2463" s="2"/>
      <c r="V2463" s="2"/>
      <c r="W2463" s="2"/>
      <c r="X2463" s="2"/>
      <c r="Y2463" s="2"/>
      <c r="Z2463" s="2"/>
    </row>
    <row r="2464" spans="1:26" ht="13" x14ac:dyDescent="0.15">
      <c r="A2464" s="11" t="s">
        <v>7502</v>
      </c>
      <c r="B2464" s="37">
        <v>-9.7521062637123401E-3</v>
      </c>
      <c r="C2464" s="41">
        <v>0.72690100396165402</v>
      </c>
      <c r="D2464" s="41">
        <v>0.80723286187513998</v>
      </c>
      <c r="E2464" s="17" t="s">
        <v>53941</v>
      </c>
      <c r="F2464" s="2"/>
      <c r="G2464" s="2"/>
      <c r="H2464" s="2"/>
      <c r="I2464" s="2"/>
      <c r="J2464" s="2"/>
      <c r="K2464" s="2"/>
      <c r="L2464" s="2"/>
      <c r="M2464" s="2"/>
      <c r="N2464" s="2"/>
      <c r="O2464" s="2"/>
      <c r="P2464" s="2"/>
      <c r="Q2464" s="2"/>
      <c r="R2464" s="2"/>
      <c r="S2464" s="2"/>
      <c r="T2464" s="2"/>
      <c r="U2464" s="2"/>
      <c r="V2464" s="2"/>
      <c r="W2464" s="2"/>
      <c r="X2464" s="2"/>
      <c r="Y2464" s="2"/>
      <c r="Z2464" s="2"/>
    </row>
    <row r="2465" spans="1:26" ht="13" x14ac:dyDescent="0.15">
      <c r="A2465" s="11" t="s">
        <v>7505</v>
      </c>
      <c r="B2465" s="37">
        <v>0.112693818103531</v>
      </c>
      <c r="C2465" s="41">
        <v>5.15039057052096E-5</v>
      </c>
      <c r="D2465" s="41">
        <v>2.1825343131930599E-4</v>
      </c>
      <c r="E2465" s="17" t="s">
        <v>53942</v>
      </c>
      <c r="F2465" s="2"/>
      <c r="G2465" s="2"/>
      <c r="H2465" s="2"/>
      <c r="I2465" s="2"/>
      <c r="J2465" s="2"/>
      <c r="K2465" s="2"/>
      <c r="L2465" s="2"/>
      <c r="M2465" s="2"/>
      <c r="N2465" s="2"/>
      <c r="O2465" s="2"/>
      <c r="P2465" s="2"/>
      <c r="Q2465" s="2"/>
      <c r="R2465" s="2"/>
      <c r="S2465" s="2"/>
      <c r="T2465" s="2"/>
      <c r="U2465" s="2"/>
      <c r="V2465" s="2"/>
      <c r="W2465" s="2"/>
      <c r="X2465" s="2"/>
      <c r="Y2465" s="2"/>
      <c r="Z2465" s="2"/>
    </row>
    <row r="2466" spans="1:26" ht="13" x14ac:dyDescent="0.15">
      <c r="A2466" s="11" t="s">
        <v>7508</v>
      </c>
      <c r="B2466" s="37">
        <v>2.7198104162304001E-2</v>
      </c>
      <c r="C2466" s="41">
        <v>0.32995773827478903</v>
      </c>
      <c r="D2466" s="41">
        <v>0.45683705658429802</v>
      </c>
      <c r="E2466" s="17" t="s">
        <v>53941</v>
      </c>
      <c r="F2466" s="2"/>
      <c r="G2466" s="2"/>
      <c r="H2466" s="2"/>
      <c r="I2466" s="2"/>
      <c r="J2466" s="2"/>
      <c r="K2466" s="2"/>
      <c r="L2466" s="2"/>
      <c r="M2466" s="2"/>
      <c r="N2466" s="2"/>
      <c r="O2466" s="2"/>
      <c r="P2466" s="2"/>
      <c r="Q2466" s="2"/>
      <c r="R2466" s="2"/>
      <c r="S2466" s="2"/>
      <c r="T2466" s="2"/>
      <c r="U2466" s="2"/>
      <c r="V2466" s="2"/>
      <c r="W2466" s="2"/>
      <c r="X2466" s="2"/>
      <c r="Y2466" s="2"/>
      <c r="Z2466" s="2"/>
    </row>
    <row r="2467" spans="1:26" ht="13" x14ac:dyDescent="0.15">
      <c r="A2467" s="11" t="s">
        <v>7511</v>
      </c>
      <c r="B2467" s="37">
        <v>0.17953083351171401</v>
      </c>
      <c r="C2467" s="41">
        <v>9.0457758248196501E-11</v>
      </c>
      <c r="D2467" s="41">
        <v>8.5376851697242597E-10</v>
      </c>
      <c r="E2467" s="17" t="s">
        <v>53942</v>
      </c>
      <c r="F2467" s="2"/>
      <c r="G2467" s="2"/>
      <c r="H2467" s="2"/>
      <c r="I2467" s="2"/>
      <c r="J2467" s="2"/>
      <c r="K2467" s="2"/>
      <c r="L2467" s="2"/>
      <c r="M2467" s="2"/>
      <c r="N2467" s="2"/>
      <c r="O2467" s="2"/>
      <c r="P2467" s="2"/>
      <c r="Q2467" s="2"/>
      <c r="R2467" s="2"/>
      <c r="S2467" s="2"/>
      <c r="T2467" s="2"/>
      <c r="U2467" s="2"/>
      <c r="V2467" s="2"/>
      <c r="W2467" s="2"/>
      <c r="X2467" s="2"/>
      <c r="Y2467" s="2"/>
      <c r="Z2467" s="2"/>
    </row>
    <row r="2468" spans="1:26" ht="13" x14ac:dyDescent="0.15">
      <c r="A2468" s="11" t="s">
        <v>7514</v>
      </c>
      <c r="B2468" s="37">
        <v>2.8543680162470299E-2</v>
      </c>
      <c r="C2468" s="41">
        <v>0.30658457688323998</v>
      </c>
      <c r="D2468" s="41">
        <v>0.430967778046218</v>
      </c>
      <c r="E2468" s="17" t="s">
        <v>53941</v>
      </c>
      <c r="F2468" s="2"/>
      <c r="G2468" s="2"/>
      <c r="H2468" s="2"/>
      <c r="I2468" s="2"/>
      <c r="J2468" s="2"/>
      <c r="K2468" s="2"/>
      <c r="L2468" s="2"/>
      <c r="M2468" s="2"/>
      <c r="N2468" s="2"/>
      <c r="O2468" s="2"/>
      <c r="P2468" s="2"/>
      <c r="Q2468" s="2"/>
      <c r="R2468" s="2"/>
      <c r="S2468" s="2"/>
      <c r="T2468" s="2"/>
      <c r="U2468" s="2"/>
      <c r="V2468" s="2"/>
      <c r="W2468" s="2"/>
      <c r="X2468" s="2"/>
      <c r="Y2468" s="2"/>
      <c r="Z2468" s="2"/>
    </row>
    <row r="2469" spans="1:26" ht="13" x14ac:dyDescent="0.15">
      <c r="A2469" s="11" t="s">
        <v>7517</v>
      </c>
      <c r="B2469" s="37">
        <v>6.43710475213497E-2</v>
      </c>
      <c r="C2469" s="41">
        <v>2.1018600278840002E-2</v>
      </c>
      <c r="D2469" s="41">
        <v>4.7117791232623898E-2</v>
      </c>
      <c r="E2469" s="17" t="s">
        <v>53942</v>
      </c>
      <c r="F2469" s="2"/>
      <c r="G2469" s="2"/>
      <c r="H2469" s="2"/>
      <c r="I2469" s="2"/>
      <c r="J2469" s="2"/>
      <c r="K2469" s="2"/>
      <c r="L2469" s="2"/>
      <c r="M2469" s="2"/>
      <c r="N2469" s="2"/>
      <c r="O2469" s="2"/>
      <c r="P2469" s="2"/>
      <c r="Q2469" s="2"/>
      <c r="R2469" s="2"/>
      <c r="S2469" s="2"/>
      <c r="T2469" s="2"/>
      <c r="U2469" s="2"/>
      <c r="V2469" s="2"/>
      <c r="W2469" s="2"/>
      <c r="X2469" s="2"/>
      <c r="Y2469" s="2"/>
      <c r="Z2469" s="2"/>
    </row>
    <row r="2470" spans="1:26" ht="13" x14ac:dyDescent="0.15">
      <c r="A2470" s="11" t="s">
        <v>7520</v>
      </c>
      <c r="B2470" s="37">
        <v>-7.78959025636346E-2</v>
      </c>
      <c r="C2470" s="41">
        <v>5.2083858731538603E-3</v>
      </c>
      <c r="D2470" s="41">
        <v>1.3814578223775799E-2</v>
      </c>
      <c r="E2470" s="17" t="s">
        <v>53942</v>
      </c>
      <c r="F2470" s="2"/>
      <c r="G2470" s="2"/>
      <c r="H2470" s="2"/>
      <c r="I2470" s="2"/>
      <c r="J2470" s="2"/>
      <c r="K2470" s="2"/>
      <c r="L2470" s="2"/>
      <c r="M2470" s="2"/>
      <c r="N2470" s="2"/>
      <c r="O2470" s="2"/>
      <c r="P2470" s="2"/>
      <c r="Q2470" s="2"/>
      <c r="R2470" s="2"/>
      <c r="S2470" s="2"/>
      <c r="T2470" s="2"/>
      <c r="U2470" s="2"/>
      <c r="V2470" s="2"/>
      <c r="W2470" s="2"/>
      <c r="X2470" s="2"/>
      <c r="Y2470" s="2"/>
      <c r="Z2470" s="2"/>
    </row>
    <row r="2471" spans="1:26" ht="13" x14ac:dyDescent="0.15">
      <c r="A2471" s="11" t="s">
        <v>7523</v>
      </c>
      <c r="B2471" s="37">
        <v>-8.5889920083352E-2</v>
      </c>
      <c r="C2471" s="41">
        <v>2.05900542651928E-3</v>
      </c>
      <c r="D2471" s="41">
        <v>6.0643655267391596E-3</v>
      </c>
      <c r="E2471" s="17" t="s">
        <v>53942</v>
      </c>
      <c r="F2471" s="2"/>
      <c r="G2471" s="2"/>
      <c r="H2471" s="2"/>
      <c r="I2471" s="2"/>
      <c r="J2471" s="2"/>
      <c r="K2471" s="2"/>
      <c r="L2471" s="2"/>
      <c r="M2471" s="2"/>
      <c r="N2471" s="2"/>
      <c r="O2471" s="2"/>
      <c r="P2471" s="2"/>
      <c r="Q2471" s="2"/>
      <c r="R2471" s="2"/>
      <c r="S2471" s="2"/>
      <c r="T2471" s="2"/>
      <c r="U2471" s="2"/>
      <c r="V2471" s="2"/>
      <c r="W2471" s="2"/>
      <c r="X2471" s="2"/>
      <c r="Y2471" s="2"/>
      <c r="Z2471" s="2"/>
    </row>
    <row r="2472" spans="1:26" ht="13" x14ac:dyDescent="0.15">
      <c r="A2472" s="11" t="s">
        <v>7525</v>
      </c>
      <c r="B2472" s="37">
        <v>-2.9523998753849201E-2</v>
      </c>
      <c r="C2472" s="41">
        <v>0.290263255152097</v>
      </c>
      <c r="D2472" s="41">
        <v>0.41341559165720199</v>
      </c>
      <c r="E2472" s="17" t="s">
        <v>53941</v>
      </c>
      <c r="F2472" s="2"/>
      <c r="G2472" s="2"/>
      <c r="H2472" s="2"/>
      <c r="I2472" s="2"/>
      <c r="J2472" s="2"/>
      <c r="K2472" s="2"/>
      <c r="L2472" s="2"/>
      <c r="M2472" s="2"/>
      <c r="N2472" s="2"/>
      <c r="O2472" s="2"/>
      <c r="P2472" s="2"/>
      <c r="Q2472" s="2"/>
      <c r="R2472" s="2"/>
      <c r="S2472" s="2"/>
      <c r="T2472" s="2"/>
      <c r="U2472" s="2"/>
      <c r="V2472" s="2"/>
      <c r="W2472" s="2"/>
      <c r="X2472" s="2"/>
      <c r="Y2472" s="2"/>
      <c r="Z2472" s="2"/>
    </row>
    <row r="2473" spans="1:26" ht="13" x14ac:dyDescent="0.15">
      <c r="A2473" s="11" t="s">
        <v>7528</v>
      </c>
      <c r="B2473" s="37">
        <v>5.2721569844039903E-2</v>
      </c>
      <c r="C2473" s="41">
        <v>5.8840998728409297E-2</v>
      </c>
      <c r="D2473" s="41">
        <v>0.114109928821538</v>
      </c>
      <c r="E2473" s="17" t="s">
        <v>53941</v>
      </c>
      <c r="F2473" s="2"/>
      <c r="G2473" s="2"/>
      <c r="H2473" s="2"/>
      <c r="I2473" s="2"/>
      <c r="J2473" s="2"/>
      <c r="K2473" s="2"/>
      <c r="L2473" s="2"/>
      <c r="M2473" s="2"/>
      <c r="N2473" s="2"/>
      <c r="O2473" s="2"/>
      <c r="P2473" s="2"/>
      <c r="Q2473" s="2"/>
      <c r="R2473" s="2"/>
      <c r="S2473" s="2"/>
      <c r="T2473" s="2"/>
      <c r="U2473" s="2"/>
      <c r="V2473" s="2"/>
      <c r="W2473" s="2"/>
      <c r="X2473" s="2"/>
      <c r="Y2473" s="2"/>
      <c r="Z2473" s="2"/>
    </row>
    <row r="2474" spans="1:26" ht="13" x14ac:dyDescent="0.15">
      <c r="A2474" s="11" t="s">
        <v>7531</v>
      </c>
      <c r="B2474" s="37">
        <v>-5.7957357880064002E-2</v>
      </c>
      <c r="C2474" s="41">
        <v>3.7772422628711902E-2</v>
      </c>
      <c r="D2474" s="41">
        <v>7.8208285314576506E-2</v>
      </c>
      <c r="E2474" s="17" t="s">
        <v>53943</v>
      </c>
      <c r="F2474" s="2"/>
      <c r="G2474" s="2"/>
      <c r="H2474" s="2"/>
      <c r="I2474" s="2"/>
      <c r="J2474" s="2"/>
      <c r="K2474" s="2"/>
      <c r="L2474" s="2"/>
      <c r="M2474" s="2"/>
      <c r="N2474" s="2"/>
      <c r="O2474" s="2"/>
      <c r="P2474" s="2"/>
      <c r="Q2474" s="2"/>
      <c r="R2474" s="2"/>
      <c r="S2474" s="2"/>
      <c r="T2474" s="2"/>
      <c r="U2474" s="2"/>
      <c r="V2474" s="2"/>
      <c r="W2474" s="2"/>
      <c r="X2474" s="2"/>
      <c r="Y2474" s="2"/>
      <c r="Z2474" s="2"/>
    </row>
    <row r="2475" spans="1:26" ht="13" x14ac:dyDescent="0.15">
      <c r="A2475" s="11" t="s">
        <v>7534</v>
      </c>
      <c r="B2475" s="37">
        <v>4.7282812030267601E-2</v>
      </c>
      <c r="C2475" s="41">
        <v>9.0219652628695704E-2</v>
      </c>
      <c r="D2475" s="41">
        <v>0.16149540036429699</v>
      </c>
      <c r="E2475" s="17" t="s">
        <v>53941</v>
      </c>
      <c r="F2475" s="2"/>
      <c r="G2475" s="2"/>
      <c r="H2475" s="2"/>
      <c r="I2475" s="2"/>
      <c r="J2475" s="2"/>
      <c r="K2475" s="2"/>
      <c r="L2475" s="2"/>
      <c r="M2475" s="2"/>
      <c r="N2475" s="2"/>
      <c r="O2475" s="2"/>
      <c r="P2475" s="2"/>
      <c r="Q2475" s="2"/>
      <c r="R2475" s="2"/>
      <c r="S2475" s="2"/>
      <c r="T2475" s="2"/>
      <c r="U2475" s="2"/>
      <c r="V2475" s="2"/>
      <c r="W2475" s="2"/>
      <c r="X2475" s="2"/>
      <c r="Y2475" s="2"/>
      <c r="Z2475" s="2"/>
    </row>
    <row r="2476" spans="1:26" ht="13" x14ac:dyDescent="0.15">
      <c r="A2476" s="11" t="s">
        <v>7537</v>
      </c>
      <c r="B2476" s="37">
        <v>5.5337106047186699E-3</v>
      </c>
      <c r="C2476" s="41">
        <v>0.842908287796032</v>
      </c>
      <c r="D2476" s="41">
        <v>0.89103068822656895</v>
      </c>
      <c r="E2476" s="17" t="s">
        <v>53941</v>
      </c>
      <c r="F2476" s="2"/>
      <c r="G2476" s="2"/>
      <c r="H2476" s="2"/>
      <c r="I2476" s="2"/>
      <c r="J2476" s="2"/>
      <c r="K2476" s="2"/>
      <c r="L2476" s="2"/>
      <c r="M2476" s="2"/>
      <c r="N2476" s="2"/>
      <c r="O2476" s="2"/>
      <c r="P2476" s="2"/>
      <c r="Q2476" s="2"/>
      <c r="R2476" s="2"/>
      <c r="S2476" s="2"/>
      <c r="T2476" s="2"/>
      <c r="U2476" s="2"/>
      <c r="V2476" s="2"/>
      <c r="W2476" s="2"/>
      <c r="X2476" s="2"/>
      <c r="Y2476" s="2"/>
      <c r="Z2476" s="2"/>
    </row>
    <row r="2477" spans="1:26" ht="13" x14ac:dyDescent="0.15">
      <c r="A2477" s="11" t="s">
        <v>7540</v>
      </c>
      <c r="B2477" s="37">
        <v>2.0021103756775798E-3</v>
      </c>
      <c r="C2477" s="41">
        <v>0.94284091903590495</v>
      </c>
      <c r="D2477" s="41">
        <v>0.965423935060717</v>
      </c>
      <c r="E2477" s="17" t="s">
        <v>53941</v>
      </c>
      <c r="F2477" s="2"/>
      <c r="G2477" s="2"/>
      <c r="H2477" s="2"/>
      <c r="I2477" s="2"/>
      <c r="J2477" s="2"/>
      <c r="K2477" s="2"/>
      <c r="L2477" s="2"/>
      <c r="M2477" s="2"/>
      <c r="N2477" s="2"/>
      <c r="O2477" s="2"/>
      <c r="P2477" s="2"/>
      <c r="Q2477" s="2"/>
      <c r="R2477" s="2"/>
      <c r="S2477" s="2"/>
      <c r="T2477" s="2"/>
      <c r="U2477" s="2"/>
      <c r="V2477" s="2"/>
      <c r="W2477" s="2"/>
      <c r="X2477" s="2"/>
      <c r="Y2477" s="2"/>
      <c r="Z2477" s="2"/>
    </row>
    <row r="2478" spans="1:26" ht="13" x14ac:dyDescent="0.15">
      <c r="A2478" s="11" t="s">
        <v>7543</v>
      </c>
      <c r="B2478" s="37">
        <v>1.24478729053739E-2</v>
      </c>
      <c r="C2478" s="41">
        <v>0.65574126922847698</v>
      </c>
      <c r="D2478" s="41">
        <v>0.75405058134777803</v>
      </c>
      <c r="E2478" s="17" t="s">
        <v>53941</v>
      </c>
      <c r="F2478" s="2"/>
      <c r="G2478" s="2"/>
      <c r="H2478" s="2"/>
      <c r="I2478" s="2"/>
      <c r="J2478" s="2"/>
      <c r="K2478" s="2"/>
      <c r="L2478" s="2"/>
      <c r="M2478" s="2"/>
      <c r="N2478" s="2"/>
      <c r="O2478" s="2"/>
      <c r="P2478" s="2"/>
      <c r="Q2478" s="2"/>
      <c r="R2478" s="2"/>
      <c r="S2478" s="2"/>
      <c r="T2478" s="2"/>
      <c r="U2478" s="2"/>
      <c r="V2478" s="2"/>
      <c r="W2478" s="2"/>
      <c r="X2478" s="2"/>
      <c r="Y2478" s="2"/>
      <c r="Z2478" s="2"/>
    </row>
    <row r="2479" spans="1:26" ht="13" x14ac:dyDescent="0.15">
      <c r="A2479" s="11" t="s">
        <v>7546</v>
      </c>
      <c r="B2479" s="37">
        <v>0.127342937566435</v>
      </c>
      <c r="C2479" s="41">
        <v>4.6706983582105099E-6</v>
      </c>
      <c r="D2479" s="41">
        <v>2.41167320201029E-5</v>
      </c>
      <c r="E2479" s="17" t="s">
        <v>53942</v>
      </c>
      <c r="F2479" s="2"/>
      <c r="G2479" s="2"/>
      <c r="H2479" s="2"/>
      <c r="I2479" s="2"/>
      <c r="J2479" s="2"/>
      <c r="K2479" s="2"/>
      <c r="L2479" s="2"/>
      <c r="M2479" s="2"/>
      <c r="N2479" s="2"/>
      <c r="O2479" s="2"/>
      <c r="P2479" s="2"/>
      <c r="Q2479" s="2"/>
      <c r="R2479" s="2"/>
      <c r="S2479" s="2"/>
      <c r="T2479" s="2"/>
      <c r="U2479" s="2"/>
      <c r="V2479" s="2"/>
      <c r="W2479" s="2"/>
      <c r="X2479" s="2"/>
      <c r="Y2479" s="2"/>
      <c r="Z2479" s="2"/>
    </row>
    <row r="2480" spans="1:26" ht="13" x14ac:dyDescent="0.15">
      <c r="A2480" s="11" t="s">
        <v>7549</v>
      </c>
      <c r="B2480" s="37">
        <v>4.2636191638633698E-2</v>
      </c>
      <c r="C2480" s="41">
        <v>0.12661625827829001</v>
      </c>
      <c r="D2480" s="41">
        <v>0.21288228040196</v>
      </c>
      <c r="E2480" s="17" t="s">
        <v>53941</v>
      </c>
      <c r="F2480" s="2"/>
      <c r="G2480" s="2"/>
      <c r="H2480" s="2"/>
      <c r="I2480" s="2"/>
      <c r="J2480" s="2"/>
      <c r="K2480" s="2"/>
      <c r="L2480" s="2"/>
      <c r="M2480" s="2"/>
      <c r="N2480" s="2"/>
      <c r="O2480" s="2"/>
      <c r="P2480" s="2"/>
      <c r="Q2480" s="2"/>
      <c r="R2480" s="2"/>
      <c r="S2480" s="2"/>
      <c r="T2480" s="2"/>
      <c r="U2480" s="2"/>
      <c r="V2480" s="2"/>
      <c r="W2480" s="2"/>
      <c r="X2480" s="2"/>
      <c r="Y2480" s="2"/>
      <c r="Z2480" s="2"/>
    </row>
    <row r="2481" spans="1:26" ht="13" x14ac:dyDescent="0.15">
      <c r="A2481" s="11" t="s">
        <v>7552</v>
      </c>
      <c r="B2481" s="37">
        <v>0.14897161503678699</v>
      </c>
      <c r="C2481" s="41">
        <v>8.0978210014479201E-8</v>
      </c>
      <c r="D2481" s="41">
        <v>5.4872647205615599E-7</v>
      </c>
      <c r="E2481" s="17" t="s">
        <v>53942</v>
      </c>
      <c r="F2481" s="2"/>
      <c r="G2481" s="2"/>
      <c r="H2481" s="2"/>
      <c r="I2481" s="2"/>
      <c r="J2481" s="2"/>
      <c r="K2481" s="2"/>
      <c r="L2481" s="2"/>
      <c r="M2481" s="2"/>
      <c r="N2481" s="2"/>
      <c r="O2481" s="2"/>
      <c r="P2481" s="2"/>
      <c r="Q2481" s="2"/>
      <c r="R2481" s="2"/>
      <c r="S2481" s="2"/>
      <c r="T2481" s="2"/>
      <c r="U2481" s="2"/>
      <c r="V2481" s="2"/>
      <c r="W2481" s="2"/>
      <c r="X2481" s="2"/>
      <c r="Y2481" s="2"/>
      <c r="Z2481" s="2"/>
    </row>
    <row r="2482" spans="1:26" ht="13" x14ac:dyDescent="0.15">
      <c r="A2482" s="11" t="s">
        <v>7555</v>
      </c>
      <c r="B2482" s="37">
        <v>3.4961271986678401E-2</v>
      </c>
      <c r="C2482" s="41">
        <v>0.210418207793795</v>
      </c>
      <c r="D2482" s="41">
        <v>0.31975208053139698</v>
      </c>
      <c r="E2482" s="17" t="s">
        <v>53941</v>
      </c>
      <c r="F2482" s="2"/>
      <c r="G2482" s="2"/>
      <c r="H2482" s="2"/>
      <c r="I2482" s="2"/>
      <c r="J2482" s="2"/>
      <c r="K2482" s="2"/>
      <c r="L2482" s="2"/>
      <c r="M2482" s="2"/>
      <c r="N2482" s="2"/>
      <c r="O2482" s="2"/>
      <c r="P2482" s="2"/>
      <c r="Q2482" s="2"/>
      <c r="R2482" s="2"/>
      <c r="S2482" s="2"/>
      <c r="T2482" s="2"/>
      <c r="U2482" s="2"/>
      <c r="V2482" s="2"/>
      <c r="W2482" s="2"/>
      <c r="X2482" s="2"/>
      <c r="Y2482" s="2"/>
      <c r="Z2482" s="2"/>
    </row>
    <row r="2483" spans="1:26" ht="13" x14ac:dyDescent="0.15">
      <c r="A2483" s="11" t="s">
        <v>7558</v>
      </c>
      <c r="B2483" s="37">
        <v>-1.76928900366328E-2</v>
      </c>
      <c r="C2483" s="41">
        <v>0.52629779840513302</v>
      </c>
      <c r="D2483" s="41">
        <v>0.64636573720478296</v>
      </c>
      <c r="E2483" s="17" t="s">
        <v>53941</v>
      </c>
      <c r="F2483" s="2"/>
      <c r="G2483" s="2"/>
      <c r="H2483" s="2"/>
      <c r="I2483" s="2"/>
      <c r="J2483" s="2"/>
      <c r="K2483" s="2"/>
      <c r="L2483" s="2"/>
      <c r="M2483" s="2"/>
      <c r="N2483" s="2"/>
      <c r="O2483" s="2"/>
      <c r="P2483" s="2"/>
      <c r="Q2483" s="2"/>
      <c r="R2483" s="2"/>
      <c r="S2483" s="2"/>
      <c r="T2483" s="2"/>
      <c r="U2483" s="2"/>
      <c r="V2483" s="2"/>
      <c r="W2483" s="2"/>
      <c r="X2483" s="2"/>
      <c r="Y2483" s="2"/>
      <c r="Z2483" s="2"/>
    </row>
    <row r="2484" spans="1:26" ht="13" x14ac:dyDescent="0.15">
      <c r="A2484" s="11" t="s">
        <v>7561</v>
      </c>
      <c r="B2484" s="37">
        <v>0.117685827835006</v>
      </c>
      <c r="C2484" s="41">
        <v>2.3445035627749201E-5</v>
      </c>
      <c r="D2484" s="41">
        <v>1.05830308338303E-4</v>
      </c>
      <c r="E2484" s="17" t="s">
        <v>53942</v>
      </c>
      <c r="F2484" s="2"/>
      <c r="G2484" s="2"/>
      <c r="H2484" s="2"/>
      <c r="I2484" s="2"/>
      <c r="J2484" s="2"/>
      <c r="K2484" s="2"/>
      <c r="L2484" s="2"/>
      <c r="M2484" s="2"/>
      <c r="N2484" s="2"/>
      <c r="O2484" s="2"/>
      <c r="P2484" s="2"/>
      <c r="Q2484" s="2"/>
      <c r="R2484" s="2"/>
      <c r="S2484" s="2"/>
      <c r="T2484" s="2"/>
      <c r="U2484" s="2"/>
      <c r="V2484" s="2"/>
      <c r="W2484" s="2"/>
      <c r="X2484" s="2"/>
      <c r="Y2484" s="2"/>
      <c r="Z2484" s="2"/>
    </row>
    <row r="2485" spans="1:26" ht="13" x14ac:dyDescent="0.15">
      <c r="A2485" s="11" t="s">
        <v>7564</v>
      </c>
      <c r="B2485" s="37">
        <v>-2.29842926793032E-2</v>
      </c>
      <c r="C2485" s="41">
        <v>0.41038148880320802</v>
      </c>
      <c r="D2485" s="41">
        <v>0.53568881362861498</v>
      </c>
      <c r="E2485" s="17" t="s">
        <v>53941</v>
      </c>
      <c r="F2485" s="2"/>
      <c r="G2485" s="2"/>
      <c r="H2485" s="2"/>
      <c r="I2485" s="2"/>
      <c r="J2485" s="2"/>
      <c r="K2485" s="2"/>
      <c r="L2485" s="2"/>
      <c r="M2485" s="2"/>
      <c r="N2485" s="2"/>
      <c r="O2485" s="2"/>
      <c r="P2485" s="2"/>
      <c r="Q2485" s="2"/>
      <c r="R2485" s="2"/>
      <c r="S2485" s="2"/>
      <c r="T2485" s="2"/>
      <c r="U2485" s="2"/>
      <c r="V2485" s="2"/>
      <c r="W2485" s="2"/>
      <c r="X2485" s="2"/>
      <c r="Y2485" s="2"/>
      <c r="Z2485" s="2"/>
    </row>
    <row r="2486" spans="1:26" ht="13" x14ac:dyDescent="0.15">
      <c r="A2486" s="11" t="s">
        <v>7567</v>
      </c>
      <c r="B2486" s="37">
        <v>0.12563383005699899</v>
      </c>
      <c r="C2486" s="41">
        <v>6.2689842530227301E-6</v>
      </c>
      <c r="D2486" s="41">
        <v>3.1244922463816102E-5</v>
      </c>
      <c r="E2486" s="17" t="s">
        <v>53942</v>
      </c>
      <c r="F2486" s="2"/>
      <c r="G2486" s="2"/>
      <c r="H2486" s="2"/>
      <c r="I2486" s="2"/>
      <c r="J2486" s="2"/>
      <c r="K2486" s="2"/>
      <c r="L2486" s="2"/>
      <c r="M2486" s="2"/>
      <c r="N2486" s="2"/>
      <c r="O2486" s="2"/>
      <c r="P2486" s="2"/>
      <c r="Q2486" s="2"/>
      <c r="R2486" s="2"/>
      <c r="S2486" s="2"/>
      <c r="T2486" s="2"/>
      <c r="U2486" s="2"/>
      <c r="V2486" s="2"/>
      <c r="W2486" s="2"/>
      <c r="X2486" s="2"/>
      <c r="Y2486" s="2"/>
      <c r="Z2486" s="2"/>
    </row>
    <row r="2487" spans="1:26" ht="13" x14ac:dyDescent="0.15">
      <c r="A2487" s="11" t="s">
        <v>7570</v>
      </c>
      <c r="B2487" s="37">
        <v>0.117392904800417</v>
      </c>
      <c r="C2487" s="41">
        <v>2.4574740693226299E-5</v>
      </c>
      <c r="D2487" s="41">
        <v>1.10586333119518E-4</v>
      </c>
      <c r="E2487" s="17" t="s">
        <v>53942</v>
      </c>
      <c r="F2487" s="2"/>
      <c r="G2487" s="2"/>
      <c r="H2487" s="2"/>
      <c r="I2487" s="2"/>
      <c r="J2487" s="2"/>
      <c r="K2487" s="2"/>
      <c r="L2487" s="2"/>
      <c r="M2487" s="2"/>
      <c r="N2487" s="2"/>
      <c r="O2487" s="2"/>
      <c r="P2487" s="2"/>
      <c r="Q2487" s="2"/>
      <c r="R2487" s="2"/>
      <c r="S2487" s="2"/>
      <c r="T2487" s="2"/>
      <c r="U2487" s="2"/>
      <c r="V2487" s="2"/>
      <c r="W2487" s="2"/>
      <c r="X2487" s="2"/>
      <c r="Y2487" s="2"/>
      <c r="Z2487" s="2"/>
    </row>
    <row r="2488" spans="1:26" ht="13" x14ac:dyDescent="0.15">
      <c r="A2488" s="11" t="s">
        <v>7573</v>
      </c>
      <c r="B2488" s="37">
        <v>-8.9224111250795594E-3</v>
      </c>
      <c r="C2488" s="41">
        <v>0.74932021741978605</v>
      </c>
      <c r="D2488" s="41">
        <v>0.82385547353983302</v>
      </c>
      <c r="E2488" s="17" t="s">
        <v>53941</v>
      </c>
      <c r="F2488" s="2"/>
      <c r="G2488" s="2"/>
      <c r="H2488" s="2"/>
      <c r="I2488" s="2"/>
      <c r="J2488" s="2"/>
      <c r="K2488" s="2"/>
      <c r="L2488" s="2"/>
      <c r="M2488" s="2"/>
      <c r="N2488" s="2"/>
      <c r="O2488" s="2"/>
      <c r="P2488" s="2"/>
      <c r="Q2488" s="2"/>
      <c r="R2488" s="2"/>
      <c r="S2488" s="2"/>
      <c r="T2488" s="2"/>
      <c r="U2488" s="2"/>
      <c r="V2488" s="2"/>
      <c r="W2488" s="2"/>
      <c r="X2488" s="2"/>
      <c r="Y2488" s="2"/>
      <c r="Z2488" s="2"/>
    </row>
    <row r="2489" spans="1:26" ht="13" x14ac:dyDescent="0.15">
      <c r="A2489" s="11" t="s">
        <v>7576</v>
      </c>
      <c r="B2489" s="37">
        <v>4.4398372683816502E-2</v>
      </c>
      <c r="C2489" s="41">
        <v>0.11165922288892199</v>
      </c>
      <c r="D2489" s="41">
        <v>0.191953495528147</v>
      </c>
      <c r="E2489" s="17" t="s">
        <v>53941</v>
      </c>
      <c r="F2489" s="2"/>
      <c r="G2489" s="2"/>
      <c r="H2489" s="2"/>
      <c r="I2489" s="2"/>
      <c r="J2489" s="2"/>
      <c r="K2489" s="2"/>
      <c r="L2489" s="2"/>
      <c r="M2489" s="2"/>
      <c r="N2489" s="2"/>
      <c r="O2489" s="2"/>
      <c r="P2489" s="2"/>
      <c r="Q2489" s="2"/>
      <c r="R2489" s="2"/>
      <c r="S2489" s="2"/>
      <c r="T2489" s="2"/>
      <c r="U2489" s="2"/>
      <c r="V2489" s="2"/>
      <c r="W2489" s="2"/>
      <c r="X2489" s="2"/>
      <c r="Y2489" s="2"/>
      <c r="Z2489" s="2"/>
    </row>
    <row r="2490" spans="1:26" ht="13" x14ac:dyDescent="0.15">
      <c r="A2490" s="11" t="s">
        <v>7579</v>
      </c>
      <c r="B2490" s="37">
        <v>-1.1897190132925801E-2</v>
      </c>
      <c r="C2490" s="41">
        <v>0.67005146444770602</v>
      </c>
      <c r="D2490" s="41">
        <v>0.76386915280300205</v>
      </c>
      <c r="E2490" s="17" t="s">
        <v>53941</v>
      </c>
      <c r="F2490" s="2"/>
      <c r="G2490" s="2"/>
      <c r="H2490" s="2"/>
      <c r="I2490" s="2"/>
      <c r="J2490" s="2"/>
      <c r="K2490" s="2"/>
      <c r="L2490" s="2"/>
      <c r="M2490" s="2"/>
      <c r="N2490" s="2"/>
      <c r="O2490" s="2"/>
      <c r="P2490" s="2"/>
      <c r="Q2490" s="2"/>
      <c r="R2490" s="2"/>
      <c r="S2490" s="2"/>
      <c r="T2490" s="2"/>
      <c r="U2490" s="2"/>
      <c r="V2490" s="2"/>
      <c r="W2490" s="2"/>
      <c r="X2490" s="2"/>
      <c r="Y2490" s="2"/>
      <c r="Z2490" s="2"/>
    </row>
    <row r="2491" spans="1:26" ht="13" x14ac:dyDescent="0.15">
      <c r="A2491" s="11" t="s">
        <v>7582</v>
      </c>
      <c r="B2491" s="37">
        <v>-6.6507059384298102E-3</v>
      </c>
      <c r="C2491" s="41">
        <v>0.81174320638509301</v>
      </c>
      <c r="D2491" s="41">
        <v>0.86570176830996703</v>
      </c>
      <c r="E2491" s="17" t="s">
        <v>53941</v>
      </c>
      <c r="F2491" s="2"/>
      <c r="G2491" s="2"/>
      <c r="H2491" s="2"/>
      <c r="I2491" s="2"/>
      <c r="J2491" s="2"/>
      <c r="K2491" s="2"/>
      <c r="L2491" s="2"/>
      <c r="M2491" s="2"/>
      <c r="N2491" s="2"/>
      <c r="O2491" s="2"/>
      <c r="P2491" s="2"/>
      <c r="Q2491" s="2"/>
      <c r="R2491" s="2"/>
      <c r="S2491" s="2"/>
      <c r="T2491" s="2"/>
      <c r="U2491" s="2"/>
      <c r="V2491" s="2"/>
      <c r="W2491" s="2"/>
      <c r="X2491" s="2"/>
      <c r="Y2491" s="2"/>
      <c r="Z2491" s="2"/>
    </row>
    <row r="2492" spans="1:26" ht="13" x14ac:dyDescent="0.15">
      <c r="A2492" s="11" t="s">
        <v>54014</v>
      </c>
      <c r="B2492" s="37">
        <v>9.7478773112920497E-2</v>
      </c>
      <c r="C2492" s="41">
        <v>4.6657396910864898E-4</v>
      </c>
      <c r="D2492" s="41">
        <v>1.60606858358335E-3</v>
      </c>
      <c r="E2492" s="17" t="s">
        <v>53942</v>
      </c>
      <c r="F2492" s="2"/>
      <c r="G2492" s="2"/>
      <c r="H2492" s="2"/>
      <c r="I2492" s="2"/>
      <c r="J2492" s="2"/>
      <c r="K2492" s="2"/>
      <c r="L2492" s="2"/>
      <c r="M2492" s="2"/>
      <c r="N2492" s="2"/>
      <c r="O2492" s="2"/>
      <c r="P2492" s="2"/>
      <c r="Q2492" s="2"/>
      <c r="R2492" s="2"/>
      <c r="S2492" s="2"/>
      <c r="T2492" s="2"/>
      <c r="U2492" s="2"/>
      <c r="V2492" s="2"/>
      <c r="W2492" s="2"/>
      <c r="X2492" s="2"/>
      <c r="Y2492" s="2"/>
      <c r="Z2492" s="2"/>
    </row>
    <row r="2493" spans="1:26" ht="13" x14ac:dyDescent="0.15">
      <c r="A2493" s="11" t="s">
        <v>7588</v>
      </c>
      <c r="B2493" s="37">
        <v>-8.2453513157273606E-3</v>
      </c>
      <c r="C2493" s="41">
        <v>0.76777416732328196</v>
      </c>
      <c r="D2493" s="41">
        <v>0.83686520600254199</v>
      </c>
      <c r="E2493" s="17" t="s">
        <v>53941</v>
      </c>
      <c r="F2493" s="2"/>
      <c r="G2493" s="2"/>
      <c r="H2493" s="2"/>
      <c r="I2493" s="2"/>
      <c r="J2493" s="2"/>
      <c r="K2493" s="2"/>
      <c r="L2493" s="2"/>
      <c r="M2493" s="2"/>
      <c r="N2493" s="2"/>
      <c r="O2493" s="2"/>
      <c r="P2493" s="2"/>
      <c r="Q2493" s="2"/>
      <c r="R2493" s="2"/>
      <c r="S2493" s="2"/>
      <c r="T2493" s="2"/>
      <c r="U2493" s="2"/>
      <c r="V2493" s="2"/>
      <c r="W2493" s="2"/>
      <c r="X2493" s="2"/>
      <c r="Y2493" s="2"/>
      <c r="Z2493" s="2"/>
    </row>
    <row r="2494" spans="1:26" ht="13" x14ac:dyDescent="0.15">
      <c r="A2494" s="11" t="s">
        <v>7591</v>
      </c>
      <c r="B2494" s="37">
        <v>7.42911758034164E-3</v>
      </c>
      <c r="C2494" s="41">
        <v>0.79019661365734295</v>
      </c>
      <c r="D2494" s="41">
        <v>0.85162427503968796</v>
      </c>
      <c r="E2494" s="17" t="s">
        <v>53941</v>
      </c>
      <c r="F2494" s="2"/>
      <c r="G2494" s="2"/>
      <c r="H2494" s="2"/>
      <c r="I2494" s="2"/>
      <c r="J2494" s="2"/>
      <c r="K2494" s="2"/>
      <c r="L2494" s="2"/>
      <c r="M2494" s="2"/>
      <c r="N2494" s="2"/>
      <c r="O2494" s="2"/>
      <c r="P2494" s="2"/>
      <c r="Q2494" s="2"/>
      <c r="R2494" s="2"/>
      <c r="S2494" s="2"/>
      <c r="T2494" s="2"/>
      <c r="U2494" s="2"/>
      <c r="V2494" s="2"/>
      <c r="W2494" s="2"/>
      <c r="X2494" s="2"/>
      <c r="Y2494" s="2"/>
      <c r="Z2494" s="2"/>
    </row>
    <row r="2495" spans="1:26" ht="13" x14ac:dyDescent="0.15">
      <c r="A2495" s="11" t="s">
        <v>7594</v>
      </c>
      <c r="B2495" s="37">
        <v>6.3236878241883301E-2</v>
      </c>
      <c r="C2495" s="41">
        <v>2.3395795574791801E-2</v>
      </c>
      <c r="D2495" s="41">
        <v>5.1680530194467902E-2</v>
      </c>
      <c r="E2495" s="17" t="s">
        <v>53943</v>
      </c>
      <c r="F2495" s="2"/>
      <c r="G2495" s="2"/>
      <c r="H2495" s="2"/>
      <c r="I2495" s="2"/>
      <c r="J2495" s="2"/>
      <c r="K2495" s="2"/>
      <c r="L2495" s="2"/>
      <c r="M2495" s="2"/>
      <c r="N2495" s="2"/>
      <c r="O2495" s="2"/>
      <c r="P2495" s="2"/>
      <c r="Q2495" s="2"/>
      <c r="R2495" s="2"/>
      <c r="S2495" s="2"/>
      <c r="T2495" s="2"/>
      <c r="U2495" s="2"/>
      <c r="V2495" s="2"/>
      <c r="W2495" s="2"/>
      <c r="X2495" s="2"/>
      <c r="Y2495" s="2"/>
      <c r="Z2495" s="2"/>
    </row>
    <row r="2496" spans="1:26" ht="13" x14ac:dyDescent="0.15">
      <c r="A2496" s="11" t="s">
        <v>7597</v>
      </c>
      <c r="B2496" s="37">
        <v>1.9693997687186899E-2</v>
      </c>
      <c r="C2496" s="41">
        <v>0.48059241581664602</v>
      </c>
      <c r="D2496" s="41">
        <v>0.604797468735494</v>
      </c>
      <c r="E2496" s="17" t="s">
        <v>53941</v>
      </c>
      <c r="F2496" s="2"/>
      <c r="G2496" s="2"/>
      <c r="H2496" s="2"/>
      <c r="I2496" s="2"/>
      <c r="J2496" s="2"/>
      <c r="K2496" s="2"/>
      <c r="L2496" s="2"/>
      <c r="M2496" s="2"/>
      <c r="N2496" s="2"/>
      <c r="O2496" s="2"/>
      <c r="P2496" s="2"/>
      <c r="Q2496" s="2"/>
      <c r="R2496" s="2"/>
      <c r="S2496" s="2"/>
      <c r="T2496" s="2"/>
      <c r="U2496" s="2"/>
      <c r="V2496" s="2"/>
      <c r="W2496" s="2"/>
      <c r="X2496" s="2"/>
      <c r="Y2496" s="2"/>
      <c r="Z2496" s="2"/>
    </row>
    <row r="2497" spans="1:26" ht="13" x14ac:dyDescent="0.15">
      <c r="A2497" s="11" t="s">
        <v>7600</v>
      </c>
      <c r="B2497" s="37">
        <v>8.5822573287381396E-2</v>
      </c>
      <c r="C2497" s="41">
        <v>2.0758419034371798E-3</v>
      </c>
      <c r="D2497" s="41">
        <v>6.10776560049786E-3</v>
      </c>
      <c r="E2497" s="17" t="s">
        <v>53942</v>
      </c>
      <c r="F2497" s="2"/>
      <c r="G2497" s="2"/>
      <c r="H2497" s="2"/>
      <c r="I2497" s="2"/>
      <c r="J2497" s="2"/>
      <c r="K2497" s="2"/>
      <c r="L2497" s="2"/>
      <c r="M2497" s="2"/>
      <c r="N2497" s="2"/>
      <c r="O2497" s="2"/>
      <c r="P2497" s="2"/>
      <c r="Q2497" s="2"/>
      <c r="R2497" s="2"/>
      <c r="S2497" s="2"/>
      <c r="T2497" s="2"/>
      <c r="U2497" s="2"/>
      <c r="V2497" s="2"/>
      <c r="W2497" s="2"/>
      <c r="X2497" s="2"/>
      <c r="Y2497" s="2"/>
      <c r="Z2497" s="2"/>
    </row>
    <row r="2498" spans="1:26" ht="13" x14ac:dyDescent="0.15">
      <c r="A2498" s="11" t="s">
        <v>7603</v>
      </c>
      <c r="B2498" s="37">
        <v>7.5952405765856601E-2</v>
      </c>
      <c r="C2498" s="41">
        <v>6.4507503840175997E-3</v>
      </c>
      <c r="D2498" s="41">
        <v>1.6758115608882199E-2</v>
      </c>
      <c r="E2498" s="17" t="s">
        <v>53942</v>
      </c>
      <c r="F2498" s="2"/>
      <c r="G2498" s="2"/>
      <c r="H2498" s="2"/>
      <c r="I2498" s="2"/>
      <c r="J2498" s="2"/>
      <c r="K2498" s="2"/>
      <c r="L2498" s="2"/>
      <c r="M2498" s="2"/>
      <c r="N2498" s="2"/>
      <c r="O2498" s="2"/>
      <c r="P2498" s="2"/>
      <c r="Q2498" s="2"/>
      <c r="R2498" s="2"/>
      <c r="S2498" s="2"/>
      <c r="T2498" s="2"/>
      <c r="U2498" s="2"/>
      <c r="V2498" s="2"/>
      <c r="W2498" s="2"/>
      <c r="X2498" s="2"/>
      <c r="Y2498" s="2"/>
      <c r="Z2498" s="2"/>
    </row>
    <row r="2499" spans="1:26" ht="13" x14ac:dyDescent="0.15">
      <c r="A2499" s="11" t="s">
        <v>7606</v>
      </c>
      <c r="B2499" s="37">
        <v>8.1188002650407404E-2</v>
      </c>
      <c r="C2499" s="41">
        <v>3.5876144751439899E-3</v>
      </c>
      <c r="D2499" s="41">
        <v>9.9896506506164696E-3</v>
      </c>
      <c r="E2499" s="17" t="s">
        <v>53942</v>
      </c>
      <c r="F2499" s="2"/>
      <c r="G2499" s="2"/>
      <c r="H2499" s="2"/>
      <c r="I2499" s="2"/>
      <c r="J2499" s="2"/>
      <c r="K2499" s="2"/>
      <c r="L2499" s="2"/>
      <c r="M2499" s="2"/>
      <c r="N2499" s="2"/>
      <c r="O2499" s="2"/>
      <c r="P2499" s="2"/>
      <c r="Q2499" s="2"/>
      <c r="R2499" s="2"/>
      <c r="S2499" s="2"/>
      <c r="T2499" s="2"/>
      <c r="U2499" s="2"/>
      <c r="V2499" s="2"/>
      <c r="W2499" s="2"/>
      <c r="X2499" s="2"/>
      <c r="Y2499" s="2"/>
      <c r="Z2499" s="2"/>
    </row>
    <row r="2500" spans="1:26" ht="13" x14ac:dyDescent="0.15">
      <c r="A2500" s="11" t="s">
        <v>7609</v>
      </c>
      <c r="B2500" s="37">
        <v>6.7094878245912204E-2</v>
      </c>
      <c r="C2500" s="41">
        <v>1.6149756866516801E-2</v>
      </c>
      <c r="D2500" s="41">
        <v>3.7587944924711299E-2</v>
      </c>
      <c r="E2500" s="17" t="s">
        <v>53942</v>
      </c>
      <c r="F2500" s="2"/>
      <c r="G2500" s="2"/>
      <c r="H2500" s="2"/>
      <c r="I2500" s="2"/>
      <c r="J2500" s="2"/>
      <c r="K2500" s="2"/>
      <c r="L2500" s="2"/>
      <c r="M2500" s="2"/>
      <c r="N2500" s="2"/>
      <c r="O2500" s="2"/>
      <c r="P2500" s="2"/>
      <c r="Q2500" s="2"/>
      <c r="R2500" s="2"/>
      <c r="S2500" s="2"/>
      <c r="T2500" s="2"/>
      <c r="U2500" s="2"/>
      <c r="V2500" s="2"/>
      <c r="W2500" s="2"/>
      <c r="X2500" s="2"/>
      <c r="Y2500" s="2"/>
      <c r="Z2500" s="2"/>
    </row>
    <row r="2501" spans="1:26" ht="13" x14ac:dyDescent="0.15">
      <c r="A2501" s="11" t="s">
        <v>7612</v>
      </c>
      <c r="B2501" s="37">
        <v>-4.8245683141721299E-2</v>
      </c>
      <c r="C2501" s="41">
        <v>8.3848179870752798E-2</v>
      </c>
      <c r="D2501" s="41">
        <v>0.15281922187102001</v>
      </c>
      <c r="E2501" s="17" t="s">
        <v>53941</v>
      </c>
      <c r="F2501" s="2"/>
      <c r="G2501" s="2"/>
      <c r="H2501" s="2"/>
      <c r="I2501" s="2"/>
      <c r="J2501" s="2"/>
      <c r="K2501" s="2"/>
      <c r="L2501" s="2"/>
      <c r="M2501" s="2"/>
      <c r="N2501" s="2"/>
      <c r="O2501" s="2"/>
      <c r="P2501" s="2"/>
      <c r="Q2501" s="2"/>
      <c r="R2501" s="2"/>
      <c r="S2501" s="2"/>
      <c r="T2501" s="2"/>
      <c r="U2501" s="2"/>
      <c r="V2501" s="2"/>
      <c r="W2501" s="2"/>
      <c r="X2501" s="2"/>
      <c r="Y2501" s="2"/>
      <c r="Z2501" s="2"/>
    </row>
    <row r="2502" spans="1:26" ht="13" x14ac:dyDescent="0.15">
      <c r="A2502" s="11" t="s">
        <v>7614</v>
      </c>
      <c r="B2502" s="37">
        <v>0.14796468468445401</v>
      </c>
      <c r="C2502" s="41">
        <v>9.9154366947788701E-8</v>
      </c>
      <c r="D2502" s="41">
        <v>6.6568532267256698E-7</v>
      </c>
      <c r="E2502" s="17" t="s">
        <v>53942</v>
      </c>
      <c r="F2502" s="2"/>
      <c r="G2502" s="2"/>
      <c r="H2502" s="2"/>
      <c r="I2502" s="2"/>
      <c r="J2502" s="2"/>
      <c r="K2502" s="2"/>
      <c r="L2502" s="2"/>
      <c r="M2502" s="2"/>
      <c r="N2502" s="2"/>
      <c r="O2502" s="2"/>
      <c r="P2502" s="2"/>
      <c r="Q2502" s="2"/>
      <c r="R2502" s="2"/>
      <c r="S2502" s="2"/>
      <c r="T2502" s="2"/>
      <c r="U2502" s="2"/>
      <c r="V2502" s="2"/>
      <c r="W2502" s="2"/>
      <c r="X2502" s="2"/>
      <c r="Y2502" s="2"/>
      <c r="Z2502" s="2"/>
    </row>
    <row r="2503" spans="1:26" ht="13" x14ac:dyDescent="0.15">
      <c r="A2503" s="11" t="s">
        <v>7617</v>
      </c>
      <c r="B2503" s="37">
        <v>2.5058229575956301E-2</v>
      </c>
      <c r="C2503" s="41">
        <v>0.369438034690384</v>
      </c>
      <c r="D2503" s="41">
        <v>0.496971942084659</v>
      </c>
      <c r="E2503" s="17" t="s">
        <v>53941</v>
      </c>
      <c r="F2503" s="2"/>
      <c r="G2503" s="2"/>
      <c r="H2503" s="2"/>
      <c r="I2503" s="2"/>
      <c r="J2503" s="2"/>
      <c r="K2503" s="2"/>
      <c r="L2503" s="2"/>
      <c r="M2503" s="2"/>
      <c r="N2503" s="2"/>
      <c r="O2503" s="2"/>
      <c r="P2503" s="2"/>
      <c r="Q2503" s="2"/>
      <c r="R2503" s="2"/>
      <c r="S2503" s="2"/>
      <c r="T2503" s="2"/>
      <c r="U2503" s="2"/>
      <c r="V2503" s="2"/>
      <c r="W2503" s="2"/>
      <c r="X2503" s="2"/>
      <c r="Y2503" s="2"/>
      <c r="Z2503" s="2"/>
    </row>
    <row r="2504" spans="1:26" ht="13" x14ac:dyDescent="0.15">
      <c r="A2504" s="11" t="s">
        <v>7620</v>
      </c>
      <c r="B2504" s="37">
        <v>-5.1618481924436195E-4</v>
      </c>
      <c r="C2504" s="41">
        <v>0.985251451251977</v>
      </c>
      <c r="D2504" s="41">
        <v>0.99036167662154095</v>
      </c>
      <c r="E2504" s="17" t="s">
        <v>53941</v>
      </c>
      <c r="F2504" s="2"/>
      <c r="G2504" s="2"/>
      <c r="H2504" s="2"/>
      <c r="I2504" s="2"/>
      <c r="J2504" s="2"/>
      <c r="K2504" s="2"/>
      <c r="L2504" s="2"/>
      <c r="M2504" s="2"/>
      <c r="N2504" s="2"/>
      <c r="O2504" s="2"/>
      <c r="P2504" s="2"/>
      <c r="Q2504" s="2"/>
      <c r="R2504" s="2"/>
      <c r="S2504" s="2"/>
      <c r="T2504" s="2"/>
      <c r="U2504" s="2"/>
      <c r="V2504" s="2"/>
      <c r="W2504" s="2"/>
      <c r="X2504" s="2"/>
      <c r="Y2504" s="2"/>
      <c r="Z2504" s="2"/>
    </row>
    <row r="2505" spans="1:26" ht="13" x14ac:dyDescent="0.15">
      <c r="A2505" s="11" t="s">
        <v>7623</v>
      </c>
      <c r="B2505" s="37">
        <v>-8.6497767254612501E-2</v>
      </c>
      <c r="C2505" s="41">
        <v>1.91261103552904E-3</v>
      </c>
      <c r="D2505" s="41">
        <v>5.6792239839457996E-3</v>
      </c>
      <c r="E2505" s="17" t="s">
        <v>53942</v>
      </c>
      <c r="F2505" s="2"/>
      <c r="G2505" s="2"/>
      <c r="H2505" s="2"/>
      <c r="I2505" s="2"/>
      <c r="J2505" s="2"/>
      <c r="K2505" s="2"/>
      <c r="L2505" s="2"/>
      <c r="M2505" s="2"/>
      <c r="N2505" s="2"/>
      <c r="O2505" s="2"/>
      <c r="P2505" s="2"/>
      <c r="Q2505" s="2"/>
      <c r="R2505" s="2"/>
      <c r="S2505" s="2"/>
      <c r="T2505" s="2"/>
      <c r="U2505" s="2"/>
      <c r="V2505" s="2"/>
      <c r="W2505" s="2"/>
      <c r="X2505" s="2"/>
      <c r="Y2505" s="2"/>
      <c r="Z2505" s="2"/>
    </row>
    <row r="2506" spans="1:26" ht="13" x14ac:dyDescent="0.15">
      <c r="A2506" s="11" t="s">
        <v>7626</v>
      </c>
      <c r="B2506" s="37">
        <v>7.9743594266623696E-2</v>
      </c>
      <c r="C2506" s="41">
        <v>4.23194453359682E-3</v>
      </c>
      <c r="D2506" s="41">
        <v>1.1532547840568799E-2</v>
      </c>
      <c r="E2506" s="17" t="s">
        <v>53942</v>
      </c>
      <c r="F2506" s="2"/>
      <c r="G2506" s="2"/>
      <c r="H2506" s="2"/>
      <c r="I2506" s="2"/>
      <c r="J2506" s="2"/>
      <c r="K2506" s="2"/>
      <c r="L2506" s="2"/>
      <c r="M2506" s="2"/>
      <c r="N2506" s="2"/>
      <c r="O2506" s="2"/>
      <c r="P2506" s="2"/>
      <c r="Q2506" s="2"/>
      <c r="R2506" s="2"/>
      <c r="S2506" s="2"/>
      <c r="T2506" s="2"/>
      <c r="U2506" s="2"/>
      <c r="V2506" s="2"/>
      <c r="W2506" s="2"/>
      <c r="X2506" s="2"/>
      <c r="Y2506" s="2"/>
      <c r="Z2506" s="2"/>
    </row>
    <row r="2507" spans="1:26" ht="13" x14ac:dyDescent="0.15">
      <c r="A2507" s="11" t="s">
        <v>7629</v>
      </c>
      <c r="B2507" s="37">
        <v>5.1813356541373499E-2</v>
      </c>
      <c r="C2507" s="41">
        <v>6.3341361222889705E-2</v>
      </c>
      <c r="D2507" s="41">
        <v>0.12128201861856799</v>
      </c>
      <c r="E2507" s="17" t="s">
        <v>53941</v>
      </c>
      <c r="F2507" s="2"/>
      <c r="G2507" s="2"/>
      <c r="H2507" s="2"/>
      <c r="I2507" s="2"/>
      <c r="J2507" s="2"/>
      <c r="K2507" s="2"/>
      <c r="L2507" s="2"/>
      <c r="M2507" s="2"/>
      <c r="N2507" s="2"/>
      <c r="O2507" s="2"/>
      <c r="P2507" s="2"/>
      <c r="Q2507" s="2"/>
      <c r="R2507" s="2"/>
      <c r="S2507" s="2"/>
      <c r="T2507" s="2"/>
      <c r="U2507" s="2"/>
      <c r="V2507" s="2"/>
      <c r="W2507" s="2"/>
      <c r="X2507" s="2"/>
      <c r="Y2507" s="2"/>
      <c r="Z2507" s="2"/>
    </row>
    <row r="2508" spans="1:26" ht="13" x14ac:dyDescent="0.15">
      <c r="A2508" s="11" t="s">
        <v>7632</v>
      </c>
      <c r="B2508" s="37">
        <v>-1.4345400174406E-2</v>
      </c>
      <c r="C2508" s="41">
        <v>0.607416960177521</v>
      </c>
      <c r="D2508" s="41">
        <v>0.71200044485324698</v>
      </c>
      <c r="E2508" s="17" t="s">
        <v>53941</v>
      </c>
      <c r="F2508" s="2"/>
      <c r="G2508" s="2"/>
      <c r="H2508" s="2"/>
      <c r="I2508" s="2"/>
      <c r="J2508" s="2"/>
      <c r="K2508" s="2"/>
      <c r="L2508" s="2"/>
      <c r="M2508" s="2"/>
      <c r="N2508" s="2"/>
      <c r="O2508" s="2"/>
      <c r="P2508" s="2"/>
      <c r="Q2508" s="2"/>
      <c r="R2508" s="2"/>
      <c r="S2508" s="2"/>
      <c r="T2508" s="2"/>
      <c r="U2508" s="2"/>
      <c r="V2508" s="2"/>
      <c r="W2508" s="2"/>
      <c r="X2508" s="2"/>
      <c r="Y2508" s="2"/>
      <c r="Z2508" s="2"/>
    </row>
    <row r="2509" spans="1:26" ht="13" x14ac:dyDescent="0.15">
      <c r="A2509" s="11" t="s">
        <v>7635</v>
      </c>
      <c r="B2509" s="37">
        <v>8.3640221659890698E-2</v>
      </c>
      <c r="C2509" s="41">
        <v>2.69462974637946E-3</v>
      </c>
      <c r="D2509" s="41">
        <v>7.69770184271781E-3</v>
      </c>
      <c r="E2509" s="17" t="s">
        <v>53942</v>
      </c>
      <c r="F2509" s="2"/>
      <c r="G2509" s="2"/>
      <c r="H2509" s="2"/>
      <c r="I2509" s="2"/>
      <c r="J2509" s="2"/>
      <c r="K2509" s="2"/>
      <c r="L2509" s="2"/>
      <c r="M2509" s="2"/>
      <c r="N2509" s="2"/>
      <c r="O2509" s="2"/>
      <c r="P2509" s="2"/>
      <c r="Q2509" s="2"/>
      <c r="R2509" s="2"/>
      <c r="S2509" s="2"/>
      <c r="T2509" s="2"/>
      <c r="U2509" s="2"/>
      <c r="V2509" s="2"/>
      <c r="W2509" s="2"/>
      <c r="X2509" s="2"/>
      <c r="Y2509" s="2"/>
      <c r="Z2509" s="2"/>
    </row>
    <row r="2510" spans="1:26" ht="13" x14ac:dyDescent="0.15">
      <c r="A2510" s="11" t="s">
        <v>7637</v>
      </c>
      <c r="B2510" s="37">
        <v>3.4886365546019003E-2</v>
      </c>
      <c r="C2510" s="41">
        <v>0.21139771989842501</v>
      </c>
      <c r="D2510" s="41">
        <v>0.32090505051943702</v>
      </c>
      <c r="E2510" s="17" t="s">
        <v>53941</v>
      </c>
      <c r="F2510" s="2"/>
      <c r="G2510" s="2"/>
      <c r="H2510" s="2"/>
      <c r="I2510" s="2"/>
      <c r="J2510" s="2"/>
      <c r="K2510" s="2"/>
      <c r="L2510" s="2"/>
      <c r="M2510" s="2"/>
      <c r="N2510" s="2"/>
      <c r="O2510" s="2"/>
      <c r="P2510" s="2"/>
      <c r="Q2510" s="2"/>
      <c r="R2510" s="2"/>
      <c r="S2510" s="2"/>
      <c r="T2510" s="2"/>
      <c r="U2510" s="2"/>
      <c r="V2510" s="2"/>
      <c r="W2510" s="2"/>
      <c r="X2510" s="2"/>
      <c r="Y2510" s="2"/>
      <c r="Z2510" s="2"/>
    </row>
    <row r="2511" spans="1:26" ht="13" x14ac:dyDescent="0.15">
      <c r="A2511" s="11" t="s">
        <v>7640</v>
      </c>
      <c r="B2511" s="37">
        <v>2.39486701831952E-2</v>
      </c>
      <c r="C2511" s="41">
        <v>0.39101779461332198</v>
      </c>
      <c r="D2511" s="41">
        <v>0.51703465613241095</v>
      </c>
      <c r="E2511" s="17" t="s">
        <v>53941</v>
      </c>
      <c r="F2511" s="2"/>
      <c r="G2511" s="2"/>
      <c r="H2511" s="2"/>
      <c r="I2511" s="2"/>
      <c r="J2511" s="2"/>
      <c r="K2511" s="2"/>
      <c r="L2511" s="2"/>
      <c r="M2511" s="2"/>
      <c r="N2511" s="2"/>
      <c r="O2511" s="2"/>
      <c r="P2511" s="2"/>
      <c r="Q2511" s="2"/>
      <c r="R2511" s="2"/>
      <c r="S2511" s="2"/>
      <c r="T2511" s="2"/>
      <c r="U2511" s="2"/>
      <c r="V2511" s="2"/>
      <c r="W2511" s="2"/>
      <c r="X2511" s="2"/>
      <c r="Y2511" s="2"/>
      <c r="Z2511" s="2"/>
    </row>
    <row r="2512" spans="1:26" ht="13" x14ac:dyDescent="0.15">
      <c r="A2512" s="11" t="s">
        <v>7643</v>
      </c>
      <c r="B2512" s="37">
        <v>-9.6904399865871294E-2</v>
      </c>
      <c r="C2512" s="41">
        <v>5.0417077413334702E-4</v>
      </c>
      <c r="D2512" s="41">
        <v>1.7202164793493401E-3</v>
      </c>
      <c r="E2512" s="17" t="s">
        <v>53942</v>
      </c>
      <c r="F2512" s="2"/>
      <c r="G2512" s="2"/>
      <c r="H2512" s="2"/>
      <c r="I2512" s="2"/>
      <c r="J2512" s="2"/>
      <c r="K2512" s="2"/>
      <c r="L2512" s="2"/>
      <c r="M2512" s="2"/>
      <c r="N2512" s="2"/>
      <c r="O2512" s="2"/>
      <c r="P2512" s="2"/>
      <c r="Q2512" s="2"/>
      <c r="R2512" s="2"/>
      <c r="S2512" s="2"/>
      <c r="T2512" s="2"/>
      <c r="U2512" s="2"/>
      <c r="V2512" s="2"/>
      <c r="W2512" s="2"/>
      <c r="X2512" s="2"/>
      <c r="Y2512" s="2"/>
      <c r="Z2512" s="2"/>
    </row>
    <row r="2513" spans="1:26" ht="13" x14ac:dyDescent="0.15">
      <c r="A2513" s="11" t="s">
        <v>54015</v>
      </c>
      <c r="B2513" s="37">
        <v>2.6476794387371699E-2</v>
      </c>
      <c r="C2513" s="41">
        <v>0.342949529584613</v>
      </c>
      <c r="D2513" s="41">
        <v>0.47098496693001501</v>
      </c>
      <c r="E2513" s="17" t="s">
        <v>53941</v>
      </c>
      <c r="F2513" s="2"/>
      <c r="G2513" s="2"/>
      <c r="H2513" s="2"/>
      <c r="I2513" s="2"/>
      <c r="J2513" s="2"/>
      <c r="K2513" s="2"/>
      <c r="L2513" s="2"/>
      <c r="M2513" s="2"/>
      <c r="N2513" s="2"/>
      <c r="O2513" s="2"/>
      <c r="P2513" s="2"/>
      <c r="Q2513" s="2"/>
      <c r="R2513" s="2"/>
      <c r="S2513" s="2"/>
      <c r="T2513" s="2"/>
      <c r="U2513" s="2"/>
      <c r="V2513" s="2"/>
      <c r="W2513" s="2"/>
      <c r="X2513" s="2"/>
      <c r="Y2513" s="2"/>
      <c r="Z2513" s="2"/>
    </row>
    <row r="2514" spans="1:26" ht="13" x14ac:dyDescent="0.15">
      <c r="A2514" s="11" t="s">
        <v>54016</v>
      </c>
      <c r="B2514" s="37">
        <v>4.0238312224461198E-2</v>
      </c>
      <c r="C2514" s="41">
        <v>0.14941561388101399</v>
      </c>
      <c r="D2514" s="41">
        <v>0.24333399974907999</v>
      </c>
      <c r="E2514" s="17" t="s">
        <v>53941</v>
      </c>
      <c r="F2514" s="2"/>
      <c r="G2514" s="2"/>
      <c r="H2514" s="2"/>
      <c r="I2514" s="2"/>
      <c r="J2514" s="2"/>
      <c r="K2514" s="2"/>
      <c r="L2514" s="2"/>
      <c r="M2514" s="2"/>
      <c r="N2514" s="2"/>
      <c r="O2514" s="2"/>
      <c r="P2514" s="2"/>
      <c r="Q2514" s="2"/>
      <c r="R2514" s="2"/>
      <c r="S2514" s="2"/>
      <c r="T2514" s="2"/>
      <c r="U2514" s="2"/>
      <c r="V2514" s="2"/>
      <c r="W2514" s="2"/>
      <c r="X2514" s="2"/>
      <c r="Y2514" s="2"/>
      <c r="Z2514" s="2"/>
    </row>
    <row r="2515" spans="1:26" ht="13" x14ac:dyDescent="0.15">
      <c r="A2515" s="11" t="s">
        <v>7652</v>
      </c>
      <c r="B2515" s="37">
        <v>0.112467131741824</v>
      </c>
      <c r="C2515" s="41">
        <v>5.3337519607963902E-5</v>
      </c>
      <c r="D2515" s="41">
        <v>2.2503755671868001E-4</v>
      </c>
      <c r="E2515" s="17" t="s">
        <v>53942</v>
      </c>
      <c r="F2515" s="2"/>
      <c r="G2515" s="2"/>
      <c r="H2515" s="2"/>
      <c r="I2515" s="2"/>
      <c r="J2515" s="2"/>
      <c r="K2515" s="2"/>
      <c r="L2515" s="2"/>
      <c r="M2515" s="2"/>
      <c r="N2515" s="2"/>
      <c r="O2515" s="2"/>
      <c r="P2515" s="2"/>
      <c r="Q2515" s="2"/>
      <c r="R2515" s="2"/>
      <c r="S2515" s="2"/>
      <c r="T2515" s="2"/>
      <c r="U2515" s="2"/>
      <c r="V2515" s="2"/>
      <c r="W2515" s="2"/>
      <c r="X2515" s="2"/>
      <c r="Y2515" s="2"/>
      <c r="Z2515" s="2"/>
    </row>
    <row r="2516" spans="1:26" ht="13" x14ac:dyDescent="0.15">
      <c r="A2516" s="11" t="s">
        <v>7655</v>
      </c>
      <c r="B2516" s="37">
        <v>9.9360428466709894E-3</v>
      </c>
      <c r="C2516" s="41">
        <v>0.72196154907545496</v>
      </c>
      <c r="D2516" s="41">
        <v>0.80515815031171001</v>
      </c>
      <c r="E2516" s="17" t="s">
        <v>53941</v>
      </c>
      <c r="F2516" s="2"/>
      <c r="G2516" s="2"/>
      <c r="H2516" s="2"/>
      <c r="I2516" s="2"/>
      <c r="J2516" s="2"/>
      <c r="K2516" s="2"/>
      <c r="L2516" s="2"/>
      <c r="M2516" s="2"/>
      <c r="N2516" s="2"/>
      <c r="O2516" s="2"/>
      <c r="P2516" s="2"/>
      <c r="Q2516" s="2"/>
      <c r="R2516" s="2"/>
      <c r="S2516" s="2"/>
      <c r="T2516" s="2"/>
      <c r="U2516" s="2"/>
      <c r="V2516" s="2"/>
      <c r="W2516" s="2"/>
      <c r="X2516" s="2"/>
      <c r="Y2516" s="2"/>
      <c r="Z2516" s="2"/>
    </row>
    <row r="2517" spans="1:26" ht="13" x14ac:dyDescent="0.15">
      <c r="A2517" s="11" t="s">
        <v>7658</v>
      </c>
      <c r="B2517" s="37">
        <v>3.4750792237904803E-2</v>
      </c>
      <c r="C2517" s="41">
        <v>0.21317890533116801</v>
      </c>
      <c r="D2517" s="41">
        <v>0.32290291295357798</v>
      </c>
      <c r="E2517" s="17" t="s">
        <v>53941</v>
      </c>
      <c r="F2517" s="2"/>
      <c r="G2517" s="2"/>
      <c r="H2517" s="2"/>
      <c r="I2517" s="2"/>
      <c r="J2517" s="2"/>
      <c r="K2517" s="2"/>
      <c r="L2517" s="2"/>
      <c r="M2517" s="2"/>
      <c r="N2517" s="2"/>
      <c r="O2517" s="2"/>
      <c r="P2517" s="2"/>
      <c r="Q2517" s="2"/>
      <c r="R2517" s="2"/>
      <c r="S2517" s="2"/>
      <c r="T2517" s="2"/>
      <c r="U2517" s="2"/>
      <c r="V2517" s="2"/>
      <c r="W2517" s="2"/>
      <c r="X2517" s="2"/>
      <c r="Y2517" s="2"/>
      <c r="Z2517" s="2"/>
    </row>
    <row r="2518" spans="1:26" ht="13" x14ac:dyDescent="0.15">
      <c r="A2518" s="11" t="s">
        <v>7661</v>
      </c>
      <c r="B2518" s="37">
        <v>1.89213720419226E-2</v>
      </c>
      <c r="C2518" s="41">
        <v>0.497979024130006</v>
      </c>
      <c r="D2518" s="41">
        <v>0.62095665170819903</v>
      </c>
      <c r="E2518" s="17" t="s">
        <v>53941</v>
      </c>
      <c r="F2518" s="2"/>
      <c r="G2518" s="2"/>
      <c r="H2518" s="2"/>
      <c r="I2518" s="2"/>
      <c r="J2518" s="2"/>
      <c r="K2518" s="2"/>
      <c r="L2518" s="2"/>
      <c r="M2518" s="2"/>
      <c r="N2518" s="2"/>
      <c r="O2518" s="2"/>
      <c r="P2518" s="2"/>
      <c r="Q2518" s="2"/>
      <c r="R2518" s="2"/>
      <c r="S2518" s="2"/>
      <c r="T2518" s="2"/>
      <c r="U2518" s="2"/>
      <c r="V2518" s="2"/>
      <c r="W2518" s="2"/>
      <c r="X2518" s="2"/>
      <c r="Y2518" s="2"/>
      <c r="Z2518" s="2"/>
    </row>
    <row r="2519" spans="1:26" ht="13" x14ac:dyDescent="0.15">
      <c r="A2519" s="11" t="s">
        <v>7664</v>
      </c>
      <c r="B2519" s="37">
        <v>5.1137770157901601E-2</v>
      </c>
      <c r="C2519" s="41">
        <v>6.6870202008179794E-2</v>
      </c>
      <c r="D2519" s="41">
        <v>0.12680474705660699</v>
      </c>
      <c r="E2519" s="17" t="s">
        <v>53941</v>
      </c>
      <c r="F2519" s="2"/>
      <c r="G2519" s="2"/>
      <c r="H2519" s="2"/>
      <c r="I2519" s="2"/>
      <c r="J2519" s="2"/>
      <c r="K2519" s="2"/>
      <c r="L2519" s="2"/>
      <c r="M2519" s="2"/>
      <c r="N2519" s="2"/>
      <c r="O2519" s="2"/>
      <c r="P2519" s="2"/>
      <c r="Q2519" s="2"/>
      <c r="R2519" s="2"/>
      <c r="S2519" s="2"/>
      <c r="T2519" s="2"/>
      <c r="U2519" s="2"/>
      <c r="V2519" s="2"/>
      <c r="W2519" s="2"/>
      <c r="X2519" s="2"/>
      <c r="Y2519" s="2"/>
      <c r="Z2519" s="2"/>
    </row>
    <row r="2520" spans="1:26" ht="13" x14ac:dyDescent="0.15">
      <c r="A2520" s="11" t="s">
        <v>7666</v>
      </c>
      <c r="B2520" s="37">
        <v>0.22628357714967601</v>
      </c>
      <c r="C2520" s="41">
        <v>2.2046617614722499E-16</v>
      </c>
      <c r="D2520" s="41">
        <v>3.9561430497529902E-15</v>
      </c>
      <c r="E2520" s="17" t="s">
        <v>53942</v>
      </c>
      <c r="F2520" s="2"/>
      <c r="G2520" s="2"/>
      <c r="H2520" s="2"/>
      <c r="I2520" s="2"/>
      <c r="J2520" s="2"/>
      <c r="K2520" s="2"/>
      <c r="L2520" s="2"/>
      <c r="M2520" s="2"/>
      <c r="N2520" s="2"/>
      <c r="O2520" s="2"/>
      <c r="P2520" s="2"/>
      <c r="Q2520" s="2"/>
      <c r="R2520" s="2"/>
      <c r="S2520" s="2"/>
      <c r="T2520" s="2"/>
      <c r="U2520" s="2"/>
      <c r="V2520" s="2"/>
      <c r="W2520" s="2"/>
      <c r="X2520" s="2"/>
      <c r="Y2520" s="2"/>
      <c r="Z2520" s="2"/>
    </row>
    <row r="2521" spans="1:26" ht="13" x14ac:dyDescent="0.15">
      <c r="A2521" s="11" t="s">
        <v>7669</v>
      </c>
      <c r="B2521" s="37">
        <v>4.4763050851489801E-2</v>
      </c>
      <c r="C2521" s="41">
        <v>0.108745181069044</v>
      </c>
      <c r="D2521" s="41">
        <v>0.18805606268156599</v>
      </c>
      <c r="E2521" s="17" t="s">
        <v>53941</v>
      </c>
      <c r="F2521" s="2"/>
      <c r="G2521" s="2"/>
      <c r="H2521" s="2"/>
      <c r="I2521" s="2"/>
      <c r="J2521" s="2"/>
      <c r="K2521" s="2"/>
      <c r="L2521" s="2"/>
      <c r="M2521" s="2"/>
      <c r="N2521" s="2"/>
      <c r="O2521" s="2"/>
      <c r="P2521" s="2"/>
      <c r="Q2521" s="2"/>
      <c r="R2521" s="2"/>
      <c r="S2521" s="2"/>
      <c r="T2521" s="2"/>
      <c r="U2521" s="2"/>
      <c r="V2521" s="2"/>
      <c r="W2521" s="2"/>
      <c r="X2521" s="2"/>
      <c r="Y2521" s="2"/>
      <c r="Z2521" s="2"/>
    </row>
    <row r="2522" spans="1:26" ht="13" x14ac:dyDescent="0.15">
      <c r="A2522" s="11" t="s">
        <v>7672</v>
      </c>
      <c r="B2522" s="37">
        <v>3.7056181532134802E-2</v>
      </c>
      <c r="C2522" s="41">
        <v>0.18433927487271601</v>
      </c>
      <c r="D2522" s="41">
        <v>0.28671710650347099</v>
      </c>
      <c r="E2522" s="17" t="s">
        <v>53941</v>
      </c>
      <c r="F2522" s="2"/>
      <c r="G2522" s="2"/>
      <c r="H2522" s="2"/>
      <c r="I2522" s="2"/>
      <c r="J2522" s="2"/>
      <c r="K2522" s="2"/>
      <c r="L2522" s="2"/>
      <c r="M2522" s="2"/>
      <c r="N2522" s="2"/>
      <c r="O2522" s="2"/>
      <c r="P2522" s="2"/>
      <c r="Q2522" s="2"/>
      <c r="R2522" s="2"/>
      <c r="S2522" s="2"/>
      <c r="T2522" s="2"/>
      <c r="U2522" s="2"/>
      <c r="V2522" s="2"/>
      <c r="W2522" s="2"/>
      <c r="X2522" s="2"/>
      <c r="Y2522" s="2"/>
      <c r="Z2522" s="2"/>
    </row>
    <row r="2523" spans="1:26" ht="13" x14ac:dyDescent="0.15">
      <c r="A2523" s="11" t="s">
        <v>7675</v>
      </c>
      <c r="B2523" s="37">
        <v>-3.6406915889707001E-2</v>
      </c>
      <c r="C2523" s="41">
        <v>0.19215270974434601</v>
      </c>
      <c r="D2523" s="41">
        <v>0.29759612532062502</v>
      </c>
      <c r="E2523" s="17" t="s">
        <v>53941</v>
      </c>
      <c r="F2523" s="2"/>
      <c r="G2523" s="2"/>
      <c r="H2523" s="2"/>
      <c r="I2523" s="2"/>
      <c r="J2523" s="2"/>
      <c r="K2523" s="2"/>
      <c r="L2523" s="2"/>
      <c r="M2523" s="2"/>
      <c r="N2523" s="2"/>
      <c r="O2523" s="2"/>
      <c r="P2523" s="2"/>
      <c r="Q2523" s="2"/>
      <c r="R2523" s="2"/>
      <c r="S2523" s="2"/>
      <c r="T2523" s="2"/>
      <c r="U2523" s="2"/>
      <c r="V2523" s="2"/>
      <c r="W2523" s="2"/>
      <c r="X2523" s="2"/>
      <c r="Y2523" s="2"/>
      <c r="Z2523" s="2"/>
    </row>
    <row r="2524" spans="1:26" ht="13" x14ac:dyDescent="0.15">
      <c r="A2524" s="11" t="s">
        <v>7677</v>
      </c>
      <c r="B2524" s="37">
        <v>-5.6572060859402397E-2</v>
      </c>
      <c r="C2524" s="41">
        <v>4.2602812286201198E-2</v>
      </c>
      <c r="D2524" s="41">
        <v>8.64848989636781E-2</v>
      </c>
      <c r="E2524" s="17" t="s">
        <v>53943</v>
      </c>
      <c r="F2524" s="2"/>
      <c r="G2524" s="2"/>
      <c r="H2524" s="2"/>
      <c r="I2524" s="2"/>
      <c r="J2524" s="2"/>
      <c r="K2524" s="2"/>
      <c r="L2524" s="2"/>
      <c r="M2524" s="2"/>
      <c r="N2524" s="2"/>
      <c r="O2524" s="2"/>
      <c r="P2524" s="2"/>
      <c r="Q2524" s="2"/>
      <c r="R2524" s="2"/>
      <c r="S2524" s="2"/>
      <c r="T2524" s="2"/>
      <c r="U2524" s="2"/>
      <c r="V2524" s="2"/>
      <c r="W2524" s="2"/>
      <c r="X2524" s="2"/>
      <c r="Y2524" s="2"/>
      <c r="Z2524" s="2"/>
    </row>
    <row r="2525" spans="1:26" ht="13" x14ac:dyDescent="0.15">
      <c r="A2525" s="11" t="s">
        <v>7680</v>
      </c>
      <c r="B2525" s="37">
        <v>-6.2672593264658294E-2</v>
      </c>
      <c r="C2525" s="41">
        <v>2.4663020339349199E-2</v>
      </c>
      <c r="D2525" s="41">
        <v>5.3906315884577602E-2</v>
      </c>
      <c r="E2525" s="17" t="s">
        <v>53943</v>
      </c>
      <c r="F2525" s="2"/>
      <c r="G2525" s="2"/>
      <c r="H2525" s="2"/>
      <c r="I2525" s="2"/>
      <c r="J2525" s="2"/>
      <c r="K2525" s="2"/>
      <c r="L2525" s="2"/>
      <c r="M2525" s="2"/>
      <c r="N2525" s="2"/>
      <c r="O2525" s="2"/>
      <c r="P2525" s="2"/>
      <c r="Q2525" s="2"/>
      <c r="R2525" s="2"/>
      <c r="S2525" s="2"/>
      <c r="T2525" s="2"/>
      <c r="U2525" s="2"/>
      <c r="V2525" s="2"/>
      <c r="W2525" s="2"/>
      <c r="X2525" s="2"/>
      <c r="Y2525" s="2"/>
      <c r="Z2525" s="2"/>
    </row>
    <row r="2526" spans="1:26" ht="13" x14ac:dyDescent="0.15">
      <c r="A2526" s="11" t="s">
        <v>7683</v>
      </c>
      <c r="B2526" s="37">
        <v>-9.8609232504299399E-2</v>
      </c>
      <c r="C2526" s="41">
        <v>4.0008825895871699E-4</v>
      </c>
      <c r="D2526" s="41">
        <v>1.3995867253826599E-3</v>
      </c>
      <c r="E2526" s="17" t="s">
        <v>53942</v>
      </c>
      <c r="F2526" s="2"/>
      <c r="G2526" s="2"/>
      <c r="H2526" s="2"/>
      <c r="I2526" s="2"/>
      <c r="J2526" s="2"/>
      <c r="K2526" s="2"/>
      <c r="L2526" s="2"/>
      <c r="M2526" s="2"/>
      <c r="N2526" s="2"/>
      <c r="O2526" s="2"/>
      <c r="P2526" s="2"/>
      <c r="Q2526" s="2"/>
      <c r="R2526" s="2"/>
      <c r="S2526" s="2"/>
      <c r="T2526" s="2"/>
      <c r="U2526" s="2"/>
      <c r="V2526" s="2"/>
      <c r="W2526" s="2"/>
      <c r="X2526" s="2"/>
      <c r="Y2526" s="2"/>
      <c r="Z2526" s="2"/>
    </row>
    <row r="2527" spans="1:26" ht="13" x14ac:dyDescent="0.15">
      <c r="A2527" s="11" t="s">
        <v>7686</v>
      </c>
      <c r="B2527" s="37">
        <v>1.12771550901535E-2</v>
      </c>
      <c r="C2527" s="41">
        <v>0.68630799560222699</v>
      </c>
      <c r="D2527" s="41">
        <v>0.77671272215573794</v>
      </c>
      <c r="E2527" s="17" t="s">
        <v>53941</v>
      </c>
      <c r="F2527" s="2"/>
      <c r="G2527" s="2"/>
      <c r="H2527" s="2"/>
      <c r="I2527" s="2"/>
      <c r="J2527" s="2"/>
      <c r="K2527" s="2"/>
      <c r="L2527" s="2"/>
      <c r="M2527" s="2"/>
      <c r="N2527" s="2"/>
      <c r="O2527" s="2"/>
      <c r="P2527" s="2"/>
      <c r="Q2527" s="2"/>
      <c r="R2527" s="2"/>
      <c r="S2527" s="2"/>
      <c r="T2527" s="2"/>
      <c r="U2527" s="2"/>
      <c r="V2527" s="2"/>
      <c r="W2527" s="2"/>
      <c r="X2527" s="2"/>
      <c r="Y2527" s="2"/>
      <c r="Z2527" s="2"/>
    </row>
    <row r="2528" spans="1:26" ht="13" x14ac:dyDescent="0.15">
      <c r="A2528" s="11" t="s">
        <v>7689</v>
      </c>
      <c r="B2528" s="37">
        <v>-1.6600705655213099E-2</v>
      </c>
      <c r="C2528" s="41">
        <v>0.55214724377360602</v>
      </c>
      <c r="D2528" s="41">
        <v>0.66879458350166598</v>
      </c>
      <c r="E2528" s="17" t="s">
        <v>53941</v>
      </c>
      <c r="F2528" s="2"/>
      <c r="G2528" s="2"/>
      <c r="H2528" s="2"/>
      <c r="I2528" s="2"/>
      <c r="J2528" s="2"/>
      <c r="K2528" s="2"/>
      <c r="L2528" s="2"/>
      <c r="M2528" s="2"/>
      <c r="N2528" s="2"/>
      <c r="O2528" s="2"/>
      <c r="P2528" s="2"/>
      <c r="Q2528" s="2"/>
      <c r="R2528" s="2"/>
      <c r="S2528" s="2"/>
      <c r="T2528" s="2"/>
      <c r="U2528" s="2"/>
      <c r="V2528" s="2"/>
      <c r="W2528" s="2"/>
      <c r="X2528" s="2"/>
      <c r="Y2528" s="2"/>
      <c r="Z2528" s="2"/>
    </row>
    <row r="2529" spans="1:26" ht="13" x14ac:dyDescent="0.15">
      <c r="A2529" s="11" t="s">
        <v>7692</v>
      </c>
      <c r="B2529" s="37">
        <v>1.16634701739892E-2</v>
      </c>
      <c r="C2529" s="41">
        <v>0.67616170185503999</v>
      </c>
      <c r="D2529" s="41">
        <v>0.76811335181422402</v>
      </c>
      <c r="E2529" s="17" t="s">
        <v>53941</v>
      </c>
      <c r="F2529" s="2"/>
      <c r="G2529" s="2"/>
      <c r="H2529" s="2"/>
      <c r="I2529" s="2"/>
      <c r="J2529" s="2"/>
      <c r="K2529" s="2"/>
      <c r="L2529" s="2"/>
      <c r="M2529" s="2"/>
      <c r="N2529" s="2"/>
      <c r="O2529" s="2"/>
      <c r="P2529" s="2"/>
      <c r="Q2529" s="2"/>
      <c r="R2529" s="2"/>
      <c r="S2529" s="2"/>
      <c r="T2529" s="2"/>
      <c r="U2529" s="2"/>
      <c r="V2529" s="2"/>
      <c r="W2529" s="2"/>
      <c r="X2529" s="2"/>
      <c r="Y2529" s="2"/>
      <c r="Z2529" s="2"/>
    </row>
    <row r="2530" spans="1:26" ht="13" x14ac:dyDescent="0.15">
      <c r="A2530" s="11" t="s">
        <v>7695</v>
      </c>
      <c r="B2530" s="37">
        <v>-3.3457983285755201E-2</v>
      </c>
      <c r="C2530" s="41">
        <v>0.230709505597151</v>
      </c>
      <c r="D2530" s="41">
        <v>0.34358224014903599</v>
      </c>
      <c r="E2530" s="17" t="s">
        <v>53941</v>
      </c>
      <c r="F2530" s="2"/>
      <c r="G2530" s="2"/>
      <c r="H2530" s="2"/>
      <c r="I2530" s="2"/>
      <c r="J2530" s="2"/>
      <c r="K2530" s="2"/>
      <c r="L2530" s="2"/>
      <c r="M2530" s="2"/>
      <c r="N2530" s="2"/>
      <c r="O2530" s="2"/>
      <c r="P2530" s="2"/>
      <c r="Q2530" s="2"/>
      <c r="R2530" s="2"/>
      <c r="S2530" s="2"/>
      <c r="T2530" s="2"/>
      <c r="U2530" s="2"/>
      <c r="V2530" s="2"/>
      <c r="W2530" s="2"/>
      <c r="X2530" s="2"/>
      <c r="Y2530" s="2"/>
      <c r="Z2530" s="2"/>
    </row>
    <row r="2531" spans="1:26" ht="13" x14ac:dyDescent="0.15">
      <c r="A2531" s="11" t="s">
        <v>7698</v>
      </c>
      <c r="B2531" s="37">
        <v>1.30669542862257E-2</v>
      </c>
      <c r="C2531" s="41">
        <v>0.63980326682747202</v>
      </c>
      <c r="D2531" s="41">
        <v>0.74070414044900801</v>
      </c>
      <c r="E2531" s="17" t="s">
        <v>53941</v>
      </c>
      <c r="F2531" s="2"/>
      <c r="G2531" s="2"/>
      <c r="H2531" s="2"/>
      <c r="I2531" s="2"/>
      <c r="J2531" s="2"/>
      <c r="K2531" s="2"/>
      <c r="L2531" s="2"/>
      <c r="M2531" s="2"/>
      <c r="N2531" s="2"/>
      <c r="O2531" s="2"/>
      <c r="P2531" s="2"/>
      <c r="Q2531" s="2"/>
      <c r="R2531" s="2"/>
      <c r="S2531" s="2"/>
      <c r="T2531" s="2"/>
      <c r="U2531" s="2"/>
      <c r="V2531" s="2"/>
      <c r="W2531" s="2"/>
      <c r="X2531" s="2"/>
      <c r="Y2531" s="2"/>
      <c r="Z2531" s="2"/>
    </row>
    <row r="2532" spans="1:26" ht="13" x14ac:dyDescent="0.15">
      <c r="A2532" s="11" t="s">
        <v>7700</v>
      </c>
      <c r="B2532" s="37">
        <v>-3.86688089814771E-2</v>
      </c>
      <c r="C2532" s="41">
        <v>0.16595283296364099</v>
      </c>
      <c r="D2532" s="41">
        <v>0.26477765391070501</v>
      </c>
      <c r="E2532" s="17" t="s">
        <v>53941</v>
      </c>
      <c r="F2532" s="2"/>
      <c r="G2532" s="2"/>
      <c r="H2532" s="2"/>
      <c r="I2532" s="2"/>
      <c r="J2532" s="2"/>
      <c r="K2532" s="2"/>
      <c r="L2532" s="2"/>
      <c r="M2532" s="2"/>
      <c r="N2532" s="2"/>
      <c r="O2532" s="2"/>
      <c r="P2532" s="2"/>
      <c r="Q2532" s="2"/>
      <c r="R2532" s="2"/>
      <c r="S2532" s="2"/>
      <c r="T2532" s="2"/>
      <c r="U2532" s="2"/>
      <c r="V2532" s="2"/>
      <c r="W2532" s="2"/>
      <c r="X2532" s="2"/>
      <c r="Y2532" s="2"/>
      <c r="Z2532" s="2"/>
    </row>
    <row r="2533" spans="1:26" ht="13" x14ac:dyDescent="0.15">
      <c r="A2533" s="11" t="s">
        <v>7702</v>
      </c>
      <c r="B2533" s="37">
        <v>8.2542196338330501E-2</v>
      </c>
      <c r="C2533" s="41">
        <v>3.0658622015448502E-3</v>
      </c>
      <c r="D2533" s="41">
        <v>8.6528751649426194E-3</v>
      </c>
      <c r="E2533" s="17" t="s">
        <v>53942</v>
      </c>
      <c r="F2533" s="2"/>
      <c r="G2533" s="2"/>
      <c r="H2533" s="2"/>
      <c r="I2533" s="2"/>
      <c r="J2533" s="2"/>
      <c r="K2533" s="2"/>
      <c r="L2533" s="2"/>
      <c r="M2533" s="2"/>
      <c r="N2533" s="2"/>
      <c r="O2533" s="2"/>
      <c r="P2533" s="2"/>
      <c r="Q2533" s="2"/>
      <c r="R2533" s="2"/>
      <c r="S2533" s="2"/>
      <c r="T2533" s="2"/>
      <c r="U2533" s="2"/>
      <c r="V2533" s="2"/>
      <c r="W2533" s="2"/>
      <c r="X2533" s="2"/>
      <c r="Y2533" s="2"/>
      <c r="Z2533" s="2"/>
    </row>
    <row r="2534" spans="1:26" ht="13" x14ac:dyDescent="0.15">
      <c r="A2534" s="11" t="s">
        <v>7705</v>
      </c>
      <c r="B2534" s="37">
        <v>-6.4371011136722403E-2</v>
      </c>
      <c r="C2534" s="41">
        <v>2.1018673036185299E-2</v>
      </c>
      <c r="D2534" s="41">
        <v>4.7117791232623898E-2</v>
      </c>
      <c r="E2534" s="17" t="s">
        <v>53942</v>
      </c>
      <c r="F2534" s="2"/>
      <c r="G2534" s="2"/>
      <c r="H2534" s="2"/>
      <c r="I2534" s="2"/>
      <c r="J2534" s="2"/>
      <c r="K2534" s="2"/>
      <c r="L2534" s="2"/>
      <c r="M2534" s="2"/>
      <c r="N2534" s="2"/>
      <c r="O2534" s="2"/>
      <c r="P2534" s="2"/>
      <c r="Q2534" s="2"/>
      <c r="R2534" s="2"/>
      <c r="S2534" s="2"/>
      <c r="T2534" s="2"/>
      <c r="U2534" s="2"/>
      <c r="V2534" s="2"/>
      <c r="W2534" s="2"/>
      <c r="X2534" s="2"/>
      <c r="Y2534" s="2"/>
      <c r="Z2534" s="2"/>
    </row>
    <row r="2535" spans="1:26" ht="13" x14ac:dyDescent="0.15">
      <c r="A2535" s="11" t="s">
        <v>7708</v>
      </c>
      <c r="B2535" s="37">
        <v>1.01326558392197E-2</v>
      </c>
      <c r="C2535" s="41">
        <v>0.716694458320841</v>
      </c>
      <c r="D2535" s="41">
        <v>0.80193640890634499</v>
      </c>
      <c r="E2535" s="17" t="s">
        <v>53941</v>
      </c>
      <c r="F2535" s="2"/>
      <c r="G2535" s="2"/>
      <c r="H2535" s="2"/>
      <c r="I2535" s="2"/>
      <c r="J2535" s="2"/>
      <c r="K2535" s="2"/>
      <c r="L2535" s="2"/>
      <c r="M2535" s="2"/>
      <c r="N2535" s="2"/>
      <c r="O2535" s="2"/>
      <c r="P2535" s="2"/>
      <c r="Q2535" s="2"/>
      <c r="R2535" s="2"/>
      <c r="S2535" s="2"/>
      <c r="T2535" s="2"/>
      <c r="U2535" s="2"/>
      <c r="V2535" s="2"/>
      <c r="W2535" s="2"/>
      <c r="X2535" s="2"/>
      <c r="Y2535" s="2"/>
      <c r="Z2535" s="2"/>
    </row>
    <row r="2536" spans="1:26" ht="13" x14ac:dyDescent="0.15">
      <c r="A2536" s="11" t="s">
        <v>7711</v>
      </c>
      <c r="B2536" s="37">
        <v>-5.3371447643137402E-3</v>
      </c>
      <c r="C2536" s="41">
        <v>0.84841963458945302</v>
      </c>
      <c r="D2536" s="41">
        <v>0.89522899373921605</v>
      </c>
      <c r="E2536" s="17" t="s">
        <v>53941</v>
      </c>
      <c r="F2536" s="2"/>
      <c r="G2536" s="2"/>
      <c r="H2536" s="2"/>
      <c r="I2536" s="2"/>
      <c r="J2536" s="2"/>
      <c r="K2536" s="2"/>
      <c r="L2536" s="2"/>
      <c r="M2536" s="2"/>
      <c r="N2536" s="2"/>
      <c r="O2536" s="2"/>
      <c r="P2536" s="2"/>
      <c r="Q2536" s="2"/>
      <c r="R2536" s="2"/>
      <c r="S2536" s="2"/>
      <c r="T2536" s="2"/>
      <c r="U2536" s="2"/>
      <c r="V2536" s="2"/>
      <c r="W2536" s="2"/>
      <c r="X2536" s="2"/>
      <c r="Y2536" s="2"/>
      <c r="Z2536" s="2"/>
    </row>
    <row r="2537" spans="1:26" ht="13" x14ac:dyDescent="0.15">
      <c r="A2537" s="11" t="s">
        <v>7714</v>
      </c>
      <c r="B2537" s="37">
        <v>-5.7256257278423903E-3</v>
      </c>
      <c r="C2537" s="41">
        <v>0.83753474073705703</v>
      </c>
      <c r="D2537" s="41">
        <v>0.88760973070456595</v>
      </c>
      <c r="E2537" s="17" t="s">
        <v>53941</v>
      </c>
      <c r="F2537" s="2"/>
      <c r="G2537" s="2"/>
      <c r="H2537" s="2"/>
      <c r="I2537" s="2"/>
      <c r="J2537" s="2"/>
      <c r="K2537" s="2"/>
      <c r="L2537" s="2"/>
      <c r="M2537" s="2"/>
      <c r="N2537" s="2"/>
      <c r="O2537" s="2"/>
      <c r="P2537" s="2"/>
      <c r="Q2537" s="2"/>
      <c r="R2537" s="2"/>
      <c r="S2537" s="2"/>
      <c r="T2537" s="2"/>
      <c r="U2537" s="2"/>
      <c r="V2537" s="2"/>
      <c r="W2537" s="2"/>
      <c r="X2537" s="2"/>
      <c r="Y2537" s="2"/>
      <c r="Z2537" s="2"/>
    </row>
    <row r="2538" spans="1:26" ht="13" x14ac:dyDescent="0.15">
      <c r="A2538" s="11" t="s">
        <v>7717</v>
      </c>
      <c r="B2538" s="37">
        <v>3.5078859003924802E-2</v>
      </c>
      <c r="C2538" s="41">
        <v>0.20888720754139101</v>
      </c>
      <c r="D2538" s="41">
        <v>0.31792414257739499</v>
      </c>
      <c r="E2538" s="17" t="s">
        <v>53941</v>
      </c>
      <c r="F2538" s="2"/>
      <c r="G2538" s="2"/>
      <c r="H2538" s="2"/>
      <c r="I2538" s="2"/>
      <c r="J2538" s="2"/>
      <c r="K2538" s="2"/>
      <c r="L2538" s="2"/>
      <c r="M2538" s="2"/>
      <c r="N2538" s="2"/>
      <c r="O2538" s="2"/>
      <c r="P2538" s="2"/>
      <c r="Q2538" s="2"/>
      <c r="R2538" s="2"/>
      <c r="S2538" s="2"/>
      <c r="T2538" s="2"/>
      <c r="U2538" s="2"/>
      <c r="V2538" s="2"/>
      <c r="W2538" s="2"/>
      <c r="X2538" s="2"/>
      <c r="Y2538" s="2"/>
      <c r="Z2538" s="2"/>
    </row>
    <row r="2539" spans="1:26" ht="13" x14ac:dyDescent="0.15">
      <c r="A2539" s="11" t="s">
        <v>7720</v>
      </c>
      <c r="B2539" s="37">
        <v>-5.4211584486256598E-2</v>
      </c>
      <c r="C2539" s="41">
        <v>5.2033726980529701E-2</v>
      </c>
      <c r="D2539" s="41">
        <v>0.102411675241976</v>
      </c>
      <c r="E2539" s="17" t="s">
        <v>53941</v>
      </c>
      <c r="F2539" s="2"/>
      <c r="G2539" s="2"/>
      <c r="H2539" s="2"/>
      <c r="I2539" s="2"/>
      <c r="J2539" s="2"/>
      <c r="K2539" s="2"/>
      <c r="L2539" s="2"/>
      <c r="M2539" s="2"/>
      <c r="N2539" s="2"/>
      <c r="O2539" s="2"/>
      <c r="P2539" s="2"/>
      <c r="Q2539" s="2"/>
      <c r="R2539" s="2"/>
      <c r="S2539" s="2"/>
      <c r="T2539" s="2"/>
      <c r="U2539" s="2"/>
      <c r="V2539" s="2"/>
      <c r="W2539" s="2"/>
      <c r="X2539" s="2"/>
      <c r="Y2539" s="2"/>
      <c r="Z2539" s="2"/>
    </row>
    <row r="2540" spans="1:26" ht="13" x14ac:dyDescent="0.15">
      <c r="A2540" s="11" t="s">
        <v>7723</v>
      </c>
      <c r="B2540" s="37">
        <v>0.19661781262822101</v>
      </c>
      <c r="C2540" s="41">
        <v>1.1537360807954401E-12</v>
      </c>
      <c r="D2540" s="41">
        <v>1.3469521232419E-11</v>
      </c>
      <c r="E2540" s="17" t="s">
        <v>53942</v>
      </c>
      <c r="F2540" s="2"/>
      <c r="G2540" s="2"/>
      <c r="H2540" s="2"/>
      <c r="I2540" s="2"/>
      <c r="J2540" s="2"/>
      <c r="K2540" s="2"/>
      <c r="L2540" s="2"/>
      <c r="M2540" s="2"/>
      <c r="N2540" s="2"/>
      <c r="O2540" s="2"/>
      <c r="P2540" s="2"/>
      <c r="Q2540" s="2"/>
      <c r="R2540" s="2"/>
      <c r="S2540" s="2"/>
      <c r="T2540" s="2"/>
      <c r="U2540" s="2"/>
      <c r="V2540" s="2"/>
      <c r="W2540" s="2"/>
      <c r="X2540" s="2"/>
      <c r="Y2540" s="2"/>
      <c r="Z2540" s="2"/>
    </row>
    <row r="2541" spans="1:26" ht="13" x14ac:dyDescent="0.15">
      <c r="A2541" s="11" t="s">
        <v>7726</v>
      </c>
      <c r="B2541" s="37">
        <v>0.15171581135960799</v>
      </c>
      <c r="C2541" s="41">
        <v>4.6313791554145799E-8</v>
      </c>
      <c r="D2541" s="41">
        <v>3.2678201953374202E-7</v>
      </c>
      <c r="E2541" s="17" t="s">
        <v>53942</v>
      </c>
      <c r="F2541" s="2"/>
      <c r="G2541" s="2"/>
      <c r="H2541" s="2"/>
      <c r="I2541" s="2"/>
      <c r="J2541" s="2"/>
      <c r="K2541" s="2"/>
      <c r="L2541" s="2"/>
      <c r="M2541" s="2"/>
      <c r="N2541" s="2"/>
      <c r="O2541" s="2"/>
      <c r="P2541" s="2"/>
      <c r="Q2541" s="2"/>
      <c r="R2541" s="2"/>
      <c r="S2541" s="2"/>
      <c r="T2541" s="2"/>
      <c r="U2541" s="2"/>
      <c r="V2541" s="2"/>
      <c r="W2541" s="2"/>
      <c r="X2541" s="2"/>
      <c r="Y2541" s="2"/>
      <c r="Z2541" s="2"/>
    </row>
    <row r="2542" spans="1:26" ht="13" x14ac:dyDescent="0.15">
      <c r="A2542" s="11" t="s">
        <v>7729</v>
      </c>
      <c r="B2542" s="37">
        <v>-0.20637887612230099</v>
      </c>
      <c r="C2542" s="41">
        <v>7.9336833584204905E-14</v>
      </c>
      <c r="D2542" s="41">
        <v>1.0727077917641099E-12</v>
      </c>
      <c r="E2542" s="17" t="s">
        <v>53942</v>
      </c>
      <c r="F2542" s="2"/>
      <c r="G2542" s="2"/>
      <c r="H2542" s="2"/>
      <c r="I2542" s="2"/>
      <c r="J2542" s="2"/>
      <c r="K2542" s="2"/>
      <c r="L2542" s="2"/>
      <c r="M2542" s="2"/>
      <c r="N2542" s="2"/>
      <c r="O2542" s="2"/>
      <c r="P2542" s="2"/>
      <c r="Q2542" s="2"/>
      <c r="R2542" s="2"/>
      <c r="S2542" s="2"/>
      <c r="T2542" s="2"/>
      <c r="U2542" s="2"/>
      <c r="V2542" s="2"/>
      <c r="W2542" s="2"/>
      <c r="X2542" s="2"/>
      <c r="Y2542" s="2"/>
      <c r="Z2542" s="2"/>
    </row>
    <row r="2543" spans="1:26" ht="13" x14ac:dyDescent="0.15">
      <c r="A2543" s="11" t="s">
        <v>7732</v>
      </c>
      <c r="B2543" s="37">
        <v>7.5801701878469102E-2</v>
      </c>
      <c r="C2543" s="41">
        <v>6.55740464138723E-3</v>
      </c>
      <c r="D2543" s="41">
        <v>1.6959408623231899E-2</v>
      </c>
      <c r="E2543" s="17" t="s">
        <v>53942</v>
      </c>
      <c r="F2543" s="2"/>
      <c r="G2543" s="2"/>
      <c r="H2543" s="2"/>
      <c r="I2543" s="2"/>
      <c r="J2543" s="2"/>
      <c r="K2543" s="2"/>
      <c r="L2543" s="2"/>
      <c r="M2543" s="2"/>
      <c r="N2543" s="2"/>
      <c r="O2543" s="2"/>
      <c r="P2543" s="2"/>
      <c r="Q2543" s="2"/>
      <c r="R2543" s="2"/>
      <c r="S2543" s="2"/>
      <c r="T2543" s="2"/>
      <c r="U2543" s="2"/>
      <c r="V2543" s="2"/>
      <c r="W2543" s="2"/>
      <c r="X2543" s="2"/>
      <c r="Y2543" s="2"/>
      <c r="Z2543" s="2"/>
    </row>
    <row r="2544" spans="1:26" ht="13" x14ac:dyDescent="0.15">
      <c r="A2544" s="11" t="s">
        <v>7735</v>
      </c>
      <c r="B2544" s="37">
        <v>2.7386133433222E-2</v>
      </c>
      <c r="C2544" s="41">
        <v>0.326624068215768</v>
      </c>
      <c r="D2544" s="41">
        <v>0.45343656461472598</v>
      </c>
      <c r="E2544" s="17" t="s">
        <v>53941</v>
      </c>
      <c r="F2544" s="2"/>
      <c r="G2544" s="2"/>
      <c r="H2544" s="2"/>
      <c r="I2544" s="2"/>
      <c r="J2544" s="2"/>
      <c r="K2544" s="2"/>
      <c r="L2544" s="2"/>
      <c r="M2544" s="2"/>
      <c r="N2544" s="2"/>
      <c r="O2544" s="2"/>
      <c r="P2544" s="2"/>
      <c r="Q2544" s="2"/>
      <c r="R2544" s="2"/>
      <c r="S2544" s="2"/>
      <c r="T2544" s="2"/>
      <c r="U2544" s="2"/>
      <c r="V2544" s="2"/>
      <c r="W2544" s="2"/>
      <c r="X2544" s="2"/>
      <c r="Y2544" s="2"/>
      <c r="Z2544" s="2"/>
    </row>
    <row r="2545" spans="1:26" ht="13" x14ac:dyDescent="0.15">
      <c r="A2545" s="11" t="s">
        <v>7738</v>
      </c>
      <c r="B2545" s="37">
        <v>-1.6793231476609102E-2</v>
      </c>
      <c r="C2545" s="41">
        <v>0.54754577013768801</v>
      </c>
      <c r="D2545" s="41">
        <v>0.66459939615459696</v>
      </c>
      <c r="E2545" s="17" t="s">
        <v>53941</v>
      </c>
      <c r="F2545" s="2"/>
      <c r="G2545" s="2"/>
      <c r="H2545" s="2"/>
      <c r="I2545" s="2"/>
      <c r="J2545" s="2"/>
      <c r="K2545" s="2"/>
      <c r="L2545" s="2"/>
      <c r="M2545" s="2"/>
      <c r="N2545" s="2"/>
      <c r="O2545" s="2"/>
      <c r="P2545" s="2"/>
      <c r="Q2545" s="2"/>
      <c r="R2545" s="2"/>
      <c r="S2545" s="2"/>
      <c r="T2545" s="2"/>
      <c r="U2545" s="2"/>
      <c r="V2545" s="2"/>
      <c r="W2545" s="2"/>
      <c r="X2545" s="2"/>
      <c r="Y2545" s="2"/>
      <c r="Z2545" s="2"/>
    </row>
    <row r="2546" spans="1:26" ht="13" x14ac:dyDescent="0.15">
      <c r="A2546" s="11" t="s">
        <v>7741</v>
      </c>
      <c r="B2546" s="37">
        <v>0.10472501036554201</v>
      </c>
      <c r="C2546" s="41">
        <v>1.6939898942575901E-4</v>
      </c>
      <c r="D2546" s="41">
        <v>6.4966076815393297E-4</v>
      </c>
      <c r="E2546" s="17" t="s">
        <v>53942</v>
      </c>
      <c r="F2546" s="2"/>
      <c r="G2546" s="2"/>
      <c r="H2546" s="2"/>
      <c r="I2546" s="2"/>
      <c r="J2546" s="2"/>
      <c r="K2546" s="2"/>
      <c r="L2546" s="2"/>
      <c r="M2546" s="2"/>
      <c r="N2546" s="2"/>
      <c r="O2546" s="2"/>
      <c r="P2546" s="2"/>
      <c r="Q2546" s="2"/>
      <c r="R2546" s="2"/>
      <c r="S2546" s="2"/>
      <c r="T2546" s="2"/>
      <c r="U2546" s="2"/>
      <c r="V2546" s="2"/>
      <c r="W2546" s="2"/>
      <c r="X2546" s="2"/>
      <c r="Y2546" s="2"/>
      <c r="Z2546" s="2"/>
    </row>
    <row r="2547" spans="1:26" ht="13" x14ac:dyDescent="0.15">
      <c r="A2547" s="11" t="s">
        <v>7744</v>
      </c>
      <c r="B2547" s="37">
        <v>6.1064033001748598E-2</v>
      </c>
      <c r="C2547" s="41">
        <v>2.86063903943049E-2</v>
      </c>
      <c r="D2547" s="41">
        <v>6.1281338891852902E-2</v>
      </c>
      <c r="E2547" s="17" t="s">
        <v>53943</v>
      </c>
      <c r="F2547" s="2"/>
      <c r="G2547" s="2"/>
      <c r="H2547" s="2"/>
      <c r="I2547" s="2"/>
      <c r="J2547" s="2"/>
      <c r="K2547" s="2"/>
      <c r="L2547" s="2"/>
      <c r="M2547" s="2"/>
      <c r="N2547" s="2"/>
      <c r="O2547" s="2"/>
      <c r="P2547" s="2"/>
      <c r="Q2547" s="2"/>
      <c r="R2547" s="2"/>
      <c r="S2547" s="2"/>
      <c r="T2547" s="2"/>
      <c r="U2547" s="2"/>
      <c r="V2547" s="2"/>
      <c r="W2547" s="2"/>
      <c r="X2547" s="2"/>
      <c r="Y2547" s="2"/>
      <c r="Z2547" s="2"/>
    </row>
    <row r="2548" spans="1:26" ht="13" x14ac:dyDescent="0.15">
      <c r="A2548" s="11" t="s">
        <v>7747</v>
      </c>
      <c r="B2548" s="37">
        <v>-6.4852454250590502E-3</v>
      </c>
      <c r="C2548" s="41">
        <v>0.81634219866820501</v>
      </c>
      <c r="D2548" s="41">
        <v>0.86926987968075897</v>
      </c>
      <c r="E2548" s="17" t="s">
        <v>53941</v>
      </c>
      <c r="F2548" s="2"/>
      <c r="G2548" s="2"/>
      <c r="H2548" s="2"/>
      <c r="I2548" s="2"/>
      <c r="J2548" s="2"/>
      <c r="K2548" s="2"/>
      <c r="L2548" s="2"/>
      <c r="M2548" s="2"/>
      <c r="N2548" s="2"/>
      <c r="O2548" s="2"/>
      <c r="P2548" s="2"/>
      <c r="Q2548" s="2"/>
      <c r="R2548" s="2"/>
      <c r="S2548" s="2"/>
      <c r="T2548" s="2"/>
      <c r="U2548" s="2"/>
      <c r="V2548" s="2"/>
      <c r="W2548" s="2"/>
      <c r="X2548" s="2"/>
      <c r="Y2548" s="2"/>
      <c r="Z2548" s="2"/>
    </row>
    <row r="2549" spans="1:26" ht="13" x14ac:dyDescent="0.15">
      <c r="A2549" s="11" t="s">
        <v>7750</v>
      </c>
      <c r="B2549" s="37">
        <v>3.8768535100616001E-2</v>
      </c>
      <c r="C2549" s="41">
        <v>0.164862756305199</v>
      </c>
      <c r="D2549" s="41">
        <v>0.26390750692687998</v>
      </c>
      <c r="E2549" s="17" t="s">
        <v>53941</v>
      </c>
      <c r="F2549" s="2"/>
      <c r="G2549" s="2"/>
      <c r="H2549" s="2"/>
      <c r="I2549" s="2"/>
      <c r="J2549" s="2"/>
      <c r="K2549" s="2"/>
      <c r="L2549" s="2"/>
      <c r="M2549" s="2"/>
      <c r="N2549" s="2"/>
      <c r="O2549" s="2"/>
      <c r="P2549" s="2"/>
      <c r="Q2549" s="2"/>
      <c r="R2549" s="2"/>
      <c r="S2549" s="2"/>
      <c r="T2549" s="2"/>
      <c r="U2549" s="2"/>
      <c r="V2549" s="2"/>
      <c r="W2549" s="2"/>
      <c r="X2549" s="2"/>
      <c r="Y2549" s="2"/>
      <c r="Z2549" s="2"/>
    </row>
    <row r="2550" spans="1:26" ht="13" x14ac:dyDescent="0.15">
      <c r="A2550" s="11" t="s">
        <v>7753</v>
      </c>
      <c r="B2550" s="37">
        <v>3.7742871365082399E-3</v>
      </c>
      <c r="C2550" s="41">
        <v>0.89248118815989097</v>
      </c>
      <c r="D2550" s="41">
        <v>0.92691776133647796</v>
      </c>
      <c r="E2550" s="17" t="s">
        <v>53941</v>
      </c>
      <c r="F2550" s="2"/>
      <c r="G2550" s="2"/>
      <c r="H2550" s="2"/>
      <c r="I2550" s="2"/>
      <c r="J2550" s="2"/>
      <c r="K2550" s="2"/>
      <c r="L2550" s="2"/>
      <c r="M2550" s="2"/>
      <c r="N2550" s="2"/>
      <c r="O2550" s="2"/>
      <c r="P2550" s="2"/>
      <c r="Q2550" s="2"/>
      <c r="R2550" s="2"/>
      <c r="S2550" s="2"/>
      <c r="T2550" s="2"/>
      <c r="U2550" s="2"/>
      <c r="V2550" s="2"/>
      <c r="W2550" s="2"/>
      <c r="X2550" s="2"/>
      <c r="Y2550" s="2"/>
      <c r="Z2550" s="2"/>
    </row>
    <row r="2551" spans="1:26" ht="13" x14ac:dyDescent="0.15">
      <c r="A2551" s="11" t="s">
        <v>7756</v>
      </c>
      <c r="B2551" s="37">
        <v>-1.21132879076671E-2</v>
      </c>
      <c r="C2551" s="41">
        <v>0.664421256241855</v>
      </c>
      <c r="D2551" s="41">
        <v>0.75982399366446596</v>
      </c>
      <c r="E2551" s="17" t="s">
        <v>53941</v>
      </c>
      <c r="F2551" s="2"/>
      <c r="G2551" s="2"/>
      <c r="H2551" s="2"/>
      <c r="I2551" s="2"/>
      <c r="J2551" s="2"/>
      <c r="K2551" s="2"/>
      <c r="L2551" s="2"/>
      <c r="M2551" s="2"/>
      <c r="N2551" s="2"/>
      <c r="O2551" s="2"/>
      <c r="P2551" s="2"/>
      <c r="Q2551" s="2"/>
      <c r="R2551" s="2"/>
      <c r="S2551" s="2"/>
      <c r="T2551" s="2"/>
      <c r="U2551" s="2"/>
      <c r="V2551" s="2"/>
      <c r="W2551" s="2"/>
      <c r="X2551" s="2"/>
      <c r="Y2551" s="2"/>
      <c r="Z2551" s="2"/>
    </row>
    <row r="2552" spans="1:26" ht="13" x14ac:dyDescent="0.15">
      <c r="A2552" s="11" t="s">
        <v>7759</v>
      </c>
      <c r="B2552" s="37">
        <v>-2.6219837179388898E-3</v>
      </c>
      <c r="C2552" s="41">
        <v>0.925189650449592</v>
      </c>
      <c r="D2552" s="41">
        <v>0.95137117575414398</v>
      </c>
      <c r="E2552" s="17" t="s">
        <v>53941</v>
      </c>
      <c r="F2552" s="2"/>
      <c r="G2552" s="2"/>
      <c r="H2552" s="2"/>
      <c r="I2552" s="2"/>
      <c r="J2552" s="2"/>
      <c r="K2552" s="2"/>
      <c r="L2552" s="2"/>
      <c r="M2552" s="2"/>
      <c r="N2552" s="2"/>
      <c r="O2552" s="2"/>
      <c r="P2552" s="2"/>
      <c r="Q2552" s="2"/>
      <c r="R2552" s="2"/>
      <c r="S2552" s="2"/>
      <c r="T2552" s="2"/>
      <c r="U2552" s="2"/>
      <c r="V2552" s="2"/>
      <c r="W2552" s="2"/>
      <c r="X2552" s="2"/>
      <c r="Y2552" s="2"/>
      <c r="Z2552" s="2"/>
    </row>
    <row r="2553" spans="1:26" ht="13" x14ac:dyDescent="0.15">
      <c r="A2553" s="11" t="s">
        <v>7762</v>
      </c>
      <c r="B2553" s="37">
        <v>-1.23773392459366E-2</v>
      </c>
      <c r="C2553" s="41">
        <v>0.65756728294077904</v>
      </c>
      <c r="D2553" s="41">
        <v>0.75485949010379005</v>
      </c>
      <c r="E2553" s="17" t="s">
        <v>53941</v>
      </c>
      <c r="F2553" s="2"/>
      <c r="G2553" s="2"/>
      <c r="H2553" s="2"/>
      <c r="I2553" s="2"/>
      <c r="J2553" s="2"/>
      <c r="K2553" s="2"/>
      <c r="L2553" s="2"/>
      <c r="M2553" s="2"/>
      <c r="N2553" s="2"/>
      <c r="O2553" s="2"/>
      <c r="P2553" s="2"/>
      <c r="Q2553" s="2"/>
      <c r="R2553" s="2"/>
      <c r="S2553" s="2"/>
      <c r="T2553" s="2"/>
      <c r="U2553" s="2"/>
      <c r="V2553" s="2"/>
      <c r="W2553" s="2"/>
      <c r="X2553" s="2"/>
      <c r="Y2553" s="2"/>
      <c r="Z2553" s="2"/>
    </row>
    <row r="2554" spans="1:26" ht="13" x14ac:dyDescent="0.15">
      <c r="A2554" s="11" t="s">
        <v>7765</v>
      </c>
      <c r="B2554" s="37">
        <v>-1.3340146648175301E-2</v>
      </c>
      <c r="C2554" s="41">
        <v>0.63282193802956699</v>
      </c>
      <c r="D2554" s="41">
        <v>0.734083549023126</v>
      </c>
      <c r="E2554" s="17" t="s">
        <v>53941</v>
      </c>
      <c r="F2554" s="2"/>
      <c r="G2554" s="2"/>
      <c r="H2554" s="2"/>
      <c r="I2554" s="2"/>
      <c r="J2554" s="2"/>
      <c r="K2554" s="2"/>
      <c r="L2554" s="2"/>
      <c r="M2554" s="2"/>
      <c r="N2554" s="2"/>
      <c r="O2554" s="2"/>
      <c r="P2554" s="2"/>
      <c r="Q2554" s="2"/>
      <c r="R2554" s="2"/>
      <c r="S2554" s="2"/>
      <c r="T2554" s="2"/>
      <c r="U2554" s="2"/>
      <c r="V2554" s="2"/>
      <c r="W2554" s="2"/>
      <c r="X2554" s="2"/>
      <c r="Y2554" s="2"/>
      <c r="Z2554" s="2"/>
    </row>
    <row r="2555" spans="1:26" ht="13" x14ac:dyDescent="0.15">
      <c r="A2555" s="11" t="s">
        <v>7768</v>
      </c>
      <c r="B2555" s="37">
        <v>3.1090400328724701E-2</v>
      </c>
      <c r="C2555" s="41">
        <v>0.265416938176401</v>
      </c>
      <c r="D2555" s="41">
        <v>0.38559072427725999</v>
      </c>
      <c r="E2555" s="17" t="s">
        <v>53941</v>
      </c>
      <c r="F2555" s="2"/>
      <c r="G2555" s="2"/>
      <c r="H2555" s="2"/>
      <c r="I2555" s="2"/>
      <c r="J2555" s="2"/>
      <c r="K2555" s="2"/>
      <c r="L2555" s="2"/>
      <c r="M2555" s="2"/>
      <c r="N2555" s="2"/>
      <c r="O2555" s="2"/>
      <c r="P2555" s="2"/>
      <c r="Q2555" s="2"/>
      <c r="R2555" s="2"/>
      <c r="S2555" s="2"/>
      <c r="T2555" s="2"/>
      <c r="U2555" s="2"/>
      <c r="V2555" s="2"/>
      <c r="W2555" s="2"/>
      <c r="X2555" s="2"/>
      <c r="Y2555" s="2"/>
      <c r="Z2555" s="2"/>
    </row>
    <row r="2556" spans="1:26" ht="13" x14ac:dyDescent="0.15">
      <c r="A2556" s="11" t="s">
        <v>7771</v>
      </c>
      <c r="B2556" s="37">
        <v>-5.8078970219875299E-2</v>
      </c>
      <c r="C2556" s="41">
        <v>3.7371525655716699E-2</v>
      </c>
      <c r="D2556" s="41">
        <v>7.7599303629406105E-2</v>
      </c>
      <c r="E2556" s="17" t="s">
        <v>53943</v>
      </c>
      <c r="F2556" s="2"/>
      <c r="G2556" s="2"/>
      <c r="H2556" s="2"/>
      <c r="I2556" s="2"/>
      <c r="J2556" s="2"/>
      <c r="K2556" s="2"/>
      <c r="L2556" s="2"/>
      <c r="M2556" s="2"/>
      <c r="N2556" s="2"/>
      <c r="O2556" s="2"/>
      <c r="P2556" s="2"/>
      <c r="Q2556" s="2"/>
      <c r="R2556" s="2"/>
      <c r="S2556" s="2"/>
      <c r="T2556" s="2"/>
      <c r="U2556" s="2"/>
      <c r="V2556" s="2"/>
      <c r="W2556" s="2"/>
      <c r="X2556" s="2"/>
      <c r="Y2556" s="2"/>
      <c r="Z2556" s="2"/>
    </row>
    <row r="2557" spans="1:26" ht="13" x14ac:dyDescent="0.15">
      <c r="A2557" s="11" t="s">
        <v>7774</v>
      </c>
      <c r="B2557" s="37">
        <v>-1.7146830437728099E-2</v>
      </c>
      <c r="C2557" s="41">
        <v>0.53914421463481299</v>
      </c>
      <c r="D2557" s="41">
        <v>0.65769711789483898</v>
      </c>
      <c r="E2557" s="17" t="s">
        <v>53941</v>
      </c>
      <c r="F2557" s="2"/>
      <c r="G2557" s="2"/>
      <c r="H2557" s="2"/>
      <c r="I2557" s="2"/>
      <c r="J2557" s="2"/>
      <c r="K2557" s="2"/>
      <c r="L2557" s="2"/>
      <c r="M2557" s="2"/>
      <c r="N2557" s="2"/>
      <c r="O2557" s="2"/>
      <c r="P2557" s="2"/>
      <c r="Q2557" s="2"/>
      <c r="R2557" s="2"/>
      <c r="S2557" s="2"/>
      <c r="T2557" s="2"/>
      <c r="U2557" s="2"/>
      <c r="V2557" s="2"/>
      <c r="W2557" s="2"/>
      <c r="X2557" s="2"/>
      <c r="Y2557" s="2"/>
      <c r="Z2557" s="2"/>
    </row>
    <row r="2558" spans="1:26" ht="13" x14ac:dyDescent="0.15">
      <c r="A2558" s="11" t="s">
        <v>7777</v>
      </c>
      <c r="B2558" s="37">
        <v>6.0899079116916097E-3</v>
      </c>
      <c r="C2558" s="41">
        <v>0.82735597468333499</v>
      </c>
      <c r="D2558" s="41">
        <v>0.87874454453944295</v>
      </c>
      <c r="E2558" s="17" t="s">
        <v>53941</v>
      </c>
      <c r="F2558" s="2"/>
      <c r="G2558" s="2"/>
      <c r="H2558" s="2"/>
      <c r="I2558" s="2"/>
      <c r="J2558" s="2"/>
      <c r="K2558" s="2"/>
      <c r="L2558" s="2"/>
      <c r="M2558" s="2"/>
      <c r="N2558" s="2"/>
      <c r="O2558" s="2"/>
      <c r="P2558" s="2"/>
      <c r="Q2558" s="2"/>
      <c r="R2558" s="2"/>
      <c r="S2558" s="2"/>
      <c r="T2558" s="2"/>
      <c r="U2558" s="2"/>
      <c r="V2558" s="2"/>
      <c r="W2558" s="2"/>
      <c r="X2558" s="2"/>
      <c r="Y2558" s="2"/>
      <c r="Z2558" s="2"/>
    </row>
    <row r="2559" spans="1:26" ht="13" x14ac:dyDescent="0.15">
      <c r="A2559" s="11" t="s">
        <v>7780</v>
      </c>
      <c r="B2559" s="37">
        <v>0.19183644021944299</v>
      </c>
      <c r="C2559" s="41">
        <v>4.0751212829702197E-12</v>
      </c>
      <c r="D2559" s="41">
        <v>4.4872642309069802E-11</v>
      </c>
      <c r="E2559" s="17" t="s">
        <v>53942</v>
      </c>
      <c r="F2559" s="2"/>
      <c r="G2559" s="2"/>
      <c r="H2559" s="2"/>
      <c r="I2559" s="2"/>
      <c r="J2559" s="2"/>
      <c r="K2559" s="2"/>
      <c r="L2559" s="2"/>
      <c r="M2559" s="2"/>
      <c r="N2559" s="2"/>
      <c r="O2559" s="2"/>
      <c r="P2559" s="2"/>
      <c r="Q2559" s="2"/>
      <c r="R2559" s="2"/>
      <c r="S2559" s="2"/>
      <c r="T2559" s="2"/>
      <c r="U2559" s="2"/>
      <c r="V2559" s="2"/>
      <c r="W2559" s="2"/>
      <c r="X2559" s="2"/>
      <c r="Y2559" s="2"/>
      <c r="Z2559" s="2"/>
    </row>
    <row r="2560" spans="1:26" ht="13" x14ac:dyDescent="0.15">
      <c r="A2560" s="11" t="s">
        <v>7783</v>
      </c>
      <c r="B2560" s="37">
        <v>0.19885296322849899</v>
      </c>
      <c r="C2560" s="41">
        <v>6.32543885966395E-13</v>
      </c>
      <c r="D2560" s="41">
        <v>7.5983680847285493E-12</v>
      </c>
      <c r="E2560" s="17" t="s">
        <v>53942</v>
      </c>
      <c r="F2560" s="2"/>
      <c r="G2560" s="2"/>
      <c r="H2560" s="2"/>
      <c r="I2560" s="2"/>
      <c r="J2560" s="2"/>
      <c r="K2560" s="2"/>
      <c r="L2560" s="2"/>
      <c r="M2560" s="2"/>
      <c r="N2560" s="2"/>
      <c r="O2560" s="2"/>
      <c r="P2560" s="2"/>
      <c r="Q2560" s="2"/>
      <c r="R2560" s="2"/>
      <c r="S2560" s="2"/>
      <c r="T2560" s="2"/>
      <c r="U2560" s="2"/>
      <c r="V2560" s="2"/>
      <c r="W2560" s="2"/>
      <c r="X2560" s="2"/>
      <c r="Y2560" s="2"/>
      <c r="Z2560" s="2"/>
    </row>
    <row r="2561" spans="1:26" ht="13" x14ac:dyDescent="0.15">
      <c r="A2561" s="11" t="s">
        <v>7786</v>
      </c>
      <c r="B2561" s="37">
        <v>4.4172329620761903E-2</v>
      </c>
      <c r="C2561" s="41">
        <v>0.113496141110559</v>
      </c>
      <c r="D2561" s="41">
        <v>0.19456094300950899</v>
      </c>
      <c r="E2561" s="17" t="s">
        <v>53941</v>
      </c>
      <c r="F2561" s="2"/>
      <c r="G2561" s="2"/>
      <c r="H2561" s="2"/>
      <c r="I2561" s="2"/>
      <c r="J2561" s="2"/>
      <c r="K2561" s="2"/>
      <c r="L2561" s="2"/>
      <c r="M2561" s="2"/>
      <c r="N2561" s="2"/>
      <c r="O2561" s="2"/>
      <c r="P2561" s="2"/>
      <c r="Q2561" s="2"/>
      <c r="R2561" s="2"/>
      <c r="S2561" s="2"/>
      <c r="T2561" s="2"/>
      <c r="U2561" s="2"/>
      <c r="V2561" s="2"/>
      <c r="W2561" s="2"/>
      <c r="X2561" s="2"/>
      <c r="Y2561" s="2"/>
      <c r="Z2561" s="2"/>
    </row>
    <row r="2562" spans="1:26" ht="13" x14ac:dyDescent="0.15">
      <c r="A2562" s="11" t="s">
        <v>7789</v>
      </c>
      <c r="B2562" s="37">
        <v>-9.6990747786112705E-2</v>
      </c>
      <c r="C2562" s="41">
        <v>4.9834401795559205E-4</v>
      </c>
      <c r="D2562" s="41">
        <v>1.70233379576604E-3</v>
      </c>
      <c r="E2562" s="17" t="s">
        <v>53942</v>
      </c>
      <c r="F2562" s="2"/>
      <c r="G2562" s="2"/>
      <c r="H2562" s="2"/>
      <c r="I2562" s="2"/>
      <c r="J2562" s="2"/>
      <c r="K2562" s="2"/>
      <c r="L2562" s="2"/>
      <c r="M2562" s="2"/>
      <c r="N2562" s="2"/>
      <c r="O2562" s="2"/>
      <c r="P2562" s="2"/>
      <c r="Q2562" s="2"/>
      <c r="R2562" s="2"/>
      <c r="S2562" s="2"/>
      <c r="T2562" s="2"/>
      <c r="U2562" s="2"/>
      <c r="V2562" s="2"/>
      <c r="W2562" s="2"/>
      <c r="X2562" s="2"/>
      <c r="Y2562" s="2"/>
      <c r="Z2562" s="2"/>
    </row>
    <row r="2563" spans="1:26" ht="13" x14ac:dyDescent="0.15">
      <c r="A2563" s="11" t="s">
        <v>7792</v>
      </c>
      <c r="B2563" s="37">
        <v>-6.8208458987550399E-3</v>
      </c>
      <c r="C2563" s="41">
        <v>0.80702090597562703</v>
      </c>
      <c r="D2563" s="41">
        <v>0.86282080679336104</v>
      </c>
      <c r="E2563" s="17" t="s">
        <v>53941</v>
      </c>
      <c r="F2563" s="2"/>
      <c r="G2563" s="2"/>
      <c r="H2563" s="2"/>
      <c r="I2563" s="2"/>
      <c r="J2563" s="2"/>
      <c r="K2563" s="2"/>
      <c r="L2563" s="2"/>
      <c r="M2563" s="2"/>
      <c r="N2563" s="2"/>
      <c r="O2563" s="2"/>
      <c r="P2563" s="2"/>
      <c r="Q2563" s="2"/>
      <c r="R2563" s="2"/>
      <c r="S2563" s="2"/>
      <c r="T2563" s="2"/>
      <c r="U2563" s="2"/>
      <c r="V2563" s="2"/>
      <c r="W2563" s="2"/>
      <c r="X2563" s="2"/>
      <c r="Y2563" s="2"/>
      <c r="Z2563" s="2"/>
    </row>
    <row r="2564" spans="1:26" ht="13" x14ac:dyDescent="0.15">
      <c r="A2564" s="11" t="s">
        <v>7795</v>
      </c>
      <c r="B2564" s="37">
        <v>-0.10432761057254</v>
      </c>
      <c r="C2564" s="41">
        <v>1.79384093804626E-4</v>
      </c>
      <c r="D2564" s="41">
        <v>6.7811386305598003E-4</v>
      </c>
      <c r="E2564" s="17" t="s">
        <v>53942</v>
      </c>
      <c r="F2564" s="2"/>
      <c r="G2564" s="2"/>
      <c r="H2564" s="2"/>
      <c r="I2564" s="2"/>
      <c r="J2564" s="2"/>
      <c r="K2564" s="2"/>
      <c r="L2564" s="2"/>
      <c r="M2564" s="2"/>
      <c r="N2564" s="2"/>
      <c r="O2564" s="2"/>
      <c r="P2564" s="2"/>
      <c r="Q2564" s="2"/>
      <c r="R2564" s="2"/>
      <c r="S2564" s="2"/>
      <c r="T2564" s="2"/>
      <c r="U2564" s="2"/>
      <c r="V2564" s="2"/>
      <c r="W2564" s="2"/>
      <c r="X2564" s="2"/>
      <c r="Y2564" s="2"/>
      <c r="Z2564" s="2"/>
    </row>
    <row r="2565" spans="1:26" ht="13" x14ac:dyDescent="0.15">
      <c r="A2565" s="11" t="s">
        <v>7798</v>
      </c>
      <c r="B2565" s="37">
        <v>2.7812255480372999E-2</v>
      </c>
      <c r="C2565" s="41">
        <v>0.319150313245538</v>
      </c>
      <c r="D2565" s="41">
        <v>0.44561477454600301</v>
      </c>
      <c r="E2565" s="17" t="s">
        <v>53941</v>
      </c>
      <c r="F2565" s="2"/>
      <c r="G2565" s="2"/>
      <c r="H2565" s="2"/>
      <c r="I2565" s="2"/>
      <c r="J2565" s="2"/>
      <c r="K2565" s="2"/>
      <c r="L2565" s="2"/>
      <c r="M2565" s="2"/>
      <c r="N2565" s="2"/>
      <c r="O2565" s="2"/>
      <c r="P2565" s="2"/>
      <c r="Q2565" s="2"/>
      <c r="R2565" s="2"/>
      <c r="S2565" s="2"/>
      <c r="T2565" s="2"/>
      <c r="U2565" s="2"/>
      <c r="V2565" s="2"/>
      <c r="W2565" s="2"/>
      <c r="X2565" s="2"/>
      <c r="Y2565" s="2"/>
      <c r="Z2565" s="2"/>
    </row>
    <row r="2566" spans="1:26" ht="13" x14ac:dyDescent="0.15">
      <c r="A2566" s="11" t="s">
        <v>7801</v>
      </c>
      <c r="B2566" s="37">
        <v>-1.23387410937006E-2</v>
      </c>
      <c r="C2566" s="41">
        <v>0.65856739861301306</v>
      </c>
      <c r="D2566" s="41">
        <v>0.75520924172308801</v>
      </c>
      <c r="E2566" s="17" t="s">
        <v>53941</v>
      </c>
      <c r="F2566" s="2"/>
      <c r="G2566" s="2"/>
      <c r="H2566" s="2"/>
      <c r="I2566" s="2"/>
      <c r="J2566" s="2"/>
      <c r="K2566" s="2"/>
      <c r="L2566" s="2"/>
      <c r="M2566" s="2"/>
      <c r="N2566" s="2"/>
      <c r="O2566" s="2"/>
      <c r="P2566" s="2"/>
      <c r="Q2566" s="2"/>
      <c r="R2566" s="2"/>
      <c r="S2566" s="2"/>
      <c r="T2566" s="2"/>
      <c r="U2566" s="2"/>
      <c r="V2566" s="2"/>
      <c r="W2566" s="2"/>
      <c r="X2566" s="2"/>
      <c r="Y2566" s="2"/>
      <c r="Z2566" s="2"/>
    </row>
    <row r="2567" spans="1:26" ht="13" x14ac:dyDescent="0.15">
      <c r="A2567" s="11" t="s">
        <v>7804</v>
      </c>
      <c r="B2567" s="37">
        <v>7.9548170587633703E-3</v>
      </c>
      <c r="C2567" s="41">
        <v>0.77573416416905605</v>
      </c>
      <c r="D2567" s="41">
        <v>0.84175409303450699</v>
      </c>
      <c r="E2567" s="17" t="s">
        <v>53941</v>
      </c>
      <c r="F2567" s="2"/>
      <c r="G2567" s="2"/>
      <c r="H2567" s="2"/>
      <c r="I2567" s="2"/>
      <c r="J2567" s="2"/>
      <c r="K2567" s="2"/>
      <c r="L2567" s="2"/>
      <c r="M2567" s="2"/>
      <c r="N2567" s="2"/>
      <c r="O2567" s="2"/>
      <c r="P2567" s="2"/>
      <c r="Q2567" s="2"/>
      <c r="R2567" s="2"/>
      <c r="S2567" s="2"/>
      <c r="T2567" s="2"/>
      <c r="U2567" s="2"/>
      <c r="V2567" s="2"/>
      <c r="W2567" s="2"/>
      <c r="X2567" s="2"/>
      <c r="Y2567" s="2"/>
      <c r="Z2567" s="2"/>
    </row>
    <row r="2568" spans="1:26" ht="13" x14ac:dyDescent="0.15">
      <c r="A2568" s="11" t="s">
        <v>7807</v>
      </c>
      <c r="B2568" s="37">
        <v>7.2816445420845297E-2</v>
      </c>
      <c r="C2568" s="41">
        <v>9.0232983712119508E-3</v>
      </c>
      <c r="D2568" s="41">
        <v>2.26322073900889E-2</v>
      </c>
      <c r="E2568" s="17" t="s">
        <v>53942</v>
      </c>
      <c r="F2568" s="2"/>
      <c r="G2568" s="2"/>
      <c r="H2568" s="2"/>
      <c r="I2568" s="2"/>
      <c r="J2568" s="2"/>
      <c r="K2568" s="2"/>
      <c r="L2568" s="2"/>
      <c r="M2568" s="2"/>
      <c r="N2568" s="2"/>
      <c r="O2568" s="2"/>
      <c r="P2568" s="2"/>
      <c r="Q2568" s="2"/>
      <c r="R2568" s="2"/>
      <c r="S2568" s="2"/>
      <c r="T2568" s="2"/>
      <c r="U2568" s="2"/>
      <c r="V2568" s="2"/>
      <c r="W2568" s="2"/>
      <c r="X2568" s="2"/>
      <c r="Y2568" s="2"/>
      <c r="Z2568" s="2"/>
    </row>
    <row r="2569" spans="1:26" ht="13" x14ac:dyDescent="0.15">
      <c r="A2569" s="11" t="s">
        <v>7810</v>
      </c>
      <c r="B2569" s="37">
        <v>-2.41977424002202E-3</v>
      </c>
      <c r="C2569" s="41">
        <v>0.93094407144166802</v>
      </c>
      <c r="D2569" s="41">
        <v>0.95579033221999798</v>
      </c>
      <c r="E2569" s="17" t="s">
        <v>53941</v>
      </c>
      <c r="F2569" s="2"/>
      <c r="G2569" s="2"/>
      <c r="H2569" s="2"/>
      <c r="I2569" s="2"/>
      <c r="J2569" s="2"/>
      <c r="K2569" s="2"/>
      <c r="L2569" s="2"/>
      <c r="M2569" s="2"/>
      <c r="N2569" s="2"/>
      <c r="O2569" s="2"/>
      <c r="P2569" s="2"/>
      <c r="Q2569" s="2"/>
      <c r="R2569" s="2"/>
      <c r="S2569" s="2"/>
      <c r="T2569" s="2"/>
      <c r="U2569" s="2"/>
      <c r="V2569" s="2"/>
      <c r="W2569" s="2"/>
      <c r="X2569" s="2"/>
      <c r="Y2569" s="2"/>
      <c r="Z2569" s="2"/>
    </row>
    <row r="2570" spans="1:26" ht="13" x14ac:dyDescent="0.15">
      <c r="A2570" s="11" t="s">
        <v>7813</v>
      </c>
      <c r="B2570" s="37">
        <v>-3.86904883393295E-3</v>
      </c>
      <c r="C2570" s="41">
        <v>0.88979869444608894</v>
      </c>
      <c r="D2570" s="41">
        <v>0.92545431297129999</v>
      </c>
      <c r="E2570" s="17" t="s">
        <v>53941</v>
      </c>
      <c r="F2570" s="2"/>
      <c r="G2570" s="2"/>
      <c r="H2570" s="2"/>
      <c r="I2570" s="2"/>
      <c r="J2570" s="2"/>
      <c r="K2570" s="2"/>
      <c r="L2570" s="2"/>
      <c r="M2570" s="2"/>
      <c r="N2570" s="2"/>
      <c r="O2570" s="2"/>
      <c r="P2570" s="2"/>
      <c r="Q2570" s="2"/>
      <c r="R2570" s="2"/>
      <c r="S2570" s="2"/>
      <c r="T2570" s="2"/>
      <c r="U2570" s="2"/>
      <c r="V2570" s="2"/>
      <c r="W2570" s="2"/>
      <c r="X2570" s="2"/>
      <c r="Y2570" s="2"/>
      <c r="Z2570" s="2"/>
    </row>
    <row r="2571" spans="1:26" ht="13" x14ac:dyDescent="0.15">
      <c r="A2571" s="11" t="s">
        <v>7816</v>
      </c>
      <c r="B2571" s="37">
        <v>-1.7555167484665901E-3</v>
      </c>
      <c r="C2571" s="41">
        <v>0.94987111289105097</v>
      </c>
      <c r="D2571" s="41">
        <v>0.97057129180115498</v>
      </c>
      <c r="E2571" s="17" t="s">
        <v>53941</v>
      </c>
      <c r="F2571" s="2"/>
      <c r="G2571" s="2"/>
      <c r="H2571" s="2"/>
      <c r="I2571" s="2"/>
      <c r="J2571" s="2"/>
      <c r="K2571" s="2"/>
      <c r="L2571" s="2"/>
      <c r="M2571" s="2"/>
      <c r="N2571" s="2"/>
      <c r="O2571" s="2"/>
      <c r="P2571" s="2"/>
      <c r="Q2571" s="2"/>
      <c r="R2571" s="2"/>
      <c r="S2571" s="2"/>
      <c r="T2571" s="2"/>
      <c r="U2571" s="2"/>
      <c r="V2571" s="2"/>
      <c r="W2571" s="2"/>
      <c r="X2571" s="2"/>
      <c r="Y2571" s="2"/>
      <c r="Z2571" s="2"/>
    </row>
    <row r="2572" spans="1:26" ht="13" x14ac:dyDescent="0.15">
      <c r="A2572" s="11" t="s">
        <v>7819</v>
      </c>
      <c r="B2572" s="37">
        <v>1.5499193551809801E-2</v>
      </c>
      <c r="C2572" s="41">
        <v>0.57883267580307796</v>
      </c>
      <c r="D2572" s="41">
        <v>0.68905265706779195</v>
      </c>
      <c r="E2572" s="17" t="s">
        <v>53941</v>
      </c>
      <c r="F2572" s="2"/>
      <c r="G2572" s="2"/>
      <c r="H2572" s="2"/>
      <c r="I2572" s="2"/>
      <c r="J2572" s="2"/>
      <c r="K2572" s="2"/>
      <c r="L2572" s="2"/>
      <c r="M2572" s="2"/>
      <c r="N2572" s="2"/>
      <c r="O2572" s="2"/>
      <c r="P2572" s="2"/>
      <c r="Q2572" s="2"/>
      <c r="R2572" s="2"/>
      <c r="S2572" s="2"/>
      <c r="T2572" s="2"/>
      <c r="U2572" s="2"/>
      <c r="V2572" s="2"/>
      <c r="W2572" s="2"/>
      <c r="X2572" s="2"/>
      <c r="Y2572" s="2"/>
      <c r="Z2572" s="2"/>
    </row>
    <row r="2573" spans="1:26" ht="13" x14ac:dyDescent="0.15">
      <c r="A2573" s="11" t="s">
        <v>7822</v>
      </c>
      <c r="B2573" s="37">
        <v>-3.45167235353653E-2</v>
      </c>
      <c r="C2573" s="41">
        <v>0.216279561782069</v>
      </c>
      <c r="D2573" s="41">
        <v>0.32576408606242202</v>
      </c>
      <c r="E2573" s="17" t="s">
        <v>53941</v>
      </c>
      <c r="F2573" s="2"/>
      <c r="G2573" s="2"/>
      <c r="H2573" s="2"/>
      <c r="I2573" s="2"/>
      <c r="J2573" s="2"/>
      <c r="K2573" s="2"/>
      <c r="L2573" s="2"/>
      <c r="M2573" s="2"/>
      <c r="N2573" s="2"/>
      <c r="O2573" s="2"/>
      <c r="P2573" s="2"/>
      <c r="Q2573" s="2"/>
      <c r="R2573" s="2"/>
      <c r="S2573" s="2"/>
      <c r="T2573" s="2"/>
      <c r="U2573" s="2"/>
      <c r="V2573" s="2"/>
      <c r="W2573" s="2"/>
      <c r="X2573" s="2"/>
      <c r="Y2573" s="2"/>
      <c r="Z2573" s="2"/>
    </row>
    <row r="2574" spans="1:26" ht="13" x14ac:dyDescent="0.15">
      <c r="A2574" s="11" t="s">
        <v>7825</v>
      </c>
      <c r="B2574" s="37">
        <v>4.4900688076028102E-2</v>
      </c>
      <c r="C2574" s="41">
        <v>0.107661107746075</v>
      </c>
      <c r="D2574" s="41">
        <v>0.18707163192937201</v>
      </c>
      <c r="E2574" s="17" t="s">
        <v>53941</v>
      </c>
      <c r="F2574" s="2"/>
      <c r="G2574" s="2"/>
      <c r="H2574" s="2"/>
      <c r="I2574" s="2"/>
      <c r="J2574" s="2"/>
      <c r="K2574" s="2"/>
      <c r="L2574" s="2"/>
      <c r="M2574" s="2"/>
      <c r="N2574" s="2"/>
      <c r="O2574" s="2"/>
      <c r="P2574" s="2"/>
      <c r="Q2574" s="2"/>
      <c r="R2574" s="2"/>
      <c r="S2574" s="2"/>
      <c r="T2574" s="2"/>
      <c r="U2574" s="2"/>
      <c r="V2574" s="2"/>
      <c r="W2574" s="2"/>
      <c r="X2574" s="2"/>
      <c r="Y2574" s="2"/>
      <c r="Z2574" s="2"/>
    </row>
    <row r="2575" spans="1:26" ht="13" x14ac:dyDescent="0.15">
      <c r="A2575" s="11" t="s">
        <v>7828</v>
      </c>
      <c r="B2575" s="37">
        <v>7.4595009046198998E-3</v>
      </c>
      <c r="C2575" s="41">
        <v>0.78935872116924499</v>
      </c>
      <c r="D2575" s="41">
        <v>0.851137167076779</v>
      </c>
      <c r="E2575" s="17" t="s">
        <v>53941</v>
      </c>
      <c r="F2575" s="2"/>
      <c r="G2575" s="2"/>
      <c r="H2575" s="2"/>
      <c r="I2575" s="2"/>
      <c r="J2575" s="2"/>
      <c r="K2575" s="2"/>
      <c r="L2575" s="2"/>
      <c r="M2575" s="2"/>
      <c r="N2575" s="2"/>
      <c r="O2575" s="2"/>
      <c r="P2575" s="2"/>
      <c r="Q2575" s="2"/>
      <c r="R2575" s="2"/>
      <c r="S2575" s="2"/>
      <c r="T2575" s="2"/>
      <c r="U2575" s="2"/>
      <c r="V2575" s="2"/>
      <c r="W2575" s="2"/>
      <c r="X2575" s="2"/>
      <c r="Y2575" s="2"/>
      <c r="Z2575" s="2"/>
    </row>
    <row r="2576" spans="1:26" ht="13" x14ac:dyDescent="0.15">
      <c r="A2576" s="11" t="s">
        <v>7831</v>
      </c>
      <c r="B2576" s="37">
        <v>7.3583043419787206E-2</v>
      </c>
      <c r="C2576" s="41">
        <v>8.3216137573780893E-3</v>
      </c>
      <c r="D2576" s="41">
        <v>2.1109015002354299E-2</v>
      </c>
      <c r="E2576" s="17" t="s">
        <v>53942</v>
      </c>
      <c r="F2576" s="2"/>
      <c r="G2576" s="2"/>
      <c r="H2576" s="2"/>
      <c r="I2576" s="2"/>
      <c r="J2576" s="2"/>
      <c r="K2576" s="2"/>
      <c r="L2576" s="2"/>
      <c r="M2576" s="2"/>
      <c r="N2576" s="2"/>
      <c r="O2576" s="2"/>
      <c r="P2576" s="2"/>
      <c r="Q2576" s="2"/>
      <c r="R2576" s="2"/>
      <c r="S2576" s="2"/>
      <c r="T2576" s="2"/>
      <c r="U2576" s="2"/>
      <c r="V2576" s="2"/>
      <c r="W2576" s="2"/>
      <c r="X2576" s="2"/>
      <c r="Y2576" s="2"/>
      <c r="Z2576" s="2"/>
    </row>
    <row r="2577" spans="1:26" ht="13" x14ac:dyDescent="0.15">
      <c r="A2577" s="11" t="s">
        <v>7834</v>
      </c>
      <c r="B2577" s="37">
        <v>1.1703923954304999E-2</v>
      </c>
      <c r="C2577" s="41">
        <v>0.67510256225714005</v>
      </c>
      <c r="D2577" s="41">
        <v>0.76751003069280599</v>
      </c>
      <c r="E2577" s="17" t="s">
        <v>53941</v>
      </c>
      <c r="F2577" s="2"/>
      <c r="G2577" s="2"/>
      <c r="H2577" s="2"/>
      <c r="I2577" s="2"/>
      <c r="J2577" s="2"/>
      <c r="K2577" s="2"/>
      <c r="L2577" s="2"/>
      <c r="M2577" s="2"/>
      <c r="N2577" s="2"/>
      <c r="O2577" s="2"/>
      <c r="P2577" s="2"/>
      <c r="Q2577" s="2"/>
      <c r="R2577" s="2"/>
      <c r="S2577" s="2"/>
      <c r="T2577" s="2"/>
      <c r="U2577" s="2"/>
      <c r="V2577" s="2"/>
      <c r="W2577" s="2"/>
      <c r="X2577" s="2"/>
      <c r="Y2577" s="2"/>
      <c r="Z2577" s="2"/>
    </row>
    <row r="2578" spans="1:26" ht="13" x14ac:dyDescent="0.15">
      <c r="A2578" s="11" t="s">
        <v>7837</v>
      </c>
      <c r="B2578" s="37">
        <v>7.63950101583315E-2</v>
      </c>
      <c r="C2578" s="41">
        <v>6.1464688627850799E-3</v>
      </c>
      <c r="D2578" s="41">
        <v>1.6053715169915699E-2</v>
      </c>
      <c r="E2578" s="17" t="s">
        <v>53942</v>
      </c>
      <c r="F2578" s="2"/>
      <c r="G2578" s="2"/>
      <c r="H2578" s="2"/>
      <c r="I2578" s="2"/>
      <c r="J2578" s="2"/>
      <c r="K2578" s="2"/>
      <c r="L2578" s="2"/>
      <c r="M2578" s="2"/>
      <c r="N2578" s="2"/>
      <c r="O2578" s="2"/>
      <c r="P2578" s="2"/>
      <c r="Q2578" s="2"/>
      <c r="R2578" s="2"/>
      <c r="S2578" s="2"/>
      <c r="T2578" s="2"/>
      <c r="U2578" s="2"/>
      <c r="V2578" s="2"/>
      <c r="W2578" s="2"/>
      <c r="X2578" s="2"/>
      <c r="Y2578" s="2"/>
      <c r="Z2578" s="2"/>
    </row>
    <row r="2579" spans="1:26" ht="13" x14ac:dyDescent="0.15">
      <c r="A2579" s="11" t="s">
        <v>7840</v>
      </c>
      <c r="B2579" s="37">
        <v>5.5289116976603297E-2</v>
      </c>
      <c r="C2579" s="41">
        <v>4.7531844074221202E-2</v>
      </c>
      <c r="D2579" s="41">
        <v>9.5161894437851904E-2</v>
      </c>
      <c r="E2579" s="17" t="s">
        <v>53943</v>
      </c>
      <c r="F2579" s="2"/>
      <c r="G2579" s="2"/>
      <c r="H2579" s="2"/>
      <c r="I2579" s="2"/>
      <c r="J2579" s="2"/>
      <c r="K2579" s="2"/>
      <c r="L2579" s="2"/>
      <c r="M2579" s="2"/>
      <c r="N2579" s="2"/>
      <c r="O2579" s="2"/>
      <c r="P2579" s="2"/>
      <c r="Q2579" s="2"/>
      <c r="R2579" s="2"/>
      <c r="S2579" s="2"/>
      <c r="T2579" s="2"/>
      <c r="U2579" s="2"/>
      <c r="V2579" s="2"/>
      <c r="W2579" s="2"/>
      <c r="X2579" s="2"/>
      <c r="Y2579" s="2"/>
      <c r="Z2579" s="2"/>
    </row>
    <row r="2580" spans="1:26" ht="13" x14ac:dyDescent="0.15">
      <c r="A2580" s="11" t="s">
        <v>7843</v>
      </c>
      <c r="B2580" s="37">
        <v>2.17204840980907E-2</v>
      </c>
      <c r="C2580" s="41">
        <v>0.43660086115918401</v>
      </c>
      <c r="D2580" s="41">
        <v>0.56358734608781003</v>
      </c>
      <c r="E2580" s="17" t="s">
        <v>53941</v>
      </c>
      <c r="F2580" s="2"/>
      <c r="G2580" s="2"/>
      <c r="H2580" s="2"/>
      <c r="I2580" s="2"/>
      <c r="J2580" s="2"/>
      <c r="K2580" s="2"/>
      <c r="L2580" s="2"/>
      <c r="M2580" s="2"/>
      <c r="N2580" s="2"/>
      <c r="O2580" s="2"/>
      <c r="P2580" s="2"/>
      <c r="Q2580" s="2"/>
      <c r="R2580" s="2"/>
      <c r="S2580" s="2"/>
      <c r="T2580" s="2"/>
      <c r="U2580" s="2"/>
      <c r="V2580" s="2"/>
      <c r="W2580" s="2"/>
      <c r="X2580" s="2"/>
      <c r="Y2580" s="2"/>
      <c r="Z2580" s="2"/>
    </row>
    <row r="2581" spans="1:26" ht="13" x14ac:dyDescent="0.15">
      <c r="A2581" s="11" t="s">
        <v>7846</v>
      </c>
      <c r="B2581" s="37">
        <v>3.7645341595459098E-2</v>
      </c>
      <c r="C2581" s="41">
        <v>0.17745474409720999</v>
      </c>
      <c r="D2581" s="41">
        <v>0.27854262477893699</v>
      </c>
      <c r="E2581" s="17" t="s">
        <v>53941</v>
      </c>
      <c r="F2581" s="2"/>
      <c r="G2581" s="2"/>
      <c r="H2581" s="2"/>
      <c r="I2581" s="2"/>
      <c r="J2581" s="2"/>
      <c r="K2581" s="2"/>
      <c r="L2581" s="2"/>
      <c r="M2581" s="2"/>
      <c r="N2581" s="2"/>
      <c r="O2581" s="2"/>
      <c r="P2581" s="2"/>
      <c r="Q2581" s="2"/>
      <c r="R2581" s="2"/>
      <c r="S2581" s="2"/>
      <c r="T2581" s="2"/>
      <c r="U2581" s="2"/>
      <c r="V2581" s="2"/>
      <c r="W2581" s="2"/>
      <c r="X2581" s="2"/>
      <c r="Y2581" s="2"/>
      <c r="Z2581" s="2"/>
    </row>
    <row r="2582" spans="1:26" ht="13" x14ac:dyDescent="0.15">
      <c r="A2582" s="11" t="s">
        <v>7849</v>
      </c>
      <c r="B2582" s="37">
        <v>9.5442432680535195E-3</v>
      </c>
      <c r="C2582" s="41">
        <v>0.73249664929053604</v>
      </c>
      <c r="D2582" s="41">
        <v>0.81087881168605802</v>
      </c>
      <c r="E2582" s="17" t="s">
        <v>53941</v>
      </c>
      <c r="F2582" s="2"/>
      <c r="G2582" s="2"/>
      <c r="H2582" s="2"/>
      <c r="I2582" s="2"/>
      <c r="J2582" s="2"/>
      <c r="K2582" s="2"/>
      <c r="L2582" s="2"/>
      <c r="M2582" s="2"/>
      <c r="N2582" s="2"/>
      <c r="O2582" s="2"/>
      <c r="P2582" s="2"/>
      <c r="Q2582" s="2"/>
      <c r="R2582" s="2"/>
      <c r="S2582" s="2"/>
      <c r="T2582" s="2"/>
      <c r="U2582" s="2"/>
      <c r="V2582" s="2"/>
      <c r="W2582" s="2"/>
      <c r="X2582" s="2"/>
      <c r="Y2582" s="2"/>
      <c r="Z2582" s="2"/>
    </row>
    <row r="2583" spans="1:26" ht="13" x14ac:dyDescent="0.15">
      <c r="A2583" s="11" t="s">
        <v>7852</v>
      </c>
      <c r="B2583" s="37">
        <v>5.0017483212812401E-2</v>
      </c>
      <c r="C2583" s="41">
        <v>7.3077154294210994E-2</v>
      </c>
      <c r="D2583" s="41">
        <v>0.13617646636748101</v>
      </c>
      <c r="E2583" s="17" t="s">
        <v>53941</v>
      </c>
      <c r="F2583" s="2"/>
      <c r="G2583" s="2"/>
      <c r="H2583" s="2"/>
      <c r="I2583" s="2"/>
      <c r="J2583" s="2"/>
      <c r="K2583" s="2"/>
      <c r="L2583" s="2"/>
      <c r="M2583" s="2"/>
      <c r="N2583" s="2"/>
      <c r="O2583" s="2"/>
      <c r="P2583" s="2"/>
      <c r="Q2583" s="2"/>
      <c r="R2583" s="2"/>
      <c r="S2583" s="2"/>
      <c r="T2583" s="2"/>
      <c r="U2583" s="2"/>
      <c r="V2583" s="2"/>
      <c r="W2583" s="2"/>
      <c r="X2583" s="2"/>
      <c r="Y2583" s="2"/>
      <c r="Z2583" s="2"/>
    </row>
    <row r="2584" spans="1:26" ht="13" x14ac:dyDescent="0.15">
      <c r="A2584" s="11" t="s">
        <v>7854</v>
      </c>
      <c r="B2584" s="37">
        <v>-1.40112052340369E-2</v>
      </c>
      <c r="C2584" s="41">
        <v>0.61581239223807005</v>
      </c>
      <c r="D2584" s="41">
        <v>0.71807726603933797</v>
      </c>
      <c r="E2584" s="17" t="s">
        <v>53941</v>
      </c>
      <c r="F2584" s="2"/>
      <c r="G2584" s="2"/>
      <c r="H2584" s="2"/>
      <c r="I2584" s="2"/>
      <c r="J2584" s="2"/>
      <c r="K2584" s="2"/>
      <c r="L2584" s="2"/>
      <c r="M2584" s="2"/>
      <c r="N2584" s="2"/>
      <c r="O2584" s="2"/>
      <c r="P2584" s="2"/>
      <c r="Q2584" s="2"/>
      <c r="R2584" s="2"/>
      <c r="S2584" s="2"/>
      <c r="T2584" s="2"/>
      <c r="U2584" s="2"/>
      <c r="V2584" s="2"/>
      <c r="W2584" s="2"/>
      <c r="X2584" s="2"/>
      <c r="Y2584" s="2"/>
      <c r="Z2584" s="2"/>
    </row>
    <row r="2585" spans="1:26" ht="13" x14ac:dyDescent="0.15">
      <c r="A2585" s="11" t="s">
        <v>7857</v>
      </c>
      <c r="B2585" s="37">
        <v>1.61824117893569E-2</v>
      </c>
      <c r="C2585" s="41">
        <v>0.56220958704588997</v>
      </c>
      <c r="D2585" s="41">
        <v>0.67646658507549795</v>
      </c>
      <c r="E2585" s="17" t="s">
        <v>53941</v>
      </c>
      <c r="F2585" s="2"/>
      <c r="G2585" s="2"/>
      <c r="H2585" s="2"/>
      <c r="I2585" s="2"/>
      <c r="J2585" s="2"/>
      <c r="K2585" s="2"/>
      <c r="L2585" s="2"/>
      <c r="M2585" s="2"/>
      <c r="N2585" s="2"/>
      <c r="O2585" s="2"/>
      <c r="P2585" s="2"/>
      <c r="Q2585" s="2"/>
      <c r="R2585" s="2"/>
      <c r="S2585" s="2"/>
      <c r="T2585" s="2"/>
      <c r="U2585" s="2"/>
      <c r="V2585" s="2"/>
      <c r="W2585" s="2"/>
      <c r="X2585" s="2"/>
      <c r="Y2585" s="2"/>
      <c r="Z2585" s="2"/>
    </row>
    <row r="2586" spans="1:26" ht="13" x14ac:dyDescent="0.15">
      <c r="A2586" s="11" t="s">
        <v>7860</v>
      </c>
      <c r="B2586" s="37">
        <v>6.6572700460328302E-2</v>
      </c>
      <c r="C2586" s="41">
        <v>1.69980309873583E-2</v>
      </c>
      <c r="D2586" s="41">
        <v>3.9308526765421098E-2</v>
      </c>
      <c r="E2586" s="17" t="s">
        <v>53942</v>
      </c>
      <c r="F2586" s="2"/>
      <c r="G2586" s="2"/>
      <c r="H2586" s="2"/>
      <c r="I2586" s="2"/>
      <c r="J2586" s="2"/>
      <c r="K2586" s="2"/>
      <c r="L2586" s="2"/>
      <c r="M2586" s="2"/>
      <c r="N2586" s="2"/>
      <c r="O2586" s="2"/>
      <c r="P2586" s="2"/>
      <c r="Q2586" s="2"/>
      <c r="R2586" s="2"/>
      <c r="S2586" s="2"/>
      <c r="T2586" s="2"/>
      <c r="U2586" s="2"/>
      <c r="V2586" s="2"/>
      <c r="W2586" s="2"/>
      <c r="X2586" s="2"/>
      <c r="Y2586" s="2"/>
      <c r="Z2586" s="2"/>
    </row>
    <row r="2587" spans="1:26" ht="13" x14ac:dyDescent="0.15">
      <c r="A2587" s="11" t="s">
        <v>7863</v>
      </c>
      <c r="B2587" s="37">
        <v>6.5657737778910999E-2</v>
      </c>
      <c r="C2587" s="41">
        <v>1.85788169586978E-2</v>
      </c>
      <c r="D2587" s="41">
        <v>4.2559984947939097E-2</v>
      </c>
      <c r="E2587" s="17" t="s">
        <v>53942</v>
      </c>
      <c r="F2587" s="2"/>
      <c r="G2587" s="2"/>
      <c r="H2587" s="2"/>
      <c r="I2587" s="2"/>
      <c r="J2587" s="2"/>
      <c r="K2587" s="2"/>
      <c r="L2587" s="2"/>
      <c r="M2587" s="2"/>
      <c r="N2587" s="2"/>
      <c r="O2587" s="2"/>
      <c r="P2587" s="2"/>
      <c r="Q2587" s="2"/>
      <c r="R2587" s="2"/>
      <c r="S2587" s="2"/>
      <c r="T2587" s="2"/>
      <c r="U2587" s="2"/>
      <c r="V2587" s="2"/>
      <c r="W2587" s="2"/>
      <c r="X2587" s="2"/>
      <c r="Y2587" s="2"/>
      <c r="Z2587" s="2"/>
    </row>
    <row r="2588" spans="1:26" ht="13" x14ac:dyDescent="0.15">
      <c r="A2588" s="11" t="s">
        <v>7866</v>
      </c>
      <c r="B2588" s="37">
        <v>0.117829176266375</v>
      </c>
      <c r="C2588" s="41">
        <v>2.2910347079622901E-5</v>
      </c>
      <c r="D2588" s="41">
        <v>1.03738908038105E-4</v>
      </c>
      <c r="E2588" s="17" t="s">
        <v>53942</v>
      </c>
      <c r="F2588" s="2"/>
      <c r="G2588" s="2"/>
      <c r="H2588" s="2"/>
      <c r="I2588" s="2"/>
      <c r="J2588" s="2"/>
      <c r="K2588" s="2"/>
      <c r="L2588" s="2"/>
      <c r="M2588" s="2"/>
      <c r="N2588" s="2"/>
      <c r="O2588" s="2"/>
      <c r="P2588" s="2"/>
      <c r="Q2588" s="2"/>
      <c r="R2588" s="2"/>
      <c r="S2588" s="2"/>
      <c r="T2588" s="2"/>
      <c r="U2588" s="2"/>
      <c r="V2588" s="2"/>
      <c r="W2588" s="2"/>
      <c r="X2588" s="2"/>
      <c r="Y2588" s="2"/>
      <c r="Z2588" s="2"/>
    </row>
    <row r="2589" spans="1:26" ht="13" x14ac:dyDescent="0.15">
      <c r="A2589" s="11" t="s">
        <v>7869</v>
      </c>
      <c r="B2589" s="37">
        <v>4.2856344708971497E-2</v>
      </c>
      <c r="C2589" s="41">
        <v>0.12466662115671701</v>
      </c>
      <c r="D2589" s="41">
        <v>0.20996863713938399</v>
      </c>
      <c r="E2589" s="17" t="s">
        <v>53941</v>
      </c>
      <c r="F2589" s="2"/>
      <c r="G2589" s="2"/>
      <c r="H2589" s="2"/>
      <c r="I2589" s="2"/>
      <c r="J2589" s="2"/>
      <c r="K2589" s="2"/>
      <c r="L2589" s="2"/>
      <c r="M2589" s="2"/>
      <c r="N2589" s="2"/>
      <c r="O2589" s="2"/>
      <c r="P2589" s="2"/>
      <c r="Q2589" s="2"/>
      <c r="R2589" s="2"/>
      <c r="S2589" s="2"/>
      <c r="T2589" s="2"/>
      <c r="U2589" s="2"/>
      <c r="V2589" s="2"/>
      <c r="W2589" s="2"/>
      <c r="X2589" s="2"/>
      <c r="Y2589" s="2"/>
      <c r="Z2589" s="2"/>
    </row>
    <row r="2590" spans="1:26" ht="13" x14ac:dyDescent="0.15">
      <c r="A2590" s="11" t="s">
        <v>7871</v>
      </c>
      <c r="B2590" s="37">
        <v>-8.9614960221467102E-2</v>
      </c>
      <c r="C2590" s="41">
        <v>1.3009784909183901E-3</v>
      </c>
      <c r="D2590" s="41">
        <v>3.9618523523660002E-3</v>
      </c>
      <c r="E2590" s="17" t="s">
        <v>53942</v>
      </c>
      <c r="F2590" s="2"/>
      <c r="G2590" s="2"/>
      <c r="H2590" s="2"/>
      <c r="I2590" s="2"/>
      <c r="J2590" s="2"/>
      <c r="K2590" s="2"/>
      <c r="L2590" s="2"/>
      <c r="M2590" s="2"/>
      <c r="N2590" s="2"/>
      <c r="O2590" s="2"/>
      <c r="P2590" s="2"/>
      <c r="Q2590" s="2"/>
      <c r="R2590" s="2"/>
      <c r="S2590" s="2"/>
      <c r="T2590" s="2"/>
      <c r="U2590" s="2"/>
      <c r="V2590" s="2"/>
      <c r="W2590" s="2"/>
      <c r="X2590" s="2"/>
      <c r="Y2590" s="2"/>
      <c r="Z2590" s="2"/>
    </row>
    <row r="2591" spans="1:26" ht="13" x14ac:dyDescent="0.15">
      <c r="A2591" s="11" t="s">
        <v>7874</v>
      </c>
      <c r="B2591" s="37">
        <v>4.8948615350708498E-2</v>
      </c>
      <c r="C2591" s="41">
        <v>7.9430547809394597E-2</v>
      </c>
      <c r="D2591" s="41">
        <v>0.145589282775479</v>
      </c>
      <c r="E2591" s="17" t="s">
        <v>53941</v>
      </c>
      <c r="F2591" s="2"/>
      <c r="G2591" s="2"/>
      <c r="H2591" s="2"/>
      <c r="I2591" s="2"/>
      <c r="J2591" s="2"/>
      <c r="K2591" s="2"/>
      <c r="L2591" s="2"/>
      <c r="M2591" s="2"/>
      <c r="N2591" s="2"/>
      <c r="O2591" s="2"/>
      <c r="P2591" s="2"/>
      <c r="Q2591" s="2"/>
      <c r="R2591" s="2"/>
      <c r="S2591" s="2"/>
      <c r="T2591" s="2"/>
      <c r="U2591" s="2"/>
      <c r="V2591" s="2"/>
      <c r="W2591" s="2"/>
      <c r="X2591" s="2"/>
      <c r="Y2591" s="2"/>
      <c r="Z2591" s="2"/>
    </row>
    <row r="2592" spans="1:26" ht="13" x14ac:dyDescent="0.15">
      <c r="A2592" s="11" t="s">
        <v>7877</v>
      </c>
      <c r="B2592" s="37">
        <v>-6.06297602160903E-3</v>
      </c>
      <c r="C2592" s="41">
        <v>0.82810753638771895</v>
      </c>
      <c r="D2592" s="41">
        <v>0.87922155159937898</v>
      </c>
      <c r="E2592" s="17" t="s">
        <v>53941</v>
      </c>
      <c r="F2592" s="2"/>
      <c r="G2592" s="2"/>
      <c r="H2592" s="2"/>
      <c r="I2592" s="2"/>
      <c r="J2592" s="2"/>
      <c r="K2592" s="2"/>
      <c r="L2592" s="2"/>
      <c r="M2592" s="2"/>
      <c r="N2592" s="2"/>
      <c r="O2592" s="2"/>
      <c r="P2592" s="2"/>
      <c r="Q2592" s="2"/>
      <c r="R2592" s="2"/>
      <c r="S2592" s="2"/>
      <c r="T2592" s="2"/>
      <c r="U2592" s="2"/>
      <c r="V2592" s="2"/>
      <c r="W2592" s="2"/>
      <c r="X2592" s="2"/>
      <c r="Y2592" s="2"/>
      <c r="Z2592" s="2"/>
    </row>
    <row r="2593" spans="1:26" ht="13" x14ac:dyDescent="0.15">
      <c r="A2593" s="11" t="s">
        <v>7880</v>
      </c>
      <c r="B2593" s="37">
        <v>8.4689954030512105E-2</v>
      </c>
      <c r="C2593" s="41">
        <v>2.3785584585085799E-3</v>
      </c>
      <c r="D2593" s="41">
        <v>6.9213908297141797E-3</v>
      </c>
      <c r="E2593" s="17" t="s">
        <v>53942</v>
      </c>
      <c r="F2593" s="2"/>
      <c r="G2593" s="2"/>
      <c r="H2593" s="2"/>
      <c r="I2593" s="2"/>
      <c r="J2593" s="2"/>
      <c r="K2593" s="2"/>
      <c r="L2593" s="2"/>
      <c r="M2593" s="2"/>
      <c r="N2593" s="2"/>
      <c r="O2593" s="2"/>
      <c r="P2593" s="2"/>
      <c r="Q2593" s="2"/>
      <c r="R2593" s="2"/>
      <c r="S2593" s="2"/>
      <c r="T2593" s="2"/>
      <c r="U2593" s="2"/>
      <c r="V2593" s="2"/>
      <c r="W2593" s="2"/>
      <c r="X2593" s="2"/>
      <c r="Y2593" s="2"/>
      <c r="Z2593" s="2"/>
    </row>
    <row r="2594" spans="1:26" ht="13" x14ac:dyDescent="0.15">
      <c r="A2594" s="11" t="s">
        <v>7883</v>
      </c>
      <c r="B2594" s="37">
        <v>0.11008416260790301</v>
      </c>
      <c r="C2594" s="41">
        <v>7.6740162785781396E-5</v>
      </c>
      <c r="D2594" s="41">
        <v>3.1508990567551701E-4</v>
      </c>
      <c r="E2594" s="17" t="s">
        <v>53942</v>
      </c>
      <c r="F2594" s="2"/>
      <c r="G2594" s="2"/>
      <c r="H2594" s="2"/>
      <c r="I2594" s="2"/>
      <c r="J2594" s="2"/>
      <c r="K2594" s="2"/>
      <c r="L2594" s="2"/>
      <c r="M2594" s="2"/>
      <c r="N2594" s="2"/>
      <c r="O2594" s="2"/>
      <c r="P2594" s="2"/>
      <c r="Q2594" s="2"/>
      <c r="R2594" s="2"/>
      <c r="S2594" s="2"/>
      <c r="T2594" s="2"/>
      <c r="U2594" s="2"/>
      <c r="V2594" s="2"/>
      <c r="W2594" s="2"/>
      <c r="X2594" s="2"/>
      <c r="Y2594" s="2"/>
      <c r="Z2594" s="2"/>
    </row>
    <row r="2595" spans="1:26" ht="13" x14ac:dyDescent="0.15">
      <c r="A2595" s="11" t="s">
        <v>7886</v>
      </c>
      <c r="B2595" s="37">
        <v>0.181602108516359</v>
      </c>
      <c r="C2595" s="41">
        <v>5.4482893647140899E-11</v>
      </c>
      <c r="D2595" s="41">
        <v>5.2970492251584795E-10</v>
      </c>
      <c r="E2595" s="17" t="s">
        <v>53942</v>
      </c>
      <c r="F2595" s="2"/>
      <c r="G2595" s="2"/>
      <c r="H2595" s="2"/>
      <c r="I2595" s="2"/>
      <c r="J2595" s="2"/>
      <c r="K2595" s="2"/>
      <c r="L2595" s="2"/>
      <c r="M2595" s="2"/>
      <c r="N2595" s="2"/>
      <c r="O2595" s="2"/>
      <c r="P2595" s="2"/>
      <c r="Q2595" s="2"/>
      <c r="R2595" s="2"/>
      <c r="S2595" s="2"/>
      <c r="T2595" s="2"/>
      <c r="U2595" s="2"/>
      <c r="V2595" s="2"/>
      <c r="W2595" s="2"/>
      <c r="X2595" s="2"/>
      <c r="Y2595" s="2"/>
      <c r="Z2595" s="2"/>
    </row>
    <row r="2596" spans="1:26" ht="13" x14ac:dyDescent="0.15">
      <c r="A2596" s="11" t="s">
        <v>7889</v>
      </c>
      <c r="B2596" s="37">
        <v>-2.8361654571431999E-2</v>
      </c>
      <c r="C2596" s="41">
        <v>0.30968071179720402</v>
      </c>
      <c r="D2596" s="41">
        <v>0.43454682238130299</v>
      </c>
      <c r="E2596" s="17" t="s">
        <v>53941</v>
      </c>
      <c r="F2596" s="2"/>
      <c r="G2596" s="2"/>
      <c r="H2596" s="2"/>
      <c r="I2596" s="2"/>
      <c r="J2596" s="2"/>
      <c r="K2596" s="2"/>
      <c r="L2596" s="2"/>
      <c r="M2596" s="2"/>
      <c r="N2596" s="2"/>
      <c r="O2596" s="2"/>
      <c r="P2596" s="2"/>
      <c r="Q2596" s="2"/>
      <c r="R2596" s="2"/>
      <c r="S2596" s="2"/>
      <c r="T2596" s="2"/>
      <c r="U2596" s="2"/>
      <c r="V2596" s="2"/>
      <c r="W2596" s="2"/>
      <c r="X2596" s="2"/>
      <c r="Y2596" s="2"/>
      <c r="Z2596" s="2"/>
    </row>
    <row r="2597" spans="1:26" ht="13" x14ac:dyDescent="0.15">
      <c r="A2597" s="11" t="s">
        <v>7892</v>
      </c>
      <c r="B2597" s="37">
        <v>8.4586018568802795E-2</v>
      </c>
      <c r="C2597" s="41">
        <v>2.4082682045103699E-3</v>
      </c>
      <c r="D2597" s="41">
        <v>6.9944959652751201E-3</v>
      </c>
      <c r="E2597" s="17" t="s">
        <v>53942</v>
      </c>
      <c r="F2597" s="2"/>
      <c r="G2597" s="2"/>
      <c r="H2597" s="2"/>
      <c r="I2597" s="2"/>
      <c r="J2597" s="2"/>
      <c r="K2597" s="2"/>
      <c r="L2597" s="2"/>
      <c r="M2597" s="2"/>
      <c r="N2597" s="2"/>
      <c r="O2597" s="2"/>
      <c r="P2597" s="2"/>
      <c r="Q2597" s="2"/>
      <c r="R2597" s="2"/>
      <c r="S2597" s="2"/>
      <c r="T2597" s="2"/>
      <c r="U2597" s="2"/>
      <c r="V2597" s="2"/>
      <c r="W2597" s="2"/>
      <c r="X2597" s="2"/>
      <c r="Y2597" s="2"/>
      <c r="Z2597" s="2"/>
    </row>
    <row r="2598" spans="1:26" ht="13" x14ac:dyDescent="0.15">
      <c r="A2598" s="11" t="s">
        <v>7894</v>
      </c>
      <c r="B2598" s="37">
        <v>5.4725106610358502E-2</v>
      </c>
      <c r="C2598" s="41">
        <v>4.9845680358876703E-2</v>
      </c>
      <c r="D2598" s="41">
        <v>9.8773955557774101E-2</v>
      </c>
      <c r="E2598" s="17" t="s">
        <v>53943</v>
      </c>
      <c r="F2598" s="2"/>
      <c r="G2598" s="2"/>
      <c r="H2598" s="2"/>
      <c r="I2598" s="2"/>
      <c r="J2598" s="2"/>
      <c r="K2598" s="2"/>
      <c r="L2598" s="2"/>
      <c r="M2598" s="2"/>
      <c r="N2598" s="2"/>
      <c r="O2598" s="2"/>
      <c r="P2598" s="2"/>
      <c r="Q2598" s="2"/>
      <c r="R2598" s="2"/>
      <c r="S2598" s="2"/>
      <c r="T2598" s="2"/>
      <c r="U2598" s="2"/>
      <c r="V2598" s="2"/>
      <c r="W2598" s="2"/>
      <c r="X2598" s="2"/>
      <c r="Y2598" s="2"/>
      <c r="Z2598" s="2"/>
    </row>
    <row r="2599" spans="1:26" ht="13" x14ac:dyDescent="0.15">
      <c r="A2599" s="11" t="s">
        <v>7897</v>
      </c>
      <c r="B2599" s="37">
        <v>4.6952198782234798E-2</v>
      </c>
      <c r="C2599" s="41">
        <v>9.24950802687802E-2</v>
      </c>
      <c r="D2599" s="41">
        <v>0.165060281363624</v>
      </c>
      <c r="E2599" s="17" t="s">
        <v>53941</v>
      </c>
      <c r="F2599" s="2"/>
      <c r="G2599" s="2"/>
      <c r="H2599" s="2"/>
      <c r="I2599" s="2"/>
      <c r="J2599" s="2"/>
      <c r="K2599" s="2"/>
      <c r="L2599" s="2"/>
      <c r="M2599" s="2"/>
      <c r="N2599" s="2"/>
      <c r="O2599" s="2"/>
      <c r="P2599" s="2"/>
      <c r="Q2599" s="2"/>
      <c r="R2599" s="2"/>
      <c r="S2599" s="2"/>
      <c r="T2599" s="2"/>
      <c r="U2599" s="2"/>
      <c r="V2599" s="2"/>
      <c r="W2599" s="2"/>
      <c r="X2599" s="2"/>
      <c r="Y2599" s="2"/>
      <c r="Z2599" s="2"/>
    </row>
    <row r="2600" spans="1:26" ht="13" x14ac:dyDescent="0.15">
      <c r="A2600" s="11" t="s">
        <v>7899</v>
      </c>
      <c r="B2600" s="37">
        <v>5.9114896981425399E-2</v>
      </c>
      <c r="C2600" s="41">
        <v>3.4100908455470202E-2</v>
      </c>
      <c r="D2600" s="41">
        <v>7.1420274409259396E-2</v>
      </c>
      <c r="E2600" s="17" t="s">
        <v>53943</v>
      </c>
      <c r="F2600" s="2"/>
      <c r="G2600" s="2"/>
      <c r="H2600" s="2"/>
      <c r="I2600" s="2"/>
      <c r="J2600" s="2"/>
      <c r="K2600" s="2"/>
      <c r="L2600" s="2"/>
      <c r="M2600" s="2"/>
      <c r="N2600" s="2"/>
      <c r="O2600" s="2"/>
      <c r="P2600" s="2"/>
      <c r="Q2600" s="2"/>
      <c r="R2600" s="2"/>
      <c r="S2600" s="2"/>
      <c r="T2600" s="2"/>
      <c r="U2600" s="2"/>
      <c r="V2600" s="2"/>
      <c r="W2600" s="2"/>
      <c r="X2600" s="2"/>
      <c r="Y2600" s="2"/>
      <c r="Z2600" s="2"/>
    </row>
    <row r="2601" spans="1:26" ht="13" x14ac:dyDescent="0.15">
      <c r="A2601" s="11" t="s">
        <v>7902</v>
      </c>
      <c r="B2601" s="37">
        <v>2.3548704872303799E-2</v>
      </c>
      <c r="C2601" s="41">
        <v>0.39898049452899897</v>
      </c>
      <c r="D2601" s="41">
        <v>0.52457543988955202</v>
      </c>
      <c r="E2601" s="17" t="s">
        <v>53941</v>
      </c>
      <c r="F2601" s="2"/>
      <c r="G2601" s="2"/>
      <c r="H2601" s="2"/>
      <c r="I2601" s="2"/>
      <c r="J2601" s="2"/>
      <c r="K2601" s="2"/>
      <c r="L2601" s="2"/>
      <c r="M2601" s="2"/>
      <c r="N2601" s="2"/>
      <c r="O2601" s="2"/>
      <c r="P2601" s="2"/>
      <c r="Q2601" s="2"/>
      <c r="R2601" s="2"/>
      <c r="S2601" s="2"/>
      <c r="T2601" s="2"/>
      <c r="U2601" s="2"/>
      <c r="V2601" s="2"/>
      <c r="W2601" s="2"/>
      <c r="X2601" s="2"/>
      <c r="Y2601" s="2"/>
      <c r="Z2601" s="2"/>
    </row>
    <row r="2602" spans="1:26" ht="13" x14ac:dyDescent="0.15">
      <c r="A2602" s="11" t="s">
        <v>7905</v>
      </c>
      <c r="B2602" s="37">
        <v>4.99215211749654E-2</v>
      </c>
      <c r="C2602" s="41">
        <v>7.3630038456494004E-2</v>
      </c>
      <c r="D2602" s="41">
        <v>0.13694339206207801</v>
      </c>
      <c r="E2602" s="17" t="s">
        <v>53941</v>
      </c>
      <c r="F2602" s="2"/>
      <c r="G2602" s="2"/>
      <c r="H2602" s="2"/>
      <c r="I2602" s="2"/>
      <c r="J2602" s="2"/>
      <c r="K2602" s="2"/>
      <c r="L2602" s="2"/>
      <c r="M2602" s="2"/>
      <c r="N2602" s="2"/>
      <c r="O2602" s="2"/>
      <c r="P2602" s="2"/>
      <c r="Q2602" s="2"/>
      <c r="R2602" s="2"/>
      <c r="S2602" s="2"/>
      <c r="T2602" s="2"/>
      <c r="U2602" s="2"/>
      <c r="V2602" s="2"/>
      <c r="W2602" s="2"/>
      <c r="X2602" s="2"/>
      <c r="Y2602" s="2"/>
      <c r="Z2602" s="2"/>
    </row>
    <row r="2603" spans="1:26" ht="13" x14ac:dyDescent="0.15">
      <c r="A2603" s="11" t="s">
        <v>7907</v>
      </c>
      <c r="B2603" s="37">
        <v>9.7022837973459994E-2</v>
      </c>
      <c r="C2603" s="41">
        <v>4.9619460304798702E-4</v>
      </c>
      <c r="D2603" s="41">
        <v>1.69698554242411E-3</v>
      </c>
      <c r="E2603" s="17" t="s">
        <v>53942</v>
      </c>
      <c r="F2603" s="2"/>
      <c r="G2603" s="2"/>
      <c r="H2603" s="2"/>
      <c r="I2603" s="2"/>
      <c r="J2603" s="2"/>
      <c r="K2603" s="2"/>
      <c r="L2603" s="2"/>
      <c r="M2603" s="2"/>
      <c r="N2603" s="2"/>
      <c r="O2603" s="2"/>
      <c r="P2603" s="2"/>
      <c r="Q2603" s="2"/>
      <c r="R2603" s="2"/>
      <c r="S2603" s="2"/>
      <c r="T2603" s="2"/>
      <c r="U2603" s="2"/>
      <c r="V2603" s="2"/>
      <c r="W2603" s="2"/>
      <c r="X2603" s="2"/>
      <c r="Y2603" s="2"/>
      <c r="Z2603" s="2"/>
    </row>
    <row r="2604" spans="1:26" ht="13" x14ac:dyDescent="0.15">
      <c r="A2604" s="11" t="s">
        <v>7910</v>
      </c>
      <c r="B2604" s="37">
        <v>-5.9540423701955898E-2</v>
      </c>
      <c r="C2604" s="41">
        <v>3.2830030194356701E-2</v>
      </c>
      <c r="D2604" s="41">
        <v>6.9057089562225102E-2</v>
      </c>
      <c r="E2604" s="17" t="s">
        <v>53943</v>
      </c>
      <c r="F2604" s="2"/>
      <c r="G2604" s="2"/>
      <c r="H2604" s="2"/>
      <c r="I2604" s="2"/>
      <c r="J2604" s="2"/>
      <c r="K2604" s="2"/>
      <c r="L2604" s="2"/>
      <c r="M2604" s="2"/>
      <c r="N2604" s="2"/>
      <c r="O2604" s="2"/>
      <c r="P2604" s="2"/>
      <c r="Q2604" s="2"/>
      <c r="R2604" s="2"/>
      <c r="S2604" s="2"/>
      <c r="T2604" s="2"/>
      <c r="U2604" s="2"/>
      <c r="V2604" s="2"/>
      <c r="W2604" s="2"/>
      <c r="X2604" s="2"/>
      <c r="Y2604" s="2"/>
      <c r="Z2604" s="2"/>
    </row>
    <row r="2605" spans="1:26" ht="13" x14ac:dyDescent="0.15">
      <c r="A2605" s="11" t="s">
        <v>54017</v>
      </c>
      <c r="B2605" s="37">
        <v>-3.3355182151710197E-2</v>
      </c>
      <c r="C2605" s="41">
        <v>0.23214618763634801</v>
      </c>
      <c r="D2605" s="41">
        <v>0.34519128770274299</v>
      </c>
      <c r="E2605" s="17" t="s">
        <v>53941</v>
      </c>
      <c r="F2605" s="2"/>
      <c r="G2605" s="2"/>
      <c r="H2605" s="2"/>
      <c r="I2605" s="2"/>
      <c r="J2605" s="2"/>
      <c r="K2605" s="2"/>
      <c r="L2605" s="2"/>
      <c r="M2605" s="2"/>
      <c r="N2605" s="2"/>
      <c r="O2605" s="2"/>
      <c r="P2605" s="2"/>
      <c r="Q2605" s="2"/>
      <c r="R2605" s="2"/>
      <c r="S2605" s="2"/>
      <c r="T2605" s="2"/>
      <c r="U2605" s="2"/>
      <c r="V2605" s="2"/>
      <c r="W2605" s="2"/>
      <c r="X2605" s="2"/>
      <c r="Y2605" s="2"/>
      <c r="Z2605" s="2"/>
    </row>
    <row r="2606" spans="1:26" ht="13" x14ac:dyDescent="0.15">
      <c r="A2606" s="11" t="s">
        <v>7916</v>
      </c>
      <c r="B2606" s="37">
        <v>3.4743940593497599E-2</v>
      </c>
      <c r="C2606" s="41">
        <v>0.21326920979390099</v>
      </c>
      <c r="D2606" s="41">
        <v>0.32290291295357798</v>
      </c>
      <c r="E2606" s="17" t="s">
        <v>53941</v>
      </c>
      <c r="F2606" s="2"/>
      <c r="G2606" s="2"/>
      <c r="H2606" s="2"/>
      <c r="I2606" s="2"/>
      <c r="J2606" s="2"/>
      <c r="K2606" s="2"/>
      <c r="L2606" s="2"/>
      <c r="M2606" s="2"/>
      <c r="N2606" s="2"/>
      <c r="O2606" s="2"/>
      <c r="P2606" s="2"/>
      <c r="Q2606" s="2"/>
      <c r="R2606" s="2"/>
      <c r="S2606" s="2"/>
      <c r="T2606" s="2"/>
      <c r="U2606" s="2"/>
      <c r="V2606" s="2"/>
      <c r="W2606" s="2"/>
      <c r="X2606" s="2"/>
      <c r="Y2606" s="2"/>
      <c r="Z2606" s="2"/>
    </row>
    <row r="2607" spans="1:26" ht="13" x14ac:dyDescent="0.15">
      <c r="A2607" s="11" t="s">
        <v>7919</v>
      </c>
      <c r="B2607" s="37">
        <v>1.8782094049108199E-2</v>
      </c>
      <c r="C2607" s="41">
        <v>0.501148422072067</v>
      </c>
      <c r="D2607" s="41">
        <v>0.62284671353719501</v>
      </c>
      <c r="E2607" s="17" t="s">
        <v>53941</v>
      </c>
      <c r="F2607" s="2"/>
      <c r="G2607" s="2"/>
      <c r="H2607" s="2"/>
      <c r="I2607" s="2"/>
      <c r="J2607" s="2"/>
      <c r="K2607" s="2"/>
      <c r="L2607" s="2"/>
      <c r="M2607" s="2"/>
      <c r="N2607" s="2"/>
      <c r="O2607" s="2"/>
      <c r="P2607" s="2"/>
      <c r="Q2607" s="2"/>
      <c r="R2607" s="2"/>
      <c r="S2607" s="2"/>
      <c r="T2607" s="2"/>
      <c r="U2607" s="2"/>
      <c r="V2607" s="2"/>
      <c r="W2607" s="2"/>
      <c r="X2607" s="2"/>
      <c r="Y2607" s="2"/>
      <c r="Z2607" s="2"/>
    </row>
    <row r="2608" spans="1:26" ht="13" x14ac:dyDescent="0.15">
      <c r="A2608" s="11" t="s">
        <v>7922</v>
      </c>
      <c r="B2608" s="37">
        <v>0.104491642123431</v>
      </c>
      <c r="C2608" s="41">
        <v>1.7519742699235999E-4</v>
      </c>
      <c r="D2608" s="41">
        <v>6.6604694806282605E-4</v>
      </c>
      <c r="E2608" s="17" t="s">
        <v>53942</v>
      </c>
      <c r="F2608" s="2"/>
      <c r="G2608" s="2"/>
      <c r="H2608" s="2"/>
      <c r="I2608" s="2"/>
      <c r="J2608" s="2"/>
      <c r="K2608" s="2"/>
      <c r="L2608" s="2"/>
      <c r="M2608" s="2"/>
      <c r="N2608" s="2"/>
      <c r="O2608" s="2"/>
      <c r="P2608" s="2"/>
      <c r="Q2608" s="2"/>
      <c r="R2608" s="2"/>
      <c r="S2608" s="2"/>
      <c r="T2608" s="2"/>
      <c r="U2608" s="2"/>
      <c r="V2608" s="2"/>
      <c r="W2608" s="2"/>
      <c r="X2608" s="2"/>
      <c r="Y2608" s="2"/>
      <c r="Z2608" s="2"/>
    </row>
    <row r="2609" spans="1:26" ht="13" x14ac:dyDescent="0.15">
      <c r="A2609" s="11" t="s">
        <v>7925</v>
      </c>
      <c r="B2609" s="37">
        <v>-0.11714724322072501</v>
      </c>
      <c r="C2609" s="41">
        <v>2.5561868663299899E-5</v>
      </c>
      <c r="D2609" s="41">
        <v>1.1485062164484199E-4</v>
      </c>
      <c r="E2609" s="17" t="s">
        <v>53942</v>
      </c>
      <c r="F2609" s="2"/>
      <c r="G2609" s="2"/>
      <c r="H2609" s="2"/>
      <c r="I2609" s="2"/>
      <c r="J2609" s="2"/>
      <c r="K2609" s="2"/>
      <c r="L2609" s="2"/>
      <c r="M2609" s="2"/>
      <c r="N2609" s="2"/>
      <c r="O2609" s="2"/>
      <c r="P2609" s="2"/>
      <c r="Q2609" s="2"/>
      <c r="R2609" s="2"/>
      <c r="S2609" s="2"/>
      <c r="T2609" s="2"/>
      <c r="U2609" s="2"/>
      <c r="V2609" s="2"/>
      <c r="W2609" s="2"/>
      <c r="X2609" s="2"/>
      <c r="Y2609" s="2"/>
      <c r="Z2609" s="2"/>
    </row>
    <row r="2610" spans="1:26" ht="13" x14ac:dyDescent="0.15">
      <c r="A2610" s="11" t="s">
        <v>7928</v>
      </c>
      <c r="B2610" s="37">
        <v>5.98970181871991E-2</v>
      </c>
      <c r="C2610" s="41">
        <v>3.1796432244771002E-2</v>
      </c>
      <c r="D2610" s="41">
        <v>6.7272364290792905E-2</v>
      </c>
      <c r="E2610" s="17" t="s">
        <v>53943</v>
      </c>
      <c r="F2610" s="2"/>
      <c r="G2610" s="2"/>
      <c r="H2610" s="2"/>
      <c r="I2610" s="2"/>
      <c r="J2610" s="2"/>
      <c r="K2610" s="2"/>
      <c r="L2610" s="2"/>
      <c r="M2610" s="2"/>
      <c r="N2610" s="2"/>
      <c r="O2610" s="2"/>
      <c r="P2610" s="2"/>
      <c r="Q2610" s="2"/>
      <c r="R2610" s="2"/>
      <c r="S2610" s="2"/>
      <c r="T2610" s="2"/>
      <c r="U2610" s="2"/>
      <c r="V2610" s="2"/>
      <c r="W2610" s="2"/>
      <c r="X2610" s="2"/>
      <c r="Y2610" s="2"/>
      <c r="Z2610" s="2"/>
    </row>
    <row r="2611" spans="1:26" ht="13" x14ac:dyDescent="0.15">
      <c r="A2611" s="11" t="s">
        <v>7931</v>
      </c>
      <c r="B2611" s="37">
        <v>-1.55507135309469E-2</v>
      </c>
      <c r="C2611" s="41">
        <v>0.57757116295009403</v>
      </c>
      <c r="D2611" s="41">
        <v>0.68811449618685405</v>
      </c>
      <c r="E2611" s="17" t="s">
        <v>53941</v>
      </c>
      <c r="F2611" s="2"/>
      <c r="G2611" s="2"/>
      <c r="H2611" s="2"/>
      <c r="I2611" s="2"/>
      <c r="J2611" s="2"/>
      <c r="K2611" s="2"/>
      <c r="L2611" s="2"/>
      <c r="M2611" s="2"/>
      <c r="N2611" s="2"/>
      <c r="O2611" s="2"/>
      <c r="P2611" s="2"/>
      <c r="Q2611" s="2"/>
      <c r="R2611" s="2"/>
      <c r="S2611" s="2"/>
      <c r="T2611" s="2"/>
      <c r="U2611" s="2"/>
      <c r="V2611" s="2"/>
      <c r="W2611" s="2"/>
      <c r="X2611" s="2"/>
      <c r="Y2611" s="2"/>
      <c r="Z2611" s="2"/>
    </row>
    <row r="2612" spans="1:26" ht="13" x14ac:dyDescent="0.15">
      <c r="A2612" s="11" t="s">
        <v>7934</v>
      </c>
      <c r="B2612" s="37">
        <v>0.15741473670154399</v>
      </c>
      <c r="C2612" s="41">
        <v>1.40531695762903E-8</v>
      </c>
      <c r="D2612" s="41">
        <v>1.0395054442309401E-7</v>
      </c>
      <c r="E2612" s="17" t="s">
        <v>53942</v>
      </c>
      <c r="F2612" s="2"/>
      <c r="G2612" s="2"/>
      <c r="H2612" s="2"/>
      <c r="I2612" s="2"/>
      <c r="J2612" s="2"/>
      <c r="K2612" s="2"/>
      <c r="L2612" s="2"/>
      <c r="M2612" s="2"/>
      <c r="N2612" s="2"/>
      <c r="O2612" s="2"/>
      <c r="P2612" s="2"/>
      <c r="Q2612" s="2"/>
      <c r="R2612" s="2"/>
      <c r="S2612" s="2"/>
      <c r="T2612" s="2"/>
      <c r="U2612" s="2"/>
      <c r="V2612" s="2"/>
      <c r="W2612" s="2"/>
      <c r="X2612" s="2"/>
      <c r="Y2612" s="2"/>
      <c r="Z2612" s="2"/>
    </row>
    <row r="2613" spans="1:26" ht="13" x14ac:dyDescent="0.15">
      <c r="A2613" s="11" t="s">
        <v>7937</v>
      </c>
      <c r="B2613" s="37">
        <v>-5.9254470001154098E-3</v>
      </c>
      <c r="C2613" s="41">
        <v>0.83194786042352498</v>
      </c>
      <c r="D2613" s="41">
        <v>0.88233215259072795</v>
      </c>
      <c r="E2613" s="17" t="s">
        <v>53941</v>
      </c>
      <c r="F2613" s="2"/>
      <c r="G2613" s="2"/>
      <c r="H2613" s="2"/>
      <c r="I2613" s="2"/>
      <c r="J2613" s="2"/>
      <c r="K2613" s="2"/>
      <c r="L2613" s="2"/>
      <c r="M2613" s="2"/>
      <c r="N2613" s="2"/>
      <c r="O2613" s="2"/>
      <c r="P2613" s="2"/>
      <c r="Q2613" s="2"/>
      <c r="R2613" s="2"/>
      <c r="S2613" s="2"/>
      <c r="T2613" s="2"/>
      <c r="U2613" s="2"/>
      <c r="V2613" s="2"/>
      <c r="W2613" s="2"/>
      <c r="X2613" s="2"/>
      <c r="Y2613" s="2"/>
      <c r="Z2613" s="2"/>
    </row>
    <row r="2614" spans="1:26" ht="13" x14ac:dyDescent="0.15">
      <c r="A2614" s="11" t="s">
        <v>7940</v>
      </c>
      <c r="B2614" s="37">
        <v>0.13582530874763399</v>
      </c>
      <c r="C2614" s="41">
        <v>1.0246725674839301E-6</v>
      </c>
      <c r="D2614" s="41">
        <v>5.8868046515331701E-6</v>
      </c>
      <c r="E2614" s="17" t="s">
        <v>53942</v>
      </c>
      <c r="F2614" s="2"/>
      <c r="G2614" s="2"/>
      <c r="H2614" s="2"/>
      <c r="I2614" s="2"/>
      <c r="J2614" s="2"/>
      <c r="K2614" s="2"/>
      <c r="L2614" s="2"/>
      <c r="M2614" s="2"/>
      <c r="N2614" s="2"/>
      <c r="O2614" s="2"/>
      <c r="P2614" s="2"/>
      <c r="Q2614" s="2"/>
      <c r="R2614" s="2"/>
      <c r="S2614" s="2"/>
      <c r="T2614" s="2"/>
      <c r="U2614" s="2"/>
      <c r="V2614" s="2"/>
      <c r="W2614" s="2"/>
      <c r="X2614" s="2"/>
      <c r="Y2614" s="2"/>
      <c r="Z2614" s="2"/>
    </row>
    <row r="2615" spans="1:26" ht="13" x14ac:dyDescent="0.15">
      <c r="A2615" s="11" t="s">
        <v>7943</v>
      </c>
      <c r="B2615" s="37">
        <v>0.10639872120433599</v>
      </c>
      <c r="C2615" s="41">
        <v>1.3280205469584801E-4</v>
      </c>
      <c r="D2615" s="41">
        <v>5.2099267611448196E-4</v>
      </c>
      <c r="E2615" s="17" t="s">
        <v>53942</v>
      </c>
      <c r="F2615" s="2"/>
      <c r="G2615" s="2"/>
      <c r="H2615" s="2"/>
      <c r="I2615" s="2"/>
      <c r="J2615" s="2"/>
      <c r="K2615" s="2"/>
      <c r="L2615" s="2"/>
      <c r="M2615" s="2"/>
      <c r="N2615" s="2"/>
      <c r="O2615" s="2"/>
      <c r="P2615" s="2"/>
      <c r="Q2615" s="2"/>
      <c r="R2615" s="2"/>
      <c r="S2615" s="2"/>
      <c r="T2615" s="2"/>
      <c r="U2615" s="2"/>
      <c r="V2615" s="2"/>
      <c r="W2615" s="2"/>
      <c r="X2615" s="2"/>
      <c r="Y2615" s="2"/>
      <c r="Z2615" s="2"/>
    </row>
    <row r="2616" spans="1:26" ht="13" x14ac:dyDescent="0.15">
      <c r="A2616" s="11" t="s">
        <v>7946</v>
      </c>
      <c r="B2616" s="37">
        <v>5.9208766810084697E-2</v>
      </c>
      <c r="C2616" s="41">
        <v>3.3817002863490597E-2</v>
      </c>
      <c r="D2616" s="41">
        <v>7.0927869642256405E-2</v>
      </c>
      <c r="E2616" s="17" t="s">
        <v>53943</v>
      </c>
      <c r="F2616" s="2"/>
      <c r="G2616" s="2"/>
      <c r="H2616" s="2"/>
      <c r="I2616" s="2"/>
      <c r="J2616" s="2"/>
      <c r="K2616" s="2"/>
      <c r="L2616" s="2"/>
      <c r="M2616" s="2"/>
      <c r="N2616" s="2"/>
      <c r="O2616" s="2"/>
      <c r="P2616" s="2"/>
      <c r="Q2616" s="2"/>
      <c r="R2616" s="2"/>
      <c r="S2616" s="2"/>
      <c r="T2616" s="2"/>
      <c r="U2616" s="2"/>
      <c r="V2616" s="2"/>
      <c r="W2616" s="2"/>
      <c r="X2616" s="2"/>
      <c r="Y2616" s="2"/>
      <c r="Z2616" s="2"/>
    </row>
    <row r="2617" spans="1:26" ht="13" x14ac:dyDescent="0.15">
      <c r="A2617" s="11" t="s">
        <v>7949</v>
      </c>
      <c r="B2617" s="37">
        <v>0.116468310656479</v>
      </c>
      <c r="C2617" s="41">
        <v>2.8489653224923901E-5</v>
      </c>
      <c r="D2617" s="41">
        <v>1.2721877407811599E-4</v>
      </c>
      <c r="E2617" s="17" t="s">
        <v>53942</v>
      </c>
      <c r="F2617" s="2"/>
      <c r="G2617" s="2"/>
      <c r="H2617" s="2"/>
      <c r="I2617" s="2"/>
      <c r="J2617" s="2"/>
      <c r="K2617" s="2"/>
      <c r="L2617" s="2"/>
      <c r="M2617" s="2"/>
      <c r="N2617" s="2"/>
      <c r="O2617" s="2"/>
      <c r="P2617" s="2"/>
      <c r="Q2617" s="2"/>
      <c r="R2617" s="2"/>
      <c r="S2617" s="2"/>
      <c r="T2617" s="2"/>
      <c r="U2617" s="2"/>
      <c r="V2617" s="2"/>
      <c r="W2617" s="2"/>
      <c r="X2617" s="2"/>
      <c r="Y2617" s="2"/>
      <c r="Z2617" s="2"/>
    </row>
    <row r="2618" spans="1:26" ht="13" x14ac:dyDescent="0.15">
      <c r="A2618" s="11" t="s">
        <v>7952</v>
      </c>
      <c r="B2618" s="37">
        <v>4.3494042721285799E-2</v>
      </c>
      <c r="C2618" s="41">
        <v>0.11915111644599601</v>
      </c>
      <c r="D2618" s="41">
        <v>0.202530927493386</v>
      </c>
      <c r="E2618" s="17" t="s">
        <v>53941</v>
      </c>
      <c r="F2618" s="2"/>
      <c r="G2618" s="2"/>
      <c r="H2618" s="2"/>
      <c r="I2618" s="2"/>
      <c r="J2618" s="2"/>
      <c r="K2618" s="2"/>
      <c r="L2618" s="2"/>
      <c r="M2618" s="2"/>
      <c r="N2618" s="2"/>
      <c r="O2618" s="2"/>
      <c r="P2618" s="2"/>
      <c r="Q2618" s="2"/>
      <c r="R2618" s="2"/>
      <c r="S2618" s="2"/>
      <c r="T2618" s="2"/>
      <c r="U2618" s="2"/>
      <c r="V2618" s="2"/>
      <c r="W2618" s="2"/>
      <c r="X2618" s="2"/>
      <c r="Y2618" s="2"/>
      <c r="Z2618" s="2"/>
    </row>
    <row r="2619" spans="1:26" ht="13" x14ac:dyDescent="0.15">
      <c r="A2619" s="11" t="s">
        <v>7955</v>
      </c>
      <c r="B2619" s="37">
        <v>1.7060834188620401E-2</v>
      </c>
      <c r="C2619" s="41">
        <v>0.54118154468980795</v>
      </c>
      <c r="D2619" s="41">
        <v>0.65962882616908702</v>
      </c>
      <c r="E2619" s="17" t="s">
        <v>53941</v>
      </c>
      <c r="F2619" s="2"/>
      <c r="G2619" s="2"/>
      <c r="H2619" s="2"/>
      <c r="I2619" s="2"/>
      <c r="J2619" s="2"/>
      <c r="K2619" s="2"/>
      <c r="L2619" s="2"/>
      <c r="M2619" s="2"/>
      <c r="N2619" s="2"/>
      <c r="O2619" s="2"/>
      <c r="P2619" s="2"/>
      <c r="Q2619" s="2"/>
      <c r="R2619" s="2"/>
      <c r="S2619" s="2"/>
      <c r="T2619" s="2"/>
      <c r="U2619" s="2"/>
      <c r="V2619" s="2"/>
      <c r="W2619" s="2"/>
      <c r="X2619" s="2"/>
      <c r="Y2619" s="2"/>
      <c r="Z2619" s="2"/>
    </row>
    <row r="2620" spans="1:26" ht="13" x14ac:dyDescent="0.15">
      <c r="A2620" s="11" t="s">
        <v>7958</v>
      </c>
      <c r="B2620" s="37">
        <v>9.9484513328259999E-2</v>
      </c>
      <c r="C2620" s="41">
        <v>3.5480180613458901E-4</v>
      </c>
      <c r="D2620" s="41">
        <v>1.2532306809638499E-3</v>
      </c>
      <c r="E2620" s="17" t="s">
        <v>53942</v>
      </c>
      <c r="F2620" s="2"/>
      <c r="G2620" s="2"/>
      <c r="H2620" s="2"/>
      <c r="I2620" s="2"/>
      <c r="J2620" s="2"/>
      <c r="K2620" s="2"/>
      <c r="L2620" s="2"/>
      <c r="M2620" s="2"/>
      <c r="N2620" s="2"/>
      <c r="O2620" s="2"/>
      <c r="P2620" s="2"/>
      <c r="Q2620" s="2"/>
      <c r="R2620" s="2"/>
      <c r="S2620" s="2"/>
      <c r="T2620" s="2"/>
      <c r="U2620" s="2"/>
      <c r="V2620" s="2"/>
      <c r="W2620" s="2"/>
      <c r="X2620" s="2"/>
      <c r="Y2620" s="2"/>
      <c r="Z2620" s="2"/>
    </row>
    <row r="2621" spans="1:26" ht="13" x14ac:dyDescent="0.15">
      <c r="A2621" s="11" t="s">
        <v>7961</v>
      </c>
      <c r="B2621" s="37">
        <v>4.0486962387846999E-2</v>
      </c>
      <c r="C2621" s="41">
        <v>0.14691516426078399</v>
      </c>
      <c r="D2621" s="41">
        <v>0.239530220138025</v>
      </c>
      <c r="E2621" s="17" t="s">
        <v>53941</v>
      </c>
      <c r="F2621" s="2"/>
      <c r="G2621" s="2"/>
      <c r="H2621" s="2"/>
      <c r="I2621" s="2"/>
      <c r="J2621" s="2"/>
      <c r="K2621" s="2"/>
      <c r="L2621" s="2"/>
      <c r="M2621" s="2"/>
      <c r="N2621" s="2"/>
      <c r="O2621" s="2"/>
      <c r="P2621" s="2"/>
      <c r="Q2621" s="2"/>
      <c r="R2621" s="2"/>
      <c r="S2621" s="2"/>
      <c r="T2621" s="2"/>
      <c r="U2621" s="2"/>
      <c r="V2621" s="2"/>
      <c r="W2621" s="2"/>
      <c r="X2621" s="2"/>
      <c r="Y2621" s="2"/>
      <c r="Z2621" s="2"/>
    </row>
    <row r="2622" spans="1:26" ht="13" x14ac:dyDescent="0.15">
      <c r="A2622" s="11" t="s">
        <v>7964</v>
      </c>
      <c r="B2622" s="37">
        <v>5.3809863349511503E-2</v>
      </c>
      <c r="C2622" s="41">
        <v>5.3800841623144503E-2</v>
      </c>
      <c r="D2622" s="41">
        <v>0.105390193125661</v>
      </c>
      <c r="E2622" s="17" t="s">
        <v>53941</v>
      </c>
      <c r="F2622" s="2"/>
      <c r="G2622" s="2"/>
      <c r="H2622" s="2"/>
      <c r="I2622" s="2"/>
      <c r="J2622" s="2"/>
      <c r="K2622" s="2"/>
      <c r="L2622" s="2"/>
      <c r="M2622" s="2"/>
      <c r="N2622" s="2"/>
      <c r="O2622" s="2"/>
      <c r="P2622" s="2"/>
      <c r="Q2622" s="2"/>
      <c r="R2622" s="2"/>
      <c r="S2622" s="2"/>
      <c r="T2622" s="2"/>
      <c r="U2622" s="2"/>
      <c r="V2622" s="2"/>
      <c r="W2622" s="2"/>
      <c r="X2622" s="2"/>
      <c r="Y2622" s="2"/>
      <c r="Z2622" s="2"/>
    </row>
    <row r="2623" spans="1:26" ht="13" x14ac:dyDescent="0.15">
      <c r="A2623" s="11" t="s">
        <v>7966</v>
      </c>
      <c r="B2623" s="37">
        <v>-7.00140329130612E-2</v>
      </c>
      <c r="C2623" s="41">
        <v>1.20586140481745E-2</v>
      </c>
      <c r="D2623" s="41">
        <v>2.9018535627519201E-2</v>
      </c>
      <c r="E2623" s="17" t="s">
        <v>53942</v>
      </c>
      <c r="F2623" s="2"/>
      <c r="G2623" s="2"/>
      <c r="H2623" s="2"/>
      <c r="I2623" s="2"/>
      <c r="J2623" s="2"/>
      <c r="K2623" s="2"/>
      <c r="L2623" s="2"/>
      <c r="M2623" s="2"/>
      <c r="N2623" s="2"/>
      <c r="O2623" s="2"/>
      <c r="P2623" s="2"/>
      <c r="Q2623" s="2"/>
      <c r="R2623" s="2"/>
      <c r="S2623" s="2"/>
      <c r="T2623" s="2"/>
      <c r="U2623" s="2"/>
      <c r="V2623" s="2"/>
      <c r="W2623" s="2"/>
      <c r="X2623" s="2"/>
      <c r="Y2623" s="2"/>
      <c r="Z2623" s="2"/>
    </row>
    <row r="2624" spans="1:26" ht="13" x14ac:dyDescent="0.15">
      <c r="A2624" s="11" t="s">
        <v>7969</v>
      </c>
      <c r="B2624" s="37">
        <v>0.11094285959384299</v>
      </c>
      <c r="C2624" s="41">
        <v>6.7367863724469802E-5</v>
      </c>
      <c r="D2624" s="41">
        <v>2.7857522026605001E-4</v>
      </c>
      <c r="E2624" s="17" t="s">
        <v>53942</v>
      </c>
      <c r="F2624" s="2"/>
      <c r="G2624" s="2"/>
      <c r="H2624" s="2"/>
      <c r="I2624" s="2"/>
      <c r="J2624" s="2"/>
      <c r="K2624" s="2"/>
      <c r="L2624" s="2"/>
      <c r="M2624" s="2"/>
      <c r="N2624" s="2"/>
      <c r="O2624" s="2"/>
      <c r="P2624" s="2"/>
      <c r="Q2624" s="2"/>
      <c r="R2624" s="2"/>
      <c r="S2624" s="2"/>
      <c r="T2624" s="2"/>
      <c r="U2624" s="2"/>
      <c r="V2624" s="2"/>
      <c r="W2624" s="2"/>
      <c r="X2624" s="2"/>
      <c r="Y2624" s="2"/>
      <c r="Z2624" s="2"/>
    </row>
    <row r="2625" spans="1:26" ht="13" x14ac:dyDescent="0.15">
      <c r="A2625" s="11" t="s">
        <v>7972</v>
      </c>
      <c r="B2625" s="37">
        <v>9.7095659060012399E-2</v>
      </c>
      <c r="C2625" s="41">
        <v>4.91349001782532E-4</v>
      </c>
      <c r="D2625" s="41">
        <v>1.68437682568611E-3</v>
      </c>
      <c r="E2625" s="17" t="s">
        <v>53942</v>
      </c>
      <c r="F2625" s="2"/>
      <c r="G2625" s="2"/>
      <c r="H2625" s="2"/>
      <c r="I2625" s="2"/>
      <c r="J2625" s="2"/>
      <c r="K2625" s="2"/>
      <c r="L2625" s="2"/>
      <c r="M2625" s="2"/>
      <c r="N2625" s="2"/>
      <c r="O2625" s="2"/>
      <c r="P2625" s="2"/>
      <c r="Q2625" s="2"/>
      <c r="R2625" s="2"/>
      <c r="S2625" s="2"/>
      <c r="T2625" s="2"/>
      <c r="U2625" s="2"/>
      <c r="V2625" s="2"/>
      <c r="W2625" s="2"/>
      <c r="X2625" s="2"/>
      <c r="Y2625" s="2"/>
      <c r="Z2625" s="2"/>
    </row>
    <row r="2626" spans="1:26" ht="13" x14ac:dyDescent="0.15">
      <c r="A2626" s="11" t="s">
        <v>7975</v>
      </c>
      <c r="B2626" s="37">
        <v>1.0028524829534501E-2</v>
      </c>
      <c r="C2626" s="41">
        <v>0.71948237937689796</v>
      </c>
      <c r="D2626" s="41">
        <v>0.803348110227872</v>
      </c>
      <c r="E2626" s="17" t="s">
        <v>53941</v>
      </c>
      <c r="F2626" s="2"/>
      <c r="G2626" s="2"/>
      <c r="H2626" s="2"/>
      <c r="I2626" s="2"/>
      <c r="J2626" s="2"/>
      <c r="K2626" s="2"/>
      <c r="L2626" s="2"/>
      <c r="M2626" s="2"/>
      <c r="N2626" s="2"/>
      <c r="O2626" s="2"/>
      <c r="P2626" s="2"/>
      <c r="Q2626" s="2"/>
      <c r="R2626" s="2"/>
      <c r="S2626" s="2"/>
      <c r="T2626" s="2"/>
      <c r="U2626" s="2"/>
      <c r="V2626" s="2"/>
      <c r="W2626" s="2"/>
      <c r="X2626" s="2"/>
      <c r="Y2626" s="2"/>
      <c r="Z2626" s="2"/>
    </row>
    <row r="2627" spans="1:26" ht="13" x14ac:dyDescent="0.15">
      <c r="A2627" s="11" t="s">
        <v>7977</v>
      </c>
      <c r="B2627" s="37">
        <v>1.03348881959811E-2</v>
      </c>
      <c r="C2627" s="41">
        <v>0.71129083893219502</v>
      </c>
      <c r="D2627" s="41">
        <v>0.79804031986719004</v>
      </c>
      <c r="E2627" s="17" t="s">
        <v>53941</v>
      </c>
      <c r="F2627" s="2"/>
      <c r="G2627" s="2"/>
      <c r="H2627" s="2"/>
      <c r="I2627" s="2"/>
      <c r="J2627" s="2"/>
      <c r="K2627" s="2"/>
      <c r="L2627" s="2"/>
      <c r="M2627" s="2"/>
      <c r="N2627" s="2"/>
      <c r="O2627" s="2"/>
      <c r="P2627" s="2"/>
      <c r="Q2627" s="2"/>
      <c r="R2627" s="2"/>
      <c r="S2627" s="2"/>
      <c r="T2627" s="2"/>
      <c r="U2627" s="2"/>
      <c r="V2627" s="2"/>
      <c r="W2627" s="2"/>
      <c r="X2627" s="2"/>
      <c r="Y2627" s="2"/>
      <c r="Z2627" s="2"/>
    </row>
    <row r="2628" spans="1:26" ht="13" x14ac:dyDescent="0.15">
      <c r="A2628" s="11" t="s">
        <v>7980</v>
      </c>
      <c r="B2628" s="37">
        <v>9.1227321911876796E-2</v>
      </c>
      <c r="C2628" s="41">
        <v>1.0608822670125299E-3</v>
      </c>
      <c r="D2628" s="41">
        <v>3.2948555023562301E-3</v>
      </c>
      <c r="E2628" s="17" t="s">
        <v>53942</v>
      </c>
      <c r="F2628" s="2"/>
      <c r="G2628" s="2"/>
      <c r="H2628" s="2"/>
      <c r="I2628" s="2"/>
      <c r="J2628" s="2"/>
      <c r="K2628" s="2"/>
      <c r="L2628" s="2"/>
      <c r="M2628" s="2"/>
      <c r="N2628" s="2"/>
      <c r="O2628" s="2"/>
      <c r="P2628" s="2"/>
      <c r="Q2628" s="2"/>
      <c r="R2628" s="2"/>
      <c r="S2628" s="2"/>
      <c r="T2628" s="2"/>
      <c r="U2628" s="2"/>
      <c r="V2628" s="2"/>
      <c r="W2628" s="2"/>
      <c r="X2628" s="2"/>
      <c r="Y2628" s="2"/>
      <c r="Z2628" s="2"/>
    </row>
    <row r="2629" spans="1:26" ht="13" x14ac:dyDescent="0.15">
      <c r="A2629" s="11" t="s">
        <v>7983</v>
      </c>
      <c r="B2629" s="37">
        <v>-1.4756668449790599E-2</v>
      </c>
      <c r="C2629" s="41">
        <v>0.59715599649437001</v>
      </c>
      <c r="D2629" s="41">
        <v>0.703661322176381</v>
      </c>
      <c r="E2629" s="17" t="s">
        <v>53941</v>
      </c>
      <c r="F2629" s="2"/>
      <c r="G2629" s="2"/>
      <c r="H2629" s="2"/>
      <c r="I2629" s="2"/>
      <c r="J2629" s="2"/>
      <c r="K2629" s="2"/>
      <c r="L2629" s="2"/>
      <c r="M2629" s="2"/>
      <c r="N2629" s="2"/>
      <c r="O2629" s="2"/>
      <c r="P2629" s="2"/>
      <c r="Q2629" s="2"/>
      <c r="R2629" s="2"/>
      <c r="S2629" s="2"/>
      <c r="T2629" s="2"/>
      <c r="U2629" s="2"/>
      <c r="V2629" s="2"/>
      <c r="W2629" s="2"/>
      <c r="X2629" s="2"/>
      <c r="Y2629" s="2"/>
      <c r="Z2629" s="2"/>
    </row>
    <row r="2630" spans="1:26" ht="13" x14ac:dyDescent="0.15">
      <c r="A2630" s="11" t="s">
        <v>7986</v>
      </c>
      <c r="B2630" s="37">
        <v>3.5724500779998399E-2</v>
      </c>
      <c r="C2630" s="41">
        <v>0.20062438373445299</v>
      </c>
      <c r="D2630" s="41">
        <v>0.30841622607935198</v>
      </c>
      <c r="E2630" s="17" t="s">
        <v>53941</v>
      </c>
      <c r="F2630" s="2"/>
      <c r="G2630" s="2"/>
      <c r="H2630" s="2"/>
      <c r="I2630" s="2"/>
      <c r="J2630" s="2"/>
      <c r="K2630" s="2"/>
      <c r="L2630" s="2"/>
      <c r="M2630" s="2"/>
      <c r="N2630" s="2"/>
      <c r="O2630" s="2"/>
      <c r="P2630" s="2"/>
      <c r="Q2630" s="2"/>
      <c r="R2630" s="2"/>
      <c r="S2630" s="2"/>
      <c r="T2630" s="2"/>
      <c r="U2630" s="2"/>
      <c r="V2630" s="2"/>
      <c r="W2630" s="2"/>
      <c r="X2630" s="2"/>
      <c r="Y2630" s="2"/>
      <c r="Z2630" s="2"/>
    </row>
    <row r="2631" spans="1:26" ht="13" x14ac:dyDescent="0.15">
      <c r="A2631" s="11" t="s">
        <v>7989</v>
      </c>
      <c r="B2631" s="37">
        <v>5.8062872037992701E-2</v>
      </c>
      <c r="C2631" s="41">
        <v>3.7424384960918003E-2</v>
      </c>
      <c r="D2631" s="41">
        <v>7.7653595347172505E-2</v>
      </c>
      <c r="E2631" s="17" t="s">
        <v>53943</v>
      </c>
      <c r="F2631" s="2"/>
      <c r="G2631" s="2"/>
      <c r="H2631" s="2"/>
      <c r="I2631" s="2"/>
      <c r="J2631" s="2"/>
      <c r="K2631" s="2"/>
      <c r="L2631" s="2"/>
      <c r="M2631" s="2"/>
      <c r="N2631" s="2"/>
      <c r="O2631" s="2"/>
      <c r="P2631" s="2"/>
      <c r="Q2631" s="2"/>
      <c r="R2631" s="2"/>
      <c r="S2631" s="2"/>
      <c r="T2631" s="2"/>
      <c r="U2631" s="2"/>
      <c r="V2631" s="2"/>
      <c r="W2631" s="2"/>
      <c r="X2631" s="2"/>
      <c r="Y2631" s="2"/>
      <c r="Z2631" s="2"/>
    </row>
    <row r="2632" spans="1:26" ht="13" x14ac:dyDescent="0.15">
      <c r="A2632" s="11" t="s">
        <v>7992</v>
      </c>
      <c r="B2632" s="37">
        <v>5.5720155824199201E-3</v>
      </c>
      <c r="C2632" s="41">
        <v>0.84183517153709897</v>
      </c>
      <c r="D2632" s="41">
        <v>0.89022002315690996</v>
      </c>
      <c r="E2632" s="17" t="s">
        <v>53941</v>
      </c>
      <c r="F2632" s="2"/>
      <c r="G2632" s="2"/>
      <c r="H2632" s="2"/>
      <c r="I2632" s="2"/>
      <c r="J2632" s="2"/>
      <c r="K2632" s="2"/>
      <c r="L2632" s="2"/>
      <c r="M2632" s="2"/>
      <c r="N2632" s="2"/>
      <c r="O2632" s="2"/>
      <c r="P2632" s="2"/>
      <c r="Q2632" s="2"/>
      <c r="R2632" s="2"/>
      <c r="S2632" s="2"/>
      <c r="T2632" s="2"/>
      <c r="U2632" s="2"/>
      <c r="V2632" s="2"/>
      <c r="W2632" s="2"/>
      <c r="X2632" s="2"/>
      <c r="Y2632" s="2"/>
      <c r="Z2632" s="2"/>
    </row>
    <row r="2633" spans="1:26" ht="13" x14ac:dyDescent="0.15">
      <c r="A2633" s="11" t="s">
        <v>7995</v>
      </c>
      <c r="B2633" s="37">
        <v>-6.4547962949070295E-2</v>
      </c>
      <c r="C2633" s="41">
        <v>2.06674088343138E-2</v>
      </c>
      <c r="D2633" s="41">
        <v>4.6429797126236801E-2</v>
      </c>
      <c r="E2633" s="17" t="s">
        <v>53942</v>
      </c>
      <c r="F2633" s="2"/>
      <c r="G2633" s="2"/>
      <c r="H2633" s="2"/>
      <c r="I2633" s="2"/>
      <c r="J2633" s="2"/>
      <c r="K2633" s="2"/>
      <c r="L2633" s="2"/>
      <c r="M2633" s="2"/>
      <c r="N2633" s="2"/>
      <c r="O2633" s="2"/>
      <c r="P2633" s="2"/>
      <c r="Q2633" s="2"/>
      <c r="R2633" s="2"/>
      <c r="S2633" s="2"/>
      <c r="T2633" s="2"/>
      <c r="U2633" s="2"/>
      <c r="V2633" s="2"/>
      <c r="W2633" s="2"/>
      <c r="X2633" s="2"/>
      <c r="Y2633" s="2"/>
      <c r="Z2633" s="2"/>
    </row>
    <row r="2634" spans="1:26" ht="13" x14ac:dyDescent="0.15">
      <c r="A2634" s="11" t="s">
        <v>7998</v>
      </c>
      <c r="B2634" s="37">
        <v>-7.1582643193673599E-3</v>
      </c>
      <c r="C2634" s="41">
        <v>0.79767663816393797</v>
      </c>
      <c r="D2634" s="41">
        <v>0.85648419820777699</v>
      </c>
      <c r="E2634" s="17" t="s">
        <v>53941</v>
      </c>
      <c r="F2634" s="2"/>
      <c r="G2634" s="2"/>
      <c r="H2634" s="2"/>
      <c r="I2634" s="2"/>
      <c r="J2634" s="2"/>
      <c r="K2634" s="2"/>
      <c r="L2634" s="2"/>
      <c r="M2634" s="2"/>
      <c r="N2634" s="2"/>
      <c r="O2634" s="2"/>
      <c r="P2634" s="2"/>
      <c r="Q2634" s="2"/>
      <c r="R2634" s="2"/>
      <c r="S2634" s="2"/>
      <c r="T2634" s="2"/>
      <c r="U2634" s="2"/>
      <c r="V2634" s="2"/>
      <c r="W2634" s="2"/>
      <c r="X2634" s="2"/>
      <c r="Y2634" s="2"/>
      <c r="Z2634" s="2"/>
    </row>
    <row r="2635" spans="1:26" ht="13" x14ac:dyDescent="0.15">
      <c r="A2635" s="11" t="s">
        <v>8000</v>
      </c>
      <c r="B2635" s="37">
        <v>0.12625019170969801</v>
      </c>
      <c r="C2635" s="41">
        <v>5.6401718601340097E-6</v>
      </c>
      <c r="D2635" s="41">
        <v>2.87145001705947E-5</v>
      </c>
      <c r="E2635" s="17" t="s">
        <v>53942</v>
      </c>
      <c r="F2635" s="2"/>
      <c r="G2635" s="2"/>
      <c r="H2635" s="2"/>
      <c r="I2635" s="2"/>
      <c r="J2635" s="2"/>
      <c r="K2635" s="2"/>
      <c r="L2635" s="2"/>
      <c r="M2635" s="2"/>
      <c r="N2635" s="2"/>
      <c r="O2635" s="2"/>
      <c r="P2635" s="2"/>
      <c r="Q2635" s="2"/>
      <c r="R2635" s="2"/>
      <c r="S2635" s="2"/>
      <c r="T2635" s="2"/>
      <c r="U2635" s="2"/>
      <c r="V2635" s="2"/>
      <c r="W2635" s="2"/>
      <c r="X2635" s="2"/>
      <c r="Y2635" s="2"/>
      <c r="Z2635" s="2"/>
    </row>
    <row r="2636" spans="1:26" ht="13" x14ac:dyDescent="0.15">
      <c r="A2636" s="11" t="s">
        <v>8003</v>
      </c>
      <c r="B2636" s="37">
        <v>0.132467880775859</v>
      </c>
      <c r="C2636" s="41">
        <v>1.8889669111439401E-6</v>
      </c>
      <c r="D2636" s="41">
        <v>1.04197852195359E-5</v>
      </c>
      <c r="E2636" s="17" t="s">
        <v>53942</v>
      </c>
      <c r="F2636" s="2"/>
      <c r="G2636" s="2"/>
      <c r="H2636" s="2"/>
      <c r="I2636" s="2"/>
      <c r="J2636" s="2"/>
      <c r="K2636" s="2"/>
      <c r="L2636" s="2"/>
      <c r="M2636" s="2"/>
      <c r="N2636" s="2"/>
      <c r="O2636" s="2"/>
      <c r="P2636" s="2"/>
      <c r="Q2636" s="2"/>
      <c r="R2636" s="2"/>
      <c r="S2636" s="2"/>
      <c r="T2636" s="2"/>
      <c r="U2636" s="2"/>
      <c r="V2636" s="2"/>
      <c r="W2636" s="2"/>
      <c r="X2636" s="2"/>
      <c r="Y2636" s="2"/>
      <c r="Z2636" s="2"/>
    </row>
    <row r="2637" spans="1:26" ht="13" x14ac:dyDescent="0.15">
      <c r="A2637" s="11" t="s">
        <v>8006</v>
      </c>
      <c r="B2637" s="37">
        <v>4.1965919473111797E-2</v>
      </c>
      <c r="C2637" s="41">
        <v>0.13269822140239501</v>
      </c>
      <c r="D2637" s="41">
        <v>0.22080923275143899</v>
      </c>
      <c r="E2637" s="17" t="s">
        <v>53941</v>
      </c>
      <c r="F2637" s="2"/>
      <c r="G2637" s="2"/>
      <c r="H2637" s="2"/>
      <c r="I2637" s="2"/>
      <c r="J2637" s="2"/>
      <c r="K2637" s="2"/>
      <c r="L2637" s="2"/>
      <c r="M2637" s="2"/>
      <c r="N2637" s="2"/>
      <c r="O2637" s="2"/>
      <c r="P2637" s="2"/>
      <c r="Q2637" s="2"/>
      <c r="R2637" s="2"/>
      <c r="S2637" s="2"/>
      <c r="T2637" s="2"/>
      <c r="U2637" s="2"/>
      <c r="V2637" s="2"/>
      <c r="W2637" s="2"/>
      <c r="X2637" s="2"/>
      <c r="Y2637" s="2"/>
      <c r="Z2637" s="2"/>
    </row>
    <row r="2638" spans="1:26" ht="13" x14ac:dyDescent="0.15">
      <c r="A2638" s="11" t="s">
        <v>8009</v>
      </c>
      <c r="B2638" s="37">
        <v>-3.2034951768652203E-2</v>
      </c>
      <c r="C2638" s="41">
        <v>0.25116241571803599</v>
      </c>
      <c r="D2638" s="41">
        <v>0.369195505184511</v>
      </c>
      <c r="E2638" s="17" t="s">
        <v>53941</v>
      </c>
      <c r="F2638" s="2"/>
      <c r="G2638" s="2"/>
      <c r="H2638" s="2"/>
      <c r="I2638" s="2"/>
      <c r="J2638" s="2"/>
      <c r="K2638" s="2"/>
      <c r="L2638" s="2"/>
      <c r="M2638" s="2"/>
      <c r="N2638" s="2"/>
      <c r="O2638" s="2"/>
      <c r="P2638" s="2"/>
      <c r="Q2638" s="2"/>
      <c r="R2638" s="2"/>
      <c r="S2638" s="2"/>
      <c r="T2638" s="2"/>
      <c r="U2638" s="2"/>
      <c r="V2638" s="2"/>
      <c r="W2638" s="2"/>
      <c r="X2638" s="2"/>
      <c r="Y2638" s="2"/>
      <c r="Z2638" s="2"/>
    </row>
    <row r="2639" spans="1:26" ht="13" x14ac:dyDescent="0.15">
      <c r="A2639" s="11" t="s">
        <v>8011</v>
      </c>
      <c r="B2639" s="37">
        <v>2.7045145000843102E-3</v>
      </c>
      <c r="C2639" s="41">
        <v>0.92284211822449502</v>
      </c>
      <c r="D2639" s="41">
        <v>0.94996531079270796</v>
      </c>
      <c r="E2639" s="17" t="s">
        <v>53941</v>
      </c>
      <c r="F2639" s="2"/>
      <c r="G2639" s="2"/>
      <c r="H2639" s="2"/>
      <c r="I2639" s="2"/>
      <c r="J2639" s="2"/>
      <c r="K2639" s="2"/>
      <c r="L2639" s="2"/>
      <c r="M2639" s="2"/>
      <c r="N2639" s="2"/>
      <c r="O2639" s="2"/>
      <c r="P2639" s="2"/>
      <c r="Q2639" s="2"/>
      <c r="R2639" s="2"/>
      <c r="S2639" s="2"/>
      <c r="T2639" s="2"/>
      <c r="U2639" s="2"/>
      <c r="V2639" s="2"/>
      <c r="W2639" s="2"/>
      <c r="X2639" s="2"/>
      <c r="Y2639" s="2"/>
      <c r="Z2639" s="2"/>
    </row>
    <row r="2640" spans="1:26" ht="13" x14ac:dyDescent="0.15">
      <c r="A2640" s="11" t="s">
        <v>8014</v>
      </c>
      <c r="B2640" s="37">
        <v>3.9187552530005602E-2</v>
      </c>
      <c r="C2640" s="41">
        <v>0.160341389993397</v>
      </c>
      <c r="D2640" s="41">
        <v>0.25780554242854298</v>
      </c>
      <c r="E2640" s="17" t="s">
        <v>53941</v>
      </c>
      <c r="F2640" s="2"/>
      <c r="G2640" s="2"/>
      <c r="H2640" s="2"/>
      <c r="I2640" s="2"/>
      <c r="J2640" s="2"/>
      <c r="K2640" s="2"/>
      <c r="L2640" s="2"/>
      <c r="M2640" s="2"/>
      <c r="N2640" s="2"/>
      <c r="O2640" s="2"/>
      <c r="P2640" s="2"/>
      <c r="Q2640" s="2"/>
      <c r="R2640" s="2"/>
      <c r="S2640" s="2"/>
      <c r="T2640" s="2"/>
      <c r="U2640" s="2"/>
      <c r="V2640" s="2"/>
      <c r="W2640" s="2"/>
      <c r="X2640" s="2"/>
      <c r="Y2640" s="2"/>
      <c r="Z2640" s="2"/>
    </row>
    <row r="2641" spans="1:26" ht="13" x14ac:dyDescent="0.15">
      <c r="A2641" s="11" t="s">
        <v>8017</v>
      </c>
      <c r="B2641" s="37">
        <v>-3.5206297398355201E-2</v>
      </c>
      <c r="C2641" s="41">
        <v>0.207237062156748</v>
      </c>
      <c r="D2641" s="41">
        <v>0.31624049327541598</v>
      </c>
      <c r="E2641" s="17" t="s">
        <v>53941</v>
      </c>
      <c r="F2641" s="2"/>
      <c r="G2641" s="2"/>
      <c r="H2641" s="2"/>
      <c r="I2641" s="2"/>
      <c r="J2641" s="2"/>
      <c r="K2641" s="2"/>
      <c r="L2641" s="2"/>
      <c r="M2641" s="2"/>
      <c r="N2641" s="2"/>
      <c r="O2641" s="2"/>
      <c r="P2641" s="2"/>
      <c r="Q2641" s="2"/>
      <c r="R2641" s="2"/>
      <c r="S2641" s="2"/>
      <c r="T2641" s="2"/>
      <c r="U2641" s="2"/>
      <c r="V2641" s="2"/>
      <c r="W2641" s="2"/>
      <c r="X2641" s="2"/>
      <c r="Y2641" s="2"/>
      <c r="Z2641" s="2"/>
    </row>
    <row r="2642" spans="1:26" ht="13" x14ac:dyDescent="0.15">
      <c r="A2642" s="11" t="s">
        <v>8020</v>
      </c>
      <c r="B2642" s="37">
        <v>1.4939289836549101E-2</v>
      </c>
      <c r="C2642" s="41">
        <v>0.59262505971635904</v>
      </c>
      <c r="D2642" s="41">
        <v>0.70030936934774601</v>
      </c>
      <c r="E2642" s="17" t="s">
        <v>53941</v>
      </c>
      <c r="F2642" s="2"/>
      <c r="G2642" s="2"/>
      <c r="H2642" s="2"/>
      <c r="I2642" s="2"/>
      <c r="J2642" s="2"/>
      <c r="K2642" s="2"/>
      <c r="L2642" s="2"/>
      <c r="M2642" s="2"/>
      <c r="N2642" s="2"/>
      <c r="O2642" s="2"/>
      <c r="P2642" s="2"/>
      <c r="Q2642" s="2"/>
      <c r="R2642" s="2"/>
      <c r="S2642" s="2"/>
      <c r="T2642" s="2"/>
      <c r="U2642" s="2"/>
      <c r="V2642" s="2"/>
      <c r="W2642" s="2"/>
      <c r="X2642" s="2"/>
      <c r="Y2642" s="2"/>
      <c r="Z2642" s="2"/>
    </row>
    <row r="2643" spans="1:26" ht="13" x14ac:dyDescent="0.15">
      <c r="A2643" s="11" t="s">
        <v>8023</v>
      </c>
      <c r="B2643" s="37">
        <v>0.128529761344503</v>
      </c>
      <c r="C2643" s="41">
        <v>3.7988884214102498E-6</v>
      </c>
      <c r="D2643" s="41">
        <v>1.99699252098365E-5</v>
      </c>
      <c r="E2643" s="17" t="s">
        <v>53942</v>
      </c>
      <c r="F2643" s="2"/>
      <c r="G2643" s="2"/>
      <c r="H2643" s="2"/>
      <c r="I2643" s="2"/>
      <c r="J2643" s="2"/>
      <c r="K2643" s="2"/>
      <c r="L2643" s="2"/>
      <c r="M2643" s="2"/>
      <c r="N2643" s="2"/>
      <c r="O2643" s="2"/>
      <c r="P2643" s="2"/>
      <c r="Q2643" s="2"/>
      <c r="R2643" s="2"/>
      <c r="S2643" s="2"/>
      <c r="T2643" s="2"/>
      <c r="U2643" s="2"/>
      <c r="V2643" s="2"/>
      <c r="W2643" s="2"/>
      <c r="X2643" s="2"/>
      <c r="Y2643" s="2"/>
      <c r="Z2643" s="2"/>
    </row>
    <row r="2644" spans="1:26" ht="13" x14ac:dyDescent="0.15">
      <c r="A2644" s="11" t="s">
        <v>8026</v>
      </c>
      <c r="B2644" s="37">
        <v>5.1501718477575099E-2</v>
      </c>
      <c r="C2644" s="41">
        <v>6.4949588024961896E-2</v>
      </c>
      <c r="D2644" s="41">
        <v>0.123565741091992</v>
      </c>
      <c r="E2644" s="17" t="s">
        <v>53941</v>
      </c>
      <c r="F2644" s="2"/>
      <c r="G2644" s="2"/>
      <c r="H2644" s="2"/>
      <c r="I2644" s="2"/>
      <c r="J2644" s="2"/>
      <c r="K2644" s="2"/>
      <c r="L2644" s="2"/>
      <c r="M2644" s="2"/>
      <c r="N2644" s="2"/>
      <c r="O2644" s="2"/>
      <c r="P2644" s="2"/>
      <c r="Q2644" s="2"/>
      <c r="R2644" s="2"/>
      <c r="S2644" s="2"/>
      <c r="T2644" s="2"/>
      <c r="U2644" s="2"/>
      <c r="V2644" s="2"/>
      <c r="W2644" s="2"/>
      <c r="X2644" s="2"/>
      <c r="Y2644" s="2"/>
      <c r="Z2644" s="2"/>
    </row>
    <row r="2645" spans="1:26" ht="13" x14ac:dyDescent="0.15">
      <c r="A2645" s="11" t="s">
        <v>8029</v>
      </c>
      <c r="B2645" s="37">
        <v>2.5390185979684302E-2</v>
      </c>
      <c r="C2645" s="41">
        <v>0.36312835700278101</v>
      </c>
      <c r="D2645" s="41">
        <v>0.49052701385087499</v>
      </c>
      <c r="E2645" s="17" t="s">
        <v>53941</v>
      </c>
      <c r="F2645" s="2"/>
      <c r="G2645" s="2"/>
      <c r="H2645" s="2"/>
      <c r="I2645" s="2"/>
      <c r="J2645" s="2"/>
      <c r="K2645" s="2"/>
      <c r="L2645" s="2"/>
      <c r="M2645" s="2"/>
      <c r="N2645" s="2"/>
      <c r="O2645" s="2"/>
      <c r="P2645" s="2"/>
      <c r="Q2645" s="2"/>
      <c r="R2645" s="2"/>
      <c r="S2645" s="2"/>
      <c r="T2645" s="2"/>
      <c r="U2645" s="2"/>
      <c r="V2645" s="2"/>
      <c r="W2645" s="2"/>
      <c r="X2645" s="2"/>
      <c r="Y2645" s="2"/>
      <c r="Z2645" s="2"/>
    </row>
    <row r="2646" spans="1:26" ht="13" x14ac:dyDescent="0.15">
      <c r="A2646" s="11" t="s">
        <v>8032</v>
      </c>
      <c r="B2646" s="37">
        <v>-1.2075061647539599E-3</v>
      </c>
      <c r="C2646" s="41">
        <v>0.96550763737886303</v>
      </c>
      <c r="D2646" s="41">
        <v>0.97828805606267899</v>
      </c>
      <c r="E2646" s="17" t="s">
        <v>53941</v>
      </c>
      <c r="F2646" s="2"/>
      <c r="G2646" s="2"/>
      <c r="H2646" s="2"/>
      <c r="I2646" s="2"/>
      <c r="J2646" s="2"/>
      <c r="K2646" s="2"/>
      <c r="L2646" s="2"/>
      <c r="M2646" s="2"/>
      <c r="N2646" s="2"/>
      <c r="O2646" s="2"/>
      <c r="P2646" s="2"/>
      <c r="Q2646" s="2"/>
      <c r="R2646" s="2"/>
      <c r="S2646" s="2"/>
      <c r="T2646" s="2"/>
      <c r="U2646" s="2"/>
      <c r="V2646" s="2"/>
      <c r="W2646" s="2"/>
      <c r="X2646" s="2"/>
      <c r="Y2646" s="2"/>
      <c r="Z2646" s="2"/>
    </row>
    <row r="2647" spans="1:26" ht="13" x14ac:dyDescent="0.15">
      <c r="A2647" s="11" t="s">
        <v>8035</v>
      </c>
      <c r="B2647" s="37">
        <v>1.81129261750872E-2</v>
      </c>
      <c r="C2647" s="41">
        <v>0.516523564888414</v>
      </c>
      <c r="D2647" s="41">
        <v>0.63766593692112605</v>
      </c>
      <c r="E2647" s="17" t="s">
        <v>53941</v>
      </c>
      <c r="F2647" s="2"/>
      <c r="G2647" s="2"/>
      <c r="H2647" s="2"/>
      <c r="I2647" s="2"/>
      <c r="J2647" s="2"/>
      <c r="K2647" s="2"/>
      <c r="L2647" s="2"/>
      <c r="M2647" s="2"/>
      <c r="N2647" s="2"/>
      <c r="O2647" s="2"/>
      <c r="P2647" s="2"/>
      <c r="Q2647" s="2"/>
      <c r="R2647" s="2"/>
      <c r="S2647" s="2"/>
      <c r="T2647" s="2"/>
      <c r="U2647" s="2"/>
      <c r="V2647" s="2"/>
      <c r="W2647" s="2"/>
      <c r="X2647" s="2"/>
      <c r="Y2647" s="2"/>
      <c r="Z2647" s="2"/>
    </row>
    <row r="2648" spans="1:26" ht="13" x14ac:dyDescent="0.15">
      <c r="A2648" s="11" t="s">
        <v>8038</v>
      </c>
      <c r="B2648" s="37">
        <v>7.9303712014709093E-2</v>
      </c>
      <c r="C2648" s="41">
        <v>4.4480317062568801E-3</v>
      </c>
      <c r="D2648" s="41">
        <v>1.2073228916982899E-2</v>
      </c>
      <c r="E2648" s="17" t="s">
        <v>53942</v>
      </c>
      <c r="F2648" s="2"/>
      <c r="G2648" s="2"/>
      <c r="H2648" s="2"/>
      <c r="I2648" s="2"/>
      <c r="J2648" s="2"/>
      <c r="K2648" s="2"/>
      <c r="L2648" s="2"/>
      <c r="M2648" s="2"/>
      <c r="N2648" s="2"/>
      <c r="O2648" s="2"/>
      <c r="P2648" s="2"/>
      <c r="Q2648" s="2"/>
      <c r="R2648" s="2"/>
      <c r="S2648" s="2"/>
      <c r="T2648" s="2"/>
      <c r="U2648" s="2"/>
      <c r="V2648" s="2"/>
      <c r="W2648" s="2"/>
      <c r="X2648" s="2"/>
      <c r="Y2648" s="2"/>
      <c r="Z2648" s="2"/>
    </row>
    <row r="2649" spans="1:26" ht="13" x14ac:dyDescent="0.15">
      <c r="A2649" s="11" t="s">
        <v>8041</v>
      </c>
      <c r="B2649" s="37">
        <v>-6.2427322374305604E-3</v>
      </c>
      <c r="C2649" s="41">
        <v>0.82309426652542295</v>
      </c>
      <c r="D2649" s="41">
        <v>0.87517740775033104</v>
      </c>
      <c r="E2649" s="17" t="s">
        <v>53941</v>
      </c>
      <c r="F2649" s="2"/>
      <c r="G2649" s="2"/>
      <c r="H2649" s="2"/>
      <c r="I2649" s="2"/>
      <c r="J2649" s="2"/>
      <c r="K2649" s="2"/>
      <c r="L2649" s="2"/>
      <c r="M2649" s="2"/>
      <c r="N2649" s="2"/>
      <c r="O2649" s="2"/>
      <c r="P2649" s="2"/>
      <c r="Q2649" s="2"/>
      <c r="R2649" s="2"/>
      <c r="S2649" s="2"/>
      <c r="T2649" s="2"/>
      <c r="U2649" s="2"/>
      <c r="V2649" s="2"/>
      <c r="W2649" s="2"/>
      <c r="X2649" s="2"/>
      <c r="Y2649" s="2"/>
      <c r="Z2649" s="2"/>
    </row>
    <row r="2650" spans="1:26" ht="13" x14ac:dyDescent="0.15">
      <c r="A2650" s="11" t="s">
        <v>8044</v>
      </c>
      <c r="B2650" s="37">
        <v>1.8091472395871899E-2</v>
      </c>
      <c r="C2650" s="41">
        <v>0.51702050681908995</v>
      </c>
      <c r="D2650" s="41">
        <v>0.63766593692112605</v>
      </c>
      <c r="E2650" s="17" t="s">
        <v>53941</v>
      </c>
      <c r="F2650" s="2"/>
      <c r="G2650" s="2"/>
      <c r="H2650" s="2"/>
      <c r="I2650" s="2"/>
      <c r="J2650" s="2"/>
      <c r="K2650" s="2"/>
      <c r="L2650" s="2"/>
      <c r="M2650" s="2"/>
      <c r="N2650" s="2"/>
      <c r="O2650" s="2"/>
      <c r="P2650" s="2"/>
      <c r="Q2650" s="2"/>
      <c r="R2650" s="2"/>
      <c r="S2650" s="2"/>
      <c r="T2650" s="2"/>
      <c r="U2650" s="2"/>
      <c r="V2650" s="2"/>
      <c r="W2650" s="2"/>
      <c r="X2650" s="2"/>
      <c r="Y2650" s="2"/>
      <c r="Z2650" s="2"/>
    </row>
    <row r="2651" spans="1:26" ht="13" x14ac:dyDescent="0.15">
      <c r="A2651" s="11" t="s">
        <v>8047</v>
      </c>
      <c r="B2651" s="37">
        <v>3.0085796603161501E-2</v>
      </c>
      <c r="C2651" s="41">
        <v>0.28117801054223701</v>
      </c>
      <c r="D2651" s="41">
        <v>0.40285090026923798</v>
      </c>
      <c r="E2651" s="17" t="s">
        <v>53941</v>
      </c>
      <c r="F2651" s="2"/>
      <c r="G2651" s="2"/>
      <c r="H2651" s="2"/>
      <c r="I2651" s="2"/>
      <c r="J2651" s="2"/>
      <c r="K2651" s="2"/>
      <c r="L2651" s="2"/>
      <c r="M2651" s="2"/>
      <c r="N2651" s="2"/>
      <c r="O2651" s="2"/>
      <c r="P2651" s="2"/>
      <c r="Q2651" s="2"/>
      <c r="R2651" s="2"/>
      <c r="S2651" s="2"/>
      <c r="T2651" s="2"/>
      <c r="U2651" s="2"/>
      <c r="V2651" s="2"/>
      <c r="W2651" s="2"/>
      <c r="X2651" s="2"/>
      <c r="Y2651" s="2"/>
      <c r="Z2651" s="2"/>
    </row>
    <row r="2652" spans="1:26" ht="13" x14ac:dyDescent="0.15">
      <c r="A2652" s="11" t="s">
        <v>8050</v>
      </c>
      <c r="B2652" s="37">
        <v>4.17271056973103E-2</v>
      </c>
      <c r="C2652" s="41">
        <v>0.13491896526755201</v>
      </c>
      <c r="D2652" s="41">
        <v>0.22360857014411401</v>
      </c>
      <c r="E2652" s="17" t="s">
        <v>53941</v>
      </c>
      <c r="F2652" s="2"/>
      <c r="G2652" s="2"/>
      <c r="H2652" s="2"/>
      <c r="I2652" s="2"/>
      <c r="J2652" s="2"/>
      <c r="K2652" s="2"/>
      <c r="L2652" s="2"/>
      <c r="M2652" s="2"/>
      <c r="N2652" s="2"/>
      <c r="O2652" s="2"/>
      <c r="P2652" s="2"/>
      <c r="Q2652" s="2"/>
      <c r="R2652" s="2"/>
      <c r="S2652" s="2"/>
      <c r="T2652" s="2"/>
      <c r="U2652" s="2"/>
      <c r="V2652" s="2"/>
      <c r="W2652" s="2"/>
      <c r="X2652" s="2"/>
      <c r="Y2652" s="2"/>
      <c r="Z2652" s="2"/>
    </row>
    <row r="2653" spans="1:26" ht="13" x14ac:dyDescent="0.15">
      <c r="A2653" s="11" t="s">
        <v>8053</v>
      </c>
      <c r="B2653" s="37">
        <v>2.8715748574709501E-3</v>
      </c>
      <c r="C2653" s="41">
        <v>0.91809227487196599</v>
      </c>
      <c r="D2653" s="41">
        <v>0.947088091927894</v>
      </c>
      <c r="E2653" s="17" t="s">
        <v>53941</v>
      </c>
      <c r="F2653" s="2"/>
      <c r="G2653" s="2"/>
      <c r="H2653" s="2"/>
      <c r="I2653" s="2"/>
      <c r="J2653" s="2"/>
      <c r="K2653" s="2"/>
      <c r="L2653" s="2"/>
      <c r="M2653" s="2"/>
      <c r="N2653" s="2"/>
      <c r="O2653" s="2"/>
      <c r="P2653" s="2"/>
      <c r="Q2653" s="2"/>
      <c r="R2653" s="2"/>
      <c r="S2653" s="2"/>
      <c r="T2653" s="2"/>
      <c r="U2653" s="2"/>
      <c r="V2653" s="2"/>
      <c r="W2653" s="2"/>
      <c r="X2653" s="2"/>
      <c r="Y2653" s="2"/>
      <c r="Z2653" s="2"/>
    </row>
    <row r="2654" spans="1:26" ht="13" x14ac:dyDescent="0.15">
      <c r="A2654" s="11" t="s">
        <v>8056</v>
      </c>
      <c r="B2654" s="37">
        <v>-2.1882084080484402E-3</v>
      </c>
      <c r="C2654" s="41">
        <v>0.93753832128094095</v>
      </c>
      <c r="D2654" s="41">
        <v>0.96134881832934604</v>
      </c>
      <c r="E2654" s="17" t="s">
        <v>53941</v>
      </c>
      <c r="F2654" s="2"/>
      <c r="G2654" s="2"/>
      <c r="H2654" s="2"/>
      <c r="I2654" s="2"/>
      <c r="J2654" s="2"/>
      <c r="K2654" s="2"/>
      <c r="L2654" s="2"/>
      <c r="M2654" s="2"/>
      <c r="N2654" s="2"/>
      <c r="O2654" s="2"/>
      <c r="P2654" s="2"/>
      <c r="Q2654" s="2"/>
      <c r="R2654" s="2"/>
      <c r="S2654" s="2"/>
      <c r="T2654" s="2"/>
      <c r="U2654" s="2"/>
      <c r="V2654" s="2"/>
      <c r="W2654" s="2"/>
      <c r="X2654" s="2"/>
      <c r="Y2654" s="2"/>
      <c r="Z2654" s="2"/>
    </row>
    <row r="2655" spans="1:26" ht="13" x14ac:dyDescent="0.15">
      <c r="A2655" s="11" t="s">
        <v>8059</v>
      </c>
      <c r="B2655" s="37">
        <v>-3.9199767586696299E-2</v>
      </c>
      <c r="C2655" s="41">
        <v>0.160211003213522</v>
      </c>
      <c r="D2655" s="41">
        <v>0.25773845397991701</v>
      </c>
      <c r="E2655" s="17" t="s">
        <v>53941</v>
      </c>
      <c r="F2655" s="2"/>
      <c r="G2655" s="2"/>
      <c r="H2655" s="2"/>
      <c r="I2655" s="2"/>
      <c r="J2655" s="2"/>
      <c r="K2655" s="2"/>
      <c r="L2655" s="2"/>
      <c r="M2655" s="2"/>
      <c r="N2655" s="2"/>
      <c r="O2655" s="2"/>
      <c r="P2655" s="2"/>
      <c r="Q2655" s="2"/>
      <c r="R2655" s="2"/>
      <c r="S2655" s="2"/>
      <c r="T2655" s="2"/>
      <c r="U2655" s="2"/>
      <c r="V2655" s="2"/>
      <c r="W2655" s="2"/>
      <c r="X2655" s="2"/>
      <c r="Y2655" s="2"/>
      <c r="Z2655" s="2"/>
    </row>
    <row r="2656" spans="1:26" ht="13" x14ac:dyDescent="0.15">
      <c r="A2656" s="11" t="s">
        <v>8061</v>
      </c>
      <c r="B2656" s="37">
        <v>7.5936966319572793E-2</v>
      </c>
      <c r="C2656" s="41">
        <v>6.4616048718237002E-3</v>
      </c>
      <c r="D2656" s="41">
        <v>1.6771326216420902E-2</v>
      </c>
      <c r="E2656" s="17" t="s">
        <v>53942</v>
      </c>
      <c r="F2656" s="2"/>
      <c r="G2656" s="2"/>
      <c r="H2656" s="2"/>
      <c r="I2656" s="2"/>
      <c r="J2656" s="2"/>
      <c r="K2656" s="2"/>
      <c r="L2656" s="2"/>
      <c r="M2656" s="2"/>
      <c r="N2656" s="2"/>
      <c r="O2656" s="2"/>
      <c r="P2656" s="2"/>
      <c r="Q2656" s="2"/>
      <c r="R2656" s="2"/>
      <c r="S2656" s="2"/>
      <c r="T2656" s="2"/>
      <c r="U2656" s="2"/>
      <c r="V2656" s="2"/>
      <c r="W2656" s="2"/>
      <c r="X2656" s="2"/>
      <c r="Y2656" s="2"/>
      <c r="Z2656" s="2"/>
    </row>
    <row r="2657" spans="1:26" ht="13" x14ac:dyDescent="0.15">
      <c r="A2657" s="11" t="s">
        <v>54018</v>
      </c>
      <c r="B2657" s="37">
        <v>4.3017622154442499E-2</v>
      </c>
      <c r="C2657" s="41">
        <v>0.123253276451242</v>
      </c>
      <c r="D2657" s="41">
        <v>0.20855487464712499</v>
      </c>
      <c r="E2657" s="17" t="s">
        <v>53941</v>
      </c>
      <c r="F2657" s="2"/>
      <c r="G2657" s="2"/>
      <c r="H2657" s="2"/>
      <c r="I2657" s="2"/>
      <c r="J2657" s="2"/>
      <c r="K2657" s="2"/>
      <c r="L2657" s="2"/>
      <c r="M2657" s="2"/>
      <c r="N2657" s="2"/>
      <c r="O2657" s="2"/>
      <c r="P2657" s="2"/>
      <c r="Q2657" s="2"/>
      <c r="R2657" s="2"/>
      <c r="S2657" s="2"/>
      <c r="T2657" s="2"/>
      <c r="U2657" s="2"/>
      <c r="V2657" s="2"/>
      <c r="W2657" s="2"/>
      <c r="X2657" s="2"/>
      <c r="Y2657" s="2"/>
      <c r="Z2657" s="2"/>
    </row>
    <row r="2658" spans="1:26" ht="13" x14ac:dyDescent="0.15">
      <c r="A2658" s="11" t="s">
        <v>8067</v>
      </c>
      <c r="B2658" s="37">
        <v>0.123982680881124</v>
      </c>
      <c r="C2658" s="41">
        <v>8.3007465307505508E-6</v>
      </c>
      <c r="D2658" s="41">
        <v>4.0760591494749701E-5</v>
      </c>
      <c r="E2658" s="17" t="s">
        <v>53942</v>
      </c>
      <c r="F2658" s="2"/>
      <c r="G2658" s="2"/>
      <c r="H2658" s="2"/>
      <c r="I2658" s="2"/>
      <c r="J2658" s="2"/>
      <c r="K2658" s="2"/>
      <c r="L2658" s="2"/>
      <c r="M2658" s="2"/>
      <c r="N2658" s="2"/>
      <c r="O2658" s="2"/>
      <c r="P2658" s="2"/>
      <c r="Q2658" s="2"/>
      <c r="R2658" s="2"/>
      <c r="S2658" s="2"/>
      <c r="T2658" s="2"/>
      <c r="U2658" s="2"/>
      <c r="V2658" s="2"/>
      <c r="W2658" s="2"/>
      <c r="X2658" s="2"/>
      <c r="Y2658" s="2"/>
      <c r="Z2658" s="2"/>
    </row>
    <row r="2659" spans="1:26" ht="13" x14ac:dyDescent="0.15">
      <c r="A2659" s="11" t="s">
        <v>8070</v>
      </c>
      <c r="B2659" s="37">
        <v>2.5947078830901402E-2</v>
      </c>
      <c r="C2659" s="41">
        <v>0.35269554266907599</v>
      </c>
      <c r="D2659" s="41">
        <v>0.48112902043125499</v>
      </c>
      <c r="E2659" s="17" t="s">
        <v>53941</v>
      </c>
      <c r="F2659" s="2"/>
      <c r="G2659" s="2"/>
      <c r="H2659" s="2"/>
      <c r="I2659" s="2"/>
      <c r="J2659" s="2"/>
      <c r="K2659" s="2"/>
      <c r="L2659" s="2"/>
      <c r="M2659" s="2"/>
      <c r="N2659" s="2"/>
      <c r="O2659" s="2"/>
      <c r="P2659" s="2"/>
      <c r="Q2659" s="2"/>
      <c r="R2659" s="2"/>
      <c r="S2659" s="2"/>
      <c r="T2659" s="2"/>
      <c r="U2659" s="2"/>
      <c r="V2659" s="2"/>
      <c r="W2659" s="2"/>
      <c r="X2659" s="2"/>
      <c r="Y2659" s="2"/>
      <c r="Z2659" s="2"/>
    </row>
    <row r="2660" spans="1:26" ht="13" x14ac:dyDescent="0.15">
      <c r="A2660" s="11" t="s">
        <v>8073</v>
      </c>
      <c r="B2660" s="37">
        <v>6.8289732968194405E-2</v>
      </c>
      <c r="C2660" s="41">
        <v>1.4347182614883399E-2</v>
      </c>
      <c r="D2660" s="41">
        <v>3.37984277645592E-2</v>
      </c>
      <c r="E2660" s="17" t="s">
        <v>53942</v>
      </c>
      <c r="F2660" s="2"/>
      <c r="G2660" s="2"/>
      <c r="H2660" s="2"/>
      <c r="I2660" s="2"/>
      <c r="J2660" s="2"/>
      <c r="K2660" s="2"/>
      <c r="L2660" s="2"/>
      <c r="M2660" s="2"/>
      <c r="N2660" s="2"/>
      <c r="O2660" s="2"/>
      <c r="P2660" s="2"/>
      <c r="Q2660" s="2"/>
      <c r="R2660" s="2"/>
      <c r="S2660" s="2"/>
      <c r="T2660" s="2"/>
      <c r="U2660" s="2"/>
      <c r="V2660" s="2"/>
      <c r="W2660" s="2"/>
      <c r="X2660" s="2"/>
      <c r="Y2660" s="2"/>
      <c r="Z2660" s="2"/>
    </row>
    <row r="2661" spans="1:26" ht="13" x14ac:dyDescent="0.15">
      <c r="A2661" s="11" t="s">
        <v>8076</v>
      </c>
      <c r="B2661" s="37">
        <v>7.8082621429241106E-2</v>
      </c>
      <c r="C2661" s="41">
        <v>5.1012086357339502E-3</v>
      </c>
      <c r="D2661" s="41">
        <v>1.3579865846225799E-2</v>
      </c>
      <c r="E2661" s="17" t="s">
        <v>53942</v>
      </c>
      <c r="F2661" s="2"/>
      <c r="G2661" s="2"/>
      <c r="H2661" s="2"/>
      <c r="I2661" s="2"/>
      <c r="J2661" s="2"/>
      <c r="K2661" s="2"/>
      <c r="L2661" s="2"/>
      <c r="M2661" s="2"/>
      <c r="N2661" s="2"/>
      <c r="O2661" s="2"/>
      <c r="P2661" s="2"/>
      <c r="Q2661" s="2"/>
      <c r="R2661" s="2"/>
      <c r="S2661" s="2"/>
      <c r="T2661" s="2"/>
      <c r="U2661" s="2"/>
      <c r="V2661" s="2"/>
      <c r="W2661" s="2"/>
      <c r="X2661" s="2"/>
      <c r="Y2661" s="2"/>
      <c r="Z2661" s="2"/>
    </row>
    <row r="2662" spans="1:26" ht="13" x14ac:dyDescent="0.15">
      <c r="A2662" s="11" t="s">
        <v>8079</v>
      </c>
      <c r="B2662" s="37">
        <v>5.3843239824560803E-2</v>
      </c>
      <c r="C2662" s="41">
        <v>5.3652141629586703E-2</v>
      </c>
      <c r="D2662" s="41">
        <v>0.105169774590161</v>
      </c>
      <c r="E2662" s="17" t="s">
        <v>53941</v>
      </c>
      <c r="F2662" s="2"/>
      <c r="G2662" s="2"/>
      <c r="H2662" s="2"/>
      <c r="I2662" s="2"/>
      <c r="J2662" s="2"/>
      <c r="K2662" s="2"/>
      <c r="L2662" s="2"/>
      <c r="M2662" s="2"/>
      <c r="N2662" s="2"/>
      <c r="O2662" s="2"/>
      <c r="P2662" s="2"/>
      <c r="Q2662" s="2"/>
      <c r="R2662" s="2"/>
      <c r="S2662" s="2"/>
      <c r="T2662" s="2"/>
      <c r="U2662" s="2"/>
      <c r="V2662" s="2"/>
      <c r="W2662" s="2"/>
      <c r="X2662" s="2"/>
      <c r="Y2662" s="2"/>
      <c r="Z2662" s="2"/>
    </row>
    <row r="2663" spans="1:26" ht="13" x14ac:dyDescent="0.15">
      <c r="A2663" s="11" t="s">
        <v>8082</v>
      </c>
      <c r="B2663" s="37">
        <v>-1.9531601065475E-2</v>
      </c>
      <c r="C2663" s="41">
        <v>0.48421922866935402</v>
      </c>
      <c r="D2663" s="41">
        <v>0.60752062915054506</v>
      </c>
      <c r="E2663" s="17" t="s">
        <v>53941</v>
      </c>
      <c r="F2663" s="2"/>
      <c r="G2663" s="2"/>
      <c r="H2663" s="2"/>
      <c r="I2663" s="2"/>
      <c r="J2663" s="2"/>
      <c r="K2663" s="2"/>
      <c r="L2663" s="2"/>
      <c r="M2663" s="2"/>
      <c r="N2663" s="2"/>
      <c r="O2663" s="2"/>
      <c r="P2663" s="2"/>
      <c r="Q2663" s="2"/>
      <c r="R2663" s="2"/>
      <c r="S2663" s="2"/>
      <c r="T2663" s="2"/>
      <c r="U2663" s="2"/>
      <c r="V2663" s="2"/>
      <c r="W2663" s="2"/>
      <c r="X2663" s="2"/>
      <c r="Y2663" s="2"/>
      <c r="Z2663" s="2"/>
    </row>
    <row r="2664" spans="1:26" ht="13" x14ac:dyDescent="0.15">
      <c r="A2664" s="11" t="s">
        <v>8085</v>
      </c>
      <c r="B2664" s="37">
        <v>8.0991568025751096E-2</v>
      </c>
      <c r="C2664" s="41">
        <v>3.66966106947407E-3</v>
      </c>
      <c r="D2664" s="41">
        <v>1.0150052073226499E-2</v>
      </c>
      <c r="E2664" s="17" t="s">
        <v>53942</v>
      </c>
      <c r="F2664" s="2"/>
      <c r="G2664" s="2"/>
      <c r="H2664" s="2"/>
      <c r="I2664" s="2"/>
      <c r="J2664" s="2"/>
      <c r="K2664" s="2"/>
      <c r="L2664" s="2"/>
      <c r="M2664" s="2"/>
      <c r="N2664" s="2"/>
      <c r="O2664" s="2"/>
      <c r="P2664" s="2"/>
      <c r="Q2664" s="2"/>
      <c r="R2664" s="2"/>
      <c r="S2664" s="2"/>
      <c r="T2664" s="2"/>
      <c r="U2664" s="2"/>
      <c r="V2664" s="2"/>
      <c r="W2664" s="2"/>
      <c r="X2664" s="2"/>
      <c r="Y2664" s="2"/>
      <c r="Z2664" s="2"/>
    </row>
    <row r="2665" spans="1:26" ht="13" x14ac:dyDescent="0.15">
      <c r="A2665" s="11" t="s">
        <v>8088</v>
      </c>
      <c r="B2665" s="37">
        <v>-0.10442242463820001</v>
      </c>
      <c r="C2665" s="41">
        <v>1.76952783534849E-4</v>
      </c>
      <c r="D2665" s="41">
        <v>6.6979393455183101E-4</v>
      </c>
      <c r="E2665" s="17" t="s">
        <v>53942</v>
      </c>
      <c r="F2665" s="2"/>
      <c r="G2665" s="2"/>
      <c r="H2665" s="2"/>
      <c r="I2665" s="2"/>
      <c r="J2665" s="2"/>
      <c r="K2665" s="2"/>
      <c r="L2665" s="2"/>
      <c r="M2665" s="2"/>
      <c r="N2665" s="2"/>
      <c r="O2665" s="2"/>
      <c r="P2665" s="2"/>
      <c r="Q2665" s="2"/>
      <c r="R2665" s="2"/>
      <c r="S2665" s="2"/>
      <c r="T2665" s="2"/>
      <c r="U2665" s="2"/>
      <c r="V2665" s="2"/>
      <c r="W2665" s="2"/>
      <c r="X2665" s="2"/>
      <c r="Y2665" s="2"/>
      <c r="Z2665" s="2"/>
    </row>
    <row r="2666" spans="1:26" ht="13" x14ac:dyDescent="0.15">
      <c r="A2666" s="11" t="s">
        <v>8091</v>
      </c>
      <c r="B2666" s="37">
        <v>-1.25334662205742E-2</v>
      </c>
      <c r="C2666" s="41">
        <v>0.653528141016397</v>
      </c>
      <c r="D2666" s="41">
        <v>0.75239853700382797</v>
      </c>
      <c r="E2666" s="17" t="s">
        <v>53941</v>
      </c>
      <c r="F2666" s="2"/>
      <c r="G2666" s="2"/>
      <c r="H2666" s="2"/>
      <c r="I2666" s="2"/>
      <c r="J2666" s="2"/>
      <c r="K2666" s="2"/>
      <c r="L2666" s="2"/>
      <c r="M2666" s="2"/>
      <c r="N2666" s="2"/>
      <c r="O2666" s="2"/>
      <c r="P2666" s="2"/>
      <c r="Q2666" s="2"/>
      <c r="R2666" s="2"/>
      <c r="S2666" s="2"/>
      <c r="T2666" s="2"/>
      <c r="U2666" s="2"/>
      <c r="V2666" s="2"/>
      <c r="W2666" s="2"/>
      <c r="X2666" s="2"/>
      <c r="Y2666" s="2"/>
      <c r="Z2666" s="2"/>
    </row>
    <row r="2667" spans="1:26" ht="13" x14ac:dyDescent="0.15">
      <c r="A2667" s="11" t="s">
        <v>8094</v>
      </c>
      <c r="B2667" s="37">
        <v>1.0183625768109401E-2</v>
      </c>
      <c r="C2667" s="41">
        <v>0.71533120063605904</v>
      </c>
      <c r="D2667" s="41">
        <v>0.80163653697201498</v>
      </c>
      <c r="E2667" s="17" t="s">
        <v>53941</v>
      </c>
      <c r="F2667" s="2"/>
      <c r="G2667" s="2"/>
      <c r="H2667" s="2"/>
      <c r="I2667" s="2"/>
      <c r="J2667" s="2"/>
      <c r="K2667" s="2"/>
      <c r="L2667" s="2"/>
      <c r="M2667" s="2"/>
      <c r="N2667" s="2"/>
      <c r="O2667" s="2"/>
      <c r="P2667" s="2"/>
      <c r="Q2667" s="2"/>
      <c r="R2667" s="2"/>
      <c r="S2667" s="2"/>
      <c r="T2667" s="2"/>
      <c r="U2667" s="2"/>
      <c r="V2667" s="2"/>
      <c r="W2667" s="2"/>
      <c r="X2667" s="2"/>
      <c r="Y2667" s="2"/>
      <c r="Z2667" s="2"/>
    </row>
    <row r="2668" spans="1:26" ht="13" x14ac:dyDescent="0.15">
      <c r="A2668" s="11" t="s">
        <v>8097</v>
      </c>
      <c r="B2668" s="37">
        <v>5.5487105219213899E-2</v>
      </c>
      <c r="C2668" s="41">
        <v>4.6741291489962998E-2</v>
      </c>
      <c r="D2668" s="41">
        <v>9.3837661851742096E-2</v>
      </c>
      <c r="E2668" s="17" t="s">
        <v>53943</v>
      </c>
      <c r="F2668" s="2"/>
      <c r="G2668" s="2"/>
      <c r="H2668" s="2"/>
      <c r="I2668" s="2"/>
      <c r="J2668" s="2"/>
      <c r="K2668" s="2"/>
      <c r="L2668" s="2"/>
      <c r="M2668" s="2"/>
      <c r="N2668" s="2"/>
      <c r="O2668" s="2"/>
      <c r="P2668" s="2"/>
      <c r="Q2668" s="2"/>
      <c r="R2668" s="2"/>
      <c r="S2668" s="2"/>
      <c r="T2668" s="2"/>
      <c r="U2668" s="2"/>
      <c r="V2668" s="2"/>
      <c r="W2668" s="2"/>
      <c r="X2668" s="2"/>
      <c r="Y2668" s="2"/>
      <c r="Z2668" s="2"/>
    </row>
    <row r="2669" spans="1:26" ht="13" x14ac:dyDescent="0.15">
      <c r="A2669" s="11" t="s">
        <v>8100</v>
      </c>
      <c r="B2669" s="37">
        <v>3.8698858347285203E-2</v>
      </c>
      <c r="C2669" s="41">
        <v>0.16562380375015601</v>
      </c>
      <c r="D2669" s="41">
        <v>0.26454307555038697</v>
      </c>
      <c r="E2669" s="17" t="s">
        <v>53941</v>
      </c>
      <c r="F2669" s="2"/>
      <c r="G2669" s="2"/>
      <c r="H2669" s="2"/>
      <c r="I2669" s="2"/>
      <c r="J2669" s="2"/>
      <c r="K2669" s="2"/>
      <c r="L2669" s="2"/>
      <c r="M2669" s="2"/>
      <c r="N2669" s="2"/>
      <c r="O2669" s="2"/>
      <c r="P2669" s="2"/>
      <c r="Q2669" s="2"/>
      <c r="R2669" s="2"/>
      <c r="S2669" s="2"/>
      <c r="T2669" s="2"/>
      <c r="U2669" s="2"/>
      <c r="V2669" s="2"/>
      <c r="W2669" s="2"/>
      <c r="X2669" s="2"/>
      <c r="Y2669" s="2"/>
      <c r="Z2669" s="2"/>
    </row>
    <row r="2670" spans="1:26" ht="13" x14ac:dyDescent="0.15">
      <c r="A2670" s="11" t="s">
        <v>8103</v>
      </c>
      <c r="B2670" s="37">
        <v>2.2939559613122801E-4</v>
      </c>
      <c r="C2670" s="41">
        <v>0.99344535822073399</v>
      </c>
      <c r="D2670" s="41">
        <v>0.99447164474782201</v>
      </c>
      <c r="E2670" s="17" t="s">
        <v>53941</v>
      </c>
      <c r="F2670" s="2"/>
      <c r="G2670" s="2"/>
      <c r="H2670" s="2"/>
      <c r="I2670" s="2"/>
      <c r="J2670" s="2"/>
      <c r="K2670" s="2"/>
      <c r="L2670" s="2"/>
      <c r="M2670" s="2"/>
      <c r="N2670" s="2"/>
      <c r="O2670" s="2"/>
      <c r="P2670" s="2"/>
      <c r="Q2670" s="2"/>
      <c r="R2670" s="2"/>
      <c r="S2670" s="2"/>
      <c r="T2670" s="2"/>
      <c r="U2670" s="2"/>
      <c r="V2670" s="2"/>
      <c r="W2670" s="2"/>
      <c r="X2670" s="2"/>
      <c r="Y2670" s="2"/>
      <c r="Z2670" s="2"/>
    </row>
    <row r="2671" spans="1:26" ht="13" x14ac:dyDescent="0.15">
      <c r="A2671" s="11" t="s">
        <v>8106</v>
      </c>
      <c r="B2671" s="37">
        <v>-6.7359429707108801E-2</v>
      </c>
      <c r="C2671" s="41">
        <v>1.5734353018764798E-2</v>
      </c>
      <c r="D2671" s="41">
        <v>3.6738766446224397E-2</v>
      </c>
      <c r="E2671" s="17" t="s">
        <v>53942</v>
      </c>
      <c r="F2671" s="2"/>
      <c r="G2671" s="2"/>
      <c r="H2671" s="2"/>
      <c r="I2671" s="2"/>
      <c r="J2671" s="2"/>
      <c r="K2671" s="2"/>
      <c r="L2671" s="2"/>
      <c r="M2671" s="2"/>
      <c r="N2671" s="2"/>
      <c r="O2671" s="2"/>
      <c r="P2671" s="2"/>
      <c r="Q2671" s="2"/>
      <c r="R2671" s="2"/>
      <c r="S2671" s="2"/>
      <c r="T2671" s="2"/>
      <c r="U2671" s="2"/>
      <c r="V2671" s="2"/>
      <c r="W2671" s="2"/>
      <c r="X2671" s="2"/>
      <c r="Y2671" s="2"/>
      <c r="Z2671" s="2"/>
    </row>
    <row r="2672" spans="1:26" ht="13" x14ac:dyDescent="0.15">
      <c r="A2672" s="11" t="s">
        <v>8109</v>
      </c>
      <c r="B2672" s="37">
        <v>-7.7329253724617006E-2</v>
      </c>
      <c r="C2672" s="41">
        <v>5.5461991299400899E-3</v>
      </c>
      <c r="D2672" s="41">
        <v>1.46570917006689E-2</v>
      </c>
      <c r="E2672" s="17" t="s">
        <v>53942</v>
      </c>
      <c r="F2672" s="2"/>
      <c r="G2672" s="2"/>
      <c r="H2672" s="2"/>
      <c r="I2672" s="2"/>
      <c r="J2672" s="2"/>
      <c r="K2672" s="2"/>
      <c r="L2672" s="2"/>
      <c r="M2672" s="2"/>
      <c r="N2672" s="2"/>
      <c r="O2672" s="2"/>
      <c r="P2672" s="2"/>
      <c r="Q2672" s="2"/>
      <c r="R2672" s="2"/>
      <c r="S2672" s="2"/>
      <c r="T2672" s="2"/>
      <c r="U2672" s="2"/>
      <c r="V2672" s="2"/>
      <c r="W2672" s="2"/>
      <c r="X2672" s="2"/>
      <c r="Y2672" s="2"/>
      <c r="Z2672" s="2"/>
    </row>
    <row r="2673" spans="1:26" ht="13" x14ac:dyDescent="0.15">
      <c r="A2673" s="11" t="s">
        <v>8112</v>
      </c>
      <c r="B2673" s="37">
        <v>7.6587829713660504E-3</v>
      </c>
      <c r="C2673" s="41">
        <v>0.78386911588996</v>
      </c>
      <c r="D2673" s="41">
        <v>0.84804894674064502</v>
      </c>
      <c r="E2673" s="17" t="s">
        <v>53941</v>
      </c>
      <c r="F2673" s="2"/>
      <c r="G2673" s="2"/>
      <c r="H2673" s="2"/>
      <c r="I2673" s="2"/>
      <c r="J2673" s="2"/>
      <c r="K2673" s="2"/>
      <c r="L2673" s="2"/>
      <c r="M2673" s="2"/>
      <c r="N2673" s="2"/>
      <c r="O2673" s="2"/>
      <c r="P2673" s="2"/>
      <c r="Q2673" s="2"/>
      <c r="R2673" s="2"/>
      <c r="S2673" s="2"/>
      <c r="T2673" s="2"/>
      <c r="U2673" s="2"/>
      <c r="V2673" s="2"/>
      <c r="W2673" s="2"/>
      <c r="X2673" s="2"/>
      <c r="Y2673" s="2"/>
      <c r="Z2673" s="2"/>
    </row>
    <row r="2674" spans="1:26" ht="13" x14ac:dyDescent="0.15">
      <c r="A2674" s="11" t="s">
        <v>8115</v>
      </c>
      <c r="B2674" s="37">
        <v>-9.9705719399013501E-2</v>
      </c>
      <c r="C2674" s="41">
        <v>3.44140093841934E-4</v>
      </c>
      <c r="D2674" s="41">
        <v>1.2215082451752101E-3</v>
      </c>
      <c r="E2674" s="17" t="s">
        <v>53942</v>
      </c>
      <c r="F2674" s="2"/>
      <c r="G2674" s="2"/>
      <c r="H2674" s="2"/>
      <c r="I2674" s="2"/>
      <c r="J2674" s="2"/>
      <c r="K2674" s="2"/>
      <c r="L2674" s="2"/>
      <c r="M2674" s="2"/>
      <c r="N2674" s="2"/>
      <c r="O2674" s="2"/>
      <c r="P2674" s="2"/>
      <c r="Q2674" s="2"/>
      <c r="R2674" s="2"/>
      <c r="S2674" s="2"/>
      <c r="T2674" s="2"/>
      <c r="U2674" s="2"/>
      <c r="V2674" s="2"/>
      <c r="W2674" s="2"/>
      <c r="X2674" s="2"/>
      <c r="Y2674" s="2"/>
      <c r="Z2674" s="2"/>
    </row>
    <row r="2675" spans="1:26" ht="13" x14ac:dyDescent="0.15">
      <c r="A2675" s="11" t="s">
        <v>8117</v>
      </c>
      <c r="B2675" s="37">
        <v>0.15380847636657999</v>
      </c>
      <c r="C2675" s="41">
        <v>3.0041612647167299E-8</v>
      </c>
      <c r="D2675" s="41">
        <v>2.14046490111067E-7</v>
      </c>
      <c r="E2675" s="17" t="s">
        <v>53942</v>
      </c>
      <c r="F2675" s="2"/>
      <c r="G2675" s="2"/>
      <c r="H2675" s="2"/>
      <c r="I2675" s="2"/>
      <c r="J2675" s="2"/>
      <c r="K2675" s="2"/>
      <c r="L2675" s="2"/>
      <c r="M2675" s="2"/>
      <c r="N2675" s="2"/>
      <c r="O2675" s="2"/>
      <c r="P2675" s="2"/>
      <c r="Q2675" s="2"/>
      <c r="R2675" s="2"/>
      <c r="S2675" s="2"/>
      <c r="T2675" s="2"/>
      <c r="U2675" s="2"/>
      <c r="V2675" s="2"/>
      <c r="W2675" s="2"/>
      <c r="X2675" s="2"/>
      <c r="Y2675" s="2"/>
      <c r="Z2675" s="2"/>
    </row>
    <row r="2676" spans="1:26" ht="13" x14ac:dyDescent="0.15">
      <c r="A2676" s="11" t="s">
        <v>8120</v>
      </c>
      <c r="B2676" s="37">
        <v>-3.45270332589072E-2</v>
      </c>
      <c r="C2676" s="41">
        <v>0.21614231207949899</v>
      </c>
      <c r="D2676" s="41">
        <v>0.32572612815712998</v>
      </c>
      <c r="E2676" s="17" t="s">
        <v>53941</v>
      </c>
      <c r="F2676" s="2"/>
      <c r="G2676" s="2"/>
      <c r="H2676" s="2"/>
      <c r="I2676" s="2"/>
      <c r="J2676" s="2"/>
      <c r="K2676" s="2"/>
      <c r="L2676" s="2"/>
      <c r="M2676" s="2"/>
      <c r="N2676" s="2"/>
      <c r="O2676" s="2"/>
      <c r="P2676" s="2"/>
      <c r="Q2676" s="2"/>
      <c r="R2676" s="2"/>
      <c r="S2676" s="2"/>
      <c r="T2676" s="2"/>
      <c r="U2676" s="2"/>
      <c r="V2676" s="2"/>
      <c r="W2676" s="2"/>
      <c r="X2676" s="2"/>
      <c r="Y2676" s="2"/>
      <c r="Z2676" s="2"/>
    </row>
    <row r="2677" spans="1:26" ht="13" x14ac:dyDescent="0.15">
      <c r="A2677" s="11" t="s">
        <v>8123</v>
      </c>
      <c r="B2677" s="37">
        <v>-8.7922838685086005E-2</v>
      </c>
      <c r="C2677" s="41">
        <v>1.6060550873097099E-3</v>
      </c>
      <c r="D2677" s="41">
        <v>4.8381369314086497E-3</v>
      </c>
      <c r="E2677" s="17" t="s">
        <v>53942</v>
      </c>
      <c r="F2677" s="2"/>
      <c r="G2677" s="2"/>
      <c r="H2677" s="2"/>
      <c r="I2677" s="2"/>
      <c r="J2677" s="2"/>
      <c r="K2677" s="2"/>
      <c r="L2677" s="2"/>
      <c r="M2677" s="2"/>
      <c r="N2677" s="2"/>
      <c r="O2677" s="2"/>
      <c r="P2677" s="2"/>
      <c r="Q2677" s="2"/>
      <c r="R2677" s="2"/>
      <c r="S2677" s="2"/>
      <c r="T2677" s="2"/>
      <c r="U2677" s="2"/>
      <c r="V2677" s="2"/>
      <c r="W2677" s="2"/>
      <c r="X2677" s="2"/>
      <c r="Y2677" s="2"/>
      <c r="Z2677" s="2"/>
    </row>
    <row r="2678" spans="1:26" ht="13" x14ac:dyDescent="0.15">
      <c r="A2678" s="11" t="s">
        <v>8126</v>
      </c>
      <c r="B2678" s="37">
        <v>-8.7996208274695297E-3</v>
      </c>
      <c r="C2678" s="41">
        <v>0.75265671448548799</v>
      </c>
      <c r="D2678" s="41">
        <v>0.82658597242512799</v>
      </c>
      <c r="E2678" s="17" t="s">
        <v>53941</v>
      </c>
      <c r="F2678" s="2"/>
      <c r="G2678" s="2"/>
      <c r="H2678" s="2"/>
      <c r="I2678" s="2"/>
      <c r="J2678" s="2"/>
      <c r="K2678" s="2"/>
      <c r="L2678" s="2"/>
      <c r="M2678" s="2"/>
      <c r="N2678" s="2"/>
      <c r="O2678" s="2"/>
      <c r="P2678" s="2"/>
      <c r="Q2678" s="2"/>
      <c r="R2678" s="2"/>
      <c r="S2678" s="2"/>
      <c r="T2678" s="2"/>
      <c r="U2678" s="2"/>
      <c r="V2678" s="2"/>
      <c r="W2678" s="2"/>
      <c r="X2678" s="2"/>
      <c r="Y2678" s="2"/>
      <c r="Z2678" s="2"/>
    </row>
    <row r="2679" spans="1:26" ht="13" x14ac:dyDescent="0.15">
      <c r="A2679" s="11" t="s">
        <v>8129</v>
      </c>
      <c r="B2679" s="37">
        <v>2.13643660514438E-2</v>
      </c>
      <c r="C2679" s="41">
        <v>0.444159464964481</v>
      </c>
      <c r="D2679" s="41">
        <v>0.56942174221097597</v>
      </c>
      <c r="E2679" s="17" t="s">
        <v>53941</v>
      </c>
      <c r="F2679" s="2"/>
      <c r="G2679" s="2"/>
      <c r="H2679" s="2"/>
      <c r="I2679" s="2"/>
      <c r="J2679" s="2"/>
      <c r="K2679" s="2"/>
      <c r="L2679" s="2"/>
      <c r="M2679" s="2"/>
      <c r="N2679" s="2"/>
      <c r="O2679" s="2"/>
      <c r="P2679" s="2"/>
      <c r="Q2679" s="2"/>
      <c r="R2679" s="2"/>
      <c r="S2679" s="2"/>
      <c r="T2679" s="2"/>
      <c r="U2679" s="2"/>
      <c r="V2679" s="2"/>
      <c r="W2679" s="2"/>
      <c r="X2679" s="2"/>
      <c r="Y2679" s="2"/>
      <c r="Z2679" s="2"/>
    </row>
    <row r="2680" spans="1:26" ht="13" x14ac:dyDescent="0.15">
      <c r="A2680" s="11" t="s">
        <v>54019</v>
      </c>
      <c r="B2680" s="37">
        <v>6.1282216344027599E-2</v>
      </c>
      <c r="C2680" s="41">
        <v>2.8041577977949601E-2</v>
      </c>
      <c r="D2680" s="41">
        <v>6.0204480931978999E-2</v>
      </c>
      <c r="E2680" s="17" t="s">
        <v>53943</v>
      </c>
      <c r="F2680" s="2"/>
      <c r="G2680" s="2"/>
      <c r="H2680" s="2"/>
      <c r="I2680" s="2"/>
      <c r="J2680" s="2"/>
      <c r="K2680" s="2"/>
      <c r="L2680" s="2"/>
      <c r="M2680" s="2"/>
      <c r="N2680" s="2"/>
      <c r="O2680" s="2"/>
      <c r="P2680" s="2"/>
      <c r="Q2680" s="2"/>
      <c r="R2680" s="2"/>
      <c r="S2680" s="2"/>
      <c r="T2680" s="2"/>
      <c r="U2680" s="2"/>
      <c r="V2680" s="2"/>
      <c r="W2680" s="2"/>
      <c r="X2680" s="2"/>
      <c r="Y2680" s="2"/>
      <c r="Z2680" s="2"/>
    </row>
    <row r="2681" spans="1:26" ht="13" x14ac:dyDescent="0.15">
      <c r="A2681" s="11" t="s">
        <v>8134</v>
      </c>
      <c r="B2681" s="37">
        <v>1.5124063364705899E-2</v>
      </c>
      <c r="C2681" s="41">
        <v>0.58805681911949503</v>
      </c>
      <c r="D2681" s="41">
        <v>0.69632634345432698</v>
      </c>
      <c r="E2681" s="17" t="s">
        <v>53941</v>
      </c>
      <c r="F2681" s="2"/>
      <c r="G2681" s="2"/>
      <c r="H2681" s="2"/>
      <c r="I2681" s="2"/>
      <c r="J2681" s="2"/>
      <c r="K2681" s="2"/>
      <c r="L2681" s="2"/>
      <c r="M2681" s="2"/>
      <c r="N2681" s="2"/>
      <c r="O2681" s="2"/>
      <c r="P2681" s="2"/>
      <c r="Q2681" s="2"/>
      <c r="R2681" s="2"/>
      <c r="S2681" s="2"/>
      <c r="T2681" s="2"/>
      <c r="U2681" s="2"/>
      <c r="V2681" s="2"/>
      <c r="W2681" s="2"/>
      <c r="X2681" s="2"/>
      <c r="Y2681" s="2"/>
      <c r="Z2681" s="2"/>
    </row>
    <row r="2682" spans="1:26" ht="13" x14ac:dyDescent="0.15">
      <c r="A2682" s="11" t="s">
        <v>8137</v>
      </c>
      <c r="B2682" s="37">
        <v>1.3101317473563001E-3</v>
      </c>
      <c r="C2682" s="41">
        <v>0.96257820573671604</v>
      </c>
      <c r="D2682" s="41">
        <v>0.97703032265245604</v>
      </c>
      <c r="E2682" s="17" t="s">
        <v>53941</v>
      </c>
      <c r="F2682" s="2"/>
      <c r="G2682" s="2"/>
      <c r="H2682" s="2"/>
      <c r="I2682" s="2"/>
      <c r="J2682" s="2"/>
      <c r="K2682" s="2"/>
      <c r="L2682" s="2"/>
      <c r="M2682" s="2"/>
      <c r="N2682" s="2"/>
      <c r="O2682" s="2"/>
      <c r="P2682" s="2"/>
      <c r="Q2682" s="2"/>
      <c r="R2682" s="2"/>
      <c r="S2682" s="2"/>
      <c r="T2682" s="2"/>
      <c r="U2682" s="2"/>
      <c r="V2682" s="2"/>
      <c r="W2682" s="2"/>
      <c r="X2682" s="2"/>
      <c r="Y2682" s="2"/>
      <c r="Z2682" s="2"/>
    </row>
    <row r="2683" spans="1:26" ht="13" x14ac:dyDescent="0.15">
      <c r="A2683" s="11" t="s">
        <v>8140</v>
      </c>
      <c r="B2683" s="37">
        <v>7.9247723366101405E-2</v>
      </c>
      <c r="C2683" s="41">
        <v>4.4762403522469402E-3</v>
      </c>
      <c r="D2683" s="41">
        <v>1.2138461477595E-2</v>
      </c>
      <c r="E2683" s="17" t="s">
        <v>53942</v>
      </c>
      <c r="F2683" s="2"/>
      <c r="G2683" s="2"/>
      <c r="H2683" s="2"/>
      <c r="I2683" s="2"/>
      <c r="J2683" s="2"/>
      <c r="K2683" s="2"/>
      <c r="L2683" s="2"/>
      <c r="M2683" s="2"/>
      <c r="N2683" s="2"/>
      <c r="O2683" s="2"/>
      <c r="P2683" s="2"/>
      <c r="Q2683" s="2"/>
      <c r="R2683" s="2"/>
      <c r="S2683" s="2"/>
      <c r="T2683" s="2"/>
      <c r="U2683" s="2"/>
      <c r="V2683" s="2"/>
      <c r="W2683" s="2"/>
      <c r="X2683" s="2"/>
      <c r="Y2683" s="2"/>
      <c r="Z2683" s="2"/>
    </row>
    <row r="2684" spans="1:26" ht="13" x14ac:dyDescent="0.15">
      <c r="A2684" s="11" t="s">
        <v>8143</v>
      </c>
      <c r="B2684" s="37">
        <v>-3.1578905210928598E-2</v>
      </c>
      <c r="C2684" s="41">
        <v>0.25797672968858798</v>
      </c>
      <c r="D2684" s="41">
        <v>0.376664165346421</v>
      </c>
      <c r="E2684" s="17" t="s">
        <v>53941</v>
      </c>
      <c r="F2684" s="2"/>
      <c r="G2684" s="2"/>
      <c r="H2684" s="2"/>
      <c r="I2684" s="2"/>
      <c r="J2684" s="2"/>
      <c r="K2684" s="2"/>
      <c r="L2684" s="2"/>
      <c r="M2684" s="2"/>
      <c r="N2684" s="2"/>
      <c r="O2684" s="2"/>
      <c r="P2684" s="2"/>
      <c r="Q2684" s="2"/>
      <c r="R2684" s="2"/>
      <c r="S2684" s="2"/>
      <c r="T2684" s="2"/>
      <c r="U2684" s="2"/>
      <c r="V2684" s="2"/>
      <c r="W2684" s="2"/>
      <c r="X2684" s="2"/>
      <c r="Y2684" s="2"/>
      <c r="Z2684" s="2"/>
    </row>
    <row r="2685" spans="1:26" ht="13" x14ac:dyDescent="0.15">
      <c r="A2685" s="11" t="s">
        <v>8146</v>
      </c>
      <c r="B2685" s="37">
        <v>-2.7829595282802599E-2</v>
      </c>
      <c r="C2685" s="41">
        <v>0.31884857644829101</v>
      </c>
      <c r="D2685" s="41">
        <v>0.44561477454600301</v>
      </c>
      <c r="E2685" s="17" t="s">
        <v>53941</v>
      </c>
      <c r="F2685" s="2"/>
      <c r="G2685" s="2"/>
      <c r="H2685" s="2"/>
      <c r="I2685" s="2"/>
      <c r="J2685" s="2"/>
      <c r="K2685" s="2"/>
      <c r="L2685" s="2"/>
      <c r="M2685" s="2"/>
      <c r="N2685" s="2"/>
      <c r="O2685" s="2"/>
      <c r="P2685" s="2"/>
      <c r="Q2685" s="2"/>
      <c r="R2685" s="2"/>
      <c r="S2685" s="2"/>
      <c r="T2685" s="2"/>
      <c r="U2685" s="2"/>
      <c r="V2685" s="2"/>
      <c r="W2685" s="2"/>
      <c r="X2685" s="2"/>
      <c r="Y2685" s="2"/>
      <c r="Z2685" s="2"/>
    </row>
    <row r="2686" spans="1:26" ht="13" x14ac:dyDescent="0.15">
      <c r="A2686" s="11" t="s">
        <v>8149</v>
      </c>
      <c r="B2686" s="37">
        <v>7.1587391500091593E-2</v>
      </c>
      <c r="C2686" s="41">
        <v>1.0258783419350799E-2</v>
      </c>
      <c r="D2686" s="41">
        <v>2.5251721761264102E-2</v>
      </c>
      <c r="E2686" s="17" t="s">
        <v>53942</v>
      </c>
      <c r="F2686" s="2"/>
      <c r="G2686" s="2"/>
      <c r="H2686" s="2"/>
      <c r="I2686" s="2"/>
      <c r="J2686" s="2"/>
      <c r="K2686" s="2"/>
      <c r="L2686" s="2"/>
      <c r="M2686" s="2"/>
      <c r="N2686" s="2"/>
      <c r="O2686" s="2"/>
      <c r="P2686" s="2"/>
      <c r="Q2686" s="2"/>
      <c r="R2686" s="2"/>
      <c r="S2686" s="2"/>
      <c r="T2686" s="2"/>
      <c r="U2686" s="2"/>
      <c r="V2686" s="2"/>
      <c r="W2686" s="2"/>
      <c r="X2686" s="2"/>
      <c r="Y2686" s="2"/>
      <c r="Z2686" s="2"/>
    </row>
    <row r="2687" spans="1:26" ht="13" x14ac:dyDescent="0.15">
      <c r="A2687" s="11" t="s">
        <v>8151</v>
      </c>
      <c r="B2687" s="37">
        <v>-1.7250094236690199E-2</v>
      </c>
      <c r="C2687" s="41">
        <v>0.53670288324034299</v>
      </c>
      <c r="D2687" s="41">
        <v>0.65554423595784805</v>
      </c>
      <c r="E2687" s="17" t="s">
        <v>53941</v>
      </c>
      <c r="F2687" s="2"/>
      <c r="G2687" s="2"/>
      <c r="H2687" s="2"/>
      <c r="I2687" s="2"/>
      <c r="J2687" s="2"/>
      <c r="K2687" s="2"/>
      <c r="L2687" s="2"/>
      <c r="M2687" s="2"/>
      <c r="N2687" s="2"/>
      <c r="O2687" s="2"/>
      <c r="P2687" s="2"/>
      <c r="Q2687" s="2"/>
      <c r="R2687" s="2"/>
      <c r="S2687" s="2"/>
      <c r="T2687" s="2"/>
      <c r="U2687" s="2"/>
      <c r="V2687" s="2"/>
      <c r="W2687" s="2"/>
      <c r="X2687" s="2"/>
      <c r="Y2687" s="2"/>
      <c r="Z2687" s="2"/>
    </row>
    <row r="2688" spans="1:26" ht="13" x14ac:dyDescent="0.15">
      <c r="A2688" s="11" t="s">
        <v>8154</v>
      </c>
      <c r="B2688" s="37">
        <v>4.7777179237454099E-3</v>
      </c>
      <c r="C2688" s="41">
        <v>0.86414461611340398</v>
      </c>
      <c r="D2688" s="41">
        <v>0.90685210879765898</v>
      </c>
      <c r="E2688" s="17" t="s">
        <v>53941</v>
      </c>
      <c r="F2688" s="2"/>
      <c r="G2688" s="2"/>
      <c r="H2688" s="2"/>
      <c r="I2688" s="2"/>
      <c r="J2688" s="2"/>
      <c r="K2688" s="2"/>
      <c r="L2688" s="2"/>
      <c r="M2688" s="2"/>
      <c r="N2688" s="2"/>
      <c r="O2688" s="2"/>
      <c r="P2688" s="2"/>
      <c r="Q2688" s="2"/>
      <c r="R2688" s="2"/>
      <c r="S2688" s="2"/>
      <c r="T2688" s="2"/>
      <c r="U2688" s="2"/>
      <c r="V2688" s="2"/>
      <c r="W2688" s="2"/>
      <c r="X2688" s="2"/>
      <c r="Y2688" s="2"/>
      <c r="Z2688" s="2"/>
    </row>
    <row r="2689" spans="1:26" ht="13" x14ac:dyDescent="0.15">
      <c r="A2689" s="11" t="s">
        <v>8157</v>
      </c>
      <c r="B2689" s="37">
        <v>0.183298875298611</v>
      </c>
      <c r="C2689" s="41">
        <v>3.5806028793337899E-11</v>
      </c>
      <c r="D2689" s="41">
        <v>3.5646618391175801E-10</v>
      </c>
      <c r="E2689" s="17" t="s">
        <v>53942</v>
      </c>
      <c r="F2689" s="2"/>
      <c r="G2689" s="2"/>
      <c r="H2689" s="2"/>
      <c r="I2689" s="2"/>
      <c r="J2689" s="2"/>
      <c r="K2689" s="2"/>
      <c r="L2689" s="2"/>
      <c r="M2689" s="2"/>
      <c r="N2689" s="2"/>
      <c r="O2689" s="2"/>
      <c r="P2689" s="2"/>
      <c r="Q2689" s="2"/>
      <c r="R2689" s="2"/>
      <c r="S2689" s="2"/>
      <c r="T2689" s="2"/>
      <c r="U2689" s="2"/>
      <c r="V2689" s="2"/>
      <c r="W2689" s="2"/>
      <c r="X2689" s="2"/>
      <c r="Y2689" s="2"/>
      <c r="Z2689" s="2"/>
    </row>
    <row r="2690" spans="1:26" ht="13" x14ac:dyDescent="0.15">
      <c r="A2690" s="11" t="s">
        <v>8160</v>
      </c>
      <c r="B2690" s="37">
        <v>2.4817740590614899E-2</v>
      </c>
      <c r="C2690" s="41">
        <v>0.37405139959990202</v>
      </c>
      <c r="D2690" s="41">
        <v>0.50062956659158198</v>
      </c>
      <c r="E2690" s="17" t="s">
        <v>53941</v>
      </c>
      <c r="F2690" s="2"/>
      <c r="G2690" s="2"/>
      <c r="H2690" s="2"/>
      <c r="I2690" s="2"/>
      <c r="J2690" s="2"/>
      <c r="K2690" s="2"/>
      <c r="L2690" s="2"/>
      <c r="M2690" s="2"/>
      <c r="N2690" s="2"/>
      <c r="O2690" s="2"/>
      <c r="P2690" s="2"/>
      <c r="Q2690" s="2"/>
      <c r="R2690" s="2"/>
      <c r="S2690" s="2"/>
      <c r="T2690" s="2"/>
      <c r="U2690" s="2"/>
      <c r="V2690" s="2"/>
      <c r="W2690" s="2"/>
      <c r="X2690" s="2"/>
      <c r="Y2690" s="2"/>
      <c r="Z2690" s="2"/>
    </row>
    <row r="2691" spans="1:26" ht="13" x14ac:dyDescent="0.15">
      <c r="A2691" s="11" t="s">
        <v>8163</v>
      </c>
      <c r="B2691" s="37">
        <v>4.8207851504030903E-2</v>
      </c>
      <c r="C2691" s="41">
        <v>8.4091460196677806E-2</v>
      </c>
      <c r="D2691" s="41">
        <v>0.15315020209206501</v>
      </c>
      <c r="E2691" s="17" t="s">
        <v>53941</v>
      </c>
      <c r="F2691" s="2"/>
      <c r="G2691" s="2"/>
      <c r="H2691" s="2"/>
      <c r="I2691" s="2"/>
      <c r="J2691" s="2"/>
      <c r="K2691" s="2"/>
      <c r="L2691" s="2"/>
      <c r="M2691" s="2"/>
      <c r="N2691" s="2"/>
      <c r="O2691" s="2"/>
      <c r="P2691" s="2"/>
      <c r="Q2691" s="2"/>
      <c r="R2691" s="2"/>
      <c r="S2691" s="2"/>
      <c r="T2691" s="2"/>
      <c r="U2691" s="2"/>
      <c r="V2691" s="2"/>
      <c r="W2691" s="2"/>
      <c r="X2691" s="2"/>
      <c r="Y2691" s="2"/>
      <c r="Z2691" s="2"/>
    </row>
    <row r="2692" spans="1:26" ht="13" x14ac:dyDescent="0.15">
      <c r="A2692" s="11" t="s">
        <v>8166</v>
      </c>
      <c r="B2692" s="37">
        <v>0.107377021381802</v>
      </c>
      <c r="C2692" s="41">
        <v>1.15002500555989E-4</v>
      </c>
      <c r="D2692" s="41">
        <v>4.56087679558337E-4</v>
      </c>
      <c r="E2692" s="17" t="s">
        <v>53942</v>
      </c>
      <c r="F2692" s="2"/>
      <c r="G2692" s="2"/>
      <c r="H2692" s="2"/>
      <c r="I2692" s="2"/>
      <c r="J2692" s="2"/>
      <c r="K2692" s="2"/>
      <c r="L2692" s="2"/>
      <c r="M2692" s="2"/>
      <c r="N2692" s="2"/>
      <c r="O2692" s="2"/>
      <c r="P2692" s="2"/>
      <c r="Q2692" s="2"/>
      <c r="R2692" s="2"/>
      <c r="S2692" s="2"/>
      <c r="T2692" s="2"/>
      <c r="U2692" s="2"/>
      <c r="V2692" s="2"/>
      <c r="W2692" s="2"/>
      <c r="X2692" s="2"/>
      <c r="Y2692" s="2"/>
      <c r="Z2692" s="2"/>
    </row>
    <row r="2693" spans="1:26" ht="13" x14ac:dyDescent="0.15">
      <c r="A2693" s="11" t="s">
        <v>8169</v>
      </c>
      <c r="B2693" s="37">
        <v>2.1653755232736899E-2</v>
      </c>
      <c r="C2693" s="41">
        <v>0.438011519142953</v>
      </c>
      <c r="D2693" s="41">
        <v>0.56457567759364602</v>
      </c>
      <c r="E2693" s="17" t="s">
        <v>53941</v>
      </c>
      <c r="F2693" s="2"/>
      <c r="G2693" s="2"/>
      <c r="H2693" s="2"/>
      <c r="I2693" s="2"/>
      <c r="J2693" s="2"/>
      <c r="K2693" s="2"/>
      <c r="L2693" s="2"/>
      <c r="M2693" s="2"/>
      <c r="N2693" s="2"/>
      <c r="O2693" s="2"/>
      <c r="P2693" s="2"/>
      <c r="Q2693" s="2"/>
      <c r="R2693" s="2"/>
      <c r="S2693" s="2"/>
      <c r="T2693" s="2"/>
      <c r="U2693" s="2"/>
      <c r="V2693" s="2"/>
      <c r="W2693" s="2"/>
      <c r="X2693" s="2"/>
      <c r="Y2693" s="2"/>
      <c r="Z2693" s="2"/>
    </row>
    <row r="2694" spans="1:26" ht="13" x14ac:dyDescent="0.15">
      <c r="A2694" s="11" t="s">
        <v>8172</v>
      </c>
      <c r="B2694" s="37">
        <v>4.4742081811839599E-2</v>
      </c>
      <c r="C2694" s="41">
        <v>0.108911094202903</v>
      </c>
      <c r="D2694" s="41">
        <v>0.188159353670978</v>
      </c>
      <c r="E2694" s="17" t="s">
        <v>53941</v>
      </c>
      <c r="F2694" s="2"/>
      <c r="G2694" s="2"/>
      <c r="H2694" s="2"/>
      <c r="I2694" s="2"/>
      <c r="J2694" s="2"/>
      <c r="K2694" s="2"/>
      <c r="L2694" s="2"/>
      <c r="M2694" s="2"/>
      <c r="N2694" s="2"/>
      <c r="O2694" s="2"/>
      <c r="P2694" s="2"/>
      <c r="Q2694" s="2"/>
      <c r="R2694" s="2"/>
      <c r="S2694" s="2"/>
      <c r="T2694" s="2"/>
      <c r="U2694" s="2"/>
      <c r="V2694" s="2"/>
      <c r="W2694" s="2"/>
      <c r="X2694" s="2"/>
      <c r="Y2694" s="2"/>
      <c r="Z2694" s="2"/>
    </row>
    <row r="2695" spans="1:26" ht="13" x14ac:dyDescent="0.15">
      <c r="A2695" s="11" t="s">
        <v>8175</v>
      </c>
      <c r="B2695" s="37">
        <v>-4.6582076156315898E-2</v>
      </c>
      <c r="C2695" s="41">
        <v>9.5096795134943193E-2</v>
      </c>
      <c r="D2695" s="41">
        <v>0.16856486796175599</v>
      </c>
      <c r="E2695" s="17" t="s">
        <v>53941</v>
      </c>
      <c r="F2695" s="2"/>
      <c r="G2695" s="2"/>
      <c r="H2695" s="2"/>
      <c r="I2695" s="2"/>
      <c r="J2695" s="2"/>
      <c r="K2695" s="2"/>
      <c r="L2695" s="2"/>
      <c r="M2695" s="2"/>
      <c r="N2695" s="2"/>
      <c r="O2695" s="2"/>
      <c r="P2695" s="2"/>
      <c r="Q2695" s="2"/>
      <c r="R2695" s="2"/>
      <c r="S2695" s="2"/>
      <c r="T2695" s="2"/>
      <c r="U2695" s="2"/>
      <c r="V2695" s="2"/>
      <c r="W2695" s="2"/>
      <c r="X2695" s="2"/>
      <c r="Y2695" s="2"/>
      <c r="Z2695" s="2"/>
    </row>
    <row r="2696" spans="1:26" ht="13" x14ac:dyDescent="0.15">
      <c r="A2696" s="11" t="s">
        <v>8178</v>
      </c>
      <c r="B2696" s="37">
        <v>-6.9968133898361201E-3</v>
      </c>
      <c r="C2696" s="41">
        <v>0.802144241962362</v>
      </c>
      <c r="D2696" s="41">
        <v>0.859503616433685</v>
      </c>
      <c r="E2696" s="17" t="s">
        <v>53941</v>
      </c>
      <c r="F2696" s="2"/>
      <c r="G2696" s="2"/>
      <c r="H2696" s="2"/>
      <c r="I2696" s="2"/>
      <c r="J2696" s="2"/>
      <c r="K2696" s="2"/>
      <c r="L2696" s="2"/>
      <c r="M2696" s="2"/>
      <c r="N2696" s="2"/>
      <c r="O2696" s="2"/>
      <c r="P2696" s="2"/>
      <c r="Q2696" s="2"/>
      <c r="R2696" s="2"/>
      <c r="S2696" s="2"/>
      <c r="T2696" s="2"/>
      <c r="U2696" s="2"/>
      <c r="V2696" s="2"/>
      <c r="W2696" s="2"/>
      <c r="X2696" s="2"/>
      <c r="Y2696" s="2"/>
      <c r="Z2696" s="2"/>
    </row>
    <row r="2697" spans="1:26" ht="13" x14ac:dyDescent="0.15">
      <c r="A2697" s="11" t="s">
        <v>8181</v>
      </c>
      <c r="B2697" s="37">
        <v>-1.73761744378878E-2</v>
      </c>
      <c r="C2697" s="41">
        <v>0.533729682137283</v>
      </c>
      <c r="D2697" s="41">
        <v>0.65218671121188898</v>
      </c>
      <c r="E2697" s="17" t="s">
        <v>53941</v>
      </c>
      <c r="F2697" s="2"/>
      <c r="G2697" s="2"/>
      <c r="H2697" s="2"/>
      <c r="I2697" s="2"/>
      <c r="J2697" s="2"/>
      <c r="K2697" s="2"/>
      <c r="L2697" s="2"/>
      <c r="M2697" s="2"/>
      <c r="N2697" s="2"/>
      <c r="O2697" s="2"/>
      <c r="P2697" s="2"/>
      <c r="Q2697" s="2"/>
      <c r="R2697" s="2"/>
      <c r="S2697" s="2"/>
      <c r="T2697" s="2"/>
      <c r="U2697" s="2"/>
      <c r="V2697" s="2"/>
      <c r="W2697" s="2"/>
      <c r="X2697" s="2"/>
      <c r="Y2697" s="2"/>
      <c r="Z2697" s="2"/>
    </row>
    <row r="2698" spans="1:26" ht="13" x14ac:dyDescent="0.15">
      <c r="A2698" s="11" t="s">
        <v>8184</v>
      </c>
      <c r="B2698" s="37">
        <v>4.8148490155149597E-2</v>
      </c>
      <c r="C2698" s="41">
        <v>8.44743395331847E-2</v>
      </c>
      <c r="D2698" s="41">
        <v>0.153474115970273</v>
      </c>
      <c r="E2698" s="17" t="s">
        <v>53941</v>
      </c>
      <c r="F2698" s="2"/>
      <c r="G2698" s="2"/>
      <c r="H2698" s="2"/>
      <c r="I2698" s="2"/>
      <c r="J2698" s="2"/>
      <c r="K2698" s="2"/>
      <c r="L2698" s="2"/>
      <c r="M2698" s="2"/>
      <c r="N2698" s="2"/>
      <c r="O2698" s="2"/>
      <c r="P2698" s="2"/>
      <c r="Q2698" s="2"/>
      <c r="R2698" s="2"/>
      <c r="S2698" s="2"/>
      <c r="T2698" s="2"/>
      <c r="U2698" s="2"/>
      <c r="V2698" s="2"/>
      <c r="W2698" s="2"/>
      <c r="X2698" s="2"/>
      <c r="Y2698" s="2"/>
      <c r="Z2698" s="2"/>
    </row>
    <row r="2699" spans="1:26" ht="13" x14ac:dyDescent="0.15">
      <c r="A2699" s="11" t="s">
        <v>8187</v>
      </c>
      <c r="B2699" s="37">
        <v>-0.185067756079482</v>
      </c>
      <c r="C2699" s="41">
        <v>2.30170048216363E-11</v>
      </c>
      <c r="D2699" s="41">
        <v>2.36432625499989E-10</v>
      </c>
      <c r="E2699" s="17" t="s">
        <v>53942</v>
      </c>
      <c r="F2699" s="2"/>
      <c r="G2699" s="2"/>
      <c r="H2699" s="2"/>
      <c r="I2699" s="2"/>
      <c r="J2699" s="2"/>
      <c r="K2699" s="2"/>
      <c r="L2699" s="2"/>
      <c r="M2699" s="2"/>
      <c r="N2699" s="2"/>
      <c r="O2699" s="2"/>
      <c r="P2699" s="2"/>
      <c r="Q2699" s="2"/>
      <c r="R2699" s="2"/>
      <c r="S2699" s="2"/>
      <c r="T2699" s="2"/>
      <c r="U2699" s="2"/>
      <c r="V2699" s="2"/>
      <c r="W2699" s="2"/>
      <c r="X2699" s="2"/>
      <c r="Y2699" s="2"/>
      <c r="Z2699" s="2"/>
    </row>
    <row r="2700" spans="1:26" ht="13" x14ac:dyDescent="0.15">
      <c r="A2700" s="11" t="s">
        <v>8190</v>
      </c>
      <c r="B2700" s="37">
        <v>-0.16653320114944201</v>
      </c>
      <c r="C2700" s="41">
        <v>1.9030383926647799E-9</v>
      </c>
      <c r="D2700" s="41">
        <v>1.56717637605567E-8</v>
      </c>
      <c r="E2700" s="17" t="s">
        <v>53942</v>
      </c>
      <c r="F2700" s="2"/>
      <c r="G2700" s="2"/>
      <c r="H2700" s="2"/>
      <c r="I2700" s="2"/>
      <c r="J2700" s="2"/>
      <c r="K2700" s="2"/>
      <c r="L2700" s="2"/>
      <c r="M2700" s="2"/>
      <c r="N2700" s="2"/>
      <c r="O2700" s="2"/>
      <c r="P2700" s="2"/>
      <c r="Q2700" s="2"/>
      <c r="R2700" s="2"/>
      <c r="S2700" s="2"/>
      <c r="T2700" s="2"/>
      <c r="U2700" s="2"/>
      <c r="V2700" s="2"/>
      <c r="W2700" s="2"/>
      <c r="X2700" s="2"/>
      <c r="Y2700" s="2"/>
      <c r="Z2700" s="2"/>
    </row>
    <row r="2701" spans="1:26" ht="13" x14ac:dyDescent="0.15">
      <c r="A2701" s="11" t="s">
        <v>8191</v>
      </c>
      <c r="B2701" s="37">
        <v>-9.5597713645180896E-2</v>
      </c>
      <c r="C2701" s="41">
        <v>6.0045747062817195E-4</v>
      </c>
      <c r="D2701" s="41">
        <v>2.0202891980510302E-3</v>
      </c>
      <c r="E2701" s="17" t="s">
        <v>53942</v>
      </c>
      <c r="F2701" s="2"/>
      <c r="G2701" s="2"/>
      <c r="H2701" s="2"/>
      <c r="I2701" s="2"/>
      <c r="J2701" s="2"/>
      <c r="K2701" s="2"/>
      <c r="L2701" s="2"/>
      <c r="M2701" s="2"/>
      <c r="N2701" s="2"/>
      <c r="O2701" s="2"/>
      <c r="P2701" s="2"/>
      <c r="Q2701" s="2"/>
      <c r="R2701" s="2"/>
      <c r="S2701" s="2"/>
      <c r="T2701" s="2"/>
      <c r="U2701" s="2"/>
      <c r="V2701" s="2"/>
      <c r="W2701" s="2"/>
      <c r="X2701" s="2"/>
      <c r="Y2701" s="2"/>
      <c r="Z2701" s="2"/>
    </row>
    <row r="2702" spans="1:26" ht="13" x14ac:dyDescent="0.15">
      <c r="A2702" s="11" t="s">
        <v>8194</v>
      </c>
      <c r="B2702" s="37">
        <v>6.5636684778524093E-2</v>
      </c>
      <c r="C2702" s="41">
        <v>1.8616654410915898E-2</v>
      </c>
      <c r="D2702" s="41">
        <v>4.26130821830965E-2</v>
      </c>
      <c r="E2702" s="17" t="s">
        <v>53942</v>
      </c>
      <c r="F2702" s="2"/>
      <c r="G2702" s="2"/>
      <c r="H2702" s="2"/>
      <c r="I2702" s="2"/>
      <c r="J2702" s="2"/>
      <c r="K2702" s="2"/>
      <c r="L2702" s="2"/>
      <c r="M2702" s="2"/>
      <c r="N2702" s="2"/>
      <c r="O2702" s="2"/>
      <c r="P2702" s="2"/>
      <c r="Q2702" s="2"/>
      <c r="R2702" s="2"/>
      <c r="S2702" s="2"/>
      <c r="T2702" s="2"/>
      <c r="U2702" s="2"/>
      <c r="V2702" s="2"/>
      <c r="W2702" s="2"/>
      <c r="X2702" s="2"/>
      <c r="Y2702" s="2"/>
      <c r="Z2702" s="2"/>
    </row>
    <row r="2703" spans="1:26" ht="13" x14ac:dyDescent="0.15">
      <c r="A2703" s="11" t="s">
        <v>8197</v>
      </c>
      <c r="B2703" s="37">
        <v>6.5023818856775897E-2</v>
      </c>
      <c r="C2703" s="41">
        <v>1.9748038752098199E-2</v>
      </c>
      <c r="D2703" s="41">
        <v>4.4719671937440302E-2</v>
      </c>
      <c r="E2703" s="17" t="s">
        <v>53942</v>
      </c>
      <c r="F2703" s="2"/>
      <c r="G2703" s="2"/>
      <c r="H2703" s="2"/>
      <c r="I2703" s="2"/>
      <c r="J2703" s="2"/>
      <c r="K2703" s="2"/>
      <c r="L2703" s="2"/>
      <c r="M2703" s="2"/>
      <c r="N2703" s="2"/>
      <c r="O2703" s="2"/>
      <c r="P2703" s="2"/>
      <c r="Q2703" s="2"/>
      <c r="R2703" s="2"/>
      <c r="S2703" s="2"/>
      <c r="T2703" s="2"/>
      <c r="U2703" s="2"/>
      <c r="V2703" s="2"/>
      <c r="W2703" s="2"/>
      <c r="X2703" s="2"/>
      <c r="Y2703" s="2"/>
      <c r="Z2703" s="2"/>
    </row>
    <row r="2704" spans="1:26" ht="13" x14ac:dyDescent="0.15">
      <c r="A2704" s="11" t="s">
        <v>8200</v>
      </c>
      <c r="B2704" s="37">
        <v>1.7709463632041102E-2</v>
      </c>
      <c r="C2704" s="41">
        <v>0.52591035012112997</v>
      </c>
      <c r="D2704" s="41">
        <v>0.64629417076298701</v>
      </c>
      <c r="E2704" s="17" t="s">
        <v>53941</v>
      </c>
      <c r="F2704" s="2"/>
      <c r="G2704" s="2"/>
      <c r="H2704" s="2"/>
      <c r="I2704" s="2"/>
      <c r="J2704" s="2"/>
      <c r="K2704" s="2"/>
      <c r="L2704" s="2"/>
      <c r="M2704" s="2"/>
      <c r="N2704" s="2"/>
      <c r="O2704" s="2"/>
      <c r="P2704" s="2"/>
      <c r="Q2704" s="2"/>
      <c r="R2704" s="2"/>
      <c r="S2704" s="2"/>
      <c r="T2704" s="2"/>
      <c r="U2704" s="2"/>
      <c r="V2704" s="2"/>
      <c r="W2704" s="2"/>
      <c r="X2704" s="2"/>
      <c r="Y2704" s="2"/>
      <c r="Z2704" s="2"/>
    </row>
    <row r="2705" spans="1:26" ht="13" x14ac:dyDescent="0.15">
      <c r="A2705" s="11" t="s">
        <v>8203</v>
      </c>
      <c r="B2705" s="37">
        <v>-8.9017025262300403E-2</v>
      </c>
      <c r="C2705" s="41">
        <v>1.4020848436975201E-3</v>
      </c>
      <c r="D2705" s="41">
        <v>4.2589975346172303E-3</v>
      </c>
      <c r="E2705" s="17" t="s">
        <v>53942</v>
      </c>
      <c r="F2705" s="2"/>
      <c r="G2705" s="2"/>
      <c r="H2705" s="2"/>
      <c r="I2705" s="2"/>
      <c r="J2705" s="2"/>
      <c r="K2705" s="2"/>
      <c r="L2705" s="2"/>
      <c r="M2705" s="2"/>
      <c r="N2705" s="2"/>
      <c r="O2705" s="2"/>
      <c r="P2705" s="2"/>
      <c r="Q2705" s="2"/>
      <c r="R2705" s="2"/>
      <c r="S2705" s="2"/>
      <c r="T2705" s="2"/>
      <c r="U2705" s="2"/>
      <c r="V2705" s="2"/>
      <c r="W2705" s="2"/>
      <c r="X2705" s="2"/>
      <c r="Y2705" s="2"/>
      <c r="Z2705" s="2"/>
    </row>
    <row r="2706" spans="1:26" ht="13" x14ac:dyDescent="0.15">
      <c r="A2706" s="11" t="s">
        <v>8206</v>
      </c>
      <c r="B2706" s="37">
        <v>-4.2221729469293E-2</v>
      </c>
      <c r="C2706" s="41">
        <v>0.130350902277348</v>
      </c>
      <c r="D2706" s="41">
        <v>0.21772978712806501</v>
      </c>
      <c r="E2706" s="17" t="s">
        <v>53941</v>
      </c>
      <c r="F2706" s="2"/>
      <c r="G2706" s="2"/>
      <c r="H2706" s="2"/>
      <c r="I2706" s="2"/>
      <c r="J2706" s="2"/>
      <c r="K2706" s="2"/>
      <c r="L2706" s="2"/>
      <c r="M2706" s="2"/>
      <c r="N2706" s="2"/>
      <c r="O2706" s="2"/>
      <c r="P2706" s="2"/>
      <c r="Q2706" s="2"/>
      <c r="R2706" s="2"/>
      <c r="S2706" s="2"/>
      <c r="T2706" s="2"/>
      <c r="U2706" s="2"/>
      <c r="V2706" s="2"/>
      <c r="W2706" s="2"/>
      <c r="X2706" s="2"/>
      <c r="Y2706" s="2"/>
      <c r="Z2706" s="2"/>
    </row>
    <row r="2707" spans="1:26" ht="13" x14ac:dyDescent="0.15">
      <c r="A2707" s="11" t="s">
        <v>8208</v>
      </c>
      <c r="B2707" s="37">
        <v>3.0477611084875799E-2</v>
      </c>
      <c r="C2707" s="41">
        <v>0.274957011992844</v>
      </c>
      <c r="D2707" s="41">
        <v>0.39530169825083999</v>
      </c>
      <c r="E2707" s="17" t="s">
        <v>53941</v>
      </c>
      <c r="F2707" s="2"/>
      <c r="G2707" s="2"/>
      <c r="H2707" s="2"/>
      <c r="I2707" s="2"/>
      <c r="J2707" s="2"/>
      <c r="K2707" s="2"/>
      <c r="L2707" s="2"/>
      <c r="M2707" s="2"/>
      <c r="N2707" s="2"/>
      <c r="O2707" s="2"/>
      <c r="P2707" s="2"/>
      <c r="Q2707" s="2"/>
      <c r="R2707" s="2"/>
      <c r="S2707" s="2"/>
      <c r="T2707" s="2"/>
      <c r="U2707" s="2"/>
      <c r="V2707" s="2"/>
      <c r="W2707" s="2"/>
      <c r="X2707" s="2"/>
      <c r="Y2707" s="2"/>
      <c r="Z2707" s="2"/>
    </row>
    <row r="2708" spans="1:26" ht="13" x14ac:dyDescent="0.15">
      <c r="A2708" s="11" t="s">
        <v>8211</v>
      </c>
      <c r="B2708" s="37">
        <v>7.0599521144422694E-2</v>
      </c>
      <c r="C2708" s="41">
        <v>1.13585535543934E-2</v>
      </c>
      <c r="D2708" s="41">
        <v>2.7493184998019699E-2</v>
      </c>
      <c r="E2708" s="17" t="s">
        <v>53942</v>
      </c>
      <c r="F2708" s="2"/>
      <c r="G2708" s="2"/>
      <c r="H2708" s="2"/>
      <c r="I2708" s="2"/>
      <c r="J2708" s="2"/>
      <c r="K2708" s="2"/>
      <c r="L2708" s="2"/>
      <c r="M2708" s="2"/>
      <c r="N2708" s="2"/>
      <c r="O2708" s="2"/>
      <c r="P2708" s="2"/>
      <c r="Q2708" s="2"/>
      <c r="R2708" s="2"/>
      <c r="S2708" s="2"/>
      <c r="T2708" s="2"/>
      <c r="U2708" s="2"/>
      <c r="V2708" s="2"/>
      <c r="W2708" s="2"/>
      <c r="X2708" s="2"/>
      <c r="Y2708" s="2"/>
      <c r="Z2708" s="2"/>
    </row>
    <row r="2709" spans="1:26" ht="13" x14ac:dyDescent="0.15">
      <c r="A2709" s="11" t="s">
        <v>8213</v>
      </c>
      <c r="B2709" s="37">
        <v>-8.2986933665283608E-3</v>
      </c>
      <c r="C2709" s="41">
        <v>0.76631533995147305</v>
      </c>
      <c r="D2709" s="41">
        <v>0.83642269409985104</v>
      </c>
      <c r="E2709" s="17" t="s">
        <v>53941</v>
      </c>
      <c r="F2709" s="2"/>
      <c r="G2709" s="2"/>
      <c r="H2709" s="2"/>
      <c r="I2709" s="2"/>
      <c r="J2709" s="2"/>
      <c r="K2709" s="2"/>
      <c r="L2709" s="2"/>
      <c r="M2709" s="2"/>
      <c r="N2709" s="2"/>
      <c r="O2709" s="2"/>
      <c r="P2709" s="2"/>
      <c r="Q2709" s="2"/>
      <c r="R2709" s="2"/>
      <c r="S2709" s="2"/>
      <c r="T2709" s="2"/>
      <c r="U2709" s="2"/>
      <c r="V2709" s="2"/>
      <c r="W2709" s="2"/>
      <c r="X2709" s="2"/>
      <c r="Y2709" s="2"/>
      <c r="Z2709" s="2"/>
    </row>
    <row r="2710" spans="1:26" ht="13" x14ac:dyDescent="0.15">
      <c r="A2710" s="11" t="s">
        <v>8216</v>
      </c>
      <c r="B2710" s="37">
        <v>4.0875979206786497E-2</v>
      </c>
      <c r="C2710" s="41">
        <v>0.14306746951650601</v>
      </c>
      <c r="D2710" s="41">
        <v>0.23470492882871499</v>
      </c>
      <c r="E2710" s="17" t="s">
        <v>53941</v>
      </c>
      <c r="F2710" s="2"/>
      <c r="G2710" s="2"/>
      <c r="H2710" s="2"/>
      <c r="I2710" s="2"/>
      <c r="J2710" s="2"/>
      <c r="K2710" s="2"/>
      <c r="L2710" s="2"/>
      <c r="M2710" s="2"/>
      <c r="N2710" s="2"/>
      <c r="O2710" s="2"/>
      <c r="P2710" s="2"/>
      <c r="Q2710" s="2"/>
      <c r="R2710" s="2"/>
      <c r="S2710" s="2"/>
      <c r="T2710" s="2"/>
      <c r="U2710" s="2"/>
      <c r="V2710" s="2"/>
      <c r="W2710" s="2"/>
      <c r="X2710" s="2"/>
      <c r="Y2710" s="2"/>
      <c r="Z2710" s="2"/>
    </row>
    <row r="2711" spans="1:26" ht="13" x14ac:dyDescent="0.15">
      <c r="A2711" s="2"/>
      <c r="B2711" s="39"/>
      <c r="C2711" s="42"/>
      <c r="D2711" s="42"/>
      <c r="E2711" s="2"/>
      <c r="F2711" s="2"/>
      <c r="G2711" s="2"/>
      <c r="H2711" s="2"/>
      <c r="I2711" s="2"/>
      <c r="J2711" s="2"/>
      <c r="K2711" s="2"/>
      <c r="L2711" s="2"/>
      <c r="M2711" s="2"/>
      <c r="N2711" s="2"/>
      <c r="O2711" s="2"/>
      <c r="P2711" s="2"/>
      <c r="Q2711" s="2"/>
      <c r="R2711" s="2"/>
      <c r="S2711" s="2"/>
      <c r="T2711" s="2"/>
      <c r="U2711" s="2"/>
      <c r="V2711" s="2"/>
      <c r="W2711" s="2"/>
      <c r="X2711" s="2"/>
      <c r="Y2711" s="2"/>
      <c r="Z2711" s="2"/>
    </row>
    <row r="2712" spans="1:26" ht="13" x14ac:dyDescent="0.15">
      <c r="A2712" s="2"/>
      <c r="B2712" s="39"/>
      <c r="C2712" s="42"/>
      <c r="D2712" s="42"/>
      <c r="E2712" s="2"/>
      <c r="F2712" s="2"/>
      <c r="G2712" s="2"/>
      <c r="H2712" s="2"/>
      <c r="I2712" s="2"/>
      <c r="J2712" s="2"/>
      <c r="K2712" s="2"/>
      <c r="L2712" s="2"/>
      <c r="M2712" s="2"/>
      <c r="N2712" s="2"/>
      <c r="O2712" s="2"/>
      <c r="P2712" s="2"/>
      <c r="Q2712" s="2"/>
      <c r="R2712" s="2"/>
      <c r="S2712" s="2"/>
      <c r="T2712" s="2"/>
      <c r="U2712" s="2"/>
      <c r="V2712" s="2"/>
      <c r="W2712" s="2"/>
      <c r="X2712" s="2"/>
      <c r="Y2712" s="2"/>
      <c r="Z2712" s="2"/>
    </row>
    <row r="2713" spans="1:26" ht="13" x14ac:dyDescent="0.15">
      <c r="A2713" s="2"/>
      <c r="B2713" s="39"/>
      <c r="C2713" s="42"/>
      <c r="D2713" s="42"/>
      <c r="E2713" s="2"/>
      <c r="F2713" s="2"/>
      <c r="G2713" s="2"/>
      <c r="H2713" s="2"/>
      <c r="I2713" s="2"/>
      <c r="J2713" s="2"/>
      <c r="K2713" s="2"/>
      <c r="L2713" s="2"/>
      <c r="M2713" s="2"/>
      <c r="N2713" s="2"/>
      <c r="O2713" s="2"/>
      <c r="P2713" s="2"/>
      <c r="Q2713" s="2"/>
      <c r="R2713" s="2"/>
      <c r="S2713" s="2"/>
      <c r="T2713" s="2"/>
      <c r="U2713" s="2"/>
      <c r="V2713" s="2"/>
      <c r="W2713" s="2"/>
      <c r="X2713" s="2"/>
      <c r="Y2713" s="2"/>
      <c r="Z2713" s="2"/>
    </row>
    <row r="2714" spans="1:26" ht="13" x14ac:dyDescent="0.15">
      <c r="A2714" s="2"/>
      <c r="B2714" s="39"/>
      <c r="C2714" s="42"/>
      <c r="D2714" s="42"/>
      <c r="E2714" s="2"/>
      <c r="F2714" s="2"/>
      <c r="G2714" s="2"/>
      <c r="H2714" s="2"/>
      <c r="I2714" s="2"/>
      <c r="J2714" s="2"/>
      <c r="K2714" s="2"/>
      <c r="L2714" s="2"/>
      <c r="M2714" s="2"/>
      <c r="N2714" s="2"/>
      <c r="O2714" s="2"/>
      <c r="P2714" s="2"/>
      <c r="Q2714" s="2"/>
      <c r="R2714" s="2"/>
      <c r="S2714" s="2"/>
      <c r="T2714" s="2"/>
      <c r="U2714" s="2"/>
      <c r="V2714" s="2"/>
      <c r="W2714" s="2"/>
      <c r="X2714" s="2"/>
      <c r="Y2714" s="2"/>
      <c r="Z2714" s="2"/>
    </row>
    <row r="2715" spans="1:26" ht="13" x14ac:dyDescent="0.15">
      <c r="A2715" s="2"/>
      <c r="B2715" s="39"/>
      <c r="C2715" s="42"/>
      <c r="D2715" s="42"/>
      <c r="E2715" s="2"/>
      <c r="F2715" s="2"/>
      <c r="G2715" s="2"/>
      <c r="H2715" s="2"/>
      <c r="I2715" s="2"/>
      <c r="J2715" s="2"/>
      <c r="K2715" s="2"/>
      <c r="L2715" s="2"/>
      <c r="M2715" s="2"/>
      <c r="N2715" s="2"/>
      <c r="O2715" s="2"/>
      <c r="P2715" s="2"/>
      <c r="Q2715" s="2"/>
      <c r="R2715" s="2"/>
      <c r="S2715" s="2"/>
      <c r="T2715" s="2"/>
      <c r="U2715" s="2"/>
      <c r="V2715" s="2"/>
      <c r="W2715" s="2"/>
      <c r="X2715" s="2"/>
      <c r="Y2715" s="2"/>
      <c r="Z2715" s="2"/>
    </row>
    <row r="2716" spans="1:26" ht="13" x14ac:dyDescent="0.15">
      <c r="A2716" s="2"/>
      <c r="B2716" s="39"/>
      <c r="C2716" s="42"/>
      <c r="D2716" s="42"/>
      <c r="E2716" s="2"/>
      <c r="F2716" s="2"/>
      <c r="G2716" s="2"/>
      <c r="H2716" s="2"/>
      <c r="I2716" s="2"/>
      <c r="J2716" s="2"/>
      <c r="K2716" s="2"/>
      <c r="L2716" s="2"/>
      <c r="M2716" s="2"/>
      <c r="N2716" s="2"/>
      <c r="O2716" s="2"/>
      <c r="P2716" s="2"/>
      <c r="Q2716" s="2"/>
      <c r="R2716" s="2"/>
      <c r="S2716" s="2"/>
      <c r="T2716" s="2"/>
      <c r="U2716" s="2"/>
      <c r="V2716" s="2"/>
      <c r="W2716" s="2"/>
      <c r="X2716" s="2"/>
      <c r="Y2716" s="2"/>
      <c r="Z2716" s="2"/>
    </row>
    <row r="2717" spans="1:26" ht="13" x14ac:dyDescent="0.15">
      <c r="A2717" s="2"/>
      <c r="B2717" s="39"/>
      <c r="C2717" s="42"/>
      <c r="D2717" s="42"/>
      <c r="E2717" s="2"/>
      <c r="F2717" s="2"/>
      <c r="G2717" s="2"/>
      <c r="H2717" s="2"/>
      <c r="I2717" s="2"/>
      <c r="J2717" s="2"/>
      <c r="K2717" s="2"/>
      <c r="L2717" s="2"/>
      <c r="M2717" s="2"/>
      <c r="N2717" s="2"/>
      <c r="O2717" s="2"/>
      <c r="P2717" s="2"/>
      <c r="Q2717" s="2"/>
      <c r="R2717" s="2"/>
      <c r="S2717" s="2"/>
      <c r="T2717" s="2"/>
      <c r="U2717" s="2"/>
      <c r="V2717" s="2"/>
      <c r="W2717" s="2"/>
      <c r="X2717" s="2"/>
      <c r="Y2717" s="2"/>
      <c r="Z2717" s="2"/>
    </row>
    <row r="2718" spans="1:26" ht="13" x14ac:dyDescent="0.15">
      <c r="A2718" s="2"/>
      <c r="B2718" s="39"/>
      <c r="C2718" s="42"/>
      <c r="D2718" s="42"/>
      <c r="E2718" s="2"/>
      <c r="F2718" s="2"/>
      <c r="G2718" s="2"/>
      <c r="H2718" s="2"/>
      <c r="I2718" s="2"/>
      <c r="J2718" s="2"/>
      <c r="K2718" s="2"/>
      <c r="L2718" s="2"/>
      <c r="M2718" s="2"/>
      <c r="N2718" s="2"/>
      <c r="O2718" s="2"/>
      <c r="P2718" s="2"/>
      <c r="Q2718" s="2"/>
      <c r="R2718" s="2"/>
      <c r="S2718" s="2"/>
      <c r="T2718" s="2"/>
      <c r="U2718" s="2"/>
      <c r="V2718" s="2"/>
      <c r="W2718" s="2"/>
      <c r="X2718" s="2"/>
      <c r="Y2718" s="2"/>
      <c r="Z2718" s="2"/>
    </row>
    <row r="2719" spans="1:26" ht="13" x14ac:dyDescent="0.15">
      <c r="A2719" s="2"/>
      <c r="B2719" s="39"/>
      <c r="C2719" s="42"/>
      <c r="D2719" s="42"/>
      <c r="E2719" s="2"/>
      <c r="F2719" s="2"/>
      <c r="G2719" s="2"/>
      <c r="H2719" s="2"/>
      <c r="I2719" s="2"/>
      <c r="J2719" s="2"/>
      <c r="K2719" s="2"/>
      <c r="L2719" s="2"/>
      <c r="M2719" s="2"/>
      <c r="N2719" s="2"/>
      <c r="O2719" s="2"/>
      <c r="P2719" s="2"/>
      <c r="Q2719" s="2"/>
      <c r="R2719" s="2"/>
      <c r="S2719" s="2"/>
      <c r="T2719" s="2"/>
      <c r="U2719" s="2"/>
      <c r="V2719" s="2"/>
      <c r="W2719" s="2"/>
      <c r="X2719" s="2"/>
      <c r="Y2719" s="2"/>
      <c r="Z2719" s="2"/>
    </row>
    <row r="2720" spans="1:26" ht="13" x14ac:dyDescent="0.15">
      <c r="A2720" s="2"/>
      <c r="B2720" s="39"/>
      <c r="C2720" s="42"/>
      <c r="D2720" s="42"/>
      <c r="E2720" s="2"/>
      <c r="F2720" s="2"/>
      <c r="G2720" s="2"/>
      <c r="H2720" s="2"/>
      <c r="I2720" s="2"/>
      <c r="J2720" s="2"/>
      <c r="K2720" s="2"/>
      <c r="L2720" s="2"/>
      <c r="M2720" s="2"/>
      <c r="N2720" s="2"/>
      <c r="O2720" s="2"/>
      <c r="P2720" s="2"/>
      <c r="Q2720" s="2"/>
      <c r="R2720" s="2"/>
      <c r="S2720" s="2"/>
      <c r="T2720" s="2"/>
      <c r="U2720" s="2"/>
      <c r="V2720" s="2"/>
      <c r="W2720" s="2"/>
      <c r="X2720" s="2"/>
      <c r="Y2720" s="2"/>
      <c r="Z2720" s="2"/>
    </row>
    <row r="2721" spans="1:26" ht="13" x14ac:dyDescent="0.15">
      <c r="A2721" s="2"/>
      <c r="B2721" s="39"/>
      <c r="C2721" s="42"/>
      <c r="D2721" s="42"/>
      <c r="E2721" s="2"/>
      <c r="F2721" s="2"/>
      <c r="G2721" s="2"/>
      <c r="H2721" s="2"/>
      <c r="I2721" s="2"/>
      <c r="J2721" s="2"/>
      <c r="K2721" s="2"/>
      <c r="L2721" s="2"/>
      <c r="M2721" s="2"/>
      <c r="N2721" s="2"/>
      <c r="O2721" s="2"/>
      <c r="P2721" s="2"/>
      <c r="Q2721" s="2"/>
      <c r="R2721" s="2"/>
      <c r="S2721" s="2"/>
      <c r="T2721" s="2"/>
      <c r="U2721" s="2"/>
      <c r="V2721" s="2"/>
      <c r="W2721" s="2"/>
      <c r="X2721" s="2"/>
      <c r="Y2721" s="2"/>
      <c r="Z2721" s="2"/>
    </row>
    <row r="2722" spans="1:26" ht="13" x14ac:dyDescent="0.15">
      <c r="A2722" s="2"/>
      <c r="B2722" s="39"/>
      <c r="C2722" s="42"/>
      <c r="D2722" s="42"/>
      <c r="E2722" s="2"/>
      <c r="F2722" s="2"/>
      <c r="G2722" s="2"/>
      <c r="H2722" s="2"/>
      <c r="I2722" s="2"/>
      <c r="J2722" s="2"/>
      <c r="K2722" s="2"/>
      <c r="L2722" s="2"/>
      <c r="M2722" s="2"/>
      <c r="N2722" s="2"/>
      <c r="O2722" s="2"/>
      <c r="P2722" s="2"/>
      <c r="Q2722" s="2"/>
      <c r="R2722" s="2"/>
      <c r="S2722" s="2"/>
      <c r="T2722" s="2"/>
      <c r="U2722" s="2"/>
      <c r="V2722" s="2"/>
      <c r="W2722" s="2"/>
      <c r="X2722" s="2"/>
      <c r="Y2722" s="2"/>
      <c r="Z2722" s="2"/>
    </row>
    <row r="2723" spans="1:26" ht="13" x14ac:dyDescent="0.15">
      <c r="A2723" s="2"/>
      <c r="B2723" s="39"/>
      <c r="C2723" s="42"/>
      <c r="D2723" s="42"/>
      <c r="E2723" s="2"/>
      <c r="F2723" s="2"/>
      <c r="G2723" s="2"/>
      <c r="H2723" s="2"/>
      <c r="I2723" s="2"/>
      <c r="J2723" s="2"/>
      <c r="K2723" s="2"/>
      <c r="L2723" s="2"/>
      <c r="M2723" s="2"/>
      <c r="N2723" s="2"/>
      <c r="O2723" s="2"/>
      <c r="P2723" s="2"/>
      <c r="Q2723" s="2"/>
      <c r="R2723" s="2"/>
      <c r="S2723" s="2"/>
      <c r="T2723" s="2"/>
      <c r="U2723" s="2"/>
      <c r="V2723" s="2"/>
      <c r="W2723" s="2"/>
      <c r="X2723" s="2"/>
      <c r="Y2723" s="2"/>
      <c r="Z2723" s="2"/>
    </row>
    <row r="2724" spans="1:26" ht="13" x14ac:dyDescent="0.15">
      <c r="A2724" s="2"/>
      <c r="B2724" s="39"/>
      <c r="C2724" s="42"/>
      <c r="D2724" s="42"/>
      <c r="E2724" s="2"/>
      <c r="F2724" s="2"/>
      <c r="G2724" s="2"/>
      <c r="H2724" s="2"/>
      <c r="I2724" s="2"/>
      <c r="J2724" s="2"/>
      <c r="K2724" s="2"/>
      <c r="L2724" s="2"/>
      <c r="M2724" s="2"/>
      <c r="N2724" s="2"/>
      <c r="O2724" s="2"/>
      <c r="P2724" s="2"/>
      <c r="Q2724" s="2"/>
      <c r="R2724" s="2"/>
      <c r="S2724" s="2"/>
      <c r="T2724" s="2"/>
      <c r="U2724" s="2"/>
      <c r="V2724" s="2"/>
      <c r="W2724" s="2"/>
      <c r="X2724" s="2"/>
      <c r="Y2724" s="2"/>
      <c r="Z2724" s="2"/>
    </row>
    <row r="2725" spans="1:26" ht="13" x14ac:dyDescent="0.15">
      <c r="A2725" s="2"/>
      <c r="B2725" s="39"/>
      <c r="C2725" s="42"/>
      <c r="D2725" s="42"/>
      <c r="E2725" s="2"/>
      <c r="F2725" s="2"/>
      <c r="G2725" s="2"/>
      <c r="H2725" s="2"/>
      <c r="I2725" s="2"/>
      <c r="J2725" s="2"/>
      <c r="K2725" s="2"/>
      <c r="L2725" s="2"/>
      <c r="M2725" s="2"/>
      <c r="N2725" s="2"/>
      <c r="O2725" s="2"/>
      <c r="P2725" s="2"/>
      <c r="Q2725" s="2"/>
      <c r="R2725" s="2"/>
      <c r="S2725" s="2"/>
      <c r="T2725" s="2"/>
      <c r="U2725" s="2"/>
      <c r="V2725" s="2"/>
      <c r="W2725" s="2"/>
      <c r="X2725" s="2"/>
      <c r="Y2725" s="2"/>
      <c r="Z2725" s="2"/>
    </row>
    <row r="2726" spans="1:26" ht="13" x14ac:dyDescent="0.15">
      <c r="A2726" s="2"/>
      <c r="B2726" s="39"/>
      <c r="C2726" s="42"/>
      <c r="D2726" s="42"/>
      <c r="E2726" s="2"/>
      <c r="F2726" s="2"/>
      <c r="G2726" s="2"/>
      <c r="H2726" s="2"/>
      <c r="I2726" s="2"/>
      <c r="J2726" s="2"/>
      <c r="K2726" s="2"/>
      <c r="L2726" s="2"/>
      <c r="M2726" s="2"/>
      <c r="N2726" s="2"/>
      <c r="O2726" s="2"/>
      <c r="P2726" s="2"/>
      <c r="Q2726" s="2"/>
      <c r="R2726" s="2"/>
      <c r="S2726" s="2"/>
      <c r="T2726" s="2"/>
      <c r="U2726" s="2"/>
      <c r="V2726" s="2"/>
      <c r="W2726" s="2"/>
      <c r="X2726" s="2"/>
      <c r="Y2726" s="2"/>
      <c r="Z2726" s="2"/>
    </row>
    <row r="2727" spans="1:26" ht="13" x14ac:dyDescent="0.15">
      <c r="A2727" s="2"/>
      <c r="B2727" s="39"/>
      <c r="C2727" s="42"/>
      <c r="D2727" s="42"/>
      <c r="E2727" s="2"/>
      <c r="F2727" s="2"/>
      <c r="G2727" s="2"/>
      <c r="H2727" s="2"/>
      <c r="I2727" s="2"/>
      <c r="J2727" s="2"/>
      <c r="K2727" s="2"/>
      <c r="L2727" s="2"/>
      <c r="M2727" s="2"/>
      <c r="N2727" s="2"/>
      <c r="O2727" s="2"/>
      <c r="P2727" s="2"/>
      <c r="Q2727" s="2"/>
      <c r="R2727" s="2"/>
      <c r="S2727" s="2"/>
      <c r="T2727" s="2"/>
      <c r="U2727" s="2"/>
      <c r="V2727" s="2"/>
      <c r="W2727" s="2"/>
      <c r="X2727" s="2"/>
      <c r="Y2727" s="2"/>
      <c r="Z2727" s="2"/>
    </row>
    <row r="2728" spans="1:26" ht="13" x14ac:dyDescent="0.15">
      <c r="A2728" s="2"/>
      <c r="B2728" s="39"/>
      <c r="C2728" s="42"/>
      <c r="D2728" s="42"/>
      <c r="E2728" s="2"/>
      <c r="F2728" s="2"/>
      <c r="G2728" s="2"/>
      <c r="H2728" s="2"/>
      <c r="I2728" s="2"/>
      <c r="J2728" s="2"/>
      <c r="K2728" s="2"/>
      <c r="L2728" s="2"/>
      <c r="M2728" s="2"/>
      <c r="N2728" s="2"/>
      <c r="O2728" s="2"/>
      <c r="P2728" s="2"/>
      <c r="Q2728" s="2"/>
      <c r="R2728" s="2"/>
      <c r="S2728" s="2"/>
      <c r="T2728" s="2"/>
      <c r="U2728" s="2"/>
      <c r="V2728" s="2"/>
      <c r="W2728" s="2"/>
      <c r="X2728" s="2"/>
      <c r="Y2728" s="2"/>
      <c r="Z2728" s="2"/>
    </row>
    <row r="2729" spans="1:26" ht="13" x14ac:dyDescent="0.15">
      <c r="A2729" s="2"/>
      <c r="B2729" s="39"/>
      <c r="C2729" s="42"/>
      <c r="D2729" s="42"/>
      <c r="E2729" s="2"/>
      <c r="F2729" s="2"/>
      <c r="G2729" s="2"/>
      <c r="H2729" s="2"/>
      <c r="I2729" s="2"/>
      <c r="J2729" s="2"/>
      <c r="K2729" s="2"/>
      <c r="L2729" s="2"/>
      <c r="M2729" s="2"/>
      <c r="N2729" s="2"/>
      <c r="O2729" s="2"/>
      <c r="P2729" s="2"/>
      <c r="Q2729" s="2"/>
      <c r="R2729" s="2"/>
      <c r="S2729" s="2"/>
      <c r="T2729" s="2"/>
      <c r="U2729" s="2"/>
      <c r="V2729" s="2"/>
      <c r="W2729" s="2"/>
      <c r="X2729" s="2"/>
      <c r="Y2729" s="2"/>
      <c r="Z2729" s="2"/>
    </row>
    <row r="2730" spans="1:26" ht="13" x14ac:dyDescent="0.15">
      <c r="A2730" s="2"/>
      <c r="B2730" s="39"/>
      <c r="C2730" s="42"/>
      <c r="D2730" s="42"/>
      <c r="E2730" s="2"/>
      <c r="F2730" s="2"/>
      <c r="G2730" s="2"/>
      <c r="H2730" s="2"/>
      <c r="I2730" s="2"/>
      <c r="J2730" s="2"/>
      <c r="K2730" s="2"/>
      <c r="L2730" s="2"/>
      <c r="M2730" s="2"/>
      <c r="N2730" s="2"/>
      <c r="O2730" s="2"/>
      <c r="P2730" s="2"/>
      <c r="Q2730" s="2"/>
      <c r="R2730" s="2"/>
      <c r="S2730" s="2"/>
      <c r="T2730" s="2"/>
      <c r="U2730" s="2"/>
      <c r="V2730" s="2"/>
      <c r="W2730" s="2"/>
      <c r="X2730" s="2"/>
      <c r="Y2730" s="2"/>
      <c r="Z2730" s="2"/>
    </row>
    <row r="2731" spans="1:26" ht="13" x14ac:dyDescent="0.15">
      <c r="A2731" s="2"/>
      <c r="B2731" s="39"/>
      <c r="C2731" s="42"/>
      <c r="D2731" s="42"/>
      <c r="E2731" s="2"/>
      <c r="F2731" s="2"/>
      <c r="G2731" s="2"/>
      <c r="H2731" s="2"/>
      <c r="I2731" s="2"/>
      <c r="J2731" s="2"/>
      <c r="K2731" s="2"/>
      <c r="L2731" s="2"/>
      <c r="M2731" s="2"/>
      <c r="N2731" s="2"/>
      <c r="O2731" s="2"/>
      <c r="P2731" s="2"/>
      <c r="Q2731" s="2"/>
      <c r="R2731" s="2"/>
      <c r="S2731" s="2"/>
      <c r="T2731" s="2"/>
      <c r="U2731" s="2"/>
      <c r="V2731" s="2"/>
      <c r="W2731" s="2"/>
      <c r="X2731" s="2"/>
      <c r="Y2731" s="2"/>
      <c r="Z2731" s="2"/>
    </row>
    <row r="2732" spans="1:26" ht="13" x14ac:dyDescent="0.15">
      <c r="A2732" s="2"/>
      <c r="B2732" s="39"/>
      <c r="C2732" s="42"/>
      <c r="D2732" s="42"/>
      <c r="E2732" s="2"/>
      <c r="F2732" s="2"/>
      <c r="G2732" s="2"/>
      <c r="H2732" s="2"/>
      <c r="I2732" s="2"/>
      <c r="J2732" s="2"/>
      <c r="K2732" s="2"/>
      <c r="L2732" s="2"/>
      <c r="M2732" s="2"/>
      <c r="N2732" s="2"/>
      <c r="O2732" s="2"/>
      <c r="P2732" s="2"/>
      <c r="Q2732" s="2"/>
      <c r="R2732" s="2"/>
      <c r="S2732" s="2"/>
      <c r="T2732" s="2"/>
      <c r="U2732" s="2"/>
      <c r="V2732" s="2"/>
      <c r="W2732" s="2"/>
      <c r="X2732" s="2"/>
      <c r="Y2732" s="2"/>
      <c r="Z2732" s="2"/>
    </row>
    <row r="2733" spans="1:26" ht="13" x14ac:dyDescent="0.15">
      <c r="A2733" s="2"/>
      <c r="B2733" s="39"/>
      <c r="C2733" s="42"/>
      <c r="D2733" s="42"/>
      <c r="E2733" s="2"/>
      <c r="F2733" s="2"/>
      <c r="G2733" s="2"/>
      <c r="H2733" s="2"/>
      <c r="I2733" s="2"/>
      <c r="J2733" s="2"/>
      <c r="K2733" s="2"/>
      <c r="L2733" s="2"/>
      <c r="M2733" s="2"/>
      <c r="N2733" s="2"/>
      <c r="O2733" s="2"/>
      <c r="P2733" s="2"/>
      <c r="Q2733" s="2"/>
      <c r="R2733" s="2"/>
      <c r="S2733" s="2"/>
      <c r="T2733" s="2"/>
      <c r="U2733" s="2"/>
      <c r="V2733" s="2"/>
      <c r="W2733" s="2"/>
      <c r="X2733" s="2"/>
      <c r="Y2733" s="2"/>
      <c r="Z2733" s="2"/>
    </row>
    <row r="2734" spans="1:26" ht="13" x14ac:dyDescent="0.15">
      <c r="A2734" s="2"/>
      <c r="B2734" s="39"/>
      <c r="C2734" s="42"/>
      <c r="D2734" s="42"/>
      <c r="E2734" s="2"/>
      <c r="F2734" s="2"/>
      <c r="G2734" s="2"/>
      <c r="H2734" s="2"/>
      <c r="I2734" s="2"/>
      <c r="J2734" s="2"/>
      <c r="K2734" s="2"/>
      <c r="L2734" s="2"/>
      <c r="M2734" s="2"/>
      <c r="N2734" s="2"/>
      <c r="O2734" s="2"/>
      <c r="P2734" s="2"/>
      <c r="Q2734" s="2"/>
      <c r="R2734" s="2"/>
      <c r="S2734" s="2"/>
      <c r="T2734" s="2"/>
      <c r="U2734" s="2"/>
      <c r="V2734" s="2"/>
      <c r="W2734" s="2"/>
      <c r="X2734" s="2"/>
      <c r="Y2734" s="2"/>
      <c r="Z2734" s="2"/>
    </row>
    <row r="2735" spans="1:26" ht="13" x14ac:dyDescent="0.15">
      <c r="A2735" s="2"/>
      <c r="B2735" s="39"/>
      <c r="C2735" s="42"/>
      <c r="D2735" s="42"/>
      <c r="E2735" s="2"/>
      <c r="F2735" s="2"/>
      <c r="G2735" s="2"/>
      <c r="H2735" s="2"/>
      <c r="I2735" s="2"/>
      <c r="J2735" s="2"/>
      <c r="K2735" s="2"/>
      <c r="L2735" s="2"/>
      <c r="M2735" s="2"/>
      <c r="N2735" s="2"/>
      <c r="O2735" s="2"/>
      <c r="P2735" s="2"/>
      <c r="Q2735" s="2"/>
      <c r="R2735" s="2"/>
      <c r="S2735" s="2"/>
      <c r="T2735" s="2"/>
      <c r="U2735" s="2"/>
      <c r="V2735" s="2"/>
      <c r="W2735" s="2"/>
      <c r="X2735" s="2"/>
      <c r="Y2735" s="2"/>
      <c r="Z2735" s="2"/>
    </row>
    <row r="2736" spans="1:26" ht="13" x14ac:dyDescent="0.15">
      <c r="A2736" s="2"/>
      <c r="B2736" s="39"/>
      <c r="C2736" s="42"/>
      <c r="D2736" s="42"/>
      <c r="E2736" s="2"/>
      <c r="F2736" s="2"/>
      <c r="G2736" s="2"/>
      <c r="H2736" s="2"/>
      <c r="I2736" s="2"/>
      <c r="J2736" s="2"/>
      <c r="K2736" s="2"/>
      <c r="L2736" s="2"/>
      <c r="M2736" s="2"/>
      <c r="N2736" s="2"/>
      <c r="O2736" s="2"/>
      <c r="P2736" s="2"/>
      <c r="Q2736" s="2"/>
      <c r="R2736" s="2"/>
      <c r="S2736" s="2"/>
      <c r="T2736" s="2"/>
      <c r="U2736" s="2"/>
      <c r="V2736" s="2"/>
      <c r="W2736" s="2"/>
      <c r="X2736" s="2"/>
      <c r="Y2736" s="2"/>
      <c r="Z2736" s="2"/>
    </row>
    <row r="2737" spans="1:26" ht="13" x14ac:dyDescent="0.15">
      <c r="A2737" s="2"/>
      <c r="B2737" s="39"/>
      <c r="C2737" s="42"/>
      <c r="D2737" s="42"/>
      <c r="E2737" s="2"/>
      <c r="F2737" s="2"/>
      <c r="G2737" s="2"/>
      <c r="H2737" s="2"/>
      <c r="I2737" s="2"/>
      <c r="J2737" s="2"/>
      <c r="K2737" s="2"/>
      <c r="L2737" s="2"/>
      <c r="M2737" s="2"/>
      <c r="N2737" s="2"/>
      <c r="O2737" s="2"/>
      <c r="P2737" s="2"/>
      <c r="Q2737" s="2"/>
      <c r="R2737" s="2"/>
      <c r="S2737" s="2"/>
      <c r="T2737" s="2"/>
      <c r="U2737" s="2"/>
      <c r="V2737" s="2"/>
      <c r="W2737" s="2"/>
      <c r="X2737" s="2"/>
      <c r="Y2737" s="2"/>
      <c r="Z2737" s="2"/>
    </row>
    <row r="2738" spans="1:26" ht="13" x14ac:dyDescent="0.15">
      <c r="A2738" s="2"/>
      <c r="B2738" s="39"/>
      <c r="C2738" s="42"/>
      <c r="D2738" s="42"/>
      <c r="E2738" s="2"/>
      <c r="F2738" s="2"/>
      <c r="G2738" s="2"/>
      <c r="H2738" s="2"/>
      <c r="I2738" s="2"/>
      <c r="J2738" s="2"/>
      <c r="K2738" s="2"/>
      <c r="L2738" s="2"/>
      <c r="M2738" s="2"/>
      <c r="N2738" s="2"/>
      <c r="O2738" s="2"/>
      <c r="P2738" s="2"/>
      <c r="Q2738" s="2"/>
      <c r="R2738" s="2"/>
      <c r="S2738" s="2"/>
      <c r="T2738" s="2"/>
      <c r="U2738" s="2"/>
      <c r="V2738" s="2"/>
      <c r="W2738" s="2"/>
      <c r="X2738" s="2"/>
      <c r="Y2738" s="2"/>
      <c r="Z2738" s="2"/>
    </row>
    <row r="2739" spans="1:26" ht="13" x14ac:dyDescent="0.15">
      <c r="A2739" s="2"/>
      <c r="B2739" s="39"/>
      <c r="C2739" s="42"/>
      <c r="D2739" s="42"/>
      <c r="E2739" s="2"/>
      <c r="F2739" s="2"/>
      <c r="G2739" s="2"/>
      <c r="H2739" s="2"/>
      <c r="I2739" s="2"/>
      <c r="J2739" s="2"/>
      <c r="K2739" s="2"/>
      <c r="L2739" s="2"/>
      <c r="M2739" s="2"/>
      <c r="N2739" s="2"/>
      <c r="O2739" s="2"/>
      <c r="P2739" s="2"/>
      <c r="Q2739" s="2"/>
      <c r="R2739" s="2"/>
      <c r="S2739" s="2"/>
      <c r="T2739" s="2"/>
      <c r="U2739" s="2"/>
      <c r="V2739" s="2"/>
      <c r="W2739" s="2"/>
      <c r="X2739" s="2"/>
      <c r="Y2739" s="2"/>
      <c r="Z2739" s="2"/>
    </row>
    <row r="2740" spans="1:26" ht="13" x14ac:dyDescent="0.15">
      <c r="A2740" s="2"/>
      <c r="B2740" s="39"/>
      <c r="C2740" s="42"/>
      <c r="D2740" s="42"/>
      <c r="E2740" s="2"/>
      <c r="F2740" s="2"/>
      <c r="G2740" s="2"/>
      <c r="H2740" s="2"/>
      <c r="I2740" s="2"/>
      <c r="J2740" s="2"/>
      <c r="K2740" s="2"/>
      <c r="L2740" s="2"/>
      <c r="M2740" s="2"/>
      <c r="N2740" s="2"/>
      <c r="O2740" s="2"/>
      <c r="P2740" s="2"/>
      <c r="Q2740" s="2"/>
      <c r="R2740" s="2"/>
      <c r="S2740" s="2"/>
      <c r="T2740" s="2"/>
      <c r="U2740" s="2"/>
      <c r="V2740" s="2"/>
      <c r="W2740" s="2"/>
      <c r="X2740" s="2"/>
      <c r="Y2740" s="2"/>
      <c r="Z2740" s="2"/>
    </row>
    <row r="2741" spans="1:26" ht="13" x14ac:dyDescent="0.15">
      <c r="A2741" s="2"/>
      <c r="B2741" s="39"/>
      <c r="C2741" s="42"/>
      <c r="D2741" s="42"/>
      <c r="E2741" s="2"/>
      <c r="F2741" s="2"/>
      <c r="G2741" s="2"/>
      <c r="H2741" s="2"/>
      <c r="I2741" s="2"/>
      <c r="J2741" s="2"/>
      <c r="K2741" s="2"/>
      <c r="L2741" s="2"/>
      <c r="M2741" s="2"/>
      <c r="N2741" s="2"/>
      <c r="O2741" s="2"/>
      <c r="P2741" s="2"/>
      <c r="Q2741" s="2"/>
      <c r="R2741" s="2"/>
      <c r="S2741" s="2"/>
      <c r="T2741" s="2"/>
      <c r="U2741" s="2"/>
      <c r="V2741" s="2"/>
      <c r="W2741" s="2"/>
      <c r="X2741" s="2"/>
      <c r="Y2741" s="2"/>
      <c r="Z2741" s="2"/>
    </row>
    <row r="2742" spans="1:26" ht="13" x14ac:dyDescent="0.15">
      <c r="A2742" s="2"/>
      <c r="B2742" s="39"/>
      <c r="C2742" s="42"/>
      <c r="D2742" s="42"/>
      <c r="E2742" s="2"/>
      <c r="F2742" s="2"/>
      <c r="G2742" s="2"/>
      <c r="H2742" s="2"/>
      <c r="I2742" s="2"/>
      <c r="J2742" s="2"/>
      <c r="K2742" s="2"/>
      <c r="L2742" s="2"/>
      <c r="M2742" s="2"/>
      <c r="N2742" s="2"/>
      <c r="O2742" s="2"/>
      <c r="P2742" s="2"/>
      <c r="Q2742" s="2"/>
      <c r="R2742" s="2"/>
      <c r="S2742" s="2"/>
      <c r="T2742" s="2"/>
      <c r="U2742" s="2"/>
      <c r="V2742" s="2"/>
      <c r="W2742" s="2"/>
      <c r="X2742" s="2"/>
      <c r="Y2742" s="2"/>
      <c r="Z2742" s="2"/>
    </row>
    <row r="2743" spans="1:26" ht="13" x14ac:dyDescent="0.15">
      <c r="A2743" s="2"/>
      <c r="B2743" s="39"/>
      <c r="C2743" s="42"/>
      <c r="D2743" s="42"/>
      <c r="E2743" s="2"/>
      <c r="F2743" s="2"/>
      <c r="G2743" s="2"/>
      <c r="H2743" s="2"/>
      <c r="I2743" s="2"/>
      <c r="J2743" s="2"/>
      <c r="K2743" s="2"/>
      <c r="L2743" s="2"/>
      <c r="M2743" s="2"/>
      <c r="N2743" s="2"/>
      <c r="O2743" s="2"/>
      <c r="P2743" s="2"/>
      <c r="Q2743" s="2"/>
      <c r="R2743" s="2"/>
      <c r="S2743" s="2"/>
      <c r="T2743" s="2"/>
      <c r="U2743" s="2"/>
      <c r="V2743" s="2"/>
      <c r="W2743" s="2"/>
      <c r="X2743" s="2"/>
      <c r="Y2743" s="2"/>
      <c r="Z2743" s="2"/>
    </row>
    <row r="2744" spans="1:26" ht="13" x14ac:dyDescent="0.15">
      <c r="A2744" s="2"/>
      <c r="B2744" s="39"/>
      <c r="C2744" s="42"/>
      <c r="D2744" s="42"/>
      <c r="E2744" s="2"/>
      <c r="F2744" s="2"/>
      <c r="G2744" s="2"/>
      <c r="H2744" s="2"/>
      <c r="I2744" s="2"/>
      <c r="J2744" s="2"/>
      <c r="K2744" s="2"/>
      <c r="L2744" s="2"/>
      <c r="M2744" s="2"/>
      <c r="N2744" s="2"/>
      <c r="O2744" s="2"/>
      <c r="P2744" s="2"/>
      <c r="Q2744" s="2"/>
      <c r="R2744" s="2"/>
      <c r="S2744" s="2"/>
      <c r="T2744" s="2"/>
      <c r="U2744" s="2"/>
      <c r="V2744" s="2"/>
      <c r="W2744" s="2"/>
      <c r="X2744" s="2"/>
      <c r="Y2744" s="2"/>
      <c r="Z2744" s="2"/>
    </row>
    <row r="2745" spans="1:26" ht="13" x14ac:dyDescent="0.15">
      <c r="A2745" s="2"/>
      <c r="B2745" s="39"/>
      <c r="C2745" s="42"/>
      <c r="D2745" s="42"/>
      <c r="E2745" s="2"/>
      <c r="F2745" s="2"/>
      <c r="G2745" s="2"/>
      <c r="H2745" s="2"/>
      <c r="I2745" s="2"/>
      <c r="J2745" s="2"/>
      <c r="K2745" s="2"/>
      <c r="L2745" s="2"/>
      <c r="M2745" s="2"/>
      <c r="N2745" s="2"/>
      <c r="O2745" s="2"/>
      <c r="P2745" s="2"/>
      <c r="Q2745" s="2"/>
      <c r="R2745" s="2"/>
      <c r="S2745" s="2"/>
      <c r="T2745" s="2"/>
      <c r="U2745" s="2"/>
      <c r="V2745" s="2"/>
      <c r="W2745" s="2"/>
      <c r="X2745" s="2"/>
      <c r="Y2745" s="2"/>
      <c r="Z2745" s="2"/>
    </row>
    <row r="2746" spans="1:26" ht="13" x14ac:dyDescent="0.15">
      <c r="A2746" s="2"/>
      <c r="B2746" s="39"/>
      <c r="C2746" s="42"/>
      <c r="D2746" s="42"/>
      <c r="E2746" s="2"/>
      <c r="F2746" s="2"/>
      <c r="G2746" s="2"/>
      <c r="H2746" s="2"/>
      <c r="I2746" s="2"/>
      <c r="J2746" s="2"/>
      <c r="K2746" s="2"/>
      <c r="L2746" s="2"/>
      <c r="M2746" s="2"/>
      <c r="N2746" s="2"/>
      <c r="O2746" s="2"/>
      <c r="P2746" s="2"/>
      <c r="Q2746" s="2"/>
      <c r="R2746" s="2"/>
      <c r="S2746" s="2"/>
      <c r="T2746" s="2"/>
      <c r="U2746" s="2"/>
      <c r="V2746" s="2"/>
      <c r="W2746" s="2"/>
      <c r="X2746" s="2"/>
      <c r="Y2746" s="2"/>
      <c r="Z2746" s="2"/>
    </row>
    <row r="2747" spans="1:26" ht="13" x14ac:dyDescent="0.15">
      <c r="A2747" s="2"/>
      <c r="B2747" s="39"/>
      <c r="C2747" s="42"/>
      <c r="D2747" s="42"/>
      <c r="E2747" s="2"/>
      <c r="F2747" s="2"/>
      <c r="G2747" s="2"/>
      <c r="H2747" s="2"/>
      <c r="I2747" s="2"/>
      <c r="J2747" s="2"/>
      <c r="K2747" s="2"/>
      <c r="L2747" s="2"/>
      <c r="M2747" s="2"/>
      <c r="N2747" s="2"/>
      <c r="O2747" s="2"/>
      <c r="P2747" s="2"/>
      <c r="Q2747" s="2"/>
      <c r="R2747" s="2"/>
      <c r="S2747" s="2"/>
      <c r="T2747" s="2"/>
      <c r="U2747" s="2"/>
      <c r="V2747" s="2"/>
      <c r="W2747" s="2"/>
      <c r="X2747" s="2"/>
      <c r="Y2747" s="2"/>
      <c r="Z2747" s="2"/>
    </row>
    <row r="2748" spans="1:26" ht="13" x14ac:dyDescent="0.15">
      <c r="A2748" s="2"/>
      <c r="B2748" s="39"/>
      <c r="C2748" s="42"/>
      <c r="D2748" s="42"/>
      <c r="E2748" s="2"/>
      <c r="F2748" s="2"/>
      <c r="G2748" s="2"/>
      <c r="H2748" s="2"/>
      <c r="I2748" s="2"/>
      <c r="J2748" s="2"/>
      <c r="K2748" s="2"/>
      <c r="L2748" s="2"/>
      <c r="M2748" s="2"/>
      <c r="N2748" s="2"/>
      <c r="O2748" s="2"/>
      <c r="P2748" s="2"/>
      <c r="Q2748" s="2"/>
      <c r="R2748" s="2"/>
      <c r="S2748" s="2"/>
      <c r="T2748" s="2"/>
      <c r="U2748" s="2"/>
      <c r="V2748" s="2"/>
      <c r="W2748" s="2"/>
      <c r="X2748" s="2"/>
      <c r="Y2748" s="2"/>
      <c r="Z2748" s="2"/>
    </row>
    <row r="2749" spans="1:26" ht="13" x14ac:dyDescent="0.15">
      <c r="A2749" s="2"/>
      <c r="B2749" s="39"/>
      <c r="C2749" s="42"/>
      <c r="D2749" s="42"/>
      <c r="E2749" s="2"/>
      <c r="F2749" s="2"/>
      <c r="G2749" s="2"/>
      <c r="H2749" s="2"/>
      <c r="I2749" s="2"/>
      <c r="J2749" s="2"/>
      <c r="K2749" s="2"/>
      <c r="L2749" s="2"/>
      <c r="M2749" s="2"/>
      <c r="N2749" s="2"/>
      <c r="O2749" s="2"/>
      <c r="P2749" s="2"/>
      <c r="Q2749" s="2"/>
      <c r="R2749" s="2"/>
      <c r="S2749" s="2"/>
      <c r="T2749" s="2"/>
      <c r="U2749" s="2"/>
      <c r="V2749" s="2"/>
      <c r="W2749" s="2"/>
      <c r="X2749" s="2"/>
      <c r="Y2749" s="2"/>
      <c r="Z2749" s="2"/>
    </row>
    <row r="2750" spans="1:26" ht="13" x14ac:dyDescent="0.15">
      <c r="A2750" s="2"/>
      <c r="B2750" s="39"/>
      <c r="C2750" s="42"/>
      <c r="D2750" s="42"/>
      <c r="E2750" s="2"/>
      <c r="F2750" s="2"/>
      <c r="G2750" s="2"/>
      <c r="H2750" s="2"/>
      <c r="I2750" s="2"/>
      <c r="J2750" s="2"/>
      <c r="K2750" s="2"/>
      <c r="L2750" s="2"/>
      <c r="M2750" s="2"/>
      <c r="N2750" s="2"/>
      <c r="O2750" s="2"/>
      <c r="P2750" s="2"/>
      <c r="Q2750" s="2"/>
      <c r="R2750" s="2"/>
      <c r="S2750" s="2"/>
      <c r="T2750" s="2"/>
      <c r="U2750" s="2"/>
      <c r="V2750" s="2"/>
      <c r="W2750" s="2"/>
      <c r="X2750" s="2"/>
      <c r="Y2750" s="2"/>
      <c r="Z2750" s="2"/>
    </row>
    <row r="2751" spans="1:26" ht="13" x14ac:dyDescent="0.15">
      <c r="A2751" s="2"/>
      <c r="B2751" s="39"/>
      <c r="C2751" s="42"/>
      <c r="D2751" s="42"/>
      <c r="E2751" s="2"/>
      <c r="F2751" s="2"/>
      <c r="G2751" s="2"/>
      <c r="H2751" s="2"/>
      <c r="I2751" s="2"/>
      <c r="J2751" s="2"/>
      <c r="K2751" s="2"/>
      <c r="L2751" s="2"/>
      <c r="M2751" s="2"/>
      <c r="N2751" s="2"/>
      <c r="O2751" s="2"/>
      <c r="P2751" s="2"/>
      <c r="Q2751" s="2"/>
      <c r="R2751" s="2"/>
      <c r="S2751" s="2"/>
      <c r="T2751" s="2"/>
      <c r="U2751" s="2"/>
      <c r="V2751" s="2"/>
      <c r="W2751" s="2"/>
      <c r="X2751" s="2"/>
      <c r="Y2751" s="2"/>
      <c r="Z2751" s="2"/>
    </row>
    <row r="2752" spans="1:26" ht="13" x14ac:dyDescent="0.15">
      <c r="A2752" s="2"/>
      <c r="B2752" s="39"/>
      <c r="C2752" s="42"/>
      <c r="D2752" s="42"/>
      <c r="E2752" s="2"/>
      <c r="F2752" s="2"/>
      <c r="G2752" s="2"/>
      <c r="H2752" s="2"/>
      <c r="I2752" s="2"/>
      <c r="J2752" s="2"/>
      <c r="K2752" s="2"/>
      <c r="L2752" s="2"/>
      <c r="M2752" s="2"/>
      <c r="N2752" s="2"/>
      <c r="O2752" s="2"/>
      <c r="P2752" s="2"/>
      <c r="Q2752" s="2"/>
      <c r="R2752" s="2"/>
      <c r="S2752" s="2"/>
      <c r="T2752" s="2"/>
      <c r="U2752" s="2"/>
      <c r="V2752" s="2"/>
      <c r="W2752" s="2"/>
      <c r="X2752" s="2"/>
      <c r="Y2752" s="2"/>
      <c r="Z2752" s="2"/>
    </row>
    <row r="2753" spans="1:26" ht="13" x14ac:dyDescent="0.15">
      <c r="A2753" s="2"/>
      <c r="B2753" s="39"/>
      <c r="C2753" s="42"/>
      <c r="D2753" s="42"/>
      <c r="E2753" s="2"/>
      <c r="F2753" s="2"/>
      <c r="G2753" s="2"/>
      <c r="H2753" s="2"/>
      <c r="I2753" s="2"/>
      <c r="J2753" s="2"/>
      <c r="K2753" s="2"/>
      <c r="L2753" s="2"/>
      <c r="M2753" s="2"/>
      <c r="N2753" s="2"/>
      <c r="O2753" s="2"/>
      <c r="P2753" s="2"/>
      <c r="Q2753" s="2"/>
      <c r="R2753" s="2"/>
      <c r="S2753" s="2"/>
      <c r="T2753" s="2"/>
      <c r="U2753" s="2"/>
      <c r="V2753" s="2"/>
      <c r="W2753" s="2"/>
      <c r="X2753" s="2"/>
      <c r="Y2753" s="2"/>
      <c r="Z2753" s="2"/>
    </row>
    <row r="2754" spans="1:26" ht="13" x14ac:dyDescent="0.15">
      <c r="A2754" s="2"/>
      <c r="B2754" s="2"/>
      <c r="C2754" s="42"/>
      <c r="D2754" s="42"/>
      <c r="E2754" s="2"/>
      <c r="F2754" s="2"/>
      <c r="G2754" s="2"/>
      <c r="H2754" s="2"/>
      <c r="I2754" s="2"/>
      <c r="J2754" s="2"/>
      <c r="K2754" s="2"/>
      <c r="L2754" s="2"/>
      <c r="M2754" s="2"/>
      <c r="N2754" s="2"/>
      <c r="O2754" s="2"/>
      <c r="P2754" s="2"/>
      <c r="Q2754" s="2"/>
      <c r="R2754" s="2"/>
      <c r="S2754" s="2"/>
      <c r="T2754" s="2"/>
      <c r="U2754" s="2"/>
      <c r="V2754" s="2"/>
      <c r="W2754" s="2"/>
      <c r="X2754" s="2"/>
      <c r="Y2754" s="2"/>
      <c r="Z2754" s="2"/>
    </row>
    <row r="2755" spans="1:26" ht="13" x14ac:dyDescent="0.15">
      <c r="A2755" s="2"/>
      <c r="B2755" s="2"/>
      <c r="C2755" s="42"/>
      <c r="D2755" s="42"/>
      <c r="E2755" s="2"/>
      <c r="F2755" s="2"/>
      <c r="G2755" s="2"/>
      <c r="H2755" s="2"/>
      <c r="I2755" s="2"/>
      <c r="J2755" s="2"/>
      <c r="K2755" s="2"/>
      <c r="L2755" s="2"/>
      <c r="M2755" s="2"/>
      <c r="N2755" s="2"/>
      <c r="O2755" s="2"/>
      <c r="P2755" s="2"/>
      <c r="Q2755" s="2"/>
      <c r="R2755" s="2"/>
      <c r="S2755" s="2"/>
      <c r="T2755" s="2"/>
      <c r="U2755" s="2"/>
      <c r="V2755" s="2"/>
      <c r="W2755" s="2"/>
      <c r="X2755" s="2"/>
      <c r="Y2755" s="2"/>
      <c r="Z2755" s="2"/>
    </row>
    <row r="2756" spans="1:26" ht="13" x14ac:dyDescent="0.15">
      <c r="A2756" s="2"/>
      <c r="B2756" s="2"/>
      <c r="C2756" s="42"/>
      <c r="D2756" s="42"/>
      <c r="E2756" s="2"/>
      <c r="F2756" s="2"/>
      <c r="G2756" s="2"/>
      <c r="H2756" s="2"/>
      <c r="I2756" s="2"/>
      <c r="J2756" s="2"/>
      <c r="K2756" s="2"/>
      <c r="L2756" s="2"/>
      <c r="M2756" s="2"/>
      <c r="N2756" s="2"/>
      <c r="O2756" s="2"/>
      <c r="P2756" s="2"/>
      <c r="Q2756" s="2"/>
      <c r="R2756" s="2"/>
      <c r="S2756" s="2"/>
      <c r="T2756" s="2"/>
      <c r="U2756" s="2"/>
      <c r="V2756" s="2"/>
      <c r="W2756" s="2"/>
      <c r="X2756" s="2"/>
      <c r="Y2756" s="2"/>
      <c r="Z2756" s="2"/>
    </row>
    <row r="2757" spans="1:26" ht="13" x14ac:dyDescent="0.15">
      <c r="A2757" s="2"/>
      <c r="B2757" s="2"/>
      <c r="C2757" s="42"/>
      <c r="D2757" s="42"/>
      <c r="E2757" s="2"/>
      <c r="F2757" s="2"/>
      <c r="G2757" s="2"/>
      <c r="H2757" s="2"/>
      <c r="I2757" s="2"/>
      <c r="J2757" s="2"/>
      <c r="K2757" s="2"/>
      <c r="L2757" s="2"/>
      <c r="M2757" s="2"/>
      <c r="N2757" s="2"/>
      <c r="O2757" s="2"/>
      <c r="P2757" s="2"/>
      <c r="Q2757" s="2"/>
      <c r="R2757" s="2"/>
      <c r="S2757" s="2"/>
      <c r="T2757" s="2"/>
      <c r="U2757" s="2"/>
      <c r="V2757" s="2"/>
      <c r="W2757" s="2"/>
      <c r="X2757" s="2"/>
      <c r="Y2757" s="2"/>
      <c r="Z2757" s="2"/>
    </row>
    <row r="2758" spans="1:26" ht="13" x14ac:dyDescent="0.15">
      <c r="A2758" s="2"/>
      <c r="B2758" s="2"/>
      <c r="C2758" s="42"/>
      <c r="D2758" s="42"/>
      <c r="E2758" s="2"/>
      <c r="F2758" s="2"/>
      <c r="G2758" s="2"/>
      <c r="H2758" s="2"/>
      <c r="I2758" s="2"/>
      <c r="J2758" s="2"/>
      <c r="K2758" s="2"/>
      <c r="L2758" s="2"/>
      <c r="M2758" s="2"/>
      <c r="N2758" s="2"/>
      <c r="O2758" s="2"/>
      <c r="P2758" s="2"/>
      <c r="Q2758" s="2"/>
      <c r="R2758" s="2"/>
      <c r="S2758" s="2"/>
      <c r="T2758" s="2"/>
      <c r="U2758" s="2"/>
      <c r="V2758" s="2"/>
      <c r="W2758" s="2"/>
      <c r="X2758" s="2"/>
      <c r="Y2758" s="2"/>
      <c r="Z2758" s="2"/>
    </row>
    <row r="2759" spans="1:26" ht="13" x14ac:dyDescent="0.15">
      <c r="A2759" s="2"/>
      <c r="B2759" s="2"/>
      <c r="C2759" s="42"/>
      <c r="D2759" s="42"/>
      <c r="E2759" s="2"/>
      <c r="F2759" s="2"/>
      <c r="G2759" s="2"/>
      <c r="H2759" s="2"/>
      <c r="I2759" s="2"/>
      <c r="J2759" s="2"/>
      <c r="K2759" s="2"/>
      <c r="L2759" s="2"/>
      <c r="M2759" s="2"/>
      <c r="N2759" s="2"/>
      <c r="O2759" s="2"/>
      <c r="P2759" s="2"/>
      <c r="Q2759" s="2"/>
      <c r="R2759" s="2"/>
      <c r="S2759" s="2"/>
      <c r="T2759" s="2"/>
      <c r="U2759" s="2"/>
      <c r="V2759" s="2"/>
      <c r="W2759" s="2"/>
      <c r="X2759" s="2"/>
      <c r="Y2759" s="2"/>
      <c r="Z2759" s="2"/>
    </row>
    <row r="2760" spans="1:26" ht="13" x14ac:dyDescent="0.15">
      <c r="A2760" s="2"/>
      <c r="B2760" s="2"/>
      <c r="C2760" s="42"/>
      <c r="D2760" s="42"/>
      <c r="E2760" s="2"/>
      <c r="F2760" s="2"/>
      <c r="G2760" s="2"/>
      <c r="H2760" s="2"/>
      <c r="I2760" s="2"/>
      <c r="J2760" s="2"/>
      <c r="K2760" s="2"/>
      <c r="L2760" s="2"/>
      <c r="M2760" s="2"/>
      <c r="N2760" s="2"/>
      <c r="O2760" s="2"/>
      <c r="P2760" s="2"/>
      <c r="Q2760" s="2"/>
      <c r="R2760" s="2"/>
      <c r="S2760" s="2"/>
      <c r="T2760" s="2"/>
      <c r="U2760" s="2"/>
      <c r="V2760" s="2"/>
      <c r="W2760" s="2"/>
      <c r="X2760" s="2"/>
      <c r="Y2760" s="2"/>
      <c r="Z2760" s="2"/>
    </row>
    <row r="2761" spans="1:26" ht="13" x14ac:dyDescent="0.15">
      <c r="A2761" s="2"/>
      <c r="B2761" s="2"/>
      <c r="C2761" s="42"/>
      <c r="D2761" s="42"/>
      <c r="E2761" s="2"/>
      <c r="F2761" s="2"/>
      <c r="G2761" s="2"/>
      <c r="H2761" s="2"/>
      <c r="I2761" s="2"/>
      <c r="J2761" s="2"/>
      <c r="K2761" s="2"/>
      <c r="L2761" s="2"/>
      <c r="M2761" s="2"/>
      <c r="N2761" s="2"/>
      <c r="O2761" s="2"/>
      <c r="P2761" s="2"/>
      <c r="Q2761" s="2"/>
      <c r="R2761" s="2"/>
      <c r="S2761" s="2"/>
      <c r="T2761" s="2"/>
      <c r="U2761" s="2"/>
      <c r="V2761" s="2"/>
      <c r="W2761" s="2"/>
      <c r="X2761" s="2"/>
      <c r="Y2761" s="2"/>
      <c r="Z2761" s="2"/>
    </row>
    <row r="2762" spans="1:26" ht="13" x14ac:dyDescent="0.15">
      <c r="A2762" s="2"/>
      <c r="B2762" s="2"/>
      <c r="C2762" s="42"/>
      <c r="D2762" s="42"/>
      <c r="E2762" s="2"/>
      <c r="F2762" s="2"/>
      <c r="G2762" s="2"/>
      <c r="H2762" s="2"/>
      <c r="I2762" s="2"/>
      <c r="J2762" s="2"/>
      <c r="K2762" s="2"/>
      <c r="L2762" s="2"/>
      <c r="M2762" s="2"/>
      <c r="N2762" s="2"/>
      <c r="O2762" s="2"/>
      <c r="P2762" s="2"/>
      <c r="Q2762" s="2"/>
      <c r="R2762" s="2"/>
      <c r="S2762" s="2"/>
      <c r="T2762" s="2"/>
      <c r="U2762" s="2"/>
      <c r="V2762" s="2"/>
      <c r="W2762" s="2"/>
      <c r="X2762" s="2"/>
      <c r="Y2762" s="2"/>
      <c r="Z2762" s="2"/>
    </row>
    <row r="2763" spans="1:26" ht="13" x14ac:dyDescent="0.15">
      <c r="A2763" s="2"/>
      <c r="B2763" s="2"/>
      <c r="C2763" s="42"/>
      <c r="D2763" s="42"/>
      <c r="E2763" s="2"/>
      <c r="F2763" s="2"/>
      <c r="G2763" s="2"/>
      <c r="H2763" s="2"/>
      <c r="I2763" s="2"/>
      <c r="J2763" s="2"/>
      <c r="K2763" s="2"/>
      <c r="L2763" s="2"/>
      <c r="M2763" s="2"/>
      <c r="N2763" s="2"/>
      <c r="O2763" s="2"/>
      <c r="P2763" s="2"/>
      <c r="Q2763" s="2"/>
      <c r="R2763" s="2"/>
      <c r="S2763" s="2"/>
      <c r="T2763" s="2"/>
      <c r="U2763" s="2"/>
      <c r="V2763" s="2"/>
      <c r="W2763" s="2"/>
      <c r="X2763" s="2"/>
      <c r="Y2763" s="2"/>
      <c r="Z2763" s="2"/>
    </row>
    <row r="2764" spans="1:26" ht="13" x14ac:dyDescent="0.15">
      <c r="A2764" s="2"/>
      <c r="B2764" s="2"/>
      <c r="C2764" s="42"/>
      <c r="D2764" s="42"/>
      <c r="E2764" s="2"/>
      <c r="F2764" s="2"/>
      <c r="G2764" s="2"/>
      <c r="H2764" s="2"/>
      <c r="I2764" s="2"/>
      <c r="J2764" s="2"/>
      <c r="K2764" s="2"/>
      <c r="L2764" s="2"/>
      <c r="M2764" s="2"/>
      <c r="N2764" s="2"/>
      <c r="O2764" s="2"/>
      <c r="P2764" s="2"/>
      <c r="Q2764" s="2"/>
      <c r="R2764" s="2"/>
      <c r="S2764" s="2"/>
      <c r="T2764" s="2"/>
      <c r="U2764" s="2"/>
      <c r="V2764" s="2"/>
      <c r="W2764" s="2"/>
      <c r="X2764" s="2"/>
      <c r="Y2764" s="2"/>
      <c r="Z2764" s="2"/>
    </row>
    <row r="2765" spans="1:26" ht="13" x14ac:dyDescent="0.15">
      <c r="A2765" s="2"/>
      <c r="B2765" s="2"/>
      <c r="C2765" s="42"/>
      <c r="D2765" s="42"/>
      <c r="E2765" s="2"/>
      <c r="F2765" s="2"/>
      <c r="G2765" s="2"/>
      <c r="H2765" s="2"/>
      <c r="I2765" s="2"/>
      <c r="J2765" s="2"/>
      <c r="K2765" s="2"/>
      <c r="L2765" s="2"/>
      <c r="M2765" s="2"/>
      <c r="N2765" s="2"/>
      <c r="O2765" s="2"/>
      <c r="P2765" s="2"/>
      <c r="Q2765" s="2"/>
      <c r="R2765" s="2"/>
      <c r="S2765" s="2"/>
      <c r="T2765" s="2"/>
      <c r="U2765" s="2"/>
      <c r="V2765" s="2"/>
      <c r="W2765" s="2"/>
      <c r="X2765" s="2"/>
      <c r="Y2765" s="2"/>
      <c r="Z2765" s="2"/>
    </row>
    <row r="2766" spans="1:26" ht="13" x14ac:dyDescent="0.15">
      <c r="A2766" s="2"/>
      <c r="B2766" s="2"/>
      <c r="C2766" s="42"/>
      <c r="D2766" s="42"/>
      <c r="E2766" s="2"/>
      <c r="F2766" s="2"/>
      <c r="G2766" s="2"/>
      <c r="H2766" s="2"/>
      <c r="I2766" s="2"/>
      <c r="J2766" s="2"/>
      <c r="K2766" s="2"/>
      <c r="L2766" s="2"/>
      <c r="M2766" s="2"/>
      <c r="N2766" s="2"/>
      <c r="O2766" s="2"/>
      <c r="P2766" s="2"/>
      <c r="Q2766" s="2"/>
      <c r="R2766" s="2"/>
      <c r="S2766" s="2"/>
      <c r="T2766" s="2"/>
      <c r="U2766" s="2"/>
      <c r="V2766" s="2"/>
      <c r="W2766" s="2"/>
      <c r="X2766" s="2"/>
      <c r="Y2766" s="2"/>
      <c r="Z2766" s="2"/>
    </row>
    <row r="2767" spans="1:26" ht="13" x14ac:dyDescent="0.15">
      <c r="A2767" s="2"/>
      <c r="B2767" s="2"/>
      <c r="C2767" s="42"/>
      <c r="D2767" s="42"/>
      <c r="E2767" s="2"/>
      <c r="F2767" s="2"/>
      <c r="G2767" s="2"/>
      <c r="H2767" s="2"/>
      <c r="I2767" s="2"/>
      <c r="J2767" s="2"/>
      <c r="K2767" s="2"/>
      <c r="L2767" s="2"/>
      <c r="M2767" s="2"/>
      <c r="N2767" s="2"/>
      <c r="O2767" s="2"/>
      <c r="P2767" s="2"/>
      <c r="Q2767" s="2"/>
      <c r="R2767" s="2"/>
      <c r="S2767" s="2"/>
      <c r="T2767" s="2"/>
      <c r="U2767" s="2"/>
      <c r="V2767" s="2"/>
      <c r="W2767" s="2"/>
      <c r="X2767" s="2"/>
      <c r="Y2767" s="2"/>
      <c r="Z2767" s="2"/>
    </row>
    <row r="2768" spans="1:26" ht="13" x14ac:dyDescent="0.15">
      <c r="A2768" s="2"/>
      <c r="B2768" s="2"/>
      <c r="C2768" s="42"/>
      <c r="D2768" s="42"/>
      <c r="E2768" s="2"/>
      <c r="F2768" s="2"/>
      <c r="G2768" s="2"/>
      <c r="H2768" s="2"/>
      <c r="I2768" s="2"/>
      <c r="J2768" s="2"/>
      <c r="K2768" s="2"/>
      <c r="L2768" s="2"/>
      <c r="M2768" s="2"/>
      <c r="N2768" s="2"/>
      <c r="O2768" s="2"/>
      <c r="P2768" s="2"/>
      <c r="Q2768" s="2"/>
      <c r="R2768" s="2"/>
      <c r="S2768" s="2"/>
      <c r="T2768" s="2"/>
      <c r="U2768" s="2"/>
      <c r="V2768" s="2"/>
      <c r="W2768" s="2"/>
      <c r="X2768" s="2"/>
      <c r="Y2768" s="2"/>
      <c r="Z2768" s="2"/>
    </row>
    <row r="2769" spans="1:26" ht="13" x14ac:dyDescent="0.15">
      <c r="A2769" s="2"/>
      <c r="B2769" s="2"/>
      <c r="C2769" s="42"/>
      <c r="D2769" s="42"/>
      <c r="E2769" s="2"/>
      <c r="F2769" s="2"/>
      <c r="G2769" s="2"/>
      <c r="H2769" s="2"/>
      <c r="I2769" s="2"/>
      <c r="J2769" s="2"/>
      <c r="K2769" s="2"/>
      <c r="L2769" s="2"/>
      <c r="M2769" s="2"/>
      <c r="N2769" s="2"/>
      <c r="O2769" s="2"/>
      <c r="P2769" s="2"/>
      <c r="Q2769" s="2"/>
      <c r="R2769" s="2"/>
      <c r="S2769" s="2"/>
      <c r="T2769" s="2"/>
      <c r="U2769" s="2"/>
      <c r="V2769" s="2"/>
      <c r="W2769" s="2"/>
      <c r="X2769" s="2"/>
      <c r="Y2769" s="2"/>
      <c r="Z2769" s="2"/>
    </row>
    <row r="2770" spans="1:26" ht="13" x14ac:dyDescent="0.15">
      <c r="A2770" s="2"/>
      <c r="B2770" s="2"/>
      <c r="C2770" s="42"/>
      <c r="D2770" s="42"/>
      <c r="E2770" s="2"/>
      <c r="F2770" s="2"/>
      <c r="G2770" s="2"/>
      <c r="H2770" s="2"/>
      <c r="I2770" s="2"/>
      <c r="J2770" s="2"/>
      <c r="K2770" s="2"/>
      <c r="L2770" s="2"/>
      <c r="M2770" s="2"/>
      <c r="N2770" s="2"/>
      <c r="O2770" s="2"/>
      <c r="P2770" s="2"/>
      <c r="Q2770" s="2"/>
      <c r="R2770" s="2"/>
      <c r="S2770" s="2"/>
      <c r="T2770" s="2"/>
      <c r="U2770" s="2"/>
      <c r="V2770" s="2"/>
      <c r="W2770" s="2"/>
      <c r="X2770" s="2"/>
      <c r="Y2770" s="2"/>
      <c r="Z2770" s="2"/>
    </row>
  </sheetData>
  <mergeCells count="1">
    <mergeCell ref="A1:I1"/>
  </mergeCells>
  <pageMargins left="0.7" right="0.7" top="0.75" bottom="0.75" header="0.3" footer="0.3"/>
</worksheet>
</file>

<file path=xl/worksheets/sheet11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00000000-0001-0000-0A00-000000000000}">
  <sheetPr>
    <tabColor theme="4" tint="0.39997558519241921"/>
    <outlinePr summaryBelow="0" summaryRight="0"/>
  </sheetPr>
  <dimension ref="A1:M877"/>
  <sheetViews>
    <sheetView workbookViewId="0">
      <selection activeCell="M6" sqref="M6"/>
    </sheetView>
  </sheetViews>
  <sheetFormatPr baseColWidth="10" defaultColWidth="12.6640625" defaultRowHeight="15.75" customHeight="1" x14ac:dyDescent="0.15"/>
  <cols>
    <col min="1" max="1" width="12.6640625" style="3"/>
    <col min="2" max="2" width="12.6640625" style="49"/>
    <col min="3" max="8" width="12.6640625" style="3"/>
    <col min="9" max="9" width="12.6640625" style="49"/>
    <col min="10" max="16384" width="12.6640625" style="3"/>
  </cols>
  <sheetData>
    <row r="1" spans="1:13" ht="15.75" customHeight="1" x14ac:dyDescent="0.2">
      <c r="A1" s="131" t="s">
        <v>76044</v>
      </c>
      <c r="B1" s="131"/>
      <c r="C1" s="131"/>
      <c r="D1" s="131"/>
      <c r="E1" s="131"/>
      <c r="F1" s="131"/>
      <c r="G1" s="131"/>
      <c r="H1" s="131"/>
      <c r="I1" s="131"/>
      <c r="J1" s="131"/>
      <c r="K1" s="131"/>
    </row>
    <row r="2" spans="1:13" ht="15.75" customHeight="1" x14ac:dyDescent="0.2">
      <c r="A2" s="116" t="s">
        <v>76047</v>
      </c>
    </row>
    <row r="3" spans="1:13" ht="15.75" customHeight="1" x14ac:dyDescent="0.2">
      <c r="A3" s="116" t="s">
        <v>76048</v>
      </c>
    </row>
    <row r="5" spans="1:13" ht="15.75" customHeight="1" x14ac:dyDescent="0.15">
      <c r="A5" s="8" t="s">
        <v>76043</v>
      </c>
      <c r="B5" s="47"/>
      <c r="C5" s="8"/>
      <c r="D5" s="8"/>
      <c r="E5" s="8"/>
      <c r="F5" s="8"/>
      <c r="G5" s="8"/>
      <c r="H5" s="8" t="s">
        <v>76045</v>
      </c>
      <c r="I5" s="47"/>
      <c r="J5" s="8"/>
      <c r="K5" s="8"/>
      <c r="L5" s="8"/>
      <c r="M5" s="8"/>
    </row>
    <row r="6" spans="1:13" ht="15.75" customHeight="1" x14ac:dyDescent="0.15">
      <c r="A6" s="9" t="s">
        <v>52914</v>
      </c>
      <c r="B6" s="48" t="s">
        <v>76046</v>
      </c>
      <c r="C6" s="10" t="s">
        <v>76077</v>
      </c>
      <c r="D6" s="10" t="s">
        <v>76082</v>
      </c>
      <c r="E6" s="10" t="s">
        <v>76083</v>
      </c>
      <c r="F6" s="10" t="s">
        <v>76084</v>
      </c>
      <c r="G6" s="10"/>
      <c r="H6" s="10" t="s">
        <v>52914</v>
      </c>
      <c r="I6" s="48" t="s">
        <v>76046</v>
      </c>
      <c r="J6" s="10" t="s">
        <v>76077</v>
      </c>
      <c r="K6" s="10" t="s">
        <v>76085</v>
      </c>
      <c r="L6" s="10" t="s">
        <v>76083</v>
      </c>
      <c r="M6" s="10" t="s">
        <v>76084</v>
      </c>
    </row>
    <row r="7" spans="1:13" ht="13" x14ac:dyDescent="0.15">
      <c r="A7" s="11" t="s">
        <v>54020</v>
      </c>
      <c r="B7" s="38">
        <v>-1.9377931610554101E-2</v>
      </c>
      <c r="C7" s="13">
        <v>2.8520004639820001E-6</v>
      </c>
      <c r="D7" s="12">
        <v>0.18400501315495499</v>
      </c>
      <c r="E7" s="13">
        <v>7.6015242945460301E-4</v>
      </c>
      <c r="F7" s="12">
        <v>0.309458504678359</v>
      </c>
      <c r="G7" s="12"/>
      <c r="H7" s="29" t="s">
        <v>54020</v>
      </c>
      <c r="I7" s="38">
        <v>-1.5658330114663801E-2</v>
      </c>
      <c r="J7" s="12">
        <v>2.4233221180846299E-2</v>
      </c>
      <c r="K7" s="13">
        <v>4.6895760063523198E-17</v>
      </c>
      <c r="L7" s="12">
        <v>2.0844723562771098E-3</v>
      </c>
      <c r="M7" s="12">
        <v>0.91345702155688402</v>
      </c>
    </row>
    <row r="8" spans="1:13" ht="13" x14ac:dyDescent="0.15">
      <c r="A8" s="11" t="s">
        <v>54021</v>
      </c>
      <c r="B8" s="38">
        <v>7.0753746334716205E-2</v>
      </c>
      <c r="C8" s="13">
        <v>1.11842808117205E-7</v>
      </c>
      <c r="D8" s="12">
        <v>9.8110543791598299E-3</v>
      </c>
      <c r="E8" s="12">
        <v>3.5335613430053101E-3</v>
      </c>
      <c r="F8" s="12">
        <v>0.81813325835000605</v>
      </c>
      <c r="G8" s="12"/>
      <c r="H8" s="29" t="s">
        <v>54021</v>
      </c>
      <c r="I8" s="38">
        <v>6.6176825330850994E-2</v>
      </c>
      <c r="J8" s="12">
        <v>4.9340579504084303E-3</v>
      </c>
      <c r="K8" s="13">
        <v>2.2084277744380301E-17</v>
      </c>
      <c r="L8" s="12">
        <v>2.6754761762341301E-3</v>
      </c>
      <c r="M8" s="12">
        <v>0.73304969429640898</v>
      </c>
    </row>
    <row r="9" spans="1:13" ht="13" x14ac:dyDescent="0.15">
      <c r="A9" s="11" t="s">
        <v>3961</v>
      </c>
      <c r="B9" s="38">
        <v>-1.1742595924503401E-2</v>
      </c>
      <c r="C9" s="13">
        <v>5.49913886253132E-5</v>
      </c>
      <c r="D9" s="13">
        <v>7.8306253191469201E-10</v>
      </c>
      <c r="E9" s="12">
        <v>4.7093666105568997E-2</v>
      </c>
      <c r="F9" s="12">
        <v>0.41349113672418603</v>
      </c>
      <c r="G9" s="12"/>
      <c r="H9" s="29" t="s">
        <v>3961</v>
      </c>
      <c r="I9" s="38">
        <v>-1.1462935185412099E-2</v>
      </c>
      <c r="J9" s="12">
        <v>1.64111440087759E-3</v>
      </c>
      <c r="K9" s="13">
        <v>7.48382572482605E-27</v>
      </c>
      <c r="L9" s="12">
        <v>9.4159172409034996E-3</v>
      </c>
      <c r="M9" s="12">
        <v>0.36819957121965602</v>
      </c>
    </row>
    <row r="10" spans="1:13" ht="13" x14ac:dyDescent="0.15">
      <c r="A10" s="11" t="s">
        <v>3967</v>
      </c>
      <c r="B10" s="38">
        <v>-2.02029308433051E-2</v>
      </c>
      <c r="C10" s="12">
        <v>1.01007867411339E-2</v>
      </c>
      <c r="D10" s="13">
        <v>1.6373633358014E-9</v>
      </c>
      <c r="E10" s="12">
        <v>3.0789740457372101E-2</v>
      </c>
      <c r="F10" s="12">
        <v>0.95789149172086496</v>
      </c>
      <c r="G10" s="12"/>
      <c r="H10" s="29" t="s">
        <v>3967</v>
      </c>
      <c r="I10" s="38">
        <v>-1.97647955901563E-2</v>
      </c>
      <c r="J10" s="12">
        <v>0.22881638564302101</v>
      </c>
      <c r="K10" s="13">
        <v>8.4997644094819998E-27</v>
      </c>
      <c r="L10" s="12">
        <v>8.2824958174564992E-3</v>
      </c>
      <c r="M10" s="12">
        <v>0.61447130697070795</v>
      </c>
    </row>
    <row r="11" spans="1:13" ht="13" x14ac:dyDescent="0.15">
      <c r="A11" s="11" t="s">
        <v>54022</v>
      </c>
      <c r="B11" s="38">
        <v>-2.24206249705306E-2</v>
      </c>
      <c r="C11" s="12">
        <v>1.22338835613522E-2</v>
      </c>
      <c r="D11" s="13">
        <v>6.2393778616748098E-12</v>
      </c>
      <c r="E11" s="12">
        <v>3.6256612274226503E-2</v>
      </c>
      <c r="F11" s="12">
        <v>0.347530264135754</v>
      </c>
      <c r="G11" s="12"/>
      <c r="H11" s="29" t="s">
        <v>54022</v>
      </c>
      <c r="I11" s="38">
        <v>-2.1781235890801699E-2</v>
      </c>
      <c r="J11" s="13">
        <v>5.0069126522684997E-4</v>
      </c>
      <c r="K11" s="13">
        <v>5.3240279041013297E-32</v>
      </c>
      <c r="L11" s="12">
        <v>4.0800130996296001E-3</v>
      </c>
      <c r="M11" s="12">
        <v>0.32004710515558799</v>
      </c>
    </row>
    <row r="12" spans="1:13" ht="13" x14ac:dyDescent="0.15">
      <c r="A12" s="11" t="s">
        <v>2268</v>
      </c>
      <c r="B12" s="38">
        <v>-1.7692185538016499E-2</v>
      </c>
      <c r="C12" s="12">
        <v>7.9961911485721699E-3</v>
      </c>
      <c r="D12" s="13">
        <v>1.57196506306836E-11</v>
      </c>
      <c r="E12" s="12">
        <v>3.1859438739430097E-2</v>
      </c>
      <c r="F12" s="12">
        <v>0.28054171181562798</v>
      </c>
      <c r="G12" s="12"/>
      <c r="H12" s="29" t="s">
        <v>2268</v>
      </c>
      <c r="I12" s="38">
        <v>-1.71995768807096E-2</v>
      </c>
      <c r="J12" s="12">
        <v>2.6930705548080001E-2</v>
      </c>
      <c r="K12" s="13">
        <v>7.3608753919458594E-30</v>
      </c>
      <c r="L12" s="12">
        <v>5.1682171707744902E-3</v>
      </c>
      <c r="M12" s="12">
        <v>0.25598072001486899</v>
      </c>
    </row>
    <row r="13" spans="1:13" ht="13" x14ac:dyDescent="0.15">
      <c r="A13" s="11" t="s">
        <v>3972</v>
      </c>
      <c r="B13" s="38">
        <v>-1.8946574426247101E-2</v>
      </c>
      <c r="C13" s="13">
        <v>9.4995379108673195E-4</v>
      </c>
      <c r="D13" s="13">
        <v>9.3328175993866E-11</v>
      </c>
      <c r="E13" s="12">
        <v>2.1361217770616499E-2</v>
      </c>
      <c r="F13" s="12">
        <v>0.648101037469204</v>
      </c>
      <c r="G13" s="12"/>
      <c r="H13" s="29" t="s">
        <v>3972</v>
      </c>
      <c r="I13" s="38">
        <v>-1.8457116595075401E-2</v>
      </c>
      <c r="J13" s="12">
        <v>8.0806077192953595E-3</v>
      </c>
      <c r="K13" s="13">
        <v>2.6826122341790398E-28</v>
      </c>
      <c r="L13" s="12">
        <v>4.2314363035616696E-3</v>
      </c>
      <c r="M13" s="12">
        <v>0.54116888101259897</v>
      </c>
    </row>
    <row r="14" spans="1:13" ht="13" x14ac:dyDescent="0.15">
      <c r="A14" s="11" t="s">
        <v>3987</v>
      </c>
      <c r="B14" s="38">
        <v>-2.6388059419842399E-2</v>
      </c>
      <c r="C14" s="13">
        <v>1.02650844869561E-8</v>
      </c>
      <c r="D14" s="13">
        <v>1.6544969641706899E-5</v>
      </c>
      <c r="E14" s="12">
        <v>1.29723094745052E-2</v>
      </c>
      <c r="F14" s="12">
        <v>0.62786908432489996</v>
      </c>
      <c r="G14" s="12"/>
      <c r="H14" s="29" t="s">
        <v>3987</v>
      </c>
      <c r="I14" s="38">
        <v>-2.5916802557337301E-2</v>
      </c>
      <c r="J14" s="13">
        <v>1.03236625843499E-4</v>
      </c>
      <c r="K14" s="13">
        <v>3.8630355198143997E-20</v>
      </c>
      <c r="L14" s="12">
        <v>4.3444077037595999E-3</v>
      </c>
      <c r="M14" s="12">
        <v>0.98228383423740495</v>
      </c>
    </row>
    <row r="15" spans="1:13" ht="13" x14ac:dyDescent="0.15">
      <c r="A15" s="11" t="s">
        <v>4011</v>
      </c>
      <c r="B15" s="38">
        <v>-5.4163315287458498E-2</v>
      </c>
      <c r="C15" s="13">
        <v>3.24936888457052E-3</v>
      </c>
      <c r="D15" s="13">
        <v>2.1018348578422401E-6</v>
      </c>
      <c r="E15" s="12">
        <v>5.4520574359120298E-2</v>
      </c>
      <c r="F15" s="12">
        <v>0.104125807415407</v>
      </c>
      <c r="G15" s="12"/>
      <c r="H15" s="29" t="s">
        <v>4011</v>
      </c>
      <c r="I15" s="38">
        <v>-5.0042051044468801E-2</v>
      </c>
      <c r="J15" s="12">
        <v>6.3226117432223602E-2</v>
      </c>
      <c r="K15" s="13">
        <v>9.4767394403767198E-24</v>
      </c>
      <c r="L15" s="12">
        <v>1.1851732938591601E-2</v>
      </c>
      <c r="M15" s="12">
        <v>0.16558656127468699</v>
      </c>
    </row>
    <row r="16" spans="1:13" ht="13" x14ac:dyDescent="0.15">
      <c r="A16" s="11" t="s">
        <v>4038</v>
      </c>
      <c r="B16" s="38">
        <v>-1.16813735113073E-2</v>
      </c>
      <c r="C16" s="13">
        <v>2.4224226536961901E-7</v>
      </c>
      <c r="D16" s="13">
        <v>1.6478893736713899E-5</v>
      </c>
      <c r="E16" s="12">
        <v>2.58860930069044E-2</v>
      </c>
      <c r="F16" s="12">
        <v>0.98000555844489101</v>
      </c>
      <c r="G16" s="12"/>
      <c r="H16" s="29" t="s">
        <v>4038</v>
      </c>
      <c r="I16" s="38">
        <v>-1.14360663658996E-2</v>
      </c>
      <c r="J16" s="12">
        <v>1.2268811606373101E-3</v>
      </c>
      <c r="K16" s="13">
        <v>1.80175888536589E-20</v>
      </c>
      <c r="L16" s="12">
        <v>7.5941777568709502E-3</v>
      </c>
      <c r="M16" s="12">
        <v>0.72474130216365495</v>
      </c>
    </row>
    <row r="17" spans="1:13" ht="13" x14ac:dyDescent="0.15">
      <c r="A17" s="11" t="s">
        <v>4041</v>
      </c>
      <c r="B17" s="38">
        <v>-2.3591427633847601E-2</v>
      </c>
      <c r="C17" s="13">
        <v>1.49071998573095E-4</v>
      </c>
      <c r="D17" s="13">
        <v>1.3707551571664499E-5</v>
      </c>
      <c r="E17" s="12">
        <v>8.8591257533120298E-3</v>
      </c>
      <c r="F17" s="12">
        <v>0.123586557377473</v>
      </c>
      <c r="G17" s="12"/>
      <c r="H17" s="29" t="s">
        <v>4041</v>
      </c>
      <c r="I17" s="38">
        <v>-2.15860149902109E-2</v>
      </c>
      <c r="J17" s="12">
        <v>3.2342269448233599E-3</v>
      </c>
      <c r="K17" s="13">
        <v>7.4844387362673601E-23</v>
      </c>
      <c r="L17" s="12">
        <v>2.6643144445340199E-3</v>
      </c>
      <c r="M17" s="12">
        <v>0.166795124270361</v>
      </c>
    </row>
    <row r="18" spans="1:13" ht="13" x14ac:dyDescent="0.15">
      <c r="A18" s="11" t="s">
        <v>54023</v>
      </c>
      <c r="B18" s="38">
        <v>-1.70330908609473E-2</v>
      </c>
      <c r="C18" s="12">
        <v>1.74548377554136E-3</v>
      </c>
      <c r="D18" s="13">
        <v>8.4976665021719806E-11</v>
      </c>
      <c r="E18" s="12">
        <v>3.8513645148829399E-2</v>
      </c>
      <c r="F18" s="12">
        <v>0.17459107371610399</v>
      </c>
      <c r="G18" s="12"/>
      <c r="H18" s="29" t="s">
        <v>54023</v>
      </c>
      <c r="I18" s="38">
        <v>-1.6580372103468001E-2</v>
      </c>
      <c r="J18" s="12">
        <v>1.19209999495877E-2</v>
      </c>
      <c r="K18" s="13">
        <v>7.6288480153452396E-29</v>
      </c>
      <c r="L18" s="12">
        <v>6.5401725040974603E-3</v>
      </c>
      <c r="M18" s="12">
        <v>0.17770981158757601</v>
      </c>
    </row>
    <row r="19" spans="1:13" ht="13" x14ac:dyDescent="0.15">
      <c r="A19" s="11" t="s">
        <v>4050</v>
      </c>
      <c r="B19" s="38">
        <v>-1.00197157357795E-2</v>
      </c>
      <c r="C19" s="12">
        <v>4.0977853988080501E-2</v>
      </c>
      <c r="D19" s="13">
        <v>2.98000518412031E-12</v>
      </c>
      <c r="E19" s="12">
        <v>3.6563026411863098E-2</v>
      </c>
      <c r="F19" s="12">
        <v>0.279134305936453</v>
      </c>
      <c r="G19" s="12"/>
      <c r="H19" s="29" t="s">
        <v>4050</v>
      </c>
      <c r="I19" s="38">
        <v>-9.7173077205377593E-3</v>
      </c>
      <c r="J19" s="12">
        <v>1.4693711199140799E-2</v>
      </c>
      <c r="K19" s="13">
        <v>5.1165434308671897E-31</v>
      </c>
      <c r="L19" s="12">
        <v>4.7488222432587402E-3</v>
      </c>
      <c r="M19" s="12">
        <v>0.241006187948379</v>
      </c>
    </row>
    <row r="20" spans="1:13" ht="13" x14ac:dyDescent="0.15">
      <c r="A20" s="11" t="s">
        <v>4053</v>
      </c>
      <c r="B20" s="38">
        <v>-1.4893423419731201E-2</v>
      </c>
      <c r="C20" s="13">
        <v>9.1203923289812799E-4</v>
      </c>
      <c r="D20" s="13">
        <v>8.0397108190601595E-10</v>
      </c>
      <c r="E20" s="12">
        <v>3.7425667584902497E-2</v>
      </c>
      <c r="F20" s="12">
        <v>0.47711311297723202</v>
      </c>
      <c r="G20" s="12"/>
      <c r="H20" s="29" t="s">
        <v>4053</v>
      </c>
      <c r="I20" s="38">
        <v>-1.4359208955703201E-2</v>
      </c>
      <c r="J20" s="12">
        <v>2.70771511301724E-3</v>
      </c>
      <c r="K20" s="13">
        <v>8.5622346407407098E-28</v>
      </c>
      <c r="L20" s="12">
        <v>6.8680781225755501E-3</v>
      </c>
      <c r="M20" s="12">
        <v>0.43927023007792498</v>
      </c>
    </row>
    <row r="21" spans="1:13" ht="13" x14ac:dyDescent="0.15">
      <c r="A21" s="11" t="s">
        <v>4056</v>
      </c>
      <c r="B21" s="38">
        <v>-2.5206934868651401E-2</v>
      </c>
      <c r="C21" s="12">
        <v>2.40218941317901E-3</v>
      </c>
      <c r="D21" s="13">
        <v>3.96003590085093E-9</v>
      </c>
      <c r="E21" s="12">
        <v>2.62632449940912E-2</v>
      </c>
      <c r="F21" s="12">
        <v>0.294076011349232</v>
      </c>
      <c r="G21" s="12"/>
      <c r="H21" s="29" t="s">
        <v>4056</v>
      </c>
      <c r="I21" s="38">
        <v>-2.47900458762387E-2</v>
      </c>
      <c r="J21" s="12">
        <v>0.139358249746797</v>
      </c>
      <c r="K21" s="13">
        <v>5.1709327280602299E-26</v>
      </c>
      <c r="L21" s="12">
        <v>7.5523982402588303E-3</v>
      </c>
      <c r="M21" s="12">
        <v>0.28610109211253998</v>
      </c>
    </row>
    <row r="22" spans="1:13" ht="13" x14ac:dyDescent="0.15">
      <c r="A22" s="11" t="s">
        <v>4059</v>
      </c>
      <c r="B22" s="38">
        <v>-2.11026707010145E-2</v>
      </c>
      <c r="C22" s="12">
        <v>2.04544610493577E-3</v>
      </c>
      <c r="D22" s="13">
        <v>1.2925696284661299E-10</v>
      </c>
      <c r="E22" s="12">
        <v>7.7066494808485694E-2</v>
      </c>
      <c r="F22" s="12">
        <v>0.69978948767747795</v>
      </c>
      <c r="G22" s="12"/>
      <c r="H22" s="29" t="s">
        <v>4059</v>
      </c>
      <c r="I22" s="38">
        <v>-2.0498801460597502E-2</v>
      </c>
      <c r="J22" s="12">
        <v>1.0224151657454199E-2</v>
      </c>
      <c r="K22" s="13">
        <v>2.2402423574743E-28</v>
      </c>
      <c r="L22" s="12">
        <v>1.4830091189442699E-2</v>
      </c>
      <c r="M22" s="12">
        <v>0.59516501595967297</v>
      </c>
    </row>
    <row r="23" spans="1:13" ht="13" x14ac:dyDescent="0.15">
      <c r="A23" s="11" t="s">
        <v>4062</v>
      </c>
      <c r="B23" s="38">
        <v>-1.3296970623681899E-2</v>
      </c>
      <c r="C23" s="13">
        <v>9.8474907817603506E-6</v>
      </c>
      <c r="D23" s="13">
        <v>9.2278331781896392E-9</v>
      </c>
      <c r="E23" s="12">
        <v>4.32582694642029E-2</v>
      </c>
      <c r="F23" s="12">
        <v>0.65512532097338505</v>
      </c>
      <c r="G23" s="12"/>
      <c r="H23" s="29" t="s">
        <v>4062</v>
      </c>
      <c r="I23" s="38">
        <v>-1.29874340667378E-2</v>
      </c>
      <c r="J23" s="13">
        <v>8.9094212401988999E-4</v>
      </c>
      <c r="K23" s="13">
        <v>2.4909343794497399E-25</v>
      </c>
      <c r="L23" s="12">
        <v>9.2108055447852593E-3</v>
      </c>
      <c r="M23" s="12">
        <v>0.54063230274569196</v>
      </c>
    </row>
    <row r="24" spans="1:13" ht="13" x14ac:dyDescent="0.15">
      <c r="A24" s="11" t="s">
        <v>53213</v>
      </c>
      <c r="B24" s="38">
        <v>1.87083337777759E-2</v>
      </c>
      <c r="C24" s="13">
        <v>9.5652772048667193E-7</v>
      </c>
      <c r="D24" s="13">
        <v>2.1556990181548E-9</v>
      </c>
      <c r="E24" s="12">
        <v>0.111143185936315</v>
      </c>
      <c r="F24" s="12">
        <v>0.28473651511584502</v>
      </c>
      <c r="G24" s="12"/>
      <c r="H24" s="29" t="s">
        <v>53213</v>
      </c>
      <c r="I24" s="38">
        <v>1.82748090513369E-2</v>
      </c>
      <c r="J24" s="13">
        <v>6.2152550086925498E-5</v>
      </c>
      <c r="K24" s="13">
        <v>1.77796283551215E-26</v>
      </c>
      <c r="L24" s="12">
        <v>2.1443641342465701E-2</v>
      </c>
      <c r="M24" s="12">
        <v>0.26926463030460901</v>
      </c>
    </row>
    <row r="25" spans="1:13" ht="13" x14ac:dyDescent="0.15">
      <c r="A25" s="11" t="s">
        <v>54024</v>
      </c>
      <c r="B25" s="38">
        <v>8.0470643887694399E-3</v>
      </c>
      <c r="C25" s="13">
        <v>1.2470209790251201E-6</v>
      </c>
      <c r="D25" s="13">
        <v>5.1733645057151098E-9</v>
      </c>
      <c r="E25" s="12">
        <v>0.15370291552842999</v>
      </c>
      <c r="F25" s="12">
        <v>0.83256081177725005</v>
      </c>
      <c r="G25" s="12"/>
      <c r="H25" s="29" t="s">
        <v>54024</v>
      </c>
      <c r="I25" s="38">
        <v>7.8260073845162603E-3</v>
      </c>
      <c r="J25" s="13">
        <v>4.5481097830381498E-5</v>
      </c>
      <c r="K25" s="13">
        <v>2.40901884759507E-26</v>
      </c>
      <c r="L25" s="12">
        <v>3.18488727601067E-2</v>
      </c>
      <c r="M25" s="12">
        <v>0.70959017581997197</v>
      </c>
    </row>
    <row r="26" spans="1:13" ht="13" x14ac:dyDescent="0.15">
      <c r="A26" s="11" t="s">
        <v>4074</v>
      </c>
      <c r="B26" s="38">
        <v>-1.6775741461939601E-2</v>
      </c>
      <c r="C26" s="13">
        <v>6.8061808434589401E-3</v>
      </c>
      <c r="D26" s="13">
        <v>4.3325654017395098E-9</v>
      </c>
      <c r="E26" s="12">
        <v>4.65069819595543E-2</v>
      </c>
      <c r="F26" s="12">
        <v>0.41743885180503398</v>
      </c>
      <c r="G26" s="12"/>
      <c r="H26" s="29" t="s">
        <v>4074</v>
      </c>
      <c r="I26" s="38">
        <v>-1.6240961886999701E-2</v>
      </c>
      <c r="J26" s="12">
        <v>0.10472150334885801</v>
      </c>
      <c r="K26" s="13">
        <v>1.7374807504516999E-26</v>
      </c>
      <c r="L26" s="12">
        <v>9.8909743141249694E-3</v>
      </c>
      <c r="M26" s="12">
        <v>0.35593106313349698</v>
      </c>
    </row>
    <row r="27" spans="1:13" ht="13" x14ac:dyDescent="0.15">
      <c r="A27" s="11" t="s">
        <v>135</v>
      </c>
      <c r="B27" s="38">
        <v>-4.7680339157189403E-2</v>
      </c>
      <c r="C27" s="13">
        <v>3.26213955623096E-6</v>
      </c>
      <c r="D27" s="13">
        <v>1.32181065391117E-7</v>
      </c>
      <c r="E27" s="12">
        <v>3.4167256522086999E-2</v>
      </c>
      <c r="F27" s="12">
        <v>0.90989206988031002</v>
      </c>
      <c r="G27" s="12"/>
      <c r="H27" s="29" t="s">
        <v>135</v>
      </c>
      <c r="I27" s="38">
        <v>-4.6661010473766702E-2</v>
      </c>
      <c r="J27" s="12">
        <v>1.2624669147211799E-3</v>
      </c>
      <c r="K27" s="13">
        <v>5.2555117699394297E-24</v>
      </c>
      <c r="L27" s="12">
        <v>7.1002530314116501E-3</v>
      </c>
      <c r="M27" s="12">
        <v>0.80624916863936502</v>
      </c>
    </row>
    <row r="28" spans="1:13" ht="13" x14ac:dyDescent="0.15">
      <c r="A28" s="11" t="s">
        <v>4095</v>
      </c>
      <c r="B28" s="38">
        <v>-3.02571493630126E-2</v>
      </c>
      <c r="C28" s="13">
        <v>3.9739445842918103E-8</v>
      </c>
      <c r="D28" s="13">
        <v>5.5580064877036704E-6</v>
      </c>
      <c r="E28" s="12">
        <v>1.7066258162073699E-2</v>
      </c>
      <c r="F28" s="12">
        <v>0.71946575272703295</v>
      </c>
      <c r="G28" s="12"/>
      <c r="H28" s="29" t="s">
        <v>4095</v>
      </c>
      <c r="I28" s="38">
        <v>-2.9645871614263401E-2</v>
      </c>
      <c r="J28" s="13">
        <v>1.53819996743841E-4</v>
      </c>
      <c r="K28" s="13">
        <v>5.2139093186664601E-21</v>
      </c>
      <c r="L28" s="12">
        <v>5.1163175629372303E-3</v>
      </c>
      <c r="M28" s="12">
        <v>0.95620153579573897</v>
      </c>
    </row>
    <row r="29" spans="1:13" ht="13" x14ac:dyDescent="0.15">
      <c r="A29" s="11" t="s">
        <v>4098</v>
      </c>
      <c r="B29" s="38">
        <v>-1.4518942785939201E-2</v>
      </c>
      <c r="C29" s="12">
        <v>6.8575491121721397E-3</v>
      </c>
      <c r="D29" s="13">
        <v>1.36985345865178E-11</v>
      </c>
      <c r="E29" s="12">
        <v>5.3319009464890398E-2</v>
      </c>
      <c r="F29" s="12">
        <v>0.62375028208725203</v>
      </c>
      <c r="G29" s="12"/>
      <c r="H29" s="29" t="s">
        <v>4098</v>
      </c>
      <c r="I29" s="38">
        <v>-1.40994975397233E-2</v>
      </c>
      <c r="J29" s="12">
        <v>1.2969313168330599E-2</v>
      </c>
      <c r="K29" s="13">
        <v>1.0006538183160699E-29</v>
      </c>
      <c r="L29" s="12">
        <v>9.4250130956017707E-3</v>
      </c>
      <c r="M29" s="12">
        <v>0.556112779341571</v>
      </c>
    </row>
    <row r="30" spans="1:13" ht="13" x14ac:dyDescent="0.15">
      <c r="A30" s="11" t="s">
        <v>54025</v>
      </c>
      <c r="B30" s="38">
        <v>1.1059180183759501E-2</v>
      </c>
      <c r="C30" s="12">
        <v>3.1389539480956301E-3</v>
      </c>
      <c r="D30" s="13">
        <v>1.9709079695400398E-11</v>
      </c>
      <c r="E30" s="12">
        <v>7.4712293347707098E-2</v>
      </c>
      <c r="F30" s="12">
        <v>0.28532933911568498</v>
      </c>
      <c r="G30" s="12"/>
      <c r="H30" s="29" t="s">
        <v>54025</v>
      </c>
      <c r="I30" s="38">
        <v>1.07419285697198E-2</v>
      </c>
      <c r="J30" s="12">
        <v>7.8028256147590199E-3</v>
      </c>
      <c r="K30" s="13">
        <v>7.1797914975549004E-30</v>
      </c>
      <c r="L30" s="12">
        <v>1.30059046534481E-2</v>
      </c>
      <c r="M30" s="12">
        <v>0.25801946049476199</v>
      </c>
    </row>
    <row r="31" spans="1:13" ht="13" x14ac:dyDescent="0.15">
      <c r="A31" s="11" t="s">
        <v>54026</v>
      </c>
      <c r="B31" s="38">
        <v>-1.3743484863983199E-2</v>
      </c>
      <c r="C31" s="12">
        <v>4.3649762056979799E-3</v>
      </c>
      <c r="D31" s="13">
        <v>8.43932677531553E-11</v>
      </c>
      <c r="E31" s="12">
        <v>3.8815442119409897E-2</v>
      </c>
      <c r="F31" s="12">
        <v>0.40591247619486098</v>
      </c>
      <c r="G31" s="12"/>
      <c r="H31" s="29" t="s">
        <v>54026</v>
      </c>
      <c r="I31" s="38">
        <v>-1.3447618853265999E-2</v>
      </c>
      <c r="J31" s="12">
        <v>6.7201458551838705E-2</v>
      </c>
      <c r="K31" s="13">
        <v>1.4577122379500701E-28</v>
      </c>
      <c r="L31" s="12">
        <v>7.0161653714421596E-3</v>
      </c>
      <c r="M31" s="12">
        <v>0.34191743694129401</v>
      </c>
    </row>
    <row r="32" spans="1:13" ht="13" x14ac:dyDescent="0.15">
      <c r="A32" s="11" t="s">
        <v>54027</v>
      </c>
      <c r="B32" s="38">
        <v>-2.2125769532951801E-2</v>
      </c>
      <c r="C32" s="12">
        <v>4.06662053655415E-3</v>
      </c>
      <c r="D32" s="13">
        <v>1.76201865271301E-11</v>
      </c>
      <c r="E32" s="12">
        <v>8.2226370316955399E-2</v>
      </c>
      <c r="F32" s="12">
        <v>0.87885208701676598</v>
      </c>
      <c r="G32" s="12"/>
      <c r="H32" s="29" t="s">
        <v>54027</v>
      </c>
      <c r="I32" s="38">
        <v>-2.1594823944571601E-2</v>
      </c>
      <c r="J32" s="12">
        <v>4.5087354047068401E-2</v>
      </c>
      <c r="K32" s="13">
        <v>2.37266724632939E-29</v>
      </c>
      <c r="L32" s="12">
        <v>1.32292872429306E-2</v>
      </c>
      <c r="M32" s="12">
        <v>0.81496529385762895</v>
      </c>
    </row>
    <row r="33" spans="1:13" ht="13" x14ac:dyDescent="0.15">
      <c r="A33" s="11" t="s">
        <v>54028</v>
      </c>
      <c r="B33" s="38">
        <v>-1.89043131627652E-2</v>
      </c>
      <c r="C33" s="12">
        <v>3.4291857667158601E-2</v>
      </c>
      <c r="D33" s="13">
        <v>1.39666945505838E-11</v>
      </c>
      <c r="E33" s="12">
        <v>6.9921712573434894E-2</v>
      </c>
      <c r="F33" s="12">
        <v>0.67077275344533605</v>
      </c>
      <c r="G33" s="12"/>
      <c r="H33" s="29" t="s">
        <v>54028</v>
      </c>
      <c r="I33" s="38">
        <v>-1.83673333282229E-2</v>
      </c>
      <c r="J33" s="12">
        <v>8.4516001052404297E-2</v>
      </c>
      <c r="K33" s="13">
        <v>4.75722651700276E-30</v>
      </c>
      <c r="L33" s="12">
        <v>1.1633605136039799E-2</v>
      </c>
      <c r="M33" s="12">
        <v>0.55434020056076505</v>
      </c>
    </row>
    <row r="34" spans="1:13" ht="13" x14ac:dyDescent="0.15">
      <c r="A34" s="11" t="s">
        <v>54029</v>
      </c>
      <c r="B34" s="38">
        <v>-2.1714816745917499E-2</v>
      </c>
      <c r="C34" s="12">
        <v>1.2898142566698601E-3</v>
      </c>
      <c r="D34" s="13">
        <v>1.57339589935745E-10</v>
      </c>
      <c r="E34" s="12">
        <v>3.3406666668528102E-2</v>
      </c>
      <c r="F34" s="12">
        <v>0.40855493153137101</v>
      </c>
      <c r="G34" s="12"/>
      <c r="H34" s="29" t="s">
        <v>54029</v>
      </c>
      <c r="I34" s="38">
        <v>-2.14839528301418E-2</v>
      </c>
      <c r="J34" s="12">
        <v>0.106181881873949</v>
      </c>
      <c r="K34" s="13">
        <v>1.20448458329047E-27</v>
      </c>
      <c r="L34" s="12">
        <v>6.8418725717231104E-3</v>
      </c>
      <c r="M34" s="12">
        <v>0.33224815500705601</v>
      </c>
    </row>
    <row r="35" spans="1:13" ht="13" x14ac:dyDescent="0.15">
      <c r="A35" s="11" t="s">
        <v>54030</v>
      </c>
      <c r="B35" s="38">
        <v>-2.2462591639806399E-2</v>
      </c>
      <c r="C35" s="12">
        <v>7.1175038162680903E-3</v>
      </c>
      <c r="D35" s="13">
        <v>3.5459338980350001E-11</v>
      </c>
      <c r="E35" s="12">
        <v>3.9802272098653099E-2</v>
      </c>
      <c r="F35" s="12">
        <v>0.30546425883498701</v>
      </c>
      <c r="G35" s="12"/>
      <c r="H35" s="29" t="s">
        <v>54030</v>
      </c>
      <c r="I35" s="38">
        <v>-2.19308905432192E-2</v>
      </c>
      <c r="J35" s="12">
        <v>6.7523496414103504E-2</v>
      </c>
      <c r="K35" s="13">
        <v>3.9901870338964901E-29</v>
      </c>
      <c r="L35" s="12">
        <v>6.9697971977482898E-3</v>
      </c>
      <c r="M35" s="12">
        <v>0.27972351812336499</v>
      </c>
    </row>
    <row r="36" spans="1:13" ht="13" x14ac:dyDescent="0.15">
      <c r="A36" s="11" t="s">
        <v>4101</v>
      </c>
      <c r="B36" s="38">
        <v>-9.8377700111537004E-3</v>
      </c>
      <c r="C36" s="12">
        <v>4.2176755263555604E-3</v>
      </c>
      <c r="D36" s="13">
        <v>4.2038277856556504E-12</v>
      </c>
      <c r="E36" s="12">
        <v>2.9911214120575302E-2</v>
      </c>
      <c r="F36" s="12">
        <v>0.14486855774683899</v>
      </c>
      <c r="G36" s="12"/>
      <c r="H36" s="29" t="s">
        <v>4101</v>
      </c>
      <c r="I36" s="38">
        <v>-9.5426722836322499E-3</v>
      </c>
      <c r="J36" s="12">
        <v>3.7202167759377001E-3</v>
      </c>
      <c r="K36" s="13">
        <v>1.5674890256678001E-30</v>
      </c>
      <c r="L36" s="12">
        <v>4.3382230593521599E-3</v>
      </c>
      <c r="M36" s="12">
        <v>0.125270710813809</v>
      </c>
    </row>
    <row r="37" spans="1:13" ht="13" x14ac:dyDescent="0.15">
      <c r="A37" s="11" t="s">
        <v>4106</v>
      </c>
      <c r="B37" s="38">
        <v>-3.9884606591709899E-2</v>
      </c>
      <c r="C37" s="13">
        <v>4.1059182408554401E-5</v>
      </c>
      <c r="D37" s="13">
        <v>1.42814901870393E-8</v>
      </c>
      <c r="E37" s="12">
        <v>1.4116257535745301E-2</v>
      </c>
      <c r="F37" s="12">
        <v>0.48336762420161</v>
      </c>
      <c r="G37" s="12"/>
      <c r="H37" s="29" t="s">
        <v>4106</v>
      </c>
      <c r="I37" s="38">
        <v>-3.84973110695883E-2</v>
      </c>
      <c r="J37" s="13">
        <v>7.7295245160913597E-4</v>
      </c>
      <c r="K37" s="13">
        <v>8.4889809297212401E-26</v>
      </c>
      <c r="L37" s="12">
        <v>3.05510821782284E-3</v>
      </c>
      <c r="M37" s="12">
        <v>0.43656787114435802</v>
      </c>
    </row>
    <row r="38" spans="1:13" ht="13" x14ac:dyDescent="0.15">
      <c r="A38" s="11" t="s">
        <v>54031</v>
      </c>
      <c r="B38" s="38">
        <v>-1.29265107348623E-2</v>
      </c>
      <c r="C38" s="12">
        <v>2.3093334145179101E-2</v>
      </c>
      <c r="D38" s="13">
        <v>7.5275256683532698E-11</v>
      </c>
      <c r="E38" s="12">
        <v>7.5221120810099698E-2</v>
      </c>
      <c r="F38" s="12">
        <v>0.81748728050169195</v>
      </c>
      <c r="G38" s="12"/>
      <c r="H38" s="29" t="s">
        <v>54031</v>
      </c>
      <c r="I38" s="38">
        <v>-1.27730084376474E-2</v>
      </c>
      <c r="J38" s="12">
        <v>0.525963650425885</v>
      </c>
      <c r="K38" s="13">
        <v>1.2918841545235999E-28</v>
      </c>
      <c r="L38" s="12">
        <v>1.0220137147370001E-2</v>
      </c>
      <c r="M38" s="12">
        <v>0.42608503575877799</v>
      </c>
    </row>
    <row r="39" spans="1:13" ht="13" x14ac:dyDescent="0.15">
      <c r="A39" s="11" t="s">
        <v>54032</v>
      </c>
      <c r="B39" s="38">
        <v>-1.42104473439605E-2</v>
      </c>
      <c r="C39" s="12">
        <v>3.1024024791003701E-2</v>
      </c>
      <c r="D39" s="13">
        <v>1.89484731759195E-11</v>
      </c>
      <c r="E39" s="12">
        <v>0.123520301592176</v>
      </c>
      <c r="F39" s="12">
        <v>0.78297850454453799</v>
      </c>
      <c r="G39" s="12"/>
      <c r="H39" s="29" t="s">
        <v>54032</v>
      </c>
      <c r="I39" s="38">
        <v>-1.38267877711969E-2</v>
      </c>
      <c r="J39" s="12">
        <v>0.114554880808017</v>
      </c>
      <c r="K39" s="13">
        <v>8.9509391342088294E-30</v>
      </c>
      <c r="L39" s="12">
        <v>2.06624383407078E-2</v>
      </c>
      <c r="M39" s="12">
        <v>0.60451494337261802</v>
      </c>
    </row>
    <row r="40" spans="1:13" ht="13" x14ac:dyDescent="0.15">
      <c r="A40" s="11" t="s">
        <v>54033</v>
      </c>
      <c r="B40" s="38">
        <v>-1.21828467893982E-2</v>
      </c>
      <c r="C40" s="12">
        <v>3.7709653863619901E-2</v>
      </c>
      <c r="D40" s="13">
        <v>2.1326280853924499E-11</v>
      </c>
      <c r="E40" s="12">
        <v>6.9664323045909096E-2</v>
      </c>
      <c r="F40" s="12">
        <v>0.221585805595989</v>
      </c>
      <c r="G40" s="12"/>
      <c r="H40" s="29" t="s">
        <v>54033</v>
      </c>
      <c r="I40" s="38">
        <v>-1.1835542266725599E-2</v>
      </c>
      <c r="J40" s="12">
        <v>9.1183594958578904E-2</v>
      </c>
      <c r="K40" s="13">
        <v>7.0807564693957494E-30</v>
      </c>
      <c r="L40" s="12">
        <v>1.1657860248011199E-2</v>
      </c>
      <c r="M40" s="12">
        <v>0.21281047247233001</v>
      </c>
    </row>
    <row r="41" spans="1:13" ht="13" x14ac:dyDescent="0.15">
      <c r="A41" s="11" t="s">
        <v>4123</v>
      </c>
      <c r="B41" s="38">
        <v>-2.4509372063299301E-2</v>
      </c>
      <c r="C41" s="12">
        <v>1.9985718480497499E-2</v>
      </c>
      <c r="D41" s="13">
        <v>5.2918955678102097E-10</v>
      </c>
      <c r="E41" s="12">
        <v>4.8476184449982203E-2</v>
      </c>
      <c r="F41" s="12">
        <v>0.65129210497850398</v>
      </c>
      <c r="G41" s="12"/>
      <c r="H41" s="29" t="s">
        <v>4123</v>
      </c>
      <c r="I41" s="38">
        <v>-2.3683514185719901E-2</v>
      </c>
      <c r="J41" s="12">
        <v>9.8590598846978295E-2</v>
      </c>
      <c r="K41" s="13">
        <v>8.0006098562791198E-28</v>
      </c>
      <c r="L41" s="12">
        <v>9.5848783262261501E-3</v>
      </c>
      <c r="M41" s="12">
        <v>0.51844281485579802</v>
      </c>
    </row>
    <row r="42" spans="1:13" ht="13" x14ac:dyDescent="0.15">
      <c r="A42" s="11" t="s">
        <v>4129</v>
      </c>
      <c r="B42" s="38">
        <v>-2.3281672915020798E-2</v>
      </c>
      <c r="C42" s="12">
        <v>5.9648961626932303E-3</v>
      </c>
      <c r="D42" s="13">
        <v>1.21144390135347E-11</v>
      </c>
      <c r="E42" s="12">
        <v>3.7720384094536999E-2</v>
      </c>
      <c r="F42" s="12">
        <v>0.20996657270289501</v>
      </c>
      <c r="G42" s="12"/>
      <c r="H42" s="29" t="s">
        <v>4129</v>
      </c>
      <c r="I42" s="38">
        <v>-2.2655592813427598E-2</v>
      </c>
      <c r="J42" s="12">
        <v>2.5313561421154498E-2</v>
      </c>
      <c r="K42" s="13">
        <v>1.81452441964798E-29</v>
      </c>
      <c r="L42" s="12">
        <v>6.9060932573333103E-3</v>
      </c>
      <c r="M42" s="12">
        <v>0.204760404751961</v>
      </c>
    </row>
    <row r="43" spans="1:13" ht="13" x14ac:dyDescent="0.15">
      <c r="A43" s="11" t="s">
        <v>4135</v>
      </c>
      <c r="B43" s="38">
        <v>-2.3582574590514702E-2</v>
      </c>
      <c r="C43" s="12">
        <v>1.0249374900217999E-2</v>
      </c>
      <c r="D43" s="13">
        <v>1.0665732240894699E-8</v>
      </c>
      <c r="E43" s="12">
        <v>3.6304450846926302E-2</v>
      </c>
      <c r="F43" s="12">
        <v>0.388140726430306</v>
      </c>
      <c r="G43" s="12"/>
      <c r="H43" s="29" t="s">
        <v>4135</v>
      </c>
      <c r="I43" s="38">
        <v>-2.26207982907356E-2</v>
      </c>
      <c r="J43" s="12">
        <v>0.11442966369969899</v>
      </c>
      <c r="K43" s="13">
        <v>3.11906631886225E-26</v>
      </c>
      <c r="L43" s="12">
        <v>8.3043665225523994E-3</v>
      </c>
      <c r="M43" s="12">
        <v>0.34241947452084598</v>
      </c>
    </row>
    <row r="44" spans="1:13" ht="13" x14ac:dyDescent="0.15">
      <c r="A44" s="11" t="s">
        <v>4141</v>
      </c>
      <c r="B44" s="38">
        <v>-2.4307940772835501E-2</v>
      </c>
      <c r="C44" s="13">
        <v>1.87506752948854E-4</v>
      </c>
      <c r="D44" s="13">
        <v>9.5841187248916395E-9</v>
      </c>
      <c r="E44" s="12">
        <v>2.5716467398921802E-2</v>
      </c>
      <c r="F44" s="12">
        <v>0.59099209623568205</v>
      </c>
      <c r="G44" s="12"/>
      <c r="H44" s="29" t="s">
        <v>4141</v>
      </c>
      <c r="I44" s="38">
        <v>-2.35444370437966E-2</v>
      </c>
      <c r="J44" s="12">
        <v>4.8720982437661202E-3</v>
      </c>
      <c r="K44" s="13">
        <v>7.4234933856559103E-26</v>
      </c>
      <c r="L44" s="12">
        <v>5.7066795641712896E-3</v>
      </c>
      <c r="M44" s="12">
        <v>0.49728365235908301</v>
      </c>
    </row>
    <row r="45" spans="1:13" ht="13" x14ac:dyDescent="0.15">
      <c r="A45" s="11" t="s">
        <v>4170</v>
      </c>
      <c r="B45" s="38">
        <v>-3.02897830648572E-2</v>
      </c>
      <c r="C45" s="12">
        <v>4.8011754411763703E-2</v>
      </c>
      <c r="D45" s="13">
        <v>3.0551544668491001E-12</v>
      </c>
      <c r="E45" s="12">
        <v>3.85839346419799E-2</v>
      </c>
      <c r="F45" s="12">
        <v>0.17896277504343899</v>
      </c>
      <c r="G45" s="12"/>
      <c r="H45" s="29" t="s">
        <v>4170</v>
      </c>
      <c r="I45" s="38">
        <v>-2.9365396821523199E-2</v>
      </c>
      <c r="J45" s="12">
        <v>2.2643276597729099E-2</v>
      </c>
      <c r="K45" s="13">
        <v>6.71126650102798E-31</v>
      </c>
      <c r="L45" s="12">
        <v>5.3290650682024498E-3</v>
      </c>
      <c r="M45" s="12">
        <v>0.14106913252615899</v>
      </c>
    </row>
    <row r="46" spans="1:13" ht="13" x14ac:dyDescent="0.15">
      <c r="A46" s="11" t="s">
        <v>4179</v>
      </c>
      <c r="B46" s="38">
        <v>2.21682080203775E-2</v>
      </c>
      <c r="C46" s="13">
        <v>3.8600844007546302E-4</v>
      </c>
      <c r="D46" s="13">
        <v>8.2686081710880295E-9</v>
      </c>
      <c r="E46" s="12">
        <v>7.8915015781245101E-2</v>
      </c>
      <c r="F46" s="12">
        <v>0.774067319409939</v>
      </c>
      <c r="G46" s="12"/>
      <c r="H46" s="29" t="s">
        <v>4179</v>
      </c>
      <c r="I46" s="38">
        <v>2.1387528370458202E-2</v>
      </c>
      <c r="J46" s="12">
        <v>5.6433015433852403E-3</v>
      </c>
      <c r="K46" s="13">
        <v>3.7098826855040198E-26</v>
      </c>
      <c r="L46" s="12">
        <v>1.5976411462365E-2</v>
      </c>
      <c r="M46" s="12">
        <v>0.63850127256413503</v>
      </c>
    </row>
    <row r="47" spans="1:13" ht="13" x14ac:dyDescent="0.15">
      <c r="A47" s="11" t="s">
        <v>4194</v>
      </c>
      <c r="B47" s="38">
        <v>-1.9650340138322099E-2</v>
      </c>
      <c r="C47" s="12">
        <v>4.4357750452221303E-2</v>
      </c>
      <c r="D47" s="13">
        <v>4.8332440669122598E-12</v>
      </c>
      <c r="E47" s="12">
        <v>6.02504535317821E-2</v>
      </c>
      <c r="F47" s="12">
        <v>0.28627860693069701</v>
      </c>
      <c r="G47" s="12"/>
      <c r="H47" s="29" t="s">
        <v>4194</v>
      </c>
      <c r="I47" s="38">
        <v>-1.9064471128411802E-2</v>
      </c>
      <c r="J47" s="12">
        <v>1.8308241529654299E-2</v>
      </c>
      <c r="K47" s="13">
        <v>9.3673713737211401E-31</v>
      </c>
      <c r="L47" s="12">
        <v>1.0195751378974501E-2</v>
      </c>
      <c r="M47" s="12">
        <v>0.25155746507660498</v>
      </c>
    </row>
    <row r="48" spans="1:13" ht="13" x14ac:dyDescent="0.15">
      <c r="A48" s="11" t="s">
        <v>4215</v>
      </c>
      <c r="B48" s="38">
        <v>-1.8652930908810501E-2</v>
      </c>
      <c r="C48" s="12">
        <v>8.6113110102161699E-3</v>
      </c>
      <c r="D48" s="13">
        <v>7.9420231952949698E-10</v>
      </c>
      <c r="E48" s="12">
        <v>2.79205138295592E-2</v>
      </c>
      <c r="F48" s="12">
        <v>0.439610882479325</v>
      </c>
      <c r="G48" s="12"/>
      <c r="H48" s="29" t="s">
        <v>4215</v>
      </c>
      <c r="I48" s="38">
        <v>-1.8028205021819899E-2</v>
      </c>
      <c r="J48" s="12">
        <v>5.1138133301495498E-2</v>
      </c>
      <c r="K48" s="13">
        <v>1.4689249544833899E-27</v>
      </c>
      <c r="L48" s="12">
        <v>5.9472029738987398E-3</v>
      </c>
      <c r="M48" s="12">
        <v>0.383814933954572</v>
      </c>
    </row>
    <row r="49" spans="1:13" ht="13" x14ac:dyDescent="0.15">
      <c r="A49" s="11" t="s">
        <v>4218</v>
      </c>
      <c r="B49" s="38">
        <v>-1.88225893284087E-2</v>
      </c>
      <c r="C49" s="12">
        <v>6.3171858503666498E-3</v>
      </c>
      <c r="D49" s="13">
        <v>2.6022827148730702E-10</v>
      </c>
      <c r="E49" s="12">
        <v>4.6707388759831402E-2</v>
      </c>
      <c r="F49" s="12">
        <v>0.50451673804434305</v>
      </c>
      <c r="G49" s="12"/>
      <c r="H49" s="29" t="s">
        <v>4218</v>
      </c>
      <c r="I49" s="38">
        <v>-1.81521216011379E-2</v>
      </c>
      <c r="J49" s="12">
        <v>1.1766501433639699E-2</v>
      </c>
      <c r="K49" s="13">
        <v>1.8003323111629701E-28</v>
      </c>
      <c r="L49" s="12">
        <v>8.4946583739608193E-3</v>
      </c>
      <c r="M49" s="12">
        <v>0.462901501283775</v>
      </c>
    </row>
    <row r="50" spans="1:13" ht="13" x14ac:dyDescent="0.15">
      <c r="A50" s="11" t="s">
        <v>4221</v>
      </c>
      <c r="B50" s="38">
        <v>1.92293473315342E-2</v>
      </c>
      <c r="C50" s="12">
        <v>2.1401175198868399E-2</v>
      </c>
      <c r="D50" s="13">
        <v>3.2241558484186198E-10</v>
      </c>
      <c r="E50" s="12">
        <v>4.0873403605579298E-2</v>
      </c>
      <c r="F50" s="12">
        <v>5.1668504980581398E-2</v>
      </c>
      <c r="G50" s="12"/>
      <c r="H50" s="29" t="s">
        <v>4221</v>
      </c>
      <c r="I50" s="38">
        <v>1.8562588713826201E-2</v>
      </c>
      <c r="J50" s="12">
        <v>7.0934732458524399E-2</v>
      </c>
      <c r="K50" s="13">
        <v>3.5360796905647401E-28</v>
      </c>
      <c r="L50" s="12">
        <v>7.9197304554982691E-3</v>
      </c>
      <c r="M50" s="12">
        <v>7.8249383539999898E-2</v>
      </c>
    </row>
    <row r="51" spans="1:13" ht="13" x14ac:dyDescent="0.15">
      <c r="A51" s="11" t="s">
        <v>4230</v>
      </c>
      <c r="B51" s="38">
        <v>-3.0453777927371199E-2</v>
      </c>
      <c r="C51" s="13">
        <v>2.1901248079545802E-6</v>
      </c>
      <c r="D51" s="13">
        <v>6.4776731809849896E-6</v>
      </c>
      <c r="E51" s="12">
        <v>1.56846716547227E-2</v>
      </c>
      <c r="F51" s="12">
        <v>0.53956349534299597</v>
      </c>
      <c r="G51" s="12"/>
      <c r="H51" s="29" t="s">
        <v>4230</v>
      </c>
      <c r="I51" s="38">
        <v>-2.9899046130781801E-2</v>
      </c>
      <c r="J51" s="12">
        <v>6.0665787855884003E-3</v>
      </c>
      <c r="K51" s="13">
        <v>3.7461294654265001E-21</v>
      </c>
      <c r="L51" s="12">
        <v>5.5561876118711299E-3</v>
      </c>
      <c r="M51" s="12">
        <v>0.43256186907155297</v>
      </c>
    </row>
    <row r="52" spans="1:13" ht="13" x14ac:dyDescent="0.15">
      <c r="A52" s="11" t="s">
        <v>2058</v>
      </c>
      <c r="B52" s="38">
        <v>-6.3466269329872801E-2</v>
      </c>
      <c r="C52" s="13">
        <v>9.6376427207379498E-5</v>
      </c>
      <c r="D52" s="13">
        <v>5.9767055124194801E-11</v>
      </c>
      <c r="E52" s="12">
        <v>2.9587658500692001E-2</v>
      </c>
      <c r="F52" s="12">
        <v>0.22503825258422799</v>
      </c>
      <c r="G52" s="12"/>
      <c r="H52" s="29" t="s">
        <v>2058</v>
      </c>
      <c r="I52" s="38">
        <v>-6.1838956574637699E-2</v>
      </c>
      <c r="J52" s="13">
        <v>9.9157862798017796E-4</v>
      </c>
      <c r="K52" s="13">
        <v>8.4285640592759805E-29</v>
      </c>
      <c r="L52" s="12">
        <v>4.9020094528308298E-3</v>
      </c>
      <c r="M52" s="12">
        <v>0.212839383169702</v>
      </c>
    </row>
    <row r="53" spans="1:13" ht="13" x14ac:dyDescent="0.15">
      <c r="A53" s="11" t="s">
        <v>4245</v>
      </c>
      <c r="B53" s="38">
        <v>-1.8186415899554699E-2</v>
      </c>
      <c r="C53" s="12">
        <v>3.8991467584227703E-2</v>
      </c>
      <c r="D53" s="13">
        <v>1.1754311103325599E-11</v>
      </c>
      <c r="E53" s="12">
        <v>6.0183277685165702E-2</v>
      </c>
      <c r="F53" s="12">
        <v>0.37159037133778899</v>
      </c>
      <c r="G53" s="12"/>
      <c r="H53" s="29" t="s">
        <v>4245</v>
      </c>
      <c r="I53" s="38">
        <v>-1.7643688724843499E-2</v>
      </c>
      <c r="J53" s="12">
        <v>4.3771148205040002E-2</v>
      </c>
      <c r="K53" s="13">
        <v>5.35586633258506E-30</v>
      </c>
      <c r="L53" s="12">
        <v>1.0697007265969101E-2</v>
      </c>
      <c r="M53" s="12">
        <v>0.33897308438156898</v>
      </c>
    </row>
    <row r="54" spans="1:13" ht="13" x14ac:dyDescent="0.15">
      <c r="A54" s="11" t="s">
        <v>352</v>
      </c>
      <c r="B54" s="38">
        <v>2.3524840032868699E-2</v>
      </c>
      <c r="C54" s="12">
        <v>3.8185156515364899E-3</v>
      </c>
      <c r="D54" s="13">
        <v>1.9486809687493301E-10</v>
      </c>
      <c r="E54" s="12">
        <v>3.4512682457852398E-2</v>
      </c>
      <c r="F54" s="12">
        <v>0.37396680490455397</v>
      </c>
      <c r="G54" s="12"/>
      <c r="H54" s="29" t="s">
        <v>352</v>
      </c>
      <c r="I54" s="38">
        <v>2.2888989875618399E-2</v>
      </c>
      <c r="J54" s="12">
        <v>2.93571810161306E-2</v>
      </c>
      <c r="K54" s="13">
        <v>1.8586820466640801E-28</v>
      </c>
      <c r="L54" s="12">
        <v>6.0968931690499502E-3</v>
      </c>
      <c r="M54" s="12">
        <v>0.33102692135154999</v>
      </c>
    </row>
    <row r="55" spans="1:13" ht="13" x14ac:dyDescent="0.15">
      <c r="A55" s="11" t="s">
        <v>4295</v>
      </c>
      <c r="B55" s="38">
        <v>1.87748954745371E-2</v>
      </c>
      <c r="C55" s="12">
        <v>1.5667700898861E-3</v>
      </c>
      <c r="D55" s="13">
        <v>4.3031965516441004E-9</v>
      </c>
      <c r="E55" s="12">
        <v>2.8306115457901501E-2</v>
      </c>
      <c r="F55" s="12">
        <v>0.93880040571484902</v>
      </c>
      <c r="G55" s="12"/>
      <c r="H55" s="29" t="s">
        <v>4295</v>
      </c>
      <c r="I55" s="38">
        <v>1.80223247948702E-2</v>
      </c>
      <c r="J55" s="12">
        <v>8.7600086738567999E-3</v>
      </c>
      <c r="K55" s="13">
        <v>7.8428414251910194E-27</v>
      </c>
      <c r="L55" s="12">
        <v>5.65019136289799E-3</v>
      </c>
      <c r="M55" s="12">
        <v>0.79322326307734403</v>
      </c>
    </row>
    <row r="56" spans="1:13" ht="13" x14ac:dyDescent="0.15">
      <c r="A56" s="11" t="s">
        <v>54034</v>
      </c>
      <c r="B56" s="38">
        <v>-1.5727961573177001E-2</v>
      </c>
      <c r="C56" s="13">
        <v>1.535879774555E-3</v>
      </c>
      <c r="D56" s="13">
        <v>5.3291895158465103E-10</v>
      </c>
      <c r="E56" s="12">
        <v>4.6347262542269098E-2</v>
      </c>
      <c r="F56" s="12">
        <v>0.27720469813452397</v>
      </c>
      <c r="G56" s="12"/>
      <c r="H56" s="29" t="s">
        <v>54034</v>
      </c>
      <c r="I56" s="38">
        <v>-1.5784184719759599E-2</v>
      </c>
      <c r="J56" s="12">
        <v>0.32171161023426997</v>
      </c>
      <c r="K56" s="13">
        <v>7.7369352708521397E-27</v>
      </c>
      <c r="L56" s="12">
        <v>8.5778673315953704E-3</v>
      </c>
      <c r="M56" s="12">
        <v>0.27993899392403898</v>
      </c>
    </row>
    <row r="57" spans="1:13" ht="13" x14ac:dyDescent="0.15">
      <c r="A57" s="11" t="s">
        <v>54035</v>
      </c>
      <c r="B57" s="38">
        <v>8.9171822781431501E-3</v>
      </c>
      <c r="C57" s="13">
        <v>1.1976918823106901E-7</v>
      </c>
      <c r="D57" s="13">
        <v>2.9218411243330499E-8</v>
      </c>
      <c r="E57" s="12">
        <v>8.1362779679612501E-2</v>
      </c>
      <c r="F57" s="12">
        <v>0.84514973213227096</v>
      </c>
      <c r="G57" s="12"/>
      <c r="H57" s="29" t="s">
        <v>54035</v>
      </c>
      <c r="I57" s="38">
        <v>9.1717366135977297E-3</v>
      </c>
      <c r="J57" s="12">
        <v>8.37946958818718E-3</v>
      </c>
      <c r="K57" s="13">
        <v>1.7049715888574801E-22</v>
      </c>
      <c r="L57" s="12">
        <v>1.3786952098208001E-2</v>
      </c>
      <c r="M57" s="12">
        <v>0.53058793355181599</v>
      </c>
    </row>
    <row r="58" spans="1:13" ht="13" x14ac:dyDescent="0.15">
      <c r="A58" s="11" t="s">
        <v>54036</v>
      </c>
      <c r="B58" s="38">
        <v>-2.6911867402915499E-2</v>
      </c>
      <c r="C58" s="12">
        <v>2.6643753007137699E-2</v>
      </c>
      <c r="D58" s="13">
        <v>2.3057254769556701E-11</v>
      </c>
      <c r="E58" s="12">
        <v>5.24061005861906E-2</v>
      </c>
      <c r="F58" s="12">
        <v>0.67916929291747596</v>
      </c>
      <c r="G58" s="12"/>
      <c r="H58" s="29" t="s">
        <v>54036</v>
      </c>
      <c r="I58" s="38">
        <v>-2.65144144739782E-2</v>
      </c>
      <c r="J58" s="12">
        <v>0.53122124851786001</v>
      </c>
      <c r="K58" s="13">
        <v>3.5683771622099703E-29</v>
      </c>
      <c r="L58" s="12">
        <v>8.7185160229632207E-3</v>
      </c>
      <c r="M58" s="12">
        <v>0.38738461821190001</v>
      </c>
    </row>
    <row r="59" spans="1:13" ht="13" x14ac:dyDescent="0.15">
      <c r="A59" s="11" t="s">
        <v>54037</v>
      </c>
      <c r="B59" s="38">
        <v>-1.5310630288057601E-2</v>
      </c>
      <c r="C59" s="12">
        <v>3.8801254013395597E-2</v>
      </c>
      <c r="D59" s="13">
        <v>6.9937202922989303E-12</v>
      </c>
      <c r="E59" s="12">
        <v>4.7194717029077897E-2</v>
      </c>
      <c r="F59" s="12">
        <v>0.52620767689909098</v>
      </c>
      <c r="G59" s="12"/>
      <c r="H59" s="29" t="s">
        <v>54037</v>
      </c>
      <c r="I59" s="38">
        <v>-1.4848830510563399E-2</v>
      </c>
      <c r="J59" s="12">
        <v>1.5940816101401901E-2</v>
      </c>
      <c r="K59" s="13">
        <v>5.1869447967763801E-31</v>
      </c>
      <c r="L59" s="12">
        <v>7.0355848877915704E-3</v>
      </c>
      <c r="M59" s="12">
        <v>0.51423929764232101</v>
      </c>
    </row>
    <row r="60" spans="1:13" ht="13" x14ac:dyDescent="0.15">
      <c r="A60" s="11" t="s">
        <v>54038</v>
      </c>
      <c r="B60" s="38">
        <v>-1.6212163802479199E-2</v>
      </c>
      <c r="C60" s="12">
        <v>4.2630875719432901E-2</v>
      </c>
      <c r="D60" s="13">
        <v>6.74309736270316E-12</v>
      </c>
      <c r="E60" s="12">
        <v>5.0330064094321399E-2</v>
      </c>
      <c r="F60" s="12">
        <v>0.526384179852878</v>
      </c>
      <c r="G60" s="12"/>
      <c r="H60" s="29" t="s">
        <v>54038</v>
      </c>
      <c r="I60" s="38">
        <v>-1.5722184882031399E-2</v>
      </c>
      <c r="J60" s="12">
        <v>2.0433232491600999E-2</v>
      </c>
      <c r="K60" s="13">
        <v>5.7476726610867896E-31</v>
      </c>
      <c r="L60" s="12">
        <v>7.7583986407119701E-3</v>
      </c>
      <c r="M60" s="12">
        <v>0.50898011751187</v>
      </c>
    </row>
    <row r="61" spans="1:13" ht="13" x14ac:dyDescent="0.15">
      <c r="A61" s="11" t="s">
        <v>54039</v>
      </c>
      <c r="B61" s="38">
        <v>-1.8361745621147101E-2</v>
      </c>
      <c r="C61" s="12">
        <v>6.9270046782510001E-3</v>
      </c>
      <c r="D61" s="13">
        <v>3.7332152282720803E-12</v>
      </c>
      <c r="E61" s="12">
        <v>5.1185367668075903E-2</v>
      </c>
      <c r="F61" s="12">
        <v>0.70362978711544499</v>
      </c>
      <c r="G61" s="12"/>
      <c r="H61" s="29" t="s">
        <v>54039</v>
      </c>
      <c r="I61" s="38">
        <v>-1.7794412277009501E-2</v>
      </c>
      <c r="J61" s="12">
        <v>3.90019105301905E-3</v>
      </c>
      <c r="K61" s="13">
        <v>3.5934770938996498E-31</v>
      </c>
      <c r="L61" s="12">
        <v>7.88617965828705E-3</v>
      </c>
      <c r="M61" s="12">
        <v>0.67465132378769199</v>
      </c>
    </row>
    <row r="62" spans="1:13" ht="13" x14ac:dyDescent="0.15">
      <c r="A62" s="11" t="s">
        <v>54040</v>
      </c>
      <c r="B62" s="38">
        <v>-1.8196051948848501E-2</v>
      </c>
      <c r="C62" s="12">
        <v>7.0693089847813596E-3</v>
      </c>
      <c r="D62" s="13">
        <v>4.3455086585158997E-12</v>
      </c>
      <c r="E62" s="12">
        <v>4.9528467337435801E-2</v>
      </c>
      <c r="F62" s="12">
        <v>0.672891492442104</v>
      </c>
      <c r="G62" s="12"/>
      <c r="H62" s="29" t="s">
        <v>54040</v>
      </c>
      <c r="I62" s="38">
        <v>-1.7637552759083099E-2</v>
      </c>
      <c r="J62" s="12">
        <v>4.08175651857841E-3</v>
      </c>
      <c r="K62" s="13">
        <v>4.2730383052657899E-31</v>
      </c>
      <c r="L62" s="12">
        <v>7.5767350218347998E-3</v>
      </c>
      <c r="M62" s="12">
        <v>0.64236663478315603</v>
      </c>
    </row>
    <row r="63" spans="1:13" ht="13" x14ac:dyDescent="0.15">
      <c r="A63" s="11" t="s">
        <v>54041</v>
      </c>
      <c r="B63" s="38">
        <v>-1.8145267171425901E-2</v>
      </c>
      <c r="C63" s="12">
        <v>5.1848390993180504E-3</v>
      </c>
      <c r="D63" s="13">
        <v>4.2717465835741999E-12</v>
      </c>
      <c r="E63" s="12">
        <v>5.1397104758140001E-2</v>
      </c>
      <c r="F63" s="12">
        <v>0.70769324472808204</v>
      </c>
      <c r="G63" s="12"/>
      <c r="H63" s="29" t="s">
        <v>54041</v>
      </c>
      <c r="I63" s="38">
        <v>-1.7588556865453301E-2</v>
      </c>
      <c r="J63" s="12">
        <v>2.7996326899199999E-3</v>
      </c>
      <c r="K63" s="13">
        <v>3.9390183239373202E-31</v>
      </c>
      <c r="L63" s="12">
        <v>7.95332334415794E-3</v>
      </c>
      <c r="M63" s="12">
        <v>0.68037012696254395</v>
      </c>
    </row>
    <row r="64" spans="1:13" ht="13" x14ac:dyDescent="0.15">
      <c r="A64" s="11" t="s">
        <v>54042</v>
      </c>
      <c r="B64" s="38">
        <v>-1.76634902285836E-2</v>
      </c>
      <c r="C64" s="12">
        <v>3.2064788613716498E-2</v>
      </c>
      <c r="D64" s="13">
        <v>6.9494634760256601E-12</v>
      </c>
      <c r="E64" s="12">
        <v>5.0201821830976302E-2</v>
      </c>
      <c r="F64" s="12">
        <v>0.48728637020871401</v>
      </c>
      <c r="G64" s="12"/>
      <c r="H64" s="29" t="s">
        <v>54042</v>
      </c>
      <c r="I64" s="38">
        <v>-1.71360222100145E-2</v>
      </c>
      <c r="J64" s="12">
        <v>7.5383378562554502E-3</v>
      </c>
      <c r="K64" s="13">
        <v>3.1069280398695201E-31</v>
      </c>
      <c r="L64" s="12">
        <v>7.5940643678551901E-3</v>
      </c>
      <c r="M64" s="12">
        <v>0.48434945227100101</v>
      </c>
    </row>
    <row r="65" spans="1:13" ht="13" x14ac:dyDescent="0.15">
      <c r="A65" s="11" t="s">
        <v>4328</v>
      </c>
      <c r="B65" s="38">
        <v>3.0195383774228299E-2</v>
      </c>
      <c r="C65" s="12">
        <v>2.8989332527440199E-2</v>
      </c>
      <c r="D65" s="13">
        <v>1.6107632751066001E-10</v>
      </c>
      <c r="E65" s="12">
        <v>4.2592795154616503E-2</v>
      </c>
      <c r="F65" s="12">
        <v>0.201389419707416</v>
      </c>
      <c r="G65" s="12"/>
      <c r="H65" s="29" t="s">
        <v>4328</v>
      </c>
      <c r="I65" s="38">
        <v>2.9182015463580201E-2</v>
      </c>
      <c r="J65" s="12">
        <v>7.6693696172454404E-2</v>
      </c>
      <c r="K65" s="13">
        <v>1.4610030251617499E-28</v>
      </c>
      <c r="L65" s="12">
        <v>8.04274909087733E-3</v>
      </c>
      <c r="M65" s="12">
        <v>0.204023501275816</v>
      </c>
    </row>
    <row r="66" spans="1:13" ht="13" x14ac:dyDescent="0.15">
      <c r="A66" s="11" t="s">
        <v>54043</v>
      </c>
      <c r="B66" s="38">
        <v>1.26412836959186E-2</v>
      </c>
      <c r="C66" s="13">
        <v>4.4380506885648398E-23</v>
      </c>
      <c r="D66" s="13">
        <v>1.35148647249289E-7</v>
      </c>
      <c r="E66" s="12">
        <v>0.21227399979383099</v>
      </c>
      <c r="F66" s="12">
        <v>0.527853167440542</v>
      </c>
      <c r="G66" s="12"/>
      <c r="H66" s="29" t="s">
        <v>54043</v>
      </c>
      <c r="I66" s="38">
        <v>1.2879954810440001E-2</v>
      </c>
      <c r="J66" s="13">
        <v>3.02666394504418E-15</v>
      </c>
      <c r="K66" s="13">
        <v>1.2049744749467E-18</v>
      </c>
      <c r="L66" s="12">
        <v>5.42724915888326E-2</v>
      </c>
      <c r="M66" s="12">
        <v>0.445069755114049</v>
      </c>
    </row>
    <row r="67" spans="1:13" ht="13" x14ac:dyDescent="0.15">
      <c r="A67" s="11" t="s">
        <v>54044</v>
      </c>
      <c r="B67" s="38">
        <v>-1.4917975733203401E-2</v>
      </c>
      <c r="C67" s="12">
        <v>3.17902277336721E-2</v>
      </c>
      <c r="D67" s="13">
        <v>5.9563693993341399E-12</v>
      </c>
      <c r="E67" s="12">
        <v>4.2799633361934299E-2</v>
      </c>
      <c r="F67" s="12">
        <v>0.21851421351271699</v>
      </c>
      <c r="G67" s="12"/>
      <c r="H67" s="29" t="s">
        <v>54044</v>
      </c>
      <c r="I67" s="38">
        <v>-1.44742170440615E-2</v>
      </c>
      <c r="J67" s="12">
        <v>7.1242326355404799E-3</v>
      </c>
      <c r="K67" s="13">
        <v>2.5542890725251401E-31</v>
      </c>
      <c r="L67" s="12">
        <v>5.8602088100437096E-3</v>
      </c>
      <c r="M67" s="12">
        <v>0.169629360255661</v>
      </c>
    </row>
    <row r="68" spans="1:13" ht="13" x14ac:dyDescent="0.15">
      <c r="A68" s="11" t="s">
        <v>4343</v>
      </c>
      <c r="B68" s="38">
        <v>-1.80929235151947E-2</v>
      </c>
      <c r="C68" s="12">
        <v>2.79296275228226E-2</v>
      </c>
      <c r="D68" s="13">
        <v>1.2586867887312799E-10</v>
      </c>
      <c r="E68" s="12">
        <v>4.40949688143015E-2</v>
      </c>
      <c r="F68" s="12">
        <v>0.35075432723535899</v>
      </c>
      <c r="G68" s="12"/>
      <c r="H68" s="29" t="s">
        <v>4343</v>
      </c>
      <c r="I68" s="38">
        <v>-1.76833276146155E-2</v>
      </c>
      <c r="J68" s="12">
        <v>0.25599870590995299</v>
      </c>
      <c r="K68" s="13">
        <v>2.9969207668718499E-28</v>
      </c>
      <c r="L68" s="12">
        <v>9.5130097721437597E-3</v>
      </c>
      <c r="M68" s="12">
        <v>0.31004378198418397</v>
      </c>
    </row>
    <row r="69" spans="1:13" ht="13" x14ac:dyDescent="0.15">
      <c r="A69" s="11" t="s">
        <v>4352</v>
      </c>
      <c r="B69" s="38">
        <v>-2.6552350163317098E-2</v>
      </c>
      <c r="C69" s="12">
        <v>2.3045140280281099E-2</v>
      </c>
      <c r="D69" s="13">
        <v>1.66244487115166E-10</v>
      </c>
      <c r="E69" s="12">
        <v>4.0221570918765097E-2</v>
      </c>
      <c r="F69" s="12">
        <v>0.27362040131380599</v>
      </c>
      <c r="G69" s="12"/>
      <c r="H69" s="29" t="s">
        <v>4352</v>
      </c>
      <c r="I69" s="38">
        <v>-2.58244307746236E-2</v>
      </c>
      <c r="J69" s="12">
        <v>0.14248277446579599</v>
      </c>
      <c r="K69" s="13">
        <v>3.0208955997881001E-28</v>
      </c>
      <c r="L69" s="12">
        <v>8.4047079397238898E-3</v>
      </c>
      <c r="M69" s="12">
        <v>0.26708719565033101</v>
      </c>
    </row>
    <row r="70" spans="1:13" ht="13" x14ac:dyDescent="0.15">
      <c r="A70" s="11" t="s">
        <v>54045</v>
      </c>
      <c r="B70" s="38">
        <v>-1.61278895316459E-2</v>
      </c>
      <c r="C70" s="13">
        <v>4.7060645560277598E-4</v>
      </c>
      <c r="D70" s="13">
        <v>3.80311460259021E-10</v>
      </c>
      <c r="E70" s="12">
        <v>2.4429602614328499E-2</v>
      </c>
      <c r="F70" s="12">
        <v>0.27914929545327699</v>
      </c>
      <c r="G70" s="12"/>
      <c r="H70" s="29" t="s">
        <v>54045</v>
      </c>
      <c r="I70" s="38">
        <v>-1.59927076696318E-2</v>
      </c>
      <c r="J70" s="12">
        <v>6.8328318424875703E-2</v>
      </c>
      <c r="K70" s="13">
        <v>5.15362608858161E-27</v>
      </c>
      <c r="L70" s="12">
        <v>5.6809968151385797E-3</v>
      </c>
      <c r="M70" s="12">
        <v>0.27096321531003897</v>
      </c>
    </row>
    <row r="71" spans="1:13" ht="13" x14ac:dyDescent="0.15">
      <c r="A71" s="11" t="s">
        <v>4355</v>
      </c>
      <c r="B71" s="38">
        <v>-1.43901796728228E-2</v>
      </c>
      <c r="C71" s="13">
        <v>5.9424274215877001E-5</v>
      </c>
      <c r="D71" s="13">
        <v>6.7818626703212497E-8</v>
      </c>
      <c r="E71" s="12">
        <v>3.9023247316596399E-2</v>
      </c>
      <c r="F71" s="12">
        <v>0.67840733763280603</v>
      </c>
      <c r="G71" s="12"/>
      <c r="H71" s="29" t="s">
        <v>4355</v>
      </c>
      <c r="I71" s="38">
        <v>-1.40444514744746E-2</v>
      </c>
      <c r="J71" s="12">
        <v>9.1786858236793008E-3</v>
      </c>
      <c r="K71" s="13">
        <v>2.6767176854703701E-24</v>
      </c>
      <c r="L71" s="12">
        <v>9.0381641113545397E-3</v>
      </c>
      <c r="M71" s="12">
        <v>0.521358916817656</v>
      </c>
    </row>
    <row r="72" spans="1:13" ht="13" x14ac:dyDescent="0.15">
      <c r="A72" s="11" t="s">
        <v>4379</v>
      </c>
      <c r="B72" s="38">
        <v>2.93799861099131E-2</v>
      </c>
      <c r="C72" s="12">
        <v>2.61845989960642E-2</v>
      </c>
      <c r="D72" s="13">
        <v>6.7586490800252102E-12</v>
      </c>
      <c r="E72" s="12">
        <v>5.6322675322238398E-2</v>
      </c>
      <c r="F72" s="12">
        <v>0.37917184095303402</v>
      </c>
      <c r="G72" s="12"/>
      <c r="H72" s="29" t="s">
        <v>4379</v>
      </c>
      <c r="I72" s="38">
        <v>2.8556133259526901E-2</v>
      </c>
      <c r="J72" s="12">
        <v>7.9002937510664895E-2</v>
      </c>
      <c r="K72" s="13">
        <v>7.1671404838866794E-30</v>
      </c>
      <c r="L72" s="12">
        <v>1.0188682221265E-2</v>
      </c>
      <c r="M72" s="12">
        <v>0.33275936138385198</v>
      </c>
    </row>
    <row r="73" spans="1:13" ht="13" x14ac:dyDescent="0.15">
      <c r="A73" s="11" t="s">
        <v>4385</v>
      </c>
      <c r="B73" s="38">
        <v>1.6830414757450701E-2</v>
      </c>
      <c r="C73" s="13">
        <v>6.7788529844770301E-11</v>
      </c>
      <c r="D73" s="13">
        <v>4.5418313084963402E-5</v>
      </c>
      <c r="E73" s="12">
        <v>3.5805410309105098E-3</v>
      </c>
      <c r="F73" s="12">
        <v>3.0632277483105298E-3</v>
      </c>
      <c r="G73" s="12"/>
      <c r="H73" s="29" t="s">
        <v>4385</v>
      </c>
      <c r="I73" s="38">
        <v>1.6627252983919101E-2</v>
      </c>
      <c r="J73" s="13">
        <v>3.7637944088583899E-6</v>
      </c>
      <c r="K73" s="13">
        <v>5.9567275234854797E-19</v>
      </c>
      <c r="L73" s="12">
        <v>1.6000161890795299E-3</v>
      </c>
      <c r="M73" s="12">
        <v>1.6876768170527599E-2</v>
      </c>
    </row>
    <row r="74" spans="1:13" ht="13" x14ac:dyDescent="0.15">
      <c r="A74" s="11" t="s">
        <v>4397</v>
      </c>
      <c r="B74" s="38">
        <v>-1.09356638062991E-2</v>
      </c>
      <c r="C74" s="13">
        <v>8.8545166198393496E-8</v>
      </c>
      <c r="D74" s="13">
        <v>1.98546022819821E-6</v>
      </c>
      <c r="E74" s="12">
        <v>2.1156663167327502E-2</v>
      </c>
      <c r="F74" s="12">
        <v>0.98065168008636805</v>
      </c>
      <c r="G74" s="12"/>
      <c r="H74" s="29" t="s">
        <v>4397</v>
      </c>
      <c r="I74" s="38">
        <v>-1.0763480664305601E-2</v>
      </c>
      <c r="J74" s="13">
        <v>2.9676879757910502E-4</v>
      </c>
      <c r="K74" s="13">
        <v>1.63625038064665E-21</v>
      </c>
      <c r="L74" s="12">
        <v>5.9990767582166404E-3</v>
      </c>
      <c r="M74" s="12">
        <v>0.73345003248433005</v>
      </c>
    </row>
    <row r="75" spans="1:13" ht="13" x14ac:dyDescent="0.15">
      <c r="A75" s="11" t="s">
        <v>4400</v>
      </c>
      <c r="B75" s="38">
        <v>8.9395793264354702E-3</v>
      </c>
      <c r="C75" s="13">
        <v>2.1849471896095599E-4</v>
      </c>
      <c r="D75" s="13">
        <v>8.2888614806888196E-10</v>
      </c>
      <c r="E75" s="12">
        <v>1.4394554208483699E-2</v>
      </c>
      <c r="F75" s="12">
        <v>2.8381988160306602E-2</v>
      </c>
      <c r="G75" s="12"/>
      <c r="H75" s="29" t="s">
        <v>4400</v>
      </c>
      <c r="I75" s="38">
        <v>8.6805794895527602E-3</v>
      </c>
      <c r="J75" s="12">
        <v>2.40542690144305E-3</v>
      </c>
      <c r="K75" s="13">
        <v>3.0348065206405599E-27</v>
      </c>
      <c r="L75" s="12">
        <v>2.9460069618930098E-3</v>
      </c>
      <c r="M75" s="12">
        <v>4.4417469153049602E-2</v>
      </c>
    </row>
    <row r="76" spans="1:13" ht="13" x14ac:dyDescent="0.15">
      <c r="A76" s="11" t="s">
        <v>54046</v>
      </c>
      <c r="B76" s="38">
        <v>8.0916489892721207E-3</v>
      </c>
      <c r="C76" s="13">
        <v>1.8336269431644601E-4</v>
      </c>
      <c r="D76" s="13">
        <v>4.2854246115423E-11</v>
      </c>
      <c r="E76" s="12">
        <v>6.5133458297957803E-2</v>
      </c>
      <c r="F76" s="12">
        <v>0.19307169638132901</v>
      </c>
      <c r="G76" s="12"/>
      <c r="H76" s="29" t="s">
        <v>54046</v>
      </c>
      <c r="I76" s="38">
        <v>7.9134165898763903E-3</v>
      </c>
      <c r="J76" s="12">
        <v>4.7496150891198604E-3</v>
      </c>
      <c r="K76" s="13">
        <v>1.40077040992834E-28</v>
      </c>
      <c r="L76" s="12">
        <v>1.1042258487619E-2</v>
      </c>
      <c r="M76" s="12">
        <v>0.194951130742469</v>
      </c>
    </row>
    <row r="77" spans="1:13" ht="13" x14ac:dyDescent="0.15">
      <c r="A77" s="11" t="s">
        <v>4409</v>
      </c>
      <c r="B77" s="38">
        <v>-2.6597509992951001E-2</v>
      </c>
      <c r="C77" s="12">
        <v>2.8306015567338898E-2</v>
      </c>
      <c r="D77" s="13">
        <v>9.8304211289761199E-9</v>
      </c>
      <c r="E77" s="12">
        <v>6.4070603866439799E-2</v>
      </c>
      <c r="F77" s="12">
        <v>0.113313307616582</v>
      </c>
      <c r="G77" s="12"/>
      <c r="H77" s="29" t="s">
        <v>4409</v>
      </c>
      <c r="I77" s="38">
        <v>-2.5193411479988399E-2</v>
      </c>
      <c r="J77" s="12">
        <v>0.132860716103673</v>
      </c>
      <c r="K77" s="13">
        <v>1.31863173674975E-26</v>
      </c>
      <c r="L77" s="12">
        <v>1.25381617538222E-2</v>
      </c>
      <c r="M77" s="12">
        <v>0.15666471138012</v>
      </c>
    </row>
    <row r="78" spans="1:13" ht="13" x14ac:dyDescent="0.15">
      <c r="A78" s="11" t="s">
        <v>2210</v>
      </c>
      <c r="B78" s="38">
        <v>-1.07058996955656E-2</v>
      </c>
      <c r="C78" s="12">
        <v>4.4482586612264299E-2</v>
      </c>
      <c r="D78" s="13">
        <v>1.52637422370575E-11</v>
      </c>
      <c r="E78" s="12">
        <v>5.0588061798548398E-2</v>
      </c>
      <c r="F78" s="12">
        <v>0.30004504118523001</v>
      </c>
      <c r="G78" s="12"/>
      <c r="H78" s="29" t="s">
        <v>2210</v>
      </c>
      <c r="I78" s="38">
        <v>-1.03949886189981E-2</v>
      </c>
      <c r="J78" s="12">
        <v>8.4255606116846904E-2</v>
      </c>
      <c r="K78" s="13">
        <v>4.1459500110097397E-30</v>
      </c>
      <c r="L78" s="12">
        <v>8.2315341752191799E-3</v>
      </c>
      <c r="M78" s="12">
        <v>0.27124606043393501</v>
      </c>
    </row>
    <row r="79" spans="1:13" ht="13" x14ac:dyDescent="0.15">
      <c r="A79" s="11" t="s">
        <v>1135</v>
      </c>
      <c r="B79" s="38">
        <v>-3.9211967946793699E-2</v>
      </c>
      <c r="C79" s="12">
        <v>1.3918077122607101E-2</v>
      </c>
      <c r="D79" s="13">
        <v>4.8795648048496E-11</v>
      </c>
      <c r="E79" s="12">
        <v>3.7122949950364102E-2</v>
      </c>
      <c r="F79" s="12">
        <v>0.4641054761974</v>
      </c>
      <c r="G79" s="12"/>
      <c r="H79" s="29" t="s">
        <v>1135</v>
      </c>
      <c r="I79" s="38">
        <v>-3.8253474525758599E-2</v>
      </c>
      <c r="J79" s="12">
        <v>0.10199344964959201</v>
      </c>
      <c r="K79" s="13">
        <v>4.19284342691347E-29</v>
      </c>
      <c r="L79" s="12">
        <v>6.6363678879107204E-3</v>
      </c>
      <c r="M79" s="12">
        <v>0.37874428579637398</v>
      </c>
    </row>
    <row r="80" spans="1:13" ht="13" x14ac:dyDescent="0.15">
      <c r="A80" s="11" t="s">
        <v>54047</v>
      </c>
      <c r="B80" s="38">
        <v>1.91430482682549E-2</v>
      </c>
      <c r="C80" s="13">
        <v>1.31492339245547E-8</v>
      </c>
      <c r="D80" s="13">
        <v>2.4861014209550999E-7</v>
      </c>
      <c r="E80" s="12">
        <v>8.7275805329089198E-2</v>
      </c>
      <c r="F80" s="12">
        <v>0.93070385321030102</v>
      </c>
      <c r="G80" s="12"/>
      <c r="H80" s="29" t="s">
        <v>54047</v>
      </c>
      <c r="I80" s="38">
        <v>1.98710769671386E-2</v>
      </c>
      <c r="J80" s="12">
        <v>4.35036531675995E-3</v>
      </c>
      <c r="K80" s="13">
        <v>6.6491422270371598E-21</v>
      </c>
      <c r="L80" s="12">
        <v>1.51802653235738E-2</v>
      </c>
      <c r="M80" s="12">
        <v>0.57776091388752904</v>
      </c>
    </row>
    <row r="81" spans="1:13" ht="13" x14ac:dyDescent="0.15">
      <c r="A81" s="11" t="s">
        <v>54048</v>
      </c>
      <c r="B81" s="38">
        <v>1.53952401929315E-2</v>
      </c>
      <c r="C81" s="13">
        <v>1.98317805867498E-7</v>
      </c>
      <c r="D81" s="13">
        <v>6.1906527693809099E-8</v>
      </c>
      <c r="E81" s="12">
        <v>6.9735163341190398E-2</v>
      </c>
      <c r="F81" s="12">
        <v>0.896129848068979</v>
      </c>
      <c r="G81" s="12"/>
      <c r="H81" s="29" t="s">
        <v>54048</v>
      </c>
      <c r="I81" s="38">
        <v>1.5940177100379701E-2</v>
      </c>
      <c r="J81" s="12">
        <v>1.7692702304050199E-2</v>
      </c>
      <c r="K81" s="13">
        <v>4.2431772882977999E-22</v>
      </c>
      <c r="L81" s="12">
        <v>1.21922518372198E-2</v>
      </c>
      <c r="M81" s="12">
        <v>0.53248796162656797</v>
      </c>
    </row>
    <row r="82" spans="1:13" ht="13" x14ac:dyDescent="0.15">
      <c r="A82" s="11" t="s">
        <v>54049</v>
      </c>
      <c r="B82" s="38">
        <v>1.15921019372284E-2</v>
      </c>
      <c r="C82" s="13">
        <v>9.3337685190253295E-5</v>
      </c>
      <c r="D82" s="13">
        <v>2.7546760053266699E-9</v>
      </c>
      <c r="E82" s="12">
        <v>4.5142598823041398E-2</v>
      </c>
      <c r="F82" s="12">
        <v>0.40727109994653299</v>
      </c>
      <c r="G82" s="12"/>
      <c r="H82" s="29" t="s">
        <v>54049</v>
      </c>
      <c r="I82" s="38">
        <v>1.1590778603034301E-2</v>
      </c>
      <c r="J82" s="12">
        <v>5.3539312017083798E-2</v>
      </c>
      <c r="K82" s="13">
        <v>1.3642179415119499E-25</v>
      </c>
      <c r="L82" s="12">
        <v>8.6018923636035603E-3</v>
      </c>
      <c r="M82" s="12">
        <v>0.33440962335957403</v>
      </c>
    </row>
    <row r="83" spans="1:13" ht="13" x14ac:dyDescent="0.15">
      <c r="A83" s="11" t="s">
        <v>54050</v>
      </c>
      <c r="B83" s="38">
        <v>1.4036881337757099E-2</v>
      </c>
      <c r="C83" s="13">
        <v>1.01128742609606E-21</v>
      </c>
      <c r="D83" s="13">
        <v>2.3045136464035502E-8</v>
      </c>
      <c r="E83" s="12">
        <v>0.132658785125401</v>
      </c>
      <c r="F83" s="12">
        <v>0.15541213451790301</v>
      </c>
      <c r="G83" s="12"/>
      <c r="H83" s="29" t="s">
        <v>54050</v>
      </c>
      <c r="I83" s="38">
        <v>1.41879751921623E-2</v>
      </c>
      <c r="J83" s="13">
        <v>9.8722113195712897E-15</v>
      </c>
      <c r="K83" s="13">
        <v>3.0140054743412701E-20</v>
      </c>
      <c r="L83" s="12">
        <v>3.1104046284601401E-2</v>
      </c>
      <c r="M83" s="12">
        <v>0.15496880291496301</v>
      </c>
    </row>
    <row r="84" spans="1:13" ht="13" x14ac:dyDescent="0.15">
      <c r="A84" s="11" t="s">
        <v>4444</v>
      </c>
      <c r="B84" s="38">
        <v>-1.2529803175216301E-2</v>
      </c>
      <c r="C84" s="12">
        <v>1.76630459208496E-2</v>
      </c>
      <c r="D84" s="13">
        <v>1.9148052111399301E-12</v>
      </c>
      <c r="E84" s="12">
        <v>4.8481657826535803E-2</v>
      </c>
      <c r="F84" s="12">
        <v>0.31958116718326302</v>
      </c>
      <c r="G84" s="12"/>
      <c r="H84" s="29" t="s">
        <v>4444</v>
      </c>
      <c r="I84" s="38">
        <v>-1.21207232220591E-2</v>
      </c>
      <c r="J84" s="12">
        <v>3.6792668261219699E-2</v>
      </c>
      <c r="K84" s="13">
        <v>1.53226475000171E-30</v>
      </c>
      <c r="L84" s="12">
        <v>8.2878666994683804E-3</v>
      </c>
      <c r="M84" s="12">
        <v>0.284022907438573</v>
      </c>
    </row>
    <row r="85" spans="1:13" ht="13" x14ac:dyDescent="0.15">
      <c r="A85" s="11" t="s">
        <v>4447</v>
      </c>
      <c r="B85" s="38">
        <v>-2.60444366384892E-2</v>
      </c>
      <c r="C85" s="12">
        <v>3.0993308792433599E-2</v>
      </c>
      <c r="D85" s="13">
        <v>2.2275002899444099E-11</v>
      </c>
      <c r="E85" s="12">
        <v>7.0216776819106805E-2</v>
      </c>
      <c r="F85" s="12">
        <v>0.35042475312358701</v>
      </c>
      <c r="G85" s="12"/>
      <c r="H85" s="29" t="s">
        <v>4447</v>
      </c>
      <c r="I85" s="38">
        <v>-2.5298693516448499E-2</v>
      </c>
      <c r="J85" s="12">
        <v>7.3105071117371301E-2</v>
      </c>
      <c r="K85" s="13">
        <v>1.885125853316E-29</v>
      </c>
      <c r="L85" s="12">
        <v>1.29672262451071E-2</v>
      </c>
      <c r="M85" s="12">
        <v>0.31655287996655901</v>
      </c>
    </row>
    <row r="86" spans="1:13" ht="13" x14ac:dyDescent="0.15">
      <c r="A86" s="11" t="s">
        <v>4456</v>
      </c>
      <c r="B86" s="38">
        <v>-2.4265972307671899E-2</v>
      </c>
      <c r="C86" s="12">
        <v>3.1882922252407603E-2</v>
      </c>
      <c r="D86" s="13">
        <v>2.40734223032873E-12</v>
      </c>
      <c r="E86" s="12">
        <v>2.53422974721354E-2</v>
      </c>
      <c r="F86" s="12">
        <v>0.41815150442510102</v>
      </c>
      <c r="G86" s="12"/>
      <c r="H86" s="29" t="s">
        <v>4456</v>
      </c>
      <c r="I86" s="38">
        <v>-2.35490561614752E-2</v>
      </c>
      <c r="J86" s="12">
        <v>5.91402828691416E-3</v>
      </c>
      <c r="K86" s="13">
        <v>2.2693167699762198E-31</v>
      </c>
      <c r="L86" s="12">
        <v>2.4006902188251299E-3</v>
      </c>
      <c r="M86" s="12">
        <v>0.40544318140778102</v>
      </c>
    </row>
    <row r="87" spans="1:13" ht="13" x14ac:dyDescent="0.15">
      <c r="A87" s="11" t="s">
        <v>4462</v>
      </c>
      <c r="B87" s="38">
        <v>-2.5899425182266698E-2</v>
      </c>
      <c r="C87" s="12">
        <v>1.0318995524564599E-2</v>
      </c>
      <c r="D87" s="13">
        <v>4.5422909671508801E-10</v>
      </c>
      <c r="E87" s="12">
        <v>3.3925703393137802E-2</v>
      </c>
      <c r="F87" s="12">
        <v>0.153060147459184</v>
      </c>
      <c r="G87" s="12"/>
      <c r="H87" s="29" t="s">
        <v>4462</v>
      </c>
      <c r="I87" s="38">
        <v>-2.5043441594210399E-2</v>
      </c>
      <c r="J87" s="12">
        <v>4.8534246939068701E-2</v>
      </c>
      <c r="K87" s="13">
        <v>6.8933248196137899E-28</v>
      </c>
      <c r="L87" s="12">
        <v>6.8036150899878304E-3</v>
      </c>
      <c r="M87" s="12">
        <v>0.170924272264495</v>
      </c>
    </row>
    <row r="88" spans="1:13" ht="13" x14ac:dyDescent="0.15">
      <c r="A88" s="11" t="s">
        <v>4467</v>
      </c>
      <c r="B88" s="38">
        <v>-1.7368044597926999E-2</v>
      </c>
      <c r="C88" s="13">
        <v>1.4764664118671099E-6</v>
      </c>
      <c r="D88" s="13">
        <v>6.8575736148814104E-7</v>
      </c>
      <c r="E88" s="12">
        <v>1.6768842915715999E-2</v>
      </c>
      <c r="F88" s="12">
        <v>0.91914997249561903</v>
      </c>
      <c r="G88" s="12"/>
      <c r="H88" s="29" t="s">
        <v>4467</v>
      </c>
      <c r="I88" s="38">
        <v>-1.66678389942823E-2</v>
      </c>
      <c r="J88" s="13">
        <v>1.3870571878620599E-4</v>
      </c>
      <c r="K88" s="13">
        <v>1.8199304971935801E-23</v>
      </c>
      <c r="L88" s="12">
        <v>4.0960817675608097E-3</v>
      </c>
      <c r="M88" s="12">
        <v>0.76751030537584697</v>
      </c>
    </row>
    <row r="89" spans="1:13" ht="13" x14ac:dyDescent="0.15">
      <c r="A89" s="11" t="s">
        <v>4476</v>
      </c>
      <c r="B89" s="38">
        <v>-1.12219245933945E-2</v>
      </c>
      <c r="C89" s="12">
        <v>1.49819295899508E-2</v>
      </c>
      <c r="D89" s="13">
        <v>8.74350365314113E-10</v>
      </c>
      <c r="E89" s="12">
        <v>3.5227847412106598E-2</v>
      </c>
      <c r="F89" s="12">
        <v>0.29285276528155402</v>
      </c>
      <c r="G89" s="12"/>
      <c r="H89" s="29" t="s">
        <v>4476</v>
      </c>
      <c r="I89" s="38">
        <v>-1.09214845831761E-2</v>
      </c>
      <c r="J89" s="12">
        <v>0.180248229032093</v>
      </c>
      <c r="K89" s="13">
        <v>2.70714255303275E-27</v>
      </c>
      <c r="L89" s="12">
        <v>8.3042015739887703E-3</v>
      </c>
      <c r="M89" s="12">
        <v>0.283318893879277</v>
      </c>
    </row>
    <row r="90" spans="1:13" ht="13" x14ac:dyDescent="0.15">
      <c r="A90" s="11" t="s">
        <v>4479</v>
      </c>
      <c r="B90" s="38">
        <v>-2.8846273816100301E-2</v>
      </c>
      <c r="C90" s="12">
        <v>2.0463403375593402E-2</v>
      </c>
      <c r="D90" s="13">
        <v>2.5486875602194102E-10</v>
      </c>
      <c r="E90" s="12">
        <v>2.8419499428410301E-2</v>
      </c>
      <c r="F90" s="12">
        <v>0.38964256389031998</v>
      </c>
      <c r="G90" s="12"/>
      <c r="H90" s="29" t="s">
        <v>4479</v>
      </c>
      <c r="I90" s="38">
        <v>-2.7806553879405699E-2</v>
      </c>
      <c r="J90" s="12">
        <v>4.6208149857832198E-2</v>
      </c>
      <c r="K90" s="13">
        <v>2.0374477342474698E-28</v>
      </c>
      <c r="L90" s="12">
        <v>5.2650564670294504E-3</v>
      </c>
      <c r="M90" s="12">
        <v>0.35606293952878199</v>
      </c>
    </row>
    <row r="91" spans="1:13" ht="13" x14ac:dyDescent="0.15">
      <c r="A91" s="11" t="s">
        <v>4482</v>
      </c>
      <c r="B91" s="38">
        <v>-1.12025866503971E-2</v>
      </c>
      <c r="C91" s="12">
        <v>4.4789601228965199E-3</v>
      </c>
      <c r="D91" s="13">
        <v>3.76252174705798E-10</v>
      </c>
      <c r="E91" s="12">
        <v>4.04239266033748E-2</v>
      </c>
      <c r="F91" s="12">
        <v>0.23037323328125101</v>
      </c>
      <c r="G91" s="12"/>
      <c r="H91" s="29" t="s">
        <v>4482</v>
      </c>
      <c r="I91" s="38">
        <v>-1.0884893372705101E-2</v>
      </c>
      <c r="J91" s="12">
        <v>3.6910205101280499E-2</v>
      </c>
      <c r="K91" s="13">
        <v>9.6573415500870793E-28</v>
      </c>
      <c r="L91" s="12">
        <v>8.1283997553372195E-3</v>
      </c>
      <c r="M91" s="12">
        <v>0.23357424179622299</v>
      </c>
    </row>
    <row r="92" spans="1:13" ht="13" x14ac:dyDescent="0.15">
      <c r="A92" s="11" t="s">
        <v>4485</v>
      </c>
      <c r="B92" s="38">
        <v>-2.93607065638667E-2</v>
      </c>
      <c r="C92" s="13">
        <v>2.5597950256724702E-4</v>
      </c>
      <c r="D92" s="13">
        <v>7.8176837137712405E-10</v>
      </c>
      <c r="E92" s="12">
        <v>2.27600482288614E-2</v>
      </c>
      <c r="F92" s="12">
        <v>0.42268926875094598</v>
      </c>
      <c r="G92" s="12"/>
      <c r="H92" s="29" t="s">
        <v>4485</v>
      </c>
      <c r="I92" s="38">
        <v>-2.8729003856829E-2</v>
      </c>
      <c r="J92" s="12">
        <v>9.4123383535551202E-3</v>
      </c>
      <c r="K92" s="13">
        <v>8.5624406309502696E-27</v>
      </c>
      <c r="L92" s="12">
        <v>5.2276479070168299E-3</v>
      </c>
      <c r="M92" s="12">
        <v>0.36682520311769801</v>
      </c>
    </row>
    <row r="93" spans="1:13" ht="13" x14ac:dyDescent="0.15">
      <c r="A93" s="11" t="s">
        <v>4488</v>
      </c>
      <c r="B93" s="38">
        <v>-1.7951073186460099E-2</v>
      </c>
      <c r="C93" s="13">
        <v>1.5145379621918899E-8</v>
      </c>
      <c r="D93" s="13">
        <v>2.4833631775533998E-7</v>
      </c>
      <c r="E93" s="12">
        <v>1.6545215970304401E-2</v>
      </c>
      <c r="F93" s="12">
        <v>1.9443099725788601E-2</v>
      </c>
      <c r="G93" s="12"/>
      <c r="H93" s="29" t="s">
        <v>4488</v>
      </c>
      <c r="I93" s="38">
        <v>-1.75857040254878E-2</v>
      </c>
      <c r="J93" s="13">
        <v>1.37378993813867E-5</v>
      </c>
      <c r="K93" s="13">
        <v>6.4663148180000099E-23</v>
      </c>
      <c r="L93" s="12">
        <v>4.1653037214218203E-3</v>
      </c>
      <c r="M93" s="12">
        <v>4.08394454375492E-2</v>
      </c>
    </row>
    <row r="94" spans="1:13" ht="13" x14ac:dyDescent="0.15">
      <c r="A94" s="11" t="s">
        <v>4491</v>
      </c>
      <c r="B94" s="38">
        <v>-2.1218106098163301E-2</v>
      </c>
      <c r="C94" s="12">
        <v>3.8137974671673E-2</v>
      </c>
      <c r="D94" s="13">
        <v>1.7226261608990399E-11</v>
      </c>
      <c r="E94" s="12">
        <v>3.8698676275448998E-2</v>
      </c>
      <c r="F94" s="12">
        <v>0.425097399764085</v>
      </c>
      <c r="G94" s="12"/>
      <c r="H94" s="29" t="s">
        <v>4491</v>
      </c>
      <c r="I94" s="38">
        <v>-2.0662148238446799E-2</v>
      </c>
      <c r="J94" s="12">
        <v>0.14952102456885599</v>
      </c>
      <c r="K94" s="13">
        <v>2.1674444163108599E-29</v>
      </c>
      <c r="L94" s="12">
        <v>7.7433659369552203E-3</v>
      </c>
      <c r="M94" s="12">
        <v>0.36015187774728002</v>
      </c>
    </row>
    <row r="95" spans="1:13" ht="13" x14ac:dyDescent="0.15">
      <c r="A95" s="11" t="s">
        <v>4509</v>
      </c>
      <c r="B95" s="38">
        <v>-2.1126026894495799E-2</v>
      </c>
      <c r="C95" s="13">
        <v>4.6270029477408703E-5</v>
      </c>
      <c r="D95" s="13">
        <v>6.5696158131963298E-8</v>
      </c>
      <c r="E95" s="12">
        <v>1.3939126073131899E-2</v>
      </c>
      <c r="F95" s="12">
        <v>0.361104131229118</v>
      </c>
      <c r="G95" s="12"/>
      <c r="H95" s="29" t="s">
        <v>4509</v>
      </c>
      <c r="I95" s="38">
        <v>-2.0284148877571299E-2</v>
      </c>
      <c r="J95" s="12">
        <v>1.145307081407E-3</v>
      </c>
      <c r="K95" s="13">
        <v>4.87093518097219E-25</v>
      </c>
      <c r="L95" s="12">
        <v>3.2448080257820298E-3</v>
      </c>
      <c r="M95" s="12">
        <v>0.34395190559885702</v>
      </c>
    </row>
    <row r="96" spans="1:13" ht="13" x14ac:dyDescent="0.15">
      <c r="A96" s="11" t="s">
        <v>4512</v>
      </c>
      <c r="B96" s="38">
        <v>-1.8369941566411901E-2</v>
      </c>
      <c r="C96" s="12">
        <v>2.1250555878725998E-3</v>
      </c>
      <c r="D96" s="13">
        <v>1.29148969725246E-9</v>
      </c>
      <c r="E96" s="12">
        <v>2.7851601738287001E-2</v>
      </c>
      <c r="F96" s="12">
        <v>0.420531774174219</v>
      </c>
      <c r="G96" s="12"/>
      <c r="H96" s="29" t="s">
        <v>4512</v>
      </c>
      <c r="I96" s="38">
        <v>-1.7702076382525501E-2</v>
      </c>
      <c r="J96" s="12">
        <v>9.5245819441423397E-3</v>
      </c>
      <c r="K96" s="13">
        <v>1.9547899403189E-27</v>
      </c>
      <c r="L96" s="12">
        <v>5.3671333855727296E-3</v>
      </c>
      <c r="M96" s="12">
        <v>0.383955061804992</v>
      </c>
    </row>
    <row r="97" spans="1:13" ht="13" x14ac:dyDescent="0.15">
      <c r="A97" s="11" t="s">
        <v>4518</v>
      </c>
      <c r="B97" s="38">
        <v>-1.7182809192508801E-2</v>
      </c>
      <c r="C97" s="13">
        <v>7.76820041967187E-4</v>
      </c>
      <c r="D97" s="13">
        <v>2.6434215301399399E-8</v>
      </c>
      <c r="E97" s="12">
        <v>1.37260740850099E-2</v>
      </c>
      <c r="F97" s="12">
        <v>0.22869638519010399</v>
      </c>
      <c r="G97" s="12"/>
      <c r="H97" s="29" t="s">
        <v>4518</v>
      </c>
      <c r="I97" s="38">
        <v>-1.6441319547628001E-2</v>
      </c>
      <c r="J97" s="12">
        <v>9.2699575347494501E-3</v>
      </c>
      <c r="K97" s="13">
        <v>9.4121022646116202E-26</v>
      </c>
      <c r="L97" s="12">
        <v>3.3065689236443899E-3</v>
      </c>
      <c r="M97" s="12">
        <v>0.23880868237627501</v>
      </c>
    </row>
    <row r="98" spans="1:13" ht="13" x14ac:dyDescent="0.15">
      <c r="A98" s="11" t="s">
        <v>4524</v>
      </c>
      <c r="B98" s="38">
        <v>-1.47603444224028E-2</v>
      </c>
      <c r="C98" s="13">
        <v>1.5431657103021899E-5</v>
      </c>
      <c r="D98" s="13">
        <v>9.8236596257780199E-9</v>
      </c>
      <c r="E98" s="12">
        <v>2.2003563659162999E-2</v>
      </c>
      <c r="F98" s="12">
        <v>0.55158155435713996</v>
      </c>
      <c r="G98" s="12"/>
      <c r="H98" s="29" t="s">
        <v>4524</v>
      </c>
      <c r="I98" s="38">
        <v>-1.4381885205460901E-2</v>
      </c>
      <c r="J98" s="13">
        <v>9.8117703354853804E-4</v>
      </c>
      <c r="K98" s="13">
        <v>1.88074169577892E-25</v>
      </c>
      <c r="L98" s="12">
        <v>4.9663366615000804E-3</v>
      </c>
      <c r="M98" s="12">
        <v>0.47169306271829098</v>
      </c>
    </row>
    <row r="99" spans="1:13" ht="13" x14ac:dyDescent="0.15">
      <c r="A99" s="11" t="s">
        <v>4527</v>
      </c>
      <c r="B99" s="38">
        <v>-2.0461696838611401E-2</v>
      </c>
      <c r="C99" s="12">
        <v>1.51293521768705E-2</v>
      </c>
      <c r="D99" s="13">
        <v>5.0715648530219401E-11</v>
      </c>
      <c r="E99" s="12">
        <v>3.7317316363730701E-2</v>
      </c>
      <c r="F99" s="12">
        <v>0.30726610782282499</v>
      </c>
      <c r="G99" s="12"/>
      <c r="H99" s="29" t="s">
        <v>4527</v>
      </c>
      <c r="I99" s="38">
        <v>-1.9817467940073399E-2</v>
      </c>
      <c r="J99" s="12">
        <v>2.4593760226406601E-2</v>
      </c>
      <c r="K99" s="13">
        <v>3.1486570109426299E-29</v>
      </c>
      <c r="L99" s="12">
        <v>6.4176824037194997E-3</v>
      </c>
      <c r="M99" s="12">
        <v>0.28428765760566099</v>
      </c>
    </row>
    <row r="100" spans="1:13" ht="13" x14ac:dyDescent="0.15">
      <c r="A100" s="11" t="s">
        <v>4530</v>
      </c>
      <c r="B100" s="38">
        <v>-2.60154369618949E-2</v>
      </c>
      <c r="C100" s="12">
        <v>4.3448595353929101E-3</v>
      </c>
      <c r="D100" s="13">
        <v>4.2517096965727898E-10</v>
      </c>
      <c r="E100" s="12">
        <v>1.4982473133303699E-2</v>
      </c>
      <c r="F100" s="12">
        <v>0.19880855819749799</v>
      </c>
      <c r="G100" s="12"/>
      <c r="H100" s="29" t="s">
        <v>4530</v>
      </c>
      <c r="I100" s="38">
        <v>-2.5144383761258101E-2</v>
      </c>
      <c r="J100" s="12">
        <v>1.67681791266324E-2</v>
      </c>
      <c r="K100" s="13">
        <v>5.6249708569125404E-28</v>
      </c>
      <c r="L100" s="12">
        <v>2.9744683765594499E-3</v>
      </c>
      <c r="M100" s="12">
        <v>0.20076520739388501</v>
      </c>
    </row>
    <row r="101" spans="1:13" ht="13" x14ac:dyDescent="0.15">
      <c r="A101" s="11" t="s">
        <v>4553</v>
      </c>
      <c r="B101" s="38">
        <v>-1.9772672563304901E-2</v>
      </c>
      <c r="C101" s="12">
        <v>2.93065340843503E-2</v>
      </c>
      <c r="D101" s="13">
        <v>3.0792941882093499E-9</v>
      </c>
      <c r="E101" s="12">
        <v>3.6611212564433802E-2</v>
      </c>
      <c r="F101" s="12">
        <v>0.24464960627038801</v>
      </c>
      <c r="G101" s="12"/>
      <c r="H101" s="29" t="s">
        <v>4553</v>
      </c>
      <c r="I101" s="38">
        <v>-1.9026449360172198E-2</v>
      </c>
      <c r="J101" s="12">
        <v>0.23319117819334401</v>
      </c>
      <c r="K101" s="13">
        <v>6.2487422663817299E-27</v>
      </c>
      <c r="L101" s="12">
        <v>8.6040222562712692E-3</v>
      </c>
      <c r="M101" s="12">
        <v>0.25926039904188197</v>
      </c>
    </row>
    <row r="102" spans="1:13" ht="13" x14ac:dyDescent="0.15">
      <c r="A102" s="11" t="s">
        <v>4570</v>
      </c>
      <c r="B102" s="38">
        <v>-1.5453534075603599E-2</v>
      </c>
      <c r="C102" s="12">
        <v>2.5260470237596301E-3</v>
      </c>
      <c r="D102" s="13">
        <v>8.8122540184200493E-12</v>
      </c>
      <c r="E102" s="12">
        <v>3.90244242390883E-2</v>
      </c>
      <c r="F102" s="12">
        <v>0.40301623078292198</v>
      </c>
      <c r="G102" s="12"/>
      <c r="H102" s="29" t="s">
        <v>4570</v>
      </c>
      <c r="I102" s="38">
        <v>-1.4987473300558199E-2</v>
      </c>
      <c r="J102" s="12">
        <v>1.5738880449234301E-3</v>
      </c>
      <c r="K102" s="13">
        <v>2.35765734093242E-30</v>
      </c>
      <c r="L102" s="12">
        <v>5.9549168006778497E-3</v>
      </c>
      <c r="M102" s="12">
        <v>0.37348214116488698</v>
      </c>
    </row>
    <row r="103" spans="1:13" ht="13" x14ac:dyDescent="0.15">
      <c r="A103" s="11" t="s">
        <v>4573</v>
      </c>
      <c r="B103" s="38">
        <v>1.5174855519326499E-2</v>
      </c>
      <c r="C103" s="12">
        <v>1.13827142659319E-3</v>
      </c>
      <c r="D103" s="13">
        <v>9.9572309380609207E-12</v>
      </c>
      <c r="E103" s="12">
        <v>9.4706751547675203E-2</v>
      </c>
      <c r="F103" s="12">
        <v>0.51960944050413505</v>
      </c>
      <c r="G103" s="12"/>
      <c r="H103" s="29" t="s">
        <v>4573</v>
      </c>
      <c r="I103" s="38">
        <v>1.47834609933057E-2</v>
      </c>
      <c r="J103" s="12">
        <v>8.8874875499523002E-3</v>
      </c>
      <c r="K103" s="13">
        <v>2.7152303003180499E-29</v>
      </c>
      <c r="L103" s="12">
        <v>1.7687224010690498E-2</v>
      </c>
      <c r="M103" s="12">
        <v>0.43733062555805702</v>
      </c>
    </row>
    <row r="104" spans="1:13" ht="13" x14ac:dyDescent="0.15">
      <c r="A104" s="11" t="s">
        <v>4584</v>
      </c>
      <c r="B104" s="38">
        <v>-2.8446193132537999E-2</v>
      </c>
      <c r="C104" s="13">
        <v>2.2389284248027999E-4</v>
      </c>
      <c r="D104" s="13">
        <v>3.6174157022779401E-10</v>
      </c>
      <c r="E104" s="12">
        <v>3.3308245230816998E-2</v>
      </c>
      <c r="F104" s="12">
        <v>0.65883042404255499</v>
      </c>
      <c r="G104" s="12"/>
      <c r="H104" s="29" t="s">
        <v>4584</v>
      </c>
      <c r="I104" s="38">
        <v>-2.7765948608986301E-2</v>
      </c>
      <c r="J104" s="12">
        <v>4.5978657793649602E-3</v>
      </c>
      <c r="K104" s="13">
        <v>2.3775926682719501E-27</v>
      </c>
      <c r="L104" s="12">
        <v>6.7421916048167902E-3</v>
      </c>
      <c r="M104" s="12">
        <v>0.540325271208005</v>
      </c>
    </row>
    <row r="105" spans="1:13" ht="13" x14ac:dyDescent="0.15">
      <c r="A105" s="11" t="s">
        <v>4599</v>
      </c>
      <c r="B105" s="38">
        <v>-2.04710562654534E-2</v>
      </c>
      <c r="C105" s="12">
        <v>4.7398621871131003E-2</v>
      </c>
      <c r="D105" s="13">
        <v>1.2244820119208401E-9</v>
      </c>
      <c r="E105" s="12">
        <v>3.6561444670792601E-2</v>
      </c>
      <c r="F105" s="12">
        <v>0.14953367302298001</v>
      </c>
      <c r="G105" s="12"/>
      <c r="H105" s="29" t="s">
        <v>4599</v>
      </c>
      <c r="I105" s="38">
        <v>-1.96177470584071E-2</v>
      </c>
      <c r="J105" s="12">
        <v>0.18251045011150299</v>
      </c>
      <c r="K105" s="13">
        <v>1.39704563061923E-27</v>
      </c>
      <c r="L105" s="12">
        <v>7.8575670760012793E-3</v>
      </c>
      <c r="M105" s="12">
        <v>0.18443177755993201</v>
      </c>
    </row>
    <row r="106" spans="1:13" ht="13" x14ac:dyDescent="0.15">
      <c r="A106" s="11" t="s">
        <v>4605</v>
      </c>
      <c r="B106" s="38">
        <v>2.1797051014376199E-2</v>
      </c>
      <c r="C106" s="12">
        <v>1.2064823326135201E-3</v>
      </c>
      <c r="D106" s="13">
        <v>4.6418515631633101E-12</v>
      </c>
      <c r="E106" s="12">
        <v>8.4757376997917702E-2</v>
      </c>
      <c r="F106" s="12">
        <v>0.94505388076743402</v>
      </c>
      <c r="G106" s="12"/>
      <c r="H106" s="29" t="s">
        <v>4605</v>
      </c>
      <c r="I106" s="38">
        <v>2.1345144535542301E-2</v>
      </c>
      <c r="J106" s="12">
        <v>5.81059384770359E-2</v>
      </c>
      <c r="K106" s="13">
        <v>6.2401395644922705E-29</v>
      </c>
      <c r="L106" s="12">
        <v>1.46367630808846E-2</v>
      </c>
      <c r="M106" s="12">
        <v>0.61515625173384003</v>
      </c>
    </row>
    <row r="107" spans="1:13" ht="13" x14ac:dyDescent="0.15">
      <c r="A107" s="11" t="s">
        <v>4617</v>
      </c>
      <c r="B107" s="38">
        <v>-1.95374551296204E-2</v>
      </c>
      <c r="C107" s="13">
        <v>2.4632106167206402E-4</v>
      </c>
      <c r="D107" s="13">
        <v>8.1600720516619497E-10</v>
      </c>
      <c r="E107" s="12">
        <v>3.1885389839039997E-2</v>
      </c>
      <c r="F107" s="12">
        <v>0.26664613096400902</v>
      </c>
      <c r="G107" s="12"/>
      <c r="H107" s="29" t="s">
        <v>4617</v>
      </c>
      <c r="I107" s="38">
        <v>-1.9188774015142601E-2</v>
      </c>
      <c r="J107" s="12">
        <v>1.5094741010083399E-2</v>
      </c>
      <c r="K107" s="13">
        <v>1.4129772247054401E-26</v>
      </c>
      <c r="L107" s="12">
        <v>7.1809097434650804E-3</v>
      </c>
      <c r="M107" s="12">
        <v>0.67254193510737603</v>
      </c>
    </row>
    <row r="108" spans="1:13" ht="13" x14ac:dyDescent="0.15">
      <c r="A108" s="11" t="s">
        <v>4620</v>
      </c>
      <c r="B108" s="38">
        <v>-2.9261830682732901E-2</v>
      </c>
      <c r="C108" s="12">
        <v>2.47331376765856E-3</v>
      </c>
      <c r="D108" s="13">
        <v>2.5594744226671999E-9</v>
      </c>
      <c r="E108" s="12">
        <v>2.3186708035292901E-2</v>
      </c>
      <c r="F108" s="12">
        <v>0.260366463709722</v>
      </c>
      <c r="G108" s="12"/>
      <c r="H108" s="29" t="s">
        <v>4620</v>
      </c>
      <c r="I108" s="38">
        <v>-2.83326390936312E-2</v>
      </c>
      <c r="J108" s="12">
        <v>3.1673407237913898E-2</v>
      </c>
      <c r="K108" s="13">
        <v>9.6209637611771498E-27</v>
      </c>
      <c r="L108" s="12">
        <v>5.3897700743444996E-3</v>
      </c>
      <c r="M108" s="12">
        <v>0.26022153909576301</v>
      </c>
    </row>
    <row r="109" spans="1:13" ht="13" x14ac:dyDescent="0.15">
      <c r="A109" s="11" t="s">
        <v>4649</v>
      </c>
      <c r="B109" s="38">
        <v>-2.00015036670326E-2</v>
      </c>
      <c r="C109" s="12">
        <v>3.2717303880928699E-3</v>
      </c>
      <c r="D109" s="13">
        <v>3.6853435708049602E-10</v>
      </c>
      <c r="E109" s="12">
        <v>3.8105754088968498E-2</v>
      </c>
      <c r="F109" s="12">
        <v>0.42762217866593699</v>
      </c>
      <c r="G109" s="12"/>
      <c r="H109" s="29" t="s">
        <v>4649</v>
      </c>
      <c r="I109" s="38">
        <v>-1.9392592747520799E-2</v>
      </c>
      <c r="J109" s="12">
        <v>1.9319256997974401E-2</v>
      </c>
      <c r="K109" s="13">
        <v>7.1814877703328404E-28</v>
      </c>
      <c r="L109" s="12">
        <v>7.4223724200800601E-3</v>
      </c>
      <c r="M109" s="12">
        <v>0.37994021118962301</v>
      </c>
    </row>
    <row r="110" spans="1:13" ht="13" x14ac:dyDescent="0.15">
      <c r="A110" s="11" t="s">
        <v>4657</v>
      </c>
      <c r="B110" s="38">
        <v>-2.1613065466588598E-2</v>
      </c>
      <c r="C110" s="12">
        <v>2.2996536703556E-2</v>
      </c>
      <c r="D110" s="13">
        <v>5.7275284465414004E-10</v>
      </c>
      <c r="E110" s="12">
        <v>2.5692384604547799E-2</v>
      </c>
      <c r="F110" s="12">
        <v>0.31055737590978999</v>
      </c>
      <c r="G110" s="12"/>
      <c r="H110" s="29" t="s">
        <v>4657</v>
      </c>
      <c r="I110" s="38">
        <v>-2.08830016998394E-2</v>
      </c>
      <c r="J110" s="12">
        <v>0.11793939839269101</v>
      </c>
      <c r="K110" s="13">
        <v>8.8214333153635696E-28</v>
      </c>
      <c r="L110" s="12">
        <v>5.9536635625954803E-3</v>
      </c>
      <c r="M110" s="12">
        <v>0.29246625190783698</v>
      </c>
    </row>
    <row r="111" spans="1:13" ht="13" x14ac:dyDescent="0.15">
      <c r="A111" s="11" t="s">
        <v>4663</v>
      </c>
      <c r="B111" s="38">
        <v>-2.4496169083817101E-2</v>
      </c>
      <c r="C111" s="13">
        <v>2.5860157241260799E-4</v>
      </c>
      <c r="D111" s="13">
        <v>2.1498202217779202E-9</v>
      </c>
      <c r="E111" s="12">
        <v>2.0271408029328399E-2</v>
      </c>
      <c r="F111" s="12">
        <v>0.10628345557728</v>
      </c>
      <c r="G111" s="12"/>
      <c r="H111" s="29" t="s">
        <v>4663</v>
      </c>
      <c r="I111" s="38">
        <v>-2.3835880710008101E-2</v>
      </c>
      <c r="J111" s="12">
        <v>6.1153912464321303E-3</v>
      </c>
      <c r="K111" s="13">
        <v>1.55246863591449E-26</v>
      </c>
      <c r="L111" s="12">
        <v>4.5629628812852404E-3</v>
      </c>
      <c r="M111" s="12">
        <v>0.13422050637600999</v>
      </c>
    </row>
    <row r="112" spans="1:13" ht="13" x14ac:dyDescent="0.15">
      <c r="A112" s="11" t="s">
        <v>4677</v>
      </c>
      <c r="B112" s="38">
        <v>-3.9575074175854701E-2</v>
      </c>
      <c r="C112" s="13">
        <v>9.9936931780100299E-6</v>
      </c>
      <c r="D112" s="13">
        <v>2.5114287502126202E-7</v>
      </c>
      <c r="E112" s="12">
        <v>3.2944994687595E-2</v>
      </c>
      <c r="F112" s="12">
        <v>9.0917885687484504E-2</v>
      </c>
      <c r="G112" s="12"/>
      <c r="H112" s="29" t="s">
        <v>4677</v>
      </c>
      <c r="I112" s="38">
        <v>-3.7914155442767203E-2</v>
      </c>
      <c r="J112" s="13">
        <v>4.1730217981153798E-4</v>
      </c>
      <c r="K112" s="13">
        <v>3.05107430402387E-24</v>
      </c>
      <c r="L112" s="12">
        <v>7.3341427223798904E-3</v>
      </c>
      <c r="M112" s="12">
        <v>0.12060152056010399</v>
      </c>
    </row>
    <row r="113" spans="1:13" ht="13" x14ac:dyDescent="0.15">
      <c r="A113" s="11" t="s">
        <v>4686</v>
      </c>
      <c r="B113" s="38">
        <v>-1.84310467061077E-2</v>
      </c>
      <c r="C113" s="13">
        <v>8.4322484350239996E-7</v>
      </c>
      <c r="D113" s="13">
        <v>8.0261356176459896E-9</v>
      </c>
      <c r="E113" s="13">
        <v>8.8396151405717503E-4</v>
      </c>
      <c r="F113" s="12">
        <v>0.30780987146569899</v>
      </c>
      <c r="G113" s="12"/>
      <c r="H113" s="29" t="s">
        <v>4686</v>
      </c>
      <c r="I113" s="38">
        <v>-1.7988876710316602E-2</v>
      </c>
      <c r="J113" s="13">
        <v>7.4862185712796096E-5</v>
      </c>
      <c r="K113" s="13">
        <v>2.25425742551559E-25</v>
      </c>
      <c r="L113" s="13">
        <v>2.92984765622874E-4</v>
      </c>
      <c r="M113" s="12">
        <v>0.295064359677364</v>
      </c>
    </row>
    <row r="114" spans="1:13" ht="13" x14ac:dyDescent="0.15">
      <c r="A114" s="11" t="s">
        <v>4698</v>
      </c>
      <c r="B114" s="38">
        <v>-2.83585452871889E-2</v>
      </c>
      <c r="C114" s="12">
        <v>1.5937102770066099E-2</v>
      </c>
      <c r="D114" s="13">
        <v>1.27382082206601E-8</v>
      </c>
      <c r="E114" s="12">
        <v>1.7889562774649599E-2</v>
      </c>
      <c r="F114" s="12">
        <v>0.58962815089235099</v>
      </c>
      <c r="G114" s="12"/>
      <c r="H114" s="29" t="s">
        <v>4698</v>
      </c>
      <c r="I114" s="38">
        <v>-2.7702192113446499E-2</v>
      </c>
      <c r="J114" s="12">
        <v>0.47995513079788699</v>
      </c>
      <c r="K114" s="13">
        <v>6.8402884618881899E-26</v>
      </c>
      <c r="L114" s="12">
        <v>8.9164185758827293E-3</v>
      </c>
      <c r="M114" s="12">
        <v>0.37229256987841403</v>
      </c>
    </row>
    <row r="115" spans="1:13" ht="13" x14ac:dyDescent="0.15">
      <c r="A115" s="11" t="s">
        <v>4713</v>
      </c>
      <c r="B115" s="38">
        <v>-1.3882581050545699E-2</v>
      </c>
      <c r="C115" s="12">
        <v>9.6951642947886996E-3</v>
      </c>
      <c r="D115" s="13">
        <v>2.1342871369477199E-7</v>
      </c>
      <c r="E115" s="12">
        <v>1.80461996213588E-2</v>
      </c>
      <c r="F115" s="12">
        <v>0.73061774255828105</v>
      </c>
      <c r="G115" s="12"/>
      <c r="H115" s="29" t="s">
        <v>4713</v>
      </c>
      <c r="I115" s="38">
        <v>-1.3469701342763801E-2</v>
      </c>
      <c r="J115" s="12">
        <v>0.53940103725371502</v>
      </c>
      <c r="K115" s="13">
        <v>1.78638672995874E-24</v>
      </c>
      <c r="L115" s="12">
        <v>9.5286884412289791E-3</v>
      </c>
      <c r="M115" s="12">
        <v>0.53356740693594296</v>
      </c>
    </row>
    <row r="116" spans="1:13" ht="13" x14ac:dyDescent="0.15">
      <c r="A116" s="11" t="s">
        <v>4757</v>
      </c>
      <c r="B116" s="38">
        <v>-1.4467057674108901E-2</v>
      </c>
      <c r="C116" s="12">
        <v>4.7734072623894501E-2</v>
      </c>
      <c r="D116" s="13">
        <v>6.4194459546305899E-11</v>
      </c>
      <c r="E116" s="12">
        <v>5.9132639176362703E-2</v>
      </c>
      <c r="F116" s="12">
        <v>0.35652775044366303</v>
      </c>
      <c r="G116" s="12"/>
      <c r="H116" s="29" t="s">
        <v>4757</v>
      </c>
      <c r="I116" s="38">
        <v>-1.4023574085051701E-2</v>
      </c>
      <c r="J116" s="12">
        <v>0.12427324632383099</v>
      </c>
      <c r="K116" s="13">
        <v>5.6741331028416705E-29</v>
      </c>
      <c r="L116" s="12">
        <v>1.101417750974E-2</v>
      </c>
      <c r="M116" s="12">
        <v>0.32202503095899598</v>
      </c>
    </row>
    <row r="117" spans="1:13" ht="13" x14ac:dyDescent="0.15">
      <c r="A117" s="11" t="s">
        <v>4769</v>
      </c>
      <c r="B117" s="38">
        <v>-1.3956918520696001E-2</v>
      </c>
      <c r="C117" s="13">
        <v>2.8762026415491199E-7</v>
      </c>
      <c r="D117" s="13">
        <v>2.0156219897308199E-5</v>
      </c>
      <c r="E117" s="12">
        <v>1.5595096742281499E-2</v>
      </c>
      <c r="F117" s="12">
        <v>0.30382649480313301</v>
      </c>
      <c r="G117" s="12"/>
      <c r="H117" s="29" t="s">
        <v>4769</v>
      </c>
      <c r="I117" s="38">
        <v>-1.37254317028054E-2</v>
      </c>
      <c r="J117" s="12">
        <v>2.1855865090395798E-3</v>
      </c>
      <c r="K117" s="13">
        <v>3.16618127173338E-20</v>
      </c>
      <c r="L117" s="12">
        <v>5.5518641910478703E-3</v>
      </c>
      <c r="M117" s="12">
        <v>0.30627207925344602</v>
      </c>
    </row>
    <row r="118" spans="1:13" ht="13" x14ac:dyDescent="0.15">
      <c r="A118" s="11" t="s">
        <v>4772</v>
      </c>
      <c r="B118" s="38">
        <v>-1.7415982034548999E-2</v>
      </c>
      <c r="C118" s="13">
        <v>2.6490119551387201E-5</v>
      </c>
      <c r="D118" s="13">
        <v>5.3764671764941199E-9</v>
      </c>
      <c r="E118" s="12">
        <v>2.8322007140499001E-2</v>
      </c>
      <c r="F118" s="12">
        <v>0.55097883176505402</v>
      </c>
      <c r="G118" s="12"/>
      <c r="H118" s="29" t="s">
        <v>4772</v>
      </c>
      <c r="I118" s="38">
        <v>-1.6816858296600699E-2</v>
      </c>
      <c r="J118" s="13">
        <v>2.6860805037434401E-4</v>
      </c>
      <c r="K118" s="13">
        <v>1.83261610760968E-26</v>
      </c>
      <c r="L118" s="12">
        <v>5.51355424253837E-3</v>
      </c>
      <c r="M118" s="12">
        <v>0.49928525443720101</v>
      </c>
    </row>
    <row r="119" spans="1:13" ht="13" x14ac:dyDescent="0.15">
      <c r="A119" s="11" t="s">
        <v>4781</v>
      </c>
      <c r="B119" s="38">
        <v>-1.8389862605459901E-2</v>
      </c>
      <c r="C119" s="12">
        <v>3.6868606093047498E-2</v>
      </c>
      <c r="D119" s="13">
        <v>2.7534996340895101E-11</v>
      </c>
      <c r="E119" s="12">
        <v>5.6976799769449103E-2</v>
      </c>
      <c r="F119" s="12">
        <v>0.29771481608817102</v>
      </c>
      <c r="G119" s="12"/>
      <c r="H119" s="29" t="s">
        <v>4781</v>
      </c>
      <c r="I119" s="38">
        <v>-1.7920182425439898E-2</v>
      </c>
      <c r="J119" s="12">
        <v>0.170864623805661</v>
      </c>
      <c r="K119" s="13">
        <v>3.9237115207753001E-29</v>
      </c>
      <c r="L119" s="12">
        <v>1.0739946124213799E-2</v>
      </c>
      <c r="M119" s="12">
        <v>0.27890790581080999</v>
      </c>
    </row>
    <row r="120" spans="1:13" ht="13" x14ac:dyDescent="0.15">
      <c r="A120" s="11" t="s">
        <v>4787</v>
      </c>
      <c r="B120" s="38">
        <v>-1.9577902306434199E-2</v>
      </c>
      <c r="C120" s="13">
        <v>2.6250340691456598E-4</v>
      </c>
      <c r="D120" s="13">
        <v>1.03438979076779E-10</v>
      </c>
      <c r="E120" s="12">
        <v>3.1645760855404499E-2</v>
      </c>
      <c r="F120" s="12">
        <v>0.28539232288984001</v>
      </c>
      <c r="G120" s="12"/>
      <c r="H120" s="29" t="s">
        <v>4787</v>
      </c>
      <c r="I120" s="38">
        <v>-1.89221840874285E-2</v>
      </c>
      <c r="J120" s="13">
        <v>1.82607607572487E-4</v>
      </c>
      <c r="K120" s="13">
        <v>2.93935706669777E-29</v>
      </c>
      <c r="L120" s="12">
        <v>4.8795645903861101E-3</v>
      </c>
      <c r="M120" s="12">
        <v>0.26607484593076203</v>
      </c>
    </row>
    <row r="121" spans="1:13" ht="13" x14ac:dyDescent="0.15">
      <c r="A121" s="11" t="s">
        <v>4793</v>
      </c>
      <c r="B121" s="38">
        <v>-2.05968071551044E-2</v>
      </c>
      <c r="C121" s="12">
        <v>4.8352415778755403E-2</v>
      </c>
      <c r="D121" s="13">
        <v>6.7176035863495198E-12</v>
      </c>
      <c r="E121" s="12">
        <v>7.8791436354404498E-2</v>
      </c>
      <c r="F121" s="12">
        <v>0.36331121713832498</v>
      </c>
      <c r="G121" s="12"/>
      <c r="H121" s="29" t="s">
        <v>4793</v>
      </c>
      <c r="I121" s="38">
        <v>-2.00029651681423E-2</v>
      </c>
      <c r="J121" s="12">
        <v>9.8000175723104294E-2</v>
      </c>
      <c r="K121" s="13">
        <v>5.0104869403783897E-30</v>
      </c>
      <c r="L121" s="12">
        <v>1.4419110196512E-2</v>
      </c>
      <c r="M121" s="12">
        <v>0.32336167392849102</v>
      </c>
    </row>
    <row r="122" spans="1:13" ht="13" x14ac:dyDescent="0.15">
      <c r="A122" s="11" t="s">
        <v>4799</v>
      </c>
      <c r="B122" s="38">
        <v>-1.44133607483796E-2</v>
      </c>
      <c r="C122" s="12">
        <v>9.5065735161029806E-3</v>
      </c>
      <c r="D122" s="13">
        <v>4.31048967038721E-10</v>
      </c>
      <c r="E122" s="12">
        <v>2.11471988599417E-2</v>
      </c>
      <c r="F122" s="12">
        <v>0.35267821853244502</v>
      </c>
      <c r="G122" s="12"/>
      <c r="H122" s="29" t="s">
        <v>4799</v>
      </c>
      <c r="I122" s="38">
        <v>-1.40040620910017E-2</v>
      </c>
      <c r="J122" s="12">
        <v>7.9496462343632807E-2</v>
      </c>
      <c r="K122" s="13">
        <v>1.06349023047579E-27</v>
      </c>
      <c r="L122" s="12">
        <v>5.20447141948264E-3</v>
      </c>
      <c r="M122" s="12">
        <v>0.31883558118513999</v>
      </c>
    </row>
    <row r="123" spans="1:13" ht="13" x14ac:dyDescent="0.15">
      <c r="A123" s="11" t="s">
        <v>600</v>
      </c>
      <c r="B123" s="38">
        <v>8.7251939642684108E-3</v>
      </c>
      <c r="C123" s="13">
        <v>1.8053751757370499E-7</v>
      </c>
      <c r="D123" s="13">
        <v>1.46351410806536E-12</v>
      </c>
      <c r="E123" s="12">
        <v>4.8847383482967598E-2</v>
      </c>
      <c r="F123" s="12">
        <v>0.12685912358438001</v>
      </c>
      <c r="G123" s="12"/>
      <c r="H123" s="29" t="s">
        <v>600</v>
      </c>
      <c r="I123" s="38">
        <v>8.4726680666774995E-3</v>
      </c>
      <c r="J123" s="13">
        <v>1.9683543455739999E-6</v>
      </c>
      <c r="K123" s="13">
        <v>2.4444991112460599E-30</v>
      </c>
      <c r="L123" s="12">
        <v>7.6796915442323898E-3</v>
      </c>
      <c r="M123" s="12">
        <v>0.115701079760993</v>
      </c>
    </row>
    <row r="124" spans="1:13" ht="13" x14ac:dyDescent="0.15">
      <c r="A124" s="11" t="s">
        <v>54051</v>
      </c>
      <c r="B124" s="38">
        <v>9.1885720373058501E-3</v>
      </c>
      <c r="C124" s="13">
        <v>5.2617492005491798E-9</v>
      </c>
      <c r="D124" s="13">
        <v>3.0309322650129299E-12</v>
      </c>
      <c r="E124" s="12">
        <v>9.3403545777806005E-2</v>
      </c>
      <c r="F124" s="12">
        <v>0.15198832241237301</v>
      </c>
      <c r="G124" s="12"/>
      <c r="H124" s="29" t="s">
        <v>54051</v>
      </c>
      <c r="I124" s="38">
        <v>8.9231475762506299E-3</v>
      </c>
      <c r="J124" s="13">
        <v>2.17222488327752E-8</v>
      </c>
      <c r="K124" s="13">
        <v>1.9771662692366399E-30</v>
      </c>
      <c r="L124" s="12">
        <v>1.70082850932456E-2</v>
      </c>
      <c r="M124" s="12">
        <v>0.13294585525334299</v>
      </c>
    </row>
    <row r="125" spans="1:13" ht="13" x14ac:dyDescent="0.15">
      <c r="A125" s="11" t="s">
        <v>1982</v>
      </c>
      <c r="B125" s="38">
        <v>9.5912262798060598E-3</v>
      </c>
      <c r="C125" s="13">
        <v>5.32955599221623E-61</v>
      </c>
      <c r="D125" s="13">
        <v>9.9870216603883998E-4</v>
      </c>
      <c r="E125" s="12">
        <v>0.483246445782822</v>
      </c>
      <c r="F125" s="12">
        <v>1.03802237079127E-2</v>
      </c>
      <c r="G125" s="12"/>
      <c r="H125" s="29" t="s">
        <v>1982</v>
      </c>
      <c r="I125" s="38">
        <v>1.0451607920484499E-2</v>
      </c>
      <c r="J125" s="13">
        <v>1.6544020032601199E-44</v>
      </c>
      <c r="K125" s="13">
        <v>5.2606664970385699E-6</v>
      </c>
      <c r="L125" s="12">
        <v>0.26318577789754899</v>
      </c>
      <c r="M125" s="12">
        <v>2.9234096265958399E-2</v>
      </c>
    </row>
    <row r="126" spans="1:13" ht="13" x14ac:dyDescent="0.15">
      <c r="A126" s="11" t="s">
        <v>54052</v>
      </c>
      <c r="B126" s="38">
        <v>-1.6596177917924199E-2</v>
      </c>
      <c r="C126" s="12">
        <v>1.26698468850654E-2</v>
      </c>
      <c r="D126" s="13">
        <v>2.04065981670765E-10</v>
      </c>
      <c r="E126" s="12">
        <v>4.63924410305585E-2</v>
      </c>
      <c r="F126" s="12">
        <v>0.358159231152544</v>
      </c>
      <c r="G126" s="12"/>
      <c r="H126" s="29" t="s">
        <v>54052</v>
      </c>
      <c r="I126" s="38">
        <v>-1.6264629827234599E-2</v>
      </c>
      <c r="J126" s="12">
        <v>0.20024454562565</v>
      </c>
      <c r="K126" s="13">
        <v>3.1435391004096999E-28</v>
      </c>
      <c r="L126" s="12">
        <v>8.2506854147069101E-3</v>
      </c>
      <c r="M126" s="12">
        <v>0.31138587085327601</v>
      </c>
    </row>
    <row r="127" spans="1:13" ht="13" x14ac:dyDescent="0.15">
      <c r="A127" s="11" t="s">
        <v>54053</v>
      </c>
      <c r="B127" s="38">
        <v>-1.7686108334018E-2</v>
      </c>
      <c r="C127" s="12">
        <v>2.3379117250819999E-3</v>
      </c>
      <c r="D127" s="13">
        <v>2.33815715759287E-9</v>
      </c>
      <c r="E127" s="12">
        <v>3.6553888935553301E-2</v>
      </c>
      <c r="F127" s="12">
        <v>0.44527448052692398</v>
      </c>
      <c r="G127" s="12"/>
      <c r="H127" s="29" t="s">
        <v>54053</v>
      </c>
      <c r="I127" s="38">
        <v>-1.77613255855152E-2</v>
      </c>
      <c r="J127" s="12">
        <v>0.42008669207966298</v>
      </c>
      <c r="K127" s="13">
        <v>2.6532554706027999E-26</v>
      </c>
      <c r="L127" s="12">
        <v>8.0016212333303294E-3</v>
      </c>
      <c r="M127" s="12">
        <v>0.32612220931917901</v>
      </c>
    </row>
    <row r="128" spans="1:13" ht="13" x14ac:dyDescent="0.15">
      <c r="A128" s="11" t="s">
        <v>54054</v>
      </c>
      <c r="B128" s="38">
        <v>-1.8563569223070901E-2</v>
      </c>
      <c r="C128" s="12">
        <v>1.3235303364809299E-2</v>
      </c>
      <c r="D128" s="13">
        <v>4.1081272161339096E-12</v>
      </c>
      <c r="E128" s="12">
        <v>4.8562997394526297E-2</v>
      </c>
      <c r="F128" s="12">
        <v>0.328263396164233</v>
      </c>
      <c r="G128" s="12"/>
      <c r="H128" s="29" t="s">
        <v>54054</v>
      </c>
      <c r="I128" s="38">
        <v>-1.8004577855521699E-2</v>
      </c>
      <c r="J128" s="12">
        <v>7.3785428118621401E-3</v>
      </c>
      <c r="K128" s="13">
        <v>1.01729131582967E-30</v>
      </c>
      <c r="L128" s="12">
        <v>7.6764464308709396E-3</v>
      </c>
      <c r="M128" s="12">
        <v>0.29612113053419098</v>
      </c>
    </row>
    <row r="129" spans="1:13" ht="13" x14ac:dyDescent="0.15">
      <c r="A129" s="11" t="s">
        <v>4826</v>
      </c>
      <c r="B129" s="38">
        <v>2.8382068648190501E-2</v>
      </c>
      <c r="C129" s="12">
        <v>3.66434203042292E-2</v>
      </c>
      <c r="D129" s="13">
        <v>3.6646963245594797E-12</v>
      </c>
      <c r="E129" s="12">
        <v>0.14095564659415999</v>
      </c>
      <c r="F129" s="12">
        <v>0.286331177970503</v>
      </c>
      <c r="G129" s="12"/>
      <c r="H129" s="29" t="s">
        <v>4826</v>
      </c>
      <c r="I129" s="38">
        <v>2.75192458040922E-2</v>
      </c>
      <c r="J129" s="12">
        <v>6.6986036369422505E-2</v>
      </c>
      <c r="K129" s="13">
        <v>2.5555954473194199E-30</v>
      </c>
      <c r="L129" s="12">
        <v>2.87282262133885E-2</v>
      </c>
      <c r="M129" s="12">
        <v>0.25969357118236303</v>
      </c>
    </row>
    <row r="130" spans="1:13" ht="13" x14ac:dyDescent="0.15">
      <c r="A130" s="11" t="s">
        <v>4844</v>
      </c>
      <c r="B130" s="38">
        <v>2.1986884048569799E-2</v>
      </c>
      <c r="C130" s="12">
        <v>5.7496862081741302E-3</v>
      </c>
      <c r="D130" s="13">
        <v>2.3792631357023098E-10</v>
      </c>
      <c r="E130" s="12">
        <v>4.6908165426248601E-2</v>
      </c>
      <c r="F130" s="12">
        <v>0.514721931194834</v>
      </c>
      <c r="G130" s="12"/>
      <c r="H130" s="29" t="s">
        <v>4844</v>
      </c>
      <c r="I130" s="38">
        <v>2.1418939584836399E-2</v>
      </c>
      <c r="J130" s="12">
        <v>5.5942182217881602E-2</v>
      </c>
      <c r="K130" s="13">
        <v>6.9737353578889097E-28</v>
      </c>
      <c r="L130" s="12">
        <v>9.3578215872419605E-3</v>
      </c>
      <c r="M130" s="12">
        <v>0.42229235711675001</v>
      </c>
    </row>
    <row r="131" spans="1:13" ht="13" x14ac:dyDescent="0.15">
      <c r="A131" s="11" t="s">
        <v>4850</v>
      </c>
      <c r="B131" s="38">
        <v>-1.96790296296021E-2</v>
      </c>
      <c r="C131" s="12">
        <v>4.2571857606371999E-2</v>
      </c>
      <c r="D131" s="13">
        <v>1.2600921591073501E-10</v>
      </c>
      <c r="E131" s="12">
        <v>6.6543167853841304E-2</v>
      </c>
      <c r="F131" s="12">
        <v>0.37954939655629899</v>
      </c>
      <c r="G131" s="12"/>
      <c r="H131" s="29" t="s">
        <v>4850</v>
      </c>
      <c r="I131" s="38">
        <v>-1.9164726077219502E-2</v>
      </c>
      <c r="J131" s="12">
        <v>0.25728849288663302</v>
      </c>
      <c r="K131" s="13">
        <v>2.09436512377944E-28</v>
      </c>
      <c r="L131" s="12">
        <v>1.23253148537794E-2</v>
      </c>
      <c r="M131" s="12">
        <v>0.326784479384369</v>
      </c>
    </row>
    <row r="132" spans="1:13" ht="13" x14ac:dyDescent="0.15">
      <c r="A132" s="11" t="s">
        <v>4887</v>
      </c>
      <c r="B132" s="38">
        <v>1.8784587699243099E-2</v>
      </c>
      <c r="C132" s="12">
        <v>3.5588677188995201E-3</v>
      </c>
      <c r="D132" s="13">
        <v>4.2913004799293001E-10</v>
      </c>
      <c r="E132" s="12">
        <v>0.101113081495238</v>
      </c>
      <c r="F132" s="12">
        <v>0.849558205113216</v>
      </c>
      <c r="G132" s="12"/>
      <c r="H132" s="29" t="s">
        <v>4887</v>
      </c>
      <c r="I132" s="38">
        <v>1.82786666263028E-2</v>
      </c>
      <c r="J132" s="12">
        <v>3.8146134421851802E-2</v>
      </c>
      <c r="K132" s="13">
        <v>1.39560946299306E-27</v>
      </c>
      <c r="L132" s="12">
        <v>1.8980278520976002E-2</v>
      </c>
      <c r="M132" s="12">
        <v>0.649473809006747</v>
      </c>
    </row>
    <row r="133" spans="1:13" ht="13" x14ac:dyDescent="0.15">
      <c r="A133" s="11" t="s">
        <v>4907</v>
      </c>
      <c r="B133" s="38">
        <v>-2.5392141063833199E-2</v>
      </c>
      <c r="C133" s="13">
        <v>2.0708088274285099E-7</v>
      </c>
      <c r="D133" s="13">
        <v>1.47127661833503E-6</v>
      </c>
      <c r="E133" s="12">
        <v>1.5880675439308801E-2</v>
      </c>
      <c r="F133" s="12">
        <v>0.48528896453343101</v>
      </c>
      <c r="G133" s="12"/>
      <c r="H133" s="29" t="s">
        <v>4907</v>
      </c>
      <c r="I133" s="38">
        <v>-2.4549951089338599E-2</v>
      </c>
      <c r="J133" s="13">
        <v>7.9119767643186795E-5</v>
      </c>
      <c r="K133" s="13">
        <v>1.5159656316570301E-22</v>
      </c>
      <c r="L133" s="12">
        <v>4.1954033329778904E-3</v>
      </c>
      <c r="M133" s="12">
        <v>0.77121068048673103</v>
      </c>
    </row>
    <row r="134" spans="1:13" ht="13" x14ac:dyDescent="0.15">
      <c r="A134" s="11" t="s">
        <v>4918</v>
      </c>
      <c r="B134" s="38">
        <v>-3.4954258976978798E-2</v>
      </c>
      <c r="C134" s="12">
        <v>2.4065915860315899E-2</v>
      </c>
      <c r="D134" s="13">
        <v>4.1390493598608501E-10</v>
      </c>
      <c r="E134" s="12">
        <v>2.6383885392563599E-2</v>
      </c>
      <c r="F134" s="12">
        <v>0.30373344500432797</v>
      </c>
      <c r="G134" s="12"/>
      <c r="H134" s="29" t="s">
        <v>4918</v>
      </c>
      <c r="I134" s="38">
        <v>-3.3761773658044003E-2</v>
      </c>
      <c r="J134" s="12">
        <v>0.10060658195120201</v>
      </c>
      <c r="K134" s="13">
        <v>5.4252000409460498E-28</v>
      </c>
      <c r="L134" s="12">
        <v>5.7748689520353298E-3</v>
      </c>
      <c r="M134" s="12">
        <v>0.28716426314860399</v>
      </c>
    </row>
    <row r="135" spans="1:13" ht="13" x14ac:dyDescent="0.15">
      <c r="A135" s="11" t="s">
        <v>4921</v>
      </c>
      <c r="B135" s="38">
        <v>2.7594060529685601E-2</v>
      </c>
      <c r="C135" s="12">
        <v>4.4289743615391799E-2</v>
      </c>
      <c r="D135" s="13">
        <v>8.7359358644761994E-11</v>
      </c>
      <c r="E135" s="12">
        <v>5.9071743751569601E-2</v>
      </c>
      <c r="F135" s="12">
        <v>0.50905003919781799</v>
      </c>
      <c r="G135" s="12"/>
      <c r="H135" s="29" t="s">
        <v>4921</v>
      </c>
      <c r="I135" s="38">
        <v>2.6825938377024801E-2</v>
      </c>
      <c r="J135" s="12">
        <v>0.19703082737008501</v>
      </c>
      <c r="K135" s="13">
        <v>1.1648239028851899E-28</v>
      </c>
      <c r="L135" s="12">
        <v>1.11968739117857E-2</v>
      </c>
      <c r="M135" s="12">
        <v>0.40858566553131598</v>
      </c>
    </row>
    <row r="136" spans="1:13" ht="13" x14ac:dyDescent="0.15">
      <c r="A136" s="11" t="s">
        <v>4924</v>
      </c>
      <c r="B136" s="38">
        <v>2.1177436852867802E-2</v>
      </c>
      <c r="C136" s="12">
        <v>1.5151822389319501E-3</v>
      </c>
      <c r="D136" s="13">
        <v>8.3510172151043497E-8</v>
      </c>
      <c r="E136" s="12">
        <v>8.40812490514255E-2</v>
      </c>
      <c r="F136" s="12">
        <v>0.21885231651255599</v>
      </c>
      <c r="G136" s="12"/>
      <c r="H136" s="29" t="s">
        <v>4924</v>
      </c>
      <c r="I136" s="38">
        <v>2.0202198956198101E-2</v>
      </c>
      <c r="J136" s="12">
        <v>3.0275304662121999E-2</v>
      </c>
      <c r="K136" s="13">
        <v>4.4316021960983396E-25</v>
      </c>
      <c r="L136" s="12">
        <v>1.66829323240371E-2</v>
      </c>
      <c r="M136" s="12">
        <v>0.23940372252418099</v>
      </c>
    </row>
    <row r="137" spans="1:13" ht="13" x14ac:dyDescent="0.15">
      <c r="A137" s="11" t="s">
        <v>4927</v>
      </c>
      <c r="B137" s="38">
        <v>-2.5972787172696899E-2</v>
      </c>
      <c r="C137" s="12">
        <v>2.1300135288863299E-2</v>
      </c>
      <c r="D137" s="13">
        <v>7.6185291269512702E-8</v>
      </c>
      <c r="E137" s="12">
        <v>3.2645215585419898E-2</v>
      </c>
      <c r="F137" s="12">
        <v>0.25624056933654898</v>
      </c>
      <c r="G137" s="12"/>
      <c r="H137" s="29" t="s">
        <v>4927</v>
      </c>
      <c r="I137" s="38">
        <v>-2.4336010472226902E-2</v>
      </c>
      <c r="J137" s="12">
        <v>0.15845506840211501</v>
      </c>
      <c r="K137" s="13">
        <v>1.4377325946917701E-25</v>
      </c>
      <c r="L137" s="12">
        <v>7.8930741484929193E-3</v>
      </c>
      <c r="M137" s="12">
        <v>0.26786109404928998</v>
      </c>
    </row>
    <row r="138" spans="1:13" ht="13" x14ac:dyDescent="0.15">
      <c r="A138" s="11" t="s">
        <v>4930</v>
      </c>
      <c r="B138" s="38">
        <v>1.6386848791981701E-2</v>
      </c>
      <c r="C138" s="12">
        <v>4.4274886412746503E-2</v>
      </c>
      <c r="D138" s="13">
        <v>3.18671782216148E-12</v>
      </c>
      <c r="E138" s="12">
        <v>0.18033741255565899</v>
      </c>
      <c r="F138" s="12">
        <v>0.40340882829953001</v>
      </c>
      <c r="G138" s="12"/>
      <c r="H138" s="29" t="s">
        <v>4930</v>
      </c>
      <c r="I138" s="38">
        <v>1.5895263515668501E-2</v>
      </c>
      <c r="J138" s="12">
        <v>0.224654563136403</v>
      </c>
      <c r="K138" s="13">
        <v>4.8850638540221103E-30</v>
      </c>
      <c r="L138" s="12">
        <v>2.91361643866501E-2</v>
      </c>
      <c r="M138" s="12">
        <v>0.33429174203904299</v>
      </c>
    </row>
    <row r="139" spans="1:13" ht="13" x14ac:dyDescent="0.15">
      <c r="A139" s="11" t="s">
        <v>4938</v>
      </c>
      <c r="B139" s="38">
        <v>-2.2923601941440299E-2</v>
      </c>
      <c r="C139" s="12">
        <v>6.41775471295347E-3</v>
      </c>
      <c r="D139" s="13">
        <v>1.19239162369386E-10</v>
      </c>
      <c r="E139" s="12">
        <v>4.1375412093172602E-2</v>
      </c>
      <c r="F139" s="12">
        <v>0.40022409630946798</v>
      </c>
      <c r="G139" s="12"/>
      <c r="H139" s="29" t="s">
        <v>4938</v>
      </c>
      <c r="I139" s="38">
        <v>-2.2260117946332099E-2</v>
      </c>
      <c r="J139" s="12">
        <v>2.90040243963199E-2</v>
      </c>
      <c r="K139" s="13">
        <v>1.8230466037913799E-28</v>
      </c>
      <c r="L139" s="12">
        <v>7.8616899502347605E-3</v>
      </c>
      <c r="M139" s="12">
        <v>0.35709637752884898</v>
      </c>
    </row>
    <row r="140" spans="1:13" ht="13" x14ac:dyDescent="0.15">
      <c r="A140" s="11" t="s">
        <v>681</v>
      </c>
      <c r="B140" s="38">
        <v>-3.0541883225901699E-2</v>
      </c>
      <c r="C140" s="12">
        <v>3.9509264949857603E-3</v>
      </c>
      <c r="D140" s="13">
        <v>9.6671395445329897E-13</v>
      </c>
      <c r="E140" s="12">
        <v>6.12884934286161E-2</v>
      </c>
      <c r="F140" s="12">
        <v>0.57765930611862903</v>
      </c>
      <c r="G140" s="12"/>
      <c r="H140" s="29" t="s">
        <v>681</v>
      </c>
      <c r="I140" s="38">
        <v>-2.9583408874354799E-2</v>
      </c>
      <c r="J140" s="13">
        <v>2.9047087718377497E-4</v>
      </c>
      <c r="K140" s="13">
        <v>1.4048982674789299E-32</v>
      </c>
      <c r="L140" s="12">
        <v>9.6540260657827608E-3</v>
      </c>
      <c r="M140" s="12">
        <v>0.587049131009862</v>
      </c>
    </row>
    <row r="141" spans="1:13" ht="13" x14ac:dyDescent="0.15">
      <c r="A141" s="11" t="s">
        <v>54055</v>
      </c>
      <c r="B141" s="38">
        <v>-2.1348675375712702E-2</v>
      </c>
      <c r="C141" s="13">
        <v>4.2739390583829799E-6</v>
      </c>
      <c r="D141" s="13">
        <v>9.0220373663268101E-7</v>
      </c>
      <c r="E141" s="12">
        <v>2.49513537570254E-2</v>
      </c>
      <c r="F141" s="12">
        <v>0.50615417715852395</v>
      </c>
      <c r="G141" s="12"/>
      <c r="H141" s="29" t="s">
        <v>54055</v>
      </c>
      <c r="I141" s="38">
        <v>-2.4085664308524501E-2</v>
      </c>
      <c r="J141" s="12">
        <v>0.97366492814360905</v>
      </c>
      <c r="K141" s="13">
        <v>5.0236344287322903E-21</v>
      </c>
      <c r="L141" s="12">
        <v>8.6479389124006593E-3</v>
      </c>
      <c r="M141" s="12">
        <v>0.29896049975323002</v>
      </c>
    </row>
    <row r="142" spans="1:13" ht="13" x14ac:dyDescent="0.15">
      <c r="A142" s="11" t="s">
        <v>883</v>
      </c>
      <c r="B142" s="38">
        <v>-6.6001583204152803E-3</v>
      </c>
      <c r="C142" s="12">
        <v>5.2831822666376304E-3</v>
      </c>
      <c r="D142" s="13">
        <v>1.0025061721368499E-11</v>
      </c>
      <c r="E142" s="12">
        <v>6.4877132177089195E-2</v>
      </c>
      <c r="F142" s="12">
        <v>0.52560091697801503</v>
      </c>
      <c r="G142" s="12"/>
      <c r="H142" s="29" t="s">
        <v>883</v>
      </c>
      <c r="I142" s="38">
        <v>-6.4041390852347503E-3</v>
      </c>
      <c r="J142" s="12">
        <v>7.1341543891720802E-3</v>
      </c>
      <c r="K142" s="13">
        <v>2.1109473323399498E-30</v>
      </c>
      <c r="L142" s="12">
        <v>1.09847384852744E-2</v>
      </c>
      <c r="M142" s="12">
        <v>0.47141143770266197</v>
      </c>
    </row>
    <row r="143" spans="1:13" ht="13" x14ac:dyDescent="0.15">
      <c r="A143" s="11" t="s">
        <v>4950</v>
      </c>
      <c r="B143" s="38">
        <v>-1.5326818702023501E-2</v>
      </c>
      <c r="C143" s="13">
        <v>8.9061499609588304E-4</v>
      </c>
      <c r="D143" s="13">
        <v>1.03402117245453E-11</v>
      </c>
      <c r="E143" s="12">
        <v>3.6743309976370403E-2</v>
      </c>
      <c r="F143" s="12">
        <v>0.32255198932805801</v>
      </c>
      <c r="G143" s="12"/>
      <c r="H143" s="29" t="s">
        <v>4950</v>
      </c>
      <c r="I143" s="38">
        <v>-1.48874406132058E-2</v>
      </c>
      <c r="J143" s="13">
        <v>1.90775242044275E-3</v>
      </c>
      <c r="K143" s="13">
        <v>8.6826904015257507E-30</v>
      </c>
      <c r="L143" s="12">
        <v>6.0864851616082198E-3</v>
      </c>
      <c r="M143" s="12">
        <v>0.29224734636059102</v>
      </c>
    </row>
    <row r="144" spans="1:13" ht="13" x14ac:dyDescent="0.15">
      <c r="A144" s="11" t="s">
        <v>4956</v>
      </c>
      <c r="B144" s="38">
        <v>-1.46864940249375E-2</v>
      </c>
      <c r="C144" s="13">
        <v>1.7112334650823801E-5</v>
      </c>
      <c r="D144" s="13">
        <v>5.5266922526944198E-11</v>
      </c>
      <c r="E144" s="12">
        <v>3.0020653925156598E-2</v>
      </c>
      <c r="F144" s="12">
        <v>0.36851176069021202</v>
      </c>
      <c r="G144" s="12"/>
      <c r="H144" s="29" t="s">
        <v>4956</v>
      </c>
      <c r="I144" s="38">
        <v>-1.4267905869258401E-2</v>
      </c>
      <c r="J144" s="13">
        <v>5.9104876470590802E-5</v>
      </c>
      <c r="K144" s="13">
        <v>7.3208569932091797E-29</v>
      </c>
      <c r="L144" s="12">
        <v>5.0044910459323202E-3</v>
      </c>
      <c r="M144" s="12">
        <v>0.33795217423812601</v>
      </c>
    </row>
    <row r="145" spans="1:13" ht="13" x14ac:dyDescent="0.15">
      <c r="A145" s="11" t="s">
        <v>4959</v>
      </c>
      <c r="B145" s="38">
        <v>2.2130927623936598E-2</v>
      </c>
      <c r="C145" s="13">
        <v>4.2834472051929604E-6</v>
      </c>
      <c r="D145" s="13">
        <v>3.1013986499867899E-10</v>
      </c>
      <c r="E145" s="12">
        <v>0.101366816754138</v>
      </c>
      <c r="F145" s="12">
        <v>0.15086384723652299</v>
      </c>
      <c r="G145" s="12"/>
      <c r="H145" s="29" t="s">
        <v>4959</v>
      </c>
      <c r="I145" s="38">
        <v>2.1598352019890299E-2</v>
      </c>
      <c r="J145" s="13">
        <v>1.09783764445158E-4</v>
      </c>
      <c r="K145" s="13">
        <v>2.7444848207898801E-27</v>
      </c>
      <c r="L145" s="12">
        <v>2.0715702521237899E-2</v>
      </c>
      <c r="M145" s="12">
        <v>0.15667324581686801</v>
      </c>
    </row>
    <row r="146" spans="1:13" ht="13" x14ac:dyDescent="0.15">
      <c r="A146" s="11" t="s">
        <v>4962</v>
      </c>
      <c r="B146" s="38">
        <v>-1.73145159882175E-2</v>
      </c>
      <c r="C146" s="13">
        <v>5.5348467593445701E-11</v>
      </c>
      <c r="D146" s="13">
        <v>4.0255738300339598E-4</v>
      </c>
      <c r="E146" s="12">
        <v>5.5102495189945496E-3</v>
      </c>
      <c r="F146" s="12">
        <v>0.81905535156663001</v>
      </c>
      <c r="G146" s="12"/>
      <c r="H146" s="29" t="s">
        <v>4962</v>
      </c>
      <c r="I146" s="38">
        <v>-1.6985043913093401E-2</v>
      </c>
      <c r="J146" s="13">
        <v>6.3586986128088803E-6</v>
      </c>
      <c r="K146" s="13">
        <v>9.7059192425330806E-18</v>
      </c>
      <c r="L146" s="12">
        <v>2.5020894965631E-3</v>
      </c>
      <c r="M146" s="12">
        <v>0.65785883225477104</v>
      </c>
    </row>
    <row r="147" spans="1:13" ht="13" x14ac:dyDescent="0.15">
      <c r="A147" s="11" t="s">
        <v>167</v>
      </c>
      <c r="B147" s="38">
        <v>4.7914607141044903E-2</v>
      </c>
      <c r="C147" s="12">
        <v>1.0668806904635701E-2</v>
      </c>
      <c r="D147" s="13">
        <v>9.9433140644790602E-12</v>
      </c>
      <c r="E147" s="12">
        <v>4.6514507051083502E-2</v>
      </c>
      <c r="F147" s="12">
        <v>1.80595567061527E-2</v>
      </c>
      <c r="G147" s="12"/>
      <c r="H147" s="29" t="s">
        <v>167</v>
      </c>
      <c r="I147" s="38">
        <v>4.6524051185841298E-2</v>
      </c>
      <c r="J147" s="12">
        <v>2.3284123210808E-2</v>
      </c>
      <c r="K147" s="13">
        <v>3.1833551053567898E-30</v>
      </c>
      <c r="L147" s="12">
        <v>7.43779628272913E-3</v>
      </c>
      <c r="M147" s="12">
        <v>2.4805962581564599E-2</v>
      </c>
    </row>
    <row r="148" spans="1:13" ht="13" x14ac:dyDescent="0.15">
      <c r="A148" s="11" t="s">
        <v>4983</v>
      </c>
      <c r="B148" s="38">
        <v>-2.1105996560434E-2</v>
      </c>
      <c r="C148" s="13">
        <v>1.5288499671430801E-5</v>
      </c>
      <c r="D148" s="13">
        <v>5.0242941330432899E-8</v>
      </c>
      <c r="E148" s="12">
        <v>2.0179234232397401E-2</v>
      </c>
      <c r="F148" s="12">
        <v>0.56832639938436502</v>
      </c>
      <c r="G148" s="12"/>
      <c r="H148" s="29" t="s">
        <v>4983</v>
      </c>
      <c r="I148" s="38">
        <v>-2.0330908250655099E-2</v>
      </c>
      <c r="J148" s="13">
        <v>4.5154651344938001E-4</v>
      </c>
      <c r="K148" s="13">
        <v>4.5320848544287803E-25</v>
      </c>
      <c r="L148" s="12">
        <v>4.4301879631515502E-3</v>
      </c>
      <c r="M148" s="12">
        <v>0.50362522621989303</v>
      </c>
    </row>
    <row r="149" spans="1:13" ht="13" x14ac:dyDescent="0.15">
      <c r="A149" s="11" t="s">
        <v>4989</v>
      </c>
      <c r="B149" s="38">
        <v>1.16962817698504E-2</v>
      </c>
      <c r="C149" s="12">
        <v>4.3211580878178099E-2</v>
      </c>
      <c r="D149" s="13">
        <v>4.36752512089091E-11</v>
      </c>
      <c r="E149" s="12">
        <v>6.24812049503762E-2</v>
      </c>
      <c r="F149" s="12">
        <v>0.330746667318573</v>
      </c>
      <c r="G149" s="12"/>
      <c r="H149" s="29" t="s">
        <v>4989</v>
      </c>
      <c r="I149" s="38">
        <v>1.13250971180794E-2</v>
      </c>
      <c r="J149" s="12">
        <v>6.9814162851484604E-2</v>
      </c>
      <c r="K149" s="13">
        <v>2.65049727956395E-29</v>
      </c>
      <c r="L149" s="12">
        <v>1.1504378396625801E-2</v>
      </c>
      <c r="M149" s="12">
        <v>0.30402815533112798</v>
      </c>
    </row>
    <row r="150" spans="1:13" ht="13" x14ac:dyDescent="0.15">
      <c r="A150" s="11" t="s">
        <v>4992</v>
      </c>
      <c r="B150" s="38">
        <v>-2.2906996087593001E-2</v>
      </c>
      <c r="C150" s="12">
        <v>5.3188851889571596E-3</v>
      </c>
      <c r="D150" s="13">
        <v>1.0646435808709001E-8</v>
      </c>
      <c r="E150" s="12">
        <v>2.56791559271527E-2</v>
      </c>
      <c r="F150" s="12">
        <v>0.44017301982344398</v>
      </c>
      <c r="G150" s="12"/>
      <c r="H150" s="29" t="s">
        <v>4992</v>
      </c>
      <c r="I150" s="38">
        <v>-2.1929677570371699E-2</v>
      </c>
      <c r="J150" s="12">
        <v>4.7948598152528797E-2</v>
      </c>
      <c r="K150" s="13">
        <v>2.7541517064621899E-26</v>
      </c>
      <c r="L150" s="12">
        <v>5.9537483922009098E-3</v>
      </c>
      <c r="M150" s="12">
        <v>0.38518877402852397</v>
      </c>
    </row>
    <row r="151" spans="1:13" ht="13" x14ac:dyDescent="0.15">
      <c r="A151" s="11" t="s">
        <v>5001</v>
      </c>
      <c r="B151" s="38">
        <v>-2.2531316163654801E-2</v>
      </c>
      <c r="C151" s="12">
        <v>7.7558401192870498E-3</v>
      </c>
      <c r="D151" s="13">
        <v>3.32328867904635E-9</v>
      </c>
      <c r="E151" s="12">
        <v>2.7335897733725599E-2</v>
      </c>
      <c r="F151" s="12">
        <v>0.62447278450065402</v>
      </c>
      <c r="G151" s="12"/>
      <c r="H151" s="29" t="s">
        <v>5001</v>
      </c>
      <c r="I151" s="38">
        <v>-2.1706233094956E-2</v>
      </c>
      <c r="J151" s="12">
        <v>6.8540480237765794E-2</v>
      </c>
      <c r="K151" s="13">
        <v>8.4209505748958903E-27</v>
      </c>
      <c r="L151" s="12">
        <v>6.3235209541386596E-3</v>
      </c>
      <c r="M151" s="12">
        <v>0.49521267822971599</v>
      </c>
    </row>
    <row r="152" spans="1:13" ht="13" x14ac:dyDescent="0.15">
      <c r="A152" s="11" t="s">
        <v>147</v>
      </c>
      <c r="B152" s="38">
        <v>-1.21755310967375E-2</v>
      </c>
      <c r="C152" s="13">
        <v>8.9477165536398697E-4</v>
      </c>
      <c r="D152" s="13">
        <v>8.6478307225280404E-7</v>
      </c>
      <c r="E152" s="12">
        <v>2.3660642666799001E-2</v>
      </c>
      <c r="F152" s="12">
        <v>0.188322973151833</v>
      </c>
      <c r="G152" s="12"/>
      <c r="H152" s="29" t="s">
        <v>147</v>
      </c>
      <c r="I152" s="38">
        <v>-1.15766036077589E-2</v>
      </c>
      <c r="J152" s="12">
        <v>5.2363156371345497E-2</v>
      </c>
      <c r="K152" s="13">
        <v>4.3741372601057904E-24</v>
      </c>
      <c r="L152" s="12">
        <v>5.7231112209154798E-3</v>
      </c>
      <c r="M152" s="12">
        <v>0.228476572622694</v>
      </c>
    </row>
    <row r="153" spans="1:13" ht="13" x14ac:dyDescent="0.15">
      <c r="A153" s="11" t="s">
        <v>5024</v>
      </c>
      <c r="B153" s="38">
        <v>-2.98172869124885E-2</v>
      </c>
      <c r="C153" s="12">
        <v>3.2616079593901302E-2</v>
      </c>
      <c r="D153" s="13">
        <v>2.3561190143659001E-9</v>
      </c>
      <c r="E153" s="12">
        <v>3.5315966344594898E-2</v>
      </c>
      <c r="F153" s="12">
        <v>0.25711735485919301</v>
      </c>
      <c r="G153" s="12"/>
      <c r="H153" s="29" t="s">
        <v>5024</v>
      </c>
      <c r="I153" s="38">
        <v>-2.87146812442317E-2</v>
      </c>
      <c r="J153" s="12">
        <v>0.24398756050487799</v>
      </c>
      <c r="K153" s="13">
        <v>4.5224907557538701E-27</v>
      </c>
      <c r="L153" s="12">
        <v>8.4261748912039507E-3</v>
      </c>
      <c r="M153" s="12">
        <v>0.26586304505973402</v>
      </c>
    </row>
    <row r="154" spans="1:13" ht="13" x14ac:dyDescent="0.15">
      <c r="A154" s="11" t="s">
        <v>5030</v>
      </c>
      <c r="B154" s="38">
        <v>-1.8984284127930299E-2</v>
      </c>
      <c r="C154" s="12">
        <v>2.54043971877768E-3</v>
      </c>
      <c r="D154" s="13">
        <v>2.9505412175514901E-9</v>
      </c>
      <c r="E154" s="12">
        <v>8.7914108821397302E-2</v>
      </c>
      <c r="F154" s="12">
        <v>0.18919630129012599</v>
      </c>
      <c r="G154" s="12"/>
      <c r="H154" s="29" t="s">
        <v>5030</v>
      </c>
      <c r="I154" s="38">
        <v>-1.8467676549664701E-2</v>
      </c>
      <c r="J154" s="12">
        <v>5.58750090123925E-2</v>
      </c>
      <c r="K154" s="13">
        <v>1.75173832715297E-26</v>
      </c>
      <c r="L154" s="12">
        <v>1.6432824091825199E-2</v>
      </c>
      <c r="M154" s="12">
        <v>0.21630686524943599</v>
      </c>
    </row>
    <row r="155" spans="1:13" ht="13" x14ac:dyDescent="0.15">
      <c r="A155" s="11" t="s">
        <v>5033</v>
      </c>
      <c r="B155" s="38">
        <v>-3.0401810003608299E-2</v>
      </c>
      <c r="C155" s="12">
        <v>1.5175518040647699E-2</v>
      </c>
      <c r="D155" s="13">
        <v>6.21004010698986E-9</v>
      </c>
      <c r="E155" s="12">
        <v>1.95830010423989E-2</v>
      </c>
      <c r="F155" s="12">
        <v>0.477571335856943</v>
      </c>
      <c r="G155" s="12"/>
      <c r="H155" s="29" t="s">
        <v>5033</v>
      </c>
      <c r="I155" s="38">
        <v>-2.9184934196202401E-2</v>
      </c>
      <c r="J155" s="12">
        <v>0.13960420298938001</v>
      </c>
      <c r="K155" s="13">
        <v>1.5108732962953701E-26</v>
      </c>
      <c r="L155" s="12">
        <v>5.6746376109186999E-3</v>
      </c>
      <c r="M155" s="12">
        <v>0.39110226136589799</v>
      </c>
    </row>
    <row r="156" spans="1:13" ht="13" x14ac:dyDescent="0.15">
      <c r="A156" s="11" t="s">
        <v>5044</v>
      </c>
      <c r="B156" s="38">
        <v>-2.7893260334917101E-2</v>
      </c>
      <c r="C156" s="13">
        <v>3.21745571506926E-4</v>
      </c>
      <c r="D156" s="13">
        <v>1.83647897584571E-7</v>
      </c>
      <c r="E156" s="12">
        <v>1.10464461888196E-2</v>
      </c>
      <c r="F156" s="12">
        <v>0.17581408162086001</v>
      </c>
      <c r="G156" s="12"/>
      <c r="H156" s="29" t="s">
        <v>5044</v>
      </c>
      <c r="I156" s="38">
        <v>-2.67126574883573E-2</v>
      </c>
      <c r="J156" s="12">
        <v>1.3328634746562601E-2</v>
      </c>
      <c r="K156" s="13">
        <v>1.98660300565E-24</v>
      </c>
      <c r="L156" s="12">
        <v>3.42722035822345E-3</v>
      </c>
      <c r="M156" s="12">
        <v>0.20831933115732101</v>
      </c>
    </row>
    <row r="157" spans="1:13" ht="13" x14ac:dyDescent="0.15">
      <c r="A157" s="11" t="s">
        <v>5050</v>
      </c>
      <c r="B157" s="38">
        <v>-1.6261263439309299E-2</v>
      </c>
      <c r="C157" s="12">
        <v>2.8651111260027599E-3</v>
      </c>
      <c r="D157" s="13">
        <v>3.9138126049061E-12</v>
      </c>
      <c r="E157" s="12">
        <v>4.4247063363861402E-2</v>
      </c>
      <c r="F157" s="12">
        <v>0.19986369517216901</v>
      </c>
      <c r="G157" s="12"/>
      <c r="H157" s="29" t="s">
        <v>5050</v>
      </c>
      <c r="I157" s="38">
        <v>-1.5780806109269099E-2</v>
      </c>
      <c r="J157" s="12">
        <v>5.3817499481026397E-3</v>
      </c>
      <c r="K157" s="13">
        <v>2.91674329863554E-30</v>
      </c>
      <c r="L157" s="12">
        <v>7.3915804256784396E-3</v>
      </c>
      <c r="M157" s="12">
        <v>0.18254196997577399</v>
      </c>
    </row>
    <row r="158" spans="1:13" ht="13" x14ac:dyDescent="0.15">
      <c r="A158" s="11" t="s">
        <v>5062</v>
      </c>
      <c r="B158" s="38">
        <v>-1.9248750460826601E-2</v>
      </c>
      <c r="C158" s="12">
        <v>4.9744100005357401E-3</v>
      </c>
      <c r="D158" s="13">
        <v>2.1814200982715701E-10</v>
      </c>
      <c r="E158" s="12">
        <v>3.04429131923005E-2</v>
      </c>
      <c r="F158" s="12">
        <v>0.37082216592036699</v>
      </c>
      <c r="G158" s="12"/>
      <c r="H158" s="29" t="s">
        <v>5062</v>
      </c>
      <c r="I158" s="38">
        <v>-1.8731872504901201E-2</v>
      </c>
      <c r="J158" s="12">
        <v>4.1131169523123699E-2</v>
      </c>
      <c r="K158" s="13">
        <v>5.6293435250486503E-28</v>
      </c>
      <c r="L158" s="12">
        <v>6.3783929000486104E-3</v>
      </c>
      <c r="M158" s="12">
        <v>0.33174825529476398</v>
      </c>
    </row>
    <row r="159" spans="1:13" ht="13" x14ac:dyDescent="0.15">
      <c r="A159" s="11" t="s">
        <v>5065</v>
      </c>
      <c r="B159" s="38">
        <v>-1.84005146470879E-2</v>
      </c>
      <c r="C159" s="12">
        <v>6.7995880018438199E-3</v>
      </c>
      <c r="D159" s="13">
        <v>7.9775907313470398E-12</v>
      </c>
      <c r="E159" s="12">
        <v>2.7208600436775199E-2</v>
      </c>
      <c r="F159" s="12">
        <v>0.32006997097827</v>
      </c>
      <c r="G159" s="12"/>
      <c r="H159" s="29" t="s">
        <v>5065</v>
      </c>
      <c r="I159" s="38">
        <v>-1.7840150104887102E-2</v>
      </c>
      <c r="J159" s="12">
        <v>1.4639007393772499E-3</v>
      </c>
      <c r="K159" s="13">
        <v>8.0837826152878699E-31</v>
      </c>
      <c r="L159" s="12">
        <v>3.1680986015166402E-3</v>
      </c>
      <c r="M159" s="12">
        <v>0.291879340379821</v>
      </c>
    </row>
    <row r="160" spans="1:13" ht="13" x14ac:dyDescent="0.15">
      <c r="A160" s="11" t="s">
        <v>5074</v>
      </c>
      <c r="B160" s="38">
        <v>-2.4736258380472699E-2</v>
      </c>
      <c r="C160" s="13">
        <v>9.3800137844363802E-4</v>
      </c>
      <c r="D160" s="13">
        <v>2.2534435620513499E-8</v>
      </c>
      <c r="E160" s="12">
        <v>4.2547725677116698E-2</v>
      </c>
      <c r="F160" s="12">
        <v>0.502677135939127</v>
      </c>
      <c r="G160" s="12"/>
      <c r="H160" s="29" t="s">
        <v>5074</v>
      </c>
      <c r="I160" s="38">
        <v>-2.3868187000532799E-2</v>
      </c>
      <c r="J160" s="12">
        <v>2.47342292266488E-2</v>
      </c>
      <c r="K160" s="13">
        <v>1.6132860434751399E-25</v>
      </c>
      <c r="L160" s="12">
        <v>9.2539284382473601E-3</v>
      </c>
      <c r="M160" s="12">
        <v>0.42165123148719102</v>
      </c>
    </row>
    <row r="161" spans="1:13" ht="13" x14ac:dyDescent="0.15">
      <c r="A161" s="11" t="s">
        <v>5077</v>
      </c>
      <c r="B161" s="38">
        <v>-3.4061962143832801E-2</v>
      </c>
      <c r="C161" s="12">
        <v>3.65838757758793E-2</v>
      </c>
      <c r="D161" s="13">
        <v>1.9318828313174499E-9</v>
      </c>
      <c r="E161" s="12">
        <v>3.7837843191906202E-2</v>
      </c>
      <c r="F161" s="12">
        <v>0.30513747415521297</v>
      </c>
      <c r="G161" s="12"/>
      <c r="H161" s="29" t="s">
        <v>5077</v>
      </c>
      <c r="I161" s="38">
        <v>-3.26035086299655E-2</v>
      </c>
      <c r="J161" s="12">
        <v>0.15777801448137299</v>
      </c>
      <c r="K161" s="13">
        <v>2.4435696266647099E-27</v>
      </c>
      <c r="L161" s="12">
        <v>8.0714732186028294E-3</v>
      </c>
      <c r="M161" s="12">
        <v>0.29105376542714001</v>
      </c>
    </row>
    <row r="162" spans="1:13" ht="13" x14ac:dyDescent="0.15">
      <c r="A162" s="11" t="s">
        <v>5082</v>
      </c>
      <c r="B162" s="38">
        <v>-2.3646696823937201E-2</v>
      </c>
      <c r="C162" s="12">
        <v>7.8679268164007898E-3</v>
      </c>
      <c r="D162" s="13">
        <v>4.2644783245429E-9</v>
      </c>
      <c r="E162" s="12">
        <v>2.6699784579347199E-2</v>
      </c>
      <c r="F162" s="12">
        <v>0.50433642683276103</v>
      </c>
      <c r="G162" s="12"/>
      <c r="H162" s="29" t="s">
        <v>5082</v>
      </c>
      <c r="I162" s="38">
        <v>-2.2620934550067699E-2</v>
      </c>
      <c r="J162" s="12">
        <v>3.9022195746356299E-2</v>
      </c>
      <c r="K162" s="13">
        <v>6.6022002005762096E-27</v>
      </c>
      <c r="L162" s="12">
        <v>5.6476192318482797E-3</v>
      </c>
      <c r="M162" s="12">
        <v>0.43902640119833303</v>
      </c>
    </row>
    <row r="163" spans="1:13" ht="13" x14ac:dyDescent="0.15">
      <c r="A163" s="11" t="s">
        <v>5088</v>
      </c>
      <c r="B163" s="38">
        <v>-1.6602525136975601E-2</v>
      </c>
      <c r="C163" s="13">
        <v>2.5768411347814298E-16</v>
      </c>
      <c r="D163" s="13">
        <v>3.14731682681982E-11</v>
      </c>
      <c r="E163" s="12">
        <v>2.3420050385351301E-2</v>
      </c>
      <c r="F163" s="12">
        <v>0.36760007971396802</v>
      </c>
      <c r="G163" s="12"/>
      <c r="H163" s="29" t="s">
        <v>5088</v>
      </c>
      <c r="I163" s="38">
        <v>-1.6277616752267399E-2</v>
      </c>
      <c r="J163" s="13">
        <v>1.3541821254195E-13</v>
      </c>
      <c r="K163" s="13">
        <v>6.4201580117011501E-27</v>
      </c>
      <c r="L163" s="12">
        <v>4.0878063769461803E-3</v>
      </c>
      <c r="M163" s="12">
        <v>0.32384935351468402</v>
      </c>
    </row>
    <row r="164" spans="1:13" ht="13" x14ac:dyDescent="0.15">
      <c r="A164" s="11" t="s">
        <v>5097</v>
      </c>
      <c r="B164" s="38">
        <v>-1.3570474218282801E-2</v>
      </c>
      <c r="C164" s="12">
        <v>3.6967461997379603E-2</v>
      </c>
      <c r="D164" s="13">
        <v>1.2018833539025901E-10</v>
      </c>
      <c r="E164" s="12">
        <v>3.8713498658053201E-2</v>
      </c>
      <c r="F164" s="12">
        <v>0.21469139614597199</v>
      </c>
      <c r="G164" s="12"/>
      <c r="H164" s="29" t="s">
        <v>5097</v>
      </c>
      <c r="I164" s="38">
        <v>-1.31847599733178E-2</v>
      </c>
      <c r="J164" s="12">
        <v>0.17417466710315799</v>
      </c>
      <c r="K164" s="13">
        <v>1.6980262376506401E-28</v>
      </c>
      <c r="L164" s="12">
        <v>8.1230777136710799E-3</v>
      </c>
      <c r="M164" s="12">
        <v>0.22846086448135999</v>
      </c>
    </row>
    <row r="165" spans="1:13" ht="13" x14ac:dyDescent="0.15">
      <c r="A165" s="11" t="s">
        <v>5109</v>
      </c>
      <c r="B165" s="38">
        <v>-2.98207834173926E-2</v>
      </c>
      <c r="C165" s="12">
        <v>2.4825045848755702E-2</v>
      </c>
      <c r="D165" s="13">
        <v>8.0868191725400003E-11</v>
      </c>
      <c r="E165" s="12">
        <v>4.2247920642307701E-2</v>
      </c>
      <c r="F165" s="12">
        <v>0.19003285301919001</v>
      </c>
      <c r="G165" s="12"/>
      <c r="H165" s="29" t="s">
        <v>5109</v>
      </c>
      <c r="I165" s="38">
        <v>-2.8962276903460201E-2</v>
      </c>
      <c r="J165" s="12">
        <v>9.6428104846280296E-2</v>
      </c>
      <c r="K165" s="13">
        <v>1.02185718973724E-28</v>
      </c>
      <c r="L165" s="12">
        <v>8.22190141438469E-3</v>
      </c>
      <c r="M165" s="12">
        <v>0.20099727481673799</v>
      </c>
    </row>
    <row r="166" spans="1:13" ht="13" x14ac:dyDescent="0.15">
      <c r="A166" s="11" t="s">
        <v>5112</v>
      </c>
      <c r="B166" s="38">
        <v>-3.20939166090735E-2</v>
      </c>
      <c r="C166" s="13">
        <v>1.7493415586131199E-4</v>
      </c>
      <c r="D166" s="13">
        <v>8.8884780409921301E-13</v>
      </c>
      <c r="E166" s="12">
        <v>2.0375325757577101E-3</v>
      </c>
      <c r="F166" s="12">
        <v>0.28887052239063699</v>
      </c>
      <c r="G166" s="12"/>
      <c r="H166" s="29" t="s">
        <v>5112</v>
      </c>
      <c r="I166" s="38">
        <v>-3.1087678537620098E-2</v>
      </c>
      <c r="J166" s="12">
        <v>1.1055402464903101E-3</v>
      </c>
      <c r="K166" s="13">
        <v>2.1426392572585699E-30</v>
      </c>
      <c r="L166" s="13">
        <v>4.0266653443495401E-4</v>
      </c>
      <c r="M166" s="12">
        <v>0.25564550215756898</v>
      </c>
    </row>
    <row r="167" spans="1:13" ht="13" x14ac:dyDescent="0.15">
      <c r="A167" s="11" t="s">
        <v>5121</v>
      </c>
      <c r="B167" s="38">
        <v>-1.43344005415207E-2</v>
      </c>
      <c r="C167" s="12">
        <v>1.7913655460615101E-3</v>
      </c>
      <c r="D167" s="13">
        <v>4.74408272129791E-10</v>
      </c>
      <c r="E167" s="12">
        <v>4.2429293931352502E-2</v>
      </c>
      <c r="F167" s="12">
        <v>0.40184773412467301</v>
      </c>
      <c r="G167" s="12"/>
      <c r="H167" s="29" t="s">
        <v>5121</v>
      </c>
      <c r="I167" s="38">
        <v>-1.38856920144774E-2</v>
      </c>
      <c r="J167" s="12">
        <v>1.01325924912022E-2</v>
      </c>
      <c r="K167" s="13">
        <v>9.0397577971712591E-28</v>
      </c>
      <c r="L167" s="12">
        <v>8.1506356862699105E-3</v>
      </c>
      <c r="M167" s="12">
        <v>0.36401287204189697</v>
      </c>
    </row>
    <row r="168" spans="1:13" ht="13" x14ac:dyDescent="0.15">
      <c r="A168" s="11" t="s">
        <v>5124</v>
      </c>
      <c r="B168" s="38">
        <v>-3.2637475520939402E-2</v>
      </c>
      <c r="C168" s="12">
        <v>7.4178818084328999E-3</v>
      </c>
      <c r="D168" s="13">
        <v>9.4023151089987601E-11</v>
      </c>
      <c r="E168" s="12">
        <v>1.4819951005039999E-2</v>
      </c>
      <c r="F168" s="12">
        <v>0.25916760480616002</v>
      </c>
      <c r="G168" s="12"/>
      <c r="H168" s="29" t="s">
        <v>5124</v>
      </c>
      <c r="I168" s="38">
        <v>-3.1632297221009499E-2</v>
      </c>
      <c r="J168" s="12">
        <v>2.0133041982634301E-2</v>
      </c>
      <c r="K168" s="13">
        <v>9.19651442143241E-29</v>
      </c>
      <c r="L168" s="12">
        <v>2.7368346904453199E-3</v>
      </c>
      <c r="M168" s="12">
        <v>0.245925111340112</v>
      </c>
    </row>
    <row r="169" spans="1:13" ht="13" x14ac:dyDescent="0.15">
      <c r="A169" s="11" t="s">
        <v>5127</v>
      </c>
      <c r="B169" s="38">
        <v>-1.7749952279453401E-2</v>
      </c>
      <c r="C169" s="12">
        <v>4.3444454453400998E-2</v>
      </c>
      <c r="D169" s="13">
        <v>1.71044622505145E-11</v>
      </c>
      <c r="E169" s="12">
        <v>1.81320492347097E-2</v>
      </c>
      <c r="F169" s="12">
        <v>0.227139384997668</v>
      </c>
      <c r="G169" s="12"/>
      <c r="H169" s="29" t="s">
        <v>5127</v>
      </c>
      <c r="I169" s="38">
        <v>-1.7250915765152499E-2</v>
      </c>
      <c r="J169" s="12">
        <v>0.107375192744424</v>
      </c>
      <c r="K169" s="13">
        <v>1.48530871244433E-29</v>
      </c>
      <c r="L169" s="12">
        <v>3.9238153815084401E-3</v>
      </c>
      <c r="M169" s="12">
        <v>0.22140703494455199</v>
      </c>
    </row>
    <row r="170" spans="1:13" ht="13" x14ac:dyDescent="0.15">
      <c r="A170" s="11" t="s">
        <v>54056</v>
      </c>
      <c r="B170" s="38">
        <v>-1.7344256957908501E-2</v>
      </c>
      <c r="C170" s="12">
        <v>3.3961323260246E-2</v>
      </c>
      <c r="D170" s="13">
        <v>8.1764014623619006E-12</v>
      </c>
      <c r="E170" s="12">
        <v>6.9587934846012806E-2</v>
      </c>
      <c r="F170" s="12">
        <v>0.45899573103517899</v>
      </c>
      <c r="G170" s="12"/>
      <c r="H170" s="29" t="s">
        <v>54056</v>
      </c>
      <c r="I170" s="38">
        <v>-1.6853052072428501E-2</v>
      </c>
      <c r="J170" s="12">
        <v>0.11648661947179199</v>
      </c>
      <c r="K170" s="13">
        <v>3.6598047769765598E-30</v>
      </c>
      <c r="L170" s="12">
        <v>1.12216275829844E-2</v>
      </c>
      <c r="M170" s="12">
        <v>0.38067273992085898</v>
      </c>
    </row>
    <row r="171" spans="1:13" ht="13" x14ac:dyDescent="0.15">
      <c r="A171" s="11" t="s">
        <v>150</v>
      </c>
      <c r="B171" s="38">
        <v>-9.5984224653683406E-2</v>
      </c>
      <c r="C171" s="12">
        <v>9.3631354316216792E-3</v>
      </c>
      <c r="D171" s="13">
        <v>7.51666372042937E-9</v>
      </c>
      <c r="E171" s="12">
        <v>1.50972986665976E-2</v>
      </c>
      <c r="F171" s="12">
        <v>0.496784784432376</v>
      </c>
      <c r="G171" s="12"/>
      <c r="H171" s="29" t="s">
        <v>150</v>
      </c>
      <c r="I171" s="38">
        <v>-9.2284575423956197E-2</v>
      </c>
      <c r="J171" s="12">
        <v>0.100170442409368</v>
      </c>
      <c r="K171" s="13">
        <v>8.3566573679375403E-27</v>
      </c>
      <c r="L171" s="12">
        <v>3.8619021605375702E-3</v>
      </c>
      <c r="M171" s="12">
        <v>0.40295371869211799</v>
      </c>
    </row>
    <row r="172" spans="1:13" ht="13" x14ac:dyDescent="0.15">
      <c r="A172" s="11" t="s">
        <v>54057</v>
      </c>
      <c r="B172" s="38">
        <v>1.3695298109271699E-2</v>
      </c>
      <c r="C172" s="12">
        <v>2.5907685771002702E-3</v>
      </c>
      <c r="D172" s="13">
        <v>2.4951533480076601E-9</v>
      </c>
      <c r="E172" s="12">
        <v>4.09943493897535E-2</v>
      </c>
      <c r="F172" s="12">
        <v>0.50818001596444995</v>
      </c>
      <c r="G172" s="12"/>
      <c r="H172" s="29" t="s">
        <v>54057</v>
      </c>
      <c r="I172" s="38">
        <v>1.4097037781495901E-2</v>
      </c>
      <c r="J172" s="12">
        <v>0.96757740992515195</v>
      </c>
      <c r="K172" s="13">
        <v>3.5676031809416E-26</v>
      </c>
      <c r="L172" s="12">
        <v>8.6251222032692199E-3</v>
      </c>
      <c r="M172" s="12">
        <v>0.30115567611651201</v>
      </c>
    </row>
    <row r="173" spans="1:13" ht="13" x14ac:dyDescent="0.15">
      <c r="A173" s="11" t="s">
        <v>687</v>
      </c>
      <c r="B173" s="38">
        <v>-2.5421085875593399E-2</v>
      </c>
      <c r="C173" s="12">
        <v>5.0718693426059398E-3</v>
      </c>
      <c r="D173" s="13">
        <v>3.7061271140148803E-12</v>
      </c>
      <c r="E173" s="12">
        <v>0.118065825567571</v>
      </c>
      <c r="F173" s="12">
        <v>0.53662785449276595</v>
      </c>
      <c r="G173" s="12"/>
      <c r="H173" s="29" t="s">
        <v>687</v>
      </c>
      <c r="I173" s="38">
        <v>-2.4646743905182299E-2</v>
      </c>
      <c r="J173" s="12">
        <v>1.48476519443188E-2</v>
      </c>
      <c r="K173" s="13">
        <v>1.5822059912980798E-30</v>
      </c>
      <c r="L173" s="12">
        <v>2.1281956204978698E-2</v>
      </c>
      <c r="M173" s="12">
        <v>0.45481766557512798</v>
      </c>
    </row>
    <row r="174" spans="1:13" ht="13" x14ac:dyDescent="0.15">
      <c r="A174" s="11" t="s">
        <v>877</v>
      </c>
      <c r="B174" s="38">
        <v>1.39520671527248E-2</v>
      </c>
      <c r="C174" s="12">
        <v>4.9515747205938297E-3</v>
      </c>
      <c r="D174" s="13">
        <v>1.35425908377617E-11</v>
      </c>
      <c r="E174" s="12">
        <v>5.6010167398188503E-2</v>
      </c>
      <c r="F174" s="12">
        <v>0.33359952542073501</v>
      </c>
      <c r="G174" s="12"/>
      <c r="H174" s="29" t="s">
        <v>877</v>
      </c>
      <c r="I174" s="38">
        <v>1.3553240942507899E-2</v>
      </c>
      <c r="J174" s="12">
        <v>1.2768895365532501E-2</v>
      </c>
      <c r="K174" s="13">
        <v>5.0831673094491302E-30</v>
      </c>
      <c r="L174" s="12">
        <v>9.2304288353288102E-3</v>
      </c>
      <c r="M174" s="12">
        <v>0.297303465741387</v>
      </c>
    </row>
    <row r="175" spans="1:13" ht="13" x14ac:dyDescent="0.15">
      <c r="A175" s="11" t="s">
        <v>892</v>
      </c>
      <c r="B175" s="38">
        <v>1.0488302198492601E-2</v>
      </c>
      <c r="C175" s="12">
        <v>2.6042997366631199E-2</v>
      </c>
      <c r="D175" s="13">
        <v>2.3821435259372901E-11</v>
      </c>
      <c r="E175" s="12">
        <v>7.0263202881651998E-2</v>
      </c>
      <c r="F175" s="12">
        <v>0.23779299532510301</v>
      </c>
      <c r="G175" s="12"/>
      <c r="H175" s="29" t="s">
        <v>892</v>
      </c>
      <c r="I175" s="38">
        <v>1.0229542820996199E-2</v>
      </c>
      <c r="J175" s="12">
        <v>0.15938364574109201</v>
      </c>
      <c r="K175" s="13">
        <v>1.6886788981249699E-29</v>
      </c>
      <c r="L175" s="12">
        <v>1.1137901502199E-2</v>
      </c>
      <c r="M175" s="12">
        <v>0.239493676761667</v>
      </c>
    </row>
    <row r="176" spans="1:13" ht="13" x14ac:dyDescent="0.15">
      <c r="A176" s="11" t="s">
        <v>5151</v>
      </c>
      <c r="B176" s="38">
        <v>2.7294944692286601E-2</v>
      </c>
      <c r="C176" s="13">
        <v>3.8078495943111198E-4</v>
      </c>
      <c r="D176" s="13">
        <v>1.2212700829470101E-10</v>
      </c>
      <c r="E176" s="12">
        <v>0.202859426715639</v>
      </c>
      <c r="F176" s="12">
        <v>0.42936249902794499</v>
      </c>
      <c r="G176" s="12"/>
      <c r="H176" s="29" t="s">
        <v>5151</v>
      </c>
      <c r="I176" s="38">
        <v>2.6584637532730201E-2</v>
      </c>
      <c r="J176" s="12">
        <v>3.5514003573163802E-3</v>
      </c>
      <c r="K176" s="13">
        <v>3.9009767584945199E-28</v>
      </c>
      <c r="L176" s="12">
        <v>4.3834367602011502E-2</v>
      </c>
      <c r="M176" s="12">
        <v>0.380287017086471</v>
      </c>
    </row>
    <row r="177" spans="1:13" ht="13" x14ac:dyDescent="0.15">
      <c r="A177" s="11" t="s">
        <v>5163</v>
      </c>
      <c r="B177" s="38">
        <v>2.9987280122080101E-2</v>
      </c>
      <c r="C177" s="12">
        <v>5.23248865343538E-3</v>
      </c>
      <c r="D177" s="13">
        <v>2.4285935116793801E-12</v>
      </c>
      <c r="E177" s="12">
        <v>0.195888092278868</v>
      </c>
      <c r="F177" s="12">
        <v>0.40580109393777702</v>
      </c>
      <c r="G177" s="12"/>
      <c r="H177" s="29" t="s">
        <v>5163</v>
      </c>
      <c r="I177" s="38">
        <v>2.90642318329331E-2</v>
      </c>
      <c r="J177" s="12">
        <v>4.2303787747092697E-3</v>
      </c>
      <c r="K177" s="13">
        <v>8.4229996861223196E-31</v>
      </c>
      <c r="L177" s="12">
        <v>5.0235994830050201E-2</v>
      </c>
      <c r="M177" s="12">
        <v>0.36761575808085101</v>
      </c>
    </row>
    <row r="178" spans="1:13" ht="13" x14ac:dyDescent="0.15">
      <c r="A178" s="11" t="s">
        <v>5166</v>
      </c>
      <c r="B178" s="38">
        <v>-1.97296789460043E-2</v>
      </c>
      <c r="C178" s="13">
        <v>1.3478886875656899E-3</v>
      </c>
      <c r="D178" s="13">
        <v>4.4185023256921199E-8</v>
      </c>
      <c r="E178" s="12">
        <v>2.8248798280939E-2</v>
      </c>
      <c r="F178" s="12">
        <v>0.96990354569416504</v>
      </c>
      <c r="G178" s="12"/>
      <c r="H178" s="29" t="s">
        <v>5166</v>
      </c>
      <c r="I178" s="38">
        <v>-1.91360741976517E-2</v>
      </c>
      <c r="J178" s="12">
        <v>7.0984741247896804E-2</v>
      </c>
      <c r="K178" s="13">
        <v>5.4656235561464596E-25</v>
      </c>
      <c r="L178" s="12">
        <v>7.48793405699664E-3</v>
      </c>
      <c r="M178" s="12">
        <v>0.63871660890216797</v>
      </c>
    </row>
    <row r="179" spans="1:13" ht="13" x14ac:dyDescent="0.15">
      <c r="A179" s="11" t="s">
        <v>5169</v>
      </c>
      <c r="B179" s="38">
        <v>-2.1520581600620901E-2</v>
      </c>
      <c r="C179" s="12">
        <v>4.6922872647925202E-3</v>
      </c>
      <c r="D179" s="13">
        <v>2.0523603992600698E-9</v>
      </c>
      <c r="E179" s="12">
        <v>2.8675036644741001E-2</v>
      </c>
      <c r="F179" s="12">
        <v>0.236458322512444</v>
      </c>
      <c r="G179" s="12"/>
      <c r="H179" s="29" t="s">
        <v>5169</v>
      </c>
      <c r="I179" s="38">
        <v>-2.0785199746929599E-2</v>
      </c>
      <c r="J179" s="12">
        <v>4.1056549379949403E-2</v>
      </c>
      <c r="K179" s="13">
        <v>5.3774173189861101E-27</v>
      </c>
      <c r="L179" s="12">
        <v>6.2744399327057197E-3</v>
      </c>
      <c r="M179" s="12">
        <v>0.24223632086486599</v>
      </c>
    </row>
    <row r="180" spans="1:13" ht="13" x14ac:dyDescent="0.15">
      <c r="A180" s="11" t="s">
        <v>54058</v>
      </c>
      <c r="B180" s="38">
        <v>-1.19021737884949E-2</v>
      </c>
      <c r="C180" s="13">
        <v>3.8878062129046902E-4</v>
      </c>
      <c r="D180" s="13">
        <v>2.1614158686768299E-11</v>
      </c>
      <c r="E180" s="12">
        <v>2.7711921189855399E-2</v>
      </c>
      <c r="F180" s="12">
        <v>0.1581237959241</v>
      </c>
      <c r="G180" s="12"/>
      <c r="H180" s="29" t="s">
        <v>54058</v>
      </c>
      <c r="I180" s="38">
        <v>-1.15882465023913E-2</v>
      </c>
      <c r="J180" s="12">
        <v>2.7801186918424898E-3</v>
      </c>
      <c r="K180" s="13">
        <v>2.1457950296594601E-29</v>
      </c>
      <c r="L180" s="12">
        <v>4.4992562465955097E-3</v>
      </c>
      <c r="M180" s="12">
        <v>0.15646205824603601</v>
      </c>
    </row>
    <row r="181" spans="1:13" ht="13" x14ac:dyDescent="0.15">
      <c r="A181" s="11" t="s">
        <v>54059</v>
      </c>
      <c r="B181" s="38">
        <v>-1.4752309502346499E-2</v>
      </c>
      <c r="C181" s="12">
        <v>1.6983811016962901E-2</v>
      </c>
      <c r="D181" s="13">
        <v>7.3836348209836695E-11</v>
      </c>
      <c r="E181" s="12">
        <v>5.6818524260499201E-2</v>
      </c>
      <c r="F181" s="12">
        <v>0.69525616525245004</v>
      </c>
      <c r="G181" s="12"/>
      <c r="H181" s="29" t="s">
        <v>54059</v>
      </c>
      <c r="I181" s="38">
        <v>-1.43638126629126E-2</v>
      </c>
      <c r="J181" s="12">
        <v>9.5968177161040003E-2</v>
      </c>
      <c r="K181" s="13">
        <v>1.29918775376429E-28</v>
      </c>
      <c r="L181" s="12">
        <v>1.0802351576980699E-2</v>
      </c>
      <c r="M181" s="12">
        <v>0.53842276207267703</v>
      </c>
    </row>
    <row r="182" spans="1:13" ht="13" x14ac:dyDescent="0.15">
      <c r="A182" s="11" t="s">
        <v>54060</v>
      </c>
      <c r="B182" s="38">
        <v>-9.4105228246625892E-3</v>
      </c>
      <c r="C182" s="13">
        <v>6.2082937313277396E-9</v>
      </c>
      <c r="D182" s="13">
        <v>5.3166517191755599E-9</v>
      </c>
      <c r="E182" s="12">
        <v>7.0121017390523205E-2</v>
      </c>
      <c r="F182" s="12">
        <v>0.42883759650222802</v>
      </c>
      <c r="G182" s="12"/>
      <c r="H182" s="29" t="s">
        <v>54060</v>
      </c>
      <c r="I182" s="38">
        <v>-9.5204552020080897E-3</v>
      </c>
      <c r="J182" s="13">
        <v>2.6827398435564498E-4</v>
      </c>
      <c r="K182" s="13">
        <v>2.38198486961153E-23</v>
      </c>
      <c r="L182" s="12">
        <v>1.30402298456673E-2</v>
      </c>
      <c r="M182" s="12">
        <v>0.35406793324599101</v>
      </c>
    </row>
    <row r="183" spans="1:13" ht="13" x14ac:dyDescent="0.15">
      <c r="A183" s="11" t="s">
        <v>54061</v>
      </c>
      <c r="B183" s="38">
        <v>4.6475984428675003E-2</v>
      </c>
      <c r="C183" s="13">
        <v>1.0883216203738099E-4</v>
      </c>
      <c r="D183" s="13">
        <v>4.4575697954303298E-12</v>
      </c>
      <c r="E183" s="12">
        <v>6.5150478100551107E-2</v>
      </c>
      <c r="F183" s="12">
        <v>0.27831839049528001</v>
      </c>
      <c r="G183" s="12"/>
      <c r="H183" s="29" t="s">
        <v>54061</v>
      </c>
      <c r="I183" s="38">
        <v>4.5213391634890597E-2</v>
      </c>
      <c r="J183" s="12">
        <v>1.4092189559262299E-3</v>
      </c>
      <c r="K183" s="13">
        <v>8.0370759712673494E-30</v>
      </c>
      <c r="L183" s="12">
        <v>1.07594252080237E-2</v>
      </c>
      <c r="M183" s="12">
        <v>0.24930508805054799</v>
      </c>
    </row>
    <row r="184" spans="1:13" ht="13" x14ac:dyDescent="0.15">
      <c r="A184" s="11" t="s">
        <v>54062</v>
      </c>
      <c r="B184" s="38">
        <v>8.7657417596257101E-3</v>
      </c>
      <c r="C184" s="13">
        <v>2.74881172764013E-6</v>
      </c>
      <c r="D184" s="13">
        <v>8.3314018681616006E-11</v>
      </c>
      <c r="E184" s="12">
        <v>6.2699877172512297E-2</v>
      </c>
      <c r="F184" s="12">
        <v>0.18486773790671701</v>
      </c>
      <c r="G184" s="12"/>
      <c r="H184" s="29" t="s">
        <v>54062</v>
      </c>
      <c r="I184" s="38">
        <v>8.6304959448380101E-3</v>
      </c>
      <c r="J184" s="13">
        <v>6.1519795257947596E-4</v>
      </c>
      <c r="K184" s="13">
        <v>2.27929241913963E-27</v>
      </c>
      <c r="L184" s="12">
        <v>1.09290150366786E-2</v>
      </c>
      <c r="M184" s="12">
        <v>0.190094828097744</v>
      </c>
    </row>
    <row r="185" spans="1:13" ht="13" x14ac:dyDescent="0.15">
      <c r="A185" s="11" t="s">
        <v>919</v>
      </c>
      <c r="B185" s="38">
        <v>-2.0781840309372999E-2</v>
      </c>
      <c r="C185" s="12">
        <v>4.9086984315895803E-2</v>
      </c>
      <c r="D185" s="13">
        <v>6.8325477493023095E-11</v>
      </c>
      <c r="E185" s="12">
        <v>4.4188822945205E-2</v>
      </c>
      <c r="F185" s="12">
        <v>0.41391591469623701</v>
      </c>
      <c r="G185" s="12"/>
      <c r="H185" s="29" t="s">
        <v>919</v>
      </c>
      <c r="I185" s="38">
        <v>-2.0312921228371899E-2</v>
      </c>
      <c r="J185" s="12">
        <v>0.355810749896316</v>
      </c>
      <c r="K185" s="13">
        <v>4.8867652419612002E-29</v>
      </c>
      <c r="L185" s="12">
        <v>7.94208368516457E-3</v>
      </c>
      <c r="M185" s="12">
        <v>0.33342403922723701</v>
      </c>
    </row>
    <row r="186" spans="1:13" ht="13" x14ac:dyDescent="0.15">
      <c r="A186" s="11" t="s">
        <v>54063</v>
      </c>
      <c r="B186" s="38">
        <v>1.40294902037235E-2</v>
      </c>
      <c r="C186" s="13">
        <v>5.4456435011743501E-10</v>
      </c>
      <c r="D186" s="13">
        <v>2.8564970043342299E-11</v>
      </c>
      <c r="E186" s="12">
        <v>0.173337452241076</v>
      </c>
      <c r="F186" s="12">
        <v>0.20542826690701299</v>
      </c>
      <c r="G186" s="12"/>
      <c r="H186" s="29" t="s">
        <v>54063</v>
      </c>
      <c r="I186" s="38">
        <v>1.3802366141884299E-2</v>
      </c>
      <c r="J186" s="13">
        <v>4.9919725810377501E-7</v>
      </c>
      <c r="K186" s="13">
        <v>3.5779484093984401E-27</v>
      </c>
      <c r="L186" s="12">
        <v>3.3555820744966401E-2</v>
      </c>
      <c r="M186" s="12">
        <v>0.192933431440654</v>
      </c>
    </row>
    <row r="187" spans="1:13" ht="13" x14ac:dyDescent="0.15">
      <c r="A187" s="11" t="s">
        <v>2681</v>
      </c>
      <c r="B187" s="38">
        <v>1.0542009437689801E-2</v>
      </c>
      <c r="C187" s="13">
        <v>7.9423623773164104E-4</v>
      </c>
      <c r="D187" s="13">
        <v>2.0747782535594499E-10</v>
      </c>
      <c r="E187" s="12">
        <v>8.7550272279578498E-2</v>
      </c>
      <c r="F187" s="12">
        <v>0.52754525358366899</v>
      </c>
      <c r="G187" s="12"/>
      <c r="H187" s="29" t="s">
        <v>2681</v>
      </c>
      <c r="I187" s="38">
        <v>1.040346322267E-2</v>
      </c>
      <c r="J187" s="12">
        <v>5.8751996965991697E-2</v>
      </c>
      <c r="K187" s="13">
        <v>1.53117667218808E-27</v>
      </c>
      <c r="L187" s="12">
        <v>1.3490705662205799E-2</v>
      </c>
      <c r="M187" s="12">
        <v>0.39783195701708102</v>
      </c>
    </row>
    <row r="188" spans="1:13" ht="13" x14ac:dyDescent="0.15">
      <c r="A188" s="11" t="s">
        <v>54064</v>
      </c>
      <c r="B188" s="38">
        <v>-1.0882405396838501E-2</v>
      </c>
      <c r="C188" s="12">
        <v>1.0983549557603599E-2</v>
      </c>
      <c r="D188" s="13">
        <v>1.03632303457023E-11</v>
      </c>
      <c r="E188" s="12">
        <v>6.5424419981002596E-2</v>
      </c>
      <c r="F188" s="12">
        <v>0.365947574971074</v>
      </c>
      <c r="G188" s="12"/>
      <c r="H188" s="29" t="s">
        <v>54064</v>
      </c>
      <c r="I188" s="38">
        <v>-1.05765682805935E-2</v>
      </c>
      <c r="J188" s="12">
        <v>3.7132767631878998E-2</v>
      </c>
      <c r="K188" s="13">
        <v>4.8413951592887097E-30</v>
      </c>
      <c r="L188" s="12">
        <v>1.08116223297969E-2</v>
      </c>
      <c r="M188" s="12">
        <v>0.32056719295608099</v>
      </c>
    </row>
    <row r="189" spans="1:13" ht="13" x14ac:dyDescent="0.15">
      <c r="A189" s="11" t="s">
        <v>54065</v>
      </c>
      <c r="B189" s="38">
        <v>-1.9720881410016902E-2</v>
      </c>
      <c r="C189" s="12">
        <v>4.97341439239887E-2</v>
      </c>
      <c r="D189" s="13">
        <v>4.8250780193622196E-12</v>
      </c>
      <c r="E189" s="12">
        <v>4.8156932510596502E-2</v>
      </c>
      <c r="F189" s="12">
        <v>0.27674134714788701</v>
      </c>
      <c r="G189" s="12"/>
      <c r="H189" s="29" t="s">
        <v>54065</v>
      </c>
      <c r="I189" s="38">
        <v>-1.91680703359032E-2</v>
      </c>
      <c r="J189" s="12">
        <v>4.654728825267E-3</v>
      </c>
      <c r="K189" s="13">
        <v>9.6159850826511697E-32</v>
      </c>
      <c r="L189" s="12">
        <v>6.7330559475671002E-3</v>
      </c>
      <c r="M189" s="12">
        <v>0.22398191755157601</v>
      </c>
    </row>
    <row r="190" spans="1:13" ht="13" x14ac:dyDescent="0.15">
      <c r="A190" s="11" t="s">
        <v>5258</v>
      </c>
      <c r="B190" s="38">
        <v>-1.6070785674572201E-2</v>
      </c>
      <c r="C190" s="12">
        <v>1.47545540803584E-2</v>
      </c>
      <c r="D190" s="13">
        <v>3.1917151527614398E-9</v>
      </c>
      <c r="E190" s="12">
        <v>3.9502493084774402E-2</v>
      </c>
      <c r="F190" s="12">
        <v>0.34146137158192902</v>
      </c>
      <c r="G190" s="12"/>
      <c r="H190" s="29" t="s">
        <v>5258</v>
      </c>
      <c r="I190" s="38">
        <v>-1.54312282126254E-2</v>
      </c>
      <c r="J190" s="12">
        <v>9.8295066297368699E-2</v>
      </c>
      <c r="K190" s="13">
        <v>6.10593131799375E-27</v>
      </c>
      <c r="L190" s="12">
        <v>8.3944775019805292E-3</v>
      </c>
      <c r="M190" s="12">
        <v>0.31565561520971303</v>
      </c>
    </row>
    <row r="191" spans="1:13" ht="13" x14ac:dyDescent="0.15">
      <c r="A191" s="11" t="s">
        <v>5270</v>
      </c>
      <c r="B191" s="38">
        <v>3.87444484398317E-2</v>
      </c>
      <c r="C191" s="13">
        <v>1.1873631512909201E-4</v>
      </c>
      <c r="D191" s="13">
        <v>2.8970490890709899E-10</v>
      </c>
      <c r="E191" s="12">
        <v>4.4747725665336899E-2</v>
      </c>
      <c r="F191" s="12">
        <v>0.83182039751049797</v>
      </c>
      <c r="G191" s="12"/>
      <c r="H191" s="29" t="s">
        <v>5270</v>
      </c>
      <c r="I191" s="38">
        <v>3.8085090658630499E-2</v>
      </c>
      <c r="J191" s="12">
        <v>8.0694438896554907E-3</v>
      </c>
      <c r="K191" s="13">
        <v>5.8130576387701801E-27</v>
      </c>
      <c r="L191" s="12">
        <v>9.2018943044006093E-3</v>
      </c>
      <c r="M191" s="12">
        <v>0.61962246222624395</v>
      </c>
    </row>
    <row r="192" spans="1:13" ht="13" x14ac:dyDescent="0.15">
      <c r="A192" s="11" t="s">
        <v>5302</v>
      </c>
      <c r="B192" s="38">
        <v>-2.4318495675308301E-2</v>
      </c>
      <c r="C192" s="12">
        <v>6.18033421956528E-3</v>
      </c>
      <c r="D192" s="13">
        <v>4.9595282824276503E-13</v>
      </c>
      <c r="E192" s="12">
        <v>2.7961718681484601E-2</v>
      </c>
      <c r="F192" s="12">
        <v>0.21694857269126</v>
      </c>
      <c r="G192" s="12"/>
      <c r="H192" s="29" t="s">
        <v>5302</v>
      </c>
      <c r="I192" s="38">
        <v>-2.33961204992017E-2</v>
      </c>
      <c r="J192" s="12">
        <v>3.4301852820245401E-3</v>
      </c>
      <c r="K192" s="13">
        <v>1.24294642246159E-31</v>
      </c>
      <c r="L192" s="12">
        <v>3.5458525700492699E-3</v>
      </c>
      <c r="M192" s="12">
        <v>0.179859619911171</v>
      </c>
    </row>
    <row r="193" spans="1:13" ht="13" x14ac:dyDescent="0.15">
      <c r="A193" s="11" t="s">
        <v>5308</v>
      </c>
      <c r="B193" s="38">
        <v>-3.3618722289618201E-2</v>
      </c>
      <c r="C193" s="13">
        <v>2.61516651973031E-4</v>
      </c>
      <c r="D193" s="13">
        <v>1.23662260171817E-8</v>
      </c>
      <c r="E193" s="12">
        <v>2.08180245009068E-2</v>
      </c>
      <c r="F193" s="12">
        <v>0.125789036408923</v>
      </c>
      <c r="G193" s="12"/>
      <c r="H193" s="29" t="s">
        <v>5308</v>
      </c>
      <c r="I193" s="38">
        <v>-3.2394673484351301E-2</v>
      </c>
      <c r="J193" s="13">
        <v>4.0319655175972101E-3</v>
      </c>
      <c r="K193" s="13">
        <v>5.8497546728731504E-26</v>
      </c>
      <c r="L193" s="12">
        <v>4.5596184449984501E-3</v>
      </c>
      <c r="M193" s="12">
        <v>0.14969208033862499</v>
      </c>
    </row>
    <row r="194" spans="1:13" ht="13" x14ac:dyDescent="0.15">
      <c r="A194" s="11" t="s">
        <v>5311</v>
      </c>
      <c r="B194" s="38">
        <v>-2.98258083788028E-2</v>
      </c>
      <c r="C194" s="12">
        <v>2.3293481696443101E-3</v>
      </c>
      <c r="D194" s="13">
        <v>6.8479559294193199E-9</v>
      </c>
      <c r="E194" s="12">
        <v>2.1032262586241E-2</v>
      </c>
      <c r="F194" s="12">
        <v>0.22877020161815301</v>
      </c>
      <c r="G194" s="12"/>
      <c r="H194" s="29" t="s">
        <v>5311</v>
      </c>
      <c r="I194" s="38">
        <v>-2.8672690088285099E-2</v>
      </c>
      <c r="J194" s="12">
        <v>2.2633478771994699E-2</v>
      </c>
      <c r="K194" s="13">
        <v>1.9940163187387601E-26</v>
      </c>
      <c r="L194" s="12">
        <v>4.8048034545253799E-3</v>
      </c>
      <c r="M194" s="12">
        <v>0.23734839612835701</v>
      </c>
    </row>
    <row r="195" spans="1:13" ht="13" x14ac:dyDescent="0.15">
      <c r="A195" s="11" t="s">
        <v>2687</v>
      </c>
      <c r="B195" s="38">
        <v>9.3297540183862604E-3</v>
      </c>
      <c r="C195" s="12">
        <v>2.8142799279518502E-2</v>
      </c>
      <c r="D195" s="13">
        <v>2.80133388544632E-11</v>
      </c>
      <c r="E195" s="12">
        <v>7.7224326518471401E-2</v>
      </c>
      <c r="F195" s="12">
        <v>0.46138819045543</v>
      </c>
      <c r="G195" s="12"/>
      <c r="H195" s="29" t="s">
        <v>2687</v>
      </c>
      <c r="I195" s="38">
        <v>9.1157683300192496E-3</v>
      </c>
      <c r="J195" s="12">
        <v>0.22024933913088701</v>
      </c>
      <c r="K195" s="13">
        <v>2.3558747218059001E-29</v>
      </c>
      <c r="L195" s="12">
        <v>1.17347898685916E-2</v>
      </c>
      <c r="M195" s="12">
        <v>0.362715782321758</v>
      </c>
    </row>
    <row r="196" spans="1:13" ht="13" x14ac:dyDescent="0.15">
      <c r="A196" s="11" t="s">
        <v>5329</v>
      </c>
      <c r="B196" s="38">
        <v>-4.2535984274291297E-2</v>
      </c>
      <c r="C196" s="12">
        <v>4.5689289395542197E-2</v>
      </c>
      <c r="D196" s="13">
        <v>2.0868483046828499E-10</v>
      </c>
      <c r="E196" s="12">
        <v>5.1287591789296601E-2</v>
      </c>
      <c r="F196" s="12">
        <v>0.50356398186456297</v>
      </c>
      <c r="G196" s="12"/>
      <c r="H196" s="29" t="s">
        <v>5329</v>
      </c>
      <c r="I196" s="38">
        <v>-4.1066378287924699E-2</v>
      </c>
      <c r="J196" s="12">
        <v>0.132335453029785</v>
      </c>
      <c r="K196" s="13">
        <v>1.97638354461974E-28</v>
      </c>
      <c r="L196" s="12">
        <v>9.8022774383842107E-3</v>
      </c>
      <c r="M196" s="12">
        <v>0.42768766805617098</v>
      </c>
    </row>
    <row r="197" spans="1:13" ht="13" x14ac:dyDescent="0.15">
      <c r="A197" s="11" t="s">
        <v>5365</v>
      </c>
      <c r="B197" s="38">
        <v>3.2697221783568702E-2</v>
      </c>
      <c r="C197" s="12">
        <v>1.8022623014607799E-2</v>
      </c>
      <c r="D197" s="13">
        <v>1.36134871184098E-11</v>
      </c>
      <c r="E197" s="12">
        <v>0.104631247476735</v>
      </c>
      <c r="F197" s="12">
        <v>0.55009334599083204</v>
      </c>
      <c r="G197" s="12"/>
      <c r="H197" s="29" t="s">
        <v>5365</v>
      </c>
      <c r="I197" s="38">
        <v>3.1727002126574498E-2</v>
      </c>
      <c r="J197" s="12">
        <v>2.32826486755471E-2</v>
      </c>
      <c r="K197" s="13">
        <v>7.0249484326026195E-30</v>
      </c>
      <c r="L197" s="12">
        <v>2.1389675694796401E-2</v>
      </c>
      <c r="M197" s="12">
        <v>0.50197076405039998</v>
      </c>
    </row>
    <row r="198" spans="1:13" ht="13" x14ac:dyDescent="0.15">
      <c r="A198" s="11" t="s">
        <v>5371</v>
      </c>
      <c r="B198" s="38">
        <v>-9.9546374407386406E-3</v>
      </c>
      <c r="C198" s="13">
        <v>2.5309093359119099E-15</v>
      </c>
      <c r="D198" s="13">
        <v>4.1103934535707301E-14</v>
      </c>
      <c r="E198" s="12">
        <v>3.2297261662406603E-2</v>
      </c>
      <c r="F198" s="12">
        <v>3.9786206094757602E-2</v>
      </c>
      <c r="G198" s="12"/>
      <c r="H198" s="29" t="s">
        <v>5371</v>
      </c>
      <c r="I198" s="38">
        <v>-9.6435655104994099E-3</v>
      </c>
      <c r="J198" s="13">
        <v>1.15295065551198E-14</v>
      </c>
      <c r="K198" s="13">
        <v>8.1314176591196101E-32</v>
      </c>
      <c r="L198" s="12">
        <v>4.4909112750115797E-3</v>
      </c>
      <c r="M198" s="12">
        <v>3.2509684323732503E-2</v>
      </c>
    </row>
    <row r="199" spans="1:13" ht="13" x14ac:dyDescent="0.15">
      <c r="A199" s="11" t="s">
        <v>5374</v>
      </c>
      <c r="B199" s="38">
        <v>-2.3946249798343099E-2</v>
      </c>
      <c r="C199" s="12">
        <v>4.7187482447667101E-2</v>
      </c>
      <c r="D199" s="13">
        <v>4.7032371409404502E-9</v>
      </c>
      <c r="E199" s="12">
        <v>4.2558911041935002E-2</v>
      </c>
      <c r="F199" s="12">
        <v>0.73343220255085795</v>
      </c>
      <c r="G199" s="12"/>
      <c r="H199" s="29" t="s">
        <v>5374</v>
      </c>
      <c r="I199" s="38">
        <v>-2.3067442078868999E-2</v>
      </c>
      <c r="J199" s="12">
        <v>0.45031125744637102</v>
      </c>
      <c r="K199" s="13">
        <v>9.6664032683496602E-27</v>
      </c>
      <c r="L199" s="12">
        <v>1.0135989164546199E-2</v>
      </c>
      <c r="M199" s="12">
        <v>0.44759687805272302</v>
      </c>
    </row>
    <row r="200" spans="1:13" ht="13" x14ac:dyDescent="0.15">
      <c r="A200" s="11" t="s">
        <v>5377</v>
      </c>
      <c r="B200" s="38">
        <v>-1.40190752409711E-2</v>
      </c>
      <c r="C200" s="12">
        <v>1.2113727423715101E-2</v>
      </c>
      <c r="D200" s="13">
        <v>9.3591554913287893E-12</v>
      </c>
      <c r="E200" s="12">
        <v>5.71292964367126E-2</v>
      </c>
      <c r="F200" s="12">
        <v>0.32007705367421702</v>
      </c>
      <c r="G200" s="12"/>
      <c r="H200" s="29" t="s">
        <v>5377</v>
      </c>
      <c r="I200" s="38">
        <v>-1.3612909353236601E-2</v>
      </c>
      <c r="J200" s="12">
        <v>2.0910311949106E-2</v>
      </c>
      <c r="K200" s="13">
        <v>6.2851470395692301E-30</v>
      </c>
      <c r="L200" s="12">
        <v>1.01230086129728E-2</v>
      </c>
      <c r="M200" s="12">
        <v>0.29021960350454501</v>
      </c>
    </row>
    <row r="201" spans="1:13" ht="13" x14ac:dyDescent="0.15">
      <c r="A201" s="11" t="s">
        <v>54066</v>
      </c>
      <c r="B201" s="38">
        <v>1.3296921186336901E-2</v>
      </c>
      <c r="C201" s="12">
        <v>1.08463018156641E-2</v>
      </c>
      <c r="D201" s="13">
        <v>3.3007687488699101E-11</v>
      </c>
      <c r="E201" s="12">
        <v>2.8533987366688399E-2</v>
      </c>
      <c r="F201" s="12">
        <v>0.101662305536994</v>
      </c>
      <c r="G201" s="12"/>
      <c r="H201" s="29" t="s">
        <v>54066</v>
      </c>
      <c r="I201" s="38">
        <v>1.29371763245045E-2</v>
      </c>
      <c r="J201" s="12">
        <v>4.6244235869172201E-2</v>
      </c>
      <c r="K201" s="13">
        <v>1.8518324300287901E-29</v>
      </c>
      <c r="L201" s="12">
        <v>4.9004421499335097E-3</v>
      </c>
      <c r="M201" s="12">
        <v>0.12010604703174101</v>
      </c>
    </row>
    <row r="202" spans="1:13" ht="13" x14ac:dyDescent="0.15">
      <c r="A202" s="11" t="s">
        <v>5395</v>
      </c>
      <c r="B202" s="38">
        <v>-3.3470284047280703E-2</v>
      </c>
      <c r="C202" s="12">
        <v>1.07366054310154E-2</v>
      </c>
      <c r="D202" s="13">
        <v>9.1440572834196604E-10</v>
      </c>
      <c r="E202" s="12">
        <v>2.3495856621795801E-2</v>
      </c>
      <c r="F202" s="12">
        <v>0.333117977838984</v>
      </c>
      <c r="G202" s="12"/>
      <c r="H202" s="29" t="s">
        <v>5395</v>
      </c>
      <c r="I202" s="38">
        <v>-3.20854618852996E-2</v>
      </c>
      <c r="J202" s="12">
        <v>2.3364538844464901E-2</v>
      </c>
      <c r="K202" s="13">
        <v>7.0509966296426001E-28</v>
      </c>
      <c r="L202" s="12">
        <v>4.2836844145506797E-3</v>
      </c>
      <c r="M202" s="12">
        <v>0.31402477718924399</v>
      </c>
    </row>
    <row r="203" spans="1:13" ht="13" x14ac:dyDescent="0.15">
      <c r="A203" s="11" t="s">
        <v>5397</v>
      </c>
      <c r="B203" s="38">
        <v>-2.4608301537926001E-2</v>
      </c>
      <c r="C203" s="13">
        <v>8.57793641229145E-8</v>
      </c>
      <c r="D203" s="13">
        <v>6.8703252813850004E-7</v>
      </c>
      <c r="E203" s="12">
        <v>1.7003413565532099E-2</v>
      </c>
      <c r="F203" s="12">
        <v>0.96320754967542799</v>
      </c>
      <c r="G203" s="12"/>
      <c r="H203" s="29" t="s">
        <v>5397</v>
      </c>
      <c r="I203" s="38">
        <v>-2.4267193187266299E-2</v>
      </c>
      <c r="J203" s="13">
        <v>2.25534610880785E-4</v>
      </c>
      <c r="K203" s="13">
        <v>4.6367476715064E-22</v>
      </c>
      <c r="L203" s="12">
        <v>4.8800481776344797E-3</v>
      </c>
      <c r="M203" s="12">
        <v>0.72788443720143403</v>
      </c>
    </row>
    <row r="204" spans="1:13" ht="13" x14ac:dyDescent="0.15">
      <c r="A204" s="11" t="s">
        <v>5400</v>
      </c>
      <c r="B204" s="38">
        <v>-4.0827628409122803E-2</v>
      </c>
      <c r="C204" s="13">
        <v>3.9897816339690102E-4</v>
      </c>
      <c r="D204" s="13">
        <v>4.8873390331074101E-10</v>
      </c>
      <c r="E204" s="12">
        <v>4.4598946054152599E-2</v>
      </c>
      <c r="F204" s="12">
        <v>2.78634791376468E-2</v>
      </c>
      <c r="G204" s="12"/>
      <c r="H204" s="29" t="s">
        <v>5400</v>
      </c>
      <c r="I204" s="38">
        <v>-3.94139253877537E-2</v>
      </c>
      <c r="J204" s="13">
        <v>9.1304587724714496E-4</v>
      </c>
      <c r="K204" s="13">
        <v>4.1560042527977799E-28</v>
      </c>
      <c r="L204" s="12">
        <v>8.1415848172738305E-3</v>
      </c>
      <c r="M204" s="12">
        <v>3.1141370549632601E-2</v>
      </c>
    </row>
    <row r="205" spans="1:13" ht="13" x14ac:dyDescent="0.15">
      <c r="A205" s="11" t="s">
        <v>5403</v>
      </c>
      <c r="B205" s="38">
        <v>3.46927852340215E-2</v>
      </c>
      <c r="C205" s="12">
        <v>2.51451086391863E-2</v>
      </c>
      <c r="D205" s="13">
        <v>4.3079825466652899E-10</v>
      </c>
      <c r="E205" s="12">
        <v>8.2394778788148895E-2</v>
      </c>
      <c r="F205" s="12">
        <v>0.42847582850649601</v>
      </c>
      <c r="G205" s="12"/>
      <c r="H205" s="29" t="s">
        <v>5403</v>
      </c>
      <c r="I205" s="38">
        <v>3.3400915801617199E-2</v>
      </c>
      <c r="J205" s="12">
        <v>7.2447596136156298E-2</v>
      </c>
      <c r="K205" s="13">
        <v>4.1559926998153003E-28</v>
      </c>
      <c r="L205" s="12">
        <v>1.58681086145443E-2</v>
      </c>
      <c r="M205" s="12">
        <v>0.38193564005923802</v>
      </c>
    </row>
    <row r="206" spans="1:13" ht="13" x14ac:dyDescent="0.15">
      <c r="A206" s="11" t="s">
        <v>5417</v>
      </c>
      <c r="B206" s="38">
        <v>2.98773989792557E-2</v>
      </c>
      <c r="C206" s="13">
        <v>7.0978176735812901E-4</v>
      </c>
      <c r="D206" s="13">
        <v>1.00697160815252E-9</v>
      </c>
      <c r="E206" s="12">
        <v>0.11251024976003</v>
      </c>
      <c r="F206" s="12">
        <v>0.29372579467808202</v>
      </c>
      <c r="G206" s="12"/>
      <c r="H206" s="29" t="s">
        <v>5417</v>
      </c>
      <c r="I206" s="38">
        <v>2.8983521111250101E-2</v>
      </c>
      <c r="J206" s="12">
        <v>7.3568582734624003E-3</v>
      </c>
      <c r="K206" s="13">
        <v>3.3662444534504898E-27</v>
      </c>
      <c r="L206" s="12">
        <v>2.2542304109749899E-2</v>
      </c>
      <c r="M206" s="12">
        <v>0.28075199504806603</v>
      </c>
    </row>
    <row r="207" spans="1:13" ht="13" x14ac:dyDescent="0.15">
      <c r="A207" s="11" t="s">
        <v>54067</v>
      </c>
      <c r="B207" s="38">
        <v>-9.1964498744851898E-3</v>
      </c>
      <c r="C207" s="12">
        <v>4.4800910446359497E-2</v>
      </c>
      <c r="D207" s="13">
        <v>1.04190069973342E-11</v>
      </c>
      <c r="E207" s="12">
        <v>4.7434131675270601E-2</v>
      </c>
      <c r="F207" s="12">
        <v>0.34998863386218898</v>
      </c>
      <c r="G207" s="12"/>
      <c r="H207" s="29" t="s">
        <v>54067</v>
      </c>
      <c r="I207" s="38">
        <v>-8.9208370360401804E-3</v>
      </c>
      <c r="J207" s="12">
        <v>4.7937739734498497E-2</v>
      </c>
      <c r="K207" s="13">
        <v>1.7683765562199298E-30</v>
      </c>
      <c r="L207" s="12">
        <v>7.4442806436616701E-3</v>
      </c>
      <c r="M207" s="12">
        <v>0.31296854233520799</v>
      </c>
    </row>
    <row r="208" spans="1:13" ht="13" x14ac:dyDescent="0.15">
      <c r="A208" s="11" t="s">
        <v>54068</v>
      </c>
      <c r="B208" s="38">
        <v>1.3618430732332701E-2</v>
      </c>
      <c r="C208" s="13">
        <v>2.55852936475534E-3</v>
      </c>
      <c r="D208" s="13">
        <v>1.3230062874604001E-10</v>
      </c>
      <c r="E208" s="12">
        <v>2.8710650495371502E-2</v>
      </c>
      <c r="F208" s="12">
        <v>0.16881159943454299</v>
      </c>
      <c r="G208" s="12"/>
      <c r="H208" s="29" t="s">
        <v>54068</v>
      </c>
      <c r="I208" s="38">
        <v>1.3426197560019899E-2</v>
      </c>
      <c r="J208" s="12">
        <v>0.116401262206811</v>
      </c>
      <c r="K208" s="13">
        <v>5.7915480734875302E-28</v>
      </c>
      <c r="L208" s="12">
        <v>6.1618853428745696E-3</v>
      </c>
      <c r="M208" s="12">
        <v>0.210537397044091</v>
      </c>
    </row>
    <row r="209" spans="1:13" ht="13" x14ac:dyDescent="0.15">
      <c r="A209" s="11" t="s">
        <v>5423</v>
      </c>
      <c r="B209" s="38">
        <v>-2.72132621297295E-2</v>
      </c>
      <c r="C209" s="12">
        <v>2.7274126637023598E-3</v>
      </c>
      <c r="D209" s="13">
        <v>1.9747573212783799E-10</v>
      </c>
      <c r="E209" s="12">
        <v>4.5483375192409498E-2</v>
      </c>
      <c r="F209" s="12">
        <v>0.30854096585145901</v>
      </c>
      <c r="G209" s="12"/>
      <c r="H209" s="29" t="s">
        <v>5423</v>
      </c>
      <c r="I209" s="38">
        <v>-2.6447886497392301E-2</v>
      </c>
      <c r="J209" s="12">
        <v>1.8047368229174E-2</v>
      </c>
      <c r="K209" s="13">
        <v>4.3253689829958497E-28</v>
      </c>
      <c r="L209" s="12">
        <v>8.7503603016282402E-3</v>
      </c>
      <c r="M209" s="12">
        <v>0.28840309818383503</v>
      </c>
    </row>
    <row r="210" spans="1:13" ht="13" x14ac:dyDescent="0.15">
      <c r="A210" s="11" t="s">
        <v>5429</v>
      </c>
      <c r="B210" s="38">
        <v>-3.39700770549137E-2</v>
      </c>
      <c r="C210" s="12">
        <v>1.1924528331285499E-2</v>
      </c>
      <c r="D210" s="13">
        <v>9.7772305792869292E-13</v>
      </c>
      <c r="E210" s="12">
        <v>2.21692054704382E-2</v>
      </c>
      <c r="F210" s="12">
        <v>0.349606326715173</v>
      </c>
      <c r="G210" s="12"/>
      <c r="H210" s="29" t="s">
        <v>5429</v>
      </c>
      <c r="I210" s="38">
        <v>-3.2858033731324503E-2</v>
      </c>
      <c r="J210" s="13">
        <v>2.6936798421386501E-3</v>
      </c>
      <c r="K210" s="13">
        <v>1.07771259058137E-31</v>
      </c>
      <c r="L210" s="12">
        <v>2.1773123078760899E-3</v>
      </c>
      <c r="M210" s="12">
        <v>0.31295897675289702</v>
      </c>
    </row>
    <row r="211" spans="1:13" ht="13" x14ac:dyDescent="0.15">
      <c r="A211" s="11" t="s">
        <v>5432</v>
      </c>
      <c r="B211" s="38">
        <v>-3.2575318543889099E-2</v>
      </c>
      <c r="C211" s="13">
        <v>2.8440463528702902E-4</v>
      </c>
      <c r="D211" s="13">
        <v>5.4338065945466101E-8</v>
      </c>
      <c r="E211" s="12">
        <v>2.6026776897017299E-2</v>
      </c>
      <c r="F211" s="12">
        <v>0.11160101609765299</v>
      </c>
      <c r="G211" s="12"/>
      <c r="H211" s="29" t="s">
        <v>5432</v>
      </c>
      <c r="I211" s="38">
        <v>-3.1221351288615098E-2</v>
      </c>
      <c r="J211" s="12">
        <v>5.91786827581564E-3</v>
      </c>
      <c r="K211" s="13">
        <v>3.26772535191382E-25</v>
      </c>
      <c r="L211" s="12">
        <v>5.8951375876052604E-3</v>
      </c>
      <c r="M211" s="12">
        <v>0.143815491740931</v>
      </c>
    </row>
    <row r="212" spans="1:13" ht="13" x14ac:dyDescent="0.15">
      <c r="A212" s="11" t="s">
        <v>5435</v>
      </c>
      <c r="B212" s="38">
        <v>-4.0885936259983303E-2</v>
      </c>
      <c r="C212" s="13">
        <v>2.0553782783790601E-5</v>
      </c>
      <c r="D212" s="13">
        <v>3.25816682788034E-6</v>
      </c>
      <c r="E212" s="12">
        <v>1.27961299938192E-2</v>
      </c>
      <c r="F212" s="12">
        <v>0.33121871972554301</v>
      </c>
      <c r="G212" s="12"/>
      <c r="H212" s="29" t="s">
        <v>5435</v>
      </c>
      <c r="I212" s="38">
        <v>-3.9367855350192799E-2</v>
      </c>
      <c r="J212" s="12">
        <v>7.3939952434258502E-3</v>
      </c>
      <c r="K212" s="13">
        <v>2.6464555227162601E-22</v>
      </c>
      <c r="L212" s="12">
        <v>4.4410959025671E-3</v>
      </c>
      <c r="M212" s="12">
        <v>0.32149958526879802</v>
      </c>
    </row>
    <row r="213" spans="1:13" ht="13" x14ac:dyDescent="0.15">
      <c r="A213" s="11" t="s">
        <v>5438</v>
      </c>
      <c r="B213" s="38">
        <v>-1.2682992944751399E-2</v>
      </c>
      <c r="C213" s="13">
        <v>1.72231733495119E-5</v>
      </c>
      <c r="D213" s="13">
        <v>9.4243826254107394E-8</v>
      </c>
      <c r="E213" s="12">
        <v>1.0927976232462701E-2</v>
      </c>
      <c r="F213" s="12">
        <v>0.47881917187175199</v>
      </c>
      <c r="G213" s="12"/>
      <c r="H213" s="29" t="s">
        <v>5438</v>
      </c>
      <c r="I213" s="38">
        <v>-1.2277877525669801E-2</v>
      </c>
      <c r="J213" s="13">
        <v>1.4369539193095501E-3</v>
      </c>
      <c r="K213" s="13">
        <v>2.2100231346555101E-24</v>
      </c>
      <c r="L213" s="12">
        <v>2.9779045765470002E-3</v>
      </c>
      <c r="M213" s="12">
        <v>0.42250233253423802</v>
      </c>
    </row>
    <row r="214" spans="1:13" ht="13" x14ac:dyDescent="0.15">
      <c r="A214" s="11" t="s">
        <v>5444</v>
      </c>
      <c r="B214" s="38">
        <v>-1.19598194548415E-2</v>
      </c>
      <c r="C214" s="12">
        <v>1.9516607304662901E-2</v>
      </c>
      <c r="D214" s="13">
        <v>7.9331808002239203E-5</v>
      </c>
      <c r="E214" s="12">
        <v>2.7711956774792199E-2</v>
      </c>
      <c r="F214" s="12">
        <v>3.3476254014474398E-2</v>
      </c>
      <c r="G214" s="12"/>
      <c r="H214" s="29" t="s">
        <v>5444</v>
      </c>
      <c r="I214" s="38">
        <v>-1.022171062656E-2</v>
      </c>
      <c r="J214" s="12">
        <v>0.278589378743137</v>
      </c>
      <c r="K214" s="13">
        <v>1.95652879121387E-22</v>
      </c>
      <c r="L214" s="12">
        <v>8.7215802820062704E-3</v>
      </c>
      <c r="M214" s="12">
        <v>0.14886742931613001</v>
      </c>
    </row>
    <row r="215" spans="1:13" ht="13" x14ac:dyDescent="0.15">
      <c r="A215" s="11" t="s">
        <v>5447</v>
      </c>
      <c r="B215" s="38">
        <v>-1.8070217526208299E-2</v>
      </c>
      <c r="C215" s="12">
        <v>2.4740265778784899E-2</v>
      </c>
      <c r="D215" s="13">
        <v>4.1076309039061198E-9</v>
      </c>
      <c r="E215" s="12">
        <v>5.9176327319634202E-2</v>
      </c>
      <c r="F215" s="12">
        <v>0.20216067679855401</v>
      </c>
      <c r="G215" s="12"/>
      <c r="H215" s="29" t="s">
        <v>5447</v>
      </c>
      <c r="I215" s="38">
        <v>-1.7322319383952699E-2</v>
      </c>
      <c r="J215" s="12">
        <v>0.17122774243427</v>
      </c>
      <c r="K215" s="13">
        <v>7.65528635186897E-27</v>
      </c>
      <c r="L215" s="12">
        <v>1.16710923156396E-2</v>
      </c>
      <c r="M215" s="12">
        <v>0.22939938544635299</v>
      </c>
    </row>
    <row r="216" spans="1:13" ht="13" x14ac:dyDescent="0.15">
      <c r="A216" s="11" t="s">
        <v>5459</v>
      </c>
      <c r="B216" s="38">
        <v>-2.2202655402956701E-2</v>
      </c>
      <c r="C216" s="12">
        <v>2.0434016875963301E-2</v>
      </c>
      <c r="D216" s="13">
        <v>3.41454727331294E-12</v>
      </c>
      <c r="E216" s="12">
        <v>5.5954349760865003E-2</v>
      </c>
      <c r="F216" s="12">
        <v>0.36389386656648798</v>
      </c>
      <c r="G216" s="12"/>
      <c r="H216" s="29" t="s">
        <v>5459</v>
      </c>
      <c r="I216" s="38">
        <v>-2.1540234459297002E-2</v>
      </c>
      <c r="J216" s="12">
        <v>5.8483147144229699E-3</v>
      </c>
      <c r="K216" s="13">
        <v>4.6750039642680596E-31</v>
      </c>
      <c r="L216" s="12">
        <v>8.9796789926657704E-3</v>
      </c>
      <c r="M216" s="12">
        <v>0.33639726690307398</v>
      </c>
    </row>
    <row r="217" spans="1:13" ht="13" x14ac:dyDescent="0.15">
      <c r="A217" s="11" t="s">
        <v>5469</v>
      </c>
      <c r="B217" s="38">
        <v>-1.5755123799198498E-2</v>
      </c>
      <c r="C217" s="12">
        <v>1.62052584039305E-2</v>
      </c>
      <c r="D217" s="13">
        <v>3.1521156246926301E-12</v>
      </c>
      <c r="E217" s="12">
        <v>0.111341534888109</v>
      </c>
      <c r="F217" s="12">
        <v>0.10179324808663499</v>
      </c>
      <c r="G217" s="12"/>
      <c r="H217" s="29" t="s">
        <v>5469</v>
      </c>
      <c r="I217" s="38">
        <v>-1.52870620925114E-2</v>
      </c>
      <c r="J217" s="12">
        <v>3.6547065722498302E-3</v>
      </c>
      <c r="K217" s="13">
        <v>3.4518736633190401E-31</v>
      </c>
      <c r="L217" s="12">
        <v>2.5752867332958E-2</v>
      </c>
      <c r="M217" s="12">
        <v>6.4518849172959497E-2</v>
      </c>
    </row>
    <row r="218" spans="1:13" ht="13" x14ac:dyDescent="0.15">
      <c r="A218" s="11" t="s">
        <v>5472</v>
      </c>
      <c r="B218" s="38">
        <v>-2.1846005262936299E-2</v>
      </c>
      <c r="C218" s="13">
        <v>5.1183835350552302E-5</v>
      </c>
      <c r="D218" s="13">
        <v>6.1879708265827703E-9</v>
      </c>
      <c r="E218" s="12">
        <v>1.3761643803453801E-2</v>
      </c>
      <c r="F218" s="12">
        <v>0.32788186763270899</v>
      </c>
      <c r="G218" s="12"/>
      <c r="H218" s="29" t="s">
        <v>5472</v>
      </c>
      <c r="I218" s="38">
        <v>-2.1218065545558398E-2</v>
      </c>
      <c r="J218" s="12">
        <v>1.5754558174844301E-3</v>
      </c>
      <c r="K218" s="13">
        <v>5.8823651767516599E-26</v>
      </c>
      <c r="L218" s="12">
        <v>3.1704311999826598E-3</v>
      </c>
      <c r="M218" s="12">
        <v>0.31051916116018602</v>
      </c>
    </row>
    <row r="219" spans="1:13" ht="13" x14ac:dyDescent="0.15">
      <c r="A219" s="11" t="s">
        <v>5475</v>
      </c>
      <c r="B219" s="38">
        <v>-1.6343365358542399E-2</v>
      </c>
      <c r="C219" s="13">
        <v>4.7367786512171203E-5</v>
      </c>
      <c r="D219" s="13">
        <v>1.3977824493383999E-9</v>
      </c>
      <c r="E219" s="12">
        <v>5.2648795223392199E-2</v>
      </c>
      <c r="F219" s="12">
        <v>0.36250845331486198</v>
      </c>
      <c r="G219" s="12"/>
      <c r="H219" s="29" t="s">
        <v>5475</v>
      </c>
      <c r="I219" s="38">
        <v>-1.5926877644089499E-2</v>
      </c>
      <c r="J219" s="12">
        <v>1.2979262891587599E-3</v>
      </c>
      <c r="K219" s="13">
        <v>1.2269971696024599E-26</v>
      </c>
      <c r="L219" s="12">
        <v>1.05551972212698E-2</v>
      </c>
      <c r="M219" s="12">
        <v>0.33292193982219698</v>
      </c>
    </row>
    <row r="220" spans="1:13" ht="13" x14ac:dyDescent="0.15">
      <c r="A220" s="11" t="s">
        <v>5499</v>
      </c>
      <c r="B220" s="38">
        <v>-1.04457434305847E-2</v>
      </c>
      <c r="C220" s="12">
        <v>8.0715247800907004E-3</v>
      </c>
      <c r="D220" s="13">
        <v>4.2146549114353599E-11</v>
      </c>
      <c r="E220" s="12">
        <v>3.3591115755811599E-2</v>
      </c>
      <c r="F220" s="12">
        <v>0.246205565389369</v>
      </c>
      <c r="G220" s="12"/>
      <c r="H220" s="29" t="s">
        <v>5499</v>
      </c>
      <c r="I220" s="38">
        <v>-1.0163809539141E-2</v>
      </c>
      <c r="J220" s="12">
        <v>3.6742849564192097E-2</v>
      </c>
      <c r="K220" s="13">
        <v>6.5186302524592799E-29</v>
      </c>
      <c r="L220" s="12">
        <v>6.4326381359954199E-3</v>
      </c>
      <c r="M220" s="12">
        <v>0.23773701851405599</v>
      </c>
    </row>
    <row r="221" spans="1:13" ht="13" x14ac:dyDescent="0.15">
      <c r="A221" s="11" t="s">
        <v>5502</v>
      </c>
      <c r="B221" s="38">
        <v>-1.0429495042950499E-2</v>
      </c>
      <c r="C221" s="12">
        <v>3.97536688938862E-2</v>
      </c>
      <c r="D221" s="13">
        <v>1.19560766484135E-10</v>
      </c>
      <c r="E221" s="12">
        <v>6.7589102054276901E-2</v>
      </c>
      <c r="F221" s="12">
        <v>0.72425612683431795</v>
      </c>
      <c r="G221" s="12"/>
      <c r="H221" s="29" t="s">
        <v>5502</v>
      </c>
      <c r="I221" s="38">
        <v>-1.0155470887541601E-2</v>
      </c>
      <c r="J221" s="12">
        <v>0.23567450710254401</v>
      </c>
      <c r="K221" s="13">
        <v>1.98176863096129E-28</v>
      </c>
      <c r="L221" s="12">
        <v>1.2486422095831499E-2</v>
      </c>
      <c r="M221" s="12">
        <v>0.51319666837267897</v>
      </c>
    </row>
    <row r="222" spans="1:13" ht="13" x14ac:dyDescent="0.15">
      <c r="A222" s="11" t="s">
        <v>5516</v>
      </c>
      <c r="B222" s="38">
        <v>-2.46672634283235E-2</v>
      </c>
      <c r="C222" s="13">
        <v>3.2986408023537502E-5</v>
      </c>
      <c r="D222" s="13">
        <v>4.81310416732143E-9</v>
      </c>
      <c r="E222" s="12">
        <v>8.2204503124847797E-2</v>
      </c>
      <c r="F222" s="12">
        <v>6.6562526389909296E-2</v>
      </c>
      <c r="G222" s="12"/>
      <c r="H222" s="29" t="s">
        <v>5516</v>
      </c>
      <c r="I222" s="38">
        <v>-2.4249114926959199E-2</v>
      </c>
      <c r="J222" s="12">
        <v>4.86589702412581E-3</v>
      </c>
      <c r="K222" s="13">
        <v>1.97851813261736E-25</v>
      </c>
      <c r="L222" s="12">
        <v>1.6291356535882099E-2</v>
      </c>
      <c r="M222" s="12">
        <v>0.108438889117425</v>
      </c>
    </row>
    <row r="223" spans="1:13" ht="13" x14ac:dyDescent="0.15">
      <c r="A223" s="11" t="s">
        <v>5519</v>
      </c>
      <c r="B223" s="38">
        <v>1.24217561410898E-2</v>
      </c>
      <c r="C223" s="12">
        <v>3.0999153219718301E-2</v>
      </c>
      <c r="D223" s="13">
        <v>1.4876511156887398E-11</v>
      </c>
      <c r="E223" s="12">
        <v>7.5692244823825999E-2</v>
      </c>
      <c r="F223" s="12">
        <v>0.32905311849144497</v>
      </c>
      <c r="G223" s="12"/>
      <c r="H223" s="29" t="s">
        <v>5519</v>
      </c>
      <c r="I223" s="38">
        <v>1.20474774575435E-2</v>
      </c>
      <c r="J223" s="12">
        <v>3.4612279812460497E-2</v>
      </c>
      <c r="K223" s="13">
        <v>6.7336465289444698E-30</v>
      </c>
      <c r="L223" s="12">
        <v>1.430235499583E-2</v>
      </c>
      <c r="M223" s="12">
        <v>0.30050755509729998</v>
      </c>
    </row>
    <row r="224" spans="1:13" ht="13" x14ac:dyDescent="0.15">
      <c r="A224" s="11" t="s">
        <v>5525</v>
      </c>
      <c r="B224" s="38">
        <v>-9.1284568573535702E-3</v>
      </c>
      <c r="C224" s="13">
        <v>5.3139016549070998E-10</v>
      </c>
      <c r="D224" s="13">
        <v>4.2556057355113901E-5</v>
      </c>
      <c r="E224" s="12">
        <v>3.4949234587897302E-3</v>
      </c>
      <c r="F224" s="12">
        <v>0.12603096919324899</v>
      </c>
      <c r="G224" s="12"/>
      <c r="H224" s="29" t="s">
        <v>5525</v>
      </c>
      <c r="I224" s="38">
        <v>-8.7577123449686396E-3</v>
      </c>
      <c r="J224" s="13">
        <v>8.8016859865354603E-7</v>
      </c>
      <c r="K224" s="13">
        <v>1.77963391068637E-20</v>
      </c>
      <c r="L224" s="13">
        <v>1.20483929566182E-3</v>
      </c>
      <c r="M224" s="12">
        <v>0.16528646214218901</v>
      </c>
    </row>
    <row r="225" spans="1:13" ht="13" x14ac:dyDescent="0.15">
      <c r="A225" s="11" t="s">
        <v>5528</v>
      </c>
      <c r="B225" s="38">
        <v>-1.8565804755930899E-2</v>
      </c>
      <c r="C225" s="13">
        <v>4.7382956867340198E-4</v>
      </c>
      <c r="D225" s="13">
        <v>1.20058567587961E-8</v>
      </c>
      <c r="E225" s="12">
        <v>6.0830874044776398E-2</v>
      </c>
      <c r="F225" s="12">
        <v>0.12558514615496799</v>
      </c>
      <c r="G225" s="12"/>
      <c r="H225" s="29" t="s">
        <v>5528</v>
      </c>
      <c r="I225" s="38">
        <v>-1.7826013286765401E-2</v>
      </c>
      <c r="J225" s="12">
        <v>4.7060596866249499E-3</v>
      </c>
      <c r="K225" s="13">
        <v>3.7360078513675098E-26</v>
      </c>
      <c r="L225" s="12">
        <v>1.23808624000831E-2</v>
      </c>
      <c r="M225" s="12">
        <v>0.14705212702765899</v>
      </c>
    </row>
    <row r="226" spans="1:13" ht="13" x14ac:dyDescent="0.15">
      <c r="A226" s="11" t="s">
        <v>5534</v>
      </c>
      <c r="B226" s="38">
        <v>2.7868262447805599E-2</v>
      </c>
      <c r="C226" s="13">
        <v>2.6535912281417003E-4</v>
      </c>
      <c r="D226" s="13">
        <v>3.7152272622239501E-10</v>
      </c>
      <c r="E226" s="12">
        <v>7.8209770953573995E-2</v>
      </c>
      <c r="F226" s="12">
        <v>0.85922200448819397</v>
      </c>
      <c r="G226" s="12"/>
      <c r="H226" s="29" t="s">
        <v>5534</v>
      </c>
      <c r="I226" s="38">
        <v>2.7505343571947501E-2</v>
      </c>
      <c r="J226" s="12">
        <v>2.6052370001004299E-2</v>
      </c>
      <c r="K226" s="13">
        <v>9.8157997527671097E-27</v>
      </c>
      <c r="L226" s="12">
        <v>1.4686769801541899E-2</v>
      </c>
      <c r="M226" s="12">
        <v>0.59507029058989802</v>
      </c>
    </row>
    <row r="227" spans="1:13" ht="13" x14ac:dyDescent="0.15">
      <c r="A227" s="11" t="s">
        <v>5537</v>
      </c>
      <c r="B227" s="38">
        <v>-3.4513544918461002E-2</v>
      </c>
      <c r="C227" s="13">
        <v>1.8948019964864E-4</v>
      </c>
      <c r="D227" s="13">
        <v>3.4203929778577399E-8</v>
      </c>
      <c r="E227" s="12">
        <v>1.34928626663087E-2</v>
      </c>
      <c r="F227" s="12">
        <v>0.72830136494884601</v>
      </c>
      <c r="G227" s="12"/>
      <c r="H227" s="29" t="s">
        <v>5537</v>
      </c>
      <c r="I227" s="38">
        <v>-3.3579859104352801E-2</v>
      </c>
      <c r="J227" s="12">
        <v>1.45242672561436E-2</v>
      </c>
      <c r="K227" s="13">
        <v>6.8489269084035302E-25</v>
      </c>
      <c r="L227" s="12">
        <v>4.0769284256204404E-3</v>
      </c>
      <c r="M227" s="12">
        <v>0.55191359134231599</v>
      </c>
    </row>
    <row r="228" spans="1:13" ht="13" x14ac:dyDescent="0.15">
      <c r="A228" s="11" t="s">
        <v>5540</v>
      </c>
      <c r="B228" s="38">
        <v>-2.1874801776779799E-2</v>
      </c>
      <c r="C228" s="12">
        <v>4.14700715183954E-2</v>
      </c>
      <c r="D228" s="13">
        <v>4.87122363997924E-10</v>
      </c>
      <c r="E228" s="12">
        <v>5.46773577719094E-2</v>
      </c>
      <c r="F228" s="12">
        <v>0.37517559793382199</v>
      </c>
      <c r="G228" s="12"/>
      <c r="H228" s="29" t="s">
        <v>5540</v>
      </c>
      <c r="I228" s="38">
        <v>-2.1166719664535899E-2</v>
      </c>
      <c r="J228" s="12">
        <v>0.22874440628414699</v>
      </c>
      <c r="K228" s="13">
        <v>7.4608096683009903E-28</v>
      </c>
      <c r="L228" s="12">
        <v>1.07885931017223E-2</v>
      </c>
      <c r="M228" s="12">
        <v>0.32844157211657199</v>
      </c>
    </row>
    <row r="229" spans="1:13" ht="13" x14ac:dyDescent="0.15">
      <c r="A229" s="11" t="s">
        <v>5576</v>
      </c>
      <c r="B229" s="38">
        <v>-2.1414570891270399E-2</v>
      </c>
      <c r="C229" s="12">
        <v>3.2029743289396499E-2</v>
      </c>
      <c r="D229" s="13">
        <v>3.9849148827351902E-10</v>
      </c>
      <c r="E229" s="12">
        <v>4.3854967512286097E-2</v>
      </c>
      <c r="F229" s="12">
        <v>0.26664615259040703</v>
      </c>
      <c r="G229" s="12"/>
      <c r="H229" s="29" t="s">
        <v>5576</v>
      </c>
      <c r="I229" s="38">
        <v>-2.0726758032866902E-2</v>
      </c>
      <c r="J229" s="12">
        <v>0.16624187112784</v>
      </c>
      <c r="K229" s="13">
        <v>6.0380958151212004E-28</v>
      </c>
      <c r="L229" s="12">
        <v>9.0238125685872892E-3</v>
      </c>
      <c r="M229" s="12">
        <v>0.26428353316650899</v>
      </c>
    </row>
    <row r="230" spans="1:13" ht="13" x14ac:dyDescent="0.15">
      <c r="A230" s="11" t="s">
        <v>75</v>
      </c>
      <c r="B230" s="38">
        <v>-1.9292459039018099E-2</v>
      </c>
      <c r="C230" s="12">
        <v>3.6741791447316898E-3</v>
      </c>
      <c r="D230" s="13">
        <v>2.3020586065904598E-6</v>
      </c>
      <c r="E230" s="13">
        <v>9.2127343416042095E-4</v>
      </c>
      <c r="F230" s="12">
        <v>0.126952773859346</v>
      </c>
      <c r="G230" s="12"/>
      <c r="H230" s="29" t="s">
        <v>75</v>
      </c>
      <c r="I230" s="38">
        <v>-1.7579155618939201E-2</v>
      </c>
      <c r="J230" s="12">
        <v>2.96072743331811E-2</v>
      </c>
      <c r="K230" s="13">
        <v>1.8731761434313299E-24</v>
      </c>
      <c r="L230" s="13">
        <v>6.7182900896341495E-4</v>
      </c>
      <c r="M230" s="12">
        <v>0.37386463273008103</v>
      </c>
    </row>
    <row r="231" spans="1:13" ht="13" x14ac:dyDescent="0.15">
      <c r="A231" s="11" t="s">
        <v>5606</v>
      </c>
      <c r="B231" s="38">
        <v>-2.82260970767934E-2</v>
      </c>
      <c r="C231" s="12">
        <v>1.1154561148281301E-2</v>
      </c>
      <c r="D231" s="13">
        <v>6.7813510505321295E-10</v>
      </c>
      <c r="E231" s="12">
        <v>2.723313870618E-2</v>
      </c>
      <c r="F231" s="12">
        <v>0.42390666469203397</v>
      </c>
      <c r="G231" s="12"/>
      <c r="H231" s="29" t="s">
        <v>5606</v>
      </c>
      <c r="I231" s="38">
        <v>-2.7515572186360301E-2</v>
      </c>
      <c r="J231" s="12">
        <v>0.148890171123542</v>
      </c>
      <c r="K231" s="13">
        <v>2.3723180875816601E-27</v>
      </c>
      <c r="L231" s="12">
        <v>7.0133104676520803E-3</v>
      </c>
      <c r="M231" s="12">
        <v>0.353017670280038</v>
      </c>
    </row>
    <row r="232" spans="1:13" ht="13" x14ac:dyDescent="0.15">
      <c r="A232" s="11" t="s">
        <v>5612</v>
      </c>
      <c r="B232" s="38">
        <v>-1.13253824132924E-2</v>
      </c>
      <c r="C232" s="12">
        <v>1.13469168442074E-2</v>
      </c>
      <c r="D232" s="13">
        <v>1.6950593227869999E-11</v>
      </c>
      <c r="E232" s="12">
        <v>5.9481326131126999E-2</v>
      </c>
      <c r="F232" s="12">
        <v>0.348484564995371</v>
      </c>
      <c r="G232" s="12"/>
      <c r="H232" s="29" t="s">
        <v>5612</v>
      </c>
      <c r="I232" s="38">
        <v>-1.0982453910130099E-2</v>
      </c>
      <c r="J232" s="12">
        <v>1.18084348181127E-2</v>
      </c>
      <c r="K232" s="13">
        <v>7.2169478703060704E-30</v>
      </c>
      <c r="L232" s="12">
        <v>1.0588490960923E-2</v>
      </c>
      <c r="M232" s="12">
        <v>0.31950215582685598</v>
      </c>
    </row>
    <row r="233" spans="1:13" ht="13" x14ac:dyDescent="0.15">
      <c r="A233" s="11" t="s">
        <v>5615</v>
      </c>
      <c r="B233" s="38">
        <v>-2.21554043529569E-2</v>
      </c>
      <c r="C233" s="13">
        <v>1.13912905128147E-7</v>
      </c>
      <c r="D233" s="12">
        <v>6.76169915734491E-3</v>
      </c>
      <c r="E233" s="12">
        <v>4.80628538653611E-3</v>
      </c>
      <c r="F233" s="12">
        <v>6.0968299653961597E-2</v>
      </c>
      <c r="G233" s="12"/>
      <c r="H233" s="29" t="s">
        <v>5615</v>
      </c>
      <c r="I233" s="38">
        <v>-2.07092887878789E-2</v>
      </c>
      <c r="J233" s="12">
        <v>2.9974464628353E-3</v>
      </c>
      <c r="K233" s="13">
        <v>2.5375186296228599E-17</v>
      </c>
      <c r="L233" s="12">
        <v>3.5114982904591099E-3</v>
      </c>
      <c r="M233" s="12">
        <v>0.15014275831740301</v>
      </c>
    </row>
    <row r="234" spans="1:13" ht="13" x14ac:dyDescent="0.15">
      <c r="A234" s="11" t="s">
        <v>2229</v>
      </c>
      <c r="B234" s="38">
        <v>-4.5073783423552401E-2</v>
      </c>
      <c r="C234" s="12">
        <v>1.55455758436634E-2</v>
      </c>
      <c r="D234" s="13">
        <v>1.7416679729967399E-11</v>
      </c>
      <c r="E234" s="12">
        <v>4.6646683320674003E-2</v>
      </c>
      <c r="F234" s="12">
        <v>0.30040252738872403</v>
      </c>
      <c r="G234" s="12"/>
      <c r="H234" s="29" t="s">
        <v>2229</v>
      </c>
      <c r="I234" s="38">
        <v>-4.3722563716462902E-2</v>
      </c>
      <c r="J234" s="12">
        <v>1.94351975789878E-2</v>
      </c>
      <c r="K234" s="13">
        <v>3.3769207272479901E-30</v>
      </c>
      <c r="L234" s="12">
        <v>7.3994293580959599E-3</v>
      </c>
      <c r="M234" s="12">
        <v>0.26954336536607199</v>
      </c>
    </row>
    <row r="235" spans="1:13" ht="13" x14ac:dyDescent="0.15">
      <c r="A235" s="11" t="s">
        <v>54069</v>
      </c>
      <c r="B235" s="38">
        <v>1.64643771475774E-2</v>
      </c>
      <c r="C235" s="12">
        <v>4.5307673162267199E-2</v>
      </c>
      <c r="D235" s="13">
        <v>7.1692113026562804E-12</v>
      </c>
      <c r="E235" s="12">
        <v>4.9171951250323399E-2</v>
      </c>
      <c r="F235" s="12">
        <v>0.386614508017948</v>
      </c>
      <c r="G235" s="12"/>
      <c r="H235" s="29" t="s">
        <v>54069</v>
      </c>
      <c r="I235" s="38">
        <v>1.5966714602480201E-2</v>
      </c>
      <c r="J235" s="12">
        <v>4.6388573098317801E-2</v>
      </c>
      <c r="K235" s="13">
        <v>1.1778045221108601E-30</v>
      </c>
      <c r="L235" s="12">
        <v>7.7104872409325797E-3</v>
      </c>
      <c r="M235" s="12">
        <v>0.34566388473054399</v>
      </c>
    </row>
    <row r="236" spans="1:13" ht="13" x14ac:dyDescent="0.15">
      <c r="A236" s="11" t="s">
        <v>54070</v>
      </c>
      <c r="B236" s="38">
        <v>1.6015053879758798E-2</v>
      </c>
      <c r="C236" s="12">
        <v>2.6146216138048E-2</v>
      </c>
      <c r="D236" s="13">
        <v>1.08526625788471E-10</v>
      </c>
      <c r="E236" s="12">
        <v>6.0870877207830999E-2</v>
      </c>
      <c r="F236" s="12">
        <v>0.29840817502782302</v>
      </c>
      <c r="G236" s="12"/>
      <c r="H236" s="29" t="s">
        <v>54070</v>
      </c>
      <c r="I236" s="38">
        <v>1.5829883191776199E-2</v>
      </c>
      <c r="J236" s="12">
        <v>0.56737904180565502</v>
      </c>
      <c r="K236" s="13">
        <v>1.7264664874711301E-28</v>
      </c>
      <c r="L236" s="12">
        <v>9.2743234549986005E-3</v>
      </c>
      <c r="M236" s="12">
        <v>0.28842824091629399</v>
      </c>
    </row>
    <row r="237" spans="1:13" ht="13" x14ac:dyDescent="0.15">
      <c r="A237" s="11" t="s">
        <v>54071</v>
      </c>
      <c r="B237" s="38">
        <v>2.7091336078487301E-2</v>
      </c>
      <c r="C237" s="12">
        <v>1.20882373238386E-2</v>
      </c>
      <c r="D237" s="13">
        <v>2.1914031911454899E-10</v>
      </c>
      <c r="E237" s="12">
        <v>7.16869068597345E-2</v>
      </c>
      <c r="F237" s="12">
        <v>0.81876534935274703</v>
      </c>
      <c r="G237" s="12"/>
      <c r="H237" s="29" t="s">
        <v>54071</v>
      </c>
      <c r="I237" s="38">
        <v>-2.7471693334421E-2</v>
      </c>
      <c r="J237" s="12">
        <v>0.89920727173447801</v>
      </c>
      <c r="K237" s="13">
        <v>7.9758213364127997E-28</v>
      </c>
      <c r="L237" s="12">
        <v>8.57504371880634E-3</v>
      </c>
      <c r="M237" s="12">
        <v>0.30004251752859201</v>
      </c>
    </row>
    <row r="238" spans="1:13" ht="13" x14ac:dyDescent="0.15">
      <c r="A238" s="11" t="s">
        <v>54072</v>
      </c>
      <c r="B238" s="38">
        <v>-2.4983336527974E-2</v>
      </c>
      <c r="C238" s="13">
        <v>8.3041256300626898E-4</v>
      </c>
      <c r="D238" s="13">
        <v>4.6839869378352796E-10</v>
      </c>
      <c r="E238" s="12">
        <v>3.8116896094951301E-2</v>
      </c>
      <c r="F238" s="12">
        <v>0.57499865854617604</v>
      </c>
      <c r="G238" s="12"/>
      <c r="H238" s="29" t="s">
        <v>54072</v>
      </c>
      <c r="I238" s="38">
        <v>-2.4918896639771499E-2</v>
      </c>
      <c r="J238" s="12">
        <v>0.157484927469595</v>
      </c>
      <c r="K238" s="13">
        <v>7.2416411929290397E-27</v>
      </c>
      <c r="L238" s="12">
        <v>7.69876604400459E-3</v>
      </c>
      <c r="M238" s="12">
        <v>0.38987760217994399</v>
      </c>
    </row>
    <row r="239" spans="1:13" ht="13" x14ac:dyDescent="0.15">
      <c r="A239" s="11" t="s">
        <v>54073</v>
      </c>
      <c r="B239" s="38">
        <v>-1.6298072302405601E-2</v>
      </c>
      <c r="C239" s="12">
        <v>3.6799700264731797E-2</v>
      </c>
      <c r="D239" s="13">
        <v>7.8083676054763498E-11</v>
      </c>
      <c r="E239" s="12">
        <v>2.9680818009225299E-2</v>
      </c>
      <c r="F239" s="12">
        <v>0.42397257126777999</v>
      </c>
      <c r="G239" s="12"/>
      <c r="H239" s="29" t="s">
        <v>54073</v>
      </c>
      <c r="I239" s="38">
        <v>-1.61035708792341E-2</v>
      </c>
      <c r="J239" s="12">
        <v>0.66106331120424</v>
      </c>
      <c r="K239" s="13">
        <v>9.9393157236984697E-29</v>
      </c>
      <c r="L239" s="12">
        <v>7.8390790023176796E-3</v>
      </c>
      <c r="M239" s="12">
        <v>0.31501602076362401</v>
      </c>
    </row>
    <row r="240" spans="1:13" ht="13" x14ac:dyDescent="0.15">
      <c r="A240" s="11" t="s">
        <v>5660</v>
      </c>
      <c r="B240" s="38">
        <v>-1.42707381042004E-2</v>
      </c>
      <c r="C240" s="13">
        <v>6.5848783876741796E-4</v>
      </c>
      <c r="D240" s="13">
        <v>9.5335300366784803E-10</v>
      </c>
      <c r="E240" s="12">
        <v>6.2024211735246901E-2</v>
      </c>
      <c r="F240" s="12">
        <v>0.67465625733144896</v>
      </c>
      <c r="G240" s="12"/>
      <c r="H240" s="29" t="s">
        <v>5660</v>
      </c>
      <c r="I240" s="38">
        <v>-1.3923346604064499E-2</v>
      </c>
      <c r="J240" s="12">
        <v>1.54322655026971E-2</v>
      </c>
      <c r="K240" s="13">
        <v>6.6494032982779793E-27</v>
      </c>
      <c r="L240" s="12">
        <v>1.2238249277140499E-2</v>
      </c>
      <c r="M240" s="12">
        <v>0.53324370495269902</v>
      </c>
    </row>
    <row r="241" spans="1:13" ht="13" x14ac:dyDescent="0.15">
      <c r="A241" s="11" t="s">
        <v>5666</v>
      </c>
      <c r="B241" s="38">
        <v>-2.8148533083956099E-2</v>
      </c>
      <c r="C241" s="12">
        <v>2.33044380071162E-3</v>
      </c>
      <c r="D241" s="13">
        <v>3.47053197939664E-10</v>
      </c>
      <c r="E241" s="12">
        <v>3.23036878795406E-3</v>
      </c>
      <c r="F241" s="12">
        <v>0.52724478402480901</v>
      </c>
      <c r="G241" s="12"/>
      <c r="H241" s="29" t="s">
        <v>5666</v>
      </c>
      <c r="I241" s="38">
        <v>-2.7392791971842301E-2</v>
      </c>
      <c r="J241" s="12">
        <v>2.4016054347359001E-2</v>
      </c>
      <c r="K241" s="13">
        <v>1.11993732713902E-27</v>
      </c>
      <c r="L241" s="13">
        <v>1.2676517215469199E-3</v>
      </c>
      <c r="M241" s="12">
        <v>0.44154404659760099</v>
      </c>
    </row>
    <row r="242" spans="1:13" ht="13" x14ac:dyDescent="0.15">
      <c r="A242" s="11" t="s">
        <v>1221</v>
      </c>
      <c r="B242" s="38">
        <v>1.0083201971951001E-2</v>
      </c>
      <c r="C242" s="13">
        <v>2.3782278673741301E-11</v>
      </c>
      <c r="D242" s="13">
        <v>4.6528673630185199E-10</v>
      </c>
      <c r="E242" s="12">
        <v>7.7092417770333294E-2</v>
      </c>
      <c r="F242" s="12">
        <v>0.42987091840588398</v>
      </c>
      <c r="G242" s="12"/>
      <c r="H242" s="29" t="s">
        <v>1221</v>
      </c>
      <c r="I242" s="38">
        <v>1.00517877685903E-2</v>
      </c>
      <c r="J242" s="13">
        <v>4.9079077663016999E-7</v>
      </c>
      <c r="K242" s="13">
        <v>1.20921189557069E-24</v>
      </c>
      <c r="L242" s="12">
        <v>1.4587013902511201E-2</v>
      </c>
      <c r="M242" s="12">
        <v>0.36049265579123901</v>
      </c>
    </row>
    <row r="243" spans="1:13" ht="13" x14ac:dyDescent="0.15">
      <c r="A243" s="11" t="s">
        <v>5678</v>
      </c>
      <c r="B243" s="38">
        <v>-2.9951738329666799E-2</v>
      </c>
      <c r="C243" s="13">
        <v>6.3309608814721195E-4</v>
      </c>
      <c r="D243" s="13">
        <v>1.11265145662662E-8</v>
      </c>
      <c r="E243" s="12">
        <v>2.6336311503115099E-2</v>
      </c>
      <c r="F243" s="12">
        <v>0.58056104284228205</v>
      </c>
      <c r="G243" s="12"/>
      <c r="H243" s="29" t="s">
        <v>5678</v>
      </c>
      <c r="I243" s="38">
        <v>-2.9036124492003001E-2</v>
      </c>
      <c r="J243" s="12">
        <v>1.90437510906123E-2</v>
      </c>
      <c r="K243" s="13">
        <v>9.2807059412760995E-26</v>
      </c>
      <c r="L243" s="12">
        <v>6.24481871575979E-3</v>
      </c>
      <c r="M243" s="12">
        <v>0.47057952575145001</v>
      </c>
    </row>
    <row r="244" spans="1:13" ht="13" x14ac:dyDescent="0.15">
      <c r="A244" s="11" t="s">
        <v>5684</v>
      </c>
      <c r="B244" s="38">
        <v>-2.2947881239937001E-2</v>
      </c>
      <c r="C244" s="12">
        <v>3.7831239272846803E-2</v>
      </c>
      <c r="D244" s="13">
        <v>5.3370196471989999E-10</v>
      </c>
      <c r="E244" s="12">
        <v>2.86597240845653E-2</v>
      </c>
      <c r="F244" s="12">
        <v>0.17384449849571901</v>
      </c>
      <c r="G244" s="12"/>
      <c r="H244" s="29" t="s">
        <v>5684</v>
      </c>
      <c r="I244" s="38">
        <v>-2.20791944708837E-2</v>
      </c>
      <c r="J244" s="12">
        <v>0.12580153820324599</v>
      </c>
      <c r="K244" s="13">
        <v>5.6236143438846998E-28</v>
      </c>
      <c r="L244" s="12">
        <v>6.1406380759225004E-3</v>
      </c>
      <c r="M244" s="12">
        <v>0.192514153952035</v>
      </c>
    </row>
    <row r="245" spans="1:13" ht="13" x14ac:dyDescent="0.15">
      <c r="A245" s="11" t="s">
        <v>156</v>
      </c>
      <c r="B245" s="38">
        <v>-2.9880608519263101E-2</v>
      </c>
      <c r="C245" s="13">
        <v>5.3859826573588799E-4</v>
      </c>
      <c r="D245" s="13">
        <v>9.7103603161350707E-9</v>
      </c>
      <c r="E245" s="12">
        <v>3.1343753161911597E-2</v>
      </c>
      <c r="F245" s="12">
        <v>0.91615294636135702</v>
      </c>
      <c r="G245" s="12"/>
      <c r="H245" s="29" t="s">
        <v>156</v>
      </c>
      <c r="I245" s="38">
        <v>-2.9407083065637999E-2</v>
      </c>
      <c r="J245" s="12">
        <v>6.1533807614846003E-2</v>
      </c>
      <c r="K245" s="13">
        <v>1.00447621638192E-25</v>
      </c>
      <c r="L245" s="12">
        <v>6.7256880747574603E-3</v>
      </c>
      <c r="M245" s="12">
        <v>0.59005230389236296</v>
      </c>
    </row>
    <row r="246" spans="1:13" ht="13" x14ac:dyDescent="0.15">
      <c r="A246" s="11" t="s">
        <v>5698</v>
      </c>
      <c r="B246" s="38">
        <v>-1.79013554474826E-2</v>
      </c>
      <c r="C246" s="12">
        <v>7.5398400676764104E-3</v>
      </c>
      <c r="D246" s="13">
        <v>2.54344251511966E-8</v>
      </c>
      <c r="E246" s="12">
        <v>3.6857542461284698E-2</v>
      </c>
      <c r="F246" s="12">
        <v>0.97216404688716795</v>
      </c>
      <c r="G246" s="12"/>
      <c r="H246" s="29" t="s">
        <v>5698</v>
      </c>
      <c r="I246" s="38">
        <v>-1.7617432823719699E-2</v>
      </c>
      <c r="J246" s="12">
        <v>0.46152711652344702</v>
      </c>
      <c r="K246" s="13">
        <v>2.5775558577356298E-25</v>
      </c>
      <c r="L246" s="12">
        <v>1.02605538822702E-2</v>
      </c>
      <c r="M246" s="12">
        <v>0.46868631938792399</v>
      </c>
    </row>
    <row r="247" spans="1:13" ht="13" x14ac:dyDescent="0.15">
      <c r="A247" s="11" t="s">
        <v>5718</v>
      </c>
      <c r="B247" s="38">
        <v>-2.15199455136213E-2</v>
      </c>
      <c r="C247" s="12">
        <v>5.1608889571102103E-3</v>
      </c>
      <c r="D247" s="13">
        <v>4.7279286762574498E-10</v>
      </c>
      <c r="E247" s="12">
        <v>3.7403350025991398E-2</v>
      </c>
      <c r="F247" s="12">
        <v>0.80633304456940103</v>
      </c>
      <c r="G247" s="12"/>
      <c r="H247" s="29" t="s">
        <v>5718</v>
      </c>
      <c r="I247" s="38">
        <v>-2.0769319545658398E-2</v>
      </c>
      <c r="J247" s="12">
        <v>1.7052429609872001E-2</v>
      </c>
      <c r="K247" s="13">
        <v>5.4167587615786498E-28</v>
      </c>
      <c r="L247" s="12">
        <v>7.0245953937024498E-3</v>
      </c>
      <c r="M247" s="12">
        <v>0.69530003391049799</v>
      </c>
    </row>
    <row r="248" spans="1:13" ht="13" x14ac:dyDescent="0.15">
      <c r="A248" s="11" t="s">
        <v>53945</v>
      </c>
      <c r="B248" s="38">
        <v>-7.5567650339068496E-2</v>
      </c>
      <c r="C248" s="12">
        <v>3.0948573497214201E-3</v>
      </c>
      <c r="D248" s="13">
        <v>1.9536021062152499E-8</v>
      </c>
      <c r="E248" s="12">
        <v>1.878047864238E-2</v>
      </c>
      <c r="F248" s="12">
        <v>0.66990914090103204</v>
      </c>
      <c r="G248" s="12"/>
      <c r="H248" s="29" t="s">
        <v>53945</v>
      </c>
      <c r="I248" s="38">
        <v>-7.2606688024373506E-2</v>
      </c>
      <c r="J248" s="12">
        <v>4.9960576219028698E-2</v>
      </c>
      <c r="K248" s="13">
        <v>3.2856878747958403E-26</v>
      </c>
      <c r="L248" s="12">
        <v>4.2892541470894397E-3</v>
      </c>
      <c r="M248" s="12">
        <v>0.51415726196772704</v>
      </c>
    </row>
    <row r="249" spans="1:13" ht="13" x14ac:dyDescent="0.15">
      <c r="A249" s="11" t="s">
        <v>842</v>
      </c>
      <c r="B249" s="38">
        <v>-6.8807255939632495E-2</v>
      </c>
      <c r="C249" s="13">
        <v>7.00063420465447E-5</v>
      </c>
      <c r="D249" s="13">
        <v>1.30515607402808E-9</v>
      </c>
      <c r="E249" s="12">
        <v>3.0305649229839901E-2</v>
      </c>
      <c r="F249" s="12">
        <v>0.644735848236758</v>
      </c>
      <c r="G249" s="12"/>
      <c r="H249" s="29" t="s">
        <v>842</v>
      </c>
      <c r="I249" s="38">
        <v>-7.0549455012152804E-2</v>
      </c>
      <c r="J249" s="12">
        <v>0.22841383076267799</v>
      </c>
      <c r="K249" s="13">
        <v>2.7155551331554198E-25</v>
      </c>
      <c r="L249" s="12">
        <v>7.4850110120126198E-3</v>
      </c>
      <c r="M249" s="12">
        <v>0.380397933858027</v>
      </c>
    </row>
    <row r="250" spans="1:13" ht="13" x14ac:dyDescent="0.15">
      <c r="A250" s="11" t="s">
        <v>54074</v>
      </c>
      <c r="B250" s="38">
        <v>-9.3776782959405693E-3</v>
      </c>
      <c r="C250" s="12">
        <v>1.9626233818235299E-2</v>
      </c>
      <c r="D250" s="13">
        <v>1.5221215611280501E-10</v>
      </c>
      <c r="E250" s="12">
        <v>4.4222401755759498E-2</v>
      </c>
      <c r="F250" s="12">
        <v>0.490991515623591</v>
      </c>
      <c r="G250" s="12"/>
      <c r="H250" s="29" t="s">
        <v>54074</v>
      </c>
      <c r="I250" s="38">
        <v>-9.2806504430290003E-3</v>
      </c>
      <c r="J250" s="12">
        <v>0.52683790823949805</v>
      </c>
      <c r="K250" s="13">
        <v>2.98513520565076E-28</v>
      </c>
      <c r="L250" s="12">
        <v>8.3121541684638908E-3</v>
      </c>
      <c r="M250" s="12">
        <v>0.337295069595972</v>
      </c>
    </row>
    <row r="251" spans="1:13" ht="13" x14ac:dyDescent="0.15">
      <c r="A251" s="11" t="s">
        <v>54075</v>
      </c>
      <c r="B251" s="38">
        <v>-1.0352359667850501E-2</v>
      </c>
      <c r="C251" s="12">
        <v>1.1898862873649899E-3</v>
      </c>
      <c r="D251" s="13">
        <v>6.4539362481781295E-10</v>
      </c>
      <c r="E251" s="12">
        <v>4.54182081137035E-2</v>
      </c>
      <c r="F251" s="12">
        <v>0.56159452122006404</v>
      </c>
      <c r="G251" s="12"/>
      <c r="H251" s="29" t="s">
        <v>54075</v>
      </c>
      <c r="I251" s="38">
        <v>-1.04584166786018E-2</v>
      </c>
      <c r="J251" s="12">
        <v>0.398976984671016</v>
      </c>
      <c r="K251" s="13">
        <v>1.3577122504539899E-26</v>
      </c>
      <c r="L251" s="12">
        <v>8.5624788354029292E-3</v>
      </c>
      <c r="M251" s="12">
        <v>0.35100319216009901</v>
      </c>
    </row>
    <row r="252" spans="1:13" ht="13" x14ac:dyDescent="0.15">
      <c r="A252" s="11" t="s">
        <v>54076</v>
      </c>
      <c r="B252" s="38">
        <v>-9.7264935376826095E-3</v>
      </c>
      <c r="C252" s="12">
        <v>1.5988669822855799E-3</v>
      </c>
      <c r="D252" s="13">
        <v>5.3365220017758202E-10</v>
      </c>
      <c r="E252" s="12">
        <v>4.4739421568207698E-2</v>
      </c>
      <c r="F252" s="12">
        <v>0.53443931038541403</v>
      </c>
      <c r="G252" s="12"/>
      <c r="H252" s="29" t="s">
        <v>54076</v>
      </c>
      <c r="I252" s="38">
        <v>-9.7550111878510898E-3</v>
      </c>
      <c r="J252" s="12">
        <v>0.31665321411467601</v>
      </c>
      <c r="K252" s="13">
        <v>7.3859080040729004E-27</v>
      </c>
      <c r="L252" s="12">
        <v>8.4519009335137195E-3</v>
      </c>
      <c r="M252" s="12">
        <v>0.35536667761519403</v>
      </c>
    </row>
    <row r="253" spans="1:13" ht="13" x14ac:dyDescent="0.15">
      <c r="A253" s="11" t="s">
        <v>827</v>
      </c>
      <c r="B253" s="38">
        <v>-1.7560161757759998E-2</v>
      </c>
      <c r="C253" s="13">
        <v>8.75035090420388E-4</v>
      </c>
      <c r="D253" s="13">
        <v>1.7019950835618401E-8</v>
      </c>
      <c r="E253" s="12">
        <v>2.72026642352142E-2</v>
      </c>
      <c r="F253" s="12">
        <v>0.664339191716662</v>
      </c>
      <c r="G253" s="12"/>
      <c r="H253" s="29" t="s">
        <v>827</v>
      </c>
      <c r="I253" s="38">
        <v>1.8612515354653799E-2</v>
      </c>
      <c r="J253" s="12">
        <v>0.75627160090882495</v>
      </c>
      <c r="K253" s="13">
        <v>6.1383531953175701E-25</v>
      </c>
      <c r="L253" s="12">
        <v>9.2608415207198792E-3</v>
      </c>
      <c r="M253" s="12">
        <v>0.27895094749166099</v>
      </c>
    </row>
    <row r="254" spans="1:13" ht="13" x14ac:dyDescent="0.15">
      <c r="A254" s="11" t="s">
        <v>830</v>
      </c>
      <c r="B254" s="38">
        <v>6.6171463501704206E-2</v>
      </c>
      <c r="C254" s="12">
        <v>1.4464870054159799E-2</v>
      </c>
      <c r="D254" s="13">
        <v>1.5355724600117099E-10</v>
      </c>
      <c r="E254" s="12">
        <v>6.63862309032099E-2</v>
      </c>
      <c r="F254" s="12">
        <v>0.22374744677787001</v>
      </c>
      <c r="G254" s="12"/>
      <c r="H254" s="29" t="s">
        <v>830</v>
      </c>
      <c r="I254" s="38">
        <v>6.4780638199439397E-2</v>
      </c>
      <c r="J254" s="12">
        <v>0.19078488567698301</v>
      </c>
      <c r="K254" s="13">
        <v>2.0370080969380598E-28</v>
      </c>
      <c r="L254" s="12">
        <v>1.0554382389203899E-2</v>
      </c>
      <c r="M254" s="12">
        <v>0.24192390169671299</v>
      </c>
    </row>
    <row r="255" spans="1:13" ht="13" x14ac:dyDescent="0.15">
      <c r="A255" s="11" t="s">
        <v>54077</v>
      </c>
      <c r="B255" s="38">
        <v>-1.7714332534401401E-2</v>
      </c>
      <c r="C255" s="13">
        <v>2.5360500174613801E-5</v>
      </c>
      <c r="D255" s="13">
        <v>4.6845631644019299E-11</v>
      </c>
      <c r="E255" s="12">
        <v>4.4873023727567601E-2</v>
      </c>
      <c r="F255" s="12">
        <v>0.53030789744055595</v>
      </c>
      <c r="G255" s="12"/>
      <c r="H255" s="29" t="s">
        <v>54077</v>
      </c>
      <c r="I255" s="38">
        <v>-1.7185365785922498E-2</v>
      </c>
      <c r="J255" s="13">
        <v>4.4203122660423597E-5</v>
      </c>
      <c r="K255" s="13">
        <v>1.2519309017693801E-29</v>
      </c>
      <c r="L255" s="12">
        <v>7.2162255052189896E-3</v>
      </c>
      <c r="M255" s="12">
        <v>0.48334047980316402</v>
      </c>
    </row>
    <row r="256" spans="1:13" ht="13" x14ac:dyDescent="0.15">
      <c r="A256" s="11" t="s">
        <v>54078</v>
      </c>
      <c r="B256" s="38">
        <v>2.7120841319134101E-2</v>
      </c>
      <c r="C256" s="13">
        <v>9.5173748580891298E-4</v>
      </c>
      <c r="D256" s="13">
        <v>3.2123898151427499E-9</v>
      </c>
      <c r="E256" s="12">
        <v>5.4074549090572098E-2</v>
      </c>
      <c r="F256" s="12">
        <v>0.30480131562386198</v>
      </c>
      <c r="G256" s="12"/>
      <c r="H256" s="29" t="s">
        <v>54078</v>
      </c>
      <c r="I256" s="38">
        <v>2.80924860363925E-2</v>
      </c>
      <c r="J256" s="12">
        <v>0.838201839055147</v>
      </c>
      <c r="K256" s="13">
        <v>1.13589632527552E-25</v>
      </c>
      <c r="L256" s="12">
        <v>8.7995874622154406E-3</v>
      </c>
      <c r="M256" s="12">
        <v>0.29470823476249602</v>
      </c>
    </row>
    <row r="257" spans="1:13" ht="13" x14ac:dyDescent="0.15">
      <c r="A257" s="11" t="s">
        <v>54079</v>
      </c>
      <c r="B257" s="38">
        <v>-1.3147639338009999E-2</v>
      </c>
      <c r="C257" s="12">
        <v>1.8268388953241E-2</v>
      </c>
      <c r="D257" s="13">
        <v>3.1737127936583601E-10</v>
      </c>
      <c r="E257" s="12">
        <v>5.1230149996090199E-2</v>
      </c>
      <c r="F257" s="12">
        <v>0.49498589004078902</v>
      </c>
      <c r="G257" s="12"/>
      <c r="H257" s="29" t="s">
        <v>54079</v>
      </c>
      <c r="I257" s="38">
        <v>-1.3012420759518599E-2</v>
      </c>
      <c r="J257" s="12">
        <v>0.52456976034145397</v>
      </c>
      <c r="K257" s="13">
        <v>6.5420401375946102E-28</v>
      </c>
      <c r="L257" s="12">
        <v>8.7700189685064704E-3</v>
      </c>
      <c r="M257" s="12">
        <v>0.33870194798640002</v>
      </c>
    </row>
    <row r="258" spans="1:13" ht="13" x14ac:dyDescent="0.15">
      <c r="A258" s="11" t="s">
        <v>54080</v>
      </c>
      <c r="B258" s="38">
        <v>-1.36791579510375E-2</v>
      </c>
      <c r="C258" s="12">
        <v>1.2591972239600501E-2</v>
      </c>
      <c r="D258" s="13">
        <v>3.3025911798652298E-10</v>
      </c>
      <c r="E258" s="12">
        <v>4.2688765725341901E-2</v>
      </c>
      <c r="F258" s="12">
        <v>0.48127815735595703</v>
      </c>
      <c r="G258" s="12"/>
      <c r="H258" s="29" t="s">
        <v>54080</v>
      </c>
      <c r="I258" s="38">
        <v>-1.3529175742909801E-2</v>
      </c>
      <c r="J258" s="12">
        <v>0.412924708774489</v>
      </c>
      <c r="K258" s="13">
        <v>8.2810336949479894E-28</v>
      </c>
      <c r="L258" s="12">
        <v>8.1700646731753795E-3</v>
      </c>
      <c r="M258" s="12">
        <v>0.34309162214503502</v>
      </c>
    </row>
    <row r="259" spans="1:13" ht="13" x14ac:dyDescent="0.15">
      <c r="A259" s="11" t="s">
        <v>54081</v>
      </c>
      <c r="B259" s="38">
        <v>9.60418460631241E-3</v>
      </c>
      <c r="C259" s="12">
        <v>1.32769781711748E-2</v>
      </c>
      <c r="D259" s="13">
        <v>1.8924092875438799E-11</v>
      </c>
      <c r="E259" s="12">
        <v>4.7195012685237202E-2</v>
      </c>
      <c r="F259" s="12">
        <v>0.297052346930199</v>
      </c>
      <c r="G259" s="12"/>
      <c r="H259" s="29" t="s">
        <v>54081</v>
      </c>
      <c r="I259" s="38">
        <v>9.3594094614568597E-3</v>
      </c>
      <c r="J259" s="12">
        <v>8.1351319195164001E-2</v>
      </c>
      <c r="K259" s="13">
        <v>1.4302629100736399E-29</v>
      </c>
      <c r="L259" s="12">
        <v>7.9171755586438606E-3</v>
      </c>
      <c r="M259" s="12">
        <v>0.27272328614925501</v>
      </c>
    </row>
    <row r="260" spans="1:13" ht="13" x14ac:dyDescent="0.15">
      <c r="A260" s="11" t="s">
        <v>1101</v>
      </c>
      <c r="B260" s="38">
        <v>-1.03300605623208E-2</v>
      </c>
      <c r="C260" s="12">
        <v>4.1531837158680597E-3</v>
      </c>
      <c r="D260" s="13">
        <v>2.5895764868750299E-11</v>
      </c>
      <c r="E260" s="12">
        <v>5.1330830721144603E-2</v>
      </c>
      <c r="F260" s="12">
        <v>0.52839029494107004</v>
      </c>
      <c r="G260" s="12"/>
      <c r="H260" s="29" t="s">
        <v>1101</v>
      </c>
      <c r="I260" s="38">
        <v>-1.00608688411041E-2</v>
      </c>
      <c r="J260" s="12">
        <v>2.5326503911080499E-2</v>
      </c>
      <c r="K260" s="13">
        <v>2.0704959052770001E-29</v>
      </c>
      <c r="L260" s="12">
        <v>8.5579275533070303E-3</v>
      </c>
      <c r="M260" s="12">
        <v>0.43806708892236401</v>
      </c>
    </row>
    <row r="261" spans="1:13" ht="13" x14ac:dyDescent="0.15">
      <c r="A261" s="11" t="s">
        <v>54082</v>
      </c>
      <c r="B261" s="38">
        <v>-1.16274273642114E-2</v>
      </c>
      <c r="C261" s="13">
        <v>4.0928064150693003E-5</v>
      </c>
      <c r="D261" s="13">
        <v>2.62682641983435E-11</v>
      </c>
      <c r="E261" s="12">
        <v>5.33419194580384E-2</v>
      </c>
      <c r="F261" s="12">
        <v>0.88178169601368706</v>
      </c>
      <c r="G261" s="12"/>
      <c r="H261" s="29" t="s">
        <v>54082</v>
      </c>
      <c r="I261" s="38">
        <v>-1.1352927907336E-2</v>
      </c>
      <c r="J261" s="13">
        <v>9.1379326862926497E-4</v>
      </c>
      <c r="K261" s="13">
        <v>7.8594719649624097E-29</v>
      </c>
      <c r="L261" s="12">
        <v>9.0320585052742503E-3</v>
      </c>
      <c r="M261" s="12">
        <v>0.70767560394293405</v>
      </c>
    </row>
    <row r="262" spans="1:13" ht="13" x14ac:dyDescent="0.15">
      <c r="A262" s="11" t="s">
        <v>54083</v>
      </c>
      <c r="B262" s="38">
        <v>-1.08604232681277E-2</v>
      </c>
      <c r="C262" s="13">
        <v>4.3338453253598399E-4</v>
      </c>
      <c r="D262" s="13">
        <v>4.3842334542509498E-11</v>
      </c>
      <c r="E262" s="12">
        <v>5.9199874032331901E-2</v>
      </c>
      <c r="F262" s="12">
        <v>0.95909533628590304</v>
      </c>
      <c r="G262" s="12"/>
      <c r="H262" s="29" t="s">
        <v>54083</v>
      </c>
      <c r="I262" s="38">
        <v>-1.0721341681149001E-2</v>
      </c>
      <c r="J262" s="12">
        <v>4.7824145243706401E-2</v>
      </c>
      <c r="K262" s="13">
        <v>4.91149579685308E-28</v>
      </c>
      <c r="L262" s="12">
        <v>9.8330117865482805E-3</v>
      </c>
      <c r="M262" s="12">
        <v>0.65560075178463595</v>
      </c>
    </row>
    <row r="263" spans="1:13" ht="13" x14ac:dyDescent="0.15">
      <c r="A263" s="11" t="s">
        <v>720</v>
      </c>
      <c r="B263" s="38">
        <v>-1.02358814605583E-2</v>
      </c>
      <c r="C263" s="12">
        <v>3.1750007687454597E-2</v>
      </c>
      <c r="D263" s="13">
        <v>2.8113795839919799E-11</v>
      </c>
      <c r="E263" s="12">
        <v>5.8470574245858699E-2</v>
      </c>
      <c r="F263" s="12">
        <v>0.478490164232792</v>
      </c>
      <c r="G263" s="12"/>
      <c r="H263" s="29" t="s">
        <v>720</v>
      </c>
      <c r="I263" s="38">
        <v>-9.9920380144576399E-3</v>
      </c>
      <c r="J263" s="12">
        <v>0.21084925419279099</v>
      </c>
      <c r="K263" s="13">
        <v>2.0632767548704799E-29</v>
      </c>
      <c r="L263" s="12">
        <v>9.4797598420142803E-3</v>
      </c>
      <c r="M263" s="12">
        <v>0.37501007295840399</v>
      </c>
    </row>
    <row r="264" spans="1:13" ht="13" x14ac:dyDescent="0.15">
      <c r="A264" s="11" t="s">
        <v>54084</v>
      </c>
      <c r="B264" s="38">
        <v>-0.10716652834163901</v>
      </c>
      <c r="C264" s="12">
        <v>1.14548650950736E-2</v>
      </c>
      <c r="D264" s="13">
        <v>1.02853732735951E-11</v>
      </c>
      <c r="E264" s="12">
        <v>4.6748072294345397E-2</v>
      </c>
      <c r="F264" s="12">
        <v>0.36322394133302</v>
      </c>
      <c r="G264" s="12"/>
      <c r="H264" s="29" t="s">
        <v>54084</v>
      </c>
      <c r="I264" s="38">
        <v>-0.104005192207582</v>
      </c>
      <c r="J264" s="12">
        <v>1.8028034448333001E-2</v>
      </c>
      <c r="K264" s="13">
        <v>2.4667063921902501E-30</v>
      </c>
      <c r="L264" s="12">
        <v>7.4001567516734802E-3</v>
      </c>
      <c r="M264" s="12">
        <v>0.32296613529520501</v>
      </c>
    </row>
    <row r="265" spans="1:13" ht="13" x14ac:dyDescent="0.15">
      <c r="A265" s="11" t="s">
        <v>54085</v>
      </c>
      <c r="B265" s="38">
        <v>-1.5268655985447801E-2</v>
      </c>
      <c r="C265" s="12">
        <v>1.2620974257474299E-3</v>
      </c>
      <c r="D265" s="13">
        <v>2.3817993814618698E-11</v>
      </c>
      <c r="E265" s="12">
        <v>5.2656287217139802E-2</v>
      </c>
      <c r="F265" s="12">
        <v>0.68964784982207805</v>
      </c>
      <c r="G265" s="12"/>
      <c r="H265" s="29" t="s">
        <v>54085</v>
      </c>
      <c r="I265" s="38">
        <v>-1.49930488614673E-2</v>
      </c>
      <c r="J265" s="12">
        <v>5.3848414299430401E-2</v>
      </c>
      <c r="K265" s="13">
        <v>1.09321247335762E-28</v>
      </c>
      <c r="L265" s="12">
        <v>8.89542154210822E-3</v>
      </c>
      <c r="M265" s="12">
        <v>0.48537325498668199</v>
      </c>
    </row>
    <row r="266" spans="1:13" ht="13" x14ac:dyDescent="0.15">
      <c r="A266" s="11" t="s">
        <v>1209</v>
      </c>
      <c r="B266" s="38">
        <v>-8.15787739908257E-3</v>
      </c>
      <c r="C266" s="13">
        <v>2.0753779066270098E-3</v>
      </c>
      <c r="D266" s="13">
        <v>3.1302295072143098E-11</v>
      </c>
      <c r="E266" s="12">
        <v>5.6534932646565103E-2</v>
      </c>
      <c r="F266" s="12">
        <v>0.29815578508461898</v>
      </c>
      <c r="G266" s="12"/>
      <c r="H266" s="29" t="s">
        <v>1209</v>
      </c>
      <c r="I266" s="38">
        <v>-7.9976827913049893E-3</v>
      </c>
      <c r="J266" s="12">
        <v>5.5112550954293002E-2</v>
      </c>
      <c r="K266" s="13">
        <v>9.2019281651920605E-29</v>
      </c>
      <c r="L266" s="12">
        <v>9.4163098285022593E-3</v>
      </c>
      <c r="M266" s="12">
        <v>0.27517530342577001</v>
      </c>
    </row>
    <row r="267" spans="1:13" ht="13" x14ac:dyDescent="0.15">
      <c r="A267" s="11" t="s">
        <v>54086</v>
      </c>
      <c r="B267" s="38">
        <v>-1.00313787482386E-2</v>
      </c>
      <c r="C267" s="13">
        <v>5.3854873169246899E-7</v>
      </c>
      <c r="D267" s="13">
        <v>1.9341556071789901E-11</v>
      </c>
      <c r="E267" s="12">
        <v>6.0176906735837997E-2</v>
      </c>
      <c r="F267" s="12">
        <v>0.57334744742870902</v>
      </c>
      <c r="G267" s="12"/>
      <c r="H267" s="29" t="s">
        <v>54086</v>
      </c>
      <c r="I267" s="38">
        <v>-9.8616955662028001E-3</v>
      </c>
      <c r="J267" s="13">
        <v>1.7470893425117299E-4</v>
      </c>
      <c r="K267" s="13">
        <v>7.9971463237297201E-28</v>
      </c>
      <c r="L267" s="12">
        <v>1.0360649717979E-2</v>
      </c>
      <c r="M267" s="12">
        <v>0.45341832578670199</v>
      </c>
    </row>
    <row r="268" spans="1:13" ht="13" x14ac:dyDescent="0.15">
      <c r="A268" s="11" t="s">
        <v>54087</v>
      </c>
      <c r="B268" s="38">
        <v>1.0964078012925999E-2</v>
      </c>
      <c r="C268" s="12">
        <v>1.4926598410509801E-2</v>
      </c>
      <c r="D268" s="13">
        <v>1.74310433506014E-11</v>
      </c>
      <c r="E268" s="12">
        <v>4.8539929522042002E-2</v>
      </c>
      <c r="F268" s="12">
        <v>0.35573320431434502</v>
      </c>
      <c r="G268" s="12"/>
      <c r="H268" s="29" t="s">
        <v>54087</v>
      </c>
      <c r="I268" s="38">
        <v>1.0807864296576399E-2</v>
      </c>
      <c r="J268" s="12">
        <v>0.44537675268287302</v>
      </c>
      <c r="K268" s="13">
        <v>4.0951971501223399E-29</v>
      </c>
      <c r="L268" s="12">
        <v>8.4682019451043904E-3</v>
      </c>
      <c r="M268" s="12">
        <v>0.30161032367151402</v>
      </c>
    </row>
    <row r="269" spans="1:13" ht="13" x14ac:dyDescent="0.15">
      <c r="A269" s="11" t="s">
        <v>54088</v>
      </c>
      <c r="B269" s="38">
        <v>2.3126546270290801E-2</v>
      </c>
      <c r="C269" s="13">
        <v>2.73598882328885E-5</v>
      </c>
      <c r="D269" s="13">
        <v>5.2277996680287501E-11</v>
      </c>
      <c r="E269" s="12">
        <v>7.6020369345586397E-2</v>
      </c>
      <c r="F269" s="12">
        <v>0.79214269666418802</v>
      </c>
      <c r="G269" s="12"/>
      <c r="H269" s="29" t="s">
        <v>54088</v>
      </c>
      <c r="I269" s="38">
        <v>2.30985786838004E-2</v>
      </c>
      <c r="J269" s="12">
        <v>3.2609401848005801E-2</v>
      </c>
      <c r="K269" s="13">
        <v>5.8231803747024001E-27</v>
      </c>
      <c r="L269" s="12">
        <v>1.18349568851897E-2</v>
      </c>
      <c r="M269" s="12">
        <v>0.49771932034560901</v>
      </c>
    </row>
    <row r="270" spans="1:13" ht="13" x14ac:dyDescent="0.15">
      <c r="A270" s="11" t="s">
        <v>54089</v>
      </c>
      <c r="B270" s="38">
        <v>2.1942895346358401E-2</v>
      </c>
      <c r="C270" s="13">
        <v>8.1677869319944901E-4</v>
      </c>
      <c r="D270" s="13">
        <v>8.2757520802653102E-11</v>
      </c>
      <c r="E270" s="12">
        <v>5.4741639573647097E-2</v>
      </c>
      <c r="F270" s="12">
        <v>0.442708657528044</v>
      </c>
      <c r="G270" s="12"/>
      <c r="H270" s="29" t="s">
        <v>54089</v>
      </c>
      <c r="I270" s="38">
        <v>2.1862786931862499E-2</v>
      </c>
      <c r="J270" s="12">
        <v>0.164882369893977</v>
      </c>
      <c r="K270" s="13">
        <v>1.3807365552846599E-27</v>
      </c>
      <c r="L270" s="12">
        <v>9.2185979340657399E-3</v>
      </c>
      <c r="M270" s="12">
        <v>0.33666634331804501</v>
      </c>
    </row>
    <row r="271" spans="1:13" ht="13" x14ac:dyDescent="0.15">
      <c r="A271" s="11" t="s">
        <v>54090</v>
      </c>
      <c r="B271" s="38">
        <v>2.6077422204159699E-2</v>
      </c>
      <c r="C271" s="12">
        <v>1.2190115983359701E-2</v>
      </c>
      <c r="D271" s="13">
        <v>3.7787294470450102E-11</v>
      </c>
      <c r="E271" s="12">
        <v>6.3479068176698197E-2</v>
      </c>
      <c r="F271" s="12">
        <v>0.262127196268301</v>
      </c>
      <c r="G271" s="12"/>
      <c r="H271" s="29" t="s">
        <v>54090</v>
      </c>
      <c r="I271" s="38">
        <v>2.5678448365624301E-2</v>
      </c>
      <c r="J271" s="12">
        <v>0.300644115173201</v>
      </c>
      <c r="K271" s="13">
        <v>8.2246600816647598E-29</v>
      </c>
      <c r="L271" s="12">
        <v>9.7946876763767097E-3</v>
      </c>
      <c r="M271" s="12">
        <v>0.26786112544253698</v>
      </c>
    </row>
    <row r="272" spans="1:13" ht="13" x14ac:dyDescent="0.15">
      <c r="A272" s="11" t="s">
        <v>2100</v>
      </c>
      <c r="B272" s="38">
        <v>-9.5639066217384997E-3</v>
      </c>
      <c r="C272" s="13">
        <v>8.1904692927878799E-17</v>
      </c>
      <c r="D272" s="13">
        <v>4.7505378693561601E-10</v>
      </c>
      <c r="E272" s="12">
        <v>4.3133795245710503E-2</v>
      </c>
      <c r="F272" s="12">
        <v>0.99274394040191405</v>
      </c>
      <c r="G272" s="12"/>
      <c r="H272" s="29" t="s">
        <v>2100</v>
      </c>
      <c r="I272" s="38">
        <v>-9.4135793737227403E-3</v>
      </c>
      <c r="J272" s="13">
        <v>2.0314859215233E-13</v>
      </c>
      <c r="K272" s="13">
        <v>1.6878563326221601E-25</v>
      </c>
      <c r="L272" s="12">
        <v>8.0015156204327198E-3</v>
      </c>
      <c r="M272" s="12">
        <v>0.85096165451688099</v>
      </c>
    </row>
    <row r="273" spans="1:13" ht="13" x14ac:dyDescent="0.15">
      <c r="A273" s="11" t="s">
        <v>54091</v>
      </c>
      <c r="B273" s="38">
        <v>-9.5197706038566195E-3</v>
      </c>
      <c r="C273" s="13">
        <v>9.4734812174232507E-28</v>
      </c>
      <c r="D273" s="13">
        <v>2.63819622405684E-6</v>
      </c>
      <c r="E273" s="12">
        <v>1.6901188315842499E-2</v>
      </c>
      <c r="F273" s="12">
        <v>0.63730781319142005</v>
      </c>
      <c r="G273" s="12"/>
      <c r="H273" s="29" t="s">
        <v>54091</v>
      </c>
      <c r="I273" s="38">
        <v>-9.6783005070584498E-3</v>
      </c>
      <c r="J273" s="13">
        <v>1.4864084717180201E-19</v>
      </c>
      <c r="K273" s="13">
        <v>5.2941863130497998E-17</v>
      </c>
      <c r="L273" s="12">
        <v>4.3702436507613296E-3</v>
      </c>
      <c r="M273" s="12">
        <v>0.83180480276096302</v>
      </c>
    </row>
    <row r="274" spans="1:13" ht="13" x14ac:dyDescent="0.15">
      <c r="A274" s="11" t="s">
        <v>5741</v>
      </c>
      <c r="B274" s="38">
        <v>-3.6271044560818699E-2</v>
      </c>
      <c r="C274" s="13">
        <v>2.6002600477652998E-4</v>
      </c>
      <c r="D274" s="13">
        <v>2.4637383336961201E-8</v>
      </c>
      <c r="E274" s="12">
        <v>2.9490974179276298E-2</v>
      </c>
      <c r="F274" s="12">
        <v>0.120062320335402</v>
      </c>
      <c r="G274" s="12"/>
      <c r="H274" s="29" t="s">
        <v>5741</v>
      </c>
      <c r="I274" s="38">
        <v>-3.5204171888818997E-2</v>
      </c>
      <c r="J274" s="12">
        <v>1.33119031533402E-2</v>
      </c>
      <c r="K274" s="13">
        <v>3.40533413527113E-25</v>
      </c>
      <c r="L274" s="12">
        <v>6.9724218778923399E-3</v>
      </c>
      <c r="M274" s="12">
        <v>0.16077374813701201</v>
      </c>
    </row>
    <row r="275" spans="1:13" ht="13" x14ac:dyDescent="0.15">
      <c r="A275" s="11" t="s">
        <v>5756</v>
      </c>
      <c r="B275" s="38">
        <v>-7.5013068210323698E-3</v>
      </c>
      <c r="C275" s="13">
        <v>3.6723072867179498E-19</v>
      </c>
      <c r="D275" s="13">
        <v>2.7768939719469698E-12</v>
      </c>
      <c r="E275" s="12">
        <v>3.1052271110694901E-2</v>
      </c>
      <c r="F275" s="12">
        <v>4.06287201244388E-2</v>
      </c>
      <c r="G275" s="12"/>
      <c r="H275" s="29" t="s">
        <v>5756</v>
      </c>
      <c r="I275" s="38">
        <v>-7.3140761205394899E-3</v>
      </c>
      <c r="J275" s="13">
        <v>1.8683924484795298E-17</v>
      </c>
      <c r="K275" s="13">
        <v>5.8212934889299596E-29</v>
      </c>
      <c r="L275" s="12">
        <v>4.9381529088465903E-3</v>
      </c>
      <c r="M275" s="12">
        <v>3.7163049355100598E-2</v>
      </c>
    </row>
    <row r="276" spans="1:13" ht="13" x14ac:dyDescent="0.15">
      <c r="A276" s="11" t="s">
        <v>5770</v>
      </c>
      <c r="B276" s="38">
        <v>-1.49805334026015E-2</v>
      </c>
      <c r="C276" s="13">
        <v>1.75623915954196E-4</v>
      </c>
      <c r="D276" s="13">
        <v>9.6132010536994497E-9</v>
      </c>
      <c r="E276" s="12">
        <v>2.65495797667771E-2</v>
      </c>
      <c r="F276" s="12">
        <v>0.63434928694905801</v>
      </c>
      <c r="G276" s="12"/>
      <c r="H276" s="29" t="s">
        <v>5770</v>
      </c>
      <c r="I276" s="38">
        <v>-1.44061835051249E-2</v>
      </c>
      <c r="J276" s="12">
        <v>1.63546243506633E-3</v>
      </c>
      <c r="K276" s="13">
        <v>2.8990603310669498E-26</v>
      </c>
      <c r="L276" s="12">
        <v>5.3532031562263096E-3</v>
      </c>
      <c r="M276" s="12">
        <v>0.55899619570148595</v>
      </c>
    </row>
    <row r="277" spans="1:13" ht="13" x14ac:dyDescent="0.15">
      <c r="A277" s="11" t="s">
        <v>5778</v>
      </c>
      <c r="B277" s="38">
        <v>-2.87073456721498E-2</v>
      </c>
      <c r="C277" s="12">
        <v>1.55298887777195E-2</v>
      </c>
      <c r="D277" s="13">
        <v>9.7176264883364499E-11</v>
      </c>
      <c r="E277" s="12">
        <v>3.8069361485838102E-2</v>
      </c>
      <c r="F277" s="12">
        <v>0.227182012587402</v>
      </c>
      <c r="G277" s="12"/>
      <c r="H277" s="29" t="s">
        <v>5778</v>
      </c>
      <c r="I277" s="38">
        <v>-2.7835823318478E-2</v>
      </c>
      <c r="J277" s="12">
        <v>4.9657642527547501E-2</v>
      </c>
      <c r="K277" s="13">
        <v>1.0688373650823301E-28</v>
      </c>
      <c r="L277" s="12">
        <v>7.1811991839421004E-3</v>
      </c>
      <c r="M277" s="12">
        <v>0.22342259761344799</v>
      </c>
    </row>
    <row r="278" spans="1:13" ht="13" x14ac:dyDescent="0.15">
      <c r="A278" s="11" t="s">
        <v>5781</v>
      </c>
      <c r="B278" s="38">
        <v>-2.06331801822284E-2</v>
      </c>
      <c r="C278" s="13">
        <v>1.0207375697962799E-3</v>
      </c>
      <c r="D278" s="13">
        <v>8.23858757442294E-10</v>
      </c>
      <c r="E278" s="12">
        <v>2.984529583191E-2</v>
      </c>
      <c r="F278" s="12">
        <v>0.48444690233530302</v>
      </c>
      <c r="G278" s="12"/>
      <c r="H278" s="29" t="s">
        <v>5781</v>
      </c>
      <c r="I278" s="38">
        <v>-2.0081942839272299E-2</v>
      </c>
      <c r="J278" s="12">
        <v>1.5702733988351501E-2</v>
      </c>
      <c r="K278" s="13">
        <v>3.8815608355742001E-27</v>
      </c>
      <c r="L278" s="12">
        <v>6.3454820271990602E-3</v>
      </c>
      <c r="M278" s="12">
        <v>0.41302098694509798</v>
      </c>
    </row>
    <row r="279" spans="1:13" ht="13" x14ac:dyDescent="0.15">
      <c r="A279" s="11" t="s">
        <v>5787</v>
      </c>
      <c r="B279" s="38">
        <v>-1.0637633423264301E-2</v>
      </c>
      <c r="C279" s="13">
        <v>1.34003975238472E-8</v>
      </c>
      <c r="D279" s="13">
        <v>2.37605259040297E-4</v>
      </c>
      <c r="E279" s="12">
        <v>1.6438866089698901E-2</v>
      </c>
      <c r="F279" s="12">
        <v>0.60026975540725702</v>
      </c>
      <c r="G279" s="12"/>
      <c r="H279" s="29" t="s">
        <v>5787</v>
      </c>
      <c r="I279" s="38">
        <v>-1.0366198492041401E-2</v>
      </c>
      <c r="J279" s="13">
        <v>3.40289508420415E-4</v>
      </c>
      <c r="K279" s="13">
        <v>1.18607542191263E-18</v>
      </c>
      <c r="L279" s="12">
        <v>5.8847132430289301E-3</v>
      </c>
      <c r="M279" s="12">
        <v>0.49299322843654703</v>
      </c>
    </row>
    <row r="280" spans="1:13" ht="13" x14ac:dyDescent="0.15">
      <c r="A280" s="11" t="s">
        <v>5790</v>
      </c>
      <c r="B280" s="38">
        <v>-1.1392014788205101E-2</v>
      </c>
      <c r="C280" s="13">
        <v>1.8608669646059801E-4</v>
      </c>
      <c r="D280" s="13">
        <v>1.5011254999552901E-6</v>
      </c>
      <c r="E280" s="12">
        <v>3.45336280121449E-2</v>
      </c>
      <c r="F280" s="12">
        <v>0.38803636707164102</v>
      </c>
      <c r="G280" s="12"/>
      <c r="H280" s="29" t="s">
        <v>5790</v>
      </c>
      <c r="I280" s="38">
        <v>-1.0995071670679901E-2</v>
      </c>
      <c r="J280" s="12">
        <v>4.1831745858067197E-2</v>
      </c>
      <c r="K280" s="13">
        <v>7.0228315485116296E-23</v>
      </c>
      <c r="L280" s="12">
        <v>9.0473963759403302E-3</v>
      </c>
      <c r="M280" s="12">
        <v>0.34494779250966201</v>
      </c>
    </row>
    <row r="281" spans="1:13" ht="13" x14ac:dyDescent="0.15">
      <c r="A281" s="11" t="s">
        <v>54092</v>
      </c>
      <c r="B281" s="38">
        <v>1.3139434498386801E-2</v>
      </c>
      <c r="C281" s="13">
        <v>3.0075872179526499E-14</v>
      </c>
      <c r="D281" s="13">
        <v>1.01981655528103E-10</v>
      </c>
      <c r="E281" s="12">
        <v>0.21178963436830001</v>
      </c>
      <c r="F281" s="12">
        <v>8.8437955975243995E-2</v>
      </c>
      <c r="G281" s="12"/>
      <c r="H281" s="29" t="s">
        <v>54092</v>
      </c>
      <c r="I281" s="38">
        <v>1.2885991921384701E-2</v>
      </c>
      <c r="J281" s="13">
        <v>1.46141996750117E-11</v>
      </c>
      <c r="K281" s="13">
        <v>7.2128833928955298E-27</v>
      </c>
      <c r="L281" s="12">
        <v>4.83113620499118E-2</v>
      </c>
      <c r="M281" s="12">
        <v>8.8191260435885405E-2</v>
      </c>
    </row>
    <row r="282" spans="1:13" ht="13" x14ac:dyDescent="0.15">
      <c r="A282" s="11" t="s">
        <v>5794</v>
      </c>
      <c r="B282" s="38">
        <v>2.7039838569944099E-2</v>
      </c>
      <c r="C282" s="13">
        <v>5.0556654756504999E-4</v>
      </c>
      <c r="D282" s="13">
        <v>2.3276699301780701E-10</v>
      </c>
      <c r="E282" s="12">
        <v>0.15399099561176499</v>
      </c>
      <c r="F282" s="12">
        <v>0.44901576266145499</v>
      </c>
      <c r="G282" s="12"/>
      <c r="H282" s="29" t="s">
        <v>5794</v>
      </c>
      <c r="I282" s="38">
        <v>2.6421080048751499E-2</v>
      </c>
      <c r="J282" s="12">
        <v>1.01634436779139E-2</v>
      </c>
      <c r="K282" s="13">
        <v>1.4653086918853201E-27</v>
      </c>
      <c r="L282" s="12">
        <v>2.9680486284188401E-2</v>
      </c>
      <c r="M282" s="12">
        <v>0.38546250188081399</v>
      </c>
    </row>
    <row r="283" spans="1:13" ht="13" x14ac:dyDescent="0.15">
      <c r="A283" s="11" t="s">
        <v>5797</v>
      </c>
      <c r="B283" s="38">
        <v>-1.42658724764311E-2</v>
      </c>
      <c r="C283" s="13">
        <v>3.9119373012507299E-8</v>
      </c>
      <c r="D283" s="13">
        <v>2.29286663351606E-5</v>
      </c>
      <c r="E283" s="12">
        <v>1.08002477008093E-2</v>
      </c>
      <c r="F283" s="12">
        <v>0.61855225764765598</v>
      </c>
      <c r="G283" s="12"/>
      <c r="H283" s="29" t="s">
        <v>5797</v>
      </c>
      <c r="I283" s="38">
        <v>-1.3937925790381899E-2</v>
      </c>
      <c r="J283" s="13">
        <v>2.5271898462686499E-4</v>
      </c>
      <c r="K283" s="13">
        <v>3.3334459361212402E-20</v>
      </c>
      <c r="L283" s="12">
        <v>3.8927528089803898E-3</v>
      </c>
      <c r="M283" s="12">
        <v>0.99053511572319697</v>
      </c>
    </row>
    <row r="284" spans="1:13" ht="13" x14ac:dyDescent="0.15">
      <c r="A284" s="11" t="s">
        <v>5815</v>
      </c>
      <c r="B284" s="38">
        <v>-9.1364334120268599E-3</v>
      </c>
      <c r="C284" s="13">
        <v>7.9368877014375504E-8</v>
      </c>
      <c r="D284" s="13">
        <v>2.4122625505155002E-7</v>
      </c>
      <c r="E284" s="12">
        <v>4.6144926828246599E-2</v>
      </c>
      <c r="F284" s="12">
        <v>0.81045082808744895</v>
      </c>
      <c r="G284" s="12"/>
      <c r="H284" s="29" t="s">
        <v>5815</v>
      </c>
      <c r="I284" s="38">
        <v>-8.9908554305404703E-3</v>
      </c>
      <c r="J284" s="13">
        <v>1.10288231902506E-4</v>
      </c>
      <c r="K284" s="13">
        <v>9.1347420492696501E-23</v>
      </c>
      <c r="L284" s="12">
        <v>1.0681402209331E-2</v>
      </c>
      <c r="M284" s="12">
        <v>0.91102517775287395</v>
      </c>
    </row>
    <row r="285" spans="1:13" ht="13" x14ac:dyDescent="0.15">
      <c r="A285" s="11" t="s">
        <v>5824</v>
      </c>
      <c r="B285" s="38">
        <v>-2.2562472325998999E-2</v>
      </c>
      <c r="C285" s="12">
        <v>1.0753585018739799E-2</v>
      </c>
      <c r="D285" s="13">
        <v>1.0460144476409799E-9</v>
      </c>
      <c r="E285" s="12">
        <v>3.1686613942099498E-2</v>
      </c>
      <c r="F285" s="12">
        <v>0.22591450303649699</v>
      </c>
      <c r="G285" s="12"/>
      <c r="H285" s="29" t="s">
        <v>5824</v>
      </c>
      <c r="I285" s="38">
        <v>-2.18738842040796E-2</v>
      </c>
      <c r="J285" s="12">
        <v>0.101653554776164</v>
      </c>
      <c r="K285" s="13">
        <v>2.7801626792839401E-27</v>
      </c>
      <c r="L285" s="12">
        <v>7.2324160766253998E-3</v>
      </c>
      <c r="M285" s="12">
        <v>0.23935934872092901</v>
      </c>
    </row>
    <row r="286" spans="1:13" ht="13" x14ac:dyDescent="0.15">
      <c r="A286" s="11" t="s">
        <v>103</v>
      </c>
      <c r="B286" s="38">
        <v>-0.10229499618198</v>
      </c>
      <c r="C286" s="12">
        <v>7.3349463771137102E-3</v>
      </c>
      <c r="D286" s="13">
        <v>5.6102123493625996E-10</v>
      </c>
      <c r="E286" s="12">
        <v>4.6403961053570003E-2</v>
      </c>
      <c r="F286" s="12">
        <v>0.481143811519741</v>
      </c>
      <c r="G286" s="12"/>
      <c r="H286" s="29" t="s">
        <v>103</v>
      </c>
      <c r="I286" s="38">
        <v>-9.9561605036754805E-2</v>
      </c>
      <c r="J286" s="12">
        <v>8.1413892190147302E-2</v>
      </c>
      <c r="K286" s="13">
        <v>6.8783551927864104E-28</v>
      </c>
      <c r="L286" s="12">
        <v>8.2153289559191E-3</v>
      </c>
      <c r="M286" s="12">
        <v>0.89748615345483096</v>
      </c>
    </row>
    <row r="287" spans="1:13" ht="13" x14ac:dyDescent="0.15">
      <c r="A287" s="11" t="s">
        <v>159</v>
      </c>
      <c r="B287" s="38">
        <v>4.2044341916173802E-2</v>
      </c>
      <c r="C287" s="13">
        <v>1.26031953091815E-4</v>
      </c>
      <c r="D287" s="13">
        <v>1.2647853624432801E-6</v>
      </c>
      <c r="E287" s="12">
        <v>7.5869669879253698E-2</v>
      </c>
      <c r="F287" s="12">
        <v>0.51987934891783205</v>
      </c>
      <c r="G287" s="12"/>
      <c r="H287" s="29" t="s">
        <v>159</v>
      </c>
      <c r="I287" s="38">
        <v>4.1078135045522497E-2</v>
      </c>
      <c r="J287" s="12">
        <v>5.9190400383022999E-2</v>
      </c>
      <c r="K287" s="13">
        <v>4.4683182192465697E-23</v>
      </c>
      <c r="L287" s="12">
        <v>1.2747085863709999E-2</v>
      </c>
      <c r="M287" s="12">
        <v>0.86412475071071504</v>
      </c>
    </row>
    <row r="288" spans="1:13" ht="13" x14ac:dyDescent="0.15">
      <c r="A288" s="11" t="s">
        <v>21</v>
      </c>
      <c r="B288" s="38">
        <v>0.177094525636557</v>
      </c>
      <c r="C288" s="13">
        <v>3.6489960033591899E-5</v>
      </c>
      <c r="D288" s="13">
        <v>3.2874067625802798E-10</v>
      </c>
      <c r="E288" s="12">
        <v>1.3556239910095601E-2</v>
      </c>
      <c r="F288" s="13">
        <v>2.2222121311466601E-4</v>
      </c>
      <c r="G288" s="13"/>
      <c r="H288" s="29" t="s">
        <v>21</v>
      </c>
      <c r="I288" s="38">
        <v>0.17141550012571</v>
      </c>
      <c r="J288" s="13">
        <v>8.7139502560618304E-5</v>
      </c>
      <c r="K288" s="13">
        <v>1.1508630915424E-28</v>
      </c>
      <c r="L288" s="12">
        <v>1.89646552992034E-3</v>
      </c>
      <c r="M288" s="13">
        <v>3.3521560724425399E-4</v>
      </c>
    </row>
    <row r="289" spans="1:13" ht="13" x14ac:dyDescent="0.15">
      <c r="A289" s="11" t="s">
        <v>54093</v>
      </c>
      <c r="B289" s="38">
        <v>1.00708345293999E-2</v>
      </c>
      <c r="C289" s="13">
        <v>9.0762064373850601E-4</v>
      </c>
      <c r="D289" s="13">
        <v>7.78398394996987E-11</v>
      </c>
      <c r="E289" s="12">
        <v>0.175718066939304</v>
      </c>
      <c r="F289" s="12">
        <v>0.68954307257873904</v>
      </c>
      <c r="G289" s="12"/>
      <c r="H289" s="29" t="s">
        <v>54093</v>
      </c>
      <c r="I289" s="38">
        <v>9.91741457700894E-3</v>
      </c>
      <c r="J289" s="12">
        <v>5.1834950188950298E-2</v>
      </c>
      <c r="K289" s="13">
        <v>4.62960043096105E-28</v>
      </c>
      <c r="L289" s="12">
        <v>2.50721019692987E-2</v>
      </c>
      <c r="M289" s="12">
        <v>0.48445027862286999</v>
      </c>
    </row>
    <row r="290" spans="1:13" ht="13" x14ac:dyDescent="0.15">
      <c r="A290" s="11" t="s">
        <v>54094</v>
      </c>
      <c r="B290" s="38">
        <v>-1.8124307340713599E-2</v>
      </c>
      <c r="C290" s="12">
        <v>1.3921837366325299E-2</v>
      </c>
      <c r="D290" s="13">
        <v>2.4602038750542399E-12</v>
      </c>
      <c r="E290" s="12">
        <v>3.1176985510169501E-2</v>
      </c>
      <c r="F290" s="12">
        <v>0.35995591979959202</v>
      </c>
      <c r="G290" s="12"/>
      <c r="H290" s="29" t="s">
        <v>54094</v>
      </c>
      <c r="I290" s="38">
        <v>-1.7572643811212499E-2</v>
      </c>
      <c r="J290" s="12">
        <v>2.27603370539553E-3</v>
      </c>
      <c r="K290" s="13">
        <v>7.7562868701732803E-32</v>
      </c>
      <c r="L290" s="12">
        <v>3.46816897436017E-3</v>
      </c>
      <c r="M290" s="12">
        <v>0.32422007050094198</v>
      </c>
    </row>
    <row r="291" spans="1:13" ht="13" x14ac:dyDescent="0.15">
      <c r="A291" s="11" t="s">
        <v>54095</v>
      </c>
      <c r="B291" s="38">
        <v>-1.83023695887863E-2</v>
      </c>
      <c r="C291" s="12">
        <v>1.6895151544540798E-2</v>
      </c>
      <c r="D291" s="13">
        <v>3.9888376592920898E-12</v>
      </c>
      <c r="E291" s="12">
        <v>4.03013545310505E-2</v>
      </c>
      <c r="F291" s="12">
        <v>0.398198564417792</v>
      </c>
      <c r="G291" s="12"/>
      <c r="H291" s="29" t="s">
        <v>54095</v>
      </c>
      <c r="I291" s="38">
        <v>-1.77355104092006E-2</v>
      </c>
      <c r="J291" s="12">
        <v>1.0279153104332099E-2</v>
      </c>
      <c r="K291" s="13">
        <v>4.1568175660976597E-31</v>
      </c>
      <c r="L291" s="12">
        <v>5.7254645389681596E-3</v>
      </c>
      <c r="M291" s="12">
        <v>0.359345333292588</v>
      </c>
    </row>
    <row r="292" spans="1:13" ht="13" x14ac:dyDescent="0.15">
      <c r="A292" s="11" t="s">
        <v>5845</v>
      </c>
      <c r="B292" s="38">
        <v>-2.4119319060743698E-2</v>
      </c>
      <c r="C292" s="13">
        <v>5.63051474136231E-8</v>
      </c>
      <c r="D292" s="13">
        <v>2.07392450995503E-4</v>
      </c>
      <c r="E292" s="12">
        <v>8.0042835626454208E-3</v>
      </c>
      <c r="F292" s="12">
        <v>0.65680106752635203</v>
      </c>
      <c r="G292" s="12"/>
      <c r="H292" s="29" t="s">
        <v>5845</v>
      </c>
      <c r="I292" s="38">
        <v>-2.32454479318682E-2</v>
      </c>
      <c r="J292" s="13">
        <v>4.9420655854219705E-4</v>
      </c>
      <c r="K292" s="13">
        <v>3.6208121673133398E-19</v>
      </c>
      <c r="L292" s="12">
        <v>3.5159595419592998E-3</v>
      </c>
      <c r="M292" s="12">
        <v>0.52866391354308795</v>
      </c>
    </row>
    <row r="293" spans="1:13" ht="13" x14ac:dyDescent="0.15">
      <c r="A293" s="11" t="s">
        <v>27</v>
      </c>
      <c r="B293" s="38">
        <v>0.163025812618732</v>
      </c>
      <c r="C293" s="13">
        <v>3.4309860845301103E-5</v>
      </c>
      <c r="D293" s="13">
        <v>2.0290188194722302E-12</v>
      </c>
      <c r="E293" s="12">
        <v>1.68552884961575E-2</v>
      </c>
      <c r="F293" s="12">
        <v>0.711246805500659</v>
      </c>
      <c r="G293" s="12"/>
      <c r="H293" s="29" t="s">
        <v>27</v>
      </c>
      <c r="I293" s="38">
        <v>9.2847741355149893E-2</v>
      </c>
      <c r="J293" s="12">
        <v>3.5145267857011997E-2</v>
      </c>
      <c r="K293" s="13">
        <v>2.0196508594691499E-28</v>
      </c>
      <c r="L293" s="12">
        <v>4.3963900952611202E-3</v>
      </c>
      <c r="M293" s="12">
        <v>0.45075128317220198</v>
      </c>
    </row>
    <row r="294" spans="1:13" ht="13" x14ac:dyDescent="0.15">
      <c r="A294" s="11" t="s">
        <v>1146</v>
      </c>
      <c r="B294" s="38">
        <v>1.26706570171646E-2</v>
      </c>
      <c r="C294" s="13">
        <v>2.3219389936551099E-28</v>
      </c>
      <c r="D294" s="13">
        <v>1.22620281578687E-9</v>
      </c>
      <c r="E294" s="12">
        <v>0.20964588369859699</v>
      </c>
      <c r="F294" s="12">
        <v>0.53338581043480804</v>
      </c>
      <c r="G294" s="12"/>
      <c r="H294" s="29" t="s">
        <v>1146</v>
      </c>
      <c r="I294" s="38">
        <v>1.2693060678987299E-2</v>
      </c>
      <c r="J294" s="13">
        <v>1.78604836411681E-21</v>
      </c>
      <c r="K294" s="13">
        <v>1.40633678946431E-21</v>
      </c>
      <c r="L294" s="12">
        <v>5.3009997621067902E-2</v>
      </c>
      <c r="M294" s="12">
        <v>0.44458076955251402</v>
      </c>
    </row>
    <row r="295" spans="1:13" ht="13" x14ac:dyDescent="0.15">
      <c r="A295" s="11" t="s">
        <v>54096</v>
      </c>
      <c r="B295" s="38">
        <v>-1.18248319626456E-2</v>
      </c>
      <c r="C295" s="12">
        <v>3.03627244354303E-2</v>
      </c>
      <c r="D295" s="13">
        <v>3.8629280462383099E-9</v>
      </c>
      <c r="E295" s="12">
        <v>5.7351637340284901E-2</v>
      </c>
      <c r="F295" s="12">
        <v>0.32018991573362299</v>
      </c>
      <c r="G295" s="12"/>
      <c r="H295" s="29" t="s">
        <v>54096</v>
      </c>
      <c r="I295" s="38">
        <v>1.2951766963207E-2</v>
      </c>
      <c r="J295" s="12">
        <v>1.5014598975633999E-2</v>
      </c>
      <c r="K295" s="13">
        <v>3.0430651910591602E-28</v>
      </c>
      <c r="L295" s="12">
        <v>5.9294890523784597E-3</v>
      </c>
      <c r="M295" s="12">
        <v>0.30870318629035198</v>
      </c>
    </row>
    <row r="296" spans="1:13" ht="13" x14ac:dyDescent="0.15">
      <c r="A296" s="11" t="s">
        <v>54097</v>
      </c>
      <c r="B296" s="38">
        <v>-1.24464322212679E-2</v>
      </c>
      <c r="C296" s="13">
        <v>7.9445773330985602E-5</v>
      </c>
      <c r="D296" s="13">
        <v>9.7420867268997394E-6</v>
      </c>
      <c r="E296" s="12">
        <v>2.45440672385621E-2</v>
      </c>
      <c r="F296" s="12">
        <v>0.58668052478620802</v>
      </c>
      <c r="G296" s="12"/>
      <c r="H296" s="29" t="s">
        <v>54097</v>
      </c>
      <c r="I296" s="38">
        <v>1.4080510097607701E-2</v>
      </c>
      <c r="J296" s="12">
        <v>0.37109431169711399</v>
      </c>
      <c r="K296" s="13">
        <v>2.0220074477438701E-21</v>
      </c>
      <c r="L296" s="12">
        <v>9.7765311050354194E-3</v>
      </c>
      <c r="M296" s="12">
        <v>0.24782017028262801</v>
      </c>
    </row>
    <row r="297" spans="1:13" ht="13" x14ac:dyDescent="0.15">
      <c r="A297" s="11" t="s">
        <v>1342</v>
      </c>
      <c r="B297" s="38">
        <v>-1.7651526639905199E-2</v>
      </c>
      <c r="C297" s="12">
        <v>5.6426080863043902E-3</v>
      </c>
      <c r="D297" s="13">
        <v>3.6242214382573001E-12</v>
      </c>
      <c r="E297" s="12">
        <v>3.7366572563877501E-2</v>
      </c>
      <c r="F297" s="12">
        <v>0.35257317115864101</v>
      </c>
      <c r="G297" s="12"/>
      <c r="H297" s="29" t="s">
        <v>1342</v>
      </c>
      <c r="I297" s="38">
        <v>-1.7106115871587401E-2</v>
      </c>
      <c r="J297" s="12">
        <v>3.0182055563388998E-3</v>
      </c>
      <c r="K297" s="13">
        <v>3.32263371946333E-31</v>
      </c>
      <c r="L297" s="12">
        <v>5.1558305260463498E-3</v>
      </c>
      <c r="M297" s="12">
        <v>0.31339504190924999</v>
      </c>
    </row>
    <row r="298" spans="1:13" ht="13" x14ac:dyDescent="0.15">
      <c r="A298" s="11" t="s">
        <v>54098</v>
      </c>
      <c r="B298" s="38">
        <v>-1.32357857817218E-2</v>
      </c>
      <c r="C298" s="12">
        <v>2.8997636832682702E-3</v>
      </c>
      <c r="D298" s="13">
        <v>7.3701898244324507E-12</v>
      </c>
      <c r="E298" s="12">
        <v>2.9130032786872199E-2</v>
      </c>
      <c r="F298" s="12">
        <v>0.20954455434056199</v>
      </c>
      <c r="G298" s="12"/>
      <c r="H298" s="29" t="s">
        <v>54098</v>
      </c>
      <c r="I298" s="38">
        <v>-1.2832044546594E-2</v>
      </c>
      <c r="J298" s="13">
        <v>6.8381362798624896E-4</v>
      </c>
      <c r="K298" s="13">
        <v>3.10211291970529E-31</v>
      </c>
      <c r="L298" s="12">
        <v>3.51516250794016E-3</v>
      </c>
      <c r="M298" s="12">
        <v>0.17128910234022701</v>
      </c>
    </row>
    <row r="299" spans="1:13" ht="13" x14ac:dyDescent="0.15">
      <c r="A299" s="11" t="s">
        <v>5881</v>
      </c>
      <c r="B299" s="38">
        <v>2.8491493950570799E-2</v>
      </c>
      <c r="C299" s="12">
        <v>6.2423784274901499E-3</v>
      </c>
      <c r="D299" s="13">
        <v>3.4761352179746602E-11</v>
      </c>
      <c r="E299" s="12">
        <v>7.7473772225316401E-2</v>
      </c>
      <c r="F299" s="12">
        <v>0.36405218265600098</v>
      </c>
      <c r="G299" s="12"/>
      <c r="H299" s="29" t="s">
        <v>5881</v>
      </c>
      <c r="I299" s="38">
        <v>2.76584895378796E-2</v>
      </c>
      <c r="J299" s="12">
        <v>1.47085470365111E-2</v>
      </c>
      <c r="K299" s="13">
        <v>3.0543792259643098E-29</v>
      </c>
      <c r="L299" s="12">
        <v>1.47383722915216E-2</v>
      </c>
      <c r="M299" s="12">
        <v>0.33111868233675001</v>
      </c>
    </row>
    <row r="300" spans="1:13" ht="13" x14ac:dyDescent="0.15">
      <c r="A300" s="11" t="s">
        <v>5907</v>
      </c>
      <c r="B300" s="38">
        <v>-3.7849835980219501E-2</v>
      </c>
      <c r="C300" s="12">
        <v>8.8398285866886205E-3</v>
      </c>
      <c r="D300" s="13">
        <v>6.7497870391686096E-11</v>
      </c>
      <c r="E300" s="12">
        <v>3.46597790589558E-2</v>
      </c>
      <c r="F300" s="12">
        <v>0.27418665511661</v>
      </c>
      <c r="G300" s="12"/>
      <c r="H300" s="29" t="s">
        <v>5907</v>
      </c>
      <c r="I300" s="38">
        <v>-3.6680512412826299E-2</v>
      </c>
      <c r="J300" s="12">
        <v>1.9340911156024002E-2</v>
      </c>
      <c r="K300" s="13">
        <v>5.46623295827789E-29</v>
      </c>
      <c r="L300" s="12">
        <v>6.1027682068261003E-3</v>
      </c>
      <c r="M300" s="12">
        <v>0.256869015036364</v>
      </c>
    </row>
    <row r="301" spans="1:13" ht="13" x14ac:dyDescent="0.15">
      <c r="A301" s="11" t="s">
        <v>54099</v>
      </c>
      <c r="B301" s="38">
        <v>-1.62008534455239E-2</v>
      </c>
      <c r="C301" s="12">
        <v>2.9888916694335001E-2</v>
      </c>
      <c r="D301" s="13">
        <v>5.4192799592865803E-11</v>
      </c>
      <c r="E301" s="12">
        <v>4.4633263618756497E-2</v>
      </c>
      <c r="F301" s="12">
        <v>0.45615909172682501</v>
      </c>
      <c r="G301" s="12"/>
      <c r="H301" s="29" t="s">
        <v>54099</v>
      </c>
      <c r="I301" s="38">
        <v>-1.6041465590066799E-2</v>
      </c>
      <c r="J301" s="12">
        <v>0.68712166753123405</v>
      </c>
      <c r="K301" s="13">
        <v>8.4232321369628302E-29</v>
      </c>
      <c r="L301" s="12">
        <v>8.4083350997669996E-3</v>
      </c>
      <c r="M301" s="12">
        <v>0.31840534421482303</v>
      </c>
    </row>
    <row r="302" spans="1:13" ht="13" x14ac:dyDescent="0.15">
      <c r="A302" s="11" t="s">
        <v>54100</v>
      </c>
      <c r="B302" s="38">
        <v>1.25006138920587E-2</v>
      </c>
      <c r="C302" s="13">
        <v>4.3348516263023798E-16</v>
      </c>
      <c r="D302" s="13">
        <v>8.21235033793101E-8</v>
      </c>
      <c r="E302" s="12">
        <v>0.31481409903860902</v>
      </c>
      <c r="F302" s="12">
        <v>0.26114876619140698</v>
      </c>
      <c r="G302" s="12"/>
      <c r="H302" s="29" t="s">
        <v>54100</v>
      </c>
      <c r="I302" s="38">
        <v>1.2873946740933701E-2</v>
      </c>
      <c r="J302" s="13">
        <v>1.04740787225483E-8</v>
      </c>
      <c r="K302" s="13">
        <v>2.30008823339833E-19</v>
      </c>
      <c r="L302" s="12">
        <v>6.8877298230903494E-2</v>
      </c>
      <c r="M302" s="12">
        <v>0.246600283824987</v>
      </c>
    </row>
    <row r="303" spans="1:13" ht="13" x14ac:dyDescent="0.15">
      <c r="A303" s="11" t="s">
        <v>2054</v>
      </c>
      <c r="B303" s="38">
        <v>-8.8521646079169694E-3</v>
      </c>
      <c r="C303" s="13">
        <v>9.0208316637403502E-4</v>
      </c>
      <c r="D303" s="13">
        <v>8.3183818058434702E-12</v>
      </c>
      <c r="E303" s="12">
        <v>7.6975029915872697E-2</v>
      </c>
      <c r="F303" s="12">
        <v>0.59101628835457998</v>
      </c>
      <c r="G303" s="12"/>
      <c r="H303" s="29" t="s">
        <v>2054</v>
      </c>
      <c r="I303" s="38">
        <v>-8.5879479104235303E-3</v>
      </c>
      <c r="J303" s="13">
        <v>1.0920325989916199E-3</v>
      </c>
      <c r="K303" s="13">
        <v>1.59783533066004E-30</v>
      </c>
      <c r="L303" s="12">
        <v>1.36384742678609E-2</v>
      </c>
      <c r="M303" s="12">
        <v>0.53594190999830404</v>
      </c>
    </row>
    <row r="304" spans="1:13" ht="13" x14ac:dyDescent="0.15">
      <c r="A304" s="11" t="s">
        <v>54101</v>
      </c>
      <c r="B304" s="38">
        <v>3.0460708383897899E-2</v>
      </c>
      <c r="C304" s="13">
        <v>4.2730317722090099E-10</v>
      </c>
      <c r="D304" s="13">
        <v>3.7755890778619997E-9</v>
      </c>
      <c r="E304" s="12">
        <v>0.135782456409897</v>
      </c>
      <c r="F304" s="12">
        <v>0.86271036291520298</v>
      </c>
      <c r="G304" s="12"/>
      <c r="H304" s="29" t="s">
        <v>54101</v>
      </c>
      <c r="I304" s="38">
        <v>3.10202720594582E-2</v>
      </c>
      <c r="J304" s="13">
        <v>9.3641083586729396E-5</v>
      </c>
      <c r="K304" s="13">
        <v>8.7153423703626405E-23</v>
      </c>
      <c r="L304" s="12">
        <v>2.34830441629366E-2</v>
      </c>
      <c r="M304" s="12">
        <v>0.59752342451423301</v>
      </c>
    </row>
    <row r="305" spans="1:13" ht="13" x14ac:dyDescent="0.15">
      <c r="A305" s="11" t="s">
        <v>1516</v>
      </c>
      <c r="B305" s="38">
        <v>1.06114398649154E-2</v>
      </c>
      <c r="C305" s="13">
        <v>8.2699972620017595E-5</v>
      </c>
      <c r="D305" s="13">
        <v>5.6467498324606601E-12</v>
      </c>
      <c r="E305" s="12">
        <v>3.6132051759009097E-2</v>
      </c>
      <c r="F305" s="12">
        <v>0.114803644073893</v>
      </c>
      <c r="G305" s="12"/>
      <c r="H305" s="29" t="s">
        <v>1516</v>
      </c>
      <c r="I305" s="38">
        <v>1.03170339959261E-2</v>
      </c>
      <c r="J305" s="13">
        <v>6.2060751928149998E-4</v>
      </c>
      <c r="K305" s="13">
        <v>6.1311866803704099E-30</v>
      </c>
      <c r="L305" s="12">
        <v>5.6934291468448304E-3</v>
      </c>
      <c r="M305" s="12">
        <v>0.113955961029975</v>
      </c>
    </row>
    <row r="306" spans="1:13" ht="13" x14ac:dyDescent="0.15">
      <c r="A306" s="11" t="s">
        <v>5916</v>
      </c>
      <c r="B306" s="38">
        <v>-2.6187075963095E-2</v>
      </c>
      <c r="C306" s="13">
        <v>5.3001492044265097E-5</v>
      </c>
      <c r="D306" s="13">
        <v>7.5638321570037906E-9</v>
      </c>
      <c r="E306" s="12">
        <v>1.2234921048007E-2</v>
      </c>
      <c r="F306" s="12">
        <v>0.111695098004729</v>
      </c>
      <c r="G306" s="12"/>
      <c r="H306" s="29" t="s">
        <v>5916</v>
      </c>
      <c r="I306" s="38">
        <v>-2.54805575293524E-2</v>
      </c>
      <c r="J306" s="12">
        <v>2.32449045879502E-3</v>
      </c>
      <c r="K306" s="13">
        <v>9.9338909521314797E-26</v>
      </c>
      <c r="L306" s="12">
        <v>3.0405853492905702E-3</v>
      </c>
      <c r="M306" s="12">
        <v>0.13991035888671399</v>
      </c>
    </row>
    <row r="307" spans="1:13" ht="13" x14ac:dyDescent="0.15">
      <c r="A307" s="11" t="s">
        <v>5922</v>
      </c>
      <c r="B307" s="38">
        <v>-2.8313713996682002E-2</v>
      </c>
      <c r="C307" s="12">
        <v>9.0919745295688602E-3</v>
      </c>
      <c r="D307" s="13">
        <v>7.5014524606271996E-11</v>
      </c>
      <c r="E307" s="12">
        <v>3.8416152512477299E-2</v>
      </c>
      <c r="F307" s="12">
        <v>0.29006965747105401</v>
      </c>
      <c r="G307" s="12"/>
      <c r="H307" s="29" t="s">
        <v>5922</v>
      </c>
      <c r="I307" s="38">
        <v>-2.7446479542428001E-2</v>
      </c>
      <c r="J307" s="12">
        <v>2.2788501654165499E-2</v>
      </c>
      <c r="K307" s="13">
        <v>6.8306063596667404E-29</v>
      </c>
      <c r="L307" s="12">
        <v>6.9202434719541602E-3</v>
      </c>
      <c r="M307" s="12">
        <v>0.27104671094274402</v>
      </c>
    </row>
    <row r="308" spans="1:13" ht="13" x14ac:dyDescent="0.15">
      <c r="A308" s="11" t="s">
        <v>5939</v>
      </c>
      <c r="B308" s="38">
        <v>-1.76040022923592E-2</v>
      </c>
      <c r="C308" s="12">
        <v>4.8051605265124801E-2</v>
      </c>
      <c r="D308" s="13">
        <v>1.34557219945078E-10</v>
      </c>
      <c r="E308" s="12">
        <v>4.5447128939671101E-2</v>
      </c>
      <c r="F308" s="12">
        <v>0.237755454300521</v>
      </c>
      <c r="G308" s="12"/>
      <c r="H308" s="29" t="s">
        <v>5939</v>
      </c>
      <c r="I308" s="38">
        <v>-1.7005204057085201E-2</v>
      </c>
      <c r="J308" s="12">
        <v>0.11488182092129499</v>
      </c>
      <c r="K308" s="13">
        <v>1.0996296831900501E-28</v>
      </c>
      <c r="L308" s="12">
        <v>8.5811764497105199E-3</v>
      </c>
      <c r="M308" s="12">
        <v>0.233696422434122</v>
      </c>
    </row>
    <row r="309" spans="1:13" ht="13" x14ac:dyDescent="0.15">
      <c r="A309" s="11" t="s">
        <v>5942</v>
      </c>
      <c r="B309" s="38">
        <v>-9.1037138943344097E-3</v>
      </c>
      <c r="C309" s="12">
        <v>1.1808989304876101E-2</v>
      </c>
      <c r="D309" s="13">
        <v>6.3591526166614802E-11</v>
      </c>
      <c r="E309" s="12">
        <v>4.0066928862199098E-2</v>
      </c>
      <c r="F309" s="12">
        <v>0.25090085454558902</v>
      </c>
      <c r="G309" s="12"/>
      <c r="H309" s="29" t="s">
        <v>5942</v>
      </c>
      <c r="I309" s="38">
        <v>-8.8477995572019894E-3</v>
      </c>
      <c r="J309" s="12">
        <v>4.7758829062296601E-2</v>
      </c>
      <c r="K309" s="13">
        <v>8.6895585924959701E-29</v>
      </c>
      <c r="L309" s="12">
        <v>7.6201410798476697E-3</v>
      </c>
      <c r="M309" s="12">
        <v>0.24253301964908</v>
      </c>
    </row>
    <row r="310" spans="1:13" ht="13" x14ac:dyDescent="0.15">
      <c r="A310" s="11" t="s">
        <v>5948</v>
      </c>
      <c r="B310" s="38">
        <v>-1.51309241848592E-2</v>
      </c>
      <c r="C310" s="13">
        <v>3.0433864054914099E-4</v>
      </c>
      <c r="D310" s="13">
        <v>5.9025711629015604E-10</v>
      </c>
      <c r="E310" s="12">
        <v>4.8678633583289103E-2</v>
      </c>
      <c r="F310" s="12">
        <v>0.291675997723922</v>
      </c>
      <c r="G310" s="12"/>
      <c r="H310" s="29" t="s">
        <v>5948</v>
      </c>
      <c r="I310" s="38">
        <v>-1.4692449762775501E-2</v>
      </c>
      <c r="J310" s="12">
        <v>2.8424400290145702E-3</v>
      </c>
      <c r="K310" s="13">
        <v>1.8528299499529801E-27</v>
      </c>
      <c r="L310" s="12">
        <v>9.4460629217682206E-3</v>
      </c>
      <c r="M310" s="12">
        <v>0.27742387350009701</v>
      </c>
    </row>
    <row r="311" spans="1:13" ht="13" x14ac:dyDescent="0.15">
      <c r="A311" s="11" t="s">
        <v>5954</v>
      </c>
      <c r="B311" s="38">
        <v>-2.31756231554981E-2</v>
      </c>
      <c r="C311" s="12">
        <v>1.4585446959535999E-2</v>
      </c>
      <c r="D311" s="13">
        <v>7.3581861746926398E-10</v>
      </c>
      <c r="E311" s="12">
        <v>4.5934747427130801E-2</v>
      </c>
      <c r="F311" s="12">
        <v>0.39804299206319599</v>
      </c>
      <c r="G311" s="12"/>
      <c r="H311" s="29" t="s">
        <v>5954</v>
      </c>
      <c r="I311" s="38">
        <v>-2.2520228025906999E-2</v>
      </c>
      <c r="J311" s="12">
        <v>0.14573470512320599</v>
      </c>
      <c r="K311" s="13">
        <v>1.9904137131810202E-27</v>
      </c>
      <c r="L311" s="12">
        <v>9.6133959269543295E-3</v>
      </c>
      <c r="M311" s="12">
        <v>0.34190872090072899</v>
      </c>
    </row>
    <row r="312" spans="1:13" ht="13" x14ac:dyDescent="0.15">
      <c r="A312" s="11" t="s">
        <v>5959</v>
      </c>
      <c r="B312" s="38">
        <v>-3.2656062302644298E-2</v>
      </c>
      <c r="C312" s="13">
        <v>6.4322376087133995E-5</v>
      </c>
      <c r="D312" s="13">
        <v>5.8481324496566403E-9</v>
      </c>
      <c r="E312" s="12">
        <v>1.04828761024325E-2</v>
      </c>
      <c r="F312" s="12">
        <v>0.32902811740077698</v>
      </c>
      <c r="G312" s="12"/>
      <c r="H312" s="29" t="s">
        <v>5959</v>
      </c>
      <c r="I312" s="38">
        <v>-3.1736467741048602E-2</v>
      </c>
      <c r="J312" s="12">
        <v>2.0959811158893799E-3</v>
      </c>
      <c r="K312" s="13">
        <v>5.8291524522450395E-26</v>
      </c>
      <c r="L312" s="12">
        <v>2.5709462143107598E-3</v>
      </c>
      <c r="M312" s="12">
        <v>0.31084014856273501</v>
      </c>
    </row>
    <row r="313" spans="1:13" ht="13" x14ac:dyDescent="0.15">
      <c r="A313" s="11" t="s">
        <v>5965</v>
      </c>
      <c r="B313" s="38">
        <v>1.3872195862129601E-2</v>
      </c>
      <c r="C313" s="12">
        <v>1.9926965835672301E-3</v>
      </c>
      <c r="D313" s="13">
        <v>8.2135927813081404E-7</v>
      </c>
      <c r="E313" s="12">
        <v>0.14640863758636199</v>
      </c>
      <c r="F313" s="12">
        <v>0.44902918175133999</v>
      </c>
      <c r="G313" s="12"/>
      <c r="H313" s="29" t="s">
        <v>5965</v>
      </c>
      <c r="I313" s="38">
        <v>1.3788433937706899E-2</v>
      </c>
      <c r="J313" s="12">
        <v>0.58376857275447502</v>
      </c>
      <c r="K313" s="13">
        <v>2.9327970284828601E-23</v>
      </c>
      <c r="L313" s="12">
        <v>1.6212700119046099E-2</v>
      </c>
      <c r="M313" s="12">
        <v>0.32091055189976497</v>
      </c>
    </row>
    <row r="314" spans="1:13" ht="13" x14ac:dyDescent="0.15">
      <c r="A314" s="11" t="s">
        <v>5970</v>
      </c>
      <c r="B314" s="38">
        <v>-2.5094375059495602E-2</v>
      </c>
      <c r="C314" s="13">
        <v>8.5190589667027495E-4</v>
      </c>
      <c r="D314" s="13">
        <v>6.9116476594946904E-8</v>
      </c>
      <c r="E314" s="12">
        <v>9.2074010363269801E-3</v>
      </c>
      <c r="F314" s="12">
        <v>0.39192363946004899</v>
      </c>
      <c r="G314" s="12"/>
      <c r="H314" s="29" t="s">
        <v>5970</v>
      </c>
      <c r="I314" s="38">
        <v>-2.4033298817088499E-2</v>
      </c>
      <c r="J314" s="12">
        <v>2.07053746044304E-2</v>
      </c>
      <c r="K314" s="13">
        <v>4.5225779944880804E-25</v>
      </c>
      <c r="L314" s="12">
        <v>2.9616555328014801E-3</v>
      </c>
      <c r="M314" s="12">
        <v>0.35604233117218897</v>
      </c>
    </row>
    <row r="315" spans="1:13" ht="13" x14ac:dyDescent="0.15">
      <c r="A315" s="11" t="s">
        <v>5976</v>
      </c>
      <c r="B315" s="38">
        <v>-3.2247010177912497E-2</v>
      </c>
      <c r="C315" s="12">
        <v>1.9578351013936499E-2</v>
      </c>
      <c r="D315" s="13">
        <v>2.3833515851052399E-11</v>
      </c>
      <c r="E315" s="12">
        <v>2.7270649500420699E-2</v>
      </c>
      <c r="F315" s="12">
        <v>0.56938644232239399</v>
      </c>
      <c r="G315" s="12"/>
      <c r="H315" s="29" t="s">
        <v>5976</v>
      </c>
      <c r="I315" s="38">
        <v>-3.12559406437313E-2</v>
      </c>
      <c r="J315" s="12">
        <v>2.31747080182165E-2</v>
      </c>
      <c r="K315" s="13">
        <v>1.13023459897655E-29</v>
      </c>
      <c r="L315" s="12">
        <v>4.2632575669573798E-3</v>
      </c>
      <c r="M315" s="12">
        <v>0.52599419608824904</v>
      </c>
    </row>
    <row r="316" spans="1:13" ht="13" x14ac:dyDescent="0.15">
      <c r="A316" s="11" t="s">
        <v>5982</v>
      </c>
      <c r="B316" s="38">
        <v>-2.3547020039164101E-2</v>
      </c>
      <c r="C316" s="12">
        <v>2.3036292366846699E-3</v>
      </c>
      <c r="D316" s="13">
        <v>1.9283360147791302E-8</v>
      </c>
      <c r="E316" s="12">
        <v>2.2829777192888302E-2</v>
      </c>
      <c r="F316" s="12">
        <v>0.22626607409515201</v>
      </c>
      <c r="G316" s="12"/>
      <c r="H316" s="29" t="s">
        <v>5982</v>
      </c>
      <c r="I316" s="38">
        <v>-2.2795268072802799E-2</v>
      </c>
      <c r="J316" s="12">
        <v>7.1255595575101E-2</v>
      </c>
      <c r="K316" s="13">
        <v>1.48089758008617E-25</v>
      </c>
      <c r="L316" s="12">
        <v>6.3111319299669197E-3</v>
      </c>
      <c r="M316" s="12">
        <v>0.24737263779992599</v>
      </c>
    </row>
    <row r="317" spans="1:13" ht="13" x14ac:dyDescent="0.15">
      <c r="A317" s="11" t="s">
        <v>5985</v>
      </c>
      <c r="B317" s="38">
        <v>-3.28734608528818E-2</v>
      </c>
      <c r="C317" s="12">
        <v>1.6429494589081699E-2</v>
      </c>
      <c r="D317" s="13">
        <v>2.84025059704455E-10</v>
      </c>
      <c r="E317" s="12">
        <v>2.8797872721402398E-2</v>
      </c>
      <c r="F317" s="12">
        <v>0.19333203994852299</v>
      </c>
      <c r="G317" s="12"/>
      <c r="H317" s="29" t="s">
        <v>5985</v>
      </c>
      <c r="I317" s="38">
        <v>-3.2103020634535198E-2</v>
      </c>
      <c r="J317" s="12">
        <v>0.18832687179566501</v>
      </c>
      <c r="K317" s="13">
        <v>8.5242111165365092E-28</v>
      </c>
      <c r="L317" s="12">
        <v>7.3631726928383903E-3</v>
      </c>
      <c r="M317" s="12">
        <v>0.22620189176436101</v>
      </c>
    </row>
    <row r="318" spans="1:13" ht="13" x14ac:dyDescent="0.15">
      <c r="A318" s="11" t="s">
        <v>6000</v>
      </c>
      <c r="B318" s="38">
        <v>-2.7385981046177899E-2</v>
      </c>
      <c r="C318" s="13">
        <v>3.3685428022616398E-4</v>
      </c>
      <c r="D318" s="13">
        <v>1.46947716217049E-8</v>
      </c>
      <c r="E318" s="12">
        <v>2.0860752280273599E-2</v>
      </c>
      <c r="F318" s="12">
        <v>0.44670958229590602</v>
      </c>
      <c r="G318" s="12"/>
      <c r="H318" s="29" t="s">
        <v>6000</v>
      </c>
      <c r="I318" s="38">
        <v>-2.6618372869309799E-2</v>
      </c>
      <c r="J318" s="12">
        <v>1.5571068302443701E-2</v>
      </c>
      <c r="K318" s="13">
        <v>1.8475449489826401E-25</v>
      </c>
      <c r="L318" s="12">
        <v>5.3297209742720298E-3</v>
      </c>
      <c r="M318" s="12">
        <v>0.38494673433024801</v>
      </c>
    </row>
    <row r="319" spans="1:13" ht="13" x14ac:dyDescent="0.15">
      <c r="A319" s="11" t="s">
        <v>54102</v>
      </c>
      <c r="B319" s="38">
        <v>-1.22872158255669E-2</v>
      </c>
      <c r="C319" s="13">
        <v>1.16387555911413E-3</v>
      </c>
      <c r="D319" s="13">
        <v>6.2634458485382797E-10</v>
      </c>
      <c r="E319" s="12">
        <v>4.8536801982946499E-2</v>
      </c>
      <c r="F319" s="12">
        <v>0.114050260153977</v>
      </c>
      <c r="G319" s="12"/>
      <c r="H319" s="29" t="s">
        <v>54102</v>
      </c>
      <c r="I319" s="38">
        <v>-1.1912625425601901E-2</v>
      </c>
      <c r="J319" s="12">
        <v>8.6877269095252604E-3</v>
      </c>
      <c r="K319" s="13">
        <v>1.54463226503804E-27</v>
      </c>
      <c r="L319" s="12">
        <v>9.4376550783327306E-3</v>
      </c>
      <c r="M319" s="12">
        <v>0.131737699489518</v>
      </c>
    </row>
    <row r="320" spans="1:13" ht="13" x14ac:dyDescent="0.15">
      <c r="A320" s="11" t="s">
        <v>6009</v>
      </c>
      <c r="B320" s="38">
        <v>-1.59204743959672E-2</v>
      </c>
      <c r="C320" s="12">
        <v>2.5046387640840599E-3</v>
      </c>
      <c r="D320" s="13">
        <v>4.5600701813672301E-10</v>
      </c>
      <c r="E320" s="12">
        <v>4.8811262206187499E-2</v>
      </c>
      <c r="F320" s="12">
        <v>0.11870340986283</v>
      </c>
      <c r="G320" s="12"/>
      <c r="H320" s="29" t="s">
        <v>6009</v>
      </c>
      <c r="I320" s="38">
        <v>-1.5422358915818E-2</v>
      </c>
      <c r="J320" s="12">
        <v>1.4163060527014701E-2</v>
      </c>
      <c r="K320" s="13">
        <v>8.6031503552689993E-28</v>
      </c>
      <c r="L320" s="12">
        <v>9.4049529649689895E-3</v>
      </c>
      <c r="M320" s="12">
        <v>0.13521352567685699</v>
      </c>
    </row>
    <row r="321" spans="1:13" ht="13" x14ac:dyDescent="0.15">
      <c r="A321" s="11" t="s">
        <v>6017</v>
      </c>
      <c r="B321" s="38">
        <v>-3.2858763798025499E-2</v>
      </c>
      <c r="C321" s="12">
        <v>1.1427041967548E-3</v>
      </c>
      <c r="D321" s="13">
        <v>6.4618381411842001E-9</v>
      </c>
      <c r="E321" s="12">
        <v>3.00246406090275E-2</v>
      </c>
      <c r="F321" s="12">
        <v>0.30622466241743401</v>
      </c>
      <c r="G321" s="12"/>
      <c r="H321" s="29" t="s">
        <v>6017</v>
      </c>
      <c r="I321" s="38">
        <v>-3.2064170380363202E-2</v>
      </c>
      <c r="J321" s="12">
        <v>4.8764527116767403E-2</v>
      </c>
      <c r="K321" s="13">
        <v>7.0752150374814102E-26</v>
      </c>
      <c r="L321" s="12">
        <v>7.3523894585975202E-3</v>
      </c>
      <c r="M321" s="12">
        <v>0.29296876373670799</v>
      </c>
    </row>
    <row r="322" spans="1:13" ht="13" x14ac:dyDescent="0.15">
      <c r="A322" s="11" t="s">
        <v>6036</v>
      </c>
      <c r="B322" s="38">
        <v>1.22142721763589E-2</v>
      </c>
      <c r="C322" s="12">
        <v>4.1057464011499699E-2</v>
      </c>
      <c r="D322" s="13">
        <v>7.1628726677605501E-12</v>
      </c>
      <c r="E322" s="12">
        <v>6.7557260204943806E-2</v>
      </c>
      <c r="F322" s="12">
        <v>0.31342349148475401</v>
      </c>
      <c r="G322" s="12"/>
      <c r="H322" s="29" t="s">
        <v>6036</v>
      </c>
      <c r="I322" s="38">
        <v>1.18471461693202E-2</v>
      </c>
      <c r="J322" s="12">
        <v>1.6518849504036599E-2</v>
      </c>
      <c r="K322" s="13">
        <v>1.3472742462472699E-30</v>
      </c>
      <c r="L322" s="12">
        <v>1.22070176677789E-2</v>
      </c>
      <c r="M322" s="12">
        <v>0.28291050136295998</v>
      </c>
    </row>
    <row r="323" spans="1:13" ht="13" x14ac:dyDescent="0.15">
      <c r="A323" s="11" t="s">
        <v>6042</v>
      </c>
      <c r="B323" s="38">
        <v>1.69918455505816E-2</v>
      </c>
      <c r="C323" s="13">
        <v>1.5020322308716001E-6</v>
      </c>
      <c r="D323" s="13">
        <v>1.32900872986199E-8</v>
      </c>
      <c r="E323" s="12">
        <v>0.12226272373597299</v>
      </c>
      <c r="F323" s="12">
        <v>6.1411105638310703E-2</v>
      </c>
      <c r="G323" s="12"/>
      <c r="H323" s="29" t="s">
        <v>6042</v>
      </c>
      <c r="I323" s="38">
        <v>1.6563637441456201E-2</v>
      </c>
      <c r="J323" s="13">
        <v>1.3053791896516599E-4</v>
      </c>
      <c r="K323" s="13">
        <v>3.5841325921900399E-25</v>
      </c>
      <c r="L323" s="12">
        <v>2.6160402326205898E-2</v>
      </c>
      <c r="M323" s="12">
        <v>8.5348624019237401E-2</v>
      </c>
    </row>
    <row r="324" spans="1:13" ht="13" x14ac:dyDescent="0.15">
      <c r="A324" s="11" t="s">
        <v>6045</v>
      </c>
      <c r="B324" s="38">
        <v>-1.9727143545328899E-2</v>
      </c>
      <c r="C324" s="12">
        <v>8.2116597738003498E-3</v>
      </c>
      <c r="D324" s="13">
        <v>2.7901507989444099E-10</v>
      </c>
      <c r="E324" s="12">
        <v>4.31932749442051E-2</v>
      </c>
      <c r="F324" s="12">
        <v>0.72881775716161701</v>
      </c>
      <c r="G324" s="12"/>
      <c r="H324" s="29" t="s">
        <v>6045</v>
      </c>
      <c r="I324" s="38">
        <v>-1.9261146731481799E-2</v>
      </c>
      <c r="J324" s="12">
        <v>0.1044193479939</v>
      </c>
      <c r="K324" s="13">
        <v>9.8641014010674407E-28</v>
      </c>
      <c r="L324" s="12">
        <v>9.0700443118141103E-3</v>
      </c>
      <c r="M324" s="12">
        <v>0.52775141133854997</v>
      </c>
    </row>
    <row r="325" spans="1:13" ht="13" x14ac:dyDescent="0.15">
      <c r="A325" s="11" t="s">
        <v>6048</v>
      </c>
      <c r="B325" s="38">
        <v>-2.67325087935841E-2</v>
      </c>
      <c r="C325" s="12">
        <v>6.4118460860880001E-3</v>
      </c>
      <c r="D325" s="13">
        <v>3.3362387403742799E-10</v>
      </c>
      <c r="E325" s="12">
        <v>2.2185510229734001E-2</v>
      </c>
      <c r="F325" s="12">
        <v>0.38418680572875302</v>
      </c>
      <c r="G325" s="12"/>
      <c r="H325" s="29" t="s">
        <v>6048</v>
      </c>
      <c r="I325" s="38">
        <v>-2.58909552079611E-2</v>
      </c>
      <c r="J325" s="12">
        <v>3.1193455867670299E-2</v>
      </c>
      <c r="K325" s="13">
        <v>5.3531798637224203E-28</v>
      </c>
      <c r="L325" s="12">
        <v>4.5604006670292097E-3</v>
      </c>
      <c r="M325" s="12">
        <v>0.34687759534254597</v>
      </c>
    </row>
    <row r="326" spans="1:13" ht="13" x14ac:dyDescent="0.15">
      <c r="A326" s="11" t="s">
        <v>6050</v>
      </c>
      <c r="B326" s="38">
        <v>-2.2661385667808599E-2</v>
      </c>
      <c r="C326" s="13">
        <v>5.6756579203030301E-4</v>
      </c>
      <c r="D326" s="13">
        <v>5.2421020173047001E-8</v>
      </c>
      <c r="E326" s="12">
        <v>2.9143900459482001E-2</v>
      </c>
      <c r="F326" s="12">
        <v>0.34799396094610402</v>
      </c>
      <c r="G326" s="12"/>
      <c r="H326" s="29" t="s">
        <v>6050</v>
      </c>
      <c r="I326" s="38">
        <v>-2.1925230612195999E-2</v>
      </c>
      <c r="J326" s="12">
        <v>2.9087269101267899E-2</v>
      </c>
      <c r="K326" s="13">
        <v>6.7993891671401602E-25</v>
      </c>
      <c r="L326" s="12">
        <v>7.23148973818324E-3</v>
      </c>
      <c r="M326" s="12">
        <v>0.32294807752563498</v>
      </c>
    </row>
    <row r="327" spans="1:13" ht="13" x14ac:dyDescent="0.15">
      <c r="A327" s="11" t="s">
        <v>6067</v>
      </c>
      <c r="B327" s="38">
        <v>-3.5088736767939603E-2</v>
      </c>
      <c r="C327" s="13">
        <v>1.4487008910306E-3</v>
      </c>
      <c r="D327" s="13">
        <v>1.6352400177185799E-10</v>
      </c>
      <c r="E327" s="12">
        <v>4.8369359439080502E-2</v>
      </c>
      <c r="F327" s="12">
        <v>0.58271232863834699</v>
      </c>
      <c r="G327" s="12"/>
      <c r="H327" s="29" t="s">
        <v>6067</v>
      </c>
      <c r="I327" s="38">
        <v>-3.4181780388275899E-2</v>
      </c>
      <c r="J327" s="12">
        <v>1.40426973667274E-2</v>
      </c>
      <c r="K327" s="13">
        <v>5.16378695208738E-28</v>
      </c>
      <c r="L327" s="12">
        <v>9.3487117029056599E-3</v>
      </c>
      <c r="M327" s="12">
        <v>0.48559291794104997</v>
      </c>
    </row>
    <row r="328" spans="1:13" ht="13" x14ac:dyDescent="0.15">
      <c r="A328" s="11" t="s">
        <v>6070</v>
      </c>
      <c r="B328" s="38">
        <v>2.4346188220215201E-2</v>
      </c>
      <c r="C328" s="12">
        <v>3.4809116193306698E-2</v>
      </c>
      <c r="D328" s="13">
        <v>1.86616600825982E-10</v>
      </c>
      <c r="E328" s="12">
        <v>6.5329840455806198E-2</v>
      </c>
      <c r="F328" s="12">
        <v>0.66720705368180699</v>
      </c>
      <c r="G328" s="12"/>
      <c r="H328" s="29" t="s">
        <v>6070</v>
      </c>
      <c r="I328" s="38">
        <v>2.3645589534877699E-2</v>
      </c>
      <c r="J328" s="12">
        <v>0.18658798663072401</v>
      </c>
      <c r="K328" s="13">
        <v>2.9042657716495501E-28</v>
      </c>
      <c r="L328" s="12">
        <v>1.22542483130741E-2</v>
      </c>
      <c r="M328" s="12">
        <v>0.498887102951456</v>
      </c>
    </row>
    <row r="329" spans="1:13" ht="13" x14ac:dyDescent="0.15">
      <c r="A329" s="11" t="s">
        <v>6079</v>
      </c>
      <c r="B329" s="38">
        <v>-1.76990888684956E-2</v>
      </c>
      <c r="C329" s="13">
        <v>5.31746538525115E-6</v>
      </c>
      <c r="D329" s="13">
        <v>5.2720905600443E-5</v>
      </c>
      <c r="E329" s="12">
        <v>2.6770474882278301E-2</v>
      </c>
      <c r="F329" s="12">
        <v>5.8139342180275097E-2</v>
      </c>
      <c r="G329" s="12"/>
      <c r="H329" s="29" t="s">
        <v>6079</v>
      </c>
      <c r="I329" s="38">
        <v>-1.6901496499056E-2</v>
      </c>
      <c r="J329" s="12">
        <v>6.5078950870240803E-3</v>
      </c>
      <c r="K329" s="13">
        <v>1.27275116531745E-20</v>
      </c>
      <c r="L329" s="12">
        <v>7.9860453276023296E-3</v>
      </c>
      <c r="M329" s="12">
        <v>0.12850238974480099</v>
      </c>
    </row>
    <row r="330" spans="1:13" ht="13" x14ac:dyDescent="0.15">
      <c r="A330" s="11" t="s">
        <v>6090</v>
      </c>
      <c r="B330" s="38">
        <v>-1.77672912978462E-2</v>
      </c>
      <c r="C330" s="12">
        <v>1.53551732300789E-2</v>
      </c>
      <c r="D330" s="13">
        <v>9.0663114842902593E-12</v>
      </c>
      <c r="E330" s="12">
        <v>5.2146809982728297E-2</v>
      </c>
      <c r="F330" s="12">
        <v>0.230491300218024</v>
      </c>
      <c r="G330" s="12"/>
      <c r="H330" s="29" t="s">
        <v>6090</v>
      </c>
      <c r="I330" s="38">
        <v>-1.72626016233773E-2</v>
      </c>
      <c r="J330" s="12">
        <v>3.5397911947637202E-2</v>
      </c>
      <c r="K330" s="13">
        <v>7.7944841096937005E-30</v>
      </c>
      <c r="L330" s="12">
        <v>9.27044122385106E-3</v>
      </c>
      <c r="M330" s="12">
        <v>0.21661301120047</v>
      </c>
    </row>
    <row r="331" spans="1:13" ht="13" x14ac:dyDescent="0.15">
      <c r="A331" s="11" t="s">
        <v>6125</v>
      </c>
      <c r="B331" s="38">
        <v>-1.37767229267195E-2</v>
      </c>
      <c r="C331" s="13">
        <v>1.68961639307641E-5</v>
      </c>
      <c r="D331" s="13">
        <v>4.2320944349578101E-6</v>
      </c>
      <c r="E331" s="12">
        <v>1.5041938062187E-2</v>
      </c>
      <c r="F331" s="12">
        <v>0.225145083799134</v>
      </c>
      <c r="G331" s="12"/>
      <c r="H331" s="29" t="s">
        <v>6125</v>
      </c>
      <c r="I331" s="38">
        <v>-1.3100521799473099E-2</v>
      </c>
      <c r="J331" s="12">
        <v>2.6073268725397402E-3</v>
      </c>
      <c r="K331" s="13">
        <v>1.58541319336752E-22</v>
      </c>
      <c r="L331" s="12">
        <v>4.4659109092916099E-3</v>
      </c>
      <c r="M331" s="12">
        <v>0.251690279037382</v>
      </c>
    </row>
    <row r="332" spans="1:13" ht="13" x14ac:dyDescent="0.15">
      <c r="A332" s="11" t="s">
        <v>54103</v>
      </c>
      <c r="B332" s="38">
        <v>1.56179643219783E-2</v>
      </c>
      <c r="C332" s="12">
        <v>3.8531469727670402E-2</v>
      </c>
      <c r="D332" s="13">
        <v>5.8463323085197596E-11</v>
      </c>
      <c r="E332" s="12">
        <v>5.8875359598718098E-2</v>
      </c>
      <c r="F332" s="12">
        <v>0.23356285390005599</v>
      </c>
      <c r="G332" s="12"/>
      <c r="H332" s="29" t="s">
        <v>54103</v>
      </c>
      <c r="I332" s="38">
        <v>1.5366323563697401E-2</v>
      </c>
      <c r="J332" s="12">
        <v>0.52182113632675098</v>
      </c>
      <c r="K332" s="13">
        <v>6.4359821737351296E-29</v>
      </c>
      <c r="L332" s="12">
        <v>9.1972516483057095E-3</v>
      </c>
      <c r="M332" s="12">
        <v>0.26748518027469498</v>
      </c>
    </row>
    <row r="333" spans="1:13" ht="13" x14ac:dyDescent="0.15">
      <c r="A333" s="11" t="s">
        <v>54104</v>
      </c>
      <c r="B333" s="38">
        <v>1.6404888685113101E-2</v>
      </c>
      <c r="C333" s="13">
        <v>8.4470686298735997E-6</v>
      </c>
      <c r="D333" s="13">
        <v>6.0712298972097297E-12</v>
      </c>
      <c r="E333" s="12">
        <v>0.107965580653638</v>
      </c>
      <c r="F333" s="12">
        <v>0.211479597307421</v>
      </c>
      <c r="G333" s="12"/>
      <c r="H333" s="29" t="s">
        <v>54104</v>
      </c>
      <c r="I333" s="38">
        <v>1.5913730021360602E-2</v>
      </c>
      <c r="J333" s="13">
        <v>9.4945632832628602E-6</v>
      </c>
      <c r="K333" s="13">
        <v>1.09642303388401E-30</v>
      </c>
      <c r="L333" s="12">
        <v>2.1065161940076901E-2</v>
      </c>
      <c r="M333" s="12">
        <v>0.18444505392773899</v>
      </c>
    </row>
    <row r="334" spans="1:13" ht="13" x14ac:dyDescent="0.15">
      <c r="A334" s="11" t="s">
        <v>1366</v>
      </c>
      <c r="B334" s="38">
        <v>1.9105543316785701E-2</v>
      </c>
      <c r="C334" s="13">
        <v>6.87595018733349E-16</v>
      </c>
      <c r="D334" s="13">
        <v>6.0643091684306802E-11</v>
      </c>
      <c r="E334" s="12">
        <v>0.150199758203623</v>
      </c>
      <c r="F334" s="12">
        <v>7.1892332501429096E-2</v>
      </c>
      <c r="G334" s="12"/>
      <c r="H334" s="29" t="s">
        <v>1366</v>
      </c>
      <c r="I334" s="38">
        <v>1.8840289077035399E-2</v>
      </c>
      <c r="J334" s="13">
        <v>4.2413448843378898E-12</v>
      </c>
      <c r="K334" s="13">
        <v>5.4177028021778903E-26</v>
      </c>
      <c r="L334" s="12">
        <v>3.1279971727497601E-2</v>
      </c>
      <c r="M334" s="12">
        <v>7.5067268081683694E-2</v>
      </c>
    </row>
    <row r="335" spans="1:13" ht="13" x14ac:dyDescent="0.15">
      <c r="A335" s="11" t="s">
        <v>54105</v>
      </c>
      <c r="B335" s="38">
        <v>1.1016149758828199E-2</v>
      </c>
      <c r="C335" s="13">
        <v>2.46129721635412E-4</v>
      </c>
      <c r="D335" s="13">
        <v>9.1340293644994499E-12</v>
      </c>
      <c r="E335" s="12">
        <v>8.0855151678629902E-2</v>
      </c>
      <c r="F335" s="12">
        <v>0.13936855382050001</v>
      </c>
      <c r="G335" s="12"/>
      <c r="H335" s="29" t="s">
        <v>54105</v>
      </c>
      <c r="I335" s="38">
        <v>1.0700586090295901E-2</v>
      </c>
      <c r="J335" s="13">
        <v>7.5151398720696102E-4</v>
      </c>
      <c r="K335" s="13">
        <v>4.1897334776877098E-30</v>
      </c>
      <c r="L335" s="12">
        <v>1.42205611391845E-2</v>
      </c>
      <c r="M335" s="12">
        <v>0.129737285913645</v>
      </c>
    </row>
    <row r="336" spans="1:13" ht="13" x14ac:dyDescent="0.15">
      <c r="A336" s="11" t="s">
        <v>1771</v>
      </c>
      <c r="B336" s="38">
        <v>1.2094453279075899E-2</v>
      </c>
      <c r="C336" s="13">
        <v>2.26594705555044E-7</v>
      </c>
      <c r="D336" s="13">
        <v>9.6466527908955395E-13</v>
      </c>
      <c r="E336" s="12">
        <v>0.14783956196748901</v>
      </c>
      <c r="F336" s="12">
        <v>9.3615421901487694E-2</v>
      </c>
      <c r="G336" s="12"/>
      <c r="H336" s="29" t="s">
        <v>1771</v>
      </c>
      <c r="I336" s="38">
        <v>1.1714047755353001E-2</v>
      </c>
      <c r="J336" s="13">
        <v>7.5127020168955893E-9</v>
      </c>
      <c r="K336" s="13">
        <v>5.7192181164845401E-33</v>
      </c>
      <c r="L336" s="12">
        <v>3.4092342001566397E-2</v>
      </c>
      <c r="M336" s="12">
        <v>6.4883178998564106E-2</v>
      </c>
    </row>
    <row r="337" spans="1:13" ht="13" x14ac:dyDescent="0.15">
      <c r="A337" s="11" t="s">
        <v>1389</v>
      </c>
      <c r="B337" s="38">
        <v>1.3556722916043699E-2</v>
      </c>
      <c r="C337" s="13">
        <v>5.8474187673586604E-13</v>
      </c>
      <c r="D337" s="13">
        <v>2.6175949585194201E-8</v>
      </c>
      <c r="E337" s="12">
        <v>6.7489360606052803E-2</v>
      </c>
      <c r="F337" s="12">
        <v>0.55270418159425205</v>
      </c>
      <c r="G337" s="12"/>
      <c r="H337" s="29" t="s">
        <v>1389</v>
      </c>
      <c r="I337" s="38">
        <v>1.35469450639142E-2</v>
      </c>
      <c r="J337" s="13">
        <v>2.9456074802183399E-8</v>
      </c>
      <c r="K337" s="13">
        <v>1.5940136592232901E-22</v>
      </c>
      <c r="L337" s="12">
        <v>1.3949612053272E-2</v>
      </c>
      <c r="M337" s="12">
        <v>0.46364070915299699</v>
      </c>
    </row>
    <row r="338" spans="1:13" ht="13" x14ac:dyDescent="0.15">
      <c r="A338" s="11" t="s">
        <v>54106</v>
      </c>
      <c r="B338" s="38">
        <v>1.0263670888081999E-2</v>
      </c>
      <c r="C338" s="13">
        <v>1.5731298737939101E-6</v>
      </c>
      <c r="D338" s="13">
        <v>1.3381815373986299E-9</v>
      </c>
      <c r="E338" s="12">
        <v>5.6544672749311499E-2</v>
      </c>
      <c r="F338" s="12">
        <v>0.28077073239183098</v>
      </c>
      <c r="G338" s="12"/>
      <c r="H338" s="29" t="s">
        <v>54106</v>
      </c>
      <c r="I338" s="38">
        <v>1.0153641767510799E-2</v>
      </c>
      <c r="J338" s="13">
        <v>8.3944593017254204E-4</v>
      </c>
      <c r="K338" s="13">
        <v>8.0638407652997994E-26</v>
      </c>
      <c r="L338" s="12">
        <v>1.0350807981746601E-2</v>
      </c>
      <c r="M338" s="12">
        <v>0.26592490850197198</v>
      </c>
    </row>
    <row r="339" spans="1:13" ht="13" x14ac:dyDescent="0.15">
      <c r="A339" s="11" t="s">
        <v>6145</v>
      </c>
      <c r="B339" s="38">
        <v>1.6863117599260999E-2</v>
      </c>
      <c r="C339" s="12">
        <v>2.2076941008047302E-2</v>
      </c>
      <c r="D339" s="13">
        <v>2.07451647293379E-12</v>
      </c>
      <c r="E339" s="12">
        <v>6.4718735976719094E-2</v>
      </c>
      <c r="F339" s="12">
        <v>0.268256532043879</v>
      </c>
      <c r="G339" s="12"/>
      <c r="H339" s="29" t="s">
        <v>6145</v>
      </c>
      <c r="I339" s="38">
        <v>1.63241560892789E-2</v>
      </c>
      <c r="J339" s="12">
        <v>1.7571042926203699E-2</v>
      </c>
      <c r="K339" s="13">
        <v>7.1585421371656404E-31</v>
      </c>
      <c r="L339" s="12">
        <v>1.12027541893487E-2</v>
      </c>
      <c r="M339" s="12">
        <v>0.23514315165511801</v>
      </c>
    </row>
    <row r="340" spans="1:13" ht="13" x14ac:dyDescent="0.15">
      <c r="A340" s="11" t="s">
        <v>6148</v>
      </c>
      <c r="B340" s="38">
        <v>-1.7792611577402001E-2</v>
      </c>
      <c r="C340" s="13">
        <v>2.3287862611626602E-10</v>
      </c>
      <c r="D340" s="13">
        <v>7.74616739767041E-5</v>
      </c>
      <c r="E340" s="12">
        <v>9.79916034251287E-3</v>
      </c>
      <c r="F340" s="12">
        <v>0.214255295148925</v>
      </c>
      <c r="G340" s="12"/>
      <c r="H340" s="29" t="s">
        <v>6148</v>
      </c>
      <c r="I340" s="38">
        <v>-1.7518633661195299E-2</v>
      </c>
      <c r="J340" s="13">
        <v>1.096920928332E-5</v>
      </c>
      <c r="K340" s="13">
        <v>8.25844411636734E-19</v>
      </c>
      <c r="L340" s="12">
        <v>3.5959826466408799E-3</v>
      </c>
      <c r="M340" s="12">
        <v>0.24659579026908399</v>
      </c>
    </row>
    <row r="341" spans="1:13" ht="13" x14ac:dyDescent="0.15">
      <c r="A341" s="11" t="s">
        <v>54107</v>
      </c>
      <c r="B341" s="38">
        <v>-1.21398863810826E-2</v>
      </c>
      <c r="C341" s="13">
        <v>3.25762227558421E-4</v>
      </c>
      <c r="D341" s="13">
        <v>2.21939077984193E-6</v>
      </c>
      <c r="E341" s="12">
        <v>3.2378935194881997E-2</v>
      </c>
      <c r="F341" s="12">
        <v>0.49263728108892901</v>
      </c>
      <c r="G341" s="12"/>
      <c r="H341" s="29" t="s">
        <v>54107</v>
      </c>
      <c r="I341" s="38">
        <v>1.38149937522388E-2</v>
      </c>
      <c r="J341" s="12">
        <v>0.16382657452030699</v>
      </c>
      <c r="K341" s="13">
        <v>7.1046938082558301E-23</v>
      </c>
      <c r="L341" s="12">
        <v>9.3576120102755508E-3</v>
      </c>
      <c r="M341" s="12">
        <v>0.238264699094838</v>
      </c>
    </row>
    <row r="342" spans="1:13" ht="13" x14ac:dyDescent="0.15">
      <c r="A342" s="11" t="s">
        <v>6166</v>
      </c>
      <c r="B342" s="38">
        <v>-2.4803587103703801E-2</v>
      </c>
      <c r="C342" s="12">
        <v>3.8604612898005097E-2</v>
      </c>
      <c r="D342" s="13">
        <v>4.2909611514462699E-11</v>
      </c>
      <c r="E342" s="12">
        <v>5.2724144739046498E-2</v>
      </c>
      <c r="F342" s="12">
        <v>0.34929074503725899</v>
      </c>
      <c r="G342" s="12"/>
      <c r="H342" s="29" t="s">
        <v>6166</v>
      </c>
      <c r="I342" s="38">
        <v>-2.4116146097918598E-2</v>
      </c>
      <c r="J342" s="12">
        <v>0.137831210815652</v>
      </c>
      <c r="K342" s="13">
        <v>4.9557016898118899E-29</v>
      </c>
      <c r="L342" s="12">
        <v>9.9781064135987703E-3</v>
      </c>
      <c r="M342" s="12">
        <v>0.31381258237439102</v>
      </c>
    </row>
    <row r="343" spans="1:13" ht="13" x14ac:dyDescent="0.15">
      <c r="A343" s="11" t="s">
        <v>54108</v>
      </c>
      <c r="B343" s="38">
        <v>1.4880615404238001E-2</v>
      </c>
      <c r="C343" s="12">
        <v>2.5390505580824799E-2</v>
      </c>
      <c r="D343" s="13">
        <v>5.42823843408095E-11</v>
      </c>
      <c r="E343" s="12">
        <v>6.1713883240493803E-2</v>
      </c>
      <c r="F343" s="12">
        <v>0.26405990718130601</v>
      </c>
      <c r="G343" s="12"/>
      <c r="H343" s="29" t="s">
        <v>54108</v>
      </c>
      <c r="I343" s="38">
        <v>1.4443081951734301E-2</v>
      </c>
      <c r="J343" s="12">
        <v>6.9628669438760005E-2</v>
      </c>
      <c r="K343" s="13">
        <v>2.0084417996677801E-29</v>
      </c>
      <c r="L343" s="12">
        <v>1.0384001398695599E-2</v>
      </c>
      <c r="M343" s="12">
        <v>0.24761077417931501</v>
      </c>
    </row>
    <row r="344" spans="1:13" ht="13" x14ac:dyDescent="0.15">
      <c r="A344" s="11" t="s">
        <v>54109</v>
      </c>
      <c r="B344" s="38">
        <v>1.6471193417146101E-2</v>
      </c>
      <c r="C344" s="13">
        <v>3.1146767458222901E-6</v>
      </c>
      <c r="D344" s="13">
        <v>1.9687465105205201E-10</v>
      </c>
      <c r="E344" s="12">
        <v>6.8400621077548504E-2</v>
      </c>
      <c r="F344" s="12">
        <v>0.18694611394003699</v>
      </c>
      <c r="G344" s="12"/>
      <c r="H344" s="29" t="s">
        <v>54109</v>
      </c>
      <c r="I344" s="38">
        <v>1.6157751926721899E-2</v>
      </c>
      <c r="J344" s="13">
        <v>2.8752920029739999E-4</v>
      </c>
      <c r="K344" s="13">
        <v>2.3032074908684199E-27</v>
      </c>
      <c r="L344" s="12">
        <v>1.2130956445013901E-2</v>
      </c>
      <c r="M344" s="12">
        <v>0.18893416760697901</v>
      </c>
    </row>
    <row r="345" spans="1:13" ht="13" x14ac:dyDescent="0.15">
      <c r="A345" s="11" t="s">
        <v>54110</v>
      </c>
      <c r="B345" s="38">
        <v>1.2737815147548801E-2</v>
      </c>
      <c r="C345" s="13">
        <v>1.9513757786587501E-4</v>
      </c>
      <c r="D345" s="13">
        <v>4.11400983244979E-10</v>
      </c>
      <c r="E345" s="12">
        <v>6.6161005863689101E-2</v>
      </c>
      <c r="F345" s="12">
        <v>0.54861926384748305</v>
      </c>
      <c r="G345" s="12"/>
      <c r="H345" s="29" t="s">
        <v>54110</v>
      </c>
      <c r="I345" s="38">
        <v>1.2646071815683901E-2</v>
      </c>
      <c r="J345" s="12">
        <v>4.3205197341316802E-2</v>
      </c>
      <c r="K345" s="13">
        <v>8.6958915287987003E-27</v>
      </c>
      <c r="L345" s="12">
        <v>1.09507341949395E-2</v>
      </c>
      <c r="M345" s="12">
        <v>0.40423887750945497</v>
      </c>
    </row>
    <row r="346" spans="1:13" ht="13" x14ac:dyDescent="0.15">
      <c r="A346" s="11" t="s">
        <v>54111</v>
      </c>
      <c r="B346" s="38">
        <v>1.0150658305634601E-2</v>
      </c>
      <c r="C346" s="12">
        <v>1.6164393884728399E-3</v>
      </c>
      <c r="D346" s="13">
        <v>1.00541082921408E-11</v>
      </c>
      <c r="E346" s="12">
        <v>6.3461546099707097E-2</v>
      </c>
      <c r="F346" s="12">
        <v>0.27707328596858499</v>
      </c>
      <c r="G346" s="12"/>
      <c r="H346" s="29" t="s">
        <v>54111</v>
      </c>
      <c r="I346" s="38">
        <v>9.8549471362075203E-3</v>
      </c>
      <c r="J346" s="12">
        <v>3.35914515743157E-3</v>
      </c>
      <c r="K346" s="13">
        <v>3.1654616123385702E-30</v>
      </c>
      <c r="L346" s="12">
        <v>1.0657411433651801E-2</v>
      </c>
      <c r="M346" s="12">
        <v>0.24789302337709099</v>
      </c>
    </row>
    <row r="347" spans="1:13" ht="13" x14ac:dyDescent="0.15">
      <c r="A347" s="11" t="s">
        <v>741</v>
      </c>
      <c r="B347" s="38">
        <v>-4.1382373804800497E-2</v>
      </c>
      <c r="C347" s="12">
        <v>8.0370167553907804E-3</v>
      </c>
      <c r="D347" s="13">
        <v>5.8182247246042702E-10</v>
      </c>
      <c r="E347" s="12">
        <v>7.6598307315519795E-2</v>
      </c>
      <c r="F347" s="12">
        <v>0.82215998350542496</v>
      </c>
      <c r="G347" s="12"/>
      <c r="H347" s="29" t="s">
        <v>741</v>
      </c>
      <c r="I347" s="38">
        <v>4.2579269467241498E-2</v>
      </c>
      <c r="J347" s="12">
        <v>0.69787616393596397</v>
      </c>
      <c r="K347" s="13">
        <v>2.8119532027252701E-27</v>
      </c>
      <c r="L347" s="12">
        <v>8.0531086435952706E-3</v>
      </c>
      <c r="M347" s="12">
        <v>0.26736247649324801</v>
      </c>
    </row>
    <row r="348" spans="1:13" ht="13" x14ac:dyDescent="0.15">
      <c r="A348" s="11" t="s">
        <v>2026</v>
      </c>
      <c r="B348" s="38">
        <v>-9.8379687633068508E-3</v>
      </c>
      <c r="C348" s="13">
        <v>1.58294432877414E-46</v>
      </c>
      <c r="D348" s="13">
        <v>1.5173525047457001E-8</v>
      </c>
      <c r="E348" s="12">
        <v>7.5670437651853995E-2</v>
      </c>
      <c r="F348" s="12">
        <v>0.905142224610062</v>
      </c>
      <c r="G348" s="12"/>
      <c r="H348" s="29" t="s">
        <v>2026</v>
      </c>
      <c r="I348" s="38">
        <v>-9.8209032295283692E-3</v>
      </c>
      <c r="J348" s="13">
        <v>2.5320177099734901E-39</v>
      </c>
      <c r="K348" s="13">
        <v>3.7215404423953998E-20</v>
      </c>
      <c r="L348" s="12">
        <v>1.82856162067924E-2</v>
      </c>
      <c r="M348" s="12">
        <v>0.79359992129784696</v>
      </c>
    </row>
    <row r="349" spans="1:13" ht="13" x14ac:dyDescent="0.15">
      <c r="A349" s="11" t="s">
        <v>1639</v>
      </c>
      <c r="B349" s="38">
        <v>1.3379132200807E-2</v>
      </c>
      <c r="C349" s="13">
        <v>6.8731127614517901E-7</v>
      </c>
      <c r="D349" s="13">
        <v>1.09694536977921E-10</v>
      </c>
      <c r="E349" s="12">
        <v>4.8343178042651598E-2</v>
      </c>
      <c r="F349" s="12">
        <v>0.54701772405107996</v>
      </c>
      <c r="G349" s="12"/>
      <c r="H349" s="29" t="s">
        <v>1639</v>
      </c>
      <c r="I349" s="38">
        <v>1.3195517336038401E-2</v>
      </c>
      <c r="J349" s="13">
        <v>2.7675823319221201E-4</v>
      </c>
      <c r="K349" s="13">
        <v>5.4032770004297102E-27</v>
      </c>
      <c r="L349" s="12">
        <v>8.6595302385788896E-3</v>
      </c>
      <c r="M349" s="12">
        <v>0.43837719129803399</v>
      </c>
    </row>
    <row r="350" spans="1:13" ht="13" x14ac:dyDescent="0.15">
      <c r="A350" s="11" t="s">
        <v>6181</v>
      </c>
      <c r="B350" s="38">
        <v>-3.2449737125460898E-2</v>
      </c>
      <c r="C350" s="13">
        <v>1.39494460093513E-4</v>
      </c>
      <c r="D350" s="13">
        <v>1.5971553312156E-7</v>
      </c>
      <c r="E350" s="12">
        <v>1.66039273158443E-2</v>
      </c>
      <c r="F350" s="12">
        <v>0.178441889742745</v>
      </c>
      <c r="G350" s="12"/>
      <c r="H350" s="29" t="s">
        <v>6181</v>
      </c>
      <c r="I350" s="38">
        <v>-3.16757416729136E-2</v>
      </c>
      <c r="J350" s="12">
        <v>2.7012929446176101E-2</v>
      </c>
      <c r="K350" s="13">
        <v>7.14082253410492E-24</v>
      </c>
      <c r="L350" s="12">
        <v>5.3924583918818596E-3</v>
      </c>
      <c r="M350" s="12">
        <v>0.21960458849535999</v>
      </c>
    </row>
    <row r="351" spans="1:13" ht="13" x14ac:dyDescent="0.15">
      <c r="A351" s="11" t="s">
        <v>6208</v>
      </c>
      <c r="B351" s="38">
        <v>1.7902484291758999E-2</v>
      </c>
      <c r="C351" s="12">
        <v>1.03777290113808E-2</v>
      </c>
      <c r="D351" s="13">
        <v>5.4289097895701798E-12</v>
      </c>
      <c r="E351" s="12">
        <v>8.7655762982744398E-2</v>
      </c>
      <c r="F351" s="12">
        <v>0.44429050407055498</v>
      </c>
      <c r="G351" s="12"/>
      <c r="H351" s="29" t="s">
        <v>6208</v>
      </c>
      <c r="I351" s="38">
        <v>1.7376257667808301E-2</v>
      </c>
      <c r="J351" s="12">
        <v>1.6556731822690299E-2</v>
      </c>
      <c r="K351" s="13">
        <v>3.4316449187786799E-30</v>
      </c>
      <c r="L351" s="12">
        <v>1.6676054820075802E-2</v>
      </c>
      <c r="M351" s="12">
        <v>0.39729803760550703</v>
      </c>
    </row>
    <row r="352" spans="1:13" ht="13" x14ac:dyDescent="0.15">
      <c r="A352" s="11" t="s">
        <v>6214</v>
      </c>
      <c r="B352" s="38">
        <v>3.1226338011081399E-2</v>
      </c>
      <c r="C352" s="12">
        <v>1.6226321513614701E-2</v>
      </c>
      <c r="D352" s="13">
        <v>7.14851834968066E-12</v>
      </c>
      <c r="E352" s="12">
        <v>8.0853188596917105E-2</v>
      </c>
      <c r="F352" s="12">
        <v>0.25583467802997001</v>
      </c>
      <c r="G352" s="12"/>
      <c r="H352" s="29" t="s">
        <v>6214</v>
      </c>
      <c r="I352" s="38">
        <v>3.0343592439527001E-2</v>
      </c>
      <c r="J352" s="12">
        <v>4.3759822893190498E-2</v>
      </c>
      <c r="K352" s="13">
        <v>7.0376130318359398E-30</v>
      </c>
      <c r="L352" s="12">
        <v>1.4882647235694499E-2</v>
      </c>
      <c r="M352" s="12">
        <v>0.23848289395856201</v>
      </c>
    </row>
    <row r="353" spans="1:13" ht="13" x14ac:dyDescent="0.15">
      <c r="A353" s="11" t="s">
        <v>54112</v>
      </c>
      <c r="B353" s="38">
        <v>-1.5805875129069301E-2</v>
      </c>
      <c r="C353" s="13">
        <v>1.2954653562912599E-18</v>
      </c>
      <c r="D353" s="13">
        <v>3.2751510404320102E-11</v>
      </c>
      <c r="E353" s="12">
        <v>8.7720065593310401E-2</v>
      </c>
      <c r="F353" s="12">
        <v>0.921145512869053</v>
      </c>
      <c r="G353" s="12"/>
      <c r="H353" s="29" t="s">
        <v>54112</v>
      </c>
      <c r="I353" s="38">
        <v>-1.55799762005005E-2</v>
      </c>
      <c r="J353" s="13">
        <v>1.3202578135247999E-14</v>
      </c>
      <c r="K353" s="13">
        <v>4.9828352574061998E-26</v>
      </c>
      <c r="L353" s="12">
        <v>1.7055138310891199E-2</v>
      </c>
      <c r="M353" s="12">
        <v>0.76454320844855495</v>
      </c>
    </row>
    <row r="354" spans="1:13" ht="13" x14ac:dyDescent="0.15">
      <c r="A354" s="11" t="s">
        <v>6253</v>
      </c>
      <c r="B354" s="38">
        <v>2.0732844635080301E-2</v>
      </c>
      <c r="C354" s="12">
        <v>2.5573490891752901E-2</v>
      </c>
      <c r="D354" s="13">
        <v>6.7364452345495401E-11</v>
      </c>
      <c r="E354" s="12">
        <v>4.0429302507845703E-2</v>
      </c>
      <c r="F354" s="12">
        <v>0.56730671800344201</v>
      </c>
      <c r="G354" s="12"/>
      <c r="H354" s="29" t="s">
        <v>6253</v>
      </c>
      <c r="I354" s="38">
        <v>2.0203960657349002E-2</v>
      </c>
      <c r="J354" s="12">
        <v>0.15081973081407499</v>
      </c>
      <c r="K354" s="13">
        <v>1.1832401222396999E-28</v>
      </c>
      <c r="L354" s="12">
        <v>8.3731435465890305E-3</v>
      </c>
      <c r="M354" s="12">
        <v>0.44230478662331801</v>
      </c>
    </row>
    <row r="355" spans="1:13" ht="13" x14ac:dyDescent="0.15">
      <c r="A355" s="11" t="s">
        <v>6255</v>
      </c>
      <c r="B355" s="38">
        <v>2.2714244190215099E-2</v>
      </c>
      <c r="C355" s="12">
        <v>3.10862531073046E-2</v>
      </c>
      <c r="D355" s="13">
        <v>6.9912921909751701E-11</v>
      </c>
      <c r="E355" s="12">
        <v>8.1204943304615501E-2</v>
      </c>
      <c r="F355" s="12">
        <v>0.35074720716789898</v>
      </c>
      <c r="G355" s="12"/>
      <c r="H355" s="29" t="s">
        <v>6255</v>
      </c>
      <c r="I355" s="38">
        <v>2.21627299274294E-2</v>
      </c>
      <c r="J355" s="12">
        <v>0.20856070158818599</v>
      </c>
      <c r="K355" s="13">
        <v>1.32115325828363E-28</v>
      </c>
      <c r="L355" s="12">
        <v>1.43854763847222E-2</v>
      </c>
      <c r="M355" s="12">
        <v>0.31129083912236999</v>
      </c>
    </row>
    <row r="356" spans="1:13" ht="13" x14ac:dyDescent="0.15">
      <c r="A356" s="11" t="s">
        <v>6258</v>
      </c>
      <c r="B356" s="38">
        <v>1.2092308653871901E-2</v>
      </c>
      <c r="C356" s="12">
        <v>2.2649263050366002E-3</v>
      </c>
      <c r="D356" s="13">
        <v>4.1454323379813398E-11</v>
      </c>
      <c r="E356" s="12">
        <v>7.8183568087084696E-2</v>
      </c>
      <c r="F356" s="12">
        <v>0.31006914749462999</v>
      </c>
      <c r="G356" s="12"/>
      <c r="H356" s="29" t="s">
        <v>6258</v>
      </c>
      <c r="I356" s="38">
        <v>1.17826031926292E-2</v>
      </c>
      <c r="J356" s="12">
        <v>1.5793391143244601E-2</v>
      </c>
      <c r="K356" s="13">
        <v>9.79507901416823E-29</v>
      </c>
      <c r="L356" s="12">
        <v>1.4696289076931801E-2</v>
      </c>
      <c r="M356" s="12">
        <v>0.28546190955763401</v>
      </c>
    </row>
    <row r="357" spans="1:13" ht="13" x14ac:dyDescent="0.15">
      <c r="A357" s="11" t="s">
        <v>6266</v>
      </c>
      <c r="B357" s="38">
        <v>3.3042111568509003E-2</v>
      </c>
      <c r="C357" s="12">
        <v>4.5229425095310999E-2</v>
      </c>
      <c r="D357" s="13">
        <v>1.54927032644675E-11</v>
      </c>
      <c r="E357" s="12">
        <v>9.1181932246240396E-2</v>
      </c>
      <c r="F357" s="12">
        <v>0.31491442121596003</v>
      </c>
      <c r="G357" s="12"/>
      <c r="H357" s="29" t="s">
        <v>6266</v>
      </c>
      <c r="I357" s="38">
        <v>3.2088991090381901E-2</v>
      </c>
      <c r="J357" s="12">
        <v>8.7814672021464396E-2</v>
      </c>
      <c r="K357" s="13">
        <v>1.10704934716861E-29</v>
      </c>
      <c r="L357" s="12">
        <v>1.7313180012153501E-2</v>
      </c>
      <c r="M357" s="12">
        <v>0.28778504011268302</v>
      </c>
    </row>
    <row r="358" spans="1:13" ht="13" x14ac:dyDescent="0.15">
      <c r="A358" s="11" t="s">
        <v>6272</v>
      </c>
      <c r="B358" s="38">
        <v>-3.9144998258984397E-2</v>
      </c>
      <c r="C358" s="12">
        <v>3.8158529974066401E-2</v>
      </c>
      <c r="D358" s="13">
        <v>3.9392307015289004E-12</v>
      </c>
      <c r="E358" s="12">
        <v>5.71227989369988E-2</v>
      </c>
      <c r="F358" s="12">
        <v>0.53278263337224796</v>
      </c>
      <c r="G358" s="12"/>
      <c r="H358" s="29" t="s">
        <v>6272</v>
      </c>
      <c r="I358" s="38">
        <v>-3.7970951103952599E-2</v>
      </c>
      <c r="J358" s="12">
        <v>1.6831279536614199E-2</v>
      </c>
      <c r="K358" s="13">
        <v>8.0802731910010605E-31</v>
      </c>
      <c r="L358" s="12">
        <v>9.4109911692173507E-3</v>
      </c>
      <c r="M358" s="12">
        <v>0.52440636099007798</v>
      </c>
    </row>
    <row r="359" spans="1:13" ht="13" x14ac:dyDescent="0.15">
      <c r="A359" s="11" t="s">
        <v>6293</v>
      </c>
      <c r="B359" s="38">
        <v>-1.34854768174607E-2</v>
      </c>
      <c r="C359" s="13">
        <v>3.4901557464945899E-8</v>
      </c>
      <c r="D359" s="13">
        <v>7.4366577594588903E-6</v>
      </c>
      <c r="E359" s="12">
        <v>9.5668200300930793E-3</v>
      </c>
      <c r="F359" s="12">
        <v>0.889886340921066</v>
      </c>
      <c r="G359" s="12"/>
      <c r="H359" s="29" t="s">
        <v>6293</v>
      </c>
      <c r="I359" s="38">
        <v>-1.31818787688824E-2</v>
      </c>
      <c r="J359" s="13">
        <v>1.2671242199293001E-4</v>
      </c>
      <c r="K359" s="13">
        <v>6.5252273219818399E-21</v>
      </c>
      <c r="L359" s="12">
        <v>3.2747598259288899E-3</v>
      </c>
      <c r="M359" s="12">
        <v>0.83956051763815598</v>
      </c>
    </row>
    <row r="360" spans="1:13" ht="13" x14ac:dyDescent="0.15">
      <c r="A360" s="11" t="s">
        <v>6299</v>
      </c>
      <c r="B360" s="38">
        <v>-2.0382093767623101E-2</v>
      </c>
      <c r="C360" s="12">
        <v>2.80979636513073E-2</v>
      </c>
      <c r="D360" s="13">
        <v>2.15623942023905E-11</v>
      </c>
      <c r="E360" s="12">
        <v>6.3742581631153997E-2</v>
      </c>
      <c r="F360" s="12">
        <v>0.70922301277713595</v>
      </c>
      <c r="G360" s="12"/>
      <c r="H360" s="29" t="s">
        <v>6299</v>
      </c>
      <c r="I360" s="38">
        <v>-1.98479496626081E-2</v>
      </c>
      <c r="J360" s="12">
        <v>0.11693245848667599</v>
      </c>
      <c r="K360" s="13">
        <v>2.9061836411491298E-29</v>
      </c>
      <c r="L360" s="12">
        <v>1.17473471016371E-2</v>
      </c>
      <c r="M360" s="12">
        <v>0.55179071636850296</v>
      </c>
    </row>
    <row r="361" spans="1:13" ht="13" x14ac:dyDescent="0.15">
      <c r="A361" s="11" t="s">
        <v>6305</v>
      </c>
      <c r="B361" s="38">
        <v>-3.70701709496375E-2</v>
      </c>
      <c r="C361" s="13">
        <v>1.6172447297077799E-7</v>
      </c>
      <c r="D361" s="13">
        <v>7.3356619699221804E-7</v>
      </c>
      <c r="E361" s="12">
        <v>8.0092398045123608E-3</v>
      </c>
      <c r="F361" s="12">
        <v>0.80678061726979</v>
      </c>
      <c r="G361" s="12"/>
      <c r="H361" s="29" t="s">
        <v>6305</v>
      </c>
      <c r="I361" s="38">
        <v>-3.6532161322842101E-2</v>
      </c>
      <c r="J361" s="13">
        <v>3.7224281130875201E-4</v>
      </c>
      <c r="K361" s="13">
        <v>4.2721771060861198E-22</v>
      </c>
      <c r="L361" s="12">
        <v>2.8138569568995201E-3</v>
      </c>
      <c r="M361" s="12">
        <v>0.62060659678626195</v>
      </c>
    </row>
    <row r="362" spans="1:13" ht="13" x14ac:dyDescent="0.15">
      <c r="A362" s="11" t="s">
        <v>797</v>
      </c>
      <c r="B362" s="38">
        <v>-3.0478622536433801E-2</v>
      </c>
      <c r="C362" s="13">
        <v>4.5655417300921098E-4</v>
      </c>
      <c r="D362" s="13">
        <v>1.4360003712056601E-10</v>
      </c>
      <c r="E362" s="12">
        <v>5.0364236000774103E-2</v>
      </c>
      <c r="F362" s="12">
        <v>0.50087964092220705</v>
      </c>
      <c r="G362" s="12"/>
      <c r="H362" s="29" t="s">
        <v>797</v>
      </c>
      <c r="I362" s="38">
        <v>-3.0303790775769598E-2</v>
      </c>
      <c r="J362" s="12">
        <v>9.0810165799338094E-2</v>
      </c>
      <c r="K362" s="13">
        <v>2.5656472032688102E-27</v>
      </c>
      <c r="L362" s="12">
        <v>8.8736970607630698E-3</v>
      </c>
      <c r="M362" s="12">
        <v>0.36943918423083399</v>
      </c>
    </row>
    <row r="363" spans="1:13" ht="13" x14ac:dyDescent="0.15">
      <c r="A363" s="11" t="s">
        <v>54113</v>
      </c>
      <c r="B363" s="38">
        <v>2.3560423783611801E-2</v>
      </c>
      <c r="C363" s="13">
        <v>1.8467049940062901E-4</v>
      </c>
      <c r="D363" s="13">
        <v>8.2350955536837596E-10</v>
      </c>
      <c r="E363" s="12">
        <v>5.30771930848222E-2</v>
      </c>
      <c r="F363" s="12">
        <v>0.361676917662765</v>
      </c>
      <c r="G363" s="12"/>
      <c r="H363" s="29" t="s">
        <v>54113</v>
      </c>
      <c r="I363" s="38">
        <v>2.42974061573656E-2</v>
      </c>
      <c r="J363" s="12">
        <v>0.451663052783639</v>
      </c>
      <c r="K363" s="13">
        <v>1.07134836831161E-25</v>
      </c>
      <c r="L363" s="12">
        <v>9.0514101621052608E-3</v>
      </c>
      <c r="M363" s="12">
        <v>0.30120831130245301</v>
      </c>
    </row>
    <row r="364" spans="1:13" ht="13" x14ac:dyDescent="0.15">
      <c r="A364" s="11" t="s">
        <v>54114</v>
      </c>
      <c r="B364" s="38">
        <v>3.1009147299525901E-2</v>
      </c>
      <c r="C364" s="13">
        <v>2.57623291024669E-4</v>
      </c>
      <c r="D364" s="13">
        <v>4.33152171947218E-10</v>
      </c>
      <c r="E364" s="12">
        <v>4.36685984498833E-2</v>
      </c>
      <c r="F364" s="12">
        <v>0.21034769832981201</v>
      </c>
      <c r="G364" s="12"/>
      <c r="H364" s="29" t="s">
        <v>54114</v>
      </c>
      <c r="I364" s="38">
        <v>3.1291121110841501E-2</v>
      </c>
      <c r="J364" s="12">
        <v>0.18724013345689999</v>
      </c>
      <c r="K364" s="13">
        <v>2.29836377927035E-26</v>
      </c>
      <c r="L364" s="12">
        <v>8.3977026123450999E-3</v>
      </c>
      <c r="M364" s="12">
        <v>0.25057638533200399</v>
      </c>
    </row>
    <row r="365" spans="1:13" ht="13" x14ac:dyDescent="0.15">
      <c r="A365" s="11" t="s">
        <v>6315</v>
      </c>
      <c r="B365" s="38">
        <v>-2.5358323254572799E-2</v>
      </c>
      <c r="C365" s="12">
        <v>2.5174458588391901E-2</v>
      </c>
      <c r="D365" s="13">
        <v>8.4332102707160504E-9</v>
      </c>
      <c r="E365" s="12">
        <v>2.77344394710386E-2</v>
      </c>
      <c r="F365" s="12">
        <v>0.18938985435834099</v>
      </c>
      <c r="G365" s="12"/>
      <c r="H365" s="29" t="s">
        <v>6315</v>
      </c>
      <c r="I365" s="38">
        <v>-2.4150136096158199E-2</v>
      </c>
      <c r="J365" s="12">
        <v>0.157740238005041</v>
      </c>
      <c r="K365" s="13">
        <v>1.4348263123882301E-26</v>
      </c>
      <c r="L365" s="12">
        <v>6.8502010935770101E-3</v>
      </c>
      <c r="M365" s="12">
        <v>0.21999087118821301</v>
      </c>
    </row>
    <row r="366" spans="1:13" ht="13" x14ac:dyDescent="0.15">
      <c r="A366" s="11" t="s">
        <v>6318</v>
      </c>
      <c r="B366" s="38">
        <v>-1.08305970195733E-2</v>
      </c>
      <c r="C366" s="12">
        <v>2.3981726006952201E-2</v>
      </c>
      <c r="D366" s="13">
        <v>3.2947308488456798E-11</v>
      </c>
      <c r="E366" s="12">
        <v>5.7492410889820801E-2</v>
      </c>
      <c r="F366" s="12">
        <v>0.21489272930266201</v>
      </c>
      <c r="G366" s="12"/>
      <c r="H366" s="29" t="s">
        <v>6318</v>
      </c>
      <c r="I366" s="38">
        <v>-1.05240188563756E-2</v>
      </c>
      <c r="J366" s="12">
        <v>7.1131016689471999E-2</v>
      </c>
      <c r="K366" s="13">
        <v>3.3891690515862802E-29</v>
      </c>
      <c r="L366" s="12">
        <v>1.06221887812734E-2</v>
      </c>
      <c r="M366" s="12">
        <v>0.21266503779135301</v>
      </c>
    </row>
    <row r="367" spans="1:13" ht="13" x14ac:dyDescent="0.15">
      <c r="A367" s="11" t="s">
        <v>6323</v>
      </c>
      <c r="B367" s="38">
        <v>-3.2914811995504403E-2</v>
      </c>
      <c r="C367" s="13">
        <v>3.71237170719554E-5</v>
      </c>
      <c r="D367" s="13">
        <v>5.4165911353271302E-8</v>
      </c>
      <c r="E367" s="12">
        <v>5.42632335949138E-2</v>
      </c>
      <c r="F367" s="12">
        <v>2.9201902222467799E-2</v>
      </c>
      <c r="G367" s="12"/>
      <c r="H367" s="29" t="s">
        <v>6323</v>
      </c>
      <c r="I367" s="38">
        <v>-3.19088451896931E-2</v>
      </c>
      <c r="J367" s="12">
        <v>2.68059440475024E-3</v>
      </c>
      <c r="K367" s="13">
        <v>1.09623067572318E-24</v>
      </c>
      <c r="L367" s="12">
        <v>1.16094509761743E-2</v>
      </c>
      <c r="M367" s="12">
        <v>6.1078552103730303E-2</v>
      </c>
    </row>
    <row r="368" spans="1:13" ht="13" x14ac:dyDescent="0.15">
      <c r="A368" s="11" t="s">
        <v>6326</v>
      </c>
      <c r="B368" s="38">
        <v>-1.4946138861311299E-2</v>
      </c>
      <c r="C368" s="12">
        <v>6.5322219282252696E-3</v>
      </c>
      <c r="D368" s="13">
        <v>2.9172358955919803E-11</v>
      </c>
      <c r="E368" s="12">
        <v>1.6848720336934901E-2</v>
      </c>
      <c r="F368" s="12">
        <v>0.43527034082020399</v>
      </c>
      <c r="G368" s="12"/>
      <c r="H368" s="29" t="s">
        <v>6326</v>
      </c>
      <c r="I368" s="38">
        <v>-1.45194073543021E-2</v>
      </c>
      <c r="J368" s="12">
        <v>1.7753429872208099E-2</v>
      </c>
      <c r="K368" s="13">
        <v>2.91299968013923E-29</v>
      </c>
      <c r="L368" s="12">
        <v>3.0035842391204701E-3</v>
      </c>
      <c r="M368" s="12">
        <v>0.38802420486815598</v>
      </c>
    </row>
    <row r="369" spans="1:13" ht="13" x14ac:dyDescent="0.15">
      <c r="A369" s="11" t="s">
        <v>6341</v>
      </c>
      <c r="B369" s="38">
        <v>-1.4455741644305501E-2</v>
      </c>
      <c r="C369" s="12">
        <v>6.7740045606337496E-3</v>
      </c>
      <c r="D369" s="13">
        <v>3.7682160731301798E-9</v>
      </c>
      <c r="E369" s="12">
        <v>3.14182884235941E-2</v>
      </c>
      <c r="F369" s="12">
        <v>0.212386729768548</v>
      </c>
      <c r="G369" s="12"/>
      <c r="H369" s="29" t="s">
        <v>6341</v>
      </c>
      <c r="I369" s="38">
        <v>-1.39523566990725E-2</v>
      </c>
      <c r="J369" s="12">
        <v>7.55673363847814E-2</v>
      </c>
      <c r="K369" s="13">
        <v>1.16724014631977E-26</v>
      </c>
      <c r="L369" s="12">
        <v>7.1996768294147499E-3</v>
      </c>
      <c r="M369" s="12">
        <v>0.231160830509065</v>
      </c>
    </row>
    <row r="370" spans="1:13" ht="13" x14ac:dyDescent="0.15">
      <c r="A370" s="11" t="s">
        <v>6350</v>
      </c>
      <c r="B370" s="38">
        <v>-1.7558025738750999E-2</v>
      </c>
      <c r="C370" s="13">
        <v>9.9515535549451607E-10</v>
      </c>
      <c r="D370" s="13">
        <v>6.2772496655794793E-5</v>
      </c>
      <c r="E370" s="12">
        <v>1.41493041653767E-2</v>
      </c>
      <c r="F370" s="12">
        <v>0.16637237920480499</v>
      </c>
      <c r="G370" s="12"/>
      <c r="H370" s="29" t="s">
        <v>6350</v>
      </c>
      <c r="I370" s="38">
        <v>-1.713470441382E-2</v>
      </c>
      <c r="J370" s="13">
        <v>1.50902331665457E-5</v>
      </c>
      <c r="K370" s="13">
        <v>2.1882214221931802E-19</v>
      </c>
      <c r="L370" s="12">
        <v>4.6138727061157802E-3</v>
      </c>
      <c r="M370" s="12">
        <v>0.208131489199782</v>
      </c>
    </row>
    <row r="371" spans="1:13" ht="13" x14ac:dyDescent="0.15">
      <c r="A371" s="11" t="s">
        <v>6356</v>
      </c>
      <c r="B371" s="38">
        <v>-1.5845690140597599E-2</v>
      </c>
      <c r="C371" s="12">
        <v>1.5660650271414701E-2</v>
      </c>
      <c r="D371" s="13">
        <v>3.4648405451566402E-3</v>
      </c>
      <c r="E371" s="12">
        <v>4.3309227508135199E-2</v>
      </c>
      <c r="F371" s="12">
        <v>1.3399771118283599E-2</v>
      </c>
      <c r="G371" s="12"/>
      <c r="H371" s="29" t="s">
        <v>6356</v>
      </c>
      <c r="I371" s="38">
        <v>-1.26374400529774E-2</v>
      </c>
      <c r="J371" s="12">
        <v>0.66875540173154302</v>
      </c>
      <c r="K371" s="13">
        <v>1.3694775992161701E-20</v>
      </c>
      <c r="L371" s="12">
        <v>1.15146675837131E-2</v>
      </c>
      <c r="M371" s="12">
        <v>0.28853671258228097</v>
      </c>
    </row>
    <row r="372" spans="1:13" ht="13" x14ac:dyDescent="0.15">
      <c r="A372" s="11" t="s">
        <v>747</v>
      </c>
      <c r="B372" s="38">
        <v>-4.6946666934152101E-2</v>
      </c>
      <c r="C372" s="12">
        <v>2.7078504314463899E-2</v>
      </c>
      <c r="D372" s="13">
        <v>1.25993632361395E-10</v>
      </c>
      <c r="E372" s="12">
        <v>6.6952604984805403E-2</v>
      </c>
      <c r="F372" s="12">
        <v>0.91635124857334005</v>
      </c>
      <c r="G372" s="12"/>
      <c r="H372" s="29" t="s">
        <v>747</v>
      </c>
      <c r="I372" s="38">
        <v>4.7864489384708601E-2</v>
      </c>
      <c r="J372" s="12">
        <v>0.49663849823774098</v>
      </c>
      <c r="K372" s="13">
        <v>1.81223807272949E-28</v>
      </c>
      <c r="L372" s="12">
        <v>7.6917486128315503E-3</v>
      </c>
      <c r="M372" s="12">
        <v>0.21502354166791099</v>
      </c>
    </row>
    <row r="373" spans="1:13" ht="13" x14ac:dyDescent="0.15">
      <c r="A373" s="11" t="s">
        <v>54115</v>
      </c>
      <c r="B373" s="38">
        <v>1.41195332276791E-2</v>
      </c>
      <c r="C373" s="13">
        <v>6.6308459943563204E-6</v>
      </c>
      <c r="D373" s="13">
        <v>3.9446551360881398E-11</v>
      </c>
      <c r="E373" s="12">
        <v>0.103639754833369</v>
      </c>
      <c r="F373" s="12">
        <v>0.196393770426319</v>
      </c>
      <c r="G373" s="12"/>
      <c r="H373" s="29" t="s">
        <v>54115</v>
      </c>
      <c r="I373" s="38">
        <v>1.38623248065007E-2</v>
      </c>
      <c r="J373" s="13">
        <v>7.8029406359644404E-4</v>
      </c>
      <c r="K373" s="13">
        <v>5.8188217098103897E-28</v>
      </c>
      <c r="L373" s="12">
        <v>1.77332525791793E-2</v>
      </c>
      <c r="M373" s="12">
        <v>0.196351567900588</v>
      </c>
    </row>
    <row r="374" spans="1:13" ht="13" x14ac:dyDescent="0.15">
      <c r="A374" s="11" t="s">
        <v>6367</v>
      </c>
      <c r="B374" s="38">
        <v>-2.5438549190868999E-2</v>
      </c>
      <c r="C374" s="13">
        <v>1.34284675335318E-5</v>
      </c>
      <c r="D374" s="13">
        <v>2.4476847196228498E-10</v>
      </c>
      <c r="E374" s="12">
        <v>9.8109675329424301E-3</v>
      </c>
      <c r="F374" s="12">
        <v>0.113596438176283</v>
      </c>
      <c r="G374" s="12"/>
      <c r="H374" s="29" t="s">
        <v>6367</v>
      </c>
      <c r="I374" s="38">
        <v>-2.4740739000340399E-2</v>
      </c>
      <c r="J374" s="13">
        <v>1.21321514518036E-4</v>
      </c>
      <c r="K374" s="13">
        <v>7.9449558528343499E-28</v>
      </c>
      <c r="L374" s="12">
        <v>1.7208260715097499E-3</v>
      </c>
      <c r="M374" s="12">
        <v>0.11869492900890399</v>
      </c>
    </row>
    <row r="375" spans="1:13" ht="13" x14ac:dyDescent="0.15">
      <c r="A375" s="11" t="s">
        <v>6376</v>
      </c>
      <c r="B375" s="38">
        <v>-2.7079951564468598E-2</v>
      </c>
      <c r="C375" s="13">
        <v>7.4982991098957998E-5</v>
      </c>
      <c r="D375" s="13">
        <v>2.0088097287954502E-6</v>
      </c>
      <c r="E375" s="12">
        <v>6.4885265419343903E-3</v>
      </c>
      <c r="F375" s="12">
        <v>9.3198932947979901E-2</v>
      </c>
      <c r="G375" s="12"/>
      <c r="H375" s="29" t="s">
        <v>6376</v>
      </c>
      <c r="I375" s="38">
        <v>-2.6137591683383799E-2</v>
      </c>
      <c r="J375" s="12">
        <v>2.1886994274424299E-2</v>
      </c>
      <c r="K375" s="13">
        <v>1.2625921110592399E-22</v>
      </c>
      <c r="L375" s="12">
        <v>3.2747446505893801E-3</v>
      </c>
      <c r="M375" s="12">
        <v>0.160714180622963</v>
      </c>
    </row>
    <row r="376" spans="1:13" ht="13" x14ac:dyDescent="0.15">
      <c r="A376" s="11" t="s">
        <v>6379</v>
      </c>
      <c r="B376" s="38">
        <v>-1.9445774127875001E-2</v>
      </c>
      <c r="C376" s="13">
        <v>3.6000900588714402E-4</v>
      </c>
      <c r="D376" s="13">
        <v>7.9930971134054798E-10</v>
      </c>
      <c r="E376" s="12">
        <v>5.8502388659479501E-2</v>
      </c>
      <c r="F376" s="12">
        <v>0.49859962925870499</v>
      </c>
      <c r="G376" s="12"/>
      <c r="H376" s="29" t="s">
        <v>6379</v>
      </c>
      <c r="I376" s="38">
        <v>-1.87499724016436E-2</v>
      </c>
      <c r="J376" s="13">
        <v>9.0787420934786698E-4</v>
      </c>
      <c r="K376" s="13">
        <v>7.3889883667908599E-28</v>
      </c>
      <c r="L376" s="12">
        <v>1.1262968213611399E-2</v>
      </c>
      <c r="M376" s="12">
        <v>0.46361024621304397</v>
      </c>
    </row>
    <row r="377" spans="1:13" ht="13" x14ac:dyDescent="0.15">
      <c r="A377" s="11" t="s">
        <v>6384</v>
      </c>
      <c r="B377" s="38">
        <v>-3.2689999701568002E-2</v>
      </c>
      <c r="C377" s="13">
        <v>1.1046302480810699E-3</v>
      </c>
      <c r="D377" s="13">
        <v>1.36934049733992E-9</v>
      </c>
      <c r="E377" s="12">
        <v>4.64398580439319E-2</v>
      </c>
      <c r="F377" s="12">
        <v>0.75159878479888598</v>
      </c>
      <c r="G377" s="12"/>
      <c r="H377" s="29" t="s">
        <v>6384</v>
      </c>
      <c r="I377" s="38">
        <v>-3.1627053513646301E-2</v>
      </c>
      <c r="J377" s="12">
        <v>8.9977081291599294E-3</v>
      </c>
      <c r="K377" s="13">
        <v>3.6119784021071101E-27</v>
      </c>
      <c r="L377" s="12">
        <v>9.1639187790614595E-3</v>
      </c>
      <c r="M377" s="12">
        <v>0.62762914121424795</v>
      </c>
    </row>
    <row r="378" spans="1:13" ht="13" x14ac:dyDescent="0.15">
      <c r="A378" s="11" t="s">
        <v>6387</v>
      </c>
      <c r="B378" s="38">
        <v>-1.6583678930400698E-2</v>
      </c>
      <c r="C378" s="12">
        <v>9.7344140532105092E-3</v>
      </c>
      <c r="D378" s="13">
        <v>3.8016653364627297E-11</v>
      </c>
      <c r="E378" s="12">
        <v>4.53609401765354E-2</v>
      </c>
      <c r="F378" s="12">
        <v>0.380413109288537</v>
      </c>
      <c r="G378" s="12"/>
      <c r="H378" s="29" t="s">
        <v>6387</v>
      </c>
      <c r="I378" s="38">
        <v>-1.6169589376095101E-2</v>
      </c>
      <c r="J378" s="12">
        <v>6.4252775797650194E-2</v>
      </c>
      <c r="K378" s="13">
        <v>7.9814903001775202E-29</v>
      </c>
      <c r="L378" s="12">
        <v>8.7943116244015695E-3</v>
      </c>
      <c r="M378" s="12">
        <v>0.333583899375896</v>
      </c>
    </row>
    <row r="379" spans="1:13" ht="13" x14ac:dyDescent="0.15">
      <c r="A379" s="11" t="s">
        <v>54116</v>
      </c>
      <c r="B379" s="38">
        <v>-2.7459816136057299E-2</v>
      </c>
      <c r="C379" s="12">
        <v>5.2216092320004097E-3</v>
      </c>
      <c r="D379" s="13">
        <v>3.5567137634485701E-13</v>
      </c>
      <c r="E379" s="12">
        <v>4.3951887213981099E-2</v>
      </c>
      <c r="F379" s="12">
        <v>0.12768461149244101</v>
      </c>
      <c r="G379" s="12"/>
      <c r="H379" s="29" t="s">
        <v>54116</v>
      </c>
      <c r="I379" s="38">
        <v>-2.6265984000107202E-2</v>
      </c>
      <c r="J379" s="12">
        <v>1.46780585461144E-3</v>
      </c>
      <c r="K379" s="13">
        <v>1.84737180261077E-32</v>
      </c>
      <c r="L379" s="12">
        <v>5.74479261809052E-3</v>
      </c>
      <c r="M379" s="12">
        <v>8.8595568781105596E-2</v>
      </c>
    </row>
    <row r="380" spans="1:13" ht="13" x14ac:dyDescent="0.15">
      <c r="A380" s="11" t="s">
        <v>6405</v>
      </c>
      <c r="B380" s="38">
        <v>-3.1536851158119897E-2</v>
      </c>
      <c r="C380" s="12">
        <v>9.9793205009408303E-3</v>
      </c>
      <c r="D380" s="13">
        <v>4.01778569002807E-9</v>
      </c>
      <c r="E380" s="12">
        <v>3.4101488250004398E-2</v>
      </c>
      <c r="F380" s="12">
        <v>0.36313778743668301</v>
      </c>
      <c r="G380" s="12"/>
      <c r="H380" s="29" t="s">
        <v>6405</v>
      </c>
      <c r="I380" s="38">
        <v>-3.0361553337937199E-2</v>
      </c>
      <c r="J380" s="12">
        <v>9.2236823259459103E-2</v>
      </c>
      <c r="K380" s="13">
        <v>1.03123449240571E-26</v>
      </c>
      <c r="L380" s="12">
        <v>7.6603411103263897E-3</v>
      </c>
      <c r="M380" s="12">
        <v>0.32859621737156702</v>
      </c>
    </row>
    <row r="381" spans="1:13" ht="13" x14ac:dyDescent="0.15">
      <c r="A381" s="11" t="s">
        <v>54117</v>
      </c>
      <c r="B381" s="38">
        <v>1.1302145203823499E-2</v>
      </c>
      <c r="C381" s="12">
        <v>1.70505368760212E-3</v>
      </c>
      <c r="D381" s="13">
        <v>2.7139168685950702E-10</v>
      </c>
      <c r="E381" s="12">
        <v>5.9912110359738098E-2</v>
      </c>
      <c r="F381" s="12">
        <v>0.46522503564056</v>
      </c>
      <c r="G381" s="12"/>
      <c r="H381" s="29" t="s">
        <v>54117</v>
      </c>
      <c r="I381" s="38">
        <v>1.12027741614744E-2</v>
      </c>
      <c r="J381" s="12">
        <v>0.14795196839190899</v>
      </c>
      <c r="K381" s="13">
        <v>2.0633798569616399E-27</v>
      </c>
      <c r="L381" s="12">
        <v>9.84085128066578E-3</v>
      </c>
      <c r="M381" s="12">
        <v>0.35368275313930098</v>
      </c>
    </row>
    <row r="382" spans="1:13" ht="13" x14ac:dyDescent="0.15">
      <c r="A382" s="11" t="s">
        <v>54118</v>
      </c>
      <c r="B382" s="38">
        <v>1.15128882056981E-2</v>
      </c>
      <c r="C382" s="13">
        <v>2.68935506369281E-8</v>
      </c>
      <c r="D382" s="13">
        <v>7.4147622472942402E-13</v>
      </c>
      <c r="E382" s="12">
        <v>0.118286931438399</v>
      </c>
      <c r="F382" s="12">
        <v>0.41947102420178101</v>
      </c>
      <c r="G382" s="12"/>
      <c r="H382" s="29" t="s">
        <v>54118</v>
      </c>
      <c r="I382" s="38">
        <v>1.11708037636324E-2</v>
      </c>
      <c r="J382" s="13">
        <v>7.0769924287202597E-12</v>
      </c>
      <c r="K382" s="13">
        <v>3.7320488908292301E-35</v>
      </c>
      <c r="L382" s="12">
        <v>2.5806708191274098E-2</v>
      </c>
      <c r="M382" s="12">
        <v>0.40244343977748498</v>
      </c>
    </row>
    <row r="383" spans="1:13" ht="13" x14ac:dyDescent="0.15">
      <c r="A383" s="11" t="s">
        <v>54119</v>
      </c>
      <c r="B383" s="38">
        <v>1.0787951636013499E-2</v>
      </c>
      <c r="C383" s="13">
        <v>5.6555153946090701E-5</v>
      </c>
      <c r="D383" s="13">
        <v>1.7500905274806199E-12</v>
      </c>
      <c r="E383" s="12">
        <v>8.1037259678618703E-2</v>
      </c>
      <c r="F383" s="12">
        <v>0.237966183101253</v>
      </c>
      <c r="G383" s="12"/>
      <c r="H383" s="29" t="s">
        <v>54119</v>
      </c>
      <c r="I383" s="38">
        <v>1.04497705225194E-2</v>
      </c>
      <c r="J383" s="13">
        <v>3.7723892729572203E-5</v>
      </c>
      <c r="K383" s="13">
        <v>1.94773438660268E-31</v>
      </c>
      <c r="L383" s="12">
        <v>1.4241816686207101E-2</v>
      </c>
      <c r="M383" s="12">
        <v>0.20300524049709501</v>
      </c>
    </row>
    <row r="384" spans="1:13" ht="13" x14ac:dyDescent="0.15">
      <c r="A384" s="11" t="s">
        <v>54120</v>
      </c>
      <c r="B384" s="38">
        <v>3.00868604165625E-2</v>
      </c>
      <c r="C384" s="13">
        <v>1.39375294993831E-4</v>
      </c>
      <c r="D384" s="13">
        <v>6.8049715048028899E-6</v>
      </c>
      <c r="E384" s="12">
        <v>2.6341648422342101E-2</v>
      </c>
      <c r="F384" s="12">
        <v>0.71407999546356904</v>
      </c>
      <c r="G384" s="12"/>
      <c r="H384" s="29" t="s">
        <v>54120</v>
      </c>
      <c r="I384" s="38">
        <v>2.8565434301226999E-2</v>
      </c>
      <c r="J384" s="12">
        <v>2.6587131212873601E-2</v>
      </c>
      <c r="K384" s="13">
        <v>1.04470112702744E-22</v>
      </c>
      <c r="L384" s="12">
        <v>6.3974426875389404E-3</v>
      </c>
      <c r="M384" s="12">
        <v>0.51729879776471399</v>
      </c>
    </row>
    <row r="385" spans="1:13" ht="13" x14ac:dyDescent="0.15">
      <c r="A385" s="11" t="s">
        <v>109</v>
      </c>
      <c r="B385" s="38">
        <v>-3.13181043028617E-2</v>
      </c>
      <c r="C385" s="13">
        <v>8.2340763641131195E-4</v>
      </c>
      <c r="D385" s="13">
        <v>1.4683896225731499E-9</v>
      </c>
      <c r="E385" s="12">
        <v>5.5964906536713301E-2</v>
      </c>
      <c r="F385" s="12">
        <v>0.35448776763776302</v>
      </c>
      <c r="G385" s="12"/>
      <c r="H385" s="29" t="s">
        <v>109</v>
      </c>
      <c r="I385" s="38">
        <v>-3.0412314863599601E-2</v>
      </c>
      <c r="J385" s="12">
        <v>1.1519660967385201E-2</v>
      </c>
      <c r="K385" s="13">
        <v>2.46083547076899E-27</v>
      </c>
      <c r="L385" s="12">
        <v>9.9246249471896305E-3</v>
      </c>
      <c r="M385" s="12">
        <v>0.321890143287273</v>
      </c>
    </row>
    <row r="386" spans="1:13" ht="13" x14ac:dyDescent="0.15">
      <c r="A386" s="11" t="s">
        <v>6414</v>
      </c>
      <c r="B386" s="38">
        <v>2.05301814451458E-2</v>
      </c>
      <c r="C386" s="12">
        <v>6.0824856294288202E-3</v>
      </c>
      <c r="D386" s="13">
        <v>3.03047590114318E-11</v>
      </c>
      <c r="E386" s="12">
        <v>9.4485564506812295E-2</v>
      </c>
      <c r="F386" s="12">
        <v>0.60478256652773499</v>
      </c>
      <c r="G386" s="12"/>
      <c r="H386" s="29" t="s">
        <v>6414</v>
      </c>
      <c r="I386" s="38">
        <v>2.0139791140976599E-2</v>
      </c>
      <c r="J386" s="12">
        <v>0.11626427026257</v>
      </c>
      <c r="K386" s="13">
        <v>1.58099840306651E-28</v>
      </c>
      <c r="L386" s="12">
        <v>1.6152924653102099E-2</v>
      </c>
      <c r="M386" s="12">
        <v>0.90815032126920003</v>
      </c>
    </row>
    <row r="387" spans="1:13" ht="13" x14ac:dyDescent="0.15">
      <c r="A387" s="11" t="s">
        <v>6429</v>
      </c>
      <c r="B387" s="38">
        <v>-1.8040928483761799E-2</v>
      </c>
      <c r="C387" s="12">
        <v>1.39760467544515E-2</v>
      </c>
      <c r="D387" s="13">
        <v>3.6502676314717599E-11</v>
      </c>
      <c r="E387" s="12">
        <v>4.72797238764237E-2</v>
      </c>
      <c r="F387" s="12">
        <v>0.54010461932169096</v>
      </c>
      <c r="G387" s="12"/>
      <c r="H387" s="29" t="s">
        <v>6429</v>
      </c>
      <c r="I387" s="38">
        <v>-1.75571434039608E-2</v>
      </c>
      <c r="J387" s="12">
        <v>6.0954805797166597E-2</v>
      </c>
      <c r="K387" s="13">
        <v>5.3107618197117303E-29</v>
      </c>
      <c r="L387" s="12">
        <v>8.9259923664033892E-3</v>
      </c>
      <c r="M387" s="12">
        <v>0.45013741835205801</v>
      </c>
    </row>
    <row r="388" spans="1:13" ht="13" x14ac:dyDescent="0.15">
      <c r="A388" s="11" t="s">
        <v>6432</v>
      </c>
      <c r="B388" s="38">
        <v>-2.04659650528521E-2</v>
      </c>
      <c r="C388" s="12">
        <v>9.8592921451805694E-3</v>
      </c>
      <c r="D388" s="13">
        <v>6.4187301711887398E-10</v>
      </c>
      <c r="E388" s="12">
        <v>3.9148780437833701E-2</v>
      </c>
      <c r="F388" s="12">
        <v>0.15522939624732299</v>
      </c>
      <c r="G388" s="12"/>
      <c r="H388" s="29" t="s">
        <v>6432</v>
      </c>
      <c r="I388" s="38">
        <v>-1.9809301478372E-2</v>
      </c>
      <c r="J388" s="12">
        <v>6.2969828847599205E-2</v>
      </c>
      <c r="K388" s="13">
        <v>1.25595986909907E-27</v>
      </c>
      <c r="L388" s="12">
        <v>8.0000727540766505E-3</v>
      </c>
      <c r="M388" s="12">
        <v>0.17949672571245001</v>
      </c>
    </row>
    <row r="389" spans="1:13" ht="13" x14ac:dyDescent="0.15">
      <c r="A389" s="11" t="s">
        <v>54121</v>
      </c>
      <c r="B389" s="38">
        <v>9.5902243521570202E-3</v>
      </c>
      <c r="C389" s="13">
        <v>6.9830324143523504E-9</v>
      </c>
      <c r="D389" s="13">
        <v>5.5124143076589295E-13</v>
      </c>
      <c r="E389" s="12">
        <v>0.101198944587417</v>
      </c>
      <c r="F389" s="12">
        <v>0.16167404291558199</v>
      </c>
      <c r="G389" s="12"/>
      <c r="H389" s="29" t="s">
        <v>54121</v>
      </c>
      <c r="I389" s="38">
        <v>9.2832799191372092E-3</v>
      </c>
      <c r="J389" s="13">
        <v>4.9200166671267697E-10</v>
      </c>
      <c r="K389" s="13">
        <v>6.7790535524752802E-33</v>
      </c>
      <c r="L389" s="12">
        <v>1.8899694858390801E-2</v>
      </c>
      <c r="M389" s="12">
        <v>0.12769201195723801</v>
      </c>
    </row>
    <row r="390" spans="1:13" ht="13" x14ac:dyDescent="0.15">
      <c r="A390" s="11" t="s">
        <v>6471</v>
      </c>
      <c r="B390" s="38">
        <v>-2.7743722554462301E-2</v>
      </c>
      <c r="C390" s="12">
        <v>4.2293022224719E-2</v>
      </c>
      <c r="D390" s="13">
        <v>5.5002125564933103E-11</v>
      </c>
      <c r="E390" s="12">
        <v>3.6468849730538301E-2</v>
      </c>
      <c r="F390" s="12">
        <v>0.260558641730677</v>
      </c>
      <c r="G390" s="12"/>
      <c r="H390" s="29" t="s">
        <v>6471</v>
      </c>
      <c r="I390" s="38">
        <v>-2.6885865607987398E-2</v>
      </c>
      <c r="J390" s="12">
        <v>9.5096289811876095E-2</v>
      </c>
      <c r="K390" s="13">
        <v>4.3627762560858499E-29</v>
      </c>
      <c r="L390" s="12">
        <v>6.8046768896617401E-3</v>
      </c>
      <c r="M390" s="12">
        <v>0.24830803270101501</v>
      </c>
    </row>
    <row r="391" spans="1:13" ht="13" x14ac:dyDescent="0.15">
      <c r="A391" s="11" t="s">
        <v>6474</v>
      </c>
      <c r="B391" s="38">
        <v>-2.2386244833359499E-2</v>
      </c>
      <c r="C391" s="12">
        <v>2.9765042115991801E-3</v>
      </c>
      <c r="D391" s="13">
        <v>4.3477795629976902E-10</v>
      </c>
      <c r="E391" s="12">
        <v>3.5621766468700099E-2</v>
      </c>
      <c r="F391" s="12">
        <v>0.59217443335617703</v>
      </c>
      <c r="G391" s="12"/>
      <c r="H391" s="29" t="s">
        <v>6474</v>
      </c>
      <c r="I391" s="38">
        <v>-2.1687923155428501E-2</v>
      </c>
      <c r="J391" s="12">
        <v>1.6817158672005901E-2</v>
      </c>
      <c r="K391" s="13">
        <v>8.1550781502803397E-28</v>
      </c>
      <c r="L391" s="12">
        <v>6.9331298271554896E-3</v>
      </c>
      <c r="M391" s="12">
        <v>0.50578827010969396</v>
      </c>
    </row>
    <row r="392" spans="1:13" ht="13" x14ac:dyDescent="0.15">
      <c r="A392" s="11" t="s">
        <v>54122</v>
      </c>
      <c r="B392" s="38">
        <v>-2.6799553716091998E-2</v>
      </c>
      <c r="C392" s="12">
        <v>1.2942071766025E-2</v>
      </c>
      <c r="D392" s="13">
        <v>5.3122143707594803E-10</v>
      </c>
      <c r="E392" s="12">
        <v>2.8474856073148199E-2</v>
      </c>
      <c r="F392" s="12">
        <v>0.45449953129887899</v>
      </c>
      <c r="G392" s="12"/>
      <c r="H392" s="29" t="s">
        <v>54122</v>
      </c>
      <c r="I392" s="38">
        <v>-2.6812784735899899E-2</v>
      </c>
      <c r="J392" s="12">
        <v>0.73427259484980301</v>
      </c>
      <c r="K392" s="13">
        <v>1.7067359737529E-27</v>
      </c>
      <c r="L392" s="12">
        <v>8.1339159947568102E-3</v>
      </c>
      <c r="M392" s="12">
        <v>0.31339110896780897</v>
      </c>
    </row>
    <row r="393" spans="1:13" ht="13" x14ac:dyDescent="0.15">
      <c r="A393" s="11" t="s">
        <v>6530</v>
      </c>
      <c r="B393" s="38">
        <v>1.9809833751949099E-2</v>
      </c>
      <c r="C393" s="12">
        <v>1.0482576355457999E-3</v>
      </c>
      <c r="D393" s="13">
        <v>1.1096535571063199E-10</v>
      </c>
      <c r="E393" s="12">
        <v>7.1665679660183598E-2</v>
      </c>
      <c r="F393" s="12">
        <v>0.115114563574809</v>
      </c>
      <c r="G393" s="12"/>
      <c r="H393" s="29" t="s">
        <v>6530</v>
      </c>
      <c r="I393" s="38">
        <v>1.9280943822629001E-2</v>
      </c>
      <c r="J393" s="12">
        <v>7.6955286560677402E-3</v>
      </c>
      <c r="K393" s="13">
        <v>2.77705009976689E-28</v>
      </c>
      <c r="L393" s="12">
        <v>1.36979039446204E-2</v>
      </c>
      <c r="M393" s="12">
        <v>0.12921658355851101</v>
      </c>
    </row>
    <row r="394" spans="1:13" ht="13" x14ac:dyDescent="0.15">
      <c r="A394" s="11" t="s">
        <v>6541</v>
      </c>
      <c r="B394" s="38">
        <v>1.8374979945675E-2</v>
      </c>
      <c r="C394" s="12">
        <v>3.68064603412699E-2</v>
      </c>
      <c r="D394" s="13">
        <v>2.3139779848672101E-11</v>
      </c>
      <c r="E394" s="12">
        <v>0.115296940523285</v>
      </c>
      <c r="F394" s="12">
        <v>0.34356236518502797</v>
      </c>
      <c r="G394" s="12"/>
      <c r="H394" s="29" t="s">
        <v>6541</v>
      </c>
      <c r="I394" s="38">
        <v>1.7937037657611399E-2</v>
      </c>
      <c r="J394" s="12">
        <v>0.21980814131260701</v>
      </c>
      <c r="K394" s="13">
        <v>3.98773979021582E-29</v>
      </c>
      <c r="L394" s="12">
        <v>1.9221529898288001E-2</v>
      </c>
      <c r="M394" s="12">
        <v>0.30550609028956599</v>
      </c>
    </row>
    <row r="395" spans="1:13" ht="13" x14ac:dyDescent="0.15">
      <c r="A395" s="11" t="s">
        <v>124</v>
      </c>
      <c r="B395" s="38">
        <v>-0.128069184211133</v>
      </c>
      <c r="C395" s="12">
        <v>2.0189704253034701E-3</v>
      </c>
      <c r="D395" s="13">
        <v>9.8950947951860798E-13</v>
      </c>
      <c r="E395" s="12">
        <v>5.1795277436415398E-2</v>
      </c>
      <c r="F395" s="12">
        <v>0.55264749588302997</v>
      </c>
      <c r="G395" s="12"/>
      <c r="H395" s="29" t="s">
        <v>124</v>
      </c>
      <c r="I395" s="38">
        <v>-0.123670105578046</v>
      </c>
      <c r="J395" s="13">
        <v>1.46044272337552E-3</v>
      </c>
      <c r="K395" s="13">
        <v>1.20912956326012E-31</v>
      </c>
      <c r="L395" s="12">
        <v>7.7837062755318903E-3</v>
      </c>
      <c r="M395" s="12">
        <v>0.49775598238736402</v>
      </c>
    </row>
    <row r="396" spans="1:13" ht="13" x14ac:dyDescent="0.15">
      <c r="A396" s="11" t="s">
        <v>127</v>
      </c>
      <c r="B396" s="38">
        <v>-0.227440205907494</v>
      </c>
      <c r="C396" s="12">
        <v>5.9688226924443002E-3</v>
      </c>
      <c r="D396" s="13">
        <v>2.5218489650769999E-11</v>
      </c>
      <c r="E396" s="12">
        <v>6.2368173874598698E-2</v>
      </c>
      <c r="F396" s="12">
        <v>0.72802676036816005</v>
      </c>
      <c r="G396" s="12"/>
      <c r="H396" s="29" t="s">
        <v>127</v>
      </c>
      <c r="I396" s="38">
        <v>-0.22130224322447201</v>
      </c>
      <c r="J396" s="12">
        <v>2.6843037148822999E-2</v>
      </c>
      <c r="K396" s="13">
        <v>1.52471822893976E-29</v>
      </c>
      <c r="L396" s="12">
        <v>1.0423496904810099E-2</v>
      </c>
      <c r="M396" s="12">
        <v>0.59383091951170996</v>
      </c>
    </row>
    <row r="397" spans="1:13" ht="13" x14ac:dyDescent="0.15">
      <c r="A397" s="11" t="s">
        <v>6559</v>
      </c>
      <c r="B397" s="38">
        <v>-3.57078398037022E-2</v>
      </c>
      <c r="C397" s="13">
        <v>1.2635916405998799E-4</v>
      </c>
      <c r="D397" s="13">
        <v>6.8001003429569602E-9</v>
      </c>
      <c r="E397" s="12">
        <v>4.4749034805371603E-2</v>
      </c>
      <c r="F397" s="12">
        <v>0.381439304639549</v>
      </c>
      <c r="G397" s="12"/>
      <c r="H397" s="29" t="s">
        <v>6559</v>
      </c>
      <c r="I397" s="38">
        <v>-3.4637532734227899E-2</v>
      </c>
      <c r="J397" s="12">
        <v>3.3614090143086902E-3</v>
      </c>
      <c r="K397" s="13">
        <v>5.4900431389293605E-26</v>
      </c>
      <c r="L397" s="12">
        <v>9.2831434127141396E-3</v>
      </c>
      <c r="M397" s="12">
        <v>0.349729568388082</v>
      </c>
    </row>
    <row r="398" spans="1:13" ht="13" x14ac:dyDescent="0.15">
      <c r="A398" s="11" t="s">
        <v>6565</v>
      </c>
      <c r="B398" s="38">
        <v>5.0611796263937497E-2</v>
      </c>
      <c r="C398" s="12">
        <v>4.1969398353301204E-3</v>
      </c>
      <c r="D398" s="13">
        <v>3.07014661068616E-12</v>
      </c>
      <c r="E398" s="12">
        <v>3.1683942387516303E-2</v>
      </c>
      <c r="F398" s="12">
        <v>0.109550084803697</v>
      </c>
      <c r="G398" s="12"/>
      <c r="H398" s="29" t="s">
        <v>6565</v>
      </c>
      <c r="I398" s="38">
        <v>4.9078195497846797E-2</v>
      </c>
      <c r="J398" s="12">
        <v>1.8360139740567899E-3</v>
      </c>
      <c r="K398" s="13">
        <v>6.0243142431404503E-31</v>
      </c>
      <c r="L398" s="12">
        <v>4.2552945511799998E-3</v>
      </c>
      <c r="M398" s="12">
        <v>8.4399344297958603E-2</v>
      </c>
    </row>
    <row r="399" spans="1:13" ht="13" x14ac:dyDescent="0.15">
      <c r="A399" s="11" t="s">
        <v>6574</v>
      </c>
      <c r="B399" s="38">
        <v>4.1283908421142899E-2</v>
      </c>
      <c r="C399" s="12">
        <v>1.74909908001987E-2</v>
      </c>
      <c r="D399" s="13">
        <v>7.8607729456915996E-10</v>
      </c>
      <c r="E399" s="12">
        <v>7.6967014401758599E-2</v>
      </c>
      <c r="F399" s="12">
        <v>0.49930106124986001</v>
      </c>
      <c r="G399" s="12"/>
      <c r="H399" s="29" t="s">
        <v>6574</v>
      </c>
      <c r="I399" s="38">
        <v>3.9914308648097301E-2</v>
      </c>
      <c r="J399" s="12">
        <v>0.110452777574468</v>
      </c>
      <c r="K399" s="13">
        <v>1.45467405776744E-27</v>
      </c>
      <c r="L399" s="12">
        <v>1.44423512050127E-2</v>
      </c>
      <c r="M399" s="12">
        <v>0.41173862967420399</v>
      </c>
    </row>
    <row r="400" spans="1:13" ht="13" x14ac:dyDescent="0.15">
      <c r="A400" s="11" t="s">
        <v>54123</v>
      </c>
      <c r="B400" s="38">
        <v>-1.25430026300956E-2</v>
      </c>
      <c r="C400" s="13">
        <v>8.3799477377632399E-8</v>
      </c>
      <c r="D400" s="13">
        <v>3.56399103388621E-6</v>
      </c>
      <c r="E400" s="12">
        <v>3.4017711441795398E-2</v>
      </c>
      <c r="F400" s="12">
        <v>0.65003058708735895</v>
      </c>
      <c r="G400" s="12"/>
      <c r="H400" s="29" t="s">
        <v>54123</v>
      </c>
      <c r="I400" s="38">
        <v>-1.4257881046300601E-2</v>
      </c>
      <c r="J400" s="12">
        <v>0.39545385503337599</v>
      </c>
      <c r="K400" s="13">
        <v>6.1299822428892597E-19</v>
      </c>
      <c r="L400" s="12">
        <v>8.6683565558183292E-3</v>
      </c>
      <c r="M400" s="12">
        <v>0.34668939032646701</v>
      </c>
    </row>
    <row r="401" spans="1:13" ht="13" x14ac:dyDescent="0.15">
      <c r="A401" s="11" t="s">
        <v>54124</v>
      </c>
      <c r="B401" s="38">
        <v>1.6827229499287701E-2</v>
      </c>
      <c r="C401" s="12">
        <v>3.6811543372262397E-2</v>
      </c>
      <c r="D401" s="13">
        <v>6.3260245894469005E-11</v>
      </c>
      <c r="E401" s="12">
        <v>7.36896766073009E-2</v>
      </c>
      <c r="F401" s="12">
        <v>0.53960891981473103</v>
      </c>
      <c r="G401" s="12"/>
      <c r="H401" s="29" t="s">
        <v>54124</v>
      </c>
      <c r="I401" s="38">
        <v>1.6662040254730601E-2</v>
      </c>
      <c r="J401" s="12">
        <v>0.74695029247182199</v>
      </c>
      <c r="K401" s="13">
        <v>8.4410842726397495E-29</v>
      </c>
      <c r="L401" s="12">
        <v>9.5468752794836097E-3</v>
      </c>
      <c r="M401" s="12">
        <v>0.32924913139207401</v>
      </c>
    </row>
    <row r="402" spans="1:13" ht="13" x14ac:dyDescent="0.15">
      <c r="A402" s="11" t="s">
        <v>54125</v>
      </c>
      <c r="B402" s="38">
        <v>1.2100640972445099E-2</v>
      </c>
      <c r="C402" s="13">
        <v>2.95790152689257E-5</v>
      </c>
      <c r="D402" s="13">
        <v>2.70536308582426E-11</v>
      </c>
      <c r="E402" s="12">
        <v>0.108107397262154</v>
      </c>
      <c r="F402" s="12">
        <v>0.24729762977196601</v>
      </c>
      <c r="G402" s="12"/>
      <c r="H402" s="29" t="s">
        <v>54125</v>
      </c>
      <c r="I402" s="38">
        <v>1.18297485631966E-2</v>
      </c>
      <c r="J402" s="13">
        <v>9.9384088069372906E-4</v>
      </c>
      <c r="K402" s="13">
        <v>1.19419219827912E-28</v>
      </c>
      <c r="L402" s="12">
        <v>1.8877830663195899E-2</v>
      </c>
      <c r="M402" s="12">
        <v>0.23132878201093801</v>
      </c>
    </row>
    <row r="403" spans="1:13" ht="13" x14ac:dyDescent="0.15">
      <c r="A403" s="11" t="s">
        <v>54126</v>
      </c>
      <c r="B403" s="38">
        <v>-1.12857396472297E-2</v>
      </c>
      <c r="C403" s="12">
        <v>2.7898024121383799E-2</v>
      </c>
      <c r="D403" s="13">
        <v>1.3002355955419001E-11</v>
      </c>
      <c r="E403" s="12">
        <v>4.3737895220018599E-2</v>
      </c>
      <c r="F403" s="12">
        <v>0.310138431300789</v>
      </c>
      <c r="G403" s="12"/>
      <c r="H403" s="29" t="s">
        <v>54126</v>
      </c>
      <c r="I403" s="38">
        <v>-1.10103617665024E-2</v>
      </c>
      <c r="J403" s="12">
        <v>0.20577850477075599</v>
      </c>
      <c r="K403" s="13">
        <v>1.05939367299689E-29</v>
      </c>
      <c r="L403" s="12">
        <v>7.6089699198309598E-3</v>
      </c>
      <c r="M403" s="12">
        <v>0.28310523932082299</v>
      </c>
    </row>
    <row r="404" spans="1:13" ht="13" x14ac:dyDescent="0.15">
      <c r="A404" s="11" t="s">
        <v>6592</v>
      </c>
      <c r="B404" s="38">
        <v>-1.8712793767728199E-2</v>
      </c>
      <c r="C404" s="13">
        <v>2.0503969827036401E-5</v>
      </c>
      <c r="D404" s="13">
        <v>7.4967734564418301E-11</v>
      </c>
      <c r="E404" s="12">
        <v>4.1410306461534901E-2</v>
      </c>
      <c r="F404" s="12">
        <v>0.49986437978722997</v>
      </c>
      <c r="G404" s="12"/>
      <c r="H404" s="29" t="s">
        <v>6592</v>
      </c>
      <c r="I404" s="38">
        <v>-1.8271038530257001E-2</v>
      </c>
      <c r="J404" s="13">
        <v>4.0725835884913999E-4</v>
      </c>
      <c r="K404" s="13">
        <v>5.1861683396351103E-28</v>
      </c>
      <c r="L404" s="12">
        <v>7.8103208943111303E-3</v>
      </c>
      <c r="M404" s="12">
        <v>0.43299582513600599</v>
      </c>
    </row>
    <row r="405" spans="1:13" ht="13" x14ac:dyDescent="0.15">
      <c r="A405" s="11" t="s">
        <v>6616</v>
      </c>
      <c r="B405" s="38">
        <v>-6.5474593430733799E-3</v>
      </c>
      <c r="C405" s="13">
        <v>4.11449641680046E-4</v>
      </c>
      <c r="D405" s="13">
        <v>2.6917369212271899E-11</v>
      </c>
      <c r="E405" s="12">
        <v>9.4282296117287109E-3</v>
      </c>
      <c r="F405" s="12">
        <v>0.27212746731619403</v>
      </c>
      <c r="G405" s="12"/>
      <c r="H405" s="29" t="s">
        <v>6616</v>
      </c>
      <c r="I405" s="38">
        <v>-6.3819142545109703E-3</v>
      </c>
      <c r="J405" s="12">
        <v>3.5912235031593199E-3</v>
      </c>
      <c r="K405" s="13">
        <v>8.2478058261046703E-29</v>
      </c>
      <c r="L405" s="12">
        <v>1.89973788269709E-3</v>
      </c>
      <c r="M405" s="12">
        <v>0.25379308394711297</v>
      </c>
    </row>
    <row r="406" spans="1:13" ht="13" x14ac:dyDescent="0.15">
      <c r="A406" s="11" t="s">
        <v>6619</v>
      </c>
      <c r="B406" s="38">
        <v>-1.20519428062036E-2</v>
      </c>
      <c r="C406" s="12">
        <v>1.3043075882071299E-2</v>
      </c>
      <c r="D406" s="13">
        <v>3.88111979863888E-10</v>
      </c>
      <c r="E406" s="12">
        <v>4.6205136332647501E-2</v>
      </c>
      <c r="F406" s="12">
        <v>0.65154957265992397</v>
      </c>
      <c r="G406" s="12"/>
      <c r="H406" s="29" t="s">
        <v>6619</v>
      </c>
      <c r="I406" s="38">
        <v>-1.18976250976829E-2</v>
      </c>
      <c r="J406" s="12">
        <v>0.37274419677509901</v>
      </c>
      <c r="K406" s="13">
        <v>2.28154213544852E-27</v>
      </c>
      <c r="L406" s="12">
        <v>1.0458321076979899E-2</v>
      </c>
      <c r="M406" s="12">
        <v>0.40523994992282603</v>
      </c>
    </row>
    <row r="407" spans="1:13" ht="13" x14ac:dyDescent="0.15">
      <c r="A407" s="11" t="s">
        <v>6640</v>
      </c>
      <c r="B407" s="38">
        <v>-1.49684545501606E-2</v>
      </c>
      <c r="C407" s="12">
        <v>9.8071467873161403E-3</v>
      </c>
      <c r="D407" s="13">
        <v>5.7467682309975897E-10</v>
      </c>
      <c r="E407" s="12">
        <v>5.5537278855732397E-2</v>
      </c>
      <c r="F407" s="12">
        <v>0.55469951173580501</v>
      </c>
      <c r="G407" s="12"/>
      <c r="H407" s="29" t="s">
        <v>6640</v>
      </c>
      <c r="I407" s="38">
        <v>-1.4555433849673101E-2</v>
      </c>
      <c r="J407" s="12">
        <v>9.9693872246004706E-2</v>
      </c>
      <c r="K407" s="13">
        <v>1.6494678983849599E-27</v>
      </c>
      <c r="L407" s="12">
        <v>1.09643149456534E-2</v>
      </c>
      <c r="M407" s="12">
        <v>0.43686214697638998</v>
      </c>
    </row>
    <row r="408" spans="1:13" ht="13" x14ac:dyDescent="0.15">
      <c r="A408" s="11" t="s">
        <v>6643</v>
      </c>
      <c r="B408" s="38">
        <v>-1.46496500236558E-2</v>
      </c>
      <c r="C408" s="12">
        <v>4.4217854812556301E-3</v>
      </c>
      <c r="D408" s="13">
        <v>3.2120615728458699E-10</v>
      </c>
      <c r="E408" s="12">
        <v>6.4926513999680302E-2</v>
      </c>
      <c r="F408" s="12">
        <v>0.522045664886442</v>
      </c>
      <c r="G408" s="12"/>
      <c r="H408" s="29" t="s">
        <v>6643</v>
      </c>
      <c r="I408" s="38">
        <v>-1.4308727338159299E-2</v>
      </c>
      <c r="J408" s="12">
        <v>6.7187600876332201E-2</v>
      </c>
      <c r="K408" s="13">
        <v>1.38733035462665E-27</v>
      </c>
      <c r="L408" s="12">
        <v>1.2431702778349299E-2</v>
      </c>
      <c r="M408" s="12">
        <v>0.41717024589826901</v>
      </c>
    </row>
    <row r="409" spans="1:13" ht="13" x14ac:dyDescent="0.15">
      <c r="A409" s="11" t="s">
        <v>54127</v>
      </c>
      <c r="B409" s="38">
        <v>1.2366482636798499E-2</v>
      </c>
      <c r="C409" s="13">
        <v>1.6203244839065101E-8</v>
      </c>
      <c r="D409" s="13">
        <v>1.0830831777297301E-8</v>
      </c>
      <c r="E409" s="12">
        <v>1.3622200599853E-2</v>
      </c>
      <c r="F409" s="12">
        <v>0.21531535529734</v>
      </c>
      <c r="G409" s="12"/>
      <c r="H409" s="29" t="s">
        <v>54127</v>
      </c>
      <c r="I409" s="38">
        <v>1.1925755408819501E-2</v>
      </c>
      <c r="J409" s="13">
        <v>8.1829784047691498E-8</v>
      </c>
      <c r="K409" s="13">
        <v>7.5623422931001202E-27</v>
      </c>
      <c r="L409" s="12">
        <v>2.0763221246010801E-3</v>
      </c>
      <c r="M409" s="12">
        <v>0.211235924372352</v>
      </c>
    </row>
    <row r="410" spans="1:13" ht="13" x14ac:dyDescent="0.15">
      <c r="A410" s="11" t="s">
        <v>115</v>
      </c>
      <c r="B410" s="38">
        <v>-8.1772374665142797E-2</v>
      </c>
      <c r="C410" s="12">
        <v>5.6932523969154998E-3</v>
      </c>
      <c r="D410" s="13">
        <v>1.1126275742072201E-10</v>
      </c>
      <c r="E410" s="12">
        <v>5.1429465438981699E-2</v>
      </c>
      <c r="F410" s="12">
        <v>0.70513350965519495</v>
      </c>
      <c r="G410" s="12"/>
      <c r="H410" s="29" t="s">
        <v>115</v>
      </c>
      <c r="I410" s="38">
        <v>-7.9413950680348094E-2</v>
      </c>
      <c r="J410" s="12">
        <v>2.4365974834219699E-2</v>
      </c>
      <c r="K410" s="13">
        <v>6.3198653270184796E-29</v>
      </c>
      <c r="L410" s="12">
        <v>8.7239153283011194E-3</v>
      </c>
      <c r="M410" s="12">
        <v>0.58554245245511705</v>
      </c>
    </row>
    <row r="411" spans="1:13" ht="13" x14ac:dyDescent="0.15">
      <c r="A411" s="11" t="s">
        <v>6661</v>
      </c>
      <c r="B411" s="38">
        <v>-1.9854651352738301E-2</v>
      </c>
      <c r="C411" s="12">
        <v>9.8143143665430695E-3</v>
      </c>
      <c r="D411" s="13">
        <v>8.3664267794337605E-10</v>
      </c>
      <c r="E411" s="12">
        <v>4.9484427390993499E-2</v>
      </c>
      <c r="F411" s="12">
        <v>0.27788387994685898</v>
      </c>
      <c r="G411" s="12"/>
      <c r="H411" s="29" t="s">
        <v>6661</v>
      </c>
      <c r="I411" s="38">
        <v>-1.9178291299193701E-2</v>
      </c>
      <c r="J411" s="12">
        <v>5.62557257304451E-2</v>
      </c>
      <c r="K411" s="13">
        <v>1.48936080146593E-27</v>
      </c>
      <c r="L411" s="12">
        <v>9.7608356065711395E-3</v>
      </c>
      <c r="M411" s="12">
        <v>0.26991440096776198</v>
      </c>
    </row>
    <row r="412" spans="1:13" ht="13" x14ac:dyDescent="0.15">
      <c r="A412" s="11" t="s">
        <v>6673</v>
      </c>
      <c r="B412" s="38">
        <v>-2.1472149359249799E-2</v>
      </c>
      <c r="C412" s="12">
        <v>1.52333839433107E-2</v>
      </c>
      <c r="D412" s="13">
        <v>3.25148878789673E-9</v>
      </c>
      <c r="E412" s="12">
        <v>1.6317252634509099E-2</v>
      </c>
      <c r="F412" s="12">
        <v>0.26177460755897802</v>
      </c>
      <c r="G412" s="12"/>
      <c r="H412" s="29" t="s">
        <v>6673</v>
      </c>
      <c r="I412" s="38">
        <v>-2.0808101528866599E-2</v>
      </c>
      <c r="J412" s="12">
        <v>0.20866032609108601</v>
      </c>
      <c r="K412" s="13">
        <v>1.08068902978204E-26</v>
      </c>
      <c r="L412" s="12">
        <v>6.0025515791087098E-3</v>
      </c>
      <c r="M412" s="12">
        <v>0.26973427168771602</v>
      </c>
    </row>
    <row r="413" spans="1:13" ht="13" x14ac:dyDescent="0.15">
      <c r="A413" s="11" t="s">
        <v>6685</v>
      </c>
      <c r="B413" s="38">
        <v>-1.7210218733794299E-2</v>
      </c>
      <c r="C413" s="13">
        <v>8.6625942866163101E-4</v>
      </c>
      <c r="D413" s="13">
        <v>1.8369224998807498E-11</v>
      </c>
      <c r="E413" s="12">
        <v>3.58279220369958E-2</v>
      </c>
      <c r="F413" s="12">
        <v>0.52159515396924006</v>
      </c>
      <c r="G413" s="12"/>
      <c r="H413" s="29" t="s">
        <v>6685</v>
      </c>
      <c r="I413" s="38">
        <v>-1.6792893846403902E-2</v>
      </c>
      <c r="J413" s="12">
        <v>9.6566647501444402E-3</v>
      </c>
      <c r="K413" s="13">
        <v>6.9091104877664699E-29</v>
      </c>
      <c r="L413" s="12">
        <v>6.8290533527011902E-3</v>
      </c>
      <c r="M413" s="12">
        <v>0.43518863987496398</v>
      </c>
    </row>
    <row r="414" spans="1:13" ht="13" x14ac:dyDescent="0.15">
      <c r="A414" s="11" t="s">
        <v>6690</v>
      </c>
      <c r="B414" s="38">
        <v>-2.0375593795739E-2</v>
      </c>
      <c r="C414" s="13">
        <v>1.7047167788728899E-9</v>
      </c>
      <c r="D414" s="13">
        <v>6.1080483609883696E-6</v>
      </c>
      <c r="E414" s="12">
        <v>2.58617966202732E-2</v>
      </c>
      <c r="F414" s="12">
        <v>0.88170000622570399</v>
      </c>
      <c r="G414" s="12"/>
      <c r="H414" s="29" t="s">
        <v>6690</v>
      </c>
      <c r="I414" s="38">
        <v>-2.0055113377897098E-2</v>
      </c>
      <c r="J414" s="13">
        <v>1.5567745609875099E-5</v>
      </c>
      <c r="K414" s="13">
        <v>1.40571873544291E-20</v>
      </c>
      <c r="L414" s="12">
        <v>7.0410728548519E-3</v>
      </c>
      <c r="M414" s="12">
        <v>0.70049670212460902</v>
      </c>
    </row>
    <row r="415" spans="1:13" ht="13" x14ac:dyDescent="0.15">
      <c r="A415" s="11" t="s">
        <v>54128</v>
      </c>
      <c r="B415" s="38">
        <v>-2.30384569808539E-2</v>
      </c>
      <c r="C415" s="12">
        <v>3.3160158402009601E-2</v>
      </c>
      <c r="D415" s="13">
        <v>5.3472925243122702E-12</v>
      </c>
      <c r="E415" s="12">
        <v>2.5169587898355002E-2</v>
      </c>
      <c r="F415" s="12">
        <v>0.33915609499356197</v>
      </c>
      <c r="G415" s="12"/>
      <c r="H415" s="29" t="s">
        <v>54128</v>
      </c>
      <c r="I415" s="38">
        <v>-2.2344060973242399E-2</v>
      </c>
      <c r="J415" s="12">
        <v>1.11856979684835E-2</v>
      </c>
      <c r="K415" s="13">
        <v>3.3224754231205402E-31</v>
      </c>
      <c r="L415" s="12">
        <v>2.72584327892149E-3</v>
      </c>
      <c r="M415" s="12">
        <v>0.30305885274989403</v>
      </c>
    </row>
    <row r="416" spans="1:13" ht="13" x14ac:dyDescent="0.15">
      <c r="A416" s="11" t="s">
        <v>54129</v>
      </c>
      <c r="B416" s="38">
        <v>9.4730714896802994E-3</v>
      </c>
      <c r="C416" s="13">
        <v>5.9695420853989703E-8</v>
      </c>
      <c r="D416" s="13">
        <v>3.6669720082776799E-11</v>
      </c>
      <c r="E416" s="12">
        <v>0.110606138901287</v>
      </c>
      <c r="F416" s="12">
        <v>5.5994717013121899E-2</v>
      </c>
      <c r="G416" s="12"/>
      <c r="H416" s="29" t="s">
        <v>54129</v>
      </c>
      <c r="I416" s="38">
        <v>9.2062219363847099E-3</v>
      </c>
      <c r="J416" s="13">
        <v>2.4363874007539002E-7</v>
      </c>
      <c r="K416" s="13">
        <v>2.2766296378069199E-29</v>
      </c>
      <c r="L416" s="12">
        <v>2.1941574331417E-2</v>
      </c>
      <c r="M416" s="12">
        <v>5.2776039703300297E-2</v>
      </c>
    </row>
    <row r="417" spans="1:13" ht="13" x14ac:dyDescent="0.15">
      <c r="A417" s="11" t="s">
        <v>54130</v>
      </c>
      <c r="B417" s="38">
        <v>1.5280528730437899E-2</v>
      </c>
      <c r="C417" s="12">
        <v>4.0022313308025199E-2</v>
      </c>
      <c r="D417" s="13">
        <v>7.7221404017025098E-11</v>
      </c>
      <c r="E417" s="12">
        <v>0.109215094427921</v>
      </c>
      <c r="F417" s="12">
        <v>0.32188066777229601</v>
      </c>
      <c r="G417" s="12"/>
      <c r="H417" s="29" t="s">
        <v>54130</v>
      </c>
      <c r="I417" s="38">
        <v>1.5055806932989701E-2</v>
      </c>
      <c r="J417" s="12">
        <v>0.58488273023821002</v>
      </c>
      <c r="K417" s="13">
        <v>8.67215263881793E-29</v>
      </c>
      <c r="L417" s="12">
        <v>1.23701215034704E-2</v>
      </c>
      <c r="M417" s="12">
        <v>0.294073058728192</v>
      </c>
    </row>
    <row r="418" spans="1:13" ht="13" x14ac:dyDescent="0.15">
      <c r="A418" s="11" t="s">
        <v>54131</v>
      </c>
      <c r="B418" s="38">
        <v>-1.80926480236226E-2</v>
      </c>
      <c r="C418" s="12">
        <v>1.1631989597491799E-3</v>
      </c>
      <c r="D418" s="13">
        <v>9.6217861087408102E-10</v>
      </c>
      <c r="E418" s="12">
        <v>3.1584661101322201E-2</v>
      </c>
      <c r="F418" s="12">
        <v>0.34951885247067399</v>
      </c>
      <c r="G418" s="12"/>
      <c r="H418" s="29" t="s">
        <v>54131</v>
      </c>
      <c r="I418" s="38">
        <v>-1.8291314462730999E-2</v>
      </c>
      <c r="J418" s="12">
        <v>0.40467528953105802</v>
      </c>
      <c r="K418" s="13">
        <v>2.0717998518222801E-26</v>
      </c>
      <c r="L418" s="12">
        <v>7.6856809543489699E-3</v>
      </c>
      <c r="M418" s="12">
        <v>0.30110725137313898</v>
      </c>
    </row>
    <row r="419" spans="1:13" ht="13" x14ac:dyDescent="0.15">
      <c r="A419" s="11" t="s">
        <v>54132</v>
      </c>
      <c r="B419" s="38">
        <v>1.2291317999043899E-2</v>
      </c>
      <c r="C419" s="12">
        <v>3.2643477502811699E-2</v>
      </c>
      <c r="D419" s="13">
        <v>1.31013689804526E-11</v>
      </c>
      <c r="E419" s="12">
        <v>6.2113888341368398E-2</v>
      </c>
      <c r="F419" s="12">
        <v>0.31197069817629602</v>
      </c>
      <c r="G419" s="12"/>
      <c r="H419" s="29" t="s">
        <v>54132</v>
      </c>
      <c r="I419" s="38">
        <v>1.19128548779438E-2</v>
      </c>
      <c r="J419" s="12">
        <v>1.3783860094796801E-2</v>
      </c>
      <c r="K419" s="13">
        <v>9.8267226350186896E-31</v>
      </c>
      <c r="L419" s="12">
        <v>1.07071970484781E-2</v>
      </c>
      <c r="M419" s="12">
        <v>0.27741815080528498</v>
      </c>
    </row>
    <row r="420" spans="1:13" ht="13" x14ac:dyDescent="0.15">
      <c r="A420" s="11" t="s">
        <v>54133</v>
      </c>
      <c r="B420" s="38">
        <v>1.6199561305303499E-2</v>
      </c>
      <c r="C420" s="12">
        <v>4.7518171276351502E-2</v>
      </c>
      <c r="D420" s="13">
        <v>9.2241150180550494E-12</v>
      </c>
      <c r="E420" s="12">
        <v>7.1259210617283394E-2</v>
      </c>
      <c r="F420" s="12">
        <v>0.29948112111321901</v>
      </c>
      <c r="G420" s="12"/>
      <c r="H420" s="29" t="s">
        <v>54133</v>
      </c>
      <c r="I420" s="38">
        <v>1.5712156015295999E-2</v>
      </c>
      <c r="J420" s="12">
        <v>1.2070233608708099E-2</v>
      </c>
      <c r="K420" s="13">
        <v>4.4791795184506E-31</v>
      </c>
      <c r="L420" s="12">
        <v>1.34477091074225E-2</v>
      </c>
      <c r="M420" s="12">
        <v>0.260164976700201</v>
      </c>
    </row>
    <row r="421" spans="1:13" ht="13" x14ac:dyDescent="0.15">
      <c r="A421" s="11" t="s">
        <v>54134</v>
      </c>
      <c r="B421" s="38">
        <v>-2.6628026543649201E-2</v>
      </c>
      <c r="C421" s="12">
        <v>2.3700866022691201E-2</v>
      </c>
      <c r="D421" s="13">
        <v>1.69635054462652E-11</v>
      </c>
      <c r="E421" s="12">
        <v>4.5666685444599203E-2</v>
      </c>
      <c r="F421" s="12">
        <v>0.48908943394585902</v>
      </c>
      <c r="G421" s="12"/>
      <c r="H421" s="29" t="s">
        <v>54134</v>
      </c>
      <c r="I421" s="38">
        <v>-2.5969290965971399E-2</v>
      </c>
      <c r="J421" s="12">
        <v>0.15519087874812801</v>
      </c>
      <c r="K421" s="13">
        <v>1.28510031810707E-29</v>
      </c>
      <c r="L421" s="12">
        <v>7.7854305430487304E-3</v>
      </c>
      <c r="M421" s="12">
        <v>0.38588598827052301</v>
      </c>
    </row>
    <row r="422" spans="1:13" ht="13" x14ac:dyDescent="0.15">
      <c r="A422" s="11" t="s">
        <v>54135</v>
      </c>
      <c r="B422" s="38">
        <v>-1.14838496454616E-2</v>
      </c>
      <c r="C422" s="12">
        <v>1.72322985020734E-2</v>
      </c>
      <c r="D422" s="13">
        <v>1.22703446126952E-10</v>
      </c>
      <c r="E422" s="12">
        <v>3.99904002602312E-2</v>
      </c>
      <c r="F422" s="12">
        <v>0.49320030593373698</v>
      </c>
      <c r="G422" s="12"/>
      <c r="H422" s="29" t="s">
        <v>54135</v>
      </c>
      <c r="I422" s="38">
        <v>-1.14516281838959E-2</v>
      </c>
      <c r="J422" s="12">
        <v>0.72944288235241705</v>
      </c>
      <c r="K422" s="13">
        <v>3.1195075782859898E-28</v>
      </c>
      <c r="L422" s="12">
        <v>8.34869020856693E-3</v>
      </c>
      <c r="M422" s="12">
        <v>0.31950308918731801</v>
      </c>
    </row>
    <row r="423" spans="1:13" ht="13" x14ac:dyDescent="0.15">
      <c r="A423" s="11" t="s">
        <v>54136</v>
      </c>
      <c r="B423" s="38">
        <v>-1.15707978518767E-2</v>
      </c>
      <c r="C423" s="12">
        <v>1.6295222556934202E-2</v>
      </c>
      <c r="D423" s="13">
        <v>9.1560851872119796E-11</v>
      </c>
      <c r="E423" s="12">
        <v>4.9093468995438101E-2</v>
      </c>
      <c r="F423" s="12">
        <v>0.82402248077629403</v>
      </c>
      <c r="G423" s="12"/>
      <c r="H423" s="29" t="s">
        <v>54136</v>
      </c>
      <c r="I423" s="38">
        <v>-1.1611291877082101E-2</v>
      </c>
      <c r="J423" s="12">
        <v>0.93226136983652097</v>
      </c>
      <c r="K423" s="13">
        <v>2.5994437364880799E-28</v>
      </c>
      <c r="L423" s="12">
        <v>8.6333833868155498E-3</v>
      </c>
      <c r="M423" s="12">
        <v>0.33176597221106102</v>
      </c>
    </row>
    <row r="424" spans="1:13" ht="13" x14ac:dyDescent="0.15">
      <c r="A424" s="11" t="s">
        <v>54137</v>
      </c>
      <c r="B424" s="38">
        <v>-2.1919831845601499E-2</v>
      </c>
      <c r="C424" s="12">
        <v>9.1817616806768605E-3</v>
      </c>
      <c r="D424" s="13">
        <v>4.5089879233603498E-10</v>
      </c>
      <c r="E424" s="12">
        <v>4.18933491841533E-2</v>
      </c>
      <c r="F424" s="12">
        <v>0.89196968500156204</v>
      </c>
      <c r="G424" s="12"/>
      <c r="H424" s="29" t="s">
        <v>54137</v>
      </c>
      <c r="I424" s="38">
        <v>-2.2195206681131601E-2</v>
      </c>
      <c r="J424" s="12">
        <v>0.95428706717394995</v>
      </c>
      <c r="K424" s="13">
        <v>2.0902736408399802E-27</v>
      </c>
      <c r="L424" s="12">
        <v>8.6172300447377101E-3</v>
      </c>
      <c r="M424" s="12">
        <v>0.33044470527842901</v>
      </c>
    </row>
    <row r="425" spans="1:13" ht="13" x14ac:dyDescent="0.15">
      <c r="A425" s="11" t="s">
        <v>6757</v>
      </c>
      <c r="B425" s="38">
        <v>1.44410751607137E-2</v>
      </c>
      <c r="C425" s="13">
        <v>1.06325910140802E-3</v>
      </c>
      <c r="D425" s="13">
        <v>3.0721162128357503E-11</v>
      </c>
      <c r="E425" s="12">
        <v>4.58600047428269E-2</v>
      </c>
      <c r="F425" s="12">
        <v>0.27286641104023601</v>
      </c>
      <c r="G425" s="12"/>
      <c r="H425" s="29" t="s">
        <v>6757</v>
      </c>
      <c r="I425" s="38">
        <v>1.40433600417086E-2</v>
      </c>
      <c r="J425" s="12">
        <v>4.2713169404489599E-3</v>
      </c>
      <c r="K425" s="13">
        <v>4.5240717795425802E-29</v>
      </c>
      <c r="L425" s="12">
        <v>8.2644565978540405E-3</v>
      </c>
      <c r="M425" s="12">
        <v>0.253690061524878</v>
      </c>
    </row>
    <row r="426" spans="1:13" ht="13" x14ac:dyDescent="0.15">
      <c r="A426" s="11" t="s">
        <v>54138</v>
      </c>
      <c r="B426" s="38">
        <v>-3.1206514601879599E-2</v>
      </c>
      <c r="C426" s="12">
        <v>2.39825411833514E-2</v>
      </c>
      <c r="D426" s="13">
        <v>6.30516206831456E-11</v>
      </c>
      <c r="E426" s="12">
        <v>4.7582219243262502E-2</v>
      </c>
      <c r="F426" s="12">
        <v>0.65178318898291299</v>
      </c>
      <c r="G426" s="12"/>
      <c r="H426" s="29" t="s">
        <v>54138</v>
      </c>
      <c r="I426" s="38">
        <v>-3.09642235505295E-2</v>
      </c>
      <c r="J426" s="12">
        <v>0.68834145742228403</v>
      </c>
      <c r="K426" s="13">
        <v>1.18528412232963E-28</v>
      </c>
      <c r="L426" s="12">
        <v>8.5386862795726898E-3</v>
      </c>
      <c r="M426" s="12">
        <v>0.35309225264084199</v>
      </c>
    </row>
    <row r="427" spans="1:13" ht="13" x14ac:dyDescent="0.15">
      <c r="A427" s="11" t="s">
        <v>54139</v>
      </c>
      <c r="B427" s="38">
        <v>-2.6213203251870501E-2</v>
      </c>
      <c r="C427" s="12">
        <v>5.3073578864487603E-3</v>
      </c>
      <c r="D427" s="13">
        <v>1.72216814865717E-10</v>
      </c>
      <c r="E427" s="12">
        <v>4.4347336942292398E-2</v>
      </c>
      <c r="F427" s="12">
        <v>0.708042946868777</v>
      </c>
      <c r="G427" s="12"/>
      <c r="H427" s="29" t="s">
        <v>54139</v>
      </c>
      <c r="I427" s="38">
        <v>-2.6174776878420899E-2</v>
      </c>
      <c r="J427" s="12">
        <v>0.45769106632565298</v>
      </c>
      <c r="K427" s="13">
        <v>1.00951887838876E-27</v>
      </c>
      <c r="L427" s="12">
        <v>8.3775917630410004E-3</v>
      </c>
      <c r="M427" s="12">
        <v>0.38775805778419398</v>
      </c>
    </row>
    <row r="428" spans="1:13" ht="13" x14ac:dyDescent="0.15">
      <c r="A428" s="11" t="s">
        <v>118</v>
      </c>
      <c r="B428" s="38">
        <v>-2.61574533516221E-2</v>
      </c>
      <c r="C428" s="12">
        <v>4.0862349024580998E-3</v>
      </c>
      <c r="D428" s="13">
        <v>3.4541250679430798E-10</v>
      </c>
      <c r="E428" s="12">
        <v>6.5469116985221606E-2</v>
      </c>
      <c r="F428" s="12">
        <v>0.36629377537880398</v>
      </c>
      <c r="G428" s="12"/>
      <c r="H428" s="29" t="s">
        <v>118</v>
      </c>
      <c r="I428" s="38">
        <v>-2.54460927962941E-2</v>
      </c>
      <c r="J428" s="12">
        <v>3.7557968304229999E-2</v>
      </c>
      <c r="K428" s="13">
        <v>3.7958969659125401E-28</v>
      </c>
      <c r="L428" s="12">
        <v>1.1172389128964301E-2</v>
      </c>
      <c r="M428" s="12">
        <v>0.32557054076661102</v>
      </c>
    </row>
    <row r="429" spans="1:13" ht="13" x14ac:dyDescent="0.15">
      <c r="A429" s="11" t="s">
        <v>6763</v>
      </c>
      <c r="B429" s="38">
        <v>-2.6614525388941102E-2</v>
      </c>
      <c r="C429" s="12">
        <v>6.4780207603099401E-3</v>
      </c>
      <c r="D429" s="13">
        <v>1.11823800627297E-10</v>
      </c>
      <c r="E429" s="12">
        <v>2.1989069696521799E-2</v>
      </c>
      <c r="F429" s="12">
        <v>0.36584570802521799</v>
      </c>
      <c r="G429" s="12"/>
      <c r="H429" s="29" t="s">
        <v>6763</v>
      </c>
      <c r="I429" s="38">
        <v>-2.5885825433194998E-2</v>
      </c>
      <c r="J429" s="12">
        <v>3.8006130064892403E-2</v>
      </c>
      <c r="K429" s="13">
        <v>2.1424329323873501E-28</v>
      </c>
      <c r="L429" s="12">
        <v>4.6456639095881899E-3</v>
      </c>
      <c r="M429" s="12">
        <v>0.32876681977875299</v>
      </c>
    </row>
    <row r="430" spans="1:13" ht="13" x14ac:dyDescent="0.15">
      <c r="A430" s="11" t="s">
        <v>6769</v>
      </c>
      <c r="B430" s="38">
        <v>-1.5186880219973701E-2</v>
      </c>
      <c r="C430" s="13">
        <v>2.1889286318785301E-5</v>
      </c>
      <c r="D430" s="13">
        <v>1.7255591599573001E-9</v>
      </c>
      <c r="E430" s="12">
        <v>3.1923653307092598E-2</v>
      </c>
      <c r="F430" s="12">
        <v>0.36969651333507902</v>
      </c>
      <c r="G430" s="12"/>
      <c r="H430" s="29" t="s">
        <v>6769</v>
      </c>
      <c r="I430" s="38">
        <v>-1.4836746236061699E-2</v>
      </c>
      <c r="J430" s="12">
        <v>1.0439453464441599E-3</v>
      </c>
      <c r="K430" s="13">
        <v>2.5816216579385301E-26</v>
      </c>
      <c r="L430" s="12">
        <v>6.6697709151538297E-3</v>
      </c>
      <c r="M430" s="12">
        <v>0.33710246103178598</v>
      </c>
    </row>
    <row r="431" spans="1:13" ht="13" x14ac:dyDescent="0.15">
      <c r="A431" s="11" t="s">
        <v>54140</v>
      </c>
      <c r="B431" s="38">
        <v>1.49387370742677E-2</v>
      </c>
      <c r="C431" s="12">
        <v>2.1084344611379899E-2</v>
      </c>
      <c r="D431" s="13">
        <v>1.3968710382599299E-11</v>
      </c>
      <c r="E431" s="12">
        <v>5.85567088619997E-2</v>
      </c>
      <c r="F431" s="12">
        <v>0.236761759623243</v>
      </c>
      <c r="G431" s="12"/>
      <c r="H431" s="29" t="s">
        <v>54140</v>
      </c>
      <c r="I431" s="38">
        <v>1.4521535202869E-2</v>
      </c>
      <c r="J431" s="12">
        <v>6.4527590091371795E-2</v>
      </c>
      <c r="K431" s="13">
        <v>5.8159031138934003E-30</v>
      </c>
      <c r="L431" s="12">
        <v>9.6254416531800207E-3</v>
      </c>
      <c r="M431" s="12">
        <v>0.224226428480614</v>
      </c>
    </row>
    <row r="432" spans="1:13" ht="13" x14ac:dyDescent="0.15">
      <c r="A432" s="11" t="s">
        <v>6780</v>
      </c>
      <c r="B432" s="38">
        <v>-1.95546216622049E-2</v>
      </c>
      <c r="C432" s="12">
        <v>1.0588453725923401E-2</v>
      </c>
      <c r="D432" s="13">
        <v>3.66910680394874E-11</v>
      </c>
      <c r="E432" s="12">
        <v>4.9186208188531901E-2</v>
      </c>
      <c r="F432" s="12">
        <v>0.23552799034487301</v>
      </c>
      <c r="G432" s="12"/>
      <c r="H432" s="29" t="s">
        <v>6780</v>
      </c>
      <c r="I432" s="38">
        <v>-1.8991368886985001E-2</v>
      </c>
      <c r="J432" s="12">
        <v>2.92613267832472E-2</v>
      </c>
      <c r="K432" s="13">
        <v>3.6596229360994202E-29</v>
      </c>
      <c r="L432" s="12">
        <v>8.9604754376225292E-3</v>
      </c>
      <c r="M432" s="12">
        <v>0.224981507821955</v>
      </c>
    </row>
    <row r="433" spans="1:13" ht="13" x14ac:dyDescent="0.15">
      <c r="A433" s="11" t="s">
        <v>54141</v>
      </c>
      <c r="B433" s="38">
        <v>-0.20799971852868901</v>
      </c>
      <c r="C433" s="12">
        <v>7.8658563015106299E-3</v>
      </c>
      <c r="D433" s="13">
        <v>6.1549517618364601E-12</v>
      </c>
      <c r="E433" s="12">
        <v>4.1876036863747197E-2</v>
      </c>
      <c r="F433" s="12">
        <v>0.299943377801139</v>
      </c>
      <c r="G433" s="12"/>
      <c r="H433" s="29" t="s">
        <v>54141</v>
      </c>
      <c r="I433" s="38">
        <v>-0.201918061760432</v>
      </c>
      <c r="J433" s="12">
        <v>2.3381194929416399E-2</v>
      </c>
      <c r="K433" s="13">
        <v>2.6172900723549401E-30</v>
      </c>
      <c r="L433" s="12">
        <v>6.6593148676223199E-3</v>
      </c>
      <c r="M433" s="12">
        <v>0.267977448864339</v>
      </c>
    </row>
    <row r="434" spans="1:13" ht="13" x14ac:dyDescent="0.15">
      <c r="A434" s="11" t="s">
        <v>54142</v>
      </c>
      <c r="B434" s="38">
        <v>8.65079891034168E-3</v>
      </c>
      <c r="C434" s="12">
        <v>1.7474871601776E-2</v>
      </c>
      <c r="D434" s="13">
        <v>1.3200378881099401E-11</v>
      </c>
      <c r="E434" s="12">
        <v>6.4753673031007999E-2</v>
      </c>
      <c r="F434" s="12">
        <v>0.361264600149315</v>
      </c>
      <c r="G434" s="12"/>
      <c r="H434" s="29" t="s">
        <v>54142</v>
      </c>
      <c r="I434" s="38">
        <v>8.3970605553499306E-3</v>
      </c>
      <c r="J434" s="12">
        <v>2.9428081903924899E-2</v>
      </c>
      <c r="K434" s="13">
        <v>3.3281199250888197E-30</v>
      </c>
      <c r="L434" s="12">
        <v>1.0920950604691001E-2</v>
      </c>
      <c r="M434" s="12">
        <v>0.32155432255340799</v>
      </c>
    </row>
    <row r="435" spans="1:13" ht="13" x14ac:dyDescent="0.15">
      <c r="A435" s="11" t="s">
        <v>6792</v>
      </c>
      <c r="B435" s="38">
        <v>-2.9900033374572699E-2</v>
      </c>
      <c r="C435" s="13">
        <v>3.9369341454321199E-7</v>
      </c>
      <c r="D435" s="13">
        <v>5.70783213690052E-7</v>
      </c>
      <c r="E435" s="12">
        <v>1.4405188787281101E-2</v>
      </c>
      <c r="F435" s="12">
        <v>0.60041513139397196</v>
      </c>
      <c r="G435" s="12"/>
      <c r="H435" s="29" t="s">
        <v>6792</v>
      </c>
      <c r="I435" s="38">
        <v>-2.9351767159038498E-2</v>
      </c>
      <c r="J435" s="13">
        <v>4.8596664797999898E-4</v>
      </c>
      <c r="K435" s="13">
        <v>1.8057386707608799E-22</v>
      </c>
      <c r="L435" s="12">
        <v>4.2621832916167803E-3</v>
      </c>
      <c r="M435" s="12">
        <v>0.49325377514080798</v>
      </c>
    </row>
    <row r="436" spans="1:13" ht="13" x14ac:dyDescent="0.15">
      <c r="A436" s="11" t="s">
        <v>6795</v>
      </c>
      <c r="B436" s="38">
        <v>1.6304570061948499E-2</v>
      </c>
      <c r="C436" s="12">
        <v>4.0384403219372998E-2</v>
      </c>
      <c r="D436" s="13">
        <v>4.25478169791186E-12</v>
      </c>
      <c r="E436" s="12">
        <v>0.10142490606115501</v>
      </c>
      <c r="F436" s="12">
        <v>0.126017487272894</v>
      </c>
      <c r="G436" s="12"/>
      <c r="H436" s="29" t="s">
        <v>6795</v>
      </c>
      <c r="I436" s="38">
        <v>1.58123760434653E-2</v>
      </c>
      <c r="J436" s="12">
        <v>4.5880319499607698E-2</v>
      </c>
      <c r="K436" s="13">
        <v>1.9834513498598398E-30</v>
      </c>
      <c r="L436" s="12">
        <v>2.0248237330641201E-2</v>
      </c>
      <c r="M436" s="12">
        <v>0.113912128096604</v>
      </c>
    </row>
    <row r="437" spans="1:13" ht="13" x14ac:dyDescent="0.15">
      <c r="A437" s="11" t="s">
        <v>6798</v>
      </c>
      <c r="B437" s="38">
        <v>-2.0115605332990401E-2</v>
      </c>
      <c r="C437" s="12">
        <v>5.5452923839985997E-3</v>
      </c>
      <c r="D437" s="13">
        <v>1.3281486502402699E-9</v>
      </c>
      <c r="E437" s="12">
        <v>3.2803658638092301E-2</v>
      </c>
      <c r="F437" s="12">
        <v>0.62412666913575099</v>
      </c>
      <c r="G437" s="12"/>
      <c r="H437" s="29" t="s">
        <v>6798</v>
      </c>
      <c r="I437" s="38">
        <v>-1.9581737288300899E-2</v>
      </c>
      <c r="J437" s="12">
        <v>8.94464488080398E-2</v>
      </c>
      <c r="K437" s="13">
        <v>5.7684855039988601E-27</v>
      </c>
      <c r="L437" s="12">
        <v>7.6103997493542803E-3</v>
      </c>
      <c r="M437" s="12">
        <v>0.47069360254300802</v>
      </c>
    </row>
    <row r="438" spans="1:13" ht="13" x14ac:dyDescent="0.15">
      <c r="A438" s="11" t="s">
        <v>6804</v>
      </c>
      <c r="B438" s="38">
        <v>2.6695807590221401E-2</v>
      </c>
      <c r="C438" s="12">
        <v>3.0853286065239099E-2</v>
      </c>
      <c r="D438" s="13">
        <v>2.4977676244768798E-11</v>
      </c>
      <c r="E438" s="12">
        <v>0.13606649704582099</v>
      </c>
      <c r="F438" s="12">
        <v>0.57907257531025902</v>
      </c>
      <c r="G438" s="12"/>
      <c r="H438" s="29" t="s">
        <v>6804</v>
      </c>
      <c r="I438" s="38">
        <v>2.6046814137914601E-2</v>
      </c>
      <c r="J438" s="12">
        <v>0.17875674305584199</v>
      </c>
      <c r="K438" s="13">
        <v>4.2988956455693002E-29</v>
      </c>
      <c r="L438" s="12">
        <v>2.30534328535443E-2</v>
      </c>
      <c r="M438" s="12">
        <v>0.44194330577549001</v>
      </c>
    </row>
    <row r="439" spans="1:13" ht="13" x14ac:dyDescent="0.15">
      <c r="A439" s="11" t="s">
        <v>54143</v>
      </c>
      <c r="B439" s="38">
        <v>-2.1147805550076899E-2</v>
      </c>
      <c r="C439" s="12">
        <v>2.7463108630199299E-3</v>
      </c>
      <c r="D439" s="13">
        <v>1.81091001453114E-10</v>
      </c>
      <c r="E439" s="12">
        <v>3.9600122638479299E-2</v>
      </c>
      <c r="F439" s="12">
        <v>0.28208461943623098</v>
      </c>
      <c r="G439" s="12"/>
      <c r="H439" s="29" t="s">
        <v>54143</v>
      </c>
      <c r="I439" s="38">
        <v>-2.0880191511084101E-2</v>
      </c>
      <c r="J439" s="12">
        <v>0.14093953686167601</v>
      </c>
      <c r="K439" s="13">
        <v>8.5878150166350108E-28</v>
      </c>
      <c r="L439" s="12">
        <v>7.5805022918974596E-3</v>
      </c>
      <c r="M439" s="12">
        <v>0.27368736587803699</v>
      </c>
    </row>
    <row r="440" spans="1:13" ht="13" x14ac:dyDescent="0.15">
      <c r="A440" s="11" t="s">
        <v>6807</v>
      </c>
      <c r="B440" s="38">
        <v>-3.53153994560199E-2</v>
      </c>
      <c r="C440" s="12">
        <v>4.6878001204743197E-2</v>
      </c>
      <c r="D440" s="13">
        <v>5.4443984617184497E-11</v>
      </c>
      <c r="E440" s="12">
        <v>3.0214294489225E-2</v>
      </c>
      <c r="F440" s="12">
        <v>0.25673110448883402</v>
      </c>
      <c r="G440" s="12"/>
      <c r="H440" s="29" t="s">
        <v>6807</v>
      </c>
      <c r="I440" s="38">
        <v>-3.4186687401496899E-2</v>
      </c>
      <c r="J440" s="12">
        <v>8.6047631595262894E-2</v>
      </c>
      <c r="K440" s="13">
        <v>3.6490165851165298E-29</v>
      </c>
      <c r="L440" s="12">
        <v>5.4950725422150803E-3</v>
      </c>
      <c r="M440" s="12">
        <v>0.24310250224911201</v>
      </c>
    </row>
    <row r="441" spans="1:13" ht="13" x14ac:dyDescent="0.15">
      <c r="A441" s="11" t="s">
        <v>6813</v>
      </c>
      <c r="B441" s="38">
        <v>7.9228246097919706E-3</v>
      </c>
      <c r="C441" s="12">
        <v>2.0344246962304201E-2</v>
      </c>
      <c r="D441" s="13">
        <v>1.0368865446906399E-11</v>
      </c>
      <c r="E441" s="12">
        <v>0.121199400550442</v>
      </c>
      <c r="F441" s="12">
        <v>0.42775727145771397</v>
      </c>
      <c r="G441" s="12"/>
      <c r="H441" s="29" t="s">
        <v>6813</v>
      </c>
      <c r="I441" s="38">
        <v>7.6920407668669604E-3</v>
      </c>
      <c r="J441" s="12">
        <v>3.2102045955692902E-2</v>
      </c>
      <c r="K441" s="13">
        <v>6.3806095051683206E-30</v>
      </c>
      <c r="L441" s="12">
        <v>2.5116042142568101E-2</v>
      </c>
      <c r="M441" s="12">
        <v>0.38448438457640399</v>
      </c>
    </row>
    <row r="442" spans="1:13" ht="13" x14ac:dyDescent="0.15">
      <c r="A442" s="11" t="s">
        <v>6816</v>
      </c>
      <c r="B442" s="38">
        <v>-2.3252376663294098E-2</v>
      </c>
      <c r="C442" s="12">
        <v>2.3883151991585298E-2</v>
      </c>
      <c r="D442" s="13">
        <v>2.33136340632039E-11</v>
      </c>
      <c r="E442" s="12">
        <v>5.2627880032300602E-2</v>
      </c>
      <c r="F442" s="12">
        <v>0.96995611200415099</v>
      </c>
      <c r="G442" s="12"/>
      <c r="H442" s="29" t="s">
        <v>6816</v>
      </c>
      <c r="I442" s="38">
        <v>-2.2647752176361599E-2</v>
      </c>
      <c r="J442" s="12">
        <v>0.106848535172196</v>
      </c>
      <c r="K442" s="13">
        <v>3.3662850712258E-29</v>
      </c>
      <c r="L442" s="12">
        <v>9.9193758542147105E-3</v>
      </c>
      <c r="M442" s="12">
        <v>0.77798247520947605</v>
      </c>
    </row>
    <row r="443" spans="1:13" ht="13" x14ac:dyDescent="0.15">
      <c r="A443" s="11" t="s">
        <v>6826</v>
      </c>
      <c r="B443" s="38">
        <v>-1.29304172461841E-2</v>
      </c>
      <c r="C443" s="13">
        <v>1.2437976567635301E-3</v>
      </c>
      <c r="D443" s="13">
        <v>5.12997294869059E-10</v>
      </c>
      <c r="E443" s="12">
        <v>4.3297602177964897E-2</v>
      </c>
      <c r="F443" s="12">
        <v>0.44490396013362998</v>
      </c>
      <c r="G443" s="12"/>
      <c r="H443" s="29" t="s">
        <v>6826</v>
      </c>
      <c r="I443" s="38">
        <v>-1.25439248715157E-2</v>
      </c>
      <c r="J443" s="12">
        <v>9.3236288022523293E-3</v>
      </c>
      <c r="K443" s="13">
        <v>1.27139330350025E-27</v>
      </c>
      <c r="L443" s="12">
        <v>8.4155100894734505E-3</v>
      </c>
      <c r="M443" s="12">
        <v>0.39495052264486002</v>
      </c>
    </row>
    <row r="444" spans="1:13" ht="13" x14ac:dyDescent="0.15">
      <c r="A444" s="11" t="s">
        <v>6832</v>
      </c>
      <c r="B444" s="38">
        <v>3.1618996226112098E-2</v>
      </c>
      <c r="C444" s="12">
        <v>5.5452312337800303E-3</v>
      </c>
      <c r="D444" s="13">
        <v>7.7464492393793801E-12</v>
      </c>
      <c r="E444" s="12">
        <v>0.12850549568042099</v>
      </c>
      <c r="F444" s="12">
        <v>0.243122974389583</v>
      </c>
      <c r="G444" s="12"/>
      <c r="H444" s="29" t="s">
        <v>6832</v>
      </c>
      <c r="I444" s="38">
        <v>3.07433579075767E-2</v>
      </c>
      <c r="J444" s="12">
        <v>1.9897470505591899E-2</v>
      </c>
      <c r="K444" s="13">
        <v>1.00979767563422E-29</v>
      </c>
      <c r="L444" s="12">
        <v>2.51931646753423E-2</v>
      </c>
      <c r="M444" s="12">
        <v>0.22803994886509499</v>
      </c>
    </row>
    <row r="445" spans="1:13" ht="13" x14ac:dyDescent="0.15">
      <c r="A445" s="11" t="s">
        <v>54144</v>
      </c>
      <c r="B445" s="38">
        <v>-1.09771539031374E-2</v>
      </c>
      <c r="C445" s="13">
        <v>1.7601626555699399E-5</v>
      </c>
      <c r="D445" s="13">
        <v>1.8116336697481799E-8</v>
      </c>
      <c r="E445" s="12">
        <v>3.0158623149034499E-2</v>
      </c>
      <c r="F445" s="12">
        <v>0.28549555081657302</v>
      </c>
      <c r="G445" s="12"/>
      <c r="H445" s="29" t="s">
        <v>54144</v>
      </c>
      <c r="I445" s="38">
        <v>-1.15705302637197E-2</v>
      </c>
      <c r="J445" s="12">
        <v>0.35523918085377598</v>
      </c>
      <c r="K445" s="13">
        <v>1.8253292016018101E-23</v>
      </c>
      <c r="L445" s="12">
        <v>7.9421009554858906E-3</v>
      </c>
      <c r="M445" s="12">
        <v>0.28633142262927203</v>
      </c>
    </row>
    <row r="446" spans="1:13" ht="13" x14ac:dyDescent="0.15">
      <c r="A446" s="11" t="s">
        <v>54145</v>
      </c>
      <c r="B446" s="38">
        <v>-2.40748877037428E-2</v>
      </c>
      <c r="C446" s="12">
        <v>5.3505590215438097E-3</v>
      </c>
      <c r="D446" s="13">
        <v>1.4922795208135401E-9</v>
      </c>
      <c r="E446" s="12">
        <v>3.1876592185326201E-2</v>
      </c>
      <c r="F446" s="12">
        <v>0.248689335671992</v>
      </c>
      <c r="G446" s="12"/>
      <c r="H446" s="29" t="s">
        <v>54145</v>
      </c>
      <c r="I446" s="38">
        <v>2.50880053925325E-2</v>
      </c>
      <c r="J446" s="12">
        <v>0.57642406423338699</v>
      </c>
      <c r="K446" s="13">
        <v>9.4672594696933401E-27</v>
      </c>
      <c r="L446" s="12">
        <v>9.6224290961186201E-3</v>
      </c>
      <c r="M446" s="12">
        <v>0.31617669205121801</v>
      </c>
    </row>
    <row r="447" spans="1:13" ht="13" x14ac:dyDescent="0.15">
      <c r="A447" s="11" t="s">
        <v>6856</v>
      </c>
      <c r="B447" s="38">
        <v>-2.9373282544115101E-2</v>
      </c>
      <c r="C447" s="12">
        <v>1.74579176500065E-2</v>
      </c>
      <c r="D447" s="13">
        <v>5.4233097988567299E-11</v>
      </c>
      <c r="E447" s="12">
        <v>3.9285276999200397E-2</v>
      </c>
      <c r="F447" s="12">
        <v>0.21673721808844701</v>
      </c>
      <c r="G447" s="12"/>
      <c r="H447" s="29" t="s">
        <v>6856</v>
      </c>
      <c r="I447" s="38">
        <v>-2.84715307948427E-2</v>
      </c>
      <c r="J447" s="12">
        <v>3.7351431489059103E-2</v>
      </c>
      <c r="K447" s="13">
        <v>4.2549921594978601E-29</v>
      </c>
      <c r="L447" s="12">
        <v>7.0328784741973396E-3</v>
      </c>
      <c r="M447" s="12">
        <v>0.208598015148693</v>
      </c>
    </row>
    <row r="448" spans="1:13" ht="13" x14ac:dyDescent="0.15">
      <c r="A448" s="11" t="s">
        <v>6880</v>
      </c>
      <c r="B448" s="38">
        <v>1.48214082758658E-2</v>
      </c>
      <c r="C448" s="12">
        <v>2.74517796608982E-2</v>
      </c>
      <c r="D448" s="13">
        <v>1.67984594125602E-10</v>
      </c>
      <c r="E448" s="12">
        <v>3.1877666266452998E-2</v>
      </c>
      <c r="F448" s="12">
        <v>3.4824133150016E-2</v>
      </c>
      <c r="G448" s="12"/>
      <c r="H448" s="29" t="s">
        <v>6880</v>
      </c>
      <c r="I448" s="38">
        <v>1.44366752842518E-2</v>
      </c>
      <c r="J448" s="12">
        <v>0.195785692735057</v>
      </c>
      <c r="K448" s="13">
        <v>3.3326087797641699E-28</v>
      </c>
      <c r="L448" s="12">
        <v>7.52790509788589E-3</v>
      </c>
      <c r="M448" s="12">
        <v>0.106718774337213</v>
      </c>
    </row>
    <row r="449" spans="1:13" ht="13" x14ac:dyDescent="0.15">
      <c r="A449" s="11" t="s">
        <v>54146</v>
      </c>
      <c r="B449" s="38">
        <v>1.9773579672751E-2</v>
      </c>
      <c r="C449" s="12">
        <v>3.3265362356520701E-3</v>
      </c>
      <c r="D449" s="13">
        <v>3.5052222390932202E-10</v>
      </c>
      <c r="E449" s="12">
        <v>8.5391783086247897E-2</v>
      </c>
      <c r="F449" s="12">
        <v>0.245091399465898</v>
      </c>
      <c r="G449" s="12"/>
      <c r="H449" s="29" t="s">
        <v>54146</v>
      </c>
      <c r="I449" s="38">
        <v>1.96896116697735E-2</v>
      </c>
      <c r="J449" s="12">
        <v>0.30238759058867798</v>
      </c>
      <c r="K449" s="13">
        <v>2.4072026217763399E-27</v>
      </c>
      <c r="L449" s="12">
        <v>1.1543801313087401E-2</v>
      </c>
      <c r="M449" s="12">
        <v>0.26684972426732001</v>
      </c>
    </row>
    <row r="450" spans="1:13" ht="13" x14ac:dyDescent="0.15">
      <c r="A450" s="11" t="s">
        <v>54147</v>
      </c>
      <c r="B450" s="38">
        <v>-2.7846167815019501E-2</v>
      </c>
      <c r="C450" s="13">
        <v>3.8900188617566602E-6</v>
      </c>
      <c r="D450" s="13">
        <v>8.6136717414016304E-10</v>
      </c>
      <c r="E450" s="12">
        <v>4.35581984395347E-3</v>
      </c>
      <c r="F450" s="12">
        <v>0.20520963737032299</v>
      </c>
      <c r="G450" s="12"/>
      <c r="H450" s="29" t="s">
        <v>54147</v>
      </c>
      <c r="I450" s="38">
        <v>-2.7646904071420699E-2</v>
      </c>
      <c r="J450" s="12">
        <v>2.76170925889666E-3</v>
      </c>
      <c r="K450" s="13">
        <v>6.5774163841122201E-26</v>
      </c>
      <c r="L450" s="12">
        <v>1.5316626095509601E-3</v>
      </c>
      <c r="M450" s="12">
        <v>0.216712681177607</v>
      </c>
    </row>
    <row r="451" spans="1:13" ht="13" x14ac:dyDescent="0.15">
      <c r="A451" s="11" t="s">
        <v>2675</v>
      </c>
      <c r="B451" s="38">
        <v>1.1803498647077301E-2</v>
      </c>
      <c r="C451" s="12">
        <v>2.2853193035702601E-2</v>
      </c>
      <c r="D451" s="13">
        <v>8.0229977973252305E-11</v>
      </c>
      <c r="E451" s="12">
        <v>6.2967779765322501E-2</v>
      </c>
      <c r="F451" s="12">
        <v>0.42271707428362598</v>
      </c>
      <c r="G451" s="12"/>
      <c r="H451" s="29" t="s">
        <v>2675</v>
      </c>
      <c r="I451" s="38">
        <v>1.16158410470176E-2</v>
      </c>
      <c r="J451" s="12">
        <v>0.391815061856995</v>
      </c>
      <c r="K451" s="13">
        <v>1.17492567753749E-28</v>
      </c>
      <c r="L451" s="12">
        <v>9.6866090003823197E-3</v>
      </c>
      <c r="M451" s="12">
        <v>0.32853997592317902</v>
      </c>
    </row>
    <row r="452" spans="1:13" ht="13" x14ac:dyDescent="0.15">
      <c r="A452" s="11" t="s">
        <v>6892</v>
      </c>
      <c r="B452" s="38">
        <v>-1.8616211600622701E-2</v>
      </c>
      <c r="C452" s="12">
        <v>4.8597346662219501E-2</v>
      </c>
      <c r="D452" s="13">
        <v>3.9724227274164901E-11</v>
      </c>
      <c r="E452" s="12">
        <v>4.9811092702065303E-2</v>
      </c>
      <c r="F452" s="12">
        <v>0.39519681911123</v>
      </c>
      <c r="G452" s="12"/>
      <c r="H452" s="29" t="s">
        <v>6892</v>
      </c>
      <c r="I452" s="38">
        <v>-1.8099640010980099E-2</v>
      </c>
      <c r="J452" s="12">
        <v>0.165573977802072</v>
      </c>
      <c r="K452" s="13">
        <v>4.3460747870382302E-29</v>
      </c>
      <c r="L452" s="12">
        <v>9.5287715566049792E-3</v>
      </c>
      <c r="M452" s="12">
        <v>0.34363964186386498</v>
      </c>
    </row>
    <row r="453" spans="1:13" ht="13" x14ac:dyDescent="0.15">
      <c r="A453" s="11" t="s">
        <v>6895</v>
      </c>
      <c r="B453" s="38">
        <v>2.1757867509441201E-2</v>
      </c>
      <c r="C453" s="13">
        <v>9.0862119285121197E-4</v>
      </c>
      <c r="D453" s="13">
        <v>1.8851931952814999E-9</v>
      </c>
      <c r="E453" s="12">
        <v>0.11768912887352501</v>
      </c>
      <c r="F453" s="12">
        <v>0.85293711584441201</v>
      </c>
      <c r="G453" s="12"/>
      <c r="H453" s="29" t="s">
        <v>6895</v>
      </c>
      <c r="I453" s="38">
        <v>2.12107954428159E-2</v>
      </c>
      <c r="J453" s="12">
        <v>2.3563641187082599E-2</v>
      </c>
      <c r="K453" s="13">
        <v>1.39643039168629E-26</v>
      </c>
      <c r="L453" s="12">
        <v>2.2043931780827801E-2</v>
      </c>
      <c r="M453" s="12">
        <v>0.63748049059407397</v>
      </c>
    </row>
    <row r="454" spans="1:13" ht="13" x14ac:dyDescent="0.15">
      <c r="A454" s="11" t="s">
        <v>1612</v>
      </c>
      <c r="B454" s="38">
        <v>-2.26115506593026E-2</v>
      </c>
      <c r="C454" s="12">
        <v>9.0070104297143502E-3</v>
      </c>
      <c r="D454" s="13">
        <v>2.04818519156152E-10</v>
      </c>
      <c r="E454" s="12">
        <v>4.4030577908835598E-2</v>
      </c>
      <c r="F454" s="12">
        <v>0.53139620923332997</v>
      </c>
      <c r="G454" s="12"/>
      <c r="H454" s="29" t="s">
        <v>1612</v>
      </c>
      <c r="I454" s="38">
        <v>-2.24605450049227E-2</v>
      </c>
      <c r="J454" s="12">
        <v>0.43822883857691503</v>
      </c>
      <c r="K454" s="13">
        <v>7.2350411735555403E-28</v>
      </c>
      <c r="L454" s="12">
        <v>8.3057304369319306E-3</v>
      </c>
      <c r="M454" s="12">
        <v>0.35134490498064103</v>
      </c>
    </row>
    <row r="455" spans="1:13" ht="13" x14ac:dyDescent="0.15">
      <c r="A455" s="11" t="s">
        <v>6906</v>
      </c>
      <c r="B455" s="38">
        <v>-1.1677049136429101E-2</v>
      </c>
      <c r="C455" s="12">
        <v>1.3609384827804501E-3</v>
      </c>
      <c r="D455" s="13">
        <v>2.30662014123549E-9</v>
      </c>
      <c r="E455" s="12">
        <v>8.9573439802289906E-2</v>
      </c>
      <c r="F455" s="12">
        <v>0.47362764525853501</v>
      </c>
      <c r="G455" s="12"/>
      <c r="H455" s="29" t="s">
        <v>6906</v>
      </c>
      <c r="I455" s="38">
        <v>-1.14063989546619E-2</v>
      </c>
      <c r="J455" s="12">
        <v>4.4437344745579102E-2</v>
      </c>
      <c r="K455" s="13">
        <v>2.0205949947479599E-26</v>
      </c>
      <c r="L455" s="12">
        <v>1.6687386124620399E-2</v>
      </c>
      <c r="M455" s="12">
        <v>0.38981965740638902</v>
      </c>
    </row>
    <row r="456" spans="1:13" ht="13" x14ac:dyDescent="0.15">
      <c r="A456" s="11" t="s">
        <v>6909</v>
      </c>
      <c r="B456" s="38">
        <v>-3.6413306273133703E-2</v>
      </c>
      <c r="C456" s="13">
        <v>9.3320830679314095E-4</v>
      </c>
      <c r="D456" s="13">
        <v>8.5026820371664E-11</v>
      </c>
      <c r="E456" s="12">
        <v>2.7813813106714502E-2</v>
      </c>
      <c r="F456" s="12">
        <v>7.0728352867931304E-2</v>
      </c>
      <c r="G456" s="12"/>
      <c r="H456" s="29" t="s">
        <v>6909</v>
      </c>
      <c r="I456" s="38">
        <v>-3.5325965225947498E-2</v>
      </c>
      <c r="J456" s="12">
        <v>2.6678979696642298E-3</v>
      </c>
      <c r="K456" s="13">
        <v>9.0523468937865397E-29</v>
      </c>
      <c r="L456" s="12">
        <v>4.7701496749645101E-3</v>
      </c>
      <c r="M456" s="12">
        <v>7.5127562881903795E-2</v>
      </c>
    </row>
    <row r="457" spans="1:13" ht="13" x14ac:dyDescent="0.15">
      <c r="A457" s="11" t="s">
        <v>54148</v>
      </c>
      <c r="B457" s="38">
        <v>2.82560656714511E-2</v>
      </c>
      <c r="C457" s="12">
        <v>3.5258335616194902E-2</v>
      </c>
      <c r="D457" s="13">
        <v>5.3755610028313303E-11</v>
      </c>
      <c r="E457" s="12">
        <v>6.15601040794845E-2</v>
      </c>
      <c r="F457" s="12">
        <v>0.62535408524645797</v>
      </c>
      <c r="G457" s="12"/>
      <c r="H457" s="29" t="s">
        <v>54148</v>
      </c>
      <c r="I457" s="38">
        <v>2.7994072769803501E-2</v>
      </c>
      <c r="J457" s="12">
        <v>0.76221507841804603</v>
      </c>
      <c r="K457" s="13">
        <v>7.5080350380152704E-29</v>
      </c>
      <c r="L457" s="12">
        <v>9.0235069965533196E-3</v>
      </c>
      <c r="M457" s="12">
        <v>0.341304250846729</v>
      </c>
    </row>
    <row r="458" spans="1:13" ht="13" x14ac:dyDescent="0.15">
      <c r="A458" s="11" t="s">
        <v>6912</v>
      </c>
      <c r="B458" s="38">
        <v>-7.8218144019032501E-3</v>
      </c>
      <c r="C458" s="13">
        <v>1.2186768331338599E-11</v>
      </c>
      <c r="D458" s="13">
        <v>1.95336568260437E-4</v>
      </c>
      <c r="E458" s="12">
        <v>5.2741364803691897E-2</v>
      </c>
      <c r="F458" s="12">
        <v>0.61972174421248805</v>
      </c>
      <c r="G458" s="12"/>
      <c r="H458" s="29" t="s">
        <v>6912</v>
      </c>
      <c r="I458" s="38">
        <v>-7.8842447507352208E-3</v>
      </c>
      <c r="J458" s="13">
        <v>1.16861874150323E-5</v>
      </c>
      <c r="K458" s="13">
        <v>3.9519577410254199E-17</v>
      </c>
      <c r="L458" s="12">
        <v>1.4498304715493999E-2</v>
      </c>
      <c r="M458" s="12">
        <v>0.50981432038452701</v>
      </c>
    </row>
    <row r="459" spans="1:13" ht="13" x14ac:dyDescent="0.15">
      <c r="A459" s="11" t="s">
        <v>6915</v>
      </c>
      <c r="B459" s="38">
        <v>-3.0758478568192998E-2</v>
      </c>
      <c r="C459" s="12">
        <v>1.7887564319778299E-2</v>
      </c>
      <c r="D459" s="13">
        <v>1.4072454226042699E-9</v>
      </c>
      <c r="E459" s="12">
        <v>3.2997536684902198E-2</v>
      </c>
      <c r="F459" s="12">
        <v>0.30035481885726201</v>
      </c>
      <c r="G459" s="12"/>
      <c r="H459" s="29" t="s">
        <v>6915</v>
      </c>
      <c r="I459" s="38">
        <v>-2.94660846412956E-2</v>
      </c>
      <c r="J459" s="12">
        <v>5.8343529063103597E-2</v>
      </c>
      <c r="K459" s="13">
        <v>1.4994924418835001E-27</v>
      </c>
      <c r="L459" s="12">
        <v>6.5679598211667604E-3</v>
      </c>
      <c r="M459" s="12">
        <v>0.28702106631323798</v>
      </c>
    </row>
    <row r="460" spans="1:13" ht="13" x14ac:dyDescent="0.15">
      <c r="A460" s="11" t="s">
        <v>54149</v>
      </c>
      <c r="B460" s="38">
        <v>1.1470369332966E-2</v>
      </c>
      <c r="C460" s="13">
        <v>2.58915522428855E-7</v>
      </c>
      <c r="D460" s="13">
        <v>5.0808373570250801E-8</v>
      </c>
      <c r="E460" s="12">
        <v>3.2167748582552602E-3</v>
      </c>
      <c r="F460" s="12">
        <v>0.149016355194072</v>
      </c>
      <c r="G460" s="12"/>
      <c r="H460" s="29" t="s">
        <v>54149</v>
      </c>
      <c r="I460" s="38">
        <v>1.11375405006107E-2</v>
      </c>
      <c r="J460" s="13">
        <v>2.37509278926911E-5</v>
      </c>
      <c r="K460" s="13">
        <v>5.5933383915615103E-25</v>
      </c>
      <c r="L460" s="13">
        <v>7.2326354088575896E-4</v>
      </c>
      <c r="M460" s="12">
        <v>0.16447653824094999</v>
      </c>
    </row>
    <row r="461" spans="1:13" ht="13" x14ac:dyDescent="0.15">
      <c r="A461" s="11" t="s">
        <v>54150</v>
      </c>
      <c r="B461" s="38">
        <v>8.7103884490355495E-3</v>
      </c>
      <c r="C461" s="13">
        <v>4.3077082897068703E-6</v>
      </c>
      <c r="D461" s="13">
        <v>1.21131051230097E-6</v>
      </c>
      <c r="E461" s="12">
        <v>1.21322825732467E-2</v>
      </c>
      <c r="F461" s="12">
        <v>0.34416992008736202</v>
      </c>
      <c r="G461" s="12"/>
      <c r="H461" s="29" t="s">
        <v>54150</v>
      </c>
      <c r="I461" s="38">
        <v>8.2924466528748603E-3</v>
      </c>
      <c r="J461" s="13">
        <v>2.45340717927356E-4</v>
      </c>
      <c r="K461" s="13">
        <v>7.4491758833290304E-24</v>
      </c>
      <c r="L461" s="12">
        <v>2.7026883841516302E-3</v>
      </c>
      <c r="M461" s="12">
        <v>0.33545426989236699</v>
      </c>
    </row>
    <row r="462" spans="1:13" ht="13" x14ac:dyDescent="0.15">
      <c r="A462" s="11" t="s">
        <v>2658</v>
      </c>
      <c r="B462" s="38">
        <v>1.1981798959544701E-2</v>
      </c>
      <c r="C462" s="12">
        <v>9.2876937135822797E-3</v>
      </c>
      <c r="D462" s="13">
        <v>1.02813778281631E-10</v>
      </c>
      <c r="E462" s="12">
        <v>6.8732609781312098E-2</v>
      </c>
      <c r="F462" s="12">
        <v>0.42686459581919001</v>
      </c>
      <c r="G462" s="12"/>
      <c r="H462" s="29" t="s">
        <v>2658</v>
      </c>
      <c r="I462" s="38">
        <v>1.17979236604375E-2</v>
      </c>
      <c r="J462" s="12">
        <v>0.237143703895975</v>
      </c>
      <c r="K462" s="13">
        <v>2.38874796585924E-28</v>
      </c>
      <c r="L462" s="12">
        <v>1.05184921407292E-2</v>
      </c>
      <c r="M462" s="12">
        <v>0.33682751094045099</v>
      </c>
    </row>
    <row r="463" spans="1:13" ht="13" x14ac:dyDescent="0.15">
      <c r="A463" s="11" t="s">
        <v>54151</v>
      </c>
      <c r="B463" s="38">
        <v>2.8797097559912398E-2</v>
      </c>
      <c r="C463" s="12">
        <v>2.33053260387403E-2</v>
      </c>
      <c r="D463" s="13">
        <v>6.7383463436115901E-11</v>
      </c>
      <c r="E463" s="12">
        <v>8.2330105373783505E-2</v>
      </c>
      <c r="F463" s="12">
        <v>0.52991922884286302</v>
      </c>
      <c r="G463" s="12"/>
      <c r="H463" s="29" t="s">
        <v>54151</v>
      </c>
      <c r="I463" s="38">
        <v>2.8621698805748601E-2</v>
      </c>
      <c r="J463" s="12">
        <v>0.73613742352636702</v>
      </c>
      <c r="K463" s="13">
        <v>1.32896228801002E-28</v>
      </c>
      <c r="L463" s="12">
        <v>9.8586662656459604E-3</v>
      </c>
      <c r="M463" s="12">
        <v>0.325688879901814</v>
      </c>
    </row>
    <row r="464" spans="1:13" ht="13" x14ac:dyDescent="0.15">
      <c r="A464" s="11" t="s">
        <v>54152</v>
      </c>
      <c r="B464" s="38">
        <v>4.8037472187394403E-2</v>
      </c>
      <c r="C464" s="13">
        <v>5.8808532558235602E-6</v>
      </c>
      <c r="D464" s="13">
        <v>1.5890026368124901E-9</v>
      </c>
      <c r="E464" s="12">
        <v>0.11483912872029001</v>
      </c>
      <c r="F464" s="12">
        <v>0.526480443933247</v>
      </c>
      <c r="G464" s="12"/>
      <c r="H464" s="29" t="s">
        <v>54152</v>
      </c>
      <c r="I464" s="38">
        <v>4.9216925106942602E-2</v>
      </c>
      <c r="J464" s="12">
        <v>6.59116445382813E-2</v>
      </c>
      <c r="K464" s="13">
        <v>1.3433229302080601E-24</v>
      </c>
      <c r="L464" s="12">
        <v>1.51591856902279E-2</v>
      </c>
      <c r="M464" s="12">
        <v>0.367056708096828</v>
      </c>
    </row>
    <row r="465" spans="1:13" ht="13" x14ac:dyDescent="0.15">
      <c r="A465" s="11" t="s">
        <v>54153</v>
      </c>
      <c r="B465" s="38">
        <v>3.0662737066096402E-2</v>
      </c>
      <c r="C465" s="13">
        <v>9.5870234782979694E-5</v>
      </c>
      <c r="D465" s="13">
        <v>5.7238546152561102E-9</v>
      </c>
      <c r="E465" s="12">
        <v>8.8566824790858395E-2</v>
      </c>
      <c r="F465" s="12">
        <v>0.46866284165787803</v>
      </c>
      <c r="G465" s="12"/>
      <c r="H465" s="29" t="s">
        <v>54153</v>
      </c>
      <c r="I465" s="38">
        <v>3.1881180447467801E-2</v>
      </c>
      <c r="J465" s="12">
        <v>0.43095305701358</v>
      </c>
      <c r="K465" s="13">
        <v>1.3079705226203801E-24</v>
      </c>
      <c r="L465" s="12">
        <v>1.0825974006728601E-2</v>
      </c>
      <c r="M465" s="12">
        <v>0.32258031882730998</v>
      </c>
    </row>
    <row r="466" spans="1:13" ht="13" x14ac:dyDescent="0.15">
      <c r="A466" s="11" t="s">
        <v>6936</v>
      </c>
      <c r="B466" s="38">
        <v>-2.7064107815584999E-2</v>
      </c>
      <c r="C466" s="12">
        <v>4.1740372679609797E-2</v>
      </c>
      <c r="D466" s="13">
        <v>2.80710893999605E-8</v>
      </c>
      <c r="E466" s="12">
        <v>3.4518129731302902E-2</v>
      </c>
      <c r="F466" s="12">
        <v>0.26415000857097898</v>
      </c>
      <c r="G466" s="12"/>
      <c r="H466" s="29" t="s">
        <v>6936</v>
      </c>
      <c r="I466" s="38">
        <v>-2.55788059070713E-2</v>
      </c>
      <c r="J466" s="12">
        <v>0.32187052914444803</v>
      </c>
      <c r="K466" s="13">
        <v>5.0232548352129598E-26</v>
      </c>
      <c r="L466" s="12">
        <v>8.8353356079398909E-3</v>
      </c>
      <c r="M466" s="12">
        <v>0.275282044043409</v>
      </c>
    </row>
    <row r="467" spans="1:13" ht="13" x14ac:dyDescent="0.15">
      <c r="A467" s="11" t="s">
        <v>54154</v>
      </c>
      <c r="B467" s="38">
        <v>-2.8507213626304002E-2</v>
      </c>
      <c r="C467" s="12">
        <v>2.6980263923569699E-3</v>
      </c>
      <c r="D467" s="13">
        <v>6.5106560083179395E-11</v>
      </c>
      <c r="E467" s="12">
        <v>2.7886991663645201E-2</v>
      </c>
      <c r="F467" s="12">
        <v>0.29951532237429201</v>
      </c>
      <c r="G467" s="12"/>
      <c r="H467" s="29" t="s">
        <v>54154</v>
      </c>
      <c r="I467" s="38">
        <v>-2.7946389599500202E-2</v>
      </c>
      <c r="J467" s="12">
        <v>6.1211722704067002E-2</v>
      </c>
      <c r="K467" s="13">
        <v>1.62388811609282E-28</v>
      </c>
      <c r="L467" s="12">
        <v>5.5397303469537102E-3</v>
      </c>
      <c r="M467" s="12">
        <v>0.27761904707337798</v>
      </c>
    </row>
    <row r="468" spans="1:13" ht="13" x14ac:dyDescent="0.15">
      <c r="A468" s="11" t="s">
        <v>1224</v>
      </c>
      <c r="B468" s="38">
        <v>1.13753030278288E-2</v>
      </c>
      <c r="C468" s="13">
        <v>3.2123452733710799E-8</v>
      </c>
      <c r="D468" s="13">
        <v>1.9153853077164599E-12</v>
      </c>
      <c r="E468" s="12">
        <v>8.0990750254263097E-2</v>
      </c>
      <c r="F468" s="12">
        <v>0.25836675838545697</v>
      </c>
      <c r="G468" s="12"/>
      <c r="H468" s="29" t="s">
        <v>1224</v>
      </c>
      <c r="I468" s="38">
        <v>1.10201556433369E-2</v>
      </c>
      <c r="J468" s="13">
        <v>6.6493722088817601E-9</v>
      </c>
      <c r="K468" s="13">
        <v>6.7139545154569704E-32</v>
      </c>
      <c r="L468" s="12">
        <v>1.4238412320772701E-2</v>
      </c>
      <c r="M468" s="12">
        <v>0.221841345364272</v>
      </c>
    </row>
    <row r="469" spans="1:13" ht="13" x14ac:dyDescent="0.15">
      <c r="A469" s="11" t="s">
        <v>2151</v>
      </c>
      <c r="B469" s="38">
        <v>-7.6916762061750799E-2</v>
      </c>
      <c r="C469" s="12">
        <v>3.9589636280412198E-2</v>
      </c>
      <c r="D469" s="13">
        <v>7.3359815169457505E-12</v>
      </c>
      <c r="E469" s="12">
        <v>5.5818587752174201E-2</v>
      </c>
      <c r="F469" s="12">
        <v>0.32319326208269</v>
      </c>
      <c r="G469" s="12"/>
      <c r="H469" s="29" t="s">
        <v>2151</v>
      </c>
      <c r="I469" s="38">
        <v>-7.46713719287731E-2</v>
      </c>
      <c r="J469" s="12">
        <v>0.103388557254734</v>
      </c>
      <c r="K469" s="13">
        <v>2.6214440652270599E-30</v>
      </c>
      <c r="L469" s="12">
        <v>9.0406600270851196E-3</v>
      </c>
      <c r="M469" s="12">
        <v>0.28775622365633702</v>
      </c>
    </row>
    <row r="470" spans="1:13" ht="13" x14ac:dyDescent="0.15">
      <c r="A470" s="11" t="s">
        <v>6948</v>
      </c>
      <c r="B470" s="38">
        <v>-2.0522948484255801E-2</v>
      </c>
      <c r="C470" s="13">
        <v>2.6790226633009501E-5</v>
      </c>
      <c r="D470" s="13">
        <v>1.2794704807327599E-7</v>
      </c>
      <c r="E470" s="12">
        <v>4.6352147565545503E-2</v>
      </c>
      <c r="F470" s="12">
        <v>0.465097272242322</v>
      </c>
      <c r="G470" s="12"/>
      <c r="H470" s="29" t="s">
        <v>6948</v>
      </c>
      <c r="I470" s="38">
        <v>-1.9934017129520899E-2</v>
      </c>
      <c r="J470" s="12">
        <v>3.7089034661954802E-3</v>
      </c>
      <c r="K470" s="13">
        <v>4.6820754483292998E-24</v>
      </c>
      <c r="L470" s="12">
        <v>1.03523006274303E-2</v>
      </c>
      <c r="M470" s="12">
        <v>0.40434358593521902</v>
      </c>
    </row>
    <row r="471" spans="1:13" ht="13" x14ac:dyDescent="0.15">
      <c r="A471" s="11" t="s">
        <v>54155</v>
      </c>
      <c r="B471" s="38">
        <v>9.0893659902558498E-3</v>
      </c>
      <c r="C471" s="13">
        <v>8.0536241070696693E-12</v>
      </c>
      <c r="D471" s="13">
        <v>1.0420492722782599E-10</v>
      </c>
      <c r="E471" s="12">
        <v>0.19047699740367899</v>
      </c>
      <c r="F471" s="12">
        <v>0.52228407109217201</v>
      </c>
      <c r="G471" s="12"/>
      <c r="H471" s="29" t="s">
        <v>54155</v>
      </c>
      <c r="I471" s="38">
        <v>8.8972399326013793E-3</v>
      </c>
      <c r="J471" s="13">
        <v>1.30090882035021E-9</v>
      </c>
      <c r="K471" s="13">
        <v>2.4254269868647501E-27</v>
      </c>
      <c r="L471" s="12">
        <v>4.1944604858173799E-2</v>
      </c>
      <c r="M471" s="12">
        <v>0.45308744214466901</v>
      </c>
    </row>
    <row r="472" spans="1:13" ht="13" x14ac:dyDescent="0.15">
      <c r="A472" s="11" t="s">
        <v>54156</v>
      </c>
      <c r="B472" s="38">
        <v>1.41893381898859E-2</v>
      </c>
      <c r="C472" s="13">
        <v>8.6413971211780905E-22</v>
      </c>
      <c r="D472" s="13">
        <v>3.81282562829788E-9</v>
      </c>
      <c r="E472" s="12">
        <v>0.18588201855098499</v>
      </c>
      <c r="F472" s="12">
        <v>0.47241774720205298</v>
      </c>
      <c r="G472" s="12"/>
      <c r="H472" s="29" t="s">
        <v>54156</v>
      </c>
      <c r="I472" s="38">
        <v>1.40667456774156E-2</v>
      </c>
      <c r="J472" s="13">
        <v>5.2063048254927901E-17</v>
      </c>
      <c r="K472" s="13">
        <v>3.24704980385723E-23</v>
      </c>
      <c r="L472" s="12">
        <v>4.5112727069363E-2</v>
      </c>
      <c r="M472" s="12">
        <v>0.41330159891909002</v>
      </c>
    </row>
    <row r="473" spans="1:13" ht="13" x14ac:dyDescent="0.15">
      <c r="A473" s="11" t="s">
        <v>6960</v>
      </c>
      <c r="B473" s="38">
        <v>-1.5642956255503701E-2</v>
      </c>
      <c r="C473" s="13">
        <v>7.4791176795404105E-4</v>
      </c>
      <c r="D473" s="13">
        <v>1.5691594889024701E-9</v>
      </c>
      <c r="E473" s="12">
        <v>3.7962396576688998E-2</v>
      </c>
      <c r="F473" s="12">
        <v>5.2947074085445599E-2</v>
      </c>
      <c r="G473" s="12"/>
      <c r="H473" s="29" t="s">
        <v>6960</v>
      </c>
      <c r="I473" s="38">
        <v>-1.5059658125075899E-2</v>
      </c>
      <c r="J473" s="12">
        <v>2.7140132868204501E-3</v>
      </c>
      <c r="K473" s="13">
        <v>1.9935327535339299E-27</v>
      </c>
      <c r="L473" s="12">
        <v>7.1323125896671103E-3</v>
      </c>
      <c r="M473" s="12">
        <v>6.3252584473139903E-2</v>
      </c>
    </row>
    <row r="474" spans="1:13" ht="13" x14ac:dyDescent="0.15">
      <c r="A474" s="11" t="s">
        <v>6979</v>
      </c>
      <c r="B474" s="38">
        <v>-3.1490922754556498E-2</v>
      </c>
      <c r="C474" s="12">
        <v>2.73447857114969E-2</v>
      </c>
      <c r="D474" s="13">
        <v>7.8716845584475399E-11</v>
      </c>
      <c r="E474" s="12">
        <v>5.2649015113887802E-2</v>
      </c>
      <c r="F474" s="12">
        <v>0.29691545014918502</v>
      </c>
      <c r="G474" s="12"/>
      <c r="H474" s="29" t="s">
        <v>6979</v>
      </c>
      <c r="I474" s="38">
        <v>-3.0796001202728501E-2</v>
      </c>
      <c r="J474" s="12">
        <v>0.24522734335992399</v>
      </c>
      <c r="K474" s="13">
        <v>1.8647791771531499E-28</v>
      </c>
      <c r="L474" s="12">
        <v>1.0519980907508599E-2</v>
      </c>
      <c r="M474" s="12">
        <v>0.28258245553419897</v>
      </c>
    </row>
    <row r="475" spans="1:13" ht="13" x14ac:dyDescent="0.15">
      <c r="A475" s="11" t="s">
        <v>54157</v>
      </c>
      <c r="B475" s="38">
        <v>1.3031174508476399E-2</v>
      </c>
      <c r="C475" s="12">
        <v>3.8894357666988302E-2</v>
      </c>
      <c r="D475" s="13">
        <v>2.7087281210664401E-11</v>
      </c>
      <c r="E475" s="12">
        <v>8.2709806687515902E-2</v>
      </c>
      <c r="F475" s="12">
        <v>0.32898600826195801</v>
      </c>
      <c r="G475" s="12"/>
      <c r="H475" s="29" t="s">
        <v>54157</v>
      </c>
      <c r="I475" s="38">
        <v>1.2748924425324401E-2</v>
      </c>
      <c r="J475" s="12">
        <v>0.327071065010131</v>
      </c>
      <c r="K475" s="13">
        <v>2.26582325853039E-29</v>
      </c>
      <c r="L475" s="12">
        <v>1.18628582056044E-2</v>
      </c>
      <c r="M475" s="12">
        <v>0.29477422927475</v>
      </c>
    </row>
    <row r="476" spans="1:13" ht="13" x14ac:dyDescent="0.15">
      <c r="A476" s="11" t="s">
        <v>54158</v>
      </c>
      <c r="B476" s="38">
        <v>1.62943709391212E-2</v>
      </c>
      <c r="C476" s="13">
        <v>2.0048157755450401E-8</v>
      </c>
      <c r="D476" s="13">
        <v>8.4712703938361804E-11</v>
      </c>
      <c r="E476" s="12">
        <v>0.54444968544402605</v>
      </c>
      <c r="F476" s="12">
        <v>1.8393378231936E-2</v>
      </c>
      <c r="G476" s="12"/>
      <c r="H476" s="29" t="s">
        <v>54158</v>
      </c>
      <c r="I476" s="38">
        <v>1.59263599010676E-2</v>
      </c>
      <c r="J476" s="13">
        <v>1.12099066066899E-6</v>
      </c>
      <c r="K476" s="13">
        <v>6.6587831170472098E-28</v>
      </c>
      <c r="L476" s="12">
        <v>0.155702727661228</v>
      </c>
      <c r="M476" s="12">
        <v>2.4631237476466401E-2</v>
      </c>
    </row>
    <row r="477" spans="1:13" ht="13" x14ac:dyDescent="0.15">
      <c r="A477" s="11" t="s">
        <v>54159</v>
      </c>
      <c r="B477" s="38">
        <v>1.8674154005539099E-2</v>
      </c>
      <c r="C477" s="13">
        <v>5.6198364447438895E-4</v>
      </c>
      <c r="D477" s="13">
        <v>2.54289380181537E-11</v>
      </c>
      <c r="E477" s="12">
        <v>0.27414408952840802</v>
      </c>
      <c r="F477" s="12">
        <v>0.18591341075539899</v>
      </c>
      <c r="G477" s="12"/>
      <c r="H477" s="29" t="s">
        <v>54159</v>
      </c>
      <c r="I477" s="38">
        <v>1.8099754799508601E-2</v>
      </c>
      <c r="J477" s="13">
        <v>4.47071209080544E-4</v>
      </c>
      <c r="K477" s="13">
        <v>3.2482386684823497E-30</v>
      </c>
      <c r="L477" s="12">
        <v>7.9746082545264593E-2</v>
      </c>
      <c r="M477" s="12">
        <v>0.162834407790932</v>
      </c>
    </row>
    <row r="478" spans="1:13" ht="13" x14ac:dyDescent="0.15">
      <c r="A478" s="11" t="s">
        <v>54160</v>
      </c>
      <c r="B478" s="38">
        <v>-1.0400804593952999E-2</v>
      </c>
      <c r="C478" s="13">
        <v>3.0301472675839501E-23</v>
      </c>
      <c r="D478" s="13">
        <v>7.8130632849298898E-12</v>
      </c>
      <c r="E478" s="12">
        <v>3.68109374898756E-2</v>
      </c>
      <c r="F478" s="12">
        <v>0.27547554580942102</v>
      </c>
      <c r="G478" s="12"/>
      <c r="H478" s="29" t="s">
        <v>54160</v>
      </c>
      <c r="I478" s="38">
        <v>-1.02705242516697E-2</v>
      </c>
      <c r="J478" s="13">
        <v>2.3228706192017499E-18</v>
      </c>
      <c r="K478" s="13">
        <v>9.3082040740284895E-26</v>
      </c>
      <c r="L478" s="12">
        <v>6.4801508930522203E-3</v>
      </c>
      <c r="M478" s="12">
        <v>0.232452059327485</v>
      </c>
    </row>
    <row r="479" spans="1:13" ht="13" x14ac:dyDescent="0.15">
      <c r="A479" s="11" t="s">
        <v>54161</v>
      </c>
      <c r="B479" s="38">
        <v>-1.40575807560284E-2</v>
      </c>
      <c r="C479" s="13">
        <v>4.7736002970935203E-25</v>
      </c>
      <c r="D479" s="13">
        <v>1.6345766674711001E-11</v>
      </c>
      <c r="E479" s="12">
        <v>2.3486917607995299E-2</v>
      </c>
      <c r="F479" s="12">
        <v>0.20921794041458799</v>
      </c>
      <c r="G479" s="12"/>
      <c r="H479" s="29" t="s">
        <v>54161</v>
      </c>
      <c r="I479" s="38">
        <v>-1.3835689160688299E-2</v>
      </c>
      <c r="J479" s="13">
        <v>6.4172245991600602E-21</v>
      </c>
      <c r="K479" s="13">
        <v>3.43621249803464E-26</v>
      </c>
      <c r="L479" s="12">
        <v>3.8489830528716899E-3</v>
      </c>
      <c r="M479" s="12">
        <v>0.18120151561735701</v>
      </c>
    </row>
    <row r="480" spans="1:13" ht="13" x14ac:dyDescent="0.15">
      <c r="A480" s="11" t="s">
        <v>1143</v>
      </c>
      <c r="B480" s="38">
        <v>1.1903152928959399E-2</v>
      </c>
      <c r="C480" s="13">
        <v>1.8839085391425701E-20</v>
      </c>
      <c r="D480" s="13">
        <v>2.3941625369426002E-8</v>
      </c>
      <c r="E480" s="12">
        <v>0.134607027688918</v>
      </c>
      <c r="F480" s="12">
        <v>0.88501490683534101</v>
      </c>
      <c r="G480" s="12"/>
      <c r="H480" s="29" t="s">
        <v>1143</v>
      </c>
      <c r="I480" s="38">
        <v>1.2007798509846899E-2</v>
      </c>
      <c r="J480" s="13">
        <v>7.98766191497071E-14</v>
      </c>
      <c r="K480" s="13">
        <v>1.34275733025394E-20</v>
      </c>
      <c r="L480" s="12">
        <v>3.11758427501878E-2</v>
      </c>
      <c r="M480" s="12">
        <v>0.71781063276784096</v>
      </c>
    </row>
    <row r="481" spans="1:13" ht="13" x14ac:dyDescent="0.15">
      <c r="A481" s="11" t="s">
        <v>2377</v>
      </c>
      <c r="B481" s="38">
        <v>1.01317300791331E-2</v>
      </c>
      <c r="C481" s="13">
        <v>4.0189813141425201E-8</v>
      </c>
      <c r="D481" s="13">
        <v>2.6125757239797102E-11</v>
      </c>
      <c r="E481" s="12">
        <v>0.13795565352865399</v>
      </c>
      <c r="F481" s="12">
        <v>0.31747080030128699</v>
      </c>
      <c r="G481" s="12"/>
      <c r="H481" s="29" t="s">
        <v>2377</v>
      </c>
      <c r="I481" s="38">
        <v>9.9310935463212697E-3</v>
      </c>
      <c r="J481" s="13">
        <v>6.9982853706932698E-6</v>
      </c>
      <c r="K481" s="13">
        <v>6.2151755800628597E-28</v>
      </c>
      <c r="L481" s="12">
        <v>2.5772439486031699E-2</v>
      </c>
      <c r="M481" s="12">
        <v>0.280377670354581</v>
      </c>
    </row>
    <row r="482" spans="1:13" ht="13" x14ac:dyDescent="0.15">
      <c r="A482" s="11" t="s">
        <v>2627</v>
      </c>
      <c r="B482" s="38">
        <v>1.1438878454860701E-2</v>
      </c>
      <c r="C482" s="13">
        <v>2.1661263127915699E-11</v>
      </c>
      <c r="D482" s="13">
        <v>4.2430791656053198E-10</v>
      </c>
      <c r="E482" s="12">
        <v>0.152574167245595</v>
      </c>
      <c r="F482" s="12">
        <v>0.81653817740592005</v>
      </c>
      <c r="G482" s="12"/>
      <c r="H482" s="29" t="s">
        <v>2627</v>
      </c>
      <c r="I482" s="38">
        <v>1.13261471469137E-2</v>
      </c>
      <c r="J482" s="13">
        <v>9.7755949510841804E-8</v>
      </c>
      <c r="K482" s="13">
        <v>2.5106351174670099E-25</v>
      </c>
      <c r="L482" s="12">
        <v>3.0347976951200999E-2</v>
      </c>
      <c r="M482" s="12">
        <v>0.94183916271575097</v>
      </c>
    </row>
    <row r="483" spans="1:13" ht="13" x14ac:dyDescent="0.15">
      <c r="A483" s="11" t="s">
        <v>1615</v>
      </c>
      <c r="B483" s="38">
        <v>1.27096587184065E-2</v>
      </c>
      <c r="C483" s="13">
        <v>1.22678572314931E-17</v>
      </c>
      <c r="D483" s="13">
        <v>4.2046362647764303E-9</v>
      </c>
      <c r="E483" s="12">
        <v>0.20744284786484701</v>
      </c>
      <c r="F483" s="12">
        <v>0.53746953611527004</v>
      </c>
      <c r="G483" s="12"/>
      <c r="H483" s="29" t="s">
        <v>1615</v>
      </c>
      <c r="I483" s="38">
        <v>1.27364516554648E-2</v>
      </c>
      <c r="J483" s="13">
        <v>5.6807546082561804E-12</v>
      </c>
      <c r="K483" s="13">
        <v>2.59322172179379E-22</v>
      </c>
      <c r="L483" s="12">
        <v>4.7367682987144402E-2</v>
      </c>
      <c r="M483" s="12">
        <v>0.44833801814845398</v>
      </c>
    </row>
    <row r="484" spans="1:13" ht="13" x14ac:dyDescent="0.15">
      <c r="A484" s="11" t="s">
        <v>782</v>
      </c>
      <c r="B484" s="38">
        <v>-7.0652734703091705E-2</v>
      </c>
      <c r="C484" s="12">
        <v>1.05241862401827E-2</v>
      </c>
      <c r="D484" s="13">
        <v>1.93473510273906E-10</v>
      </c>
      <c r="E484" s="12">
        <v>6.1931823488528097E-2</v>
      </c>
      <c r="F484" s="12">
        <v>0.68353692583824099</v>
      </c>
      <c r="G484" s="12"/>
      <c r="H484" s="29" t="s">
        <v>782</v>
      </c>
      <c r="I484" s="38">
        <v>-7.05542564438284E-2</v>
      </c>
      <c r="J484" s="12">
        <v>0.62134766552181697</v>
      </c>
      <c r="K484" s="13">
        <v>7.1196456834422996E-28</v>
      </c>
      <c r="L484" s="12">
        <v>9.2325383947613592E-3</v>
      </c>
      <c r="M484" s="12">
        <v>0.36180836225737401</v>
      </c>
    </row>
    <row r="485" spans="1:13" ht="13" x14ac:dyDescent="0.15">
      <c r="A485" s="11" t="s">
        <v>7016</v>
      </c>
      <c r="B485" s="38">
        <v>-1.8640701304053001E-2</v>
      </c>
      <c r="C485" s="12">
        <v>9.2685432693066904E-3</v>
      </c>
      <c r="D485" s="13">
        <v>7.0749091366744406E-11</v>
      </c>
      <c r="E485" s="12">
        <v>4.5897169450693498E-2</v>
      </c>
      <c r="F485" s="12">
        <v>0.73043471736343302</v>
      </c>
      <c r="G485" s="12"/>
      <c r="H485" s="29" t="s">
        <v>7016</v>
      </c>
      <c r="I485" s="38">
        <v>-1.8029785272004301E-2</v>
      </c>
      <c r="J485" s="12">
        <v>1.23857591394712E-2</v>
      </c>
      <c r="K485" s="13">
        <v>3.6953397930937302E-29</v>
      </c>
      <c r="L485" s="12">
        <v>8.0023824423629698E-3</v>
      </c>
      <c r="M485" s="12">
        <v>0.67751753335815401</v>
      </c>
    </row>
    <row r="486" spans="1:13" ht="13" x14ac:dyDescent="0.15">
      <c r="A486" s="11" t="s">
        <v>7019</v>
      </c>
      <c r="B486" s="38">
        <v>-2.3870595193733399E-2</v>
      </c>
      <c r="C486" s="13">
        <v>8.2638319265881599E-5</v>
      </c>
      <c r="D486" s="13">
        <v>9.3417098002980904E-11</v>
      </c>
      <c r="E486" s="12">
        <v>2.6662935762229199E-2</v>
      </c>
      <c r="F486" s="12">
        <v>0.20001405279218501</v>
      </c>
      <c r="G486" s="12"/>
      <c r="H486" s="29" t="s">
        <v>7019</v>
      </c>
      <c r="I486" s="38">
        <v>-2.32328855256064E-2</v>
      </c>
      <c r="J486" s="13">
        <v>6.3444942095205298E-4</v>
      </c>
      <c r="K486" s="13">
        <v>2.5760715228864298E-28</v>
      </c>
      <c r="L486" s="12">
        <v>4.8008050314400598E-3</v>
      </c>
      <c r="M486" s="12">
        <v>0.194761046863617</v>
      </c>
    </row>
    <row r="487" spans="1:13" ht="13" x14ac:dyDescent="0.15">
      <c r="A487" s="11" t="s">
        <v>54162</v>
      </c>
      <c r="B487" s="38">
        <v>1.1799123846667099E-2</v>
      </c>
      <c r="C487" s="12">
        <v>1.1646722741667399E-3</v>
      </c>
      <c r="D487" s="13">
        <v>6.6490792633494801E-10</v>
      </c>
      <c r="E487" s="12">
        <v>9.35493570061562E-2</v>
      </c>
      <c r="F487" s="12">
        <v>0.42819785150495498</v>
      </c>
      <c r="G487" s="12"/>
      <c r="H487" s="29" t="s">
        <v>54162</v>
      </c>
      <c r="I487" s="38">
        <v>1.2208140231945599E-2</v>
      </c>
      <c r="J487" s="12">
        <v>0.91306589960473705</v>
      </c>
      <c r="K487" s="13">
        <v>2.0296270754071599E-26</v>
      </c>
      <c r="L487" s="12">
        <v>9.2998399139120804E-3</v>
      </c>
      <c r="M487" s="12">
        <v>0.29978800078065498</v>
      </c>
    </row>
    <row r="488" spans="1:13" ht="13" x14ac:dyDescent="0.15">
      <c r="A488" s="11" t="s">
        <v>7036</v>
      </c>
      <c r="B488" s="38">
        <v>1.09945585278435E-2</v>
      </c>
      <c r="C488" s="13">
        <v>1.28151724263157E-3</v>
      </c>
      <c r="D488" s="13">
        <v>7.4956371749551994E-9</v>
      </c>
      <c r="E488" s="12">
        <v>0.113358031824549</v>
      </c>
      <c r="F488" s="12">
        <v>0.63286480402430001</v>
      </c>
      <c r="G488" s="12"/>
      <c r="H488" s="29" t="s">
        <v>7036</v>
      </c>
      <c r="I488" s="38">
        <v>1.06796006670283E-2</v>
      </c>
      <c r="J488" s="12">
        <v>3.7672071708824001E-2</v>
      </c>
      <c r="K488" s="13">
        <v>5.9018589664149704E-26</v>
      </c>
      <c r="L488" s="12">
        <v>2.09595088903387E-2</v>
      </c>
      <c r="M488" s="12">
        <v>0.48893729050432699</v>
      </c>
    </row>
    <row r="489" spans="1:13" ht="13" x14ac:dyDescent="0.15">
      <c r="A489" s="11" t="s">
        <v>7039</v>
      </c>
      <c r="B489" s="38">
        <v>-2.91757480617123E-2</v>
      </c>
      <c r="C489" s="13">
        <v>3.6470901951725101E-5</v>
      </c>
      <c r="D489" s="13">
        <v>3.3075325154584299E-9</v>
      </c>
      <c r="E489" s="12">
        <v>1.97907017877634E-2</v>
      </c>
      <c r="F489" s="12">
        <v>0.28979836953674298</v>
      </c>
      <c r="G489" s="12"/>
      <c r="H489" s="29" t="s">
        <v>7039</v>
      </c>
      <c r="I489" s="38">
        <v>-2.8172633932435898E-2</v>
      </c>
      <c r="J489" s="13">
        <v>2.7299363142584598E-4</v>
      </c>
      <c r="K489" s="13">
        <v>8.5018474516131596E-27</v>
      </c>
      <c r="L489" s="12">
        <v>3.7060583249985801E-3</v>
      </c>
      <c r="M489" s="12">
        <v>0.280648160774634</v>
      </c>
    </row>
    <row r="490" spans="1:13" ht="13" x14ac:dyDescent="0.15">
      <c r="A490" s="11" t="s">
        <v>7054</v>
      </c>
      <c r="B490" s="38">
        <v>-2.1201823579366001E-2</v>
      </c>
      <c r="C490" s="13">
        <v>6.63456231779957E-5</v>
      </c>
      <c r="D490" s="13">
        <v>6.5586211777929196E-6</v>
      </c>
      <c r="E490" s="12">
        <v>6.9852086231701202E-3</v>
      </c>
      <c r="F490" s="12">
        <v>0.55425587020303202</v>
      </c>
      <c r="G490" s="12"/>
      <c r="H490" s="29" t="s">
        <v>7054</v>
      </c>
      <c r="I490" s="38">
        <v>-2.0505717472727201E-2</v>
      </c>
      <c r="J490" s="12">
        <v>3.9230655401578503E-2</v>
      </c>
      <c r="K490" s="13">
        <v>7.4151779138058096E-22</v>
      </c>
      <c r="L490" s="12">
        <v>4.0389217462903203E-3</v>
      </c>
      <c r="M490" s="12">
        <v>0.422576995906916</v>
      </c>
    </row>
    <row r="491" spans="1:13" ht="13" x14ac:dyDescent="0.15">
      <c r="A491" s="11" t="s">
        <v>7060</v>
      </c>
      <c r="B491" s="38">
        <v>-3.1120761793594898E-2</v>
      </c>
      <c r="C491" s="13">
        <v>1.32375044846851E-6</v>
      </c>
      <c r="D491" s="13">
        <v>2.2402318606319001E-8</v>
      </c>
      <c r="E491" s="12">
        <v>4.82437035906297E-3</v>
      </c>
      <c r="F491" s="12">
        <v>3.6687287172670897E-2</v>
      </c>
      <c r="G491" s="12"/>
      <c r="H491" s="29" t="s">
        <v>7060</v>
      </c>
      <c r="I491" s="38">
        <v>-3.0198726333928901E-2</v>
      </c>
      <c r="J491" s="13">
        <v>6.9217496691223102E-5</v>
      </c>
      <c r="K491" s="13">
        <v>3.6924673310861499E-25</v>
      </c>
      <c r="L491" s="13">
        <v>1.1557555811288101E-3</v>
      </c>
      <c r="M491" s="12">
        <v>5.5432440568355001E-2</v>
      </c>
    </row>
    <row r="492" spans="1:13" ht="13" x14ac:dyDescent="0.15">
      <c r="A492" s="11" t="s">
        <v>7072</v>
      </c>
      <c r="B492" s="38">
        <v>2.3265059268240601E-2</v>
      </c>
      <c r="C492" s="12">
        <v>1.38967273639009E-2</v>
      </c>
      <c r="D492" s="13">
        <v>3.57392622359888E-9</v>
      </c>
      <c r="E492" s="12">
        <v>7.5122155281568306E-2</v>
      </c>
      <c r="F492" s="12">
        <v>0.63055920355636996</v>
      </c>
      <c r="G492" s="12"/>
      <c r="H492" s="29" t="s">
        <v>7072</v>
      </c>
      <c r="I492" s="38">
        <v>2.2770673973813198E-2</v>
      </c>
      <c r="J492" s="12">
        <v>0.35637151008087598</v>
      </c>
      <c r="K492" s="13">
        <v>1.8594820590386799E-26</v>
      </c>
      <c r="L492" s="12">
        <v>1.32912135841781E-2</v>
      </c>
      <c r="M492" s="12">
        <v>0.40534326222274802</v>
      </c>
    </row>
    <row r="493" spans="1:13" ht="13" x14ac:dyDescent="0.15">
      <c r="A493" s="11" t="s">
        <v>7106</v>
      </c>
      <c r="B493" s="38">
        <v>-2.08107709028462E-2</v>
      </c>
      <c r="C493" s="12">
        <v>1.6732474305072801E-2</v>
      </c>
      <c r="D493" s="13">
        <v>5.8258656390108999E-10</v>
      </c>
      <c r="E493" s="12">
        <v>4.1211915838439001E-2</v>
      </c>
      <c r="F493" s="12">
        <v>0.35798415794775001</v>
      </c>
      <c r="G493" s="12"/>
      <c r="H493" s="29" t="s">
        <v>7106</v>
      </c>
      <c r="I493" s="38">
        <v>-2.01752309462035E-2</v>
      </c>
      <c r="J493" s="12">
        <v>0.12152324594582301</v>
      </c>
      <c r="K493" s="13">
        <v>1.2153266510445101E-27</v>
      </c>
      <c r="L493" s="12">
        <v>8.65882413801633E-3</v>
      </c>
      <c r="M493" s="12">
        <v>0.32159883864578198</v>
      </c>
    </row>
    <row r="494" spans="1:13" ht="13" x14ac:dyDescent="0.15">
      <c r="A494" s="11" t="s">
        <v>7109</v>
      </c>
      <c r="B494" s="38">
        <v>4.0300702685497299E-2</v>
      </c>
      <c r="C494" s="13">
        <v>1.27398892958925E-8</v>
      </c>
      <c r="D494" s="13">
        <v>9.2403727822534896E-5</v>
      </c>
      <c r="E494" s="12">
        <v>3.0146409131429901E-2</v>
      </c>
      <c r="F494" s="12">
        <v>0.95140068989912896</v>
      </c>
      <c r="G494" s="12"/>
      <c r="H494" s="29" t="s">
        <v>7109</v>
      </c>
      <c r="I494" s="38">
        <v>4.0046435560580802E-2</v>
      </c>
      <c r="J494" s="13">
        <v>7.5663225626660801E-4</v>
      </c>
      <c r="K494" s="13">
        <v>1.0771070687640301E-18</v>
      </c>
      <c r="L494" s="12">
        <v>9.1119696418187606E-3</v>
      </c>
      <c r="M494" s="12">
        <v>0.66745313850407795</v>
      </c>
    </row>
    <row r="495" spans="1:13" ht="13" x14ac:dyDescent="0.15">
      <c r="A495" s="11" t="s">
        <v>7135</v>
      </c>
      <c r="B495" s="38">
        <v>-1.37353349985079E-2</v>
      </c>
      <c r="C495" s="13">
        <v>3.10312525385057E-5</v>
      </c>
      <c r="D495" s="13">
        <v>4.2873441019066001E-12</v>
      </c>
      <c r="E495" s="12">
        <v>2.1826993411235399E-2</v>
      </c>
      <c r="F495" s="12">
        <v>0.56083594611412801</v>
      </c>
      <c r="G495" s="12"/>
      <c r="H495" s="29" t="s">
        <v>7135</v>
      </c>
      <c r="I495" s="38">
        <v>-1.3366539930858099E-2</v>
      </c>
      <c r="J495" s="13">
        <v>3.0760057103298099E-4</v>
      </c>
      <c r="K495" s="13">
        <v>1.5882699949577399E-29</v>
      </c>
      <c r="L495" s="12">
        <v>3.7190027812578201E-3</v>
      </c>
      <c r="M495" s="12">
        <v>0.47792054685526097</v>
      </c>
    </row>
    <row r="496" spans="1:13" ht="13" x14ac:dyDescent="0.15">
      <c r="A496" s="11" t="s">
        <v>7141</v>
      </c>
      <c r="B496" s="38">
        <v>-2.4134769058444298E-2</v>
      </c>
      <c r="C496" s="13">
        <v>7.3705268325781202E-6</v>
      </c>
      <c r="D496" s="13">
        <v>3.9051115292838503E-7</v>
      </c>
      <c r="E496" s="12">
        <v>1.08372025303089E-2</v>
      </c>
      <c r="F496" s="12">
        <v>0.53483497638135402</v>
      </c>
      <c r="G496" s="12"/>
      <c r="H496" s="29" t="s">
        <v>7141</v>
      </c>
      <c r="I496" s="38">
        <v>-2.3345698786503201E-2</v>
      </c>
      <c r="J496" s="12">
        <v>1.26590482510198E-3</v>
      </c>
      <c r="K496" s="13">
        <v>1.7820241586036401E-23</v>
      </c>
      <c r="L496" s="12">
        <v>3.18986157678654E-3</v>
      </c>
      <c r="M496" s="12">
        <v>0.459333672328957</v>
      </c>
    </row>
    <row r="497" spans="1:13" ht="13" x14ac:dyDescent="0.15">
      <c r="A497" s="11" t="s">
        <v>7147</v>
      </c>
      <c r="B497" s="38">
        <v>-1.8130840696100901E-2</v>
      </c>
      <c r="C497" s="12">
        <v>2.6349234716974399E-2</v>
      </c>
      <c r="D497" s="13">
        <v>7.0853402127421401E-11</v>
      </c>
      <c r="E497" s="12">
        <v>5.6078943537686998E-2</v>
      </c>
      <c r="F497" s="12">
        <v>0.315058834969483</v>
      </c>
      <c r="G497" s="12"/>
      <c r="H497" s="29" t="s">
        <v>7147</v>
      </c>
      <c r="I497" s="38">
        <v>-1.75870565035793E-2</v>
      </c>
      <c r="J497" s="12">
        <v>7.8476845784067606E-2</v>
      </c>
      <c r="K497" s="13">
        <v>7.2019822937957103E-29</v>
      </c>
      <c r="L497" s="12">
        <v>1.0474861293661999E-2</v>
      </c>
      <c r="M497" s="12">
        <v>0.29158603750816597</v>
      </c>
    </row>
    <row r="498" spans="1:13" ht="13" x14ac:dyDescent="0.15">
      <c r="A498" s="11" t="s">
        <v>54163</v>
      </c>
      <c r="B498" s="38">
        <v>-8.4055743715850603E-2</v>
      </c>
      <c r="C498" s="13">
        <v>2.1682222275352499E-20</v>
      </c>
      <c r="D498" s="12">
        <v>0.75508068418349406</v>
      </c>
      <c r="E498" s="12">
        <v>8.2709362578601998E-3</v>
      </c>
      <c r="F498" s="12">
        <v>0.28729165040818599</v>
      </c>
      <c r="G498" s="12"/>
      <c r="H498" s="29" t="s">
        <v>53947</v>
      </c>
      <c r="I498" s="38">
        <v>5.5005619103948203E-2</v>
      </c>
      <c r="J498" s="12">
        <v>0.75508068418348295</v>
      </c>
      <c r="K498" s="13">
        <v>2.1682222275348599E-20</v>
      </c>
      <c r="L498" s="12">
        <v>8.2709362578602293E-3</v>
      </c>
      <c r="M498" s="12">
        <v>0.28729165040818799</v>
      </c>
    </row>
    <row r="499" spans="1:13" ht="13" x14ac:dyDescent="0.15">
      <c r="A499" s="11" t="s">
        <v>54164</v>
      </c>
      <c r="B499" s="38">
        <v>1.38776630012304E-2</v>
      </c>
      <c r="C499" s="13">
        <v>7.2320795213108902E-6</v>
      </c>
      <c r="D499" s="13">
        <v>7.0037576209269503E-10</v>
      </c>
      <c r="E499" s="12">
        <v>1.1031368013190599E-2</v>
      </c>
      <c r="F499" s="12">
        <v>0.304588889298052</v>
      </c>
      <c r="G499" s="12"/>
      <c r="H499" s="29" t="s">
        <v>54164</v>
      </c>
      <c r="I499" s="38">
        <v>1.39140543765074E-2</v>
      </c>
      <c r="J499" s="12">
        <v>1.35804098871662E-2</v>
      </c>
      <c r="K499" s="13">
        <v>1.25176214946863E-25</v>
      </c>
      <c r="L499" s="12">
        <v>3.4775355299161499E-3</v>
      </c>
      <c r="M499" s="12">
        <v>0.28149203662953798</v>
      </c>
    </row>
    <row r="500" spans="1:13" ht="13" x14ac:dyDescent="0.15">
      <c r="A500" s="11" t="s">
        <v>54165</v>
      </c>
      <c r="B500" s="38">
        <v>-1.49543069176618E-2</v>
      </c>
      <c r="C500" s="12">
        <v>1.6680719279583301E-2</v>
      </c>
      <c r="D500" s="13">
        <v>5.6491662580765602E-11</v>
      </c>
      <c r="E500" s="12">
        <v>7.8200310609891202E-2</v>
      </c>
      <c r="F500" s="12">
        <v>0.94852389465440201</v>
      </c>
      <c r="G500" s="12"/>
      <c r="H500" s="29" t="s">
        <v>54165</v>
      </c>
      <c r="I500" s="38">
        <v>-1.47708973081929E-2</v>
      </c>
      <c r="J500" s="12">
        <v>0.44039535979149402</v>
      </c>
      <c r="K500" s="13">
        <v>1.1760520445232E-28</v>
      </c>
      <c r="L500" s="12">
        <v>1.06314639688227E-2</v>
      </c>
      <c r="M500" s="12">
        <v>0.48404426728955502</v>
      </c>
    </row>
    <row r="501" spans="1:13" ht="13" x14ac:dyDescent="0.15">
      <c r="A501" s="11" t="s">
        <v>7175</v>
      </c>
      <c r="B501" s="38">
        <v>-2.8655615937993099E-2</v>
      </c>
      <c r="C501" s="13">
        <v>1.53287892189016E-4</v>
      </c>
      <c r="D501" s="13">
        <v>1.03511939956316E-9</v>
      </c>
      <c r="E501" s="12">
        <v>2.6252450430412699E-2</v>
      </c>
      <c r="F501" s="12">
        <v>0.158728927750065</v>
      </c>
      <c r="G501" s="12"/>
      <c r="H501" s="29" t="s">
        <v>7175</v>
      </c>
      <c r="I501" s="38">
        <v>-2.7768299023395102E-2</v>
      </c>
      <c r="J501" s="13">
        <v>1.26161032090573E-3</v>
      </c>
      <c r="K501" s="13">
        <v>2.9047074237787802E-27</v>
      </c>
      <c r="L501" s="12">
        <v>5.0189923120601302E-3</v>
      </c>
      <c r="M501" s="12">
        <v>0.16608829283318899</v>
      </c>
    </row>
    <row r="502" spans="1:13" ht="13" x14ac:dyDescent="0.15">
      <c r="A502" s="11" t="s">
        <v>794</v>
      </c>
      <c r="B502" s="38">
        <v>-3.3484240415675701E-2</v>
      </c>
      <c r="C502" s="13">
        <v>1.7246276146253101E-4</v>
      </c>
      <c r="D502" s="13">
        <v>3.6460141577323702E-10</v>
      </c>
      <c r="E502" s="12">
        <v>5.2453262267260901E-2</v>
      </c>
      <c r="F502" s="12">
        <v>0.88494935548278397</v>
      </c>
      <c r="G502" s="12"/>
      <c r="H502" s="29" t="s">
        <v>794</v>
      </c>
      <c r="I502" s="38">
        <v>-3.3317855270808501E-2</v>
      </c>
      <c r="J502" s="12">
        <v>5.0046278463076799E-2</v>
      </c>
      <c r="K502" s="13">
        <v>9.8340837082495094E-27</v>
      </c>
      <c r="L502" s="12">
        <v>9.2562405432513595E-3</v>
      </c>
      <c r="M502" s="12">
        <v>0.55517968390208094</v>
      </c>
    </row>
    <row r="503" spans="1:13" ht="13" x14ac:dyDescent="0.15">
      <c r="A503" s="11" t="s">
        <v>2164</v>
      </c>
      <c r="B503" s="38">
        <v>-1.5948660441939402E-2</v>
      </c>
      <c r="C503" s="12">
        <v>6.4165126328616503E-3</v>
      </c>
      <c r="D503" s="13">
        <v>1.7981538382467501E-11</v>
      </c>
      <c r="E503" s="12">
        <v>3.7676467931668102E-2</v>
      </c>
      <c r="F503" s="12">
        <v>0.461090257327882</v>
      </c>
      <c r="G503" s="12"/>
      <c r="H503" s="29" t="s">
        <v>2164</v>
      </c>
      <c r="I503" s="38">
        <v>-1.5488914907483499E-2</v>
      </c>
      <c r="J503" s="12">
        <v>1.45156203695546E-2</v>
      </c>
      <c r="K503" s="13">
        <v>5.9550290368722897E-30</v>
      </c>
      <c r="L503" s="12">
        <v>5.9406876973729901E-3</v>
      </c>
      <c r="M503" s="12">
        <v>0.40519138027719298</v>
      </c>
    </row>
    <row r="504" spans="1:13" ht="13" x14ac:dyDescent="0.15">
      <c r="A504" s="11" t="s">
        <v>54166</v>
      </c>
      <c r="B504" s="38">
        <v>1.37228425292935E-2</v>
      </c>
      <c r="C504" s="13">
        <v>7.91132655891533E-7</v>
      </c>
      <c r="D504" s="13">
        <v>2.0631664101558598E-9</v>
      </c>
      <c r="E504" s="12">
        <v>5.3343653383015298E-2</v>
      </c>
      <c r="F504" s="12">
        <v>0.67584171930189696</v>
      </c>
      <c r="G504" s="12"/>
      <c r="H504" s="29" t="s">
        <v>54166</v>
      </c>
      <c r="I504" s="38">
        <v>1.37159821361694E-2</v>
      </c>
      <c r="J504" s="13">
        <v>2.0258647780318001E-3</v>
      </c>
      <c r="K504" s="13">
        <v>5.4645722997207703E-25</v>
      </c>
      <c r="L504" s="12">
        <v>9.9400143295413999E-3</v>
      </c>
      <c r="M504" s="12">
        <v>0.49448004375639798</v>
      </c>
    </row>
    <row r="505" spans="1:13" ht="13" x14ac:dyDescent="0.15">
      <c r="A505" s="11" t="s">
        <v>54167</v>
      </c>
      <c r="B505" s="38">
        <v>-2.9814966195687399E-2</v>
      </c>
      <c r="C505" s="12">
        <v>4.9190397694676001E-2</v>
      </c>
      <c r="D505" s="13">
        <v>6.8822935468960002E-11</v>
      </c>
      <c r="E505" s="12">
        <v>4.77454438153182E-2</v>
      </c>
      <c r="F505" s="12">
        <v>0.57507877299097798</v>
      </c>
      <c r="G505" s="12"/>
      <c r="H505" s="29" t="s">
        <v>54167</v>
      </c>
      <c r="I505" s="38">
        <v>-2.9478686896334001E-2</v>
      </c>
      <c r="J505" s="12">
        <v>0.78702612317037102</v>
      </c>
      <c r="K505" s="13">
        <v>7.2775695371928296E-29</v>
      </c>
      <c r="L505" s="12">
        <v>8.5549893514222305E-3</v>
      </c>
      <c r="M505" s="12">
        <v>0.33301831252168801</v>
      </c>
    </row>
    <row r="506" spans="1:13" ht="13" x14ac:dyDescent="0.15">
      <c r="A506" s="11" t="s">
        <v>54168</v>
      </c>
      <c r="B506" s="38">
        <v>-2.7804754095995299E-2</v>
      </c>
      <c r="C506" s="13">
        <v>6.2255788351391896E-4</v>
      </c>
      <c r="D506" s="13">
        <v>2.3992968848816497E-10</v>
      </c>
      <c r="E506" s="12">
        <v>5.0148773520036098E-2</v>
      </c>
      <c r="F506" s="12">
        <v>0.96605753957457097</v>
      </c>
      <c r="G506" s="12"/>
      <c r="H506" s="29" t="s">
        <v>54168</v>
      </c>
      <c r="I506" s="38">
        <v>-2.7804687061552699E-2</v>
      </c>
      <c r="J506" s="12">
        <v>0.167209620781374</v>
      </c>
      <c r="K506" s="13">
        <v>5.1378864471148498E-27</v>
      </c>
      <c r="L506" s="12">
        <v>8.8786182299567702E-3</v>
      </c>
      <c r="M506" s="12">
        <v>0.52420756157750104</v>
      </c>
    </row>
    <row r="507" spans="1:13" ht="13" x14ac:dyDescent="0.15">
      <c r="A507" s="11" t="s">
        <v>54169</v>
      </c>
      <c r="B507" s="38">
        <v>-3.0406798602177099E-2</v>
      </c>
      <c r="C507" s="12">
        <v>1.8971573709082101E-2</v>
      </c>
      <c r="D507" s="13">
        <v>8.3387394844000701E-11</v>
      </c>
      <c r="E507" s="12">
        <v>5.3740218172770103E-2</v>
      </c>
      <c r="F507" s="12">
        <v>0.73541224261907001</v>
      </c>
      <c r="G507" s="12"/>
      <c r="H507" s="29" t="s">
        <v>54169</v>
      </c>
      <c r="I507" s="38">
        <v>-3.0128574071741701E-2</v>
      </c>
      <c r="J507" s="12">
        <v>0.56139625975185603</v>
      </c>
      <c r="K507" s="13">
        <v>1.7548688641166901E-28</v>
      </c>
      <c r="L507" s="12">
        <v>8.8522107055094001E-3</v>
      </c>
      <c r="M507" s="12">
        <v>0.39150668704977498</v>
      </c>
    </row>
    <row r="508" spans="1:13" ht="13" x14ac:dyDescent="0.15">
      <c r="A508" s="11" t="s">
        <v>7181</v>
      </c>
      <c r="B508" s="38">
        <v>-1.6913387258403901E-2</v>
      </c>
      <c r="C508" s="13">
        <v>3.7231351953905401E-6</v>
      </c>
      <c r="D508" s="13">
        <v>2.21082007668864E-11</v>
      </c>
      <c r="E508" s="12">
        <v>2.18661690481139E-2</v>
      </c>
      <c r="F508" s="12">
        <v>0.167249999388907</v>
      </c>
      <c r="G508" s="12"/>
      <c r="H508" s="29" t="s">
        <v>7181</v>
      </c>
      <c r="I508" s="38">
        <v>-1.6475365705773501E-2</v>
      </c>
      <c r="J508" s="13">
        <v>3.6300779205746003E-5</v>
      </c>
      <c r="K508" s="13">
        <v>8.0899697762196402E-29</v>
      </c>
      <c r="L508" s="12">
        <v>3.6823006058813602E-3</v>
      </c>
      <c r="M508" s="12">
        <v>0.16038647508682899</v>
      </c>
    </row>
    <row r="509" spans="1:13" ht="13" x14ac:dyDescent="0.15">
      <c r="A509" s="11" t="s">
        <v>7187</v>
      </c>
      <c r="B509" s="38">
        <v>-1.9495481568052E-2</v>
      </c>
      <c r="C509" s="13">
        <v>1.7911092612643899E-8</v>
      </c>
      <c r="D509" s="13">
        <v>1.9621366369793498E-6</v>
      </c>
      <c r="E509" s="12">
        <v>6.2183876119966302E-3</v>
      </c>
      <c r="F509" s="12">
        <v>0.68372926125384803</v>
      </c>
      <c r="G509" s="12"/>
      <c r="H509" s="29" t="s">
        <v>7187</v>
      </c>
      <c r="I509" s="38">
        <v>-1.9057081040227301E-2</v>
      </c>
      <c r="J509" s="13">
        <v>3.35316849036786E-5</v>
      </c>
      <c r="K509" s="13">
        <v>9.6780288196693894E-22</v>
      </c>
      <c r="L509" s="12">
        <v>2.05987949861178E-3</v>
      </c>
      <c r="M509" s="12">
        <v>0.96721027093589695</v>
      </c>
    </row>
    <row r="510" spans="1:13" ht="13" x14ac:dyDescent="0.15">
      <c r="A510" s="11" t="s">
        <v>865</v>
      </c>
      <c r="B510" s="38">
        <v>-5.0896959750575503E-2</v>
      </c>
      <c r="C510" s="12">
        <v>3.57667031111441E-3</v>
      </c>
      <c r="D510" s="13">
        <v>7.3547892162324106E-11</v>
      </c>
      <c r="E510" s="12">
        <v>2.5180585347950299E-2</v>
      </c>
      <c r="F510" s="12">
        <v>0.39623719817014502</v>
      </c>
      <c r="G510" s="12"/>
      <c r="H510" s="29" t="s">
        <v>865</v>
      </c>
      <c r="I510" s="38">
        <v>-4.9852196734245902E-2</v>
      </c>
      <c r="J510" s="12">
        <v>6.6528855496658601E-2</v>
      </c>
      <c r="K510" s="13">
        <v>1.5147663690888499E-28</v>
      </c>
      <c r="L510" s="12">
        <v>5.1324080506734903E-3</v>
      </c>
      <c r="M510" s="12">
        <v>0.33486080108615901</v>
      </c>
    </row>
    <row r="511" spans="1:13" ht="13" x14ac:dyDescent="0.15">
      <c r="A511" s="11" t="s">
        <v>7211</v>
      </c>
      <c r="B511" s="38">
        <v>-3.238862866673E-2</v>
      </c>
      <c r="C511" s="12">
        <v>2.84302792160353E-2</v>
      </c>
      <c r="D511" s="13">
        <v>4.5845231876020402E-10</v>
      </c>
      <c r="E511" s="12">
        <v>4.7920802576734998E-2</v>
      </c>
      <c r="F511" s="12">
        <v>0.50519984316231703</v>
      </c>
      <c r="G511" s="12"/>
      <c r="H511" s="29" t="s">
        <v>7211</v>
      </c>
      <c r="I511" s="38">
        <v>-3.1420985718131698E-2</v>
      </c>
      <c r="J511" s="12">
        <v>0.19465741723020799</v>
      </c>
      <c r="K511" s="13">
        <v>8.6497504615744797E-28</v>
      </c>
      <c r="L511" s="12">
        <v>9.8404626794285095E-3</v>
      </c>
      <c r="M511" s="12">
        <v>0.399703239440658</v>
      </c>
    </row>
    <row r="512" spans="1:13" ht="13" x14ac:dyDescent="0.15">
      <c r="A512" s="11" t="s">
        <v>7214</v>
      </c>
      <c r="B512" s="38">
        <v>-3.8161845681282801E-2</v>
      </c>
      <c r="C512" s="12">
        <v>1.56211142136383E-2</v>
      </c>
      <c r="D512" s="13">
        <v>1.31341273418938E-9</v>
      </c>
      <c r="E512" s="12">
        <v>4.2352963162318999E-2</v>
      </c>
      <c r="F512" s="12">
        <v>0.59689061532438803</v>
      </c>
      <c r="G512" s="12"/>
      <c r="H512" s="29" t="s">
        <v>7214</v>
      </c>
      <c r="I512" s="38">
        <v>-3.6787351844379999E-2</v>
      </c>
      <c r="J512" s="12">
        <v>9.4357104398556602E-2</v>
      </c>
      <c r="K512" s="13">
        <v>2.34725117657338E-27</v>
      </c>
      <c r="L512" s="12">
        <v>8.7233447434483698E-3</v>
      </c>
      <c r="M512" s="12">
        <v>0.478744584026495</v>
      </c>
    </row>
    <row r="513" spans="1:13" ht="13" x14ac:dyDescent="0.15">
      <c r="A513" s="11" t="s">
        <v>7247</v>
      </c>
      <c r="B513" s="38">
        <v>-2.28849522034687E-2</v>
      </c>
      <c r="C513" s="12">
        <v>2.5367829122998502E-2</v>
      </c>
      <c r="D513" s="13">
        <v>6.2981148304988603E-11</v>
      </c>
      <c r="E513" s="12">
        <v>5.1114098348753301E-2</v>
      </c>
      <c r="F513" s="12">
        <v>0.425673785560651</v>
      </c>
      <c r="G513" s="12"/>
      <c r="H513" s="29" t="s">
        <v>7247</v>
      </c>
      <c r="I513" s="38">
        <v>-2.2266566762754299E-2</v>
      </c>
      <c r="J513" s="12">
        <v>0.118365547830672</v>
      </c>
      <c r="K513" s="13">
        <v>9.23151045707071E-29</v>
      </c>
      <c r="L513" s="12">
        <v>9.8242839120327597E-3</v>
      </c>
      <c r="M513" s="12">
        <v>0.363817135741488</v>
      </c>
    </row>
    <row r="514" spans="1:13" ht="13" x14ac:dyDescent="0.15">
      <c r="A514" s="11" t="s">
        <v>7252</v>
      </c>
      <c r="B514" s="38">
        <v>2.5709159243042599E-2</v>
      </c>
      <c r="C514" s="12">
        <v>2.40048128229776E-2</v>
      </c>
      <c r="D514" s="13">
        <v>8.1234702618271092E-12</v>
      </c>
      <c r="E514" s="12">
        <v>5.5232746492111399E-2</v>
      </c>
      <c r="F514" s="12">
        <v>0.43775413268070401</v>
      </c>
      <c r="G514" s="12"/>
      <c r="H514" s="29" t="s">
        <v>7252</v>
      </c>
      <c r="I514" s="38">
        <v>2.5038294662952099E-2</v>
      </c>
      <c r="J514" s="12">
        <v>0.12392597148832001</v>
      </c>
      <c r="K514" s="13">
        <v>1.33147557311463E-29</v>
      </c>
      <c r="L514" s="12">
        <v>1.02850851266666E-2</v>
      </c>
      <c r="M514" s="12">
        <v>0.36405818296530101</v>
      </c>
    </row>
    <row r="515" spans="1:13" ht="13" x14ac:dyDescent="0.15">
      <c r="A515" s="11" t="s">
        <v>7254</v>
      </c>
      <c r="B515" s="38">
        <v>-2.3133421063549899E-2</v>
      </c>
      <c r="C515" s="13">
        <v>3.15203325066354E-4</v>
      </c>
      <c r="D515" s="13">
        <v>1.89918420736356E-7</v>
      </c>
      <c r="E515" s="12">
        <v>2.3415348678262699E-2</v>
      </c>
      <c r="F515" s="12">
        <v>0.35870038531152898</v>
      </c>
      <c r="G515" s="12"/>
      <c r="H515" s="29" t="s">
        <v>7254</v>
      </c>
      <c r="I515" s="38">
        <v>-2.2539394615917599E-2</v>
      </c>
      <c r="J515" s="12">
        <v>4.96350431446674E-2</v>
      </c>
      <c r="K515" s="13">
        <v>6.5867051472292202E-24</v>
      </c>
      <c r="L515" s="12">
        <v>6.9454899485177999E-3</v>
      </c>
      <c r="M515" s="12">
        <v>0.32589519066609102</v>
      </c>
    </row>
    <row r="516" spans="1:13" ht="13" x14ac:dyDescent="0.15">
      <c r="A516" s="11" t="s">
        <v>7263</v>
      </c>
      <c r="B516" s="38">
        <v>-2.7842564348890899E-2</v>
      </c>
      <c r="C516" s="12">
        <v>1.7679559667914999E-2</v>
      </c>
      <c r="D516" s="13">
        <v>3.1669497596720002E-11</v>
      </c>
      <c r="E516" s="12">
        <v>4.5188697857902797E-2</v>
      </c>
      <c r="F516" s="12">
        <v>0.33649565261243602</v>
      </c>
      <c r="G516" s="12"/>
      <c r="H516" s="29" t="s">
        <v>7263</v>
      </c>
      <c r="I516" s="38">
        <v>-2.7239331105874901E-2</v>
      </c>
      <c r="J516" s="12">
        <v>0.17281687126146</v>
      </c>
      <c r="K516" s="13">
        <v>8.62109023999996E-29</v>
      </c>
      <c r="L516" s="12">
        <v>9.3159691871094602E-3</v>
      </c>
      <c r="M516" s="12">
        <v>0.30146502092275301</v>
      </c>
    </row>
    <row r="517" spans="1:13" ht="13" x14ac:dyDescent="0.15">
      <c r="A517" s="11" t="s">
        <v>868</v>
      </c>
      <c r="B517" s="38">
        <v>-3.12236624087203E-2</v>
      </c>
      <c r="C517" s="13">
        <v>4.2535020354067001E-4</v>
      </c>
      <c r="D517" s="13">
        <v>4.1696917688281802E-10</v>
      </c>
      <c r="E517" s="12">
        <v>5.5510599650959599E-2</v>
      </c>
      <c r="F517" s="12">
        <v>0.28936897189346</v>
      </c>
      <c r="G517" s="12"/>
      <c r="H517" s="29" t="s">
        <v>868</v>
      </c>
      <c r="I517" s="38">
        <v>-3.1312235144152399E-2</v>
      </c>
      <c r="J517" s="12">
        <v>0.16095818371958601</v>
      </c>
      <c r="K517" s="13">
        <v>1.23055030923244E-26</v>
      </c>
      <c r="L517" s="12">
        <v>9.4313062222092497E-3</v>
      </c>
      <c r="M517" s="12">
        <v>0.27977999969241402</v>
      </c>
    </row>
    <row r="518" spans="1:13" ht="13" x14ac:dyDescent="0.15">
      <c r="A518" s="11" t="s">
        <v>7269</v>
      </c>
      <c r="B518" s="38">
        <v>-3.1626652481609299E-2</v>
      </c>
      <c r="C518" s="12">
        <v>5.6961525659324098E-3</v>
      </c>
      <c r="D518" s="13">
        <v>1.5322385720629001E-9</v>
      </c>
      <c r="E518" s="12">
        <v>4.4724083927866497E-2</v>
      </c>
      <c r="F518" s="12">
        <v>0.45800356774518602</v>
      </c>
      <c r="G518" s="12"/>
      <c r="H518" s="29" t="s">
        <v>7269</v>
      </c>
      <c r="I518" s="38">
        <v>-3.0669042545864701E-2</v>
      </c>
      <c r="J518" s="12">
        <v>6.6699549874008293E-2</v>
      </c>
      <c r="K518" s="13">
        <v>5.0906347487642103E-27</v>
      </c>
      <c r="L518" s="12">
        <v>9.2940462103497292E-3</v>
      </c>
      <c r="M518" s="12">
        <v>0.38589170182763499</v>
      </c>
    </row>
    <row r="519" spans="1:13" ht="13" x14ac:dyDescent="0.15">
      <c r="A519" s="11" t="s">
        <v>1215</v>
      </c>
      <c r="B519" s="38">
        <v>9.5525789575862906E-3</v>
      </c>
      <c r="C519" s="13">
        <v>2.3775517117773001E-12</v>
      </c>
      <c r="D519" s="13">
        <v>2.6103963149775098E-10</v>
      </c>
      <c r="E519" s="12">
        <v>0.14700545885392499</v>
      </c>
      <c r="F519" s="12">
        <v>0.37248871202717498</v>
      </c>
      <c r="G519" s="12"/>
      <c r="H519" s="29" t="s">
        <v>1215</v>
      </c>
      <c r="I519" s="38">
        <v>9.4540680117416696E-3</v>
      </c>
      <c r="J519" s="13">
        <v>1.38635817507317E-8</v>
      </c>
      <c r="K519" s="13">
        <v>2.0447494361657601E-25</v>
      </c>
      <c r="L519" s="12">
        <v>2.94652846061213E-2</v>
      </c>
      <c r="M519" s="12">
        <v>0.32312112189900599</v>
      </c>
    </row>
    <row r="520" spans="1:13" ht="13" x14ac:dyDescent="0.15">
      <c r="A520" s="11" t="s">
        <v>621</v>
      </c>
      <c r="B520" s="38">
        <v>-1.8829606120453101E-2</v>
      </c>
      <c r="C520" s="12">
        <v>3.7814955789101101E-2</v>
      </c>
      <c r="D520" s="13">
        <v>1.84495199298952E-10</v>
      </c>
      <c r="E520" s="12">
        <v>2.85708759076185E-2</v>
      </c>
      <c r="F520" s="12">
        <v>0.360205455564587</v>
      </c>
      <c r="G520" s="12"/>
      <c r="H520" s="29" t="s">
        <v>621</v>
      </c>
      <c r="I520" s="38">
        <v>-1.86032124867474E-2</v>
      </c>
      <c r="J520" s="12">
        <v>0.67873657187737702</v>
      </c>
      <c r="K520" s="13">
        <v>2.2891292447525899E-28</v>
      </c>
      <c r="L520" s="12">
        <v>7.8855382635220402E-3</v>
      </c>
      <c r="M520" s="12">
        <v>0.30230442323304202</v>
      </c>
    </row>
    <row r="521" spans="1:13" ht="13" x14ac:dyDescent="0.15">
      <c r="A521" s="11" t="s">
        <v>7299</v>
      </c>
      <c r="B521" s="38">
        <v>-1.8929823936316599E-2</v>
      </c>
      <c r="C521" s="13">
        <v>2.2332434283902001E-5</v>
      </c>
      <c r="D521" s="13">
        <v>8.7672926609301397E-5</v>
      </c>
      <c r="E521" s="12">
        <v>1.4415618529309599E-2</v>
      </c>
      <c r="F521" s="12">
        <v>6.6224273414650606E-2</v>
      </c>
      <c r="G521" s="12"/>
      <c r="H521" s="29" t="s">
        <v>7299</v>
      </c>
      <c r="I521" s="38">
        <v>-1.7550575143457901E-2</v>
      </c>
      <c r="J521" s="12">
        <v>5.6440437053273101E-3</v>
      </c>
      <c r="K521" s="13">
        <v>4.5508079554110103E-21</v>
      </c>
      <c r="L521" s="12">
        <v>4.9918907430208997E-3</v>
      </c>
      <c r="M521" s="12">
        <v>0.13124429489898601</v>
      </c>
    </row>
    <row r="522" spans="1:13" ht="13" x14ac:dyDescent="0.15">
      <c r="A522" s="11" t="s">
        <v>7308</v>
      </c>
      <c r="B522" s="38">
        <v>-2.3268187891710802E-2</v>
      </c>
      <c r="C522" s="13">
        <v>1.6289889700007499E-4</v>
      </c>
      <c r="D522" s="13">
        <v>4.6582616265440397E-8</v>
      </c>
      <c r="E522" s="12">
        <v>2.9758713203698099E-2</v>
      </c>
      <c r="F522" s="12">
        <v>0.75486830722276199</v>
      </c>
      <c r="G522" s="12"/>
      <c r="H522" s="29" t="s">
        <v>7308</v>
      </c>
      <c r="I522" s="38">
        <v>-2.23961981127744E-2</v>
      </c>
      <c r="J522" s="12">
        <v>4.7973785094427299E-3</v>
      </c>
      <c r="K522" s="13">
        <v>3.9361565907349298E-25</v>
      </c>
      <c r="L522" s="12">
        <v>6.6852712514050196E-3</v>
      </c>
      <c r="M522" s="12">
        <v>0.61303111154461198</v>
      </c>
    </row>
    <row r="523" spans="1:13" ht="13" x14ac:dyDescent="0.15">
      <c r="A523" s="11" t="s">
        <v>7311</v>
      </c>
      <c r="B523" s="38">
        <v>-1.7372962191370599E-2</v>
      </c>
      <c r="C523" s="12">
        <v>1.97242167287991E-2</v>
      </c>
      <c r="D523" s="13">
        <v>7.0567824935186497E-12</v>
      </c>
      <c r="E523" s="12">
        <v>4.1987394383068297E-2</v>
      </c>
      <c r="F523" s="12">
        <v>0.32724668625500702</v>
      </c>
      <c r="G523" s="12"/>
      <c r="H523" s="29" t="s">
        <v>7311</v>
      </c>
      <c r="I523" s="38">
        <v>-1.68514214858544E-2</v>
      </c>
      <c r="J523" s="12">
        <v>1.22617357711394E-2</v>
      </c>
      <c r="K523" s="13">
        <v>1.92405641427369E-30</v>
      </c>
      <c r="L523" s="12">
        <v>6.4314722560504496E-3</v>
      </c>
      <c r="M523" s="12">
        <v>0.29723667062697701</v>
      </c>
    </row>
    <row r="524" spans="1:13" ht="13" x14ac:dyDescent="0.15">
      <c r="A524" s="11" t="s">
        <v>7314</v>
      </c>
      <c r="B524" s="38">
        <v>-1.7849818670805599E-2</v>
      </c>
      <c r="C524" s="13">
        <v>4.9401421882605802E-8</v>
      </c>
      <c r="D524" s="13">
        <v>6.8535741778662305E-5</v>
      </c>
      <c r="E524" s="12">
        <v>8.5720715251507793E-3</v>
      </c>
      <c r="F524" s="12">
        <v>0.44445717057964002</v>
      </c>
      <c r="G524" s="12"/>
      <c r="H524" s="29" t="s">
        <v>7314</v>
      </c>
      <c r="I524" s="38">
        <v>-1.7386832653109599E-2</v>
      </c>
      <c r="J524" s="13">
        <v>4.6625201531330299E-4</v>
      </c>
      <c r="K524" s="13">
        <v>1.35455471522661E-19</v>
      </c>
      <c r="L524" s="12">
        <v>3.5671015999237899E-3</v>
      </c>
      <c r="M524" s="12">
        <v>0.39995059898750501</v>
      </c>
    </row>
    <row r="525" spans="1:13" ht="13" x14ac:dyDescent="0.15">
      <c r="A525" s="11" t="s">
        <v>7332</v>
      </c>
      <c r="B525" s="38">
        <v>-2.8088867460555899E-2</v>
      </c>
      <c r="C525" s="12">
        <v>1.89525361256981E-2</v>
      </c>
      <c r="D525" s="13">
        <v>1.0906169869914601E-9</v>
      </c>
      <c r="E525" s="12">
        <v>3.1030247521283302E-2</v>
      </c>
      <c r="F525" s="12">
        <v>0.900129799669109</v>
      </c>
      <c r="G525" s="12"/>
      <c r="H525" s="29" t="s">
        <v>7332</v>
      </c>
      <c r="I525" s="38">
        <v>-2.7126637084712201E-2</v>
      </c>
      <c r="J525" s="12">
        <v>0.12558028479224301</v>
      </c>
      <c r="K525" s="13">
        <v>2.0698373080003599E-27</v>
      </c>
      <c r="L525" s="12">
        <v>7.0715005300086E-3</v>
      </c>
      <c r="M525" s="12">
        <v>0.65424266178269697</v>
      </c>
    </row>
    <row r="526" spans="1:13" ht="13" x14ac:dyDescent="0.15">
      <c r="A526" s="11" t="s">
        <v>7334</v>
      </c>
      <c r="B526" s="38">
        <v>-1.3606478254775E-2</v>
      </c>
      <c r="C526" s="12">
        <v>2.8355322205673101E-3</v>
      </c>
      <c r="D526" s="13">
        <v>1.01901832698845E-10</v>
      </c>
      <c r="E526" s="12">
        <v>3.5623506542043902E-2</v>
      </c>
      <c r="F526" s="12">
        <v>0.82054447607480596</v>
      </c>
      <c r="G526" s="12"/>
      <c r="H526" s="29" t="s">
        <v>7334</v>
      </c>
      <c r="I526" s="38">
        <v>-1.33291584543603E-2</v>
      </c>
      <c r="J526" s="12">
        <v>5.4737423308705499E-2</v>
      </c>
      <c r="K526" s="13">
        <v>5.6709300604413198E-28</v>
      </c>
      <c r="L526" s="12">
        <v>7.6840322938840303E-3</v>
      </c>
      <c r="M526" s="12">
        <v>0.59026723865099795</v>
      </c>
    </row>
    <row r="527" spans="1:13" ht="13" x14ac:dyDescent="0.15">
      <c r="A527" s="11" t="s">
        <v>7337</v>
      </c>
      <c r="B527" s="38">
        <v>-2.0897307492378399E-2</v>
      </c>
      <c r="C527" s="13">
        <v>2.7380051316345801E-5</v>
      </c>
      <c r="D527" s="13">
        <v>1.8295397916071201E-9</v>
      </c>
      <c r="E527" s="12">
        <v>0.223244954900117</v>
      </c>
      <c r="F527" s="12">
        <v>0.39547286509893398</v>
      </c>
      <c r="G527" s="12"/>
      <c r="H527" s="29" t="s">
        <v>7337</v>
      </c>
      <c r="I527" s="38">
        <v>-2.05105008519476E-2</v>
      </c>
      <c r="J527" s="12">
        <v>2.6514140756845801E-3</v>
      </c>
      <c r="K527" s="13">
        <v>5.2389429247332503E-26</v>
      </c>
      <c r="L527" s="12">
        <v>4.4199142598417597E-2</v>
      </c>
      <c r="M527" s="12">
        <v>0.35037345195040498</v>
      </c>
    </row>
    <row r="528" spans="1:13" ht="13" x14ac:dyDescent="0.15">
      <c r="A528" s="11" t="s">
        <v>1206</v>
      </c>
      <c r="B528" s="38">
        <v>-2.8540601351456502E-2</v>
      </c>
      <c r="C528" s="13">
        <v>5.3167679208981499E-6</v>
      </c>
      <c r="D528" s="13">
        <v>3.3594932151858602E-10</v>
      </c>
      <c r="E528" s="12">
        <v>2.2893283884755498E-2</v>
      </c>
      <c r="F528" s="12">
        <v>0.46633423279113601</v>
      </c>
      <c r="G528" s="12"/>
      <c r="H528" s="29" t="s">
        <v>1206</v>
      </c>
      <c r="I528" s="38">
        <v>-2.85281544642144E-2</v>
      </c>
      <c r="J528" s="12">
        <v>8.55435240981791E-3</v>
      </c>
      <c r="K528" s="13">
        <v>5.3992927175150805E-26</v>
      </c>
      <c r="L528" s="12">
        <v>5.2536116632090797E-3</v>
      </c>
      <c r="M528" s="12">
        <v>0.36605679800159502</v>
      </c>
    </row>
    <row r="529" spans="1:13" ht="13" x14ac:dyDescent="0.15">
      <c r="A529" s="11" t="s">
        <v>54170</v>
      </c>
      <c r="B529" s="38">
        <v>-1.5027897455181899E-2</v>
      </c>
      <c r="C529" s="13">
        <v>9.57221221440335E-4</v>
      </c>
      <c r="D529" s="13">
        <v>5.4970382984072004E-7</v>
      </c>
      <c r="E529" s="12">
        <v>1.5158768442172401E-2</v>
      </c>
      <c r="F529" s="12">
        <v>0.67036268696455203</v>
      </c>
      <c r="G529" s="12"/>
      <c r="H529" s="29" t="s">
        <v>54170</v>
      </c>
      <c r="I529" s="38">
        <v>-1.43056627849724E-2</v>
      </c>
      <c r="J529" s="12">
        <v>4.6862251395131997E-2</v>
      </c>
      <c r="K529" s="13">
        <v>2.4057561837163301E-24</v>
      </c>
      <c r="L529" s="12">
        <v>4.2084092724171997E-3</v>
      </c>
      <c r="M529" s="12">
        <v>0.497337092354245</v>
      </c>
    </row>
    <row r="530" spans="1:13" ht="13" x14ac:dyDescent="0.15">
      <c r="A530" s="11" t="s">
        <v>7360</v>
      </c>
      <c r="B530" s="38">
        <v>-2.9694736793000599E-2</v>
      </c>
      <c r="C530" s="12">
        <v>1.69757923018867E-2</v>
      </c>
      <c r="D530" s="13">
        <v>2.2546616763548201E-10</v>
      </c>
      <c r="E530" s="12">
        <v>4.1775288104393501E-2</v>
      </c>
      <c r="F530" s="12">
        <v>0.48317626332305003</v>
      </c>
      <c r="G530" s="12"/>
      <c r="H530" s="29" t="s">
        <v>7360</v>
      </c>
      <c r="I530" s="38">
        <v>-2.86429620880841E-2</v>
      </c>
      <c r="J530" s="12">
        <v>3.7265764470421701E-2</v>
      </c>
      <c r="K530" s="13">
        <v>1.77219045163988E-28</v>
      </c>
      <c r="L530" s="12">
        <v>7.6714361175574397E-3</v>
      </c>
      <c r="M530" s="12">
        <v>0.43422033568339202</v>
      </c>
    </row>
    <row r="531" spans="1:13" ht="13" x14ac:dyDescent="0.15">
      <c r="A531" s="11" t="s">
        <v>7376</v>
      </c>
      <c r="B531" s="38">
        <v>-1.9571866533730001E-2</v>
      </c>
      <c r="C531" s="12">
        <v>1.06574520080863E-2</v>
      </c>
      <c r="D531" s="13">
        <v>6.8879727548789697E-11</v>
      </c>
      <c r="E531" s="12">
        <v>4.1326822260736903E-2</v>
      </c>
      <c r="F531" s="12">
        <v>0.244700304134531</v>
      </c>
      <c r="G531" s="12"/>
      <c r="H531" s="29" t="s">
        <v>7376</v>
      </c>
      <c r="I531" s="38">
        <v>-1.9119494464518601E-2</v>
      </c>
      <c r="J531" s="12">
        <v>0.101759429039862</v>
      </c>
      <c r="K531" s="13">
        <v>1.9260053116869901E-28</v>
      </c>
      <c r="L531" s="12">
        <v>8.5344185207612208E-3</v>
      </c>
      <c r="M531" s="12">
        <v>0.24694161492752201</v>
      </c>
    </row>
    <row r="532" spans="1:13" ht="13" x14ac:dyDescent="0.15">
      <c r="A532" s="11" t="s">
        <v>7387</v>
      </c>
      <c r="B532" s="38">
        <v>-2.90483014199375E-2</v>
      </c>
      <c r="C532" s="12">
        <v>2.50980018064299E-2</v>
      </c>
      <c r="D532" s="13">
        <v>1.52680566524458E-12</v>
      </c>
      <c r="E532" s="12">
        <v>3.3457555448673397E-2</v>
      </c>
      <c r="F532" s="12">
        <v>0.16429807275484301</v>
      </c>
      <c r="G532" s="12"/>
      <c r="H532" s="29" t="s">
        <v>7387</v>
      </c>
      <c r="I532" s="38">
        <v>-2.8062412413796999E-2</v>
      </c>
      <c r="J532" s="12">
        <v>2.15670832673855E-2</v>
      </c>
      <c r="K532" s="13">
        <v>5.6609207723345898E-31</v>
      </c>
      <c r="L532" s="12">
        <v>4.8551159795438099E-3</v>
      </c>
      <c r="M532" s="12">
        <v>0.13951298789312699</v>
      </c>
    </row>
    <row r="533" spans="1:13" ht="13" x14ac:dyDescent="0.15">
      <c r="A533" s="11" t="s">
        <v>7390</v>
      </c>
      <c r="B533" s="38">
        <v>-2.3166294151989002E-2</v>
      </c>
      <c r="C533" s="12">
        <v>3.8522996452145801E-3</v>
      </c>
      <c r="D533" s="13">
        <v>3.0142402252410401E-7</v>
      </c>
      <c r="E533" s="12">
        <v>4.89185613010584E-2</v>
      </c>
      <c r="F533" s="12">
        <v>0.646025753299596</v>
      </c>
      <c r="G533" s="12"/>
      <c r="H533" s="29" t="s">
        <v>7390</v>
      </c>
      <c r="I533" s="38">
        <v>-2.2039811798341701E-2</v>
      </c>
      <c r="J533" s="12">
        <v>0.12982590308237901</v>
      </c>
      <c r="K533" s="13">
        <v>2.19829576407961E-24</v>
      </c>
      <c r="L533" s="12">
        <v>1.0895407267471E-2</v>
      </c>
      <c r="M533" s="12">
        <v>0.46036514128119399</v>
      </c>
    </row>
    <row r="534" spans="1:13" ht="13" x14ac:dyDescent="0.15">
      <c r="A534" s="11" t="s">
        <v>7405</v>
      </c>
      <c r="B534" s="38">
        <v>-1.6178563150155801E-2</v>
      </c>
      <c r="C534" s="13">
        <v>8.0830845603025098E-5</v>
      </c>
      <c r="D534" s="13">
        <v>5.4725953309394498E-11</v>
      </c>
      <c r="E534" s="12">
        <v>5.9240706816660701E-2</v>
      </c>
      <c r="F534" s="12">
        <v>0.20927728873868401</v>
      </c>
      <c r="G534" s="12"/>
      <c r="H534" s="29" t="s">
        <v>7405</v>
      </c>
      <c r="I534" s="38">
        <v>-1.5654414768882699E-2</v>
      </c>
      <c r="J534" s="13">
        <v>4.0059424887617098E-5</v>
      </c>
      <c r="K534" s="13">
        <v>1.13212986212978E-29</v>
      </c>
      <c r="L534" s="12">
        <v>1.0645093702496E-2</v>
      </c>
      <c r="M534" s="12">
        <v>0.189362838799747</v>
      </c>
    </row>
    <row r="535" spans="1:13" ht="13" x14ac:dyDescent="0.15">
      <c r="A535" s="11" t="s">
        <v>54171</v>
      </c>
      <c r="B535" s="38">
        <v>0.17285992133543901</v>
      </c>
      <c r="C535" s="12">
        <v>3.8274912075988203E-2</v>
      </c>
      <c r="D535" s="13">
        <v>1.29313751613903E-7</v>
      </c>
      <c r="E535" s="12">
        <v>5.3457580701285097E-2</v>
      </c>
      <c r="F535" s="12">
        <v>7.8411668602975798E-2</v>
      </c>
      <c r="G535" s="12"/>
      <c r="H535" s="29" t="s">
        <v>54171</v>
      </c>
      <c r="I535" s="38">
        <v>0.164513170383664</v>
      </c>
      <c r="J535" s="12">
        <v>0.67053723410981003</v>
      </c>
      <c r="K535" s="13">
        <v>1.3958498617486701E-25</v>
      </c>
      <c r="L535" s="12">
        <v>8.9843574142418892E-3</v>
      </c>
      <c r="M535" s="12">
        <v>0.25956278044464798</v>
      </c>
    </row>
    <row r="536" spans="1:13" ht="13" x14ac:dyDescent="0.15">
      <c r="A536" s="11" t="s">
        <v>7429</v>
      </c>
      <c r="B536" s="38">
        <v>-2.94569464183395E-2</v>
      </c>
      <c r="C536" s="12">
        <v>2.0507827257659299E-2</v>
      </c>
      <c r="D536" s="13">
        <v>1.06720489479137E-10</v>
      </c>
      <c r="E536" s="12">
        <v>4.7451756753179003E-2</v>
      </c>
      <c r="F536" s="12">
        <v>0.26481660953000402</v>
      </c>
      <c r="G536" s="12"/>
      <c r="H536" s="29" t="s">
        <v>7429</v>
      </c>
      <c r="I536" s="38">
        <v>-2.8567579184646301E-2</v>
      </c>
      <c r="J536" s="12">
        <v>7.1833018443500901E-2</v>
      </c>
      <c r="K536" s="13">
        <v>1.2485329274974699E-28</v>
      </c>
      <c r="L536" s="12">
        <v>9.0132690720066497E-3</v>
      </c>
      <c r="M536" s="12">
        <v>0.25487179902600698</v>
      </c>
    </row>
    <row r="537" spans="1:13" ht="13" x14ac:dyDescent="0.15">
      <c r="A537" s="11" t="s">
        <v>7434</v>
      </c>
      <c r="B537" s="38">
        <v>-2.6391051940003601E-2</v>
      </c>
      <c r="C537" s="12">
        <v>1.3556653058493901E-2</v>
      </c>
      <c r="D537" s="13">
        <v>1.1741454274564699E-12</v>
      </c>
      <c r="E537" s="12">
        <v>4.3534930441422398E-2</v>
      </c>
      <c r="F537" s="12">
        <v>0.154343327682643</v>
      </c>
      <c r="G537" s="12"/>
      <c r="H537" s="29" t="s">
        <v>7434</v>
      </c>
      <c r="I537" s="38">
        <v>-2.5492196378276599E-2</v>
      </c>
      <c r="J537" s="12">
        <v>9.5501874544996999E-3</v>
      </c>
      <c r="K537" s="13">
        <v>3.64493488341817E-31</v>
      </c>
      <c r="L537" s="12">
        <v>6.5533248342953898E-3</v>
      </c>
      <c r="M537" s="12">
        <v>0.12722853526651401</v>
      </c>
    </row>
    <row r="538" spans="1:13" ht="13" x14ac:dyDescent="0.15">
      <c r="A538" s="11" t="s">
        <v>7449</v>
      </c>
      <c r="B538" s="38">
        <v>-1.8898186056195702E-2</v>
      </c>
      <c r="C538" s="13">
        <v>1.7769151537473399E-9</v>
      </c>
      <c r="D538" s="13">
        <v>5.42929017805567E-6</v>
      </c>
      <c r="E538" s="12">
        <v>1.9419265706464999E-2</v>
      </c>
      <c r="F538" s="12">
        <v>0.78431296600307199</v>
      </c>
      <c r="G538" s="12"/>
      <c r="H538" s="29" t="s">
        <v>7449</v>
      </c>
      <c r="I538" s="38">
        <v>-1.8516459696932299E-2</v>
      </c>
      <c r="J538" s="13">
        <v>9.0312451507004705E-6</v>
      </c>
      <c r="K538" s="13">
        <v>7.1185757299246296E-21</v>
      </c>
      <c r="L538" s="12">
        <v>5.3884840784865799E-3</v>
      </c>
      <c r="M538" s="12">
        <v>0.95870771320637704</v>
      </c>
    </row>
    <row r="539" spans="1:13" ht="13" x14ac:dyDescent="0.15">
      <c r="A539" s="11" t="s">
        <v>236</v>
      </c>
      <c r="B539" s="38">
        <v>3.3627498493445603E-2</v>
      </c>
      <c r="C539" s="12">
        <v>3.3859424913952399E-3</v>
      </c>
      <c r="D539" s="13">
        <v>1.03307632634698E-12</v>
      </c>
      <c r="E539" s="12">
        <v>3.4892068421822998E-2</v>
      </c>
      <c r="F539" s="12">
        <v>0.17318969356001801</v>
      </c>
      <c r="G539" s="12"/>
      <c r="H539" s="29" t="s">
        <v>236</v>
      </c>
      <c r="I539" s="38">
        <v>3.2465183677662997E-2</v>
      </c>
      <c r="J539" s="12">
        <v>2.03454943274436E-3</v>
      </c>
      <c r="K539" s="13">
        <v>1.0655591604814101E-31</v>
      </c>
      <c r="L539" s="12">
        <v>4.6116511041304799E-3</v>
      </c>
      <c r="M539" s="12">
        <v>0.140162364220423</v>
      </c>
    </row>
    <row r="540" spans="1:13" ht="13" x14ac:dyDescent="0.15">
      <c r="A540" s="11" t="s">
        <v>7464</v>
      </c>
      <c r="B540" s="38">
        <v>-1.5973276231524398E-2</v>
      </c>
      <c r="C540" s="13">
        <v>1.2815240841351801E-5</v>
      </c>
      <c r="D540" s="13">
        <v>2.3202614849429401E-8</v>
      </c>
      <c r="E540" s="12">
        <v>3.0688587080538399E-2</v>
      </c>
      <c r="F540" s="12">
        <v>0.52988303863349695</v>
      </c>
      <c r="G540" s="12"/>
      <c r="H540" s="29" t="s">
        <v>7464</v>
      </c>
      <c r="I540" s="38">
        <v>-1.5767496698492901E-2</v>
      </c>
      <c r="J540" s="12">
        <v>5.3325152634764597E-3</v>
      </c>
      <c r="K540" s="13">
        <v>2.49592398772604E-24</v>
      </c>
      <c r="L540" s="12">
        <v>7.52954147658125E-3</v>
      </c>
      <c r="M540" s="12">
        <v>0.42795158876022299</v>
      </c>
    </row>
    <row r="541" spans="1:13" ht="13" x14ac:dyDescent="0.15">
      <c r="A541" s="11" t="s">
        <v>54172</v>
      </c>
      <c r="B541" s="38">
        <v>1.3312215978880999E-2</v>
      </c>
      <c r="C541" s="13">
        <v>2.9785327291825701E-5</v>
      </c>
      <c r="D541" s="13">
        <v>7.0719800763370495E-11</v>
      </c>
      <c r="E541" s="12">
        <v>4.0581658334365202E-2</v>
      </c>
      <c r="F541" s="12">
        <v>0.28467824696967903</v>
      </c>
      <c r="G541" s="12"/>
      <c r="H541" s="29" t="s">
        <v>54172</v>
      </c>
      <c r="I541" s="38">
        <v>1.3032956846918801E-2</v>
      </c>
      <c r="J541" s="12">
        <v>1.26645974569544E-3</v>
      </c>
      <c r="K541" s="13">
        <v>3.8361309256274598E-28</v>
      </c>
      <c r="L541" s="12">
        <v>7.0713155960616999E-3</v>
      </c>
      <c r="M541" s="12">
        <v>0.26207706626115401</v>
      </c>
    </row>
    <row r="542" spans="1:13" ht="13" x14ac:dyDescent="0.15">
      <c r="A542" s="11" t="s">
        <v>7467</v>
      </c>
      <c r="B542" s="38">
        <v>-1.9589907715976899E-2</v>
      </c>
      <c r="C542" s="12">
        <v>6.3481797615053603E-3</v>
      </c>
      <c r="D542" s="13">
        <v>3.26069562828492E-11</v>
      </c>
      <c r="E542" s="12">
        <v>4.9017920834833098E-2</v>
      </c>
      <c r="F542" s="12">
        <v>0.51059709755239202</v>
      </c>
      <c r="G542" s="12"/>
      <c r="H542" s="29" t="s">
        <v>7467</v>
      </c>
      <c r="I542" s="38">
        <v>-1.9084357134987101E-2</v>
      </c>
      <c r="J542" s="12">
        <v>3.6569421961153301E-2</v>
      </c>
      <c r="K542" s="13">
        <v>6.2637869775498203E-29</v>
      </c>
      <c r="L542" s="12">
        <v>9.2274424376019796E-3</v>
      </c>
      <c r="M542" s="12">
        <v>0.42883573114682</v>
      </c>
    </row>
    <row r="543" spans="1:13" ht="13" x14ac:dyDescent="0.15">
      <c r="A543" s="11" t="s">
        <v>7470</v>
      </c>
      <c r="B543" s="38">
        <v>-2.9642665723595699E-2</v>
      </c>
      <c r="C543" s="12">
        <v>5.7998425955104399E-3</v>
      </c>
      <c r="D543" s="13">
        <v>1.5421440634727299E-10</v>
      </c>
      <c r="E543" s="12">
        <v>4.4641804814325101E-2</v>
      </c>
      <c r="F543" s="12">
        <v>0.22328186522862201</v>
      </c>
      <c r="G543" s="12"/>
      <c r="H543" s="29" t="s">
        <v>7470</v>
      </c>
      <c r="I543" s="38">
        <v>-2.87552790758198E-2</v>
      </c>
      <c r="J543" s="12">
        <v>2.4482426150553599E-2</v>
      </c>
      <c r="K543" s="13">
        <v>2.2217053972035998E-28</v>
      </c>
      <c r="L543" s="12">
        <v>8.4356838167725795E-3</v>
      </c>
      <c r="M543" s="12">
        <v>0.22064477577892699</v>
      </c>
    </row>
    <row r="544" spans="1:13" ht="13" x14ac:dyDescent="0.15">
      <c r="A544" s="11" t="s">
        <v>7473</v>
      </c>
      <c r="B544" s="38">
        <v>-3.6660283716268102E-2</v>
      </c>
      <c r="C544" s="13">
        <v>3.6369729097605099E-4</v>
      </c>
      <c r="D544" s="13">
        <v>6.1600654306567706E-8</v>
      </c>
      <c r="E544" s="12">
        <v>1.8189126346736601E-2</v>
      </c>
      <c r="F544" s="12">
        <v>0.414127009321897</v>
      </c>
      <c r="G544" s="12"/>
      <c r="H544" s="29" t="s">
        <v>7473</v>
      </c>
      <c r="I544" s="38">
        <v>-3.5037700960922798E-2</v>
      </c>
      <c r="J544" s="12">
        <v>6.1649839230511899E-3</v>
      </c>
      <c r="K544" s="13">
        <v>3.0394268852520199E-25</v>
      </c>
      <c r="L544" s="12">
        <v>4.2896697449954996E-3</v>
      </c>
      <c r="M544" s="12">
        <v>0.379937005639715</v>
      </c>
    </row>
    <row r="545" spans="1:13" ht="13" x14ac:dyDescent="0.15">
      <c r="A545" s="11" t="s">
        <v>806</v>
      </c>
      <c r="B545" s="38">
        <v>2.66562695670346E-2</v>
      </c>
      <c r="C545" s="12">
        <v>3.2255693810102999E-3</v>
      </c>
      <c r="D545" s="13">
        <v>1.3362085323592201E-10</v>
      </c>
      <c r="E545" s="12">
        <v>4.2742950902412799E-2</v>
      </c>
      <c r="F545" s="12">
        <v>0.46096158934394799</v>
      </c>
      <c r="G545" s="12"/>
      <c r="H545" s="29" t="s">
        <v>806</v>
      </c>
      <c r="I545" s="38">
        <v>2.6732107732409999E-2</v>
      </c>
      <c r="J545" s="12">
        <v>0.47051857584338702</v>
      </c>
      <c r="K545" s="13">
        <v>1.25928180443041E-27</v>
      </c>
      <c r="L545" s="12">
        <v>8.3186741631907108E-3</v>
      </c>
      <c r="M545" s="12">
        <v>0.32492315334745903</v>
      </c>
    </row>
    <row r="546" spans="1:13" ht="13" x14ac:dyDescent="0.15">
      <c r="A546" s="11" t="s">
        <v>7511</v>
      </c>
      <c r="B546" s="38">
        <v>-8.8172065653134603E-3</v>
      </c>
      <c r="C546" s="13">
        <v>4.1017164806500997E-5</v>
      </c>
      <c r="D546" s="13">
        <v>5.2977625519746898E-6</v>
      </c>
      <c r="E546" s="12">
        <v>2.5303877491966501E-2</v>
      </c>
      <c r="F546" s="12">
        <v>0.34364746604391599</v>
      </c>
      <c r="G546" s="12"/>
      <c r="H546" s="29" t="s">
        <v>7511</v>
      </c>
      <c r="I546" s="38">
        <v>-8.4020726473095497E-3</v>
      </c>
      <c r="J546" s="12">
        <v>8.8318636982519898E-3</v>
      </c>
      <c r="K546" s="13">
        <v>2.5626330511866598E-22</v>
      </c>
      <c r="L546" s="12">
        <v>7.0556986988992302E-3</v>
      </c>
      <c r="M546" s="12">
        <v>0.33123234651523198</v>
      </c>
    </row>
    <row r="547" spans="1:13" ht="13" x14ac:dyDescent="0.15">
      <c r="A547" s="11" t="s">
        <v>7537</v>
      </c>
      <c r="B547" s="38">
        <v>-8.6204374709531392E-3</v>
      </c>
      <c r="C547" s="12">
        <v>4.3553199751583498E-2</v>
      </c>
      <c r="D547" s="13">
        <v>4.7638569076352196E-12</v>
      </c>
      <c r="E547" s="12">
        <v>3.7310732079368802E-2</v>
      </c>
      <c r="F547" s="12">
        <v>0.30317630584981903</v>
      </c>
      <c r="G547" s="12"/>
      <c r="H547" s="29" t="s">
        <v>7537</v>
      </c>
      <c r="I547" s="38">
        <v>-8.3634783474262099E-3</v>
      </c>
      <c r="J547" s="12">
        <v>6.7580692784239602E-2</v>
      </c>
      <c r="K547" s="13">
        <v>2.87788083351416E-30</v>
      </c>
      <c r="L547" s="12">
        <v>6.3016669971371498E-3</v>
      </c>
      <c r="M547" s="12">
        <v>0.27389237437150799</v>
      </c>
    </row>
    <row r="548" spans="1:13" ht="13" x14ac:dyDescent="0.15">
      <c r="A548" s="11" t="s">
        <v>7546</v>
      </c>
      <c r="B548" s="38">
        <v>-7.6684189050965097E-3</v>
      </c>
      <c r="C548" s="12">
        <v>5.8358281223474303E-3</v>
      </c>
      <c r="D548" s="13">
        <v>9.7181889399926097E-10</v>
      </c>
      <c r="E548" s="12">
        <v>4.3457756721418703E-2</v>
      </c>
      <c r="F548" s="12">
        <v>0.35824385174961398</v>
      </c>
      <c r="G548" s="12"/>
      <c r="H548" s="29" t="s">
        <v>7546</v>
      </c>
      <c r="I548" s="38">
        <v>-7.4519443202362302E-3</v>
      </c>
      <c r="J548" s="12">
        <v>7.04840424921961E-2</v>
      </c>
      <c r="K548" s="13">
        <v>3.3317121508304003E-27</v>
      </c>
      <c r="L548" s="12">
        <v>9.0680962179947294E-3</v>
      </c>
      <c r="M548" s="12">
        <v>0.32287617400921298</v>
      </c>
    </row>
    <row r="549" spans="1:13" ht="13" x14ac:dyDescent="0.15">
      <c r="A549" s="11" t="s">
        <v>7549</v>
      </c>
      <c r="B549" s="38">
        <v>-2.2822915190518302E-2</v>
      </c>
      <c r="C549" s="12">
        <v>1.9829523212554701E-2</v>
      </c>
      <c r="D549" s="13">
        <v>2.4329360024489101E-10</v>
      </c>
      <c r="E549" s="12">
        <v>3.8539335046594E-2</v>
      </c>
      <c r="F549" s="12">
        <v>0.43479952483985101</v>
      </c>
      <c r="G549" s="12"/>
      <c r="H549" s="29" t="s">
        <v>7549</v>
      </c>
      <c r="I549" s="38">
        <v>-2.1990994098605599E-2</v>
      </c>
      <c r="J549" s="12">
        <v>3.9834215038284097E-2</v>
      </c>
      <c r="K549" s="13">
        <v>1.76320849624898E-28</v>
      </c>
      <c r="L549" s="12">
        <v>7.0140034309741804E-3</v>
      </c>
      <c r="M549" s="12">
        <v>0.395634041413714</v>
      </c>
    </row>
    <row r="550" spans="1:13" ht="13" x14ac:dyDescent="0.15">
      <c r="A550" s="11" t="s">
        <v>7552</v>
      </c>
      <c r="B550" s="38">
        <v>-1.8604759764900398E-2</v>
      </c>
      <c r="C550" s="12">
        <v>2.27211407787388E-2</v>
      </c>
      <c r="D550" s="13">
        <v>1.1990171909515699E-9</v>
      </c>
      <c r="E550" s="12">
        <v>3.6851833136316903E-2</v>
      </c>
      <c r="F550" s="12">
        <v>0.25841984668859502</v>
      </c>
      <c r="G550" s="12"/>
      <c r="H550" s="29" t="s">
        <v>7552</v>
      </c>
      <c r="I550" s="38">
        <v>-1.80312416332211E-2</v>
      </c>
      <c r="J550" s="12">
        <v>0.209452840157375</v>
      </c>
      <c r="K550" s="13">
        <v>2.8576341981601001E-27</v>
      </c>
      <c r="L550" s="12">
        <v>8.55079347164895E-3</v>
      </c>
      <c r="M550" s="12">
        <v>0.26520330969517097</v>
      </c>
    </row>
    <row r="551" spans="1:13" ht="13" x14ac:dyDescent="0.15">
      <c r="A551" s="11" t="s">
        <v>7567</v>
      </c>
      <c r="B551" s="38">
        <v>-2.70171180236604E-2</v>
      </c>
      <c r="C551" s="12">
        <v>4.3581080493834802E-3</v>
      </c>
      <c r="D551" s="13">
        <v>7.76695572305739E-10</v>
      </c>
      <c r="E551" s="12">
        <v>2.9061677792697201E-2</v>
      </c>
      <c r="F551" s="12">
        <v>0.28642954047999503</v>
      </c>
      <c r="G551" s="12"/>
      <c r="H551" s="29" t="s">
        <v>7567</v>
      </c>
      <c r="I551" s="38">
        <v>-2.6275779347401201E-2</v>
      </c>
      <c r="J551" s="12">
        <v>5.3972264082691401E-2</v>
      </c>
      <c r="K551" s="13">
        <v>2.7911903196233399E-27</v>
      </c>
      <c r="L551" s="12">
        <v>6.5589587269217096E-3</v>
      </c>
      <c r="M551" s="12">
        <v>0.27668376699923902</v>
      </c>
    </row>
    <row r="552" spans="1:13" ht="13" x14ac:dyDescent="0.15">
      <c r="A552" s="11" t="s">
        <v>7570</v>
      </c>
      <c r="B552" s="38">
        <v>-2.3629320708390699E-2</v>
      </c>
      <c r="C552" s="12">
        <v>4.11278995604119E-2</v>
      </c>
      <c r="D552" s="13">
        <v>3.3468532479958801E-11</v>
      </c>
      <c r="E552" s="12">
        <v>4.7020306730235301E-2</v>
      </c>
      <c r="F552" s="12">
        <v>0.21646558383169701</v>
      </c>
      <c r="G552" s="12"/>
      <c r="H552" s="29" t="s">
        <v>7570</v>
      </c>
      <c r="I552" s="38">
        <v>-2.2981184722439998E-2</v>
      </c>
      <c r="J552" s="12">
        <v>0.14192468119824</v>
      </c>
      <c r="K552" s="13">
        <v>3.75850875032557E-29</v>
      </c>
      <c r="L552" s="12">
        <v>9.0093191152913893E-3</v>
      </c>
      <c r="M552" s="12">
        <v>0.221460235866732</v>
      </c>
    </row>
    <row r="553" spans="1:13" ht="13" x14ac:dyDescent="0.15">
      <c r="A553" s="11" t="s">
        <v>7609</v>
      </c>
      <c r="B553" s="38">
        <v>-1.6777736744568401E-2</v>
      </c>
      <c r="C553" s="12">
        <v>9.73466073565862E-3</v>
      </c>
      <c r="D553" s="13">
        <v>5.6375098218513301E-11</v>
      </c>
      <c r="E553" s="12">
        <v>7.2179677878542098E-2</v>
      </c>
      <c r="F553" s="12">
        <v>0.30453978352699501</v>
      </c>
      <c r="G553" s="12"/>
      <c r="H553" s="29" t="s">
        <v>7609</v>
      </c>
      <c r="I553" s="38">
        <v>-1.6255867389700598E-2</v>
      </c>
      <c r="J553" s="12">
        <v>1.7974254948771799E-2</v>
      </c>
      <c r="K553" s="13">
        <v>3.93432736101579E-29</v>
      </c>
      <c r="L553" s="12">
        <v>1.3703627236222701E-2</v>
      </c>
      <c r="M553" s="12">
        <v>0.282198761704964</v>
      </c>
    </row>
    <row r="554" spans="1:13" ht="13" x14ac:dyDescent="0.15">
      <c r="A554" s="11" t="s">
        <v>7614</v>
      </c>
      <c r="B554" s="38">
        <v>-1.6458403052272301E-2</v>
      </c>
      <c r="C554" s="12">
        <v>1.53582763071248E-2</v>
      </c>
      <c r="D554" s="13">
        <v>1.19772255159733E-8</v>
      </c>
      <c r="E554" s="12">
        <v>3.2968300800849101E-2</v>
      </c>
      <c r="F554" s="12">
        <v>0.36789737054893201</v>
      </c>
      <c r="G554" s="12"/>
      <c r="H554" s="29" t="s">
        <v>7614</v>
      </c>
      <c r="I554" s="38">
        <v>-1.5754265236317601E-2</v>
      </c>
      <c r="J554" s="12">
        <v>0.15801166045433601</v>
      </c>
      <c r="K554" s="13">
        <v>3.1317783429945901E-26</v>
      </c>
      <c r="L554" s="12">
        <v>7.9736731144788593E-3</v>
      </c>
      <c r="M554" s="12">
        <v>0.32881305270306799</v>
      </c>
    </row>
    <row r="555" spans="1:13" ht="13" x14ac:dyDescent="0.15">
      <c r="A555" s="11" t="s">
        <v>7620</v>
      </c>
      <c r="B555" s="38">
        <v>2.2950895215380601E-2</v>
      </c>
      <c r="C555" s="12">
        <v>4.7796349340562899E-2</v>
      </c>
      <c r="D555" s="13">
        <v>1.22377935985326E-12</v>
      </c>
      <c r="E555" s="12">
        <v>6.6572643089897604E-2</v>
      </c>
      <c r="F555" s="12">
        <v>0.67691446572598901</v>
      </c>
      <c r="G555" s="12"/>
      <c r="H555" s="29" t="s">
        <v>7620</v>
      </c>
      <c r="I555" s="38">
        <v>2.20066987344485E-2</v>
      </c>
      <c r="J555" s="12">
        <v>5.4797109726863698E-2</v>
      </c>
      <c r="K555" s="13">
        <v>5.8287654313513696E-31</v>
      </c>
      <c r="L555" s="12">
        <v>1.13903386329379E-2</v>
      </c>
      <c r="M555" s="12">
        <v>0.60201812622545103</v>
      </c>
    </row>
    <row r="556" spans="1:13" ht="13" x14ac:dyDescent="0.15">
      <c r="A556" s="11" t="s">
        <v>54173</v>
      </c>
      <c r="B556" s="38">
        <v>1.0873730535684099E-2</v>
      </c>
      <c r="C556" s="12">
        <v>2.3298518783827402E-3</v>
      </c>
      <c r="D556" s="13">
        <v>1.7813313544044099E-10</v>
      </c>
      <c r="E556" s="12">
        <v>7.7539168781420406E-2</v>
      </c>
      <c r="F556" s="12">
        <v>0.41919287209612099</v>
      </c>
      <c r="G556" s="12"/>
      <c r="H556" s="29" t="s">
        <v>54173</v>
      </c>
      <c r="I556" s="38">
        <v>1.0936042854075701E-2</v>
      </c>
      <c r="J556" s="12">
        <v>0.46216256660035898</v>
      </c>
      <c r="K556" s="13">
        <v>2.2332912743402301E-27</v>
      </c>
      <c r="L556" s="12">
        <v>1.02607934197996E-2</v>
      </c>
      <c r="M556" s="12">
        <v>0.315386837260209</v>
      </c>
    </row>
    <row r="557" spans="1:13" ht="13" x14ac:dyDescent="0.15">
      <c r="A557" s="11" t="s">
        <v>7640</v>
      </c>
      <c r="B557" s="38">
        <v>-1.6918708782199601E-2</v>
      </c>
      <c r="C557" s="12">
        <v>1.33330227307719E-2</v>
      </c>
      <c r="D557" s="13">
        <v>9.1785457172204607E-12</v>
      </c>
      <c r="E557" s="12">
        <v>3.5409972101231597E-2</v>
      </c>
      <c r="F557" s="12">
        <v>0.56531653554325201</v>
      </c>
      <c r="G557" s="12"/>
      <c r="H557" s="29" t="s">
        <v>7640</v>
      </c>
      <c r="I557" s="38">
        <v>-1.6405043985205599E-2</v>
      </c>
      <c r="J557" s="12">
        <v>6.6083271523239701E-3</v>
      </c>
      <c r="K557" s="13">
        <v>2.0230296285076499E-30</v>
      </c>
      <c r="L557" s="12">
        <v>5.0479174850382898E-3</v>
      </c>
      <c r="M557" s="12">
        <v>0.55246515250867101</v>
      </c>
    </row>
    <row r="558" spans="1:13" ht="13" x14ac:dyDescent="0.15">
      <c r="A558" s="11" t="s">
        <v>7652</v>
      </c>
      <c r="B558" s="38">
        <v>-1.29596101201495E-2</v>
      </c>
      <c r="C558" s="12">
        <v>8.0595724619903601E-3</v>
      </c>
      <c r="D558" s="13">
        <v>1.26746823547854E-8</v>
      </c>
      <c r="E558" s="12">
        <v>2.1920426216879601E-2</v>
      </c>
      <c r="F558" s="12">
        <v>0.13917044490890701</v>
      </c>
      <c r="G558" s="12"/>
      <c r="H558" s="29" t="s">
        <v>7652</v>
      </c>
      <c r="I558" s="38">
        <v>-1.2292349640304699E-2</v>
      </c>
      <c r="J558" s="12">
        <v>3.5659505008426101E-2</v>
      </c>
      <c r="K558" s="13">
        <v>1.7403479258940101E-26</v>
      </c>
      <c r="L558" s="12">
        <v>4.7523406887624402E-3</v>
      </c>
      <c r="M558" s="12">
        <v>0.162213153287216</v>
      </c>
    </row>
    <row r="559" spans="1:13" ht="13" x14ac:dyDescent="0.15">
      <c r="A559" s="11" t="s">
        <v>54174</v>
      </c>
      <c r="B559" s="38">
        <v>-1.7671655873948599E-2</v>
      </c>
      <c r="C559" s="12">
        <v>3.9177543221385697E-2</v>
      </c>
      <c r="D559" s="13">
        <v>3.7193673875011598E-12</v>
      </c>
      <c r="E559" s="12">
        <v>3.0019652370038799E-2</v>
      </c>
      <c r="F559" s="12">
        <v>0.44220829133239797</v>
      </c>
      <c r="G559" s="12"/>
      <c r="H559" s="29" t="s">
        <v>54174</v>
      </c>
      <c r="I559" s="38">
        <v>-1.7126225818907902E-2</v>
      </c>
      <c r="J559" s="12">
        <v>1.4684431188932199E-2</v>
      </c>
      <c r="K559" s="13">
        <v>2.5640598445408598E-31</v>
      </c>
      <c r="L559" s="12">
        <v>3.5284757720872501E-3</v>
      </c>
      <c r="M559" s="12">
        <v>0.41608562394540799</v>
      </c>
    </row>
    <row r="560" spans="1:13" ht="13" x14ac:dyDescent="0.15">
      <c r="A560" s="11" t="s">
        <v>7664</v>
      </c>
      <c r="B560" s="38">
        <v>-3.5002406273191497E-2</v>
      </c>
      <c r="C560" s="12">
        <v>4.8111544301868203E-2</v>
      </c>
      <c r="D560" s="13">
        <v>9.5204191723084095E-12</v>
      </c>
      <c r="E560" s="12">
        <v>2.6892842477641898E-2</v>
      </c>
      <c r="F560" s="12">
        <v>0.23433810817488401</v>
      </c>
      <c r="G560" s="12"/>
      <c r="H560" s="29" t="s">
        <v>7664</v>
      </c>
      <c r="I560" s="38">
        <v>-3.4038851896163E-2</v>
      </c>
      <c r="J560" s="12">
        <v>0.138657901282004</v>
      </c>
      <c r="K560" s="13">
        <v>9.3431036715620596E-30</v>
      </c>
      <c r="L560" s="12">
        <v>5.58882963851501E-3</v>
      </c>
      <c r="M560" s="12">
        <v>0.229544650927616</v>
      </c>
    </row>
    <row r="561" spans="1:13" ht="13" x14ac:dyDescent="0.15">
      <c r="A561" s="11" t="s">
        <v>7666</v>
      </c>
      <c r="B561" s="38">
        <v>-1.38801824796424E-2</v>
      </c>
      <c r="C561" s="12">
        <v>4.1270971936622604E-3</v>
      </c>
      <c r="D561" s="13">
        <v>1.10016050918505E-8</v>
      </c>
      <c r="E561" s="12">
        <v>3.89911012557052E-2</v>
      </c>
      <c r="F561" s="12">
        <v>0.58694270243185898</v>
      </c>
      <c r="G561" s="12"/>
      <c r="H561" s="29" t="s">
        <v>7666</v>
      </c>
      <c r="I561" s="38">
        <v>-1.3462412007483901E-2</v>
      </c>
      <c r="J561" s="12">
        <v>0.110244731913513</v>
      </c>
      <c r="K561" s="13">
        <v>7.1243022818701799E-26</v>
      </c>
      <c r="L561" s="12">
        <v>9.0420151176850601E-3</v>
      </c>
      <c r="M561" s="12">
        <v>0.438189236672964</v>
      </c>
    </row>
    <row r="562" spans="1:13" ht="13" x14ac:dyDescent="0.15">
      <c r="A562" s="11" t="s">
        <v>7669</v>
      </c>
      <c r="B562" s="38">
        <v>-2.4681716657506202E-2</v>
      </c>
      <c r="C562" s="12">
        <v>1.0406238251936E-2</v>
      </c>
      <c r="D562" s="13">
        <v>5.34608012387388E-11</v>
      </c>
      <c r="E562" s="12">
        <v>2.70146119001103E-2</v>
      </c>
      <c r="F562" s="12">
        <v>0.216402435361469</v>
      </c>
      <c r="G562" s="12"/>
      <c r="H562" s="29" t="s">
        <v>7669</v>
      </c>
      <c r="I562" s="38">
        <v>-2.39210171861561E-2</v>
      </c>
      <c r="J562" s="12">
        <v>2.0245825284367799E-2</v>
      </c>
      <c r="K562" s="13">
        <v>3.9055256339809001E-29</v>
      </c>
      <c r="L562" s="12">
        <v>4.61733729325162E-3</v>
      </c>
      <c r="M562" s="12">
        <v>0.205739322272075</v>
      </c>
    </row>
    <row r="563" spans="1:13" ht="13" x14ac:dyDescent="0.15">
      <c r="A563" s="11" t="s">
        <v>54175</v>
      </c>
      <c r="B563" s="38">
        <v>1.8045456359616699E-2</v>
      </c>
      <c r="C563" s="12">
        <v>3.23373022613868E-3</v>
      </c>
      <c r="D563" s="13">
        <v>2.0652928761412201E-11</v>
      </c>
      <c r="E563" s="12">
        <v>6.7857653484078906E-2</v>
      </c>
      <c r="F563" s="12">
        <v>0.97253078779598101</v>
      </c>
      <c r="G563" s="12"/>
      <c r="H563" s="29" t="s">
        <v>54175</v>
      </c>
      <c r="I563" s="38">
        <v>1.77602214733339E-2</v>
      </c>
      <c r="J563" s="12">
        <v>0.14686255589735001</v>
      </c>
      <c r="K563" s="13">
        <v>8.9686259088527204E-29</v>
      </c>
      <c r="L563" s="12">
        <v>1.04560767165826E-2</v>
      </c>
      <c r="M563" s="12">
        <v>0.57827495914191396</v>
      </c>
    </row>
    <row r="564" spans="1:13" ht="13" x14ac:dyDescent="0.15">
      <c r="A564" s="11" t="s">
        <v>54176</v>
      </c>
      <c r="B564" s="38">
        <v>2.8061497897456902E-2</v>
      </c>
      <c r="C564" s="13">
        <v>2.40434180416022E-5</v>
      </c>
      <c r="D564" s="13">
        <v>5.9115312288303405E-11</v>
      </c>
      <c r="E564" s="12">
        <v>7.9312940279790897E-2</v>
      </c>
      <c r="F564" s="12">
        <v>0.80851149356271101</v>
      </c>
      <c r="G564" s="12"/>
      <c r="H564" s="29" t="s">
        <v>54176</v>
      </c>
      <c r="I564" s="38">
        <v>2.8054831256559599E-2</v>
      </c>
      <c r="J564" s="12">
        <v>3.24153016469403E-2</v>
      </c>
      <c r="K564" s="13">
        <v>7.4031011027911097E-27</v>
      </c>
      <c r="L564" s="12">
        <v>1.22062276118704E-2</v>
      </c>
      <c r="M564" s="12">
        <v>0.50395111134959203</v>
      </c>
    </row>
    <row r="565" spans="1:13" ht="13" x14ac:dyDescent="0.15">
      <c r="A565" s="11" t="s">
        <v>54177</v>
      </c>
      <c r="B565" s="38">
        <v>2.0688596762756199E-2</v>
      </c>
      <c r="C565" s="13">
        <v>1.06974013348269E-3</v>
      </c>
      <c r="D565" s="13">
        <v>7.10182378969596E-13</v>
      </c>
      <c r="E565" s="12">
        <v>9.2057314936650897E-2</v>
      </c>
      <c r="F565" s="12">
        <v>0.68614612345065196</v>
      </c>
      <c r="G565" s="12"/>
      <c r="H565" s="29" t="s">
        <v>54177</v>
      </c>
      <c r="I565" s="38">
        <v>1.99401651293028E-2</v>
      </c>
      <c r="J565" s="12">
        <v>1.0446981542349401E-2</v>
      </c>
      <c r="K565" s="13">
        <v>9.4877402594404693E-31</v>
      </c>
      <c r="L565" s="12">
        <v>1.45885392401576E-2</v>
      </c>
      <c r="M565" s="12">
        <v>0.98010887749853104</v>
      </c>
    </row>
    <row r="566" spans="1:13" ht="13" x14ac:dyDescent="0.15">
      <c r="A566" s="11" t="s">
        <v>54178</v>
      </c>
      <c r="B566" s="38">
        <v>-1.9638068563979601E-2</v>
      </c>
      <c r="C566" s="12">
        <v>3.9753840377636497E-2</v>
      </c>
      <c r="D566" s="13">
        <v>5.4198059727580898E-10</v>
      </c>
      <c r="E566" s="12">
        <v>3.80009951137164E-2</v>
      </c>
      <c r="F566" s="12">
        <v>0.235487611575911</v>
      </c>
      <c r="G566" s="12"/>
      <c r="H566" s="29" t="s">
        <v>54178</v>
      </c>
      <c r="I566" s="38">
        <v>1.9988709321553898E-2</v>
      </c>
      <c r="J566" s="12">
        <v>0.46861087415873298</v>
      </c>
      <c r="K566" s="13">
        <v>5.3005846455036801E-28</v>
      </c>
      <c r="L566" s="12">
        <v>9.7479408889139894E-3</v>
      </c>
      <c r="M566" s="12">
        <v>0.33803967482157898</v>
      </c>
    </row>
    <row r="567" spans="1:13" ht="13" x14ac:dyDescent="0.15">
      <c r="A567" s="11" t="s">
        <v>54179</v>
      </c>
      <c r="B567" s="38">
        <v>-1.6145804000198001E-2</v>
      </c>
      <c r="C567" s="12">
        <v>4.9148151472339099E-2</v>
      </c>
      <c r="D567" s="13">
        <v>1.4514476726701201E-10</v>
      </c>
      <c r="E567" s="12">
        <v>4.5018816751001597E-2</v>
      </c>
      <c r="F567" s="12">
        <v>0.26437617503384703</v>
      </c>
      <c r="G567" s="12"/>
      <c r="H567" s="29" t="s">
        <v>54179</v>
      </c>
      <c r="I567" s="38">
        <v>1.6162879511618301E-2</v>
      </c>
      <c r="J567" s="12">
        <v>0.79593574551484203</v>
      </c>
      <c r="K567" s="13">
        <v>1.5239938693911E-28</v>
      </c>
      <c r="L567" s="12">
        <v>8.7904529839871806E-3</v>
      </c>
      <c r="M567" s="12">
        <v>0.30696775337867499</v>
      </c>
    </row>
    <row r="568" spans="1:13" ht="13" x14ac:dyDescent="0.15">
      <c r="A568" s="11" t="s">
        <v>54180</v>
      </c>
      <c r="B568" s="38">
        <v>3.1675171617366403E-2</v>
      </c>
      <c r="C568" s="13">
        <v>6.7045635362948903E-6</v>
      </c>
      <c r="D568" s="13">
        <v>1.4884672787845499E-11</v>
      </c>
      <c r="E568" s="12">
        <v>0.11421586703867199</v>
      </c>
      <c r="F568" s="12">
        <v>0.94852861555795298</v>
      </c>
      <c r="G568" s="12"/>
      <c r="H568" s="29" t="s">
        <v>54180</v>
      </c>
      <c r="I568" s="38">
        <v>3.1071007517700599E-2</v>
      </c>
      <c r="J568" s="13">
        <v>8.9545407892441102E-4</v>
      </c>
      <c r="K568" s="13">
        <v>2.50257293527565E-28</v>
      </c>
      <c r="L568" s="12">
        <v>1.9162988771249799E-2</v>
      </c>
      <c r="M568" s="12">
        <v>0.70644885705883897</v>
      </c>
    </row>
    <row r="569" spans="1:13" ht="13" x14ac:dyDescent="0.15">
      <c r="A569" s="11" t="s">
        <v>54181</v>
      </c>
      <c r="B569" s="38">
        <v>2.9627485656926099E-2</v>
      </c>
      <c r="C569" s="12">
        <v>7.2656068928626198E-3</v>
      </c>
      <c r="D569" s="13">
        <v>7.0108772557323899E-13</v>
      </c>
      <c r="E569" s="12">
        <v>7.5696533932526594E-2</v>
      </c>
      <c r="F569" s="12">
        <v>0.89916170774599602</v>
      </c>
      <c r="G569" s="12"/>
      <c r="H569" s="29" t="s">
        <v>54181</v>
      </c>
      <c r="I569" s="38">
        <v>2.8714918998758499E-2</v>
      </c>
      <c r="J569" s="13">
        <v>2.0076668222662701E-4</v>
      </c>
      <c r="K569" s="13">
        <v>4.1463960741622299E-33</v>
      </c>
      <c r="L569" s="12">
        <v>1.3758296960218E-2</v>
      </c>
      <c r="M569" s="12">
        <v>0.92629886292711805</v>
      </c>
    </row>
    <row r="570" spans="1:13" ht="13" x14ac:dyDescent="0.15">
      <c r="A570" s="11" t="s">
        <v>54182</v>
      </c>
      <c r="B570" s="38">
        <v>2.6777430424357498E-2</v>
      </c>
      <c r="C570" s="12">
        <v>2.6873191756803E-2</v>
      </c>
      <c r="D570" s="13">
        <v>3.8984993364377798E-12</v>
      </c>
      <c r="E570" s="12">
        <v>7.7087612670941594E-2</v>
      </c>
      <c r="F570" s="12">
        <v>0.71712237047086103</v>
      </c>
      <c r="G570" s="12"/>
      <c r="H570" s="29" t="s">
        <v>54182</v>
      </c>
      <c r="I570" s="38">
        <v>2.5943261240551001E-2</v>
      </c>
      <c r="J570" s="12">
        <v>1.60898560922818E-2</v>
      </c>
      <c r="K570" s="13">
        <v>4.0323219716409296E-31</v>
      </c>
      <c r="L570" s="12">
        <v>1.3941833642010799E-2</v>
      </c>
      <c r="M570" s="12">
        <v>0.69646919468548996</v>
      </c>
    </row>
    <row r="571" spans="1:13" ht="13" x14ac:dyDescent="0.15">
      <c r="A571" s="11" t="s">
        <v>54183</v>
      </c>
      <c r="B571" s="38">
        <v>3.7472593155131302E-2</v>
      </c>
      <c r="C571" s="12">
        <v>3.4067535136055399E-2</v>
      </c>
      <c r="D571" s="13">
        <v>1.1529671420881199E-11</v>
      </c>
      <c r="E571" s="12">
        <v>6.4057860148328205E-2</v>
      </c>
      <c r="F571" s="12">
        <v>0.432066234113546</v>
      </c>
      <c r="G571" s="12"/>
      <c r="H571" s="29" t="s">
        <v>54183</v>
      </c>
      <c r="I571" s="38">
        <v>3.6376286674825002E-2</v>
      </c>
      <c r="J571" s="12">
        <v>5.9613632564686103E-2</v>
      </c>
      <c r="K571" s="13">
        <v>2.9676812548130399E-30</v>
      </c>
      <c r="L571" s="12">
        <v>1.06943746117293E-2</v>
      </c>
      <c r="M571" s="12">
        <v>0.37894626995196801</v>
      </c>
    </row>
    <row r="572" spans="1:13" ht="13" x14ac:dyDescent="0.15">
      <c r="A572" s="11" t="s">
        <v>54184</v>
      </c>
      <c r="B572" s="38">
        <v>3.3197098062447E-2</v>
      </c>
      <c r="C572" s="13">
        <v>1.33619702140413E-5</v>
      </c>
      <c r="D572" s="13">
        <v>1.9133320040215601E-12</v>
      </c>
      <c r="E572" s="12">
        <v>8.6454976176796705E-2</v>
      </c>
      <c r="F572" s="12">
        <v>0.80292866528237095</v>
      </c>
      <c r="G572" s="12"/>
      <c r="H572" s="29" t="s">
        <v>54184</v>
      </c>
      <c r="I572" s="38">
        <v>3.2233786132738397E-2</v>
      </c>
      <c r="J572" s="13">
        <v>1.52467778425868E-4</v>
      </c>
      <c r="K572" s="13">
        <v>3.2040979118981503E-30</v>
      </c>
      <c r="L572" s="12">
        <v>1.47171570235934E-2</v>
      </c>
      <c r="M572" s="12">
        <v>0.99538184016098896</v>
      </c>
    </row>
    <row r="573" spans="1:13" ht="13" x14ac:dyDescent="0.15">
      <c r="A573" s="11" t="s">
        <v>54185</v>
      </c>
      <c r="B573" s="38">
        <v>2.5769385396276E-2</v>
      </c>
      <c r="C573" s="12">
        <v>1.5644712495772602E-2</v>
      </c>
      <c r="D573" s="13">
        <v>2.18012503567982E-12</v>
      </c>
      <c r="E573" s="12">
        <v>5.9747294330508002E-2</v>
      </c>
      <c r="F573" s="12">
        <v>0.95191618656224297</v>
      </c>
      <c r="G573" s="12"/>
      <c r="H573" s="29" t="s">
        <v>54185</v>
      </c>
      <c r="I573" s="38">
        <v>2.4908249259402899E-2</v>
      </c>
      <c r="J573" s="12">
        <v>1.4573838767675399E-2</v>
      </c>
      <c r="K573" s="13">
        <v>3.3455462045922399E-31</v>
      </c>
      <c r="L573" s="12">
        <v>9.5701926252502196E-3</v>
      </c>
      <c r="M573" s="12">
        <v>0.89243898414498701</v>
      </c>
    </row>
    <row r="574" spans="1:13" ht="13" x14ac:dyDescent="0.15">
      <c r="A574" s="11" t="s">
        <v>54186</v>
      </c>
      <c r="B574" s="38">
        <v>2.1173211531157501E-2</v>
      </c>
      <c r="C574" s="12">
        <v>1.3123400573653399E-2</v>
      </c>
      <c r="D574" s="13">
        <v>1.75763166117271E-11</v>
      </c>
      <c r="E574" s="12">
        <v>6.71864944364996E-2</v>
      </c>
      <c r="F574" s="12">
        <v>0.75277770040072101</v>
      </c>
      <c r="G574" s="12"/>
      <c r="H574" s="29" t="s">
        <v>54186</v>
      </c>
      <c r="I574" s="38">
        <v>2.0664204396314199E-2</v>
      </c>
      <c r="J574" s="12">
        <v>0.11229759819110301</v>
      </c>
      <c r="K574" s="13">
        <v>1.7425890968037699E-29</v>
      </c>
      <c r="L574" s="12">
        <v>1.0724421631956501E-2</v>
      </c>
      <c r="M574" s="12">
        <v>0.54122414815919395</v>
      </c>
    </row>
    <row r="575" spans="1:13" ht="13" x14ac:dyDescent="0.15">
      <c r="A575" s="11" t="s">
        <v>54187</v>
      </c>
      <c r="B575" s="38">
        <v>2.6095487126016399E-2</v>
      </c>
      <c r="C575" s="13">
        <v>3.2420942579759499E-4</v>
      </c>
      <c r="D575" s="13">
        <v>2.2711991637756201E-12</v>
      </c>
      <c r="E575" s="12">
        <v>8.9863802166658693E-2</v>
      </c>
      <c r="F575" s="12">
        <v>0.76505271077583403</v>
      </c>
      <c r="G575" s="12"/>
      <c r="H575" s="29" t="s">
        <v>54187</v>
      </c>
      <c r="I575" s="38">
        <v>2.53756780326404E-2</v>
      </c>
      <c r="J575" s="12">
        <v>9.0786326792059498E-3</v>
      </c>
      <c r="K575" s="13">
        <v>8.0863749944473504E-30</v>
      </c>
      <c r="L575" s="12">
        <v>1.42511014873307E-2</v>
      </c>
      <c r="M575" s="12">
        <v>0.90455532714904696</v>
      </c>
    </row>
    <row r="576" spans="1:13" ht="13" x14ac:dyDescent="0.15">
      <c r="A576" s="11" t="s">
        <v>54188</v>
      </c>
      <c r="B576" s="38">
        <v>3.7641248792194902E-2</v>
      </c>
      <c r="C576" s="12">
        <v>4.21802383898916E-2</v>
      </c>
      <c r="D576" s="13">
        <v>1.34752114517585E-11</v>
      </c>
      <c r="E576" s="12">
        <v>8.4043851708237902E-2</v>
      </c>
      <c r="F576" s="12">
        <v>0.47534413920207103</v>
      </c>
      <c r="G576" s="12"/>
      <c r="H576" s="29" t="s">
        <v>54188</v>
      </c>
      <c r="I576" s="38">
        <v>3.69334086396245E-2</v>
      </c>
      <c r="J576" s="12">
        <v>0.56021143836076603</v>
      </c>
      <c r="K576" s="13">
        <v>1.4515979471521699E-29</v>
      </c>
      <c r="L576" s="12">
        <v>1.0716728880602201E-2</v>
      </c>
      <c r="M576" s="12">
        <v>0.333482592593839</v>
      </c>
    </row>
    <row r="577" spans="1:13" ht="13" x14ac:dyDescent="0.15">
      <c r="A577" s="11" t="s">
        <v>54189</v>
      </c>
      <c r="B577" s="38">
        <v>2.2454326860633599E-2</v>
      </c>
      <c r="C577" s="12">
        <v>8.9188258486589296E-3</v>
      </c>
      <c r="D577" s="13">
        <v>1.9754680627890501E-11</v>
      </c>
      <c r="E577" s="12">
        <v>6.7786926926969998E-2</v>
      </c>
      <c r="F577" s="12">
        <v>0.40214877225461099</v>
      </c>
      <c r="G577" s="12"/>
      <c r="H577" s="29" t="s">
        <v>54189</v>
      </c>
      <c r="I577" s="38">
        <v>2.1889635891255199E-2</v>
      </c>
      <c r="J577" s="12">
        <v>6.3083309102279495E-2</v>
      </c>
      <c r="K577" s="13">
        <v>1.7273741098744301E-29</v>
      </c>
      <c r="L577" s="12">
        <v>1.10507207129625E-2</v>
      </c>
      <c r="M577" s="12">
        <v>0.341720784651042</v>
      </c>
    </row>
    <row r="578" spans="1:13" ht="13" x14ac:dyDescent="0.15">
      <c r="A578" s="11" t="s">
        <v>54190</v>
      </c>
      <c r="B578" s="38">
        <v>4.0189310583384402E-2</v>
      </c>
      <c r="C578" s="12">
        <v>9.0085668626978307E-3</v>
      </c>
      <c r="D578" s="13">
        <v>2.25952926146433E-12</v>
      </c>
      <c r="E578" s="12">
        <v>8.3825869705681899E-2</v>
      </c>
      <c r="F578" s="12">
        <v>0.92575552582742304</v>
      </c>
      <c r="G578" s="12"/>
      <c r="H578" s="29" t="s">
        <v>54190</v>
      </c>
      <c r="I578" s="38">
        <v>3.8905563331196102E-2</v>
      </c>
      <c r="J578" s="12">
        <v>8.4651510796208307E-2</v>
      </c>
      <c r="K578" s="13">
        <v>2.5638624475255E-30</v>
      </c>
      <c r="L578" s="12">
        <v>1.2721952341354301E-2</v>
      </c>
      <c r="M578" s="12">
        <v>0.64512230506229995</v>
      </c>
    </row>
    <row r="579" spans="1:13" ht="13" x14ac:dyDescent="0.15">
      <c r="A579" s="11" t="s">
        <v>54191</v>
      </c>
      <c r="B579" s="38">
        <v>3.1522293414504299E-2</v>
      </c>
      <c r="C579" s="12">
        <v>5.5253782840142297E-3</v>
      </c>
      <c r="D579" s="13">
        <v>2.3989951353495701E-12</v>
      </c>
      <c r="E579" s="12">
        <v>4.7363183216975399E-2</v>
      </c>
      <c r="F579" s="12">
        <v>0.95278859330596899</v>
      </c>
      <c r="G579" s="12"/>
      <c r="H579" s="29" t="s">
        <v>54191</v>
      </c>
      <c r="I579" s="38">
        <v>3.0554576076232302E-2</v>
      </c>
      <c r="J579" s="12">
        <v>5.9857524388672499E-2</v>
      </c>
      <c r="K579" s="13">
        <v>3.1795166646688302E-30</v>
      </c>
      <c r="L579" s="12">
        <v>7.77151024382783E-3</v>
      </c>
      <c r="M579" s="12">
        <v>0.73607920145241901</v>
      </c>
    </row>
    <row r="580" spans="1:13" ht="13" x14ac:dyDescent="0.15">
      <c r="A580" s="11" t="s">
        <v>54192</v>
      </c>
      <c r="B580" s="38">
        <v>2.05900116685095E-2</v>
      </c>
      <c r="C580" s="12">
        <v>7.7851699752767498E-3</v>
      </c>
      <c r="D580" s="13">
        <v>2.1884267734815298E-12</v>
      </c>
      <c r="E580" s="12">
        <v>8.6937199732785395E-2</v>
      </c>
      <c r="F580" s="12">
        <v>0.86274932375717595</v>
      </c>
      <c r="G580" s="12"/>
      <c r="H580" s="29" t="s">
        <v>54192</v>
      </c>
      <c r="I580" s="38">
        <v>1.9913287585790099E-2</v>
      </c>
      <c r="J580" s="12">
        <v>2.8580333965257301E-2</v>
      </c>
      <c r="K580" s="13">
        <v>1.1330477010767E-30</v>
      </c>
      <c r="L580" s="12">
        <v>1.42889240828148E-2</v>
      </c>
      <c r="M580" s="12">
        <v>0.92095243442685504</v>
      </c>
    </row>
    <row r="581" spans="1:13" ht="13" x14ac:dyDescent="0.15">
      <c r="A581" s="11" t="s">
        <v>54193</v>
      </c>
      <c r="B581" s="38">
        <v>2.3024468812547699E-2</v>
      </c>
      <c r="C581" s="13">
        <v>5.2973954356361498E-5</v>
      </c>
      <c r="D581" s="13">
        <v>3.8780148511156501E-11</v>
      </c>
      <c r="E581" s="12">
        <v>0.106233450552446</v>
      </c>
      <c r="F581" s="12">
        <v>0.66608872766321503</v>
      </c>
      <c r="G581" s="12"/>
      <c r="H581" s="29" t="s">
        <v>54193</v>
      </c>
      <c r="I581" s="38">
        <v>2.2842256485941601E-2</v>
      </c>
      <c r="J581" s="12">
        <v>2.3840440073124299E-2</v>
      </c>
      <c r="K581" s="13">
        <v>1.7549022966661801E-27</v>
      </c>
      <c r="L581" s="12">
        <v>1.5624248331794899E-2</v>
      </c>
      <c r="M581" s="12">
        <v>0.82095919307687004</v>
      </c>
    </row>
    <row r="582" spans="1:13" ht="13" x14ac:dyDescent="0.15">
      <c r="A582" s="11" t="s">
        <v>54194</v>
      </c>
      <c r="B582" s="38">
        <v>2.6466289848892599E-2</v>
      </c>
      <c r="C582" s="13">
        <v>4.7573182108347499E-4</v>
      </c>
      <c r="D582" s="13">
        <v>3.05625669882883E-12</v>
      </c>
      <c r="E582" s="12">
        <v>0.10183960241115</v>
      </c>
      <c r="F582" s="12">
        <v>0.60291505666078105</v>
      </c>
      <c r="G582" s="12"/>
      <c r="H582" s="29" t="s">
        <v>54194</v>
      </c>
      <c r="I582" s="38">
        <v>2.5792363361928899E-2</v>
      </c>
      <c r="J582" s="12">
        <v>1.8728492872568801E-2</v>
      </c>
      <c r="K582" s="13">
        <v>1.4407384114785201E-29</v>
      </c>
      <c r="L582" s="12">
        <v>1.5626258912752398E-2</v>
      </c>
      <c r="M582" s="12">
        <v>0.98369903753811505</v>
      </c>
    </row>
    <row r="583" spans="1:13" ht="13" x14ac:dyDescent="0.15">
      <c r="A583" s="11" t="s">
        <v>54195</v>
      </c>
      <c r="B583" s="38">
        <v>3.80612687813199E-2</v>
      </c>
      <c r="C583" s="13">
        <v>8.1538731330255192E-6</v>
      </c>
      <c r="D583" s="13">
        <v>1.1489527202732E-11</v>
      </c>
      <c r="E583" s="12">
        <v>0.14179352360917899</v>
      </c>
      <c r="F583" s="12">
        <v>0.718465496401406</v>
      </c>
      <c r="G583" s="12"/>
      <c r="H583" s="29" t="s">
        <v>54195</v>
      </c>
      <c r="I583" s="38">
        <v>3.7654827792892302E-2</v>
      </c>
      <c r="J583" s="12">
        <v>7.1799566204300697E-3</v>
      </c>
      <c r="K583" s="13">
        <v>1.09236699149181E-27</v>
      </c>
      <c r="L583" s="12">
        <v>2.06723940845174E-2</v>
      </c>
      <c r="M583" s="12">
        <v>0.81985119639323101</v>
      </c>
    </row>
    <row r="584" spans="1:13" ht="13" x14ac:dyDescent="0.15">
      <c r="A584" s="11" t="s">
        <v>54196</v>
      </c>
      <c r="B584" s="38">
        <v>2.86926515172738E-2</v>
      </c>
      <c r="C584" s="13">
        <v>2.5475041471358602E-7</v>
      </c>
      <c r="D584" s="13">
        <v>2.4598980296569301E-11</v>
      </c>
      <c r="E584" s="12">
        <v>0.105363947954019</v>
      </c>
      <c r="F584" s="12">
        <v>0.38490684077994702</v>
      </c>
      <c r="G584" s="12"/>
      <c r="H584" s="29" t="s">
        <v>54196</v>
      </c>
      <c r="I584" s="38">
        <v>2.8444905118660699E-2</v>
      </c>
      <c r="J584" s="13">
        <v>5.6590852159519504E-4</v>
      </c>
      <c r="K584" s="13">
        <v>6.3711917778724697E-27</v>
      </c>
      <c r="L584" s="12">
        <v>1.7239532870181699E-2</v>
      </c>
      <c r="M584" s="12">
        <v>0.83137569020227098</v>
      </c>
    </row>
    <row r="585" spans="1:13" ht="13" x14ac:dyDescent="0.15">
      <c r="A585" s="11" t="s">
        <v>7680</v>
      </c>
      <c r="B585" s="38">
        <v>-2.22630031071409E-2</v>
      </c>
      <c r="C585" s="12">
        <v>9.8701024627918799E-3</v>
      </c>
      <c r="D585" s="13">
        <v>1.8809516499934101E-12</v>
      </c>
      <c r="E585" s="12">
        <v>2.9886272667668599E-2</v>
      </c>
      <c r="F585" s="12">
        <v>0.18580044695040299</v>
      </c>
      <c r="G585" s="12"/>
      <c r="H585" s="29" t="s">
        <v>7680</v>
      </c>
      <c r="I585" s="38">
        <v>-2.1581903595450001E-2</v>
      </c>
      <c r="J585" s="13">
        <v>2.5694224364446799E-3</v>
      </c>
      <c r="K585" s="13">
        <v>2.3332776265025199E-31</v>
      </c>
      <c r="L585" s="12">
        <v>3.5426405093063802E-3</v>
      </c>
      <c r="M585" s="12">
        <v>0.14548363406642001</v>
      </c>
    </row>
    <row r="586" spans="1:13" ht="13" x14ac:dyDescent="0.15">
      <c r="A586" s="11" t="s">
        <v>7692</v>
      </c>
      <c r="B586" s="38">
        <v>-3.0946827624908298E-2</v>
      </c>
      <c r="C586" s="12">
        <v>1.6808574197213801E-2</v>
      </c>
      <c r="D586" s="13">
        <v>4.20648575664545E-12</v>
      </c>
      <c r="E586" s="12">
        <v>4.6980509511261197E-2</v>
      </c>
      <c r="F586" s="12">
        <v>0.36666676520026598</v>
      </c>
      <c r="G586" s="12"/>
      <c r="H586" s="29" t="s">
        <v>7692</v>
      </c>
      <c r="I586" s="38">
        <v>-3.0029429429415899E-2</v>
      </c>
      <c r="J586" s="12">
        <v>3.3526686023213403E-2</v>
      </c>
      <c r="K586" s="13">
        <v>3.2162169948930097E-30</v>
      </c>
      <c r="L586" s="12">
        <v>8.1029498685973398E-3</v>
      </c>
      <c r="M586" s="12">
        <v>0.32602391765069599</v>
      </c>
    </row>
    <row r="587" spans="1:13" ht="13" x14ac:dyDescent="0.15">
      <c r="A587" s="11" t="s">
        <v>7726</v>
      </c>
      <c r="B587" s="38">
        <v>-2.0211359768024299E-2</v>
      </c>
      <c r="C587" s="13">
        <v>7.0047482883207803E-4</v>
      </c>
      <c r="D587" s="13">
        <v>4.91887401333912E-8</v>
      </c>
      <c r="E587" s="12">
        <v>2.2732927342761399E-2</v>
      </c>
      <c r="F587" s="12">
        <v>0.45981709861167802</v>
      </c>
      <c r="G587" s="12"/>
      <c r="H587" s="29" t="s">
        <v>7726</v>
      </c>
      <c r="I587" s="38">
        <v>-1.9371448294738001E-2</v>
      </c>
      <c r="J587" s="12">
        <v>1.47523476622212E-2</v>
      </c>
      <c r="K587" s="13">
        <v>2.8861804269442301E-25</v>
      </c>
      <c r="L587" s="12">
        <v>5.4776376795538703E-3</v>
      </c>
      <c r="M587" s="12">
        <v>0.403560712693596</v>
      </c>
    </row>
    <row r="588" spans="1:13" ht="13" x14ac:dyDescent="0.15">
      <c r="A588" s="11" t="s">
        <v>7729</v>
      </c>
      <c r="B588" s="38">
        <v>2.3092149463921199E-2</v>
      </c>
      <c r="C588" s="12">
        <v>4.1627152971584896E-3</v>
      </c>
      <c r="D588" s="13">
        <v>1.8175818742476001E-9</v>
      </c>
      <c r="E588" s="12">
        <v>0.100905491298169</v>
      </c>
      <c r="F588" s="12">
        <v>0.68158234318231403</v>
      </c>
      <c r="G588" s="12"/>
      <c r="H588" s="29" t="s">
        <v>7729</v>
      </c>
      <c r="I588" s="38">
        <v>2.27846069118114E-2</v>
      </c>
      <c r="J588" s="12">
        <v>0.21672506437454001</v>
      </c>
      <c r="K588" s="13">
        <v>2.0237809704479801E-26</v>
      </c>
      <c r="L588" s="12">
        <v>1.6302829909544E-2</v>
      </c>
      <c r="M588" s="12">
        <v>0.43885316066242702</v>
      </c>
    </row>
    <row r="589" spans="1:13" ht="13" x14ac:dyDescent="0.15">
      <c r="A589" s="11" t="s">
        <v>7741</v>
      </c>
      <c r="B589" s="38">
        <v>-1.93056165890714E-2</v>
      </c>
      <c r="C589" s="12">
        <v>6.1638734417350498E-3</v>
      </c>
      <c r="D589" s="13">
        <v>1.5016320812666799E-9</v>
      </c>
      <c r="E589" s="12">
        <v>3.59928511468822E-2</v>
      </c>
      <c r="F589" s="12">
        <v>0.62468713089915695</v>
      </c>
      <c r="G589" s="12"/>
      <c r="H589" s="29" t="s">
        <v>7741</v>
      </c>
      <c r="I589" s="38">
        <v>-1.8769829008718299E-2</v>
      </c>
      <c r="J589" s="12">
        <v>9.1455946575291006E-2</v>
      </c>
      <c r="K589" s="13">
        <v>6.0192836184561598E-27</v>
      </c>
      <c r="L589" s="12">
        <v>8.09944183274032E-3</v>
      </c>
      <c r="M589" s="12">
        <v>0.47250927336463</v>
      </c>
    </row>
    <row r="590" spans="1:13" ht="13" x14ac:dyDescent="0.15">
      <c r="A590" s="11" t="s">
        <v>54197</v>
      </c>
      <c r="B590" s="38">
        <v>3.4367370120385002E-2</v>
      </c>
      <c r="C590" s="12">
        <v>1.59745881574967E-3</v>
      </c>
      <c r="D590" s="13">
        <v>2.3891508185491301E-12</v>
      </c>
      <c r="E590" s="12">
        <v>8.35906420107939E-2</v>
      </c>
      <c r="F590" s="12">
        <v>0.59291607915597</v>
      </c>
      <c r="G590" s="12"/>
      <c r="H590" s="29" t="s">
        <v>54197</v>
      </c>
      <c r="I590" s="38">
        <v>3.3301920886626403E-2</v>
      </c>
      <c r="J590" s="12">
        <v>4.0430699381627998E-4</v>
      </c>
      <c r="K590" s="13">
        <v>1.0800259988525199E-31</v>
      </c>
      <c r="L590" s="12">
        <v>1.55435531935937E-2</v>
      </c>
      <c r="M590" s="12">
        <v>0.57243890870999103</v>
      </c>
    </row>
    <row r="591" spans="1:13" ht="13" x14ac:dyDescent="0.15">
      <c r="A591" s="11" t="s">
        <v>7780</v>
      </c>
      <c r="B591" s="38">
        <v>-1.66456805994506E-2</v>
      </c>
      <c r="C591" s="13">
        <v>2.5810517278329101E-8</v>
      </c>
      <c r="D591" s="13">
        <v>1.9260619218567E-7</v>
      </c>
      <c r="E591" s="12">
        <v>1.6218779562679999E-2</v>
      </c>
      <c r="F591" s="12">
        <v>0.623099241465221</v>
      </c>
      <c r="G591" s="12"/>
      <c r="H591" s="29" t="s">
        <v>7780</v>
      </c>
      <c r="I591" s="38">
        <v>-1.6253466647113399E-2</v>
      </c>
      <c r="J591" s="13">
        <v>1.23840736904592E-5</v>
      </c>
      <c r="K591" s="13">
        <v>2.7070314754152902E-23</v>
      </c>
      <c r="L591" s="12">
        <v>3.9528329878825604E-3</v>
      </c>
      <c r="M591" s="12">
        <v>0.53973103593403904</v>
      </c>
    </row>
    <row r="592" spans="1:13" ht="13" x14ac:dyDescent="0.15">
      <c r="A592" s="11" t="s">
        <v>7783</v>
      </c>
      <c r="B592" s="38">
        <v>-1.7247677592483999E-2</v>
      </c>
      <c r="C592" s="13">
        <v>3.4294426831042299E-3</v>
      </c>
      <c r="D592" s="13">
        <v>3.3729569702207099E-10</v>
      </c>
      <c r="E592" s="12">
        <v>4.1748863157115998E-2</v>
      </c>
      <c r="F592" s="12">
        <v>0.45541478299320598</v>
      </c>
      <c r="G592" s="12"/>
      <c r="H592" s="29" t="s">
        <v>7783</v>
      </c>
      <c r="I592" s="38">
        <v>-1.6849964290352799E-2</v>
      </c>
      <c r="J592" s="12">
        <v>5.6368254536315797E-2</v>
      </c>
      <c r="K592" s="13">
        <v>1.5867701067919201E-27</v>
      </c>
      <c r="L592" s="12">
        <v>8.7282247427998092E-3</v>
      </c>
      <c r="M592" s="12">
        <v>0.37916854956033302</v>
      </c>
    </row>
    <row r="593" spans="1:13" ht="13" x14ac:dyDescent="0.15">
      <c r="A593" s="11" t="s">
        <v>7795</v>
      </c>
      <c r="B593" s="38">
        <v>2.7400107209352698E-2</v>
      </c>
      <c r="C593" s="12">
        <v>1.3006652634480999E-2</v>
      </c>
      <c r="D593" s="13">
        <v>4.35450731080538E-10</v>
      </c>
      <c r="E593" s="12">
        <v>7.11541046400926E-2</v>
      </c>
      <c r="F593" s="12">
        <v>0.367713755964444</v>
      </c>
      <c r="G593" s="12"/>
      <c r="H593" s="29" t="s">
        <v>7795</v>
      </c>
      <c r="I593" s="38">
        <v>2.6496889906640699E-2</v>
      </c>
      <c r="J593" s="12">
        <v>6.1566178165758698E-2</v>
      </c>
      <c r="K593" s="13">
        <v>6.5660546067327503E-28</v>
      </c>
      <c r="L593" s="12">
        <v>1.35778743730303E-2</v>
      </c>
      <c r="M593" s="12">
        <v>0.33302539717797103</v>
      </c>
    </row>
    <row r="594" spans="1:13" ht="13" x14ac:dyDescent="0.15">
      <c r="A594" s="11" t="s">
        <v>7798</v>
      </c>
      <c r="B594" s="38">
        <v>-1.8084353321597201E-2</v>
      </c>
      <c r="C594" s="12">
        <v>1.5829667112572401E-2</v>
      </c>
      <c r="D594" s="13">
        <v>1.7544970287676499E-10</v>
      </c>
      <c r="E594" s="12">
        <v>3.3566167636861703E-2</v>
      </c>
      <c r="F594" s="12">
        <v>0.15433062106325801</v>
      </c>
      <c r="G594" s="12"/>
      <c r="H594" s="29" t="s">
        <v>7798</v>
      </c>
      <c r="I594" s="38">
        <v>-1.74504032150118E-2</v>
      </c>
      <c r="J594" s="12">
        <v>3.0005244269715198E-2</v>
      </c>
      <c r="K594" s="13">
        <v>1.2217139395039699E-28</v>
      </c>
      <c r="L594" s="12">
        <v>5.9588069493193901E-3</v>
      </c>
      <c r="M594" s="12">
        <v>0.15435729133053</v>
      </c>
    </row>
    <row r="595" spans="1:13" ht="13" x14ac:dyDescent="0.15">
      <c r="A595" s="11" t="s">
        <v>54198</v>
      </c>
      <c r="B595" s="38">
        <v>2.3743250007634699E-2</v>
      </c>
      <c r="C595" s="13">
        <v>6.2111051646453099E-4</v>
      </c>
      <c r="D595" s="13">
        <v>2.91238896466867E-10</v>
      </c>
      <c r="E595" s="12">
        <v>7.3276640038923896E-2</v>
      </c>
      <c r="F595" s="12">
        <v>0.73528187023874403</v>
      </c>
      <c r="G595" s="12"/>
      <c r="H595" s="29" t="s">
        <v>54198</v>
      </c>
      <c r="I595" s="38">
        <v>2.36877757494472E-2</v>
      </c>
      <c r="J595" s="12">
        <v>0.138004128975901</v>
      </c>
      <c r="K595" s="13">
        <v>5.3779982959894999E-27</v>
      </c>
      <c r="L595" s="12">
        <v>1.11323903005336E-2</v>
      </c>
      <c r="M595" s="12">
        <v>0.45176854061586402</v>
      </c>
    </row>
    <row r="596" spans="1:13" ht="13" x14ac:dyDescent="0.15">
      <c r="A596" s="11" t="s">
        <v>812</v>
      </c>
      <c r="B596" s="38">
        <v>3.03224753940648E-2</v>
      </c>
      <c r="C596" s="13">
        <v>4.7791362353979901E-4</v>
      </c>
      <c r="D596" s="13">
        <v>5.8353683108176804E-11</v>
      </c>
      <c r="E596" s="12">
        <v>9.5450060719950297E-2</v>
      </c>
      <c r="F596" s="12">
        <v>0.59502099754531301</v>
      </c>
      <c r="G596" s="12"/>
      <c r="H596" s="29" t="s">
        <v>812</v>
      </c>
      <c r="I596" s="38">
        <v>2.9842203955084301E-2</v>
      </c>
      <c r="J596" s="12">
        <v>3.1325276108682597E-2</v>
      </c>
      <c r="K596" s="13">
        <v>4.1337255727336E-28</v>
      </c>
      <c r="L596" s="12">
        <v>1.4824402354698099E-2</v>
      </c>
      <c r="M596" s="12">
        <v>0.44160164257552698</v>
      </c>
    </row>
    <row r="597" spans="1:13" ht="13" x14ac:dyDescent="0.15">
      <c r="A597" s="11" t="s">
        <v>54199</v>
      </c>
      <c r="B597" s="38">
        <v>-1.07613828443277E-2</v>
      </c>
      <c r="C597" s="12">
        <v>1.5681567231287899E-2</v>
      </c>
      <c r="D597" s="13">
        <v>1.0991224197179201E-11</v>
      </c>
      <c r="E597" s="12">
        <v>4.4890998693013301E-2</v>
      </c>
      <c r="F597" s="12">
        <v>0.43500722718988499</v>
      </c>
      <c r="G597" s="12"/>
      <c r="H597" s="29" t="s">
        <v>54199</v>
      </c>
      <c r="I597" s="38">
        <v>-1.05457568609276E-2</v>
      </c>
      <c r="J597" s="12">
        <v>0.29923803880496602</v>
      </c>
      <c r="K597" s="13">
        <v>1.9373406171441799E-29</v>
      </c>
      <c r="L597" s="12">
        <v>8.0067075941558392E-3</v>
      </c>
      <c r="M597" s="12">
        <v>0.334221484316849</v>
      </c>
    </row>
    <row r="598" spans="1:13" ht="13" x14ac:dyDescent="0.15">
      <c r="A598" s="11" t="s">
        <v>1110</v>
      </c>
      <c r="B598" s="38">
        <v>-7.8938396715562201E-3</v>
      </c>
      <c r="C598" s="13">
        <v>3.72836423295328E-3</v>
      </c>
      <c r="D598" s="13">
        <v>2.9630692062965199E-11</v>
      </c>
      <c r="E598" s="12">
        <v>5.0961325730206897E-2</v>
      </c>
      <c r="F598" s="12">
        <v>0.26571416059882502</v>
      </c>
      <c r="G598" s="12"/>
      <c r="H598" s="29" t="s">
        <v>1110</v>
      </c>
      <c r="I598" s="38">
        <v>-7.7737605063194597E-3</v>
      </c>
      <c r="J598" s="12">
        <v>0.15565070531309599</v>
      </c>
      <c r="K598" s="13">
        <v>1.17511888132796E-28</v>
      </c>
      <c r="L598" s="12">
        <v>8.6916361737101305E-3</v>
      </c>
      <c r="M598" s="12">
        <v>0.26347262584690401</v>
      </c>
    </row>
    <row r="599" spans="1:13" ht="13" x14ac:dyDescent="0.15">
      <c r="A599" s="11" t="s">
        <v>54200</v>
      </c>
      <c r="B599" s="38">
        <v>-9.4863437332029094E-3</v>
      </c>
      <c r="C599" s="13">
        <v>6.1049803986034804E-3</v>
      </c>
      <c r="D599" s="13">
        <v>1.1198520921169899E-11</v>
      </c>
      <c r="E599" s="12">
        <v>5.73549291275601E-2</v>
      </c>
      <c r="F599" s="12">
        <v>0.36024795649918001</v>
      </c>
      <c r="G599" s="12"/>
      <c r="H599" s="29" t="s">
        <v>54200</v>
      </c>
      <c r="I599" s="38">
        <v>-9.2835395800889495E-3</v>
      </c>
      <c r="J599" s="12">
        <v>0.12769171802623</v>
      </c>
      <c r="K599" s="13">
        <v>2.4608234849741E-29</v>
      </c>
      <c r="L599" s="12">
        <v>9.3029372204307993E-3</v>
      </c>
      <c r="M599" s="12">
        <v>0.30778588118533401</v>
      </c>
    </row>
    <row r="600" spans="1:13" ht="13" x14ac:dyDescent="0.15">
      <c r="A600" s="11" t="s">
        <v>54201</v>
      </c>
      <c r="B600" s="38">
        <v>1.12507974944802E-2</v>
      </c>
      <c r="C600" s="13">
        <v>3.0527722859307298E-5</v>
      </c>
      <c r="D600" s="13">
        <v>7.0502024440323899E-11</v>
      </c>
      <c r="E600" s="12">
        <v>6.12073274116069E-2</v>
      </c>
      <c r="F600" s="12">
        <v>0.34309529828834501</v>
      </c>
      <c r="G600" s="12"/>
      <c r="H600" s="29" t="s">
        <v>54201</v>
      </c>
      <c r="I600" s="38">
        <v>1.08699863837319E-2</v>
      </c>
      <c r="J600" s="13">
        <v>4.68702860286512E-6</v>
      </c>
      <c r="K600" s="13">
        <v>1.8159285164538499E-30</v>
      </c>
      <c r="L600" s="12">
        <v>1.06046956985608E-2</v>
      </c>
      <c r="M600" s="12">
        <v>0.31923524776364998</v>
      </c>
    </row>
    <row r="601" spans="1:13" ht="13" x14ac:dyDescent="0.15">
      <c r="A601" s="11" t="s">
        <v>2103</v>
      </c>
      <c r="B601" s="38">
        <v>-1.64165949678832E-2</v>
      </c>
      <c r="C601" s="13">
        <v>3.1802851489195502E-13</v>
      </c>
      <c r="D601" s="13">
        <v>2.0826708769872299E-11</v>
      </c>
      <c r="E601" s="12">
        <v>4.2181569576541497E-2</v>
      </c>
      <c r="F601" s="12">
        <v>0.36364713253039099</v>
      </c>
      <c r="G601" s="12"/>
      <c r="H601" s="29" t="s">
        <v>2103</v>
      </c>
      <c r="I601" s="38">
        <v>-1.6037028723894502E-2</v>
      </c>
      <c r="J601" s="13">
        <v>3.1077135316844003E-11</v>
      </c>
      <c r="K601" s="13">
        <v>3.06157111157233E-28</v>
      </c>
      <c r="L601" s="12">
        <v>7.0147871533815598E-3</v>
      </c>
      <c r="M601" s="12">
        <v>0.31776688059975799</v>
      </c>
    </row>
    <row r="602" spans="1:13" ht="13" x14ac:dyDescent="0.15">
      <c r="A602" s="11" t="s">
        <v>54202</v>
      </c>
      <c r="B602" s="38">
        <v>-3.4343716423530402E-2</v>
      </c>
      <c r="C602" s="13">
        <v>5.1102493054539803E-5</v>
      </c>
      <c r="D602" s="13">
        <v>8.4403947098079294E-12</v>
      </c>
      <c r="E602" s="12">
        <v>5.29206531748753E-2</v>
      </c>
      <c r="F602" s="12">
        <v>0.31666068489744498</v>
      </c>
      <c r="G602" s="12"/>
      <c r="H602" s="29" t="s">
        <v>54202</v>
      </c>
      <c r="I602" s="38">
        <v>-3.3440987396343498E-2</v>
      </c>
      <c r="J602" s="13">
        <v>6.1963480270989799E-4</v>
      </c>
      <c r="K602" s="13">
        <v>1.4410427381105001E-29</v>
      </c>
      <c r="L602" s="12">
        <v>8.7317544536125499E-3</v>
      </c>
      <c r="M602" s="12">
        <v>0.28011308893407899</v>
      </c>
    </row>
    <row r="603" spans="1:13" ht="13" x14ac:dyDescent="0.15">
      <c r="A603" s="11" t="s">
        <v>54203</v>
      </c>
      <c r="B603" s="38">
        <v>-1.4371311752825199E-2</v>
      </c>
      <c r="C603" s="13">
        <v>6.5039403703485803E-4</v>
      </c>
      <c r="D603" s="13">
        <v>1.0140026220279101E-11</v>
      </c>
      <c r="E603" s="12">
        <v>2.5910534736640501E-2</v>
      </c>
      <c r="F603" s="12">
        <v>0.17941101936464099</v>
      </c>
      <c r="G603" s="12"/>
      <c r="H603" s="29" t="s">
        <v>54203</v>
      </c>
      <c r="I603" s="38">
        <v>-1.3956796048876599E-2</v>
      </c>
      <c r="J603" s="12">
        <v>1.65138522003532E-3</v>
      </c>
      <c r="K603" s="13">
        <v>3.87496427684648E-30</v>
      </c>
      <c r="L603" s="12">
        <v>3.8108943641009998E-3</v>
      </c>
      <c r="M603" s="12">
        <v>0.16426227291229101</v>
      </c>
    </row>
    <row r="604" spans="1:13" ht="13" x14ac:dyDescent="0.15">
      <c r="A604" s="11" t="s">
        <v>54204</v>
      </c>
      <c r="B604" s="38">
        <v>-1.77610041024234E-2</v>
      </c>
      <c r="C604" s="12">
        <v>1.9768548388984401E-2</v>
      </c>
      <c r="D604" s="13">
        <v>2.5312894353418901E-12</v>
      </c>
      <c r="E604" s="12">
        <v>3.2578428347469303E-2</v>
      </c>
      <c r="F604" s="12">
        <v>0.36794354398807999</v>
      </c>
      <c r="G604" s="12"/>
      <c r="H604" s="29" t="s">
        <v>54204</v>
      </c>
      <c r="I604" s="38">
        <v>-1.7200641195867401E-2</v>
      </c>
      <c r="J604" s="12">
        <v>6.2996547022403102E-3</v>
      </c>
      <c r="K604" s="13">
        <v>1.48519158746441E-31</v>
      </c>
      <c r="L604" s="12">
        <v>3.9469031455141397E-3</v>
      </c>
      <c r="M604" s="12">
        <v>0.33024565123000899</v>
      </c>
    </row>
    <row r="605" spans="1:13" ht="13" x14ac:dyDescent="0.15">
      <c r="A605" s="11" t="s">
        <v>54205</v>
      </c>
      <c r="B605" s="38">
        <v>-1.8452856264667701E-2</v>
      </c>
      <c r="C605" s="12">
        <v>4.7762075479603804E-3</v>
      </c>
      <c r="D605" s="13">
        <v>1.27108184652165E-9</v>
      </c>
      <c r="E605" s="12">
        <v>3.9311085280089697E-2</v>
      </c>
      <c r="F605" s="12">
        <v>0.79153157982264599</v>
      </c>
      <c r="G605" s="12"/>
      <c r="H605" s="29" t="s">
        <v>54205</v>
      </c>
      <c r="I605" s="38">
        <v>1.9102152952398602E-2</v>
      </c>
      <c r="J605" s="12">
        <v>0.73182013844641602</v>
      </c>
      <c r="K605" s="13">
        <v>9.8926449319978903E-27</v>
      </c>
      <c r="L605" s="12">
        <v>8.8690793262604893E-3</v>
      </c>
      <c r="M605" s="12">
        <v>0.27243477203092298</v>
      </c>
    </row>
    <row r="606" spans="1:13" ht="13" x14ac:dyDescent="0.15">
      <c r="A606" s="11" t="s">
        <v>7843</v>
      </c>
      <c r="B606" s="38">
        <v>-1.40624833794826E-2</v>
      </c>
      <c r="C606" s="12">
        <v>1.6103686317838501E-3</v>
      </c>
      <c r="D606" s="13">
        <v>9.1529345365961695E-12</v>
      </c>
      <c r="E606" s="12">
        <v>1.0164773705771801E-2</v>
      </c>
      <c r="F606" s="12">
        <v>0.113675857849172</v>
      </c>
      <c r="G606" s="12"/>
      <c r="H606" s="29" t="s">
        <v>7843</v>
      </c>
      <c r="I606" s="38">
        <v>-1.36590167746766E-2</v>
      </c>
      <c r="J606" s="12">
        <v>3.407379490496E-3</v>
      </c>
      <c r="K606" s="13">
        <v>7.5689751988950206E-30</v>
      </c>
      <c r="L606" s="12">
        <v>1.53898181541085E-3</v>
      </c>
      <c r="M606" s="12">
        <v>0.108933333420907</v>
      </c>
    </row>
    <row r="607" spans="1:13" ht="13" x14ac:dyDescent="0.15">
      <c r="A607" s="11" t="s">
        <v>7846</v>
      </c>
      <c r="B607" s="38">
        <v>-1.6307297161055299E-2</v>
      </c>
      <c r="C607" s="13">
        <v>9.8536752930123502E-4</v>
      </c>
      <c r="D607" s="13">
        <v>1.1073715377882301E-12</v>
      </c>
      <c r="E607" s="12">
        <v>1.1224356172120999E-2</v>
      </c>
      <c r="F607" s="12">
        <v>9.0246625836705702E-2</v>
      </c>
      <c r="G607" s="12"/>
      <c r="H607" s="29" t="s">
        <v>7846</v>
      </c>
      <c r="I607" s="38">
        <v>-1.5782793629830798E-2</v>
      </c>
      <c r="J607" s="12">
        <v>2.0515931332833002E-3</v>
      </c>
      <c r="K607" s="13">
        <v>9.2974480354862502E-31</v>
      </c>
      <c r="L607" s="12">
        <v>1.60610233255111E-3</v>
      </c>
      <c r="M607" s="12">
        <v>8.4605201298380006E-2</v>
      </c>
    </row>
    <row r="608" spans="1:13" ht="13" x14ac:dyDescent="0.15">
      <c r="A608" s="11" t="s">
        <v>7849</v>
      </c>
      <c r="B608" s="38">
        <v>-2.8305688762786E-2</v>
      </c>
      <c r="C608" s="12">
        <v>9.6782570373970308E-3</v>
      </c>
      <c r="D608" s="13">
        <v>3.58196998120857E-12</v>
      </c>
      <c r="E608" s="12">
        <v>3.2245582360980601E-2</v>
      </c>
      <c r="F608" s="12">
        <v>0.160368036198794</v>
      </c>
      <c r="G608" s="12"/>
      <c r="H608" s="29" t="s">
        <v>7849</v>
      </c>
      <c r="I608" s="38">
        <v>-2.7450494277079799E-2</v>
      </c>
      <c r="J608" s="12">
        <v>1.01158266406989E-2</v>
      </c>
      <c r="K608" s="13">
        <v>1.5618327337970999E-30</v>
      </c>
      <c r="L608" s="12">
        <v>4.8585116936725901E-3</v>
      </c>
      <c r="M608" s="12">
        <v>0.14127422358846001</v>
      </c>
    </row>
    <row r="609" spans="1:13" ht="13" x14ac:dyDescent="0.15">
      <c r="A609" s="11" t="s">
        <v>7852</v>
      </c>
      <c r="B609" s="38">
        <v>-2.6814395686944801E-2</v>
      </c>
      <c r="C609" s="12">
        <v>1.31511853294546E-2</v>
      </c>
      <c r="D609" s="13">
        <v>2.02136229531918E-10</v>
      </c>
      <c r="E609" s="12">
        <v>2.55687130328962E-2</v>
      </c>
      <c r="F609" s="12">
        <v>0.45833674514264</v>
      </c>
      <c r="G609" s="12"/>
      <c r="H609" s="29" t="s">
        <v>7852</v>
      </c>
      <c r="I609" s="38">
        <v>-2.58679978758962E-2</v>
      </c>
      <c r="J609" s="12">
        <v>2.5474500634150601E-2</v>
      </c>
      <c r="K609" s="13">
        <v>1.43645547751761E-28</v>
      </c>
      <c r="L609" s="12">
        <v>4.4888812990302998E-3</v>
      </c>
      <c r="M609" s="12">
        <v>0.41784378055993299</v>
      </c>
    </row>
    <row r="610" spans="1:13" ht="13" x14ac:dyDescent="0.15">
      <c r="A610" s="11" t="s">
        <v>7854</v>
      </c>
      <c r="B610" s="38">
        <v>-2.2355363094265501E-2</v>
      </c>
      <c r="C610" s="12">
        <v>2.58986170161918E-2</v>
      </c>
      <c r="D610" s="13">
        <v>7.3164777119211002E-11</v>
      </c>
      <c r="E610" s="12">
        <v>3.2576853359890801E-2</v>
      </c>
      <c r="F610" s="12">
        <v>0.11682913639766999</v>
      </c>
      <c r="G610" s="12"/>
      <c r="H610" s="29" t="s">
        <v>7854</v>
      </c>
      <c r="I610" s="38">
        <v>-2.1543696689082001E-2</v>
      </c>
      <c r="J610" s="12">
        <v>1.6039890758576699E-2</v>
      </c>
      <c r="K610" s="13">
        <v>1.93336048556463E-29</v>
      </c>
      <c r="L610" s="12">
        <v>4.8023950400788804E-3</v>
      </c>
      <c r="M610" s="12">
        <v>9.6244874527952995E-2</v>
      </c>
    </row>
    <row r="611" spans="1:13" ht="13" x14ac:dyDescent="0.15">
      <c r="A611" s="11" t="s">
        <v>179</v>
      </c>
      <c r="B611" s="38">
        <v>-2.5692163397266099E-2</v>
      </c>
      <c r="C611" s="13">
        <v>6.1804127436975097E-11</v>
      </c>
      <c r="D611" s="13">
        <v>9.0422084967668503E-5</v>
      </c>
      <c r="E611" s="12">
        <v>2.0549010477884901E-2</v>
      </c>
      <c r="F611" s="12">
        <v>0.79708400459991602</v>
      </c>
      <c r="G611" s="12"/>
      <c r="H611" s="29" t="s">
        <v>179</v>
      </c>
      <c r="I611" s="38">
        <v>-2.5218123180987501E-2</v>
      </c>
      <c r="J611" s="13">
        <v>2.9825547522588099E-6</v>
      </c>
      <c r="K611" s="13">
        <v>3.8870028832793199E-19</v>
      </c>
      <c r="L611" s="12">
        <v>5.5215220255108496E-3</v>
      </c>
      <c r="M611" s="12">
        <v>0.64717061445690205</v>
      </c>
    </row>
    <row r="612" spans="1:13" ht="13" x14ac:dyDescent="0.15">
      <c r="A612" s="11" t="s">
        <v>7860</v>
      </c>
      <c r="B612" s="38">
        <v>-3.1898979442285702E-2</v>
      </c>
      <c r="C612" s="12">
        <v>3.7103711193601598E-2</v>
      </c>
      <c r="D612" s="13">
        <v>4.2449842123477301E-11</v>
      </c>
      <c r="E612" s="12">
        <v>5.1526632057524599E-2</v>
      </c>
      <c r="F612" s="12">
        <v>0.306020106110447</v>
      </c>
      <c r="G612" s="12"/>
      <c r="H612" s="29" t="s">
        <v>7860</v>
      </c>
      <c r="I612" s="38">
        <v>-3.0962966158010901E-2</v>
      </c>
      <c r="J612" s="12">
        <v>9.8180239153323995E-2</v>
      </c>
      <c r="K612" s="13">
        <v>3.8782789199929299E-29</v>
      </c>
      <c r="L612" s="12">
        <v>9.5660419229723695E-3</v>
      </c>
      <c r="M612" s="12">
        <v>0.28365942842577402</v>
      </c>
    </row>
    <row r="613" spans="1:13" ht="13" x14ac:dyDescent="0.15">
      <c r="A613" s="11" t="s">
        <v>7863</v>
      </c>
      <c r="B613" s="38">
        <v>-3.3816147483878803E-2</v>
      </c>
      <c r="C613" s="12">
        <v>7.4056975211367199E-3</v>
      </c>
      <c r="D613" s="13">
        <v>8.75597672300228E-10</v>
      </c>
      <c r="E613" s="12">
        <v>2.7541503055433601E-2</v>
      </c>
      <c r="F613" s="12">
        <v>0.331651850223593</v>
      </c>
      <c r="G613" s="12"/>
      <c r="H613" s="29" t="s">
        <v>7863</v>
      </c>
      <c r="I613" s="38">
        <v>-3.2652836483170702E-2</v>
      </c>
      <c r="J613" s="12">
        <v>4.0761431587870899E-2</v>
      </c>
      <c r="K613" s="13">
        <v>1.5280576968060599E-27</v>
      </c>
      <c r="L613" s="12">
        <v>5.7518233714359598E-3</v>
      </c>
      <c r="M613" s="12">
        <v>0.309036319576248</v>
      </c>
    </row>
    <row r="614" spans="1:13" ht="13" x14ac:dyDescent="0.15">
      <c r="A614" s="11" t="s">
        <v>54206</v>
      </c>
      <c r="B614" s="38">
        <v>-6.3280130065535498E-2</v>
      </c>
      <c r="C614" s="12">
        <v>6.7394124125702004E-3</v>
      </c>
      <c r="D614" s="13">
        <v>4.9618563091936403E-12</v>
      </c>
      <c r="E614" s="12">
        <v>4.9054332970257498E-2</v>
      </c>
      <c r="F614" s="12">
        <v>0.39000769507548999</v>
      </c>
      <c r="G614" s="12"/>
      <c r="H614" s="29" t="s">
        <v>54206</v>
      </c>
      <c r="I614" s="38">
        <v>-6.1349703702535202E-2</v>
      </c>
      <c r="J614" s="12">
        <v>2.9777525318883799E-3</v>
      </c>
      <c r="K614" s="13">
        <v>3.8093549645710301E-31</v>
      </c>
      <c r="L614" s="12">
        <v>7.4505636404849102E-3</v>
      </c>
      <c r="M614" s="12">
        <v>0.35414902954446997</v>
      </c>
    </row>
    <row r="615" spans="1:13" ht="13" x14ac:dyDescent="0.15">
      <c r="A615" s="11" t="s">
        <v>54207</v>
      </c>
      <c r="B615" s="38">
        <v>-5.6902998284881698E-2</v>
      </c>
      <c r="C615" s="12">
        <v>6.6735319322898503E-3</v>
      </c>
      <c r="D615" s="13">
        <v>5.26112560158888E-12</v>
      </c>
      <c r="E615" s="12">
        <v>4.7697483000577898E-2</v>
      </c>
      <c r="F615" s="12">
        <v>0.388477259346375</v>
      </c>
      <c r="G615" s="12"/>
      <c r="H615" s="29" t="s">
        <v>54207</v>
      </c>
      <c r="I615" s="38">
        <v>-5.5171300990773803E-2</v>
      </c>
      <c r="J615" s="12">
        <v>2.4930838038136798E-3</v>
      </c>
      <c r="K615" s="13">
        <v>3.4579894829930202E-31</v>
      </c>
      <c r="L615" s="12">
        <v>7.14019123408321E-3</v>
      </c>
      <c r="M615" s="12">
        <v>0.35419053137868101</v>
      </c>
    </row>
    <row r="616" spans="1:13" ht="13" x14ac:dyDescent="0.15">
      <c r="A616" s="11" t="s">
        <v>1218</v>
      </c>
      <c r="B616" s="38">
        <v>9.7893527301240995E-3</v>
      </c>
      <c r="C616" s="12">
        <v>2.4526056059179999E-3</v>
      </c>
      <c r="D616" s="13">
        <v>1.3240486230383E-11</v>
      </c>
      <c r="E616" s="12">
        <v>7.2390259343620297E-2</v>
      </c>
      <c r="F616" s="12">
        <v>0.34901245672682502</v>
      </c>
      <c r="G616" s="12"/>
      <c r="H616" s="29" t="s">
        <v>1218</v>
      </c>
      <c r="I616" s="38">
        <v>9.4888853623380995E-3</v>
      </c>
      <c r="J616" s="12">
        <v>1.2257829102070501E-3</v>
      </c>
      <c r="K616" s="13">
        <v>1.11257021769664E-30</v>
      </c>
      <c r="L616" s="12">
        <v>1.30090515981993E-2</v>
      </c>
      <c r="M616" s="12">
        <v>0.31564588279873801</v>
      </c>
    </row>
    <row r="617" spans="1:13" ht="13" x14ac:dyDescent="0.15">
      <c r="A617" s="11" t="s">
        <v>1212</v>
      </c>
      <c r="B617" s="38">
        <v>1.1945044589283501E-2</v>
      </c>
      <c r="C617" s="13">
        <v>2.0700318235596601E-7</v>
      </c>
      <c r="D617" s="13">
        <v>1.21977945057706E-12</v>
      </c>
      <c r="E617" s="12">
        <v>8.5470986526475404E-2</v>
      </c>
      <c r="F617" s="12">
        <v>0.37867294588754602</v>
      </c>
      <c r="G617" s="12"/>
      <c r="H617" s="29" t="s">
        <v>1212</v>
      </c>
      <c r="I617" s="38">
        <v>1.1569106826427001E-2</v>
      </c>
      <c r="J617" s="13">
        <v>3.7338895409449299E-8</v>
      </c>
      <c r="K617" s="13">
        <v>3.77794695438677E-32</v>
      </c>
      <c r="L617" s="12">
        <v>1.52343617067307E-2</v>
      </c>
      <c r="M617" s="12">
        <v>0.33624750166335099</v>
      </c>
    </row>
    <row r="618" spans="1:13" ht="13" x14ac:dyDescent="0.15">
      <c r="A618" s="11" t="s">
        <v>54208</v>
      </c>
      <c r="B618" s="38">
        <v>2.5463507342230601E-2</v>
      </c>
      <c r="C618" s="12">
        <v>9.5271560453646601E-3</v>
      </c>
      <c r="D618" s="13">
        <v>8.8683865299027497E-11</v>
      </c>
      <c r="E618" s="12">
        <v>7.3138936956356607E-2</v>
      </c>
      <c r="F618" s="12">
        <v>0.26158796394539702</v>
      </c>
      <c r="G618" s="12"/>
      <c r="H618" s="29" t="s">
        <v>54208</v>
      </c>
      <c r="I618" s="38">
        <v>2.4715298505299601E-2</v>
      </c>
      <c r="J618" s="12">
        <v>3.2679918300842603E-2</v>
      </c>
      <c r="K618" s="13">
        <v>4.0946515928949002E-29</v>
      </c>
      <c r="L618" s="12">
        <v>1.26307496470042E-2</v>
      </c>
      <c r="M618" s="12">
        <v>0.24587591188371</v>
      </c>
    </row>
    <row r="619" spans="1:13" ht="13" x14ac:dyDescent="0.15">
      <c r="A619" s="11" t="s">
        <v>54209</v>
      </c>
      <c r="B619" s="38">
        <v>-2.1637373233737801E-2</v>
      </c>
      <c r="C619" s="12">
        <v>2.9221536459943898E-2</v>
      </c>
      <c r="D619" s="13">
        <v>3.0247376288216098E-3</v>
      </c>
      <c r="E619" s="12">
        <v>2.6179149701190899E-2</v>
      </c>
      <c r="F619" s="12">
        <v>0.36671802296091899</v>
      </c>
      <c r="G619" s="12"/>
      <c r="H619" s="29" t="s">
        <v>54209</v>
      </c>
      <c r="I619" s="38">
        <v>-1.6359321953543001E-2</v>
      </c>
      <c r="J619" s="12">
        <v>0.39223901562073199</v>
      </c>
      <c r="K619" s="13">
        <v>2.0424837950446699E-21</v>
      </c>
      <c r="L619" s="12">
        <v>7.41957471487769E-3</v>
      </c>
      <c r="M619" s="12">
        <v>0.32585389211443799</v>
      </c>
    </row>
    <row r="620" spans="1:13" ht="13" x14ac:dyDescent="0.15">
      <c r="A620" s="11" t="s">
        <v>54210</v>
      </c>
      <c r="B620" s="38">
        <v>5.3760223931125103E-2</v>
      </c>
      <c r="C620" s="12">
        <v>3.8666077702045103E-2</v>
      </c>
      <c r="D620" s="13">
        <v>2.5564187648868501E-12</v>
      </c>
      <c r="E620" s="12">
        <v>6.9765890288948806E-2</v>
      </c>
      <c r="F620" s="12">
        <v>0.10132631548971199</v>
      </c>
      <c r="G620" s="12"/>
      <c r="H620" s="29" t="s">
        <v>54210</v>
      </c>
      <c r="I620" s="38">
        <v>5.1877844281608097E-2</v>
      </c>
      <c r="J620" s="12">
        <v>0.26009299060829899</v>
      </c>
      <c r="K620" s="13">
        <v>1.8965082096236301E-30</v>
      </c>
      <c r="L620" s="12">
        <v>1.0385455323553399E-2</v>
      </c>
      <c r="M620" s="12">
        <v>0.167553629755467</v>
      </c>
    </row>
    <row r="621" spans="1:13" ht="13" x14ac:dyDescent="0.15">
      <c r="A621" s="11" t="s">
        <v>54211</v>
      </c>
      <c r="B621" s="38">
        <v>5.87515582120876E-2</v>
      </c>
      <c r="C621" s="13">
        <v>1.61357988080549E-5</v>
      </c>
      <c r="D621" s="13">
        <v>1.20698534366708E-15</v>
      </c>
      <c r="E621" s="13">
        <v>1.0224604904475599E-3</v>
      </c>
      <c r="F621" s="13">
        <v>2.8017343135543799E-5</v>
      </c>
      <c r="G621" s="13"/>
      <c r="H621" s="29" t="s">
        <v>54211</v>
      </c>
      <c r="I621" s="38">
        <v>5.2552684350562102E-2</v>
      </c>
      <c r="J621" s="12">
        <v>1.28793173751233E-3</v>
      </c>
      <c r="K621" s="13">
        <v>1.3453969990607901E-32</v>
      </c>
      <c r="L621" s="13">
        <v>3.9376607815833602E-4</v>
      </c>
      <c r="M621" s="13">
        <v>1.0802535805671499E-3</v>
      </c>
    </row>
    <row r="622" spans="1:13" ht="13" x14ac:dyDescent="0.15">
      <c r="A622" s="11" t="s">
        <v>54212</v>
      </c>
      <c r="B622" s="38">
        <v>2.1477858943233799E-2</v>
      </c>
      <c r="C622" s="13">
        <v>4.2727493363435998E-4</v>
      </c>
      <c r="D622" s="13">
        <v>2.1244203795504899E-13</v>
      </c>
      <c r="E622" s="12">
        <v>2.4032543764192501E-2</v>
      </c>
      <c r="F622" s="12">
        <v>2.3704937575780499E-2</v>
      </c>
      <c r="G622" s="12"/>
      <c r="H622" s="29" t="s">
        <v>54212</v>
      </c>
      <c r="I622" s="38">
        <v>1.61994458397417E-2</v>
      </c>
      <c r="J622" s="12">
        <v>2.4941173517613501E-2</v>
      </c>
      <c r="K622" s="13">
        <v>1.4668615138560899E-30</v>
      </c>
      <c r="L622" s="12">
        <v>4.3252636594029699E-3</v>
      </c>
      <c r="M622" s="12">
        <v>0.390306817727537</v>
      </c>
    </row>
    <row r="623" spans="1:13" ht="13" x14ac:dyDescent="0.15">
      <c r="A623" s="11" t="s">
        <v>54213</v>
      </c>
      <c r="B623" s="38">
        <v>-0.20689214195422401</v>
      </c>
      <c r="C623" s="12">
        <v>4.5206297926059902E-2</v>
      </c>
      <c r="D623" s="13">
        <v>1.2845488517665299E-11</v>
      </c>
      <c r="E623" s="12">
        <v>4.0531835569262903E-2</v>
      </c>
      <c r="F623" s="12">
        <v>0.49529782568467401</v>
      </c>
      <c r="G623" s="12"/>
      <c r="H623" s="29" t="s">
        <v>54213</v>
      </c>
      <c r="I623" s="38">
        <v>-0.20074732044100199</v>
      </c>
      <c r="J623" s="12">
        <v>6.0758136713183399E-2</v>
      </c>
      <c r="K623" s="13">
        <v>2.6335072823145799E-30</v>
      </c>
      <c r="L623" s="12">
        <v>6.29063262255112E-3</v>
      </c>
      <c r="M623" s="12">
        <v>0.58678405923671995</v>
      </c>
    </row>
    <row r="624" spans="1:13" ht="13" x14ac:dyDescent="0.15">
      <c r="A624" s="11" t="s">
        <v>7886</v>
      </c>
      <c r="B624" s="38">
        <v>-4.5554111035743097E-2</v>
      </c>
      <c r="C624" s="13">
        <v>2.5225456915210298E-4</v>
      </c>
      <c r="D624" s="13">
        <v>3.91003673296164E-8</v>
      </c>
      <c r="E624" s="12">
        <v>4.2451700159099E-2</v>
      </c>
      <c r="F624" s="12">
        <v>0.803658446456053</v>
      </c>
      <c r="G624" s="12"/>
      <c r="H624" s="29" t="s">
        <v>7886</v>
      </c>
      <c r="I624" s="38">
        <v>-4.4400578372609099E-2</v>
      </c>
      <c r="J624" s="12">
        <v>2.3136205705468399E-2</v>
      </c>
      <c r="K624" s="13">
        <v>8.98172737084865E-25</v>
      </c>
      <c r="L624" s="12">
        <v>9.6062224185112007E-3</v>
      </c>
      <c r="M624" s="12">
        <v>0.57989683277197801</v>
      </c>
    </row>
    <row r="625" spans="1:13" ht="13" x14ac:dyDescent="0.15">
      <c r="A625" s="11" t="s">
        <v>7899</v>
      </c>
      <c r="B625" s="38">
        <v>-1.5790219255548001E-2</v>
      </c>
      <c r="C625" s="12">
        <v>4.2927425432792002E-2</v>
      </c>
      <c r="D625" s="13">
        <v>2.3041903010392399E-11</v>
      </c>
      <c r="E625" s="12">
        <v>5.6705961221498E-2</v>
      </c>
      <c r="F625" s="12">
        <v>0.37545802895796598</v>
      </c>
      <c r="G625" s="12"/>
      <c r="H625" s="29" t="s">
        <v>7899</v>
      </c>
      <c r="I625" s="38">
        <v>-1.5293267624897799E-2</v>
      </c>
      <c r="J625" s="12">
        <v>4.1793257952833902E-2</v>
      </c>
      <c r="K625" s="13">
        <v>9.2152826009257195E-30</v>
      </c>
      <c r="L625" s="12">
        <v>1.00011328881587E-2</v>
      </c>
      <c r="M625" s="12">
        <v>0.34671269876192501</v>
      </c>
    </row>
    <row r="626" spans="1:13" ht="13" x14ac:dyDescent="0.15">
      <c r="A626" s="11" t="s">
        <v>7907</v>
      </c>
      <c r="B626" s="38">
        <v>-1.06686969945455E-2</v>
      </c>
      <c r="C626" s="12">
        <v>3.6248342706574799E-3</v>
      </c>
      <c r="D626" s="13">
        <v>1.1024095754823499E-10</v>
      </c>
      <c r="E626" s="12">
        <v>4.85977468816342E-2</v>
      </c>
      <c r="F626" s="12">
        <v>0.27063861336808798</v>
      </c>
      <c r="G626" s="12"/>
      <c r="H626" s="29" t="s">
        <v>7907</v>
      </c>
      <c r="I626" s="38">
        <v>-1.0384735204584E-2</v>
      </c>
      <c r="J626" s="12">
        <v>2.51493642103779E-2</v>
      </c>
      <c r="K626" s="13">
        <v>2.50959557460735E-28</v>
      </c>
      <c r="L626" s="12">
        <v>9.3105017071565595E-3</v>
      </c>
      <c r="M626" s="12">
        <v>0.25890537031039801</v>
      </c>
    </row>
    <row r="627" spans="1:13" ht="13" x14ac:dyDescent="0.15">
      <c r="A627" s="11" t="s">
        <v>7922</v>
      </c>
      <c r="B627" s="38">
        <v>-7.4679003392438097E-3</v>
      </c>
      <c r="C627" s="12">
        <v>1.86874929866899E-2</v>
      </c>
      <c r="D627" s="13">
        <v>2.0564350898655599E-10</v>
      </c>
      <c r="E627" s="12">
        <v>3.89809695973981E-2</v>
      </c>
      <c r="F627" s="12">
        <v>0.22250768290457501</v>
      </c>
      <c r="G627" s="12"/>
      <c r="H627" s="29" t="s">
        <v>7922</v>
      </c>
      <c r="I627" s="38">
        <v>-7.2202763092637304E-3</v>
      </c>
      <c r="J627" s="12">
        <v>5.7796355476617003E-2</v>
      </c>
      <c r="K627" s="13">
        <v>2.1577635365382699E-28</v>
      </c>
      <c r="L627" s="12">
        <v>7.4371559883067003E-3</v>
      </c>
      <c r="M627" s="12">
        <v>0.221633405507669</v>
      </c>
    </row>
    <row r="628" spans="1:13" ht="13" x14ac:dyDescent="0.15">
      <c r="A628" s="11" t="s">
        <v>7925</v>
      </c>
      <c r="B628" s="38">
        <v>2.1003822734035098E-2</v>
      </c>
      <c r="C628" s="12">
        <v>2.4122567281818202E-3</v>
      </c>
      <c r="D628" s="13">
        <v>9.6417908150339199E-10</v>
      </c>
      <c r="E628" s="12">
        <v>7.3669300534271398E-2</v>
      </c>
      <c r="F628" s="12">
        <v>0.49916736923926402</v>
      </c>
      <c r="G628" s="12"/>
      <c r="H628" s="29" t="s">
        <v>7925</v>
      </c>
      <c r="I628" s="38">
        <v>2.0290156780346201E-2</v>
      </c>
      <c r="J628" s="12">
        <v>1.3431810992478199E-2</v>
      </c>
      <c r="K628" s="13">
        <v>1.7746036423958798E-27</v>
      </c>
      <c r="L628" s="12">
        <v>1.4460388907617E-2</v>
      </c>
      <c r="M628" s="12">
        <v>0.43981395950750601</v>
      </c>
    </row>
    <row r="629" spans="1:13" ht="13" x14ac:dyDescent="0.15">
      <c r="A629" s="11" t="s">
        <v>7940</v>
      </c>
      <c r="B629" s="38">
        <v>-2.30421222803136E-2</v>
      </c>
      <c r="C629" s="13">
        <v>8.4057218645019894E-5</v>
      </c>
      <c r="D629" s="13">
        <v>6.7634378887263204E-9</v>
      </c>
      <c r="E629" s="12">
        <v>1.8368402529313599E-2</v>
      </c>
      <c r="F629" s="12">
        <v>0.118192032476529</v>
      </c>
      <c r="G629" s="12"/>
      <c r="H629" s="29" t="s">
        <v>7940</v>
      </c>
      <c r="I629" s="38">
        <v>-2.2399838749537399E-2</v>
      </c>
      <c r="J629" s="13">
        <v>3.0297932186752999E-3</v>
      </c>
      <c r="K629" s="13">
        <v>7.3174922516328497E-26</v>
      </c>
      <c r="L629" s="12">
        <v>4.25737565997411E-3</v>
      </c>
      <c r="M629" s="12">
        <v>0.145635038429172</v>
      </c>
    </row>
    <row r="630" spans="1:13" ht="13" x14ac:dyDescent="0.15">
      <c r="A630" s="11" t="s">
        <v>7943</v>
      </c>
      <c r="B630" s="38">
        <v>-3.4038226196846801E-2</v>
      </c>
      <c r="C630" s="13">
        <v>4.7818170550820399E-4</v>
      </c>
      <c r="D630" s="13">
        <v>6.3472885850173403E-9</v>
      </c>
      <c r="E630" s="12">
        <v>7.4722046171498404E-3</v>
      </c>
      <c r="F630" s="12">
        <v>0.33255886998692802</v>
      </c>
      <c r="G630" s="12"/>
      <c r="H630" s="29" t="s">
        <v>7943</v>
      </c>
      <c r="I630" s="38">
        <v>-3.2894105297760302E-2</v>
      </c>
      <c r="J630" s="12">
        <v>7.5470434384743799E-3</v>
      </c>
      <c r="K630" s="13">
        <v>3.0454447743805099E-26</v>
      </c>
      <c r="L630" s="12">
        <v>2.0145789220119398E-3</v>
      </c>
      <c r="M630" s="12">
        <v>0.31409694457189902</v>
      </c>
    </row>
    <row r="631" spans="1:13" ht="13" x14ac:dyDescent="0.15">
      <c r="A631" s="11" t="s">
        <v>7949</v>
      </c>
      <c r="B631" s="38">
        <v>-2.2718045186993399E-2</v>
      </c>
      <c r="C631" s="12">
        <v>1.8238234574422099E-2</v>
      </c>
      <c r="D631" s="13">
        <v>2.1724944713129399E-8</v>
      </c>
      <c r="E631" s="12">
        <v>3.0663369742943699E-2</v>
      </c>
      <c r="F631" s="12">
        <v>0.23102283763269599</v>
      </c>
      <c r="G631" s="12"/>
      <c r="H631" s="29" t="s">
        <v>7949</v>
      </c>
      <c r="I631" s="38">
        <v>-2.1639906092832398E-2</v>
      </c>
      <c r="J631" s="12">
        <v>0.18362259878581</v>
      </c>
      <c r="K631" s="13">
        <v>5.3996407640849002E-26</v>
      </c>
      <c r="L631" s="12">
        <v>7.7970128617916102E-3</v>
      </c>
      <c r="M631" s="12">
        <v>0.253259554250444</v>
      </c>
    </row>
    <row r="632" spans="1:13" ht="13" x14ac:dyDescent="0.15">
      <c r="A632" s="11" t="s">
        <v>7952</v>
      </c>
      <c r="B632" s="38">
        <v>-2.7782011783042501E-2</v>
      </c>
      <c r="C632" s="12">
        <v>4.4450866483799499E-2</v>
      </c>
      <c r="D632" s="13">
        <v>2.6307108568457001E-11</v>
      </c>
      <c r="E632" s="12">
        <v>2.06858466814323E-2</v>
      </c>
      <c r="F632" s="12">
        <v>0.18036455922019401</v>
      </c>
      <c r="G632" s="12"/>
      <c r="H632" s="29" t="s">
        <v>7952</v>
      </c>
      <c r="I632" s="38">
        <v>-2.6975582837923898E-2</v>
      </c>
      <c r="J632" s="12">
        <v>0.101319738122648</v>
      </c>
      <c r="K632" s="13">
        <v>2.1263854343044599E-29</v>
      </c>
      <c r="L632" s="12">
        <v>4.2015733913586704E-3</v>
      </c>
      <c r="M632" s="12">
        <v>0.18359460950913101</v>
      </c>
    </row>
    <row r="633" spans="1:13" ht="13" x14ac:dyDescent="0.15">
      <c r="A633" s="11" t="s">
        <v>7969</v>
      </c>
      <c r="B633" s="38">
        <v>-3.0614761585573601E-2</v>
      </c>
      <c r="C633" s="12">
        <v>4.7909581470042498E-2</v>
      </c>
      <c r="D633" s="13">
        <v>3.6923082854934399E-9</v>
      </c>
      <c r="E633" s="12">
        <v>3.2801465461839499E-2</v>
      </c>
      <c r="F633" s="12">
        <v>0.38602234601565799</v>
      </c>
      <c r="G633" s="12"/>
      <c r="H633" s="29" t="s">
        <v>7969</v>
      </c>
      <c r="I633" s="38">
        <v>-2.9381831480493999E-2</v>
      </c>
      <c r="J633" s="12">
        <v>0.34529888376940998</v>
      </c>
      <c r="K633" s="13">
        <v>6.4010918322606798E-27</v>
      </c>
      <c r="L633" s="12">
        <v>8.6072703424542596E-3</v>
      </c>
      <c r="M633" s="12">
        <v>0.328967225381054</v>
      </c>
    </row>
    <row r="634" spans="1:13" ht="13" x14ac:dyDescent="0.15">
      <c r="A634" s="11" t="s">
        <v>7972</v>
      </c>
      <c r="B634" s="38">
        <v>-2.54149113201282E-2</v>
      </c>
      <c r="C634" s="12">
        <v>9.2819590971945903E-3</v>
      </c>
      <c r="D634" s="13">
        <v>1.85245892628446E-9</v>
      </c>
      <c r="E634" s="12">
        <v>2.7325145053611399E-2</v>
      </c>
      <c r="F634" s="12">
        <v>0.36794155949514801</v>
      </c>
      <c r="G634" s="12"/>
      <c r="H634" s="29" t="s">
        <v>7972</v>
      </c>
      <c r="I634" s="38">
        <v>-2.4445287899249098E-2</v>
      </c>
      <c r="J634" s="12">
        <v>5.0956895489381697E-2</v>
      </c>
      <c r="K634" s="13">
        <v>3.1473356011122099E-27</v>
      </c>
      <c r="L634" s="12">
        <v>5.8580837261698196E-3</v>
      </c>
      <c r="M634" s="12">
        <v>0.33621524690152599</v>
      </c>
    </row>
    <row r="635" spans="1:13" ht="13" x14ac:dyDescent="0.15">
      <c r="A635" s="11" t="s">
        <v>7980</v>
      </c>
      <c r="B635" s="38">
        <v>-1.5861844225011398E-2</v>
      </c>
      <c r="C635" s="12">
        <v>1.46724469285354E-2</v>
      </c>
      <c r="D635" s="13">
        <v>1.28277457186896E-9</v>
      </c>
      <c r="E635" s="12">
        <v>3.4318641381812301E-2</v>
      </c>
      <c r="F635" s="12">
        <v>0.342925687942924</v>
      </c>
      <c r="G635" s="12"/>
      <c r="H635" s="29" t="s">
        <v>7980</v>
      </c>
      <c r="I635" s="38">
        <v>-1.5317099000885501E-2</v>
      </c>
      <c r="J635" s="12">
        <v>0.103515345159108</v>
      </c>
      <c r="K635" s="13">
        <v>2.6123432815561599E-27</v>
      </c>
      <c r="L635" s="12">
        <v>7.5227804047504404E-3</v>
      </c>
      <c r="M635" s="12">
        <v>0.31449664673663902</v>
      </c>
    </row>
    <row r="636" spans="1:13" ht="13" x14ac:dyDescent="0.15">
      <c r="A636" s="11" t="s">
        <v>7995</v>
      </c>
      <c r="B636" s="38">
        <v>3.8173726263245403E-2</v>
      </c>
      <c r="C636" s="12">
        <v>3.0258140598413098E-3</v>
      </c>
      <c r="D636" s="13">
        <v>3.3235289426458097E-11</v>
      </c>
      <c r="E636" s="12">
        <v>7.8468091656335004E-2</v>
      </c>
      <c r="F636" s="12">
        <v>0.444946970227453</v>
      </c>
      <c r="G636" s="12"/>
      <c r="H636" s="29" t="s">
        <v>7995</v>
      </c>
      <c r="I636" s="38">
        <v>3.7185627639478497E-2</v>
      </c>
      <c r="J636" s="12">
        <v>1.85845495900357E-2</v>
      </c>
      <c r="K636" s="13">
        <v>6.9652956058992602E-29</v>
      </c>
      <c r="L636" s="12">
        <v>1.46990308787463E-2</v>
      </c>
      <c r="M636" s="12">
        <v>0.38543638645255801</v>
      </c>
    </row>
    <row r="637" spans="1:13" ht="13" x14ac:dyDescent="0.15">
      <c r="A637" s="11" t="s">
        <v>7998</v>
      </c>
      <c r="B637" s="38">
        <v>-3.43948536586514E-2</v>
      </c>
      <c r="C637" s="12">
        <v>1.6724470622657601E-2</v>
      </c>
      <c r="D637" s="13">
        <v>1.2092569569380199E-11</v>
      </c>
      <c r="E637" s="12">
        <v>2.09017717527713E-2</v>
      </c>
      <c r="F637" s="12">
        <v>0.25845056001098099</v>
      </c>
      <c r="G637" s="12"/>
      <c r="H637" s="29" t="s">
        <v>7998</v>
      </c>
      <c r="I637" s="38">
        <v>-3.3339115452583098E-2</v>
      </c>
      <c r="J637" s="12">
        <v>9.0265018285652192E-3</v>
      </c>
      <c r="K637" s="13">
        <v>2.8780631451785601E-30</v>
      </c>
      <c r="L637" s="12">
        <v>2.5572557769621401E-3</v>
      </c>
      <c r="M637" s="12">
        <v>0.229440794994514</v>
      </c>
    </row>
    <row r="638" spans="1:13" ht="13" x14ac:dyDescent="0.15">
      <c r="A638" s="11" t="s">
        <v>8000</v>
      </c>
      <c r="B638" s="38">
        <v>-3.0106767121079101E-2</v>
      </c>
      <c r="C638" s="12">
        <v>2.2490472700786499E-2</v>
      </c>
      <c r="D638" s="13">
        <v>1.3519631858363699E-10</v>
      </c>
      <c r="E638" s="12">
        <v>4.24594321225297E-2</v>
      </c>
      <c r="F638" s="12">
        <v>0.10104340105981501</v>
      </c>
      <c r="G638" s="12"/>
      <c r="H638" s="29" t="s">
        <v>8000</v>
      </c>
      <c r="I638" s="38">
        <v>-2.9181746780405499E-2</v>
      </c>
      <c r="J638" s="12">
        <v>8.1842699045660397E-2</v>
      </c>
      <c r="K638" s="13">
        <v>1.61803185695023E-28</v>
      </c>
      <c r="L638" s="12">
        <v>8.2129933065053697E-3</v>
      </c>
      <c r="M638" s="12">
        <v>0.12720961929733399</v>
      </c>
    </row>
    <row r="639" spans="1:13" ht="13" x14ac:dyDescent="0.15">
      <c r="A639" s="11" t="s">
        <v>8003</v>
      </c>
      <c r="B639" s="38">
        <v>-1.92337213677495E-2</v>
      </c>
      <c r="C639" s="12">
        <v>1.7016222633696801E-2</v>
      </c>
      <c r="D639" s="13">
        <v>2.8955577902102798E-9</v>
      </c>
      <c r="E639" s="12">
        <v>4.33866534852618E-2</v>
      </c>
      <c r="F639" s="12">
        <v>0.29014109344205002</v>
      </c>
      <c r="G639" s="12"/>
      <c r="H639" s="29" t="s">
        <v>8003</v>
      </c>
      <c r="I639" s="38">
        <v>-1.8627244885280801E-2</v>
      </c>
      <c r="J639" s="12">
        <v>0.21158155370824699</v>
      </c>
      <c r="K639" s="13">
        <v>8.8317899962358099E-27</v>
      </c>
      <c r="L639" s="12">
        <v>9.6315322296921194E-3</v>
      </c>
      <c r="M639" s="12">
        <v>0.28412755877412998</v>
      </c>
    </row>
    <row r="640" spans="1:13" ht="13" x14ac:dyDescent="0.15">
      <c r="A640" s="11" t="s">
        <v>8009</v>
      </c>
      <c r="B640" s="38">
        <v>1.3448087241869701E-2</v>
      </c>
      <c r="C640" s="13">
        <v>8.8657449870654004E-4</v>
      </c>
      <c r="D640" s="13">
        <v>1.13616791272713E-11</v>
      </c>
      <c r="E640" s="12">
        <v>5.3311353918862298E-2</v>
      </c>
      <c r="F640" s="12">
        <v>0.93541551027949299</v>
      </c>
      <c r="G640" s="12"/>
      <c r="H640" s="29" t="s">
        <v>8009</v>
      </c>
      <c r="I640" s="38">
        <v>1.3077016618059999E-2</v>
      </c>
      <c r="J640" s="12">
        <v>3.2969573999597499E-3</v>
      </c>
      <c r="K640" s="13">
        <v>1.58450955977116E-29</v>
      </c>
      <c r="L640" s="12">
        <v>9.5334340687015604E-3</v>
      </c>
      <c r="M640" s="12">
        <v>0.80849646543154996</v>
      </c>
    </row>
    <row r="641" spans="1:13" ht="13" x14ac:dyDescent="0.15">
      <c r="A641" s="11" t="s">
        <v>8023</v>
      </c>
      <c r="B641" s="38">
        <v>-2.0478742381367501E-2</v>
      </c>
      <c r="C641" s="13">
        <v>2.2857704147316001E-5</v>
      </c>
      <c r="D641" s="13">
        <v>4.0464350537733397E-8</v>
      </c>
      <c r="E641" s="12">
        <v>2.1169533280404301E-2</v>
      </c>
      <c r="F641" s="12">
        <v>0.74863394273818895</v>
      </c>
      <c r="G641" s="12"/>
      <c r="H641" s="29" t="s">
        <v>8023</v>
      </c>
      <c r="I641" s="38">
        <v>-1.96967274028024E-2</v>
      </c>
      <c r="J641" s="13">
        <v>4.79781692635833E-4</v>
      </c>
      <c r="K641" s="13">
        <v>2.6377515146383199E-25</v>
      </c>
      <c r="L641" s="12">
        <v>4.5263354441206398E-3</v>
      </c>
      <c r="M641" s="12">
        <v>0.64714534625748399</v>
      </c>
    </row>
    <row r="642" spans="1:13" ht="13" x14ac:dyDescent="0.15">
      <c r="A642" s="11" t="s">
        <v>8038</v>
      </c>
      <c r="B642" s="38">
        <v>-1.8343615778640701E-2</v>
      </c>
      <c r="C642" s="13">
        <v>7.13514269007036E-8</v>
      </c>
      <c r="D642" s="13">
        <v>1.5557886037821198E-8</v>
      </c>
      <c r="E642" s="12">
        <v>1.8594685951787201E-3</v>
      </c>
      <c r="F642" s="12">
        <v>5.2299442620441797E-2</v>
      </c>
      <c r="G642" s="12"/>
      <c r="H642" s="29" t="s">
        <v>8038</v>
      </c>
      <c r="I642" s="38">
        <v>-1.7793847658565801E-2</v>
      </c>
      <c r="J642" s="13">
        <v>2.61988503133325E-6</v>
      </c>
      <c r="K642" s="13">
        <v>1.9035553460877E-25</v>
      </c>
      <c r="L642" s="13">
        <v>3.8899940502346898E-4</v>
      </c>
      <c r="M642" s="12">
        <v>6.5781974650116995E-2</v>
      </c>
    </row>
    <row r="643" spans="1:13" ht="13" x14ac:dyDescent="0.15">
      <c r="A643" s="11" t="s">
        <v>54214</v>
      </c>
      <c r="B643" s="38">
        <v>2.9650654711170302E-2</v>
      </c>
      <c r="C643" s="12">
        <v>1.32314852616877E-2</v>
      </c>
      <c r="D643" s="13">
        <v>5.7919704903910599E-11</v>
      </c>
      <c r="E643" s="12">
        <v>7.3191564529644801E-2</v>
      </c>
      <c r="F643" s="12">
        <v>0.66654529796337203</v>
      </c>
      <c r="G643" s="12"/>
      <c r="H643" s="29" t="s">
        <v>54214</v>
      </c>
      <c r="I643" s="38">
        <v>2.9099686752815001E-2</v>
      </c>
      <c r="J643" s="12">
        <v>0.217147480055735</v>
      </c>
      <c r="K643" s="13">
        <v>9.2763907566048595E-29</v>
      </c>
      <c r="L643" s="12">
        <v>1.10863133574446E-2</v>
      </c>
      <c r="M643" s="12">
        <v>0.44781231908749197</v>
      </c>
    </row>
    <row r="644" spans="1:13" ht="13" x14ac:dyDescent="0.15">
      <c r="A644" s="11" t="s">
        <v>54215</v>
      </c>
      <c r="B644" s="38">
        <v>9.7521817566157305E-3</v>
      </c>
      <c r="C644" s="13">
        <v>5.1779838300858897E-9</v>
      </c>
      <c r="D644" s="13">
        <v>1.0443762384473E-9</v>
      </c>
      <c r="E644" s="12">
        <v>0.14640274717789201</v>
      </c>
      <c r="F644" s="12">
        <v>0.51332974490076999</v>
      </c>
      <c r="G644" s="12"/>
      <c r="H644" s="29" t="s">
        <v>54215</v>
      </c>
      <c r="I644" s="38">
        <v>9.79110165038799E-3</v>
      </c>
      <c r="J644" s="13">
        <v>1.00178923346843E-4</v>
      </c>
      <c r="K644" s="13">
        <v>2.25370873349981E-24</v>
      </c>
      <c r="L644" s="12">
        <v>2.53326226336874E-2</v>
      </c>
      <c r="M644" s="12">
        <v>0.40553891953188098</v>
      </c>
    </row>
    <row r="645" spans="1:13" ht="13" x14ac:dyDescent="0.15">
      <c r="A645" s="11" t="s">
        <v>54216</v>
      </c>
      <c r="B645" s="38">
        <v>1.3426803791535E-2</v>
      </c>
      <c r="C645" s="13">
        <v>6.9543151055823899E-6</v>
      </c>
      <c r="D645" s="13">
        <v>5.4913210864924802E-12</v>
      </c>
      <c r="E645" s="12">
        <v>0.14663471257510199</v>
      </c>
      <c r="F645" s="12">
        <v>0.26406911895551899</v>
      </c>
      <c r="G645" s="12"/>
      <c r="H645" s="29" t="s">
        <v>54216</v>
      </c>
      <c r="I645" s="38">
        <v>1.30497414962311E-2</v>
      </c>
      <c r="J645" s="13">
        <v>4.2782601080091399E-5</v>
      </c>
      <c r="K645" s="13">
        <v>5.0753282412871303E-30</v>
      </c>
      <c r="L645" s="12">
        <v>2.9054455293405699E-2</v>
      </c>
      <c r="M645" s="12">
        <v>0.23452467990616899</v>
      </c>
    </row>
    <row r="646" spans="1:13" ht="13" x14ac:dyDescent="0.15">
      <c r="A646" s="11" t="s">
        <v>836</v>
      </c>
      <c r="B646" s="38">
        <v>-4.3454219327788403E-2</v>
      </c>
      <c r="C646" s="12">
        <v>1.27625295010546E-2</v>
      </c>
      <c r="D646" s="13">
        <v>5.8343178424166898E-11</v>
      </c>
      <c r="E646" s="12">
        <v>7.0920590193404201E-2</v>
      </c>
      <c r="F646" s="12">
        <v>0.83339068432850605</v>
      </c>
      <c r="G646" s="12"/>
      <c r="H646" s="29" t="s">
        <v>836</v>
      </c>
      <c r="I646" s="38">
        <v>-4.2706523963914098E-2</v>
      </c>
      <c r="J646" s="12">
        <v>0.24514667872222301</v>
      </c>
      <c r="K646" s="13">
        <v>1.0524447102300901E-28</v>
      </c>
      <c r="L646" s="12">
        <v>1.0715264489754E-2</v>
      </c>
      <c r="M646" s="12">
        <v>0.50981757957817997</v>
      </c>
    </row>
    <row r="647" spans="1:13" ht="13" x14ac:dyDescent="0.15">
      <c r="A647" s="11" t="s">
        <v>92</v>
      </c>
      <c r="B647" s="38">
        <v>-0.129952299844281</v>
      </c>
      <c r="C647" s="13">
        <v>4.2860712314576398E-11</v>
      </c>
      <c r="D647" s="13">
        <v>5.3182025790685496E-4</v>
      </c>
      <c r="E647" s="12">
        <v>1.09771599960221E-2</v>
      </c>
      <c r="F647" s="12">
        <v>0.90634772617673998</v>
      </c>
      <c r="G647" s="12"/>
      <c r="H647" s="29" t="s">
        <v>92</v>
      </c>
      <c r="I647" s="38">
        <v>-0.126281699932</v>
      </c>
      <c r="J647" s="13">
        <v>2.89508555424235E-6</v>
      </c>
      <c r="K647" s="13">
        <v>2.9230130152364401E-18</v>
      </c>
      <c r="L647" s="12">
        <v>3.5218063016186798E-3</v>
      </c>
      <c r="M647" s="12">
        <v>0.72417285018181499</v>
      </c>
    </row>
    <row r="648" spans="1:13" ht="13" x14ac:dyDescent="0.15">
      <c r="A648" s="11" t="s">
        <v>54217</v>
      </c>
      <c r="B648" s="38">
        <v>-1.0332936156918699E-2</v>
      </c>
      <c r="C648" s="12">
        <v>3.2448933431406E-2</v>
      </c>
      <c r="D648" s="13">
        <v>6.6603615829601301E-12</v>
      </c>
      <c r="E648" s="12">
        <v>4.8414245992141197E-2</v>
      </c>
      <c r="F648" s="12">
        <v>0.49158128563792203</v>
      </c>
      <c r="G648" s="12"/>
      <c r="H648" s="29" t="s">
        <v>54217</v>
      </c>
      <c r="I648" s="38">
        <v>-1.00258057278517E-2</v>
      </c>
      <c r="J648" s="12">
        <v>6.9218379058351306E-2</v>
      </c>
      <c r="K648" s="13">
        <v>2.0386640418725701E-30</v>
      </c>
      <c r="L648" s="12">
        <v>7.7554119874050998E-3</v>
      </c>
      <c r="M648" s="12">
        <v>0.41939691057434902</v>
      </c>
    </row>
    <row r="649" spans="1:13" ht="13" x14ac:dyDescent="0.15">
      <c r="A649" s="11" t="s">
        <v>862</v>
      </c>
      <c r="B649" s="38">
        <v>-3.8730262009625899E-2</v>
      </c>
      <c r="C649" s="12">
        <v>2.5092315347532198E-3</v>
      </c>
      <c r="D649" s="13">
        <v>5.3839009926517004E-10</v>
      </c>
      <c r="E649" s="12">
        <v>2.6667165685639E-2</v>
      </c>
      <c r="F649" s="12">
        <v>0.49803200418406501</v>
      </c>
      <c r="G649" s="12"/>
      <c r="H649" s="29" t="s">
        <v>862</v>
      </c>
      <c r="I649" s="38">
        <v>-3.9208617578818099E-2</v>
      </c>
      <c r="J649" s="12">
        <v>0.59738492887717798</v>
      </c>
      <c r="K649" s="13">
        <v>7.0717753473842206E-27</v>
      </c>
      <c r="L649" s="12">
        <v>7.7994457215368298E-3</v>
      </c>
      <c r="M649" s="12">
        <v>0.32377522975656797</v>
      </c>
    </row>
    <row r="650" spans="1:13" ht="13" x14ac:dyDescent="0.15">
      <c r="A650" s="11" t="s">
        <v>8088</v>
      </c>
      <c r="B650" s="38">
        <v>1.59044463278703E-2</v>
      </c>
      <c r="C650" s="13">
        <v>9.3491532643712996E-4</v>
      </c>
      <c r="D650" s="13">
        <v>8.71808537105252E-10</v>
      </c>
      <c r="E650" s="12">
        <v>3.7668542431889697E-2</v>
      </c>
      <c r="F650" s="12">
        <v>0.78055426062331801</v>
      </c>
      <c r="G650" s="12"/>
      <c r="H650" s="29" t="s">
        <v>8088</v>
      </c>
      <c r="I650" s="38">
        <v>1.5400658881648099E-2</v>
      </c>
      <c r="J650" s="12">
        <v>6.7164006671506602E-3</v>
      </c>
      <c r="K650" s="13">
        <v>2.0788532460985701E-27</v>
      </c>
      <c r="L650" s="12">
        <v>7.3465168047210103E-3</v>
      </c>
      <c r="M650" s="12">
        <v>0.65789231131447201</v>
      </c>
    </row>
    <row r="651" spans="1:13" ht="13" x14ac:dyDescent="0.15">
      <c r="A651" s="11" t="s">
        <v>1014</v>
      </c>
      <c r="B651" s="38">
        <v>-2.89038941321394E-2</v>
      </c>
      <c r="C651" s="13">
        <v>1.32089717608107E-4</v>
      </c>
      <c r="D651" s="13">
        <v>6.67299589092408E-9</v>
      </c>
      <c r="E651" s="12">
        <v>3.5499855234327603E-2</v>
      </c>
      <c r="F651" s="12">
        <v>0.81918938777627404</v>
      </c>
      <c r="G651" s="12"/>
      <c r="H651" s="29" t="s">
        <v>1014</v>
      </c>
      <c r="I651" s="38">
        <v>-2.9542241988378199E-2</v>
      </c>
      <c r="J651" s="12">
        <v>0.24883267749803401</v>
      </c>
      <c r="K651" s="13">
        <v>7.8339264983781003E-25</v>
      </c>
      <c r="L651" s="12">
        <v>7.9758557525932208E-3</v>
      </c>
      <c r="M651" s="12">
        <v>0.53250107056074902</v>
      </c>
    </row>
    <row r="652" spans="1:13" ht="13" x14ac:dyDescent="0.15">
      <c r="A652" s="11" t="s">
        <v>821</v>
      </c>
      <c r="B652" s="38">
        <v>3.3549574394032999E-2</v>
      </c>
      <c r="C652" s="12">
        <v>3.6329969549774702E-2</v>
      </c>
      <c r="D652" s="13">
        <v>1.6282124846066499E-11</v>
      </c>
      <c r="E652" s="12">
        <v>6.4976561528099996E-2</v>
      </c>
      <c r="F652" s="12">
        <v>0.30515018835318403</v>
      </c>
      <c r="G652" s="12"/>
      <c r="H652" s="29" t="s">
        <v>821</v>
      </c>
      <c r="I652" s="38">
        <v>3.2654605303512801E-2</v>
      </c>
      <c r="J652" s="12">
        <v>0.14426363196975101</v>
      </c>
      <c r="K652" s="13">
        <v>8.0573811189955403E-30</v>
      </c>
      <c r="L652" s="12">
        <v>1.0501621410831E-2</v>
      </c>
      <c r="M652" s="12">
        <v>0.2784801160068</v>
      </c>
    </row>
    <row r="653" spans="1:13" ht="13" x14ac:dyDescent="0.15">
      <c r="A653" s="11" t="s">
        <v>54218</v>
      </c>
      <c r="B653" s="38">
        <v>1.6966528767423501E-2</v>
      </c>
      <c r="C653" s="13">
        <v>1.21810317434369E-5</v>
      </c>
      <c r="D653" s="13">
        <v>3.8925055338679101E-11</v>
      </c>
      <c r="E653" s="12">
        <v>7.9991024297890095E-2</v>
      </c>
      <c r="F653" s="12">
        <v>0.44548016813853503</v>
      </c>
      <c r="G653" s="12"/>
      <c r="H653" s="29" t="s">
        <v>54218</v>
      </c>
      <c r="I653" s="38">
        <v>1.6706774178709499E-2</v>
      </c>
      <c r="J653" s="13">
        <v>2.4295300992703199E-3</v>
      </c>
      <c r="K653" s="13">
        <v>9.1890548697070098E-28</v>
      </c>
      <c r="L653" s="12">
        <v>1.3353377856084399E-2</v>
      </c>
      <c r="M653" s="12">
        <v>0.36459472732027398</v>
      </c>
    </row>
    <row r="654" spans="1:13" ht="13" x14ac:dyDescent="0.15">
      <c r="A654" s="11" t="s">
        <v>1017</v>
      </c>
      <c r="B654" s="38">
        <v>-7.7175895301513598E-3</v>
      </c>
      <c r="C654" s="13">
        <v>1.4066591423278699E-20</v>
      </c>
      <c r="D654" s="13">
        <v>1.1657742059091601E-8</v>
      </c>
      <c r="E654" s="12">
        <v>8.1750127616790694E-2</v>
      </c>
      <c r="F654" s="12">
        <v>0.97299460664645598</v>
      </c>
      <c r="G654" s="12"/>
      <c r="H654" s="29" t="s">
        <v>1017</v>
      </c>
      <c r="I654" s="38">
        <v>-7.6520950386126498E-3</v>
      </c>
      <c r="J654" s="13">
        <v>7.2089046599252002E-16</v>
      </c>
      <c r="K654" s="13">
        <v>8.2084604469935896E-23</v>
      </c>
      <c r="L654" s="12">
        <v>1.7839917781155599E-2</v>
      </c>
      <c r="M654" s="12">
        <v>0.88222752218553702</v>
      </c>
    </row>
    <row r="655" spans="1:13" ht="13" x14ac:dyDescent="0.15">
      <c r="A655" s="11" t="s">
        <v>54219</v>
      </c>
      <c r="B655" s="38">
        <v>-1.06250678533008E-2</v>
      </c>
      <c r="C655" s="13">
        <v>1.7576708158668201E-3</v>
      </c>
      <c r="D655" s="13">
        <v>6.3183344968572197E-11</v>
      </c>
      <c r="E655" s="12">
        <v>6.6066114234535303E-2</v>
      </c>
      <c r="F655" s="12">
        <v>0.33051837485447</v>
      </c>
      <c r="G655" s="12"/>
      <c r="H655" s="29" t="s">
        <v>54219</v>
      </c>
      <c r="I655" s="38">
        <v>-1.0440969556064199E-2</v>
      </c>
      <c r="J655" s="12">
        <v>6.3104827598022301E-2</v>
      </c>
      <c r="K655" s="13">
        <v>2.4028088918179699E-28</v>
      </c>
      <c r="L655" s="12">
        <v>1.0723123280639599E-2</v>
      </c>
      <c r="M655" s="12">
        <v>0.29529502484544301</v>
      </c>
    </row>
    <row r="656" spans="1:13" ht="13" x14ac:dyDescent="0.15">
      <c r="A656" s="11" t="s">
        <v>8100</v>
      </c>
      <c r="B656" s="38">
        <v>-2.0673183545217501E-2</v>
      </c>
      <c r="C656" s="12">
        <v>6.38194669484416E-3</v>
      </c>
      <c r="D656" s="13">
        <v>2.06141205742125E-11</v>
      </c>
      <c r="E656" s="12">
        <v>4.9734582789263897E-2</v>
      </c>
      <c r="F656" s="12">
        <v>0.44469485815595</v>
      </c>
      <c r="G656" s="12"/>
      <c r="H656" s="29" t="s">
        <v>8100</v>
      </c>
      <c r="I656" s="38">
        <v>-2.0101276580121299E-2</v>
      </c>
      <c r="J656" s="12">
        <v>2.0930751678832599E-2</v>
      </c>
      <c r="K656" s="13">
        <v>2.44174296345657E-29</v>
      </c>
      <c r="L656" s="12">
        <v>9.0180960033909904E-3</v>
      </c>
      <c r="M656" s="12">
        <v>0.391149440446032</v>
      </c>
    </row>
    <row r="657" spans="1:13" ht="13" x14ac:dyDescent="0.15">
      <c r="A657" s="11" t="s">
        <v>8115</v>
      </c>
      <c r="B657" s="38">
        <v>2.0116062053033401E-2</v>
      </c>
      <c r="C657" s="12">
        <v>2.4892501263547102E-2</v>
      </c>
      <c r="D657" s="13">
        <v>2.9403532669601898E-10</v>
      </c>
      <c r="E657" s="12">
        <v>0.111239723064052</v>
      </c>
      <c r="F657" s="12">
        <v>0.35227793847154298</v>
      </c>
      <c r="G657" s="12"/>
      <c r="H657" s="29" t="s">
        <v>8115</v>
      </c>
      <c r="I657" s="38">
        <v>1.9526468387076699E-2</v>
      </c>
      <c r="J657" s="12">
        <v>0.153105052786073</v>
      </c>
      <c r="K657" s="13">
        <v>5.2335422822898504E-28</v>
      </c>
      <c r="L657" s="12">
        <v>1.9685450362834599E-2</v>
      </c>
      <c r="M657" s="12">
        <v>0.31655107679765199</v>
      </c>
    </row>
    <row r="658" spans="1:13" ht="13" x14ac:dyDescent="0.15">
      <c r="A658" s="11" t="s">
        <v>8117</v>
      </c>
      <c r="B658" s="38">
        <v>-2.7765995931486501E-2</v>
      </c>
      <c r="C658" s="13">
        <v>5.7481755735262897E-5</v>
      </c>
      <c r="D658" s="13">
        <v>1.02165391294683E-7</v>
      </c>
      <c r="E658" s="12">
        <v>1.5730290199321699E-2</v>
      </c>
      <c r="F658" s="12">
        <v>0.27885502004665802</v>
      </c>
      <c r="G658" s="12"/>
      <c r="H658" s="29" t="s">
        <v>8117</v>
      </c>
      <c r="I658" s="38">
        <v>-2.6612979144594699E-2</v>
      </c>
      <c r="J658" s="12">
        <v>1.58080640641985E-3</v>
      </c>
      <c r="K658" s="13">
        <v>8.2262175797944104E-25</v>
      </c>
      <c r="L658" s="12">
        <v>3.72544238633854E-3</v>
      </c>
      <c r="M658" s="12">
        <v>0.28099893987086699</v>
      </c>
    </row>
    <row r="659" spans="1:13" ht="13" x14ac:dyDescent="0.15">
      <c r="A659" s="11" t="s">
        <v>54220</v>
      </c>
      <c r="B659" s="38">
        <v>1.19695646206985E-2</v>
      </c>
      <c r="C659" s="13">
        <v>3.9843083278790401E-10</v>
      </c>
      <c r="D659" s="13">
        <v>9.6418195299134095E-8</v>
      </c>
      <c r="E659" s="12">
        <v>6.0468202770629399E-3</v>
      </c>
      <c r="F659" s="12">
        <v>0.13808532866047199</v>
      </c>
      <c r="G659" s="12"/>
      <c r="H659" s="29" t="s">
        <v>54220</v>
      </c>
      <c r="I659" s="38">
        <v>1.15375001852691E-2</v>
      </c>
      <c r="J659" s="13">
        <v>7.7889818033455703E-9</v>
      </c>
      <c r="K659" s="13">
        <v>2.4480333449448101E-25</v>
      </c>
      <c r="L659" s="13">
        <v>9.7288515364120896E-4</v>
      </c>
      <c r="M659" s="12">
        <v>0.14586078359110399</v>
      </c>
    </row>
    <row r="660" spans="1:13" ht="13" x14ac:dyDescent="0.15">
      <c r="A660" s="11" t="s">
        <v>54221</v>
      </c>
      <c r="B660" s="38">
        <v>6.70518097423048E-3</v>
      </c>
      <c r="C660" s="13">
        <v>2.0755124786887801E-8</v>
      </c>
      <c r="D660" s="13">
        <v>2.9864127200419698E-7</v>
      </c>
      <c r="E660" s="12">
        <v>2.4370951521379301E-3</v>
      </c>
      <c r="F660" s="12">
        <v>5.21308899676187E-2</v>
      </c>
      <c r="G660" s="12"/>
      <c r="H660" s="29" t="s">
        <v>54221</v>
      </c>
      <c r="I660" s="38">
        <v>6.5040614474277799E-3</v>
      </c>
      <c r="J660" s="13">
        <v>4.5884576528704004E-6</v>
      </c>
      <c r="K660" s="13">
        <v>7.6245414815143006E-24</v>
      </c>
      <c r="L660" s="13">
        <v>5.9795155193400902E-4</v>
      </c>
      <c r="M660" s="12">
        <v>7.4364078317737295E-2</v>
      </c>
    </row>
    <row r="661" spans="1:13" ht="13" x14ac:dyDescent="0.15">
      <c r="A661" s="11" t="s">
        <v>54222</v>
      </c>
      <c r="B661" s="38">
        <v>1.72322122894603E-2</v>
      </c>
      <c r="C661" s="12">
        <v>3.8668845044977002E-2</v>
      </c>
      <c r="D661" s="13">
        <v>6.9322822590200804E-12</v>
      </c>
      <c r="E661" s="12">
        <v>4.6593142932008502E-2</v>
      </c>
      <c r="F661" s="12">
        <v>0.209880410117985</v>
      </c>
      <c r="G661" s="12"/>
      <c r="H661" s="29" t="s">
        <v>54222</v>
      </c>
      <c r="I661" s="38">
        <v>1.6714262619913E-2</v>
      </c>
      <c r="J661" s="12">
        <v>5.6294182898516801E-2</v>
      </c>
      <c r="K661" s="13">
        <v>1.53546616483016E-30</v>
      </c>
      <c r="L661" s="12">
        <v>7.3268252072879398E-3</v>
      </c>
      <c r="M661" s="12">
        <v>0.190597202018192</v>
      </c>
    </row>
    <row r="662" spans="1:13" ht="13" x14ac:dyDescent="0.15">
      <c r="A662" s="11" t="s">
        <v>54223</v>
      </c>
      <c r="B662" s="38">
        <v>2.6544336718781598E-2</v>
      </c>
      <c r="C662" s="13">
        <v>7.5675197727587498E-4</v>
      </c>
      <c r="D662" s="13">
        <v>1.3556243240941599E-10</v>
      </c>
      <c r="E662" s="12">
        <v>4.9246070879700801E-2</v>
      </c>
      <c r="F662" s="12">
        <v>0.206578148505284</v>
      </c>
      <c r="G662" s="12"/>
      <c r="H662" s="29" t="s">
        <v>54223</v>
      </c>
      <c r="I662" s="38">
        <v>2.5817582292220202E-2</v>
      </c>
      <c r="J662" s="12">
        <v>5.1531160678552901E-3</v>
      </c>
      <c r="K662" s="13">
        <v>1.23487136845139E-28</v>
      </c>
      <c r="L662" s="12">
        <v>8.4171329738730403E-3</v>
      </c>
      <c r="M662" s="12">
        <v>0.20151240274491899</v>
      </c>
    </row>
    <row r="663" spans="1:13" ht="13" x14ac:dyDescent="0.15">
      <c r="A663" s="11" t="s">
        <v>54224</v>
      </c>
      <c r="B663" s="38">
        <v>1.1382574708996E-2</v>
      </c>
      <c r="C663" s="12">
        <v>2.3987748219468599E-2</v>
      </c>
      <c r="D663" s="13">
        <v>2.7362348002416199E-11</v>
      </c>
      <c r="E663" s="12">
        <v>8.3579778411376301E-2</v>
      </c>
      <c r="F663" s="12">
        <v>0.40549500540201</v>
      </c>
      <c r="G663" s="12"/>
      <c r="H663" s="29" t="s">
        <v>54224</v>
      </c>
      <c r="I663" s="38">
        <v>1.10534480649928E-2</v>
      </c>
      <c r="J663" s="12">
        <v>5.5975571561195599E-2</v>
      </c>
      <c r="K663" s="13">
        <v>8.95446339222427E-30</v>
      </c>
      <c r="L663" s="12">
        <v>1.45418783916751E-2</v>
      </c>
      <c r="M663" s="12">
        <v>0.35636572526265298</v>
      </c>
    </row>
    <row r="664" spans="1:13" ht="13" x14ac:dyDescent="0.15">
      <c r="A664" s="11" t="s">
        <v>54225</v>
      </c>
      <c r="B664" s="38">
        <v>1.7258934071218701E-2</v>
      </c>
      <c r="C664" s="12">
        <v>6.9385346973211701E-3</v>
      </c>
      <c r="D664" s="13">
        <v>8.1056271992865899E-11</v>
      </c>
      <c r="E664" s="12">
        <v>5.5876435383538897E-2</v>
      </c>
      <c r="F664" s="12">
        <v>0.31776647585849299</v>
      </c>
      <c r="G664" s="12"/>
      <c r="H664" s="29" t="s">
        <v>54225</v>
      </c>
      <c r="I664" s="38">
        <v>1.6830892708141299E-2</v>
      </c>
      <c r="J664" s="12">
        <v>5.78345949670587E-2</v>
      </c>
      <c r="K664" s="13">
        <v>8.1084943695982E-29</v>
      </c>
      <c r="L664" s="12">
        <v>9.4127130786181793E-3</v>
      </c>
      <c r="M664" s="12">
        <v>0.28937957432316103</v>
      </c>
    </row>
    <row r="665" spans="1:13" ht="13" x14ac:dyDescent="0.15">
      <c r="A665" s="11" t="s">
        <v>8157</v>
      </c>
      <c r="B665" s="38">
        <v>-1.9620461317124201E-2</v>
      </c>
      <c r="C665" s="13">
        <v>9.7554345818422605E-9</v>
      </c>
      <c r="D665" s="13">
        <v>8.2042194453912592E-6</v>
      </c>
      <c r="E665" s="12">
        <v>5.3303035915708598E-3</v>
      </c>
      <c r="F665" s="12">
        <v>0.31276862960524798</v>
      </c>
      <c r="G665" s="12"/>
      <c r="H665" s="29" t="s">
        <v>8157</v>
      </c>
      <c r="I665" s="38">
        <v>-1.8836243726068898E-2</v>
      </c>
      <c r="J665" s="13">
        <v>4.9327324028076703E-6</v>
      </c>
      <c r="K665" s="13">
        <v>1.1069338962017E-21</v>
      </c>
      <c r="L665" s="12">
        <v>1.60383324589299E-3</v>
      </c>
      <c r="M665" s="12">
        <v>0.32107433207387498</v>
      </c>
    </row>
    <row r="666" spans="1:13" ht="13" x14ac:dyDescent="0.15">
      <c r="A666" s="11" t="s">
        <v>53970</v>
      </c>
      <c r="B666" s="38">
        <v>-6.0978386263583102E-2</v>
      </c>
      <c r="C666" s="12">
        <v>1.1731396861296801E-3</v>
      </c>
      <c r="D666" s="13">
        <v>1.0899226495473099E-11</v>
      </c>
      <c r="E666" s="12">
        <v>5.21686361972485E-2</v>
      </c>
      <c r="F666" s="12">
        <v>0.33330072938925898</v>
      </c>
      <c r="G666" s="12"/>
      <c r="H666" s="29" t="s">
        <v>53970</v>
      </c>
      <c r="I666" s="38">
        <v>-5.9243341605769301E-2</v>
      </c>
      <c r="J666" s="12">
        <v>3.6286730819611499E-3</v>
      </c>
      <c r="K666" s="13">
        <v>4.9559970648983098E-30</v>
      </c>
      <c r="L666" s="12">
        <v>8.5015258152670095E-3</v>
      </c>
      <c r="M666" s="12">
        <v>0.29602979260586698</v>
      </c>
    </row>
    <row r="667" spans="1:13" ht="13" x14ac:dyDescent="0.15">
      <c r="A667" s="11" t="s">
        <v>8166</v>
      </c>
      <c r="B667" s="38">
        <v>-3.2274833104247599E-2</v>
      </c>
      <c r="C667" s="12">
        <v>2.04747270066102E-2</v>
      </c>
      <c r="D667" s="13">
        <v>1.1825183093970601E-10</v>
      </c>
      <c r="E667" s="12">
        <v>3.02336697666927E-2</v>
      </c>
      <c r="F667" s="12">
        <v>0.30134366476405999</v>
      </c>
      <c r="G667" s="12"/>
      <c r="H667" s="29" t="s">
        <v>8166</v>
      </c>
      <c r="I667" s="38">
        <v>-3.1338305745184203E-2</v>
      </c>
      <c r="J667" s="12">
        <v>9.0489328240554195E-2</v>
      </c>
      <c r="K667" s="13">
        <v>1.6711009350775701E-28</v>
      </c>
      <c r="L667" s="12">
        <v>6.3025079695058599E-3</v>
      </c>
      <c r="M667" s="12">
        <v>0.28288069751261102</v>
      </c>
    </row>
    <row r="668" spans="1:13" ht="13" x14ac:dyDescent="0.15">
      <c r="A668" s="11" t="s">
        <v>8178</v>
      </c>
      <c r="B668" s="38">
        <v>-1.50958527607749E-2</v>
      </c>
      <c r="C668" s="12">
        <v>3.63995355774097E-2</v>
      </c>
      <c r="D668" s="13">
        <v>1.3483914671581701E-11</v>
      </c>
      <c r="E668" s="12">
        <v>4.68224409532274E-2</v>
      </c>
      <c r="F668" s="12">
        <v>0.78049986380826797</v>
      </c>
      <c r="G668" s="12"/>
      <c r="H668" s="29" t="s">
        <v>8178</v>
      </c>
      <c r="I668" s="38">
        <v>-1.46518018887888E-2</v>
      </c>
      <c r="J668" s="12">
        <v>5.4216062188734003E-2</v>
      </c>
      <c r="K668" s="13">
        <v>7.7966283499469699E-30</v>
      </c>
      <c r="L668" s="12">
        <v>8.1187478023908802E-3</v>
      </c>
      <c r="M668" s="12">
        <v>0.69857721406065998</v>
      </c>
    </row>
    <row r="669" spans="1:13" ht="13" x14ac:dyDescent="0.15">
      <c r="A669" s="11" t="s">
        <v>8187</v>
      </c>
      <c r="B669" s="38">
        <v>2.3304008563645E-2</v>
      </c>
      <c r="C669" s="12">
        <v>4.66394993179928E-2</v>
      </c>
      <c r="D669" s="13">
        <v>6.8672677961230398E-9</v>
      </c>
      <c r="E669" s="12">
        <v>7.1709524674073405E-2</v>
      </c>
      <c r="F669" s="12">
        <v>0.46042360703412999</v>
      </c>
      <c r="G669" s="12"/>
      <c r="H669" s="29" t="s">
        <v>8187</v>
      </c>
      <c r="I669" s="38">
        <v>2.23694879215562E-2</v>
      </c>
      <c r="J669" s="12">
        <v>0.42883734729150602</v>
      </c>
      <c r="K669" s="13">
        <v>1.3758729676714299E-26</v>
      </c>
      <c r="L669" s="12">
        <v>1.29545268167061E-2</v>
      </c>
      <c r="M669" s="12">
        <v>0.35152534275223202</v>
      </c>
    </row>
    <row r="670" spans="1:13" ht="13" x14ac:dyDescent="0.15">
      <c r="A670" s="11" t="s">
        <v>33</v>
      </c>
      <c r="B670" s="38">
        <v>-0.19193139550484101</v>
      </c>
      <c r="C670" s="13">
        <v>1.67010404020452E-3</v>
      </c>
      <c r="D670" s="13">
        <v>2.9469931038972599E-6</v>
      </c>
      <c r="E670" s="12">
        <v>1.2769014025441301E-2</v>
      </c>
      <c r="F670" s="12">
        <v>0.32219256606700603</v>
      </c>
      <c r="G670" s="12"/>
      <c r="H670" s="29" t="s">
        <v>33</v>
      </c>
      <c r="I670" s="38">
        <v>-0.18262989202827601</v>
      </c>
      <c r="J670" s="12">
        <v>0.17799101374631099</v>
      </c>
      <c r="K670" s="13">
        <v>2.15018447570638E-23</v>
      </c>
      <c r="L670" s="12">
        <v>5.0660808907774099E-3</v>
      </c>
      <c r="M670" s="12">
        <v>0.93253784013394703</v>
      </c>
    </row>
    <row r="671" spans="1:13" ht="13" x14ac:dyDescent="0.15">
      <c r="A671" s="11" t="s">
        <v>54226</v>
      </c>
      <c r="B671" s="38">
        <v>-8.2774556614008798E-3</v>
      </c>
      <c r="C671" s="12">
        <v>4.5813221144650603E-3</v>
      </c>
      <c r="D671" s="13">
        <v>8.9672465551953302E-12</v>
      </c>
      <c r="E671" s="12">
        <v>6.2521503435560594E-2</v>
      </c>
      <c r="F671" s="12">
        <v>0.38486151778507099</v>
      </c>
      <c r="G671" s="12"/>
      <c r="H671" s="29" t="s">
        <v>54226</v>
      </c>
      <c r="I671" s="38">
        <v>-8.0787266145468193E-3</v>
      </c>
      <c r="J671" s="12">
        <v>6.8888479657157303E-2</v>
      </c>
      <c r="K671" s="13">
        <v>1.5591533953098301E-29</v>
      </c>
      <c r="L671" s="12">
        <v>1.0043074871258899E-2</v>
      </c>
      <c r="M671" s="12">
        <v>0.32392283828039298</v>
      </c>
    </row>
    <row r="672" spans="1:13" ht="13" x14ac:dyDescent="0.15">
      <c r="A672" s="11" t="s">
        <v>54227</v>
      </c>
      <c r="B672" s="38">
        <v>-9.0232729740162998E-2</v>
      </c>
      <c r="C672" s="12">
        <v>1.10686288900704E-3</v>
      </c>
      <c r="D672" s="13">
        <v>1.02913602524876E-11</v>
      </c>
      <c r="E672" s="12">
        <v>5.0939737039160701E-2</v>
      </c>
      <c r="F672" s="12">
        <v>0.32978941445103699</v>
      </c>
      <c r="G672" s="12"/>
      <c r="H672" s="29" t="s">
        <v>54227</v>
      </c>
      <c r="I672" s="38">
        <v>-8.7667996398463496E-2</v>
      </c>
      <c r="J672" s="12">
        <v>3.5686355881958702E-3</v>
      </c>
      <c r="K672" s="13">
        <v>4.8687017010353897E-30</v>
      </c>
      <c r="L672" s="12">
        <v>8.2707827293091608E-3</v>
      </c>
      <c r="M672" s="12">
        <v>0.292863984313601</v>
      </c>
    </row>
    <row r="673" spans="1:13" ht="13" x14ac:dyDescent="0.15">
      <c r="A673" s="11" t="s">
        <v>54228</v>
      </c>
      <c r="B673" s="38">
        <v>4.8865935531860099E-3</v>
      </c>
      <c r="C673" s="13">
        <v>2.02247132963815E-10</v>
      </c>
      <c r="D673" s="13">
        <v>1.61892775483261E-9</v>
      </c>
      <c r="E673" s="12">
        <v>6.2956444199904205E-2</v>
      </c>
      <c r="F673" s="12">
        <v>0.238781681513622</v>
      </c>
      <c r="G673" s="12"/>
      <c r="H673" s="29" t="s">
        <v>54228</v>
      </c>
      <c r="I673" s="38">
        <v>4.8500190387179903E-3</v>
      </c>
      <c r="J673" s="13">
        <v>1.00865794096924E-6</v>
      </c>
      <c r="K673" s="13">
        <v>1.0050043464097599E-24</v>
      </c>
      <c r="L673" s="12">
        <v>1.20678997948265E-2</v>
      </c>
      <c r="M673" s="12">
        <v>0.22914346695204901</v>
      </c>
    </row>
    <row r="674" spans="1:13" ht="13" x14ac:dyDescent="0.15">
      <c r="A674" s="11" t="s">
        <v>54229</v>
      </c>
      <c r="B674" s="38">
        <v>1.76908443517198E-2</v>
      </c>
      <c r="C674" s="12">
        <v>3.3659574660943999E-2</v>
      </c>
      <c r="D674" s="13">
        <v>1.7750254296074099E-11</v>
      </c>
      <c r="E674" s="12">
        <v>2.7613191607243601E-2</v>
      </c>
      <c r="F674" s="12">
        <v>0.16991597103101799</v>
      </c>
      <c r="G674" s="12"/>
      <c r="H674" s="29" t="s">
        <v>54229</v>
      </c>
      <c r="I674" s="38">
        <v>1.7145509318060598E-2</v>
      </c>
      <c r="J674" s="12">
        <v>2.6071867917185201E-2</v>
      </c>
      <c r="K674" s="13">
        <v>2.26384871587018E-30</v>
      </c>
      <c r="L674" s="12">
        <v>3.7017625891190599E-3</v>
      </c>
      <c r="M674" s="12">
        <v>0.14397168879783101</v>
      </c>
    </row>
    <row r="675" spans="1:13" ht="13" x14ac:dyDescent="0.15">
      <c r="A675" s="11" t="s">
        <v>54230</v>
      </c>
      <c r="B675" s="38">
        <v>2.3720022090292999E-2</v>
      </c>
      <c r="C675" s="13">
        <v>6.6080525271477E-7</v>
      </c>
      <c r="D675" s="13">
        <v>5.7142345387545799E-9</v>
      </c>
      <c r="E675" s="12">
        <v>0.110437435981905</v>
      </c>
      <c r="F675" s="12">
        <v>0.51176993665502701</v>
      </c>
      <c r="G675" s="12"/>
      <c r="H675" s="29" t="s">
        <v>54230</v>
      </c>
      <c r="I675" s="38">
        <v>2.3882696976491001E-2</v>
      </c>
      <c r="J675" s="12">
        <v>4.0134845340135603E-3</v>
      </c>
      <c r="K675" s="13">
        <v>3.3259853791692203E-24</v>
      </c>
      <c r="L675" s="12">
        <v>1.79190919227518E-2</v>
      </c>
      <c r="M675" s="12">
        <v>0.39556193364181003</v>
      </c>
    </row>
    <row r="676" spans="1:13" ht="13" x14ac:dyDescent="0.15">
      <c r="A676" s="11" t="s">
        <v>54231</v>
      </c>
      <c r="B676" s="38">
        <v>-1.2710116172298801E-2</v>
      </c>
      <c r="C676" s="12">
        <v>3.6023361258052597E-2</v>
      </c>
      <c r="D676" s="13">
        <v>5.3403736916594503E-11</v>
      </c>
      <c r="E676" s="12">
        <v>5.4783282936877398E-2</v>
      </c>
      <c r="F676" s="12">
        <v>0.38047991468466402</v>
      </c>
      <c r="G676" s="12"/>
      <c r="H676" s="29" t="s">
        <v>54231</v>
      </c>
      <c r="I676" s="38">
        <v>-1.24485290536883E-2</v>
      </c>
      <c r="J676" s="12">
        <v>0.34265305840217702</v>
      </c>
      <c r="K676" s="13">
        <v>4.87140129422924E-29</v>
      </c>
      <c r="L676" s="12">
        <v>9.0052088104350097E-3</v>
      </c>
      <c r="M676" s="12">
        <v>0.31743380198990101</v>
      </c>
    </row>
    <row r="677" spans="1:13" ht="13" x14ac:dyDescent="0.15">
      <c r="A677" s="11" t="s">
        <v>54232</v>
      </c>
      <c r="B677" s="38">
        <v>9.0120925373079908E-3</v>
      </c>
      <c r="C677" s="13">
        <v>7.61474509535388E-4</v>
      </c>
      <c r="D677" s="13">
        <v>9.8088344993357806E-11</v>
      </c>
      <c r="E677" s="12">
        <v>5.1593480036491703E-2</v>
      </c>
      <c r="F677" s="12">
        <v>0.248368009839702</v>
      </c>
      <c r="G677" s="12"/>
      <c r="H677" s="29" t="s">
        <v>54232</v>
      </c>
      <c r="I677" s="38">
        <v>8.8416381277443903E-3</v>
      </c>
      <c r="J677" s="12">
        <v>2.6281878951116899E-2</v>
      </c>
      <c r="K677" s="13">
        <v>3.8256240172674899E-28</v>
      </c>
      <c r="L677" s="12">
        <v>8.9072864817049402E-3</v>
      </c>
      <c r="M677" s="12">
        <v>0.244191730722911</v>
      </c>
    </row>
    <row r="678" spans="1:13" ht="13" x14ac:dyDescent="0.15">
      <c r="A678" s="11" t="s">
        <v>54233</v>
      </c>
      <c r="B678" s="38">
        <v>6.1844693930949504E-3</v>
      </c>
      <c r="C678" s="13">
        <v>1.2360299635671601E-50</v>
      </c>
      <c r="D678" s="13">
        <v>5.9881010003660494E-8</v>
      </c>
      <c r="E678" s="12">
        <v>0.240882188961276</v>
      </c>
      <c r="F678" s="12">
        <v>0.75907271379191399</v>
      </c>
      <c r="G678" s="12"/>
      <c r="H678" s="29" t="s">
        <v>54233</v>
      </c>
      <c r="I678" s="38">
        <v>6.1983190563929301E-3</v>
      </c>
      <c r="J678" s="13">
        <v>1.28730782602369E-42</v>
      </c>
      <c r="K678" s="13">
        <v>9.5201424889867506E-19</v>
      </c>
      <c r="L678" s="12">
        <v>7.5217039102983302E-2</v>
      </c>
      <c r="M678" s="12">
        <v>0.66564067309180697</v>
      </c>
    </row>
    <row r="679" spans="1:13" ht="13" x14ac:dyDescent="0.15">
      <c r="A679" s="11" t="s">
        <v>54234</v>
      </c>
      <c r="B679" s="38">
        <v>7.08296633258207E-3</v>
      </c>
      <c r="C679" s="12">
        <v>8.3290877540268694E-3</v>
      </c>
      <c r="D679" s="13">
        <v>1.6959164829441001E-11</v>
      </c>
      <c r="E679" s="12">
        <v>3.7233515058130801E-2</v>
      </c>
      <c r="F679" s="12">
        <v>0.40046155534074501</v>
      </c>
      <c r="G679" s="12"/>
      <c r="H679" s="29" t="s">
        <v>54234</v>
      </c>
      <c r="I679" s="38">
        <v>6.9096533056631796E-3</v>
      </c>
      <c r="J679" s="12">
        <v>7.2583042312260204E-2</v>
      </c>
      <c r="K679" s="13">
        <v>1.77527402923319E-29</v>
      </c>
      <c r="L679" s="12">
        <v>6.5327510688572496E-3</v>
      </c>
      <c r="M679" s="12">
        <v>0.33795942681823399</v>
      </c>
    </row>
    <row r="680" spans="1:13" ht="13" x14ac:dyDescent="0.15">
      <c r="A680" s="11" t="s">
        <v>54235</v>
      </c>
      <c r="B680" s="38">
        <v>6.3060170710367196E-3</v>
      </c>
      <c r="C680" s="13">
        <v>8.5136687285641693E-59</v>
      </c>
      <c r="D680" s="13">
        <v>3.8543745870161802E-6</v>
      </c>
      <c r="E680" s="12">
        <v>0.27500446817693203</v>
      </c>
      <c r="F680" s="12">
        <v>0.99193759007979798</v>
      </c>
      <c r="G680" s="12"/>
      <c r="H680" s="29" t="s">
        <v>54235</v>
      </c>
      <c r="I680" s="38">
        <v>6.4149682104305897E-3</v>
      </c>
      <c r="J680" s="13">
        <v>3.0056356640067297E-48</v>
      </c>
      <c r="K680" s="13">
        <v>2.0342631419331501E-14</v>
      </c>
      <c r="L680" s="12">
        <v>0.10139777044323001</v>
      </c>
      <c r="M680" s="12">
        <v>0.89676233165043895</v>
      </c>
    </row>
    <row r="681" spans="1:13" ht="13" x14ac:dyDescent="0.15">
      <c r="A681" s="11" t="s">
        <v>54236</v>
      </c>
      <c r="B681" s="38">
        <v>6.8018579926458003E-3</v>
      </c>
      <c r="C681" s="13">
        <v>2.12462725826709E-3</v>
      </c>
      <c r="D681" s="13">
        <v>9.1581779676294892E-12</v>
      </c>
      <c r="E681" s="12">
        <v>4.0180283139261398E-2</v>
      </c>
      <c r="F681" s="12">
        <v>0.491726102408024</v>
      </c>
      <c r="G681" s="12"/>
      <c r="H681" s="29" t="s">
        <v>54236</v>
      </c>
      <c r="I681" s="38">
        <v>6.6214163022925996E-3</v>
      </c>
      <c r="J681" s="12">
        <v>1.66833584552139E-2</v>
      </c>
      <c r="K681" s="13">
        <v>9.5259291249730199E-30</v>
      </c>
      <c r="L681" s="12">
        <v>6.6538049973049896E-3</v>
      </c>
      <c r="M681" s="12">
        <v>0.40715891748618299</v>
      </c>
    </row>
    <row r="682" spans="1:13" ht="13" x14ac:dyDescent="0.15">
      <c r="A682" s="11" t="s">
        <v>54237</v>
      </c>
      <c r="B682" s="38">
        <v>2.24551742946766E-2</v>
      </c>
      <c r="C682" s="13">
        <v>2.5169338274902301E-11</v>
      </c>
      <c r="D682" s="13">
        <v>7.1482810926385903E-6</v>
      </c>
      <c r="E682" s="12">
        <v>3.1752671851231103E-2</v>
      </c>
      <c r="F682" s="12">
        <v>0.61054669185390897</v>
      </c>
      <c r="G682" s="12"/>
      <c r="H682" s="29" t="s">
        <v>54237</v>
      </c>
      <c r="I682" s="38">
        <v>2.5285258689277799E-2</v>
      </c>
      <c r="J682" s="12">
        <v>1.0275833636327E-2</v>
      </c>
      <c r="K682" s="13">
        <v>1.8532602792145101E-16</v>
      </c>
      <c r="L682" s="12">
        <v>8.7456366829627308E-3</v>
      </c>
      <c r="M682" s="12">
        <v>0.40341928890532402</v>
      </c>
    </row>
    <row r="683" spans="1:13" ht="13" x14ac:dyDescent="0.15">
      <c r="A683" s="11" t="s">
        <v>54238</v>
      </c>
      <c r="B683" s="38">
        <v>2.2516308035574299E-2</v>
      </c>
      <c r="C683" s="12">
        <v>3.6621852567608601E-3</v>
      </c>
      <c r="D683" s="13">
        <v>2.4018513945099401E-10</v>
      </c>
      <c r="E683" s="12">
        <v>5.5314586997753899E-2</v>
      </c>
      <c r="F683" s="12">
        <v>0.32648656027797701</v>
      </c>
      <c r="G683" s="12"/>
      <c r="H683" s="29" t="s">
        <v>54238</v>
      </c>
      <c r="I683" s="38">
        <v>2.24216543573116E-2</v>
      </c>
      <c r="J683" s="12">
        <v>0.32012181593545902</v>
      </c>
      <c r="K683" s="13">
        <v>1.5776479895225899E-27</v>
      </c>
      <c r="L683" s="12">
        <v>9.1797053745465707E-3</v>
      </c>
      <c r="M683" s="12">
        <v>0.29489482473385298</v>
      </c>
    </row>
    <row r="684" spans="1:13" ht="13" x14ac:dyDescent="0.15">
      <c r="A684" s="11" t="s">
        <v>54239</v>
      </c>
      <c r="B684" s="38">
        <v>2.37175623793719E-2</v>
      </c>
      <c r="C684" s="13">
        <v>1.1071370165682601E-10</v>
      </c>
      <c r="D684" s="13">
        <v>1.87846851266747E-6</v>
      </c>
      <c r="E684" s="12">
        <v>0.122060444391766</v>
      </c>
      <c r="F684" s="12">
        <v>0.76606344255693604</v>
      </c>
      <c r="G684" s="12"/>
      <c r="H684" s="29" t="s">
        <v>54239</v>
      </c>
      <c r="I684" s="38">
        <v>2.6812395787529301E-2</v>
      </c>
      <c r="J684" s="12">
        <v>2.6389504803157601E-2</v>
      </c>
      <c r="K684" s="13">
        <v>2.6932799580145801E-17</v>
      </c>
      <c r="L684" s="12">
        <v>1.7362955773812999E-2</v>
      </c>
      <c r="M684" s="12">
        <v>0.59614475471313899</v>
      </c>
    </row>
    <row r="685" spans="1:13" ht="13" x14ac:dyDescent="0.15">
      <c r="A685" s="11" t="s">
        <v>54240</v>
      </c>
      <c r="B685" s="38">
        <v>2.7330523888121801E-2</v>
      </c>
      <c r="C685" s="13">
        <v>6.61702691276742E-6</v>
      </c>
      <c r="D685" s="13">
        <v>6.5899239297622305E-10</v>
      </c>
      <c r="E685" s="12">
        <v>0.10013619503324001</v>
      </c>
      <c r="F685" s="12">
        <v>0.99355557981256204</v>
      </c>
      <c r="G685" s="12"/>
      <c r="H685" s="29" t="s">
        <v>54240</v>
      </c>
      <c r="I685" s="38">
        <v>2.7997377731706501E-2</v>
      </c>
      <c r="J685" s="12">
        <v>7.7009310459571503E-2</v>
      </c>
      <c r="K685" s="13">
        <v>5.7336772967997998E-25</v>
      </c>
      <c r="L685" s="12">
        <v>1.3607567398817501E-2</v>
      </c>
      <c r="M685" s="12">
        <v>0.52763133717716304</v>
      </c>
    </row>
    <row r="686" spans="1:13" ht="13" x14ac:dyDescent="0.15">
      <c r="A686" s="11" t="s">
        <v>54241</v>
      </c>
      <c r="B686" s="38">
        <v>2.85297876702525E-2</v>
      </c>
      <c r="C686" s="13">
        <v>3.9390314957159001E-8</v>
      </c>
      <c r="D686" s="13">
        <v>1.8464452466361701E-8</v>
      </c>
      <c r="E686" s="12">
        <v>0.15778169392456101</v>
      </c>
      <c r="F686" s="12">
        <v>0.38674162758199498</v>
      </c>
      <c r="G686" s="12"/>
      <c r="H686" s="29" t="s">
        <v>54241</v>
      </c>
      <c r="I686" s="38">
        <v>3.00103312623928E-2</v>
      </c>
      <c r="J686" s="12">
        <v>2.0784099481025001E-2</v>
      </c>
      <c r="K686" s="13">
        <v>7.2655123220559702E-22</v>
      </c>
      <c r="L686" s="12">
        <v>2.0381894669004801E-2</v>
      </c>
      <c r="M686" s="12">
        <v>0.317259873810049</v>
      </c>
    </row>
    <row r="687" spans="1:13" ht="13" x14ac:dyDescent="0.15">
      <c r="A687" s="11" t="s">
        <v>54242</v>
      </c>
      <c r="B687" s="38">
        <v>2.2075901230208299E-2</v>
      </c>
      <c r="C687" s="13">
        <v>1.9786501848539099E-6</v>
      </c>
      <c r="D687" s="13">
        <v>3.6020767662283802E-8</v>
      </c>
      <c r="E687" s="12">
        <v>4.5908059946126699E-2</v>
      </c>
      <c r="F687" s="12">
        <v>0.236122351093945</v>
      </c>
      <c r="G687" s="12"/>
      <c r="H687" s="29" t="s">
        <v>54242</v>
      </c>
      <c r="I687" s="38">
        <v>2.2956353571723501E-2</v>
      </c>
      <c r="J687" s="12">
        <v>7.7083001198634704E-2</v>
      </c>
      <c r="K687" s="13">
        <v>9.4040444404121998E-23</v>
      </c>
      <c r="L687" s="12">
        <v>9.1785955329337296E-3</v>
      </c>
      <c r="M687" s="12">
        <v>0.26082969938398598</v>
      </c>
    </row>
    <row r="688" spans="1:13" ht="13" x14ac:dyDescent="0.15">
      <c r="A688" s="11" t="s">
        <v>54243</v>
      </c>
      <c r="B688" s="38">
        <v>2.4051856838980701E-2</v>
      </c>
      <c r="C688" s="12">
        <v>6.5808225656376097E-3</v>
      </c>
      <c r="D688" s="13">
        <v>7.7687660351012796E-10</v>
      </c>
      <c r="E688" s="12">
        <v>6.1252259432842099E-2</v>
      </c>
      <c r="F688" s="12">
        <v>0.43111732985277101</v>
      </c>
      <c r="G688" s="12"/>
      <c r="H688" s="29" t="s">
        <v>54243</v>
      </c>
      <c r="I688" s="38">
        <v>2.4390370618081199E-2</v>
      </c>
      <c r="J688" s="12">
        <v>0.88752784913943805</v>
      </c>
      <c r="K688" s="13">
        <v>4.7831774826226102E-27</v>
      </c>
      <c r="L688" s="12">
        <v>8.8578166378414994E-3</v>
      </c>
      <c r="M688" s="12">
        <v>0.30214665702608501</v>
      </c>
    </row>
    <row r="689" spans="1:13" ht="13" x14ac:dyDescent="0.15">
      <c r="A689" s="11" t="s">
        <v>54244</v>
      </c>
      <c r="B689" s="38">
        <v>2.0705154430032499E-2</v>
      </c>
      <c r="C689" s="13">
        <v>1.9064293625357199E-5</v>
      </c>
      <c r="D689" s="13">
        <v>2.4601513298011199E-8</v>
      </c>
      <c r="E689" s="12">
        <v>7.0966779148672804E-2</v>
      </c>
      <c r="F689" s="12">
        <v>0.25142637738792001</v>
      </c>
      <c r="G689" s="12"/>
      <c r="H689" s="29" t="s">
        <v>54244</v>
      </c>
      <c r="I689" s="38">
        <v>2.1727956203806801E-2</v>
      </c>
      <c r="J689" s="12">
        <v>0.31240722461952303</v>
      </c>
      <c r="K689" s="13">
        <v>2.09849974347715E-23</v>
      </c>
      <c r="L689" s="12">
        <v>1.0413034560071401E-2</v>
      </c>
      <c r="M689" s="12">
        <v>0.27717367695294098</v>
      </c>
    </row>
    <row r="690" spans="1:13" ht="13" x14ac:dyDescent="0.15">
      <c r="A690" s="11" t="s">
        <v>54245</v>
      </c>
      <c r="B690" s="38">
        <v>6.8491458699647002E-3</v>
      </c>
      <c r="C690" s="13">
        <v>6.5375477910260905E-45</v>
      </c>
      <c r="D690" s="13">
        <v>2.4333071028964602E-7</v>
      </c>
      <c r="E690" s="12">
        <v>0.27431808584692202</v>
      </c>
      <c r="F690" s="12">
        <v>0.90206412205185105</v>
      </c>
      <c r="G690" s="12"/>
      <c r="H690" s="29" t="s">
        <v>54245</v>
      </c>
      <c r="I690" s="38">
        <v>6.9345834549154701E-3</v>
      </c>
      <c r="J690" s="13">
        <v>1.04185081053792E-35</v>
      </c>
      <c r="K690" s="13">
        <v>5.7915216736839602E-17</v>
      </c>
      <c r="L690" s="12">
        <v>8.9461033551574004E-2</v>
      </c>
      <c r="M690" s="12">
        <v>0.77961721179759702</v>
      </c>
    </row>
    <row r="691" spans="1:13" ht="13" x14ac:dyDescent="0.15">
      <c r="A691" s="11" t="s">
        <v>54246</v>
      </c>
      <c r="B691" s="38">
        <v>9.6921951208779004E-3</v>
      </c>
      <c r="C691" s="13">
        <v>1.09758584960751E-29</v>
      </c>
      <c r="D691" s="13">
        <v>3.9526184368777998E-7</v>
      </c>
      <c r="E691" s="12">
        <v>0.17487934548839501</v>
      </c>
      <c r="F691" s="12">
        <v>0.40703821445620803</v>
      </c>
      <c r="G691" s="12"/>
      <c r="H691" s="29" t="s">
        <v>54246</v>
      </c>
      <c r="I691" s="38">
        <v>9.8829210597107808E-3</v>
      </c>
      <c r="J691" s="13">
        <v>5.47099326808139E-21</v>
      </c>
      <c r="K691" s="13">
        <v>2.6873003800697901E-17</v>
      </c>
      <c r="L691" s="12">
        <v>4.8324428509553499E-2</v>
      </c>
      <c r="M691" s="12">
        <v>0.35739461515631599</v>
      </c>
    </row>
    <row r="692" spans="1:13" ht="13" x14ac:dyDescent="0.15">
      <c r="A692" s="11" t="s">
        <v>54247</v>
      </c>
      <c r="B692" s="38">
        <v>1.0956309985471599E-2</v>
      </c>
      <c r="C692" s="12">
        <v>1.6681087551575501E-2</v>
      </c>
      <c r="D692" s="13">
        <v>1.5450126006232301E-10</v>
      </c>
      <c r="E692" s="12">
        <v>4.8982863530607101E-2</v>
      </c>
      <c r="F692" s="12">
        <v>0.49089694385980498</v>
      </c>
      <c r="G692" s="12"/>
      <c r="H692" s="29" t="s">
        <v>54247</v>
      </c>
      <c r="I692" s="38">
        <v>-1.1051791190743799E-2</v>
      </c>
      <c r="J692" s="12">
        <v>0.93246128262936301</v>
      </c>
      <c r="K692" s="13">
        <v>4.2637533477869099E-28</v>
      </c>
      <c r="L692" s="12">
        <v>8.6296607408520108E-3</v>
      </c>
      <c r="M692" s="12">
        <v>0.29497131176553398</v>
      </c>
    </row>
    <row r="693" spans="1:13" ht="13" x14ac:dyDescent="0.15">
      <c r="A693" s="11" t="s">
        <v>54248</v>
      </c>
      <c r="B693" s="38">
        <v>1.1490591033157299E-2</v>
      </c>
      <c r="C693" s="13">
        <v>1.1792115967596099E-41</v>
      </c>
      <c r="D693" s="13">
        <v>1.01040803580302E-6</v>
      </c>
      <c r="E693" s="12">
        <v>0.101141015310777</v>
      </c>
      <c r="F693" s="12">
        <v>0.53967879102748995</v>
      </c>
      <c r="G693" s="12"/>
      <c r="H693" s="29" t="s">
        <v>54248</v>
      </c>
      <c r="I693" s="38">
        <v>1.18977600050567E-2</v>
      </c>
      <c r="J693" s="13">
        <v>3.0486500123753599E-30</v>
      </c>
      <c r="K693" s="13">
        <v>3.9008941483799E-14</v>
      </c>
      <c r="L693" s="12">
        <v>3.0401615496578702E-2</v>
      </c>
      <c r="M693" s="12">
        <v>0.45455424251464099</v>
      </c>
    </row>
    <row r="694" spans="1:13" ht="13" x14ac:dyDescent="0.15">
      <c r="A694" s="11" t="s">
        <v>54249</v>
      </c>
      <c r="B694" s="38">
        <v>9.8383947750031401E-3</v>
      </c>
      <c r="C694" s="13">
        <v>1.8203354262687999E-28</v>
      </c>
      <c r="D694" s="13">
        <v>7.6326685482698002E-9</v>
      </c>
      <c r="E694" s="12">
        <v>0.337104608994239</v>
      </c>
      <c r="F694" s="12">
        <v>0.675044430255616</v>
      </c>
      <c r="G694" s="12"/>
      <c r="H694" s="29" t="s">
        <v>54249</v>
      </c>
      <c r="I694" s="38">
        <v>9.8114657892294094E-3</v>
      </c>
      <c r="J694" s="13">
        <v>2.3035661037911902E-22</v>
      </c>
      <c r="K694" s="13">
        <v>1.3994097322261999E-21</v>
      </c>
      <c r="L694" s="12">
        <v>9.7943891463225297E-2</v>
      </c>
      <c r="M694" s="12">
        <v>0.57856225398865102</v>
      </c>
    </row>
    <row r="695" spans="1:13" ht="13" x14ac:dyDescent="0.15">
      <c r="A695" s="11" t="s">
        <v>54250</v>
      </c>
      <c r="B695" s="38">
        <v>9.6525636350230405E-3</v>
      </c>
      <c r="C695" s="13">
        <v>1.7341519412682801E-4</v>
      </c>
      <c r="D695" s="13">
        <v>1.31727942453679E-10</v>
      </c>
      <c r="E695" s="12">
        <v>0.112713799056172</v>
      </c>
      <c r="F695" s="12">
        <v>0.39494453465358897</v>
      </c>
      <c r="G695" s="12"/>
      <c r="H695" s="29" t="s">
        <v>54250</v>
      </c>
      <c r="I695" s="38">
        <v>9.4748686937064595E-3</v>
      </c>
      <c r="J695" s="12">
        <v>9.0147270194683195E-3</v>
      </c>
      <c r="K695" s="13">
        <v>7.9872888221957801E-28</v>
      </c>
      <c r="L695" s="12">
        <v>1.86487366516725E-2</v>
      </c>
      <c r="M695" s="12">
        <v>0.33833013452614802</v>
      </c>
    </row>
    <row r="696" spans="1:13" ht="13" x14ac:dyDescent="0.15">
      <c r="A696" s="11" t="s">
        <v>54251</v>
      </c>
      <c r="B696" s="38">
        <v>9.6778292061004308E-3</v>
      </c>
      <c r="C696" s="13">
        <v>5.1910658608890595E-13</v>
      </c>
      <c r="D696" s="13">
        <v>3.7547616691563099E-10</v>
      </c>
      <c r="E696" s="12">
        <v>6.4403765822468304E-2</v>
      </c>
      <c r="F696" s="12">
        <v>0.302398895001593</v>
      </c>
      <c r="G696" s="12"/>
      <c r="H696" s="29" t="s">
        <v>54251</v>
      </c>
      <c r="I696" s="38">
        <v>9.7563755058616402E-3</v>
      </c>
      <c r="J696" s="13">
        <v>2.24434208449084E-7</v>
      </c>
      <c r="K696" s="13">
        <v>2.0123830565293799E-23</v>
      </c>
      <c r="L696" s="12">
        <v>1.2466636173116E-2</v>
      </c>
      <c r="M696" s="12">
        <v>0.26689562225236901</v>
      </c>
    </row>
    <row r="697" spans="1:13" ht="13" x14ac:dyDescent="0.15">
      <c r="A697" s="11" t="s">
        <v>54252</v>
      </c>
      <c r="B697" s="38">
        <v>-6.8867974832315503E-3</v>
      </c>
      <c r="C697" s="12">
        <v>4.1184390980780099E-3</v>
      </c>
      <c r="D697" s="13">
        <v>5.5694734197510201E-12</v>
      </c>
      <c r="E697" s="12">
        <v>3.34843004407561E-2</v>
      </c>
      <c r="F697" s="12">
        <v>0.39986664189608501</v>
      </c>
      <c r="G697" s="12"/>
      <c r="H697" s="29" t="s">
        <v>54252</v>
      </c>
      <c r="I697" s="38">
        <v>-6.6785385596538202E-3</v>
      </c>
      <c r="J697" s="13">
        <v>7.3542543161912298E-4</v>
      </c>
      <c r="K697" s="13">
        <v>1.8257579552818201E-31</v>
      </c>
      <c r="L697" s="12">
        <v>4.1433407204960401E-3</v>
      </c>
      <c r="M697" s="12">
        <v>0.37218989041766798</v>
      </c>
    </row>
    <row r="698" spans="1:13" ht="13" x14ac:dyDescent="0.15">
      <c r="A698" s="11" t="s">
        <v>54253</v>
      </c>
      <c r="B698" s="38">
        <v>1.3190929152086899E-2</v>
      </c>
      <c r="C698" s="12">
        <v>3.2711442219345702E-2</v>
      </c>
      <c r="D698" s="13">
        <v>1.6342649277471099E-11</v>
      </c>
      <c r="E698" s="12">
        <v>7.3309489388699703E-2</v>
      </c>
      <c r="F698" s="12">
        <v>0.36539028142311603</v>
      </c>
      <c r="G698" s="12"/>
      <c r="H698" s="29" t="s">
        <v>54253</v>
      </c>
      <c r="I698" s="38">
        <v>1.28499646002146E-2</v>
      </c>
      <c r="J698" s="12">
        <v>0.16003625015115999</v>
      </c>
      <c r="K698" s="13">
        <v>9.5847852604393703E-30</v>
      </c>
      <c r="L698" s="12">
        <v>1.1605921109776301E-2</v>
      </c>
      <c r="M698" s="12">
        <v>0.31610562413353399</v>
      </c>
    </row>
    <row r="699" spans="1:13" ht="13" x14ac:dyDescent="0.15">
      <c r="A699" s="11" t="s">
        <v>54254</v>
      </c>
      <c r="B699" s="38">
        <v>1.5618796028450999E-2</v>
      </c>
      <c r="C699" s="12">
        <v>3.61532759827006E-3</v>
      </c>
      <c r="D699" s="13">
        <v>3.6051576146572202E-12</v>
      </c>
      <c r="E699" s="12">
        <v>8.7753437736432904E-2</v>
      </c>
      <c r="F699" s="12">
        <v>0.194058664418638</v>
      </c>
      <c r="G699" s="12"/>
      <c r="H699" s="29" t="s">
        <v>54254</v>
      </c>
      <c r="I699" s="38">
        <v>1.5142144328216299E-2</v>
      </c>
      <c r="J699" s="12">
        <v>9.2777714207977896E-3</v>
      </c>
      <c r="K699" s="13">
        <v>1.3780006784311099E-30</v>
      </c>
      <c r="L699" s="12">
        <v>1.5170525389115201E-2</v>
      </c>
      <c r="M699" s="12">
        <v>0.17788580192001799</v>
      </c>
    </row>
    <row r="700" spans="1:13" ht="13" x14ac:dyDescent="0.15">
      <c r="A700" s="11" t="s">
        <v>54255</v>
      </c>
      <c r="B700" s="38">
        <v>-8.6032393048987906E-3</v>
      </c>
      <c r="C700" s="13">
        <v>4.4276375104747903E-4</v>
      </c>
      <c r="D700" s="13">
        <v>4.6910351240310203E-12</v>
      </c>
      <c r="E700" s="12">
        <v>3.56331994696465E-2</v>
      </c>
      <c r="F700" s="12">
        <v>0.33531189500063202</v>
      </c>
      <c r="G700" s="12"/>
      <c r="H700" s="29" t="s">
        <v>54255</v>
      </c>
      <c r="I700" s="38">
        <v>-8.3397465881004992E-3</v>
      </c>
      <c r="J700" s="13">
        <v>8.8505471340233195E-5</v>
      </c>
      <c r="K700" s="13">
        <v>1.6552570752125399E-31</v>
      </c>
      <c r="L700" s="12">
        <v>4.6797844311562403E-3</v>
      </c>
      <c r="M700" s="12">
        <v>0.29919957741126102</v>
      </c>
    </row>
    <row r="701" spans="1:13" ht="13" x14ac:dyDescent="0.15">
      <c r="A701" s="11" t="s">
        <v>54256</v>
      </c>
      <c r="B701" s="38">
        <v>9.2978989294677395E-3</v>
      </c>
      <c r="C701" s="13">
        <v>1.0642363412997499E-14</v>
      </c>
      <c r="D701" s="13">
        <v>7.6739663244625707E-12</v>
      </c>
      <c r="E701" s="12">
        <v>0.19069721886066701</v>
      </c>
      <c r="F701" s="12">
        <v>8.0353978110834307E-2</v>
      </c>
      <c r="G701" s="12"/>
      <c r="H701" s="29" t="s">
        <v>54256</v>
      </c>
      <c r="I701" s="38">
        <v>9.0904889621506897E-3</v>
      </c>
      <c r="J701" s="13">
        <v>2.5948316621369298E-12</v>
      </c>
      <c r="K701" s="13">
        <v>2.8512042590731301E-28</v>
      </c>
      <c r="L701" s="12">
        <v>4.1360202543579201E-2</v>
      </c>
      <c r="M701" s="12">
        <v>7.6300484443161704E-2</v>
      </c>
    </row>
    <row r="702" spans="1:13" ht="13" x14ac:dyDescent="0.15">
      <c r="A702" s="11" t="s">
        <v>54257</v>
      </c>
      <c r="B702" s="38">
        <v>2.0805842287085801E-2</v>
      </c>
      <c r="C702" s="13">
        <v>2.4343064429708901E-4</v>
      </c>
      <c r="D702" s="13">
        <v>1.1507951386859E-9</v>
      </c>
      <c r="E702" s="12">
        <v>9.1968712804660305E-2</v>
      </c>
      <c r="F702" s="12">
        <v>0.32056200097618198</v>
      </c>
      <c r="G702" s="12"/>
      <c r="H702" s="29" t="s">
        <v>54257</v>
      </c>
      <c r="I702" s="38">
        <v>2.1077593737201101E-2</v>
      </c>
      <c r="J702" s="12">
        <v>0.21710224134540701</v>
      </c>
      <c r="K702" s="13">
        <v>7.0727056624588797E-26</v>
      </c>
      <c r="L702" s="12">
        <v>1.21454423258626E-2</v>
      </c>
      <c r="M702" s="12">
        <v>0.29289598981382198</v>
      </c>
    </row>
    <row r="703" spans="1:13" ht="13" x14ac:dyDescent="0.15">
      <c r="A703" s="11" t="s">
        <v>54258</v>
      </c>
      <c r="B703" s="38">
        <v>1.3487358545065701E-2</v>
      </c>
      <c r="C703" s="13">
        <v>1.8532652697511199E-4</v>
      </c>
      <c r="D703" s="13">
        <v>1.44706599534935E-12</v>
      </c>
      <c r="E703" s="12">
        <v>7.29803845376822E-2</v>
      </c>
      <c r="F703" s="12">
        <v>0.26480436941236102</v>
      </c>
      <c r="G703" s="12"/>
      <c r="H703" s="29" t="s">
        <v>54258</v>
      </c>
      <c r="I703" s="38">
        <v>1.3097966678578101E-2</v>
      </c>
      <c r="J703" s="13">
        <v>2.0162782862260802E-6</v>
      </c>
      <c r="K703" s="13">
        <v>3.1198508177158403E-33</v>
      </c>
      <c r="L703" s="12">
        <v>1.27871844565761E-2</v>
      </c>
      <c r="M703" s="12">
        <v>0.21707078048000999</v>
      </c>
    </row>
    <row r="704" spans="1:13" ht="13" x14ac:dyDescent="0.15">
      <c r="A704" s="11" t="s">
        <v>54259</v>
      </c>
      <c r="B704" s="38">
        <v>1.01603250738099E-2</v>
      </c>
      <c r="C704" s="13">
        <v>5.4950475992415697E-5</v>
      </c>
      <c r="D704" s="13">
        <v>1.15856610498737E-9</v>
      </c>
      <c r="E704" s="12">
        <v>4.7133543168549001E-2</v>
      </c>
      <c r="F704" s="12">
        <v>0.29194714056381899</v>
      </c>
      <c r="G704" s="12"/>
      <c r="H704" s="29" t="s">
        <v>54259</v>
      </c>
      <c r="I704" s="38">
        <v>1.0214657129002601E-2</v>
      </c>
      <c r="J704" s="12">
        <v>5.8918271014067602E-2</v>
      </c>
      <c r="K704" s="13">
        <v>1.04617511887251E-25</v>
      </c>
      <c r="L704" s="12">
        <v>8.8143796803521694E-3</v>
      </c>
      <c r="M704" s="12">
        <v>0.27883545817695599</v>
      </c>
    </row>
    <row r="705" spans="1:13" ht="13" x14ac:dyDescent="0.15">
      <c r="A705" s="11" t="s">
        <v>54260</v>
      </c>
      <c r="B705" s="38">
        <v>1.0643678525471901E-2</v>
      </c>
      <c r="C705" s="12">
        <v>1.3689070160286299E-2</v>
      </c>
      <c r="D705" s="13">
        <v>2.1846084356080499E-11</v>
      </c>
      <c r="E705" s="12">
        <v>4.0261617385057097E-2</v>
      </c>
      <c r="F705" s="12">
        <v>0.312956064453636</v>
      </c>
      <c r="G705" s="12"/>
      <c r="H705" s="29" t="s">
        <v>54260</v>
      </c>
      <c r="I705" s="38">
        <v>1.03494783417666E-2</v>
      </c>
      <c r="J705" s="12">
        <v>4.6536698669174703E-2</v>
      </c>
      <c r="K705" s="13">
        <v>1.0065838519794301E-29</v>
      </c>
      <c r="L705" s="12">
        <v>6.6413507639002198E-3</v>
      </c>
      <c r="M705" s="12">
        <v>0.28263340722998398</v>
      </c>
    </row>
    <row r="706" spans="1:13" ht="13" x14ac:dyDescent="0.15">
      <c r="A706" s="11" t="s">
        <v>54261</v>
      </c>
      <c r="B706" s="38">
        <v>1.2001383987757E-2</v>
      </c>
      <c r="C706" s="12">
        <v>2.1244212577276999E-2</v>
      </c>
      <c r="D706" s="13">
        <v>1.15649357433355E-11</v>
      </c>
      <c r="E706" s="12">
        <v>5.1682381930447302E-2</v>
      </c>
      <c r="F706" s="12">
        <v>0.174102040865284</v>
      </c>
      <c r="G706" s="12"/>
      <c r="H706" s="29" t="s">
        <v>54261</v>
      </c>
      <c r="I706" s="38">
        <v>1.1659102787177199E-2</v>
      </c>
      <c r="J706" s="12">
        <v>5.4390936385352202E-2</v>
      </c>
      <c r="K706" s="13">
        <v>4.1565701489970903E-30</v>
      </c>
      <c r="L706" s="12">
        <v>8.4186895452519409E-3</v>
      </c>
      <c r="M706" s="12">
        <v>0.171323028103879</v>
      </c>
    </row>
    <row r="707" spans="1:13" ht="13" x14ac:dyDescent="0.15">
      <c r="A707" s="11" t="s">
        <v>54262</v>
      </c>
      <c r="B707" s="38">
        <v>9.80373716974485E-3</v>
      </c>
      <c r="C707" s="12">
        <v>3.7700358044578802E-2</v>
      </c>
      <c r="D707" s="13">
        <v>4.5243070533073404E-12</v>
      </c>
      <c r="E707" s="12">
        <v>5.5546896331154803E-2</v>
      </c>
      <c r="F707" s="12">
        <v>0.48173332282734899</v>
      </c>
      <c r="G707" s="12"/>
      <c r="H707" s="29" t="s">
        <v>54262</v>
      </c>
      <c r="I707" s="38">
        <v>9.4972934789113606E-3</v>
      </c>
      <c r="J707" s="12">
        <v>4.88234174189007E-2</v>
      </c>
      <c r="K707" s="13">
        <v>9.1326495511976703E-31</v>
      </c>
      <c r="L707" s="12">
        <v>8.8984558118670003E-3</v>
      </c>
      <c r="M707" s="12">
        <v>0.42477521115700501</v>
      </c>
    </row>
    <row r="708" spans="1:13" ht="13" x14ac:dyDescent="0.15">
      <c r="A708" s="11" t="s">
        <v>54263</v>
      </c>
      <c r="B708" s="38">
        <v>7.3877629901588898E-3</v>
      </c>
      <c r="C708" s="13">
        <v>1.4798431609733901E-46</v>
      </c>
      <c r="D708" s="13">
        <v>1.71612932634976E-10</v>
      </c>
      <c r="E708" s="12">
        <v>0.25547536604269599</v>
      </c>
      <c r="F708" s="12">
        <v>0.186903998045582</v>
      </c>
      <c r="G708" s="12"/>
      <c r="H708" s="29" t="s">
        <v>54263</v>
      </c>
      <c r="I708" s="38">
        <v>7.3887859994873697E-3</v>
      </c>
      <c r="J708" s="13">
        <v>1.4752953138820801E-38</v>
      </c>
      <c r="K708" s="13">
        <v>2.8291125493220899E-21</v>
      </c>
      <c r="L708" s="12">
        <v>7.1816021647440706E-2</v>
      </c>
      <c r="M708" s="12">
        <v>0.15660048950989999</v>
      </c>
    </row>
    <row r="709" spans="1:13" ht="13" x14ac:dyDescent="0.15">
      <c r="A709" s="11" t="s">
        <v>54264</v>
      </c>
      <c r="B709" s="38">
        <v>-7.7200648297055903E-3</v>
      </c>
      <c r="C709" s="12">
        <v>1.9353248845953599E-2</v>
      </c>
      <c r="D709" s="13">
        <v>3.1045521750533E-12</v>
      </c>
      <c r="E709" s="12">
        <v>4.0304044149670801E-2</v>
      </c>
      <c r="F709" s="12">
        <v>0.207748049827262</v>
      </c>
      <c r="G709" s="12"/>
      <c r="H709" s="29" t="s">
        <v>54264</v>
      </c>
      <c r="I709" s="38">
        <v>-7.4746646175441597E-3</v>
      </c>
      <c r="J709" s="12">
        <v>1.3115902791640301E-2</v>
      </c>
      <c r="K709" s="13">
        <v>3.5793798452955198E-31</v>
      </c>
      <c r="L709" s="12">
        <v>5.7275175138805602E-3</v>
      </c>
      <c r="M709" s="12">
        <v>0.17352478799856999</v>
      </c>
    </row>
    <row r="710" spans="1:13" ht="13" x14ac:dyDescent="0.15">
      <c r="A710" s="11" t="s">
        <v>54265</v>
      </c>
      <c r="B710" s="38">
        <v>2.46246995544619E-2</v>
      </c>
      <c r="C710" s="12">
        <v>4.2198345345729901E-2</v>
      </c>
      <c r="D710" s="13">
        <v>7.9657288515313998E-10</v>
      </c>
      <c r="E710" s="12">
        <v>3.4764931343500699E-2</v>
      </c>
      <c r="F710" s="12">
        <v>0.37984216698971301</v>
      </c>
      <c r="G710" s="12"/>
      <c r="H710" s="29" t="s">
        <v>54265</v>
      </c>
      <c r="I710" s="38">
        <v>-2.52282744764551E-2</v>
      </c>
      <c r="J710" s="12">
        <v>0.341661765710845</v>
      </c>
      <c r="K710" s="13">
        <v>6.0774986851791399E-28</v>
      </c>
      <c r="L710" s="12">
        <v>1.07575135796255E-2</v>
      </c>
      <c r="M710" s="12">
        <v>0.27515734826792898</v>
      </c>
    </row>
    <row r="711" spans="1:13" ht="13" x14ac:dyDescent="0.15">
      <c r="A711" s="11" t="s">
        <v>54266</v>
      </c>
      <c r="B711" s="38">
        <v>4.3456086437313302E-2</v>
      </c>
      <c r="C711" s="12">
        <v>4.0831002400000399E-2</v>
      </c>
      <c r="D711" s="13">
        <v>1.30253296135984E-10</v>
      </c>
      <c r="E711" s="12">
        <v>0.10692606745827</v>
      </c>
      <c r="F711" s="12">
        <v>0.30758138233474103</v>
      </c>
      <c r="G711" s="12"/>
      <c r="H711" s="29" t="s">
        <v>54266</v>
      </c>
      <c r="I711" s="38">
        <v>-4.3542531526608301E-2</v>
      </c>
      <c r="J711" s="12">
        <v>0.83082829533312497</v>
      </c>
      <c r="K711" s="13">
        <v>1.6209533059306501E-28</v>
      </c>
      <c r="L711" s="12">
        <v>8.6624111776535204E-3</v>
      </c>
      <c r="M711" s="12">
        <v>0.29884712898573501</v>
      </c>
    </row>
    <row r="712" spans="1:13" ht="13" x14ac:dyDescent="0.15">
      <c r="A712" s="11" t="s">
        <v>54267</v>
      </c>
      <c r="B712" s="38">
        <v>1.67962470556931E-2</v>
      </c>
      <c r="C712" s="12">
        <v>1.7867422822208899E-2</v>
      </c>
      <c r="D712" s="13">
        <v>4.6737508662096598E-11</v>
      </c>
      <c r="E712" s="12">
        <v>5.6906578688036197E-2</v>
      </c>
      <c r="F712" s="12">
        <v>0.209738999354949</v>
      </c>
      <c r="G712" s="12"/>
      <c r="H712" s="29" t="s">
        <v>54267</v>
      </c>
      <c r="I712" s="38">
        <v>1.6428966149210199E-2</v>
      </c>
      <c r="J712" s="12">
        <v>0.180811565184719</v>
      </c>
      <c r="K712" s="13">
        <v>5.0254113425089198E-29</v>
      </c>
      <c r="L712" s="12">
        <v>9.3493265761571392E-3</v>
      </c>
      <c r="M712" s="12">
        <v>0.22964165246531201</v>
      </c>
    </row>
    <row r="713" spans="1:13" ht="13" x14ac:dyDescent="0.15">
      <c r="A713" s="11" t="s">
        <v>54268</v>
      </c>
      <c r="B713" s="38">
        <v>1.4821685708087701E-2</v>
      </c>
      <c r="C713" s="13">
        <v>4.3742901698080602E-15</v>
      </c>
      <c r="D713" s="13">
        <v>4.7203331882867997E-9</v>
      </c>
      <c r="E713" s="12">
        <v>8.6142572538607798E-2</v>
      </c>
      <c r="F713" s="12">
        <v>0.39657243721766</v>
      </c>
      <c r="G713" s="12"/>
      <c r="H713" s="29" t="s">
        <v>54268</v>
      </c>
      <c r="I713" s="38">
        <v>1.4849523167798201E-2</v>
      </c>
      <c r="J713" s="13">
        <v>8.0837572793508201E-10</v>
      </c>
      <c r="K713" s="13">
        <v>1.1193485431364901E-22</v>
      </c>
      <c r="L713" s="12">
        <v>1.7776938712210401E-2</v>
      </c>
      <c r="M713" s="12">
        <v>0.34342460090348997</v>
      </c>
    </row>
    <row r="714" spans="1:13" ht="13" x14ac:dyDescent="0.15">
      <c r="A714" s="11" t="s">
        <v>54269</v>
      </c>
      <c r="B714" s="38">
        <v>9.4767641542271002E-3</v>
      </c>
      <c r="C714" s="13">
        <v>3.10894880811235E-6</v>
      </c>
      <c r="D714" s="13">
        <v>3.5227023226298101E-13</v>
      </c>
      <c r="E714" s="12">
        <v>9.70730052861834E-2</v>
      </c>
      <c r="F714" s="12">
        <v>0.31412027006600601</v>
      </c>
      <c r="G714" s="12"/>
      <c r="H714" s="29" t="s">
        <v>54269</v>
      </c>
      <c r="I714" s="38">
        <v>9.1881157549224598E-3</v>
      </c>
      <c r="J714" s="13">
        <v>1.861336129256E-8</v>
      </c>
      <c r="K714" s="13">
        <v>4.0526377879523299E-34</v>
      </c>
      <c r="L714" s="12">
        <v>1.8697836762855601E-2</v>
      </c>
      <c r="M714" s="12">
        <v>0.26936638428486098</v>
      </c>
    </row>
    <row r="715" spans="1:13" ht="13" x14ac:dyDescent="0.15">
      <c r="A715" s="11" t="s">
        <v>54270</v>
      </c>
      <c r="B715" s="38">
        <v>9.75492293563863E-3</v>
      </c>
      <c r="C715" s="13">
        <v>3.6358388160337398E-11</v>
      </c>
      <c r="D715" s="13">
        <v>2.20131303514133E-10</v>
      </c>
      <c r="E715" s="12">
        <v>0.18104750254556401</v>
      </c>
      <c r="F715" s="12">
        <v>0.86876743412247603</v>
      </c>
      <c r="G715" s="12"/>
      <c r="H715" s="29" t="s">
        <v>54270</v>
      </c>
      <c r="I715" s="38">
        <v>9.6539664232826502E-3</v>
      </c>
      <c r="J715" s="13">
        <v>1.48893699138495E-7</v>
      </c>
      <c r="K715" s="13">
        <v>1.1891557538733101E-25</v>
      </c>
      <c r="L715" s="12">
        <v>3.6140970894170302E-2</v>
      </c>
      <c r="M715" s="12">
        <v>0.68745059675727405</v>
      </c>
    </row>
    <row r="716" spans="1:13" ht="13" x14ac:dyDescent="0.15">
      <c r="A716" s="11" t="s">
        <v>54271</v>
      </c>
      <c r="B716" s="38">
        <v>1.3501141934674599E-2</v>
      </c>
      <c r="C716" s="12">
        <v>3.0252301275934E-2</v>
      </c>
      <c r="D716" s="13">
        <v>1.70474619853992E-11</v>
      </c>
      <c r="E716" s="12">
        <v>0.102710890056621</v>
      </c>
      <c r="F716" s="12">
        <v>0.30116120023238402</v>
      </c>
      <c r="G716" s="12"/>
      <c r="H716" s="29" t="s">
        <v>54271</v>
      </c>
      <c r="I716" s="38">
        <v>1.3163436689546301E-2</v>
      </c>
      <c r="J716" s="12">
        <v>0.177025128612012</v>
      </c>
      <c r="K716" s="13">
        <v>1.1538744960085199E-29</v>
      </c>
      <c r="L716" s="12">
        <v>1.55759996575536E-2</v>
      </c>
      <c r="M716" s="12">
        <v>0.277636759957958</v>
      </c>
    </row>
    <row r="717" spans="1:13" ht="13" x14ac:dyDescent="0.15">
      <c r="A717" s="11" t="s">
        <v>54272</v>
      </c>
      <c r="B717" s="38">
        <v>1.18048265814519E-2</v>
      </c>
      <c r="C717" s="13">
        <v>1.12990395360264E-9</v>
      </c>
      <c r="D717" s="13">
        <v>7.0808516763503102E-13</v>
      </c>
      <c r="E717" s="12">
        <v>0.13639979314853301</v>
      </c>
      <c r="F717" s="12">
        <v>0.24074968696478</v>
      </c>
      <c r="G717" s="12"/>
      <c r="H717" s="29" t="s">
        <v>54272</v>
      </c>
      <c r="I717" s="38">
        <v>1.14314355577123E-2</v>
      </c>
      <c r="J717" s="13">
        <v>2.9991680493329602E-10</v>
      </c>
      <c r="K717" s="13">
        <v>3.1841724038015802E-32</v>
      </c>
      <c r="L717" s="12">
        <v>2.81322165613902E-2</v>
      </c>
      <c r="M717" s="12">
        <v>0.20308731787008699</v>
      </c>
    </row>
    <row r="718" spans="1:13" ht="13" x14ac:dyDescent="0.15">
      <c r="A718" s="11" t="s">
        <v>54273</v>
      </c>
      <c r="B718" s="38">
        <v>-2.73248442455639E-2</v>
      </c>
      <c r="C718" s="12">
        <v>1.01681971911251E-2</v>
      </c>
      <c r="D718" s="13">
        <v>1.1843508547909201E-10</v>
      </c>
      <c r="E718" s="12">
        <v>5.4387943221423297E-2</v>
      </c>
      <c r="F718" s="12">
        <v>0.45390682423787199</v>
      </c>
      <c r="G718" s="12"/>
      <c r="H718" s="29" t="s">
        <v>54273</v>
      </c>
      <c r="I718" s="38">
        <v>-2.6846348861521201E-2</v>
      </c>
      <c r="J718" s="12">
        <v>0.20588324240691599</v>
      </c>
      <c r="K718" s="13">
        <v>2.2855995308211098E-28</v>
      </c>
      <c r="L718" s="12">
        <v>9.1184574577446807E-3</v>
      </c>
      <c r="M718" s="12">
        <v>0.35281538365101101</v>
      </c>
    </row>
    <row r="719" spans="1:13" ht="13" x14ac:dyDescent="0.15">
      <c r="A719" s="11" t="s">
        <v>54274</v>
      </c>
      <c r="B719" s="38">
        <v>-1.6069068799366301E-2</v>
      </c>
      <c r="C719" s="12">
        <v>2.43583854874867E-2</v>
      </c>
      <c r="D719" s="13">
        <v>9.4106274346597497E-11</v>
      </c>
      <c r="E719" s="12">
        <v>5.7818784671110603E-2</v>
      </c>
      <c r="F719" s="12">
        <v>0.49622780880818901</v>
      </c>
      <c r="G719" s="12"/>
      <c r="H719" s="29" t="s">
        <v>54274</v>
      </c>
      <c r="I719" s="38">
        <v>-1.5796645291706699E-2</v>
      </c>
      <c r="J719" s="12">
        <v>0.37570925355555701</v>
      </c>
      <c r="K719" s="13">
        <v>1.2671097985151999E-28</v>
      </c>
      <c r="L719" s="12">
        <v>9.2887109943175002E-3</v>
      </c>
      <c r="M719" s="12">
        <v>0.356794779941701</v>
      </c>
    </row>
    <row r="720" spans="1:13" ht="13" x14ac:dyDescent="0.15">
      <c r="A720" s="11" t="s">
        <v>54275</v>
      </c>
      <c r="B720" s="38">
        <v>-9.2854066804729102E-3</v>
      </c>
      <c r="C720" s="12">
        <v>1.74242922150325E-2</v>
      </c>
      <c r="D720" s="13">
        <v>4.8784923716229898E-11</v>
      </c>
      <c r="E720" s="12">
        <v>4.8984297043929002E-2</v>
      </c>
      <c r="F720" s="12">
        <v>0.27115328778902698</v>
      </c>
      <c r="G720" s="12"/>
      <c r="H720" s="29" t="s">
        <v>54275</v>
      </c>
      <c r="I720" s="38">
        <v>-9.0676411657821601E-3</v>
      </c>
      <c r="J720" s="12">
        <v>0.14243515093095099</v>
      </c>
      <c r="K720" s="13">
        <v>4.4695745463136301E-29</v>
      </c>
      <c r="L720" s="12">
        <v>8.3457786932752999E-3</v>
      </c>
      <c r="M720" s="12">
        <v>0.261680052971421</v>
      </c>
    </row>
    <row r="721" spans="1:13" ht="13" x14ac:dyDescent="0.15">
      <c r="A721" s="11" t="s">
        <v>54276</v>
      </c>
      <c r="B721" s="38">
        <v>-1.53736257591698E-2</v>
      </c>
      <c r="C721" s="12">
        <v>8.3289113696685992E-3</v>
      </c>
      <c r="D721" s="13">
        <v>4.5501312258308002E-10</v>
      </c>
      <c r="E721" s="12">
        <v>4.3150894051505802E-2</v>
      </c>
      <c r="F721" s="12">
        <v>0.50289039652308598</v>
      </c>
      <c r="G721" s="12"/>
      <c r="H721" s="29" t="s">
        <v>54276</v>
      </c>
      <c r="I721" s="38">
        <v>-1.52049936669864E-2</v>
      </c>
      <c r="J721" s="12">
        <v>0.33345026927543298</v>
      </c>
      <c r="K721" s="13">
        <v>1.43922253759794E-27</v>
      </c>
      <c r="L721" s="12">
        <v>8.1802430402435709E-3</v>
      </c>
      <c r="M721" s="12">
        <v>0.35572593438215799</v>
      </c>
    </row>
    <row r="722" spans="1:13" ht="13" x14ac:dyDescent="0.15">
      <c r="A722" s="11" t="s">
        <v>54277</v>
      </c>
      <c r="B722" s="38">
        <v>8.4126083204240296E-3</v>
      </c>
      <c r="C722" s="13">
        <v>4.8651621572988601E-40</v>
      </c>
      <c r="D722" s="13">
        <v>1.28479168579871E-8</v>
      </c>
      <c r="E722" s="12">
        <v>4.8698696655868297E-2</v>
      </c>
      <c r="F722" s="12">
        <v>7.2745410542072106E-2</v>
      </c>
      <c r="G722" s="12"/>
      <c r="H722" s="29" t="s">
        <v>54277</v>
      </c>
      <c r="I722" s="38">
        <v>8.5477939561122099E-3</v>
      </c>
      <c r="J722" s="13">
        <v>1.7627733933713299E-30</v>
      </c>
      <c r="K722" s="13">
        <v>7.2392976644515204E-18</v>
      </c>
      <c r="L722" s="12">
        <v>1.1877657689073499E-2</v>
      </c>
      <c r="M722" s="12">
        <v>7.0388571450098206E-2</v>
      </c>
    </row>
    <row r="723" spans="1:13" ht="13" x14ac:dyDescent="0.15">
      <c r="A723" s="11" t="s">
        <v>54278</v>
      </c>
      <c r="B723" s="38">
        <v>-2.21948861406343E-2</v>
      </c>
      <c r="C723" s="12">
        <v>9.0108060924336004E-3</v>
      </c>
      <c r="D723" s="13">
        <v>1.8344508905554999E-11</v>
      </c>
      <c r="E723" s="12">
        <v>7.12905558760554E-2</v>
      </c>
      <c r="F723" s="12">
        <v>0.560892818688564</v>
      </c>
      <c r="G723" s="12"/>
      <c r="H723" s="29" t="s">
        <v>54278</v>
      </c>
      <c r="I723" s="38">
        <v>-2.1632082697511899E-2</v>
      </c>
      <c r="J723" s="12">
        <v>6.1436924369072297E-2</v>
      </c>
      <c r="K723" s="13">
        <v>1.5561956730032101E-29</v>
      </c>
      <c r="L723" s="12">
        <v>1.1600605806509E-2</v>
      </c>
      <c r="M723" s="12">
        <v>0.44571270656071499</v>
      </c>
    </row>
    <row r="724" spans="1:13" ht="13" x14ac:dyDescent="0.15">
      <c r="A724" s="11" t="s">
        <v>54279</v>
      </c>
      <c r="B724" s="38">
        <v>5.3172205042217903E-3</v>
      </c>
      <c r="C724" s="13">
        <v>9.3883229640024195E-27</v>
      </c>
      <c r="D724" s="13">
        <v>4.9269014292406601E-12</v>
      </c>
      <c r="E724" s="12">
        <v>0.199851927131207</v>
      </c>
      <c r="F724" s="12">
        <v>1.5901847098680699E-2</v>
      </c>
      <c r="G724" s="12"/>
      <c r="H724" s="29" t="s">
        <v>54279</v>
      </c>
      <c r="I724" s="38">
        <v>5.1837200745238404E-3</v>
      </c>
      <c r="J724" s="13">
        <v>4.9421270708435099E-25</v>
      </c>
      <c r="K724" s="13">
        <v>4.1756360996900098E-29</v>
      </c>
      <c r="L724" s="12">
        <v>4.6624471676386302E-2</v>
      </c>
      <c r="M724" s="12">
        <v>1.3930398820333201E-2</v>
      </c>
    </row>
    <row r="725" spans="1:13" ht="13" x14ac:dyDescent="0.15">
      <c r="A725" s="11" t="s">
        <v>54280</v>
      </c>
      <c r="B725" s="38">
        <v>-2.3681614705078499E-2</v>
      </c>
      <c r="C725" s="12">
        <v>2.0877768570103001E-2</v>
      </c>
      <c r="D725" s="13">
        <v>5.4044004160043698E-12</v>
      </c>
      <c r="E725" s="12">
        <v>3.3446811588814497E-2</v>
      </c>
      <c r="F725" s="12">
        <v>0.28343949942088897</v>
      </c>
      <c r="G725" s="12"/>
      <c r="H725" s="29" t="s">
        <v>54280</v>
      </c>
      <c r="I725" s="38">
        <v>-2.2963167383375602E-2</v>
      </c>
      <c r="J725" s="12">
        <v>8.4502564469406093E-3</v>
      </c>
      <c r="K725" s="13">
        <v>3.9043123969328901E-31</v>
      </c>
      <c r="L725" s="12">
        <v>4.2931187594163001E-3</v>
      </c>
      <c r="M725" s="12">
        <v>0.24427386098454601</v>
      </c>
    </row>
    <row r="726" spans="1:13" ht="13" x14ac:dyDescent="0.15">
      <c r="A726" s="11" t="s">
        <v>54281</v>
      </c>
      <c r="B726" s="38">
        <v>9.0617565098355599E-3</v>
      </c>
      <c r="C726" s="13">
        <v>4.6510726303053002E-7</v>
      </c>
      <c r="D726" s="13">
        <v>9.4695253294163501E-12</v>
      </c>
      <c r="E726" s="12">
        <v>9.1000331704916795E-2</v>
      </c>
      <c r="F726" s="12">
        <v>0.70880159183026703</v>
      </c>
      <c r="G726" s="12"/>
      <c r="H726" s="29" t="s">
        <v>54281</v>
      </c>
      <c r="I726" s="38">
        <v>8.8295323853330998E-3</v>
      </c>
      <c r="J726" s="13">
        <v>9.2611352640209397E-6</v>
      </c>
      <c r="K726" s="13">
        <v>2.7465472231992701E-29</v>
      </c>
      <c r="L726" s="12">
        <v>1.6286609083236401E-2</v>
      </c>
      <c r="M726" s="12">
        <v>0.59834377583786102</v>
      </c>
    </row>
    <row r="727" spans="1:13" ht="13" x14ac:dyDescent="0.15">
      <c r="A727" s="11" t="s">
        <v>54282</v>
      </c>
      <c r="B727" s="38">
        <v>1.2393609196969999E-2</v>
      </c>
      <c r="C727" s="13">
        <v>5.1733943055115396E-7</v>
      </c>
      <c r="D727" s="13">
        <v>1.0429289042832E-10</v>
      </c>
      <c r="E727" s="12">
        <v>0.128355035037968</v>
      </c>
      <c r="F727" s="12">
        <v>0.50954353754613901</v>
      </c>
      <c r="G727" s="12"/>
      <c r="H727" s="29" t="s">
        <v>54282</v>
      </c>
      <c r="I727" s="38">
        <v>1.21257785737168E-2</v>
      </c>
      <c r="J727" s="13">
        <v>3.00764769051103E-5</v>
      </c>
      <c r="K727" s="13">
        <v>8.18794858410542E-28</v>
      </c>
      <c r="L727" s="12">
        <v>2.43912614182836E-2</v>
      </c>
      <c r="M727" s="12">
        <v>0.43441640861910602</v>
      </c>
    </row>
    <row r="728" spans="1:13" ht="13" x14ac:dyDescent="0.15">
      <c r="A728" s="11" t="s">
        <v>54283</v>
      </c>
      <c r="B728" s="38">
        <v>7.8257459965879808E-3</v>
      </c>
      <c r="C728" s="13">
        <v>1.1324679099264399E-45</v>
      </c>
      <c r="D728" s="13">
        <v>6.0602758455882502E-7</v>
      </c>
      <c r="E728" s="12">
        <v>0.398625369872253</v>
      </c>
      <c r="F728" s="12">
        <v>0.79953930027034303</v>
      </c>
      <c r="G728" s="12"/>
      <c r="H728" s="29" t="s">
        <v>54283</v>
      </c>
      <c r="I728" s="38">
        <v>8.0879178336352598E-3</v>
      </c>
      <c r="J728" s="13">
        <v>5.1027002940235299E-34</v>
      </c>
      <c r="K728" s="13">
        <v>4.2180085739779602E-14</v>
      </c>
      <c r="L728" s="12">
        <v>0.14620917073424899</v>
      </c>
      <c r="M728" s="12">
        <v>0.66618845478003896</v>
      </c>
    </row>
    <row r="729" spans="1:13" ht="13" x14ac:dyDescent="0.15">
      <c r="A729" s="11" t="s">
        <v>54284</v>
      </c>
      <c r="B729" s="38">
        <v>-1.88485715358216E-2</v>
      </c>
      <c r="C729" s="13">
        <v>1.4963220423465001E-6</v>
      </c>
      <c r="D729" s="13">
        <v>2.5912752343307601E-10</v>
      </c>
      <c r="E729" s="12">
        <v>2.63805791037671E-2</v>
      </c>
      <c r="F729" s="12">
        <v>0.77324349229767697</v>
      </c>
      <c r="G729" s="12"/>
      <c r="H729" s="29" t="s">
        <v>54284</v>
      </c>
      <c r="I729" s="38">
        <v>-1.8963183645105901E-2</v>
      </c>
      <c r="J729" s="12">
        <v>8.2206043778002107E-3</v>
      </c>
      <c r="K729" s="13">
        <v>1.3762259297534701E-25</v>
      </c>
      <c r="L729" s="12">
        <v>5.9487405742054602E-3</v>
      </c>
      <c r="M729" s="12">
        <v>0.50854769765544705</v>
      </c>
    </row>
    <row r="730" spans="1:13" ht="13" x14ac:dyDescent="0.15">
      <c r="A730" s="11" t="s">
        <v>54285</v>
      </c>
      <c r="B730" s="38">
        <v>9.0588297685080896E-3</v>
      </c>
      <c r="C730" s="13">
        <v>9.7440262972464292E-6</v>
      </c>
      <c r="D730" s="13">
        <v>1.35613129824755E-11</v>
      </c>
      <c r="E730" s="12">
        <v>9.2109308029205098E-2</v>
      </c>
      <c r="F730" s="12">
        <v>0.706423119737286</v>
      </c>
      <c r="G730" s="12"/>
      <c r="H730" s="29" t="s">
        <v>54285</v>
      </c>
      <c r="I730" s="38">
        <v>8.8302529928994695E-3</v>
      </c>
      <c r="J730" s="13">
        <v>1.6719107366883499E-4</v>
      </c>
      <c r="K730" s="13">
        <v>3.2784355576748998E-29</v>
      </c>
      <c r="L730" s="12">
        <v>1.6295544862616598E-2</v>
      </c>
      <c r="M730" s="12">
        <v>0.58754211373778098</v>
      </c>
    </row>
    <row r="731" spans="1:13" ht="13" x14ac:dyDescent="0.15">
      <c r="A731" s="11" t="s">
        <v>54286</v>
      </c>
      <c r="B731" s="38">
        <v>1.20640659276917E-2</v>
      </c>
      <c r="C731" s="13">
        <v>6.7159136143549697E-7</v>
      </c>
      <c r="D731" s="13">
        <v>1.37422351462862E-11</v>
      </c>
      <c r="E731" s="12">
        <v>0.110041058189528</v>
      </c>
      <c r="F731" s="12">
        <v>0.18693372271818201</v>
      </c>
      <c r="G731" s="12"/>
      <c r="H731" s="29" t="s">
        <v>54286</v>
      </c>
      <c r="I731" s="38">
        <v>1.17143262893258E-2</v>
      </c>
      <c r="J731" s="13">
        <v>1.4964867525490601E-6</v>
      </c>
      <c r="K731" s="13">
        <v>4.7728039017367897E-30</v>
      </c>
      <c r="L731" s="12">
        <v>2.1587115018872002E-2</v>
      </c>
      <c r="M731" s="12">
        <v>0.166374418152783</v>
      </c>
    </row>
    <row r="732" spans="1:13" ht="13" x14ac:dyDescent="0.15">
      <c r="A732" s="11" t="s">
        <v>54287</v>
      </c>
      <c r="B732" s="38">
        <v>1.8238914351866298E-2</v>
      </c>
      <c r="C732" s="12">
        <v>1.5712828738713502E-2</v>
      </c>
      <c r="D732" s="13">
        <v>1.5095455593137201E-11</v>
      </c>
      <c r="E732" s="12">
        <v>6.5945255865466998E-2</v>
      </c>
      <c r="F732" s="12">
        <v>0.20241372561395099</v>
      </c>
      <c r="G732" s="12"/>
      <c r="H732" s="29" t="s">
        <v>54287</v>
      </c>
      <c r="I732" s="38">
        <v>1.7735526210275101E-2</v>
      </c>
      <c r="J732" s="12">
        <v>5.4584374387350497E-2</v>
      </c>
      <c r="K732" s="13">
        <v>7.0756207275040804E-30</v>
      </c>
      <c r="L732" s="12">
        <v>1.0908151995321899E-2</v>
      </c>
      <c r="M732" s="12">
        <v>0.198406429130349</v>
      </c>
    </row>
    <row r="733" spans="1:13" ht="13" x14ac:dyDescent="0.15">
      <c r="A733" s="11" t="s">
        <v>54288</v>
      </c>
      <c r="B733" s="38">
        <v>-8.2614074251871894E-3</v>
      </c>
      <c r="C733" s="12">
        <v>9.4764213191527395E-3</v>
      </c>
      <c r="D733" s="13">
        <v>6.1891121552805099E-12</v>
      </c>
      <c r="E733" s="12">
        <v>2.6324528240638499E-2</v>
      </c>
      <c r="F733" s="12">
        <v>0.39922064510838101</v>
      </c>
      <c r="G733" s="12"/>
      <c r="H733" s="29" t="s">
        <v>54288</v>
      </c>
      <c r="I733" s="38">
        <v>-8.0103907551844194E-3</v>
      </c>
      <c r="J733" s="12">
        <v>6.0996319818677602E-3</v>
      </c>
      <c r="K733" s="13">
        <v>6.70754775554876E-31</v>
      </c>
      <c r="L733" s="12">
        <v>3.3474821998971099E-3</v>
      </c>
      <c r="M733" s="12">
        <v>0.361569753432254</v>
      </c>
    </row>
    <row r="734" spans="1:13" ht="13" x14ac:dyDescent="0.15">
      <c r="A734" s="11" t="s">
        <v>54289</v>
      </c>
      <c r="B734" s="38">
        <v>1.2434292487636899E-2</v>
      </c>
      <c r="C734" s="13">
        <v>1.0967374878456499E-6</v>
      </c>
      <c r="D734" s="13">
        <v>7.1839506791687103E-13</v>
      </c>
      <c r="E734" s="12">
        <v>0.127453562221469</v>
      </c>
      <c r="F734" s="12">
        <v>0.29549083402740201</v>
      </c>
      <c r="G734" s="12"/>
      <c r="H734" s="29" t="s">
        <v>54289</v>
      </c>
      <c r="I734" s="38">
        <v>1.2038943902273599E-2</v>
      </c>
      <c r="J734" s="13">
        <v>9.7526923292164198E-8</v>
      </c>
      <c r="K734" s="13">
        <v>1.13127212825065E-32</v>
      </c>
      <c r="L734" s="12">
        <v>2.6903633932399199E-2</v>
      </c>
      <c r="M734" s="12">
        <v>0.25285040086676602</v>
      </c>
    </row>
    <row r="735" spans="1:13" ht="13" x14ac:dyDescent="0.15">
      <c r="A735" s="11" t="s">
        <v>54290</v>
      </c>
      <c r="B735" s="38">
        <v>1.01965734746986E-2</v>
      </c>
      <c r="C735" s="13">
        <v>8.0198331763497497E-20</v>
      </c>
      <c r="D735" s="13">
        <v>1.6780951119493999E-8</v>
      </c>
      <c r="E735" s="12">
        <v>8.8363429833884899E-2</v>
      </c>
      <c r="F735" s="12">
        <v>0.38667758189305201</v>
      </c>
      <c r="G735" s="12"/>
      <c r="H735" s="29" t="s">
        <v>54290</v>
      </c>
      <c r="I735" s="38">
        <v>1.01593916065856E-2</v>
      </c>
      <c r="J735" s="13">
        <v>1.42763391379863E-14</v>
      </c>
      <c r="K735" s="13">
        <v>4.0219240460733999E-22</v>
      </c>
      <c r="L735" s="12">
        <v>1.9556270135309101E-2</v>
      </c>
      <c r="M735" s="12">
        <v>0.34491314184378502</v>
      </c>
    </row>
    <row r="736" spans="1:13" ht="13" x14ac:dyDescent="0.15">
      <c r="A736" s="11" t="s">
        <v>54291</v>
      </c>
      <c r="B736" s="38">
        <v>1.5821238989871599E-2</v>
      </c>
      <c r="C736" s="12">
        <v>3.2532066564350898E-2</v>
      </c>
      <c r="D736" s="13">
        <v>2.2061597045079399E-11</v>
      </c>
      <c r="E736" s="12">
        <v>5.1938292636944397E-2</v>
      </c>
      <c r="F736" s="12">
        <v>0.29991357770642901</v>
      </c>
      <c r="G736" s="12"/>
      <c r="H736" s="29" t="s">
        <v>54291</v>
      </c>
      <c r="I736" s="38">
        <v>1.5343476959992801E-2</v>
      </c>
      <c r="J736" s="12">
        <v>4.3554246181076998E-2</v>
      </c>
      <c r="K736" s="13">
        <v>4.4952078496892602E-30</v>
      </c>
      <c r="L736" s="12">
        <v>8.4787675133596793E-3</v>
      </c>
      <c r="M736" s="12">
        <v>0.27031477935270998</v>
      </c>
    </row>
    <row r="737" spans="1:13" ht="13" x14ac:dyDescent="0.15">
      <c r="A737" s="11" t="s">
        <v>54292</v>
      </c>
      <c r="B737" s="38">
        <v>-2.5741243642301299E-2</v>
      </c>
      <c r="C737" s="12">
        <v>3.0123660566146199E-3</v>
      </c>
      <c r="D737" s="13">
        <v>4.0517303828649201E-12</v>
      </c>
      <c r="E737" s="12">
        <v>5.4930386271753603E-2</v>
      </c>
      <c r="F737" s="12">
        <v>0.38464786744735002</v>
      </c>
      <c r="G737" s="12"/>
      <c r="H737" s="29" t="s">
        <v>54292</v>
      </c>
      <c r="I737" s="38">
        <v>-2.4966538011134298E-2</v>
      </c>
      <c r="J737" s="13">
        <v>3.9289896546176498E-4</v>
      </c>
      <c r="K737" s="13">
        <v>9.8628607032306207E-32</v>
      </c>
      <c r="L737" s="12">
        <v>8.5524538024951708E-3</v>
      </c>
      <c r="M737" s="12">
        <v>0.35486156294675703</v>
      </c>
    </row>
    <row r="738" spans="1:13" ht="13" x14ac:dyDescent="0.15">
      <c r="A738" s="11" t="s">
        <v>54293</v>
      </c>
      <c r="B738" s="38">
        <v>-2.3867327787372598E-2</v>
      </c>
      <c r="C738" s="12">
        <v>2.2283703546737699E-2</v>
      </c>
      <c r="D738" s="13">
        <v>3.6536308925128599E-11</v>
      </c>
      <c r="E738" s="12">
        <v>4.4303055156079602E-2</v>
      </c>
      <c r="F738" s="12">
        <v>0.32625653117026299</v>
      </c>
      <c r="G738" s="12"/>
      <c r="H738" s="29" t="s">
        <v>54293</v>
      </c>
      <c r="I738" s="38">
        <v>-2.3213919918086901E-2</v>
      </c>
      <c r="J738" s="12">
        <v>8.3763176535316397E-2</v>
      </c>
      <c r="K738" s="13">
        <v>1.7735726173853E-29</v>
      </c>
      <c r="L738" s="12">
        <v>7.4411370228180899E-3</v>
      </c>
      <c r="M738" s="12">
        <v>0.29403097985646998</v>
      </c>
    </row>
    <row r="739" spans="1:13" ht="13" x14ac:dyDescent="0.15">
      <c r="A739" s="11" t="s">
        <v>54294</v>
      </c>
      <c r="B739" s="38">
        <v>-1.3568700411447801E-2</v>
      </c>
      <c r="C739" s="12">
        <v>1.0468693791387E-2</v>
      </c>
      <c r="D739" s="13">
        <v>3.5936678024959099E-10</v>
      </c>
      <c r="E739" s="12">
        <v>5.07183126947282E-2</v>
      </c>
      <c r="F739" s="12">
        <v>0.59974186533117302</v>
      </c>
      <c r="G739" s="12"/>
      <c r="H739" s="29" t="s">
        <v>54294</v>
      </c>
      <c r="I739" s="38">
        <v>-1.3640666666865701E-2</v>
      </c>
      <c r="J739" s="12">
        <v>0.800637509906857</v>
      </c>
      <c r="K739" s="13">
        <v>1.4413759587547399E-27</v>
      </c>
      <c r="L739" s="12">
        <v>8.6979410242156493E-3</v>
      </c>
      <c r="M739" s="12">
        <v>0.32513959661026598</v>
      </c>
    </row>
    <row r="740" spans="1:13" ht="13" x14ac:dyDescent="0.15">
      <c r="A740" s="11" t="s">
        <v>54295</v>
      </c>
      <c r="B740" s="38">
        <v>-1.6161289602497901E-2</v>
      </c>
      <c r="C740" s="13">
        <v>3.7370771830590697E-4</v>
      </c>
      <c r="D740" s="13">
        <v>6.3985750366363404E-10</v>
      </c>
      <c r="E740" s="12">
        <v>4.0172002133997603E-2</v>
      </c>
      <c r="F740" s="12">
        <v>0.84017947161969098</v>
      </c>
      <c r="G740" s="12"/>
      <c r="H740" s="29" t="s">
        <v>54295</v>
      </c>
      <c r="I740" s="38">
        <v>-1.63629538702048E-2</v>
      </c>
      <c r="J740" s="12">
        <v>0.26485094760306799</v>
      </c>
      <c r="K740" s="13">
        <v>3.0499013766434303E-26</v>
      </c>
      <c r="L740" s="12">
        <v>8.1773686425025503E-3</v>
      </c>
      <c r="M740" s="12">
        <v>0.43725915324715198</v>
      </c>
    </row>
    <row r="741" spans="1:13" ht="13" x14ac:dyDescent="0.15">
      <c r="A741" s="11" t="s">
        <v>54296</v>
      </c>
      <c r="B741" s="38">
        <v>-2.1947542724609099E-2</v>
      </c>
      <c r="C741" s="13">
        <v>9.1316270641662704E-5</v>
      </c>
      <c r="D741" s="13">
        <v>1.16728704049425E-9</v>
      </c>
      <c r="E741" s="12">
        <v>4.10198277141142E-2</v>
      </c>
      <c r="F741" s="12">
        <v>0.75605085646275305</v>
      </c>
      <c r="G741" s="12"/>
      <c r="H741" s="29" t="s">
        <v>54296</v>
      </c>
      <c r="I741" s="38">
        <v>-2.24330145059926E-2</v>
      </c>
      <c r="J741" s="12">
        <v>0.22111136031860401</v>
      </c>
      <c r="K741" s="13">
        <v>1.84460107309798E-25</v>
      </c>
      <c r="L741" s="12">
        <v>8.3385609617622498E-3</v>
      </c>
      <c r="M741" s="12">
        <v>0.41319291140205799</v>
      </c>
    </row>
    <row r="742" spans="1:13" ht="13" x14ac:dyDescent="0.15">
      <c r="A742" s="11" t="s">
        <v>54297</v>
      </c>
      <c r="B742" s="38">
        <v>-1.96110391061146E-2</v>
      </c>
      <c r="C742" s="12">
        <v>1.08889247009371E-3</v>
      </c>
      <c r="D742" s="13">
        <v>5.7949540068766502E-10</v>
      </c>
      <c r="E742" s="12">
        <v>3.2578608833500299E-2</v>
      </c>
      <c r="F742" s="12">
        <v>0.59840358507251701</v>
      </c>
      <c r="G742" s="12"/>
      <c r="H742" s="29" t="s">
        <v>54297</v>
      </c>
      <c r="I742" s="38">
        <v>-1.9879738291854399E-2</v>
      </c>
      <c r="J742" s="12">
        <v>0.451196528863332</v>
      </c>
      <c r="K742" s="13">
        <v>1.4261937550467699E-26</v>
      </c>
      <c r="L742" s="12">
        <v>7.8352752741660901E-3</v>
      </c>
      <c r="M742" s="12">
        <v>0.35229850723363298</v>
      </c>
    </row>
    <row r="743" spans="1:13" ht="13" x14ac:dyDescent="0.15">
      <c r="A743" s="11" t="s">
        <v>54298</v>
      </c>
      <c r="B743" s="38">
        <v>-3.9856999000704899E-2</v>
      </c>
      <c r="C743" s="12">
        <v>2.24115380791104E-2</v>
      </c>
      <c r="D743" s="13">
        <v>1.2878101921028E-11</v>
      </c>
      <c r="E743" s="12">
        <v>5.1964054102360803E-2</v>
      </c>
      <c r="F743" s="12">
        <v>0.277216276811939</v>
      </c>
      <c r="G743" s="12"/>
      <c r="H743" s="29" t="s">
        <v>54298</v>
      </c>
      <c r="I743" s="38">
        <v>-3.8702529070139199E-2</v>
      </c>
      <c r="J743" s="12">
        <v>4.5351330978145601E-2</v>
      </c>
      <c r="K743" s="13">
        <v>3.7823537921327197E-30</v>
      </c>
      <c r="L743" s="12">
        <v>8.4538553285524991E-3</v>
      </c>
      <c r="M743" s="12">
        <v>0.25149856240521001</v>
      </c>
    </row>
    <row r="744" spans="1:13" ht="13" x14ac:dyDescent="0.15">
      <c r="A744" s="11" t="s">
        <v>54299</v>
      </c>
      <c r="B744" s="38">
        <v>2.4841261915697001E-2</v>
      </c>
      <c r="C744" s="13">
        <v>6.3312864864597499E-4</v>
      </c>
      <c r="D744" s="13">
        <v>8.1793046718199297E-9</v>
      </c>
      <c r="E744" s="12">
        <v>7.3159985381721304E-2</v>
      </c>
      <c r="F744" s="12">
        <v>0.30079601730661598</v>
      </c>
      <c r="G744" s="12"/>
      <c r="H744" s="29" t="s">
        <v>54299</v>
      </c>
      <c r="I744" s="38">
        <v>-2.6453333083161001E-2</v>
      </c>
      <c r="J744" s="12">
        <v>0.74613340200535905</v>
      </c>
      <c r="K744" s="13">
        <v>4.0348206592520601E-25</v>
      </c>
      <c r="L744" s="12">
        <v>8.2161912426366099E-3</v>
      </c>
      <c r="M744" s="12">
        <v>0.299302366095269</v>
      </c>
    </row>
    <row r="745" spans="1:13" ht="13" x14ac:dyDescent="0.15">
      <c r="A745" s="11" t="s">
        <v>54300</v>
      </c>
      <c r="B745" s="38">
        <v>2.2621948736520601E-2</v>
      </c>
      <c r="C745" s="13">
        <v>3.3763822582247003E-5</v>
      </c>
      <c r="D745" s="13">
        <v>2.1003298725637201E-7</v>
      </c>
      <c r="E745" s="12">
        <v>2.1491055479839202E-2</v>
      </c>
      <c r="F745" s="12">
        <v>0.116020271273491</v>
      </c>
      <c r="G745" s="12"/>
      <c r="H745" s="29" t="s">
        <v>54300</v>
      </c>
      <c r="I745" s="38">
        <v>-2.5006481492716202E-2</v>
      </c>
      <c r="J745" s="12">
        <v>0.86439158152620699</v>
      </c>
      <c r="K745" s="13">
        <v>1.6291990253118401E-22</v>
      </c>
      <c r="L745" s="12">
        <v>9.0566696000593302E-3</v>
      </c>
      <c r="M745" s="12">
        <v>0.31607751889037</v>
      </c>
    </row>
    <row r="746" spans="1:13" ht="13" x14ac:dyDescent="0.15">
      <c r="A746" s="11" t="s">
        <v>54301</v>
      </c>
      <c r="B746" s="38">
        <v>-1.68971646909555E-2</v>
      </c>
      <c r="C746" s="13">
        <v>6.8106270012748801E-5</v>
      </c>
      <c r="D746" s="13">
        <v>3.13773798681903E-11</v>
      </c>
      <c r="E746" s="12">
        <v>5.3862178225766298E-2</v>
      </c>
      <c r="F746" s="12">
        <v>0.61617951887029399</v>
      </c>
      <c r="G746" s="12"/>
      <c r="H746" s="29" t="s">
        <v>54301</v>
      </c>
      <c r="I746" s="38">
        <v>-1.6492635837248599E-2</v>
      </c>
      <c r="J746" s="12">
        <v>1.2490746265359401E-3</v>
      </c>
      <c r="K746" s="13">
        <v>7.7067412508490897E-29</v>
      </c>
      <c r="L746" s="12">
        <v>9.1303203967123304E-3</v>
      </c>
      <c r="M746" s="12">
        <v>0.50782126244428205</v>
      </c>
    </row>
    <row r="747" spans="1:13" ht="13" x14ac:dyDescent="0.15">
      <c r="A747" s="11" t="s">
        <v>54302</v>
      </c>
      <c r="B747" s="38">
        <v>-3.8188180959492099E-2</v>
      </c>
      <c r="C747" s="12">
        <v>1.1573936859797899E-2</v>
      </c>
      <c r="D747" s="13">
        <v>7.1127872505549599E-12</v>
      </c>
      <c r="E747" s="12">
        <v>4.0376182595817697E-2</v>
      </c>
      <c r="F747" s="12">
        <v>0.41198033361346897</v>
      </c>
      <c r="G747" s="12"/>
      <c r="H747" s="29" t="s">
        <v>54302</v>
      </c>
      <c r="I747" s="38">
        <v>-3.7201920931890203E-2</v>
      </c>
      <c r="J747" s="12">
        <v>0.112959948974738</v>
      </c>
      <c r="K747" s="13">
        <v>8.01860636333608E-30</v>
      </c>
      <c r="L747" s="12">
        <v>7.0371574984384204E-3</v>
      </c>
      <c r="M747" s="12">
        <v>0.33868228594753302</v>
      </c>
    </row>
    <row r="748" spans="1:13" ht="13" x14ac:dyDescent="0.15">
      <c r="A748" s="11" t="s">
        <v>54303</v>
      </c>
      <c r="B748" s="38">
        <v>9.88402655089788E-3</v>
      </c>
      <c r="C748" s="13">
        <v>1.1444727516146301E-5</v>
      </c>
      <c r="D748" s="13">
        <v>3.3176031248317499E-11</v>
      </c>
      <c r="E748" s="12">
        <v>0.11960167869239501</v>
      </c>
      <c r="F748" s="12">
        <v>0.17656015585039</v>
      </c>
      <c r="G748" s="12"/>
      <c r="H748" s="29" t="s">
        <v>54303</v>
      </c>
      <c r="I748" s="38">
        <v>9.6801276564570399E-3</v>
      </c>
      <c r="J748" s="13">
        <v>6.9059465466648302E-4</v>
      </c>
      <c r="K748" s="13">
        <v>2.5860343633647399E-28</v>
      </c>
      <c r="L748" s="12">
        <v>2.0923190802674799E-2</v>
      </c>
      <c r="M748" s="12">
        <v>0.17845224272999699</v>
      </c>
    </row>
    <row r="749" spans="1:13" ht="13" x14ac:dyDescent="0.15">
      <c r="A749" s="11" t="s">
        <v>54304</v>
      </c>
      <c r="B749" s="38">
        <v>1.14178071139241E-2</v>
      </c>
      <c r="C749" s="13">
        <v>3.5153655054567701E-9</v>
      </c>
      <c r="D749" s="13">
        <v>3.7275376197797902E-11</v>
      </c>
      <c r="E749" s="12">
        <v>8.8669607889669905E-2</v>
      </c>
      <c r="F749" s="12">
        <v>0.20388623471033199</v>
      </c>
      <c r="G749" s="12"/>
      <c r="H749" s="29" t="s">
        <v>54304</v>
      </c>
      <c r="I749" s="38">
        <v>1.1172575322362099E-2</v>
      </c>
      <c r="J749" s="13">
        <v>3.8066982310581001E-7</v>
      </c>
      <c r="K749" s="13">
        <v>5.7172896523824896E-28</v>
      </c>
      <c r="L749" s="12">
        <v>1.6286036471815198E-2</v>
      </c>
      <c r="M749" s="12">
        <v>0.189890842663167</v>
      </c>
    </row>
    <row r="750" spans="1:13" ht="13" x14ac:dyDescent="0.15">
      <c r="A750" s="11" t="s">
        <v>54305</v>
      </c>
      <c r="B750" s="38">
        <v>-1.8512102249764802E-2</v>
      </c>
      <c r="C750" s="13">
        <v>1.43128368714236E-4</v>
      </c>
      <c r="D750" s="13">
        <v>1.3386733624350601E-10</v>
      </c>
      <c r="E750" s="12">
        <v>4.0708325476527203E-2</v>
      </c>
      <c r="F750" s="12">
        <v>0.110988582252395</v>
      </c>
      <c r="G750" s="12"/>
      <c r="H750" s="29" t="s">
        <v>54305</v>
      </c>
      <c r="I750" s="38">
        <v>-1.83415555648315E-2</v>
      </c>
      <c r="J750" s="12">
        <v>3.0000061032801201E-2</v>
      </c>
      <c r="K750" s="13">
        <v>2.82182435017346E-27</v>
      </c>
      <c r="L750" s="12">
        <v>7.6370295064264798E-3</v>
      </c>
      <c r="M750" s="12">
        <v>0.16119900517468999</v>
      </c>
    </row>
    <row r="751" spans="1:13" ht="13" x14ac:dyDescent="0.15">
      <c r="A751" s="11" t="s">
        <v>54306</v>
      </c>
      <c r="B751" s="38">
        <v>-1.44721132741266E-2</v>
      </c>
      <c r="C751" s="12">
        <v>1.1934562345774899E-2</v>
      </c>
      <c r="D751" s="13">
        <v>6.3785271493098998E-12</v>
      </c>
      <c r="E751" s="12">
        <v>3.5268874710572301E-2</v>
      </c>
      <c r="F751" s="12">
        <v>0.25156918709813098</v>
      </c>
      <c r="G751" s="12"/>
      <c r="H751" s="29" t="s">
        <v>54306</v>
      </c>
      <c r="I751" s="38">
        <v>-1.40534450467439E-2</v>
      </c>
      <c r="J751" s="12">
        <v>4.1817752098584703E-2</v>
      </c>
      <c r="K751" s="13">
        <v>3.0815345825400601E-30</v>
      </c>
      <c r="L751" s="12">
        <v>5.7209822379882301E-3</v>
      </c>
      <c r="M751" s="12">
        <v>0.23278106170613899</v>
      </c>
    </row>
    <row r="752" spans="1:13" ht="13" x14ac:dyDescent="0.15">
      <c r="A752" s="11" t="s">
        <v>54307</v>
      </c>
      <c r="B752" s="38">
        <v>3.4444757017296601E-2</v>
      </c>
      <c r="C752" s="12">
        <v>1.8505361510461799E-2</v>
      </c>
      <c r="D752" s="13">
        <v>1.3529272541777201E-10</v>
      </c>
      <c r="E752" s="12">
        <v>6.4067932156039495E-2</v>
      </c>
      <c r="F752" s="12">
        <v>0.48220384312060799</v>
      </c>
      <c r="G752" s="12"/>
      <c r="H752" s="29" t="s">
        <v>54307</v>
      </c>
      <c r="I752" s="38">
        <v>3.42252957305011E-2</v>
      </c>
      <c r="J752" s="12">
        <v>0.63419855158440097</v>
      </c>
      <c r="K752" s="13">
        <v>3.0560704311042399E-28</v>
      </c>
      <c r="L752" s="12">
        <v>9.3265553166913696E-3</v>
      </c>
      <c r="M752" s="12">
        <v>0.32552624992177498</v>
      </c>
    </row>
    <row r="753" spans="1:13" ht="13" x14ac:dyDescent="0.15">
      <c r="A753" s="11" t="s">
        <v>54308</v>
      </c>
      <c r="B753" s="38">
        <v>-1.4252571070567399E-2</v>
      </c>
      <c r="C753" s="12">
        <v>3.9352583848485799E-2</v>
      </c>
      <c r="D753" s="13">
        <v>6.5962424172680003E-11</v>
      </c>
      <c r="E753" s="12">
        <v>3.96978051711257E-2</v>
      </c>
      <c r="F753" s="12">
        <v>0.35408344451044599</v>
      </c>
      <c r="G753" s="12"/>
      <c r="H753" s="29" t="s">
        <v>54308</v>
      </c>
      <c r="I753" s="38">
        <v>-1.4051710805975099E-2</v>
      </c>
      <c r="J753" s="12">
        <v>0.603480381232257</v>
      </c>
      <c r="K753" s="13">
        <v>7.6418511698046702E-29</v>
      </c>
      <c r="L753" s="12">
        <v>8.0600323112101895E-3</v>
      </c>
      <c r="M753" s="12">
        <v>0.30171834712357698</v>
      </c>
    </row>
    <row r="754" spans="1:13" ht="13" x14ac:dyDescent="0.15">
      <c r="A754" s="11" t="s">
        <v>54309</v>
      </c>
      <c r="B754" s="38">
        <v>-1.36399687225891E-2</v>
      </c>
      <c r="C754" s="12">
        <v>3.3586875620099002E-2</v>
      </c>
      <c r="D754" s="13">
        <v>4.2963969834065699E-11</v>
      </c>
      <c r="E754" s="12">
        <v>4.6373325151516598E-2</v>
      </c>
      <c r="F754" s="12">
        <v>0.40067238501570102</v>
      </c>
      <c r="G754" s="12"/>
      <c r="H754" s="29" t="s">
        <v>54309</v>
      </c>
      <c r="I754" s="38">
        <v>-1.3303021714989999E-2</v>
      </c>
      <c r="J754" s="12">
        <v>0.19597052175334401</v>
      </c>
      <c r="K754" s="13">
        <v>2.8301268272523203E-29</v>
      </c>
      <c r="L754" s="12">
        <v>7.9724894535510796E-3</v>
      </c>
      <c r="M754" s="12">
        <v>0.336317246425132</v>
      </c>
    </row>
    <row r="755" spans="1:13" ht="13" x14ac:dyDescent="0.15">
      <c r="A755" s="11" t="s">
        <v>54310</v>
      </c>
      <c r="B755" s="38">
        <v>-1.0717045704070701E-2</v>
      </c>
      <c r="C755" s="13">
        <v>5.2309490227549403E-7</v>
      </c>
      <c r="D755" s="13">
        <v>5.8262737565448202E-10</v>
      </c>
      <c r="E755" s="12">
        <v>1.69259662465535E-2</v>
      </c>
      <c r="F755" s="12">
        <v>0.31778549529864197</v>
      </c>
      <c r="G755" s="12"/>
      <c r="H755" s="29" t="s">
        <v>54310</v>
      </c>
      <c r="I755" s="38">
        <v>-1.07559503160502E-2</v>
      </c>
      <c r="J755" s="12">
        <v>2.7264882109533399E-3</v>
      </c>
      <c r="K755" s="13">
        <v>3.0986521735115699E-25</v>
      </c>
      <c r="L755" s="12">
        <v>4.2493284534285101E-3</v>
      </c>
      <c r="M755" s="12">
        <v>0.28638213996593598</v>
      </c>
    </row>
    <row r="756" spans="1:13" ht="13" x14ac:dyDescent="0.15">
      <c r="A756" s="11" t="s">
        <v>54311</v>
      </c>
      <c r="B756" s="38">
        <v>-4.1127044075314902E-2</v>
      </c>
      <c r="C756" s="12">
        <v>4.25166767480511E-3</v>
      </c>
      <c r="D756" s="13">
        <v>4.72298863479733E-11</v>
      </c>
      <c r="E756" s="12">
        <v>3.83576150661364E-2</v>
      </c>
      <c r="F756" s="12">
        <v>0.25237244410764398</v>
      </c>
      <c r="G756" s="12"/>
      <c r="H756" s="29" t="s">
        <v>54311</v>
      </c>
      <c r="I756" s="38">
        <v>-4.0105654046498303E-2</v>
      </c>
      <c r="J756" s="12">
        <v>3.5183517051537903E-2</v>
      </c>
      <c r="K756" s="13">
        <v>4.8737138316909298E-29</v>
      </c>
      <c r="L756" s="12">
        <v>6.6321025331136799E-3</v>
      </c>
      <c r="M756" s="12">
        <v>0.24191005021783901</v>
      </c>
    </row>
    <row r="757" spans="1:13" ht="13" x14ac:dyDescent="0.15">
      <c r="A757" s="11" t="s">
        <v>54312</v>
      </c>
      <c r="B757" s="38">
        <v>-1.54175354584981E-2</v>
      </c>
      <c r="C757" s="13">
        <v>3.2720023347343003E-4</v>
      </c>
      <c r="D757" s="13">
        <v>4.2542658623608399E-11</v>
      </c>
      <c r="E757" s="12">
        <v>3.7178464423372297E-2</v>
      </c>
      <c r="F757" s="12">
        <v>0.190736876658092</v>
      </c>
      <c r="G757" s="12"/>
      <c r="H757" s="29" t="s">
        <v>54312</v>
      </c>
      <c r="I757" s="38">
        <v>-1.51044675008044E-2</v>
      </c>
      <c r="J757" s="12">
        <v>1.12057447584587E-2</v>
      </c>
      <c r="K757" s="13">
        <v>1.7479124379234799E-28</v>
      </c>
      <c r="L757" s="12">
        <v>6.6086999372098601E-3</v>
      </c>
      <c r="M757" s="12">
        <v>0.19861174428631001</v>
      </c>
    </row>
    <row r="758" spans="1:13" ht="13" x14ac:dyDescent="0.15">
      <c r="A758" s="11" t="s">
        <v>54313</v>
      </c>
      <c r="B758" s="38">
        <v>-2.1855743439437799E-2</v>
      </c>
      <c r="C758" s="13">
        <v>5.1951692775446003E-7</v>
      </c>
      <c r="D758" s="13">
        <v>1.6866819556381301E-9</v>
      </c>
      <c r="E758" s="12">
        <v>2.9385305876506101E-2</v>
      </c>
      <c r="F758" s="12">
        <v>0.15107357356936099</v>
      </c>
      <c r="G758" s="12"/>
      <c r="H758" s="29" t="s">
        <v>54313</v>
      </c>
      <c r="I758" s="38">
        <v>-2.21979137746906E-2</v>
      </c>
      <c r="J758" s="12">
        <v>8.4095996993641606E-3</v>
      </c>
      <c r="K758" s="13">
        <v>2.4834776272522999E-24</v>
      </c>
      <c r="L758" s="12">
        <v>6.6668193265649201E-3</v>
      </c>
      <c r="M758" s="12">
        <v>0.19412673710483799</v>
      </c>
    </row>
    <row r="759" spans="1:13" ht="13" x14ac:dyDescent="0.15">
      <c r="A759" s="11" t="s">
        <v>54314</v>
      </c>
      <c r="B759" s="38">
        <v>-4.3162756835393501E-2</v>
      </c>
      <c r="C759" s="13">
        <v>3.5878812482089499E-5</v>
      </c>
      <c r="D759" s="13">
        <v>2.7668878493368898E-10</v>
      </c>
      <c r="E759" s="12">
        <v>5.3454715576314898E-2</v>
      </c>
      <c r="F759" s="12">
        <v>0.22149033911240401</v>
      </c>
      <c r="G759" s="12"/>
      <c r="H759" s="29" t="s">
        <v>54314</v>
      </c>
      <c r="I759" s="38">
        <v>-4.27713621658719E-2</v>
      </c>
      <c r="J759" s="12">
        <v>1.10454269805476E-2</v>
      </c>
      <c r="K759" s="13">
        <v>8.9415786379732504E-27</v>
      </c>
      <c r="L759" s="12">
        <v>9.4705600941715398E-3</v>
      </c>
      <c r="M759" s="12">
        <v>0.22977083136311099</v>
      </c>
    </row>
    <row r="760" spans="1:13" ht="13" x14ac:dyDescent="0.15">
      <c r="A760" s="11" t="s">
        <v>54315</v>
      </c>
      <c r="B760" s="38">
        <v>3.51158379364018E-2</v>
      </c>
      <c r="C760" s="12">
        <v>6.6157729888966597E-3</v>
      </c>
      <c r="D760" s="13">
        <v>3.4290756031562403E-11</v>
      </c>
      <c r="E760" s="12">
        <v>0.13738046803916801</v>
      </c>
      <c r="F760" s="12">
        <v>0.48778016724823903</v>
      </c>
      <c r="G760" s="12"/>
      <c r="H760" s="29" t="s">
        <v>54315</v>
      </c>
      <c r="I760" s="38">
        <v>3.4374165274137503E-2</v>
      </c>
      <c r="J760" s="12">
        <v>9.9390096397034E-2</v>
      </c>
      <c r="K760" s="13">
        <v>5.6570773759534201E-29</v>
      </c>
      <c r="L760" s="12">
        <v>2.0261920480952701E-2</v>
      </c>
      <c r="M760" s="12">
        <v>0.38228109920967701</v>
      </c>
    </row>
    <row r="761" spans="1:13" ht="13" x14ac:dyDescent="0.15">
      <c r="A761" s="11" t="s">
        <v>54316</v>
      </c>
      <c r="B761" s="38">
        <v>-1.7410831520449199E-2</v>
      </c>
      <c r="C761" s="12">
        <v>8.0992513571216205E-3</v>
      </c>
      <c r="D761" s="13">
        <v>2.1364038002968699E-11</v>
      </c>
      <c r="E761" s="12">
        <v>4.0699476628116397E-2</v>
      </c>
      <c r="F761" s="12">
        <v>0.26808479344579</v>
      </c>
      <c r="G761" s="12"/>
      <c r="H761" s="29" t="s">
        <v>54316</v>
      </c>
      <c r="I761" s="38">
        <v>-1.6998174611562101E-2</v>
      </c>
      <c r="J761" s="12">
        <v>7.8914619097672903E-2</v>
      </c>
      <c r="K761" s="13">
        <v>2.44933198829675E-29</v>
      </c>
      <c r="L761" s="12">
        <v>7.0915006604916099E-3</v>
      </c>
      <c r="M761" s="12">
        <v>0.25537310764664001</v>
      </c>
    </row>
    <row r="762" spans="1:13" ht="13" x14ac:dyDescent="0.15">
      <c r="A762" s="11" t="s">
        <v>54317</v>
      </c>
      <c r="B762" s="38">
        <v>-2.0913236915377598E-2</v>
      </c>
      <c r="C762" s="12">
        <v>1.9650529184390302E-2</v>
      </c>
      <c r="D762" s="13">
        <v>2.88549654179872E-11</v>
      </c>
      <c r="E762" s="12">
        <v>3.9935738264474697E-2</v>
      </c>
      <c r="F762" s="12">
        <v>0.20961765996805201</v>
      </c>
      <c r="G762" s="12"/>
      <c r="H762" s="29" t="s">
        <v>54317</v>
      </c>
      <c r="I762" s="38">
        <v>-2.0597498873512501E-2</v>
      </c>
      <c r="J762" s="12">
        <v>0.41987706699611599</v>
      </c>
      <c r="K762" s="13">
        <v>5.1019647155770296E-29</v>
      </c>
      <c r="L762" s="12">
        <v>7.81271417113669E-3</v>
      </c>
      <c r="M762" s="12">
        <v>0.25428456582873699</v>
      </c>
    </row>
    <row r="763" spans="1:13" ht="13" x14ac:dyDescent="0.15">
      <c r="A763" s="11" t="s">
        <v>54318</v>
      </c>
      <c r="B763" s="38">
        <v>-4.4151927236279601E-2</v>
      </c>
      <c r="C763" s="13">
        <v>8.4766198105004696E-4</v>
      </c>
      <c r="D763" s="13">
        <v>2.1418031889841599E-11</v>
      </c>
      <c r="E763" s="12">
        <v>2.4331771353095898E-2</v>
      </c>
      <c r="F763" s="12">
        <v>0.26213855843302503</v>
      </c>
      <c r="G763" s="12"/>
      <c r="H763" s="29" t="s">
        <v>54318</v>
      </c>
      <c r="I763" s="38">
        <v>-4.2990478110834097E-2</v>
      </c>
      <c r="J763" s="12">
        <v>5.8013423109867001E-3</v>
      </c>
      <c r="K763" s="13">
        <v>2.0057801194324199E-29</v>
      </c>
      <c r="L763" s="12">
        <v>4.0153383155416503E-3</v>
      </c>
      <c r="M763" s="12">
        <v>0.24176574134669801</v>
      </c>
    </row>
    <row r="764" spans="1:13" ht="13" x14ac:dyDescent="0.15">
      <c r="A764" s="11" t="s">
        <v>54319</v>
      </c>
      <c r="B764" s="38">
        <v>-1.7190385823231999E-2</v>
      </c>
      <c r="C764" s="13">
        <v>3.1342774482170401E-7</v>
      </c>
      <c r="D764" s="13">
        <v>1.17165179357312E-8</v>
      </c>
      <c r="E764" s="12">
        <v>2.4245713257338802E-2</v>
      </c>
      <c r="F764" s="12">
        <v>0.31040318189332899</v>
      </c>
      <c r="G764" s="12"/>
      <c r="H764" s="29" t="s">
        <v>54319</v>
      </c>
      <c r="I764" s="38">
        <v>-1.7577417514424799E-2</v>
      </c>
      <c r="J764" s="12">
        <v>9.7051865151307898E-3</v>
      </c>
      <c r="K764" s="13">
        <v>3.1052305132050798E-23</v>
      </c>
      <c r="L764" s="12">
        <v>6.1441991378386896E-3</v>
      </c>
      <c r="M764" s="12">
        <v>0.28721582017974501</v>
      </c>
    </row>
    <row r="765" spans="1:13" ht="13" x14ac:dyDescent="0.15">
      <c r="A765" s="11" t="s">
        <v>54320</v>
      </c>
      <c r="B765" s="38">
        <v>-2.01333595342836E-2</v>
      </c>
      <c r="C765" s="12">
        <v>1.38595942202856E-2</v>
      </c>
      <c r="D765" s="13">
        <v>3.3362980463413601E-11</v>
      </c>
      <c r="E765" s="12">
        <v>3.94409120689053E-2</v>
      </c>
      <c r="F765" s="12">
        <v>0.25143679152085302</v>
      </c>
      <c r="G765" s="12"/>
      <c r="H765" s="29" t="s">
        <v>54320</v>
      </c>
      <c r="I765" s="38">
        <v>-1.98417058031762E-2</v>
      </c>
      <c r="J765" s="12">
        <v>0.35610919398410201</v>
      </c>
      <c r="K765" s="13">
        <v>7.2473149376385105E-29</v>
      </c>
      <c r="L765" s="12">
        <v>7.7108135550635502E-3</v>
      </c>
      <c r="M765" s="12">
        <v>0.26631620190697802</v>
      </c>
    </row>
    <row r="766" spans="1:13" ht="13" x14ac:dyDescent="0.15">
      <c r="A766" s="11" t="s">
        <v>54321</v>
      </c>
      <c r="B766" s="38">
        <v>-2.0349925401882699E-2</v>
      </c>
      <c r="C766" s="13">
        <v>3.9416558243445501E-7</v>
      </c>
      <c r="D766" s="13">
        <v>2.3909512178601598E-9</v>
      </c>
      <c r="E766" s="12">
        <v>1.8582375804909099E-2</v>
      </c>
      <c r="F766" s="12">
        <v>0.101039990808287</v>
      </c>
      <c r="G766" s="12"/>
      <c r="H766" s="29" t="s">
        <v>54321</v>
      </c>
      <c r="I766" s="38">
        <v>-2.0675417974628699E-2</v>
      </c>
      <c r="J766" s="12">
        <v>7.0741959884930601E-3</v>
      </c>
      <c r="K766" s="13">
        <v>3.9168640863855797E-24</v>
      </c>
      <c r="L766" s="12">
        <v>5.0013241238553198E-3</v>
      </c>
      <c r="M766" s="12">
        <v>0.158550188796624</v>
      </c>
    </row>
    <row r="767" spans="1:13" ht="13" x14ac:dyDescent="0.15">
      <c r="A767" s="11" t="s">
        <v>54322</v>
      </c>
      <c r="B767" s="38">
        <v>3.5604932307726898E-2</v>
      </c>
      <c r="C767" s="12">
        <v>2.7107012346121801E-2</v>
      </c>
      <c r="D767" s="13">
        <v>2.81403782934235E-10</v>
      </c>
      <c r="E767" s="12">
        <v>7.4060022178263005E-2</v>
      </c>
      <c r="F767" s="12">
        <v>0.26906081945133797</v>
      </c>
      <c r="G767" s="12"/>
      <c r="H767" s="29" t="s">
        <v>54322</v>
      </c>
      <c r="I767" s="38">
        <v>-3.6142269945984101E-2</v>
      </c>
      <c r="J767" s="12">
        <v>0.63405708198646504</v>
      </c>
      <c r="K767" s="13">
        <v>4.4986704329241896E-28</v>
      </c>
      <c r="L767" s="12">
        <v>7.8661308873215902E-3</v>
      </c>
      <c r="M767" s="12">
        <v>0.31161537338019601</v>
      </c>
    </row>
    <row r="768" spans="1:13" ht="13" x14ac:dyDescent="0.15">
      <c r="A768" s="11" t="s">
        <v>54323</v>
      </c>
      <c r="B768" s="38">
        <v>-1.7196622392662699E-2</v>
      </c>
      <c r="C768" s="13">
        <v>5.7830123469383901E-5</v>
      </c>
      <c r="D768" s="13">
        <v>3.3620701052524499E-10</v>
      </c>
      <c r="E768" s="12">
        <v>3.5856187655798497E-2</v>
      </c>
      <c r="F768" s="12">
        <v>0.57833890226895102</v>
      </c>
      <c r="G768" s="12"/>
      <c r="H768" s="29" t="s">
        <v>54323</v>
      </c>
      <c r="I768" s="38">
        <v>-1.70817825118234E-2</v>
      </c>
      <c r="J768" s="12">
        <v>2.0429291272428599E-2</v>
      </c>
      <c r="K768" s="13">
        <v>1.18489327897222E-26</v>
      </c>
      <c r="L768" s="12">
        <v>7.0741322178899096E-3</v>
      </c>
      <c r="M768" s="12">
        <v>0.42537181480048297</v>
      </c>
    </row>
    <row r="769" spans="1:13" ht="13" x14ac:dyDescent="0.15">
      <c r="A769" s="11" t="s">
        <v>54324</v>
      </c>
      <c r="B769" s="38">
        <v>-3.8350596591050397E-2</v>
      </c>
      <c r="C769" s="12">
        <v>1.8060603150573899E-2</v>
      </c>
      <c r="D769" s="13">
        <v>6.3966192531047199E-11</v>
      </c>
      <c r="E769" s="12">
        <v>3.96054575249822E-2</v>
      </c>
      <c r="F769" s="12">
        <v>0.231819819441653</v>
      </c>
      <c r="G769" s="12"/>
      <c r="H769" s="29" t="s">
        <v>54324</v>
      </c>
      <c r="I769" s="38">
        <v>-3.7426925349457997E-2</v>
      </c>
      <c r="J769" s="12">
        <v>0.137477257462435</v>
      </c>
      <c r="K769" s="13">
        <v>5.5027575941486901E-29</v>
      </c>
      <c r="L769" s="12">
        <v>7.0952766493186997E-3</v>
      </c>
      <c r="M769" s="12">
        <v>0.23740553145742399</v>
      </c>
    </row>
    <row r="770" spans="1:13" ht="13" x14ac:dyDescent="0.15">
      <c r="A770" s="11" t="s">
        <v>54325</v>
      </c>
      <c r="B770" s="38">
        <v>-1.7768916658130102E-2</v>
      </c>
      <c r="C770" s="13">
        <v>2.6583334048119199E-5</v>
      </c>
      <c r="D770" s="13">
        <v>4.1470991851705201E-10</v>
      </c>
      <c r="E770" s="12">
        <v>3.49131934452638E-2</v>
      </c>
      <c r="F770" s="12">
        <v>0.16494920502462401</v>
      </c>
      <c r="G770" s="12"/>
      <c r="H770" s="29" t="s">
        <v>54325</v>
      </c>
      <c r="I770" s="38">
        <v>-1.7609479628766599E-2</v>
      </c>
      <c r="J770" s="12">
        <v>8.8840832378033596E-3</v>
      </c>
      <c r="K770" s="13">
        <v>1.45992737600175E-26</v>
      </c>
      <c r="L770" s="12">
        <v>6.8306957205948402E-3</v>
      </c>
      <c r="M770" s="12">
        <v>0.191858686856721</v>
      </c>
    </row>
    <row r="771" spans="1:13" ht="13" x14ac:dyDescent="0.15">
      <c r="A771" s="11" t="s">
        <v>54326</v>
      </c>
      <c r="B771" s="38">
        <v>-2.4422664647966299E-2</v>
      </c>
      <c r="C771" s="13">
        <v>8.8328371123952995E-4</v>
      </c>
      <c r="D771" s="13">
        <v>1.9609023868335299E-10</v>
      </c>
      <c r="E771" s="12">
        <v>3.5625957418107E-2</v>
      </c>
      <c r="F771" s="12">
        <v>0.25248210856751901</v>
      </c>
      <c r="G771" s="12"/>
      <c r="H771" s="29" t="s">
        <v>54326</v>
      </c>
      <c r="I771" s="38">
        <v>-2.4265846298127999E-2</v>
      </c>
      <c r="J771" s="12">
        <v>0.123286194844202</v>
      </c>
      <c r="K771" s="13">
        <v>2.3980086751013401E-27</v>
      </c>
      <c r="L771" s="12">
        <v>7.2596932779383999E-3</v>
      </c>
      <c r="M771" s="12">
        <v>0.26018864416714998</v>
      </c>
    </row>
    <row r="772" spans="1:13" ht="13" x14ac:dyDescent="0.15">
      <c r="A772" s="11" t="s">
        <v>54327</v>
      </c>
      <c r="B772" s="38">
        <v>2.7186845494395699E-2</v>
      </c>
      <c r="C772" s="12">
        <v>1.12393249606827E-2</v>
      </c>
      <c r="D772" s="13">
        <v>3.9399721241433501E-12</v>
      </c>
      <c r="E772" s="12">
        <v>0.145549750308229</v>
      </c>
      <c r="F772" s="12">
        <v>0.44295635119719301</v>
      </c>
      <c r="G772" s="12"/>
      <c r="H772" s="29" t="s">
        <v>54327</v>
      </c>
      <c r="I772" s="38">
        <v>2.6344779359063101E-2</v>
      </c>
      <c r="J772" s="12">
        <v>8.0480278755066196E-3</v>
      </c>
      <c r="K772" s="13">
        <v>4.7355301400070197E-31</v>
      </c>
      <c r="L772" s="12">
        <v>3.3120214303644799E-2</v>
      </c>
      <c r="M772" s="12">
        <v>0.40131933279227899</v>
      </c>
    </row>
    <row r="773" spans="1:13" ht="13" x14ac:dyDescent="0.15">
      <c r="A773" s="11" t="s">
        <v>54328</v>
      </c>
      <c r="B773" s="38">
        <v>-1.8285765869173898E-2</v>
      </c>
      <c r="C773" s="13">
        <v>1.6023409152399E-4</v>
      </c>
      <c r="D773" s="13">
        <v>1.8823701888126601E-10</v>
      </c>
      <c r="E773" s="12">
        <v>4.4880026780059597E-2</v>
      </c>
      <c r="F773" s="12">
        <v>0.25452226266148698</v>
      </c>
      <c r="G773" s="12"/>
      <c r="H773" s="29" t="s">
        <v>54328</v>
      </c>
      <c r="I773" s="38">
        <v>-1.8108198336278601E-2</v>
      </c>
      <c r="J773" s="12">
        <v>2.9522688833580699E-2</v>
      </c>
      <c r="K773" s="13">
        <v>3.4979512859079698E-27</v>
      </c>
      <c r="L773" s="12">
        <v>8.2041861364822201E-3</v>
      </c>
      <c r="M773" s="12">
        <v>0.25291330233270798</v>
      </c>
    </row>
    <row r="774" spans="1:13" ht="13" x14ac:dyDescent="0.15">
      <c r="A774" s="11" t="s">
        <v>54329</v>
      </c>
      <c r="B774" s="38">
        <v>-3.0902773488510601E-2</v>
      </c>
      <c r="C774" s="12">
        <v>2.4600792448749801E-2</v>
      </c>
      <c r="D774" s="13">
        <v>1.7002758914460599E-11</v>
      </c>
      <c r="E774" s="12">
        <v>3.8793510685602398E-2</v>
      </c>
      <c r="F774" s="12">
        <v>0.27068190217935401</v>
      </c>
      <c r="G774" s="12"/>
      <c r="H774" s="29" t="s">
        <v>54329</v>
      </c>
      <c r="I774" s="38">
        <v>-3.0022292186310001E-2</v>
      </c>
      <c r="J774" s="12">
        <v>5.9686434698115201E-2</v>
      </c>
      <c r="K774" s="13">
        <v>5.7805123101352601E-30</v>
      </c>
      <c r="L774" s="12">
        <v>6.28662059266761E-3</v>
      </c>
      <c r="M774" s="12">
        <v>0.248748133169574</v>
      </c>
    </row>
    <row r="775" spans="1:13" ht="13" x14ac:dyDescent="0.15">
      <c r="A775" s="11" t="s">
        <v>54330</v>
      </c>
      <c r="B775" s="38">
        <v>-1.7003288951689201E-2</v>
      </c>
      <c r="C775" s="13">
        <v>3.2688599814518003E-5</v>
      </c>
      <c r="D775" s="13">
        <v>1.7514274646305499E-9</v>
      </c>
      <c r="E775" s="12">
        <v>4.0150397332441398E-2</v>
      </c>
      <c r="F775" s="12">
        <v>0.37493153275064001</v>
      </c>
      <c r="G775" s="12"/>
      <c r="H775" s="29" t="s">
        <v>54330</v>
      </c>
      <c r="I775" s="38">
        <v>-1.7106410202454899E-2</v>
      </c>
      <c r="J775" s="12">
        <v>4.5455268200192897E-2</v>
      </c>
      <c r="K775" s="13">
        <v>2.0745655575916601E-25</v>
      </c>
      <c r="L775" s="12">
        <v>8.0418939493785008E-3</v>
      </c>
      <c r="M775" s="12">
        <v>0.31725121913010501</v>
      </c>
    </row>
    <row r="776" spans="1:13" ht="13" x14ac:dyDescent="0.15">
      <c r="A776" s="11" t="s">
        <v>54331</v>
      </c>
      <c r="B776" s="38">
        <v>3.0667217288584899E-2</v>
      </c>
      <c r="C776" s="12">
        <v>1.2558805016597001E-2</v>
      </c>
      <c r="D776" s="13">
        <v>2.89568435753187E-10</v>
      </c>
      <c r="E776" s="12">
        <v>5.1556212009363202E-2</v>
      </c>
      <c r="F776" s="12">
        <v>0.30340787463319902</v>
      </c>
      <c r="G776" s="12"/>
      <c r="H776" s="29" t="s">
        <v>54331</v>
      </c>
      <c r="I776" s="38">
        <v>-3.1308047517915299E-2</v>
      </c>
      <c r="J776" s="12">
        <v>0.72593581546821395</v>
      </c>
      <c r="K776" s="13">
        <v>9.6106768816459508E-28</v>
      </c>
      <c r="L776" s="12">
        <v>8.5123790576365696E-3</v>
      </c>
      <c r="M776" s="12">
        <v>0.30058490963805601</v>
      </c>
    </row>
    <row r="777" spans="1:13" ht="13" x14ac:dyDescent="0.15">
      <c r="A777" s="11" t="s">
        <v>54332</v>
      </c>
      <c r="B777" s="38">
        <v>-1.3964502427479999E-2</v>
      </c>
      <c r="C777" s="12">
        <v>5.2992777588507798E-3</v>
      </c>
      <c r="D777" s="13">
        <v>2.1640614212891001E-11</v>
      </c>
      <c r="E777" s="12">
        <v>4.0190337272057702E-2</v>
      </c>
      <c r="F777" s="12">
        <v>0.44916310427274198</v>
      </c>
      <c r="G777" s="12"/>
      <c r="H777" s="29" t="s">
        <v>54332</v>
      </c>
      <c r="I777" s="38">
        <v>-1.3653870010901801E-2</v>
      </c>
      <c r="J777" s="12">
        <v>7.5587813030371695E-2</v>
      </c>
      <c r="K777" s="13">
        <v>3.5169840366198503E-29</v>
      </c>
      <c r="L777" s="12">
        <v>7.1033861534117596E-3</v>
      </c>
      <c r="M777" s="12">
        <v>0.363327486580246</v>
      </c>
    </row>
    <row r="778" spans="1:13" ht="13" x14ac:dyDescent="0.15">
      <c r="A778" s="11" t="s">
        <v>54333</v>
      </c>
      <c r="B778" s="38">
        <v>1.44451092233007E-2</v>
      </c>
      <c r="C778" s="13">
        <v>1.6702389397226101E-8</v>
      </c>
      <c r="D778" s="13">
        <v>2.7673674931893301E-11</v>
      </c>
      <c r="E778" s="12">
        <v>5.9995852560605398E-2</v>
      </c>
      <c r="F778" s="12">
        <v>0.45289838770241497</v>
      </c>
      <c r="G778" s="12"/>
      <c r="H778" s="29" t="s">
        <v>54333</v>
      </c>
      <c r="I778" s="38">
        <v>1.40439979735093E-2</v>
      </c>
      <c r="J778" s="13">
        <v>8.5788234304723202E-8</v>
      </c>
      <c r="K778" s="13">
        <v>2.1660182022279099E-29</v>
      </c>
      <c r="L778" s="12">
        <v>1.02887117968268E-2</v>
      </c>
      <c r="M778" s="12">
        <v>0.404604497343304</v>
      </c>
    </row>
    <row r="779" spans="1:13" ht="13" x14ac:dyDescent="0.15">
      <c r="A779" s="11" t="s">
        <v>54334</v>
      </c>
      <c r="B779" s="38">
        <v>-1.2935561271579901E-2</v>
      </c>
      <c r="C779" s="12">
        <v>1.9591818790955201E-2</v>
      </c>
      <c r="D779" s="13">
        <v>2.0704043912676399E-11</v>
      </c>
      <c r="E779" s="12">
        <v>5.8838069225546401E-2</v>
      </c>
      <c r="F779" s="12">
        <v>0.37106162311941498</v>
      </c>
      <c r="G779" s="12"/>
      <c r="H779" s="29" t="s">
        <v>54334</v>
      </c>
      <c r="I779" s="38">
        <v>-1.25527138089628E-2</v>
      </c>
      <c r="J779" s="12">
        <v>3.2256598444340798E-2</v>
      </c>
      <c r="K779" s="13">
        <v>5.0787419608187497E-30</v>
      </c>
      <c r="L779" s="12">
        <v>9.82899155951753E-3</v>
      </c>
      <c r="M779" s="12">
        <v>0.33159254126316101</v>
      </c>
    </row>
    <row r="780" spans="1:13" ht="13" x14ac:dyDescent="0.15">
      <c r="A780" s="11" t="s">
        <v>54335</v>
      </c>
      <c r="B780" s="38">
        <v>-1.67599263594751E-2</v>
      </c>
      <c r="C780" s="12">
        <v>2.6587549324403301E-2</v>
      </c>
      <c r="D780" s="13">
        <v>1.06196919993214E-10</v>
      </c>
      <c r="E780" s="12">
        <v>3.74354590804373E-2</v>
      </c>
      <c r="F780" s="12">
        <v>0.46787772646275699</v>
      </c>
      <c r="G780" s="12"/>
      <c r="H780" s="29" t="s">
        <v>54335</v>
      </c>
      <c r="I780" s="38">
        <v>-1.6512648914327702E-2</v>
      </c>
      <c r="J780" s="12">
        <v>0.467525878610492</v>
      </c>
      <c r="K780" s="13">
        <v>1.50522638239767E-28</v>
      </c>
      <c r="L780" s="12">
        <v>7.7259281321134798E-3</v>
      </c>
      <c r="M780" s="12">
        <v>0.338485106271676</v>
      </c>
    </row>
    <row r="781" spans="1:13" ht="13" x14ac:dyDescent="0.15">
      <c r="A781" s="11" t="s">
        <v>54336</v>
      </c>
      <c r="B781" s="38">
        <v>-1.459418430927E-2</v>
      </c>
      <c r="C781" s="12">
        <v>3.6004241432748998E-3</v>
      </c>
      <c r="D781" s="13">
        <v>2.0503024768465101E-11</v>
      </c>
      <c r="E781" s="12">
        <v>9.3628630403126703E-2</v>
      </c>
      <c r="F781" s="12">
        <v>0.65749095798080504</v>
      </c>
      <c r="G781" s="12"/>
      <c r="H781" s="29" t="s">
        <v>54336</v>
      </c>
      <c r="I781" s="38">
        <v>-1.41872055736731E-2</v>
      </c>
      <c r="J781" s="12">
        <v>1.24253175216784E-2</v>
      </c>
      <c r="K781" s="13">
        <v>9.9948788035175597E-30</v>
      </c>
      <c r="L781" s="12">
        <v>1.6611622023313701E-2</v>
      </c>
      <c r="M781" s="12">
        <v>0.55786167098125194</v>
      </c>
    </row>
    <row r="782" spans="1:13" ht="13" x14ac:dyDescent="0.15">
      <c r="A782" s="11" t="s">
        <v>54337</v>
      </c>
      <c r="B782" s="38">
        <v>7.7870815735591199E-3</v>
      </c>
      <c r="C782" s="13">
        <v>7.6672103438970397E-34</v>
      </c>
      <c r="D782" s="13">
        <v>2.2915837919313102E-9</v>
      </c>
      <c r="E782" s="12">
        <v>0.20892489899035999</v>
      </c>
      <c r="F782" s="12">
        <v>0.43220944986769799</v>
      </c>
      <c r="G782" s="12"/>
      <c r="H782" s="29" t="s">
        <v>54337</v>
      </c>
      <c r="I782" s="38">
        <v>7.7956008824836701E-3</v>
      </c>
      <c r="J782" s="13">
        <v>1.06485321490775E-26</v>
      </c>
      <c r="K782" s="13">
        <v>4.8407070709586997E-21</v>
      </c>
      <c r="L782" s="12">
        <v>5.5453243999200298E-2</v>
      </c>
      <c r="M782" s="12">
        <v>0.36741543605591798</v>
      </c>
    </row>
    <row r="783" spans="1:13" ht="13" x14ac:dyDescent="0.15">
      <c r="A783" s="11" t="s">
        <v>54338</v>
      </c>
      <c r="B783" s="38">
        <v>-1.6586406462872801E-2</v>
      </c>
      <c r="C783" s="13">
        <v>4.9618048920120198E-5</v>
      </c>
      <c r="D783" s="13">
        <v>8.8950463527582901E-10</v>
      </c>
      <c r="E783" s="12">
        <v>6.1704740057723501E-2</v>
      </c>
      <c r="F783" s="12">
        <v>0.26229649002046901</v>
      </c>
      <c r="G783" s="12"/>
      <c r="H783" s="29" t="s">
        <v>54338</v>
      </c>
      <c r="I783" s="38">
        <v>-1.6673884965392499E-2</v>
      </c>
      <c r="J783" s="12">
        <v>5.5738343252313402E-2</v>
      </c>
      <c r="K783" s="13">
        <v>8.48903426608071E-26</v>
      </c>
      <c r="L783" s="12">
        <v>1.04099464410624E-2</v>
      </c>
      <c r="M783" s="12">
        <v>0.26417444311793598</v>
      </c>
    </row>
    <row r="784" spans="1:13" ht="13" x14ac:dyDescent="0.15">
      <c r="A784" s="11" t="s">
        <v>54339</v>
      </c>
      <c r="B784" s="38">
        <v>-1.52967612871891E-2</v>
      </c>
      <c r="C784" s="13">
        <v>7.3435674615903603E-5</v>
      </c>
      <c r="D784" s="13">
        <v>5.9518644425619596E-10</v>
      </c>
      <c r="E784" s="12">
        <v>6.7447769256851406E-2</v>
      </c>
      <c r="F784" s="12">
        <v>0.58644460876654902</v>
      </c>
      <c r="G784" s="12"/>
      <c r="H784" s="29" t="s">
        <v>54339</v>
      </c>
      <c r="I784" s="38">
        <v>-1.5499851262919201E-2</v>
      </c>
      <c r="J784" s="12">
        <v>0.126759694890417</v>
      </c>
      <c r="K784" s="13">
        <v>7.6812531523219402E-26</v>
      </c>
      <c r="L784" s="12">
        <v>1.05991029454299E-2</v>
      </c>
      <c r="M784" s="12">
        <v>0.38330780644624202</v>
      </c>
    </row>
    <row r="785" spans="1:13" ht="13" x14ac:dyDescent="0.15">
      <c r="A785" s="11" t="s">
        <v>54340</v>
      </c>
      <c r="B785" s="38">
        <v>9.1317271731714104E-3</v>
      </c>
      <c r="C785" s="12">
        <v>2.9216532280206702E-2</v>
      </c>
      <c r="D785" s="13">
        <v>1.8004934630550799E-11</v>
      </c>
      <c r="E785" s="12">
        <v>4.6930702127225998E-2</v>
      </c>
      <c r="F785" s="12">
        <v>0.40507668580883899</v>
      </c>
      <c r="G785" s="12"/>
      <c r="H785" s="29" t="s">
        <v>54340</v>
      </c>
      <c r="I785" s="38">
        <v>8.9143990052458003E-3</v>
      </c>
      <c r="J785" s="12">
        <v>0.21209372733592699</v>
      </c>
      <c r="K785" s="13">
        <v>1.4346640955151501E-29</v>
      </c>
      <c r="L785" s="12">
        <v>8.0241823265025207E-3</v>
      </c>
      <c r="M785" s="12">
        <v>0.33407863432742702</v>
      </c>
    </row>
    <row r="786" spans="1:13" ht="13" x14ac:dyDescent="0.15">
      <c r="A786" s="11" t="s">
        <v>54341</v>
      </c>
      <c r="B786" s="38">
        <v>1.1003125090328801E-2</v>
      </c>
      <c r="C786" s="13">
        <v>1.0537117528012E-6</v>
      </c>
      <c r="D786" s="13">
        <v>1.1742826038951401E-10</v>
      </c>
      <c r="E786" s="12">
        <v>4.6772648260332603E-2</v>
      </c>
      <c r="F786" s="12">
        <v>0.82930079796952805</v>
      </c>
      <c r="G786" s="12"/>
      <c r="H786" s="29" t="s">
        <v>54341</v>
      </c>
      <c r="I786" s="38">
        <v>1.08148356890077E-2</v>
      </c>
      <c r="J786" s="13">
        <v>1.83131637512045E-4</v>
      </c>
      <c r="K786" s="13">
        <v>2.58136706270406E-27</v>
      </c>
      <c r="L786" s="12">
        <v>8.3106915928864798E-3</v>
      </c>
      <c r="M786" s="12">
        <v>0.64724189486512196</v>
      </c>
    </row>
    <row r="787" spans="1:13" ht="13" x14ac:dyDescent="0.15">
      <c r="A787" s="11" t="s">
        <v>54342</v>
      </c>
      <c r="B787" s="38">
        <v>7.5653476693288597E-3</v>
      </c>
      <c r="C787" s="13">
        <v>8.2869505963087999E-16</v>
      </c>
      <c r="D787" s="13">
        <v>4.3095971527931401E-8</v>
      </c>
      <c r="E787" s="12">
        <v>7.6386847190086302E-2</v>
      </c>
      <c r="F787" s="12">
        <v>0.5580146918601</v>
      </c>
      <c r="G787" s="12"/>
      <c r="H787" s="29" t="s">
        <v>54342</v>
      </c>
      <c r="I787" s="38">
        <v>7.6579682247061498E-3</v>
      </c>
      <c r="J787" s="13">
        <v>1.2615038539912999E-9</v>
      </c>
      <c r="K787" s="13">
        <v>7.9717685894279396E-21</v>
      </c>
      <c r="L787" s="12">
        <v>1.6492065409135899E-2</v>
      </c>
      <c r="M787" s="12">
        <v>0.45977998990000302</v>
      </c>
    </row>
    <row r="788" spans="1:13" ht="13" x14ac:dyDescent="0.15">
      <c r="A788" s="11" t="s">
        <v>54343</v>
      </c>
      <c r="B788" s="38">
        <v>-3.0406380225898401E-2</v>
      </c>
      <c r="C788" s="12">
        <v>3.0178461848266398E-2</v>
      </c>
      <c r="D788" s="13">
        <v>9.6190131749030806E-12</v>
      </c>
      <c r="E788" s="12">
        <v>4.6681750989036597E-2</v>
      </c>
      <c r="F788" s="12">
        <v>0.58482247596423398</v>
      </c>
      <c r="G788" s="12"/>
      <c r="H788" s="29" t="s">
        <v>54343</v>
      </c>
      <c r="I788" s="38">
        <v>-2.9487461761903599E-2</v>
      </c>
      <c r="J788" s="12">
        <v>2.28490151028709E-2</v>
      </c>
      <c r="K788" s="13">
        <v>1.21117303357763E-30</v>
      </c>
      <c r="L788" s="12">
        <v>7.17653968464739E-3</v>
      </c>
      <c r="M788" s="12">
        <v>0.55042523649631703</v>
      </c>
    </row>
    <row r="789" spans="1:13" ht="13" x14ac:dyDescent="0.15">
      <c r="A789" s="11" t="s">
        <v>54344</v>
      </c>
      <c r="B789" s="38">
        <v>1.15939931769096E-2</v>
      </c>
      <c r="C789" s="13">
        <v>5.9422160466830898E-5</v>
      </c>
      <c r="D789" s="13">
        <v>5.1910624472733103E-11</v>
      </c>
      <c r="E789" s="12">
        <v>0.102630139359924</v>
      </c>
      <c r="F789" s="12">
        <v>0.36557833794745098</v>
      </c>
      <c r="G789" s="12"/>
      <c r="H789" s="29" t="s">
        <v>54344</v>
      </c>
      <c r="I789" s="38">
        <v>1.12897248296214E-2</v>
      </c>
      <c r="J789" s="13">
        <v>5.1017174597899203E-4</v>
      </c>
      <c r="K789" s="13">
        <v>6.2417095794364396E-29</v>
      </c>
      <c r="L789" s="12">
        <v>1.8948082170309102E-2</v>
      </c>
      <c r="M789" s="12">
        <v>0.325503894646065</v>
      </c>
    </row>
    <row r="790" spans="1:13" ht="13" x14ac:dyDescent="0.15">
      <c r="A790" s="11" t="s">
        <v>54345</v>
      </c>
      <c r="B790" s="38">
        <v>7.9192409047132498E-3</v>
      </c>
      <c r="C790" s="13">
        <v>4.4036880991229399E-52</v>
      </c>
      <c r="D790" s="13">
        <v>1.19208356319824E-6</v>
      </c>
      <c r="E790" s="12">
        <v>0.48223455562569301</v>
      </c>
      <c r="F790" s="12">
        <v>0.65286332000462699</v>
      </c>
      <c r="G790" s="12"/>
      <c r="H790" s="29" t="s">
        <v>54345</v>
      </c>
      <c r="I790" s="38">
        <v>8.19214863027414E-3</v>
      </c>
      <c r="J790" s="13">
        <v>7.5562271136980207E-40</v>
      </c>
      <c r="K790" s="13">
        <v>3.2381007882628402E-13</v>
      </c>
      <c r="L790" s="12">
        <v>0.19511503082429699</v>
      </c>
      <c r="M790" s="12">
        <v>0.54871109812755703</v>
      </c>
    </row>
    <row r="791" spans="1:13" ht="13" x14ac:dyDescent="0.15">
      <c r="A791" s="11" t="s">
        <v>54346</v>
      </c>
      <c r="B791" s="38">
        <v>-2.0639646806400101E-2</v>
      </c>
      <c r="C791" s="12">
        <v>2.6385679576642201E-2</v>
      </c>
      <c r="D791" s="13">
        <v>2.8002474697474101E-11</v>
      </c>
      <c r="E791" s="12">
        <v>5.5877683386720597E-2</v>
      </c>
      <c r="F791" s="12">
        <v>0.31894086907948599</v>
      </c>
      <c r="G791" s="12"/>
      <c r="H791" s="29" t="s">
        <v>54346</v>
      </c>
      <c r="I791" s="38">
        <v>-2.0123871027739E-2</v>
      </c>
      <c r="J791" s="12">
        <v>0.15090569255370501</v>
      </c>
      <c r="K791" s="13">
        <v>1.87808843569191E-29</v>
      </c>
      <c r="L791" s="12">
        <v>9.1985553523471104E-3</v>
      </c>
      <c r="M791" s="12">
        <v>0.288814528901436</v>
      </c>
    </row>
    <row r="792" spans="1:13" ht="13" x14ac:dyDescent="0.15">
      <c r="A792" s="11" t="s">
        <v>54347</v>
      </c>
      <c r="B792" s="38">
        <v>-1.1832016158956E-2</v>
      </c>
      <c r="C792" s="13">
        <v>1.00533492270017E-3</v>
      </c>
      <c r="D792" s="13">
        <v>5.2898056166687403E-11</v>
      </c>
      <c r="E792" s="12">
        <v>4.3137780377002603E-2</v>
      </c>
      <c r="F792" s="12">
        <v>0.33941293651462601</v>
      </c>
      <c r="G792" s="12"/>
      <c r="H792" s="29" t="s">
        <v>54347</v>
      </c>
      <c r="I792" s="38">
        <v>-1.1561107918234999E-2</v>
      </c>
      <c r="J792" s="12">
        <v>1.58713568407414E-2</v>
      </c>
      <c r="K792" s="13">
        <v>1.03039344903485E-28</v>
      </c>
      <c r="L792" s="12">
        <v>7.4432817792488299E-3</v>
      </c>
      <c r="M792" s="12">
        <v>0.302155226336142</v>
      </c>
    </row>
    <row r="793" spans="1:13" ht="13" x14ac:dyDescent="0.15">
      <c r="A793" s="11" t="s">
        <v>54348</v>
      </c>
      <c r="B793" s="38">
        <v>1.09464977848685E-2</v>
      </c>
      <c r="C793" s="12">
        <v>6.0934728606199199E-3</v>
      </c>
      <c r="D793" s="13">
        <v>9.8012914007000903E-11</v>
      </c>
      <c r="E793" s="12">
        <v>7.9560062137841697E-2</v>
      </c>
      <c r="F793" s="12">
        <v>0.29906494185747401</v>
      </c>
      <c r="G793" s="12"/>
      <c r="H793" s="29" t="s">
        <v>54348</v>
      </c>
      <c r="I793" s="38">
        <v>1.08987912583188E-2</v>
      </c>
      <c r="J793" s="12">
        <v>0.42971057329366802</v>
      </c>
      <c r="K793" s="13">
        <v>4.9268347756642696E-28</v>
      </c>
      <c r="L793" s="12">
        <v>1.0586227015032401E-2</v>
      </c>
      <c r="M793" s="12">
        <v>0.28676323558488398</v>
      </c>
    </row>
    <row r="794" spans="1:13" ht="13" x14ac:dyDescent="0.15">
      <c r="A794" s="11" t="s">
        <v>54349</v>
      </c>
      <c r="B794" s="38">
        <v>8.8875655787106402E-3</v>
      </c>
      <c r="C794" s="13">
        <v>1.98908507191936E-11</v>
      </c>
      <c r="D794" s="13">
        <v>1.5987346533038801E-9</v>
      </c>
      <c r="E794" s="12">
        <v>0.18222963725923499</v>
      </c>
      <c r="F794" s="12">
        <v>0.202215015716638</v>
      </c>
      <c r="G794" s="12"/>
      <c r="H794" s="29" t="s">
        <v>54349</v>
      </c>
      <c r="I794" s="38">
        <v>8.8944886461932698E-3</v>
      </c>
      <c r="J794" s="13">
        <v>7.6068276526777298E-7</v>
      </c>
      <c r="K794" s="13">
        <v>7.4500245376763906E-24</v>
      </c>
      <c r="L794" s="12">
        <v>3.5394263336706602E-2</v>
      </c>
      <c r="M794" s="12">
        <v>0.20142381352559799</v>
      </c>
    </row>
    <row r="795" spans="1:13" ht="13" x14ac:dyDescent="0.15">
      <c r="A795" s="11" t="s">
        <v>54350</v>
      </c>
      <c r="B795" s="38">
        <v>-1.8423295725743801E-2</v>
      </c>
      <c r="C795" s="12">
        <v>3.63311187948109E-3</v>
      </c>
      <c r="D795" s="13">
        <v>1.64170982493289E-10</v>
      </c>
      <c r="E795" s="12">
        <v>4.2749363027388299E-2</v>
      </c>
      <c r="F795" s="12">
        <v>0.57196869658459504</v>
      </c>
      <c r="G795" s="12"/>
      <c r="H795" s="29" t="s">
        <v>54350</v>
      </c>
      <c r="I795" s="38">
        <v>-1.8186901229831801E-2</v>
      </c>
      <c r="J795" s="12">
        <v>0.16555145525488801</v>
      </c>
      <c r="K795" s="13">
        <v>6.8209850144075104E-28</v>
      </c>
      <c r="L795" s="12">
        <v>7.9443359500662603E-3</v>
      </c>
      <c r="M795" s="12">
        <v>0.40072956733251802</v>
      </c>
    </row>
    <row r="796" spans="1:13" ht="13" x14ac:dyDescent="0.15">
      <c r="A796" s="11" t="s">
        <v>54351</v>
      </c>
      <c r="B796" s="38">
        <v>8.7506062263815205E-3</v>
      </c>
      <c r="C796" s="12">
        <v>1.8125138826632501E-2</v>
      </c>
      <c r="D796" s="13">
        <v>3.22605612729501E-11</v>
      </c>
      <c r="E796" s="12">
        <v>5.3010066720876499E-2</v>
      </c>
      <c r="F796" s="12">
        <v>0.25232439510927901</v>
      </c>
      <c r="G796" s="12"/>
      <c r="H796" s="29" t="s">
        <v>54351</v>
      </c>
      <c r="I796" s="38">
        <v>8.5880725914805108E-3</v>
      </c>
      <c r="J796" s="12">
        <v>0.27922596839035402</v>
      </c>
      <c r="K796" s="13">
        <v>4.70561084525459E-29</v>
      </c>
      <c r="L796" s="12">
        <v>8.8312154791482193E-3</v>
      </c>
      <c r="M796" s="12">
        <v>0.26076154289277598</v>
      </c>
    </row>
    <row r="797" spans="1:13" ht="13" x14ac:dyDescent="0.15">
      <c r="A797" s="11" t="s">
        <v>54352</v>
      </c>
      <c r="B797" s="38">
        <v>1.8042143166940899E-2</v>
      </c>
      <c r="C797" s="12">
        <v>6.9094262069403899E-3</v>
      </c>
      <c r="D797" s="13">
        <v>1.2493858484842599E-10</v>
      </c>
      <c r="E797" s="12">
        <v>0.114040253133498</v>
      </c>
      <c r="F797" s="12">
        <v>0.59556204068028595</v>
      </c>
      <c r="G797" s="12"/>
      <c r="H797" s="29" t="s">
        <v>54352</v>
      </c>
      <c r="I797" s="38">
        <v>1.80953062725435E-2</v>
      </c>
      <c r="J797" s="12">
        <v>0.65161667448101201</v>
      </c>
      <c r="K797" s="13">
        <v>6.9000478781353903E-28</v>
      </c>
      <c r="L797" s="12">
        <v>1.1263529935386801E-2</v>
      </c>
      <c r="M797" s="12">
        <v>0.33818274924185299</v>
      </c>
    </row>
    <row r="798" spans="1:13" ht="13" x14ac:dyDescent="0.15">
      <c r="A798" s="11" t="s">
        <v>54353</v>
      </c>
      <c r="B798" s="38">
        <v>-3.1091352492526599E-2</v>
      </c>
      <c r="C798" s="12">
        <v>2.3934204355519399E-2</v>
      </c>
      <c r="D798" s="13">
        <v>5.1935924287837698E-11</v>
      </c>
      <c r="E798" s="12">
        <v>5.3968376725089098E-2</v>
      </c>
      <c r="F798" s="12">
        <v>0.62280201130019297</v>
      </c>
      <c r="G798" s="12"/>
      <c r="H798" s="29" t="s">
        <v>54353</v>
      </c>
      <c r="I798" s="38">
        <v>-3.067027938966E-2</v>
      </c>
      <c r="J798" s="12">
        <v>0.48874898284066898</v>
      </c>
      <c r="K798" s="13">
        <v>8.3532308777765E-29</v>
      </c>
      <c r="L798" s="12">
        <v>8.8725796071048892E-3</v>
      </c>
      <c r="M798" s="12">
        <v>0.37902021452564799</v>
      </c>
    </row>
    <row r="799" spans="1:13" ht="13" x14ac:dyDescent="0.15">
      <c r="A799" s="11" t="s">
        <v>54354</v>
      </c>
      <c r="B799" s="38">
        <v>8.2619866178683804E-3</v>
      </c>
      <c r="C799" s="13">
        <v>3.82166246775683E-8</v>
      </c>
      <c r="D799" s="13">
        <v>6.7033102943531899E-10</v>
      </c>
      <c r="E799" s="12">
        <v>6.9240483094931804E-2</v>
      </c>
      <c r="F799" s="12">
        <v>0.26691988361122698</v>
      </c>
      <c r="G799" s="12"/>
      <c r="H799" s="29" t="s">
        <v>54354</v>
      </c>
      <c r="I799" s="38">
        <v>8.2464452159857309E-3</v>
      </c>
      <c r="J799" s="13">
        <v>1.9300266953277699E-4</v>
      </c>
      <c r="K799" s="13">
        <v>3.8277827970871598E-25</v>
      </c>
      <c r="L799" s="12">
        <v>1.2537931448052301E-2</v>
      </c>
      <c r="M799" s="12">
        <v>0.25268618588743502</v>
      </c>
    </row>
    <row r="800" spans="1:13" ht="13" x14ac:dyDescent="0.15">
      <c r="A800" s="11" t="s">
        <v>54355</v>
      </c>
      <c r="B800" s="38">
        <v>-1.86394489159393E-2</v>
      </c>
      <c r="C800" s="12">
        <v>8.3338070750306591E-3</v>
      </c>
      <c r="D800" s="13">
        <v>5.9100055623063903E-11</v>
      </c>
      <c r="E800" s="12">
        <v>7.3778484349404497E-2</v>
      </c>
      <c r="F800" s="12">
        <v>0.53914095303578202</v>
      </c>
      <c r="G800" s="12"/>
      <c r="H800" s="29" t="s">
        <v>54355</v>
      </c>
      <c r="I800" s="38">
        <v>-1.84838117228079E-2</v>
      </c>
      <c r="J800" s="12">
        <v>0.40662151632342902</v>
      </c>
      <c r="K800" s="13">
        <v>2.1811477882444501E-28</v>
      </c>
      <c r="L800" s="12">
        <v>1.0304356679457101E-2</v>
      </c>
      <c r="M800" s="12">
        <v>0.35498754359756701</v>
      </c>
    </row>
    <row r="801" spans="1:13" ht="13" x14ac:dyDescent="0.15">
      <c r="A801" s="11" t="s">
        <v>54356</v>
      </c>
      <c r="B801" s="38">
        <v>-2.0705684732759001E-2</v>
      </c>
      <c r="C801" s="12">
        <v>3.4679183648299999E-2</v>
      </c>
      <c r="D801" s="13">
        <v>7.2663373627321401E-12</v>
      </c>
      <c r="E801" s="12">
        <v>5.92347484729083E-2</v>
      </c>
      <c r="F801" s="12">
        <v>0.40809371942030198</v>
      </c>
      <c r="G801" s="12"/>
      <c r="H801" s="29" t="s">
        <v>54356</v>
      </c>
      <c r="I801" s="38">
        <v>-2.00844840317458E-2</v>
      </c>
      <c r="J801" s="12">
        <v>4.7902052960669898E-2</v>
      </c>
      <c r="K801" s="13">
        <v>1.5414313239805401E-30</v>
      </c>
      <c r="L801" s="12">
        <v>9.7185447469137105E-3</v>
      </c>
      <c r="M801" s="12">
        <v>0.36100068208732999</v>
      </c>
    </row>
    <row r="802" spans="1:13" ht="13" x14ac:dyDescent="0.15">
      <c r="A802" s="11" t="s">
        <v>54357</v>
      </c>
      <c r="B802" s="38">
        <v>-1.6108806764210701E-2</v>
      </c>
      <c r="C802" s="12">
        <v>1.33695753134846E-3</v>
      </c>
      <c r="D802" s="13">
        <v>1.1964017017413299E-10</v>
      </c>
      <c r="E802" s="12">
        <v>8.2029374971343605E-2</v>
      </c>
      <c r="F802" s="12">
        <v>0.62867307363995095</v>
      </c>
      <c r="G802" s="12"/>
      <c r="H802" s="29" t="s">
        <v>54357</v>
      </c>
      <c r="I802" s="38">
        <v>-1.5997204229351501E-2</v>
      </c>
      <c r="J802" s="12">
        <v>0.15621026642103999</v>
      </c>
      <c r="K802" s="13">
        <v>1.20324183308467E-27</v>
      </c>
      <c r="L802" s="12">
        <v>1.1864344823739E-2</v>
      </c>
      <c r="M802" s="12">
        <v>0.41286601039970999</v>
      </c>
    </row>
    <row r="803" spans="1:13" ht="13" x14ac:dyDescent="0.15">
      <c r="A803" s="11" t="s">
        <v>54358</v>
      </c>
      <c r="B803" s="38">
        <v>-2.4852176157620798E-2</v>
      </c>
      <c r="C803" s="12">
        <v>1.84064562977867E-2</v>
      </c>
      <c r="D803" s="13">
        <v>1.52822577454177E-9</v>
      </c>
      <c r="E803" s="12">
        <v>4.06928950686265E-2</v>
      </c>
      <c r="F803" s="12">
        <v>0.77632081835010702</v>
      </c>
      <c r="G803" s="12"/>
      <c r="H803" s="29" t="s">
        <v>54358</v>
      </c>
      <c r="I803" s="38">
        <v>2.5487336063382601E-2</v>
      </c>
      <c r="J803" s="12">
        <v>0.54322042492782896</v>
      </c>
      <c r="K803" s="13">
        <v>3.10464401384667E-27</v>
      </c>
      <c r="L803" s="12">
        <v>9.0825542966609697E-3</v>
      </c>
      <c r="M803" s="12">
        <v>0.23928253000188701</v>
      </c>
    </row>
    <row r="804" spans="1:13" ht="13" x14ac:dyDescent="0.15">
      <c r="A804" s="11" t="s">
        <v>54359</v>
      </c>
      <c r="B804" s="38">
        <v>9.0490040194160706E-3</v>
      </c>
      <c r="C804" s="13">
        <v>7.7723644534091101E-4</v>
      </c>
      <c r="D804" s="13">
        <v>9.2928381109472196E-12</v>
      </c>
      <c r="E804" s="12">
        <v>7.9773314914048807E-2</v>
      </c>
      <c r="F804" s="12">
        <v>0.51838571365626596</v>
      </c>
      <c r="G804" s="12"/>
      <c r="H804" s="29" t="s">
        <v>54359</v>
      </c>
      <c r="I804" s="38">
        <v>8.7983379167823807E-3</v>
      </c>
      <c r="J804" s="12">
        <v>3.9225332853680597E-3</v>
      </c>
      <c r="K804" s="13">
        <v>6.67747222796494E-30</v>
      </c>
      <c r="L804" s="12">
        <v>1.3662900689811901E-2</v>
      </c>
      <c r="M804" s="12">
        <v>0.44135517347371001</v>
      </c>
    </row>
    <row r="805" spans="1:13" ht="13" x14ac:dyDescent="0.15">
      <c r="A805" s="11" t="s">
        <v>54360</v>
      </c>
      <c r="B805" s="38">
        <v>-9.0217306872672105E-3</v>
      </c>
      <c r="C805" s="12">
        <v>4.3226247297699999E-2</v>
      </c>
      <c r="D805" s="13">
        <v>6.5477670345834403E-12</v>
      </c>
      <c r="E805" s="12">
        <v>6.37805589215511E-2</v>
      </c>
      <c r="F805" s="12">
        <v>0.36593947430078799</v>
      </c>
      <c r="G805" s="12"/>
      <c r="H805" s="29" t="s">
        <v>54360</v>
      </c>
      <c r="I805" s="38">
        <v>-8.7485377309488004E-3</v>
      </c>
      <c r="J805" s="12">
        <v>5.4295384061049001E-2</v>
      </c>
      <c r="K805" s="13">
        <v>1.28020459035686E-30</v>
      </c>
      <c r="L805" s="12">
        <v>1.06266899480113E-2</v>
      </c>
      <c r="M805" s="12">
        <v>0.324404370962947</v>
      </c>
    </row>
    <row r="806" spans="1:13" ht="13" x14ac:dyDescent="0.15">
      <c r="A806" s="11" t="s">
        <v>54361</v>
      </c>
      <c r="B806" s="38">
        <v>-2.0622657611347701E-2</v>
      </c>
      <c r="C806" s="12">
        <v>1.40363129397265E-2</v>
      </c>
      <c r="D806" s="13">
        <v>4.1721930053548101E-11</v>
      </c>
      <c r="E806" s="12">
        <v>5.0113585851207502E-2</v>
      </c>
      <c r="F806" s="12">
        <v>0.51974716502881402</v>
      </c>
      <c r="G806" s="12"/>
      <c r="H806" s="29" t="s">
        <v>54361</v>
      </c>
      <c r="I806" s="38">
        <v>-2.0046209502461599E-2</v>
      </c>
      <c r="J806" s="12">
        <v>4.94928440035707E-2</v>
      </c>
      <c r="K806" s="13">
        <v>1.9631862153060399E-29</v>
      </c>
      <c r="L806" s="12">
        <v>8.3573350915202797E-3</v>
      </c>
      <c r="M806" s="12">
        <v>0.43842323734315702</v>
      </c>
    </row>
    <row r="807" spans="1:13" ht="13" x14ac:dyDescent="0.15">
      <c r="A807" s="11" t="s">
        <v>54362</v>
      </c>
      <c r="B807" s="38">
        <v>-3.05518633380709E-2</v>
      </c>
      <c r="C807" s="13">
        <v>2.9413657531670998E-4</v>
      </c>
      <c r="D807" s="13">
        <v>8.7728426199750198E-11</v>
      </c>
      <c r="E807" s="12">
        <v>5.4804153917023098E-2</v>
      </c>
      <c r="F807" s="12">
        <v>0.69049196657432099</v>
      </c>
      <c r="G807" s="12"/>
      <c r="H807" s="29" t="s">
        <v>54362</v>
      </c>
      <c r="I807" s="38">
        <v>-2.9980425615750698E-2</v>
      </c>
      <c r="J807" s="12">
        <v>1.30705778127826E-2</v>
      </c>
      <c r="K807" s="13">
        <v>4.5272982971176303E-28</v>
      </c>
      <c r="L807" s="12">
        <v>9.4146387285033994E-3</v>
      </c>
      <c r="M807" s="12">
        <v>0.520515798956252</v>
      </c>
    </row>
    <row r="808" spans="1:13" ht="13" x14ac:dyDescent="0.15">
      <c r="A808" s="11" t="s">
        <v>54363</v>
      </c>
      <c r="B808" s="38">
        <v>-2.8030221951470601E-2</v>
      </c>
      <c r="C808" s="12">
        <v>2.1330225446444698E-2</v>
      </c>
      <c r="D808" s="13">
        <v>3.6996979360607898E-11</v>
      </c>
      <c r="E808" s="12">
        <v>4.3939128838083902E-2</v>
      </c>
      <c r="F808" s="12">
        <v>0.47078182175903299</v>
      </c>
      <c r="G808" s="12"/>
      <c r="H808" s="29" t="s">
        <v>54363</v>
      </c>
      <c r="I808" s="38">
        <v>-2.7494777431609999E-2</v>
      </c>
      <c r="J808" s="12">
        <v>0.287374362162722</v>
      </c>
      <c r="K808" s="13">
        <v>4.7597269558935903E-29</v>
      </c>
      <c r="L808" s="12">
        <v>7.9246511156446306E-3</v>
      </c>
      <c r="M808" s="12">
        <v>0.35495401932299497</v>
      </c>
    </row>
    <row r="809" spans="1:13" ht="13" x14ac:dyDescent="0.15">
      <c r="A809" s="11" t="s">
        <v>54364</v>
      </c>
      <c r="B809" s="38">
        <v>6.8434702453323698E-3</v>
      </c>
      <c r="C809" s="12">
        <v>1.6915158087606201E-3</v>
      </c>
      <c r="D809" s="13">
        <v>2.70528320107617E-11</v>
      </c>
      <c r="E809" s="12">
        <v>0.118241673981928</v>
      </c>
      <c r="F809" s="12">
        <v>0.31932971895572698</v>
      </c>
      <c r="G809" s="12"/>
      <c r="H809" s="29" t="s">
        <v>54364</v>
      </c>
      <c r="I809" s="38">
        <v>6.68756067567906E-3</v>
      </c>
      <c r="J809" s="12">
        <v>2.6476942078547901E-2</v>
      </c>
      <c r="K809" s="13">
        <v>5.1394257725766E-29</v>
      </c>
      <c r="L809" s="12">
        <v>1.9213197373661301E-2</v>
      </c>
      <c r="M809" s="12">
        <v>0.28699024746185398</v>
      </c>
    </row>
    <row r="810" spans="1:13" ht="13" x14ac:dyDescent="0.15">
      <c r="A810" s="11" t="s">
        <v>54365</v>
      </c>
      <c r="B810" s="38">
        <v>7.9685753291275502E-3</v>
      </c>
      <c r="C810" s="12">
        <v>6.4956562440343698E-3</v>
      </c>
      <c r="D810" s="13">
        <v>6.0988946792444894E-11</v>
      </c>
      <c r="E810" s="12">
        <v>0.100119689728679</v>
      </c>
      <c r="F810" s="12">
        <v>0.263845425364579</v>
      </c>
      <c r="G810" s="12"/>
      <c r="H810" s="29" t="s">
        <v>54365</v>
      </c>
      <c r="I810" s="38">
        <v>7.7916154617830901E-3</v>
      </c>
      <c r="J810" s="12">
        <v>8.1014495604041198E-2</v>
      </c>
      <c r="K810" s="13">
        <v>8.5975014888663001E-29</v>
      </c>
      <c r="L810" s="12">
        <v>1.5632854431643899E-2</v>
      </c>
      <c r="M810" s="12">
        <v>0.255720356371895</v>
      </c>
    </row>
    <row r="811" spans="1:13" ht="13" x14ac:dyDescent="0.15">
      <c r="A811" s="11" t="s">
        <v>54366</v>
      </c>
      <c r="B811" s="38">
        <v>8.9352329235292492E-3</v>
      </c>
      <c r="C811" s="13">
        <v>5.5196527617967403E-19</v>
      </c>
      <c r="D811" s="13">
        <v>4.6568626042549501E-11</v>
      </c>
      <c r="E811" s="12">
        <v>0.12901312553798899</v>
      </c>
      <c r="F811" s="12">
        <v>0.35682803788918399</v>
      </c>
      <c r="G811" s="12"/>
      <c r="H811" s="29" t="s">
        <v>54366</v>
      </c>
      <c r="I811" s="38">
        <v>8.7829431807042203E-3</v>
      </c>
      <c r="J811" s="13">
        <v>1.5580824798655499E-15</v>
      </c>
      <c r="K811" s="13">
        <v>1.97642607022418E-26</v>
      </c>
      <c r="L811" s="12">
        <v>2.69310176830438E-2</v>
      </c>
      <c r="M811" s="12">
        <v>0.30853774855076299</v>
      </c>
    </row>
    <row r="812" spans="1:13" ht="13" x14ac:dyDescent="0.15">
      <c r="A812" s="11" t="s">
        <v>54367</v>
      </c>
      <c r="B812" s="38">
        <v>1.1513224000383E-2</v>
      </c>
      <c r="C812" s="12">
        <v>1.1508537564796E-3</v>
      </c>
      <c r="D812" s="13">
        <v>9.7028605382716594E-11</v>
      </c>
      <c r="E812" s="12">
        <v>7.3429330904399001E-2</v>
      </c>
      <c r="F812" s="12">
        <v>0.26412050871201198</v>
      </c>
      <c r="G812" s="12"/>
      <c r="H812" s="29" t="s">
        <v>54367</v>
      </c>
      <c r="I812" s="38">
        <v>1.1301054563994901E-2</v>
      </c>
      <c r="J812" s="12">
        <v>3.87420415447087E-2</v>
      </c>
      <c r="K812" s="13">
        <v>3.59882889498561E-28</v>
      </c>
      <c r="L812" s="12">
        <v>1.1955137674523801E-2</v>
      </c>
      <c r="M812" s="12">
        <v>0.255836628905664</v>
      </c>
    </row>
    <row r="813" spans="1:13" ht="13" x14ac:dyDescent="0.15">
      <c r="A813" s="11" t="s">
        <v>54368</v>
      </c>
      <c r="B813" s="38">
        <v>1.01558941553089E-2</v>
      </c>
      <c r="C813" s="13">
        <v>8.3256352628377497E-5</v>
      </c>
      <c r="D813" s="13">
        <v>3.0210935996957102E-10</v>
      </c>
      <c r="E813" s="12">
        <v>7.0888554432930295E-2</v>
      </c>
      <c r="F813" s="12">
        <v>0.46800974786243499</v>
      </c>
      <c r="G813" s="12"/>
      <c r="H813" s="29" t="s">
        <v>54368</v>
      </c>
      <c r="I813" s="38">
        <v>9.9954178900625197E-3</v>
      </c>
      <c r="J813" s="12">
        <v>7.9378875327548708E-3</v>
      </c>
      <c r="K813" s="13">
        <v>3.2407138363189401E-27</v>
      </c>
      <c r="L813" s="12">
        <v>1.2094547577747399E-2</v>
      </c>
      <c r="M813" s="12">
        <v>0.38348967856264299</v>
      </c>
    </row>
    <row r="814" spans="1:13" ht="13" x14ac:dyDescent="0.15">
      <c r="A814" s="11" t="s">
        <v>54369</v>
      </c>
      <c r="B814" s="38">
        <v>1.00782583919884E-2</v>
      </c>
      <c r="C814" s="13">
        <v>5.2132564516704305E-4</v>
      </c>
      <c r="D814" s="13">
        <v>7.2001202450663306E-11</v>
      </c>
      <c r="E814" s="12">
        <v>6.37566123838018E-2</v>
      </c>
      <c r="F814" s="12">
        <v>0.369845045259028</v>
      </c>
      <c r="G814" s="12"/>
      <c r="H814" s="29" t="s">
        <v>54369</v>
      </c>
      <c r="I814" s="38">
        <v>9.9000866844394901E-3</v>
      </c>
      <c r="J814" s="12">
        <v>2.4391552149851201E-2</v>
      </c>
      <c r="K814" s="13">
        <v>3.7702941151960502E-28</v>
      </c>
      <c r="L814" s="12">
        <v>1.0635506376232401E-2</v>
      </c>
      <c r="M814" s="12">
        <v>0.31901086818881602</v>
      </c>
    </row>
    <row r="815" spans="1:13" ht="13" x14ac:dyDescent="0.15">
      <c r="A815" s="11" t="s">
        <v>54370</v>
      </c>
      <c r="B815" s="38">
        <v>1.7009645791159701E-2</v>
      </c>
      <c r="C815" s="12">
        <v>1.8106537218329E-2</v>
      </c>
      <c r="D815" s="13">
        <v>3.6027578118711098E-10</v>
      </c>
      <c r="E815" s="12">
        <v>6.3041544474091701E-2</v>
      </c>
      <c r="F815" s="12">
        <v>0.47508257995569902</v>
      </c>
      <c r="G815" s="12"/>
      <c r="H815" s="29" t="s">
        <v>54370</v>
      </c>
      <c r="I815" s="38">
        <v>1.6411528437144399E-2</v>
      </c>
      <c r="J815" s="12">
        <v>5.2142982631760502E-2</v>
      </c>
      <c r="K815" s="13">
        <v>1.3690621328979499E-28</v>
      </c>
      <c r="L815" s="12">
        <v>1.09147324527304E-2</v>
      </c>
      <c r="M815" s="12">
        <v>0.41474118499267998</v>
      </c>
    </row>
    <row r="816" spans="1:13" ht="13" x14ac:dyDescent="0.15">
      <c r="A816" s="11" t="s">
        <v>54371</v>
      </c>
      <c r="B816" s="38">
        <v>8.9810609864746406E-3</v>
      </c>
      <c r="C816" s="12">
        <v>1.71494913258354E-2</v>
      </c>
      <c r="D816" s="13">
        <v>5.7537947430844499E-11</v>
      </c>
      <c r="E816" s="12">
        <v>7.7437370990040597E-2</v>
      </c>
      <c r="F816" s="12">
        <v>0.35561681899538899</v>
      </c>
      <c r="G816" s="12"/>
      <c r="H816" s="29" t="s">
        <v>54371</v>
      </c>
      <c r="I816" s="38">
        <v>8.7874327686814392E-3</v>
      </c>
      <c r="J816" s="12">
        <v>0.183576341641949</v>
      </c>
      <c r="K816" s="13">
        <v>6.4693227952760497E-29</v>
      </c>
      <c r="L816" s="12">
        <v>1.18657851713144E-2</v>
      </c>
      <c r="M816" s="12">
        <v>0.30955890046839002</v>
      </c>
    </row>
    <row r="817" spans="1:13" ht="13" x14ac:dyDescent="0.15">
      <c r="A817" s="11" t="s">
        <v>54372</v>
      </c>
      <c r="B817" s="38">
        <v>7.9332917450889995E-3</v>
      </c>
      <c r="C817" s="13">
        <v>1.85005832475777E-4</v>
      </c>
      <c r="D817" s="13">
        <v>1.21834064455475E-11</v>
      </c>
      <c r="E817" s="12">
        <v>7.6748289447196999E-2</v>
      </c>
      <c r="F817" s="12">
        <v>0.18787116108299901</v>
      </c>
      <c r="G817" s="12"/>
      <c r="H817" s="29" t="s">
        <v>54372</v>
      </c>
      <c r="I817" s="38">
        <v>7.7499948759075397E-3</v>
      </c>
      <c r="J817" s="12">
        <v>5.1563330664186197E-3</v>
      </c>
      <c r="K817" s="13">
        <v>4.32748215677187E-29</v>
      </c>
      <c r="L817" s="12">
        <v>1.27112769903412E-2</v>
      </c>
      <c r="M817" s="12">
        <v>0.18942506432322601</v>
      </c>
    </row>
    <row r="818" spans="1:13" ht="13" x14ac:dyDescent="0.15">
      <c r="A818" s="11" t="s">
        <v>54373</v>
      </c>
      <c r="B818" s="38">
        <v>9.9381379416289394E-3</v>
      </c>
      <c r="C818" s="12">
        <v>2.6863712274265199E-2</v>
      </c>
      <c r="D818" s="13">
        <v>8.9531805116046197E-12</v>
      </c>
      <c r="E818" s="12">
        <v>7.6808312355568606E-2</v>
      </c>
      <c r="F818" s="12">
        <v>0.219821298052395</v>
      </c>
      <c r="G818" s="12"/>
      <c r="H818" s="29" t="s">
        <v>54373</v>
      </c>
      <c r="I818" s="38">
        <v>9.6543119228488603E-3</v>
      </c>
      <c r="J818" s="12">
        <v>7.7369349724958597E-2</v>
      </c>
      <c r="K818" s="13">
        <v>3.52475605146438E-30</v>
      </c>
      <c r="L818" s="12">
        <v>1.27055770224634E-2</v>
      </c>
      <c r="M818" s="12">
        <v>0.21083637683744499</v>
      </c>
    </row>
    <row r="819" spans="1:13" ht="13" x14ac:dyDescent="0.15">
      <c r="A819" s="11" t="s">
        <v>54374</v>
      </c>
      <c r="B819" s="38">
        <v>-1.6824203411091102E-2</v>
      </c>
      <c r="C819" s="12">
        <v>9.1798595898353597E-3</v>
      </c>
      <c r="D819" s="13">
        <v>3.1835591332742401E-11</v>
      </c>
      <c r="E819" s="12">
        <v>0.10778329968610199</v>
      </c>
      <c r="F819" s="12">
        <v>0.92388195681865903</v>
      </c>
      <c r="G819" s="12"/>
      <c r="H819" s="29" t="s">
        <v>54374</v>
      </c>
      <c r="I819" s="38">
        <v>-1.6477506524296501E-2</v>
      </c>
      <c r="J819" s="12">
        <v>0.13723186582345001</v>
      </c>
      <c r="K819" s="13">
        <v>5.0487048357100999E-29</v>
      </c>
      <c r="L819" s="12">
        <v>1.5676155868383099E-2</v>
      </c>
      <c r="M819" s="12">
        <v>0.60563365930754398</v>
      </c>
    </row>
    <row r="820" spans="1:13" ht="13" x14ac:dyDescent="0.15">
      <c r="A820" s="11" t="s">
        <v>54375</v>
      </c>
      <c r="B820" s="38">
        <v>-2.1464060095879901E-2</v>
      </c>
      <c r="C820" s="12">
        <v>1.92988760558245E-3</v>
      </c>
      <c r="D820" s="13">
        <v>7.7896297740379302E-11</v>
      </c>
      <c r="E820" s="12">
        <v>3.5019335412144498E-2</v>
      </c>
      <c r="F820" s="12">
        <v>0.51435068765153502</v>
      </c>
      <c r="G820" s="12"/>
      <c r="H820" s="29" t="s">
        <v>54375</v>
      </c>
      <c r="I820" s="38">
        <v>-2.1059157153001301E-2</v>
      </c>
      <c r="J820" s="12">
        <v>5.35611214844516E-2</v>
      </c>
      <c r="K820" s="13">
        <v>2.3610348943710199E-28</v>
      </c>
      <c r="L820" s="12">
        <v>6.5651607675448198E-3</v>
      </c>
      <c r="M820" s="12">
        <v>0.40060064880547402</v>
      </c>
    </row>
    <row r="821" spans="1:13" ht="13" x14ac:dyDescent="0.15">
      <c r="A821" s="11" t="s">
        <v>54376</v>
      </c>
      <c r="B821" s="38">
        <v>-8.5906319525042799E-3</v>
      </c>
      <c r="C821" s="12">
        <v>2.7867525825491998E-2</v>
      </c>
      <c r="D821" s="13">
        <v>3.77691257275158E-11</v>
      </c>
      <c r="E821" s="12">
        <v>5.4810848975931803E-2</v>
      </c>
      <c r="F821" s="12">
        <v>0.39937284378863103</v>
      </c>
      <c r="G821" s="12"/>
      <c r="H821" s="29" t="s">
        <v>54376</v>
      </c>
      <c r="I821" s="38">
        <v>-8.3936196266729407E-3</v>
      </c>
      <c r="J821" s="12">
        <v>0.21640991468169099</v>
      </c>
      <c r="K821" s="13">
        <v>3.1501113840402103E-29</v>
      </c>
      <c r="L821" s="12">
        <v>9.0486823524173008E-3</v>
      </c>
      <c r="M821" s="12">
        <v>0.33195108615646202</v>
      </c>
    </row>
    <row r="822" spans="1:13" ht="13" x14ac:dyDescent="0.15">
      <c r="A822" s="11" t="s">
        <v>54377</v>
      </c>
      <c r="B822" s="38">
        <v>1.78419058958669E-2</v>
      </c>
      <c r="C822" s="12">
        <v>1.12511443321325E-2</v>
      </c>
      <c r="D822" s="13">
        <v>4.0908853542798898E-11</v>
      </c>
      <c r="E822" s="12">
        <v>6.6170819589161697E-2</v>
      </c>
      <c r="F822" s="12">
        <v>0.25844038791504298</v>
      </c>
      <c r="G822" s="12"/>
      <c r="H822" s="29" t="s">
        <v>54377</v>
      </c>
      <c r="I822" s="38">
        <v>1.76442954585425E-2</v>
      </c>
      <c r="J822" s="12">
        <v>0.40844122993925802</v>
      </c>
      <c r="K822" s="13">
        <v>1.16189589310913E-28</v>
      </c>
      <c r="L822" s="12">
        <v>9.7800796474330001E-3</v>
      </c>
      <c r="M822" s="12">
        <v>0.27232915478036601</v>
      </c>
    </row>
    <row r="823" spans="1:13" ht="13" x14ac:dyDescent="0.15">
      <c r="A823" s="11" t="s">
        <v>54378</v>
      </c>
      <c r="B823" s="38">
        <v>-9.3755615724916697E-3</v>
      </c>
      <c r="C823" s="12">
        <v>1.62386198397067E-3</v>
      </c>
      <c r="D823" s="13">
        <v>8.0606187306442993E-12</v>
      </c>
      <c r="E823" s="12">
        <v>4.1217279894105598E-2</v>
      </c>
      <c r="F823" s="12">
        <v>0.51011122785284102</v>
      </c>
      <c r="G823" s="12"/>
      <c r="H823" s="29" t="s">
        <v>54378</v>
      </c>
      <c r="I823" s="38">
        <v>-9.0892151631968895E-3</v>
      </c>
      <c r="J823" s="13">
        <v>6.3293410739233898E-4</v>
      </c>
      <c r="K823" s="13">
        <v>5.3840786797115899E-31</v>
      </c>
      <c r="L823" s="12">
        <v>5.9381909572828202E-3</v>
      </c>
      <c r="M823" s="12">
        <v>0.48128419133313599</v>
      </c>
    </row>
    <row r="824" spans="1:13" ht="13" x14ac:dyDescent="0.15">
      <c r="A824" s="11" t="s">
        <v>54379</v>
      </c>
      <c r="B824" s="38">
        <v>-1.96833132314501E-2</v>
      </c>
      <c r="C824" s="12">
        <v>4.7957499628041899E-3</v>
      </c>
      <c r="D824" s="13">
        <v>2.72359035436589E-10</v>
      </c>
      <c r="E824" s="12">
        <v>4.7750068877669402E-2</v>
      </c>
      <c r="F824" s="12">
        <v>0.49217589034252501</v>
      </c>
      <c r="G824" s="12"/>
      <c r="H824" s="29" t="s">
        <v>54379</v>
      </c>
      <c r="I824" s="38">
        <v>-1.97578680832599E-2</v>
      </c>
      <c r="J824" s="12">
        <v>0.55663290434602497</v>
      </c>
      <c r="K824" s="13">
        <v>1.92935972035765E-27</v>
      </c>
      <c r="L824" s="12">
        <v>8.6256326689696794E-3</v>
      </c>
      <c r="M824" s="12">
        <v>0.327607547974956</v>
      </c>
    </row>
    <row r="825" spans="1:13" ht="13" x14ac:dyDescent="0.15">
      <c r="A825" s="11" t="s">
        <v>54380</v>
      </c>
      <c r="B825" s="38">
        <v>-7.4546417543793E-3</v>
      </c>
      <c r="C825" s="13">
        <v>6.0457805377192199E-7</v>
      </c>
      <c r="D825" s="13">
        <v>4.1020532394982104E-12</v>
      </c>
      <c r="E825" s="12">
        <v>4.9744078717500001E-2</v>
      </c>
      <c r="F825" s="12">
        <v>0.366743328949103</v>
      </c>
      <c r="G825" s="12"/>
      <c r="H825" s="29" t="s">
        <v>54380</v>
      </c>
      <c r="I825" s="38">
        <v>-7.2301431042312899E-3</v>
      </c>
      <c r="J825" s="13">
        <v>6.2487651450972196E-7</v>
      </c>
      <c r="K825" s="13">
        <v>6.8689039410284097E-31</v>
      </c>
      <c r="L825" s="12">
        <v>7.7147119623088801E-3</v>
      </c>
      <c r="M825" s="12">
        <v>0.32491504768601898</v>
      </c>
    </row>
    <row r="826" spans="1:13" ht="13" x14ac:dyDescent="0.15">
      <c r="A826" s="11" t="s">
        <v>54381</v>
      </c>
      <c r="B826" s="38">
        <v>-2.8776839970475299E-2</v>
      </c>
      <c r="C826" s="12">
        <v>1.66162083180947E-3</v>
      </c>
      <c r="D826" s="13">
        <v>2.56391814510664E-11</v>
      </c>
      <c r="E826" s="12">
        <v>2.4026160903853899E-2</v>
      </c>
      <c r="F826" s="12">
        <v>0.471100977463556</v>
      </c>
      <c r="G826" s="12"/>
      <c r="H826" s="29" t="s">
        <v>54381</v>
      </c>
      <c r="I826" s="38">
        <v>-2.8238708991868401E-2</v>
      </c>
      <c r="J826" s="12">
        <v>5.7584147136819003E-2</v>
      </c>
      <c r="K826" s="13">
        <v>9.63335568814438E-29</v>
      </c>
      <c r="L826" s="12">
        <v>5.0470731083438504E-3</v>
      </c>
      <c r="M826" s="12">
        <v>0.37065148415834598</v>
      </c>
    </row>
    <row r="827" spans="1:13" ht="13" x14ac:dyDescent="0.15">
      <c r="A827" s="11" t="s">
        <v>54382</v>
      </c>
      <c r="B827" s="38">
        <v>1.05093961690197E-2</v>
      </c>
      <c r="C827" s="12">
        <v>1.8580733342030301E-3</v>
      </c>
      <c r="D827" s="13">
        <v>5.0301499669080002E-12</v>
      </c>
      <c r="E827" s="12">
        <v>6.9688418310006994E-2</v>
      </c>
      <c r="F827" s="12">
        <v>0.32581765917654798</v>
      </c>
      <c r="G827" s="12"/>
      <c r="H827" s="29" t="s">
        <v>54382</v>
      </c>
      <c r="I827" s="38">
        <v>1.01917343947589E-2</v>
      </c>
      <c r="J827" s="13">
        <v>2.2403633530893301E-4</v>
      </c>
      <c r="K827" s="13">
        <v>1.12232753986813E-31</v>
      </c>
      <c r="L827" s="12">
        <v>1.23235472267769E-2</v>
      </c>
      <c r="M827" s="12">
        <v>0.28996063456684201</v>
      </c>
    </row>
    <row r="828" spans="1:13" ht="13" x14ac:dyDescent="0.15">
      <c r="A828" s="11" t="s">
        <v>54383</v>
      </c>
      <c r="B828" s="38">
        <v>-1.32926241654496E-2</v>
      </c>
      <c r="C828" s="12">
        <v>2.9768092652421599E-2</v>
      </c>
      <c r="D828" s="13">
        <v>3.0144872898296601E-12</v>
      </c>
      <c r="E828" s="12">
        <v>5.5496443357613397E-2</v>
      </c>
      <c r="F828" s="12">
        <v>0.387345902755455</v>
      </c>
      <c r="G828" s="12"/>
      <c r="H828" s="29" t="s">
        <v>54383</v>
      </c>
      <c r="I828" s="38">
        <v>-1.28722039141761E-2</v>
      </c>
      <c r="J828" s="12">
        <v>1.27262340894614E-2</v>
      </c>
      <c r="K828" s="13">
        <v>2.3237277273319701E-31</v>
      </c>
      <c r="L828" s="12">
        <v>8.71863032697579E-3</v>
      </c>
      <c r="M828" s="12">
        <v>0.35070437208178201</v>
      </c>
    </row>
    <row r="829" spans="1:13" ht="13" x14ac:dyDescent="0.15">
      <c r="A829" s="11" t="s">
        <v>54384</v>
      </c>
      <c r="B829" s="38">
        <v>2.06307232398515E-2</v>
      </c>
      <c r="C829" s="13">
        <v>9.0379896622100995E-9</v>
      </c>
      <c r="D829" s="13">
        <v>1.6197926593568E-11</v>
      </c>
      <c r="E829" s="12">
        <v>0.230113219124123</v>
      </c>
      <c r="F829" s="12">
        <v>0.58125791112056302</v>
      </c>
      <c r="G829" s="12"/>
      <c r="H829" s="29" t="s">
        <v>54384</v>
      </c>
      <c r="I829" s="38">
        <v>2.0145388890679398E-2</v>
      </c>
      <c r="J829" s="13">
        <v>4.8960872668040202E-7</v>
      </c>
      <c r="K829" s="13">
        <v>1.2708772659876999E-28</v>
      </c>
      <c r="L829" s="12">
        <v>5.00287794138587E-2</v>
      </c>
      <c r="M829" s="12">
        <v>0.49263462412402798</v>
      </c>
    </row>
    <row r="830" spans="1:13" ht="13" x14ac:dyDescent="0.15">
      <c r="A830" s="11" t="s">
        <v>54385</v>
      </c>
      <c r="B830" s="38">
        <v>1.22834302426401E-2</v>
      </c>
      <c r="C830" s="13">
        <v>1.78406363826341E-9</v>
      </c>
      <c r="D830" s="13">
        <v>3.7885162342038598E-11</v>
      </c>
      <c r="E830" s="12">
        <v>0.49842382415328401</v>
      </c>
      <c r="F830" s="12">
        <v>0.25619465605351499</v>
      </c>
      <c r="G830" s="12"/>
      <c r="H830" s="29" t="s">
        <v>54385</v>
      </c>
      <c r="I830" s="38">
        <v>1.2078243392990001E-2</v>
      </c>
      <c r="J830" s="13">
        <v>1.08991150032369E-6</v>
      </c>
      <c r="K830" s="13">
        <v>3.1429906697714201E-27</v>
      </c>
      <c r="L830" s="12">
        <v>0.121306472823714</v>
      </c>
      <c r="M830" s="12">
        <v>0.233237735306628</v>
      </c>
    </row>
    <row r="831" spans="1:13" ht="13" x14ac:dyDescent="0.15">
      <c r="A831" s="11" t="s">
        <v>54386</v>
      </c>
      <c r="B831" s="38">
        <v>9.7349286618797597E-3</v>
      </c>
      <c r="C831" s="13">
        <v>3.6922733618713197E-4</v>
      </c>
      <c r="D831" s="13">
        <v>1.9921445559145399E-11</v>
      </c>
      <c r="E831" s="12">
        <v>8.6298644836248897E-2</v>
      </c>
      <c r="F831" s="12">
        <v>0.19133152901606201</v>
      </c>
      <c r="G831" s="12"/>
      <c r="H831" s="29" t="s">
        <v>54386</v>
      </c>
      <c r="I831" s="38">
        <v>9.4732564079339308E-3</v>
      </c>
      <c r="J831" s="12">
        <v>2.20806992288814E-3</v>
      </c>
      <c r="K831" s="13">
        <v>1.6807430758686699E-29</v>
      </c>
      <c r="L831" s="12">
        <v>1.5175187644514501E-2</v>
      </c>
      <c r="M831" s="12">
        <v>0.1819892176988</v>
      </c>
    </row>
    <row r="832" spans="1:13" ht="13" x14ac:dyDescent="0.15">
      <c r="A832" s="11" t="s">
        <v>54387</v>
      </c>
      <c r="B832" s="38">
        <v>-2.5044058823174301E-2</v>
      </c>
      <c r="C832" s="12">
        <v>3.1202546819905602E-3</v>
      </c>
      <c r="D832" s="13">
        <v>2.10816744371248E-11</v>
      </c>
      <c r="E832" s="12">
        <v>2.43621300860099E-2</v>
      </c>
      <c r="F832" s="12">
        <v>0.33370536276228502</v>
      </c>
      <c r="G832" s="12"/>
      <c r="H832" s="29" t="s">
        <v>54387</v>
      </c>
      <c r="I832" s="38">
        <v>-2.43392672507655E-2</v>
      </c>
      <c r="J832" s="12">
        <v>9.8337993318870793E-3</v>
      </c>
      <c r="K832" s="13">
        <v>9.5017484724695402E-30</v>
      </c>
      <c r="L832" s="12">
        <v>3.8180659798004702E-3</v>
      </c>
      <c r="M832" s="12">
        <v>0.29847028007603799</v>
      </c>
    </row>
    <row r="833" spans="1:13" ht="13" x14ac:dyDescent="0.15">
      <c r="A833" s="11" t="s">
        <v>54388</v>
      </c>
      <c r="B833" s="38">
        <v>-1.3068205234841399E-2</v>
      </c>
      <c r="C833" s="12">
        <v>3.6008777846525401E-3</v>
      </c>
      <c r="D833" s="13">
        <v>8.5763014134802394E-12</v>
      </c>
      <c r="E833" s="12">
        <v>7.4841832615582499E-2</v>
      </c>
      <c r="F833" s="12">
        <v>0.57202358811572096</v>
      </c>
      <c r="G833" s="12"/>
      <c r="H833" s="29" t="s">
        <v>54388</v>
      </c>
      <c r="I833" s="38">
        <v>-1.26795354230899E-2</v>
      </c>
      <c r="J833" s="12">
        <v>4.9181679123387698E-3</v>
      </c>
      <c r="K833" s="13">
        <v>1.8320847959576999E-30</v>
      </c>
      <c r="L833" s="12">
        <v>1.3097467385056001E-2</v>
      </c>
      <c r="M833" s="12">
        <v>0.513538975440751</v>
      </c>
    </row>
    <row r="834" spans="1:13" ht="13" x14ac:dyDescent="0.15">
      <c r="A834" s="11" t="s">
        <v>54389</v>
      </c>
      <c r="B834" s="38">
        <v>1.26952599055235E-2</v>
      </c>
      <c r="C834" s="13">
        <v>3.3832852105089301E-4</v>
      </c>
      <c r="D834" s="13">
        <v>6.0406615106196994E-11</v>
      </c>
      <c r="E834" s="12">
        <v>8.7876302530231404E-2</v>
      </c>
      <c r="F834" s="12">
        <v>0.39653159504180702</v>
      </c>
      <c r="G834" s="12"/>
      <c r="H834" s="29" t="s">
        <v>54389</v>
      </c>
      <c r="I834" s="38">
        <v>1.2408072719533101E-2</v>
      </c>
      <c r="J834" s="12">
        <v>6.7626809199545701E-3</v>
      </c>
      <c r="K834" s="13">
        <v>1.51847285583321E-28</v>
      </c>
      <c r="L834" s="12">
        <v>1.4950822840946201E-2</v>
      </c>
      <c r="M834" s="12">
        <v>0.34246003428691202</v>
      </c>
    </row>
    <row r="835" spans="1:13" ht="13" x14ac:dyDescent="0.15">
      <c r="A835" s="11" t="s">
        <v>54390</v>
      </c>
      <c r="B835" s="38">
        <v>1.04893905548736E-2</v>
      </c>
      <c r="C835" s="13">
        <v>1.1279078061110399E-22</v>
      </c>
      <c r="D835" s="13">
        <v>8.6855188307433301E-9</v>
      </c>
      <c r="E835" s="12">
        <v>0.246413559131864</v>
      </c>
      <c r="F835" s="12">
        <v>6.9468757882099996E-2</v>
      </c>
      <c r="G835" s="12"/>
      <c r="H835" s="29" t="s">
        <v>54390</v>
      </c>
      <c r="I835" s="38">
        <v>1.0485162255000799E-2</v>
      </c>
      <c r="J835" s="13">
        <v>9.5789880236912306E-17</v>
      </c>
      <c r="K835" s="13">
        <v>1.0255247258441101E-21</v>
      </c>
      <c r="L835" s="12">
        <v>6.3172341192076806E-2</v>
      </c>
      <c r="M835" s="12">
        <v>7.6038361835673501E-2</v>
      </c>
    </row>
    <row r="836" spans="1:13" ht="13" x14ac:dyDescent="0.15">
      <c r="A836" s="11" t="s">
        <v>54391</v>
      </c>
      <c r="B836" s="38">
        <v>1.4424964982700701E-2</v>
      </c>
      <c r="C836" s="12">
        <v>2.6445359999544E-3</v>
      </c>
      <c r="D836" s="13">
        <v>9.9229641321085308E-12</v>
      </c>
      <c r="E836" s="12">
        <v>3.1507045576043301E-2</v>
      </c>
      <c r="F836" s="12">
        <v>0.19001234918293999</v>
      </c>
      <c r="G836" s="12"/>
      <c r="H836" s="29" t="s">
        <v>54391</v>
      </c>
      <c r="I836" s="38">
        <v>1.40047915816941E-2</v>
      </c>
      <c r="J836" s="12">
        <v>5.5156403857060899E-3</v>
      </c>
      <c r="K836" s="13">
        <v>3.1185864346232399E-30</v>
      </c>
      <c r="L836" s="12">
        <v>4.7387946212327598E-3</v>
      </c>
      <c r="M836" s="12">
        <v>0.17361332040705599</v>
      </c>
    </row>
    <row r="837" spans="1:13" ht="13" x14ac:dyDescent="0.15">
      <c r="A837" s="11" t="s">
        <v>54392</v>
      </c>
      <c r="B837" s="38">
        <v>-8.2112375809245096E-3</v>
      </c>
      <c r="C837" s="12">
        <v>8.8312113579268395E-3</v>
      </c>
      <c r="D837" s="13">
        <v>5.3583612477690298E-12</v>
      </c>
      <c r="E837" s="12">
        <v>3.1842626440108997E-2</v>
      </c>
      <c r="F837" s="12">
        <v>0.452353375618607</v>
      </c>
      <c r="G837" s="12"/>
      <c r="H837" s="29" t="s">
        <v>54392</v>
      </c>
      <c r="I837" s="38">
        <v>-7.9623537324818392E-3</v>
      </c>
      <c r="J837" s="12">
        <v>2.6360446017300301E-3</v>
      </c>
      <c r="K837" s="13">
        <v>2.8783643531720699E-31</v>
      </c>
      <c r="L837" s="12">
        <v>3.9549078583551297E-3</v>
      </c>
      <c r="M837" s="12">
        <v>0.42695058055839502</v>
      </c>
    </row>
    <row r="838" spans="1:13" ht="13" x14ac:dyDescent="0.15">
      <c r="A838" s="11" t="s">
        <v>54393</v>
      </c>
      <c r="B838" s="38">
        <v>9.68143317174496E-3</v>
      </c>
      <c r="C838" s="12">
        <v>5.8204380603604604E-3</v>
      </c>
      <c r="D838" s="13">
        <v>7.42721256424465E-12</v>
      </c>
      <c r="E838" s="12">
        <v>7.3930360509473894E-2</v>
      </c>
      <c r="F838" s="12">
        <v>0.17733113414264401</v>
      </c>
      <c r="G838" s="12"/>
      <c r="H838" s="29" t="s">
        <v>54393</v>
      </c>
      <c r="I838" s="38">
        <v>9.4157754111343795E-3</v>
      </c>
      <c r="J838" s="12">
        <v>3.4823670571435997E-2</v>
      </c>
      <c r="K838" s="13">
        <v>5.8477283455055203E-30</v>
      </c>
      <c r="L838" s="12">
        <v>1.2060211083898599E-2</v>
      </c>
      <c r="M838" s="12">
        <v>0.18072925602090101</v>
      </c>
    </row>
    <row r="839" spans="1:13" ht="13" x14ac:dyDescent="0.15">
      <c r="A839" s="11" t="s">
        <v>54394</v>
      </c>
      <c r="B839" s="38">
        <v>-3.2427493090601799E-2</v>
      </c>
      <c r="C839" s="13">
        <v>3.4289715876083202E-5</v>
      </c>
      <c r="D839" s="13">
        <v>2.10055887599887E-10</v>
      </c>
      <c r="E839" s="12">
        <v>5.5517868708938697E-2</v>
      </c>
      <c r="F839" s="12">
        <v>0.92875826450993904</v>
      </c>
      <c r="G839" s="12"/>
      <c r="H839" s="29" t="s">
        <v>54394</v>
      </c>
      <c r="I839" s="38">
        <v>-3.2041887927425398E-2</v>
      </c>
      <c r="J839" s="12">
        <v>7.3262234189199896E-3</v>
      </c>
      <c r="K839" s="13">
        <v>4.9183321097206601E-27</v>
      </c>
      <c r="L839" s="12">
        <v>9.7423922455614001E-3</v>
      </c>
      <c r="M839" s="12">
        <v>0.64873560531088204</v>
      </c>
    </row>
    <row r="840" spans="1:13" ht="13" x14ac:dyDescent="0.15">
      <c r="A840" s="11" t="s">
        <v>54395</v>
      </c>
      <c r="B840" s="38">
        <v>-2.7773696524293401E-2</v>
      </c>
      <c r="C840" s="13">
        <v>1.23414524694254E-4</v>
      </c>
      <c r="D840" s="13">
        <v>1.8840301271658899E-10</v>
      </c>
      <c r="E840" s="12">
        <v>0.10311033561654601</v>
      </c>
      <c r="F840" s="12">
        <v>0.62737803738918396</v>
      </c>
      <c r="G840" s="12"/>
      <c r="H840" s="29" t="s">
        <v>54395</v>
      </c>
      <c r="I840" s="38">
        <v>-2.7817168101795599E-2</v>
      </c>
      <c r="J840" s="12">
        <v>7.9463911673954002E-2</v>
      </c>
      <c r="K840" s="13">
        <v>1.0367163516731701E-26</v>
      </c>
      <c r="L840" s="12">
        <v>1.4225324890050701E-2</v>
      </c>
      <c r="M840" s="12">
        <v>0.74688651247660398</v>
      </c>
    </row>
    <row r="841" spans="1:13" ht="13" x14ac:dyDescent="0.15">
      <c r="A841" s="11" t="s">
        <v>54396</v>
      </c>
      <c r="B841" s="38">
        <v>1.4837260237489699E-2</v>
      </c>
      <c r="C841" s="13">
        <v>9.1647978247913505E-9</v>
      </c>
      <c r="D841" s="13">
        <v>1.2969311695324099E-9</v>
      </c>
      <c r="E841" s="12">
        <v>0.24411915478249099</v>
      </c>
      <c r="F841" s="12">
        <v>0.28152632892166302</v>
      </c>
      <c r="G841" s="12"/>
      <c r="H841" s="29" t="s">
        <v>54396</v>
      </c>
      <c r="I841" s="38">
        <v>1.50060457567547E-2</v>
      </c>
      <c r="J841" s="13">
        <v>3.9295566745089702E-4</v>
      </c>
      <c r="K841" s="13">
        <v>5.82055093010536E-24</v>
      </c>
      <c r="L841" s="12">
        <v>3.8933090946781199E-2</v>
      </c>
      <c r="M841" s="12">
        <v>0.263342772855717</v>
      </c>
    </row>
    <row r="842" spans="1:13" ht="13" x14ac:dyDescent="0.15">
      <c r="A842" s="11" t="s">
        <v>54397</v>
      </c>
      <c r="B842" s="38">
        <v>1.0079506264065299E-2</v>
      </c>
      <c r="C842" s="13">
        <v>1.7516042748776599E-9</v>
      </c>
      <c r="D842" s="13">
        <v>3.90192636588634E-11</v>
      </c>
      <c r="E842" s="12">
        <v>0.14204782684794801</v>
      </c>
      <c r="F842" s="12">
        <v>0.110596948196509</v>
      </c>
      <c r="G842" s="12"/>
      <c r="H842" s="29" t="s">
        <v>54397</v>
      </c>
      <c r="I842" s="38">
        <v>9.8446418738627802E-3</v>
      </c>
      <c r="J842" s="13">
        <v>9.2826928610322104E-8</v>
      </c>
      <c r="K842" s="13">
        <v>2.9963793478317402E-28</v>
      </c>
      <c r="L842" s="12">
        <v>2.8657411917923401E-2</v>
      </c>
      <c r="M842" s="12">
        <v>0.108496001992892</v>
      </c>
    </row>
    <row r="843" spans="1:13" ht="13" x14ac:dyDescent="0.15">
      <c r="A843" s="11" t="s">
        <v>54398</v>
      </c>
      <c r="B843" s="38">
        <v>1.23900543984254E-2</v>
      </c>
      <c r="C843" s="12">
        <v>1.7822470066255501E-2</v>
      </c>
      <c r="D843" s="13">
        <v>6.4504750703511599E-12</v>
      </c>
      <c r="E843" s="12">
        <v>8.7053544160308902E-2</v>
      </c>
      <c r="F843" s="12">
        <v>0.50671872827287401</v>
      </c>
      <c r="G843" s="12"/>
      <c r="H843" s="29" t="s">
        <v>54398</v>
      </c>
      <c r="I843" s="38">
        <v>1.20199516165351E-2</v>
      </c>
      <c r="J843" s="12">
        <v>3.2217922934954402E-2</v>
      </c>
      <c r="K843" s="13">
        <v>1.7445573177231801E-30</v>
      </c>
      <c r="L843" s="12">
        <v>1.52902181758742E-2</v>
      </c>
      <c r="M843" s="12">
        <v>0.44072816852087399</v>
      </c>
    </row>
    <row r="844" spans="1:13" ht="13" x14ac:dyDescent="0.15">
      <c r="A844" s="11" t="s">
        <v>54399</v>
      </c>
      <c r="B844" s="38">
        <v>1.30446666356024E-2</v>
      </c>
      <c r="C844" s="13">
        <v>3.5384722090634803E-4</v>
      </c>
      <c r="D844" s="13">
        <v>1.46987852718917E-11</v>
      </c>
      <c r="E844" s="12">
        <v>7.45013890960282E-2</v>
      </c>
      <c r="F844" s="12">
        <v>0.43732561716610402</v>
      </c>
      <c r="G844" s="12"/>
      <c r="H844" s="29" t="s">
        <v>54399</v>
      </c>
      <c r="I844" s="38">
        <v>1.2676560201672399E-2</v>
      </c>
      <c r="J844" s="12">
        <v>1.19940176499961E-3</v>
      </c>
      <c r="K844" s="13">
        <v>7.3591315542875205E-30</v>
      </c>
      <c r="L844" s="12">
        <v>1.2957330675451999E-2</v>
      </c>
      <c r="M844" s="12">
        <v>0.38461992667582701</v>
      </c>
    </row>
    <row r="845" spans="1:13" ht="13" x14ac:dyDescent="0.15">
      <c r="A845" s="11" t="s">
        <v>54400</v>
      </c>
      <c r="B845" s="38">
        <v>1.08567827005052E-2</v>
      </c>
      <c r="C845" s="13">
        <v>5.0448363402194999E-59</v>
      </c>
      <c r="D845" s="13">
        <v>1.8816120372414999E-5</v>
      </c>
      <c r="E845" s="12">
        <v>0.115399228200308</v>
      </c>
      <c r="F845" s="12">
        <v>0.66469693719747502</v>
      </c>
      <c r="G845" s="12"/>
      <c r="H845" s="29" t="s">
        <v>54400</v>
      </c>
      <c r="I845" s="38">
        <v>1.1406300842430101E-2</v>
      </c>
      <c r="J845" s="13">
        <v>6.0318271157460402E-45</v>
      </c>
      <c r="K845" s="13">
        <v>3.6529232091865198E-10</v>
      </c>
      <c r="L845" s="12">
        <v>4.32114184035296E-2</v>
      </c>
      <c r="M845" s="12">
        <v>0.56345217406871695</v>
      </c>
    </row>
    <row r="846" spans="1:13" ht="13" x14ac:dyDescent="0.15">
      <c r="A846" s="11" t="s">
        <v>54401</v>
      </c>
      <c r="B846" s="38">
        <v>1.14884482804639E-2</v>
      </c>
      <c r="C846" s="13">
        <v>8.0892229879185097E-7</v>
      </c>
      <c r="D846" s="13">
        <v>1.6453386252894699E-10</v>
      </c>
      <c r="E846" s="12">
        <v>2.3899469531570301E-2</v>
      </c>
      <c r="F846" s="12">
        <v>0.212145896388761</v>
      </c>
      <c r="G846" s="12"/>
      <c r="H846" s="29" t="s">
        <v>54401</v>
      </c>
      <c r="I846" s="38">
        <v>1.1338230012176599E-2</v>
      </c>
      <c r="J846" s="13">
        <v>3.3992981878254799E-4</v>
      </c>
      <c r="K846" s="13">
        <v>8.3518303376238596E-27</v>
      </c>
      <c r="L846" s="12">
        <v>4.6472697250341697E-3</v>
      </c>
      <c r="M846" s="12">
        <v>0.21118761944214401</v>
      </c>
    </row>
    <row r="847" spans="1:13" ht="13" x14ac:dyDescent="0.15">
      <c r="A847" s="11" t="s">
        <v>54402</v>
      </c>
      <c r="B847" s="38">
        <v>1.00941876848191E-2</v>
      </c>
      <c r="C847" s="13">
        <v>3.5926456382813202E-5</v>
      </c>
      <c r="D847" s="13">
        <v>3.8284362207715799E-11</v>
      </c>
      <c r="E847" s="12">
        <v>5.68736724364E-2</v>
      </c>
      <c r="F847" s="12">
        <v>0.204767752242481</v>
      </c>
      <c r="G847" s="12"/>
      <c r="H847" s="29" t="s">
        <v>54402</v>
      </c>
      <c r="I847" s="38">
        <v>9.8677273530804292E-3</v>
      </c>
      <c r="J847" s="12">
        <v>1.0819961567905499E-3</v>
      </c>
      <c r="K847" s="13">
        <v>1.5115183305323701E-28</v>
      </c>
      <c r="L847" s="12">
        <v>9.7193340562996798E-3</v>
      </c>
      <c r="M847" s="12">
        <v>0.19949843826550101</v>
      </c>
    </row>
    <row r="848" spans="1:13" ht="13" x14ac:dyDescent="0.15">
      <c r="A848" s="11" t="s">
        <v>54403</v>
      </c>
      <c r="B848" s="38">
        <v>1.08042415169933E-2</v>
      </c>
      <c r="C848" s="13">
        <v>6.0001148819320397E-4</v>
      </c>
      <c r="D848" s="13">
        <v>3.4149825202822E-11</v>
      </c>
      <c r="E848" s="12">
        <v>5.0422091786004E-2</v>
      </c>
      <c r="F848" s="12">
        <v>0.26898826023915201</v>
      </c>
      <c r="G848" s="12"/>
      <c r="H848" s="29" t="s">
        <v>54403</v>
      </c>
      <c r="I848" s="38">
        <v>1.05381476859219E-2</v>
      </c>
      <c r="J848" s="12">
        <v>6.8300081785706698E-3</v>
      </c>
      <c r="K848" s="13">
        <v>5.0931298731854195E-29</v>
      </c>
      <c r="L848" s="12">
        <v>8.5008486436270007E-3</v>
      </c>
      <c r="M848" s="12">
        <v>0.24970386354038299</v>
      </c>
    </row>
    <row r="849" spans="1:13" ht="13" x14ac:dyDescent="0.15">
      <c r="A849" s="11" t="s">
        <v>54404</v>
      </c>
      <c r="B849" s="38">
        <v>-1.7885977699452601E-2</v>
      </c>
      <c r="C849" s="12">
        <v>3.0746691778108901E-3</v>
      </c>
      <c r="D849" s="13">
        <v>8.3277241453691505E-11</v>
      </c>
      <c r="E849" s="12">
        <v>4.2034875087488703E-2</v>
      </c>
      <c r="F849" s="12">
        <v>0.33625510558017002</v>
      </c>
      <c r="G849" s="12"/>
      <c r="H849" s="29" t="s">
        <v>54404</v>
      </c>
      <c r="I849" s="38">
        <v>-1.73754489880176E-2</v>
      </c>
      <c r="J849" s="12">
        <v>1.25429351413348E-2</v>
      </c>
      <c r="K849" s="13">
        <v>4.6406308276503602E-29</v>
      </c>
      <c r="L849" s="12">
        <v>7.0201754690457797E-3</v>
      </c>
      <c r="M849" s="12">
        <v>0.30404205498777198</v>
      </c>
    </row>
    <row r="850" spans="1:13" ht="13" x14ac:dyDescent="0.15">
      <c r="A850" s="11" t="s">
        <v>54405</v>
      </c>
      <c r="B850" s="38">
        <v>1.1068713786410901E-2</v>
      </c>
      <c r="C850" s="13">
        <v>1.83953430623797E-45</v>
      </c>
      <c r="D850" s="13">
        <v>2.0521202504094301E-6</v>
      </c>
      <c r="E850" s="12">
        <v>0.20644708506829601</v>
      </c>
      <c r="F850" s="12">
        <v>8.1640070803667406E-2</v>
      </c>
      <c r="G850" s="12"/>
      <c r="H850" s="29" t="s">
        <v>54405</v>
      </c>
      <c r="I850" s="38">
        <v>1.1509067187966701E-2</v>
      </c>
      <c r="J850" s="13">
        <v>2.4819094826618699E-33</v>
      </c>
      <c r="K850" s="13">
        <v>4.2159891370445698E-13</v>
      </c>
      <c r="L850" s="12">
        <v>7.0086821601032204E-2</v>
      </c>
      <c r="M850" s="12">
        <v>8.0716812466439303E-2</v>
      </c>
    </row>
    <row r="851" spans="1:13" ht="13" x14ac:dyDescent="0.15">
      <c r="A851" s="11" t="s">
        <v>54406</v>
      </c>
      <c r="B851" s="38">
        <v>1.21364895561879E-2</v>
      </c>
      <c r="C851" s="13">
        <v>2.5048423275268502E-7</v>
      </c>
      <c r="D851" s="13">
        <v>1.69675320669014E-10</v>
      </c>
      <c r="E851" s="12">
        <v>4.8913872514486603E-2</v>
      </c>
      <c r="F851" s="12">
        <v>0.16632931091356101</v>
      </c>
      <c r="G851" s="12"/>
      <c r="H851" s="29" t="s">
        <v>54406</v>
      </c>
      <c r="I851" s="38">
        <v>1.1926327885978E-2</v>
      </c>
      <c r="J851" s="13">
        <v>5.01480862821905E-5</v>
      </c>
      <c r="K851" s="13">
        <v>4.3705335881945E-27</v>
      </c>
      <c r="L851" s="12">
        <v>8.7431488002243998E-3</v>
      </c>
      <c r="M851" s="12">
        <v>0.17026800405982101</v>
      </c>
    </row>
    <row r="852" spans="1:13" ht="13" x14ac:dyDescent="0.15">
      <c r="A852" s="11" t="s">
        <v>54407</v>
      </c>
      <c r="B852" s="38">
        <v>2.03587309207812E-2</v>
      </c>
      <c r="C852" s="13">
        <v>1.24586147733279E-10</v>
      </c>
      <c r="D852" s="13">
        <v>1.73610373945322E-11</v>
      </c>
      <c r="E852" s="12">
        <v>2.11521609253243E-2</v>
      </c>
      <c r="F852" s="12">
        <v>0.50850066080105105</v>
      </c>
      <c r="G852" s="12"/>
      <c r="H852" s="29" t="s">
        <v>54407</v>
      </c>
      <c r="I852" s="38">
        <v>1.9991303462738998E-2</v>
      </c>
      <c r="J852" s="13">
        <v>8.5948455907842904E-8</v>
      </c>
      <c r="K852" s="13">
        <v>1.6844279755715899E-27</v>
      </c>
      <c r="L852" s="12">
        <v>3.6074423030791002E-3</v>
      </c>
      <c r="M852" s="12">
        <v>0.42163154926081797</v>
      </c>
    </row>
    <row r="853" spans="1:13" ht="13" x14ac:dyDescent="0.15">
      <c r="A853" s="11" t="s">
        <v>54408</v>
      </c>
      <c r="B853" s="38">
        <v>9.5932808786006307E-3</v>
      </c>
      <c r="C853" s="13">
        <v>1.51973240498746E-28</v>
      </c>
      <c r="D853" s="13">
        <v>6.9539180355447902E-10</v>
      </c>
      <c r="E853" s="12">
        <v>0.17363696721077701</v>
      </c>
      <c r="F853" s="12">
        <v>0.45174617086652002</v>
      </c>
      <c r="G853" s="12"/>
      <c r="H853" s="29" t="s">
        <v>54408</v>
      </c>
      <c r="I853" s="38">
        <v>9.54835758993282E-3</v>
      </c>
      <c r="J853" s="13">
        <v>1.4268968936173E-22</v>
      </c>
      <c r="K853" s="13">
        <v>9.8275691378508505E-23</v>
      </c>
      <c r="L853" s="12">
        <v>4.2212633734810899E-2</v>
      </c>
      <c r="M853" s="12">
        <v>0.38412314481747001</v>
      </c>
    </row>
    <row r="854" spans="1:13" ht="13" x14ac:dyDescent="0.15">
      <c r="A854" s="11" t="s">
        <v>54409</v>
      </c>
      <c r="B854" s="38">
        <v>-1.3986190292953201E-2</v>
      </c>
      <c r="C854" s="13">
        <v>7.4073188766825203E-5</v>
      </c>
      <c r="D854" s="13">
        <v>2.4667881161453599E-11</v>
      </c>
      <c r="E854" s="12">
        <v>2.6373634747142102E-2</v>
      </c>
      <c r="F854" s="12">
        <v>0.179561289818949</v>
      </c>
      <c r="G854" s="12"/>
      <c r="H854" s="29" t="s">
        <v>54409</v>
      </c>
      <c r="I854" s="38">
        <v>-1.35392708236295E-2</v>
      </c>
      <c r="J854" s="13">
        <v>1.4754709409688099E-5</v>
      </c>
      <c r="K854" s="13">
        <v>8.3442389166315794E-31</v>
      </c>
      <c r="L854" s="12">
        <v>3.2660374694359002E-3</v>
      </c>
      <c r="M854" s="12">
        <v>0.15027076547868201</v>
      </c>
    </row>
    <row r="855" spans="1:13" ht="13" x14ac:dyDescent="0.15">
      <c r="A855" s="11" t="s">
        <v>54410</v>
      </c>
      <c r="B855" s="38">
        <v>-1.49274803794614E-2</v>
      </c>
      <c r="C855" s="12">
        <v>2.6146226028628899E-2</v>
      </c>
      <c r="D855" s="13">
        <v>2.1347474153268E-11</v>
      </c>
      <c r="E855" s="12">
        <v>3.4555090226195899E-2</v>
      </c>
      <c r="F855" s="12">
        <v>0.42761788400906198</v>
      </c>
      <c r="G855" s="12"/>
      <c r="H855" s="29" t="s">
        <v>54410</v>
      </c>
      <c r="I855" s="38">
        <v>-1.44861495822604E-2</v>
      </c>
      <c r="J855" s="12">
        <v>4.4379502805961299E-2</v>
      </c>
      <c r="K855" s="13">
        <v>5.3440969400373498E-30</v>
      </c>
      <c r="L855" s="12">
        <v>5.3956039822546202E-3</v>
      </c>
      <c r="M855" s="12">
        <v>0.37904238358114301</v>
      </c>
    </row>
    <row r="856" spans="1:13" ht="13" x14ac:dyDescent="0.15">
      <c r="A856" s="11" t="s">
        <v>54411</v>
      </c>
      <c r="B856" s="38">
        <v>-2.8898361583625999E-2</v>
      </c>
      <c r="C856" s="12">
        <v>1.14518235085287E-3</v>
      </c>
      <c r="D856" s="13">
        <v>5.5866925053426103E-10</v>
      </c>
      <c r="E856" s="12">
        <v>5.4620081441764799E-2</v>
      </c>
      <c r="F856" s="12">
        <v>0.41338136860680702</v>
      </c>
      <c r="G856" s="12"/>
      <c r="H856" s="29" t="s">
        <v>54411</v>
      </c>
      <c r="I856" s="38">
        <v>-2.9005480211893801E-2</v>
      </c>
      <c r="J856" s="12">
        <v>0.28031015187490699</v>
      </c>
      <c r="K856" s="13">
        <v>9.7087081737629004E-27</v>
      </c>
      <c r="L856" s="12">
        <v>9.2283991098113596E-3</v>
      </c>
      <c r="M856" s="12">
        <v>0.32203399837007501</v>
      </c>
    </row>
    <row r="857" spans="1:13" ht="13" x14ac:dyDescent="0.15">
      <c r="A857" s="11" t="s">
        <v>54412</v>
      </c>
      <c r="B857" s="38">
        <v>-2.8716364845232899E-2</v>
      </c>
      <c r="C857" s="13">
        <v>2.6276993025933798E-4</v>
      </c>
      <c r="D857" s="13">
        <v>2.52303211774612E-11</v>
      </c>
      <c r="E857" s="12">
        <v>9.8539910222308902E-2</v>
      </c>
      <c r="F857" s="12">
        <v>0.63298568762782903</v>
      </c>
      <c r="G857" s="12"/>
      <c r="H857" s="29" t="s">
        <v>54412</v>
      </c>
      <c r="I857" s="38">
        <v>-2.8318088875413299E-2</v>
      </c>
      <c r="J857" s="12">
        <v>3.4290879309822699E-2</v>
      </c>
      <c r="K857" s="13">
        <v>3.4351543088512301E-28</v>
      </c>
      <c r="L857" s="12">
        <v>1.47250828862663E-2</v>
      </c>
      <c r="M857" s="12">
        <v>0.86891553319158898</v>
      </c>
    </row>
    <row r="858" spans="1:13" ht="13" x14ac:dyDescent="0.15">
      <c r="A858" s="11" t="s">
        <v>54413</v>
      </c>
      <c r="B858" s="38">
        <v>1.21880290822574E-2</v>
      </c>
      <c r="C858" s="13">
        <v>4.4815528236086902E-11</v>
      </c>
      <c r="D858" s="13">
        <v>2.8309536090555099E-12</v>
      </c>
      <c r="E858" s="12">
        <v>0.13724180757169899</v>
      </c>
      <c r="F858" s="12">
        <v>0.42288151954020498</v>
      </c>
      <c r="G858" s="12"/>
      <c r="H858" s="29" t="s">
        <v>54413</v>
      </c>
      <c r="I858" s="38">
        <v>1.18773373079203E-2</v>
      </c>
      <c r="J858" s="13">
        <v>2.4343963527287E-9</v>
      </c>
      <c r="K858" s="13">
        <v>2.3472503530076201E-29</v>
      </c>
      <c r="L858" s="12">
        <v>2.67667666910201E-2</v>
      </c>
      <c r="M858" s="12">
        <v>0.360361233995321</v>
      </c>
    </row>
    <row r="859" spans="1:13" ht="13" x14ac:dyDescent="0.15">
      <c r="A859" s="11" t="s">
        <v>54414</v>
      </c>
      <c r="B859" s="38">
        <v>8.8547332385110894E-3</v>
      </c>
      <c r="C859" s="13">
        <v>6.5503505120402799E-6</v>
      </c>
      <c r="D859" s="13">
        <v>3.9985880941393203E-12</v>
      </c>
      <c r="E859" s="12">
        <v>0.126072854651889</v>
      </c>
      <c r="F859" s="12">
        <v>0.30288522350806601</v>
      </c>
      <c r="G859" s="12"/>
      <c r="H859" s="29" t="s">
        <v>54414</v>
      </c>
      <c r="I859" s="38">
        <v>8.5934465118744207E-3</v>
      </c>
      <c r="J859" s="13">
        <v>1.5944427172293701E-5</v>
      </c>
      <c r="K859" s="13">
        <v>1.5265331167418601E-30</v>
      </c>
      <c r="L859" s="12">
        <v>2.48785042962541E-2</v>
      </c>
      <c r="M859" s="12">
        <v>0.26594397724667002</v>
      </c>
    </row>
    <row r="860" spans="1:13" ht="13" x14ac:dyDescent="0.15">
      <c r="A860" s="11" t="s">
        <v>54415</v>
      </c>
      <c r="B860" s="38">
        <v>1.7113195400276601E-2</v>
      </c>
      <c r="C860" s="12">
        <v>1.1026161087412101E-3</v>
      </c>
      <c r="D860" s="13">
        <v>3.7715862440341401E-11</v>
      </c>
      <c r="E860" s="12">
        <v>6.9055085464407098E-2</v>
      </c>
      <c r="F860" s="12">
        <v>0.188355608786267</v>
      </c>
      <c r="G860" s="12"/>
      <c r="H860" s="29" t="s">
        <v>54415</v>
      </c>
      <c r="I860" s="38">
        <v>1.6629232731265601E-2</v>
      </c>
      <c r="J860" s="12">
        <v>3.77980505335582E-3</v>
      </c>
      <c r="K860" s="13">
        <v>1.8550453127997399E-29</v>
      </c>
      <c r="L860" s="12">
        <v>1.19751949631216E-2</v>
      </c>
      <c r="M860" s="12">
        <v>0.17841363110368899</v>
      </c>
    </row>
    <row r="861" spans="1:13" ht="13" x14ac:dyDescent="0.15">
      <c r="A861" s="11" t="s">
        <v>54416</v>
      </c>
      <c r="B861" s="38">
        <v>9.5177498711868699E-3</v>
      </c>
      <c r="C861" s="13">
        <v>1.51402010542959E-5</v>
      </c>
      <c r="D861" s="13">
        <v>7.7153171236796104E-11</v>
      </c>
      <c r="E861" s="12">
        <v>7.3431862768187403E-2</v>
      </c>
      <c r="F861" s="12">
        <v>0.116134668589105</v>
      </c>
      <c r="G861" s="12"/>
      <c r="H861" s="29" t="s">
        <v>54416</v>
      </c>
      <c r="I861" s="38">
        <v>9.3194123889645802E-3</v>
      </c>
      <c r="J861" s="13">
        <v>7.3219852043868204E-4</v>
      </c>
      <c r="K861" s="13">
        <v>4.7976826799193098E-28</v>
      </c>
      <c r="L861" s="12">
        <v>1.27752784825532E-2</v>
      </c>
      <c r="M861" s="12">
        <v>0.13009487432877301</v>
      </c>
    </row>
    <row r="862" spans="1:13" ht="13" x14ac:dyDescent="0.15">
      <c r="A862" s="11" t="s">
        <v>54417</v>
      </c>
      <c r="B862" s="38">
        <v>1.1519310333697699E-2</v>
      </c>
      <c r="C862" s="12">
        <v>3.3845252277512499E-3</v>
      </c>
      <c r="D862" s="13">
        <v>7.6797557773487997E-11</v>
      </c>
      <c r="E862" s="12">
        <v>5.5473085642502903E-2</v>
      </c>
      <c r="F862" s="12">
        <v>0.15736217995981</v>
      </c>
      <c r="G862" s="12"/>
      <c r="H862" s="29" t="s">
        <v>54417</v>
      </c>
      <c r="I862" s="38">
        <v>1.12719951950172E-2</v>
      </c>
      <c r="J862" s="12">
        <v>5.5303267740719898E-2</v>
      </c>
      <c r="K862" s="13">
        <v>1.4250055720922799E-28</v>
      </c>
      <c r="L862" s="12">
        <v>9.3615241789119005E-3</v>
      </c>
      <c r="M862" s="12">
        <v>0.18369802428009299</v>
      </c>
    </row>
    <row r="863" spans="1:13" ht="13" x14ac:dyDescent="0.15">
      <c r="A863" s="11" t="s">
        <v>54418</v>
      </c>
      <c r="B863" s="38">
        <v>-4.3125843075746198E-2</v>
      </c>
      <c r="C863" s="13">
        <v>6.6634900851015103E-4</v>
      </c>
      <c r="D863" s="13">
        <v>2.5007270931597599E-10</v>
      </c>
      <c r="E863" s="12">
        <v>1.8173065086512299E-2</v>
      </c>
      <c r="F863" s="12">
        <v>0.21518841880987899</v>
      </c>
      <c r="G863" s="12"/>
      <c r="H863" s="29" t="s">
        <v>54418</v>
      </c>
      <c r="I863" s="38">
        <v>-4.2585677070606003E-2</v>
      </c>
      <c r="J863" s="12">
        <v>5.5907856150099598E-2</v>
      </c>
      <c r="K863" s="13">
        <v>2.0808874182288699E-27</v>
      </c>
      <c r="L863" s="12">
        <v>4.5393631781415304E-3</v>
      </c>
      <c r="M863" s="12">
        <v>0.23264646585506699</v>
      </c>
    </row>
    <row r="864" spans="1:13" ht="13" x14ac:dyDescent="0.15">
      <c r="A864" s="11" t="s">
        <v>54419</v>
      </c>
      <c r="B864" s="38">
        <v>1.18575159228717E-2</v>
      </c>
      <c r="C864" s="13">
        <v>2.1895589430742901E-11</v>
      </c>
      <c r="D864" s="13">
        <v>9.2629070870254202E-12</v>
      </c>
      <c r="E864" s="12">
        <v>0.14568472607845501</v>
      </c>
      <c r="F864" s="12">
        <v>0.291523646804703</v>
      </c>
      <c r="G864" s="12"/>
      <c r="H864" s="29" t="s">
        <v>54419</v>
      </c>
      <c r="I864" s="38">
        <v>1.15635232206626E-2</v>
      </c>
      <c r="J864" s="13">
        <v>9.6497779877989105E-10</v>
      </c>
      <c r="K864" s="13">
        <v>6.1836831471674402E-29</v>
      </c>
      <c r="L864" s="12">
        <v>2.96251348721977E-2</v>
      </c>
      <c r="M864" s="12">
        <v>0.25588205690079002</v>
      </c>
    </row>
    <row r="865" spans="1:13" ht="13" x14ac:dyDescent="0.15">
      <c r="A865" s="11" t="s">
        <v>54420</v>
      </c>
      <c r="B865" s="38">
        <v>9.6690290996259802E-3</v>
      </c>
      <c r="C865" s="13">
        <v>6.0172353469626598E-7</v>
      </c>
      <c r="D865" s="13">
        <v>5.2762967165713597E-12</v>
      </c>
      <c r="E865" s="12">
        <v>0.101823952587084</v>
      </c>
      <c r="F865" s="12">
        <v>0.25004273894246798</v>
      </c>
      <c r="G865" s="12"/>
      <c r="H865" s="29" t="s">
        <v>54420</v>
      </c>
      <c r="I865" s="38">
        <v>9.3873109767992503E-3</v>
      </c>
      <c r="J865" s="13">
        <v>1.5639228940857801E-6</v>
      </c>
      <c r="K865" s="13">
        <v>2.15393592002962E-30</v>
      </c>
      <c r="L865" s="12">
        <v>1.91424783046228E-2</v>
      </c>
      <c r="M865" s="12">
        <v>0.21999830523415201</v>
      </c>
    </row>
    <row r="866" spans="1:13" ht="13" x14ac:dyDescent="0.15">
      <c r="A866" s="11" t="s">
        <v>54421</v>
      </c>
      <c r="B866" s="38">
        <v>-1.1392956612078E-2</v>
      </c>
      <c r="C866" s="12">
        <v>1.55025539794313E-3</v>
      </c>
      <c r="D866" s="13">
        <v>3.3075452872095998E-11</v>
      </c>
      <c r="E866" s="12">
        <v>0.108239852643363</v>
      </c>
      <c r="F866" s="12">
        <v>0.722575720246316</v>
      </c>
      <c r="G866" s="12"/>
      <c r="H866" s="29" t="s">
        <v>54421</v>
      </c>
      <c r="I866" s="38">
        <v>-1.1169025955720301E-2</v>
      </c>
      <c r="J866" s="12">
        <v>4.3834653199695803E-2</v>
      </c>
      <c r="K866" s="13">
        <v>1.0489589583287101E-28</v>
      </c>
      <c r="L866" s="12">
        <v>1.6658717924070102E-2</v>
      </c>
      <c r="M866" s="12">
        <v>0.51972139050997801</v>
      </c>
    </row>
    <row r="867" spans="1:13" ht="13" x14ac:dyDescent="0.15">
      <c r="A867" s="11" t="s">
        <v>54422</v>
      </c>
      <c r="B867" s="38">
        <v>8.3948578945489197E-3</v>
      </c>
      <c r="C867" s="13">
        <v>5.5271555400570705E-44</v>
      </c>
      <c r="D867" s="13">
        <v>5.2988566714239198E-8</v>
      </c>
      <c r="E867" s="12">
        <v>7.6291247311461004E-3</v>
      </c>
      <c r="F867" s="13">
        <v>2.8084026473259299E-5</v>
      </c>
      <c r="G867" s="13"/>
      <c r="H867" s="29" t="s">
        <v>54422</v>
      </c>
      <c r="I867" s="38">
        <v>8.3823120146376603E-3</v>
      </c>
      <c r="J867" s="13">
        <v>6.88097058152746E-37</v>
      </c>
      <c r="K867" s="13">
        <v>9.8153448701724902E-20</v>
      </c>
      <c r="L867" s="13">
        <v>1.49965227872195E-3</v>
      </c>
      <c r="M867" s="13">
        <v>6.0656895176831699E-5</v>
      </c>
    </row>
    <row r="868" spans="1:13" ht="13" x14ac:dyDescent="0.15">
      <c r="A868" s="11" t="s">
        <v>54423</v>
      </c>
      <c r="B868" s="38">
        <v>1.36794720126765E-2</v>
      </c>
      <c r="C868" s="13">
        <v>1.0084549330916001E-3</v>
      </c>
      <c r="D868" s="13">
        <v>7.8981295566622396E-12</v>
      </c>
      <c r="E868" s="12">
        <v>1.8360022704190699E-2</v>
      </c>
      <c r="F868" s="12">
        <v>0.20395847010962401</v>
      </c>
      <c r="G868" s="12"/>
      <c r="H868" s="29" t="s">
        <v>54423</v>
      </c>
      <c r="I868" s="38">
        <v>1.32838130144262E-2</v>
      </c>
      <c r="J868" s="12">
        <v>2.7456591468388901E-3</v>
      </c>
      <c r="K868" s="13">
        <v>3.21403772581609E-30</v>
      </c>
      <c r="L868" s="12">
        <v>2.6509408401844199E-3</v>
      </c>
      <c r="M868" s="12">
        <v>0.185963798692862</v>
      </c>
    </row>
    <row r="869" spans="1:13" ht="13" x14ac:dyDescent="0.15">
      <c r="A869" s="11" t="s">
        <v>54424</v>
      </c>
      <c r="B869" s="38">
        <v>1.2907757164381001E-2</v>
      </c>
      <c r="C869" s="13">
        <v>2.58481517557132E-8</v>
      </c>
      <c r="D869" s="13">
        <v>3.2184579358068402E-10</v>
      </c>
      <c r="E869" s="12">
        <v>4.5268411521651999E-3</v>
      </c>
      <c r="F869" s="12">
        <v>0.227515198646945</v>
      </c>
      <c r="G869" s="12"/>
      <c r="H869" s="29" t="s">
        <v>54424</v>
      </c>
      <c r="I869" s="38">
        <v>1.28950955652887E-2</v>
      </c>
      <c r="J869" s="13">
        <v>1.8541662009539399E-4</v>
      </c>
      <c r="K869" s="13">
        <v>2.6232796496667999E-25</v>
      </c>
      <c r="L869" s="13">
        <v>1.43392910408728E-3</v>
      </c>
      <c r="M869" s="12">
        <v>0.22468442565178701</v>
      </c>
    </row>
    <row r="870" spans="1:13" ht="13" x14ac:dyDescent="0.15">
      <c r="A870" s="11" t="s">
        <v>54425</v>
      </c>
      <c r="B870" s="38">
        <v>1.00449073154644E-2</v>
      </c>
      <c r="C870" s="13">
        <v>3.7028249756663402E-5</v>
      </c>
      <c r="D870" s="13">
        <v>6.6770233653605903E-11</v>
      </c>
      <c r="E870" s="12">
        <v>6.6403177795891E-2</v>
      </c>
      <c r="F870" s="12">
        <v>0.17667615416605201</v>
      </c>
      <c r="G870" s="12"/>
      <c r="H870" s="29" t="s">
        <v>54425</v>
      </c>
      <c r="I870" s="38">
        <v>9.7671703140078999E-3</v>
      </c>
      <c r="J870" s="13">
        <v>2.0240999381093201E-4</v>
      </c>
      <c r="K870" s="13">
        <v>5.2560907048469395E-29</v>
      </c>
      <c r="L870" s="12">
        <v>1.16675752817668E-2</v>
      </c>
      <c r="M870" s="12">
        <v>0.16751584639785599</v>
      </c>
    </row>
    <row r="871" spans="1:13" ht="13" x14ac:dyDescent="0.15">
      <c r="A871" s="11" t="s">
        <v>54426</v>
      </c>
      <c r="B871" s="38">
        <v>2.5054471892650299E-2</v>
      </c>
      <c r="C871" s="13">
        <v>4.0340019390414801E-5</v>
      </c>
      <c r="D871" s="13">
        <v>2.32707622579091E-11</v>
      </c>
      <c r="E871" s="12">
        <v>0.101293568867746</v>
      </c>
      <c r="F871" s="12">
        <v>0.237639467608358</v>
      </c>
      <c r="G871" s="12"/>
      <c r="H871" s="29" t="s">
        <v>54426</v>
      </c>
      <c r="I871" s="38">
        <v>2.4438300518115401E-2</v>
      </c>
      <c r="J871" s="13">
        <v>6.6631540495982501E-4</v>
      </c>
      <c r="K871" s="13">
        <v>5.2620034016074995E-29</v>
      </c>
      <c r="L871" s="12">
        <v>1.8009105835734899E-2</v>
      </c>
      <c r="M871" s="12">
        <v>0.22134129769415001</v>
      </c>
    </row>
    <row r="872" spans="1:13" ht="13" x14ac:dyDescent="0.15">
      <c r="A872" s="11" t="s">
        <v>54427</v>
      </c>
      <c r="B872" s="38">
        <v>-2.8368219099824801E-2</v>
      </c>
      <c r="C872" s="12">
        <v>4.5451785568245903E-2</v>
      </c>
      <c r="D872" s="13">
        <v>3.7635325601475201E-11</v>
      </c>
      <c r="E872" s="12">
        <v>4.9549349463177898E-2</v>
      </c>
      <c r="F872" s="12">
        <v>0.45856830817188399</v>
      </c>
      <c r="G872" s="12"/>
      <c r="H872" s="29" t="s">
        <v>54427</v>
      </c>
      <c r="I872" s="38">
        <v>-2.7941673455025899E-2</v>
      </c>
      <c r="J872" s="12">
        <v>0.63028046908065904</v>
      </c>
      <c r="K872" s="13">
        <v>3.9617813656668999E-29</v>
      </c>
      <c r="L872" s="12">
        <v>8.5607579896270908E-3</v>
      </c>
      <c r="M872" s="12">
        <v>0.32522242591314998</v>
      </c>
    </row>
    <row r="873" spans="1:13" ht="13" x14ac:dyDescent="0.15">
      <c r="A873" s="11" t="s">
        <v>54428</v>
      </c>
      <c r="B873" s="38">
        <v>1.6938916612301499E-2</v>
      </c>
      <c r="C873" s="12">
        <v>1.09489211574362E-2</v>
      </c>
      <c r="D873" s="13">
        <v>1.24839251669628E-11</v>
      </c>
      <c r="E873" s="12">
        <v>5.0472186525623901E-2</v>
      </c>
      <c r="F873" s="12">
        <v>0.27417375961971802</v>
      </c>
      <c r="G873" s="12"/>
      <c r="H873" s="29" t="s">
        <v>54428</v>
      </c>
      <c r="I873" s="38">
        <v>1.6434195824968401E-2</v>
      </c>
      <c r="J873" s="12">
        <v>1.36269529958728E-2</v>
      </c>
      <c r="K873" s="13">
        <v>2.4264624133249801E-30</v>
      </c>
      <c r="L873" s="12">
        <v>8.0895888640501092E-3</v>
      </c>
      <c r="M873" s="12">
        <v>0.24480189061153701</v>
      </c>
    </row>
    <row r="874" spans="1:13" ht="13" x14ac:dyDescent="0.15">
      <c r="A874" s="11" t="s">
        <v>54429</v>
      </c>
      <c r="B874" s="38">
        <v>-2.7278505438059202E-2</v>
      </c>
      <c r="C874" s="13">
        <v>5.0584194423911295E-13</v>
      </c>
      <c r="D874" s="13">
        <v>5.2227072345279901E-10</v>
      </c>
      <c r="E874" s="12">
        <v>1.7869544880642099E-2</v>
      </c>
      <c r="F874" s="12">
        <v>0.97771926263667597</v>
      </c>
      <c r="G874" s="12"/>
      <c r="H874" s="29" t="s">
        <v>54429</v>
      </c>
      <c r="I874" s="38">
        <v>-2.68261986407736E-2</v>
      </c>
      <c r="J874" s="13">
        <v>4.8874205667066099E-10</v>
      </c>
      <c r="K874" s="13">
        <v>7.0035413456420204E-26</v>
      </c>
      <c r="L874" s="12">
        <v>3.1404307320174502E-3</v>
      </c>
      <c r="M874" s="12">
        <v>0.82606365986260399</v>
      </c>
    </row>
    <row r="875" spans="1:13" ht="13" x14ac:dyDescent="0.15">
      <c r="A875" s="11" t="s">
        <v>54430</v>
      </c>
      <c r="B875" s="38">
        <v>-7.0389920205427406E-2</v>
      </c>
      <c r="C875" s="12">
        <v>1.1106694463980599E-3</v>
      </c>
      <c r="D875" s="13">
        <v>9.0616205501490402E-12</v>
      </c>
      <c r="E875" s="12">
        <v>4.8357782954918702E-2</v>
      </c>
      <c r="F875" s="12">
        <v>0.322123779042717</v>
      </c>
      <c r="G875" s="12"/>
      <c r="H875" s="29" t="s">
        <v>54430</v>
      </c>
      <c r="I875" s="38">
        <v>-6.8389751602697793E-2</v>
      </c>
      <c r="J875" s="12">
        <v>3.8294029120619099E-3</v>
      </c>
      <c r="K875" s="13">
        <v>4.5658834717357703E-30</v>
      </c>
      <c r="L875" s="12">
        <v>7.7929445344289E-3</v>
      </c>
      <c r="M875" s="12">
        <v>0.28606716024901002</v>
      </c>
    </row>
    <row r="876" spans="1:13" ht="13" x14ac:dyDescent="0.15">
      <c r="A876" s="11" t="s">
        <v>54431</v>
      </c>
      <c r="B876" s="38">
        <v>1.06480226109586E-2</v>
      </c>
      <c r="C876" s="13">
        <v>1.0940512124691801E-5</v>
      </c>
      <c r="D876" s="13">
        <v>1.13404999153978E-10</v>
      </c>
      <c r="E876" s="12">
        <v>8.5349412117535106E-2</v>
      </c>
      <c r="F876" s="12">
        <v>0.31912507592419098</v>
      </c>
      <c r="G876" s="12"/>
      <c r="H876" s="29" t="s">
        <v>54431</v>
      </c>
      <c r="I876" s="38">
        <v>1.04482449435348E-2</v>
      </c>
      <c r="J876" s="13">
        <v>8.8953085528343005E-4</v>
      </c>
      <c r="K876" s="13">
        <v>1.1501000937475699E-27</v>
      </c>
      <c r="L876" s="12">
        <v>1.4854601913262501E-2</v>
      </c>
      <c r="M876" s="12">
        <v>0.28766999323424403</v>
      </c>
    </row>
    <row r="877" spans="1:13" ht="13" x14ac:dyDescent="0.15">
      <c r="A877" s="11" t="s">
        <v>1149</v>
      </c>
      <c r="B877" s="38">
        <v>-1.3875520759519E-2</v>
      </c>
      <c r="C877" s="12">
        <v>2.7990419826850101E-2</v>
      </c>
      <c r="D877" s="13">
        <v>4.64536294600343E-11</v>
      </c>
      <c r="E877" s="12">
        <v>6.1466325843799498E-2</v>
      </c>
      <c r="F877" s="12">
        <v>0.61894127467901405</v>
      </c>
      <c r="G877" s="12"/>
      <c r="H877" s="29" t="s">
        <v>1149</v>
      </c>
      <c r="I877" s="38">
        <v>-1.3711024473338501E-2</v>
      </c>
      <c r="J877" s="12">
        <v>0.59942740327724997</v>
      </c>
      <c r="K877" s="13">
        <v>7.2334848400954104E-29</v>
      </c>
      <c r="L877" s="12">
        <v>9.2278729622341897E-3</v>
      </c>
      <c r="M877" s="12">
        <v>0.36171575299958503</v>
      </c>
    </row>
  </sheetData>
  <mergeCells count="1">
    <mergeCell ref="A1:K1"/>
  </mergeCells>
  <pageMargins left="0.7" right="0.7" top="0.75" bottom="0.75" header="0.3" footer="0.3"/>
</worksheet>
</file>

<file path=xl/worksheets/sheet12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00000000-0001-0000-0D00-000000000000}">
  <sheetPr>
    <tabColor theme="4" tint="-0.249977111117893"/>
    <outlinePr summaryBelow="0" summaryRight="0"/>
  </sheetPr>
  <dimension ref="A1:K235"/>
  <sheetViews>
    <sheetView topLeftCell="A32" workbookViewId="0">
      <selection activeCell="H55" sqref="H55"/>
    </sheetView>
  </sheetViews>
  <sheetFormatPr baseColWidth="10" defaultColWidth="12.6640625" defaultRowHeight="15.75" customHeight="1" x14ac:dyDescent="0.15"/>
  <cols>
    <col min="1" max="16384" width="12.6640625" style="3"/>
  </cols>
  <sheetData>
    <row r="1" spans="1:11" ht="15.75" customHeight="1" x14ac:dyDescent="0.2">
      <c r="A1" s="132" t="s">
        <v>76051</v>
      </c>
      <c r="B1" s="132"/>
      <c r="C1" s="132"/>
      <c r="D1" s="132"/>
      <c r="E1" s="132"/>
      <c r="F1" s="132"/>
      <c r="G1" s="132"/>
      <c r="H1" s="132"/>
      <c r="I1" s="132"/>
      <c r="J1" s="132"/>
      <c r="K1" s="132"/>
    </row>
    <row r="2" spans="1:11" ht="79" customHeight="1" x14ac:dyDescent="0.2">
      <c r="A2" s="133" t="s">
        <v>76052</v>
      </c>
      <c r="B2" s="133"/>
      <c r="C2" s="133"/>
      <c r="D2" s="133"/>
      <c r="E2" s="133"/>
      <c r="F2" s="133"/>
      <c r="G2" s="133"/>
      <c r="H2" s="133"/>
      <c r="I2" s="133"/>
      <c r="J2" s="133"/>
      <c r="K2" s="133"/>
    </row>
    <row r="4" spans="1:11" s="109" customFormat="1" ht="15.75" customHeight="1" x14ac:dyDescent="0.15">
      <c r="A4" s="108" t="s">
        <v>54432</v>
      </c>
      <c r="H4" s="108" t="s">
        <v>54433</v>
      </c>
    </row>
    <row r="5" spans="1:11" ht="15.75" customHeight="1" x14ac:dyDescent="0.15">
      <c r="A5" s="2" t="s">
        <v>54434</v>
      </c>
      <c r="H5" s="2" t="s">
        <v>54434</v>
      </c>
    </row>
    <row r="6" spans="1:11" ht="15.75" customHeight="1" x14ac:dyDescent="0.15">
      <c r="A6" s="2" t="s">
        <v>54435</v>
      </c>
      <c r="H6" s="2" t="s">
        <v>54435</v>
      </c>
    </row>
    <row r="7" spans="1:11" ht="15.75" customHeight="1" x14ac:dyDescent="0.15">
      <c r="A7" s="2" t="s">
        <v>54436</v>
      </c>
      <c r="H7" s="2" t="s">
        <v>54436</v>
      </c>
    </row>
    <row r="8" spans="1:11" ht="15.75" customHeight="1" x14ac:dyDescent="0.15">
      <c r="A8" s="2" t="s">
        <v>54437</v>
      </c>
      <c r="H8" s="2" t="s">
        <v>54437</v>
      </c>
    </row>
    <row r="9" spans="1:11" ht="15.75" customHeight="1" x14ac:dyDescent="0.15">
      <c r="A9" s="2" t="s">
        <v>54438</v>
      </c>
      <c r="H9" s="2" t="s">
        <v>54438</v>
      </c>
    </row>
    <row r="10" spans="1:11" ht="15.75" customHeight="1" x14ac:dyDescent="0.15">
      <c r="B10" s="2" t="s">
        <v>76049</v>
      </c>
      <c r="H10" s="2" t="s">
        <v>76049</v>
      </c>
    </row>
    <row r="11" spans="1:11" ht="15.75" customHeight="1" x14ac:dyDescent="0.15">
      <c r="A11" s="2" t="s">
        <v>54439</v>
      </c>
      <c r="H11" s="2" t="s">
        <v>54440</v>
      </c>
    </row>
    <row r="12" spans="1:11" ht="15.75" customHeight="1" x14ac:dyDescent="0.15">
      <c r="A12" s="2" t="s">
        <v>54441</v>
      </c>
      <c r="H12" s="2" t="s">
        <v>54442</v>
      </c>
    </row>
    <row r="13" spans="1:11" ht="15.75" customHeight="1" x14ac:dyDescent="0.15">
      <c r="A13" s="2" t="s">
        <v>54443</v>
      </c>
      <c r="H13" s="2" t="s">
        <v>54444</v>
      </c>
    </row>
    <row r="14" spans="1:11" ht="15.75" customHeight="1" x14ac:dyDescent="0.15">
      <c r="A14" s="2" t="s">
        <v>54445</v>
      </c>
      <c r="E14" s="2"/>
      <c r="H14" s="2" t="s">
        <v>54446</v>
      </c>
    </row>
    <row r="15" spans="1:11" ht="15.75" customHeight="1" x14ac:dyDescent="0.15">
      <c r="A15" s="2" t="s">
        <v>54447</v>
      </c>
      <c r="H15" s="2" t="s">
        <v>54448</v>
      </c>
    </row>
    <row r="16" spans="1:11" ht="15.75" customHeight="1" x14ac:dyDescent="0.15">
      <c r="A16" s="2" t="s">
        <v>54449</v>
      </c>
      <c r="H16" s="2" t="s">
        <v>54450</v>
      </c>
    </row>
    <row r="17" spans="1:9" ht="15.75" customHeight="1" x14ac:dyDescent="0.15">
      <c r="A17" s="2" t="s">
        <v>54451</v>
      </c>
      <c r="H17" s="2" t="s">
        <v>54451</v>
      </c>
    </row>
    <row r="18" spans="1:9" ht="15.75" customHeight="1" x14ac:dyDescent="0.15">
      <c r="A18" s="2" t="s">
        <v>54452</v>
      </c>
      <c r="H18" s="2" t="s">
        <v>54452</v>
      </c>
    </row>
    <row r="19" spans="1:9" ht="15.75" customHeight="1" x14ac:dyDescent="0.15">
      <c r="A19" s="2" t="s">
        <v>54453</v>
      </c>
      <c r="H19" s="2" t="s">
        <v>54454</v>
      </c>
    </row>
    <row r="20" spans="1:9" ht="15.75" customHeight="1" x14ac:dyDescent="0.15">
      <c r="A20" s="2" t="s">
        <v>54455</v>
      </c>
      <c r="H20" s="2" t="s">
        <v>54456</v>
      </c>
    </row>
    <row r="22" spans="1:9" ht="15.75" customHeight="1" x14ac:dyDescent="0.15">
      <c r="A22" s="2" t="s">
        <v>54457</v>
      </c>
      <c r="H22" s="2" t="s">
        <v>54457</v>
      </c>
    </row>
    <row r="23" spans="1:9" ht="15.75" customHeight="1" x14ac:dyDescent="0.15">
      <c r="B23" s="2" t="s">
        <v>76049</v>
      </c>
      <c r="H23" s="2"/>
      <c r="I23" s="2" t="s">
        <v>76049</v>
      </c>
    </row>
    <row r="24" spans="1:9" ht="15.75" customHeight="1" x14ac:dyDescent="0.15">
      <c r="A24" s="2" t="s">
        <v>54458</v>
      </c>
      <c r="H24" s="2" t="s">
        <v>54459</v>
      </c>
    </row>
    <row r="25" spans="1:9" ht="15.75" customHeight="1" x14ac:dyDescent="0.15">
      <c r="A25" s="2" t="s">
        <v>54460</v>
      </c>
      <c r="H25" s="2" t="s">
        <v>54442</v>
      </c>
    </row>
    <row r="26" spans="1:9" ht="15.75" customHeight="1" x14ac:dyDescent="0.15">
      <c r="A26" s="2" t="s">
        <v>54461</v>
      </c>
      <c r="H26" s="2" t="s">
        <v>54462</v>
      </c>
    </row>
    <row r="27" spans="1:9" ht="15.75" customHeight="1" x14ac:dyDescent="0.15">
      <c r="A27" s="2" t="s">
        <v>54463</v>
      </c>
      <c r="H27" s="2" t="s">
        <v>54464</v>
      </c>
    </row>
    <row r="28" spans="1:9" ht="15.75" customHeight="1" x14ac:dyDescent="0.15">
      <c r="A28" s="2" t="s">
        <v>54465</v>
      </c>
      <c r="H28" s="2" t="s">
        <v>54466</v>
      </c>
    </row>
    <row r="29" spans="1:9" ht="15.75" customHeight="1" x14ac:dyDescent="0.15">
      <c r="A29" s="2" t="s">
        <v>54467</v>
      </c>
      <c r="H29" s="2" t="s">
        <v>54468</v>
      </c>
    </row>
    <row r="30" spans="1:9" ht="15.75" customHeight="1" x14ac:dyDescent="0.15">
      <c r="A30" s="2" t="s">
        <v>54469</v>
      </c>
      <c r="H30" s="2" t="s">
        <v>54469</v>
      </c>
    </row>
    <row r="31" spans="1:9" ht="15.75" customHeight="1" x14ac:dyDescent="0.15">
      <c r="A31" s="2" t="s">
        <v>54470</v>
      </c>
      <c r="H31" s="2" t="s">
        <v>54470</v>
      </c>
    </row>
    <row r="32" spans="1:9" ht="15.75" customHeight="1" x14ac:dyDescent="0.15">
      <c r="A32" s="2" t="s">
        <v>54471</v>
      </c>
      <c r="H32" s="2" t="s">
        <v>54471</v>
      </c>
    </row>
    <row r="34" spans="1:8" ht="15.75" customHeight="1" x14ac:dyDescent="0.15">
      <c r="A34" s="2" t="s">
        <v>54435</v>
      </c>
      <c r="H34" s="2" t="s">
        <v>54435</v>
      </c>
    </row>
    <row r="35" spans="1:8" ht="15.75" customHeight="1" x14ac:dyDescent="0.15">
      <c r="A35" s="2" t="s">
        <v>54472</v>
      </c>
      <c r="H35" s="2" t="s">
        <v>54472</v>
      </c>
    </row>
    <row r="36" spans="1:8" ht="15.75" customHeight="1" x14ac:dyDescent="0.15">
      <c r="A36" s="2" t="s">
        <v>54473</v>
      </c>
      <c r="H36" s="2" t="s">
        <v>54473</v>
      </c>
    </row>
    <row r="37" spans="1:8" ht="15.75" customHeight="1" x14ac:dyDescent="0.15">
      <c r="A37" s="2" t="s">
        <v>54474</v>
      </c>
      <c r="H37" s="2" t="s">
        <v>54474</v>
      </c>
    </row>
    <row r="38" spans="1:8" ht="15.75" customHeight="1" x14ac:dyDescent="0.15">
      <c r="A38" s="2" t="s">
        <v>54475</v>
      </c>
      <c r="H38" s="2" t="s">
        <v>54476</v>
      </c>
    </row>
    <row r="39" spans="1:8" ht="15.75" customHeight="1" x14ac:dyDescent="0.15">
      <c r="A39" s="2" t="s">
        <v>54477</v>
      </c>
      <c r="H39" s="2" t="s">
        <v>54478</v>
      </c>
    </row>
    <row r="40" spans="1:8" ht="15.75" customHeight="1" x14ac:dyDescent="0.15">
      <c r="A40" s="2" t="s">
        <v>54479</v>
      </c>
      <c r="H40" s="2" t="s">
        <v>54480</v>
      </c>
    </row>
    <row r="41" spans="1:8" ht="15.75" customHeight="1" x14ac:dyDescent="0.15">
      <c r="A41" s="2" t="s">
        <v>54481</v>
      </c>
      <c r="H41" s="2" t="s">
        <v>54482</v>
      </c>
    </row>
    <row r="42" spans="1:8" ht="15.75" customHeight="1" x14ac:dyDescent="0.15">
      <c r="A42" s="2" t="s">
        <v>54483</v>
      </c>
      <c r="H42" s="2" t="s">
        <v>54484</v>
      </c>
    </row>
    <row r="43" spans="1:8" ht="15.75" customHeight="1" x14ac:dyDescent="0.15">
      <c r="A43" s="2" t="s">
        <v>54469</v>
      </c>
      <c r="H43" s="2" t="s">
        <v>54469</v>
      </c>
    </row>
    <row r="44" spans="1:8" ht="15.75" customHeight="1" x14ac:dyDescent="0.15">
      <c r="A44" s="2" t="s">
        <v>54485</v>
      </c>
      <c r="H44" s="2" t="s">
        <v>54485</v>
      </c>
    </row>
    <row r="46" spans="1:8" ht="15.75" customHeight="1" x14ac:dyDescent="0.15">
      <c r="A46" s="2" t="s">
        <v>54435</v>
      </c>
      <c r="H46" s="2" t="s">
        <v>54435</v>
      </c>
    </row>
    <row r="47" spans="1:8" ht="15.75" customHeight="1" x14ac:dyDescent="0.15">
      <c r="A47" s="2" t="s">
        <v>54486</v>
      </c>
      <c r="H47" s="2" t="s">
        <v>54486</v>
      </c>
    </row>
    <row r="48" spans="1:8" ht="15.75" customHeight="1" x14ac:dyDescent="0.15">
      <c r="A48" s="2" t="s">
        <v>54487</v>
      </c>
      <c r="H48" s="2" t="s">
        <v>54487</v>
      </c>
    </row>
    <row r="49" spans="1:8" ht="15.75" customHeight="1" x14ac:dyDescent="0.15">
      <c r="A49" s="2" t="s">
        <v>54488</v>
      </c>
      <c r="H49" s="2" t="s">
        <v>54488</v>
      </c>
    </row>
    <row r="50" spans="1:8" ht="15.75" customHeight="1" x14ac:dyDescent="0.15">
      <c r="A50" s="2" t="s">
        <v>54489</v>
      </c>
      <c r="H50" s="2" t="s">
        <v>54490</v>
      </c>
    </row>
    <row r="51" spans="1:8" ht="15.75" customHeight="1" x14ac:dyDescent="0.15">
      <c r="A51" s="2" t="s">
        <v>76086</v>
      </c>
      <c r="H51" s="2" t="s">
        <v>76087</v>
      </c>
    </row>
    <row r="52" spans="1:8" ht="15.75" customHeight="1" x14ac:dyDescent="0.15">
      <c r="A52" s="2" t="s">
        <v>54469</v>
      </c>
      <c r="H52" s="2" t="s">
        <v>54469</v>
      </c>
    </row>
    <row r="53" spans="1:8" ht="15.75" customHeight="1" x14ac:dyDescent="0.15">
      <c r="A53" s="2" t="s">
        <v>54491</v>
      </c>
      <c r="H53" s="2" t="s">
        <v>54491</v>
      </c>
    </row>
    <row r="54" spans="1:8" ht="15.75" customHeight="1" x14ac:dyDescent="0.15">
      <c r="A54" s="2" t="s">
        <v>54492</v>
      </c>
      <c r="H54" s="2" t="s">
        <v>54492</v>
      </c>
    </row>
    <row r="55" spans="1:8" ht="15.75" customHeight="1" x14ac:dyDescent="0.15">
      <c r="A55" s="2" t="s">
        <v>76088</v>
      </c>
      <c r="H55" s="2" t="s">
        <v>76088</v>
      </c>
    </row>
    <row r="57" spans="1:8" ht="15.75" customHeight="1" x14ac:dyDescent="0.15">
      <c r="A57" s="2" t="s">
        <v>54435</v>
      </c>
      <c r="H57" s="2" t="s">
        <v>54435</v>
      </c>
    </row>
    <row r="58" spans="1:8" ht="15.75" customHeight="1" x14ac:dyDescent="0.15">
      <c r="A58" s="2" t="s">
        <v>54493</v>
      </c>
      <c r="H58" s="2" t="s">
        <v>54493</v>
      </c>
    </row>
    <row r="59" spans="1:8" ht="15.75" customHeight="1" x14ac:dyDescent="0.15">
      <c r="A59" s="2" t="s">
        <v>54494</v>
      </c>
      <c r="H59" s="2" t="s">
        <v>54494</v>
      </c>
    </row>
    <row r="60" spans="1:8" ht="15.75" customHeight="1" x14ac:dyDescent="0.15">
      <c r="A60" s="2" t="s">
        <v>54488</v>
      </c>
      <c r="H60" s="2" t="s">
        <v>54488</v>
      </c>
    </row>
    <row r="61" spans="1:8" ht="15.75" customHeight="1" x14ac:dyDescent="0.15">
      <c r="A61" s="2" t="s">
        <v>54495</v>
      </c>
      <c r="H61" s="2" t="s">
        <v>54496</v>
      </c>
    </row>
    <row r="62" spans="1:8" ht="15.75" customHeight="1" x14ac:dyDescent="0.15">
      <c r="A62" s="2" t="s">
        <v>54469</v>
      </c>
      <c r="H62" s="2" t="s">
        <v>54469</v>
      </c>
    </row>
    <row r="63" spans="1:8" ht="13" x14ac:dyDescent="0.15">
      <c r="A63" s="2" t="s">
        <v>54497</v>
      </c>
      <c r="H63" s="2" t="s">
        <v>54497</v>
      </c>
    </row>
    <row r="65" spans="1:8" ht="13" x14ac:dyDescent="0.15">
      <c r="A65" s="2" t="s">
        <v>54435</v>
      </c>
      <c r="H65" s="2" t="s">
        <v>54435</v>
      </c>
    </row>
    <row r="66" spans="1:8" ht="13" x14ac:dyDescent="0.15">
      <c r="A66" s="2" t="s">
        <v>54498</v>
      </c>
      <c r="H66" s="2" t="s">
        <v>54498</v>
      </c>
    </row>
    <row r="67" spans="1:8" ht="13" x14ac:dyDescent="0.15">
      <c r="A67" s="2" t="s">
        <v>54499</v>
      </c>
      <c r="H67" s="2" t="s">
        <v>54499</v>
      </c>
    </row>
    <row r="68" spans="1:8" ht="13" x14ac:dyDescent="0.15">
      <c r="A68" s="2" t="s">
        <v>54500</v>
      </c>
      <c r="H68" s="2" t="s">
        <v>54500</v>
      </c>
    </row>
    <row r="69" spans="1:8" ht="13" x14ac:dyDescent="0.15">
      <c r="A69" s="2" t="s">
        <v>54501</v>
      </c>
      <c r="H69" s="2" t="s">
        <v>54501</v>
      </c>
    </row>
    <row r="70" spans="1:8" ht="13" x14ac:dyDescent="0.15">
      <c r="A70" s="2" t="s">
        <v>54502</v>
      </c>
      <c r="H70" s="2" t="s">
        <v>54502</v>
      </c>
    </row>
    <row r="71" spans="1:8" ht="13" x14ac:dyDescent="0.15">
      <c r="A71" s="2" t="s">
        <v>76050</v>
      </c>
      <c r="H71" s="2" t="s">
        <v>76050</v>
      </c>
    </row>
    <row r="72" spans="1:8" ht="13" x14ac:dyDescent="0.15">
      <c r="A72" s="2" t="s">
        <v>54503</v>
      </c>
      <c r="E72" s="2"/>
      <c r="H72" s="2" t="s">
        <v>54504</v>
      </c>
    </row>
    <row r="73" spans="1:8" ht="13" x14ac:dyDescent="0.15">
      <c r="A73" s="2" t="s">
        <v>54505</v>
      </c>
      <c r="H73" s="2" t="s">
        <v>54506</v>
      </c>
    </row>
    <row r="74" spans="1:8" ht="13" x14ac:dyDescent="0.15">
      <c r="A74" s="2" t="s">
        <v>54507</v>
      </c>
      <c r="H74" s="2" t="s">
        <v>54508</v>
      </c>
    </row>
    <row r="75" spans="1:8" ht="13" x14ac:dyDescent="0.15">
      <c r="A75" s="2" t="s">
        <v>54509</v>
      </c>
      <c r="H75" s="2" t="s">
        <v>54510</v>
      </c>
    </row>
    <row r="76" spans="1:8" ht="13" x14ac:dyDescent="0.15">
      <c r="A76" s="2" t="s">
        <v>54511</v>
      </c>
      <c r="H76" s="2" t="s">
        <v>54512</v>
      </c>
    </row>
    <row r="77" spans="1:8" ht="13" x14ac:dyDescent="0.15">
      <c r="A77" s="2" t="s">
        <v>54513</v>
      </c>
      <c r="H77" s="2" t="s">
        <v>54514</v>
      </c>
    </row>
    <row r="78" spans="1:8" ht="13" x14ac:dyDescent="0.15">
      <c r="A78" s="2" t="s">
        <v>54515</v>
      </c>
      <c r="H78" s="2" t="s">
        <v>54516</v>
      </c>
    </row>
    <row r="79" spans="1:8" ht="13" x14ac:dyDescent="0.15">
      <c r="A79" s="2" t="s">
        <v>54517</v>
      </c>
      <c r="H79" s="2" t="s">
        <v>54518</v>
      </c>
    </row>
    <row r="80" spans="1:8" ht="13" x14ac:dyDescent="0.15">
      <c r="A80" s="2" t="s">
        <v>54519</v>
      </c>
      <c r="H80" s="2" t="s">
        <v>54520</v>
      </c>
    </row>
    <row r="81" spans="1:8" ht="13" x14ac:dyDescent="0.15">
      <c r="A81" s="2" t="s">
        <v>54521</v>
      </c>
      <c r="H81" s="2" t="s">
        <v>54522</v>
      </c>
    </row>
    <row r="83" spans="1:8" ht="13" x14ac:dyDescent="0.15">
      <c r="A83" s="2" t="s">
        <v>54523</v>
      </c>
      <c r="H83" s="2" t="s">
        <v>54523</v>
      </c>
    </row>
    <row r="84" spans="1:8" ht="13" x14ac:dyDescent="0.15">
      <c r="A84" s="2" t="s">
        <v>76050</v>
      </c>
      <c r="H84" s="2" t="s">
        <v>76050</v>
      </c>
    </row>
    <row r="85" spans="1:8" ht="13" x14ac:dyDescent="0.15">
      <c r="A85" s="2" t="s">
        <v>54524</v>
      </c>
      <c r="E85" s="2"/>
      <c r="H85" s="2" t="s">
        <v>54525</v>
      </c>
    </row>
    <row r="86" spans="1:8" ht="13" x14ac:dyDescent="0.15">
      <c r="A86" s="2" t="s">
        <v>54526</v>
      </c>
      <c r="H86" s="2" t="s">
        <v>54527</v>
      </c>
    </row>
    <row r="87" spans="1:8" ht="13" x14ac:dyDescent="0.15">
      <c r="A87" s="2" t="s">
        <v>54528</v>
      </c>
      <c r="H87" s="2" t="s">
        <v>54529</v>
      </c>
    </row>
    <row r="88" spans="1:8" ht="13" x14ac:dyDescent="0.15">
      <c r="A88" s="2" t="s">
        <v>54530</v>
      </c>
      <c r="H88" s="2" t="s">
        <v>54531</v>
      </c>
    </row>
    <row r="89" spans="1:8" ht="13" x14ac:dyDescent="0.15">
      <c r="A89" s="2" t="s">
        <v>54532</v>
      </c>
      <c r="H89" s="2" t="s">
        <v>54533</v>
      </c>
    </row>
    <row r="90" spans="1:8" ht="13" x14ac:dyDescent="0.15">
      <c r="A90" s="2" t="s">
        <v>54534</v>
      </c>
      <c r="H90" s="2" t="s">
        <v>54535</v>
      </c>
    </row>
    <row r="91" spans="1:8" ht="13" x14ac:dyDescent="0.15">
      <c r="A91" s="2" t="s">
        <v>54536</v>
      </c>
      <c r="H91" s="2" t="s">
        <v>54537</v>
      </c>
    </row>
    <row r="92" spans="1:8" ht="13" x14ac:dyDescent="0.15">
      <c r="A92" s="2" t="s">
        <v>54538</v>
      </c>
      <c r="H92" s="2" t="s">
        <v>54539</v>
      </c>
    </row>
    <row r="93" spans="1:8" ht="13" x14ac:dyDescent="0.15">
      <c r="A93" s="2" t="s">
        <v>54540</v>
      </c>
      <c r="H93" s="2" t="s">
        <v>54541</v>
      </c>
    </row>
    <row r="94" spans="1:8" ht="13" x14ac:dyDescent="0.15">
      <c r="A94" s="2" t="s">
        <v>54542</v>
      </c>
      <c r="H94" s="2" t="s">
        <v>54543</v>
      </c>
    </row>
    <row r="96" spans="1:8" ht="13" x14ac:dyDescent="0.15">
      <c r="A96" s="2" t="s">
        <v>54544</v>
      </c>
      <c r="H96" s="2" t="s">
        <v>54544</v>
      </c>
    </row>
    <row r="97" spans="1:8" ht="13" x14ac:dyDescent="0.15">
      <c r="A97" s="2" t="s">
        <v>76050</v>
      </c>
      <c r="H97" s="2" t="s">
        <v>76050</v>
      </c>
    </row>
    <row r="98" spans="1:8" ht="13" x14ac:dyDescent="0.15">
      <c r="A98" s="2" t="s">
        <v>54545</v>
      </c>
      <c r="H98" s="2" t="s">
        <v>54546</v>
      </c>
    </row>
    <row r="99" spans="1:8" ht="13" x14ac:dyDescent="0.15">
      <c r="A99" s="2" t="s">
        <v>54547</v>
      </c>
      <c r="H99" s="2" t="s">
        <v>54548</v>
      </c>
    </row>
    <row r="100" spans="1:8" ht="13" x14ac:dyDescent="0.15">
      <c r="A100" s="2" t="s">
        <v>54549</v>
      </c>
      <c r="E100" s="2" t="s">
        <v>54550</v>
      </c>
      <c r="H100" s="2" t="s">
        <v>54551</v>
      </c>
    </row>
    <row r="101" spans="1:8" ht="13" x14ac:dyDescent="0.15">
      <c r="A101" s="2" t="s">
        <v>54552</v>
      </c>
      <c r="H101" s="2" t="s">
        <v>54553</v>
      </c>
    </row>
    <row r="102" spans="1:8" ht="13" x14ac:dyDescent="0.15">
      <c r="A102" s="2" t="s">
        <v>54554</v>
      </c>
      <c r="H102" s="2" t="s">
        <v>54555</v>
      </c>
    </row>
    <row r="103" spans="1:8" ht="13" x14ac:dyDescent="0.15">
      <c r="A103" s="2" t="s">
        <v>54556</v>
      </c>
      <c r="H103" s="2" t="s">
        <v>54557</v>
      </c>
    </row>
    <row r="104" spans="1:8" ht="13" x14ac:dyDescent="0.15">
      <c r="A104" s="2" t="s">
        <v>54558</v>
      </c>
      <c r="H104" s="2" t="s">
        <v>54559</v>
      </c>
    </row>
    <row r="105" spans="1:8" ht="13" x14ac:dyDescent="0.15">
      <c r="A105" s="2" t="s">
        <v>54560</v>
      </c>
      <c r="H105" s="2" t="s">
        <v>54561</v>
      </c>
    </row>
    <row r="106" spans="1:8" ht="13" x14ac:dyDescent="0.15">
      <c r="A106" s="2" t="s">
        <v>54562</v>
      </c>
      <c r="H106" s="2" t="s">
        <v>54563</v>
      </c>
    </row>
    <row r="107" spans="1:8" ht="13" x14ac:dyDescent="0.15">
      <c r="A107" s="2" t="s">
        <v>54564</v>
      </c>
      <c r="H107" s="2" t="s">
        <v>54565</v>
      </c>
    </row>
    <row r="109" spans="1:8" ht="13" x14ac:dyDescent="0.15">
      <c r="A109" s="2" t="s">
        <v>54566</v>
      </c>
      <c r="H109" s="2" t="s">
        <v>54566</v>
      </c>
    </row>
    <row r="110" spans="1:8" ht="13" x14ac:dyDescent="0.15">
      <c r="A110" s="2" t="s">
        <v>54567</v>
      </c>
      <c r="H110" s="2" t="s">
        <v>54567</v>
      </c>
    </row>
    <row r="115" spans="1:1" s="35" customFormat="1" ht="15.75" customHeight="1" x14ac:dyDescent="0.15">
      <c r="A115" s="35" t="s">
        <v>54568</v>
      </c>
    </row>
    <row r="116" spans="1:1" ht="13" x14ac:dyDescent="0.15">
      <c r="A116" s="2" t="s">
        <v>54435</v>
      </c>
    </row>
    <row r="117" spans="1:1" ht="13" x14ac:dyDescent="0.15">
      <c r="A117" s="2" t="s">
        <v>54436</v>
      </c>
    </row>
    <row r="118" spans="1:1" ht="13" x14ac:dyDescent="0.15">
      <c r="A118" s="2" t="s">
        <v>54437</v>
      </c>
    </row>
    <row r="119" spans="1:1" ht="13" x14ac:dyDescent="0.15">
      <c r="A119" s="2" t="s">
        <v>54438</v>
      </c>
    </row>
    <row r="120" spans="1:1" ht="13" x14ac:dyDescent="0.15">
      <c r="A120" s="2" t="s">
        <v>54569</v>
      </c>
    </row>
    <row r="121" spans="1:1" ht="13" x14ac:dyDescent="0.15">
      <c r="A121" s="2" t="s">
        <v>54570</v>
      </c>
    </row>
    <row r="122" spans="1:1" ht="13" x14ac:dyDescent="0.15">
      <c r="A122" s="2" t="s">
        <v>54571</v>
      </c>
    </row>
    <row r="123" spans="1:1" ht="13" x14ac:dyDescent="0.15">
      <c r="A123" s="2" t="s">
        <v>54572</v>
      </c>
    </row>
    <row r="124" spans="1:1" ht="13" x14ac:dyDescent="0.15">
      <c r="A124" s="2" t="s">
        <v>54573</v>
      </c>
    </row>
    <row r="125" spans="1:1" ht="13" x14ac:dyDescent="0.15">
      <c r="A125" s="2" t="s">
        <v>54574</v>
      </c>
    </row>
    <row r="126" spans="1:1" ht="13" x14ac:dyDescent="0.15">
      <c r="A126" s="2" t="s">
        <v>54575</v>
      </c>
    </row>
    <row r="127" spans="1:1" ht="13" x14ac:dyDescent="0.15">
      <c r="A127" s="2" t="s">
        <v>54576</v>
      </c>
    </row>
    <row r="128" spans="1:1" ht="13" x14ac:dyDescent="0.15">
      <c r="A128" s="2" t="s">
        <v>54577</v>
      </c>
    </row>
    <row r="129" spans="1:1" ht="13" x14ac:dyDescent="0.15">
      <c r="A129" s="2" t="s">
        <v>54578</v>
      </c>
    </row>
    <row r="130" spans="1:1" ht="13" x14ac:dyDescent="0.15">
      <c r="A130" s="2" t="s">
        <v>54579</v>
      </c>
    </row>
    <row r="132" spans="1:1" ht="13" x14ac:dyDescent="0.15">
      <c r="A132" s="2" t="s">
        <v>54457</v>
      </c>
    </row>
    <row r="133" spans="1:1" ht="13" x14ac:dyDescent="0.15">
      <c r="A133" s="2" t="s">
        <v>54569</v>
      </c>
    </row>
    <row r="134" spans="1:1" ht="13" x14ac:dyDescent="0.15">
      <c r="A134" s="2" t="s">
        <v>54580</v>
      </c>
    </row>
    <row r="135" spans="1:1" ht="13" x14ac:dyDescent="0.15">
      <c r="A135" s="2" t="s">
        <v>54581</v>
      </c>
    </row>
    <row r="136" spans="1:1" ht="13" x14ac:dyDescent="0.15">
      <c r="A136" s="2" t="s">
        <v>54582</v>
      </c>
    </row>
    <row r="137" spans="1:1" ht="13" x14ac:dyDescent="0.15">
      <c r="A137" s="2" t="s">
        <v>54583</v>
      </c>
    </row>
    <row r="138" spans="1:1" ht="13" x14ac:dyDescent="0.15">
      <c r="A138" s="2" t="s">
        <v>54584</v>
      </c>
    </row>
    <row r="139" spans="1:1" ht="13" x14ac:dyDescent="0.15">
      <c r="A139" s="2" t="s">
        <v>54585</v>
      </c>
    </row>
    <row r="140" spans="1:1" ht="13" x14ac:dyDescent="0.15">
      <c r="A140" s="2" t="s">
        <v>54469</v>
      </c>
    </row>
    <row r="141" spans="1:1" ht="13" x14ac:dyDescent="0.15">
      <c r="A141" s="2" t="s">
        <v>54470</v>
      </c>
    </row>
    <row r="142" spans="1:1" ht="13" x14ac:dyDescent="0.15">
      <c r="A142" s="2" t="s">
        <v>54471</v>
      </c>
    </row>
    <row r="144" spans="1:1" ht="13" x14ac:dyDescent="0.15">
      <c r="A144" s="2" t="s">
        <v>54435</v>
      </c>
    </row>
    <row r="145" spans="1:1" ht="13" x14ac:dyDescent="0.15">
      <c r="A145" s="2" t="s">
        <v>54586</v>
      </c>
    </row>
    <row r="146" spans="1:1" ht="13" x14ac:dyDescent="0.15">
      <c r="A146" s="2" t="s">
        <v>54587</v>
      </c>
    </row>
    <row r="147" spans="1:1" ht="13" x14ac:dyDescent="0.15">
      <c r="A147" s="2" t="s">
        <v>54588</v>
      </c>
    </row>
    <row r="148" spans="1:1" ht="13" x14ac:dyDescent="0.15">
      <c r="A148" s="2" t="s">
        <v>54589</v>
      </c>
    </row>
    <row r="149" spans="1:1" ht="13" x14ac:dyDescent="0.15">
      <c r="A149" s="2" t="s">
        <v>54590</v>
      </c>
    </row>
    <row r="150" spans="1:1" ht="13" x14ac:dyDescent="0.15">
      <c r="A150" s="2" t="s">
        <v>54591</v>
      </c>
    </row>
    <row r="151" spans="1:1" ht="13" x14ac:dyDescent="0.15">
      <c r="A151" s="2" t="s">
        <v>54592</v>
      </c>
    </row>
    <row r="153" spans="1:1" ht="13" x14ac:dyDescent="0.15">
      <c r="A153" s="2" t="s">
        <v>54593</v>
      </c>
    </row>
    <row r="154" spans="1:1" ht="13" x14ac:dyDescent="0.15">
      <c r="A154" s="2" t="s">
        <v>54594</v>
      </c>
    </row>
    <row r="155" spans="1:1" ht="13" x14ac:dyDescent="0.15">
      <c r="A155" s="2" t="s">
        <v>54595</v>
      </c>
    </row>
    <row r="157" spans="1:1" ht="13" x14ac:dyDescent="0.15">
      <c r="A157" s="2" t="s">
        <v>54435</v>
      </c>
    </row>
    <row r="158" spans="1:1" ht="13" x14ac:dyDescent="0.15">
      <c r="A158" s="2" t="s">
        <v>54596</v>
      </c>
    </row>
    <row r="159" spans="1:1" ht="13" x14ac:dyDescent="0.15">
      <c r="A159" s="2" t="s">
        <v>54597</v>
      </c>
    </row>
    <row r="160" spans="1:1" ht="13" x14ac:dyDescent="0.15">
      <c r="A160" s="2" t="s">
        <v>54598</v>
      </c>
    </row>
    <row r="161" spans="1:1" ht="13" x14ac:dyDescent="0.15">
      <c r="A161" s="2" t="s">
        <v>54599</v>
      </c>
    </row>
    <row r="162" spans="1:1" ht="13" x14ac:dyDescent="0.15">
      <c r="A162" s="2" t="s">
        <v>54600</v>
      </c>
    </row>
    <row r="163" spans="1:1" ht="13" x14ac:dyDescent="0.15">
      <c r="A163" s="2" t="s">
        <v>54601</v>
      </c>
    </row>
    <row r="164" spans="1:1" ht="13" x14ac:dyDescent="0.15">
      <c r="A164" s="2" t="s">
        <v>8543</v>
      </c>
    </row>
    <row r="165" spans="1:1" ht="13" x14ac:dyDescent="0.15">
      <c r="A165" s="2" t="s">
        <v>9792</v>
      </c>
    </row>
    <row r="166" spans="1:1" ht="13" x14ac:dyDescent="0.15">
      <c r="A166" s="2" t="s">
        <v>8752</v>
      </c>
    </row>
    <row r="167" spans="1:1" ht="13" x14ac:dyDescent="0.15">
      <c r="A167" s="2" t="s">
        <v>10608</v>
      </c>
    </row>
    <row r="168" spans="1:1" ht="13" x14ac:dyDescent="0.15">
      <c r="A168" s="2" t="s">
        <v>10825</v>
      </c>
    </row>
    <row r="169" spans="1:1" ht="13" x14ac:dyDescent="0.15">
      <c r="A169" s="2" t="s">
        <v>9651</v>
      </c>
    </row>
    <row r="170" spans="1:1" ht="13" x14ac:dyDescent="0.15">
      <c r="A170" s="2" t="s">
        <v>9540</v>
      </c>
    </row>
    <row r="171" spans="1:1" ht="13" x14ac:dyDescent="0.15">
      <c r="A171" s="2" t="s">
        <v>9435</v>
      </c>
    </row>
    <row r="172" spans="1:1" ht="13" x14ac:dyDescent="0.15">
      <c r="A172" s="2" t="s">
        <v>10331</v>
      </c>
    </row>
    <row r="173" spans="1:1" ht="13" x14ac:dyDescent="0.15">
      <c r="A173" s="2" t="s">
        <v>12523</v>
      </c>
    </row>
    <row r="174" spans="1:1" ht="13" x14ac:dyDescent="0.15">
      <c r="A174" s="2" t="s">
        <v>10691</v>
      </c>
    </row>
    <row r="176" spans="1:1" ht="13" x14ac:dyDescent="0.15">
      <c r="A176" s="2" t="s">
        <v>54435</v>
      </c>
    </row>
    <row r="177" spans="1:1" ht="13" x14ac:dyDescent="0.15">
      <c r="A177" s="2" t="s">
        <v>54498</v>
      </c>
    </row>
    <row r="178" spans="1:1" ht="13" x14ac:dyDescent="0.15">
      <c r="A178" s="2" t="s">
        <v>54499</v>
      </c>
    </row>
    <row r="179" spans="1:1" ht="13" x14ac:dyDescent="0.15">
      <c r="A179" s="2" t="s">
        <v>54602</v>
      </c>
    </row>
    <row r="180" spans="1:1" ht="13" x14ac:dyDescent="0.15">
      <c r="A180" s="2" t="s">
        <v>54501</v>
      </c>
    </row>
    <row r="181" spans="1:1" ht="13" x14ac:dyDescent="0.15">
      <c r="A181" s="2" t="s">
        <v>54502</v>
      </c>
    </row>
    <row r="182" spans="1:1" ht="13" x14ac:dyDescent="0.15">
      <c r="A182" s="2" t="s">
        <v>54569</v>
      </c>
    </row>
    <row r="183" spans="1:1" ht="13" x14ac:dyDescent="0.15">
      <c r="A183" s="2" t="s">
        <v>54603</v>
      </c>
    </row>
    <row r="184" spans="1:1" ht="13" x14ac:dyDescent="0.15">
      <c r="A184" s="2" t="s">
        <v>54604</v>
      </c>
    </row>
    <row r="185" spans="1:1" ht="13" x14ac:dyDescent="0.15">
      <c r="A185" s="2" t="s">
        <v>54605</v>
      </c>
    </row>
    <row r="186" spans="1:1" ht="13" x14ac:dyDescent="0.15">
      <c r="A186" s="2" t="s">
        <v>54606</v>
      </c>
    </row>
    <row r="187" spans="1:1" ht="13" x14ac:dyDescent="0.15">
      <c r="A187" s="2" t="s">
        <v>54607</v>
      </c>
    </row>
    <row r="188" spans="1:1" ht="13" x14ac:dyDescent="0.15">
      <c r="A188" s="2" t="s">
        <v>54608</v>
      </c>
    </row>
    <row r="189" spans="1:1" ht="13" x14ac:dyDescent="0.15">
      <c r="A189" s="2" t="s">
        <v>54609</v>
      </c>
    </row>
    <row r="190" spans="1:1" ht="13" x14ac:dyDescent="0.15">
      <c r="A190" s="2" t="s">
        <v>54610</v>
      </c>
    </row>
    <row r="191" spans="1:1" ht="13" x14ac:dyDescent="0.15">
      <c r="A191" s="2" t="s">
        <v>54606</v>
      </c>
    </row>
    <row r="192" spans="1:1" ht="13" x14ac:dyDescent="0.15">
      <c r="A192" s="2" t="s">
        <v>54611</v>
      </c>
    </row>
    <row r="193" spans="1:1" ht="13" x14ac:dyDescent="0.15">
      <c r="A193" s="2" t="s">
        <v>54612</v>
      </c>
    </row>
    <row r="195" spans="1:1" ht="13" x14ac:dyDescent="0.15">
      <c r="A195" s="2" t="s">
        <v>54523</v>
      </c>
    </row>
    <row r="196" spans="1:1" ht="13" x14ac:dyDescent="0.15">
      <c r="A196" s="2" t="s">
        <v>54569</v>
      </c>
    </row>
    <row r="197" spans="1:1" ht="13" x14ac:dyDescent="0.15">
      <c r="A197" s="2" t="s">
        <v>54613</v>
      </c>
    </row>
    <row r="198" spans="1:1" ht="13" x14ac:dyDescent="0.15">
      <c r="A198" s="2" t="s">
        <v>54614</v>
      </c>
    </row>
    <row r="199" spans="1:1" ht="13" x14ac:dyDescent="0.15">
      <c r="A199" s="2" t="s">
        <v>54615</v>
      </c>
    </row>
    <row r="200" spans="1:1" ht="13" x14ac:dyDescent="0.15">
      <c r="A200" s="2" t="s">
        <v>54616</v>
      </c>
    </row>
    <row r="201" spans="1:1" ht="13" x14ac:dyDescent="0.15">
      <c r="A201" s="2" t="s">
        <v>54617</v>
      </c>
    </row>
    <row r="202" spans="1:1" ht="13" x14ac:dyDescent="0.15">
      <c r="A202" s="2" t="s">
        <v>54608</v>
      </c>
    </row>
    <row r="203" spans="1:1" ht="13" x14ac:dyDescent="0.15">
      <c r="A203" s="2" t="s">
        <v>54618</v>
      </c>
    </row>
    <row r="204" spans="1:1" ht="13" x14ac:dyDescent="0.15">
      <c r="A204" s="2" t="s">
        <v>54615</v>
      </c>
    </row>
    <row r="205" spans="1:1" ht="13" x14ac:dyDescent="0.15">
      <c r="A205" s="2" t="s">
        <v>54619</v>
      </c>
    </row>
    <row r="206" spans="1:1" ht="13" x14ac:dyDescent="0.15">
      <c r="A206" s="2" t="s">
        <v>54620</v>
      </c>
    </row>
    <row r="207" spans="1:1" ht="13" x14ac:dyDescent="0.15">
      <c r="A207" s="2" t="s">
        <v>54613</v>
      </c>
    </row>
    <row r="209" spans="1:1" ht="13" x14ac:dyDescent="0.15">
      <c r="A209" s="2" t="s">
        <v>54544</v>
      </c>
    </row>
    <row r="210" spans="1:1" ht="13" x14ac:dyDescent="0.15">
      <c r="A210" s="2" t="s">
        <v>54569</v>
      </c>
    </row>
    <row r="211" spans="1:1" ht="13" x14ac:dyDescent="0.15">
      <c r="A211" s="2" t="s">
        <v>54621</v>
      </c>
    </row>
    <row r="212" spans="1:1" ht="13" x14ac:dyDescent="0.15">
      <c r="A212" s="2" t="s">
        <v>54622</v>
      </c>
    </row>
    <row r="213" spans="1:1" ht="13" x14ac:dyDescent="0.15">
      <c r="A213" s="2" t="s">
        <v>54623</v>
      </c>
    </row>
    <row r="214" spans="1:1" ht="13" x14ac:dyDescent="0.15">
      <c r="A214" s="2" t="s">
        <v>54624</v>
      </c>
    </row>
    <row r="215" spans="1:1" ht="13" x14ac:dyDescent="0.15">
      <c r="A215" s="2" t="s">
        <v>54625</v>
      </c>
    </row>
    <row r="216" spans="1:1" ht="13" x14ac:dyDescent="0.15">
      <c r="A216" s="2" t="s">
        <v>54608</v>
      </c>
    </row>
    <row r="217" spans="1:1" ht="13" x14ac:dyDescent="0.15">
      <c r="A217" s="2" t="s">
        <v>54626</v>
      </c>
    </row>
    <row r="218" spans="1:1" ht="13" x14ac:dyDescent="0.15">
      <c r="A218" s="2" t="s">
        <v>54627</v>
      </c>
    </row>
    <row r="219" spans="1:1" ht="13" x14ac:dyDescent="0.15">
      <c r="A219" s="2" t="s">
        <v>54628</v>
      </c>
    </row>
    <row r="220" spans="1:1" ht="13" x14ac:dyDescent="0.15">
      <c r="A220" s="2" t="s">
        <v>54621</v>
      </c>
    </row>
    <row r="221" spans="1:1" ht="13" x14ac:dyDescent="0.15">
      <c r="A221" s="2" t="s">
        <v>54629</v>
      </c>
    </row>
    <row r="223" spans="1:1" ht="13" x14ac:dyDescent="0.15">
      <c r="A223" s="2" t="s">
        <v>54630</v>
      </c>
    </row>
    <row r="224" spans="1:1" ht="13" x14ac:dyDescent="0.15">
      <c r="A224" s="2" t="s">
        <v>54569</v>
      </c>
    </row>
    <row r="225" spans="1:1" ht="13" x14ac:dyDescent="0.15">
      <c r="A225" s="2" t="s">
        <v>54631</v>
      </c>
    </row>
    <row r="226" spans="1:1" ht="13" x14ac:dyDescent="0.15">
      <c r="A226" s="2" t="s">
        <v>54632</v>
      </c>
    </row>
    <row r="227" spans="1:1" ht="13" x14ac:dyDescent="0.15">
      <c r="A227" s="2" t="s">
        <v>54633</v>
      </c>
    </row>
    <row r="228" spans="1:1" ht="13" x14ac:dyDescent="0.15">
      <c r="A228" s="2" t="s">
        <v>54634</v>
      </c>
    </row>
    <row r="229" spans="1:1" ht="13" x14ac:dyDescent="0.15">
      <c r="A229" s="2" t="s">
        <v>54635</v>
      </c>
    </row>
    <row r="230" spans="1:1" ht="13" x14ac:dyDescent="0.15">
      <c r="A230" s="2" t="s">
        <v>54608</v>
      </c>
    </row>
    <row r="231" spans="1:1" ht="13" x14ac:dyDescent="0.15">
      <c r="A231" s="2" t="s">
        <v>54636</v>
      </c>
    </row>
    <row r="232" spans="1:1" ht="13" x14ac:dyDescent="0.15">
      <c r="A232" s="2" t="s">
        <v>54637</v>
      </c>
    </row>
    <row r="233" spans="1:1" ht="13" x14ac:dyDescent="0.15">
      <c r="A233" s="2" t="s">
        <v>54638</v>
      </c>
    </row>
    <row r="234" spans="1:1" ht="13" x14ac:dyDescent="0.15">
      <c r="A234" s="2" t="s">
        <v>54631</v>
      </c>
    </row>
    <row r="235" spans="1:1" ht="13" x14ac:dyDescent="0.15">
      <c r="A235" s="2" t="s">
        <v>54639</v>
      </c>
    </row>
  </sheetData>
  <mergeCells count="2">
    <mergeCell ref="A1:K1"/>
    <mergeCell ref="A2:K2"/>
  </mergeCells>
  <pageMargins left="0.7" right="0.7" top="0.75" bottom="0.75" header="0.3" footer="0.3"/>
</worksheet>
</file>

<file path=xl/worksheets/sheet13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00000000-0001-0000-0B00-000000000000}">
  <sheetPr>
    <tabColor theme="4" tint="-0.499984740745262"/>
    <outlinePr summaryBelow="0" summaryRight="0"/>
  </sheetPr>
  <dimension ref="A1:N2946"/>
  <sheetViews>
    <sheetView workbookViewId="0">
      <selection activeCell="A2" sqref="A2"/>
    </sheetView>
  </sheetViews>
  <sheetFormatPr baseColWidth="10" defaultColWidth="12.6640625" defaultRowHeight="15.75" customHeight="1" x14ac:dyDescent="0.15"/>
  <cols>
    <col min="1" max="1" width="26.83203125" style="3" customWidth="1"/>
    <col min="2" max="2" width="12.6640625" style="3"/>
    <col min="3" max="3" width="17.1640625" style="3" customWidth="1"/>
    <col min="4" max="16384" width="12.6640625" style="3"/>
  </cols>
  <sheetData>
    <row r="1" spans="1:14" ht="15.75" customHeight="1" x14ac:dyDescent="0.2">
      <c r="A1" s="131" t="s">
        <v>76098</v>
      </c>
      <c r="B1" s="131"/>
      <c r="C1" s="131"/>
      <c r="D1" s="131"/>
      <c r="E1" s="131"/>
      <c r="F1" s="131"/>
      <c r="G1" s="131"/>
      <c r="H1" s="131"/>
      <c r="I1" s="131"/>
      <c r="J1" s="131"/>
      <c r="K1" s="131"/>
      <c r="L1" s="131"/>
      <c r="M1" s="131"/>
      <c r="N1" s="131"/>
    </row>
    <row r="3" spans="1:14" ht="15.75" customHeight="1" x14ac:dyDescent="0.15">
      <c r="A3" s="18" t="s">
        <v>54640</v>
      </c>
      <c r="B3" s="18" t="s">
        <v>54641</v>
      </c>
      <c r="C3" s="18" t="s">
        <v>54642</v>
      </c>
      <c r="D3" s="18" t="s">
        <v>54643</v>
      </c>
      <c r="E3" s="18" t="s">
        <v>54644</v>
      </c>
      <c r="F3" s="18" t="s">
        <v>54645</v>
      </c>
      <c r="G3" s="18" t="s">
        <v>54646</v>
      </c>
      <c r="H3" s="18" t="s">
        <v>54647</v>
      </c>
      <c r="I3" s="18" t="s">
        <v>54648</v>
      </c>
      <c r="J3" s="18" t="s">
        <v>54649</v>
      </c>
      <c r="K3" s="18" t="s">
        <v>54650</v>
      </c>
    </row>
    <row r="4" spans="1:14" ht="15.75" customHeight="1" x14ac:dyDescent="0.15">
      <c r="A4" s="19" t="s">
        <v>8234</v>
      </c>
      <c r="B4" s="20" t="s">
        <v>54651</v>
      </c>
      <c r="C4" s="20" t="s">
        <v>54652</v>
      </c>
      <c r="D4" s="20">
        <v>-0.114298148026883</v>
      </c>
      <c r="E4" s="21">
        <v>6.9337879185734107E-5</v>
      </c>
      <c r="F4" s="20" t="s">
        <v>54653</v>
      </c>
      <c r="G4" s="20" t="s">
        <v>54654</v>
      </c>
      <c r="H4" s="20" t="s">
        <v>54655</v>
      </c>
      <c r="I4" s="20" t="s">
        <v>54656</v>
      </c>
      <c r="J4" s="20" t="s">
        <v>54657</v>
      </c>
      <c r="K4" s="20" t="s">
        <v>54658</v>
      </c>
    </row>
    <row r="5" spans="1:14" ht="15.75" customHeight="1" x14ac:dyDescent="0.15">
      <c r="A5" s="19" t="s">
        <v>8243</v>
      </c>
      <c r="B5" s="20" t="s">
        <v>54651</v>
      </c>
      <c r="C5" s="20" t="s">
        <v>54652</v>
      </c>
      <c r="D5" s="20">
        <v>-8.8927026518390101E-2</v>
      </c>
      <c r="E5" s="21">
        <v>1.8747014134337899E-3</v>
      </c>
      <c r="F5" s="20" t="s">
        <v>54653</v>
      </c>
      <c r="G5" s="20" t="s">
        <v>54654</v>
      </c>
      <c r="H5" s="20" t="s">
        <v>54655</v>
      </c>
      <c r="I5" s="20" t="s">
        <v>54659</v>
      </c>
      <c r="J5" s="20" t="s">
        <v>54660</v>
      </c>
      <c r="K5" s="21" t="s">
        <v>54661</v>
      </c>
    </row>
    <row r="6" spans="1:14" ht="15.75" customHeight="1" x14ac:dyDescent="0.15">
      <c r="A6" s="19" t="s">
        <v>8246</v>
      </c>
      <c r="B6" s="20" t="s">
        <v>54651</v>
      </c>
      <c r="C6" s="20" t="s">
        <v>54652</v>
      </c>
      <c r="D6" s="20">
        <v>-0.13591211899495301</v>
      </c>
      <c r="E6" s="21">
        <v>2.1843222559268098E-6</v>
      </c>
      <c r="F6" s="20" t="s">
        <v>54653</v>
      </c>
      <c r="G6" s="20" t="s">
        <v>54654</v>
      </c>
      <c r="H6" s="20" t="s">
        <v>54662</v>
      </c>
      <c r="I6" s="20" t="s">
        <v>54663</v>
      </c>
      <c r="J6" s="20" t="s">
        <v>54664</v>
      </c>
      <c r="K6" s="21" t="s">
        <v>54665</v>
      </c>
    </row>
    <row r="7" spans="1:14" ht="15.75" customHeight="1" x14ac:dyDescent="0.15">
      <c r="A7" s="19" t="s">
        <v>54666</v>
      </c>
      <c r="B7" s="20" t="s">
        <v>54651</v>
      </c>
      <c r="C7" s="20" t="s">
        <v>54652</v>
      </c>
      <c r="D7" s="20">
        <v>-0.13832184527071101</v>
      </c>
      <c r="E7" s="21">
        <v>1.5436204741418701E-6</v>
      </c>
      <c r="F7" s="20" t="s">
        <v>54653</v>
      </c>
      <c r="G7" s="20" t="s">
        <v>54667</v>
      </c>
      <c r="H7" s="20" t="s">
        <v>54668</v>
      </c>
      <c r="I7" s="20" t="s">
        <v>54669</v>
      </c>
      <c r="J7" s="20" t="s">
        <v>54670</v>
      </c>
      <c r="K7" s="21" t="s">
        <v>54671</v>
      </c>
    </row>
    <row r="8" spans="1:14" ht="15.75" customHeight="1" x14ac:dyDescent="0.15">
      <c r="A8" s="19" t="s">
        <v>8252</v>
      </c>
      <c r="B8" s="20" t="s">
        <v>54651</v>
      </c>
      <c r="C8" s="20" t="s">
        <v>54652</v>
      </c>
      <c r="D8" s="20">
        <v>-9.9960937881541603E-2</v>
      </c>
      <c r="E8" s="21">
        <v>4.8990627420983401E-4</v>
      </c>
      <c r="F8" s="20" t="s">
        <v>54653</v>
      </c>
      <c r="G8" s="20" t="s">
        <v>54654</v>
      </c>
      <c r="H8" s="20" t="s">
        <v>54662</v>
      </c>
      <c r="I8" s="20" t="s">
        <v>54663</v>
      </c>
      <c r="J8" s="20" t="s">
        <v>54672</v>
      </c>
      <c r="K8" s="21" t="s">
        <v>54673</v>
      </c>
    </row>
    <row r="9" spans="1:14" ht="15.75" customHeight="1" x14ac:dyDescent="0.15">
      <c r="A9" s="19" t="s">
        <v>54674</v>
      </c>
      <c r="B9" s="20" t="s">
        <v>54651</v>
      </c>
      <c r="C9" s="20" t="s">
        <v>54675</v>
      </c>
      <c r="D9" s="20">
        <v>6.1769477940044601E-2</v>
      </c>
      <c r="E9" s="21">
        <v>3.2009141668226097E-2</v>
      </c>
      <c r="F9" s="20" t="s">
        <v>54676</v>
      </c>
      <c r="G9" s="20" t="s">
        <v>54677</v>
      </c>
      <c r="H9" s="20" t="s">
        <v>54678</v>
      </c>
      <c r="I9" s="20" t="s">
        <v>54679</v>
      </c>
      <c r="J9" s="20" t="s">
        <v>54680</v>
      </c>
      <c r="K9" s="21" t="s">
        <v>54681</v>
      </c>
    </row>
    <row r="10" spans="1:14" ht="15.75" customHeight="1" x14ac:dyDescent="0.15">
      <c r="A10" s="19" t="s">
        <v>8255</v>
      </c>
      <c r="B10" s="20" t="s">
        <v>54651</v>
      </c>
      <c r="C10" s="20" t="s">
        <v>54652</v>
      </c>
      <c r="D10" s="20">
        <v>-9.4269893917084693E-2</v>
      </c>
      <c r="E10" s="21">
        <v>9.71033754623756E-4</v>
      </c>
      <c r="F10" s="20" t="s">
        <v>54653</v>
      </c>
      <c r="G10" s="20" t="s">
        <v>54682</v>
      </c>
      <c r="H10" s="20" t="s">
        <v>54683</v>
      </c>
      <c r="I10" s="20" t="s">
        <v>54684</v>
      </c>
      <c r="J10" s="20" t="s">
        <v>54685</v>
      </c>
      <c r="K10" s="21" t="s">
        <v>54686</v>
      </c>
    </row>
    <row r="11" spans="1:14" ht="15.75" customHeight="1" x14ac:dyDescent="0.15">
      <c r="A11" s="19" t="s">
        <v>54687</v>
      </c>
      <c r="B11" s="20" t="s">
        <v>54651</v>
      </c>
      <c r="C11" s="20" t="s">
        <v>54652</v>
      </c>
      <c r="D11" s="20">
        <v>9.9260861764105798E-2</v>
      </c>
      <c r="E11" s="21">
        <v>5.24834067333019E-4</v>
      </c>
      <c r="F11" s="20" t="s">
        <v>54676</v>
      </c>
      <c r="G11" s="20" t="s">
        <v>54654</v>
      </c>
      <c r="H11" s="20" t="s">
        <v>54655</v>
      </c>
      <c r="I11" s="20" t="s">
        <v>54659</v>
      </c>
      <c r="J11" s="20" t="s">
        <v>54688</v>
      </c>
      <c r="K11" s="21" t="s">
        <v>54689</v>
      </c>
    </row>
    <row r="12" spans="1:14" ht="15.75" customHeight="1" x14ac:dyDescent="0.15">
      <c r="A12" s="19" t="s">
        <v>8258</v>
      </c>
      <c r="B12" s="20" t="s">
        <v>54651</v>
      </c>
      <c r="C12" s="20" t="s">
        <v>54652</v>
      </c>
      <c r="D12" s="20">
        <v>-9.1125557175364899E-2</v>
      </c>
      <c r="E12" s="21">
        <v>1.43040841586979E-3</v>
      </c>
      <c r="F12" s="20" t="s">
        <v>54653</v>
      </c>
      <c r="G12" s="20" t="s">
        <v>54654</v>
      </c>
      <c r="H12" s="20" t="s">
        <v>54655</v>
      </c>
      <c r="I12" s="20" t="s">
        <v>54656</v>
      </c>
      <c r="J12" s="20" t="s">
        <v>54657</v>
      </c>
      <c r="K12" s="21" t="s">
        <v>54658</v>
      </c>
    </row>
    <row r="13" spans="1:14" ht="15.75" customHeight="1" x14ac:dyDescent="0.15">
      <c r="A13" s="19" t="s">
        <v>54690</v>
      </c>
      <c r="B13" s="20" t="s">
        <v>54651</v>
      </c>
      <c r="C13" s="20" t="s">
        <v>54652</v>
      </c>
      <c r="D13" s="20">
        <v>-0.14426615545455801</v>
      </c>
      <c r="E13" s="21">
        <v>6.0036050395175204E-7</v>
      </c>
      <c r="F13" s="20" t="s">
        <v>54676</v>
      </c>
      <c r="G13" s="20" t="s">
        <v>54654</v>
      </c>
      <c r="H13" s="20" t="s">
        <v>54655</v>
      </c>
      <c r="I13" s="20" t="s">
        <v>54659</v>
      </c>
      <c r="J13" s="20" t="s">
        <v>54691</v>
      </c>
      <c r="K13" s="21" t="s">
        <v>54692</v>
      </c>
    </row>
    <row r="14" spans="1:14" ht="15.75" customHeight="1" x14ac:dyDescent="0.15">
      <c r="A14" s="19" t="s">
        <v>54693</v>
      </c>
      <c r="B14" s="20" t="s">
        <v>54651</v>
      </c>
      <c r="C14" s="20" t="s">
        <v>54652</v>
      </c>
      <c r="D14" s="20">
        <v>-9.9059485198233405E-2</v>
      </c>
      <c r="E14" s="21">
        <v>5.3367335360805204E-4</v>
      </c>
      <c r="F14" s="20" t="s">
        <v>54676</v>
      </c>
      <c r="G14" s="20" t="s">
        <v>54654</v>
      </c>
      <c r="H14" s="20" t="s">
        <v>54655</v>
      </c>
      <c r="I14" s="20" t="s">
        <v>54659</v>
      </c>
      <c r="J14" s="20" t="s">
        <v>54688</v>
      </c>
      <c r="K14" s="21" t="s">
        <v>54694</v>
      </c>
    </row>
    <row r="15" spans="1:14" ht="15.75" customHeight="1" x14ac:dyDescent="0.15">
      <c r="A15" s="19" t="s">
        <v>8279</v>
      </c>
      <c r="B15" s="20" t="s">
        <v>54651</v>
      </c>
      <c r="C15" s="20" t="s">
        <v>54652</v>
      </c>
      <c r="D15" s="20">
        <v>-5.32384620797463E-2</v>
      </c>
      <c r="E15" s="21">
        <v>6.5296037651056807E-2</v>
      </c>
      <c r="F15" s="20" t="s">
        <v>54653</v>
      </c>
      <c r="G15" s="20" t="s">
        <v>54654</v>
      </c>
      <c r="H15" s="20" t="s">
        <v>54655</v>
      </c>
      <c r="I15" s="20" t="s">
        <v>54695</v>
      </c>
      <c r="J15" s="20" t="s">
        <v>54696</v>
      </c>
      <c r="K15" s="21" t="s">
        <v>54697</v>
      </c>
    </row>
    <row r="16" spans="1:14" ht="15.75" customHeight="1" x14ac:dyDescent="0.15">
      <c r="A16" s="19" t="s">
        <v>8291</v>
      </c>
      <c r="B16" s="20" t="s">
        <v>54651</v>
      </c>
      <c r="C16" s="20" t="s">
        <v>54652</v>
      </c>
      <c r="D16" s="20">
        <v>6.7912288618661804E-2</v>
      </c>
      <c r="E16" s="20">
        <v>1.8055569001780299E-2</v>
      </c>
      <c r="F16" s="20" t="s">
        <v>54653</v>
      </c>
      <c r="G16" s="20" t="s">
        <v>54667</v>
      </c>
      <c r="H16" s="20" t="s">
        <v>54698</v>
      </c>
      <c r="I16" s="20" t="s">
        <v>54699</v>
      </c>
      <c r="J16" s="20" t="s">
        <v>54700</v>
      </c>
      <c r="K16" s="21" t="s">
        <v>54701</v>
      </c>
    </row>
    <row r="17" spans="1:11" ht="15.75" customHeight="1" x14ac:dyDescent="0.15">
      <c r="A17" s="19" t="s">
        <v>8300</v>
      </c>
      <c r="B17" s="20" t="s">
        <v>54651</v>
      </c>
      <c r="C17" s="20" t="s">
        <v>54652</v>
      </c>
      <c r="D17" s="20">
        <v>-0.11314069492206</v>
      </c>
      <c r="E17" s="21">
        <v>8.23135017279219E-5</v>
      </c>
      <c r="F17" s="20" t="s">
        <v>54653</v>
      </c>
      <c r="G17" s="20" t="s">
        <v>54654</v>
      </c>
      <c r="H17" s="20" t="s">
        <v>54662</v>
      </c>
      <c r="I17" s="20" t="s">
        <v>54663</v>
      </c>
      <c r="J17" s="20" t="s">
        <v>54672</v>
      </c>
      <c r="K17" s="21" t="s">
        <v>54673</v>
      </c>
    </row>
    <row r="18" spans="1:11" ht="15.75" customHeight="1" x14ac:dyDescent="0.15">
      <c r="A18" s="19" t="s">
        <v>8312</v>
      </c>
      <c r="B18" s="20" t="s">
        <v>54651</v>
      </c>
      <c r="C18" s="20" t="s">
        <v>54652</v>
      </c>
      <c r="D18" s="20">
        <v>-0.126107308869642</v>
      </c>
      <c r="E18" s="21">
        <v>1.0703978340564E-5</v>
      </c>
      <c r="F18" s="20" t="s">
        <v>54653</v>
      </c>
      <c r="G18" s="20" t="s">
        <v>54654</v>
      </c>
      <c r="H18" s="20" t="s">
        <v>54655</v>
      </c>
      <c r="I18" s="20" t="s">
        <v>54702</v>
      </c>
      <c r="J18" s="20" t="s">
        <v>54703</v>
      </c>
      <c r="K18" s="21" t="s">
        <v>54704</v>
      </c>
    </row>
    <row r="19" spans="1:11" ht="15.75" customHeight="1" x14ac:dyDescent="0.15">
      <c r="A19" s="19" t="s">
        <v>54705</v>
      </c>
      <c r="B19" s="20" t="s">
        <v>54651</v>
      </c>
      <c r="C19" s="20" t="s">
        <v>54652</v>
      </c>
      <c r="D19" s="20">
        <v>-7.8558648326028602E-2</v>
      </c>
      <c r="E19" s="21">
        <v>5.9933512465613703E-3</v>
      </c>
      <c r="F19" s="20" t="s">
        <v>54653</v>
      </c>
      <c r="G19" s="20" t="s">
        <v>54682</v>
      </c>
      <c r="H19" s="20" t="s">
        <v>54683</v>
      </c>
      <c r="I19" s="20" t="s">
        <v>54706</v>
      </c>
      <c r="J19" s="20" t="s">
        <v>54707</v>
      </c>
      <c r="K19" s="21" t="s">
        <v>54708</v>
      </c>
    </row>
    <row r="20" spans="1:11" ht="15.75" customHeight="1" x14ac:dyDescent="0.15">
      <c r="A20" s="19" t="s">
        <v>54709</v>
      </c>
      <c r="B20" s="20" t="s">
        <v>54651</v>
      </c>
      <c r="C20" s="20" t="s">
        <v>54652</v>
      </c>
      <c r="D20" s="20">
        <v>-8.7402274629176893E-2</v>
      </c>
      <c r="E20" s="20">
        <v>2.2358157402208199E-3</v>
      </c>
      <c r="F20" s="20" t="s">
        <v>54653</v>
      </c>
      <c r="G20" s="20" t="s">
        <v>54710</v>
      </c>
      <c r="H20" s="20" t="s">
        <v>54711</v>
      </c>
      <c r="I20" s="20" t="s">
        <v>54712</v>
      </c>
      <c r="J20" s="20" t="s">
        <v>54713</v>
      </c>
      <c r="K20" s="21" t="s">
        <v>54713</v>
      </c>
    </row>
    <row r="21" spans="1:11" ht="15.75" customHeight="1" x14ac:dyDescent="0.15">
      <c r="A21" s="19" t="s">
        <v>8321</v>
      </c>
      <c r="B21" s="20" t="s">
        <v>54651</v>
      </c>
      <c r="C21" s="20" t="s">
        <v>54652</v>
      </c>
      <c r="D21" s="20">
        <v>-0.100079346889565</v>
      </c>
      <c r="E21" s="21">
        <v>4.86226405168758E-4</v>
      </c>
      <c r="F21" s="20" t="s">
        <v>54653</v>
      </c>
      <c r="G21" s="20" t="s">
        <v>54654</v>
      </c>
      <c r="H21" s="20" t="s">
        <v>54655</v>
      </c>
      <c r="I21" s="20" t="s">
        <v>54659</v>
      </c>
      <c r="J21" s="20" t="s">
        <v>54688</v>
      </c>
      <c r="K21" s="21" t="s">
        <v>54714</v>
      </c>
    </row>
    <row r="22" spans="1:11" ht="15.75" customHeight="1" x14ac:dyDescent="0.15">
      <c r="A22" s="19" t="s">
        <v>54715</v>
      </c>
      <c r="B22" s="20" t="s">
        <v>54651</v>
      </c>
      <c r="C22" s="20" t="s">
        <v>54675</v>
      </c>
      <c r="D22" s="20">
        <v>4.9136273287319898E-2</v>
      </c>
      <c r="E22" s="21">
        <v>8.9427655247353105E-2</v>
      </c>
      <c r="F22" s="20" t="s">
        <v>54676</v>
      </c>
      <c r="G22" s="20" t="s">
        <v>54682</v>
      </c>
      <c r="H22" s="20" t="s">
        <v>54683</v>
      </c>
      <c r="I22" s="20" t="s">
        <v>54716</v>
      </c>
      <c r="J22" s="20" t="s">
        <v>54717</v>
      </c>
      <c r="K22" s="21" t="s">
        <v>54718</v>
      </c>
    </row>
    <row r="23" spans="1:11" ht="15.75" customHeight="1" x14ac:dyDescent="0.15">
      <c r="A23" s="19" t="s">
        <v>54719</v>
      </c>
      <c r="B23" s="20" t="s">
        <v>54651</v>
      </c>
      <c r="C23" s="20" t="s">
        <v>54652</v>
      </c>
      <c r="D23" s="20">
        <v>-8.1573149158395405E-2</v>
      </c>
      <c r="E23" s="20">
        <v>4.3392879686458196E-3</v>
      </c>
      <c r="F23" s="20" t="s">
        <v>54676</v>
      </c>
      <c r="G23" s="20" t="s">
        <v>54654</v>
      </c>
      <c r="H23" s="20" t="s">
        <v>54655</v>
      </c>
      <c r="I23" s="20" t="s">
        <v>54720</v>
      </c>
      <c r="J23" s="20" t="s">
        <v>54720</v>
      </c>
      <c r="K23" s="21" t="s">
        <v>54721</v>
      </c>
    </row>
    <row r="24" spans="1:11" ht="15.75" customHeight="1" x14ac:dyDescent="0.15">
      <c r="A24" s="19" t="s">
        <v>8342</v>
      </c>
      <c r="B24" s="20" t="s">
        <v>54651</v>
      </c>
      <c r="C24" s="20" t="s">
        <v>54652</v>
      </c>
      <c r="D24" s="20">
        <v>-0.119150415302948</v>
      </c>
      <c r="E24" s="21">
        <v>3.2631063877948097E-5</v>
      </c>
      <c r="F24" s="20" t="s">
        <v>54653</v>
      </c>
      <c r="G24" s="20" t="s">
        <v>54654</v>
      </c>
      <c r="H24" s="20" t="s">
        <v>54655</v>
      </c>
      <c r="I24" s="20" t="s">
        <v>54659</v>
      </c>
      <c r="J24" s="20" t="s">
        <v>54722</v>
      </c>
      <c r="K24" s="21" t="s">
        <v>54723</v>
      </c>
    </row>
    <row r="25" spans="1:11" ht="15.75" customHeight="1" x14ac:dyDescent="0.15">
      <c r="A25" s="19" t="s">
        <v>8345</v>
      </c>
      <c r="B25" s="20" t="s">
        <v>54651</v>
      </c>
      <c r="C25" s="20" t="s">
        <v>54652</v>
      </c>
      <c r="D25" s="20">
        <v>-0.113479619910824</v>
      </c>
      <c r="E25" s="21">
        <v>7.8558610667231005E-5</v>
      </c>
      <c r="F25" s="20" t="s">
        <v>54653</v>
      </c>
      <c r="G25" s="20" t="s">
        <v>54654</v>
      </c>
      <c r="H25" s="20" t="s">
        <v>54655</v>
      </c>
      <c r="I25" s="20" t="s">
        <v>54659</v>
      </c>
      <c r="J25" s="20" t="s">
        <v>54724</v>
      </c>
      <c r="K25" s="21" t="s">
        <v>54725</v>
      </c>
    </row>
    <row r="26" spans="1:11" ht="15.75" customHeight="1" x14ac:dyDescent="0.15">
      <c r="A26" s="19" t="s">
        <v>8348</v>
      </c>
      <c r="B26" s="20" t="s">
        <v>54651</v>
      </c>
      <c r="C26" s="20" t="s">
        <v>54652</v>
      </c>
      <c r="D26" s="20">
        <v>-0.13486708200859199</v>
      </c>
      <c r="E26" s="21">
        <v>2.5738897031583402E-6</v>
      </c>
      <c r="F26" s="20" t="s">
        <v>54653</v>
      </c>
      <c r="G26" s="20" t="s">
        <v>54710</v>
      </c>
      <c r="H26" s="20" t="s">
        <v>54711</v>
      </c>
      <c r="I26" s="20" t="s">
        <v>54712</v>
      </c>
      <c r="J26" s="20" t="s">
        <v>54713</v>
      </c>
      <c r="K26" s="21" t="s">
        <v>54726</v>
      </c>
    </row>
    <row r="27" spans="1:11" ht="15.75" customHeight="1" x14ac:dyDescent="0.15">
      <c r="A27" s="19" t="s">
        <v>54727</v>
      </c>
      <c r="B27" s="20" t="s">
        <v>54651</v>
      </c>
      <c r="C27" s="20" t="s">
        <v>54652</v>
      </c>
      <c r="D27" s="20">
        <v>-5.5547448483848801E-2</v>
      </c>
      <c r="E27" s="21">
        <v>5.4451191702956703E-2</v>
      </c>
      <c r="F27" s="20" t="s">
        <v>54676</v>
      </c>
      <c r="G27" s="20" t="s">
        <v>54682</v>
      </c>
      <c r="H27" s="20" t="s">
        <v>54683</v>
      </c>
      <c r="I27" s="20" t="s">
        <v>54728</v>
      </c>
      <c r="J27" s="20" t="s">
        <v>54729</v>
      </c>
      <c r="K27" s="21" t="s">
        <v>54730</v>
      </c>
    </row>
    <row r="28" spans="1:11" ht="15.75" customHeight="1" x14ac:dyDescent="0.15">
      <c r="A28" s="19" t="s">
        <v>8351</v>
      </c>
      <c r="B28" s="20" t="s">
        <v>54651</v>
      </c>
      <c r="C28" s="20" t="s">
        <v>54652</v>
      </c>
      <c r="D28" s="20">
        <v>8.6670213505761595E-2</v>
      </c>
      <c r="E28" s="20">
        <v>2.4314878068109002E-3</v>
      </c>
      <c r="F28" s="20" t="s">
        <v>54653</v>
      </c>
      <c r="G28" s="20" t="s">
        <v>54654</v>
      </c>
      <c r="H28" s="20" t="s">
        <v>54655</v>
      </c>
      <c r="I28" s="20" t="s">
        <v>54659</v>
      </c>
      <c r="J28" s="20" t="s">
        <v>54660</v>
      </c>
      <c r="K28" s="21" t="s">
        <v>54731</v>
      </c>
    </row>
    <row r="29" spans="1:11" ht="15.75" customHeight="1" x14ac:dyDescent="0.15">
      <c r="A29" s="19" t="s">
        <v>8354</v>
      </c>
      <c r="B29" s="20" t="s">
        <v>54651</v>
      </c>
      <c r="C29" s="20" t="s">
        <v>54652</v>
      </c>
      <c r="D29" s="20">
        <v>-0.13357055861365799</v>
      </c>
      <c r="E29" s="21">
        <v>3.1214105998410299E-6</v>
      </c>
      <c r="F29" s="20" t="s">
        <v>54653</v>
      </c>
      <c r="G29" s="20" t="s">
        <v>54654</v>
      </c>
      <c r="H29" s="20" t="s">
        <v>54662</v>
      </c>
      <c r="I29" s="20" t="s">
        <v>54663</v>
      </c>
      <c r="J29" s="20" t="s">
        <v>54732</v>
      </c>
      <c r="K29" s="21" t="s">
        <v>54733</v>
      </c>
    </row>
    <row r="30" spans="1:11" ht="15.75" customHeight="1" x14ac:dyDescent="0.15">
      <c r="A30" s="19" t="s">
        <v>8366</v>
      </c>
      <c r="B30" s="20" t="s">
        <v>54651</v>
      </c>
      <c r="C30" s="20" t="s">
        <v>54652</v>
      </c>
      <c r="D30" s="20">
        <v>-7.9744973917431405E-2</v>
      </c>
      <c r="E30" s="21">
        <v>5.2894935862553404E-3</v>
      </c>
      <c r="F30" s="20" t="s">
        <v>54653</v>
      </c>
      <c r="G30" s="20" t="s">
        <v>54654</v>
      </c>
      <c r="H30" s="20" t="s">
        <v>54655</v>
      </c>
      <c r="I30" s="20" t="s">
        <v>54734</v>
      </c>
      <c r="J30" s="20" t="s">
        <v>54735</v>
      </c>
      <c r="K30" s="21" t="s">
        <v>54736</v>
      </c>
    </row>
    <row r="31" spans="1:11" ht="15.75" customHeight="1" x14ac:dyDescent="0.15">
      <c r="A31" s="19" t="s">
        <v>8375</v>
      </c>
      <c r="B31" s="20" t="s">
        <v>54651</v>
      </c>
      <c r="C31" s="20" t="s">
        <v>54652</v>
      </c>
      <c r="D31" s="20">
        <v>-5.4368512976488897E-2</v>
      </c>
      <c r="E31" s="20">
        <v>5.98144274820432E-2</v>
      </c>
      <c r="F31" s="20" t="s">
        <v>54653</v>
      </c>
      <c r="G31" s="20" t="s">
        <v>54654</v>
      </c>
      <c r="H31" s="20" t="s">
        <v>54655</v>
      </c>
      <c r="I31" s="20" t="s">
        <v>54659</v>
      </c>
      <c r="J31" s="20" t="s">
        <v>54722</v>
      </c>
      <c r="K31" s="21" t="s">
        <v>54737</v>
      </c>
    </row>
    <row r="32" spans="1:11" ht="15.75" customHeight="1" x14ac:dyDescent="0.15">
      <c r="A32" s="19" t="s">
        <v>8378</v>
      </c>
      <c r="B32" s="20" t="s">
        <v>54651</v>
      </c>
      <c r="C32" s="20" t="s">
        <v>54652</v>
      </c>
      <c r="D32" s="20">
        <v>-8.2795208536048298E-2</v>
      </c>
      <c r="E32" s="20">
        <v>3.7922825673495698E-3</v>
      </c>
      <c r="F32" s="20" t="s">
        <v>54653</v>
      </c>
      <c r="G32" s="20" t="s">
        <v>54654</v>
      </c>
      <c r="H32" s="20" t="s">
        <v>54662</v>
      </c>
      <c r="I32" s="20" t="s">
        <v>54663</v>
      </c>
      <c r="J32" s="20" t="s">
        <v>54738</v>
      </c>
      <c r="K32" s="21" t="s">
        <v>54739</v>
      </c>
    </row>
    <row r="33" spans="1:11" ht="15.75" customHeight="1" x14ac:dyDescent="0.15">
      <c r="A33" s="19" t="s">
        <v>8384</v>
      </c>
      <c r="B33" s="20" t="s">
        <v>54651</v>
      </c>
      <c r="C33" s="20" t="s">
        <v>54652</v>
      </c>
      <c r="D33" s="20">
        <v>-8.4351377955328599E-2</v>
      </c>
      <c r="E33" s="20">
        <v>3.13800880443733E-3</v>
      </c>
      <c r="F33" s="20" t="s">
        <v>54653</v>
      </c>
      <c r="G33" s="20" t="s">
        <v>54710</v>
      </c>
      <c r="H33" s="20" t="s">
        <v>54711</v>
      </c>
      <c r="I33" s="20" t="s">
        <v>54712</v>
      </c>
      <c r="J33" s="20" t="s">
        <v>54740</v>
      </c>
      <c r="K33" s="21" t="s">
        <v>54741</v>
      </c>
    </row>
    <row r="34" spans="1:11" ht="15.75" customHeight="1" x14ac:dyDescent="0.15">
      <c r="A34" s="19" t="s">
        <v>8390</v>
      </c>
      <c r="B34" s="20" t="s">
        <v>54651</v>
      </c>
      <c r="C34" s="20" t="s">
        <v>54652</v>
      </c>
      <c r="D34" s="20">
        <v>-7.4527062995054003E-2</v>
      </c>
      <c r="E34" s="20">
        <v>9.2514848126301393E-3</v>
      </c>
      <c r="F34" s="20" t="s">
        <v>54653</v>
      </c>
      <c r="G34" s="20" t="s">
        <v>54654</v>
      </c>
      <c r="H34" s="20" t="s">
        <v>54655</v>
      </c>
      <c r="I34" s="20" t="s">
        <v>54659</v>
      </c>
      <c r="J34" s="20" t="s">
        <v>54688</v>
      </c>
      <c r="K34" s="21" t="s">
        <v>54742</v>
      </c>
    </row>
    <row r="35" spans="1:11" ht="15.75" customHeight="1" x14ac:dyDescent="0.15">
      <c r="A35" s="19" t="s">
        <v>8393</v>
      </c>
      <c r="B35" s="20" t="s">
        <v>54651</v>
      </c>
      <c r="C35" s="20" t="s">
        <v>54652</v>
      </c>
      <c r="D35" s="20">
        <v>-0.129833863000447</v>
      </c>
      <c r="E35" s="21">
        <v>5.8732763694068497E-6</v>
      </c>
      <c r="F35" s="20" t="s">
        <v>54653</v>
      </c>
      <c r="G35" s="20" t="s">
        <v>54654</v>
      </c>
      <c r="H35" s="20" t="s">
        <v>54655</v>
      </c>
      <c r="I35" s="20" t="s">
        <v>54659</v>
      </c>
      <c r="J35" s="20" t="s">
        <v>54688</v>
      </c>
      <c r="K35" s="21" t="s">
        <v>54743</v>
      </c>
    </row>
    <row r="36" spans="1:11" ht="15.75" customHeight="1" x14ac:dyDescent="0.15">
      <c r="A36" s="19" t="s">
        <v>54744</v>
      </c>
      <c r="B36" s="20" t="s">
        <v>54651</v>
      </c>
      <c r="C36" s="20" t="s">
        <v>54652</v>
      </c>
      <c r="D36" s="20">
        <v>-0.15184901364432199</v>
      </c>
      <c r="E36" s="21">
        <v>1.63390309356833E-7</v>
      </c>
      <c r="F36" s="20" t="s">
        <v>54676</v>
      </c>
      <c r="G36" s="20" t="s">
        <v>54654</v>
      </c>
      <c r="H36" s="20" t="s">
        <v>54655</v>
      </c>
      <c r="I36" s="20" t="s">
        <v>54659</v>
      </c>
      <c r="J36" s="20" t="s">
        <v>54722</v>
      </c>
      <c r="K36" s="21" t="s">
        <v>54745</v>
      </c>
    </row>
    <row r="37" spans="1:11" ht="15.75" customHeight="1" x14ac:dyDescent="0.15">
      <c r="A37" s="19" t="s">
        <v>8396</v>
      </c>
      <c r="B37" s="20" t="s">
        <v>54651</v>
      </c>
      <c r="C37" s="20" t="s">
        <v>54652</v>
      </c>
      <c r="D37" s="20">
        <v>-0.14013961678661199</v>
      </c>
      <c r="E37" s="21">
        <v>1.1548939013396301E-6</v>
      </c>
      <c r="F37" s="20" t="s">
        <v>54653</v>
      </c>
      <c r="G37" s="20" t="s">
        <v>54654</v>
      </c>
      <c r="H37" s="20" t="s">
        <v>54655</v>
      </c>
      <c r="I37" s="20" t="s">
        <v>54659</v>
      </c>
      <c r="J37" s="20" t="s">
        <v>54688</v>
      </c>
      <c r="K37" s="21" t="s">
        <v>54746</v>
      </c>
    </row>
    <row r="38" spans="1:11" ht="15.75" customHeight="1" x14ac:dyDescent="0.15">
      <c r="A38" s="19" t="s">
        <v>54747</v>
      </c>
      <c r="B38" s="20" t="s">
        <v>54651</v>
      </c>
      <c r="C38" s="20" t="s">
        <v>54652</v>
      </c>
      <c r="D38" s="20">
        <v>-0.108146472686662</v>
      </c>
      <c r="E38" s="21">
        <v>1.71244282788958E-4</v>
      </c>
      <c r="F38" s="20" t="s">
        <v>54676</v>
      </c>
      <c r="G38" s="20" t="s">
        <v>54667</v>
      </c>
      <c r="H38" s="20" t="s">
        <v>54668</v>
      </c>
      <c r="I38" s="20" t="s">
        <v>54669</v>
      </c>
      <c r="J38" s="20" t="s">
        <v>54748</v>
      </c>
      <c r="K38" s="21" t="s">
        <v>54749</v>
      </c>
    </row>
    <row r="39" spans="1:11" ht="15.75" customHeight="1" x14ac:dyDescent="0.15">
      <c r="A39" s="19" t="s">
        <v>54750</v>
      </c>
      <c r="B39" s="20" t="s">
        <v>54651</v>
      </c>
      <c r="C39" s="20" t="s">
        <v>54652</v>
      </c>
      <c r="D39" s="20">
        <v>-0.14465707327427799</v>
      </c>
      <c r="E39" s="21">
        <v>5.5776688594472404E-7</v>
      </c>
      <c r="F39" s="20" t="s">
        <v>54676</v>
      </c>
      <c r="G39" s="20" t="s">
        <v>54654</v>
      </c>
      <c r="H39" s="20" t="s">
        <v>54655</v>
      </c>
      <c r="I39" s="20" t="s">
        <v>54656</v>
      </c>
      <c r="J39" s="20" t="s">
        <v>54657</v>
      </c>
      <c r="K39" s="21" t="s">
        <v>54751</v>
      </c>
    </row>
    <row r="40" spans="1:11" ht="15.75" customHeight="1" x14ac:dyDescent="0.15">
      <c r="A40" s="19" t="s">
        <v>8417</v>
      </c>
      <c r="B40" s="20" t="s">
        <v>54651</v>
      </c>
      <c r="C40" s="20" t="s">
        <v>54675</v>
      </c>
      <c r="D40" s="20">
        <v>5.6416219713466602E-2</v>
      </c>
      <c r="E40" s="21">
        <v>5.1028199177586303E-2</v>
      </c>
      <c r="F40" s="20" t="s">
        <v>54653</v>
      </c>
      <c r="G40" s="20" t="s">
        <v>54752</v>
      </c>
      <c r="H40" s="20" t="s">
        <v>54753</v>
      </c>
      <c r="I40" s="20" t="s">
        <v>54754</v>
      </c>
      <c r="J40" s="20" t="s">
        <v>54755</v>
      </c>
      <c r="K40" s="21" t="s">
        <v>54756</v>
      </c>
    </row>
    <row r="41" spans="1:11" ht="15.75" customHeight="1" x14ac:dyDescent="0.15">
      <c r="A41" s="19" t="s">
        <v>8423</v>
      </c>
      <c r="B41" s="20" t="s">
        <v>54651</v>
      </c>
      <c r="C41" s="20" t="s">
        <v>54652</v>
      </c>
      <c r="D41" s="20">
        <v>-0.10013267242910399</v>
      </c>
      <c r="E41" s="21">
        <v>4.83580842589035E-4</v>
      </c>
      <c r="F41" s="20" t="s">
        <v>54653</v>
      </c>
      <c r="G41" s="20" t="s">
        <v>54654</v>
      </c>
      <c r="H41" s="20" t="s">
        <v>54655</v>
      </c>
      <c r="I41" s="20" t="s">
        <v>54656</v>
      </c>
      <c r="J41" s="20" t="s">
        <v>54657</v>
      </c>
      <c r="K41" s="21" t="s">
        <v>54658</v>
      </c>
    </row>
    <row r="42" spans="1:11" ht="15.75" customHeight="1" x14ac:dyDescent="0.15">
      <c r="A42" s="19" t="s">
        <v>8426</v>
      </c>
      <c r="B42" s="20" t="s">
        <v>54651</v>
      </c>
      <c r="C42" s="20" t="s">
        <v>54652</v>
      </c>
      <c r="D42" s="20">
        <v>-0.15265980345248201</v>
      </c>
      <c r="E42" s="21">
        <v>1.41603534751667E-7</v>
      </c>
      <c r="F42" s="20" t="s">
        <v>54653</v>
      </c>
      <c r="G42" s="20" t="s">
        <v>54654</v>
      </c>
      <c r="H42" s="20" t="s">
        <v>54655</v>
      </c>
      <c r="I42" s="20" t="s">
        <v>54659</v>
      </c>
      <c r="J42" s="20" t="s">
        <v>54688</v>
      </c>
      <c r="K42" s="21" t="s">
        <v>54757</v>
      </c>
    </row>
    <row r="43" spans="1:11" ht="15.75" customHeight="1" x14ac:dyDescent="0.15">
      <c r="A43" s="19" t="s">
        <v>8429</v>
      </c>
      <c r="B43" s="20" t="s">
        <v>54651</v>
      </c>
      <c r="C43" s="20" t="s">
        <v>54652</v>
      </c>
      <c r="D43" s="20">
        <v>-0.14038322301830899</v>
      </c>
      <c r="E43" s="21">
        <v>1.1067983067428099E-6</v>
      </c>
      <c r="F43" s="20" t="s">
        <v>54653</v>
      </c>
      <c r="G43" s="20" t="s">
        <v>54654</v>
      </c>
      <c r="H43" s="20" t="s">
        <v>54655</v>
      </c>
      <c r="I43" s="20" t="s">
        <v>54659</v>
      </c>
      <c r="J43" s="20" t="s">
        <v>54722</v>
      </c>
      <c r="K43" s="21" t="s">
        <v>54737</v>
      </c>
    </row>
    <row r="44" spans="1:11" ht="15.75" customHeight="1" x14ac:dyDescent="0.15">
      <c r="A44" s="19" t="s">
        <v>8432</v>
      </c>
      <c r="B44" s="20" t="s">
        <v>54651</v>
      </c>
      <c r="C44" s="20" t="s">
        <v>54652</v>
      </c>
      <c r="D44" s="20">
        <v>-0.15526773788693399</v>
      </c>
      <c r="E44" s="21">
        <v>9.1869547465147494E-8</v>
      </c>
      <c r="F44" s="20" t="s">
        <v>54653</v>
      </c>
      <c r="G44" s="20" t="s">
        <v>54654</v>
      </c>
      <c r="H44" s="20" t="s">
        <v>54655</v>
      </c>
      <c r="I44" s="20" t="s">
        <v>54659</v>
      </c>
      <c r="J44" s="20" t="s">
        <v>54722</v>
      </c>
      <c r="K44" s="21" t="s">
        <v>54758</v>
      </c>
    </row>
    <row r="45" spans="1:11" ht="15.75" customHeight="1" x14ac:dyDescent="0.15">
      <c r="A45" s="19" t="s">
        <v>8435</v>
      </c>
      <c r="B45" s="20" t="s">
        <v>54651</v>
      </c>
      <c r="C45" s="20" t="s">
        <v>54652</v>
      </c>
      <c r="D45" s="20">
        <v>-0.168281985418689</v>
      </c>
      <c r="E45" s="21">
        <v>1.02047064089865E-8</v>
      </c>
      <c r="F45" s="20" t="s">
        <v>54653</v>
      </c>
      <c r="G45" s="20" t="s">
        <v>54654</v>
      </c>
      <c r="H45" s="20" t="s">
        <v>54662</v>
      </c>
      <c r="I45" s="20" t="s">
        <v>54663</v>
      </c>
      <c r="J45" s="20" t="s">
        <v>54732</v>
      </c>
      <c r="K45" s="21" t="s">
        <v>54759</v>
      </c>
    </row>
    <row r="46" spans="1:11" ht="15.75" customHeight="1" x14ac:dyDescent="0.15">
      <c r="A46" s="19" t="s">
        <v>8438</v>
      </c>
      <c r="B46" s="20" t="s">
        <v>54651</v>
      </c>
      <c r="C46" s="20" t="s">
        <v>54652</v>
      </c>
      <c r="D46" s="20">
        <v>-0.10418730931949501</v>
      </c>
      <c r="E46" s="21">
        <v>2.8588195373930502E-4</v>
      </c>
      <c r="F46" s="20" t="s">
        <v>54653</v>
      </c>
      <c r="G46" s="20" t="s">
        <v>54654</v>
      </c>
      <c r="H46" s="20" t="s">
        <v>54662</v>
      </c>
      <c r="I46" s="20" t="s">
        <v>54663</v>
      </c>
      <c r="J46" s="20" t="s">
        <v>54732</v>
      </c>
      <c r="K46" s="21" t="s">
        <v>54760</v>
      </c>
    </row>
    <row r="47" spans="1:11" ht="15.75" customHeight="1" x14ac:dyDescent="0.15">
      <c r="A47" s="19" t="s">
        <v>54761</v>
      </c>
      <c r="B47" s="20" t="s">
        <v>54651</v>
      </c>
      <c r="C47" s="20" t="s">
        <v>54652</v>
      </c>
      <c r="D47" s="20">
        <v>-5.4805108308108703E-2</v>
      </c>
      <c r="E47" s="21">
        <v>5.7972175104633497E-2</v>
      </c>
      <c r="F47" s="20" t="s">
        <v>54676</v>
      </c>
      <c r="G47" s="20" t="s">
        <v>54654</v>
      </c>
      <c r="H47" s="20" t="s">
        <v>54655</v>
      </c>
      <c r="I47" s="20" t="s">
        <v>54659</v>
      </c>
      <c r="J47" s="20" t="s">
        <v>54762</v>
      </c>
      <c r="K47" s="21" t="s">
        <v>54762</v>
      </c>
    </row>
    <row r="48" spans="1:11" ht="15.75" customHeight="1" x14ac:dyDescent="0.15">
      <c r="A48" s="19" t="s">
        <v>8447</v>
      </c>
      <c r="B48" s="20" t="s">
        <v>54651</v>
      </c>
      <c r="C48" s="20" t="s">
        <v>54652</v>
      </c>
      <c r="D48" s="20">
        <v>-0.121368794719681</v>
      </c>
      <c r="E48" s="21">
        <v>2.3127614681128199E-5</v>
      </c>
      <c r="F48" s="20" t="s">
        <v>54653</v>
      </c>
      <c r="G48" s="20" t="s">
        <v>54654</v>
      </c>
      <c r="H48" s="20" t="s">
        <v>54662</v>
      </c>
      <c r="I48" s="20" t="s">
        <v>54663</v>
      </c>
      <c r="J48" s="20" t="s">
        <v>54732</v>
      </c>
      <c r="K48" s="21" t="s">
        <v>54763</v>
      </c>
    </row>
    <row r="49" spans="1:11" ht="15.75" customHeight="1" x14ac:dyDescent="0.15">
      <c r="A49" s="19" t="s">
        <v>8450</v>
      </c>
      <c r="B49" s="20" t="s">
        <v>54651</v>
      </c>
      <c r="C49" s="20" t="s">
        <v>54652</v>
      </c>
      <c r="D49" s="20">
        <v>-0.16022790296945999</v>
      </c>
      <c r="E49" s="21">
        <v>3.5447039585348103E-8</v>
      </c>
      <c r="F49" s="20" t="s">
        <v>54653</v>
      </c>
      <c r="G49" s="20" t="s">
        <v>54654</v>
      </c>
      <c r="H49" s="20" t="s">
        <v>54655</v>
      </c>
      <c r="I49" s="20" t="s">
        <v>54659</v>
      </c>
      <c r="J49" s="20" t="s">
        <v>54722</v>
      </c>
      <c r="K49" s="21" t="s">
        <v>54758</v>
      </c>
    </row>
    <row r="50" spans="1:11" ht="15.75" customHeight="1" x14ac:dyDescent="0.15">
      <c r="A50" s="19" t="s">
        <v>8459</v>
      </c>
      <c r="B50" s="20" t="s">
        <v>54651</v>
      </c>
      <c r="C50" s="20" t="s">
        <v>54652</v>
      </c>
      <c r="D50" s="20">
        <v>-0.13502256181050801</v>
      </c>
      <c r="E50" s="21">
        <v>2.5260113366578999E-6</v>
      </c>
      <c r="F50" s="20" t="s">
        <v>54653</v>
      </c>
      <c r="G50" s="20" t="s">
        <v>54654</v>
      </c>
      <c r="H50" s="20" t="s">
        <v>54655</v>
      </c>
      <c r="I50" s="20" t="s">
        <v>54702</v>
      </c>
      <c r="J50" s="20" t="s">
        <v>54703</v>
      </c>
      <c r="K50" s="21" t="s">
        <v>54764</v>
      </c>
    </row>
    <row r="51" spans="1:11" ht="15.75" customHeight="1" x14ac:dyDescent="0.15">
      <c r="A51" s="19" t="s">
        <v>8480</v>
      </c>
      <c r="B51" s="20" t="s">
        <v>54651</v>
      </c>
      <c r="C51" s="20" t="s">
        <v>54652</v>
      </c>
      <c r="D51" s="20">
        <v>-0.160072685410201</v>
      </c>
      <c r="E51" s="21">
        <v>3.5549947871855602E-8</v>
      </c>
      <c r="F51" s="20" t="s">
        <v>54653</v>
      </c>
      <c r="G51" s="20" t="s">
        <v>54654</v>
      </c>
      <c r="H51" s="20" t="s">
        <v>54655</v>
      </c>
      <c r="I51" s="20" t="s">
        <v>54659</v>
      </c>
      <c r="J51" s="20" t="s">
        <v>54691</v>
      </c>
      <c r="K51" s="21" t="s">
        <v>54691</v>
      </c>
    </row>
    <row r="52" spans="1:11" ht="15.75" customHeight="1" x14ac:dyDescent="0.15">
      <c r="A52" s="19" t="s">
        <v>8483</v>
      </c>
      <c r="B52" s="20" t="s">
        <v>54651</v>
      </c>
      <c r="C52" s="20" t="s">
        <v>54652</v>
      </c>
      <c r="D52" s="20">
        <v>-0.14064711221481899</v>
      </c>
      <c r="E52" s="21">
        <v>1.0562105487879999E-6</v>
      </c>
      <c r="F52" s="20" t="s">
        <v>54653</v>
      </c>
      <c r="G52" s="20" t="s">
        <v>54654</v>
      </c>
      <c r="H52" s="20" t="s">
        <v>54655</v>
      </c>
      <c r="I52" s="20" t="s">
        <v>54659</v>
      </c>
      <c r="J52" s="20" t="s">
        <v>54722</v>
      </c>
      <c r="K52" s="21" t="s">
        <v>54737</v>
      </c>
    </row>
    <row r="53" spans="1:11" ht="15.75" customHeight="1" x14ac:dyDescent="0.15">
      <c r="A53" s="19" t="s">
        <v>54765</v>
      </c>
      <c r="B53" s="20" t="s">
        <v>54651</v>
      </c>
      <c r="C53" s="20" t="s">
        <v>54652</v>
      </c>
      <c r="D53" s="20">
        <v>0.101547084645808</v>
      </c>
      <c r="E53" s="21">
        <v>4.0255904378343698E-4</v>
      </c>
      <c r="F53" s="20" t="s">
        <v>54676</v>
      </c>
      <c r="G53" s="20" t="s">
        <v>54682</v>
      </c>
      <c r="H53" s="20" t="s">
        <v>54683</v>
      </c>
      <c r="I53" s="20" t="s">
        <v>54716</v>
      </c>
      <c r="J53" s="20" t="s">
        <v>54766</v>
      </c>
      <c r="K53" s="21" t="s">
        <v>54767</v>
      </c>
    </row>
    <row r="54" spans="1:11" ht="15.75" customHeight="1" x14ac:dyDescent="0.15">
      <c r="A54" s="19" t="s">
        <v>54768</v>
      </c>
      <c r="B54" s="20" t="s">
        <v>54651</v>
      </c>
      <c r="C54" s="20" t="s">
        <v>54652</v>
      </c>
      <c r="D54" s="20">
        <v>-0.157080844922796</v>
      </c>
      <c r="E54" s="21">
        <v>6.6226870673426695E-8</v>
      </c>
      <c r="F54" s="20" t="s">
        <v>54676</v>
      </c>
      <c r="G54" s="20" t="s">
        <v>54654</v>
      </c>
      <c r="H54" s="20" t="s">
        <v>54662</v>
      </c>
      <c r="I54" s="20" t="s">
        <v>54663</v>
      </c>
      <c r="J54" s="20" t="s">
        <v>54732</v>
      </c>
      <c r="K54" s="21" t="s">
        <v>54769</v>
      </c>
    </row>
    <row r="55" spans="1:11" ht="15.75" customHeight="1" x14ac:dyDescent="0.15">
      <c r="A55" s="19" t="s">
        <v>8510</v>
      </c>
      <c r="B55" s="20" t="s">
        <v>54651</v>
      </c>
      <c r="C55" s="20" t="s">
        <v>54652</v>
      </c>
      <c r="D55" s="20">
        <v>-0.18201900380532199</v>
      </c>
      <c r="E55" s="21">
        <v>1.3607227933454799E-9</v>
      </c>
      <c r="F55" s="20" t="s">
        <v>54653</v>
      </c>
      <c r="G55" s="20" t="s">
        <v>54654</v>
      </c>
      <c r="H55" s="20" t="s">
        <v>54655</v>
      </c>
      <c r="I55" s="20" t="s">
        <v>54659</v>
      </c>
      <c r="J55" s="20" t="s">
        <v>54722</v>
      </c>
      <c r="K55" s="21" t="s">
        <v>54758</v>
      </c>
    </row>
    <row r="56" spans="1:11" ht="15.75" customHeight="1" x14ac:dyDescent="0.15">
      <c r="A56" s="19" t="s">
        <v>8522</v>
      </c>
      <c r="B56" s="20" t="s">
        <v>54651</v>
      </c>
      <c r="C56" s="20" t="s">
        <v>54652</v>
      </c>
      <c r="D56" s="20">
        <v>-0.121342441482228</v>
      </c>
      <c r="E56" s="21">
        <v>2.3127614681128199E-5</v>
      </c>
      <c r="F56" s="20" t="s">
        <v>54653</v>
      </c>
      <c r="G56" s="20" t="s">
        <v>54654</v>
      </c>
      <c r="H56" s="20" t="s">
        <v>54655</v>
      </c>
      <c r="I56" s="20" t="s">
        <v>54659</v>
      </c>
      <c r="J56" s="20" t="s">
        <v>54688</v>
      </c>
      <c r="K56" s="21" t="s">
        <v>54770</v>
      </c>
    </row>
    <row r="57" spans="1:11" ht="15.75" customHeight="1" x14ac:dyDescent="0.15">
      <c r="A57" s="19" t="s">
        <v>54771</v>
      </c>
      <c r="B57" s="20" t="s">
        <v>54651</v>
      </c>
      <c r="C57" s="20" t="s">
        <v>54652</v>
      </c>
      <c r="D57" s="20">
        <v>-8.1049480666680301E-2</v>
      </c>
      <c r="E57" s="21">
        <v>4.5873886260431301E-3</v>
      </c>
      <c r="F57" s="20" t="s">
        <v>54676</v>
      </c>
      <c r="G57" s="20" t="s">
        <v>54654</v>
      </c>
      <c r="H57" s="20" t="s">
        <v>54655</v>
      </c>
      <c r="I57" s="20" t="s">
        <v>54656</v>
      </c>
      <c r="J57" s="20" t="s">
        <v>54657</v>
      </c>
      <c r="K57" s="21" t="s">
        <v>54751</v>
      </c>
    </row>
    <row r="58" spans="1:11" ht="15.75" customHeight="1" x14ac:dyDescent="0.15">
      <c r="A58" s="19" t="s">
        <v>54772</v>
      </c>
      <c r="B58" s="20" t="s">
        <v>54651</v>
      </c>
      <c r="C58" s="20" t="s">
        <v>54652</v>
      </c>
      <c r="D58" s="20">
        <v>-9.9662062935211002E-2</v>
      </c>
      <c r="E58" s="21">
        <v>5.0725709062882703E-4</v>
      </c>
      <c r="F58" s="20" t="s">
        <v>54653</v>
      </c>
      <c r="G58" s="20" t="s">
        <v>54654</v>
      </c>
      <c r="H58" s="20" t="s">
        <v>54655</v>
      </c>
      <c r="I58" s="20" t="s">
        <v>54659</v>
      </c>
      <c r="J58" s="20" t="s">
        <v>54660</v>
      </c>
      <c r="K58" s="21" t="s">
        <v>54773</v>
      </c>
    </row>
    <row r="59" spans="1:11" ht="15.75" customHeight="1" x14ac:dyDescent="0.15">
      <c r="A59" s="19" t="s">
        <v>8543</v>
      </c>
      <c r="B59" s="20" t="s">
        <v>54651</v>
      </c>
      <c r="C59" s="20" t="s">
        <v>54652</v>
      </c>
      <c r="D59" s="20">
        <v>0.17163517479152299</v>
      </c>
      <c r="E59" s="21">
        <v>5.8695514314970003E-9</v>
      </c>
      <c r="F59" s="20" t="s">
        <v>54653</v>
      </c>
      <c r="G59" s="20" t="s">
        <v>54654</v>
      </c>
      <c r="H59" s="20" t="s">
        <v>54655</v>
      </c>
      <c r="I59" s="20" t="s">
        <v>54734</v>
      </c>
      <c r="J59" s="20" t="s">
        <v>54735</v>
      </c>
      <c r="K59" s="21" t="s">
        <v>54774</v>
      </c>
    </row>
    <row r="60" spans="1:11" ht="15.75" customHeight="1" x14ac:dyDescent="0.15">
      <c r="A60" s="19" t="s">
        <v>8546</v>
      </c>
      <c r="B60" s="20" t="s">
        <v>54651</v>
      </c>
      <c r="C60" s="20" t="s">
        <v>54652</v>
      </c>
      <c r="D60" s="20">
        <v>0.13117286540668199</v>
      </c>
      <c r="E60" s="21">
        <v>4.7023560455738603E-6</v>
      </c>
      <c r="F60" s="20" t="s">
        <v>54653</v>
      </c>
      <c r="G60" s="20" t="s">
        <v>54654</v>
      </c>
      <c r="H60" s="20" t="s">
        <v>54655</v>
      </c>
      <c r="I60" s="20" t="s">
        <v>54734</v>
      </c>
      <c r="J60" s="20" t="s">
        <v>54735</v>
      </c>
      <c r="K60" s="21" t="s">
        <v>54774</v>
      </c>
    </row>
    <row r="61" spans="1:11" ht="13" x14ac:dyDescent="0.15">
      <c r="A61" s="19" t="s">
        <v>8552</v>
      </c>
      <c r="B61" s="20" t="s">
        <v>54651</v>
      </c>
      <c r="C61" s="20" t="s">
        <v>54652</v>
      </c>
      <c r="D61" s="20">
        <v>-9.4962442380559398E-2</v>
      </c>
      <c r="E61" s="21">
        <v>8.9697120153624395E-4</v>
      </c>
      <c r="F61" s="20" t="s">
        <v>54653</v>
      </c>
      <c r="G61" s="20" t="s">
        <v>54682</v>
      </c>
      <c r="H61" s="20" t="s">
        <v>54683</v>
      </c>
      <c r="I61" s="20" t="s">
        <v>54728</v>
      </c>
      <c r="J61" s="20" t="s">
        <v>54729</v>
      </c>
      <c r="K61" s="21" t="s">
        <v>54775</v>
      </c>
    </row>
    <row r="62" spans="1:11" ht="13" x14ac:dyDescent="0.15">
      <c r="A62" s="19" t="s">
        <v>8555</v>
      </c>
      <c r="B62" s="20" t="s">
        <v>54651</v>
      </c>
      <c r="C62" s="20" t="s">
        <v>54652</v>
      </c>
      <c r="D62" s="20">
        <v>-7.6834428653557801E-2</v>
      </c>
      <c r="E62" s="21">
        <v>7.2209411570591997E-3</v>
      </c>
      <c r="F62" s="20" t="s">
        <v>54653</v>
      </c>
      <c r="G62" s="20" t="s">
        <v>54654</v>
      </c>
      <c r="H62" s="20" t="s">
        <v>54655</v>
      </c>
      <c r="I62" s="20" t="s">
        <v>54659</v>
      </c>
      <c r="J62" s="20" t="s">
        <v>54688</v>
      </c>
      <c r="K62" s="21" t="s">
        <v>54776</v>
      </c>
    </row>
    <row r="63" spans="1:11" ht="13" x14ac:dyDescent="0.15">
      <c r="A63" s="19" t="s">
        <v>8558</v>
      </c>
      <c r="B63" s="20" t="s">
        <v>54651</v>
      </c>
      <c r="C63" s="20" t="s">
        <v>54652</v>
      </c>
      <c r="D63" s="20">
        <v>8.0458957493784206E-2</v>
      </c>
      <c r="E63" s="21">
        <v>4.9096732241681899E-3</v>
      </c>
      <c r="F63" s="20" t="s">
        <v>54653</v>
      </c>
      <c r="G63" s="20" t="s">
        <v>54654</v>
      </c>
      <c r="H63" s="20" t="s">
        <v>54655</v>
      </c>
      <c r="I63" s="20" t="s">
        <v>54734</v>
      </c>
      <c r="J63" s="20" t="s">
        <v>54735</v>
      </c>
      <c r="K63" s="21" t="s">
        <v>54777</v>
      </c>
    </row>
    <row r="64" spans="1:11" ht="13" x14ac:dyDescent="0.15">
      <c r="A64" s="19" t="s">
        <v>8561</v>
      </c>
      <c r="B64" s="20" t="s">
        <v>54651</v>
      </c>
      <c r="C64" s="20" t="s">
        <v>54652</v>
      </c>
      <c r="D64" s="20">
        <v>0.14755148416618399</v>
      </c>
      <c r="E64" s="21">
        <v>3.2800741816459098E-7</v>
      </c>
      <c r="F64" s="20" t="s">
        <v>54653</v>
      </c>
      <c r="G64" s="20" t="s">
        <v>54654</v>
      </c>
      <c r="H64" s="20" t="s">
        <v>54655</v>
      </c>
      <c r="I64" s="20" t="s">
        <v>54734</v>
      </c>
      <c r="J64" s="20" t="s">
        <v>54735</v>
      </c>
      <c r="K64" s="21" t="s">
        <v>54778</v>
      </c>
    </row>
    <row r="65" spans="1:11" ht="13" x14ac:dyDescent="0.15">
      <c r="A65" s="19" t="s">
        <v>8570</v>
      </c>
      <c r="B65" s="20" t="s">
        <v>54651</v>
      </c>
      <c r="C65" s="20" t="s">
        <v>54652</v>
      </c>
      <c r="D65" s="20">
        <v>-0.137192069513805</v>
      </c>
      <c r="E65" s="21">
        <v>1.86149056219662E-6</v>
      </c>
      <c r="F65" s="20" t="s">
        <v>54653</v>
      </c>
      <c r="G65" s="20" t="s">
        <v>54654</v>
      </c>
      <c r="H65" s="20" t="s">
        <v>54655</v>
      </c>
      <c r="I65" s="20" t="s">
        <v>54659</v>
      </c>
      <c r="J65" s="20" t="s">
        <v>54722</v>
      </c>
      <c r="K65" s="21" t="s">
        <v>54737</v>
      </c>
    </row>
    <row r="66" spans="1:11" ht="13" x14ac:dyDescent="0.15">
      <c r="A66" s="19" t="s">
        <v>8573</v>
      </c>
      <c r="B66" s="20" t="s">
        <v>54651</v>
      </c>
      <c r="C66" s="20" t="s">
        <v>54652</v>
      </c>
      <c r="D66" s="20">
        <v>-0.151205844183358</v>
      </c>
      <c r="E66" s="21">
        <v>1.8023266010318501E-7</v>
      </c>
      <c r="F66" s="20" t="s">
        <v>54653</v>
      </c>
      <c r="G66" s="20" t="s">
        <v>54654</v>
      </c>
      <c r="H66" s="20" t="s">
        <v>54662</v>
      </c>
      <c r="I66" s="20" t="s">
        <v>54663</v>
      </c>
      <c r="J66" s="20" t="s">
        <v>54779</v>
      </c>
      <c r="K66" s="21" t="s">
        <v>54780</v>
      </c>
    </row>
    <row r="67" spans="1:11" ht="13" x14ac:dyDescent="0.15">
      <c r="A67" s="19" t="s">
        <v>8579</v>
      </c>
      <c r="B67" s="20" t="s">
        <v>54651</v>
      </c>
      <c r="C67" s="20" t="s">
        <v>54652</v>
      </c>
      <c r="D67" s="20">
        <v>5.8615627378669898E-2</v>
      </c>
      <c r="E67" s="21">
        <v>4.2387285308926999E-2</v>
      </c>
      <c r="F67" s="20" t="s">
        <v>54653</v>
      </c>
      <c r="G67" s="20" t="s">
        <v>54781</v>
      </c>
      <c r="H67" s="20" t="s">
        <v>54782</v>
      </c>
      <c r="I67" s="20" t="s">
        <v>54783</v>
      </c>
      <c r="J67" s="20" t="s">
        <v>54784</v>
      </c>
      <c r="K67" s="21" t="s">
        <v>54785</v>
      </c>
    </row>
    <row r="68" spans="1:11" ht="13" x14ac:dyDescent="0.15">
      <c r="A68" s="19" t="s">
        <v>54786</v>
      </c>
      <c r="B68" s="20" t="s">
        <v>54651</v>
      </c>
      <c r="C68" s="20" t="s">
        <v>54652</v>
      </c>
      <c r="D68" s="20">
        <v>-9.1821510494314904E-2</v>
      </c>
      <c r="E68" s="21">
        <v>1.31369473580475E-3</v>
      </c>
      <c r="F68" s="20" t="s">
        <v>54676</v>
      </c>
      <c r="G68" s="20" t="s">
        <v>54654</v>
      </c>
      <c r="H68" s="20" t="s">
        <v>54655</v>
      </c>
      <c r="I68" s="20" t="s">
        <v>54656</v>
      </c>
      <c r="J68" s="20" t="s">
        <v>54657</v>
      </c>
      <c r="K68" s="21" t="s">
        <v>54787</v>
      </c>
    </row>
    <row r="69" spans="1:11" ht="13" x14ac:dyDescent="0.15">
      <c r="A69" s="19" t="s">
        <v>54788</v>
      </c>
      <c r="B69" s="20" t="s">
        <v>54651</v>
      </c>
      <c r="C69" s="20" t="s">
        <v>54652</v>
      </c>
      <c r="D69" s="20">
        <v>-9.6990240170938893E-2</v>
      </c>
      <c r="E69" s="21">
        <v>6.9948767233005095E-4</v>
      </c>
      <c r="F69" s="20" t="s">
        <v>54653</v>
      </c>
      <c r="G69" s="20" t="s">
        <v>54682</v>
      </c>
      <c r="H69" s="20" t="s">
        <v>54683</v>
      </c>
      <c r="I69" s="20" t="s">
        <v>54789</v>
      </c>
      <c r="J69" s="20" t="s">
        <v>54790</v>
      </c>
      <c r="K69" s="21" t="s">
        <v>54791</v>
      </c>
    </row>
    <row r="70" spans="1:11" ht="13" x14ac:dyDescent="0.15">
      <c r="A70" s="19" t="s">
        <v>8585</v>
      </c>
      <c r="B70" s="20" t="s">
        <v>54651</v>
      </c>
      <c r="C70" s="20" t="s">
        <v>54652</v>
      </c>
      <c r="D70" s="20">
        <v>0.10158648123113</v>
      </c>
      <c r="E70" s="21">
        <v>4.0255904378343698E-4</v>
      </c>
      <c r="F70" s="20" t="s">
        <v>54653</v>
      </c>
      <c r="G70" s="20" t="s">
        <v>54654</v>
      </c>
      <c r="H70" s="20" t="s">
        <v>54655</v>
      </c>
      <c r="I70" s="20" t="s">
        <v>54734</v>
      </c>
      <c r="J70" s="20" t="s">
        <v>54735</v>
      </c>
      <c r="K70" s="21" t="s">
        <v>54792</v>
      </c>
    </row>
    <row r="71" spans="1:11" ht="13" x14ac:dyDescent="0.15">
      <c r="A71" s="19" t="s">
        <v>54793</v>
      </c>
      <c r="B71" s="20" t="s">
        <v>54651</v>
      </c>
      <c r="C71" s="20" t="s">
        <v>54652</v>
      </c>
      <c r="D71" s="20">
        <v>-9.1259081678149404E-2</v>
      </c>
      <c r="E71" s="20">
        <v>1.41001275266765E-3</v>
      </c>
      <c r="F71" s="20" t="s">
        <v>54676</v>
      </c>
      <c r="G71" s="20" t="s">
        <v>54794</v>
      </c>
      <c r="H71" s="20" t="s">
        <v>54795</v>
      </c>
      <c r="I71" s="20" t="s">
        <v>54796</v>
      </c>
      <c r="J71" s="20" t="s">
        <v>54797</v>
      </c>
      <c r="K71" s="21" t="s">
        <v>54798</v>
      </c>
    </row>
    <row r="72" spans="1:11" ht="13" x14ac:dyDescent="0.15">
      <c r="A72" s="19" t="s">
        <v>8594</v>
      </c>
      <c r="B72" s="20" t="s">
        <v>54651</v>
      </c>
      <c r="C72" s="20" t="s">
        <v>54652</v>
      </c>
      <c r="D72" s="20">
        <v>-0.16035488430301101</v>
      </c>
      <c r="E72" s="21">
        <v>3.5447039585348103E-8</v>
      </c>
      <c r="F72" s="20" t="s">
        <v>54653</v>
      </c>
      <c r="G72" s="20" t="s">
        <v>54654</v>
      </c>
      <c r="H72" s="20" t="s">
        <v>54655</v>
      </c>
      <c r="I72" s="20" t="s">
        <v>54659</v>
      </c>
      <c r="J72" s="20" t="s">
        <v>54660</v>
      </c>
      <c r="K72" s="21" t="s">
        <v>54799</v>
      </c>
    </row>
    <row r="73" spans="1:11" ht="13" x14ac:dyDescent="0.15">
      <c r="A73" s="19" t="s">
        <v>8597</v>
      </c>
      <c r="B73" s="20" t="s">
        <v>54651</v>
      </c>
      <c r="C73" s="20" t="s">
        <v>54652</v>
      </c>
      <c r="D73" s="20">
        <v>-7.8647036998466494E-2</v>
      </c>
      <c r="E73" s="21">
        <v>5.9391930641844101E-3</v>
      </c>
      <c r="F73" s="20" t="s">
        <v>54653</v>
      </c>
      <c r="G73" s="20" t="s">
        <v>54682</v>
      </c>
      <c r="H73" s="20" t="s">
        <v>54683</v>
      </c>
      <c r="I73" s="20" t="s">
        <v>54728</v>
      </c>
      <c r="J73" s="20" t="s">
        <v>54729</v>
      </c>
      <c r="K73" s="21" t="s">
        <v>54800</v>
      </c>
    </row>
    <row r="74" spans="1:11" ht="13" x14ac:dyDescent="0.15">
      <c r="A74" s="19" t="s">
        <v>54801</v>
      </c>
      <c r="B74" s="20" t="s">
        <v>54651</v>
      </c>
      <c r="C74" s="20" t="s">
        <v>54652</v>
      </c>
      <c r="D74" s="20">
        <v>-0.107465359722637</v>
      </c>
      <c r="E74" s="21">
        <v>1.8569955859144499E-4</v>
      </c>
      <c r="F74" s="20" t="s">
        <v>54676</v>
      </c>
      <c r="G74" s="20" t="s">
        <v>54802</v>
      </c>
      <c r="H74" s="20" t="s">
        <v>54803</v>
      </c>
      <c r="I74" s="20" t="s">
        <v>54804</v>
      </c>
      <c r="J74" s="20" t="s">
        <v>54805</v>
      </c>
      <c r="K74" s="21" t="s">
        <v>54806</v>
      </c>
    </row>
    <row r="75" spans="1:11" ht="13" x14ac:dyDescent="0.15">
      <c r="A75" s="19" t="s">
        <v>8609</v>
      </c>
      <c r="B75" s="20" t="s">
        <v>54651</v>
      </c>
      <c r="C75" s="20" t="s">
        <v>54652</v>
      </c>
      <c r="D75" s="20">
        <v>-0.108912431897732</v>
      </c>
      <c r="E75" s="21">
        <v>1.5519194013055199E-4</v>
      </c>
      <c r="F75" s="20" t="s">
        <v>54653</v>
      </c>
      <c r="G75" s="20" t="s">
        <v>54654</v>
      </c>
      <c r="H75" s="20" t="s">
        <v>54655</v>
      </c>
      <c r="I75" s="20" t="s">
        <v>54734</v>
      </c>
      <c r="J75" s="20" t="s">
        <v>54735</v>
      </c>
      <c r="K75" s="21" t="s">
        <v>54807</v>
      </c>
    </row>
    <row r="76" spans="1:11" ht="13" x14ac:dyDescent="0.15">
      <c r="A76" s="19" t="s">
        <v>8615</v>
      </c>
      <c r="B76" s="20" t="s">
        <v>54651</v>
      </c>
      <c r="C76" s="20" t="s">
        <v>54675</v>
      </c>
      <c r="D76" s="20">
        <v>-5.0115646432103499E-2</v>
      </c>
      <c r="E76" s="20">
        <v>8.3038888365852701E-2</v>
      </c>
      <c r="F76" s="20" t="s">
        <v>54653</v>
      </c>
      <c r="G76" s="20" t="s">
        <v>54667</v>
      </c>
      <c r="H76" s="20" t="s">
        <v>54668</v>
      </c>
      <c r="I76" s="20" t="s">
        <v>54669</v>
      </c>
      <c r="J76" s="20" t="s">
        <v>54670</v>
      </c>
      <c r="K76" s="21" t="s">
        <v>54808</v>
      </c>
    </row>
    <row r="77" spans="1:11" ht="13" x14ac:dyDescent="0.15">
      <c r="A77" s="19" t="s">
        <v>8624</v>
      </c>
      <c r="B77" s="20" t="s">
        <v>54651</v>
      </c>
      <c r="C77" s="20" t="s">
        <v>54652</v>
      </c>
      <c r="D77" s="20">
        <v>-0.12613132341848601</v>
      </c>
      <c r="E77" s="21">
        <v>1.0703978340564E-5</v>
      </c>
      <c r="F77" s="20" t="s">
        <v>54653</v>
      </c>
      <c r="G77" s="20" t="s">
        <v>54654</v>
      </c>
      <c r="H77" s="20" t="s">
        <v>54655</v>
      </c>
      <c r="I77" s="20" t="s">
        <v>54659</v>
      </c>
      <c r="J77" s="20" t="s">
        <v>54722</v>
      </c>
      <c r="K77" s="21" t="s">
        <v>54723</v>
      </c>
    </row>
    <row r="78" spans="1:11" ht="13" x14ac:dyDescent="0.15">
      <c r="A78" s="19" t="s">
        <v>8633</v>
      </c>
      <c r="B78" s="20" t="s">
        <v>54651</v>
      </c>
      <c r="C78" s="20" t="s">
        <v>54652</v>
      </c>
      <c r="D78" s="20">
        <v>9.1163960677839995E-2</v>
      </c>
      <c r="E78" s="21">
        <v>1.4257791704861899E-3</v>
      </c>
      <c r="F78" s="20" t="s">
        <v>54653</v>
      </c>
      <c r="G78" s="20" t="s">
        <v>54654</v>
      </c>
      <c r="H78" s="20" t="s">
        <v>54655</v>
      </c>
      <c r="I78" s="20" t="s">
        <v>54734</v>
      </c>
      <c r="J78" s="20" t="s">
        <v>54735</v>
      </c>
      <c r="K78" s="21" t="s">
        <v>54774</v>
      </c>
    </row>
    <row r="79" spans="1:11" ht="13" x14ac:dyDescent="0.15">
      <c r="A79" s="19" t="s">
        <v>8636</v>
      </c>
      <c r="B79" s="20" t="s">
        <v>54651</v>
      </c>
      <c r="C79" s="20" t="s">
        <v>54652</v>
      </c>
      <c r="D79" s="20">
        <v>-8.7875553839294407E-2</v>
      </c>
      <c r="E79" s="20">
        <v>2.1276086963564699E-3</v>
      </c>
      <c r="F79" s="20" t="s">
        <v>54653</v>
      </c>
      <c r="G79" s="20" t="s">
        <v>54654</v>
      </c>
      <c r="H79" s="20" t="s">
        <v>54655</v>
      </c>
      <c r="I79" s="20" t="s">
        <v>54809</v>
      </c>
      <c r="J79" s="20" t="s">
        <v>54809</v>
      </c>
      <c r="K79" s="21" t="s">
        <v>54809</v>
      </c>
    </row>
    <row r="80" spans="1:11" ht="13" x14ac:dyDescent="0.15">
      <c r="A80" s="19" t="s">
        <v>8642</v>
      </c>
      <c r="B80" s="20" t="s">
        <v>54651</v>
      </c>
      <c r="C80" s="20" t="s">
        <v>54652</v>
      </c>
      <c r="D80" s="20">
        <v>0.12728743951566601</v>
      </c>
      <c r="E80" s="21">
        <v>8.9468308610712707E-6</v>
      </c>
      <c r="F80" s="20" t="s">
        <v>54653</v>
      </c>
      <c r="G80" s="20" t="s">
        <v>54654</v>
      </c>
      <c r="H80" s="20" t="s">
        <v>54655</v>
      </c>
      <c r="I80" s="20" t="s">
        <v>54734</v>
      </c>
      <c r="J80" s="20" t="s">
        <v>54735</v>
      </c>
      <c r="K80" s="21" t="s">
        <v>54810</v>
      </c>
    </row>
    <row r="81" spans="1:11" ht="13" x14ac:dyDescent="0.15">
      <c r="A81" s="19" t="s">
        <v>8648</v>
      </c>
      <c r="B81" s="20" t="s">
        <v>54651</v>
      </c>
      <c r="C81" s="20" t="s">
        <v>54652</v>
      </c>
      <c r="D81" s="20">
        <v>8.6814692013282097E-2</v>
      </c>
      <c r="E81" s="20">
        <v>2.3992064937730698E-3</v>
      </c>
      <c r="F81" s="20" t="s">
        <v>54653</v>
      </c>
      <c r="G81" s="20" t="s">
        <v>54654</v>
      </c>
      <c r="H81" s="20" t="s">
        <v>54655</v>
      </c>
      <c r="I81" s="20" t="s">
        <v>54734</v>
      </c>
      <c r="J81" s="20" t="s">
        <v>54735</v>
      </c>
      <c r="K81" s="21" t="s">
        <v>54811</v>
      </c>
    </row>
    <row r="82" spans="1:11" ht="13" x14ac:dyDescent="0.15">
      <c r="A82" s="19" t="s">
        <v>8663</v>
      </c>
      <c r="B82" s="20" t="s">
        <v>54651</v>
      </c>
      <c r="C82" s="20" t="s">
        <v>54652</v>
      </c>
      <c r="D82" s="20">
        <v>-0.14124803051465901</v>
      </c>
      <c r="E82" s="21">
        <v>9.7982419068056705E-7</v>
      </c>
      <c r="F82" s="20" t="s">
        <v>54653</v>
      </c>
      <c r="G82" s="20" t="s">
        <v>54654</v>
      </c>
      <c r="H82" s="20" t="s">
        <v>54662</v>
      </c>
      <c r="I82" s="20" t="s">
        <v>54663</v>
      </c>
      <c r="J82" s="20" t="s">
        <v>54732</v>
      </c>
      <c r="K82" s="21" t="s">
        <v>54763</v>
      </c>
    </row>
    <row r="83" spans="1:11" ht="13" x14ac:dyDescent="0.15">
      <c r="A83" s="19" t="s">
        <v>54812</v>
      </c>
      <c r="B83" s="20" t="s">
        <v>54651</v>
      </c>
      <c r="C83" s="20" t="s">
        <v>54652</v>
      </c>
      <c r="D83" s="20">
        <v>9.4519918645277506E-2</v>
      </c>
      <c r="E83" s="21">
        <v>9.4521607431239101E-4</v>
      </c>
      <c r="F83" s="20" t="s">
        <v>54676</v>
      </c>
      <c r="G83" s="20" t="s">
        <v>54813</v>
      </c>
      <c r="H83" s="20" t="s">
        <v>54814</v>
      </c>
      <c r="I83" s="20" t="s">
        <v>54815</v>
      </c>
      <c r="J83" s="20" t="s">
        <v>54816</v>
      </c>
      <c r="K83" s="21" t="s">
        <v>54817</v>
      </c>
    </row>
    <row r="84" spans="1:11" ht="13" x14ac:dyDescent="0.15">
      <c r="A84" s="19" t="s">
        <v>8674</v>
      </c>
      <c r="B84" s="20" t="s">
        <v>54651</v>
      </c>
      <c r="C84" s="20" t="s">
        <v>54675</v>
      </c>
      <c r="D84" s="20">
        <v>6.2122340481145302E-2</v>
      </c>
      <c r="E84" s="20">
        <v>3.1070977748031098E-2</v>
      </c>
      <c r="F84" s="20" t="s">
        <v>54653</v>
      </c>
      <c r="G84" s="20" t="s">
        <v>54682</v>
      </c>
      <c r="H84" s="20" t="s">
        <v>54683</v>
      </c>
      <c r="I84" s="20" t="s">
        <v>54716</v>
      </c>
      <c r="J84" s="20" t="s">
        <v>54717</v>
      </c>
      <c r="K84" s="21" t="s">
        <v>54718</v>
      </c>
    </row>
    <row r="85" spans="1:11" ht="13" x14ac:dyDescent="0.15">
      <c r="A85" s="19" t="s">
        <v>54818</v>
      </c>
      <c r="B85" s="20" t="s">
        <v>54651</v>
      </c>
      <c r="C85" s="20" t="s">
        <v>54652</v>
      </c>
      <c r="D85" s="20">
        <v>-6.7567654478292896E-2</v>
      </c>
      <c r="E85" s="21">
        <v>1.8653592156712199E-2</v>
      </c>
      <c r="F85" s="20" t="s">
        <v>54676</v>
      </c>
      <c r="G85" s="20" t="s">
        <v>54682</v>
      </c>
      <c r="H85" s="20" t="s">
        <v>54683</v>
      </c>
      <c r="I85" s="20" t="s">
        <v>54819</v>
      </c>
      <c r="J85" s="20" t="s">
        <v>54820</v>
      </c>
      <c r="K85" s="21" t="s">
        <v>54821</v>
      </c>
    </row>
    <row r="86" spans="1:11" ht="13" x14ac:dyDescent="0.15">
      <c r="A86" s="19" t="s">
        <v>8680</v>
      </c>
      <c r="B86" s="20" t="s">
        <v>54651</v>
      </c>
      <c r="C86" s="20" t="s">
        <v>54652</v>
      </c>
      <c r="D86" s="20">
        <v>7.2061810061065906E-2</v>
      </c>
      <c r="E86" s="21">
        <v>1.1765964073580101E-2</v>
      </c>
      <c r="F86" s="20" t="s">
        <v>54653</v>
      </c>
      <c r="G86" s="20" t="s">
        <v>54654</v>
      </c>
      <c r="H86" s="20" t="s">
        <v>54655</v>
      </c>
      <c r="I86" s="20" t="s">
        <v>54734</v>
      </c>
      <c r="J86" s="20" t="s">
        <v>54735</v>
      </c>
      <c r="K86" s="21" t="s">
        <v>54792</v>
      </c>
    </row>
    <row r="87" spans="1:11" ht="13" x14ac:dyDescent="0.15">
      <c r="A87" s="19" t="s">
        <v>8683</v>
      </c>
      <c r="B87" s="20" t="s">
        <v>54651</v>
      </c>
      <c r="C87" s="20" t="s">
        <v>54652</v>
      </c>
      <c r="D87" s="20">
        <v>-0.13693511040192299</v>
      </c>
      <c r="E87" s="21">
        <v>1.92042216781782E-6</v>
      </c>
      <c r="F87" s="20" t="s">
        <v>54653</v>
      </c>
      <c r="G87" s="20" t="s">
        <v>54654</v>
      </c>
      <c r="H87" s="20" t="s">
        <v>54655</v>
      </c>
      <c r="I87" s="20" t="s">
        <v>54659</v>
      </c>
      <c r="J87" s="20" t="s">
        <v>54722</v>
      </c>
      <c r="K87" s="21" t="s">
        <v>54822</v>
      </c>
    </row>
    <row r="88" spans="1:11" ht="13" x14ac:dyDescent="0.15">
      <c r="A88" s="19" t="s">
        <v>8686</v>
      </c>
      <c r="B88" s="20" t="s">
        <v>54651</v>
      </c>
      <c r="C88" s="20" t="s">
        <v>54652</v>
      </c>
      <c r="D88" s="20">
        <v>-7.2464464314432001E-2</v>
      </c>
      <c r="E88" s="20">
        <v>1.1292722081177899E-2</v>
      </c>
      <c r="F88" s="20" t="s">
        <v>54653</v>
      </c>
      <c r="G88" s="20" t="s">
        <v>54654</v>
      </c>
      <c r="H88" s="20" t="s">
        <v>54655</v>
      </c>
      <c r="I88" s="20" t="s">
        <v>54659</v>
      </c>
      <c r="J88" s="20" t="s">
        <v>54660</v>
      </c>
      <c r="K88" s="21" t="s">
        <v>54823</v>
      </c>
    </row>
    <row r="89" spans="1:11" ht="13" x14ac:dyDescent="0.15">
      <c r="A89" s="19" t="s">
        <v>8689</v>
      </c>
      <c r="B89" s="20" t="s">
        <v>54651</v>
      </c>
      <c r="C89" s="20" t="s">
        <v>54652</v>
      </c>
      <c r="D89" s="20">
        <v>-0.111238627438788</v>
      </c>
      <c r="E89" s="21">
        <v>1.1089892636416599E-4</v>
      </c>
      <c r="F89" s="20" t="s">
        <v>54653</v>
      </c>
      <c r="G89" s="20" t="s">
        <v>54654</v>
      </c>
      <c r="H89" s="20" t="s">
        <v>54655</v>
      </c>
      <c r="I89" s="20" t="s">
        <v>54656</v>
      </c>
      <c r="J89" s="20" t="s">
        <v>54824</v>
      </c>
      <c r="K89" s="21" t="s">
        <v>54824</v>
      </c>
    </row>
    <row r="90" spans="1:11" ht="13" x14ac:dyDescent="0.15">
      <c r="A90" s="19" t="s">
        <v>8692</v>
      </c>
      <c r="B90" s="20" t="s">
        <v>54651</v>
      </c>
      <c r="C90" s="20" t="s">
        <v>54675</v>
      </c>
      <c r="D90" s="20">
        <v>5.1103961621569702E-2</v>
      </c>
      <c r="E90" s="21">
        <v>7.7057794511247196E-2</v>
      </c>
      <c r="F90" s="20" t="s">
        <v>54653</v>
      </c>
      <c r="G90" s="20" t="s">
        <v>54654</v>
      </c>
      <c r="H90" s="20" t="s">
        <v>54655</v>
      </c>
      <c r="I90" s="20" t="s">
        <v>54659</v>
      </c>
      <c r="J90" s="20" t="s">
        <v>54722</v>
      </c>
      <c r="K90" s="21" t="s">
        <v>54825</v>
      </c>
    </row>
    <row r="91" spans="1:11" ht="13" x14ac:dyDescent="0.15">
      <c r="A91" s="19" t="s">
        <v>8701</v>
      </c>
      <c r="B91" s="20" t="s">
        <v>54651</v>
      </c>
      <c r="C91" s="20" t="s">
        <v>54652</v>
      </c>
      <c r="D91" s="20">
        <v>7.0890647254083797E-2</v>
      </c>
      <c r="E91" s="20">
        <v>1.3278953596449899E-2</v>
      </c>
      <c r="F91" s="20" t="s">
        <v>54653</v>
      </c>
      <c r="G91" s="20" t="s">
        <v>54654</v>
      </c>
      <c r="H91" s="20" t="s">
        <v>54655</v>
      </c>
      <c r="I91" s="20" t="s">
        <v>54734</v>
      </c>
      <c r="J91" s="20" t="s">
        <v>54735</v>
      </c>
      <c r="K91" s="21" t="s">
        <v>54826</v>
      </c>
    </row>
    <row r="92" spans="1:11" ht="13" x14ac:dyDescent="0.15">
      <c r="A92" s="19" t="s">
        <v>8707</v>
      </c>
      <c r="B92" s="20" t="s">
        <v>54651</v>
      </c>
      <c r="C92" s="20" t="s">
        <v>54652</v>
      </c>
      <c r="D92" s="20">
        <v>-7.82556075906128E-2</v>
      </c>
      <c r="E92" s="21">
        <v>6.1974259807344601E-3</v>
      </c>
      <c r="F92" s="20" t="s">
        <v>54653</v>
      </c>
      <c r="G92" s="20" t="s">
        <v>54710</v>
      </c>
      <c r="H92" s="20" t="s">
        <v>54711</v>
      </c>
      <c r="I92" s="20" t="s">
        <v>54712</v>
      </c>
      <c r="J92" s="20" t="s">
        <v>54740</v>
      </c>
      <c r="K92" s="21" t="s">
        <v>54741</v>
      </c>
    </row>
    <row r="93" spans="1:11" ht="13" x14ac:dyDescent="0.15">
      <c r="A93" s="19" t="s">
        <v>8719</v>
      </c>
      <c r="B93" s="20" t="s">
        <v>54651</v>
      </c>
      <c r="C93" s="20" t="s">
        <v>54652</v>
      </c>
      <c r="D93" s="20">
        <v>0.13861220377929301</v>
      </c>
      <c r="E93" s="21">
        <v>1.4761817096886001E-6</v>
      </c>
      <c r="F93" s="20" t="s">
        <v>54653</v>
      </c>
      <c r="G93" s="20" t="s">
        <v>54654</v>
      </c>
      <c r="H93" s="20" t="s">
        <v>54655</v>
      </c>
      <c r="I93" s="20" t="s">
        <v>54734</v>
      </c>
      <c r="J93" s="20" t="s">
        <v>54735</v>
      </c>
      <c r="K93" s="21" t="s">
        <v>54827</v>
      </c>
    </row>
    <row r="94" spans="1:11" ht="13" x14ac:dyDescent="0.15">
      <c r="A94" s="19" t="s">
        <v>8728</v>
      </c>
      <c r="B94" s="20" t="s">
        <v>54651</v>
      </c>
      <c r="C94" s="20" t="s">
        <v>54652</v>
      </c>
      <c r="D94" s="20">
        <v>8.0897212262542303E-2</v>
      </c>
      <c r="E94" s="20">
        <v>4.6649358419846802E-3</v>
      </c>
      <c r="F94" s="20" t="s">
        <v>54653</v>
      </c>
      <c r="G94" s="20" t="s">
        <v>54654</v>
      </c>
      <c r="H94" s="20" t="s">
        <v>54655</v>
      </c>
      <c r="I94" s="20" t="s">
        <v>54734</v>
      </c>
      <c r="J94" s="20" t="s">
        <v>54735</v>
      </c>
      <c r="K94" s="21" t="s">
        <v>54828</v>
      </c>
    </row>
    <row r="95" spans="1:11" ht="13" x14ac:dyDescent="0.15">
      <c r="A95" s="19" t="s">
        <v>8737</v>
      </c>
      <c r="B95" s="20" t="s">
        <v>54651</v>
      </c>
      <c r="C95" s="20" t="s">
        <v>54652</v>
      </c>
      <c r="D95" s="20">
        <v>6.5882766905244999E-2</v>
      </c>
      <c r="E95" s="20">
        <v>2.19833614488151E-2</v>
      </c>
      <c r="F95" s="20" t="s">
        <v>54653</v>
      </c>
      <c r="G95" s="20" t="s">
        <v>54654</v>
      </c>
      <c r="H95" s="20" t="s">
        <v>54655</v>
      </c>
      <c r="I95" s="20" t="s">
        <v>54734</v>
      </c>
      <c r="J95" s="20" t="s">
        <v>54735</v>
      </c>
      <c r="K95" s="21" t="s">
        <v>54829</v>
      </c>
    </row>
    <row r="96" spans="1:11" ht="13" x14ac:dyDescent="0.15">
      <c r="A96" s="19" t="s">
        <v>54830</v>
      </c>
      <c r="B96" s="20" t="s">
        <v>54651</v>
      </c>
      <c r="C96" s="20" t="s">
        <v>54675</v>
      </c>
      <c r="D96" s="20">
        <v>4.7550079233394403E-2</v>
      </c>
      <c r="E96" s="20">
        <v>9.9544511857812698E-2</v>
      </c>
      <c r="F96" s="20" t="s">
        <v>54676</v>
      </c>
      <c r="G96" s="20" t="s">
        <v>54667</v>
      </c>
      <c r="H96" s="20" t="s">
        <v>54668</v>
      </c>
      <c r="I96" s="20" t="s">
        <v>54669</v>
      </c>
      <c r="J96" s="20" t="s">
        <v>54831</v>
      </c>
      <c r="K96" s="21" t="s">
        <v>54832</v>
      </c>
    </row>
    <row r="97" spans="1:11" ht="13" x14ac:dyDescent="0.15">
      <c r="A97" s="19" t="s">
        <v>8743</v>
      </c>
      <c r="B97" s="20" t="s">
        <v>54651</v>
      </c>
      <c r="C97" s="20" t="s">
        <v>54652</v>
      </c>
      <c r="D97" s="20">
        <v>-9.9394455051849406E-2</v>
      </c>
      <c r="E97" s="21">
        <v>5.2460774145982102E-4</v>
      </c>
      <c r="F97" s="20" t="s">
        <v>54653</v>
      </c>
      <c r="G97" s="20" t="s">
        <v>54654</v>
      </c>
      <c r="H97" s="20" t="s">
        <v>54655</v>
      </c>
      <c r="I97" s="20" t="s">
        <v>54734</v>
      </c>
      <c r="J97" s="20" t="s">
        <v>54735</v>
      </c>
      <c r="K97" s="21" t="s">
        <v>54833</v>
      </c>
    </row>
    <row r="98" spans="1:11" ht="13" x14ac:dyDescent="0.15">
      <c r="A98" s="19" t="s">
        <v>54834</v>
      </c>
      <c r="B98" s="20" t="s">
        <v>54651</v>
      </c>
      <c r="C98" s="20" t="s">
        <v>54652</v>
      </c>
      <c r="D98" s="20">
        <v>5.8816595533847597E-2</v>
      </c>
      <c r="E98" s="20">
        <v>4.16344502830793E-2</v>
      </c>
      <c r="F98" s="20" t="s">
        <v>54653</v>
      </c>
      <c r="G98" s="20" t="s">
        <v>54682</v>
      </c>
      <c r="H98" s="20" t="s">
        <v>54683</v>
      </c>
      <c r="I98" s="20" t="s">
        <v>54728</v>
      </c>
      <c r="J98" s="20" t="s">
        <v>54729</v>
      </c>
      <c r="K98" s="21" t="s">
        <v>54835</v>
      </c>
    </row>
    <row r="99" spans="1:11" ht="13" x14ac:dyDescent="0.15">
      <c r="A99" s="19" t="s">
        <v>54836</v>
      </c>
      <c r="B99" s="20" t="s">
        <v>54651</v>
      </c>
      <c r="C99" s="20" t="s">
        <v>54652</v>
      </c>
      <c r="D99" s="20">
        <v>-0.14804475830409899</v>
      </c>
      <c r="E99" s="21">
        <v>3.1176585252676802E-7</v>
      </c>
      <c r="F99" s="20" t="s">
        <v>54676</v>
      </c>
      <c r="G99" s="20" t="s">
        <v>54654</v>
      </c>
      <c r="H99" s="20" t="s">
        <v>54662</v>
      </c>
      <c r="I99" s="20" t="s">
        <v>54663</v>
      </c>
      <c r="J99" s="20" t="s">
        <v>54837</v>
      </c>
      <c r="K99" s="21" t="s">
        <v>54838</v>
      </c>
    </row>
    <row r="100" spans="1:11" ht="13" x14ac:dyDescent="0.15">
      <c r="A100" s="19" t="s">
        <v>8752</v>
      </c>
      <c r="B100" s="20" t="s">
        <v>54651</v>
      </c>
      <c r="C100" s="20" t="s">
        <v>54652</v>
      </c>
      <c r="D100" s="20">
        <v>-0.16176433110548</v>
      </c>
      <c r="E100" s="21">
        <v>2.9243741674018901E-8</v>
      </c>
      <c r="F100" s="20" t="s">
        <v>54653</v>
      </c>
      <c r="G100" s="20" t="s">
        <v>54654</v>
      </c>
      <c r="H100" s="20" t="s">
        <v>54655</v>
      </c>
      <c r="I100" s="20" t="s">
        <v>54659</v>
      </c>
      <c r="J100" s="20" t="s">
        <v>54722</v>
      </c>
      <c r="K100" s="21" t="s">
        <v>54839</v>
      </c>
    </row>
    <row r="101" spans="1:11" ht="13" x14ac:dyDescent="0.15">
      <c r="A101" s="19" t="s">
        <v>54840</v>
      </c>
      <c r="B101" s="20" t="s">
        <v>54651</v>
      </c>
      <c r="C101" s="20" t="s">
        <v>54652</v>
      </c>
      <c r="D101" s="20">
        <v>-5.0434120792716398E-2</v>
      </c>
      <c r="E101" s="21">
        <v>8.1115230475701794E-2</v>
      </c>
      <c r="F101" s="20" t="s">
        <v>54676</v>
      </c>
      <c r="G101" s="20" t="s">
        <v>54682</v>
      </c>
      <c r="H101" s="20" t="s">
        <v>54683</v>
      </c>
      <c r="I101" s="20" t="s">
        <v>54728</v>
      </c>
      <c r="J101" s="20" t="s">
        <v>54729</v>
      </c>
      <c r="K101" s="21" t="s">
        <v>54730</v>
      </c>
    </row>
    <row r="102" spans="1:11" ht="13" x14ac:dyDescent="0.15">
      <c r="A102" s="19" t="s">
        <v>54841</v>
      </c>
      <c r="B102" s="20" t="s">
        <v>54651</v>
      </c>
      <c r="C102" s="20" t="s">
        <v>54652</v>
      </c>
      <c r="D102" s="20">
        <v>-7.7283259109776806E-2</v>
      </c>
      <c r="E102" s="20">
        <v>6.8769317935648798E-3</v>
      </c>
      <c r="F102" s="20" t="s">
        <v>54676</v>
      </c>
      <c r="G102" s="20" t="s">
        <v>54654</v>
      </c>
      <c r="H102" s="20" t="s">
        <v>54655</v>
      </c>
      <c r="I102" s="20" t="s">
        <v>54659</v>
      </c>
      <c r="J102" s="20" t="s">
        <v>54842</v>
      </c>
      <c r="K102" s="21" t="s">
        <v>54843</v>
      </c>
    </row>
    <row r="103" spans="1:11" ht="13" x14ac:dyDescent="0.15">
      <c r="A103" s="19" t="s">
        <v>8761</v>
      </c>
      <c r="B103" s="20" t="s">
        <v>54651</v>
      </c>
      <c r="C103" s="20" t="s">
        <v>54652</v>
      </c>
      <c r="D103" s="20">
        <v>-0.15183037292040699</v>
      </c>
      <c r="E103" s="21">
        <v>1.63390309356833E-7</v>
      </c>
      <c r="F103" s="20" t="s">
        <v>54653</v>
      </c>
      <c r="G103" s="20" t="s">
        <v>54654</v>
      </c>
      <c r="H103" s="20" t="s">
        <v>54662</v>
      </c>
      <c r="I103" s="20" t="s">
        <v>54663</v>
      </c>
      <c r="J103" s="20" t="s">
        <v>54844</v>
      </c>
      <c r="K103" s="21" t="s">
        <v>54845</v>
      </c>
    </row>
    <row r="104" spans="1:11" ht="13" x14ac:dyDescent="0.15">
      <c r="A104" s="19" t="s">
        <v>54846</v>
      </c>
      <c r="B104" s="20" t="s">
        <v>54651</v>
      </c>
      <c r="C104" s="20" t="s">
        <v>54652</v>
      </c>
      <c r="D104" s="20">
        <v>-0.14808096498694301</v>
      </c>
      <c r="E104" s="21">
        <v>3.1176585252676802E-7</v>
      </c>
      <c r="F104" s="20" t="s">
        <v>54653</v>
      </c>
      <c r="G104" s="20" t="s">
        <v>54654</v>
      </c>
      <c r="H104" s="20" t="s">
        <v>54655</v>
      </c>
      <c r="I104" s="20" t="s">
        <v>54659</v>
      </c>
      <c r="J104" s="20" t="s">
        <v>54722</v>
      </c>
      <c r="K104" s="21" t="s">
        <v>54847</v>
      </c>
    </row>
    <row r="105" spans="1:11" ht="13" x14ac:dyDescent="0.15">
      <c r="A105" s="19" t="s">
        <v>8767</v>
      </c>
      <c r="B105" s="20" t="s">
        <v>54651</v>
      </c>
      <c r="C105" s="20" t="s">
        <v>54652</v>
      </c>
      <c r="D105" s="20">
        <v>9.5273230021993296E-2</v>
      </c>
      <c r="E105" s="21">
        <v>8.6740526540256897E-4</v>
      </c>
      <c r="F105" s="20" t="s">
        <v>54653</v>
      </c>
      <c r="G105" s="20" t="s">
        <v>54752</v>
      </c>
      <c r="H105" s="20" t="s">
        <v>54753</v>
      </c>
      <c r="I105" s="20" t="s">
        <v>54754</v>
      </c>
      <c r="J105" s="20" t="s">
        <v>54755</v>
      </c>
      <c r="K105" s="21" t="s">
        <v>54848</v>
      </c>
    </row>
    <row r="106" spans="1:11" ht="13" x14ac:dyDescent="0.15">
      <c r="A106" s="19" t="s">
        <v>54849</v>
      </c>
      <c r="B106" s="20" t="s">
        <v>54651</v>
      </c>
      <c r="C106" s="20" t="s">
        <v>54652</v>
      </c>
      <c r="D106" s="20">
        <v>9.9337372133919896E-2</v>
      </c>
      <c r="E106" s="21">
        <v>5.2479763167635599E-4</v>
      </c>
      <c r="F106" s="20" t="s">
        <v>54676</v>
      </c>
      <c r="G106" s="20" t="s">
        <v>54667</v>
      </c>
      <c r="H106" s="20" t="s">
        <v>54668</v>
      </c>
      <c r="I106" s="20" t="s">
        <v>54669</v>
      </c>
      <c r="J106" s="20" t="s">
        <v>54748</v>
      </c>
      <c r="K106" s="21" t="s">
        <v>54749</v>
      </c>
    </row>
    <row r="107" spans="1:11" ht="13" x14ac:dyDescent="0.15">
      <c r="A107" s="19" t="s">
        <v>8773</v>
      </c>
      <c r="B107" s="20" t="s">
        <v>54651</v>
      </c>
      <c r="C107" s="20" t="s">
        <v>54652</v>
      </c>
      <c r="D107" s="20">
        <v>-0.14363100374038901</v>
      </c>
      <c r="E107" s="21">
        <v>6.6740159822984698E-7</v>
      </c>
      <c r="F107" s="20" t="s">
        <v>54653</v>
      </c>
      <c r="G107" s="20" t="s">
        <v>54654</v>
      </c>
      <c r="H107" s="20" t="s">
        <v>54655</v>
      </c>
      <c r="I107" s="20" t="s">
        <v>54659</v>
      </c>
      <c r="J107" s="20" t="s">
        <v>54724</v>
      </c>
      <c r="K107" s="21" t="s">
        <v>54850</v>
      </c>
    </row>
    <row r="108" spans="1:11" ht="13" x14ac:dyDescent="0.15">
      <c r="A108" s="19" t="s">
        <v>8779</v>
      </c>
      <c r="B108" s="20" t="s">
        <v>54651</v>
      </c>
      <c r="C108" s="20" t="s">
        <v>54652</v>
      </c>
      <c r="D108" s="20">
        <v>-9.6890557868029498E-2</v>
      </c>
      <c r="E108" s="21">
        <v>7.06376271700329E-4</v>
      </c>
      <c r="F108" s="20" t="s">
        <v>54653</v>
      </c>
      <c r="G108" s="20" t="s">
        <v>54682</v>
      </c>
      <c r="H108" s="20" t="s">
        <v>54683</v>
      </c>
      <c r="I108" s="20" t="s">
        <v>54728</v>
      </c>
      <c r="J108" s="20" t="s">
        <v>54729</v>
      </c>
      <c r="K108" s="21" t="s">
        <v>54800</v>
      </c>
    </row>
    <row r="109" spans="1:11" ht="13" x14ac:dyDescent="0.15">
      <c r="A109" s="19" t="s">
        <v>8782</v>
      </c>
      <c r="B109" s="20" t="s">
        <v>54651</v>
      </c>
      <c r="C109" s="20" t="s">
        <v>54652</v>
      </c>
      <c r="D109" s="20">
        <v>-7.2699291865724602E-2</v>
      </c>
      <c r="E109" s="21">
        <v>1.10462320657251E-2</v>
      </c>
      <c r="F109" s="20" t="s">
        <v>54653</v>
      </c>
      <c r="G109" s="20" t="s">
        <v>54654</v>
      </c>
      <c r="H109" s="20" t="s">
        <v>54655</v>
      </c>
      <c r="I109" s="20" t="s">
        <v>54659</v>
      </c>
      <c r="J109" s="20" t="s">
        <v>54688</v>
      </c>
      <c r="K109" s="21" t="s">
        <v>54851</v>
      </c>
    </row>
    <row r="110" spans="1:11" ht="13" x14ac:dyDescent="0.15">
      <c r="A110" s="19" t="s">
        <v>8785</v>
      </c>
      <c r="B110" s="20" t="s">
        <v>54651</v>
      </c>
      <c r="C110" s="20" t="s">
        <v>54652</v>
      </c>
      <c r="D110" s="20">
        <v>-0.10372069795135</v>
      </c>
      <c r="E110" s="21">
        <v>2.99306880311803E-4</v>
      </c>
      <c r="F110" s="20" t="s">
        <v>54653</v>
      </c>
      <c r="G110" s="20" t="s">
        <v>54667</v>
      </c>
      <c r="H110" s="20" t="s">
        <v>54668</v>
      </c>
      <c r="I110" s="20" t="s">
        <v>54669</v>
      </c>
      <c r="J110" s="20" t="s">
        <v>54831</v>
      </c>
      <c r="K110" s="21" t="s">
        <v>54852</v>
      </c>
    </row>
    <row r="111" spans="1:11" ht="13" x14ac:dyDescent="0.15">
      <c r="A111" s="19" t="s">
        <v>8794</v>
      </c>
      <c r="B111" s="20" t="s">
        <v>54651</v>
      </c>
      <c r="C111" s="20" t="s">
        <v>54652</v>
      </c>
      <c r="D111" s="20">
        <v>-0.101374584865576</v>
      </c>
      <c r="E111" s="21">
        <v>4.12213442268854E-4</v>
      </c>
      <c r="F111" s="20" t="s">
        <v>54653</v>
      </c>
      <c r="G111" s="20" t="s">
        <v>54654</v>
      </c>
      <c r="H111" s="20" t="s">
        <v>54655</v>
      </c>
      <c r="I111" s="20" t="s">
        <v>54659</v>
      </c>
      <c r="J111" s="20" t="s">
        <v>54722</v>
      </c>
      <c r="K111" s="21" t="s">
        <v>54737</v>
      </c>
    </row>
    <row r="112" spans="1:11" ht="13" x14ac:dyDescent="0.15">
      <c r="A112" s="19" t="s">
        <v>54853</v>
      </c>
      <c r="B112" s="20" t="s">
        <v>54651</v>
      </c>
      <c r="C112" s="20" t="s">
        <v>54652</v>
      </c>
      <c r="D112" s="20">
        <v>-0.11089496488596599</v>
      </c>
      <c r="E112" s="21">
        <v>1.16270055412946E-4</v>
      </c>
      <c r="F112" s="20" t="s">
        <v>54676</v>
      </c>
      <c r="G112" s="20" t="s">
        <v>54654</v>
      </c>
      <c r="H112" s="20" t="s">
        <v>54655</v>
      </c>
      <c r="I112" s="20" t="s">
        <v>54659</v>
      </c>
      <c r="J112" s="20" t="s">
        <v>54688</v>
      </c>
      <c r="K112" s="21" t="s">
        <v>54854</v>
      </c>
    </row>
    <row r="113" spans="1:11" ht="13" x14ac:dyDescent="0.15">
      <c r="A113" s="19" t="s">
        <v>8809</v>
      </c>
      <c r="B113" s="20" t="s">
        <v>54651</v>
      </c>
      <c r="C113" s="20" t="s">
        <v>54652</v>
      </c>
      <c r="D113" s="20">
        <v>-0.12883423268520899</v>
      </c>
      <c r="E113" s="21">
        <v>7.0434462041883103E-6</v>
      </c>
      <c r="F113" s="20" t="s">
        <v>54653</v>
      </c>
      <c r="G113" s="20" t="s">
        <v>54654</v>
      </c>
      <c r="H113" s="20" t="s">
        <v>54655</v>
      </c>
      <c r="I113" s="20" t="s">
        <v>54656</v>
      </c>
      <c r="J113" s="20" t="s">
        <v>54657</v>
      </c>
      <c r="K113" s="21" t="s">
        <v>54855</v>
      </c>
    </row>
    <row r="114" spans="1:11" ht="13" x14ac:dyDescent="0.15">
      <c r="A114" s="19" t="s">
        <v>8821</v>
      </c>
      <c r="B114" s="20" t="s">
        <v>54651</v>
      </c>
      <c r="C114" s="20" t="s">
        <v>54652</v>
      </c>
      <c r="D114" s="20">
        <v>7.3428803646593294E-2</v>
      </c>
      <c r="E114" s="21">
        <v>1.03057290061344E-2</v>
      </c>
      <c r="F114" s="20" t="s">
        <v>54653</v>
      </c>
      <c r="G114" s="20" t="s">
        <v>54654</v>
      </c>
      <c r="H114" s="20" t="s">
        <v>54655</v>
      </c>
      <c r="I114" s="20" t="s">
        <v>54734</v>
      </c>
      <c r="J114" s="20" t="s">
        <v>54735</v>
      </c>
      <c r="K114" s="21" t="s">
        <v>54833</v>
      </c>
    </row>
    <row r="115" spans="1:11" ht="13" x14ac:dyDescent="0.15">
      <c r="A115" s="19" t="s">
        <v>54856</v>
      </c>
      <c r="B115" s="20" t="s">
        <v>54651</v>
      </c>
      <c r="C115" s="20" t="s">
        <v>54652</v>
      </c>
      <c r="D115" s="20">
        <v>-0.123287533957415</v>
      </c>
      <c r="E115" s="21">
        <v>1.69511085320859E-5</v>
      </c>
      <c r="F115" s="20" t="s">
        <v>54676</v>
      </c>
      <c r="G115" s="20" t="s">
        <v>54710</v>
      </c>
      <c r="H115" s="20" t="s">
        <v>54711</v>
      </c>
      <c r="I115" s="20" t="s">
        <v>54712</v>
      </c>
      <c r="J115" s="20" t="s">
        <v>54740</v>
      </c>
      <c r="K115" s="21" t="s">
        <v>54857</v>
      </c>
    </row>
    <row r="116" spans="1:11" ht="13" x14ac:dyDescent="0.15">
      <c r="A116" s="19" t="s">
        <v>54858</v>
      </c>
      <c r="B116" s="20" t="s">
        <v>54651</v>
      </c>
      <c r="C116" s="20" t="s">
        <v>54652</v>
      </c>
      <c r="D116" s="20">
        <v>-0.13832693535768401</v>
      </c>
      <c r="E116" s="21">
        <v>1.5436204741418701E-6</v>
      </c>
      <c r="F116" s="20" t="s">
        <v>54676</v>
      </c>
      <c r="G116" s="20" t="s">
        <v>54654</v>
      </c>
      <c r="H116" s="20" t="s">
        <v>54655</v>
      </c>
      <c r="I116" s="20" t="s">
        <v>54659</v>
      </c>
      <c r="J116" s="20" t="s">
        <v>54722</v>
      </c>
      <c r="K116" s="21" t="s">
        <v>54859</v>
      </c>
    </row>
    <row r="117" spans="1:11" ht="13" x14ac:dyDescent="0.15">
      <c r="A117" s="19" t="s">
        <v>54860</v>
      </c>
      <c r="B117" s="20" t="s">
        <v>54651</v>
      </c>
      <c r="C117" s="20" t="s">
        <v>54652</v>
      </c>
      <c r="D117" s="20">
        <v>-0.112497194433481</v>
      </c>
      <c r="E117" s="21">
        <v>9.1106367118249095E-5</v>
      </c>
      <c r="F117" s="20" t="s">
        <v>54676</v>
      </c>
      <c r="G117" s="20" t="s">
        <v>54682</v>
      </c>
      <c r="H117" s="20" t="s">
        <v>54683</v>
      </c>
      <c r="I117" s="20" t="s">
        <v>54728</v>
      </c>
      <c r="J117" s="20" t="s">
        <v>54729</v>
      </c>
      <c r="K117" s="21" t="s">
        <v>54861</v>
      </c>
    </row>
    <row r="118" spans="1:11" ht="13" x14ac:dyDescent="0.15">
      <c r="A118" s="19" t="s">
        <v>8830</v>
      </c>
      <c r="B118" s="20" t="s">
        <v>54651</v>
      </c>
      <c r="C118" s="20" t="s">
        <v>54652</v>
      </c>
      <c r="D118" s="20">
        <v>-9.5326426589733906E-2</v>
      </c>
      <c r="E118" s="21">
        <v>8.6272884076055005E-4</v>
      </c>
      <c r="F118" s="20" t="s">
        <v>54653</v>
      </c>
      <c r="G118" s="20" t="s">
        <v>54654</v>
      </c>
      <c r="H118" s="20" t="s">
        <v>54662</v>
      </c>
      <c r="I118" s="20" t="s">
        <v>54663</v>
      </c>
      <c r="J118" s="20" t="s">
        <v>54779</v>
      </c>
      <c r="K118" s="21" t="s">
        <v>54779</v>
      </c>
    </row>
    <row r="119" spans="1:11" ht="13" x14ac:dyDescent="0.15">
      <c r="A119" s="19" t="s">
        <v>54862</v>
      </c>
      <c r="B119" s="20" t="s">
        <v>54651</v>
      </c>
      <c r="C119" s="20" t="s">
        <v>54652</v>
      </c>
      <c r="D119" s="20">
        <v>-8.8643447627338501E-2</v>
      </c>
      <c r="E119" s="20">
        <v>1.9375191437924499E-3</v>
      </c>
      <c r="F119" s="20" t="s">
        <v>54676</v>
      </c>
      <c r="G119" s="20" t="s">
        <v>54654</v>
      </c>
      <c r="H119" s="20" t="s">
        <v>54655</v>
      </c>
      <c r="I119" s="20" t="s">
        <v>54659</v>
      </c>
      <c r="J119" s="20" t="s">
        <v>54722</v>
      </c>
      <c r="K119" s="21" t="s">
        <v>54745</v>
      </c>
    </row>
    <row r="120" spans="1:11" ht="13" x14ac:dyDescent="0.15">
      <c r="A120" s="19" t="s">
        <v>54863</v>
      </c>
      <c r="B120" s="20" t="s">
        <v>54651</v>
      </c>
      <c r="C120" s="20" t="s">
        <v>54652</v>
      </c>
      <c r="D120" s="20">
        <v>-9.2333739187520303E-2</v>
      </c>
      <c r="E120" s="20">
        <v>1.23413391291867E-3</v>
      </c>
      <c r="F120" s="20" t="s">
        <v>54676</v>
      </c>
      <c r="G120" s="20" t="s">
        <v>54752</v>
      </c>
      <c r="H120" s="20" t="s">
        <v>54753</v>
      </c>
      <c r="I120" s="20" t="s">
        <v>54754</v>
      </c>
      <c r="J120" s="20" t="s">
        <v>54864</v>
      </c>
      <c r="K120" s="21" t="s">
        <v>54865</v>
      </c>
    </row>
    <row r="121" spans="1:11" ht="13" x14ac:dyDescent="0.15">
      <c r="A121" s="19" t="s">
        <v>8884</v>
      </c>
      <c r="B121" s="20" t="s">
        <v>54651</v>
      </c>
      <c r="C121" s="20" t="s">
        <v>54652</v>
      </c>
      <c r="D121" s="20">
        <v>-7.4459937473096496E-2</v>
      </c>
      <c r="E121" s="21">
        <v>9.2874697652286595E-3</v>
      </c>
      <c r="F121" s="20" t="s">
        <v>54653</v>
      </c>
      <c r="G121" s="20" t="s">
        <v>54654</v>
      </c>
      <c r="H121" s="20" t="s">
        <v>54655</v>
      </c>
      <c r="I121" s="20" t="s">
        <v>54659</v>
      </c>
      <c r="J121" s="20" t="s">
        <v>54691</v>
      </c>
      <c r="K121" s="21" t="s">
        <v>54866</v>
      </c>
    </row>
    <row r="122" spans="1:11" ht="13" x14ac:dyDescent="0.15">
      <c r="A122" s="19" t="s">
        <v>8887</v>
      </c>
      <c r="B122" s="20" t="s">
        <v>54651</v>
      </c>
      <c r="C122" s="20" t="s">
        <v>54652</v>
      </c>
      <c r="D122" s="20">
        <v>-0.18162893719946999</v>
      </c>
      <c r="E122" s="21">
        <v>1.3607227933454799E-9</v>
      </c>
      <c r="F122" s="20" t="s">
        <v>54653</v>
      </c>
      <c r="G122" s="20" t="s">
        <v>54654</v>
      </c>
      <c r="H122" s="20" t="s">
        <v>54655</v>
      </c>
      <c r="I122" s="20" t="s">
        <v>54659</v>
      </c>
      <c r="J122" s="20" t="s">
        <v>54722</v>
      </c>
      <c r="K122" s="21" t="s">
        <v>54867</v>
      </c>
    </row>
    <row r="123" spans="1:11" ht="13" x14ac:dyDescent="0.15">
      <c r="A123" s="19" t="s">
        <v>8896</v>
      </c>
      <c r="B123" s="20" t="s">
        <v>54651</v>
      </c>
      <c r="C123" s="20" t="s">
        <v>54652</v>
      </c>
      <c r="D123" s="20">
        <v>-0.114356297111678</v>
      </c>
      <c r="E123" s="21">
        <v>6.9149469912474206E-5</v>
      </c>
      <c r="F123" s="20" t="s">
        <v>54653</v>
      </c>
      <c r="G123" s="20" t="s">
        <v>54654</v>
      </c>
      <c r="H123" s="20" t="s">
        <v>54655</v>
      </c>
      <c r="I123" s="20" t="s">
        <v>54659</v>
      </c>
      <c r="J123" s="20" t="s">
        <v>54722</v>
      </c>
      <c r="K123" s="21" t="s">
        <v>54847</v>
      </c>
    </row>
    <row r="124" spans="1:11" ht="13" x14ac:dyDescent="0.15">
      <c r="A124" s="19" t="s">
        <v>8899</v>
      </c>
      <c r="B124" s="20" t="s">
        <v>54651</v>
      </c>
      <c r="C124" s="20" t="s">
        <v>54652</v>
      </c>
      <c r="D124" s="20">
        <v>-0.13695706570105401</v>
      </c>
      <c r="E124" s="21">
        <v>1.92042216781782E-6</v>
      </c>
      <c r="F124" s="20" t="s">
        <v>54653</v>
      </c>
      <c r="G124" s="20" t="s">
        <v>54654</v>
      </c>
      <c r="H124" s="20" t="s">
        <v>54655</v>
      </c>
      <c r="I124" s="20" t="s">
        <v>54659</v>
      </c>
      <c r="J124" s="20" t="s">
        <v>54660</v>
      </c>
      <c r="K124" s="21" t="s">
        <v>54868</v>
      </c>
    </row>
    <row r="125" spans="1:11" ht="13" x14ac:dyDescent="0.15">
      <c r="A125" s="19" t="s">
        <v>8902</v>
      </c>
      <c r="B125" s="20" t="s">
        <v>54651</v>
      </c>
      <c r="C125" s="20" t="s">
        <v>54652</v>
      </c>
      <c r="D125" s="20">
        <v>8.2092329431529498E-2</v>
      </c>
      <c r="E125" s="20">
        <v>4.0932372280627401E-3</v>
      </c>
      <c r="F125" s="20" t="s">
        <v>54653</v>
      </c>
      <c r="G125" s="20" t="s">
        <v>54654</v>
      </c>
      <c r="H125" s="20" t="s">
        <v>54655</v>
      </c>
      <c r="I125" s="20" t="s">
        <v>54734</v>
      </c>
      <c r="J125" s="20" t="s">
        <v>54735</v>
      </c>
      <c r="K125" s="21" t="s">
        <v>54826</v>
      </c>
    </row>
    <row r="126" spans="1:11" ht="13" x14ac:dyDescent="0.15">
      <c r="A126" s="19" t="s">
        <v>8914</v>
      </c>
      <c r="B126" s="20" t="s">
        <v>54651</v>
      </c>
      <c r="C126" s="20" t="s">
        <v>54652</v>
      </c>
      <c r="D126" s="20">
        <v>-8.4445879891006104E-2</v>
      </c>
      <c r="E126" s="20">
        <v>3.1112593660478699E-3</v>
      </c>
      <c r="F126" s="20" t="s">
        <v>54653</v>
      </c>
      <c r="G126" s="20" t="s">
        <v>54654</v>
      </c>
      <c r="H126" s="20" t="s">
        <v>54662</v>
      </c>
      <c r="I126" s="20" t="s">
        <v>54663</v>
      </c>
      <c r="J126" s="20" t="s">
        <v>54869</v>
      </c>
      <c r="K126" s="21" t="s">
        <v>54869</v>
      </c>
    </row>
    <row r="127" spans="1:11" ht="13" x14ac:dyDescent="0.15">
      <c r="A127" s="19" t="s">
        <v>8923</v>
      </c>
      <c r="B127" s="20" t="s">
        <v>54651</v>
      </c>
      <c r="C127" s="20" t="s">
        <v>54652</v>
      </c>
      <c r="D127" s="20">
        <v>-9.3886185620889503E-2</v>
      </c>
      <c r="E127" s="20">
        <v>1.0145350979004399E-3</v>
      </c>
      <c r="F127" s="20" t="s">
        <v>54653</v>
      </c>
      <c r="G127" s="20" t="s">
        <v>54682</v>
      </c>
      <c r="H127" s="20" t="s">
        <v>54683</v>
      </c>
      <c r="I127" s="20" t="s">
        <v>54728</v>
      </c>
      <c r="J127" s="20" t="s">
        <v>54729</v>
      </c>
      <c r="K127" s="21" t="s">
        <v>54870</v>
      </c>
    </row>
    <row r="128" spans="1:11" ht="13" x14ac:dyDescent="0.15">
      <c r="A128" s="19" t="s">
        <v>54871</v>
      </c>
      <c r="B128" s="20" t="s">
        <v>54651</v>
      </c>
      <c r="C128" s="20" t="s">
        <v>54675</v>
      </c>
      <c r="D128" s="20">
        <v>6.7995058419753604E-2</v>
      </c>
      <c r="E128" s="20">
        <v>1.79220273325819E-2</v>
      </c>
      <c r="F128" s="20" t="s">
        <v>54676</v>
      </c>
      <c r="G128" s="20" t="s">
        <v>54654</v>
      </c>
      <c r="H128" s="20" t="s">
        <v>54655</v>
      </c>
      <c r="I128" s="20" t="s">
        <v>54734</v>
      </c>
      <c r="J128" s="20" t="s">
        <v>54735</v>
      </c>
      <c r="K128" s="21" t="s">
        <v>54872</v>
      </c>
    </row>
    <row r="129" spans="1:11" ht="13" x14ac:dyDescent="0.15">
      <c r="A129" s="19" t="s">
        <v>8944</v>
      </c>
      <c r="B129" s="20" t="s">
        <v>54651</v>
      </c>
      <c r="C129" s="20" t="s">
        <v>54652</v>
      </c>
      <c r="D129" s="20">
        <v>-0.102735387804784</v>
      </c>
      <c r="E129" s="21">
        <v>3.4645853544004599E-4</v>
      </c>
      <c r="F129" s="20" t="s">
        <v>54653</v>
      </c>
      <c r="G129" s="20" t="s">
        <v>54654</v>
      </c>
      <c r="H129" s="20" t="s">
        <v>54655</v>
      </c>
      <c r="I129" s="20" t="s">
        <v>54659</v>
      </c>
      <c r="J129" s="20" t="s">
        <v>54660</v>
      </c>
      <c r="K129" s="21" t="s">
        <v>54873</v>
      </c>
    </row>
    <row r="130" spans="1:11" ht="13" x14ac:dyDescent="0.15">
      <c r="A130" s="19" t="s">
        <v>8956</v>
      </c>
      <c r="B130" s="20" t="s">
        <v>54651</v>
      </c>
      <c r="C130" s="20" t="s">
        <v>54652</v>
      </c>
      <c r="D130" s="20">
        <v>-0.13590294480103299</v>
      </c>
      <c r="E130" s="21">
        <v>2.1843222559268098E-6</v>
      </c>
      <c r="F130" s="20" t="s">
        <v>54653</v>
      </c>
      <c r="G130" s="20" t="s">
        <v>54654</v>
      </c>
      <c r="H130" s="20" t="s">
        <v>54655</v>
      </c>
      <c r="I130" s="20" t="s">
        <v>54656</v>
      </c>
      <c r="J130" s="20" t="s">
        <v>54657</v>
      </c>
      <c r="K130" s="21" t="s">
        <v>54874</v>
      </c>
    </row>
    <row r="131" spans="1:11" ht="13" x14ac:dyDescent="0.15">
      <c r="A131" s="19" t="s">
        <v>8959</v>
      </c>
      <c r="B131" s="20" t="s">
        <v>54651</v>
      </c>
      <c r="C131" s="20" t="s">
        <v>54652</v>
      </c>
      <c r="D131" s="20">
        <v>5.9939376720225902E-2</v>
      </c>
      <c r="E131" s="21">
        <v>3.77598063879677E-2</v>
      </c>
      <c r="F131" s="20" t="s">
        <v>54653</v>
      </c>
      <c r="G131" s="20" t="s">
        <v>54654</v>
      </c>
      <c r="H131" s="20" t="s">
        <v>54655</v>
      </c>
      <c r="I131" s="20" t="s">
        <v>54734</v>
      </c>
      <c r="J131" s="20" t="s">
        <v>54735</v>
      </c>
      <c r="K131" s="21" t="s">
        <v>54875</v>
      </c>
    </row>
    <row r="132" spans="1:11" ht="13" x14ac:dyDescent="0.15">
      <c r="A132" s="19" t="s">
        <v>8968</v>
      </c>
      <c r="B132" s="20" t="s">
        <v>54651</v>
      </c>
      <c r="C132" s="20" t="s">
        <v>54652</v>
      </c>
      <c r="D132" s="20">
        <v>4.8527087895209098E-2</v>
      </c>
      <c r="E132" s="21">
        <v>9.3290973401910907E-2</v>
      </c>
      <c r="F132" s="20" t="s">
        <v>54653</v>
      </c>
      <c r="G132" s="20" t="s">
        <v>54752</v>
      </c>
      <c r="H132" s="20" t="s">
        <v>54753</v>
      </c>
      <c r="I132" s="20" t="s">
        <v>54754</v>
      </c>
      <c r="J132" s="20" t="s">
        <v>54755</v>
      </c>
      <c r="K132" s="21" t="s">
        <v>54756</v>
      </c>
    </row>
    <row r="133" spans="1:11" ht="13" x14ac:dyDescent="0.15">
      <c r="A133" s="19" t="s">
        <v>54876</v>
      </c>
      <c r="B133" s="20" t="s">
        <v>54651</v>
      </c>
      <c r="C133" s="20" t="s">
        <v>54652</v>
      </c>
      <c r="D133" s="20">
        <v>-0.124487070560024</v>
      </c>
      <c r="E133" s="21">
        <v>1.3892743875392401E-5</v>
      </c>
      <c r="F133" s="20" t="s">
        <v>54676</v>
      </c>
      <c r="G133" s="20" t="s">
        <v>54654</v>
      </c>
      <c r="H133" s="20" t="s">
        <v>54662</v>
      </c>
      <c r="I133" s="20" t="s">
        <v>54663</v>
      </c>
      <c r="J133" s="20" t="s">
        <v>54672</v>
      </c>
      <c r="K133" s="21" t="s">
        <v>54673</v>
      </c>
    </row>
    <row r="134" spans="1:11" ht="13" x14ac:dyDescent="0.15">
      <c r="A134" s="19" t="s">
        <v>8989</v>
      </c>
      <c r="B134" s="20" t="s">
        <v>54651</v>
      </c>
      <c r="C134" s="20" t="s">
        <v>54652</v>
      </c>
      <c r="D134" s="20">
        <v>-0.17034533643480099</v>
      </c>
      <c r="E134" s="21">
        <v>7.4821302320785197E-9</v>
      </c>
      <c r="F134" s="20" t="s">
        <v>54653</v>
      </c>
      <c r="G134" s="20" t="s">
        <v>54654</v>
      </c>
      <c r="H134" s="20" t="s">
        <v>54655</v>
      </c>
      <c r="I134" s="20" t="s">
        <v>54659</v>
      </c>
      <c r="J134" s="20" t="s">
        <v>54722</v>
      </c>
      <c r="K134" s="21" t="s">
        <v>54867</v>
      </c>
    </row>
    <row r="135" spans="1:11" ht="13" x14ac:dyDescent="0.15">
      <c r="A135" s="19" t="s">
        <v>8992</v>
      </c>
      <c r="B135" s="20" t="s">
        <v>54651</v>
      </c>
      <c r="C135" s="20" t="s">
        <v>54652</v>
      </c>
      <c r="D135" s="20">
        <v>9.6442191710284397E-2</v>
      </c>
      <c r="E135" s="21">
        <v>7.4553515658526198E-4</v>
      </c>
      <c r="F135" s="20" t="s">
        <v>54653</v>
      </c>
      <c r="G135" s="20" t="s">
        <v>54654</v>
      </c>
      <c r="H135" s="20" t="s">
        <v>54655</v>
      </c>
      <c r="I135" s="20" t="s">
        <v>54734</v>
      </c>
      <c r="J135" s="20" t="s">
        <v>54735</v>
      </c>
      <c r="K135" s="21" t="s">
        <v>54774</v>
      </c>
    </row>
    <row r="136" spans="1:11" ht="13" x14ac:dyDescent="0.15">
      <c r="A136" s="19" t="s">
        <v>54877</v>
      </c>
      <c r="B136" s="20" t="s">
        <v>54651</v>
      </c>
      <c r="C136" s="20" t="s">
        <v>54652</v>
      </c>
      <c r="D136" s="20">
        <v>-9.8614412120405101E-2</v>
      </c>
      <c r="E136" s="21">
        <v>5.6196395410959901E-4</v>
      </c>
      <c r="F136" s="20" t="s">
        <v>54676</v>
      </c>
      <c r="G136" s="20" t="s">
        <v>54654</v>
      </c>
      <c r="H136" s="20" t="s">
        <v>54655</v>
      </c>
      <c r="I136" s="20" t="s">
        <v>54878</v>
      </c>
      <c r="J136" s="20" t="s">
        <v>54878</v>
      </c>
      <c r="K136" s="21" t="s">
        <v>54878</v>
      </c>
    </row>
    <row r="137" spans="1:11" ht="13" x14ac:dyDescent="0.15">
      <c r="A137" s="19" t="s">
        <v>8995</v>
      </c>
      <c r="B137" s="20" t="s">
        <v>54651</v>
      </c>
      <c r="C137" s="20" t="s">
        <v>54652</v>
      </c>
      <c r="D137" s="20">
        <v>-7.39183161070575E-2</v>
      </c>
      <c r="E137" s="21">
        <v>9.7706902901287009E-3</v>
      </c>
      <c r="F137" s="20" t="s">
        <v>54653</v>
      </c>
      <c r="G137" s="20" t="s">
        <v>54654</v>
      </c>
      <c r="H137" s="20" t="s">
        <v>54655</v>
      </c>
      <c r="I137" s="20" t="s">
        <v>54659</v>
      </c>
      <c r="J137" s="20" t="s">
        <v>54660</v>
      </c>
      <c r="K137" s="21" t="s">
        <v>54879</v>
      </c>
    </row>
    <row r="138" spans="1:11" ht="13" x14ac:dyDescent="0.15">
      <c r="A138" s="19" t="s">
        <v>9007</v>
      </c>
      <c r="B138" s="20" t="s">
        <v>54651</v>
      </c>
      <c r="C138" s="20" t="s">
        <v>54652</v>
      </c>
      <c r="D138" s="20">
        <v>-0.14092438008587399</v>
      </c>
      <c r="E138" s="21">
        <v>1.02702010211418E-6</v>
      </c>
      <c r="F138" s="20" t="s">
        <v>54653</v>
      </c>
      <c r="G138" s="20" t="s">
        <v>54654</v>
      </c>
      <c r="H138" s="20" t="s">
        <v>54655</v>
      </c>
      <c r="I138" s="20" t="s">
        <v>54659</v>
      </c>
      <c r="J138" s="20" t="s">
        <v>54691</v>
      </c>
      <c r="K138" s="21" t="s">
        <v>54880</v>
      </c>
    </row>
    <row r="139" spans="1:11" ht="13" x14ac:dyDescent="0.15">
      <c r="A139" s="19" t="s">
        <v>9013</v>
      </c>
      <c r="B139" s="20" t="s">
        <v>54651</v>
      </c>
      <c r="C139" s="20" t="s">
        <v>54652</v>
      </c>
      <c r="D139" s="20">
        <v>-0.101252306703603</v>
      </c>
      <c r="E139" s="21">
        <v>4.1774509192685699E-4</v>
      </c>
      <c r="F139" s="20" t="s">
        <v>54653</v>
      </c>
      <c r="G139" s="20" t="s">
        <v>54654</v>
      </c>
      <c r="H139" s="20" t="s">
        <v>54655</v>
      </c>
      <c r="I139" s="20" t="s">
        <v>54659</v>
      </c>
      <c r="J139" s="20" t="s">
        <v>54722</v>
      </c>
      <c r="K139" s="21" t="s">
        <v>54737</v>
      </c>
    </row>
    <row r="140" spans="1:11" ht="13" x14ac:dyDescent="0.15">
      <c r="A140" s="19" t="s">
        <v>9028</v>
      </c>
      <c r="B140" s="20" t="s">
        <v>54651</v>
      </c>
      <c r="C140" s="20" t="s">
        <v>54652</v>
      </c>
      <c r="D140" s="20">
        <v>-9.6989414751429706E-2</v>
      </c>
      <c r="E140" s="21">
        <v>6.9948767233005095E-4</v>
      </c>
      <c r="F140" s="20" t="s">
        <v>54653</v>
      </c>
      <c r="G140" s="20" t="s">
        <v>54682</v>
      </c>
      <c r="H140" s="20" t="s">
        <v>54683</v>
      </c>
      <c r="I140" s="20" t="s">
        <v>54728</v>
      </c>
      <c r="J140" s="20" t="s">
        <v>54729</v>
      </c>
      <c r="K140" s="21" t="s">
        <v>54881</v>
      </c>
    </row>
    <row r="141" spans="1:11" ht="13" x14ac:dyDescent="0.15">
      <c r="A141" s="19" t="s">
        <v>9031</v>
      </c>
      <c r="B141" s="20" t="s">
        <v>54651</v>
      </c>
      <c r="C141" s="20" t="s">
        <v>54652</v>
      </c>
      <c r="D141" s="20">
        <v>6.7097376012015902E-2</v>
      </c>
      <c r="E141" s="21">
        <v>1.9471159475684899E-2</v>
      </c>
      <c r="F141" s="20" t="s">
        <v>54653</v>
      </c>
      <c r="G141" s="20" t="s">
        <v>54654</v>
      </c>
      <c r="H141" s="20" t="s">
        <v>54655</v>
      </c>
      <c r="I141" s="20" t="s">
        <v>54734</v>
      </c>
      <c r="J141" s="20" t="s">
        <v>54735</v>
      </c>
      <c r="K141" s="21" t="s">
        <v>54811</v>
      </c>
    </row>
    <row r="142" spans="1:11" ht="13" x14ac:dyDescent="0.15">
      <c r="A142" s="19" t="s">
        <v>9034</v>
      </c>
      <c r="B142" s="20" t="s">
        <v>54651</v>
      </c>
      <c r="C142" s="20" t="s">
        <v>54652</v>
      </c>
      <c r="D142" s="20">
        <v>7.6619639020661795E-2</v>
      </c>
      <c r="E142" s="21">
        <v>7.3596436142605503E-3</v>
      </c>
      <c r="F142" s="20" t="s">
        <v>54653</v>
      </c>
      <c r="G142" s="20" t="s">
        <v>54654</v>
      </c>
      <c r="H142" s="20" t="s">
        <v>54655</v>
      </c>
      <c r="I142" s="20" t="s">
        <v>54734</v>
      </c>
      <c r="J142" s="20" t="s">
        <v>54735</v>
      </c>
      <c r="K142" s="21" t="s">
        <v>54882</v>
      </c>
    </row>
    <row r="143" spans="1:11" ht="13" x14ac:dyDescent="0.15">
      <c r="A143" s="19" t="s">
        <v>54883</v>
      </c>
      <c r="B143" s="20" t="s">
        <v>54651</v>
      </c>
      <c r="C143" s="20" t="s">
        <v>54652</v>
      </c>
      <c r="D143" s="20">
        <v>-6.17687299036144E-2</v>
      </c>
      <c r="E143" s="21">
        <v>3.2009141668226097E-2</v>
      </c>
      <c r="F143" s="20" t="s">
        <v>54676</v>
      </c>
      <c r="G143" s="20" t="s">
        <v>54654</v>
      </c>
      <c r="H143" s="20" t="s">
        <v>54655</v>
      </c>
      <c r="I143" s="20" t="s">
        <v>54659</v>
      </c>
      <c r="J143" s="20" t="s">
        <v>54688</v>
      </c>
      <c r="K143" s="21" t="s">
        <v>54884</v>
      </c>
    </row>
    <row r="144" spans="1:11" ht="13" x14ac:dyDescent="0.15">
      <c r="A144" s="19" t="s">
        <v>54885</v>
      </c>
      <c r="B144" s="20" t="s">
        <v>54651</v>
      </c>
      <c r="C144" s="20" t="s">
        <v>54652</v>
      </c>
      <c r="D144" s="20">
        <v>-0.140097632167204</v>
      </c>
      <c r="E144" s="21">
        <v>1.1556861548178899E-6</v>
      </c>
      <c r="F144" s="20" t="s">
        <v>54676</v>
      </c>
      <c r="G144" s="20" t="s">
        <v>54654</v>
      </c>
      <c r="H144" s="20" t="s">
        <v>54655</v>
      </c>
      <c r="I144" s="20" t="s">
        <v>54656</v>
      </c>
      <c r="J144" s="20" t="s">
        <v>54657</v>
      </c>
      <c r="K144" s="21" t="s">
        <v>54658</v>
      </c>
    </row>
    <row r="145" spans="1:11" ht="13" x14ac:dyDescent="0.15">
      <c r="A145" s="19" t="s">
        <v>9058</v>
      </c>
      <c r="B145" s="20" t="s">
        <v>54651</v>
      </c>
      <c r="C145" s="20" t="s">
        <v>54652</v>
      </c>
      <c r="D145" s="20">
        <v>0.109707938547793</v>
      </c>
      <c r="E145" s="21">
        <v>1.3852900731052301E-4</v>
      </c>
      <c r="F145" s="20" t="s">
        <v>54653</v>
      </c>
      <c r="G145" s="20" t="s">
        <v>54654</v>
      </c>
      <c r="H145" s="20" t="s">
        <v>54655</v>
      </c>
      <c r="I145" s="20" t="s">
        <v>54734</v>
      </c>
      <c r="J145" s="20" t="s">
        <v>54735</v>
      </c>
      <c r="K145" s="21" t="s">
        <v>54774</v>
      </c>
    </row>
    <row r="146" spans="1:11" ht="13" x14ac:dyDescent="0.15">
      <c r="A146" s="19" t="s">
        <v>54886</v>
      </c>
      <c r="B146" s="20" t="s">
        <v>54651</v>
      </c>
      <c r="C146" s="20" t="s">
        <v>54652</v>
      </c>
      <c r="D146" s="20">
        <v>-0.11809296693052999</v>
      </c>
      <c r="E146" s="21">
        <v>3.9186586860770097E-5</v>
      </c>
      <c r="F146" s="20" t="s">
        <v>54676</v>
      </c>
      <c r="G146" s="20" t="s">
        <v>54654</v>
      </c>
      <c r="H146" s="20" t="s">
        <v>54655</v>
      </c>
      <c r="I146" s="20" t="s">
        <v>54659</v>
      </c>
      <c r="J146" s="20" t="s">
        <v>54722</v>
      </c>
      <c r="K146" s="21" t="s">
        <v>54737</v>
      </c>
    </row>
    <row r="147" spans="1:11" ht="13" x14ac:dyDescent="0.15">
      <c r="A147" s="19" t="s">
        <v>9064</v>
      </c>
      <c r="B147" s="20" t="s">
        <v>54651</v>
      </c>
      <c r="C147" s="20" t="s">
        <v>54652</v>
      </c>
      <c r="D147" s="20">
        <v>-0.104889582256562</v>
      </c>
      <c r="E147" s="21">
        <v>2.6125518979914998E-4</v>
      </c>
      <c r="F147" s="20" t="s">
        <v>54653</v>
      </c>
      <c r="G147" s="20" t="s">
        <v>54654</v>
      </c>
      <c r="H147" s="20" t="s">
        <v>54655</v>
      </c>
      <c r="I147" s="20" t="s">
        <v>54734</v>
      </c>
      <c r="J147" s="20" t="s">
        <v>54735</v>
      </c>
      <c r="K147" s="21" t="s">
        <v>54887</v>
      </c>
    </row>
    <row r="148" spans="1:11" ht="13" x14ac:dyDescent="0.15">
      <c r="A148" s="19" t="s">
        <v>9082</v>
      </c>
      <c r="B148" s="20" t="s">
        <v>54651</v>
      </c>
      <c r="C148" s="20" t="s">
        <v>54652</v>
      </c>
      <c r="D148" s="20">
        <v>-0.16751684732806901</v>
      </c>
      <c r="E148" s="21">
        <v>1.0795064348796201E-8</v>
      </c>
      <c r="F148" s="20" t="s">
        <v>54653</v>
      </c>
      <c r="G148" s="20" t="s">
        <v>54654</v>
      </c>
      <c r="H148" s="20" t="s">
        <v>54655</v>
      </c>
      <c r="I148" s="20" t="s">
        <v>54659</v>
      </c>
      <c r="J148" s="20" t="s">
        <v>54722</v>
      </c>
      <c r="K148" s="21" t="s">
        <v>54839</v>
      </c>
    </row>
    <row r="149" spans="1:11" ht="13" x14ac:dyDescent="0.15">
      <c r="A149" s="19" t="s">
        <v>9085</v>
      </c>
      <c r="B149" s="20" t="s">
        <v>54651</v>
      </c>
      <c r="C149" s="20" t="s">
        <v>54652</v>
      </c>
      <c r="D149" s="20">
        <v>-0.137800777710262</v>
      </c>
      <c r="E149" s="21">
        <v>1.68000634094842E-6</v>
      </c>
      <c r="F149" s="20" t="s">
        <v>54653</v>
      </c>
      <c r="G149" s="20" t="s">
        <v>54654</v>
      </c>
      <c r="H149" s="20" t="s">
        <v>54662</v>
      </c>
      <c r="I149" s="20" t="s">
        <v>54663</v>
      </c>
      <c r="J149" s="20" t="s">
        <v>54732</v>
      </c>
      <c r="K149" s="21" t="s">
        <v>54888</v>
      </c>
    </row>
    <row r="150" spans="1:11" ht="13" x14ac:dyDescent="0.15">
      <c r="A150" s="19" t="s">
        <v>54889</v>
      </c>
      <c r="B150" s="20" t="s">
        <v>54651</v>
      </c>
      <c r="C150" s="20" t="s">
        <v>54652</v>
      </c>
      <c r="D150" s="20">
        <v>-0.128635035742728</v>
      </c>
      <c r="E150" s="21">
        <v>7.2055440846870701E-6</v>
      </c>
      <c r="F150" s="20" t="s">
        <v>54653</v>
      </c>
      <c r="G150" s="20" t="s">
        <v>54654</v>
      </c>
      <c r="H150" s="20" t="s">
        <v>54662</v>
      </c>
      <c r="I150" s="20" t="s">
        <v>54663</v>
      </c>
      <c r="J150" s="20" t="s">
        <v>54672</v>
      </c>
      <c r="K150" s="21" t="s">
        <v>54890</v>
      </c>
    </row>
    <row r="151" spans="1:11" ht="13" x14ac:dyDescent="0.15">
      <c r="A151" s="19" t="s">
        <v>9091</v>
      </c>
      <c r="B151" s="20" t="s">
        <v>54651</v>
      </c>
      <c r="C151" s="20" t="s">
        <v>54652</v>
      </c>
      <c r="D151" s="20">
        <v>-0.144763874820454</v>
      </c>
      <c r="E151" s="21">
        <v>5.5632824057099298E-7</v>
      </c>
      <c r="F151" s="20" t="s">
        <v>54653</v>
      </c>
      <c r="G151" s="20" t="s">
        <v>54654</v>
      </c>
      <c r="H151" s="20" t="s">
        <v>54655</v>
      </c>
      <c r="I151" s="20" t="s">
        <v>54659</v>
      </c>
      <c r="J151" s="20" t="s">
        <v>54722</v>
      </c>
      <c r="K151" s="21" t="s">
        <v>54758</v>
      </c>
    </row>
    <row r="152" spans="1:11" ht="13" x14ac:dyDescent="0.15">
      <c r="A152" s="19" t="s">
        <v>9097</v>
      </c>
      <c r="B152" s="20" t="s">
        <v>54651</v>
      </c>
      <c r="C152" s="20" t="s">
        <v>54652</v>
      </c>
      <c r="D152" s="20">
        <v>-0.102143742577243</v>
      </c>
      <c r="E152" s="21">
        <v>3.7747909620831498E-4</v>
      </c>
      <c r="F152" s="20" t="s">
        <v>54653</v>
      </c>
      <c r="G152" s="20" t="s">
        <v>54654</v>
      </c>
      <c r="H152" s="20" t="s">
        <v>54655</v>
      </c>
      <c r="I152" s="20" t="s">
        <v>54656</v>
      </c>
      <c r="J152" s="20" t="s">
        <v>54657</v>
      </c>
      <c r="K152" s="21" t="s">
        <v>54658</v>
      </c>
    </row>
    <row r="153" spans="1:11" ht="13" x14ac:dyDescent="0.15">
      <c r="A153" s="19" t="s">
        <v>54891</v>
      </c>
      <c r="B153" s="20" t="s">
        <v>54651</v>
      </c>
      <c r="C153" s="20" t="s">
        <v>54652</v>
      </c>
      <c r="D153" s="20">
        <v>-9.0323988850783493E-2</v>
      </c>
      <c r="E153" s="21">
        <v>1.58153737014044E-3</v>
      </c>
      <c r="F153" s="20" t="s">
        <v>54676</v>
      </c>
      <c r="G153" s="20" t="s">
        <v>54654</v>
      </c>
      <c r="H153" s="20" t="s">
        <v>54655</v>
      </c>
      <c r="I153" s="20" t="s">
        <v>54659</v>
      </c>
      <c r="J153" s="20" t="s">
        <v>54688</v>
      </c>
      <c r="K153" s="21" t="s">
        <v>54892</v>
      </c>
    </row>
    <row r="154" spans="1:11" ht="13" x14ac:dyDescent="0.15">
      <c r="A154" s="19" t="s">
        <v>54893</v>
      </c>
      <c r="B154" s="20" t="s">
        <v>54651</v>
      </c>
      <c r="C154" s="20" t="s">
        <v>54652</v>
      </c>
      <c r="D154" s="20">
        <v>-5.8889580674508099E-2</v>
      </c>
      <c r="E154" s="20">
        <v>4.14001424528651E-2</v>
      </c>
      <c r="F154" s="20" t="s">
        <v>54676</v>
      </c>
      <c r="G154" s="20" t="s">
        <v>54682</v>
      </c>
      <c r="H154" s="20" t="s">
        <v>54683</v>
      </c>
      <c r="I154" s="20" t="s">
        <v>54728</v>
      </c>
      <c r="J154" s="20" t="s">
        <v>54729</v>
      </c>
      <c r="K154" s="21" t="s">
        <v>54894</v>
      </c>
    </row>
    <row r="155" spans="1:11" ht="13" x14ac:dyDescent="0.15">
      <c r="A155" s="19" t="s">
        <v>9103</v>
      </c>
      <c r="B155" s="20" t="s">
        <v>54651</v>
      </c>
      <c r="C155" s="20" t="s">
        <v>54652</v>
      </c>
      <c r="D155" s="20">
        <v>-8.6878107446508396E-2</v>
      </c>
      <c r="E155" s="21">
        <v>2.3883665845873302E-3</v>
      </c>
      <c r="F155" s="20" t="s">
        <v>54653</v>
      </c>
      <c r="G155" s="20" t="s">
        <v>54654</v>
      </c>
      <c r="H155" s="20" t="s">
        <v>54655</v>
      </c>
      <c r="I155" s="20" t="s">
        <v>54734</v>
      </c>
      <c r="J155" s="20" t="s">
        <v>54735</v>
      </c>
      <c r="K155" s="21"/>
    </row>
    <row r="156" spans="1:11" ht="13" x14ac:dyDescent="0.15">
      <c r="A156" s="19" t="s">
        <v>54895</v>
      </c>
      <c r="B156" s="20" t="s">
        <v>54651</v>
      </c>
      <c r="C156" s="20" t="s">
        <v>54652</v>
      </c>
      <c r="D156" s="20">
        <v>5.59333707959149E-2</v>
      </c>
      <c r="E156" s="21">
        <v>5.2826694155369398E-2</v>
      </c>
      <c r="F156" s="20" t="s">
        <v>54676</v>
      </c>
      <c r="G156" s="20" t="s">
        <v>54682</v>
      </c>
      <c r="H156" s="20" t="s">
        <v>54683</v>
      </c>
      <c r="I156" s="20" t="s">
        <v>54716</v>
      </c>
      <c r="J156" s="20" t="s">
        <v>54717</v>
      </c>
      <c r="K156" s="21" t="s">
        <v>54718</v>
      </c>
    </row>
    <row r="157" spans="1:11" ht="13" x14ac:dyDescent="0.15">
      <c r="A157" s="19" t="s">
        <v>9124</v>
      </c>
      <c r="B157" s="20" t="s">
        <v>54651</v>
      </c>
      <c r="C157" s="20" t="s">
        <v>54652</v>
      </c>
      <c r="D157" s="20">
        <v>-9.8318353058337499E-2</v>
      </c>
      <c r="E157" s="21">
        <v>5.8306408618653003E-4</v>
      </c>
      <c r="F157" s="20" t="s">
        <v>54653</v>
      </c>
      <c r="G157" s="20" t="s">
        <v>54654</v>
      </c>
      <c r="H157" s="20" t="s">
        <v>54655</v>
      </c>
      <c r="I157" s="20" t="s">
        <v>54659</v>
      </c>
      <c r="J157" s="20" t="s">
        <v>54688</v>
      </c>
      <c r="K157" s="21" t="s">
        <v>54896</v>
      </c>
    </row>
    <row r="158" spans="1:11" ht="13" x14ac:dyDescent="0.15">
      <c r="A158" s="19" t="s">
        <v>54897</v>
      </c>
      <c r="B158" s="20" t="s">
        <v>54651</v>
      </c>
      <c r="C158" s="20" t="s">
        <v>54652</v>
      </c>
      <c r="D158" s="20">
        <v>-5.45964190412725E-2</v>
      </c>
      <c r="E158" s="21">
        <v>5.89275034463786E-2</v>
      </c>
      <c r="F158" s="20" t="s">
        <v>54676</v>
      </c>
      <c r="G158" s="20" t="s">
        <v>54682</v>
      </c>
      <c r="H158" s="20" t="s">
        <v>54683</v>
      </c>
      <c r="I158" s="20" t="s">
        <v>54728</v>
      </c>
      <c r="J158" s="20" t="s">
        <v>54729</v>
      </c>
      <c r="K158" s="21" t="s">
        <v>54898</v>
      </c>
    </row>
    <row r="159" spans="1:11" ht="13" x14ac:dyDescent="0.15">
      <c r="A159" s="19" t="s">
        <v>54899</v>
      </c>
      <c r="B159" s="20" t="s">
        <v>54651</v>
      </c>
      <c r="C159" s="20" t="s">
        <v>54652</v>
      </c>
      <c r="D159" s="20">
        <v>-0.115908141676655</v>
      </c>
      <c r="E159" s="21">
        <v>5.4562113513159698E-5</v>
      </c>
      <c r="F159" s="20" t="s">
        <v>54676</v>
      </c>
      <c r="G159" s="20" t="s">
        <v>54654</v>
      </c>
      <c r="H159" s="20" t="s">
        <v>54655</v>
      </c>
      <c r="I159" s="20" t="s">
        <v>54659</v>
      </c>
      <c r="J159" s="20" t="s">
        <v>54900</v>
      </c>
      <c r="K159" s="21" t="s">
        <v>54901</v>
      </c>
    </row>
    <row r="160" spans="1:11" ht="13" x14ac:dyDescent="0.15">
      <c r="A160" s="19" t="s">
        <v>54902</v>
      </c>
      <c r="B160" s="20" t="s">
        <v>54651</v>
      </c>
      <c r="C160" s="20" t="s">
        <v>54652</v>
      </c>
      <c r="D160" s="20">
        <v>-0.105315051621048</v>
      </c>
      <c r="E160" s="21">
        <v>2.4717053931991501E-4</v>
      </c>
      <c r="F160" s="20" t="s">
        <v>54676</v>
      </c>
      <c r="G160" s="20" t="s">
        <v>54654</v>
      </c>
      <c r="H160" s="20" t="s">
        <v>54655</v>
      </c>
      <c r="I160" s="20" t="s">
        <v>54659</v>
      </c>
      <c r="J160" s="20" t="s">
        <v>54688</v>
      </c>
      <c r="K160" s="21" t="s">
        <v>54903</v>
      </c>
    </row>
    <row r="161" spans="1:11" ht="13" x14ac:dyDescent="0.15">
      <c r="A161" s="19" t="s">
        <v>54904</v>
      </c>
      <c r="B161" s="20" t="s">
        <v>54651</v>
      </c>
      <c r="C161" s="20" t="s">
        <v>54652</v>
      </c>
      <c r="D161" s="20">
        <v>5.5841878202197798E-2</v>
      </c>
      <c r="E161" s="21">
        <v>5.3204502936682302E-2</v>
      </c>
      <c r="F161" s="20" t="s">
        <v>54676</v>
      </c>
      <c r="G161" s="20" t="s">
        <v>54667</v>
      </c>
      <c r="H161" s="20" t="s">
        <v>54698</v>
      </c>
      <c r="I161" s="20" t="s">
        <v>54699</v>
      </c>
      <c r="J161" s="20" t="s">
        <v>54700</v>
      </c>
      <c r="K161" s="21" t="s">
        <v>54905</v>
      </c>
    </row>
    <row r="162" spans="1:11" ht="13" x14ac:dyDescent="0.15">
      <c r="A162" s="19" t="s">
        <v>9151</v>
      </c>
      <c r="B162" s="20" t="s">
        <v>54651</v>
      </c>
      <c r="C162" s="20" t="s">
        <v>54652</v>
      </c>
      <c r="D162" s="20">
        <v>-6.8025194829957406E-2</v>
      </c>
      <c r="E162" s="21">
        <v>1.7890816012875201E-2</v>
      </c>
      <c r="F162" s="20" t="s">
        <v>54653</v>
      </c>
      <c r="G162" s="20" t="s">
        <v>54667</v>
      </c>
      <c r="H162" s="20" t="s">
        <v>54668</v>
      </c>
      <c r="I162" s="20" t="s">
        <v>54669</v>
      </c>
      <c r="J162" s="20" t="s">
        <v>54670</v>
      </c>
      <c r="K162" s="21" t="s">
        <v>54808</v>
      </c>
    </row>
    <row r="163" spans="1:11" ht="13" x14ac:dyDescent="0.15">
      <c r="A163" s="19" t="s">
        <v>54906</v>
      </c>
      <c r="B163" s="20" t="s">
        <v>54651</v>
      </c>
      <c r="C163" s="20" t="s">
        <v>54652</v>
      </c>
      <c r="D163" s="20">
        <v>-0.11049355735998399</v>
      </c>
      <c r="E163" s="21">
        <v>1.2378371366765501E-4</v>
      </c>
      <c r="F163" s="20" t="s">
        <v>54653</v>
      </c>
      <c r="G163" s="20" t="s">
        <v>54682</v>
      </c>
      <c r="H163" s="20" t="s">
        <v>54683</v>
      </c>
      <c r="I163" s="20" t="s">
        <v>54728</v>
      </c>
      <c r="J163" s="20" t="s">
        <v>54729</v>
      </c>
      <c r="K163" s="21" t="s">
        <v>54907</v>
      </c>
    </row>
    <row r="164" spans="1:11" ht="13" x14ac:dyDescent="0.15">
      <c r="A164" s="19" t="s">
        <v>54908</v>
      </c>
      <c r="B164" s="20" t="s">
        <v>54651</v>
      </c>
      <c r="C164" s="20" t="s">
        <v>54652</v>
      </c>
      <c r="D164" s="20">
        <v>-0.10399846451335799</v>
      </c>
      <c r="E164" s="21">
        <v>2.9277934896750898E-4</v>
      </c>
      <c r="F164" s="20" t="s">
        <v>54676</v>
      </c>
      <c r="G164" s="20" t="s">
        <v>54654</v>
      </c>
      <c r="H164" s="20" t="s">
        <v>54655</v>
      </c>
      <c r="I164" s="20" t="s">
        <v>54659</v>
      </c>
      <c r="J164" s="20" t="s">
        <v>54660</v>
      </c>
      <c r="K164" s="21" t="s">
        <v>54909</v>
      </c>
    </row>
    <row r="165" spans="1:11" ht="13" x14ac:dyDescent="0.15">
      <c r="A165" s="19" t="s">
        <v>9169</v>
      </c>
      <c r="B165" s="20" t="s">
        <v>54651</v>
      </c>
      <c r="C165" s="20" t="s">
        <v>54675</v>
      </c>
      <c r="D165" s="20">
        <v>4.89340584047585E-2</v>
      </c>
      <c r="E165" s="20">
        <v>9.0620316910446697E-2</v>
      </c>
      <c r="F165" s="20" t="s">
        <v>54653</v>
      </c>
      <c r="G165" s="20" t="s">
        <v>54654</v>
      </c>
      <c r="H165" s="20" t="s">
        <v>54655</v>
      </c>
      <c r="I165" s="20" t="s">
        <v>54734</v>
      </c>
      <c r="J165" s="20" t="s">
        <v>54735</v>
      </c>
      <c r="K165" s="21" t="s">
        <v>54910</v>
      </c>
    </row>
    <row r="166" spans="1:11" ht="13" x14ac:dyDescent="0.15">
      <c r="A166" s="19" t="s">
        <v>9172</v>
      </c>
      <c r="B166" s="20" t="s">
        <v>54651</v>
      </c>
      <c r="C166" s="20" t="s">
        <v>54652</v>
      </c>
      <c r="D166" s="20">
        <v>-7.98180450392907E-2</v>
      </c>
      <c r="E166" s="20">
        <v>5.2510806204193097E-3</v>
      </c>
      <c r="F166" s="20" t="s">
        <v>54653</v>
      </c>
      <c r="G166" s="20" t="s">
        <v>54654</v>
      </c>
      <c r="H166" s="20" t="s">
        <v>54655</v>
      </c>
      <c r="I166" s="20" t="s">
        <v>54656</v>
      </c>
      <c r="J166" s="20" t="s">
        <v>54657</v>
      </c>
      <c r="K166" s="21" t="s">
        <v>54911</v>
      </c>
    </row>
    <row r="167" spans="1:11" ht="13" x14ac:dyDescent="0.15">
      <c r="A167" s="19" t="s">
        <v>9178</v>
      </c>
      <c r="B167" s="20" t="s">
        <v>54651</v>
      </c>
      <c r="C167" s="20" t="s">
        <v>54652</v>
      </c>
      <c r="D167" s="20">
        <v>-0.12615010601137899</v>
      </c>
      <c r="E167" s="21">
        <v>1.0703978340564E-5</v>
      </c>
      <c r="F167" s="20" t="s">
        <v>54653</v>
      </c>
      <c r="G167" s="20" t="s">
        <v>54654</v>
      </c>
      <c r="H167" s="20" t="s">
        <v>54655</v>
      </c>
      <c r="I167" s="20" t="s">
        <v>54659</v>
      </c>
      <c r="J167" s="20" t="s">
        <v>54722</v>
      </c>
      <c r="K167" s="21" t="s">
        <v>54912</v>
      </c>
    </row>
    <row r="168" spans="1:11" ht="13" x14ac:dyDescent="0.15">
      <c r="A168" s="19" t="s">
        <v>9184</v>
      </c>
      <c r="B168" s="20" t="s">
        <v>54651</v>
      </c>
      <c r="C168" s="20" t="s">
        <v>54652</v>
      </c>
      <c r="D168" s="20">
        <v>-0.101554423141131</v>
      </c>
      <c r="E168" s="21">
        <v>4.0255904378343698E-4</v>
      </c>
      <c r="F168" s="20" t="s">
        <v>54653</v>
      </c>
      <c r="G168" s="20" t="s">
        <v>54654</v>
      </c>
      <c r="H168" s="20" t="s">
        <v>54662</v>
      </c>
      <c r="I168" s="20" t="s">
        <v>54663</v>
      </c>
      <c r="J168" s="20" t="s">
        <v>54732</v>
      </c>
      <c r="K168" s="21" t="s">
        <v>54760</v>
      </c>
    </row>
    <row r="169" spans="1:11" ht="13" x14ac:dyDescent="0.15">
      <c r="A169" s="19" t="s">
        <v>54913</v>
      </c>
      <c r="B169" s="20" t="s">
        <v>54651</v>
      </c>
      <c r="C169" s="20" t="s">
        <v>54652</v>
      </c>
      <c r="D169" s="20">
        <v>-6.7692610954610002E-2</v>
      </c>
      <c r="E169" s="20">
        <v>1.8460121260340599E-2</v>
      </c>
      <c r="F169" s="20" t="s">
        <v>54653</v>
      </c>
      <c r="G169" s="20" t="s">
        <v>54682</v>
      </c>
      <c r="H169" s="20" t="s">
        <v>54683</v>
      </c>
      <c r="I169" s="20" t="s">
        <v>54728</v>
      </c>
      <c r="J169" s="20" t="s">
        <v>54729</v>
      </c>
      <c r="K169" s="21" t="s">
        <v>54914</v>
      </c>
    </row>
    <row r="170" spans="1:11" ht="13" x14ac:dyDescent="0.15">
      <c r="A170" s="19" t="s">
        <v>54915</v>
      </c>
      <c r="B170" s="20" t="s">
        <v>54651</v>
      </c>
      <c r="C170" s="20" t="s">
        <v>54652</v>
      </c>
      <c r="D170" s="20">
        <v>-0.100032753677897</v>
      </c>
      <c r="E170" s="21">
        <v>4.8809380118967102E-4</v>
      </c>
      <c r="F170" s="20" t="s">
        <v>54676</v>
      </c>
      <c r="G170" s="20" t="s">
        <v>54654</v>
      </c>
      <c r="H170" s="20" t="s">
        <v>54655</v>
      </c>
      <c r="I170" s="20" t="s">
        <v>54734</v>
      </c>
      <c r="J170" s="20" t="s">
        <v>54735</v>
      </c>
      <c r="K170" s="21" t="s">
        <v>54916</v>
      </c>
    </row>
    <row r="171" spans="1:11" ht="13" x14ac:dyDescent="0.15">
      <c r="A171" s="19" t="s">
        <v>9196</v>
      </c>
      <c r="B171" s="20" t="s">
        <v>54651</v>
      </c>
      <c r="C171" s="20" t="s">
        <v>54652</v>
      </c>
      <c r="D171" s="20">
        <v>-0.14147035210057601</v>
      </c>
      <c r="E171" s="21">
        <v>9.4337798596127399E-7</v>
      </c>
      <c r="F171" s="20" t="s">
        <v>54653</v>
      </c>
      <c r="G171" s="20" t="s">
        <v>54654</v>
      </c>
      <c r="H171" s="20" t="s">
        <v>54662</v>
      </c>
      <c r="I171" s="20" t="s">
        <v>54663</v>
      </c>
      <c r="J171" s="20" t="s">
        <v>54732</v>
      </c>
      <c r="K171" s="21" t="s">
        <v>54917</v>
      </c>
    </row>
    <row r="172" spans="1:11" ht="13" x14ac:dyDescent="0.15">
      <c r="A172" s="19" t="s">
        <v>9199</v>
      </c>
      <c r="B172" s="20" t="s">
        <v>54651</v>
      </c>
      <c r="C172" s="20" t="s">
        <v>54652</v>
      </c>
      <c r="D172" s="20">
        <v>-0.105719799516607</v>
      </c>
      <c r="E172" s="21">
        <v>2.3501143822099801E-4</v>
      </c>
      <c r="F172" s="20" t="s">
        <v>54653</v>
      </c>
      <c r="G172" s="20" t="s">
        <v>54654</v>
      </c>
      <c r="H172" s="20" t="s">
        <v>54655</v>
      </c>
      <c r="I172" s="20" t="s">
        <v>54659</v>
      </c>
      <c r="J172" s="20" t="s">
        <v>54722</v>
      </c>
      <c r="K172" s="21" t="s">
        <v>54912</v>
      </c>
    </row>
    <row r="173" spans="1:11" ht="13" x14ac:dyDescent="0.15">
      <c r="A173" s="19" t="s">
        <v>9226</v>
      </c>
      <c r="B173" s="20" t="s">
        <v>54651</v>
      </c>
      <c r="C173" s="20" t="s">
        <v>54675</v>
      </c>
      <c r="D173" s="20">
        <v>6.1006626949314198E-2</v>
      </c>
      <c r="E173" s="20">
        <v>3.4431670093304098E-2</v>
      </c>
      <c r="F173" s="20" t="s">
        <v>54653</v>
      </c>
      <c r="G173" s="20" t="s">
        <v>54654</v>
      </c>
      <c r="H173" s="20" t="s">
        <v>54655</v>
      </c>
      <c r="I173" s="20" t="s">
        <v>54734</v>
      </c>
      <c r="J173" s="20" t="s">
        <v>54735</v>
      </c>
      <c r="K173" s="21" t="s">
        <v>54918</v>
      </c>
    </row>
    <row r="174" spans="1:11" ht="13" x14ac:dyDescent="0.15">
      <c r="A174" s="19" t="s">
        <v>9241</v>
      </c>
      <c r="B174" s="20" t="s">
        <v>54651</v>
      </c>
      <c r="C174" s="20" t="s">
        <v>54652</v>
      </c>
      <c r="D174" s="20">
        <v>-0.13957387769429</v>
      </c>
      <c r="E174" s="21">
        <v>1.26789960934479E-6</v>
      </c>
      <c r="F174" s="20" t="s">
        <v>54653</v>
      </c>
      <c r="G174" s="20" t="s">
        <v>54654</v>
      </c>
      <c r="H174" s="20" t="s">
        <v>54655</v>
      </c>
      <c r="I174" s="20" t="s">
        <v>54659</v>
      </c>
      <c r="J174" s="20" t="s">
        <v>54660</v>
      </c>
      <c r="K174" s="21" t="s">
        <v>54919</v>
      </c>
    </row>
    <row r="175" spans="1:11" ht="13" x14ac:dyDescent="0.15">
      <c r="A175" s="19" t="s">
        <v>9247</v>
      </c>
      <c r="B175" s="20" t="s">
        <v>54651</v>
      </c>
      <c r="C175" s="20" t="s">
        <v>54652</v>
      </c>
      <c r="D175" s="20">
        <v>-5.2731551323690902E-2</v>
      </c>
      <c r="E175" s="21">
        <v>6.7690989086842998E-2</v>
      </c>
      <c r="F175" s="20" t="s">
        <v>54653</v>
      </c>
      <c r="G175" s="20" t="s">
        <v>54682</v>
      </c>
      <c r="H175" s="20" t="s">
        <v>54683</v>
      </c>
      <c r="I175" s="20" t="s">
        <v>54728</v>
      </c>
      <c r="J175" s="20" t="s">
        <v>54729</v>
      </c>
      <c r="K175" s="21" t="s">
        <v>54920</v>
      </c>
    </row>
    <row r="176" spans="1:11" ht="13" x14ac:dyDescent="0.15">
      <c r="A176" s="19" t="s">
        <v>9256</v>
      </c>
      <c r="B176" s="20" t="s">
        <v>54651</v>
      </c>
      <c r="C176" s="20" t="s">
        <v>54652</v>
      </c>
      <c r="D176" s="20">
        <v>-7.4452040099980299E-2</v>
      </c>
      <c r="E176" s="20">
        <v>9.2874697652286595E-3</v>
      </c>
      <c r="F176" s="20" t="s">
        <v>54653</v>
      </c>
      <c r="G176" s="20" t="s">
        <v>54654</v>
      </c>
      <c r="H176" s="20" t="s">
        <v>54655</v>
      </c>
      <c r="I176" s="20" t="s">
        <v>54734</v>
      </c>
      <c r="J176" s="20" t="s">
        <v>54735</v>
      </c>
      <c r="K176" s="21" t="s">
        <v>54921</v>
      </c>
    </row>
    <row r="177" spans="1:11" ht="13" x14ac:dyDescent="0.15">
      <c r="A177" s="19" t="s">
        <v>9265</v>
      </c>
      <c r="B177" s="20" t="s">
        <v>54651</v>
      </c>
      <c r="C177" s="20" t="s">
        <v>54652</v>
      </c>
      <c r="D177" s="20">
        <v>-7.7743671233483497E-2</v>
      </c>
      <c r="E177" s="20">
        <v>6.5495775531954096E-3</v>
      </c>
      <c r="F177" s="20" t="s">
        <v>54653</v>
      </c>
      <c r="G177" s="20" t="s">
        <v>54654</v>
      </c>
      <c r="H177" s="20" t="s">
        <v>54662</v>
      </c>
      <c r="I177" s="20" t="s">
        <v>54663</v>
      </c>
      <c r="J177" s="20" t="s">
        <v>54922</v>
      </c>
      <c r="K177" s="21" t="s">
        <v>54923</v>
      </c>
    </row>
    <row r="178" spans="1:11" ht="13" x14ac:dyDescent="0.15">
      <c r="A178" s="19" t="s">
        <v>9277</v>
      </c>
      <c r="B178" s="20" t="s">
        <v>54651</v>
      </c>
      <c r="C178" s="20" t="s">
        <v>54652</v>
      </c>
      <c r="D178" s="20">
        <v>-0.140843407291839</v>
      </c>
      <c r="E178" s="21">
        <v>1.03074170777472E-6</v>
      </c>
      <c r="F178" s="20" t="s">
        <v>54653</v>
      </c>
      <c r="G178" s="20" t="s">
        <v>54654</v>
      </c>
      <c r="H178" s="20" t="s">
        <v>54655</v>
      </c>
      <c r="I178" s="20" t="s">
        <v>54659</v>
      </c>
      <c r="J178" s="20" t="s">
        <v>54691</v>
      </c>
      <c r="K178" s="21" t="s">
        <v>54924</v>
      </c>
    </row>
    <row r="179" spans="1:11" ht="13" x14ac:dyDescent="0.15">
      <c r="A179" s="19" t="s">
        <v>9280</v>
      </c>
      <c r="B179" s="20" t="s">
        <v>54651</v>
      </c>
      <c r="C179" s="20" t="s">
        <v>54652</v>
      </c>
      <c r="D179" s="20">
        <v>-7.1058022554863196E-2</v>
      </c>
      <c r="E179" s="21">
        <v>1.30728382977557E-2</v>
      </c>
      <c r="F179" s="20" t="s">
        <v>54653</v>
      </c>
      <c r="G179" s="20" t="s">
        <v>54752</v>
      </c>
      <c r="H179" s="20" t="s">
        <v>54753</v>
      </c>
      <c r="I179" s="20" t="s">
        <v>54754</v>
      </c>
      <c r="J179" s="20" t="s">
        <v>54864</v>
      </c>
      <c r="K179" s="21" t="s">
        <v>54925</v>
      </c>
    </row>
    <row r="180" spans="1:11" ht="13" x14ac:dyDescent="0.15">
      <c r="A180" s="19" t="s">
        <v>9286</v>
      </c>
      <c r="B180" s="20" t="s">
        <v>54651</v>
      </c>
      <c r="C180" s="20" t="s">
        <v>54652</v>
      </c>
      <c r="D180" s="20">
        <v>-8.4422905714668206E-2</v>
      </c>
      <c r="E180" s="20">
        <v>3.1147799388303501E-3</v>
      </c>
      <c r="F180" s="20" t="s">
        <v>54653</v>
      </c>
      <c r="G180" s="20" t="s">
        <v>54682</v>
      </c>
      <c r="H180" s="20" t="s">
        <v>54683</v>
      </c>
      <c r="I180" s="20" t="s">
        <v>54819</v>
      </c>
      <c r="J180" s="20" t="s">
        <v>54820</v>
      </c>
      <c r="K180" s="21" t="s">
        <v>54820</v>
      </c>
    </row>
    <row r="181" spans="1:11" ht="13" x14ac:dyDescent="0.15">
      <c r="A181" s="19" t="s">
        <v>9295</v>
      </c>
      <c r="B181" s="20" t="s">
        <v>54651</v>
      </c>
      <c r="C181" s="20" t="s">
        <v>54652</v>
      </c>
      <c r="D181" s="20">
        <v>-9.9357478837275595E-2</v>
      </c>
      <c r="E181" s="21">
        <v>5.2479763167635599E-4</v>
      </c>
      <c r="F181" s="20" t="s">
        <v>54653</v>
      </c>
      <c r="G181" s="20" t="s">
        <v>54752</v>
      </c>
      <c r="H181" s="20" t="s">
        <v>54753</v>
      </c>
      <c r="I181" s="20" t="s">
        <v>54754</v>
      </c>
      <c r="J181" s="20" t="s">
        <v>54926</v>
      </c>
      <c r="K181" s="21" t="s">
        <v>54927</v>
      </c>
    </row>
    <row r="182" spans="1:11" ht="13" x14ac:dyDescent="0.15">
      <c r="A182" s="19" t="s">
        <v>9298</v>
      </c>
      <c r="B182" s="20" t="s">
        <v>54651</v>
      </c>
      <c r="C182" s="20" t="s">
        <v>54652</v>
      </c>
      <c r="D182" s="20">
        <v>-0.13127339462439999</v>
      </c>
      <c r="E182" s="21">
        <v>4.6362148400005296E-6</v>
      </c>
      <c r="F182" s="20" t="s">
        <v>54653</v>
      </c>
      <c r="G182" s="20" t="s">
        <v>54654</v>
      </c>
      <c r="H182" s="20" t="s">
        <v>54655</v>
      </c>
      <c r="I182" s="20" t="s">
        <v>54659</v>
      </c>
      <c r="J182" s="20" t="s">
        <v>54722</v>
      </c>
      <c r="K182" s="21" t="s">
        <v>54928</v>
      </c>
    </row>
    <row r="183" spans="1:11" ht="13" x14ac:dyDescent="0.15">
      <c r="A183" s="19" t="s">
        <v>9310</v>
      </c>
      <c r="B183" s="20" t="s">
        <v>54651</v>
      </c>
      <c r="C183" s="20" t="s">
        <v>54652</v>
      </c>
      <c r="D183" s="20">
        <v>-8.6067343432707902E-2</v>
      </c>
      <c r="E183" s="21">
        <v>2.5942574554946901E-3</v>
      </c>
      <c r="F183" s="20" t="s">
        <v>54653</v>
      </c>
      <c r="G183" s="20" t="s">
        <v>54682</v>
      </c>
      <c r="H183" s="20" t="s">
        <v>54683</v>
      </c>
      <c r="I183" s="20" t="s">
        <v>54706</v>
      </c>
      <c r="J183" s="20" t="s">
        <v>54707</v>
      </c>
      <c r="K183" s="21" t="s">
        <v>54929</v>
      </c>
    </row>
    <row r="184" spans="1:11" ht="13" x14ac:dyDescent="0.15">
      <c r="A184" s="19" t="s">
        <v>54930</v>
      </c>
      <c r="B184" s="20" t="s">
        <v>54651</v>
      </c>
      <c r="C184" s="20" t="s">
        <v>54652</v>
      </c>
      <c r="D184" s="20">
        <v>-7.9071349915827802E-2</v>
      </c>
      <c r="E184" s="20">
        <v>5.6775418035807899E-3</v>
      </c>
      <c r="F184" s="20" t="s">
        <v>54676</v>
      </c>
      <c r="G184" s="20" t="s">
        <v>54654</v>
      </c>
      <c r="H184" s="20" t="s">
        <v>54655</v>
      </c>
      <c r="I184" s="20" t="s">
        <v>54659</v>
      </c>
      <c r="J184" s="20" t="s">
        <v>54722</v>
      </c>
      <c r="K184" s="21" t="s">
        <v>54723</v>
      </c>
    </row>
    <row r="185" spans="1:11" ht="13" x14ac:dyDescent="0.15">
      <c r="A185" s="19" t="s">
        <v>9316</v>
      </c>
      <c r="B185" s="20" t="s">
        <v>54651</v>
      </c>
      <c r="C185" s="20" t="s">
        <v>54652</v>
      </c>
      <c r="D185" s="20">
        <v>-0.10822438884907799</v>
      </c>
      <c r="E185" s="21">
        <v>1.69641791012126E-4</v>
      </c>
      <c r="F185" s="20" t="s">
        <v>54653</v>
      </c>
      <c r="G185" s="20" t="s">
        <v>54654</v>
      </c>
      <c r="H185" s="20" t="s">
        <v>54662</v>
      </c>
      <c r="I185" s="20" t="s">
        <v>54663</v>
      </c>
      <c r="J185" s="20" t="s">
        <v>54837</v>
      </c>
      <c r="K185" s="21" t="s">
        <v>54931</v>
      </c>
    </row>
    <row r="186" spans="1:11" ht="13" x14ac:dyDescent="0.15">
      <c r="A186" s="19" t="s">
        <v>9328</v>
      </c>
      <c r="B186" s="20" t="s">
        <v>54651</v>
      </c>
      <c r="C186" s="20" t="s">
        <v>54652</v>
      </c>
      <c r="D186" s="20">
        <v>-0.106681649693061</v>
      </c>
      <c r="E186" s="21">
        <v>2.05544050651125E-4</v>
      </c>
      <c r="F186" s="20" t="s">
        <v>54653</v>
      </c>
      <c r="G186" s="20" t="s">
        <v>54654</v>
      </c>
      <c r="H186" s="20" t="s">
        <v>54655</v>
      </c>
      <c r="I186" s="20" t="s">
        <v>54734</v>
      </c>
      <c r="J186" s="20" t="s">
        <v>54735</v>
      </c>
      <c r="K186" s="21" t="s">
        <v>54932</v>
      </c>
    </row>
    <row r="187" spans="1:11" ht="13" x14ac:dyDescent="0.15">
      <c r="A187" s="19" t="s">
        <v>9331</v>
      </c>
      <c r="B187" s="20" t="s">
        <v>54651</v>
      </c>
      <c r="C187" s="20" t="s">
        <v>54652</v>
      </c>
      <c r="D187" s="20">
        <v>7.9224241683657701E-2</v>
      </c>
      <c r="E187" s="20">
        <v>5.60086106186076E-3</v>
      </c>
      <c r="F187" s="20" t="s">
        <v>54653</v>
      </c>
      <c r="G187" s="20" t="s">
        <v>54654</v>
      </c>
      <c r="H187" s="20" t="s">
        <v>54655</v>
      </c>
      <c r="I187" s="20" t="s">
        <v>54734</v>
      </c>
      <c r="J187" s="20" t="s">
        <v>54735</v>
      </c>
      <c r="K187" s="21" t="s">
        <v>54875</v>
      </c>
    </row>
    <row r="188" spans="1:11" ht="13" x14ac:dyDescent="0.15">
      <c r="A188" s="19" t="s">
        <v>9334</v>
      </c>
      <c r="B188" s="20" t="s">
        <v>54651</v>
      </c>
      <c r="C188" s="20" t="s">
        <v>54652</v>
      </c>
      <c r="D188" s="20">
        <v>-9.8756887265991897E-2</v>
      </c>
      <c r="E188" s="21">
        <v>5.5281379240520404E-4</v>
      </c>
      <c r="F188" s="20" t="s">
        <v>54653</v>
      </c>
      <c r="G188" s="20" t="s">
        <v>54654</v>
      </c>
      <c r="H188" s="20" t="s">
        <v>54655</v>
      </c>
      <c r="I188" s="20" t="s">
        <v>54656</v>
      </c>
      <c r="J188" s="20" t="s">
        <v>54933</v>
      </c>
      <c r="K188" s="21" t="s">
        <v>54933</v>
      </c>
    </row>
    <row r="189" spans="1:11" ht="13" x14ac:dyDescent="0.15">
      <c r="A189" s="19" t="s">
        <v>54934</v>
      </c>
      <c r="B189" s="20" t="s">
        <v>54651</v>
      </c>
      <c r="C189" s="20" t="s">
        <v>54652</v>
      </c>
      <c r="D189" s="20">
        <v>-8.2793132090095603E-2</v>
      </c>
      <c r="E189" s="20">
        <v>3.7922825673495698E-3</v>
      </c>
      <c r="F189" s="20" t="s">
        <v>54676</v>
      </c>
      <c r="G189" s="20" t="s">
        <v>54654</v>
      </c>
      <c r="H189" s="20" t="s">
        <v>54662</v>
      </c>
      <c r="I189" s="20" t="s">
        <v>54663</v>
      </c>
      <c r="J189" s="20" t="s">
        <v>54935</v>
      </c>
      <c r="K189" s="21" t="s">
        <v>54936</v>
      </c>
    </row>
    <row r="190" spans="1:11" ht="13" x14ac:dyDescent="0.15">
      <c r="A190" s="19" t="s">
        <v>54937</v>
      </c>
      <c r="B190" s="20" t="s">
        <v>54651</v>
      </c>
      <c r="C190" s="20" t="s">
        <v>54652</v>
      </c>
      <c r="D190" s="20">
        <v>-0.15590716286668699</v>
      </c>
      <c r="E190" s="21">
        <v>8.3327802754566E-8</v>
      </c>
      <c r="F190" s="20" t="s">
        <v>54676</v>
      </c>
      <c r="G190" s="20" t="s">
        <v>54654</v>
      </c>
      <c r="H190" s="20" t="s">
        <v>54655</v>
      </c>
      <c r="I190" s="20" t="s">
        <v>54659</v>
      </c>
      <c r="J190" s="20" t="s">
        <v>54722</v>
      </c>
      <c r="K190" s="21" t="s">
        <v>54938</v>
      </c>
    </row>
    <row r="191" spans="1:11" ht="13" x14ac:dyDescent="0.15">
      <c r="A191" s="19" t="s">
        <v>54939</v>
      </c>
      <c r="B191" s="20" t="s">
        <v>54651</v>
      </c>
      <c r="C191" s="20" t="s">
        <v>54652</v>
      </c>
      <c r="D191" s="20">
        <v>-0.136306699613745</v>
      </c>
      <c r="E191" s="21">
        <v>2.0528490493633098E-6</v>
      </c>
      <c r="F191" s="20" t="s">
        <v>54676</v>
      </c>
      <c r="G191" s="20" t="s">
        <v>54654</v>
      </c>
      <c r="H191" s="20" t="s">
        <v>54655</v>
      </c>
      <c r="I191" s="20" t="s">
        <v>54940</v>
      </c>
      <c r="J191" s="20" t="s">
        <v>54941</v>
      </c>
      <c r="K191" s="21" t="s">
        <v>54942</v>
      </c>
    </row>
    <row r="192" spans="1:11" ht="13" x14ac:dyDescent="0.15">
      <c r="A192" s="19" t="s">
        <v>9355</v>
      </c>
      <c r="B192" s="20" t="s">
        <v>54651</v>
      </c>
      <c r="C192" s="20" t="s">
        <v>54652</v>
      </c>
      <c r="D192" s="20">
        <v>-0.12626158493477299</v>
      </c>
      <c r="E192" s="21">
        <v>1.05966537131648E-5</v>
      </c>
      <c r="F192" s="20" t="s">
        <v>54653</v>
      </c>
      <c r="G192" s="20" t="s">
        <v>54654</v>
      </c>
      <c r="H192" s="20" t="s">
        <v>54655</v>
      </c>
      <c r="I192" s="20" t="s">
        <v>54659</v>
      </c>
      <c r="J192" s="20" t="s">
        <v>54900</v>
      </c>
      <c r="K192" s="21" t="s">
        <v>54901</v>
      </c>
    </row>
    <row r="193" spans="1:11" ht="13" x14ac:dyDescent="0.15">
      <c r="A193" s="19" t="s">
        <v>9361</v>
      </c>
      <c r="B193" s="20" t="s">
        <v>54651</v>
      </c>
      <c r="C193" s="20" t="s">
        <v>54652</v>
      </c>
      <c r="D193" s="20">
        <v>-7.1338261076338796E-2</v>
      </c>
      <c r="E193" s="21">
        <v>1.27075142943473E-2</v>
      </c>
      <c r="F193" s="20" t="s">
        <v>54653</v>
      </c>
      <c r="G193" s="20" t="s">
        <v>54682</v>
      </c>
      <c r="H193" s="20" t="s">
        <v>54683</v>
      </c>
      <c r="I193" s="20" t="s">
        <v>54728</v>
      </c>
      <c r="J193" s="20" t="s">
        <v>54729</v>
      </c>
      <c r="K193" s="21" t="s">
        <v>54943</v>
      </c>
    </row>
    <row r="194" spans="1:11" ht="13" x14ac:dyDescent="0.15">
      <c r="A194" s="19" t="s">
        <v>54944</v>
      </c>
      <c r="B194" s="20" t="s">
        <v>54651</v>
      </c>
      <c r="C194" s="20" t="s">
        <v>54652</v>
      </c>
      <c r="D194" s="20">
        <v>-0.101932344902642</v>
      </c>
      <c r="E194" s="21">
        <v>3.8674439023136199E-4</v>
      </c>
      <c r="F194" s="20" t="s">
        <v>54676</v>
      </c>
      <c r="G194" s="20" t="s">
        <v>54781</v>
      </c>
      <c r="H194" s="20" t="s">
        <v>54782</v>
      </c>
      <c r="I194" s="20" t="s">
        <v>54945</v>
      </c>
      <c r="J194" s="20" t="s">
        <v>54946</v>
      </c>
      <c r="K194" s="21" t="s">
        <v>54947</v>
      </c>
    </row>
    <row r="195" spans="1:11" ht="13" x14ac:dyDescent="0.15">
      <c r="A195" s="19" t="s">
        <v>54948</v>
      </c>
      <c r="B195" s="20" t="s">
        <v>54651</v>
      </c>
      <c r="C195" s="20" t="s">
        <v>54652</v>
      </c>
      <c r="D195" s="20">
        <v>-0.113609855632752</v>
      </c>
      <c r="E195" s="21">
        <v>7.7118257206748198E-5</v>
      </c>
      <c r="F195" s="20" t="s">
        <v>54676</v>
      </c>
      <c r="G195" s="20" t="s">
        <v>54654</v>
      </c>
      <c r="H195" s="20" t="s">
        <v>54655</v>
      </c>
      <c r="I195" s="20" t="s">
        <v>54659</v>
      </c>
      <c r="J195" s="20" t="s">
        <v>54688</v>
      </c>
      <c r="K195" s="21" t="s">
        <v>54694</v>
      </c>
    </row>
    <row r="196" spans="1:11" ht="13" x14ac:dyDescent="0.15">
      <c r="A196" s="19" t="s">
        <v>9376</v>
      </c>
      <c r="B196" s="20" t="s">
        <v>54651</v>
      </c>
      <c r="C196" s="20" t="s">
        <v>54652</v>
      </c>
      <c r="D196" s="20">
        <v>-0.16755155793805299</v>
      </c>
      <c r="E196" s="21">
        <v>1.0795064348796201E-8</v>
      </c>
      <c r="F196" s="20" t="s">
        <v>54653</v>
      </c>
      <c r="G196" s="20" t="s">
        <v>54654</v>
      </c>
      <c r="H196" s="20" t="s">
        <v>54662</v>
      </c>
      <c r="I196" s="20" t="s">
        <v>54663</v>
      </c>
      <c r="J196" s="20" t="s">
        <v>54837</v>
      </c>
      <c r="K196" s="21" t="s">
        <v>54949</v>
      </c>
    </row>
    <row r="197" spans="1:11" ht="13" x14ac:dyDescent="0.15">
      <c r="A197" s="19" t="s">
        <v>9391</v>
      </c>
      <c r="B197" s="20" t="s">
        <v>54651</v>
      </c>
      <c r="C197" s="20" t="s">
        <v>54652</v>
      </c>
      <c r="D197" s="20">
        <v>-5.72426795951207E-2</v>
      </c>
      <c r="E197" s="21">
        <v>4.7638745350343098E-2</v>
      </c>
      <c r="F197" s="20" t="s">
        <v>54653</v>
      </c>
      <c r="G197" s="20" t="s">
        <v>54710</v>
      </c>
      <c r="H197" s="20" t="s">
        <v>54711</v>
      </c>
      <c r="I197" s="20" t="s">
        <v>54712</v>
      </c>
      <c r="J197" s="20" t="s">
        <v>54713</v>
      </c>
      <c r="K197" s="21" t="s">
        <v>54713</v>
      </c>
    </row>
    <row r="198" spans="1:11" ht="13" x14ac:dyDescent="0.15">
      <c r="A198" s="19" t="s">
        <v>9400</v>
      </c>
      <c r="B198" s="20" t="s">
        <v>54651</v>
      </c>
      <c r="C198" s="20" t="s">
        <v>54675</v>
      </c>
      <c r="D198" s="20">
        <v>7.2853159520161595E-2</v>
      </c>
      <c r="E198" s="21">
        <v>1.08879379653661E-2</v>
      </c>
      <c r="F198" s="20" t="s">
        <v>54653</v>
      </c>
      <c r="G198" s="20" t="s">
        <v>54654</v>
      </c>
      <c r="H198" s="20" t="s">
        <v>54655</v>
      </c>
      <c r="I198" s="20" t="s">
        <v>54659</v>
      </c>
      <c r="J198" s="20" t="s">
        <v>54722</v>
      </c>
      <c r="K198" s="21" t="s">
        <v>54950</v>
      </c>
    </row>
    <row r="199" spans="1:11" ht="13" x14ac:dyDescent="0.15">
      <c r="A199" s="19" t="s">
        <v>9403</v>
      </c>
      <c r="B199" s="20" t="s">
        <v>54651</v>
      </c>
      <c r="C199" s="20" t="s">
        <v>54652</v>
      </c>
      <c r="D199" s="20">
        <v>-9.9265031852250996E-2</v>
      </c>
      <c r="E199" s="21">
        <v>5.24834067333019E-4</v>
      </c>
      <c r="F199" s="20" t="s">
        <v>54653</v>
      </c>
      <c r="G199" s="20" t="s">
        <v>54654</v>
      </c>
      <c r="H199" s="20" t="s">
        <v>54655</v>
      </c>
      <c r="I199" s="20" t="s">
        <v>54659</v>
      </c>
      <c r="J199" s="20" t="s">
        <v>54722</v>
      </c>
      <c r="K199" s="21" t="s">
        <v>54951</v>
      </c>
    </row>
    <row r="200" spans="1:11" ht="13" x14ac:dyDescent="0.15">
      <c r="A200" s="19" t="s">
        <v>9406</v>
      </c>
      <c r="B200" s="20" t="s">
        <v>54651</v>
      </c>
      <c r="C200" s="20" t="s">
        <v>54652</v>
      </c>
      <c r="D200" s="20">
        <v>8.3097780673930297E-2</v>
      </c>
      <c r="E200" s="21">
        <v>3.6608785045526902E-3</v>
      </c>
      <c r="F200" s="20" t="s">
        <v>54653</v>
      </c>
      <c r="G200" s="20" t="s">
        <v>54654</v>
      </c>
      <c r="H200" s="20" t="s">
        <v>54655</v>
      </c>
      <c r="I200" s="20" t="s">
        <v>54734</v>
      </c>
      <c r="J200" s="20" t="s">
        <v>54735</v>
      </c>
      <c r="K200" s="21" t="s">
        <v>54828</v>
      </c>
    </row>
    <row r="201" spans="1:11" ht="13" x14ac:dyDescent="0.15">
      <c r="A201" s="19" t="s">
        <v>54952</v>
      </c>
      <c r="B201" s="20" t="s">
        <v>54651</v>
      </c>
      <c r="C201" s="20" t="s">
        <v>54652</v>
      </c>
      <c r="D201" s="20">
        <v>-0.16273171847114101</v>
      </c>
      <c r="E201" s="21">
        <v>2.6532192485584901E-8</v>
      </c>
      <c r="F201" s="20" t="s">
        <v>54676</v>
      </c>
      <c r="G201" s="20" t="s">
        <v>54752</v>
      </c>
      <c r="H201" s="20" t="s">
        <v>54753</v>
      </c>
      <c r="I201" s="20" t="s">
        <v>54754</v>
      </c>
      <c r="J201" s="20" t="s">
        <v>54953</v>
      </c>
      <c r="K201" s="21" t="s">
        <v>54954</v>
      </c>
    </row>
    <row r="202" spans="1:11" ht="13" x14ac:dyDescent="0.15">
      <c r="A202" s="19" t="s">
        <v>54955</v>
      </c>
      <c r="B202" s="20" t="s">
        <v>54651</v>
      </c>
      <c r="C202" s="20" t="s">
        <v>54652</v>
      </c>
      <c r="D202" s="20">
        <v>-8.6001731179850494E-2</v>
      </c>
      <c r="E202" s="21">
        <v>2.6102555910204801E-3</v>
      </c>
      <c r="F202" s="20" t="s">
        <v>54676</v>
      </c>
      <c r="G202" s="20" t="s">
        <v>54654</v>
      </c>
      <c r="H202" s="20" t="s">
        <v>54655</v>
      </c>
      <c r="I202" s="20" t="s">
        <v>54659</v>
      </c>
      <c r="J202" s="20" t="s">
        <v>54688</v>
      </c>
      <c r="K202" s="21" t="s">
        <v>54742</v>
      </c>
    </row>
    <row r="203" spans="1:11" ht="13" x14ac:dyDescent="0.15">
      <c r="A203" s="19" t="s">
        <v>9435</v>
      </c>
      <c r="B203" s="20" t="s">
        <v>54651</v>
      </c>
      <c r="C203" s="20" t="s">
        <v>54652</v>
      </c>
      <c r="D203" s="20">
        <v>-0.162017911156246</v>
      </c>
      <c r="E203" s="21">
        <v>2.82438883074517E-8</v>
      </c>
      <c r="F203" s="20" t="s">
        <v>54653</v>
      </c>
      <c r="G203" s="20" t="s">
        <v>54654</v>
      </c>
      <c r="H203" s="20" t="s">
        <v>54655</v>
      </c>
      <c r="I203" s="20" t="s">
        <v>54659</v>
      </c>
      <c r="J203" s="20" t="s">
        <v>54722</v>
      </c>
      <c r="K203" s="21" t="s">
        <v>54758</v>
      </c>
    </row>
    <row r="204" spans="1:11" ht="13" x14ac:dyDescent="0.15">
      <c r="A204" s="19" t="s">
        <v>9438</v>
      </c>
      <c r="B204" s="20" t="s">
        <v>54651</v>
      </c>
      <c r="C204" s="20" t="s">
        <v>54652</v>
      </c>
      <c r="D204" s="20">
        <v>-7.6743838862428901E-2</v>
      </c>
      <c r="E204" s="21">
        <v>7.2633108133203297E-3</v>
      </c>
      <c r="F204" s="20" t="s">
        <v>54653</v>
      </c>
      <c r="G204" s="20" t="s">
        <v>54752</v>
      </c>
      <c r="H204" s="20" t="s">
        <v>54753</v>
      </c>
      <c r="I204" s="20" t="s">
        <v>54754</v>
      </c>
      <c r="J204" s="20" t="s">
        <v>54956</v>
      </c>
      <c r="K204" s="21" t="s">
        <v>54957</v>
      </c>
    </row>
    <row r="205" spans="1:11" ht="13" x14ac:dyDescent="0.15">
      <c r="A205" s="19" t="s">
        <v>9441</v>
      </c>
      <c r="B205" s="20" t="s">
        <v>54651</v>
      </c>
      <c r="C205" s="20" t="s">
        <v>54652</v>
      </c>
      <c r="D205" s="20">
        <v>-0.15334033174435499</v>
      </c>
      <c r="E205" s="21">
        <v>1.3116751948676199E-7</v>
      </c>
      <c r="F205" s="20" t="s">
        <v>54653</v>
      </c>
      <c r="G205" s="20" t="s">
        <v>54654</v>
      </c>
      <c r="H205" s="20" t="s">
        <v>54655</v>
      </c>
      <c r="I205" s="20" t="s">
        <v>54659</v>
      </c>
      <c r="J205" s="20" t="s">
        <v>54688</v>
      </c>
      <c r="K205" s="21" t="s">
        <v>54958</v>
      </c>
    </row>
    <row r="206" spans="1:11" ht="13" x14ac:dyDescent="0.15">
      <c r="A206" s="19" t="s">
        <v>9444</v>
      </c>
      <c r="B206" s="20" t="s">
        <v>54651</v>
      </c>
      <c r="C206" s="20" t="s">
        <v>54675</v>
      </c>
      <c r="D206" s="20">
        <v>-5.8432504621317501E-2</v>
      </c>
      <c r="E206" s="21">
        <v>4.3040299717637197E-2</v>
      </c>
      <c r="F206" s="20" t="s">
        <v>54653</v>
      </c>
      <c r="G206" s="20" t="s">
        <v>54682</v>
      </c>
      <c r="H206" s="20" t="s">
        <v>54683</v>
      </c>
      <c r="I206" s="20" t="s">
        <v>54819</v>
      </c>
      <c r="J206" s="20" t="s">
        <v>54959</v>
      </c>
      <c r="K206" s="21" t="s">
        <v>54959</v>
      </c>
    </row>
    <row r="207" spans="1:11" ht="13" x14ac:dyDescent="0.15">
      <c r="A207" s="19" t="s">
        <v>9459</v>
      </c>
      <c r="B207" s="20" t="s">
        <v>54651</v>
      </c>
      <c r="C207" s="20" t="s">
        <v>54652</v>
      </c>
      <c r="D207" s="20">
        <v>-0.154687429280464</v>
      </c>
      <c r="E207" s="21">
        <v>1.03140028520724E-7</v>
      </c>
      <c r="F207" s="20" t="s">
        <v>54653</v>
      </c>
      <c r="G207" s="20" t="s">
        <v>54654</v>
      </c>
      <c r="H207" s="20" t="s">
        <v>54655</v>
      </c>
      <c r="I207" s="20" t="s">
        <v>54659</v>
      </c>
      <c r="J207" s="20" t="s">
        <v>54691</v>
      </c>
      <c r="K207" s="21" t="s">
        <v>54960</v>
      </c>
    </row>
    <row r="208" spans="1:11" ht="13" x14ac:dyDescent="0.15">
      <c r="A208" s="19" t="s">
        <v>9465</v>
      </c>
      <c r="B208" s="20" t="s">
        <v>54651</v>
      </c>
      <c r="C208" s="20" t="s">
        <v>54652</v>
      </c>
      <c r="D208" s="20">
        <v>-9.8678820636478204E-2</v>
      </c>
      <c r="E208" s="21">
        <v>5.5793832335609202E-4</v>
      </c>
      <c r="F208" s="20" t="s">
        <v>54653</v>
      </c>
      <c r="G208" s="20" t="s">
        <v>54654</v>
      </c>
      <c r="H208" s="20" t="s">
        <v>54655</v>
      </c>
      <c r="I208" s="20" t="s">
        <v>54659</v>
      </c>
      <c r="J208" s="20" t="s">
        <v>54842</v>
      </c>
      <c r="K208" s="21" t="s">
        <v>54842</v>
      </c>
    </row>
    <row r="209" spans="1:11" ht="13" x14ac:dyDescent="0.15">
      <c r="A209" s="19" t="s">
        <v>54961</v>
      </c>
      <c r="B209" s="20" t="s">
        <v>54651</v>
      </c>
      <c r="C209" s="20" t="s">
        <v>54652</v>
      </c>
      <c r="D209" s="20">
        <v>7.4009413187259801E-2</v>
      </c>
      <c r="E209" s="20">
        <v>9.6991401504825398E-3</v>
      </c>
      <c r="F209" s="20" t="s">
        <v>54676</v>
      </c>
      <c r="G209" s="20" t="s">
        <v>54654</v>
      </c>
      <c r="H209" s="20" t="s">
        <v>54655</v>
      </c>
      <c r="I209" s="20" t="s">
        <v>54695</v>
      </c>
      <c r="J209" s="20" t="s">
        <v>54696</v>
      </c>
      <c r="K209" s="21" t="s">
        <v>54697</v>
      </c>
    </row>
    <row r="210" spans="1:11" ht="13" x14ac:dyDescent="0.15">
      <c r="A210" s="19" t="s">
        <v>54962</v>
      </c>
      <c r="B210" s="20" t="s">
        <v>54651</v>
      </c>
      <c r="C210" s="20" t="s">
        <v>54652</v>
      </c>
      <c r="D210" s="20">
        <v>9.5031618554109895E-2</v>
      </c>
      <c r="E210" s="21">
        <v>8.9208156396647104E-4</v>
      </c>
      <c r="F210" s="20" t="s">
        <v>54676</v>
      </c>
      <c r="G210" s="20" t="s">
        <v>54682</v>
      </c>
      <c r="H210" s="20" t="s">
        <v>54683</v>
      </c>
      <c r="I210" s="20" t="s">
        <v>54963</v>
      </c>
      <c r="J210" s="20" t="s">
        <v>54964</v>
      </c>
      <c r="K210" s="21" t="s">
        <v>54965</v>
      </c>
    </row>
    <row r="211" spans="1:11" ht="13" x14ac:dyDescent="0.15">
      <c r="A211" s="19" t="s">
        <v>9477</v>
      </c>
      <c r="B211" s="20" t="s">
        <v>54651</v>
      </c>
      <c r="C211" s="20" t="s">
        <v>54652</v>
      </c>
      <c r="D211" s="20">
        <v>-0.15838389858978499</v>
      </c>
      <c r="E211" s="21">
        <v>4.98145104225721E-8</v>
      </c>
      <c r="F211" s="20" t="s">
        <v>54653</v>
      </c>
      <c r="G211" s="20" t="s">
        <v>54654</v>
      </c>
      <c r="H211" s="20" t="s">
        <v>54662</v>
      </c>
      <c r="I211" s="20" t="s">
        <v>54663</v>
      </c>
      <c r="J211" s="20" t="s">
        <v>54732</v>
      </c>
      <c r="K211" s="21" t="s">
        <v>54763</v>
      </c>
    </row>
    <row r="212" spans="1:11" ht="13" x14ac:dyDescent="0.15">
      <c r="A212" s="19" t="s">
        <v>54966</v>
      </c>
      <c r="B212" s="20" t="s">
        <v>54651</v>
      </c>
      <c r="C212" s="20" t="s">
        <v>54652</v>
      </c>
      <c r="D212" s="20">
        <v>-7.3178396302065601E-2</v>
      </c>
      <c r="E212" s="20">
        <v>1.0539522196164899E-2</v>
      </c>
      <c r="F212" s="20" t="s">
        <v>54676</v>
      </c>
      <c r="G212" s="20" t="s">
        <v>54654</v>
      </c>
      <c r="H212" s="20" t="s">
        <v>54655</v>
      </c>
      <c r="I212" s="20" t="s">
        <v>54659</v>
      </c>
      <c r="J212" s="20" t="s">
        <v>54722</v>
      </c>
      <c r="K212" s="21" t="s">
        <v>54737</v>
      </c>
    </row>
    <row r="213" spans="1:11" ht="13" x14ac:dyDescent="0.15">
      <c r="A213" s="19" t="s">
        <v>9480</v>
      </c>
      <c r="B213" s="20" t="s">
        <v>54651</v>
      </c>
      <c r="C213" s="20" t="s">
        <v>54652</v>
      </c>
      <c r="D213" s="20">
        <v>-0.13440283942247599</v>
      </c>
      <c r="E213" s="21">
        <v>2.7862538700634602E-6</v>
      </c>
      <c r="F213" s="20" t="s">
        <v>54653</v>
      </c>
      <c r="G213" s="20" t="s">
        <v>54654</v>
      </c>
      <c r="H213" s="20" t="s">
        <v>54655</v>
      </c>
      <c r="I213" s="20" t="s">
        <v>54659</v>
      </c>
      <c r="J213" s="20" t="s">
        <v>54660</v>
      </c>
      <c r="K213" s="21" t="s">
        <v>54909</v>
      </c>
    </row>
    <row r="214" spans="1:11" ht="13" x14ac:dyDescent="0.15">
      <c r="A214" s="19" t="s">
        <v>9486</v>
      </c>
      <c r="B214" s="20" t="s">
        <v>54651</v>
      </c>
      <c r="C214" s="20" t="s">
        <v>54652</v>
      </c>
      <c r="D214" s="20">
        <v>-8.6502911289001297E-2</v>
      </c>
      <c r="E214" s="20">
        <v>2.4736212646977798E-3</v>
      </c>
      <c r="F214" s="20" t="s">
        <v>54653</v>
      </c>
      <c r="G214" s="20" t="s">
        <v>54654</v>
      </c>
      <c r="H214" s="20" t="s">
        <v>54655</v>
      </c>
      <c r="I214" s="20" t="s">
        <v>54940</v>
      </c>
      <c r="J214" s="20" t="s">
        <v>54941</v>
      </c>
      <c r="K214" s="21" t="s">
        <v>54941</v>
      </c>
    </row>
    <row r="215" spans="1:11" ht="13" x14ac:dyDescent="0.15">
      <c r="A215" s="19" t="s">
        <v>9492</v>
      </c>
      <c r="B215" s="20" t="s">
        <v>54651</v>
      </c>
      <c r="C215" s="20" t="s">
        <v>54652</v>
      </c>
      <c r="D215" s="20">
        <v>-0.14489162998479399</v>
      </c>
      <c r="E215" s="21">
        <v>5.4698471442864499E-7</v>
      </c>
      <c r="F215" s="20" t="s">
        <v>54653</v>
      </c>
      <c r="G215" s="20" t="s">
        <v>54654</v>
      </c>
      <c r="H215" s="20" t="s">
        <v>54655</v>
      </c>
      <c r="I215" s="20" t="s">
        <v>54659</v>
      </c>
      <c r="J215" s="20" t="s">
        <v>54722</v>
      </c>
      <c r="K215" s="21" t="s">
        <v>54737</v>
      </c>
    </row>
    <row r="216" spans="1:11" ht="13" x14ac:dyDescent="0.15">
      <c r="A216" s="19" t="s">
        <v>54967</v>
      </c>
      <c r="B216" s="20" t="s">
        <v>54651</v>
      </c>
      <c r="C216" s="20" t="s">
        <v>54652</v>
      </c>
      <c r="D216" s="20">
        <v>6.4319804971254099E-2</v>
      </c>
      <c r="E216" s="20">
        <v>2.52377686110281E-2</v>
      </c>
      <c r="F216" s="20" t="s">
        <v>54676</v>
      </c>
      <c r="G216" s="20" t="s">
        <v>54682</v>
      </c>
      <c r="H216" s="20" t="s">
        <v>54683</v>
      </c>
      <c r="I216" s="20" t="s">
        <v>54716</v>
      </c>
      <c r="J216" s="20" t="s">
        <v>54968</v>
      </c>
      <c r="K216" s="21" t="s">
        <v>54969</v>
      </c>
    </row>
    <row r="217" spans="1:11" ht="13" x14ac:dyDescent="0.15">
      <c r="A217" s="19" t="s">
        <v>9495</v>
      </c>
      <c r="B217" s="20" t="s">
        <v>54651</v>
      </c>
      <c r="C217" s="20" t="s">
        <v>54652</v>
      </c>
      <c r="D217" s="20">
        <v>7.0101026017085399E-2</v>
      </c>
      <c r="E217" s="21">
        <v>1.44537348216691E-2</v>
      </c>
      <c r="F217" s="20" t="s">
        <v>54653</v>
      </c>
      <c r="G217" s="20" t="s">
        <v>54667</v>
      </c>
      <c r="H217" s="20" t="s">
        <v>54698</v>
      </c>
      <c r="I217" s="20" t="s">
        <v>54699</v>
      </c>
      <c r="J217" s="20" t="s">
        <v>54700</v>
      </c>
      <c r="K217" s="21" t="s">
        <v>54701</v>
      </c>
    </row>
    <row r="218" spans="1:11" ht="13" x14ac:dyDescent="0.15">
      <c r="A218" s="19" t="s">
        <v>9501</v>
      </c>
      <c r="B218" s="20" t="s">
        <v>54651</v>
      </c>
      <c r="C218" s="20" t="s">
        <v>54652</v>
      </c>
      <c r="D218" s="20">
        <v>-0.106694383508613</v>
      </c>
      <c r="E218" s="21">
        <v>2.05544050651125E-4</v>
      </c>
      <c r="F218" s="20" t="s">
        <v>54653</v>
      </c>
      <c r="G218" s="20" t="s">
        <v>54654</v>
      </c>
      <c r="H218" s="20" t="s">
        <v>54655</v>
      </c>
      <c r="I218" s="20" t="s">
        <v>54659</v>
      </c>
      <c r="J218" s="20" t="s">
        <v>54660</v>
      </c>
      <c r="K218" s="21" t="s">
        <v>54970</v>
      </c>
    </row>
    <row r="219" spans="1:11" ht="13" x14ac:dyDescent="0.15">
      <c r="A219" s="19" t="s">
        <v>9507</v>
      </c>
      <c r="B219" s="20" t="s">
        <v>54651</v>
      </c>
      <c r="C219" s="20" t="s">
        <v>54652</v>
      </c>
      <c r="D219" s="20">
        <v>-9.3435076662900504E-2</v>
      </c>
      <c r="E219" s="21">
        <v>1.0711269297135201E-3</v>
      </c>
      <c r="F219" s="20" t="s">
        <v>54653</v>
      </c>
      <c r="G219" s="20" t="s">
        <v>54682</v>
      </c>
      <c r="H219" s="20" t="s">
        <v>54683</v>
      </c>
      <c r="I219" s="20" t="s">
        <v>54728</v>
      </c>
      <c r="J219" s="20" t="s">
        <v>54729</v>
      </c>
      <c r="K219" s="21" t="s">
        <v>54775</v>
      </c>
    </row>
    <row r="220" spans="1:11" ht="13" x14ac:dyDescent="0.15">
      <c r="A220" s="19" t="s">
        <v>54971</v>
      </c>
      <c r="B220" s="20" t="s">
        <v>54651</v>
      </c>
      <c r="C220" s="20" t="s">
        <v>54652</v>
      </c>
      <c r="D220" s="20">
        <v>-8.8461700569167995E-2</v>
      </c>
      <c r="E220" s="21">
        <v>1.9817707726550501E-3</v>
      </c>
      <c r="F220" s="20" t="s">
        <v>54676</v>
      </c>
      <c r="G220" s="20" t="s">
        <v>54654</v>
      </c>
      <c r="H220" s="20" t="s">
        <v>54662</v>
      </c>
      <c r="I220" s="20" t="s">
        <v>54663</v>
      </c>
      <c r="J220" s="20" t="s">
        <v>54837</v>
      </c>
      <c r="K220" s="21" t="s">
        <v>54972</v>
      </c>
    </row>
    <row r="221" spans="1:11" ht="13" x14ac:dyDescent="0.15">
      <c r="A221" s="19" t="s">
        <v>9516</v>
      </c>
      <c r="B221" s="20" t="s">
        <v>54651</v>
      </c>
      <c r="C221" s="20" t="s">
        <v>54652</v>
      </c>
      <c r="D221" s="20">
        <v>-0.156455748709835</v>
      </c>
      <c r="E221" s="21">
        <v>7.5119104387145996E-8</v>
      </c>
      <c r="F221" s="20" t="s">
        <v>54653</v>
      </c>
      <c r="G221" s="20" t="s">
        <v>54654</v>
      </c>
      <c r="H221" s="20" t="s">
        <v>54655</v>
      </c>
      <c r="I221" s="20" t="s">
        <v>54656</v>
      </c>
      <c r="J221" s="20" t="s">
        <v>54657</v>
      </c>
      <c r="K221" s="21" t="s">
        <v>54658</v>
      </c>
    </row>
    <row r="222" spans="1:11" ht="13" x14ac:dyDescent="0.15">
      <c r="A222" s="19" t="s">
        <v>9522</v>
      </c>
      <c r="B222" s="20" t="s">
        <v>54651</v>
      </c>
      <c r="C222" s="20" t="s">
        <v>54652</v>
      </c>
      <c r="D222" s="20">
        <v>-0.149010795764938</v>
      </c>
      <c r="E222" s="21">
        <v>2.7124651852387799E-7</v>
      </c>
      <c r="F222" s="20" t="s">
        <v>54653</v>
      </c>
      <c r="G222" s="20" t="s">
        <v>54654</v>
      </c>
      <c r="H222" s="20" t="s">
        <v>54655</v>
      </c>
      <c r="I222" s="20" t="s">
        <v>54659</v>
      </c>
      <c r="J222" s="20" t="s">
        <v>54722</v>
      </c>
      <c r="K222" s="21" t="s">
        <v>54973</v>
      </c>
    </row>
    <row r="223" spans="1:11" ht="13" x14ac:dyDescent="0.15">
      <c r="A223" s="19" t="s">
        <v>54974</v>
      </c>
      <c r="B223" s="20" t="s">
        <v>54651</v>
      </c>
      <c r="C223" s="20" t="s">
        <v>54652</v>
      </c>
      <c r="D223" s="20">
        <v>-9.3924021647452005E-2</v>
      </c>
      <c r="E223" s="21">
        <v>1.01128461760586E-3</v>
      </c>
      <c r="F223" s="20" t="s">
        <v>54676</v>
      </c>
      <c r="G223" s="20" t="s">
        <v>54654</v>
      </c>
      <c r="H223" s="20" t="s">
        <v>54655</v>
      </c>
      <c r="I223" s="20" t="s">
        <v>54656</v>
      </c>
      <c r="J223" s="20" t="s">
        <v>54657</v>
      </c>
      <c r="K223" s="21" t="s">
        <v>54975</v>
      </c>
    </row>
    <row r="224" spans="1:11" ht="13" x14ac:dyDescent="0.15">
      <c r="A224" s="19" t="s">
        <v>9528</v>
      </c>
      <c r="B224" s="20" t="s">
        <v>54651</v>
      </c>
      <c r="C224" s="20" t="s">
        <v>54652</v>
      </c>
      <c r="D224" s="20">
        <v>-0.104240557475955</v>
      </c>
      <c r="E224" s="21">
        <v>2.8454428378124798E-4</v>
      </c>
      <c r="F224" s="20" t="s">
        <v>54653</v>
      </c>
      <c r="G224" s="20" t="s">
        <v>54654</v>
      </c>
      <c r="H224" s="20" t="s">
        <v>54655</v>
      </c>
      <c r="I224" s="20" t="s">
        <v>54659</v>
      </c>
      <c r="J224" s="20" t="s">
        <v>54660</v>
      </c>
      <c r="K224" s="21" t="s">
        <v>54976</v>
      </c>
    </row>
    <row r="225" spans="1:11" ht="13" x14ac:dyDescent="0.15">
      <c r="A225" s="19" t="s">
        <v>54977</v>
      </c>
      <c r="B225" s="20" t="s">
        <v>54651</v>
      </c>
      <c r="C225" s="20" t="s">
        <v>54652</v>
      </c>
      <c r="D225" s="20">
        <v>-8.6403405247549497E-2</v>
      </c>
      <c r="E225" s="21">
        <v>2.49966535973786E-3</v>
      </c>
      <c r="F225" s="20" t="s">
        <v>54676</v>
      </c>
      <c r="G225" s="20" t="s">
        <v>54654</v>
      </c>
      <c r="H225" s="20" t="s">
        <v>54655</v>
      </c>
      <c r="I225" s="20" t="s">
        <v>54659</v>
      </c>
      <c r="J225" s="20" t="s">
        <v>54660</v>
      </c>
      <c r="K225" s="21" t="s">
        <v>54978</v>
      </c>
    </row>
    <row r="226" spans="1:11" ht="13" x14ac:dyDescent="0.15">
      <c r="A226" s="19" t="s">
        <v>54979</v>
      </c>
      <c r="B226" s="20" t="s">
        <v>54651</v>
      </c>
      <c r="C226" s="20" t="s">
        <v>54652</v>
      </c>
      <c r="D226" s="20">
        <v>-9.2256068071521494E-2</v>
      </c>
      <c r="E226" s="20">
        <v>1.24501030558788E-3</v>
      </c>
      <c r="F226" s="20" t="s">
        <v>54676</v>
      </c>
      <c r="G226" s="20" t="s">
        <v>54654</v>
      </c>
      <c r="H226" s="20" t="s">
        <v>54655</v>
      </c>
      <c r="I226" s="20" t="s">
        <v>54659</v>
      </c>
      <c r="J226" s="20" t="s">
        <v>54660</v>
      </c>
      <c r="K226" s="21" t="s">
        <v>54980</v>
      </c>
    </row>
    <row r="227" spans="1:11" ht="13" x14ac:dyDescent="0.15">
      <c r="A227" s="19" t="s">
        <v>9537</v>
      </c>
      <c r="B227" s="20" t="s">
        <v>54651</v>
      </c>
      <c r="C227" s="20" t="s">
        <v>54652</v>
      </c>
      <c r="D227" s="20">
        <v>-0.117596498591078</v>
      </c>
      <c r="E227" s="21">
        <v>4.1925355071965803E-5</v>
      </c>
      <c r="F227" s="20" t="s">
        <v>54653</v>
      </c>
      <c r="G227" s="20" t="s">
        <v>54654</v>
      </c>
      <c r="H227" s="20" t="s">
        <v>54655</v>
      </c>
      <c r="I227" s="20" t="s">
        <v>54659</v>
      </c>
      <c r="J227" s="20" t="s">
        <v>54722</v>
      </c>
      <c r="K227" s="21" t="s">
        <v>54847</v>
      </c>
    </row>
    <row r="228" spans="1:11" ht="13" x14ac:dyDescent="0.15">
      <c r="A228" s="19" t="s">
        <v>9540</v>
      </c>
      <c r="B228" s="20" t="s">
        <v>54651</v>
      </c>
      <c r="C228" s="20" t="s">
        <v>54652</v>
      </c>
      <c r="D228" s="20">
        <v>-0.16806540307779699</v>
      </c>
      <c r="E228" s="21">
        <v>1.02047064089865E-8</v>
      </c>
      <c r="F228" s="20" t="s">
        <v>54653</v>
      </c>
      <c r="G228" s="20" t="s">
        <v>54654</v>
      </c>
      <c r="H228" s="20" t="s">
        <v>54655</v>
      </c>
      <c r="I228" s="20" t="s">
        <v>54659</v>
      </c>
      <c r="J228" s="20" t="s">
        <v>54722</v>
      </c>
      <c r="K228" s="21" t="s">
        <v>54758</v>
      </c>
    </row>
    <row r="229" spans="1:11" ht="13" x14ac:dyDescent="0.15">
      <c r="A229" s="19" t="s">
        <v>9543</v>
      </c>
      <c r="B229" s="20" t="s">
        <v>54651</v>
      </c>
      <c r="C229" s="20" t="s">
        <v>54652</v>
      </c>
      <c r="D229" s="20">
        <v>-0.14190266556849199</v>
      </c>
      <c r="E229" s="21">
        <v>8.8461178138023704E-7</v>
      </c>
      <c r="F229" s="20" t="s">
        <v>54653</v>
      </c>
      <c r="G229" s="20" t="s">
        <v>54654</v>
      </c>
      <c r="H229" s="20" t="s">
        <v>54655</v>
      </c>
      <c r="I229" s="20" t="s">
        <v>54659</v>
      </c>
      <c r="J229" s="20" t="s">
        <v>54722</v>
      </c>
      <c r="K229" s="21" t="s">
        <v>54737</v>
      </c>
    </row>
    <row r="230" spans="1:11" ht="13" x14ac:dyDescent="0.15">
      <c r="A230" s="19" t="s">
        <v>9558</v>
      </c>
      <c r="B230" s="20" t="s">
        <v>54651</v>
      </c>
      <c r="C230" s="20" t="s">
        <v>54652</v>
      </c>
      <c r="D230" s="20">
        <v>-0.121897966008124</v>
      </c>
      <c r="E230" s="21">
        <v>2.1367735965836499E-5</v>
      </c>
      <c r="F230" s="20" t="s">
        <v>54653</v>
      </c>
      <c r="G230" s="20" t="s">
        <v>54654</v>
      </c>
      <c r="H230" s="20" t="s">
        <v>54655</v>
      </c>
      <c r="I230" s="20" t="s">
        <v>54659</v>
      </c>
      <c r="J230" s="20" t="s">
        <v>54688</v>
      </c>
      <c r="K230" s="21" t="s">
        <v>54743</v>
      </c>
    </row>
    <row r="231" spans="1:11" ht="13" x14ac:dyDescent="0.15">
      <c r="A231" s="19" t="s">
        <v>9561</v>
      </c>
      <c r="B231" s="20" t="s">
        <v>54651</v>
      </c>
      <c r="C231" s="20" t="s">
        <v>54652</v>
      </c>
      <c r="D231" s="20">
        <v>9.07751880890314E-2</v>
      </c>
      <c r="E231" s="20">
        <v>1.4928485769695899E-3</v>
      </c>
      <c r="F231" s="20" t="s">
        <v>54653</v>
      </c>
      <c r="G231" s="20" t="s">
        <v>54752</v>
      </c>
      <c r="H231" s="20" t="s">
        <v>54753</v>
      </c>
      <c r="I231" s="20" t="s">
        <v>54754</v>
      </c>
      <c r="J231" s="20" t="s">
        <v>54755</v>
      </c>
      <c r="K231" s="21" t="s">
        <v>54848</v>
      </c>
    </row>
    <row r="232" spans="1:11" ht="13" x14ac:dyDescent="0.15">
      <c r="A232" s="19" t="s">
        <v>9567</v>
      </c>
      <c r="B232" s="20" t="s">
        <v>54651</v>
      </c>
      <c r="C232" s="20" t="s">
        <v>54652</v>
      </c>
      <c r="D232" s="20">
        <v>-0.13862488600612699</v>
      </c>
      <c r="E232" s="21">
        <v>1.4761817096886001E-6</v>
      </c>
      <c r="F232" s="20" t="s">
        <v>54653</v>
      </c>
      <c r="G232" s="20" t="s">
        <v>54654</v>
      </c>
      <c r="H232" s="20" t="s">
        <v>54655</v>
      </c>
      <c r="I232" s="20" t="s">
        <v>54659</v>
      </c>
      <c r="J232" s="20" t="s">
        <v>54722</v>
      </c>
      <c r="K232" s="21" t="s">
        <v>54839</v>
      </c>
    </row>
    <row r="233" spans="1:11" ht="13" x14ac:dyDescent="0.15">
      <c r="A233" s="19" t="s">
        <v>9570</v>
      </c>
      <c r="B233" s="20" t="s">
        <v>54651</v>
      </c>
      <c r="C233" s="20" t="s">
        <v>54652</v>
      </c>
      <c r="D233" s="20">
        <v>-8.1045327774774897E-2</v>
      </c>
      <c r="E233" s="21">
        <v>4.5873886260431301E-3</v>
      </c>
      <c r="F233" s="20" t="s">
        <v>54653</v>
      </c>
      <c r="G233" s="20" t="s">
        <v>54654</v>
      </c>
      <c r="H233" s="20" t="s">
        <v>54655</v>
      </c>
      <c r="I233" s="20" t="s">
        <v>54659</v>
      </c>
      <c r="J233" s="20" t="s">
        <v>54688</v>
      </c>
      <c r="K233" s="21" t="s">
        <v>54694</v>
      </c>
    </row>
    <row r="234" spans="1:11" ht="13" x14ac:dyDescent="0.15">
      <c r="A234" s="19" t="s">
        <v>54981</v>
      </c>
      <c r="B234" s="20" t="s">
        <v>54651</v>
      </c>
      <c r="C234" s="20" t="s">
        <v>54652</v>
      </c>
      <c r="D234" s="20">
        <v>-0.10108139327649</v>
      </c>
      <c r="E234" s="21">
        <v>4.25376808539665E-4</v>
      </c>
      <c r="F234" s="20" t="s">
        <v>54676</v>
      </c>
      <c r="G234" s="20" t="s">
        <v>54654</v>
      </c>
      <c r="H234" s="20" t="s">
        <v>54655</v>
      </c>
      <c r="I234" s="20" t="s">
        <v>54659</v>
      </c>
      <c r="J234" s="20" t="s">
        <v>54900</v>
      </c>
      <c r="K234" s="21" t="s">
        <v>54982</v>
      </c>
    </row>
    <row r="235" spans="1:11" ht="13" x14ac:dyDescent="0.15">
      <c r="A235" s="19" t="s">
        <v>9579</v>
      </c>
      <c r="B235" s="20" t="s">
        <v>54651</v>
      </c>
      <c r="C235" s="20" t="s">
        <v>54652</v>
      </c>
      <c r="D235" s="20">
        <v>-0.105995278978725</v>
      </c>
      <c r="E235" s="21">
        <v>2.2657592378366899E-4</v>
      </c>
      <c r="F235" s="20" t="s">
        <v>54653</v>
      </c>
      <c r="G235" s="20" t="s">
        <v>54654</v>
      </c>
      <c r="H235" s="20" t="s">
        <v>54662</v>
      </c>
      <c r="I235" s="20" t="s">
        <v>54663</v>
      </c>
      <c r="J235" s="20" t="s">
        <v>54844</v>
      </c>
      <c r="K235" s="21" t="s">
        <v>54983</v>
      </c>
    </row>
    <row r="236" spans="1:11" ht="13" x14ac:dyDescent="0.15">
      <c r="A236" s="19" t="s">
        <v>9585</v>
      </c>
      <c r="B236" s="20" t="s">
        <v>54651</v>
      </c>
      <c r="C236" s="20" t="s">
        <v>54652</v>
      </c>
      <c r="D236" s="20">
        <v>-0.10790467635920099</v>
      </c>
      <c r="E236" s="21">
        <v>1.7689075589275599E-4</v>
      </c>
      <c r="F236" s="20" t="s">
        <v>54653</v>
      </c>
      <c r="G236" s="20" t="s">
        <v>54654</v>
      </c>
      <c r="H236" s="20" t="s">
        <v>54655</v>
      </c>
      <c r="I236" s="20" t="s">
        <v>54659</v>
      </c>
      <c r="J236" s="20" t="s">
        <v>54722</v>
      </c>
      <c r="K236" s="21" t="s">
        <v>54737</v>
      </c>
    </row>
    <row r="237" spans="1:11" ht="13" x14ac:dyDescent="0.15">
      <c r="A237" s="19" t="s">
        <v>9588</v>
      </c>
      <c r="B237" s="20" t="s">
        <v>54651</v>
      </c>
      <c r="C237" s="20" t="s">
        <v>54652</v>
      </c>
      <c r="D237" s="20">
        <v>-9.2576743550825402E-2</v>
      </c>
      <c r="E237" s="20">
        <v>1.1952260635238201E-3</v>
      </c>
      <c r="F237" s="20" t="s">
        <v>54653</v>
      </c>
      <c r="G237" s="20" t="s">
        <v>54654</v>
      </c>
      <c r="H237" s="20" t="s">
        <v>54655</v>
      </c>
      <c r="I237" s="20" t="s">
        <v>54659</v>
      </c>
      <c r="J237" s="20" t="s">
        <v>54722</v>
      </c>
      <c r="K237" s="21" t="s">
        <v>54847</v>
      </c>
    </row>
    <row r="238" spans="1:11" ht="13" x14ac:dyDescent="0.15">
      <c r="A238" s="19" t="s">
        <v>9594</v>
      </c>
      <c r="B238" s="20" t="s">
        <v>54651</v>
      </c>
      <c r="C238" s="20" t="s">
        <v>54652</v>
      </c>
      <c r="D238" s="20">
        <v>-7.8503504284133593E-2</v>
      </c>
      <c r="E238" s="20">
        <v>6.0235175924830903E-3</v>
      </c>
      <c r="F238" s="20" t="s">
        <v>54653</v>
      </c>
      <c r="G238" s="20" t="s">
        <v>54752</v>
      </c>
      <c r="H238" s="20" t="s">
        <v>54753</v>
      </c>
      <c r="I238" s="20" t="s">
        <v>54754</v>
      </c>
      <c r="J238" s="20" t="s">
        <v>54926</v>
      </c>
      <c r="K238" s="21" t="s">
        <v>54984</v>
      </c>
    </row>
    <row r="239" spans="1:11" ht="13" x14ac:dyDescent="0.15">
      <c r="A239" s="19" t="s">
        <v>9606</v>
      </c>
      <c r="B239" s="20" t="s">
        <v>54651</v>
      </c>
      <c r="C239" s="20" t="s">
        <v>54652</v>
      </c>
      <c r="D239" s="20">
        <v>-8.7616415104021406E-2</v>
      </c>
      <c r="E239" s="21">
        <v>2.1912828127423202E-3</v>
      </c>
      <c r="F239" s="20" t="s">
        <v>54653</v>
      </c>
      <c r="G239" s="20" t="s">
        <v>54654</v>
      </c>
      <c r="H239" s="20" t="s">
        <v>54655</v>
      </c>
      <c r="I239" s="20" t="s">
        <v>54659</v>
      </c>
      <c r="J239" s="20" t="s">
        <v>54722</v>
      </c>
      <c r="K239" s="21" t="s">
        <v>54985</v>
      </c>
    </row>
    <row r="240" spans="1:11" ht="13" x14ac:dyDescent="0.15">
      <c r="A240" s="19" t="s">
        <v>9612</v>
      </c>
      <c r="B240" s="20" t="s">
        <v>54651</v>
      </c>
      <c r="C240" s="20" t="s">
        <v>54652</v>
      </c>
      <c r="D240" s="20">
        <v>6.0942145349221898E-2</v>
      </c>
      <c r="E240" s="21">
        <v>3.46032128816159E-2</v>
      </c>
      <c r="F240" s="20" t="s">
        <v>54653</v>
      </c>
      <c r="G240" s="20" t="s">
        <v>54654</v>
      </c>
      <c r="H240" s="20" t="s">
        <v>54655</v>
      </c>
      <c r="I240" s="20" t="s">
        <v>54734</v>
      </c>
      <c r="J240" s="20" t="s">
        <v>54735</v>
      </c>
      <c r="K240" s="21" t="s">
        <v>54986</v>
      </c>
    </row>
    <row r="241" spans="1:11" ht="13" x14ac:dyDescent="0.15">
      <c r="A241" s="19" t="s">
        <v>9618</v>
      </c>
      <c r="B241" s="20" t="s">
        <v>54651</v>
      </c>
      <c r="C241" s="20" t="s">
        <v>54652</v>
      </c>
      <c r="D241" s="20">
        <v>-9.9289889016844199E-2</v>
      </c>
      <c r="E241" s="21">
        <v>5.24834067333019E-4</v>
      </c>
      <c r="F241" s="20" t="s">
        <v>54653</v>
      </c>
      <c r="G241" s="20" t="s">
        <v>54654</v>
      </c>
      <c r="H241" s="20" t="s">
        <v>54655</v>
      </c>
      <c r="I241" s="20" t="s">
        <v>54656</v>
      </c>
      <c r="J241" s="20" t="s">
        <v>54657</v>
      </c>
      <c r="K241" s="21" t="s">
        <v>54987</v>
      </c>
    </row>
    <row r="242" spans="1:11" ht="13" x14ac:dyDescent="0.15">
      <c r="A242" s="19" t="s">
        <v>9621</v>
      </c>
      <c r="B242" s="20" t="s">
        <v>54651</v>
      </c>
      <c r="C242" s="20" t="s">
        <v>54652</v>
      </c>
      <c r="D242" s="20">
        <v>-9.2967807538583899E-2</v>
      </c>
      <c r="E242" s="21">
        <v>1.1376150019577901E-3</v>
      </c>
      <c r="F242" s="20" t="s">
        <v>54653</v>
      </c>
      <c r="G242" s="20" t="s">
        <v>54654</v>
      </c>
      <c r="H242" s="20" t="s">
        <v>54655</v>
      </c>
      <c r="I242" s="20" t="s">
        <v>54656</v>
      </c>
      <c r="J242" s="20" t="s">
        <v>54657</v>
      </c>
      <c r="K242" s="21" t="s">
        <v>54988</v>
      </c>
    </row>
    <row r="243" spans="1:11" ht="13" x14ac:dyDescent="0.15">
      <c r="A243" s="19" t="s">
        <v>54989</v>
      </c>
      <c r="B243" s="20" t="s">
        <v>54651</v>
      </c>
      <c r="C243" s="20" t="s">
        <v>54652</v>
      </c>
      <c r="D243" s="20">
        <v>-8.6162490227376903E-2</v>
      </c>
      <c r="E243" s="20">
        <v>2.5706995325439999E-3</v>
      </c>
      <c r="F243" s="20" t="s">
        <v>54676</v>
      </c>
      <c r="G243" s="20" t="s">
        <v>54654</v>
      </c>
      <c r="H243" s="20" t="s">
        <v>54655</v>
      </c>
      <c r="I243" s="20" t="s">
        <v>54656</v>
      </c>
      <c r="J243" s="20" t="s">
        <v>54657</v>
      </c>
      <c r="K243" s="21" t="s">
        <v>54988</v>
      </c>
    </row>
    <row r="244" spans="1:11" ht="13" x14ac:dyDescent="0.15">
      <c r="A244" s="19" t="s">
        <v>9624</v>
      </c>
      <c r="B244" s="20" t="s">
        <v>54651</v>
      </c>
      <c r="C244" s="20" t="s">
        <v>54652</v>
      </c>
      <c r="D244" s="20">
        <v>-9.2636255437622994E-2</v>
      </c>
      <c r="E244" s="21">
        <v>1.1877897468211499E-3</v>
      </c>
      <c r="F244" s="20" t="s">
        <v>54653</v>
      </c>
      <c r="G244" s="20" t="s">
        <v>54654</v>
      </c>
      <c r="H244" s="20" t="s">
        <v>54655</v>
      </c>
      <c r="I244" s="20" t="s">
        <v>54734</v>
      </c>
      <c r="J244" s="20" t="s">
        <v>54735</v>
      </c>
      <c r="K244" s="21" t="s">
        <v>54736</v>
      </c>
    </row>
    <row r="245" spans="1:11" ht="13" x14ac:dyDescent="0.15">
      <c r="A245" s="19" t="s">
        <v>9627</v>
      </c>
      <c r="B245" s="20" t="s">
        <v>54651</v>
      </c>
      <c r="C245" s="20" t="s">
        <v>54652</v>
      </c>
      <c r="D245" s="20">
        <v>-0.14785852302734701</v>
      </c>
      <c r="E245" s="21">
        <v>3.1728197717564299E-7</v>
      </c>
      <c r="F245" s="20" t="s">
        <v>54653</v>
      </c>
      <c r="G245" s="20" t="s">
        <v>54654</v>
      </c>
      <c r="H245" s="20" t="s">
        <v>54655</v>
      </c>
      <c r="I245" s="20" t="s">
        <v>54659</v>
      </c>
      <c r="J245" s="20" t="s">
        <v>54722</v>
      </c>
      <c r="K245" s="21" t="s">
        <v>54839</v>
      </c>
    </row>
    <row r="246" spans="1:11" ht="13" x14ac:dyDescent="0.15">
      <c r="A246" s="19" t="s">
        <v>54990</v>
      </c>
      <c r="B246" s="20" t="s">
        <v>54651</v>
      </c>
      <c r="C246" s="20" t="s">
        <v>54652</v>
      </c>
      <c r="D246" s="20">
        <v>-9.9976315618959394E-2</v>
      </c>
      <c r="E246" s="21">
        <v>4.8990627420983401E-4</v>
      </c>
      <c r="F246" s="20" t="s">
        <v>54653</v>
      </c>
      <c r="G246" s="20" t="s">
        <v>54654</v>
      </c>
      <c r="H246" s="20" t="s">
        <v>54662</v>
      </c>
      <c r="I246" s="20" t="s">
        <v>54663</v>
      </c>
      <c r="J246" s="20" t="s">
        <v>54779</v>
      </c>
      <c r="K246" s="21" t="s">
        <v>54780</v>
      </c>
    </row>
    <row r="247" spans="1:11" ht="13" x14ac:dyDescent="0.15">
      <c r="A247" s="19" t="s">
        <v>9639</v>
      </c>
      <c r="B247" s="20" t="s">
        <v>54651</v>
      </c>
      <c r="C247" s="20" t="s">
        <v>54652</v>
      </c>
      <c r="D247" s="20">
        <v>-8.4240311741688806E-2</v>
      </c>
      <c r="E247" s="21">
        <v>3.17179013944761E-3</v>
      </c>
      <c r="F247" s="20" t="s">
        <v>54653</v>
      </c>
      <c r="G247" s="20" t="s">
        <v>54654</v>
      </c>
      <c r="H247" s="20" t="s">
        <v>54655</v>
      </c>
      <c r="I247" s="20" t="s">
        <v>54659</v>
      </c>
      <c r="J247" s="20" t="s">
        <v>54722</v>
      </c>
      <c r="K247" s="21" t="s">
        <v>54737</v>
      </c>
    </row>
    <row r="248" spans="1:11" ht="13" x14ac:dyDescent="0.15">
      <c r="A248" s="19" t="s">
        <v>9642</v>
      </c>
      <c r="B248" s="20" t="s">
        <v>54651</v>
      </c>
      <c r="C248" s="20" t="s">
        <v>54652</v>
      </c>
      <c r="D248" s="20">
        <v>7.7635111371790799E-2</v>
      </c>
      <c r="E248" s="20">
        <v>6.6248398405006799E-3</v>
      </c>
      <c r="F248" s="20" t="s">
        <v>54653</v>
      </c>
      <c r="G248" s="20" t="s">
        <v>54654</v>
      </c>
      <c r="H248" s="20" t="s">
        <v>54655</v>
      </c>
      <c r="I248" s="20" t="s">
        <v>54734</v>
      </c>
      <c r="J248" s="20" t="s">
        <v>54735</v>
      </c>
      <c r="K248" s="21" t="s">
        <v>54872</v>
      </c>
    </row>
    <row r="249" spans="1:11" ht="13" x14ac:dyDescent="0.15">
      <c r="A249" s="19" t="s">
        <v>54991</v>
      </c>
      <c r="B249" s="20" t="s">
        <v>54651</v>
      </c>
      <c r="C249" s="20" t="s">
        <v>54652</v>
      </c>
      <c r="D249" s="20">
        <v>5.9953013338366598E-2</v>
      </c>
      <c r="E249" s="21">
        <v>3.77598063879677E-2</v>
      </c>
      <c r="F249" s="20" t="s">
        <v>54676</v>
      </c>
      <c r="G249" s="20" t="s">
        <v>54682</v>
      </c>
      <c r="H249" s="20" t="s">
        <v>54683</v>
      </c>
      <c r="I249" s="20" t="s">
        <v>54716</v>
      </c>
      <c r="J249" s="20" t="s">
        <v>54717</v>
      </c>
      <c r="K249" s="21" t="s">
        <v>54718</v>
      </c>
    </row>
    <row r="250" spans="1:11" ht="13" x14ac:dyDescent="0.15">
      <c r="A250" s="19" t="s">
        <v>54992</v>
      </c>
      <c r="B250" s="20" t="s">
        <v>54651</v>
      </c>
      <c r="C250" s="20" t="s">
        <v>54652</v>
      </c>
      <c r="D250" s="20">
        <v>-8.2456657565499497E-2</v>
      </c>
      <c r="E250" s="20">
        <v>3.9438909745509601E-3</v>
      </c>
      <c r="F250" s="20" t="s">
        <v>54676</v>
      </c>
      <c r="G250" s="20" t="s">
        <v>54752</v>
      </c>
      <c r="H250" s="20" t="s">
        <v>54753</v>
      </c>
      <c r="I250" s="20" t="s">
        <v>54754</v>
      </c>
      <c r="J250" s="20" t="s">
        <v>54993</v>
      </c>
      <c r="K250" s="21" t="s">
        <v>54993</v>
      </c>
    </row>
    <row r="251" spans="1:11" ht="13" x14ac:dyDescent="0.15">
      <c r="A251" s="19" t="s">
        <v>54994</v>
      </c>
      <c r="B251" s="20" t="s">
        <v>54651</v>
      </c>
      <c r="C251" s="20" t="s">
        <v>54652</v>
      </c>
      <c r="D251" s="20">
        <v>-0.10761862980774201</v>
      </c>
      <c r="E251" s="21">
        <v>1.8354688180064401E-4</v>
      </c>
      <c r="F251" s="20" t="s">
        <v>54653</v>
      </c>
      <c r="G251" s="20" t="s">
        <v>54654</v>
      </c>
      <c r="H251" s="20" t="s">
        <v>54655</v>
      </c>
      <c r="I251" s="20" t="s">
        <v>54656</v>
      </c>
      <c r="J251" s="20" t="s">
        <v>54657</v>
      </c>
      <c r="K251" s="21" t="s">
        <v>54995</v>
      </c>
    </row>
    <row r="252" spans="1:11" ht="13" x14ac:dyDescent="0.15">
      <c r="A252" s="19" t="s">
        <v>54996</v>
      </c>
      <c r="B252" s="20" t="s">
        <v>54651</v>
      </c>
      <c r="C252" s="20" t="s">
        <v>54652</v>
      </c>
      <c r="D252" s="20">
        <v>-9.0600839713023698E-2</v>
      </c>
      <c r="E252" s="20">
        <v>1.5254477169505899E-3</v>
      </c>
      <c r="F252" s="20" t="s">
        <v>54676</v>
      </c>
      <c r="G252" s="20" t="s">
        <v>54710</v>
      </c>
      <c r="H252" s="20" t="s">
        <v>54997</v>
      </c>
      <c r="I252" s="20" t="s">
        <v>54998</v>
      </c>
      <c r="J252" s="20" t="s">
        <v>54999</v>
      </c>
      <c r="K252" s="21" t="s">
        <v>55000</v>
      </c>
    </row>
    <row r="253" spans="1:11" ht="13" x14ac:dyDescent="0.15">
      <c r="A253" s="19" t="s">
        <v>9651</v>
      </c>
      <c r="B253" s="20" t="s">
        <v>54651</v>
      </c>
      <c r="C253" s="20" t="s">
        <v>54652</v>
      </c>
      <c r="D253" s="20">
        <v>-0.16089551688526299</v>
      </c>
      <c r="E253" s="21">
        <v>3.4230561386026802E-8</v>
      </c>
      <c r="F253" s="20" t="s">
        <v>54653</v>
      </c>
      <c r="G253" s="20" t="s">
        <v>54654</v>
      </c>
      <c r="H253" s="20" t="s">
        <v>54655</v>
      </c>
      <c r="I253" s="20" t="s">
        <v>54659</v>
      </c>
      <c r="J253" s="20" t="s">
        <v>54722</v>
      </c>
      <c r="K253" s="21" t="s">
        <v>54758</v>
      </c>
    </row>
    <row r="254" spans="1:11" ht="13" x14ac:dyDescent="0.15">
      <c r="A254" s="19" t="s">
        <v>55001</v>
      </c>
      <c r="B254" s="20" t="s">
        <v>54651</v>
      </c>
      <c r="C254" s="20" t="s">
        <v>54652</v>
      </c>
      <c r="D254" s="20">
        <v>-0.120727405069534</v>
      </c>
      <c r="E254" s="21">
        <v>2.5220448047703399E-5</v>
      </c>
      <c r="F254" s="20" t="s">
        <v>54653</v>
      </c>
      <c r="G254" s="20" t="s">
        <v>54654</v>
      </c>
      <c r="H254" s="20" t="s">
        <v>54655</v>
      </c>
      <c r="I254" s="20" t="s">
        <v>54659</v>
      </c>
      <c r="J254" s="20" t="s">
        <v>54691</v>
      </c>
      <c r="K254" s="21" t="s">
        <v>54880</v>
      </c>
    </row>
    <row r="255" spans="1:11" ht="13" x14ac:dyDescent="0.15">
      <c r="A255" s="19" t="s">
        <v>55002</v>
      </c>
      <c r="B255" s="20" t="s">
        <v>54651</v>
      </c>
      <c r="C255" s="20" t="s">
        <v>54652</v>
      </c>
      <c r="D255" s="20">
        <v>8.8106847563313495E-2</v>
      </c>
      <c r="E255" s="21">
        <v>2.0706646200160201E-3</v>
      </c>
      <c r="F255" s="20" t="s">
        <v>54676</v>
      </c>
      <c r="G255" s="20" t="s">
        <v>54654</v>
      </c>
      <c r="H255" s="20" t="s">
        <v>54655</v>
      </c>
      <c r="I255" s="20" t="s">
        <v>54734</v>
      </c>
      <c r="J255" s="20" t="s">
        <v>54735</v>
      </c>
      <c r="K255" s="21" t="s">
        <v>55003</v>
      </c>
    </row>
    <row r="256" spans="1:11" ht="13" x14ac:dyDescent="0.15">
      <c r="A256" s="19" t="s">
        <v>9687</v>
      </c>
      <c r="B256" s="20" t="s">
        <v>54651</v>
      </c>
      <c r="C256" s="20" t="s">
        <v>54652</v>
      </c>
      <c r="D256" s="20">
        <v>6.2953331571979798E-2</v>
      </c>
      <c r="E256" s="20">
        <v>2.8776152071498699E-2</v>
      </c>
      <c r="F256" s="20" t="s">
        <v>54653</v>
      </c>
      <c r="G256" s="20" t="s">
        <v>54752</v>
      </c>
      <c r="H256" s="20" t="s">
        <v>54753</v>
      </c>
      <c r="I256" s="20" t="s">
        <v>54754</v>
      </c>
      <c r="J256" s="20" t="s">
        <v>54755</v>
      </c>
      <c r="K256" s="21" t="s">
        <v>54848</v>
      </c>
    </row>
    <row r="257" spans="1:11" ht="13" x14ac:dyDescent="0.15">
      <c r="A257" s="19" t="s">
        <v>9696</v>
      </c>
      <c r="B257" s="20" t="s">
        <v>54651</v>
      </c>
      <c r="C257" s="20" t="s">
        <v>54652</v>
      </c>
      <c r="D257" s="20">
        <v>-9.9852154468731802E-2</v>
      </c>
      <c r="E257" s="21">
        <v>4.9546239953296997E-4</v>
      </c>
      <c r="F257" s="20" t="s">
        <v>54653</v>
      </c>
      <c r="G257" s="20" t="s">
        <v>54654</v>
      </c>
      <c r="H257" s="20" t="s">
        <v>54655</v>
      </c>
      <c r="I257" s="20" t="s">
        <v>54659</v>
      </c>
      <c r="J257" s="20" t="s">
        <v>54688</v>
      </c>
      <c r="K257" s="21" t="s">
        <v>54770</v>
      </c>
    </row>
    <row r="258" spans="1:11" ht="13" x14ac:dyDescent="0.15">
      <c r="A258" s="19" t="s">
        <v>55004</v>
      </c>
      <c r="B258" s="20" t="s">
        <v>54651</v>
      </c>
      <c r="C258" s="20" t="s">
        <v>54652</v>
      </c>
      <c r="D258" s="20">
        <v>-8.1511926245740302E-2</v>
      </c>
      <c r="E258" s="20">
        <v>4.3572691328282896E-3</v>
      </c>
      <c r="F258" s="20" t="s">
        <v>54653</v>
      </c>
      <c r="G258" s="20" t="s">
        <v>54710</v>
      </c>
      <c r="H258" s="20" t="s">
        <v>54711</v>
      </c>
      <c r="I258" s="20" t="s">
        <v>54712</v>
      </c>
      <c r="J258" s="20" t="s">
        <v>54740</v>
      </c>
      <c r="K258" s="21" t="s">
        <v>54741</v>
      </c>
    </row>
    <row r="259" spans="1:11" ht="13" x14ac:dyDescent="0.15">
      <c r="A259" s="19" t="s">
        <v>9708</v>
      </c>
      <c r="B259" s="20" t="s">
        <v>54651</v>
      </c>
      <c r="C259" s="20" t="s">
        <v>54652</v>
      </c>
      <c r="D259" s="20">
        <v>8.0111223731196099E-2</v>
      </c>
      <c r="E259" s="21">
        <v>5.09050935249952E-3</v>
      </c>
      <c r="F259" s="20" t="s">
        <v>54653</v>
      </c>
      <c r="G259" s="20" t="s">
        <v>54654</v>
      </c>
      <c r="H259" s="20" t="s">
        <v>54655</v>
      </c>
      <c r="I259" s="20" t="s">
        <v>54734</v>
      </c>
      <c r="J259" s="20" t="s">
        <v>54735</v>
      </c>
      <c r="K259" s="21" t="s">
        <v>54811</v>
      </c>
    </row>
    <row r="260" spans="1:11" ht="13" x14ac:dyDescent="0.15">
      <c r="A260" s="19" t="s">
        <v>55005</v>
      </c>
      <c r="B260" s="20" t="s">
        <v>54651</v>
      </c>
      <c r="C260" s="20" t="s">
        <v>54652</v>
      </c>
      <c r="D260" s="20">
        <v>-0.13649021358555199</v>
      </c>
      <c r="E260" s="21">
        <v>1.9910602276281898E-6</v>
      </c>
      <c r="F260" s="20" t="s">
        <v>54676</v>
      </c>
      <c r="G260" s="20" t="s">
        <v>54654</v>
      </c>
      <c r="H260" s="20" t="s">
        <v>54662</v>
      </c>
      <c r="I260" s="20" t="s">
        <v>54663</v>
      </c>
      <c r="J260" s="20" t="s">
        <v>54738</v>
      </c>
      <c r="K260" s="21" t="s">
        <v>55006</v>
      </c>
    </row>
    <row r="261" spans="1:11" ht="13" x14ac:dyDescent="0.15">
      <c r="A261" s="19" t="s">
        <v>55007</v>
      </c>
      <c r="B261" s="20" t="s">
        <v>54651</v>
      </c>
      <c r="C261" s="20" t="s">
        <v>54652</v>
      </c>
      <c r="D261" s="20">
        <v>-0.101326091469413</v>
      </c>
      <c r="E261" s="21">
        <v>4.1416880749030999E-4</v>
      </c>
      <c r="F261" s="20" t="s">
        <v>54676</v>
      </c>
      <c r="G261" s="20" t="s">
        <v>54682</v>
      </c>
      <c r="H261" s="20" t="s">
        <v>54683</v>
      </c>
      <c r="I261" s="20" t="s">
        <v>54728</v>
      </c>
      <c r="J261" s="20" t="s">
        <v>54729</v>
      </c>
      <c r="K261" s="21" t="s">
        <v>55008</v>
      </c>
    </row>
    <row r="262" spans="1:11" ht="13" x14ac:dyDescent="0.15">
      <c r="A262" s="19" t="s">
        <v>9729</v>
      </c>
      <c r="B262" s="20" t="s">
        <v>54651</v>
      </c>
      <c r="C262" s="20" t="s">
        <v>54652</v>
      </c>
      <c r="D262" s="20">
        <v>-0.16209857871702599</v>
      </c>
      <c r="E262" s="21">
        <v>2.82438883074517E-8</v>
      </c>
      <c r="F262" s="20" t="s">
        <v>54653</v>
      </c>
      <c r="G262" s="20" t="s">
        <v>54654</v>
      </c>
      <c r="H262" s="20" t="s">
        <v>54655</v>
      </c>
      <c r="I262" s="20" t="s">
        <v>54702</v>
      </c>
      <c r="J262" s="20" t="s">
        <v>54703</v>
      </c>
      <c r="K262" s="21" t="s">
        <v>54764</v>
      </c>
    </row>
    <row r="263" spans="1:11" ht="13" x14ac:dyDescent="0.15">
      <c r="A263" s="19" t="s">
        <v>9750</v>
      </c>
      <c r="B263" s="20" t="s">
        <v>54651</v>
      </c>
      <c r="C263" s="20" t="s">
        <v>54652</v>
      </c>
      <c r="D263" s="20">
        <v>-0.108891658840085</v>
      </c>
      <c r="E263" s="21">
        <v>1.5520355397500901E-4</v>
      </c>
      <c r="F263" s="20" t="s">
        <v>54653</v>
      </c>
      <c r="G263" s="20" t="s">
        <v>54654</v>
      </c>
      <c r="H263" s="20" t="s">
        <v>54655</v>
      </c>
      <c r="I263" s="20" t="s">
        <v>54734</v>
      </c>
      <c r="J263" s="20" t="s">
        <v>55009</v>
      </c>
      <c r="K263" s="21" t="s">
        <v>55009</v>
      </c>
    </row>
    <row r="264" spans="1:11" ht="13" x14ac:dyDescent="0.15">
      <c r="A264" s="19" t="s">
        <v>9753</v>
      </c>
      <c r="B264" s="20" t="s">
        <v>54651</v>
      </c>
      <c r="C264" s="20" t="s">
        <v>54652</v>
      </c>
      <c r="D264" s="20">
        <v>-0.105275117653233</v>
      </c>
      <c r="E264" s="21">
        <v>2.4800162559276002E-4</v>
      </c>
      <c r="F264" s="20" t="s">
        <v>54653</v>
      </c>
      <c r="G264" s="20" t="s">
        <v>54654</v>
      </c>
      <c r="H264" s="20" t="s">
        <v>54662</v>
      </c>
      <c r="I264" s="20" t="s">
        <v>54663</v>
      </c>
      <c r="J264" s="20" t="s">
        <v>54837</v>
      </c>
      <c r="K264" s="21" t="s">
        <v>54931</v>
      </c>
    </row>
    <row r="265" spans="1:11" ht="13" x14ac:dyDescent="0.15">
      <c r="A265" s="19" t="s">
        <v>55010</v>
      </c>
      <c r="B265" s="20" t="s">
        <v>54651</v>
      </c>
      <c r="C265" s="20" t="s">
        <v>54652</v>
      </c>
      <c r="D265" s="20">
        <v>-0.121755675722115</v>
      </c>
      <c r="E265" s="21">
        <v>2.1748168492024101E-5</v>
      </c>
      <c r="F265" s="20" t="s">
        <v>54653</v>
      </c>
      <c r="G265" s="20" t="s">
        <v>54654</v>
      </c>
      <c r="H265" s="20" t="s">
        <v>54662</v>
      </c>
      <c r="I265" s="20" t="s">
        <v>54663</v>
      </c>
      <c r="J265" s="20" t="s">
        <v>54837</v>
      </c>
      <c r="K265" s="21" t="s">
        <v>54949</v>
      </c>
    </row>
    <row r="266" spans="1:11" ht="13" x14ac:dyDescent="0.15">
      <c r="A266" s="19" t="s">
        <v>9765</v>
      </c>
      <c r="B266" s="20" t="s">
        <v>54651</v>
      </c>
      <c r="C266" s="20" t="s">
        <v>54652</v>
      </c>
      <c r="D266" s="20">
        <v>-0.16256436036660199</v>
      </c>
      <c r="E266" s="21">
        <v>2.6532192485584901E-8</v>
      </c>
      <c r="F266" s="20" t="s">
        <v>54653</v>
      </c>
      <c r="G266" s="20" t="s">
        <v>54654</v>
      </c>
      <c r="H266" s="20" t="s">
        <v>54655</v>
      </c>
      <c r="I266" s="20" t="s">
        <v>54659</v>
      </c>
      <c r="J266" s="20" t="s">
        <v>54722</v>
      </c>
      <c r="K266" s="21" t="s">
        <v>54758</v>
      </c>
    </row>
    <row r="267" spans="1:11" ht="13" x14ac:dyDescent="0.15">
      <c r="A267" s="19" t="s">
        <v>9768</v>
      </c>
      <c r="B267" s="20" t="s">
        <v>54651</v>
      </c>
      <c r="C267" s="20" t="s">
        <v>54652</v>
      </c>
      <c r="D267" s="20">
        <v>-0.17003343533684201</v>
      </c>
      <c r="E267" s="21">
        <v>7.4821302320785197E-9</v>
      </c>
      <c r="F267" s="20" t="s">
        <v>54653</v>
      </c>
      <c r="G267" s="20" t="s">
        <v>54654</v>
      </c>
      <c r="H267" s="20" t="s">
        <v>54655</v>
      </c>
      <c r="I267" s="20" t="s">
        <v>54659</v>
      </c>
      <c r="J267" s="20" t="s">
        <v>54722</v>
      </c>
      <c r="K267" s="21" t="s">
        <v>54867</v>
      </c>
    </row>
    <row r="268" spans="1:11" ht="13" x14ac:dyDescent="0.15">
      <c r="A268" s="19" t="s">
        <v>55011</v>
      </c>
      <c r="B268" s="20" t="s">
        <v>54651</v>
      </c>
      <c r="C268" s="20" t="s">
        <v>54652</v>
      </c>
      <c r="D268" s="20">
        <v>-0.107500809770931</v>
      </c>
      <c r="E268" s="21">
        <v>1.8569955859144499E-4</v>
      </c>
      <c r="F268" s="20" t="s">
        <v>54676</v>
      </c>
      <c r="G268" s="20" t="s">
        <v>54654</v>
      </c>
      <c r="H268" s="20" t="s">
        <v>54655</v>
      </c>
      <c r="I268" s="20" t="s">
        <v>54659</v>
      </c>
      <c r="J268" s="20" t="s">
        <v>54722</v>
      </c>
      <c r="K268" s="21" t="s">
        <v>54867</v>
      </c>
    </row>
    <row r="269" spans="1:11" ht="13" x14ac:dyDescent="0.15">
      <c r="A269" s="19" t="s">
        <v>55012</v>
      </c>
      <c r="B269" s="20" t="s">
        <v>54651</v>
      </c>
      <c r="C269" s="20" t="s">
        <v>54652</v>
      </c>
      <c r="D269" s="20">
        <v>5.83925104666633E-2</v>
      </c>
      <c r="E269" s="20">
        <v>4.3124757859285302E-2</v>
      </c>
      <c r="F269" s="20" t="s">
        <v>54653</v>
      </c>
      <c r="G269" s="20" t="s">
        <v>54667</v>
      </c>
      <c r="H269" s="20" t="s">
        <v>54668</v>
      </c>
      <c r="I269" s="20" t="s">
        <v>54669</v>
      </c>
      <c r="J269" s="20" t="s">
        <v>54748</v>
      </c>
      <c r="K269" s="21" t="s">
        <v>54749</v>
      </c>
    </row>
    <row r="270" spans="1:11" ht="13" x14ac:dyDescent="0.15">
      <c r="A270" s="19" t="s">
        <v>9774</v>
      </c>
      <c r="B270" s="20" t="s">
        <v>54651</v>
      </c>
      <c r="C270" s="20" t="s">
        <v>54652</v>
      </c>
      <c r="D270" s="20">
        <v>5.64075399114407E-2</v>
      </c>
      <c r="E270" s="20">
        <v>5.1028199177586303E-2</v>
      </c>
      <c r="F270" s="20" t="s">
        <v>54653</v>
      </c>
      <c r="G270" s="20" t="s">
        <v>54667</v>
      </c>
      <c r="H270" s="20" t="s">
        <v>54668</v>
      </c>
      <c r="I270" s="20" t="s">
        <v>54669</v>
      </c>
      <c r="J270" s="20" t="s">
        <v>54831</v>
      </c>
      <c r="K270" s="21" t="s">
        <v>55013</v>
      </c>
    </row>
    <row r="271" spans="1:11" ht="13" x14ac:dyDescent="0.15">
      <c r="A271" s="19" t="s">
        <v>55014</v>
      </c>
      <c r="B271" s="20" t="s">
        <v>54651</v>
      </c>
      <c r="C271" s="20" t="s">
        <v>54652</v>
      </c>
      <c r="D271" s="20">
        <v>-0.12997382749502701</v>
      </c>
      <c r="E271" s="21">
        <v>5.82262840220108E-6</v>
      </c>
      <c r="F271" s="20" t="s">
        <v>54676</v>
      </c>
      <c r="G271" s="20" t="s">
        <v>54654</v>
      </c>
      <c r="H271" s="20" t="s">
        <v>54662</v>
      </c>
      <c r="I271" s="20" t="s">
        <v>54663</v>
      </c>
      <c r="J271" s="20" t="s">
        <v>54837</v>
      </c>
      <c r="K271" s="21" t="s">
        <v>55015</v>
      </c>
    </row>
    <row r="272" spans="1:11" ht="13" x14ac:dyDescent="0.15">
      <c r="A272" s="19" t="s">
        <v>9783</v>
      </c>
      <c r="B272" s="20" t="s">
        <v>54651</v>
      </c>
      <c r="C272" s="20" t="s">
        <v>54652</v>
      </c>
      <c r="D272" s="20">
        <v>-7.2406091678519496E-2</v>
      </c>
      <c r="E272" s="20">
        <v>1.13502493526256E-2</v>
      </c>
      <c r="F272" s="20" t="s">
        <v>54653</v>
      </c>
      <c r="G272" s="20" t="s">
        <v>54710</v>
      </c>
      <c r="H272" s="20" t="s">
        <v>54711</v>
      </c>
      <c r="I272" s="20" t="s">
        <v>54712</v>
      </c>
      <c r="J272" s="20" t="s">
        <v>54740</v>
      </c>
      <c r="K272" s="21" t="s">
        <v>54741</v>
      </c>
    </row>
    <row r="273" spans="1:11" ht="13" x14ac:dyDescent="0.15">
      <c r="A273" s="19" t="s">
        <v>55016</v>
      </c>
      <c r="B273" s="20" t="s">
        <v>54651</v>
      </c>
      <c r="C273" s="20" t="s">
        <v>54652</v>
      </c>
      <c r="D273" s="20">
        <v>-0.108508995215456</v>
      </c>
      <c r="E273" s="21">
        <v>1.6356690391090199E-4</v>
      </c>
      <c r="F273" s="20" t="s">
        <v>54676</v>
      </c>
      <c r="G273" s="20" t="s">
        <v>54654</v>
      </c>
      <c r="H273" s="20" t="s">
        <v>54662</v>
      </c>
      <c r="I273" s="20" t="s">
        <v>54663</v>
      </c>
      <c r="J273" s="20" t="s">
        <v>54837</v>
      </c>
      <c r="K273" s="21" t="s">
        <v>55017</v>
      </c>
    </row>
    <row r="274" spans="1:11" ht="13" x14ac:dyDescent="0.15">
      <c r="A274" s="19" t="s">
        <v>9792</v>
      </c>
      <c r="B274" s="20" t="s">
        <v>54651</v>
      </c>
      <c r="C274" s="20" t="s">
        <v>54652</v>
      </c>
      <c r="D274" s="20">
        <v>-6.5865226740675603E-2</v>
      </c>
      <c r="E274" s="21">
        <v>2.1991439935907301E-2</v>
      </c>
      <c r="F274" s="20" t="s">
        <v>54653</v>
      </c>
      <c r="G274" s="20" t="s">
        <v>54654</v>
      </c>
      <c r="H274" s="20" t="s">
        <v>54662</v>
      </c>
      <c r="I274" s="20" t="s">
        <v>54663</v>
      </c>
      <c r="J274" s="20" t="s">
        <v>54672</v>
      </c>
      <c r="K274" s="21" t="s">
        <v>55018</v>
      </c>
    </row>
    <row r="275" spans="1:11" ht="13" x14ac:dyDescent="0.15">
      <c r="A275" s="19" t="s">
        <v>55019</v>
      </c>
      <c r="B275" s="20" t="s">
        <v>54651</v>
      </c>
      <c r="C275" s="20" t="s">
        <v>54652</v>
      </c>
      <c r="D275" s="20">
        <v>-7.6303425965579194E-2</v>
      </c>
      <c r="E275" s="21">
        <v>7.6295197101434401E-3</v>
      </c>
      <c r="F275" s="20" t="s">
        <v>54676</v>
      </c>
      <c r="G275" s="20" t="s">
        <v>54654</v>
      </c>
      <c r="H275" s="20" t="s">
        <v>54655</v>
      </c>
      <c r="I275" s="20" t="s">
        <v>54659</v>
      </c>
      <c r="J275" s="20" t="s">
        <v>54688</v>
      </c>
      <c r="K275" s="21" t="s">
        <v>55020</v>
      </c>
    </row>
    <row r="276" spans="1:11" ht="13" x14ac:dyDescent="0.15">
      <c r="A276" s="19" t="s">
        <v>9801</v>
      </c>
      <c r="B276" s="20" t="s">
        <v>54651</v>
      </c>
      <c r="C276" s="20" t="s">
        <v>54675</v>
      </c>
      <c r="D276" s="20">
        <v>6.7140508480428795E-2</v>
      </c>
      <c r="E276" s="21">
        <v>1.9410565618756599E-2</v>
      </c>
      <c r="F276" s="20" t="s">
        <v>54653</v>
      </c>
      <c r="G276" s="20" t="s">
        <v>54654</v>
      </c>
      <c r="H276" s="20" t="s">
        <v>54655</v>
      </c>
      <c r="I276" s="20" t="s">
        <v>54734</v>
      </c>
      <c r="J276" s="20" t="s">
        <v>54735</v>
      </c>
      <c r="K276" s="21" t="s">
        <v>55021</v>
      </c>
    </row>
    <row r="277" spans="1:11" ht="13" x14ac:dyDescent="0.15">
      <c r="A277" s="19" t="s">
        <v>9810</v>
      </c>
      <c r="B277" s="20" t="s">
        <v>54651</v>
      </c>
      <c r="C277" s="20" t="s">
        <v>54652</v>
      </c>
      <c r="D277" s="20">
        <v>-7.9148238602917004E-2</v>
      </c>
      <c r="E277" s="21">
        <v>5.6436205936415398E-3</v>
      </c>
      <c r="F277" s="20" t="s">
        <v>54653</v>
      </c>
      <c r="G277" s="20" t="s">
        <v>54654</v>
      </c>
      <c r="H277" s="20" t="s">
        <v>54655</v>
      </c>
      <c r="I277" s="20" t="s">
        <v>54702</v>
      </c>
      <c r="J277" s="20" t="s">
        <v>54703</v>
      </c>
      <c r="K277" s="21" t="s">
        <v>54764</v>
      </c>
    </row>
    <row r="278" spans="1:11" ht="13" x14ac:dyDescent="0.15">
      <c r="A278" s="19" t="s">
        <v>9813</v>
      </c>
      <c r="B278" s="20" t="s">
        <v>54651</v>
      </c>
      <c r="C278" s="20" t="s">
        <v>54652</v>
      </c>
      <c r="D278" s="20">
        <v>-0.15280432065154201</v>
      </c>
      <c r="E278" s="21">
        <v>1.41268988806796E-7</v>
      </c>
      <c r="F278" s="20" t="s">
        <v>54653</v>
      </c>
      <c r="G278" s="20" t="s">
        <v>54654</v>
      </c>
      <c r="H278" s="20" t="s">
        <v>54655</v>
      </c>
      <c r="I278" s="20" t="s">
        <v>54656</v>
      </c>
      <c r="J278" s="20" t="s">
        <v>54657</v>
      </c>
      <c r="K278" s="21" t="s">
        <v>54751</v>
      </c>
    </row>
    <row r="279" spans="1:11" ht="13" x14ac:dyDescent="0.15">
      <c r="A279" s="19" t="s">
        <v>9819</v>
      </c>
      <c r="B279" s="20" t="s">
        <v>54651</v>
      </c>
      <c r="C279" s="20" t="s">
        <v>54652</v>
      </c>
      <c r="D279" s="20">
        <v>-0.165835631152213</v>
      </c>
      <c r="E279" s="21">
        <v>1.3709237419393E-8</v>
      </c>
      <c r="F279" s="20" t="s">
        <v>54653</v>
      </c>
      <c r="G279" s="20" t="s">
        <v>54654</v>
      </c>
      <c r="H279" s="20" t="s">
        <v>54655</v>
      </c>
      <c r="I279" s="20" t="s">
        <v>54659</v>
      </c>
      <c r="J279" s="20" t="s">
        <v>54688</v>
      </c>
      <c r="K279" s="21" t="s">
        <v>54694</v>
      </c>
    </row>
    <row r="280" spans="1:11" ht="13" x14ac:dyDescent="0.15">
      <c r="A280" s="19" t="s">
        <v>9825</v>
      </c>
      <c r="B280" s="20" t="s">
        <v>54651</v>
      </c>
      <c r="C280" s="20" t="s">
        <v>54652</v>
      </c>
      <c r="D280" s="20">
        <v>-0.14272236302885499</v>
      </c>
      <c r="E280" s="21">
        <v>7.8634217624466895E-7</v>
      </c>
      <c r="F280" s="20" t="s">
        <v>54653</v>
      </c>
      <c r="G280" s="20" t="s">
        <v>54654</v>
      </c>
      <c r="H280" s="20" t="s">
        <v>54655</v>
      </c>
      <c r="I280" s="20" t="s">
        <v>54659</v>
      </c>
      <c r="J280" s="20" t="s">
        <v>54722</v>
      </c>
      <c r="K280" s="21" t="s">
        <v>54737</v>
      </c>
    </row>
    <row r="281" spans="1:11" ht="13" x14ac:dyDescent="0.15">
      <c r="A281" s="19" t="s">
        <v>55022</v>
      </c>
      <c r="B281" s="20" t="s">
        <v>54651</v>
      </c>
      <c r="C281" s="20" t="s">
        <v>54652</v>
      </c>
      <c r="D281" s="20">
        <v>-8.2181031935343193E-2</v>
      </c>
      <c r="E281" s="21">
        <v>4.0621401055078096E-3</v>
      </c>
      <c r="F281" s="20" t="s">
        <v>54676</v>
      </c>
      <c r="G281" s="20" t="s">
        <v>54682</v>
      </c>
      <c r="H281" s="20" t="s">
        <v>54683</v>
      </c>
      <c r="I281" s="20" t="s">
        <v>54728</v>
      </c>
      <c r="J281" s="20" t="s">
        <v>54729</v>
      </c>
      <c r="K281" s="21" t="s">
        <v>55023</v>
      </c>
    </row>
    <row r="282" spans="1:11" ht="13" x14ac:dyDescent="0.15">
      <c r="A282" s="19" t="s">
        <v>55024</v>
      </c>
      <c r="B282" s="20" t="s">
        <v>54651</v>
      </c>
      <c r="C282" s="20" t="s">
        <v>54652</v>
      </c>
      <c r="D282" s="20">
        <v>4.8362304927575601E-2</v>
      </c>
      <c r="E282" s="21">
        <v>9.4001075540367102E-2</v>
      </c>
      <c r="F282" s="20" t="s">
        <v>54653</v>
      </c>
      <c r="G282" s="20" t="s">
        <v>54682</v>
      </c>
      <c r="H282" s="20" t="s">
        <v>54683</v>
      </c>
      <c r="I282" s="20" t="s">
        <v>54706</v>
      </c>
      <c r="J282" s="20" t="s">
        <v>54707</v>
      </c>
      <c r="K282" s="21" t="s">
        <v>55025</v>
      </c>
    </row>
    <row r="283" spans="1:11" ht="13" x14ac:dyDescent="0.15">
      <c r="A283" s="19" t="s">
        <v>9831</v>
      </c>
      <c r="B283" s="20" t="s">
        <v>54651</v>
      </c>
      <c r="C283" s="20" t="s">
        <v>54652</v>
      </c>
      <c r="D283" s="20">
        <v>-0.14768537838812401</v>
      </c>
      <c r="E283" s="21">
        <v>3.22126689222539E-7</v>
      </c>
      <c r="F283" s="20" t="s">
        <v>54653</v>
      </c>
      <c r="G283" s="20" t="s">
        <v>54654</v>
      </c>
      <c r="H283" s="20" t="s">
        <v>54655</v>
      </c>
      <c r="I283" s="20" t="s">
        <v>54656</v>
      </c>
      <c r="J283" s="20" t="s">
        <v>54657</v>
      </c>
      <c r="K283" s="21" t="s">
        <v>54658</v>
      </c>
    </row>
    <row r="284" spans="1:11" ht="13" x14ac:dyDescent="0.15">
      <c r="A284" s="19" t="s">
        <v>9837</v>
      </c>
      <c r="B284" s="20" t="s">
        <v>54651</v>
      </c>
      <c r="C284" s="20" t="s">
        <v>54652</v>
      </c>
      <c r="D284" s="20">
        <v>-6.0160421485339698E-2</v>
      </c>
      <c r="E284" s="20">
        <v>3.7159692567295302E-2</v>
      </c>
      <c r="F284" s="20" t="s">
        <v>54653</v>
      </c>
      <c r="G284" s="20" t="s">
        <v>54682</v>
      </c>
      <c r="H284" s="20" t="s">
        <v>54683</v>
      </c>
      <c r="I284" s="20" t="s">
        <v>54728</v>
      </c>
      <c r="J284" s="20" t="s">
        <v>54729</v>
      </c>
      <c r="K284" s="21" t="s">
        <v>55026</v>
      </c>
    </row>
    <row r="285" spans="1:11" ht="13" x14ac:dyDescent="0.15">
      <c r="A285" s="19" t="s">
        <v>9843</v>
      </c>
      <c r="B285" s="20" t="s">
        <v>54651</v>
      </c>
      <c r="C285" s="20" t="s">
        <v>54675</v>
      </c>
      <c r="D285" s="20">
        <v>5.1784928417556601E-2</v>
      </c>
      <c r="E285" s="21">
        <v>7.3186969557329104E-2</v>
      </c>
      <c r="F285" s="20" t="s">
        <v>54653</v>
      </c>
      <c r="G285" s="20" t="s">
        <v>54654</v>
      </c>
      <c r="H285" s="20" t="s">
        <v>54655</v>
      </c>
      <c r="I285" s="20" t="s">
        <v>54734</v>
      </c>
      <c r="J285" s="20" t="s">
        <v>54735</v>
      </c>
      <c r="K285" s="21" t="s">
        <v>55003</v>
      </c>
    </row>
    <row r="286" spans="1:11" ht="13" x14ac:dyDescent="0.15">
      <c r="A286" s="19" t="s">
        <v>55027</v>
      </c>
      <c r="B286" s="20" t="s">
        <v>54651</v>
      </c>
      <c r="C286" s="20" t="s">
        <v>54652</v>
      </c>
      <c r="D286" s="20">
        <v>7.0387425091459899E-2</v>
      </c>
      <c r="E286" s="20">
        <v>1.40233041575394E-2</v>
      </c>
      <c r="F286" s="20" t="s">
        <v>54676</v>
      </c>
      <c r="G286" s="20" t="s">
        <v>54667</v>
      </c>
      <c r="H286" s="20" t="s">
        <v>54698</v>
      </c>
      <c r="I286" s="20" t="s">
        <v>54699</v>
      </c>
      <c r="J286" s="20" t="s">
        <v>55028</v>
      </c>
      <c r="K286" s="21" t="s">
        <v>55029</v>
      </c>
    </row>
    <row r="287" spans="1:11" ht="13" x14ac:dyDescent="0.15">
      <c r="A287" s="19" t="s">
        <v>9849</v>
      </c>
      <c r="B287" s="20" t="s">
        <v>54651</v>
      </c>
      <c r="C287" s="20" t="s">
        <v>54652</v>
      </c>
      <c r="D287" s="20">
        <v>-0.12369949137649799</v>
      </c>
      <c r="E287" s="21">
        <v>1.5784255029217599E-5</v>
      </c>
      <c r="F287" s="20" t="s">
        <v>54653</v>
      </c>
      <c r="G287" s="20" t="s">
        <v>54654</v>
      </c>
      <c r="H287" s="20" t="s">
        <v>54655</v>
      </c>
      <c r="I287" s="20" t="s">
        <v>54659</v>
      </c>
      <c r="J287" s="20" t="s">
        <v>54691</v>
      </c>
      <c r="K287" s="21" t="s">
        <v>55030</v>
      </c>
    </row>
    <row r="288" spans="1:11" ht="13" x14ac:dyDescent="0.15">
      <c r="A288" s="19" t="s">
        <v>9861</v>
      </c>
      <c r="B288" s="20" t="s">
        <v>54651</v>
      </c>
      <c r="C288" s="20" t="s">
        <v>54652</v>
      </c>
      <c r="D288" s="20">
        <v>7.2759263751936101E-2</v>
      </c>
      <c r="E288" s="20">
        <v>1.0988098643085401E-2</v>
      </c>
      <c r="F288" s="20" t="s">
        <v>54653</v>
      </c>
      <c r="G288" s="20" t="s">
        <v>54654</v>
      </c>
      <c r="H288" s="20" t="s">
        <v>54655</v>
      </c>
      <c r="I288" s="20" t="s">
        <v>54734</v>
      </c>
      <c r="J288" s="20" t="s">
        <v>54735</v>
      </c>
      <c r="K288" s="21" t="s">
        <v>54872</v>
      </c>
    </row>
    <row r="289" spans="1:11" ht="13" x14ac:dyDescent="0.15">
      <c r="A289" s="19" t="s">
        <v>9867</v>
      </c>
      <c r="B289" s="20" t="s">
        <v>54651</v>
      </c>
      <c r="C289" s="20" t="s">
        <v>54652</v>
      </c>
      <c r="D289" s="20">
        <v>-7.6796287393739296E-2</v>
      </c>
      <c r="E289" s="20">
        <v>7.24190129824266E-3</v>
      </c>
      <c r="F289" s="20" t="s">
        <v>54653</v>
      </c>
      <c r="G289" s="20" t="s">
        <v>54654</v>
      </c>
      <c r="H289" s="20" t="s">
        <v>54655</v>
      </c>
      <c r="I289" s="20" t="s">
        <v>54659</v>
      </c>
      <c r="J289" s="20" t="s">
        <v>54660</v>
      </c>
      <c r="K289" s="21" t="s">
        <v>54909</v>
      </c>
    </row>
    <row r="290" spans="1:11" ht="13" x14ac:dyDescent="0.15">
      <c r="A290" s="19" t="s">
        <v>9873</v>
      </c>
      <c r="B290" s="20" t="s">
        <v>54651</v>
      </c>
      <c r="C290" s="20" t="s">
        <v>54652</v>
      </c>
      <c r="D290" s="20">
        <v>-8.2740378325529204E-2</v>
      </c>
      <c r="E290" s="20">
        <v>3.8109252760726098E-3</v>
      </c>
      <c r="F290" s="20" t="s">
        <v>54653</v>
      </c>
      <c r="G290" s="20" t="s">
        <v>54654</v>
      </c>
      <c r="H290" s="20" t="s">
        <v>54662</v>
      </c>
      <c r="I290" s="20" t="s">
        <v>54663</v>
      </c>
      <c r="J290" s="20" t="s">
        <v>54738</v>
      </c>
      <c r="K290" s="21" t="s">
        <v>54738</v>
      </c>
    </row>
    <row r="291" spans="1:11" ht="13" x14ac:dyDescent="0.15">
      <c r="A291" s="19" t="s">
        <v>9882</v>
      </c>
      <c r="B291" s="20" t="s">
        <v>54651</v>
      </c>
      <c r="C291" s="20" t="s">
        <v>54652</v>
      </c>
      <c r="D291" s="20">
        <v>7.5474472629157893E-2</v>
      </c>
      <c r="E291" s="20">
        <v>8.3608139116302608E-3</v>
      </c>
      <c r="F291" s="20" t="s">
        <v>54653</v>
      </c>
      <c r="G291" s="20" t="s">
        <v>54682</v>
      </c>
      <c r="H291" s="20" t="s">
        <v>54683</v>
      </c>
      <c r="I291" s="20" t="s">
        <v>55031</v>
      </c>
      <c r="J291" s="20" t="s">
        <v>55032</v>
      </c>
      <c r="K291" s="21" t="s">
        <v>55033</v>
      </c>
    </row>
    <row r="292" spans="1:11" ht="13" x14ac:dyDescent="0.15">
      <c r="A292" s="19" t="s">
        <v>9888</v>
      </c>
      <c r="B292" s="20" t="s">
        <v>54651</v>
      </c>
      <c r="C292" s="20" t="s">
        <v>54652</v>
      </c>
      <c r="D292" s="20">
        <v>-0.14380309081086601</v>
      </c>
      <c r="E292" s="21">
        <v>6.49703127162309E-7</v>
      </c>
      <c r="F292" s="20" t="s">
        <v>54653</v>
      </c>
      <c r="G292" s="20" t="s">
        <v>54654</v>
      </c>
      <c r="H292" s="20" t="s">
        <v>54655</v>
      </c>
      <c r="I292" s="20" t="s">
        <v>54734</v>
      </c>
      <c r="J292" s="20" t="s">
        <v>54735</v>
      </c>
      <c r="K292" s="21" t="s">
        <v>55034</v>
      </c>
    </row>
    <row r="293" spans="1:11" ht="13" x14ac:dyDescent="0.15">
      <c r="A293" s="19" t="s">
        <v>9900</v>
      </c>
      <c r="B293" s="20" t="s">
        <v>54651</v>
      </c>
      <c r="C293" s="20" t="s">
        <v>54652</v>
      </c>
      <c r="D293" s="20">
        <v>-6.9622347187678804E-2</v>
      </c>
      <c r="E293" s="21">
        <v>1.51453220576819E-2</v>
      </c>
      <c r="F293" s="20" t="s">
        <v>54653</v>
      </c>
      <c r="G293" s="20" t="s">
        <v>54654</v>
      </c>
      <c r="H293" s="20" t="s">
        <v>54655</v>
      </c>
      <c r="I293" s="20" t="s">
        <v>54734</v>
      </c>
      <c r="J293" s="20" t="s">
        <v>54735</v>
      </c>
      <c r="K293" s="21" t="s">
        <v>55035</v>
      </c>
    </row>
    <row r="294" spans="1:11" ht="13" x14ac:dyDescent="0.15">
      <c r="A294" s="19" t="s">
        <v>9906</v>
      </c>
      <c r="B294" s="20" t="s">
        <v>54651</v>
      </c>
      <c r="C294" s="20" t="s">
        <v>54652</v>
      </c>
      <c r="D294" s="20">
        <v>-6.7193270843115105E-2</v>
      </c>
      <c r="E294" s="21">
        <v>1.9330241502020298E-2</v>
      </c>
      <c r="F294" s="20" t="s">
        <v>54653</v>
      </c>
      <c r="G294" s="20" t="s">
        <v>54682</v>
      </c>
      <c r="H294" s="20" t="s">
        <v>54683</v>
      </c>
      <c r="I294" s="20" t="s">
        <v>54728</v>
      </c>
      <c r="J294" s="20" t="s">
        <v>54729</v>
      </c>
      <c r="K294" s="21" t="s">
        <v>55036</v>
      </c>
    </row>
    <row r="295" spans="1:11" ht="13" x14ac:dyDescent="0.15">
      <c r="A295" s="19" t="s">
        <v>55037</v>
      </c>
      <c r="B295" s="20" t="s">
        <v>54651</v>
      </c>
      <c r="C295" s="20" t="s">
        <v>54652</v>
      </c>
      <c r="D295" s="20">
        <v>7.9249159035090097E-2</v>
      </c>
      <c r="E295" s="21">
        <v>5.5933931525861498E-3</v>
      </c>
      <c r="F295" s="20" t="s">
        <v>54676</v>
      </c>
      <c r="G295" s="20" t="s">
        <v>54654</v>
      </c>
      <c r="H295" s="20" t="s">
        <v>54655</v>
      </c>
      <c r="I295" s="20" t="s">
        <v>54734</v>
      </c>
      <c r="J295" s="20" t="s">
        <v>54735</v>
      </c>
      <c r="K295" s="21" t="s">
        <v>55038</v>
      </c>
    </row>
    <row r="296" spans="1:11" ht="13" x14ac:dyDescent="0.15">
      <c r="A296" s="19" t="s">
        <v>9909</v>
      </c>
      <c r="B296" s="20" t="s">
        <v>54651</v>
      </c>
      <c r="C296" s="20" t="s">
        <v>54652</v>
      </c>
      <c r="D296" s="20">
        <v>-0.14741020415926101</v>
      </c>
      <c r="E296" s="21">
        <v>3.3456689589193599E-7</v>
      </c>
      <c r="F296" s="20" t="s">
        <v>54653</v>
      </c>
      <c r="G296" s="20" t="s">
        <v>55039</v>
      </c>
      <c r="H296" s="20" t="s">
        <v>55040</v>
      </c>
      <c r="I296" s="20" t="s">
        <v>55041</v>
      </c>
      <c r="J296" s="20" t="s">
        <v>55042</v>
      </c>
      <c r="K296" s="21" t="s">
        <v>55043</v>
      </c>
    </row>
    <row r="297" spans="1:11" ht="13" x14ac:dyDescent="0.15">
      <c r="A297" s="19" t="s">
        <v>9912</v>
      </c>
      <c r="B297" s="20" t="s">
        <v>54651</v>
      </c>
      <c r="C297" s="20" t="s">
        <v>54652</v>
      </c>
      <c r="D297" s="20">
        <v>-8.4261630779948499E-2</v>
      </c>
      <c r="E297" s="20">
        <v>3.16886991688164E-3</v>
      </c>
      <c r="F297" s="20" t="s">
        <v>54653</v>
      </c>
      <c r="G297" s="20" t="s">
        <v>54654</v>
      </c>
      <c r="H297" s="20" t="s">
        <v>54662</v>
      </c>
      <c r="I297" s="20" t="s">
        <v>54663</v>
      </c>
      <c r="J297" s="20" t="s">
        <v>54779</v>
      </c>
      <c r="K297" s="21" t="s">
        <v>55044</v>
      </c>
    </row>
    <row r="298" spans="1:11" ht="13" x14ac:dyDescent="0.15">
      <c r="A298" s="19" t="s">
        <v>55045</v>
      </c>
      <c r="B298" s="20" t="s">
        <v>54651</v>
      </c>
      <c r="C298" s="20" t="s">
        <v>54652</v>
      </c>
      <c r="D298" s="20">
        <v>-0.10747987334900599</v>
      </c>
      <c r="E298" s="21">
        <v>1.8569955859144499E-4</v>
      </c>
      <c r="F298" s="20" t="s">
        <v>54676</v>
      </c>
      <c r="G298" s="20" t="s">
        <v>54654</v>
      </c>
      <c r="H298" s="20" t="s">
        <v>54655</v>
      </c>
      <c r="I298" s="20" t="s">
        <v>54659</v>
      </c>
      <c r="J298" s="20" t="s">
        <v>54722</v>
      </c>
      <c r="K298" s="21" t="s">
        <v>54825</v>
      </c>
    </row>
    <row r="299" spans="1:11" ht="13" x14ac:dyDescent="0.15">
      <c r="A299" s="19" t="s">
        <v>55046</v>
      </c>
      <c r="B299" s="20" t="s">
        <v>54651</v>
      </c>
      <c r="C299" s="20" t="s">
        <v>54652</v>
      </c>
      <c r="D299" s="20">
        <v>-0.110892084515804</v>
      </c>
      <c r="E299" s="21">
        <v>1.16270055412946E-4</v>
      </c>
      <c r="F299" s="20" t="s">
        <v>54676</v>
      </c>
      <c r="G299" s="20" t="s">
        <v>54667</v>
      </c>
      <c r="H299" s="20" t="s">
        <v>54668</v>
      </c>
      <c r="I299" s="20" t="s">
        <v>54669</v>
      </c>
      <c r="J299" s="20" t="s">
        <v>54748</v>
      </c>
      <c r="K299" s="21" t="s">
        <v>54749</v>
      </c>
    </row>
    <row r="300" spans="1:11" ht="13" x14ac:dyDescent="0.15">
      <c r="A300" s="19" t="s">
        <v>9927</v>
      </c>
      <c r="B300" s="20" t="s">
        <v>54651</v>
      </c>
      <c r="C300" s="20" t="s">
        <v>54652</v>
      </c>
      <c r="D300" s="20">
        <v>-0.14814200733908001</v>
      </c>
      <c r="E300" s="21">
        <v>3.1176585252676802E-7</v>
      </c>
      <c r="F300" s="20" t="s">
        <v>54653</v>
      </c>
      <c r="G300" s="20" t="s">
        <v>54654</v>
      </c>
      <c r="H300" s="20" t="s">
        <v>54662</v>
      </c>
      <c r="I300" s="20" t="s">
        <v>54663</v>
      </c>
      <c r="J300" s="20" t="s">
        <v>54844</v>
      </c>
      <c r="K300" s="21" t="s">
        <v>55047</v>
      </c>
    </row>
    <row r="301" spans="1:11" ht="13" x14ac:dyDescent="0.15">
      <c r="A301" s="19" t="s">
        <v>9930</v>
      </c>
      <c r="B301" s="20" t="s">
        <v>54651</v>
      </c>
      <c r="C301" s="20" t="s">
        <v>54652</v>
      </c>
      <c r="D301" s="20">
        <v>-0.100323752746411</v>
      </c>
      <c r="E301" s="21">
        <v>4.7226443627213503E-4</v>
      </c>
      <c r="F301" s="20" t="s">
        <v>54653</v>
      </c>
      <c r="G301" s="20" t="s">
        <v>54654</v>
      </c>
      <c r="H301" s="20" t="s">
        <v>54655</v>
      </c>
      <c r="I301" s="20" t="s">
        <v>54659</v>
      </c>
      <c r="J301" s="20" t="s">
        <v>54688</v>
      </c>
      <c r="K301" s="21" t="s">
        <v>54743</v>
      </c>
    </row>
    <row r="302" spans="1:11" ht="13" x14ac:dyDescent="0.15">
      <c r="A302" s="19" t="s">
        <v>55048</v>
      </c>
      <c r="B302" s="20" t="s">
        <v>54651</v>
      </c>
      <c r="C302" s="20" t="s">
        <v>54652</v>
      </c>
      <c r="D302" s="20">
        <v>0.13672389328783999</v>
      </c>
      <c r="E302" s="21">
        <v>1.9635995457087498E-6</v>
      </c>
      <c r="F302" s="20" t="s">
        <v>54653</v>
      </c>
      <c r="G302" s="20" t="s">
        <v>54654</v>
      </c>
      <c r="H302" s="20" t="s">
        <v>54655</v>
      </c>
      <c r="I302" s="20" t="s">
        <v>54734</v>
      </c>
      <c r="J302" s="20" t="s">
        <v>54735</v>
      </c>
      <c r="K302" s="21" t="s">
        <v>54774</v>
      </c>
    </row>
    <row r="303" spans="1:11" ht="13" x14ac:dyDescent="0.15">
      <c r="A303" s="19" t="s">
        <v>55049</v>
      </c>
      <c r="B303" s="20" t="s">
        <v>54651</v>
      </c>
      <c r="C303" s="20" t="s">
        <v>54652</v>
      </c>
      <c r="D303" s="20">
        <v>-0.116314407140374</v>
      </c>
      <c r="E303" s="21">
        <v>5.1435952217177298E-5</v>
      </c>
      <c r="F303" s="20" t="s">
        <v>54676</v>
      </c>
      <c r="G303" s="20" t="s">
        <v>54654</v>
      </c>
      <c r="H303" s="20" t="s">
        <v>54655</v>
      </c>
      <c r="I303" s="20" t="s">
        <v>54659</v>
      </c>
      <c r="J303" s="20" t="s">
        <v>54688</v>
      </c>
      <c r="K303" s="21" t="s">
        <v>55050</v>
      </c>
    </row>
    <row r="304" spans="1:11" ht="13" x14ac:dyDescent="0.15">
      <c r="A304" s="19" t="s">
        <v>55051</v>
      </c>
      <c r="B304" s="20" t="s">
        <v>54651</v>
      </c>
      <c r="C304" s="20" t="s">
        <v>54652</v>
      </c>
      <c r="D304" s="20">
        <v>-8.7611453988846705E-2</v>
      </c>
      <c r="E304" s="20">
        <v>2.1912828127423202E-3</v>
      </c>
      <c r="F304" s="20" t="s">
        <v>54653</v>
      </c>
      <c r="G304" s="20" t="s">
        <v>54654</v>
      </c>
      <c r="H304" s="20" t="s">
        <v>54662</v>
      </c>
      <c r="I304" s="20" t="s">
        <v>54663</v>
      </c>
      <c r="J304" s="20" t="s">
        <v>54844</v>
      </c>
      <c r="K304" s="21" t="s">
        <v>55052</v>
      </c>
    </row>
    <row r="305" spans="1:11" ht="13" x14ac:dyDescent="0.15">
      <c r="A305" s="19" t="s">
        <v>55053</v>
      </c>
      <c r="B305" s="20" t="s">
        <v>54651</v>
      </c>
      <c r="C305" s="20" t="s">
        <v>54652</v>
      </c>
      <c r="D305" s="20">
        <v>-0.13396832913492901</v>
      </c>
      <c r="E305" s="21">
        <v>2.9697928752439298E-6</v>
      </c>
      <c r="F305" s="20" t="s">
        <v>54653</v>
      </c>
      <c r="G305" s="20" t="s">
        <v>54654</v>
      </c>
      <c r="H305" s="20" t="s">
        <v>54662</v>
      </c>
      <c r="I305" s="20" t="s">
        <v>54663</v>
      </c>
      <c r="J305" s="20" t="s">
        <v>54779</v>
      </c>
      <c r="K305" s="21" t="s">
        <v>54780</v>
      </c>
    </row>
    <row r="306" spans="1:11" ht="13" x14ac:dyDescent="0.15">
      <c r="A306" s="19" t="s">
        <v>9957</v>
      </c>
      <c r="B306" s="20" t="s">
        <v>54651</v>
      </c>
      <c r="C306" s="20" t="s">
        <v>54652</v>
      </c>
      <c r="D306" s="20">
        <v>6.3647049379759194E-2</v>
      </c>
      <c r="E306" s="20">
        <v>2.68507661181005E-2</v>
      </c>
      <c r="F306" s="20" t="s">
        <v>54653</v>
      </c>
      <c r="G306" s="20" t="s">
        <v>54682</v>
      </c>
      <c r="H306" s="20" t="s">
        <v>54683</v>
      </c>
      <c r="I306" s="20" t="s">
        <v>54706</v>
      </c>
      <c r="J306" s="20" t="s">
        <v>55054</v>
      </c>
      <c r="K306" s="21" t="s">
        <v>55055</v>
      </c>
    </row>
    <row r="307" spans="1:11" ht="13" x14ac:dyDescent="0.15">
      <c r="A307" s="19" t="s">
        <v>9960</v>
      </c>
      <c r="B307" s="20" t="s">
        <v>54651</v>
      </c>
      <c r="C307" s="20" t="s">
        <v>54652</v>
      </c>
      <c r="D307" s="20">
        <v>-9.1885725552690603E-2</v>
      </c>
      <c r="E307" s="21">
        <v>1.3057495341495199E-3</v>
      </c>
      <c r="F307" s="20" t="s">
        <v>54653</v>
      </c>
      <c r="G307" s="20" t="s">
        <v>54654</v>
      </c>
      <c r="H307" s="20" t="s">
        <v>54655</v>
      </c>
      <c r="I307" s="20" t="s">
        <v>54702</v>
      </c>
      <c r="J307" s="20" t="s">
        <v>55056</v>
      </c>
      <c r="K307" s="21" t="s">
        <v>55057</v>
      </c>
    </row>
    <row r="308" spans="1:11" ht="13" x14ac:dyDescent="0.15">
      <c r="A308" s="19" t="s">
        <v>55058</v>
      </c>
      <c r="B308" s="20" t="s">
        <v>54651</v>
      </c>
      <c r="C308" s="20" t="s">
        <v>54652</v>
      </c>
      <c r="D308" s="20">
        <v>-0.116851514493472</v>
      </c>
      <c r="E308" s="21">
        <v>4.7026232497328701E-5</v>
      </c>
      <c r="F308" s="20" t="s">
        <v>54676</v>
      </c>
      <c r="G308" s="20" t="s">
        <v>54667</v>
      </c>
      <c r="H308" s="20" t="s">
        <v>54668</v>
      </c>
      <c r="I308" s="20" t="s">
        <v>54669</v>
      </c>
      <c r="J308" s="20" t="s">
        <v>54831</v>
      </c>
      <c r="K308" s="21" t="s">
        <v>55059</v>
      </c>
    </row>
    <row r="309" spans="1:11" ht="13" x14ac:dyDescent="0.15">
      <c r="A309" s="19" t="s">
        <v>9963</v>
      </c>
      <c r="B309" s="20" t="s">
        <v>54651</v>
      </c>
      <c r="C309" s="20" t="s">
        <v>54652</v>
      </c>
      <c r="D309" s="20">
        <v>-0.105079695285383</v>
      </c>
      <c r="E309" s="21">
        <v>2.5455076983795698E-4</v>
      </c>
      <c r="F309" s="20" t="s">
        <v>54653</v>
      </c>
      <c r="G309" s="20" t="s">
        <v>54654</v>
      </c>
      <c r="H309" s="20" t="s">
        <v>54655</v>
      </c>
      <c r="I309" s="20" t="s">
        <v>54659</v>
      </c>
      <c r="J309" s="20" t="s">
        <v>54660</v>
      </c>
      <c r="K309" s="21" t="s">
        <v>55060</v>
      </c>
    </row>
    <row r="310" spans="1:11" ht="13" x14ac:dyDescent="0.15">
      <c r="A310" s="19" t="s">
        <v>9966</v>
      </c>
      <c r="B310" s="20" t="s">
        <v>54651</v>
      </c>
      <c r="C310" s="20" t="s">
        <v>54652</v>
      </c>
      <c r="D310" s="20">
        <v>-5.7997671904274503E-2</v>
      </c>
      <c r="E310" s="20">
        <v>4.4596174216707599E-2</v>
      </c>
      <c r="F310" s="20" t="s">
        <v>54653</v>
      </c>
      <c r="G310" s="20" t="s">
        <v>54710</v>
      </c>
      <c r="H310" s="20" t="s">
        <v>54997</v>
      </c>
      <c r="I310" s="20" t="s">
        <v>54998</v>
      </c>
      <c r="J310" s="20" t="s">
        <v>54999</v>
      </c>
      <c r="K310" s="21" t="s">
        <v>54999</v>
      </c>
    </row>
    <row r="311" spans="1:11" ht="13" x14ac:dyDescent="0.15">
      <c r="A311" s="19" t="s">
        <v>9969</v>
      </c>
      <c r="B311" s="20" t="s">
        <v>54651</v>
      </c>
      <c r="C311" s="20" t="s">
        <v>54652</v>
      </c>
      <c r="D311" s="20">
        <v>-0.11488440653231501</v>
      </c>
      <c r="E311" s="21">
        <v>6.4119575485606096E-5</v>
      </c>
      <c r="F311" s="20" t="s">
        <v>54653</v>
      </c>
      <c r="G311" s="20" t="s">
        <v>54654</v>
      </c>
      <c r="H311" s="20" t="s">
        <v>54655</v>
      </c>
      <c r="I311" s="20" t="s">
        <v>54659</v>
      </c>
      <c r="J311" s="20" t="s">
        <v>54722</v>
      </c>
      <c r="K311" s="21" t="s">
        <v>54985</v>
      </c>
    </row>
    <row r="312" spans="1:11" ht="13" x14ac:dyDescent="0.15">
      <c r="A312" s="19" t="s">
        <v>9978</v>
      </c>
      <c r="B312" s="20" t="s">
        <v>54651</v>
      </c>
      <c r="C312" s="20" t="s">
        <v>54652</v>
      </c>
      <c r="D312" s="20">
        <v>-0.146614044052089</v>
      </c>
      <c r="E312" s="21">
        <v>3.93552668396915E-7</v>
      </c>
      <c r="F312" s="20" t="s">
        <v>54653</v>
      </c>
      <c r="G312" s="20" t="s">
        <v>54654</v>
      </c>
      <c r="H312" s="20" t="s">
        <v>54655</v>
      </c>
      <c r="I312" s="20" t="s">
        <v>54659</v>
      </c>
      <c r="J312" s="20" t="s">
        <v>54722</v>
      </c>
      <c r="K312" s="21" t="s">
        <v>55061</v>
      </c>
    </row>
    <row r="313" spans="1:11" ht="13" x14ac:dyDescent="0.15">
      <c r="A313" s="19" t="s">
        <v>55062</v>
      </c>
      <c r="B313" s="20" t="s">
        <v>54651</v>
      </c>
      <c r="C313" s="20" t="s">
        <v>54652</v>
      </c>
      <c r="D313" s="20">
        <v>-0.1009543947467</v>
      </c>
      <c r="E313" s="21">
        <v>4.3254241616846097E-4</v>
      </c>
      <c r="F313" s="20" t="s">
        <v>54676</v>
      </c>
      <c r="G313" s="20" t="s">
        <v>54752</v>
      </c>
      <c r="H313" s="20" t="s">
        <v>54753</v>
      </c>
      <c r="I313" s="20" t="s">
        <v>54754</v>
      </c>
      <c r="J313" s="20" t="s">
        <v>54956</v>
      </c>
      <c r="K313" s="21" t="s">
        <v>55063</v>
      </c>
    </row>
    <row r="314" spans="1:11" ht="13" x14ac:dyDescent="0.15">
      <c r="A314" s="19" t="s">
        <v>9990</v>
      </c>
      <c r="B314" s="20" t="s">
        <v>54651</v>
      </c>
      <c r="C314" s="20" t="s">
        <v>54652</v>
      </c>
      <c r="D314" s="20">
        <v>-0.104575927142146</v>
      </c>
      <c r="E314" s="21">
        <v>2.7208956375237501E-4</v>
      </c>
      <c r="F314" s="20" t="s">
        <v>54653</v>
      </c>
      <c r="G314" s="20" t="s">
        <v>54752</v>
      </c>
      <c r="H314" s="20" t="s">
        <v>54753</v>
      </c>
      <c r="I314" s="20" t="s">
        <v>54754</v>
      </c>
      <c r="J314" s="20" t="s">
        <v>54864</v>
      </c>
      <c r="K314" s="21" t="s">
        <v>54925</v>
      </c>
    </row>
    <row r="315" spans="1:11" ht="13" x14ac:dyDescent="0.15">
      <c r="A315" s="19" t="s">
        <v>9999</v>
      </c>
      <c r="B315" s="20" t="s">
        <v>54651</v>
      </c>
      <c r="C315" s="20" t="s">
        <v>54652</v>
      </c>
      <c r="D315" s="20">
        <v>4.8789807747415002E-2</v>
      </c>
      <c r="E315" s="21">
        <v>9.1607020253401006E-2</v>
      </c>
      <c r="F315" s="20" t="s">
        <v>54653</v>
      </c>
      <c r="G315" s="20" t="s">
        <v>54654</v>
      </c>
      <c r="H315" s="20" t="s">
        <v>54655</v>
      </c>
      <c r="I315" s="20" t="s">
        <v>54734</v>
      </c>
      <c r="J315" s="20" t="s">
        <v>54735</v>
      </c>
      <c r="K315" s="21" t="s">
        <v>54774</v>
      </c>
    </row>
    <row r="316" spans="1:11" ht="13" x14ac:dyDescent="0.15">
      <c r="A316" s="19" t="s">
        <v>10002</v>
      </c>
      <c r="B316" s="20" t="s">
        <v>54651</v>
      </c>
      <c r="C316" s="20" t="s">
        <v>54652</v>
      </c>
      <c r="D316" s="20">
        <v>-0.139648311618151</v>
      </c>
      <c r="E316" s="21">
        <v>1.2584309857666399E-6</v>
      </c>
      <c r="F316" s="20" t="s">
        <v>54653</v>
      </c>
      <c r="G316" s="20" t="s">
        <v>54654</v>
      </c>
      <c r="H316" s="20" t="s">
        <v>54655</v>
      </c>
      <c r="I316" s="20" t="s">
        <v>54659</v>
      </c>
      <c r="J316" s="20" t="s">
        <v>54660</v>
      </c>
      <c r="K316" s="21" t="s">
        <v>54799</v>
      </c>
    </row>
    <row r="317" spans="1:11" ht="13" x14ac:dyDescent="0.15">
      <c r="A317" s="19" t="s">
        <v>10011</v>
      </c>
      <c r="B317" s="20" t="s">
        <v>54651</v>
      </c>
      <c r="C317" s="20" t="s">
        <v>54652</v>
      </c>
      <c r="D317" s="20">
        <v>-7.4591591884805603E-2</v>
      </c>
      <c r="E317" s="21">
        <v>9.1970702999526893E-3</v>
      </c>
      <c r="F317" s="20" t="s">
        <v>54653</v>
      </c>
      <c r="G317" s="20" t="s">
        <v>54654</v>
      </c>
      <c r="H317" s="20" t="s">
        <v>54655</v>
      </c>
      <c r="I317" s="20" t="s">
        <v>54659</v>
      </c>
      <c r="J317" s="20" t="s">
        <v>54722</v>
      </c>
      <c r="K317" s="21" t="s">
        <v>54985</v>
      </c>
    </row>
    <row r="318" spans="1:11" ht="13" x14ac:dyDescent="0.15">
      <c r="A318" s="19" t="s">
        <v>55064</v>
      </c>
      <c r="B318" s="20" t="s">
        <v>54651</v>
      </c>
      <c r="C318" s="20" t="s">
        <v>54652</v>
      </c>
      <c r="D318" s="20">
        <v>9.5562316008832596E-2</v>
      </c>
      <c r="E318" s="21">
        <v>8.3568845569338798E-4</v>
      </c>
      <c r="F318" s="20" t="s">
        <v>54676</v>
      </c>
      <c r="G318" s="20" t="s">
        <v>54654</v>
      </c>
      <c r="H318" s="20" t="s">
        <v>54655</v>
      </c>
      <c r="I318" s="20" t="s">
        <v>54734</v>
      </c>
      <c r="J318" s="20" t="s">
        <v>54735</v>
      </c>
      <c r="K318" s="21" t="s">
        <v>54827</v>
      </c>
    </row>
    <row r="319" spans="1:11" ht="13" x14ac:dyDescent="0.15">
      <c r="A319" s="19" t="s">
        <v>10014</v>
      </c>
      <c r="B319" s="20" t="s">
        <v>54651</v>
      </c>
      <c r="C319" s="20" t="s">
        <v>54675</v>
      </c>
      <c r="D319" s="20">
        <v>5.2868270028013399E-2</v>
      </c>
      <c r="E319" s="21">
        <v>6.7219650129368896E-2</v>
      </c>
      <c r="F319" s="20" t="s">
        <v>54653</v>
      </c>
      <c r="G319" s="20" t="s">
        <v>54654</v>
      </c>
      <c r="H319" s="20" t="s">
        <v>54655</v>
      </c>
      <c r="I319" s="20" t="s">
        <v>54734</v>
      </c>
      <c r="J319" s="20" t="s">
        <v>54735</v>
      </c>
      <c r="K319" s="21" t="s">
        <v>55021</v>
      </c>
    </row>
    <row r="320" spans="1:11" ht="13" x14ac:dyDescent="0.15">
      <c r="A320" s="19" t="s">
        <v>10017</v>
      </c>
      <c r="B320" s="20" t="s">
        <v>54651</v>
      </c>
      <c r="C320" s="20" t="s">
        <v>54652</v>
      </c>
      <c r="D320" s="20">
        <v>-0.13207603341490801</v>
      </c>
      <c r="E320" s="21">
        <v>4.0065659785852599E-6</v>
      </c>
      <c r="F320" s="20" t="s">
        <v>54653</v>
      </c>
      <c r="G320" s="20" t="s">
        <v>54654</v>
      </c>
      <c r="H320" s="20" t="s">
        <v>54655</v>
      </c>
      <c r="I320" s="20" t="s">
        <v>54659</v>
      </c>
      <c r="J320" s="20" t="s">
        <v>54722</v>
      </c>
      <c r="K320" s="21" t="s">
        <v>54737</v>
      </c>
    </row>
    <row r="321" spans="1:11" ht="13" x14ac:dyDescent="0.15">
      <c r="A321" s="19" t="s">
        <v>10023</v>
      </c>
      <c r="B321" s="20" t="s">
        <v>54651</v>
      </c>
      <c r="C321" s="20" t="s">
        <v>54675</v>
      </c>
      <c r="D321" s="20">
        <v>5.30557305368487E-2</v>
      </c>
      <c r="E321" s="21">
        <v>6.6195734987301996E-2</v>
      </c>
      <c r="F321" s="20" t="s">
        <v>54653</v>
      </c>
      <c r="G321" s="20" t="s">
        <v>54752</v>
      </c>
      <c r="H321" s="20" t="s">
        <v>54753</v>
      </c>
      <c r="I321" s="20" t="s">
        <v>54754</v>
      </c>
      <c r="J321" s="20" t="s">
        <v>54755</v>
      </c>
      <c r="K321" s="21" t="s">
        <v>54848</v>
      </c>
    </row>
    <row r="322" spans="1:11" ht="13" x14ac:dyDescent="0.15">
      <c r="A322" s="19" t="s">
        <v>10034</v>
      </c>
      <c r="B322" s="20" t="s">
        <v>54651</v>
      </c>
      <c r="C322" s="20" t="s">
        <v>54652</v>
      </c>
      <c r="D322" s="20">
        <v>-0.117382022789558</v>
      </c>
      <c r="E322" s="21">
        <v>4.3362292422172498E-5</v>
      </c>
      <c r="F322" s="20" t="s">
        <v>54653</v>
      </c>
      <c r="G322" s="20" t="s">
        <v>54654</v>
      </c>
      <c r="H322" s="20" t="s">
        <v>54655</v>
      </c>
      <c r="I322" s="20" t="s">
        <v>54659</v>
      </c>
      <c r="J322" s="20" t="s">
        <v>54722</v>
      </c>
      <c r="K322" s="21" t="s">
        <v>54737</v>
      </c>
    </row>
    <row r="323" spans="1:11" ht="13" x14ac:dyDescent="0.15">
      <c r="A323" s="19" t="s">
        <v>10046</v>
      </c>
      <c r="B323" s="20" t="s">
        <v>54651</v>
      </c>
      <c r="C323" s="20" t="s">
        <v>54652</v>
      </c>
      <c r="D323" s="20">
        <v>0.123139366856463</v>
      </c>
      <c r="E323" s="21">
        <v>1.7341984157529301E-5</v>
      </c>
      <c r="F323" s="20" t="s">
        <v>54653</v>
      </c>
      <c r="G323" s="20" t="s">
        <v>54654</v>
      </c>
      <c r="H323" s="20" t="s">
        <v>54655</v>
      </c>
      <c r="I323" s="20" t="s">
        <v>54734</v>
      </c>
      <c r="J323" s="20" t="s">
        <v>54735</v>
      </c>
      <c r="K323" s="21" t="s">
        <v>54872</v>
      </c>
    </row>
    <row r="324" spans="1:11" ht="13" x14ac:dyDescent="0.15">
      <c r="A324" s="19" t="s">
        <v>55065</v>
      </c>
      <c r="B324" s="20" t="s">
        <v>54651</v>
      </c>
      <c r="C324" s="20" t="s">
        <v>54675</v>
      </c>
      <c r="D324" s="20">
        <v>-4.8395794604535303E-2</v>
      </c>
      <c r="E324" s="21">
        <v>9.3854442608525906E-2</v>
      </c>
      <c r="F324" s="20" t="s">
        <v>54676</v>
      </c>
      <c r="G324" s="20" t="s">
        <v>54710</v>
      </c>
      <c r="H324" s="20" t="s">
        <v>54711</v>
      </c>
      <c r="I324" s="20" t="s">
        <v>54712</v>
      </c>
      <c r="J324" s="20" t="s">
        <v>54713</v>
      </c>
      <c r="K324" s="21" t="s">
        <v>54713</v>
      </c>
    </row>
    <row r="325" spans="1:11" ht="13" x14ac:dyDescent="0.15">
      <c r="A325" s="19" t="s">
        <v>10070</v>
      </c>
      <c r="B325" s="20" t="s">
        <v>54651</v>
      </c>
      <c r="C325" s="20" t="s">
        <v>54652</v>
      </c>
      <c r="D325" s="20">
        <v>-9.4394454879886999E-2</v>
      </c>
      <c r="E325" s="21">
        <v>9.5810070472378999E-4</v>
      </c>
      <c r="F325" s="20" t="s">
        <v>54653</v>
      </c>
      <c r="G325" s="20" t="s">
        <v>54654</v>
      </c>
      <c r="H325" s="20" t="s">
        <v>54655</v>
      </c>
      <c r="I325" s="20" t="s">
        <v>54734</v>
      </c>
      <c r="J325" s="20" t="s">
        <v>55009</v>
      </c>
      <c r="K325" s="21" t="s">
        <v>55009</v>
      </c>
    </row>
    <row r="326" spans="1:11" ht="13" x14ac:dyDescent="0.15">
      <c r="A326" s="19" t="s">
        <v>10076</v>
      </c>
      <c r="B326" s="20" t="s">
        <v>54651</v>
      </c>
      <c r="C326" s="20" t="s">
        <v>54652</v>
      </c>
      <c r="D326" s="20">
        <v>-0.13663699209014199</v>
      </c>
      <c r="E326" s="21">
        <v>1.9690868292146101E-6</v>
      </c>
      <c r="F326" s="20" t="s">
        <v>54653</v>
      </c>
      <c r="G326" s="20" t="s">
        <v>54654</v>
      </c>
      <c r="H326" s="20" t="s">
        <v>54655</v>
      </c>
      <c r="I326" s="20" t="s">
        <v>54702</v>
      </c>
      <c r="J326" s="20" t="s">
        <v>54703</v>
      </c>
      <c r="K326" s="21" t="s">
        <v>55066</v>
      </c>
    </row>
    <row r="327" spans="1:11" ht="13" x14ac:dyDescent="0.15">
      <c r="A327" s="19" t="s">
        <v>10079</v>
      </c>
      <c r="B327" s="20" t="s">
        <v>54651</v>
      </c>
      <c r="C327" s="20" t="s">
        <v>54652</v>
      </c>
      <c r="D327" s="20">
        <v>-0.12685761090439701</v>
      </c>
      <c r="E327" s="21">
        <v>9.6097703162836393E-6</v>
      </c>
      <c r="F327" s="20" t="s">
        <v>54653</v>
      </c>
      <c r="G327" s="20" t="s">
        <v>54654</v>
      </c>
      <c r="H327" s="20" t="s">
        <v>54655</v>
      </c>
      <c r="I327" s="20" t="s">
        <v>54659</v>
      </c>
      <c r="J327" s="20" t="s">
        <v>54660</v>
      </c>
      <c r="K327" s="21" t="s">
        <v>55067</v>
      </c>
    </row>
    <row r="328" spans="1:11" ht="13" x14ac:dyDescent="0.15">
      <c r="A328" s="19" t="s">
        <v>10088</v>
      </c>
      <c r="B328" s="20" t="s">
        <v>54651</v>
      </c>
      <c r="C328" s="20" t="s">
        <v>54652</v>
      </c>
      <c r="D328" s="20">
        <v>-9.1812078356798901E-2</v>
      </c>
      <c r="E328" s="21">
        <v>1.31369473580475E-3</v>
      </c>
      <c r="F328" s="20" t="s">
        <v>54653</v>
      </c>
      <c r="G328" s="20" t="s">
        <v>54654</v>
      </c>
      <c r="H328" s="20" t="s">
        <v>54655</v>
      </c>
      <c r="I328" s="20" t="s">
        <v>54659</v>
      </c>
      <c r="J328" s="20" t="s">
        <v>54688</v>
      </c>
      <c r="K328" s="21" t="s">
        <v>55050</v>
      </c>
    </row>
    <row r="329" spans="1:11" ht="13" x14ac:dyDescent="0.15">
      <c r="A329" s="19" t="s">
        <v>10091</v>
      </c>
      <c r="B329" s="20" t="s">
        <v>54651</v>
      </c>
      <c r="C329" s="20" t="s">
        <v>54652</v>
      </c>
      <c r="D329" s="20">
        <v>0.11795078412102</v>
      </c>
      <c r="E329" s="21">
        <v>3.9705308868384902E-5</v>
      </c>
      <c r="F329" s="20" t="s">
        <v>54653</v>
      </c>
      <c r="G329" s="20" t="s">
        <v>54654</v>
      </c>
      <c r="H329" s="20" t="s">
        <v>54655</v>
      </c>
      <c r="I329" s="20" t="s">
        <v>54659</v>
      </c>
      <c r="J329" s="20" t="s">
        <v>54722</v>
      </c>
      <c r="K329" s="21" t="s">
        <v>54973</v>
      </c>
    </row>
    <row r="330" spans="1:11" ht="13" x14ac:dyDescent="0.15">
      <c r="A330" s="19" t="s">
        <v>10094</v>
      </c>
      <c r="B330" s="20" t="s">
        <v>54651</v>
      </c>
      <c r="C330" s="20" t="s">
        <v>54652</v>
      </c>
      <c r="D330" s="20">
        <v>-0.12570168826491501</v>
      </c>
      <c r="E330" s="21">
        <v>1.13222436996802E-5</v>
      </c>
      <c r="F330" s="20" t="s">
        <v>54653</v>
      </c>
      <c r="G330" s="20" t="s">
        <v>54654</v>
      </c>
      <c r="H330" s="20" t="s">
        <v>54662</v>
      </c>
      <c r="I330" s="20" t="s">
        <v>54663</v>
      </c>
      <c r="J330" s="20" t="s">
        <v>54844</v>
      </c>
      <c r="K330" s="21" t="s">
        <v>55068</v>
      </c>
    </row>
    <row r="331" spans="1:11" ht="13" x14ac:dyDescent="0.15">
      <c r="A331" s="19" t="s">
        <v>55069</v>
      </c>
      <c r="B331" s="20" t="s">
        <v>54651</v>
      </c>
      <c r="C331" s="20" t="s">
        <v>54652</v>
      </c>
      <c r="D331" s="20">
        <v>-0.154597114629171</v>
      </c>
      <c r="E331" s="21">
        <v>1.03509623321811E-7</v>
      </c>
      <c r="F331" s="20" t="s">
        <v>54676</v>
      </c>
      <c r="G331" s="20" t="s">
        <v>54654</v>
      </c>
      <c r="H331" s="20" t="s">
        <v>54655</v>
      </c>
      <c r="I331" s="20" t="s">
        <v>54659</v>
      </c>
      <c r="J331" s="20" t="s">
        <v>54722</v>
      </c>
      <c r="K331" s="21" t="s">
        <v>54847</v>
      </c>
    </row>
    <row r="332" spans="1:11" ht="13" x14ac:dyDescent="0.15">
      <c r="A332" s="19" t="s">
        <v>10097</v>
      </c>
      <c r="B332" s="20" t="s">
        <v>54651</v>
      </c>
      <c r="C332" s="20" t="s">
        <v>54652</v>
      </c>
      <c r="D332" s="20">
        <v>-9.2957390916340907E-2</v>
      </c>
      <c r="E332" s="21">
        <v>1.1376150019577901E-3</v>
      </c>
      <c r="F332" s="20" t="s">
        <v>54653</v>
      </c>
      <c r="G332" s="20" t="s">
        <v>54654</v>
      </c>
      <c r="H332" s="20" t="s">
        <v>54655</v>
      </c>
      <c r="I332" s="20" t="s">
        <v>54656</v>
      </c>
      <c r="J332" s="20" t="s">
        <v>54657</v>
      </c>
      <c r="K332" s="21" t="s">
        <v>54787</v>
      </c>
    </row>
    <row r="333" spans="1:11" ht="13" x14ac:dyDescent="0.15">
      <c r="A333" s="19" t="s">
        <v>55070</v>
      </c>
      <c r="B333" s="20" t="s">
        <v>54651</v>
      </c>
      <c r="C333" s="20" t="s">
        <v>54652</v>
      </c>
      <c r="D333" s="20">
        <v>-0.10829082652144401</v>
      </c>
      <c r="E333" s="21">
        <v>1.68368258811887E-4</v>
      </c>
      <c r="F333" s="20" t="s">
        <v>54653</v>
      </c>
      <c r="G333" s="20" t="s">
        <v>54654</v>
      </c>
      <c r="H333" s="20" t="s">
        <v>54655</v>
      </c>
      <c r="I333" s="20" t="s">
        <v>54659</v>
      </c>
      <c r="J333" s="20" t="s">
        <v>54722</v>
      </c>
      <c r="K333" s="21" t="s">
        <v>55071</v>
      </c>
    </row>
    <row r="334" spans="1:11" ht="13" x14ac:dyDescent="0.15">
      <c r="A334" s="19" t="s">
        <v>55072</v>
      </c>
      <c r="B334" s="20" t="s">
        <v>54651</v>
      </c>
      <c r="C334" s="20" t="s">
        <v>54652</v>
      </c>
      <c r="D334" s="20">
        <v>-9.5826097728844498E-2</v>
      </c>
      <c r="E334" s="21">
        <v>8.0988192449004304E-4</v>
      </c>
      <c r="F334" s="20" t="s">
        <v>54676</v>
      </c>
      <c r="G334" s="20" t="s">
        <v>54654</v>
      </c>
      <c r="H334" s="20" t="s">
        <v>54662</v>
      </c>
      <c r="I334" s="20" t="s">
        <v>54663</v>
      </c>
      <c r="J334" s="20" t="s">
        <v>54837</v>
      </c>
      <c r="K334" s="21" t="s">
        <v>54949</v>
      </c>
    </row>
    <row r="335" spans="1:11" ht="13" x14ac:dyDescent="0.15">
      <c r="A335" s="19" t="s">
        <v>10103</v>
      </c>
      <c r="B335" s="20" t="s">
        <v>54651</v>
      </c>
      <c r="C335" s="20" t="s">
        <v>54652</v>
      </c>
      <c r="D335" s="20">
        <v>-0.101977480732989</v>
      </c>
      <c r="E335" s="21">
        <v>3.85126986252824E-4</v>
      </c>
      <c r="F335" s="20" t="s">
        <v>54653</v>
      </c>
      <c r="G335" s="20" t="s">
        <v>54654</v>
      </c>
      <c r="H335" s="20" t="s">
        <v>54655</v>
      </c>
      <c r="I335" s="20" t="s">
        <v>54734</v>
      </c>
      <c r="J335" s="20" t="s">
        <v>54735</v>
      </c>
      <c r="K335" s="21" t="s">
        <v>55073</v>
      </c>
    </row>
    <row r="336" spans="1:11" ht="13" x14ac:dyDescent="0.15">
      <c r="A336" s="19" t="s">
        <v>10106</v>
      </c>
      <c r="B336" s="20" t="s">
        <v>54651</v>
      </c>
      <c r="C336" s="20" t="s">
        <v>54652</v>
      </c>
      <c r="D336" s="20">
        <v>-5.35537293416413E-2</v>
      </c>
      <c r="E336" s="21">
        <v>6.3647785589351302E-2</v>
      </c>
      <c r="F336" s="20" t="s">
        <v>54653</v>
      </c>
      <c r="G336" s="20" t="s">
        <v>54752</v>
      </c>
      <c r="H336" s="20" t="s">
        <v>54753</v>
      </c>
      <c r="I336" s="20" t="s">
        <v>54754</v>
      </c>
      <c r="J336" s="20" t="s">
        <v>55074</v>
      </c>
      <c r="K336" s="21" t="s">
        <v>55075</v>
      </c>
    </row>
    <row r="337" spans="1:11" ht="13" x14ac:dyDescent="0.15">
      <c r="A337" s="19" t="s">
        <v>55076</v>
      </c>
      <c r="B337" s="20" t="s">
        <v>54651</v>
      </c>
      <c r="C337" s="20" t="s">
        <v>54675</v>
      </c>
      <c r="D337" s="20">
        <v>4.7952148866145503E-2</v>
      </c>
      <c r="E337" s="20">
        <v>9.6774092191797695E-2</v>
      </c>
      <c r="F337" s="20" t="s">
        <v>54676</v>
      </c>
      <c r="G337" s="20" t="s">
        <v>54654</v>
      </c>
      <c r="H337" s="20" t="s">
        <v>54655</v>
      </c>
      <c r="I337" s="20" t="s">
        <v>54659</v>
      </c>
      <c r="J337" s="20" t="s">
        <v>54660</v>
      </c>
      <c r="K337" s="21" t="s">
        <v>54731</v>
      </c>
    </row>
    <row r="338" spans="1:11" ht="13" x14ac:dyDescent="0.15">
      <c r="A338" s="19" t="s">
        <v>10115</v>
      </c>
      <c r="B338" s="20" t="s">
        <v>54651</v>
      </c>
      <c r="C338" s="20" t="s">
        <v>54652</v>
      </c>
      <c r="D338" s="20">
        <v>-0.136041731353189</v>
      </c>
      <c r="E338" s="21">
        <v>2.15162297526904E-6</v>
      </c>
      <c r="F338" s="20" t="s">
        <v>54653</v>
      </c>
      <c r="G338" s="20" t="s">
        <v>54654</v>
      </c>
      <c r="H338" s="20" t="s">
        <v>54655</v>
      </c>
      <c r="I338" s="20" t="s">
        <v>54659</v>
      </c>
      <c r="J338" s="20" t="s">
        <v>54691</v>
      </c>
      <c r="K338" s="21" t="s">
        <v>54692</v>
      </c>
    </row>
    <row r="339" spans="1:11" ht="13" x14ac:dyDescent="0.15">
      <c r="A339" s="19" t="s">
        <v>10121</v>
      </c>
      <c r="B339" s="20" t="s">
        <v>54651</v>
      </c>
      <c r="C339" s="20" t="s">
        <v>54652</v>
      </c>
      <c r="D339" s="20">
        <v>-0.103728732894384</v>
      </c>
      <c r="E339" s="21">
        <v>2.99306880311803E-4</v>
      </c>
      <c r="F339" s="20" t="s">
        <v>54653</v>
      </c>
      <c r="G339" s="20" t="s">
        <v>54682</v>
      </c>
      <c r="H339" s="20" t="s">
        <v>54683</v>
      </c>
      <c r="I339" s="20" t="s">
        <v>54728</v>
      </c>
      <c r="J339" s="20" t="s">
        <v>54729</v>
      </c>
      <c r="K339" s="21" t="s">
        <v>54907</v>
      </c>
    </row>
    <row r="340" spans="1:11" ht="13" x14ac:dyDescent="0.15">
      <c r="A340" s="19" t="s">
        <v>10136</v>
      </c>
      <c r="B340" s="20" t="s">
        <v>54651</v>
      </c>
      <c r="C340" s="20" t="s">
        <v>54652</v>
      </c>
      <c r="D340" s="20">
        <v>-8.8901343934287794E-2</v>
      </c>
      <c r="E340" s="20">
        <v>1.8747014134337899E-3</v>
      </c>
      <c r="F340" s="20" t="s">
        <v>54653</v>
      </c>
      <c r="G340" s="20" t="s">
        <v>54752</v>
      </c>
      <c r="H340" s="20" t="s">
        <v>54753</v>
      </c>
      <c r="I340" s="20" t="s">
        <v>54754</v>
      </c>
      <c r="J340" s="20" t="s">
        <v>54956</v>
      </c>
      <c r="K340" s="21" t="s">
        <v>55077</v>
      </c>
    </row>
    <row r="341" spans="1:11" ht="13" x14ac:dyDescent="0.15">
      <c r="A341" s="19" t="s">
        <v>10145</v>
      </c>
      <c r="B341" s="20" t="s">
        <v>54651</v>
      </c>
      <c r="C341" s="20" t="s">
        <v>54652</v>
      </c>
      <c r="D341" s="20">
        <v>-0.11482311483470101</v>
      </c>
      <c r="E341" s="21">
        <v>6.4520703268222004E-5</v>
      </c>
      <c r="F341" s="20" t="s">
        <v>54653</v>
      </c>
      <c r="G341" s="20" t="s">
        <v>54752</v>
      </c>
      <c r="H341" s="20" t="s">
        <v>54753</v>
      </c>
      <c r="I341" s="20" t="s">
        <v>54754</v>
      </c>
      <c r="J341" s="20" t="s">
        <v>54956</v>
      </c>
      <c r="K341" s="21" t="s">
        <v>55063</v>
      </c>
    </row>
    <row r="342" spans="1:11" ht="13" x14ac:dyDescent="0.15">
      <c r="A342" s="19" t="s">
        <v>10157</v>
      </c>
      <c r="B342" s="20" t="s">
        <v>54651</v>
      </c>
      <c r="C342" s="20" t="s">
        <v>54652</v>
      </c>
      <c r="D342" s="20">
        <v>-0.17303603637128501</v>
      </c>
      <c r="E342" s="21">
        <v>4.3614311707806202E-9</v>
      </c>
      <c r="F342" s="20" t="s">
        <v>54653</v>
      </c>
      <c r="G342" s="20" t="s">
        <v>54654</v>
      </c>
      <c r="H342" s="20" t="s">
        <v>54655</v>
      </c>
      <c r="I342" s="20" t="s">
        <v>54659</v>
      </c>
      <c r="J342" s="20" t="s">
        <v>54691</v>
      </c>
      <c r="K342" s="21" t="s">
        <v>55078</v>
      </c>
    </row>
    <row r="343" spans="1:11" ht="13" x14ac:dyDescent="0.15">
      <c r="A343" s="19" t="s">
        <v>10160</v>
      </c>
      <c r="B343" s="20" t="s">
        <v>54651</v>
      </c>
      <c r="C343" s="20" t="s">
        <v>54652</v>
      </c>
      <c r="D343" s="20">
        <v>-8.47719377933593E-2</v>
      </c>
      <c r="E343" s="21">
        <v>3.0100154253873798E-3</v>
      </c>
      <c r="F343" s="20" t="s">
        <v>54653</v>
      </c>
      <c r="G343" s="20" t="s">
        <v>54654</v>
      </c>
      <c r="H343" s="20" t="s">
        <v>54655</v>
      </c>
      <c r="I343" s="20" t="s">
        <v>54659</v>
      </c>
      <c r="J343" s="20" t="s">
        <v>54691</v>
      </c>
      <c r="K343" s="21" t="s">
        <v>55079</v>
      </c>
    </row>
    <row r="344" spans="1:11" ht="13" x14ac:dyDescent="0.15">
      <c r="A344" s="19" t="s">
        <v>10163</v>
      </c>
      <c r="B344" s="20" t="s">
        <v>54651</v>
      </c>
      <c r="C344" s="20" t="s">
        <v>54652</v>
      </c>
      <c r="D344" s="20">
        <v>-0.147786892090569</v>
      </c>
      <c r="E344" s="21">
        <v>3.1863289226189501E-7</v>
      </c>
      <c r="F344" s="20" t="s">
        <v>54653</v>
      </c>
      <c r="G344" s="20" t="s">
        <v>54654</v>
      </c>
      <c r="H344" s="20" t="s">
        <v>54662</v>
      </c>
      <c r="I344" s="20" t="s">
        <v>54663</v>
      </c>
      <c r="J344" s="20" t="s">
        <v>54732</v>
      </c>
      <c r="K344" s="21" t="s">
        <v>55080</v>
      </c>
    </row>
    <row r="345" spans="1:11" ht="13" x14ac:dyDescent="0.15">
      <c r="A345" s="19" t="s">
        <v>55081</v>
      </c>
      <c r="B345" s="20" t="s">
        <v>54651</v>
      </c>
      <c r="C345" s="20" t="s">
        <v>54652</v>
      </c>
      <c r="D345" s="20">
        <v>-0.106177094821855</v>
      </c>
      <c r="E345" s="21">
        <v>2.2144769438496901E-4</v>
      </c>
      <c r="F345" s="20" t="s">
        <v>54653</v>
      </c>
      <c r="G345" s="20" t="s">
        <v>54654</v>
      </c>
      <c r="H345" s="20" t="s">
        <v>54655</v>
      </c>
      <c r="I345" s="20" t="s">
        <v>54656</v>
      </c>
      <c r="J345" s="20" t="s">
        <v>54657</v>
      </c>
      <c r="K345" s="21" t="s">
        <v>55082</v>
      </c>
    </row>
    <row r="346" spans="1:11" ht="13" x14ac:dyDescent="0.15">
      <c r="A346" s="19" t="s">
        <v>10175</v>
      </c>
      <c r="B346" s="20" t="s">
        <v>54651</v>
      </c>
      <c r="C346" s="20" t="s">
        <v>54652</v>
      </c>
      <c r="D346" s="20">
        <v>0.129851919052209</v>
      </c>
      <c r="E346" s="21">
        <v>5.8732763694068497E-6</v>
      </c>
      <c r="F346" s="20" t="s">
        <v>54653</v>
      </c>
      <c r="G346" s="20" t="s">
        <v>54654</v>
      </c>
      <c r="H346" s="20" t="s">
        <v>54655</v>
      </c>
      <c r="I346" s="20" t="s">
        <v>54734</v>
      </c>
      <c r="J346" s="20" t="s">
        <v>54735</v>
      </c>
      <c r="K346" s="21" t="s">
        <v>55083</v>
      </c>
    </row>
    <row r="347" spans="1:11" ht="13" x14ac:dyDescent="0.15">
      <c r="A347" s="19" t="s">
        <v>10178</v>
      </c>
      <c r="B347" s="20" t="s">
        <v>54651</v>
      </c>
      <c r="C347" s="20" t="s">
        <v>54652</v>
      </c>
      <c r="D347" s="20">
        <v>-9.9091134877537304E-2</v>
      </c>
      <c r="E347" s="21">
        <v>5.3362832106831697E-4</v>
      </c>
      <c r="F347" s="20" t="s">
        <v>54653</v>
      </c>
      <c r="G347" s="20" t="s">
        <v>54654</v>
      </c>
      <c r="H347" s="20" t="s">
        <v>54655</v>
      </c>
      <c r="I347" s="20" t="s">
        <v>54659</v>
      </c>
      <c r="J347" s="20" t="s">
        <v>54688</v>
      </c>
      <c r="K347" s="21" t="s">
        <v>55084</v>
      </c>
    </row>
    <row r="348" spans="1:11" ht="13" x14ac:dyDescent="0.15">
      <c r="A348" s="19" t="s">
        <v>10184</v>
      </c>
      <c r="B348" s="20" t="s">
        <v>54651</v>
      </c>
      <c r="C348" s="20" t="s">
        <v>54652</v>
      </c>
      <c r="D348" s="20">
        <v>-9.9900634967714397E-2</v>
      </c>
      <c r="E348" s="21">
        <v>4.9311527638455698E-4</v>
      </c>
      <c r="F348" s="20" t="s">
        <v>54653</v>
      </c>
      <c r="G348" s="20" t="s">
        <v>54654</v>
      </c>
      <c r="H348" s="20" t="s">
        <v>54655</v>
      </c>
      <c r="I348" s="20" t="s">
        <v>54695</v>
      </c>
      <c r="J348" s="20" t="s">
        <v>54696</v>
      </c>
      <c r="K348" s="21" t="s">
        <v>54697</v>
      </c>
    </row>
    <row r="349" spans="1:11" ht="13" x14ac:dyDescent="0.15">
      <c r="A349" s="19" t="s">
        <v>10190</v>
      </c>
      <c r="B349" s="20" t="s">
        <v>54651</v>
      </c>
      <c r="C349" s="20" t="s">
        <v>54652</v>
      </c>
      <c r="D349" s="20">
        <v>-0.137871763788048</v>
      </c>
      <c r="E349" s="21">
        <v>1.68000634094842E-6</v>
      </c>
      <c r="F349" s="20" t="s">
        <v>54653</v>
      </c>
      <c r="G349" s="20" t="s">
        <v>54654</v>
      </c>
      <c r="H349" s="20" t="s">
        <v>54655</v>
      </c>
      <c r="I349" s="20" t="s">
        <v>54659</v>
      </c>
      <c r="J349" s="20" t="s">
        <v>54722</v>
      </c>
      <c r="K349" s="21" t="s">
        <v>54867</v>
      </c>
    </row>
    <row r="350" spans="1:11" ht="13" x14ac:dyDescent="0.15">
      <c r="A350" s="19" t="s">
        <v>10193</v>
      </c>
      <c r="B350" s="20" t="s">
        <v>54651</v>
      </c>
      <c r="C350" s="20" t="s">
        <v>54652</v>
      </c>
      <c r="D350" s="20">
        <v>-0.10845827060718299</v>
      </c>
      <c r="E350" s="21">
        <v>1.6438330750675E-4</v>
      </c>
      <c r="F350" s="20" t="s">
        <v>54653</v>
      </c>
      <c r="G350" s="20" t="s">
        <v>54654</v>
      </c>
      <c r="H350" s="20" t="s">
        <v>54655</v>
      </c>
      <c r="I350" s="20" t="s">
        <v>54734</v>
      </c>
      <c r="J350" s="20" t="s">
        <v>54735</v>
      </c>
      <c r="K350" s="21" t="s">
        <v>54921</v>
      </c>
    </row>
    <row r="351" spans="1:11" ht="13" x14ac:dyDescent="0.15">
      <c r="A351" s="19" t="s">
        <v>10205</v>
      </c>
      <c r="B351" s="20" t="s">
        <v>54651</v>
      </c>
      <c r="C351" s="20" t="s">
        <v>54652</v>
      </c>
      <c r="D351" s="20">
        <v>-0.10979524815618499</v>
      </c>
      <c r="E351" s="21">
        <v>1.3701707007376799E-4</v>
      </c>
      <c r="F351" s="20" t="s">
        <v>54653</v>
      </c>
      <c r="G351" s="20" t="s">
        <v>54654</v>
      </c>
      <c r="H351" s="20" t="s">
        <v>54662</v>
      </c>
      <c r="I351" s="20" t="s">
        <v>54663</v>
      </c>
      <c r="J351" s="20" t="s">
        <v>54844</v>
      </c>
      <c r="K351" s="21" t="s">
        <v>55085</v>
      </c>
    </row>
    <row r="352" spans="1:11" ht="13" x14ac:dyDescent="0.15">
      <c r="A352" s="19" t="s">
        <v>55086</v>
      </c>
      <c r="B352" s="20" t="s">
        <v>54651</v>
      </c>
      <c r="C352" s="20" t="s">
        <v>54652</v>
      </c>
      <c r="D352" s="20">
        <v>-8.7518559901587994E-2</v>
      </c>
      <c r="E352" s="21">
        <v>2.2099726590225398E-3</v>
      </c>
      <c r="F352" s="20" t="s">
        <v>54653</v>
      </c>
      <c r="G352" s="20" t="s">
        <v>54654</v>
      </c>
      <c r="H352" s="20" t="s">
        <v>54655</v>
      </c>
      <c r="I352" s="20" t="s">
        <v>54659</v>
      </c>
      <c r="J352" s="20" t="s">
        <v>54691</v>
      </c>
      <c r="K352" s="21" t="s">
        <v>55087</v>
      </c>
    </row>
    <row r="353" spans="1:11" ht="13" x14ac:dyDescent="0.15">
      <c r="A353" s="19" t="s">
        <v>10217</v>
      </c>
      <c r="B353" s="20" t="s">
        <v>54651</v>
      </c>
      <c r="C353" s="20" t="s">
        <v>54652</v>
      </c>
      <c r="D353" s="20">
        <v>-9.46171461849592E-2</v>
      </c>
      <c r="E353" s="21">
        <v>9.3629126333454895E-4</v>
      </c>
      <c r="F353" s="20" t="s">
        <v>54653</v>
      </c>
      <c r="G353" s="20" t="s">
        <v>54654</v>
      </c>
      <c r="H353" s="20" t="s">
        <v>54655</v>
      </c>
      <c r="I353" s="20" t="s">
        <v>54656</v>
      </c>
      <c r="J353" s="20" t="s">
        <v>54657</v>
      </c>
      <c r="K353" s="21" t="s">
        <v>54658</v>
      </c>
    </row>
    <row r="354" spans="1:11" ht="13" x14ac:dyDescent="0.15">
      <c r="A354" s="19" t="s">
        <v>10220</v>
      </c>
      <c r="B354" s="20" t="s">
        <v>54651</v>
      </c>
      <c r="C354" s="20" t="s">
        <v>54652</v>
      </c>
      <c r="D354" s="20">
        <v>-9.9334960361291594E-2</v>
      </c>
      <c r="E354" s="21">
        <v>5.2479763167635599E-4</v>
      </c>
      <c r="F354" s="20" t="s">
        <v>54653</v>
      </c>
      <c r="G354" s="20" t="s">
        <v>54654</v>
      </c>
      <c r="H354" s="20" t="s">
        <v>54655</v>
      </c>
      <c r="I354" s="20" t="s">
        <v>54734</v>
      </c>
      <c r="J354" s="20" t="s">
        <v>54735</v>
      </c>
      <c r="K354" s="21" t="s">
        <v>54887</v>
      </c>
    </row>
    <row r="355" spans="1:11" ht="13" x14ac:dyDescent="0.15">
      <c r="A355" s="19" t="s">
        <v>10226</v>
      </c>
      <c r="B355" s="20" t="s">
        <v>54651</v>
      </c>
      <c r="C355" s="20" t="s">
        <v>54652</v>
      </c>
      <c r="D355" s="20">
        <v>-0.140664222473394</v>
      </c>
      <c r="E355" s="21">
        <v>1.0562105487879999E-6</v>
      </c>
      <c r="F355" s="20" t="s">
        <v>54653</v>
      </c>
      <c r="G355" s="20" t="s">
        <v>54654</v>
      </c>
      <c r="H355" s="20" t="s">
        <v>54655</v>
      </c>
      <c r="I355" s="20" t="s">
        <v>54659</v>
      </c>
      <c r="J355" s="20" t="s">
        <v>54722</v>
      </c>
      <c r="K355" s="21" t="s">
        <v>54758</v>
      </c>
    </row>
    <row r="356" spans="1:11" ht="13" x14ac:dyDescent="0.15">
      <c r="A356" s="19" t="s">
        <v>10232</v>
      </c>
      <c r="B356" s="20" t="s">
        <v>54651</v>
      </c>
      <c r="C356" s="20" t="s">
        <v>54652</v>
      </c>
      <c r="D356" s="20">
        <v>-0.15877154482488801</v>
      </c>
      <c r="E356" s="21">
        <v>4.63920166968478E-8</v>
      </c>
      <c r="F356" s="20" t="s">
        <v>54653</v>
      </c>
      <c r="G356" s="20" t="s">
        <v>54654</v>
      </c>
      <c r="H356" s="20" t="s">
        <v>54655</v>
      </c>
      <c r="I356" s="20" t="s">
        <v>54734</v>
      </c>
      <c r="J356" s="20" t="s">
        <v>54735</v>
      </c>
      <c r="K356" s="21" t="s">
        <v>55088</v>
      </c>
    </row>
    <row r="357" spans="1:11" ht="13" x14ac:dyDescent="0.15">
      <c r="A357" s="19" t="s">
        <v>55089</v>
      </c>
      <c r="B357" s="20" t="s">
        <v>54651</v>
      </c>
      <c r="C357" s="20" t="s">
        <v>54652</v>
      </c>
      <c r="D357" s="20">
        <v>-0.103948698595452</v>
      </c>
      <c r="E357" s="21">
        <v>2.9379294800016998E-4</v>
      </c>
      <c r="F357" s="20" t="s">
        <v>54676</v>
      </c>
      <c r="G357" s="20" t="s">
        <v>54682</v>
      </c>
      <c r="H357" s="20" t="s">
        <v>54683</v>
      </c>
      <c r="I357" s="20" t="s">
        <v>54728</v>
      </c>
      <c r="J357" s="20" t="s">
        <v>54729</v>
      </c>
      <c r="K357" s="21" t="s">
        <v>55090</v>
      </c>
    </row>
    <row r="358" spans="1:11" ht="13" x14ac:dyDescent="0.15">
      <c r="A358" s="19" t="s">
        <v>10250</v>
      </c>
      <c r="B358" s="20" t="s">
        <v>54651</v>
      </c>
      <c r="C358" s="20" t="s">
        <v>54652</v>
      </c>
      <c r="D358" s="20">
        <v>-9.9311414409981202E-2</v>
      </c>
      <c r="E358" s="21">
        <v>5.24834067333019E-4</v>
      </c>
      <c r="F358" s="20" t="s">
        <v>54653</v>
      </c>
      <c r="G358" s="20" t="s">
        <v>54667</v>
      </c>
      <c r="H358" s="20" t="s">
        <v>54668</v>
      </c>
      <c r="I358" s="20" t="s">
        <v>54669</v>
      </c>
      <c r="J358" s="20" t="s">
        <v>54831</v>
      </c>
      <c r="K358" s="21" t="s">
        <v>54852</v>
      </c>
    </row>
    <row r="359" spans="1:11" ht="13" x14ac:dyDescent="0.15">
      <c r="A359" s="19" t="s">
        <v>10256</v>
      </c>
      <c r="B359" s="20" t="s">
        <v>54651</v>
      </c>
      <c r="C359" s="20" t="s">
        <v>54652</v>
      </c>
      <c r="D359" s="20">
        <v>-0.13938293494689999</v>
      </c>
      <c r="E359" s="21">
        <v>1.30113271280751E-6</v>
      </c>
      <c r="F359" s="20" t="s">
        <v>54653</v>
      </c>
      <c r="G359" s="20" t="s">
        <v>54654</v>
      </c>
      <c r="H359" s="20" t="s">
        <v>54655</v>
      </c>
      <c r="I359" s="20" t="s">
        <v>54659</v>
      </c>
      <c r="J359" s="20" t="s">
        <v>54691</v>
      </c>
      <c r="K359" s="21" t="s">
        <v>54880</v>
      </c>
    </row>
    <row r="360" spans="1:11" ht="13" x14ac:dyDescent="0.15">
      <c r="A360" s="19" t="s">
        <v>10274</v>
      </c>
      <c r="B360" s="20" t="s">
        <v>54651</v>
      </c>
      <c r="C360" s="20" t="s">
        <v>54652</v>
      </c>
      <c r="D360" s="20">
        <v>-8.2207479752115495E-2</v>
      </c>
      <c r="E360" s="21">
        <v>4.0558797404021598E-3</v>
      </c>
      <c r="F360" s="20" t="s">
        <v>54653</v>
      </c>
      <c r="G360" s="20" t="s">
        <v>54654</v>
      </c>
      <c r="H360" s="20" t="s">
        <v>54662</v>
      </c>
      <c r="I360" s="20" t="s">
        <v>54663</v>
      </c>
      <c r="J360" s="20" t="s">
        <v>54738</v>
      </c>
      <c r="K360" s="21" t="s">
        <v>54738</v>
      </c>
    </row>
    <row r="361" spans="1:11" ht="13" x14ac:dyDescent="0.15">
      <c r="A361" s="19" t="s">
        <v>10277</v>
      </c>
      <c r="B361" s="20" t="s">
        <v>54651</v>
      </c>
      <c r="C361" s="20" t="s">
        <v>54652</v>
      </c>
      <c r="D361" s="20">
        <v>-0.15584673957918199</v>
      </c>
      <c r="E361" s="21">
        <v>8.3327802754566E-8</v>
      </c>
      <c r="F361" s="20" t="s">
        <v>54653</v>
      </c>
      <c r="G361" s="20" t="s">
        <v>54654</v>
      </c>
      <c r="H361" s="20" t="s">
        <v>54655</v>
      </c>
      <c r="I361" s="20" t="s">
        <v>54659</v>
      </c>
      <c r="J361" s="20" t="s">
        <v>54722</v>
      </c>
      <c r="K361" s="21" t="s">
        <v>54859</v>
      </c>
    </row>
    <row r="362" spans="1:11" ht="13" x14ac:dyDescent="0.15">
      <c r="A362" s="19" t="s">
        <v>55091</v>
      </c>
      <c r="B362" s="20" t="s">
        <v>54651</v>
      </c>
      <c r="C362" s="20" t="s">
        <v>54652</v>
      </c>
      <c r="D362" s="20">
        <v>8.6520215005273807E-2</v>
      </c>
      <c r="E362" s="20">
        <v>2.4736212646977798E-3</v>
      </c>
      <c r="F362" s="20" t="s">
        <v>54676</v>
      </c>
      <c r="G362" s="20" t="s">
        <v>54654</v>
      </c>
      <c r="H362" s="20" t="s">
        <v>54655</v>
      </c>
      <c r="I362" s="20" t="s">
        <v>54734</v>
      </c>
      <c r="J362" s="20" t="s">
        <v>54735</v>
      </c>
      <c r="K362" s="21" t="s">
        <v>55092</v>
      </c>
    </row>
    <row r="363" spans="1:11" ht="13" x14ac:dyDescent="0.15">
      <c r="A363" s="19" t="s">
        <v>55093</v>
      </c>
      <c r="B363" s="20" t="s">
        <v>54651</v>
      </c>
      <c r="C363" s="20" t="s">
        <v>54652</v>
      </c>
      <c r="D363" s="20">
        <v>-0.105811954165555</v>
      </c>
      <c r="E363" s="21">
        <v>2.32576939392987E-4</v>
      </c>
      <c r="F363" s="20" t="s">
        <v>54676</v>
      </c>
      <c r="G363" s="20" t="s">
        <v>54654</v>
      </c>
      <c r="H363" s="20" t="s">
        <v>54655</v>
      </c>
      <c r="I363" s="20" t="s">
        <v>54656</v>
      </c>
      <c r="J363" s="20" t="s">
        <v>54657</v>
      </c>
      <c r="K363" s="21" t="s">
        <v>54658</v>
      </c>
    </row>
    <row r="364" spans="1:11" ht="13" x14ac:dyDescent="0.15">
      <c r="A364" s="19" t="s">
        <v>55094</v>
      </c>
      <c r="B364" s="20" t="s">
        <v>54651</v>
      </c>
      <c r="C364" s="20" t="s">
        <v>54652</v>
      </c>
      <c r="D364" s="20">
        <v>0.11783142072168901</v>
      </c>
      <c r="E364" s="21">
        <v>4.03886136282377E-5</v>
      </c>
      <c r="F364" s="20" t="s">
        <v>54676</v>
      </c>
      <c r="G364" s="20" t="s">
        <v>54682</v>
      </c>
      <c r="H364" s="20" t="s">
        <v>54683</v>
      </c>
      <c r="I364" s="20" t="s">
        <v>54716</v>
      </c>
      <c r="J364" s="20" t="s">
        <v>55095</v>
      </c>
      <c r="K364" s="21" t="s">
        <v>55096</v>
      </c>
    </row>
    <row r="365" spans="1:11" ht="13" x14ac:dyDescent="0.15">
      <c r="A365" s="19" t="s">
        <v>55097</v>
      </c>
      <c r="B365" s="20" t="s">
        <v>54651</v>
      </c>
      <c r="C365" s="20" t="s">
        <v>54652</v>
      </c>
      <c r="D365" s="20">
        <v>-0.103843534991115</v>
      </c>
      <c r="E365" s="21">
        <v>2.96568680177716E-4</v>
      </c>
      <c r="F365" s="20" t="s">
        <v>54676</v>
      </c>
      <c r="G365" s="20" t="s">
        <v>54654</v>
      </c>
      <c r="H365" s="20" t="s">
        <v>54655</v>
      </c>
      <c r="I365" s="20" t="s">
        <v>55098</v>
      </c>
      <c r="J365" s="20" t="s">
        <v>55098</v>
      </c>
      <c r="K365" s="21" t="s">
        <v>55098</v>
      </c>
    </row>
    <row r="366" spans="1:11" ht="13" x14ac:dyDescent="0.15">
      <c r="A366" s="19" t="s">
        <v>55099</v>
      </c>
      <c r="B366" s="20" t="s">
        <v>54651</v>
      </c>
      <c r="C366" s="20" t="s">
        <v>54652</v>
      </c>
      <c r="D366" s="20">
        <v>-0.133372905033697</v>
      </c>
      <c r="E366" s="21">
        <v>3.2091366402863101E-6</v>
      </c>
      <c r="F366" s="20" t="s">
        <v>54676</v>
      </c>
      <c r="G366" s="20" t="s">
        <v>54654</v>
      </c>
      <c r="H366" s="20" t="s">
        <v>54655</v>
      </c>
      <c r="I366" s="20" t="s">
        <v>54659</v>
      </c>
      <c r="J366" s="20" t="s">
        <v>54722</v>
      </c>
      <c r="K366" s="21" t="s">
        <v>54737</v>
      </c>
    </row>
    <row r="367" spans="1:11" ht="13" x14ac:dyDescent="0.15">
      <c r="A367" s="19" t="s">
        <v>10301</v>
      </c>
      <c r="B367" s="20" t="s">
        <v>54651</v>
      </c>
      <c r="C367" s="20" t="s">
        <v>54652</v>
      </c>
      <c r="D367" s="20">
        <v>-8.7518658779966702E-2</v>
      </c>
      <c r="E367" s="21">
        <v>2.2099726590225398E-3</v>
      </c>
      <c r="F367" s="20" t="s">
        <v>54653</v>
      </c>
      <c r="G367" s="20" t="s">
        <v>54654</v>
      </c>
      <c r="H367" s="20" t="s">
        <v>54662</v>
      </c>
      <c r="I367" s="20" t="s">
        <v>54663</v>
      </c>
      <c r="J367" s="20" t="s">
        <v>54837</v>
      </c>
      <c r="K367" s="21" t="s">
        <v>54931</v>
      </c>
    </row>
    <row r="368" spans="1:11" ht="13" x14ac:dyDescent="0.15">
      <c r="A368" s="19" t="s">
        <v>55100</v>
      </c>
      <c r="B368" s="20" t="s">
        <v>54651</v>
      </c>
      <c r="C368" s="20" t="s">
        <v>54675</v>
      </c>
      <c r="D368" s="20">
        <v>4.9046788354596402E-2</v>
      </c>
      <c r="E368" s="21">
        <v>8.9990277536253202E-2</v>
      </c>
      <c r="F368" s="20" t="s">
        <v>54676</v>
      </c>
      <c r="G368" s="20" t="s">
        <v>54654</v>
      </c>
      <c r="H368" s="20" t="s">
        <v>54655</v>
      </c>
      <c r="I368" s="20" t="s">
        <v>54659</v>
      </c>
      <c r="J368" s="20" t="s">
        <v>54722</v>
      </c>
      <c r="K368" s="21" t="s">
        <v>55101</v>
      </c>
    </row>
    <row r="369" spans="1:11" ht="13" x14ac:dyDescent="0.15">
      <c r="A369" s="19" t="s">
        <v>10307</v>
      </c>
      <c r="B369" s="20" t="s">
        <v>54651</v>
      </c>
      <c r="C369" s="20" t="s">
        <v>54652</v>
      </c>
      <c r="D369" s="20">
        <v>-0.13437878188303201</v>
      </c>
      <c r="E369" s="21">
        <v>2.7862538700634602E-6</v>
      </c>
      <c r="F369" s="20" t="s">
        <v>54653</v>
      </c>
      <c r="G369" s="20" t="s">
        <v>54654</v>
      </c>
      <c r="H369" s="20" t="s">
        <v>54655</v>
      </c>
      <c r="I369" s="20" t="s">
        <v>54659</v>
      </c>
      <c r="J369" s="20" t="s">
        <v>55102</v>
      </c>
      <c r="K369" s="21" t="s">
        <v>55102</v>
      </c>
    </row>
    <row r="370" spans="1:11" ht="13" x14ac:dyDescent="0.15">
      <c r="A370" s="19" t="s">
        <v>55103</v>
      </c>
      <c r="B370" s="20" t="s">
        <v>54651</v>
      </c>
      <c r="C370" s="20" t="s">
        <v>54652</v>
      </c>
      <c r="D370" s="20">
        <v>-9.9684181598620206E-2</v>
      </c>
      <c r="E370" s="21">
        <v>5.0686116342641395E-4</v>
      </c>
      <c r="F370" s="20" t="s">
        <v>54676</v>
      </c>
      <c r="G370" s="20" t="s">
        <v>54654</v>
      </c>
      <c r="H370" s="20" t="s">
        <v>54655</v>
      </c>
      <c r="I370" s="20" t="s">
        <v>54659</v>
      </c>
      <c r="J370" s="20" t="s">
        <v>54660</v>
      </c>
      <c r="K370" s="21" t="s">
        <v>54909</v>
      </c>
    </row>
    <row r="371" spans="1:11" ht="13" x14ac:dyDescent="0.15">
      <c r="A371" s="19" t="s">
        <v>10319</v>
      </c>
      <c r="B371" s="20" t="s">
        <v>54651</v>
      </c>
      <c r="C371" s="20" t="s">
        <v>54652</v>
      </c>
      <c r="D371" s="20">
        <v>8.5444241983560099E-2</v>
      </c>
      <c r="E371" s="20">
        <v>2.7828890143561701E-3</v>
      </c>
      <c r="F371" s="20" t="s">
        <v>54653</v>
      </c>
      <c r="G371" s="20" t="s">
        <v>54654</v>
      </c>
      <c r="H371" s="20" t="s">
        <v>54655</v>
      </c>
      <c r="I371" s="20" t="s">
        <v>54734</v>
      </c>
      <c r="J371" s="20" t="s">
        <v>54735</v>
      </c>
      <c r="K371" s="21" t="s">
        <v>54826</v>
      </c>
    </row>
    <row r="372" spans="1:11" ht="13" x14ac:dyDescent="0.15">
      <c r="A372" s="19" t="s">
        <v>10325</v>
      </c>
      <c r="B372" s="20" t="s">
        <v>54651</v>
      </c>
      <c r="C372" s="20" t="s">
        <v>54652</v>
      </c>
      <c r="D372" s="20">
        <v>-8.0157176382931905E-2</v>
      </c>
      <c r="E372" s="21">
        <v>5.0726705940346804E-3</v>
      </c>
      <c r="F372" s="20" t="s">
        <v>54653</v>
      </c>
      <c r="G372" s="20" t="s">
        <v>54682</v>
      </c>
      <c r="H372" s="20" t="s">
        <v>54683</v>
      </c>
      <c r="I372" s="20" t="s">
        <v>54728</v>
      </c>
      <c r="J372" s="20" t="s">
        <v>54729</v>
      </c>
      <c r="K372" s="21" t="s">
        <v>55104</v>
      </c>
    </row>
    <row r="373" spans="1:11" ht="13" x14ac:dyDescent="0.15">
      <c r="A373" s="19" t="s">
        <v>10328</v>
      </c>
      <c r="B373" s="20" t="s">
        <v>54651</v>
      </c>
      <c r="C373" s="20" t="s">
        <v>54652</v>
      </c>
      <c r="D373" s="20">
        <v>-0.16250333091164401</v>
      </c>
      <c r="E373" s="21">
        <v>2.6532192485584901E-8</v>
      </c>
      <c r="F373" s="20" t="s">
        <v>54653</v>
      </c>
      <c r="G373" s="20" t="s">
        <v>54654</v>
      </c>
      <c r="H373" s="20" t="s">
        <v>54655</v>
      </c>
      <c r="I373" s="20" t="s">
        <v>54659</v>
      </c>
      <c r="J373" s="20" t="s">
        <v>54722</v>
      </c>
      <c r="K373" s="21" t="s">
        <v>54758</v>
      </c>
    </row>
    <row r="374" spans="1:11" ht="13" x14ac:dyDescent="0.15">
      <c r="A374" s="19" t="s">
        <v>10331</v>
      </c>
      <c r="B374" s="20" t="s">
        <v>54651</v>
      </c>
      <c r="C374" s="20" t="s">
        <v>54652</v>
      </c>
      <c r="D374" s="20">
        <v>-0.14829385013628399</v>
      </c>
      <c r="E374" s="21">
        <v>3.0976407924044599E-7</v>
      </c>
      <c r="F374" s="20" t="s">
        <v>54653</v>
      </c>
      <c r="G374" s="20" t="s">
        <v>54654</v>
      </c>
      <c r="H374" s="20" t="s">
        <v>54662</v>
      </c>
      <c r="I374" s="20" t="s">
        <v>54663</v>
      </c>
      <c r="J374" s="20" t="s">
        <v>54844</v>
      </c>
      <c r="K374" s="21" t="s">
        <v>54845</v>
      </c>
    </row>
    <row r="375" spans="1:11" ht="13" x14ac:dyDescent="0.15">
      <c r="A375" s="19" t="s">
        <v>55105</v>
      </c>
      <c r="B375" s="20" t="s">
        <v>54651</v>
      </c>
      <c r="C375" s="20" t="s">
        <v>54652</v>
      </c>
      <c r="D375" s="20">
        <v>8.6698926927124095E-2</v>
      </c>
      <c r="E375" s="21">
        <v>2.4269381008071899E-3</v>
      </c>
      <c r="F375" s="20" t="s">
        <v>54676</v>
      </c>
      <c r="G375" s="20" t="s">
        <v>54654</v>
      </c>
      <c r="H375" s="20" t="s">
        <v>54655</v>
      </c>
      <c r="I375" s="20" t="s">
        <v>54734</v>
      </c>
      <c r="J375" s="20" t="s">
        <v>54735</v>
      </c>
      <c r="K375" s="21" t="s">
        <v>55106</v>
      </c>
    </row>
    <row r="376" spans="1:11" ht="13" x14ac:dyDescent="0.15">
      <c r="A376" s="19" t="s">
        <v>10343</v>
      </c>
      <c r="B376" s="20" t="s">
        <v>54651</v>
      </c>
      <c r="C376" s="20" t="s">
        <v>54652</v>
      </c>
      <c r="D376" s="20">
        <v>-0.12803969332363599</v>
      </c>
      <c r="E376" s="21">
        <v>7.8762672164406104E-6</v>
      </c>
      <c r="F376" s="20" t="s">
        <v>54653</v>
      </c>
      <c r="G376" s="20" t="s">
        <v>54654</v>
      </c>
      <c r="H376" s="20" t="s">
        <v>54655</v>
      </c>
      <c r="I376" s="20" t="s">
        <v>54659</v>
      </c>
      <c r="J376" s="20" t="s">
        <v>54722</v>
      </c>
      <c r="K376" s="21" t="s">
        <v>54859</v>
      </c>
    </row>
    <row r="377" spans="1:11" ht="13" x14ac:dyDescent="0.15">
      <c r="A377" s="19" t="s">
        <v>55107</v>
      </c>
      <c r="B377" s="20" t="s">
        <v>54651</v>
      </c>
      <c r="C377" s="20" t="s">
        <v>54652</v>
      </c>
      <c r="D377" s="20">
        <v>0.11121815531533701</v>
      </c>
      <c r="E377" s="21">
        <v>1.1089892636416599E-4</v>
      </c>
      <c r="F377" s="20" t="s">
        <v>54676</v>
      </c>
      <c r="G377" s="20" t="s">
        <v>54682</v>
      </c>
      <c r="H377" s="20" t="s">
        <v>54683</v>
      </c>
      <c r="I377" s="20" t="s">
        <v>54716</v>
      </c>
      <c r="J377" s="20" t="s">
        <v>54766</v>
      </c>
      <c r="K377" s="21" t="s">
        <v>54767</v>
      </c>
    </row>
    <row r="378" spans="1:11" ht="13" x14ac:dyDescent="0.15">
      <c r="A378" s="19" t="s">
        <v>55108</v>
      </c>
      <c r="B378" s="20" t="s">
        <v>54651</v>
      </c>
      <c r="C378" s="20" t="s">
        <v>54652</v>
      </c>
      <c r="D378" s="20">
        <v>7.7745102820444695E-2</v>
      </c>
      <c r="E378" s="21">
        <v>6.5495775531954096E-3</v>
      </c>
      <c r="F378" s="20" t="s">
        <v>54676</v>
      </c>
      <c r="G378" s="20" t="s">
        <v>54682</v>
      </c>
      <c r="H378" s="20" t="s">
        <v>54683</v>
      </c>
      <c r="I378" s="20" t="s">
        <v>54716</v>
      </c>
      <c r="J378" s="20" t="s">
        <v>54717</v>
      </c>
      <c r="K378" s="21" t="s">
        <v>54718</v>
      </c>
    </row>
    <row r="379" spans="1:11" ht="13" x14ac:dyDescent="0.15">
      <c r="A379" s="19" t="s">
        <v>10363</v>
      </c>
      <c r="B379" s="20" t="s">
        <v>54651</v>
      </c>
      <c r="C379" s="20" t="s">
        <v>54652</v>
      </c>
      <c r="D379" s="20">
        <v>-0.12516379848290601</v>
      </c>
      <c r="E379" s="21">
        <v>1.2419284443977299E-5</v>
      </c>
      <c r="F379" s="20" t="s">
        <v>54653</v>
      </c>
      <c r="G379" s="20" t="s">
        <v>54654</v>
      </c>
      <c r="H379" s="20" t="s">
        <v>54655</v>
      </c>
      <c r="I379" s="20" t="s">
        <v>54656</v>
      </c>
      <c r="J379" s="20" t="s">
        <v>54657</v>
      </c>
      <c r="K379" s="21" t="s">
        <v>54855</v>
      </c>
    </row>
    <row r="380" spans="1:11" ht="13" x14ac:dyDescent="0.15">
      <c r="A380" s="19" t="s">
        <v>10381</v>
      </c>
      <c r="B380" s="20" t="s">
        <v>54651</v>
      </c>
      <c r="C380" s="20" t="s">
        <v>54652</v>
      </c>
      <c r="D380" s="20">
        <v>8.6064424371006296E-2</v>
      </c>
      <c r="E380" s="21">
        <v>2.5942574554946901E-3</v>
      </c>
      <c r="F380" s="20" t="s">
        <v>54653</v>
      </c>
      <c r="G380" s="20" t="s">
        <v>54654</v>
      </c>
      <c r="H380" s="20" t="s">
        <v>54655</v>
      </c>
      <c r="I380" s="20" t="s">
        <v>54734</v>
      </c>
      <c r="J380" s="20" t="s">
        <v>54735</v>
      </c>
      <c r="K380" s="21" t="s">
        <v>54826</v>
      </c>
    </row>
    <row r="381" spans="1:11" ht="13" x14ac:dyDescent="0.15">
      <c r="A381" s="19" t="s">
        <v>10384</v>
      </c>
      <c r="B381" s="20" t="s">
        <v>54651</v>
      </c>
      <c r="C381" s="20" t="s">
        <v>54652</v>
      </c>
      <c r="D381" s="20">
        <v>-0.121876457811227</v>
      </c>
      <c r="E381" s="21">
        <v>2.1367735965836499E-5</v>
      </c>
      <c r="F381" s="20" t="s">
        <v>54653</v>
      </c>
      <c r="G381" s="20" t="s">
        <v>54654</v>
      </c>
      <c r="H381" s="20" t="s">
        <v>54655</v>
      </c>
      <c r="I381" s="20" t="s">
        <v>54656</v>
      </c>
      <c r="J381" s="20" t="s">
        <v>54657</v>
      </c>
      <c r="K381" s="21" t="s">
        <v>54787</v>
      </c>
    </row>
    <row r="382" spans="1:11" ht="13" x14ac:dyDescent="0.15">
      <c r="A382" s="19" t="s">
        <v>55109</v>
      </c>
      <c r="B382" s="20" t="s">
        <v>54651</v>
      </c>
      <c r="C382" s="20" t="s">
        <v>54675</v>
      </c>
      <c r="D382" s="20">
        <v>-5.51956736049138E-2</v>
      </c>
      <c r="E382" s="21">
        <v>5.6163240909448298E-2</v>
      </c>
      <c r="F382" s="20" t="s">
        <v>54676</v>
      </c>
      <c r="G382" s="20" t="s">
        <v>54654</v>
      </c>
      <c r="H382" s="20" t="s">
        <v>54662</v>
      </c>
      <c r="I382" s="20" t="s">
        <v>54663</v>
      </c>
      <c r="J382" s="20" t="s">
        <v>54837</v>
      </c>
      <c r="K382" s="21" t="s">
        <v>54949</v>
      </c>
    </row>
    <row r="383" spans="1:11" ht="13" x14ac:dyDescent="0.15">
      <c r="A383" s="19" t="s">
        <v>10399</v>
      </c>
      <c r="B383" s="20" t="s">
        <v>54651</v>
      </c>
      <c r="C383" s="20" t="s">
        <v>54652</v>
      </c>
      <c r="D383" s="20">
        <v>-0.10855788842419301</v>
      </c>
      <c r="E383" s="21">
        <v>1.6280425156279201E-4</v>
      </c>
      <c r="F383" s="20" t="s">
        <v>54653</v>
      </c>
      <c r="G383" s="20" t="s">
        <v>54654</v>
      </c>
      <c r="H383" s="20" t="s">
        <v>54662</v>
      </c>
      <c r="I383" s="20" t="s">
        <v>54663</v>
      </c>
      <c r="J383" s="20" t="s">
        <v>54837</v>
      </c>
      <c r="K383" s="21" t="s">
        <v>55015</v>
      </c>
    </row>
    <row r="384" spans="1:11" ht="13" x14ac:dyDescent="0.15">
      <c r="A384" s="19" t="s">
        <v>10405</v>
      </c>
      <c r="B384" s="20" t="s">
        <v>54651</v>
      </c>
      <c r="C384" s="20" t="s">
        <v>54652</v>
      </c>
      <c r="D384" s="20">
        <v>-0.10903442632174799</v>
      </c>
      <c r="E384" s="21">
        <v>1.5314717510655801E-4</v>
      </c>
      <c r="F384" s="20" t="s">
        <v>54653</v>
      </c>
      <c r="G384" s="20" t="s">
        <v>54654</v>
      </c>
      <c r="H384" s="20" t="s">
        <v>54655</v>
      </c>
      <c r="I384" s="20" t="s">
        <v>54659</v>
      </c>
      <c r="J384" s="20" t="s">
        <v>54660</v>
      </c>
      <c r="K384" s="21" t="s">
        <v>55110</v>
      </c>
    </row>
    <row r="385" spans="1:11" ht="13" x14ac:dyDescent="0.15">
      <c r="A385" s="19" t="s">
        <v>10408</v>
      </c>
      <c r="B385" s="20" t="s">
        <v>54651</v>
      </c>
      <c r="C385" s="20" t="s">
        <v>54652</v>
      </c>
      <c r="D385" s="20">
        <v>-6.2204125797510001E-2</v>
      </c>
      <c r="E385" s="21">
        <v>3.0904619750280499E-2</v>
      </c>
      <c r="F385" s="20" t="s">
        <v>54653</v>
      </c>
      <c r="G385" s="20" t="s">
        <v>54682</v>
      </c>
      <c r="H385" s="20" t="s">
        <v>54683</v>
      </c>
      <c r="I385" s="20" t="s">
        <v>54728</v>
      </c>
      <c r="J385" s="20" t="s">
        <v>54729</v>
      </c>
      <c r="K385" s="21" t="s">
        <v>54775</v>
      </c>
    </row>
    <row r="386" spans="1:11" ht="13" x14ac:dyDescent="0.15">
      <c r="A386" s="19" t="s">
        <v>10410</v>
      </c>
      <c r="B386" s="20" t="s">
        <v>54651</v>
      </c>
      <c r="C386" s="20" t="s">
        <v>54652</v>
      </c>
      <c r="D386" s="20">
        <v>-9.6085864126869203E-2</v>
      </c>
      <c r="E386" s="21">
        <v>7.8347615348778603E-4</v>
      </c>
      <c r="F386" s="20" t="s">
        <v>54653</v>
      </c>
      <c r="G386" s="20" t="s">
        <v>54654</v>
      </c>
      <c r="H386" s="20" t="s">
        <v>54655</v>
      </c>
      <c r="I386" s="20" t="s">
        <v>54659</v>
      </c>
      <c r="J386" s="20" t="s">
        <v>54691</v>
      </c>
      <c r="K386" s="21" t="s">
        <v>55111</v>
      </c>
    </row>
    <row r="387" spans="1:11" ht="13" x14ac:dyDescent="0.15">
      <c r="A387" s="19" t="s">
        <v>10413</v>
      </c>
      <c r="B387" s="20" t="s">
        <v>54651</v>
      </c>
      <c r="C387" s="20" t="s">
        <v>54652</v>
      </c>
      <c r="D387" s="20">
        <v>-0.12697401225142699</v>
      </c>
      <c r="E387" s="21">
        <v>9.4466677992007903E-6</v>
      </c>
      <c r="F387" s="20" t="s">
        <v>54653</v>
      </c>
      <c r="G387" s="20" t="s">
        <v>54654</v>
      </c>
      <c r="H387" s="20" t="s">
        <v>54655</v>
      </c>
      <c r="I387" s="20" t="s">
        <v>54659</v>
      </c>
      <c r="J387" s="20" t="s">
        <v>54660</v>
      </c>
      <c r="K387" s="21" t="s">
        <v>54661</v>
      </c>
    </row>
    <row r="388" spans="1:11" ht="13" x14ac:dyDescent="0.15">
      <c r="A388" s="19" t="s">
        <v>10419</v>
      </c>
      <c r="B388" s="20" t="s">
        <v>54651</v>
      </c>
      <c r="C388" s="20" t="s">
        <v>54652</v>
      </c>
      <c r="D388" s="20">
        <v>-0.107429054161414</v>
      </c>
      <c r="E388" s="21">
        <v>1.8569955859144499E-4</v>
      </c>
      <c r="F388" s="20" t="s">
        <v>54653</v>
      </c>
      <c r="G388" s="20" t="s">
        <v>54654</v>
      </c>
      <c r="H388" s="20" t="s">
        <v>54655</v>
      </c>
      <c r="I388" s="20" t="s">
        <v>54659</v>
      </c>
      <c r="J388" s="20" t="s">
        <v>54722</v>
      </c>
      <c r="K388" s="21" t="s">
        <v>54938</v>
      </c>
    </row>
    <row r="389" spans="1:11" ht="13" x14ac:dyDescent="0.15">
      <c r="A389" s="19" t="s">
        <v>55112</v>
      </c>
      <c r="B389" s="20" t="s">
        <v>54651</v>
      </c>
      <c r="C389" s="20" t="s">
        <v>54675</v>
      </c>
      <c r="D389" s="20">
        <v>4.8244175358448702E-2</v>
      </c>
      <c r="E389" s="21">
        <v>9.4810815036319801E-2</v>
      </c>
      <c r="F389" s="20" t="s">
        <v>54676</v>
      </c>
      <c r="G389" s="20" t="s">
        <v>54752</v>
      </c>
      <c r="H389" s="20" t="s">
        <v>54753</v>
      </c>
      <c r="I389" s="20" t="s">
        <v>54754</v>
      </c>
      <c r="J389" s="20" t="s">
        <v>54864</v>
      </c>
      <c r="K389" s="21" t="s">
        <v>55113</v>
      </c>
    </row>
    <row r="390" spans="1:11" ht="13" x14ac:dyDescent="0.15">
      <c r="A390" s="19" t="s">
        <v>10422</v>
      </c>
      <c r="B390" s="20" t="s">
        <v>54651</v>
      </c>
      <c r="C390" s="20" t="s">
        <v>54652</v>
      </c>
      <c r="D390" s="20">
        <v>-7.4323975403324097E-2</v>
      </c>
      <c r="E390" s="20">
        <v>9.3965548337652301E-3</v>
      </c>
      <c r="F390" s="20" t="s">
        <v>54653</v>
      </c>
      <c r="G390" s="20" t="s">
        <v>54654</v>
      </c>
      <c r="H390" s="20" t="s">
        <v>54655</v>
      </c>
      <c r="I390" s="20" t="s">
        <v>54659</v>
      </c>
      <c r="J390" s="20" t="s">
        <v>54660</v>
      </c>
      <c r="K390" s="21" t="s">
        <v>55114</v>
      </c>
    </row>
    <row r="391" spans="1:11" ht="13" x14ac:dyDescent="0.15">
      <c r="A391" s="19" t="s">
        <v>10437</v>
      </c>
      <c r="B391" s="20" t="s">
        <v>54651</v>
      </c>
      <c r="C391" s="20" t="s">
        <v>54652</v>
      </c>
      <c r="D391" s="20">
        <v>-0.13661043249781199</v>
      </c>
      <c r="E391" s="21">
        <v>1.9690868292146101E-6</v>
      </c>
      <c r="F391" s="20" t="s">
        <v>54653</v>
      </c>
      <c r="G391" s="20" t="s">
        <v>54654</v>
      </c>
      <c r="H391" s="20" t="s">
        <v>54662</v>
      </c>
      <c r="I391" s="20" t="s">
        <v>54663</v>
      </c>
      <c r="J391" s="20" t="s">
        <v>54732</v>
      </c>
      <c r="K391" s="21" t="s">
        <v>55115</v>
      </c>
    </row>
    <row r="392" spans="1:11" ht="13" x14ac:dyDescent="0.15">
      <c r="A392" s="19" t="s">
        <v>10452</v>
      </c>
      <c r="B392" s="20" t="s">
        <v>54651</v>
      </c>
      <c r="C392" s="20" t="s">
        <v>54652</v>
      </c>
      <c r="D392" s="20">
        <v>-0.100589009043984</v>
      </c>
      <c r="E392" s="21">
        <v>4.5484480782184299E-4</v>
      </c>
      <c r="F392" s="20" t="s">
        <v>54653</v>
      </c>
      <c r="G392" s="20" t="s">
        <v>54654</v>
      </c>
      <c r="H392" s="20" t="s">
        <v>54655</v>
      </c>
      <c r="I392" s="20" t="s">
        <v>54659</v>
      </c>
      <c r="J392" s="20" t="s">
        <v>54688</v>
      </c>
      <c r="K392" s="21" t="s">
        <v>55116</v>
      </c>
    </row>
    <row r="393" spans="1:11" ht="13" x14ac:dyDescent="0.15">
      <c r="A393" s="19" t="s">
        <v>10464</v>
      </c>
      <c r="B393" s="20" t="s">
        <v>54651</v>
      </c>
      <c r="C393" s="20" t="s">
        <v>54652</v>
      </c>
      <c r="D393" s="20">
        <v>-0.122497998701615</v>
      </c>
      <c r="E393" s="21">
        <v>1.9247502658459199E-5</v>
      </c>
      <c r="F393" s="20" t="s">
        <v>54653</v>
      </c>
      <c r="G393" s="20" t="s">
        <v>54654</v>
      </c>
      <c r="H393" s="20" t="s">
        <v>54655</v>
      </c>
      <c r="I393" s="20" t="s">
        <v>54656</v>
      </c>
      <c r="J393" s="20" t="s">
        <v>54657</v>
      </c>
      <c r="K393" s="21" t="s">
        <v>54658</v>
      </c>
    </row>
    <row r="394" spans="1:11" ht="13" x14ac:dyDescent="0.15">
      <c r="A394" s="19" t="s">
        <v>10473</v>
      </c>
      <c r="B394" s="20" t="s">
        <v>54651</v>
      </c>
      <c r="C394" s="20" t="s">
        <v>54652</v>
      </c>
      <c r="D394" s="20">
        <v>6.6376780481469999E-2</v>
      </c>
      <c r="E394" s="20">
        <v>2.09283294545595E-2</v>
      </c>
      <c r="F394" s="20" t="s">
        <v>54653</v>
      </c>
      <c r="G394" s="20" t="s">
        <v>54654</v>
      </c>
      <c r="H394" s="20" t="s">
        <v>54655</v>
      </c>
      <c r="I394" s="20" t="s">
        <v>54734</v>
      </c>
      <c r="J394" s="20" t="s">
        <v>54735</v>
      </c>
      <c r="K394" s="21" t="s">
        <v>54826</v>
      </c>
    </row>
    <row r="395" spans="1:11" ht="13" x14ac:dyDescent="0.15">
      <c r="A395" s="19" t="s">
        <v>10476</v>
      </c>
      <c r="B395" s="20" t="s">
        <v>54651</v>
      </c>
      <c r="C395" s="20" t="s">
        <v>54652</v>
      </c>
      <c r="D395" s="20">
        <v>-9.1667114055504803E-2</v>
      </c>
      <c r="E395" s="21">
        <v>1.33492504718596E-3</v>
      </c>
      <c r="F395" s="20" t="s">
        <v>54653</v>
      </c>
      <c r="G395" s="20" t="s">
        <v>54654</v>
      </c>
      <c r="H395" s="20" t="s">
        <v>54655</v>
      </c>
      <c r="I395" s="20" t="s">
        <v>54659</v>
      </c>
      <c r="J395" s="20" t="s">
        <v>54688</v>
      </c>
      <c r="K395" s="21" t="s">
        <v>55117</v>
      </c>
    </row>
    <row r="396" spans="1:11" ht="13" x14ac:dyDescent="0.15">
      <c r="A396" s="19" t="s">
        <v>10482</v>
      </c>
      <c r="B396" s="20" t="s">
        <v>54651</v>
      </c>
      <c r="C396" s="20" t="s">
        <v>54652</v>
      </c>
      <c r="D396" s="20">
        <v>-0.10001965014319</v>
      </c>
      <c r="E396" s="21">
        <v>4.8809380118967102E-4</v>
      </c>
      <c r="F396" s="20" t="s">
        <v>54653</v>
      </c>
      <c r="G396" s="20" t="s">
        <v>54752</v>
      </c>
      <c r="H396" s="20" t="s">
        <v>54753</v>
      </c>
      <c r="I396" s="20" t="s">
        <v>54754</v>
      </c>
      <c r="J396" s="20" t="s">
        <v>54956</v>
      </c>
      <c r="K396" s="21" t="s">
        <v>55063</v>
      </c>
    </row>
    <row r="397" spans="1:11" ht="13" x14ac:dyDescent="0.15">
      <c r="A397" s="19" t="s">
        <v>55118</v>
      </c>
      <c r="B397" s="20" t="s">
        <v>54651</v>
      </c>
      <c r="C397" s="20" t="s">
        <v>54652</v>
      </c>
      <c r="D397" s="20">
        <v>-7.4659572919691802E-2</v>
      </c>
      <c r="E397" s="20">
        <v>9.1392662806810705E-3</v>
      </c>
      <c r="F397" s="20" t="s">
        <v>54676</v>
      </c>
      <c r="G397" s="20" t="s">
        <v>54654</v>
      </c>
      <c r="H397" s="20" t="s">
        <v>54655</v>
      </c>
      <c r="I397" s="20" t="s">
        <v>54659</v>
      </c>
      <c r="J397" s="20" t="s">
        <v>54688</v>
      </c>
      <c r="K397" s="21" t="s">
        <v>54746</v>
      </c>
    </row>
    <row r="398" spans="1:11" ht="13" x14ac:dyDescent="0.15">
      <c r="A398" s="19" t="s">
        <v>55119</v>
      </c>
      <c r="B398" s="20" t="s">
        <v>54651</v>
      </c>
      <c r="C398" s="20" t="s">
        <v>54652</v>
      </c>
      <c r="D398" s="20">
        <v>-8.0629152977886601E-2</v>
      </c>
      <c r="E398" s="21">
        <v>4.8151760236611503E-3</v>
      </c>
      <c r="F398" s="20" t="s">
        <v>54676</v>
      </c>
      <c r="G398" s="20" t="s">
        <v>54654</v>
      </c>
      <c r="H398" s="20" t="s">
        <v>54662</v>
      </c>
      <c r="I398" s="20" t="s">
        <v>54663</v>
      </c>
      <c r="J398" s="20" t="s">
        <v>55120</v>
      </c>
      <c r="K398" s="21" t="s">
        <v>55121</v>
      </c>
    </row>
    <row r="399" spans="1:11" ht="13" x14ac:dyDescent="0.15">
      <c r="A399" s="19" t="s">
        <v>55122</v>
      </c>
      <c r="B399" s="20" t="s">
        <v>54651</v>
      </c>
      <c r="C399" s="20" t="s">
        <v>54652</v>
      </c>
      <c r="D399" s="20">
        <v>-0.112475140255971</v>
      </c>
      <c r="E399" s="21">
        <v>9.1123115849084898E-5</v>
      </c>
      <c r="F399" s="20" t="s">
        <v>54653</v>
      </c>
      <c r="G399" s="20" t="s">
        <v>54654</v>
      </c>
      <c r="H399" s="20" t="s">
        <v>54662</v>
      </c>
      <c r="I399" s="20" t="s">
        <v>54663</v>
      </c>
      <c r="J399" s="20" t="s">
        <v>54837</v>
      </c>
      <c r="K399" s="21" t="s">
        <v>55123</v>
      </c>
    </row>
    <row r="400" spans="1:11" ht="13" x14ac:dyDescent="0.15">
      <c r="A400" s="19" t="s">
        <v>10506</v>
      </c>
      <c r="B400" s="20" t="s">
        <v>54651</v>
      </c>
      <c r="C400" s="20" t="s">
        <v>54652</v>
      </c>
      <c r="D400" s="20">
        <v>-9.2036149660112906E-2</v>
      </c>
      <c r="E400" s="21">
        <v>1.2812656168539401E-3</v>
      </c>
      <c r="F400" s="20" t="s">
        <v>54653</v>
      </c>
      <c r="G400" s="20" t="s">
        <v>54654</v>
      </c>
      <c r="H400" s="20" t="s">
        <v>54662</v>
      </c>
      <c r="I400" s="20" t="s">
        <v>54663</v>
      </c>
      <c r="J400" s="20" t="s">
        <v>54844</v>
      </c>
      <c r="K400" s="21" t="s">
        <v>54983</v>
      </c>
    </row>
    <row r="401" spans="1:11" ht="13" x14ac:dyDescent="0.15">
      <c r="A401" s="19" t="s">
        <v>55124</v>
      </c>
      <c r="B401" s="20" t="s">
        <v>54651</v>
      </c>
      <c r="C401" s="20" t="s">
        <v>54675</v>
      </c>
      <c r="D401" s="20">
        <v>-4.8067595770330297E-2</v>
      </c>
      <c r="E401" s="20">
        <v>9.5972527731648896E-2</v>
      </c>
      <c r="F401" s="20" t="s">
        <v>54676</v>
      </c>
      <c r="G401" s="20" t="s">
        <v>54682</v>
      </c>
      <c r="H401" s="20" t="s">
        <v>54683</v>
      </c>
      <c r="I401" s="20" t="s">
        <v>54728</v>
      </c>
      <c r="J401" s="20" t="s">
        <v>54729</v>
      </c>
      <c r="K401" s="21" t="s">
        <v>55125</v>
      </c>
    </row>
    <row r="402" spans="1:11" ht="13" x14ac:dyDescent="0.15">
      <c r="A402" s="19" t="s">
        <v>10512</v>
      </c>
      <c r="B402" s="20" t="s">
        <v>54651</v>
      </c>
      <c r="C402" s="20" t="s">
        <v>54652</v>
      </c>
      <c r="D402" s="20">
        <v>-0.12585172115788201</v>
      </c>
      <c r="E402" s="21">
        <v>1.11767186876432E-5</v>
      </c>
      <c r="F402" s="20" t="s">
        <v>54653</v>
      </c>
      <c r="G402" s="20" t="s">
        <v>54654</v>
      </c>
      <c r="H402" s="20" t="s">
        <v>54655</v>
      </c>
      <c r="I402" s="20" t="s">
        <v>54659</v>
      </c>
      <c r="J402" s="20" t="s">
        <v>54688</v>
      </c>
      <c r="K402" s="21" t="s">
        <v>54746</v>
      </c>
    </row>
    <row r="403" spans="1:11" ht="13" x14ac:dyDescent="0.15">
      <c r="A403" s="19" t="s">
        <v>10524</v>
      </c>
      <c r="B403" s="20" t="s">
        <v>54651</v>
      </c>
      <c r="C403" s="20" t="s">
        <v>54652</v>
      </c>
      <c r="D403" s="20">
        <v>-0.13239379413156999</v>
      </c>
      <c r="E403" s="21">
        <v>3.7851127169610198E-6</v>
      </c>
      <c r="F403" s="20" t="s">
        <v>54653</v>
      </c>
      <c r="G403" s="20" t="s">
        <v>54654</v>
      </c>
      <c r="H403" s="20" t="s">
        <v>54655</v>
      </c>
      <c r="I403" s="20" t="s">
        <v>54659</v>
      </c>
      <c r="J403" s="20" t="s">
        <v>54660</v>
      </c>
      <c r="K403" s="21" t="s">
        <v>55126</v>
      </c>
    </row>
    <row r="404" spans="1:11" ht="13" x14ac:dyDescent="0.15">
      <c r="A404" s="19" t="s">
        <v>55127</v>
      </c>
      <c r="B404" s="20" t="s">
        <v>54651</v>
      </c>
      <c r="C404" s="20" t="s">
        <v>54652</v>
      </c>
      <c r="D404" s="20">
        <v>-9.0286479552776702E-2</v>
      </c>
      <c r="E404" s="20">
        <v>1.58644860149429E-3</v>
      </c>
      <c r="F404" s="20" t="s">
        <v>54676</v>
      </c>
      <c r="G404" s="20" t="s">
        <v>54654</v>
      </c>
      <c r="H404" s="20" t="s">
        <v>54655</v>
      </c>
      <c r="I404" s="20" t="s">
        <v>54695</v>
      </c>
      <c r="J404" s="20" t="s">
        <v>54696</v>
      </c>
      <c r="K404" s="21" t="s">
        <v>54697</v>
      </c>
    </row>
    <row r="405" spans="1:11" ht="13" x14ac:dyDescent="0.15">
      <c r="A405" s="19" t="s">
        <v>10539</v>
      </c>
      <c r="B405" s="20" t="s">
        <v>54651</v>
      </c>
      <c r="C405" s="20" t="s">
        <v>54652</v>
      </c>
      <c r="D405" s="20">
        <v>-9.3495409670147203E-2</v>
      </c>
      <c r="E405" s="21">
        <v>1.0655660326287699E-3</v>
      </c>
      <c r="F405" s="20" t="s">
        <v>54653</v>
      </c>
      <c r="G405" s="20" t="s">
        <v>54682</v>
      </c>
      <c r="H405" s="20" t="s">
        <v>54683</v>
      </c>
      <c r="I405" s="20" t="s">
        <v>54728</v>
      </c>
      <c r="J405" s="20" t="s">
        <v>54729</v>
      </c>
      <c r="K405" s="21" t="s">
        <v>55128</v>
      </c>
    </row>
    <row r="406" spans="1:11" ht="13" x14ac:dyDescent="0.15">
      <c r="A406" s="19" t="s">
        <v>10542</v>
      </c>
      <c r="B406" s="20" t="s">
        <v>54651</v>
      </c>
      <c r="C406" s="20" t="s">
        <v>54652</v>
      </c>
      <c r="D406" s="20">
        <v>-9.6967261695540999E-2</v>
      </c>
      <c r="E406" s="21">
        <v>7.0011475195791699E-4</v>
      </c>
      <c r="F406" s="20" t="s">
        <v>54653</v>
      </c>
      <c r="G406" s="20" t="s">
        <v>54654</v>
      </c>
      <c r="H406" s="20" t="s">
        <v>54662</v>
      </c>
      <c r="I406" s="20" t="s">
        <v>54663</v>
      </c>
      <c r="J406" s="20" t="s">
        <v>54779</v>
      </c>
      <c r="K406" s="21" t="s">
        <v>55129</v>
      </c>
    </row>
    <row r="407" spans="1:11" ht="13" x14ac:dyDescent="0.15">
      <c r="A407" s="19" t="s">
        <v>55130</v>
      </c>
      <c r="B407" s="20" t="s">
        <v>54651</v>
      </c>
      <c r="C407" s="20" t="s">
        <v>54652</v>
      </c>
      <c r="D407" s="20">
        <v>-0.106329191263595</v>
      </c>
      <c r="E407" s="21">
        <v>2.16798364757562E-4</v>
      </c>
      <c r="F407" s="20" t="s">
        <v>54676</v>
      </c>
      <c r="G407" s="20" t="s">
        <v>54654</v>
      </c>
      <c r="H407" s="20" t="s">
        <v>54655</v>
      </c>
      <c r="I407" s="20" t="s">
        <v>54656</v>
      </c>
      <c r="J407" s="20" t="s">
        <v>54657</v>
      </c>
      <c r="K407" s="21" t="s">
        <v>54987</v>
      </c>
    </row>
    <row r="408" spans="1:11" ht="13" x14ac:dyDescent="0.15">
      <c r="A408" s="19" t="s">
        <v>10545</v>
      </c>
      <c r="B408" s="20" t="s">
        <v>54651</v>
      </c>
      <c r="C408" s="20" t="s">
        <v>54652</v>
      </c>
      <c r="D408" s="20">
        <v>-0.128686710443249</v>
      </c>
      <c r="E408" s="21">
        <v>7.1711201372302696E-6</v>
      </c>
      <c r="F408" s="20" t="s">
        <v>54653</v>
      </c>
      <c r="G408" s="20" t="s">
        <v>54654</v>
      </c>
      <c r="H408" s="20" t="s">
        <v>54655</v>
      </c>
      <c r="I408" s="20" t="s">
        <v>54659</v>
      </c>
      <c r="J408" s="20" t="s">
        <v>54722</v>
      </c>
      <c r="K408" s="21" t="s">
        <v>54758</v>
      </c>
    </row>
    <row r="409" spans="1:11" ht="13" x14ac:dyDescent="0.15">
      <c r="A409" s="19" t="s">
        <v>10548</v>
      </c>
      <c r="B409" s="20" t="s">
        <v>54651</v>
      </c>
      <c r="C409" s="20" t="s">
        <v>54652</v>
      </c>
      <c r="D409" s="20">
        <v>-9.0058087694219496E-2</v>
      </c>
      <c r="E409" s="20">
        <v>1.63369363639097E-3</v>
      </c>
      <c r="F409" s="20" t="s">
        <v>54653</v>
      </c>
      <c r="G409" s="20" t="s">
        <v>54654</v>
      </c>
      <c r="H409" s="20" t="s">
        <v>54662</v>
      </c>
      <c r="I409" s="20" t="s">
        <v>54663</v>
      </c>
      <c r="J409" s="20" t="s">
        <v>55131</v>
      </c>
      <c r="K409" s="21" t="s">
        <v>55131</v>
      </c>
    </row>
    <row r="410" spans="1:11" ht="13" x14ac:dyDescent="0.15">
      <c r="A410" s="19" t="s">
        <v>10554</v>
      </c>
      <c r="B410" s="20" t="s">
        <v>54651</v>
      </c>
      <c r="C410" s="20" t="s">
        <v>54652</v>
      </c>
      <c r="D410" s="20">
        <v>7.2481811021303896E-2</v>
      </c>
      <c r="E410" s="21">
        <v>1.12880803953542E-2</v>
      </c>
      <c r="F410" s="20" t="s">
        <v>54653</v>
      </c>
      <c r="G410" s="20" t="s">
        <v>54752</v>
      </c>
      <c r="H410" s="20" t="s">
        <v>54753</v>
      </c>
      <c r="I410" s="20" t="s">
        <v>54754</v>
      </c>
      <c r="J410" s="20" t="s">
        <v>54755</v>
      </c>
      <c r="K410" s="21" t="s">
        <v>55132</v>
      </c>
    </row>
    <row r="411" spans="1:11" ht="13" x14ac:dyDescent="0.15">
      <c r="A411" s="19" t="s">
        <v>10557</v>
      </c>
      <c r="B411" s="20" t="s">
        <v>54651</v>
      </c>
      <c r="C411" s="20" t="s">
        <v>54652</v>
      </c>
      <c r="D411" s="20">
        <v>0.10286428651906999</v>
      </c>
      <c r="E411" s="21">
        <v>3.4055997893976702E-4</v>
      </c>
      <c r="F411" s="20" t="s">
        <v>54653</v>
      </c>
      <c r="G411" s="20" t="s">
        <v>54752</v>
      </c>
      <c r="H411" s="20" t="s">
        <v>54753</v>
      </c>
      <c r="I411" s="20" t="s">
        <v>54754</v>
      </c>
      <c r="J411" s="20" t="s">
        <v>54755</v>
      </c>
      <c r="K411" s="21" t="s">
        <v>54848</v>
      </c>
    </row>
    <row r="412" spans="1:11" ht="13" x14ac:dyDescent="0.15">
      <c r="A412" s="19" t="s">
        <v>55133</v>
      </c>
      <c r="B412" s="20" t="s">
        <v>54651</v>
      </c>
      <c r="C412" s="20" t="s">
        <v>54652</v>
      </c>
      <c r="D412" s="20">
        <v>-0.12667717935856901</v>
      </c>
      <c r="E412" s="21">
        <v>9.8943511547022404E-6</v>
      </c>
      <c r="F412" s="20" t="s">
        <v>54676</v>
      </c>
      <c r="G412" s="20" t="s">
        <v>55134</v>
      </c>
      <c r="H412" s="20" t="s">
        <v>55135</v>
      </c>
      <c r="I412" s="20" t="s">
        <v>55136</v>
      </c>
      <c r="J412" s="20" t="s">
        <v>55137</v>
      </c>
      <c r="K412" s="21" t="s">
        <v>55138</v>
      </c>
    </row>
    <row r="413" spans="1:11" ht="13" x14ac:dyDescent="0.15">
      <c r="A413" s="19" t="s">
        <v>55139</v>
      </c>
      <c r="B413" s="20" t="s">
        <v>54651</v>
      </c>
      <c r="C413" s="20" t="s">
        <v>54652</v>
      </c>
      <c r="D413" s="20">
        <v>-0.159234226852245</v>
      </c>
      <c r="E413" s="21">
        <v>4.2455045350663702E-8</v>
      </c>
      <c r="F413" s="20" t="s">
        <v>54653</v>
      </c>
      <c r="G413" s="20" t="s">
        <v>54654</v>
      </c>
      <c r="H413" s="20" t="s">
        <v>54662</v>
      </c>
      <c r="I413" s="20" t="s">
        <v>54663</v>
      </c>
      <c r="J413" s="20" t="s">
        <v>54837</v>
      </c>
      <c r="K413" s="21" t="s">
        <v>54949</v>
      </c>
    </row>
    <row r="414" spans="1:11" ht="13" x14ac:dyDescent="0.15">
      <c r="A414" s="19" t="s">
        <v>55140</v>
      </c>
      <c r="B414" s="20" t="s">
        <v>54651</v>
      </c>
      <c r="C414" s="20" t="s">
        <v>54652</v>
      </c>
      <c r="D414" s="20">
        <v>-6.18333189802052E-2</v>
      </c>
      <c r="E414" s="20">
        <v>3.1919353144689501E-2</v>
      </c>
      <c r="F414" s="20" t="s">
        <v>54676</v>
      </c>
      <c r="G414" s="20" t="s">
        <v>54654</v>
      </c>
      <c r="H414" s="20" t="s">
        <v>54662</v>
      </c>
      <c r="I414" s="20" t="s">
        <v>54663</v>
      </c>
      <c r="J414" s="20" t="s">
        <v>54738</v>
      </c>
      <c r="K414" s="21" t="s">
        <v>55141</v>
      </c>
    </row>
    <row r="415" spans="1:11" ht="13" x14ac:dyDescent="0.15">
      <c r="A415" s="19" t="s">
        <v>55142</v>
      </c>
      <c r="B415" s="20" t="s">
        <v>54651</v>
      </c>
      <c r="C415" s="20" t="s">
        <v>54652</v>
      </c>
      <c r="D415" s="20">
        <v>-6.5415128061773298E-2</v>
      </c>
      <c r="E415" s="20">
        <v>2.2885846667916501E-2</v>
      </c>
      <c r="F415" s="20" t="s">
        <v>54676</v>
      </c>
      <c r="G415" s="20" t="s">
        <v>54654</v>
      </c>
      <c r="H415" s="20" t="s">
        <v>54655</v>
      </c>
      <c r="I415" s="20" t="s">
        <v>54659</v>
      </c>
      <c r="J415" s="20" t="s">
        <v>54660</v>
      </c>
      <c r="K415" s="21" t="s">
        <v>55067</v>
      </c>
    </row>
    <row r="416" spans="1:11" ht="13" x14ac:dyDescent="0.15">
      <c r="A416" s="19" t="s">
        <v>10566</v>
      </c>
      <c r="B416" s="20" t="s">
        <v>54651</v>
      </c>
      <c r="C416" s="20" t="s">
        <v>54652</v>
      </c>
      <c r="D416" s="20">
        <v>-0.12819031088875499</v>
      </c>
      <c r="E416" s="21">
        <v>7.7260005783259395E-6</v>
      </c>
      <c r="F416" s="20" t="s">
        <v>54653</v>
      </c>
      <c r="G416" s="20" t="s">
        <v>54654</v>
      </c>
      <c r="H416" s="20" t="s">
        <v>54655</v>
      </c>
      <c r="I416" s="20" t="s">
        <v>54659</v>
      </c>
      <c r="J416" s="20" t="s">
        <v>54722</v>
      </c>
      <c r="K416" s="21" t="s">
        <v>54950</v>
      </c>
    </row>
    <row r="417" spans="1:11" ht="13" x14ac:dyDescent="0.15">
      <c r="A417" s="19" t="s">
        <v>10572</v>
      </c>
      <c r="B417" s="20" t="s">
        <v>54651</v>
      </c>
      <c r="C417" s="20" t="s">
        <v>54652</v>
      </c>
      <c r="D417" s="20">
        <v>-8.6497000081578998E-2</v>
      </c>
      <c r="E417" s="20">
        <v>2.4736212646977798E-3</v>
      </c>
      <c r="F417" s="20" t="s">
        <v>54653</v>
      </c>
      <c r="G417" s="20" t="s">
        <v>54654</v>
      </c>
      <c r="H417" s="20" t="s">
        <v>54662</v>
      </c>
      <c r="I417" s="20" t="s">
        <v>54663</v>
      </c>
      <c r="J417" s="20" t="s">
        <v>54844</v>
      </c>
      <c r="K417" s="21" t="s">
        <v>55143</v>
      </c>
    </row>
    <row r="418" spans="1:11" ht="13" x14ac:dyDescent="0.15">
      <c r="A418" s="19" t="s">
        <v>10578</v>
      </c>
      <c r="B418" s="20" t="s">
        <v>54651</v>
      </c>
      <c r="C418" s="20" t="s">
        <v>54652</v>
      </c>
      <c r="D418" s="20">
        <v>-8.5933470706067994E-2</v>
      </c>
      <c r="E418" s="20">
        <v>2.6244185964409599E-3</v>
      </c>
      <c r="F418" s="20" t="s">
        <v>54653</v>
      </c>
      <c r="G418" s="20" t="s">
        <v>54667</v>
      </c>
      <c r="H418" s="20" t="s">
        <v>54668</v>
      </c>
      <c r="I418" s="20" t="s">
        <v>54669</v>
      </c>
      <c r="J418" s="20" t="s">
        <v>55144</v>
      </c>
      <c r="K418" s="21" t="s">
        <v>55144</v>
      </c>
    </row>
    <row r="419" spans="1:11" ht="13" x14ac:dyDescent="0.15">
      <c r="A419" s="19" t="s">
        <v>55145</v>
      </c>
      <c r="B419" s="20" t="s">
        <v>54651</v>
      </c>
      <c r="C419" s="20" t="s">
        <v>54652</v>
      </c>
      <c r="D419" s="20">
        <v>-9.5170435199684794E-2</v>
      </c>
      <c r="E419" s="21">
        <v>8.7638254790879601E-4</v>
      </c>
      <c r="F419" s="20" t="s">
        <v>54676</v>
      </c>
      <c r="G419" s="20" t="s">
        <v>54682</v>
      </c>
      <c r="H419" s="20" t="s">
        <v>54683</v>
      </c>
      <c r="I419" s="20" t="s">
        <v>54728</v>
      </c>
      <c r="J419" s="20" t="s">
        <v>54729</v>
      </c>
      <c r="K419" s="21" t="s">
        <v>55146</v>
      </c>
    </row>
    <row r="420" spans="1:11" ht="13" x14ac:dyDescent="0.15">
      <c r="A420" s="19" t="s">
        <v>55147</v>
      </c>
      <c r="B420" s="20" t="s">
        <v>54651</v>
      </c>
      <c r="C420" s="20" t="s">
        <v>54652</v>
      </c>
      <c r="D420" s="20">
        <v>-8.1856427115250999E-2</v>
      </c>
      <c r="E420" s="20">
        <v>4.2095991777555799E-3</v>
      </c>
      <c r="F420" s="20" t="s">
        <v>54676</v>
      </c>
      <c r="G420" s="20" t="s">
        <v>54752</v>
      </c>
      <c r="H420" s="20" t="s">
        <v>54753</v>
      </c>
      <c r="I420" s="20" t="s">
        <v>54754</v>
      </c>
      <c r="J420" s="20" t="s">
        <v>54755</v>
      </c>
      <c r="K420" s="21" t="s">
        <v>54756</v>
      </c>
    </row>
    <row r="421" spans="1:11" ht="13" x14ac:dyDescent="0.15">
      <c r="A421" s="19" t="s">
        <v>10593</v>
      </c>
      <c r="B421" s="20" t="s">
        <v>54651</v>
      </c>
      <c r="C421" s="20" t="s">
        <v>54652</v>
      </c>
      <c r="D421" s="20">
        <v>-0.10720937649736299</v>
      </c>
      <c r="E421" s="21">
        <v>1.91192726461576E-4</v>
      </c>
      <c r="F421" s="20" t="s">
        <v>54653</v>
      </c>
      <c r="G421" s="20" t="s">
        <v>54654</v>
      </c>
      <c r="H421" s="20" t="s">
        <v>54655</v>
      </c>
      <c r="I421" s="20" t="s">
        <v>54659</v>
      </c>
      <c r="J421" s="20" t="s">
        <v>54660</v>
      </c>
      <c r="K421" s="21" t="s">
        <v>54661</v>
      </c>
    </row>
    <row r="422" spans="1:11" ht="13" x14ac:dyDescent="0.15">
      <c r="A422" s="19" t="s">
        <v>10596</v>
      </c>
      <c r="B422" s="20" t="s">
        <v>54651</v>
      </c>
      <c r="C422" s="20" t="s">
        <v>54652</v>
      </c>
      <c r="D422" s="20">
        <v>-0.18605545997121201</v>
      </c>
      <c r="E422" s="21">
        <v>1.3607227933454799E-9</v>
      </c>
      <c r="F422" s="20" t="s">
        <v>54653</v>
      </c>
      <c r="G422" s="20" t="s">
        <v>54654</v>
      </c>
      <c r="H422" s="20" t="s">
        <v>54655</v>
      </c>
      <c r="I422" s="20" t="s">
        <v>54659</v>
      </c>
      <c r="J422" s="20" t="s">
        <v>54691</v>
      </c>
      <c r="K422" s="21" t="s">
        <v>55148</v>
      </c>
    </row>
    <row r="423" spans="1:11" ht="13" x14ac:dyDescent="0.15">
      <c r="A423" s="19" t="s">
        <v>10605</v>
      </c>
      <c r="B423" s="20" t="s">
        <v>54651</v>
      </c>
      <c r="C423" s="20" t="s">
        <v>54675</v>
      </c>
      <c r="D423" s="20">
        <v>-5.6315724888227899E-2</v>
      </c>
      <c r="E423" s="21">
        <v>5.1233206101648103E-2</v>
      </c>
      <c r="F423" s="20" t="s">
        <v>54653</v>
      </c>
      <c r="G423" s="20" t="s">
        <v>54654</v>
      </c>
      <c r="H423" s="20" t="s">
        <v>54655</v>
      </c>
      <c r="I423" s="20" t="s">
        <v>54734</v>
      </c>
      <c r="J423" s="20" t="s">
        <v>54735</v>
      </c>
      <c r="K423" s="21" t="s">
        <v>55149</v>
      </c>
    </row>
    <row r="424" spans="1:11" ht="13" x14ac:dyDescent="0.15">
      <c r="A424" s="19" t="s">
        <v>10608</v>
      </c>
      <c r="B424" s="20" t="s">
        <v>54651</v>
      </c>
      <c r="C424" s="20" t="s">
        <v>54652</v>
      </c>
      <c r="D424" s="20">
        <v>-0.13405044977796901</v>
      </c>
      <c r="E424" s="21">
        <v>2.9566873132954599E-6</v>
      </c>
      <c r="F424" s="20" t="s">
        <v>54653</v>
      </c>
      <c r="G424" s="20" t="s">
        <v>54654</v>
      </c>
      <c r="H424" s="20" t="s">
        <v>54655</v>
      </c>
      <c r="I424" s="20" t="s">
        <v>54659</v>
      </c>
      <c r="J424" s="20" t="s">
        <v>54722</v>
      </c>
      <c r="K424" s="21" t="s">
        <v>54839</v>
      </c>
    </row>
    <row r="425" spans="1:11" ht="13" x14ac:dyDescent="0.15">
      <c r="A425" s="19" t="s">
        <v>10617</v>
      </c>
      <c r="B425" s="20" t="s">
        <v>54651</v>
      </c>
      <c r="C425" s="20" t="s">
        <v>54652</v>
      </c>
      <c r="D425" s="20">
        <v>6.8908316321666496E-2</v>
      </c>
      <c r="E425" s="20">
        <v>1.63288427688403E-2</v>
      </c>
      <c r="F425" s="20" t="s">
        <v>54653</v>
      </c>
      <c r="G425" s="20" t="s">
        <v>54654</v>
      </c>
      <c r="H425" s="20" t="s">
        <v>54655</v>
      </c>
      <c r="I425" s="20" t="s">
        <v>54734</v>
      </c>
      <c r="J425" s="20" t="s">
        <v>54735</v>
      </c>
      <c r="K425" s="21" t="s">
        <v>54882</v>
      </c>
    </row>
    <row r="426" spans="1:11" ht="13" x14ac:dyDescent="0.15">
      <c r="A426" s="19" t="s">
        <v>55150</v>
      </c>
      <c r="B426" s="20" t="s">
        <v>54651</v>
      </c>
      <c r="C426" s="20" t="s">
        <v>54652</v>
      </c>
      <c r="D426" s="20">
        <v>-0.1016176408176</v>
      </c>
      <c r="E426" s="21">
        <v>4.0255904378343698E-4</v>
      </c>
      <c r="F426" s="20" t="s">
        <v>54676</v>
      </c>
      <c r="G426" s="20" t="s">
        <v>54654</v>
      </c>
      <c r="H426" s="20" t="s">
        <v>54655</v>
      </c>
      <c r="I426" s="20" t="s">
        <v>54656</v>
      </c>
      <c r="J426" s="20" t="s">
        <v>54657</v>
      </c>
      <c r="K426" s="21" t="s">
        <v>55151</v>
      </c>
    </row>
    <row r="427" spans="1:11" ht="13" x14ac:dyDescent="0.15">
      <c r="A427" s="19" t="s">
        <v>55152</v>
      </c>
      <c r="B427" s="20" t="s">
        <v>54651</v>
      </c>
      <c r="C427" s="20" t="s">
        <v>54675</v>
      </c>
      <c r="D427" s="20">
        <v>-6.3741637296635595E-2</v>
      </c>
      <c r="E427" s="21">
        <v>2.6630100782386298E-2</v>
      </c>
      <c r="F427" s="20" t="s">
        <v>54676</v>
      </c>
      <c r="G427" s="20" t="s">
        <v>54654</v>
      </c>
      <c r="H427" s="20" t="s">
        <v>54662</v>
      </c>
      <c r="I427" s="20" t="s">
        <v>54663</v>
      </c>
      <c r="J427" s="20" t="s">
        <v>54837</v>
      </c>
      <c r="K427" s="21" t="s">
        <v>54949</v>
      </c>
    </row>
    <row r="428" spans="1:11" ht="13" x14ac:dyDescent="0.15">
      <c r="A428" s="19" t="s">
        <v>10628</v>
      </c>
      <c r="B428" s="20" t="s">
        <v>54651</v>
      </c>
      <c r="C428" s="20" t="s">
        <v>54652</v>
      </c>
      <c r="D428" s="20">
        <v>0.12061479119431499</v>
      </c>
      <c r="E428" s="21">
        <v>2.5631255562595401E-5</v>
      </c>
      <c r="F428" s="20" t="s">
        <v>54653</v>
      </c>
      <c r="G428" s="20" t="s">
        <v>54654</v>
      </c>
      <c r="H428" s="20" t="s">
        <v>54655</v>
      </c>
      <c r="I428" s="20" t="s">
        <v>54734</v>
      </c>
      <c r="J428" s="20" t="s">
        <v>54735</v>
      </c>
      <c r="K428" s="21" t="s">
        <v>54774</v>
      </c>
    </row>
    <row r="429" spans="1:11" ht="13" x14ac:dyDescent="0.15">
      <c r="A429" s="19" t="s">
        <v>55153</v>
      </c>
      <c r="B429" s="20" t="s">
        <v>54651</v>
      </c>
      <c r="C429" s="20" t="s">
        <v>54652</v>
      </c>
      <c r="D429" s="20">
        <v>8.2216692637574404E-2</v>
      </c>
      <c r="E429" s="20">
        <v>4.0558797404021598E-3</v>
      </c>
      <c r="F429" s="20" t="s">
        <v>54676</v>
      </c>
      <c r="G429" s="20" t="s">
        <v>54677</v>
      </c>
      <c r="H429" s="20" t="s">
        <v>54678</v>
      </c>
      <c r="I429" s="20" t="s">
        <v>55154</v>
      </c>
      <c r="J429" s="20" t="s">
        <v>55155</v>
      </c>
      <c r="K429" s="21" t="s">
        <v>55156</v>
      </c>
    </row>
    <row r="430" spans="1:11" ht="13" x14ac:dyDescent="0.15">
      <c r="A430" s="19" t="s">
        <v>10652</v>
      </c>
      <c r="B430" s="20" t="s">
        <v>54651</v>
      </c>
      <c r="C430" s="20" t="s">
        <v>54652</v>
      </c>
      <c r="D430" s="20">
        <v>-0.12077030968777</v>
      </c>
      <c r="E430" s="21">
        <v>2.5129516708862999E-5</v>
      </c>
      <c r="F430" s="20" t="s">
        <v>54653</v>
      </c>
      <c r="G430" s="20" t="s">
        <v>54654</v>
      </c>
      <c r="H430" s="20" t="s">
        <v>54655</v>
      </c>
      <c r="I430" s="20" t="s">
        <v>54656</v>
      </c>
      <c r="J430" s="20" t="s">
        <v>54657</v>
      </c>
      <c r="K430" s="21" t="s">
        <v>54995</v>
      </c>
    </row>
    <row r="431" spans="1:11" ht="13" x14ac:dyDescent="0.15">
      <c r="A431" s="19" t="s">
        <v>10655</v>
      </c>
      <c r="B431" s="20" t="s">
        <v>54651</v>
      </c>
      <c r="C431" s="20" t="s">
        <v>54652</v>
      </c>
      <c r="D431" s="20">
        <v>0.13937312019304901</v>
      </c>
      <c r="E431" s="21">
        <v>1.30113271280751E-6</v>
      </c>
      <c r="F431" s="20" t="s">
        <v>54653</v>
      </c>
      <c r="G431" s="20" t="s">
        <v>54654</v>
      </c>
      <c r="H431" s="20" t="s">
        <v>54655</v>
      </c>
      <c r="I431" s="20" t="s">
        <v>54734</v>
      </c>
      <c r="J431" s="20" t="s">
        <v>54735</v>
      </c>
      <c r="K431" s="21" t="s">
        <v>54774</v>
      </c>
    </row>
    <row r="432" spans="1:11" ht="13" x14ac:dyDescent="0.15">
      <c r="A432" s="19" t="s">
        <v>55157</v>
      </c>
      <c r="B432" s="20" t="s">
        <v>54651</v>
      </c>
      <c r="C432" s="20" t="s">
        <v>54675</v>
      </c>
      <c r="D432" s="20">
        <v>-6.4641709981701795E-2</v>
      </c>
      <c r="E432" s="21">
        <v>2.4517559727813099E-2</v>
      </c>
      <c r="F432" s="20" t="s">
        <v>54653</v>
      </c>
      <c r="G432" s="20" t="s">
        <v>54654</v>
      </c>
      <c r="H432" s="20" t="s">
        <v>54662</v>
      </c>
      <c r="I432" s="20" t="s">
        <v>54663</v>
      </c>
      <c r="J432" s="20" t="s">
        <v>54672</v>
      </c>
      <c r="K432" s="21" t="s">
        <v>54673</v>
      </c>
    </row>
    <row r="433" spans="1:11" ht="13" x14ac:dyDescent="0.15">
      <c r="A433" s="19" t="s">
        <v>10661</v>
      </c>
      <c r="B433" s="20" t="s">
        <v>54651</v>
      </c>
      <c r="C433" s="20" t="s">
        <v>54652</v>
      </c>
      <c r="D433" s="20">
        <v>-8.9751964532824302E-2</v>
      </c>
      <c r="E433" s="21">
        <v>1.6898327566529101E-3</v>
      </c>
      <c r="F433" s="20" t="s">
        <v>54653</v>
      </c>
      <c r="G433" s="20" t="s">
        <v>54667</v>
      </c>
      <c r="H433" s="20" t="s">
        <v>54668</v>
      </c>
      <c r="I433" s="20" t="s">
        <v>54669</v>
      </c>
      <c r="J433" s="20" t="s">
        <v>54831</v>
      </c>
      <c r="K433" s="21" t="s">
        <v>55158</v>
      </c>
    </row>
    <row r="434" spans="1:11" ht="13" x14ac:dyDescent="0.15">
      <c r="A434" s="19" t="s">
        <v>55159</v>
      </c>
      <c r="B434" s="20" t="s">
        <v>54651</v>
      </c>
      <c r="C434" s="20" t="s">
        <v>54652</v>
      </c>
      <c r="D434" s="20">
        <v>9.6838633822032102E-2</v>
      </c>
      <c r="E434" s="21">
        <v>7.1010802672337296E-4</v>
      </c>
      <c r="F434" s="20" t="s">
        <v>54676</v>
      </c>
      <c r="G434" s="20" t="s">
        <v>54682</v>
      </c>
      <c r="H434" s="20" t="s">
        <v>54683</v>
      </c>
      <c r="I434" s="20" t="s">
        <v>54716</v>
      </c>
      <c r="J434" s="20" t="s">
        <v>54717</v>
      </c>
      <c r="K434" s="21" t="s">
        <v>54718</v>
      </c>
    </row>
    <row r="435" spans="1:11" ht="13" x14ac:dyDescent="0.15">
      <c r="A435" s="19" t="s">
        <v>10676</v>
      </c>
      <c r="B435" s="20" t="s">
        <v>54651</v>
      </c>
      <c r="C435" s="20" t="s">
        <v>54652</v>
      </c>
      <c r="D435" s="20">
        <v>-0.12568399333418701</v>
      </c>
      <c r="E435" s="21">
        <v>1.13222436996802E-5</v>
      </c>
      <c r="F435" s="20" t="s">
        <v>54653</v>
      </c>
      <c r="G435" s="20" t="s">
        <v>54654</v>
      </c>
      <c r="H435" s="20" t="s">
        <v>54655</v>
      </c>
      <c r="I435" s="20" t="s">
        <v>54659</v>
      </c>
      <c r="J435" s="20" t="s">
        <v>54724</v>
      </c>
      <c r="K435" s="21" t="s">
        <v>55160</v>
      </c>
    </row>
    <row r="436" spans="1:11" ht="13" x14ac:dyDescent="0.15">
      <c r="A436" s="19" t="s">
        <v>55161</v>
      </c>
      <c r="B436" s="20" t="s">
        <v>54651</v>
      </c>
      <c r="C436" s="20" t="s">
        <v>54652</v>
      </c>
      <c r="D436" s="20">
        <v>-0.101567350414381</v>
      </c>
      <c r="E436" s="21">
        <v>4.0255904378343698E-4</v>
      </c>
      <c r="F436" s="20" t="s">
        <v>54676</v>
      </c>
      <c r="G436" s="20" t="s">
        <v>54654</v>
      </c>
      <c r="H436" s="20" t="s">
        <v>54662</v>
      </c>
      <c r="I436" s="20" t="s">
        <v>54663</v>
      </c>
      <c r="J436" s="20" t="s">
        <v>54844</v>
      </c>
      <c r="K436" s="21" t="s">
        <v>55162</v>
      </c>
    </row>
    <row r="437" spans="1:11" ht="13" x14ac:dyDescent="0.15">
      <c r="A437" s="19" t="s">
        <v>10688</v>
      </c>
      <c r="B437" s="20" t="s">
        <v>54651</v>
      </c>
      <c r="C437" s="20" t="s">
        <v>54652</v>
      </c>
      <c r="D437" s="20">
        <v>9.9387666836198693E-2</v>
      </c>
      <c r="E437" s="21">
        <v>5.2460774145982102E-4</v>
      </c>
      <c r="F437" s="20" t="s">
        <v>54653</v>
      </c>
      <c r="G437" s="20" t="s">
        <v>54752</v>
      </c>
      <c r="H437" s="20" t="s">
        <v>54753</v>
      </c>
      <c r="I437" s="20" t="s">
        <v>54754</v>
      </c>
      <c r="J437" s="20" t="s">
        <v>54755</v>
      </c>
      <c r="K437" s="21" t="s">
        <v>54848</v>
      </c>
    </row>
    <row r="438" spans="1:11" ht="13" x14ac:dyDescent="0.15">
      <c r="A438" s="19" t="s">
        <v>10696</v>
      </c>
      <c r="B438" s="20" t="s">
        <v>54651</v>
      </c>
      <c r="C438" s="20" t="s">
        <v>54652</v>
      </c>
      <c r="D438" s="20">
        <v>-0.12572068581080501</v>
      </c>
      <c r="E438" s="21">
        <v>1.13222436996802E-5</v>
      </c>
      <c r="F438" s="20" t="s">
        <v>54653</v>
      </c>
      <c r="G438" s="20" t="s">
        <v>54682</v>
      </c>
      <c r="H438" s="20" t="s">
        <v>54683</v>
      </c>
      <c r="I438" s="20" t="s">
        <v>54728</v>
      </c>
      <c r="J438" s="20" t="s">
        <v>54729</v>
      </c>
      <c r="K438" s="21" t="s">
        <v>54881</v>
      </c>
    </row>
    <row r="439" spans="1:11" ht="13" x14ac:dyDescent="0.15">
      <c r="A439" s="19" t="s">
        <v>10705</v>
      </c>
      <c r="B439" s="20" t="s">
        <v>54651</v>
      </c>
      <c r="C439" s="20" t="s">
        <v>54652</v>
      </c>
      <c r="D439" s="20">
        <v>-0.12654869765309801</v>
      </c>
      <c r="E439" s="21">
        <v>1.0088058289719701E-5</v>
      </c>
      <c r="F439" s="20" t="s">
        <v>54653</v>
      </c>
      <c r="G439" s="20" t="s">
        <v>54682</v>
      </c>
      <c r="H439" s="20" t="s">
        <v>54683</v>
      </c>
      <c r="I439" s="20" t="s">
        <v>54728</v>
      </c>
      <c r="J439" s="20" t="s">
        <v>54729</v>
      </c>
      <c r="K439" s="21" t="s">
        <v>54943</v>
      </c>
    </row>
    <row r="440" spans="1:11" ht="13" x14ac:dyDescent="0.15">
      <c r="A440" s="19" t="s">
        <v>10708</v>
      </c>
      <c r="B440" s="20" t="s">
        <v>54651</v>
      </c>
      <c r="C440" s="20" t="s">
        <v>54652</v>
      </c>
      <c r="D440" s="20">
        <v>-9.83949752037101E-2</v>
      </c>
      <c r="E440" s="21">
        <v>5.7784185900870905E-4</v>
      </c>
      <c r="F440" s="20" t="s">
        <v>54653</v>
      </c>
      <c r="G440" s="20" t="s">
        <v>54654</v>
      </c>
      <c r="H440" s="20" t="s">
        <v>54655</v>
      </c>
      <c r="I440" s="20" t="s">
        <v>54659</v>
      </c>
      <c r="J440" s="20" t="s">
        <v>54722</v>
      </c>
      <c r="K440" s="21" t="s">
        <v>54758</v>
      </c>
    </row>
    <row r="441" spans="1:11" ht="13" x14ac:dyDescent="0.15">
      <c r="A441" s="19" t="s">
        <v>10711</v>
      </c>
      <c r="B441" s="20" t="s">
        <v>54651</v>
      </c>
      <c r="C441" s="20" t="s">
        <v>54652</v>
      </c>
      <c r="D441" s="20">
        <v>-9.7507429979319105E-2</v>
      </c>
      <c r="E441" s="21">
        <v>6.5531112757386705E-4</v>
      </c>
      <c r="F441" s="20" t="s">
        <v>54653</v>
      </c>
      <c r="G441" s="20" t="s">
        <v>54654</v>
      </c>
      <c r="H441" s="20" t="s">
        <v>54655</v>
      </c>
      <c r="I441" s="20" t="s">
        <v>54659</v>
      </c>
      <c r="J441" s="20" t="s">
        <v>54660</v>
      </c>
      <c r="K441" s="21" t="s">
        <v>55163</v>
      </c>
    </row>
    <row r="442" spans="1:11" ht="13" x14ac:dyDescent="0.15">
      <c r="A442" s="19" t="s">
        <v>10729</v>
      </c>
      <c r="B442" s="20" t="s">
        <v>54651</v>
      </c>
      <c r="C442" s="20" t="s">
        <v>54652</v>
      </c>
      <c r="D442" s="20">
        <v>-0.11579373079438</v>
      </c>
      <c r="E442" s="21">
        <v>5.5442788560111098E-5</v>
      </c>
      <c r="F442" s="20" t="s">
        <v>54653</v>
      </c>
      <c r="G442" s="20" t="s">
        <v>54654</v>
      </c>
      <c r="H442" s="20" t="s">
        <v>54655</v>
      </c>
      <c r="I442" s="20" t="s">
        <v>54659</v>
      </c>
      <c r="J442" s="20" t="s">
        <v>54660</v>
      </c>
      <c r="K442" s="21" t="s">
        <v>55164</v>
      </c>
    </row>
    <row r="443" spans="1:11" ht="13" x14ac:dyDescent="0.15">
      <c r="A443" s="19" t="s">
        <v>55165</v>
      </c>
      <c r="B443" s="20" t="s">
        <v>54651</v>
      </c>
      <c r="C443" s="20" t="s">
        <v>54652</v>
      </c>
      <c r="D443" s="20">
        <v>5.9974353871925998E-2</v>
      </c>
      <c r="E443" s="20">
        <v>3.7736096522991501E-2</v>
      </c>
      <c r="F443" s="20" t="s">
        <v>54676</v>
      </c>
      <c r="G443" s="20" t="s">
        <v>54654</v>
      </c>
      <c r="H443" s="20" t="s">
        <v>54655</v>
      </c>
      <c r="I443" s="20" t="s">
        <v>54734</v>
      </c>
      <c r="J443" s="20" t="s">
        <v>54735</v>
      </c>
      <c r="K443" s="21" t="s">
        <v>54827</v>
      </c>
    </row>
    <row r="444" spans="1:11" ht="13" x14ac:dyDescent="0.15">
      <c r="A444" s="19" t="s">
        <v>55166</v>
      </c>
      <c r="B444" s="20" t="s">
        <v>54651</v>
      </c>
      <c r="C444" s="20" t="s">
        <v>54652</v>
      </c>
      <c r="D444" s="20">
        <v>5.7576527394091498E-2</v>
      </c>
      <c r="E444" s="21">
        <v>4.6224269257946003E-2</v>
      </c>
      <c r="F444" s="20" t="s">
        <v>54676</v>
      </c>
      <c r="G444" s="20" t="s">
        <v>54654</v>
      </c>
      <c r="H444" s="20" t="s">
        <v>54655</v>
      </c>
      <c r="I444" s="20" t="s">
        <v>54734</v>
      </c>
      <c r="J444" s="20" t="s">
        <v>54735</v>
      </c>
      <c r="K444" s="21" t="s">
        <v>55167</v>
      </c>
    </row>
    <row r="445" spans="1:11" ht="13" x14ac:dyDescent="0.15">
      <c r="A445" s="19" t="s">
        <v>10741</v>
      </c>
      <c r="B445" s="20" t="s">
        <v>54651</v>
      </c>
      <c r="C445" s="20" t="s">
        <v>54652</v>
      </c>
      <c r="D445" s="20">
        <v>-7.7119903430044504E-2</v>
      </c>
      <c r="E445" s="20">
        <v>7.0014677704314599E-3</v>
      </c>
      <c r="F445" s="20" t="s">
        <v>54653</v>
      </c>
      <c r="G445" s="20" t="s">
        <v>54752</v>
      </c>
      <c r="H445" s="20" t="s">
        <v>54753</v>
      </c>
      <c r="I445" s="20" t="s">
        <v>54754</v>
      </c>
      <c r="J445" s="20" t="s">
        <v>54926</v>
      </c>
      <c r="K445" s="21" t="s">
        <v>54984</v>
      </c>
    </row>
    <row r="446" spans="1:11" ht="13" x14ac:dyDescent="0.15">
      <c r="A446" s="19" t="s">
        <v>55168</v>
      </c>
      <c r="B446" s="20" t="s">
        <v>54651</v>
      </c>
      <c r="C446" s="20" t="s">
        <v>54652</v>
      </c>
      <c r="D446" s="20">
        <v>-0.104776095672174</v>
      </c>
      <c r="E446" s="21">
        <v>2.6441946479646499E-4</v>
      </c>
      <c r="F446" s="20" t="s">
        <v>54676</v>
      </c>
      <c r="G446" s="20" t="s">
        <v>54710</v>
      </c>
      <c r="H446" s="20" t="s">
        <v>54997</v>
      </c>
      <c r="I446" s="20" t="s">
        <v>54998</v>
      </c>
      <c r="J446" s="20" t="s">
        <v>54999</v>
      </c>
      <c r="K446" s="21" t="s">
        <v>54999</v>
      </c>
    </row>
    <row r="447" spans="1:11" ht="13" x14ac:dyDescent="0.15">
      <c r="A447" s="19" t="s">
        <v>10747</v>
      </c>
      <c r="B447" s="20" t="s">
        <v>54651</v>
      </c>
      <c r="C447" s="20" t="s">
        <v>54652</v>
      </c>
      <c r="D447" s="20">
        <v>-8.5801111248528197E-2</v>
      </c>
      <c r="E447" s="20">
        <v>2.6655047930966101E-3</v>
      </c>
      <c r="F447" s="20" t="s">
        <v>54653</v>
      </c>
      <c r="G447" s="20" t="s">
        <v>54654</v>
      </c>
      <c r="H447" s="20" t="s">
        <v>54655</v>
      </c>
      <c r="I447" s="20" t="s">
        <v>54659</v>
      </c>
      <c r="J447" s="20" t="s">
        <v>54660</v>
      </c>
      <c r="K447" s="21" t="s">
        <v>55060</v>
      </c>
    </row>
    <row r="448" spans="1:11" ht="13" x14ac:dyDescent="0.15">
      <c r="A448" s="19" t="s">
        <v>10750</v>
      </c>
      <c r="B448" s="20" t="s">
        <v>54651</v>
      </c>
      <c r="C448" s="20" t="s">
        <v>54652</v>
      </c>
      <c r="D448" s="20">
        <v>-0.14276104597022601</v>
      </c>
      <c r="E448" s="21">
        <v>7.8634217624466895E-7</v>
      </c>
      <c r="F448" s="20" t="s">
        <v>54653</v>
      </c>
      <c r="G448" s="20" t="s">
        <v>54654</v>
      </c>
      <c r="H448" s="20" t="s">
        <v>54662</v>
      </c>
      <c r="I448" s="20" t="s">
        <v>54663</v>
      </c>
      <c r="J448" s="20" t="s">
        <v>54732</v>
      </c>
      <c r="K448" s="21" t="s">
        <v>54769</v>
      </c>
    </row>
    <row r="449" spans="1:11" ht="13" x14ac:dyDescent="0.15">
      <c r="A449" s="19" t="s">
        <v>10753</v>
      </c>
      <c r="B449" s="20" t="s">
        <v>54651</v>
      </c>
      <c r="C449" s="20" t="s">
        <v>54652</v>
      </c>
      <c r="D449" s="20">
        <v>-0.113240291243771</v>
      </c>
      <c r="E449" s="21">
        <v>8.1226570197472705E-5</v>
      </c>
      <c r="F449" s="20" t="s">
        <v>54653</v>
      </c>
      <c r="G449" s="20" t="s">
        <v>54654</v>
      </c>
      <c r="H449" s="20" t="s">
        <v>54655</v>
      </c>
      <c r="I449" s="20" t="s">
        <v>54659</v>
      </c>
      <c r="J449" s="20" t="s">
        <v>54722</v>
      </c>
      <c r="K449" s="21" t="s">
        <v>55169</v>
      </c>
    </row>
    <row r="450" spans="1:11" ht="13" x14ac:dyDescent="0.15">
      <c r="A450" s="19" t="s">
        <v>10756</v>
      </c>
      <c r="B450" s="20" t="s">
        <v>54651</v>
      </c>
      <c r="C450" s="20" t="s">
        <v>54652</v>
      </c>
      <c r="D450" s="20">
        <v>-9.37506362608716E-2</v>
      </c>
      <c r="E450" s="21">
        <v>1.02982041906835E-3</v>
      </c>
      <c r="F450" s="20" t="s">
        <v>54653</v>
      </c>
      <c r="G450" s="20" t="s">
        <v>54654</v>
      </c>
      <c r="H450" s="20" t="s">
        <v>54655</v>
      </c>
      <c r="I450" s="20" t="s">
        <v>54659</v>
      </c>
      <c r="J450" s="20" t="s">
        <v>54660</v>
      </c>
      <c r="K450" s="21" t="s">
        <v>54661</v>
      </c>
    </row>
    <row r="451" spans="1:11" ht="13" x14ac:dyDescent="0.15">
      <c r="A451" s="19" t="s">
        <v>10759</v>
      </c>
      <c r="B451" s="20" t="s">
        <v>54651</v>
      </c>
      <c r="C451" s="20" t="s">
        <v>54652</v>
      </c>
      <c r="D451" s="20">
        <v>7.4685225410374506E-2</v>
      </c>
      <c r="E451" s="21">
        <v>9.1268015174376799E-3</v>
      </c>
      <c r="F451" s="20" t="s">
        <v>54653</v>
      </c>
      <c r="G451" s="20" t="s">
        <v>54654</v>
      </c>
      <c r="H451" s="20" t="s">
        <v>54655</v>
      </c>
      <c r="I451" s="20" t="s">
        <v>54734</v>
      </c>
      <c r="J451" s="20" t="s">
        <v>54735</v>
      </c>
      <c r="K451" s="21" t="s">
        <v>54826</v>
      </c>
    </row>
    <row r="452" spans="1:11" ht="13" x14ac:dyDescent="0.15">
      <c r="A452" s="19" t="s">
        <v>10762</v>
      </c>
      <c r="B452" s="20" t="s">
        <v>54651</v>
      </c>
      <c r="C452" s="20" t="s">
        <v>54652</v>
      </c>
      <c r="D452" s="20">
        <v>-8.9904267329441803E-2</v>
      </c>
      <c r="E452" s="20">
        <v>1.6614868268009001E-3</v>
      </c>
      <c r="F452" s="20" t="s">
        <v>54653</v>
      </c>
      <c r="G452" s="20" t="s">
        <v>54654</v>
      </c>
      <c r="H452" s="20" t="s">
        <v>54655</v>
      </c>
      <c r="I452" s="20" t="s">
        <v>54659</v>
      </c>
      <c r="J452" s="20" t="s">
        <v>54660</v>
      </c>
      <c r="K452" s="21" t="s">
        <v>54980</v>
      </c>
    </row>
    <row r="453" spans="1:11" ht="13" x14ac:dyDescent="0.15">
      <c r="A453" s="19" t="s">
        <v>10765</v>
      </c>
      <c r="B453" s="20" t="s">
        <v>54651</v>
      </c>
      <c r="C453" s="20" t="s">
        <v>54652</v>
      </c>
      <c r="D453" s="20">
        <v>6.4776992800003194E-2</v>
      </c>
      <c r="E453" s="20">
        <v>2.4246245777019702E-2</v>
      </c>
      <c r="F453" s="20" t="s">
        <v>54653</v>
      </c>
      <c r="G453" s="20" t="s">
        <v>54682</v>
      </c>
      <c r="H453" s="20" t="s">
        <v>54683</v>
      </c>
      <c r="I453" s="20" t="s">
        <v>54716</v>
      </c>
      <c r="J453" s="20" t="s">
        <v>54717</v>
      </c>
      <c r="K453" s="21" t="s">
        <v>54718</v>
      </c>
    </row>
    <row r="454" spans="1:11" ht="13" x14ac:dyDescent="0.15">
      <c r="A454" s="19" t="s">
        <v>55170</v>
      </c>
      <c r="B454" s="20" t="s">
        <v>54651</v>
      </c>
      <c r="C454" s="20" t="s">
        <v>54652</v>
      </c>
      <c r="D454" s="20">
        <v>-0.13771860117944201</v>
      </c>
      <c r="E454" s="21">
        <v>1.69614902079522E-6</v>
      </c>
      <c r="F454" s="20" t="s">
        <v>54676</v>
      </c>
      <c r="G454" s="20" t="s">
        <v>54654</v>
      </c>
      <c r="H454" s="20" t="s">
        <v>54655</v>
      </c>
      <c r="I454" s="20" t="s">
        <v>54659</v>
      </c>
      <c r="J454" s="20" t="s">
        <v>54722</v>
      </c>
      <c r="K454" s="21" t="s">
        <v>54825</v>
      </c>
    </row>
    <row r="455" spans="1:11" ht="13" x14ac:dyDescent="0.15">
      <c r="A455" s="19" t="s">
        <v>55171</v>
      </c>
      <c r="B455" s="20" t="s">
        <v>54651</v>
      </c>
      <c r="C455" s="20" t="s">
        <v>54652</v>
      </c>
      <c r="D455" s="20">
        <v>-0.104275066030121</v>
      </c>
      <c r="E455" s="21">
        <v>2.8442754105684101E-4</v>
      </c>
      <c r="F455" s="20" t="s">
        <v>54676</v>
      </c>
      <c r="G455" s="20" t="s">
        <v>54677</v>
      </c>
      <c r="H455" s="20" t="s">
        <v>54678</v>
      </c>
      <c r="I455" s="20" t="s">
        <v>54679</v>
      </c>
      <c r="J455" s="20" t="s">
        <v>54680</v>
      </c>
      <c r="K455" s="21" t="s">
        <v>54681</v>
      </c>
    </row>
    <row r="456" spans="1:11" ht="13" x14ac:dyDescent="0.15">
      <c r="A456" s="19" t="s">
        <v>10783</v>
      </c>
      <c r="B456" s="20" t="s">
        <v>54651</v>
      </c>
      <c r="C456" s="20" t="s">
        <v>54652</v>
      </c>
      <c r="D456" s="20">
        <v>-9.5245918094172405E-2</v>
      </c>
      <c r="E456" s="21">
        <v>8.6885459184385101E-4</v>
      </c>
      <c r="F456" s="20" t="s">
        <v>54653</v>
      </c>
      <c r="G456" s="20" t="s">
        <v>54654</v>
      </c>
      <c r="H456" s="20" t="s">
        <v>54655</v>
      </c>
      <c r="I456" s="20" t="s">
        <v>55172</v>
      </c>
      <c r="J456" s="20" t="s">
        <v>55173</v>
      </c>
      <c r="K456" s="21" t="s">
        <v>55174</v>
      </c>
    </row>
    <row r="457" spans="1:11" ht="13" x14ac:dyDescent="0.15">
      <c r="A457" s="19" t="s">
        <v>10798</v>
      </c>
      <c r="B457" s="20" t="s">
        <v>54651</v>
      </c>
      <c r="C457" s="20" t="s">
        <v>54652</v>
      </c>
      <c r="D457" s="20">
        <v>-0.150296408145735</v>
      </c>
      <c r="E457" s="21">
        <v>2.0931674877608201E-7</v>
      </c>
      <c r="F457" s="20" t="s">
        <v>54653</v>
      </c>
      <c r="G457" s="20" t="s">
        <v>54654</v>
      </c>
      <c r="H457" s="20" t="s">
        <v>54662</v>
      </c>
      <c r="I457" s="20" t="s">
        <v>54663</v>
      </c>
      <c r="J457" s="20" t="s">
        <v>54844</v>
      </c>
      <c r="K457" s="21" t="s">
        <v>55143</v>
      </c>
    </row>
    <row r="458" spans="1:11" ht="13" x14ac:dyDescent="0.15">
      <c r="A458" s="19" t="s">
        <v>10801</v>
      </c>
      <c r="B458" s="20" t="s">
        <v>54651</v>
      </c>
      <c r="C458" s="20" t="s">
        <v>54652</v>
      </c>
      <c r="D458" s="20">
        <v>-0.169808241978883</v>
      </c>
      <c r="E458" s="21">
        <v>7.5412981914781904E-9</v>
      </c>
      <c r="F458" s="20" t="s">
        <v>54653</v>
      </c>
      <c r="G458" s="20" t="s">
        <v>54654</v>
      </c>
      <c r="H458" s="20" t="s">
        <v>54655</v>
      </c>
      <c r="I458" s="20" t="s">
        <v>54659</v>
      </c>
      <c r="J458" s="20" t="s">
        <v>54660</v>
      </c>
      <c r="K458" s="21" t="s">
        <v>54909</v>
      </c>
    </row>
    <row r="459" spans="1:11" ht="13" x14ac:dyDescent="0.15">
      <c r="A459" s="19" t="s">
        <v>10810</v>
      </c>
      <c r="B459" s="20" t="s">
        <v>54651</v>
      </c>
      <c r="C459" s="20" t="s">
        <v>54652</v>
      </c>
      <c r="D459" s="20">
        <v>-0.12570149050815699</v>
      </c>
      <c r="E459" s="21">
        <v>1.13222436996802E-5</v>
      </c>
      <c r="F459" s="20" t="s">
        <v>54653</v>
      </c>
      <c r="G459" s="20" t="s">
        <v>54654</v>
      </c>
      <c r="H459" s="20" t="s">
        <v>54655</v>
      </c>
      <c r="I459" s="20" t="s">
        <v>54659</v>
      </c>
      <c r="J459" s="20" t="s">
        <v>54722</v>
      </c>
      <c r="K459" s="21" t="s">
        <v>54950</v>
      </c>
    </row>
    <row r="460" spans="1:11" ht="13" x14ac:dyDescent="0.15">
      <c r="A460" s="19" t="s">
        <v>10813</v>
      </c>
      <c r="B460" s="20" t="s">
        <v>54651</v>
      </c>
      <c r="C460" s="20" t="s">
        <v>54675</v>
      </c>
      <c r="D460" s="20">
        <v>5.1166005654673899E-2</v>
      </c>
      <c r="E460" s="21">
        <v>7.6742303595750003E-2</v>
      </c>
      <c r="F460" s="20" t="s">
        <v>54653</v>
      </c>
      <c r="G460" s="20" t="s">
        <v>54752</v>
      </c>
      <c r="H460" s="20" t="s">
        <v>54753</v>
      </c>
      <c r="I460" s="20" t="s">
        <v>54754</v>
      </c>
      <c r="J460" s="20" t="s">
        <v>54755</v>
      </c>
      <c r="K460" s="21" t="s">
        <v>54848</v>
      </c>
    </row>
    <row r="461" spans="1:11" ht="13" x14ac:dyDescent="0.15">
      <c r="A461" s="19" t="s">
        <v>10816</v>
      </c>
      <c r="B461" s="20" t="s">
        <v>54651</v>
      </c>
      <c r="C461" s="20" t="s">
        <v>54652</v>
      </c>
      <c r="D461" s="20">
        <v>-0.13523349948569499</v>
      </c>
      <c r="E461" s="21">
        <v>2.4674161993602502E-6</v>
      </c>
      <c r="F461" s="20" t="s">
        <v>54653</v>
      </c>
      <c r="G461" s="20" t="s">
        <v>54654</v>
      </c>
      <c r="H461" s="20" t="s">
        <v>54655</v>
      </c>
      <c r="I461" s="20" t="s">
        <v>55172</v>
      </c>
      <c r="J461" s="20" t="s">
        <v>55173</v>
      </c>
      <c r="K461" s="21" t="s">
        <v>55174</v>
      </c>
    </row>
    <row r="462" spans="1:11" ht="13" x14ac:dyDescent="0.15">
      <c r="A462" s="19" t="s">
        <v>55175</v>
      </c>
      <c r="B462" s="20" t="s">
        <v>54651</v>
      </c>
      <c r="C462" s="20" t="s">
        <v>54652</v>
      </c>
      <c r="D462" s="20">
        <v>-8.5988932878398802E-2</v>
      </c>
      <c r="E462" s="21">
        <v>2.6102555910204801E-3</v>
      </c>
      <c r="F462" s="20" t="s">
        <v>54676</v>
      </c>
      <c r="G462" s="20" t="s">
        <v>54654</v>
      </c>
      <c r="H462" s="20" t="s">
        <v>54662</v>
      </c>
      <c r="I462" s="20" t="s">
        <v>54663</v>
      </c>
      <c r="J462" s="20" t="s">
        <v>54672</v>
      </c>
      <c r="K462" s="21" t="s">
        <v>55176</v>
      </c>
    </row>
    <row r="463" spans="1:11" ht="13" x14ac:dyDescent="0.15">
      <c r="A463" s="19" t="s">
        <v>10825</v>
      </c>
      <c r="B463" s="20" t="s">
        <v>54651</v>
      </c>
      <c r="C463" s="20" t="s">
        <v>54652</v>
      </c>
      <c r="D463" s="20">
        <v>-0.17015088135543799</v>
      </c>
      <c r="E463" s="21">
        <v>7.4821302320785197E-9</v>
      </c>
      <c r="F463" s="20" t="s">
        <v>54653</v>
      </c>
      <c r="G463" s="20" t="s">
        <v>54654</v>
      </c>
      <c r="H463" s="20" t="s">
        <v>54655</v>
      </c>
      <c r="I463" s="20" t="s">
        <v>54659</v>
      </c>
      <c r="J463" s="20" t="s">
        <v>54722</v>
      </c>
      <c r="K463" s="21" t="s">
        <v>54758</v>
      </c>
    </row>
    <row r="464" spans="1:11" ht="13" x14ac:dyDescent="0.15">
      <c r="A464" s="19" t="s">
        <v>10831</v>
      </c>
      <c r="B464" s="20" t="s">
        <v>54651</v>
      </c>
      <c r="C464" s="20" t="s">
        <v>54652</v>
      </c>
      <c r="D464" s="20">
        <v>-7.7886670864383403E-2</v>
      </c>
      <c r="E464" s="20">
        <v>6.4699856963567597E-3</v>
      </c>
      <c r="F464" s="20" t="s">
        <v>54653</v>
      </c>
      <c r="G464" s="20" t="s">
        <v>54752</v>
      </c>
      <c r="H464" s="20" t="s">
        <v>54753</v>
      </c>
      <c r="I464" s="20" t="s">
        <v>54754</v>
      </c>
      <c r="J464" s="20" t="s">
        <v>55177</v>
      </c>
      <c r="K464" s="21" t="s">
        <v>55178</v>
      </c>
    </row>
    <row r="465" spans="1:11" ht="13" x14ac:dyDescent="0.15">
      <c r="A465" s="19" t="s">
        <v>10834</v>
      </c>
      <c r="B465" s="20" t="s">
        <v>54651</v>
      </c>
      <c r="C465" s="20" t="s">
        <v>54652</v>
      </c>
      <c r="D465" s="20">
        <v>-0.180666824780359</v>
      </c>
      <c r="E465" s="21">
        <v>1.3607227933454799E-9</v>
      </c>
      <c r="F465" s="20" t="s">
        <v>54653</v>
      </c>
      <c r="G465" s="20" t="s">
        <v>54654</v>
      </c>
      <c r="H465" s="20" t="s">
        <v>54655</v>
      </c>
      <c r="I465" s="20" t="s">
        <v>54659</v>
      </c>
      <c r="J465" s="20" t="s">
        <v>54722</v>
      </c>
      <c r="K465" s="21" t="s">
        <v>54867</v>
      </c>
    </row>
    <row r="466" spans="1:11" ht="13" x14ac:dyDescent="0.15">
      <c r="A466" s="19" t="s">
        <v>55179</v>
      </c>
      <c r="B466" s="20" t="s">
        <v>54651</v>
      </c>
      <c r="C466" s="20" t="s">
        <v>54652</v>
      </c>
      <c r="D466" s="20">
        <v>-0.13072689382532601</v>
      </c>
      <c r="E466" s="21">
        <v>5.1007315806239396E-6</v>
      </c>
      <c r="F466" s="20" t="s">
        <v>54676</v>
      </c>
      <c r="G466" s="20" t="s">
        <v>54654</v>
      </c>
      <c r="H466" s="20" t="s">
        <v>54655</v>
      </c>
      <c r="I466" s="20" t="s">
        <v>54659</v>
      </c>
      <c r="J466" s="20" t="s">
        <v>54722</v>
      </c>
      <c r="K466" s="21" t="s">
        <v>54737</v>
      </c>
    </row>
    <row r="467" spans="1:11" ht="13" x14ac:dyDescent="0.15">
      <c r="A467" s="19" t="s">
        <v>10843</v>
      </c>
      <c r="B467" s="20" t="s">
        <v>54651</v>
      </c>
      <c r="C467" s="20" t="s">
        <v>54652</v>
      </c>
      <c r="D467" s="20">
        <v>-6.4168731705780302E-2</v>
      </c>
      <c r="E467" s="21">
        <v>2.5597047245795802E-2</v>
      </c>
      <c r="F467" s="20" t="s">
        <v>54653</v>
      </c>
      <c r="G467" s="20" t="s">
        <v>54654</v>
      </c>
      <c r="H467" s="20" t="s">
        <v>54655</v>
      </c>
      <c r="I467" s="20" t="s">
        <v>54659</v>
      </c>
      <c r="J467" s="20" t="s">
        <v>54722</v>
      </c>
      <c r="K467" s="21" t="s">
        <v>54737</v>
      </c>
    </row>
    <row r="468" spans="1:11" ht="13" x14ac:dyDescent="0.15">
      <c r="A468" s="19" t="s">
        <v>10852</v>
      </c>
      <c r="B468" s="20" t="s">
        <v>54651</v>
      </c>
      <c r="C468" s="20" t="s">
        <v>54652</v>
      </c>
      <c r="D468" s="20">
        <v>-0.11490799547422501</v>
      </c>
      <c r="E468" s="21">
        <v>6.4099648899933797E-5</v>
      </c>
      <c r="F468" s="20" t="s">
        <v>54653</v>
      </c>
      <c r="G468" s="20" t="s">
        <v>54654</v>
      </c>
      <c r="H468" s="20" t="s">
        <v>54655</v>
      </c>
      <c r="I468" s="20" t="s">
        <v>54656</v>
      </c>
      <c r="J468" s="20" t="s">
        <v>54657</v>
      </c>
      <c r="K468" s="21" t="s">
        <v>54787</v>
      </c>
    </row>
    <row r="469" spans="1:11" ht="13" x14ac:dyDescent="0.15">
      <c r="A469" s="19" t="s">
        <v>10855</v>
      </c>
      <c r="B469" s="20" t="s">
        <v>54651</v>
      </c>
      <c r="C469" s="20" t="s">
        <v>54652</v>
      </c>
      <c r="D469" s="20">
        <v>-7.3935387674092995E-2</v>
      </c>
      <c r="E469" s="21">
        <v>9.7670026476042605E-3</v>
      </c>
      <c r="F469" s="20" t="s">
        <v>54653</v>
      </c>
      <c r="G469" s="20" t="s">
        <v>54654</v>
      </c>
      <c r="H469" s="20" t="s">
        <v>54655</v>
      </c>
      <c r="I469" s="20" t="s">
        <v>54656</v>
      </c>
      <c r="J469" s="20" t="s">
        <v>54657</v>
      </c>
      <c r="K469" s="21" t="s">
        <v>54658</v>
      </c>
    </row>
    <row r="470" spans="1:11" ht="13" x14ac:dyDescent="0.15">
      <c r="A470" s="19" t="s">
        <v>10864</v>
      </c>
      <c r="B470" s="20" t="s">
        <v>54651</v>
      </c>
      <c r="C470" s="20" t="s">
        <v>54652</v>
      </c>
      <c r="D470" s="20">
        <v>8.8011683572404603E-2</v>
      </c>
      <c r="E470" s="21">
        <v>2.09318096438205E-3</v>
      </c>
      <c r="F470" s="20" t="s">
        <v>54653</v>
      </c>
      <c r="G470" s="20" t="s">
        <v>54654</v>
      </c>
      <c r="H470" s="20" t="s">
        <v>54655</v>
      </c>
      <c r="I470" s="20" t="s">
        <v>54734</v>
      </c>
      <c r="J470" s="20" t="s">
        <v>54735</v>
      </c>
      <c r="K470" s="21" t="s">
        <v>54882</v>
      </c>
    </row>
    <row r="471" spans="1:11" ht="13" x14ac:dyDescent="0.15">
      <c r="A471" s="19" t="s">
        <v>55180</v>
      </c>
      <c r="B471" s="20" t="s">
        <v>54651</v>
      </c>
      <c r="C471" s="20" t="s">
        <v>54652</v>
      </c>
      <c r="D471" s="20">
        <v>-0.10029718885502099</v>
      </c>
      <c r="E471" s="21">
        <v>4.7292913551240801E-4</v>
      </c>
      <c r="F471" s="20" t="s">
        <v>54676</v>
      </c>
      <c r="G471" s="20" t="s">
        <v>54794</v>
      </c>
      <c r="H471" s="20" t="s">
        <v>54795</v>
      </c>
      <c r="I471" s="20" t="s">
        <v>54796</v>
      </c>
      <c r="J471" s="20" t="s">
        <v>54797</v>
      </c>
      <c r="K471" s="21" t="s">
        <v>55181</v>
      </c>
    </row>
    <row r="472" spans="1:11" ht="13" x14ac:dyDescent="0.15">
      <c r="A472" s="19" t="s">
        <v>55182</v>
      </c>
      <c r="B472" s="20" t="s">
        <v>54651</v>
      </c>
      <c r="C472" s="20" t="s">
        <v>54652</v>
      </c>
      <c r="D472" s="20">
        <v>-0.108032496009441</v>
      </c>
      <c r="E472" s="21">
        <v>1.7387556214657301E-4</v>
      </c>
      <c r="F472" s="20" t="s">
        <v>54676</v>
      </c>
      <c r="G472" s="20" t="s">
        <v>54654</v>
      </c>
      <c r="H472" s="20" t="s">
        <v>54655</v>
      </c>
      <c r="I472" s="20" t="s">
        <v>54656</v>
      </c>
      <c r="J472" s="20" t="s">
        <v>54657</v>
      </c>
      <c r="K472" s="21" t="s">
        <v>55183</v>
      </c>
    </row>
    <row r="473" spans="1:11" ht="13" x14ac:dyDescent="0.15">
      <c r="A473" s="19" t="s">
        <v>10870</v>
      </c>
      <c r="B473" s="20" t="s">
        <v>54651</v>
      </c>
      <c r="C473" s="20" t="s">
        <v>54652</v>
      </c>
      <c r="D473" s="20">
        <v>-0.160387901083377</v>
      </c>
      <c r="E473" s="21">
        <v>3.5447039585348103E-8</v>
      </c>
      <c r="F473" s="20" t="s">
        <v>54653</v>
      </c>
      <c r="G473" s="20" t="s">
        <v>54654</v>
      </c>
      <c r="H473" s="20" t="s">
        <v>54655</v>
      </c>
      <c r="I473" s="20" t="s">
        <v>54659</v>
      </c>
      <c r="J473" s="20" t="s">
        <v>54691</v>
      </c>
      <c r="K473" s="21" t="s">
        <v>55184</v>
      </c>
    </row>
    <row r="474" spans="1:11" ht="13" x14ac:dyDescent="0.15">
      <c r="A474" s="19" t="s">
        <v>55185</v>
      </c>
      <c r="B474" s="20" t="s">
        <v>54651</v>
      </c>
      <c r="C474" s="20" t="s">
        <v>54652</v>
      </c>
      <c r="D474" s="20">
        <v>-0.181454541533803</v>
      </c>
      <c r="E474" s="21">
        <v>1.3607227933454799E-9</v>
      </c>
      <c r="F474" s="20" t="s">
        <v>54676</v>
      </c>
      <c r="G474" s="20" t="s">
        <v>54654</v>
      </c>
      <c r="H474" s="20" t="s">
        <v>54655</v>
      </c>
      <c r="I474" s="20" t="s">
        <v>54659</v>
      </c>
      <c r="J474" s="20" t="s">
        <v>54688</v>
      </c>
      <c r="K474" s="21" t="s">
        <v>55186</v>
      </c>
    </row>
    <row r="475" spans="1:11" ht="13" x14ac:dyDescent="0.15">
      <c r="A475" s="19" t="s">
        <v>10876</v>
      </c>
      <c r="B475" s="20" t="s">
        <v>54651</v>
      </c>
      <c r="C475" s="20" t="s">
        <v>54675</v>
      </c>
      <c r="D475" s="20">
        <v>5.7158946804601603E-2</v>
      </c>
      <c r="E475" s="21">
        <v>4.7950536181822101E-2</v>
      </c>
      <c r="F475" s="20" t="s">
        <v>54653</v>
      </c>
      <c r="G475" s="20" t="s">
        <v>54682</v>
      </c>
      <c r="H475" s="20" t="s">
        <v>54683</v>
      </c>
      <c r="I475" s="20" t="s">
        <v>54716</v>
      </c>
      <c r="J475" s="20" t="s">
        <v>54717</v>
      </c>
      <c r="K475" s="21" t="s">
        <v>54718</v>
      </c>
    </row>
    <row r="476" spans="1:11" ht="13" x14ac:dyDescent="0.15">
      <c r="A476" s="19" t="s">
        <v>10879</v>
      </c>
      <c r="B476" s="20" t="s">
        <v>54651</v>
      </c>
      <c r="C476" s="20" t="s">
        <v>54652</v>
      </c>
      <c r="D476" s="20">
        <v>-0.131411648093123</v>
      </c>
      <c r="E476" s="21">
        <v>4.5375588005811798E-6</v>
      </c>
      <c r="F476" s="20" t="s">
        <v>54653</v>
      </c>
      <c r="G476" s="20" t="s">
        <v>54654</v>
      </c>
      <c r="H476" s="20" t="s">
        <v>54655</v>
      </c>
      <c r="I476" s="20" t="s">
        <v>54659</v>
      </c>
      <c r="J476" s="20" t="s">
        <v>54900</v>
      </c>
      <c r="K476" s="21" t="s">
        <v>55187</v>
      </c>
    </row>
    <row r="477" spans="1:11" ht="13" x14ac:dyDescent="0.15">
      <c r="A477" s="19" t="s">
        <v>10882</v>
      </c>
      <c r="B477" s="20" t="s">
        <v>54651</v>
      </c>
      <c r="C477" s="20" t="s">
        <v>54652</v>
      </c>
      <c r="D477" s="20">
        <v>6.0882642060544299E-2</v>
      </c>
      <c r="E477" s="21">
        <v>3.47583969103104E-2</v>
      </c>
      <c r="F477" s="20" t="s">
        <v>54653</v>
      </c>
      <c r="G477" s="20" t="s">
        <v>54654</v>
      </c>
      <c r="H477" s="20" t="s">
        <v>54655</v>
      </c>
      <c r="I477" s="20" t="s">
        <v>54659</v>
      </c>
      <c r="J477" s="20" t="s">
        <v>54724</v>
      </c>
      <c r="K477" s="21" t="s">
        <v>55188</v>
      </c>
    </row>
    <row r="478" spans="1:11" ht="13" x14ac:dyDescent="0.15">
      <c r="A478" s="19" t="s">
        <v>10885</v>
      </c>
      <c r="B478" s="20" t="s">
        <v>54651</v>
      </c>
      <c r="C478" s="20" t="s">
        <v>54652</v>
      </c>
      <c r="D478" s="20">
        <v>-0.148225963680716</v>
      </c>
      <c r="E478" s="21">
        <v>3.1058021605530999E-7</v>
      </c>
      <c r="F478" s="20" t="s">
        <v>54653</v>
      </c>
      <c r="G478" s="20" t="s">
        <v>54654</v>
      </c>
      <c r="H478" s="20" t="s">
        <v>54662</v>
      </c>
      <c r="I478" s="20" t="s">
        <v>54663</v>
      </c>
      <c r="J478" s="20" t="s">
        <v>54844</v>
      </c>
      <c r="K478" s="21" t="s">
        <v>55162</v>
      </c>
    </row>
    <row r="479" spans="1:11" ht="13" x14ac:dyDescent="0.15">
      <c r="A479" s="19" t="s">
        <v>55189</v>
      </c>
      <c r="B479" s="20" t="s">
        <v>54651</v>
      </c>
      <c r="C479" s="20" t="s">
        <v>54652</v>
      </c>
      <c r="D479" s="20">
        <v>-9.9206431366161502E-2</v>
      </c>
      <c r="E479" s="21">
        <v>5.2708301064146798E-4</v>
      </c>
      <c r="F479" s="20" t="s">
        <v>54676</v>
      </c>
      <c r="G479" s="20" t="s">
        <v>54682</v>
      </c>
      <c r="H479" s="20" t="s">
        <v>54683</v>
      </c>
      <c r="I479" s="20" t="s">
        <v>54728</v>
      </c>
      <c r="J479" s="20" t="s">
        <v>54729</v>
      </c>
      <c r="K479" s="21" t="s">
        <v>55146</v>
      </c>
    </row>
    <row r="480" spans="1:11" ht="13" x14ac:dyDescent="0.15">
      <c r="A480" s="19" t="s">
        <v>10909</v>
      </c>
      <c r="B480" s="20" t="s">
        <v>54651</v>
      </c>
      <c r="C480" s="20" t="s">
        <v>54652</v>
      </c>
      <c r="D480" s="20">
        <v>-0.11339477796284</v>
      </c>
      <c r="E480" s="21">
        <v>7.9411572396168199E-5</v>
      </c>
      <c r="F480" s="20" t="s">
        <v>54653</v>
      </c>
      <c r="G480" s="20" t="s">
        <v>54654</v>
      </c>
      <c r="H480" s="20" t="s">
        <v>54655</v>
      </c>
      <c r="I480" s="20" t="s">
        <v>54878</v>
      </c>
      <c r="J480" s="20" t="s">
        <v>54878</v>
      </c>
      <c r="K480" s="21" t="s">
        <v>55190</v>
      </c>
    </row>
    <row r="481" spans="1:11" ht="13" x14ac:dyDescent="0.15">
      <c r="A481" s="19" t="s">
        <v>55191</v>
      </c>
      <c r="B481" s="20" t="s">
        <v>54651</v>
      </c>
      <c r="C481" s="20" t="s">
        <v>54652</v>
      </c>
      <c r="D481" s="20">
        <v>-0.14179542981726201</v>
      </c>
      <c r="E481" s="21">
        <v>8.9676712849926696E-7</v>
      </c>
      <c r="F481" s="20" t="s">
        <v>54676</v>
      </c>
      <c r="G481" s="20" t="s">
        <v>54654</v>
      </c>
      <c r="H481" s="20" t="s">
        <v>54662</v>
      </c>
      <c r="I481" s="20" t="s">
        <v>54663</v>
      </c>
      <c r="J481" s="20" t="s">
        <v>54837</v>
      </c>
      <c r="K481" s="21" t="s">
        <v>55017</v>
      </c>
    </row>
    <row r="482" spans="1:11" ht="13" x14ac:dyDescent="0.15">
      <c r="A482" s="19" t="s">
        <v>10942</v>
      </c>
      <c r="B482" s="20" t="s">
        <v>54651</v>
      </c>
      <c r="C482" s="20" t="s">
        <v>54652</v>
      </c>
      <c r="D482" s="20">
        <v>-0.103939941410348</v>
      </c>
      <c r="E482" s="21">
        <v>2.9379294800016998E-4</v>
      </c>
      <c r="F482" s="20" t="s">
        <v>54653</v>
      </c>
      <c r="G482" s="20" t="s">
        <v>54654</v>
      </c>
      <c r="H482" s="20" t="s">
        <v>54662</v>
      </c>
      <c r="I482" s="20" t="s">
        <v>54663</v>
      </c>
      <c r="J482" s="20" t="s">
        <v>54779</v>
      </c>
      <c r="K482" s="21" t="s">
        <v>54780</v>
      </c>
    </row>
    <row r="483" spans="1:11" ht="13" x14ac:dyDescent="0.15">
      <c r="A483" s="19" t="s">
        <v>55192</v>
      </c>
      <c r="B483" s="20" t="s">
        <v>54651</v>
      </c>
      <c r="C483" s="20" t="s">
        <v>54652</v>
      </c>
      <c r="D483" s="20">
        <v>-0.10743546405979</v>
      </c>
      <c r="E483" s="21">
        <v>1.8569955859144499E-4</v>
      </c>
      <c r="F483" s="20" t="s">
        <v>54676</v>
      </c>
      <c r="G483" s="20" t="s">
        <v>54654</v>
      </c>
      <c r="H483" s="20" t="s">
        <v>54655</v>
      </c>
      <c r="I483" s="20" t="s">
        <v>54659</v>
      </c>
      <c r="J483" s="20" t="s">
        <v>54688</v>
      </c>
      <c r="K483" s="21" t="s">
        <v>54884</v>
      </c>
    </row>
    <row r="484" spans="1:11" ht="13" x14ac:dyDescent="0.15">
      <c r="A484" s="19" t="s">
        <v>10954</v>
      </c>
      <c r="B484" s="20" t="s">
        <v>54651</v>
      </c>
      <c r="C484" s="20" t="s">
        <v>54652</v>
      </c>
      <c r="D484" s="20">
        <v>-0.136545529589845</v>
      </c>
      <c r="E484" s="21">
        <v>1.9819274916566402E-6</v>
      </c>
      <c r="F484" s="20" t="s">
        <v>54653</v>
      </c>
      <c r="G484" s="20" t="s">
        <v>54654</v>
      </c>
      <c r="H484" s="20" t="s">
        <v>54655</v>
      </c>
      <c r="I484" s="20" t="s">
        <v>54659</v>
      </c>
      <c r="J484" s="20" t="s">
        <v>54722</v>
      </c>
      <c r="K484" s="21" t="s">
        <v>54847</v>
      </c>
    </row>
    <row r="485" spans="1:11" ht="13" x14ac:dyDescent="0.15">
      <c r="A485" s="19" t="s">
        <v>10963</v>
      </c>
      <c r="B485" s="20" t="s">
        <v>54651</v>
      </c>
      <c r="C485" s="20" t="s">
        <v>54652</v>
      </c>
      <c r="D485" s="20">
        <v>-8.1645700094001503E-2</v>
      </c>
      <c r="E485" s="21">
        <v>4.3152505089632904E-3</v>
      </c>
      <c r="F485" s="20" t="s">
        <v>54653</v>
      </c>
      <c r="G485" s="20" t="s">
        <v>54682</v>
      </c>
      <c r="H485" s="20" t="s">
        <v>54683</v>
      </c>
      <c r="I485" s="20" t="s">
        <v>54728</v>
      </c>
      <c r="J485" s="20" t="s">
        <v>54729</v>
      </c>
      <c r="K485" s="21" t="s">
        <v>55008</v>
      </c>
    </row>
    <row r="486" spans="1:11" ht="13" x14ac:dyDescent="0.15">
      <c r="A486" s="19" t="s">
        <v>55193</v>
      </c>
      <c r="B486" s="20" t="s">
        <v>54651</v>
      </c>
      <c r="C486" s="20" t="s">
        <v>54652</v>
      </c>
      <c r="D486" s="20">
        <v>-6.9360676306099101E-2</v>
      </c>
      <c r="E486" s="20">
        <v>1.5563604098058599E-2</v>
      </c>
      <c r="F486" s="20" t="s">
        <v>54676</v>
      </c>
      <c r="G486" s="20" t="s">
        <v>54682</v>
      </c>
      <c r="H486" s="20" t="s">
        <v>54683</v>
      </c>
      <c r="I486" s="20" t="s">
        <v>54728</v>
      </c>
      <c r="J486" s="20" t="s">
        <v>54729</v>
      </c>
      <c r="K486" s="21" t="s">
        <v>54914</v>
      </c>
    </row>
    <row r="487" spans="1:11" ht="13" x14ac:dyDescent="0.15">
      <c r="A487" s="19" t="s">
        <v>10969</v>
      </c>
      <c r="B487" s="20" t="s">
        <v>54651</v>
      </c>
      <c r="C487" s="20" t="s">
        <v>54652</v>
      </c>
      <c r="D487" s="20">
        <v>-0.13382058764091101</v>
      </c>
      <c r="E487" s="21">
        <v>3.0402591041524899E-6</v>
      </c>
      <c r="F487" s="20" t="s">
        <v>54653</v>
      </c>
      <c r="G487" s="20" t="s">
        <v>54654</v>
      </c>
      <c r="H487" s="20" t="s">
        <v>54655</v>
      </c>
      <c r="I487" s="20" t="s">
        <v>54659</v>
      </c>
      <c r="J487" s="20" t="s">
        <v>54691</v>
      </c>
      <c r="K487" s="21" t="s">
        <v>55194</v>
      </c>
    </row>
    <row r="488" spans="1:11" ht="13" x14ac:dyDescent="0.15">
      <c r="A488" s="19" t="s">
        <v>55195</v>
      </c>
      <c r="B488" s="20" t="s">
        <v>54651</v>
      </c>
      <c r="C488" s="20" t="s">
        <v>54652</v>
      </c>
      <c r="D488" s="20">
        <v>4.8403348052856003E-2</v>
      </c>
      <c r="E488" s="21">
        <v>9.3854442608525906E-2</v>
      </c>
      <c r="F488" s="20" t="s">
        <v>54676</v>
      </c>
      <c r="G488" s="20" t="s">
        <v>54682</v>
      </c>
      <c r="H488" s="20" t="s">
        <v>54683</v>
      </c>
      <c r="I488" s="20" t="s">
        <v>54706</v>
      </c>
      <c r="J488" s="20" t="s">
        <v>54707</v>
      </c>
      <c r="K488" s="21" t="s">
        <v>55196</v>
      </c>
    </row>
    <row r="489" spans="1:11" ht="13" x14ac:dyDescent="0.15">
      <c r="A489" s="19" t="s">
        <v>10984</v>
      </c>
      <c r="B489" s="20" t="s">
        <v>54651</v>
      </c>
      <c r="C489" s="20" t="s">
        <v>54652</v>
      </c>
      <c r="D489" s="20">
        <v>-8.4737983817925702E-2</v>
      </c>
      <c r="E489" s="20">
        <v>3.0177097659786602E-3</v>
      </c>
      <c r="F489" s="20" t="s">
        <v>54653</v>
      </c>
      <c r="G489" s="20" t="s">
        <v>54654</v>
      </c>
      <c r="H489" s="20" t="s">
        <v>54655</v>
      </c>
      <c r="I489" s="20" t="s">
        <v>54659</v>
      </c>
      <c r="J489" s="20" t="s">
        <v>54688</v>
      </c>
      <c r="K489" s="21" t="s">
        <v>54742</v>
      </c>
    </row>
    <row r="490" spans="1:11" ht="13" x14ac:dyDescent="0.15">
      <c r="A490" s="19" t="s">
        <v>10987</v>
      </c>
      <c r="B490" s="20" t="s">
        <v>54651</v>
      </c>
      <c r="C490" s="20" t="s">
        <v>54652</v>
      </c>
      <c r="D490" s="20">
        <v>-0.15305686032980201</v>
      </c>
      <c r="E490" s="21">
        <v>1.3765539517101701E-7</v>
      </c>
      <c r="F490" s="20" t="s">
        <v>54653</v>
      </c>
      <c r="G490" s="20" t="s">
        <v>54654</v>
      </c>
      <c r="H490" s="20" t="s">
        <v>54662</v>
      </c>
      <c r="I490" s="20" t="s">
        <v>54663</v>
      </c>
      <c r="J490" s="20" t="s">
        <v>54732</v>
      </c>
      <c r="K490" s="21" t="s">
        <v>55197</v>
      </c>
    </row>
    <row r="491" spans="1:11" ht="13" x14ac:dyDescent="0.15">
      <c r="A491" s="19" t="s">
        <v>10990</v>
      </c>
      <c r="B491" s="20" t="s">
        <v>54651</v>
      </c>
      <c r="C491" s="20" t="s">
        <v>54652</v>
      </c>
      <c r="D491" s="20">
        <v>-0.126163291228226</v>
      </c>
      <c r="E491" s="21">
        <v>1.0703978340564E-5</v>
      </c>
      <c r="F491" s="20" t="s">
        <v>54653</v>
      </c>
      <c r="G491" s="20" t="s">
        <v>54654</v>
      </c>
      <c r="H491" s="20" t="s">
        <v>54655</v>
      </c>
      <c r="I491" s="20" t="s">
        <v>54659</v>
      </c>
      <c r="J491" s="20" t="s">
        <v>54900</v>
      </c>
      <c r="K491" s="21" t="s">
        <v>55187</v>
      </c>
    </row>
    <row r="492" spans="1:11" ht="13" x14ac:dyDescent="0.15">
      <c r="A492" s="19" t="s">
        <v>11008</v>
      </c>
      <c r="B492" s="20" t="s">
        <v>54651</v>
      </c>
      <c r="C492" s="20" t="s">
        <v>54652</v>
      </c>
      <c r="D492" s="20">
        <v>-8.8446589373466694E-2</v>
      </c>
      <c r="E492" s="20">
        <v>1.9818434787696499E-3</v>
      </c>
      <c r="F492" s="20" t="s">
        <v>54653</v>
      </c>
      <c r="G492" s="20" t="s">
        <v>54682</v>
      </c>
      <c r="H492" s="20" t="s">
        <v>54683</v>
      </c>
      <c r="I492" s="20" t="s">
        <v>54728</v>
      </c>
      <c r="J492" s="20" t="s">
        <v>54729</v>
      </c>
      <c r="K492" s="21" t="s">
        <v>55198</v>
      </c>
    </row>
    <row r="493" spans="1:11" ht="13" x14ac:dyDescent="0.15">
      <c r="A493" s="19" t="s">
        <v>55199</v>
      </c>
      <c r="B493" s="20" t="s">
        <v>54651</v>
      </c>
      <c r="C493" s="20" t="s">
        <v>54652</v>
      </c>
      <c r="D493" s="20">
        <v>-9.4962343502180704E-2</v>
      </c>
      <c r="E493" s="21">
        <v>8.9697120153624395E-4</v>
      </c>
      <c r="F493" s="20" t="s">
        <v>54676</v>
      </c>
      <c r="G493" s="20" t="s">
        <v>54654</v>
      </c>
      <c r="H493" s="20" t="s">
        <v>54662</v>
      </c>
      <c r="I493" s="20" t="s">
        <v>54663</v>
      </c>
      <c r="J493" s="20" t="s">
        <v>54672</v>
      </c>
      <c r="K493" s="21" t="s">
        <v>54673</v>
      </c>
    </row>
    <row r="494" spans="1:11" ht="13" x14ac:dyDescent="0.15">
      <c r="A494" s="19" t="s">
        <v>11011</v>
      </c>
      <c r="B494" s="20" t="s">
        <v>54651</v>
      </c>
      <c r="C494" s="20" t="s">
        <v>54652</v>
      </c>
      <c r="D494" s="20">
        <v>-9.5614708652363697E-2</v>
      </c>
      <c r="E494" s="21">
        <v>8.3127107211179295E-4</v>
      </c>
      <c r="F494" s="20" t="s">
        <v>54653</v>
      </c>
      <c r="G494" s="20" t="s">
        <v>54654</v>
      </c>
      <c r="H494" s="20" t="s">
        <v>54655</v>
      </c>
      <c r="I494" s="20" t="s">
        <v>54656</v>
      </c>
      <c r="J494" s="20" t="s">
        <v>54657</v>
      </c>
      <c r="K494" s="21" t="s">
        <v>54658</v>
      </c>
    </row>
    <row r="495" spans="1:11" ht="13" x14ac:dyDescent="0.15">
      <c r="A495" s="19" t="s">
        <v>11017</v>
      </c>
      <c r="B495" s="20" t="s">
        <v>54651</v>
      </c>
      <c r="C495" s="20" t="s">
        <v>54652</v>
      </c>
      <c r="D495" s="20">
        <v>-0.140958183594209</v>
      </c>
      <c r="E495" s="21">
        <v>1.02702010211418E-6</v>
      </c>
      <c r="F495" s="20" t="s">
        <v>54653</v>
      </c>
      <c r="G495" s="20" t="s">
        <v>54654</v>
      </c>
      <c r="H495" s="20" t="s">
        <v>54662</v>
      </c>
      <c r="I495" s="20" t="s">
        <v>54663</v>
      </c>
      <c r="J495" s="20" t="s">
        <v>54732</v>
      </c>
      <c r="K495" s="21" t="s">
        <v>54917</v>
      </c>
    </row>
    <row r="496" spans="1:11" ht="13" x14ac:dyDescent="0.15">
      <c r="A496" s="19" t="s">
        <v>55200</v>
      </c>
      <c r="B496" s="20" t="s">
        <v>54651</v>
      </c>
      <c r="C496" s="20" t="s">
        <v>54652</v>
      </c>
      <c r="D496" s="20">
        <v>-0.16017375201041201</v>
      </c>
      <c r="E496" s="21">
        <v>3.5447039585348103E-8</v>
      </c>
      <c r="F496" s="20" t="s">
        <v>54676</v>
      </c>
      <c r="G496" s="20" t="s">
        <v>54654</v>
      </c>
      <c r="H496" s="20" t="s">
        <v>54655</v>
      </c>
      <c r="I496" s="20" t="s">
        <v>54659</v>
      </c>
      <c r="J496" s="20" t="s">
        <v>54722</v>
      </c>
      <c r="K496" s="21" t="s">
        <v>54737</v>
      </c>
    </row>
    <row r="497" spans="1:11" ht="13" x14ac:dyDescent="0.15">
      <c r="A497" s="19" t="s">
        <v>11029</v>
      </c>
      <c r="B497" s="20" t="s">
        <v>54651</v>
      </c>
      <c r="C497" s="20" t="s">
        <v>54652</v>
      </c>
      <c r="D497" s="20">
        <v>5.2779172010684799E-2</v>
      </c>
      <c r="E497" s="20">
        <v>6.7578815649654997E-2</v>
      </c>
      <c r="F497" s="20" t="s">
        <v>54653</v>
      </c>
      <c r="G497" s="20" t="s">
        <v>54654</v>
      </c>
      <c r="H497" s="20" t="s">
        <v>54655</v>
      </c>
      <c r="I497" s="20" t="s">
        <v>54734</v>
      </c>
      <c r="J497" s="20" t="s">
        <v>54735</v>
      </c>
      <c r="K497" s="21" t="s">
        <v>54826</v>
      </c>
    </row>
    <row r="498" spans="1:11" ht="13" x14ac:dyDescent="0.15">
      <c r="A498" s="19" t="s">
        <v>11035</v>
      </c>
      <c r="B498" s="20" t="s">
        <v>54651</v>
      </c>
      <c r="C498" s="20" t="s">
        <v>54652</v>
      </c>
      <c r="D498" s="20">
        <v>-0.11381991629971</v>
      </c>
      <c r="E498" s="21">
        <v>7.4954172917683699E-5</v>
      </c>
      <c r="F498" s="20" t="s">
        <v>54653</v>
      </c>
      <c r="G498" s="20" t="s">
        <v>54654</v>
      </c>
      <c r="H498" s="20" t="s">
        <v>54655</v>
      </c>
      <c r="I498" s="20" t="s">
        <v>54656</v>
      </c>
      <c r="J498" s="20" t="s">
        <v>54657</v>
      </c>
      <c r="K498" s="21" t="s">
        <v>54787</v>
      </c>
    </row>
    <row r="499" spans="1:11" ht="13" x14ac:dyDescent="0.15">
      <c r="A499" s="19" t="s">
        <v>11041</v>
      </c>
      <c r="B499" s="20" t="s">
        <v>54651</v>
      </c>
      <c r="C499" s="20" t="s">
        <v>54652</v>
      </c>
      <c r="D499" s="20">
        <v>-6.5530678194934106E-2</v>
      </c>
      <c r="E499" s="20">
        <v>2.2708740045247301E-2</v>
      </c>
      <c r="F499" s="20" t="s">
        <v>54653</v>
      </c>
      <c r="G499" s="20" t="s">
        <v>54781</v>
      </c>
      <c r="H499" s="20" t="s">
        <v>54782</v>
      </c>
      <c r="I499" s="20" t="s">
        <v>54783</v>
      </c>
      <c r="J499" s="20" t="s">
        <v>54784</v>
      </c>
      <c r="K499" s="21" t="s">
        <v>55201</v>
      </c>
    </row>
    <row r="500" spans="1:11" ht="13" x14ac:dyDescent="0.15">
      <c r="A500" s="19" t="s">
        <v>55202</v>
      </c>
      <c r="B500" s="20" t="s">
        <v>54651</v>
      </c>
      <c r="C500" s="20" t="s">
        <v>54652</v>
      </c>
      <c r="D500" s="20">
        <v>-0.150305302900758</v>
      </c>
      <c r="E500" s="21">
        <v>2.0931674877608201E-7</v>
      </c>
      <c r="F500" s="20" t="s">
        <v>54676</v>
      </c>
      <c r="G500" s="20" t="s">
        <v>54752</v>
      </c>
      <c r="H500" s="20" t="s">
        <v>54753</v>
      </c>
      <c r="I500" s="20" t="s">
        <v>54754</v>
      </c>
      <c r="J500" s="20" t="s">
        <v>54953</v>
      </c>
      <c r="K500" s="21" t="s">
        <v>54954</v>
      </c>
    </row>
    <row r="501" spans="1:11" ht="13" x14ac:dyDescent="0.15">
      <c r="A501" s="19" t="s">
        <v>11050</v>
      </c>
      <c r="B501" s="20" t="s">
        <v>54651</v>
      </c>
      <c r="C501" s="20" t="s">
        <v>54652</v>
      </c>
      <c r="D501" s="20">
        <v>-7.3205016081235599E-2</v>
      </c>
      <c r="E501" s="21">
        <v>1.0524017482394701E-2</v>
      </c>
      <c r="F501" s="20" t="s">
        <v>54653</v>
      </c>
      <c r="G501" s="20" t="s">
        <v>54654</v>
      </c>
      <c r="H501" s="20" t="s">
        <v>54655</v>
      </c>
      <c r="I501" s="20" t="s">
        <v>54659</v>
      </c>
      <c r="J501" s="20" t="s">
        <v>54688</v>
      </c>
      <c r="K501" s="21" t="s">
        <v>54770</v>
      </c>
    </row>
    <row r="502" spans="1:11" ht="13" x14ac:dyDescent="0.15">
      <c r="A502" s="19" t="s">
        <v>11053</v>
      </c>
      <c r="B502" s="20" t="s">
        <v>54651</v>
      </c>
      <c r="C502" s="20" t="s">
        <v>54652</v>
      </c>
      <c r="D502" s="20">
        <v>-7.2482567655853994E-2</v>
      </c>
      <c r="E502" s="20">
        <v>1.12880803953542E-2</v>
      </c>
      <c r="F502" s="20" t="s">
        <v>54653</v>
      </c>
      <c r="G502" s="20" t="s">
        <v>54654</v>
      </c>
      <c r="H502" s="20" t="s">
        <v>54655</v>
      </c>
      <c r="I502" s="20" t="s">
        <v>54656</v>
      </c>
      <c r="J502" s="20" t="s">
        <v>54657</v>
      </c>
      <c r="K502" s="21" t="s">
        <v>55082</v>
      </c>
    </row>
    <row r="503" spans="1:11" ht="13" x14ac:dyDescent="0.15">
      <c r="A503" s="19" t="s">
        <v>11056</v>
      </c>
      <c r="B503" s="20" t="s">
        <v>54651</v>
      </c>
      <c r="C503" s="20" t="s">
        <v>54652</v>
      </c>
      <c r="D503" s="20">
        <v>-0.13367789754232701</v>
      </c>
      <c r="E503" s="21">
        <v>3.0733449611016099E-6</v>
      </c>
      <c r="F503" s="20" t="s">
        <v>54653</v>
      </c>
      <c r="G503" s="20" t="s">
        <v>54654</v>
      </c>
      <c r="H503" s="20" t="s">
        <v>54655</v>
      </c>
      <c r="I503" s="20" t="s">
        <v>54656</v>
      </c>
      <c r="J503" s="20" t="s">
        <v>54657</v>
      </c>
      <c r="K503" s="21" t="s">
        <v>54658</v>
      </c>
    </row>
    <row r="504" spans="1:11" ht="13" x14ac:dyDescent="0.15">
      <c r="A504" s="19" t="s">
        <v>55203</v>
      </c>
      <c r="B504" s="20" t="s">
        <v>54651</v>
      </c>
      <c r="C504" s="20" t="s">
        <v>54652</v>
      </c>
      <c r="D504" s="20">
        <v>-9.4157589574181202E-2</v>
      </c>
      <c r="E504" s="21">
        <v>9.8458119764554207E-4</v>
      </c>
      <c r="F504" s="20" t="s">
        <v>54676</v>
      </c>
      <c r="G504" s="20" t="s">
        <v>54682</v>
      </c>
      <c r="H504" s="20" t="s">
        <v>54683</v>
      </c>
      <c r="I504" s="20" t="s">
        <v>54728</v>
      </c>
      <c r="J504" s="20" t="s">
        <v>54729</v>
      </c>
      <c r="K504" s="21" t="s">
        <v>54907</v>
      </c>
    </row>
    <row r="505" spans="1:11" ht="13" x14ac:dyDescent="0.15">
      <c r="A505" s="19" t="s">
        <v>55204</v>
      </c>
      <c r="B505" s="20" t="s">
        <v>54651</v>
      </c>
      <c r="C505" s="20" t="s">
        <v>54652</v>
      </c>
      <c r="D505" s="20">
        <v>-0.18129610827770601</v>
      </c>
      <c r="E505" s="21">
        <v>1.3607227933454799E-9</v>
      </c>
      <c r="F505" s="20" t="s">
        <v>54676</v>
      </c>
      <c r="G505" s="20" t="s">
        <v>54654</v>
      </c>
      <c r="H505" s="20" t="s">
        <v>54655</v>
      </c>
      <c r="I505" s="20" t="s">
        <v>54659</v>
      </c>
      <c r="J505" s="20" t="s">
        <v>54688</v>
      </c>
      <c r="K505" s="21" t="s">
        <v>54746</v>
      </c>
    </row>
    <row r="506" spans="1:11" ht="13" x14ac:dyDescent="0.15">
      <c r="A506" s="19" t="s">
        <v>55205</v>
      </c>
      <c r="B506" s="20" t="s">
        <v>54651</v>
      </c>
      <c r="C506" s="20" t="s">
        <v>54652</v>
      </c>
      <c r="D506" s="20">
        <v>-0.14402362828690601</v>
      </c>
      <c r="E506" s="21">
        <v>6.2600504736627897E-7</v>
      </c>
      <c r="F506" s="20" t="s">
        <v>54676</v>
      </c>
      <c r="G506" s="20" t="s">
        <v>54654</v>
      </c>
      <c r="H506" s="20" t="s">
        <v>54655</v>
      </c>
      <c r="I506" s="20" t="s">
        <v>54659</v>
      </c>
      <c r="J506" s="20" t="s">
        <v>54691</v>
      </c>
      <c r="K506" s="21" t="s">
        <v>55184</v>
      </c>
    </row>
    <row r="507" spans="1:11" ht="13" x14ac:dyDescent="0.15">
      <c r="A507" s="19" t="s">
        <v>55206</v>
      </c>
      <c r="B507" s="20" t="s">
        <v>54651</v>
      </c>
      <c r="C507" s="20" t="s">
        <v>54652</v>
      </c>
      <c r="D507" s="20">
        <v>0.17929794390751699</v>
      </c>
      <c r="E507" s="21">
        <v>1.3607227933454799E-9</v>
      </c>
      <c r="F507" s="20" t="s">
        <v>54653</v>
      </c>
      <c r="G507" s="20" t="s">
        <v>54654</v>
      </c>
      <c r="H507" s="20" t="s">
        <v>54655</v>
      </c>
      <c r="I507" s="20" t="s">
        <v>54734</v>
      </c>
      <c r="J507" s="20" t="s">
        <v>54735</v>
      </c>
      <c r="K507" s="21" t="s">
        <v>55207</v>
      </c>
    </row>
    <row r="508" spans="1:11" ht="13" x14ac:dyDescent="0.15">
      <c r="A508" s="19" t="s">
        <v>55208</v>
      </c>
      <c r="B508" s="20" t="s">
        <v>54651</v>
      </c>
      <c r="C508" s="20" t="s">
        <v>54652</v>
      </c>
      <c r="D508" s="20">
        <v>-8.4099749677776905E-2</v>
      </c>
      <c r="E508" s="20">
        <v>3.2240829498085002E-3</v>
      </c>
      <c r="F508" s="20" t="s">
        <v>54653</v>
      </c>
      <c r="G508" s="20" t="s">
        <v>54654</v>
      </c>
      <c r="H508" s="20" t="s">
        <v>54655</v>
      </c>
      <c r="I508" s="20" t="s">
        <v>54659</v>
      </c>
      <c r="J508" s="20" t="s">
        <v>54722</v>
      </c>
      <c r="K508" s="21" t="s">
        <v>54737</v>
      </c>
    </row>
    <row r="509" spans="1:11" ht="13" x14ac:dyDescent="0.15">
      <c r="A509" s="19" t="s">
        <v>11087</v>
      </c>
      <c r="B509" s="20" t="s">
        <v>54651</v>
      </c>
      <c r="C509" s="20" t="s">
        <v>54652</v>
      </c>
      <c r="D509" s="20">
        <v>8.9290395961992702E-2</v>
      </c>
      <c r="E509" s="20">
        <v>1.79612434263665E-3</v>
      </c>
      <c r="F509" s="20" t="s">
        <v>54653</v>
      </c>
      <c r="G509" s="20" t="s">
        <v>54654</v>
      </c>
      <c r="H509" s="20" t="s">
        <v>54655</v>
      </c>
      <c r="I509" s="20" t="s">
        <v>54734</v>
      </c>
      <c r="J509" s="20" t="s">
        <v>54735</v>
      </c>
      <c r="K509" s="21" t="s">
        <v>55209</v>
      </c>
    </row>
    <row r="510" spans="1:11" ht="13" x14ac:dyDescent="0.15">
      <c r="A510" s="19" t="s">
        <v>11093</v>
      </c>
      <c r="B510" s="20" t="s">
        <v>54651</v>
      </c>
      <c r="C510" s="20" t="s">
        <v>54652</v>
      </c>
      <c r="D510" s="20">
        <v>-0.15167291984997699</v>
      </c>
      <c r="E510" s="21">
        <v>1.66888388778242E-7</v>
      </c>
      <c r="F510" s="20" t="s">
        <v>54653</v>
      </c>
      <c r="G510" s="20" t="s">
        <v>54654</v>
      </c>
      <c r="H510" s="20" t="s">
        <v>54655</v>
      </c>
      <c r="I510" s="20" t="s">
        <v>54659</v>
      </c>
      <c r="J510" s="20" t="s">
        <v>54722</v>
      </c>
      <c r="K510" s="21" t="s">
        <v>54847</v>
      </c>
    </row>
    <row r="511" spans="1:11" ht="13" x14ac:dyDescent="0.15">
      <c r="A511" s="19" t="s">
        <v>11099</v>
      </c>
      <c r="B511" s="20" t="s">
        <v>54651</v>
      </c>
      <c r="C511" s="20" t="s">
        <v>54652</v>
      </c>
      <c r="D511" s="20">
        <v>-8.5087389914831807E-2</v>
      </c>
      <c r="E511" s="20">
        <v>2.8995290365726799E-3</v>
      </c>
      <c r="F511" s="20" t="s">
        <v>54653</v>
      </c>
      <c r="G511" s="20" t="s">
        <v>54682</v>
      </c>
      <c r="H511" s="20" t="s">
        <v>54683</v>
      </c>
      <c r="I511" s="20" t="s">
        <v>54728</v>
      </c>
      <c r="J511" s="20" t="s">
        <v>54729</v>
      </c>
      <c r="K511" s="21" t="s">
        <v>54907</v>
      </c>
    </row>
    <row r="512" spans="1:11" ht="13" x14ac:dyDescent="0.15">
      <c r="A512" s="19" t="s">
        <v>55210</v>
      </c>
      <c r="B512" s="20" t="s">
        <v>54651</v>
      </c>
      <c r="C512" s="20" t="s">
        <v>54652</v>
      </c>
      <c r="D512" s="20">
        <v>6.5173370425851807E-2</v>
      </c>
      <c r="E512" s="20">
        <v>2.3402594325620599E-2</v>
      </c>
      <c r="F512" s="20" t="s">
        <v>54676</v>
      </c>
      <c r="G512" s="20" t="s">
        <v>54682</v>
      </c>
      <c r="H512" s="20" t="s">
        <v>54683</v>
      </c>
      <c r="I512" s="20" t="s">
        <v>54716</v>
      </c>
      <c r="J512" s="20" t="s">
        <v>54717</v>
      </c>
      <c r="K512" s="21" t="s">
        <v>54718</v>
      </c>
    </row>
    <row r="513" spans="1:11" ht="13" x14ac:dyDescent="0.15">
      <c r="A513" s="19" t="s">
        <v>55211</v>
      </c>
      <c r="B513" s="20" t="s">
        <v>54651</v>
      </c>
      <c r="C513" s="20" t="s">
        <v>54652</v>
      </c>
      <c r="D513" s="20">
        <v>-0.13292922915034999</v>
      </c>
      <c r="E513" s="21">
        <v>3.4638083461659801E-6</v>
      </c>
      <c r="F513" s="20" t="s">
        <v>54653</v>
      </c>
      <c r="G513" s="20" t="s">
        <v>54654</v>
      </c>
      <c r="H513" s="20" t="s">
        <v>54655</v>
      </c>
      <c r="I513" s="20" t="s">
        <v>54659</v>
      </c>
      <c r="J513" s="20" t="s">
        <v>54691</v>
      </c>
      <c r="K513" s="21" t="s">
        <v>55212</v>
      </c>
    </row>
    <row r="514" spans="1:11" ht="13" x14ac:dyDescent="0.15">
      <c r="A514" s="19" t="s">
        <v>11117</v>
      </c>
      <c r="B514" s="20" t="s">
        <v>54651</v>
      </c>
      <c r="C514" s="20" t="s">
        <v>54675</v>
      </c>
      <c r="D514" s="20">
        <v>5.6633773641906297E-2</v>
      </c>
      <c r="E514" s="21">
        <v>5.00978268781197E-2</v>
      </c>
      <c r="F514" s="20" t="s">
        <v>54653</v>
      </c>
      <c r="G514" s="20" t="s">
        <v>54752</v>
      </c>
      <c r="H514" s="20" t="s">
        <v>54753</v>
      </c>
      <c r="I514" s="20" t="s">
        <v>54754</v>
      </c>
      <c r="J514" s="20" t="s">
        <v>54755</v>
      </c>
      <c r="K514" s="21" t="s">
        <v>54848</v>
      </c>
    </row>
    <row r="515" spans="1:11" ht="13" x14ac:dyDescent="0.15">
      <c r="A515" s="19" t="s">
        <v>11123</v>
      </c>
      <c r="B515" s="20" t="s">
        <v>54651</v>
      </c>
      <c r="C515" s="20" t="s">
        <v>54652</v>
      </c>
      <c r="D515" s="20">
        <v>-0.13466672861898599</v>
      </c>
      <c r="E515" s="21">
        <v>2.6627400422296998E-6</v>
      </c>
      <c r="F515" s="20" t="s">
        <v>54653</v>
      </c>
      <c r="G515" s="20" t="s">
        <v>54654</v>
      </c>
      <c r="H515" s="20" t="s">
        <v>54655</v>
      </c>
      <c r="I515" s="20" t="s">
        <v>54659</v>
      </c>
      <c r="J515" s="20" t="s">
        <v>54722</v>
      </c>
      <c r="K515" s="21" t="s">
        <v>54938</v>
      </c>
    </row>
    <row r="516" spans="1:11" ht="13" x14ac:dyDescent="0.15">
      <c r="A516" s="19" t="s">
        <v>55213</v>
      </c>
      <c r="B516" s="20" t="s">
        <v>54651</v>
      </c>
      <c r="C516" s="20" t="s">
        <v>54652</v>
      </c>
      <c r="D516" s="20">
        <v>8.9890325478045194E-2</v>
      </c>
      <c r="E516" s="21">
        <v>1.6614868268009001E-3</v>
      </c>
      <c r="F516" s="20" t="s">
        <v>54676</v>
      </c>
      <c r="G516" s="20" t="s">
        <v>54654</v>
      </c>
      <c r="H516" s="20" t="s">
        <v>54655</v>
      </c>
      <c r="I516" s="20" t="s">
        <v>54734</v>
      </c>
      <c r="J516" s="20" t="s">
        <v>54735</v>
      </c>
      <c r="K516" s="21" t="s">
        <v>54882</v>
      </c>
    </row>
    <row r="517" spans="1:11" ht="13" x14ac:dyDescent="0.15">
      <c r="A517" s="19" t="s">
        <v>55214</v>
      </c>
      <c r="B517" s="20" t="s">
        <v>54651</v>
      </c>
      <c r="C517" s="20" t="s">
        <v>54652</v>
      </c>
      <c r="D517" s="20">
        <v>0.10856603944184599</v>
      </c>
      <c r="E517" s="21">
        <v>1.6280425156279201E-4</v>
      </c>
      <c r="F517" s="20" t="s">
        <v>54676</v>
      </c>
      <c r="G517" s="20" t="s">
        <v>54654</v>
      </c>
      <c r="H517" s="20" t="s">
        <v>54655</v>
      </c>
      <c r="I517" s="20" t="s">
        <v>54734</v>
      </c>
      <c r="J517" s="20" t="s">
        <v>54735</v>
      </c>
      <c r="K517" s="21" t="s">
        <v>54882</v>
      </c>
    </row>
    <row r="518" spans="1:11" ht="13" x14ac:dyDescent="0.15">
      <c r="A518" s="19" t="s">
        <v>11129</v>
      </c>
      <c r="B518" s="20" t="s">
        <v>54651</v>
      </c>
      <c r="C518" s="20" t="s">
        <v>54652</v>
      </c>
      <c r="D518" s="20">
        <v>-0.15201543025473399</v>
      </c>
      <c r="E518" s="21">
        <v>1.6134003713580701E-7</v>
      </c>
      <c r="F518" s="20" t="s">
        <v>54653</v>
      </c>
      <c r="G518" s="20" t="s">
        <v>54654</v>
      </c>
      <c r="H518" s="20" t="s">
        <v>54662</v>
      </c>
      <c r="I518" s="20" t="s">
        <v>54663</v>
      </c>
      <c r="J518" s="20" t="s">
        <v>54732</v>
      </c>
      <c r="K518" s="21" t="s">
        <v>54763</v>
      </c>
    </row>
    <row r="519" spans="1:11" ht="13" x14ac:dyDescent="0.15">
      <c r="A519" s="19" t="s">
        <v>55215</v>
      </c>
      <c r="B519" s="20" t="s">
        <v>54651</v>
      </c>
      <c r="C519" s="20" t="s">
        <v>54652</v>
      </c>
      <c r="D519" s="20">
        <v>-0.105564689433846</v>
      </c>
      <c r="E519" s="21">
        <v>2.3971820179020901E-4</v>
      </c>
      <c r="F519" s="20" t="s">
        <v>54676</v>
      </c>
      <c r="G519" s="20" t="s">
        <v>54654</v>
      </c>
      <c r="H519" s="20" t="s">
        <v>54655</v>
      </c>
      <c r="I519" s="20" t="s">
        <v>54659</v>
      </c>
      <c r="J519" s="20" t="s">
        <v>54900</v>
      </c>
      <c r="K519" s="21" t="s">
        <v>55216</v>
      </c>
    </row>
    <row r="520" spans="1:11" ht="13" x14ac:dyDescent="0.15">
      <c r="A520" s="19" t="s">
        <v>11144</v>
      </c>
      <c r="B520" s="20" t="s">
        <v>54651</v>
      </c>
      <c r="C520" s="20" t="s">
        <v>54652</v>
      </c>
      <c r="D520" s="20">
        <v>6.97190932326468E-2</v>
      </c>
      <c r="E520" s="20">
        <v>1.5030579367554499E-2</v>
      </c>
      <c r="F520" s="20" t="s">
        <v>54653</v>
      </c>
      <c r="G520" s="20" t="s">
        <v>54752</v>
      </c>
      <c r="H520" s="20" t="s">
        <v>54753</v>
      </c>
      <c r="I520" s="20" t="s">
        <v>54754</v>
      </c>
      <c r="J520" s="20" t="s">
        <v>54755</v>
      </c>
      <c r="K520" s="21" t="s">
        <v>55217</v>
      </c>
    </row>
    <row r="521" spans="1:11" ht="13" x14ac:dyDescent="0.15">
      <c r="A521" s="19" t="s">
        <v>55218</v>
      </c>
      <c r="B521" s="20" t="s">
        <v>54651</v>
      </c>
      <c r="C521" s="20" t="s">
        <v>54652</v>
      </c>
      <c r="D521" s="20">
        <v>-0.121613325249266</v>
      </c>
      <c r="E521" s="21">
        <v>2.22219691696471E-5</v>
      </c>
      <c r="F521" s="20" t="s">
        <v>54676</v>
      </c>
      <c r="G521" s="20" t="s">
        <v>54752</v>
      </c>
      <c r="H521" s="20" t="s">
        <v>54753</v>
      </c>
      <c r="I521" s="20" t="s">
        <v>54754</v>
      </c>
      <c r="J521" s="20" t="s">
        <v>54956</v>
      </c>
      <c r="K521" s="21" t="s">
        <v>55063</v>
      </c>
    </row>
    <row r="522" spans="1:11" ht="13" x14ac:dyDescent="0.15">
      <c r="A522" s="19" t="s">
        <v>11159</v>
      </c>
      <c r="B522" s="20" t="s">
        <v>54651</v>
      </c>
      <c r="C522" s="20" t="s">
        <v>54652</v>
      </c>
      <c r="D522" s="20">
        <v>-0.112718742188608</v>
      </c>
      <c r="E522" s="21">
        <v>8.80802954785815E-5</v>
      </c>
      <c r="F522" s="20" t="s">
        <v>54653</v>
      </c>
      <c r="G522" s="20" t="s">
        <v>54682</v>
      </c>
      <c r="H522" s="20" t="s">
        <v>54683</v>
      </c>
      <c r="I522" s="20" t="s">
        <v>55219</v>
      </c>
      <c r="J522" s="20" t="s">
        <v>55220</v>
      </c>
      <c r="K522" s="21" t="s">
        <v>55220</v>
      </c>
    </row>
    <row r="523" spans="1:11" ht="13" x14ac:dyDescent="0.15">
      <c r="A523" s="19" t="s">
        <v>11165</v>
      </c>
      <c r="B523" s="20" t="s">
        <v>54651</v>
      </c>
      <c r="C523" s="20" t="s">
        <v>54652</v>
      </c>
      <c r="D523" s="20">
        <v>-0.14626934972488101</v>
      </c>
      <c r="E523" s="21">
        <v>4.1953599664781899E-7</v>
      </c>
      <c r="F523" s="20" t="s">
        <v>54653</v>
      </c>
      <c r="G523" s="20" t="s">
        <v>54654</v>
      </c>
      <c r="H523" s="20" t="s">
        <v>54655</v>
      </c>
      <c r="I523" s="20" t="s">
        <v>54659</v>
      </c>
      <c r="J523" s="20" t="s">
        <v>54722</v>
      </c>
      <c r="K523" s="21" t="s">
        <v>54758</v>
      </c>
    </row>
    <row r="524" spans="1:11" ht="13" x14ac:dyDescent="0.15">
      <c r="A524" s="19" t="s">
        <v>11168</v>
      </c>
      <c r="B524" s="20" t="s">
        <v>54651</v>
      </c>
      <c r="C524" s="20" t="s">
        <v>54652</v>
      </c>
      <c r="D524" s="20">
        <v>-0.1212578832722</v>
      </c>
      <c r="E524" s="21">
        <v>2.3302616474572099E-5</v>
      </c>
      <c r="F524" s="20" t="s">
        <v>54653</v>
      </c>
      <c r="G524" s="20" t="s">
        <v>54654</v>
      </c>
      <c r="H524" s="20" t="s">
        <v>54655</v>
      </c>
      <c r="I524" s="20" t="s">
        <v>54659</v>
      </c>
      <c r="J524" s="20" t="s">
        <v>54691</v>
      </c>
      <c r="K524" s="21" t="s">
        <v>55078</v>
      </c>
    </row>
    <row r="525" spans="1:11" ht="13" x14ac:dyDescent="0.15">
      <c r="A525" s="19" t="s">
        <v>11174</v>
      </c>
      <c r="B525" s="20" t="s">
        <v>54651</v>
      </c>
      <c r="C525" s="20" t="s">
        <v>54652</v>
      </c>
      <c r="D525" s="20">
        <v>-0.135069829974587</v>
      </c>
      <c r="E525" s="21">
        <v>2.5178451445612501E-6</v>
      </c>
      <c r="F525" s="20" t="s">
        <v>54653</v>
      </c>
      <c r="G525" s="20" t="s">
        <v>54654</v>
      </c>
      <c r="H525" s="20" t="s">
        <v>54655</v>
      </c>
      <c r="I525" s="20" t="s">
        <v>54659</v>
      </c>
      <c r="J525" s="20" t="s">
        <v>54691</v>
      </c>
      <c r="K525" s="21" t="s">
        <v>55079</v>
      </c>
    </row>
    <row r="526" spans="1:11" ht="13" x14ac:dyDescent="0.15">
      <c r="A526" s="19" t="s">
        <v>11180</v>
      </c>
      <c r="B526" s="20" t="s">
        <v>54651</v>
      </c>
      <c r="C526" s="20" t="s">
        <v>54652</v>
      </c>
      <c r="D526" s="20">
        <v>-0.15057144480467899</v>
      </c>
      <c r="E526" s="21">
        <v>2.04862903910554E-7</v>
      </c>
      <c r="F526" s="20" t="s">
        <v>54653</v>
      </c>
      <c r="G526" s="20" t="s">
        <v>54654</v>
      </c>
      <c r="H526" s="20" t="s">
        <v>54662</v>
      </c>
      <c r="I526" s="20" t="s">
        <v>54663</v>
      </c>
      <c r="J526" s="20" t="s">
        <v>54844</v>
      </c>
      <c r="K526" s="21" t="s">
        <v>55052</v>
      </c>
    </row>
    <row r="527" spans="1:11" ht="13" x14ac:dyDescent="0.15">
      <c r="A527" s="19" t="s">
        <v>55221</v>
      </c>
      <c r="B527" s="20" t="s">
        <v>54651</v>
      </c>
      <c r="C527" s="20" t="s">
        <v>54652</v>
      </c>
      <c r="D527" s="20">
        <v>-8.4840219762441493E-2</v>
      </c>
      <c r="E527" s="21">
        <v>2.9889493163401501E-3</v>
      </c>
      <c r="F527" s="20" t="s">
        <v>54653</v>
      </c>
      <c r="G527" s="20" t="s">
        <v>54682</v>
      </c>
      <c r="H527" s="20" t="s">
        <v>54683</v>
      </c>
      <c r="I527" s="20" t="s">
        <v>54728</v>
      </c>
      <c r="J527" s="20" t="s">
        <v>54729</v>
      </c>
      <c r="K527" s="21" t="s">
        <v>54775</v>
      </c>
    </row>
    <row r="528" spans="1:11" ht="13" x14ac:dyDescent="0.15">
      <c r="A528" s="19" t="s">
        <v>11192</v>
      </c>
      <c r="B528" s="20" t="s">
        <v>54651</v>
      </c>
      <c r="C528" s="20" t="s">
        <v>54652</v>
      </c>
      <c r="D528" s="20">
        <v>-0.17932009696340501</v>
      </c>
      <c r="E528" s="21">
        <v>1.3607227933454799E-9</v>
      </c>
      <c r="F528" s="20" t="s">
        <v>54653</v>
      </c>
      <c r="G528" s="20" t="s">
        <v>54654</v>
      </c>
      <c r="H528" s="20" t="s">
        <v>54655</v>
      </c>
      <c r="I528" s="20" t="s">
        <v>54659</v>
      </c>
      <c r="J528" s="20" t="s">
        <v>54722</v>
      </c>
      <c r="K528" s="21" t="s">
        <v>54839</v>
      </c>
    </row>
    <row r="529" spans="1:11" ht="13" x14ac:dyDescent="0.15">
      <c r="A529" s="19" t="s">
        <v>11195</v>
      </c>
      <c r="B529" s="20" t="s">
        <v>54651</v>
      </c>
      <c r="C529" s="20" t="s">
        <v>54652</v>
      </c>
      <c r="D529" s="20">
        <v>-9.8871298148267603E-2</v>
      </c>
      <c r="E529" s="21">
        <v>5.4476968060003202E-4</v>
      </c>
      <c r="F529" s="20" t="s">
        <v>54653</v>
      </c>
      <c r="G529" s="20" t="s">
        <v>54654</v>
      </c>
      <c r="H529" s="20" t="s">
        <v>54655</v>
      </c>
      <c r="I529" s="20" t="s">
        <v>54656</v>
      </c>
      <c r="J529" s="20" t="s">
        <v>54657</v>
      </c>
      <c r="K529" s="21" t="s">
        <v>54874</v>
      </c>
    </row>
    <row r="530" spans="1:11" ht="13" x14ac:dyDescent="0.15">
      <c r="A530" s="19" t="s">
        <v>55222</v>
      </c>
      <c r="B530" s="20" t="s">
        <v>54651</v>
      </c>
      <c r="C530" s="20" t="s">
        <v>54652</v>
      </c>
      <c r="D530" s="20">
        <v>6.4116713080464197E-2</v>
      </c>
      <c r="E530" s="21">
        <v>2.5697507153711201E-2</v>
      </c>
      <c r="F530" s="20" t="s">
        <v>54676</v>
      </c>
      <c r="G530" s="20" t="s">
        <v>54667</v>
      </c>
      <c r="H530" s="20" t="s">
        <v>54698</v>
      </c>
      <c r="I530" s="20" t="s">
        <v>54699</v>
      </c>
      <c r="J530" s="20" t="s">
        <v>54700</v>
      </c>
      <c r="K530" s="21" t="s">
        <v>55223</v>
      </c>
    </row>
    <row r="531" spans="1:11" ht="13" x14ac:dyDescent="0.15">
      <c r="A531" s="19" t="s">
        <v>11231</v>
      </c>
      <c r="B531" s="20" t="s">
        <v>54651</v>
      </c>
      <c r="C531" s="20" t="s">
        <v>54652</v>
      </c>
      <c r="D531" s="20">
        <v>-0.160422848141657</v>
      </c>
      <c r="E531" s="21">
        <v>3.5447039585348103E-8</v>
      </c>
      <c r="F531" s="20" t="s">
        <v>54653</v>
      </c>
      <c r="G531" s="20" t="s">
        <v>54654</v>
      </c>
      <c r="H531" s="20" t="s">
        <v>54655</v>
      </c>
      <c r="I531" s="20" t="s">
        <v>54659</v>
      </c>
      <c r="J531" s="20" t="s">
        <v>54900</v>
      </c>
      <c r="K531" s="21" t="s">
        <v>55224</v>
      </c>
    </row>
    <row r="532" spans="1:11" ht="13" x14ac:dyDescent="0.15">
      <c r="A532" s="19" t="s">
        <v>11234</v>
      </c>
      <c r="B532" s="20" t="s">
        <v>54651</v>
      </c>
      <c r="C532" s="20" t="s">
        <v>54652</v>
      </c>
      <c r="D532" s="20">
        <v>7.8948276427766001E-2</v>
      </c>
      <c r="E532" s="20">
        <v>5.7440813865337198E-3</v>
      </c>
      <c r="F532" s="20" t="s">
        <v>54653</v>
      </c>
      <c r="G532" s="20" t="s">
        <v>54654</v>
      </c>
      <c r="H532" s="20" t="s">
        <v>54655</v>
      </c>
      <c r="I532" s="20" t="s">
        <v>54734</v>
      </c>
      <c r="J532" s="20" t="s">
        <v>54735</v>
      </c>
      <c r="K532" s="21" t="s">
        <v>54827</v>
      </c>
    </row>
    <row r="533" spans="1:11" ht="13" x14ac:dyDescent="0.15">
      <c r="A533" s="19" t="s">
        <v>11237</v>
      </c>
      <c r="B533" s="20" t="s">
        <v>54651</v>
      </c>
      <c r="C533" s="20" t="s">
        <v>54652</v>
      </c>
      <c r="D533" s="20">
        <v>-0.11480472775532299</v>
      </c>
      <c r="E533" s="21">
        <v>6.4520703268222004E-5</v>
      </c>
      <c r="F533" s="20" t="s">
        <v>54653</v>
      </c>
      <c r="G533" s="20" t="s">
        <v>54654</v>
      </c>
      <c r="H533" s="20" t="s">
        <v>54662</v>
      </c>
      <c r="I533" s="20" t="s">
        <v>54663</v>
      </c>
      <c r="J533" s="20" t="s">
        <v>55225</v>
      </c>
      <c r="K533" s="21" t="s">
        <v>55225</v>
      </c>
    </row>
    <row r="534" spans="1:11" ht="13" x14ac:dyDescent="0.15">
      <c r="A534" s="19" t="s">
        <v>11240</v>
      </c>
      <c r="B534" s="20" t="s">
        <v>54651</v>
      </c>
      <c r="C534" s="20" t="s">
        <v>54652</v>
      </c>
      <c r="D534" s="20">
        <v>-0.14621790287453701</v>
      </c>
      <c r="E534" s="21">
        <v>4.1972308288413602E-7</v>
      </c>
      <c r="F534" s="20" t="s">
        <v>54653</v>
      </c>
      <c r="G534" s="20" t="s">
        <v>54654</v>
      </c>
      <c r="H534" s="20" t="s">
        <v>54655</v>
      </c>
      <c r="I534" s="20" t="s">
        <v>54659</v>
      </c>
      <c r="J534" s="20" t="s">
        <v>54691</v>
      </c>
      <c r="K534" s="21" t="s">
        <v>55226</v>
      </c>
    </row>
    <row r="535" spans="1:11" ht="13" x14ac:dyDescent="0.15">
      <c r="A535" s="19" t="s">
        <v>55227</v>
      </c>
      <c r="B535" s="20" t="s">
        <v>54651</v>
      </c>
      <c r="C535" s="20" t="s">
        <v>54652</v>
      </c>
      <c r="D535" s="20">
        <v>-9.9044309516632997E-2</v>
      </c>
      <c r="E535" s="21">
        <v>5.3367335360805204E-4</v>
      </c>
      <c r="F535" s="20" t="s">
        <v>54676</v>
      </c>
      <c r="G535" s="20" t="s">
        <v>54654</v>
      </c>
      <c r="H535" s="20" t="s">
        <v>54655</v>
      </c>
      <c r="I535" s="20" t="s">
        <v>54659</v>
      </c>
      <c r="J535" s="20" t="s">
        <v>54722</v>
      </c>
      <c r="K535" s="21" t="s">
        <v>54985</v>
      </c>
    </row>
    <row r="536" spans="1:11" ht="13" x14ac:dyDescent="0.15">
      <c r="A536" s="19" t="s">
        <v>55228</v>
      </c>
      <c r="B536" s="20" t="s">
        <v>54651</v>
      </c>
      <c r="C536" s="20" t="s">
        <v>54652</v>
      </c>
      <c r="D536" s="20">
        <v>-8.7639088346163296E-2</v>
      </c>
      <c r="E536" s="21">
        <v>2.1912828127423202E-3</v>
      </c>
      <c r="F536" s="20" t="s">
        <v>54676</v>
      </c>
      <c r="G536" s="20" t="s">
        <v>54654</v>
      </c>
      <c r="H536" s="20" t="s">
        <v>54662</v>
      </c>
      <c r="I536" s="20" t="s">
        <v>54663</v>
      </c>
      <c r="J536" s="20" t="s">
        <v>54672</v>
      </c>
      <c r="K536" s="21" t="s">
        <v>54673</v>
      </c>
    </row>
    <row r="537" spans="1:11" ht="13" x14ac:dyDescent="0.15">
      <c r="A537" s="19" t="s">
        <v>11246</v>
      </c>
      <c r="B537" s="20" t="s">
        <v>54651</v>
      </c>
      <c r="C537" s="20" t="s">
        <v>54652</v>
      </c>
      <c r="D537" s="20">
        <v>-9.3428258353830104E-2</v>
      </c>
      <c r="E537" s="20">
        <v>1.0711269297135201E-3</v>
      </c>
      <c r="F537" s="20" t="s">
        <v>54653</v>
      </c>
      <c r="G537" s="20" t="s">
        <v>54654</v>
      </c>
      <c r="H537" s="20" t="s">
        <v>54662</v>
      </c>
      <c r="I537" s="20" t="s">
        <v>54663</v>
      </c>
      <c r="J537" s="20" t="s">
        <v>54738</v>
      </c>
      <c r="K537" s="21" t="s">
        <v>55141</v>
      </c>
    </row>
    <row r="538" spans="1:11" ht="13" x14ac:dyDescent="0.15">
      <c r="A538" s="19" t="s">
        <v>11249</v>
      </c>
      <c r="B538" s="20" t="s">
        <v>54651</v>
      </c>
      <c r="C538" s="20" t="s">
        <v>54652</v>
      </c>
      <c r="D538" s="20">
        <v>-0.14090082553644401</v>
      </c>
      <c r="E538" s="21">
        <v>1.02702010211418E-6</v>
      </c>
      <c r="F538" s="20" t="s">
        <v>54653</v>
      </c>
      <c r="G538" s="20" t="s">
        <v>54654</v>
      </c>
      <c r="H538" s="20" t="s">
        <v>54655</v>
      </c>
      <c r="I538" s="20" t="s">
        <v>54659</v>
      </c>
      <c r="J538" s="20" t="s">
        <v>54691</v>
      </c>
      <c r="K538" s="21" t="s">
        <v>55229</v>
      </c>
    </row>
    <row r="539" spans="1:11" ht="13" x14ac:dyDescent="0.15">
      <c r="A539" s="19" t="s">
        <v>55230</v>
      </c>
      <c r="B539" s="20" t="s">
        <v>54651</v>
      </c>
      <c r="C539" s="20" t="s">
        <v>54652</v>
      </c>
      <c r="D539" s="20">
        <v>-0.102446783312659</v>
      </c>
      <c r="E539" s="21">
        <v>3.6125423497694798E-4</v>
      </c>
      <c r="F539" s="20" t="s">
        <v>54676</v>
      </c>
      <c r="G539" s="20" t="s">
        <v>54654</v>
      </c>
      <c r="H539" s="20" t="s">
        <v>54655</v>
      </c>
      <c r="I539" s="20" t="s">
        <v>54659</v>
      </c>
      <c r="J539" s="20" t="s">
        <v>54691</v>
      </c>
      <c r="K539" s="21" t="s">
        <v>55231</v>
      </c>
    </row>
    <row r="540" spans="1:11" ht="13" x14ac:dyDescent="0.15">
      <c r="A540" s="19" t="s">
        <v>55232</v>
      </c>
      <c r="B540" s="20" t="s">
        <v>54651</v>
      </c>
      <c r="C540" s="20" t="s">
        <v>54675</v>
      </c>
      <c r="D540" s="20">
        <v>4.9161611946626702E-2</v>
      </c>
      <c r="E540" s="21">
        <v>8.9391405359292006E-2</v>
      </c>
      <c r="F540" s="20" t="s">
        <v>54676</v>
      </c>
      <c r="G540" s="20" t="s">
        <v>54677</v>
      </c>
      <c r="H540" s="20" t="s">
        <v>54678</v>
      </c>
      <c r="I540" s="20" t="s">
        <v>54679</v>
      </c>
      <c r="J540" s="20" t="s">
        <v>55233</v>
      </c>
      <c r="K540" s="21" t="s">
        <v>55234</v>
      </c>
    </row>
    <row r="541" spans="1:11" ht="13" x14ac:dyDescent="0.15">
      <c r="A541" s="19" t="s">
        <v>11252</v>
      </c>
      <c r="B541" s="20" t="s">
        <v>54651</v>
      </c>
      <c r="C541" s="20" t="s">
        <v>54652</v>
      </c>
      <c r="D541" s="20">
        <v>-0.107886633204618</v>
      </c>
      <c r="E541" s="21">
        <v>1.7689075589275599E-4</v>
      </c>
      <c r="F541" s="20" t="s">
        <v>54653</v>
      </c>
      <c r="G541" s="20" t="s">
        <v>54654</v>
      </c>
      <c r="H541" s="20" t="s">
        <v>54655</v>
      </c>
      <c r="I541" s="20" t="s">
        <v>54734</v>
      </c>
      <c r="J541" s="20" t="s">
        <v>54735</v>
      </c>
      <c r="K541" s="21" t="s">
        <v>54921</v>
      </c>
    </row>
    <row r="542" spans="1:11" ht="13" x14ac:dyDescent="0.15">
      <c r="A542" s="19" t="s">
        <v>55235</v>
      </c>
      <c r="B542" s="20" t="s">
        <v>54651</v>
      </c>
      <c r="C542" s="20" t="s">
        <v>54652</v>
      </c>
      <c r="D542" s="20">
        <v>7.7504488734468205E-2</v>
      </c>
      <c r="E542" s="20">
        <v>6.7121104474441098E-3</v>
      </c>
      <c r="F542" s="20" t="s">
        <v>54676</v>
      </c>
      <c r="G542" s="20" t="s">
        <v>54682</v>
      </c>
      <c r="H542" s="20" t="s">
        <v>54683</v>
      </c>
      <c r="I542" s="20" t="s">
        <v>54716</v>
      </c>
      <c r="J542" s="20" t="s">
        <v>54717</v>
      </c>
      <c r="K542" s="21" t="s">
        <v>54718</v>
      </c>
    </row>
    <row r="543" spans="1:11" ht="13" x14ac:dyDescent="0.15">
      <c r="A543" s="19" t="s">
        <v>55236</v>
      </c>
      <c r="B543" s="20" t="s">
        <v>54651</v>
      </c>
      <c r="C543" s="20" t="s">
        <v>54652</v>
      </c>
      <c r="D543" s="20">
        <v>-0.12782335602916001</v>
      </c>
      <c r="E543" s="21">
        <v>8.1621336751298498E-6</v>
      </c>
      <c r="F543" s="20" t="s">
        <v>54676</v>
      </c>
      <c r="G543" s="20" t="s">
        <v>54654</v>
      </c>
      <c r="H543" s="20" t="s">
        <v>54655</v>
      </c>
      <c r="I543" s="20" t="s">
        <v>54659</v>
      </c>
      <c r="J543" s="20" t="s">
        <v>54722</v>
      </c>
      <c r="K543" s="21" t="s">
        <v>54758</v>
      </c>
    </row>
    <row r="544" spans="1:11" ht="13" x14ac:dyDescent="0.15">
      <c r="A544" s="19" t="s">
        <v>11267</v>
      </c>
      <c r="B544" s="20" t="s">
        <v>54651</v>
      </c>
      <c r="C544" s="20" t="s">
        <v>54652</v>
      </c>
      <c r="D544" s="20">
        <v>-0.17984738096453301</v>
      </c>
      <c r="E544" s="21">
        <v>1.3607227933454799E-9</v>
      </c>
      <c r="F544" s="20" t="s">
        <v>54653</v>
      </c>
      <c r="G544" s="20" t="s">
        <v>54654</v>
      </c>
      <c r="H544" s="20" t="s">
        <v>54655</v>
      </c>
      <c r="I544" s="20" t="s">
        <v>54659</v>
      </c>
      <c r="J544" s="20" t="s">
        <v>54722</v>
      </c>
      <c r="K544" s="21" t="s">
        <v>54867</v>
      </c>
    </row>
    <row r="545" spans="1:11" ht="13" x14ac:dyDescent="0.15">
      <c r="A545" s="19" t="s">
        <v>11270</v>
      </c>
      <c r="B545" s="20" t="s">
        <v>54651</v>
      </c>
      <c r="C545" s="20" t="s">
        <v>54652</v>
      </c>
      <c r="D545" s="20">
        <v>7.6921927420587399E-2</v>
      </c>
      <c r="E545" s="21">
        <v>7.1576380133648596E-3</v>
      </c>
      <c r="F545" s="20" t="s">
        <v>54653</v>
      </c>
      <c r="G545" s="20" t="s">
        <v>54682</v>
      </c>
      <c r="H545" s="20" t="s">
        <v>54683</v>
      </c>
      <c r="I545" s="20" t="s">
        <v>54716</v>
      </c>
      <c r="J545" s="20" t="s">
        <v>54968</v>
      </c>
      <c r="K545" s="21" t="s">
        <v>55237</v>
      </c>
    </row>
    <row r="546" spans="1:11" ht="13" x14ac:dyDescent="0.15">
      <c r="A546" s="19" t="s">
        <v>11276</v>
      </c>
      <c r="B546" s="20" t="s">
        <v>54651</v>
      </c>
      <c r="C546" s="20" t="s">
        <v>54652</v>
      </c>
      <c r="D546" s="20">
        <v>9.3965696734544094E-2</v>
      </c>
      <c r="E546" s="21">
        <v>1.00749545321543E-3</v>
      </c>
      <c r="F546" s="20" t="s">
        <v>54653</v>
      </c>
      <c r="G546" s="20" t="s">
        <v>54667</v>
      </c>
      <c r="H546" s="20" t="s">
        <v>54668</v>
      </c>
      <c r="I546" s="20" t="s">
        <v>54669</v>
      </c>
      <c r="J546" s="20" t="s">
        <v>54831</v>
      </c>
      <c r="K546" s="21" t="s">
        <v>55013</v>
      </c>
    </row>
    <row r="547" spans="1:11" ht="13" x14ac:dyDescent="0.15">
      <c r="A547" s="19" t="s">
        <v>11279</v>
      </c>
      <c r="B547" s="20" t="s">
        <v>54651</v>
      </c>
      <c r="C547" s="20" t="s">
        <v>54675</v>
      </c>
      <c r="D547" s="20">
        <v>5.7089323528817001E-2</v>
      </c>
      <c r="E547" s="21">
        <v>4.8195117015407199E-2</v>
      </c>
      <c r="F547" s="20" t="s">
        <v>54653</v>
      </c>
      <c r="G547" s="20" t="s">
        <v>54682</v>
      </c>
      <c r="H547" s="20" t="s">
        <v>54683</v>
      </c>
      <c r="I547" s="20" t="s">
        <v>54716</v>
      </c>
      <c r="J547" s="20" t="s">
        <v>54717</v>
      </c>
      <c r="K547" s="21" t="s">
        <v>54718</v>
      </c>
    </row>
    <row r="548" spans="1:11" ht="13" x14ac:dyDescent="0.15">
      <c r="A548" s="19" t="s">
        <v>11288</v>
      </c>
      <c r="B548" s="20" t="s">
        <v>54651</v>
      </c>
      <c r="C548" s="20" t="s">
        <v>54652</v>
      </c>
      <c r="D548" s="20">
        <v>-0.12870347247796901</v>
      </c>
      <c r="E548" s="21">
        <v>7.1711201372302696E-6</v>
      </c>
      <c r="F548" s="20" t="s">
        <v>54653</v>
      </c>
      <c r="G548" s="20" t="s">
        <v>54654</v>
      </c>
      <c r="H548" s="20" t="s">
        <v>54655</v>
      </c>
      <c r="I548" s="20" t="s">
        <v>54659</v>
      </c>
      <c r="J548" s="20" t="s">
        <v>54660</v>
      </c>
      <c r="K548" s="21" t="s">
        <v>54799</v>
      </c>
    </row>
    <row r="549" spans="1:11" ht="13" x14ac:dyDescent="0.15">
      <c r="A549" s="19" t="s">
        <v>11294</v>
      </c>
      <c r="B549" s="20" t="s">
        <v>54651</v>
      </c>
      <c r="C549" s="20" t="s">
        <v>54652</v>
      </c>
      <c r="D549" s="20">
        <v>-0.14785944732523501</v>
      </c>
      <c r="E549" s="21">
        <v>3.1728197717564299E-7</v>
      </c>
      <c r="F549" s="20" t="s">
        <v>54653</v>
      </c>
      <c r="G549" s="20" t="s">
        <v>54654</v>
      </c>
      <c r="H549" s="20" t="s">
        <v>54655</v>
      </c>
      <c r="I549" s="20" t="s">
        <v>54659</v>
      </c>
      <c r="J549" s="20" t="s">
        <v>54691</v>
      </c>
      <c r="K549" s="21" t="s">
        <v>55184</v>
      </c>
    </row>
    <row r="550" spans="1:11" ht="13" x14ac:dyDescent="0.15">
      <c r="A550" s="19" t="s">
        <v>11297</v>
      </c>
      <c r="B550" s="20" t="s">
        <v>54651</v>
      </c>
      <c r="C550" s="20" t="s">
        <v>54652</v>
      </c>
      <c r="D550" s="20">
        <v>-0.15293146964842999</v>
      </c>
      <c r="E550" s="21">
        <v>1.39407354392885E-7</v>
      </c>
      <c r="F550" s="20" t="s">
        <v>54653</v>
      </c>
      <c r="G550" s="20" t="s">
        <v>54654</v>
      </c>
      <c r="H550" s="20" t="s">
        <v>54655</v>
      </c>
      <c r="I550" s="20" t="s">
        <v>54659</v>
      </c>
      <c r="J550" s="20" t="s">
        <v>54722</v>
      </c>
      <c r="K550" s="21" t="s">
        <v>54758</v>
      </c>
    </row>
    <row r="551" spans="1:11" ht="13" x14ac:dyDescent="0.15">
      <c r="A551" s="19" t="s">
        <v>55238</v>
      </c>
      <c r="B551" s="20" t="s">
        <v>54651</v>
      </c>
      <c r="C551" s="20" t="s">
        <v>54652</v>
      </c>
      <c r="D551" s="20">
        <v>7.6270443577692804E-2</v>
      </c>
      <c r="E551" s="20">
        <v>7.6434116780003296E-3</v>
      </c>
      <c r="F551" s="20" t="s">
        <v>54676</v>
      </c>
      <c r="G551" s="20" t="s">
        <v>54654</v>
      </c>
      <c r="H551" s="20" t="s">
        <v>54655</v>
      </c>
      <c r="I551" s="20" t="s">
        <v>54734</v>
      </c>
      <c r="J551" s="20" t="s">
        <v>54735</v>
      </c>
      <c r="K551" s="21" t="s">
        <v>54827</v>
      </c>
    </row>
    <row r="552" spans="1:11" ht="13" x14ac:dyDescent="0.15">
      <c r="A552" s="19" t="s">
        <v>55239</v>
      </c>
      <c r="B552" s="20" t="s">
        <v>54651</v>
      </c>
      <c r="C552" s="20" t="s">
        <v>54652</v>
      </c>
      <c r="D552" s="20">
        <v>-0.10784427886605499</v>
      </c>
      <c r="E552" s="21">
        <v>1.7753829489709099E-4</v>
      </c>
      <c r="F552" s="20" t="s">
        <v>54676</v>
      </c>
      <c r="G552" s="20" t="s">
        <v>54654</v>
      </c>
      <c r="H552" s="20" t="s">
        <v>54655</v>
      </c>
      <c r="I552" s="20" t="s">
        <v>54659</v>
      </c>
      <c r="J552" s="20" t="s">
        <v>54660</v>
      </c>
      <c r="K552" s="21" t="s">
        <v>54661</v>
      </c>
    </row>
    <row r="553" spans="1:11" ht="13" x14ac:dyDescent="0.15">
      <c r="A553" s="19" t="s">
        <v>11312</v>
      </c>
      <c r="B553" s="20" t="s">
        <v>54651</v>
      </c>
      <c r="C553" s="20" t="s">
        <v>54652</v>
      </c>
      <c r="D553" s="20">
        <v>-6.4490408866051105E-2</v>
      </c>
      <c r="E553" s="21">
        <v>2.4832642704649799E-2</v>
      </c>
      <c r="F553" s="20" t="s">
        <v>54653</v>
      </c>
      <c r="G553" s="20" t="s">
        <v>54654</v>
      </c>
      <c r="H553" s="20" t="s">
        <v>54655</v>
      </c>
      <c r="I553" s="20" t="s">
        <v>54702</v>
      </c>
      <c r="J553" s="20" t="s">
        <v>54703</v>
      </c>
      <c r="K553" s="21" t="s">
        <v>55240</v>
      </c>
    </row>
    <row r="554" spans="1:11" ht="13" x14ac:dyDescent="0.15">
      <c r="A554" s="19" t="s">
        <v>11324</v>
      </c>
      <c r="B554" s="20" t="s">
        <v>54651</v>
      </c>
      <c r="C554" s="20" t="s">
        <v>54652</v>
      </c>
      <c r="D554" s="20">
        <v>-0.122972348377659</v>
      </c>
      <c r="E554" s="21">
        <v>1.7802992607848299E-5</v>
      </c>
      <c r="F554" s="20" t="s">
        <v>54653</v>
      </c>
      <c r="G554" s="20" t="s">
        <v>54654</v>
      </c>
      <c r="H554" s="20" t="s">
        <v>54655</v>
      </c>
      <c r="I554" s="20" t="s">
        <v>54656</v>
      </c>
      <c r="J554" s="20" t="s">
        <v>54657</v>
      </c>
      <c r="K554" s="21" t="s">
        <v>54787</v>
      </c>
    </row>
    <row r="555" spans="1:11" ht="13" x14ac:dyDescent="0.15">
      <c r="A555" s="19" t="s">
        <v>11330</v>
      </c>
      <c r="B555" s="20" t="s">
        <v>54651</v>
      </c>
      <c r="C555" s="20" t="s">
        <v>54652</v>
      </c>
      <c r="D555" s="20">
        <v>0.120448073649707</v>
      </c>
      <c r="E555" s="21">
        <v>2.6302953892236501E-5</v>
      </c>
      <c r="F555" s="20" t="s">
        <v>54653</v>
      </c>
      <c r="G555" s="20" t="s">
        <v>54654</v>
      </c>
      <c r="H555" s="20" t="s">
        <v>54655</v>
      </c>
      <c r="I555" s="20" t="s">
        <v>54734</v>
      </c>
      <c r="J555" s="20" t="s">
        <v>54735</v>
      </c>
      <c r="K555" s="21" t="s">
        <v>55241</v>
      </c>
    </row>
    <row r="556" spans="1:11" ht="13" x14ac:dyDescent="0.15">
      <c r="A556" s="19" t="s">
        <v>55242</v>
      </c>
      <c r="B556" s="20" t="s">
        <v>54651</v>
      </c>
      <c r="C556" s="20" t="s">
        <v>54652</v>
      </c>
      <c r="D556" s="20">
        <v>-0.130648324205799</v>
      </c>
      <c r="E556" s="21">
        <v>5.1514022336142398E-6</v>
      </c>
      <c r="F556" s="20" t="s">
        <v>54676</v>
      </c>
      <c r="G556" s="20" t="s">
        <v>54654</v>
      </c>
      <c r="H556" s="20" t="s">
        <v>54662</v>
      </c>
      <c r="I556" s="20" t="s">
        <v>54663</v>
      </c>
      <c r="J556" s="20" t="s">
        <v>54779</v>
      </c>
      <c r="K556" s="21" t="s">
        <v>54780</v>
      </c>
    </row>
    <row r="557" spans="1:11" ht="13" x14ac:dyDescent="0.15">
      <c r="A557" s="19" t="s">
        <v>11338</v>
      </c>
      <c r="B557" s="20" t="s">
        <v>54651</v>
      </c>
      <c r="C557" s="20" t="s">
        <v>54652</v>
      </c>
      <c r="D557" s="20">
        <v>-6.1142210701811597E-2</v>
      </c>
      <c r="E557" s="21">
        <v>3.4020375636027202E-2</v>
      </c>
      <c r="F557" s="20" t="s">
        <v>54653</v>
      </c>
      <c r="G557" s="20" t="s">
        <v>54752</v>
      </c>
      <c r="H557" s="20" t="s">
        <v>54753</v>
      </c>
      <c r="I557" s="20" t="s">
        <v>54754</v>
      </c>
      <c r="J557" s="20" t="s">
        <v>54864</v>
      </c>
      <c r="K557" s="21" t="s">
        <v>55243</v>
      </c>
    </row>
    <row r="558" spans="1:11" ht="13" x14ac:dyDescent="0.15">
      <c r="A558" s="19" t="s">
        <v>11341</v>
      </c>
      <c r="B558" s="20" t="s">
        <v>54651</v>
      </c>
      <c r="C558" s="20" t="s">
        <v>54652</v>
      </c>
      <c r="D558" s="20">
        <v>-0.117333202664839</v>
      </c>
      <c r="E558" s="21">
        <v>4.3565081496130699E-5</v>
      </c>
      <c r="F558" s="20" t="s">
        <v>54653</v>
      </c>
      <c r="G558" s="20" t="s">
        <v>54654</v>
      </c>
      <c r="H558" s="20" t="s">
        <v>54662</v>
      </c>
      <c r="I558" s="20" t="s">
        <v>54663</v>
      </c>
      <c r="J558" s="20" t="s">
        <v>55244</v>
      </c>
      <c r="K558" s="21" t="s">
        <v>55244</v>
      </c>
    </row>
    <row r="559" spans="1:11" ht="13" x14ac:dyDescent="0.15">
      <c r="A559" s="19" t="s">
        <v>11344</v>
      </c>
      <c r="B559" s="20" t="s">
        <v>54651</v>
      </c>
      <c r="C559" s="20" t="s">
        <v>54652</v>
      </c>
      <c r="D559" s="20">
        <v>9.6716850051953296E-2</v>
      </c>
      <c r="E559" s="21">
        <v>7.2120311345206904E-4</v>
      </c>
      <c r="F559" s="20" t="s">
        <v>54653</v>
      </c>
      <c r="G559" s="20" t="s">
        <v>54654</v>
      </c>
      <c r="H559" s="20" t="s">
        <v>54655</v>
      </c>
      <c r="I559" s="20" t="s">
        <v>54734</v>
      </c>
      <c r="J559" s="20" t="s">
        <v>54735</v>
      </c>
      <c r="K559" s="21" t="s">
        <v>54774</v>
      </c>
    </row>
    <row r="560" spans="1:11" ht="13" x14ac:dyDescent="0.15">
      <c r="A560" s="19" t="s">
        <v>11347</v>
      </c>
      <c r="B560" s="20" t="s">
        <v>54651</v>
      </c>
      <c r="C560" s="20" t="s">
        <v>54652</v>
      </c>
      <c r="D560" s="20">
        <v>5.1610253312993203E-2</v>
      </c>
      <c r="E560" s="20">
        <v>7.4027649723137495E-2</v>
      </c>
      <c r="F560" s="20" t="s">
        <v>54653</v>
      </c>
      <c r="G560" s="20" t="s">
        <v>54667</v>
      </c>
      <c r="H560" s="20" t="s">
        <v>54698</v>
      </c>
      <c r="I560" s="20" t="s">
        <v>54699</v>
      </c>
      <c r="J560" s="20" t="s">
        <v>54700</v>
      </c>
      <c r="K560" s="21" t="s">
        <v>54701</v>
      </c>
    </row>
    <row r="561" spans="1:11" ht="13" x14ac:dyDescent="0.15">
      <c r="A561" s="19" t="s">
        <v>11350</v>
      </c>
      <c r="B561" s="20" t="s">
        <v>54651</v>
      </c>
      <c r="C561" s="20" t="s">
        <v>54652</v>
      </c>
      <c r="D561" s="20">
        <v>5.4411611052422301E-2</v>
      </c>
      <c r="E561" s="20">
        <v>5.96882099767439E-2</v>
      </c>
      <c r="F561" s="20" t="s">
        <v>54653</v>
      </c>
      <c r="G561" s="20" t="s">
        <v>54752</v>
      </c>
      <c r="H561" s="20" t="s">
        <v>54753</v>
      </c>
      <c r="I561" s="20" t="s">
        <v>54754</v>
      </c>
      <c r="J561" s="20" t="s">
        <v>54755</v>
      </c>
      <c r="K561" s="21" t="s">
        <v>55217</v>
      </c>
    </row>
    <row r="562" spans="1:11" ht="13" x14ac:dyDescent="0.15">
      <c r="A562" s="19" t="s">
        <v>11356</v>
      </c>
      <c r="B562" s="20" t="s">
        <v>54651</v>
      </c>
      <c r="C562" s="20" t="s">
        <v>54652</v>
      </c>
      <c r="D562" s="20">
        <v>-6.9689915512810396E-2</v>
      </c>
      <c r="E562" s="21">
        <v>1.50559706028668E-2</v>
      </c>
      <c r="F562" s="20" t="s">
        <v>54653</v>
      </c>
      <c r="G562" s="20" t="s">
        <v>54654</v>
      </c>
      <c r="H562" s="20" t="s">
        <v>54662</v>
      </c>
      <c r="I562" s="20" t="s">
        <v>54663</v>
      </c>
      <c r="J562" s="20" t="s">
        <v>54837</v>
      </c>
      <c r="K562" s="21" t="s">
        <v>55245</v>
      </c>
    </row>
    <row r="563" spans="1:11" ht="13" x14ac:dyDescent="0.15">
      <c r="A563" s="19" t="s">
        <v>11359</v>
      </c>
      <c r="B563" s="20" t="s">
        <v>54651</v>
      </c>
      <c r="C563" s="20" t="s">
        <v>54652</v>
      </c>
      <c r="D563" s="20">
        <v>-0.175635174929093</v>
      </c>
      <c r="E563" s="21">
        <v>2.5471886328951699E-9</v>
      </c>
      <c r="F563" s="20" t="s">
        <v>54653</v>
      </c>
      <c r="G563" s="20" t="s">
        <v>54654</v>
      </c>
      <c r="H563" s="20" t="s">
        <v>54655</v>
      </c>
      <c r="I563" s="20" t="s">
        <v>54659</v>
      </c>
      <c r="J563" s="20" t="s">
        <v>54691</v>
      </c>
      <c r="K563" s="21" t="s">
        <v>55246</v>
      </c>
    </row>
    <row r="564" spans="1:11" ht="13" x14ac:dyDescent="0.15">
      <c r="A564" s="19" t="s">
        <v>11362</v>
      </c>
      <c r="B564" s="20" t="s">
        <v>54651</v>
      </c>
      <c r="C564" s="20" t="s">
        <v>54652</v>
      </c>
      <c r="D564" s="20">
        <v>-0.153510621807776</v>
      </c>
      <c r="E564" s="21">
        <v>1.2826068823743601E-7</v>
      </c>
      <c r="F564" s="20" t="s">
        <v>54653</v>
      </c>
      <c r="G564" s="20" t="s">
        <v>54654</v>
      </c>
      <c r="H564" s="20" t="s">
        <v>54655</v>
      </c>
      <c r="I564" s="20" t="s">
        <v>54659</v>
      </c>
      <c r="J564" s="20" t="s">
        <v>55247</v>
      </c>
      <c r="K564" s="21" t="s">
        <v>55247</v>
      </c>
    </row>
    <row r="565" spans="1:11" ht="13" x14ac:dyDescent="0.15">
      <c r="A565" s="19" t="s">
        <v>11368</v>
      </c>
      <c r="B565" s="20" t="s">
        <v>54651</v>
      </c>
      <c r="C565" s="20" t="s">
        <v>54652</v>
      </c>
      <c r="D565" s="20">
        <v>-0.101771701929735</v>
      </c>
      <c r="E565" s="21">
        <v>3.9423877332720201E-4</v>
      </c>
      <c r="F565" s="20" t="s">
        <v>54653</v>
      </c>
      <c r="G565" s="20" t="s">
        <v>54654</v>
      </c>
      <c r="H565" s="20" t="s">
        <v>54655</v>
      </c>
      <c r="I565" s="20" t="s">
        <v>54656</v>
      </c>
      <c r="J565" s="20" t="s">
        <v>54657</v>
      </c>
      <c r="K565" s="21" t="s">
        <v>54658</v>
      </c>
    </row>
    <row r="566" spans="1:11" ht="13" x14ac:dyDescent="0.15">
      <c r="A566" s="19" t="s">
        <v>11380</v>
      </c>
      <c r="B566" s="20" t="s">
        <v>54651</v>
      </c>
      <c r="C566" s="20" t="s">
        <v>54652</v>
      </c>
      <c r="D566" s="20">
        <v>6.9737600685703505E-2</v>
      </c>
      <c r="E566" s="20">
        <v>1.5022913967955199E-2</v>
      </c>
      <c r="F566" s="20" t="s">
        <v>54653</v>
      </c>
      <c r="G566" s="20" t="s">
        <v>54654</v>
      </c>
      <c r="H566" s="20" t="s">
        <v>54655</v>
      </c>
      <c r="I566" s="20" t="s">
        <v>54734</v>
      </c>
      <c r="J566" s="20" t="s">
        <v>54735</v>
      </c>
      <c r="K566" s="21" t="s">
        <v>55106</v>
      </c>
    </row>
    <row r="567" spans="1:11" ht="13" x14ac:dyDescent="0.15">
      <c r="A567" s="19" t="s">
        <v>11383</v>
      </c>
      <c r="B567" s="20" t="s">
        <v>54651</v>
      </c>
      <c r="C567" s="20" t="s">
        <v>54652</v>
      </c>
      <c r="D567" s="20">
        <v>8.6310214525154694E-2</v>
      </c>
      <c r="E567" s="21">
        <v>2.5258281402095102E-3</v>
      </c>
      <c r="F567" s="20" t="s">
        <v>54653</v>
      </c>
      <c r="G567" s="20" t="s">
        <v>54654</v>
      </c>
      <c r="H567" s="20" t="s">
        <v>54655</v>
      </c>
      <c r="I567" s="20" t="s">
        <v>54734</v>
      </c>
      <c r="J567" s="20" t="s">
        <v>54735</v>
      </c>
      <c r="K567" s="21" t="s">
        <v>54811</v>
      </c>
    </row>
    <row r="568" spans="1:11" ht="13" x14ac:dyDescent="0.15">
      <c r="A568" s="19" t="s">
        <v>11386</v>
      </c>
      <c r="B568" s="20" t="s">
        <v>54651</v>
      </c>
      <c r="C568" s="20" t="s">
        <v>54652</v>
      </c>
      <c r="D568" s="20">
        <v>-6.7328609549195798E-2</v>
      </c>
      <c r="E568" s="21">
        <v>1.9080791112452599E-2</v>
      </c>
      <c r="F568" s="20" t="s">
        <v>54653</v>
      </c>
      <c r="G568" s="20" t="s">
        <v>54752</v>
      </c>
      <c r="H568" s="20" t="s">
        <v>54753</v>
      </c>
      <c r="I568" s="20" t="s">
        <v>54754</v>
      </c>
      <c r="J568" s="20" t="s">
        <v>54755</v>
      </c>
      <c r="K568" s="21" t="s">
        <v>54756</v>
      </c>
    </row>
    <row r="569" spans="1:11" ht="13" x14ac:dyDescent="0.15">
      <c r="A569" s="19" t="s">
        <v>11389</v>
      </c>
      <c r="B569" s="20" t="s">
        <v>54651</v>
      </c>
      <c r="C569" s="20" t="s">
        <v>54652</v>
      </c>
      <c r="D569" s="20">
        <v>-0.11798436407823799</v>
      </c>
      <c r="E569" s="21">
        <v>3.9705308868384902E-5</v>
      </c>
      <c r="F569" s="20" t="s">
        <v>54653</v>
      </c>
      <c r="G569" s="20" t="s">
        <v>54654</v>
      </c>
      <c r="H569" s="20" t="s">
        <v>54655</v>
      </c>
      <c r="I569" s="20" t="s">
        <v>54659</v>
      </c>
      <c r="J569" s="20" t="s">
        <v>54722</v>
      </c>
      <c r="K569" s="21" t="s">
        <v>54951</v>
      </c>
    </row>
    <row r="570" spans="1:11" ht="13" x14ac:dyDescent="0.15">
      <c r="A570" s="19" t="s">
        <v>11401</v>
      </c>
      <c r="B570" s="20" t="s">
        <v>54651</v>
      </c>
      <c r="C570" s="20" t="s">
        <v>54652</v>
      </c>
      <c r="D570" s="20">
        <v>7.4335333519694693E-2</v>
      </c>
      <c r="E570" s="20">
        <v>9.3965548337652301E-3</v>
      </c>
      <c r="F570" s="20" t="s">
        <v>54653</v>
      </c>
      <c r="G570" s="20" t="s">
        <v>54654</v>
      </c>
      <c r="H570" s="20" t="s">
        <v>54655</v>
      </c>
      <c r="I570" s="20" t="s">
        <v>54734</v>
      </c>
      <c r="J570" s="20" t="s">
        <v>54735</v>
      </c>
      <c r="K570" s="21" t="s">
        <v>55248</v>
      </c>
    </row>
    <row r="571" spans="1:11" ht="13" x14ac:dyDescent="0.15">
      <c r="A571" s="19" t="s">
        <v>55249</v>
      </c>
      <c r="B571" s="20" t="s">
        <v>54651</v>
      </c>
      <c r="C571" s="20" t="s">
        <v>54652</v>
      </c>
      <c r="D571" s="20">
        <v>-0.105072919966912</v>
      </c>
      <c r="E571" s="21">
        <v>2.5455076983795698E-4</v>
      </c>
      <c r="F571" s="20" t="s">
        <v>54676</v>
      </c>
      <c r="G571" s="20" t="s">
        <v>54654</v>
      </c>
      <c r="H571" s="20" t="s">
        <v>54655</v>
      </c>
      <c r="I571" s="20" t="s">
        <v>54659</v>
      </c>
      <c r="J571" s="20" t="s">
        <v>54688</v>
      </c>
      <c r="K571" s="21" t="s">
        <v>54884</v>
      </c>
    </row>
    <row r="572" spans="1:11" ht="13" x14ac:dyDescent="0.15">
      <c r="A572" s="19" t="s">
        <v>11407</v>
      </c>
      <c r="B572" s="20" t="s">
        <v>54651</v>
      </c>
      <c r="C572" s="20" t="s">
        <v>54652</v>
      </c>
      <c r="D572" s="20">
        <v>-8.8914744104131596E-2</v>
      </c>
      <c r="E572" s="21">
        <v>1.8747014134337899E-3</v>
      </c>
      <c r="F572" s="20" t="s">
        <v>54653</v>
      </c>
      <c r="G572" s="20" t="s">
        <v>54654</v>
      </c>
      <c r="H572" s="20" t="s">
        <v>54655</v>
      </c>
      <c r="I572" s="20" t="s">
        <v>54734</v>
      </c>
      <c r="J572" s="20" t="s">
        <v>54735</v>
      </c>
      <c r="K572" s="21" t="s">
        <v>55250</v>
      </c>
    </row>
    <row r="573" spans="1:11" ht="13" x14ac:dyDescent="0.15">
      <c r="A573" s="19" t="s">
        <v>55251</v>
      </c>
      <c r="B573" s="20" t="s">
        <v>54651</v>
      </c>
      <c r="C573" s="20" t="s">
        <v>54652</v>
      </c>
      <c r="D573" s="20">
        <v>-9.1064007534154195E-2</v>
      </c>
      <c r="E573" s="21">
        <v>1.43967161667863E-3</v>
      </c>
      <c r="F573" s="20" t="s">
        <v>54676</v>
      </c>
      <c r="G573" s="20" t="s">
        <v>54752</v>
      </c>
      <c r="H573" s="20" t="s">
        <v>54753</v>
      </c>
      <c r="I573" s="20" t="s">
        <v>54754</v>
      </c>
      <c r="J573" s="20" t="s">
        <v>54864</v>
      </c>
      <c r="K573" s="21" t="s">
        <v>54865</v>
      </c>
    </row>
    <row r="574" spans="1:11" ht="13" x14ac:dyDescent="0.15">
      <c r="A574" s="19" t="s">
        <v>11416</v>
      </c>
      <c r="B574" s="20" t="s">
        <v>54651</v>
      </c>
      <c r="C574" s="20" t="s">
        <v>54652</v>
      </c>
      <c r="D574" s="20">
        <v>-8.0153646854718305E-2</v>
      </c>
      <c r="E574" s="21">
        <v>5.0726705940346804E-3</v>
      </c>
      <c r="F574" s="20" t="s">
        <v>54653</v>
      </c>
      <c r="G574" s="20" t="s">
        <v>54654</v>
      </c>
      <c r="H574" s="20" t="s">
        <v>54655</v>
      </c>
      <c r="I574" s="20" t="s">
        <v>54734</v>
      </c>
      <c r="J574" s="20" t="s">
        <v>54735</v>
      </c>
      <c r="K574" s="21" t="s">
        <v>55252</v>
      </c>
    </row>
    <row r="575" spans="1:11" ht="13" x14ac:dyDescent="0.15">
      <c r="A575" s="19" t="s">
        <v>11419</v>
      </c>
      <c r="B575" s="20" t="s">
        <v>54651</v>
      </c>
      <c r="C575" s="20" t="s">
        <v>54652</v>
      </c>
      <c r="D575" s="20">
        <v>-0.163848442282059</v>
      </c>
      <c r="E575" s="21">
        <v>2.09151537101862E-8</v>
      </c>
      <c r="F575" s="20" t="s">
        <v>54653</v>
      </c>
      <c r="G575" s="20" t="s">
        <v>54654</v>
      </c>
      <c r="H575" s="20" t="s">
        <v>54655</v>
      </c>
      <c r="I575" s="20" t="s">
        <v>54659</v>
      </c>
      <c r="J575" s="20" t="s">
        <v>54722</v>
      </c>
      <c r="K575" s="21" t="s">
        <v>54758</v>
      </c>
    </row>
    <row r="576" spans="1:11" ht="13" x14ac:dyDescent="0.15">
      <c r="A576" s="19" t="s">
        <v>11425</v>
      </c>
      <c r="B576" s="20" t="s">
        <v>54651</v>
      </c>
      <c r="C576" s="20" t="s">
        <v>54652</v>
      </c>
      <c r="D576" s="20">
        <v>-0.14346656469755001</v>
      </c>
      <c r="E576" s="21">
        <v>6.8450388983099501E-7</v>
      </c>
      <c r="F576" s="20" t="s">
        <v>54653</v>
      </c>
      <c r="G576" s="20" t="s">
        <v>54654</v>
      </c>
      <c r="H576" s="20" t="s">
        <v>54655</v>
      </c>
      <c r="I576" s="20" t="s">
        <v>54659</v>
      </c>
      <c r="J576" s="20" t="s">
        <v>54660</v>
      </c>
      <c r="K576" s="21" t="s">
        <v>55126</v>
      </c>
    </row>
    <row r="577" spans="1:11" ht="13" x14ac:dyDescent="0.15">
      <c r="A577" s="19" t="s">
        <v>11428</v>
      </c>
      <c r="B577" s="20" t="s">
        <v>54651</v>
      </c>
      <c r="C577" s="20" t="s">
        <v>54675</v>
      </c>
      <c r="D577" s="20">
        <v>-5.3687649357940598E-2</v>
      </c>
      <c r="E577" s="21">
        <v>6.2970270139974402E-2</v>
      </c>
      <c r="F577" s="20" t="s">
        <v>54653</v>
      </c>
      <c r="G577" s="20" t="s">
        <v>54654</v>
      </c>
      <c r="H577" s="20" t="s">
        <v>54655</v>
      </c>
      <c r="I577" s="20" t="s">
        <v>54659</v>
      </c>
      <c r="J577" s="20" t="s">
        <v>54691</v>
      </c>
      <c r="K577" s="21" t="s">
        <v>55231</v>
      </c>
    </row>
    <row r="578" spans="1:11" ht="13" x14ac:dyDescent="0.15">
      <c r="A578" s="19" t="s">
        <v>55253</v>
      </c>
      <c r="B578" s="20" t="s">
        <v>54651</v>
      </c>
      <c r="C578" s="20" t="s">
        <v>54652</v>
      </c>
      <c r="D578" s="20">
        <v>-9.89999217227166E-2</v>
      </c>
      <c r="E578" s="21">
        <v>5.3569626605774496E-4</v>
      </c>
      <c r="F578" s="20" t="s">
        <v>54676</v>
      </c>
      <c r="G578" s="20" t="s">
        <v>54781</v>
      </c>
      <c r="H578" s="20" t="s">
        <v>55254</v>
      </c>
      <c r="I578" s="20" t="s">
        <v>55255</v>
      </c>
      <c r="J578" s="20" t="s">
        <v>55256</v>
      </c>
      <c r="K578" s="21" t="s">
        <v>55257</v>
      </c>
    </row>
    <row r="579" spans="1:11" ht="13" x14ac:dyDescent="0.15">
      <c r="A579" s="19" t="s">
        <v>11431</v>
      </c>
      <c r="B579" s="20" t="s">
        <v>54651</v>
      </c>
      <c r="C579" s="20" t="s">
        <v>54652</v>
      </c>
      <c r="D579" s="20">
        <v>-0.15035782021702801</v>
      </c>
      <c r="E579" s="21">
        <v>2.0931674877608201E-7</v>
      </c>
      <c r="F579" s="20" t="s">
        <v>54653</v>
      </c>
      <c r="G579" s="20" t="s">
        <v>54654</v>
      </c>
      <c r="H579" s="20" t="s">
        <v>54655</v>
      </c>
      <c r="I579" s="20" t="s">
        <v>54659</v>
      </c>
      <c r="J579" s="20" t="s">
        <v>54722</v>
      </c>
      <c r="K579" s="21" t="s">
        <v>55061</v>
      </c>
    </row>
    <row r="580" spans="1:11" ht="13" x14ac:dyDescent="0.15">
      <c r="A580" s="19" t="s">
        <v>55258</v>
      </c>
      <c r="B580" s="20" t="s">
        <v>54651</v>
      </c>
      <c r="C580" s="20" t="s">
        <v>54652</v>
      </c>
      <c r="D580" s="20">
        <v>-0.10751495367814499</v>
      </c>
      <c r="E580" s="21">
        <v>1.8569955859144499E-4</v>
      </c>
      <c r="F580" s="20" t="s">
        <v>54676</v>
      </c>
      <c r="G580" s="20" t="s">
        <v>54654</v>
      </c>
      <c r="H580" s="20" t="s">
        <v>54655</v>
      </c>
      <c r="I580" s="20" t="s">
        <v>54656</v>
      </c>
      <c r="J580" s="20" t="s">
        <v>54657</v>
      </c>
      <c r="K580" s="21" t="s">
        <v>55259</v>
      </c>
    </row>
    <row r="581" spans="1:11" ht="13" x14ac:dyDescent="0.15">
      <c r="A581" s="19" t="s">
        <v>11437</v>
      </c>
      <c r="B581" s="20" t="s">
        <v>54651</v>
      </c>
      <c r="C581" s="20" t="s">
        <v>54652</v>
      </c>
      <c r="D581" s="20">
        <v>-0.15542899992447401</v>
      </c>
      <c r="E581" s="21">
        <v>9.01063869536572E-8</v>
      </c>
      <c r="F581" s="20" t="s">
        <v>54653</v>
      </c>
      <c r="G581" s="20" t="s">
        <v>54654</v>
      </c>
      <c r="H581" s="20" t="s">
        <v>54655</v>
      </c>
      <c r="I581" s="20" t="s">
        <v>54659</v>
      </c>
      <c r="J581" s="20" t="s">
        <v>54688</v>
      </c>
      <c r="K581" s="21" t="s">
        <v>54694</v>
      </c>
    </row>
    <row r="582" spans="1:11" ht="13" x14ac:dyDescent="0.15">
      <c r="A582" s="19" t="s">
        <v>11440</v>
      </c>
      <c r="B582" s="20" t="s">
        <v>54651</v>
      </c>
      <c r="C582" s="20" t="s">
        <v>54652</v>
      </c>
      <c r="D582" s="20">
        <v>-0.127690811712042</v>
      </c>
      <c r="E582" s="21">
        <v>8.3291147984688193E-6</v>
      </c>
      <c r="F582" s="20" t="s">
        <v>54653</v>
      </c>
      <c r="G582" s="20" t="s">
        <v>54654</v>
      </c>
      <c r="H582" s="20" t="s">
        <v>54655</v>
      </c>
      <c r="I582" s="20" t="s">
        <v>54659</v>
      </c>
      <c r="J582" s="20" t="s">
        <v>54722</v>
      </c>
      <c r="K582" s="21" t="s">
        <v>54758</v>
      </c>
    </row>
    <row r="583" spans="1:11" ht="13" x14ac:dyDescent="0.15">
      <c r="A583" s="19" t="s">
        <v>11455</v>
      </c>
      <c r="B583" s="20" t="s">
        <v>54651</v>
      </c>
      <c r="C583" s="20" t="s">
        <v>54652</v>
      </c>
      <c r="D583" s="20">
        <v>7.4189814639667895E-2</v>
      </c>
      <c r="E583" s="21">
        <v>9.5135454257713799E-3</v>
      </c>
      <c r="F583" s="20" t="s">
        <v>54653</v>
      </c>
      <c r="G583" s="20" t="s">
        <v>54654</v>
      </c>
      <c r="H583" s="20" t="s">
        <v>54655</v>
      </c>
      <c r="I583" s="20" t="s">
        <v>54734</v>
      </c>
      <c r="J583" s="20" t="s">
        <v>54735</v>
      </c>
      <c r="K583" s="21" t="s">
        <v>55260</v>
      </c>
    </row>
    <row r="584" spans="1:11" ht="13" x14ac:dyDescent="0.15">
      <c r="A584" s="19" t="s">
        <v>11467</v>
      </c>
      <c r="B584" s="20" t="s">
        <v>54651</v>
      </c>
      <c r="C584" s="20" t="s">
        <v>54652</v>
      </c>
      <c r="D584" s="20">
        <v>-7.3007620444870899E-2</v>
      </c>
      <c r="E584" s="21">
        <v>1.07309549175437E-2</v>
      </c>
      <c r="F584" s="20" t="s">
        <v>54653</v>
      </c>
      <c r="G584" s="20" t="s">
        <v>54654</v>
      </c>
      <c r="H584" s="20" t="s">
        <v>54655</v>
      </c>
      <c r="I584" s="20" t="s">
        <v>54702</v>
      </c>
      <c r="J584" s="20" t="s">
        <v>54703</v>
      </c>
      <c r="K584" s="21" t="s">
        <v>55261</v>
      </c>
    </row>
    <row r="585" spans="1:11" ht="13" x14ac:dyDescent="0.15">
      <c r="A585" s="19" t="s">
        <v>11479</v>
      </c>
      <c r="B585" s="20" t="s">
        <v>54651</v>
      </c>
      <c r="C585" s="20" t="s">
        <v>54652</v>
      </c>
      <c r="D585" s="20">
        <v>-0.165291843059962</v>
      </c>
      <c r="E585" s="21">
        <v>1.5174337489691798E-8</v>
      </c>
      <c r="F585" s="20" t="s">
        <v>54653</v>
      </c>
      <c r="G585" s="20" t="s">
        <v>54654</v>
      </c>
      <c r="H585" s="20" t="s">
        <v>54655</v>
      </c>
      <c r="I585" s="20" t="s">
        <v>54659</v>
      </c>
      <c r="J585" s="20" t="s">
        <v>54722</v>
      </c>
      <c r="K585" s="21" t="s">
        <v>54839</v>
      </c>
    </row>
    <row r="586" spans="1:11" ht="13" x14ac:dyDescent="0.15">
      <c r="A586" s="19" t="s">
        <v>11482</v>
      </c>
      <c r="B586" s="20" t="s">
        <v>54651</v>
      </c>
      <c r="C586" s="20" t="s">
        <v>54652</v>
      </c>
      <c r="D586" s="20">
        <v>-0.123750448134009</v>
      </c>
      <c r="E586" s="21">
        <v>1.5706043480966899E-5</v>
      </c>
      <c r="F586" s="20" t="s">
        <v>54653</v>
      </c>
      <c r="G586" s="20" t="s">
        <v>54654</v>
      </c>
      <c r="H586" s="20" t="s">
        <v>54662</v>
      </c>
      <c r="I586" s="20" t="s">
        <v>54663</v>
      </c>
      <c r="J586" s="20" t="s">
        <v>54844</v>
      </c>
      <c r="K586" s="21" t="s">
        <v>55143</v>
      </c>
    </row>
    <row r="587" spans="1:11" ht="13" x14ac:dyDescent="0.15">
      <c r="A587" s="19" t="s">
        <v>11488</v>
      </c>
      <c r="B587" s="20" t="s">
        <v>54651</v>
      </c>
      <c r="C587" s="20" t="s">
        <v>54652</v>
      </c>
      <c r="D587" s="20">
        <v>7.9555191916226495E-2</v>
      </c>
      <c r="E587" s="20">
        <v>5.4053965324910797E-3</v>
      </c>
      <c r="F587" s="20" t="s">
        <v>54653</v>
      </c>
      <c r="G587" s="20" t="s">
        <v>54813</v>
      </c>
      <c r="H587" s="20" t="s">
        <v>54814</v>
      </c>
      <c r="I587" s="20" t="s">
        <v>54815</v>
      </c>
      <c r="J587" s="20" t="s">
        <v>54816</v>
      </c>
      <c r="K587" s="21" t="s">
        <v>54817</v>
      </c>
    </row>
    <row r="588" spans="1:11" ht="13" x14ac:dyDescent="0.15">
      <c r="A588" s="19" t="s">
        <v>11491</v>
      </c>
      <c r="B588" s="20" t="s">
        <v>54651</v>
      </c>
      <c r="C588" s="20" t="s">
        <v>54652</v>
      </c>
      <c r="D588" s="20">
        <v>-0.13512740728441</v>
      </c>
      <c r="E588" s="21">
        <v>2.5046148571235801E-6</v>
      </c>
      <c r="F588" s="20" t="s">
        <v>54653</v>
      </c>
      <c r="G588" s="20" t="s">
        <v>54654</v>
      </c>
      <c r="H588" s="20" t="s">
        <v>54655</v>
      </c>
      <c r="I588" s="20" t="s">
        <v>54659</v>
      </c>
      <c r="J588" s="20" t="s">
        <v>54722</v>
      </c>
      <c r="K588" s="21" t="s">
        <v>54839</v>
      </c>
    </row>
    <row r="589" spans="1:11" ht="13" x14ac:dyDescent="0.15">
      <c r="A589" s="19" t="s">
        <v>11494</v>
      </c>
      <c r="B589" s="20" t="s">
        <v>54651</v>
      </c>
      <c r="C589" s="20" t="s">
        <v>54652</v>
      </c>
      <c r="D589" s="20">
        <v>-9.6681326919640306E-2</v>
      </c>
      <c r="E589" s="21">
        <v>7.2327380018686097E-4</v>
      </c>
      <c r="F589" s="20" t="s">
        <v>54653</v>
      </c>
      <c r="G589" s="20" t="s">
        <v>54654</v>
      </c>
      <c r="H589" s="20" t="s">
        <v>54655</v>
      </c>
      <c r="I589" s="20" t="s">
        <v>54659</v>
      </c>
      <c r="J589" s="20" t="s">
        <v>54722</v>
      </c>
      <c r="K589" s="21" t="s">
        <v>54950</v>
      </c>
    </row>
    <row r="590" spans="1:11" ht="13" x14ac:dyDescent="0.15">
      <c r="A590" s="19" t="s">
        <v>55262</v>
      </c>
      <c r="B590" s="20" t="s">
        <v>54651</v>
      </c>
      <c r="C590" s="20" t="s">
        <v>54652</v>
      </c>
      <c r="D590" s="20">
        <v>-0.15148177074770999</v>
      </c>
      <c r="E590" s="21">
        <v>1.71782142442609E-7</v>
      </c>
      <c r="F590" s="20" t="s">
        <v>54676</v>
      </c>
      <c r="G590" s="20" t="s">
        <v>54654</v>
      </c>
      <c r="H590" s="20" t="s">
        <v>54655</v>
      </c>
      <c r="I590" s="20" t="s">
        <v>54659</v>
      </c>
      <c r="J590" s="20" t="s">
        <v>54660</v>
      </c>
      <c r="K590" s="21" t="s">
        <v>55060</v>
      </c>
    </row>
    <row r="591" spans="1:11" ht="13" x14ac:dyDescent="0.15">
      <c r="A591" s="19" t="s">
        <v>11497</v>
      </c>
      <c r="B591" s="20" t="s">
        <v>54651</v>
      </c>
      <c r="C591" s="20" t="s">
        <v>54652</v>
      </c>
      <c r="D591" s="20">
        <v>-0.113747073028028</v>
      </c>
      <c r="E591" s="21">
        <v>7.5613681176448996E-5</v>
      </c>
      <c r="F591" s="20" t="s">
        <v>54653</v>
      </c>
      <c r="G591" s="20" t="s">
        <v>54654</v>
      </c>
      <c r="H591" s="20" t="s">
        <v>54655</v>
      </c>
      <c r="I591" s="20" t="s">
        <v>54659</v>
      </c>
      <c r="J591" s="20" t="s">
        <v>54722</v>
      </c>
      <c r="K591" s="21" t="s">
        <v>54847</v>
      </c>
    </row>
    <row r="592" spans="1:11" ht="13" x14ac:dyDescent="0.15">
      <c r="A592" s="19" t="s">
        <v>11503</v>
      </c>
      <c r="B592" s="20" t="s">
        <v>54651</v>
      </c>
      <c r="C592" s="20" t="s">
        <v>54652</v>
      </c>
      <c r="D592" s="20">
        <v>-0.134000107786031</v>
      </c>
      <c r="E592" s="21">
        <v>2.9686571500800398E-6</v>
      </c>
      <c r="F592" s="20" t="s">
        <v>54653</v>
      </c>
      <c r="G592" s="20" t="s">
        <v>54654</v>
      </c>
      <c r="H592" s="20" t="s">
        <v>54655</v>
      </c>
      <c r="I592" s="20" t="s">
        <v>54878</v>
      </c>
      <c r="J592" s="20" t="s">
        <v>55263</v>
      </c>
      <c r="K592" s="21" t="s">
        <v>55263</v>
      </c>
    </row>
    <row r="593" spans="1:11" ht="13" x14ac:dyDescent="0.15">
      <c r="A593" s="19" t="s">
        <v>11509</v>
      </c>
      <c r="B593" s="20" t="s">
        <v>54651</v>
      </c>
      <c r="C593" s="20" t="s">
        <v>54652</v>
      </c>
      <c r="D593" s="20">
        <v>-8.0041484380793004E-2</v>
      </c>
      <c r="E593" s="20">
        <v>5.1257316624187298E-3</v>
      </c>
      <c r="F593" s="20" t="s">
        <v>54653</v>
      </c>
      <c r="G593" s="20" t="s">
        <v>54654</v>
      </c>
      <c r="H593" s="20" t="s">
        <v>54655</v>
      </c>
      <c r="I593" s="20" t="s">
        <v>54659</v>
      </c>
      <c r="J593" s="20" t="s">
        <v>54688</v>
      </c>
      <c r="K593" s="21" t="s">
        <v>55264</v>
      </c>
    </row>
    <row r="594" spans="1:11" ht="13" x14ac:dyDescent="0.15">
      <c r="A594" s="19" t="s">
        <v>11518</v>
      </c>
      <c r="B594" s="20" t="s">
        <v>54651</v>
      </c>
      <c r="C594" s="20" t="s">
        <v>54652</v>
      </c>
      <c r="D594" s="20">
        <v>-0.11715908643806899</v>
      </c>
      <c r="E594" s="21">
        <v>4.4739232137909203E-5</v>
      </c>
      <c r="F594" s="20" t="s">
        <v>54653</v>
      </c>
      <c r="G594" s="20" t="s">
        <v>54654</v>
      </c>
      <c r="H594" s="20" t="s">
        <v>54655</v>
      </c>
      <c r="I594" s="20" t="s">
        <v>54659</v>
      </c>
      <c r="J594" s="20" t="s">
        <v>54722</v>
      </c>
      <c r="K594" s="21" t="s">
        <v>54950</v>
      </c>
    </row>
    <row r="595" spans="1:11" ht="13" x14ac:dyDescent="0.15">
      <c r="A595" s="19" t="s">
        <v>11533</v>
      </c>
      <c r="B595" s="20" t="s">
        <v>54651</v>
      </c>
      <c r="C595" s="20" t="s">
        <v>54652</v>
      </c>
      <c r="D595" s="20">
        <v>8.0436563690538698E-2</v>
      </c>
      <c r="E595" s="20">
        <v>4.9147186806775198E-3</v>
      </c>
      <c r="F595" s="20" t="s">
        <v>54653</v>
      </c>
      <c r="G595" s="20" t="s">
        <v>54654</v>
      </c>
      <c r="H595" s="20" t="s">
        <v>54655</v>
      </c>
      <c r="I595" s="20" t="s">
        <v>54734</v>
      </c>
      <c r="J595" s="20" t="s">
        <v>54735</v>
      </c>
      <c r="K595" s="21" t="s">
        <v>54986</v>
      </c>
    </row>
    <row r="596" spans="1:11" ht="13" x14ac:dyDescent="0.15">
      <c r="A596" s="19" t="s">
        <v>11542</v>
      </c>
      <c r="B596" s="20" t="s">
        <v>54651</v>
      </c>
      <c r="C596" s="20" t="s">
        <v>54652</v>
      </c>
      <c r="D596" s="20">
        <v>5.4479742554406498E-2</v>
      </c>
      <c r="E596" s="21">
        <v>5.9398581184518601E-2</v>
      </c>
      <c r="F596" s="20" t="s">
        <v>54653</v>
      </c>
      <c r="G596" s="20" t="s">
        <v>54752</v>
      </c>
      <c r="H596" s="20" t="s">
        <v>54753</v>
      </c>
      <c r="I596" s="20" t="s">
        <v>54754</v>
      </c>
      <c r="J596" s="20" t="s">
        <v>54755</v>
      </c>
      <c r="K596" s="21" t="s">
        <v>54848</v>
      </c>
    </row>
    <row r="597" spans="1:11" ht="13" x14ac:dyDescent="0.15">
      <c r="A597" s="19" t="s">
        <v>55265</v>
      </c>
      <c r="B597" s="20" t="s">
        <v>54651</v>
      </c>
      <c r="C597" s="20" t="s">
        <v>54652</v>
      </c>
      <c r="D597" s="20">
        <v>0.10183758932242799</v>
      </c>
      <c r="E597" s="21">
        <v>3.9133988242697198E-4</v>
      </c>
      <c r="F597" s="20" t="s">
        <v>54676</v>
      </c>
      <c r="G597" s="20" t="s">
        <v>54667</v>
      </c>
      <c r="H597" s="20" t="s">
        <v>54668</v>
      </c>
      <c r="I597" s="20" t="s">
        <v>54669</v>
      </c>
      <c r="J597" s="20" t="s">
        <v>54748</v>
      </c>
      <c r="K597" s="21" t="s">
        <v>54749</v>
      </c>
    </row>
    <row r="598" spans="1:11" ht="13" x14ac:dyDescent="0.15">
      <c r="A598" s="19" t="s">
        <v>11560</v>
      </c>
      <c r="B598" s="20" t="s">
        <v>54651</v>
      </c>
      <c r="C598" s="20" t="s">
        <v>54675</v>
      </c>
      <c r="D598" s="20">
        <v>5.1173047514861299E-2</v>
      </c>
      <c r="E598" s="20">
        <v>7.6742303595750003E-2</v>
      </c>
      <c r="F598" s="20" t="s">
        <v>54653</v>
      </c>
      <c r="G598" s="20" t="s">
        <v>54682</v>
      </c>
      <c r="H598" s="20" t="s">
        <v>54683</v>
      </c>
      <c r="I598" s="20" t="s">
        <v>54706</v>
      </c>
      <c r="J598" s="20" t="s">
        <v>54707</v>
      </c>
      <c r="K598" s="21" t="s">
        <v>55266</v>
      </c>
    </row>
    <row r="599" spans="1:11" ht="13" x14ac:dyDescent="0.15">
      <c r="A599" s="19" t="s">
        <v>11563</v>
      </c>
      <c r="B599" s="20" t="s">
        <v>54651</v>
      </c>
      <c r="C599" s="20" t="s">
        <v>54652</v>
      </c>
      <c r="D599" s="20">
        <v>0.16607593570587301</v>
      </c>
      <c r="E599" s="21">
        <v>1.3354043670580799E-8</v>
      </c>
      <c r="F599" s="20" t="s">
        <v>54653</v>
      </c>
      <c r="G599" s="20" t="s">
        <v>54654</v>
      </c>
      <c r="H599" s="20" t="s">
        <v>54655</v>
      </c>
      <c r="I599" s="20" t="s">
        <v>54734</v>
      </c>
      <c r="J599" s="20" t="s">
        <v>54735</v>
      </c>
      <c r="K599" s="21" t="s">
        <v>55083</v>
      </c>
    </row>
    <row r="600" spans="1:11" ht="13" x14ac:dyDescent="0.15">
      <c r="A600" s="19" t="s">
        <v>55267</v>
      </c>
      <c r="B600" s="20" t="s">
        <v>54651</v>
      </c>
      <c r="C600" s="20" t="s">
        <v>54652</v>
      </c>
      <c r="D600" s="20">
        <v>-0.17978373768113001</v>
      </c>
      <c r="E600" s="21">
        <v>1.3607227933454799E-9</v>
      </c>
      <c r="F600" s="20" t="s">
        <v>54676</v>
      </c>
      <c r="G600" s="20" t="s">
        <v>54752</v>
      </c>
      <c r="H600" s="20" t="s">
        <v>54753</v>
      </c>
      <c r="I600" s="20" t="s">
        <v>54754</v>
      </c>
      <c r="J600" s="20" t="s">
        <v>55268</v>
      </c>
      <c r="K600" s="21" t="s">
        <v>55269</v>
      </c>
    </row>
    <row r="601" spans="1:11" ht="13" x14ac:dyDescent="0.15">
      <c r="A601" s="19" t="s">
        <v>55270</v>
      </c>
      <c r="B601" s="20" t="s">
        <v>54651</v>
      </c>
      <c r="C601" s="20" t="s">
        <v>54652</v>
      </c>
      <c r="D601" s="20">
        <v>-0.12995076733749</v>
      </c>
      <c r="E601" s="21">
        <v>5.82262840220108E-6</v>
      </c>
      <c r="F601" s="20" t="s">
        <v>54676</v>
      </c>
      <c r="G601" s="20" t="s">
        <v>54654</v>
      </c>
      <c r="H601" s="20" t="s">
        <v>54655</v>
      </c>
      <c r="I601" s="20" t="s">
        <v>54659</v>
      </c>
      <c r="J601" s="20" t="s">
        <v>54660</v>
      </c>
      <c r="K601" s="21" t="s">
        <v>54661</v>
      </c>
    </row>
    <row r="602" spans="1:11" ht="13" x14ac:dyDescent="0.15">
      <c r="A602" s="19" t="s">
        <v>11592</v>
      </c>
      <c r="B602" s="20" t="s">
        <v>54651</v>
      </c>
      <c r="C602" s="20" t="s">
        <v>54652</v>
      </c>
      <c r="D602" s="20">
        <v>9.44165391508167E-2</v>
      </c>
      <c r="E602" s="21">
        <v>9.5719648192485603E-4</v>
      </c>
      <c r="F602" s="20" t="s">
        <v>54653</v>
      </c>
      <c r="G602" s="20" t="s">
        <v>54654</v>
      </c>
      <c r="H602" s="20" t="s">
        <v>54655</v>
      </c>
      <c r="I602" s="20" t="s">
        <v>54734</v>
      </c>
      <c r="J602" s="20" t="s">
        <v>54735</v>
      </c>
      <c r="K602" s="21" t="s">
        <v>54872</v>
      </c>
    </row>
    <row r="603" spans="1:11" ht="13" x14ac:dyDescent="0.15">
      <c r="A603" s="19" t="s">
        <v>55271</v>
      </c>
      <c r="B603" s="20" t="s">
        <v>54651</v>
      </c>
      <c r="C603" s="20" t="s">
        <v>54652</v>
      </c>
      <c r="D603" s="20">
        <v>-5.6263495608974597E-2</v>
      </c>
      <c r="E603" s="21">
        <v>5.13714745150924E-2</v>
      </c>
      <c r="F603" s="20" t="s">
        <v>54676</v>
      </c>
      <c r="G603" s="20" t="s">
        <v>54654</v>
      </c>
      <c r="H603" s="20" t="s">
        <v>54662</v>
      </c>
      <c r="I603" s="20" t="s">
        <v>54663</v>
      </c>
      <c r="J603" s="20" t="s">
        <v>54738</v>
      </c>
      <c r="K603" s="21" t="s">
        <v>55272</v>
      </c>
    </row>
    <row r="604" spans="1:11" ht="13" x14ac:dyDescent="0.15">
      <c r="A604" s="19" t="s">
        <v>11598</v>
      </c>
      <c r="B604" s="20" t="s">
        <v>54651</v>
      </c>
      <c r="C604" s="20" t="s">
        <v>54652</v>
      </c>
      <c r="D604" s="20">
        <v>6.5240341181651298E-2</v>
      </c>
      <c r="E604" s="21">
        <v>2.3273632731999401E-2</v>
      </c>
      <c r="F604" s="20" t="s">
        <v>54653</v>
      </c>
      <c r="G604" s="20" t="s">
        <v>54654</v>
      </c>
      <c r="H604" s="20" t="s">
        <v>54655</v>
      </c>
      <c r="I604" s="20" t="s">
        <v>54734</v>
      </c>
      <c r="J604" s="20" t="s">
        <v>54735</v>
      </c>
      <c r="K604" s="21" t="s">
        <v>55273</v>
      </c>
    </row>
    <row r="605" spans="1:11" ht="13" x14ac:dyDescent="0.15">
      <c r="A605" s="19" t="s">
        <v>11601</v>
      </c>
      <c r="B605" s="20" t="s">
        <v>54651</v>
      </c>
      <c r="C605" s="20" t="s">
        <v>54652</v>
      </c>
      <c r="D605" s="20">
        <v>-0.12944217564899599</v>
      </c>
      <c r="E605" s="21">
        <v>6.3005604725846696E-6</v>
      </c>
      <c r="F605" s="20" t="s">
        <v>54653</v>
      </c>
      <c r="G605" s="20" t="s">
        <v>54654</v>
      </c>
      <c r="H605" s="20" t="s">
        <v>54655</v>
      </c>
      <c r="I605" s="20" t="s">
        <v>55274</v>
      </c>
      <c r="J605" s="20" t="s">
        <v>55275</v>
      </c>
      <c r="K605" s="21" t="s">
        <v>55276</v>
      </c>
    </row>
    <row r="606" spans="1:11" ht="13" x14ac:dyDescent="0.15">
      <c r="A606" s="19" t="s">
        <v>11604</v>
      </c>
      <c r="B606" s="20" t="s">
        <v>54651</v>
      </c>
      <c r="C606" s="20" t="s">
        <v>54652</v>
      </c>
      <c r="D606" s="20">
        <v>-7.6778919191567596E-2</v>
      </c>
      <c r="E606" s="21">
        <v>7.2449183757948496E-3</v>
      </c>
      <c r="F606" s="20" t="s">
        <v>54653</v>
      </c>
      <c r="G606" s="20" t="s">
        <v>54654</v>
      </c>
      <c r="H606" s="20" t="s">
        <v>54655</v>
      </c>
      <c r="I606" s="20" t="s">
        <v>54656</v>
      </c>
      <c r="J606" s="20" t="s">
        <v>54657</v>
      </c>
      <c r="K606" s="21" t="s">
        <v>54988</v>
      </c>
    </row>
    <row r="607" spans="1:11" ht="13" x14ac:dyDescent="0.15">
      <c r="A607" s="19" t="s">
        <v>11607</v>
      </c>
      <c r="B607" s="20" t="s">
        <v>54651</v>
      </c>
      <c r="C607" s="20" t="s">
        <v>54652</v>
      </c>
      <c r="D607" s="20">
        <v>-9.5805053830421094E-2</v>
      </c>
      <c r="E607" s="21">
        <v>8.1049278890738604E-4</v>
      </c>
      <c r="F607" s="20" t="s">
        <v>54653</v>
      </c>
      <c r="G607" s="20" t="s">
        <v>54654</v>
      </c>
      <c r="H607" s="20" t="s">
        <v>54655</v>
      </c>
      <c r="I607" s="20" t="s">
        <v>54659</v>
      </c>
      <c r="J607" s="20" t="s">
        <v>54722</v>
      </c>
      <c r="K607" s="21" t="s">
        <v>54985</v>
      </c>
    </row>
    <row r="608" spans="1:11" ht="13" x14ac:dyDescent="0.15">
      <c r="A608" s="19" t="s">
        <v>11610</v>
      </c>
      <c r="B608" s="20" t="s">
        <v>54651</v>
      </c>
      <c r="C608" s="20" t="s">
        <v>54652</v>
      </c>
      <c r="D608" s="20">
        <v>-0.141929207964583</v>
      </c>
      <c r="E608" s="21">
        <v>8.8461178138023704E-7</v>
      </c>
      <c r="F608" s="20" t="s">
        <v>54653</v>
      </c>
      <c r="G608" s="20" t="s">
        <v>54654</v>
      </c>
      <c r="H608" s="20" t="s">
        <v>54655</v>
      </c>
      <c r="I608" s="20" t="s">
        <v>54702</v>
      </c>
      <c r="J608" s="20" t="s">
        <v>54703</v>
      </c>
      <c r="K608" s="21" t="s">
        <v>54764</v>
      </c>
    </row>
    <row r="609" spans="1:11" ht="13" x14ac:dyDescent="0.15">
      <c r="A609" s="19" t="s">
        <v>11616</v>
      </c>
      <c r="B609" s="20" t="s">
        <v>54651</v>
      </c>
      <c r="C609" s="20" t="s">
        <v>54652</v>
      </c>
      <c r="D609" s="20">
        <v>-0.124283441286741</v>
      </c>
      <c r="E609" s="21">
        <v>1.4298035727947E-5</v>
      </c>
      <c r="F609" s="20" t="s">
        <v>54653</v>
      </c>
      <c r="G609" s="20" t="s">
        <v>54654</v>
      </c>
      <c r="H609" s="20" t="s">
        <v>54662</v>
      </c>
      <c r="I609" s="20" t="s">
        <v>54663</v>
      </c>
      <c r="J609" s="20" t="s">
        <v>54844</v>
      </c>
      <c r="K609" s="21" t="s">
        <v>55277</v>
      </c>
    </row>
    <row r="610" spans="1:11" ht="13" x14ac:dyDescent="0.15">
      <c r="A610" s="19" t="s">
        <v>11619</v>
      </c>
      <c r="B610" s="20" t="s">
        <v>54651</v>
      </c>
      <c r="C610" s="20" t="s">
        <v>54652</v>
      </c>
      <c r="D610" s="20">
        <v>-0.103712723195155</v>
      </c>
      <c r="E610" s="21">
        <v>2.99306880311803E-4</v>
      </c>
      <c r="F610" s="20" t="s">
        <v>54653</v>
      </c>
      <c r="G610" s="20" t="s">
        <v>54654</v>
      </c>
      <c r="H610" s="20" t="s">
        <v>54655</v>
      </c>
      <c r="I610" s="20" t="s">
        <v>54659</v>
      </c>
      <c r="J610" s="20" t="s">
        <v>54842</v>
      </c>
      <c r="K610" s="21" t="s">
        <v>54842</v>
      </c>
    </row>
    <row r="611" spans="1:11" ht="13" x14ac:dyDescent="0.15">
      <c r="A611" s="19" t="s">
        <v>11622</v>
      </c>
      <c r="B611" s="20" t="s">
        <v>54651</v>
      </c>
      <c r="C611" s="20" t="s">
        <v>54652</v>
      </c>
      <c r="D611" s="20">
        <v>-0.152721361691813</v>
      </c>
      <c r="E611" s="21">
        <v>1.41603534751667E-7</v>
      </c>
      <c r="F611" s="20" t="s">
        <v>54653</v>
      </c>
      <c r="G611" s="20" t="s">
        <v>54654</v>
      </c>
      <c r="H611" s="20" t="s">
        <v>54662</v>
      </c>
      <c r="I611" s="20" t="s">
        <v>54663</v>
      </c>
      <c r="J611" s="20" t="s">
        <v>54732</v>
      </c>
      <c r="K611" s="21" t="s">
        <v>55080</v>
      </c>
    </row>
    <row r="612" spans="1:11" ht="13" x14ac:dyDescent="0.15">
      <c r="A612" s="19" t="s">
        <v>11628</v>
      </c>
      <c r="B612" s="20" t="s">
        <v>54651</v>
      </c>
      <c r="C612" s="20" t="s">
        <v>54652</v>
      </c>
      <c r="D612" s="20">
        <v>-9.9549311490073497E-2</v>
      </c>
      <c r="E612" s="21">
        <v>5.1462268654508603E-4</v>
      </c>
      <c r="F612" s="20" t="s">
        <v>54653</v>
      </c>
      <c r="G612" s="20" t="s">
        <v>54682</v>
      </c>
      <c r="H612" s="20" t="s">
        <v>54683</v>
      </c>
      <c r="I612" s="20" t="s">
        <v>54728</v>
      </c>
      <c r="J612" s="20" t="s">
        <v>54729</v>
      </c>
      <c r="K612" s="21" t="s">
        <v>54907</v>
      </c>
    </row>
    <row r="613" spans="1:11" ht="13" x14ac:dyDescent="0.15">
      <c r="A613" s="19" t="s">
        <v>55278</v>
      </c>
      <c r="B613" s="20" t="s">
        <v>54651</v>
      </c>
      <c r="C613" s="20" t="s">
        <v>54652</v>
      </c>
      <c r="D613" s="20">
        <v>-0.119600260337313</v>
      </c>
      <c r="E613" s="21">
        <v>3.03634933358752E-5</v>
      </c>
      <c r="F613" s="20" t="s">
        <v>54676</v>
      </c>
      <c r="G613" s="20" t="s">
        <v>54667</v>
      </c>
      <c r="H613" s="20" t="s">
        <v>54668</v>
      </c>
      <c r="I613" s="20" t="s">
        <v>54669</v>
      </c>
      <c r="J613" s="20" t="s">
        <v>54748</v>
      </c>
      <c r="K613" s="21" t="s">
        <v>54749</v>
      </c>
    </row>
    <row r="614" spans="1:11" ht="13" x14ac:dyDescent="0.15">
      <c r="A614" s="19" t="s">
        <v>11646</v>
      </c>
      <c r="B614" s="20" t="s">
        <v>54651</v>
      </c>
      <c r="C614" s="20" t="s">
        <v>54652</v>
      </c>
      <c r="D614" s="20">
        <v>-0.119461194346262</v>
      </c>
      <c r="E614" s="21">
        <v>3.1000273221307898E-5</v>
      </c>
      <c r="F614" s="20" t="s">
        <v>54653</v>
      </c>
      <c r="G614" s="20" t="s">
        <v>54654</v>
      </c>
      <c r="H614" s="20" t="s">
        <v>54655</v>
      </c>
      <c r="I614" s="20" t="s">
        <v>54659</v>
      </c>
      <c r="J614" s="20" t="s">
        <v>54688</v>
      </c>
      <c r="K614" s="21" t="s">
        <v>55279</v>
      </c>
    </row>
    <row r="615" spans="1:11" ht="13" x14ac:dyDescent="0.15">
      <c r="A615" s="19" t="s">
        <v>11649</v>
      </c>
      <c r="B615" s="20" t="s">
        <v>54651</v>
      </c>
      <c r="C615" s="20" t="s">
        <v>54652</v>
      </c>
      <c r="D615" s="20">
        <v>-0.105708510185195</v>
      </c>
      <c r="E615" s="21">
        <v>2.3501143822099801E-4</v>
      </c>
      <c r="F615" s="20" t="s">
        <v>54653</v>
      </c>
      <c r="G615" s="20" t="s">
        <v>54752</v>
      </c>
      <c r="H615" s="20" t="s">
        <v>54753</v>
      </c>
      <c r="I615" s="20" t="s">
        <v>54754</v>
      </c>
      <c r="J615" s="20" t="s">
        <v>54956</v>
      </c>
      <c r="K615" s="21" t="s">
        <v>55063</v>
      </c>
    </row>
    <row r="616" spans="1:11" ht="13" x14ac:dyDescent="0.15">
      <c r="A616" s="19" t="s">
        <v>11655</v>
      </c>
      <c r="B616" s="20" t="s">
        <v>54651</v>
      </c>
      <c r="C616" s="20" t="s">
        <v>54652</v>
      </c>
      <c r="D616" s="20">
        <v>-0.14248008950574001</v>
      </c>
      <c r="E616" s="21">
        <v>8.0485599331391596E-7</v>
      </c>
      <c r="F616" s="20" t="s">
        <v>54653</v>
      </c>
      <c r="G616" s="20" t="s">
        <v>54654</v>
      </c>
      <c r="H616" s="20" t="s">
        <v>54655</v>
      </c>
      <c r="I616" s="20" t="s">
        <v>54659</v>
      </c>
      <c r="J616" s="20" t="s">
        <v>54722</v>
      </c>
      <c r="K616" s="21" t="s">
        <v>54758</v>
      </c>
    </row>
    <row r="617" spans="1:11" ht="13" x14ac:dyDescent="0.15">
      <c r="A617" s="19" t="s">
        <v>55280</v>
      </c>
      <c r="B617" s="20" t="s">
        <v>54651</v>
      </c>
      <c r="C617" s="20" t="s">
        <v>54652</v>
      </c>
      <c r="D617" s="20">
        <v>-8.9969325003566497E-2</v>
      </c>
      <c r="E617" s="21">
        <v>1.65032841561281E-3</v>
      </c>
      <c r="F617" s="20" t="s">
        <v>54676</v>
      </c>
      <c r="G617" s="20" t="s">
        <v>54654</v>
      </c>
      <c r="H617" s="20" t="s">
        <v>54662</v>
      </c>
      <c r="I617" s="20" t="s">
        <v>54663</v>
      </c>
      <c r="J617" s="20" t="s">
        <v>54837</v>
      </c>
      <c r="K617" s="21" t="s">
        <v>55281</v>
      </c>
    </row>
    <row r="618" spans="1:11" ht="13" x14ac:dyDescent="0.15">
      <c r="A618" s="19" t="s">
        <v>11664</v>
      </c>
      <c r="B618" s="20" t="s">
        <v>54651</v>
      </c>
      <c r="C618" s="20" t="s">
        <v>54652</v>
      </c>
      <c r="D618" s="20">
        <v>-0.13373552214181</v>
      </c>
      <c r="E618" s="21">
        <v>3.0560753697163698E-6</v>
      </c>
      <c r="F618" s="20" t="s">
        <v>54653</v>
      </c>
      <c r="G618" s="20" t="s">
        <v>55282</v>
      </c>
      <c r="H618" s="20" t="s">
        <v>55283</v>
      </c>
      <c r="I618" s="20" t="s">
        <v>55284</v>
      </c>
      <c r="J618" s="20" t="s">
        <v>55285</v>
      </c>
      <c r="K618" s="21" t="s">
        <v>55285</v>
      </c>
    </row>
    <row r="619" spans="1:11" ht="13" x14ac:dyDescent="0.15">
      <c r="A619" s="19" t="s">
        <v>11667</v>
      </c>
      <c r="B619" s="20" t="s">
        <v>54651</v>
      </c>
      <c r="C619" s="20" t="s">
        <v>54652</v>
      </c>
      <c r="D619" s="20">
        <v>6.4580272116049595E-2</v>
      </c>
      <c r="E619" s="21">
        <v>2.46383809304664E-2</v>
      </c>
      <c r="F619" s="20" t="s">
        <v>54653</v>
      </c>
      <c r="G619" s="20" t="s">
        <v>54752</v>
      </c>
      <c r="H619" s="20" t="s">
        <v>54753</v>
      </c>
      <c r="I619" s="20" t="s">
        <v>54754</v>
      </c>
      <c r="J619" s="20" t="s">
        <v>54755</v>
      </c>
      <c r="K619" s="21" t="s">
        <v>54848</v>
      </c>
    </row>
    <row r="620" spans="1:11" ht="13" x14ac:dyDescent="0.15">
      <c r="A620" s="19" t="s">
        <v>11670</v>
      </c>
      <c r="B620" s="20" t="s">
        <v>54651</v>
      </c>
      <c r="C620" s="20" t="s">
        <v>54652</v>
      </c>
      <c r="D620" s="20">
        <v>-6.8721036373348796E-2</v>
      </c>
      <c r="E620" s="20">
        <v>1.66404638341517E-2</v>
      </c>
      <c r="F620" s="20" t="s">
        <v>54653</v>
      </c>
      <c r="G620" s="20" t="s">
        <v>54654</v>
      </c>
      <c r="H620" s="20" t="s">
        <v>54655</v>
      </c>
      <c r="I620" s="20" t="s">
        <v>54659</v>
      </c>
      <c r="J620" s="20" t="s">
        <v>54722</v>
      </c>
      <c r="K620" s="21" t="s">
        <v>54938</v>
      </c>
    </row>
    <row r="621" spans="1:11" ht="13" x14ac:dyDescent="0.15">
      <c r="A621" s="19" t="s">
        <v>55286</v>
      </c>
      <c r="B621" s="20" t="s">
        <v>54651</v>
      </c>
      <c r="C621" s="20" t="s">
        <v>54652</v>
      </c>
      <c r="D621" s="20">
        <v>-9.8395267539786294E-2</v>
      </c>
      <c r="E621" s="21">
        <v>5.7784185900870905E-4</v>
      </c>
      <c r="F621" s="20" t="s">
        <v>54653</v>
      </c>
      <c r="G621" s="20" t="s">
        <v>54654</v>
      </c>
      <c r="H621" s="20" t="s">
        <v>54655</v>
      </c>
      <c r="I621" s="20" t="s">
        <v>54734</v>
      </c>
      <c r="J621" s="20" t="s">
        <v>54735</v>
      </c>
      <c r="K621" s="21" t="s">
        <v>55260</v>
      </c>
    </row>
    <row r="622" spans="1:11" ht="13" x14ac:dyDescent="0.15">
      <c r="A622" s="19" t="s">
        <v>11679</v>
      </c>
      <c r="B622" s="20" t="s">
        <v>54651</v>
      </c>
      <c r="C622" s="20" t="s">
        <v>54652</v>
      </c>
      <c r="D622" s="20">
        <v>-8.8927267265746998E-2</v>
      </c>
      <c r="E622" s="21">
        <v>1.8747014134337899E-3</v>
      </c>
      <c r="F622" s="20" t="s">
        <v>54653</v>
      </c>
      <c r="G622" s="20" t="s">
        <v>54654</v>
      </c>
      <c r="H622" s="20" t="s">
        <v>54655</v>
      </c>
      <c r="I622" s="20" t="s">
        <v>54659</v>
      </c>
      <c r="J622" s="20" t="s">
        <v>54688</v>
      </c>
      <c r="K622" s="21" t="s">
        <v>54884</v>
      </c>
    </row>
    <row r="623" spans="1:11" ht="13" x14ac:dyDescent="0.15">
      <c r="A623" s="19" t="s">
        <v>55287</v>
      </c>
      <c r="B623" s="20" t="s">
        <v>54651</v>
      </c>
      <c r="C623" s="20" t="s">
        <v>54652</v>
      </c>
      <c r="D623" s="20">
        <v>-9.7230110519545193E-2</v>
      </c>
      <c r="E623" s="21">
        <v>6.7837604264107303E-4</v>
      </c>
      <c r="F623" s="20" t="s">
        <v>54676</v>
      </c>
      <c r="G623" s="20" t="s">
        <v>54654</v>
      </c>
      <c r="H623" s="20" t="s">
        <v>54655</v>
      </c>
      <c r="I623" s="20" t="s">
        <v>54659</v>
      </c>
      <c r="J623" s="20" t="s">
        <v>54660</v>
      </c>
      <c r="K623" s="21" t="s">
        <v>54773</v>
      </c>
    </row>
    <row r="624" spans="1:11" ht="13" x14ac:dyDescent="0.15">
      <c r="A624" s="19" t="s">
        <v>11688</v>
      </c>
      <c r="B624" s="20" t="s">
        <v>54651</v>
      </c>
      <c r="C624" s="20" t="s">
        <v>54652</v>
      </c>
      <c r="D624" s="20">
        <v>-6.4070184354695997E-2</v>
      </c>
      <c r="E624" s="21">
        <v>2.57837573513356E-2</v>
      </c>
      <c r="F624" s="20" t="s">
        <v>54653</v>
      </c>
      <c r="G624" s="20" t="s">
        <v>54682</v>
      </c>
      <c r="H624" s="20" t="s">
        <v>54683</v>
      </c>
      <c r="I624" s="20" t="s">
        <v>54728</v>
      </c>
      <c r="J624" s="20" t="s">
        <v>54729</v>
      </c>
      <c r="K624" s="21" t="s">
        <v>55288</v>
      </c>
    </row>
    <row r="625" spans="1:11" ht="13" x14ac:dyDescent="0.15">
      <c r="A625" s="19" t="s">
        <v>11691</v>
      </c>
      <c r="B625" s="20" t="s">
        <v>54651</v>
      </c>
      <c r="C625" s="20" t="s">
        <v>54652</v>
      </c>
      <c r="D625" s="20">
        <v>-0.108934262524125</v>
      </c>
      <c r="E625" s="21">
        <v>1.55155146817313E-4</v>
      </c>
      <c r="F625" s="20" t="s">
        <v>54653</v>
      </c>
      <c r="G625" s="20" t="s">
        <v>54654</v>
      </c>
      <c r="H625" s="20" t="s">
        <v>54662</v>
      </c>
      <c r="I625" s="20" t="s">
        <v>54663</v>
      </c>
      <c r="J625" s="20" t="s">
        <v>54732</v>
      </c>
      <c r="K625" s="21" t="s">
        <v>55289</v>
      </c>
    </row>
    <row r="626" spans="1:11" ht="13" x14ac:dyDescent="0.15">
      <c r="A626" s="19" t="s">
        <v>11694</v>
      </c>
      <c r="B626" s="20" t="s">
        <v>54651</v>
      </c>
      <c r="C626" s="20" t="s">
        <v>54652</v>
      </c>
      <c r="D626" s="20">
        <v>-0.11234425107693199</v>
      </c>
      <c r="E626" s="21">
        <v>9.2824248066595603E-5</v>
      </c>
      <c r="F626" s="20" t="s">
        <v>54653</v>
      </c>
      <c r="G626" s="20" t="s">
        <v>54654</v>
      </c>
      <c r="H626" s="20" t="s">
        <v>54655</v>
      </c>
      <c r="I626" s="20" t="s">
        <v>54656</v>
      </c>
      <c r="J626" s="20" t="s">
        <v>54657</v>
      </c>
      <c r="K626" s="21" t="s">
        <v>54988</v>
      </c>
    </row>
    <row r="627" spans="1:11" ht="13" x14ac:dyDescent="0.15">
      <c r="A627" s="19" t="s">
        <v>55290</v>
      </c>
      <c r="B627" s="20" t="s">
        <v>54651</v>
      </c>
      <c r="C627" s="20" t="s">
        <v>54652</v>
      </c>
      <c r="D627" s="20">
        <v>-0.105433727170788</v>
      </c>
      <c r="E627" s="21">
        <v>2.44016772456368E-4</v>
      </c>
      <c r="F627" s="20" t="s">
        <v>54676</v>
      </c>
      <c r="G627" s="20" t="s">
        <v>54654</v>
      </c>
      <c r="H627" s="20" t="s">
        <v>54655</v>
      </c>
      <c r="I627" s="20" t="s">
        <v>54659</v>
      </c>
      <c r="J627" s="20" t="s">
        <v>54688</v>
      </c>
      <c r="K627" s="21" t="s">
        <v>54770</v>
      </c>
    </row>
    <row r="628" spans="1:11" ht="13" x14ac:dyDescent="0.15">
      <c r="A628" s="19" t="s">
        <v>55291</v>
      </c>
      <c r="B628" s="20" t="s">
        <v>54651</v>
      </c>
      <c r="C628" s="20" t="s">
        <v>54652</v>
      </c>
      <c r="D628" s="20">
        <v>-0.13353700874985899</v>
      </c>
      <c r="E628" s="21">
        <v>3.12427702487949E-6</v>
      </c>
      <c r="F628" s="20" t="s">
        <v>54676</v>
      </c>
      <c r="G628" s="20" t="s">
        <v>54654</v>
      </c>
      <c r="H628" s="20" t="s">
        <v>54655</v>
      </c>
      <c r="I628" s="20" t="s">
        <v>54659</v>
      </c>
      <c r="J628" s="20" t="s">
        <v>54688</v>
      </c>
      <c r="K628" s="21" t="s">
        <v>55292</v>
      </c>
    </row>
    <row r="629" spans="1:11" ht="13" x14ac:dyDescent="0.15">
      <c r="A629" s="19" t="s">
        <v>11703</v>
      </c>
      <c r="B629" s="20" t="s">
        <v>54651</v>
      </c>
      <c r="C629" s="20" t="s">
        <v>54675</v>
      </c>
      <c r="D629" s="20">
        <v>5.9129816443209603E-2</v>
      </c>
      <c r="E629" s="20">
        <v>4.0620381126998902E-2</v>
      </c>
      <c r="F629" s="20" t="s">
        <v>54653</v>
      </c>
      <c r="G629" s="20" t="s">
        <v>54654</v>
      </c>
      <c r="H629" s="20" t="s">
        <v>54655</v>
      </c>
      <c r="I629" s="20" t="s">
        <v>54734</v>
      </c>
      <c r="J629" s="20" t="s">
        <v>54735</v>
      </c>
      <c r="K629" s="21" t="s">
        <v>54872</v>
      </c>
    </row>
    <row r="630" spans="1:11" ht="13" x14ac:dyDescent="0.15">
      <c r="A630" s="19" t="s">
        <v>55293</v>
      </c>
      <c r="B630" s="20" t="s">
        <v>54651</v>
      </c>
      <c r="C630" s="20" t="s">
        <v>54652</v>
      </c>
      <c r="D630" s="20">
        <v>8.6773416738764805E-2</v>
      </c>
      <c r="E630" s="21">
        <v>2.4077135592263398E-3</v>
      </c>
      <c r="F630" s="20" t="s">
        <v>54653</v>
      </c>
      <c r="G630" s="20" t="s">
        <v>54654</v>
      </c>
      <c r="H630" s="20" t="s">
        <v>54655</v>
      </c>
      <c r="I630" s="20" t="s">
        <v>54734</v>
      </c>
      <c r="J630" s="20" t="s">
        <v>54735</v>
      </c>
      <c r="K630" s="21" t="s">
        <v>55294</v>
      </c>
    </row>
    <row r="631" spans="1:11" ht="13" x14ac:dyDescent="0.15">
      <c r="A631" s="19" t="s">
        <v>11715</v>
      </c>
      <c r="B631" s="20" t="s">
        <v>54651</v>
      </c>
      <c r="C631" s="20" t="s">
        <v>54652</v>
      </c>
      <c r="D631" s="20">
        <v>-0.107253489151443</v>
      </c>
      <c r="E631" s="21">
        <v>1.90431538837885E-4</v>
      </c>
      <c r="F631" s="20" t="s">
        <v>54653</v>
      </c>
      <c r="G631" s="20" t="s">
        <v>54654</v>
      </c>
      <c r="H631" s="20" t="s">
        <v>54655</v>
      </c>
      <c r="I631" s="20" t="s">
        <v>55274</v>
      </c>
      <c r="J631" s="20" t="s">
        <v>55275</v>
      </c>
      <c r="K631" s="21" t="s">
        <v>55295</v>
      </c>
    </row>
    <row r="632" spans="1:11" ht="13" x14ac:dyDescent="0.15">
      <c r="A632" s="19" t="s">
        <v>55296</v>
      </c>
      <c r="B632" s="20" t="s">
        <v>54651</v>
      </c>
      <c r="C632" s="20" t="s">
        <v>54652</v>
      </c>
      <c r="D632" s="20">
        <v>-7.5278800915830502E-2</v>
      </c>
      <c r="E632" s="21">
        <v>8.5276026205942101E-3</v>
      </c>
      <c r="F632" s="20" t="s">
        <v>54676</v>
      </c>
      <c r="G632" s="20" t="s">
        <v>54667</v>
      </c>
      <c r="H632" s="20" t="s">
        <v>54668</v>
      </c>
      <c r="I632" s="20" t="s">
        <v>54669</v>
      </c>
      <c r="J632" s="20" t="s">
        <v>55144</v>
      </c>
      <c r="K632" s="21" t="s">
        <v>55144</v>
      </c>
    </row>
    <row r="633" spans="1:11" ht="13" x14ac:dyDescent="0.15">
      <c r="A633" s="19" t="s">
        <v>11727</v>
      </c>
      <c r="B633" s="20" t="s">
        <v>54651</v>
      </c>
      <c r="C633" s="20" t="s">
        <v>54652</v>
      </c>
      <c r="D633" s="20">
        <v>-0.15010611885545699</v>
      </c>
      <c r="E633" s="21">
        <v>2.15563568020418E-7</v>
      </c>
      <c r="F633" s="20" t="s">
        <v>54653</v>
      </c>
      <c r="G633" s="20" t="s">
        <v>54654</v>
      </c>
      <c r="H633" s="20" t="s">
        <v>54655</v>
      </c>
      <c r="I633" s="20" t="s">
        <v>54659</v>
      </c>
      <c r="J633" s="20" t="s">
        <v>54688</v>
      </c>
      <c r="K633" s="21" t="s">
        <v>54746</v>
      </c>
    </row>
    <row r="634" spans="1:11" ht="13" x14ac:dyDescent="0.15">
      <c r="A634" s="19" t="s">
        <v>11733</v>
      </c>
      <c r="B634" s="20" t="s">
        <v>54651</v>
      </c>
      <c r="C634" s="20" t="s">
        <v>54652</v>
      </c>
      <c r="D634" s="20">
        <v>-0.12993304231334299</v>
      </c>
      <c r="E634" s="21">
        <v>5.82262840220108E-6</v>
      </c>
      <c r="F634" s="20" t="s">
        <v>54653</v>
      </c>
      <c r="G634" s="20" t="s">
        <v>54654</v>
      </c>
      <c r="H634" s="20" t="s">
        <v>54655</v>
      </c>
      <c r="I634" s="20" t="s">
        <v>54659</v>
      </c>
      <c r="J634" s="20" t="s">
        <v>54691</v>
      </c>
      <c r="K634" s="21" t="s">
        <v>55297</v>
      </c>
    </row>
    <row r="635" spans="1:11" ht="13" x14ac:dyDescent="0.15">
      <c r="A635" s="19" t="s">
        <v>11748</v>
      </c>
      <c r="B635" s="20" t="s">
        <v>54651</v>
      </c>
      <c r="C635" s="20" t="s">
        <v>54652</v>
      </c>
      <c r="D635" s="20">
        <v>-7.7829652432353097E-2</v>
      </c>
      <c r="E635" s="21">
        <v>6.5037607393162904E-3</v>
      </c>
      <c r="F635" s="20" t="s">
        <v>54653</v>
      </c>
      <c r="G635" s="20" t="s">
        <v>54654</v>
      </c>
      <c r="H635" s="20" t="s">
        <v>54655</v>
      </c>
      <c r="I635" s="20" t="s">
        <v>54656</v>
      </c>
      <c r="J635" s="20" t="s">
        <v>54657</v>
      </c>
      <c r="K635" s="21" t="s">
        <v>55082</v>
      </c>
    </row>
    <row r="636" spans="1:11" ht="13" x14ac:dyDescent="0.15">
      <c r="A636" s="19" t="s">
        <v>55298</v>
      </c>
      <c r="B636" s="20" t="s">
        <v>54651</v>
      </c>
      <c r="C636" s="20" t="s">
        <v>54652</v>
      </c>
      <c r="D636" s="20">
        <v>0.10672182870729301</v>
      </c>
      <c r="E636" s="21">
        <v>2.0548587158422099E-4</v>
      </c>
      <c r="F636" s="20" t="s">
        <v>54676</v>
      </c>
      <c r="G636" s="20" t="s">
        <v>54654</v>
      </c>
      <c r="H636" s="20" t="s">
        <v>54655</v>
      </c>
      <c r="I636" s="20" t="s">
        <v>54734</v>
      </c>
      <c r="J636" s="20" t="s">
        <v>54735</v>
      </c>
      <c r="K636" s="21" t="s">
        <v>54872</v>
      </c>
    </row>
    <row r="637" spans="1:11" ht="13" x14ac:dyDescent="0.15">
      <c r="A637" s="19" t="s">
        <v>55299</v>
      </c>
      <c r="B637" s="20" t="s">
        <v>54651</v>
      </c>
      <c r="C637" s="20" t="s">
        <v>54652</v>
      </c>
      <c r="D637" s="20">
        <v>-8.9275620092966995E-2</v>
      </c>
      <c r="E637" s="20">
        <v>1.79612434263665E-3</v>
      </c>
      <c r="F637" s="20" t="s">
        <v>54676</v>
      </c>
      <c r="G637" s="20" t="s">
        <v>54654</v>
      </c>
      <c r="H637" s="20" t="s">
        <v>54655</v>
      </c>
      <c r="I637" s="20" t="s">
        <v>54656</v>
      </c>
      <c r="J637" s="20" t="s">
        <v>54824</v>
      </c>
      <c r="K637" s="21" t="s">
        <v>54824</v>
      </c>
    </row>
    <row r="638" spans="1:11" ht="13" x14ac:dyDescent="0.15">
      <c r="A638" s="19" t="s">
        <v>11763</v>
      </c>
      <c r="B638" s="20" t="s">
        <v>54651</v>
      </c>
      <c r="C638" s="20" t="s">
        <v>54652</v>
      </c>
      <c r="D638" s="20">
        <v>-0.14255807875217499</v>
      </c>
      <c r="E638" s="21">
        <v>7.9904252052351895E-7</v>
      </c>
      <c r="F638" s="20" t="s">
        <v>54653</v>
      </c>
      <c r="G638" s="20" t="s">
        <v>54654</v>
      </c>
      <c r="H638" s="20" t="s">
        <v>54655</v>
      </c>
      <c r="I638" s="20" t="s">
        <v>54659</v>
      </c>
      <c r="J638" s="20" t="s">
        <v>54722</v>
      </c>
      <c r="K638" s="21" t="s">
        <v>54847</v>
      </c>
    </row>
    <row r="639" spans="1:11" ht="13" x14ac:dyDescent="0.15">
      <c r="A639" s="19" t="s">
        <v>11769</v>
      </c>
      <c r="B639" s="20" t="s">
        <v>54651</v>
      </c>
      <c r="C639" s="20" t="s">
        <v>54652</v>
      </c>
      <c r="D639" s="20">
        <v>-7.3286715416401402E-2</v>
      </c>
      <c r="E639" s="21">
        <v>1.04428310705074E-2</v>
      </c>
      <c r="F639" s="20" t="s">
        <v>54653</v>
      </c>
      <c r="G639" s="20" t="s">
        <v>54654</v>
      </c>
      <c r="H639" s="20" t="s">
        <v>54662</v>
      </c>
      <c r="I639" s="20" t="s">
        <v>54663</v>
      </c>
      <c r="J639" s="20" t="s">
        <v>54672</v>
      </c>
      <c r="K639" s="21" t="s">
        <v>54673</v>
      </c>
    </row>
    <row r="640" spans="1:11" ht="13" x14ac:dyDescent="0.15">
      <c r="A640" s="19" t="s">
        <v>11793</v>
      </c>
      <c r="B640" s="20" t="s">
        <v>54651</v>
      </c>
      <c r="C640" s="20" t="s">
        <v>54652</v>
      </c>
      <c r="D640" s="20">
        <v>-0.124366327162451</v>
      </c>
      <c r="E640" s="21">
        <v>1.41433503353547E-5</v>
      </c>
      <c r="F640" s="20" t="s">
        <v>54653</v>
      </c>
      <c r="G640" s="20" t="s">
        <v>54654</v>
      </c>
      <c r="H640" s="20" t="s">
        <v>54655</v>
      </c>
      <c r="I640" s="20" t="s">
        <v>54659</v>
      </c>
      <c r="J640" s="20" t="s">
        <v>54724</v>
      </c>
      <c r="K640" s="21" t="s">
        <v>55300</v>
      </c>
    </row>
    <row r="641" spans="1:11" ht="13" x14ac:dyDescent="0.15">
      <c r="A641" s="19" t="s">
        <v>11796</v>
      </c>
      <c r="B641" s="20" t="s">
        <v>54651</v>
      </c>
      <c r="C641" s="20" t="s">
        <v>54652</v>
      </c>
      <c r="D641" s="20">
        <v>9.4901842831596098E-2</v>
      </c>
      <c r="E641" s="21">
        <v>9.0278584253151398E-4</v>
      </c>
      <c r="F641" s="20" t="s">
        <v>54653</v>
      </c>
      <c r="G641" s="20" t="s">
        <v>54682</v>
      </c>
      <c r="H641" s="20" t="s">
        <v>54683</v>
      </c>
      <c r="I641" s="20" t="s">
        <v>54706</v>
      </c>
      <c r="J641" s="20" t="s">
        <v>54707</v>
      </c>
      <c r="K641" s="21" t="s">
        <v>55025</v>
      </c>
    </row>
    <row r="642" spans="1:11" ht="13" x14ac:dyDescent="0.15">
      <c r="A642" s="19" t="s">
        <v>11805</v>
      </c>
      <c r="B642" s="20" t="s">
        <v>54651</v>
      </c>
      <c r="C642" s="20" t="s">
        <v>54652</v>
      </c>
      <c r="D642" s="20">
        <v>-0.103895579410791</v>
      </c>
      <c r="E642" s="21">
        <v>2.9499966162592798E-4</v>
      </c>
      <c r="F642" s="20" t="s">
        <v>54653</v>
      </c>
      <c r="G642" s="20" t="s">
        <v>55039</v>
      </c>
      <c r="H642" s="20" t="s">
        <v>55040</v>
      </c>
      <c r="I642" s="20" t="s">
        <v>55041</v>
      </c>
      <c r="J642" s="20" t="s">
        <v>55042</v>
      </c>
      <c r="K642" s="21" t="s">
        <v>55043</v>
      </c>
    </row>
    <row r="643" spans="1:11" ht="13" x14ac:dyDescent="0.15">
      <c r="A643" s="19" t="s">
        <v>11808</v>
      </c>
      <c r="B643" s="20" t="s">
        <v>54651</v>
      </c>
      <c r="C643" s="20" t="s">
        <v>54652</v>
      </c>
      <c r="D643" s="20">
        <v>-0.17602662583224599</v>
      </c>
      <c r="E643" s="21">
        <v>2.5471886328951699E-9</v>
      </c>
      <c r="F643" s="20" t="s">
        <v>54653</v>
      </c>
      <c r="G643" s="20" t="s">
        <v>54654</v>
      </c>
      <c r="H643" s="20" t="s">
        <v>54662</v>
      </c>
      <c r="I643" s="20" t="s">
        <v>54663</v>
      </c>
      <c r="J643" s="20" t="s">
        <v>54732</v>
      </c>
      <c r="K643" s="21" t="s">
        <v>54763</v>
      </c>
    </row>
    <row r="644" spans="1:11" ht="13" x14ac:dyDescent="0.15">
      <c r="A644" s="19" t="s">
        <v>55301</v>
      </c>
      <c r="B644" s="20" t="s">
        <v>54651</v>
      </c>
      <c r="C644" s="20" t="s">
        <v>54652</v>
      </c>
      <c r="D644" s="20">
        <v>-0.132792269698671</v>
      </c>
      <c r="E644" s="21">
        <v>3.5387416801769902E-6</v>
      </c>
      <c r="F644" s="20" t="s">
        <v>54676</v>
      </c>
      <c r="G644" s="20" t="s">
        <v>54654</v>
      </c>
      <c r="H644" s="20" t="s">
        <v>54655</v>
      </c>
      <c r="I644" s="20" t="s">
        <v>54659</v>
      </c>
      <c r="J644" s="20" t="s">
        <v>54724</v>
      </c>
      <c r="K644" s="21" t="s">
        <v>54850</v>
      </c>
    </row>
    <row r="645" spans="1:11" ht="13" x14ac:dyDescent="0.15">
      <c r="A645" s="19" t="s">
        <v>11820</v>
      </c>
      <c r="B645" s="20" t="s">
        <v>54651</v>
      </c>
      <c r="C645" s="20" t="s">
        <v>54652</v>
      </c>
      <c r="D645" s="20">
        <v>-8.1067326064505701E-2</v>
      </c>
      <c r="E645" s="20">
        <v>4.5873886260431301E-3</v>
      </c>
      <c r="F645" s="20" t="s">
        <v>54653</v>
      </c>
      <c r="G645" s="20" t="s">
        <v>54654</v>
      </c>
      <c r="H645" s="20" t="s">
        <v>54655</v>
      </c>
      <c r="I645" s="20" t="s">
        <v>54659</v>
      </c>
      <c r="J645" s="20" t="s">
        <v>54660</v>
      </c>
      <c r="K645" s="21" t="s">
        <v>54879</v>
      </c>
    </row>
    <row r="646" spans="1:11" ht="13" x14ac:dyDescent="0.15">
      <c r="A646" s="19" t="s">
        <v>11829</v>
      </c>
      <c r="B646" s="20" t="s">
        <v>54651</v>
      </c>
      <c r="C646" s="20" t="s">
        <v>54652</v>
      </c>
      <c r="D646" s="20">
        <v>-0.109226843646698</v>
      </c>
      <c r="E646" s="21">
        <v>1.4940098116520499E-4</v>
      </c>
      <c r="F646" s="20" t="s">
        <v>54653</v>
      </c>
      <c r="G646" s="20" t="s">
        <v>54667</v>
      </c>
      <c r="H646" s="20" t="s">
        <v>54668</v>
      </c>
      <c r="I646" s="20" t="s">
        <v>54669</v>
      </c>
      <c r="J646" s="20" t="s">
        <v>54831</v>
      </c>
      <c r="K646" s="21" t="s">
        <v>54852</v>
      </c>
    </row>
    <row r="647" spans="1:11" ht="13" x14ac:dyDescent="0.15">
      <c r="A647" s="19" t="s">
        <v>55302</v>
      </c>
      <c r="B647" s="20" t="s">
        <v>54651</v>
      </c>
      <c r="C647" s="20" t="s">
        <v>54652</v>
      </c>
      <c r="D647" s="20">
        <v>-8.1615064992844294E-2</v>
      </c>
      <c r="E647" s="21">
        <v>4.3241758625021101E-3</v>
      </c>
      <c r="F647" s="20" t="s">
        <v>54676</v>
      </c>
      <c r="G647" s="20" t="s">
        <v>54654</v>
      </c>
      <c r="H647" s="20" t="s">
        <v>54655</v>
      </c>
      <c r="I647" s="20" t="s">
        <v>54656</v>
      </c>
      <c r="J647" s="20" t="s">
        <v>54657</v>
      </c>
      <c r="K647" s="21" t="s">
        <v>55151</v>
      </c>
    </row>
    <row r="648" spans="1:11" ht="13" x14ac:dyDescent="0.15">
      <c r="A648" s="19" t="s">
        <v>55303</v>
      </c>
      <c r="B648" s="20" t="s">
        <v>54651</v>
      </c>
      <c r="C648" s="20" t="s">
        <v>54652</v>
      </c>
      <c r="D648" s="20">
        <v>-0.138943493637598</v>
      </c>
      <c r="E648" s="21">
        <v>1.41075603233722E-6</v>
      </c>
      <c r="F648" s="20" t="s">
        <v>54676</v>
      </c>
      <c r="G648" s="20" t="s">
        <v>54654</v>
      </c>
      <c r="H648" s="20" t="s">
        <v>54655</v>
      </c>
      <c r="I648" s="20" t="s">
        <v>54659</v>
      </c>
      <c r="J648" s="20" t="s">
        <v>54660</v>
      </c>
      <c r="K648" s="21" t="s">
        <v>55304</v>
      </c>
    </row>
    <row r="649" spans="1:11" ht="13" x14ac:dyDescent="0.15">
      <c r="A649" s="19" t="s">
        <v>55305</v>
      </c>
      <c r="B649" s="20" t="s">
        <v>54651</v>
      </c>
      <c r="C649" s="20" t="s">
        <v>54652</v>
      </c>
      <c r="D649" s="20">
        <v>0.120942448346967</v>
      </c>
      <c r="E649" s="21">
        <v>2.4463250898713399E-5</v>
      </c>
      <c r="F649" s="20" t="s">
        <v>54676</v>
      </c>
      <c r="G649" s="20" t="s">
        <v>54654</v>
      </c>
      <c r="H649" s="20" t="s">
        <v>54655</v>
      </c>
      <c r="I649" s="20" t="s">
        <v>54695</v>
      </c>
      <c r="J649" s="20" t="s">
        <v>54696</v>
      </c>
      <c r="K649" s="21" t="s">
        <v>55306</v>
      </c>
    </row>
    <row r="650" spans="1:11" ht="13" x14ac:dyDescent="0.15">
      <c r="A650" s="19" t="s">
        <v>11850</v>
      </c>
      <c r="B650" s="20" t="s">
        <v>54651</v>
      </c>
      <c r="C650" s="20" t="s">
        <v>54652</v>
      </c>
      <c r="D650" s="20">
        <v>6.8415459192566405E-2</v>
      </c>
      <c r="E650" s="20">
        <v>1.7176563867266001E-2</v>
      </c>
      <c r="F650" s="20" t="s">
        <v>54653</v>
      </c>
      <c r="G650" s="20" t="s">
        <v>54654</v>
      </c>
      <c r="H650" s="20" t="s">
        <v>54655</v>
      </c>
      <c r="I650" s="20" t="s">
        <v>54734</v>
      </c>
      <c r="J650" s="20" t="s">
        <v>54735</v>
      </c>
      <c r="K650" s="21" t="s">
        <v>55241</v>
      </c>
    </row>
    <row r="651" spans="1:11" ht="13" x14ac:dyDescent="0.15">
      <c r="A651" s="19" t="s">
        <v>11856</v>
      </c>
      <c r="B651" s="20" t="s">
        <v>54651</v>
      </c>
      <c r="C651" s="20" t="s">
        <v>54652</v>
      </c>
      <c r="D651" s="20">
        <v>-0.136830849600174</v>
      </c>
      <c r="E651" s="21">
        <v>1.94796642869447E-6</v>
      </c>
      <c r="F651" s="20" t="s">
        <v>54653</v>
      </c>
      <c r="G651" s="20" t="s">
        <v>54654</v>
      </c>
      <c r="H651" s="20" t="s">
        <v>54655</v>
      </c>
      <c r="I651" s="20" t="s">
        <v>54659</v>
      </c>
      <c r="J651" s="20" t="s">
        <v>54691</v>
      </c>
      <c r="K651" s="21" t="s">
        <v>54960</v>
      </c>
    </row>
    <row r="652" spans="1:11" ht="13" x14ac:dyDescent="0.15">
      <c r="A652" s="19" t="s">
        <v>11859</v>
      </c>
      <c r="B652" s="20" t="s">
        <v>54651</v>
      </c>
      <c r="C652" s="20" t="s">
        <v>54652</v>
      </c>
      <c r="D652" s="20">
        <v>-0.13674928783492599</v>
      </c>
      <c r="E652" s="21">
        <v>1.9635995457087498E-6</v>
      </c>
      <c r="F652" s="20" t="s">
        <v>54653</v>
      </c>
      <c r="G652" s="20" t="s">
        <v>54654</v>
      </c>
      <c r="H652" s="20" t="s">
        <v>54655</v>
      </c>
      <c r="I652" s="20" t="s">
        <v>54659</v>
      </c>
      <c r="J652" s="20" t="s">
        <v>54722</v>
      </c>
      <c r="K652" s="21" t="s">
        <v>54950</v>
      </c>
    </row>
    <row r="653" spans="1:11" ht="13" x14ac:dyDescent="0.15">
      <c r="A653" s="19" t="s">
        <v>55307</v>
      </c>
      <c r="B653" s="20" t="s">
        <v>54651</v>
      </c>
      <c r="C653" s="20" t="s">
        <v>54652</v>
      </c>
      <c r="D653" s="20">
        <v>6.5484777131917596E-2</v>
      </c>
      <c r="E653" s="21">
        <v>2.2752970587111301E-2</v>
      </c>
      <c r="F653" s="20" t="s">
        <v>54676</v>
      </c>
      <c r="G653" s="20" t="s">
        <v>54667</v>
      </c>
      <c r="H653" s="20" t="s">
        <v>54698</v>
      </c>
      <c r="I653" s="20" t="s">
        <v>54699</v>
      </c>
      <c r="J653" s="20" t="s">
        <v>55028</v>
      </c>
      <c r="K653" s="21" t="s">
        <v>55029</v>
      </c>
    </row>
    <row r="654" spans="1:11" ht="13" x14ac:dyDescent="0.15">
      <c r="A654" s="19" t="s">
        <v>11868</v>
      </c>
      <c r="B654" s="20" t="s">
        <v>54651</v>
      </c>
      <c r="C654" s="20" t="s">
        <v>54652</v>
      </c>
      <c r="D654" s="20">
        <v>-9.3108214836337896E-2</v>
      </c>
      <c r="E654" s="21">
        <v>1.11841132695385E-3</v>
      </c>
      <c r="F654" s="20" t="s">
        <v>54653</v>
      </c>
      <c r="G654" s="20" t="s">
        <v>54654</v>
      </c>
      <c r="H654" s="20" t="s">
        <v>54655</v>
      </c>
      <c r="I654" s="20" t="s">
        <v>54695</v>
      </c>
      <c r="J654" s="20" t="s">
        <v>54696</v>
      </c>
      <c r="K654" s="21" t="s">
        <v>54697</v>
      </c>
    </row>
    <row r="655" spans="1:11" ht="13" x14ac:dyDescent="0.15">
      <c r="A655" s="19" t="s">
        <v>11877</v>
      </c>
      <c r="B655" s="20" t="s">
        <v>54651</v>
      </c>
      <c r="C655" s="20" t="s">
        <v>54652</v>
      </c>
      <c r="D655" s="20">
        <v>-8.7486961811003405E-2</v>
      </c>
      <c r="E655" s="20">
        <v>2.2149734816886502E-3</v>
      </c>
      <c r="F655" s="20" t="s">
        <v>54653</v>
      </c>
      <c r="G655" s="20" t="s">
        <v>54654</v>
      </c>
      <c r="H655" s="20" t="s">
        <v>54655</v>
      </c>
      <c r="I655" s="20" t="s">
        <v>54656</v>
      </c>
      <c r="J655" s="20" t="s">
        <v>54657</v>
      </c>
      <c r="K655" s="21" t="s">
        <v>54874</v>
      </c>
    </row>
    <row r="656" spans="1:11" ht="13" x14ac:dyDescent="0.15">
      <c r="A656" s="19" t="s">
        <v>11880</v>
      </c>
      <c r="B656" s="20" t="s">
        <v>54651</v>
      </c>
      <c r="C656" s="20" t="s">
        <v>54652</v>
      </c>
      <c r="D656" s="20">
        <v>0.11020906276916401</v>
      </c>
      <c r="E656" s="21">
        <v>1.28857938930448E-4</v>
      </c>
      <c r="F656" s="20" t="s">
        <v>54653</v>
      </c>
      <c r="G656" s="20" t="s">
        <v>54654</v>
      </c>
      <c r="H656" s="20" t="s">
        <v>54655</v>
      </c>
      <c r="I656" s="20" t="s">
        <v>54734</v>
      </c>
      <c r="J656" s="20" t="s">
        <v>54735</v>
      </c>
      <c r="K656" s="21" t="s">
        <v>54872</v>
      </c>
    </row>
    <row r="657" spans="1:11" ht="13" x14ac:dyDescent="0.15">
      <c r="A657" s="19" t="s">
        <v>11886</v>
      </c>
      <c r="B657" s="20" t="s">
        <v>54651</v>
      </c>
      <c r="C657" s="20" t="s">
        <v>54652</v>
      </c>
      <c r="D657" s="20">
        <v>-0.13702900617014799</v>
      </c>
      <c r="E657" s="21">
        <v>1.91068196156703E-6</v>
      </c>
      <c r="F657" s="20" t="s">
        <v>54653</v>
      </c>
      <c r="G657" s="20" t="s">
        <v>54654</v>
      </c>
      <c r="H657" s="20" t="s">
        <v>54662</v>
      </c>
      <c r="I657" s="20" t="s">
        <v>54663</v>
      </c>
      <c r="J657" s="20" t="s">
        <v>54837</v>
      </c>
      <c r="K657" s="21" t="s">
        <v>54949</v>
      </c>
    </row>
    <row r="658" spans="1:11" ht="13" x14ac:dyDescent="0.15">
      <c r="A658" s="19" t="s">
        <v>11889</v>
      </c>
      <c r="B658" s="20" t="s">
        <v>54651</v>
      </c>
      <c r="C658" s="20" t="s">
        <v>54652</v>
      </c>
      <c r="D658" s="20">
        <v>-0.11545978411703001</v>
      </c>
      <c r="E658" s="21">
        <v>5.8513140497734202E-5</v>
      </c>
      <c r="F658" s="20" t="s">
        <v>54653</v>
      </c>
      <c r="G658" s="20" t="s">
        <v>54682</v>
      </c>
      <c r="H658" s="20" t="s">
        <v>54683</v>
      </c>
      <c r="I658" s="20" t="s">
        <v>54728</v>
      </c>
      <c r="J658" s="20" t="s">
        <v>54729</v>
      </c>
      <c r="K658" s="21" t="s">
        <v>55308</v>
      </c>
    </row>
    <row r="659" spans="1:11" ht="13" x14ac:dyDescent="0.15">
      <c r="A659" s="19" t="s">
        <v>11892</v>
      </c>
      <c r="B659" s="20" t="s">
        <v>54651</v>
      </c>
      <c r="C659" s="20" t="s">
        <v>54652</v>
      </c>
      <c r="D659" s="20">
        <v>-0.10423558776266099</v>
      </c>
      <c r="E659" s="21">
        <v>2.8454428378124798E-4</v>
      </c>
      <c r="F659" s="20" t="s">
        <v>54653</v>
      </c>
      <c r="G659" s="20" t="s">
        <v>54752</v>
      </c>
      <c r="H659" s="20" t="s">
        <v>54753</v>
      </c>
      <c r="I659" s="20" t="s">
        <v>54754</v>
      </c>
      <c r="J659" s="20" t="s">
        <v>54956</v>
      </c>
      <c r="K659" s="21" t="s">
        <v>55063</v>
      </c>
    </row>
    <row r="660" spans="1:11" ht="13" x14ac:dyDescent="0.15">
      <c r="A660" s="19" t="s">
        <v>11901</v>
      </c>
      <c r="B660" s="20" t="s">
        <v>54651</v>
      </c>
      <c r="C660" s="20" t="s">
        <v>54652</v>
      </c>
      <c r="D660" s="20">
        <v>-7.1028629882029695E-2</v>
      </c>
      <c r="E660" s="21">
        <v>1.3095722515851499E-2</v>
      </c>
      <c r="F660" s="20" t="s">
        <v>54653</v>
      </c>
      <c r="G660" s="20" t="s">
        <v>54654</v>
      </c>
      <c r="H660" s="20" t="s">
        <v>54655</v>
      </c>
      <c r="I660" s="20" t="s">
        <v>54656</v>
      </c>
      <c r="J660" s="20" t="s">
        <v>54657</v>
      </c>
      <c r="K660" s="21" t="s">
        <v>54787</v>
      </c>
    </row>
    <row r="661" spans="1:11" ht="13" x14ac:dyDescent="0.15">
      <c r="A661" s="19" t="s">
        <v>11922</v>
      </c>
      <c r="B661" s="20" t="s">
        <v>54651</v>
      </c>
      <c r="C661" s="20" t="s">
        <v>54675</v>
      </c>
      <c r="D661" s="20">
        <v>5.9524057436266299E-2</v>
      </c>
      <c r="E661" s="20">
        <v>3.91537135877284E-2</v>
      </c>
      <c r="F661" s="20" t="s">
        <v>54653</v>
      </c>
      <c r="G661" s="20" t="s">
        <v>54752</v>
      </c>
      <c r="H661" s="20" t="s">
        <v>54753</v>
      </c>
      <c r="I661" s="20" t="s">
        <v>54754</v>
      </c>
      <c r="J661" s="20" t="s">
        <v>54755</v>
      </c>
      <c r="K661" s="21" t="s">
        <v>55217</v>
      </c>
    </row>
    <row r="662" spans="1:11" ht="13" x14ac:dyDescent="0.15">
      <c r="A662" s="19" t="s">
        <v>11925</v>
      </c>
      <c r="B662" s="20" t="s">
        <v>54651</v>
      </c>
      <c r="C662" s="20" t="s">
        <v>54652</v>
      </c>
      <c r="D662" s="20">
        <v>-0.141969855576349</v>
      </c>
      <c r="E662" s="21">
        <v>8.8461178138023704E-7</v>
      </c>
      <c r="F662" s="20" t="s">
        <v>54653</v>
      </c>
      <c r="G662" s="20" t="s">
        <v>54654</v>
      </c>
      <c r="H662" s="20" t="s">
        <v>54655</v>
      </c>
      <c r="I662" s="20" t="s">
        <v>54659</v>
      </c>
      <c r="J662" s="20" t="s">
        <v>54722</v>
      </c>
      <c r="K662" s="21" t="s">
        <v>54950</v>
      </c>
    </row>
    <row r="663" spans="1:11" ht="13" x14ac:dyDescent="0.15">
      <c r="A663" s="19" t="s">
        <v>11934</v>
      </c>
      <c r="B663" s="20" t="s">
        <v>54651</v>
      </c>
      <c r="C663" s="20" t="s">
        <v>54652</v>
      </c>
      <c r="D663" s="20">
        <v>-8.5142989657080795E-2</v>
      </c>
      <c r="E663" s="20">
        <v>2.8839500352478499E-3</v>
      </c>
      <c r="F663" s="20" t="s">
        <v>54653</v>
      </c>
      <c r="G663" s="20" t="s">
        <v>54677</v>
      </c>
      <c r="H663" s="20" t="s">
        <v>54678</v>
      </c>
      <c r="I663" s="20" t="s">
        <v>54679</v>
      </c>
      <c r="J663" s="20" t="s">
        <v>55309</v>
      </c>
      <c r="K663" s="21" t="s">
        <v>55310</v>
      </c>
    </row>
    <row r="664" spans="1:11" ht="13" x14ac:dyDescent="0.15">
      <c r="A664" s="19" t="s">
        <v>55311</v>
      </c>
      <c r="B664" s="20" t="s">
        <v>54651</v>
      </c>
      <c r="C664" s="20" t="s">
        <v>54652</v>
      </c>
      <c r="D664" s="20">
        <v>-0.121048918865527</v>
      </c>
      <c r="E664" s="21">
        <v>2.4097811889227001E-5</v>
      </c>
      <c r="F664" s="20" t="s">
        <v>54676</v>
      </c>
      <c r="G664" s="20" t="s">
        <v>54654</v>
      </c>
      <c r="H664" s="20" t="s">
        <v>54655</v>
      </c>
      <c r="I664" s="20" t="s">
        <v>54659</v>
      </c>
      <c r="J664" s="20" t="s">
        <v>54688</v>
      </c>
      <c r="K664" s="21" t="s">
        <v>55116</v>
      </c>
    </row>
    <row r="665" spans="1:11" ht="13" x14ac:dyDescent="0.15">
      <c r="A665" s="19" t="s">
        <v>11957</v>
      </c>
      <c r="B665" s="20" t="s">
        <v>54651</v>
      </c>
      <c r="C665" s="20" t="s">
        <v>54652</v>
      </c>
      <c r="D665" s="20">
        <v>-8.5455101408977399E-2</v>
      </c>
      <c r="E665" s="20">
        <v>2.7828890143561701E-3</v>
      </c>
      <c r="F665" s="20" t="s">
        <v>54653</v>
      </c>
      <c r="G665" s="20" t="s">
        <v>54654</v>
      </c>
      <c r="H665" s="20" t="s">
        <v>54655</v>
      </c>
      <c r="I665" s="20" t="s">
        <v>54659</v>
      </c>
      <c r="J665" s="20" t="s">
        <v>54660</v>
      </c>
      <c r="K665" s="21" t="s">
        <v>54773</v>
      </c>
    </row>
    <row r="666" spans="1:11" ht="13" x14ac:dyDescent="0.15">
      <c r="A666" s="19" t="s">
        <v>11963</v>
      </c>
      <c r="B666" s="20" t="s">
        <v>54651</v>
      </c>
      <c r="C666" s="20" t="s">
        <v>54652</v>
      </c>
      <c r="D666" s="20">
        <v>-0.132708902328247</v>
      </c>
      <c r="E666" s="21">
        <v>3.57735900975853E-6</v>
      </c>
      <c r="F666" s="20" t="s">
        <v>54653</v>
      </c>
      <c r="G666" s="20" t="s">
        <v>54654</v>
      </c>
      <c r="H666" s="20" t="s">
        <v>54655</v>
      </c>
      <c r="I666" s="20" t="s">
        <v>54659</v>
      </c>
      <c r="J666" s="20" t="s">
        <v>54722</v>
      </c>
      <c r="K666" s="21" t="s">
        <v>54723</v>
      </c>
    </row>
    <row r="667" spans="1:11" ht="13" x14ac:dyDescent="0.15">
      <c r="A667" s="19" t="s">
        <v>55312</v>
      </c>
      <c r="B667" s="20" t="s">
        <v>54651</v>
      </c>
      <c r="C667" s="20" t="s">
        <v>54652</v>
      </c>
      <c r="D667" s="20">
        <v>7.1761860349749504E-2</v>
      </c>
      <c r="E667" s="21">
        <v>1.2153089780448E-2</v>
      </c>
      <c r="F667" s="20" t="s">
        <v>54653</v>
      </c>
      <c r="G667" s="20" t="s">
        <v>54654</v>
      </c>
      <c r="H667" s="20" t="s">
        <v>54655</v>
      </c>
      <c r="I667" s="20" t="s">
        <v>54734</v>
      </c>
      <c r="J667" s="20" t="s">
        <v>54735</v>
      </c>
      <c r="K667" s="21" t="s">
        <v>54810</v>
      </c>
    </row>
    <row r="668" spans="1:11" ht="13" x14ac:dyDescent="0.15">
      <c r="A668" s="19" t="s">
        <v>11966</v>
      </c>
      <c r="B668" s="20" t="s">
        <v>54651</v>
      </c>
      <c r="C668" s="20" t="s">
        <v>54652</v>
      </c>
      <c r="D668" s="20">
        <v>-9.4577147731245106E-2</v>
      </c>
      <c r="E668" s="21">
        <v>9.3957996930380699E-4</v>
      </c>
      <c r="F668" s="20" t="s">
        <v>54653</v>
      </c>
      <c r="G668" s="20" t="s">
        <v>54654</v>
      </c>
      <c r="H668" s="20" t="s">
        <v>54655</v>
      </c>
      <c r="I668" s="20" t="s">
        <v>54734</v>
      </c>
      <c r="J668" s="20" t="s">
        <v>54735</v>
      </c>
      <c r="K668" s="21" t="s">
        <v>54736</v>
      </c>
    </row>
    <row r="669" spans="1:11" ht="13" x14ac:dyDescent="0.15">
      <c r="A669" s="19" t="s">
        <v>55313</v>
      </c>
      <c r="B669" s="20" t="s">
        <v>54651</v>
      </c>
      <c r="C669" s="20" t="s">
        <v>54652</v>
      </c>
      <c r="D669" s="20">
        <v>5.8034557838589497E-2</v>
      </c>
      <c r="E669" s="21">
        <v>4.4500609064511601E-2</v>
      </c>
      <c r="F669" s="20" t="s">
        <v>54676</v>
      </c>
      <c r="G669" s="20" t="s">
        <v>54682</v>
      </c>
      <c r="H669" s="20" t="s">
        <v>54683</v>
      </c>
      <c r="I669" s="20" t="s">
        <v>54716</v>
      </c>
      <c r="J669" s="20" t="s">
        <v>54717</v>
      </c>
      <c r="K669" s="21" t="s">
        <v>55314</v>
      </c>
    </row>
    <row r="670" spans="1:11" ht="13" x14ac:dyDescent="0.15">
      <c r="A670" s="19" t="s">
        <v>11975</v>
      </c>
      <c r="B670" s="20" t="s">
        <v>54651</v>
      </c>
      <c r="C670" s="20" t="s">
        <v>54652</v>
      </c>
      <c r="D670" s="20">
        <v>-0.110261661767573</v>
      </c>
      <c r="E670" s="21">
        <v>1.2818105864474799E-4</v>
      </c>
      <c r="F670" s="20" t="s">
        <v>54653</v>
      </c>
      <c r="G670" s="20" t="s">
        <v>54654</v>
      </c>
      <c r="H670" s="20" t="s">
        <v>54655</v>
      </c>
      <c r="I670" s="20" t="s">
        <v>54659</v>
      </c>
      <c r="J670" s="20" t="s">
        <v>54691</v>
      </c>
      <c r="K670" s="21" t="s">
        <v>55315</v>
      </c>
    </row>
    <row r="671" spans="1:11" ht="13" x14ac:dyDescent="0.15">
      <c r="A671" s="19" t="s">
        <v>55316</v>
      </c>
      <c r="B671" s="20" t="s">
        <v>54651</v>
      </c>
      <c r="C671" s="20" t="s">
        <v>54652</v>
      </c>
      <c r="D671" s="20">
        <v>7.98293472678821E-2</v>
      </c>
      <c r="E671" s="20">
        <v>5.2510806204193097E-3</v>
      </c>
      <c r="F671" s="20" t="s">
        <v>54676</v>
      </c>
      <c r="G671" s="20" t="s">
        <v>54682</v>
      </c>
      <c r="H671" s="20" t="s">
        <v>54683</v>
      </c>
      <c r="I671" s="20" t="s">
        <v>54716</v>
      </c>
      <c r="J671" s="20" t="s">
        <v>54717</v>
      </c>
      <c r="K671" s="21" t="s">
        <v>54718</v>
      </c>
    </row>
    <row r="672" spans="1:11" ht="13" x14ac:dyDescent="0.15">
      <c r="A672" s="19" t="s">
        <v>11987</v>
      </c>
      <c r="B672" s="20" t="s">
        <v>54651</v>
      </c>
      <c r="C672" s="20" t="s">
        <v>54652</v>
      </c>
      <c r="D672" s="20">
        <v>7.3286246818867598E-2</v>
      </c>
      <c r="E672" s="21">
        <v>1.04428310705074E-2</v>
      </c>
      <c r="F672" s="20" t="s">
        <v>54653</v>
      </c>
      <c r="G672" s="20" t="s">
        <v>54682</v>
      </c>
      <c r="H672" s="20" t="s">
        <v>54683</v>
      </c>
      <c r="I672" s="20" t="s">
        <v>54706</v>
      </c>
      <c r="J672" s="20" t="s">
        <v>54707</v>
      </c>
      <c r="K672" s="21" t="s">
        <v>55025</v>
      </c>
    </row>
    <row r="673" spans="1:11" ht="13" x14ac:dyDescent="0.15">
      <c r="A673" s="19" t="s">
        <v>55317</v>
      </c>
      <c r="B673" s="20" t="s">
        <v>54651</v>
      </c>
      <c r="C673" s="20" t="s">
        <v>54652</v>
      </c>
      <c r="D673" s="20">
        <v>-0.166599161394414</v>
      </c>
      <c r="E673" s="21">
        <v>1.3021049967520899E-8</v>
      </c>
      <c r="F673" s="20" t="s">
        <v>54676</v>
      </c>
      <c r="G673" s="20" t="s">
        <v>54654</v>
      </c>
      <c r="H673" s="20" t="s">
        <v>54655</v>
      </c>
      <c r="I673" s="20" t="s">
        <v>54659</v>
      </c>
      <c r="J673" s="20" t="s">
        <v>54688</v>
      </c>
      <c r="K673" s="21" t="s">
        <v>54746</v>
      </c>
    </row>
    <row r="674" spans="1:11" ht="13" x14ac:dyDescent="0.15">
      <c r="A674" s="19" t="s">
        <v>12002</v>
      </c>
      <c r="B674" s="20" t="s">
        <v>54651</v>
      </c>
      <c r="C674" s="20" t="s">
        <v>54652</v>
      </c>
      <c r="D674" s="20">
        <v>-0.13376126061369101</v>
      </c>
      <c r="E674" s="21">
        <v>3.0560753697163698E-6</v>
      </c>
      <c r="F674" s="20" t="s">
        <v>54653</v>
      </c>
      <c r="G674" s="20" t="s">
        <v>54654</v>
      </c>
      <c r="H674" s="20" t="s">
        <v>54655</v>
      </c>
      <c r="I674" s="20" t="s">
        <v>54659</v>
      </c>
      <c r="J674" s="20" t="s">
        <v>54722</v>
      </c>
      <c r="K674" s="21" t="s">
        <v>54758</v>
      </c>
    </row>
    <row r="675" spans="1:11" ht="13" x14ac:dyDescent="0.15">
      <c r="A675" s="19" t="s">
        <v>12011</v>
      </c>
      <c r="B675" s="20" t="s">
        <v>54651</v>
      </c>
      <c r="C675" s="20" t="s">
        <v>54652</v>
      </c>
      <c r="D675" s="20">
        <v>-7.3702640867813099E-2</v>
      </c>
      <c r="E675" s="21">
        <v>1.00013940895212E-2</v>
      </c>
      <c r="F675" s="20" t="s">
        <v>54653</v>
      </c>
      <c r="G675" s="20" t="s">
        <v>54654</v>
      </c>
      <c r="H675" s="20" t="s">
        <v>54655</v>
      </c>
      <c r="I675" s="20" t="s">
        <v>54656</v>
      </c>
      <c r="J675" s="20" t="s">
        <v>54657</v>
      </c>
      <c r="K675" s="21" t="s">
        <v>55082</v>
      </c>
    </row>
    <row r="676" spans="1:11" ht="13" x14ac:dyDescent="0.15">
      <c r="A676" s="19" t="s">
        <v>55318</v>
      </c>
      <c r="B676" s="20" t="s">
        <v>54651</v>
      </c>
      <c r="C676" s="20" t="s">
        <v>54652</v>
      </c>
      <c r="D676" s="20">
        <v>-0.125115868263597</v>
      </c>
      <c r="E676" s="21">
        <v>1.2473879542545099E-5</v>
      </c>
      <c r="F676" s="20" t="s">
        <v>54653</v>
      </c>
      <c r="G676" s="20" t="s">
        <v>54654</v>
      </c>
      <c r="H676" s="20" t="s">
        <v>54655</v>
      </c>
      <c r="I676" s="20" t="s">
        <v>54659</v>
      </c>
      <c r="J676" s="20" t="s">
        <v>54688</v>
      </c>
      <c r="K676" s="21" t="s">
        <v>54746</v>
      </c>
    </row>
    <row r="677" spans="1:11" ht="13" x14ac:dyDescent="0.15">
      <c r="A677" s="19" t="s">
        <v>12014</v>
      </c>
      <c r="B677" s="20" t="s">
        <v>54651</v>
      </c>
      <c r="C677" s="20" t="s">
        <v>54675</v>
      </c>
      <c r="D677" s="20">
        <v>5.4359429062828299E-2</v>
      </c>
      <c r="E677" s="21">
        <v>5.98144274820432E-2</v>
      </c>
      <c r="F677" s="20" t="s">
        <v>54653</v>
      </c>
      <c r="G677" s="20" t="s">
        <v>54654</v>
      </c>
      <c r="H677" s="20" t="s">
        <v>54655</v>
      </c>
      <c r="I677" s="20" t="s">
        <v>54659</v>
      </c>
      <c r="J677" s="20" t="s">
        <v>54660</v>
      </c>
      <c r="K677" s="21" t="s">
        <v>55319</v>
      </c>
    </row>
    <row r="678" spans="1:11" ht="13" x14ac:dyDescent="0.15">
      <c r="A678" s="19" t="s">
        <v>12017</v>
      </c>
      <c r="B678" s="20" t="s">
        <v>54651</v>
      </c>
      <c r="C678" s="20" t="s">
        <v>54675</v>
      </c>
      <c r="D678" s="20">
        <v>-6.7668613602005601E-2</v>
      </c>
      <c r="E678" s="21">
        <v>1.8480004738457501E-2</v>
      </c>
      <c r="F678" s="20" t="s">
        <v>54653</v>
      </c>
      <c r="G678" s="20" t="s">
        <v>54654</v>
      </c>
      <c r="H678" s="20" t="s">
        <v>54662</v>
      </c>
      <c r="I678" s="20" t="s">
        <v>54663</v>
      </c>
      <c r="J678" s="20" t="s">
        <v>54837</v>
      </c>
      <c r="K678" s="21" t="s">
        <v>55320</v>
      </c>
    </row>
    <row r="679" spans="1:11" ht="13" x14ac:dyDescent="0.15">
      <c r="A679" s="19" t="s">
        <v>55321</v>
      </c>
      <c r="B679" s="20" t="s">
        <v>54651</v>
      </c>
      <c r="C679" s="20" t="s">
        <v>54652</v>
      </c>
      <c r="D679" s="20">
        <v>7.1383298028306702E-2</v>
      </c>
      <c r="E679" s="20">
        <v>1.26629609694335E-2</v>
      </c>
      <c r="F679" s="20" t="s">
        <v>54676</v>
      </c>
      <c r="G679" s="20" t="s">
        <v>54654</v>
      </c>
      <c r="H679" s="20" t="s">
        <v>54655</v>
      </c>
      <c r="I679" s="20" t="s">
        <v>54659</v>
      </c>
      <c r="J679" s="20" t="s">
        <v>54688</v>
      </c>
      <c r="K679" s="21" t="s">
        <v>54884</v>
      </c>
    </row>
    <row r="680" spans="1:11" ht="13" x14ac:dyDescent="0.15">
      <c r="A680" s="19" t="s">
        <v>12020</v>
      </c>
      <c r="B680" s="20" t="s">
        <v>54651</v>
      </c>
      <c r="C680" s="20" t="s">
        <v>54652</v>
      </c>
      <c r="D680" s="20">
        <v>-0.122689655092955</v>
      </c>
      <c r="E680" s="21">
        <v>1.8666306318203201E-5</v>
      </c>
      <c r="F680" s="20" t="s">
        <v>54653</v>
      </c>
      <c r="G680" s="20" t="s">
        <v>54654</v>
      </c>
      <c r="H680" s="20" t="s">
        <v>54655</v>
      </c>
      <c r="I680" s="20" t="s">
        <v>54734</v>
      </c>
      <c r="J680" s="20" t="s">
        <v>54735</v>
      </c>
      <c r="K680" s="21" t="s">
        <v>55260</v>
      </c>
    </row>
    <row r="681" spans="1:11" ht="13" x14ac:dyDescent="0.15">
      <c r="A681" s="19" t="s">
        <v>12032</v>
      </c>
      <c r="B681" s="20" t="s">
        <v>54651</v>
      </c>
      <c r="C681" s="20" t="s">
        <v>54675</v>
      </c>
      <c r="D681" s="20">
        <v>6.5009756802522897E-2</v>
      </c>
      <c r="E681" s="20">
        <v>2.3701072403814E-2</v>
      </c>
      <c r="F681" s="20" t="s">
        <v>54653</v>
      </c>
      <c r="G681" s="20" t="s">
        <v>54752</v>
      </c>
      <c r="H681" s="20" t="s">
        <v>54753</v>
      </c>
      <c r="I681" s="20" t="s">
        <v>54754</v>
      </c>
      <c r="J681" s="20" t="s">
        <v>54755</v>
      </c>
      <c r="K681" s="21" t="s">
        <v>55217</v>
      </c>
    </row>
    <row r="682" spans="1:11" ht="13" x14ac:dyDescent="0.15">
      <c r="A682" s="19" t="s">
        <v>12035</v>
      </c>
      <c r="B682" s="20" t="s">
        <v>54651</v>
      </c>
      <c r="C682" s="20" t="s">
        <v>54652</v>
      </c>
      <c r="D682" s="20">
        <v>-0.114335476764372</v>
      </c>
      <c r="E682" s="21">
        <v>6.9149469912474206E-5</v>
      </c>
      <c r="F682" s="20" t="s">
        <v>54653</v>
      </c>
      <c r="G682" s="20" t="s">
        <v>54654</v>
      </c>
      <c r="H682" s="20" t="s">
        <v>54655</v>
      </c>
      <c r="I682" s="20" t="s">
        <v>54659</v>
      </c>
      <c r="J682" s="20" t="s">
        <v>54691</v>
      </c>
      <c r="K682" s="21" t="s">
        <v>54960</v>
      </c>
    </row>
    <row r="683" spans="1:11" ht="13" x14ac:dyDescent="0.15">
      <c r="A683" s="19" t="s">
        <v>12038</v>
      </c>
      <c r="B683" s="20" t="s">
        <v>54651</v>
      </c>
      <c r="C683" s="20" t="s">
        <v>54652</v>
      </c>
      <c r="D683" s="20">
        <v>-0.106885244573864</v>
      </c>
      <c r="E683" s="21">
        <v>2.0079108931089299E-4</v>
      </c>
      <c r="F683" s="20" t="s">
        <v>54653</v>
      </c>
      <c r="G683" s="20" t="s">
        <v>54682</v>
      </c>
      <c r="H683" s="20" t="s">
        <v>54683</v>
      </c>
      <c r="I683" s="20" t="s">
        <v>54728</v>
      </c>
      <c r="J683" s="20" t="s">
        <v>54729</v>
      </c>
      <c r="K683" s="21" t="s">
        <v>54907</v>
      </c>
    </row>
    <row r="684" spans="1:11" ht="13" x14ac:dyDescent="0.15">
      <c r="A684" s="19" t="s">
        <v>12041</v>
      </c>
      <c r="B684" s="20" t="s">
        <v>54651</v>
      </c>
      <c r="C684" s="20" t="s">
        <v>54652</v>
      </c>
      <c r="D684" s="20">
        <v>-6.6295846378973997E-2</v>
      </c>
      <c r="E684" s="21">
        <v>2.10770708999648E-2</v>
      </c>
      <c r="F684" s="20" t="s">
        <v>54653</v>
      </c>
      <c r="G684" s="20" t="s">
        <v>54654</v>
      </c>
      <c r="H684" s="20" t="s">
        <v>54655</v>
      </c>
      <c r="I684" s="20" t="s">
        <v>54659</v>
      </c>
      <c r="J684" s="20" t="s">
        <v>54722</v>
      </c>
      <c r="K684" s="21" t="s">
        <v>54825</v>
      </c>
    </row>
    <row r="685" spans="1:11" ht="13" x14ac:dyDescent="0.15">
      <c r="A685" s="19" t="s">
        <v>12047</v>
      </c>
      <c r="B685" s="20" t="s">
        <v>54651</v>
      </c>
      <c r="C685" s="20" t="s">
        <v>54652</v>
      </c>
      <c r="D685" s="20">
        <v>-0.10533551944543899</v>
      </c>
      <c r="E685" s="21">
        <v>2.4710425470264097E-4</v>
      </c>
      <c r="F685" s="20" t="s">
        <v>54653</v>
      </c>
      <c r="G685" s="20" t="s">
        <v>54682</v>
      </c>
      <c r="H685" s="20" t="s">
        <v>54683</v>
      </c>
      <c r="I685" s="20" t="s">
        <v>55219</v>
      </c>
      <c r="J685" s="20" t="s">
        <v>55220</v>
      </c>
      <c r="K685" s="21" t="s">
        <v>55322</v>
      </c>
    </row>
    <row r="686" spans="1:11" ht="13" x14ac:dyDescent="0.15">
      <c r="A686" s="19" t="s">
        <v>12050</v>
      </c>
      <c r="B686" s="20" t="s">
        <v>54651</v>
      </c>
      <c r="C686" s="20" t="s">
        <v>54652</v>
      </c>
      <c r="D686" s="20">
        <v>-9.1782552413107094E-2</v>
      </c>
      <c r="E686" s="20">
        <v>1.3163480442926099E-3</v>
      </c>
      <c r="F686" s="20" t="s">
        <v>54653</v>
      </c>
      <c r="G686" s="20" t="s">
        <v>54654</v>
      </c>
      <c r="H686" s="20" t="s">
        <v>54662</v>
      </c>
      <c r="I686" s="20" t="s">
        <v>54663</v>
      </c>
      <c r="J686" s="20" t="s">
        <v>54672</v>
      </c>
      <c r="K686" s="21" t="s">
        <v>54890</v>
      </c>
    </row>
    <row r="687" spans="1:11" ht="13" x14ac:dyDescent="0.15">
      <c r="A687" s="19" t="s">
        <v>12053</v>
      </c>
      <c r="B687" s="20" t="s">
        <v>54651</v>
      </c>
      <c r="C687" s="20" t="s">
        <v>54652</v>
      </c>
      <c r="D687" s="20">
        <v>0.124751032840553</v>
      </c>
      <c r="E687" s="21">
        <v>1.32888301859287E-5</v>
      </c>
      <c r="F687" s="20" t="s">
        <v>54653</v>
      </c>
      <c r="G687" s="20" t="s">
        <v>54654</v>
      </c>
      <c r="H687" s="20" t="s">
        <v>54655</v>
      </c>
      <c r="I687" s="20" t="s">
        <v>54734</v>
      </c>
      <c r="J687" s="20" t="s">
        <v>54735</v>
      </c>
      <c r="K687" s="21" t="s">
        <v>54875</v>
      </c>
    </row>
    <row r="688" spans="1:11" ht="13" x14ac:dyDescent="0.15">
      <c r="A688" s="19" t="s">
        <v>12056</v>
      </c>
      <c r="B688" s="20" t="s">
        <v>54651</v>
      </c>
      <c r="C688" s="20" t="s">
        <v>54652</v>
      </c>
      <c r="D688" s="20">
        <v>-0.13307693625188799</v>
      </c>
      <c r="E688" s="21">
        <v>3.3832890339097E-6</v>
      </c>
      <c r="F688" s="20" t="s">
        <v>54653</v>
      </c>
      <c r="G688" s="20" t="s">
        <v>54654</v>
      </c>
      <c r="H688" s="20" t="s">
        <v>54655</v>
      </c>
      <c r="I688" s="20" t="s">
        <v>54659</v>
      </c>
      <c r="J688" s="20" t="s">
        <v>54722</v>
      </c>
      <c r="K688" s="21" t="s">
        <v>54723</v>
      </c>
    </row>
    <row r="689" spans="1:11" ht="13" x14ac:dyDescent="0.15">
      <c r="A689" s="19" t="s">
        <v>12059</v>
      </c>
      <c r="B689" s="20" t="s">
        <v>54651</v>
      </c>
      <c r="C689" s="20" t="s">
        <v>54652</v>
      </c>
      <c r="D689" s="20">
        <v>9.92514554209495E-2</v>
      </c>
      <c r="E689" s="21">
        <v>5.24834067333019E-4</v>
      </c>
      <c r="F689" s="20" t="s">
        <v>54653</v>
      </c>
      <c r="G689" s="20" t="s">
        <v>54752</v>
      </c>
      <c r="H689" s="20" t="s">
        <v>54753</v>
      </c>
      <c r="I689" s="20" t="s">
        <v>54754</v>
      </c>
      <c r="J689" s="20" t="s">
        <v>54755</v>
      </c>
      <c r="K689" s="21" t="s">
        <v>54848</v>
      </c>
    </row>
    <row r="690" spans="1:11" ht="13" x14ac:dyDescent="0.15">
      <c r="A690" s="19" t="s">
        <v>12062</v>
      </c>
      <c r="B690" s="20" t="s">
        <v>54651</v>
      </c>
      <c r="C690" s="20" t="s">
        <v>54675</v>
      </c>
      <c r="D690" s="20">
        <v>4.9248465854664802E-2</v>
      </c>
      <c r="E690" s="21">
        <v>8.89184042892356E-2</v>
      </c>
      <c r="F690" s="20" t="s">
        <v>54653</v>
      </c>
      <c r="G690" s="20" t="s">
        <v>54654</v>
      </c>
      <c r="H690" s="20" t="s">
        <v>54655</v>
      </c>
      <c r="I690" s="20" t="s">
        <v>54734</v>
      </c>
      <c r="J690" s="20" t="s">
        <v>55323</v>
      </c>
      <c r="K690" s="21" t="s">
        <v>55324</v>
      </c>
    </row>
    <row r="691" spans="1:11" ht="13" x14ac:dyDescent="0.15">
      <c r="A691" s="19" t="s">
        <v>12071</v>
      </c>
      <c r="B691" s="20" t="s">
        <v>54651</v>
      </c>
      <c r="C691" s="20" t="s">
        <v>54652</v>
      </c>
      <c r="D691" s="20">
        <v>5.97252964322205E-2</v>
      </c>
      <c r="E691" s="20">
        <v>3.8502170275982898E-2</v>
      </c>
      <c r="F691" s="20" t="s">
        <v>54653</v>
      </c>
      <c r="G691" s="20" t="s">
        <v>54654</v>
      </c>
      <c r="H691" s="20" t="s">
        <v>54655</v>
      </c>
      <c r="I691" s="20" t="s">
        <v>54734</v>
      </c>
      <c r="J691" s="20" t="s">
        <v>54735</v>
      </c>
      <c r="K691" s="21" t="s">
        <v>54986</v>
      </c>
    </row>
    <row r="692" spans="1:11" ht="13" x14ac:dyDescent="0.15">
      <c r="A692" s="19" t="s">
        <v>55325</v>
      </c>
      <c r="B692" s="20" t="s">
        <v>54651</v>
      </c>
      <c r="C692" s="20" t="s">
        <v>54652</v>
      </c>
      <c r="D692" s="20">
        <v>-0.12006449002625</v>
      </c>
      <c r="E692" s="21">
        <v>2.8060581993922899E-5</v>
      </c>
      <c r="F692" s="20" t="s">
        <v>54676</v>
      </c>
      <c r="G692" s="20" t="s">
        <v>54654</v>
      </c>
      <c r="H692" s="20" t="s">
        <v>54655</v>
      </c>
      <c r="I692" s="20" t="s">
        <v>54656</v>
      </c>
      <c r="J692" s="20" t="s">
        <v>54657</v>
      </c>
      <c r="K692" s="21" t="s">
        <v>54658</v>
      </c>
    </row>
    <row r="693" spans="1:11" ht="13" x14ac:dyDescent="0.15">
      <c r="A693" s="19" t="s">
        <v>55326</v>
      </c>
      <c r="B693" s="20" t="s">
        <v>54651</v>
      </c>
      <c r="C693" s="20" t="s">
        <v>54652</v>
      </c>
      <c r="D693" s="20">
        <v>-0.16645880138631999</v>
      </c>
      <c r="E693" s="21">
        <v>1.3021049967520899E-8</v>
      </c>
      <c r="F693" s="20" t="s">
        <v>54653</v>
      </c>
      <c r="G693" s="20" t="s">
        <v>54654</v>
      </c>
      <c r="H693" s="20" t="s">
        <v>54655</v>
      </c>
      <c r="I693" s="20" t="s">
        <v>54659</v>
      </c>
      <c r="J693" s="20" t="s">
        <v>54688</v>
      </c>
      <c r="K693" s="21" t="s">
        <v>55327</v>
      </c>
    </row>
    <row r="694" spans="1:11" ht="13" x14ac:dyDescent="0.15">
      <c r="A694" s="19" t="s">
        <v>12086</v>
      </c>
      <c r="B694" s="20" t="s">
        <v>54651</v>
      </c>
      <c r="C694" s="20" t="s">
        <v>54652</v>
      </c>
      <c r="D694" s="20">
        <v>-9.7481046648445993E-2</v>
      </c>
      <c r="E694" s="21">
        <v>6.5531112757386705E-4</v>
      </c>
      <c r="F694" s="20" t="s">
        <v>54653</v>
      </c>
      <c r="G694" s="20" t="s">
        <v>54654</v>
      </c>
      <c r="H694" s="20" t="s">
        <v>54655</v>
      </c>
      <c r="I694" s="20" t="s">
        <v>54659</v>
      </c>
      <c r="J694" s="20" t="s">
        <v>54660</v>
      </c>
      <c r="K694" s="21" t="s">
        <v>55110</v>
      </c>
    </row>
    <row r="695" spans="1:11" ht="13" x14ac:dyDescent="0.15">
      <c r="A695" s="19" t="s">
        <v>12089</v>
      </c>
      <c r="B695" s="20" t="s">
        <v>54651</v>
      </c>
      <c r="C695" s="20" t="s">
        <v>54652</v>
      </c>
      <c r="D695" s="20">
        <v>-0.106133532447447</v>
      </c>
      <c r="E695" s="21">
        <v>2.2231342465069899E-4</v>
      </c>
      <c r="F695" s="20" t="s">
        <v>54653</v>
      </c>
      <c r="G695" s="20" t="s">
        <v>54654</v>
      </c>
      <c r="H695" s="20" t="s">
        <v>54655</v>
      </c>
      <c r="I695" s="20" t="s">
        <v>54659</v>
      </c>
      <c r="J695" s="20" t="s">
        <v>54722</v>
      </c>
      <c r="K695" s="21" t="s">
        <v>54938</v>
      </c>
    </row>
    <row r="696" spans="1:11" ht="13" x14ac:dyDescent="0.15">
      <c r="A696" s="19" t="s">
        <v>12095</v>
      </c>
      <c r="B696" s="20" t="s">
        <v>54651</v>
      </c>
      <c r="C696" s="20" t="s">
        <v>54652</v>
      </c>
      <c r="D696" s="20">
        <v>-0.14264841059970701</v>
      </c>
      <c r="E696" s="21">
        <v>7.9126564514113204E-7</v>
      </c>
      <c r="F696" s="20" t="s">
        <v>54653</v>
      </c>
      <c r="G696" s="20" t="s">
        <v>54654</v>
      </c>
      <c r="H696" s="20" t="s">
        <v>54655</v>
      </c>
      <c r="I696" s="20" t="s">
        <v>54659</v>
      </c>
      <c r="J696" s="20" t="s">
        <v>54722</v>
      </c>
      <c r="K696" s="21" t="s">
        <v>54938</v>
      </c>
    </row>
    <row r="697" spans="1:11" ht="13" x14ac:dyDescent="0.15">
      <c r="A697" s="19" t="s">
        <v>12101</v>
      </c>
      <c r="B697" s="20" t="s">
        <v>54651</v>
      </c>
      <c r="C697" s="20" t="s">
        <v>54652</v>
      </c>
      <c r="D697" s="20">
        <v>-6.5036789291447503E-2</v>
      </c>
      <c r="E697" s="20">
        <v>2.3668909715310001E-2</v>
      </c>
      <c r="F697" s="20" t="s">
        <v>54653</v>
      </c>
      <c r="G697" s="20" t="s">
        <v>54682</v>
      </c>
      <c r="H697" s="20" t="s">
        <v>54683</v>
      </c>
      <c r="I697" s="20" t="s">
        <v>54728</v>
      </c>
      <c r="J697" s="20" t="s">
        <v>54729</v>
      </c>
      <c r="K697" s="21" t="s">
        <v>55008</v>
      </c>
    </row>
    <row r="698" spans="1:11" ht="13" x14ac:dyDescent="0.15">
      <c r="A698" s="19" t="s">
        <v>12104</v>
      </c>
      <c r="B698" s="20" t="s">
        <v>54651</v>
      </c>
      <c r="C698" s="20" t="s">
        <v>54652</v>
      </c>
      <c r="D698" s="20">
        <v>-0.12846321091490701</v>
      </c>
      <c r="E698" s="21">
        <v>7.4083326109468602E-6</v>
      </c>
      <c r="F698" s="20" t="s">
        <v>54653</v>
      </c>
      <c r="G698" s="20" t="s">
        <v>54710</v>
      </c>
      <c r="H698" s="20" t="s">
        <v>54711</v>
      </c>
      <c r="I698" s="20" t="s">
        <v>54712</v>
      </c>
      <c r="J698" s="20" t="s">
        <v>54740</v>
      </c>
      <c r="K698" s="21" t="s">
        <v>54741</v>
      </c>
    </row>
    <row r="699" spans="1:11" ht="13" x14ac:dyDescent="0.15">
      <c r="A699" s="19" t="s">
        <v>12113</v>
      </c>
      <c r="B699" s="20" t="s">
        <v>54651</v>
      </c>
      <c r="C699" s="20" t="s">
        <v>54652</v>
      </c>
      <c r="D699" s="20">
        <v>-8.1113368996500401E-2</v>
      </c>
      <c r="E699" s="20">
        <v>4.5727373199002897E-3</v>
      </c>
      <c r="F699" s="20" t="s">
        <v>54653</v>
      </c>
      <c r="G699" s="20" t="s">
        <v>54667</v>
      </c>
      <c r="H699" s="20" t="s">
        <v>54668</v>
      </c>
      <c r="I699" s="20" t="s">
        <v>54669</v>
      </c>
      <c r="J699" s="20" t="s">
        <v>54831</v>
      </c>
      <c r="K699" s="21" t="s">
        <v>55328</v>
      </c>
    </row>
    <row r="700" spans="1:11" ht="13" x14ac:dyDescent="0.15">
      <c r="A700" s="19" t="s">
        <v>12116</v>
      </c>
      <c r="B700" s="20" t="s">
        <v>54651</v>
      </c>
      <c r="C700" s="20" t="s">
        <v>54652</v>
      </c>
      <c r="D700" s="20">
        <v>-0.104826102337437</v>
      </c>
      <c r="E700" s="21">
        <v>2.6311123901390899E-4</v>
      </c>
      <c r="F700" s="20" t="s">
        <v>54653</v>
      </c>
      <c r="G700" s="20" t="s">
        <v>54654</v>
      </c>
      <c r="H700" s="20" t="s">
        <v>54662</v>
      </c>
      <c r="I700" s="20" t="s">
        <v>54663</v>
      </c>
      <c r="J700" s="20" t="s">
        <v>54779</v>
      </c>
      <c r="K700" s="21" t="s">
        <v>55329</v>
      </c>
    </row>
    <row r="701" spans="1:11" ht="13" x14ac:dyDescent="0.15">
      <c r="A701" s="19" t="s">
        <v>12122</v>
      </c>
      <c r="B701" s="20" t="s">
        <v>54651</v>
      </c>
      <c r="C701" s="20" t="s">
        <v>54652</v>
      </c>
      <c r="D701" s="20">
        <v>-0.10088367950969</v>
      </c>
      <c r="E701" s="21">
        <v>4.3607249552086102E-4</v>
      </c>
      <c r="F701" s="20" t="s">
        <v>54653</v>
      </c>
      <c r="G701" s="20" t="s">
        <v>54654</v>
      </c>
      <c r="H701" s="20" t="s">
        <v>54655</v>
      </c>
      <c r="I701" s="20" t="s">
        <v>54659</v>
      </c>
      <c r="J701" s="20" t="s">
        <v>54691</v>
      </c>
      <c r="K701" s="21" t="s">
        <v>54692</v>
      </c>
    </row>
    <row r="702" spans="1:11" ht="13" x14ac:dyDescent="0.15">
      <c r="A702" s="19" t="s">
        <v>12125</v>
      </c>
      <c r="B702" s="20" t="s">
        <v>54651</v>
      </c>
      <c r="C702" s="20" t="s">
        <v>54652</v>
      </c>
      <c r="D702" s="20">
        <v>-7.87326097866414E-2</v>
      </c>
      <c r="E702" s="20">
        <v>5.8875045674373202E-3</v>
      </c>
      <c r="F702" s="20" t="s">
        <v>54653</v>
      </c>
      <c r="G702" s="20" t="s">
        <v>54654</v>
      </c>
      <c r="H702" s="20" t="s">
        <v>54655</v>
      </c>
      <c r="I702" s="20" t="s">
        <v>54659</v>
      </c>
      <c r="J702" s="20" t="s">
        <v>54722</v>
      </c>
      <c r="K702" s="21" t="s">
        <v>54867</v>
      </c>
    </row>
    <row r="703" spans="1:11" ht="13" x14ac:dyDescent="0.15">
      <c r="A703" s="19" t="s">
        <v>12128</v>
      </c>
      <c r="B703" s="20" t="s">
        <v>54651</v>
      </c>
      <c r="C703" s="20" t="s">
        <v>54652</v>
      </c>
      <c r="D703" s="20">
        <v>-0.144716503478937</v>
      </c>
      <c r="E703" s="21">
        <v>5.5632824057099298E-7</v>
      </c>
      <c r="F703" s="20" t="s">
        <v>54653</v>
      </c>
      <c r="G703" s="20" t="s">
        <v>54654</v>
      </c>
      <c r="H703" s="20" t="s">
        <v>54655</v>
      </c>
      <c r="I703" s="20" t="s">
        <v>54659</v>
      </c>
      <c r="J703" s="20" t="s">
        <v>54722</v>
      </c>
      <c r="K703" s="21" t="s">
        <v>54758</v>
      </c>
    </row>
    <row r="704" spans="1:11" ht="13" x14ac:dyDescent="0.15">
      <c r="A704" s="19" t="s">
        <v>55330</v>
      </c>
      <c r="B704" s="20" t="s">
        <v>54651</v>
      </c>
      <c r="C704" s="20" t="s">
        <v>54652</v>
      </c>
      <c r="D704" s="20">
        <v>-0.114440163173056</v>
      </c>
      <c r="E704" s="21">
        <v>6.8424313328149702E-5</v>
      </c>
      <c r="F704" s="20" t="s">
        <v>54676</v>
      </c>
      <c r="G704" s="20" t="s">
        <v>54654</v>
      </c>
      <c r="H704" s="20" t="s">
        <v>54655</v>
      </c>
      <c r="I704" s="20" t="s">
        <v>54702</v>
      </c>
      <c r="J704" s="20" t="s">
        <v>54703</v>
      </c>
      <c r="K704" s="21" t="s">
        <v>55331</v>
      </c>
    </row>
    <row r="705" spans="1:11" ht="13" x14ac:dyDescent="0.15">
      <c r="A705" s="19" t="s">
        <v>55332</v>
      </c>
      <c r="B705" s="20" t="s">
        <v>54651</v>
      </c>
      <c r="C705" s="20" t="s">
        <v>54652</v>
      </c>
      <c r="D705" s="20">
        <v>-0.109075650007546</v>
      </c>
      <c r="E705" s="21">
        <v>1.5262900264465001E-4</v>
      </c>
      <c r="F705" s="20" t="s">
        <v>54676</v>
      </c>
      <c r="G705" s="20" t="s">
        <v>54654</v>
      </c>
      <c r="H705" s="20" t="s">
        <v>54655</v>
      </c>
      <c r="I705" s="20" t="s">
        <v>54940</v>
      </c>
      <c r="J705" s="20" t="s">
        <v>55333</v>
      </c>
      <c r="K705" s="21" t="s">
        <v>55334</v>
      </c>
    </row>
    <row r="706" spans="1:11" ht="13" x14ac:dyDescent="0.15">
      <c r="A706" s="19" t="s">
        <v>12137</v>
      </c>
      <c r="B706" s="20" t="s">
        <v>54651</v>
      </c>
      <c r="C706" s="20" t="s">
        <v>54675</v>
      </c>
      <c r="D706" s="20">
        <v>7.2924399242485005E-2</v>
      </c>
      <c r="E706" s="20">
        <v>1.0816603769520599E-2</v>
      </c>
      <c r="F706" s="20" t="s">
        <v>54653</v>
      </c>
      <c r="G706" s="20" t="s">
        <v>54752</v>
      </c>
      <c r="H706" s="20" t="s">
        <v>54753</v>
      </c>
      <c r="I706" s="20" t="s">
        <v>54754</v>
      </c>
      <c r="J706" s="20" t="s">
        <v>54755</v>
      </c>
      <c r="K706" s="21" t="s">
        <v>54848</v>
      </c>
    </row>
    <row r="707" spans="1:11" ht="13" x14ac:dyDescent="0.15">
      <c r="A707" s="19" t="s">
        <v>12143</v>
      </c>
      <c r="B707" s="20" t="s">
        <v>54651</v>
      </c>
      <c r="C707" s="20" t="s">
        <v>54652</v>
      </c>
      <c r="D707" s="20">
        <v>-0.14174699660793899</v>
      </c>
      <c r="E707" s="21">
        <v>8.97989757048803E-7</v>
      </c>
      <c r="F707" s="20" t="s">
        <v>54653</v>
      </c>
      <c r="G707" s="20" t="s">
        <v>54654</v>
      </c>
      <c r="H707" s="20" t="s">
        <v>54655</v>
      </c>
      <c r="I707" s="20" t="s">
        <v>54659</v>
      </c>
      <c r="J707" s="20" t="s">
        <v>54900</v>
      </c>
      <c r="K707" s="21" t="s">
        <v>55335</v>
      </c>
    </row>
    <row r="708" spans="1:11" ht="13" x14ac:dyDescent="0.15">
      <c r="A708" s="19" t="s">
        <v>55336</v>
      </c>
      <c r="B708" s="20" t="s">
        <v>54651</v>
      </c>
      <c r="C708" s="20" t="s">
        <v>54652</v>
      </c>
      <c r="D708" s="20">
        <v>-0.11132479779629501</v>
      </c>
      <c r="E708" s="21">
        <v>1.0970817295272599E-4</v>
      </c>
      <c r="F708" s="20" t="s">
        <v>54676</v>
      </c>
      <c r="G708" s="20" t="s">
        <v>54654</v>
      </c>
      <c r="H708" s="20" t="s">
        <v>54655</v>
      </c>
      <c r="I708" s="20" t="s">
        <v>54659</v>
      </c>
      <c r="J708" s="20" t="s">
        <v>54691</v>
      </c>
      <c r="K708" s="21" t="s">
        <v>55337</v>
      </c>
    </row>
    <row r="709" spans="1:11" ht="13" x14ac:dyDescent="0.15">
      <c r="A709" s="19" t="s">
        <v>55338</v>
      </c>
      <c r="B709" s="20" t="s">
        <v>54651</v>
      </c>
      <c r="C709" s="20" t="s">
        <v>54652</v>
      </c>
      <c r="D709" s="20">
        <v>-0.153619654566063</v>
      </c>
      <c r="E709" s="21">
        <v>1.2720647582078499E-7</v>
      </c>
      <c r="F709" s="20" t="s">
        <v>54676</v>
      </c>
      <c r="G709" s="20" t="s">
        <v>54654</v>
      </c>
      <c r="H709" s="20" t="s">
        <v>54662</v>
      </c>
      <c r="I709" s="20" t="s">
        <v>54663</v>
      </c>
      <c r="J709" s="20" t="s">
        <v>54837</v>
      </c>
      <c r="K709" s="21" t="s">
        <v>54949</v>
      </c>
    </row>
    <row r="710" spans="1:11" ht="13" x14ac:dyDescent="0.15">
      <c r="A710" s="19" t="s">
        <v>55339</v>
      </c>
      <c r="B710" s="20" t="s">
        <v>54651</v>
      </c>
      <c r="C710" s="20" t="s">
        <v>54652</v>
      </c>
      <c r="D710" s="20">
        <v>-0.13496308861525</v>
      </c>
      <c r="E710" s="21">
        <v>2.5404938094142198E-6</v>
      </c>
      <c r="F710" s="20" t="s">
        <v>54676</v>
      </c>
      <c r="G710" s="20" t="s">
        <v>54654</v>
      </c>
      <c r="H710" s="20" t="s">
        <v>54655</v>
      </c>
      <c r="I710" s="20" t="s">
        <v>54656</v>
      </c>
      <c r="J710" s="20" t="s">
        <v>54657</v>
      </c>
      <c r="K710" s="21" t="s">
        <v>54855</v>
      </c>
    </row>
    <row r="711" spans="1:11" ht="13" x14ac:dyDescent="0.15">
      <c r="A711" s="19" t="s">
        <v>12163</v>
      </c>
      <c r="B711" s="20" t="s">
        <v>54651</v>
      </c>
      <c r="C711" s="20" t="s">
        <v>54652</v>
      </c>
      <c r="D711" s="20">
        <v>-0.161593795995642</v>
      </c>
      <c r="E711" s="21">
        <v>2.9700335611202499E-8</v>
      </c>
      <c r="F711" s="20" t="s">
        <v>54653</v>
      </c>
      <c r="G711" s="20" t="s">
        <v>54654</v>
      </c>
      <c r="H711" s="20" t="s">
        <v>54655</v>
      </c>
      <c r="I711" s="20" t="s">
        <v>54659</v>
      </c>
      <c r="J711" s="20" t="s">
        <v>54722</v>
      </c>
      <c r="K711" s="21" t="s">
        <v>54839</v>
      </c>
    </row>
    <row r="712" spans="1:11" ht="13" x14ac:dyDescent="0.15">
      <c r="A712" s="19" t="s">
        <v>12169</v>
      </c>
      <c r="B712" s="20" t="s">
        <v>54651</v>
      </c>
      <c r="C712" s="20" t="s">
        <v>54652</v>
      </c>
      <c r="D712" s="20">
        <v>-8.68149155643992E-2</v>
      </c>
      <c r="E712" s="21">
        <v>2.3992064937730698E-3</v>
      </c>
      <c r="F712" s="20" t="s">
        <v>54653</v>
      </c>
      <c r="G712" s="20" t="s">
        <v>54654</v>
      </c>
      <c r="H712" s="20" t="s">
        <v>54655</v>
      </c>
      <c r="I712" s="20" t="s">
        <v>54734</v>
      </c>
      <c r="J712" s="20" t="s">
        <v>54735</v>
      </c>
      <c r="K712" s="21" t="s">
        <v>55260</v>
      </c>
    </row>
    <row r="713" spans="1:11" ht="13" x14ac:dyDescent="0.15">
      <c r="A713" s="19" t="s">
        <v>12178</v>
      </c>
      <c r="B713" s="20" t="s">
        <v>54651</v>
      </c>
      <c r="C713" s="20" t="s">
        <v>54675</v>
      </c>
      <c r="D713" s="20">
        <v>5.6352202411848303E-2</v>
      </c>
      <c r="E713" s="20">
        <v>5.1222842050797399E-2</v>
      </c>
      <c r="F713" s="20" t="s">
        <v>54653</v>
      </c>
      <c r="G713" s="20" t="s">
        <v>54677</v>
      </c>
      <c r="H713" s="20" t="s">
        <v>54678</v>
      </c>
      <c r="I713" s="20" t="s">
        <v>55154</v>
      </c>
      <c r="J713" s="20" t="s">
        <v>55155</v>
      </c>
      <c r="K713" s="21" t="s">
        <v>55156</v>
      </c>
    </row>
    <row r="714" spans="1:11" ht="13" x14ac:dyDescent="0.15">
      <c r="A714" s="19" t="s">
        <v>12187</v>
      </c>
      <c r="B714" s="20" t="s">
        <v>54651</v>
      </c>
      <c r="C714" s="20" t="s">
        <v>54675</v>
      </c>
      <c r="D714" s="20">
        <v>5.8276371362290198E-2</v>
      </c>
      <c r="E714" s="21">
        <v>4.3546279002625997E-2</v>
      </c>
      <c r="F714" s="20" t="s">
        <v>54653</v>
      </c>
      <c r="G714" s="20" t="s">
        <v>54752</v>
      </c>
      <c r="H714" s="20" t="s">
        <v>54753</v>
      </c>
      <c r="I714" s="20" t="s">
        <v>54754</v>
      </c>
      <c r="J714" s="20" t="s">
        <v>54755</v>
      </c>
      <c r="K714" s="21" t="s">
        <v>54756</v>
      </c>
    </row>
    <row r="715" spans="1:11" ht="13" x14ac:dyDescent="0.15">
      <c r="A715" s="19" t="s">
        <v>55340</v>
      </c>
      <c r="B715" s="20" t="s">
        <v>54651</v>
      </c>
      <c r="C715" s="20" t="s">
        <v>54652</v>
      </c>
      <c r="D715" s="20">
        <v>-9.9041497931429898E-2</v>
      </c>
      <c r="E715" s="21">
        <v>5.3367335360805204E-4</v>
      </c>
      <c r="F715" s="20" t="s">
        <v>54653</v>
      </c>
      <c r="G715" s="20" t="s">
        <v>54682</v>
      </c>
      <c r="H715" s="20" t="s">
        <v>54683</v>
      </c>
      <c r="I715" s="20" t="s">
        <v>54819</v>
      </c>
      <c r="J715" s="20" t="s">
        <v>54820</v>
      </c>
      <c r="K715" s="21" t="s">
        <v>54821</v>
      </c>
    </row>
    <row r="716" spans="1:11" ht="13" x14ac:dyDescent="0.15">
      <c r="A716" s="19" t="s">
        <v>12199</v>
      </c>
      <c r="B716" s="20" t="s">
        <v>54651</v>
      </c>
      <c r="C716" s="20" t="s">
        <v>54652</v>
      </c>
      <c r="D716" s="20">
        <v>-0.104008305061569</v>
      </c>
      <c r="E716" s="21">
        <v>2.9277934896750898E-4</v>
      </c>
      <c r="F716" s="20" t="s">
        <v>54653</v>
      </c>
      <c r="G716" s="20" t="s">
        <v>54654</v>
      </c>
      <c r="H716" s="20" t="s">
        <v>54655</v>
      </c>
      <c r="I716" s="20" t="s">
        <v>54659</v>
      </c>
      <c r="J716" s="20" t="s">
        <v>54722</v>
      </c>
      <c r="K716" s="21" t="s">
        <v>54950</v>
      </c>
    </row>
    <row r="717" spans="1:11" ht="13" x14ac:dyDescent="0.15">
      <c r="A717" s="19" t="s">
        <v>55341</v>
      </c>
      <c r="B717" s="20" t="s">
        <v>54651</v>
      </c>
      <c r="C717" s="20" t="s">
        <v>54652</v>
      </c>
      <c r="D717" s="20">
        <v>-7.5340647192177299E-2</v>
      </c>
      <c r="E717" s="20">
        <v>8.4796676825880605E-3</v>
      </c>
      <c r="F717" s="20" t="s">
        <v>54676</v>
      </c>
      <c r="G717" s="20" t="s">
        <v>54654</v>
      </c>
      <c r="H717" s="20" t="s">
        <v>54655</v>
      </c>
      <c r="I717" s="20" t="s">
        <v>54659</v>
      </c>
      <c r="J717" s="20" t="s">
        <v>54660</v>
      </c>
      <c r="K717" s="21" t="s">
        <v>54978</v>
      </c>
    </row>
    <row r="718" spans="1:11" ht="13" x14ac:dyDescent="0.15">
      <c r="A718" s="19" t="s">
        <v>12205</v>
      </c>
      <c r="B718" s="20" t="s">
        <v>54651</v>
      </c>
      <c r="C718" s="20" t="s">
        <v>54652</v>
      </c>
      <c r="D718" s="20">
        <v>-9.9131305293649205E-2</v>
      </c>
      <c r="E718" s="21">
        <v>5.3173511290686905E-4</v>
      </c>
      <c r="F718" s="20" t="s">
        <v>54653</v>
      </c>
      <c r="G718" s="20" t="s">
        <v>54654</v>
      </c>
      <c r="H718" s="20" t="s">
        <v>54655</v>
      </c>
      <c r="I718" s="20" t="s">
        <v>54695</v>
      </c>
      <c r="J718" s="20" t="s">
        <v>54696</v>
      </c>
      <c r="K718" s="21" t="s">
        <v>54697</v>
      </c>
    </row>
    <row r="719" spans="1:11" ht="13" x14ac:dyDescent="0.15">
      <c r="A719" s="19" t="s">
        <v>55342</v>
      </c>
      <c r="B719" s="20" t="s">
        <v>54651</v>
      </c>
      <c r="C719" s="20" t="s">
        <v>54652</v>
      </c>
      <c r="D719" s="20">
        <v>-8.2153565241364399E-2</v>
      </c>
      <c r="E719" s="21">
        <v>4.0689448490742004E-3</v>
      </c>
      <c r="F719" s="20" t="s">
        <v>54676</v>
      </c>
      <c r="G719" s="20" t="s">
        <v>54794</v>
      </c>
      <c r="H719" s="20" t="s">
        <v>54795</v>
      </c>
      <c r="I719" s="20" t="s">
        <v>54796</v>
      </c>
      <c r="J719" s="20" t="s">
        <v>54797</v>
      </c>
      <c r="K719" s="21" t="s">
        <v>55343</v>
      </c>
    </row>
    <row r="720" spans="1:11" ht="13" x14ac:dyDescent="0.15">
      <c r="A720" s="19" t="s">
        <v>12208</v>
      </c>
      <c r="B720" s="20" t="s">
        <v>54651</v>
      </c>
      <c r="C720" s="20" t="s">
        <v>54675</v>
      </c>
      <c r="D720" s="20">
        <v>-6.74931603675923E-2</v>
      </c>
      <c r="E720" s="21">
        <v>1.8775206252184699E-2</v>
      </c>
      <c r="F720" s="20" t="s">
        <v>54653</v>
      </c>
      <c r="G720" s="20" t="s">
        <v>54654</v>
      </c>
      <c r="H720" s="20" t="s">
        <v>54655</v>
      </c>
      <c r="I720" s="20" t="s">
        <v>54656</v>
      </c>
      <c r="J720" s="20" t="s">
        <v>54657</v>
      </c>
      <c r="K720" s="21" t="s">
        <v>54988</v>
      </c>
    </row>
    <row r="721" spans="1:11" ht="13" x14ac:dyDescent="0.15">
      <c r="A721" s="19" t="s">
        <v>12211</v>
      </c>
      <c r="B721" s="20" t="s">
        <v>54651</v>
      </c>
      <c r="C721" s="20" t="s">
        <v>54652</v>
      </c>
      <c r="D721" s="20">
        <v>-9.0772140055531497E-2</v>
      </c>
      <c r="E721" s="21">
        <v>1.4928485769695899E-3</v>
      </c>
      <c r="F721" s="20" t="s">
        <v>54653</v>
      </c>
      <c r="G721" s="20" t="s">
        <v>54654</v>
      </c>
      <c r="H721" s="20" t="s">
        <v>54655</v>
      </c>
      <c r="I721" s="20" t="s">
        <v>54656</v>
      </c>
      <c r="J721" s="20" t="s">
        <v>54657</v>
      </c>
      <c r="K721" s="21" t="s">
        <v>55344</v>
      </c>
    </row>
    <row r="722" spans="1:11" ht="13" x14ac:dyDescent="0.15">
      <c r="A722" s="19" t="s">
        <v>12217</v>
      </c>
      <c r="B722" s="20" t="s">
        <v>54651</v>
      </c>
      <c r="C722" s="20" t="s">
        <v>54652</v>
      </c>
      <c r="D722" s="20">
        <v>-0.13553003574341599</v>
      </c>
      <c r="E722" s="21">
        <v>2.33959089200693E-6</v>
      </c>
      <c r="F722" s="20" t="s">
        <v>54653</v>
      </c>
      <c r="G722" s="20" t="s">
        <v>54654</v>
      </c>
      <c r="H722" s="20" t="s">
        <v>54655</v>
      </c>
      <c r="I722" s="20" t="s">
        <v>54659</v>
      </c>
      <c r="J722" s="20" t="s">
        <v>54722</v>
      </c>
      <c r="K722" s="21" t="s">
        <v>54723</v>
      </c>
    </row>
    <row r="723" spans="1:11" ht="13" x14ac:dyDescent="0.15">
      <c r="A723" s="19" t="s">
        <v>55345</v>
      </c>
      <c r="B723" s="20" t="s">
        <v>54651</v>
      </c>
      <c r="C723" s="20" t="s">
        <v>54652</v>
      </c>
      <c r="D723" s="20">
        <v>-0.13865681082526701</v>
      </c>
      <c r="E723" s="21">
        <v>1.4761817096886001E-6</v>
      </c>
      <c r="F723" s="20" t="s">
        <v>54676</v>
      </c>
      <c r="G723" s="20" t="s">
        <v>54654</v>
      </c>
      <c r="H723" s="20" t="s">
        <v>54655</v>
      </c>
      <c r="I723" s="20" t="s">
        <v>54659</v>
      </c>
      <c r="J723" s="20" t="s">
        <v>54722</v>
      </c>
      <c r="K723" s="21" t="s">
        <v>54737</v>
      </c>
    </row>
    <row r="724" spans="1:11" ht="13" x14ac:dyDescent="0.15">
      <c r="A724" s="19" t="s">
        <v>12232</v>
      </c>
      <c r="B724" s="20" t="s">
        <v>54651</v>
      </c>
      <c r="C724" s="20" t="s">
        <v>54652</v>
      </c>
      <c r="D724" s="20">
        <v>-0.11797310484024599</v>
      </c>
      <c r="E724" s="21">
        <v>3.9705308868384902E-5</v>
      </c>
      <c r="F724" s="20" t="s">
        <v>54653</v>
      </c>
      <c r="G724" s="20" t="s">
        <v>54654</v>
      </c>
      <c r="H724" s="20" t="s">
        <v>54655</v>
      </c>
      <c r="I724" s="20" t="s">
        <v>54659</v>
      </c>
      <c r="J724" s="20" t="s">
        <v>54660</v>
      </c>
      <c r="K724" s="21" t="s">
        <v>55346</v>
      </c>
    </row>
    <row r="725" spans="1:11" ht="13" x14ac:dyDescent="0.15">
      <c r="A725" s="19" t="s">
        <v>12244</v>
      </c>
      <c r="B725" s="20" t="s">
        <v>54651</v>
      </c>
      <c r="C725" s="20" t="s">
        <v>54652</v>
      </c>
      <c r="D725" s="20">
        <v>-0.116180714974252</v>
      </c>
      <c r="E725" s="21">
        <v>5.2243033736888799E-5</v>
      </c>
      <c r="F725" s="20" t="s">
        <v>54653</v>
      </c>
      <c r="G725" s="20" t="s">
        <v>54654</v>
      </c>
      <c r="H725" s="20" t="s">
        <v>54655</v>
      </c>
      <c r="I725" s="20" t="s">
        <v>54659</v>
      </c>
      <c r="J725" s="20" t="s">
        <v>54691</v>
      </c>
      <c r="K725" s="21" t="s">
        <v>55148</v>
      </c>
    </row>
    <row r="726" spans="1:11" ht="13" x14ac:dyDescent="0.15">
      <c r="A726" s="19" t="s">
        <v>55347</v>
      </c>
      <c r="B726" s="20" t="s">
        <v>54651</v>
      </c>
      <c r="C726" s="20" t="s">
        <v>54652</v>
      </c>
      <c r="D726" s="20">
        <v>-0.176547916943813</v>
      </c>
      <c r="E726" s="21">
        <v>2.5471886328951699E-9</v>
      </c>
      <c r="F726" s="20" t="s">
        <v>54653</v>
      </c>
      <c r="G726" s="20" t="s">
        <v>54654</v>
      </c>
      <c r="H726" s="20" t="s">
        <v>54655</v>
      </c>
      <c r="I726" s="20" t="s">
        <v>54659</v>
      </c>
      <c r="J726" s="20" t="s">
        <v>54762</v>
      </c>
      <c r="K726" s="21" t="s">
        <v>54762</v>
      </c>
    </row>
    <row r="727" spans="1:11" ht="13" x14ac:dyDescent="0.15">
      <c r="A727" s="19" t="s">
        <v>12250</v>
      </c>
      <c r="B727" s="20" t="s">
        <v>54651</v>
      </c>
      <c r="C727" s="20" t="s">
        <v>54652</v>
      </c>
      <c r="D727" s="20">
        <v>-8.4653133271821196E-2</v>
      </c>
      <c r="E727" s="21">
        <v>3.0398662863119902E-3</v>
      </c>
      <c r="F727" s="20" t="s">
        <v>54653</v>
      </c>
      <c r="G727" s="20" t="s">
        <v>54654</v>
      </c>
      <c r="H727" s="20" t="s">
        <v>54655</v>
      </c>
      <c r="I727" s="20" t="s">
        <v>54659</v>
      </c>
      <c r="J727" s="20" t="s">
        <v>54660</v>
      </c>
      <c r="K727" s="21" t="s">
        <v>54879</v>
      </c>
    </row>
    <row r="728" spans="1:11" ht="13" x14ac:dyDescent="0.15">
      <c r="A728" s="19" t="s">
        <v>12253</v>
      </c>
      <c r="B728" s="20" t="s">
        <v>54651</v>
      </c>
      <c r="C728" s="20" t="s">
        <v>54652</v>
      </c>
      <c r="D728" s="20">
        <v>-9.4302381913077493E-2</v>
      </c>
      <c r="E728" s="21">
        <v>9.6866804828016004E-4</v>
      </c>
      <c r="F728" s="20" t="s">
        <v>54653</v>
      </c>
      <c r="G728" s="20" t="s">
        <v>55348</v>
      </c>
      <c r="H728" s="20" t="s">
        <v>55349</v>
      </c>
      <c r="I728" s="20" t="s">
        <v>55350</v>
      </c>
      <c r="J728" s="20" t="s">
        <v>55351</v>
      </c>
      <c r="K728" s="21" t="s">
        <v>55352</v>
      </c>
    </row>
    <row r="729" spans="1:11" ht="13" x14ac:dyDescent="0.15">
      <c r="A729" s="19" t="s">
        <v>12259</v>
      </c>
      <c r="B729" s="20" t="s">
        <v>54651</v>
      </c>
      <c r="C729" s="20" t="s">
        <v>54652</v>
      </c>
      <c r="D729" s="20">
        <v>-0.121322717395207</v>
      </c>
      <c r="E729" s="21">
        <v>2.3127614681128199E-5</v>
      </c>
      <c r="F729" s="20" t="s">
        <v>54653</v>
      </c>
      <c r="G729" s="20" t="s">
        <v>54654</v>
      </c>
      <c r="H729" s="20" t="s">
        <v>54655</v>
      </c>
      <c r="I729" s="20" t="s">
        <v>54659</v>
      </c>
      <c r="J729" s="20" t="s">
        <v>54722</v>
      </c>
      <c r="K729" s="21" t="s">
        <v>54950</v>
      </c>
    </row>
    <row r="730" spans="1:11" ht="13" x14ac:dyDescent="0.15">
      <c r="A730" s="19" t="s">
        <v>55353</v>
      </c>
      <c r="B730" s="20" t="s">
        <v>54651</v>
      </c>
      <c r="C730" s="20" t="s">
        <v>54652</v>
      </c>
      <c r="D730" s="20">
        <v>9.3854553137825397E-2</v>
      </c>
      <c r="E730" s="21">
        <v>1.0168994742812999E-3</v>
      </c>
      <c r="F730" s="20" t="s">
        <v>54676</v>
      </c>
      <c r="G730" s="20" t="s">
        <v>54682</v>
      </c>
      <c r="H730" s="20" t="s">
        <v>54683</v>
      </c>
      <c r="I730" s="20" t="s">
        <v>54716</v>
      </c>
      <c r="J730" s="20" t="s">
        <v>55095</v>
      </c>
      <c r="K730" s="21" t="s">
        <v>55096</v>
      </c>
    </row>
    <row r="731" spans="1:11" ht="13" x14ac:dyDescent="0.15">
      <c r="A731" s="19" t="s">
        <v>12280</v>
      </c>
      <c r="B731" s="20" t="s">
        <v>54651</v>
      </c>
      <c r="C731" s="20" t="s">
        <v>54652</v>
      </c>
      <c r="D731" s="20">
        <v>-0.175896415904678</v>
      </c>
      <c r="E731" s="21">
        <v>2.5471886328951699E-9</v>
      </c>
      <c r="F731" s="20" t="s">
        <v>54653</v>
      </c>
      <c r="G731" s="20" t="s">
        <v>54654</v>
      </c>
      <c r="H731" s="20" t="s">
        <v>54662</v>
      </c>
      <c r="I731" s="20" t="s">
        <v>54663</v>
      </c>
      <c r="J731" s="20" t="s">
        <v>54837</v>
      </c>
      <c r="K731" s="21" t="s">
        <v>55015</v>
      </c>
    </row>
    <row r="732" spans="1:11" ht="13" x14ac:dyDescent="0.15">
      <c r="A732" s="19" t="s">
        <v>12286</v>
      </c>
      <c r="B732" s="20" t="s">
        <v>54651</v>
      </c>
      <c r="C732" s="20" t="s">
        <v>54675</v>
      </c>
      <c r="D732" s="20">
        <v>5.0417823056470697E-2</v>
      </c>
      <c r="E732" s="21">
        <v>8.1126872323163707E-2</v>
      </c>
      <c r="F732" s="20" t="s">
        <v>54653</v>
      </c>
      <c r="G732" s="20" t="s">
        <v>54654</v>
      </c>
      <c r="H732" s="20" t="s">
        <v>54655</v>
      </c>
      <c r="I732" s="20" t="s">
        <v>54734</v>
      </c>
      <c r="J732" s="20" t="s">
        <v>54735</v>
      </c>
      <c r="K732" s="21" t="s">
        <v>54986</v>
      </c>
    </row>
    <row r="733" spans="1:11" ht="13" x14ac:dyDescent="0.15">
      <c r="A733" s="19" t="s">
        <v>12292</v>
      </c>
      <c r="B733" s="20" t="s">
        <v>54651</v>
      </c>
      <c r="C733" s="20" t="s">
        <v>54652</v>
      </c>
      <c r="D733" s="20">
        <v>-7.9016902321643698E-2</v>
      </c>
      <c r="E733" s="20">
        <v>5.7057634294497301E-3</v>
      </c>
      <c r="F733" s="20" t="s">
        <v>54653</v>
      </c>
      <c r="G733" s="20" t="s">
        <v>54677</v>
      </c>
      <c r="H733" s="20" t="s">
        <v>54678</v>
      </c>
      <c r="I733" s="20" t="s">
        <v>54679</v>
      </c>
      <c r="J733" s="20" t="s">
        <v>55309</v>
      </c>
      <c r="K733" s="21" t="s">
        <v>55354</v>
      </c>
    </row>
    <row r="734" spans="1:11" ht="13" x14ac:dyDescent="0.15">
      <c r="A734" s="19" t="s">
        <v>55355</v>
      </c>
      <c r="B734" s="20" t="s">
        <v>54651</v>
      </c>
      <c r="C734" s="20" t="s">
        <v>54652</v>
      </c>
      <c r="D734" s="20">
        <v>-7.6260405272724804E-2</v>
      </c>
      <c r="E734" s="21">
        <v>7.6434116780003296E-3</v>
      </c>
      <c r="F734" s="20" t="s">
        <v>54676</v>
      </c>
      <c r="G734" s="20" t="s">
        <v>55356</v>
      </c>
      <c r="H734" s="20" t="s">
        <v>55357</v>
      </c>
      <c r="I734" s="20" t="s">
        <v>55358</v>
      </c>
      <c r="J734" s="20" t="s">
        <v>55358</v>
      </c>
      <c r="K734" s="21" t="s">
        <v>55359</v>
      </c>
    </row>
    <row r="735" spans="1:11" ht="13" x14ac:dyDescent="0.15">
      <c r="A735" s="19" t="s">
        <v>12304</v>
      </c>
      <c r="B735" s="20" t="s">
        <v>54651</v>
      </c>
      <c r="C735" s="20" t="s">
        <v>54652</v>
      </c>
      <c r="D735" s="20">
        <v>-0.137834826265014</v>
      </c>
      <c r="E735" s="21">
        <v>1.68000634094842E-6</v>
      </c>
      <c r="F735" s="20" t="s">
        <v>54653</v>
      </c>
      <c r="G735" s="20" t="s">
        <v>54654</v>
      </c>
      <c r="H735" s="20" t="s">
        <v>54655</v>
      </c>
      <c r="I735" s="20" t="s">
        <v>54659</v>
      </c>
      <c r="J735" s="20" t="s">
        <v>54722</v>
      </c>
      <c r="K735" s="21" t="s">
        <v>54839</v>
      </c>
    </row>
    <row r="736" spans="1:11" ht="13" x14ac:dyDescent="0.15">
      <c r="A736" s="19" t="s">
        <v>12313</v>
      </c>
      <c r="B736" s="20" t="s">
        <v>54651</v>
      </c>
      <c r="C736" s="20" t="s">
        <v>54652</v>
      </c>
      <c r="D736" s="20">
        <v>-0.101129504056318</v>
      </c>
      <c r="E736" s="21">
        <v>4.2338814784480402E-4</v>
      </c>
      <c r="F736" s="20" t="s">
        <v>54653</v>
      </c>
      <c r="G736" s="20" t="s">
        <v>54654</v>
      </c>
      <c r="H736" s="20" t="s">
        <v>54655</v>
      </c>
      <c r="I736" s="20" t="s">
        <v>54659</v>
      </c>
      <c r="J736" s="20" t="s">
        <v>54660</v>
      </c>
      <c r="K736" s="21" t="s">
        <v>55360</v>
      </c>
    </row>
    <row r="737" spans="1:11" ht="13" x14ac:dyDescent="0.15">
      <c r="A737" s="19" t="s">
        <v>55361</v>
      </c>
      <c r="B737" s="20" t="s">
        <v>54651</v>
      </c>
      <c r="C737" s="20" t="s">
        <v>54652</v>
      </c>
      <c r="D737" s="20">
        <v>-8.4718590758520604E-2</v>
      </c>
      <c r="E737" s="21">
        <v>3.0197024550826898E-3</v>
      </c>
      <c r="F737" s="20" t="s">
        <v>54676</v>
      </c>
      <c r="G737" s="20" t="s">
        <v>54654</v>
      </c>
      <c r="H737" s="20" t="s">
        <v>54655</v>
      </c>
      <c r="I737" s="20" t="s">
        <v>54659</v>
      </c>
      <c r="J737" s="20" t="s">
        <v>54722</v>
      </c>
      <c r="K737" s="21" t="s">
        <v>54737</v>
      </c>
    </row>
    <row r="738" spans="1:11" ht="13" x14ac:dyDescent="0.15">
      <c r="A738" s="19" t="s">
        <v>55362</v>
      </c>
      <c r="B738" s="20" t="s">
        <v>54651</v>
      </c>
      <c r="C738" s="20" t="s">
        <v>54652</v>
      </c>
      <c r="D738" s="20">
        <v>-0.102020376753105</v>
      </c>
      <c r="E738" s="21">
        <v>3.8365023616546601E-4</v>
      </c>
      <c r="F738" s="20" t="s">
        <v>54676</v>
      </c>
      <c r="G738" s="20" t="s">
        <v>54654</v>
      </c>
      <c r="H738" s="20" t="s">
        <v>54655</v>
      </c>
      <c r="I738" s="20" t="s">
        <v>54659</v>
      </c>
      <c r="J738" s="20" t="s">
        <v>54900</v>
      </c>
      <c r="K738" s="21" t="s">
        <v>55363</v>
      </c>
    </row>
    <row r="739" spans="1:11" ht="13" x14ac:dyDescent="0.15">
      <c r="A739" s="19" t="s">
        <v>55364</v>
      </c>
      <c r="B739" s="20" t="s">
        <v>54651</v>
      </c>
      <c r="C739" s="20" t="s">
        <v>54652</v>
      </c>
      <c r="D739" s="20">
        <v>-0.103720035896119</v>
      </c>
      <c r="E739" s="21">
        <v>2.99306880311803E-4</v>
      </c>
      <c r="F739" s="20" t="s">
        <v>54653</v>
      </c>
      <c r="G739" s="20" t="s">
        <v>54654</v>
      </c>
      <c r="H739" s="20" t="s">
        <v>54655</v>
      </c>
      <c r="I739" s="20" t="s">
        <v>54659</v>
      </c>
      <c r="J739" s="20" t="s">
        <v>54688</v>
      </c>
      <c r="K739" s="21" t="s">
        <v>55117</v>
      </c>
    </row>
    <row r="740" spans="1:11" ht="13" x14ac:dyDescent="0.15">
      <c r="A740" s="19" t="s">
        <v>12337</v>
      </c>
      <c r="B740" s="20" t="s">
        <v>54651</v>
      </c>
      <c r="C740" s="20" t="s">
        <v>54652</v>
      </c>
      <c r="D740" s="20">
        <v>-8.5270396597565801E-2</v>
      </c>
      <c r="E740" s="20">
        <v>2.8416306944508501E-3</v>
      </c>
      <c r="F740" s="20" t="s">
        <v>54653</v>
      </c>
      <c r="G740" s="20" t="s">
        <v>54654</v>
      </c>
      <c r="H740" s="20" t="s">
        <v>54655</v>
      </c>
      <c r="I740" s="20" t="s">
        <v>54659</v>
      </c>
      <c r="J740" s="20" t="s">
        <v>54722</v>
      </c>
      <c r="K740" s="21" t="s">
        <v>54938</v>
      </c>
    </row>
    <row r="741" spans="1:11" ht="13" x14ac:dyDescent="0.15">
      <c r="A741" s="19" t="s">
        <v>12343</v>
      </c>
      <c r="B741" s="20" t="s">
        <v>54651</v>
      </c>
      <c r="C741" s="20" t="s">
        <v>54652</v>
      </c>
      <c r="D741" s="20">
        <v>0.10121058862591201</v>
      </c>
      <c r="E741" s="21">
        <v>4.1929550632925698E-4</v>
      </c>
      <c r="F741" s="20" t="s">
        <v>54653</v>
      </c>
      <c r="G741" s="20" t="s">
        <v>54654</v>
      </c>
      <c r="H741" s="20" t="s">
        <v>54655</v>
      </c>
      <c r="I741" s="20" t="s">
        <v>54734</v>
      </c>
      <c r="J741" s="20" t="s">
        <v>55323</v>
      </c>
      <c r="K741" s="21" t="s">
        <v>55365</v>
      </c>
    </row>
    <row r="742" spans="1:11" ht="13" x14ac:dyDescent="0.15">
      <c r="A742" s="19" t="s">
        <v>55366</v>
      </c>
      <c r="B742" s="20" t="s">
        <v>54651</v>
      </c>
      <c r="C742" s="20" t="s">
        <v>54652</v>
      </c>
      <c r="D742" s="20">
        <v>0.110110799156036</v>
      </c>
      <c r="E742" s="21">
        <v>1.3051904098818499E-4</v>
      </c>
      <c r="F742" s="20" t="s">
        <v>54676</v>
      </c>
      <c r="G742" s="20" t="s">
        <v>54682</v>
      </c>
      <c r="H742" s="20" t="s">
        <v>54683</v>
      </c>
      <c r="I742" s="20" t="s">
        <v>54716</v>
      </c>
      <c r="J742" s="20" t="s">
        <v>54766</v>
      </c>
      <c r="K742" s="21" t="s">
        <v>54767</v>
      </c>
    </row>
    <row r="743" spans="1:11" ht="13" x14ac:dyDescent="0.15">
      <c r="A743" s="19" t="s">
        <v>55367</v>
      </c>
      <c r="B743" s="20" t="s">
        <v>54651</v>
      </c>
      <c r="C743" s="20" t="s">
        <v>54675</v>
      </c>
      <c r="D743" s="20">
        <v>5.8892964034683602E-2</v>
      </c>
      <c r="E743" s="21">
        <v>4.14001424528651E-2</v>
      </c>
      <c r="F743" s="20" t="s">
        <v>54676</v>
      </c>
      <c r="G743" s="20" t="s">
        <v>54654</v>
      </c>
      <c r="H743" s="20" t="s">
        <v>54655</v>
      </c>
      <c r="I743" s="20" t="s">
        <v>54734</v>
      </c>
      <c r="J743" s="20" t="s">
        <v>54735</v>
      </c>
      <c r="K743" s="21" t="s">
        <v>55368</v>
      </c>
    </row>
    <row r="744" spans="1:11" ht="13" x14ac:dyDescent="0.15">
      <c r="A744" s="19" t="s">
        <v>12349</v>
      </c>
      <c r="B744" s="20" t="s">
        <v>54651</v>
      </c>
      <c r="C744" s="20" t="s">
        <v>54652</v>
      </c>
      <c r="D744" s="20">
        <v>7.9535846146480904E-2</v>
      </c>
      <c r="E744" s="20">
        <v>5.4089221731234002E-3</v>
      </c>
      <c r="F744" s="20" t="s">
        <v>54653</v>
      </c>
      <c r="G744" s="20" t="s">
        <v>54682</v>
      </c>
      <c r="H744" s="20" t="s">
        <v>54683</v>
      </c>
      <c r="I744" s="20" t="s">
        <v>54706</v>
      </c>
      <c r="J744" s="20" t="s">
        <v>55054</v>
      </c>
      <c r="K744" s="21" t="s">
        <v>55055</v>
      </c>
    </row>
    <row r="745" spans="1:11" ht="13" x14ac:dyDescent="0.15">
      <c r="A745" s="19" t="s">
        <v>12358</v>
      </c>
      <c r="B745" s="20" t="s">
        <v>54651</v>
      </c>
      <c r="C745" s="20" t="s">
        <v>54652</v>
      </c>
      <c r="D745" s="20">
        <v>-7.9076448600920807E-2</v>
      </c>
      <c r="E745" s="21">
        <v>5.6775418035807899E-3</v>
      </c>
      <c r="F745" s="20" t="s">
        <v>54653</v>
      </c>
      <c r="G745" s="20" t="s">
        <v>54654</v>
      </c>
      <c r="H745" s="20" t="s">
        <v>54662</v>
      </c>
      <c r="I745" s="20" t="s">
        <v>54663</v>
      </c>
      <c r="J745" s="20" t="s">
        <v>54732</v>
      </c>
      <c r="K745" s="21" t="s">
        <v>54760</v>
      </c>
    </row>
    <row r="746" spans="1:11" ht="13" x14ac:dyDescent="0.15">
      <c r="A746" s="19" t="s">
        <v>55369</v>
      </c>
      <c r="B746" s="20" t="s">
        <v>54651</v>
      </c>
      <c r="C746" s="20" t="s">
        <v>54652</v>
      </c>
      <c r="D746" s="20">
        <v>6.6394982701270602E-2</v>
      </c>
      <c r="E746" s="20">
        <v>2.0919068841135501E-2</v>
      </c>
      <c r="F746" s="20" t="s">
        <v>54676</v>
      </c>
      <c r="G746" s="20" t="s">
        <v>54654</v>
      </c>
      <c r="H746" s="20" t="s">
        <v>54655</v>
      </c>
      <c r="I746" s="20" t="s">
        <v>54734</v>
      </c>
      <c r="J746" s="20" t="s">
        <v>54735</v>
      </c>
      <c r="K746" s="21" t="s">
        <v>54826</v>
      </c>
    </row>
    <row r="747" spans="1:11" ht="13" x14ac:dyDescent="0.15">
      <c r="A747" s="19" t="s">
        <v>12370</v>
      </c>
      <c r="B747" s="20" t="s">
        <v>54651</v>
      </c>
      <c r="C747" s="20" t="s">
        <v>54652</v>
      </c>
      <c r="D747" s="20">
        <v>7.7498745190383703E-2</v>
      </c>
      <c r="E747" s="20">
        <v>6.7121104474441098E-3</v>
      </c>
      <c r="F747" s="20" t="s">
        <v>54653</v>
      </c>
      <c r="G747" s="20" t="s">
        <v>54654</v>
      </c>
      <c r="H747" s="20" t="s">
        <v>54655</v>
      </c>
      <c r="I747" s="20" t="s">
        <v>54734</v>
      </c>
      <c r="J747" s="20" t="s">
        <v>54735</v>
      </c>
      <c r="K747" s="21" t="s">
        <v>54811</v>
      </c>
    </row>
    <row r="748" spans="1:11" ht="13" x14ac:dyDescent="0.15">
      <c r="A748" s="19" t="s">
        <v>12373</v>
      </c>
      <c r="B748" s="20" t="s">
        <v>54651</v>
      </c>
      <c r="C748" s="20" t="s">
        <v>54652</v>
      </c>
      <c r="D748" s="20">
        <v>-9.4013880598390595E-2</v>
      </c>
      <c r="E748" s="20">
        <v>1.0027909182958299E-3</v>
      </c>
      <c r="F748" s="20" t="s">
        <v>54653</v>
      </c>
      <c r="G748" s="20" t="s">
        <v>54654</v>
      </c>
      <c r="H748" s="20" t="s">
        <v>54655</v>
      </c>
      <c r="I748" s="20" t="s">
        <v>54734</v>
      </c>
      <c r="J748" s="20" t="s">
        <v>54735</v>
      </c>
      <c r="K748" s="21" t="s">
        <v>54921</v>
      </c>
    </row>
    <row r="749" spans="1:11" ht="13" x14ac:dyDescent="0.15">
      <c r="A749" s="19" t="s">
        <v>12385</v>
      </c>
      <c r="B749" s="20" t="s">
        <v>54651</v>
      </c>
      <c r="C749" s="20" t="s">
        <v>54652</v>
      </c>
      <c r="D749" s="20">
        <v>9.7483591691932506E-2</v>
      </c>
      <c r="E749" s="21">
        <v>6.5531112757386705E-4</v>
      </c>
      <c r="F749" s="20" t="s">
        <v>54653</v>
      </c>
      <c r="G749" s="20" t="s">
        <v>54654</v>
      </c>
      <c r="H749" s="20" t="s">
        <v>54655</v>
      </c>
      <c r="I749" s="20" t="s">
        <v>54734</v>
      </c>
      <c r="J749" s="20" t="s">
        <v>54735</v>
      </c>
      <c r="K749" s="21" t="s">
        <v>54811</v>
      </c>
    </row>
    <row r="750" spans="1:11" ht="13" x14ac:dyDescent="0.15">
      <c r="A750" s="19" t="s">
        <v>12388</v>
      </c>
      <c r="B750" s="20" t="s">
        <v>54651</v>
      </c>
      <c r="C750" s="20" t="s">
        <v>54652</v>
      </c>
      <c r="D750" s="20">
        <v>8.7301895878556607E-2</v>
      </c>
      <c r="E750" s="21">
        <v>2.2615782648834001E-3</v>
      </c>
      <c r="F750" s="20" t="s">
        <v>54653</v>
      </c>
      <c r="G750" s="20" t="s">
        <v>54654</v>
      </c>
      <c r="H750" s="20" t="s">
        <v>54655</v>
      </c>
      <c r="I750" s="20" t="s">
        <v>54734</v>
      </c>
      <c r="J750" s="20" t="s">
        <v>54735</v>
      </c>
      <c r="K750" s="21" t="s">
        <v>54811</v>
      </c>
    </row>
    <row r="751" spans="1:11" ht="13" x14ac:dyDescent="0.15">
      <c r="A751" s="19" t="s">
        <v>12391</v>
      </c>
      <c r="B751" s="20" t="s">
        <v>54651</v>
      </c>
      <c r="C751" s="20" t="s">
        <v>54652</v>
      </c>
      <c r="D751" s="20">
        <v>-0.16035224038114601</v>
      </c>
      <c r="E751" s="21">
        <v>3.5447039585348103E-8</v>
      </c>
      <c r="F751" s="20" t="s">
        <v>54653</v>
      </c>
      <c r="G751" s="20" t="s">
        <v>54654</v>
      </c>
      <c r="H751" s="20" t="s">
        <v>54662</v>
      </c>
      <c r="I751" s="20" t="s">
        <v>54663</v>
      </c>
      <c r="J751" s="20" t="s">
        <v>54732</v>
      </c>
      <c r="K751" s="21" t="s">
        <v>55370</v>
      </c>
    </row>
    <row r="752" spans="1:11" ht="13" x14ac:dyDescent="0.15">
      <c r="A752" s="19" t="s">
        <v>55371</v>
      </c>
      <c r="B752" s="20" t="s">
        <v>54651</v>
      </c>
      <c r="C752" s="20" t="s">
        <v>54652</v>
      </c>
      <c r="D752" s="20">
        <v>-0.166086971392748</v>
      </c>
      <c r="E752" s="21">
        <v>1.3354043670580799E-8</v>
      </c>
      <c r="F752" s="20" t="s">
        <v>54676</v>
      </c>
      <c r="G752" s="20" t="s">
        <v>54654</v>
      </c>
      <c r="H752" s="20" t="s">
        <v>54655</v>
      </c>
      <c r="I752" s="20" t="s">
        <v>54659</v>
      </c>
      <c r="J752" s="20" t="s">
        <v>54722</v>
      </c>
      <c r="K752" s="21" t="s">
        <v>54737</v>
      </c>
    </row>
    <row r="753" spans="1:11" ht="13" x14ac:dyDescent="0.15">
      <c r="A753" s="19" t="s">
        <v>55372</v>
      </c>
      <c r="B753" s="20" t="s">
        <v>54651</v>
      </c>
      <c r="C753" s="20" t="s">
        <v>54652</v>
      </c>
      <c r="D753" s="20">
        <v>-9.5869651505131798E-2</v>
      </c>
      <c r="E753" s="21">
        <v>8.0663360182572398E-4</v>
      </c>
      <c r="F753" s="20" t="s">
        <v>54676</v>
      </c>
      <c r="G753" s="20" t="s">
        <v>54654</v>
      </c>
      <c r="H753" s="20" t="s">
        <v>54662</v>
      </c>
      <c r="I753" s="20" t="s">
        <v>54663</v>
      </c>
      <c r="J753" s="20" t="s">
        <v>54837</v>
      </c>
      <c r="K753" s="21" t="s">
        <v>55373</v>
      </c>
    </row>
    <row r="754" spans="1:11" ht="13" x14ac:dyDescent="0.15">
      <c r="A754" s="19" t="s">
        <v>12406</v>
      </c>
      <c r="B754" s="20" t="s">
        <v>54651</v>
      </c>
      <c r="C754" s="20" t="s">
        <v>54652</v>
      </c>
      <c r="D754" s="20">
        <v>8.4511354573945305E-2</v>
      </c>
      <c r="E754" s="21">
        <v>3.0906501338467101E-3</v>
      </c>
      <c r="F754" s="20" t="s">
        <v>54653</v>
      </c>
      <c r="G754" s="20" t="s">
        <v>54654</v>
      </c>
      <c r="H754" s="20" t="s">
        <v>54655</v>
      </c>
      <c r="I754" s="20" t="s">
        <v>54734</v>
      </c>
      <c r="J754" s="20" t="s">
        <v>54735</v>
      </c>
      <c r="K754" s="21" t="s">
        <v>54826</v>
      </c>
    </row>
    <row r="755" spans="1:11" ht="13" x14ac:dyDescent="0.15">
      <c r="A755" s="19" t="s">
        <v>12409</v>
      </c>
      <c r="B755" s="20" t="s">
        <v>54651</v>
      </c>
      <c r="C755" s="20" t="s">
        <v>54652</v>
      </c>
      <c r="D755" s="20">
        <v>-0.11621354259598</v>
      </c>
      <c r="E755" s="21">
        <v>5.2144622126599898E-5</v>
      </c>
      <c r="F755" s="20" t="s">
        <v>54653</v>
      </c>
      <c r="G755" s="20" t="s">
        <v>54654</v>
      </c>
      <c r="H755" s="20" t="s">
        <v>54655</v>
      </c>
      <c r="I755" s="20" t="s">
        <v>54659</v>
      </c>
      <c r="J755" s="20" t="s">
        <v>54722</v>
      </c>
      <c r="K755" s="21" t="s">
        <v>54938</v>
      </c>
    </row>
    <row r="756" spans="1:11" ht="13" x14ac:dyDescent="0.15">
      <c r="A756" s="19" t="s">
        <v>12421</v>
      </c>
      <c r="B756" s="20" t="s">
        <v>54651</v>
      </c>
      <c r="C756" s="20" t="s">
        <v>54652</v>
      </c>
      <c r="D756" s="20">
        <v>-8.1545673866296603E-2</v>
      </c>
      <c r="E756" s="21">
        <v>4.3465487636111296E-3</v>
      </c>
      <c r="F756" s="20" t="s">
        <v>54653</v>
      </c>
      <c r="G756" s="20" t="s">
        <v>54752</v>
      </c>
      <c r="H756" s="20" t="s">
        <v>54753</v>
      </c>
      <c r="I756" s="20" t="s">
        <v>54754</v>
      </c>
      <c r="J756" s="20" t="s">
        <v>54956</v>
      </c>
      <c r="K756" s="21" t="s">
        <v>55063</v>
      </c>
    </row>
    <row r="757" spans="1:11" ht="13" x14ac:dyDescent="0.15">
      <c r="A757" s="19" t="s">
        <v>55374</v>
      </c>
      <c r="B757" s="20" t="s">
        <v>54651</v>
      </c>
      <c r="C757" s="20" t="s">
        <v>54652</v>
      </c>
      <c r="D757" s="20">
        <v>6.6874044147012202E-2</v>
      </c>
      <c r="E757" s="21">
        <v>1.9910896625626201E-2</v>
      </c>
      <c r="F757" s="20" t="s">
        <v>54676</v>
      </c>
      <c r="G757" s="20" t="s">
        <v>54682</v>
      </c>
      <c r="H757" s="20" t="s">
        <v>54683</v>
      </c>
      <c r="I757" s="20" t="s">
        <v>54716</v>
      </c>
      <c r="J757" s="20" t="s">
        <v>54717</v>
      </c>
      <c r="K757" s="21" t="s">
        <v>54718</v>
      </c>
    </row>
    <row r="758" spans="1:11" ht="13" x14ac:dyDescent="0.15">
      <c r="A758" s="19" t="s">
        <v>12433</v>
      </c>
      <c r="B758" s="20" t="s">
        <v>54651</v>
      </c>
      <c r="C758" s="20" t="s">
        <v>54652</v>
      </c>
      <c r="D758" s="20">
        <v>-5.5691436898535701E-2</v>
      </c>
      <c r="E758" s="20">
        <v>5.38052222700117E-2</v>
      </c>
      <c r="F758" s="20" t="s">
        <v>54653</v>
      </c>
      <c r="G758" s="20" t="s">
        <v>54682</v>
      </c>
      <c r="H758" s="20" t="s">
        <v>54683</v>
      </c>
      <c r="I758" s="20" t="s">
        <v>54728</v>
      </c>
      <c r="J758" s="20" t="s">
        <v>54729</v>
      </c>
      <c r="K758" s="21" t="s">
        <v>54835</v>
      </c>
    </row>
    <row r="759" spans="1:11" ht="13" x14ac:dyDescent="0.15">
      <c r="A759" s="19" t="s">
        <v>55375</v>
      </c>
      <c r="B759" s="20" t="s">
        <v>54651</v>
      </c>
      <c r="C759" s="20" t="s">
        <v>54652</v>
      </c>
      <c r="D759" s="20">
        <v>-9.4743302099000504E-2</v>
      </c>
      <c r="E759" s="21">
        <v>9.2153873945642205E-4</v>
      </c>
      <c r="F759" s="20" t="s">
        <v>54676</v>
      </c>
      <c r="G759" s="20" t="s">
        <v>54654</v>
      </c>
      <c r="H759" s="20" t="s">
        <v>54662</v>
      </c>
      <c r="I759" s="20" t="s">
        <v>54663</v>
      </c>
      <c r="J759" s="20" t="s">
        <v>54837</v>
      </c>
      <c r="K759" s="21" t="s">
        <v>55376</v>
      </c>
    </row>
    <row r="760" spans="1:11" ht="13" x14ac:dyDescent="0.15">
      <c r="A760" s="19" t="s">
        <v>12436</v>
      </c>
      <c r="B760" s="20" t="s">
        <v>54651</v>
      </c>
      <c r="C760" s="20" t="s">
        <v>54652</v>
      </c>
      <c r="D760" s="20">
        <v>-0.137290655556428</v>
      </c>
      <c r="E760" s="21">
        <v>1.83755228496611E-6</v>
      </c>
      <c r="F760" s="20" t="s">
        <v>54653</v>
      </c>
      <c r="G760" s="20" t="s">
        <v>54654</v>
      </c>
      <c r="H760" s="20" t="s">
        <v>54655</v>
      </c>
      <c r="I760" s="20" t="s">
        <v>54659</v>
      </c>
      <c r="J760" s="20" t="s">
        <v>54691</v>
      </c>
      <c r="K760" s="21" t="s">
        <v>55315</v>
      </c>
    </row>
    <row r="761" spans="1:11" ht="13" x14ac:dyDescent="0.15">
      <c r="A761" s="19" t="s">
        <v>12442</v>
      </c>
      <c r="B761" s="20" t="s">
        <v>54651</v>
      </c>
      <c r="C761" s="20" t="s">
        <v>54652</v>
      </c>
      <c r="D761" s="20">
        <v>5.7802614956518998E-2</v>
      </c>
      <c r="E761" s="20">
        <v>4.5306552201764397E-2</v>
      </c>
      <c r="F761" s="20" t="s">
        <v>54653</v>
      </c>
      <c r="G761" s="20" t="s">
        <v>54667</v>
      </c>
      <c r="H761" s="20" t="s">
        <v>54698</v>
      </c>
      <c r="I761" s="20" t="s">
        <v>54699</v>
      </c>
      <c r="J761" s="20" t="s">
        <v>54700</v>
      </c>
      <c r="K761" s="21" t="s">
        <v>54701</v>
      </c>
    </row>
    <row r="762" spans="1:11" ht="13" x14ac:dyDescent="0.15">
      <c r="A762" s="19" t="s">
        <v>12445</v>
      </c>
      <c r="B762" s="20" t="s">
        <v>54651</v>
      </c>
      <c r="C762" s="20" t="s">
        <v>54652</v>
      </c>
      <c r="D762" s="20">
        <v>-9.6528203002573504E-2</v>
      </c>
      <c r="E762" s="21">
        <v>7.3793658110823902E-4</v>
      </c>
      <c r="F762" s="20" t="s">
        <v>54653</v>
      </c>
      <c r="G762" s="20" t="s">
        <v>54654</v>
      </c>
      <c r="H762" s="20" t="s">
        <v>54655</v>
      </c>
      <c r="I762" s="20" t="s">
        <v>54659</v>
      </c>
      <c r="J762" s="20" t="s">
        <v>54688</v>
      </c>
      <c r="K762" s="21" t="s">
        <v>54884</v>
      </c>
    </row>
    <row r="763" spans="1:11" ht="13" x14ac:dyDescent="0.15">
      <c r="A763" s="19" t="s">
        <v>12451</v>
      </c>
      <c r="B763" s="20" t="s">
        <v>54651</v>
      </c>
      <c r="C763" s="20" t="s">
        <v>54652</v>
      </c>
      <c r="D763" s="20">
        <v>-0.14872260828162701</v>
      </c>
      <c r="E763" s="21">
        <v>2.8542051687764503E-7</v>
      </c>
      <c r="F763" s="20" t="s">
        <v>54653</v>
      </c>
      <c r="G763" s="20" t="s">
        <v>54654</v>
      </c>
      <c r="H763" s="20" t="s">
        <v>54655</v>
      </c>
      <c r="I763" s="20" t="s">
        <v>54659</v>
      </c>
      <c r="J763" s="20" t="s">
        <v>54722</v>
      </c>
      <c r="K763" s="21" t="s">
        <v>54938</v>
      </c>
    </row>
    <row r="764" spans="1:11" ht="13" x14ac:dyDescent="0.15">
      <c r="A764" s="19" t="s">
        <v>12454</v>
      </c>
      <c r="B764" s="20" t="s">
        <v>54651</v>
      </c>
      <c r="C764" s="20" t="s">
        <v>54652</v>
      </c>
      <c r="D764" s="20">
        <v>-0.168151551940004</v>
      </c>
      <c r="E764" s="21">
        <v>1.02047064089865E-8</v>
      </c>
      <c r="F764" s="20" t="s">
        <v>54653</v>
      </c>
      <c r="G764" s="20" t="s">
        <v>54654</v>
      </c>
      <c r="H764" s="20" t="s">
        <v>54662</v>
      </c>
      <c r="I764" s="20" t="s">
        <v>54663</v>
      </c>
      <c r="J764" s="20" t="s">
        <v>54779</v>
      </c>
      <c r="K764" s="21" t="s">
        <v>55044</v>
      </c>
    </row>
    <row r="765" spans="1:11" ht="13" x14ac:dyDescent="0.15">
      <c r="A765" s="19" t="s">
        <v>12457</v>
      </c>
      <c r="B765" s="20" t="s">
        <v>54651</v>
      </c>
      <c r="C765" s="20" t="s">
        <v>54652</v>
      </c>
      <c r="D765" s="20">
        <v>-0.13668110474422199</v>
      </c>
      <c r="E765" s="21">
        <v>1.9673216861106601E-6</v>
      </c>
      <c r="F765" s="20" t="s">
        <v>54653</v>
      </c>
      <c r="G765" s="20" t="s">
        <v>54654</v>
      </c>
      <c r="H765" s="20" t="s">
        <v>54662</v>
      </c>
      <c r="I765" s="20" t="s">
        <v>54663</v>
      </c>
      <c r="J765" s="20" t="s">
        <v>55131</v>
      </c>
      <c r="K765" s="21" t="s">
        <v>55377</v>
      </c>
    </row>
    <row r="766" spans="1:11" ht="13" x14ac:dyDescent="0.15">
      <c r="A766" s="19" t="s">
        <v>12466</v>
      </c>
      <c r="B766" s="20" t="s">
        <v>54651</v>
      </c>
      <c r="C766" s="20" t="s">
        <v>54652</v>
      </c>
      <c r="D766" s="20">
        <v>-6.4734793227597995E-2</v>
      </c>
      <c r="E766" s="20">
        <v>2.4317312233463301E-2</v>
      </c>
      <c r="F766" s="20" t="s">
        <v>54653</v>
      </c>
      <c r="G766" s="20" t="s">
        <v>54682</v>
      </c>
      <c r="H766" s="20" t="s">
        <v>54683</v>
      </c>
      <c r="I766" s="20" t="s">
        <v>54728</v>
      </c>
      <c r="J766" s="20" t="s">
        <v>54729</v>
      </c>
      <c r="K766" s="21" t="s">
        <v>55026</v>
      </c>
    </row>
    <row r="767" spans="1:11" ht="13" x14ac:dyDescent="0.15">
      <c r="A767" s="19" t="s">
        <v>12478</v>
      </c>
      <c r="B767" s="20" t="s">
        <v>54651</v>
      </c>
      <c r="C767" s="20" t="s">
        <v>54652</v>
      </c>
      <c r="D767" s="20">
        <v>-0.12803686024313299</v>
      </c>
      <c r="E767" s="21">
        <v>7.8762672164406104E-6</v>
      </c>
      <c r="F767" s="20" t="s">
        <v>54653</v>
      </c>
      <c r="G767" s="20" t="s">
        <v>54654</v>
      </c>
      <c r="H767" s="20" t="s">
        <v>54655</v>
      </c>
      <c r="I767" s="20" t="s">
        <v>54659</v>
      </c>
      <c r="J767" s="20" t="s">
        <v>54691</v>
      </c>
      <c r="K767" s="21" t="s">
        <v>55378</v>
      </c>
    </row>
    <row r="768" spans="1:11" ht="13" x14ac:dyDescent="0.15">
      <c r="A768" s="19" t="s">
        <v>12484</v>
      </c>
      <c r="B768" s="20" t="s">
        <v>54651</v>
      </c>
      <c r="C768" s="20" t="s">
        <v>54652</v>
      </c>
      <c r="D768" s="20">
        <v>7.5857802608078007E-2</v>
      </c>
      <c r="E768" s="21">
        <v>8.0039964470863898E-3</v>
      </c>
      <c r="F768" s="20" t="s">
        <v>54653</v>
      </c>
      <c r="G768" s="20" t="s">
        <v>54654</v>
      </c>
      <c r="H768" s="20" t="s">
        <v>54655</v>
      </c>
      <c r="I768" s="20" t="s">
        <v>54734</v>
      </c>
      <c r="J768" s="20" t="s">
        <v>54735</v>
      </c>
      <c r="K768" s="21" t="s">
        <v>54986</v>
      </c>
    </row>
    <row r="769" spans="1:11" ht="13" x14ac:dyDescent="0.15">
      <c r="A769" s="19" t="s">
        <v>12490</v>
      </c>
      <c r="B769" s="20" t="s">
        <v>54651</v>
      </c>
      <c r="C769" s="20" t="s">
        <v>54652</v>
      </c>
      <c r="D769" s="20">
        <v>-5.3800095569822202E-2</v>
      </c>
      <c r="E769" s="20">
        <v>6.2443457193659103E-2</v>
      </c>
      <c r="F769" s="20" t="s">
        <v>54653</v>
      </c>
      <c r="G769" s="20" t="s">
        <v>54682</v>
      </c>
      <c r="H769" s="20" t="s">
        <v>54683</v>
      </c>
      <c r="I769" s="20" t="s">
        <v>54819</v>
      </c>
      <c r="J769" s="20" t="s">
        <v>54820</v>
      </c>
      <c r="K769" s="21" t="s">
        <v>54820</v>
      </c>
    </row>
    <row r="770" spans="1:11" ht="13" x14ac:dyDescent="0.15">
      <c r="A770" s="19" t="s">
        <v>12493</v>
      </c>
      <c r="B770" s="20" t="s">
        <v>54651</v>
      </c>
      <c r="C770" s="20" t="s">
        <v>54652</v>
      </c>
      <c r="D770" s="20">
        <v>7.1125909010430699E-2</v>
      </c>
      <c r="E770" s="21">
        <v>1.2993843904799501E-2</v>
      </c>
      <c r="F770" s="20" t="s">
        <v>54653</v>
      </c>
      <c r="G770" s="20" t="s">
        <v>54682</v>
      </c>
      <c r="H770" s="20" t="s">
        <v>54683</v>
      </c>
      <c r="I770" s="20" t="s">
        <v>54706</v>
      </c>
      <c r="J770" s="20" t="s">
        <v>54707</v>
      </c>
      <c r="K770" s="21" t="s">
        <v>55025</v>
      </c>
    </row>
    <row r="771" spans="1:11" ht="13" x14ac:dyDescent="0.15">
      <c r="A771" s="19" t="s">
        <v>12496</v>
      </c>
      <c r="B771" s="20" t="s">
        <v>54651</v>
      </c>
      <c r="C771" s="20" t="s">
        <v>54652</v>
      </c>
      <c r="D771" s="20">
        <v>6.2172265464268898E-2</v>
      </c>
      <c r="E771" s="21">
        <v>3.0959591577338599E-2</v>
      </c>
      <c r="F771" s="20" t="s">
        <v>54653</v>
      </c>
      <c r="G771" s="20" t="s">
        <v>54654</v>
      </c>
      <c r="H771" s="20" t="s">
        <v>54655</v>
      </c>
      <c r="I771" s="20" t="s">
        <v>54734</v>
      </c>
      <c r="J771" s="20" t="s">
        <v>54735</v>
      </c>
      <c r="K771" s="21" t="s">
        <v>54811</v>
      </c>
    </row>
    <row r="772" spans="1:11" ht="13" x14ac:dyDescent="0.15">
      <c r="A772" s="19" t="s">
        <v>12499</v>
      </c>
      <c r="B772" s="20" t="s">
        <v>54651</v>
      </c>
      <c r="C772" s="20" t="s">
        <v>54652</v>
      </c>
      <c r="D772" s="20">
        <v>-0.17469935985965701</v>
      </c>
      <c r="E772" s="21">
        <v>3.03099073639776E-9</v>
      </c>
      <c r="F772" s="20" t="s">
        <v>54653</v>
      </c>
      <c r="G772" s="20" t="s">
        <v>54654</v>
      </c>
      <c r="H772" s="20" t="s">
        <v>54655</v>
      </c>
      <c r="I772" s="20" t="s">
        <v>54659</v>
      </c>
      <c r="J772" s="20" t="s">
        <v>54722</v>
      </c>
      <c r="K772" s="21" t="s">
        <v>54847</v>
      </c>
    </row>
    <row r="773" spans="1:11" ht="13" x14ac:dyDescent="0.15">
      <c r="A773" s="19" t="s">
        <v>55379</v>
      </c>
      <c r="B773" s="20" t="s">
        <v>54651</v>
      </c>
      <c r="C773" s="20" t="s">
        <v>54652</v>
      </c>
      <c r="D773" s="20">
        <v>-7.42667420182965E-2</v>
      </c>
      <c r="E773" s="20">
        <v>9.4440725252920906E-3</v>
      </c>
      <c r="F773" s="20" t="s">
        <v>54676</v>
      </c>
      <c r="G773" s="20" t="s">
        <v>54682</v>
      </c>
      <c r="H773" s="20" t="s">
        <v>54683</v>
      </c>
      <c r="I773" s="20" t="s">
        <v>54728</v>
      </c>
      <c r="J773" s="20" t="s">
        <v>54729</v>
      </c>
      <c r="K773" s="21" t="s">
        <v>55380</v>
      </c>
    </row>
    <row r="774" spans="1:11" ht="13" x14ac:dyDescent="0.15">
      <c r="A774" s="19" t="s">
        <v>12505</v>
      </c>
      <c r="B774" s="20" t="s">
        <v>54651</v>
      </c>
      <c r="C774" s="20" t="s">
        <v>54652</v>
      </c>
      <c r="D774" s="20">
        <v>7.2342633254693797E-2</v>
      </c>
      <c r="E774" s="20">
        <v>1.1414643629657099E-2</v>
      </c>
      <c r="F774" s="20" t="s">
        <v>54653</v>
      </c>
      <c r="G774" s="20" t="s">
        <v>54654</v>
      </c>
      <c r="H774" s="20" t="s">
        <v>54655</v>
      </c>
      <c r="I774" s="20" t="s">
        <v>54734</v>
      </c>
      <c r="J774" s="20" t="s">
        <v>54735</v>
      </c>
      <c r="K774" s="21" t="s">
        <v>54792</v>
      </c>
    </row>
    <row r="775" spans="1:11" ht="13" x14ac:dyDescent="0.15">
      <c r="A775" s="19" t="s">
        <v>12508</v>
      </c>
      <c r="B775" s="20" t="s">
        <v>54651</v>
      </c>
      <c r="C775" s="20" t="s">
        <v>54652</v>
      </c>
      <c r="D775" s="20">
        <v>-7.4479218756942994E-2</v>
      </c>
      <c r="E775" s="20">
        <v>9.2874697652286595E-3</v>
      </c>
      <c r="F775" s="20" t="s">
        <v>54653</v>
      </c>
      <c r="G775" s="20" t="s">
        <v>54682</v>
      </c>
      <c r="H775" s="20" t="s">
        <v>54683</v>
      </c>
      <c r="I775" s="20" t="s">
        <v>54728</v>
      </c>
      <c r="J775" s="20" t="s">
        <v>54729</v>
      </c>
      <c r="K775" s="21" t="s">
        <v>54775</v>
      </c>
    </row>
    <row r="776" spans="1:11" ht="13" x14ac:dyDescent="0.15">
      <c r="A776" s="19" t="s">
        <v>55381</v>
      </c>
      <c r="B776" s="20" t="s">
        <v>54651</v>
      </c>
      <c r="C776" s="20" t="s">
        <v>54652</v>
      </c>
      <c r="D776" s="20">
        <v>-0.14515232068070699</v>
      </c>
      <c r="E776" s="21">
        <v>5.2264512141024005E-7</v>
      </c>
      <c r="F776" s="20" t="s">
        <v>54676</v>
      </c>
      <c r="G776" s="20" t="s">
        <v>54654</v>
      </c>
      <c r="H776" s="20" t="s">
        <v>54655</v>
      </c>
      <c r="I776" s="20" t="s">
        <v>54656</v>
      </c>
      <c r="J776" s="20" t="s">
        <v>54657</v>
      </c>
      <c r="K776" s="21" t="s">
        <v>54658</v>
      </c>
    </row>
    <row r="777" spans="1:11" ht="13" x14ac:dyDescent="0.15">
      <c r="A777" s="19" t="s">
        <v>12523</v>
      </c>
      <c r="B777" s="20" t="s">
        <v>54651</v>
      </c>
      <c r="C777" s="20" t="s">
        <v>54652</v>
      </c>
      <c r="D777" s="20">
        <v>-0.12836647776711901</v>
      </c>
      <c r="E777" s="21">
        <v>7.5084176459697303E-6</v>
      </c>
      <c r="F777" s="20" t="s">
        <v>54653</v>
      </c>
      <c r="G777" s="20" t="s">
        <v>54654</v>
      </c>
      <c r="H777" s="20" t="s">
        <v>54662</v>
      </c>
      <c r="I777" s="20" t="s">
        <v>54663</v>
      </c>
      <c r="J777" s="20" t="s">
        <v>54844</v>
      </c>
      <c r="K777" s="21" t="s">
        <v>55382</v>
      </c>
    </row>
    <row r="778" spans="1:11" ht="13" x14ac:dyDescent="0.15">
      <c r="A778" s="19" t="s">
        <v>55383</v>
      </c>
      <c r="B778" s="20" t="s">
        <v>15868</v>
      </c>
      <c r="C778" s="20" t="s">
        <v>54652</v>
      </c>
      <c r="D778" s="20">
        <v>-6.0200595697232497E-2</v>
      </c>
      <c r="E778" s="20">
        <v>3.7247739566086902E-2</v>
      </c>
      <c r="F778" s="20" t="s">
        <v>54676</v>
      </c>
      <c r="G778" s="20" t="s">
        <v>54667</v>
      </c>
      <c r="H778" s="20" t="s">
        <v>54668</v>
      </c>
      <c r="I778" s="20" t="s">
        <v>54669</v>
      </c>
      <c r="J778" s="20" t="s">
        <v>54748</v>
      </c>
      <c r="K778" s="21" t="s">
        <v>54749</v>
      </c>
    </row>
    <row r="779" spans="1:11" ht="13" x14ac:dyDescent="0.15">
      <c r="A779" s="19" t="s">
        <v>55384</v>
      </c>
      <c r="B779" s="20" t="s">
        <v>15868</v>
      </c>
      <c r="C779" s="20" t="s">
        <v>54652</v>
      </c>
      <c r="D779" s="20">
        <v>5.8117990905443097E-2</v>
      </c>
      <c r="E779" s="21">
        <v>4.3776277291981698E-2</v>
      </c>
      <c r="F779" s="20" t="s">
        <v>54676</v>
      </c>
      <c r="G779" s="20" t="s">
        <v>54667</v>
      </c>
      <c r="H779" s="20" t="s">
        <v>54668</v>
      </c>
      <c r="I779" s="20" t="s">
        <v>54669</v>
      </c>
      <c r="J779" s="20" t="s">
        <v>54748</v>
      </c>
      <c r="K779" s="21" t="s">
        <v>54749</v>
      </c>
    </row>
    <row r="780" spans="1:11" ht="13" x14ac:dyDescent="0.15">
      <c r="A780" s="19" t="s">
        <v>8234</v>
      </c>
      <c r="B780" s="20" t="s">
        <v>15868</v>
      </c>
      <c r="C780" s="20" t="s">
        <v>54652</v>
      </c>
      <c r="D780" s="20">
        <v>-0.13310473154027999</v>
      </c>
      <c r="E780" s="21">
        <v>7.9144063271312102E-6</v>
      </c>
      <c r="F780" s="20" t="s">
        <v>54653</v>
      </c>
      <c r="G780" s="20" t="s">
        <v>54654</v>
      </c>
      <c r="H780" s="20" t="s">
        <v>54655</v>
      </c>
      <c r="I780" s="20" t="s">
        <v>54656</v>
      </c>
      <c r="J780" s="20" t="s">
        <v>54657</v>
      </c>
      <c r="K780" s="21" t="s">
        <v>54658</v>
      </c>
    </row>
    <row r="781" spans="1:11" ht="13" x14ac:dyDescent="0.15">
      <c r="A781" s="19" t="s">
        <v>8243</v>
      </c>
      <c r="B781" s="20" t="s">
        <v>15868</v>
      </c>
      <c r="C781" s="20" t="s">
        <v>54652</v>
      </c>
      <c r="D781" s="20">
        <v>-9.4700815972228597E-2</v>
      </c>
      <c r="E781" s="21">
        <v>1.2361024428196601E-3</v>
      </c>
      <c r="F781" s="20" t="s">
        <v>54653</v>
      </c>
      <c r="G781" s="20" t="s">
        <v>54654</v>
      </c>
      <c r="H781" s="20" t="s">
        <v>54655</v>
      </c>
      <c r="I781" s="20" t="s">
        <v>54659</v>
      </c>
      <c r="J781" s="20" t="s">
        <v>54660</v>
      </c>
      <c r="K781" s="21" t="s">
        <v>54661</v>
      </c>
    </row>
    <row r="782" spans="1:11" ht="13" x14ac:dyDescent="0.15">
      <c r="A782" s="19" t="s">
        <v>8246</v>
      </c>
      <c r="B782" s="20" t="s">
        <v>15868</v>
      </c>
      <c r="C782" s="20" t="s">
        <v>54652</v>
      </c>
      <c r="D782" s="20">
        <v>-7.68273510420069E-2</v>
      </c>
      <c r="E782" s="21">
        <v>8.4255646843712593E-3</v>
      </c>
      <c r="F782" s="20" t="s">
        <v>54653</v>
      </c>
      <c r="G782" s="20" t="s">
        <v>54654</v>
      </c>
      <c r="H782" s="20" t="s">
        <v>54662</v>
      </c>
      <c r="I782" s="20" t="s">
        <v>54663</v>
      </c>
      <c r="J782" s="20" t="s">
        <v>54664</v>
      </c>
      <c r="K782" s="21" t="s">
        <v>54665</v>
      </c>
    </row>
    <row r="783" spans="1:11" ht="13" x14ac:dyDescent="0.15">
      <c r="A783" s="19" t="s">
        <v>54666</v>
      </c>
      <c r="B783" s="20" t="s">
        <v>15868</v>
      </c>
      <c r="C783" s="20" t="s">
        <v>54652</v>
      </c>
      <c r="D783" s="20">
        <v>-0.110535619006422</v>
      </c>
      <c r="E783" s="21">
        <v>1.71183477803458E-4</v>
      </c>
      <c r="F783" s="20" t="s">
        <v>54653</v>
      </c>
      <c r="G783" s="20" t="s">
        <v>54667</v>
      </c>
      <c r="H783" s="20" t="s">
        <v>54668</v>
      </c>
      <c r="I783" s="20" t="s">
        <v>54669</v>
      </c>
      <c r="J783" s="20" t="s">
        <v>54670</v>
      </c>
      <c r="K783" s="21" t="s">
        <v>54671</v>
      </c>
    </row>
    <row r="784" spans="1:11" ht="13" x14ac:dyDescent="0.15">
      <c r="A784" s="19" t="s">
        <v>8252</v>
      </c>
      <c r="B784" s="20" t="s">
        <v>15868</v>
      </c>
      <c r="C784" s="20" t="s">
        <v>54652</v>
      </c>
      <c r="D784" s="20">
        <v>-0.134679287843991</v>
      </c>
      <c r="E784" s="21">
        <v>6.3169948588214098E-6</v>
      </c>
      <c r="F784" s="20" t="s">
        <v>54653</v>
      </c>
      <c r="G784" s="20" t="s">
        <v>54654</v>
      </c>
      <c r="H784" s="20" t="s">
        <v>54662</v>
      </c>
      <c r="I784" s="20" t="s">
        <v>54663</v>
      </c>
      <c r="J784" s="20" t="s">
        <v>54672</v>
      </c>
      <c r="K784" s="21" t="s">
        <v>54673</v>
      </c>
    </row>
    <row r="785" spans="1:11" ht="13" x14ac:dyDescent="0.15">
      <c r="A785" s="19" t="s">
        <v>54674</v>
      </c>
      <c r="B785" s="20" t="s">
        <v>15868</v>
      </c>
      <c r="C785" s="20" t="s">
        <v>54652</v>
      </c>
      <c r="D785" s="20">
        <v>0.119345725728005</v>
      </c>
      <c r="E785" s="21">
        <v>5.4548667810290499E-5</v>
      </c>
      <c r="F785" s="20" t="s">
        <v>54676</v>
      </c>
      <c r="G785" s="20" t="s">
        <v>54677</v>
      </c>
      <c r="H785" s="20" t="s">
        <v>54678</v>
      </c>
      <c r="I785" s="20" t="s">
        <v>54679</v>
      </c>
      <c r="J785" s="20" t="s">
        <v>54680</v>
      </c>
      <c r="K785" s="21" t="s">
        <v>54681</v>
      </c>
    </row>
    <row r="786" spans="1:11" ht="13" x14ac:dyDescent="0.15">
      <c r="A786" s="19" t="s">
        <v>54690</v>
      </c>
      <c r="B786" s="20" t="s">
        <v>15868</v>
      </c>
      <c r="C786" s="20" t="s">
        <v>54652</v>
      </c>
      <c r="D786" s="20">
        <v>-8.3810756982133805E-2</v>
      </c>
      <c r="E786" s="20">
        <v>4.2132361512723501E-3</v>
      </c>
      <c r="F786" s="20" t="s">
        <v>54676</v>
      </c>
      <c r="G786" s="20" t="s">
        <v>54654</v>
      </c>
      <c r="H786" s="20" t="s">
        <v>54655</v>
      </c>
      <c r="I786" s="20" t="s">
        <v>54659</v>
      </c>
      <c r="J786" s="20" t="s">
        <v>54691</v>
      </c>
      <c r="K786" s="21" t="s">
        <v>54692</v>
      </c>
    </row>
    <row r="787" spans="1:11" ht="13" x14ac:dyDescent="0.15">
      <c r="A787" s="19" t="s">
        <v>8270</v>
      </c>
      <c r="B787" s="20" t="s">
        <v>15868</v>
      </c>
      <c r="C787" s="20" t="s">
        <v>54675</v>
      </c>
      <c r="D787" s="20">
        <v>6.01937279404475E-2</v>
      </c>
      <c r="E787" s="20">
        <v>3.7247739566086902E-2</v>
      </c>
      <c r="F787" s="20" t="s">
        <v>54653</v>
      </c>
      <c r="G787" s="20" t="s">
        <v>54654</v>
      </c>
      <c r="H787" s="20" t="s">
        <v>54655</v>
      </c>
      <c r="I787" s="20" t="s">
        <v>54734</v>
      </c>
      <c r="J787" s="20" t="s">
        <v>54735</v>
      </c>
      <c r="K787" s="21" t="s">
        <v>54986</v>
      </c>
    </row>
    <row r="788" spans="1:11" ht="13" x14ac:dyDescent="0.15">
      <c r="A788" s="19" t="s">
        <v>8276</v>
      </c>
      <c r="B788" s="20" t="s">
        <v>15868</v>
      </c>
      <c r="C788" s="20" t="s">
        <v>54652</v>
      </c>
      <c r="D788" s="20">
        <v>9.8983923122049997E-2</v>
      </c>
      <c r="E788" s="21">
        <v>7.6394561707080204E-4</v>
      </c>
      <c r="F788" s="20" t="s">
        <v>54653</v>
      </c>
      <c r="G788" s="20" t="s">
        <v>54654</v>
      </c>
      <c r="H788" s="20" t="s">
        <v>54655</v>
      </c>
      <c r="I788" s="20" t="s">
        <v>54734</v>
      </c>
      <c r="J788" s="20" t="s">
        <v>54735</v>
      </c>
      <c r="K788" s="21" t="s">
        <v>55385</v>
      </c>
    </row>
    <row r="789" spans="1:11" ht="13" x14ac:dyDescent="0.15">
      <c r="A789" s="19" t="s">
        <v>8279</v>
      </c>
      <c r="B789" s="20" t="s">
        <v>15868</v>
      </c>
      <c r="C789" s="20" t="s">
        <v>54652</v>
      </c>
      <c r="D789" s="20">
        <v>-5.9287115259779602E-2</v>
      </c>
      <c r="E789" s="20">
        <v>3.9859137729220201E-2</v>
      </c>
      <c r="F789" s="20" t="s">
        <v>54653</v>
      </c>
      <c r="G789" s="20" t="s">
        <v>54654</v>
      </c>
      <c r="H789" s="20" t="s">
        <v>54655</v>
      </c>
      <c r="I789" s="20" t="s">
        <v>54695</v>
      </c>
      <c r="J789" s="20" t="s">
        <v>54696</v>
      </c>
      <c r="K789" s="21" t="s">
        <v>54697</v>
      </c>
    </row>
    <row r="790" spans="1:11" ht="13" x14ac:dyDescent="0.15">
      <c r="A790" s="19" t="s">
        <v>8285</v>
      </c>
      <c r="B790" s="20" t="s">
        <v>15868</v>
      </c>
      <c r="C790" s="20" t="s">
        <v>54675</v>
      </c>
      <c r="D790" s="20">
        <v>-5.7990381750732699E-2</v>
      </c>
      <c r="E790" s="21">
        <v>4.4087038972465402E-2</v>
      </c>
      <c r="F790" s="20" t="s">
        <v>54653</v>
      </c>
      <c r="G790" s="20" t="s">
        <v>54654</v>
      </c>
      <c r="H790" s="20" t="s">
        <v>54655</v>
      </c>
      <c r="I790" s="20" t="s">
        <v>54659</v>
      </c>
      <c r="J790" s="20" t="s">
        <v>54660</v>
      </c>
      <c r="K790" s="21" t="s">
        <v>55386</v>
      </c>
    </row>
    <row r="791" spans="1:11" ht="13" x14ac:dyDescent="0.15">
      <c r="A791" s="19" t="s">
        <v>8300</v>
      </c>
      <c r="B791" s="20" t="s">
        <v>15868</v>
      </c>
      <c r="C791" s="20" t="s">
        <v>54652</v>
      </c>
      <c r="D791" s="20">
        <v>-9.8863016210111301E-2</v>
      </c>
      <c r="E791" s="21">
        <v>7.7324572397823998E-4</v>
      </c>
      <c r="F791" s="20" t="s">
        <v>54653</v>
      </c>
      <c r="G791" s="20" t="s">
        <v>54654</v>
      </c>
      <c r="H791" s="20" t="s">
        <v>54662</v>
      </c>
      <c r="I791" s="20" t="s">
        <v>54663</v>
      </c>
      <c r="J791" s="20" t="s">
        <v>54672</v>
      </c>
      <c r="K791" s="21" t="s">
        <v>54673</v>
      </c>
    </row>
    <row r="792" spans="1:11" ht="13" x14ac:dyDescent="0.15">
      <c r="A792" s="19" t="s">
        <v>55387</v>
      </c>
      <c r="B792" s="20" t="s">
        <v>15868</v>
      </c>
      <c r="C792" s="20" t="s">
        <v>54652</v>
      </c>
      <c r="D792" s="20">
        <v>9.8932856675119807E-2</v>
      </c>
      <c r="E792" s="21">
        <v>7.6750253320520697E-4</v>
      </c>
      <c r="F792" s="20" t="s">
        <v>54676</v>
      </c>
      <c r="G792" s="20" t="s">
        <v>54667</v>
      </c>
      <c r="H792" s="20" t="s">
        <v>54668</v>
      </c>
      <c r="I792" s="20" t="s">
        <v>54669</v>
      </c>
      <c r="J792" s="20" t="s">
        <v>54748</v>
      </c>
      <c r="K792" s="21" t="s">
        <v>54749</v>
      </c>
    </row>
    <row r="793" spans="1:11" ht="13" x14ac:dyDescent="0.15">
      <c r="A793" s="19" t="s">
        <v>55388</v>
      </c>
      <c r="B793" s="20" t="s">
        <v>15868</v>
      </c>
      <c r="C793" s="20" t="s">
        <v>54652</v>
      </c>
      <c r="D793" s="20">
        <v>-9.0071689955204398E-2</v>
      </c>
      <c r="E793" s="21">
        <v>2.1111305242334502E-3</v>
      </c>
      <c r="F793" s="20" t="s">
        <v>54676</v>
      </c>
      <c r="G793" s="20" t="s">
        <v>54654</v>
      </c>
      <c r="H793" s="20" t="s">
        <v>54655</v>
      </c>
      <c r="I793" s="20" t="s">
        <v>54734</v>
      </c>
      <c r="J793" s="20" t="s">
        <v>54735</v>
      </c>
      <c r="K793" s="21" t="s">
        <v>55021</v>
      </c>
    </row>
    <row r="794" spans="1:11" ht="13" x14ac:dyDescent="0.15">
      <c r="A794" s="19" t="s">
        <v>8312</v>
      </c>
      <c r="B794" s="20" t="s">
        <v>15868</v>
      </c>
      <c r="C794" s="20" t="s">
        <v>54652</v>
      </c>
      <c r="D794" s="20">
        <v>-0.12760148732750801</v>
      </c>
      <c r="E794" s="21">
        <v>1.72242261534769E-5</v>
      </c>
      <c r="F794" s="20" t="s">
        <v>54653</v>
      </c>
      <c r="G794" s="20" t="s">
        <v>54654</v>
      </c>
      <c r="H794" s="20" t="s">
        <v>54655</v>
      </c>
      <c r="I794" s="20" t="s">
        <v>54702</v>
      </c>
      <c r="J794" s="20" t="s">
        <v>54703</v>
      </c>
      <c r="K794" s="21" t="s">
        <v>54704</v>
      </c>
    </row>
    <row r="795" spans="1:11" ht="13" x14ac:dyDescent="0.15">
      <c r="A795" s="19" t="s">
        <v>8315</v>
      </c>
      <c r="B795" s="20" t="s">
        <v>15868</v>
      </c>
      <c r="C795" s="20" t="s">
        <v>54652</v>
      </c>
      <c r="D795" s="20">
        <v>-8.9487229880836502E-2</v>
      </c>
      <c r="E795" s="21">
        <v>2.2507843082393798E-3</v>
      </c>
      <c r="F795" s="20" t="s">
        <v>54653</v>
      </c>
      <c r="G795" s="20" t="s">
        <v>54654</v>
      </c>
      <c r="H795" s="20" t="s">
        <v>54655</v>
      </c>
      <c r="I795" s="20" t="s">
        <v>54659</v>
      </c>
      <c r="J795" s="20" t="s">
        <v>54722</v>
      </c>
      <c r="K795" s="21" t="s">
        <v>55389</v>
      </c>
    </row>
    <row r="796" spans="1:11" ht="13" x14ac:dyDescent="0.15">
      <c r="A796" s="19" t="s">
        <v>55390</v>
      </c>
      <c r="B796" s="20" t="s">
        <v>15868</v>
      </c>
      <c r="C796" s="20" t="s">
        <v>54652</v>
      </c>
      <c r="D796" s="20">
        <v>-6.3648994182729096E-2</v>
      </c>
      <c r="E796" s="21">
        <v>2.7809781534686599E-2</v>
      </c>
      <c r="F796" s="20" t="s">
        <v>54676</v>
      </c>
      <c r="G796" s="20" t="s">
        <v>54667</v>
      </c>
      <c r="H796" s="20" t="s">
        <v>54668</v>
      </c>
      <c r="I796" s="20" t="s">
        <v>54669</v>
      </c>
      <c r="J796" s="20" t="s">
        <v>54831</v>
      </c>
      <c r="K796" s="21" t="s">
        <v>54852</v>
      </c>
    </row>
    <row r="797" spans="1:11" ht="13" x14ac:dyDescent="0.15">
      <c r="A797" s="19" t="s">
        <v>8318</v>
      </c>
      <c r="B797" s="20" t="s">
        <v>15868</v>
      </c>
      <c r="C797" s="20" t="s">
        <v>54652</v>
      </c>
      <c r="D797" s="20">
        <v>-9.7573904943806106E-2</v>
      </c>
      <c r="E797" s="21">
        <v>8.8625899817044095E-4</v>
      </c>
      <c r="F797" s="20" t="s">
        <v>54653</v>
      </c>
      <c r="G797" s="20" t="s">
        <v>54654</v>
      </c>
      <c r="H797" s="20" t="s">
        <v>54662</v>
      </c>
      <c r="I797" s="20" t="s">
        <v>54663</v>
      </c>
      <c r="J797" s="20" t="s">
        <v>54738</v>
      </c>
      <c r="K797" s="21" t="s">
        <v>55391</v>
      </c>
    </row>
    <row r="798" spans="1:11" ht="13" x14ac:dyDescent="0.15">
      <c r="A798" s="19" t="s">
        <v>54705</v>
      </c>
      <c r="B798" s="20" t="s">
        <v>15868</v>
      </c>
      <c r="C798" s="20" t="s">
        <v>54652</v>
      </c>
      <c r="D798" s="20">
        <v>-4.87009550448054E-2</v>
      </c>
      <c r="E798" s="21">
        <v>8.6919809423989594E-2</v>
      </c>
      <c r="F798" s="20" t="s">
        <v>54653</v>
      </c>
      <c r="G798" s="20" t="s">
        <v>54682</v>
      </c>
      <c r="H798" s="20" t="s">
        <v>54683</v>
      </c>
      <c r="I798" s="20" t="s">
        <v>54706</v>
      </c>
      <c r="J798" s="20" t="s">
        <v>54707</v>
      </c>
      <c r="K798" s="21" t="s">
        <v>54708</v>
      </c>
    </row>
    <row r="799" spans="1:11" ht="13" x14ac:dyDescent="0.15">
      <c r="A799" s="19" t="s">
        <v>54709</v>
      </c>
      <c r="B799" s="20" t="s">
        <v>15868</v>
      </c>
      <c r="C799" s="20" t="s">
        <v>54652</v>
      </c>
      <c r="D799" s="20">
        <v>-0.13907771312088699</v>
      </c>
      <c r="E799" s="21">
        <v>3.2226590855731002E-6</v>
      </c>
      <c r="F799" s="20" t="s">
        <v>54653</v>
      </c>
      <c r="G799" s="20" t="s">
        <v>54710</v>
      </c>
      <c r="H799" s="20" t="s">
        <v>54711</v>
      </c>
      <c r="I799" s="20" t="s">
        <v>54712</v>
      </c>
      <c r="J799" s="20" t="s">
        <v>54713</v>
      </c>
      <c r="K799" s="21" t="s">
        <v>54713</v>
      </c>
    </row>
    <row r="800" spans="1:11" ht="13" x14ac:dyDescent="0.15">
      <c r="A800" s="19" t="s">
        <v>55392</v>
      </c>
      <c r="B800" s="20" t="s">
        <v>15868</v>
      </c>
      <c r="C800" s="20" t="s">
        <v>54652</v>
      </c>
      <c r="D800" s="20">
        <v>8.9061495595676804E-2</v>
      </c>
      <c r="E800" s="20">
        <v>2.3627207989543298E-3</v>
      </c>
      <c r="F800" s="20" t="s">
        <v>54676</v>
      </c>
      <c r="G800" s="20" t="s">
        <v>54667</v>
      </c>
      <c r="H800" s="20" t="s">
        <v>54668</v>
      </c>
      <c r="I800" s="20" t="s">
        <v>54669</v>
      </c>
      <c r="J800" s="20" t="s">
        <v>54748</v>
      </c>
      <c r="K800" s="21" t="s">
        <v>54749</v>
      </c>
    </row>
    <row r="801" spans="1:11" ht="13" x14ac:dyDescent="0.15">
      <c r="A801" s="19" t="s">
        <v>8330</v>
      </c>
      <c r="B801" s="20" t="s">
        <v>15868</v>
      </c>
      <c r="C801" s="20" t="s">
        <v>54652</v>
      </c>
      <c r="D801" s="20">
        <v>-4.83230113188323E-2</v>
      </c>
      <c r="E801" s="20">
        <v>8.8717630971124298E-2</v>
      </c>
      <c r="F801" s="20" t="s">
        <v>54653</v>
      </c>
      <c r="G801" s="20" t="s">
        <v>54654</v>
      </c>
      <c r="H801" s="20" t="s">
        <v>54655</v>
      </c>
      <c r="I801" s="20" t="s">
        <v>54734</v>
      </c>
      <c r="J801" s="20" t="s">
        <v>54735</v>
      </c>
      <c r="K801" s="21" t="s">
        <v>55393</v>
      </c>
    </row>
    <row r="802" spans="1:11" ht="13" x14ac:dyDescent="0.15">
      <c r="A802" s="19" t="s">
        <v>54715</v>
      </c>
      <c r="B802" s="20" t="s">
        <v>15868</v>
      </c>
      <c r="C802" s="20" t="s">
        <v>54652</v>
      </c>
      <c r="D802" s="20">
        <v>6.8704811026937804E-2</v>
      </c>
      <c r="E802" s="20">
        <v>1.79809030465359E-2</v>
      </c>
      <c r="F802" s="20" t="s">
        <v>54676</v>
      </c>
      <c r="G802" s="20" t="s">
        <v>54682</v>
      </c>
      <c r="H802" s="20" t="s">
        <v>54683</v>
      </c>
      <c r="I802" s="20" t="s">
        <v>54716</v>
      </c>
      <c r="J802" s="20" t="s">
        <v>54717</v>
      </c>
      <c r="K802" s="21" t="s">
        <v>54718</v>
      </c>
    </row>
    <row r="803" spans="1:11" ht="13" x14ac:dyDescent="0.15">
      <c r="A803" s="19" t="s">
        <v>8342</v>
      </c>
      <c r="B803" s="20" t="s">
        <v>15868</v>
      </c>
      <c r="C803" s="20" t="s">
        <v>54652</v>
      </c>
      <c r="D803" s="20">
        <v>-0.13205073400461301</v>
      </c>
      <c r="E803" s="21">
        <v>9.1101169887916493E-6</v>
      </c>
      <c r="F803" s="20" t="s">
        <v>54653</v>
      </c>
      <c r="G803" s="20" t="s">
        <v>54654</v>
      </c>
      <c r="H803" s="20" t="s">
        <v>54655</v>
      </c>
      <c r="I803" s="20" t="s">
        <v>54659</v>
      </c>
      <c r="J803" s="20" t="s">
        <v>54722</v>
      </c>
      <c r="K803" s="21" t="s">
        <v>54723</v>
      </c>
    </row>
    <row r="804" spans="1:11" ht="13" x14ac:dyDescent="0.15">
      <c r="A804" s="19" t="s">
        <v>55394</v>
      </c>
      <c r="B804" s="20" t="s">
        <v>15868</v>
      </c>
      <c r="C804" s="20" t="s">
        <v>54652</v>
      </c>
      <c r="D804" s="20">
        <v>-5.0364119383005203E-2</v>
      </c>
      <c r="E804" s="20">
        <v>7.7631713954145906E-2</v>
      </c>
      <c r="F804" s="20" t="s">
        <v>54676</v>
      </c>
      <c r="G804" s="20" t="s">
        <v>54682</v>
      </c>
      <c r="H804" s="20" t="s">
        <v>54683</v>
      </c>
      <c r="I804" s="20" t="s">
        <v>54728</v>
      </c>
      <c r="J804" s="20" t="s">
        <v>54729</v>
      </c>
      <c r="K804" s="21" t="s">
        <v>55395</v>
      </c>
    </row>
    <row r="805" spans="1:11" ht="13" x14ac:dyDescent="0.15">
      <c r="A805" s="19" t="s">
        <v>8345</v>
      </c>
      <c r="B805" s="20" t="s">
        <v>15868</v>
      </c>
      <c r="C805" s="20" t="s">
        <v>54652</v>
      </c>
      <c r="D805" s="20">
        <v>-7.3068308547965297E-2</v>
      </c>
      <c r="E805" s="20">
        <v>1.1939010507386501E-2</v>
      </c>
      <c r="F805" s="20" t="s">
        <v>54653</v>
      </c>
      <c r="G805" s="20" t="s">
        <v>54654</v>
      </c>
      <c r="H805" s="20" t="s">
        <v>54655</v>
      </c>
      <c r="I805" s="20" t="s">
        <v>54659</v>
      </c>
      <c r="J805" s="20" t="s">
        <v>54724</v>
      </c>
      <c r="K805" s="21" t="s">
        <v>54725</v>
      </c>
    </row>
    <row r="806" spans="1:11" ht="13" x14ac:dyDescent="0.15">
      <c r="A806" s="19" t="s">
        <v>8348</v>
      </c>
      <c r="B806" s="20" t="s">
        <v>15868</v>
      </c>
      <c r="C806" s="20" t="s">
        <v>54652</v>
      </c>
      <c r="D806" s="20">
        <v>-8.3702276518387297E-2</v>
      </c>
      <c r="E806" s="20">
        <v>4.2428387012009598E-3</v>
      </c>
      <c r="F806" s="20" t="s">
        <v>54653</v>
      </c>
      <c r="G806" s="20" t="s">
        <v>54710</v>
      </c>
      <c r="H806" s="20" t="s">
        <v>54711</v>
      </c>
      <c r="I806" s="20" t="s">
        <v>54712</v>
      </c>
      <c r="J806" s="20" t="s">
        <v>54713</v>
      </c>
      <c r="K806" s="21" t="s">
        <v>54726</v>
      </c>
    </row>
    <row r="807" spans="1:11" ht="13" x14ac:dyDescent="0.15">
      <c r="A807" s="19" t="s">
        <v>8354</v>
      </c>
      <c r="B807" s="20" t="s">
        <v>15868</v>
      </c>
      <c r="C807" s="20" t="s">
        <v>54652</v>
      </c>
      <c r="D807" s="20">
        <v>-9.6783233754678302E-2</v>
      </c>
      <c r="E807" s="21">
        <v>9.6299001923011603E-4</v>
      </c>
      <c r="F807" s="20" t="s">
        <v>54653</v>
      </c>
      <c r="G807" s="20" t="s">
        <v>54654</v>
      </c>
      <c r="H807" s="20" t="s">
        <v>54662</v>
      </c>
      <c r="I807" s="20" t="s">
        <v>54663</v>
      </c>
      <c r="J807" s="20" t="s">
        <v>54732</v>
      </c>
      <c r="K807" s="21" t="s">
        <v>54733</v>
      </c>
    </row>
    <row r="808" spans="1:11" ht="13" x14ac:dyDescent="0.15">
      <c r="A808" s="19" t="s">
        <v>8369</v>
      </c>
      <c r="B808" s="20" t="s">
        <v>15868</v>
      </c>
      <c r="C808" s="20" t="s">
        <v>54652</v>
      </c>
      <c r="D808" s="20">
        <v>-8.0425436531960104E-2</v>
      </c>
      <c r="E808" s="21">
        <v>5.9296462320523897E-3</v>
      </c>
      <c r="F808" s="20" t="s">
        <v>54653</v>
      </c>
      <c r="G808" s="20" t="s">
        <v>54654</v>
      </c>
      <c r="H808" s="20" t="s">
        <v>54662</v>
      </c>
      <c r="I808" s="20" t="s">
        <v>54663</v>
      </c>
      <c r="J808" s="20" t="s">
        <v>54922</v>
      </c>
      <c r="K808" s="21" t="s">
        <v>55396</v>
      </c>
    </row>
    <row r="809" spans="1:11" ht="13" x14ac:dyDescent="0.15">
      <c r="A809" s="19" t="s">
        <v>8378</v>
      </c>
      <c r="B809" s="20" t="s">
        <v>15868</v>
      </c>
      <c r="C809" s="20" t="s">
        <v>54652</v>
      </c>
      <c r="D809" s="20">
        <v>-8.1322896502646597E-2</v>
      </c>
      <c r="E809" s="20">
        <v>5.4399539448203504E-3</v>
      </c>
      <c r="F809" s="20" t="s">
        <v>54653</v>
      </c>
      <c r="G809" s="20" t="s">
        <v>54654</v>
      </c>
      <c r="H809" s="20" t="s">
        <v>54662</v>
      </c>
      <c r="I809" s="20" t="s">
        <v>54663</v>
      </c>
      <c r="J809" s="20" t="s">
        <v>54738</v>
      </c>
      <c r="K809" s="21" t="s">
        <v>54739</v>
      </c>
    </row>
    <row r="810" spans="1:11" ht="13" x14ac:dyDescent="0.15">
      <c r="A810" s="19" t="s">
        <v>8384</v>
      </c>
      <c r="B810" s="20" t="s">
        <v>15868</v>
      </c>
      <c r="C810" s="20" t="s">
        <v>54652</v>
      </c>
      <c r="D810" s="20">
        <v>-6.6914484636816804E-2</v>
      </c>
      <c r="E810" s="20">
        <v>2.0842687713080298E-2</v>
      </c>
      <c r="F810" s="20" t="s">
        <v>54653</v>
      </c>
      <c r="G810" s="20" t="s">
        <v>54710</v>
      </c>
      <c r="H810" s="20" t="s">
        <v>54711</v>
      </c>
      <c r="I810" s="20" t="s">
        <v>54712</v>
      </c>
      <c r="J810" s="20" t="s">
        <v>54740</v>
      </c>
      <c r="K810" s="21" t="s">
        <v>54741</v>
      </c>
    </row>
    <row r="811" spans="1:11" ht="13" x14ac:dyDescent="0.15">
      <c r="A811" s="19" t="s">
        <v>54744</v>
      </c>
      <c r="B811" s="20" t="s">
        <v>15868</v>
      </c>
      <c r="C811" s="20" t="s">
        <v>54652</v>
      </c>
      <c r="D811" s="20">
        <v>-9.8100688758375507E-2</v>
      </c>
      <c r="E811" s="21">
        <v>8.4601694707973202E-4</v>
      </c>
      <c r="F811" s="20" t="s">
        <v>54676</v>
      </c>
      <c r="G811" s="20" t="s">
        <v>54654</v>
      </c>
      <c r="H811" s="20" t="s">
        <v>54655</v>
      </c>
      <c r="I811" s="20" t="s">
        <v>54659</v>
      </c>
      <c r="J811" s="20" t="s">
        <v>54722</v>
      </c>
      <c r="K811" s="21" t="s">
        <v>54745</v>
      </c>
    </row>
    <row r="812" spans="1:11" ht="13" x14ac:dyDescent="0.15">
      <c r="A812" s="19" t="s">
        <v>8396</v>
      </c>
      <c r="B812" s="20" t="s">
        <v>15868</v>
      </c>
      <c r="C812" s="20" t="s">
        <v>54652</v>
      </c>
      <c r="D812" s="20">
        <v>-8.8947198496606303E-2</v>
      </c>
      <c r="E812" s="20">
        <v>2.3800358053263802E-3</v>
      </c>
      <c r="F812" s="20" t="s">
        <v>54653</v>
      </c>
      <c r="G812" s="20" t="s">
        <v>54654</v>
      </c>
      <c r="H812" s="20" t="s">
        <v>54655</v>
      </c>
      <c r="I812" s="20" t="s">
        <v>54659</v>
      </c>
      <c r="J812" s="20" t="s">
        <v>54688</v>
      </c>
      <c r="K812" s="21" t="s">
        <v>54746</v>
      </c>
    </row>
    <row r="813" spans="1:11" ht="13" x14ac:dyDescent="0.15">
      <c r="A813" s="19" t="s">
        <v>8402</v>
      </c>
      <c r="B813" s="20" t="s">
        <v>15868</v>
      </c>
      <c r="C813" s="20" t="s">
        <v>54652</v>
      </c>
      <c r="D813" s="20">
        <v>8.2008595265296497E-2</v>
      </c>
      <c r="E813" s="20">
        <v>5.0560610309670802E-3</v>
      </c>
      <c r="F813" s="20" t="s">
        <v>54653</v>
      </c>
      <c r="G813" s="20" t="s">
        <v>54654</v>
      </c>
      <c r="H813" s="20" t="s">
        <v>54655</v>
      </c>
      <c r="I813" s="20" t="s">
        <v>54734</v>
      </c>
      <c r="J813" s="20" t="s">
        <v>54735</v>
      </c>
      <c r="K813" s="21" t="s">
        <v>55106</v>
      </c>
    </row>
    <row r="814" spans="1:11" ht="13" x14ac:dyDescent="0.15">
      <c r="A814" s="19" t="s">
        <v>54747</v>
      </c>
      <c r="B814" s="20" t="s">
        <v>15868</v>
      </c>
      <c r="C814" s="20" t="s">
        <v>54652</v>
      </c>
      <c r="D814" s="20">
        <v>-0.14002581393103999</v>
      </c>
      <c r="E814" s="21">
        <v>2.9202563159275399E-6</v>
      </c>
      <c r="F814" s="20" t="s">
        <v>54676</v>
      </c>
      <c r="G814" s="20" t="s">
        <v>54667</v>
      </c>
      <c r="H814" s="20" t="s">
        <v>54668</v>
      </c>
      <c r="I814" s="20" t="s">
        <v>54669</v>
      </c>
      <c r="J814" s="20" t="s">
        <v>54748</v>
      </c>
      <c r="K814" s="21" t="s">
        <v>54749</v>
      </c>
    </row>
    <row r="815" spans="1:11" ht="13" x14ac:dyDescent="0.15">
      <c r="A815" s="19" t="s">
        <v>55397</v>
      </c>
      <c r="B815" s="20" t="s">
        <v>15868</v>
      </c>
      <c r="C815" s="20" t="s">
        <v>54652</v>
      </c>
      <c r="D815" s="20">
        <v>-7.8246850808726204E-2</v>
      </c>
      <c r="E815" s="21">
        <v>7.3129544284729498E-3</v>
      </c>
      <c r="F815" s="20" t="s">
        <v>54653</v>
      </c>
      <c r="G815" s="20" t="s">
        <v>54682</v>
      </c>
      <c r="H815" s="20" t="s">
        <v>54683</v>
      </c>
      <c r="I815" s="20" t="s">
        <v>54728</v>
      </c>
      <c r="J815" s="20" t="s">
        <v>54729</v>
      </c>
      <c r="K815" s="21" t="s">
        <v>54898</v>
      </c>
    </row>
    <row r="816" spans="1:11" ht="13" x14ac:dyDescent="0.15">
      <c r="A816" s="19" t="s">
        <v>55398</v>
      </c>
      <c r="B816" s="20" t="s">
        <v>15868</v>
      </c>
      <c r="C816" s="20" t="s">
        <v>54652</v>
      </c>
      <c r="D816" s="20">
        <v>9.3705169649608996E-2</v>
      </c>
      <c r="E816" s="21">
        <v>1.3746591320573001E-3</v>
      </c>
      <c r="F816" s="20" t="s">
        <v>54676</v>
      </c>
      <c r="G816" s="20" t="s">
        <v>54667</v>
      </c>
      <c r="H816" s="20" t="s">
        <v>54668</v>
      </c>
      <c r="I816" s="20" t="s">
        <v>54669</v>
      </c>
      <c r="J816" s="20" t="s">
        <v>54748</v>
      </c>
      <c r="K816" s="21" t="s">
        <v>54749</v>
      </c>
    </row>
    <row r="817" spans="1:11" ht="13" x14ac:dyDescent="0.15">
      <c r="A817" s="19" t="s">
        <v>54750</v>
      </c>
      <c r="B817" s="20" t="s">
        <v>15868</v>
      </c>
      <c r="C817" s="20" t="s">
        <v>54652</v>
      </c>
      <c r="D817" s="20">
        <v>-0.142626294874139</v>
      </c>
      <c r="E817" s="21">
        <v>2.0070069482176301E-6</v>
      </c>
      <c r="F817" s="20" t="s">
        <v>54676</v>
      </c>
      <c r="G817" s="20" t="s">
        <v>54654</v>
      </c>
      <c r="H817" s="20" t="s">
        <v>54655</v>
      </c>
      <c r="I817" s="20" t="s">
        <v>54656</v>
      </c>
      <c r="J817" s="20" t="s">
        <v>54657</v>
      </c>
      <c r="K817" s="21" t="s">
        <v>54751</v>
      </c>
    </row>
    <row r="818" spans="1:11" ht="13" x14ac:dyDescent="0.15">
      <c r="A818" s="19" t="s">
        <v>8423</v>
      </c>
      <c r="B818" s="20" t="s">
        <v>15868</v>
      </c>
      <c r="C818" s="20" t="s">
        <v>54652</v>
      </c>
      <c r="D818" s="20">
        <v>-7.9507018618032901E-2</v>
      </c>
      <c r="E818" s="20">
        <v>6.50063693306963E-3</v>
      </c>
      <c r="F818" s="20" t="s">
        <v>54653</v>
      </c>
      <c r="G818" s="20" t="s">
        <v>54654</v>
      </c>
      <c r="H818" s="20" t="s">
        <v>54655</v>
      </c>
      <c r="I818" s="20" t="s">
        <v>54656</v>
      </c>
      <c r="J818" s="20" t="s">
        <v>54657</v>
      </c>
      <c r="K818" s="21" t="s">
        <v>54658</v>
      </c>
    </row>
    <row r="819" spans="1:11" ht="13" x14ac:dyDescent="0.15">
      <c r="A819" s="19" t="s">
        <v>8426</v>
      </c>
      <c r="B819" s="20" t="s">
        <v>15868</v>
      </c>
      <c r="C819" s="20" t="s">
        <v>54652</v>
      </c>
      <c r="D819" s="20">
        <v>-0.14442349117057801</v>
      </c>
      <c r="E819" s="21">
        <v>1.4914232804545799E-6</v>
      </c>
      <c r="F819" s="20" t="s">
        <v>54653</v>
      </c>
      <c r="G819" s="20" t="s">
        <v>54654</v>
      </c>
      <c r="H819" s="20" t="s">
        <v>54655</v>
      </c>
      <c r="I819" s="20" t="s">
        <v>54659</v>
      </c>
      <c r="J819" s="20" t="s">
        <v>54688</v>
      </c>
      <c r="K819" s="21" t="s">
        <v>54757</v>
      </c>
    </row>
    <row r="820" spans="1:11" ht="13" x14ac:dyDescent="0.15">
      <c r="A820" s="19" t="s">
        <v>8429</v>
      </c>
      <c r="B820" s="20" t="s">
        <v>15868</v>
      </c>
      <c r="C820" s="20" t="s">
        <v>54652</v>
      </c>
      <c r="D820" s="20">
        <v>-0.13588643098213199</v>
      </c>
      <c r="E820" s="21">
        <v>5.5672118288006197E-6</v>
      </c>
      <c r="F820" s="20" t="s">
        <v>54653</v>
      </c>
      <c r="G820" s="20" t="s">
        <v>54654</v>
      </c>
      <c r="H820" s="20" t="s">
        <v>54655</v>
      </c>
      <c r="I820" s="20" t="s">
        <v>54659</v>
      </c>
      <c r="J820" s="20" t="s">
        <v>54722</v>
      </c>
      <c r="K820" s="21" t="s">
        <v>54737</v>
      </c>
    </row>
    <row r="821" spans="1:11" ht="13" x14ac:dyDescent="0.15">
      <c r="A821" s="19" t="s">
        <v>8432</v>
      </c>
      <c r="B821" s="20" t="s">
        <v>15868</v>
      </c>
      <c r="C821" s="20" t="s">
        <v>54652</v>
      </c>
      <c r="D821" s="20">
        <v>-9.2657938842692897E-2</v>
      </c>
      <c r="E821" s="20">
        <v>1.5555981882509099E-3</v>
      </c>
      <c r="F821" s="20" t="s">
        <v>54653</v>
      </c>
      <c r="G821" s="20" t="s">
        <v>54654</v>
      </c>
      <c r="H821" s="20" t="s">
        <v>54655</v>
      </c>
      <c r="I821" s="20" t="s">
        <v>54659</v>
      </c>
      <c r="J821" s="20" t="s">
        <v>54722</v>
      </c>
      <c r="K821" s="21" t="s">
        <v>54758</v>
      </c>
    </row>
    <row r="822" spans="1:11" ht="13" x14ac:dyDescent="0.15">
      <c r="A822" s="19" t="s">
        <v>55399</v>
      </c>
      <c r="B822" s="20" t="s">
        <v>15868</v>
      </c>
      <c r="C822" s="20" t="s">
        <v>54652</v>
      </c>
      <c r="D822" s="20">
        <v>6.7073004070891395E-2</v>
      </c>
      <c r="E822" s="20">
        <v>2.0548806629174399E-2</v>
      </c>
      <c r="F822" s="20" t="s">
        <v>54676</v>
      </c>
      <c r="G822" s="20" t="s">
        <v>54667</v>
      </c>
      <c r="H822" s="20" t="s">
        <v>54668</v>
      </c>
      <c r="I822" s="20" t="s">
        <v>54669</v>
      </c>
      <c r="J822" s="20" t="s">
        <v>54748</v>
      </c>
      <c r="K822" s="21" t="s">
        <v>54749</v>
      </c>
    </row>
    <row r="823" spans="1:11" ht="13" x14ac:dyDescent="0.15">
      <c r="A823" s="19" t="s">
        <v>8435</v>
      </c>
      <c r="B823" s="20" t="s">
        <v>15868</v>
      </c>
      <c r="C823" s="20" t="s">
        <v>54652</v>
      </c>
      <c r="D823" s="20">
        <v>-0.12456906854805</v>
      </c>
      <c r="E823" s="21">
        <v>2.6131898124840101E-5</v>
      </c>
      <c r="F823" s="20" t="s">
        <v>54653</v>
      </c>
      <c r="G823" s="20" t="s">
        <v>54654</v>
      </c>
      <c r="H823" s="20" t="s">
        <v>54662</v>
      </c>
      <c r="I823" s="20" t="s">
        <v>54663</v>
      </c>
      <c r="J823" s="20" t="s">
        <v>54732</v>
      </c>
      <c r="K823" s="21" t="s">
        <v>54759</v>
      </c>
    </row>
    <row r="824" spans="1:11" ht="13" x14ac:dyDescent="0.15">
      <c r="A824" s="19" t="s">
        <v>55400</v>
      </c>
      <c r="B824" s="20" t="s">
        <v>15868</v>
      </c>
      <c r="C824" s="20" t="s">
        <v>54675</v>
      </c>
      <c r="D824" s="20">
        <v>4.9798964261277799E-2</v>
      </c>
      <c r="E824" s="21">
        <v>8.0545195843708103E-2</v>
      </c>
      <c r="F824" s="20" t="s">
        <v>54676</v>
      </c>
      <c r="G824" s="20" t="s">
        <v>54667</v>
      </c>
      <c r="H824" s="20" t="s">
        <v>54668</v>
      </c>
      <c r="I824" s="20" t="s">
        <v>54669</v>
      </c>
      <c r="J824" s="20" t="s">
        <v>54748</v>
      </c>
      <c r="K824" s="21" t="s">
        <v>54749</v>
      </c>
    </row>
    <row r="825" spans="1:11" ht="13" x14ac:dyDescent="0.15">
      <c r="A825" s="19" t="s">
        <v>55401</v>
      </c>
      <c r="B825" s="20" t="s">
        <v>15868</v>
      </c>
      <c r="C825" s="20" t="s">
        <v>54652</v>
      </c>
      <c r="D825" s="20">
        <v>-7.6189277324530402E-2</v>
      </c>
      <c r="E825" s="21">
        <v>8.8822590719263E-3</v>
      </c>
      <c r="F825" s="20" t="s">
        <v>54676</v>
      </c>
      <c r="G825" s="20" t="s">
        <v>54654</v>
      </c>
      <c r="H825" s="20" t="s">
        <v>54655</v>
      </c>
      <c r="I825" s="20" t="s">
        <v>54659</v>
      </c>
      <c r="J825" s="20" t="s">
        <v>54660</v>
      </c>
      <c r="K825" s="21" t="s">
        <v>55386</v>
      </c>
    </row>
    <row r="826" spans="1:11" ht="13" x14ac:dyDescent="0.15">
      <c r="A826" s="19" t="s">
        <v>54761</v>
      </c>
      <c r="B826" s="20" t="s">
        <v>15868</v>
      </c>
      <c r="C826" s="20" t="s">
        <v>54652</v>
      </c>
      <c r="D826" s="20">
        <v>-9.565283108132E-2</v>
      </c>
      <c r="E826" s="20">
        <v>1.10828356411387E-3</v>
      </c>
      <c r="F826" s="20" t="s">
        <v>54676</v>
      </c>
      <c r="G826" s="20" t="s">
        <v>54654</v>
      </c>
      <c r="H826" s="20" t="s">
        <v>54655</v>
      </c>
      <c r="I826" s="20" t="s">
        <v>54659</v>
      </c>
      <c r="J826" s="20" t="s">
        <v>54762</v>
      </c>
      <c r="K826" s="21" t="s">
        <v>54762</v>
      </c>
    </row>
    <row r="827" spans="1:11" ht="13" x14ac:dyDescent="0.15">
      <c r="A827" s="19" t="s">
        <v>8447</v>
      </c>
      <c r="B827" s="20" t="s">
        <v>15868</v>
      </c>
      <c r="C827" s="20" t="s">
        <v>54652</v>
      </c>
      <c r="D827" s="20">
        <v>-0.13471453373069001</v>
      </c>
      <c r="E827" s="21">
        <v>6.3169948588214098E-6</v>
      </c>
      <c r="F827" s="20" t="s">
        <v>54653</v>
      </c>
      <c r="G827" s="20" t="s">
        <v>54654</v>
      </c>
      <c r="H827" s="20" t="s">
        <v>54662</v>
      </c>
      <c r="I827" s="20" t="s">
        <v>54663</v>
      </c>
      <c r="J827" s="20" t="s">
        <v>54732</v>
      </c>
      <c r="K827" s="21" t="s">
        <v>54763</v>
      </c>
    </row>
    <row r="828" spans="1:11" ht="13" x14ac:dyDescent="0.15">
      <c r="A828" s="19" t="s">
        <v>8450</v>
      </c>
      <c r="B828" s="20" t="s">
        <v>15868</v>
      </c>
      <c r="C828" s="20" t="s">
        <v>54652</v>
      </c>
      <c r="D828" s="20">
        <v>-0.162354238996125</v>
      </c>
      <c r="E828" s="21">
        <v>5.7229834173893598E-8</v>
      </c>
      <c r="F828" s="20" t="s">
        <v>54653</v>
      </c>
      <c r="G828" s="20" t="s">
        <v>54654</v>
      </c>
      <c r="H828" s="20" t="s">
        <v>54655</v>
      </c>
      <c r="I828" s="20" t="s">
        <v>54659</v>
      </c>
      <c r="J828" s="20" t="s">
        <v>54722</v>
      </c>
      <c r="K828" s="21" t="s">
        <v>54758</v>
      </c>
    </row>
    <row r="829" spans="1:11" ht="13" x14ac:dyDescent="0.15">
      <c r="A829" s="19" t="s">
        <v>8456</v>
      </c>
      <c r="B829" s="20" t="s">
        <v>15868</v>
      </c>
      <c r="C829" s="20" t="s">
        <v>54652</v>
      </c>
      <c r="D829" s="20">
        <v>-5.2605793889225101E-2</v>
      </c>
      <c r="E829" s="20">
        <v>6.5976215549438999E-2</v>
      </c>
      <c r="F829" s="20" t="s">
        <v>54653</v>
      </c>
      <c r="G829" s="20" t="s">
        <v>54654</v>
      </c>
      <c r="H829" s="20" t="s">
        <v>54655</v>
      </c>
      <c r="I829" s="20" t="s">
        <v>54734</v>
      </c>
      <c r="J829" s="20" t="s">
        <v>54735</v>
      </c>
      <c r="K829" s="21" t="s">
        <v>55402</v>
      </c>
    </row>
    <row r="830" spans="1:11" ht="13" x14ac:dyDescent="0.15">
      <c r="A830" s="19" t="s">
        <v>8459</v>
      </c>
      <c r="B830" s="20" t="s">
        <v>15868</v>
      </c>
      <c r="C830" s="20" t="s">
        <v>54652</v>
      </c>
      <c r="D830" s="20">
        <v>-8.3826547448907704E-2</v>
      </c>
      <c r="E830" s="21">
        <v>4.2132361512723501E-3</v>
      </c>
      <c r="F830" s="20" t="s">
        <v>54653</v>
      </c>
      <c r="G830" s="20" t="s">
        <v>54654</v>
      </c>
      <c r="H830" s="20" t="s">
        <v>54655</v>
      </c>
      <c r="I830" s="20" t="s">
        <v>54702</v>
      </c>
      <c r="J830" s="20" t="s">
        <v>54703</v>
      </c>
      <c r="K830" s="21" t="s">
        <v>54764</v>
      </c>
    </row>
    <row r="831" spans="1:11" ht="13" x14ac:dyDescent="0.15">
      <c r="A831" s="19" t="s">
        <v>55403</v>
      </c>
      <c r="B831" s="20" t="s">
        <v>15868</v>
      </c>
      <c r="C831" s="20" t="s">
        <v>54652</v>
      </c>
      <c r="D831" s="20">
        <v>8.6080141113616906E-2</v>
      </c>
      <c r="E831" s="20">
        <v>3.29492889764788E-3</v>
      </c>
      <c r="F831" s="20" t="s">
        <v>54676</v>
      </c>
      <c r="G831" s="20" t="s">
        <v>54752</v>
      </c>
      <c r="H831" s="20" t="s">
        <v>54753</v>
      </c>
      <c r="I831" s="20" t="s">
        <v>54754</v>
      </c>
      <c r="J831" s="20" t="s">
        <v>54755</v>
      </c>
      <c r="K831" s="21" t="s">
        <v>54756</v>
      </c>
    </row>
    <row r="832" spans="1:11" ht="13" x14ac:dyDescent="0.15">
      <c r="A832" s="19" t="s">
        <v>8462</v>
      </c>
      <c r="B832" s="20" t="s">
        <v>15868</v>
      </c>
      <c r="C832" s="20" t="s">
        <v>54652</v>
      </c>
      <c r="D832" s="20">
        <v>7.54185043590518E-2</v>
      </c>
      <c r="E832" s="21">
        <v>9.5578171556312298E-3</v>
      </c>
      <c r="F832" s="20" t="s">
        <v>54653</v>
      </c>
      <c r="G832" s="20" t="s">
        <v>54752</v>
      </c>
      <c r="H832" s="20" t="s">
        <v>54753</v>
      </c>
      <c r="I832" s="20" t="s">
        <v>54754</v>
      </c>
      <c r="J832" s="20" t="s">
        <v>54755</v>
      </c>
      <c r="K832" s="21" t="s">
        <v>54848</v>
      </c>
    </row>
    <row r="833" spans="1:11" ht="13" x14ac:dyDescent="0.15">
      <c r="A833" s="19" t="s">
        <v>8477</v>
      </c>
      <c r="B833" s="20" t="s">
        <v>15868</v>
      </c>
      <c r="C833" s="20" t="s">
        <v>54652</v>
      </c>
      <c r="D833" s="20">
        <v>7.9546312074693398E-2</v>
      </c>
      <c r="E833" s="20">
        <v>6.4808614413504797E-3</v>
      </c>
      <c r="F833" s="20" t="s">
        <v>54653</v>
      </c>
      <c r="G833" s="20" t="s">
        <v>54682</v>
      </c>
      <c r="H833" s="20" t="s">
        <v>54683</v>
      </c>
      <c r="I833" s="20" t="s">
        <v>54706</v>
      </c>
      <c r="J833" s="20" t="s">
        <v>55054</v>
      </c>
      <c r="K833" s="21" t="s">
        <v>55404</v>
      </c>
    </row>
    <row r="834" spans="1:11" ht="13" x14ac:dyDescent="0.15">
      <c r="A834" s="19" t="s">
        <v>8480</v>
      </c>
      <c r="B834" s="20" t="s">
        <v>15868</v>
      </c>
      <c r="C834" s="20" t="s">
        <v>54652</v>
      </c>
      <c r="D834" s="20">
        <v>-0.143470205687696</v>
      </c>
      <c r="E834" s="21">
        <v>1.74978518950145E-6</v>
      </c>
      <c r="F834" s="20" t="s">
        <v>54653</v>
      </c>
      <c r="G834" s="20" t="s">
        <v>54654</v>
      </c>
      <c r="H834" s="20" t="s">
        <v>54655</v>
      </c>
      <c r="I834" s="20" t="s">
        <v>54659</v>
      </c>
      <c r="J834" s="20" t="s">
        <v>54691</v>
      </c>
      <c r="K834" s="21" t="s">
        <v>54691</v>
      </c>
    </row>
    <row r="835" spans="1:11" ht="13" x14ac:dyDescent="0.15">
      <c r="A835" s="19" t="s">
        <v>8483</v>
      </c>
      <c r="B835" s="20" t="s">
        <v>15868</v>
      </c>
      <c r="C835" s="20" t="s">
        <v>54652</v>
      </c>
      <c r="D835" s="20">
        <v>-9.0448189195243306E-2</v>
      </c>
      <c r="E835" s="20">
        <v>2.02317322555127E-3</v>
      </c>
      <c r="F835" s="20" t="s">
        <v>54653</v>
      </c>
      <c r="G835" s="20" t="s">
        <v>54654</v>
      </c>
      <c r="H835" s="20" t="s">
        <v>54655</v>
      </c>
      <c r="I835" s="20" t="s">
        <v>54659</v>
      </c>
      <c r="J835" s="20" t="s">
        <v>54722</v>
      </c>
      <c r="K835" s="21" t="s">
        <v>54737</v>
      </c>
    </row>
    <row r="836" spans="1:11" ht="13" x14ac:dyDescent="0.15">
      <c r="A836" s="19" t="s">
        <v>8486</v>
      </c>
      <c r="B836" s="20" t="s">
        <v>15868</v>
      </c>
      <c r="C836" s="20" t="s">
        <v>54652</v>
      </c>
      <c r="D836" s="20">
        <v>-8.33398309227492E-2</v>
      </c>
      <c r="E836" s="20">
        <v>4.3928721481237797E-3</v>
      </c>
      <c r="F836" s="20" t="s">
        <v>54653</v>
      </c>
      <c r="G836" s="20" t="s">
        <v>54654</v>
      </c>
      <c r="H836" s="20" t="s">
        <v>54655</v>
      </c>
      <c r="I836" s="20" t="s">
        <v>54734</v>
      </c>
      <c r="J836" s="20" t="s">
        <v>54735</v>
      </c>
      <c r="K836" s="21" t="s">
        <v>55252</v>
      </c>
    </row>
    <row r="837" spans="1:11" ht="13" x14ac:dyDescent="0.15">
      <c r="A837" s="19" t="s">
        <v>55405</v>
      </c>
      <c r="B837" s="20" t="s">
        <v>15868</v>
      </c>
      <c r="C837" s="20" t="s">
        <v>54675</v>
      </c>
      <c r="D837" s="20">
        <v>-5.48667174602369E-2</v>
      </c>
      <c r="E837" s="21">
        <v>5.5846781190658598E-2</v>
      </c>
      <c r="F837" s="20" t="s">
        <v>54676</v>
      </c>
      <c r="G837" s="20" t="s">
        <v>54654</v>
      </c>
      <c r="H837" s="20" t="s">
        <v>54655</v>
      </c>
      <c r="I837" s="20" t="s">
        <v>55406</v>
      </c>
      <c r="J837" s="20" t="s">
        <v>55407</v>
      </c>
      <c r="K837" s="21" t="s">
        <v>55408</v>
      </c>
    </row>
    <row r="838" spans="1:11" ht="13" x14ac:dyDescent="0.15">
      <c r="A838" s="19" t="s">
        <v>54765</v>
      </c>
      <c r="B838" s="20" t="s">
        <v>15868</v>
      </c>
      <c r="C838" s="20" t="s">
        <v>54652</v>
      </c>
      <c r="D838" s="20">
        <v>0.107724522556184</v>
      </c>
      <c r="E838" s="21">
        <v>2.4532683836101698E-4</v>
      </c>
      <c r="F838" s="20" t="s">
        <v>54676</v>
      </c>
      <c r="G838" s="20" t="s">
        <v>54682</v>
      </c>
      <c r="H838" s="20" t="s">
        <v>54683</v>
      </c>
      <c r="I838" s="20" t="s">
        <v>54716</v>
      </c>
      <c r="J838" s="20" t="s">
        <v>54766</v>
      </c>
      <c r="K838" s="21" t="s">
        <v>54767</v>
      </c>
    </row>
    <row r="839" spans="1:11" ht="13" x14ac:dyDescent="0.15">
      <c r="A839" s="19" t="s">
        <v>54768</v>
      </c>
      <c r="B839" s="20" t="s">
        <v>15868</v>
      </c>
      <c r="C839" s="20" t="s">
        <v>54652</v>
      </c>
      <c r="D839" s="20">
        <v>-0.138201681841089</v>
      </c>
      <c r="E839" s="21">
        <v>3.7414136402017902E-6</v>
      </c>
      <c r="F839" s="20" t="s">
        <v>54676</v>
      </c>
      <c r="G839" s="20" t="s">
        <v>54654</v>
      </c>
      <c r="H839" s="20" t="s">
        <v>54662</v>
      </c>
      <c r="I839" s="20" t="s">
        <v>54663</v>
      </c>
      <c r="J839" s="20" t="s">
        <v>54732</v>
      </c>
      <c r="K839" s="21" t="s">
        <v>54769</v>
      </c>
    </row>
    <row r="840" spans="1:11" ht="13" x14ac:dyDescent="0.15">
      <c r="A840" s="19" t="s">
        <v>8498</v>
      </c>
      <c r="B840" s="20" t="s">
        <v>15868</v>
      </c>
      <c r="C840" s="20" t="s">
        <v>54652</v>
      </c>
      <c r="D840" s="20">
        <v>-6.0744358670125898E-2</v>
      </c>
      <c r="E840" s="20">
        <v>3.5764762615769399E-2</v>
      </c>
      <c r="F840" s="20" t="s">
        <v>54653</v>
      </c>
      <c r="G840" s="20" t="s">
        <v>54781</v>
      </c>
      <c r="H840" s="20" t="s">
        <v>55254</v>
      </c>
      <c r="I840" s="20" t="s">
        <v>55255</v>
      </c>
      <c r="J840" s="20" t="s">
        <v>55256</v>
      </c>
      <c r="K840" s="21" t="s">
        <v>55409</v>
      </c>
    </row>
    <row r="841" spans="1:11" ht="13" x14ac:dyDescent="0.15">
      <c r="A841" s="19" t="s">
        <v>8510</v>
      </c>
      <c r="B841" s="20" t="s">
        <v>15868</v>
      </c>
      <c r="C841" s="20" t="s">
        <v>54652</v>
      </c>
      <c r="D841" s="20">
        <v>-0.118771005186029</v>
      </c>
      <c r="E841" s="21">
        <v>5.8778156854962997E-5</v>
      </c>
      <c r="F841" s="20" t="s">
        <v>54653</v>
      </c>
      <c r="G841" s="20" t="s">
        <v>54654</v>
      </c>
      <c r="H841" s="20" t="s">
        <v>54655</v>
      </c>
      <c r="I841" s="20" t="s">
        <v>54659</v>
      </c>
      <c r="J841" s="20" t="s">
        <v>54722</v>
      </c>
      <c r="K841" s="21" t="s">
        <v>54758</v>
      </c>
    </row>
    <row r="842" spans="1:11" ht="13" x14ac:dyDescent="0.15">
      <c r="A842" s="19" t="s">
        <v>55410</v>
      </c>
      <c r="B842" s="20" t="s">
        <v>15868</v>
      </c>
      <c r="C842" s="20" t="s">
        <v>54675</v>
      </c>
      <c r="D842" s="20">
        <v>4.9782730990779997E-2</v>
      </c>
      <c r="E842" s="21">
        <v>8.0574046302331906E-2</v>
      </c>
      <c r="F842" s="20" t="s">
        <v>54676</v>
      </c>
      <c r="G842" s="20" t="s">
        <v>54667</v>
      </c>
      <c r="H842" s="20" t="s">
        <v>54668</v>
      </c>
      <c r="I842" s="20" t="s">
        <v>54669</v>
      </c>
      <c r="J842" s="20" t="s">
        <v>54748</v>
      </c>
      <c r="K842" s="21" t="s">
        <v>54749</v>
      </c>
    </row>
    <row r="843" spans="1:11" ht="13" x14ac:dyDescent="0.15">
      <c r="A843" s="19" t="s">
        <v>8513</v>
      </c>
      <c r="B843" s="20" t="s">
        <v>15868</v>
      </c>
      <c r="C843" s="20" t="s">
        <v>54652</v>
      </c>
      <c r="D843" s="20">
        <v>-6.2752088791463795E-2</v>
      </c>
      <c r="E843" s="20">
        <v>3.0081331074391399E-2</v>
      </c>
      <c r="F843" s="20" t="s">
        <v>54653</v>
      </c>
      <c r="G843" s="20" t="s">
        <v>54654</v>
      </c>
      <c r="H843" s="20" t="s">
        <v>54655</v>
      </c>
      <c r="I843" s="20" t="s">
        <v>54734</v>
      </c>
      <c r="J843" s="20" t="s">
        <v>54735</v>
      </c>
      <c r="K843" s="21" t="s">
        <v>54829</v>
      </c>
    </row>
    <row r="844" spans="1:11" ht="13" x14ac:dyDescent="0.15">
      <c r="A844" s="19" t="s">
        <v>8516</v>
      </c>
      <c r="B844" s="20" t="s">
        <v>15868</v>
      </c>
      <c r="C844" s="20" t="s">
        <v>54652</v>
      </c>
      <c r="D844" s="20">
        <v>4.8602472057367903E-2</v>
      </c>
      <c r="E844" s="20">
        <v>8.7112470175938594E-2</v>
      </c>
      <c r="F844" s="20" t="s">
        <v>54653</v>
      </c>
      <c r="G844" s="20" t="s">
        <v>54654</v>
      </c>
      <c r="H844" s="20" t="s">
        <v>54655</v>
      </c>
      <c r="I844" s="20" t="s">
        <v>54734</v>
      </c>
      <c r="J844" s="20" t="s">
        <v>54735</v>
      </c>
      <c r="K844" s="21" t="s">
        <v>55411</v>
      </c>
    </row>
    <row r="845" spans="1:11" ht="13" x14ac:dyDescent="0.15">
      <c r="A845" s="19" t="s">
        <v>55412</v>
      </c>
      <c r="B845" s="20" t="s">
        <v>15868</v>
      </c>
      <c r="C845" s="20" t="s">
        <v>54652</v>
      </c>
      <c r="D845" s="20">
        <v>-8.7693092369344597E-2</v>
      </c>
      <c r="E845" s="20">
        <v>2.73315255162345E-3</v>
      </c>
      <c r="F845" s="20" t="s">
        <v>54676</v>
      </c>
      <c r="G845" s="20" t="s">
        <v>54667</v>
      </c>
      <c r="H845" s="20" t="s">
        <v>54668</v>
      </c>
      <c r="I845" s="20" t="s">
        <v>54669</v>
      </c>
      <c r="J845" s="20" t="s">
        <v>54748</v>
      </c>
      <c r="K845" s="21" t="s">
        <v>54749</v>
      </c>
    </row>
    <row r="846" spans="1:11" ht="13" x14ac:dyDescent="0.15">
      <c r="A846" s="19" t="s">
        <v>8522</v>
      </c>
      <c r="B846" s="20" t="s">
        <v>15868</v>
      </c>
      <c r="C846" s="20" t="s">
        <v>54652</v>
      </c>
      <c r="D846" s="20">
        <v>-0.104404307150613</v>
      </c>
      <c r="E846" s="21">
        <v>3.84675006964122E-4</v>
      </c>
      <c r="F846" s="20" t="s">
        <v>54653</v>
      </c>
      <c r="G846" s="20" t="s">
        <v>54654</v>
      </c>
      <c r="H846" s="20" t="s">
        <v>54655</v>
      </c>
      <c r="I846" s="20" t="s">
        <v>54659</v>
      </c>
      <c r="J846" s="20" t="s">
        <v>54688</v>
      </c>
      <c r="K846" s="21" t="s">
        <v>54770</v>
      </c>
    </row>
    <row r="847" spans="1:11" ht="13" x14ac:dyDescent="0.15">
      <c r="A847" s="19" t="s">
        <v>8528</v>
      </c>
      <c r="B847" s="20" t="s">
        <v>15868</v>
      </c>
      <c r="C847" s="20" t="s">
        <v>54652</v>
      </c>
      <c r="D847" s="20">
        <v>-6.1933634892963101E-2</v>
      </c>
      <c r="E847" s="21">
        <v>3.2296107646814301E-2</v>
      </c>
      <c r="F847" s="20" t="s">
        <v>54653</v>
      </c>
      <c r="G847" s="20" t="s">
        <v>54654</v>
      </c>
      <c r="H847" s="20" t="s">
        <v>54655</v>
      </c>
      <c r="I847" s="20" t="s">
        <v>54734</v>
      </c>
      <c r="J847" s="20" t="s">
        <v>54735</v>
      </c>
      <c r="K847" s="21" t="s">
        <v>55034</v>
      </c>
    </row>
    <row r="848" spans="1:11" ht="13" x14ac:dyDescent="0.15">
      <c r="A848" s="19" t="s">
        <v>54771</v>
      </c>
      <c r="B848" s="20" t="s">
        <v>15868</v>
      </c>
      <c r="C848" s="20" t="s">
        <v>54652</v>
      </c>
      <c r="D848" s="20">
        <v>-9.7982550444477207E-2</v>
      </c>
      <c r="E848" s="21">
        <v>8.5598754688227102E-4</v>
      </c>
      <c r="F848" s="20" t="s">
        <v>54676</v>
      </c>
      <c r="G848" s="20" t="s">
        <v>54654</v>
      </c>
      <c r="H848" s="20" t="s">
        <v>54655</v>
      </c>
      <c r="I848" s="20" t="s">
        <v>54656</v>
      </c>
      <c r="J848" s="20" t="s">
        <v>54657</v>
      </c>
      <c r="K848" s="21" t="s">
        <v>54751</v>
      </c>
    </row>
    <row r="849" spans="1:11" ht="13" x14ac:dyDescent="0.15">
      <c r="A849" s="19" t="s">
        <v>54772</v>
      </c>
      <c r="B849" s="20" t="s">
        <v>15868</v>
      </c>
      <c r="C849" s="20" t="s">
        <v>54652</v>
      </c>
      <c r="D849" s="20">
        <v>-0.12494975292813899</v>
      </c>
      <c r="E849" s="21">
        <v>2.4742266562105601E-5</v>
      </c>
      <c r="F849" s="20" t="s">
        <v>54653</v>
      </c>
      <c r="G849" s="20" t="s">
        <v>54654</v>
      </c>
      <c r="H849" s="20" t="s">
        <v>54655</v>
      </c>
      <c r="I849" s="20" t="s">
        <v>54659</v>
      </c>
      <c r="J849" s="20" t="s">
        <v>54660</v>
      </c>
      <c r="K849" s="21" t="s">
        <v>54773</v>
      </c>
    </row>
    <row r="850" spans="1:11" ht="13" x14ac:dyDescent="0.15">
      <c r="A850" s="19" t="s">
        <v>8537</v>
      </c>
      <c r="B850" s="20" t="s">
        <v>15868</v>
      </c>
      <c r="C850" s="20" t="s">
        <v>54675</v>
      </c>
      <c r="D850" s="20">
        <v>-5.3210096299393501E-2</v>
      </c>
      <c r="E850" s="21">
        <v>6.3095498722249399E-2</v>
      </c>
      <c r="F850" s="20" t="s">
        <v>54653</v>
      </c>
      <c r="G850" s="20" t="s">
        <v>54682</v>
      </c>
      <c r="H850" s="20" t="s">
        <v>54683</v>
      </c>
      <c r="I850" s="20" t="s">
        <v>54716</v>
      </c>
      <c r="J850" s="20" t="s">
        <v>55095</v>
      </c>
      <c r="K850" s="21" t="s">
        <v>55096</v>
      </c>
    </row>
    <row r="851" spans="1:11" ht="13" x14ac:dyDescent="0.15">
      <c r="A851" s="19" t="s">
        <v>8543</v>
      </c>
      <c r="B851" s="20" t="s">
        <v>15868</v>
      </c>
      <c r="C851" s="20" t="s">
        <v>54652</v>
      </c>
      <c r="D851" s="20">
        <v>0.113389323492651</v>
      </c>
      <c r="E851" s="21">
        <v>1.1497254056951401E-4</v>
      </c>
      <c r="F851" s="20" t="s">
        <v>54653</v>
      </c>
      <c r="G851" s="20" t="s">
        <v>54654</v>
      </c>
      <c r="H851" s="20" t="s">
        <v>54655</v>
      </c>
      <c r="I851" s="20" t="s">
        <v>54734</v>
      </c>
      <c r="J851" s="20" t="s">
        <v>54735</v>
      </c>
      <c r="K851" s="21" t="s">
        <v>54774</v>
      </c>
    </row>
    <row r="852" spans="1:11" ht="13" x14ac:dyDescent="0.15">
      <c r="A852" s="19" t="s">
        <v>8546</v>
      </c>
      <c r="B852" s="20" t="s">
        <v>15868</v>
      </c>
      <c r="C852" s="20" t="s">
        <v>54652</v>
      </c>
      <c r="D852" s="20">
        <v>0.10866603289926299</v>
      </c>
      <c r="E852" s="21">
        <v>2.1791133149649E-4</v>
      </c>
      <c r="F852" s="20" t="s">
        <v>54653</v>
      </c>
      <c r="G852" s="20" t="s">
        <v>54654</v>
      </c>
      <c r="H852" s="20" t="s">
        <v>54655</v>
      </c>
      <c r="I852" s="20" t="s">
        <v>54734</v>
      </c>
      <c r="J852" s="20" t="s">
        <v>54735</v>
      </c>
      <c r="K852" s="21" t="s">
        <v>54774</v>
      </c>
    </row>
    <row r="853" spans="1:11" ht="13" x14ac:dyDescent="0.15">
      <c r="A853" s="19" t="s">
        <v>55413</v>
      </c>
      <c r="B853" s="20" t="s">
        <v>15868</v>
      </c>
      <c r="C853" s="20" t="s">
        <v>54652</v>
      </c>
      <c r="D853" s="20">
        <v>-7.0996522353953304E-2</v>
      </c>
      <c r="E853" s="20">
        <v>1.46313483911102E-2</v>
      </c>
      <c r="F853" s="20" t="s">
        <v>54676</v>
      </c>
      <c r="G853" s="20" t="s">
        <v>54654</v>
      </c>
      <c r="H853" s="20" t="s">
        <v>54655</v>
      </c>
      <c r="I853" s="20" t="s">
        <v>54659</v>
      </c>
      <c r="J853" s="20" t="s">
        <v>54688</v>
      </c>
      <c r="K853" s="21" t="s">
        <v>55414</v>
      </c>
    </row>
    <row r="854" spans="1:11" ht="13" x14ac:dyDescent="0.15">
      <c r="A854" s="19" t="s">
        <v>8549</v>
      </c>
      <c r="B854" s="20" t="s">
        <v>15868</v>
      </c>
      <c r="C854" s="20" t="s">
        <v>54652</v>
      </c>
      <c r="D854" s="20">
        <v>0.10418045267194299</v>
      </c>
      <c r="E854" s="21">
        <v>3.9568449364094202E-4</v>
      </c>
      <c r="F854" s="20" t="s">
        <v>54653</v>
      </c>
      <c r="G854" s="20" t="s">
        <v>54654</v>
      </c>
      <c r="H854" s="20" t="s">
        <v>54655</v>
      </c>
      <c r="I854" s="20" t="s">
        <v>54734</v>
      </c>
      <c r="J854" s="20" t="s">
        <v>54735</v>
      </c>
      <c r="K854" s="21" t="s">
        <v>54872</v>
      </c>
    </row>
    <row r="855" spans="1:11" ht="13" x14ac:dyDescent="0.15">
      <c r="A855" s="19" t="s">
        <v>55415</v>
      </c>
      <c r="B855" s="20" t="s">
        <v>15868</v>
      </c>
      <c r="C855" s="20" t="s">
        <v>54652</v>
      </c>
      <c r="D855" s="20">
        <v>6.0756015585632997E-2</v>
      </c>
      <c r="E855" s="20">
        <v>3.5764762615769399E-2</v>
      </c>
      <c r="F855" s="20" t="s">
        <v>54676</v>
      </c>
      <c r="G855" s="20" t="s">
        <v>54752</v>
      </c>
      <c r="H855" s="20" t="s">
        <v>54753</v>
      </c>
      <c r="I855" s="20" t="s">
        <v>54754</v>
      </c>
      <c r="J855" s="20" t="s">
        <v>54755</v>
      </c>
      <c r="K855" s="21" t="s">
        <v>54756</v>
      </c>
    </row>
    <row r="856" spans="1:11" ht="13" x14ac:dyDescent="0.15">
      <c r="A856" s="19" t="s">
        <v>8552</v>
      </c>
      <c r="B856" s="20" t="s">
        <v>15868</v>
      </c>
      <c r="C856" s="20" t="s">
        <v>54652</v>
      </c>
      <c r="D856" s="20">
        <v>-5.6721587866941398E-2</v>
      </c>
      <c r="E856" s="21">
        <v>4.8174885678799698E-2</v>
      </c>
      <c r="F856" s="20" t="s">
        <v>54653</v>
      </c>
      <c r="G856" s="20" t="s">
        <v>54682</v>
      </c>
      <c r="H856" s="20" t="s">
        <v>54683</v>
      </c>
      <c r="I856" s="20" t="s">
        <v>54728</v>
      </c>
      <c r="J856" s="20" t="s">
        <v>54729</v>
      </c>
      <c r="K856" s="21" t="s">
        <v>54775</v>
      </c>
    </row>
    <row r="857" spans="1:11" ht="13" x14ac:dyDescent="0.15">
      <c r="A857" s="19" t="s">
        <v>8558</v>
      </c>
      <c r="B857" s="20" t="s">
        <v>15868</v>
      </c>
      <c r="C857" s="20" t="s">
        <v>54652</v>
      </c>
      <c r="D857" s="20">
        <v>4.8525778882302799E-2</v>
      </c>
      <c r="E857" s="21">
        <v>8.7583114372832005E-2</v>
      </c>
      <c r="F857" s="20" t="s">
        <v>54653</v>
      </c>
      <c r="G857" s="20" t="s">
        <v>54654</v>
      </c>
      <c r="H857" s="20" t="s">
        <v>54655</v>
      </c>
      <c r="I857" s="20" t="s">
        <v>54734</v>
      </c>
      <c r="J857" s="20" t="s">
        <v>54735</v>
      </c>
      <c r="K857" s="21" t="s">
        <v>54777</v>
      </c>
    </row>
    <row r="858" spans="1:11" ht="13" x14ac:dyDescent="0.15">
      <c r="A858" s="19" t="s">
        <v>8561</v>
      </c>
      <c r="B858" s="20" t="s">
        <v>15868</v>
      </c>
      <c r="C858" s="20" t="s">
        <v>54652</v>
      </c>
      <c r="D858" s="20">
        <v>0.11456985971577401</v>
      </c>
      <c r="E858" s="21">
        <v>9.8904374935824196E-5</v>
      </c>
      <c r="F858" s="20" t="s">
        <v>54653</v>
      </c>
      <c r="G858" s="20" t="s">
        <v>54654</v>
      </c>
      <c r="H858" s="20" t="s">
        <v>54655</v>
      </c>
      <c r="I858" s="20" t="s">
        <v>54734</v>
      </c>
      <c r="J858" s="20" t="s">
        <v>54735</v>
      </c>
      <c r="K858" s="21" t="s">
        <v>54778</v>
      </c>
    </row>
    <row r="859" spans="1:11" ht="13" x14ac:dyDescent="0.15">
      <c r="A859" s="19" t="s">
        <v>8570</v>
      </c>
      <c r="B859" s="20" t="s">
        <v>15868</v>
      </c>
      <c r="C859" s="20" t="s">
        <v>54652</v>
      </c>
      <c r="D859" s="20">
        <v>-7.7174921871775798E-2</v>
      </c>
      <c r="E859" s="20">
        <v>8.1918147683155002E-3</v>
      </c>
      <c r="F859" s="20" t="s">
        <v>54653</v>
      </c>
      <c r="G859" s="20" t="s">
        <v>54654</v>
      </c>
      <c r="H859" s="20" t="s">
        <v>54655</v>
      </c>
      <c r="I859" s="20" t="s">
        <v>54659</v>
      </c>
      <c r="J859" s="20" t="s">
        <v>54722</v>
      </c>
      <c r="K859" s="21" t="s">
        <v>54737</v>
      </c>
    </row>
    <row r="860" spans="1:11" ht="13" x14ac:dyDescent="0.15">
      <c r="A860" s="19" t="s">
        <v>8573</v>
      </c>
      <c r="B860" s="20" t="s">
        <v>15868</v>
      </c>
      <c r="C860" s="20" t="s">
        <v>54652</v>
      </c>
      <c r="D860" s="20">
        <v>-0.119427107033758</v>
      </c>
      <c r="E860" s="21">
        <v>5.4415959090495099E-5</v>
      </c>
      <c r="F860" s="20" t="s">
        <v>54653</v>
      </c>
      <c r="G860" s="20" t="s">
        <v>54654</v>
      </c>
      <c r="H860" s="20" t="s">
        <v>54662</v>
      </c>
      <c r="I860" s="20" t="s">
        <v>54663</v>
      </c>
      <c r="J860" s="20" t="s">
        <v>54779</v>
      </c>
      <c r="K860" s="21" t="s">
        <v>54780</v>
      </c>
    </row>
    <row r="861" spans="1:11" ht="13" x14ac:dyDescent="0.15">
      <c r="A861" s="19" t="s">
        <v>8579</v>
      </c>
      <c r="B861" s="20" t="s">
        <v>15868</v>
      </c>
      <c r="C861" s="20" t="s">
        <v>54652</v>
      </c>
      <c r="D861" s="20">
        <v>7.1527351588951404E-2</v>
      </c>
      <c r="E861" s="21">
        <v>1.3884996220234499E-2</v>
      </c>
      <c r="F861" s="20" t="s">
        <v>54653</v>
      </c>
      <c r="G861" s="20" t="s">
        <v>54781</v>
      </c>
      <c r="H861" s="20" t="s">
        <v>54782</v>
      </c>
      <c r="I861" s="20" t="s">
        <v>54783</v>
      </c>
      <c r="J861" s="20" t="s">
        <v>54784</v>
      </c>
      <c r="K861" s="21" t="s">
        <v>54785</v>
      </c>
    </row>
    <row r="862" spans="1:11" ht="13" x14ac:dyDescent="0.15">
      <c r="A862" s="19" t="s">
        <v>55416</v>
      </c>
      <c r="B862" s="20" t="s">
        <v>15868</v>
      </c>
      <c r="C862" s="20" t="s">
        <v>54652</v>
      </c>
      <c r="D862" s="20">
        <v>6.7801818159235805E-2</v>
      </c>
      <c r="E862" s="20">
        <v>1.92651143810861E-2</v>
      </c>
      <c r="F862" s="20" t="s">
        <v>54676</v>
      </c>
      <c r="G862" s="20" t="s">
        <v>54682</v>
      </c>
      <c r="H862" s="20" t="s">
        <v>54683</v>
      </c>
      <c r="I862" s="20" t="s">
        <v>54716</v>
      </c>
      <c r="J862" s="20" t="s">
        <v>55095</v>
      </c>
      <c r="K862" s="21" t="s">
        <v>55096</v>
      </c>
    </row>
    <row r="863" spans="1:11" ht="13" x14ac:dyDescent="0.15">
      <c r="A863" s="19" t="s">
        <v>54786</v>
      </c>
      <c r="B863" s="20" t="s">
        <v>15868</v>
      </c>
      <c r="C863" s="20" t="s">
        <v>54652</v>
      </c>
      <c r="D863" s="20">
        <v>-7.3381725453616098E-2</v>
      </c>
      <c r="E863" s="20">
        <v>1.1627763834832199E-2</v>
      </c>
      <c r="F863" s="20" t="s">
        <v>54676</v>
      </c>
      <c r="G863" s="20" t="s">
        <v>54654</v>
      </c>
      <c r="H863" s="20" t="s">
        <v>54655</v>
      </c>
      <c r="I863" s="20" t="s">
        <v>54656</v>
      </c>
      <c r="J863" s="20" t="s">
        <v>54657</v>
      </c>
      <c r="K863" s="21" t="s">
        <v>54787</v>
      </c>
    </row>
    <row r="864" spans="1:11" ht="13" x14ac:dyDescent="0.15">
      <c r="A864" s="19" t="s">
        <v>55417</v>
      </c>
      <c r="B864" s="20" t="s">
        <v>15868</v>
      </c>
      <c r="C864" s="20" t="s">
        <v>54652</v>
      </c>
      <c r="D864" s="20">
        <v>8.2887003928193995E-2</v>
      </c>
      <c r="E864" s="20">
        <v>4.62775732298108E-3</v>
      </c>
      <c r="F864" s="20" t="s">
        <v>54676</v>
      </c>
      <c r="G864" s="20" t="s">
        <v>54752</v>
      </c>
      <c r="H864" s="20" t="s">
        <v>54753</v>
      </c>
      <c r="I864" s="20" t="s">
        <v>54754</v>
      </c>
      <c r="J864" s="20" t="s">
        <v>54755</v>
      </c>
      <c r="K864" s="21" t="s">
        <v>55418</v>
      </c>
    </row>
    <row r="865" spans="1:11" ht="13" x14ac:dyDescent="0.15">
      <c r="A865" s="19" t="s">
        <v>55419</v>
      </c>
      <c r="B865" s="20" t="s">
        <v>15868</v>
      </c>
      <c r="C865" s="20" t="s">
        <v>54652</v>
      </c>
      <c r="D865" s="20">
        <v>5.5728929394691498E-2</v>
      </c>
      <c r="E865" s="21">
        <v>5.2025056255357797E-2</v>
      </c>
      <c r="F865" s="20" t="s">
        <v>54676</v>
      </c>
      <c r="G865" s="20" t="s">
        <v>54654</v>
      </c>
      <c r="H865" s="20" t="s">
        <v>54655</v>
      </c>
      <c r="I865" s="20" t="s">
        <v>54734</v>
      </c>
      <c r="J865" s="20" t="s">
        <v>54735</v>
      </c>
      <c r="K865" s="21" t="s">
        <v>55420</v>
      </c>
    </row>
    <row r="866" spans="1:11" ht="13" x14ac:dyDescent="0.15">
      <c r="A866" s="19" t="s">
        <v>54788</v>
      </c>
      <c r="B866" s="20" t="s">
        <v>15868</v>
      </c>
      <c r="C866" s="20" t="s">
        <v>54652</v>
      </c>
      <c r="D866" s="20">
        <v>-0.10950541679707999</v>
      </c>
      <c r="E866" s="21">
        <v>1.9762261924426101E-4</v>
      </c>
      <c r="F866" s="20" t="s">
        <v>54653</v>
      </c>
      <c r="G866" s="20" t="s">
        <v>54682</v>
      </c>
      <c r="H866" s="20" t="s">
        <v>54683</v>
      </c>
      <c r="I866" s="20" t="s">
        <v>54789</v>
      </c>
      <c r="J866" s="20" t="s">
        <v>54790</v>
      </c>
      <c r="K866" s="21" t="s">
        <v>54791</v>
      </c>
    </row>
    <row r="867" spans="1:11" ht="13" x14ac:dyDescent="0.15">
      <c r="A867" s="19" t="s">
        <v>8585</v>
      </c>
      <c r="B867" s="20" t="s">
        <v>15868</v>
      </c>
      <c r="C867" s="20" t="s">
        <v>54652</v>
      </c>
      <c r="D867" s="20">
        <v>0.129499129134684</v>
      </c>
      <c r="E867" s="21">
        <v>1.3767899283077801E-5</v>
      </c>
      <c r="F867" s="20" t="s">
        <v>54653</v>
      </c>
      <c r="G867" s="20" t="s">
        <v>54654</v>
      </c>
      <c r="H867" s="20" t="s">
        <v>54655</v>
      </c>
      <c r="I867" s="20" t="s">
        <v>54734</v>
      </c>
      <c r="J867" s="20" t="s">
        <v>54735</v>
      </c>
      <c r="K867" s="21" t="s">
        <v>54792</v>
      </c>
    </row>
    <row r="868" spans="1:11" ht="13" x14ac:dyDescent="0.15">
      <c r="A868" s="19" t="s">
        <v>8591</v>
      </c>
      <c r="B868" s="20" t="s">
        <v>15868</v>
      </c>
      <c r="C868" s="20" t="s">
        <v>54652</v>
      </c>
      <c r="D868" s="20">
        <v>-6.1620637146177097E-2</v>
      </c>
      <c r="E868" s="20">
        <v>3.3073557737826803E-2</v>
      </c>
      <c r="F868" s="20" t="s">
        <v>54653</v>
      </c>
      <c r="G868" s="20" t="s">
        <v>54654</v>
      </c>
      <c r="H868" s="20" t="s">
        <v>54655</v>
      </c>
      <c r="I868" s="20" t="s">
        <v>54659</v>
      </c>
      <c r="J868" s="20" t="s">
        <v>54688</v>
      </c>
      <c r="K868" s="21" t="s">
        <v>54884</v>
      </c>
    </row>
    <row r="869" spans="1:11" ht="13" x14ac:dyDescent="0.15">
      <c r="A869" s="19" t="s">
        <v>8594</v>
      </c>
      <c r="B869" s="20" t="s">
        <v>15868</v>
      </c>
      <c r="C869" s="20" t="s">
        <v>54652</v>
      </c>
      <c r="D869" s="20">
        <v>-9.8265594453923799E-2</v>
      </c>
      <c r="E869" s="21">
        <v>8.2796585994269101E-4</v>
      </c>
      <c r="F869" s="20" t="s">
        <v>54653</v>
      </c>
      <c r="G869" s="20" t="s">
        <v>54654</v>
      </c>
      <c r="H869" s="20" t="s">
        <v>54655</v>
      </c>
      <c r="I869" s="20" t="s">
        <v>54659</v>
      </c>
      <c r="J869" s="20" t="s">
        <v>54660</v>
      </c>
      <c r="K869" s="21" t="s">
        <v>54799</v>
      </c>
    </row>
    <row r="870" spans="1:11" ht="13" x14ac:dyDescent="0.15">
      <c r="A870" s="19" t="s">
        <v>8597</v>
      </c>
      <c r="B870" s="20" t="s">
        <v>15868</v>
      </c>
      <c r="C870" s="20" t="s">
        <v>54652</v>
      </c>
      <c r="D870" s="20">
        <v>-8.3351627557877894E-2</v>
      </c>
      <c r="E870" s="20">
        <v>4.3928721481237797E-3</v>
      </c>
      <c r="F870" s="20" t="s">
        <v>54653</v>
      </c>
      <c r="G870" s="20" t="s">
        <v>54682</v>
      </c>
      <c r="H870" s="20" t="s">
        <v>54683</v>
      </c>
      <c r="I870" s="20" t="s">
        <v>54728</v>
      </c>
      <c r="J870" s="20" t="s">
        <v>54729</v>
      </c>
      <c r="K870" s="21" t="s">
        <v>54800</v>
      </c>
    </row>
    <row r="871" spans="1:11" ht="13" x14ac:dyDescent="0.15">
      <c r="A871" s="19" t="s">
        <v>54801</v>
      </c>
      <c r="B871" s="20" t="s">
        <v>15868</v>
      </c>
      <c r="C871" s="20" t="s">
        <v>54652</v>
      </c>
      <c r="D871" s="20">
        <v>-0.11662778787285499</v>
      </c>
      <c r="E871" s="21">
        <v>7.6206305298555895E-5</v>
      </c>
      <c r="F871" s="20" t="s">
        <v>54676</v>
      </c>
      <c r="G871" s="20" t="s">
        <v>54802</v>
      </c>
      <c r="H871" s="20" t="s">
        <v>54803</v>
      </c>
      <c r="I871" s="20" t="s">
        <v>54804</v>
      </c>
      <c r="J871" s="20" t="s">
        <v>54805</v>
      </c>
      <c r="K871" s="21" t="s">
        <v>54806</v>
      </c>
    </row>
    <row r="872" spans="1:11" ht="13" x14ac:dyDescent="0.15">
      <c r="A872" s="19" t="s">
        <v>55421</v>
      </c>
      <c r="B872" s="20" t="s">
        <v>15868</v>
      </c>
      <c r="C872" s="20" t="s">
        <v>54652</v>
      </c>
      <c r="D872" s="20">
        <v>8.2398264691821099E-2</v>
      </c>
      <c r="E872" s="20">
        <v>4.8586533132165301E-3</v>
      </c>
      <c r="F872" s="20" t="s">
        <v>54676</v>
      </c>
      <c r="G872" s="20" t="s">
        <v>55422</v>
      </c>
      <c r="H872" s="20" t="s">
        <v>55423</v>
      </c>
      <c r="I872" s="20" t="s">
        <v>55424</v>
      </c>
      <c r="J872" s="20" t="s">
        <v>55425</v>
      </c>
      <c r="K872" s="21" t="s">
        <v>55426</v>
      </c>
    </row>
    <row r="873" spans="1:11" ht="13" x14ac:dyDescent="0.15">
      <c r="A873" s="19" t="s">
        <v>55427</v>
      </c>
      <c r="B873" s="20" t="s">
        <v>15868</v>
      </c>
      <c r="C873" s="20" t="s">
        <v>54652</v>
      </c>
      <c r="D873" s="20">
        <v>-9.6937381039363002E-2</v>
      </c>
      <c r="E873" s="21">
        <v>9.5283122739951004E-4</v>
      </c>
      <c r="F873" s="20" t="s">
        <v>54676</v>
      </c>
      <c r="G873" s="20" t="s">
        <v>54654</v>
      </c>
      <c r="H873" s="20" t="s">
        <v>54655</v>
      </c>
      <c r="I873" s="20" t="s">
        <v>54659</v>
      </c>
      <c r="J873" s="20" t="s">
        <v>54688</v>
      </c>
      <c r="K873" s="21" t="s">
        <v>54689</v>
      </c>
    </row>
    <row r="874" spans="1:11" ht="13" x14ac:dyDescent="0.15">
      <c r="A874" s="19" t="s">
        <v>8603</v>
      </c>
      <c r="B874" s="20" t="s">
        <v>15868</v>
      </c>
      <c r="C874" s="20" t="s">
        <v>54652</v>
      </c>
      <c r="D874" s="20">
        <v>-6.6570574461133902E-2</v>
      </c>
      <c r="E874" s="20">
        <v>2.1473829033901201E-2</v>
      </c>
      <c r="F874" s="20" t="s">
        <v>54653</v>
      </c>
      <c r="G874" s="20" t="s">
        <v>54654</v>
      </c>
      <c r="H874" s="20" t="s">
        <v>54655</v>
      </c>
      <c r="I874" s="20" t="s">
        <v>54734</v>
      </c>
      <c r="J874" s="20" t="s">
        <v>54735</v>
      </c>
      <c r="K874" s="21" t="s">
        <v>55073</v>
      </c>
    </row>
    <row r="875" spans="1:11" ht="13" x14ac:dyDescent="0.15">
      <c r="A875" s="19" t="s">
        <v>8606</v>
      </c>
      <c r="B875" s="20" t="s">
        <v>15868</v>
      </c>
      <c r="C875" s="20" t="s">
        <v>54652</v>
      </c>
      <c r="D875" s="20">
        <v>-8.5057978156349301E-2</v>
      </c>
      <c r="E875" s="20">
        <v>3.69117956525366E-3</v>
      </c>
      <c r="F875" s="20" t="s">
        <v>54653</v>
      </c>
      <c r="G875" s="20" t="s">
        <v>54654</v>
      </c>
      <c r="H875" s="20" t="s">
        <v>54655</v>
      </c>
      <c r="I875" s="20" t="s">
        <v>54734</v>
      </c>
      <c r="J875" s="20" t="s">
        <v>54735</v>
      </c>
      <c r="K875" s="21" t="s">
        <v>55428</v>
      </c>
    </row>
    <row r="876" spans="1:11" ht="13" x14ac:dyDescent="0.15">
      <c r="A876" s="19" t="s">
        <v>8609</v>
      </c>
      <c r="B876" s="20" t="s">
        <v>15868</v>
      </c>
      <c r="C876" s="20" t="s">
        <v>54652</v>
      </c>
      <c r="D876" s="20">
        <v>-7.0966815812867595E-2</v>
      </c>
      <c r="E876" s="20">
        <v>1.46339650121333E-2</v>
      </c>
      <c r="F876" s="20" t="s">
        <v>54653</v>
      </c>
      <c r="G876" s="20" t="s">
        <v>54654</v>
      </c>
      <c r="H876" s="20" t="s">
        <v>54655</v>
      </c>
      <c r="I876" s="20" t="s">
        <v>54734</v>
      </c>
      <c r="J876" s="20" t="s">
        <v>54735</v>
      </c>
      <c r="K876" s="21" t="s">
        <v>54807</v>
      </c>
    </row>
    <row r="877" spans="1:11" ht="13" x14ac:dyDescent="0.15">
      <c r="A877" s="19" t="s">
        <v>8621</v>
      </c>
      <c r="B877" s="20" t="s">
        <v>15868</v>
      </c>
      <c r="C877" s="20" t="s">
        <v>54652</v>
      </c>
      <c r="D877" s="20">
        <v>-6.7654250593962406E-2</v>
      </c>
      <c r="E877" s="21">
        <v>1.95466600808454E-2</v>
      </c>
      <c r="F877" s="20" t="s">
        <v>54653</v>
      </c>
      <c r="G877" s="20" t="s">
        <v>54752</v>
      </c>
      <c r="H877" s="20" t="s">
        <v>54753</v>
      </c>
      <c r="I877" s="20" t="s">
        <v>54754</v>
      </c>
      <c r="J877" s="20" t="s">
        <v>54956</v>
      </c>
      <c r="K877" s="21" t="s">
        <v>55063</v>
      </c>
    </row>
    <row r="878" spans="1:11" ht="13" x14ac:dyDescent="0.15">
      <c r="A878" s="19" t="s">
        <v>8624</v>
      </c>
      <c r="B878" s="20" t="s">
        <v>15868</v>
      </c>
      <c r="C878" s="20" t="s">
        <v>54652</v>
      </c>
      <c r="D878" s="20">
        <v>-8.2286362172111702E-2</v>
      </c>
      <c r="E878" s="21">
        <v>4.9187087505450904E-3</v>
      </c>
      <c r="F878" s="20" t="s">
        <v>54653</v>
      </c>
      <c r="G878" s="20" t="s">
        <v>54654</v>
      </c>
      <c r="H878" s="20" t="s">
        <v>54655</v>
      </c>
      <c r="I878" s="20" t="s">
        <v>54659</v>
      </c>
      <c r="J878" s="20" t="s">
        <v>54722</v>
      </c>
      <c r="K878" s="21" t="s">
        <v>54723</v>
      </c>
    </row>
    <row r="879" spans="1:11" ht="13" x14ac:dyDescent="0.15">
      <c r="A879" s="19" t="s">
        <v>8630</v>
      </c>
      <c r="B879" s="20" t="s">
        <v>15868</v>
      </c>
      <c r="C879" s="20" t="s">
        <v>54652</v>
      </c>
      <c r="D879" s="20">
        <v>-8.0713549139371996E-2</v>
      </c>
      <c r="E879" s="20">
        <v>5.7734605055967704E-3</v>
      </c>
      <c r="F879" s="20" t="s">
        <v>54653</v>
      </c>
      <c r="G879" s="20" t="s">
        <v>54654</v>
      </c>
      <c r="H879" s="20" t="s">
        <v>54655</v>
      </c>
      <c r="I879" s="20" t="s">
        <v>54659</v>
      </c>
      <c r="J879" s="20" t="s">
        <v>54660</v>
      </c>
      <c r="K879" s="21" t="s">
        <v>54980</v>
      </c>
    </row>
    <row r="880" spans="1:11" ht="13" x14ac:dyDescent="0.15">
      <c r="A880" s="19" t="s">
        <v>55429</v>
      </c>
      <c r="B880" s="20" t="s">
        <v>15868</v>
      </c>
      <c r="C880" s="20" t="s">
        <v>54652</v>
      </c>
      <c r="D880" s="20">
        <v>8.5729502900770596E-2</v>
      </c>
      <c r="E880" s="21">
        <v>3.42194123744115E-3</v>
      </c>
      <c r="F880" s="20" t="s">
        <v>54676</v>
      </c>
      <c r="G880" s="20" t="s">
        <v>54682</v>
      </c>
      <c r="H880" s="20" t="s">
        <v>54683</v>
      </c>
      <c r="I880" s="20" t="s">
        <v>54716</v>
      </c>
      <c r="J880" s="20" t="s">
        <v>54717</v>
      </c>
      <c r="K880" s="21" t="s">
        <v>54718</v>
      </c>
    </row>
    <row r="881" spans="1:11" ht="13" x14ac:dyDescent="0.15">
      <c r="A881" s="19" t="s">
        <v>8636</v>
      </c>
      <c r="B881" s="20" t="s">
        <v>15868</v>
      </c>
      <c r="C881" s="20" t="s">
        <v>54652</v>
      </c>
      <c r="D881" s="20">
        <v>-0.136446051057311</v>
      </c>
      <c r="E881" s="21">
        <v>5.0433675756206597E-6</v>
      </c>
      <c r="F881" s="20" t="s">
        <v>54653</v>
      </c>
      <c r="G881" s="20" t="s">
        <v>54654</v>
      </c>
      <c r="H881" s="20" t="s">
        <v>54655</v>
      </c>
      <c r="I881" s="20" t="s">
        <v>54809</v>
      </c>
      <c r="J881" s="20" t="s">
        <v>54809</v>
      </c>
      <c r="K881" s="21" t="s">
        <v>54809</v>
      </c>
    </row>
    <row r="882" spans="1:11" ht="13" x14ac:dyDescent="0.15">
      <c r="A882" s="19" t="s">
        <v>55430</v>
      </c>
      <c r="B882" s="20" t="s">
        <v>15868</v>
      </c>
      <c r="C882" s="20" t="s">
        <v>54652</v>
      </c>
      <c r="D882" s="20">
        <v>-0.109002694850884</v>
      </c>
      <c r="E882" s="21">
        <v>2.0868996957935999E-4</v>
      </c>
      <c r="F882" s="20" t="s">
        <v>54676</v>
      </c>
      <c r="G882" s="20" t="s">
        <v>54682</v>
      </c>
      <c r="H882" s="20" t="s">
        <v>54683</v>
      </c>
      <c r="I882" s="20" t="s">
        <v>55219</v>
      </c>
      <c r="J882" s="20" t="s">
        <v>55431</v>
      </c>
      <c r="K882" s="21" t="s">
        <v>55431</v>
      </c>
    </row>
    <row r="883" spans="1:11" ht="13" x14ac:dyDescent="0.15">
      <c r="A883" s="19" t="s">
        <v>8642</v>
      </c>
      <c r="B883" s="20" t="s">
        <v>15868</v>
      </c>
      <c r="C883" s="20" t="s">
        <v>54652</v>
      </c>
      <c r="D883" s="20">
        <v>7.0319032656455893E-2</v>
      </c>
      <c r="E883" s="20">
        <v>1.55939148618616E-2</v>
      </c>
      <c r="F883" s="20" t="s">
        <v>54653</v>
      </c>
      <c r="G883" s="20" t="s">
        <v>54654</v>
      </c>
      <c r="H883" s="20" t="s">
        <v>54655</v>
      </c>
      <c r="I883" s="20" t="s">
        <v>54734</v>
      </c>
      <c r="J883" s="20" t="s">
        <v>54735</v>
      </c>
      <c r="K883" s="21" t="s">
        <v>54810</v>
      </c>
    </row>
    <row r="884" spans="1:11" ht="13" x14ac:dyDescent="0.15">
      <c r="A884" s="19" t="s">
        <v>55432</v>
      </c>
      <c r="B884" s="20" t="s">
        <v>15868</v>
      </c>
      <c r="C884" s="20" t="s">
        <v>54652</v>
      </c>
      <c r="D884" s="20">
        <v>9.4710908027973703E-2</v>
      </c>
      <c r="E884" s="20">
        <v>1.2361024428196601E-3</v>
      </c>
      <c r="F884" s="20" t="s">
        <v>54676</v>
      </c>
      <c r="G884" s="20" t="s">
        <v>54667</v>
      </c>
      <c r="H884" s="20" t="s">
        <v>54668</v>
      </c>
      <c r="I884" s="20" t="s">
        <v>54669</v>
      </c>
      <c r="J884" s="20" t="s">
        <v>54670</v>
      </c>
      <c r="K884" s="21" t="s">
        <v>55433</v>
      </c>
    </row>
    <row r="885" spans="1:11" ht="13" x14ac:dyDescent="0.15">
      <c r="A885" s="19" t="s">
        <v>8648</v>
      </c>
      <c r="B885" s="20" t="s">
        <v>15868</v>
      </c>
      <c r="C885" s="20" t="s">
        <v>54675</v>
      </c>
      <c r="D885" s="20">
        <v>5.6668449270546199E-2</v>
      </c>
      <c r="E885" s="20">
        <v>4.8360096120196198E-2</v>
      </c>
      <c r="F885" s="20" t="s">
        <v>54653</v>
      </c>
      <c r="G885" s="20" t="s">
        <v>54654</v>
      </c>
      <c r="H885" s="20" t="s">
        <v>54655</v>
      </c>
      <c r="I885" s="20" t="s">
        <v>54734</v>
      </c>
      <c r="J885" s="20" t="s">
        <v>54735</v>
      </c>
      <c r="K885" s="21" t="s">
        <v>54811</v>
      </c>
    </row>
    <row r="886" spans="1:11" ht="13" x14ac:dyDescent="0.15">
      <c r="A886" s="19" t="s">
        <v>8663</v>
      </c>
      <c r="B886" s="20" t="s">
        <v>15868</v>
      </c>
      <c r="C886" s="20" t="s">
        <v>54652</v>
      </c>
      <c r="D886" s="20">
        <v>-0.127850459095077</v>
      </c>
      <c r="E886" s="21">
        <v>1.67173743047915E-5</v>
      </c>
      <c r="F886" s="20" t="s">
        <v>54653</v>
      </c>
      <c r="G886" s="20" t="s">
        <v>54654</v>
      </c>
      <c r="H886" s="20" t="s">
        <v>54662</v>
      </c>
      <c r="I886" s="20" t="s">
        <v>54663</v>
      </c>
      <c r="J886" s="20" t="s">
        <v>54732</v>
      </c>
      <c r="K886" s="21" t="s">
        <v>54763</v>
      </c>
    </row>
    <row r="887" spans="1:11" ht="13" x14ac:dyDescent="0.15">
      <c r="A887" s="19" t="s">
        <v>54812</v>
      </c>
      <c r="B887" s="20" t="s">
        <v>15868</v>
      </c>
      <c r="C887" s="20" t="s">
        <v>54652</v>
      </c>
      <c r="D887" s="20">
        <v>8.1898986296914E-2</v>
      </c>
      <c r="E887" s="20">
        <v>5.1071587103477499E-3</v>
      </c>
      <c r="F887" s="20" t="s">
        <v>54676</v>
      </c>
      <c r="G887" s="20" t="s">
        <v>54813</v>
      </c>
      <c r="H887" s="20" t="s">
        <v>54814</v>
      </c>
      <c r="I887" s="20" t="s">
        <v>54815</v>
      </c>
      <c r="J887" s="20" t="s">
        <v>54816</v>
      </c>
      <c r="K887" s="21" t="s">
        <v>54817</v>
      </c>
    </row>
    <row r="888" spans="1:11" ht="13" x14ac:dyDescent="0.15">
      <c r="A888" s="19" t="s">
        <v>55434</v>
      </c>
      <c r="B888" s="20" t="s">
        <v>15868</v>
      </c>
      <c r="C888" s="20" t="s">
        <v>54652</v>
      </c>
      <c r="D888" s="20">
        <v>0.15824509997146199</v>
      </c>
      <c r="E888" s="21">
        <v>1.2441344097244999E-7</v>
      </c>
      <c r="F888" s="20" t="s">
        <v>54676</v>
      </c>
      <c r="G888" s="20" t="s">
        <v>54667</v>
      </c>
      <c r="H888" s="20" t="s">
        <v>54698</v>
      </c>
      <c r="I888" s="20" t="s">
        <v>54699</v>
      </c>
      <c r="J888" s="20" t="s">
        <v>55028</v>
      </c>
      <c r="K888" s="21" t="s">
        <v>55029</v>
      </c>
    </row>
    <row r="889" spans="1:11" ht="13" x14ac:dyDescent="0.15">
      <c r="A889" s="19" t="s">
        <v>8683</v>
      </c>
      <c r="B889" s="20" t="s">
        <v>15868</v>
      </c>
      <c r="C889" s="20" t="s">
        <v>54652</v>
      </c>
      <c r="D889" s="20">
        <v>-0.16273909776860099</v>
      </c>
      <c r="E889" s="21">
        <v>5.4914166311761499E-8</v>
      </c>
      <c r="F889" s="20" t="s">
        <v>54653</v>
      </c>
      <c r="G889" s="20" t="s">
        <v>54654</v>
      </c>
      <c r="H889" s="20" t="s">
        <v>54655</v>
      </c>
      <c r="I889" s="20" t="s">
        <v>54659</v>
      </c>
      <c r="J889" s="20" t="s">
        <v>54722</v>
      </c>
      <c r="K889" s="21" t="s">
        <v>54822</v>
      </c>
    </row>
    <row r="890" spans="1:11" ht="13" x14ac:dyDescent="0.15">
      <c r="A890" s="19" t="s">
        <v>8686</v>
      </c>
      <c r="B890" s="20" t="s">
        <v>15868</v>
      </c>
      <c r="C890" s="20" t="s">
        <v>54652</v>
      </c>
      <c r="D890" s="20">
        <v>-9.7778705965154103E-2</v>
      </c>
      <c r="E890" s="21">
        <v>8.7713967666762805E-4</v>
      </c>
      <c r="F890" s="20" t="s">
        <v>54653</v>
      </c>
      <c r="G890" s="20" t="s">
        <v>54654</v>
      </c>
      <c r="H890" s="20" t="s">
        <v>54655</v>
      </c>
      <c r="I890" s="20" t="s">
        <v>54659</v>
      </c>
      <c r="J890" s="20" t="s">
        <v>54660</v>
      </c>
      <c r="K890" s="21" t="s">
        <v>54823</v>
      </c>
    </row>
    <row r="891" spans="1:11" ht="13" x14ac:dyDescent="0.15">
      <c r="A891" s="19" t="s">
        <v>8689</v>
      </c>
      <c r="B891" s="20" t="s">
        <v>15868</v>
      </c>
      <c r="C891" s="20" t="s">
        <v>54652</v>
      </c>
      <c r="D891" s="20">
        <v>-6.0341893075794899E-2</v>
      </c>
      <c r="E891" s="20">
        <v>3.6890350907818302E-2</v>
      </c>
      <c r="F891" s="20" t="s">
        <v>54653</v>
      </c>
      <c r="G891" s="20" t="s">
        <v>54654</v>
      </c>
      <c r="H891" s="20" t="s">
        <v>54655</v>
      </c>
      <c r="I891" s="20" t="s">
        <v>54656</v>
      </c>
      <c r="J891" s="20" t="s">
        <v>54824</v>
      </c>
      <c r="K891" s="21" t="s">
        <v>54824</v>
      </c>
    </row>
    <row r="892" spans="1:11" ht="13" x14ac:dyDescent="0.15">
      <c r="A892" s="19" t="s">
        <v>8701</v>
      </c>
      <c r="B892" s="20" t="s">
        <v>15868</v>
      </c>
      <c r="C892" s="20" t="s">
        <v>54652</v>
      </c>
      <c r="D892" s="20">
        <v>0.127021100617493</v>
      </c>
      <c r="E892" s="21">
        <v>1.8278256790609301E-5</v>
      </c>
      <c r="F892" s="20" t="s">
        <v>54653</v>
      </c>
      <c r="G892" s="20" t="s">
        <v>54654</v>
      </c>
      <c r="H892" s="20" t="s">
        <v>54655</v>
      </c>
      <c r="I892" s="20" t="s">
        <v>54734</v>
      </c>
      <c r="J892" s="20" t="s">
        <v>54735</v>
      </c>
      <c r="K892" s="21" t="s">
        <v>54826</v>
      </c>
    </row>
    <row r="893" spans="1:11" ht="13" x14ac:dyDescent="0.15">
      <c r="A893" s="19" t="s">
        <v>8707</v>
      </c>
      <c r="B893" s="20" t="s">
        <v>15868</v>
      </c>
      <c r="C893" s="20" t="s">
        <v>54652</v>
      </c>
      <c r="D893" s="20">
        <v>-5.11041217887412E-2</v>
      </c>
      <c r="E893" s="21">
        <v>7.3606649430901797E-2</v>
      </c>
      <c r="F893" s="20" t="s">
        <v>54653</v>
      </c>
      <c r="G893" s="20" t="s">
        <v>54710</v>
      </c>
      <c r="H893" s="20" t="s">
        <v>54711</v>
      </c>
      <c r="I893" s="20" t="s">
        <v>54712</v>
      </c>
      <c r="J893" s="20" t="s">
        <v>54740</v>
      </c>
      <c r="K893" s="21" t="s">
        <v>54741</v>
      </c>
    </row>
    <row r="894" spans="1:11" ht="13" x14ac:dyDescent="0.15">
      <c r="A894" s="19" t="s">
        <v>55435</v>
      </c>
      <c r="B894" s="20" t="s">
        <v>15868</v>
      </c>
      <c r="C894" s="20" t="s">
        <v>54652</v>
      </c>
      <c r="D894" s="20">
        <v>-0.109083409801518</v>
      </c>
      <c r="E894" s="21">
        <v>2.07582684701593E-4</v>
      </c>
      <c r="F894" s="20" t="s">
        <v>54653</v>
      </c>
      <c r="G894" s="20" t="s">
        <v>54654</v>
      </c>
      <c r="H894" s="20" t="s">
        <v>54655</v>
      </c>
      <c r="I894" s="20" t="s">
        <v>54734</v>
      </c>
      <c r="J894" s="20" t="s">
        <v>54735</v>
      </c>
      <c r="K894" s="21" t="s">
        <v>55436</v>
      </c>
    </row>
    <row r="895" spans="1:11" ht="13" x14ac:dyDescent="0.15">
      <c r="A895" s="19" t="s">
        <v>8716</v>
      </c>
      <c r="B895" s="20" t="s">
        <v>15868</v>
      </c>
      <c r="C895" s="20" t="s">
        <v>54652</v>
      </c>
      <c r="D895" s="20">
        <v>-9.4166566830800102E-2</v>
      </c>
      <c r="E895" s="20">
        <v>1.31665932549775E-3</v>
      </c>
      <c r="F895" s="20" t="s">
        <v>54653</v>
      </c>
      <c r="G895" s="20" t="s">
        <v>54794</v>
      </c>
      <c r="H895" s="20" t="s">
        <v>54795</v>
      </c>
      <c r="I895" s="20" t="s">
        <v>54796</v>
      </c>
      <c r="J895" s="20" t="s">
        <v>54797</v>
      </c>
      <c r="K895" s="21" t="s">
        <v>55437</v>
      </c>
    </row>
    <row r="896" spans="1:11" ht="13" x14ac:dyDescent="0.15">
      <c r="A896" s="19" t="s">
        <v>8731</v>
      </c>
      <c r="B896" s="20" t="s">
        <v>15868</v>
      </c>
      <c r="C896" s="20" t="s">
        <v>54652</v>
      </c>
      <c r="D896" s="20">
        <v>7.8112092308454895E-2</v>
      </c>
      <c r="E896" s="21">
        <v>7.4167099074387496E-3</v>
      </c>
      <c r="F896" s="20" t="s">
        <v>54653</v>
      </c>
      <c r="G896" s="20" t="s">
        <v>54667</v>
      </c>
      <c r="H896" s="20" t="s">
        <v>54698</v>
      </c>
      <c r="I896" s="20" t="s">
        <v>54699</v>
      </c>
      <c r="J896" s="20" t="s">
        <v>55028</v>
      </c>
      <c r="K896" s="21" t="s">
        <v>55438</v>
      </c>
    </row>
    <row r="897" spans="1:11" ht="13" x14ac:dyDescent="0.15">
      <c r="A897" s="19" t="s">
        <v>8734</v>
      </c>
      <c r="B897" s="20" t="s">
        <v>15868</v>
      </c>
      <c r="C897" s="20" t="s">
        <v>54675</v>
      </c>
      <c r="D897" s="20">
        <v>4.9179832225425602E-2</v>
      </c>
      <c r="E897" s="20">
        <v>8.4009712379123899E-2</v>
      </c>
      <c r="F897" s="20" t="s">
        <v>54653</v>
      </c>
      <c r="G897" s="20" t="s">
        <v>54752</v>
      </c>
      <c r="H897" s="20" t="s">
        <v>54753</v>
      </c>
      <c r="I897" s="20" t="s">
        <v>54754</v>
      </c>
      <c r="J897" s="20" t="s">
        <v>54755</v>
      </c>
      <c r="K897" s="21" t="s">
        <v>54756</v>
      </c>
    </row>
    <row r="898" spans="1:11" ht="13" x14ac:dyDescent="0.15">
      <c r="A898" s="19" t="s">
        <v>8740</v>
      </c>
      <c r="B898" s="20" t="s">
        <v>15868</v>
      </c>
      <c r="C898" s="20" t="s">
        <v>54652</v>
      </c>
      <c r="D898" s="20">
        <v>5.7927798107916997E-2</v>
      </c>
      <c r="E898" s="20">
        <v>4.41445012637443E-2</v>
      </c>
      <c r="F898" s="20" t="s">
        <v>54653</v>
      </c>
      <c r="G898" s="20" t="s">
        <v>54654</v>
      </c>
      <c r="H898" s="20" t="s">
        <v>54655</v>
      </c>
      <c r="I898" s="20" t="s">
        <v>54659</v>
      </c>
      <c r="J898" s="20" t="s">
        <v>54688</v>
      </c>
      <c r="K898" s="21" t="s">
        <v>55439</v>
      </c>
    </row>
    <row r="899" spans="1:11" ht="13" x14ac:dyDescent="0.15">
      <c r="A899" s="19" t="s">
        <v>55440</v>
      </c>
      <c r="B899" s="20" t="s">
        <v>15868</v>
      </c>
      <c r="C899" s="20" t="s">
        <v>54652</v>
      </c>
      <c r="D899" s="20">
        <v>5.4826484657812702E-2</v>
      </c>
      <c r="E899" s="20">
        <v>5.5883180479413798E-2</v>
      </c>
      <c r="F899" s="20" t="s">
        <v>54676</v>
      </c>
      <c r="G899" s="20" t="s">
        <v>55134</v>
      </c>
      <c r="H899" s="20" t="s">
        <v>55135</v>
      </c>
      <c r="I899" s="20" t="s">
        <v>55441</v>
      </c>
      <c r="J899" s="20" t="s">
        <v>55442</v>
      </c>
      <c r="K899" s="21" t="s">
        <v>55443</v>
      </c>
    </row>
    <row r="900" spans="1:11" ht="13" x14ac:dyDescent="0.15">
      <c r="A900" s="19" t="s">
        <v>55444</v>
      </c>
      <c r="B900" s="20" t="s">
        <v>15868</v>
      </c>
      <c r="C900" s="20" t="s">
        <v>54652</v>
      </c>
      <c r="D900" s="20">
        <v>-0.10015451560718</v>
      </c>
      <c r="E900" s="21">
        <v>6.5840419364311296E-4</v>
      </c>
      <c r="F900" s="20" t="s">
        <v>54676</v>
      </c>
      <c r="G900" s="20" t="s">
        <v>54654</v>
      </c>
      <c r="H900" s="20" t="s">
        <v>54655</v>
      </c>
      <c r="I900" s="20" t="s">
        <v>54659</v>
      </c>
      <c r="J900" s="20" t="s">
        <v>54660</v>
      </c>
      <c r="K900" s="21" t="s">
        <v>55445</v>
      </c>
    </row>
    <row r="901" spans="1:11" ht="13" x14ac:dyDescent="0.15">
      <c r="A901" s="19" t="s">
        <v>54836</v>
      </c>
      <c r="B901" s="20" t="s">
        <v>15868</v>
      </c>
      <c r="C901" s="20" t="s">
        <v>54652</v>
      </c>
      <c r="D901" s="20">
        <v>-0.12320170139645099</v>
      </c>
      <c r="E901" s="21">
        <v>3.17427379464309E-5</v>
      </c>
      <c r="F901" s="20" t="s">
        <v>54676</v>
      </c>
      <c r="G901" s="20" t="s">
        <v>54654</v>
      </c>
      <c r="H901" s="20" t="s">
        <v>54662</v>
      </c>
      <c r="I901" s="20" t="s">
        <v>54663</v>
      </c>
      <c r="J901" s="20" t="s">
        <v>54837</v>
      </c>
      <c r="K901" s="21" t="s">
        <v>54838</v>
      </c>
    </row>
    <row r="902" spans="1:11" ht="13" x14ac:dyDescent="0.15">
      <c r="A902" s="19" t="s">
        <v>8752</v>
      </c>
      <c r="B902" s="20" t="s">
        <v>15868</v>
      </c>
      <c r="C902" s="20" t="s">
        <v>54652</v>
      </c>
      <c r="D902" s="20">
        <v>-0.130162672664413</v>
      </c>
      <c r="E902" s="21">
        <v>1.23590626953829E-5</v>
      </c>
      <c r="F902" s="20" t="s">
        <v>54653</v>
      </c>
      <c r="G902" s="20" t="s">
        <v>54654</v>
      </c>
      <c r="H902" s="20" t="s">
        <v>54655</v>
      </c>
      <c r="I902" s="20" t="s">
        <v>54659</v>
      </c>
      <c r="J902" s="20" t="s">
        <v>54722</v>
      </c>
      <c r="K902" s="21" t="s">
        <v>54839</v>
      </c>
    </row>
    <row r="903" spans="1:11" ht="13" x14ac:dyDescent="0.15">
      <c r="A903" s="19" t="s">
        <v>54841</v>
      </c>
      <c r="B903" s="20" t="s">
        <v>15868</v>
      </c>
      <c r="C903" s="20" t="s">
        <v>54652</v>
      </c>
      <c r="D903" s="20">
        <v>-5.3086315462315001E-2</v>
      </c>
      <c r="E903" s="21">
        <v>6.3657505524862296E-2</v>
      </c>
      <c r="F903" s="20" t="s">
        <v>54676</v>
      </c>
      <c r="G903" s="20" t="s">
        <v>54654</v>
      </c>
      <c r="H903" s="20" t="s">
        <v>54655</v>
      </c>
      <c r="I903" s="20" t="s">
        <v>54659</v>
      </c>
      <c r="J903" s="20" t="s">
        <v>54842</v>
      </c>
      <c r="K903" s="21" t="s">
        <v>54843</v>
      </c>
    </row>
    <row r="904" spans="1:11" ht="13" x14ac:dyDescent="0.15">
      <c r="A904" s="19" t="s">
        <v>8761</v>
      </c>
      <c r="B904" s="20" t="s">
        <v>15868</v>
      </c>
      <c r="C904" s="20" t="s">
        <v>54652</v>
      </c>
      <c r="D904" s="20">
        <v>-0.15063279236963401</v>
      </c>
      <c r="E904" s="21">
        <v>4.9396556614233201E-7</v>
      </c>
      <c r="F904" s="20" t="s">
        <v>54653</v>
      </c>
      <c r="G904" s="20" t="s">
        <v>54654</v>
      </c>
      <c r="H904" s="20" t="s">
        <v>54662</v>
      </c>
      <c r="I904" s="20" t="s">
        <v>54663</v>
      </c>
      <c r="J904" s="20" t="s">
        <v>54844</v>
      </c>
      <c r="K904" s="21" t="s">
        <v>54845</v>
      </c>
    </row>
    <row r="905" spans="1:11" ht="13" x14ac:dyDescent="0.15">
      <c r="A905" s="19" t="s">
        <v>54846</v>
      </c>
      <c r="B905" s="20" t="s">
        <v>15868</v>
      </c>
      <c r="C905" s="20" t="s">
        <v>54652</v>
      </c>
      <c r="D905" s="20">
        <v>-0.12791513423315101</v>
      </c>
      <c r="E905" s="21">
        <v>1.6659289787678501E-5</v>
      </c>
      <c r="F905" s="20" t="s">
        <v>54653</v>
      </c>
      <c r="G905" s="20" t="s">
        <v>54654</v>
      </c>
      <c r="H905" s="20" t="s">
        <v>54655</v>
      </c>
      <c r="I905" s="20" t="s">
        <v>54659</v>
      </c>
      <c r="J905" s="20" t="s">
        <v>54722</v>
      </c>
      <c r="K905" s="21" t="s">
        <v>54847</v>
      </c>
    </row>
    <row r="906" spans="1:11" ht="13" x14ac:dyDescent="0.15">
      <c r="A906" s="19" t="s">
        <v>8767</v>
      </c>
      <c r="B906" s="20" t="s">
        <v>15868</v>
      </c>
      <c r="C906" s="20" t="s">
        <v>54652</v>
      </c>
      <c r="D906" s="20">
        <v>8.2771436455333205E-2</v>
      </c>
      <c r="E906" s="20">
        <v>4.6782680251935202E-3</v>
      </c>
      <c r="F906" s="20" t="s">
        <v>54653</v>
      </c>
      <c r="G906" s="20" t="s">
        <v>54752</v>
      </c>
      <c r="H906" s="20" t="s">
        <v>54753</v>
      </c>
      <c r="I906" s="20" t="s">
        <v>54754</v>
      </c>
      <c r="J906" s="20" t="s">
        <v>54755</v>
      </c>
      <c r="K906" s="21" t="s">
        <v>54848</v>
      </c>
    </row>
    <row r="907" spans="1:11" ht="13" x14ac:dyDescent="0.15">
      <c r="A907" s="19" t="s">
        <v>8773</v>
      </c>
      <c r="B907" s="20" t="s">
        <v>15868</v>
      </c>
      <c r="C907" s="20" t="s">
        <v>54652</v>
      </c>
      <c r="D907" s="20">
        <v>-0.11050925283905901</v>
      </c>
      <c r="E907" s="21">
        <v>1.71183477803458E-4</v>
      </c>
      <c r="F907" s="20" t="s">
        <v>54653</v>
      </c>
      <c r="G907" s="20" t="s">
        <v>54654</v>
      </c>
      <c r="H907" s="20" t="s">
        <v>54655</v>
      </c>
      <c r="I907" s="20" t="s">
        <v>54659</v>
      </c>
      <c r="J907" s="20" t="s">
        <v>54724</v>
      </c>
      <c r="K907" s="21" t="s">
        <v>54850</v>
      </c>
    </row>
    <row r="908" spans="1:11" ht="13" x14ac:dyDescent="0.15">
      <c r="A908" s="19" t="s">
        <v>55446</v>
      </c>
      <c r="B908" s="20" t="s">
        <v>15868</v>
      </c>
      <c r="C908" s="20" t="s">
        <v>54652</v>
      </c>
      <c r="D908" s="20">
        <v>-4.8725928315017701E-2</v>
      </c>
      <c r="E908" s="20">
        <v>8.6825916138529399E-2</v>
      </c>
      <c r="F908" s="20" t="s">
        <v>54676</v>
      </c>
      <c r="G908" s="20" t="s">
        <v>54654</v>
      </c>
      <c r="H908" s="20" t="s">
        <v>54655</v>
      </c>
      <c r="I908" s="20" t="s">
        <v>54659</v>
      </c>
      <c r="J908" s="20" t="s">
        <v>54688</v>
      </c>
      <c r="K908" s="21" t="s">
        <v>55292</v>
      </c>
    </row>
    <row r="909" spans="1:11" ht="13" x14ac:dyDescent="0.15">
      <c r="A909" s="19" t="s">
        <v>8776</v>
      </c>
      <c r="B909" s="20" t="s">
        <v>15868</v>
      </c>
      <c r="C909" s="20" t="s">
        <v>54652</v>
      </c>
      <c r="D909" s="20">
        <v>4.9200962131277497E-2</v>
      </c>
      <c r="E909" s="21">
        <v>8.3945332486464005E-2</v>
      </c>
      <c r="F909" s="20" t="s">
        <v>54653</v>
      </c>
      <c r="G909" s="20" t="s">
        <v>54752</v>
      </c>
      <c r="H909" s="20" t="s">
        <v>54753</v>
      </c>
      <c r="I909" s="20" t="s">
        <v>54754</v>
      </c>
      <c r="J909" s="20" t="s">
        <v>54755</v>
      </c>
      <c r="K909" s="21" t="s">
        <v>54756</v>
      </c>
    </row>
    <row r="910" spans="1:11" ht="13" x14ac:dyDescent="0.15">
      <c r="A910" s="19" t="s">
        <v>8779</v>
      </c>
      <c r="B910" s="20" t="s">
        <v>15868</v>
      </c>
      <c r="C910" s="20" t="s">
        <v>54652</v>
      </c>
      <c r="D910" s="20">
        <v>-0.12138928640891999</v>
      </c>
      <c r="E910" s="21">
        <v>4.1540194265240002E-5</v>
      </c>
      <c r="F910" s="20" t="s">
        <v>54653</v>
      </c>
      <c r="G910" s="20" t="s">
        <v>54682</v>
      </c>
      <c r="H910" s="20" t="s">
        <v>54683</v>
      </c>
      <c r="I910" s="20" t="s">
        <v>54728</v>
      </c>
      <c r="J910" s="20" t="s">
        <v>54729</v>
      </c>
      <c r="K910" s="21" t="s">
        <v>54800</v>
      </c>
    </row>
    <row r="911" spans="1:11" ht="13" x14ac:dyDescent="0.15">
      <c r="A911" s="19" t="s">
        <v>8782</v>
      </c>
      <c r="B911" s="20" t="s">
        <v>15868</v>
      </c>
      <c r="C911" s="20" t="s">
        <v>54652</v>
      </c>
      <c r="D911" s="20">
        <v>-5.04996947056797E-2</v>
      </c>
      <c r="E911" s="20">
        <v>7.6974234518362702E-2</v>
      </c>
      <c r="F911" s="20" t="s">
        <v>54653</v>
      </c>
      <c r="G911" s="20" t="s">
        <v>54654</v>
      </c>
      <c r="H911" s="20" t="s">
        <v>54655</v>
      </c>
      <c r="I911" s="20" t="s">
        <v>54659</v>
      </c>
      <c r="J911" s="20" t="s">
        <v>54688</v>
      </c>
      <c r="K911" s="21" t="s">
        <v>54851</v>
      </c>
    </row>
    <row r="912" spans="1:11" ht="13" x14ac:dyDescent="0.15">
      <c r="A912" s="19" t="s">
        <v>55447</v>
      </c>
      <c r="B912" s="20" t="s">
        <v>15868</v>
      </c>
      <c r="C912" s="20" t="s">
        <v>54652</v>
      </c>
      <c r="D912" s="20">
        <v>7.6589030208669695E-2</v>
      </c>
      <c r="E912" s="21">
        <v>8.5682104147907102E-3</v>
      </c>
      <c r="F912" s="20" t="s">
        <v>54676</v>
      </c>
      <c r="G912" s="20" t="s">
        <v>54667</v>
      </c>
      <c r="H912" s="20" t="s">
        <v>54698</v>
      </c>
      <c r="I912" s="20" t="s">
        <v>54699</v>
      </c>
      <c r="J912" s="20" t="s">
        <v>55028</v>
      </c>
      <c r="K912" s="21" t="s">
        <v>55438</v>
      </c>
    </row>
    <row r="913" spans="1:11" ht="13" x14ac:dyDescent="0.15">
      <c r="A913" s="19" t="s">
        <v>8791</v>
      </c>
      <c r="B913" s="20" t="s">
        <v>15868</v>
      </c>
      <c r="C913" s="20" t="s">
        <v>54652</v>
      </c>
      <c r="D913" s="20">
        <v>-8.8580393648774097E-2</v>
      </c>
      <c r="E913" s="20">
        <v>2.4732241329094599E-3</v>
      </c>
      <c r="F913" s="20" t="s">
        <v>54653</v>
      </c>
      <c r="G913" s="20" t="s">
        <v>54752</v>
      </c>
      <c r="H913" s="20" t="s">
        <v>54753</v>
      </c>
      <c r="I913" s="20" t="s">
        <v>54754</v>
      </c>
      <c r="J913" s="20" t="s">
        <v>54864</v>
      </c>
      <c r="K913" s="21" t="s">
        <v>55448</v>
      </c>
    </row>
    <row r="914" spans="1:11" ht="13" x14ac:dyDescent="0.15">
      <c r="A914" s="19" t="s">
        <v>8794</v>
      </c>
      <c r="B914" s="20" t="s">
        <v>15868</v>
      </c>
      <c r="C914" s="20" t="s">
        <v>54652</v>
      </c>
      <c r="D914" s="20">
        <v>-8.4119799588861996E-2</v>
      </c>
      <c r="E914" s="21">
        <v>4.0851154418923303E-3</v>
      </c>
      <c r="F914" s="20" t="s">
        <v>54653</v>
      </c>
      <c r="G914" s="20" t="s">
        <v>54654</v>
      </c>
      <c r="H914" s="20" t="s">
        <v>54655</v>
      </c>
      <c r="I914" s="20" t="s">
        <v>54659</v>
      </c>
      <c r="J914" s="20" t="s">
        <v>54722</v>
      </c>
      <c r="K914" s="21" t="s">
        <v>54737</v>
      </c>
    </row>
    <row r="915" spans="1:11" ht="13" x14ac:dyDescent="0.15">
      <c r="A915" s="19" t="s">
        <v>8800</v>
      </c>
      <c r="B915" s="20" t="s">
        <v>15868</v>
      </c>
      <c r="C915" s="20" t="s">
        <v>54652</v>
      </c>
      <c r="D915" s="20">
        <v>0.101004836327069</v>
      </c>
      <c r="E915" s="21">
        <v>5.8959054061729103E-4</v>
      </c>
      <c r="F915" s="20" t="s">
        <v>54653</v>
      </c>
      <c r="G915" s="20" t="s">
        <v>54654</v>
      </c>
      <c r="H915" s="20" t="s">
        <v>54655</v>
      </c>
      <c r="I915" s="20" t="s">
        <v>54734</v>
      </c>
      <c r="J915" s="20" t="s">
        <v>54735</v>
      </c>
      <c r="K915" s="21" t="s">
        <v>55449</v>
      </c>
    </row>
    <row r="916" spans="1:11" ht="13" x14ac:dyDescent="0.15">
      <c r="A916" s="19" t="s">
        <v>55450</v>
      </c>
      <c r="B916" s="20" t="s">
        <v>15868</v>
      </c>
      <c r="C916" s="20" t="s">
        <v>54675</v>
      </c>
      <c r="D916" s="20">
        <v>5.6836673844490801E-2</v>
      </c>
      <c r="E916" s="21">
        <v>4.7712879445473901E-2</v>
      </c>
      <c r="F916" s="20" t="s">
        <v>54676</v>
      </c>
      <c r="G916" s="20" t="s">
        <v>54677</v>
      </c>
      <c r="H916" s="20" t="s">
        <v>54678</v>
      </c>
      <c r="I916" s="20" t="s">
        <v>54679</v>
      </c>
      <c r="J916" s="20" t="s">
        <v>54680</v>
      </c>
      <c r="K916" s="21" t="s">
        <v>55451</v>
      </c>
    </row>
    <row r="917" spans="1:11" ht="13" x14ac:dyDescent="0.15">
      <c r="A917" s="19" t="s">
        <v>8803</v>
      </c>
      <c r="B917" s="20" t="s">
        <v>15868</v>
      </c>
      <c r="C917" s="20" t="s">
        <v>54652</v>
      </c>
      <c r="D917" s="20">
        <v>-5.5538313139235303E-2</v>
      </c>
      <c r="E917" s="20">
        <v>5.2807661487021901E-2</v>
      </c>
      <c r="F917" s="20" t="s">
        <v>54653</v>
      </c>
      <c r="G917" s="20" t="s">
        <v>54654</v>
      </c>
      <c r="H917" s="20" t="s">
        <v>54655</v>
      </c>
      <c r="I917" s="20" t="s">
        <v>54659</v>
      </c>
      <c r="J917" s="20" t="s">
        <v>54688</v>
      </c>
      <c r="K917" s="21" t="s">
        <v>55116</v>
      </c>
    </row>
    <row r="918" spans="1:11" ht="13" x14ac:dyDescent="0.15">
      <c r="A918" s="19" t="s">
        <v>54853</v>
      </c>
      <c r="B918" s="20" t="s">
        <v>15868</v>
      </c>
      <c r="C918" s="20" t="s">
        <v>54652</v>
      </c>
      <c r="D918" s="20">
        <v>-8.04979639127687E-2</v>
      </c>
      <c r="E918" s="20">
        <v>5.8871548271739399E-3</v>
      </c>
      <c r="F918" s="20" t="s">
        <v>54676</v>
      </c>
      <c r="G918" s="20" t="s">
        <v>54654</v>
      </c>
      <c r="H918" s="20" t="s">
        <v>54655</v>
      </c>
      <c r="I918" s="20" t="s">
        <v>54659</v>
      </c>
      <c r="J918" s="20" t="s">
        <v>54688</v>
      </c>
      <c r="K918" s="21" t="s">
        <v>54854</v>
      </c>
    </row>
    <row r="919" spans="1:11" ht="13" x14ac:dyDescent="0.15">
      <c r="A919" s="19" t="s">
        <v>55452</v>
      </c>
      <c r="B919" s="20" t="s">
        <v>15868</v>
      </c>
      <c r="C919" s="20" t="s">
        <v>54652</v>
      </c>
      <c r="D919" s="20">
        <v>9.1666417473209597E-2</v>
      </c>
      <c r="E919" s="20">
        <v>1.74101681497012E-3</v>
      </c>
      <c r="F919" s="20" t="s">
        <v>54676</v>
      </c>
      <c r="G919" s="20" t="s">
        <v>54654</v>
      </c>
      <c r="H919" s="20" t="s">
        <v>54655</v>
      </c>
      <c r="I919" s="20" t="s">
        <v>55453</v>
      </c>
      <c r="J919" s="20" t="s">
        <v>55454</v>
      </c>
      <c r="K919" s="21" t="s">
        <v>55455</v>
      </c>
    </row>
    <row r="920" spans="1:11" ht="13" x14ac:dyDescent="0.15">
      <c r="A920" s="19" t="s">
        <v>8809</v>
      </c>
      <c r="B920" s="20" t="s">
        <v>15868</v>
      </c>
      <c r="C920" s="20" t="s">
        <v>54652</v>
      </c>
      <c r="D920" s="20">
        <v>-0.12617754877588699</v>
      </c>
      <c r="E920" s="21">
        <v>2.0743223655477999E-5</v>
      </c>
      <c r="F920" s="20" t="s">
        <v>54653</v>
      </c>
      <c r="G920" s="20" t="s">
        <v>54654</v>
      </c>
      <c r="H920" s="20" t="s">
        <v>54655</v>
      </c>
      <c r="I920" s="20" t="s">
        <v>54656</v>
      </c>
      <c r="J920" s="20" t="s">
        <v>54657</v>
      </c>
      <c r="K920" s="21" t="s">
        <v>54855</v>
      </c>
    </row>
    <row r="921" spans="1:11" ht="13" x14ac:dyDescent="0.15">
      <c r="A921" s="19" t="s">
        <v>55456</v>
      </c>
      <c r="B921" s="20" t="s">
        <v>15868</v>
      </c>
      <c r="C921" s="20" t="s">
        <v>54652</v>
      </c>
      <c r="D921" s="20">
        <v>8.5681088977118305E-2</v>
      </c>
      <c r="E921" s="20">
        <v>3.4327320047992898E-3</v>
      </c>
      <c r="F921" s="20" t="s">
        <v>54676</v>
      </c>
      <c r="G921" s="20" t="s">
        <v>54654</v>
      </c>
      <c r="H921" s="20" t="s">
        <v>54655</v>
      </c>
      <c r="I921" s="20" t="s">
        <v>54734</v>
      </c>
      <c r="J921" s="20" t="s">
        <v>54735</v>
      </c>
      <c r="K921" s="21" t="s">
        <v>54811</v>
      </c>
    </row>
    <row r="922" spans="1:11" ht="13" x14ac:dyDescent="0.15">
      <c r="A922" s="19" t="s">
        <v>8815</v>
      </c>
      <c r="B922" s="20" t="s">
        <v>15868</v>
      </c>
      <c r="C922" s="20" t="s">
        <v>54652</v>
      </c>
      <c r="D922" s="20">
        <v>-4.99680164052888E-2</v>
      </c>
      <c r="E922" s="20">
        <v>7.9954214948167096E-2</v>
      </c>
      <c r="F922" s="20" t="s">
        <v>54653</v>
      </c>
      <c r="G922" s="20" t="s">
        <v>54781</v>
      </c>
      <c r="H922" s="20" t="s">
        <v>55254</v>
      </c>
      <c r="I922" s="20" t="s">
        <v>55255</v>
      </c>
      <c r="J922" s="20" t="s">
        <v>55256</v>
      </c>
      <c r="K922" s="21" t="s">
        <v>55409</v>
      </c>
    </row>
    <row r="923" spans="1:11" ht="13" x14ac:dyDescent="0.15">
      <c r="A923" s="19" t="s">
        <v>54856</v>
      </c>
      <c r="B923" s="20" t="s">
        <v>15868</v>
      </c>
      <c r="C923" s="20" t="s">
        <v>54652</v>
      </c>
      <c r="D923" s="20">
        <v>-0.113220475554241</v>
      </c>
      <c r="E923" s="21">
        <v>1.15258849521287E-4</v>
      </c>
      <c r="F923" s="20" t="s">
        <v>54676</v>
      </c>
      <c r="G923" s="20" t="s">
        <v>54710</v>
      </c>
      <c r="H923" s="20" t="s">
        <v>54711</v>
      </c>
      <c r="I923" s="20" t="s">
        <v>54712</v>
      </c>
      <c r="J923" s="20" t="s">
        <v>54740</v>
      </c>
      <c r="K923" s="21" t="s">
        <v>54857</v>
      </c>
    </row>
    <row r="924" spans="1:11" ht="13" x14ac:dyDescent="0.15">
      <c r="A924" s="19" t="s">
        <v>55457</v>
      </c>
      <c r="B924" s="20" t="s">
        <v>15868</v>
      </c>
      <c r="C924" s="20" t="s">
        <v>54652</v>
      </c>
      <c r="D924" s="20">
        <v>4.99252557524799E-2</v>
      </c>
      <c r="E924" s="20">
        <v>8.0012621890229604E-2</v>
      </c>
      <c r="F924" s="20" t="s">
        <v>54653</v>
      </c>
      <c r="G924" s="20" t="s">
        <v>54654</v>
      </c>
      <c r="H924" s="20" t="s">
        <v>54655</v>
      </c>
      <c r="I924" s="20" t="s">
        <v>54734</v>
      </c>
      <c r="J924" s="20" t="s">
        <v>54735</v>
      </c>
      <c r="K924" s="21" t="s">
        <v>55458</v>
      </c>
    </row>
    <row r="925" spans="1:11" ht="13" x14ac:dyDescent="0.15">
      <c r="A925" s="19" t="s">
        <v>54858</v>
      </c>
      <c r="B925" s="20" t="s">
        <v>15868</v>
      </c>
      <c r="C925" s="20" t="s">
        <v>54652</v>
      </c>
      <c r="D925" s="20">
        <v>-9.4006024686511203E-2</v>
      </c>
      <c r="E925" s="20">
        <v>1.33023266429819E-3</v>
      </c>
      <c r="F925" s="20" t="s">
        <v>54676</v>
      </c>
      <c r="G925" s="20" t="s">
        <v>54654</v>
      </c>
      <c r="H925" s="20" t="s">
        <v>54655</v>
      </c>
      <c r="I925" s="20" t="s">
        <v>54659</v>
      </c>
      <c r="J925" s="20" t="s">
        <v>54722</v>
      </c>
      <c r="K925" s="21" t="s">
        <v>54859</v>
      </c>
    </row>
    <row r="926" spans="1:11" ht="13" x14ac:dyDescent="0.15">
      <c r="A926" s="19" t="s">
        <v>54860</v>
      </c>
      <c r="B926" s="20" t="s">
        <v>15868</v>
      </c>
      <c r="C926" s="20" t="s">
        <v>54652</v>
      </c>
      <c r="D926" s="20">
        <v>-6.4440871259667895E-2</v>
      </c>
      <c r="E926" s="21">
        <v>2.5800131859661301E-2</v>
      </c>
      <c r="F926" s="20" t="s">
        <v>54676</v>
      </c>
      <c r="G926" s="20" t="s">
        <v>54682</v>
      </c>
      <c r="H926" s="20" t="s">
        <v>54683</v>
      </c>
      <c r="I926" s="20" t="s">
        <v>54728</v>
      </c>
      <c r="J926" s="20" t="s">
        <v>54729</v>
      </c>
      <c r="K926" s="21" t="s">
        <v>54861</v>
      </c>
    </row>
    <row r="927" spans="1:11" ht="13" x14ac:dyDescent="0.15">
      <c r="A927" s="19" t="s">
        <v>55459</v>
      </c>
      <c r="B927" s="20" t="s">
        <v>15868</v>
      </c>
      <c r="C927" s="20" t="s">
        <v>54675</v>
      </c>
      <c r="D927" s="20">
        <v>5.2022567646592702E-2</v>
      </c>
      <c r="E927" s="21">
        <v>6.8887604142215605E-2</v>
      </c>
      <c r="F927" s="20" t="s">
        <v>54676</v>
      </c>
      <c r="G927" s="20" t="s">
        <v>54781</v>
      </c>
      <c r="H927" s="20" t="s">
        <v>54782</v>
      </c>
      <c r="I927" s="20" t="s">
        <v>54783</v>
      </c>
      <c r="J927" s="20" t="s">
        <v>54784</v>
      </c>
      <c r="K927" s="21" t="s">
        <v>54785</v>
      </c>
    </row>
    <row r="928" spans="1:11" ht="13" x14ac:dyDescent="0.15">
      <c r="A928" s="19" t="s">
        <v>55460</v>
      </c>
      <c r="B928" s="20" t="s">
        <v>15868</v>
      </c>
      <c r="C928" s="20" t="s">
        <v>54652</v>
      </c>
      <c r="D928" s="20">
        <v>6.2381732915710197E-2</v>
      </c>
      <c r="E928" s="20">
        <v>3.11482895564506E-2</v>
      </c>
      <c r="F928" s="20" t="s">
        <v>54676</v>
      </c>
      <c r="G928" s="20" t="s">
        <v>54813</v>
      </c>
      <c r="H928" s="20" t="s">
        <v>54814</v>
      </c>
      <c r="I928" s="20" t="s">
        <v>54815</v>
      </c>
      <c r="J928" s="20" t="s">
        <v>54816</v>
      </c>
      <c r="K928" s="21" t="s">
        <v>55461</v>
      </c>
    </row>
    <row r="929" spans="1:11" ht="13" x14ac:dyDescent="0.15">
      <c r="A929" s="19" t="s">
        <v>54863</v>
      </c>
      <c r="B929" s="20" t="s">
        <v>15868</v>
      </c>
      <c r="C929" s="20" t="s">
        <v>54675</v>
      </c>
      <c r="D929" s="20">
        <v>-5.4037152627519701E-2</v>
      </c>
      <c r="E929" s="20">
        <v>5.9226452536295403E-2</v>
      </c>
      <c r="F929" s="20" t="s">
        <v>54676</v>
      </c>
      <c r="G929" s="20" t="s">
        <v>54752</v>
      </c>
      <c r="H929" s="20" t="s">
        <v>54753</v>
      </c>
      <c r="I929" s="20" t="s">
        <v>54754</v>
      </c>
      <c r="J929" s="20" t="s">
        <v>54864</v>
      </c>
      <c r="K929" s="21" t="s">
        <v>54865</v>
      </c>
    </row>
    <row r="930" spans="1:11" ht="13" x14ac:dyDescent="0.15">
      <c r="A930" s="19" t="s">
        <v>8860</v>
      </c>
      <c r="B930" s="20" t="s">
        <v>15868</v>
      </c>
      <c r="C930" s="20" t="s">
        <v>54652</v>
      </c>
      <c r="D930" s="20">
        <v>6.4653120411613793E-2</v>
      </c>
      <c r="E930" s="20">
        <v>2.530491319221E-2</v>
      </c>
      <c r="F930" s="20" t="s">
        <v>54653</v>
      </c>
      <c r="G930" s="20" t="s">
        <v>54781</v>
      </c>
      <c r="H930" s="20" t="s">
        <v>54782</v>
      </c>
      <c r="I930" s="20" t="s">
        <v>54783</v>
      </c>
      <c r="J930" s="20" t="s">
        <v>54784</v>
      </c>
      <c r="K930" s="21" t="s">
        <v>55462</v>
      </c>
    </row>
    <row r="931" spans="1:11" ht="13" x14ac:dyDescent="0.15">
      <c r="A931" s="19" t="s">
        <v>8866</v>
      </c>
      <c r="B931" s="20" t="s">
        <v>15868</v>
      </c>
      <c r="C931" s="20" t="s">
        <v>54652</v>
      </c>
      <c r="D931" s="20">
        <v>8.7286441634963394E-2</v>
      </c>
      <c r="E931" s="20">
        <v>2.8491484318118499E-3</v>
      </c>
      <c r="F931" s="20" t="s">
        <v>54653</v>
      </c>
      <c r="G931" s="20" t="s">
        <v>54654</v>
      </c>
      <c r="H931" s="20" t="s">
        <v>54655</v>
      </c>
      <c r="I931" s="20" t="s">
        <v>54734</v>
      </c>
      <c r="J931" s="20" t="s">
        <v>54735</v>
      </c>
      <c r="K931" s="21" t="s">
        <v>55463</v>
      </c>
    </row>
    <row r="932" spans="1:11" ht="13" x14ac:dyDescent="0.15">
      <c r="A932" s="19" t="s">
        <v>8869</v>
      </c>
      <c r="B932" s="20" t="s">
        <v>15868</v>
      </c>
      <c r="C932" s="20" t="s">
        <v>54652</v>
      </c>
      <c r="D932" s="20">
        <v>-6.3446282507107196E-2</v>
      </c>
      <c r="E932" s="21">
        <v>2.8319287740497901E-2</v>
      </c>
      <c r="F932" s="20" t="s">
        <v>54653</v>
      </c>
      <c r="G932" s="20" t="s">
        <v>54654</v>
      </c>
      <c r="H932" s="20" t="s">
        <v>54655</v>
      </c>
      <c r="I932" s="20" t="s">
        <v>54659</v>
      </c>
      <c r="J932" s="20" t="s">
        <v>54688</v>
      </c>
      <c r="K932" s="21" t="s">
        <v>55464</v>
      </c>
    </row>
    <row r="933" spans="1:11" ht="13" x14ac:dyDescent="0.15">
      <c r="A933" s="19" t="s">
        <v>55465</v>
      </c>
      <c r="B933" s="20" t="s">
        <v>15868</v>
      </c>
      <c r="C933" s="20" t="s">
        <v>54652</v>
      </c>
      <c r="D933" s="20">
        <v>6.9372208668690205E-2</v>
      </c>
      <c r="E933" s="20">
        <v>1.7037344225293401E-2</v>
      </c>
      <c r="F933" s="20" t="s">
        <v>54676</v>
      </c>
      <c r="G933" s="20" t="s">
        <v>54752</v>
      </c>
      <c r="H933" s="20" t="s">
        <v>54753</v>
      </c>
      <c r="I933" s="20" t="s">
        <v>54754</v>
      </c>
      <c r="J933" s="20" t="s">
        <v>54755</v>
      </c>
      <c r="K933" s="21" t="s">
        <v>54848</v>
      </c>
    </row>
    <row r="934" spans="1:11" ht="13" x14ac:dyDescent="0.15">
      <c r="A934" s="19" t="s">
        <v>8887</v>
      </c>
      <c r="B934" s="20" t="s">
        <v>15868</v>
      </c>
      <c r="C934" s="20" t="s">
        <v>54652</v>
      </c>
      <c r="D934" s="20">
        <v>-0.18917021111089399</v>
      </c>
      <c r="E934" s="21">
        <v>5.29313303160531E-10</v>
      </c>
      <c r="F934" s="20" t="s">
        <v>54653</v>
      </c>
      <c r="G934" s="20" t="s">
        <v>54654</v>
      </c>
      <c r="H934" s="20" t="s">
        <v>54655</v>
      </c>
      <c r="I934" s="20" t="s">
        <v>54659</v>
      </c>
      <c r="J934" s="20" t="s">
        <v>54722</v>
      </c>
      <c r="K934" s="21" t="s">
        <v>54867</v>
      </c>
    </row>
    <row r="935" spans="1:11" ht="13" x14ac:dyDescent="0.15">
      <c r="A935" s="19" t="s">
        <v>8890</v>
      </c>
      <c r="B935" s="20" t="s">
        <v>15868</v>
      </c>
      <c r="C935" s="20" t="s">
        <v>54652</v>
      </c>
      <c r="D935" s="20">
        <v>5.73425405569397E-2</v>
      </c>
      <c r="E935" s="20">
        <v>4.5861289508414602E-2</v>
      </c>
      <c r="F935" s="20" t="s">
        <v>54653</v>
      </c>
      <c r="G935" s="20" t="s">
        <v>54667</v>
      </c>
      <c r="H935" s="20" t="s">
        <v>54668</v>
      </c>
      <c r="I935" s="20" t="s">
        <v>54669</v>
      </c>
      <c r="J935" s="20" t="s">
        <v>54748</v>
      </c>
      <c r="K935" s="21" t="s">
        <v>54749</v>
      </c>
    </row>
    <row r="936" spans="1:11" ht="13" x14ac:dyDescent="0.15">
      <c r="A936" s="19" t="s">
        <v>8896</v>
      </c>
      <c r="B936" s="20" t="s">
        <v>15868</v>
      </c>
      <c r="C936" s="20" t="s">
        <v>54652</v>
      </c>
      <c r="D936" s="20">
        <v>-9.7251786730028295E-2</v>
      </c>
      <c r="E936" s="21">
        <v>9.2156095891450301E-4</v>
      </c>
      <c r="F936" s="20" t="s">
        <v>54653</v>
      </c>
      <c r="G936" s="20" t="s">
        <v>54654</v>
      </c>
      <c r="H936" s="20" t="s">
        <v>54655</v>
      </c>
      <c r="I936" s="20" t="s">
        <v>54659</v>
      </c>
      <c r="J936" s="20" t="s">
        <v>54722</v>
      </c>
      <c r="K936" s="21" t="s">
        <v>54847</v>
      </c>
    </row>
    <row r="937" spans="1:11" ht="13" x14ac:dyDescent="0.15">
      <c r="A937" s="19" t="s">
        <v>8899</v>
      </c>
      <c r="B937" s="20" t="s">
        <v>15868</v>
      </c>
      <c r="C937" s="20" t="s">
        <v>54652</v>
      </c>
      <c r="D937" s="20">
        <v>-0.13436353224682701</v>
      </c>
      <c r="E937" s="21">
        <v>6.4766425478044096E-6</v>
      </c>
      <c r="F937" s="20" t="s">
        <v>54653</v>
      </c>
      <c r="G937" s="20" t="s">
        <v>54654</v>
      </c>
      <c r="H937" s="20" t="s">
        <v>54655</v>
      </c>
      <c r="I937" s="20" t="s">
        <v>54659</v>
      </c>
      <c r="J937" s="20" t="s">
        <v>54660</v>
      </c>
      <c r="K937" s="21" t="s">
        <v>54868</v>
      </c>
    </row>
    <row r="938" spans="1:11" ht="13" x14ac:dyDescent="0.15">
      <c r="A938" s="19" t="s">
        <v>8902</v>
      </c>
      <c r="B938" s="20" t="s">
        <v>15868</v>
      </c>
      <c r="C938" s="20" t="s">
        <v>54652</v>
      </c>
      <c r="D938" s="20">
        <v>0.117767646340297</v>
      </c>
      <c r="E938" s="21">
        <v>6.72702278597149E-5</v>
      </c>
      <c r="F938" s="20" t="s">
        <v>54653</v>
      </c>
      <c r="G938" s="20" t="s">
        <v>54654</v>
      </c>
      <c r="H938" s="20" t="s">
        <v>54655</v>
      </c>
      <c r="I938" s="20" t="s">
        <v>54734</v>
      </c>
      <c r="J938" s="20" t="s">
        <v>54735</v>
      </c>
      <c r="K938" s="21" t="s">
        <v>54826</v>
      </c>
    </row>
    <row r="939" spans="1:11" ht="13" x14ac:dyDescent="0.15">
      <c r="A939" s="19" t="s">
        <v>8914</v>
      </c>
      <c r="B939" s="20" t="s">
        <v>15868</v>
      </c>
      <c r="C939" s="20" t="s">
        <v>54652</v>
      </c>
      <c r="D939" s="20">
        <v>-0.120551245969003</v>
      </c>
      <c r="E939" s="21">
        <v>4.6477918885262797E-5</v>
      </c>
      <c r="F939" s="20" t="s">
        <v>54653</v>
      </c>
      <c r="G939" s="20" t="s">
        <v>54654</v>
      </c>
      <c r="H939" s="20" t="s">
        <v>54662</v>
      </c>
      <c r="I939" s="20" t="s">
        <v>54663</v>
      </c>
      <c r="J939" s="20" t="s">
        <v>54869</v>
      </c>
      <c r="K939" s="21" t="s">
        <v>54869</v>
      </c>
    </row>
    <row r="940" spans="1:11" ht="13" x14ac:dyDescent="0.15">
      <c r="A940" s="19" t="s">
        <v>8923</v>
      </c>
      <c r="B940" s="20" t="s">
        <v>15868</v>
      </c>
      <c r="C940" s="20" t="s">
        <v>54675</v>
      </c>
      <c r="D940" s="20">
        <v>-5.7728069983599598E-2</v>
      </c>
      <c r="E940" s="20">
        <v>4.4593430412326697E-2</v>
      </c>
      <c r="F940" s="20" t="s">
        <v>54653</v>
      </c>
      <c r="G940" s="20" t="s">
        <v>54682</v>
      </c>
      <c r="H940" s="20" t="s">
        <v>54683</v>
      </c>
      <c r="I940" s="20" t="s">
        <v>54728</v>
      </c>
      <c r="J940" s="20" t="s">
        <v>54729</v>
      </c>
      <c r="K940" s="21" t="s">
        <v>54870</v>
      </c>
    </row>
    <row r="941" spans="1:11" ht="13" x14ac:dyDescent="0.15">
      <c r="A941" s="19" t="s">
        <v>8929</v>
      </c>
      <c r="B941" s="20" t="s">
        <v>15868</v>
      </c>
      <c r="C941" s="20" t="s">
        <v>54652</v>
      </c>
      <c r="D941" s="20">
        <v>-7.1775588216357405E-2</v>
      </c>
      <c r="E941" s="21">
        <v>1.35654591150151E-2</v>
      </c>
      <c r="F941" s="20" t="s">
        <v>54653</v>
      </c>
      <c r="G941" s="20" t="s">
        <v>54654</v>
      </c>
      <c r="H941" s="20" t="s">
        <v>54655</v>
      </c>
      <c r="I941" s="20" t="s">
        <v>54659</v>
      </c>
      <c r="J941" s="20" t="s">
        <v>54722</v>
      </c>
      <c r="K941" s="21" t="s">
        <v>54723</v>
      </c>
    </row>
    <row r="942" spans="1:11" ht="13" x14ac:dyDescent="0.15">
      <c r="A942" s="19" t="s">
        <v>54871</v>
      </c>
      <c r="B942" s="20" t="s">
        <v>15868</v>
      </c>
      <c r="C942" s="20" t="s">
        <v>54652</v>
      </c>
      <c r="D942" s="20">
        <v>5.71264781340904E-2</v>
      </c>
      <c r="E942" s="20">
        <v>4.6644126025431103E-2</v>
      </c>
      <c r="F942" s="20" t="s">
        <v>54676</v>
      </c>
      <c r="G942" s="20" t="s">
        <v>54654</v>
      </c>
      <c r="H942" s="20" t="s">
        <v>54655</v>
      </c>
      <c r="I942" s="20" t="s">
        <v>54734</v>
      </c>
      <c r="J942" s="20" t="s">
        <v>54735</v>
      </c>
      <c r="K942" s="21" t="s">
        <v>54872</v>
      </c>
    </row>
    <row r="943" spans="1:11" ht="13" x14ac:dyDescent="0.15">
      <c r="A943" s="19" t="s">
        <v>55466</v>
      </c>
      <c r="B943" s="20" t="s">
        <v>15868</v>
      </c>
      <c r="C943" s="20" t="s">
        <v>54652</v>
      </c>
      <c r="D943" s="20">
        <v>9.3675772641223301E-2</v>
      </c>
      <c r="E943" s="21">
        <v>1.3769874400541399E-3</v>
      </c>
      <c r="F943" s="20" t="s">
        <v>54676</v>
      </c>
      <c r="G943" s="20" t="s">
        <v>54677</v>
      </c>
      <c r="H943" s="20" t="s">
        <v>54678</v>
      </c>
      <c r="I943" s="20" t="s">
        <v>54679</v>
      </c>
      <c r="J943" s="20" t="s">
        <v>55233</v>
      </c>
      <c r="K943" s="21" t="s">
        <v>55467</v>
      </c>
    </row>
    <row r="944" spans="1:11" ht="13" x14ac:dyDescent="0.15">
      <c r="A944" s="19" t="s">
        <v>8944</v>
      </c>
      <c r="B944" s="20" t="s">
        <v>15868</v>
      </c>
      <c r="C944" s="20" t="s">
        <v>54652</v>
      </c>
      <c r="D944" s="20">
        <v>-7.0626037506241302E-2</v>
      </c>
      <c r="E944" s="20">
        <v>1.51370390169461E-2</v>
      </c>
      <c r="F944" s="20" t="s">
        <v>54653</v>
      </c>
      <c r="G944" s="20" t="s">
        <v>54654</v>
      </c>
      <c r="H944" s="20" t="s">
        <v>54655</v>
      </c>
      <c r="I944" s="20" t="s">
        <v>54659</v>
      </c>
      <c r="J944" s="20" t="s">
        <v>54660</v>
      </c>
      <c r="K944" s="21" t="s">
        <v>54873</v>
      </c>
    </row>
    <row r="945" spans="1:11" ht="13" x14ac:dyDescent="0.15">
      <c r="A945" s="19" t="s">
        <v>55468</v>
      </c>
      <c r="B945" s="20" t="s">
        <v>15868</v>
      </c>
      <c r="C945" s="20" t="s">
        <v>54675</v>
      </c>
      <c r="D945" s="20">
        <v>-5.0829501797711001E-2</v>
      </c>
      <c r="E945" s="20">
        <v>7.5135859011771694E-2</v>
      </c>
      <c r="F945" s="20" t="s">
        <v>54676</v>
      </c>
      <c r="G945" s="20" t="s">
        <v>54667</v>
      </c>
      <c r="H945" s="20" t="s">
        <v>54668</v>
      </c>
      <c r="I945" s="20" t="s">
        <v>54669</v>
      </c>
      <c r="J945" s="20" t="s">
        <v>54670</v>
      </c>
      <c r="K945" s="21" t="s">
        <v>54808</v>
      </c>
    </row>
    <row r="946" spans="1:11" ht="13" x14ac:dyDescent="0.15">
      <c r="A946" s="19" t="s">
        <v>55469</v>
      </c>
      <c r="B946" s="20" t="s">
        <v>15868</v>
      </c>
      <c r="C946" s="20" t="s">
        <v>54652</v>
      </c>
      <c r="D946" s="20">
        <v>-8.4991106195916696E-2</v>
      </c>
      <c r="E946" s="20">
        <v>3.7076957055745502E-3</v>
      </c>
      <c r="F946" s="20" t="s">
        <v>54676</v>
      </c>
      <c r="G946" s="20" t="s">
        <v>54682</v>
      </c>
      <c r="H946" s="20" t="s">
        <v>54683</v>
      </c>
      <c r="I946" s="20" t="s">
        <v>55219</v>
      </c>
      <c r="J946" s="20" t="s">
        <v>55431</v>
      </c>
      <c r="K946" s="21" t="s">
        <v>55431</v>
      </c>
    </row>
    <row r="947" spans="1:11" ht="13" x14ac:dyDescent="0.15">
      <c r="A947" s="19" t="s">
        <v>8956</v>
      </c>
      <c r="B947" s="20" t="s">
        <v>15868</v>
      </c>
      <c r="C947" s="20" t="s">
        <v>54652</v>
      </c>
      <c r="D947" s="20">
        <v>-0.100094266356811</v>
      </c>
      <c r="E947" s="21">
        <v>6.6171388351652597E-4</v>
      </c>
      <c r="F947" s="20" t="s">
        <v>54653</v>
      </c>
      <c r="G947" s="20" t="s">
        <v>54654</v>
      </c>
      <c r="H947" s="20" t="s">
        <v>54655</v>
      </c>
      <c r="I947" s="20" t="s">
        <v>54656</v>
      </c>
      <c r="J947" s="20" t="s">
        <v>54657</v>
      </c>
      <c r="K947" s="21" t="s">
        <v>54874</v>
      </c>
    </row>
    <row r="948" spans="1:11" ht="13" x14ac:dyDescent="0.15">
      <c r="A948" s="19" t="s">
        <v>8965</v>
      </c>
      <c r="B948" s="20" t="s">
        <v>15868</v>
      </c>
      <c r="C948" s="20" t="s">
        <v>54652</v>
      </c>
      <c r="D948" s="20">
        <v>-0.106787485390528</v>
      </c>
      <c r="E948" s="21">
        <v>2.7524508241001699E-4</v>
      </c>
      <c r="F948" s="20" t="s">
        <v>54653</v>
      </c>
      <c r="G948" s="20" t="s">
        <v>54654</v>
      </c>
      <c r="H948" s="20" t="s">
        <v>54655</v>
      </c>
      <c r="I948" s="20" t="s">
        <v>54659</v>
      </c>
      <c r="J948" s="20" t="s">
        <v>54660</v>
      </c>
      <c r="K948" s="21" t="s">
        <v>54773</v>
      </c>
    </row>
    <row r="949" spans="1:11" ht="13" x14ac:dyDescent="0.15">
      <c r="A949" s="19" t="s">
        <v>55470</v>
      </c>
      <c r="B949" s="20" t="s">
        <v>15868</v>
      </c>
      <c r="C949" s="20" t="s">
        <v>54652</v>
      </c>
      <c r="D949" s="20">
        <v>7.7084953183125596E-2</v>
      </c>
      <c r="E949" s="20">
        <v>8.2526637298750097E-3</v>
      </c>
      <c r="F949" s="20" t="s">
        <v>54676</v>
      </c>
      <c r="G949" s="20" t="s">
        <v>54677</v>
      </c>
      <c r="H949" s="20" t="s">
        <v>54678</v>
      </c>
      <c r="I949" s="20" t="s">
        <v>54679</v>
      </c>
      <c r="J949" s="20" t="s">
        <v>55233</v>
      </c>
      <c r="K949" s="21" t="s">
        <v>55234</v>
      </c>
    </row>
    <row r="950" spans="1:11" ht="13" x14ac:dyDescent="0.15">
      <c r="A950" s="19" t="s">
        <v>54876</v>
      </c>
      <c r="B950" s="20" t="s">
        <v>15868</v>
      </c>
      <c r="C950" s="20" t="s">
        <v>54652</v>
      </c>
      <c r="D950" s="20">
        <v>-0.13237742427431601</v>
      </c>
      <c r="E950" s="21">
        <v>8.7321722190074405E-6</v>
      </c>
      <c r="F950" s="20" t="s">
        <v>54676</v>
      </c>
      <c r="G950" s="20" t="s">
        <v>54654</v>
      </c>
      <c r="H950" s="20" t="s">
        <v>54662</v>
      </c>
      <c r="I950" s="20" t="s">
        <v>54663</v>
      </c>
      <c r="J950" s="20" t="s">
        <v>54672</v>
      </c>
      <c r="K950" s="21" t="s">
        <v>54673</v>
      </c>
    </row>
    <row r="951" spans="1:11" ht="13" x14ac:dyDescent="0.15">
      <c r="A951" s="19" t="s">
        <v>8989</v>
      </c>
      <c r="B951" s="20" t="s">
        <v>15868</v>
      </c>
      <c r="C951" s="20" t="s">
        <v>54652</v>
      </c>
      <c r="D951" s="20">
        <v>-0.10915012484606799</v>
      </c>
      <c r="E951" s="21">
        <v>2.06914499424674E-4</v>
      </c>
      <c r="F951" s="20" t="s">
        <v>54653</v>
      </c>
      <c r="G951" s="20" t="s">
        <v>54654</v>
      </c>
      <c r="H951" s="20" t="s">
        <v>54655</v>
      </c>
      <c r="I951" s="20" t="s">
        <v>54659</v>
      </c>
      <c r="J951" s="20" t="s">
        <v>54722</v>
      </c>
      <c r="K951" s="21" t="s">
        <v>54867</v>
      </c>
    </row>
    <row r="952" spans="1:11" ht="13" x14ac:dyDescent="0.15">
      <c r="A952" s="19" t="s">
        <v>54877</v>
      </c>
      <c r="B952" s="20" t="s">
        <v>15868</v>
      </c>
      <c r="C952" s="20" t="s">
        <v>54675</v>
      </c>
      <c r="D952" s="20">
        <v>-4.6920355289880603E-2</v>
      </c>
      <c r="E952" s="21">
        <v>9.8468112538329405E-2</v>
      </c>
      <c r="F952" s="20" t="s">
        <v>54676</v>
      </c>
      <c r="G952" s="20" t="s">
        <v>54654</v>
      </c>
      <c r="H952" s="20" t="s">
        <v>54655</v>
      </c>
      <c r="I952" s="20" t="s">
        <v>54878</v>
      </c>
      <c r="J952" s="20" t="s">
        <v>54878</v>
      </c>
      <c r="K952" s="21" t="s">
        <v>54878</v>
      </c>
    </row>
    <row r="953" spans="1:11" ht="13" x14ac:dyDescent="0.15">
      <c r="A953" s="19" t="s">
        <v>55471</v>
      </c>
      <c r="B953" s="20" t="s">
        <v>15868</v>
      </c>
      <c r="C953" s="20" t="s">
        <v>54652</v>
      </c>
      <c r="D953" s="20">
        <v>8.08404145557889E-2</v>
      </c>
      <c r="E953" s="20">
        <v>5.6932538061250501E-3</v>
      </c>
      <c r="F953" s="20" t="s">
        <v>54676</v>
      </c>
      <c r="G953" s="20" t="s">
        <v>54654</v>
      </c>
      <c r="H953" s="20" t="s">
        <v>54655</v>
      </c>
      <c r="I953" s="20" t="s">
        <v>54734</v>
      </c>
      <c r="J953" s="20" t="s">
        <v>54735</v>
      </c>
      <c r="K953" s="21" t="s">
        <v>54811</v>
      </c>
    </row>
    <row r="954" spans="1:11" ht="13" x14ac:dyDescent="0.15">
      <c r="A954" s="19" t="s">
        <v>55472</v>
      </c>
      <c r="B954" s="20" t="s">
        <v>15868</v>
      </c>
      <c r="C954" s="20" t="s">
        <v>54652</v>
      </c>
      <c r="D954" s="20">
        <v>6.8827639621056799E-2</v>
      </c>
      <c r="E954" s="20">
        <v>1.7797046160852301E-2</v>
      </c>
      <c r="F954" s="20" t="s">
        <v>54676</v>
      </c>
      <c r="G954" s="20" t="s">
        <v>54654</v>
      </c>
      <c r="H954" s="20" t="s">
        <v>54655</v>
      </c>
      <c r="I954" s="20" t="s">
        <v>54734</v>
      </c>
      <c r="J954" s="20" t="s">
        <v>54735</v>
      </c>
      <c r="K954" s="21" t="s">
        <v>55473</v>
      </c>
    </row>
    <row r="955" spans="1:11" ht="13" x14ac:dyDescent="0.15">
      <c r="A955" s="19" t="s">
        <v>55474</v>
      </c>
      <c r="B955" s="20" t="s">
        <v>15868</v>
      </c>
      <c r="C955" s="20" t="s">
        <v>54652</v>
      </c>
      <c r="D955" s="20">
        <v>6.7860807783477306E-2</v>
      </c>
      <c r="E955" s="20">
        <v>1.92005735294189E-2</v>
      </c>
      <c r="F955" s="20" t="s">
        <v>54676</v>
      </c>
      <c r="G955" s="20" t="s">
        <v>54654</v>
      </c>
      <c r="H955" s="20" t="s">
        <v>55475</v>
      </c>
      <c r="I955" s="20" t="s">
        <v>55476</v>
      </c>
      <c r="J955" s="20" t="s">
        <v>55477</v>
      </c>
      <c r="K955" s="21" t="s">
        <v>55477</v>
      </c>
    </row>
    <row r="956" spans="1:11" ht="13" x14ac:dyDescent="0.15">
      <c r="A956" s="19" t="s">
        <v>9007</v>
      </c>
      <c r="B956" s="20" t="s">
        <v>15868</v>
      </c>
      <c r="C956" s="20" t="s">
        <v>54652</v>
      </c>
      <c r="D956" s="20">
        <v>-7.9746704404596705E-2</v>
      </c>
      <c r="E956" s="21">
        <v>6.3914816893895898E-3</v>
      </c>
      <c r="F956" s="20" t="s">
        <v>54653</v>
      </c>
      <c r="G956" s="20" t="s">
        <v>54654</v>
      </c>
      <c r="H956" s="20" t="s">
        <v>54655</v>
      </c>
      <c r="I956" s="20" t="s">
        <v>54659</v>
      </c>
      <c r="J956" s="20" t="s">
        <v>54691</v>
      </c>
      <c r="K956" s="21" t="s">
        <v>54880</v>
      </c>
    </row>
    <row r="957" spans="1:11" ht="13" x14ac:dyDescent="0.15">
      <c r="A957" s="19" t="s">
        <v>9016</v>
      </c>
      <c r="B957" s="20" t="s">
        <v>15868</v>
      </c>
      <c r="C957" s="20" t="s">
        <v>54675</v>
      </c>
      <c r="D957" s="20">
        <v>4.86442202803034E-2</v>
      </c>
      <c r="E957" s="21">
        <v>8.7070184403200898E-2</v>
      </c>
      <c r="F957" s="20" t="s">
        <v>54653</v>
      </c>
      <c r="G957" s="20" t="s">
        <v>54682</v>
      </c>
      <c r="H957" s="20" t="s">
        <v>54683</v>
      </c>
      <c r="I957" s="20" t="s">
        <v>54716</v>
      </c>
      <c r="J957" s="20" t="s">
        <v>55095</v>
      </c>
      <c r="K957" s="21" t="s">
        <v>55478</v>
      </c>
    </row>
    <row r="958" spans="1:11" ht="13" x14ac:dyDescent="0.15">
      <c r="A958" s="19" t="s">
        <v>9028</v>
      </c>
      <c r="B958" s="20" t="s">
        <v>15868</v>
      </c>
      <c r="C958" s="20" t="s">
        <v>54652</v>
      </c>
      <c r="D958" s="20">
        <v>-8.8945311206948305E-2</v>
      </c>
      <c r="E958" s="20">
        <v>2.3800358053263802E-3</v>
      </c>
      <c r="F958" s="20" t="s">
        <v>54653</v>
      </c>
      <c r="G958" s="20" t="s">
        <v>54682</v>
      </c>
      <c r="H958" s="20" t="s">
        <v>54683</v>
      </c>
      <c r="I958" s="20" t="s">
        <v>54728</v>
      </c>
      <c r="J958" s="20" t="s">
        <v>54729</v>
      </c>
      <c r="K958" s="21" t="s">
        <v>54881</v>
      </c>
    </row>
    <row r="959" spans="1:11" ht="13" x14ac:dyDescent="0.15">
      <c r="A959" s="19" t="s">
        <v>54885</v>
      </c>
      <c r="B959" s="20" t="s">
        <v>15868</v>
      </c>
      <c r="C959" s="20" t="s">
        <v>54652</v>
      </c>
      <c r="D959" s="20">
        <v>-0.13538292230698901</v>
      </c>
      <c r="E959" s="21">
        <v>5.9108966690432403E-6</v>
      </c>
      <c r="F959" s="20" t="s">
        <v>54676</v>
      </c>
      <c r="G959" s="20" t="s">
        <v>54654</v>
      </c>
      <c r="H959" s="20" t="s">
        <v>54655</v>
      </c>
      <c r="I959" s="20" t="s">
        <v>54656</v>
      </c>
      <c r="J959" s="20" t="s">
        <v>54657</v>
      </c>
      <c r="K959" s="21" t="s">
        <v>54658</v>
      </c>
    </row>
    <row r="960" spans="1:11" ht="13" x14ac:dyDescent="0.15">
      <c r="A960" s="19" t="s">
        <v>55479</v>
      </c>
      <c r="B960" s="20" t="s">
        <v>15868</v>
      </c>
      <c r="C960" s="20" t="s">
        <v>54652</v>
      </c>
      <c r="D960" s="20">
        <v>5.95102023552967E-2</v>
      </c>
      <c r="E960" s="20">
        <v>3.9240754055100399E-2</v>
      </c>
      <c r="F960" s="20" t="s">
        <v>54676</v>
      </c>
      <c r="G960" s="20" t="s">
        <v>54667</v>
      </c>
      <c r="H960" s="20" t="s">
        <v>54668</v>
      </c>
      <c r="I960" s="20" t="s">
        <v>54669</v>
      </c>
      <c r="J960" s="20" t="s">
        <v>54748</v>
      </c>
      <c r="K960" s="21" t="s">
        <v>54749</v>
      </c>
    </row>
    <row r="961" spans="1:11" ht="13" x14ac:dyDescent="0.15">
      <c r="A961" s="19" t="s">
        <v>9058</v>
      </c>
      <c r="B961" s="20" t="s">
        <v>15868</v>
      </c>
      <c r="C961" s="20" t="s">
        <v>54652</v>
      </c>
      <c r="D961" s="20">
        <v>7.7058425800814498E-2</v>
      </c>
      <c r="E961" s="20">
        <v>8.2649505972619709E-3</v>
      </c>
      <c r="F961" s="20" t="s">
        <v>54653</v>
      </c>
      <c r="G961" s="20" t="s">
        <v>54654</v>
      </c>
      <c r="H961" s="20" t="s">
        <v>54655</v>
      </c>
      <c r="I961" s="20" t="s">
        <v>54734</v>
      </c>
      <c r="J961" s="20" t="s">
        <v>54735</v>
      </c>
      <c r="K961" s="21" t="s">
        <v>54774</v>
      </c>
    </row>
    <row r="962" spans="1:11" ht="13" x14ac:dyDescent="0.15">
      <c r="A962" s="19" t="s">
        <v>55480</v>
      </c>
      <c r="B962" s="20" t="s">
        <v>15868</v>
      </c>
      <c r="C962" s="20" t="s">
        <v>54652</v>
      </c>
      <c r="D962" s="20">
        <v>-5.8980510223065198E-2</v>
      </c>
      <c r="E962" s="20">
        <v>4.0861823472919001E-2</v>
      </c>
      <c r="F962" s="20" t="s">
        <v>54676</v>
      </c>
      <c r="G962" s="20" t="s">
        <v>54794</v>
      </c>
      <c r="H962" s="20" t="s">
        <v>54795</v>
      </c>
      <c r="I962" s="20" t="s">
        <v>54796</v>
      </c>
      <c r="J962" s="20" t="s">
        <v>54797</v>
      </c>
      <c r="K962" s="21" t="s">
        <v>55481</v>
      </c>
    </row>
    <row r="963" spans="1:11" ht="13" x14ac:dyDescent="0.15">
      <c r="A963" s="19" t="s">
        <v>9061</v>
      </c>
      <c r="B963" s="20" t="s">
        <v>15868</v>
      </c>
      <c r="C963" s="20" t="s">
        <v>54652</v>
      </c>
      <c r="D963" s="20">
        <v>-9.0896607498353807E-2</v>
      </c>
      <c r="E963" s="21">
        <v>1.9239850315551201E-3</v>
      </c>
      <c r="F963" s="20" t="s">
        <v>54653</v>
      </c>
      <c r="G963" s="20" t="s">
        <v>54654</v>
      </c>
      <c r="H963" s="20" t="s">
        <v>54655</v>
      </c>
      <c r="I963" s="20" t="s">
        <v>54659</v>
      </c>
      <c r="J963" s="20" t="s">
        <v>54688</v>
      </c>
      <c r="K963" s="21" t="s">
        <v>54742</v>
      </c>
    </row>
    <row r="964" spans="1:11" ht="13" x14ac:dyDescent="0.15">
      <c r="A964" s="19" t="s">
        <v>54886</v>
      </c>
      <c r="B964" s="20" t="s">
        <v>15868</v>
      </c>
      <c r="C964" s="20" t="s">
        <v>54652</v>
      </c>
      <c r="D964" s="20">
        <v>-9.7230962057811302E-2</v>
      </c>
      <c r="E964" s="21">
        <v>9.2181434281237199E-4</v>
      </c>
      <c r="F964" s="20" t="s">
        <v>54676</v>
      </c>
      <c r="G964" s="20" t="s">
        <v>54654</v>
      </c>
      <c r="H964" s="20" t="s">
        <v>54655</v>
      </c>
      <c r="I964" s="20" t="s">
        <v>54659</v>
      </c>
      <c r="J964" s="20" t="s">
        <v>54722</v>
      </c>
      <c r="K964" s="21" t="s">
        <v>54737</v>
      </c>
    </row>
    <row r="965" spans="1:11" ht="13" x14ac:dyDescent="0.15">
      <c r="A965" s="19" t="s">
        <v>9064</v>
      </c>
      <c r="B965" s="20" t="s">
        <v>15868</v>
      </c>
      <c r="C965" s="20" t="s">
        <v>54652</v>
      </c>
      <c r="D965" s="20">
        <v>-0.17276967688022599</v>
      </c>
      <c r="E965" s="21">
        <v>1.3488464226593099E-8</v>
      </c>
      <c r="F965" s="20" t="s">
        <v>54653</v>
      </c>
      <c r="G965" s="20" t="s">
        <v>54654</v>
      </c>
      <c r="H965" s="20" t="s">
        <v>54655</v>
      </c>
      <c r="I965" s="20" t="s">
        <v>54734</v>
      </c>
      <c r="J965" s="20" t="s">
        <v>54735</v>
      </c>
      <c r="K965" s="21" t="s">
        <v>54887</v>
      </c>
    </row>
    <row r="966" spans="1:11" ht="13" x14ac:dyDescent="0.15">
      <c r="A966" s="19" t="s">
        <v>9073</v>
      </c>
      <c r="B966" s="20" t="s">
        <v>15868</v>
      </c>
      <c r="C966" s="20" t="s">
        <v>54652</v>
      </c>
      <c r="D966" s="20">
        <v>-7.2935177243902499E-2</v>
      </c>
      <c r="E966" s="20">
        <v>1.2071187779398401E-2</v>
      </c>
      <c r="F966" s="20" t="s">
        <v>54653</v>
      </c>
      <c r="G966" s="20" t="s">
        <v>54682</v>
      </c>
      <c r="H966" s="20" t="s">
        <v>54683</v>
      </c>
      <c r="I966" s="20" t="s">
        <v>54706</v>
      </c>
      <c r="J966" s="20" t="s">
        <v>55054</v>
      </c>
      <c r="K966" s="21" t="s">
        <v>55055</v>
      </c>
    </row>
    <row r="967" spans="1:11" ht="13" x14ac:dyDescent="0.15">
      <c r="A967" s="19" t="s">
        <v>55482</v>
      </c>
      <c r="B967" s="20" t="s">
        <v>15868</v>
      </c>
      <c r="C967" s="20" t="s">
        <v>54652</v>
      </c>
      <c r="D967" s="20">
        <v>8.3530242972604599E-2</v>
      </c>
      <c r="E967" s="20">
        <v>4.3206489956494603E-3</v>
      </c>
      <c r="F967" s="20" t="s">
        <v>54676</v>
      </c>
      <c r="G967" s="20" t="s">
        <v>54677</v>
      </c>
      <c r="H967" s="20" t="s">
        <v>54678</v>
      </c>
      <c r="I967" s="20" t="s">
        <v>54679</v>
      </c>
      <c r="J967" s="20" t="s">
        <v>55233</v>
      </c>
      <c r="K967" s="21" t="s">
        <v>55234</v>
      </c>
    </row>
    <row r="968" spans="1:11" ht="13" x14ac:dyDescent="0.15">
      <c r="A968" s="19" t="s">
        <v>9079</v>
      </c>
      <c r="B968" s="20" t="s">
        <v>15868</v>
      </c>
      <c r="C968" s="20" t="s">
        <v>54652</v>
      </c>
      <c r="D968" s="20">
        <v>-5.4361284953381203E-2</v>
      </c>
      <c r="E968" s="21">
        <v>5.7706168675604602E-2</v>
      </c>
      <c r="F968" s="20" t="s">
        <v>54653</v>
      </c>
      <c r="G968" s="20" t="s">
        <v>54654</v>
      </c>
      <c r="H968" s="20" t="s">
        <v>54655</v>
      </c>
      <c r="I968" s="20" t="s">
        <v>54734</v>
      </c>
      <c r="J968" s="20" t="s">
        <v>54735</v>
      </c>
      <c r="K968" s="21" t="s">
        <v>55250</v>
      </c>
    </row>
    <row r="969" spans="1:11" ht="13" x14ac:dyDescent="0.15">
      <c r="A969" s="19" t="s">
        <v>9082</v>
      </c>
      <c r="B969" s="20" t="s">
        <v>15868</v>
      </c>
      <c r="C969" s="20" t="s">
        <v>54652</v>
      </c>
      <c r="D969" s="20">
        <v>-0.16472156443281999</v>
      </c>
      <c r="E969" s="21">
        <v>4.1513422324081401E-8</v>
      </c>
      <c r="F969" s="20" t="s">
        <v>54653</v>
      </c>
      <c r="G969" s="20" t="s">
        <v>54654</v>
      </c>
      <c r="H969" s="20" t="s">
        <v>54655</v>
      </c>
      <c r="I969" s="20" t="s">
        <v>54659</v>
      </c>
      <c r="J969" s="20" t="s">
        <v>54722</v>
      </c>
      <c r="K969" s="21" t="s">
        <v>54839</v>
      </c>
    </row>
    <row r="970" spans="1:11" ht="13" x14ac:dyDescent="0.15">
      <c r="A970" s="19" t="s">
        <v>9085</v>
      </c>
      <c r="B970" s="20" t="s">
        <v>15868</v>
      </c>
      <c r="C970" s="20" t="s">
        <v>54652</v>
      </c>
      <c r="D970" s="20">
        <v>-0.10761160545706799</v>
      </c>
      <c r="E970" s="21">
        <v>2.4891085751623101E-4</v>
      </c>
      <c r="F970" s="20" t="s">
        <v>54653</v>
      </c>
      <c r="G970" s="20" t="s">
        <v>54654</v>
      </c>
      <c r="H970" s="20" t="s">
        <v>54662</v>
      </c>
      <c r="I970" s="20" t="s">
        <v>54663</v>
      </c>
      <c r="J970" s="20" t="s">
        <v>54732</v>
      </c>
      <c r="K970" s="21" t="s">
        <v>54888</v>
      </c>
    </row>
    <row r="971" spans="1:11" ht="13" x14ac:dyDescent="0.15">
      <c r="A971" s="19" t="s">
        <v>9088</v>
      </c>
      <c r="B971" s="20" t="s">
        <v>15868</v>
      </c>
      <c r="C971" s="20" t="s">
        <v>54652</v>
      </c>
      <c r="D971" s="20">
        <v>8.9877507625098302E-2</v>
      </c>
      <c r="E971" s="20">
        <v>2.1582011654935301E-3</v>
      </c>
      <c r="F971" s="20" t="s">
        <v>54653</v>
      </c>
      <c r="G971" s="20" t="s">
        <v>54752</v>
      </c>
      <c r="H971" s="20" t="s">
        <v>54753</v>
      </c>
      <c r="I971" s="20" t="s">
        <v>54754</v>
      </c>
      <c r="J971" s="20" t="s">
        <v>55177</v>
      </c>
      <c r="K971" s="21" t="s">
        <v>55178</v>
      </c>
    </row>
    <row r="972" spans="1:11" ht="13" x14ac:dyDescent="0.15">
      <c r="A972" s="19" t="s">
        <v>54889</v>
      </c>
      <c r="B972" s="20" t="s">
        <v>15868</v>
      </c>
      <c r="C972" s="20" t="s">
        <v>54652</v>
      </c>
      <c r="D972" s="20">
        <v>-9.1595209905441996E-2</v>
      </c>
      <c r="E972" s="20">
        <v>1.75010138153319E-3</v>
      </c>
      <c r="F972" s="20" t="s">
        <v>54653</v>
      </c>
      <c r="G972" s="20" t="s">
        <v>54654</v>
      </c>
      <c r="H972" s="20" t="s">
        <v>54662</v>
      </c>
      <c r="I972" s="20" t="s">
        <v>54663</v>
      </c>
      <c r="J972" s="20" t="s">
        <v>54672</v>
      </c>
      <c r="K972" s="21" t="s">
        <v>54890</v>
      </c>
    </row>
    <row r="973" spans="1:11" ht="13" x14ac:dyDescent="0.15">
      <c r="A973" s="19" t="s">
        <v>9091</v>
      </c>
      <c r="B973" s="20" t="s">
        <v>15868</v>
      </c>
      <c r="C973" s="20" t="s">
        <v>54652</v>
      </c>
      <c r="D973" s="20">
        <v>-8.0620867740529997E-2</v>
      </c>
      <c r="E973" s="21">
        <v>5.8190661655167196E-3</v>
      </c>
      <c r="F973" s="20" t="s">
        <v>54653</v>
      </c>
      <c r="G973" s="20" t="s">
        <v>54654</v>
      </c>
      <c r="H973" s="20" t="s">
        <v>54655</v>
      </c>
      <c r="I973" s="20" t="s">
        <v>54659</v>
      </c>
      <c r="J973" s="20" t="s">
        <v>54722</v>
      </c>
      <c r="K973" s="21" t="s">
        <v>54758</v>
      </c>
    </row>
    <row r="974" spans="1:11" ht="13" x14ac:dyDescent="0.15">
      <c r="A974" s="19" t="s">
        <v>9097</v>
      </c>
      <c r="B974" s="20" t="s">
        <v>15868</v>
      </c>
      <c r="C974" s="20" t="s">
        <v>54652</v>
      </c>
      <c r="D974" s="20">
        <v>-0.103294239056029</v>
      </c>
      <c r="E974" s="21">
        <v>4.4903229450630702E-4</v>
      </c>
      <c r="F974" s="20" t="s">
        <v>54653</v>
      </c>
      <c r="G974" s="20" t="s">
        <v>54654</v>
      </c>
      <c r="H974" s="20" t="s">
        <v>54655</v>
      </c>
      <c r="I974" s="20" t="s">
        <v>54656</v>
      </c>
      <c r="J974" s="20" t="s">
        <v>54657</v>
      </c>
      <c r="K974" s="21" t="s">
        <v>54658</v>
      </c>
    </row>
    <row r="975" spans="1:11" ht="13" x14ac:dyDescent="0.15">
      <c r="A975" s="19" t="s">
        <v>55483</v>
      </c>
      <c r="B975" s="20" t="s">
        <v>15868</v>
      </c>
      <c r="C975" s="20" t="s">
        <v>54652</v>
      </c>
      <c r="D975" s="20">
        <v>5.03740029340842E-2</v>
      </c>
      <c r="E975" s="20">
        <v>7.7631713954145906E-2</v>
      </c>
      <c r="F975" s="20" t="s">
        <v>54676</v>
      </c>
      <c r="G975" s="20" t="s">
        <v>54677</v>
      </c>
      <c r="H975" s="20" t="s">
        <v>54678</v>
      </c>
      <c r="I975" s="20" t="s">
        <v>55484</v>
      </c>
      <c r="J975" s="20" t="s">
        <v>55485</v>
      </c>
      <c r="K975" s="21" t="s">
        <v>55486</v>
      </c>
    </row>
    <row r="976" spans="1:11" ht="13" x14ac:dyDescent="0.15">
      <c r="A976" s="19" t="s">
        <v>55487</v>
      </c>
      <c r="B976" s="20" t="s">
        <v>15868</v>
      </c>
      <c r="C976" s="20" t="s">
        <v>54652</v>
      </c>
      <c r="D976" s="20">
        <v>-9.9568026373999599E-2</v>
      </c>
      <c r="E976" s="21">
        <v>7.0836765659498195E-4</v>
      </c>
      <c r="F976" s="20" t="s">
        <v>54676</v>
      </c>
      <c r="G976" s="20" t="s">
        <v>54710</v>
      </c>
      <c r="H976" s="20" t="s">
        <v>54997</v>
      </c>
      <c r="I976" s="20" t="s">
        <v>54998</v>
      </c>
      <c r="J976" s="20" t="s">
        <v>54999</v>
      </c>
      <c r="K976" s="21" t="s">
        <v>54999</v>
      </c>
    </row>
    <row r="977" spans="1:11" ht="13" x14ac:dyDescent="0.15">
      <c r="A977" s="19" t="s">
        <v>9100</v>
      </c>
      <c r="B977" s="20" t="s">
        <v>15868</v>
      </c>
      <c r="C977" s="20" t="s">
        <v>54652</v>
      </c>
      <c r="D977" s="20">
        <v>-7.3884140016645103E-2</v>
      </c>
      <c r="E977" s="20">
        <v>1.1067445028827399E-2</v>
      </c>
      <c r="F977" s="20" t="s">
        <v>54653</v>
      </c>
      <c r="G977" s="20" t="s">
        <v>54654</v>
      </c>
      <c r="H977" s="20" t="s">
        <v>54662</v>
      </c>
      <c r="I977" s="20" t="s">
        <v>54663</v>
      </c>
      <c r="J977" s="20" t="s">
        <v>54922</v>
      </c>
      <c r="K977" s="21" t="s">
        <v>55488</v>
      </c>
    </row>
    <row r="978" spans="1:11" ht="13" x14ac:dyDescent="0.15">
      <c r="A978" s="19" t="s">
        <v>54891</v>
      </c>
      <c r="B978" s="20" t="s">
        <v>15868</v>
      </c>
      <c r="C978" s="20" t="s">
        <v>54652</v>
      </c>
      <c r="D978" s="20">
        <v>-7.5193388104722494E-2</v>
      </c>
      <c r="E978" s="20">
        <v>9.7513766890860495E-3</v>
      </c>
      <c r="F978" s="20" t="s">
        <v>54676</v>
      </c>
      <c r="G978" s="20" t="s">
        <v>54654</v>
      </c>
      <c r="H978" s="20" t="s">
        <v>54655</v>
      </c>
      <c r="I978" s="20" t="s">
        <v>54659</v>
      </c>
      <c r="J978" s="20" t="s">
        <v>54688</v>
      </c>
      <c r="K978" s="21" t="s">
        <v>54892</v>
      </c>
    </row>
    <row r="979" spans="1:11" ht="13" x14ac:dyDescent="0.15">
      <c r="A979" s="19" t="s">
        <v>54893</v>
      </c>
      <c r="B979" s="20" t="s">
        <v>15868</v>
      </c>
      <c r="C979" s="20" t="s">
        <v>54652</v>
      </c>
      <c r="D979" s="20">
        <v>-5.4097900569460698E-2</v>
      </c>
      <c r="E979" s="20">
        <v>5.89670670917984E-2</v>
      </c>
      <c r="F979" s="20" t="s">
        <v>54676</v>
      </c>
      <c r="G979" s="20" t="s">
        <v>54682</v>
      </c>
      <c r="H979" s="20" t="s">
        <v>54683</v>
      </c>
      <c r="I979" s="20" t="s">
        <v>54728</v>
      </c>
      <c r="J979" s="20" t="s">
        <v>54729</v>
      </c>
      <c r="K979" s="21" t="s">
        <v>54894</v>
      </c>
    </row>
    <row r="980" spans="1:11" ht="13" x14ac:dyDescent="0.15">
      <c r="A980" s="19" t="s">
        <v>9103</v>
      </c>
      <c r="B980" s="20" t="s">
        <v>15868</v>
      </c>
      <c r="C980" s="20" t="s">
        <v>54652</v>
      </c>
      <c r="D980" s="20">
        <v>-7.5815368271322806E-2</v>
      </c>
      <c r="E980" s="20">
        <v>9.17969495658515E-3</v>
      </c>
      <c r="F980" s="20" t="s">
        <v>54653</v>
      </c>
      <c r="G980" s="20" t="s">
        <v>54654</v>
      </c>
      <c r="H980" s="20" t="s">
        <v>54655</v>
      </c>
      <c r="I980" s="20" t="s">
        <v>54734</v>
      </c>
      <c r="J980" s="20" t="s">
        <v>54735</v>
      </c>
      <c r="K980" s="21" t="s">
        <v>54736</v>
      </c>
    </row>
    <row r="981" spans="1:11" ht="13" x14ac:dyDescent="0.15">
      <c r="A981" s="19" t="s">
        <v>55489</v>
      </c>
      <c r="B981" s="20" t="s">
        <v>15868</v>
      </c>
      <c r="C981" s="20" t="s">
        <v>54652</v>
      </c>
      <c r="D981" s="20">
        <v>-0.114061697302465</v>
      </c>
      <c r="E981" s="21">
        <v>1.04426365391705E-4</v>
      </c>
      <c r="F981" s="20" t="s">
        <v>54653</v>
      </c>
      <c r="G981" s="20" t="s">
        <v>54667</v>
      </c>
      <c r="H981" s="20" t="s">
        <v>54668</v>
      </c>
      <c r="I981" s="20" t="s">
        <v>54669</v>
      </c>
      <c r="J981" s="20" t="s">
        <v>54748</v>
      </c>
      <c r="K981" s="21" t="s">
        <v>54749</v>
      </c>
    </row>
    <row r="982" spans="1:11" ht="13" x14ac:dyDescent="0.15">
      <c r="A982" s="19" t="s">
        <v>9115</v>
      </c>
      <c r="B982" s="20" t="s">
        <v>15868</v>
      </c>
      <c r="C982" s="20" t="s">
        <v>54652</v>
      </c>
      <c r="D982" s="20">
        <v>7.6677296467468903E-2</v>
      </c>
      <c r="E982" s="20">
        <v>8.5066435962465794E-3</v>
      </c>
      <c r="F982" s="20" t="s">
        <v>54653</v>
      </c>
      <c r="G982" s="20" t="s">
        <v>54677</v>
      </c>
      <c r="H982" s="20" t="s">
        <v>54678</v>
      </c>
      <c r="I982" s="20" t="s">
        <v>55154</v>
      </c>
      <c r="J982" s="20" t="s">
        <v>55155</v>
      </c>
      <c r="K982" s="21" t="s">
        <v>55156</v>
      </c>
    </row>
    <row r="983" spans="1:11" ht="13" x14ac:dyDescent="0.15">
      <c r="A983" s="19" t="s">
        <v>54895</v>
      </c>
      <c r="B983" s="20" t="s">
        <v>15868</v>
      </c>
      <c r="C983" s="20" t="s">
        <v>54652</v>
      </c>
      <c r="D983" s="20">
        <v>7.4526570836783004E-2</v>
      </c>
      <c r="E983" s="20">
        <v>1.0409328727575299E-2</v>
      </c>
      <c r="F983" s="20" t="s">
        <v>54676</v>
      </c>
      <c r="G983" s="20" t="s">
        <v>54682</v>
      </c>
      <c r="H983" s="20" t="s">
        <v>54683</v>
      </c>
      <c r="I983" s="20" t="s">
        <v>54716</v>
      </c>
      <c r="J983" s="20" t="s">
        <v>54717</v>
      </c>
      <c r="K983" s="21" t="s">
        <v>54718</v>
      </c>
    </row>
    <row r="984" spans="1:11" ht="13" x14ac:dyDescent="0.15">
      <c r="A984" s="19" t="s">
        <v>9124</v>
      </c>
      <c r="B984" s="20" t="s">
        <v>15868</v>
      </c>
      <c r="C984" s="20" t="s">
        <v>54652</v>
      </c>
      <c r="D984" s="20">
        <v>-0.113241353964774</v>
      </c>
      <c r="E984" s="21">
        <v>1.15258849521287E-4</v>
      </c>
      <c r="F984" s="20" t="s">
        <v>54653</v>
      </c>
      <c r="G984" s="20" t="s">
        <v>54654</v>
      </c>
      <c r="H984" s="20" t="s">
        <v>54655</v>
      </c>
      <c r="I984" s="20" t="s">
        <v>54659</v>
      </c>
      <c r="J984" s="20" t="s">
        <v>54688</v>
      </c>
      <c r="K984" s="21" t="s">
        <v>54896</v>
      </c>
    </row>
    <row r="985" spans="1:11" ht="13" x14ac:dyDescent="0.15">
      <c r="A985" s="19" t="s">
        <v>55490</v>
      </c>
      <c r="B985" s="20" t="s">
        <v>15868</v>
      </c>
      <c r="C985" s="20" t="s">
        <v>54652</v>
      </c>
      <c r="D985" s="20">
        <v>7.8426482952391699E-2</v>
      </c>
      <c r="E985" s="20">
        <v>7.2259263397367402E-3</v>
      </c>
      <c r="F985" s="20" t="s">
        <v>54676</v>
      </c>
      <c r="G985" s="20" t="s">
        <v>54667</v>
      </c>
      <c r="H985" s="20" t="s">
        <v>54668</v>
      </c>
      <c r="I985" s="20" t="s">
        <v>54669</v>
      </c>
      <c r="J985" s="20" t="s">
        <v>54748</v>
      </c>
      <c r="K985" s="21" t="s">
        <v>54749</v>
      </c>
    </row>
    <row r="986" spans="1:11" ht="13" x14ac:dyDescent="0.15">
      <c r="A986" s="19" t="s">
        <v>54897</v>
      </c>
      <c r="B986" s="20" t="s">
        <v>15868</v>
      </c>
      <c r="C986" s="20" t="s">
        <v>54652</v>
      </c>
      <c r="D986" s="20">
        <v>-5.6374100868945502E-2</v>
      </c>
      <c r="E986" s="20">
        <v>4.9537858384533298E-2</v>
      </c>
      <c r="F986" s="20" t="s">
        <v>54676</v>
      </c>
      <c r="G986" s="20" t="s">
        <v>54682</v>
      </c>
      <c r="H986" s="20" t="s">
        <v>54683</v>
      </c>
      <c r="I986" s="20" t="s">
        <v>54728</v>
      </c>
      <c r="J986" s="20" t="s">
        <v>54729</v>
      </c>
      <c r="K986" s="21" t="s">
        <v>54898</v>
      </c>
    </row>
    <row r="987" spans="1:11" ht="13" x14ac:dyDescent="0.15">
      <c r="A987" s="19" t="s">
        <v>54899</v>
      </c>
      <c r="B987" s="20" t="s">
        <v>15868</v>
      </c>
      <c r="C987" s="20" t="s">
        <v>54652</v>
      </c>
      <c r="D987" s="20">
        <v>-0.12509181124125601</v>
      </c>
      <c r="E987" s="21">
        <v>2.4438585787284299E-5</v>
      </c>
      <c r="F987" s="20" t="s">
        <v>54676</v>
      </c>
      <c r="G987" s="20" t="s">
        <v>54654</v>
      </c>
      <c r="H987" s="20" t="s">
        <v>54655</v>
      </c>
      <c r="I987" s="20" t="s">
        <v>54659</v>
      </c>
      <c r="J987" s="20" t="s">
        <v>54900</v>
      </c>
      <c r="K987" s="21" t="s">
        <v>54901</v>
      </c>
    </row>
    <row r="988" spans="1:11" ht="13" x14ac:dyDescent="0.15">
      <c r="A988" s="19" t="s">
        <v>54902</v>
      </c>
      <c r="B988" s="20" t="s">
        <v>15868</v>
      </c>
      <c r="C988" s="20" t="s">
        <v>54652</v>
      </c>
      <c r="D988" s="20">
        <v>-9.5087469604459199E-2</v>
      </c>
      <c r="E988" s="20">
        <v>1.1925594944100901E-3</v>
      </c>
      <c r="F988" s="20" t="s">
        <v>54676</v>
      </c>
      <c r="G988" s="20" t="s">
        <v>54654</v>
      </c>
      <c r="H988" s="20" t="s">
        <v>54655</v>
      </c>
      <c r="I988" s="20" t="s">
        <v>54659</v>
      </c>
      <c r="J988" s="20" t="s">
        <v>54688</v>
      </c>
      <c r="K988" s="21" t="s">
        <v>54903</v>
      </c>
    </row>
    <row r="989" spans="1:11" ht="13" x14ac:dyDescent="0.15">
      <c r="A989" s="19" t="s">
        <v>54904</v>
      </c>
      <c r="B989" s="20" t="s">
        <v>15868</v>
      </c>
      <c r="C989" s="20" t="s">
        <v>54652</v>
      </c>
      <c r="D989" s="20">
        <v>8.8313750573371194E-2</v>
      </c>
      <c r="E989" s="20">
        <v>2.5471579975616301E-3</v>
      </c>
      <c r="F989" s="20" t="s">
        <v>54676</v>
      </c>
      <c r="G989" s="20" t="s">
        <v>54667</v>
      </c>
      <c r="H989" s="20" t="s">
        <v>54698</v>
      </c>
      <c r="I989" s="20" t="s">
        <v>54699</v>
      </c>
      <c r="J989" s="20" t="s">
        <v>54700</v>
      </c>
      <c r="K989" s="21" t="s">
        <v>54905</v>
      </c>
    </row>
    <row r="990" spans="1:11" ht="13" x14ac:dyDescent="0.15">
      <c r="A990" s="19" t="s">
        <v>9160</v>
      </c>
      <c r="B990" s="20" t="s">
        <v>15868</v>
      </c>
      <c r="C990" s="20" t="s">
        <v>54652</v>
      </c>
      <c r="D990" s="20">
        <v>5.3873770950613201E-2</v>
      </c>
      <c r="E990" s="20">
        <v>5.9973431676823098E-2</v>
      </c>
      <c r="F990" s="20" t="s">
        <v>54653</v>
      </c>
      <c r="G990" s="20" t="s">
        <v>54752</v>
      </c>
      <c r="H990" s="20" t="s">
        <v>54753</v>
      </c>
      <c r="I990" s="20" t="s">
        <v>54754</v>
      </c>
      <c r="J990" s="20" t="s">
        <v>54755</v>
      </c>
      <c r="K990" s="21" t="s">
        <v>54756</v>
      </c>
    </row>
    <row r="991" spans="1:11" ht="13" x14ac:dyDescent="0.15">
      <c r="A991" s="19" t="s">
        <v>54906</v>
      </c>
      <c r="B991" s="20" t="s">
        <v>15868</v>
      </c>
      <c r="C991" s="20" t="s">
        <v>54652</v>
      </c>
      <c r="D991" s="20">
        <v>-7.62969280686778E-2</v>
      </c>
      <c r="E991" s="20">
        <v>8.8130459332852098E-3</v>
      </c>
      <c r="F991" s="20" t="s">
        <v>54653</v>
      </c>
      <c r="G991" s="20" t="s">
        <v>54682</v>
      </c>
      <c r="H991" s="20" t="s">
        <v>54683</v>
      </c>
      <c r="I991" s="20" t="s">
        <v>54728</v>
      </c>
      <c r="J991" s="20" t="s">
        <v>54729</v>
      </c>
      <c r="K991" s="21" t="s">
        <v>54907</v>
      </c>
    </row>
    <row r="992" spans="1:11" ht="13" x14ac:dyDescent="0.15">
      <c r="A992" s="19" t="s">
        <v>54908</v>
      </c>
      <c r="B992" s="20" t="s">
        <v>15868</v>
      </c>
      <c r="C992" s="20" t="s">
        <v>54652</v>
      </c>
      <c r="D992" s="20">
        <v>-7.6187615735799699E-2</v>
      </c>
      <c r="E992" s="20">
        <v>8.8822590719263E-3</v>
      </c>
      <c r="F992" s="20" t="s">
        <v>54676</v>
      </c>
      <c r="G992" s="20" t="s">
        <v>54654</v>
      </c>
      <c r="H992" s="20" t="s">
        <v>54655</v>
      </c>
      <c r="I992" s="20" t="s">
        <v>54659</v>
      </c>
      <c r="J992" s="20" t="s">
        <v>54660</v>
      </c>
      <c r="K992" s="21" t="s">
        <v>54909</v>
      </c>
    </row>
    <row r="993" spans="1:11" ht="13" x14ac:dyDescent="0.15">
      <c r="A993" s="19" t="s">
        <v>9172</v>
      </c>
      <c r="B993" s="20" t="s">
        <v>15868</v>
      </c>
      <c r="C993" s="20" t="s">
        <v>54652</v>
      </c>
      <c r="D993" s="20">
        <v>-5.5747037057651397E-2</v>
      </c>
      <c r="E993" s="20">
        <v>5.2025056255357797E-2</v>
      </c>
      <c r="F993" s="20" t="s">
        <v>54653</v>
      </c>
      <c r="G993" s="20" t="s">
        <v>54654</v>
      </c>
      <c r="H993" s="20" t="s">
        <v>54655</v>
      </c>
      <c r="I993" s="20" t="s">
        <v>54656</v>
      </c>
      <c r="J993" s="20" t="s">
        <v>54657</v>
      </c>
      <c r="K993" s="21" t="s">
        <v>54911</v>
      </c>
    </row>
    <row r="994" spans="1:11" ht="13" x14ac:dyDescent="0.15">
      <c r="A994" s="19" t="s">
        <v>9175</v>
      </c>
      <c r="B994" s="20" t="s">
        <v>15868</v>
      </c>
      <c r="C994" s="20" t="s">
        <v>54652</v>
      </c>
      <c r="D994" s="20">
        <v>9.8439925850098794E-2</v>
      </c>
      <c r="E994" s="21">
        <v>8.1151384784469498E-4</v>
      </c>
      <c r="F994" s="20" t="s">
        <v>54653</v>
      </c>
      <c r="G994" s="20" t="s">
        <v>54752</v>
      </c>
      <c r="H994" s="20" t="s">
        <v>54753</v>
      </c>
      <c r="I994" s="20" t="s">
        <v>54754</v>
      </c>
      <c r="J994" s="20" t="s">
        <v>54755</v>
      </c>
      <c r="K994" s="21" t="s">
        <v>54756</v>
      </c>
    </row>
    <row r="995" spans="1:11" ht="13" x14ac:dyDescent="0.15">
      <c r="A995" s="19" t="s">
        <v>54913</v>
      </c>
      <c r="B995" s="20" t="s">
        <v>15868</v>
      </c>
      <c r="C995" s="20" t="s">
        <v>54652</v>
      </c>
      <c r="D995" s="20">
        <v>-7.3895526091039498E-2</v>
      </c>
      <c r="E995" s="20">
        <v>1.1067445028827399E-2</v>
      </c>
      <c r="F995" s="20" t="s">
        <v>54653</v>
      </c>
      <c r="G995" s="20" t="s">
        <v>54682</v>
      </c>
      <c r="H995" s="20" t="s">
        <v>54683</v>
      </c>
      <c r="I995" s="20" t="s">
        <v>54728</v>
      </c>
      <c r="J995" s="20" t="s">
        <v>54729</v>
      </c>
      <c r="K995" s="21" t="s">
        <v>54914</v>
      </c>
    </row>
    <row r="996" spans="1:11" ht="13" x14ac:dyDescent="0.15">
      <c r="A996" s="19" t="s">
        <v>9187</v>
      </c>
      <c r="B996" s="20" t="s">
        <v>15868</v>
      </c>
      <c r="C996" s="20" t="s">
        <v>54652</v>
      </c>
      <c r="D996" s="20">
        <v>6.9235285589050302E-2</v>
      </c>
      <c r="E996" s="21">
        <v>1.7195903541739499E-2</v>
      </c>
      <c r="F996" s="20" t="s">
        <v>54653</v>
      </c>
      <c r="G996" s="20" t="s">
        <v>54752</v>
      </c>
      <c r="H996" s="20" t="s">
        <v>54753</v>
      </c>
      <c r="I996" s="20" t="s">
        <v>54754</v>
      </c>
      <c r="J996" s="20" t="s">
        <v>54864</v>
      </c>
      <c r="K996" s="21" t="s">
        <v>55113</v>
      </c>
    </row>
    <row r="997" spans="1:11" ht="13" x14ac:dyDescent="0.15">
      <c r="A997" s="19" t="s">
        <v>54915</v>
      </c>
      <c r="B997" s="20" t="s">
        <v>15868</v>
      </c>
      <c r="C997" s="20" t="s">
        <v>54652</v>
      </c>
      <c r="D997" s="20">
        <v>-9.4106180010342599E-2</v>
      </c>
      <c r="E997" s="21">
        <v>1.3246910370053201E-3</v>
      </c>
      <c r="F997" s="20" t="s">
        <v>54676</v>
      </c>
      <c r="G997" s="20" t="s">
        <v>54654</v>
      </c>
      <c r="H997" s="20" t="s">
        <v>54655</v>
      </c>
      <c r="I997" s="20" t="s">
        <v>54734</v>
      </c>
      <c r="J997" s="20" t="s">
        <v>54735</v>
      </c>
      <c r="K997" s="21" t="s">
        <v>54916</v>
      </c>
    </row>
    <row r="998" spans="1:11" ht="13" x14ac:dyDescent="0.15">
      <c r="A998" s="19" t="s">
        <v>9196</v>
      </c>
      <c r="B998" s="20" t="s">
        <v>15868</v>
      </c>
      <c r="C998" s="20" t="s">
        <v>54652</v>
      </c>
      <c r="D998" s="20">
        <v>-0.13035821564868</v>
      </c>
      <c r="E998" s="21">
        <v>1.20217233351846E-5</v>
      </c>
      <c r="F998" s="20" t="s">
        <v>54653</v>
      </c>
      <c r="G998" s="20" t="s">
        <v>54654</v>
      </c>
      <c r="H998" s="20" t="s">
        <v>54662</v>
      </c>
      <c r="I998" s="20" t="s">
        <v>54663</v>
      </c>
      <c r="J998" s="20" t="s">
        <v>54732</v>
      </c>
      <c r="K998" s="21" t="s">
        <v>54917</v>
      </c>
    </row>
    <row r="999" spans="1:11" ht="13" x14ac:dyDescent="0.15">
      <c r="A999" s="19" t="s">
        <v>9202</v>
      </c>
      <c r="B999" s="20" t="s">
        <v>15868</v>
      </c>
      <c r="C999" s="20" t="s">
        <v>54675</v>
      </c>
      <c r="D999" s="20">
        <v>-5.7583470922902003E-2</v>
      </c>
      <c r="E999" s="20">
        <v>4.50350158712962E-2</v>
      </c>
      <c r="F999" s="20" t="s">
        <v>54653</v>
      </c>
      <c r="G999" s="20" t="s">
        <v>54752</v>
      </c>
      <c r="H999" s="20" t="s">
        <v>54753</v>
      </c>
      <c r="I999" s="20" t="s">
        <v>54754</v>
      </c>
      <c r="J999" s="20" t="s">
        <v>54956</v>
      </c>
      <c r="K999" s="21" t="s">
        <v>54957</v>
      </c>
    </row>
    <row r="1000" spans="1:11" ht="13" x14ac:dyDescent="0.15">
      <c r="A1000" s="19" t="s">
        <v>9205</v>
      </c>
      <c r="B1000" s="20" t="s">
        <v>15868</v>
      </c>
      <c r="C1000" s="20" t="s">
        <v>54652</v>
      </c>
      <c r="D1000" s="20">
        <v>9.3654797501721496E-2</v>
      </c>
      <c r="E1000" s="21">
        <v>1.3776752843991599E-3</v>
      </c>
      <c r="F1000" s="20" t="s">
        <v>54653</v>
      </c>
      <c r="G1000" s="20" t="s">
        <v>54752</v>
      </c>
      <c r="H1000" s="20" t="s">
        <v>54753</v>
      </c>
      <c r="I1000" s="20" t="s">
        <v>54754</v>
      </c>
      <c r="J1000" s="20" t="s">
        <v>54755</v>
      </c>
      <c r="K1000" s="21" t="s">
        <v>55217</v>
      </c>
    </row>
    <row r="1001" spans="1:11" ht="13" x14ac:dyDescent="0.15">
      <c r="A1001" s="19" t="s">
        <v>55491</v>
      </c>
      <c r="B1001" s="20" t="s">
        <v>15868</v>
      </c>
      <c r="C1001" s="20" t="s">
        <v>54652</v>
      </c>
      <c r="D1001" s="20">
        <v>-0.104637963498121</v>
      </c>
      <c r="E1001" s="21">
        <v>3.7242618408978403E-4</v>
      </c>
      <c r="F1001" s="20" t="s">
        <v>54676</v>
      </c>
      <c r="G1001" s="20" t="s">
        <v>54710</v>
      </c>
      <c r="H1001" s="20" t="s">
        <v>54711</v>
      </c>
      <c r="I1001" s="20" t="s">
        <v>54712</v>
      </c>
      <c r="J1001" s="20" t="s">
        <v>54740</v>
      </c>
      <c r="K1001" s="21" t="s">
        <v>54741</v>
      </c>
    </row>
    <row r="1002" spans="1:11" ht="13" x14ac:dyDescent="0.15">
      <c r="A1002" s="19" t="s">
        <v>55492</v>
      </c>
      <c r="B1002" s="20" t="s">
        <v>15868</v>
      </c>
      <c r="C1002" s="20" t="s">
        <v>54652</v>
      </c>
      <c r="D1002" s="20">
        <v>6.8817491677462997E-2</v>
      </c>
      <c r="E1002" s="20">
        <v>1.7797046160852301E-2</v>
      </c>
      <c r="F1002" s="20" t="s">
        <v>54653</v>
      </c>
      <c r="G1002" s="20" t="s">
        <v>54677</v>
      </c>
      <c r="H1002" s="20" t="s">
        <v>54678</v>
      </c>
      <c r="I1002" s="20" t="s">
        <v>54679</v>
      </c>
      <c r="J1002" s="20" t="s">
        <v>55233</v>
      </c>
      <c r="K1002" s="21" t="s">
        <v>55234</v>
      </c>
    </row>
    <row r="1003" spans="1:11" ht="13" x14ac:dyDescent="0.15">
      <c r="A1003" s="19" t="s">
        <v>9220</v>
      </c>
      <c r="B1003" s="20" t="s">
        <v>15868</v>
      </c>
      <c r="C1003" s="20" t="s">
        <v>54652</v>
      </c>
      <c r="D1003" s="20">
        <v>-9.7155085705149399E-2</v>
      </c>
      <c r="E1003" s="21">
        <v>9.2699513364598795E-4</v>
      </c>
      <c r="F1003" s="20" t="s">
        <v>54653</v>
      </c>
      <c r="G1003" s="20" t="s">
        <v>54710</v>
      </c>
      <c r="H1003" s="20" t="s">
        <v>54997</v>
      </c>
      <c r="I1003" s="20" t="s">
        <v>55493</v>
      </c>
      <c r="J1003" s="20" t="s">
        <v>55494</v>
      </c>
      <c r="K1003" s="21" t="s">
        <v>55495</v>
      </c>
    </row>
    <row r="1004" spans="1:11" ht="13" x14ac:dyDescent="0.15">
      <c r="A1004" s="19" t="s">
        <v>55496</v>
      </c>
      <c r="B1004" s="20" t="s">
        <v>15868</v>
      </c>
      <c r="C1004" s="20" t="s">
        <v>54652</v>
      </c>
      <c r="D1004" s="20">
        <v>-7.7865790260425102E-2</v>
      </c>
      <c r="E1004" s="20">
        <v>7.6020162845174396E-3</v>
      </c>
      <c r="F1004" s="20" t="s">
        <v>54676</v>
      </c>
      <c r="G1004" s="20" t="s">
        <v>54654</v>
      </c>
      <c r="H1004" s="20" t="s">
        <v>54655</v>
      </c>
      <c r="I1004" s="20" t="s">
        <v>54659</v>
      </c>
      <c r="J1004" s="20" t="s">
        <v>55247</v>
      </c>
      <c r="K1004" s="21" t="s">
        <v>55497</v>
      </c>
    </row>
    <row r="1005" spans="1:11" ht="13" x14ac:dyDescent="0.15">
      <c r="A1005" s="19" t="s">
        <v>9235</v>
      </c>
      <c r="B1005" s="20" t="s">
        <v>15868</v>
      </c>
      <c r="C1005" s="20" t="s">
        <v>54652</v>
      </c>
      <c r="D1005" s="20">
        <v>8.6460855587163002E-2</v>
      </c>
      <c r="E1005" s="20">
        <v>3.1463834327262199E-3</v>
      </c>
      <c r="F1005" s="20" t="s">
        <v>54653</v>
      </c>
      <c r="G1005" s="20" t="s">
        <v>54752</v>
      </c>
      <c r="H1005" s="20" t="s">
        <v>54753</v>
      </c>
      <c r="I1005" s="20" t="s">
        <v>54754</v>
      </c>
      <c r="J1005" s="20" t="s">
        <v>54755</v>
      </c>
      <c r="K1005" s="21" t="s">
        <v>54756</v>
      </c>
    </row>
    <row r="1006" spans="1:11" ht="13" x14ac:dyDescent="0.15">
      <c r="A1006" s="19" t="s">
        <v>9241</v>
      </c>
      <c r="B1006" s="20" t="s">
        <v>15868</v>
      </c>
      <c r="C1006" s="20" t="s">
        <v>54652</v>
      </c>
      <c r="D1006" s="20">
        <v>-0.16840122468646401</v>
      </c>
      <c r="E1006" s="21">
        <v>2.3675436224241E-8</v>
      </c>
      <c r="F1006" s="20" t="s">
        <v>54653</v>
      </c>
      <c r="G1006" s="20" t="s">
        <v>54654</v>
      </c>
      <c r="H1006" s="20" t="s">
        <v>54655</v>
      </c>
      <c r="I1006" s="20" t="s">
        <v>54659</v>
      </c>
      <c r="J1006" s="20" t="s">
        <v>54660</v>
      </c>
      <c r="K1006" s="21" t="s">
        <v>54919</v>
      </c>
    </row>
    <row r="1007" spans="1:11" ht="13" x14ac:dyDescent="0.15">
      <c r="A1007" s="19" t="s">
        <v>55498</v>
      </c>
      <c r="B1007" s="20" t="s">
        <v>15868</v>
      </c>
      <c r="C1007" s="20" t="s">
        <v>54652</v>
      </c>
      <c r="D1007" s="20">
        <v>-7.2989115466439797E-2</v>
      </c>
      <c r="E1007" s="20">
        <v>1.20151897938022E-2</v>
      </c>
      <c r="F1007" s="20" t="s">
        <v>54676</v>
      </c>
      <c r="G1007" s="20" t="s">
        <v>54667</v>
      </c>
      <c r="H1007" s="20" t="s">
        <v>54668</v>
      </c>
      <c r="I1007" s="20" t="s">
        <v>54669</v>
      </c>
      <c r="J1007" s="20" t="s">
        <v>54748</v>
      </c>
      <c r="K1007" s="21" t="s">
        <v>54749</v>
      </c>
    </row>
    <row r="1008" spans="1:11" ht="13" x14ac:dyDescent="0.15">
      <c r="A1008" s="19" t="s">
        <v>9247</v>
      </c>
      <c r="B1008" s="20" t="s">
        <v>15868</v>
      </c>
      <c r="C1008" s="20" t="s">
        <v>54652</v>
      </c>
      <c r="D1008" s="20">
        <v>-5.98704812220337E-2</v>
      </c>
      <c r="E1008" s="20">
        <v>3.8072210989779101E-2</v>
      </c>
      <c r="F1008" s="20" t="s">
        <v>54653</v>
      </c>
      <c r="G1008" s="20" t="s">
        <v>54682</v>
      </c>
      <c r="H1008" s="20" t="s">
        <v>54683</v>
      </c>
      <c r="I1008" s="20" t="s">
        <v>54728</v>
      </c>
      <c r="J1008" s="20" t="s">
        <v>54729</v>
      </c>
      <c r="K1008" s="21" t="s">
        <v>54920</v>
      </c>
    </row>
    <row r="1009" spans="1:11" ht="13" x14ac:dyDescent="0.15">
      <c r="A1009" s="19" t="s">
        <v>55499</v>
      </c>
      <c r="B1009" s="20" t="s">
        <v>15868</v>
      </c>
      <c r="C1009" s="20" t="s">
        <v>54652</v>
      </c>
      <c r="D1009" s="20">
        <v>7.6678642074901604E-2</v>
      </c>
      <c r="E1009" s="21">
        <v>8.5066435962465794E-3</v>
      </c>
      <c r="F1009" s="20" t="s">
        <v>54676</v>
      </c>
      <c r="G1009" s="20" t="s">
        <v>54682</v>
      </c>
      <c r="H1009" s="20" t="s">
        <v>54683</v>
      </c>
      <c r="I1009" s="20" t="s">
        <v>54716</v>
      </c>
      <c r="J1009" s="20" t="s">
        <v>55095</v>
      </c>
      <c r="K1009" s="21" t="s">
        <v>55096</v>
      </c>
    </row>
    <row r="1010" spans="1:11" ht="13" x14ac:dyDescent="0.15">
      <c r="A1010" s="19" t="s">
        <v>9256</v>
      </c>
      <c r="B1010" s="20" t="s">
        <v>15868</v>
      </c>
      <c r="C1010" s="20" t="s">
        <v>54652</v>
      </c>
      <c r="D1010" s="20">
        <v>-5.4811255219057803E-2</v>
      </c>
      <c r="E1010" s="21">
        <v>5.5883180479413798E-2</v>
      </c>
      <c r="F1010" s="20" t="s">
        <v>54653</v>
      </c>
      <c r="G1010" s="20" t="s">
        <v>54654</v>
      </c>
      <c r="H1010" s="20" t="s">
        <v>54655</v>
      </c>
      <c r="I1010" s="20" t="s">
        <v>54734</v>
      </c>
      <c r="J1010" s="20" t="s">
        <v>54735</v>
      </c>
      <c r="K1010" s="21" t="s">
        <v>54921</v>
      </c>
    </row>
    <row r="1011" spans="1:11" ht="13" x14ac:dyDescent="0.15">
      <c r="A1011" s="19" t="s">
        <v>9277</v>
      </c>
      <c r="B1011" s="20" t="s">
        <v>15868</v>
      </c>
      <c r="C1011" s="20" t="s">
        <v>54652</v>
      </c>
      <c r="D1011" s="20">
        <v>-9.8730770513496199E-2</v>
      </c>
      <c r="E1011" s="21">
        <v>7.8168358744419705E-4</v>
      </c>
      <c r="F1011" s="20" t="s">
        <v>54653</v>
      </c>
      <c r="G1011" s="20" t="s">
        <v>54654</v>
      </c>
      <c r="H1011" s="20" t="s">
        <v>54655</v>
      </c>
      <c r="I1011" s="20" t="s">
        <v>54659</v>
      </c>
      <c r="J1011" s="20" t="s">
        <v>54691</v>
      </c>
      <c r="K1011" s="21" t="s">
        <v>54924</v>
      </c>
    </row>
    <row r="1012" spans="1:11" ht="13" x14ac:dyDescent="0.15">
      <c r="A1012" s="19" t="s">
        <v>55500</v>
      </c>
      <c r="B1012" s="20" t="s">
        <v>15868</v>
      </c>
      <c r="C1012" s="20" t="s">
        <v>54652</v>
      </c>
      <c r="D1012" s="20">
        <v>5.2289324647225403E-2</v>
      </c>
      <c r="E1012" s="21">
        <v>6.7579610183542999E-2</v>
      </c>
      <c r="F1012" s="20" t="s">
        <v>54676</v>
      </c>
      <c r="G1012" s="20" t="s">
        <v>54667</v>
      </c>
      <c r="H1012" s="20" t="s">
        <v>54668</v>
      </c>
      <c r="I1012" s="20" t="s">
        <v>54669</v>
      </c>
      <c r="J1012" s="20" t="s">
        <v>54748</v>
      </c>
      <c r="K1012" s="21" t="s">
        <v>54749</v>
      </c>
    </row>
    <row r="1013" spans="1:11" ht="13" x14ac:dyDescent="0.15">
      <c r="A1013" s="19" t="s">
        <v>9283</v>
      </c>
      <c r="B1013" s="20" t="s">
        <v>15868</v>
      </c>
      <c r="C1013" s="20" t="s">
        <v>54652</v>
      </c>
      <c r="D1013" s="20">
        <v>-8.40377196850009E-2</v>
      </c>
      <c r="E1013" s="20">
        <v>4.1203870210848401E-3</v>
      </c>
      <c r="F1013" s="20" t="s">
        <v>54653</v>
      </c>
      <c r="G1013" s="20" t="s">
        <v>54794</v>
      </c>
      <c r="H1013" s="20" t="s">
        <v>54795</v>
      </c>
      <c r="I1013" s="20" t="s">
        <v>54796</v>
      </c>
      <c r="J1013" s="20" t="s">
        <v>54797</v>
      </c>
      <c r="K1013" s="21" t="s">
        <v>55501</v>
      </c>
    </row>
    <row r="1014" spans="1:11" ht="13" x14ac:dyDescent="0.15">
      <c r="A1014" s="19" t="s">
        <v>9286</v>
      </c>
      <c r="B1014" s="20" t="s">
        <v>15868</v>
      </c>
      <c r="C1014" s="20" t="s">
        <v>54652</v>
      </c>
      <c r="D1014" s="20">
        <v>-0.11123619253494101</v>
      </c>
      <c r="E1014" s="21">
        <v>1.55337558618432E-4</v>
      </c>
      <c r="F1014" s="20" t="s">
        <v>54653</v>
      </c>
      <c r="G1014" s="20" t="s">
        <v>54682</v>
      </c>
      <c r="H1014" s="20" t="s">
        <v>54683</v>
      </c>
      <c r="I1014" s="20" t="s">
        <v>54819</v>
      </c>
      <c r="J1014" s="20" t="s">
        <v>54820</v>
      </c>
      <c r="K1014" s="21" t="s">
        <v>54820</v>
      </c>
    </row>
    <row r="1015" spans="1:11" ht="13" x14ac:dyDescent="0.15">
      <c r="A1015" s="19" t="s">
        <v>9295</v>
      </c>
      <c r="B1015" s="20" t="s">
        <v>15868</v>
      </c>
      <c r="C1015" s="20" t="s">
        <v>54652</v>
      </c>
      <c r="D1015" s="20">
        <v>-9.5993622285142105E-2</v>
      </c>
      <c r="E1015" s="21">
        <v>1.0661168119529001E-3</v>
      </c>
      <c r="F1015" s="20" t="s">
        <v>54653</v>
      </c>
      <c r="G1015" s="20" t="s">
        <v>54752</v>
      </c>
      <c r="H1015" s="20" t="s">
        <v>54753</v>
      </c>
      <c r="I1015" s="20" t="s">
        <v>54754</v>
      </c>
      <c r="J1015" s="20" t="s">
        <v>54926</v>
      </c>
      <c r="K1015" s="21" t="s">
        <v>54927</v>
      </c>
    </row>
    <row r="1016" spans="1:11" ht="13" x14ac:dyDescent="0.15">
      <c r="A1016" s="19" t="s">
        <v>9298</v>
      </c>
      <c r="B1016" s="20" t="s">
        <v>15868</v>
      </c>
      <c r="C1016" s="20" t="s">
        <v>54652</v>
      </c>
      <c r="D1016" s="20">
        <v>-0.164119005293623</v>
      </c>
      <c r="E1016" s="21">
        <v>4.1513422324081401E-8</v>
      </c>
      <c r="F1016" s="20" t="s">
        <v>54653</v>
      </c>
      <c r="G1016" s="20" t="s">
        <v>54654</v>
      </c>
      <c r="H1016" s="20" t="s">
        <v>54655</v>
      </c>
      <c r="I1016" s="20" t="s">
        <v>54659</v>
      </c>
      <c r="J1016" s="20" t="s">
        <v>54722</v>
      </c>
      <c r="K1016" s="21" t="s">
        <v>54928</v>
      </c>
    </row>
    <row r="1017" spans="1:11" ht="13" x14ac:dyDescent="0.15">
      <c r="A1017" s="19" t="s">
        <v>9307</v>
      </c>
      <c r="B1017" s="20" t="s">
        <v>15868</v>
      </c>
      <c r="C1017" s="20" t="s">
        <v>54652</v>
      </c>
      <c r="D1017" s="20">
        <v>-5.6838973844415601E-2</v>
      </c>
      <c r="E1017" s="20">
        <v>4.7712879445473901E-2</v>
      </c>
      <c r="F1017" s="20" t="s">
        <v>54653</v>
      </c>
      <c r="G1017" s="20" t="s">
        <v>54654</v>
      </c>
      <c r="H1017" s="20" t="s">
        <v>54655</v>
      </c>
      <c r="I1017" s="20" t="s">
        <v>54659</v>
      </c>
      <c r="J1017" s="20" t="s">
        <v>54722</v>
      </c>
      <c r="K1017" s="21" t="s">
        <v>54950</v>
      </c>
    </row>
    <row r="1018" spans="1:11" ht="13" x14ac:dyDescent="0.15">
      <c r="A1018" s="19" t="s">
        <v>9310</v>
      </c>
      <c r="B1018" s="20" t="s">
        <v>15868</v>
      </c>
      <c r="C1018" s="20" t="s">
        <v>54652</v>
      </c>
      <c r="D1018" s="20">
        <v>-7.3877059456128699E-2</v>
      </c>
      <c r="E1018" s="20">
        <v>1.1067445028827399E-2</v>
      </c>
      <c r="F1018" s="20" t="s">
        <v>54653</v>
      </c>
      <c r="G1018" s="20" t="s">
        <v>54682</v>
      </c>
      <c r="H1018" s="20" t="s">
        <v>54683</v>
      </c>
      <c r="I1018" s="20" t="s">
        <v>54706</v>
      </c>
      <c r="J1018" s="20" t="s">
        <v>54707</v>
      </c>
      <c r="K1018" s="21" t="s">
        <v>54929</v>
      </c>
    </row>
    <row r="1019" spans="1:11" ht="13" x14ac:dyDescent="0.15">
      <c r="A1019" s="19" t="s">
        <v>54930</v>
      </c>
      <c r="B1019" s="20" t="s">
        <v>15868</v>
      </c>
      <c r="C1019" s="20" t="s">
        <v>54652</v>
      </c>
      <c r="D1019" s="20">
        <v>-0.117232717946554</v>
      </c>
      <c r="E1019" s="21">
        <v>7.1876559501338205E-5</v>
      </c>
      <c r="F1019" s="20" t="s">
        <v>54676</v>
      </c>
      <c r="G1019" s="20" t="s">
        <v>54654</v>
      </c>
      <c r="H1019" s="20" t="s">
        <v>54655</v>
      </c>
      <c r="I1019" s="20" t="s">
        <v>54659</v>
      </c>
      <c r="J1019" s="20" t="s">
        <v>54722</v>
      </c>
      <c r="K1019" s="21" t="s">
        <v>54723</v>
      </c>
    </row>
    <row r="1020" spans="1:11" ht="13" x14ac:dyDescent="0.15">
      <c r="A1020" s="19" t="s">
        <v>9316</v>
      </c>
      <c r="B1020" s="20" t="s">
        <v>15868</v>
      </c>
      <c r="C1020" s="20" t="s">
        <v>54652</v>
      </c>
      <c r="D1020" s="20">
        <v>-7.5455454825134605E-2</v>
      </c>
      <c r="E1020" s="20">
        <v>9.5316691622914004E-3</v>
      </c>
      <c r="F1020" s="20" t="s">
        <v>54653</v>
      </c>
      <c r="G1020" s="20" t="s">
        <v>54654</v>
      </c>
      <c r="H1020" s="20" t="s">
        <v>54662</v>
      </c>
      <c r="I1020" s="20" t="s">
        <v>54663</v>
      </c>
      <c r="J1020" s="20" t="s">
        <v>54837</v>
      </c>
      <c r="K1020" s="21" t="s">
        <v>54931</v>
      </c>
    </row>
    <row r="1021" spans="1:11" ht="13" x14ac:dyDescent="0.15">
      <c r="A1021" s="19" t="s">
        <v>9328</v>
      </c>
      <c r="B1021" s="20" t="s">
        <v>15868</v>
      </c>
      <c r="C1021" s="20" t="s">
        <v>54652</v>
      </c>
      <c r="D1021" s="20">
        <v>-9.3771407497912698E-2</v>
      </c>
      <c r="E1021" s="20">
        <v>1.36516217458933E-3</v>
      </c>
      <c r="F1021" s="20" t="s">
        <v>54653</v>
      </c>
      <c r="G1021" s="20" t="s">
        <v>54654</v>
      </c>
      <c r="H1021" s="20" t="s">
        <v>54655</v>
      </c>
      <c r="I1021" s="20" t="s">
        <v>54734</v>
      </c>
      <c r="J1021" s="20" t="s">
        <v>54735</v>
      </c>
      <c r="K1021" s="21" t="s">
        <v>54932</v>
      </c>
    </row>
    <row r="1022" spans="1:11" ht="13" x14ac:dyDescent="0.15">
      <c r="A1022" s="19" t="s">
        <v>9334</v>
      </c>
      <c r="B1022" s="20" t="s">
        <v>15868</v>
      </c>
      <c r="C1022" s="20" t="s">
        <v>54652</v>
      </c>
      <c r="D1022" s="20">
        <v>-8.6055348404146303E-2</v>
      </c>
      <c r="E1022" s="20">
        <v>3.2987957816503202E-3</v>
      </c>
      <c r="F1022" s="20" t="s">
        <v>54653</v>
      </c>
      <c r="G1022" s="20" t="s">
        <v>54654</v>
      </c>
      <c r="H1022" s="20" t="s">
        <v>54655</v>
      </c>
      <c r="I1022" s="20" t="s">
        <v>54656</v>
      </c>
      <c r="J1022" s="20" t="s">
        <v>54933</v>
      </c>
      <c r="K1022" s="21" t="s">
        <v>54933</v>
      </c>
    </row>
    <row r="1023" spans="1:11" ht="13" x14ac:dyDescent="0.15">
      <c r="A1023" s="19" t="s">
        <v>54937</v>
      </c>
      <c r="B1023" s="20" t="s">
        <v>15868</v>
      </c>
      <c r="C1023" s="20" t="s">
        <v>54652</v>
      </c>
      <c r="D1023" s="20">
        <v>-0.113499368816159</v>
      </c>
      <c r="E1023" s="21">
        <v>1.13354734321642E-4</v>
      </c>
      <c r="F1023" s="20" t="s">
        <v>54676</v>
      </c>
      <c r="G1023" s="20" t="s">
        <v>54654</v>
      </c>
      <c r="H1023" s="20" t="s">
        <v>54655</v>
      </c>
      <c r="I1023" s="20" t="s">
        <v>54659</v>
      </c>
      <c r="J1023" s="20" t="s">
        <v>54722</v>
      </c>
      <c r="K1023" s="21" t="s">
        <v>54938</v>
      </c>
    </row>
    <row r="1024" spans="1:11" ht="13" x14ac:dyDescent="0.15">
      <c r="A1024" s="19" t="s">
        <v>9352</v>
      </c>
      <c r="B1024" s="20" t="s">
        <v>15868</v>
      </c>
      <c r="C1024" s="20" t="s">
        <v>54675</v>
      </c>
      <c r="D1024" s="20">
        <v>-4.7788573018531601E-2</v>
      </c>
      <c r="E1024" s="20">
        <v>9.2264917619429704E-2</v>
      </c>
      <c r="F1024" s="20" t="s">
        <v>54653</v>
      </c>
      <c r="G1024" s="20" t="s">
        <v>54654</v>
      </c>
      <c r="H1024" s="20" t="s">
        <v>54655</v>
      </c>
      <c r="I1024" s="20" t="s">
        <v>54659</v>
      </c>
      <c r="J1024" s="20" t="s">
        <v>54660</v>
      </c>
      <c r="K1024" s="21" t="s">
        <v>55067</v>
      </c>
    </row>
    <row r="1025" spans="1:11" ht="13" x14ac:dyDescent="0.15">
      <c r="A1025" s="19" t="s">
        <v>9355</v>
      </c>
      <c r="B1025" s="20" t="s">
        <v>15868</v>
      </c>
      <c r="C1025" s="20" t="s">
        <v>54652</v>
      </c>
      <c r="D1025" s="20">
        <v>-0.11417942290609701</v>
      </c>
      <c r="E1025" s="21">
        <v>1.0374740545598E-4</v>
      </c>
      <c r="F1025" s="20" t="s">
        <v>54653</v>
      </c>
      <c r="G1025" s="20" t="s">
        <v>54654</v>
      </c>
      <c r="H1025" s="20" t="s">
        <v>54655</v>
      </c>
      <c r="I1025" s="20" t="s">
        <v>54659</v>
      </c>
      <c r="J1025" s="20" t="s">
        <v>54900</v>
      </c>
      <c r="K1025" s="21" t="s">
        <v>54901</v>
      </c>
    </row>
    <row r="1026" spans="1:11" ht="13" x14ac:dyDescent="0.15">
      <c r="A1026" s="19" t="s">
        <v>55502</v>
      </c>
      <c r="B1026" s="20" t="s">
        <v>15868</v>
      </c>
      <c r="C1026" s="20" t="s">
        <v>54652</v>
      </c>
      <c r="D1026" s="20">
        <v>-0.10076500867135101</v>
      </c>
      <c r="E1026" s="21">
        <v>6.0939252949166996E-4</v>
      </c>
      <c r="F1026" s="20" t="s">
        <v>54653</v>
      </c>
      <c r="G1026" s="20" t="s">
        <v>54667</v>
      </c>
      <c r="H1026" s="20" t="s">
        <v>54668</v>
      </c>
      <c r="I1026" s="20" t="s">
        <v>54669</v>
      </c>
      <c r="J1026" s="20" t="s">
        <v>55144</v>
      </c>
      <c r="K1026" s="21" t="s">
        <v>55144</v>
      </c>
    </row>
    <row r="1027" spans="1:11" ht="13" x14ac:dyDescent="0.15">
      <c r="A1027" s="19" t="s">
        <v>54944</v>
      </c>
      <c r="B1027" s="20" t="s">
        <v>15868</v>
      </c>
      <c r="C1027" s="20" t="s">
        <v>54652</v>
      </c>
      <c r="D1027" s="20">
        <v>-8.7941266660303996E-2</v>
      </c>
      <c r="E1027" s="21">
        <v>2.6607879246784002E-3</v>
      </c>
      <c r="F1027" s="20" t="s">
        <v>54676</v>
      </c>
      <c r="G1027" s="20" t="s">
        <v>54781</v>
      </c>
      <c r="H1027" s="20" t="s">
        <v>54782</v>
      </c>
      <c r="I1027" s="20" t="s">
        <v>54945</v>
      </c>
      <c r="J1027" s="20" t="s">
        <v>54946</v>
      </c>
      <c r="K1027" s="21" t="s">
        <v>54947</v>
      </c>
    </row>
    <row r="1028" spans="1:11" ht="13" x14ac:dyDescent="0.15">
      <c r="A1028" s="19" t="s">
        <v>9373</v>
      </c>
      <c r="B1028" s="20" t="s">
        <v>15868</v>
      </c>
      <c r="C1028" s="20" t="s">
        <v>54652</v>
      </c>
      <c r="D1028" s="20">
        <v>-7.0980961887171901E-2</v>
      </c>
      <c r="E1028" s="20">
        <v>1.46339650121333E-2</v>
      </c>
      <c r="F1028" s="20" t="s">
        <v>54653</v>
      </c>
      <c r="G1028" s="20" t="s">
        <v>54752</v>
      </c>
      <c r="H1028" s="20" t="s">
        <v>54753</v>
      </c>
      <c r="I1028" s="20" t="s">
        <v>54754</v>
      </c>
      <c r="J1028" s="20" t="s">
        <v>54864</v>
      </c>
      <c r="K1028" s="21" t="s">
        <v>55448</v>
      </c>
    </row>
    <row r="1029" spans="1:11" ht="13" x14ac:dyDescent="0.15">
      <c r="A1029" s="19" t="s">
        <v>55503</v>
      </c>
      <c r="B1029" s="20" t="s">
        <v>15868</v>
      </c>
      <c r="C1029" s="20" t="s">
        <v>54652</v>
      </c>
      <c r="D1029" s="20">
        <v>6.1533598270515397E-2</v>
      </c>
      <c r="E1029" s="20">
        <v>3.3320291623619297E-2</v>
      </c>
      <c r="F1029" s="20" t="s">
        <v>54676</v>
      </c>
      <c r="G1029" s="20" t="s">
        <v>54667</v>
      </c>
      <c r="H1029" s="20" t="s">
        <v>54668</v>
      </c>
      <c r="I1029" s="20" t="s">
        <v>54669</v>
      </c>
      <c r="J1029" s="20" t="s">
        <v>54748</v>
      </c>
      <c r="K1029" s="21" t="s">
        <v>54749</v>
      </c>
    </row>
    <row r="1030" spans="1:11" ht="13" x14ac:dyDescent="0.15">
      <c r="A1030" s="19" t="s">
        <v>9376</v>
      </c>
      <c r="B1030" s="20" t="s">
        <v>15868</v>
      </c>
      <c r="C1030" s="20" t="s">
        <v>54652</v>
      </c>
      <c r="D1030" s="20">
        <v>-0.10711164351078201</v>
      </c>
      <c r="E1030" s="21">
        <v>2.6485061648557398E-4</v>
      </c>
      <c r="F1030" s="20" t="s">
        <v>54653</v>
      </c>
      <c r="G1030" s="20" t="s">
        <v>54654</v>
      </c>
      <c r="H1030" s="20" t="s">
        <v>54662</v>
      </c>
      <c r="I1030" s="20" t="s">
        <v>54663</v>
      </c>
      <c r="J1030" s="20" t="s">
        <v>54837</v>
      </c>
      <c r="K1030" s="21" t="s">
        <v>54949</v>
      </c>
    </row>
    <row r="1031" spans="1:11" ht="13" x14ac:dyDescent="0.15">
      <c r="A1031" s="19" t="s">
        <v>9385</v>
      </c>
      <c r="B1031" s="20" t="s">
        <v>15868</v>
      </c>
      <c r="C1031" s="20" t="s">
        <v>54675</v>
      </c>
      <c r="D1031" s="20">
        <v>5.0545105732233898E-2</v>
      </c>
      <c r="E1031" s="20">
        <v>7.6913721892675396E-2</v>
      </c>
      <c r="F1031" s="20" t="s">
        <v>54653</v>
      </c>
      <c r="G1031" s="20" t="s">
        <v>54752</v>
      </c>
      <c r="H1031" s="20" t="s">
        <v>54753</v>
      </c>
      <c r="I1031" s="20" t="s">
        <v>54754</v>
      </c>
      <c r="J1031" s="20" t="s">
        <v>54755</v>
      </c>
      <c r="K1031" s="21" t="s">
        <v>54756</v>
      </c>
    </row>
    <row r="1032" spans="1:11" ht="13" x14ac:dyDescent="0.15">
      <c r="A1032" s="19" t="s">
        <v>9391</v>
      </c>
      <c r="B1032" s="20" t="s">
        <v>15868</v>
      </c>
      <c r="C1032" s="20" t="s">
        <v>54652</v>
      </c>
      <c r="D1032" s="20">
        <v>-5.5757610608707903E-2</v>
      </c>
      <c r="E1032" s="20">
        <v>5.2025056255357797E-2</v>
      </c>
      <c r="F1032" s="20" t="s">
        <v>54653</v>
      </c>
      <c r="G1032" s="20" t="s">
        <v>54710</v>
      </c>
      <c r="H1032" s="20" t="s">
        <v>54711</v>
      </c>
      <c r="I1032" s="20" t="s">
        <v>54712</v>
      </c>
      <c r="J1032" s="20" t="s">
        <v>54713</v>
      </c>
      <c r="K1032" s="21" t="s">
        <v>54713</v>
      </c>
    </row>
    <row r="1033" spans="1:11" ht="13" x14ac:dyDescent="0.15">
      <c r="A1033" s="19" t="s">
        <v>9397</v>
      </c>
      <c r="B1033" s="20" t="s">
        <v>15868</v>
      </c>
      <c r="C1033" s="20" t="s">
        <v>54652</v>
      </c>
      <c r="D1033" s="20">
        <v>-7.6485889184001093E-2</v>
      </c>
      <c r="E1033" s="21">
        <v>8.6598521683703498E-3</v>
      </c>
      <c r="F1033" s="20" t="s">
        <v>54653</v>
      </c>
      <c r="G1033" s="20" t="s">
        <v>54667</v>
      </c>
      <c r="H1033" s="20" t="s">
        <v>54668</v>
      </c>
      <c r="I1033" s="20" t="s">
        <v>54669</v>
      </c>
      <c r="J1033" s="20" t="s">
        <v>54831</v>
      </c>
      <c r="K1033" s="21" t="s">
        <v>55504</v>
      </c>
    </row>
    <row r="1034" spans="1:11" ht="13" x14ac:dyDescent="0.15">
      <c r="A1034" s="19" t="s">
        <v>9400</v>
      </c>
      <c r="B1034" s="20" t="s">
        <v>15868</v>
      </c>
      <c r="C1034" s="20" t="s">
        <v>54652</v>
      </c>
      <c r="D1034" s="20">
        <v>8.9838235663764199E-2</v>
      </c>
      <c r="E1034" s="21">
        <v>2.1599429344983001E-3</v>
      </c>
      <c r="F1034" s="20" t="s">
        <v>54653</v>
      </c>
      <c r="G1034" s="20" t="s">
        <v>54654</v>
      </c>
      <c r="H1034" s="20" t="s">
        <v>54655</v>
      </c>
      <c r="I1034" s="20" t="s">
        <v>54659</v>
      </c>
      <c r="J1034" s="20" t="s">
        <v>54722</v>
      </c>
      <c r="K1034" s="21" t="s">
        <v>54950</v>
      </c>
    </row>
    <row r="1035" spans="1:11" ht="13" x14ac:dyDescent="0.15">
      <c r="A1035" s="19" t="s">
        <v>9403</v>
      </c>
      <c r="B1035" s="20" t="s">
        <v>15868</v>
      </c>
      <c r="C1035" s="20" t="s">
        <v>54652</v>
      </c>
      <c r="D1035" s="20">
        <v>-0.13205227736904801</v>
      </c>
      <c r="E1035" s="21">
        <v>9.1101169887916493E-6</v>
      </c>
      <c r="F1035" s="20" t="s">
        <v>54653</v>
      </c>
      <c r="G1035" s="20" t="s">
        <v>54654</v>
      </c>
      <c r="H1035" s="20" t="s">
        <v>54655</v>
      </c>
      <c r="I1035" s="20" t="s">
        <v>54659</v>
      </c>
      <c r="J1035" s="20" t="s">
        <v>54722</v>
      </c>
      <c r="K1035" s="21" t="s">
        <v>54951</v>
      </c>
    </row>
    <row r="1036" spans="1:11" ht="13" x14ac:dyDescent="0.15">
      <c r="A1036" s="19" t="s">
        <v>9406</v>
      </c>
      <c r="B1036" s="20" t="s">
        <v>15868</v>
      </c>
      <c r="C1036" s="20" t="s">
        <v>54652</v>
      </c>
      <c r="D1036" s="20">
        <v>4.83967467369847E-2</v>
      </c>
      <c r="E1036" s="20">
        <v>8.8439390916127403E-2</v>
      </c>
      <c r="F1036" s="20" t="s">
        <v>54653</v>
      </c>
      <c r="G1036" s="20" t="s">
        <v>54654</v>
      </c>
      <c r="H1036" s="20" t="s">
        <v>54655</v>
      </c>
      <c r="I1036" s="20" t="s">
        <v>54734</v>
      </c>
      <c r="J1036" s="20" t="s">
        <v>54735</v>
      </c>
      <c r="K1036" s="21" t="s">
        <v>54828</v>
      </c>
    </row>
    <row r="1037" spans="1:11" ht="13" x14ac:dyDescent="0.15">
      <c r="A1037" s="19" t="s">
        <v>54952</v>
      </c>
      <c r="B1037" s="20" t="s">
        <v>15868</v>
      </c>
      <c r="C1037" s="20" t="s">
        <v>54652</v>
      </c>
      <c r="D1037" s="20">
        <v>-0.13272861706658301</v>
      </c>
      <c r="E1037" s="21">
        <v>8.3323583409116202E-6</v>
      </c>
      <c r="F1037" s="20" t="s">
        <v>54676</v>
      </c>
      <c r="G1037" s="20" t="s">
        <v>54752</v>
      </c>
      <c r="H1037" s="20" t="s">
        <v>54753</v>
      </c>
      <c r="I1037" s="20" t="s">
        <v>54754</v>
      </c>
      <c r="J1037" s="20" t="s">
        <v>54953</v>
      </c>
      <c r="K1037" s="21" t="s">
        <v>54954</v>
      </c>
    </row>
    <row r="1038" spans="1:11" ht="13" x14ac:dyDescent="0.15">
      <c r="A1038" s="19" t="s">
        <v>9420</v>
      </c>
      <c r="B1038" s="20" t="s">
        <v>15868</v>
      </c>
      <c r="C1038" s="20" t="s">
        <v>54652</v>
      </c>
      <c r="D1038" s="20">
        <v>-8.2813143837148495E-2</v>
      </c>
      <c r="E1038" s="21">
        <v>4.6624996708221197E-3</v>
      </c>
      <c r="F1038" s="20" t="s">
        <v>54653</v>
      </c>
      <c r="G1038" s="20" t="s">
        <v>54752</v>
      </c>
      <c r="H1038" s="20" t="s">
        <v>54753</v>
      </c>
      <c r="I1038" s="20" t="s">
        <v>54754</v>
      </c>
      <c r="J1038" s="20" t="s">
        <v>54956</v>
      </c>
      <c r="K1038" s="21" t="s">
        <v>55063</v>
      </c>
    </row>
    <row r="1039" spans="1:11" ht="13" x14ac:dyDescent="0.15">
      <c r="A1039" s="19" t="s">
        <v>9423</v>
      </c>
      <c r="B1039" s="20" t="s">
        <v>15868</v>
      </c>
      <c r="C1039" s="20" t="s">
        <v>54652</v>
      </c>
      <c r="D1039" s="20">
        <v>-6.5125465162540794E-2</v>
      </c>
      <c r="E1039" s="21">
        <v>2.43766788217799E-2</v>
      </c>
      <c r="F1039" s="20" t="s">
        <v>54653</v>
      </c>
      <c r="G1039" s="20" t="s">
        <v>54654</v>
      </c>
      <c r="H1039" s="20" t="s">
        <v>54655</v>
      </c>
      <c r="I1039" s="20" t="s">
        <v>54659</v>
      </c>
      <c r="J1039" s="20" t="s">
        <v>54660</v>
      </c>
      <c r="K1039" s="21" t="s">
        <v>54879</v>
      </c>
    </row>
    <row r="1040" spans="1:11" ht="13" x14ac:dyDescent="0.15">
      <c r="A1040" s="19" t="s">
        <v>9432</v>
      </c>
      <c r="B1040" s="20" t="s">
        <v>15868</v>
      </c>
      <c r="C1040" s="20" t="s">
        <v>54675</v>
      </c>
      <c r="D1040" s="20">
        <v>-4.8070396093438598E-2</v>
      </c>
      <c r="E1040" s="20">
        <v>9.0413207174496094E-2</v>
      </c>
      <c r="F1040" s="20" t="s">
        <v>54653</v>
      </c>
      <c r="G1040" s="20" t="s">
        <v>54654</v>
      </c>
      <c r="H1040" s="20" t="s">
        <v>54655</v>
      </c>
      <c r="I1040" s="20" t="s">
        <v>54734</v>
      </c>
      <c r="J1040" s="20" t="s">
        <v>54735</v>
      </c>
      <c r="K1040" s="21" t="s">
        <v>55428</v>
      </c>
    </row>
    <row r="1041" spans="1:11" ht="13" x14ac:dyDescent="0.15">
      <c r="A1041" s="19" t="s">
        <v>9435</v>
      </c>
      <c r="B1041" s="20" t="s">
        <v>15868</v>
      </c>
      <c r="C1041" s="20" t="s">
        <v>54652</v>
      </c>
      <c r="D1041" s="20">
        <v>-0.16419613267428099</v>
      </c>
      <c r="E1041" s="21">
        <v>4.1513422324081401E-8</v>
      </c>
      <c r="F1041" s="20" t="s">
        <v>54653</v>
      </c>
      <c r="G1041" s="20" t="s">
        <v>54654</v>
      </c>
      <c r="H1041" s="20" t="s">
        <v>54655</v>
      </c>
      <c r="I1041" s="20" t="s">
        <v>54659</v>
      </c>
      <c r="J1041" s="20" t="s">
        <v>54722</v>
      </c>
      <c r="K1041" s="21" t="s">
        <v>54758</v>
      </c>
    </row>
    <row r="1042" spans="1:11" ht="13" x14ac:dyDescent="0.15">
      <c r="A1042" s="19" t="s">
        <v>9438</v>
      </c>
      <c r="B1042" s="20" t="s">
        <v>15868</v>
      </c>
      <c r="C1042" s="20" t="s">
        <v>54652</v>
      </c>
      <c r="D1042" s="20">
        <v>-6.6932259122217494E-2</v>
      </c>
      <c r="E1042" s="20">
        <v>2.08314273448151E-2</v>
      </c>
      <c r="F1042" s="20" t="s">
        <v>54653</v>
      </c>
      <c r="G1042" s="20" t="s">
        <v>54752</v>
      </c>
      <c r="H1042" s="20" t="s">
        <v>54753</v>
      </c>
      <c r="I1042" s="20" t="s">
        <v>54754</v>
      </c>
      <c r="J1042" s="20" t="s">
        <v>54956</v>
      </c>
      <c r="K1042" s="21" t="s">
        <v>54957</v>
      </c>
    </row>
    <row r="1043" spans="1:11" ht="13" x14ac:dyDescent="0.15">
      <c r="A1043" s="19" t="s">
        <v>9441</v>
      </c>
      <c r="B1043" s="20" t="s">
        <v>15868</v>
      </c>
      <c r="C1043" s="20" t="s">
        <v>54652</v>
      </c>
      <c r="D1043" s="20">
        <v>-0.137942059139289</v>
      </c>
      <c r="E1043" s="21">
        <v>3.8867217396314103E-6</v>
      </c>
      <c r="F1043" s="20" t="s">
        <v>54653</v>
      </c>
      <c r="G1043" s="20" t="s">
        <v>54654</v>
      </c>
      <c r="H1043" s="20" t="s">
        <v>54655</v>
      </c>
      <c r="I1043" s="20" t="s">
        <v>54659</v>
      </c>
      <c r="J1043" s="20" t="s">
        <v>54688</v>
      </c>
      <c r="K1043" s="21" t="s">
        <v>54958</v>
      </c>
    </row>
    <row r="1044" spans="1:11" ht="13" x14ac:dyDescent="0.15">
      <c r="A1044" s="19" t="s">
        <v>9459</v>
      </c>
      <c r="B1044" s="20" t="s">
        <v>15868</v>
      </c>
      <c r="C1044" s="20" t="s">
        <v>54652</v>
      </c>
      <c r="D1044" s="20">
        <v>-0.101490738180357</v>
      </c>
      <c r="E1044" s="21">
        <v>5.5611484379823302E-4</v>
      </c>
      <c r="F1044" s="20" t="s">
        <v>54653</v>
      </c>
      <c r="G1044" s="20" t="s">
        <v>54654</v>
      </c>
      <c r="H1044" s="20" t="s">
        <v>54655</v>
      </c>
      <c r="I1044" s="20" t="s">
        <v>54659</v>
      </c>
      <c r="J1044" s="20" t="s">
        <v>54691</v>
      </c>
      <c r="K1044" s="21" t="s">
        <v>54960</v>
      </c>
    </row>
    <row r="1045" spans="1:11" ht="13" x14ac:dyDescent="0.15">
      <c r="A1045" s="19" t="s">
        <v>9462</v>
      </c>
      <c r="B1045" s="20" t="s">
        <v>15868</v>
      </c>
      <c r="C1045" s="20" t="s">
        <v>54652</v>
      </c>
      <c r="D1045" s="20">
        <v>8.3381061108318402E-2</v>
      </c>
      <c r="E1045" s="21">
        <v>4.3880588086020102E-3</v>
      </c>
      <c r="F1045" s="20" t="s">
        <v>54653</v>
      </c>
      <c r="G1045" s="20" t="s">
        <v>54752</v>
      </c>
      <c r="H1045" s="20" t="s">
        <v>54753</v>
      </c>
      <c r="I1045" s="20" t="s">
        <v>54754</v>
      </c>
      <c r="J1045" s="20" t="s">
        <v>54755</v>
      </c>
      <c r="K1045" s="21" t="s">
        <v>54848</v>
      </c>
    </row>
    <row r="1046" spans="1:11" ht="13" x14ac:dyDescent="0.15">
      <c r="A1046" s="19" t="s">
        <v>9465</v>
      </c>
      <c r="B1046" s="20" t="s">
        <v>15868</v>
      </c>
      <c r="C1046" s="20" t="s">
        <v>54652</v>
      </c>
      <c r="D1046" s="20">
        <v>-0.122843967576359</v>
      </c>
      <c r="E1046" s="21">
        <v>3.3656498535908997E-5</v>
      </c>
      <c r="F1046" s="20" t="s">
        <v>54653</v>
      </c>
      <c r="G1046" s="20" t="s">
        <v>54654</v>
      </c>
      <c r="H1046" s="20" t="s">
        <v>54655</v>
      </c>
      <c r="I1046" s="20" t="s">
        <v>54659</v>
      </c>
      <c r="J1046" s="20" t="s">
        <v>54842</v>
      </c>
      <c r="K1046" s="21" t="s">
        <v>54842</v>
      </c>
    </row>
    <row r="1047" spans="1:11" ht="13" x14ac:dyDescent="0.15">
      <c r="A1047" s="19" t="s">
        <v>9468</v>
      </c>
      <c r="B1047" s="20" t="s">
        <v>15868</v>
      </c>
      <c r="C1047" s="20" t="s">
        <v>54652</v>
      </c>
      <c r="D1047" s="20">
        <v>-5.5342110248447603E-2</v>
      </c>
      <c r="E1047" s="20">
        <v>5.3648980688756703E-2</v>
      </c>
      <c r="F1047" s="20" t="s">
        <v>54653</v>
      </c>
      <c r="G1047" s="20" t="s">
        <v>54682</v>
      </c>
      <c r="H1047" s="20" t="s">
        <v>54683</v>
      </c>
      <c r="I1047" s="20" t="s">
        <v>54728</v>
      </c>
      <c r="J1047" s="20" t="s">
        <v>54729</v>
      </c>
      <c r="K1047" s="21" t="s">
        <v>55146</v>
      </c>
    </row>
    <row r="1048" spans="1:11" ht="13" x14ac:dyDescent="0.15">
      <c r="A1048" s="19" t="s">
        <v>54962</v>
      </c>
      <c r="B1048" s="20" t="s">
        <v>15868</v>
      </c>
      <c r="C1048" s="20" t="s">
        <v>54652</v>
      </c>
      <c r="D1048" s="20">
        <v>8.1080422772248695E-2</v>
      </c>
      <c r="E1048" s="20">
        <v>5.5660838518411899E-3</v>
      </c>
      <c r="F1048" s="20" t="s">
        <v>54676</v>
      </c>
      <c r="G1048" s="20" t="s">
        <v>54682</v>
      </c>
      <c r="H1048" s="20" t="s">
        <v>54683</v>
      </c>
      <c r="I1048" s="20" t="s">
        <v>54963</v>
      </c>
      <c r="J1048" s="20" t="s">
        <v>54964</v>
      </c>
      <c r="K1048" s="21" t="s">
        <v>54965</v>
      </c>
    </row>
    <row r="1049" spans="1:11" ht="13" x14ac:dyDescent="0.15">
      <c r="A1049" s="19" t="s">
        <v>9477</v>
      </c>
      <c r="B1049" s="20" t="s">
        <v>15868</v>
      </c>
      <c r="C1049" s="20" t="s">
        <v>54652</v>
      </c>
      <c r="D1049" s="20">
        <v>-9.7719378864288095E-2</v>
      </c>
      <c r="E1049" s="21">
        <v>8.82331642751451E-4</v>
      </c>
      <c r="F1049" s="20" t="s">
        <v>54653</v>
      </c>
      <c r="G1049" s="20" t="s">
        <v>54654</v>
      </c>
      <c r="H1049" s="20" t="s">
        <v>54662</v>
      </c>
      <c r="I1049" s="20" t="s">
        <v>54663</v>
      </c>
      <c r="J1049" s="20" t="s">
        <v>54732</v>
      </c>
      <c r="K1049" s="21" t="s">
        <v>54763</v>
      </c>
    </row>
    <row r="1050" spans="1:11" ht="13" x14ac:dyDescent="0.15">
      <c r="A1050" s="19" t="s">
        <v>9480</v>
      </c>
      <c r="B1050" s="20" t="s">
        <v>15868</v>
      </c>
      <c r="C1050" s="20" t="s">
        <v>54652</v>
      </c>
      <c r="D1050" s="20">
        <v>-0.120157264580002</v>
      </c>
      <c r="E1050" s="21">
        <v>4.9257314639328697E-5</v>
      </c>
      <c r="F1050" s="20" t="s">
        <v>54653</v>
      </c>
      <c r="G1050" s="20" t="s">
        <v>54654</v>
      </c>
      <c r="H1050" s="20" t="s">
        <v>54655</v>
      </c>
      <c r="I1050" s="20" t="s">
        <v>54659</v>
      </c>
      <c r="J1050" s="20" t="s">
        <v>54660</v>
      </c>
      <c r="K1050" s="21" t="s">
        <v>54909</v>
      </c>
    </row>
    <row r="1051" spans="1:11" ht="13" x14ac:dyDescent="0.15">
      <c r="A1051" s="19" t="s">
        <v>9486</v>
      </c>
      <c r="B1051" s="20" t="s">
        <v>15868</v>
      </c>
      <c r="C1051" s="20" t="s">
        <v>54652</v>
      </c>
      <c r="D1051" s="20">
        <v>-0.108209753755288</v>
      </c>
      <c r="E1051" s="21">
        <v>2.3023367562232899E-4</v>
      </c>
      <c r="F1051" s="20" t="s">
        <v>54653</v>
      </c>
      <c r="G1051" s="20" t="s">
        <v>54654</v>
      </c>
      <c r="H1051" s="20" t="s">
        <v>54655</v>
      </c>
      <c r="I1051" s="20" t="s">
        <v>54940</v>
      </c>
      <c r="J1051" s="20" t="s">
        <v>54941</v>
      </c>
      <c r="K1051" s="21" t="s">
        <v>54941</v>
      </c>
    </row>
    <row r="1052" spans="1:11" ht="13" x14ac:dyDescent="0.15">
      <c r="A1052" s="19" t="s">
        <v>9489</v>
      </c>
      <c r="B1052" s="20" t="s">
        <v>15868</v>
      </c>
      <c r="C1052" s="20" t="s">
        <v>54652</v>
      </c>
      <c r="D1052" s="20">
        <v>-0.131485174770749</v>
      </c>
      <c r="E1052" s="21">
        <v>1.0067540909246E-5</v>
      </c>
      <c r="F1052" s="20" t="s">
        <v>54653</v>
      </c>
      <c r="G1052" s="20" t="s">
        <v>54654</v>
      </c>
      <c r="H1052" s="20" t="s">
        <v>54655</v>
      </c>
      <c r="I1052" s="20" t="s">
        <v>54656</v>
      </c>
      <c r="J1052" s="20" t="s">
        <v>54657</v>
      </c>
      <c r="K1052" s="21" t="s">
        <v>54658</v>
      </c>
    </row>
    <row r="1053" spans="1:11" ht="13" x14ac:dyDescent="0.15">
      <c r="A1053" s="19" t="s">
        <v>9492</v>
      </c>
      <c r="B1053" s="20" t="s">
        <v>15868</v>
      </c>
      <c r="C1053" s="20" t="s">
        <v>54652</v>
      </c>
      <c r="D1053" s="20">
        <v>-0.120583800640837</v>
      </c>
      <c r="E1053" s="21">
        <v>4.6477918885262797E-5</v>
      </c>
      <c r="F1053" s="20" t="s">
        <v>54653</v>
      </c>
      <c r="G1053" s="20" t="s">
        <v>54654</v>
      </c>
      <c r="H1053" s="20" t="s">
        <v>54655</v>
      </c>
      <c r="I1053" s="20" t="s">
        <v>54659</v>
      </c>
      <c r="J1053" s="20" t="s">
        <v>54722</v>
      </c>
      <c r="K1053" s="21" t="s">
        <v>54737</v>
      </c>
    </row>
    <row r="1054" spans="1:11" ht="13" x14ac:dyDescent="0.15">
      <c r="A1054" s="19" t="s">
        <v>54967</v>
      </c>
      <c r="B1054" s="20" t="s">
        <v>15868</v>
      </c>
      <c r="C1054" s="20" t="s">
        <v>54652</v>
      </c>
      <c r="D1054" s="20">
        <v>6.8176352726441805E-2</v>
      </c>
      <c r="E1054" s="20">
        <v>1.87074430493528E-2</v>
      </c>
      <c r="F1054" s="20" t="s">
        <v>54676</v>
      </c>
      <c r="G1054" s="20" t="s">
        <v>54682</v>
      </c>
      <c r="H1054" s="20" t="s">
        <v>54683</v>
      </c>
      <c r="I1054" s="20" t="s">
        <v>54716</v>
      </c>
      <c r="J1054" s="20" t="s">
        <v>54968</v>
      </c>
      <c r="K1054" s="21" t="s">
        <v>54969</v>
      </c>
    </row>
    <row r="1055" spans="1:11" ht="13" x14ac:dyDescent="0.15">
      <c r="A1055" s="19" t="s">
        <v>9501</v>
      </c>
      <c r="B1055" s="20" t="s">
        <v>15868</v>
      </c>
      <c r="C1055" s="20" t="s">
        <v>54652</v>
      </c>
      <c r="D1055" s="20">
        <v>-6.9290326521831994E-2</v>
      </c>
      <c r="E1055" s="21">
        <v>1.7154425326728701E-2</v>
      </c>
      <c r="F1055" s="20" t="s">
        <v>54653</v>
      </c>
      <c r="G1055" s="20" t="s">
        <v>54654</v>
      </c>
      <c r="H1055" s="20" t="s">
        <v>54655</v>
      </c>
      <c r="I1055" s="20" t="s">
        <v>54659</v>
      </c>
      <c r="J1055" s="20" t="s">
        <v>54660</v>
      </c>
      <c r="K1055" s="21" t="s">
        <v>54970</v>
      </c>
    </row>
    <row r="1056" spans="1:11" ht="13" x14ac:dyDescent="0.15">
      <c r="A1056" s="19" t="s">
        <v>9507</v>
      </c>
      <c r="B1056" s="20" t="s">
        <v>15868</v>
      </c>
      <c r="C1056" s="20" t="s">
        <v>54675</v>
      </c>
      <c r="D1056" s="20">
        <v>-4.8680282989405799E-2</v>
      </c>
      <c r="E1056" s="20">
        <v>8.6982624364167996E-2</v>
      </c>
      <c r="F1056" s="20" t="s">
        <v>54653</v>
      </c>
      <c r="G1056" s="20" t="s">
        <v>54682</v>
      </c>
      <c r="H1056" s="20" t="s">
        <v>54683</v>
      </c>
      <c r="I1056" s="20" t="s">
        <v>54728</v>
      </c>
      <c r="J1056" s="20" t="s">
        <v>54729</v>
      </c>
      <c r="K1056" s="21" t="s">
        <v>54775</v>
      </c>
    </row>
    <row r="1057" spans="1:11" ht="13" x14ac:dyDescent="0.15">
      <c r="A1057" s="19" t="s">
        <v>54971</v>
      </c>
      <c r="B1057" s="20" t="s">
        <v>15868</v>
      </c>
      <c r="C1057" s="20" t="s">
        <v>54652</v>
      </c>
      <c r="D1057" s="20">
        <v>-8.3902937539870603E-2</v>
      </c>
      <c r="E1057" s="20">
        <v>4.1843104085625997E-3</v>
      </c>
      <c r="F1057" s="20" t="s">
        <v>54676</v>
      </c>
      <c r="G1057" s="20" t="s">
        <v>54654</v>
      </c>
      <c r="H1057" s="20" t="s">
        <v>54662</v>
      </c>
      <c r="I1057" s="20" t="s">
        <v>54663</v>
      </c>
      <c r="J1057" s="20" t="s">
        <v>54837</v>
      </c>
      <c r="K1057" s="21" t="s">
        <v>54972</v>
      </c>
    </row>
    <row r="1058" spans="1:11" ht="13" x14ac:dyDescent="0.15">
      <c r="A1058" s="19" t="s">
        <v>9516</v>
      </c>
      <c r="B1058" s="20" t="s">
        <v>15868</v>
      </c>
      <c r="C1058" s="20" t="s">
        <v>54652</v>
      </c>
      <c r="D1058" s="20">
        <v>-0.11936244694241201</v>
      </c>
      <c r="E1058" s="21">
        <v>5.4548667810290499E-5</v>
      </c>
      <c r="F1058" s="20" t="s">
        <v>54653</v>
      </c>
      <c r="G1058" s="20" t="s">
        <v>54654</v>
      </c>
      <c r="H1058" s="20" t="s">
        <v>54655</v>
      </c>
      <c r="I1058" s="20" t="s">
        <v>54656</v>
      </c>
      <c r="J1058" s="20" t="s">
        <v>54657</v>
      </c>
      <c r="K1058" s="21" t="s">
        <v>54658</v>
      </c>
    </row>
    <row r="1059" spans="1:11" ht="13" x14ac:dyDescent="0.15">
      <c r="A1059" s="19" t="s">
        <v>9522</v>
      </c>
      <c r="B1059" s="20" t="s">
        <v>15868</v>
      </c>
      <c r="C1059" s="20" t="s">
        <v>54652</v>
      </c>
      <c r="D1059" s="20">
        <v>-0.17030783649334699</v>
      </c>
      <c r="E1059" s="21">
        <v>1.6144777423762499E-8</v>
      </c>
      <c r="F1059" s="20" t="s">
        <v>54653</v>
      </c>
      <c r="G1059" s="20" t="s">
        <v>54654</v>
      </c>
      <c r="H1059" s="20" t="s">
        <v>54655</v>
      </c>
      <c r="I1059" s="20" t="s">
        <v>54659</v>
      </c>
      <c r="J1059" s="20" t="s">
        <v>54722</v>
      </c>
      <c r="K1059" s="21" t="s">
        <v>54973</v>
      </c>
    </row>
    <row r="1060" spans="1:11" ht="13" x14ac:dyDescent="0.15">
      <c r="A1060" s="19" t="s">
        <v>55505</v>
      </c>
      <c r="B1060" s="20" t="s">
        <v>15868</v>
      </c>
      <c r="C1060" s="20" t="s">
        <v>54652</v>
      </c>
      <c r="D1060" s="20">
        <v>7.86916235044791E-2</v>
      </c>
      <c r="E1060" s="20">
        <v>7.0240249379271398E-3</v>
      </c>
      <c r="F1060" s="20" t="s">
        <v>54676</v>
      </c>
      <c r="G1060" s="20" t="s">
        <v>54794</v>
      </c>
      <c r="H1060" s="20" t="s">
        <v>54795</v>
      </c>
      <c r="I1060" s="20" t="s">
        <v>54796</v>
      </c>
      <c r="J1060" s="20" t="s">
        <v>54797</v>
      </c>
      <c r="K1060" s="21" t="s">
        <v>55506</v>
      </c>
    </row>
    <row r="1061" spans="1:11" ht="13" x14ac:dyDescent="0.15">
      <c r="A1061" s="19" t="s">
        <v>9525</v>
      </c>
      <c r="B1061" s="20" t="s">
        <v>15868</v>
      </c>
      <c r="C1061" s="20" t="s">
        <v>54652</v>
      </c>
      <c r="D1061" s="20">
        <v>-5.2594655011084297E-2</v>
      </c>
      <c r="E1061" s="21">
        <v>6.5976215549438999E-2</v>
      </c>
      <c r="F1061" s="20" t="s">
        <v>54653</v>
      </c>
      <c r="G1061" s="20" t="s">
        <v>54654</v>
      </c>
      <c r="H1061" s="20" t="s">
        <v>54655</v>
      </c>
      <c r="I1061" s="20" t="s">
        <v>54659</v>
      </c>
      <c r="J1061" s="20" t="s">
        <v>54688</v>
      </c>
      <c r="K1061" s="21" t="s">
        <v>55507</v>
      </c>
    </row>
    <row r="1062" spans="1:11" ht="13" x14ac:dyDescent="0.15">
      <c r="A1062" s="19" t="s">
        <v>54974</v>
      </c>
      <c r="B1062" s="20" t="s">
        <v>15868</v>
      </c>
      <c r="C1062" s="20" t="s">
        <v>54652</v>
      </c>
      <c r="D1062" s="20">
        <v>-5.8599956964467098E-2</v>
      </c>
      <c r="E1062" s="20">
        <v>4.21837716870078E-2</v>
      </c>
      <c r="F1062" s="20" t="s">
        <v>54676</v>
      </c>
      <c r="G1062" s="20" t="s">
        <v>54654</v>
      </c>
      <c r="H1062" s="20" t="s">
        <v>54655</v>
      </c>
      <c r="I1062" s="20" t="s">
        <v>54656</v>
      </c>
      <c r="J1062" s="20" t="s">
        <v>54657</v>
      </c>
      <c r="K1062" s="21" t="s">
        <v>54975</v>
      </c>
    </row>
    <row r="1063" spans="1:11" ht="13" x14ac:dyDescent="0.15">
      <c r="A1063" s="19" t="s">
        <v>9528</v>
      </c>
      <c r="B1063" s="20" t="s">
        <v>15868</v>
      </c>
      <c r="C1063" s="20" t="s">
        <v>54652</v>
      </c>
      <c r="D1063" s="20">
        <v>-6.7860799185346807E-2</v>
      </c>
      <c r="E1063" s="20">
        <v>1.92005735294189E-2</v>
      </c>
      <c r="F1063" s="20" t="s">
        <v>54653</v>
      </c>
      <c r="G1063" s="20" t="s">
        <v>54654</v>
      </c>
      <c r="H1063" s="20" t="s">
        <v>54655</v>
      </c>
      <c r="I1063" s="20" t="s">
        <v>54659</v>
      </c>
      <c r="J1063" s="20" t="s">
        <v>54660</v>
      </c>
      <c r="K1063" s="21" t="s">
        <v>54976</v>
      </c>
    </row>
    <row r="1064" spans="1:11" ht="13" x14ac:dyDescent="0.15">
      <c r="A1064" s="19" t="s">
        <v>54979</v>
      </c>
      <c r="B1064" s="20" t="s">
        <v>15868</v>
      </c>
      <c r="C1064" s="20" t="s">
        <v>54652</v>
      </c>
      <c r="D1064" s="20">
        <v>-0.118253040903882</v>
      </c>
      <c r="E1064" s="21">
        <v>6.3172576508522599E-5</v>
      </c>
      <c r="F1064" s="20" t="s">
        <v>54676</v>
      </c>
      <c r="G1064" s="20" t="s">
        <v>54654</v>
      </c>
      <c r="H1064" s="20" t="s">
        <v>54655</v>
      </c>
      <c r="I1064" s="20" t="s">
        <v>54659</v>
      </c>
      <c r="J1064" s="20" t="s">
        <v>54660</v>
      </c>
      <c r="K1064" s="21" t="s">
        <v>54980</v>
      </c>
    </row>
    <row r="1065" spans="1:11" ht="13" x14ac:dyDescent="0.15">
      <c r="A1065" s="19" t="s">
        <v>9537</v>
      </c>
      <c r="B1065" s="20" t="s">
        <v>15868</v>
      </c>
      <c r="C1065" s="20" t="s">
        <v>54652</v>
      </c>
      <c r="D1065" s="20">
        <v>-0.102219206193947</v>
      </c>
      <c r="E1065" s="21">
        <v>5.1879886445912603E-4</v>
      </c>
      <c r="F1065" s="20" t="s">
        <v>54653</v>
      </c>
      <c r="G1065" s="20" t="s">
        <v>54654</v>
      </c>
      <c r="H1065" s="20" t="s">
        <v>54655</v>
      </c>
      <c r="I1065" s="20" t="s">
        <v>54659</v>
      </c>
      <c r="J1065" s="20" t="s">
        <v>54722</v>
      </c>
      <c r="K1065" s="21" t="s">
        <v>54847</v>
      </c>
    </row>
    <row r="1066" spans="1:11" ht="13" x14ac:dyDescent="0.15">
      <c r="A1066" s="19" t="s">
        <v>9540</v>
      </c>
      <c r="B1066" s="20" t="s">
        <v>15868</v>
      </c>
      <c r="C1066" s="20" t="s">
        <v>54652</v>
      </c>
      <c r="D1066" s="20">
        <v>-0.14836548468668101</v>
      </c>
      <c r="E1066" s="21">
        <v>7.3219842364055104E-7</v>
      </c>
      <c r="F1066" s="20" t="s">
        <v>54653</v>
      </c>
      <c r="G1066" s="20" t="s">
        <v>54654</v>
      </c>
      <c r="H1066" s="20" t="s">
        <v>54655</v>
      </c>
      <c r="I1066" s="20" t="s">
        <v>54659</v>
      </c>
      <c r="J1066" s="20" t="s">
        <v>54722</v>
      </c>
      <c r="K1066" s="21" t="s">
        <v>54758</v>
      </c>
    </row>
    <row r="1067" spans="1:11" ht="13" x14ac:dyDescent="0.15">
      <c r="A1067" s="19" t="s">
        <v>9543</v>
      </c>
      <c r="B1067" s="20" t="s">
        <v>15868</v>
      </c>
      <c r="C1067" s="20" t="s">
        <v>54652</v>
      </c>
      <c r="D1067" s="20">
        <v>-0.17588213565707</v>
      </c>
      <c r="E1067" s="21">
        <v>7.7320495229005005E-9</v>
      </c>
      <c r="F1067" s="20" t="s">
        <v>54653</v>
      </c>
      <c r="G1067" s="20" t="s">
        <v>54654</v>
      </c>
      <c r="H1067" s="20" t="s">
        <v>54655</v>
      </c>
      <c r="I1067" s="20" t="s">
        <v>54659</v>
      </c>
      <c r="J1067" s="20" t="s">
        <v>54722</v>
      </c>
      <c r="K1067" s="21" t="s">
        <v>54737</v>
      </c>
    </row>
    <row r="1068" spans="1:11" ht="13" x14ac:dyDescent="0.15">
      <c r="A1068" s="19" t="s">
        <v>55508</v>
      </c>
      <c r="B1068" s="20" t="s">
        <v>15868</v>
      </c>
      <c r="C1068" s="20" t="s">
        <v>54675</v>
      </c>
      <c r="D1068" s="20">
        <v>6.4973615728248293E-2</v>
      </c>
      <c r="E1068" s="21">
        <v>2.4668283588771399E-2</v>
      </c>
      <c r="F1068" s="20" t="s">
        <v>54676</v>
      </c>
      <c r="G1068" s="20" t="s">
        <v>54654</v>
      </c>
      <c r="H1068" s="20" t="s">
        <v>54655</v>
      </c>
      <c r="I1068" s="20" t="s">
        <v>54702</v>
      </c>
      <c r="J1068" s="20" t="s">
        <v>54703</v>
      </c>
      <c r="K1068" s="21" t="s">
        <v>55509</v>
      </c>
    </row>
    <row r="1069" spans="1:11" ht="13" x14ac:dyDescent="0.15">
      <c r="A1069" s="19" t="s">
        <v>9549</v>
      </c>
      <c r="B1069" s="20" t="s">
        <v>15868</v>
      </c>
      <c r="C1069" s="20" t="s">
        <v>54652</v>
      </c>
      <c r="D1069" s="20">
        <v>-9.71875414984818E-2</v>
      </c>
      <c r="E1069" s="21">
        <v>9.2514413386889701E-4</v>
      </c>
      <c r="F1069" s="20" t="s">
        <v>54653</v>
      </c>
      <c r="G1069" s="20" t="s">
        <v>54654</v>
      </c>
      <c r="H1069" s="20" t="s">
        <v>54655</v>
      </c>
      <c r="I1069" s="20" t="s">
        <v>54734</v>
      </c>
      <c r="J1069" s="20" t="s">
        <v>54735</v>
      </c>
      <c r="K1069" s="21" t="s">
        <v>55510</v>
      </c>
    </row>
    <row r="1070" spans="1:11" ht="13" x14ac:dyDescent="0.15">
      <c r="A1070" s="19" t="s">
        <v>9552</v>
      </c>
      <c r="B1070" s="20" t="s">
        <v>15868</v>
      </c>
      <c r="C1070" s="20" t="s">
        <v>54652</v>
      </c>
      <c r="D1070" s="20">
        <v>8.8914540647205706E-2</v>
      </c>
      <c r="E1070" s="20">
        <v>2.3846924502094898E-3</v>
      </c>
      <c r="F1070" s="20" t="s">
        <v>54653</v>
      </c>
      <c r="G1070" s="20" t="s">
        <v>54654</v>
      </c>
      <c r="H1070" s="20" t="s">
        <v>54655</v>
      </c>
      <c r="I1070" s="20" t="s">
        <v>54659</v>
      </c>
      <c r="J1070" s="20" t="s">
        <v>54660</v>
      </c>
      <c r="K1070" s="21" t="s">
        <v>55511</v>
      </c>
    </row>
    <row r="1071" spans="1:11" ht="13" x14ac:dyDescent="0.15">
      <c r="A1071" s="19" t="s">
        <v>9558</v>
      </c>
      <c r="B1071" s="20" t="s">
        <v>15868</v>
      </c>
      <c r="C1071" s="20" t="s">
        <v>54652</v>
      </c>
      <c r="D1071" s="20">
        <v>-0.11142490215494499</v>
      </c>
      <c r="E1071" s="21">
        <v>1.5116605229151001E-4</v>
      </c>
      <c r="F1071" s="20" t="s">
        <v>54653</v>
      </c>
      <c r="G1071" s="20" t="s">
        <v>54654</v>
      </c>
      <c r="H1071" s="20" t="s">
        <v>54655</v>
      </c>
      <c r="I1071" s="20" t="s">
        <v>54659</v>
      </c>
      <c r="J1071" s="20" t="s">
        <v>54688</v>
      </c>
      <c r="K1071" s="21" t="s">
        <v>54743</v>
      </c>
    </row>
    <row r="1072" spans="1:11" ht="13" x14ac:dyDescent="0.15">
      <c r="A1072" s="19" t="s">
        <v>9561</v>
      </c>
      <c r="B1072" s="20" t="s">
        <v>15868</v>
      </c>
      <c r="C1072" s="20" t="s">
        <v>54652</v>
      </c>
      <c r="D1072" s="20">
        <v>6.6375588205820499E-2</v>
      </c>
      <c r="E1072" s="20">
        <v>2.1834238448883998E-2</v>
      </c>
      <c r="F1072" s="20" t="s">
        <v>54653</v>
      </c>
      <c r="G1072" s="20" t="s">
        <v>54752</v>
      </c>
      <c r="H1072" s="20" t="s">
        <v>54753</v>
      </c>
      <c r="I1072" s="20" t="s">
        <v>54754</v>
      </c>
      <c r="J1072" s="20" t="s">
        <v>54755</v>
      </c>
      <c r="K1072" s="21" t="s">
        <v>54848</v>
      </c>
    </row>
    <row r="1073" spans="1:11" ht="13" x14ac:dyDescent="0.15">
      <c r="A1073" s="19" t="s">
        <v>9567</v>
      </c>
      <c r="B1073" s="20" t="s">
        <v>15868</v>
      </c>
      <c r="C1073" s="20" t="s">
        <v>54652</v>
      </c>
      <c r="D1073" s="20">
        <v>-7.5334825202906505E-2</v>
      </c>
      <c r="E1073" s="21">
        <v>9.6059922201120196E-3</v>
      </c>
      <c r="F1073" s="20" t="s">
        <v>54653</v>
      </c>
      <c r="G1073" s="20" t="s">
        <v>54654</v>
      </c>
      <c r="H1073" s="20" t="s">
        <v>54655</v>
      </c>
      <c r="I1073" s="20" t="s">
        <v>54659</v>
      </c>
      <c r="J1073" s="20" t="s">
        <v>54722</v>
      </c>
      <c r="K1073" s="21" t="s">
        <v>54839</v>
      </c>
    </row>
    <row r="1074" spans="1:11" ht="13" x14ac:dyDescent="0.15">
      <c r="A1074" s="19" t="s">
        <v>9570</v>
      </c>
      <c r="B1074" s="20" t="s">
        <v>15868</v>
      </c>
      <c r="C1074" s="20" t="s">
        <v>54652</v>
      </c>
      <c r="D1074" s="20">
        <v>-0.121115975483268</v>
      </c>
      <c r="E1074" s="21">
        <v>4.2797590738686799E-5</v>
      </c>
      <c r="F1074" s="20" t="s">
        <v>54653</v>
      </c>
      <c r="G1074" s="20" t="s">
        <v>54654</v>
      </c>
      <c r="H1074" s="20" t="s">
        <v>54655</v>
      </c>
      <c r="I1074" s="20" t="s">
        <v>54659</v>
      </c>
      <c r="J1074" s="20" t="s">
        <v>54688</v>
      </c>
      <c r="K1074" s="21" t="s">
        <v>54694</v>
      </c>
    </row>
    <row r="1075" spans="1:11" ht="13" x14ac:dyDescent="0.15">
      <c r="A1075" s="19" t="s">
        <v>54981</v>
      </c>
      <c r="B1075" s="20" t="s">
        <v>15868</v>
      </c>
      <c r="C1075" s="20" t="s">
        <v>54652</v>
      </c>
      <c r="D1075" s="20">
        <v>-7.3810406748025401E-2</v>
      </c>
      <c r="E1075" s="20">
        <v>1.11357419860755E-2</v>
      </c>
      <c r="F1075" s="20" t="s">
        <v>54676</v>
      </c>
      <c r="G1075" s="20" t="s">
        <v>54654</v>
      </c>
      <c r="H1075" s="20" t="s">
        <v>54655</v>
      </c>
      <c r="I1075" s="20" t="s">
        <v>54659</v>
      </c>
      <c r="J1075" s="20" t="s">
        <v>54900</v>
      </c>
      <c r="K1075" s="21" t="s">
        <v>54982</v>
      </c>
    </row>
    <row r="1076" spans="1:11" ht="13" x14ac:dyDescent="0.15">
      <c r="A1076" s="19" t="s">
        <v>9579</v>
      </c>
      <c r="B1076" s="20" t="s">
        <v>15868</v>
      </c>
      <c r="C1076" s="20" t="s">
        <v>54652</v>
      </c>
      <c r="D1076" s="20">
        <v>-0.10530083852319901</v>
      </c>
      <c r="E1076" s="21">
        <v>3.4105663436057103E-4</v>
      </c>
      <c r="F1076" s="20" t="s">
        <v>54653</v>
      </c>
      <c r="G1076" s="20" t="s">
        <v>54654</v>
      </c>
      <c r="H1076" s="20" t="s">
        <v>54662</v>
      </c>
      <c r="I1076" s="20" t="s">
        <v>54663</v>
      </c>
      <c r="J1076" s="20" t="s">
        <v>54844</v>
      </c>
      <c r="K1076" s="21" t="s">
        <v>54983</v>
      </c>
    </row>
    <row r="1077" spans="1:11" ht="13" x14ac:dyDescent="0.15">
      <c r="A1077" s="19" t="s">
        <v>9585</v>
      </c>
      <c r="B1077" s="20" t="s">
        <v>15868</v>
      </c>
      <c r="C1077" s="20" t="s">
        <v>54652</v>
      </c>
      <c r="D1077" s="20">
        <v>-9.2151745401282695E-2</v>
      </c>
      <c r="E1077" s="20">
        <v>1.6502201095457E-3</v>
      </c>
      <c r="F1077" s="20" t="s">
        <v>54653</v>
      </c>
      <c r="G1077" s="20" t="s">
        <v>54654</v>
      </c>
      <c r="H1077" s="20" t="s">
        <v>54655</v>
      </c>
      <c r="I1077" s="20" t="s">
        <v>54659</v>
      </c>
      <c r="J1077" s="20" t="s">
        <v>54722</v>
      </c>
      <c r="K1077" s="21" t="s">
        <v>54737</v>
      </c>
    </row>
    <row r="1078" spans="1:11" ht="13" x14ac:dyDescent="0.15">
      <c r="A1078" s="19" t="s">
        <v>9600</v>
      </c>
      <c r="B1078" s="20" t="s">
        <v>15868</v>
      </c>
      <c r="C1078" s="20" t="s">
        <v>54652</v>
      </c>
      <c r="D1078" s="20">
        <v>5.3094526677000098E-2</v>
      </c>
      <c r="E1078" s="20">
        <v>6.3657505524862296E-2</v>
      </c>
      <c r="F1078" s="20" t="s">
        <v>54653</v>
      </c>
      <c r="G1078" s="20" t="s">
        <v>54682</v>
      </c>
      <c r="H1078" s="20" t="s">
        <v>54683</v>
      </c>
      <c r="I1078" s="20" t="s">
        <v>54716</v>
      </c>
      <c r="J1078" s="20" t="s">
        <v>54717</v>
      </c>
      <c r="K1078" s="21" t="s">
        <v>54718</v>
      </c>
    </row>
    <row r="1079" spans="1:11" ht="13" x14ac:dyDescent="0.15">
      <c r="A1079" s="19" t="s">
        <v>55512</v>
      </c>
      <c r="B1079" s="20" t="s">
        <v>15868</v>
      </c>
      <c r="C1079" s="20" t="s">
        <v>54652</v>
      </c>
      <c r="D1079" s="20">
        <v>6.1667077798865898E-2</v>
      </c>
      <c r="E1079" s="20">
        <v>3.29989548302346E-2</v>
      </c>
      <c r="F1079" s="20" t="s">
        <v>54653</v>
      </c>
      <c r="G1079" s="20" t="s">
        <v>54752</v>
      </c>
      <c r="H1079" s="20" t="s">
        <v>54753</v>
      </c>
      <c r="I1079" s="20" t="s">
        <v>54754</v>
      </c>
      <c r="J1079" s="20" t="s">
        <v>54755</v>
      </c>
      <c r="K1079" s="21" t="s">
        <v>55217</v>
      </c>
    </row>
    <row r="1080" spans="1:11" ht="13" x14ac:dyDescent="0.15">
      <c r="A1080" s="19" t="s">
        <v>9606</v>
      </c>
      <c r="B1080" s="20" t="s">
        <v>15868</v>
      </c>
      <c r="C1080" s="20" t="s">
        <v>54652</v>
      </c>
      <c r="D1080" s="20">
        <v>-6.9395348387560493E-2</v>
      </c>
      <c r="E1080" s="21">
        <v>1.7018672191371601E-2</v>
      </c>
      <c r="F1080" s="20" t="s">
        <v>54653</v>
      </c>
      <c r="G1080" s="20" t="s">
        <v>54654</v>
      </c>
      <c r="H1080" s="20" t="s">
        <v>54655</v>
      </c>
      <c r="I1080" s="20" t="s">
        <v>54659</v>
      </c>
      <c r="J1080" s="20" t="s">
        <v>54722</v>
      </c>
      <c r="K1080" s="21" t="s">
        <v>54985</v>
      </c>
    </row>
    <row r="1081" spans="1:11" ht="13" x14ac:dyDescent="0.15">
      <c r="A1081" s="19" t="s">
        <v>9612</v>
      </c>
      <c r="B1081" s="20" t="s">
        <v>15868</v>
      </c>
      <c r="C1081" s="20" t="s">
        <v>54652</v>
      </c>
      <c r="D1081" s="20">
        <v>6.2872204675390897E-2</v>
      </c>
      <c r="E1081" s="20">
        <v>2.97634827177988E-2</v>
      </c>
      <c r="F1081" s="20" t="s">
        <v>54653</v>
      </c>
      <c r="G1081" s="20" t="s">
        <v>54654</v>
      </c>
      <c r="H1081" s="20" t="s">
        <v>54655</v>
      </c>
      <c r="I1081" s="20" t="s">
        <v>54734</v>
      </c>
      <c r="J1081" s="20" t="s">
        <v>54735</v>
      </c>
      <c r="K1081" s="21" t="s">
        <v>54986</v>
      </c>
    </row>
    <row r="1082" spans="1:11" ht="13" x14ac:dyDescent="0.15">
      <c r="A1082" s="19" t="s">
        <v>55513</v>
      </c>
      <c r="B1082" s="20" t="s">
        <v>15868</v>
      </c>
      <c r="C1082" s="20" t="s">
        <v>54652</v>
      </c>
      <c r="D1082" s="20">
        <v>-6.6861876974983706E-2</v>
      </c>
      <c r="E1082" s="20">
        <v>2.09032628651066E-2</v>
      </c>
      <c r="F1082" s="20" t="s">
        <v>54676</v>
      </c>
      <c r="G1082" s="20" t="s">
        <v>54654</v>
      </c>
      <c r="H1082" s="20" t="s">
        <v>54655</v>
      </c>
      <c r="I1082" s="20" t="s">
        <v>54734</v>
      </c>
      <c r="J1082" s="20" t="s">
        <v>54735</v>
      </c>
      <c r="K1082" s="21" t="s">
        <v>55514</v>
      </c>
    </row>
    <row r="1083" spans="1:11" ht="13" x14ac:dyDescent="0.15">
      <c r="A1083" s="19" t="s">
        <v>55515</v>
      </c>
      <c r="B1083" s="20" t="s">
        <v>15868</v>
      </c>
      <c r="C1083" s="20" t="s">
        <v>54652</v>
      </c>
      <c r="D1083" s="20">
        <v>-5.0526447788918002E-2</v>
      </c>
      <c r="E1083" s="21">
        <v>7.69239486707049E-2</v>
      </c>
      <c r="F1083" s="20" t="s">
        <v>54676</v>
      </c>
      <c r="G1083" s="20" t="s">
        <v>54752</v>
      </c>
      <c r="H1083" s="20" t="s">
        <v>54753</v>
      </c>
      <c r="I1083" s="20" t="s">
        <v>54754</v>
      </c>
      <c r="J1083" s="20" t="s">
        <v>54956</v>
      </c>
      <c r="K1083" s="21" t="s">
        <v>54957</v>
      </c>
    </row>
    <row r="1084" spans="1:11" ht="13" x14ac:dyDescent="0.15">
      <c r="A1084" s="19" t="s">
        <v>9618</v>
      </c>
      <c r="B1084" s="20" t="s">
        <v>15868</v>
      </c>
      <c r="C1084" s="20" t="s">
        <v>54652</v>
      </c>
      <c r="D1084" s="20">
        <v>-0.12075907568184099</v>
      </c>
      <c r="E1084" s="21">
        <v>4.5347465919519997E-5</v>
      </c>
      <c r="F1084" s="20" t="s">
        <v>54653</v>
      </c>
      <c r="G1084" s="20" t="s">
        <v>54654</v>
      </c>
      <c r="H1084" s="20" t="s">
        <v>54655</v>
      </c>
      <c r="I1084" s="20" t="s">
        <v>54656</v>
      </c>
      <c r="J1084" s="20" t="s">
        <v>54657</v>
      </c>
      <c r="K1084" s="21" t="s">
        <v>54987</v>
      </c>
    </row>
    <row r="1085" spans="1:11" ht="13" x14ac:dyDescent="0.15">
      <c r="A1085" s="19" t="s">
        <v>9621</v>
      </c>
      <c r="B1085" s="20" t="s">
        <v>15868</v>
      </c>
      <c r="C1085" s="20" t="s">
        <v>54652</v>
      </c>
      <c r="D1085" s="20">
        <v>-0.107039842672005</v>
      </c>
      <c r="E1085" s="21">
        <v>2.6597623467667199E-4</v>
      </c>
      <c r="F1085" s="20" t="s">
        <v>54653</v>
      </c>
      <c r="G1085" s="20" t="s">
        <v>54654</v>
      </c>
      <c r="H1085" s="20" t="s">
        <v>54655</v>
      </c>
      <c r="I1085" s="20" t="s">
        <v>54656</v>
      </c>
      <c r="J1085" s="20" t="s">
        <v>54657</v>
      </c>
      <c r="K1085" s="21" t="s">
        <v>54988</v>
      </c>
    </row>
    <row r="1086" spans="1:11" ht="13" x14ac:dyDescent="0.15">
      <c r="A1086" s="19" t="s">
        <v>54989</v>
      </c>
      <c r="B1086" s="20" t="s">
        <v>15868</v>
      </c>
      <c r="C1086" s="20" t="s">
        <v>54652</v>
      </c>
      <c r="D1086" s="20">
        <v>-6.0179149810082599E-2</v>
      </c>
      <c r="E1086" s="20">
        <v>3.7255608780380103E-2</v>
      </c>
      <c r="F1086" s="20" t="s">
        <v>54676</v>
      </c>
      <c r="G1086" s="20" t="s">
        <v>54654</v>
      </c>
      <c r="H1086" s="20" t="s">
        <v>54655</v>
      </c>
      <c r="I1086" s="20" t="s">
        <v>54656</v>
      </c>
      <c r="J1086" s="20" t="s">
        <v>54657</v>
      </c>
      <c r="K1086" s="21" t="s">
        <v>54988</v>
      </c>
    </row>
    <row r="1087" spans="1:11" ht="13" x14ac:dyDescent="0.15">
      <c r="A1087" s="19" t="s">
        <v>9624</v>
      </c>
      <c r="B1087" s="20" t="s">
        <v>15868</v>
      </c>
      <c r="C1087" s="20" t="s">
        <v>54652</v>
      </c>
      <c r="D1087" s="20">
        <v>-9.1841273355348793E-2</v>
      </c>
      <c r="E1087" s="20">
        <v>1.70952448846808E-3</v>
      </c>
      <c r="F1087" s="20" t="s">
        <v>54653</v>
      </c>
      <c r="G1087" s="20" t="s">
        <v>54654</v>
      </c>
      <c r="H1087" s="20" t="s">
        <v>54655</v>
      </c>
      <c r="I1087" s="20" t="s">
        <v>54734</v>
      </c>
      <c r="J1087" s="20" t="s">
        <v>54735</v>
      </c>
      <c r="K1087" s="21" t="s">
        <v>54736</v>
      </c>
    </row>
    <row r="1088" spans="1:11" ht="13" x14ac:dyDescent="0.15">
      <c r="A1088" s="19" t="s">
        <v>9627</v>
      </c>
      <c r="B1088" s="20" t="s">
        <v>15868</v>
      </c>
      <c r="C1088" s="20" t="s">
        <v>54652</v>
      </c>
      <c r="D1088" s="20">
        <v>-0.108005455724578</v>
      </c>
      <c r="E1088" s="21">
        <v>2.36192785801587E-4</v>
      </c>
      <c r="F1088" s="20" t="s">
        <v>54653</v>
      </c>
      <c r="G1088" s="20" t="s">
        <v>54654</v>
      </c>
      <c r="H1088" s="20" t="s">
        <v>54655</v>
      </c>
      <c r="I1088" s="20" t="s">
        <v>54659</v>
      </c>
      <c r="J1088" s="20" t="s">
        <v>54722</v>
      </c>
      <c r="K1088" s="21" t="s">
        <v>54839</v>
      </c>
    </row>
    <row r="1089" spans="1:11" ht="13" x14ac:dyDescent="0.15">
      <c r="A1089" s="19" t="s">
        <v>9636</v>
      </c>
      <c r="B1089" s="20" t="s">
        <v>15868</v>
      </c>
      <c r="C1089" s="20" t="s">
        <v>54652</v>
      </c>
      <c r="D1089" s="20">
        <v>-8.4134760336036896E-2</v>
      </c>
      <c r="E1089" s="20">
        <v>4.0851154418923303E-3</v>
      </c>
      <c r="F1089" s="20" t="s">
        <v>54653</v>
      </c>
      <c r="G1089" s="20" t="s">
        <v>54654</v>
      </c>
      <c r="H1089" s="20" t="s">
        <v>54655</v>
      </c>
      <c r="I1089" s="20" t="s">
        <v>54734</v>
      </c>
      <c r="J1089" s="20" t="s">
        <v>54735</v>
      </c>
      <c r="K1089" s="21" t="s">
        <v>55516</v>
      </c>
    </row>
    <row r="1090" spans="1:11" ht="13" x14ac:dyDescent="0.15">
      <c r="A1090" s="19" t="s">
        <v>54990</v>
      </c>
      <c r="B1090" s="20" t="s">
        <v>15868</v>
      </c>
      <c r="C1090" s="20" t="s">
        <v>54652</v>
      </c>
      <c r="D1090" s="20">
        <v>-9.6006495836123501E-2</v>
      </c>
      <c r="E1090" s="20">
        <v>1.0661168119529001E-3</v>
      </c>
      <c r="F1090" s="20" t="s">
        <v>54653</v>
      </c>
      <c r="G1090" s="20" t="s">
        <v>54654</v>
      </c>
      <c r="H1090" s="20" t="s">
        <v>54662</v>
      </c>
      <c r="I1090" s="20" t="s">
        <v>54663</v>
      </c>
      <c r="J1090" s="20" t="s">
        <v>54779</v>
      </c>
      <c r="K1090" s="21" t="s">
        <v>54780</v>
      </c>
    </row>
    <row r="1091" spans="1:11" ht="13" x14ac:dyDescent="0.15">
      <c r="A1091" s="19" t="s">
        <v>9639</v>
      </c>
      <c r="B1091" s="20" t="s">
        <v>15868</v>
      </c>
      <c r="C1091" s="20" t="s">
        <v>54652</v>
      </c>
      <c r="D1091" s="20">
        <v>-0.12880418308261701</v>
      </c>
      <c r="E1091" s="21">
        <v>1.49895312004652E-5</v>
      </c>
      <c r="F1091" s="20" t="s">
        <v>54653</v>
      </c>
      <c r="G1091" s="20" t="s">
        <v>54654</v>
      </c>
      <c r="H1091" s="20" t="s">
        <v>54655</v>
      </c>
      <c r="I1091" s="20" t="s">
        <v>54659</v>
      </c>
      <c r="J1091" s="20" t="s">
        <v>54722</v>
      </c>
      <c r="K1091" s="21" t="s">
        <v>54737</v>
      </c>
    </row>
    <row r="1092" spans="1:11" ht="13" x14ac:dyDescent="0.15">
      <c r="A1092" s="19" t="s">
        <v>9642</v>
      </c>
      <c r="B1092" s="20" t="s">
        <v>15868</v>
      </c>
      <c r="C1092" s="20" t="s">
        <v>54652</v>
      </c>
      <c r="D1092" s="20">
        <v>0.101524494440937</v>
      </c>
      <c r="E1092" s="21">
        <v>5.5592458033663797E-4</v>
      </c>
      <c r="F1092" s="20" t="s">
        <v>54653</v>
      </c>
      <c r="G1092" s="20" t="s">
        <v>54654</v>
      </c>
      <c r="H1092" s="20" t="s">
        <v>54655</v>
      </c>
      <c r="I1092" s="20" t="s">
        <v>54734</v>
      </c>
      <c r="J1092" s="20" t="s">
        <v>54735</v>
      </c>
      <c r="K1092" s="21" t="s">
        <v>54872</v>
      </c>
    </row>
    <row r="1093" spans="1:11" ht="13" x14ac:dyDescent="0.15">
      <c r="A1093" s="19" t="s">
        <v>54991</v>
      </c>
      <c r="B1093" s="20" t="s">
        <v>15868</v>
      </c>
      <c r="C1093" s="20" t="s">
        <v>54652</v>
      </c>
      <c r="D1093" s="20">
        <v>8.1707101817200103E-2</v>
      </c>
      <c r="E1093" s="20">
        <v>5.1929547487017799E-3</v>
      </c>
      <c r="F1093" s="20" t="s">
        <v>54676</v>
      </c>
      <c r="G1093" s="20" t="s">
        <v>54682</v>
      </c>
      <c r="H1093" s="20" t="s">
        <v>54683</v>
      </c>
      <c r="I1093" s="20" t="s">
        <v>54716</v>
      </c>
      <c r="J1093" s="20" t="s">
        <v>54717</v>
      </c>
      <c r="K1093" s="21" t="s">
        <v>54718</v>
      </c>
    </row>
    <row r="1094" spans="1:11" ht="13" x14ac:dyDescent="0.15">
      <c r="A1094" s="19" t="s">
        <v>55517</v>
      </c>
      <c r="B1094" s="20" t="s">
        <v>15868</v>
      </c>
      <c r="C1094" s="20" t="s">
        <v>54652</v>
      </c>
      <c r="D1094" s="20">
        <v>-0.118758832382689</v>
      </c>
      <c r="E1094" s="21">
        <v>5.8778156854962997E-5</v>
      </c>
      <c r="F1094" s="20" t="s">
        <v>54676</v>
      </c>
      <c r="G1094" s="20" t="s">
        <v>54710</v>
      </c>
      <c r="H1094" s="20" t="s">
        <v>54997</v>
      </c>
      <c r="I1094" s="20" t="s">
        <v>55493</v>
      </c>
      <c r="J1094" s="20" t="s">
        <v>55494</v>
      </c>
      <c r="K1094" s="21" t="s">
        <v>55495</v>
      </c>
    </row>
    <row r="1095" spans="1:11" ht="13" x14ac:dyDescent="0.15">
      <c r="A1095" s="19" t="s">
        <v>55518</v>
      </c>
      <c r="B1095" s="20" t="s">
        <v>15868</v>
      </c>
      <c r="C1095" s="20" t="s">
        <v>54652</v>
      </c>
      <c r="D1095" s="20">
        <v>0.12626493372630301</v>
      </c>
      <c r="E1095" s="21">
        <v>2.05690559135413E-5</v>
      </c>
      <c r="F1095" s="20" t="s">
        <v>54676</v>
      </c>
      <c r="G1095" s="20" t="s">
        <v>54781</v>
      </c>
      <c r="H1095" s="20" t="s">
        <v>54782</v>
      </c>
      <c r="I1095" s="20" t="s">
        <v>55519</v>
      </c>
      <c r="J1095" s="20" t="s">
        <v>55520</v>
      </c>
      <c r="K1095" s="21" t="s">
        <v>55521</v>
      </c>
    </row>
    <row r="1096" spans="1:11" ht="13" x14ac:dyDescent="0.15">
      <c r="A1096" s="19" t="s">
        <v>55522</v>
      </c>
      <c r="B1096" s="20" t="s">
        <v>15868</v>
      </c>
      <c r="C1096" s="20" t="s">
        <v>54652</v>
      </c>
      <c r="D1096" s="20">
        <v>-7.1450995890510793E-2</v>
      </c>
      <c r="E1096" s="20">
        <v>1.39661110739945E-2</v>
      </c>
      <c r="F1096" s="20" t="s">
        <v>54676</v>
      </c>
      <c r="G1096" s="20" t="s">
        <v>54654</v>
      </c>
      <c r="H1096" s="20" t="s">
        <v>54655</v>
      </c>
      <c r="I1096" s="20" t="s">
        <v>54659</v>
      </c>
      <c r="J1096" s="20" t="s">
        <v>54688</v>
      </c>
      <c r="K1096" s="21" t="s">
        <v>54746</v>
      </c>
    </row>
    <row r="1097" spans="1:11" ht="13" x14ac:dyDescent="0.15">
      <c r="A1097" s="19" t="s">
        <v>9651</v>
      </c>
      <c r="B1097" s="20" t="s">
        <v>15868</v>
      </c>
      <c r="C1097" s="20" t="s">
        <v>54652</v>
      </c>
      <c r="D1097" s="20">
        <v>-0.16472958218956699</v>
      </c>
      <c r="E1097" s="21">
        <v>4.1513422324081401E-8</v>
      </c>
      <c r="F1097" s="20" t="s">
        <v>54653</v>
      </c>
      <c r="G1097" s="20" t="s">
        <v>54654</v>
      </c>
      <c r="H1097" s="20" t="s">
        <v>54655</v>
      </c>
      <c r="I1097" s="20" t="s">
        <v>54659</v>
      </c>
      <c r="J1097" s="20" t="s">
        <v>54722</v>
      </c>
      <c r="K1097" s="21" t="s">
        <v>54758</v>
      </c>
    </row>
    <row r="1098" spans="1:11" ht="13" x14ac:dyDescent="0.15">
      <c r="A1098" s="19" t="s">
        <v>55523</v>
      </c>
      <c r="B1098" s="20" t="s">
        <v>15868</v>
      </c>
      <c r="C1098" s="20" t="s">
        <v>54652</v>
      </c>
      <c r="D1098" s="20">
        <v>6.9255673906141402E-2</v>
      </c>
      <c r="E1098" s="20">
        <v>1.7182168306847E-2</v>
      </c>
      <c r="F1098" s="20" t="s">
        <v>54676</v>
      </c>
      <c r="G1098" s="20" t="s">
        <v>54682</v>
      </c>
      <c r="H1098" s="20" t="s">
        <v>54683</v>
      </c>
      <c r="I1098" s="20" t="s">
        <v>54716</v>
      </c>
      <c r="J1098" s="20" t="s">
        <v>54717</v>
      </c>
      <c r="K1098" s="21" t="s">
        <v>54718</v>
      </c>
    </row>
    <row r="1099" spans="1:11" ht="13" x14ac:dyDescent="0.15">
      <c r="A1099" s="19" t="s">
        <v>55001</v>
      </c>
      <c r="B1099" s="20" t="s">
        <v>15868</v>
      </c>
      <c r="C1099" s="20" t="s">
        <v>54652</v>
      </c>
      <c r="D1099" s="20">
        <v>-6.5096620584043696E-2</v>
      </c>
      <c r="E1099" s="20">
        <v>2.4418076151926701E-2</v>
      </c>
      <c r="F1099" s="20" t="s">
        <v>54653</v>
      </c>
      <c r="G1099" s="20" t="s">
        <v>54654</v>
      </c>
      <c r="H1099" s="20" t="s">
        <v>54655</v>
      </c>
      <c r="I1099" s="20" t="s">
        <v>54659</v>
      </c>
      <c r="J1099" s="20" t="s">
        <v>54691</v>
      </c>
      <c r="K1099" s="21" t="s">
        <v>54880</v>
      </c>
    </row>
    <row r="1100" spans="1:11" ht="13" x14ac:dyDescent="0.15">
      <c r="A1100" s="19" t="s">
        <v>55002</v>
      </c>
      <c r="B1100" s="20" t="s">
        <v>15868</v>
      </c>
      <c r="C1100" s="20" t="s">
        <v>54652</v>
      </c>
      <c r="D1100" s="20">
        <v>0.120203808410258</v>
      </c>
      <c r="E1100" s="21">
        <v>4.9155632360289897E-5</v>
      </c>
      <c r="F1100" s="20" t="s">
        <v>54676</v>
      </c>
      <c r="G1100" s="20" t="s">
        <v>54654</v>
      </c>
      <c r="H1100" s="20" t="s">
        <v>54655</v>
      </c>
      <c r="I1100" s="20" t="s">
        <v>54734</v>
      </c>
      <c r="J1100" s="20" t="s">
        <v>54735</v>
      </c>
      <c r="K1100" s="21" t="s">
        <v>55003</v>
      </c>
    </row>
    <row r="1101" spans="1:11" ht="13" x14ac:dyDescent="0.15">
      <c r="A1101" s="19" t="s">
        <v>55524</v>
      </c>
      <c r="B1101" s="20" t="s">
        <v>15868</v>
      </c>
      <c r="C1101" s="20" t="s">
        <v>54652</v>
      </c>
      <c r="D1101" s="20">
        <v>-6.8626368132303703E-2</v>
      </c>
      <c r="E1101" s="20">
        <v>1.80671594769727E-2</v>
      </c>
      <c r="F1101" s="20" t="s">
        <v>54676</v>
      </c>
      <c r="G1101" s="20" t="s">
        <v>54654</v>
      </c>
      <c r="H1101" s="20" t="s">
        <v>54655</v>
      </c>
      <c r="I1101" s="20" t="s">
        <v>54659</v>
      </c>
      <c r="J1101" s="20" t="s">
        <v>54722</v>
      </c>
      <c r="K1101" s="21" t="s">
        <v>54825</v>
      </c>
    </row>
    <row r="1102" spans="1:11" ht="13" x14ac:dyDescent="0.15">
      <c r="A1102" s="19" t="s">
        <v>9684</v>
      </c>
      <c r="B1102" s="20" t="s">
        <v>15868</v>
      </c>
      <c r="C1102" s="20" t="s">
        <v>54675</v>
      </c>
      <c r="D1102" s="20">
        <v>-4.7214252289626897E-2</v>
      </c>
      <c r="E1102" s="20">
        <v>9.6329671702201303E-2</v>
      </c>
      <c r="F1102" s="20" t="s">
        <v>54653</v>
      </c>
      <c r="G1102" s="20" t="s">
        <v>54781</v>
      </c>
      <c r="H1102" s="20" t="s">
        <v>54782</v>
      </c>
      <c r="I1102" s="20" t="s">
        <v>54783</v>
      </c>
      <c r="J1102" s="20" t="s">
        <v>54784</v>
      </c>
      <c r="K1102" s="21" t="s">
        <v>55525</v>
      </c>
    </row>
    <row r="1103" spans="1:11" ht="13" x14ac:dyDescent="0.15">
      <c r="A1103" s="19" t="s">
        <v>55526</v>
      </c>
      <c r="B1103" s="20" t="s">
        <v>15868</v>
      </c>
      <c r="C1103" s="20" t="s">
        <v>54652</v>
      </c>
      <c r="D1103" s="20">
        <v>6.8048360954921394E-2</v>
      </c>
      <c r="E1103" s="20">
        <v>1.8915541653602999E-2</v>
      </c>
      <c r="F1103" s="20" t="s">
        <v>54676</v>
      </c>
      <c r="G1103" s="20" t="s">
        <v>54677</v>
      </c>
      <c r="H1103" s="20" t="s">
        <v>54678</v>
      </c>
      <c r="I1103" s="20" t="s">
        <v>55154</v>
      </c>
      <c r="J1103" s="20" t="s">
        <v>55155</v>
      </c>
      <c r="K1103" s="21" t="s">
        <v>55156</v>
      </c>
    </row>
    <row r="1104" spans="1:11" ht="13" x14ac:dyDescent="0.15">
      <c r="A1104" s="19" t="s">
        <v>55527</v>
      </c>
      <c r="B1104" s="20" t="s">
        <v>15868</v>
      </c>
      <c r="C1104" s="20" t="s">
        <v>54652</v>
      </c>
      <c r="D1104" s="20">
        <v>7.4901737366585106E-2</v>
      </c>
      <c r="E1104" s="20">
        <v>1.0041629814884601E-2</v>
      </c>
      <c r="F1104" s="20" t="s">
        <v>54676</v>
      </c>
      <c r="G1104" s="20" t="s">
        <v>54667</v>
      </c>
      <c r="H1104" s="20" t="s">
        <v>54668</v>
      </c>
      <c r="I1104" s="20" t="s">
        <v>54669</v>
      </c>
      <c r="J1104" s="20" t="s">
        <v>54748</v>
      </c>
      <c r="K1104" s="21" t="s">
        <v>54749</v>
      </c>
    </row>
    <row r="1105" spans="1:11" ht="13" x14ac:dyDescent="0.15">
      <c r="A1105" s="19" t="s">
        <v>9696</v>
      </c>
      <c r="B1105" s="20" t="s">
        <v>15868</v>
      </c>
      <c r="C1105" s="20" t="s">
        <v>54675</v>
      </c>
      <c r="D1105" s="20">
        <v>-6.0349549711058902E-2</v>
      </c>
      <c r="E1105" s="20">
        <v>3.6890350907818302E-2</v>
      </c>
      <c r="F1105" s="20" t="s">
        <v>54653</v>
      </c>
      <c r="G1105" s="20" t="s">
        <v>54654</v>
      </c>
      <c r="H1105" s="20" t="s">
        <v>54655</v>
      </c>
      <c r="I1105" s="20" t="s">
        <v>54659</v>
      </c>
      <c r="J1105" s="20" t="s">
        <v>54688</v>
      </c>
      <c r="K1105" s="21" t="s">
        <v>54770</v>
      </c>
    </row>
    <row r="1106" spans="1:11" ht="13" x14ac:dyDescent="0.15">
      <c r="A1106" s="19" t="s">
        <v>55004</v>
      </c>
      <c r="B1106" s="20" t="s">
        <v>15868</v>
      </c>
      <c r="C1106" s="20" t="s">
        <v>54652</v>
      </c>
      <c r="D1106" s="20">
        <v>-5.78126132518662E-2</v>
      </c>
      <c r="E1106" s="21">
        <v>4.4423955947921701E-2</v>
      </c>
      <c r="F1106" s="20" t="s">
        <v>54653</v>
      </c>
      <c r="G1106" s="20" t="s">
        <v>54710</v>
      </c>
      <c r="H1106" s="20" t="s">
        <v>54711</v>
      </c>
      <c r="I1106" s="20" t="s">
        <v>54712</v>
      </c>
      <c r="J1106" s="20" t="s">
        <v>54740</v>
      </c>
      <c r="K1106" s="21" t="s">
        <v>54741</v>
      </c>
    </row>
    <row r="1107" spans="1:11" ht="13" x14ac:dyDescent="0.15">
      <c r="A1107" s="19" t="s">
        <v>55005</v>
      </c>
      <c r="B1107" s="20" t="s">
        <v>15868</v>
      </c>
      <c r="C1107" s="20" t="s">
        <v>54652</v>
      </c>
      <c r="D1107" s="20">
        <v>-7.80321318437769E-2</v>
      </c>
      <c r="E1107" s="20">
        <v>7.4632312389872396E-3</v>
      </c>
      <c r="F1107" s="20" t="s">
        <v>54676</v>
      </c>
      <c r="G1107" s="20" t="s">
        <v>54654</v>
      </c>
      <c r="H1107" s="20" t="s">
        <v>54662</v>
      </c>
      <c r="I1107" s="20" t="s">
        <v>54663</v>
      </c>
      <c r="J1107" s="20" t="s">
        <v>54738</v>
      </c>
      <c r="K1107" s="21" t="s">
        <v>55006</v>
      </c>
    </row>
    <row r="1108" spans="1:11" ht="13" x14ac:dyDescent="0.15">
      <c r="A1108" s="19" t="s">
        <v>9714</v>
      </c>
      <c r="B1108" s="20" t="s">
        <v>15868</v>
      </c>
      <c r="C1108" s="20" t="s">
        <v>54675</v>
      </c>
      <c r="D1108" s="20">
        <v>5.1753727748831697E-2</v>
      </c>
      <c r="E1108" s="20">
        <v>7.0228661024405697E-2</v>
      </c>
      <c r="F1108" s="20" t="s">
        <v>54653</v>
      </c>
      <c r="G1108" s="20" t="s">
        <v>54752</v>
      </c>
      <c r="H1108" s="20" t="s">
        <v>54753</v>
      </c>
      <c r="I1108" s="20" t="s">
        <v>54754</v>
      </c>
      <c r="J1108" s="20" t="s">
        <v>54755</v>
      </c>
      <c r="K1108" s="21" t="s">
        <v>54756</v>
      </c>
    </row>
    <row r="1109" spans="1:11" ht="13" x14ac:dyDescent="0.15">
      <c r="A1109" s="19" t="s">
        <v>55007</v>
      </c>
      <c r="B1109" s="20" t="s">
        <v>15868</v>
      </c>
      <c r="C1109" s="20" t="s">
        <v>54652</v>
      </c>
      <c r="D1109" s="20">
        <v>-6.8201435622818704E-2</v>
      </c>
      <c r="E1109" s="21">
        <v>1.8682709143844199E-2</v>
      </c>
      <c r="F1109" s="20" t="s">
        <v>54676</v>
      </c>
      <c r="G1109" s="20" t="s">
        <v>54682</v>
      </c>
      <c r="H1109" s="20" t="s">
        <v>54683</v>
      </c>
      <c r="I1109" s="20" t="s">
        <v>54728</v>
      </c>
      <c r="J1109" s="20" t="s">
        <v>54729</v>
      </c>
      <c r="K1109" s="21" t="s">
        <v>55008</v>
      </c>
    </row>
    <row r="1110" spans="1:11" ht="13" x14ac:dyDescent="0.15">
      <c r="A1110" s="19" t="s">
        <v>9729</v>
      </c>
      <c r="B1110" s="20" t="s">
        <v>15868</v>
      </c>
      <c r="C1110" s="20" t="s">
        <v>54652</v>
      </c>
      <c r="D1110" s="20">
        <v>-9.0614191152438101E-2</v>
      </c>
      <c r="E1110" s="21">
        <v>1.9819641141530999E-3</v>
      </c>
      <c r="F1110" s="20" t="s">
        <v>54653</v>
      </c>
      <c r="G1110" s="20" t="s">
        <v>54654</v>
      </c>
      <c r="H1110" s="20" t="s">
        <v>54655</v>
      </c>
      <c r="I1110" s="20" t="s">
        <v>54702</v>
      </c>
      <c r="J1110" s="20" t="s">
        <v>54703</v>
      </c>
      <c r="K1110" s="21" t="s">
        <v>54764</v>
      </c>
    </row>
    <row r="1111" spans="1:11" ht="13" x14ac:dyDescent="0.15">
      <c r="A1111" s="19" t="s">
        <v>9735</v>
      </c>
      <c r="B1111" s="20" t="s">
        <v>15868</v>
      </c>
      <c r="C1111" s="20" t="s">
        <v>54652</v>
      </c>
      <c r="D1111" s="20">
        <v>7.1947585220085306E-2</v>
      </c>
      <c r="E1111" s="20">
        <v>1.33600084871818E-2</v>
      </c>
      <c r="F1111" s="20" t="s">
        <v>54653</v>
      </c>
      <c r="G1111" s="20" t="s">
        <v>54752</v>
      </c>
      <c r="H1111" s="20" t="s">
        <v>54753</v>
      </c>
      <c r="I1111" s="20" t="s">
        <v>54754</v>
      </c>
      <c r="J1111" s="20" t="s">
        <v>54755</v>
      </c>
      <c r="K1111" s="21" t="s">
        <v>55418</v>
      </c>
    </row>
    <row r="1112" spans="1:11" ht="13" x14ac:dyDescent="0.15">
      <c r="A1112" s="19" t="s">
        <v>9738</v>
      </c>
      <c r="B1112" s="20" t="s">
        <v>15868</v>
      </c>
      <c r="C1112" s="20" t="s">
        <v>54652</v>
      </c>
      <c r="D1112" s="20">
        <v>-8.7977810864717801E-2</v>
      </c>
      <c r="E1112" s="20">
        <v>2.6535093169047898E-3</v>
      </c>
      <c r="F1112" s="20" t="s">
        <v>54653</v>
      </c>
      <c r="G1112" s="20" t="s">
        <v>54654</v>
      </c>
      <c r="H1112" s="20" t="s">
        <v>54655</v>
      </c>
      <c r="I1112" s="20" t="s">
        <v>54659</v>
      </c>
      <c r="J1112" s="20" t="s">
        <v>54691</v>
      </c>
      <c r="K1112" s="21" t="s">
        <v>54691</v>
      </c>
    </row>
    <row r="1113" spans="1:11" ht="13" x14ac:dyDescent="0.15">
      <c r="A1113" s="19" t="s">
        <v>55528</v>
      </c>
      <c r="B1113" s="20" t="s">
        <v>15868</v>
      </c>
      <c r="C1113" s="20" t="s">
        <v>54652</v>
      </c>
      <c r="D1113" s="20">
        <v>7.2727736596472498E-2</v>
      </c>
      <c r="E1113" s="20">
        <v>1.23420503296008E-2</v>
      </c>
      <c r="F1113" s="20" t="s">
        <v>54676</v>
      </c>
      <c r="G1113" s="20" t="s">
        <v>54667</v>
      </c>
      <c r="H1113" s="20" t="s">
        <v>54668</v>
      </c>
      <c r="I1113" s="20" t="s">
        <v>54669</v>
      </c>
      <c r="J1113" s="20" t="s">
        <v>54748</v>
      </c>
      <c r="K1113" s="21" t="s">
        <v>54749</v>
      </c>
    </row>
    <row r="1114" spans="1:11" ht="13" x14ac:dyDescent="0.15">
      <c r="A1114" s="19" t="s">
        <v>9753</v>
      </c>
      <c r="B1114" s="20" t="s">
        <v>15868</v>
      </c>
      <c r="C1114" s="20" t="s">
        <v>54652</v>
      </c>
      <c r="D1114" s="20">
        <v>-0.11291386191939599</v>
      </c>
      <c r="E1114" s="21">
        <v>1.2028918454680601E-4</v>
      </c>
      <c r="F1114" s="20" t="s">
        <v>54653</v>
      </c>
      <c r="G1114" s="20" t="s">
        <v>54654</v>
      </c>
      <c r="H1114" s="20" t="s">
        <v>54662</v>
      </c>
      <c r="I1114" s="20" t="s">
        <v>54663</v>
      </c>
      <c r="J1114" s="20" t="s">
        <v>54837</v>
      </c>
      <c r="K1114" s="21" t="s">
        <v>54931</v>
      </c>
    </row>
    <row r="1115" spans="1:11" ht="13" x14ac:dyDescent="0.15">
      <c r="A1115" s="19" t="s">
        <v>9765</v>
      </c>
      <c r="B1115" s="20" t="s">
        <v>15868</v>
      </c>
      <c r="C1115" s="20" t="s">
        <v>54652</v>
      </c>
      <c r="D1115" s="20">
        <v>-0.14746595901512699</v>
      </c>
      <c r="E1115" s="21">
        <v>8.6933623385778605E-7</v>
      </c>
      <c r="F1115" s="20" t="s">
        <v>54653</v>
      </c>
      <c r="G1115" s="20" t="s">
        <v>54654</v>
      </c>
      <c r="H1115" s="20" t="s">
        <v>54655</v>
      </c>
      <c r="I1115" s="20" t="s">
        <v>54659</v>
      </c>
      <c r="J1115" s="20" t="s">
        <v>54722</v>
      </c>
      <c r="K1115" s="21" t="s">
        <v>54758</v>
      </c>
    </row>
    <row r="1116" spans="1:11" ht="13" x14ac:dyDescent="0.15">
      <c r="A1116" s="19" t="s">
        <v>9768</v>
      </c>
      <c r="B1116" s="20" t="s">
        <v>15868</v>
      </c>
      <c r="C1116" s="20" t="s">
        <v>54652</v>
      </c>
      <c r="D1116" s="20">
        <v>-9.6896928984609595E-2</v>
      </c>
      <c r="E1116" s="21">
        <v>9.5283122739951004E-4</v>
      </c>
      <c r="F1116" s="20" t="s">
        <v>54653</v>
      </c>
      <c r="G1116" s="20" t="s">
        <v>54654</v>
      </c>
      <c r="H1116" s="20" t="s">
        <v>54655</v>
      </c>
      <c r="I1116" s="20" t="s">
        <v>54659</v>
      </c>
      <c r="J1116" s="20" t="s">
        <v>54722</v>
      </c>
      <c r="K1116" s="21" t="s">
        <v>54867</v>
      </c>
    </row>
    <row r="1117" spans="1:11" ht="13" x14ac:dyDescent="0.15">
      <c r="A1117" s="19" t="s">
        <v>55011</v>
      </c>
      <c r="B1117" s="20" t="s">
        <v>15868</v>
      </c>
      <c r="C1117" s="20" t="s">
        <v>54652</v>
      </c>
      <c r="D1117" s="20">
        <v>-7.1569772615603197E-2</v>
      </c>
      <c r="E1117" s="21">
        <v>1.3842490057340199E-2</v>
      </c>
      <c r="F1117" s="20" t="s">
        <v>54676</v>
      </c>
      <c r="G1117" s="20" t="s">
        <v>54654</v>
      </c>
      <c r="H1117" s="20" t="s">
        <v>54655</v>
      </c>
      <c r="I1117" s="20" t="s">
        <v>54659</v>
      </c>
      <c r="J1117" s="20" t="s">
        <v>54722</v>
      </c>
      <c r="K1117" s="21" t="s">
        <v>54867</v>
      </c>
    </row>
    <row r="1118" spans="1:11" ht="13" x14ac:dyDescent="0.15">
      <c r="A1118" s="19" t="s">
        <v>55012</v>
      </c>
      <c r="B1118" s="20" t="s">
        <v>15868</v>
      </c>
      <c r="C1118" s="20" t="s">
        <v>54652</v>
      </c>
      <c r="D1118" s="20">
        <v>7.19207096134864E-2</v>
      </c>
      <c r="E1118" s="20">
        <v>1.3364838799595999E-2</v>
      </c>
      <c r="F1118" s="20" t="s">
        <v>54653</v>
      </c>
      <c r="G1118" s="20" t="s">
        <v>54667</v>
      </c>
      <c r="H1118" s="20" t="s">
        <v>54668</v>
      </c>
      <c r="I1118" s="20" t="s">
        <v>54669</v>
      </c>
      <c r="J1118" s="20" t="s">
        <v>54748</v>
      </c>
      <c r="K1118" s="21" t="s">
        <v>54749</v>
      </c>
    </row>
    <row r="1119" spans="1:11" ht="13" x14ac:dyDescent="0.15">
      <c r="A1119" s="19" t="s">
        <v>9771</v>
      </c>
      <c r="B1119" s="20" t="s">
        <v>15868</v>
      </c>
      <c r="C1119" s="20" t="s">
        <v>54652</v>
      </c>
      <c r="D1119" s="20">
        <v>8.1731978358443702E-2</v>
      </c>
      <c r="E1119" s="20">
        <v>5.1929547487017799E-3</v>
      </c>
      <c r="F1119" s="20" t="s">
        <v>54653</v>
      </c>
      <c r="G1119" s="20" t="s">
        <v>54752</v>
      </c>
      <c r="H1119" s="20" t="s">
        <v>54753</v>
      </c>
      <c r="I1119" s="20" t="s">
        <v>54754</v>
      </c>
      <c r="J1119" s="20" t="s">
        <v>54755</v>
      </c>
      <c r="K1119" s="21" t="s">
        <v>55418</v>
      </c>
    </row>
    <row r="1120" spans="1:11" ht="13" x14ac:dyDescent="0.15">
      <c r="A1120" s="19" t="s">
        <v>55014</v>
      </c>
      <c r="B1120" s="20" t="s">
        <v>15868</v>
      </c>
      <c r="C1120" s="20" t="s">
        <v>54652</v>
      </c>
      <c r="D1120" s="20">
        <v>-0.106644384554081</v>
      </c>
      <c r="E1120" s="21">
        <v>2.77343176328089E-4</v>
      </c>
      <c r="F1120" s="20" t="s">
        <v>54676</v>
      </c>
      <c r="G1120" s="20" t="s">
        <v>54654</v>
      </c>
      <c r="H1120" s="20" t="s">
        <v>54662</v>
      </c>
      <c r="I1120" s="20" t="s">
        <v>54663</v>
      </c>
      <c r="J1120" s="20" t="s">
        <v>54837</v>
      </c>
      <c r="K1120" s="21" t="s">
        <v>55015</v>
      </c>
    </row>
    <row r="1121" spans="1:11" ht="13" x14ac:dyDescent="0.15">
      <c r="A1121" s="19" t="s">
        <v>9783</v>
      </c>
      <c r="B1121" s="20" t="s">
        <v>15868</v>
      </c>
      <c r="C1121" s="20" t="s">
        <v>54652</v>
      </c>
      <c r="D1121" s="20">
        <v>-0.103200126068449</v>
      </c>
      <c r="E1121" s="21">
        <v>4.5176859716366299E-4</v>
      </c>
      <c r="F1121" s="20" t="s">
        <v>54653</v>
      </c>
      <c r="G1121" s="20" t="s">
        <v>54710</v>
      </c>
      <c r="H1121" s="20" t="s">
        <v>54711</v>
      </c>
      <c r="I1121" s="20" t="s">
        <v>54712</v>
      </c>
      <c r="J1121" s="20" t="s">
        <v>54740</v>
      </c>
      <c r="K1121" s="21" t="s">
        <v>54741</v>
      </c>
    </row>
    <row r="1122" spans="1:11" ht="13" x14ac:dyDescent="0.15">
      <c r="A1122" s="19" t="s">
        <v>55529</v>
      </c>
      <c r="B1122" s="20" t="s">
        <v>15868</v>
      </c>
      <c r="C1122" s="20" t="s">
        <v>54652</v>
      </c>
      <c r="D1122" s="20">
        <v>-6.9969623976279802E-2</v>
      </c>
      <c r="E1122" s="21">
        <v>1.6114884010511001E-2</v>
      </c>
      <c r="F1122" s="20" t="s">
        <v>54653</v>
      </c>
      <c r="G1122" s="20" t="s">
        <v>54654</v>
      </c>
      <c r="H1122" s="20" t="s">
        <v>54655</v>
      </c>
      <c r="I1122" s="20" t="s">
        <v>54659</v>
      </c>
      <c r="J1122" s="20" t="s">
        <v>54688</v>
      </c>
      <c r="K1122" s="21" t="s">
        <v>55530</v>
      </c>
    </row>
    <row r="1123" spans="1:11" ht="13" x14ac:dyDescent="0.15">
      <c r="A1123" s="19" t="s">
        <v>55016</v>
      </c>
      <c r="B1123" s="20" t="s">
        <v>15868</v>
      </c>
      <c r="C1123" s="20" t="s">
        <v>54675</v>
      </c>
      <c r="D1123" s="20">
        <v>-6.1042230155723701E-2</v>
      </c>
      <c r="E1123" s="20">
        <v>3.4856537040227301E-2</v>
      </c>
      <c r="F1123" s="20" t="s">
        <v>54676</v>
      </c>
      <c r="G1123" s="20" t="s">
        <v>54654</v>
      </c>
      <c r="H1123" s="20" t="s">
        <v>54662</v>
      </c>
      <c r="I1123" s="20" t="s">
        <v>54663</v>
      </c>
      <c r="J1123" s="20" t="s">
        <v>54837</v>
      </c>
      <c r="K1123" s="21" t="s">
        <v>55017</v>
      </c>
    </row>
    <row r="1124" spans="1:11" ht="13" x14ac:dyDescent="0.15">
      <c r="A1124" s="19" t="s">
        <v>55531</v>
      </c>
      <c r="B1124" s="20" t="s">
        <v>15868</v>
      </c>
      <c r="C1124" s="20" t="s">
        <v>54652</v>
      </c>
      <c r="D1124" s="20">
        <v>6.53578081456061E-2</v>
      </c>
      <c r="E1124" s="20">
        <v>2.3917874348105501E-2</v>
      </c>
      <c r="F1124" s="20" t="s">
        <v>54676</v>
      </c>
      <c r="G1124" s="20" t="s">
        <v>54667</v>
      </c>
      <c r="H1124" s="20" t="s">
        <v>54698</v>
      </c>
      <c r="I1124" s="20" t="s">
        <v>54699</v>
      </c>
      <c r="J1124" s="20" t="s">
        <v>54700</v>
      </c>
      <c r="K1124" s="21" t="s">
        <v>55532</v>
      </c>
    </row>
    <row r="1125" spans="1:11" ht="13" x14ac:dyDescent="0.15">
      <c r="A1125" s="19" t="s">
        <v>55533</v>
      </c>
      <c r="B1125" s="20" t="s">
        <v>15868</v>
      </c>
      <c r="C1125" s="20" t="s">
        <v>54652</v>
      </c>
      <c r="D1125" s="20">
        <v>6.1311450520761999E-2</v>
      </c>
      <c r="E1125" s="21">
        <v>3.4022540018433897E-2</v>
      </c>
      <c r="F1125" s="20" t="s">
        <v>54676</v>
      </c>
      <c r="G1125" s="20" t="s">
        <v>54667</v>
      </c>
      <c r="H1125" s="20" t="s">
        <v>54668</v>
      </c>
      <c r="I1125" s="20" t="s">
        <v>54669</v>
      </c>
      <c r="J1125" s="20" t="s">
        <v>54748</v>
      </c>
      <c r="K1125" s="21" t="s">
        <v>54749</v>
      </c>
    </row>
    <row r="1126" spans="1:11" ht="13" x14ac:dyDescent="0.15">
      <c r="A1126" s="19" t="s">
        <v>9801</v>
      </c>
      <c r="B1126" s="20" t="s">
        <v>15868</v>
      </c>
      <c r="C1126" s="20" t="s">
        <v>54652</v>
      </c>
      <c r="D1126" s="20">
        <v>9.5517288001635101E-2</v>
      </c>
      <c r="E1126" s="20">
        <v>1.1272645166332501E-3</v>
      </c>
      <c r="F1126" s="20" t="s">
        <v>54653</v>
      </c>
      <c r="G1126" s="20" t="s">
        <v>54654</v>
      </c>
      <c r="H1126" s="20" t="s">
        <v>54655</v>
      </c>
      <c r="I1126" s="20" t="s">
        <v>54734</v>
      </c>
      <c r="J1126" s="20" t="s">
        <v>54735</v>
      </c>
      <c r="K1126" s="21" t="s">
        <v>55021</v>
      </c>
    </row>
    <row r="1127" spans="1:11" ht="13" x14ac:dyDescent="0.15">
      <c r="A1127" s="19" t="s">
        <v>9813</v>
      </c>
      <c r="B1127" s="20" t="s">
        <v>15868</v>
      </c>
      <c r="C1127" s="20" t="s">
        <v>54652</v>
      </c>
      <c r="D1127" s="20">
        <v>-0.133203291910892</v>
      </c>
      <c r="E1127" s="21">
        <v>7.8520172089655897E-6</v>
      </c>
      <c r="F1127" s="20" t="s">
        <v>54653</v>
      </c>
      <c r="G1127" s="20" t="s">
        <v>54654</v>
      </c>
      <c r="H1127" s="20" t="s">
        <v>54655</v>
      </c>
      <c r="I1127" s="20" t="s">
        <v>54656</v>
      </c>
      <c r="J1127" s="20" t="s">
        <v>54657</v>
      </c>
      <c r="K1127" s="21" t="s">
        <v>54751</v>
      </c>
    </row>
    <row r="1128" spans="1:11" ht="13" x14ac:dyDescent="0.15">
      <c r="A1128" s="19" t="s">
        <v>9819</v>
      </c>
      <c r="B1128" s="20" t="s">
        <v>15868</v>
      </c>
      <c r="C1128" s="20" t="s">
        <v>54652</v>
      </c>
      <c r="D1128" s="20">
        <v>-0.15356888629242399</v>
      </c>
      <c r="E1128" s="21">
        <v>2.8795231339418002E-7</v>
      </c>
      <c r="F1128" s="20" t="s">
        <v>54653</v>
      </c>
      <c r="G1128" s="20" t="s">
        <v>54654</v>
      </c>
      <c r="H1128" s="20" t="s">
        <v>54655</v>
      </c>
      <c r="I1128" s="20" t="s">
        <v>54659</v>
      </c>
      <c r="J1128" s="20" t="s">
        <v>54688</v>
      </c>
      <c r="K1128" s="21" t="s">
        <v>54694</v>
      </c>
    </row>
    <row r="1129" spans="1:11" ht="13" x14ac:dyDescent="0.15">
      <c r="A1129" s="19" t="s">
        <v>9825</v>
      </c>
      <c r="B1129" s="20" t="s">
        <v>15868</v>
      </c>
      <c r="C1129" s="20" t="s">
        <v>54652</v>
      </c>
      <c r="D1129" s="20">
        <v>-0.113355790783466</v>
      </c>
      <c r="E1129" s="21">
        <v>1.15111749134684E-4</v>
      </c>
      <c r="F1129" s="20" t="s">
        <v>54653</v>
      </c>
      <c r="G1129" s="20" t="s">
        <v>54654</v>
      </c>
      <c r="H1129" s="20" t="s">
        <v>54655</v>
      </c>
      <c r="I1129" s="20" t="s">
        <v>54659</v>
      </c>
      <c r="J1129" s="20" t="s">
        <v>54722</v>
      </c>
      <c r="K1129" s="21" t="s">
        <v>54737</v>
      </c>
    </row>
    <row r="1130" spans="1:11" ht="13" x14ac:dyDescent="0.15">
      <c r="A1130" s="19" t="s">
        <v>9831</v>
      </c>
      <c r="B1130" s="20" t="s">
        <v>15868</v>
      </c>
      <c r="C1130" s="20" t="s">
        <v>54652</v>
      </c>
      <c r="D1130" s="20">
        <v>-0.116866534313655</v>
      </c>
      <c r="E1130" s="21">
        <v>7.4994142666280205E-5</v>
      </c>
      <c r="F1130" s="20" t="s">
        <v>54653</v>
      </c>
      <c r="G1130" s="20" t="s">
        <v>54654</v>
      </c>
      <c r="H1130" s="20" t="s">
        <v>54655</v>
      </c>
      <c r="I1130" s="20" t="s">
        <v>54656</v>
      </c>
      <c r="J1130" s="20" t="s">
        <v>54657</v>
      </c>
      <c r="K1130" s="21" t="s">
        <v>54658</v>
      </c>
    </row>
    <row r="1131" spans="1:11" ht="13" x14ac:dyDescent="0.15">
      <c r="A1131" s="19" t="s">
        <v>55534</v>
      </c>
      <c r="B1131" s="20" t="s">
        <v>15868</v>
      </c>
      <c r="C1131" s="20" t="s">
        <v>54652</v>
      </c>
      <c r="D1131" s="20">
        <v>-0.10162377275545099</v>
      </c>
      <c r="E1131" s="21">
        <v>5.5556052415208401E-4</v>
      </c>
      <c r="F1131" s="20" t="s">
        <v>54676</v>
      </c>
      <c r="G1131" s="20" t="s">
        <v>54654</v>
      </c>
      <c r="H1131" s="20" t="s">
        <v>54655</v>
      </c>
      <c r="I1131" s="20" t="s">
        <v>54702</v>
      </c>
      <c r="J1131" s="20" t="s">
        <v>54703</v>
      </c>
      <c r="K1131" s="21" t="s">
        <v>55240</v>
      </c>
    </row>
    <row r="1132" spans="1:11" ht="13" x14ac:dyDescent="0.15">
      <c r="A1132" s="19" t="s">
        <v>9837</v>
      </c>
      <c r="B1132" s="20" t="s">
        <v>15868</v>
      </c>
      <c r="C1132" s="20" t="s">
        <v>54652</v>
      </c>
      <c r="D1132" s="20">
        <v>-5.5724548647171003E-2</v>
      </c>
      <c r="E1132" s="20">
        <v>5.2025056255357797E-2</v>
      </c>
      <c r="F1132" s="20" t="s">
        <v>54653</v>
      </c>
      <c r="G1132" s="20" t="s">
        <v>54682</v>
      </c>
      <c r="H1132" s="20" t="s">
        <v>54683</v>
      </c>
      <c r="I1132" s="20" t="s">
        <v>54728</v>
      </c>
      <c r="J1132" s="20" t="s">
        <v>54729</v>
      </c>
      <c r="K1132" s="21" t="s">
        <v>55026</v>
      </c>
    </row>
    <row r="1133" spans="1:11" ht="13" x14ac:dyDescent="0.15">
      <c r="A1133" s="19" t="s">
        <v>9840</v>
      </c>
      <c r="B1133" s="20" t="s">
        <v>15868</v>
      </c>
      <c r="C1133" s="20" t="s">
        <v>54652</v>
      </c>
      <c r="D1133" s="20">
        <v>5.5090915864128898E-2</v>
      </c>
      <c r="E1133" s="21">
        <v>5.4836595428575302E-2</v>
      </c>
      <c r="F1133" s="20" t="s">
        <v>54653</v>
      </c>
      <c r="G1133" s="20" t="s">
        <v>54682</v>
      </c>
      <c r="H1133" s="20" t="s">
        <v>54683</v>
      </c>
      <c r="I1133" s="20" t="s">
        <v>54716</v>
      </c>
      <c r="J1133" s="20" t="s">
        <v>54717</v>
      </c>
      <c r="K1133" s="21" t="s">
        <v>54718</v>
      </c>
    </row>
    <row r="1134" spans="1:11" ht="13" x14ac:dyDescent="0.15">
      <c r="A1134" s="19" t="s">
        <v>9843</v>
      </c>
      <c r="B1134" s="20" t="s">
        <v>15868</v>
      </c>
      <c r="C1134" s="20" t="s">
        <v>54675</v>
      </c>
      <c r="D1134" s="20">
        <v>5.4364885420553302E-2</v>
      </c>
      <c r="E1134" s="20">
        <v>5.7706168675604602E-2</v>
      </c>
      <c r="F1134" s="20" t="s">
        <v>54653</v>
      </c>
      <c r="G1134" s="20" t="s">
        <v>54654</v>
      </c>
      <c r="H1134" s="20" t="s">
        <v>54655</v>
      </c>
      <c r="I1134" s="20" t="s">
        <v>54734</v>
      </c>
      <c r="J1134" s="20" t="s">
        <v>54735</v>
      </c>
      <c r="K1134" s="21" t="s">
        <v>55003</v>
      </c>
    </row>
    <row r="1135" spans="1:11" ht="13" x14ac:dyDescent="0.15">
      <c r="A1135" s="19" t="s">
        <v>55027</v>
      </c>
      <c r="B1135" s="20" t="s">
        <v>15868</v>
      </c>
      <c r="C1135" s="20" t="s">
        <v>54652</v>
      </c>
      <c r="D1135" s="20">
        <v>9.5967950416821698E-2</v>
      </c>
      <c r="E1135" s="21">
        <v>1.0672354079640999E-3</v>
      </c>
      <c r="F1135" s="20" t="s">
        <v>54676</v>
      </c>
      <c r="G1135" s="20" t="s">
        <v>54667</v>
      </c>
      <c r="H1135" s="20" t="s">
        <v>54698</v>
      </c>
      <c r="I1135" s="20" t="s">
        <v>54699</v>
      </c>
      <c r="J1135" s="20" t="s">
        <v>55028</v>
      </c>
      <c r="K1135" s="21" t="s">
        <v>55029</v>
      </c>
    </row>
    <row r="1136" spans="1:11" ht="13" x14ac:dyDescent="0.15">
      <c r="A1136" s="19" t="s">
        <v>9849</v>
      </c>
      <c r="B1136" s="20" t="s">
        <v>15868</v>
      </c>
      <c r="C1136" s="20" t="s">
        <v>54652</v>
      </c>
      <c r="D1136" s="20">
        <v>-7.7118309630634305E-2</v>
      </c>
      <c r="E1136" s="20">
        <v>8.23366213106194E-3</v>
      </c>
      <c r="F1136" s="20" t="s">
        <v>54653</v>
      </c>
      <c r="G1136" s="20" t="s">
        <v>54654</v>
      </c>
      <c r="H1136" s="20" t="s">
        <v>54655</v>
      </c>
      <c r="I1136" s="20" t="s">
        <v>54659</v>
      </c>
      <c r="J1136" s="20" t="s">
        <v>54691</v>
      </c>
      <c r="K1136" s="21" t="s">
        <v>55030</v>
      </c>
    </row>
    <row r="1137" spans="1:11" ht="13" x14ac:dyDescent="0.15">
      <c r="A1137" s="19" t="s">
        <v>9861</v>
      </c>
      <c r="B1137" s="20" t="s">
        <v>15868</v>
      </c>
      <c r="C1137" s="20" t="s">
        <v>54652</v>
      </c>
      <c r="D1137" s="20">
        <v>6.7619393772670996E-2</v>
      </c>
      <c r="E1137" s="20">
        <v>1.9593136732893E-2</v>
      </c>
      <c r="F1137" s="20" t="s">
        <v>54653</v>
      </c>
      <c r="G1137" s="20" t="s">
        <v>54654</v>
      </c>
      <c r="H1137" s="20" t="s">
        <v>54655</v>
      </c>
      <c r="I1137" s="20" t="s">
        <v>54734</v>
      </c>
      <c r="J1137" s="20" t="s">
        <v>54735</v>
      </c>
      <c r="K1137" s="21" t="s">
        <v>54872</v>
      </c>
    </row>
    <row r="1138" spans="1:11" ht="13" x14ac:dyDescent="0.15">
      <c r="A1138" s="19" t="s">
        <v>55535</v>
      </c>
      <c r="B1138" s="20" t="s">
        <v>15868</v>
      </c>
      <c r="C1138" s="20" t="s">
        <v>54675</v>
      </c>
      <c r="D1138" s="20">
        <v>5.2586063329121899E-2</v>
      </c>
      <c r="E1138" s="20">
        <v>6.5976215549438999E-2</v>
      </c>
      <c r="F1138" s="20" t="s">
        <v>54676</v>
      </c>
      <c r="G1138" s="20" t="s">
        <v>54781</v>
      </c>
      <c r="H1138" s="20" t="s">
        <v>54782</v>
      </c>
      <c r="I1138" s="20" t="s">
        <v>55519</v>
      </c>
      <c r="J1138" s="20" t="s">
        <v>55536</v>
      </c>
      <c r="K1138" s="21" t="s">
        <v>55537</v>
      </c>
    </row>
    <row r="1139" spans="1:11" ht="13" x14ac:dyDescent="0.15">
      <c r="A1139" s="19" t="s">
        <v>9864</v>
      </c>
      <c r="B1139" s="20" t="s">
        <v>15868</v>
      </c>
      <c r="C1139" s="20" t="s">
        <v>54652</v>
      </c>
      <c r="D1139" s="20">
        <v>-8.8490835520858194E-2</v>
      </c>
      <c r="E1139" s="21">
        <v>2.4978705338041798E-3</v>
      </c>
      <c r="F1139" s="20" t="s">
        <v>54653</v>
      </c>
      <c r="G1139" s="20" t="s">
        <v>54654</v>
      </c>
      <c r="H1139" s="20" t="s">
        <v>54655</v>
      </c>
      <c r="I1139" s="20" t="s">
        <v>54659</v>
      </c>
      <c r="J1139" s="20" t="s">
        <v>54688</v>
      </c>
      <c r="K1139" s="21" t="s">
        <v>54884</v>
      </c>
    </row>
    <row r="1140" spans="1:11" ht="13" x14ac:dyDescent="0.15">
      <c r="A1140" s="19" t="s">
        <v>9867</v>
      </c>
      <c r="B1140" s="20" t="s">
        <v>15868</v>
      </c>
      <c r="C1140" s="20" t="s">
        <v>54652</v>
      </c>
      <c r="D1140" s="20">
        <v>-0.102161639560313</v>
      </c>
      <c r="E1140" s="21">
        <v>5.1996244027881103E-4</v>
      </c>
      <c r="F1140" s="20" t="s">
        <v>54653</v>
      </c>
      <c r="G1140" s="20" t="s">
        <v>54654</v>
      </c>
      <c r="H1140" s="20" t="s">
        <v>54655</v>
      </c>
      <c r="I1140" s="20" t="s">
        <v>54659</v>
      </c>
      <c r="J1140" s="20" t="s">
        <v>54660</v>
      </c>
      <c r="K1140" s="21" t="s">
        <v>54909</v>
      </c>
    </row>
    <row r="1141" spans="1:11" ht="13" x14ac:dyDescent="0.15">
      <c r="A1141" s="19" t="s">
        <v>9870</v>
      </c>
      <c r="B1141" s="20" t="s">
        <v>15868</v>
      </c>
      <c r="C1141" s="20" t="s">
        <v>54652</v>
      </c>
      <c r="D1141" s="20">
        <v>5.2505816976602802E-2</v>
      </c>
      <c r="E1141" s="21">
        <v>6.6374387568463894E-2</v>
      </c>
      <c r="F1141" s="20" t="s">
        <v>54653</v>
      </c>
      <c r="G1141" s="20" t="s">
        <v>54682</v>
      </c>
      <c r="H1141" s="20" t="s">
        <v>54683</v>
      </c>
      <c r="I1141" s="20" t="s">
        <v>54706</v>
      </c>
      <c r="J1141" s="20" t="s">
        <v>55054</v>
      </c>
      <c r="K1141" s="21" t="s">
        <v>55404</v>
      </c>
    </row>
    <row r="1142" spans="1:11" ht="13" x14ac:dyDescent="0.15">
      <c r="A1142" s="19" t="s">
        <v>9873</v>
      </c>
      <c r="B1142" s="20" t="s">
        <v>15868</v>
      </c>
      <c r="C1142" s="20" t="s">
        <v>54652</v>
      </c>
      <c r="D1142" s="20">
        <v>-0.112640022208714</v>
      </c>
      <c r="E1142" s="21">
        <v>1.25400828414919E-4</v>
      </c>
      <c r="F1142" s="20" t="s">
        <v>54653</v>
      </c>
      <c r="G1142" s="20" t="s">
        <v>54654</v>
      </c>
      <c r="H1142" s="20" t="s">
        <v>54662</v>
      </c>
      <c r="I1142" s="20" t="s">
        <v>54663</v>
      </c>
      <c r="J1142" s="20" t="s">
        <v>54738</v>
      </c>
      <c r="K1142" s="21" t="s">
        <v>54738</v>
      </c>
    </row>
    <row r="1143" spans="1:11" ht="13" x14ac:dyDescent="0.15">
      <c r="A1143" s="19" t="s">
        <v>9876</v>
      </c>
      <c r="B1143" s="20" t="s">
        <v>15868</v>
      </c>
      <c r="C1143" s="20" t="s">
        <v>54652</v>
      </c>
      <c r="D1143" s="20">
        <v>-8.6275365967053402E-2</v>
      </c>
      <c r="E1143" s="21">
        <v>3.2177993365133301E-3</v>
      </c>
      <c r="F1143" s="20" t="s">
        <v>54653</v>
      </c>
      <c r="G1143" s="20" t="s">
        <v>54752</v>
      </c>
      <c r="H1143" s="20" t="s">
        <v>54753</v>
      </c>
      <c r="I1143" s="20" t="s">
        <v>54754</v>
      </c>
      <c r="J1143" s="20" t="s">
        <v>54956</v>
      </c>
      <c r="K1143" s="21" t="s">
        <v>55063</v>
      </c>
    </row>
    <row r="1144" spans="1:11" ht="13" x14ac:dyDescent="0.15">
      <c r="A1144" s="19" t="s">
        <v>9882</v>
      </c>
      <c r="B1144" s="20" t="s">
        <v>15868</v>
      </c>
      <c r="C1144" s="20" t="s">
        <v>54652</v>
      </c>
      <c r="D1144" s="20">
        <v>7.8329250992950697E-2</v>
      </c>
      <c r="E1144" s="20">
        <v>7.2845178567840698E-3</v>
      </c>
      <c r="F1144" s="20" t="s">
        <v>54653</v>
      </c>
      <c r="G1144" s="20" t="s">
        <v>54682</v>
      </c>
      <c r="H1144" s="20" t="s">
        <v>54683</v>
      </c>
      <c r="I1144" s="20" t="s">
        <v>55031</v>
      </c>
      <c r="J1144" s="20" t="s">
        <v>55032</v>
      </c>
      <c r="K1144" s="21" t="s">
        <v>55033</v>
      </c>
    </row>
    <row r="1145" spans="1:11" ht="13" x14ac:dyDescent="0.15">
      <c r="A1145" s="19" t="s">
        <v>9888</v>
      </c>
      <c r="B1145" s="20" t="s">
        <v>15868</v>
      </c>
      <c r="C1145" s="20" t="s">
        <v>54652</v>
      </c>
      <c r="D1145" s="20">
        <v>-0.178245813336875</v>
      </c>
      <c r="E1145" s="21">
        <v>6.2785680537932104E-9</v>
      </c>
      <c r="F1145" s="20" t="s">
        <v>54653</v>
      </c>
      <c r="G1145" s="20" t="s">
        <v>54654</v>
      </c>
      <c r="H1145" s="20" t="s">
        <v>54655</v>
      </c>
      <c r="I1145" s="20" t="s">
        <v>54734</v>
      </c>
      <c r="J1145" s="20" t="s">
        <v>54735</v>
      </c>
      <c r="K1145" s="21" t="s">
        <v>55034</v>
      </c>
    </row>
    <row r="1146" spans="1:11" ht="13" x14ac:dyDescent="0.15">
      <c r="A1146" s="19" t="s">
        <v>9891</v>
      </c>
      <c r="B1146" s="20" t="s">
        <v>15868</v>
      </c>
      <c r="C1146" s="20" t="s">
        <v>54652</v>
      </c>
      <c r="D1146" s="20">
        <v>4.9865846969373601E-2</v>
      </c>
      <c r="E1146" s="20">
        <v>8.0335022582374502E-2</v>
      </c>
      <c r="F1146" s="20" t="s">
        <v>54653</v>
      </c>
      <c r="G1146" s="20" t="s">
        <v>54654</v>
      </c>
      <c r="H1146" s="20" t="s">
        <v>54655</v>
      </c>
      <c r="I1146" s="20" t="s">
        <v>55453</v>
      </c>
      <c r="J1146" s="20" t="s">
        <v>55538</v>
      </c>
      <c r="K1146" s="21" t="s">
        <v>55539</v>
      </c>
    </row>
    <row r="1147" spans="1:11" ht="13" x14ac:dyDescent="0.15">
      <c r="A1147" s="19" t="s">
        <v>9897</v>
      </c>
      <c r="B1147" s="20" t="s">
        <v>15868</v>
      </c>
      <c r="C1147" s="20" t="s">
        <v>54652</v>
      </c>
      <c r="D1147" s="20">
        <v>-7.5942874248466505E-2</v>
      </c>
      <c r="E1147" s="20">
        <v>9.0864010889120904E-3</v>
      </c>
      <c r="F1147" s="20" t="s">
        <v>54653</v>
      </c>
      <c r="G1147" s="20" t="s">
        <v>54794</v>
      </c>
      <c r="H1147" s="20" t="s">
        <v>54795</v>
      </c>
      <c r="I1147" s="20" t="s">
        <v>54796</v>
      </c>
      <c r="J1147" s="20" t="s">
        <v>54797</v>
      </c>
      <c r="K1147" s="21" t="s">
        <v>55501</v>
      </c>
    </row>
    <row r="1148" spans="1:11" ht="13" x14ac:dyDescent="0.15">
      <c r="A1148" s="19" t="s">
        <v>9912</v>
      </c>
      <c r="B1148" s="20" t="s">
        <v>15868</v>
      </c>
      <c r="C1148" s="20" t="s">
        <v>54652</v>
      </c>
      <c r="D1148" s="20">
        <v>-4.8380079260893598E-2</v>
      </c>
      <c r="E1148" s="21">
        <v>8.8473904634183004E-2</v>
      </c>
      <c r="F1148" s="20" t="s">
        <v>54653</v>
      </c>
      <c r="G1148" s="20" t="s">
        <v>54654</v>
      </c>
      <c r="H1148" s="20" t="s">
        <v>54662</v>
      </c>
      <c r="I1148" s="20" t="s">
        <v>54663</v>
      </c>
      <c r="J1148" s="20" t="s">
        <v>54779</v>
      </c>
      <c r="K1148" s="21" t="s">
        <v>55044</v>
      </c>
    </row>
    <row r="1149" spans="1:11" ht="13" x14ac:dyDescent="0.15">
      <c r="A1149" s="19" t="s">
        <v>9915</v>
      </c>
      <c r="B1149" s="20" t="s">
        <v>15868</v>
      </c>
      <c r="C1149" s="20" t="s">
        <v>54652</v>
      </c>
      <c r="D1149" s="21">
        <v>-0.101552184720406</v>
      </c>
      <c r="E1149" s="21">
        <v>5.5592458033663797E-4</v>
      </c>
      <c r="F1149" s="20" t="s">
        <v>54653</v>
      </c>
      <c r="G1149" s="20" t="s">
        <v>54654</v>
      </c>
      <c r="H1149" s="20" t="s">
        <v>54655</v>
      </c>
      <c r="I1149" s="20" t="s">
        <v>54734</v>
      </c>
      <c r="J1149" s="20" t="s">
        <v>54735</v>
      </c>
      <c r="K1149" s="21" t="s">
        <v>54872</v>
      </c>
    </row>
    <row r="1150" spans="1:11" ht="13" x14ac:dyDescent="0.15">
      <c r="A1150" s="19" t="s">
        <v>55045</v>
      </c>
      <c r="B1150" s="20" t="s">
        <v>15868</v>
      </c>
      <c r="C1150" s="20" t="s">
        <v>54652</v>
      </c>
      <c r="D1150" s="20">
        <v>-9.2472105297360899E-2</v>
      </c>
      <c r="E1150" s="21">
        <v>1.59295000441053E-3</v>
      </c>
      <c r="F1150" s="20" t="s">
        <v>54676</v>
      </c>
      <c r="G1150" s="20" t="s">
        <v>54654</v>
      </c>
      <c r="H1150" s="20" t="s">
        <v>54655</v>
      </c>
      <c r="I1150" s="20" t="s">
        <v>54659</v>
      </c>
      <c r="J1150" s="20" t="s">
        <v>54722</v>
      </c>
      <c r="K1150" s="21" t="s">
        <v>54825</v>
      </c>
    </row>
    <row r="1151" spans="1:11" ht="13" x14ac:dyDescent="0.15">
      <c r="A1151" s="19" t="s">
        <v>55540</v>
      </c>
      <c r="B1151" s="20" t="s">
        <v>15868</v>
      </c>
      <c r="C1151" s="20" t="s">
        <v>54652</v>
      </c>
      <c r="D1151" s="20">
        <v>-8.7240871542993897E-2</v>
      </c>
      <c r="E1151" s="20">
        <v>2.8604443510597301E-3</v>
      </c>
      <c r="F1151" s="20" t="s">
        <v>54653</v>
      </c>
      <c r="G1151" s="20" t="s">
        <v>54794</v>
      </c>
      <c r="H1151" s="20" t="s">
        <v>54795</v>
      </c>
      <c r="I1151" s="20" t="s">
        <v>54796</v>
      </c>
      <c r="J1151" s="20" t="s">
        <v>54797</v>
      </c>
      <c r="K1151" s="21" t="s">
        <v>55541</v>
      </c>
    </row>
    <row r="1152" spans="1:11" ht="13" x14ac:dyDescent="0.15">
      <c r="A1152" s="19" t="s">
        <v>55542</v>
      </c>
      <c r="B1152" s="20" t="s">
        <v>15868</v>
      </c>
      <c r="C1152" s="20" t="s">
        <v>54652</v>
      </c>
      <c r="D1152" s="20">
        <v>-5.61283211573472E-2</v>
      </c>
      <c r="E1152" s="20">
        <v>5.0454900567390402E-2</v>
      </c>
      <c r="F1152" s="20" t="s">
        <v>54653</v>
      </c>
      <c r="G1152" s="20" t="s">
        <v>54654</v>
      </c>
      <c r="H1152" s="20" t="s">
        <v>54655</v>
      </c>
      <c r="I1152" s="20" t="s">
        <v>54659</v>
      </c>
      <c r="J1152" s="20" t="s">
        <v>54688</v>
      </c>
      <c r="K1152" s="21" t="s">
        <v>54884</v>
      </c>
    </row>
    <row r="1153" spans="1:11" ht="13" x14ac:dyDescent="0.15">
      <c r="A1153" s="19" t="s">
        <v>55543</v>
      </c>
      <c r="B1153" s="20" t="s">
        <v>15868</v>
      </c>
      <c r="C1153" s="20" t="s">
        <v>54652</v>
      </c>
      <c r="D1153" s="20">
        <v>-0.115719212668887</v>
      </c>
      <c r="E1153" s="21">
        <v>8.4761495173489896E-5</v>
      </c>
      <c r="F1153" s="20" t="s">
        <v>54676</v>
      </c>
      <c r="G1153" s="20" t="s">
        <v>54654</v>
      </c>
      <c r="H1153" s="20" t="s">
        <v>54655</v>
      </c>
      <c r="I1153" s="20" t="s">
        <v>54659</v>
      </c>
      <c r="J1153" s="20" t="s">
        <v>54688</v>
      </c>
      <c r="K1153" s="21" t="s">
        <v>55020</v>
      </c>
    </row>
    <row r="1154" spans="1:11" ht="13" x14ac:dyDescent="0.15">
      <c r="A1154" s="19" t="s">
        <v>55544</v>
      </c>
      <c r="B1154" s="20" t="s">
        <v>15868</v>
      </c>
      <c r="C1154" s="20" t="s">
        <v>54675</v>
      </c>
      <c r="D1154" s="20">
        <v>5.7693161573524797E-2</v>
      </c>
      <c r="E1154" s="20">
        <v>4.4672157529732498E-2</v>
      </c>
      <c r="F1154" s="20" t="s">
        <v>54676</v>
      </c>
      <c r="G1154" s="20" t="s">
        <v>54667</v>
      </c>
      <c r="H1154" s="20" t="s">
        <v>54668</v>
      </c>
      <c r="I1154" s="20" t="s">
        <v>54669</v>
      </c>
      <c r="J1154" s="20" t="s">
        <v>54748</v>
      </c>
      <c r="K1154" s="21" t="s">
        <v>54749</v>
      </c>
    </row>
    <row r="1155" spans="1:11" ht="13" x14ac:dyDescent="0.15">
      <c r="A1155" s="19" t="s">
        <v>9921</v>
      </c>
      <c r="B1155" s="20" t="s">
        <v>15868</v>
      </c>
      <c r="C1155" s="20" t="s">
        <v>54652</v>
      </c>
      <c r="D1155" s="20">
        <v>7.0805615911590694E-2</v>
      </c>
      <c r="E1155" s="21">
        <v>1.4858747989456101E-2</v>
      </c>
      <c r="F1155" s="20" t="s">
        <v>54653</v>
      </c>
      <c r="G1155" s="20" t="s">
        <v>54667</v>
      </c>
      <c r="H1155" s="20" t="s">
        <v>54668</v>
      </c>
      <c r="I1155" s="20" t="s">
        <v>54669</v>
      </c>
      <c r="J1155" s="20" t="s">
        <v>54748</v>
      </c>
      <c r="K1155" s="21" t="s">
        <v>54749</v>
      </c>
    </row>
    <row r="1156" spans="1:11" ht="13" x14ac:dyDescent="0.15">
      <c r="A1156" s="19" t="s">
        <v>55046</v>
      </c>
      <c r="B1156" s="20" t="s">
        <v>15868</v>
      </c>
      <c r="C1156" s="20" t="s">
        <v>54652</v>
      </c>
      <c r="D1156" s="20">
        <v>-0.113217930507595</v>
      </c>
      <c r="E1156" s="21">
        <v>1.15258849521287E-4</v>
      </c>
      <c r="F1156" s="20" t="s">
        <v>54676</v>
      </c>
      <c r="G1156" s="20" t="s">
        <v>54667</v>
      </c>
      <c r="H1156" s="20" t="s">
        <v>54668</v>
      </c>
      <c r="I1156" s="20" t="s">
        <v>54669</v>
      </c>
      <c r="J1156" s="20" t="s">
        <v>54748</v>
      </c>
      <c r="K1156" s="21" t="s">
        <v>54749</v>
      </c>
    </row>
    <row r="1157" spans="1:11" ht="13" x14ac:dyDescent="0.15">
      <c r="A1157" s="19" t="s">
        <v>9927</v>
      </c>
      <c r="B1157" s="20" t="s">
        <v>15868</v>
      </c>
      <c r="C1157" s="20" t="s">
        <v>54652</v>
      </c>
      <c r="D1157" s="20">
        <v>-0.16447079565596401</v>
      </c>
      <c r="E1157" s="21">
        <v>4.1513422324081401E-8</v>
      </c>
      <c r="F1157" s="20" t="s">
        <v>54653</v>
      </c>
      <c r="G1157" s="20" t="s">
        <v>54654</v>
      </c>
      <c r="H1157" s="20" t="s">
        <v>54662</v>
      </c>
      <c r="I1157" s="20" t="s">
        <v>54663</v>
      </c>
      <c r="J1157" s="20" t="s">
        <v>54844</v>
      </c>
      <c r="K1157" s="21" t="s">
        <v>55047</v>
      </c>
    </row>
    <row r="1158" spans="1:11" ht="13" x14ac:dyDescent="0.15">
      <c r="A1158" s="19" t="s">
        <v>9930</v>
      </c>
      <c r="B1158" s="20" t="s">
        <v>15868</v>
      </c>
      <c r="C1158" s="20" t="s">
        <v>54652</v>
      </c>
      <c r="D1158" s="20">
        <v>-6.8415066924252199E-2</v>
      </c>
      <c r="E1158" s="21">
        <v>1.83767024255579E-2</v>
      </c>
      <c r="F1158" s="20" t="s">
        <v>54653</v>
      </c>
      <c r="G1158" s="20" t="s">
        <v>54654</v>
      </c>
      <c r="H1158" s="20" t="s">
        <v>54655</v>
      </c>
      <c r="I1158" s="20" t="s">
        <v>54659</v>
      </c>
      <c r="J1158" s="20" t="s">
        <v>54688</v>
      </c>
      <c r="K1158" s="21" t="s">
        <v>54743</v>
      </c>
    </row>
    <row r="1159" spans="1:11" ht="13" x14ac:dyDescent="0.15">
      <c r="A1159" s="19" t="s">
        <v>55048</v>
      </c>
      <c r="B1159" s="20" t="s">
        <v>15868</v>
      </c>
      <c r="C1159" s="20" t="s">
        <v>54652</v>
      </c>
      <c r="D1159" s="20">
        <v>0.11680714917540801</v>
      </c>
      <c r="E1159" s="21">
        <v>7.5056024870972206E-5</v>
      </c>
      <c r="F1159" s="20" t="s">
        <v>54653</v>
      </c>
      <c r="G1159" s="20" t="s">
        <v>54654</v>
      </c>
      <c r="H1159" s="20" t="s">
        <v>54655</v>
      </c>
      <c r="I1159" s="20" t="s">
        <v>54734</v>
      </c>
      <c r="J1159" s="20" t="s">
        <v>54735</v>
      </c>
      <c r="K1159" s="21" t="s">
        <v>54774</v>
      </c>
    </row>
    <row r="1160" spans="1:11" ht="13" x14ac:dyDescent="0.15">
      <c r="A1160" s="19" t="s">
        <v>9939</v>
      </c>
      <c r="B1160" s="20" t="s">
        <v>15868</v>
      </c>
      <c r="C1160" s="20" t="s">
        <v>54652</v>
      </c>
      <c r="D1160" s="20">
        <v>-0.12776489694833901</v>
      </c>
      <c r="E1160" s="21">
        <v>1.68435256684028E-5</v>
      </c>
      <c r="F1160" s="20" t="s">
        <v>54653</v>
      </c>
      <c r="G1160" s="20" t="s">
        <v>54654</v>
      </c>
      <c r="H1160" s="20" t="s">
        <v>54655</v>
      </c>
      <c r="I1160" s="20" t="s">
        <v>54734</v>
      </c>
      <c r="J1160" s="20" t="s">
        <v>54735</v>
      </c>
      <c r="K1160" s="21" t="s">
        <v>54932</v>
      </c>
    </row>
    <row r="1161" spans="1:11" ht="13" x14ac:dyDescent="0.15">
      <c r="A1161" s="19" t="s">
        <v>55049</v>
      </c>
      <c r="B1161" s="20" t="s">
        <v>15868</v>
      </c>
      <c r="C1161" s="20" t="s">
        <v>54652</v>
      </c>
      <c r="D1161" s="20">
        <v>-9.4829403164290199E-2</v>
      </c>
      <c r="E1161" s="20">
        <v>1.22541262292198E-3</v>
      </c>
      <c r="F1161" s="20" t="s">
        <v>54676</v>
      </c>
      <c r="G1161" s="20" t="s">
        <v>54654</v>
      </c>
      <c r="H1161" s="20" t="s">
        <v>54655</v>
      </c>
      <c r="I1161" s="20" t="s">
        <v>54659</v>
      </c>
      <c r="J1161" s="20" t="s">
        <v>54688</v>
      </c>
      <c r="K1161" s="21" t="s">
        <v>55050</v>
      </c>
    </row>
    <row r="1162" spans="1:11" ht="13" x14ac:dyDescent="0.15">
      <c r="A1162" s="19" t="s">
        <v>55051</v>
      </c>
      <c r="B1162" s="20" t="s">
        <v>15868</v>
      </c>
      <c r="C1162" s="20" t="s">
        <v>54652</v>
      </c>
      <c r="D1162" s="20">
        <v>-6.2869515610058199E-2</v>
      </c>
      <c r="E1162" s="21">
        <v>2.97634827177988E-2</v>
      </c>
      <c r="F1162" s="20" t="s">
        <v>54653</v>
      </c>
      <c r="G1162" s="20" t="s">
        <v>54654</v>
      </c>
      <c r="H1162" s="20" t="s">
        <v>54662</v>
      </c>
      <c r="I1162" s="20" t="s">
        <v>54663</v>
      </c>
      <c r="J1162" s="20" t="s">
        <v>54844</v>
      </c>
      <c r="K1162" s="21" t="s">
        <v>55052</v>
      </c>
    </row>
    <row r="1163" spans="1:11" ht="13" x14ac:dyDescent="0.15">
      <c r="A1163" s="19" t="s">
        <v>55053</v>
      </c>
      <c r="B1163" s="20" t="s">
        <v>15868</v>
      </c>
      <c r="C1163" s="20" t="s">
        <v>54675</v>
      </c>
      <c r="D1163" s="20">
        <v>-6.4887720403951105E-2</v>
      </c>
      <c r="E1163" s="20">
        <v>2.4857183128358398E-2</v>
      </c>
      <c r="F1163" s="20" t="s">
        <v>54653</v>
      </c>
      <c r="G1163" s="20" t="s">
        <v>54654</v>
      </c>
      <c r="H1163" s="20" t="s">
        <v>54662</v>
      </c>
      <c r="I1163" s="20" t="s">
        <v>54663</v>
      </c>
      <c r="J1163" s="20" t="s">
        <v>54779</v>
      </c>
      <c r="K1163" s="21" t="s">
        <v>54780</v>
      </c>
    </row>
    <row r="1164" spans="1:11" ht="13" x14ac:dyDescent="0.15">
      <c r="A1164" s="19" t="s">
        <v>55545</v>
      </c>
      <c r="B1164" s="20" t="s">
        <v>15868</v>
      </c>
      <c r="C1164" s="20" t="s">
        <v>54675</v>
      </c>
      <c r="D1164" s="20">
        <v>5.22407602562883E-2</v>
      </c>
      <c r="E1164" s="20">
        <v>6.7796729735882397E-2</v>
      </c>
      <c r="F1164" s="20" t="s">
        <v>54676</v>
      </c>
      <c r="G1164" s="20" t="s">
        <v>54677</v>
      </c>
      <c r="H1164" s="20" t="s">
        <v>54678</v>
      </c>
      <c r="I1164" s="20" t="s">
        <v>54679</v>
      </c>
      <c r="J1164" s="20" t="s">
        <v>55233</v>
      </c>
      <c r="K1164" s="21" t="s">
        <v>55234</v>
      </c>
    </row>
    <row r="1165" spans="1:11" ht="13" x14ac:dyDescent="0.15">
      <c r="A1165" s="19" t="s">
        <v>9963</v>
      </c>
      <c r="B1165" s="20" t="s">
        <v>15868</v>
      </c>
      <c r="C1165" s="20" t="s">
        <v>54652</v>
      </c>
      <c r="D1165" s="20">
        <v>-5.7881202688878197E-2</v>
      </c>
      <c r="E1165" s="21">
        <v>4.41866898285539E-2</v>
      </c>
      <c r="F1165" s="20" t="s">
        <v>54653</v>
      </c>
      <c r="G1165" s="20" t="s">
        <v>54654</v>
      </c>
      <c r="H1165" s="20" t="s">
        <v>54655</v>
      </c>
      <c r="I1165" s="20" t="s">
        <v>54659</v>
      </c>
      <c r="J1165" s="20" t="s">
        <v>54660</v>
      </c>
      <c r="K1165" s="21" t="s">
        <v>55060</v>
      </c>
    </row>
    <row r="1166" spans="1:11" ht="13" x14ac:dyDescent="0.15">
      <c r="A1166" s="19" t="s">
        <v>9978</v>
      </c>
      <c r="B1166" s="20" t="s">
        <v>15868</v>
      </c>
      <c r="C1166" s="20" t="s">
        <v>54652</v>
      </c>
      <c r="D1166" s="20">
        <v>-8.8810170089867094E-2</v>
      </c>
      <c r="E1166" s="20">
        <v>2.4133521284623099E-3</v>
      </c>
      <c r="F1166" s="20" t="s">
        <v>54653</v>
      </c>
      <c r="G1166" s="20" t="s">
        <v>54654</v>
      </c>
      <c r="H1166" s="20" t="s">
        <v>54655</v>
      </c>
      <c r="I1166" s="20" t="s">
        <v>54659</v>
      </c>
      <c r="J1166" s="20" t="s">
        <v>54722</v>
      </c>
      <c r="K1166" s="21" t="s">
        <v>55061</v>
      </c>
    </row>
    <row r="1167" spans="1:11" ht="13" x14ac:dyDescent="0.15">
      <c r="A1167" s="19" t="s">
        <v>55062</v>
      </c>
      <c r="B1167" s="20" t="s">
        <v>15868</v>
      </c>
      <c r="C1167" s="20" t="s">
        <v>54652</v>
      </c>
      <c r="D1167" s="20">
        <v>-7.5049893903801998E-2</v>
      </c>
      <c r="E1167" s="20">
        <v>9.9005687820372893E-3</v>
      </c>
      <c r="F1167" s="20" t="s">
        <v>54676</v>
      </c>
      <c r="G1167" s="20" t="s">
        <v>54752</v>
      </c>
      <c r="H1167" s="20" t="s">
        <v>54753</v>
      </c>
      <c r="I1167" s="20" t="s">
        <v>54754</v>
      </c>
      <c r="J1167" s="20" t="s">
        <v>54956</v>
      </c>
      <c r="K1167" s="21" t="s">
        <v>55063</v>
      </c>
    </row>
    <row r="1168" spans="1:11" ht="13" x14ac:dyDescent="0.15">
      <c r="A1168" s="19" t="s">
        <v>9987</v>
      </c>
      <c r="B1168" s="20" t="s">
        <v>15868</v>
      </c>
      <c r="C1168" s="20" t="s">
        <v>54675</v>
      </c>
      <c r="D1168" s="20">
        <v>-5.2700422764639002E-2</v>
      </c>
      <c r="E1168" s="21">
        <v>6.5591679136662098E-2</v>
      </c>
      <c r="F1168" s="20" t="s">
        <v>54653</v>
      </c>
      <c r="G1168" s="20" t="s">
        <v>54654</v>
      </c>
      <c r="H1168" s="20" t="s">
        <v>54655</v>
      </c>
      <c r="I1168" s="20" t="s">
        <v>54659</v>
      </c>
      <c r="J1168" s="20" t="s">
        <v>54722</v>
      </c>
      <c r="K1168" s="21" t="s">
        <v>54737</v>
      </c>
    </row>
    <row r="1169" spans="1:11" ht="13" x14ac:dyDescent="0.15">
      <c r="A1169" s="19" t="s">
        <v>9990</v>
      </c>
      <c r="B1169" s="20" t="s">
        <v>15868</v>
      </c>
      <c r="C1169" s="20" t="s">
        <v>54652</v>
      </c>
      <c r="D1169" s="20">
        <v>-7.6788543379723101E-2</v>
      </c>
      <c r="E1169" s="20">
        <v>8.4505738888470908E-3</v>
      </c>
      <c r="F1169" s="20" t="s">
        <v>54653</v>
      </c>
      <c r="G1169" s="20" t="s">
        <v>54752</v>
      </c>
      <c r="H1169" s="20" t="s">
        <v>54753</v>
      </c>
      <c r="I1169" s="20" t="s">
        <v>54754</v>
      </c>
      <c r="J1169" s="20" t="s">
        <v>54864</v>
      </c>
      <c r="K1169" s="21" t="s">
        <v>54925</v>
      </c>
    </row>
    <row r="1170" spans="1:11" ht="13" x14ac:dyDescent="0.15">
      <c r="A1170" s="19" t="s">
        <v>10002</v>
      </c>
      <c r="B1170" s="20" t="s">
        <v>15868</v>
      </c>
      <c r="C1170" s="20" t="s">
        <v>54652</v>
      </c>
      <c r="D1170" s="20">
        <v>-0.116082776021498</v>
      </c>
      <c r="E1170" s="21">
        <v>8.1218471188061896E-5</v>
      </c>
      <c r="F1170" s="20" t="s">
        <v>54653</v>
      </c>
      <c r="G1170" s="20" t="s">
        <v>54654</v>
      </c>
      <c r="H1170" s="20" t="s">
        <v>54655</v>
      </c>
      <c r="I1170" s="20" t="s">
        <v>54659</v>
      </c>
      <c r="J1170" s="20" t="s">
        <v>54660</v>
      </c>
      <c r="K1170" s="21" t="s">
        <v>54799</v>
      </c>
    </row>
    <row r="1171" spans="1:11" ht="13" x14ac:dyDescent="0.15">
      <c r="A1171" s="19" t="s">
        <v>55546</v>
      </c>
      <c r="B1171" s="20" t="s">
        <v>15868</v>
      </c>
      <c r="C1171" s="20" t="s">
        <v>54652</v>
      </c>
      <c r="D1171" s="20">
        <v>5.8036136702509199E-2</v>
      </c>
      <c r="E1171" s="20">
        <v>4.3998030709944402E-2</v>
      </c>
      <c r="F1171" s="20" t="s">
        <v>54676</v>
      </c>
      <c r="G1171" s="20" t="s">
        <v>54667</v>
      </c>
      <c r="H1171" s="20" t="s">
        <v>54668</v>
      </c>
      <c r="I1171" s="20" t="s">
        <v>54669</v>
      </c>
      <c r="J1171" s="20" t="s">
        <v>54748</v>
      </c>
      <c r="K1171" s="21" t="s">
        <v>54749</v>
      </c>
    </row>
    <row r="1172" spans="1:11" ht="13" x14ac:dyDescent="0.15">
      <c r="A1172" s="19" t="s">
        <v>10011</v>
      </c>
      <c r="B1172" s="20" t="s">
        <v>15868</v>
      </c>
      <c r="C1172" s="20" t="s">
        <v>54652</v>
      </c>
      <c r="D1172" s="20">
        <v>-7.1052749828752301E-2</v>
      </c>
      <c r="E1172" s="20">
        <v>1.45611485098448E-2</v>
      </c>
      <c r="F1172" s="20" t="s">
        <v>54653</v>
      </c>
      <c r="G1172" s="20" t="s">
        <v>54654</v>
      </c>
      <c r="H1172" s="20" t="s">
        <v>54655</v>
      </c>
      <c r="I1172" s="20" t="s">
        <v>54659</v>
      </c>
      <c r="J1172" s="20" t="s">
        <v>54722</v>
      </c>
      <c r="K1172" s="21" t="s">
        <v>54985</v>
      </c>
    </row>
    <row r="1173" spans="1:11" ht="13" x14ac:dyDescent="0.15">
      <c r="A1173" s="19" t="s">
        <v>55064</v>
      </c>
      <c r="B1173" s="20" t="s">
        <v>15868</v>
      </c>
      <c r="C1173" s="20" t="s">
        <v>54652</v>
      </c>
      <c r="D1173" s="20">
        <v>7.6331464609605798E-2</v>
      </c>
      <c r="E1173" s="20">
        <v>8.7959565456100005E-3</v>
      </c>
      <c r="F1173" s="20" t="s">
        <v>54676</v>
      </c>
      <c r="G1173" s="20" t="s">
        <v>54654</v>
      </c>
      <c r="H1173" s="20" t="s">
        <v>54655</v>
      </c>
      <c r="I1173" s="20" t="s">
        <v>54734</v>
      </c>
      <c r="J1173" s="20" t="s">
        <v>54735</v>
      </c>
      <c r="K1173" s="21" t="s">
        <v>54827</v>
      </c>
    </row>
    <row r="1174" spans="1:11" ht="13" x14ac:dyDescent="0.15">
      <c r="A1174" s="19" t="s">
        <v>10014</v>
      </c>
      <c r="B1174" s="20" t="s">
        <v>15868</v>
      </c>
      <c r="C1174" s="20" t="s">
        <v>54652</v>
      </c>
      <c r="D1174" s="20">
        <v>8.3103702612704805E-2</v>
      </c>
      <c r="E1174" s="20">
        <v>4.5189477120334302E-3</v>
      </c>
      <c r="F1174" s="20" t="s">
        <v>54653</v>
      </c>
      <c r="G1174" s="20" t="s">
        <v>54654</v>
      </c>
      <c r="H1174" s="20" t="s">
        <v>54655</v>
      </c>
      <c r="I1174" s="20" t="s">
        <v>54734</v>
      </c>
      <c r="J1174" s="20" t="s">
        <v>54735</v>
      </c>
      <c r="K1174" s="21" t="s">
        <v>55021</v>
      </c>
    </row>
    <row r="1175" spans="1:11" ht="13" x14ac:dyDescent="0.15">
      <c r="A1175" s="19" t="s">
        <v>10017</v>
      </c>
      <c r="B1175" s="20" t="s">
        <v>15868</v>
      </c>
      <c r="C1175" s="20" t="s">
        <v>54652</v>
      </c>
      <c r="D1175" s="20">
        <v>-9.4682538496190002E-2</v>
      </c>
      <c r="E1175" s="20">
        <v>1.2361024428196601E-3</v>
      </c>
      <c r="F1175" s="20" t="s">
        <v>54653</v>
      </c>
      <c r="G1175" s="20" t="s">
        <v>54654</v>
      </c>
      <c r="H1175" s="20" t="s">
        <v>54655</v>
      </c>
      <c r="I1175" s="20" t="s">
        <v>54659</v>
      </c>
      <c r="J1175" s="20" t="s">
        <v>54722</v>
      </c>
      <c r="K1175" s="21" t="s">
        <v>54737</v>
      </c>
    </row>
    <row r="1176" spans="1:11" ht="13" x14ac:dyDescent="0.15">
      <c r="A1176" s="19" t="s">
        <v>55547</v>
      </c>
      <c r="B1176" s="20" t="s">
        <v>15868</v>
      </c>
      <c r="C1176" s="20" t="s">
        <v>54652</v>
      </c>
      <c r="D1176" s="20">
        <v>-0.12719199706050899</v>
      </c>
      <c r="E1176" s="21">
        <v>1.8019241243958801E-5</v>
      </c>
      <c r="F1176" s="20" t="s">
        <v>54676</v>
      </c>
      <c r="G1176" s="20" t="s">
        <v>54654</v>
      </c>
      <c r="H1176" s="20" t="s">
        <v>54662</v>
      </c>
      <c r="I1176" s="20" t="s">
        <v>54663</v>
      </c>
      <c r="J1176" s="20" t="s">
        <v>54779</v>
      </c>
      <c r="K1176" s="21" t="s">
        <v>55329</v>
      </c>
    </row>
    <row r="1177" spans="1:11" ht="13" x14ac:dyDescent="0.15">
      <c r="A1177" s="19" t="s">
        <v>10020</v>
      </c>
      <c r="B1177" s="20" t="s">
        <v>15868</v>
      </c>
      <c r="C1177" s="20" t="s">
        <v>54675</v>
      </c>
      <c r="D1177" s="20">
        <v>-5.43775612145318E-2</v>
      </c>
      <c r="E1177" s="20">
        <v>5.7706168675604602E-2</v>
      </c>
      <c r="F1177" s="20" t="s">
        <v>54653</v>
      </c>
      <c r="G1177" s="20" t="s">
        <v>54710</v>
      </c>
      <c r="H1177" s="20" t="s">
        <v>54997</v>
      </c>
      <c r="I1177" s="20" t="s">
        <v>55493</v>
      </c>
      <c r="J1177" s="20" t="s">
        <v>55494</v>
      </c>
      <c r="K1177" s="21" t="s">
        <v>55495</v>
      </c>
    </row>
    <row r="1178" spans="1:11" ht="13" x14ac:dyDescent="0.15">
      <c r="A1178" s="19" t="s">
        <v>10026</v>
      </c>
      <c r="B1178" s="20" t="s">
        <v>15868</v>
      </c>
      <c r="C1178" s="20" t="s">
        <v>54652</v>
      </c>
      <c r="D1178" s="20">
        <v>6.8157995717695596E-2</v>
      </c>
      <c r="E1178" s="20">
        <v>1.8718604738400799E-2</v>
      </c>
      <c r="F1178" s="20" t="s">
        <v>54653</v>
      </c>
      <c r="G1178" s="20" t="s">
        <v>54677</v>
      </c>
      <c r="H1178" s="20" t="s">
        <v>54678</v>
      </c>
      <c r="I1178" s="20" t="s">
        <v>54679</v>
      </c>
      <c r="J1178" s="20" t="s">
        <v>55309</v>
      </c>
      <c r="K1178" s="21" t="s">
        <v>55548</v>
      </c>
    </row>
    <row r="1179" spans="1:11" ht="13" x14ac:dyDescent="0.15">
      <c r="A1179" s="19" t="s">
        <v>10034</v>
      </c>
      <c r="B1179" s="20" t="s">
        <v>15868</v>
      </c>
      <c r="C1179" s="20" t="s">
        <v>54652</v>
      </c>
      <c r="D1179" s="20">
        <v>-7.5990071536644499E-2</v>
      </c>
      <c r="E1179" s="21">
        <v>9.0504825539163905E-3</v>
      </c>
      <c r="F1179" s="20" t="s">
        <v>54653</v>
      </c>
      <c r="G1179" s="20" t="s">
        <v>54654</v>
      </c>
      <c r="H1179" s="20" t="s">
        <v>54655</v>
      </c>
      <c r="I1179" s="20" t="s">
        <v>54659</v>
      </c>
      <c r="J1179" s="20" t="s">
        <v>54722</v>
      </c>
      <c r="K1179" s="21" t="s">
        <v>54737</v>
      </c>
    </row>
    <row r="1180" spans="1:11" ht="13" x14ac:dyDescent="0.15">
      <c r="A1180" s="19" t="s">
        <v>10046</v>
      </c>
      <c r="B1180" s="20" t="s">
        <v>15868</v>
      </c>
      <c r="C1180" s="20" t="s">
        <v>54652</v>
      </c>
      <c r="D1180" s="20">
        <v>0.11801105941645899</v>
      </c>
      <c r="E1180" s="21">
        <v>6.5513321055276204E-5</v>
      </c>
      <c r="F1180" s="20" t="s">
        <v>54653</v>
      </c>
      <c r="G1180" s="20" t="s">
        <v>54654</v>
      </c>
      <c r="H1180" s="20" t="s">
        <v>54655</v>
      </c>
      <c r="I1180" s="20" t="s">
        <v>54734</v>
      </c>
      <c r="J1180" s="20" t="s">
        <v>54735</v>
      </c>
      <c r="K1180" s="21" t="s">
        <v>54872</v>
      </c>
    </row>
    <row r="1181" spans="1:11" ht="13" x14ac:dyDescent="0.15">
      <c r="A1181" s="19" t="s">
        <v>55549</v>
      </c>
      <c r="B1181" s="20" t="s">
        <v>15868</v>
      </c>
      <c r="C1181" s="20" t="s">
        <v>54652</v>
      </c>
      <c r="D1181" s="20">
        <v>7.3654593575544602E-2</v>
      </c>
      <c r="E1181" s="20">
        <v>1.13028102901761E-2</v>
      </c>
      <c r="F1181" s="20" t="s">
        <v>54676</v>
      </c>
      <c r="G1181" s="20" t="s">
        <v>54682</v>
      </c>
      <c r="H1181" s="20" t="s">
        <v>54683</v>
      </c>
      <c r="I1181" s="20" t="s">
        <v>54716</v>
      </c>
      <c r="J1181" s="20" t="s">
        <v>54717</v>
      </c>
      <c r="K1181" s="21" t="s">
        <v>54718</v>
      </c>
    </row>
    <row r="1182" spans="1:11" ht="13" x14ac:dyDescent="0.15">
      <c r="A1182" s="19" t="s">
        <v>55550</v>
      </c>
      <c r="B1182" s="20" t="s">
        <v>15868</v>
      </c>
      <c r="C1182" s="20" t="s">
        <v>54652</v>
      </c>
      <c r="D1182" s="20">
        <v>6.64370218486737E-2</v>
      </c>
      <c r="E1182" s="20">
        <v>2.17217109481459E-2</v>
      </c>
      <c r="F1182" s="20" t="s">
        <v>54676</v>
      </c>
      <c r="G1182" s="20" t="s">
        <v>54682</v>
      </c>
      <c r="H1182" s="20" t="s">
        <v>54683</v>
      </c>
      <c r="I1182" s="20" t="s">
        <v>54716</v>
      </c>
      <c r="J1182" s="20" t="s">
        <v>54717</v>
      </c>
      <c r="K1182" s="21" t="s">
        <v>54718</v>
      </c>
    </row>
    <row r="1183" spans="1:11" ht="13" x14ac:dyDescent="0.15">
      <c r="A1183" s="19" t="s">
        <v>10064</v>
      </c>
      <c r="B1183" s="20" t="s">
        <v>15868</v>
      </c>
      <c r="C1183" s="20" t="s">
        <v>54675</v>
      </c>
      <c r="D1183" s="20">
        <v>4.9586766698115299E-2</v>
      </c>
      <c r="E1183" s="20">
        <v>8.1755100788923701E-2</v>
      </c>
      <c r="F1183" s="20" t="s">
        <v>54653</v>
      </c>
      <c r="G1183" s="20" t="s">
        <v>54752</v>
      </c>
      <c r="H1183" s="20" t="s">
        <v>54753</v>
      </c>
      <c r="I1183" s="20" t="s">
        <v>54754</v>
      </c>
      <c r="J1183" s="20" t="s">
        <v>54755</v>
      </c>
      <c r="K1183" s="21" t="s">
        <v>54756</v>
      </c>
    </row>
    <row r="1184" spans="1:11" ht="13" x14ac:dyDescent="0.15">
      <c r="A1184" s="19" t="s">
        <v>10067</v>
      </c>
      <c r="B1184" s="20" t="s">
        <v>15868</v>
      </c>
      <c r="C1184" s="20" t="s">
        <v>54652</v>
      </c>
      <c r="D1184" s="20">
        <v>-0.104110855104123</v>
      </c>
      <c r="E1184" s="21">
        <v>3.98652415088644E-4</v>
      </c>
      <c r="F1184" s="20" t="s">
        <v>54653</v>
      </c>
      <c r="G1184" s="20" t="s">
        <v>54654</v>
      </c>
      <c r="H1184" s="20" t="s">
        <v>54655</v>
      </c>
      <c r="I1184" s="20" t="s">
        <v>54734</v>
      </c>
      <c r="J1184" s="20" t="s">
        <v>54735</v>
      </c>
      <c r="K1184" s="21" t="s">
        <v>54736</v>
      </c>
    </row>
    <row r="1185" spans="1:11" ht="13" x14ac:dyDescent="0.15">
      <c r="A1185" s="19" t="s">
        <v>10070</v>
      </c>
      <c r="B1185" s="20" t="s">
        <v>15868</v>
      </c>
      <c r="C1185" s="20" t="s">
        <v>54652</v>
      </c>
      <c r="D1185" s="20">
        <v>-8.4919081805745894E-2</v>
      </c>
      <c r="E1185" s="20">
        <v>3.7274214467788698E-3</v>
      </c>
      <c r="F1185" s="20" t="s">
        <v>54653</v>
      </c>
      <c r="G1185" s="20" t="s">
        <v>54654</v>
      </c>
      <c r="H1185" s="20" t="s">
        <v>54655</v>
      </c>
      <c r="I1185" s="20" t="s">
        <v>54734</v>
      </c>
      <c r="J1185" s="20" t="s">
        <v>55009</v>
      </c>
      <c r="K1185" s="21" t="s">
        <v>55009</v>
      </c>
    </row>
    <row r="1186" spans="1:11" ht="13" x14ac:dyDescent="0.15">
      <c r="A1186" s="19" t="s">
        <v>10076</v>
      </c>
      <c r="B1186" s="20" t="s">
        <v>15868</v>
      </c>
      <c r="C1186" s="20" t="s">
        <v>54652</v>
      </c>
      <c r="D1186" s="20">
        <v>-0.12830106992147999</v>
      </c>
      <c r="E1186" s="21">
        <v>1.5901384631161399E-5</v>
      </c>
      <c r="F1186" s="20" t="s">
        <v>54653</v>
      </c>
      <c r="G1186" s="20" t="s">
        <v>54654</v>
      </c>
      <c r="H1186" s="20" t="s">
        <v>54655</v>
      </c>
      <c r="I1186" s="20" t="s">
        <v>54702</v>
      </c>
      <c r="J1186" s="20" t="s">
        <v>54703</v>
      </c>
      <c r="K1186" s="21" t="s">
        <v>55066</v>
      </c>
    </row>
    <row r="1187" spans="1:11" ht="13" x14ac:dyDescent="0.15">
      <c r="A1187" s="19" t="s">
        <v>10079</v>
      </c>
      <c r="B1187" s="20" t="s">
        <v>15868</v>
      </c>
      <c r="C1187" s="20" t="s">
        <v>54652</v>
      </c>
      <c r="D1187" s="20">
        <v>-0.15702136459087199</v>
      </c>
      <c r="E1187" s="21">
        <v>1.4417612258594899E-7</v>
      </c>
      <c r="F1187" s="20" t="s">
        <v>54653</v>
      </c>
      <c r="G1187" s="20" t="s">
        <v>54654</v>
      </c>
      <c r="H1187" s="20" t="s">
        <v>54655</v>
      </c>
      <c r="I1187" s="20" t="s">
        <v>54659</v>
      </c>
      <c r="J1187" s="20" t="s">
        <v>54660</v>
      </c>
      <c r="K1187" s="21" t="s">
        <v>55067</v>
      </c>
    </row>
    <row r="1188" spans="1:11" ht="13" x14ac:dyDescent="0.15">
      <c r="A1188" s="19" t="s">
        <v>10082</v>
      </c>
      <c r="B1188" s="20" t="s">
        <v>15868</v>
      </c>
      <c r="C1188" s="20" t="s">
        <v>54652</v>
      </c>
      <c r="D1188" s="20">
        <v>9.3465161433149202E-2</v>
      </c>
      <c r="E1188" s="21">
        <v>1.4083192476949801E-3</v>
      </c>
      <c r="F1188" s="20" t="s">
        <v>54653</v>
      </c>
      <c r="G1188" s="20" t="s">
        <v>54752</v>
      </c>
      <c r="H1188" s="20" t="s">
        <v>54753</v>
      </c>
      <c r="I1188" s="20" t="s">
        <v>54754</v>
      </c>
      <c r="J1188" s="20" t="s">
        <v>54755</v>
      </c>
      <c r="K1188" s="21" t="s">
        <v>54848</v>
      </c>
    </row>
    <row r="1189" spans="1:11" ht="13" x14ac:dyDescent="0.15">
      <c r="A1189" s="19" t="s">
        <v>10088</v>
      </c>
      <c r="B1189" s="20" t="s">
        <v>15868</v>
      </c>
      <c r="C1189" s="20" t="s">
        <v>54652</v>
      </c>
      <c r="D1189" s="20">
        <v>-8.7873960494278106E-2</v>
      </c>
      <c r="E1189" s="20">
        <v>2.6791493025225301E-3</v>
      </c>
      <c r="F1189" s="20" t="s">
        <v>54653</v>
      </c>
      <c r="G1189" s="20" t="s">
        <v>54654</v>
      </c>
      <c r="H1189" s="20" t="s">
        <v>54655</v>
      </c>
      <c r="I1189" s="20" t="s">
        <v>54659</v>
      </c>
      <c r="J1189" s="20" t="s">
        <v>54688</v>
      </c>
      <c r="K1189" s="21" t="s">
        <v>55050</v>
      </c>
    </row>
    <row r="1190" spans="1:11" ht="13" x14ac:dyDescent="0.15">
      <c r="A1190" s="19" t="s">
        <v>10091</v>
      </c>
      <c r="B1190" s="20" t="s">
        <v>15868</v>
      </c>
      <c r="C1190" s="20" t="s">
        <v>54652</v>
      </c>
      <c r="D1190" s="20">
        <v>9.6892853470724002E-2</v>
      </c>
      <c r="E1190" s="21">
        <v>9.5283122739951004E-4</v>
      </c>
      <c r="F1190" s="20" t="s">
        <v>54653</v>
      </c>
      <c r="G1190" s="20" t="s">
        <v>54654</v>
      </c>
      <c r="H1190" s="20" t="s">
        <v>54655</v>
      </c>
      <c r="I1190" s="20" t="s">
        <v>54659</v>
      </c>
      <c r="J1190" s="20" t="s">
        <v>54722</v>
      </c>
      <c r="K1190" s="21" t="s">
        <v>54973</v>
      </c>
    </row>
    <row r="1191" spans="1:11" ht="13" x14ac:dyDescent="0.15">
      <c r="A1191" s="19" t="s">
        <v>10094</v>
      </c>
      <c r="B1191" s="20" t="s">
        <v>15868</v>
      </c>
      <c r="C1191" s="20" t="s">
        <v>54652</v>
      </c>
      <c r="D1191" s="20">
        <v>-9.9763661788170296E-2</v>
      </c>
      <c r="E1191" s="21">
        <v>6.9201206430958E-4</v>
      </c>
      <c r="F1191" s="20" t="s">
        <v>54653</v>
      </c>
      <c r="G1191" s="20" t="s">
        <v>54654</v>
      </c>
      <c r="H1191" s="20" t="s">
        <v>54662</v>
      </c>
      <c r="I1191" s="20" t="s">
        <v>54663</v>
      </c>
      <c r="J1191" s="20" t="s">
        <v>54844</v>
      </c>
      <c r="K1191" s="21" t="s">
        <v>55068</v>
      </c>
    </row>
    <row r="1192" spans="1:11" ht="13" x14ac:dyDescent="0.15">
      <c r="A1192" s="19" t="s">
        <v>55069</v>
      </c>
      <c r="B1192" s="20" t="s">
        <v>15868</v>
      </c>
      <c r="C1192" s="20" t="s">
        <v>54652</v>
      </c>
      <c r="D1192" s="20">
        <v>-0.139414478250074</v>
      </c>
      <c r="E1192" s="21">
        <v>3.1406101143307999E-6</v>
      </c>
      <c r="F1192" s="20" t="s">
        <v>54676</v>
      </c>
      <c r="G1192" s="20" t="s">
        <v>54654</v>
      </c>
      <c r="H1192" s="20" t="s">
        <v>54655</v>
      </c>
      <c r="I1192" s="20" t="s">
        <v>54659</v>
      </c>
      <c r="J1192" s="20" t="s">
        <v>54722</v>
      </c>
      <c r="K1192" s="21" t="s">
        <v>54847</v>
      </c>
    </row>
    <row r="1193" spans="1:11" ht="13" x14ac:dyDescent="0.15">
      <c r="A1193" s="19" t="s">
        <v>10097</v>
      </c>
      <c r="B1193" s="20" t="s">
        <v>15868</v>
      </c>
      <c r="C1193" s="20" t="s">
        <v>54652</v>
      </c>
      <c r="D1193" s="20">
        <v>-7.9822793560989896E-2</v>
      </c>
      <c r="E1193" s="20">
        <v>6.3547534368408303E-3</v>
      </c>
      <c r="F1193" s="20" t="s">
        <v>54653</v>
      </c>
      <c r="G1193" s="20" t="s">
        <v>54654</v>
      </c>
      <c r="H1193" s="20" t="s">
        <v>54655</v>
      </c>
      <c r="I1193" s="20" t="s">
        <v>54656</v>
      </c>
      <c r="J1193" s="20" t="s">
        <v>54657</v>
      </c>
      <c r="K1193" s="21" t="s">
        <v>54787</v>
      </c>
    </row>
    <row r="1194" spans="1:11" ht="13" x14ac:dyDescent="0.15">
      <c r="A1194" s="19" t="s">
        <v>55551</v>
      </c>
      <c r="B1194" s="20" t="s">
        <v>15868</v>
      </c>
      <c r="C1194" s="20" t="s">
        <v>54652</v>
      </c>
      <c r="D1194" s="20">
        <v>-6.2136978531181199E-2</v>
      </c>
      <c r="E1194" s="20">
        <v>3.1742983921641599E-2</v>
      </c>
      <c r="F1194" s="20" t="s">
        <v>54676</v>
      </c>
      <c r="G1194" s="20" t="s">
        <v>54654</v>
      </c>
      <c r="H1194" s="20" t="s">
        <v>54655</v>
      </c>
      <c r="I1194" s="20" t="s">
        <v>54734</v>
      </c>
      <c r="J1194" s="20" t="s">
        <v>54735</v>
      </c>
      <c r="K1194" s="21" t="s">
        <v>55552</v>
      </c>
    </row>
    <row r="1195" spans="1:11" ht="13" x14ac:dyDescent="0.15">
      <c r="A1195" s="19" t="s">
        <v>55072</v>
      </c>
      <c r="B1195" s="20" t="s">
        <v>15868</v>
      </c>
      <c r="C1195" s="20" t="s">
        <v>54675</v>
      </c>
      <c r="D1195" s="20">
        <v>-5.7907143248778603E-2</v>
      </c>
      <c r="E1195" s="21">
        <v>4.4180006934642399E-2</v>
      </c>
      <c r="F1195" s="20" t="s">
        <v>54676</v>
      </c>
      <c r="G1195" s="20" t="s">
        <v>54654</v>
      </c>
      <c r="H1195" s="20" t="s">
        <v>54662</v>
      </c>
      <c r="I1195" s="20" t="s">
        <v>54663</v>
      </c>
      <c r="J1195" s="20" t="s">
        <v>54837</v>
      </c>
      <c r="K1195" s="21" t="s">
        <v>54949</v>
      </c>
    </row>
    <row r="1196" spans="1:11" ht="13" x14ac:dyDescent="0.15">
      <c r="A1196" s="19" t="s">
        <v>10103</v>
      </c>
      <c r="B1196" s="20" t="s">
        <v>15868</v>
      </c>
      <c r="C1196" s="20" t="s">
        <v>54652</v>
      </c>
      <c r="D1196" s="20">
        <v>-8.8790559903591706E-2</v>
      </c>
      <c r="E1196" s="20">
        <v>2.41442684012545E-3</v>
      </c>
      <c r="F1196" s="20" t="s">
        <v>54653</v>
      </c>
      <c r="G1196" s="20" t="s">
        <v>54654</v>
      </c>
      <c r="H1196" s="20" t="s">
        <v>54655</v>
      </c>
      <c r="I1196" s="20" t="s">
        <v>54734</v>
      </c>
      <c r="J1196" s="20" t="s">
        <v>54735</v>
      </c>
      <c r="K1196" s="21" t="s">
        <v>55073</v>
      </c>
    </row>
    <row r="1197" spans="1:11" ht="13" x14ac:dyDescent="0.15">
      <c r="A1197" s="19" t="s">
        <v>10121</v>
      </c>
      <c r="B1197" s="20" t="s">
        <v>15868</v>
      </c>
      <c r="C1197" s="20" t="s">
        <v>54652</v>
      </c>
      <c r="D1197" s="20">
        <v>-8.7775692460104596E-2</v>
      </c>
      <c r="E1197" s="20">
        <v>2.7088726252961098E-3</v>
      </c>
      <c r="F1197" s="20" t="s">
        <v>54653</v>
      </c>
      <c r="G1197" s="20" t="s">
        <v>54682</v>
      </c>
      <c r="H1197" s="20" t="s">
        <v>54683</v>
      </c>
      <c r="I1197" s="20" t="s">
        <v>54728</v>
      </c>
      <c r="J1197" s="20" t="s">
        <v>54729</v>
      </c>
      <c r="K1197" s="21" t="s">
        <v>54907</v>
      </c>
    </row>
    <row r="1198" spans="1:11" ht="13" x14ac:dyDescent="0.15">
      <c r="A1198" s="19" t="s">
        <v>10136</v>
      </c>
      <c r="B1198" s="20" t="s">
        <v>15868</v>
      </c>
      <c r="C1198" s="20" t="s">
        <v>54652</v>
      </c>
      <c r="D1198" s="20">
        <v>-0.109024946812774</v>
      </c>
      <c r="E1198" s="21">
        <v>2.0868996957935999E-4</v>
      </c>
      <c r="F1198" s="20" t="s">
        <v>54653</v>
      </c>
      <c r="G1198" s="20" t="s">
        <v>54752</v>
      </c>
      <c r="H1198" s="20" t="s">
        <v>54753</v>
      </c>
      <c r="I1198" s="20" t="s">
        <v>54754</v>
      </c>
      <c r="J1198" s="20" t="s">
        <v>54956</v>
      </c>
      <c r="K1198" s="21" t="s">
        <v>55077</v>
      </c>
    </row>
    <row r="1199" spans="1:11" ht="13" x14ac:dyDescent="0.15">
      <c r="A1199" s="19" t="s">
        <v>10145</v>
      </c>
      <c r="B1199" s="20" t="s">
        <v>15868</v>
      </c>
      <c r="C1199" s="20" t="s">
        <v>54652</v>
      </c>
      <c r="D1199" s="20">
        <v>-7.86940868688846E-2</v>
      </c>
      <c r="E1199" s="20">
        <v>7.0240249379271398E-3</v>
      </c>
      <c r="F1199" s="20" t="s">
        <v>54653</v>
      </c>
      <c r="G1199" s="20" t="s">
        <v>54752</v>
      </c>
      <c r="H1199" s="20" t="s">
        <v>54753</v>
      </c>
      <c r="I1199" s="20" t="s">
        <v>54754</v>
      </c>
      <c r="J1199" s="20" t="s">
        <v>54956</v>
      </c>
      <c r="K1199" s="21" t="s">
        <v>55063</v>
      </c>
    </row>
    <row r="1200" spans="1:11" ht="13" x14ac:dyDescent="0.15">
      <c r="A1200" s="19" t="s">
        <v>10157</v>
      </c>
      <c r="B1200" s="20" t="s">
        <v>15868</v>
      </c>
      <c r="C1200" s="20" t="s">
        <v>54652</v>
      </c>
      <c r="D1200" s="20">
        <v>-0.13675319132765301</v>
      </c>
      <c r="E1200" s="21">
        <v>4.8078472072675004E-6</v>
      </c>
      <c r="F1200" s="20" t="s">
        <v>54653</v>
      </c>
      <c r="G1200" s="20" t="s">
        <v>54654</v>
      </c>
      <c r="H1200" s="20" t="s">
        <v>54655</v>
      </c>
      <c r="I1200" s="20" t="s">
        <v>54659</v>
      </c>
      <c r="J1200" s="20" t="s">
        <v>54691</v>
      </c>
      <c r="K1200" s="21" t="s">
        <v>55078</v>
      </c>
    </row>
    <row r="1201" spans="1:11" ht="13" x14ac:dyDescent="0.15">
      <c r="A1201" s="19" t="s">
        <v>55553</v>
      </c>
      <c r="B1201" s="20" t="s">
        <v>15868</v>
      </c>
      <c r="C1201" s="20" t="s">
        <v>54652</v>
      </c>
      <c r="D1201" s="20">
        <v>6.9131981199901202E-2</v>
      </c>
      <c r="E1201" s="20">
        <v>1.7366666113951702E-2</v>
      </c>
      <c r="F1201" s="20" t="s">
        <v>54653</v>
      </c>
      <c r="G1201" s="20" t="s">
        <v>54667</v>
      </c>
      <c r="H1201" s="20" t="s">
        <v>54668</v>
      </c>
      <c r="I1201" s="20" t="s">
        <v>54669</v>
      </c>
      <c r="J1201" s="20" t="s">
        <v>54748</v>
      </c>
      <c r="K1201" s="21" t="s">
        <v>54749</v>
      </c>
    </row>
    <row r="1202" spans="1:11" ht="13" x14ac:dyDescent="0.15">
      <c r="A1202" s="19" t="s">
        <v>55554</v>
      </c>
      <c r="B1202" s="20" t="s">
        <v>15868</v>
      </c>
      <c r="C1202" s="20" t="s">
        <v>54675</v>
      </c>
      <c r="D1202" s="20">
        <v>5.3530327223513301E-2</v>
      </c>
      <c r="E1202" s="20">
        <v>6.1515961590440399E-2</v>
      </c>
      <c r="F1202" s="20" t="s">
        <v>54676</v>
      </c>
      <c r="G1202" s="20" t="s">
        <v>54667</v>
      </c>
      <c r="H1202" s="20" t="s">
        <v>54698</v>
      </c>
      <c r="I1202" s="20" t="s">
        <v>54699</v>
      </c>
      <c r="J1202" s="20" t="s">
        <v>55555</v>
      </c>
      <c r="K1202" s="21" t="s">
        <v>55556</v>
      </c>
    </row>
    <row r="1203" spans="1:11" ht="13" x14ac:dyDescent="0.15">
      <c r="A1203" s="19" t="s">
        <v>10163</v>
      </c>
      <c r="B1203" s="20" t="s">
        <v>15868</v>
      </c>
      <c r="C1203" s="20" t="s">
        <v>54652</v>
      </c>
      <c r="D1203" s="20">
        <v>-0.12572135561321701</v>
      </c>
      <c r="E1203" s="21">
        <v>2.2240407302711199E-5</v>
      </c>
      <c r="F1203" s="20" t="s">
        <v>54653</v>
      </c>
      <c r="G1203" s="20" t="s">
        <v>54654</v>
      </c>
      <c r="H1203" s="20" t="s">
        <v>54662</v>
      </c>
      <c r="I1203" s="20" t="s">
        <v>54663</v>
      </c>
      <c r="J1203" s="20" t="s">
        <v>54732</v>
      </c>
      <c r="K1203" s="21" t="s">
        <v>55080</v>
      </c>
    </row>
    <row r="1204" spans="1:11" ht="13" x14ac:dyDescent="0.15">
      <c r="A1204" s="19" t="s">
        <v>55081</v>
      </c>
      <c r="B1204" s="20" t="s">
        <v>15868</v>
      </c>
      <c r="C1204" s="20" t="s">
        <v>54652</v>
      </c>
      <c r="D1204" s="20">
        <v>-0.10145851023748501</v>
      </c>
      <c r="E1204" s="21">
        <v>5.5611484379823302E-4</v>
      </c>
      <c r="F1204" s="20" t="s">
        <v>54653</v>
      </c>
      <c r="G1204" s="20" t="s">
        <v>54654</v>
      </c>
      <c r="H1204" s="20" t="s">
        <v>54655</v>
      </c>
      <c r="I1204" s="20" t="s">
        <v>54656</v>
      </c>
      <c r="J1204" s="20" t="s">
        <v>54657</v>
      </c>
      <c r="K1204" s="21" t="s">
        <v>55082</v>
      </c>
    </row>
    <row r="1205" spans="1:11" ht="13" x14ac:dyDescent="0.15">
      <c r="A1205" s="19" t="s">
        <v>10175</v>
      </c>
      <c r="B1205" s="20" t="s">
        <v>15868</v>
      </c>
      <c r="C1205" s="20" t="s">
        <v>54652</v>
      </c>
      <c r="D1205" s="20">
        <v>7.0081601729631599E-2</v>
      </c>
      <c r="E1205" s="20">
        <v>1.5963016334780401E-2</v>
      </c>
      <c r="F1205" s="20" t="s">
        <v>54653</v>
      </c>
      <c r="G1205" s="20" t="s">
        <v>54654</v>
      </c>
      <c r="H1205" s="20" t="s">
        <v>54655</v>
      </c>
      <c r="I1205" s="20" t="s">
        <v>54734</v>
      </c>
      <c r="J1205" s="20" t="s">
        <v>54735</v>
      </c>
      <c r="K1205" s="21" t="s">
        <v>55083</v>
      </c>
    </row>
    <row r="1206" spans="1:11" ht="13" x14ac:dyDescent="0.15">
      <c r="A1206" s="19" t="s">
        <v>10178</v>
      </c>
      <c r="B1206" s="20" t="s">
        <v>15868</v>
      </c>
      <c r="C1206" s="20" t="s">
        <v>54652</v>
      </c>
      <c r="D1206" s="20">
        <v>-0.10144972079851999</v>
      </c>
      <c r="E1206" s="21">
        <v>5.5611484379823302E-4</v>
      </c>
      <c r="F1206" s="20" t="s">
        <v>54653</v>
      </c>
      <c r="G1206" s="20" t="s">
        <v>54654</v>
      </c>
      <c r="H1206" s="20" t="s">
        <v>54655</v>
      </c>
      <c r="I1206" s="20" t="s">
        <v>54659</v>
      </c>
      <c r="J1206" s="20" t="s">
        <v>54688</v>
      </c>
      <c r="K1206" s="21" t="s">
        <v>55084</v>
      </c>
    </row>
    <row r="1207" spans="1:11" ht="13" x14ac:dyDescent="0.15">
      <c r="A1207" s="19" t="s">
        <v>10181</v>
      </c>
      <c r="B1207" s="20" t="s">
        <v>15868</v>
      </c>
      <c r="C1207" s="20" t="s">
        <v>54652</v>
      </c>
      <c r="D1207" s="20">
        <v>7.2222336332606399E-2</v>
      </c>
      <c r="E1207" s="20">
        <v>1.3013600824089399E-2</v>
      </c>
      <c r="F1207" s="20" t="s">
        <v>54653</v>
      </c>
      <c r="G1207" s="20" t="s">
        <v>54752</v>
      </c>
      <c r="H1207" s="20" t="s">
        <v>54753</v>
      </c>
      <c r="I1207" s="20" t="s">
        <v>54754</v>
      </c>
      <c r="J1207" s="20" t="s">
        <v>54755</v>
      </c>
      <c r="K1207" s="21" t="s">
        <v>54756</v>
      </c>
    </row>
    <row r="1208" spans="1:11" ht="13" x14ac:dyDescent="0.15">
      <c r="A1208" s="19" t="s">
        <v>10184</v>
      </c>
      <c r="B1208" s="20" t="s">
        <v>15868</v>
      </c>
      <c r="C1208" s="20" t="s">
        <v>54652</v>
      </c>
      <c r="D1208" s="20">
        <v>-5.80112795070594E-2</v>
      </c>
      <c r="E1208" s="20">
        <v>4.40507910062371E-2</v>
      </c>
      <c r="F1208" s="20" t="s">
        <v>54653</v>
      </c>
      <c r="G1208" s="20" t="s">
        <v>54654</v>
      </c>
      <c r="H1208" s="20" t="s">
        <v>54655</v>
      </c>
      <c r="I1208" s="20" t="s">
        <v>54695</v>
      </c>
      <c r="J1208" s="20" t="s">
        <v>54696</v>
      </c>
      <c r="K1208" s="21" t="s">
        <v>54697</v>
      </c>
    </row>
    <row r="1209" spans="1:11" ht="13" x14ac:dyDescent="0.15">
      <c r="A1209" s="19" t="s">
        <v>10190</v>
      </c>
      <c r="B1209" s="20" t="s">
        <v>15868</v>
      </c>
      <c r="C1209" s="20" t="s">
        <v>54652</v>
      </c>
      <c r="D1209" s="20">
        <v>-0.13862281827593201</v>
      </c>
      <c r="E1209" s="21">
        <v>3.4844985149074401E-6</v>
      </c>
      <c r="F1209" s="20" t="s">
        <v>54653</v>
      </c>
      <c r="G1209" s="20" t="s">
        <v>54654</v>
      </c>
      <c r="H1209" s="20" t="s">
        <v>54655</v>
      </c>
      <c r="I1209" s="20" t="s">
        <v>54659</v>
      </c>
      <c r="J1209" s="20" t="s">
        <v>54722</v>
      </c>
      <c r="K1209" s="21" t="s">
        <v>54867</v>
      </c>
    </row>
    <row r="1210" spans="1:11" ht="13" x14ac:dyDescent="0.15">
      <c r="A1210" s="19" t="s">
        <v>10193</v>
      </c>
      <c r="B1210" s="20" t="s">
        <v>15868</v>
      </c>
      <c r="C1210" s="20" t="s">
        <v>54652</v>
      </c>
      <c r="D1210" s="20">
        <v>-8.9850702953076594E-2</v>
      </c>
      <c r="E1210" s="20">
        <v>2.1599429344983001E-3</v>
      </c>
      <c r="F1210" s="20" t="s">
        <v>54653</v>
      </c>
      <c r="G1210" s="20" t="s">
        <v>54654</v>
      </c>
      <c r="H1210" s="20" t="s">
        <v>54655</v>
      </c>
      <c r="I1210" s="20" t="s">
        <v>54734</v>
      </c>
      <c r="J1210" s="20" t="s">
        <v>54735</v>
      </c>
      <c r="K1210" s="21" t="s">
        <v>54921</v>
      </c>
    </row>
    <row r="1211" spans="1:11" ht="13" x14ac:dyDescent="0.15">
      <c r="A1211" s="19" t="s">
        <v>10199</v>
      </c>
      <c r="B1211" s="20" t="s">
        <v>15868</v>
      </c>
      <c r="C1211" s="20" t="s">
        <v>54652</v>
      </c>
      <c r="D1211" s="20">
        <v>-5.59522486397337E-2</v>
      </c>
      <c r="E1211" s="20">
        <v>5.1227052196096003E-2</v>
      </c>
      <c r="F1211" s="20" t="s">
        <v>54653</v>
      </c>
      <c r="G1211" s="20" t="s">
        <v>54654</v>
      </c>
      <c r="H1211" s="20" t="s">
        <v>54655</v>
      </c>
      <c r="I1211" s="20" t="s">
        <v>54734</v>
      </c>
      <c r="J1211" s="20" t="s">
        <v>54735</v>
      </c>
      <c r="K1211" s="21" t="s">
        <v>55557</v>
      </c>
    </row>
    <row r="1212" spans="1:11" ht="13" x14ac:dyDescent="0.15">
      <c r="A1212" s="19" t="s">
        <v>55558</v>
      </c>
      <c r="B1212" s="20" t="s">
        <v>15868</v>
      </c>
      <c r="C1212" s="20" t="s">
        <v>54652</v>
      </c>
      <c r="D1212" s="20">
        <v>7.5825049766333696E-2</v>
      </c>
      <c r="E1212" s="20">
        <v>9.17969495658515E-3</v>
      </c>
      <c r="F1212" s="20" t="s">
        <v>54676</v>
      </c>
      <c r="G1212" s="20" t="s">
        <v>54682</v>
      </c>
      <c r="H1212" s="20" t="s">
        <v>54683</v>
      </c>
      <c r="I1212" s="20" t="s">
        <v>54716</v>
      </c>
      <c r="J1212" s="20" t="s">
        <v>55095</v>
      </c>
      <c r="K1212" s="21" t="s">
        <v>55559</v>
      </c>
    </row>
    <row r="1213" spans="1:11" ht="13" x14ac:dyDescent="0.15">
      <c r="A1213" s="19" t="s">
        <v>10205</v>
      </c>
      <c r="B1213" s="20" t="s">
        <v>15868</v>
      </c>
      <c r="C1213" s="20" t="s">
        <v>54652</v>
      </c>
      <c r="D1213" s="20">
        <v>-0.13675691216865299</v>
      </c>
      <c r="E1213" s="21">
        <v>4.8078472072675004E-6</v>
      </c>
      <c r="F1213" s="20" t="s">
        <v>54653</v>
      </c>
      <c r="G1213" s="20" t="s">
        <v>54654</v>
      </c>
      <c r="H1213" s="20" t="s">
        <v>54662</v>
      </c>
      <c r="I1213" s="20" t="s">
        <v>54663</v>
      </c>
      <c r="J1213" s="20" t="s">
        <v>54844</v>
      </c>
      <c r="K1213" s="21" t="s">
        <v>55085</v>
      </c>
    </row>
    <row r="1214" spans="1:11" ht="13" x14ac:dyDescent="0.15">
      <c r="A1214" s="19" t="s">
        <v>55560</v>
      </c>
      <c r="B1214" s="20" t="s">
        <v>15868</v>
      </c>
      <c r="C1214" s="20" t="s">
        <v>54652</v>
      </c>
      <c r="D1214" s="20">
        <v>5.1241225429122801E-2</v>
      </c>
      <c r="E1214" s="20">
        <v>7.3119469911902601E-2</v>
      </c>
      <c r="F1214" s="20" t="s">
        <v>54676</v>
      </c>
      <c r="G1214" s="20" t="s">
        <v>54667</v>
      </c>
      <c r="H1214" s="20" t="s">
        <v>54668</v>
      </c>
      <c r="I1214" s="20" t="s">
        <v>54669</v>
      </c>
      <c r="J1214" s="20" t="s">
        <v>54748</v>
      </c>
      <c r="K1214" s="21" t="s">
        <v>54749</v>
      </c>
    </row>
    <row r="1215" spans="1:11" ht="13" x14ac:dyDescent="0.15">
      <c r="A1215" s="19" t="s">
        <v>10211</v>
      </c>
      <c r="B1215" s="20" t="s">
        <v>15868</v>
      </c>
      <c r="C1215" s="20" t="s">
        <v>54652</v>
      </c>
      <c r="D1215" s="20">
        <v>-0.103109329809733</v>
      </c>
      <c r="E1215" s="21">
        <v>4.5664603748610602E-4</v>
      </c>
      <c r="F1215" s="20" t="s">
        <v>54653</v>
      </c>
      <c r="G1215" s="20" t="s">
        <v>54654</v>
      </c>
      <c r="H1215" s="20" t="s">
        <v>54655</v>
      </c>
      <c r="I1215" s="20" t="s">
        <v>54734</v>
      </c>
      <c r="J1215" s="20" t="s">
        <v>54735</v>
      </c>
      <c r="K1215" s="21" t="s">
        <v>55561</v>
      </c>
    </row>
    <row r="1216" spans="1:11" ht="13" x14ac:dyDescent="0.15">
      <c r="A1216" s="19" t="s">
        <v>10217</v>
      </c>
      <c r="B1216" s="20" t="s">
        <v>15868</v>
      </c>
      <c r="C1216" s="20" t="s">
        <v>54652</v>
      </c>
      <c r="D1216" s="20">
        <v>-0.11630640479924</v>
      </c>
      <c r="E1216" s="21">
        <v>7.9704991757764896E-5</v>
      </c>
      <c r="F1216" s="20" t="s">
        <v>54653</v>
      </c>
      <c r="G1216" s="20" t="s">
        <v>54654</v>
      </c>
      <c r="H1216" s="20" t="s">
        <v>54655</v>
      </c>
      <c r="I1216" s="20" t="s">
        <v>54656</v>
      </c>
      <c r="J1216" s="20" t="s">
        <v>54657</v>
      </c>
      <c r="K1216" s="21" t="s">
        <v>54658</v>
      </c>
    </row>
    <row r="1217" spans="1:11" ht="13" x14ac:dyDescent="0.15">
      <c r="A1217" s="19" t="s">
        <v>10220</v>
      </c>
      <c r="B1217" s="20" t="s">
        <v>15868</v>
      </c>
      <c r="C1217" s="20" t="s">
        <v>54652</v>
      </c>
      <c r="D1217" s="20">
        <v>-7.3057967146433894E-2</v>
      </c>
      <c r="E1217" s="20">
        <v>1.1939010507386501E-2</v>
      </c>
      <c r="F1217" s="20" t="s">
        <v>54653</v>
      </c>
      <c r="G1217" s="20" t="s">
        <v>54654</v>
      </c>
      <c r="H1217" s="20" t="s">
        <v>54655</v>
      </c>
      <c r="I1217" s="20" t="s">
        <v>54734</v>
      </c>
      <c r="J1217" s="20" t="s">
        <v>54735</v>
      </c>
      <c r="K1217" s="21" t="s">
        <v>54887</v>
      </c>
    </row>
    <row r="1218" spans="1:11" ht="13" x14ac:dyDescent="0.15">
      <c r="A1218" s="19" t="s">
        <v>10223</v>
      </c>
      <c r="B1218" s="20" t="s">
        <v>15868</v>
      </c>
      <c r="C1218" s="20" t="s">
        <v>54675</v>
      </c>
      <c r="D1218" s="20">
        <v>5.8113760625207497E-2</v>
      </c>
      <c r="E1218" s="21">
        <v>4.3776277291981698E-2</v>
      </c>
      <c r="F1218" s="20" t="s">
        <v>54653</v>
      </c>
      <c r="G1218" s="20" t="s">
        <v>54654</v>
      </c>
      <c r="H1218" s="20" t="s">
        <v>54655</v>
      </c>
      <c r="I1218" s="20" t="s">
        <v>54734</v>
      </c>
      <c r="J1218" s="20" t="s">
        <v>54735</v>
      </c>
      <c r="K1218" s="21" t="s">
        <v>55562</v>
      </c>
    </row>
    <row r="1219" spans="1:11" ht="13" x14ac:dyDescent="0.15">
      <c r="A1219" s="19" t="s">
        <v>10226</v>
      </c>
      <c r="B1219" s="20" t="s">
        <v>15868</v>
      </c>
      <c r="C1219" s="20" t="s">
        <v>54652</v>
      </c>
      <c r="D1219" s="20">
        <v>-6.8568347947283004E-2</v>
      </c>
      <c r="E1219" s="21">
        <v>1.8155927504707001E-2</v>
      </c>
      <c r="F1219" s="20" t="s">
        <v>54653</v>
      </c>
      <c r="G1219" s="20" t="s">
        <v>54654</v>
      </c>
      <c r="H1219" s="20" t="s">
        <v>54655</v>
      </c>
      <c r="I1219" s="20" t="s">
        <v>54659</v>
      </c>
      <c r="J1219" s="20" t="s">
        <v>54722</v>
      </c>
      <c r="K1219" s="21" t="s">
        <v>54758</v>
      </c>
    </row>
    <row r="1220" spans="1:11" ht="13" x14ac:dyDescent="0.15">
      <c r="A1220" s="19" t="s">
        <v>10232</v>
      </c>
      <c r="B1220" s="20" t="s">
        <v>15868</v>
      </c>
      <c r="C1220" s="20" t="s">
        <v>54652</v>
      </c>
      <c r="D1220" s="20">
        <v>-0.155186497734916</v>
      </c>
      <c r="E1220" s="21">
        <v>2.05608218998861E-7</v>
      </c>
      <c r="F1220" s="20" t="s">
        <v>54653</v>
      </c>
      <c r="G1220" s="20" t="s">
        <v>54654</v>
      </c>
      <c r="H1220" s="20" t="s">
        <v>54655</v>
      </c>
      <c r="I1220" s="20" t="s">
        <v>54734</v>
      </c>
      <c r="J1220" s="20" t="s">
        <v>54735</v>
      </c>
      <c r="K1220" s="21" t="s">
        <v>55088</v>
      </c>
    </row>
    <row r="1221" spans="1:11" ht="13" x14ac:dyDescent="0.15">
      <c r="A1221" s="19" t="s">
        <v>10235</v>
      </c>
      <c r="B1221" s="20" t="s">
        <v>15868</v>
      </c>
      <c r="C1221" s="20" t="s">
        <v>54652</v>
      </c>
      <c r="D1221" s="20">
        <v>0.118317163612068</v>
      </c>
      <c r="E1221" s="21">
        <v>6.2820921529448004E-5</v>
      </c>
      <c r="F1221" s="20" t="s">
        <v>54653</v>
      </c>
      <c r="G1221" s="20" t="s">
        <v>54752</v>
      </c>
      <c r="H1221" s="20" t="s">
        <v>54753</v>
      </c>
      <c r="I1221" s="20" t="s">
        <v>54754</v>
      </c>
      <c r="J1221" s="20" t="s">
        <v>54755</v>
      </c>
      <c r="K1221" s="21" t="s">
        <v>54756</v>
      </c>
    </row>
    <row r="1222" spans="1:11" ht="13" x14ac:dyDescent="0.15">
      <c r="A1222" s="19" t="s">
        <v>10238</v>
      </c>
      <c r="B1222" s="20" t="s">
        <v>15868</v>
      </c>
      <c r="C1222" s="20" t="s">
        <v>54652</v>
      </c>
      <c r="D1222" s="20">
        <v>-8.0975241841104703E-2</v>
      </c>
      <c r="E1222" s="20">
        <v>5.6205387349795802E-3</v>
      </c>
      <c r="F1222" s="20" t="s">
        <v>54653</v>
      </c>
      <c r="G1222" s="20" t="s">
        <v>54654</v>
      </c>
      <c r="H1222" s="20" t="s">
        <v>54655</v>
      </c>
      <c r="I1222" s="20" t="s">
        <v>54702</v>
      </c>
      <c r="J1222" s="20" t="s">
        <v>54703</v>
      </c>
      <c r="K1222" s="21" t="s">
        <v>55240</v>
      </c>
    </row>
    <row r="1223" spans="1:11" ht="13" x14ac:dyDescent="0.15">
      <c r="A1223" s="19" t="s">
        <v>55089</v>
      </c>
      <c r="B1223" s="20" t="s">
        <v>15868</v>
      </c>
      <c r="C1223" s="20" t="s">
        <v>54652</v>
      </c>
      <c r="D1223" s="20">
        <v>-8.7619574053988902E-2</v>
      </c>
      <c r="E1223" s="21">
        <v>2.7483593705747099E-3</v>
      </c>
      <c r="F1223" s="20" t="s">
        <v>54676</v>
      </c>
      <c r="G1223" s="20" t="s">
        <v>54682</v>
      </c>
      <c r="H1223" s="20" t="s">
        <v>54683</v>
      </c>
      <c r="I1223" s="20" t="s">
        <v>54728</v>
      </c>
      <c r="J1223" s="20" t="s">
        <v>54729</v>
      </c>
      <c r="K1223" s="21" t="s">
        <v>55090</v>
      </c>
    </row>
    <row r="1224" spans="1:11" ht="13" x14ac:dyDescent="0.15">
      <c r="A1224" s="19" t="s">
        <v>10256</v>
      </c>
      <c r="B1224" s="20" t="s">
        <v>15868</v>
      </c>
      <c r="C1224" s="20" t="s">
        <v>54652</v>
      </c>
      <c r="D1224" s="20">
        <v>-0.119090582652226</v>
      </c>
      <c r="E1224" s="21">
        <v>5.6739610452334603E-5</v>
      </c>
      <c r="F1224" s="20" t="s">
        <v>54653</v>
      </c>
      <c r="G1224" s="20" t="s">
        <v>54654</v>
      </c>
      <c r="H1224" s="20" t="s">
        <v>54655</v>
      </c>
      <c r="I1224" s="20" t="s">
        <v>54659</v>
      </c>
      <c r="J1224" s="20" t="s">
        <v>54691</v>
      </c>
      <c r="K1224" s="21" t="s">
        <v>54880</v>
      </c>
    </row>
    <row r="1225" spans="1:11" ht="13" x14ac:dyDescent="0.15">
      <c r="A1225" s="19" t="s">
        <v>10268</v>
      </c>
      <c r="B1225" s="20" t="s">
        <v>15868</v>
      </c>
      <c r="C1225" s="20" t="s">
        <v>54652</v>
      </c>
      <c r="D1225" s="20">
        <v>-8.4351671824279106E-2</v>
      </c>
      <c r="E1225" s="20">
        <v>3.9884058839838102E-3</v>
      </c>
      <c r="F1225" s="20" t="s">
        <v>54653</v>
      </c>
      <c r="G1225" s="20" t="s">
        <v>54654</v>
      </c>
      <c r="H1225" s="20" t="s">
        <v>54655</v>
      </c>
      <c r="I1225" s="20" t="s">
        <v>54734</v>
      </c>
      <c r="J1225" s="20" t="s">
        <v>54735</v>
      </c>
      <c r="K1225" s="21" t="s">
        <v>55563</v>
      </c>
    </row>
    <row r="1226" spans="1:11" ht="13" x14ac:dyDescent="0.15">
      <c r="A1226" s="19" t="s">
        <v>55564</v>
      </c>
      <c r="B1226" s="20" t="s">
        <v>15868</v>
      </c>
      <c r="C1226" s="20" t="s">
        <v>54652</v>
      </c>
      <c r="D1226" s="20">
        <v>6.7328033221440001E-2</v>
      </c>
      <c r="E1226" s="20">
        <v>2.00776536776275E-2</v>
      </c>
      <c r="F1226" s="20" t="s">
        <v>54676</v>
      </c>
      <c r="G1226" s="20" t="s">
        <v>54682</v>
      </c>
      <c r="H1226" s="20" t="s">
        <v>54683</v>
      </c>
      <c r="I1226" s="20" t="s">
        <v>54716</v>
      </c>
      <c r="J1226" s="20" t="s">
        <v>54717</v>
      </c>
      <c r="K1226" s="21" t="s">
        <v>54718</v>
      </c>
    </row>
    <row r="1227" spans="1:11" ht="13" x14ac:dyDescent="0.15">
      <c r="A1227" s="19" t="s">
        <v>10274</v>
      </c>
      <c r="B1227" s="20" t="s">
        <v>15868</v>
      </c>
      <c r="C1227" s="20" t="s">
        <v>54652</v>
      </c>
      <c r="D1227" s="20">
        <v>-9.4503826352494602E-2</v>
      </c>
      <c r="E1227" s="20">
        <v>1.26426901144682E-3</v>
      </c>
      <c r="F1227" s="20" t="s">
        <v>54653</v>
      </c>
      <c r="G1227" s="20" t="s">
        <v>54654</v>
      </c>
      <c r="H1227" s="20" t="s">
        <v>54662</v>
      </c>
      <c r="I1227" s="20" t="s">
        <v>54663</v>
      </c>
      <c r="J1227" s="20" t="s">
        <v>54738</v>
      </c>
      <c r="K1227" s="21" t="s">
        <v>54738</v>
      </c>
    </row>
    <row r="1228" spans="1:11" ht="13" x14ac:dyDescent="0.15">
      <c r="A1228" s="19" t="s">
        <v>55565</v>
      </c>
      <c r="B1228" s="20" t="s">
        <v>15868</v>
      </c>
      <c r="C1228" s="20" t="s">
        <v>54675</v>
      </c>
      <c r="D1228" s="20">
        <v>4.8992347839026E-2</v>
      </c>
      <c r="E1228" s="20">
        <v>8.5255434938387303E-2</v>
      </c>
      <c r="F1228" s="20" t="s">
        <v>54653</v>
      </c>
      <c r="G1228" s="20" t="s">
        <v>54752</v>
      </c>
      <c r="H1228" s="20" t="s">
        <v>54753</v>
      </c>
      <c r="I1228" s="20" t="s">
        <v>54754</v>
      </c>
      <c r="J1228" s="20" t="s">
        <v>54755</v>
      </c>
      <c r="K1228" s="21" t="s">
        <v>55418</v>
      </c>
    </row>
    <row r="1229" spans="1:11" ht="13" x14ac:dyDescent="0.15">
      <c r="A1229" s="19" t="s">
        <v>10277</v>
      </c>
      <c r="B1229" s="20" t="s">
        <v>15868</v>
      </c>
      <c r="C1229" s="20" t="s">
        <v>54652</v>
      </c>
      <c r="D1229" s="20">
        <v>-0.11840141454389499</v>
      </c>
      <c r="E1229" s="21">
        <v>6.2251282742286802E-5</v>
      </c>
      <c r="F1229" s="20" t="s">
        <v>54653</v>
      </c>
      <c r="G1229" s="20" t="s">
        <v>54654</v>
      </c>
      <c r="H1229" s="20" t="s">
        <v>54655</v>
      </c>
      <c r="I1229" s="20" t="s">
        <v>54659</v>
      </c>
      <c r="J1229" s="20" t="s">
        <v>54722</v>
      </c>
      <c r="K1229" s="21" t="s">
        <v>54859</v>
      </c>
    </row>
    <row r="1230" spans="1:11" ht="13" x14ac:dyDescent="0.15">
      <c r="A1230" s="19" t="s">
        <v>55091</v>
      </c>
      <c r="B1230" s="20" t="s">
        <v>15868</v>
      </c>
      <c r="C1230" s="20" t="s">
        <v>54652</v>
      </c>
      <c r="D1230" s="20">
        <v>5.9396941330958797E-2</v>
      </c>
      <c r="E1230" s="20">
        <v>3.9550336977073101E-2</v>
      </c>
      <c r="F1230" s="20" t="s">
        <v>54676</v>
      </c>
      <c r="G1230" s="20" t="s">
        <v>54654</v>
      </c>
      <c r="H1230" s="20" t="s">
        <v>54655</v>
      </c>
      <c r="I1230" s="20" t="s">
        <v>54734</v>
      </c>
      <c r="J1230" s="20" t="s">
        <v>54735</v>
      </c>
      <c r="K1230" s="21" t="s">
        <v>55092</v>
      </c>
    </row>
    <row r="1231" spans="1:11" ht="13" x14ac:dyDescent="0.15">
      <c r="A1231" s="19" t="s">
        <v>55093</v>
      </c>
      <c r="B1231" s="20" t="s">
        <v>15868</v>
      </c>
      <c r="C1231" s="20" t="s">
        <v>54652</v>
      </c>
      <c r="D1231" s="20">
        <v>-0.127533344993285</v>
      </c>
      <c r="E1231" s="21">
        <v>1.7299067066920598E-5</v>
      </c>
      <c r="F1231" s="20" t="s">
        <v>54676</v>
      </c>
      <c r="G1231" s="20" t="s">
        <v>54654</v>
      </c>
      <c r="H1231" s="20" t="s">
        <v>54655</v>
      </c>
      <c r="I1231" s="20" t="s">
        <v>54656</v>
      </c>
      <c r="J1231" s="20" t="s">
        <v>54657</v>
      </c>
      <c r="K1231" s="21" t="s">
        <v>54658</v>
      </c>
    </row>
    <row r="1232" spans="1:11" ht="13" x14ac:dyDescent="0.15">
      <c r="A1232" s="19" t="s">
        <v>10283</v>
      </c>
      <c r="B1232" s="20" t="s">
        <v>15868</v>
      </c>
      <c r="C1232" s="20" t="s">
        <v>54652</v>
      </c>
      <c r="D1232" s="20">
        <v>6.4277474536032997E-2</v>
      </c>
      <c r="E1232" s="20">
        <v>2.6205275529764101E-2</v>
      </c>
      <c r="F1232" s="20" t="s">
        <v>54653</v>
      </c>
      <c r="G1232" s="20" t="s">
        <v>54752</v>
      </c>
      <c r="H1232" s="20" t="s">
        <v>54753</v>
      </c>
      <c r="I1232" s="20" t="s">
        <v>54754</v>
      </c>
      <c r="J1232" s="20" t="s">
        <v>54755</v>
      </c>
      <c r="K1232" s="21" t="s">
        <v>54756</v>
      </c>
    </row>
    <row r="1233" spans="1:11" ht="13" x14ac:dyDescent="0.15">
      <c r="A1233" s="19" t="s">
        <v>10295</v>
      </c>
      <c r="B1233" s="20" t="s">
        <v>15868</v>
      </c>
      <c r="C1233" s="20" t="s">
        <v>54675</v>
      </c>
      <c r="D1233" s="20">
        <v>5.5761926870249202E-2</v>
      </c>
      <c r="E1233" s="20">
        <v>5.2025056255357797E-2</v>
      </c>
      <c r="F1233" s="20" t="s">
        <v>54653</v>
      </c>
      <c r="G1233" s="20" t="s">
        <v>54752</v>
      </c>
      <c r="H1233" s="20" t="s">
        <v>54753</v>
      </c>
      <c r="I1233" s="20" t="s">
        <v>54754</v>
      </c>
      <c r="J1233" s="20" t="s">
        <v>54755</v>
      </c>
      <c r="K1233" s="21" t="s">
        <v>55566</v>
      </c>
    </row>
    <row r="1234" spans="1:11" ht="13" x14ac:dyDescent="0.15">
      <c r="A1234" s="19" t="s">
        <v>55567</v>
      </c>
      <c r="B1234" s="20" t="s">
        <v>15868</v>
      </c>
      <c r="C1234" s="20" t="s">
        <v>54652</v>
      </c>
      <c r="D1234" s="20">
        <v>-8.0133401027480095E-2</v>
      </c>
      <c r="E1234" s="21">
        <v>6.12621105767059E-3</v>
      </c>
      <c r="F1234" s="20" t="s">
        <v>54676</v>
      </c>
      <c r="G1234" s="20" t="s">
        <v>54654</v>
      </c>
      <c r="H1234" s="20" t="s">
        <v>54655</v>
      </c>
      <c r="I1234" s="20" t="s">
        <v>54659</v>
      </c>
      <c r="J1234" s="20" t="s">
        <v>54660</v>
      </c>
      <c r="K1234" s="21" t="s">
        <v>55568</v>
      </c>
    </row>
    <row r="1235" spans="1:11" ht="13" x14ac:dyDescent="0.15">
      <c r="A1235" s="19" t="s">
        <v>55094</v>
      </c>
      <c r="B1235" s="20" t="s">
        <v>15868</v>
      </c>
      <c r="C1235" s="20" t="s">
        <v>54652</v>
      </c>
      <c r="D1235" s="20">
        <v>7.9564963569411298E-2</v>
      </c>
      <c r="E1235" s="21">
        <v>6.4776127719114E-3</v>
      </c>
      <c r="F1235" s="20" t="s">
        <v>54676</v>
      </c>
      <c r="G1235" s="20" t="s">
        <v>54682</v>
      </c>
      <c r="H1235" s="20" t="s">
        <v>54683</v>
      </c>
      <c r="I1235" s="20" t="s">
        <v>54716</v>
      </c>
      <c r="J1235" s="20" t="s">
        <v>55095</v>
      </c>
      <c r="K1235" s="21" t="s">
        <v>55096</v>
      </c>
    </row>
    <row r="1236" spans="1:11" ht="13" x14ac:dyDescent="0.15">
      <c r="A1236" s="19" t="s">
        <v>55097</v>
      </c>
      <c r="B1236" s="20" t="s">
        <v>15868</v>
      </c>
      <c r="C1236" s="20" t="s">
        <v>54652</v>
      </c>
      <c r="D1236" s="20">
        <v>-8.1189315946261997E-2</v>
      </c>
      <c r="E1236" s="21">
        <v>5.5106426550890304E-3</v>
      </c>
      <c r="F1236" s="20" t="s">
        <v>54676</v>
      </c>
      <c r="G1236" s="20" t="s">
        <v>54654</v>
      </c>
      <c r="H1236" s="20" t="s">
        <v>54655</v>
      </c>
      <c r="I1236" s="20" t="s">
        <v>55098</v>
      </c>
      <c r="J1236" s="20" t="s">
        <v>55098</v>
      </c>
      <c r="K1236" s="21" t="s">
        <v>55098</v>
      </c>
    </row>
    <row r="1237" spans="1:11" ht="13" x14ac:dyDescent="0.15">
      <c r="A1237" s="19" t="s">
        <v>55099</v>
      </c>
      <c r="B1237" s="20" t="s">
        <v>15868</v>
      </c>
      <c r="C1237" s="20" t="s">
        <v>54652</v>
      </c>
      <c r="D1237" s="20">
        <v>-0.110098363226311</v>
      </c>
      <c r="E1237" s="21">
        <v>1.8071171755982399E-4</v>
      </c>
      <c r="F1237" s="20" t="s">
        <v>54676</v>
      </c>
      <c r="G1237" s="20" t="s">
        <v>54654</v>
      </c>
      <c r="H1237" s="20" t="s">
        <v>54655</v>
      </c>
      <c r="I1237" s="20" t="s">
        <v>54659</v>
      </c>
      <c r="J1237" s="20" t="s">
        <v>54722</v>
      </c>
      <c r="K1237" s="21" t="s">
        <v>54737</v>
      </c>
    </row>
    <row r="1238" spans="1:11" ht="13" x14ac:dyDescent="0.15">
      <c r="A1238" s="19" t="s">
        <v>10298</v>
      </c>
      <c r="B1238" s="20" t="s">
        <v>15868</v>
      </c>
      <c r="C1238" s="20" t="s">
        <v>54652</v>
      </c>
      <c r="D1238" s="20">
        <v>6.8683304952873905E-2</v>
      </c>
      <c r="E1238" s="21">
        <v>1.79809030465359E-2</v>
      </c>
      <c r="F1238" s="20" t="s">
        <v>54653</v>
      </c>
      <c r="G1238" s="20" t="s">
        <v>54677</v>
      </c>
      <c r="H1238" s="20" t="s">
        <v>54678</v>
      </c>
      <c r="I1238" s="20" t="s">
        <v>54679</v>
      </c>
      <c r="J1238" s="20" t="s">
        <v>54680</v>
      </c>
      <c r="K1238" s="21" t="s">
        <v>54681</v>
      </c>
    </row>
    <row r="1239" spans="1:11" ht="13" x14ac:dyDescent="0.15">
      <c r="A1239" s="19" t="s">
        <v>10301</v>
      </c>
      <c r="B1239" s="20" t="s">
        <v>15868</v>
      </c>
      <c r="C1239" s="20" t="s">
        <v>54652</v>
      </c>
      <c r="D1239" s="20">
        <v>-0.124766819102339</v>
      </c>
      <c r="E1239" s="21">
        <v>2.5378847035262199E-5</v>
      </c>
      <c r="F1239" s="20" t="s">
        <v>54653</v>
      </c>
      <c r="G1239" s="20" t="s">
        <v>54654</v>
      </c>
      <c r="H1239" s="20" t="s">
        <v>54662</v>
      </c>
      <c r="I1239" s="20" t="s">
        <v>54663</v>
      </c>
      <c r="J1239" s="20" t="s">
        <v>54837</v>
      </c>
      <c r="K1239" s="21" t="s">
        <v>54931</v>
      </c>
    </row>
    <row r="1240" spans="1:11" ht="13" x14ac:dyDescent="0.15">
      <c r="A1240" s="19" t="s">
        <v>55100</v>
      </c>
      <c r="B1240" s="20" t="s">
        <v>15868</v>
      </c>
      <c r="C1240" s="20" t="s">
        <v>54675</v>
      </c>
      <c r="D1240" s="20">
        <v>4.9847866128839402E-2</v>
      </c>
      <c r="E1240" s="20">
        <v>8.0375570654193706E-2</v>
      </c>
      <c r="F1240" s="20" t="s">
        <v>54676</v>
      </c>
      <c r="G1240" s="20" t="s">
        <v>54654</v>
      </c>
      <c r="H1240" s="20" t="s">
        <v>54655</v>
      </c>
      <c r="I1240" s="20" t="s">
        <v>54659</v>
      </c>
      <c r="J1240" s="20" t="s">
        <v>54722</v>
      </c>
      <c r="K1240" s="21" t="s">
        <v>55101</v>
      </c>
    </row>
    <row r="1241" spans="1:11" ht="13" x14ac:dyDescent="0.15">
      <c r="A1241" s="19" t="s">
        <v>10307</v>
      </c>
      <c r="B1241" s="20" t="s">
        <v>15868</v>
      </c>
      <c r="C1241" s="20" t="s">
        <v>54652</v>
      </c>
      <c r="D1241" s="20">
        <v>-0.117303545047045</v>
      </c>
      <c r="E1241" s="21">
        <v>7.1379143500444501E-5</v>
      </c>
      <c r="F1241" s="20" t="s">
        <v>54653</v>
      </c>
      <c r="G1241" s="20" t="s">
        <v>54654</v>
      </c>
      <c r="H1241" s="20" t="s">
        <v>54655</v>
      </c>
      <c r="I1241" s="20" t="s">
        <v>54659</v>
      </c>
      <c r="J1241" s="20" t="s">
        <v>55102</v>
      </c>
      <c r="K1241" s="21" t="s">
        <v>55102</v>
      </c>
    </row>
    <row r="1242" spans="1:11" ht="13" x14ac:dyDescent="0.15">
      <c r="A1242" s="19" t="s">
        <v>55569</v>
      </c>
      <c r="B1242" s="20" t="s">
        <v>15868</v>
      </c>
      <c r="C1242" s="20" t="s">
        <v>54652</v>
      </c>
      <c r="D1242" s="20">
        <v>8.9363223342830894E-2</v>
      </c>
      <c r="E1242" s="20">
        <v>2.2788704246715702E-3</v>
      </c>
      <c r="F1242" s="20" t="s">
        <v>54676</v>
      </c>
      <c r="G1242" s="20" t="s">
        <v>54667</v>
      </c>
      <c r="H1242" s="20" t="s">
        <v>54668</v>
      </c>
      <c r="I1242" s="20" t="s">
        <v>54669</v>
      </c>
      <c r="J1242" s="20" t="s">
        <v>54670</v>
      </c>
      <c r="K1242" s="21" t="s">
        <v>55433</v>
      </c>
    </row>
    <row r="1243" spans="1:11" ht="13" x14ac:dyDescent="0.15">
      <c r="A1243" s="19" t="s">
        <v>55103</v>
      </c>
      <c r="B1243" s="20" t="s">
        <v>15868</v>
      </c>
      <c r="C1243" s="20" t="s">
        <v>54652</v>
      </c>
      <c r="D1243" s="20">
        <v>-9.2275543434622298E-2</v>
      </c>
      <c r="E1243" s="20">
        <v>1.6335898533235799E-3</v>
      </c>
      <c r="F1243" s="20" t="s">
        <v>54676</v>
      </c>
      <c r="G1243" s="20" t="s">
        <v>54654</v>
      </c>
      <c r="H1243" s="20" t="s">
        <v>54655</v>
      </c>
      <c r="I1243" s="20" t="s">
        <v>54659</v>
      </c>
      <c r="J1243" s="20" t="s">
        <v>54660</v>
      </c>
      <c r="K1243" s="21" t="s">
        <v>54909</v>
      </c>
    </row>
    <row r="1244" spans="1:11" ht="13" x14ac:dyDescent="0.15">
      <c r="A1244" s="19" t="s">
        <v>55570</v>
      </c>
      <c r="B1244" s="20" t="s">
        <v>15868</v>
      </c>
      <c r="C1244" s="20" t="s">
        <v>54652</v>
      </c>
      <c r="D1244" s="20">
        <v>-5.9616023847167403E-2</v>
      </c>
      <c r="E1244" s="20">
        <v>3.8979856435473498E-2</v>
      </c>
      <c r="F1244" s="20" t="s">
        <v>54676</v>
      </c>
      <c r="G1244" s="20" t="s">
        <v>54682</v>
      </c>
      <c r="H1244" s="20" t="s">
        <v>54683</v>
      </c>
      <c r="I1244" s="20" t="s">
        <v>54728</v>
      </c>
      <c r="J1244" s="20" t="s">
        <v>54729</v>
      </c>
      <c r="K1244" s="21" t="s">
        <v>54898</v>
      </c>
    </row>
    <row r="1245" spans="1:11" ht="13" x14ac:dyDescent="0.15">
      <c r="A1245" s="19" t="s">
        <v>55571</v>
      </c>
      <c r="B1245" s="20" t="s">
        <v>15868</v>
      </c>
      <c r="C1245" s="20" t="s">
        <v>54652</v>
      </c>
      <c r="D1245" s="20">
        <v>-7.8988392279832495E-2</v>
      </c>
      <c r="E1245" s="20">
        <v>6.8302432858775202E-3</v>
      </c>
      <c r="F1245" s="20" t="s">
        <v>54676</v>
      </c>
      <c r="G1245" s="20" t="s">
        <v>54654</v>
      </c>
      <c r="H1245" s="20" t="s">
        <v>54662</v>
      </c>
      <c r="I1245" s="20" t="s">
        <v>54663</v>
      </c>
      <c r="J1245" s="20" t="s">
        <v>54837</v>
      </c>
      <c r="K1245" s="21" t="s">
        <v>54838</v>
      </c>
    </row>
    <row r="1246" spans="1:11" ht="13" x14ac:dyDescent="0.15">
      <c r="A1246" s="19" t="s">
        <v>10322</v>
      </c>
      <c r="B1246" s="20" t="s">
        <v>15868</v>
      </c>
      <c r="C1246" s="20" t="s">
        <v>54652</v>
      </c>
      <c r="D1246" s="20">
        <v>-0.10171142854698099</v>
      </c>
      <c r="E1246" s="21">
        <v>5.4993358781763003E-4</v>
      </c>
      <c r="F1246" s="20" t="s">
        <v>54653</v>
      </c>
      <c r="G1246" s="20" t="s">
        <v>54682</v>
      </c>
      <c r="H1246" s="20" t="s">
        <v>54683</v>
      </c>
      <c r="I1246" s="20" t="s">
        <v>54819</v>
      </c>
      <c r="J1246" s="20" t="s">
        <v>54820</v>
      </c>
      <c r="K1246" s="21" t="s">
        <v>55572</v>
      </c>
    </row>
    <row r="1247" spans="1:11" ht="13" x14ac:dyDescent="0.15">
      <c r="A1247" s="19" t="s">
        <v>10328</v>
      </c>
      <c r="B1247" s="20" t="s">
        <v>15868</v>
      </c>
      <c r="C1247" s="20" t="s">
        <v>54652</v>
      </c>
      <c r="D1247" s="20">
        <v>-0.149027815880001</v>
      </c>
      <c r="E1247" s="21">
        <v>6.4951068679950296E-7</v>
      </c>
      <c r="F1247" s="20" t="s">
        <v>54653</v>
      </c>
      <c r="G1247" s="20" t="s">
        <v>54654</v>
      </c>
      <c r="H1247" s="20" t="s">
        <v>54655</v>
      </c>
      <c r="I1247" s="20" t="s">
        <v>54659</v>
      </c>
      <c r="J1247" s="20" t="s">
        <v>54722</v>
      </c>
      <c r="K1247" s="21" t="s">
        <v>54758</v>
      </c>
    </row>
    <row r="1248" spans="1:11" ht="13" x14ac:dyDescent="0.15">
      <c r="A1248" s="19" t="s">
        <v>10331</v>
      </c>
      <c r="B1248" s="20" t="s">
        <v>15868</v>
      </c>
      <c r="C1248" s="20" t="s">
        <v>54652</v>
      </c>
      <c r="D1248" s="20">
        <v>-0.133224269199927</v>
      </c>
      <c r="E1248" s="21">
        <v>7.8520172089655897E-6</v>
      </c>
      <c r="F1248" s="20" t="s">
        <v>54653</v>
      </c>
      <c r="G1248" s="20" t="s">
        <v>54654</v>
      </c>
      <c r="H1248" s="20" t="s">
        <v>54662</v>
      </c>
      <c r="I1248" s="20" t="s">
        <v>54663</v>
      </c>
      <c r="J1248" s="20" t="s">
        <v>54844</v>
      </c>
      <c r="K1248" s="21" t="s">
        <v>54845</v>
      </c>
    </row>
    <row r="1249" spans="1:11" ht="13" x14ac:dyDescent="0.15">
      <c r="A1249" s="19" t="s">
        <v>10337</v>
      </c>
      <c r="B1249" s="20" t="s">
        <v>15868</v>
      </c>
      <c r="C1249" s="20" t="s">
        <v>54652</v>
      </c>
      <c r="D1249" s="20">
        <v>-6.6260988022647793E-2</v>
      </c>
      <c r="E1249" s="20">
        <v>2.2041566809401301E-2</v>
      </c>
      <c r="F1249" s="20" t="s">
        <v>54653</v>
      </c>
      <c r="G1249" s="20" t="s">
        <v>54654</v>
      </c>
      <c r="H1249" s="20" t="s">
        <v>54655</v>
      </c>
      <c r="I1249" s="20" t="s">
        <v>54734</v>
      </c>
      <c r="J1249" s="20" t="s">
        <v>54735</v>
      </c>
      <c r="K1249" s="21" t="s">
        <v>55573</v>
      </c>
    </row>
    <row r="1250" spans="1:11" ht="13" x14ac:dyDescent="0.15">
      <c r="A1250" s="19" t="s">
        <v>55105</v>
      </c>
      <c r="B1250" s="20" t="s">
        <v>15868</v>
      </c>
      <c r="C1250" s="20" t="s">
        <v>54652</v>
      </c>
      <c r="D1250" s="20">
        <v>0.15123000347162199</v>
      </c>
      <c r="E1250" s="21">
        <v>4.4497765770411702E-7</v>
      </c>
      <c r="F1250" s="20" t="s">
        <v>54676</v>
      </c>
      <c r="G1250" s="20" t="s">
        <v>54654</v>
      </c>
      <c r="H1250" s="20" t="s">
        <v>54655</v>
      </c>
      <c r="I1250" s="20" t="s">
        <v>54734</v>
      </c>
      <c r="J1250" s="20" t="s">
        <v>54735</v>
      </c>
      <c r="K1250" s="21" t="s">
        <v>55106</v>
      </c>
    </row>
    <row r="1251" spans="1:11" ht="13" x14ac:dyDescent="0.15">
      <c r="A1251" s="19" t="s">
        <v>10340</v>
      </c>
      <c r="B1251" s="20" t="s">
        <v>15868</v>
      </c>
      <c r="C1251" s="20" t="s">
        <v>54652</v>
      </c>
      <c r="D1251" s="20">
        <v>-6.5439797769096295E-2</v>
      </c>
      <c r="E1251" s="20">
        <v>2.3807719508257899E-2</v>
      </c>
      <c r="F1251" s="20" t="s">
        <v>54653</v>
      </c>
      <c r="G1251" s="20" t="s">
        <v>54654</v>
      </c>
      <c r="H1251" s="20" t="s">
        <v>54655</v>
      </c>
      <c r="I1251" s="20" t="s">
        <v>54734</v>
      </c>
      <c r="J1251" s="20" t="s">
        <v>54735</v>
      </c>
      <c r="K1251" s="21" t="s">
        <v>55574</v>
      </c>
    </row>
    <row r="1252" spans="1:11" ht="13" x14ac:dyDescent="0.15">
      <c r="A1252" s="19" t="s">
        <v>10343</v>
      </c>
      <c r="B1252" s="20" t="s">
        <v>15868</v>
      </c>
      <c r="C1252" s="20" t="s">
        <v>54652</v>
      </c>
      <c r="D1252" s="20">
        <v>-8.7486404058338602E-2</v>
      </c>
      <c r="E1252" s="21">
        <v>2.7806697225080299E-3</v>
      </c>
      <c r="F1252" s="20" t="s">
        <v>54653</v>
      </c>
      <c r="G1252" s="20" t="s">
        <v>54654</v>
      </c>
      <c r="H1252" s="20" t="s">
        <v>54655</v>
      </c>
      <c r="I1252" s="20" t="s">
        <v>54659</v>
      </c>
      <c r="J1252" s="20" t="s">
        <v>54722</v>
      </c>
      <c r="K1252" s="21" t="s">
        <v>54859</v>
      </c>
    </row>
    <row r="1253" spans="1:11" ht="13" x14ac:dyDescent="0.15">
      <c r="A1253" s="19" t="s">
        <v>55107</v>
      </c>
      <c r="B1253" s="20" t="s">
        <v>15868</v>
      </c>
      <c r="C1253" s="20" t="s">
        <v>54652</v>
      </c>
      <c r="D1253" s="20">
        <v>6.8907361487611701E-2</v>
      </c>
      <c r="E1253" s="20">
        <v>1.7722211835393901E-2</v>
      </c>
      <c r="F1253" s="20" t="s">
        <v>54676</v>
      </c>
      <c r="G1253" s="20" t="s">
        <v>54682</v>
      </c>
      <c r="H1253" s="20" t="s">
        <v>54683</v>
      </c>
      <c r="I1253" s="20" t="s">
        <v>54716</v>
      </c>
      <c r="J1253" s="20" t="s">
        <v>54766</v>
      </c>
      <c r="K1253" s="21" t="s">
        <v>54767</v>
      </c>
    </row>
    <row r="1254" spans="1:11" ht="13" x14ac:dyDescent="0.15">
      <c r="A1254" s="19" t="s">
        <v>55108</v>
      </c>
      <c r="B1254" s="20" t="s">
        <v>15868</v>
      </c>
      <c r="C1254" s="20" t="s">
        <v>54652</v>
      </c>
      <c r="D1254" s="20">
        <v>0.11255141632375799</v>
      </c>
      <c r="E1254" s="21">
        <v>1.2623065655837401E-4</v>
      </c>
      <c r="F1254" s="20" t="s">
        <v>54676</v>
      </c>
      <c r="G1254" s="20" t="s">
        <v>54682</v>
      </c>
      <c r="H1254" s="20" t="s">
        <v>54683</v>
      </c>
      <c r="I1254" s="20" t="s">
        <v>54716</v>
      </c>
      <c r="J1254" s="20" t="s">
        <v>54717</v>
      </c>
      <c r="K1254" s="21" t="s">
        <v>54718</v>
      </c>
    </row>
    <row r="1255" spans="1:11" ht="13" x14ac:dyDescent="0.15">
      <c r="A1255" s="19" t="s">
        <v>10363</v>
      </c>
      <c r="B1255" s="20" t="s">
        <v>15868</v>
      </c>
      <c r="C1255" s="20" t="s">
        <v>54652</v>
      </c>
      <c r="D1255" s="20">
        <v>-0.12718412977104601</v>
      </c>
      <c r="E1255" s="21">
        <v>1.8019241243958801E-5</v>
      </c>
      <c r="F1255" s="20" t="s">
        <v>54653</v>
      </c>
      <c r="G1255" s="20" t="s">
        <v>54654</v>
      </c>
      <c r="H1255" s="20" t="s">
        <v>54655</v>
      </c>
      <c r="I1255" s="20" t="s">
        <v>54656</v>
      </c>
      <c r="J1255" s="20" t="s">
        <v>54657</v>
      </c>
      <c r="K1255" s="21" t="s">
        <v>54855</v>
      </c>
    </row>
    <row r="1256" spans="1:11" ht="13" x14ac:dyDescent="0.15">
      <c r="A1256" s="19" t="s">
        <v>10369</v>
      </c>
      <c r="B1256" s="20" t="s">
        <v>15868</v>
      </c>
      <c r="C1256" s="20" t="s">
        <v>54652</v>
      </c>
      <c r="D1256" s="20">
        <v>6.8692913363775102E-2</v>
      </c>
      <c r="E1256" s="20">
        <v>1.79809030465359E-2</v>
      </c>
      <c r="F1256" s="20" t="s">
        <v>54653</v>
      </c>
      <c r="G1256" s="20" t="s">
        <v>54667</v>
      </c>
      <c r="H1256" s="20" t="s">
        <v>54668</v>
      </c>
      <c r="I1256" s="20" t="s">
        <v>54669</v>
      </c>
      <c r="J1256" s="20" t="s">
        <v>54748</v>
      </c>
      <c r="K1256" s="21" t="s">
        <v>54749</v>
      </c>
    </row>
    <row r="1257" spans="1:11" ht="13" x14ac:dyDescent="0.15">
      <c r="A1257" s="19" t="s">
        <v>10378</v>
      </c>
      <c r="B1257" s="20" t="s">
        <v>15868</v>
      </c>
      <c r="C1257" s="20" t="s">
        <v>54652</v>
      </c>
      <c r="D1257" s="20">
        <v>-5.2713160895063997E-2</v>
      </c>
      <c r="E1257" s="20">
        <v>6.5587780261094894E-2</v>
      </c>
      <c r="F1257" s="20" t="s">
        <v>54653</v>
      </c>
      <c r="G1257" s="20" t="s">
        <v>54794</v>
      </c>
      <c r="H1257" s="20" t="s">
        <v>54795</v>
      </c>
      <c r="I1257" s="20" t="s">
        <v>54796</v>
      </c>
      <c r="J1257" s="20" t="s">
        <v>54797</v>
      </c>
      <c r="K1257" s="21" t="s">
        <v>55575</v>
      </c>
    </row>
    <row r="1258" spans="1:11" ht="13" x14ac:dyDescent="0.15">
      <c r="A1258" s="19" t="s">
        <v>10381</v>
      </c>
      <c r="B1258" s="20" t="s">
        <v>15868</v>
      </c>
      <c r="C1258" s="20" t="s">
        <v>54652</v>
      </c>
      <c r="D1258" s="20">
        <v>0.123664358203769</v>
      </c>
      <c r="E1258" s="21">
        <v>2.99952838257775E-5</v>
      </c>
      <c r="F1258" s="20" t="s">
        <v>54653</v>
      </c>
      <c r="G1258" s="20" t="s">
        <v>54654</v>
      </c>
      <c r="H1258" s="20" t="s">
        <v>54655</v>
      </c>
      <c r="I1258" s="20" t="s">
        <v>54734</v>
      </c>
      <c r="J1258" s="20" t="s">
        <v>54735</v>
      </c>
      <c r="K1258" s="21" t="s">
        <v>54826</v>
      </c>
    </row>
    <row r="1259" spans="1:11" ht="13" x14ac:dyDescent="0.15">
      <c r="A1259" s="19" t="s">
        <v>10384</v>
      </c>
      <c r="B1259" s="20" t="s">
        <v>15868</v>
      </c>
      <c r="C1259" s="20" t="s">
        <v>54652</v>
      </c>
      <c r="D1259" s="20">
        <v>-0.10715464921031199</v>
      </c>
      <c r="E1259" s="21">
        <v>2.6399234084616E-4</v>
      </c>
      <c r="F1259" s="20" t="s">
        <v>54653</v>
      </c>
      <c r="G1259" s="20" t="s">
        <v>54654</v>
      </c>
      <c r="H1259" s="20" t="s">
        <v>54655</v>
      </c>
      <c r="I1259" s="20" t="s">
        <v>54656</v>
      </c>
      <c r="J1259" s="20" t="s">
        <v>54657</v>
      </c>
      <c r="K1259" s="21" t="s">
        <v>54787</v>
      </c>
    </row>
    <row r="1260" spans="1:11" ht="13" x14ac:dyDescent="0.15">
      <c r="A1260" s="19" t="s">
        <v>55576</v>
      </c>
      <c r="B1260" s="20" t="s">
        <v>15868</v>
      </c>
      <c r="C1260" s="20" t="s">
        <v>54652</v>
      </c>
      <c r="D1260" s="20">
        <v>-7.3252807233527797E-2</v>
      </c>
      <c r="E1260" s="20">
        <v>1.17650027698621E-2</v>
      </c>
      <c r="F1260" s="20" t="s">
        <v>54676</v>
      </c>
      <c r="G1260" s="20" t="s">
        <v>54654</v>
      </c>
      <c r="H1260" s="20" t="s">
        <v>54655</v>
      </c>
      <c r="I1260" s="20" t="s">
        <v>54940</v>
      </c>
      <c r="J1260" s="20" t="s">
        <v>55333</v>
      </c>
      <c r="K1260" s="21" t="s">
        <v>55577</v>
      </c>
    </row>
    <row r="1261" spans="1:11" ht="13" x14ac:dyDescent="0.15">
      <c r="A1261" s="19" t="s">
        <v>55578</v>
      </c>
      <c r="B1261" s="20" t="s">
        <v>15868</v>
      </c>
      <c r="C1261" s="20" t="s">
        <v>54652</v>
      </c>
      <c r="D1261" s="20">
        <v>7.1942606902490797E-2</v>
      </c>
      <c r="E1261" s="21">
        <v>1.33600084871818E-2</v>
      </c>
      <c r="F1261" s="20" t="s">
        <v>54676</v>
      </c>
      <c r="G1261" s="20" t="s">
        <v>54654</v>
      </c>
      <c r="H1261" s="20" t="s">
        <v>54655</v>
      </c>
      <c r="I1261" s="20" t="s">
        <v>54734</v>
      </c>
      <c r="J1261" s="20" t="s">
        <v>54735</v>
      </c>
      <c r="K1261" s="21" t="s">
        <v>54872</v>
      </c>
    </row>
    <row r="1262" spans="1:11" ht="13" x14ac:dyDescent="0.15">
      <c r="A1262" s="19" t="s">
        <v>55579</v>
      </c>
      <c r="B1262" s="20" t="s">
        <v>15868</v>
      </c>
      <c r="C1262" s="20" t="s">
        <v>54675</v>
      </c>
      <c r="D1262" s="20">
        <v>6.8864673918912503E-2</v>
      </c>
      <c r="E1262" s="20">
        <v>1.7779610033363001E-2</v>
      </c>
      <c r="F1262" s="20" t="s">
        <v>54676</v>
      </c>
      <c r="G1262" s="20" t="s">
        <v>54667</v>
      </c>
      <c r="H1262" s="20" t="s">
        <v>54668</v>
      </c>
      <c r="I1262" s="20" t="s">
        <v>54669</v>
      </c>
      <c r="J1262" s="20" t="s">
        <v>54748</v>
      </c>
      <c r="K1262" s="21" t="s">
        <v>54749</v>
      </c>
    </row>
    <row r="1263" spans="1:11" ht="13" x14ac:dyDescent="0.15">
      <c r="A1263" s="19" t="s">
        <v>10393</v>
      </c>
      <c r="B1263" s="20" t="s">
        <v>15868</v>
      </c>
      <c r="C1263" s="20" t="s">
        <v>54675</v>
      </c>
      <c r="D1263" s="20">
        <v>5.1194808421293099E-2</v>
      </c>
      <c r="E1263" s="20">
        <v>7.3260511704026296E-2</v>
      </c>
      <c r="F1263" s="20" t="s">
        <v>54653</v>
      </c>
      <c r="G1263" s="20" t="s">
        <v>55039</v>
      </c>
      <c r="H1263" s="20" t="s">
        <v>55040</v>
      </c>
      <c r="I1263" s="20" t="s">
        <v>55041</v>
      </c>
      <c r="J1263" s="20" t="s">
        <v>55042</v>
      </c>
      <c r="K1263" s="21" t="s">
        <v>55043</v>
      </c>
    </row>
    <row r="1264" spans="1:11" ht="13" x14ac:dyDescent="0.15">
      <c r="A1264" s="19" t="s">
        <v>10399</v>
      </c>
      <c r="B1264" s="20" t="s">
        <v>15868</v>
      </c>
      <c r="C1264" s="20" t="s">
        <v>54652</v>
      </c>
      <c r="D1264" s="20">
        <v>-8.1971876948738795E-2</v>
      </c>
      <c r="E1264" s="20">
        <v>5.0699392697040298E-3</v>
      </c>
      <c r="F1264" s="20" t="s">
        <v>54653</v>
      </c>
      <c r="G1264" s="20" t="s">
        <v>54654</v>
      </c>
      <c r="H1264" s="20" t="s">
        <v>54662</v>
      </c>
      <c r="I1264" s="20" t="s">
        <v>54663</v>
      </c>
      <c r="J1264" s="20" t="s">
        <v>54837</v>
      </c>
      <c r="K1264" s="21" t="s">
        <v>55015</v>
      </c>
    </row>
    <row r="1265" spans="1:11" ht="13" x14ac:dyDescent="0.15">
      <c r="A1265" s="19" t="s">
        <v>10410</v>
      </c>
      <c r="B1265" s="20" t="s">
        <v>15868</v>
      </c>
      <c r="C1265" s="20" t="s">
        <v>54652</v>
      </c>
      <c r="D1265" s="20">
        <v>-0.11966031842801</v>
      </c>
      <c r="E1265" s="21">
        <v>5.3167541707208598E-5</v>
      </c>
      <c r="F1265" s="20" t="s">
        <v>54653</v>
      </c>
      <c r="G1265" s="20" t="s">
        <v>54654</v>
      </c>
      <c r="H1265" s="20" t="s">
        <v>54655</v>
      </c>
      <c r="I1265" s="20" t="s">
        <v>54659</v>
      </c>
      <c r="J1265" s="20" t="s">
        <v>54691</v>
      </c>
      <c r="K1265" s="21" t="s">
        <v>55111</v>
      </c>
    </row>
    <row r="1266" spans="1:11" ht="13" x14ac:dyDescent="0.15">
      <c r="A1266" s="19" t="s">
        <v>10413</v>
      </c>
      <c r="B1266" s="20" t="s">
        <v>15868</v>
      </c>
      <c r="C1266" s="20" t="s">
        <v>54652</v>
      </c>
      <c r="D1266" s="20">
        <v>-0.114126787300339</v>
      </c>
      <c r="E1266" s="21">
        <v>1.0374740545598E-4</v>
      </c>
      <c r="F1266" s="20" t="s">
        <v>54653</v>
      </c>
      <c r="G1266" s="20" t="s">
        <v>54654</v>
      </c>
      <c r="H1266" s="20" t="s">
        <v>54655</v>
      </c>
      <c r="I1266" s="20" t="s">
        <v>54659</v>
      </c>
      <c r="J1266" s="20" t="s">
        <v>54660</v>
      </c>
      <c r="K1266" s="21" t="s">
        <v>54661</v>
      </c>
    </row>
    <row r="1267" spans="1:11" ht="13" x14ac:dyDescent="0.15">
      <c r="A1267" s="19" t="s">
        <v>10419</v>
      </c>
      <c r="B1267" s="20" t="s">
        <v>15868</v>
      </c>
      <c r="C1267" s="20" t="s">
        <v>54652</v>
      </c>
      <c r="D1267" s="20">
        <v>-8.2213561800657795E-2</v>
      </c>
      <c r="E1267" s="20">
        <v>4.94534926834664E-3</v>
      </c>
      <c r="F1267" s="20" t="s">
        <v>54653</v>
      </c>
      <c r="G1267" s="20" t="s">
        <v>54654</v>
      </c>
      <c r="H1267" s="20" t="s">
        <v>54655</v>
      </c>
      <c r="I1267" s="20" t="s">
        <v>54659</v>
      </c>
      <c r="J1267" s="20" t="s">
        <v>54722</v>
      </c>
      <c r="K1267" s="21" t="s">
        <v>54938</v>
      </c>
    </row>
    <row r="1268" spans="1:11" ht="13" x14ac:dyDescent="0.15">
      <c r="A1268" s="19" t="s">
        <v>55580</v>
      </c>
      <c r="B1268" s="20" t="s">
        <v>15868</v>
      </c>
      <c r="C1268" s="20" t="s">
        <v>54652</v>
      </c>
      <c r="D1268" s="20">
        <v>-6.3152376909230395E-2</v>
      </c>
      <c r="E1268" s="21">
        <v>2.9068512051812E-2</v>
      </c>
      <c r="F1268" s="20" t="s">
        <v>54653</v>
      </c>
      <c r="G1268" s="20" t="s">
        <v>54654</v>
      </c>
      <c r="H1268" s="20" t="s">
        <v>54655</v>
      </c>
      <c r="I1268" s="20" t="s">
        <v>54659</v>
      </c>
      <c r="J1268" s="20" t="s">
        <v>54660</v>
      </c>
      <c r="K1268" s="21" t="s">
        <v>55445</v>
      </c>
    </row>
    <row r="1269" spans="1:11" ht="13" x14ac:dyDescent="0.15">
      <c r="A1269" s="19" t="s">
        <v>10422</v>
      </c>
      <c r="B1269" s="20" t="s">
        <v>15868</v>
      </c>
      <c r="C1269" s="20" t="s">
        <v>54652</v>
      </c>
      <c r="D1269" s="20">
        <v>-0.103414322696967</v>
      </c>
      <c r="E1269" s="21">
        <v>4.4293442213553499E-4</v>
      </c>
      <c r="F1269" s="20" t="s">
        <v>54653</v>
      </c>
      <c r="G1269" s="20" t="s">
        <v>54654</v>
      </c>
      <c r="H1269" s="20" t="s">
        <v>54655</v>
      </c>
      <c r="I1269" s="20" t="s">
        <v>54659</v>
      </c>
      <c r="J1269" s="20" t="s">
        <v>54660</v>
      </c>
      <c r="K1269" s="21" t="s">
        <v>55114</v>
      </c>
    </row>
    <row r="1270" spans="1:11" ht="13" x14ac:dyDescent="0.15">
      <c r="A1270" s="19" t="s">
        <v>10428</v>
      </c>
      <c r="B1270" s="20" t="s">
        <v>15868</v>
      </c>
      <c r="C1270" s="20" t="s">
        <v>54652</v>
      </c>
      <c r="D1270" s="20">
        <v>-6.4186684725914295E-2</v>
      </c>
      <c r="E1270" s="20">
        <v>2.6417621436951599E-2</v>
      </c>
      <c r="F1270" s="20" t="s">
        <v>54653</v>
      </c>
      <c r="G1270" s="20" t="s">
        <v>54654</v>
      </c>
      <c r="H1270" s="20" t="s">
        <v>54655</v>
      </c>
      <c r="I1270" s="20" t="s">
        <v>54659</v>
      </c>
      <c r="J1270" s="20" t="s">
        <v>54688</v>
      </c>
      <c r="K1270" s="21" t="s">
        <v>54854</v>
      </c>
    </row>
    <row r="1271" spans="1:11" ht="13" x14ac:dyDescent="0.15">
      <c r="A1271" s="19" t="s">
        <v>10431</v>
      </c>
      <c r="B1271" s="20" t="s">
        <v>15868</v>
      </c>
      <c r="C1271" s="20" t="s">
        <v>54652</v>
      </c>
      <c r="D1271" s="20">
        <v>-5.5539660896200597E-2</v>
      </c>
      <c r="E1271" s="21">
        <v>5.2807661487021901E-2</v>
      </c>
      <c r="F1271" s="20" t="s">
        <v>54653</v>
      </c>
      <c r="G1271" s="20" t="s">
        <v>54654</v>
      </c>
      <c r="H1271" s="20" t="s">
        <v>54655</v>
      </c>
      <c r="I1271" s="20" t="s">
        <v>54659</v>
      </c>
      <c r="J1271" s="20" t="s">
        <v>54660</v>
      </c>
      <c r="K1271" s="21" t="s">
        <v>55114</v>
      </c>
    </row>
    <row r="1272" spans="1:11" ht="13" x14ac:dyDescent="0.15">
      <c r="A1272" s="19" t="s">
        <v>10437</v>
      </c>
      <c r="B1272" s="20" t="s">
        <v>15868</v>
      </c>
      <c r="C1272" s="20" t="s">
        <v>54652</v>
      </c>
      <c r="D1272" s="20">
        <v>-0.12130548902848</v>
      </c>
      <c r="E1272" s="21">
        <v>4.1898526718989101E-5</v>
      </c>
      <c r="F1272" s="20" t="s">
        <v>54653</v>
      </c>
      <c r="G1272" s="20" t="s">
        <v>54654</v>
      </c>
      <c r="H1272" s="20" t="s">
        <v>54662</v>
      </c>
      <c r="I1272" s="20" t="s">
        <v>54663</v>
      </c>
      <c r="J1272" s="20" t="s">
        <v>54732</v>
      </c>
      <c r="K1272" s="21" t="s">
        <v>55115</v>
      </c>
    </row>
    <row r="1273" spans="1:11" ht="13" x14ac:dyDescent="0.15">
      <c r="A1273" s="19" t="s">
        <v>10440</v>
      </c>
      <c r="B1273" s="20" t="s">
        <v>15868</v>
      </c>
      <c r="C1273" s="20" t="s">
        <v>54652</v>
      </c>
      <c r="D1273" s="20">
        <v>-6.1786770224862897E-2</v>
      </c>
      <c r="E1273" s="20">
        <v>3.2692168221318603E-2</v>
      </c>
      <c r="F1273" s="20" t="s">
        <v>54653</v>
      </c>
      <c r="G1273" s="20" t="s">
        <v>54752</v>
      </c>
      <c r="H1273" s="20" t="s">
        <v>54753</v>
      </c>
      <c r="I1273" s="20" t="s">
        <v>54754</v>
      </c>
      <c r="J1273" s="20" t="s">
        <v>54956</v>
      </c>
      <c r="K1273" s="21" t="s">
        <v>55063</v>
      </c>
    </row>
    <row r="1274" spans="1:11" ht="13" x14ac:dyDescent="0.15">
      <c r="A1274" s="19" t="s">
        <v>55581</v>
      </c>
      <c r="B1274" s="20" t="s">
        <v>15868</v>
      </c>
      <c r="C1274" s="20" t="s">
        <v>54652</v>
      </c>
      <c r="D1274" s="20">
        <v>-6.8511787294924797E-2</v>
      </c>
      <c r="E1274" s="20">
        <v>1.8242194561706001E-2</v>
      </c>
      <c r="F1274" s="20" t="s">
        <v>54676</v>
      </c>
      <c r="G1274" s="20" t="s">
        <v>54752</v>
      </c>
      <c r="H1274" s="20" t="s">
        <v>54753</v>
      </c>
      <c r="I1274" s="20" t="s">
        <v>54754</v>
      </c>
      <c r="J1274" s="20" t="s">
        <v>54956</v>
      </c>
      <c r="K1274" s="21" t="s">
        <v>55063</v>
      </c>
    </row>
    <row r="1275" spans="1:11" ht="13" x14ac:dyDescent="0.15">
      <c r="A1275" s="19" t="s">
        <v>10464</v>
      </c>
      <c r="B1275" s="20" t="s">
        <v>15868</v>
      </c>
      <c r="C1275" s="20" t="s">
        <v>54652</v>
      </c>
      <c r="D1275" s="20">
        <v>-6.91027002662781E-2</v>
      </c>
      <c r="E1275" s="20">
        <v>1.7397484902698698E-2</v>
      </c>
      <c r="F1275" s="20" t="s">
        <v>54653</v>
      </c>
      <c r="G1275" s="20" t="s">
        <v>54654</v>
      </c>
      <c r="H1275" s="20" t="s">
        <v>54655</v>
      </c>
      <c r="I1275" s="20" t="s">
        <v>54656</v>
      </c>
      <c r="J1275" s="20" t="s">
        <v>54657</v>
      </c>
      <c r="K1275" s="21" t="s">
        <v>54658</v>
      </c>
    </row>
    <row r="1276" spans="1:11" ht="13" x14ac:dyDescent="0.15">
      <c r="A1276" s="19" t="s">
        <v>10470</v>
      </c>
      <c r="B1276" s="20" t="s">
        <v>15868</v>
      </c>
      <c r="C1276" s="20" t="s">
        <v>54675</v>
      </c>
      <c r="D1276" s="20">
        <v>5.7454253917776803E-2</v>
      </c>
      <c r="E1276" s="20">
        <v>4.54841414963E-2</v>
      </c>
      <c r="F1276" s="20" t="s">
        <v>54653</v>
      </c>
      <c r="G1276" s="20" t="s">
        <v>54654</v>
      </c>
      <c r="H1276" s="20" t="s">
        <v>54655</v>
      </c>
      <c r="I1276" s="20" t="s">
        <v>54734</v>
      </c>
      <c r="J1276" s="20" t="s">
        <v>54735</v>
      </c>
      <c r="K1276" s="21" t="s">
        <v>55582</v>
      </c>
    </row>
    <row r="1277" spans="1:11" ht="13" x14ac:dyDescent="0.15">
      <c r="A1277" s="19" t="s">
        <v>10476</v>
      </c>
      <c r="B1277" s="20" t="s">
        <v>15868</v>
      </c>
      <c r="C1277" s="20" t="s">
        <v>54652</v>
      </c>
      <c r="D1277" s="20">
        <v>-5.8158208661138799E-2</v>
      </c>
      <c r="E1277" s="20">
        <v>4.36935009461848E-2</v>
      </c>
      <c r="F1277" s="20" t="s">
        <v>54653</v>
      </c>
      <c r="G1277" s="20" t="s">
        <v>54654</v>
      </c>
      <c r="H1277" s="20" t="s">
        <v>54655</v>
      </c>
      <c r="I1277" s="20" t="s">
        <v>54659</v>
      </c>
      <c r="J1277" s="20" t="s">
        <v>54688</v>
      </c>
      <c r="K1277" s="21" t="s">
        <v>55117</v>
      </c>
    </row>
    <row r="1278" spans="1:11" ht="13" x14ac:dyDescent="0.15">
      <c r="A1278" s="19" t="s">
        <v>10482</v>
      </c>
      <c r="B1278" s="20" t="s">
        <v>15868</v>
      </c>
      <c r="C1278" s="20" t="s">
        <v>54652</v>
      </c>
      <c r="D1278" s="20">
        <v>-9.2855334724095906E-2</v>
      </c>
      <c r="E1278" s="20">
        <v>1.51658270649395E-3</v>
      </c>
      <c r="F1278" s="20" t="s">
        <v>54653</v>
      </c>
      <c r="G1278" s="20" t="s">
        <v>54752</v>
      </c>
      <c r="H1278" s="20" t="s">
        <v>54753</v>
      </c>
      <c r="I1278" s="20" t="s">
        <v>54754</v>
      </c>
      <c r="J1278" s="20" t="s">
        <v>54956</v>
      </c>
      <c r="K1278" s="21" t="s">
        <v>55063</v>
      </c>
    </row>
    <row r="1279" spans="1:11" ht="13" x14ac:dyDescent="0.15">
      <c r="A1279" s="19" t="s">
        <v>55583</v>
      </c>
      <c r="B1279" s="20" t="s">
        <v>15868</v>
      </c>
      <c r="C1279" s="20" t="s">
        <v>54675</v>
      </c>
      <c r="D1279" s="20">
        <v>-6.2130968437919501E-2</v>
      </c>
      <c r="E1279" s="20">
        <v>3.1742983921641599E-2</v>
      </c>
      <c r="F1279" s="20" t="s">
        <v>54676</v>
      </c>
      <c r="G1279" s="20" t="s">
        <v>54794</v>
      </c>
      <c r="H1279" s="20" t="s">
        <v>54795</v>
      </c>
      <c r="I1279" s="20" t="s">
        <v>54796</v>
      </c>
      <c r="J1279" s="20" t="s">
        <v>54797</v>
      </c>
      <c r="K1279" s="21" t="s">
        <v>55506</v>
      </c>
    </row>
    <row r="1280" spans="1:11" ht="13" x14ac:dyDescent="0.15">
      <c r="A1280" s="19" t="s">
        <v>55118</v>
      </c>
      <c r="B1280" s="20" t="s">
        <v>15868</v>
      </c>
      <c r="C1280" s="20" t="s">
        <v>54652</v>
      </c>
      <c r="D1280" s="20">
        <v>-5.9268633578140301E-2</v>
      </c>
      <c r="E1280" s="20">
        <v>3.9882921009791898E-2</v>
      </c>
      <c r="F1280" s="20" t="s">
        <v>54676</v>
      </c>
      <c r="G1280" s="20" t="s">
        <v>54654</v>
      </c>
      <c r="H1280" s="20" t="s">
        <v>54655</v>
      </c>
      <c r="I1280" s="20" t="s">
        <v>54659</v>
      </c>
      <c r="J1280" s="20" t="s">
        <v>54688</v>
      </c>
      <c r="K1280" s="21" t="s">
        <v>54746</v>
      </c>
    </row>
    <row r="1281" spans="1:11" ht="13" x14ac:dyDescent="0.15">
      <c r="A1281" s="19" t="s">
        <v>55584</v>
      </c>
      <c r="B1281" s="20" t="s">
        <v>15868</v>
      </c>
      <c r="C1281" s="20" t="s">
        <v>54652</v>
      </c>
      <c r="D1281" s="20">
        <v>-9.2232576426679896E-2</v>
      </c>
      <c r="E1281" s="20">
        <v>1.63950005657073E-3</v>
      </c>
      <c r="F1281" s="20" t="s">
        <v>54676</v>
      </c>
      <c r="G1281" s="20" t="s">
        <v>54667</v>
      </c>
      <c r="H1281" s="20" t="s">
        <v>54668</v>
      </c>
      <c r="I1281" s="20" t="s">
        <v>54669</v>
      </c>
      <c r="J1281" s="20" t="s">
        <v>54748</v>
      </c>
      <c r="K1281" s="21" t="s">
        <v>54749</v>
      </c>
    </row>
    <row r="1282" spans="1:11" ht="13" x14ac:dyDescent="0.15">
      <c r="A1282" s="19" t="s">
        <v>55585</v>
      </c>
      <c r="B1282" s="20" t="s">
        <v>15868</v>
      </c>
      <c r="C1282" s="20" t="s">
        <v>54652</v>
      </c>
      <c r="D1282" s="20">
        <v>7.6829031976531501E-2</v>
      </c>
      <c r="E1282" s="20">
        <v>8.4255646843712593E-3</v>
      </c>
      <c r="F1282" s="20" t="s">
        <v>54676</v>
      </c>
      <c r="G1282" s="20" t="s">
        <v>54682</v>
      </c>
      <c r="H1282" s="20" t="s">
        <v>54683</v>
      </c>
      <c r="I1282" s="20" t="s">
        <v>54716</v>
      </c>
      <c r="J1282" s="20" t="s">
        <v>54717</v>
      </c>
      <c r="K1282" s="21" t="s">
        <v>54718</v>
      </c>
    </row>
    <row r="1283" spans="1:11" ht="13" x14ac:dyDescent="0.15">
      <c r="A1283" s="19" t="s">
        <v>55586</v>
      </c>
      <c r="B1283" s="20" t="s">
        <v>15868</v>
      </c>
      <c r="C1283" s="20" t="s">
        <v>54652</v>
      </c>
      <c r="D1283" s="20">
        <v>-0.10151431210482099</v>
      </c>
      <c r="E1283" s="21">
        <v>5.5592458033663797E-4</v>
      </c>
      <c r="F1283" s="20" t="s">
        <v>54676</v>
      </c>
      <c r="G1283" s="20" t="s">
        <v>54654</v>
      </c>
      <c r="H1283" s="20" t="s">
        <v>54655</v>
      </c>
      <c r="I1283" s="20" t="s">
        <v>54659</v>
      </c>
      <c r="J1283" s="20" t="s">
        <v>54722</v>
      </c>
      <c r="K1283" s="21" t="s">
        <v>55389</v>
      </c>
    </row>
    <row r="1284" spans="1:11" ht="13" x14ac:dyDescent="0.15">
      <c r="A1284" s="19" t="s">
        <v>10497</v>
      </c>
      <c r="B1284" s="20" t="s">
        <v>15868</v>
      </c>
      <c r="C1284" s="20" t="s">
        <v>54652</v>
      </c>
      <c r="D1284" s="20">
        <v>5.3055013968010302E-2</v>
      </c>
      <c r="E1284" s="20">
        <v>6.3766542946413998E-2</v>
      </c>
      <c r="F1284" s="20" t="s">
        <v>54653</v>
      </c>
      <c r="G1284" s="20" t="s">
        <v>54677</v>
      </c>
      <c r="H1284" s="20" t="s">
        <v>54678</v>
      </c>
      <c r="I1284" s="20" t="s">
        <v>54679</v>
      </c>
      <c r="J1284" s="20" t="s">
        <v>55309</v>
      </c>
      <c r="K1284" s="21" t="s">
        <v>55354</v>
      </c>
    </row>
    <row r="1285" spans="1:11" ht="13" x14ac:dyDescent="0.15">
      <c r="A1285" s="19" t="s">
        <v>55119</v>
      </c>
      <c r="B1285" s="20" t="s">
        <v>15868</v>
      </c>
      <c r="C1285" s="20" t="s">
        <v>54652</v>
      </c>
      <c r="D1285" s="20">
        <v>-4.8602605328391599E-2</v>
      </c>
      <c r="E1285" s="20">
        <v>8.7112470175938594E-2</v>
      </c>
      <c r="F1285" s="20" t="s">
        <v>54676</v>
      </c>
      <c r="G1285" s="20" t="s">
        <v>54654</v>
      </c>
      <c r="H1285" s="20" t="s">
        <v>54662</v>
      </c>
      <c r="I1285" s="20" t="s">
        <v>54663</v>
      </c>
      <c r="J1285" s="20" t="s">
        <v>55120</v>
      </c>
      <c r="K1285" s="21" t="s">
        <v>55121</v>
      </c>
    </row>
    <row r="1286" spans="1:11" ht="13" x14ac:dyDescent="0.15">
      <c r="A1286" s="19" t="s">
        <v>55122</v>
      </c>
      <c r="B1286" s="20" t="s">
        <v>15868</v>
      </c>
      <c r="C1286" s="20" t="s">
        <v>54652</v>
      </c>
      <c r="D1286" s="20">
        <v>-9.0631881806065906E-2</v>
      </c>
      <c r="E1286" s="21">
        <v>1.9817467592954398E-3</v>
      </c>
      <c r="F1286" s="20" t="s">
        <v>54653</v>
      </c>
      <c r="G1286" s="20" t="s">
        <v>54654</v>
      </c>
      <c r="H1286" s="20" t="s">
        <v>54662</v>
      </c>
      <c r="I1286" s="20" t="s">
        <v>54663</v>
      </c>
      <c r="J1286" s="20" t="s">
        <v>54837</v>
      </c>
      <c r="K1286" s="21" t="s">
        <v>55123</v>
      </c>
    </row>
    <row r="1287" spans="1:11" ht="13" x14ac:dyDescent="0.15">
      <c r="A1287" s="19" t="s">
        <v>10500</v>
      </c>
      <c r="B1287" s="20" t="s">
        <v>15868</v>
      </c>
      <c r="C1287" s="20" t="s">
        <v>54652</v>
      </c>
      <c r="D1287" s="20">
        <v>4.7166326309883898E-2</v>
      </c>
      <c r="E1287" s="20">
        <v>9.6611938968582597E-2</v>
      </c>
      <c r="F1287" s="20" t="s">
        <v>54653</v>
      </c>
      <c r="G1287" s="20" t="s">
        <v>54654</v>
      </c>
      <c r="H1287" s="20" t="s">
        <v>54655</v>
      </c>
      <c r="I1287" s="20" t="s">
        <v>54734</v>
      </c>
      <c r="J1287" s="20" t="s">
        <v>54735</v>
      </c>
      <c r="K1287" s="21" t="s">
        <v>55587</v>
      </c>
    </row>
    <row r="1288" spans="1:11" ht="13" x14ac:dyDescent="0.15">
      <c r="A1288" s="19" t="s">
        <v>10503</v>
      </c>
      <c r="B1288" s="20" t="s">
        <v>15868</v>
      </c>
      <c r="C1288" s="20" t="s">
        <v>54652</v>
      </c>
      <c r="D1288" s="20">
        <v>6.7313098268656696E-2</v>
      </c>
      <c r="E1288" s="20">
        <v>2.0082434594959401E-2</v>
      </c>
      <c r="F1288" s="20" t="s">
        <v>54653</v>
      </c>
      <c r="G1288" s="20" t="s">
        <v>54752</v>
      </c>
      <c r="H1288" s="20" t="s">
        <v>54753</v>
      </c>
      <c r="I1288" s="20" t="s">
        <v>54754</v>
      </c>
      <c r="J1288" s="20" t="s">
        <v>54755</v>
      </c>
      <c r="K1288" s="21" t="s">
        <v>54756</v>
      </c>
    </row>
    <row r="1289" spans="1:11" ht="13" x14ac:dyDescent="0.15">
      <c r="A1289" s="19" t="s">
        <v>55588</v>
      </c>
      <c r="B1289" s="20" t="s">
        <v>15868</v>
      </c>
      <c r="C1289" s="20" t="s">
        <v>54652</v>
      </c>
      <c r="D1289" s="20">
        <v>5.0258545087388098E-2</v>
      </c>
      <c r="E1289" s="20">
        <v>7.8173862760203397E-2</v>
      </c>
      <c r="F1289" s="20" t="s">
        <v>54676</v>
      </c>
      <c r="G1289" s="20" t="s">
        <v>55348</v>
      </c>
      <c r="H1289" s="20" t="s">
        <v>55349</v>
      </c>
      <c r="I1289" s="20" t="s">
        <v>55350</v>
      </c>
      <c r="J1289" s="20" t="s">
        <v>55351</v>
      </c>
      <c r="K1289" s="21" t="s">
        <v>55589</v>
      </c>
    </row>
    <row r="1290" spans="1:11" ht="13" x14ac:dyDescent="0.15">
      <c r="A1290" s="19" t="s">
        <v>10506</v>
      </c>
      <c r="B1290" s="20" t="s">
        <v>15868</v>
      </c>
      <c r="C1290" s="20" t="s">
        <v>54652</v>
      </c>
      <c r="D1290" s="20">
        <v>-7.3100560135696893E-2</v>
      </c>
      <c r="E1290" s="20">
        <v>1.19172988520466E-2</v>
      </c>
      <c r="F1290" s="20" t="s">
        <v>54653</v>
      </c>
      <c r="G1290" s="20" t="s">
        <v>54654</v>
      </c>
      <c r="H1290" s="20" t="s">
        <v>54662</v>
      </c>
      <c r="I1290" s="20" t="s">
        <v>54663</v>
      </c>
      <c r="J1290" s="20" t="s">
        <v>54844</v>
      </c>
      <c r="K1290" s="21" t="s">
        <v>54983</v>
      </c>
    </row>
    <row r="1291" spans="1:11" ht="13" x14ac:dyDescent="0.15">
      <c r="A1291" s="19" t="s">
        <v>10512</v>
      </c>
      <c r="B1291" s="20" t="s">
        <v>15868</v>
      </c>
      <c r="C1291" s="20" t="s">
        <v>54652</v>
      </c>
      <c r="D1291" s="20">
        <v>-9.7821464468430305E-2</v>
      </c>
      <c r="E1291" s="21">
        <v>8.7412145945664802E-4</v>
      </c>
      <c r="F1291" s="20" t="s">
        <v>54653</v>
      </c>
      <c r="G1291" s="20" t="s">
        <v>54654</v>
      </c>
      <c r="H1291" s="20" t="s">
        <v>54655</v>
      </c>
      <c r="I1291" s="20" t="s">
        <v>54659</v>
      </c>
      <c r="J1291" s="20" t="s">
        <v>54688</v>
      </c>
      <c r="K1291" s="21" t="s">
        <v>54746</v>
      </c>
    </row>
    <row r="1292" spans="1:11" ht="13" x14ac:dyDescent="0.15">
      <c r="A1292" s="19" t="s">
        <v>10515</v>
      </c>
      <c r="B1292" s="20" t="s">
        <v>15868</v>
      </c>
      <c r="C1292" s="20" t="s">
        <v>54652</v>
      </c>
      <c r="D1292" s="20">
        <v>-9.3792861983193296E-2</v>
      </c>
      <c r="E1292" s="21">
        <v>1.36516217458933E-3</v>
      </c>
      <c r="F1292" s="20" t="s">
        <v>54653</v>
      </c>
      <c r="G1292" s="20" t="s">
        <v>54654</v>
      </c>
      <c r="H1292" s="20" t="s">
        <v>54655</v>
      </c>
      <c r="I1292" s="20" t="s">
        <v>54659</v>
      </c>
      <c r="J1292" s="20" t="s">
        <v>54900</v>
      </c>
      <c r="K1292" s="21" t="s">
        <v>55187</v>
      </c>
    </row>
    <row r="1293" spans="1:11" ht="13" x14ac:dyDescent="0.15">
      <c r="A1293" s="19" t="s">
        <v>10518</v>
      </c>
      <c r="B1293" s="20" t="s">
        <v>15868</v>
      </c>
      <c r="C1293" s="20" t="s">
        <v>54652</v>
      </c>
      <c r="D1293" s="20">
        <v>-0.147228775284557</v>
      </c>
      <c r="E1293" s="21">
        <v>8.9317581254184804E-7</v>
      </c>
      <c r="F1293" s="20" t="s">
        <v>54653</v>
      </c>
      <c r="G1293" s="20" t="s">
        <v>54654</v>
      </c>
      <c r="H1293" s="20" t="s">
        <v>54655</v>
      </c>
      <c r="I1293" s="20" t="s">
        <v>54659</v>
      </c>
      <c r="J1293" s="20" t="s">
        <v>54660</v>
      </c>
      <c r="K1293" s="21" t="s">
        <v>55110</v>
      </c>
    </row>
    <row r="1294" spans="1:11" ht="13" x14ac:dyDescent="0.15">
      <c r="A1294" s="19" t="s">
        <v>10524</v>
      </c>
      <c r="B1294" s="20" t="s">
        <v>15868</v>
      </c>
      <c r="C1294" s="20" t="s">
        <v>54652</v>
      </c>
      <c r="D1294" s="20">
        <v>-0.10917299587335901</v>
      </c>
      <c r="E1294" s="21">
        <v>2.06914499424674E-4</v>
      </c>
      <c r="F1294" s="20" t="s">
        <v>54653</v>
      </c>
      <c r="G1294" s="20" t="s">
        <v>54654</v>
      </c>
      <c r="H1294" s="20" t="s">
        <v>54655</v>
      </c>
      <c r="I1294" s="20" t="s">
        <v>54659</v>
      </c>
      <c r="J1294" s="20" t="s">
        <v>54660</v>
      </c>
      <c r="K1294" s="21" t="s">
        <v>55126</v>
      </c>
    </row>
    <row r="1295" spans="1:11" ht="13" x14ac:dyDescent="0.15">
      <c r="A1295" s="19" t="s">
        <v>10527</v>
      </c>
      <c r="B1295" s="20" t="s">
        <v>15868</v>
      </c>
      <c r="C1295" s="20" t="s">
        <v>54652</v>
      </c>
      <c r="D1295" s="20">
        <v>-9.0631967787371495E-2</v>
      </c>
      <c r="E1295" s="20">
        <v>1.9817467592954398E-3</v>
      </c>
      <c r="F1295" s="20" t="s">
        <v>54653</v>
      </c>
      <c r="G1295" s="20" t="s">
        <v>54654</v>
      </c>
      <c r="H1295" s="20" t="s">
        <v>54655</v>
      </c>
      <c r="I1295" s="20" t="s">
        <v>54734</v>
      </c>
      <c r="J1295" s="20" t="s">
        <v>54735</v>
      </c>
      <c r="K1295" s="21" t="s">
        <v>54736</v>
      </c>
    </row>
    <row r="1296" spans="1:11" ht="13" x14ac:dyDescent="0.15">
      <c r="A1296" s="19" t="s">
        <v>55127</v>
      </c>
      <c r="B1296" s="20" t="s">
        <v>15868</v>
      </c>
      <c r="C1296" s="20" t="s">
        <v>54652</v>
      </c>
      <c r="D1296" s="20">
        <v>-0.102031865826234</v>
      </c>
      <c r="E1296" s="21">
        <v>5.2696838463948698E-4</v>
      </c>
      <c r="F1296" s="20" t="s">
        <v>54676</v>
      </c>
      <c r="G1296" s="20" t="s">
        <v>54654</v>
      </c>
      <c r="H1296" s="20" t="s">
        <v>54655</v>
      </c>
      <c r="I1296" s="20" t="s">
        <v>54695</v>
      </c>
      <c r="J1296" s="20" t="s">
        <v>54696</v>
      </c>
      <c r="K1296" s="21" t="s">
        <v>54697</v>
      </c>
    </row>
    <row r="1297" spans="1:11" ht="13" x14ac:dyDescent="0.15">
      <c r="A1297" s="19" t="s">
        <v>10536</v>
      </c>
      <c r="B1297" s="20" t="s">
        <v>15868</v>
      </c>
      <c r="C1297" s="20" t="s">
        <v>54652</v>
      </c>
      <c r="D1297" s="20">
        <v>-7.3337485922350801E-2</v>
      </c>
      <c r="E1297" s="21">
        <v>1.1669042178356201E-2</v>
      </c>
      <c r="F1297" s="20" t="s">
        <v>54653</v>
      </c>
      <c r="G1297" s="20" t="s">
        <v>54654</v>
      </c>
      <c r="H1297" s="20" t="s">
        <v>54655</v>
      </c>
      <c r="I1297" s="20" t="s">
        <v>54659</v>
      </c>
      <c r="J1297" s="20" t="s">
        <v>54724</v>
      </c>
      <c r="K1297" s="21" t="s">
        <v>55590</v>
      </c>
    </row>
    <row r="1298" spans="1:11" ht="13" x14ac:dyDescent="0.15">
      <c r="A1298" s="19" t="s">
        <v>10539</v>
      </c>
      <c r="B1298" s="20" t="s">
        <v>15868</v>
      </c>
      <c r="C1298" s="20" t="s">
        <v>54652</v>
      </c>
      <c r="D1298" s="20">
        <v>-9.7633408306348493E-2</v>
      </c>
      <c r="E1298" s="21">
        <v>8.8393009152937696E-4</v>
      </c>
      <c r="F1298" s="20" t="s">
        <v>54653</v>
      </c>
      <c r="G1298" s="20" t="s">
        <v>54682</v>
      </c>
      <c r="H1298" s="20" t="s">
        <v>54683</v>
      </c>
      <c r="I1298" s="20" t="s">
        <v>54728</v>
      </c>
      <c r="J1298" s="20" t="s">
        <v>54729</v>
      </c>
      <c r="K1298" s="21" t="s">
        <v>55128</v>
      </c>
    </row>
    <row r="1299" spans="1:11" ht="13" x14ac:dyDescent="0.15">
      <c r="A1299" s="19" t="s">
        <v>55591</v>
      </c>
      <c r="B1299" s="20" t="s">
        <v>15868</v>
      </c>
      <c r="C1299" s="20" t="s">
        <v>54652</v>
      </c>
      <c r="D1299" s="20">
        <v>-9.1637781399378601E-2</v>
      </c>
      <c r="E1299" s="20">
        <v>1.7438540710784001E-3</v>
      </c>
      <c r="F1299" s="20" t="s">
        <v>54676</v>
      </c>
      <c r="G1299" s="20" t="s">
        <v>54654</v>
      </c>
      <c r="H1299" s="20" t="s">
        <v>54655</v>
      </c>
      <c r="I1299" s="20" t="s">
        <v>54659</v>
      </c>
      <c r="J1299" s="20" t="s">
        <v>54660</v>
      </c>
      <c r="K1299" s="21" t="s">
        <v>54980</v>
      </c>
    </row>
    <row r="1300" spans="1:11" ht="13" x14ac:dyDescent="0.15">
      <c r="A1300" s="19" t="s">
        <v>10542</v>
      </c>
      <c r="B1300" s="20" t="s">
        <v>15868</v>
      </c>
      <c r="C1300" s="20" t="s">
        <v>54652</v>
      </c>
      <c r="D1300" s="20">
        <v>-9.5072710913352496E-2</v>
      </c>
      <c r="E1300" s="20">
        <v>1.1925594944100901E-3</v>
      </c>
      <c r="F1300" s="20" t="s">
        <v>54653</v>
      </c>
      <c r="G1300" s="20" t="s">
        <v>54654</v>
      </c>
      <c r="H1300" s="20" t="s">
        <v>54662</v>
      </c>
      <c r="I1300" s="20" t="s">
        <v>54663</v>
      </c>
      <c r="J1300" s="20" t="s">
        <v>54779</v>
      </c>
      <c r="K1300" s="21" t="s">
        <v>55129</v>
      </c>
    </row>
    <row r="1301" spans="1:11" ht="13" x14ac:dyDescent="0.15">
      <c r="A1301" s="19" t="s">
        <v>55130</v>
      </c>
      <c r="B1301" s="20" t="s">
        <v>15868</v>
      </c>
      <c r="C1301" s="20" t="s">
        <v>54652</v>
      </c>
      <c r="D1301" s="20">
        <v>-5.7970973620525501E-2</v>
      </c>
      <c r="E1301" s="20">
        <v>4.4117104441636398E-2</v>
      </c>
      <c r="F1301" s="20" t="s">
        <v>54676</v>
      </c>
      <c r="G1301" s="20" t="s">
        <v>54654</v>
      </c>
      <c r="H1301" s="20" t="s">
        <v>54655</v>
      </c>
      <c r="I1301" s="20" t="s">
        <v>54656</v>
      </c>
      <c r="J1301" s="20" t="s">
        <v>54657</v>
      </c>
      <c r="K1301" s="21" t="s">
        <v>54987</v>
      </c>
    </row>
    <row r="1302" spans="1:11" ht="13" x14ac:dyDescent="0.15">
      <c r="A1302" s="19" t="s">
        <v>10545</v>
      </c>
      <c r="B1302" s="20" t="s">
        <v>15868</v>
      </c>
      <c r="C1302" s="20" t="s">
        <v>54652</v>
      </c>
      <c r="D1302" s="20">
        <v>-0.107172086219088</v>
      </c>
      <c r="E1302" s="21">
        <v>2.6399234084616E-4</v>
      </c>
      <c r="F1302" s="20" t="s">
        <v>54653</v>
      </c>
      <c r="G1302" s="20" t="s">
        <v>54654</v>
      </c>
      <c r="H1302" s="20" t="s">
        <v>54655</v>
      </c>
      <c r="I1302" s="20" t="s">
        <v>54659</v>
      </c>
      <c r="J1302" s="20" t="s">
        <v>54722</v>
      </c>
      <c r="K1302" s="21" t="s">
        <v>54758</v>
      </c>
    </row>
    <row r="1303" spans="1:11" ht="13" x14ac:dyDescent="0.15">
      <c r="A1303" s="19" t="s">
        <v>10557</v>
      </c>
      <c r="B1303" s="20" t="s">
        <v>15868</v>
      </c>
      <c r="C1303" s="20" t="s">
        <v>54652</v>
      </c>
      <c r="D1303" s="20">
        <v>9.0787750866395303E-2</v>
      </c>
      <c r="E1303" s="21">
        <v>1.94860909923389E-3</v>
      </c>
      <c r="F1303" s="20" t="s">
        <v>54653</v>
      </c>
      <c r="G1303" s="20" t="s">
        <v>54752</v>
      </c>
      <c r="H1303" s="20" t="s">
        <v>54753</v>
      </c>
      <c r="I1303" s="20" t="s">
        <v>54754</v>
      </c>
      <c r="J1303" s="20" t="s">
        <v>54755</v>
      </c>
      <c r="K1303" s="21" t="s">
        <v>54848</v>
      </c>
    </row>
    <row r="1304" spans="1:11" ht="13" x14ac:dyDescent="0.15">
      <c r="A1304" s="19" t="s">
        <v>55133</v>
      </c>
      <c r="B1304" s="20" t="s">
        <v>15868</v>
      </c>
      <c r="C1304" s="20" t="s">
        <v>54652</v>
      </c>
      <c r="D1304" s="20">
        <v>-0.12516180647261499</v>
      </c>
      <c r="E1304" s="21">
        <v>2.4307837787598599E-5</v>
      </c>
      <c r="F1304" s="20" t="s">
        <v>54676</v>
      </c>
      <c r="G1304" s="20" t="s">
        <v>55134</v>
      </c>
      <c r="H1304" s="20" t="s">
        <v>55135</v>
      </c>
      <c r="I1304" s="20" t="s">
        <v>55136</v>
      </c>
      <c r="J1304" s="20" t="s">
        <v>55137</v>
      </c>
      <c r="K1304" s="21" t="s">
        <v>55138</v>
      </c>
    </row>
    <row r="1305" spans="1:11" ht="13" x14ac:dyDescent="0.15">
      <c r="A1305" s="19" t="s">
        <v>55139</v>
      </c>
      <c r="B1305" s="20" t="s">
        <v>15868</v>
      </c>
      <c r="C1305" s="20" t="s">
        <v>54652</v>
      </c>
      <c r="D1305" s="20">
        <v>-0.12917854783674401</v>
      </c>
      <c r="E1305" s="21">
        <v>1.42201676416058E-5</v>
      </c>
      <c r="F1305" s="20" t="s">
        <v>54653</v>
      </c>
      <c r="G1305" s="20" t="s">
        <v>54654</v>
      </c>
      <c r="H1305" s="20" t="s">
        <v>54662</v>
      </c>
      <c r="I1305" s="20" t="s">
        <v>54663</v>
      </c>
      <c r="J1305" s="20" t="s">
        <v>54837</v>
      </c>
      <c r="K1305" s="21" t="s">
        <v>54949</v>
      </c>
    </row>
    <row r="1306" spans="1:11" ht="13" x14ac:dyDescent="0.15">
      <c r="A1306" s="19" t="s">
        <v>10563</v>
      </c>
      <c r="B1306" s="20" t="s">
        <v>15868</v>
      </c>
      <c r="C1306" s="20" t="s">
        <v>54652</v>
      </c>
      <c r="D1306" s="20">
        <v>-0.113234290600519</v>
      </c>
      <c r="E1306" s="21">
        <v>1.15258849521287E-4</v>
      </c>
      <c r="F1306" s="20" t="s">
        <v>54653</v>
      </c>
      <c r="G1306" s="20" t="s">
        <v>54654</v>
      </c>
      <c r="H1306" s="20" t="s">
        <v>54655</v>
      </c>
      <c r="I1306" s="20" t="s">
        <v>54659</v>
      </c>
      <c r="J1306" s="20" t="s">
        <v>54722</v>
      </c>
      <c r="K1306" s="21" t="s">
        <v>54723</v>
      </c>
    </row>
    <row r="1307" spans="1:11" ht="13" x14ac:dyDescent="0.15">
      <c r="A1307" s="19" t="s">
        <v>55142</v>
      </c>
      <c r="B1307" s="20" t="s">
        <v>15868</v>
      </c>
      <c r="C1307" s="20" t="s">
        <v>54652</v>
      </c>
      <c r="D1307" s="20">
        <v>-9.7635544941792704E-2</v>
      </c>
      <c r="E1307" s="21">
        <v>8.8393009152937696E-4</v>
      </c>
      <c r="F1307" s="20" t="s">
        <v>54676</v>
      </c>
      <c r="G1307" s="20" t="s">
        <v>54654</v>
      </c>
      <c r="H1307" s="20" t="s">
        <v>54655</v>
      </c>
      <c r="I1307" s="20" t="s">
        <v>54659</v>
      </c>
      <c r="J1307" s="20" t="s">
        <v>54660</v>
      </c>
      <c r="K1307" s="21" t="s">
        <v>55067</v>
      </c>
    </row>
    <row r="1308" spans="1:11" ht="13" x14ac:dyDescent="0.15">
      <c r="A1308" s="19" t="s">
        <v>10566</v>
      </c>
      <c r="B1308" s="20" t="s">
        <v>15868</v>
      </c>
      <c r="C1308" s="20" t="s">
        <v>54652</v>
      </c>
      <c r="D1308" s="20">
        <v>-9.5180761470570904E-2</v>
      </c>
      <c r="E1308" s="20">
        <v>1.18032785283183E-3</v>
      </c>
      <c r="F1308" s="20" t="s">
        <v>54653</v>
      </c>
      <c r="G1308" s="20" t="s">
        <v>54654</v>
      </c>
      <c r="H1308" s="20" t="s">
        <v>54655</v>
      </c>
      <c r="I1308" s="20" t="s">
        <v>54659</v>
      </c>
      <c r="J1308" s="20" t="s">
        <v>54722</v>
      </c>
      <c r="K1308" s="21" t="s">
        <v>54950</v>
      </c>
    </row>
    <row r="1309" spans="1:11" ht="13" x14ac:dyDescent="0.15">
      <c r="A1309" s="19" t="s">
        <v>55592</v>
      </c>
      <c r="B1309" s="20" t="s">
        <v>15868</v>
      </c>
      <c r="C1309" s="20" t="s">
        <v>54652</v>
      </c>
      <c r="D1309" s="20">
        <v>6.0071782804243697E-2</v>
      </c>
      <c r="E1309" s="20">
        <v>3.7501376258658001E-2</v>
      </c>
      <c r="F1309" s="20" t="s">
        <v>54676</v>
      </c>
      <c r="G1309" s="20" t="s">
        <v>54667</v>
      </c>
      <c r="H1309" s="20" t="s">
        <v>54668</v>
      </c>
      <c r="I1309" s="20" t="s">
        <v>54669</v>
      </c>
      <c r="J1309" s="20" t="s">
        <v>54748</v>
      </c>
      <c r="K1309" s="21" t="s">
        <v>54749</v>
      </c>
    </row>
    <row r="1310" spans="1:11" ht="13" x14ac:dyDescent="0.15">
      <c r="A1310" s="19" t="s">
        <v>10572</v>
      </c>
      <c r="B1310" s="20" t="s">
        <v>15868</v>
      </c>
      <c r="C1310" s="20" t="s">
        <v>54652</v>
      </c>
      <c r="D1310" s="20">
        <v>-7.9589414503192096E-2</v>
      </c>
      <c r="E1310" s="21">
        <v>6.4697569290050397E-3</v>
      </c>
      <c r="F1310" s="20" t="s">
        <v>54653</v>
      </c>
      <c r="G1310" s="20" t="s">
        <v>54654</v>
      </c>
      <c r="H1310" s="20" t="s">
        <v>54662</v>
      </c>
      <c r="I1310" s="20" t="s">
        <v>54663</v>
      </c>
      <c r="J1310" s="20" t="s">
        <v>54844</v>
      </c>
      <c r="K1310" s="21" t="s">
        <v>55143</v>
      </c>
    </row>
    <row r="1311" spans="1:11" ht="13" x14ac:dyDescent="0.15">
      <c r="A1311" s="19" t="s">
        <v>10578</v>
      </c>
      <c r="B1311" s="20" t="s">
        <v>15868</v>
      </c>
      <c r="C1311" s="20" t="s">
        <v>54652</v>
      </c>
      <c r="D1311" s="20">
        <v>-0.10731230453226499</v>
      </c>
      <c r="E1311" s="21">
        <v>2.5928457782310201E-4</v>
      </c>
      <c r="F1311" s="20" t="s">
        <v>54653</v>
      </c>
      <c r="G1311" s="20" t="s">
        <v>54667</v>
      </c>
      <c r="H1311" s="20" t="s">
        <v>54668</v>
      </c>
      <c r="I1311" s="20" t="s">
        <v>54669</v>
      </c>
      <c r="J1311" s="20" t="s">
        <v>55144</v>
      </c>
      <c r="K1311" s="21" t="s">
        <v>55144</v>
      </c>
    </row>
    <row r="1312" spans="1:11" ht="13" x14ac:dyDescent="0.15">
      <c r="A1312" s="19" t="s">
        <v>10593</v>
      </c>
      <c r="B1312" s="20" t="s">
        <v>15868</v>
      </c>
      <c r="C1312" s="20" t="s">
        <v>54652</v>
      </c>
      <c r="D1312" s="20">
        <v>-0.11538037324070199</v>
      </c>
      <c r="E1312" s="21">
        <v>8.8988912336236502E-5</v>
      </c>
      <c r="F1312" s="20" t="s">
        <v>54653</v>
      </c>
      <c r="G1312" s="20" t="s">
        <v>54654</v>
      </c>
      <c r="H1312" s="20" t="s">
        <v>54655</v>
      </c>
      <c r="I1312" s="20" t="s">
        <v>54659</v>
      </c>
      <c r="J1312" s="20" t="s">
        <v>54660</v>
      </c>
      <c r="K1312" s="21" t="s">
        <v>54661</v>
      </c>
    </row>
    <row r="1313" spans="1:11" ht="13" x14ac:dyDescent="0.15">
      <c r="A1313" s="19" t="s">
        <v>55593</v>
      </c>
      <c r="B1313" s="20" t="s">
        <v>15868</v>
      </c>
      <c r="C1313" s="20" t="s">
        <v>54652</v>
      </c>
      <c r="D1313" s="20">
        <v>0.100746632316811</v>
      </c>
      <c r="E1313" s="21">
        <v>6.0939252949166996E-4</v>
      </c>
      <c r="F1313" s="20" t="s">
        <v>54676</v>
      </c>
      <c r="G1313" s="20" t="s">
        <v>54667</v>
      </c>
      <c r="H1313" s="20" t="s">
        <v>54668</v>
      </c>
      <c r="I1313" s="20" t="s">
        <v>54669</v>
      </c>
      <c r="J1313" s="20" t="s">
        <v>54670</v>
      </c>
      <c r="K1313" s="21" t="s">
        <v>55433</v>
      </c>
    </row>
    <row r="1314" spans="1:11" ht="13" x14ac:dyDescent="0.15">
      <c r="A1314" s="19" t="s">
        <v>10596</v>
      </c>
      <c r="B1314" s="20" t="s">
        <v>15868</v>
      </c>
      <c r="C1314" s="20" t="s">
        <v>54652</v>
      </c>
      <c r="D1314" s="20">
        <v>-0.126744730906894</v>
      </c>
      <c r="E1314" s="21">
        <v>1.8991159799200001E-5</v>
      </c>
      <c r="F1314" s="20" t="s">
        <v>54653</v>
      </c>
      <c r="G1314" s="20" t="s">
        <v>54654</v>
      </c>
      <c r="H1314" s="20" t="s">
        <v>54655</v>
      </c>
      <c r="I1314" s="20" t="s">
        <v>54659</v>
      </c>
      <c r="J1314" s="20" t="s">
        <v>54691</v>
      </c>
      <c r="K1314" s="21" t="s">
        <v>55148</v>
      </c>
    </row>
    <row r="1315" spans="1:11" ht="13" x14ac:dyDescent="0.15">
      <c r="A1315" s="19" t="s">
        <v>10608</v>
      </c>
      <c r="B1315" s="20" t="s">
        <v>15868</v>
      </c>
      <c r="C1315" s="20" t="s">
        <v>54652</v>
      </c>
      <c r="D1315" s="20">
        <v>-0.13466190457353</v>
      </c>
      <c r="E1315" s="21">
        <v>6.3169948588214098E-6</v>
      </c>
      <c r="F1315" s="20" t="s">
        <v>54653</v>
      </c>
      <c r="G1315" s="20" t="s">
        <v>54654</v>
      </c>
      <c r="H1315" s="20" t="s">
        <v>54655</v>
      </c>
      <c r="I1315" s="20" t="s">
        <v>54659</v>
      </c>
      <c r="J1315" s="20" t="s">
        <v>54722</v>
      </c>
      <c r="K1315" s="21" t="s">
        <v>54839</v>
      </c>
    </row>
    <row r="1316" spans="1:11" ht="13" x14ac:dyDescent="0.15">
      <c r="A1316" s="19" t="s">
        <v>10614</v>
      </c>
      <c r="B1316" s="20" t="s">
        <v>15868</v>
      </c>
      <c r="C1316" s="20" t="s">
        <v>54652</v>
      </c>
      <c r="D1316" s="20">
        <v>-4.9934700798900403E-2</v>
      </c>
      <c r="E1316" s="20">
        <v>8.0012621890229604E-2</v>
      </c>
      <c r="F1316" s="20" t="s">
        <v>54653</v>
      </c>
      <c r="G1316" s="20" t="s">
        <v>54654</v>
      </c>
      <c r="H1316" s="20" t="s">
        <v>54655</v>
      </c>
      <c r="I1316" s="20" t="s">
        <v>54659</v>
      </c>
      <c r="J1316" s="20" t="s">
        <v>54688</v>
      </c>
      <c r="K1316" s="21" t="s">
        <v>54770</v>
      </c>
    </row>
    <row r="1317" spans="1:11" ht="13" x14ac:dyDescent="0.15">
      <c r="A1317" s="19" t="s">
        <v>55594</v>
      </c>
      <c r="B1317" s="20" t="s">
        <v>15868</v>
      </c>
      <c r="C1317" s="20" t="s">
        <v>54652</v>
      </c>
      <c r="D1317" s="20">
        <v>-7.5036747362175304E-2</v>
      </c>
      <c r="E1317" s="20">
        <v>9.9005687820372893E-3</v>
      </c>
      <c r="F1317" s="20" t="s">
        <v>54676</v>
      </c>
      <c r="G1317" s="20" t="s">
        <v>54682</v>
      </c>
      <c r="H1317" s="20" t="s">
        <v>54683</v>
      </c>
      <c r="I1317" s="20" t="s">
        <v>54728</v>
      </c>
      <c r="J1317" s="20" t="s">
        <v>54729</v>
      </c>
      <c r="K1317" s="21" t="s">
        <v>54898</v>
      </c>
    </row>
    <row r="1318" spans="1:11" ht="13" x14ac:dyDescent="0.15">
      <c r="A1318" s="19" t="s">
        <v>55150</v>
      </c>
      <c r="B1318" s="20" t="s">
        <v>15868</v>
      </c>
      <c r="C1318" s="20" t="s">
        <v>54652</v>
      </c>
      <c r="D1318" s="20">
        <v>-9.9668110763253895E-2</v>
      </c>
      <c r="E1318" s="21">
        <v>6.9990470613943599E-4</v>
      </c>
      <c r="F1318" s="20" t="s">
        <v>54676</v>
      </c>
      <c r="G1318" s="20" t="s">
        <v>54654</v>
      </c>
      <c r="H1318" s="20" t="s">
        <v>54655</v>
      </c>
      <c r="I1318" s="20" t="s">
        <v>54656</v>
      </c>
      <c r="J1318" s="20" t="s">
        <v>54657</v>
      </c>
      <c r="K1318" s="21" t="s">
        <v>55151</v>
      </c>
    </row>
    <row r="1319" spans="1:11" ht="13" x14ac:dyDescent="0.15">
      <c r="A1319" s="19" t="s">
        <v>10628</v>
      </c>
      <c r="B1319" s="20" t="s">
        <v>15868</v>
      </c>
      <c r="C1319" s="20" t="s">
        <v>54652</v>
      </c>
      <c r="D1319" s="21">
        <v>8.7020789494107603E-2</v>
      </c>
      <c r="E1319" s="20">
        <v>2.9331805936411901E-3</v>
      </c>
      <c r="F1319" s="20" t="s">
        <v>54653</v>
      </c>
      <c r="G1319" s="20" t="s">
        <v>54654</v>
      </c>
      <c r="H1319" s="20" t="s">
        <v>54655</v>
      </c>
      <c r="I1319" s="20" t="s">
        <v>54734</v>
      </c>
      <c r="J1319" s="20" t="s">
        <v>54735</v>
      </c>
      <c r="K1319" s="21" t="s">
        <v>54774</v>
      </c>
    </row>
    <row r="1320" spans="1:11" ht="13" x14ac:dyDescent="0.15">
      <c r="A1320" s="19" t="s">
        <v>10634</v>
      </c>
      <c r="B1320" s="20" t="s">
        <v>15868</v>
      </c>
      <c r="C1320" s="20" t="s">
        <v>54652</v>
      </c>
      <c r="D1320" s="20">
        <v>-5.4822596153266803E-2</v>
      </c>
      <c r="E1320" s="20">
        <v>5.5883180479413798E-2</v>
      </c>
      <c r="F1320" s="20" t="s">
        <v>54653</v>
      </c>
      <c r="G1320" s="20" t="s">
        <v>54654</v>
      </c>
      <c r="H1320" s="20" t="s">
        <v>54655</v>
      </c>
      <c r="I1320" s="20" t="s">
        <v>54659</v>
      </c>
      <c r="J1320" s="20" t="s">
        <v>54688</v>
      </c>
      <c r="K1320" s="21" t="s">
        <v>54884</v>
      </c>
    </row>
    <row r="1321" spans="1:11" ht="13" x14ac:dyDescent="0.15">
      <c r="A1321" s="19" t="s">
        <v>10646</v>
      </c>
      <c r="B1321" s="20" t="s">
        <v>15868</v>
      </c>
      <c r="C1321" s="20" t="s">
        <v>54652</v>
      </c>
      <c r="D1321" s="20">
        <v>-7.96458418845266E-2</v>
      </c>
      <c r="E1321" s="21">
        <v>6.4481333574405997E-3</v>
      </c>
      <c r="F1321" s="20" t="s">
        <v>54653</v>
      </c>
      <c r="G1321" s="20" t="s">
        <v>54752</v>
      </c>
      <c r="H1321" s="20" t="s">
        <v>54753</v>
      </c>
      <c r="I1321" s="20" t="s">
        <v>54754</v>
      </c>
      <c r="J1321" s="20" t="s">
        <v>54956</v>
      </c>
      <c r="K1321" s="21" t="s">
        <v>55063</v>
      </c>
    </row>
    <row r="1322" spans="1:11" ht="13" x14ac:dyDescent="0.15">
      <c r="A1322" s="19" t="s">
        <v>10652</v>
      </c>
      <c r="B1322" s="20" t="s">
        <v>15868</v>
      </c>
      <c r="C1322" s="20" t="s">
        <v>54652</v>
      </c>
      <c r="D1322" s="20">
        <v>-0.102057443115118</v>
      </c>
      <c r="E1322" s="21">
        <v>5.26626698103751E-4</v>
      </c>
      <c r="F1322" s="20" t="s">
        <v>54653</v>
      </c>
      <c r="G1322" s="20" t="s">
        <v>54654</v>
      </c>
      <c r="H1322" s="20" t="s">
        <v>54655</v>
      </c>
      <c r="I1322" s="20" t="s">
        <v>54656</v>
      </c>
      <c r="J1322" s="20" t="s">
        <v>54657</v>
      </c>
      <c r="K1322" s="21" t="s">
        <v>54995</v>
      </c>
    </row>
    <row r="1323" spans="1:11" ht="13" x14ac:dyDescent="0.15">
      <c r="A1323" s="19" t="s">
        <v>10655</v>
      </c>
      <c r="B1323" s="20" t="s">
        <v>15868</v>
      </c>
      <c r="C1323" s="20" t="s">
        <v>54652</v>
      </c>
      <c r="D1323" s="20">
        <v>7.0289599106015399E-2</v>
      </c>
      <c r="E1323" s="21">
        <v>1.5622038380184101E-2</v>
      </c>
      <c r="F1323" s="20" t="s">
        <v>54653</v>
      </c>
      <c r="G1323" s="20" t="s">
        <v>54654</v>
      </c>
      <c r="H1323" s="20" t="s">
        <v>54655</v>
      </c>
      <c r="I1323" s="20" t="s">
        <v>54734</v>
      </c>
      <c r="J1323" s="20" t="s">
        <v>54735</v>
      </c>
      <c r="K1323" s="21" t="s">
        <v>54774</v>
      </c>
    </row>
    <row r="1324" spans="1:11" ht="13" x14ac:dyDescent="0.15">
      <c r="A1324" s="19" t="s">
        <v>10658</v>
      </c>
      <c r="B1324" s="20" t="s">
        <v>15868</v>
      </c>
      <c r="C1324" s="20" t="s">
        <v>54652</v>
      </c>
      <c r="D1324" s="20">
        <v>6.8326454590697902E-2</v>
      </c>
      <c r="E1324" s="20">
        <v>1.8508720852787802E-2</v>
      </c>
      <c r="F1324" s="20" t="s">
        <v>54653</v>
      </c>
      <c r="G1324" s="20" t="s">
        <v>54752</v>
      </c>
      <c r="H1324" s="20" t="s">
        <v>54753</v>
      </c>
      <c r="I1324" s="20" t="s">
        <v>54754</v>
      </c>
      <c r="J1324" s="20" t="s">
        <v>54755</v>
      </c>
      <c r="K1324" s="21" t="s">
        <v>54848</v>
      </c>
    </row>
    <row r="1325" spans="1:11" ht="13" x14ac:dyDescent="0.15">
      <c r="A1325" s="19" t="s">
        <v>55159</v>
      </c>
      <c r="B1325" s="20" t="s">
        <v>15868</v>
      </c>
      <c r="C1325" s="20" t="s">
        <v>54652</v>
      </c>
      <c r="D1325" s="20">
        <v>8.0177442801742493E-2</v>
      </c>
      <c r="E1325" s="20">
        <v>6.1039776741839101E-3</v>
      </c>
      <c r="F1325" s="20" t="s">
        <v>54676</v>
      </c>
      <c r="G1325" s="20" t="s">
        <v>54682</v>
      </c>
      <c r="H1325" s="20" t="s">
        <v>54683</v>
      </c>
      <c r="I1325" s="20" t="s">
        <v>54716</v>
      </c>
      <c r="J1325" s="20" t="s">
        <v>54717</v>
      </c>
      <c r="K1325" s="21" t="s">
        <v>54718</v>
      </c>
    </row>
    <row r="1326" spans="1:11" ht="13" x14ac:dyDescent="0.15">
      <c r="A1326" s="19" t="s">
        <v>55595</v>
      </c>
      <c r="B1326" s="20" t="s">
        <v>15868</v>
      </c>
      <c r="C1326" s="20" t="s">
        <v>54652</v>
      </c>
      <c r="D1326" s="20">
        <v>0.117982040725818</v>
      </c>
      <c r="E1326" s="21">
        <v>6.5513321055276204E-5</v>
      </c>
      <c r="F1326" s="20" t="s">
        <v>54676</v>
      </c>
      <c r="G1326" s="20" t="s">
        <v>54677</v>
      </c>
      <c r="H1326" s="20" t="s">
        <v>54678</v>
      </c>
      <c r="I1326" s="20" t="s">
        <v>55154</v>
      </c>
      <c r="J1326" s="20" t="s">
        <v>55155</v>
      </c>
      <c r="K1326" s="21" t="s">
        <v>55596</v>
      </c>
    </row>
    <row r="1327" spans="1:11" ht="13" x14ac:dyDescent="0.15">
      <c r="A1327" s="19" t="s">
        <v>10676</v>
      </c>
      <c r="B1327" s="20" t="s">
        <v>15868</v>
      </c>
      <c r="C1327" s="20" t="s">
        <v>54652</v>
      </c>
      <c r="D1327" s="20">
        <v>-7.6015455367591106E-2</v>
      </c>
      <c r="E1327" s="20">
        <v>9.0380426599470202E-3</v>
      </c>
      <c r="F1327" s="20" t="s">
        <v>54653</v>
      </c>
      <c r="G1327" s="20" t="s">
        <v>54654</v>
      </c>
      <c r="H1327" s="20" t="s">
        <v>54655</v>
      </c>
      <c r="I1327" s="20" t="s">
        <v>54659</v>
      </c>
      <c r="J1327" s="20" t="s">
        <v>54724</v>
      </c>
      <c r="K1327" s="21" t="s">
        <v>55160</v>
      </c>
    </row>
    <row r="1328" spans="1:11" ht="13" x14ac:dyDescent="0.15">
      <c r="A1328" s="19" t="s">
        <v>55161</v>
      </c>
      <c r="B1328" s="20" t="s">
        <v>15868</v>
      </c>
      <c r="C1328" s="20" t="s">
        <v>54652</v>
      </c>
      <c r="D1328" s="20">
        <v>-0.124328918462436</v>
      </c>
      <c r="E1328" s="21">
        <v>2.69212267737553E-5</v>
      </c>
      <c r="F1328" s="20" t="s">
        <v>54676</v>
      </c>
      <c r="G1328" s="20" t="s">
        <v>54654</v>
      </c>
      <c r="H1328" s="20" t="s">
        <v>54662</v>
      </c>
      <c r="I1328" s="20" t="s">
        <v>54663</v>
      </c>
      <c r="J1328" s="20" t="s">
        <v>54844</v>
      </c>
      <c r="K1328" s="21" t="s">
        <v>55162</v>
      </c>
    </row>
    <row r="1329" spans="1:11" ht="13" x14ac:dyDescent="0.15">
      <c r="A1329" s="19" t="s">
        <v>10685</v>
      </c>
      <c r="B1329" s="20" t="s">
        <v>15868</v>
      </c>
      <c r="C1329" s="20" t="s">
        <v>54652</v>
      </c>
      <c r="D1329" s="20">
        <v>-6.5416380760515397E-2</v>
      </c>
      <c r="E1329" s="21">
        <v>2.38346032317121E-2</v>
      </c>
      <c r="F1329" s="20" t="s">
        <v>54653</v>
      </c>
      <c r="G1329" s="20" t="s">
        <v>54654</v>
      </c>
      <c r="H1329" s="20" t="s">
        <v>54655</v>
      </c>
      <c r="I1329" s="20" t="s">
        <v>54656</v>
      </c>
      <c r="J1329" s="20" t="s">
        <v>54657</v>
      </c>
      <c r="K1329" s="21" t="s">
        <v>55082</v>
      </c>
    </row>
    <row r="1330" spans="1:11" ht="13" x14ac:dyDescent="0.15">
      <c r="A1330" s="19" t="s">
        <v>10688</v>
      </c>
      <c r="B1330" s="20" t="s">
        <v>15868</v>
      </c>
      <c r="C1330" s="20" t="s">
        <v>54675</v>
      </c>
      <c r="D1330" s="20">
        <v>5.9538535345025498E-2</v>
      </c>
      <c r="E1330" s="20">
        <v>3.9179987783589901E-2</v>
      </c>
      <c r="F1330" s="20" t="s">
        <v>54653</v>
      </c>
      <c r="G1330" s="20" t="s">
        <v>54752</v>
      </c>
      <c r="H1330" s="20" t="s">
        <v>54753</v>
      </c>
      <c r="I1330" s="20" t="s">
        <v>54754</v>
      </c>
      <c r="J1330" s="20" t="s">
        <v>54755</v>
      </c>
      <c r="K1330" s="21" t="s">
        <v>54848</v>
      </c>
    </row>
    <row r="1331" spans="1:11" ht="13" x14ac:dyDescent="0.15">
      <c r="A1331" s="19" t="s">
        <v>10696</v>
      </c>
      <c r="B1331" s="20" t="s">
        <v>15868</v>
      </c>
      <c r="C1331" s="20" t="s">
        <v>54652</v>
      </c>
      <c r="D1331" s="20">
        <v>-0.100614635965983</v>
      </c>
      <c r="E1331" s="21">
        <v>6.1788258180152096E-4</v>
      </c>
      <c r="F1331" s="20" t="s">
        <v>54653</v>
      </c>
      <c r="G1331" s="20" t="s">
        <v>54682</v>
      </c>
      <c r="H1331" s="20" t="s">
        <v>54683</v>
      </c>
      <c r="I1331" s="20" t="s">
        <v>54728</v>
      </c>
      <c r="J1331" s="20" t="s">
        <v>54729</v>
      </c>
      <c r="K1331" s="21" t="s">
        <v>54881</v>
      </c>
    </row>
    <row r="1332" spans="1:11" ht="13" x14ac:dyDescent="0.15">
      <c r="A1332" s="19" t="s">
        <v>10705</v>
      </c>
      <c r="B1332" s="20" t="s">
        <v>15868</v>
      </c>
      <c r="C1332" s="20" t="s">
        <v>54652</v>
      </c>
      <c r="D1332" s="20">
        <v>-8.4242024164309107E-2</v>
      </c>
      <c r="E1332" s="20">
        <v>4.0372854650882499E-3</v>
      </c>
      <c r="F1332" s="20" t="s">
        <v>54653</v>
      </c>
      <c r="G1332" s="20" t="s">
        <v>54682</v>
      </c>
      <c r="H1332" s="20" t="s">
        <v>54683</v>
      </c>
      <c r="I1332" s="20" t="s">
        <v>54728</v>
      </c>
      <c r="J1332" s="20" t="s">
        <v>54729</v>
      </c>
      <c r="K1332" s="21" t="s">
        <v>54943</v>
      </c>
    </row>
    <row r="1333" spans="1:11" ht="13" x14ac:dyDescent="0.15">
      <c r="A1333" s="19" t="s">
        <v>10711</v>
      </c>
      <c r="B1333" s="20" t="s">
        <v>15868</v>
      </c>
      <c r="C1333" s="20" t="s">
        <v>54652</v>
      </c>
      <c r="D1333" s="20">
        <v>-0.11540529277259801</v>
      </c>
      <c r="E1333" s="21">
        <v>8.8988912336236502E-5</v>
      </c>
      <c r="F1333" s="20" t="s">
        <v>54653</v>
      </c>
      <c r="G1333" s="20" t="s">
        <v>54654</v>
      </c>
      <c r="H1333" s="20" t="s">
        <v>54655</v>
      </c>
      <c r="I1333" s="20" t="s">
        <v>54659</v>
      </c>
      <c r="J1333" s="20" t="s">
        <v>54660</v>
      </c>
      <c r="K1333" s="21" t="s">
        <v>55163</v>
      </c>
    </row>
    <row r="1334" spans="1:11" ht="13" x14ac:dyDescent="0.15">
      <c r="A1334" s="19" t="s">
        <v>55597</v>
      </c>
      <c r="B1334" s="20" t="s">
        <v>15868</v>
      </c>
      <c r="C1334" s="20" t="s">
        <v>54652</v>
      </c>
      <c r="D1334" s="20">
        <v>5.9392109181583899E-2</v>
      </c>
      <c r="E1334" s="20">
        <v>3.9550336977073101E-2</v>
      </c>
      <c r="F1334" s="20" t="s">
        <v>54676</v>
      </c>
      <c r="G1334" s="20" t="s">
        <v>54667</v>
      </c>
      <c r="H1334" s="20" t="s">
        <v>54668</v>
      </c>
      <c r="I1334" s="20" t="s">
        <v>54669</v>
      </c>
      <c r="J1334" s="20" t="s">
        <v>54670</v>
      </c>
      <c r="K1334" s="21" t="s">
        <v>55433</v>
      </c>
    </row>
    <row r="1335" spans="1:11" ht="13" x14ac:dyDescent="0.15">
      <c r="A1335" s="19" t="s">
        <v>10720</v>
      </c>
      <c r="B1335" s="20" t="s">
        <v>15868</v>
      </c>
      <c r="C1335" s="20" t="s">
        <v>54652</v>
      </c>
      <c r="D1335" s="20">
        <v>5.90777722759631E-2</v>
      </c>
      <c r="E1335" s="21">
        <v>4.0576718914724599E-2</v>
      </c>
      <c r="F1335" s="20" t="s">
        <v>54653</v>
      </c>
      <c r="G1335" s="20" t="s">
        <v>54654</v>
      </c>
      <c r="H1335" s="20" t="s">
        <v>54655</v>
      </c>
      <c r="I1335" s="20" t="s">
        <v>54659</v>
      </c>
      <c r="J1335" s="20" t="s">
        <v>54660</v>
      </c>
      <c r="K1335" s="21" t="s">
        <v>55346</v>
      </c>
    </row>
    <row r="1336" spans="1:11" ht="13" x14ac:dyDescent="0.15">
      <c r="A1336" s="19" t="s">
        <v>10726</v>
      </c>
      <c r="B1336" s="20" t="s">
        <v>15868</v>
      </c>
      <c r="C1336" s="20" t="s">
        <v>54652</v>
      </c>
      <c r="D1336" s="20">
        <v>6.7352742099137594E-2</v>
      </c>
      <c r="E1336" s="20">
        <v>2.0051896901093502E-2</v>
      </c>
      <c r="F1336" s="20" t="s">
        <v>54653</v>
      </c>
      <c r="G1336" s="20" t="s">
        <v>54677</v>
      </c>
      <c r="H1336" s="20" t="s">
        <v>54678</v>
      </c>
      <c r="I1336" s="20" t="s">
        <v>55154</v>
      </c>
      <c r="J1336" s="20" t="s">
        <v>55155</v>
      </c>
      <c r="K1336" s="21" t="s">
        <v>55596</v>
      </c>
    </row>
    <row r="1337" spans="1:11" ht="13" x14ac:dyDescent="0.15">
      <c r="A1337" s="19" t="s">
        <v>55598</v>
      </c>
      <c r="B1337" s="20" t="s">
        <v>15868</v>
      </c>
      <c r="C1337" s="20" t="s">
        <v>54652</v>
      </c>
      <c r="D1337" s="20">
        <v>-0.11608092527389501</v>
      </c>
      <c r="E1337" s="21">
        <v>8.1218471188061896E-5</v>
      </c>
      <c r="F1337" s="20" t="s">
        <v>54676</v>
      </c>
      <c r="G1337" s="20" t="s">
        <v>54752</v>
      </c>
      <c r="H1337" s="20" t="s">
        <v>54753</v>
      </c>
      <c r="I1337" s="20" t="s">
        <v>54754</v>
      </c>
      <c r="J1337" s="20" t="s">
        <v>54956</v>
      </c>
      <c r="K1337" s="21" t="s">
        <v>55063</v>
      </c>
    </row>
    <row r="1338" spans="1:11" ht="13" x14ac:dyDescent="0.15">
      <c r="A1338" s="19" t="s">
        <v>10729</v>
      </c>
      <c r="B1338" s="20" t="s">
        <v>15868</v>
      </c>
      <c r="C1338" s="20" t="s">
        <v>54652</v>
      </c>
      <c r="D1338" s="20">
        <v>-0.11687236599570799</v>
      </c>
      <c r="E1338" s="21">
        <v>7.4994142666280205E-5</v>
      </c>
      <c r="F1338" s="20" t="s">
        <v>54653</v>
      </c>
      <c r="G1338" s="20" t="s">
        <v>54654</v>
      </c>
      <c r="H1338" s="20" t="s">
        <v>54655</v>
      </c>
      <c r="I1338" s="20" t="s">
        <v>54659</v>
      </c>
      <c r="J1338" s="20" t="s">
        <v>54660</v>
      </c>
      <c r="K1338" s="21" t="s">
        <v>55164</v>
      </c>
    </row>
    <row r="1339" spans="1:11" ht="13" x14ac:dyDescent="0.15">
      <c r="A1339" s="19" t="s">
        <v>55165</v>
      </c>
      <c r="B1339" s="20" t="s">
        <v>15868</v>
      </c>
      <c r="C1339" s="20" t="s">
        <v>54652</v>
      </c>
      <c r="D1339" s="20">
        <v>7.4485424482986798E-2</v>
      </c>
      <c r="E1339" s="21">
        <v>1.0426414006538201E-2</v>
      </c>
      <c r="F1339" s="20" t="s">
        <v>54676</v>
      </c>
      <c r="G1339" s="20" t="s">
        <v>54654</v>
      </c>
      <c r="H1339" s="20" t="s">
        <v>54655</v>
      </c>
      <c r="I1339" s="20" t="s">
        <v>54734</v>
      </c>
      <c r="J1339" s="20" t="s">
        <v>54735</v>
      </c>
      <c r="K1339" s="21" t="s">
        <v>54827</v>
      </c>
    </row>
    <row r="1340" spans="1:11" ht="13" x14ac:dyDescent="0.15">
      <c r="A1340" s="19" t="s">
        <v>55166</v>
      </c>
      <c r="B1340" s="20" t="s">
        <v>15868</v>
      </c>
      <c r="C1340" s="20" t="s">
        <v>54652</v>
      </c>
      <c r="D1340" s="20">
        <v>7.0955227682404906E-2</v>
      </c>
      <c r="E1340" s="20">
        <v>1.46339650121333E-2</v>
      </c>
      <c r="F1340" s="20" t="s">
        <v>54676</v>
      </c>
      <c r="G1340" s="20" t="s">
        <v>54654</v>
      </c>
      <c r="H1340" s="20" t="s">
        <v>54655</v>
      </c>
      <c r="I1340" s="20" t="s">
        <v>54734</v>
      </c>
      <c r="J1340" s="20" t="s">
        <v>54735</v>
      </c>
      <c r="K1340" s="21" t="s">
        <v>55167</v>
      </c>
    </row>
    <row r="1341" spans="1:11" ht="13" x14ac:dyDescent="0.15">
      <c r="A1341" s="19" t="s">
        <v>55599</v>
      </c>
      <c r="B1341" s="20" t="s">
        <v>15868</v>
      </c>
      <c r="C1341" s="20" t="s">
        <v>54652</v>
      </c>
      <c r="D1341" s="20">
        <v>-7.5392957163624597E-2</v>
      </c>
      <c r="E1341" s="20">
        <v>9.5711907943100295E-3</v>
      </c>
      <c r="F1341" s="20" t="s">
        <v>54676</v>
      </c>
      <c r="G1341" s="20" t="s">
        <v>54667</v>
      </c>
      <c r="H1341" s="20" t="s">
        <v>54668</v>
      </c>
      <c r="I1341" s="20" t="s">
        <v>54669</v>
      </c>
      <c r="J1341" s="20" t="s">
        <v>54748</v>
      </c>
      <c r="K1341" s="21" t="s">
        <v>54749</v>
      </c>
    </row>
    <row r="1342" spans="1:11" ht="13" x14ac:dyDescent="0.15">
      <c r="A1342" s="19" t="s">
        <v>55168</v>
      </c>
      <c r="B1342" s="20" t="s">
        <v>15868</v>
      </c>
      <c r="C1342" s="20" t="s">
        <v>54652</v>
      </c>
      <c r="D1342" s="20">
        <v>-8.1275009214491101E-2</v>
      </c>
      <c r="E1342" s="21">
        <v>5.4624918083662896E-3</v>
      </c>
      <c r="F1342" s="20" t="s">
        <v>54676</v>
      </c>
      <c r="G1342" s="20" t="s">
        <v>54710</v>
      </c>
      <c r="H1342" s="20" t="s">
        <v>54997</v>
      </c>
      <c r="I1342" s="20" t="s">
        <v>54998</v>
      </c>
      <c r="J1342" s="20" t="s">
        <v>54999</v>
      </c>
      <c r="K1342" s="21" t="s">
        <v>54999</v>
      </c>
    </row>
    <row r="1343" spans="1:11" ht="13" x14ac:dyDescent="0.15">
      <c r="A1343" s="19" t="s">
        <v>10744</v>
      </c>
      <c r="B1343" s="20" t="s">
        <v>15868</v>
      </c>
      <c r="C1343" s="20" t="s">
        <v>54652</v>
      </c>
      <c r="D1343" s="20">
        <v>-8.9904565941971507E-2</v>
      </c>
      <c r="E1343" s="21">
        <v>2.1551513017057898E-3</v>
      </c>
      <c r="F1343" s="20" t="s">
        <v>54653</v>
      </c>
      <c r="G1343" s="20" t="s">
        <v>54654</v>
      </c>
      <c r="H1343" s="20" t="s">
        <v>54655</v>
      </c>
      <c r="I1343" s="20" t="s">
        <v>54659</v>
      </c>
      <c r="J1343" s="20" t="s">
        <v>54722</v>
      </c>
      <c r="K1343" s="21" t="s">
        <v>54745</v>
      </c>
    </row>
    <row r="1344" spans="1:11" ht="13" x14ac:dyDescent="0.15">
      <c r="A1344" s="19" t="s">
        <v>10747</v>
      </c>
      <c r="B1344" s="20" t="s">
        <v>15868</v>
      </c>
      <c r="C1344" s="20" t="s">
        <v>54652</v>
      </c>
      <c r="D1344" s="20">
        <v>-8.90586152219391E-2</v>
      </c>
      <c r="E1344" s="20">
        <v>2.3627207989543298E-3</v>
      </c>
      <c r="F1344" s="20" t="s">
        <v>54653</v>
      </c>
      <c r="G1344" s="20" t="s">
        <v>54654</v>
      </c>
      <c r="H1344" s="20" t="s">
        <v>54655</v>
      </c>
      <c r="I1344" s="20" t="s">
        <v>54659</v>
      </c>
      <c r="J1344" s="20" t="s">
        <v>54660</v>
      </c>
      <c r="K1344" s="21" t="s">
        <v>55060</v>
      </c>
    </row>
    <row r="1345" spans="1:11" ht="13" x14ac:dyDescent="0.15">
      <c r="A1345" s="19" t="s">
        <v>10750</v>
      </c>
      <c r="B1345" s="20" t="s">
        <v>15868</v>
      </c>
      <c r="C1345" s="20" t="s">
        <v>54652</v>
      </c>
      <c r="D1345" s="20">
        <v>-0.14412949314279699</v>
      </c>
      <c r="E1345" s="21">
        <v>1.5536011813609E-6</v>
      </c>
      <c r="F1345" s="20" t="s">
        <v>54653</v>
      </c>
      <c r="G1345" s="20" t="s">
        <v>54654</v>
      </c>
      <c r="H1345" s="20" t="s">
        <v>54662</v>
      </c>
      <c r="I1345" s="20" t="s">
        <v>54663</v>
      </c>
      <c r="J1345" s="20" t="s">
        <v>54732</v>
      </c>
      <c r="K1345" s="21" t="s">
        <v>54769</v>
      </c>
    </row>
    <row r="1346" spans="1:11" ht="13" x14ac:dyDescent="0.15">
      <c r="A1346" s="19" t="s">
        <v>10756</v>
      </c>
      <c r="B1346" s="20" t="s">
        <v>15868</v>
      </c>
      <c r="C1346" s="20" t="s">
        <v>54652</v>
      </c>
      <c r="D1346" s="20">
        <v>-0.10422269098832</v>
      </c>
      <c r="E1346" s="21">
        <v>3.9442898400969903E-4</v>
      </c>
      <c r="F1346" s="20" t="s">
        <v>54653</v>
      </c>
      <c r="G1346" s="20" t="s">
        <v>54654</v>
      </c>
      <c r="H1346" s="20" t="s">
        <v>54655</v>
      </c>
      <c r="I1346" s="20" t="s">
        <v>54659</v>
      </c>
      <c r="J1346" s="20" t="s">
        <v>54660</v>
      </c>
      <c r="K1346" s="21" t="s">
        <v>54661</v>
      </c>
    </row>
    <row r="1347" spans="1:11" ht="13" x14ac:dyDescent="0.15">
      <c r="A1347" s="19" t="s">
        <v>10759</v>
      </c>
      <c r="B1347" s="20" t="s">
        <v>15868</v>
      </c>
      <c r="C1347" s="20" t="s">
        <v>54652</v>
      </c>
      <c r="D1347" s="20">
        <v>0.123407878118688</v>
      </c>
      <c r="E1347" s="21">
        <v>3.0997594490910399E-5</v>
      </c>
      <c r="F1347" s="20" t="s">
        <v>54653</v>
      </c>
      <c r="G1347" s="20" t="s">
        <v>54654</v>
      </c>
      <c r="H1347" s="20" t="s">
        <v>54655</v>
      </c>
      <c r="I1347" s="20" t="s">
        <v>54734</v>
      </c>
      <c r="J1347" s="20" t="s">
        <v>54735</v>
      </c>
      <c r="K1347" s="21" t="s">
        <v>54826</v>
      </c>
    </row>
    <row r="1348" spans="1:11" ht="13" x14ac:dyDescent="0.15">
      <c r="A1348" s="19" t="s">
        <v>55600</v>
      </c>
      <c r="B1348" s="20" t="s">
        <v>15868</v>
      </c>
      <c r="C1348" s="20" t="s">
        <v>54675</v>
      </c>
      <c r="D1348" s="20">
        <v>4.9957950143935399E-2</v>
      </c>
      <c r="E1348" s="21">
        <v>7.9954214948167096E-2</v>
      </c>
      <c r="F1348" s="20" t="s">
        <v>54676</v>
      </c>
      <c r="G1348" s="20" t="s">
        <v>54813</v>
      </c>
      <c r="H1348" s="20" t="s">
        <v>54814</v>
      </c>
      <c r="I1348" s="20" t="s">
        <v>54815</v>
      </c>
      <c r="J1348" s="20" t="s">
        <v>55601</v>
      </c>
      <c r="K1348" s="21" t="s">
        <v>55602</v>
      </c>
    </row>
    <row r="1349" spans="1:11" ht="13" x14ac:dyDescent="0.15">
      <c r="A1349" s="19" t="s">
        <v>55603</v>
      </c>
      <c r="B1349" s="20" t="s">
        <v>15868</v>
      </c>
      <c r="C1349" s="20" t="s">
        <v>54652</v>
      </c>
      <c r="D1349" s="20">
        <v>-6.7858520680748297E-2</v>
      </c>
      <c r="E1349" s="20">
        <v>1.92005735294189E-2</v>
      </c>
      <c r="F1349" s="20" t="s">
        <v>54676</v>
      </c>
      <c r="G1349" s="20" t="s">
        <v>54654</v>
      </c>
      <c r="H1349" s="20" t="s">
        <v>54655</v>
      </c>
      <c r="I1349" s="20" t="s">
        <v>54734</v>
      </c>
      <c r="J1349" s="20" t="s">
        <v>54735</v>
      </c>
      <c r="K1349" s="21" t="s">
        <v>54774</v>
      </c>
    </row>
    <row r="1350" spans="1:11" ht="13" x14ac:dyDescent="0.15">
      <c r="A1350" s="19" t="s">
        <v>10765</v>
      </c>
      <c r="B1350" s="20" t="s">
        <v>15868</v>
      </c>
      <c r="C1350" s="20" t="s">
        <v>54652</v>
      </c>
      <c r="D1350" s="20">
        <v>7.9016757512550898E-2</v>
      </c>
      <c r="E1350" s="20">
        <v>6.8186003155808698E-3</v>
      </c>
      <c r="F1350" s="20" t="s">
        <v>54653</v>
      </c>
      <c r="G1350" s="20" t="s">
        <v>54682</v>
      </c>
      <c r="H1350" s="20" t="s">
        <v>54683</v>
      </c>
      <c r="I1350" s="20" t="s">
        <v>54716</v>
      </c>
      <c r="J1350" s="20" t="s">
        <v>54717</v>
      </c>
      <c r="K1350" s="21" t="s">
        <v>54718</v>
      </c>
    </row>
    <row r="1351" spans="1:11" ht="13" x14ac:dyDescent="0.15">
      <c r="A1351" s="19" t="s">
        <v>55170</v>
      </c>
      <c r="B1351" s="20" t="s">
        <v>15868</v>
      </c>
      <c r="C1351" s="20" t="s">
        <v>54652</v>
      </c>
      <c r="D1351" s="20">
        <v>-0.14961084866469601</v>
      </c>
      <c r="E1351" s="21">
        <v>5.8640161762255402E-7</v>
      </c>
      <c r="F1351" s="20" t="s">
        <v>54676</v>
      </c>
      <c r="G1351" s="20" t="s">
        <v>54654</v>
      </c>
      <c r="H1351" s="20" t="s">
        <v>54655</v>
      </c>
      <c r="I1351" s="20" t="s">
        <v>54659</v>
      </c>
      <c r="J1351" s="20" t="s">
        <v>54722</v>
      </c>
      <c r="K1351" s="21" t="s">
        <v>54825</v>
      </c>
    </row>
    <row r="1352" spans="1:11" ht="13" x14ac:dyDescent="0.15">
      <c r="A1352" s="19" t="s">
        <v>55171</v>
      </c>
      <c r="B1352" s="20" t="s">
        <v>15868</v>
      </c>
      <c r="C1352" s="20" t="s">
        <v>54652</v>
      </c>
      <c r="D1352" s="20">
        <v>-6.4019272675307701E-2</v>
      </c>
      <c r="E1352" s="20">
        <v>2.6842190141697898E-2</v>
      </c>
      <c r="F1352" s="20" t="s">
        <v>54676</v>
      </c>
      <c r="G1352" s="20" t="s">
        <v>54677</v>
      </c>
      <c r="H1352" s="20" t="s">
        <v>54678</v>
      </c>
      <c r="I1352" s="20" t="s">
        <v>54679</v>
      </c>
      <c r="J1352" s="20" t="s">
        <v>54680</v>
      </c>
      <c r="K1352" s="21" t="s">
        <v>54681</v>
      </c>
    </row>
    <row r="1353" spans="1:11" ht="13" x14ac:dyDescent="0.15">
      <c r="A1353" s="19" t="s">
        <v>10783</v>
      </c>
      <c r="B1353" s="20" t="s">
        <v>15868</v>
      </c>
      <c r="C1353" s="20" t="s">
        <v>54652</v>
      </c>
      <c r="D1353" s="20">
        <v>-9.87430185504794E-2</v>
      </c>
      <c r="E1353" s="21">
        <v>7.8168358744419705E-4</v>
      </c>
      <c r="F1353" s="20" t="s">
        <v>54653</v>
      </c>
      <c r="G1353" s="20" t="s">
        <v>54654</v>
      </c>
      <c r="H1353" s="20" t="s">
        <v>54655</v>
      </c>
      <c r="I1353" s="20" t="s">
        <v>55172</v>
      </c>
      <c r="J1353" s="20" t="s">
        <v>55173</v>
      </c>
      <c r="K1353" s="21" t="s">
        <v>55174</v>
      </c>
    </row>
    <row r="1354" spans="1:11" ht="13" x14ac:dyDescent="0.15">
      <c r="A1354" s="19" t="s">
        <v>55604</v>
      </c>
      <c r="B1354" s="20" t="s">
        <v>15868</v>
      </c>
      <c r="C1354" s="20" t="s">
        <v>54652</v>
      </c>
      <c r="D1354" s="20">
        <v>9.0262862939614399E-2</v>
      </c>
      <c r="E1354" s="20">
        <v>2.0658801979695999E-3</v>
      </c>
      <c r="F1354" s="20" t="s">
        <v>54653</v>
      </c>
      <c r="G1354" s="20" t="s">
        <v>54667</v>
      </c>
      <c r="H1354" s="20" t="s">
        <v>54668</v>
      </c>
      <c r="I1354" s="20" t="s">
        <v>54669</v>
      </c>
      <c r="J1354" s="20" t="s">
        <v>54748</v>
      </c>
      <c r="K1354" s="21" t="s">
        <v>54749</v>
      </c>
    </row>
    <row r="1355" spans="1:11" ht="13" x14ac:dyDescent="0.15">
      <c r="A1355" s="19" t="s">
        <v>10789</v>
      </c>
      <c r="B1355" s="20" t="s">
        <v>15868</v>
      </c>
      <c r="C1355" s="20" t="s">
        <v>54652</v>
      </c>
      <c r="D1355" s="20">
        <v>-5.4703787185184802E-2</v>
      </c>
      <c r="E1355" s="20">
        <v>5.6247066403767899E-2</v>
      </c>
      <c r="F1355" s="20" t="s">
        <v>54653</v>
      </c>
      <c r="G1355" s="20" t="s">
        <v>54667</v>
      </c>
      <c r="H1355" s="20" t="s">
        <v>54668</v>
      </c>
      <c r="I1355" s="20" t="s">
        <v>54669</v>
      </c>
      <c r="J1355" s="20" t="s">
        <v>54831</v>
      </c>
      <c r="K1355" s="21" t="s">
        <v>54852</v>
      </c>
    </row>
    <row r="1356" spans="1:11" ht="13" x14ac:dyDescent="0.15">
      <c r="A1356" s="19" t="s">
        <v>10798</v>
      </c>
      <c r="B1356" s="20" t="s">
        <v>15868</v>
      </c>
      <c r="C1356" s="20" t="s">
        <v>54652</v>
      </c>
      <c r="D1356" s="20">
        <v>-0.14102714576749301</v>
      </c>
      <c r="E1356" s="21">
        <v>2.59657377999776E-6</v>
      </c>
      <c r="F1356" s="20" t="s">
        <v>54653</v>
      </c>
      <c r="G1356" s="20" t="s">
        <v>54654</v>
      </c>
      <c r="H1356" s="20" t="s">
        <v>54662</v>
      </c>
      <c r="I1356" s="20" t="s">
        <v>54663</v>
      </c>
      <c r="J1356" s="20" t="s">
        <v>54844</v>
      </c>
      <c r="K1356" s="21" t="s">
        <v>55143</v>
      </c>
    </row>
    <row r="1357" spans="1:11" ht="13" x14ac:dyDescent="0.15">
      <c r="A1357" s="19" t="s">
        <v>10801</v>
      </c>
      <c r="B1357" s="20" t="s">
        <v>15868</v>
      </c>
      <c r="C1357" s="20" t="s">
        <v>54652</v>
      </c>
      <c r="D1357" s="20">
        <v>-0.123526349610146</v>
      </c>
      <c r="E1357" s="21">
        <v>3.0546710012818201E-5</v>
      </c>
      <c r="F1357" s="20" t="s">
        <v>54653</v>
      </c>
      <c r="G1357" s="20" t="s">
        <v>54654</v>
      </c>
      <c r="H1357" s="20" t="s">
        <v>54655</v>
      </c>
      <c r="I1357" s="20" t="s">
        <v>54659</v>
      </c>
      <c r="J1357" s="20" t="s">
        <v>54660</v>
      </c>
      <c r="K1357" s="21" t="s">
        <v>54909</v>
      </c>
    </row>
    <row r="1358" spans="1:11" ht="13" x14ac:dyDescent="0.15">
      <c r="A1358" s="19" t="s">
        <v>55605</v>
      </c>
      <c r="B1358" s="20" t="s">
        <v>15868</v>
      </c>
      <c r="C1358" s="20" t="s">
        <v>54675</v>
      </c>
      <c r="D1358" s="20">
        <v>-5.0404801437751202E-2</v>
      </c>
      <c r="E1358" s="20">
        <v>7.7521830779107501E-2</v>
      </c>
      <c r="F1358" s="20" t="s">
        <v>54676</v>
      </c>
      <c r="G1358" s="20" t="s">
        <v>54654</v>
      </c>
      <c r="H1358" s="20" t="s">
        <v>54662</v>
      </c>
      <c r="I1358" s="20" t="s">
        <v>54663</v>
      </c>
      <c r="J1358" s="20" t="s">
        <v>54672</v>
      </c>
      <c r="K1358" s="21" t="s">
        <v>54672</v>
      </c>
    </row>
    <row r="1359" spans="1:11" ht="13" x14ac:dyDescent="0.15">
      <c r="A1359" s="19" t="s">
        <v>10810</v>
      </c>
      <c r="B1359" s="20" t="s">
        <v>15868</v>
      </c>
      <c r="C1359" s="20" t="s">
        <v>54652</v>
      </c>
      <c r="D1359" s="20">
        <v>-9.3017942569251999E-2</v>
      </c>
      <c r="E1359" s="21">
        <v>1.48576660411831E-3</v>
      </c>
      <c r="F1359" s="20" t="s">
        <v>54653</v>
      </c>
      <c r="G1359" s="20" t="s">
        <v>54654</v>
      </c>
      <c r="H1359" s="20" t="s">
        <v>54655</v>
      </c>
      <c r="I1359" s="20" t="s">
        <v>54659</v>
      </c>
      <c r="J1359" s="20" t="s">
        <v>54722</v>
      </c>
      <c r="K1359" s="21" t="s">
        <v>54950</v>
      </c>
    </row>
    <row r="1360" spans="1:11" ht="13" x14ac:dyDescent="0.15">
      <c r="A1360" s="19" t="s">
        <v>55606</v>
      </c>
      <c r="B1360" s="20" t="s">
        <v>15868</v>
      </c>
      <c r="C1360" s="20" t="s">
        <v>54652</v>
      </c>
      <c r="D1360" s="20">
        <v>-5.7943236051337998E-2</v>
      </c>
      <c r="E1360" s="20">
        <v>4.41445012637443E-2</v>
      </c>
      <c r="F1360" s="20" t="s">
        <v>54676</v>
      </c>
      <c r="G1360" s="20" t="s">
        <v>54654</v>
      </c>
      <c r="H1360" s="20" t="s">
        <v>54655</v>
      </c>
      <c r="I1360" s="20" t="s">
        <v>54659</v>
      </c>
      <c r="J1360" s="20" t="s">
        <v>54722</v>
      </c>
      <c r="K1360" s="21" t="s">
        <v>54737</v>
      </c>
    </row>
    <row r="1361" spans="1:11" ht="13" x14ac:dyDescent="0.15">
      <c r="A1361" s="19" t="s">
        <v>10813</v>
      </c>
      <c r="B1361" s="20" t="s">
        <v>15868</v>
      </c>
      <c r="C1361" s="20" t="s">
        <v>54652</v>
      </c>
      <c r="D1361" s="20">
        <v>7.7698395406079604E-2</v>
      </c>
      <c r="E1361" s="21">
        <v>7.7308672904972701E-3</v>
      </c>
      <c r="F1361" s="20" t="s">
        <v>54653</v>
      </c>
      <c r="G1361" s="20" t="s">
        <v>54752</v>
      </c>
      <c r="H1361" s="20" t="s">
        <v>54753</v>
      </c>
      <c r="I1361" s="20" t="s">
        <v>54754</v>
      </c>
      <c r="J1361" s="20" t="s">
        <v>54755</v>
      </c>
      <c r="K1361" s="21" t="s">
        <v>54848</v>
      </c>
    </row>
    <row r="1362" spans="1:11" ht="13" x14ac:dyDescent="0.15">
      <c r="A1362" s="19" t="s">
        <v>10816</v>
      </c>
      <c r="B1362" s="20" t="s">
        <v>15868</v>
      </c>
      <c r="C1362" s="20" t="s">
        <v>54652</v>
      </c>
      <c r="D1362" s="20">
        <v>-0.12734113593414201</v>
      </c>
      <c r="E1362" s="21">
        <v>1.7788425662089899E-5</v>
      </c>
      <c r="F1362" s="20" t="s">
        <v>54653</v>
      </c>
      <c r="G1362" s="20" t="s">
        <v>54654</v>
      </c>
      <c r="H1362" s="20" t="s">
        <v>54655</v>
      </c>
      <c r="I1362" s="20" t="s">
        <v>55172</v>
      </c>
      <c r="J1362" s="20" t="s">
        <v>55173</v>
      </c>
      <c r="K1362" s="21" t="s">
        <v>55174</v>
      </c>
    </row>
    <row r="1363" spans="1:11" ht="13" x14ac:dyDescent="0.15">
      <c r="A1363" s="19" t="s">
        <v>10825</v>
      </c>
      <c r="B1363" s="20" t="s">
        <v>15868</v>
      </c>
      <c r="C1363" s="20" t="s">
        <v>54652</v>
      </c>
      <c r="D1363" s="20">
        <v>-0.17083217843883799</v>
      </c>
      <c r="E1363" s="21">
        <v>1.6015923213397799E-8</v>
      </c>
      <c r="F1363" s="20" t="s">
        <v>54653</v>
      </c>
      <c r="G1363" s="20" t="s">
        <v>54654</v>
      </c>
      <c r="H1363" s="20" t="s">
        <v>54655</v>
      </c>
      <c r="I1363" s="20" t="s">
        <v>54659</v>
      </c>
      <c r="J1363" s="20" t="s">
        <v>54722</v>
      </c>
      <c r="K1363" s="21" t="s">
        <v>54758</v>
      </c>
    </row>
    <row r="1364" spans="1:11" ht="13" x14ac:dyDescent="0.15">
      <c r="A1364" s="19" t="s">
        <v>10834</v>
      </c>
      <c r="B1364" s="20" t="s">
        <v>15868</v>
      </c>
      <c r="C1364" s="20" t="s">
        <v>54652</v>
      </c>
      <c r="D1364" s="20">
        <v>-0.13483590709121099</v>
      </c>
      <c r="E1364" s="21">
        <v>6.3169948588214098E-6</v>
      </c>
      <c r="F1364" s="20" t="s">
        <v>54653</v>
      </c>
      <c r="G1364" s="20" t="s">
        <v>54654</v>
      </c>
      <c r="H1364" s="20" t="s">
        <v>54655</v>
      </c>
      <c r="I1364" s="20" t="s">
        <v>54659</v>
      </c>
      <c r="J1364" s="20" t="s">
        <v>54722</v>
      </c>
      <c r="K1364" s="21" t="s">
        <v>54867</v>
      </c>
    </row>
    <row r="1365" spans="1:11" ht="13" x14ac:dyDescent="0.15">
      <c r="A1365" s="19" t="s">
        <v>55179</v>
      </c>
      <c r="B1365" s="20" t="s">
        <v>15868</v>
      </c>
      <c r="C1365" s="20" t="s">
        <v>54652</v>
      </c>
      <c r="D1365" s="20">
        <v>-0.12908584494257599</v>
      </c>
      <c r="E1365" s="21">
        <v>1.43374494933702E-5</v>
      </c>
      <c r="F1365" s="20" t="s">
        <v>54676</v>
      </c>
      <c r="G1365" s="20" t="s">
        <v>54654</v>
      </c>
      <c r="H1365" s="20" t="s">
        <v>54655</v>
      </c>
      <c r="I1365" s="20" t="s">
        <v>54659</v>
      </c>
      <c r="J1365" s="20" t="s">
        <v>54722</v>
      </c>
      <c r="K1365" s="21" t="s">
        <v>54737</v>
      </c>
    </row>
    <row r="1366" spans="1:11" ht="13" x14ac:dyDescent="0.15">
      <c r="A1366" s="19" t="s">
        <v>55607</v>
      </c>
      <c r="B1366" s="20" t="s">
        <v>15868</v>
      </c>
      <c r="C1366" s="20" t="s">
        <v>54652</v>
      </c>
      <c r="D1366" s="20">
        <v>4.8630731962986902E-2</v>
      </c>
      <c r="E1366" s="20">
        <v>8.7081107952503498E-2</v>
      </c>
      <c r="F1366" s="20" t="s">
        <v>54676</v>
      </c>
      <c r="G1366" s="20" t="s">
        <v>54677</v>
      </c>
      <c r="H1366" s="20" t="s">
        <v>54678</v>
      </c>
      <c r="I1366" s="20" t="s">
        <v>54679</v>
      </c>
      <c r="J1366" s="20" t="s">
        <v>55309</v>
      </c>
      <c r="K1366" s="21" t="s">
        <v>55548</v>
      </c>
    </row>
    <row r="1367" spans="1:11" ht="13" x14ac:dyDescent="0.15">
      <c r="A1367" s="19" t="s">
        <v>10852</v>
      </c>
      <c r="B1367" s="20" t="s">
        <v>15868</v>
      </c>
      <c r="C1367" s="20" t="s">
        <v>54652</v>
      </c>
      <c r="D1367" s="20">
        <v>-0.129273688300926</v>
      </c>
      <c r="E1367" s="21">
        <v>1.40983751071331E-5</v>
      </c>
      <c r="F1367" s="20" t="s">
        <v>54653</v>
      </c>
      <c r="G1367" s="20" t="s">
        <v>54654</v>
      </c>
      <c r="H1367" s="20" t="s">
        <v>54655</v>
      </c>
      <c r="I1367" s="20" t="s">
        <v>54656</v>
      </c>
      <c r="J1367" s="20" t="s">
        <v>54657</v>
      </c>
      <c r="K1367" s="21" t="s">
        <v>54787</v>
      </c>
    </row>
    <row r="1368" spans="1:11" ht="13" x14ac:dyDescent="0.15">
      <c r="A1368" s="19" t="s">
        <v>10855</v>
      </c>
      <c r="B1368" s="20" t="s">
        <v>15868</v>
      </c>
      <c r="C1368" s="20" t="s">
        <v>54652</v>
      </c>
      <c r="D1368" s="20">
        <v>-9.3033606213600198E-2</v>
      </c>
      <c r="E1368" s="20">
        <v>1.48576660411831E-3</v>
      </c>
      <c r="F1368" s="20" t="s">
        <v>54653</v>
      </c>
      <c r="G1368" s="20" t="s">
        <v>54654</v>
      </c>
      <c r="H1368" s="20" t="s">
        <v>54655</v>
      </c>
      <c r="I1368" s="20" t="s">
        <v>54656</v>
      </c>
      <c r="J1368" s="20" t="s">
        <v>54657</v>
      </c>
      <c r="K1368" s="21" t="s">
        <v>54658</v>
      </c>
    </row>
    <row r="1369" spans="1:11" ht="13" x14ac:dyDescent="0.15">
      <c r="A1369" s="19" t="s">
        <v>55608</v>
      </c>
      <c r="B1369" s="20" t="s">
        <v>15868</v>
      </c>
      <c r="C1369" s="20" t="s">
        <v>54652</v>
      </c>
      <c r="D1369" s="20">
        <v>-7.6987510569485995E-2</v>
      </c>
      <c r="E1369" s="21">
        <v>8.3214193006344497E-3</v>
      </c>
      <c r="F1369" s="20" t="s">
        <v>54676</v>
      </c>
      <c r="G1369" s="20" t="s">
        <v>54654</v>
      </c>
      <c r="H1369" s="20" t="s">
        <v>54655</v>
      </c>
      <c r="I1369" s="20" t="s">
        <v>54659</v>
      </c>
      <c r="J1369" s="20" t="s">
        <v>54688</v>
      </c>
      <c r="K1369" s="21" t="s">
        <v>54884</v>
      </c>
    </row>
    <row r="1370" spans="1:11" ht="13" x14ac:dyDescent="0.15">
      <c r="A1370" s="19" t="s">
        <v>55182</v>
      </c>
      <c r="B1370" s="20" t="s">
        <v>15868</v>
      </c>
      <c r="C1370" s="20" t="s">
        <v>54652</v>
      </c>
      <c r="D1370" s="20">
        <v>-0.14561412589804301</v>
      </c>
      <c r="E1370" s="21">
        <v>1.20862310634742E-6</v>
      </c>
      <c r="F1370" s="20" t="s">
        <v>54676</v>
      </c>
      <c r="G1370" s="20" t="s">
        <v>54654</v>
      </c>
      <c r="H1370" s="20" t="s">
        <v>54655</v>
      </c>
      <c r="I1370" s="20" t="s">
        <v>54656</v>
      </c>
      <c r="J1370" s="20" t="s">
        <v>54657</v>
      </c>
      <c r="K1370" s="21" t="s">
        <v>55183</v>
      </c>
    </row>
    <row r="1371" spans="1:11" ht="13" x14ac:dyDescent="0.15">
      <c r="A1371" s="19" t="s">
        <v>10870</v>
      </c>
      <c r="B1371" s="20" t="s">
        <v>15868</v>
      </c>
      <c r="C1371" s="20" t="s">
        <v>54652</v>
      </c>
      <c r="D1371" s="20">
        <v>-0.12835076496658601</v>
      </c>
      <c r="E1371" s="21">
        <v>1.5895927363985699E-5</v>
      </c>
      <c r="F1371" s="20" t="s">
        <v>54653</v>
      </c>
      <c r="G1371" s="20" t="s">
        <v>54654</v>
      </c>
      <c r="H1371" s="20" t="s">
        <v>54655</v>
      </c>
      <c r="I1371" s="20" t="s">
        <v>54659</v>
      </c>
      <c r="J1371" s="20" t="s">
        <v>54691</v>
      </c>
      <c r="K1371" s="21" t="s">
        <v>55184</v>
      </c>
    </row>
    <row r="1372" spans="1:11" ht="13" x14ac:dyDescent="0.15">
      <c r="A1372" s="19" t="s">
        <v>10873</v>
      </c>
      <c r="B1372" s="20" t="s">
        <v>15868</v>
      </c>
      <c r="C1372" s="20" t="s">
        <v>54652</v>
      </c>
      <c r="D1372" s="20">
        <v>-0.1026206722556</v>
      </c>
      <c r="E1372" s="21">
        <v>4.9090307320732204E-4</v>
      </c>
      <c r="F1372" s="20" t="s">
        <v>54653</v>
      </c>
      <c r="G1372" s="20" t="s">
        <v>54752</v>
      </c>
      <c r="H1372" s="20" t="s">
        <v>54753</v>
      </c>
      <c r="I1372" s="20" t="s">
        <v>54754</v>
      </c>
      <c r="J1372" s="20" t="s">
        <v>54956</v>
      </c>
      <c r="K1372" s="21" t="s">
        <v>55063</v>
      </c>
    </row>
    <row r="1373" spans="1:11" ht="13" x14ac:dyDescent="0.15">
      <c r="A1373" s="19" t="s">
        <v>55185</v>
      </c>
      <c r="B1373" s="20" t="s">
        <v>15868</v>
      </c>
      <c r="C1373" s="20" t="s">
        <v>54652</v>
      </c>
      <c r="D1373" s="20">
        <v>-0.101322165382125</v>
      </c>
      <c r="E1373" s="21">
        <v>5.6527472746293705E-4</v>
      </c>
      <c r="F1373" s="20" t="s">
        <v>54676</v>
      </c>
      <c r="G1373" s="20" t="s">
        <v>54654</v>
      </c>
      <c r="H1373" s="20" t="s">
        <v>54655</v>
      </c>
      <c r="I1373" s="20" t="s">
        <v>54659</v>
      </c>
      <c r="J1373" s="20" t="s">
        <v>54688</v>
      </c>
      <c r="K1373" s="21" t="s">
        <v>55186</v>
      </c>
    </row>
    <row r="1374" spans="1:11" ht="13" x14ac:dyDescent="0.15">
      <c r="A1374" s="19" t="s">
        <v>10876</v>
      </c>
      <c r="B1374" s="20" t="s">
        <v>15868</v>
      </c>
      <c r="C1374" s="20" t="s">
        <v>54652</v>
      </c>
      <c r="D1374" s="20">
        <v>6.8241025714983597E-2</v>
      </c>
      <c r="E1374" s="20">
        <v>1.8628739858196301E-2</v>
      </c>
      <c r="F1374" s="20" t="s">
        <v>54653</v>
      </c>
      <c r="G1374" s="20" t="s">
        <v>54682</v>
      </c>
      <c r="H1374" s="20" t="s">
        <v>54683</v>
      </c>
      <c r="I1374" s="20" t="s">
        <v>54716</v>
      </c>
      <c r="J1374" s="20" t="s">
        <v>54717</v>
      </c>
      <c r="K1374" s="21" t="s">
        <v>54718</v>
      </c>
    </row>
    <row r="1375" spans="1:11" ht="13" x14ac:dyDescent="0.15">
      <c r="A1375" s="19" t="s">
        <v>10879</v>
      </c>
      <c r="B1375" s="20" t="s">
        <v>15868</v>
      </c>
      <c r="C1375" s="20" t="s">
        <v>54652</v>
      </c>
      <c r="D1375" s="20">
        <v>-0.10678126249353501</v>
      </c>
      <c r="E1375" s="21">
        <v>2.7524508241001699E-4</v>
      </c>
      <c r="F1375" s="20" t="s">
        <v>54653</v>
      </c>
      <c r="G1375" s="20" t="s">
        <v>54654</v>
      </c>
      <c r="H1375" s="20" t="s">
        <v>54655</v>
      </c>
      <c r="I1375" s="20" t="s">
        <v>54659</v>
      </c>
      <c r="J1375" s="20" t="s">
        <v>54900</v>
      </c>
      <c r="K1375" s="21" t="s">
        <v>55187</v>
      </c>
    </row>
    <row r="1376" spans="1:11" ht="13" x14ac:dyDescent="0.15">
      <c r="A1376" s="19" t="s">
        <v>10885</v>
      </c>
      <c r="B1376" s="20" t="s">
        <v>15868</v>
      </c>
      <c r="C1376" s="20" t="s">
        <v>54652</v>
      </c>
      <c r="D1376" s="20">
        <v>-0.14328533943205199</v>
      </c>
      <c r="E1376" s="21">
        <v>1.7819375493749201E-6</v>
      </c>
      <c r="F1376" s="20" t="s">
        <v>54653</v>
      </c>
      <c r="G1376" s="20" t="s">
        <v>54654</v>
      </c>
      <c r="H1376" s="20" t="s">
        <v>54662</v>
      </c>
      <c r="I1376" s="20" t="s">
        <v>54663</v>
      </c>
      <c r="J1376" s="20" t="s">
        <v>54844</v>
      </c>
      <c r="K1376" s="21" t="s">
        <v>55162</v>
      </c>
    </row>
    <row r="1377" spans="1:11" ht="13" x14ac:dyDescent="0.15">
      <c r="A1377" s="19" t="s">
        <v>10894</v>
      </c>
      <c r="B1377" s="20" t="s">
        <v>15868</v>
      </c>
      <c r="C1377" s="20" t="s">
        <v>54652</v>
      </c>
      <c r="D1377" s="20">
        <v>-8.8967898495930203E-2</v>
      </c>
      <c r="E1377" s="21">
        <v>2.3800358053263802E-3</v>
      </c>
      <c r="F1377" s="20" t="s">
        <v>54653</v>
      </c>
      <c r="G1377" s="20" t="s">
        <v>54654</v>
      </c>
      <c r="H1377" s="20" t="s">
        <v>54662</v>
      </c>
      <c r="I1377" s="20" t="s">
        <v>54663</v>
      </c>
      <c r="J1377" s="20" t="s">
        <v>54837</v>
      </c>
      <c r="K1377" s="21" t="s">
        <v>55373</v>
      </c>
    </row>
    <row r="1378" spans="1:11" ht="13" x14ac:dyDescent="0.15">
      <c r="A1378" s="19" t="s">
        <v>55189</v>
      </c>
      <c r="B1378" s="20" t="s">
        <v>15868</v>
      </c>
      <c r="C1378" s="20" t="s">
        <v>54652</v>
      </c>
      <c r="D1378" s="20">
        <v>-9.4678746720612994E-2</v>
      </c>
      <c r="E1378" s="21">
        <v>1.2361024428196601E-3</v>
      </c>
      <c r="F1378" s="20" t="s">
        <v>54676</v>
      </c>
      <c r="G1378" s="20" t="s">
        <v>54682</v>
      </c>
      <c r="H1378" s="20" t="s">
        <v>54683</v>
      </c>
      <c r="I1378" s="20" t="s">
        <v>54728</v>
      </c>
      <c r="J1378" s="20" t="s">
        <v>54729</v>
      </c>
      <c r="K1378" s="21" t="s">
        <v>55146</v>
      </c>
    </row>
    <row r="1379" spans="1:11" ht="13" x14ac:dyDescent="0.15">
      <c r="A1379" s="19" t="s">
        <v>10903</v>
      </c>
      <c r="B1379" s="20" t="s">
        <v>15868</v>
      </c>
      <c r="C1379" s="20" t="s">
        <v>54652</v>
      </c>
      <c r="D1379" s="20">
        <v>7.0496624893645901E-2</v>
      </c>
      <c r="E1379" s="20">
        <v>1.53341309916701E-2</v>
      </c>
      <c r="F1379" s="20" t="s">
        <v>54653</v>
      </c>
      <c r="G1379" s="20" t="s">
        <v>54654</v>
      </c>
      <c r="H1379" s="20" t="s">
        <v>54655</v>
      </c>
      <c r="I1379" s="20" t="s">
        <v>54734</v>
      </c>
      <c r="J1379" s="20" t="s">
        <v>54735</v>
      </c>
      <c r="K1379" s="21" t="s">
        <v>54986</v>
      </c>
    </row>
    <row r="1380" spans="1:11" ht="13" x14ac:dyDescent="0.15">
      <c r="A1380" s="19" t="s">
        <v>10909</v>
      </c>
      <c r="B1380" s="20" t="s">
        <v>15868</v>
      </c>
      <c r="C1380" s="20" t="s">
        <v>54652</v>
      </c>
      <c r="D1380" s="20">
        <v>-0.101775327703772</v>
      </c>
      <c r="E1380" s="21">
        <v>5.4635109437267595E-4</v>
      </c>
      <c r="F1380" s="20" t="s">
        <v>54653</v>
      </c>
      <c r="G1380" s="20" t="s">
        <v>54654</v>
      </c>
      <c r="H1380" s="20" t="s">
        <v>54655</v>
      </c>
      <c r="I1380" s="20" t="s">
        <v>54878</v>
      </c>
      <c r="J1380" s="20" t="s">
        <v>54878</v>
      </c>
      <c r="K1380" s="21" t="s">
        <v>55190</v>
      </c>
    </row>
    <row r="1381" spans="1:11" ht="13" x14ac:dyDescent="0.15">
      <c r="A1381" s="19" t="s">
        <v>55191</v>
      </c>
      <c r="B1381" s="20" t="s">
        <v>15868</v>
      </c>
      <c r="C1381" s="20" t="s">
        <v>54652</v>
      </c>
      <c r="D1381" s="20">
        <v>-0.10509553451121301</v>
      </c>
      <c r="E1381" s="21">
        <v>3.5106938419814999E-4</v>
      </c>
      <c r="F1381" s="20" t="s">
        <v>54676</v>
      </c>
      <c r="G1381" s="20" t="s">
        <v>54654</v>
      </c>
      <c r="H1381" s="20" t="s">
        <v>54662</v>
      </c>
      <c r="I1381" s="20" t="s">
        <v>54663</v>
      </c>
      <c r="J1381" s="20" t="s">
        <v>54837</v>
      </c>
      <c r="K1381" s="21" t="s">
        <v>55017</v>
      </c>
    </row>
    <row r="1382" spans="1:11" ht="13" x14ac:dyDescent="0.15">
      <c r="A1382" s="19" t="s">
        <v>10924</v>
      </c>
      <c r="B1382" s="20" t="s">
        <v>15868</v>
      </c>
      <c r="C1382" s="20" t="s">
        <v>54652</v>
      </c>
      <c r="D1382" s="20">
        <v>-4.7287134343321199E-2</v>
      </c>
      <c r="E1382" s="20">
        <v>9.58525548242396E-2</v>
      </c>
      <c r="F1382" s="20" t="s">
        <v>54653</v>
      </c>
      <c r="G1382" s="20" t="s">
        <v>54654</v>
      </c>
      <c r="H1382" s="20" t="s">
        <v>54655</v>
      </c>
      <c r="I1382" s="20" t="s">
        <v>54659</v>
      </c>
      <c r="J1382" s="20" t="s">
        <v>54688</v>
      </c>
      <c r="K1382" s="21" t="s">
        <v>54854</v>
      </c>
    </row>
    <row r="1383" spans="1:11" ht="13" x14ac:dyDescent="0.15">
      <c r="A1383" s="19" t="s">
        <v>10930</v>
      </c>
      <c r="B1383" s="20" t="s">
        <v>15868</v>
      </c>
      <c r="C1383" s="20" t="s">
        <v>54652</v>
      </c>
      <c r="D1383" s="20">
        <v>5.7792080916088201E-2</v>
      </c>
      <c r="E1383" s="20">
        <v>4.44592725569413E-2</v>
      </c>
      <c r="F1383" s="20" t="s">
        <v>54653</v>
      </c>
      <c r="G1383" s="20" t="s">
        <v>54752</v>
      </c>
      <c r="H1383" s="20" t="s">
        <v>54753</v>
      </c>
      <c r="I1383" s="20" t="s">
        <v>54754</v>
      </c>
      <c r="J1383" s="20" t="s">
        <v>54755</v>
      </c>
      <c r="K1383" s="21" t="s">
        <v>54848</v>
      </c>
    </row>
    <row r="1384" spans="1:11" ht="13" x14ac:dyDescent="0.15">
      <c r="A1384" s="19" t="s">
        <v>10933</v>
      </c>
      <c r="B1384" s="20" t="s">
        <v>15868</v>
      </c>
      <c r="C1384" s="20" t="s">
        <v>54652</v>
      </c>
      <c r="D1384" s="20">
        <v>-8.9403711939639197E-2</v>
      </c>
      <c r="E1384" s="20">
        <v>2.2714437739916899E-3</v>
      </c>
      <c r="F1384" s="20" t="s">
        <v>54653</v>
      </c>
      <c r="G1384" s="20" t="s">
        <v>54682</v>
      </c>
      <c r="H1384" s="20" t="s">
        <v>54683</v>
      </c>
      <c r="I1384" s="20" t="s">
        <v>54728</v>
      </c>
      <c r="J1384" s="20" t="s">
        <v>54729</v>
      </c>
      <c r="K1384" s="21" t="s">
        <v>55609</v>
      </c>
    </row>
    <row r="1385" spans="1:11" ht="13" x14ac:dyDescent="0.15">
      <c r="A1385" s="19" t="s">
        <v>10936</v>
      </c>
      <c r="B1385" s="20" t="s">
        <v>15868</v>
      </c>
      <c r="C1385" s="20" t="s">
        <v>54652</v>
      </c>
      <c r="D1385" s="20">
        <v>-0.111022909457795</v>
      </c>
      <c r="E1385" s="21">
        <v>1.59601892573803E-4</v>
      </c>
      <c r="F1385" s="20" t="s">
        <v>54653</v>
      </c>
      <c r="G1385" s="20" t="s">
        <v>54654</v>
      </c>
      <c r="H1385" s="20" t="s">
        <v>54655</v>
      </c>
      <c r="I1385" s="20" t="s">
        <v>54659</v>
      </c>
      <c r="J1385" s="20" t="s">
        <v>54688</v>
      </c>
      <c r="K1385" s="21" t="s">
        <v>54854</v>
      </c>
    </row>
    <row r="1386" spans="1:11" ht="13" x14ac:dyDescent="0.15">
      <c r="A1386" s="19" t="s">
        <v>10939</v>
      </c>
      <c r="B1386" s="20" t="s">
        <v>15868</v>
      </c>
      <c r="C1386" s="20" t="s">
        <v>54652</v>
      </c>
      <c r="D1386" s="20">
        <v>-9.4185160288136699E-2</v>
      </c>
      <c r="E1386" s="21">
        <v>1.3165227453102999E-3</v>
      </c>
      <c r="F1386" s="20" t="s">
        <v>54653</v>
      </c>
      <c r="G1386" s="20" t="s">
        <v>54667</v>
      </c>
      <c r="H1386" s="20" t="s">
        <v>54668</v>
      </c>
      <c r="I1386" s="20" t="s">
        <v>54669</v>
      </c>
      <c r="J1386" s="20" t="s">
        <v>54748</v>
      </c>
      <c r="K1386" s="21" t="s">
        <v>54749</v>
      </c>
    </row>
    <row r="1387" spans="1:11" ht="13" x14ac:dyDescent="0.15">
      <c r="A1387" s="19" t="s">
        <v>10942</v>
      </c>
      <c r="B1387" s="20" t="s">
        <v>15868</v>
      </c>
      <c r="C1387" s="20" t="s">
        <v>54652</v>
      </c>
      <c r="D1387" s="20">
        <v>-0.117898335775281</v>
      </c>
      <c r="E1387" s="21">
        <v>6.6111753712190104E-5</v>
      </c>
      <c r="F1387" s="20" t="s">
        <v>54653</v>
      </c>
      <c r="G1387" s="20" t="s">
        <v>54654</v>
      </c>
      <c r="H1387" s="20" t="s">
        <v>54662</v>
      </c>
      <c r="I1387" s="20" t="s">
        <v>54663</v>
      </c>
      <c r="J1387" s="20" t="s">
        <v>54779</v>
      </c>
      <c r="K1387" s="21" t="s">
        <v>54780</v>
      </c>
    </row>
    <row r="1388" spans="1:11" ht="13" x14ac:dyDescent="0.15">
      <c r="A1388" s="19" t="s">
        <v>55192</v>
      </c>
      <c r="B1388" s="20" t="s">
        <v>15868</v>
      </c>
      <c r="C1388" s="20" t="s">
        <v>54652</v>
      </c>
      <c r="D1388" s="20">
        <v>-7.6884019170997103E-2</v>
      </c>
      <c r="E1388" s="20">
        <v>8.4109738811615504E-3</v>
      </c>
      <c r="F1388" s="20" t="s">
        <v>54676</v>
      </c>
      <c r="G1388" s="20" t="s">
        <v>54654</v>
      </c>
      <c r="H1388" s="20" t="s">
        <v>54655</v>
      </c>
      <c r="I1388" s="20" t="s">
        <v>54659</v>
      </c>
      <c r="J1388" s="20" t="s">
        <v>54688</v>
      </c>
      <c r="K1388" s="21" t="s">
        <v>54884</v>
      </c>
    </row>
    <row r="1389" spans="1:11" ht="13" x14ac:dyDescent="0.15">
      <c r="A1389" s="19" t="s">
        <v>55610</v>
      </c>
      <c r="B1389" s="20" t="s">
        <v>15868</v>
      </c>
      <c r="C1389" s="20" t="s">
        <v>54652</v>
      </c>
      <c r="D1389" s="20">
        <v>8.2578135433609604E-2</v>
      </c>
      <c r="E1389" s="21">
        <v>4.7763543966890696E-3</v>
      </c>
      <c r="F1389" s="20" t="s">
        <v>54676</v>
      </c>
      <c r="G1389" s="20" t="s">
        <v>54667</v>
      </c>
      <c r="H1389" s="20" t="s">
        <v>54698</v>
      </c>
      <c r="I1389" s="20" t="s">
        <v>54699</v>
      </c>
      <c r="J1389" s="20" t="s">
        <v>55555</v>
      </c>
      <c r="K1389" s="21" t="s">
        <v>55556</v>
      </c>
    </row>
    <row r="1390" spans="1:11" ht="13" x14ac:dyDescent="0.15">
      <c r="A1390" s="19" t="s">
        <v>55611</v>
      </c>
      <c r="B1390" s="20" t="s">
        <v>15868</v>
      </c>
      <c r="C1390" s="20" t="s">
        <v>54675</v>
      </c>
      <c r="D1390" s="20">
        <v>5.7605419800689797E-2</v>
      </c>
      <c r="E1390" s="21">
        <v>4.4993101508117597E-2</v>
      </c>
      <c r="F1390" s="20" t="s">
        <v>54676</v>
      </c>
      <c r="G1390" s="20" t="s">
        <v>54752</v>
      </c>
      <c r="H1390" s="20" t="s">
        <v>54753</v>
      </c>
      <c r="I1390" s="20" t="s">
        <v>54754</v>
      </c>
      <c r="J1390" s="20" t="s">
        <v>54755</v>
      </c>
      <c r="K1390" s="21" t="s">
        <v>54756</v>
      </c>
    </row>
    <row r="1391" spans="1:11" ht="13" x14ac:dyDescent="0.15">
      <c r="A1391" s="19" t="s">
        <v>10945</v>
      </c>
      <c r="B1391" s="20" t="s">
        <v>15868</v>
      </c>
      <c r="C1391" s="20" t="s">
        <v>54652</v>
      </c>
      <c r="D1391" s="20">
        <v>-7.6767372632751005E-2</v>
      </c>
      <c r="E1391" s="20">
        <v>8.4578186426700203E-3</v>
      </c>
      <c r="F1391" s="20" t="s">
        <v>54653</v>
      </c>
      <c r="G1391" s="20" t="s">
        <v>54752</v>
      </c>
      <c r="H1391" s="20" t="s">
        <v>54753</v>
      </c>
      <c r="I1391" s="20" t="s">
        <v>54754</v>
      </c>
      <c r="J1391" s="20" t="s">
        <v>54755</v>
      </c>
      <c r="K1391" s="21" t="s">
        <v>55612</v>
      </c>
    </row>
    <row r="1392" spans="1:11" ht="13" x14ac:dyDescent="0.15">
      <c r="A1392" s="19" t="s">
        <v>10948</v>
      </c>
      <c r="B1392" s="20" t="s">
        <v>15868</v>
      </c>
      <c r="C1392" s="20" t="s">
        <v>54652</v>
      </c>
      <c r="D1392" s="20">
        <v>-6.7832397410573494E-2</v>
      </c>
      <c r="E1392" s="20">
        <v>1.9228191385242802E-2</v>
      </c>
      <c r="F1392" s="20" t="s">
        <v>54653</v>
      </c>
      <c r="G1392" s="20" t="s">
        <v>54794</v>
      </c>
      <c r="H1392" s="20" t="s">
        <v>54795</v>
      </c>
      <c r="I1392" s="20" t="s">
        <v>54796</v>
      </c>
      <c r="J1392" s="20" t="s">
        <v>54797</v>
      </c>
      <c r="K1392" s="21" t="s">
        <v>55343</v>
      </c>
    </row>
    <row r="1393" spans="1:11" ht="13" x14ac:dyDescent="0.15">
      <c r="A1393" s="19" t="s">
        <v>55613</v>
      </c>
      <c r="B1393" s="20" t="s">
        <v>15868</v>
      </c>
      <c r="C1393" s="20" t="s">
        <v>54652</v>
      </c>
      <c r="D1393" s="20">
        <v>5.3762601421534002E-2</v>
      </c>
      <c r="E1393" s="20">
        <v>6.0489752476821798E-2</v>
      </c>
      <c r="F1393" s="20" t="s">
        <v>54676</v>
      </c>
      <c r="G1393" s="20" t="s">
        <v>54682</v>
      </c>
      <c r="H1393" s="20" t="s">
        <v>54683</v>
      </c>
      <c r="I1393" s="20" t="s">
        <v>54963</v>
      </c>
      <c r="J1393" s="20" t="s">
        <v>54964</v>
      </c>
      <c r="K1393" s="21" t="s">
        <v>54965</v>
      </c>
    </row>
    <row r="1394" spans="1:11" ht="13" x14ac:dyDescent="0.15">
      <c r="A1394" s="19" t="s">
        <v>10954</v>
      </c>
      <c r="B1394" s="20" t="s">
        <v>15868</v>
      </c>
      <c r="C1394" s="20" t="s">
        <v>54652</v>
      </c>
      <c r="D1394" s="20">
        <v>-0.14208866236833501</v>
      </c>
      <c r="E1394" s="21">
        <v>2.1975540127875001E-6</v>
      </c>
      <c r="F1394" s="20" t="s">
        <v>54653</v>
      </c>
      <c r="G1394" s="20" t="s">
        <v>54654</v>
      </c>
      <c r="H1394" s="20" t="s">
        <v>54655</v>
      </c>
      <c r="I1394" s="20" t="s">
        <v>54659</v>
      </c>
      <c r="J1394" s="20" t="s">
        <v>54722</v>
      </c>
      <c r="K1394" s="21" t="s">
        <v>54847</v>
      </c>
    </row>
    <row r="1395" spans="1:11" ht="13" x14ac:dyDescent="0.15">
      <c r="A1395" s="19" t="s">
        <v>10963</v>
      </c>
      <c r="B1395" s="20" t="s">
        <v>15868</v>
      </c>
      <c r="C1395" s="20" t="s">
        <v>54652</v>
      </c>
      <c r="D1395" s="20">
        <v>-6.8495908697312605E-2</v>
      </c>
      <c r="E1395" s="20">
        <v>1.8248026359978499E-2</v>
      </c>
      <c r="F1395" s="20" t="s">
        <v>54653</v>
      </c>
      <c r="G1395" s="20" t="s">
        <v>54682</v>
      </c>
      <c r="H1395" s="20" t="s">
        <v>54683</v>
      </c>
      <c r="I1395" s="20" t="s">
        <v>54728</v>
      </c>
      <c r="J1395" s="20" t="s">
        <v>54729</v>
      </c>
      <c r="K1395" s="21" t="s">
        <v>55008</v>
      </c>
    </row>
    <row r="1396" spans="1:11" ht="13" x14ac:dyDescent="0.15">
      <c r="A1396" s="19" t="s">
        <v>55193</v>
      </c>
      <c r="B1396" s="20" t="s">
        <v>15868</v>
      </c>
      <c r="C1396" s="20" t="s">
        <v>54675</v>
      </c>
      <c r="D1396" s="20">
        <v>-5.1920574472354E-2</v>
      </c>
      <c r="E1396" s="20">
        <v>6.9431774211278996E-2</v>
      </c>
      <c r="F1396" s="20" t="s">
        <v>54676</v>
      </c>
      <c r="G1396" s="20" t="s">
        <v>54682</v>
      </c>
      <c r="H1396" s="20" t="s">
        <v>54683</v>
      </c>
      <c r="I1396" s="20" t="s">
        <v>54728</v>
      </c>
      <c r="J1396" s="20" t="s">
        <v>54729</v>
      </c>
      <c r="K1396" s="21" t="s">
        <v>54914</v>
      </c>
    </row>
    <row r="1397" spans="1:11" ht="13" x14ac:dyDescent="0.15">
      <c r="A1397" s="19" t="s">
        <v>10969</v>
      </c>
      <c r="B1397" s="20" t="s">
        <v>15868</v>
      </c>
      <c r="C1397" s="20" t="s">
        <v>54652</v>
      </c>
      <c r="D1397" s="20">
        <v>-8.0672392037912502E-2</v>
      </c>
      <c r="E1397" s="21">
        <v>5.7924711244929103E-3</v>
      </c>
      <c r="F1397" s="20" t="s">
        <v>54653</v>
      </c>
      <c r="G1397" s="20" t="s">
        <v>54654</v>
      </c>
      <c r="H1397" s="20" t="s">
        <v>54655</v>
      </c>
      <c r="I1397" s="20" t="s">
        <v>54659</v>
      </c>
      <c r="J1397" s="20" t="s">
        <v>54691</v>
      </c>
      <c r="K1397" s="21" t="s">
        <v>55194</v>
      </c>
    </row>
    <row r="1398" spans="1:11" ht="13" x14ac:dyDescent="0.15">
      <c r="A1398" s="19" t="s">
        <v>10972</v>
      </c>
      <c r="B1398" s="20" t="s">
        <v>15868</v>
      </c>
      <c r="C1398" s="20" t="s">
        <v>54652</v>
      </c>
      <c r="D1398" s="20">
        <v>5.2944108831445798E-2</v>
      </c>
      <c r="E1398" s="21">
        <v>6.4328643889613499E-2</v>
      </c>
      <c r="F1398" s="20" t="s">
        <v>54653</v>
      </c>
      <c r="G1398" s="20" t="s">
        <v>54667</v>
      </c>
      <c r="H1398" s="20" t="s">
        <v>54698</v>
      </c>
      <c r="I1398" s="20" t="s">
        <v>54699</v>
      </c>
      <c r="J1398" s="20" t="s">
        <v>55028</v>
      </c>
      <c r="K1398" s="21" t="s">
        <v>55029</v>
      </c>
    </row>
    <row r="1399" spans="1:11" ht="13" x14ac:dyDescent="0.15">
      <c r="A1399" s="19" t="s">
        <v>55195</v>
      </c>
      <c r="B1399" s="20" t="s">
        <v>15868</v>
      </c>
      <c r="C1399" s="20" t="s">
        <v>54652</v>
      </c>
      <c r="D1399" s="20">
        <v>9.9076606670424602E-2</v>
      </c>
      <c r="E1399" s="21">
        <v>7.5568849788236795E-4</v>
      </c>
      <c r="F1399" s="20" t="s">
        <v>54676</v>
      </c>
      <c r="G1399" s="20" t="s">
        <v>54682</v>
      </c>
      <c r="H1399" s="20" t="s">
        <v>54683</v>
      </c>
      <c r="I1399" s="20" t="s">
        <v>54706</v>
      </c>
      <c r="J1399" s="20" t="s">
        <v>54707</v>
      </c>
      <c r="K1399" s="21" t="s">
        <v>55196</v>
      </c>
    </row>
    <row r="1400" spans="1:11" ht="13" x14ac:dyDescent="0.15">
      <c r="A1400" s="19" t="s">
        <v>10978</v>
      </c>
      <c r="B1400" s="20" t="s">
        <v>15868</v>
      </c>
      <c r="C1400" s="20" t="s">
        <v>54652</v>
      </c>
      <c r="D1400" s="20">
        <v>5.9589004221881701E-2</v>
      </c>
      <c r="E1400" s="20">
        <v>3.90353295747135E-2</v>
      </c>
      <c r="F1400" s="20" t="s">
        <v>54653</v>
      </c>
      <c r="G1400" s="20" t="s">
        <v>54752</v>
      </c>
      <c r="H1400" s="20" t="s">
        <v>54753</v>
      </c>
      <c r="I1400" s="20" t="s">
        <v>54754</v>
      </c>
      <c r="J1400" s="20" t="s">
        <v>55177</v>
      </c>
      <c r="K1400" s="21" t="s">
        <v>55178</v>
      </c>
    </row>
    <row r="1401" spans="1:11" ht="13" x14ac:dyDescent="0.15">
      <c r="A1401" s="19" t="s">
        <v>10987</v>
      </c>
      <c r="B1401" s="20" t="s">
        <v>15868</v>
      </c>
      <c r="C1401" s="20" t="s">
        <v>54652</v>
      </c>
      <c r="D1401" s="20">
        <v>-0.10671699361713</v>
      </c>
      <c r="E1401" s="21">
        <v>2.7709456846061297E-4</v>
      </c>
      <c r="F1401" s="20" t="s">
        <v>54653</v>
      </c>
      <c r="G1401" s="20" t="s">
        <v>54654</v>
      </c>
      <c r="H1401" s="20" t="s">
        <v>54662</v>
      </c>
      <c r="I1401" s="20" t="s">
        <v>54663</v>
      </c>
      <c r="J1401" s="20" t="s">
        <v>54732</v>
      </c>
      <c r="K1401" s="21" t="s">
        <v>55197</v>
      </c>
    </row>
    <row r="1402" spans="1:11" ht="13" x14ac:dyDescent="0.15">
      <c r="A1402" s="19" t="s">
        <v>10990</v>
      </c>
      <c r="B1402" s="20" t="s">
        <v>15868</v>
      </c>
      <c r="C1402" s="20" t="s">
        <v>54652</v>
      </c>
      <c r="D1402" s="20">
        <v>-7.5369445575607499E-2</v>
      </c>
      <c r="E1402" s="20">
        <v>9.5823042202313399E-3</v>
      </c>
      <c r="F1402" s="20" t="s">
        <v>54653</v>
      </c>
      <c r="G1402" s="20" t="s">
        <v>54654</v>
      </c>
      <c r="H1402" s="20" t="s">
        <v>54655</v>
      </c>
      <c r="I1402" s="20" t="s">
        <v>54659</v>
      </c>
      <c r="J1402" s="20" t="s">
        <v>54900</v>
      </c>
      <c r="K1402" s="21" t="s">
        <v>55187</v>
      </c>
    </row>
    <row r="1403" spans="1:11" ht="13" x14ac:dyDescent="0.15">
      <c r="A1403" s="19" t="s">
        <v>10993</v>
      </c>
      <c r="B1403" s="20" t="s">
        <v>15868</v>
      </c>
      <c r="C1403" s="20" t="s">
        <v>54652</v>
      </c>
      <c r="D1403" s="20">
        <v>6.5732650095979506E-2</v>
      </c>
      <c r="E1403" s="20">
        <v>2.3118387841198299E-2</v>
      </c>
      <c r="F1403" s="20" t="s">
        <v>54653</v>
      </c>
      <c r="G1403" s="20" t="s">
        <v>54654</v>
      </c>
      <c r="H1403" s="20" t="s">
        <v>54655</v>
      </c>
      <c r="I1403" s="20" t="s">
        <v>54734</v>
      </c>
      <c r="J1403" s="20" t="s">
        <v>54735</v>
      </c>
      <c r="K1403" s="21" t="s">
        <v>55463</v>
      </c>
    </row>
    <row r="1404" spans="1:11" ht="13" x14ac:dyDescent="0.15">
      <c r="A1404" s="19" t="s">
        <v>11008</v>
      </c>
      <c r="B1404" s="20" t="s">
        <v>15868</v>
      </c>
      <c r="C1404" s="20" t="s">
        <v>54652</v>
      </c>
      <c r="D1404" s="20">
        <v>-0.10739505079124401</v>
      </c>
      <c r="E1404" s="21">
        <v>2.5680198202086401E-4</v>
      </c>
      <c r="F1404" s="20" t="s">
        <v>54653</v>
      </c>
      <c r="G1404" s="20" t="s">
        <v>54682</v>
      </c>
      <c r="H1404" s="20" t="s">
        <v>54683</v>
      </c>
      <c r="I1404" s="20" t="s">
        <v>54728</v>
      </c>
      <c r="J1404" s="20" t="s">
        <v>54729</v>
      </c>
      <c r="K1404" s="21" t="s">
        <v>55198</v>
      </c>
    </row>
    <row r="1405" spans="1:11" ht="13" x14ac:dyDescent="0.15">
      <c r="A1405" s="19" t="s">
        <v>55199</v>
      </c>
      <c r="B1405" s="20" t="s">
        <v>15868</v>
      </c>
      <c r="C1405" s="20" t="s">
        <v>54675</v>
      </c>
      <c r="D1405" s="20">
        <v>-5.3742198057714498E-2</v>
      </c>
      <c r="E1405" s="20">
        <v>6.0489752476821798E-2</v>
      </c>
      <c r="F1405" s="20" t="s">
        <v>54676</v>
      </c>
      <c r="G1405" s="20" t="s">
        <v>54654</v>
      </c>
      <c r="H1405" s="20" t="s">
        <v>54662</v>
      </c>
      <c r="I1405" s="20" t="s">
        <v>54663</v>
      </c>
      <c r="J1405" s="20" t="s">
        <v>54672</v>
      </c>
      <c r="K1405" s="21" t="s">
        <v>54673</v>
      </c>
    </row>
    <row r="1406" spans="1:11" ht="13" x14ac:dyDescent="0.15">
      <c r="A1406" s="19" t="s">
        <v>11011</v>
      </c>
      <c r="B1406" s="20" t="s">
        <v>15868</v>
      </c>
      <c r="C1406" s="20" t="s">
        <v>54652</v>
      </c>
      <c r="D1406" s="20">
        <v>-6.2364188430301899E-2</v>
      </c>
      <c r="E1406" s="20">
        <v>3.1163968993046201E-2</v>
      </c>
      <c r="F1406" s="20" t="s">
        <v>54653</v>
      </c>
      <c r="G1406" s="20" t="s">
        <v>54654</v>
      </c>
      <c r="H1406" s="20" t="s">
        <v>54655</v>
      </c>
      <c r="I1406" s="20" t="s">
        <v>54656</v>
      </c>
      <c r="J1406" s="20" t="s">
        <v>54657</v>
      </c>
      <c r="K1406" s="21" t="s">
        <v>54658</v>
      </c>
    </row>
    <row r="1407" spans="1:11" ht="13" x14ac:dyDescent="0.15">
      <c r="A1407" s="19" t="s">
        <v>11017</v>
      </c>
      <c r="B1407" s="20" t="s">
        <v>15868</v>
      </c>
      <c r="C1407" s="20" t="s">
        <v>54652</v>
      </c>
      <c r="D1407" s="20">
        <v>-0.15550970146267701</v>
      </c>
      <c r="E1407" s="21">
        <v>1.97465057694805E-7</v>
      </c>
      <c r="F1407" s="20" t="s">
        <v>54653</v>
      </c>
      <c r="G1407" s="20" t="s">
        <v>54654</v>
      </c>
      <c r="H1407" s="20" t="s">
        <v>54662</v>
      </c>
      <c r="I1407" s="20" t="s">
        <v>54663</v>
      </c>
      <c r="J1407" s="20" t="s">
        <v>54732</v>
      </c>
      <c r="K1407" s="21" t="s">
        <v>54917</v>
      </c>
    </row>
    <row r="1408" spans="1:11" ht="13" x14ac:dyDescent="0.15">
      <c r="A1408" s="19" t="s">
        <v>55200</v>
      </c>
      <c r="B1408" s="20" t="s">
        <v>15868</v>
      </c>
      <c r="C1408" s="20" t="s">
        <v>54652</v>
      </c>
      <c r="D1408" s="20">
        <v>-0.13935656554168499</v>
      </c>
      <c r="E1408" s="21">
        <v>3.1406101143307999E-6</v>
      </c>
      <c r="F1408" s="20" t="s">
        <v>54676</v>
      </c>
      <c r="G1408" s="20" t="s">
        <v>54654</v>
      </c>
      <c r="H1408" s="20" t="s">
        <v>54655</v>
      </c>
      <c r="I1408" s="20" t="s">
        <v>54659</v>
      </c>
      <c r="J1408" s="20" t="s">
        <v>54722</v>
      </c>
      <c r="K1408" s="21" t="s">
        <v>54737</v>
      </c>
    </row>
    <row r="1409" spans="1:11" ht="13" x14ac:dyDescent="0.15">
      <c r="A1409" s="19" t="s">
        <v>11029</v>
      </c>
      <c r="B1409" s="20" t="s">
        <v>15868</v>
      </c>
      <c r="C1409" s="20" t="s">
        <v>54652</v>
      </c>
      <c r="D1409" s="20">
        <v>8.05582368079963E-2</v>
      </c>
      <c r="E1409" s="20">
        <v>5.8538760136563296E-3</v>
      </c>
      <c r="F1409" s="20" t="s">
        <v>54653</v>
      </c>
      <c r="G1409" s="20" t="s">
        <v>54654</v>
      </c>
      <c r="H1409" s="20" t="s">
        <v>54655</v>
      </c>
      <c r="I1409" s="20" t="s">
        <v>54734</v>
      </c>
      <c r="J1409" s="20" t="s">
        <v>54735</v>
      </c>
      <c r="K1409" s="21" t="s">
        <v>54826</v>
      </c>
    </row>
    <row r="1410" spans="1:11" ht="13" x14ac:dyDescent="0.15">
      <c r="A1410" s="19" t="s">
        <v>11035</v>
      </c>
      <c r="B1410" s="20" t="s">
        <v>15868</v>
      </c>
      <c r="C1410" s="20" t="s">
        <v>54652</v>
      </c>
      <c r="D1410" s="20">
        <v>-0.12708356173694799</v>
      </c>
      <c r="E1410" s="21">
        <v>1.8213194432177501E-5</v>
      </c>
      <c r="F1410" s="20" t="s">
        <v>54653</v>
      </c>
      <c r="G1410" s="20" t="s">
        <v>54654</v>
      </c>
      <c r="H1410" s="20" t="s">
        <v>54655</v>
      </c>
      <c r="I1410" s="20" t="s">
        <v>54656</v>
      </c>
      <c r="J1410" s="20" t="s">
        <v>54657</v>
      </c>
      <c r="K1410" s="21" t="s">
        <v>54787</v>
      </c>
    </row>
    <row r="1411" spans="1:11" ht="13" x14ac:dyDescent="0.15">
      <c r="A1411" s="19" t="s">
        <v>55614</v>
      </c>
      <c r="B1411" s="20" t="s">
        <v>15868</v>
      </c>
      <c r="C1411" s="20" t="s">
        <v>54675</v>
      </c>
      <c r="D1411" s="20">
        <v>5.2073911383233397E-2</v>
      </c>
      <c r="E1411" s="20">
        <v>6.8650954409232107E-2</v>
      </c>
      <c r="F1411" s="20" t="s">
        <v>54676</v>
      </c>
      <c r="G1411" s="20" t="s">
        <v>54752</v>
      </c>
      <c r="H1411" s="20" t="s">
        <v>54753</v>
      </c>
      <c r="I1411" s="20" t="s">
        <v>54754</v>
      </c>
      <c r="J1411" s="20" t="s">
        <v>54755</v>
      </c>
      <c r="K1411" s="21" t="s">
        <v>55615</v>
      </c>
    </row>
    <row r="1412" spans="1:11" ht="13" x14ac:dyDescent="0.15">
      <c r="A1412" s="19" t="s">
        <v>55616</v>
      </c>
      <c r="B1412" s="20" t="s">
        <v>15868</v>
      </c>
      <c r="C1412" s="20" t="s">
        <v>54652</v>
      </c>
      <c r="D1412" s="20">
        <v>-6.5363910668771202E-2</v>
      </c>
      <c r="E1412" s="20">
        <v>2.3917874348105501E-2</v>
      </c>
      <c r="F1412" s="20" t="s">
        <v>54676</v>
      </c>
      <c r="G1412" s="20" t="s">
        <v>54654</v>
      </c>
      <c r="H1412" s="20" t="s">
        <v>54655</v>
      </c>
      <c r="I1412" s="20" t="s">
        <v>54656</v>
      </c>
      <c r="J1412" s="20" t="s">
        <v>54824</v>
      </c>
      <c r="K1412" s="21" t="s">
        <v>55617</v>
      </c>
    </row>
    <row r="1413" spans="1:11" ht="13" x14ac:dyDescent="0.15">
      <c r="A1413" s="19" t="s">
        <v>55202</v>
      </c>
      <c r="B1413" s="20" t="s">
        <v>15868</v>
      </c>
      <c r="C1413" s="20" t="s">
        <v>54652</v>
      </c>
      <c r="D1413" s="20">
        <v>-0.14200635246448101</v>
      </c>
      <c r="E1413" s="21">
        <v>2.1975540127875001E-6</v>
      </c>
      <c r="F1413" s="20" t="s">
        <v>54676</v>
      </c>
      <c r="G1413" s="20" t="s">
        <v>54752</v>
      </c>
      <c r="H1413" s="20" t="s">
        <v>54753</v>
      </c>
      <c r="I1413" s="20" t="s">
        <v>54754</v>
      </c>
      <c r="J1413" s="20" t="s">
        <v>54953</v>
      </c>
      <c r="K1413" s="21" t="s">
        <v>54954</v>
      </c>
    </row>
    <row r="1414" spans="1:11" ht="13" x14ac:dyDescent="0.15">
      <c r="A1414" s="19" t="s">
        <v>11053</v>
      </c>
      <c r="B1414" s="20" t="s">
        <v>15868</v>
      </c>
      <c r="C1414" s="20" t="s">
        <v>54652</v>
      </c>
      <c r="D1414" s="20">
        <v>-9.4352679815375401E-2</v>
      </c>
      <c r="E1414" s="20">
        <v>1.28863801062069E-3</v>
      </c>
      <c r="F1414" s="20" t="s">
        <v>54653</v>
      </c>
      <c r="G1414" s="20" t="s">
        <v>54654</v>
      </c>
      <c r="H1414" s="20" t="s">
        <v>54655</v>
      </c>
      <c r="I1414" s="20" t="s">
        <v>54656</v>
      </c>
      <c r="J1414" s="20" t="s">
        <v>54657</v>
      </c>
      <c r="K1414" s="21" t="s">
        <v>55082</v>
      </c>
    </row>
    <row r="1415" spans="1:11" ht="13" x14ac:dyDescent="0.15">
      <c r="A1415" s="19" t="s">
        <v>11056</v>
      </c>
      <c r="B1415" s="20" t="s">
        <v>15868</v>
      </c>
      <c r="C1415" s="20" t="s">
        <v>54652</v>
      </c>
      <c r="D1415" s="20">
        <v>-0.116241387885476</v>
      </c>
      <c r="E1415" s="21">
        <v>8.0198391729822605E-5</v>
      </c>
      <c r="F1415" s="20" t="s">
        <v>54653</v>
      </c>
      <c r="G1415" s="20" t="s">
        <v>54654</v>
      </c>
      <c r="H1415" s="20" t="s">
        <v>54655</v>
      </c>
      <c r="I1415" s="20" t="s">
        <v>54656</v>
      </c>
      <c r="J1415" s="20" t="s">
        <v>54657</v>
      </c>
      <c r="K1415" s="21" t="s">
        <v>54658</v>
      </c>
    </row>
    <row r="1416" spans="1:11" ht="13" x14ac:dyDescent="0.15">
      <c r="A1416" s="19" t="s">
        <v>55618</v>
      </c>
      <c r="B1416" s="20" t="s">
        <v>15868</v>
      </c>
      <c r="C1416" s="20" t="s">
        <v>54652</v>
      </c>
      <c r="D1416" s="20">
        <v>-9.8523562015591301E-2</v>
      </c>
      <c r="E1416" s="21">
        <v>8.0383097908940597E-4</v>
      </c>
      <c r="F1416" s="20" t="s">
        <v>54676</v>
      </c>
      <c r="G1416" s="20" t="s">
        <v>54654</v>
      </c>
      <c r="H1416" s="20" t="s">
        <v>54655</v>
      </c>
      <c r="I1416" s="20" t="s">
        <v>54659</v>
      </c>
      <c r="J1416" s="20" t="s">
        <v>54688</v>
      </c>
      <c r="K1416" s="21" t="s">
        <v>55619</v>
      </c>
    </row>
    <row r="1417" spans="1:11" ht="13" x14ac:dyDescent="0.15">
      <c r="A1417" s="19" t="s">
        <v>11066</v>
      </c>
      <c r="B1417" s="20" t="s">
        <v>15868</v>
      </c>
      <c r="C1417" s="20" t="s">
        <v>54652</v>
      </c>
      <c r="D1417" s="20">
        <v>8.2450289830308707E-2</v>
      </c>
      <c r="E1417" s="20">
        <v>4.8359420612712903E-3</v>
      </c>
      <c r="F1417" s="20" t="s">
        <v>54653</v>
      </c>
      <c r="G1417" s="20" t="s">
        <v>54654</v>
      </c>
      <c r="H1417" s="20" t="s">
        <v>54655</v>
      </c>
      <c r="I1417" s="20" t="s">
        <v>54734</v>
      </c>
      <c r="J1417" s="20" t="s">
        <v>54735</v>
      </c>
      <c r="K1417" s="21" t="s">
        <v>55385</v>
      </c>
    </row>
    <row r="1418" spans="1:11" ht="13" x14ac:dyDescent="0.15">
      <c r="A1418" s="19" t="s">
        <v>55203</v>
      </c>
      <c r="B1418" s="20" t="s">
        <v>15868</v>
      </c>
      <c r="C1418" s="20" t="s">
        <v>54652</v>
      </c>
      <c r="D1418" s="20">
        <v>-0.10617996083093301</v>
      </c>
      <c r="E1418" s="21">
        <v>2.9765060112999002E-4</v>
      </c>
      <c r="F1418" s="20" t="s">
        <v>54676</v>
      </c>
      <c r="G1418" s="20" t="s">
        <v>54682</v>
      </c>
      <c r="H1418" s="20" t="s">
        <v>54683</v>
      </c>
      <c r="I1418" s="20" t="s">
        <v>54728</v>
      </c>
      <c r="J1418" s="20" t="s">
        <v>54729</v>
      </c>
      <c r="K1418" s="21" t="s">
        <v>54907</v>
      </c>
    </row>
    <row r="1419" spans="1:11" ht="13" x14ac:dyDescent="0.15">
      <c r="A1419" s="19" t="s">
        <v>55204</v>
      </c>
      <c r="B1419" s="20" t="s">
        <v>15868</v>
      </c>
      <c r="C1419" s="20" t="s">
        <v>54652</v>
      </c>
      <c r="D1419" s="20">
        <v>-0.11350138292824299</v>
      </c>
      <c r="E1419" s="21">
        <v>1.13354734321642E-4</v>
      </c>
      <c r="F1419" s="20" t="s">
        <v>54676</v>
      </c>
      <c r="G1419" s="20" t="s">
        <v>54654</v>
      </c>
      <c r="H1419" s="20" t="s">
        <v>54655</v>
      </c>
      <c r="I1419" s="20" t="s">
        <v>54659</v>
      </c>
      <c r="J1419" s="20" t="s">
        <v>54688</v>
      </c>
      <c r="K1419" s="21" t="s">
        <v>54746</v>
      </c>
    </row>
    <row r="1420" spans="1:11" ht="13" x14ac:dyDescent="0.15">
      <c r="A1420" s="19" t="s">
        <v>11072</v>
      </c>
      <c r="B1420" s="20" t="s">
        <v>15868</v>
      </c>
      <c r="C1420" s="20" t="s">
        <v>54652</v>
      </c>
      <c r="D1420" s="20">
        <v>-8.1709468452636894E-2</v>
      </c>
      <c r="E1420" s="20">
        <v>5.1929547487017799E-3</v>
      </c>
      <c r="F1420" s="20" t="s">
        <v>54653</v>
      </c>
      <c r="G1420" s="20" t="s">
        <v>54654</v>
      </c>
      <c r="H1420" s="20" t="s">
        <v>54655</v>
      </c>
      <c r="I1420" s="20" t="s">
        <v>54659</v>
      </c>
      <c r="J1420" s="20" t="s">
        <v>54688</v>
      </c>
      <c r="K1420" s="21" t="s">
        <v>55620</v>
      </c>
    </row>
    <row r="1421" spans="1:11" ht="13" x14ac:dyDescent="0.15">
      <c r="A1421" s="19" t="s">
        <v>55205</v>
      </c>
      <c r="B1421" s="20" t="s">
        <v>15868</v>
      </c>
      <c r="C1421" s="20" t="s">
        <v>54652</v>
      </c>
      <c r="D1421" s="20">
        <v>-0.116127155272385</v>
      </c>
      <c r="E1421" s="21">
        <v>8.1218471188061896E-5</v>
      </c>
      <c r="F1421" s="20" t="s">
        <v>54676</v>
      </c>
      <c r="G1421" s="20" t="s">
        <v>54654</v>
      </c>
      <c r="H1421" s="20" t="s">
        <v>54655</v>
      </c>
      <c r="I1421" s="20" t="s">
        <v>54659</v>
      </c>
      <c r="J1421" s="20" t="s">
        <v>54691</v>
      </c>
      <c r="K1421" s="21" t="s">
        <v>55184</v>
      </c>
    </row>
    <row r="1422" spans="1:11" ht="13" x14ac:dyDescent="0.15">
      <c r="A1422" s="19" t="s">
        <v>55621</v>
      </c>
      <c r="B1422" s="20" t="s">
        <v>15868</v>
      </c>
      <c r="C1422" s="20" t="s">
        <v>54652</v>
      </c>
      <c r="D1422" s="20">
        <v>-0.10126189463643</v>
      </c>
      <c r="E1422" s="21">
        <v>5.68707762473582E-4</v>
      </c>
      <c r="F1422" s="20" t="s">
        <v>54676</v>
      </c>
      <c r="G1422" s="20" t="s">
        <v>54654</v>
      </c>
      <c r="H1422" s="20" t="s">
        <v>54655</v>
      </c>
      <c r="I1422" s="20" t="s">
        <v>54734</v>
      </c>
      <c r="J1422" s="20" t="s">
        <v>54735</v>
      </c>
      <c r="K1422" s="21" t="s">
        <v>55622</v>
      </c>
    </row>
    <row r="1423" spans="1:11" ht="13" x14ac:dyDescent="0.15">
      <c r="A1423" s="19" t="s">
        <v>55206</v>
      </c>
      <c r="B1423" s="20" t="s">
        <v>15868</v>
      </c>
      <c r="C1423" s="20" t="s">
        <v>54652</v>
      </c>
      <c r="D1423" s="20">
        <v>0.100080728600244</v>
      </c>
      <c r="E1423" s="21">
        <v>6.6171388351652597E-4</v>
      </c>
      <c r="F1423" s="20" t="s">
        <v>54653</v>
      </c>
      <c r="G1423" s="20" t="s">
        <v>54654</v>
      </c>
      <c r="H1423" s="20" t="s">
        <v>54655</v>
      </c>
      <c r="I1423" s="20" t="s">
        <v>54734</v>
      </c>
      <c r="J1423" s="20" t="s">
        <v>54735</v>
      </c>
      <c r="K1423" s="21" t="s">
        <v>55207</v>
      </c>
    </row>
    <row r="1424" spans="1:11" ht="13" x14ac:dyDescent="0.15">
      <c r="A1424" s="19" t="s">
        <v>55208</v>
      </c>
      <c r="B1424" s="20" t="s">
        <v>15868</v>
      </c>
      <c r="C1424" s="20" t="s">
        <v>54652</v>
      </c>
      <c r="D1424" s="20">
        <v>-9.1992772415821003E-2</v>
      </c>
      <c r="E1424" s="20">
        <v>1.6793094240978E-3</v>
      </c>
      <c r="F1424" s="20" t="s">
        <v>54653</v>
      </c>
      <c r="G1424" s="20" t="s">
        <v>54654</v>
      </c>
      <c r="H1424" s="20" t="s">
        <v>54655</v>
      </c>
      <c r="I1424" s="20" t="s">
        <v>54659</v>
      </c>
      <c r="J1424" s="20" t="s">
        <v>54722</v>
      </c>
      <c r="K1424" s="21" t="s">
        <v>54737</v>
      </c>
    </row>
    <row r="1425" spans="1:11" ht="13" x14ac:dyDescent="0.15">
      <c r="A1425" s="19" t="s">
        <v>11087</v>
      </c>
      <c r="B1425" s="20" t="s">
        <v>15868</v>
      </c>
      <c r="C1425" s="20" t="s">
        <v>54652</v>
      </c>
      <c r="D1425" s="20">
        <v>5.9026851997252501E-2</v>
      </c>
      <c r="E1425" s="20">
        <v>4.0728042256230203E-2</v>
      </c>
      <c r="F1425" s="20" t="s">
        <v>54653</v>
      </c>
      <c r="G1425" s="20" t="s">
        <v>54654</v>
      </c>
      <c r="H1425" s="20" t="s">
        <v>54655</v>
      </c>
      <c r="I1425" s="20" t="s">
        <v>54734</v>
      </c>
      <c r="J1425" s="20" t="s">
        <v>54735</v>
      </c>
      <c r="K1425" s="21" t="s">
        <v>55209</v>
      </c>
    </row>
    <row r="1426" spans="1:11" ht="13" x14ac:dyDescent="0.15">
      <c r="A1426" s="19" t="s">
        <v>55623</v>
      </c>
      <c r="B1426" s="20" t="s">
        <v>15868</v>
      </c>
      <c r="C1426" s="20" t="s">
        <v>54652</v>
      </c>
      <c r="D1426" s="20">
        <v>-0.11672617628085601</v>
      </c>
      <c r="E1426" s="21">
        <v>7.5644644014328001E-5</v>
      </c>
      <c r="F1426" s="20" t="s">
        <v>54676</v>
      </c>
      <c r="G1426" s="20" t="s">
        <v>54654</v>
      </c>
      <c r="H1426" s="20" t="s">
        <v>54655</v>
      </c>
      <c r="I1426" s="20" t="s">
        <v>54659</v>
      </c>
      <c r="J1426" s="20" t="s">
        <v>54722</v>
      </c>
      <c r="K1426" s="21" t="s">
        <v>54950</v>
      </c>
    </row>
    <row r="1427" spans="1:11" ht="13" x14ac:dyDescent="0.15">
      <c r="A1427" s="19" t="s">
        <v>11093</v>
      </c>
      <c r="B1427" s="20" t="s">
        <v>15868</v>
      </c>
      <c r="C1427" s="20" t="s">
        <v>54652</v>
      </c>
      <c r="D1427" s="20">
        <v>-0.17242137305982699</v>
      </c>
      <c r="E1427" s="21">
        <v>1.3488464226593099E-8</v>
      </c>
      <c r="F1427" s="20" t="s">
        <v>54653</v>
      </c>
      <c r="G1427" s="20" t="s">
        <v>54654</v>
      </c>
      <c r="H1427" s="20" t="s">
        <v>54655</v>
      </c>
      <c r="I1427" s="20" t="s">
        <v>54659</v>
      </c>
      <c r="J1427" s="20" t="s">
        <v>54722</v>
      </c>
      <c r="K1427" s="21" t="s">
        <v>54847</v>
      </c>
    </row>
    <row r="1428" spans="1:11" ht="13" x14ac:dyDescent="0.15">
      <c r="A1428" s="19" t="s">
        <v>11096</v>
      </c>
      <c r="B1428" s="20" t="s">
        <v>15868</v>
      </c>
      <c r="C1428" s="20" t="s">
        <v>54652</v>
      </c>
      <c r="D1428" s="20">
        <v>6.7466123497303396E-2</v>
      </c>
      <c r="E1428" s="21">
        <v>1.9863810465170401E-2</v>
      </c>
      <c r="F1428" s="20" t="s">
        <v>54653</v>
      </c>
      <c r="G1428" s="20" t="s">
        <v>54677</v>
      </c>
      <c r="H1428" s="20" t="s">
        <v>54678</v>
      </c>
      <c r="I1428" s="20" t="s">
        <v>54679</v>
      </c>
      <c r="J1428" s="20" t="s">
        <v>54680</v>
      </c>
      <c r="K1428" s="21" t="s">
        <v>54681</v>
      </c>
    </row>
    <row r="1429" spans="1:11" ht="13" x14ac:dyDescent="0.15">
      <c r="A1429" s="19" t="s">
        <v>11099</v>
      </c>
      <c r="B1429" s="20" t="s">
        <v>15868</v>
      </c>
      <c r="C1429" s="20" t="s">
        <v>54652</v>
      </c>
      <c r="D1429" s="20">
        <v>-7.7848847644156005E-2</v>
      </c>
      <c r="E1429" s="20">
        <v>7.6045684733651803E-3</v>
      </c>
      <c r="F1429" s="20" t="s">
        <v>54653</v>
      </c>
      <c r="G1429" s="20" t="s">
        <v>54682</v>
      </c>
      <c r="H1429" s="20" t="s">
        <v>54683</v>
      </c>
      <c r="I1429" s="20" t="s">
        <v>54728</v>
      </c>
      <c r="J1429" s="20" t="s">
        <v>54729</v>
      </c>
      <c r="K1429" s="21" t="s">
        <v>54907</v>
      </c>
    </row>
    <row r="1430" spans="1:11" ht="13" x14ac:dyDescent="0.15">
      <c r="A1430" s="19" t="s">
        <v>55624</v>
      </c>
      <c r="B1430" s="20" t="s">
        <v>15868</v>
      </c>
      <c r="C1430" s="20" t="s">
        <v>54652</v>
      </c>
      <c r="D1430" s="20">
        <v>-8.2183102923147996E-2</v>
      </c>
      <c r="E1430" s="21">
        <v>4.9550053110836E-3</v>
      </c>
      <c r="F1430" s="20" t="s">
        <v>54676</v>
      </c>
      <c r="G1430" s="20" t="s">
        <v>54654</v>
      </c>
      <c r="H1430" s="20" t="s">
        <v>54655</v>
      </c>
      <c r="I1430" s="20" t="s">
        <v>54659</v>
      </c>
      <c r="J1430" s="20" t="s">
        <v>54688</v>
      </c>
      <c r="K1430" s="21" t="s">
        <v>55625</v>
      </c>
    </row>
    <row r="1431" spans="1:11" ht="13" x14ac:dyDescent="0.15">
      <c r="A1431" s="19" t="s">
        <v>55626</v>
      </c>
      <c r="B1431" s="20" t="s">
        <v>15868</v>
      </c>
      <c r="C1431" s="20" t="s">
        <v>54652</v>
      </c>
      <c r="D1431" s="20">
        <v>-7.8269066228561404E-2</v>
      </c>
      <c r="E1431" s="21">
        <v>7.3129544284729498E-3</v>
      </c>
      <c r="F1431" s="20" t="s">
        <v>54653</v>
      </c>
      <c r="G1431" s="20" t="s">
        <v>54654</v>
      </c>
      <c r="H1431" s="20" t="s">
        <v>54655</v>
      </c>
      <c r="I1431" s="20" t="s">
        <v>54734</v>
      </c>
      <c r="J1431" s="20" t="s">
        <v>55323</v>
      </c>
      <c r="K1431" s="21" t="s">
        <v>55324</v>
      </c>
    </row>
    <row r="1432" spans="1:11" ht="13" x14ac:dyDescent="0.15">
      <c r="A1432" s="19" t="s">
        <v>55627</v>
      </c>
      <c r="B1432" s="20" t="s">
        <v>15868</v>
      </c>
      <c r="C1432" s="20" t="s">
        <v>54652</v>
      </c>
      <c r="D1432" s="20">
        <v>7.97998816925794E-2</v>
      </c>
      <c r="E1432" s="20">
        <v>6.3611832803531698E-3</v>
      </c>
      <c r="F1432" s="20" t="s">
        <v>54676</v>
      </c>
      <c r="G1432" s="20" t="s">
        <v>54654</v>
      </c>
      <c r="H1432" s="20" t="s">
        <v>54655</v>
      </c>
      <c r="I1432" s="20" t="s">
        <v>54702</v>
      </c>
      <c r="J1432" s="20" t="s">
        <v>55056</v>
      </c>
      <c r="K1432" s="21" t="s">
        <v>55628</v>
      </c>
    </row>
    <row r="1433" spans="1:11" ht="13" x14ac:dyDescent="0.15">
      <c r="A1433" s="19" t="s">
        <v>11105</v>
      </c>
      <c r="B1433" s="20" t="s">
        <v>15868</v>
      </c>
      <c r="C1433" s="20" t="s">
        <v>54652</v>
      </c>
      <c r="D1433" s="20">
        <v>-6.0470617837945599E-2</v>
      </c>
      <c r="E1433" s="20">
        <v>3.6561185208399599E-2</v>
      </c>
      <c r="F1433" s="20" t="s">
        <v>54653</v>
      </c>
      <c r="G1433" s="20" t="s">
        <v>54654</v>
      </c>
      <c r="H1433" s="20" t="s">
        <v>54662</v>
      </c>
      <c r="I1433" s="20" t="s">
        <v>54663</v>
      </c>
      <c r="J1433" s="20" t="s">
        <v>55131</v>
      </c>
      <c r="K1433" s="21" t="s">
        <v>55629</v>
      </c>
    </row>
    <row r="1434" spans="1:11" ht="13" x14ac:dyDescent="0.15">
      <c r="A1434" s="19" t="s">
        <v>55210</v>
      </c>
      <c r="B1434" s="20" t="s">
        <v>15868</v>
      </c>
      <c r="C1434" s="20" t="s">
        <v>54652</v>
      </c>
      <c r="D1434" s="20">
        <v>9.4070710572248806E-2</v>
      </c>
      <c r="E1434" s="21">
        <v>1.3270266520575E-3</v>
      </c>
      <c r="F1434" s="20" t="s">
        <v>54676</v>
      </c>
      <c r="G1434" s="20" t="s">
        <v>54682</v>
      </c>
      <c r="H1434" s="20" t="s">
        <v>54683</v>
      </c>
      <c r="I1434" s="20" t="s">
        <v>54716</v>
      </c>
      <c r="J1434" s="20" t="s">
        <v>54717</v>
      </c>
      <c r="K1434" s="21" t="s">
        <v>54718</v>
      </c>
    </row>
    <row r="1435" spans="1:11" ht="13" x14ac:dyDescent="0.15">
      <c r="A1435" s="19" t="s">
        <v>55211</v>
      </c>
      <c r="B1435" s="20" t="s">
        <v>15868</v>
      </c>
      <c r="C1435" s="20" t="s">
        <v>54652</v>
      </c>
      <c r="D1435" s="20">
        <v>-0.10326092559917401</v>
      </c>
      <c r="E1435" s="21">
        <v>4.4903229450630702E-4</v>
      </c>
      <c r="F1435" s="20" t="s">
        <v>54653</v>
      </c>
      <c r="G1435" s="20" t="s">
        <v>54654</v>
      </c>
      <c r="H1435" s="20" t="s">
        <v>54655</v>
      </c>
      <c r="I1435" s="20" t="s">
        <v>54659</v>
      </c>
      <c r="J1435" s="20" t="s">
        <v>54691</v>
      </c>
      <c r="K1435" s="21" t="s">
        <v>55212</v>
      </c>
    </row>
    <row r="1436" spans="1:11" ht="13" x14ac:dyDescent="0.15">
      <c r="A1436" s="19" t="s">
        <v>55630</v>
      </c>
      <c r="B1436" s="20" t="s">
        <v>15868</v>
      </c>
      <c r="C1436" s="20" t="s">
        <v>54652</v>
      </c>
      <c r="D1436" s="20">
        <v>-7.7231637290484101E-2</v>
      </c>
      <c r="E1436" s="21">
        <v>8.1500679728792706E-3</v>
      </c>
      <c r="F1436" s="20" t="s">
        <v>54676</v>
      </c>
      <c r="G1436" s="20" t="s">
        <v>54682</v>
      </c>
      <c r="H1436" s="20" t="s">
        <v>54683</v>
      </c>
      <c r="I1436" s="20" t="s">
        <v>54728</v>
      </c>
      <c r="J1436" s="20" t="s">
        <v>54729</v>
      </c>
      <c r="K1436" s="21" t="s">
        <v>55631</v>
      </c>
    </row>
    <row r="1437" spans="1:11" ht="13" x14ac:dyDescent="0.15">
      <c r="A1437" s="19" t="s">
        <v>55632</v>
      </c>
      <c r="B1437" s="20" t="s">
        <v>15868</v>
      </c>
      <c r="C1437" s="20" t="s">
        <v>54652</v>
      </c>
      <c r="D1437" s="20">
        <v>0.160452661394684</v>
      </c>
      <c r="E1437" s="21">
        <v>8.1945161217356501E-8</v>
      </c>
      <c r="F1437" s="20" t="s">
        <v>54676</v>
      </c>
      <c r="G1437" s="20" t="s">
        <v>54667</v>
      </c>
      <c r="H1437" s="20" t="s">
        <v>54698</v>
      </c>
      <c r="I1437" s="20" t="s">
        <v>54699</v>
      </c>
      <c r="J1437" s="20" t="s">
        <v>55028</v>
      </c>
      <c r="K1437" s="21" t="s">
        <v>55029</v>
      </c>
    </row>
    <row r="1438" spans="1:11" ht="13" x14ac:dyDescent="0.15">
      <c r="A1438" s="19" t="s">
        <v>55633</v>
      </c>
      <c r="B1438" s="20" t="s">
        <v>15868</v>
      </c>
      <c r="C1438" s="20" t="s">
        <v>54675</v>
      </c>
      <c r="D1438" s="20">
        <v>4.7332231538109802E-2</v>
      </c>
      <c r="E1438" s="20">
        <v>9.5594102174323403E-2</v>
      </c>
      <c r="F1438" s="20" t="s">
        <v>54676</v>
      </c>
      <c r="G1438" s="20" t="s">
        <v>54677</v>
      </c>
      <c r="H1438" s="20" t="s">
        <v>54678</v>
      </c>
      <c r="I1438" s="20" t="s">
        <v>54679</v>
      </c>
      <c r="J1438" s="20" t="s">
        <v>55233</v>
      </c>
      <c r="K1438" s="21" t="s">
        <v>55234</v>
      </c>
    </row>
    <row r="1439" spans="1:11" ht="13" x14ac:dyDescent="0.15">
      <c r="A1439" s="19" t="s">
        <v>11123</v>
      </c>
      <c r="B1439" s="20" t="s">
        <v>15868</v>
      </c>
      <c r="C1439" s="20" t="s">
        <v>54652</v>
      </c>
      <c r="D1439" s="20">
        <v>-0.12673202716899101</v>
      </c>
      <c r="E1439" s="21">
        <v>1.8991159799200001E-5</v>
      </c>
      <c r="F1439" s="20" t="s">
        <v>54653</v>
      </c>
      <c r="G1439" s="20" t="s">
        <v>54654</v>
      </c>
      <c r="H1439" s="20" t="s">
        <v>54655</v>
      </c>
      <c r="I1439" s="20" t="s">
        <v>54659</v>
      </c>
      <c r="J1439" s="20" t="s">
        <v>54722</v>
      </c>
      <c r="K1439" s="21" t="s">
        <v>54938</v>
      </c>
    </row>
    <row r="1440" spans="1:11" ht="13" x14ac:dyDescent="0.15">
      <c r="A1440" s="19" t="s">
        <v>55214</v>
      </c>
      <c r="B1440" s="20" t="s">
        <v>15868</v>
      </c>
      <c r="C1440" s="20" t="s">
        <v>54652</v>
      </c>
      <c r="D1440" s="20">
        <v>4.8767657192159398E-2</v>
      </c>
      <c r="E1440" s="21">
        <v>8.6697959850940601E-2</v>
      </c>
      <c r="F1440" s="20" t="s">
        <v>54676</v>
      </c>
      <c r="G1440" s="20" t="s">
        <v>54654</v>
      </c>
      <c r="H1440" s="20" t="s">
        <v>54655</v>
      </c>
      <c r="I1440" s="20" t="s">
        <v>54734</v>
      </c>
      <c r="J1440" s="20" t="s">
        <v>54735</v>
      </c>
      <c r="K1440" s="21" t="s">
        <v>54882</v>
      </c>
    </row>
    <row r="1441" spans="1:11" ht="13" x14ac:dyDescent="0.15">
      <c r="A1441" s="19" t="s">
        <v>11129</v>
      </c>
      <c r="B1441" s="20" t="s">
        <v>15868</v>
      </c>
      <c r="C1441" s="20" t="s">
        <v>54652</v>
      </c>
      <c r="D1441" s="20">
        <v>-0.11516110371515401</v>
      </c>
      <c r="E1441" s="21">
        <v>9.0644152628040504E-5</v>
      </c>
      <c r="F1441" s="20" t="s">
        <v>54653</v>
      </c>
      <c r="G1441" s="20" t="s">
        <v>54654</v>
      </c>
      <c r="H1441" s="20" t="s">
        <v>54662</v>
      </c>
      <c r="I1441" s="20" t="s">
        <v>54663</v>
      </c>
      <c r="J1441" s="20" t="s">
        <v>54732</v>
      </c>
      <c r="K1441" s="21" t="s">
        <v>54763</v>
      </c>
    </row>
    <row r="1442" spans="1:11" ht="13" x14ac:dyDescent="0.15">
      <c r="A1442" s="19" t="s">
        <v>55215</v>
      </c>
      <c r="B1442" s="20" t="s">
        <v>15868</v>
      </c>
      <c r="C1442" s="20" t="s">
        <v>54652</v>
      </c>
      <c r="D1442" s="20">
        <v>-7.9113116761740002E-2</v>
      </c>
      <c r="E1442" s="20">
        <v>6.7624780262466296E-3</v>
      </c>
      <c r="F1442" s="20" t="s">
        <v>54676</v>
      </c>
      <c r="G1442" s="20" t="s">
        <v>54654</v>
      </c>
      <c r="H1442" s="20" t="s">
        <v>54655</v>
      </c>
      <c r="I1442" s="20" t="s">
        <v>54659</v>
      </c>
      <c r="J1442" s="20" t="s">
        <v>54900</v>
      </c>
      <c r="K1442" s="21" t="s">
        <v>55216</v>
      </c>
    </row>
    <row r="1443" spans="1:11" ht="13" x14ac:dyDescent="0.15">
      <c r="A1443" s="19" t="s">
        <v>11144</v>
      </c>
      <c r="B1443" s="20" t="s">
        <v>15868</v>
      </c>
      <c r="C1443" s="20" t="s">
        <v>54652</v>
      </c>
      <c r="D1443" s="20">
        <v>7.88885206943096E-2</v>
      </c>
      <c r="E1443" s="21">
        <v>6.9020583946322097E-3</v>
      </c>
      <c r="F1443" s="20" t="s">
        <v>54653</v>
      </c>
      <c r="G1443" s="20" t="s">
        <v>54752</v>
      </c>
      <c r="H1443" s="20" t="s">
        <v>54753</v>
      </c>
      <c r="I1443" s="20" t="s">
        <v>54754</v>
      </c>
      <c r="J1443" s="20" t="s">
        <v>54755</v>
      </c>
      <c r="K1443" s="21" t="s">
        <v>55217</v>
      </c>
    </row>
    <row r="1444" spans="1:11" ht="13" x14ac:dyDescent="0.15">
      <c r="A1444" s="19" t="s">
        <v>55634</v>
      </c>
      <c r="B1444" s="20" t="s">
        <v>15868</v>
      </c>
      <c r="C1444" s="20" t="s">
        <v>54652</v>
      </c>
      <c r="D1444" s="20">
        <v>8.50116707746843E-2</v>
      </c>
      <c r="E1444" s="21">
        <v>3.7053502362509598E-3</v>
      </c>
      <c r="F1444" s="20" t="s">
        <v>54676</v>
      </c>
      <c r="G1444" s="20" t="s">
        <v>54677</v>
      </c>
      <c r="H1444" s="20" t="s">
        <v>54678</v>
      </c>
      <c r="I1444" s="20" t="s">
        <v>54679</v>
      </c>
      <c r="J1444" s="20" t="s">
        <v>54680</v>
      </c>
      <c r="K1444" s="21" t="s">
        <v>55635</v>
      </c>
    </row>
    <row r="1445" spans="1:11" ht="13" x14ac:dyDescent="0.15">
      <c r="A1445" s="19" t="s">
        <v>11150</v>
      </c>
      <c r="B1445" s="20" t="s">
        <v>15868</v>
      </c>
      <c r="C1445" s="20" t="s">
        <v>54652</v>
      </c>
      <c r="D1445" s="20">
        <v>-7.4800156902613296E-2</v>
      </c>
      <c r="E1445" s="20">
        <v>1.0130154208162699E-2</v>
      </c>
      <c r="F1445" s="20" t="s">
        <v>54653</v>
      </c>
      <c r="G1445" s="20" t="s">
        <v>54654</v>
      </c>
      <c r="H1445" s="20" t="s">
        <v>54655</v>
      </c>
      <c r="I1445" s="20" t="s">
        <v>54656</v>
      </c>
      <c r="J1445" s="20" t="s">
        <v>54824</v>
      </c>
      <c r="K1445" s="21" t="s">
        <v>54824</v>
      </c>
    </row>
    <row r="1446" spans="1:11" ht="13" x14ac:dyDescent="0.15">
      <c r="A1446" s="19" t="s">
        <v>55636</v>
      </c>
      <c r="B1446" s="20" t="s">
        <v>15868</v>
      </c>
      <c r="C1446" s="20" t="s">
        <v>54652</v>
      </c>
      <c r="D1446" s="20">
        <v>8.3772615674968395E-2</v>
      </c>
      <c r="E1446" s="21">
        <v>4.2213186997977301E-3</v>
      </c>
      <c r="F1446" s="20" t="s">
        <v>54676</v>
      </c>
      <c r="G1446" s="20" t="s">
        <v>54654</v>
      </c>
      <c r="H1446" s="20" t="s">
        <v>54655</v>
      </c>
      <c r="I1446" s="20" t="s">
        <v>54734</v>
      </c>
      <c r="J1446" s="20" t="s">
        <v>54735</v>
      </c>
      <c r="K1446" s="21" t="s">
        <v>54774</v>
      </c>
    </row>
    <row r="1447" spans="1:11" ht="13" x14ac:dyDescent="0.15">
      <c r="A1447" s="19" t="s">
        <v>55218</v>
      </c>
      <c r="B1447" s="20" t="s">
        <v>15868</v>
      </c>
      <c r="C1447" s="20" t="s">
        <v>54652</v>
      </c>
      <c r="D1447" s="20">
        <v>-0.177529346164015</v>
      </c>
      <c r="E1447" s="21">
        <v>6.2785680537932104E-9</v>
      </c>
      <c r="F1447" s="20" t="s">
        <v>54676</v>
      </c>
      <c r="G1447" s="20" t="s">
        <v>54752</v>
      </c>
      <c r="H1447" s="20" t="s">
        <v>54753</v>
      </c>
      <c r="I1447" s="20" t="s">
        <v>54754</v>
      </c>
      <c r="J1447" s="20" t="s">
        <v>54956</v>
      </c>
      <c r="K1447" s="21" t="s">
        <v>55063</v>
      </c>
    </row>
    <row r="1448" spans="1:11" ht="13" x14ac:dyDescent="0.15">
      <c r="A1448" s="19" t="s">
        <v>11159</v>
      </c>
      <c r="B1448" s="20" t="s">
        <v>15868</v>
      </c>
      <c r="C1448" s="20" t="s">
        <v>54652</v>
      </c>
      <c r="D1448" s="20">
        <v>-8.3725153994275603E-2</v>
      </c>
      <c r="E1448" s="21">
        <v>4.2387664161624601E-3</v>
      </c>
      <c r="F1448" s="20" t="s">
        <v>54653</v>
      </c>
      <c r="G1448" s="20" t="s">
        <v>54682</v>
      </c>
      <c r="H1448" s="20" t="s">
        <v>54683</v>
      </c>
      <c r="I1448" s="20" t="s">
        <v>55219</v>
      </c>
      <c r="J1448" s="20" t="s">
        <v>55220</v>
      </c>
      <c r="K1448" s="21" t="s">
        <v>55220</v>
      </c>
    </row>
    <row r="1449" spans="1:11" ht="13" x14ac:dyDescent="0.15">
      <c r="A1449" s="19" t="s">
        <v>11165</v>
      </c>
      <c r="B1449" s="20" t="s">
        <v>15868</v>
      </c>
      <c r="C1449" s="20" t="s">
        <v>54652</v>
      </c>
      <c r="D1449" s="20">
        <v>-0.19047728817100501</v>
      </c>
      <c r="E1449" s="21">
        <v>5.29313303160531E-10</v>
      </c>
      <c r="F1449" s="20" t="s">
        <v>54653</v>
      </c>
      <c r="G1449" s="20" t="s">
        <v>54654</v>
      </c>
      <c r="H1449" s="20" t="s">
        <v>54655</v>
      </c>
      <c r="I1449" s="20" t="s">
        <v>54659</v>
      </c>
      <c r="J1449" s="20" t="s">
        <v>54722</v>
      </c>
      <c r="K1449" s="21" t="s">
        <v>54758</v>
      </c>
    </row>
    <row r="1450" spans="1:11" ht="13" x14ac:dyDescent="0.15">
      <c r="A1450" s="19" t="s">
        <v>11168</v>
      </c>
      <c r="B1450" s="20" t="s">
        <v>15868</v>
      </c>
      <c r="C1450" s="20" t="s">
        <v>54652</v>
      </c>
      <c r="D1450" s="20">
        <v>-9.0108034253082697E-2</v>
      </c>
      <c r="E1450" s="20">
        <v>2.1054661743594699E-3</v>
      </c>
      <c r="F1450" s="20" t="s">
        <v>54653</v>
      </c>
      <c r="G1450" s="20" t="s">
        <v>54654</v>
      </c>
      <c r="H1450" s="20" t="s">
        <v>54655</v>
      </c>
      <c r="I1450" s="20" t="s">
        <v>54659</v>
      </c>
      <c r="J1450" s="20" t="s">
        <v>54691</v>
      </c>
      <c r="K1450" s="21" t="s">
        <v>55078</v>
      </c>
    </row>
    <row r="1451" spans="1:11" ht="13" x14ac:dyDescent="0.15">
      <c r="A1451" s="19" t="s">
        <v>11174</v>
      </c>
      <c r="B1451" s="20" t="s">
        <v>15868</v>
      </c>
      <c r="C1451" s="20" t="s">
        <v>54652</v>
      </c>
      <c r="D1451" s="20">
        <v>-0.14110341118556299</v>
      </c>
      <c r="E1451" s="21">
        <v>2.59657377999776E-6</v>
      </c>
      <c r="F1451" s="20" t="s">
        <v>54653</v>
      </c>
      <c r="G1451" s="20" t="s">
        <v>54654</v>
      </c>
      <c r="H1451" s="20" t="s">
        <v>54655</v>
      </c>
      <c r="I1451" s="20" t="s">
        <v>54659</v>
      </c>
      <c r="J1451" s="20" t="s">
        <v>54691</v>
      </c>
      <c r="K1451" s="21" t="s">
        <v>55079</v>
      </c>
    </row>
    <row r="1452" spans="1:11" ht="13" x14ac:dyDescent="0.15">
      <c r="A1452" s="19" t="s">
        <v>11177</v>
      </c>
      <c r="B1452" s="20" t="s">
        <v>15868</v>
      </c>
      <c r="C1452" s="20" t="s">
        <v>54652</v>
      </c>
      <c r="D1452" s="20">
        <v>4.9237317176819E-2</v>
      </c>
      <c r="E1452" s="20">
        <v>8.37737529718829E-2</v>
      </c>
      <c r="F1452" s="20" t="s">
        <v>54653</v>
      </c>
      <c r="G1452" s="20" t="s">
        <v>54752</v>
      </c>
      <c r="H1452" s="20" t="s">
        <v>54753</v>
      </c>
      <c r="I1452" s="20" t="s">
        <v>54754</v>
      </c>
      <c r="J1452" s="20" t="s">
        <v>54755</v>
      </c>
      <c r="K1452" s="21" t="s">
        <v>55217</v>
      </c>
    </row>
    <row r="1453" spans="1:11" ht="13" x14ac:dyDescent="0.15">
      <c r="A1453" s="19" t="s">
        <v>11180</v>
      </c>
      <c r="B1453" s="20" t="s">
        <v>15868</v>
      </c>
      <c r="C1453" s="20" t="s">
        <v>54652</v>
      </c>
      <c r="D1453" s="20">
        <v>-0.13994767841957401</v>
      </c>
      <c r="E1453" s="21">
        <v>2.9202563159275399E-6</v>
      </c>
      <c r="F1453" s="20" t="s">
        <v>54653</v>
      </c>
      <c r="G1453" s="20" t="s">
        <v>54654</v>
      </c>
      <c r="H1453" s="20" t="s">
        <v>54662</v>
      </c>
      <c r="I1453" s="20" t="s">
        <v>54663</v>
      </c>
      <c r="J1453" s="20" t="s">
        <v>54844</v>
      </c>
      <c r="K1453" s="21" t="s">
        <v>55052</v>
      </c>
    </row>
    <row r="1454" spans="1:11" ht="13" x14ac:dyDescent="0.15">
      <c r="A1454" s="19" t="s">
        <v>55221</v>
      </c>
      <c r="B1454" s="20" t="s">
        <v>15868</v>
      </c>
      <c r="C1454" s="20" t="s">
        <v>54675</v>
      </c>
      <c r="D1454" s="20">
        <v>-4.93927305362288E-2</v>
      </c>
      <c r="E1454" s="21">
        <v>8.2880960910003396E-2</v>
      </c>
      <c r="F1454" s="20" t="s">
        <v>54653</v>
      </c>
      <c r="G1454" s="20" t="s">
        <v>54682</v>
      </c>
      <c r="H1454" s="20" t="s">
        <v>54683</v>
      </c>
      <c r="I1454" s="20" t="s">
        <v>54728</v>
      </c>
      <c r="J1454" s="20" t="s">
        <v>54729</v>
      </c>
      <c r="K1454" s="21" t="s">
        <v>54775</v>
      </c>
    </row>
    <row r="1455" spans="1:11" ht="13" x14ac:dyDescent="0.15">
      <c r="A1455" s="19" t="s">
        <v>11192</v>
      </c>
      <c r="B1455" s="20" t="s">
        <v>15868</v>
      </c>
      <c r="C1455" s="20" t="s">
        <v>54652</v>
      </c>
      <c r="D1455" s="20">
        <v>-0.15710674402733499</v>
      </c>
      <c r="E1455" s="21">
        <v>1.4417612258594899E-7</v>
      </c>
      <c r="F1455" s="20" t="s">
        <v>54653</v>
      </c>
      <c r="G1455" s="20" t="s">
        <v>54654</v>
      </c>
      <c r="H1455" s="20" t="s">
        <v>54655</v>
      </c>
      <c r="I1455" s="20" t="s">
        <v>54659</v>
      </c>
      <c r="J1455" s="20" t="s">
        <v>54722</v>
      </c>
      <c r="K1455" s="21" t="s">
        <v>54839</v>
      </c>
    </row>
    <row r="1456" spans="1:11" ht="13" x14ac:dyDescent="0.15">
      <c r="A1456" s="19" t="s">
        <v>55637</v>
      </c>
      <c r="B1456" s="20" t="s">
        <v>15868</v>
      </c>
      <c r="C1456" s="20" t="s">
        <v>54675</v>
      </c>
      <c r="D1456" s="20">
        <v>5.8053749972961997E-2</v>
      </c>
      <c r="E1456" s="20">
        <v>4.3975665684796501E-2</v>
      </c>
      <c r="F1456" s="20" t="s">
        <v>54676</v>
      </c>
      <c r="G1456" s="20" t="s">
        <v>54667</v>
      </c>
      <c r="H1456" s="20" t="s">
        <v>54668</v>
      </c>
      <c r="I1456" s="20" t="s">
        <v>54669</v>
      </c>
      <c r="J1456" s="20" t="s">
        <v>54748</v>
      </c>
      <c r="K1456" s="21" t="s">
        <v>54749</v>
      </c>
    </row>
    <row r="1457" spans="1:11" ht="13" x14ac:dyDescent="0.15">
      <c r="A1457" s="19" t="s">
        <v>11195</v>
      </c>
      <c r="B1457" s="20" t="s">
        <v>15868</v>
      </c>
      <c r="C1457" s="20" t="s">
        <v>54652</v>
      </c>
      <c r="D1457" s="20">
        <v>-0.11517276063066099</v>
      </c>
      <c r="E1457" s="21">
        <v>9.0644152628040504E-5</v>
      </c>
      <c r="F1457" s="20" t="s">
        <v>54653</v>
      </c>
      <c r="G1457" s="20" t="s">
        <v>54654</v>
      </c>
      <c r="H1457" s="20" t="s">
        <v>54655</v>
      </c>
      <c r="I1457" s="20" t="s">
        <v>54656</v>
      </c>
      <c r="J1457" s="20" t="s">
        <v>54657</v>
      </c>
      <c r="K1457" s="21" t="s">
        <v>54874</v>
      </c>
    </row>
    <row r="1458" spans="1:11" ht="13" x14ac:dyDescent="0.15">
      <c r="A1458" s="19" t="s">
        <v>11201</v>
      </c>
      <c r="B1458" s="20" t="s">
        <v>15868</v>
      </c>
      <c r="C1458" s="20" t="s">
        <v>54652</v>
      </c>
      <c r="D1458" s="20">
        <v>-6.3196874384412502E-2</v>
      </c>
      <c r="E1458" s="21">
        <v>2.8974181099934299E-2</v>
      </c>
      <c r="F1458" s="20" t="s">
        <v>54653</v>
      </c>
      <c r="G1458" s="20" t="s">
        <v>54654</v>
      </c>
      <c r="H1458" s="20" t="s">
        <v>54655</v>
      </c>
      <c r="I1458" s="20" t="s">
        <v>54656</v>
      </c>
      <c r="J1458" s="20" t="s">
        <v>54657</v>
      </c>
      <c r="K1458" s="21" t="s">
        <v>54658</v>
      </c>
    </row>
    <row r="1459" spans="1:11" ht="13" x14ac:dyDescent="0.15">
      <c r="A1459" s="19" t="s">
        <v>55638</v>
      </c>
      <c r="B1459" s="20" t="s">
        <v>15868</v>
      </c>
      <c r="C1459" s="20" t="s">
        <v>54652</v>
      </c>
      <c r="D1459" s="20">
        <v>-7.6841651882661302E-2</v>
      </c>
      <c r="E1459" s="21">
        <v>8.4255646843712593E-3</v>
      </c>
      <c r="F1459" s="20" t="s">
        <v>54676</v>
      </c>
      <c r="G1459" s="20" t="s">
        <v>54654</v>
      </c>
      <c r="H1459" s="20" t="s">
        <v>54662</v>
      </c>
      <c r="I1459" s="20" t="s">
        <v>54663</v>
      </c>
      <c r="J1459" s="20" t="s">
        <v>55639</v>
      </c>
      <c r="K1459" s="21" t="s">
        <v>55639</v>
      </c>
    </row>
    <row r="1460" spans="1:11" ht="13" x14ac:dyDescent="0.15">
      <c r="A1460" s="19" t="s">
        <v>11216</v>
      </c>
      <c r="B1460" s="20" t="s">
        <v>15868</v>
      </c>
      <c r="C1460" s="20" t="s">
        <v>54652</v>
      </c>
      <c r="D1460" s="20">
        <v>-8.1797807795545893E-2</v>
      </c>
      <c r="E1460" s="21">
        <v>5.1630378665762297E-3</v>
      </c>
      <c r="F1460" s="20" t="s">
        <v>54653</v>
      </c>
      <c r="G1460" s="20" t="s">
        <v>54710</v>
      </c>
      <c r="H1460" s="20" t="s">
        <v>54997</v>
      </c>
      <c r="I1460" s="20" t="s">
        <v>55493</v>
      </c>
      <c r="J1460" s="20" t="s">
        <v>55494</v>
      </c>
      <c r="K1460" s="21" t="s">
        <v>55495</v>
      </c>
    </row>
    <row r="1461" spans="1:11" ht="13" x14ac:dyDescent="0.15">
      <c r="A1461" s="19" t="s">
        <v>55222</v>
      </c>
      <c r="B1461" s="20" t="s">
        <v>15868</v>
      </c>
      <c r="C1461" s="20" t="s">
        <v>54652</v>
      </c>
      <c r="D1461" s="20">
        <v>6.8816595322352098E-2</v>
      </c>
      <c r="E1461" s="20">
        <v>1.7797046160852301E-2</v>
      </c>
      <c r="F1461" s="20" t="s">
        <v>54676</v>
      </c>
      <c r="G1461" s="20" t="s">
        <v>54667</v>
      </c>
      <c r="H1461" s="20" t="s">
        <v>54698</v>
      </c>
      <c r="I1461" s="20" t="s">
        <v>54699</v>
      </c>
      <c r="J1461" s="20" t="s">
        <v>54700</v>
      </c>
      <c r="K1461" s="21" t="s">
        <v>55223</v>
      </c>
    </row>
    <row r="1462" spans="1:11" ht="13" x14ac:dyDescent="0.15">
      <c r="A1462" s="19" t="s">
        <v>11219</v>
      </c>
      <c r="B1462" s="20" t="s">
        <v>15868</v>
      </c>
      <c r="C1462" s="20" t="s">
        <v>54652</v>
      </c>
      <c r="D1462" s="20">
        <v>-6.9627265763163096E-2</v>
      </c>
      <c r="E1462" s="20">
        <v>1.6638241603909899E-2</v>
      </c>
      <c r="F1462" s="20" t="s">
        <v>54653</v>
      </c>
      <c r="G1462" s="20" t="s">
        <v>54667</v>
      </c>
      <c r="H1462" s="20" t="s">
        <v>54668</v>
      </c>
      <c r="I1462" s="20" t="s">
        <v>54669</v>
      </c>
      <c r="J1462" s="20" t="s">
        <v>54831</v>
      </c>
      <c r="K1462" s="21" t="s">
        <v>54852</v>
      </c>
    </row>
    <row r="1463" spans="1:11" ht="13" x14ac:dyDescent="0.15">
      <c r="A1463" s="19" t="s">
        <v>11228</v>
      </c>
      <c r="B1463" s="20" t="s">
        <v>15868</v>
      </c>
      <c r="C1463" s="20" t="s">
        <v>54652</v>
      </c>
      <c r="D1463" s="20">
        <v>-0.119548370768115</v>
      </c>
      <c r="E1463" s="21">
        <v>5.39066049111602E-5</v>
      </c>
      <c r="F1463" s="20" t="s">
        <v>54653</v>
      </c>
      <c r="G1463" s="20" t="s">
        <v>54710</v>
      </c>
      <c r="H1463" s="20" t="s">
        <v>54997</v>
      </c>
      <c r="I1463" s="20" t="s">
        <v>55493</v>
      </c>
      <c r="J1463" s="20" t="s">
        <v>55494</v>
      </c>
      <c r="K1463" s="21" t="s">
        <v>55495</v>
      </c>
    </row>
    <row r="1464" spans="1:11" ht="13" x14ac:dyDescent="0.15">
      <c r="A1464" s="19" t="s">
        <v>11231</v>
      </c>
      <c r="B1464" s="20" t="s">
        <v>15868</v>
      </c>
      <c r="C1464" s="20" t="s">
        <v>54652</v>
      </c>
      <c r="D1464" s="20">
        <v>-8.9495069226374901E-2</v>
      </c>
      <c r="E1464" s="20">
        <v>2.2507843082393798E-3</v>
      </c>
      <c r="F1464" s="20" t="s">
        <v>54653</v>
      </c>
      <c r="G1464" s="20" t="s">
        <v>54654</v>
      </c>
      <c r="H1464" s="20" t="s">
        <v>54655</v>
      </c>
      <c r="I1464" s="20" t="s">
        <v>54659</v>
      </c>
      <c r="J1464" s="20" t="s">
        <v>54900</v>
      </c>
      <c r="K1464" s="21" t="s">
        <v>55224</v>
      </c>
    </row>
    <row r="1465" spans="1:11" ht="13" x14ac:dyDescent="0.15">
      <c r="A1465" s="19" t="s">
        <v>11234</v>
      </c>
      <c r="B1465" s="20" t="s">
        <v>15868</v>
      </c>
      <c r="C1465" s="20" t="s">
        <v>54652</v>
      </c>
      <c r="D1465" s="20">
        <v>6.4581807516746803E-2</v>
      </c>
      <c r="E1465" s="20">
        <v>2.54595686725126E-2</v>
      </c>
      <c r="F1465" s="20" t="s">
        <v>54653</v>
      </c>
      <c r="G1465" s="20" t="s">
        <v>54654</v>
      </c>
      <c r="H1465" s="20" t="s">
        <v>54655</v>
      </c>
      <c r="I1465" s="20" t="s">
        <v>54734</v>
      </c>
      <c r="J1465" s="20" t="s">
        <v>54735</v>
      </c>
      <c r="K1465" s="21" t="s">
        <v>54827</v>
      </c>
    </row>
    <row r="1466" spans="1:11" ht="13" x14ac:dyDescent="0.15">
      <c r="A1466" s="19" t="s">
        <v>11237</v>
      </c>
      <c r="B1466" s="20" t="s">
        <v>15868</v>
      </c>
      <c r="C1466" s="20" t="s">
        <v>54652</v>
      </c>
      <c r="D1466" s="20">
        <v>-0.11598098705286</v>
      </c>
      <c r="E1466" s="21">
        <v>8.1814691471547595E-5</v>
      </c>
      <c r="F1466" s="20" t="s">
        <v>54653</v>
      </c>
      <c r="G1466" s="20" t="s">
        <v>54654</v>
      </c>
      <c r="H1466" s="20" t="s">
        <v>54662</v>
      </c>
      <c r="I1466" s="20" t="s">
        <v>54663</v>
      </c>
      <c r="J1466" s="20" t="s">
        <v>55225</v>
      </c>
      <c r="K1466" s="21" t="s">
        <v>55225</v>
      </c>
    </row>
    <row r="1467" spans="1:11" ht="13" x14ac:dyDescent="0.15">
      <c r="A1467" s="19" t="s">
        <v>55640</v>
      </c>
      <c r="B1467" s="20" t="s">
        <v>15868</v>
      </c>
      <c r="C1467" s="20" t="s">
        <v>54652</v>
      </c>
      <c r="D1467" s="20">
        <v>6.1655751911385302E-2</v>
      </c>
      <c r="E1467" s="20">
        <v>3.29989548302346E-2</v>
      </c>
      <c r="F1467" s="20" t="s">
        <v>54676</v>
      </c>
      <c r="G1467" s="20" t="s">
        <v>54667</v>
      </c>
      <c r="H1467" s="20" t="s">
        <v>54668</v>
      </c>
      <c r="I1467" s="20" t="s">
        <v>54669</v>
      </c>
      <c r="J1467" s="20" t="s">
        <v>54748</v>
      </c>
      <c r="K1467" s="21" t="s">
        <v>54749</v>
      </c>
    </row>
    <row r="1468" spans="1:11" ht="13" x14ac:dyDescent="0.15">
      <c r="A1468" s="19" t="s">
        <v>55227</v>
      </c>
      <c r="B1468" s="20" t="s">
        <v>15868</v>
      </c>
      <c r="C1468" s="20" t="s">
        <v>54652</v>
      </c>
      <c r="D1468" s="20">
        <v>-9.5896702007934001E-2</v>
      </c>
      <c r="E1468" s="20">
        <v>1.0734261031073199E-3</v>
      </c>
      <c r="F1468" s="20" t="s">
        <v>54676</v>
      </c>
      <c r="G1468" s="20" t="s">
        <v>54654</v>
      </c>
      <c r="H1468" s="20" t="s">
        <v>54655</v>
      </c>
      <c r="I1468" s="20" t="s">
        <v>54659</v>
      </c>
      <c r="J1468" s="20" t="s">
        <v>54722</v>
      </c>
      <c r="K1468" s="21" t="s">
        <v>54985</v>
      </c>
    </row>
    <row r="1469" spans="1:11" ht="13" x14ac:dyDescent="0.15">
      <c r="A1469" s="19" t="s">
        <v>55228</v>
      </c>
      <c r="B1469" s="20" t="s">
        <v>15868</v>
      </c>
      <c r="C1469" s="20" t="s">
        <v>54652</v>
      </c>
      <c r="D1469" s="20">
        <v>-5.2612444543213503E-2</v>
      </c>
      <c r="E1469" s="21">
        <v>6.5976215549438999E-2</v>
      </c>
      <c r="F1469" s="20" t="s">
        <v>54676</v>
      </c>
      <c r="G1469" s="20" t="s">
        <v>54654</v>
      </c>
      <c r="H1469" s="20" t="s">
        <v>54662</v>
      </c>
      <c r="I1469" s="20" t="s">
        <v>54663</v>
      </c>
      <c r="J1469" s="20" t="s">
        <v>54672</v>
      </c>
      <c r="K1469" s="21" t="s">
        <v>54673</v>
      </c>
    </row>
    <row r="1470" spans="1:11" ht="13" x14ac:dyDescent="0.15">
      <c r="A1470" s="19" t="s">
        <v>11246</v>
      </c>
      <c r="B1470" s="20" t="s">
        <v>15868</v>
      </c>
      <c r="C1470" s="20" t="s">
        <v>54652</v>
      </c>
      <c r="D1470" s="20">
        <v>-7.2150333437762004E-2</v>
      </c>
      <c r="E1470" s="20">
        <v>1.31005085465048E-2</v>
      </c>
      <c r="F1470" s="20" t="s">
        <v>54653</v>
      </c>
      <c r="G1470" s="20" t="s">
        <v>54654</v>
      </c>
      <c r="H1470" s="20" t="s">
        <v>54662</v>
      </c>
      <c r="I1470" s="20" t="s">
        <v>54663</v>
      </c>
      <c r="J1470" s="20" t="s">
        <v>54738</v>
      </c>
      <c r="K1470" s="21" t="s">
        <v>55141</v>
      </c>
    </row>
    <row r="1471" spans="1:11" ht="13" x14ac:dyDescent="0.15">
      <c r="A1471" s="19" t="s">
        <v>55641</v>
      </c>
      <c r="B1471" s="20" t="s">
        <v>15868</v>
      </c>
      <c r="C1471" s="20" t="s">
        <v>54652</v>
      </c>
      <c r="D1471" s="20">
        <v>-5.5007701007033803E-2</v>
      </c>
      <c r="E1471" s="20">
        <v>5.5194067893397598E-2</v>
      </c>
      <c r="F1471" s="20" t="s">
        <v>54676</v>
      </c>
      <c r="G1471" s="20" t="s">
        <v>54654</v>
      </c>
      <c r="H1471" s="20" t="s">
        <v>54655</v>
      </c>
      <c r="I1471" s="20" t="s">
        <v>54659</v>
      </c>
      <c r="J1471" s="20" t="s">
        <v>54722</v>
      </c>
      <c r="K1471" s="21" t="s">
        <v>54950</v>
      </c>
    </row>
    <row r="1472" spans="1:11" ht="13" x14ac:dyDescent="0.15">
      <c r="A1472" s="19" t="s">
        <v>11249</v>
      </c>
      <c r="B1472" s="20" t="s">
        <v>15868</v>
      </c>
      <c r="C1472" s="20" t="s">
        <v>54652</v>
      </c>
      <c r="D1472" s="20">
        <v>-0.118814780418244</v>
      </c>
      <c r="E1472" s="21">
        <v>5.8778156854962997E-5</v>
      </c>
      <c r="F1472" s="20" t="s">
        <v>54653</v>
      </c>
      <c r="G1472" s="20" t="s">
        <v>54654</v>
      </c>
      <c r="H1472" s="20" t="s">
        <v>54655</v>
      </c>
      <c r="I1472" s="20" t="s">
        <v>54659</v>
      </c>
      <c r="J1472" s="20" t="s">
        <v>54691</v>
      </c>
      <c r="K1472" s="21" t="s">
        <v>55229</v>
      </c>
    </row>
    <row r="1473" spans="1:11" ht="13" x14ac:dyDescent="0.15">
      <c r="A1473" s="19" t="s">
        <v>55230</v>
      </c>
      <c r="B1473" s="20" t="s">
        <v>15868</v>
      </c>
      <c r="C1473" s="20" t="s">
        <v>54675</v>
      </c>
      <c r="D1473" s="20">
        <v>-4.9805748186289897E-2</v>
      </c>
      <c r="E1473" s="20">
        <v>8.0545195843708103E-2</v>
      </c>
      <c r="F1473" s="20" t="s">
        <v>54676</v>
      </c>
      <c r="G1473" s="20" t="s">
        <v>54654</v>
      </c>
      <c r="H1473" s="20" t="s">
        <v>54655</v>
      </c>
      <c r="I1473" s="20" t="s">
        <v>54659</v>
      </c>
      <c r="J1473" s="20" t="s">
        <v>54691</v>
      </c>
      <c r="K1473" s="21" t="s">
        <v>55231</v>
      </c>
    </row>
    <row r="1474" spans="1:11" ht="13" x14ac:dyDescent="0.15">
      <c r="A1474" s="19" t="s">
        <v>55232</v>
      </c>
      <c r="B1474" s="20" t="s">
        <v>15868</v>
      </c>
      <c r="C1474" s="20" t="s">
        <v>54652</v>
      </c>
      <c r="D1474" s="20">
        <v>8.5544933280630994E-2</v>
      </c>
      <c r="E1474" s="21">
        <v>3.48415437669841E-3</v>
      </c>
      <c r="F1474" s="20" t="s">
        <v>54676</v>
      </c>
      <c r="G1474" s="20" t="s">
        <v>54677</v>
      </c>
      <c r="H1474" s="20" t="s">
        <v>54678</v>
      </c>
      <c r="I1474" s="20" t="s">
        <v>54679</v>
      </c>
      <c r="J1474" s="20" t="s">
        <v>55233</v>
      </c>
      <c r="K1474" s="21" t="s">
        <v>55234</v>
      </c>
    </row>
    <row r="1475" spans="1:11" ht="13" x14ac:dyDescent="0.15">
      <c r="A1475" s="19" t="s">
        <v>11252</v>
      </c>
      <c r="B1475" s="20" t="s">
        <v>15868</v>
      </c>
      <c r="C1475" s="20" t="s">
        <v>54652</v>
      </c>
      <c r="D1475" s="20">
        <v>-0.145247869181034</v>
      </c>
      <c r="E1475" s="21">
        <v>1.2780979494666501E-6</v>
      </c>
      <c r="F1475" s="20" t="s">
        <v>54653</v>
      </c>
      <c r="G1475" s="20" t="s">
        <v>54654</v>
      </c>
      <c r="H1475" s="20" t="s">
        <v>54655</v>
      </c>
      <c r="I1475" s="20" t="s">
        <v>54734</v>
      </c>
      <c r="J1475" s="20" t="s">
        <v>54735</v>
      </c>
      <c r="K1475" s="21" t="s">
        <v>54921</v>
      </c>
    </row>
    <row r="1476" spans="1:11" ht="13" x14ac:dyDescent="0.15">
      <c r="A1476" s="19" t="s">
        <v>11258</v>
      </c>
      <c r="B1476" s="20" t="s">
        <v>15868</v>
      </c>
      <c r="C1476" s="20" t="s">
        <v>54652</v>
      </c>
      <c r="D1476" s="20">
        <v>-5.9349952547446801E-2</v>
      </c>
      <c r="E1476" s="21">
        <v>3.9664751308166497E-2</v>
      </c>
      <c r="F1476" s="20" t="s">
        <v>54653</v>
      </c>
      <c r="G1476" s="20" t="s">
        <v>54654</v>
      </c>
      <c r="H1476" s="20" t="s">
        <v>54655</v>
      </c>
      <c r="I1476" s="20" t="s">
        <v>54734</v>
      </c>
      <c r="J1476" s="20" t="s">
        <v>54735</v>
      </c>
      <c r="K1476" s="21" t="s">
        <v>55428</v>
      </c>
    </row>
    <row r="1477" spans="1:11" ht="13" x14ac:dyDescent="0.15">
      <c r="A1477" s="19" t="s">
        <v>55235</v>
      </c>
      <c r="B1477" s="20" t="s">
        <v>15868</v>
      </c>
      <c r="C1477" s="20" t="s">
        <v>54652</v>
      </c>
      <c r="D1477" s="20">
        <v>5.6317183394169003E-2</v>
      </c>
      <c r="E1477" s="20">
        <v>4.9744867899536901E-2</v>
      </c>
      <c r="F1477" s="20" t="s">
        <v>54676</v>
      </c>
      <c r="G1477" s="20" t="s">
        <v>54682</v>
      </c>
      <c r="H1477" s="20" t="s">
        <v>54683</v>
      </c>
      <c r="I1477" s="20" t="s">
        <v>54716</v>
      </c>
      <c r="J1477" s="20" t="s">
        <v>54717</v>
      </c>
      <c r="K1477" s="21" t="s">
        <v>54718</v>
      </c>
    </row>
    <row r="1478" spans="1:11" ht="13" x14ac:dyDescent="0.15">
      <c r="A1478" s="19" t="s">
        <v>11261</v>
      </c>
      <c r="B1478" s="20" t="s">
        <v>15868</v>
      </c>
      <c r="C1478" s="20" t="s">
        <v>54652</v>
      </c>
      <c r="D1478" s="20">
        <v>-6.2224950304008701E-2</v>
      </c>
      <c r="E1478" s="20">
        <v>3.1523942496319998E-2</v>
      </c>
      <c r="F1478" s="20" t="s">
        <v>54653</v>
      </c>
      <c r="G1478" s="20" t="s">
        <v>54654</v>
      </c>
      <c r="H1478" s="20" t="s">
        <v>54655</v>
      </c>
      <c r="I1478" s="20" t="s">
        <v>54659</v>
      </c>
      <c r="J1478" s="20" t="s">
        <v>54688</v>
      </c>
      <c r="K1478" s="21" t="s">
        <v>54854</v>
      </c>
    </row>
    <row r="1479" spans="1:11" ht="13" x14ac:dyDescent="0.15">
      <c r="A1479" s="19" t="s">
        <v>11264</v>
      </c>
      <c r="B1479" s="20" t="s">
        <v>15868</v>
      </c>
      <c r="C1479" s="20" t="s">
        <v>54652</v>
      </c>
      <c r="D1479" s="20">
        <v>-0.13960486665506999</v>
      </c>
      <c r="E1479" s="21">
        <v>3.0829214533823502E-6</v>
      </c>
      <c r="F1479" s="20" t="s">
        <v>54653</v>
      </c>
      <c r="G1479" s="20" t="s">
        <v>54654</v>
      </c>
      <c r="H1479" s="20" t="s">
        <v>54655</v>
      </c>
      <c r="I1479" s="20" t="s">
        <v>54734</v>
      </c>
      <c r="J1479" s="20" t="s">
        <v>55009</v>
      </c>
      <c r="K1479" s="21" t="s">
        <v>55642</v>
      </c>
    </row>
    <row r="1480" spans="1:11" ht="13" x14ac:dyDescent="0.15">
      <c r="A1480" s="19" t="s">
        <v>55236</v>
      </c>
      <c r="B1480" s="20" t="s">
        <v>15868</v>
      </c>
      <c r="C1480" s="20" t="s">
        <v>54652</v>
      </c>
      <c r="D1480" s="20">
        <v>-0.107077250988541</v>
      </c>
      <c r="E1480" s="21">
        <v>2.6534698147200899E-4</v>
      </c>
      <c r="F1480" s="20" t="s">
        <v>54676</v>
      </c>
      <c r="G1480" s="20" t="s">
        <v>54654</v>
      </c>
      <c r="H1480" s="20" t="s">
        <v>54655</v>
      </c>
      <c r="I1480" s="20" t="s">
        <v>54659</v>
      </c>
      <c r="J1480" s="20" t="s">
        <v>54722</v>
      </c>
      <c r="K1480" s="21" t="s">
        <v>54758</v>
      </c>
    </row>
    <row r="1481" spans="1:11" ht="13" x14ac:dyDescent="0.15">
      <c r="A1481" s="19" t="s">
        <v>11267</v>
      </c>
      <c r="B1481" s="20" t="s">
        <v>15868</v>
      </c>
      <c r="C1481" s="20" t="s">
        <v>54652</v>
      </c>
      <c r="D1481" s="20">
        <v>-0.117566342608554</v>
      </c>
      <c r="E1481" s="21">
        <v>6.8919968351425001E-5</v>
      </c>
      <c r="F1481" s="20" t="s">
        <v>54653</v>
      </c>
      <c r="G1481" s="20" t="s">
        <v>54654</v>
      </c>
      <c r="H1481" s="20" t="s">
        <v>54655</v>
      </c>
      <c r="I1481" s="20" t="s">
        <v>54659</v>
      </c>
      <c r="J1481" s="20" t="s">
        <v>54722</v>
      </c>
      <c r="K1481" s="21" t="s">
        <v>54867</v>
      </c>
    </row>
    <row r="1482" spans="1:11" ht="13" x14ac:dyDescent="0.15">
      <c r="A1482" s="19" t="s">
        <v>55643</v>
      </c>
      <c r="B1482" s="20" t="s">
        <v>15868</v>
      </c>
      <c r="C1482" s="20" t="s">
        <v>54652</v>
      </c>
      <c r="D1482" s="20">
        <v>-7.3601366848311103E-2</v>
      </c>
      <c r="E1482" s="20">
        <v>1.13548250957338E-2</v>
      </c>
      <c r="F1482" s="20" t="s">
        <v>54676</v>
      </c>
      <c r="G1482" s="20" t="s">
        <v>54654</v>
      </c>
      <c r="H1482" s="20" t="s">
        <v>54655</v>
      </c>
      <c r="I1482" s="20" t="s">
        <v>54734</v>
      </c>
      <c r="J1482" s="20" t="s">
        <v>54735</v>
      </c>
      <c r="K1482" s="21" t="s">
        <v>55428</v>
      </c>
    </row>
    <row r="1483" spans="1:11" ht="13" x14ac:dyDescent="0.15">
      <c r="A1483" s="19" t="s">
        <v>11279</v>
      </c>
      <c r="B1483" s="20" t="s">
        <v>15868</v>
      </c>
      <c r="C1483" s="20" t="s">
        <v>54652</v>
      </c>
      <c r="D1483" s="20">
        <v>8.3572838111400205E-2</v>
      </c>
      <c r="E1483" s="20">
        <v>4.3055606492990598E-3</v>
      </c>
      <c r="F1483" s="20" t="s">
        <v>54653</v>
      </c>
      <c r="G1483" s="20" t="s">
        <v>54682</v>
      </c>
      <c r="H1483" s="20" t="s">
        <v>54683</v>
      </c>
      <c r="I1483" s="20" t="s">
        <v>54716</v>
      </c>
      <c r="J1483" s="20" t="s">
        <v>54717</v>
      </c>
      <c r="K1483" s="21" t="s">
        <v>54718</v>
      </c>
    </row>
    <row r="1484" spans="1:11" ht="13" x14ac:dyDescent="0.15">
      <c r="A1484" s="19" t="s">
        <v>11288</v>
      </c>
      <c r="B1484" s="20" t="s">
        <v>15868</v>
      </c>
      <c r="C1484" s="20" t="s">
        <v>54652</v>
      </c>
      <c r="D1484" s="20">
        <v>-0.134932059985267</v>
      </c>
      <c r="E1484" s="21">
        <v>6.2997948320003101E-6</v>
      </c>
      <c r="F1484" s="20" t="s">
        <v>54653</v>
      </c>
      <c r="G1484" s="20" t="s">
        <v>54654</v>
      </c>
      <c r="H1484" s="20" t="s">
        <v>54655</v>
      </c>
      <c r="I1484" s="20" t="s">
        <v>54659</v>
      </c>
      <c r="J1484" s="20" t="s">
        <v>54660</v>
      </c>
      <c r="K1484" s="21" t="s">
        <v>54799</v>
      </c>
    </row>
    <row r="1485" spans="1:11" ht="13" x14ac:dyDescent="0.15">
      <c r="A1485" s="19" t="s">
        <v>11294</v>
      </c>
      <c r="B1485" s="20" t="s">
        <v>15868</v>
      </c>
      <c r="C1485" s="20" t="s">
        <v>54652</v>
      </c>
      <c r="D1485" s="20">
        <v>-0.12931397054260099</v>
      </c>
      <c r="E1485" s="21">
        <v>1.40983751071331E-5</v>
      </c>
      <c r="F1485" s="20" t="s">
        <v>54653</v>
      </c>
      <c r="G1485" s="20" t="s">
        <v>54654</v>
      </c>
      <c r="H1485" s="20" t="s">
        <v>54655</v>
      </c>
      <c r="I1485" s="20" t="s">
        <v>54659</v>
      </c>
      <c r="J1485" s="20" t="s">
        <v>54691</v>
      </c>
      <c r="K1485" s="21" t="s">
        <v>55184</v>
      </c>
    </row>
    <row r="1486" spans="1:11" ht="13" x14ac:dyDescent="0.15">
      <c r="A1486" s="19" t="s">
        <v>11297</v>
      </c>
      <c r="B1486" s="20" t="s">
        <v>15868</v>
      </c>
      <c r="C1486" s="20" t="s">
        <v>54652</v>
      </c>
      <c r="D1486" s="20">
        <v>-0.16750258247282501</v>
      </c>
      <c r="E1486" s="21">
        <v>2.71370859345321E-8</v>
      </c>
      <c r="F1486" s="20" t="s">
        <v>54653</v>
      </c>
      <c r="G1486" s="20" t="s">
        <v>54654</v>
      </c>
      <c r="H1486" s="20" t="s">
        <v>54655</v>
      </c>
      <c r="I1486" s="20" t="s">
        <v>54659</v>
      </c>
      <c r="J1486" s="20" t="s">
        <v>54722</v>
      </c>
      <c r="K1486" s="21" t="s">
        <v>54758</v>
      </c>
    </row>
    <row r="1487" spans="1:11" ht="13" x14ac:dyDescent="0.15">
      <c r="A1487" s="19" t="s">
        <v>55238</v>
      </c>
      <c r="B1487" s="20" t="s">
        <v>15868</v>
      </c>
      <c r="C1487" s="20" t="s">
        <v>54652</v>
      </c>
      <c r="D1487" s="20">
        <v>7.3162954619640203E-2</v>
      </c>
      <c r="E1487" s="21">
        <v>1.1868713463801601E-2</v>
      </c>
      <c r="F1487" s="20" t="s">
        <v>54676</v>
      </c>
      <c r="G1487" s="20" t="s">
        <v>54654</v>
      </c>
      <c r="H1487" s="20" t="s">
        <v>54655</v>
      </c>
      <c r="I1487" s="20" t="s">
        <v>54734</v>
      </c>
      <c r="J1487" s="20" t="s">
        <v>54735</v>
      </c>
      <c r="K1487" s="21" t="s">
        <v>54827</v>
      </c>
    </row>
    <row r="1488" spans="1:11" ht="13" x14ac:dyDescent="0.15">
      <c r="A1488" s="19" t="s">
        <v>55239</v>
      </c>
      <c r="B1488" s="20" t="s">
        <v>15868</v>
      </c>
      <c r="C1488" s="20" t="s">
        <v>54652</v>
      </c>
      <c r="D1488" s="20">
        <v>-9.2175626708913896E-2</v>
      </c>
      <c r="E1488" s="20">
        <v>1.64866681841553E-3</v>
      </c>
      <c r="F1488" s="20" t="s">
        <v>54676</v>
      </c>
      <c r="G1488" s="20" t="s">
        <v>54654</v>
      </c>
      <c r="H1488" s="20" t="s">
        <v>54655</v>
      </c>
      <c r="I1488" s="20" t="s">
        <v>54659</v>
      </c>
      <c r="J1488" s="20" t="s">
        <v>54660</v>
      </c>
      <c r="K1488" s="21" t="s">
        <v>54661</v>
      </c>
    </row>
    <row r="1489" spans="1:11" ht="13" x14ac:dyDescent="0.15">
      <c r="A1489" s="19" t="s">
        <v>11306</v>
      </c>
      <c r="B1489" s="20" t="s">
        <v>15868</v>
      </c>
      <c r="C1489" s="20" t="s">
        <v>54652</v>
      </c>
      <c r="D1489" s="20">
        <v>-0.10153397817894499</v>
      </c>
      <c r="E1489" s="21">
        <v>5.5592458033663797E-4</v>
      </c>
      <c r="F1489" s="20" t="s">
        <v>54653</v>
      </c>
      <c r="G1489" s="20" t="s">
        <v>54752</v>
      </c>
      <c r="H1489" s="20" t="s">
        <v>54753</v>
      </c>
      <c r="I1489" s="20" t="s">
        <v>54754</v>
      </c>
      <c r="J1489" s="20" t="s">
        <v>54956</v>
      </c>
      <c r="K1489" s="21" t="s">
        <v>55063</v>
      </c>
    </row>
    <row r="1490" spans="1:11" ht="13" x14ac:dyDescent="0.15">
      <c r="A1490" s="19" t="s">
        <v>55644</v>
      </c>
      <c r="B1490" s="20" t="s">
        <v>15868</v>
      </c>
      <c r="C1490" s="20" t="s">
        <v>54652</v>
      </c>
      <c r="D1490" s="20">
        <v>-9.7288341682105303E-2</v>
      </c>
      <c r="E1490" s="21">
        <v>9.2156095891450301E-4</v>
      </c>
      <c r="F1490" s="20" t="s">
        <v>54676</v>
      </c>
      <c r="G1490" s="20" t="s">
        <v>55348</v>
      </c>
      <c r="H1490" s="20" t="s">
        <v>55349</v>
      </c>
      <c r="I1490" s="20" t="s">
        <v>55350</v>
      </c>
      <c r="J1490" s="20" t="s">
        <v>55351</v>
      </c>
      <c r="K1490" s="21" t="s">
        <v>55589</v>
      </c>
    </row>
    <row r="1491" spans="1:11" ht="13" x14ac:dyDescent="0.15">
      <c r="A1491" s="19" t="s">
        <v>55645</v>
      </c>
      <c r="B1491" s="20" t="s">
        <v>15868</v>
      </c>
      <c r="C1491" s="20" t="s">
        <v>54652</v>
      </c>
      <c r="D1491" s="20">
        <v>-9.1812865131977603E-2</v>
      </c>
      <c r="E1491" s="20">
        <v>1.709827621923E-3</v>
      </c>
      <c r="F1491" s="20" t="s">
        <v>54676</v>
      </c>
      <c r="G1491" s="20" t="s">
        <v>54752</v>
      </c>
      <c r="H1491" s="20" t="s">
        <v>54753</v>
      </c>
      <c r="I1491" s="20" t="s">
        <v>54754</v>
      </c>
      <c r="J1491" s="20" t="s">
        <v>54755</v>
      </c>
      <c r="K1491" s="21" t="s">
        <v>55646</v>
      </c>
    </row>
    <row r="1492" spans="1:11" ht="13" x14ac:dyDescent="0.15">
      <c r="A1492" s="19" t="s">
        <v>11318</v>
      </c>
      <c r="B1492" s="20" t="s">
        <v>15868</v>
      </c>
      <c r="C1492" s="20" t="s">
        <v>54652</v>
      </c>
      <c r="D1492" s="20">
        <v>8.6014182704556297E-2</v>
      </c>
      <c r="E1492" s="20">
        <v>3.3098188418476601E-3</v>
      </c>
      <c r="F1492" s="20" t="s">
        <v>54653</v>
      </c>
      <c r="G1492" s="20" t="s">
        <v>54752</v>
      </c>
      <c r="H1492" s="20" t="s">
        <v>54753</v>
      </c>
      <c r="I1492" s="20" t="s">
        <v>54754</v>
      </c>
      <c r="J1492" s="20" t="s">
        <v>54755</v>
      </c>
      <c r="K1492" s="21" t="s">
        <v>54848</v>
      </c>
    </row>
    <row r="1493" spans="1:11" ht="13" x14ac:dyDescent="0.15">
      <c r="A1493" s="19" t="s">
        <v>11324</v>
      </c>
      <c r="B1493" s="20" t="s">
        <v>15868</v>
      </c>
      <c r="C1493" s="20" t="s">
        <v>54652</v>
      </c>
      <c r="D1493" s="20">
        <v>-0.116801119736353</v>
      </c>
      <c r="E1493" s="21">
        <v>7.5056024870972206E-5</v>
      </c>
      <c r="F1493" s="20" t="s">
        <v>54653</v>
      </c>
      <c r="G1493" s="20" t="s">
        <v>54654</v>
      </c>
      <c r="H1493" s="20" t="s">
        <v>54655</v>
      </c>
      <c r="I1493" s="20" t="s">
        <v>54656</v>
      </c>
      <c r="J1493" s="20" t="s">
        <v>54657</v>
      </c>
      <c r="K1493" s="21" t="s">
        <v>54787</v>
      </c>
    </row>
    <row r="1494" spans="1:11" ht="13" x14ac:dyDescent="0.15">
      <c r="A1494" s="19" t="s">
        <v>11330</v>
      </c>
      <c r="B1494" s="20" t="s">
        <v>15868</v>
      </c>
      <c r="C1494" s="20" t="s">
        <v>54675</v>
      </c>
      <c r="D1494" s="20">
        <v>5.4388349718852397E-2</v>
      </c>
      <c r="E1494" s="20">
        <v>5.7706168675604602E-2</v>
      </c>
      <c r="F1494" s="20" t="s">
        <v>54653</v>
      </c>
      <c r="G1494" s="20" t="s">
        <v>54654</v>
      </c>
      <c r="H1494" s="20" t="s">
        <v>54655</v>
      </c>
      <c r="I1494" s="20" t="s">
        <v>54734</v>
      </c>
      <c r="J1494" s="20" t="s">
        <v>54735</v>
      </c>
      <c r="K1494" s="21" t="s">
        <v>55241</v>
      </c>
    </row>
    <row r="1495" spans="1:11" ht="13" x14ac:dyDescent="0.15">
      <c r="A1495" s="19" t="s">
        <v>11335</v>
      </c>
      <c r="B1495" s="20" t="s">
        <v>15868</v>
      </c>
      <c r="C1495" s="20" t="s">
        <v>54675</v>
      </c>
      <c r="D1495" s="20">
        <v>-5.2109675307298903E-2</v>
      </c>
      <c r="E1495" s="20">
        <v>6.8508473883016799E-2</v>
      </c>
      <c r="F1495" s="20" t="s">
        <v>54653</v>
      </c>
      <c r="G1495" s="20" t="s">
        <v>54654</v>
      </c>
      <c r="H1495" s="20" t="s">
        <v>54655</v>
      </c>
      <c r="I1495" s="20" t="s">
        <v>54656</v>
      </c>
      <c r="J1495" s="20" t="s">
        <v>54657</v>
      </c>
      <c r="K1495" s="21" t="s">
        <v>54658</v>
      </c>
    </row>
    <row r="1496" spans="1:11" ht="13" x14ac:dyDescent="0.15">
      <c r="A1496" s="19" t="s">
        <v>55242</v>
      </c>
      <c r="B1496" s="20" t="s">
        <v>15868</v>
      </c>
      <c r="C1496" s="20" t="s">
        <v>54652</v>
      </c>
      <c r="D1496" s="20">
        <v>-0.13996767122265899</v>
      </c>
      <c r="E1496" s="21">
        <v>2.9202563159275399E-6</v>
      </c>
      <c r="F1496" s="20" t="s">
        <v>54676</v>
      </c>
      <c r="G1496" s="20" t="s">
        <v>54654</v>
      </c>
      <c r="H1496" s="20" t="s">
        <v>54662</v>
      </c>
      <c r="I1496" s="20" t="s">
        <v>54663</v>
      </c>
      <c r="J1496" s="20" t="s">
        <v>54779</v>
      </c>
      <c r="K1496" s="21" t="s">
        <v>54780</v>
      </c>
    </row>
    <row r="1497" spans="1:11" ht="13" x14ac:dyDescent="0.15">
      <c r="A1497" s="19" t="s">
        <v>11338</v>
      </c>
      <c r="B1497" s="20" t="s">
        <v>15868</v>
      </c>
      <c r="C1497" s="20" t="s">
        <v>54652</v>
      </c>
      <c r="D1497" s="20">
        <v>-5.8576155189543601E-2</v>
      </c>
      <c r="E1497" s="21">
        <v>4.2230258134613702E-2</v>
      </c>
      <c r="F1497" s="20" t="s">
        <v>54653</v>
      </c>
      <c r="G1497" s="20" t="s">
        <v>54752</v>
      </c>
      <c r="H1497" s="20" t="s">
        <v>54753</v>
      </c>
      <c r="I1497" s="20" t="s">
        <v>54754</v>
      </c>
      <c r="J1497" s="20" t="s">
        <v>54864</v>
      </c>
      <c r="K1497" s="21" t="s">
        <v>55243</v>
      </c>
    </row>
    <row r="1498" spans="1:11" ht="13" x14ac:dyDescent="0.15">
      <c r="A1498" s="19" t="s">
        <v>11341</v>
      </c>
      <c r="B1498" s="20" t="s">
        <v>15868</v>
      </c>
      <c r="C1498" s="20" t="s">
        <v>54652</v>
      </c>
      <c r="D1498" s="20">
        <v>-0.13117361076223399</v>
      </c>
      <c r="E1498" s="21">
        <v>1.04752002022738E-5</v>
      </c>
      <c r="F1498" s="20" t="s">
        <v>54653</v>
      </c>
      <c r="G1498" s="20" t="s">
        <v>54654</v>
      </c>
      <c r="H1498" s="20" t="s">
        <v>54662</v>
      </c>
      <c r="I1498" s="20" t="s">
        <v>54663</v>
      </c>
      <c r="J1498" s="20" t="s">
        <v>55244</v>
      </c>
      <c r="K1498" s="21" t="s">
        <v>55244</v>
      </c>
    </row>
    <row r="1499" spans="1:11" ht="13" x14ac:dyDescent="0.15">
      <c r="A1499" s="19" t="s">
        <v>11356</v>
      </c>
      <c r="B1499" s="20" t="s">
        <v>15868</v>
      </c>
      <c r="C1499" s="20" t="s">
        <v>54675</v>
      </c>
      <c r="D1499" s="20">
        <v>-5.1085184406182198E-2</v>
      </c>
      <c r="E1499" s="21">
        <v>7.3650523307142099E-2</v>
      </c>
      <c r="F1499" s="20" t="s">
        <v>54653</v>
      </c>
      <c r="G1499" s="20" t="s">
        <v>54654</v>
      </c>
      <c r="H1499" s="20" t="s">
        <v>54662</v>
      </c>
      <c r="I1499" s="20" t="s">
        <v>54663</v>
      </c>
      <c r="J1499" s="20" t="s">
        <v>54837</v>
      </c>
      <c r="K1499" s="21" t="s">
        <v>55245</v>
      </c>
    </row>
    <row r="1500" spans="1:11" ht="13" x14ac:dyDescent="0.15">
      <c r="A1500" s="19" t="s">
        <v>11359</v>
      </c>
      <c r="B1500" s="20" t="s">
        <v>15868</v>
      </c>
      <c r="C1500" s="20" t="s">
        <v>54652</v>
      </c>
      <c r="D1500" s="20">
        <v>-0.114141257954072</v>
      </c>
      <c r="E1500" s="21">
        <v>1.0374740545598E-4</v>
      </c>
      <c r="F1500" s="20" t="s">
        <v>54653</v>
      </c>
      <c r="G1500" s="20" t="s">
        <v>54654</v>
      </c>
      <c r="H1500" s="20" t="s">
        <v>54655</v>
      </c>
      <c r="I1500" s="20" t="s">
        <v>54659</v>
      </c>
      <c r="J1500" s="20" t="s">
        <v>54691</v>
      </c>
      <c r="K1500" s="21" t="s">
        <v>55246</v>
      </c>
    </row>
    <row r="1501" spans="1:11" ht="13" x14ac:dyDescent="0.15">
      <c r="A1501" s="19" t="s">
        <v>11362</v>
      </c>
      <c r="B1501" s="20" t="s">
        <v>15868</v>
      </c>
      <c r="C1501" s="20" t="s">
        <v>54652</v>
      </c>
      <c r="D1501" s="20">
        <v>-0.15813940100295201</v>
      </c>
      <c r="E1501" s="21">
        <v>1.2441344097244999E-7</v>
      </c>
      <c r="F1501" s="20" t="s">
        <v>54653</v>
      </c>
      <c r="G1501" s="20" t="s">
        <v>54654</v>
      </c>
      <c r="H1501" s="20" t="s">
        <v>54655</v>
      </c>
      <c r="I1501" s="20" t="s">
        <v>54659</v>
      </c>
      <c r="J1501" s="20" t="s">
        <v>55247</v>
      </c>
      <c r="K1501" s="21" t="s">
        <v>55247</v>
      </c>
    </row>
    <row r="1502" spans="1:11" ht="13" x14ac:dyDescent="0.15">
      <c r="A1502" s="19" t="s">
        <v>11368</v>
      </c>
      <c r="B1502" s="20" t="s">
        <v>15868</v>
      </c>
      <c r="C1502" s="20" t="s">
        <v>54652</v>
      </c>
      <c r="D1502" s="20">
        <v>-0.10923692082454201</v>
      </c>
      <c r="E1502" s="21">
        <v>2.05685355150542E-4</v>
      </c>
      <c r="F1502" s="20" t="s">
        <v>54653</v>
      </c>
      <c r="G1502" s="20" t="s">
        <v>54654</v>
      </c>
      <c r="H1502" s="20" t="s">
        <v>54655</v>
      </c>
      <c r="I1502" s="20" t="s">
        <v>54656</v>
      </c>
      <c r="J1502" s="20" t="s">
        <v>54657</v>
      </c>
      <c r="K1502" s="21" t="s">
        <v>54658</v>
      </c>
    </row>
    <row r="1503" spans="1:11" ht="13" x14ac:dyDescent="0.15">
      <c r="A1503" s="19" t="s">
        <v>11380</v>
      </c>
      <c r="B1503" s="20" t="s">
        <v>15868</v>
      </c>
      <c r="C1503" s="20" t="s">
        <v>54652</v>
      </c>
      <c r="D1503" s="20">
        <v>7.2299225115141794E-2</v>
      </c>
      <c r="E1503" s="21">
        <v>1.2920037266973E-2</v>
      </c>
      <c r="F1503" s="20" t="s">
        <v>54653</v>
      </c>
      <c r="G1503" s="20" t="s">
        <v>54654</v>
      </c>
      <c r="H1503" s="20" t="s">
        <v>54655</v>
      </c>
      <c r="I1503" s="20" t="s">
        <v>54734</v>
      </c>
      <c r="J1503" s="20" t="s">
        <v>54735</v>
      </c>
      <c r="K1503" s="21" t="s">
        <v>55106</v>
      </c>
    </row>
    <row r="1504" spans="1:11" ht="13" x14ac:dyDescent="0.15">
      <c r="A1504" s="19" t="s">
        <v>11389</v>
      </c>
      <c r="B1504" s="20" t="s">
        <v>15868</v>
      </c>
      <c r="C1504" s="20" t="s">
        <v>54652</v>
      </c>
      <c r="D1504" s="20">
        <v>-0.130007605379758</v>
      </c>
      <c r="E1504" s="21">
        <v>1.26075678616728E-5</v>
      </c>
      <c r="F1504" s="20" t="s">
        <v>54653</v>
      </c>
      <c r="G1504" s="20" t="s">
        <v>54654</v>
      </c>
      <c r="H1504" s="20" t="s">
        <v>54655</v>
      </c>
      <c r="I1504" s="20" t="s">
        <v>54659</v>
      </c>
      <c r="J1504" s="20" t="s">
        <v>54722</v>
      </c>
      <c r="K1504" s="21" t="s">
        <v>54951</v>
      </c>
    </row>
    <row r="1505" spans="1:11" ht="13" x14ac:dyDescent="0.15">
      <c r="A1505" s="19" t="s">
        <v>11401</v>
      </c>
      <c r="B1505" s="20" t="s">
        <v>15868</v>
      </c>
      <c r="C1505" s="20" t="s">
        <v>54675</v>
      </c>
      <c r="D1505" s="20">
        <v>5.9488464131707698E-2</v>
      </c>
      <c r="E1505" s="21">
        <v>3.9276499747460697E-2</v>
      </c>
      <c r="F1505" s="20" t="s">
        <v>54653</v>
      </c>
      <c r="G1505" s="20" t="s">
        <v>54654</v>
      </c>
      <c r="H1505" s="20" t="s">
        <v>54655</v>
      </c>
      <c r="I1505" s="20" t="s">
        <v>54734</v>
      </c>
      <c r="J1505" s="20" t="s">
        <v>54735</v>
      </c>
      <c r="K1505" s="21" t="s">
        <v>55248</v>
      </c>
    </row>
    <row r="1506" spans="1:11" ht="13" x14ac:dyDescent="0.15">
      <c r="A1506" s="19" t="s">
        <v>11404</v>
      </c>
      <c r="B1506" s="20" t="s">
        <v>15868</v>
      </c>
      <c r="C1506" s="20" t="s">
        <v>54652</v>
      </c>
      <c r="D1506" s="20">
        <v>7.7683494845818601E-2</v>
      </c>
      <c r="E1506" s="20">
        <v>7.7315724651415597E-3</v>
      </c>
      <c r="F1506" s="20" t="s">
        <v>54653</v>
      </c>
      <c r="G1506" s="20" t="s">
        <v>54752</v>
      </c>
      <c r="H1506" s="20" t="s">
        <v>54753</v>
      </c>
      <c r="I1506" s="20" t="s">
        <v>54754</v>
      </c>
      <c r="J1506" s="20" t="s">
        <v>54755</v>
      </c>
      <c r="K1506" s="21" t="s">
        <v>55646</v>
      </c>
    </row>
    <row r="1507" spans="1:11" ht="13" x14ac:dyDescent="0.15">
      <c r="A1507" s="19" t="s">
        <v>55249</v>
      </c>
      <c r="B1507" s="20" t="s">
        <v>15868</v>
      </c>
      <c r="C1507" s="20" t="s">
        <v>54652</v>
      </c>
      <c r="D1507" s="20">
        <v>-6.0687595961699599E-2</v>
      </c>
      <c r="E1507" s="20">
        <v>3.5876951594455399E-2</v>
      </c>
      <c r="F1507" s="20" t="s">
        <v>54676</v>
      </c>
      <c r="G1507" s="20" t="s">
        <v>54654</v>
      </c>
      <c r="H1507" s="20" t="s">
        <v>54655</v>
      </c>
      <c r="I1507" s="20" t="s">
        <v>54659</v>
      </c>
      <c r="J1507" s="20" t="s">
        <v>54688</v>
      </c>
      <c r="K1507" s="21" t="s">
        <v>54884</v>
      </c>
    </row>
    <row r="1508" spans="1:11" ht="13" x14ac:dyDescent="0.15">
      <c r="A1508" s="19" t="s">
        <v>55647</v>
      </c>
      <c r="B1508" s="20" t="s">
        <v>15868</v>
      </c>
      <c r="C1508" s="20" t="s">
        <v>54652</v>
      </c>
      <c r="D1508" s="20">
        <v>7.2481542025074605E-2</v>
      </c>
      <c r="E1508" s="21">
        <v>1.26741174938713E-2</v>
      </c>
      <c r="F1508" s="20" t="s">
        <v>54676</v>
      </c>
      <c r="G1508" s="20" t="s">
        <v>54677</v>
      </c>
      <c r="H1508" s="20" t="s">
        <v>54678</v>
      </c>
      <c r="I1508" s="20" t="s">
        <v>54679</v>
      </c>
      <c r="J1508" s="20" t="s">
        <v>55233</v>
      </c>
      <c r="K1508" s="21" t="s">
        <v>55234</v>
      </c>
    </row>
    <row r="1509" spans="1:11" ht="13" x14ac:dyDescent="0.15">
      <c r="A1509" s="19" t="s">
        <v>55648</v>
      </c>
      <c r="B1509" s="20" t="s">
        <v>15868</v>
      </c>
      <c r="C1509" s="20" t="s">
        <v>54652</v>
      </c>
      <c r="D1509" s="20">
        <v>7.4501593267505398E-2</v>
      </c>
      <c r="E1509" s="21">
        <v>1.04232057229888E-2</v>
      </c>
      <c r="F1509" s="20" t="s">
        <v>54676</v>
      </c>
      <c r="G1509" s="20" t="s">
        <v>54667</v>
      </c>
      <c r="H1509" s="20" t="s">
        <v>54668</v>
      </c>
      <c r="I1509" s="20" t="s">
        <v>54669</v>
      </c>
      <c r="J1509" s="20" t="s">
        <v>54748</v>
      </c>
      <c r="K1509" s="21" t="s">
        <v>54749</v>
      </c>
    </row>
    <row r="1510" spans="1:11" ht="13" x14ac:dyDescent="0.15">
      <c r="A1510" s="19" t="s">
        <v>55649</v>
      </c>
      <c r="B1510" s="20" t="s">
        <v>15868</v>
      </c>
      <c r="C1510" s="20" t="s">
        <v>54652</v>
      </c>
      <c r="D1510" s="20">
        <v>-6.4736137511705996E-2</v>
      </c>
      <c r="E1510" s="20">
        <v>2.51531782469178E-2</v>
      </c>
      <c r="F1510" s="20" t="s">
        <v>54676</v>
      </c>
      <c r="G1510" s="20" t="s">
        <v>54752</v>
      </c>
      <c r="H1510" s="20" t="s">
        <v>54753</v>
      </c>
      <c r="I1510" s="20" t="s">
        <v>54754</v>
      </c>
      <c r="J1510" s="20" t="s">
        <v>54755</v>
      </c>
      <c r="K1510" s="21" t="s">
        <v>55650</v>
      </c>
    </row>
    <row r="1511" spans="1:11" ht="13" x14ac:dyDescent="0.15">
      <c r="A1511" s="19" t="s">
        <v>11407</v>
      </c>
      <c r="B1511" s="20" t="s">
        <v>15868</v>
      </c>
      <c r="C1511" s="20" t="s">
        <v>54652</v>
      </c>
      <c r="D1511" s="20">
        <v>-8.5056761520875102E-2</v>
      </c>
      <c r="E1511" s="20">
        <v>3.69117956525366E-3</v>
      </c>
      <c r="F1511" s="20" t="s">
        <v>54653</v>
      </c>
      <c r="G1511" s="20" t="s">
        <v>54654</v>
      </c>
      <c r="H1511" s="20" t="s">
        <v>54655</v>
      </c>
      <c r="I1511" s="20" t="s">
        <v>54734</v>
      </c>
      <c r="J1511" s="20" t="s">
        <v>54735</v>
      </c>
      <c r="K1511" s="21" t="s">
        <v>55250</v>
      </c>
    </row>
    <row r="1512" spans="1:11" ht="13" x14ac:dyDescent="0.15">
      <c r="A1512" s="19" t="s">
        <v>55251</v>
      </c>
      <c r="B1512" s="20" t="s">
        <v>15868</v>
      </c>
      <c r="C1512" s="20" t="s">
        <v>54652</v>
      </c>
      <c r="D1512" s="20">
        <v>-9.7260064580225195E-2</v>
      </c>
      <c r="E1512" s="21">
        <v>9.2156095891450301E-4</v>
      </c>
      <c r="F1512" s="20" t="s">
        <v>54676</v>
      </c>
      <c r="G1512" s="20" t="s">
        <v>54752</v>
      </c>
      <c r="H1512" s="20" t="s">
        <v>54753</v>
      </c>
      <c r="I1512" s="20" t="s">
        <v>54754</v>
      </c>
      <c r="J1512" s="20" t="s">
        <v>54864</v>
      </c>
      <c r="K1512" s="21" t="s">
        <v>54865</v>
      </c>
    </row>
    <row r="1513" spans="1:11" ht="13" x14ac:dyDescent="0.15">
      <c r="A1513" s="19" t="s">
        <v>11419</v>
      </c>
      <c r="B1513" s="20" t="s">
        <v>15868</v>
      </c>
      <c r="C1513" s="20" t="s">
        <v>54652</v>
      </c>
      <c r="D1513" s="20">
        <v>-0.15018474808520299</v>
      </c>
      <c r="E1513" s="21">
        <v>5.3062390413613698E-7</v>
      </c>
      <c r="F1513" s="20" t="s">
        <v>54653</v>
      </c>
      <c r="G1513" s="20" t="s">
        <v>54654</v>
      </c>
      <c r="H1513" s="20" t="s">
        <v>54655</v>
      </c>
      <c r="I1513" s="20" t="s">
        <v>54659</v>
      </c>
      <c r="J1513" s="20" t="s">
        <v>54722</v>
      </c>
      <c r="K1513" s="21" t="s">
        <v>54758</v>
      </c>
    </row>
    <row r="1514" spans="1:11" ht="13" x14ac:dyDescent="0.15">
      <c r="A1514" s="19" t="s">
        <v>11425</v>
      </c>
      <c r="B1514" s="20" t="s">
        <v>15868</v>
      </c>
      <c r="C1514" s="20" t="s">
        <v>54652</v>
      </c>
      <c r="D1514" s="20">
        <v>-9.1831151206146697E-2</v>
      </c>
      <c r="E1514" s="21">
        <v>1.70952448846808E-3</v>
      </c>
      <c r="F1514" s="20" t="s">
        <v>54653</v>
      </c>
      <c r="G1514" s="20" t="s">
        <v>54654</v>
      </c>
      <c r="H1514" s="20" t="s">
        <v>54655</v>
      </c>
      <c r="I1514" s="20" t="s">
        <v>54659</v>
      </c>
      <c r="J1514" s="20" t="s">
        <v>54660</v>
      </c>
      <c r="K1514" s="21" t="s">
        <v>55126</v>
      </c>
    </row>
    <row r="1515" spans="1:11" ht="13" x14ac:dyDescent="0.15">
      <c r="A1515" s="19" t="s">
        <v>55651</v>
      </c>
      <c r="B1515" s="20" t="s">
        <v>15868</v>
      </c>
      <c r="C1515" s="20" t="s">
        <v>54652</v>
      </c>
      <c r="D1515" s="20">
        <v>6.03240283100233E-2</v>
      </c>
      <c r="E1515" s="20">
        <v>3.6909922126454803E-2</v>
      </c>
      <c r="F1515" s="20" t="s">
        <v>54676</v>
      </c>
      <c r="G1515" s="20" t="s">
        <v>54667</v>
      </c>
      <c r="H1515" s="20" t="s">
        <v>54668</v>
      </c>
      <c r="I1515" s="20" t="s">
        <v>54669</v>
      </c>
      <c r="J1515" s="20" t="s">
        <v>54748</v>
      </c>
      <c r="K1515" s="21" t="s">
        <v>54749</v>
      </c>
    </row>
    <row r="1516" spans="1:11" ht="13" x14ac:dyDescent="0.15">
      <c r="A1516" s="19" t="s">
        <v>11431</v>
      </c>
      <c r="B1516" s="20" t="s">
        <v>15868</v>
      </c>
      <c r="C1516" s="20" t="s">
        <v>54652</v>
      </c>
      <c r="D1516" s="20">
        <v>-0.16667222661209599</v>
      </c>
      <c r="E1516" s="21">
        <v>3.0761860610301601E-8</v>
      </c>
      <c r="F1516" s="20" t="s">
        <v>54653</v>
      </c>
      <c r="G1516" s="20" t="s">
        <v>54654</v>
      </c>
      <c r="H1516" s="20" t="s">
        <v>54655</v>
      </c>
      <c r="I1516" s="20" t="s">
        <v>54659</v>
      </c>
      <c r="J1516" s="20" t="s">
        <v>54722</v>
      </c>
      <c r="K1516" s="21" t="s">
        <v>55061</v>
      </c>
    </row>
    <row r="1517" spans="1:11" ht="13" x14ac:dyDescent="0.15">
      <c r="A1517" s="19" t="s">
        <v>11434</v>
      </c>
      <c r="B1517" s="20" t="s">
        <v>15868</v>
      </c>
      <c r="C1517" s="20" t="s">
        <v>54652</v>
      </c>
      <c r="D1517" s="20">
        <v>-5.72707074751738E-2</v>
      </c>
      <c r="E1517" s="21">
        <v>4.6120193262320502E-2</v>
      </c>
      <c r="F1517" s="20" t="s">
        <v>54653</v>
      </c>
      <c r="G1517" s="20" t="s">
        <v>54654</v>
      </c>
      <c r="H1517" s="20" t="s">
        <v>54655</v>
      </c>
      <c r="I1517" s="20" t="s">
        <v>54659</v>
      </c>
      <c r="J1517" s="20" t="s">
        <v>54660</v>
      </c>
      <c r="K1517" s="21" t="s">
        <v>54799</v>
      </c>
    </row>
    <row r="1518" spans="1:11" ht="13" x14ac:dyDescent="0.15">
      <c r="A1518" s="19" t="s">
        <v>55652</v>
      </c>
      <c r="B1518" s="20" t="s">
        <v>15868</v>
      </c>
      <c r="C1518" s="20" t="s">
        <v>54652</v>
      </c>
      <c r="D1518" s="20">
        <v>8.2234096285968394E-2</v>
      </c>
      <c r="E1518" s="21">
        <v>4.9419395947652598E-3</v>
      </c>
      <c r="F1518" s="20" t="s">
        <v>54676</v>
      </c>
      <c r="G1518" s="20" t="s">
        <v>54667</v>
      </c>
      <c r="H1518" s="20" t="s">
        <v>54668</v>
      </c>
      <c r="I1518" s="20" t="s">
        <v>54669</v>
      </c>
      <c r="J1518" s="20" t="s">
        <v>54748</v>
      </c>
      <c r="K1518" s="21" t="s">
        <v>54749</v>
      </c>
    </row>
    <row r="1519" spans="1:11" ht="13" x14ac:dyDescent="0.15">
      <c r="A1519" s="19" t="s">
        <v>55258</v>
      </c>
      <c r="B1519" s="20" t="s">
        <v>15868</v>
      </c>
      <c r="C1519" s="20" t="s">
        <v>54652</v>
      </c>
      <c r="D1519" s="20">
        <v>-8.5499404029781595E-2</v>
      </c>
      <c r="E1519" s="20">
        <v>3.4977905074452999E-3</v>
      </c>
      <c r="F1519" s="20" t="s">
        <v>54676</v>
      </c>
      <c r="G1519" s="20" t="s">
        <v>54654</v>
      </c>
      <c r="H1519" s="20" t="s">
        <v>54655</v>
      </c>
      <c r="I1519" s="20" t="s">
        <v>54656</v>
      </c>
      <c r="J1519" s="20" t="s">
        <v>54657</v>
      </c>
      <c r="K1519" s="21" t="s">
        <v>55259</v>
      </c>
    </row>
    <row r="1520" spans="1:11" ht="13" x14ac:dyDescent="0.15">
      <c r="A1520" s="19" t="s">
        <v>55653</v>
      </c>
      <c r="B1520" s="20" t="s">
        <v>15868</v>
      </c>
      <c r="C1520" s="20" t="s">
        <v>54652</v>
      </c>
      <c r="D1520" s="20">
        <v>5.5416686133862199E-2</v>
      </c>
      <c r="E1520" s="21">
        <v>5.3342068494537397E-2</v>
      </c>
      <c r="F1520" s="20" t="s">
        <v>54676</v>
      </c>
      <c r="G1520" s="20" t="s">
        <v>54752</v>
      </c>
      <c r="H1520" s="20" t="s">
        <v>54753</v>
      </c>
      <c r="I1520" s="20" t="s">
        <v>54754</v>
      </c>
      <c r="J1520" s="20" t="s">
        <v>55177</v>
      </c>
      <c r="K1520" s="21" t="s">
        <v>55178</v>
      </c>
    </row>
    <row r="1521" spans="1:11" ht="13" x14ac:dyDescent="0.15">
      <c r="A1521" s="19" t="s">
        <v>11437</v>
      </c>
      <c r="B1521" s="20" t="s">
        <v>15868</v>
      </c>
      <c r="C1521" s="20" t="s">
        <v>54652</v>
      </c>
      <c r="D1521" s="20">
        <v>-0.122722140664451</v>
      </c>
      <c r="E1521" s="21">
        <v>3.3948017748311698E-5</v>
      </c>
      <c r="F1521" s="20" t="s">
        <v>54653</v>
      </c>
      <c r="G1521" s="20" t="s">
        <v>54654</v>
      </c>
      <c r="H1521" s="20" t="s">
        <v>54655</v>
      </c>
      <c r="I1521" s="20" t="s">
        <v>54659</v>
      </c>
      <c r="J1521" s="20" t="s">
        <v>54688</v>
      </c>
      <c r="K1521" s="21" t="s">
        <v>54694</v>
      </c>
    </row>
    <row r="1522" spans="1:11" ht="13" x14ac:dyDescent="0.15">
      <c r="A1522" s="19" t="s">
        <v>11440</v>
      </c>
      <c r="B1522" s="20" t="s">
        <v>15868</v>
      </c>
      <c r="C1522" s="20" t="s">
        <v>54652</v>
      </c>
      <c r="D1522" s="20">
        <v>-6.9644483519610001E-2</v>
      </c>
      <c r="E1522" s="20">
        <v>1.6630826789258899E-2</v>
      </c>
      <c r="F1522" s="20" t="s">
        <v>54653</v>
      </c>
      <c r="G1522" s="20" t="s">
        <v>54654</v>
      </c>
      <c r="H1522" s="20" t="s">
        <v>54655</v>
      </c>
      <c r="I1522" s="20" t="s">
        <v>54659</v>
      </c>
      <c r="J1522" s="20" t="s">
        <v>54722</v>
      </c>
      <c r="K1522" s="21" t="s">
        <v>54758</v>
      </c>
    </row>
    <row r="1523" spans="1:11" ht="13" x14ac:dyDescent="0.15">
      <c r="A1523" s="19" t="s">
        <v>11473</v>
      </c>
      <c r="B1523" s="20" t="s">
        <v>15868</v>
      </c>
      <c r="C1523" s="20" t="s">
        <v>54652</v>
      </c>
      <c r="D1523" s="20">
        <v>-0.121176489126151</v>
      </c>
      <c r="E1523" s="21">
        <v>4.2607639955069501E-5</v>
      </c>
      <c r="F1523" s="20" t="s">
        <v>54653</v>
      </c>
      <c r="G1523" s="20" t="s">
        <v>54654</v>
      </c>
      <c r="H1523" s="20" t="s">
        <v>54655</v>
      </c>
      <c r="I1523" s="20" t="s">
        <v>54659</v>
      </c>
      <c r="J1523" s="20" t="s">
        <v>54722</v>
      </c>
      <c r="K1523" s="21" t="s">
        <v>54928</v>
      </c>
    </row>
    <row r="1524" spans="1:11" ht="13" x14ac:dyDescent="0.15">
      <c r="A1524" s="19" t="s">
        <v>11479</v>
      </c>
      <c r="B1524" s="20" t="s">
        <v>15868</v>
      </c>
      <c r="C1524" s="20" t="s">
        <v>54652</v>
      </c>
      <c r="D1524" s="20">
        <v>-0.14003899271565701</v>
      </c>
      <c r="E1524" s="21">
        <v>2.9202563159275399E-6</v>
      </c>
      <c r="F1524" s="20" t="s">
        <v>54653</v>
      </c>
      <c r="G1524" s="20" t="s">
        <v>54654</v>
      </c>
      <c r="H1524" s="20" t="s">
        <v>54655</v>
      </c>
      <c r="I1524" s="20" t="s">
        <v>54659</v>
      </c>
      <c r="J1524" s="20" t="s">
        <v>54722</v>
      </c>
      <c r="K1524" s="21" t="s">
        <v>54839</v>
      </c>
    </row>
    <row r="1525" spans="1:11" ht="13" x14ac:dyDescent="0.15">
      <c r="A1525" s="19" t="s">
        <v>11482</v>
      </c>
      <c r="B1525" s="20" t="s">
        <v>15868</v>
      </c>
      <c r="C1525" s="20" t="s">
        <v>54652</v>
      </c>
      <c r="D1525" s="20">
        <v>-0.116877279827323</v>
      </c>
      <c r="E1525" s="21">
        <v>7.4994142666280205E-5</v>
      </c>
      <c r="F1525" s="20" t="s">
        <v>54653</v>
      </c>
      <c r="G1525" s="20" t="s">
        <v>54654</v>
      </c>
      <c r="H1525" s="20" t="s">
        <v>54662</v>
      </c>
      <c r="I1525" s="20" t="s">
        <v>54663</v>
      </c>
      <c r="J1525" s="20" t="s">
        <v>54844</v>
      </c>
      <c r="K1525" s="21" t="s">
        <v>55143</v>
      </c>
    </row>
    <row r="1526" spans="1:11" ht="13" x14ac:dyDescent="0.15">
      <c r="A1526" s="19" t="s">
        <v>11485</v>
      </c>
      <c r="B1526" s="20" t="s">
        <v>15868</v>
      </c>
      <c r="C1526" s="20" t="s">
        <v>54652</v>
      </c>
      <c r="D1526" s="20">
        <v>-7.1672604107571605E-2</v>
      </c>
      <c r="E1526" s="21">
        <v>1.37034723824361E-2</v>
      </c>
      <c r="F1526" s="20" t="s">
        <v>54653</v>
      </c>
      <c r="G1526" s="20" t="s">
        <v>54654</v>
      </c>
      <c r="H1526" s="20" t="s">
        <v>54655</v>
      </c>
      <c r="I1526" s="20" t="s">
        <v>54734</v>
      </c>
      <c r="J1526" s="20" t="s">
        <v>54735</v>
      </c>
      <c r="K1526" s="21" t="s">
        <v>54833</v>
      </c>
    </row>
    <row r="1527" spans="1:11" ht="13" x14ac:dyDescent="0.15">
      <c r="A1527" s="19" t="s">
        <v>11488</v>
      </c>
      <c r="B1527" s="20" t="s">
        <v>15868</v>
      </c>
      <c r="C1527" s="20" t="s">
        <v>54652</v>
      </c>
      <c r="D1527" s="20">
        <v>6.6284815591962906E-2</v>
      </c>
      <c r="E1527" s="20">
        <v>2.2015495652312901E-2</v>
      </c>
      <c r="F1527" s="20" t="s">
        <v>54653</v>
      </c>
      <c r="G1527" s="20" t="s">
        <v>54813</v>
      </c>
      <c r="H1527" s="20" t="s">
        <v>54814</v>
      </c>
      <c r="I1527" s="20" t="s">
        <v>54815</v>
      </c>
      <c r="J1527" s="20" t="s">
        <v>54816</v>
      </c>
      <c r="K1527" s="21" t="s">
        <v>54817</v>
      </c>
    </row>
    <row r="1528" spans="1:11" ht="13" x14ac:dyDescent="0.15">
      <c r="A1528" s="19" t="s">
        <v>11491</v>
      </c>
      <c r="B1528" s="20" t="s">
        <v>15868</v>
      </c>
      <c r="C1528" s="20" t="s">
        <v>54652</v>
      </c>
      <c r="D1528" s="20">
        <v>-8.7484319011677705E-2</v>
      </c>
      <c r="E1528" s="21">
        <v>2.7806697225080299E-3</v>
      </c>
      <c r="F1528" s="20" t="s">
        <v>54653</v>
      </c>
      <c r="G1528" s="20" t="s">
        <v>54654</v>
      </c>
      <c r="H1528" s="20" t="s">
        <v>54655</v>
      </c>
      <c r="I1528" s="20" t="s">
        <v>54659</v>
      </c>
      <c r="J1528" s="20" t="s">
        <v>54722</v>
      </c>
      <c r="K1528" s="21" t="s">
        <v>54839</v>
      </c>
    </row>
    <row r="1529" spans="1:11" ht="13" x14ac:dyDescent="0.15">
      <c r="A1529" s="19" t="s">
        <v>11494</v>
      </c>
      <c r="B1529" s="20" t="s">
        <v>15868</v>
      </c>
      <c r="C1529" s="20" t="s">
        <v>54652</v>
      </c>
      <c r="D1529" s="20">
        <v>-6.2225111518956697E-2</v>
      </c>
      <c r="E1529" s="21">
        <v>3.1523942496319998E-2</v>
      </c>
      <c r="F1529" s="20" t="s">
        <v>54653</v>
      </c>
      <c r="G1529" s="20" t="s">
        <v>54654</v>
      </c>
      <c r="H1529" s="20" t="s">
        <v>54655</v>
      </c>
      <c r="I1529" s="20" t="s">
        <v>54659</v>
      </c>
      <c r="J1529" s="20" t="s">
        <v>54722</v>
      </c>
      <c r="K1529" s="21" t="s">
        <v>54950</v>
      </c>
    </row>
    <row r="1530" spans="1:11" ht="13" x14ac:dyDescent="0.15">
      <c r="A1530" s="19" t="s">
        <v>55262</v>
      </c>
      <c r="B1530" s="20" t="s">
        <v>15868</v>
      </c>
      <c r="C1530" s="20" t="s">
        <v>54652</v>
      </c>
      <c r="D1530" s="20">
        <v>-0.10854609327701301</v>
      </c>
      <c r="E1530" s="21">
        <v>2.21351661653911E-4</v>
      </c>
      <c r="F1530" s="20" t="s">
        <v>54676</v>
      </c>
      <c r="G1530" s="20" t="s">
        <v>54654</v>
      </c>
      <c r="H1530" s="20" t="s">
        <v>54655</v>
      </c>
      <c r="I1530" s="20" t="s">
        <v>54659</v>
      </c>
      <c r="J1530" s="20" t="s">
        <v>54660</v>
      </c>
      <c r="K1530" s="21" t="s">
        <v>55060</v>
      </c>
    </row>
    <row r="1531" spans="1:11" ht="13" x14ac:dyDescent="0.15">
      <c r="A1531" s="19" t="s">
        <v>11497</v>
      </c>
      <c r="B1531" s="20" t="s">
        <v>15868</v>
      </c>
      <c r="C1531" s="20" t="s">
        <v>54652</v>
      </c>
      <c r="D1531" s="20">
        <v>-0.15747995878150001</v>
      </c>
      <c r="E1531" s="21">
        <v>1.39548445156757E-7</v>
      </c>
      <c r="F1531" s="20" t="s">
        <v>54653</v>
      </c>
      <c r="G1531" s="20" t="s">
        <v>54654</v>
      </c>
      <c r="H1531" s="20" t="s">
        <v>54655</v>
      </c>
      <c r="I1531" s="20" t="s">
        <v>54659</v>
      </c>
      <c r="J1531" s="20" t="s">
        <v>54722</v>
      </c>
      <c r="K1531" s="21" t="s">
        <v>54847</v>
      </c>
    </row>
    <row r="1532" spans="1:11" ht="13" x14ac:dyDescent="0.15">
      <c r="A1532" s="19" t="s">
        <v>11503</v>
      </c>
      <c r="B1532" s="20" t="s">
        <v>15868</v>
      </c>
      <c r="C1532" s="20" t="s">
        <v>54652</v>
      </c>
      <c r="D1532" s="20">
        <v>-0.10495781395496299</v>
      </c>
      <c r="E1532" s="21">
        <v>3.5627750508695198E-4</v>
      </c>
      <c r="F1532" s="20" t="s">
        <v>54653</v>
      </c>
      <c r="G1532" s="20" t="s">
        <v>54654</v>
      </c>
      <c r="H1532" s="20" t="s">
        <v>54655</v>
      </c>
      <c r="I1532" s="20" t="s">
        <v>54878</v>
      </c>
      <c r="J1532" s="20" t="s">
        <v>55263</v>
      </c>
      <c r="K1532" s="21" t="s">
        <v>55263</v>
      </c>
    </row>
    <row r="1533" spans="1:11" ht="13" x14ac:dyDescent="0.15">
      <c r="A1533" s="19" t="s">
        <v>11506</v>
      </c>
      <c r="B1533" s="20" t="s">
        <v>15868</v>
      </c>
      <c r="C1533" s="20" t="s">
        <v>54652</v>
      </c>
      <c r="D1533" s="20">
        <v>6.9822505663327997E-2</v>
      </c>
      <c r="E1533" s="21">
        <v>1.6331297104002301E-2</v>
      </c>
      <c r="F1533" s="20" t="s">
        <v>54653</v>
      </c>
      <c r="G1533" s="20" t="s">
        <v>54752</v>
      </c>
      <c r="H1533" s="20" t="s">
        <v>54753</v>
      </c>
      <c r="I1533" s="20" t="s">
        <v>54754</v>
      </c>
      <c r="J1533" s="20" t="s">
        <v>54755</v>
      </c>
      <c r="K1533" s="21" t="s">
        <v>55217</v>
      </c>
    </row>
    <row r="1534" spans="1:11" ht="13" x14ac:dyDescent="0.15">
      <c r="A1534" s="19" t="s">
        <v>55654</v>
      </c>
      <c r="B1534" s="20" t="s">
        <v>15868</v>
      </c>
      <c r="C1534" s="20" t="s">
        <v>54652</v>
      </c>
      <c r="D1534" s="20">
        <v>-0.12820829179366899</v>
      </c>
      <c r="E1534" s="21">
        <v>1.6039230591895601E-5</v>
      </c>
      <c r="F1534" s="20" t="s">
        <v>54676</v>
      </c>
      <c r="G1534" s="20" t="s">
        <v>54654</v>
      </c>
      <c r="H1534" s="20" t="s">
        <v>54655</v>
      </c>
      <c r="I1534" s="20" t="s">
        <v>54659</v>
      </c>
      <c r="J1534" s="20" t="s">
        <v>54660</v>
      </c>
      <c r="K1534" s="21" t="s">
        <v>54919</v>
      </c>
    </row>
    <row r="1535" spans="1:11" ht="13" x14ac:dyDescent="0.15">
      <c r="A1535" s="19" t="s">
        <v>11509</v>
      </c>
      <c r="B1535" s="20" t="s">
        <v>15868</v>
      </c>
      <c r="C1535" s="20" t="s">
        <v>54652</v>
      </c>
      <c r="D1535" s="20">
        <v>-6.8291771881550306E-2</v>
      </c>
      <c r="E1535" s="20">
        <v>1.8552483439538602E-2</v>
      </c>
      <c r="F1535" s="20" t="s">
        <v>54653</v>
      </c>
      <c r="G1535" s="20" t="s">
        <v>54654</v>
      </c>
      <c r="H1535" s="20" t="s">
        <v>54655</v>
      </c>
      <c r="I1535" s="20" t="s">
        <v>54659</v>
      </c>
      <c r="J1535" s="20" t="s">
        <v>54688</v>
      </c>
      <c r="K1535" s="21" t="s">
        <v>55264</v>
      </c>
    </row>
    <row r="1536" spans="1:11" ht="13" x14ac:dyDescent="0.15">
      <c r="A1536" s="19" t="s">
        <v>11518</v>
      </c>
      <c r="B1536" s="20" t="s">
        <v>15868</v>
      </c>
      <c r="C1536" s="20" t="s">
        <v>54652</v>
      </c>
      <c r="D1536" s="20">
        <v>-0.110111802104377</v>
      </c>
      <c r="E1536" s="21">
        <v>1.8071171755982399E-4</v>
      </c>
      <c r="F1536" s="20" t="s">
        <v>54653</v>
      </c>
      <c r="G1536" s="20" t="s">
        <v>54654</v>
      </c>
      <c r="H1536" s="20" t="s">
        <v>54655</v>
      </c>
      <c r="I1536" s="20" t="s">
        <v>54659</v>
      </c>
      <c r="J1536" s="20" t="s">
        <v>54722</v>
      </c>
      <c r="K1536" s="21" t="s">
        <v>54950</v>
      </c>
    </row>
    <row r="1537" spans="1:11" ht="13" x14ac:dyDescent="0.15">
      <c r="A1537" s="19" t="s">
        <v>11521</v>
      </c>
      <c r="B1537" s="20" t="s">
        <v>15868</v>
      </c>
      <c r="C1537" s="20" t="s">
        <v>54675</v>
      </c>
      <c r="D1537" s="20">
        <v>5.1220594214843401E-2</v>
      </c>
      <c r="E1537" s="20">
        <v>7.3173618834115106E-2</v>
      </c>
      <c r="F1537" s="20" t="s">
        <v>54653</v>
      </c>
      <c r="G1537" s="20" t="s">
        <v>54654</v>
      </c>
      <c r="H1537" s="20" t="s">
        <v>54655</v>
      </c>
      <c r="I1537" s="20" t="s">
        <v>54734</v>
      </c>
      <c r="J1537" s="20" t="s">
        <v>54735</v>
      </c>
      <c r="K1537" s="21" t="s">
        <v>54778</v>
      </c>
    </row>
    <row r="1538" spans="1:11" ht="13" x14ac:dyDescent="0.15">
      <c r="A1538" s="19" t="s">
        <v>11533</v>
      </c>
      <c r="B1538" s="20" t="s">
        <v>15868</v>
      </c>
      <c r="C1538" s="20" t="s">
        <v>54652</v>
      </c>
      <c r="D1538" s="20">
        <v>0.1175108029842</v>
      </c>
      <c r="E1538" s="21">
        <v>6.9212146633100506E-5</v>
      </c>
      <c r="F1538" s="20" t="s">
        <v>54653</v>
      </c>
      <c r="G1538" s="20" t="s">
        <v>54654</v>
      </c>
      <c r="H1538" s="20" t="s">
        <v>54655</v>
      </c>
      <c r="I1538" s="20" t="s">
        <v>54734</v>
      </c>
      <c r="J1538" s="20" t="s">
        <v>54735</v>
      </c>
      <c r="K1538" s="21" t="s">
        <v>54986</v>
      </c>
    </row>
    <row r="1539" spans="1:11" ht="13" x14ac:dyDescent="0.15">
      <c r="A1539" s="19" t="s">
        <v>11563</v>
      </c>
      <c r="B1539" s="20" t="s">
        <v>15868</v>
      </c>
      <c r="C1539" s="20" t="s">
        <v>54652</v>
      </c>
      <c r="D1539" s="20">
        <v>8.7142648649005894E-2</v>
      </c>
      <c r="E1539" s="20">
        <v>2.8920383959532199E-3</v>
      </c>
      <c r="F1539" s="20" t="s">
        <v>54653</v>
      </c>
      <c r="G1539" s="20" t="s">
        <v>54654</v>
      </c>
      <c r="H1539" s="20" t="s">
        <v>54655</v>
      </c>
      <c r="I1539" s="20" t="s">
        <v>54734</v>
      </c>
      <c r="J1539" s="20" t="s">
        <v>54735</v>
      </c>
      <c r="K1539" s="21" t="s">
        <v>55083</v>
      </c>
    </row>
    <row r="1540" spans="1:11" ht="13" x14ac:dyDescent="0.15">
      <c r="A1540" s="19" t="s">
        <v>55267</v>
      </c>
      <c r="B1540" s="20" t="s">
        <v>15868</v>
      </c>
      <c r="C1540" s="20" t="s">
        <v>54652</v>
      </c>
      <c r="D1540" s="20">
        <v>-0.13508918437265799</v>
      </c>
      <c r="E1540" s="21">
        <v>6.1860429835902103E-6</v>
      </c>
      <c r="F1540" s="20" t="s">
        <v>54676</v>
      </c>
      <c r="G1540" s="20" t="s">
        <v>54752</v>
      </c>
      <c r="H1540" s="20" t="s">
        <v>54753</v>
      </c>
      <c r="I1540" s="20" t="s">
        <v>54754</v>
      </c>
      <c r="J1540" s="20" t="s">
        <v>55268</v>
      </c>
      <c r="K1540" s="21" t="s">
        <v>55269</v>
      </c>
    </row>
    <row r="1541" spans="1:11" ht="13" x14ac:dyDescent="0.15">
      <c r="A1541" s="19" t="s">
        <v>11568</v>
      </c>
      <c r="B1541" s="20" t="s">
        <v>15868</v>
      </c>
      <c r="C1541" s="20" t="s">
        <v>54652</v>
      </c>
      <c r="D1541" s="20">
        <v>-7.3910093473741306E-2</v>
      </c>
      <c r="E1541" s="20">
        <v>1.1067445028827399E-2</v>
      </c>
      <c r="F1541" s="20" t="s">
        <v>54653</v>
      </c>
      <c r="G1541" s="20" t="s">
        <v>54654</v>
      </c>
      <c r="H1541" s="20" t="s">
        <v>54662</v>
      </c>
      <c r="I1541" s="20" t="s">
        <v>54663</v>
      </c>
      <c r="J1541" s="20" t="s">
        <v>55131</v>
      </c>
      <c r="K1541" s="21" t="s">
        <v>55131</v>
      </c>
    </row>
    <row r="1542" spans="1:11" ht="13" x14ac:dyDescent="0.15">
      <c r="A1542" s="19" t="s">
        <v>11571</v>
      </c>
      <c r="B1542" s="20" t="s">
        <v>15868</v>
      </c>
      <c r="C1542" s="20" t="s">
        <v>54652</v>
      </c>
      <c r="D1542" s="20">
        <v>-6.0374155411189803E-2</v>
      </c>
      <c r="E1542" s="20">
        <v>3.6863900359631399E-2</v>
      </c>
      <c r="F1542" s="20" t="s">
        <v>54653</v>
      </c>
      <c r="G1542" s="20" t="s">
        <v>54781</v>
      </c>
      <c r="H1542" s="20" t="s">
        <v>55254</v>
      </c>
      <c r="I1542" s="20" t="s">
        <v>55255</v>
      </c>
      <c r="J1542" s="20" t="s">
        <v>55256</v>
      </c>
      <c r="K1542" s="21" t="s">
        <v>55409</v>
      </c>
    </row>
    <row r="1543" spans="1:11" ht="13" x14ac:dyDescent="0.15">
      <c r="A1543" s="19" t="s">
        <v>55270</v>
      </c>
      <c r="B1543" s="20" t="s">
        <v>15868</v>
      </c>
      <c r="C1543" s="20" t="s">
        <v>54652</v>
      </c>
      <c r="D1543" s="20">
        <v>-0.113952844969572</v>
      </c>
      <c r="E1543" s="21">
        <v>1.05897909872727E-4</v>
      </c>
      <c r="F1543" s="20" t="s">
        <v>54676</v>
      </c>
      <c r="G1543" s="20" t="s">
        <v>54654</v>
      </c>
      <c r="H1543" s="20" t="s">
        <v>54655</v>
      </c>
      <c r="I1543" s="20" t="s">
        <v>54659</v>
      </c>
      <c r="J1543" s="20" t="s">
        <v>54660</v>
      </c>
      <c r="K1543" s="21" t="s">
        <v>54661</v>
      </c>
    </row>
    <row r="1544" spans="1:11" ht="13" x14ac:dyDescent="0.15">
      <c r="A1544" s="19" t="s">
        <v>11580</v>
      </c>
      <c r="B1544" s="20" t="s">
        <v>15868</v>
      </c>
      <c r="C1544" s="20" t="s">
        <v>54652</v>
      </c>
      <c r="D1544" s="20">
        <v>7.9170554423415307E-2</v>
      </c>
      <c r="E1544" s="20">
        <v>6.7269446584847202E-3</v>
      </c>
      <c r="F1544" s="20" t="s">
        <v>54653</v>
      </c>
      <c r="G1544" s="20" t="s">
        <v>54752</v>
      </c>
      <c r="H1544" s="20" t="s">
        <v>54753</v>
      </c>
      <c r="I1544" s="20" t="s">
        <v>54754</v>
      </c>
      <c r="J1544" s="20" t="s">
        <v>54755</v>
      </c>
      <c r="K1544" s="21" t="s">
        <v>54756</v>
      </c>
    </row>
    <row r="1545" spans="1:11" ht="13" x14ac:dyDescent="0.15">
      <c r="A1545" s="19" t="s">
        <v>11592</v>
      </c>
      <c r="B1545" s="20" t="s">
        <v>15868</v>
      </c>
      <c r="C1545" s="20" t="s">
        <v>54652</v>
      </c>
      <c r="D1545" s="20">
        <v>8.3802956328183006E-2</v>
      </c>
      <c r="E1545" s="20">
        <v>4.2132361512723501E-3</v>
      </c>
      <c r="F1545" s="20" t="s">
        <v>54653</v>
      </c>
      <c r="G1545" s="20" t="s">
        <v>54654</v>
      </c>
      <c r="H1545" s="20" t="s">
        <v>54655</v>
      </c>
      <c r="I1545" s="20" t="s">
        <v>54734</v>
      </c>
      <c r="J1545" s="20" t="s">
        <v>54735</v>
      </c>
      <c r="K1545" s="21" t="s">
        <v>54872</v>
      </c>
    </row>
    <row r="1546" spans="1:11" ht="13" x14ac:dyDescent="0.15">
      <c r="A1546" s="19" t="s">
        <v>55271</v>
      </c>
      <c r="B1546" s="20" t="s">
        <v>15868</v>
      </c>
      <c r="C1546" s="20" t="s">
        <v>54652</v>
      </c>
      <c r="D1546" s="20">
        <v>-4.8367136924867701E-2</v>
      </c>
      <c r="E1546" s="20">
        <v>8.8481130388378806E-2</v>
      </c>
      <c r="F1546" s="20" t="s">
        <v>54676</v>
      </c>
      <c r="G1546" s="20" t="s">
        <v>54654</v>
      </c>
      <c r="H1546" s="20" t="s">
        <v>54662</v>
      </c>
      <c r="I1546" s="20" t="s">
        <v>54663</v>
      </c>
      <c r="J1546" s="20" t="s">
        <v>54738</v>
      </c>
      <c r="K1546" s="21" t="s">
        <v>55272</v>
      </c>
    </row>
    <row r="1547" spans="1:11" ht="13" x14ac:dyDescent="0.15">
      <c r="A1547" s="19" t="s">
        <v>11601</v>
      </c>
      <c r="B1547" s="20" t="s">
        <v>15868</v>
      </c>
      <c r="C1547" s="20" t="s">
        <v>54652</v>
      </c>
      <c r="D1547" s="20">
        <v>-0.131245916741181</v>
      </c>
      <c r="E1547" s="21">
        <v>1.04374087482427E-5</v>
      </c>
      <c r="F1547" s="20" t="s">
        <v>54653</v>
      </c>
      <c r="G1547" s="20" t="s">
        <v>54654</v>
      </c>
      <c r="H1547" s="20" t="s">
        <v>54655</v>
      </c>
      <c r="I1547" s="20" t="s">
        <v>55274</v>
      </c>
      <c r="J1547" s="20" t="s">
        <v>55275</v>
      </c>
      <c r="K1547" s="21" t="s">
        <v>55276</v>
      </c>
    </row>
    <row r="1548" spans="1:11" ht="13" x14ac:dyDescent="0.15">
      <c r="A1548" s="19" t="s">
        <v>11604</v>
      </c>
      <c r="B1548" s="20" t="s">
        <v>15868</v>
      </c>
      <c r="C1548" s="20" t="s">
        <v>54652</v>
      </c>
      <c r="D1548" s="20">
        <v>-0.125436022351509</v>
      </c>
      <c r="E1548" s="21">
        <v>2.32758770686261E-5</v>
      </c>
      <c r="F1548" s="20" t="s">
        <v>54653</v>
      </c>
      <c r="G1548" s="20" t="s">
        <v>54654</v>
      </c>
      <c r="H1548" s="20" t="s">
        <v>54655</v>
      </c>
      <c r="I1548" s="20" t="s">
        <v>54656</v>
      </c>
      <c r="J1548" s="20" t="s">
        <v>54657</v>
      </c>
      <c r="K1548" s="21" t="s">
        <v>54988</v>
      </c>
    </row>
    <row r="1549" spans="1:11" ht="13" x14ac:dyDescent="0.15">
      <c r="A1549" s="19" t="s">
        <v>11607</v>
      </c>
      <c r="B1549" s="20" t="s">
        <v>15868</v>
      </c>
      <c r="C1549" s="20" t="s">
        <v>54652</v>
      </c>
      <c r="D1549" s="20">
        <v>-7.6327116105075005E-2</v>
      </c>
      <c r="E1549" s="20">
        <v>8.7959565456100005E-3</v>
      </c>
      <c r="F1549" s="20" t="s">
        <v>54653</v>
      </c>
      <c r="G1549" s="20" t="s">
        <v>54654</v>
      </c>
      <c r="H1549" s="20" t="s">
        <v>54655</v>
      </c>
      <c r="I1549" s="20" t="s">
        <v>54659</v>
      </c>
      <c r="J1549" s="20" t="s">
        <v>54722</v>
      </c>
      <c r="K1549" s="21" t="s">
        <v>54985</v>
      </c>
    </row>
    <row r="1550" spans="1:11" ht="13" x14ac:dyDescent="0.15">
      <c r="A1550" s="19" t="s">
        <v>11610</v>
      </c>
      <c r="B1550" s="20" t="s">
        <v>15868</v>
      </c>
      <c r="C1550" s="20" t="s">
        <v>54652</v>
      </c>
      <c r="D1550" s="20">
        <v>-0.111069623101129</v>
      </c>
      <c r="E1550" s="21">
        <v>1.59032531335455E-4</v>
      </c>
      <c r="F1550" s="20" t="s">
        <v>54653</v>
      </c>
      <c r="G1550" s="20" t="s">
        <v>54654</v>
      </c>
      <c r="H1550" s="20" t="s">
        <v>54655</v>
      </c>
      <c r="I1550" s="20" t="s">
        <v>54702</v>
      </c>
      <c r="J1550" s="20" t="s">
        <v>54703</v>
      </c>
      <c r="K1550" s="21" t="s">
        <v>54764</v>
      </c>
    </row>
    <row r="1551" spans="1:11" ht="13" x14ac:dyDescent="0.15">
      <c r="A1551" s="19" t="s">
        <v>11616</v>
      </c>
      <c r="B1551" s="20" t="s">
        <v>15868</v>
      </c>
      <c r="C1551" s="20" t="s">
        <v>54652</v>
      </c>
      <c r="D1551" s="20">
        <v>-6.8405355335784304E-2</v>
      </c>
      <c r="E1551" s="20">
        <v>1.83767024255579E-2</v>
      </c>
      <c r="F1551" s="20" t="s">
        <v>54653</v>
      </c>
      <c r="G1551" s="20" t="s">
        <v>54654</v>
      </c>
      <c r="H1551" s="20" t="s">
        <v>54662</v>
      </c>
      <c r="I1551" s="20" t="s">
        <v>54663</v>
      </c>
      <c r="J1551" s="20" t="s">
        <v>54844</v>
      </c>
      <c r="K1551" s="21" t="s">
        <v>55277</v>
      </c>
    </row>
    <row r="1552" spans="1:11" ht="13" x14ac:dyDescent="0.15">
      <c r="A1552" s="19" t="s">
        <v>11619</v>
      </c>
      <c r="B1552" s="20" t="s">
        <v>15868</v>
      </c>
      <c r="C1552" s="20" t="s">
        <v>54652</v>
      </c>
      <c r="D1552" s="20">
        <v>-9.6914447675626098E-2</v>
      </c>
      <c r="E1552" s="21">
        <v>9.5283122739951004E-4</v>
      </c>
      <c r="F1552" s="20" t="s">
        <v>54653</v>
      </c>
      <c r="G1552" s="20" t="s">
        <v>54654</v>
      </c>
      <c r="H1552" s="20" t="s">
        <v>54655</v>
      </c>
      <c r="I1552" s="20" t="s">
        <v>54659</v>
      </c>
      <c r="J1552" s="20" t="s">
        <v>54842</v>
      </c>
      <c r="K1552" s="21" t="s">
        <v>54842</v>
      </c>
    </row>
    <row r="1553" spans="1:11" ht="13" x14ac:dyDescent="0.15">
      <c r="A1553" s="19" t="s">
        <v>11622</v>
      </c>
      <c r="B1553" s="20" t="s">
        <v>15868</v>
      </c>
      <c r="C1553" s="20" t="s">
        <v>54652</v>
      </c>
      <c r="D1553" s="20">
        <v>-0.115997839388758</v>
      </c>
      <c r="E1553" s="21">
        <v>8.1814691471547595E-5</v>
      </c>
      <c r="F1553" s="20" t="s">
        <v>54653</v>
      </c>
      <c r="G1553" s="20" t="s">
        <v>54654</v>
      </c>
      <c r="H1553" s="20" t="s">
        <v>54662</v>
      </c>
      <c r="I1553" s="20" t="s">
        <v>54663</v>
      </c>
      <c r="J1553" s="20" t="s">
        <v>54732</v>
      </c>
      <c r="K1553" s="21" t="s">
        <v>55080</v>
      </c>
    </row>
    <row r="1554" spans="1:11" ht="13" x14ac:dyDescent="0.15">
      <c r="A1554" s="19" t="s">
        <v>11625</v>
      </c>
      <c r="B1554" s="20" t="s">
        <v>15868</v>
      </c>
      <c r="C1554" s="20" t="s">
        <v>54652</v>
      </c>
      <c r="D1554" s="20">
        <v>-8.4387420701616103E-2</v>
      </c>
      <c r="E1554" s="21">
        <v>3.9780292475503198E-3</v>
      </c>
      <c r="F1554" s="20" t="s">
        <v>54653</v>
      </c>
      <c r="G1554" s="20" t="s">
        <v>54752</v>
      </c>
      <c r="H1554" s="20" t="s">
        <v>54753</v>
      </c>
      <c r="I1554" s="20" t="s">
        <v>54754</v>
      </c>
      <c r="J1554" s="20" t="s">
        <v>54956</v>
      </c>
      <c r="K1554" s="21" t="s">
        <v>54957</v>
      </c>
    </row>
    <row r="1555" spans="1:11" ht="13" x14ac:dyDescent="0.15">
      <c r="A1555" s="19" t="s">
        <v>11628</v>
      </c>
      <c r="B1555" s="20" t="s">
        <v>15868</v>
      </c>
      <c r="C1555" s="20" t="s">
        <v>54652</v>
      </c>
      <c r="D1555" s="20">
        <v>-0.10216427918639499</v>
      </c>
      <c r="E1555" s="21">
        <v>5.1996244027881103E-4</v>
      </c>
      <c r="F1555" s="20" t="s">
        <v>54653</v>
      </c>
      <c r="G1555" s="20" t="s">
        <v>54682</v>
      </c>
      <c r="H1555" s="20" t="s">
        <v>54683</v>
      </c>
      <c r="I1555" s="20" t="s">
        <v>54728</v>
      </c>
      <c r="J1555" s="20" t="s">
        <v>54729</v>
      </c>
      <c r="K1555" s="21" t="s">
        <v>54907</v>
      </c>
    </row>
    <row r="1556" spans="1:11" ht="13" x14ac:dyDescent="0.15">
      <c r="A1556" s="19" t="s">
        <v>11631</v>
      </c>
      <c r="B1556" s="20" t="s">
        <v>15868</v>
      </c>
      <c r="C1556" s="20" t="s">
        <v>54652</v>
      </c>
      <c r="D1556" s="20">
        <v>7.80954441781576E-2</v>
      </c>
      <c r="E1556" s="20">
        <v>7.4189103534166301E-3</v>
      </c>
      <c r="F1556" s="20" t="s">
        <v>54653</v>
      </c>
      <c r="G1556" s="20" t="s">
        <v>54654</v>
      </c>
      <c r="H1556" s="20" t="s">
        <v>54655</v>
      </c>
      <c r="I1556" s="20" t="s">
        <v>54734</v>
      </c>
      <c r="J1556" s="20" t="s">
        <v>54735</v>
      </c>
      <c r="K1556" s="21" t="s">
        <v>54810</v>
      </c>
    </row>
    <row r="1557" spans="1:11" ht="13" x14ac:dyDescent="0.15">
      <c r="A1557" s="19" t="s">
        <v>11634</v>
      </c>
      <c r="B1557" s="20" t="s">
        <v>15868</v>
      </c>
      <c r="C1557" s="20" t="s">
        <v>54652</v>
      </c>
      <c r="D1557" s="20">
        <v>6.7589818353076203E-2</v>
      </c>
      <c r="E1557" s="21">
        <v>1.9628587733795201E-2</v>
      </c>
      <c r="F1557" s="20" t="s">
        <v>54653</v>
      </c>
      <c r="G1557" s="20" t="s">
        <v>54752</v>
      </c>
      <c r="H1557" s="20" t="s">
        <v>54753</v>
      </c>
      <c r="I1557" s="20" t="s">
        <v>54754</v>
      </c>
      <c r="J1557" s="20" t="s">
        <v>54755</v>
      </c>
      <c r="K1557" s="21" t="s">
        <v>54848</v>
      </c>
    </row>
    <row r="1558" spans="1:11" ht="13" x14ac:dyDescent="0.15">
      <c r="A1558" s="19" t="s">
        <v>11649</v>
      </c>
      <c r="B1558" s="20" t="s">
        <v>15868</v>
      </c>
      <c r="C1558" s="20" t="s">
        <v>54652</v>
      </c>
      <c r="D1558" s="20">
        <v>-0.110500482745887</v>
      </c>
      <c r="E1558" s="21">
        <v>1.71183477803458E-4</v>
      </c>
      <c r="F1558" s="20" t="s">
        <v>54653</v>
      </c>
      <c r="G1558" s="20" t="s">
        <v>54752</v>
      </c>
      <c r="H1558" s="20" t="s">
        <v>54753</v>
      </c>
      <c r="I1558" s="20" t="s">
        <v>54754</v>
      </c>
      <c r="J1558" s="20" t="s">
        <v>54956</v>
      </c>
      <c r="K1558" s="21" t="s">
        <v>55063</v>
      </c>
    </row>
    <row r="1559" spans="1:11" ht="13" x14ac:dyDescent="0.15">
      <c r="A1559" s="19" t="s">
        <v>11655</v>
      </c>
      <c r="B1559" s="20" t="s">
        <v>15868</v>
      </c>
      <c r="C1559" s="20" t="s">
        <v>54652</v>
      </c>
      <c r="D1559" s="20">
        <v>-0.160509656252635</v>
      </c>
      <c r="E1559" s="21">
        <v>8.1945161217356501E-8</v>
      </c>
      <c r="F1559" s="20" t="s">
        <v>54653</v>
      </c>
      <c r="G1559" s="20" t="s">
        <v>54654</v>
      </c>
      <c r="H1559" s="20" t="s">
        <v>54655</v>
      </c>
      <c r="I1559" s="20" t="s">
        <v>54659</v>
      </c>
      <c r="J1559" s="20" t="s">
        <v>54722</v>
      </c>
      <c r="K1559" s="21" t="s">
        <v>54758</v>
      </c>
    </row>
    <row r="1560" spans="1:11" ht="13" x14ac:dyDescent="0.15">
      <c r="A1560" s="19" t="s">
        <v>11661</v>
      </c>
      <c r="B1560" s="20" t="s">
        <v>15868</v>
      </c>
      <c r="C1560" s="20" t="s">
        <v>54652</v>
      </c>
      <c r="D1560" s="20">
        <v>-7.8687653317692896E-2</v>
      </c>
      <c r="E1560" s="20">
        <v>7.0240249379271398E-3</v>
      </c>
      <c r="F1560" s="20" t="s">
        <v>54653</v>
      </c>
      <c r="G1560" s="20" t="s">
        <v>54654</v>
      </c>
      <c r="H1560" s="20" t="s">
        <v>54655</v>
      </c>
      <c r="I1560" s="20" t="s">
        <v>54659</v>
      </c>
      <c r="J1560" s="20" t="s">
        <v>54660</v>
      </c>
      <c r="K1560" s="21" t="s">
        <v>55511</v>
      </c>
    </row>
    <row r="1561" spans="1:11" ht="13" x14ac:dyDescent="0.15">
      <c r="A1561" s="19" t="s">
        <v>11664</v>
      </c>
      <c r="B1561" s="20" t="s">
        <v>15868</v>
      </c>
      <c r="C1561" s="20" t="s">
        <v>54652</v>
      </c>
      <c r="D1561" s="20">
        <v>-0.11983891449694301</v>
      </c>
      <c r="E1561" s="21">
        <v>5.1819269959770101E-5</v>
      </c>
      <c r="F1561" s="20" t="s">
        <v>54653</v>
      </c>
      <c r="G1561" s="20" t="s">
        <v>55282</v>
      </c>
      <c r="H1561" s="20" t="s">
        <v>55283</v>
      </c>
      <c r="I1561" s="20" t="s">
        <v>55284</v>
      </c>
      <c r="J1561" s="20" t="s">
        <v>55285</v>
      </c>
      <c r="K1561" s="21" t="s">
        <v>55285</v>
      </c>
    </row>
    <row r="1562" spans="1:11" ht="13" x14ac:dyDescent="0.15">
      <c r="A1562" s="19" t="s">
        <v>11667</v>
      </c>
      <c r="B1562" s="20" t="s">
        <v>15868</v>
      </c>
      <c r="C1562" s="20" t="s">
        <v>54652</v>
      </c>
      <c r="D1562" s="20">
        <v>7.8492832576392696E-2</v>
      </c>
      <c r="E1562" s="20">
        <v>7.1803134050996403E-3</v>
      </c>
      <c r="F1562" s="20" t="s">
        <v>54653</v>
      </c>
      <c r="G1562" s="20" t="s">
        <v>54752</v>
      </c>
      <c r="H1562" s="20" t="s">
        <v>54753</v>
      </c>
      <c r="I1562" s="20" t="s">
        <v>54754</v>
      </c>
      <c r="J1562" s="20" t="s">
        <v>54755</v>
      </c>
      <c r="K1562" s="21" t="s">
        <v>54848</v>
      </c>
    </row>
    <row r="1563" spans="1:11" ht="13" x14ac:dyDescent="0.15">
      <c r="A1563" s="19" t="s">
        <v>55286</v>
      </c>
      <c r="B1563" s="20" t="s">
        <v>15868</v>
      </c>
      <c r="C1563" s="20" t="s">
        <v>54652</v>
      </c>
      <c r="D1563" s="20">
        <v>-0.10327509746787</v>
      </c>
      <c r="E1563" s="21">
        <v>4.4903229450630702E-4</v>
      </c>
      <c r="F1563" s="20" t="s">
        <v>54653</v>
      </c>
      <c r="G1563" s="20" t="s">
        <v>54654</v>
      </c>
      <c r="H1563" s="20" t="s">
        <v>54655</v>
      </c>
      <c r="I1563" s="20" t="s">
        <v>54734</v>
      </c>
      <c r="J1563" s="20" t="s">
        <v>54735</v>
      </c>
      <c r="K1563" s="21" t="s">
        <v>55260</v>
      </c>
    </row>
    <row r="1564" spans="1:11" ht="13" x14ac:dyDescent="0.15">
      <c r="A1564" s="19" t="s">
        <v>55655</v>
      </c>
      <c r="B1564" s="20" t="s">
        <v>15868</v>
      </c>
      <c r="C1564" s="20" t="s">
        <v>54652</v>
      </c>
      <c r="D1564" s="20">
        <v>-8.5770371964856304E-2</v>
      </c>
      <c r="E1564" s="21">
        <v>3.4107019251329901E-3</v>
      </c>
      <c r="F1564" s="20" t="s">
        <v>54676</v>
      </c>
      <c r="G1564" s="20" t="s">
        <v>54654</v>
      </c>
      <c r="H1564" s="20" t="s">
        <v>54662</v>
      </c>
      <c r="I1564" s="20" t="s">
        <v>54663</v>
      </c>
      <c r="J1564" s="20" t="s">
        <v>54837</v>
      </c>
      <c r="K1564" s="21" t="s">
        <v>55245</v>
      </c>
    </row>
    <row r="1565" spans="1:11" ht="13" x14ac:dyDescent="0.15">
      <c r="A1565" s="19" t="s">
        <v>11679</v>
      </c>
      <c r="B1565" s="20" t="s">
        <v>15868</v>
      </c>
      <c r="C1565" s="20" t="s">
        <v>54652</v>
      </c>
      <c r="D1565" s="20">
        <v>-7.8808904154854004E-2</v>
      </c>
      <c r="E1565" s="20">
        <v>6.9573133600664703E-3</v>
      </c>
      <c r="F1565" s="20" t="s">
        <v>54653</v>
      </c>
      <c r="G1565" s="20" t="s">
        <v>54654</v>
      </c>
      <c r="H1565" s="20" t="s">
        <v>54655</v>
      </c>
      <c r="I1565" s="20" t="s">
        <v>54659</v>
      </c>
      <c r="J1565" s="20" t="s">
        <v>54688</v>
      </c>
      <c r="K1565" s="21" t="s">
        <v>54884</v>
      </c>
    </row>
    <row r="1566" spans="1:11" ht="13" x14ac:dyDescent="0.15">
      <c r="A1566" s="19" t="s">
        <v>55287</v>
      </c>
      <c r="B1566" s="20" t="s">
        <v>15868</v>
      </c>
      <c r="C1566" s="20" t="s">
        <v>54652</v>
      </c>
      <c r="D1566" s="20">
        <v>-6.48624977879525E-2</v>
      </c>
      <c r="E1566" s="21">
        <v>2.4889976120650401E-2</v>
      </c>
      <c r="F1566" s="20" t="s">
        <v>54676</v>
      </c>
      <c r="G1566" s="20" t="s">
        <v>54654</v>
      </c>
      <c r="H1566" s="20" t="s">
        <v>54655</v>
      </c>
      <c r="I1566" s="20" t="s">
        <v>54659</v>
      </c>
      <c r="J1566" s="20" t="s">
        <v>54660</v>
      </c>
      <c r="K1566" s="21" t="s">
        <v>54773</v>
      </c>
    </row>
    <row r="1567" spans="1:11" ht="13" x14ac:dyDescent="0.15">
      <c r="A1567" s="19" t="s">
        <v>11691</v>
      </c>
      <c r="B1567" s="20" t="s">
        <v>15868</v>
      </c>
      <c r="C1567" s="20" t="s">
        <v>54652</v>
      </c>
      <c r="D1567" s="20">
        <v>-7.62241491925503E-2</v>
      </c>
      <c r="E1567" s="20">
        <v>8.8749837786708807E-3</v>
      </c>
      <c r="F1567" s="20" t="s">
        <v>54653</v>
      </c>
      <c r="G1567" s="20" t="s">
        <v>54654</v>
      </c>
      <c r="H1567" s="20" t="s">
        <v>54662</v>
      </c>
      <c r="I1567" s="20" t="s">
        <v>54663</v>
      </c>
      <c r="J1567" s="20" t="s">
        <v>54732</v>
      </c>
      <c r="K1567" s="21" t="s">
        <v>55289</v>
      </c>
    </row>
    <row r="1568" spans="1:11" ht="13" x14ac:dyDescent="0.15">
      <c r="A1568" s="19" t="s">
        <v>11694</v>
      </c>
      <c r="B1568" s="20" t="s">
        <v>15868</v>
      </c>
      <c r="C1568" s="20" t="s">
        <v>54652</v>
      </c>
      <c r="D1568" s="20">
        <v>-0.10912733765055101</v>
      </c>
      <c r="E1568" s="21">
        <v>2.06914499424674E-4</v>
      </c>
      <c r="F1568" s="20" t="s">
        <v>54653</v>
      </c>
      <c r="G1568" s="20" t="s">
        <v>54654</v>
      </c>
      <c r="H1568" s="20" t="s">
        <v>54655</v>
      </c>
      <c r="I1568" s="20" t="s">
        <v>54656</v>
      </c>
      <c r="J1568" s="20" t="s">
        <v>54657</v>
      </c>
      <c r="K1568" s="21" t="s">
        <v>54988</v>
      </c>
    </row>
    <row r="1569" spans="1:11" ht="13" x14ac:dyDescent="0.15">
      <c r="A1569" s="19" t="s">
        <v>55290</v>
      </c>
      <c r="B1569" s="20" t="s">
        <v>15868</v>
      </c>
      <c r="C1569" s="20" t="s">
        <v>54675</v>
      </c>
      <c r="D1569" s="20">
        <v>-6.0125794110890703E-2</v>
      </c>
      <c r="E1569" s="21">
        <v>3.7405166384438103E-2</v>
      </c>
      <c r="F1569" s="20" t="s">
        <v>54676</v>
      </c>
      <c r="G1569" s="20" t="s">
        <v>54654</v>
      </c>
      <c r="H1569" s="20" t="s">
        <v>54655</v>
      </c>
      <c r="I1569" s="20" t="s">
        <v>54659</v>
      </c>
      <c r="J1569" s="20" t="s">
        <v>54688</v>
      </c>
      <c r="K1569" s="21" t="s">
        <v>54770</v>
      </c>
    </row>
    <row r="1570" spans="1:11" ht="13" x14ac:dyDescent="0.15">
      <c r="A1570" s="19" t="s">
        <v>55291</v>
      </c>
      <c r="B1570" s="20" t="s">
        <v>15868</v>
      </c>
      <c r="C1570" s="20" t="s">
        <v>54652</v>
      </c>
      <c r="D1570" s="20">
        <v>-8.2900702899709106E-2</v>
      </c>
      <c r="E1570" s="20">
        <v>4.62775732298108E-3</v>
      </c>
      <c r="F1570" s="20" t="s">
        <v>54676</v>
      </c>
      <c r="G1570" s="20" t="s">
        <v>54654</v>
      </c>
      <c r="H1570" s="20" t="s">
        <v>54655</v>
      </c>
      <c r="I1570" s="20" t="s">
        <v>54659</v>
      </c>
      <c r="J1570" s="20" t="s">
        <v>54688</v>
      </c>
      <c r="K1570" s="21" t="s">
        <v>55292</v>
      </c>
    </row>
    <row r="1571" spans="1:11" ht="13" x14ac:dyDescent="0.15">
      <c r="A1571" s="19" t="s">
        <v>11703</v>
      </c>
      <c r="B1571" s="20" t="s">
        <v>15868</v>
      </c>
      <c r="C1571" s="20" t="s">
        <v>54652</v>
      </c>
      <c r="D1571" s="20">
        <v>0.10823512468903899</v>
      </c>
      <c r="E1571" s="21">
        <v>2.3016260676145001E-4</v>
      </c>
      <c r="F1571" s="20" t="s">
        <v>54653</v>
      </c>
      <c r="G1571" s="20" t="s">
        <v>54654</v>
      </c>
      <c r="H1571" s="20" t="s">
        <v>54655</v>
      </c>
      <c r="I1571" s="20" t="s">
        <v>54734</v>
      </c>
      <c r="J1571" s="20" t="s">
        <v>54735</v>
      </c>
      <c r="K1571" s="21" t="s">
        <v>54872</v>
      </c>
    </row>
    <row r="1572" spans="1:11" ht="13" x14ac:dyDescent="0.15">
      <c r="A1572" s="19" t="s">
        <v>55656</v>
      </c>
      <c r="B1572" s="20" t="s">
        <v>15868</v>
      </c>
      <c r="C1572" s="20" t="s">
        <v>54652</v>
      </c>
      <c r="D1572" s="20">
        <v>-8.2484957492727801E-2</v>
      </c>
      <c r="E1572" s="21">
        <v>4.8239723573312698E-3</v>
      </c>
      <c r="F1572" s="20" t="s">
        <v>54676</v>
      </c>
      <c r="G1572" s="20" t="s">
        <v>54654</v>
      </c>
      <c r="H1572" s="20" t="s">
        <v>54655</v>
      </c>
      <c r="I1572" s="20" t="s">
        <v>54702</v>
      </c>
      <c r="J1572" s="20" t="s">
        <v>54703</v>
      </c>
      <c r="K1572" s="21" t="s">
        <v>55657</v>
      </c>
    </row>
    <row r="1573" spans="1:11" ht="13" x14ac:dyDescent="0.15">
      <c r="A1573" s="19" t="s">
        <v>11712</v>
      </c>
      <c r="B1573" s="20" t="s">
        <v>15868</v>
      </c>
      <c r="C1573" s="20" t="s">
        <v>54652</v>
      </c>
      <c r="D1573" s="20">
        <v>6.98843133248606E-2</v>
      </c>
      <c r="E1573" s="20">
        <v>1.6243841141118699E-2</v>
      </c>
      <c r="F1573" s="20" t="s">
        <v>54653</v>
      </c>
      <c r="G1573" s="20" t="s">
        <v>54682</v>
      </c>
      <c r="H1573" s="20" t="s">
        <v>54683</v>
      </c>
      <c r="I1573" s="20" t="s">
        <v>54716</v>
      </c>
      <c r="J1573" s="20" t="s">
        <v>54717</v>
      </c>
      <c r="K1573" s="21" t="s">
        <v>54718</v>
      </c>
    </row>
    <row r="1574" spans="1:11" ht="13" x14ac:dyDescent="0.15">
      <c r="A1574" s="19" t="s">
        <v>55296</v>
      </c>
      <c r="B1574" s="20" t="s">
        <v>15868</v>
      </c>
      <c r="C1574" s="20" t="s">
        <v>54652</v>
      </c>
      <c r="D1574" s="20">
        <v>-0.109977318744284</v>
      </c>
      <c r="E1574" s="21">
        <v>1.83607570259261E-4</v>
      </c>
      <c r="F1574" s="20" t="s">
        <v>54676</v>
      </c>
      <c r="G1574" s="20" t="s">
        <v>54667</v>
      </c>
      <c r="H1574" s="20" t="s">
        <v>54668</v>
      </c>
      <c r="I1574" s="20" t="s">
        <v>54669</v>
      </c>
      <c r="J1574" s="20" t="s">
        <v>55144</v>
      </c>
      <c r="K1574" s="21" t="s">
        <v>55144</v>
      </c>
    </row>
    <row r="1575" spans="1:11" ht="13" x14ac:dyDescent="0.15">
      <c r="A1575" s="19" t="s">
        <v>11727</v>
      </c>
      <c r="B1575" s="20" t="s">
        <v>15868</v>
      </c>
      <c r="C1575" s="20" t="s">
        <v>54652</v>
      </c>
      <c r="D1575" s="20">
        <v>-0.108960673637303</v>
      </c>
      <c r="E1575" s="21">
        <v>2.0930682857104999E-4</v>
      </c>
      <c r="F1575" s="20" t="s">
        <v>54653</v>
      </c>
      <c r="G1575" s="20" t="s">
        <v>54654</v>
      </c>
      <c r="H1575" s="20" t="s">
        <v>54655</v>
      </c>
      <c r="I1575" s="20" t="s">
        <v>54659</v>
      </c>
      <c r="J1575" s="20" t="s">
        <v>54688</v>
      </c>
      <c r="K1575" s="21" t="s">
        <v>54746</v>
      </c>
    </row>
    <row r="1576" spans="1:11" ht="13" x14ac:dyDescent="0.15">
      <c r="A1576" s="19" t="s">
        <v>11733</v>
      </c>
      <c r="B1576" s="20" t="s">
        <v>15868</v>
      </c>
      <c r="C1576" s="20" t="s">
        <v>54652</v>
      </c>
      <c r="D1576" s="20">
        <v>-0.122300127220291</v>
      </c>
      <c r="E1576" s="21">
        <v>3.6409551435487797E-5</v>
      </c>
      <c r="F1576" s="20" t="s">
        <v>54653</v>
      </c>
      <c r="G1576" s="20" t="s">
        <v>54654</v>
      </c>
      <c r="H1576" s="20" t="s">
        <v>54655</v>
      </c>
      <c r="I1576" s="20" t="s">
        <v>54659</v>
      </c>
      <c r="J1576" s="20" t="s">
        <v>54691</v>
      </c>
      <c r="K1576" s="21" t="s">
        <v>55297</v>
      </c>
    </row>
    <row r="1577" spans="1:11" ht="13" x14ac:dyDescent="0.15">
      <c r="A1577" s="19" t="s">
        <v>11739</v>
      </c>
      <c r="B1577" s="20" t="s">
        <v>15868</v>
      </c>
      <c r="C1577" s="20" t="s">
        <v>54652</v>
      </c>
      <c r="D1577" s="20">
        <v>-0.104632241442233</v>
      </c>
      <c r="E1577" s="21">
        <v>3.7242618408978403E-4</v>
      </c>
      <c r="F1577" s="20" t="s">
        <v>54653</v>
      </c>
      <c r="G1577" s="20" t="s">
        <v>54710</v>
      </c>
      <c r="H1577" s="20" t="s">
        <v>54997</v>
      </c>
      <c r="I1577" s="20" t="s">
        <v>55493</v>
      </c>
      <c r="J1577" s="20" t="s">
        <v>55494</v>
      </c>
      <c r="K1577" s="21" t="s">
        <v>55495</v>
      </c>
    </row>
    <row r="1578" spans="1:11" ht="13" x14ac:dyDescent="0.15">
      <c r="A1578" s="19" t="s">
        <v>11742</v>
      </c>
      <c r="B1578" s="20" t="s">
        <v>15868</v>
      </c>
      <c r="C1578" s="20" t="s">
        <v>54652</v>
      </c>
      <c r="D1578" s="20">
        <v>-0.1106851361978</v>
      </c>
      <c r="E1578" s="21">
        <v>1.68102656655606E-4</v>
      </c>
      <c r="F1578" s="20" t="s">
        <v>54653</v>
      </c>
      <c r="G1578" s="20" t="s">
        <v>54710</v>
      </c>
      <c r="H1578" s="20" t="s">
        <v>54997</v>
      </c>
      <c r="I1578" s="20" t="s">
        <v>55493</v>
      </c>
      <c r="J1578" s="20" t="s">
        <v>55494</v>
      </c>
      <c r="K1578" s="21" t="s">
        <v>55495</v>
      </c>
    </row>
    <row r="1579" spans="1:11" ht="13" x14ac:dyDescent="0.15">
      <c r="A1579" s="19" t="s">
        <v>11748</v>
      </c>
      <c r="B1579" s="20" t="s">
        <v>15868</v>
      </c>
      <c r="C1579" s="20" t="s">
        <v>54652</v>
      </c>
      <c r="D1579" s="20">
        <v>-7.5467995198556806E-2</v>
      </c>
      <c r="E1579" s="21">
        <v>9.5316691622914004E-3</v>
      </c>
      <c r="F1579" s="20" t="s">
        <v>54653</v>
      </c>
      <c r="G1579" s="20" t="s">
        <v>54654</v>
      </c>
      <c r="H1579" s="20" t="s">
        <v>54655</v>
      </c>
      <c r="I1579" s="20" t="s">
        <v>54656</v>
      </c>
      <c r="J1579" s="20" t="s">
        <v>54657</v>
      </c>
      <c r="K1579" s="21" t="s">
        <v>55082</v>
      </c>
    </row>
    <row r="1580" spans="1:11" ht="13" x14ac:dyDescent="0.15">
      <c r="A1580" s="19" t="s">
        <v>55298</v>
      </c>
      <c r="B1580" s="20" t="s">
        <v>15868</v>
      </c>
      <c r="C1580" s="20" t="s">
        <v>54675</v>
      </c>
      <c r="D1580" s="20">
        <v>5.44765665384008E-2</v>
      </c>
      <c r="E1580" s="21">
        <v>5.7356510123218699E-2</v>
      </c>
      <c r="F1580" s="20" t="s">
        <v>54676</v>
      </c>
      <c r="G1580" s="20" t="s">
        <v>54654</v>
      </c>
      <c r="H1580" s="20" t="s">
        <v>54655</v>
      </c>
      <c r="I1580" s="20" t="s">
        <v>54734</v>
      </c>
      <c r="J1580" s="20" t="s">
        <v>54735</v>
      </c>
      <c r="K1580" s="21" t="s">
        <v>54872</v>
      </c>
    </row>
    <row r="1581" spans="1:11" ht="13" x14ac:dyDescent="0.15">
      <c r="A1581" s="19" t="s">
        <v>55658</v>
      </c>
      <c r="B1581" s="20" t="s">
        <v>15868</v>
      </c>
      <c r="C1581" s="20" t="s">
        <v>54652</v>
      </c>
      <c r="D1581" s="20">
        <v>5.8662779205405802E-2</v>
      </c>
      <c r="E1581" s="21">
        <v>4.1979949882352E-2</v>
      </c>
      <c r="F1581" s="20" t="s">
        <v>54676</v>
      </c>
      <c r="G1581" s="20" t="s">
        <v>54677</v>
      </c>
      <c r="H1581" s="20" t="s">
        <v>54678</v>
      </c>
      <c r="I1581" s="20" t="s">
        <v>54679</v>
      </c>
      <c r="J1581" s="20" t="s">
        <v>55233</v>
      </c>
      <c r="K1581" s="21" t="s">
        <v>55234</v>
      </c>
    </row>
    <row r="1582" spans="1:11" ht="13" x14ac:dyDescent="0.15">
      <c r="A1582" s="19" t="s">
        <v>55299</v>
      </c>
      <c r="B1582" s="20" t="s">
        <v>15868</v>
      </c>
      <c r="C1582" s="20" t="s">
        <v>54652</v>
      </c>
      <c r="D1582" s="20">
        <v>-6.5884071773276695E-2</v>
      </c>
      <c r="E1582" s="20">
        <v>2.2813690938203301E-2</v>
      </c>
      <c r="F1582" s="20" t="s">
        <v>54676</v>
      </c>
      <c r="G1582" s="20" t="s">
        <v>54654</v>
      </c>
      <c r="H1582" s="20" t="s">
        <v>54655</v>
      </c>
      <c r="I1582" s="20" t="s">
        <v>54656</v>
      </c>
      <c r="J1582" s="20" t="s">
        <v>54824</v>
      </c>
      <c r="K1582" s="21" t="s">
        <v>54824</v>
      </c>
    </row>
    <row r="1583" spans="1:11" ht="13" x14ac:dyDescent="0.15">
      <c r="A1583" s="19" t="s">
        <v>11757</v>
      </c>
      <c r="B1583" s="20" t="s">
        <v>15868</v>
      </c>
      <c r="C1583" s="20" t="s">
        <v>54675</v>
      </c>
      <c r="D1583" s="20">
        <v>4.7341747519107399E-2</v>
      </c>
      <c r="E1583" s="20">
        <v>9.5594102174323403E-2</v>
      </c>
      <c r="F1583" s="20" t="s">
        <v>54653</v>
      </c>
      <c r="G1583" s="20" t="s">
        <v>54752</v>
      </c>
      <c r="H1583" s="20" t="s">
        <v>54753</v>
      </c>
      <c r="I1583" s="20" t="s">
        <v>54754</v>
      </c>
      <c r="J1583" s="20" t="s">
        <v>54755</v>
      </c>
      <c r="K1583" s="21" t="s">
        <v>54756</v>
      </c>
    </row>
    <row r="1584" spans="1:11" ht="13" x14ac:dyDescent="0.15">
      <c r="A1584" s="19" t="s">
        <v>55659</v>
      </c>
      <c r="B1584" s="20" t="s">
        <v>15868</v>
      </c>
      <c r="C1584" s="20" t="s">
        <v>54652</v>
      </c>
      <c r="D1584" s="20">
        <v>5.8426601456110699E-2</v>
      </c>
      <c r="E1584" s="21">
        <v>4.2738452400958797E-2</v>
      </c>
      <c r="F1584" s="20" t="s">
        <v>54676</v>
      </c>
      <c r="G1584" s="20" t="s">
        <v>54682</v>
      </c>
      <c r="H1584" s="20" t="s">
        <v>54683</v>
      </c>
      <c r="I1584" s="20" t="s">
        <v>54716</v>
      </c>
      <c r="J1584" s="20" t="s">
        <v>54968</v>
      </c>
      <c r="K1584" s="21" t="s">
        <v>55237</v>
      </c>
    </row>
    <row r="1585" spans="1:11" ht="13" x14ac:dyDescent="0.15">
      <c r="A1585" s="19" t="s">
        <v>11763</v>
      </c>
      <c r="B1585" s="20" t="s">
        <v>15868</v>
      </c>
      <c r="C1585" s="20" t="s">
        <v>54652</v>
      </c>
      <c r="D1585" s="20">
        <v>-0.13435233103224001</v>
      </c>
      <c r="E1585" s="21">
        <v>6.4766425478044096E-6</v>
      </c>
      <c r="F1585" s="20" t="s">
        <v>54653</v>
      </c>
      <c r="G1585" s="20" t="s">
        <v>54654</v>
      </c>
      <c r="H1585" s="20" t="s">
        <v>54655</v>
      </c>
      <c r="I1585" s="20" t="s">
        <v>54659</v>
      </c>
      <c r="J1585" s="20" t="s">
        <v>54722</v>
      </c>
      <c r="K1585" s="21" t="s">
        <v>54847</v>
      </c>
    </row>
    <row r="1586" spans="1:11" ht="13" x14ac:dyDescent="0.15">
      <c r="A1586" s="19" t="s">
        <v>11766</v>
      </c>
      <c r="B1586" s="20" t="s">
        <v>15868</v>
      </c>
      <c r="C1586" s="20" t="s">
        <v>54652</v>
      </c>
      <c r="D1586" s="20">
        <v>-9.4996505682196697E-2</v>
      </c>
      <c r="E1586" s="20">
        <v>1.2012244326976001E-3</v>
      </c>
      <c r="F1586" s="20" t="s">
        <v>54653</v>
      </c>
      <c r="G1586" s="20" t="s">
        <v>54654</v>
      </c>
      <c r="H1586" s="20" t="s">
        <v>54655</v>
      </c>
      <c r="I1586" s="20" t="s">
        <v>54656</v>
      </c>
      <c r="J1586" s="20" t="s">
        <v>54657</v>
      </c>
      <c r="K1586" s="21" t="s">
        <v>54658</v>
      </c>
    </row>
    <row r="1587" spans="1:11" ht="13" x14ac:dyDescent="0.15">
      <c r="A1587" s="19" t="s">
        <v>11769</v>
      </c>
      <c r="B1587" s="20" t="s">
        <v>15868</v>
      </c>
      <c r="C1587" s="20" t="s">
        <v>54652</v>
      </c>
      <c r="D1587" s="20">
        <v>-6.5849638409915395E-2</v>
      </c>
      <c r="E1587" s="20">
        <v>2.2866124220766001E-2</v>
      </c>
      <c r="F1587" s="20" t="s">
        <v>54653</v>
      </c>
      <c r="G1587" s="20" t="s">
        <v>54654</v>
      </c>
      <c r="H1587" s="20" t="s">
        <v>54662</v>
      </c>
      <c r="I1587" s="20" t="s">
        <v>54663</v>
      </c>
      <c r="J1587" s="20" t="s">
        <v>54672</v>
      </c>
      <c r="K1587" s="21" t="s">
        <v>54673</v>
      </c>
    </row>
    <row r="1588" spans="1:11" ht="13" x14ac:dyDescent="0.15">
      <c r="A1588" s="19" t="s">
        <v>55660</v>
      </c>
      <c r="B1588" s="20" t="s">
        <v>15868</v>
      </c>
      <c r="C1588" s="20" t="s">
        <v>54652</v>
      </c>
      <c r="D1588" s="20">
        <v>7.4081234963478404E-2</v>
      </c>
      <c r="E1588" s="20">
        <v>1.08765425688913E-2</v>
      </c>
      <c r="F1588" s="20" t="s">
        <v>54676</v>
      </c>
      <c r="G1588" s="20" t="s">
        <v>54654</v>
      </c>
      <c r="H1588" s="20" t="s">
        <v>54655</v>
      </c>
      <c r="I1588" s="20" t="s">
        <v>54734</v>
      </c>
      <c r="J1588" s="20" t="s">
        <v>54735</v>
      </c>
      <c r="K1588" s="21" t="s">
        <v>55661</v>
      </c>
    </row>
    <row r="1589" spans="1:11" ht="13" x14ac:dyDescent="0.15">
      <c r="A1589" s="19" t="s">
        <v>11778</v>
      </c>
      <c r="B1589" s="20" t="s">
        <v>15868</v>
      </c>
      <c r="C1589" s="20" t="s">
        <v>54652</v>
      </c>
      <c r="D1589" s="20">
        <v>-5.7408432330488403E-2</v>
      </c>
      <c r="E1589" s="20">
        <v>4.5629169662707497E-2</v>
      </c>
      <c r="F1589" s="20" t="s">
        <v>54653</v>
      </c>
      <c r="G1589" s="20" t="s">
        <v>54682</v>
      </c>
      <c r="H1589" s="20" t="s">
        <v>54683</v>
      </c>
      <c r="I1589" s="20" t="s">
        <v>54728</v>
      </c>
      <c r="J1589" s="20" t="s">
        <v>54729</v>
      </c>
      <c r="K1589" s="21" t="s">
        <v>55090</v>
      </c>
    </row>
    <row r="1590" spans="1:11" ht="13" x14ac:dyDescent="0.15">
      <c r="A1590" s="19" t="s">
        <v>11790</v>
      </c>
      <c r="B1590" s="20" t="s">
        <v>15868</v>
      </c>
      <c r="C1590" s="20" t="s">
        <v>54675</v>
      </c>
      <c r="D1590" s="20">
        <v>4.9389190255970598E-2</v>
      </c>
      <c r="E1590" s="20">
        <v>8.2880960910003396E-2</v>
      </c>
      <c r="F1590" s="20" t="s">
        <v>54653</v>
      </c>
      <c r="G1590" s="20" t="s">
        <v>54752</v>
      </c>
      <c r="H1590" s="20" t="s">
        <v>54753</v>
      </c>
      <c r="I1590" s="20" t="s">
        <v>54754</v>
      </c>
      <c r="J1590" s="20" t="s">
        <v>54755</v>
      </c>
      <c r="K1590" s="21" t="s">
        <v>54756</v>
      </c>
    </row>
    <row r="1591" spans="1:11" ht="13" x14ac:dyDescent="0.15">
      <c r="A1591" s="19" t="s">
        <v>11793</v>
      </c>
      <c r="B1591" s="20" t="s">
        <v>15868</v>
      </c>
      <c r="C1591" s="20" t="s">
        <v>54652</v>
      </c>
      <c r="D1591" s="20">
        <v>-0.114323983275207</v>
      </c>
      <c r="E1591" s="21">
        <v>1.0218801213556501E-4</v>
      </c>
      <c r="F1591" s="20" t="s">
        <v>54653</v>
      </c>
      <c r="G1591" s="20" t="s">
        <v>54654</v>
      </c>
      <c r="H1591" s="20" t="s">
        <v>54655</v>
      </c>
      <c r="I1591" s="20" t="s">
        <v>54659</v>
      </c>
      <c r="J1591" s="20" t="s">
        <v>54724</v>
      </c>
      <c r="K1591" s="21" t="s">
        <v>55300</v>
      </c>
    </row>
    <row r="1592" spans="1:11" ht="13" x14ac:dyDescent="0.15">
      <c r="A1592" s="19" t="s">
        <v>11796</v>
      </c>
      <c r="B1592" s="20" t="s">
        <v>15868</v>
      </c>
      <c r="C1592" s="20" t="s">
        <v>54652</v>
      </c>
      <c r="D1592" s="20">
        <v>9.0361861814885494E-2</v>
      </c>
      <c r="E1592" s="20">
        <v>2.0426380004248202E-3</v>
      </c>
      <c r="F1592" s="20" t="s">
        <v>54653</v>
      </c>
      <c r="G1592" s="20" t="s">
        <v>54682</v>
      </c>
      <c r="H1592" s="20" t="s">
        <v>54683</v>
      </c>
      <c r="I1592" s="20" t="s">
        <v>54706</v>
      </c>
      <c r="J1592" s="20" t="s">
        <v>54707</v>
      </c>
      <c r="K1592" s="21" t="s">
        <v>55025</v>
      </c>
    </row>
    <row r="1593" spans="1:11" ht="13" x14ac:dyDescent="0.15">
      <c r="A1593" s="19" t="s">
        <v>11799</v>
      </c>
      <c r="B1593" s="20" t="s">
        <v>15868</v>
      </c>
      <c r="C1593" s="20" t="s">
        <v>54652</v>
      </c>
      <c r="D1593" s="20">
        <v>-7.9705418331178807E-2</v>
      </c>
      <c r="E1593" s="20">
        <v>6.41250355578499E-3</v>
      </c>
      <c r="F1593" s="20" t="s">
        <v>54653</v>
      </c>
      <c r="G1593" s="20" t="s">
        <v>54654</v>
      </c>
      <c r="H1593" s="20" t="s">
        <v>54655</v>
      </c>
      <c r="I1593" s="20" t="s">
        <v>54659</v>
      </c>
      <c r="J1593" s="20" t="s">
        <v>54688</v>
      </c>
      <c r="K1593" s="21" t="s">
        <v>54854</v>
      </c>
    </row>
    <row r="1594" spans="1:11" ht="13" x14ac:dyDescent="0.15">
      <c r="A1594" s="19" t="s">
        <v>11805</v>
      </c>
      <c r="B1594" s="20" t="s">
        <v>15868</v>
      </c>
      <c r="C1594" s="20" t="s">
        <v>54652</v>
      </c>
      <c r="D1594" s="20">
        <v>-6.4736932838782804E-2</v>
      </c>
      <c r="E1594" s="21">
        <v>2.51531782469178E-2</v>
      </c>
      <c r="F1594" s="20" t="s">
        <v>54653</v>
      </c>
      <c r="G1594" s="20" t="s">
        <v>55039</v>
      </c>
      <c r="H1594" s="20" t="s">
        <v>55040</v>
      </c>
      <c r="I1594" s="20" t="s">
        <v>55041</v>
      </c>
      <c r="J1594" s="20" t="s">
        <v>55042</v>
      </c>
      <c r="K1594" s="21" t="s">
        <v>55043</v>
      </c>
    </row>
    <row r="1595" spans="1:11" ht="13" x14ac:dyDescent="0.15">
      <c r="A1595" s="19" t="s">
        <v>11808</v>
      </c>
      <c r="B1595" s="20" t="s">
        <v>15868</v>
      </c>
      <c r="C1595" s="20" t="s">
        <v>54652</v>
      </c>
      <c r="D1595" s="20">
        <v>-0.146822197634285</v>
      </c>
      <c r="E1595" s="21">
        <v>9.5260193993893299E-7</v>
      </c>
      <c r="F1595" s="20" t="s">
        <v>54653</v>
      </c>
      <c r="G1595" s="20" t="s">
        <v>54654</v>
      </c>
      <c r="H1595" s="20" t="s">
        <v>54662</v>
      </c>
      <c r="I1595" s="20" t="s">
        <v>54663</v>
      </c>
      <c r="J1595" s="20" t="s">
        <v>54732</v>
      </c>
      <c r="K1595" s="21" t="s">
        <v>54763</v>
      </c>
    </row>
    <row r="1596" spans="1:11" ht="13" x14ac:dyDescent="0.15">
      <c r="A1596" s="19" t="s">
        <v>55662</v>
      </c>
      <c r="B1596" s="20" t="s">
        <v>15868</v>
      </c>
      <c r="C1596" s="20" t="s">
        <v>54675</v>
      </c>
      <c r="D1596" s="20">
        <v>-5.1691550367685003E-2</v>
      </c>
      <c r="E1596" s="20">
        <v>7.0536246232538194E-2</v>
      </c>
      <c r="F1596" s="20" t="s">
        <v>54676</v>
      </c>
      <c r="G1596" s="20" t="s">
        <v>54682</v>
      </c>
      <c r="H1596" s="20" t="s">
        <v>54683</v>
      </c>
      <c r="I1596" s="20" t="s">
        <v>54728</v>
      </c>
      <c r="J1596" s="20" t="s">
        <v>54729</v>
      </c>
      <c r="K1596" s="21" t="s">
        <v>55663</v>
      </c>
    </row>
    <row r="1597" spans="1:11" ht="13" x14ac:dyDescent="0.15">
      <c r="A1597" s="19" t="s">
        <v>55301</v>
      </c>
      <c r="B1597" s="20" t="s">
        <v>15868</v>
      </c>
      <c r="C1597" s="20" t="s">
        <v>54652</v>
      </c>
      <c r="D1597" s="20">
        <v>-8.7564139756734105E-2</v>
      </c>
      <c r="E1597" s="21">
        <v>2.7629108896107799E-3</v>
      </c>
      <c r="F1597" s="20" t="s">
        <v>54676</v>
      </c>
      <c r="G1597" s="20" t="s">
        <v>54654</v>
      </c>
      <c r="H1597" s="20" t="s">
        <v>54655</v>
      </c>
      <c r="I1597" s="20" t="s">
        <v>54659</v>
      </c>
      <c r="J1597" s="20" t="s">
        <v>54724</v>
      </c>
      <c r="K1597" s="21" t="s">
        <v>54850</v>
      </c>
    </row>
    <row r="1598" spans="1:11" ht="13" x14ac:dyDescent="0.15">
      <c r="A1598" s="19" t="s">
        <v>11826</v>
      </c>
      <c r="B1598" s="20" t="s">
        <v>15868</v>
      </c>
      <c r="C1598" s="20" t="s">
        <v>54652</v>
      </c>
      <c r="D1598" s="20">
        <v>9.4058305619382998E-2</v>
      </c>
      <c r="E1598" s="20">
        <v>1.3270266520575E-3</v>
      </c>
      <c r="F1598" s="20" t="s">
        <v>54653</v>
      </c>
      <c r="G1598" s="20" t="s">
        <v>54752</v>
      </c>
      <c r="H1598" s="20" t="s">
        <v>54753</v>
      </c>
      <c r="I1598" s="20" t="s">
        <v>54754</v>
      </c>
      <c r="J1598" s="20" t="s">
        <v>54755</v>
      </c>
      <c r="K1598" s="21" t="s">
        <v>54756</v>
      </c>
    </row>
    <row r="1599" spans="1:11" ht="13" x14ac:dyDescent="0.15">
      <c r="A1599" s="19" t="s">
        <v>11835</v>
      </c>
      <c r="B1599" s="20" t="s">
        <v>15868</v>
      </c>
      <c r="C1599" s="20" t="s">
        <v>54652</v>
      </c>
      <c r="D1599" s="20">
        <v>5.7727435871470799E-2</v>
      </c>
      <c r="E1599" s="21">
        <v>4.4593430412326697E-2</v>
      </c>
      <c r="F1599" s="20" t="s">
        <v>54653</v>
      </c>
      <c r="G1599" s="20" t="s">
        <v>54752</v>
      </c>
      <c r="H1599" s="20" t="s">
        <v>54753</v>
      </c>
      <c r="I1599" s="20" t="s">
        <v>54754</v>
      </c>
      <c r="J1599" s="20" t="s">
        <v>55177</v>
      </c>
      <c r="K1599" s="21" t="s">
        <v>55178</v>
      </c>
    </row>
    <row r="1600" spans="1:11" ht="13" x14ac:dyDescent="0.15">
      <c r="A1600" s="19" t="s">
        <v>55302</v>
      </c>
      <c r="B1600" s="20" t="s">
        <v>15868</v>
      </c>
      <c r="C1600" s="20" t="s">
        <v>54652</v>
      </c>
      <c r="D1600" s="20">
        <v>-7.6175806203475097E-2</v>
      </c>
      <c r="E1600" s="20">
        <v>8.8822590719263E-3</v>
      </c>
      <c r="F1600" s="20" t="s">
        <v>54676</v>
      </c>
      <c r="G1600" s="20" t="s">
        <v>54654</v>
      </c>
      <c r="H1600" s="20" t="s">
        <v>54655</v>
      </c>
      <c r="I1600" s="20" t="s">
        <v>54656</v>
      </c>
      <c r="J1600" s="20" t="s">
        <v>54657</v>
      </c>
      <c r="K1600" s="21" t="s">
        <v>55151</v>
      </c>
    </row>
    <row r="1601" spans="1:11" ht="13" x14ac:dyDescent="0.15">
      <c r="A1601" s="19" t="s">
        <v>55303</v>
      </c>
      <c r="B1601" s="20" t="s">
        <v>15868</v>
      </c>
      <c r="C1601" s="20" t="s">
        <v>54652</v>
      </c>
      <c r="D1601" s="20">
        <v>-8.2677411598591294E-2</v>
      </c>
      <c r="E1601" s="21">
        <v>4.72549657868933E-3</v>
      </c>
      <c r="F1601" s="20" t="s">
        <v>54676</v>
      </c>
      <c r="G1601" s="20" t="s">
        <v>54654</v>
      </c>
      <c r="H1601" s="20" t="s">
        <v>54655</v>
      </c>
      <c r="I1601" s="20" t="s">
        <v>54659</v>
      </c>
      <c r="J1601" s="20" t="s">
        <v>54660</v>
      </c>
      <c r="K1601" s="21" t="s">
        <v>55304</v>
      </c>
    </row>
    <row r="1602" spans="1:11" ht="13" x14ac:dyDescent="0.15">
      <c r="A1602" s="19" t="s">
        <v>11847</v>
      </c>
      <c r="B1602" s="20" t="s">
        <v>15868</v>
      </c>
      <c r="C1602" s="20" t="s">
        <v>54652</v>
      </c>
      <c r="D1602" s="20">
        <v>-9.4012043377903406E-2</v>
      </c>
      <c r="E1602" s="20">
        <v>1.33023266429819E-3</v>
      </c>
      <c r="F1602" s="20" t="s">
        <v>54653</v>
      </c>
      <c r="G1602" s="20" t="s">
        <v>54654</v>
      </c>
      <c r="H1602" s="20" t="s">
        <v>54655</v>
      </c>
      <c r="I1602" s="20" t="s">
        <v>54659</v>
      </c>
      <c r="J1602" s="20" t="s">
        <v>54688</v>
      </c>
      <c r="K1602" s="21" t="s">
        <v>54854</v>
      </c>
    </row>
    <row r="1603" spans="1:11" ht="13" x14ac:dyDescent="0.15">
      <c r="A1603" s="19" t="s">
        <v>55305</v>
      </c>
      <c r="B1603" s="20" t="s">
        <v>15868</v>
      </c>
      <c r="C1603" s="20" t="s">
        <v>54652</v>
      </c>
      <c r="D1603" s="20">
        <v>6.5175048431949295E-2</v>
      </c>
      <c r="E1603" s="20">
        <v>2.4282784456585799E-2</v>
      </c>
      <c r="F1603" s="20" t="s">
        <v>54676</v>
      </c>
      <c r="G1603" s="20" t="s">
        <v>54654</v>
      </c>
      <c r="H1603" s="20" t="s">
        <v>54655</v>
      </c>
      <c r="I1603" s="20" t="s">
        <v>54695</v>
      </c>
      <c r="J1603" s="20" t="s">
        <v>54696</v>
      </c>
      <c r="K1603" s="21" t="s">
        <v>55306</v>
      </c>
    </row>
    <row r="1604" spans="1:11" ht="13" x14ac:dyDescent="0.15">
      <c r="A1604" s="19" t="s">
        <v>55664</v>
      </c>
      <c r="B1604" s="20" t="s">
        <v>15868</v>
      </c>
      <c r="C1604" s="20" t="s">
        <v>54652</v>
      </c>
      <c r="D1604" s="20">
        <v>-9.30267255596193E-2</v>
      </c>
      <c r="E1604" s="20">
        <v>1.48576660411831E-3</v>
      </c>
      <c r="F1604" s="20" t="s">
        <v>54676</v>
      </c>
      <c r="G1604" s="20" t="s">
        <v>54752</v>
      </c>
      <c r="H1604" s="20" t="s">
        <v>54753</v>
      </c>
      <c r="I1604" s="20" t="s">
        <v>54754</v>
      </c>
      <c r="J1604" s="20" t="s">
        <v>54956</v>
      </c>
      <c r="K1604" s="21" t="s">
        <v>55063</v>
      </c>
    </row>
    <row r="1605" spans="1:11" ht="13" x14ac:dyDescent="0.15">
      <c r="A1605" s="19" t="s">
        <v>11853</v>
      </c>
      <c r="B1605" s="20" t="s">
        <v>15868</v>
      </c>
      <c r="C1605" s="20" t="s">
        <v>54652</v>
      </c>
      <c r="D1605" s="20">
        <v>-6.4689666765560302E-2</v>
      </c>
      <c r="E1605" s="20">
        <v>2.52419230021485E-2</v>
      </c>
      <c r="F1605" s="20" t="s">
        <v>54653</v>
      </c>
      <c r="G1605" s="20" t="s">
        <v>54654</v>
      </c>
      <c r="H1605" s="20" t="s">
        <v>54655</v>
      </c>
      <c r="I1605" s="20" t="s">
        <v>54659</v>
      </c>
      <c r="J1605" s="20" t="s">
        <v>54722</v>
      </c>
      <c r="K1605" s="21" t="s">
        <v>54723</v>
      </c>
    </row>
    <row r="1606" spans="1:11" ht="13" x14ac:dyDescent="0.15">
      <c r="A1606" s="19" t="s">
        <v>11856</v>
      </c>
      <c r="B1606" s="20" t="s">
        <v>15868</v>
      </c>
      <c r="C1606" s="20" t="s">
        <v>54652</v>
      </c>
      <c r="D1606" s="20">
        <v>-0.110108502571774</v>
      </c>
      <c r="E1606" s="21">
        <v>1.8071171755982399E-4</v>
      </c>
      <c r="F1606" s="20" t="s">
        <v>54653</v>
      </c>
      <c r="G1606" s="20" t="s">
        <v>54654</v>
      </c>
      <c r="H1606" s="20" t="s">
        <v>54655</v>
      </c>
      <c r="I1606" s="20" t="s">
        <v>54659</v>
      </c>
      <c r="J1606" s="20" t="s">
        <v>54691</v>
      </c>
      <c r="K1606" s="21" t="s">
        <v>54960</v>
      </c>
    </row>
    <row r="1607" spans="1:11" ht="13" x14ac:dyDescent="0.15">
      <c r="A1607" s="19" t="s">
        <v>11859</v>
      </c>
      <c r="B1607" s="20" t="s">
        <v>15868</v>
      </c>
      <c r="C1607" s="20" t="s">
        <v>54652</v>
      </c>
      <c r="D1607" s="20">
        <v>-9.9331977596662901E-2</v>
      </c>
      <c r="E1607" s="21">
        <v>7.3171250113254695E-4</v>
      </c>
      <c r="F1607" s="20" t="s">
        <v>54653</v>
      </c>
      <c r="G1607" s="20" t="s">
        <v>54654</v>
      </c>
      <c r="H1607" s="20" t="s">
        <v>54655</v>
      </c>
      <c r="I1607" s="20" t="s">
        <v>54659</v>
      </c>
      <c r="J1607" s="20" t="s">
        <v>54722</v>
      </c>
      <c r="K1607" s="21" t="s">
        <v>54950</v>
      </c>
    </row>
    <row r="1608" spans="1:11" ht="13" x14ac:dyDescent="0.15">
      <c r="A1608" s="19" t="s">
        <v>11871</v>
      </c>
      <c r="B1608" s="20" t="s">
        <v>15868</v>
      </c>
      <c r="C1608" s="20" t="s">
        <v>54652</v>
      </c>
      <c r="D1608" s="20">
        <v>-6.6580092591664197E-2</v>
      </c>
      <c r="E1608" s="21">
        <v>2.1473829033901201E-2</v>
      </c>
      <c r="F1608" s="20" t="s">
        <v>54653</v>
      </c>
      <c r="G1608" s="20" t="s">
        <v>54752</v>
      </c>
      <c r="H1608" s="20" t="s">
        <v>54753</v>
      </c>
      <c r="I1608" s="20" t="s">
        <v>55665</v>
      </c>
      <c r="J1608" s="20" t="s">
        <v>55666</v>
      </c>
      <c r="K1608" s="21" t="s">
        <v>55666</v>
      </c>
    </row>
    <row r="1609" spans="1:11" ht="13" x14ac:dyDescent="0.15">
      <c r="A1609" s="19" t="s">
        <v>55667</v>
      </c>
      <c r="B1609" s="20" t="s">
        <v>15868</v>
      </c>
      <c r="C1609" s="20" t="s">
        <v>54652</v>
      </c>
      <c r="D1609" s="20">
        <v>-5.8225972677617102E-2</v>
      </c>
      <c r="E1609" s="20">
        <v>4.3463069749345898E-2</v>
      </c>
      <c r="F1609" s="20" t="s">
        <v>54676</v>
      </c>
      <c r="G1609" s="20" t="s">
        <v>54654</v>
      </c>
      <c r="H1609" s="20" t="s">
        <v>54655</v>
      </c>
      <c r="I1609" s="20" t="s">
        <v>54659</v>
      </c>
      <c r="J1609" s="20" t="s">
        <v>54688</v>
      </c>
      <c r="K1609" s="21" t="s">
        <v>55668</v>
      </c>
    </row>
    <row r="1610" spans="1:11" ht="13" x14ac:dyDescent="0.15">
      <c r="A1610" s="19" t="s">
        <v>55669</v>
      </c>
      <c r="B1610" s="20" t="s">
        <v>15868</v>
      </c>
      <c r="C1610" s="20" t="s">
        <v>54652</v>
      </c>
      <c r="D1610" s="20">
        <v>5.7723895591212597E-2</v>
      </c>
      <c r="E1610" s="20">
        <v>4.4593430412326697E-2</v>
      </c>
      <c r="F1610" s="20" t="s">
        <v>54653</v>
      </c>
      <c r="G1610" s="20" t="s">
        <v>54752</v>
      </c>
      <c r="H1610" s="20" t="s">
        <v>54753</v>
      </c>
      <c r="I1610" s="20" t="s">
        <v>54754</v>
      </c>
      <c r="J1610" s="20" t="s">
        <v>54755</v>
      </c>
      <c r="K1610" s="21" t="s">
        <v>54848</v>
      </c>
    </row>
    <row r="1611" spans="1:11" ht="13" x14ac:dyDescent="0.15">
      <c r="A1611" s="19" t="s">
        <v>11883</v>
      </c>
      <c r="B1611" s="20" t="s">
        <v>15868</v>
      </c>
      <c r="C1611" s="20" t="s">
        <v>54652</v>
      </c>
      <c r="D1611" s="20">
        <v>-0.105008491336486</v>
      </c>
      <c r="E1611" s="21">
        <v>3.5467950031452299E-4</v>
      </c>
      <c r="F1611" s="20" t="s">
        <v>54653</v>
      </c>
      <c r="G1611" s="20" t="s">
        <v>54654</v>
      </c>
      <c r="H1611" s="20" t="s">
        <v>54655</v>
      </c>
      <c r="I1611" s="20" t="s">
        <v>54734</v>
      </c>
      <c r="J1611" s="20" t="s">
        <v>54735</v>
      </c>
      <c r="K1611" s="21" t="s">
        <v>55411</v>
      </c>
    </row>
    <row r="1612" spans="1:11" ht="13" x14ac:dyDescent="0.15">
      <c r="A1612" s="19" t="s">
        <v>11886</v>
      </c>
      <c r="B1612" s="20" t="s">
        <v>15868</v>
      </c>
      <c r="C1612" s="20" t="s">
        <v>54652</v>
      </c>
      <c r="D1612" s="20">
        <v>-0.11200870877139101</v>
      </c>
      <c r="E1612" s="21">
        <v>1.37691246673812E-4</v>
      </c>
      <c r="F1612" s="20" t="s">
        <v>54653</v>
      </c>
      <c r="G1612" s="20" t="s">
        <v>54654</v>
      </c>
      <c r="H1612" s="20" t="s">
        <v>54662</v>
      </c>
      <c r="I1612" s="20" t="s">
        <v>54663</v>
      </c>
      <c r="J1612" s="20" t="s">
        <v>54837</v>
      </c>
      <c r="K1612" s="21" t="s">
        <v>54949</v>
      </c>
    </row>
    <row r="1613" spans="1:11" ht="13" x14ac:dyDescent="0.15">
      <c r="A1613" s="19" t="s">
        <v>11889</v>
      </c>
      <c r="B1613" s="20" t="s">
        <v>15868</v>
      </c>
      <c r="C1613" s="20" t="s">
        <v>54652</v>
      </c>
      <c r="D1613" s="20">
        <v>-0.12272132384204799</v>
      </c>
      <c r="E1613" s="21">
        <v>3.3948017748311698E-5</v>
      </c>
      <c r="F1613" s="20" t="s">
        <v>54653</v>
      </c>
      <c r="G1613" s="20" t="s">
        <v>54682</v>
      </c>
      <c r="H1613" s="20" t="s">
        <v>54683</v>
      </c>
      <c r="I1613" s="20" t="s">
        <v>54728</v>
      </c>
      <c r="J1613" s="20" t="s">
        <v>54729</v>
      </c>
      <c r="K1613" s="21" t="s">
        <v>55308</v>
      </c>
    </row>
    <row r="1614" spans="1:11" ht="13" x14ac:dyDescent="0.15">
      <c r="A1614" s="19" t="s">
        <v>11892</v>
      </c>
      <c r="B1614" s="20" t="s">
        <v>15868</v>
      </c>
      <c r="C1614" s="20" t="s">
        <v>54652</v>
      </c>
      <c r="D1614" s="20">
        <v>-0.117603443541922</v>
      </c>
      <c r="E1614" s="21">
        <v>6.8853238155051303E-5</v>
      </c>
      <c r="F1614" s="20" t="s">
        <v>54653</v>
      </c>
      <c r="G1614" s="20" t="s">
        <v>54752</v>
      </c>
      <c r="H1614" s="20" t="s">
        <v>54753</v>
      </c>
      <c r="I1614" s="20" t="s">
        <v>54754</v>
      </c>
      <c r="J1614" s="20" t="s">
        <v>54956</v>
      </c>
      <c r="K1614" s="21" t="s">
        <v>55063</v>
      </c>
    </row>
    <row r="1615" spans="1:11" ht="13" x14ac:dyDescent="0.15">
      <c r="A1615" s="19" t="s">
        <v>11895</v>
      </c>
      <c r="B1615" s="20" t="s">
        <v>15868</v>
      </c>
      <c r="C1615" s="20" t="s">
        <v>54652</v>
      </c>
      <c r="D1615" s="20">
        <v>-0.122114532273082</v>
      </c>
      <c r="E1615" s="21">
        <v>3.69125559787682E-5</v>
      </c>
      <c r="F1615" s="20" t="s">
        <v>54653</v>
      </c>
      <c r="G1615" s="20" t="s">
        <v>54654</v>
      </c>
      <c r="H1615" s="20" t="s">
        <v>54662</v>
      </c>
      <c r="I1615" s="20" t="s">
        <v>54663</v>
      </c>
      <c r="J1615" s="20" t="s">
        <v>54837</v>
      </c>
      <c r="K1615" s="21" t="s">
        <v>55670</v>
      </c>
    </row>
    <row r="1616" spans="1:11" ht="13" x14ac:dyDescent="0.15">
      <c r="A1616" s="19" t="s">
        <v>11901</v>
      </c>
      <c r="B1616" s="20" t="s">
        <v>15868</v>
      </c>
      <c r="C1616" s="20" t="s">
        <v>54652</v>
      </c>
      <c r="D1616" s="20">
        <v>-7.9212362833264702E-2</v>
      </c>
      <c r="E1616" s="20">
        <v>6.7044428491099097E-3</v>
      </c>
      <c r="F1616" s="20" t="s">
        <v>54653</v>
      </c>
      <c r="G1616" s="20" t="s">
        <v>54654</v>
      </c>
      <c r="H1616" s="20" t="s">
        <v>54655</v>
      </c>
      <c r="I1616" s="20" t="s">
        <v>54656</v>
      </c>
      <c r="J1616" s="20" t="s">
        <v>54657</v>
      </c>
      <c r="K1616" s="21" t="s">
        <v>54787</v>
      </c>
    </row>
    <row r="1617" spans="1:11" ht="13" x14ac:dyDescent="0.15">
      <c r="A1617" s="19" t="s">
        <v>11904</v>
      </c>
      <c r="B1617" s="20" t="s">
        <v>15868</v>
      </c>
      <c r="C1617" s="20" t="s">
        <v>54652</v>
      </c>
      <c r="D1617" s="20">
        <v>-0.11943946899597099</v>
      </c>
      <c r="E1617" s="21">
        <v>5.4415959090495099E-5</v>
      </c>
      <c r="F1617" s="20" t="s">
        <v>54653</v>
      </c>
      <c r="G1617" s="20" t="s">
        <v>54654</v>
      </c>
      <c r="H1617" s="20" t="s">
        <v>54655</v>
      </c>
      <c r="I1617" s="20" t="s">
        <v>54659</v>
      </c>
      <c r="J1617" s="20" t="s">
        <v>54722</v>
      </c>
      <c r="K1617" s="21" t="s">
        <v>55671</v>
      </c>
    </row>
    <row r="1618" spans="1:11" ht="13" x14ac:dyDescent="0.15">
      <c r="A1618" s="19" t="s">
        <v>55672</v>
      </c>
      <c r="B1618" s="20" t="s">
        <v>15868</v>
      </c>
      <c r="C1618" s="20" t="s">
        <v>54652</v>
      </c>
      <c r="D1618" s="20">
        <v>-8.7649345081053903E-2</v>
      </c>
      <c r="E1618" s="20">
        <v>2.7433110268208702E-3</v>
      </c>
      <c r="F1618" s="20" t="s">
        <v>54653</v>
      </c>
      <c r="G1618" s="20" t="s">
        <v>54654</v>
      </c>
      <c r="H1618" s="20" t="s">
        <v>54655</v>
      </c>
      <c r="I1618" s="20" t="s">
        <v>54659</v>
      </c>
      <c r="J1618" s="20" t="s">
        <v>54688</v>
      </c>
      <c r="K1618" s="21" t="s">
        <v>55264</v>
      </c>
    </row>
    <row r="1619" spans="1:11" ht="13" x14ac:dyDescent="0.15">
      <c r="A1619" s="19" t="s">
        <v>55673</v>
      </c>
      <c r="B1619" s="20" t="s">
        <v>15868</v>
      </c>
      <c r="C1619" s="20" t="s">
        <v>54652</v>
      </c>
      <c r="D1619" s="20">
        <v>6.5927135510187806E-2</v>
      </c>
      <c r="E1619" s="21">
        <v>2.27709908030325E-2</v>
      </c>
      <c r="F1619" s="20" t="s">
        <v>54676</v>
      </c>
      <c r="G1619" s="20" t="s">
        <v>54667</v>
      </c>
      <c r="H1619" s="20" t="s">
        <v>54698</v>
      </c>
      <c r="I1619" s="20" t="s">
        <v>54699</v>
      </c>
      <c r="J1619" s="20" t="s">
        <v>54700</v>
      </c>
      <c r="K1619" s="21" t="s">
        <v>54701</v>
      </c>
    </row>
    <row r="1620" spans="1:11" ht="13" x14ac:dyDescent="0.15">
      <c r="A1620" s="19" t="s">
        <v>11922</v>
      </c>
      <c r="B1620" s="20" t="s">
        <v>15868</v>
      </c>
      <c r="C1620" s="20" t="s">
        <v>54675</v>
      </c>
      <c r="D1620" s="20">
        <v>5.0519390873260697E-2</v>
      </c>
      <c r="E1620" s="20">
        <v>7.69239486707049E-2</v>
      </c>
      <c r="F1620" s="20" t="s">
        <v>54653</v>
      </c>
      <c r="G1620" s="20" t="s">
        <v>54752</v>
      </c>
      <c r="H1620" s="20" t="s">
        <v>54753</v>
      </c>
      <c r="I1620" s="20" t="s">
        <v>54754</v>
      </c>
      <c r="J1620" s="20" t="s">
        <v>54755</v>
      </c>
      <c r="K1620" s="21" t="s">
        <v>55217</v>
      </c>
    </row>
    <row r="1621" spans="1:11" ht="13" x14ac:dyDescent="0.15">
      <c r="A1621" s="19" t="s">
        <v>11925</v>
      </c>
      <c r="B1621" s="20" t="s">
        <v>15868</v>
      </c>
      <c r="C1621" s="20" t="s">
        <v>54652</v>
      </c>
      <c r="D1621" s="20">
        <v>-0.114660432423096</v>
      </c>
      <c r="E1621" s="21">
        <v>9.7843588521881895E-5</v>
      </c>
      <c r="F1621" s="20" t="s">
        <v>54653</v>
      </c>
      <c r="G1621" s="20" t="s">
        <v>54654</v>
      </c>
      <c r="H1621" s="20" t="s">
        <v>54655</v>
      </c>
      <c r="I1621" s="20" t="s">
        <v>54659</v>
      </c>
      <c r="J1621" s="20" t="s">
        <v>54722</v>
      </c>
      <c r="K1621" s="21" t="s">
        <v>54950</v>
      </c>
    </row>
    <row r="1622" spans="1:11" ht="13" x14ac:dyDescent="0.15">
      <c r="A1622" s="19" t="s">
        <v>55674</v>
      </c>
      <c r="B1622" s="20" t="s">
        <v>15868</v>
      </c>
      <c r="C1622" s="20" t="s">
        <v>54652</v>
      </c>
      <c r="D1622" s="20">
        <v>-7.1937207276498993E-2</v>
      </c>
      <c r="E1622" s="20">
        <v>1.33600084871818E-2</v>
      </c>
      <c r="F1622" s="20" t="s">
        <v>54676</v>
      </c>
      <c r="G1622" s="20" t="s">
        <v>54654</v>
      </c>
      <c r="H1622" s="20" t="s">
        <v>54655</v>
      </c>
      <c r="I1622" s="20" t="s">
        <v>54659</v>
      </c>
      <c r="J1622" s="20" t="s">
        <v>54688</v>
      </c>
      <c r="K1622" s="21" t="s">
        <v>55675</v>
      </c>
    </row>
    <row r="1623" spans="1:11" ht="13" x14ac:dyDescent="0.15">
      <c r="A1623" s="19" t="s">
        <v>11946</v>
      </c>
      <c r="B1623" s="20" t="s">
        <v>15868</v>
      </c>
      <c r="C1623" s="20" t="s">
        <v>54652</v>
      </c>
      <c r="D1623" s="20">
        <v>-9.7620597091813699E-2</v>
      </c>
      <c r="E1623" s="21">
        <v>8.8393009152937696E-4</v>
      </c>
      <c r="F1623" s="20" t="s">
        <v>54653</v>
      </c>
      <c r="G1623" s="20" t="s">
        <v>54654</v>
      </c>
      <c r="H1623" s="20" t="s">
        <v>54655</v>
      </c>
      <c r="I1623" s="20" t="s">
        <v>54659</v>
      </c>
      <c r="J1623" s="20" t="s">
        <v>54660</v>
      </c>
      <c r="K1623" s="21" t="s">
        <v>55060</v>
      </c>
    </row>
    <row r="1624" spans="1:11" ht="13" x14ac:dyDescent="0.15">
      <c r="A1624" s="19" t="s">
        <v>55311</v>
      </c>
      <c r="B1624" s="20" t="s">
        <v>15868</v>
      </c>
      <c r="C1624" s="20" t="s">
        <v>54652</v>
      </c>
      <c r="D1624" s="20">
        <v>-6.3707878479871194E-2</v>
      </c>
      <c r="E1624" s="20">
        <v>2.7678162783750598E-2</v>
      </c>
      <c r="F1624" s="20" t="s">
        <v>54676</v>
      </c>
      <c r="G1624" s="20" t="s">
        <v>54654</v>
      </c>
      <c r="H1624" s="20" t="s">
        <v>54655</v>
      </c>
      <c r="I1624" s="20" t="s">
        <v>54659</v>
      </c>
      <c r="J1624" s="20" t="s">
        <v>54688</v>
      </c>
      <c r="K1624" s="21" t="s">
        <v>55116</v>
      </c>
    </row>
    <row r="1625" spans="1:11" ht="13" x14ac:dyDescent="0.15">
      <c r="A1625" s="19" t="s">
        <v>11954</v>
      </c>
      <c r="B1625" s="20" t="s">
        <v>15868</v>
      </c>
      <c r="C1625" s="20" t="s">
        <v>54652</v>
      </c>
      <c r="D1625" s="20">
        <v>8.8586380097176703E-2</v>
      </c>
      <c r="E1625" s="20">
        <v>2.4732241329094599E-3</v>
      </c>
      <c r="F1625" s="20" t="s">
        <v>54653</v>
      </c>
      <c r="G1625" s="20" t="s">
        <v>54682</v>
      </c>
      <c r="H1625" s="20" t="s">
        <v>54683</v>
      </c>
      <c r="I1625" s="20" t="s">
        <v>54716</v>
      </c>
      <c r="J1625" s="20" t="s">
        <v>55095</v>
      </c>
      <c r="K1625" s="21" t="s">
        <v>55478</v>
      </c>
    </row>
    <row r="1626" spans="1:11" ht="13" x14ac:dyDescent="0.15">
      <c r="A1626" s="19" t="s">
        <v>11957</v>
      </c>
      <c r="B1626" s="20" t="s">
        <v>15868</v>
      </c>
      <c r="C1626" s="20" t="s">
        <v>54652</v>
      </c>
      <c r="D1626" s="20">
        <v>-9.7999151285056499E-2</v>
      </c>
      <c r="E1626" s="21">
        <v>8.5598754688227102E-4</v>
      </c>
      <c r="F1626" s="20" t="s">
        <v>54653</v>
      </c>
      <c r="G1626" s="20" t="s">
        <v>54654</v>
      </c>
      <c r="H1626" s="20" t="s">
        <v>54655</v>
      </c>
      <c r="I1626" s="20" t="s">
        <v>54659</v>
      </c>
      <c r="J1626" s="20" t="s">
        <v>54660</v>
      </c>
      <c r="K1626" s="21" t="s">
        <v>54773</v>
      </c>
    </row>
    <row r="1627" spans="1:11" ht="13" x14ac:dyDescent="0.15">
      <c r="A1627" s="19" t="s">
        <v>11963</v>
      </c>
      <c r="B1627" s="20" t="s">
        <v>15868</v>
      </c>
      <c r="C1627" s="20" t="s">
        <v>54652</v>
      </c>
      <c r="D1627" s="20">
        <v>-0.133444490968435</v>
      </c>
      <c r="E1627" s="21">
        <v>7.6643702113219507E-6</v>
      </c>
      <c r="F1627" s="20" t="s">
        <v>54653</v>
      </c>
      <c r="G1627" s="20" t="s">
        <v>54654</v>
      </c>
      <c r="H1627" s="20" t="s">
        <v>54655</v>
      </c>
      <c r="I1627" s="20" t="s">
        <v>54659</v>
      </c>
      <c r="J1627" s="20" t="s">
        <v>54722</v>
      </c>
      <c r="K1627" s="21" t="s">
        <v>54723</v>
      </c>
    </row>
    <row r="1628" spans="1:11" ht="13" x14ac:dyDescent="0.15">
      <c r="A1628" s="19" t="s">
        <v>11966</v>
      </c>
      <c r="B1628" s="20" t="s">
        <v>15868</v>
      </c>
      <c r="C1628" s="20" t="s">
        <v>54652</v>
      </c>
      <c r="D1628" s="20">
        <v>-6.3248886625704298E-2</v>
      </c>
      <c r="E1628" s="20">
        <v>2.8858040146078501E-2</v>
      </c>
      <c r="F1628" s="20" t="s">
        <v>54653</v>
      </c>
      <c r="G1628" s="20" t="s">
        <v>54654</v>
      </c>
      <c r="H1628" s="20" t="s">
        <v>54655</v>
      </c>
      <c r="I1628" s="20" t="s">
        <v>54734</v>
      </c>
      <c r="J1628" s="20" t="s">
        <v>54735</v>
      </c>
      <c r="K1628" s="21" t="s">
        <v>54736</v>
      </c>
    </row>
    <row r="1629" spans="1:11" ht="13" x14ac:dyDescent="0.15">
      <c r="A1629" s="19" t="s">
        <v>11969</v>
      </c>
      <c r="B1629" s="20" t="s">
        <v>15868</v>
      </c>
      <c r="C1629" s="20" t="s">
        <v>54652</v>
      </c>
      <c r="D1629" s="20">
        <v>-8.0964156701279905E-2</v>
      </c>
      <c r="E1629" s="21">
        <v>5.6205387349795802E-3</v>
      </c>
      <c r="F1629" s="20" t="s">
        <v>54653</v>
      </c>
      <c r="G1629" s="20" t="s">
        <v>54682</v>
      </c>
      <c r="H1629" s="20" t="s">
        <v>54683</v>
      </c>
      <c r="I1629" s="20" t="s">
        <v>54819</v>
      </c>
      <c r="J1629" s="20" t="s">
        <v>54820</v>
      </c>
      <c r="K1629" s="21" t="s">
        <v>54820</v>
      </c>
    </row>
    <row r="1630" spans="1:11" ht="13" x14ac:dyDescent="0.15">
      <c r="A1630" s="19" t="s">
        <v>11975</v>
      </c>
      <c r="B1630" s="20" t="s">
        <v>15868</v>
      </c>
      <c r="C1630" s="20" t="s">
        <v>54652</v>
      </c>
      <c r="D1630" s="20">
        <v>-8.8188144783081304E-2</v>
      </c>
      <c r="E1630" s="20">
        <v>2.5850299169389501E-3</v>
      </c>
      <c r="F1630" s="20" t="s">
        <v>54653</v>
      </c>
      <c r="G1630" s="20" t="s">
        <v>54654</v>
      </c>
      <c r="H1630" s="20" t="s">
        <v>54655</v>
      </c>
      <c r="I1630" s="20" t="s">
        <v>54659</v>
      </c>
      <c r="J1630" s="20" t="s">
        <v>54691</v>
      </c>
      <c r="K1630" s="21" t="s">
        <v>55315</v>
      </c>
    </row>
    <row r="1631" spans="1:11" ht="13" x14ac:dyDescent="0.15">
      <c r="A1631" s="19" t="s">
        <v>55316</v>
      </c>
      <c r="B1631" s="20" t="s">
        <v>15868</v>
      </c>
      <c r="C1631" s="20" t="s">
        <v>54652</v>
      </c>
      <c r="D1631" s="20">
        <v>8.8353471787027099E-2</v>
      </c>
      <c r="E1631" s="20">
        <v>2.5390902311874502E-3</v>
      </c>
      <c r="F1631" s="20" t="s">
        <v>54676</v>
      </c>
      <c r="G1631" s="20" t="s">
        <v>54682</v>
      </c>
      <c r="H1631" s="20" t="s">
        <v>54683</v>
      </c>
      <c r="I1631" s="20" t="s">
        <v>54716</v>
      </c>
      <c r="J1631" s="20" t="s">
        <v>54717</v>
      </c>
      <c r="K1631" s="21" t="s">
        <v>54718</v>
      </c>
    </row>
    <row r="1632" spans="1:11" ht="13" x14ac:dyDescent="0.15">
      <c r="A1632" s="19" t="s">
        <v>55676</v>
      </c>
      <c r="B1632" s="20" t="s">
        <v>15868</v>
      </c>
      <c r="C1632" s="20" t="s">
        <v>54652</v>
      </c>
      <c r="D1632" s="20">
        <v>-0.113230518170735</v>
      </c>
      <c r="E1632" s="21">
        <v>1.15258849521287E-4</v>
      </c>
      <c r="F1632" s="20" t="s">
        <v>54676</v>
      </c>
      <c r="G1632" s="20" t="s">
        <v>54654</v>
      </c>
      <c r="H1632" s="20" t="s">
        <v>54655</v>
      </c>
      <c r="I1632" s="20" t="s">
        <v>54940</v>
      </c>
      <c r="J1632" s="20" t="s">
        <v>55333</v>
      </c>
      <c r="K1632" s="21" t="s">
        <v>55677</v>
      </c>
    </row>
    <row r="1633" spans="1:11" ht="13" x14ac:dyDescent="0.15">
      <c r="A1633" s="19" t="s">
        <v>11984</v>
      </c>
      <c r="B1633" s="20" t="s">
        <v>15868</v>
      </c>
      <c r="C1633" s="20" t="s">
        <v>54652</v>
      </c>
      <c r="D1633" s="20">
        <v>-8.9706538097972396E-2</v>
      </c>
      <c r="E1633" s="20">
        <v>2.1942473513995998E-3</v>
      </c>
      <c r="F1633" s="20" t="s">
        <v>54653</v>
      </c>
      <c r="G1633" s="20" t="s">
        <v>54654</v>
      </c>
      <c r="H1633" s="20" t="s">
        <v>54655</v>
      </c>
      <c r="I1633" s="20" t="s">
        <v>54659</v>
      </c>
      <c r="J1633" s="20" t="s">
        <v>54691</v>
      </c>
      <c r="K1633" s="21" t="s">
        <v>55378</v>
      </c>
    </row>
    <row r="1634" spans="1:11" ht="13" x14ac:dyDescent="0.15">
      <c r="A1634" s="19" t="s">
        <v>55317</v>
      </c>
      <c r="B1634" s="20" t="s">
        <v>15868</v>
      </c>
      <c r="C1634" s="20" t="s">
        <v>54652</v>
      </c>
      <c r="D1634" s="20">
        <v>-9.2059489609903497E-2</v>
      </c>
      <c r="E1634" s="20">
        <v>1.6676839337554301E-3</v>
      </c>
      <c r="F1634" s="20" t="s">
        <v>54676</v>
      </c>
      <c r="G1634" s="20" t="s">
        <v>54654</v>
      </c>
      <c r="H1634" s="20" t="s">
        <v>54655</v>
      </c>
      <c r="I1634" s="20" t="s">
        <v>54659</v>
      </c>
      <c r="J1634" s="20" t="s">
        <v>54688</v>
      </c>
      <c r="K1634" s="21" t="s">
        <v>54746</v>
      </c>
    </row>
    <row r="1635" spans="1:11" ht="13" x14ac:dyDescent="0.15">
      <c r="A1635" s="19" t="s">
        <v>12002</v>
      </c>
      <c r="B1635" s="20" t="s">
        <v>15868</v>
      </c>
      <c r="C1635" s="20" t="s">
        <v>54652</v>
      </c>
      <c r="D1635" s="20">
        <v>-0.14022141925175399</v>
      </c>
      <c r="E1635" s="21">
        <v>2.9202563159275399E-6</v>
      </c>
      <c r="F1635" s="20" t="s">
        <v>54653</v>
      </c>
      <c r="G1635" s="20" t="s">
        <v>54654</v>
      </c>
      <c r="H1635" s="20" t="s">
        <v>54655</v>
      </c>
      <c r="I1635" s="20" t="s">
        <v>54659</v>
      </c>
      <c r="J1635" s="20" t="s">
        <v>54722</v>
      </c>
      <c r="K1635" s="21" t="s">
        <v>54758</v>
      </c>
    </row>
    <row r="1636" spans="1:11" ht="13" x14ac:dyDescent="0.15">
      <c r="A1636" s="19" t="s">
        <v>12008</v>
      </c>
      <c r="B1636" s="20" t="s">
        <v>15868</v>
      </c>
      <c r="C1636" s="20" t="s">
        <v>54675</v>
      </c>
      <c r="D1636" s="20">
        <v>6.1259165288824899E-2</v>
      </c>
      <c r="E1636" s="20">
        <v>3.4157260857288499E-2</v>
      </c>
      <c r="F1636" s="20" t="s">
        <v>54653</v>
      </c>
      <c r="G1636" s="20" t="s">
        <v>54752</v>
      </c>
      <c r="H1636" s="20" t="s">
        <v>54753</v>
      </c>
      <c r="I1636" s="20" t="s">
        <v>54754</v>
      </c>
      <c r="J1636" s="20" t="s">
        <v>54755</v>
      </c>
      <c r="K1636" s="21" t="s">
        <v>54756</v>
      </c>
    </row>
    <row r="1637" spans="1:11" ht="13" x14ac:dyDescent="0.15">
      <c r="A1637" s="19" t="s">
        <v>12011</v>
      </c>
      <c r="B1637" s="20" t="s">
        <v>15868</v>
      </c>
      <c r="C1637" s="20" t="s">
        <v>54652</v>
      </c>
      <c r="D1637" s="20">
        <v>-0.11525791651573</v>
      </c>
      <c r="E1637" s="21">
        <v>9.0007765358041694E-5</v>
      </c>
      <c r="F1637" s="20" t="s">
        <v>54653</v>
      </c>
      <c r="G1637" s="20" t="s">
        <v>54654</v>
      </c>
      <c r="H1637" s="20" t="s">
        <v>54655</v>
      </c>
      <c r="I1637" s="20" t="s">
        <v>54656</v>
      </c>
      <c r="J1637" s="20" t="s">
        <v>54657</v>
      </c>
      <c r="K1637" s="21" t="s">
        <v>55082</v>
      </c>
    </row>
    <row r="1638" spans="1:11" ht="13" x14ac:dyDescent="0.15">
      <c r="A1638" s="19" t="s">
        <v>55318</v>
      </c>
      <c r="B1638" s="20" t="s">
        <v>15868</v>
      </c>
      <c r="C1638" s="20" t="s">
        <v>54652</v>
      </c>
      <c r="D1638" s="20">
        <v>-0.106692708197362</v>
      </c>
      <c r="E1638" s="21">
        <v>2.7717774487873099E-4</v>
      </c>
      <c r="F1638" s="20" t="s">
        <v>54653</v>
      </c>
      <c r="G1638" s="20" t="s">
        <v>54654</v>
      </c>
      <c r="H1638" s="20" t="s">
        <v>54655</v>
      </c>
      <c r="I1638" s="20" t="s">
        <v>54659</v>
      </c>
      <c r="J1638" s="20" t="s">
        <v>54688</v>
      </c>
      <c r="K1638" s="21" t="s">
        <v>54746</v>
      </c>
    </row>
    <row r="1639" spans="1:11" ht="13" x14ac:dyDescent="0.15">
      <c r="A1639" s="19" t="s">
        <v>12014</v>
      </c>
      <c r="B1639" s="20" t="s">
        <v>15868</v>
      </c>
      <c r="C1639" s="20" t="s">
        <v>54652</v>
      </c>
      <c r="D1639" s="20">
        <v>7.4740242979336596E-2</v>
      </c>
      <c r="E1639" s="20">
        <v>1.0185171347918499E-2</v>
      </c>
      <c r="F1639" s="20" t="s">
        <v>54653</v>
      </c>
      <c r="G1639" s="20" t="s">
        <v>54654</v>
      </c>
      <c r="H1639" s="20" t="s">
        <v>54655</v>
      </c>
      <c r="I1639" s="20" t="s">
        <v>54659</v>
      </c>
      <c r="J1639" s="20" t="s">
        <v>54660</v>
      </c>
      <c r="K1639" s="21" t="s">
        <v>55319</v>
      </c>
    </row>
    <row r="1640" spans="1:11" ht="13" x14ac:dyDescent="0.15">
      <c r="A1640" s="19" t="s">
        <v>12017</v>
      </c>
      <c r="B1640" s="20" t="s">
        <v>15868</v>
      </c>
      <c r="C1640" s="20" t="s">
        <v>54652</v>
      </c>
      <c r="D1640" s="20">
        <v>-0.108018105724165</v>
      </c>
      <c r="E1640" s="21">
        <v>2.36192785801587E-4</v>
      </c>
      <c r="F1640" s="20" t="s">
        <v>54653</v>
      </c>
      <c r="G1640" s="20" t="s">
        <v>54654</v>
      </c>
      <c r="H1640" s="20" t="s">
        <v>54662</v>
      </c>
      <c r="I1640" s="20" t="s">
        <v>54663</v>
      </c>
      <c r="J1640" s="20" t="s">
        <v>54837</v>
      </c>
      <c r="K1640" s="21" t="s">
        <v>55320</v>
      </c>
    </row>
    <row r="1641" spans="1:11" ht="13" x14ac:dyDescent="0.15">
      <c r="A1641" s="19" t="s">
        <v>55321</v>
      </c>
      <c r="B1641" s="20" t="s">
        <v>15868</v>
      </c>
      <c r="C1641" s="20" t="s">
        <v>54675</v>
      </c>
      <c r="D1641" s="20">
        <v>5.7080518976712999E-2</v>
      </c>
      <c r="E1641" s="21">
        <v>4.6792867047274603E-2</v>
      </c>
      <c r="F1641" s="20" t="s">
        <v>54676</v>
      </c>
      <c r="G1641" s="20" t="s">
        <v>54654</v>
      </c>
      <c r="H1641" s="20" t="s">
        <v>54655</v>
      </c>
      <c r="I1641" s="20" t="s">
        <v>54659</v>
      </c>
      <c r="J1641" s="20" t="s">
        <v>54688</v>
      </c>
      <c r="K1641" s="21" t="s">
        <v>54884</v>
      </c>
    </row>
    <row r="1642" spans="1:11" ht="13" x14ac:dyDescent="0.15">
      <c r="A1642" s="19" t="s">
        <v>12020</v>
      </c>
      <c r="B1642" s="20" t="s">
        <v>15868</v>
      </c>
      <c r="C1642" s="20" t="s">
        <v>54652</v>
      </c>
      <c r="D1642" s="20">
        <v>-9.8790613502195798E-2</v>
      </c>
      <c r="E1642" s="21">
        <v>7.7933159308227705E-4</v>
      </c>
      <c r="F1642" s="20" t="s">
        <v>54653</v>
      </c>
      <c r="G1642" s="20" t="s">
        <v>54654</v>
      </c>
      <c r="H1642" s="20" t="s">
        <v>54655</v>
      </c>
      <c r="I1642" s="20" t="s">
        <v>54734</v>
      </c>
      <c r="J1642" s="20" t="s">
        <v>54735</v>
      </c>
      <c r="K1642" s="21" t="s">
        <v>55260</v>
      </c>
    </row>
    <row r="1643" spans="1:11" ht="13" x14ac:dyDescent="0.15">
      <c r="A1643" s="19" t="s">
        <v>12032</v>
      </c>
      <c r="B1643" s="20" t="s">
        <v>15868</v>
      </c>
      <c r="C1643" s="20" t="s">
        <v>54652</v>
      </c>
      <c r="D1643" s="20">
        <v>6.6466784277608104E-2</v>
      </c>
      <c r="E1643" s="20">
        <v>2.1682373555145001E-2</v>
      </c>
      <c r="F1643" s="20" t="s">
        <v>54653</v>
      </c>
      <c r="G1643" s="20" t="s">
        <v>54752</v>
      </c>
      <c r="H1643" s="20" t="s">
        <v>54753</v>
      </c>
      <c r="I1643" s="20" t="s">
        <v>54754</v>
      </c>
      <c r="J1643" s="20" t="s">
        <v>54755</v>
      </c>
      <c r="K1643" s="21" t="s">
        <v>55217</v>
      </c>
    </row>
    <row r="1644" spans="1:11" ht="13" x14ac:dyDescent="0.15">
      <c r="A1644" s="19" t="s">
        <v>12035</v>
      </c>
      <c r="B1644" s="20" t="s">
        <v>15868</v>
      </c>
      <c r="C1644" s="20" t="s">
        <v>54652</v>
      </c>
      <c r="D1644" s="20">
        <v>-0.100692264187746</v>
      </c>
      <c r="E1644" s="21">
        <v>6.1253880115036202E-4</v>
      </c>
      <c r="F1644" s="20" t="s">
        <v>54653</v>
      </c>
      <c r="G1644" s="20" t="s">
        <v>54654</v>
      </c>
      <c r="H1644" s="20" t="s">
        <v>54655</v>
      </c>
      <c r="I1644" s="20" t="s">
        <v>54659</v>
      </c>
      <c r="J1644" s="20" t="s">
        <v>54691</v>
      </c>
      <c r="K1644" s="21" t="s">
        <v>54960</v>
      </c>
    </row>
    <row r="1645" spans="1:11" ht="13" x14ac:dyDescent="0.15">
      <c r="A1645" s="19" t="s">
        <v>12038</v>
      </c>
      <c r="B1645" s="20" t="s">
        <v>15868</v>
      </c>
      <c r="C1645" s="20" t="s">
        <v>54652</v>
      </c>
      <c r="D1645" s="20">
        <v>-0.102510459268546</v>
      </c>
      <c r="E1645" s="21">
        <v>4.9766795608315896E-4</v>
      </c>
      <c r="F1645" s="20" t="s">
        <v>54653</v>
      </c>
      <c r="G1645" s="20" t="s">
        <v>54682</v>
      </c>
      <c r="H1645" s="20" t="s">
        <v>54683</v>
      </c>
      <c r="I1645" s="20" t="s">
        <v>54728</v>
      </c>
      <c r="J1645" s="20" t="s">
        <v>54729</v>
      </c>
      <c r="K1645" s="21" t="s">
        <v>54907</v>
      </c>
    </row>
    <row r="1646" spans="1:11" ht="13" x14ac:dyDescent="0.15">
      <c r="A1646" s="19" t="s">
        <v>12047</v>
      </c>
      <c r="B1646" s="20" t="s">
        <v>15868</v>
      </c>
      <c r="C1646" s="20" t="s">
        <v>54652</v>
      </c>
      <c r="D1646" s="20">
        <v>-0.10048165942827</v>
      </c>
      <c r="E1646" s="21">
        <v>6.2852693184026903E-4</v>
      </c>
      <c r="F1646" s="20" t="s">
        <v>54653</v>
      </c>
      <c r="G1646" s="20" t="s">
        <v>54682</v>
      </c>
      <c r="H1646" s="20" t="s">
        <v>54683</v>
      </c>
      <c r="I1646" s="20" t="s">
        <v>55219</v>
      </c>
      <c r="J1646" s="20" t="s">
        <v>55220</v>
      </c>
      <c r="K1646" s="21" t="s">
        <v>55322</v>
      </c>
    </row>
    <row r="1647" spans="1:11" ht="13" x14ac:dyDescent="0.15">
      <c r="A1647" s="19" t="s">
        <v>12050</v>
      </c>
      <c r="B1647" s="20" t="s">
        <v>15868</v>
      </c>
      <c r="C1647" s="20" t="s">
        <v>54652</v>
      </c>
      <c r="D1647" s="20">
        <v>-0.108327322443037</v>
      </c>
      <c r="E1647" s="21">
        <v>2.27610738692336E-4</v>
      </c>
      <c r="F1647" s="20" t="s">
        <v>54653</v>
      </c>
      <c r="G1647" s="20" t="s">
        <v>54654</v>
      </c>
      <c r="H1647" s="20" t="s">
        <v>54662</v>
      </c>
      <c r="I1647" s="20" t="s">
        <v>54663</v>
      </c>
      <c r="J1647" s="20" t="s">
        <v>54672</v>
      </c>
      <c r="K1647" s="21" t="s">
        <v>54890</v>
      </c>
    </row>
    <row r="1648" spans="1:11" ht="13" x14ac:dyDescent="0.15">
      <c r="A1648" s="19" t="s">
        <v>55678</v>
      </c>
      <c r="B1648" s="20" t="s">
        <v>15868</v>
      </c>
      <c r="C1648" s="20" t="s">
        <v>54675</v>
      </c>
      <c r="D1648" s="20">
        <v>5.1444358413142099E-2</v>
      </c>
      <c r="E1648" s="20">
        <v>7.1918276991050703E-2</v>
      </c>
      <c r="F1648" s="20" t="s">
        <v>54676</v>
      </c>
      <c r="G1648" s="20" t="s">
        <v>54667</v>
      </c>
      <c r="H1648" s="20" t="s">
        <v>54668</v>
      </c>
      <c r="I1648" s="20" t="s">
        <v>54669</v>
      </c>
      <c r="J1648" s="20" t="s">
        <v>54748</v>
      </c>
      <c r="K1648" s="21" t="s">
        <v>54749</v>
      </c>
    </row>
    <row r="1649" spans="1:11" ht="13" x14ac:dyDescent="0.15">
      <c r="A1649" s="19" t="s">
        <v>12056</v>
      </c>
      <c r="B1649" s="20" t="s">
        <v>15868</v>
      </c>
      <c r="C1649" s="20" t="s">
        <v>54652</v>
      </c>
      <c r="D1649" s="20">
        <v>-0.134526608690099</v>
      </c>
      <c r="E1649" s="21">
        <v>6.40984525044653E-6</v>
      </c>
      <c r="F1649" s="20" t="s">
        <v>54653</v>
      </c>
      <c r="G1649" s="20" t="s">
        <v>54654</v>
      </c>
      <c r="H1649" s="20" t="s">
        <v>54655</v>
      </c>
      <c r="I1649" s="20" t="s">
        <v>54659</v>
      </c>
      <c r="J1649" s="20" t="s">
        <v>54722</v>
      </c>
      <c r="K1649" s="21" t="s">
        <v>54723</v>
      </c>
    </row>
    <row r="1650" spans="1:11" ht="13" x14ac:dyDescent="0.15">
      <c r="A1650" s="19" t="s">
        <v>12059</v>
      </c>
      <c r="B1650" s="20" t="s">
        <v>15868</v>
      </c>
      <c r="C1650" s="20" t="s">
        <v>54652</v>
      </c>
      <c r="D1650" s="20">
        <v>0.117121062623099</v>
      </c>
      <c r="E1650" s="21">
        <v>7.2897505364005394E-5</v>
      </c>
      <c r="F1650" s="20" t="s">
        <v>54653</v>
      </c>
      <c r="G1650" s="20" t="s">
        <v>54752</v>
      </c>
      <c r="H1650" s="20" t="s">
        <v>54753</v>
      </c>
      <c r="I1650" s="20" t="s">
        <v>54754</v>
      </c>
      <c r="J1650" s="20" t="s">
        <v>54755</v>
      </c>
      <c r="K1650" s="21" t="s">
        <v>54848</v>
      </c>
    </row>
    <row r="1651" spans="1:11" ht="13" x14ac:dyDescent="0.15">
      <c r="A1651" s="19" t="s">
        <v>12071</v>
      </c>
      <c r="B1651" s="20" t="s">
        <v>15868</v>
      </c>
      <c r="C1651" s="20" t="s">
        <v>54652</v>
      </c>
      <c r="D1651" s="20">
        <v>9.3612038998445293E-2</v>
      </c>
      <c r="E1651" s="21">
        <v>1.38264738723407E-3</v>
      </c>
      <c r="F1651" s="20" t="s">
        <v>54653</v>
      </c>
      <c r="G1651" s="20" t="s">
        <v>54654</v>
      </c>
      <c r="H1651" s="20" t="s">
        <v>54655</v>
      </c>
      <c r="I1651" s="20" t="s">
        <v>54734</v>
      </c>
      <c r="J1651" s="20" t="s">
        <v>54735</v>
      </c>
      <c r="K1651" s="21" t="s">
        <v>54986</v>
      </c>
    </row>
    <row r="1652" spans="1:11" ht="13" x14ac:dyDescent="0.15">
      <c r="A1652" s="19" t="s">
        <v>55325</v>
      </c>
      <c r="B1652" s="20" t="s">
        <v>15868</v>
      </c>
      <c r="C1652" s="20" t="s">
        <v>54652</v>
      </c>
      <c r="D1652" s="20">
        <v>-7.8346178562491306E-2</v>
      </c>
      <c r="E1652" s="21">
        <v>7.2841610715443997E-3</v>
      </c>
      <c r="F1652" s="20" t="s">
        <v>54676</v>
      </c>
      <c r="G1652" s="20" t="s">
        <v>54654</v>
      </c>
      <c r="H1652" s="20" t="s">
        <v>54655</v>
      </c>
      <c r="I1652" s="20" t="s">
        <v>54656</v>
      </c>
      <c r="J1652" s="20" t="s">
        <v>54657</v>
      </c>
      <c r="K1652" s="21" t="s">
        <v>54658</v>
      </c>
    </row>
    <row r="1653" spans="1:11" ht="13" x14ac:dyDescent="0.15">
      <c r="A1653" s="19" t="s">
        <v>55326</v>
      </c>
      <c r="B1653" s="20" t="s">
        <v>15868</v>
      </c>
      <c r="C1653" s="20" t="s">
        <v>54652</v>
      </c>
      <c r="D1653" s="20">
        <v>-0.14050980484981099</v>
      </c>
      <c r="E1653" s="21">
        <v>2.8388862847309499E-6</v>
      </c>
      <c r="F1653" s="20" t="s">
        <v>54653</v>
      </c>
      <c r="G1653" s="20" t="s">
        <v>54654</v>
      </c>
      <c r="H1653" s="20" t="s">
        <v>54655</v>
      </c>
      <c r="I1653" s="20" t="s">
        <v>54659</v>
      </c>
      <c r="J1653" s="20" t="s">
        <v>54688</v>
      </c>
      <c r="K1653" s="21" t="s">
        <v>55327</v>
      </c>
    </row>
    <row r="1654" spans="1:11" ht="13" x14ac:dyDescent="0.15">
      <c r="A1654" s="19" t="s">
        <v>12089</v>
      </c>
      <c r="B1654" s="20" t="s">
        <v>15868</v>
      </c>
      <c r="C1654" s="20" t="s">
        <v>54652</v>
      </c>
      <c r="D1654" s="20">
        <v>-0.115260715207227</v>
      </c>
      <c r="E1654" s="21">
        <v>9.0007765358041694E-5</v>
      </c>
      <c r="F1654" s="20" t="s">
        <v>54653</v>
      </c>
      <c r="G1654" s="20" t="s">
        <v>54654</v>
      </c>
      <c r="H1654" s="20" t="s">
        <v>54655</v>
      </c>
      <c r="I1654" s="20" t="s">
        <v>54659</v>
      </c>
      <c r="J1654" s="20" t="s">
        <v>54722</v>
      </c>
      <c r="K1654" s="21" t="s">
        <v>54938</v>
      </c>
    </row>
    <row r="1655" spans="1:11" ht="13" x14ac:dyDescent="0.15">
      <c r="A1655" s="19" t="s">
        <v>12095</v>
      </c>
      <c r="B1655" s="20" t="s">
        <v>15868</v>
      </c>
      <c r="C1655" s="20" t="s">
        <v>54652</v>
      </c>
      <c r="D1655" s="20">
        <v>-0.15917197199726199</v>
      </c>
      <c r="E1655" s="21">
        <v>1.0611520940154E-7</v>
      </c>
      <c r="F1655" s="20" t="s">
        <v>54653</v>
      </c>
      <c r="G1655" s="20" t="s">
        <v>54654</v>
      </c>
      <c r="H1655" s="20" t="s">
        <v>54655</v>
      </c>
      <c r="I1655" s="20" t="s">
        <v>54659</v>
      </c>
      <c r="J1655" s="20" t="s">
        <v>54722</v>
      </c>
      <c r="K1655" s="21" t="s">
        <v>54938</v>
      </c>
    </row>
    <row r="1656" spans="1:11" ht="13" x14ac:dyDescent="0.15">
      <c r="A1656" s="19" t="s">
        <v>12104</v>
      </c>
      <c r="B1656" s="20" t="s">
        <v>15868</v>
      </c>
      <c r="C1656" s="20" t="s">
        <v>54652</v>
      </c>
      <c r="D1656" s="20">
        <v>-0.107828099935978</v>
      </c>
      <c r="E1656" s="21">
        <v>2.42159147489928E-4</v>
      </c>
      <c r="F1656" s="20" t="s">
        <v>54653</v>
      </c>
      <c r="G1656" s="20" t="s">
        <v>54710</v>
      </c>
      <c r="H1656" s="20" t="s">
        <v>54711</v>
      </c>
      <c r="I1656" s="20" t="s">
        <v>54712</v>
      </c>
      <c r="J1656" s="20" t="s">
        <v>54740</v>
      </c>
      <c r="K1656" s="21" t="s">
        <v>54741</v>
      </c>
    </row>
    <row r="1657" spans="1:11" ht="13" x14ac:dyDescent="0.15">
      <c r="A1657" s="19" t="s">
        <v>55679</v>
      </c>
      <c r="B1657" s="20" t="s">
        <v>15868</v>
      </c>
      <c r="C1657" s="20" t="s">
        <v>54652</v>
      </c>
      <c r="D1657" s="20">
        <v>6.9283525400558807E-2</v>
      </c>
      <c r="E1657" s="21">
        <v>1.7154425326728701E-2</v>
      </c>
      <c r="F1657" s="20" t="s">
        <v>54676</v>
      </c>
      <c r="G1657" s="20" t="s">
        <v>54682</v>
      </c>
      <c r="H1657" s="20" t="s">
        <v>54683</v>
      </c>
      <c r="I1657" s="20" t="s">
        <v>54716</v>
      </c>
      <c r="J1657" s="20" t="s">
        <v>54717</v>
      </c>
      <c r="K1657" s="21" t="s">
        <v>54718</v>
      </c>
    </row>
    <row r="1658" spans="1:11" ht="13" x14ac:dyDescent="0.15">
      <c r="A1658" s="19" t="s">
        <v>12107</v>
      </c>
      <c r="B1658" s="20" t="s">
        <v>15868</v>
      </c>
      <c r="C1658" s="20" t="s">
        <v>54652</v>
      </c>
      <c r="D1658" s="20">
        <v>7.9297946475329104E-2</v>
      </c>
      <c r="E1658" s="20">
        <v>6.6461830518656497E-3</v>
      </c>
      <c r="F1658" s="20" t="s">
        <v>54653</v>
      </c>
      <c r="G1658" s="20" t="s">
        <v>54752</v>
      </c>
      <c r="H1658" s="20" t="s">
        <v>54753</v>
      </c>
      <c r="I1658" s="20" t="s">
        <v>54754</v>
      </c>
      <c r="J1658" s="20" t="s">
        <v>54755</v>
      </c>
      <c r="K1658" s="21" t="s">
        <v>55566</v>
      </c>
    </row>
    <row r="1659" spans="1:11" ht="13" x14ac:dyDescent="0.15">
      <c r="A1659" s="19" t="s">
        <v>12116</v>
      </c>
      <c r="B1659" s="20" t="s">
        <v>15868</v>
      </c>
      <c r="C1659" s="20" t="s">
        <v>54652</v>
      </c>
      <c r="D1659" s="20">
        <v>-0.115060933344594</v>
      </c>
      <c r="E1659" s="21">
        <v>9.1779875253928297E-5</v>
      </c>
      <c r="F1659" s="20" t="s">
        <v>54653</v>
      </c>
      <c r="G1659" s="20" t="s">
        <v>54654</v>
      </c>
      <c r="H1659" s="20" t="s">
        <v>54662</v>
      </c>
      <c r="I1659" s="20" t="s">
        <v>54663</v>
      </c>
      <c r="J1659" s="20" t="s">
        <v>54779</v>
      </c>
      <c r="K1659" s="21" t="s">
        <v>55329</v>
      </c>
    </row>
    <row r="1660" spans="1:11" ht="13" x14ac:dyDescent="0.15">
      <c r="A1660" s="19" t="s">
        <v>12122</v>
      </c>
      <c r="B1660" s="20" t="s">
        <v>15868</v>
      </c>
      <c r="C1660" s="20" t="s">
        <v>54652</v>
      </c>
      <c r="D1660" s="20">
        <v>-9.7610836064095097E-2</v>
      </c>
      <c r="E1660" s="21">
        <v>8.8393009152937696E-4</v>
      </c>
      <c r="F1660" s="20" t="s">
        <v>54653</v>
      </c>
      <c r="G1660" s="20" t="s">
        <v>54654</v>
      </c>
      <c r="H1660" s="20" t="s">
        <v>54655</v>
      </c>
      <c r="I1660" s="20" t="s">
        <v>54659</v>
      </c>
      <c r="J1660" s="20" t="s">
        <v>54691</v>
      </c>
      <c r="K1660" s="21" t="s">
        <v>54692</v>
      </c>
    </row>
    <row r="1661" spans="1:11" ht="13" x14ac:dyDescent="0.15">
      <c r="A1661" s="19" t="s">
        <v>12125</v>
      </c>
      <c r="B1661" s="20" t="s">
        <v>15868</v>
      </c>
      <c r="C1661" s="20" t="s">
        <v>54652</v>
      </c>
      <c r="D1661" s="20">
        <v>-8.0958060626712597E-2</v>
      </c>
      <c r="E1661" s="20">
        <v>5.6205387349795802E-3</v>
      </c>
      <c r="F1661" s="20" t="s">
        <v>54653</v>
      </c>
      <c r="G1661" s="20" t="s">
        <v>54654</v>
      </c>
      <c r="H1661" s="20" t="s">
        <v>54655</v>
      </c>
      <c r="I1661" s="20" t="s">
        <v>54659</v>
      </c>
      <c r="J1661" s="20" t="s">
        <v>54722</v>
      </c>
      <c r="K1661" s="21" t="s">
        <v>54867</v>
      </c>
    </row>
    <row r="1662" spans="1:11" ht="13" x14ac:dyDescent="0.15">
      <c r="A1662" s="19" t="s">
        <v>55680</v>
      </c>
      <c r="B1662" s="20" t="s">
        <v>15868</v>
      </c>
      <c r="C1662" s="20" t="s">
        <v>54652</v>
      </c>
      <c r="D1662" s="20">
        <v>-8.6660061375048905E-2</v>
      </c>
      <c r="E1662" s="21">
        <v>3.0708271523836599E-3</v>
      </c>
      <c r="F1662" s="20" t="s">
        <v>54653</v>
      </c>
      <c r="G1662" s="20" t="s">
        <v>54654</v>
      </c>
      <c r="H1662" s="20" t="s">
        <v>54655</v>
      </c>
      <c r="I1662" s="20" t="s">
        <v>54656</v>
      </c>
      <c r="J1662" s="20" t="s">
        <v>54657</v>
      </c>
      <c r="K1662" s="21" t="s">
        <v>54855</v>
      </c>
    </row>
    <row r="1663" spans="1:11" ht="13" x14ac:dyDescent="0.15">
      <c r="A1663" s="19" t="s">
        <v>55330</v>
      </c>
      <c r="B1663" s="20" t="s">
        <v>15868</v>
      </c>
      <c r="C1663" s="20" t="s">
        <v>54652</v>
      </c>
      <c r="D1663" s="20">
        <v>-0.11261600977959201</v>
      </c>
      <c r="E1663" s="21">
        <v>1.25400828414919E-4</v>
      </c>
      <c r="F1663" s="20" t="s">
        <v>54676</v>
      </c>
      <c r="G1663" s="20" t="s">
        <v>54654</v>
      </c>
      <c r="H1663" s="20" t="s">
        <v>54655</v>
      </c>
      <c r="I1663" s="20" t="s">
        <v>54702</v>
      </c>
      <c r="J1663" s="20" t="s">
        <v>54703</v>
      </c>
      <c r="K1663" s="21" t="s">
        <v>55331</v>
      </c>
    </row>
    <row r="1664" spans="1:11" ht="13" x14ac:dyDescent="0.15">
      <c r="A1664" s="19" t="s">
        <v>55681</v>
      </c>
      <c r="B1664" s="20" t="s">
        <v>15868</v>
      </c>
      <c r="C1664" s="20" t="s">
        <v>54652</v>
      </c>
      <c r="D1664" s="20">
        <v>6.9062486809647702E-2</v>
      </c>
      <c r="E1664" s="20">
        <v>1.74492279841287E-2</v>
      </c>
      <c r="F1664" s="20" t="s">
        <v>54676</v>
      </c>
      <c r="G1664" s="20" t="s">
        <v>54677</v>
      </c>
      <c r="H1664" s="20" t="s">
        <v>54678</v>
      </c>
      <c r="I1664" s="20" t="s">
        <v>54679</v>
      </c>
      <c r="J1664" s="20" t="s">
        <v>55233</v>
      </c>
      <c r="K1664" s="21" t="s">
        <v>55234</v>
      </c>
    </row>
    <row r="1665" spans="1:11" ht="13" x14ac:dyDescent="0.15">
      <c r="A1665" s="19" t="s">
        <v>12137</v>
      </c>
      <c r="B1665" s="20" t="s">
        <v>15868</v>
      </c>
      <c r="C1665" s="20" t="s">
        <v>54675</v>
      </c>
      <c r="D1665" s="20">
        <v>5.3883054782085701E-2</v>
      </c>
      <c r="E1665" s="21">
        <v>5.9973431676823098E-2</v>
      </c>
      <c r="F1665" s="20" t="s">
        <v>54653</v>
      </c>
      <c r="G1665" s="20" t="s">
        <v>54752</v>
      </c>
      <c r="H1665" s="20" t="s">
        <v>54753</v>
      </c>
      <c r="I1665" s="20" t="s">
        <v>54754</v>
      </c>
      <c r="J1665" s="20" t="s">
        <v>54755</v>
      </c>
      <c r="K1665" s="21" t="s">
        <v>54848</v>
      </c>
    </row>
    <row r="1666" spans="1:11" ht="13" x14ac:dyDescent="0.15">
      <c r="A1666" s="19" t="s">
        <v>12143</v>
      </c>
      <c r="B1666" s="20" t="s">
        <v>15868</v>
      </c>
      <c r="C1666" s="20" t="s">
        <v>54652</v>
      </c>
      <c r="D1666" s="20">
        <v>-0.12395083716637401</v>
      </c>
      <c r="E1666" s="21">
        <v>2.8659331171397202E-5</v>
      </c>
      <c r="F1666" s="20" t="s">
        <v>54653</v>
      </c>
      <c r="G1666" s="20" t="s">
        <v>54654</v>
      </c>
      <c r="H1666" s="20" t="s">
        <v>54655</v>
      </c>
      <c r="I1666" s="20" t="s">
        <v>54659</v>
      </c>
      <c r="J1666" s="20" t="s">
        <v>54900</v>
      </c>
      <c r="K1666" s="21" t="s">
        <v>55335</v>
      </c>
    </row>
    <row r="1667" spans="1:11" ht="13" x14ac:dyDescent="0.15">
      <c r="A1667" s="19" t="s">
        <v>55336</v>
      </c>
      <c r="B1667" s="20" t="s">
        <v>15868</v>
      </c>
      <c r="C1667" s="20" t="s">
        <v>54652</v>
      </c>
      <c r="D1667" s="20">
        <v>-0.108446606457832</v>
      </c>
      <c r="E1667" s="21">
        <v>2.2409855421355999E-4</v>
      </c>
      <c r="F1667" s="20" t="s">
        <v>54676</v>
      </c>
      <c r="G1667" s="20" t="s">
        <v>54654</v>
      </c>
      <c r="H1667" s="20" t="s">
        <v>54655</v>
      </c>
      <c r="I1667" s="20" t="s">
        <v>54659</v>
      </c>
      <c r="J1667" s="20" t="s">
        <v>54691</v>
      </c>
      <c r="K1667" s="21" t="s">
        <v>55337</v>
      </c>
    </row>
    <row r="1668" spans="1:11" ht="13" x14ac:dyDescent="0.15">
      <c r="A1668" s="19" t="s">
        <v>12149</v>
      </c>
      <c r="B1668" s="20" t="s">
        <v>15868</v>
      </c>
      <c r="C1668" s="20" t="s">
        <v>54652</v>
      </c>
      <c r="D1668" s="20">
        <v>-6.7076024164250694E-2</v>
      </c>
      <c r="E1668" s="20">
        <v>2.0548806629174399E-2</v>
      </c>
      <c r="F1668" s="20" t="s">
        <v>54653</v>
      </c>
      <c r="G1668" s="20" t="s">
        <v>54682</v>
      </c>
      <c r="H1668" s="20" t="s">
        <v>54683</v>
      </c>
      <c r="I1668" s="20" t="s">
        <v>54706</v>
      </c>
      <c r="J1668" s="20" t="s">
        <v>54707</v>
      </c>
      <c r="K1668" s="21" t="s">
        <v>55682</v>
      </c>
    </row>
    <row r="1669" spans="1:11" ht="13" x14ac:dyDescent="0.15">
      <c r="A1669" s="19" t="s">
        <v>12152</v>
      </c>
      <c r="B1669" s="20" t="s">
        <v>15868</v>
      </c>
      <c r="C1669" s="20" t="s">
        <v>54652</v>
      </c>
      <c r="D1669" s="20">
        <v>6.3018506165939403E-2</v>
      </c>
      <c r="E1669" s="21">
        <v>2.9429103499467101E-2</v>
      </c>
      <c r="F1669" s="20" t="s">
        <v>54653</v>
      </c>
      <c r="G1669" s="20" t="s">
        <v>54682</v>
      </c>
      <c r="H1669" s="20" t="s">
        <v>54683</v>
      </c>
      <c r="I1669" s="20" t="s">
        <v>54716</v>
      </c>
      <c r="J1669" s="20" t="s">
        <v>54717</v>
      </c>
      <c r="K1669" s="21" t="s">
        <v>54718</v>
      </c>
    </row>
    <row r="1670" spans="1:11" ht="13" x14ac:dyDescent="0.15">
      <c r="A1670" s="19" t="s">
        <v>55338</v>
      </c>
      <c r="B1670" s="20" t="s">
        <v>15868</v>
      </c>
      <c r="C1670" s="20" t="s">
        <v>54652</v>
      </c>
      <c r="D1670" s="20">
        <v>-9.6643011142435897E-2</v>
      </c>
      <c r="E1670" s="21">
        <v>9.8029539602491095E-4</v>
      </c>
      <c r="F1670" s="20" t="s">
        <v>54676</v>
      </c>
      <c r="G1670" s="20" t="s">
        <v>54654</v>
      </c>
      <c r="H1670" s="20" t="s">
        <v>54662</v>
      </c>
      <c r="I1670" s="20" t="s">
        <v>54663</v>
      </c>
      <c r="J1670" s="20" t="s">
        <v>54837</v>
      </c>
      <c r="K1670" s="21" t="s">
        <v>54949</v>
      </c>
    </row>
    <row r="1671" spans="1:11" ht="13" x14ac:dyDescent="0.15">
      <c r="A1671" s="19" t="s">
        <v>55339</v>
      </c>
      <c r="B1671" s="20" t="s">
        <v>15868</v>
      </c>
      <c r="C1671" s="20" t="s">
        <v>54652</v>
      </c>
      <c r="D1671" s="20">
        <v>-0.12870085719814101</v>
      </c>
      <c r="E1671" s="21">
        <v>1.51217356978437E-5</v>
      </c>
      <c r="F1671" s="20" t="s">
        <v>54676</v>
      </c>
      <c r="G1671" s="20" t="s">
        <v>54654</v>
      </c>
      <c r="H1671" s="20" t="s">
        <v>54655</v>
      </c>
      <c r="I1671" s="20" t="s">
        <v>54656</v>
      </c>
      <c r="J1671" s="20" t="s">
        <v>54657</v>
      </c>
      <c r="K1671" s="21" t="s">
        <v>54855</v>
      </c>
    </row>
    <row r="1672" spans="1:11" ht="13" x14ac:dyDescent="0.15">
      <c r="A1672" s="19" t="s">
        <v>12163</v>
      </c>
      <c r="B1672" s="20" t="s">
        <v>15868</v>
      </c>
      <c r="C1672" s="20" t="s">
        <v>54652</v>
      </c>
      <c r="D1672" s="20">
        <v>-0.15279369603737</v>
      </c>
      <c r="E1672" s="21">
        <v>3.2247733962620298E-7</v>
      </c>
      <c r="F1672" s="20" t="s">
        <v>54653</v>
      </c>
      <c r="G1672" s="20" t="s">
        <v>54654</v>
      </c>
      <c r="H1672" s="20" t="s">
        <v>54655</v>
      </c>
      <c r="I1672" s="20" t="s">
        <v>54659</v>
      </c>
      <c r="J1672" s="20" t="s">
        <v>54722</v>
      </c>
      <c r="K1672" s="21" t="s">
        <v>54839</v>
      </c>
    </row>
    <row r="1673" spans="1:11" ht="13" x14ac:dyDescent="0.15">
      <c r="A1673" s="19" t="s">
        <v>12169</v>
      </c>
      <c r="B1673" s="20" t="s">
        <v>15868</v>
      </c>
      <c r="C1673" s="20" t="s">
        <v>54652</v>
      </c>
      <c r="D1673" s="20">
        <v>-7.4888773535232794E-2</v>
      </c>
      <c r="E1673" s="20">
        <v>1.0041629814884601E-2</v>
      </c>
      <c r="F1673" s="20" t="s">
        <v>54653</v>
      </c>
      <c r="G1673" s="20" t="s">
        <v>54654</v>
      </c>
      <c r="H1673" s="20" t="s">
        <v>54655</v>
      </c>
      <c r="I1673" s="20" t="s">
        <v>54734</v>
      </c>
      <c r="J1673" s="20" t="s">
        <v>54735</v>
      </c>
      <c r="K1673" s="21" t="s">
        <v>55260</v>
      </c>
    </row>
    <row r="1674" spans="1:11" ht="13" x14ac:dyDescent="0.15">
      <c r="A1674" s="19" t="s">
        <v>55683</v>
      </c>
      <c r="B1674" s="20" t="s">
        <v>15868</v>
      </c>
      <c r="C1674" s="20" t="s">
        <v>54652</v>
      </c>
      <c r="D1674" s="20">
        <v>9.3395000687777299E-2</v>
      </c>
      <c r="E1674" s="21">
        <v>1.41891044775942E-3</v>
      </c>
      <c r="F1674" s="20" t="s">
        <v>54676</v>
      </c>
      <c r="G1674" s="20" t="s">
        <v>54682</v>
      </c>
      <c r="H1674" s="20" t="s">
        <v>54683</v>
      </c>
      <c r="I1674" s="20" t="s">
        <v>54716</v>
      </c>
      <c r="J1674" s="20" t="s">
        <v>54717</v>
      </c>
      <c r="K1674" s="21" t="s">
        <v>54718</v>
      </c>
    </row>
    <row r="1675" spans="1:11" ht="13" x14ac:dyDescent="0.15">
      <c r="A1675" s="19" t="s">
        <v>12178</v>
      </c>
      <c r="B1675" s="20" t="s">
        <v>15868</v>
      </c>
      <c r="C1675" s="20" t="s">
        <v>54652</v>
      </c>
      <c r="D1675" s="20">
        <v>9.5891366867921296E-2</v>
      </c>
      <c r="E1675" s="20">
        <v>1.0734261031073199E-3</v>
      </c>
      <c r="F1675" s="20" t="s">
        <v>54653</v>
      </c>
      <c r="G1675" s="20" t="s">
        <v>54677</v>
      </c>
      <c r="H1675" s="20" t="s">
        <v>54678</v>
      </c>
      <c r="I1675" s="20" t="s">
        <v>55154</v>
      </c>
      <c r="J1675" s="20" t="s">
        <v>55155</v>
      </c>
      <c r="K1675" s="21" t="s">
        <v>55156</v>
      </c>
    </row>
    <row r="1676" spans="1:11" ht="13" x14ac:dyDescent="0.15">
      <c r="A1676" s="19" t="s">
        <v>12187</v>
      </c>
      <c r="B1676" s="20" t="s">
        <v>15868</v>
      </c>
      <c r="C1676" s="20" t="s">
        <v>54652</v>
      </c>
      <c r="D1676" s="20">
        <v>7.9040277698698605E-2</v>
      </c>
      <c r="E1676" s="20">
        <v>6.81103388606183E-3</v>
      </c>
      <c r="F1676" s="20" t="s">
        <v>54653</v>
      </c>
      <c r="G1676" s="20" t="s">
        <v>54752</v>
      </c>
      <c r="H1676" s="20" t="s">
        <v>54753</v>
      </c>
      <c r="I1676" s="20" t="s">
        <v>54754</v>
      </c>
      <c r="J1676" s="20" t="s">
        <v>54755</v>
      </c>
      <c r="K1676" s="21" t="s">
        <v>54756</v>
      </c>
    </row>
    <row r="1677" spans="1:11" ht="13" x14ac:dyDescent="0.15">
      <c r="A1677" s="19" t="s">
        <v>55340</v>
      </c>
      <c r="B1677" s="20" t="s">
        <v>15868</v>
      </c>
      <c r="C1677" s="20" t="s">
        <v>54652</v>
      </c>
      <c r="D1677" s="20">
        <v>-9.3783395441446399E-2</v>
      </c>
      <c r="E1677" s="20">
        <v>1.36516217458933E-3</v>
      </c>
      <c r="F1677" s="20" t="s">
        <v>54653</v>
      </c>
      <c r="G1677" s="20" t="s">
        <v>54682</v>
      </c>
      <c r="H1677" s="20" t="s">
        <v>54683</v>
      </c>
      <c r="I1677" s="20" t="s">
        <v>54819</v>
      </c>
      <c r="J1677" s="20" t="s">
        <v>54820</v>
      </c>
      <c r="K1677" s="21" t="s">
        <v>54821</v>
      </c>
    </row>
    <row r="1678" spans="1:11" ht="13" x14ac:dyDescent="0.15">
      <c r="A1678" s="19" t="s">
        <v>12196</v>
      </c>
      <c r="B1678" s="20" t="s">
        <v>15868</v>
      </c>
      <c r="C1678" s="20" t="s">
        <v>54652</v>
      </c>
      <c r="D1678" s="20">
        <v>-0.11662388647111301</v>
      </c>
      <c r="E1678" s="21">
        <v>7.6206305298555895E-5</v>
      </c>
      <c r="F1678" s="20" t="s">
        <v>54653</v>
      </c>
      <c r="G1678" s="20" t="s">
        <v>54752</v>
      </c>
      <c r="H1678" s="20" t="s">
        <v>54753</v>
      </c>
      <c r="I1678" s="20" t="s">
        <v>54754</v>
      </c>
      <c r="J1678" s="20" t="s">
        <v>54956</v>
      </c>
      <c r="K1678" s="21" t="s">
        <v>55063</v>
      </c>
    </row>
    <row r="1679" spans="1:11" ht="13" x14ac:dyDescent="0.15">
      <c r="A1679" s="19" t="s">
        <v>55684</v>
      </c>
      <c r="B1679" s="20" t="s">
        <v>15868</v>
      </c>
      <c r="C1679" s="20" t="s">
        <v>54675</v>
      </c>
      <c r="D1679" s="20">
        <v>5.1155128048757402E-2</v>
      </c>
      <c r="E1679" s="20">
        <v>7.3359208732940398E-2</v>
      </c>
      <c r="F1679" s="20" t="s">
        <v>54676</v>
      </c>
      <c r="G1679" s="20" t="s">
        <v>54752</v>
      </c>
      <c r="H1679" s="20" t="s">
        <v>54753</v>
      </c>
      <c r="I1679" s="20" t="s">
        <v>54754</v>
      </c>
      <c r="J1679" s="20" t="s">
        <v>54755</v>
      </c>
      <c r="K1679" s="21" t="s">
        <v>55418</v>
      </c>
    </row>
    <row r="1680" spans="1:11" ht="13" x14ac:dyDescent="0.15">
      <c r="A1680" s="19" t="s">
        <v>55685</v>
      </c>
      <c r="B1680" s="20" t="s">
        <v>15868</v>
      </c>
      <c r="C1680" s="20" t="s">
        <v>54652</v>
      </c>
      <c r="D1680" s="20">
        <v>8.1175199965414696E-2</v>
      </c>
      <c r="E1680" s="20">
        <v>5.5106426550890304E-3</v>
      </c>
      <c r="F1680" s="20" t="s">
        <v>54676</v>
      </c>
      <c r="G1680" s="20" t="s">
        <v>54677</v>
      </c>
      <c r="H1680" s="20" t="s">
        <v>54678</v>
      </c>
      <c r="I1680" s="20" t="s">
        <v>54679</v>
      </c>
      <c r="J1680" s="20" t="s">
        <v>55233</v>
      </c>
      <c r="K1680" s="21" t="s">
        <v>55234</v>
      </c>
    </row>
    <row r="1681" spans="1:11" ht="13" x14ac:dyDescent="0.15">
      <c r="A1681" s="19" t="s">
        <v>55341</v>
      </c>
      <c r="B1681" s="20" t="s">
        <v>15868</v>
      </c>
      <c r="C1681" s="20" t="s">
        <v>54652</v>
      </c>
      <c r="D1681" s="20">
        <v>-7.42528536494617E-2</v>
      </c>
      <c r="E1681" s="20">
        <v>1.0678752248592899E-2</v>
      </c>
      <c r="F1681" s="20" t="s">
        <v>54676</v>
      </c>
      <c r="G1681" s="20" t="s">
        <v>54654</v>
      </c>
      <c r="H1681" s="20" t="s">
        <v>54655</v>
      </c>
      <c r="I1681" s="20" t="s">
        <v>54659</v>
      </c>
      <c r="J1681" s="20" t="s">
        <v>54660</v>
      </c>
      <c r="K1681" s="21" t="s">
        <v>54978</v>
      </c>
    </row>
    <row r="1682" spans="1:11" ht="13" x14ac:dyDescent="0.15">
      <c r="A1682" s="19" t="s">
        <v>12205</v>
      </c>
      <c r="B1682" s="20" t="s">
        <v>15868</v>
      </c>
      <c r="C1682" s="20" t="s">
        <v>54652</v>
      </c>
      <c r="D1682" s="20">
        <v>-6.5908462520143499E-2</v>
      </c>
      <c r="E1682" s="21">
        <v>2.2785459499123601E-2</v>
      </c>
      <c r="F1682" s="20" t="s">
        <v>54653</v>
      </c>
      <c r="G1682" s="20" t="s">
        <v>54654</v>
      </c>
      <c r="H1682" s="20" t="s">
        <v>54655</v>
      </c>
      <c r="I1682" s="20" t="s">
        <v>54695</v>
      </c>
      <c r="J1682" s="20" t="s">
        <v>54696</v>
      </c>
      <c r="K1682" s="21" t="s">
        <v>54697</v>
      </c>
    </row>
    <row r="1683" spans="1:11" ht="13" x14ac:dyDescent="0.15">
      <c r="A1683" s="19" t="s">
        <v>55342</v>
      </c>
      <c r="B1683" s="20" t="s">
        <v>15868</v>
      </c>
      <c r="C1683" s="20" t="s">
        <v>54652</v>
      </c>
      <c r="D1683" s="20">
        <v>-8.4953102458840302E-2</v>
      </c>
      <c r="E1683" s="21">
        <v>3.7185069361014302E-3</v>
      </c>
      <c r="F1683" s="20" t="s">
        <v>54676</v>
      </c>
      <c r="G1683" s="20" t="s">
        <v>54794</v>
      </c>
      <c r="H1683" s="20" t="s">
        <v>54795</v>
      </c>
      <c r="I1683" s="20" t="s">
        <v>54796</v>
      </c>
      <c r="J1683" s="20" t="s">
        <v>54797</v>
      </c>
      <c r="K1683" s="21" t="s">
        <v>55343</v>
      </c>
    </row>
    <row r="1684" spans="1:11" ht="13" x14ac:dyDescent="0.15">
      <c r="A1684" s="19" t="s">
        <v>55686</v>
      </c>
      <c r="B1684" s="20" t="s">
        <v>15868</v>
      </c>
      <c r="C1684" s="20" t="s">
        <v>54652</v>
      </c>
      <c r="D1684" s="20">
        <v>-7.4629174478291496E-2</v>
      </c>
      <c r="E1684" s="20">
        <v>1.0301791442073599E-2</v>
      </c>
      <c r="F1684" s="20" t="s">
        <v>54653</v>
      </c>
      <c r="G1684" s="20" t="s">
        <v>54682</v>
      </c>
      <c r="H1684" s="20" t="s">
        <v>54683</v>
      </c>
      <c r="I1684" s="20" t="s">
        <v>54728</v>
      </c>
      <c r="J1684" s="20" t="s">
        <v>54729</v>
      </c>
      <c r="K1684" s="21" t="s">
        <v>55687</v>
      </c>
    </row>
    <row r="1685" spans="1:11" ht="13" x14ac:dyDescent="0.15">
      <c r="A1685" s="19" t="s">
        <v>12208</v>
      </c>
      <c r="B1685" s="20" t="s">
        <v>15868</v>
      </c>
      <c r="C1685" s="20" t="s">
        <v>54652</v>
      </c>
      <c r="D1685" s="20">
        <v>-9.7635078493209806E-2</v>
      </c>
      <c r="E1685" s="21">
        <v>8.8393009152937696E-4</v>
      </c>
      <c r="F1685" s="20" t="s">
        <v>54653</v>
      </c>
      <c r="G1685" s="20" t="s">
        <v>54654</v>
      </c>
      <c r="H1685" s="20" t="s">
        <v>54655</v>
      </c>
      <c r="I1685" s="20" t="s">
        <v>54656</v>
      </c>
      <c r="J1685" s="20" t="s">
        <v>54657</v>
      </c>
      <c r="K1685" s="21" t="s">
        <v>54988</v>
      </c>
    </row>
    <row r="1686" spans="1:11" ht="13" x14ac:dyDescent="0.15">
      <c r="A1686" s="19" t="s">
        <v>12214</v>
      </c>
      <c r="B1686" s="20" t="s">
        <v>15868</v>
      </c>
      <c r="C1686" s="20" t="s">
        <v>54652</v>
      </c>
      <c r="D1686" s="20">
        <v>-0.122245006754802</v>
      </c>
      <c r="E1686" s="21">
        <v>3.6528283950153097E-5</v>
      </c>
      <c r="F1686" s="20" t="s">
        <v>54653</v>
      </c>
      <c r="G1686" s="20" t="s">
        <v>54654</v>
      </c>
      <c r="H1686" s="20" t="s">
        <v>54655</v>
      </c>
      <c r="I1686" s="20" t="s">
        <v>54940</v>
      </c>
      <c r="J1686" s="20" t="s">
        <v>55333</v>
      </c>
      <c r="K1686" s="21" t="s">
        <v>55688</v>
      </c>
    </row>
    <row r="1687" spans="1:11" ht="13" x14ac:dyDescent="0.15">
      <c r="A1687" s="19" t="s">
        <v>12217</v>
      </c>
      <c r="B1687" s="20" t="s">
        <v>15868</v>
      </c>
      <c r="C1687" s="20" t="s">
        <v>54652</v>
      </c>
      <c r="D1687" s="20">
        <v>-0.135465917911755</v>
      </c>
      <c r="E1687" s="21">
        <v>5.8928073855288303E-6</v>
      </c>
      <c r="F1687" s="20" t="s">
        <v>54653</v>
      </c>
      <c r="G1687" s="20" t="s">
        <v>54654</v>
      </c>
      <c r="H1687" s="20" t="s">
        <v>54655</v>
      </c>
      <c r="I1687" s="20" t="s">
        <v>54659</v>
      </c>
      <c r="J1687" s="20" t="s">
        <v>54722</v>
      </c>
      <c r="K1687" s="21" t="s">
        <v>54723</v>
      </c>
    </row>
    <row r="1688" spans="1:11" ht="13" x14ac:dyDescent="0.15">
      <c r="A1688" s="19" t="s">
        <v>55345</v>
      </c>
      <c r="B1688" s="20" t="s">
        <v>15868</v>
      </c>
      <c r="C1688" s="20" t="s">
        <v>54652</v>
      </c>
      <c r="D1688" s="20">
        <v>-7.4269329817147803E-2</v>
      </c>
      <c r="E1688" s="20">
        <v>1.0675085120036201E-2</v>
      </c>
      <c r="F1688" s="20" t="s">
        <v>54676</v>
      </c>
      <c r="G1688" s="20" t="s">
        <v>54654</v>
      </c>
      <c r="H1688" s="20" t="s">
        <v>54655</v>
      </c>
      <c r="I1688" s="20" t="s">
        <v>54659</v>
      </c>
      <c r="J1688" s="20" t="s">
        <v>54722</v>
      </c>
      <c r="K1688" s="21" t="s">
        <v>54737</v>
      </c>
    </row>
    <row r="1689" spans="1:11" ht="13" x14ac:dyDescent="0.15">
      <c r="A1689" s="19" t="s">
        <v>12220</v>
      </c>
      <c r="B1689" s="20" t="s">
        <v>15868</v>
      </c>
      <c r="C1689" s="20" t="s">
        <v>54652</v>
      </c>
      <c r="D1689" s="20">
        <v>0.13246159782296901</v>
      </c>
      <c r="E1689" s="21">
        <v>8.6843323718707505E-6</v>
      </c>
      <c r="F1689" s="20" t="s">
        <v>54653</v>
      </c>
      <c r="G1689" s="20" t="s">
        <v>54752</v>
      </c>
      <c r="H1689" s="20" t="s">
        <v>54753</v>
      </c>
      <c r="I1689" s="20" t="s">
        <v>54754</v>
      </c>
      <c r="J1689" s="20" t="s">
        <v>54755</v>
      </c>
      <c r="K1689" s="21" t="s">
        <v>54756</v>
      </c>
    </row>
    <row r="1690" spans="1:11" ht="13" x14ac:dyDescent="0.15">
      <c r="A1690" s="19" t="s">
        <v>12244</v>
      </c>
      <c r="B1690" s="20" t="s">
        <v>15868</v>
      </c>
      <c r="C1690" s="20" t="s">
        <v>54652</v>
      </c>
      <c r="D1690" s="20">
        <v>-9.6844192350818106E-2</v>
      </c>
      <c r="E1690" s="21">
        <v>9.5703249177978705E-4</v>
      </c>
      <c r="F1690" s="20" t="s">
        <v>54653</v>
      </c>
      <c r="G1690" s="20" t="s">
        <v>54654</v>
      </c>
      <c r="H1690" s="20" t="s">
        <v>54655</v>
      </c>
      <c r="I1690" s="20" t="s">
        <v>54659</v>
      </c>
      <c r="J1690" s="20" t="s">
        <v>54691</v>
      </c>
      <c r="K1690" s="21" t="s">
        <v>55148</v>
      </c>
    </row>
    <row r="1691" spans="1:11" ht="13" x14ac:dyDescent="0.15">
      <c r="A1691" s="19" t="s">
        <v>55347</v>
      </c>
      <c r="B1691" s="20" t="s">
        <v>15868</v>
      </c>
      <c r="C1691" s="20" t="s">
        <v>54652</v>
      </c>
      <c r="D1691" s="20">
        <v>-0.12801170198700601</v>
      </c>
      <c r="E1691" s="21">
        <v>1.65021987435846E-5</v>
      </c>
      <c r="F1691" s="20" t="s">
        <v>54653</v>
      </c>
      <c r="G1691" s="20" t="s">
        <v>54654</v>
      </c>
      <c r="H1691" s="20" t="s">
        <v>54655</v>
      </c>
      <c r="I1691" s="20" t="s">
        <v>54659</v>
      </c>
      <c r="J1691" s="20" t="s">
        <v>54762</v>
      </c>
      <c r="K1691" s="21" t="s">
        <v>54762</v>
      </c>
    </row>
    <row r="1692" spans="1:11" ht="13" x14ac:dyDescent="0.15">
      <c r="A1692" s="19" t="s">
        <v>12253</v>
      </c>
      <c r="B1692" s="20" t="s">
        <v>15868</v>
      </c>
      <c r="C1692" s="20" t="s">
        <v>54652</v>
      </c>
      <c r="D1692" s="20">
        <v>-5.8249557349743901E-2</v>
      </c>
      <c r="E1692" s="20">
        <v>4.3416346259815802E-2</v>
      </c>
      <c r="F1692" s="20" t="s">
        <v>54653</v>
      </c>
      <c r="G1692" s="20" t="s">
        <v>55348</v>
      </c>
      <c r="H1692" s="20" t="s">
        <v>55349</v>
      </c>
      <c r="I1692" s="20" t="s">
        <v>55350</v>
      </c>
      <c r="J1692" s="20" t="s">
        <v>55351</v>
      </c>
      <c r="K1692" s="21" t="s">
        <v>55352</v>
      </c>
    </row>
    <row r="1693" spans="1:11" ht="13" x14ac:dyDescent="0.15">
      <c r="A1693" s="19" t="s">
        <v>55689</v>
      </c>
      <c r="B1693" s="20" t="s">
        <v>15868</v>
      </c>
      <c r="C1693" s="20" t="s">
        <v>54652</v>
      </c>
      <c r="D1693" s="20">
        <v>8.4414339298867699E-2</v>
      </c>
      <c r="E1693" s="20">
        <v>3.97223718979568E-3</v>
      </c>
      <c r="F1693" s="20" t="s">
        <v>54676</v>
      </c>
      <c r="G1693" s="20" t="s">
        <v>54667</v>
      </c>
      <c r="H1693" s="20" t="s">
        <v>54668</v>
      </c>
      <c r="I1693" s="20" t="s">
        <v>54669</v>
      </c>
      <c r="J1693" s="20" t="s">
        <v>54748</v>
      </c>
      <c r="K1693" s="21" t="s">
        <v>54749</v>
      </c>
    </row>
    <row r="1694" spans="1:11" ht="13" x14ac:dyDescent="0.15">
      <c r="A1694" s="19" t="s">
        <v>12259</v>
      </c>
      <c r="B1694" s="20" t="s">
        <v>15868</v>
      </c>
      <c r="C1694" s="20" t="s">
        <v>54652</v>
      </c>
      <c r="D1694" s="20">
        <v>-0.13302226901960901</v>
      </c>
      <c r="E1694" s="21">
        <v>7.9529223125611493E-6</v>
      </c>
      <c r="F1694" s="20" t="s">
        <v>54653</v>
      </c>
      <c r="G1694" s="20" t="s">
        <v>54654</v>
      </c>
      <c r="H1694" s="20" t="s">
        <v>54655</v>
      </c>
      <c r="I1694" s="20" t="s">
        <v>54659</v>
      </c>
      <c r="J1694" s="20" t="s">
        <v>54722</v>
      </c>
      <c r="K1694" s="21" t="s">
        <v>54950</v>
      </c>
    </row>
    <row r="1695" spans="1:11" ht="13" x14ac:dyDescent="0.15">
      <c r="A1695" s="19" t="s">
        <v>55353</v>
      </c>
      <c r="B1695" s="20" t="s">
        <v>15868</v>
      </c>
      <c r="C1695" s="20" t="s">
        <v>54652</v>
      </c>
      <c r="D1695" s="20">
        <v>7.1274334400954001E-2</v>
      </c>
      <c r="E1695" s="21">
        <v>1.42249693199682E-2</v>
      </c>
      <c r="F1695" s="20" t="s">
        <v>54676</v>
      </c>
      <c r="G1695" s="20" t="s">
        <v>54682</v>
      </c>
      <c r="H1695" s="20" t="s">
        <v>54683</v>
      </c>
      <c r="I1695" s="20" t="s">
        <v>54716</v>
      </c>
      <c r="J1695" s="20" t="s">
        <v>55095</v>
      </c>
      <c r="K1695" s="21" t="s">
        <v>55096</v>
      </c>
    </row>
    <row r="1696" spans="1:11" ht="13" x14ac:dyDescent="0.15">
      <c r="A1696" s="19" t="s">
        <v>12271</v>
      </c>
      <c r="B1696" s="20" t="s">
        <v>15868</v>
      </c>
      <c r="C1696" s="20" t="s">
        <v>54652</v>
      </c>
      <c r="D1696" s="20">
        <v>-0.113026856401687</v>
      </c>
      <c r="E1696" s="21">
        <v>1.18527663008284E-4</v>
      </c>
      <c r="F1696" s="20" t="s">
        <v>54653</v>
      </c>
      <c r="G1696" s="20" t="s">
        <v>54654</v>
      </c>
      <c r="H1696" s="20" t="s">
        <v>54655</v>
      </c>
      <c r="I1696" s="20" t="s">
        <v>54659</v>
      </c>
      <c r="J1696" s="20" t="s">
        <v>54722</v>
      </c>
      <c r="K1696" s="21" t="s">
        <v>54825</v>
      </c>
    </row>
    <row r="1697" spans="1:11" ht="13" x14ac:dyDescent="0.15">
      <c r="A1697" s="19" t="s">
        <v>12280</v>
      </c>
      <c r="B1697" s="20" t="s">
        <v>15868</v>
      </c>
      <c r="C1697" s="20" t="s">
        <v>54652</v>
      </c>
      <c r="D1697" s="20">
        <v>-0.12494392339561999</v>
      </c>
      <c r="E1697" s="21">
        <v>2.4742266562105601E-5</v>
      </c>
      <c r="F1697" s="20" t="s">
        <v>54653</v>
      </c>
      <c r="G1697" s="20" t="s">
        <v>54654</v>
      </c>
      <c r="H1697" s="20" t="s">
        <v>54662</v>
      </c>
      <c r="I1697" s="20" t="s">
        <v>54663</v>
      </c>
      <c r="J1697" s="20" t="s">
        <v>54837</v>
      </c>
      <c r="K1697" s="21" t="s">
        <v>55015</v>
      </c>
    </row>
    <row r="1698" spans="1:11" ht="13" x14ac:dyDescent="0.15">
      <c r="A1698" s="19" t="s">
        <v>12283</v>
      </c>
      <c r="B1698" s="20" t="s">
        <v>15868</v>
      </c>
      <c r="C1698" s="20" t="s">
        <v>54675</v>
      </c>
      <c r="D1698" s="20">
        <v>4.8752195603879403E-2</v>
      </c>
      <c r="E1698" s="20">
        <v>8.6722776955780997E-2</v>
      </c>
      <c r="F1698" s="20" t="s">
        <v>54653</v>
      </c>
      <c r="G1698" s="20" t="s">
        <v>54654</v>
      </c>
      <c r="H1698" s="20" t="s">
        <v>54655</v>
      </c>
      <c r="I1698" s="20" t="s">
        <v>54734</v>
      </c>
      <c r="J1698" s="20" t="s">
        <v>54735</v>
      </c>
      <c r="K1698" s="21" t="s">
        <v>55021</v>
      </c>
    </row>
    <row r="1699" spans="1:11" ht="13" x14ac:dyDescent="0.15">
      <c r="A1699" s="19" t="s">
        <v>12286</v>
      </c>
      <c r="B1699" s="20" t="s">
        <v>15868</v>
      </c>
      <c r="C1699" s="20" t="s">
        <v>54652</v>
      </c>
      <c r="D1699" s="20">
        <v>0.114343236639064</v>
      </c>
      <c r="E1699" s="21">
        <v>1.0218801213556501E-4</v>
      </c>
      <c r="F1699" s="20" t="s">
        <v>54653</v>
      </c>
      <c r="G1699" s="20" t="s">
        <v>54654</v>
      </c>
      <c r="H1699" s="20" t="s">
        <v>54655</v>
      </c>
      <c r="I1699" s="20" t="s">
        <v>54734</v>
      </c>
      <c r="J1699" s="20" t="s">
        <v>54735</v>
      </c>
      <c r="K1699" s="21" t="s">
        <v>54986</v>
      </c>
    </row>
    <row r="1700" spans="1:11" ht="13" x14ac:dyDescent="0.15">
      <c r="A1700" s="19" t="s">
        <v>55690</v>
      </c>
      <c r="B1700" s="20" t="s">
        <v>15868</v>
      </c>
      <c r="C1700" s="20" t="s">
        <v>54652</v>
      </c>
      <c r="D1700" s="20">
        <v>-4.8653261214587497E-2</v>
      </c>
      <c r="E1700" s="21">
        <v>8.7070184403200898E-2</v>
      </c>
      <c r="F1700" s="20" t="s">
        <v>54676</v>
      </c>
      <c r="G1700" s="20" t="s">
        <v>54667</v>
      </c>
      <c r="H1700" s="20" t="s">
        <v>54668</v>
      </c>
      <c r="I1700" s="20" t="s">
        <v>54669</v>
      </c>
      <c r="J1700" s="20" t="s">
        <v>54748</v>
      </c>
      <c r="K1700" s="21" t="s">
        <v>54749</v>
      </c>
    </row>
    <row r="1701" spans="1:11" ht="13" x14ac:dyDescent="0.15">
      <c r="A1701" s="19" t="s">
        <v>12295</v>
      </c>
      <c r="B1701" s="20" t="s">
        <v>15868</v>
      </c>
      <c r="C1701" s="20" t="s">
        <v>54652</v>
      </c>
      <c r="D1701" s="20">
        <v>-0.101593453597563</v>
      </c>
      <c r="E1701" s="21">
        <v>5.5592458033663797E-4</v>
      </c>
      <c r="F1701" s="20" t="s">
        <v>54653</v>
      </c>
      <c r="G1701" s="20" t="s">
        <v>54654</v>
      </c>
      <c r="H1701" s="20" t="s">
        <v>54655</v>
      </c>
      <c r="I1701" s="20" t="s">
        <v>54734</v>
      </c>
      <c r="J1701" s="20" t="s">
        <v>54735</v>
      </c>
      <c r="K1701" s="21" t="s">
        <v>54736</v>
      </c>
    </row>
    <row r="1702" spans="1:11" ht="13" x14ac:dyDescent="0.15">
      <c r="A1702" s="19" t="s">
        <v>55355</v>
      </c>
      <c r="B1702" s="20" t="s">
        <v>15868</v>
      </c>
      <c r="C1702" s="20" t="s">
        <v>54652</v>
      </c>
      <c r="D1702" s="20">
        <v>-7.6636203851988702E-2</v>
      </c>
      <c r="E1702" s="20">
        <v>8.5342734362294607E-3</v>
      </c>
      <c r="F1702" s="20" t="s">
        <v>54676</v>
      </c>
      <c r="G1702" s="20" t="s">
        <v>55356</v>
      </c>
      <c r="H1702" s="20" t="s">
        <v>55357</v>
      </c>
      <c r="I1702" s="20" t="s">
        <v>55358</v>
      </c>
      <c r="J1702" s="20" t="s">
        <v>55358</v>
      </c>
      <c r="K1702" s="21" t="s">
        <v>55359</v>
      </c>
    </row>
    <row r="1703" spans="1:11" ht="13" x14ac:dyDescent="0.15">
      <c r="A1703" s="19" t="s">
        <v>12304</v>
      </c>
      <c r="B1703" s="20" t="s">
        <v>15868</v>
      </c>
      <c r="C1703" s="20" t="s">
        <v>54652</v>
      </c>
      <c r="D1703" s="20">
        <v>-0.12335323914851</v>
      </c>
      <c r="E1703" s="21">
        <v>3.10896843263623E-5</v>
      </c>
      <c r="F1703" s="20" t="s">
        <v>54653</v>
      </c>
      <c r="G1703" s="20" t="s">
        <v>54654</v>
      </c>
      <c r="H1703" s="20" t="s">
        <v>54655</v>
      </c>
      <c r="I1703" s="20" t="s">
        <v>54659</v>
      </c>
      <c r="J1703" s="20" t="s">
        <v>54722</v>
      </c>
      <c r="K1703" s="21" t="s">
        <v>54839</v>
      </c>
    </row>
    <row r="1704" spans="1:11" ht="13" x14ac:dyDescent="0.15">
      <c r="A1704" s="19" t="s">
        <v>12313</v>
      </c>
      <c r="B1704" s="20" t="s">
        <v>15868</v>
      </c>
      <c r="C1704" s="20" t="s">
        <v>54652</v>
      </c>
      <c r="D1704" s="20">
        <v>-7.9624333660930094E-2</v>
      </c>
      <c r="E1704" s="20">
        <v>6.4535905140110303E-3</v>
      </c>
      <c r="F1704" s="20" t="s">
        <v>54653</v>
      </c>
      <c r="G1704" s="20" t="s">
        <v>54654</v>
      </c>
      <c r="H1704" s="20" t="s">
        <v>54655</v>
      </c>
      <c r="I1704" s="20" t="s">
        <v>54659</v>
      </c>
      <c r="J1704" s="20" t="s">
        <v>54660</v>
      </c>
      <c r="K1704" s="21" t="s">
        <v>55360</v>
      </c>
    </row>
    <row r="1705" spans="1:11" ht="13" x14ac:dyDescent="0.15">
      <c r="A1705" s="19" t="s">
        <v>55361</v>
      </c>
      <c r="B1705" s="20" t="s">
        <v>15868</v>
      </c>
      <c r="C1705" s="20" t="s">
        <v>54652</v>
      </c>
      <c r="D1705" s="20">
        <v>-0.121408238838208</v>
      </c>
      <c r="E1705" s="21">
        <v>4.1540194265240002E-5</v>
      </c>
      <c r="F1705" s="20" t="s">
        <v>54676</v>
      </c>
      <c r="G1705" s="20" t="s">
        <v>54654</v>
      </c>
      <c r="H1705" s="20" t="s">
        <v>54655</v>
      </c>
      <c r="I1705" s="20" t="s">
        <v>54659</v>
      </c>
      <c r="J1705" s="20" t="s">
        <v>54722</v>
      </c>
      <c r="K1705" s="21" t="s">
        <v>54737</v>
      </c>
    </row>
    <row r="1706" spans="1:11" ht="13" x14ac:dyDescent="0.15">
      <c r="A1706" s="19" t="s">
        <v>55691</v>
      </c>
      <c r="B1706" s="20" t="s">
        <v>15868</v>
      </c>
      <c r="C1706" s="20" t="s">
        <v>54652</v>
      </c>
      <c r="D1706" s="20">
        <v>-9.6359412553568197E-2</v>
      </c>
      <c r="E1706" s="21">
        <v>1.0190067280046601E-3</v>
      </c>
      <c r="F1706" s="20" t="s">
        <v>54676</v>
      </c>
      <c r="G1706" s="20" t="s">
        <v>54654</v>
      </c>
      <c r="H1706" s="20" t="s">
        <v>54655</v>
      </c>
      <c r="I1706" s="20" t="s">
        <v>54659</v>
      </c>
      <c r="J1706" s="20" t="s">
        <v>54688</v>
      </c>
      <c r="K1706" s="21" t="s">
        <v>54896</v>
      </c>
    </row>
    <row r="1707" spans="1:11" ht="13" x14ac:dyDescent="0.15">
      <c r="A1707" s="19" t="s">
        <v>12328</v>
      </c>
      <c r="B1707" s="20" t="s">
        <v>15868</v>
      </c>
      <c r="C1707" s="20" t="s">
        <v>54652</v>
      </c>
      <c r="D1707" s="20">
        <v>7.0019804815762199E-2</v>
      </c>
      <c r="E1707" s="21">
        <v>1.6049095112017801E-2</v>
      </c>
      <c r="F1707" s="20" t="s">
        <v>54653</v>
      </c>
      <c r="G1707" s="20" t="s">
        <v>54654</v>
      </c>
      <c r="H1707" s="20" t="s">
        <v>54655</v>
      </c>
      <c r="I1707" s="20" t="s">
        <v>54734</v>
      </c>
      <c r="J1707" s="20" t="s">
        <v>54735</v>
      </c>
      <c r="K1707" s="21" t="s">
        <v>54774</v>
      </c>
    </row>
    <row r="1708" spans="1:11" ht="13" x14ac:dyDescent="0.15">
      <c r="A1708" s="19" t="s">
        <v>55692</v>
      </c>
      <c r="B1708" s="20" t="s">
        <v>15868</v>
      </c>
      <c r="C1708" s="20" t="s">
        <v>54652</v>
      </c>
      <c r="D1708" s="20">
        <v>9.4751132232267304E-2</v>
      </c>
      <c r="E1708" s="20">
        <v>1.2360550652188501E-3</v>
      </c>
      <c r="F1708" s="20" t="s">
        <v>54676</v>
      </c>
      <c r="G1708" s="20" t="s">
        <v>54813</v>
      </c>
      <c r="H1708" s="20" t="s">
        <v>54814</v>
      </c>
      <c r="I1708" s="20" t="s">
        <v>54815</v>
      </c>
      <c r="J1708" s="20" t="s">
        <v>54816</v>
      </c>
      <c r="K1708" s="21" t="s">
        <v>55693</v>
      </c>
    </row>
    <row r="1709" spans="1:11" ht="13" x14ac:dyDescent="0.15">
      <c r="A1709" s="19" t="s">
        <v>55362</v>
      </c>
      <c r="B1709" s="20" t="s">
        <v>15868</v>
      </c>
      <c r="C1709" s="20" t="s">
        <v>54675</v>
      </c>
      <c r="D1709" s="20">
        <v>-6.0538579611426703E-2</v>
      </c>
      <c r="E1709" s="21">
        <v>3.6362370012804499E-2</v>
      </c>
      <c r="F1709" s="20" t="s">
        <v>54676</v>
      </c>
      <c r="G1709" s="20" t="s">
        <v>54654</v>
      </c>
      <c r="H1709" s="20" t="s">
        <v>54655</v>
      </c>
      <c r="I1709" s="20" t="s">
        <v>54659</v>
      </c>
      <c r="J1709" s="20" t="s">
        <v>54900</v>
      </c>
      <c r="K1709" s="21" t="s">
        <v>55363</v>
      </c>
    </row>
    <row r="1710" spans="1:11" ht="13" x14ac:dyDescent="0.15">
      <c r="A1710" s="19" t="s">
        <v>55364</v>
      </c>
      <c r="B1710" s="20" t="s">
        <v>15868</v>
      </c>
      <c r="C1710" s="20" t="s">
        <v>54652</v>
      </c>
      <c r="D1710" s="20">
        <v>-6.5339403847141805E-2</v>
      </c>
      <c r="E1710" s="20">
        <v>2.3932405082381501E-2</v>
      </c>
      <c r="F1710" s="20" t="s">
        <v>54653</v>
      </c>
      <c r="G1710" s="20" t="s">
        <v>54654</v>
      </c>
      <c r="H1710" s="20" t="s">
        <v>54655</v>
      </c>
      <c r="I1710" s="20" t="s">
        <v>54659</v>
      </c>
      <c r="J1710" s="20" t="s">
        <v>54688</v>
      </c>
      <c r="K1710" s="21" t="s">
        <v>55117</v>
      </c>
    </row>
    <row r="1711" spans="1:11" ht="13" x14ac:dyDescent="0.15">
      <c r="A1711" s="19" t="s">
        <v>12337</v>
      </c>
      <c r="B1711" s="20" t="s">
        <v>15868</v>
      </c>
      <c r="C1711" s="20" t="s">
        <v>54652</v>
      </c>
      <c r="D1711" s="20">
        <v>-6.6887149030233004E-2</v>
      </c>
      <c r="E1711" s="21">
        <v>2.08752382128802E-2</v>
      </c>
      <c r="F1711" s="20" t="s">
        <v>54653</v>
      </c>
      <c r="G1711" s="20" t="s">
        <v>54654</v>
      </c>
      <c r="H1711" s="20" t="s">
        <v>54655</v>
      </c>
      <c r="I1711" s="20" t="s">
        <v>54659</v>
      </c>
      <c r="J1711" s="20" t="s">
        <v>54722</v>
      </c>
      <c r="K1711" s="21" t="s">
        <v>54938</v>
      </c>
    </row>
    <row r="1712" spans="1:11" ht="13" x14ac:dyDescent="0.15">
      <c r="A1712" s="19" t="s">
        <v>55366</v>
      </c>
      <c r="B1712" s="20" t="s">
        <v>15868</v>
      </c>
      <c r="C1712" s="20" t="s">
        <v>54652</v>
      </c>
      <c r="D1712" s="20">
        <v>0.122113704703016</v>
      </c>
      <c r="E1712" s="21">
        <v>3.69125559787682E-5</v>
      </c>
      <c r="F1712" s="20" t="s">
        <v>54676</v>
      </c>
      <c r="G1712" s="20" t="s">
        <v>54682</v>
      </c>
      <c r="H1712" s="20" t="s">
        <v>54683</v>
      </c>
      <c r="I1712" s="20" t="s">
        <v>54716</v>
      </c>
      <c r="J1712" s="20" t="s">
        <v>54766</v>
      </c>
      <c r="K1712" s="21" t="s">
        <v>54767</v>
      </c>
    </row>
    <row r="1713" spans="1:11" ht="13" x14ac:dyDescent="0.15">
      <c r="A1713" s="19" t="s">
        <v>55694</v>
      </c>
      <c r="B1713" s="20" t="s">
        <v>15868</v>
      </c>
      <c r="C1713" s="20" t="s">
        <v>54652</v>
      </c>
      <c r="D1713" s="20">
        <v>-8.5673924584828906E-2</v>
      </c>
      <c r="E1713" s="21">
        <v>3.4327320047992898E-3</v>
      </c>
      <c r="F1713" s="20" t="s">
        <v>54676</v>
      </c>
      <c r="G1713" s="20" t="s">
        <v>54682</v>
      </c>
      <c r="H1713" s="20" t="s">
        <v>54683</v>
      </c>
      <c r="I1713" s="20" t="s">
        <v>55695</v>
      </c>
      <c r="J1713" s="20" t="s">
        <v>55696</v>
      </c>
      <c r="K1713" s="21" t="s">
        <v>55697</v>
      </c>
    </row>
    <row r="1714" spans="1:11" ht="13" x14ac:dyDescent="0.15">
      <c r="A1714" s="19" t="s">
        <v>12355</v>
      </c>
      <c r="B1714" s="20" t="s">
        <v>15868</v>
      </c>
      <c r="C1714" s="20" t="s">
        <v>54652</v>
      </c>
      <c r="D1714" s="20">
        <v>-9.4986054654500704E-2</v>
      </c>
      <c r="E1714" s="20">
        <v>1.2012244326976001E-3</v>
      </c>
      <c r="F1714" s="20" t="s">
        <v>54653</v>
      </c>
      <c r="G1714" s="20" t="s">
        <v>54654</v>
      </c>
      <c r="H1714" s="20" t="s">
        <v>54655</v>
      </c>
      <c r="I1714" s="20" t="s">
        <v>54659</v>
      </c>
      <c r="J1714" s="20" t="s">
        <v>54722</v>
      </c>
      <c r="K1714" s="21" t="s">
        <v>54847</v>
      </c>
    </row>
    <row r="1715" spans="1:11" ht="13" x14ac:dyDescent="0.15">
      <c r="A1715" s="19" t="s">
        <v>55698</v>
      </c>
      <c r="B1715" s="20" t="s">
        <v>15868</v>
      </c>
      <c r="C1715" s="20" t="s">
        <v>54652</v>
      </c>
      <c r="D1715" s="20">
        <v>7.6737416745879E-2</v>
      </c>
      <c r="E1715" s="20">
        <v>8.4739785831288803E-3</v>
      </c>
      <c r="F1715" s="20" t="s">
        <v>54676</v>
      </c>
      <c r="G1715" s="20" t="s">
        <v>54667</v>
      </c>
      <c r="H1715" s="20" t="s">
        <v>54668</v>
      </c>
      <c r="I1715" s="20" t="s">
        <v>54669</v>
      </c>
      <c r="J1715" s="20" t="s">
        <v>54748</v>
      </c>
      <c r="K1715" s="21" t="s">
        <v>54749</v>
      </c>
    </row>
    <row r="1716" spans="1:11" ht="13" x14ac:dyDescent="0.15">
      <c r="A1716" s="19" t="s">
        <v>55699</v>
      </c>
      <c r="B1716" s="20" t="s">
        <v>15868</v>
      </c>
      <c r="C1716" s="20" t="s">
        <v>54652</v>
      </c>
      <c r="D1716" s="20">
        <v>7.3102821444034294E-2</v>
      </c>
      <c r="E1716" s="20">
        <v>1.19172988520466E-2</v>
      </c>
      <c r="F1716" s="20" t="s">
        <v>54676</v>
      </c>
      <c r="G1716" s="20" t="s">
        <v>54654</v>
      </c>
      <c r="H1716" s="20" t="s">
        <v>54655</v>
      </c>
      <c r="I1716" s="20" t="s">
        <v>54734</v>
      </c>
      <c r="J1716" s="20" t="s">
        <v>54735</v>
      </c>
      <c r="K1716" s="21" t="s">
        <v>55700</v>
      </c>
    </row>
    <row r="1717" spans="1:11" ht="13" x14ac:dyDescent="0.15">
      <c r="A1717" s="19" t="s">
        <v>55369</v>
      </c>
      <c r="B1717" s="20" t="s">
        <v>15868</v>
      </c>
      <c r="C1717" s="20" t="s">
        <v>54675</v>
      </c>
      <c r="D1717" s="20">
        <v>5.7189614206794498E-2</v>
      </c>
      <c r="E1717" s="21">
        <v>4.6420735400646902E-2</v>
      </c>
      <c r="F1717" s="20" t="s">
        <v>54676</v>
      </c>
      <c r="G1717" s="20" t="s">
        <v>54654</v>
      </c>
      <c r="H1717" s="20" t="s">
        <v>54655</v>
      </c>
      <c r="I1717" s="20" t="s">
        <v>54734</v>
      </c>
      <c r="J1717" s="20" t="s">
        <v>54735</v>
      </c>
      <c r="K1717" s="21" t="s">
        <v>54826</v>
      </c>
    </row>
    <row r="1718" spans="1:11" ht="13" x14ac:dyDescent="0.15">
      <c r="A1718" s="19" t="s">
        <v>55701</v>
      </c>
      <c r="B1718" s="20" t="s">
        <v>15868</v>
      </c>
      <c r="C1718" s="20" t="s">
        <v>54652</v>
      </c>
      <c r="D1718" s="20">
        <v>9.6014889761082994E-2</v>
      </c>
      <c r="E1718" s="20">
        <v>1.0661168119529001E-3</v>
      </c>
      <c r="F1718" s="20" t="s">
        <v>54676</v>
      </c>
      <c r="G1718" s="20" t="s">
        <v>54667</v>
      </c>
      <c r="H1718" s="20" t="s">
        <v>54668</v>
      </c>
      <c r="I1718" s="20" t="s">
        <v>54669</v>
      </c>
      <c r="J1718" s="20" t="s">
        <v>54748</v>
      </c>
      <c r="K1718" s="21" t="s">
        <v>54749</v>
      </c>
    </row>
    <row r="1719" spans="1:11" ht="13" x14ac:dyDescent="0.15">
      <c r="A1719" s="19" t="s">
        <v>12373</v>
      </c>
      <c r="B1719" s="20" t="s">
        <v>15868</v>
      </c>
      <c r="C1719" s="20" t="s">
        <v>54652</v>
      </c>
      <c r="D1719" s="20">
        <v>-0.124518720045022</v>
      </c>
      <c r="E1719" s="21">
        <v>2.61828752127967E-5</v>
      </c>
      <c r="F1719" s="20" t="s">
        <v>54653</v>
      </c>
      <c r="G1719" s="20" t="s">
        <v>54654</v>
      </c>
      <c r="H1719" s="20" t="s">
        <v>54655</v>
      </c>
      <c r="I1719" s="20" t="s">
        <v>54734</v>
      </c>
      <c r="J1719" s="20" t="s">
        <v>54735</v>
      </c>
      <c r="K1719" s="21" t="s">
        <v>54921</v>
      </c>
    </row>
    <row r="1720" spans="1:11" ht="13" x14ac:dyDescent="0.15">
      <c r="A1720" s="19" t="s">
        <v>12376</v>
      </c>
      <c r="B1720" s="20" t="s">
        <v>15868</v>
      </c>
      <c r="C1720" s="20" t="s">
        <v>54652</v>
      </c>
      <c r="D1720" s="20">
        <v>6.6794044173461006E-2</v>
      </c>
      <c r="E1720" s="21">
        <v>2.1026387668745601E-2</v>
      </c>
      <c r="F1720" s="20" t="s">
        <v>54653</v>
      </c>
      <c r="G1720" s="20" t="s">
        <v>54752</v>
      </c>
      <c r="H1720" s="20" t="s">
        <v>54753</v>
      </c>
      <c r="I1720" s="20" t="s">
        <v>54754</v>
      </c>
      <c r="J1720" s="20" t="s">
        <v>54755</v>
      </c>
      <c r="K1720" s="21" t="s">
        <v>54756</v>
      </c>
    </row>
    <row r="1721" spans="1:11" ht="13" x14ac:dyDescent="0.15">
      <c r="A1721" s="19" t="s">
        <v>55702</v>
      </c>
      <c r="B1721" s="20" t="s">
        <v>15868</v>
      </c>
      <c r="C1721" s="20" t="s">
        <v>54652</v>
      </c>
      <c r="D1721" s="20">
        <v>-6.2435142353218002E-2</v>
      </c>
      <c r="E1721" s="20">
        <v>3.1020359429449602E-2</v>
      </c>
      <c r="F1721" s="20" t="s">
        <v>54653</v>
      </c>
      <c r="G1721" s="20" t="s">
        <v>54654</v>
      </c>
      <c r="H1721" s="20" t="s">
        <v>54655</v>
      </c>
      <c r="I1721" s="20" t="s">
        <v>55172</v>
      </c>
      <c r="J1721" s="20" t="s">
        <v>55173</v>
      </c>
      <c r="K1721" s="21" t="s">
        <v>55703</v>
      </c>
    </row>
    <row r="1722" spans="1:11" ht="13" x14ac:dyDescent="0.15">
      <c r="A1722" s="19" t="s">
        <v>12385</v>
      </c>
      <c r="B1722" s="20" t="s">
        <v>15868</v>
      </c>
      <c r="C1722" s="20" t="s">
        <v>54652</v>
      </c>
      <c r="D1722" s="20">
        <v>7.1516004206144498E-2</v>
      </c>
      <c r="E1722" s="20">
        <v>1.3884996220234499E-2</v>
      </c>
      <c r="F1722" s="20" t="s">
        <v>54653</v>
      </c>
      <c r="G1722" s="20" t="s">
        <v>54654</v>
      </c>
      <c r="H1722" s="20" t="s">
        <v>54655</v>
      </c>
      <c r="I1722" s="20" t="s">
        <v>54734</v>
      </c>
      <c r="J1722" s="20" t="s">
        <v>54735</v>
      </c>
      <c r="K1722" s="21" t="s">
        <v>54811</v>
      </c>
    </row>
    <row r="1723" spans="1:11" ht="13" x14ac:dyDescent="0.15">
      <c r="A1723" s="19" t="s">
        <v>12391</v>
      </c>
      <c r="B1723" s="20" t="s">
        <v>15868</v>
      </c>
      <c r="C1723" s="20" t="s">
        <v>54652</v>
      </c>
      <c r="D1723" s="20">
        <v>-0.115787107806856</v>
      </c>
      <c r="E1723" s="21">
        <v>8.4187243066666606E-5</v>
      </c>
      <c r="F1723" s="20" t="s">
        <v>54653</v>
      </c>
      <c r="G1723" s="20" t="s">
        <v>54654</v>
      </c>
      <c r="H1723" s="20" t="s">
        <v>54662</v>
      </c>
      <c r="I1723" s="20" t="s">
        <v>54663</v>
      </c>
      <c r="J1723" s="20" t="s">
        <v>54732</v>
      </c>
      <c r="K1723" s="21" t="s">
        <v>55370</v>
      </c>
    </row>
    <row r="1724" spans="1:11" ht="13" x14ac:dyDescent="0.15">
      <c r="A1724" s="19" t="s">
        <v>55371</v>
      </c>
      <c r="B1724" s="20" t="s">
        <v>15868</v>
      </c>
      <c r="C1724" s="20" t="s">
        <v>54652</v>
      </c>
      <c r="D1724" s="20">
        <v>-0.106661800067531</v>
      </c>
      <c r="E1724" s="21">
        <v>2.77343176328089E-4</v>
      </c>
      <c r="F1724" s="20" t="s">
        <v>54676</v>
      </c>
      <c r="G1724" s="20" t="s">
        <v>54654</v>
      </c>
      <c r="H1724" s="20" t="s">
        <v>54655</v>
      </c>
      <c r="I1724" s="20" t="s">
        <v>54659</v>
      </c>
      <c r="J1724" s="20" t="s">
        <v>54722</v>
      </c>
      <c r="K1724" s="21" t="s">
        <v>54737</v>
      </c>
    </row>
    <row r="1725" spans="1:11" ht="13" x14ac:dyDescent="0.15">
      <c r="A1725" s="19" t="s">
        <v>12400</v>
      </c>
      <c r="B1725" s="20" t="s">
        <v>15868</v>
      </c>
      <c r="C1725" s="20" t="s">
        <v>54652</v>
      </c>
      <c r="D1725" s="20">
        <v>-4.6899782112982499E-2</v>
      </c>
      <c r="E1725" s="21">
        <v>9.8536124902993599E-2</v>
      </c>
      <c r="F1725" s="20" t="s">
        <v>54653</v>
      </c>
      <c r="G1725" s="20" t="s">
        <v>54682</v>
      </c>
      <c r="H1725" s="20" t="s">
        <v>54683</v>
      </c>
      <c r="I1725" s="20" t="s">
        <v>55695</v>
      </c>
      <c r="J1725" s="20" t="s">
        <v>55696</v>
      </c>
      <c r="K1725" s="21" t="s">
        <v>55704</v>
      </c>
    </row>
    <row r="1726" spans="1:11" ht="13" x14ac:dyDescent="0.15">
      <c r="A1726" s="19" t="s">
        <v>55372</v>
      </c>
      <c r="B1726" s="20" t="s">
        <v>15868</v>
      </c>
      <c r="C1726" s="20" t="s">
        <v>54652</v>
      </c>
      <c r="D1726" s="20">
        <v>-9.8288665387749705E-2</v>
      </c>
      <c r="E1726" s="21">
        <v>8.2754541994339804E-4</v>
      </c>
      <c r="F1726" s="20" t="s">
        <v>54676</v>
      </c>
      <c r="G1726" s="20" t="s">
        <v>54654</v>
      </c>
      <c r="H1726" s="20" t="s">
        <v>54662</v>
      </c>
      <c r="I1726" s="20" t="s">
        <v>54663</v>
      </c>
      <c r="J1726" s="20" t="s">
        <v>54837</v>
      </c>
      <c r="K1726" s="21" t="s">
        <v>55373</v>
      </c>
    </row>
    <row r="1727" spans="1:11" ht="13" x14ac:dyDescent="0.15">
      <c r="A1727" s="19" t="s">
        <v>12403</v>
      </c>
      <c r="B1727" s="20" t="s">
        <v>15868</v>
      </c>
      <c r="C1727" s="20" t="s">
        <v>54652</v>
      </c>
      <c r="D1727" s="20">
        <v>6.5979091863631004E-2</v>
      </c>
      <c r="E1727" s="20">
        <v>2.2676917387696699E-2</v>
      </c>
      <c r="F1727" s="20" t="s">
        <v>54653</v>
      </c>
      <c r="G1727" s="20" t="s">
        <v>54682</v>
      </c>
      <c r="H1727" s="20" t="s">
        <v>54683</v>
      </c>
      <c r="I1727" s="20" t="s">
        <v>54706</v>
      </c>
      <c r="J1727" s="20" t="s">
        <v>54707</v>
      </c>
      <c r="K1727" s="21" t="s">
        <v>55705</v>
      </c>
    </row>
    <row r="1728" spans="1:11" ht="13" x14ac:dyDescent="0.15">
      <c r="A1728" s="19" t="s">
        <v>12406</v>
      </c>
      <c r="B1728" s="20" t="s">
        <v>15868</v>
      </c>
      <c r="C1728" s="20" t="s">
        <v>54652</v>
      </c>
      <c r="D1728" s="20">
        <v>0.13555615314245301</v>
      </c>
      <c r="E1728" s="21">
        <v>5.8672717070626301E-6</v>
      </c>
      <c r="F1728" s="20" t="s">
        <v>54653</v>
      </c>
      <c r="G1728" s="20" t="s">
        <v>54654</v>
      </c>
      <c r="H1728" s="20" t="s">
        <v>54655</v>
      </c>
      <c r="I1728" s="20" t="s">
        <v>54734</v>
      </c>
      <c r="J1728" s="20" t="s">
        <v>54735</v>
      </c>
      <c r="K1728" s="21" t="s">
        <v>54826</v>
      </c>
    </row>
    <row r="1729" spans="1:11" ht="13" x14ac:dyDescent="0.15">
      <c r="A1729" s="19" t="s">
        <v>12409</v>
      </c>
      <c r="B1729" s="20" t="s">
        <v>15868</v>
      </c>
      <c r="C1729" s="20" t="s">
        <v>54652</v>
      </c>
      <c r="D1729" s="20">
        <v>-7.5717278648358394E-2</v>
      </c>
      <c r="E1729" s="20">
        <v>9.2717106364530594E-3</v>
      </c>
      <c r="F1729" s="20" t="s">
        <v>54653</v>
      </c>
      <c r="G1729" s="20" t="s">
        <v>54654</v>
      </c>
      <c r="H1729" s="20" t="s">
        <v>54655</v>
      </c>
      <c r="I1729" s="20" t="s">
        <v>54659</v>
      </c>
      <c r="J1729" s="20" t="s">
        <v>54722</v>
      </c>
      <c r="K1729" s="21" t="s">
        <v>54938</v>
      </c>
    </row>
    <row r="1730" spans="1:11" ht="13" x14ac:dyDescent="0.15">
      <c r="A1730" s="19" t="s">
        <v>55706</v>
      </c>
      <c r="B1730" s="20" t="s">
        <v>15868</v>
      </c>
      <c r="C1730" s="20" t="s">
        <v>54652</v>
      </c>
      <c r="D1730" s="20">
        <v>6.00369539268766E-2</v>
      </c>
      <c r="E1730" s="20">
        <v>3.7549152428908099E-2</v>
      </c>
      <c r="F1730" s="20" t="s">
        <v>54676</v>
      </c>
      <c r="G1730" s="20" t="s">
        <v>54654</v>
      </c>
      <c r="H1730" s="20" t="s">
        <v>54655</v>
      </c>
      <c r="I1730" s="20" t="s">
        <v>55453</v>
      </c>
      <c r="J1730" s="20" t="s">
        <v>55454</v>
      </c>
      <c r="K1730" s="21" t="s">
        <v>55707</v>
      </c>
    </row>
    <row r="1731" spans="1:11" ht="13" x14ac:dyDescent="0.15">
      <c r="A1731" s="19" t="s">
        <v>12424</v>
      </c>
      <c r="B1731" s="20" t="s">
        <v>15868</v>
      </c>
      <c r="C1731" s="20" t="s">
        <v>54652</v>
      </c>
      <c r="D1731" s="20">
        <v>5.8924353682843399E-2</v>
      </c>
      <c r="E1731" s="21">
        <v>4.0986186712389697E-2</v>
      </c>
      <c r="F1731" s="20" t="s">
        <v>54653</v>
      </c>
      <c r="G1731" s="20" t="s">
        <v>54752</v>
      </c>
      <c r="H1731" s="20" t="s">
        <v>54753</v>
      </c>
      <c r="I1731" s="20" t="s">
        <v>54754</v>
      </c>
      <c r="J1731" s="20" t="s">
        <v>54755</v>
      </c>
      <c r="K1731" s="21" t="s">
        <v>55217</v>
      </c>
    </row>
    <row r="1732" spans="1:11" ht="13" x14ac:dyDescent="0.15">
      <c r="A1732" s="19" t="s">
        <v>55374</v>
      </c>
      <c r="B1732" s="20" t="s">
        <v>15868</v>
      </c>
      <c r="C1732" s="20" t="s">
        <v>54652</v>
      </c>
      <c r="D1732" s="20">
        <v>7.9479343385292001E-2</v>
      </c>
      <c r="E1732" s="21">
        <v>6.5111601157978602E-3</v>
      </c>
      <c r="F1732" s="20" t="s">
        <v>54676</v>
      </c>
      <c r="G1732" s="20" t="s">
        <v>54682</v>
      </c>
      <c r="H1732" s="20" t="s">
        <v>54683</v>
      </c>
      <c r="I1732" s="20" t="s">
        <v>54716</v>
      </c>
      <c r="J1732" s="20" t="s">
        <v>54717</v>
      </c>
      <c r="K1732" s="21" t="s">
        <v>54718</v>
      </c>
    </row>
    <row r="1733" spans="1:11" ht="13" x14ac:dyDescent="0.15">
      <c r="A1733" s="19" t="s">
        <v>55708</v>
      </c>
      <c r="B1733" s="20" t="s">
        <v>15868</v>
      </c>
      <c r="C1733" s="20" t="s">
        <v>54652</v>
      </c>
      <c r="D1733" s="20">
        <v>-7.8242364734106395E-2</v>
      </c>
      <c r="E1733" s="20">
        <v>7.3129544284729498E-3</v>
      </c>
      <c r="F1733" s="20" t="s">
        <v>54676</v>
      </c>
      <c r="G1733" s="20" t="s">
        <v>54682</v>
      </c>
      <c r="H1733" s="20" t="s">
        <v>54683</v>
      </c>
      <c r="I1733" s="20" t="s">
        <v>54728</v>
      </c>
      <c r="J1733" s="20" t="s">
        <v>54729</v>
      </c>
      <c r="K1733" s="21" t="s">
        <v>55709</v>
      </c>
    </row>
    <row r="1734" spans="1:11" ht="13" x14ac:dyDescent="0.15">
      <c r="A1734" s="19" t="s">
        <v>12433</v>
      </c>
      <c r="B1734" s="20" t="s">
        <v>15868</v>
      </c>
      <c r="C1734" s="20" t="s">
        <v>54652</v>
      </c>
      <c r="D1734" s="20">
        <v>-6.2080751056382201E-2</v>
      </c>
      <c r="E1734" s="21">
        <v>3.1863326540318197E-2</v>
      </c>
      <c r="F1734" s="20" t="s">
        <v>54653</v>
      </c>
      <c r="G1734" s="20" t="s">
        <v>54682</v>
      </c>
      <c r="H1734" s="20" t="s">
        <v>54683</v>
      </c>
      <c r="I1734" s="20" t="s">
        <v>54728</v>
      </c>
      <c r="J1734" s="20" t="s">
        <v>54729</v>
      </c>
      <c r="K1734" s="21" t="s">
        <v>54835</v>
      </c>
    </row>
    <row r="1735" spans="1:11" ht="13" x14ac:dyDescent="0.15">
      <c r="A1735" s="19" t="s">
        <v>55375</v>
      </c>
      <c r="B1735" s="20" t="s">
        <v>15868</v>
      </c>
      <c r="C1735" s="20" t="s">
        <v>54652</v>
      </c>
      <c r="D1735" s="20">
        <v>-6.7435821535676302E-2</v>
      </c>
      <c r="E1735" s="20">
        <v>1.99012590375711E-2</v>
      </c>
      <c r="F1735" s="20" t="s">
        <v>54676</v>
      </c>
      <c r="G1735" s="20" t="s">
        <v>54654</v>
      </c>
      <c r="H1735" s="20" t="s">
        <v>54662</v>
      </c>
      <c r="I1735" s="20" t="s">
        <v>54663</v>
      </c>
      <c r="J1735" s="20" t="s">
        <v>54837</v>
      </c>
      <c r="K1735" s="21" t="s">
        <v>55376</v>
      </c>
    </row>
    <row r="1736" spans="1:11" ht="13" x14ac:dyDescent="0.15">
      <c r="A1736" s="19" t="s">
        <v>12436</v>
      </c>
      <c r="B1736" s="20" t="s">
        <v>15868</v>
      </c>
      <c r="C1736" s="20" t="s">
        <v>54652</v>
      </c>
      <c r="D1736" s="20">
        <v>-0.13108035758771</v>
      </c>
      <c r="E1736" s="21">
        <v>1.05571448091792E-5</v>
      </c>
      <c r="F1736" s="20" t="s">
        <v>54653</v>
      </c>
      <c r="G1736" s="20" t="s">
        <v>54654</v>
      </c>
      <c r="H1736" s="20" t="s">
        <v>54655</v>
      </c>
      <c r="I1736" s="20" t="s">
        <v>54659</v>
      </c>
      <c r="J1736" s="20" t="s">
        <v>54691</v>
      </c>
      <c r="K1736" s="21" t="s">
        <v>55315</v>
      </c>
    </row>
    <row r="1737" spans="1:11" ht="13" x14ac:dyDescent="0.15">
      <c r="A1737" s="19" t="s">
        <v>12445</v>
      </c>
      <c r="B1737" s="20" t="s">
        <v>15868</v>
      </c>
      <c r="C1737" s="20" t="s">
        <v>54652</v>
      </c>
      <c r="D1737" s="20">
        <v>-5.9885753651441401E-2</v>
      </c>
      <c r="E1737" s="21">
        <v>3.8061421251880202E-2</v>
      </c>
      <c r="F1737" s="20" t="s">
        <v>54653</v>
      </c>
      <c r="G1737" s="20" t="s">
        <v>54654</v>
      </c>
      <c r="H1737" s="20" t="s">
        <v>54655</v>
      </c>
      <c r="I1737" s="20" t="s">
        <v>54659</v>
      </c>
      <c r="J1737" s="20" t="s">
        <v>54688</v>
      </c>
      <c r="K1737" s="21" t="s">
        <v>54884</v>
      </c>
    </row>
    <row r="1738" spans="1:11" ht="13" x14ac:dyDescent="0.15">
      <c r="A1738" s="19" t="s">
        <v>12451</v>
      </c>
      <c r="B1738" s="20" t="s">
        <v>15868</v>
      </c>
      <c r="C1738" s="20" t="s">
        <v>54652</v>
      </c>
      <c r="D1738" s="20">
        <v>-0.17075674059083401</v>
      </c>
      <c r="E1738" s="21">
        <v>1.6015923213397799E-8</v>
      </c>
      <c r="F1738" s="20" t="s">
        <v>54653</v>
      </c>
      <c r="G1738" s="20" t="s">
        <v>54654</v>
      </c>
      <c r="H1738" s="20" t="s">
        <v>54655</v>
      </c>
      <c r="I1738" s="20" t="s">
        <v>54659</v>
      </c>
      <c r="J1738" s="20" t="s">
        <v>54722</v>
      </c>
      <c r="K1738" s="21" t="s">
        <v>54938</v>
      </c>
    </row>
    <row r="1739" spans="1:11" ht="13" x14ac:dyDescent="0.15">
      <c r="A1739" s="19" t="s">
        <v>12454</v>
      </c>
      <c r="B1739" s="20" t="s">
        <v>15868</v>
      </c>
      <c r="C1739" s="20" t="s">
        <v>54652</v>
      </c>
      <c r="D1739" s="20">
        <v>-0.128660538414411</v>
      </c>
      <c r="E1739" s="21">
        <v>1.51217356978437E-5</v>
      </c>
      <c r="F1739" s="20" t="s">
        <v>54653</v>
      </c>
      <c r="G1739" s="20" t="s">
        <v>54654</v>
      </c>
      <c r="H1739" s="20" t="s">
        <v>54662</v>
      </c>
      <c r="I1739" s="20" t="s">
        <v>54663</v>
      </c>
      <c r="J1739" s="20" t="s">
        <v>54779</v>
      </c>
      <c r="K1739" s="21" t="s">
        <v>55044</v>
      </c>
    </row>
    <row r="1740" spans="1:11" ht="13" x14ac:dyDescent="0.15">
      <c r="A1740" s="19" t="s">
        <v>12457</v>
      </c>
      <c r="B1740" s="20" t="s">
        <v>15868</v>
      </c>
      <c r="C1740" s="20" t="s">
        <v>54652</v>
      </c>
      <c r="D1740" s="20">
        <v>-0.11892126396616801</v>
      </c>
      <c r="E1740" s="21">
        <v>5.8124193845889401E-5</v>
      </c>
      <c r="F1740" s="20" t="s">
        <v>54653</v>
      </c>
      <c r="G1740" s="20" t="s">
        <v>54654</v>
      </c>
      <c r="H1740" s="20" t="s">
        <v>54662</v>
      </c>
      <c r="I1740" s="20" t="s">
        <v>54663</v>
      </c>
      <c r="J1740" s="20" t="s">
        <v>55131</v>
      </c>
      <c r="K1740" s="21" t="s">
        <v>55377</v>
      </c>
    </row>
    <row r="1741" spans="1:11" ht="13" x14ac:dyDescent="0.15">
      <c r="A1741" s="19" t="s">
        <v>12460</v>
      </c>
      <c r="B1741" s="20" t="s">
        <v>15868</v>
      </c>
      <c r="C1741" s="20" t="s">
        <v>54652</v>
      </c>
      <c r="D1741" s="20">
        <v>-7.5858550232529201E-2</v>
      </c>
      <c r="E1741" s="21">
        <v>9.1626272346712404E-3</v>
      </c>
      <c r="F1741" s="20" t="s">
        <v>54653</v>
      </c>
      <c r="G1741" s="20" t="s">
        <v>54654</v>
      </c>
      <c r="H1741" s="20" t="s">
        <v>54655</v>
      </c>
      <c r="I1741" s="20" t="s">
        <v>54659</v>
      </c>
      <c r="J1741" s="20" t="s">
        <v>54722</v>
      </c>
      <c r="K1741" s="21" t="s">
        <v>54825</v>
      </c>
    </row>
    <row r="1742" spans="1:11" ht="13" x14ac:dyDescent="0.15">
      <c r="A1742" s="19" t="s">
        <v>12463</v>
      </c>
      <c r="B1742" s="20" t="s">
        <v>15868</v>
      </c>
      <c r="C1742" s="20" t="s">
        <v>54652</v>
      </c>
      <c r="D1742" s="20">
        <v>6.09762566999347E-2</v>
      </c>
      <c r="E1742" s="20">
        <v>3.5041446422917698E-2</v>
      </c>
      <c r="F1742" s="20" t="s">
        <v>54653</v>
      </c>
      <c r="G1742" s="20" t="s">
        <v>54752</v>
      </c>
      <c r="H1742" s="20" t="s">
        <v>54753</v>
      </c>
      <c r="I1742" s="20" t="s">
        <v>54754</v>
      </c>
      <c r="J1742" s="20" t="s">
        <v>54755</v>
      </c>
      <c r="K1742" s="21" t="s">
        <v>54756</v>
      </c>
    </row>
    <row r="1743" spans="1:11" ht="13" x14ac:dyDescent="0.15">
      <c r="A1743" s="19" t="s">
        <v>12466</v>
      </c>
      <c r="B1743" s="20" t="s">
        <v>15868</v>
      </c>
      <c r="C1743" s="20" t="s">
        <v>54652</v>
      </c>
      <c r="D1743" s="20">
        <v>-5.3661569088385402E-2</v>
      </c>
      <c r="E1743" s="20">
        <v>6.0862950988471602E-2</v>
      </c>
      <c r="F1743" s="20" t="s">
        <v>54653</v>
      </c>
      <c r="G1743" s="20" t="s">
        <v>54682</v>
      </c>
      <c r="H1743" s="20" t="s">
        <v>54683</v>
      </c>
      <c r="I1743" s="20" t="s">
        <v>54728</v>
      </c>
      <c r="J1743" s="20" t="s">
        <v>54729</v>
      </c>
      <c r="K1743" s="21" t="s">
        <v>55026</v>
      </c>
    </row>
    <row r="1744" spans="1:11" ht="13" x14ac:dyDescent="0.15">
      <c r="A1744" s="19" t="s">
        <v>12475</v>
      </c>
      <c r="B1744" s="20" t="s">
        <v>15868</v>
      </c>
      <c r="C1744" s="20" t="s">
        <v>54675</v>
      </c>
      <c r="D1744" s="20">
        <v>5.4837774003238297E-2</v>
      </c>
      <c r="E1744" s="21">
        <v>5.5883180479413798E-2</v>
      </c>
      <c r="F1744" s="20" t="s">
        <v>54653</v>
      </c>
      <c r="G1744" s="20" t="s">
        <v>54654</v>
      </c>
      <c r="H1744" s="20" t="s">
        <v>54655</v>
      </c>
      <c r="I1744" s="20" t="s">
        <v>54734</v>
      </c>
      <c r="J1744" s="20" t="s">
        <v>54735</v>
      </c>
      <c r="K1744" s="21" t="s">
        <v>55562</v>
      </c>
    </row>
    <row r="1745" spans="1:11" ht="13" x14ac:dyDescent="0.15">
      <c r="A1745" s="19" t="s">
        <v>12478</v>
      </c>
      <c r="B1745" s="20" t="s">
        <v>15868</v>
      </c>
      <c r="C1745" s="20" t="s">
        <v>54652</v>
      </c>
      <c r="D1745" s="20">
        <v>-0.108684884300517</v>
      </c>
      <c r="E1745" s="21">
        <v>2.1791133149649E-4</v>
      </c>
      <c r="F1745" s="20" t="s">
        <v>54653</v>
      </c>
      <c r="G1745" s="20" t="s">
        <v>54654</v>
      </c>
      <c r="H1745" s="20" t="s">
        <v>54655</v>
      </c>
      <c r="I1745" s="20" t="s">
        <v>54659</v>
      </c>
      <c r="J1745" s="20" t="s">
        <v>54691</v>
      </c>
      <c r="K1745" s="21" t="s">
        <v>55378</v>
      </c>
    </row>
    <row r="1746" spans="1:11" ht="13" x14ac:dyDescent="0.15">
      <c r="A1746" s="19" t="s">
        <v>55710</v>
      </c>
      <c r="B1746" s="20" t="s">
        <v>15868</v>
      </c>
      <c r="C1746" s="20" t="s">
        <v>54652</v>
      </c>
      <c r="D1746" s="20">
        <v>9.9303023392001102E-2</v>
      </c>
      <c r="E1746" s="21">
        <v>7.3268377259480099E-4</v>
      </c>
      <c r="F1746" s="20" t="s">
        <v>54676</v>
      </c>
      <c r="G1746" s="20" t="s">
        <v>54682</v>
      </c>
      <c r="H1746" s="20" t="s">
        <v>54683</v>
      </c>
      <c r="I1746" s="20" t="s">
        <v>54716</v>
      </c>
      <c r="J1746" s="20" t="s">
        <v>54717</v>
      </c>
      <c r="K1746" s="21" t="s">
        <v>54718</v>
      </c>
    </row>
    <row r="1747" spans="1:11" ht="13" x14ac:dyDescent="0.15">
      <c r="A1747" s="19" t="s">
        <v>12484</v>
      </c>
      <c r="B1747" s="20" t="s">
        <v>15868</v>
      </c>
      <c r="C1747" s="20" t="s">
        <v>54652</v>
      </c>
      <c r="D1747" s="20">
        <v>0.114173498794141</v>
      </c>
      <c r="E1747" s="21">
        <v>1.0374740545598E-4</v>
      </c>
      <c r="F1747" s="20" t="s">
        <v>54653</v>
      </c>
      <c r="G1747" s="20" t="s">
        <v>54654</v>
      </c>
      <c r="H1747" s="20" t="s">
        <v>54655</v>
      </c>
      <c r="I1747" s="20" t="s">
        <v>54734</v>
      </c>
      <c r="J1747" s="20" t="s">
        <v>54735</v>
      </c>
      <c r="K1747" s="21" t="s">
        <v>54986</v>
      </c>
    </row>
    <row r="1748" spans="1:11" ht="13" x14ac:dyDescent="0.15">
      <c r="A1748" s="19" t="s">
        <v>12499</v>
      </c>
      <c r="B1748" s="20" t="s">
        <v>15868</v>
      </c>
      <c r="C1748" s="20" t="s">
        <v>54652</v>
      </c>
      <c r="D1748" s="20">
        <v>-0.15297893631169401</v>
      </c>
      <c r="E1748" s="21">
        <v>3.18902556339029E-7</v>
      </c>
      <c r="F1748" s="20" t="s">
        <v>54653</v>
      </c>
      <c r="G1748" s="20" t="s">
        <v>54654</v>
      </c>
      <c r="H1748" s="20" t="s">
        <v>54655</v>
      </c>
      <c r="I1748" s="20" t="s">
        <v>54659</v>
      </c>
      <c r="J1748" s="20" t="s">
        <v>54722</v>
      </c>
      <c r="K1748" s="21" t="s">
        <v>54847</v>
      </c>
    </row>
    <row r="1749" spans="1:11" ht="13" x14ac:dyDescent="0.15">
      <c r="A1749" s="19" t="s">
        <v>55379</v>
      </c>
      <c r="B1749" s="20" t="s">
        <v>15868</v>
      </c>
      <c r="C1749" s="20" t="s">
        <v>54675</v>
      </c>
      <c r="D1749" s="20">
        <v>-5.3749035721042497E-2</v>
      </c>
      <c r="E1749" s="20">
        <v>6.0489752476821798E-2</v>
      </c>
      <c r="F1749" s="20" t="s">
        <v>54676</v>
      </c>
      <c r="G1749" s="20" t="s">
        <v>54682</v>
      </c>
      <c r="H1749" s="20" t="s">
        <v>54683</v>
      </c>
      <c r="I1749" s="20" t="s">
        <v>54728</v>
      </c>
      <c r="J1749" s="20" t="s">
        <v>54729</v>
      </c>
      <c r="K1749" s="21" t="s">
        <v>55380</v>
      </c>
    </row>
    <row r="1750" spans="1:11" ht="13" x14ac:dyDescent="0.15">
      <c r="A1750" s="19" t="s">
        <v>12505</v>
      </c>
      <c r="B1750" s="20" t="s">
        <v>15868</v>
      </c>
      <c r="C1750" s="20" t="s">
        <v>54652</v>
      </c>
      <c r="D1750" s="20">
        <v>0.12608804438628701</v>
      </c>
      <c r="E1750" s="21">
        <v>2.0928270848793101E-5</v>
      </c>
      <c r="F1750" s="20" t="s">
        <v>54653</v>
      </c>
      <c r="G1750" s="20" t="s">
        <v>54654</v>
      </c>
      <c r="H1750" s="20" t="s">
        <v>54655</v>
      </c>
      <c r="I1750" s="20" t="s">
        <v>54734</v>
      </c>
      <c r="J1750" s="20" t="s">
        <v>54735</v>
      </c>
      <c r="K1750" s="21" t="s">
        <v>54792</v>
      </c>
    </row>
    <row r="1751" spans="1:11" ht="13" x14ac:dyDescent="0.15">
      <c r="A1751" s="19" t="s">
        <v>55381</v>
      </c>
      <c r="B1751" s="20" t="s">
        <v>15868</v>
      </c>
      <c r="C1751" s="20" t="s">
        <v>54652</v>
      </c>
      <c r="D1751" s="20">
        <v>-0.13925076124607499</v>
      </c>
      <c r="E1751" s="21">
        <v>3.1590194073356901E-6</v>
      </c>
      <c r="F1751" s="20" t="s">
        <v>54676</v>
      </c>
      <c r="G1751" s="20" t="s">
        <v>54654</v>
      </c>
      <c r="H1751" s="20" t="s">
        <v>54655</v>
      </c>
      <c r="I1751" s="20" t="s">
        <v>54656</v>
      </c>
      <c r="J1751" s="20" t="s">
        <v>54657</v>
      </c>
      <c r="K1751" s="21" t="s">
        <v>54658</v>
      </c>
    </row>
    <row r="1752" spans="1:11" ht="13" x14ac:dyDescent="0.15">
      <c r="A1752" s="19" t="s">
        <v>12520</v>
      </c>
      <c r="B1752" s="20" t="s">
        <v>15868</v>
      </c>
      <c r="C1752" s="20" t="s">
        <v>54652</v>
      </c>
      <c r="D1752" s="20">
        <v>8.33789975569839E-2</v>
      </c>
      <c r="E1752" s="20">
        <v>4.3880588086020102E-3</v>
      </c>
      <c r="F1752" s="20" t="s">
        <v>54653</v>
      </c>
      <c r="G1752" s="20" t="s">
        <v>54654</v>
      </c>
      <c r="H1752" s="20" t="s">
        <v>54655</v>
      </c>
      <c r="I1752" s="20" t="s">
        <v>54734</v>
      </c>
      <c r="J1752" s="20" t="s">
        <v>54735</v>
      </c>
      <c r="K1752" s="21" t="s">
        <v>54774</v>
      </c>
    </row>
    <row r="1753" spans="1:11" ht="13" x14ac:dyDescent="0.15">
      <c r="A1753" s="19" t="s">
        <v>12523</v>
      </c>
      <c r="B1753" s="20" t="s">
        <v>15868</v>
      </c>
      <c r="C1753" s="20" t="s">
        <v>54652</v>
      </c>
      <c r="D1753" s="20">
        <v>-0.116417456104024</v>
      </c>
      <c r="E1753" s="21">
        <v>7.8585119353307098E-5</v>
      </c>
      <c r="F1753" s="20" t="s">
        <v>54653</v>
      </c>
      <c r="G1753" s="20" t="s">
        <v>54654</v>
      </c>
      <c r="H1753" s="20" t="s">
        <v>54662</v>
      </c>
      <c r="I1753" s="20" t="s">
        <v>54663</v>
      </c>
      <c r="J1753" s="20" t="s">
        <v>54844</v>
      </c>
      <c r="K1753" s="21" t="s">
        <v>55382</v>
      </c>
    </row>
    <row r="1754" spans="1:11" ht="13" x14ac:dyDescent="0.15">
      <c r="A1754" s="19" t="s">
        <v>55384</v>
      </c>
      <c r="B1754" s="20" t="s">
        <v>55711</v>
      </c>
      <c r="C1754" s="20" t="s">
        <v>54652</v>
      </c>
      <c r="D1754" s="20">
        <v>7.3294761595545502E-2</v>
      </c>
      <c r="E1754" s="20">
        <v>1.20128028465446E-2</v>
      </c>
      <c r="F1754" s="20" t="s">
        <v>54676</v>
      </c>
      <c r="G1754" s="20" t="s">
        <v>54667</v>
      </c>
      <c r="H1754" s="20" t="s">
        <v>54668</v>
      </c>
      <c r="I1754" s="20" t="s">
        <v>54669</v>
      </c>
      <c r="J1754" s="20" t="s">
        <v>54748</v>
      </c>
      <c r="K1754" s="21" t="s">
        <v>54749</v>
      </c>
    </row>
    <row r="1755" spans="1:11" ht="13" x14ac:dyDescent="0.15">
      <c r="A1755" s="19" t="s">
        <v>8234</v>
      </c>
      <c r="B1755" s="20" t="s">
        <v>55711</v>
      </c>
      <c r="C1755" s="20" t="s">
        <v>54652</v>
      </c>
      <c r="D1755" s="20">
        <v>-0.129777776880412</v>
      </c>
      <c r="E1755" s="21">
        <v>5.7205749116863204E-6</v>
      </c>
      <c r="F1755" s="20" t="s">
        <v>54653</v>
      </c>
      <c r="G1755" s="20" t="s">
        <v>54654</v>
      </c>
      <c r="H1755" s="20" t="s">
        <v>54655</v>
      </c>
      <c r="I1755" s="20" t="s">
        <v>54656</v>
      </c>
      <c r="J1755" s="20" t="s">
        <v>54657</v>
      </c>
      <c r="K1755" s="21" t="s">
        <v>54658</v>
      </c>
    </row>
    <row r="1756" spans="1:11" ht="13" x14ac:dyDescent="0.15">
      <c r="A1756" s="19" t="s">
        <v>8240</v>
      </c>
      <c r="B1756" s="20" t="s">
        <v>55711</v>
      </c>
      <c r="C1756" s="20" t="s">
        <v>54652</v>
      </c>
      <c r="D1756" s="20">
        <v>-0.103933819882034</v>
      </c>
      <c r="E1756" s="21">
        <v>3.0188424844045499E-4</v>
      </c>
      <c r="F1756" s="20" t="s">
        <v>54653</v>
      </c>
      <c r="G1756" s="20" t="s">
        <v>54654</v>
      </c>
      <c r="H1756" s="20" t="s">
        <v>54655</v>
      </c>
      <c r="I1756" s="20" t="s">
        <v>54734</v>
      </c>
      <c r="J1756" s="20" t="s">
        <v>54735</v>
      </c>
      <c r="K1756" s="21" t="s">
        <v>55712</v>
      </c>
    </row>
    <row r="1757" spans="1:11" ht="13" x14ac:dyDescent="0.15">
      <c r="A1757" s="19" t="s">
        <v>8243</v>
      </c>
      <c r="B1757" s="20" t="s">
        <v>55711</v>
      </c>
      <c r="C1757" s="20" t="s">
        <v>54652</v>
      </c>
      <c r="D1757" s="20">
        <v>-0.113436727526481</v>
      </c>
      <c r="E1757" s="21">
        <v>7.6454615547646705E-5</v>
      </c>
      <c r="F1757" s="20" t="s">
        <v>54653</v>
      </c>
      <c r="G1757" s="20" t="s">
        <v>54654</v>
      </c>
      <c r="H1757" s="20" t="s">
        <v>54655</v>
      </c>
      <c r="I1757" s="20" t="s">
        <v>54659</v>
      </c>
      <c r="J1757" s="20" t="s">
        <v>54660</v>
      </c>
      <c r="K1757" s="21" t="s">
        <v>54661</v>
      </c>
    </row>
    <row r="1758" spans="1:11" ht="13" x14ac:dyDescent="0.15">
      <c r="A1758" s="19" t="s">
        <v>54666</v>
      </c>
      <c r="B1758" s="20" t="s">
        <v>55711</v>
      </c>
      <c r="C1758" s="20" t="s">
        <v>54652</v>
      </c>
      <c r="D1758" s="20">
        <v>-0.132180851621577</v>
      </c>
      <c r="E1758" s="21">
        <v>3.7977087235179099E-6</v>
      </c>
      <c r="F1758" s="20" t="s">
        <v>54653</v>
      </c>
      <c r="G1758" s="20" t="s">
        <v>54667</v>
      </c>
      <c r="H1758" s="20" t="s">
        <v>54668</v>
      </c>
      <c r="I1758" s="20" t="s">
        <v>54669</v>
      </c>
      <c r="J1758" s="20" t="s">
        <v>54670</v>
      </c>
      <c r="K1758" s="21" t="s">
        <v>54671</v>
      </c>
    </row>
    <row r="1759" spans="1:11" ht="13" x14ac:dyDescent="0.15">
      <c r="A1759" s="19" t="s">
        <v>55713</v>
      </c>
      <c r="B1759" s="20" t="s">
        <v>55711</v>
      </c>
      <c r="C1759" s="20" t="s">
        <v>54652</v>
      </c>
      <c r="D1759" s="20">
        <v>8.0083446717551604E-2</v>
      </c>
      <c r="E1759" s="21">
        <v>5.8650870320381002E-3</v>
      </c>
      <c r="F1759" s="20" t="s">
        <v>54676</v>
      </c>
      <c r="G1759" s="20" t="s">
        <v>55714</v>
      </c>
      <c r="H1759" s="20" t="s">
        <v>55715</v>
      </c>
      <c r="I1759" s="20" t="s">
        <v>55716</v>
      </c>
      <c r="J1759" s="20" t="s">
        <v>55717</v>
      </c>
      <c r="K1759" s="21" t="s">
        <v>55718</v>
      </c>
    </row>
    <row r="1760" spans="1:11" ht="13" x14ac:dyDescent="0.15">
      <c r="A1760" s="19" t="s">
        <v>8252</v>
      </c>
      <c r="B1760" s="20" t="s">
        <v>55711</v>
      </c>
      <c r="C1760" s="20" t="s">
        <v>54652</v>
      </c>
      <c r="D1760" s="20">
        <v>-0.14263446111105901</v>
      </c>
      <c r="E1760" s="21">
        <v>6.2932097700635997E-7</v>
      </c>
      <c r="F1760" s="20" t="s">
        <v>54653</v>
      </c>
      <c r="G1760" s="20" t="s">
        <v>54654</v>
      </c>
      <c r="H1760" s="20" t="s">
        <v>54662</v>
      </c>
      <c r="I1760" s="20" t="s">
        <v>54663</v>
      </c>
      <c r="J1760" s="20" t="s">
        <v>54672</v>
      </c>
      <c r="K1760" s="21" t="s">
        <v>54673</v>
      </c>
    </row>
    <row r="1761" spans="1:11" ht="13" x14ac:dyDescent="0.15">
      <c r="A1761" s="19" t="s">
        <v>54674</v>
      </c>
      <c r="B1761" s="20" t="s">
        <v>55711</v>
      </c>
      <c r="C1761" s="20" t="s">
        <v>54652</v>
      </c>
      <c r="D1761" s="20">
        <v>0.12942311392763001</v>
      </c>
      <c r="E1761" s="21">
        <v>5.9703678350322397E-6</v>
      </c>
      <c r="F1761" s="20" t="s">
        <v>54676</v>
      </c>
      <c r="G1761" s="20" t="s">
        <v>54677</v>
      </c>
      <c r="H1761" s="20" t="s">
        <v>54678</v>
      </c>
      <c r="I1761" s="20" t="s">
        <v>54679</v>
      </c>
      <c r="J1761" s="20" t="s">
        <v>54680</v>
      </c>
      <c r="K1761" s="21" t="s">
        <v>54681</v>
      </c>
    </row>
    <row r="1762" spans="1:11" ht="13" x14ac:dyDescent="0.15">
      <c r="A1762" s="19" t="s">
        <v>8255</v>
      </c>
      <c r="B1762" s="20" t="s">
        <v>55711</v>
      </c>
      <c r="C1762" s="20" t="s">
        <v>54652</v>
      </c>
      <c r="D1762" s="20">
        <v>-5.7584775802535799E-2</v>
      </c>
      <c r="E1762" s="20">
        <v>5.0810578376288398E-2</v>
      </c>
      <c r="F1762" s="20" t="s">
        <v>54653</v>
      </c>
      <c r="G1762" s="20" t="s">
        <v>54682</v>
      </c>
      <c r="H1762" s="20" t="s">
        <v>54683</v>
      </c>
      <c r="I1762" s="20" t="s">
        <v>54684</v>
      </c>
      <c r="J1762" s="20" t="s">
        <v>54685</v>
      </c>
      <c r="K1762" s="21" t="s">
        <v>54686</v>
      </c>
    </row>
    <row r="1763" spans="1:11" ht="13" x14ac:dyDescent="0.15">
      <c r="A1763" s="19" t="s">
        <v>54687</v>
      </c>
      <c r="B1763" s="20" t="s">
        <v>55711</v>
      </c>
      <c r="C1763" s="20" t="s">
        <v>54652</v>
      </c>
      <c r="D1763" s="20">
        <v>9.6218379273646695E-2</v>
      </c>
      <c r="E1763" s="21">
        <v>8.5325470100425401E-4</v>
      </c>
      <c r="F1763" s="20" t="s">
        <v>54676</v>
      </c>
      <c r="G1763" s="20" t="s">
        <v>54654</v>
      </c>
      <c r="H1763" s="20" t="s">
        <v>54655</v>
      </c>
      <c r="I1763" s="20" t="s">
        <v>54659</v>
      </c>
      <c r="J1763" s="20" t="s">
        <v>54688</v>
      </c>
      <c r="K1763" s="21" t="s">
        <v>54689</v>
      </c>
    </row>
    <row r="1764" spans="1:11" ht="13" x14ac:dyDescent="0.15">
      <c r="A1764" s="19" t="s">
        <v>8258</v>
      </c>
      <c r="B1764" s="20" t="s">
        <v>55711</v>
      </c>
      <c r="C1764" s="20" t="s">
        <v>54652</v>
      </c>
      <c r="D1764" s="20">
        <v>-8.9471892832714603E-2</v>
      </c>
      <c r="E1764" s="20">
        <v>1.9563778248773899E-3</v>
      </c>
      <c r="F1764" s="20" t="s">
        <v>54653</v>
      </c>
      <c r="G1764" s="20" t="s">
        <v>54654</v>
      </c>
      <c r="H1764" s="20" t="s">
        <v>54655</v>
      </c>
      <c r="I1764" s="20" t="s">
        <v>54656</v>
      </c>
      <c r="J1764" s="20" t="s">
        <v>54657</v>
      </c>
      <c r="K1764" s="21" t="s">
        <v>54658</v>
      </c>
    </row>
    <row r="1765" spans="1:11" ht="13" x14ac:dyDescent="0.15">
      <c r="A1765" s="19" t="s">
        <v>54690</v>
      </c>
      <c r="B1765" s="20" t="s">
        <v>55711</v>
      </c>
      <c r="C1765" s="20" t="s">
        <v>54652</v>
      </c>
      <c r="D1765" s="20">
        <v>-9.1073104437219304E-2</v>
      </c>
      <c r="E1765" s="20">
        <v>1.6037854573105199E-3</v>
      </c>
      <c r="F1765" s="20" t="s">
        <v>54676</v>
      </c>
      <c r="G1765" s="20" t="s">
        <v>54654</v>
      </c>
      <c r="H1765" s="20" t="s">
        <v>54655</v>
      </c>
      <c r="I1765" s="20" t="s">
        <v>54659</v>
      </c>
      <c r="J1765" s="20" t="s">
        <v>54691</v>
      </c>
      <c r="K1765" s="21" t="s">
        <v>54692</v>
      </c>
    </row>
    <row r="1766" spans="1:11" ht="13" x14ac:dyDescent="0.15">
      <c r="A1766" s="19" t="s">
        <v>8273</v>
      </c>
      <c r="B1766" s="20" t="s">
        <v>55711</v>
      </c>
      <c r="C1766" s="20" t="s">
        <v>54652</v>
      </c>
      <c r="D1766" s="20">
        <v>-0.119877306334331</v>
      </c>
      <c r="E1766" s="21">
        <v>2.9064395630805401E-5</v>
      </c>
      <c r="F1766" s="20" t="s">
        <v>54653</v>
      </c>
      <c r="G1766" s="20" t="s">
        <v>54654</v>
      </c>
      <c r="H1766" s="20" t="s">
        <v>54655</v>
      </c>
      <c r="I1766" s="20" t="s">
        <v>54734</v>
      </c>
      <c r="J1766" s="20" t="s">
        <v>54735</v>
      </c>
      <c r="K1766" s="21" t="s">
        <v>54833</v>
      </c>
    </row>
    <row r="1767" spans="1:11" ht="13" x14ac:dyDescent="0.15">
      <c r="A1767" s="19" t="s">
        <v>54693</v>
      </c>
      <c r="B1767" s="20" t="s">
        <v>55711</v>
      </c>
      <c r="C1767" s="20" t="s">
        <v>54652</v>
      </c>
      <c r="D1767" s="20">
        <v>-9.5462539523924902E-2</v>
      </c>
      <c r="E1767" s="21">
        <v>9.2767643867189904E-4</v>
      </c>
      <c r="F1767" s="20" t="s">
        <v>54676</v>
      </c>
      <c r="G1767" s="20" t="s">
        <v>54654</v>
      </c>
      <c r="H1767" s="20" t="s">
        <v>54655</v>
      </c>
      <c r="I1767" s="20" t="s">
        <v>54659</v>
      </c>
      <c r="J1767" s="20" t="s">
        <v>54688</v>
      </c>
      <c r="K1767" s="21" t="s">
        <v>54694</v>
      </c>
    </row>
    <row r="1768" spans="1:11" ht="13" x14ac:dyDescent="0.15">
      <c r="A1768" s="19" t="s">
        <v>8276</v>
      </c>
      <c r="B1768" s="20" t="s">
        <v>55711</v>
      </c>
      <c r="C1768" s="20" t="s">
        <v>54652</v>
      </c>
      <c r="D1768" s="20">
        <v>0.119364929118394</v>
      </c>
      <c r="E1768" s="21">
        <v>3.1309374008488901E-5</v>
      </c>
      <c r="F1768" s="20" t="s">
        <v>54653</v>
      </c>
      <c r="G1768" s="20" t="s">
        <v>54654</v>
      </c>
      <c r="H1768" s="20" t="s">
        <v>54655</v>
      </c>
      <c r="I1768" s="20" t="s">
        <v>54734</v>
      </c>
      <c r="J1768" s="20" t="s">
        <v>54735</v>
      </c>
      <c r="K1768" s="21" t="s">
        <v>55385</v>
      </c>
    </row>
    <row r="1769" spans="1:11" ht="13" x14ac:dyDescent="0.15">
      <c r="A1769" s="19" t="s">
        <v>8291</v>
      </c>
      <c r="B1769" s="20" t="s">
        <v>55711</v>
      </c>
      <c r="C1769" s="20" t="s">
        <v>54652</v>
      </c>
      <c r="D1769" s="20">
        <v>7.6836189695474802E-2</v>
      </c>
      <c r="E1769" s="20">
        <v>8.3221982877456392E-3</v>
      </c>
      <c r="F1769" s="20" t="s">
        <v>54653</v>
      </c>
      <c r="G1769" s="20" t="s">
        <v>54667</v>
      </c>
      <c r="H1769" s="20" t="s">
        <v>54698</v>
      </c>
      <c r="I1769" s="20" t="s">
        <v>54699</v>
      </c>
      <c r="J1769" s="20" t="s">
        <v>54700</v>
      </c>
      <c r="K1769" s="21" t="s">
        <v>54701</v>
      </c>
    </row>
    <row r="1770" spans="1:11" ht="13" x14ac:dyDescent="0.15">
      <c r="A1770" s="19" t="s">
        <v>8300</v>
      </c>
      <c r="B1770" s="20" t="s">
        <v>55711</v>
      </c>
      <c r="C1770" s="20" t="s">
        <v>54652</v>
      </c>
      <c r="D1770" s="20">
        <v>-0.108110471824743</v>
      </c>
      <c r="E1770" s="21">
        <v>1.6524529235737001E-4</v>
      </c>
      <c r="F1770" s="20" t="s">
        <v>54653</v>
      </c>
      <c r="G1770" s="20" t="s">
        <v>54654</v>
      </c>
      <c r="H1770" s="20" t="s">
        <v>54662</v>
      </c>
      <c r="I1770" s="20" t="s">
        <v>54663</v>
      </c>
      <c r="J1770" s="20" t="s">
        <v>54672</v>
      </c>
      <c r="K1770" s="21" t="s">
        <v>54673</v>
      </c>
    </row>
    <row r="1771" spans="1:11" ht="13" x14ac:dyDescent="0.15">
      <c r="A1771" s="19" t="s">
        <v>55387</v>
      </c>
      <c r="B1771" s="20" t="s">
        <v>55711</v>
      </c>
      <c r="C1771" s="20" t="s">
        <v>54652</v>
      </c>
      <c r="D1771" s="20">
        <v>8.0397378058662802E-2</v>
      </c>
      <c r="E1771" s="20">
        <v>5.6702432354270998E-3</v>
      </c>
      <c r="F1771" s="20" t="s">
        <v>54676</v>
      </c>
      <c r="G1771" s="20" t="s">
        <v>54667</v>
      </c>
      <c r="H1771" s="20" t="s">
        <v>54668</v>
      </c>
      <c r="I1771" s="20" t="s">
        <v>54669</v>
      </c>
      <c r="J1771" s="20" t="s">
        <v>54748</v>
      </c>
      <c r="K1771" s="21" t="s">
        <v>54749</v>
      </c>
    </row>
    <row r="1772" spans="1:11" ht="13" x14ac:dyDescent="0.15">
      <c r="A1772" s="19" t="s">
        <v>8312</v>
      </c>
      <c r="B1772" s="20" t="s">
        <v>55711</v>
      </c>
      <c r="C1772" s="20" t="s">
        <v>54652</v>
      </c>
      <c r="D1772" s="20">
        <v>-0.153747098827515</v>
      </c>
      <c r="E1772" s="21">
        <v>7.9194295532247697E-8</v>
      </c>
      <c r="F1772" s="20" t="s">
        <v>54653</v>
      </c>
      <c r="G1772" s="20" t="s">
        <v>54654</v>
      </c>
      <c r="H1772" s="20" t="s">
        <v>54655</v>
      </c>
      <c r="I1772" s="20" t="s">
        <v>54702</v>
      </c>
      <c r="J1772" s="20" t="s">
        <v>54703</v>
      </c>
      <c r="K1772" s="21" t="s">
        <v>54704</v>
      </c>
    </row>
    <row r="1773" spans="1:11" ht="13" x14ac:dyDescent="0.15">
      <c r="A1773" s="19" t="s">
        <v>54705</v>
      </c>
      <c r="B1773" s="20" t="s">
        <v>55711</v>
      </c>
      <c r="C1773" s="20" t="s">
        <v>54652</v>
      </c>
      <c r="D1773" s="20">
        <v>-7.8457400338463698E-2</v>
      </c>
      <c r="E1773" s="20">
        <v>7.0166911207386502E-3</v>
      </c>
      <c r="F1773" s="20" t="s">
        <v>54653</v>
      </c>
      <c r="G1773" s="20" t="s">
        <v>54682</v>
      </c>
      <c r="H1773" s="20" t="s">
        <v>54683</v>
      </c>
      <c r="I1773" s="20" t="s">
        <v>54706</v>
      </c>
      <c r="J1773" s="20" t="s">
        <v>54707</v>
      </c>
      <c r="K1773" s="21" t="s">
        <v>54708</v>
      </c>
    </row>
    <row r="1774" spans="1:11" ht="13" x14ac:dyDescent="0.15">
      <c r="A1774" s="19" t="s">
        <v>54709</v>
      </c>
      <c r="B1774" s="20" t="s">
        <v>55711</v>
      </c>
      <c r="C1774" s="20" t="s">
        <v>54652</v>
      </c>
      <c r="D1774" s="20">
        <v>-0.15551986075148599</v>
      </c>
      <c r="E1774" s="21">
        <v>5.811364281175E-8</v>
      </c>
      <c r="F1774" s="20" t="s">
        <v>54653</v>
      </c>
      <c r="G1774" s="20" t="s">
        <v>54710</v>
      </c>
      <c r="H1774" s="20" t="s">
        <v>54711</v>
      </c>
      <c r="I1774" s="20" t="s">
        <v>54712</v>
      </c>
      <c r="J1774" s="20" t="s">
        <v>54713</v>
      </c>
      <c r="K1774" s="21" t="s">
        <v>54713</v>
      </c>
    </row>
    <row r="1775" spans="1:11" ht="13" x14ac:dyDescent="0.15">
      <c r="A1775" s="19" t="s">
        <v>55392</v>
      </c>
      <c r="B1775" s="20" t="s">
        <v>55711</v>
      </c>
      <c r="C1775" s="20" t="s">
        <v>54652</v>
      </c>
      <c r="D1775" s="20">
        <v>9.3601884654549203E-2</v>
      </c>
      <c r="E1775" s="20">
        <v>1.1663080006034301E-3</v>
      </c>
      <c r="F1775" s="20" t="s">
        <v>54676</v>
      </c>
      <c r="G1775" s="20" t="s">
        <v>54667</v>
      </c>
      <c r="H1775" s="20" t="s">
        <v>54668</v>
      </c>
      <c r="I1775" s="20" t="s">
        <v>54669</v>
      </c>
      <c r="J1775" s="20" t="s">
        <v>54748</v>
      </c>
      <c r="K1775" s="21" t="s">
        <v>54749</v>
      </c>
    </row>
    <row r="1776" spans="1:11" ht="13" x14ac:dyDescent="0.15">
      <c r="A1776" s="19" t="s">
        <v>8330</v>
      </c>
      <c r="B1776" s="20" t="s">
        <v>55711</v>
      </c>
      <c r="C1776" s="20" t="s">
        <v>54652</v>
      </c>
      <c r="D1776" s="20">
        <v>-6.0480011457209E-2</v>
      </c>
      <c r="E1776" s="20">
        <v>4.0083519440294001E-2</v>
      </c>
      <c r="F1776" s="20" t="s">
        <v>54653</v>
      </c>
      <c r="G1776" s="20" t="s">
        <v>54654</v>
      </c>
      <c r="H1776" s="20" t="s">
        <v>54655</v>
      </c>
      <c r="I1776" s="20" t="s">
        <v>54734</v>
      </c>
      <c r="J1776" s="20" t="s">
        <v>54735</v>
      </c>
      <c r="K1776" s="21" t="s">
        <v>55393</v>
      </c>
    </row>
    <row r="1777" spans="1:11" ht="13" x14ac:dyDescent="0.15">
      <c r="A1777" s="19" t="s">
        <v>54715</v>
      </c>
      <c r="B1777" s="20" t="s">
        <v>55711</v>
      </c>
      <c r="C1777" s="20" t="s">
        <v>54675</v>
      </c>
      <c r="D1777" s="20">
        <v>6.33099969414678E-2</v>
      </c>
      <c r="E1777" s="20">
        <v>3.1382031287902901E-2</v>
      </c>
      <c r="F1777" s="20" t="s">
        <v>54676</v>
      </c>
      <c r="G1777" s="20" t="s">
        <v>54682</v>
      </c>
      <c r="H1777" s="20" t="s">
        <v>54683</v>
      </c>
      <c r="I1777" s="20" t="s">
        <v>54716</v>
      </c>
      <c r="J1777" s="20" t="s">
        <v>54717</v>
      </c>
      <c r="K1777" s="21" t="s">
        <v>54718</v>
      </c>
    </row>
    <row r="1778" spans="1:11" ht="13" x14ac:dyDescent="0.15">
      <c r="A1778" s="19" t="s">
        <v>8342</v>
      </c>
      <c r="B1778" s="20" t="s">
        <v>55711</v>
      </c>
      <c r="C1778" s="20" t="s">
        <v>54652</v>
      </c>
      <c r="D1778" s="20">
        <v>-0.14325884757017801</v>
      </c>
      <c r="E1778" s="21">
        <v>5.6986556507049798E-7</v>
      </c>
      <c r="F1778" s="20" t="s">
        <v>54653</v>
      </c>
      <c r="G1778" s="20" t="s">
        <v>54654</v>
      </c>
      <c r="H1778" s="20" t="s">
        <v>54655</v>
      </c>
      <c r="I1778" s="20" t="s">
        <v>54659</v>
      </c>
      <c r="J1778" s="20" t="s">
        <v>54722</v>
      </c>
      <c r="K1778" s="21" t="s">
        <v>54723</v>
      </c>
    </row>
    <row r="1779" spans="1:11" ht="13" x14ac:dyDescent="0.15">
      <c r="A1779" s="19" t="s">
        <v>8348</v>
      </c>
      <c r="B1779" s="20" t="s">
        <v>55711</v>
      </c>
      <c r="C1779" s="20" t="s">
        <v>54652</v>
      </c>
      <c r="D1779" s="20">
        <v>-0.132288132685069</v>
      </c>
      <c r="E1779" s="21">
        <v>3.7356358845574299E-6</v>
      </c>
      <c r="F1779" s="20" t="s">
        <v>54653</v>
      </c>
      <c r="G1779" s="20" t="s">
        <v>54710</v>
      </c>
      <c r="H1779" s="20" t="s">
        <v>54711</v>
      </c>
      <c r="I1779" s="20" t="s">
        <v>54712</v>
      </c>
      <c r="J1779" s="20" t="s">
        <v>54713</v>
      </c>
      <c r="K1779" s="21" t="s">
        <v>54726</v>
      </c>
    </row>
    <row r="1780" spans="1:11" ht="13" x14ac:dyDescent="0.15">
      <c r="A1780" s="19" t="s">
        <v>8354</v>
      </c>
      <c r="B1780" s="20" t="s">
        <v>55711</v>
      </c>
      <c r="C1780" s="20" t="s">
        <v>54652</v>
      </c>
      <c r="D1780" s="20">
        <v>-0.12428644360383501</v>
      </c>
      <c r="E1780" s="21">
        <v>1.4020272979968301E-5</v>
      </c>
      <c r="F1780" s="20" t="s">
        <v>54653</v>
      </c>
      <c r="G1780" s="20" t="s">
        <v>54654</v>
      </c>
      <c r="H1780" s="20" t="s">
        <v>54662</v>
      </c>
      <c r="I1780" s="20" t="s">
        <v>54663</v>
      </c>
      <c r="J1780" s="20" t="s">
        <v>54732</v>
      </c>
      <c r="K1780" s="21" t="s">
        <v>54733</v>
      </c>
    </row>
    <row r="1781" spans="1:11" ht="13" x14ac:dyDescent="0.15">
      <c r="A1781" s="19" t="s">
        <v>8366</v>
      </c>
      <c r="B1781" s="20" t="s">
        <v>55711</v>
      </c>
      <c r="C1781" s="20" t="s">
        <v>54652</v>
      </c>
      <c r="D1781" s="20">
        <v>-9.7980131723705399E-2</v>
      </c>
      <c r="E1781" s="21">
        <v>6.79634226630258E-4</v>
      </c>
      <c r="F1781" s="20" t="s">
        <v>54653</v>
      </c>
      <c r="G1781" s="20" t="s">
        <v>54654</v>
      </c>
      <c r="H1781" s="20" t="s">
        <v>54655</v>
      </c>
      <c r="I1781" s="20" t="s">
        <v>54734</v>
      </c>
      <c r="J1781" s="20" t="s">
        <v>54735</v>
      </c>
      <c r="K1781" s="21" t="s">
        <v>54736</v>
      </c>
    </row>
    <row r="1782" spans="1:11" ht="13" x14ac:dyDescent="0.15">
      <c r="A1782" s="19" t="s">
        <v>8375</v>
      </c>
      <c r="B1782" s="20" t="s">
        <v>55711</v>
      </c>
      <c r="C1782" s="20" t="s">
        <v>54675</v>
      </c>
      <c r="D1782" s="20">
        <v>-6.6837857876105106E-2</v>
      </c>
      <c r="E1782" s="20">
        <v>2.2598395650289101E-2</v>
      </c>
      <c r="F1782" s="20" t="s">
        <v>54653</v>
      </c>
      <c r="G1782" s="20" t="s">
        <v>54654</v>
      </c>
      <c r="H1782" s="20" t="s">
        <v>54655</v>
      </c>
      <c r="I1782" s="20" t="s">
        <v>54659</v>
      </c>
      <c r="J1782" s="20" t="s">
        <v>54722</v>
      </c>
      <c r="K1782" s="21" t="s">
        <v>54737</v>
      </c>
    </row>
    <row r="1783" spans="1:11" ht="13" x14ac:dyDescent="0.15">
      <c r="A1783" s="19" t="s">
        <v>8378</v>
      </c>
      <c r="B1783" s="20" t="s">
        <v>55711</v>
      </c>
      <c r="C1783" s="20" t="s">
        <v>54652</v>
      </c>
      <c r="D1783" s="20">
        <v>-7.3263084082291902E-2</v>
      </c>
      <c r="E1783" s="20">
        <v>1.20188725460288E-2</v>
      </c>
      <c r="F1783" s="20" t="s">
        <v>54653</v>
      </c>
      <c r="G1783" s="20" t="s">
        <v>54654</v>
      </c>
      <c r="H1783" s="20" t="s">
        <v>54662</v>
      </c>
      <c r="I1783" s="20" t="s">
        <v>54663</v>
      </c>
      <c r="J1783" s="20" t="s">
        <v>54738</v>
      </c>
      <c r="K1783" s="21" t="s">
        <v>54739</v>
      </c>
    </row>
    <row r="1784" spans="1:11" ht="13" x14ac:dyDescent="0.15">
      <c r="A1784" s="19" t="s">
        <v>8384</v>
      </c>
      <c r="B1784" s="20" t="s">
        <v>55711</v>
      </c>
      <c r="C1784" s="20" t="s">
        <v>54652</v>
      </c>
      <c r="D1784" s="20">
        <v>-9.5221542183008101E-2</v>
      </c>
      <c r="E1784" s="21">
        <v>9.5644831623115697E-4</v>
      </c>
      <c r="F1784" s="20" t="s">
        <v>54653</v>
      </c>
      <c r="G1784" s="20" t="s">
        <v>54710</v>
      </c>
      <c r="H1784" s="20" t="s">
        <v>54711</v>
      </c>
      <c r="I1784" s="20" t="s">
        <v>54712</v>
      </c>
      <c r="J1784" s="20" t="s">
        <v>54740</v>
      </c>
      <c r="K1784" s="21" t="s">
        <v>54741</v>
      </c>
    </row>
    <row r="1785" spans="1:11" ht="13" x14ac:dyDescent="0.15">
      <c r="A1785" s="19" t="s">
        <v>8393</v>
      </c>
      <c r="B1785" s="20" t="s">
        <v>55711</v>
      </c>
      <c r="C1785" s="20" t="s">
        <v>54652</v>
      </c>
      <c r="D1785" s="20">
        <v>-8.1106043567881397E-2</v>
      </c>
      <c r="E1785" s="20">
        <v>5.2264467115559496E-3</v>
      </c>
      <c r="F1785" s="20" t="s">
        <v>54653</v>
      </c>
      <c r="G1785" s="20" t="s">
        <v>54654</v>
      </c>
      <c r="H1785" s="20" t="s">
        <v>54655</v>
      </c>
      <c r="I1785" s="20" t="s">
        <v>54659</v>
      </c>
      <c r="J1785" s="20" t="s">
        <v>54688</v>
      </c>
      <c r="K1785" s="21" t="s">
        <v>54743</v>
      </c>
    </row>
    <row r="1786" spans="1:11" ht="13" x14ac:dyDescent="0.15">
      <c r="A1786" s="19" t="s">
        <v>54744</v>
      </c>
      <c r="B1786" s="20" t="s">
        <v>55711</v>
      </c>
      <c r="C1786" s="20" t="s">
        <v>54652</v>
      </c>
      <c r="D1786" s="20">
        <v>-0.106939552536796</v>
      </c>
      <c r="E1786" s="21">
        <v>1.95439636672733E-4</v>
      </c>
      <c r="F1786" s="20" t="s">
        <v>54676</v>
      </c>
      <c r="G1786" s="20" t="s">
        <v>54654</v>
      </c>
      <c r="H1786" s="20" t="s">
        <v>54655</v>
      </c>
      <c r="I1786" s="20" t="s">
        <v>54659</v>
      </c>
      <c r="J1786" s="20" t="s">
        <v>54722</v>
      </c>
      <c r="K1786" s="21" t="s">
        <v>54745</v>
      </c>
    </row>
    <row r="1787" spans="1:11" ht="13" x14ac:dyDescent="0.15">
      <c r="A1787" s="19" t="s">
        <v>8396</v>
      </c>
      <c r="B1787" s="20" t="s">
        <v>55711</v>
      </c>
      <c r="C1787" s="20" t="s">
        <v>54652</v>
      </c>
      <c r="D1787" s="20">
        <v>-0.116804908066827</v>
      </c>
      <c r="E1787" s="21">
        <v>4.5559857952350801E-5</v>
      </c>
      <c r="F1787" s="20" t="s">
        <v>54653</v>
      </c>
      <c r="G1787" s="20" t="s">
        <v>54654</v>
      </c>
      <c r="H1787" s="20" t="s">
        <v>54655</v>
      </c>
      <c r="I1787" s="20" t="s">
        <v>54659</v>
      </c>
      <c r="J1787" s="20" t="s">
        <v>54688</v>
      </c>
      <c r="K1787" s="21" t="s">
        <v>54746</v>
      </c>
    </row>
    <row r="1788" spans="1:11" ht="13" x14ac:dyDescent="0.15">
      <c r="A1788" s="19" t="s">
        <v>8402</v>
      </c>
      <c r="B1788" s="20" t="s">
        <v>55711</v>
      </c>
      <c r="C1788" s="20" t="s">
        <v>54652</v>
      </c>
      <c r="D1788" s="20">
        <v>0.111801093569193</v>
      </c>
      <c r="E1788" s="21">
        <v>9.8937225477981899E-5</v>
      </c>
      <c r="F1788" s="20" t="s">
        <v>54653</v>
      </c>
      <c r="G1788" s="20" t="s">
        <v>54654</v>
      </c>
      <c r="H1788" s="20" t="s">
        <v>54655</v>
      </c>
      <c r="I1788" s="20" t="s">
        <v>54734</v>
      </c>
      <c r="J1788" s="20" t="s">
        <v>54735</v>
      </c>
      <c r="K1788" s="21" t="s">
        <v>55106</v>
      </c>
    </row>
    <row r="1789" spans="1:11" ht="13" x14ac:dyDescent="0.15">
      <c r="A1789" s="19" t="s">
        <v>54747</v>
      </c>
      <c r="B1789" s="20" t="s">
        <v>55711</v>
      </c>
      <c r="C1789" s="20" t="s">
        <v>54652</v>
      </c>
      <c r="D1789" s="20">
        <v>-0.120241339601368</v>
      </c>
      <c r="E1789" s="21">
        <v>2.7431268291854799E-5</v>
      </c>
      <c r="F1789" s="20" t="s">
        <v>54676</v>
      </c>
      <c r="G1789" s="20" t="s">
        <v>54667</v>
      </c>
      <c r="H1789" s="20" t="s">
        <v>54668</v>
      </c>
      <c r="I1789" s="20" t="s">
        <v>54669</v>
      </c>
      <c r="J1789" s="20" t="s">
        <v>54748</v>
      </c>
      <c r="K1789" s="21" t="s">
        <v>54749</v>
      </c>
    </row>
    <row r="1790" spans="1:11" ht="13" x14ac:dyDescent="0.15">
      <c r="A1790" s="19" t="s">
        <v>55398</v>
      </c>
      <c r="B1790" s="20" t="s">
        <v>55711</v>
      </c>
      <c r="C1790" s="20" t="s">
        <v>54652</v>
      </c>
      <c r="D1790" s="20">
        <v>6.0789274850217498E-2</v>
      </c>
      <c r="E1790" s="20">
        <v>3.9085873082498897E-2</v>
      </c>
      <c r="F1790" s="20" t="s">
        <v>54676</v>
      </c>
      <c r="G1790" s="20" t="s">
        <v>54667</v>
      </c>
      <c r="H1790" s="20" t="s">
        <v>54668</v>
      </c>
      <c r="I1790" s="20" t="s">
        <v>54669</v>
      </c>
      <c r="J1790" s="20" t="s">
        <v>54748</v>
      </c>
      <c r="K1790" s="21" t="s">
        <v>54749</v>
      </c>
    </row>
    <row r="1791" spans="1:11" ht="13" x14ac:dyDescent="0.15">
      <c r="A1791" s="19" t="s">
        <v>54750</v>
      </c>
      <c r="B1791" s="20" t="s">
        <v>55711</v>
      </c>
      <c r="C1791" s="20" t="s">
        <v>54652</v>
      </c>
      <c r="D1791" s="20">
        <v>-0.13231950688925201</v>
      </c>
      <c r="E1791" s="21">
        <v>3.7298002770801301E-6</v>
      </c>
      <c r="F1791" s="20" t="s">
        <v>54676</v>
      </c>
      <c r="G1791" s="20" t="s">
        <v>54654</v>
      </c>
      <c r="H1791" s="20" t="s">
        <v>54655</v>
      </c>
      <c r="I1791" s="20" t="s">
        <v>54656</v>
      </c>
      <c r="J1791" s="20" t="s">
        <v>54657</v>
      </c>
      <c r="K1791" s="21" t="s">
        <v>54751</v>
      </c>
    </row>
    <row r="1792" spans="1:11" ht="13" x14ac:dyDescent="0.15">
      <c r="A1792" s="19" t="s">
        <v>8417</v>
      </c>
      <c r="B1792" s="20" t="s">
        <v>55711</v>
      </c>
      <c r="C1792" s="20" t="s">
        <v>54652</v>
      </c>
      <c r="D1792" s="20">
        <v>7.2591101761550494E-2</v>
      </c>
      <c r="E1792" s="21">
        <v>1.2838989337728399E-2</v>
      </c>
      <c r="F1792" s="20" t="s">
        <v>54653</v>
      </c>
      <c r="G1792" s="20" t="s">
        <v>54752</v>
      </c>
      <c r="H1792" s="20" t="s">
        <v>54753</v>
      </c>
      <c r="I1792" s="20" t="s">
        <v>54754</v>
      </c>
      <c r="J1792" s="20" t="s">
        <v>54755</v>
      </c>
      <c r="K1792" s="21" t="s">
        <v>54756</v>
      </c>
    </row>
    <row r="1793" spans="1:11" ht="13" x14ac:dyDescent="0.15">
      <c r="A1793" s="19" t="s">
        <v>55719</v>
      </c>
      <c r="B1793" s="20" t="s">
        <v>55711</v>
      </c>
      <c r="C1793" s="20" t="s">
        <v>54652</v>
      </c>
      <c r="D1793" s="20">
        <v>-5.8960450224194702E-2</v>
      </c>
      <c r="E1793" s="20">
        <v>4.5432196062409898E-2</v>
      </c>
      <c r="F1793" s="20" t="s">
        <v>54653</v>
      </c>
      <c r="G1793" s="20" t="s">
        <v>54682</v>
      </c>
      <c r="H1793" s="20" t="s">
        <v>54683</v>
      </c>
      <c r="I1793" s="20" t="s">
        <v>55219</v>
      </c>
      <c r="J1793" s="20" t="s">
        <v>55720</v>
      </c>
      <c r="K1793" s="21" t="s">
        <v>55720</v>
      </c>
    </row>
    <row r="1794" spans="1:11" ht="13" x14ac:dyDescent="0.15">
      <c r="A1794" s="19" t="s">
        <v>8423</v>
      </c>
      <c r="B1794" s="20" t="s">
        <v>55711</v>
      </c>
      <c r="C1794" s="20" t="s">
        <v>54652</v>
      </c>
      <c r="D1794" s="20">
        <v>-0.10775913451609299</v>
      </c>
      <c r="E1794" s="21">
        <v>1.73584204045505E-4</v>
      </c>
      <c r="F1794" s="20" t="s">
        <v>54653</v>
      </c>
      <c r="G1794" s="20" t="s">
        <v>54654</v>
      </c>
      <c r="H1794" s="20" t="s">
        <v>54655</v>
      </c>
      <c r="I1794" s="20" t="s">
        <v>54656</v>
      </c>
      <c r="J1794" s="20" t="s">
        <v>54657</v>
      </c>
      <c r="K1794" s="21" t="s">
        <v>54658</v>
      </c>
    </row>
    <row r="1795" spans="1:11" ht="13" x14ac:dyDescent="0.15">
      <c r="A1795" s="19" t="s">
        <v>8426</v>
      </c>
      <c r="B1795" s="20" t="s">
        <v>55711</v>
      </c>
      <c r="C1795" s="20" t="s">
        <v>54652</v>
      </c>
      <c r="D1795" s="20">
        <v>-0.192813057547087</v>
      </c>
      <c r="E1795" s="21">
        <v>3.4512782496554398E-11</v>
      </c>
      <c r="F1795" s="20" t="s">
        <v>54653</v>
      </c>
      <c r="G1795" s="20" t="s">
        <v>54654</v>
      </c>
      <c r="H1795" s="20" t="s">
        <v>54655</v>
      </c>
      <c r="I1795" s="20" t="s">
        <v>54659</v>
      </c>
      <c r="J1795" s="20" t="s">
        <v>54688</v>
      </c>
      <c r="K1795" s="21" t="s">
        <v>54757</v>
      </c>
    </row>
    <row r="1796" spans="1:11" ht="13" x14ac:dyDescent="0.15">
      <c r="A1796" s="19" t="s">
        <v>8429</v>
      </c>
      <c r="B1796" s="20" t="s">
        <v>55711</v>
      </c>
      <c r="C1796" s="20" t="s">
        <v>54652</v>
      </c>
      <c r="D1796" s="20">
        <v>-0.18740322191190101</v>
      </c>
      <c r="E1796" s="21">
        <v>9.7063768733900698E-11</v>
      </c>
      <c r="F1796" s="20" t="s">
        <v>54653</v>
      </c>
      <c r="G1796" s="20" t="s">
        <v>54654</v>
      </c>
      <c r="H1796" s="20" t="s">
        <v>54655</v>
      </c>
      <c r="I1796" s="20" t="s">
        <v>54659</v>
      </c>
      <c r="J1796" s="20" t="s">
        <v>54722</v>
      </c>
      <c r="K1796" s="21" t="s">
        <v>54737</v>
      </c>
    </row>
    <row r="1797" spans="1:11" ht="13" x14ac:dyDescent="0.15">
      <c r="A1797" s="19" t="s">
        <v>8432</v>
      </c>
      <c r="B1797" s="20" t="s">
        <v>55711</v>
      </c>
      <c r="C1797" s="20" t="s">
        <v>54652</v>
      </c>
      <c r="D1797" s="20">
        <v>-0.123760699277525</v>
      </c>
      <c r="E1797" s="21">
        <v>1.5109240020985299E-5</v>
      </c>
      <c r="F1797" s="20" t="s">
        <v>54653</v>
      </c>
      <c r="G1797" s="20" t="s">
        <v>54654</v>
      </c>
      <c r="H1797" s="20" t="s">
        <v>54655</v>
      </c>
      <c r="I1797" s="20" t="s">
        <v>54659</v>
      </c>
      <c r="J1797" s="20" t="s">
        <v>54722</v>
      </c>
      <c r="K1797" s="21" t="s">
        <v>54758</v>
      </c>
    </row>
    <row r="1798" spans="1:11" ht="13" x14ac:dyDescent="0.15">
      <c r="A1798" s="19" t="s">
        <v>55399</v>
      </c>
      <c r="B1798" s="20" t="s">
        <v>55711</v>
      </c>
      <c r="C1798" s="20" t="s">
        <v>54652</v>
      </c>
      <c r="D1798" s="20">
        <v>8.2044230149294101E-2</v>
      </c>
      <c r="E1798" s="20">
        <v>4.6685198275311698E-3</v>
      </c>
      <c r="F1798" s="20" t="s">
        <v>54676</v>
      </c>
      <c r="G1798" s="20" t="s">
        <v>54667</v>
      </c>
      <c r="H1798" s="20" t="s">
        <v>54668</v>
      </c>
      <c r="I1798" s="20" t="s">
        <v>54669</v>
      </c>
      <c r="J1798" s="20" t="s">
        <v>54748</v>
      </c>
      <c r="K1798" s="21" t="s">
        <v>54749</v>
      </c>
    </row>
    <row r="1799" spans="1:11" ht="13" x14ac:dyDescent="0.15">
      <c r="A1799" s="19" t="s">
        <v>55721</v>
      </c>
      <c r="B1799" s="20" t="s">
        <v>55711</v>
      </c>
      <c r="C1799" s="20" t="s">
        <v>54652</v>
      </c>
      <c r="D1799" s="20">
        <v>5.7174170610879302E-2</v>
      </c>
      <c r="E1799" s="21">
        <v>5.2480318158318898E-2</v>
      </c>
      <c r="F1799" s="20" t="s">
        <v>54676</v>
      </c>
      <c r="G1799" s="20" t="s">
        <v>54667</v>
      </c>
      <c r="H1799" s="20" t="s">
        <v>54668</v>
      </c>
      <c r="I1799" s="20" t="s">
        <v>54669</v>
      </c>
      <c r="J1799" s="20" t="s">
        <v>54748</v>
      </c>
      <c r="K1799" s="21" t="s">
        <v>54749</v>
      </c>
    </row>
    <row r="1800" spans="1:11" ht="13" x14ac:dyDescent="0.15">
      <c r="A1800" s="19" t="s">
        <v>8435</v>
      </c>
      <c r="B1800" s="20" t="s">
        <v>55711</v>
      </c>
      <c r="C1800" s="20" t="s">
        <v>54652</v>
      </c>
      <c r="D1800" s="20">
        <v>-0.12778565581366499</v>
      </c>
      <c r="E1800" s="21">
        <v>7.8661552198507197E-6</v>
      </c>
      <c r="F1800" s="20" t="s">
        <v>54653</v>
      </c>
      <c r="G1800" s="20" t="s">
        <v>54654</v>
      </c>
      <c r="H1800" s="20" t="s">
        <v>54662</v>
      </c>
      <c r="I1800" s="20" t="s">
        <v>54663</v>
      </c>
      <c r="J1800" s="20" t="s">
        <v>54732</v>
      </c>
      <c r="K1800" s="21" t="s">
        <v>54759</v>
      </c>
    </row>
    <row r="1801" spans="1:11" ht="13" x14ac:dyDescent="0.15">
      <c r="A1801" s="19" t="s">
        <v>8438</v>
      </c>
      <c r="B1801" s="20" t="s">
        <v>55711</v>
      </c>
      <c r="C1801" s="20" t="s">
        <v>54652</v>
      </c>
      <c r="D1801" s="20">
        <v>-9.6312364213994597E-2</v>
      </c>
      <c r="E1801" s="21">
        <v>8.4350346008420099E-4</v>
      </c>
      <c r="F1801" s="20" t="s">
        <v>54653</v>
      </c>
      <c r="G1801" s="20" t="s">
        <v>54654</v>
      </c>
      <c r="H1801" s="20" t="s">
        <v>54662</v>
      </c>
      <c r="I1801" s="20" t="s">
        <v>54663</v>
      </c>
      <c r="J1801" s="20" t="s">
        <v>54732</v>
      </c>
      <c r="K1801" s="21" t="s">
        <v>54760</v>
      </c>
    </row>
    <row r="1802" spans="1:11" ht="13" x14ac:dyDescent="0.15">
      <c r="A1802" s="19" t="s">
        <v>54761</v>
      </c>
      <c r="B1802" s="20" t="s">
        <v>55711</v>
      </c>
      <c r="C1802" s="20" t="s">
        <v>54652</v>
      </c>
      <c r="D1802" s="20">
        <v>-7.9111435796983598E-2</v>
      </c>
      <c r="E1802" s="21">
        <v>6.5440521846921E-3</v>
      </c>
      <c r="F1802" s="20" t="s">
        <v>54676</v>
      </c>
      <c r="G1802" s="20" t="s">
        <v>54654</v>
      </c>
      <c r="H1802" s="20" t="s">
        <v>54655</v>
      </c>
      <c r="I1802" s="20" t="s">
        <v>54659</v>
      </c>
      <c r="J1802" s="20" t="s">
        <v>54762</v>
      </c>
      <c r="K1802" s="21" t="s">
        <v>54762</v>
      </c>
    </row>
    <row r="1803" spans="1:11" ht="13" x14ac:dyDescent="0.15">
      <c r="A1803" s="19" t="s">
        <v>8447</v>
      </c>
      <c r="B1803" s="20" t="s">
        <v>55711</v>
      </c>
      <c r="C1803" s="20" t="s">
        <v>54652</v>
      </c>
      <c r="D1803" s="20">
        <v>-0.15954339108965701</v>
      </c>
      <c r="E1803" s="21">
        <v>2.58810236697697E-8</v>
      </c>
      <c r="F1803" s="20" t="s">
        <v>54653</v>
      </c>
      <c r="G1803" s="20" t="s">
        <v>54654</v>
      </c>
      <c r="H1803" s="20" t="s">
        <v>54662</v>
      </c>
      <c r="I1803" s="20" t="s">
        <v>54663</v>
      </c>
      <c r="J1803" s="20" t="s">
        <v>54732</v>
      </c>
      <c r="K1803" s="21" t="s">
        <v>54763</v>
      </c>
    </row>
    <row r="1804" spans="1:11" ht="13" x14ac:dyDescent="0.15">
      <c r="A1804" s="19" t="s">
        <v>8450</v>
      </c>
      <c r="B1804" s="20" t="s">
        <v>55711</v>
      </c>
      <c r="C1804" s="20" t="s">
        <v>54652</v>
      </c>
      <c r="D1804" s="20">
        <v>-0.19226684738748301</v>
      </c>
      <c r="E1804" s="21">
        <v>3.6946001517071897E-11</v>
      </c>
      <c r="F1804" s="20" t="s">
        <v>54653</v>
      </c>
      <c r="G1804" s="20" t="s">
        <v>54654</v>
      </c>
      <c r="H1804" s="20" t="s">
        <v>54655</v>
      </c>
      <c r="I1804" s="20" t="s">
        <v>54659</v>
      </c>
      <c r="J1804" s="20" t="s">
        <v>54722</v>
      </c>
      <c r="K1804" s="21" t="s">
        <v>54758</v>
      </c>
    </row>
    <row r="1805" spans="1:11" ht="13" x14ac:dyDescent="0.15">
      <c r="A1805" s="19" t="s">
        <v>8459</v>
      </c>
      <c r="B1805" s="20" t="s">
        <v>55711</v>
      </c>
      <c r="C1805" s="20" t="s">
        <v>54652</v>
      </c>
      <c r="D1805" s="20">
        <v>-0.127193985862699</v>
      </c>
      <c r="E1805" s="21">
        <v>8.6247903330914495E-6</v>
      </c>
      <c r="F1805" s="20" t="s">
        <v>54653</v>
      </c>
      <c r="G1805" s="20" t="s">
        <v>54654</v>
      </c>
      <c r="H1805" s="20" t="s">
        <v>54655</v>
      </c>
      <c r="I1805" s="20" t="s">
        <v>54702</v>
      </c>
      <c r="J1805" s="20" t="s">
        <v>54703</v>
      </c>
      <c r="K1805" s="21" t="s">
        <v>54764</v>
      </c>
    </row>
    <row r="1806" spans="1:11" ht="13" x14ac:dyDescent="0.15">
      <c r="A1806" s="19" t="s">
        <v>55403</v>
      </c>
      <c r="B1806" s="20" t="s">
        <v>55711</v>
      </c>
      <c r="C1806" s="20" t="s">
        <v>54652</v>
      </c>
      <c r="D1806" s="20">
        <v>9.4954423692869605E-2</v>
      </c>
      <c r="E1806" s="21">
        <v>9.8766333960190601E-4</v>
      </c>
      <c r="F1806" s="20" t="s">
        <v>54676</v>
      </c>
      <c r="G1806" s="20" t="s">
        <v>54752</v>
      </c>
      <c r="H1806" s="20" t="s">
        <v>54753</v>
      </c>
      <c r="I1806" s="20" t="s">
        <v>54754</v>
      </c>
      <c r="J1806" s="20" t="s">
        <v>54755</v>
      </c>
      <c r="K1806" s="21" t="s">
        <v>54756</v>
      </c>
    </row>
    <row r="1807" spans="1:11" ht="13" x14ac:dyDescent="0.15">
      <c r="A1807" s="19" t="s">
        <v>8462</v>
      </c>
      <c r="B1807" s="20" t="s">
        <v>55711</v>
      </c>
      <c r="C1807" s="20" t="s">
        <v>54675</v>
      </c>
      <c r="D1807" s="20">
        <v>5.3047728150505298E-2</v>
      </c>
      <c r="E1807" s="20">
        <v>7.2472231174102703E-2</v>
      </c>
      <c r="F1807" s="20" t="s">
        <v>54653</v>
      </c>
      <c r="G1807" s="20" t="s">
        <v>54752</v>
      </c>
      <c r="H1807" s="20" t="s">
        <v>54753</v>
      </c>
      <c r="I1807" s="20" t="s">
        <v>54754</v>
      </c>
      <c r="J1807" s="20" t="s">
        <v>54755</v>
      </c>
      <c r="K1807" s="21" t="s">
        <v>54848</v>
      </c>
    </row>
    <row r="1808" spans="1:11" ht="13" x14ac:dyDescent="0.15">
      <c r="A1808" s="19" t="s">
        <v>8480</v>
      </c>
      <c r="B1808" s="20" t="s">
        <v>55711</v>
      </c>
      <c r="C1808" s="20" t="s">
        <v>54652</v>
      </c>
      <c r="D1808" s="20">
        <v>-0.18092042936507999</v>
      </c>
      <c r="E1808" s="21">
        <v>3.30686519555824E-10</v>
      </c>
      <c r="F1808" s="20" t="s">
        <v>54653</v>
      </c>
      <c r="G1808" s="20" t="s">
        <v>54654</v>
      </c>
      <c r="H1808" s="20" t="s">
        <v>54655</v>
      </c>
      <c r="I1808" s="20" t="s">
        <v>54659</v>
      </c>
      <c r="J1808" s="20" t="s">
        <v>54691</v>
      </c>
      <c r="K1808" s="21" t="s">
        <v>54691</v>
      </c>
    </row>
    <row r="1809" spans="1:11" ht="13" x14ac:dyDescent="0.15">
      <c r="A1809" s="19" t="s">
        <v>8483</v>
      </c>
      <c r="B1809" s="20" t="s">
        <v>55711</v>
      </c>
      <c r="C1809" s="20" t="s">
        <v>54652</v>
      </c>
      <c r="D1809" s="20">
        <v>-0.127256114746156</v>
      </c>
      <c r="E1809" s="21">
        <v>8.5580113391339098E-6</v>
      </c>
      <c r="F1809" s="20" t="s">
        <v>54653</v>
      </c>
      <c r="G1809" s="20" t="s">
        <v>54654</v>
      </c>
      <c r="H1809" s="20" t="s">
        <v>54655</v>
      </c>
      <c r="I1809" s="20" t="s">
        <v>54659</v>
      </c>
      <c r="J1809" s="20" t="s">
        <v>54722</v>
      </c>
      <c r="K1809" s="21" t="s">
        <v>54737</v>
      </c>
    </row>
    <row r="1810" spans="1:11" ht="13" x14ac:dyDescent="0.15">
      <c r="A1810" s="19" t="s">
        <v>54765</v>
      </c>
      <c r="B1810" s="20" t="s">
        <v>55711</v>
      </c>
      <c r="C1810" s="20" t="s">
        <v>54675</v>
      </c>
      <c r="D1810" s="20">
        <v>7.2771002760525894E-2</v>
      </c>
      <c r="E1810" s="21">
        <v>1.2636775759324899E-2</v>
      </c>
      <c r="F1810" s="20" t="s">
        <v>54676</v>
      </c>
      <c r="G1810" s="20" t="s">
        <v>54682</v>
      </c>
      <c r="H1810" s="20" t="s">
        <v>54683</v>
      </c>
      <c r="I1810" s="20" t="s">
        <v>54716</v>
      </c>
      <c r="J1810" s="20" t="s">
        <v>54766</v>
      </c>
      <c r="K1810" s="21" t="s">
        <v>54767</v>
      </c>
    </row>
    <row r="1811" spans="1:11" ht="13" x14ac:dyDescent="0.15">
      <c r="A1811" s="19" t="s">
        <v>54768</v>
      </c>
      <c r="B1811" s="20" t="s">
        <v>55711</v>
      </c>
      <c r="C1811" s="20" t="s">
        <v>54652</v>
      </c>
      <c r="D1811" s="20">
        <v>-0.14260729021129601</v>
      </c>
      <c r="E1811" s="21">
        <v>6.2932097700635997E-7</v>
      </c>
      <c r="F1811" s="20" t="s">
        <v>54676</v>
      </c>
      <c r="G1811" s="20" t="s">
        <v>54654</v>
      </c>
      <c r="H1811" s="20" t="s">
        <v>54662</v>
      </c>
      <c r="I1811" s="20" t="s">
        <v>54663</v>
      </c>
      <c r="J1811" s="20" t="s">
        <v>54732</v>
      </c>
      <c r="K1811" s="21" t="s">
        <v>54769</v>
      </c>
    </row>
    <row r="1812" spans="1:11" ht="13" x14ac:dyDescent="0.15">
      <c r="A1812" s="19" t="s">
        <v>8510</v>
      </c>
      <c r="B1812" s="20" t="s">
        <v>55711</v>
      </c>
      <c r="C1812" s="20" t="s">
        <v>54652</v>
      </c>
      <c r="D1812" s="20">
        <v>-0.166377219787185</v>
      </c>
      <c r="E1812" s="21">
        <v>6.9854069874145E-9</v>
      </c>
      <c r="F1812" s="20" t="s">
        <v>54653</v>
      </c>
      <c r="G1812" s="20" t="s">
        <v>54654</v>
      </c>
      <c r="H1812" s="20" t="s">
        <v>54655</v>
      </c>
      <c r="I1812" s="20" t="s">
        <v>54659</v>
      </c>
      <c r="J1812" s="20" t="s">
        <v>54722</v>
      </c>
      <c r="K1812" s="21" t="s">
        <v>54758</v>
      </c>
    </row>
    <row r="1813" spans="1:11" ht="13" x14ac:dyDescent="0.15">
      <c r="A1813" s="19" t="s">
        <v>55410</v>
      </c>
      <c r="B1813" s="20" t="s">
        <v>55711</v>
      </c>
      <c r="C1813" s="20" t="s">
        <v>54652</v>
      </c>
      <c r="D1813" s="20">
        <v>8.0269235354295199E-2</v>
      </c>
      <c r="E1813" s="20">
        <v>5.7512879243116696E-3</v>
      </c>
      <c r="F1813" s="20" t="s">
        <v>54676</v>
      </c>
      <c r="G1813" s="20" t="s">
        <v>54667</v>
      </c>
      <c r="H1813" s="20" t="s">
        <v>54668</v>
      </c>
      <c r="I1813" s="20" t="s">
        <v>54669</v>
      </c>
      <c r="J1813" s="20" t="s">
        <v>54748</v>
      </c>
      <c r="K1813" s="21" t="s">
        <v>54749</v>
      </c>
    </row>
    <row r="1814" spans="1:11" ht="13" x14ac:dyDescent="0.15">
      <c r="A1814" s="19" t="s">
        <v>8522</v>
      </c>
      <c r="B1814" s="20" t="s">
        <v>55711</v>
      </c>
      <c r="C1814" s="20" t="s">
        <v>54652</v>
      </c>
      <c r="D1814" s="20">
        <v>-0.118026146544644</v>
      </c>
      <c r="E1814" s="21">
        <v>3.8240981784997701E-5</v>
      </c>
      <c r="F1814" s="20" t="s">
        <v>54653</v>
      </c>
      <c r="G1814" s="20" t="s">
        <v>54654</v>
      </c>
      <c r="H1814" s="20" t="s">
        <v>54655</v>
      </c>
      <c r="I1814" s="20" t="s">
        <v>54659</v>
      </c>
      <c r="J1814" s="20" t="s">
        <v>54688</v>
      </c>
      <c r="K1814" s="21" t="s">
        <v>54770</v>
      </c>
    </row>
    <row r="1815" spans="1:11" ht="13" x14ac:dyDescent="0.15">
      <c r="A1815" s="19" t="s">
        <v>8528</v>
      </c>
      <c r="B1815" s="20" t="s">
        <v>55711</v>
      </c>
      <c r="C1815" s="20" t="s">
        <v>54652</v>
      </c>
      <c r="D1815" s="20">
        <v>-0.109946369360149</v>
      </c>
      <c r="E1815" s="21">
        <v>1.28221091633405E-4</v>
      </c>
      <c r="F1815" s="20" t="s">
        <v>54653</v>
      </c>
      <c r="G1815" s="20" t="s">
        <v>54654</v>
      </c>
      <c r="H1815" s="20" t="s">
        <v>54655</v>
      </c>
      <c r="I1815" s="20" t="s">
        <v>54734</v>
      </c>
      <c r="J1815" s="20" t="s">
        <v>54735</v>
      </c>
      <c r="K1815" s="21" t="s">
        <v>55034</v>
      </c>
    </row>
    <row r="1816" spans="1:11" ht="13" x14ac:dyDescent="0.15">
      <c r="A1816" s="19" t="s">
        <v>54771</v>
      </c>
      <c r="B1816" s="20" t="s">
        <v>55711</v>
      </c>
      <c r="C1816" s="20" t="s">
        <v>54652</v>
      </c>
      <c r="D1816" s="20">
        <v>-9.5932935322730895E-2</v>
      </c>
      <c r="E1816" s="21">
        <v>8.7401620461923196E-4</v>
      </c>
      <c r="F1816" s="20" t="s">
        <v>54676</v>
      </c>
      <c r="G1816" s="20" t="s">
        <v>54654</v>
      </c>
      <c r="H1816" s="20" t="s">
        <v>54655</v>
      </c>
      <c r="I1816" s="20" t="s">
        <v>54656</v>
      </c>
      <c r="J1816" s="20" t="s">
        <v>54657</v>
      </c>
      <c r="K1816" s="21" t="s">
        <v>54751</v>
      </c>
    </row>
    <row r="1817" spans="1:11" ht="13" x14ac:dyDescent="0.15">
      <c r="A1817" s="19" t="s">
        <v>54772</v>
      </c>
      <c r="B1817" s="20" t="s">
        <v>55711</v>
      </c>
      <c r="C1817" s="20" t="s">
        <v>54652</v>
      </c>
      <c r="D1817" s="20">
        <v>-0.15755709742908899</v>
      </c>
      <c r="E1817" s="21">
        <v>3.8587425748019898E-8</v>
      </c>
      <c r="F1817" s="20" t="s">
        <v>54653</v>
      </c>
      <c r="G1817" s="20" t="s">
        <v>54654</v>
      </c>
      <c r="H1817" s="20" t="s">
        <v>54655</v>
      </c>
      <c r="I1817" s="20" t="s">
        <v>54659</v>
      </c>
      <c r="J1817" s="20" t="s">
        <v>54660</v>
      </c>
      <c r="K1817" s="21" t="s">
        <v>54773</v>
      </c>
    </row>
    <row r="1818" spans="1:11" ht="13" x14ac:dyDescent="0.15">
      <c r="A1818" s="19" t="s">
        <v>8537</v>
      </c>
      <c r="B1818" s="20" t="s">
        <v>55711</v>
      </c>
      <c r="C1818" s="20" t="s">
        <v>54652</v>
      </c>
      <c r="D1818" s="20">
        <v>-9.10504960802795E-2</v>
      </c>
      <c r="E1818" s="20">
        <v>1.6037854573105199E-3</v>
      </c>
      <c r="F1818" s="20" t="s">
        <v>54653</v>
      </c>
      <c r="G1818" s="20" t="s">
        <v>54682</v>
      </c>
      <c r="H1818" s="20" t="s">
        <v>54683</v>
      </c>
      <c r="I1818" s="20" t="s">
        <v>54716</v>
      </c>
      <c r="J1818" s="20" t="s">
        <v>55095</v>
      </c>
      <c r="K1818" s="21" t="s">
        <v>55096</v>
      </c>
    </row>
    <row r="1819" spans="1:11" ht="13" x14ac:dyDescent="0.15">
      <c r="A1819" s="19" t="s">
        <v>8543</v>
      </c>
      <c r="B1819" s="20" t="s">
        <v>55711</v>
      </c>
      <c r="C1819" s="20" t="s">
        <v>54652</v>
      </c>
      <c r="D1819" s="20">
        <v>0.15917127388300201</v>
      </c>
      <c r="E1819" s="21">
        <v>2.7313349903501299E-8</v>
      </c>
      <c r="F1819" s="20" t="s">
        <v>54653</v>
      </c>
      <c r="G1819" s="20" t="s">
        <v>54654</v>
      </c>
      <c r="H1819" s="20" t="s">
        <v>54655</v>
      </c>
      <c r="I1819" s="20" t="s">
        <v>54734</v>
      </c>
      <c r="J1819" s="20" t="s">
        <v>54735</v>
      </c>
      <c r="K1819" s="21" t="s">
        <v>54774</v>
      </c>
    </row>
    <row r="1820" spans="1:11" ht="13" x14ac:dyDescent="0.15">
      <c r="A1820" s="19" t="s">
        <v>8546</v>
      </c>
      <c r="B1820" s="20" t="s">
        <v>55711</v>
      </c>
      <c r="C1820" s="20" t="s">
        <v>54652</v>
      </c>
      <c r="D1820" s="20">
        <v>0.164345593251818</v>
      </c>
      <c r="E1820" s="21">
        <v>1.0030426028153001E-8</v>
      </c>
      <c r="F1820" s="20" t="s">
        <v>54653</v>
      </c>
      <c r="G1820" s="20" t="s">
        <v>54654</v>
      </c>
      <c r="H1820" s="20" t="s">
        <v>54655</v>
      </c>
      <c r="I1820" s="20" t="s">
        <v>54734</v>
      </c>
      <c r="J1820" s="20" t="s">
        <v>54735</v>
      </c>
      <c r="K1820" s="21" t="s">
        <v>54774</v>
      </c>
    </row>
    <row r="1821" spans="1:11" ht="13" x14ac:dyDescent="0.15">
      <c r="A1821" s="19" t="s">
        <v>8549</v>
      </c>
      <c r="B1821" s="20" t="s">
        <v>55711</v>
      </c>
      <c r="C1821" s="20" t="s">
        <v>54652</v>
      </c>
      <c r="D1821" s="20">
        <v>0.16374899936849899</v>
      </c>
      <c r="E1821" s="21">
        <v>1.1124097609397901E-8</v>
      </c>
      <c r="F1821" s="20" t="s">
        <v>54653</v>
      </c>
      <c r="G1821" s="20" t="s">
        <v>54654</v>
      </c>
      <c r="H1821" s="20" t="s">
        <v>54655</v>
      </c>
      <c r="I1821" s="20" t="s">
        <v>54734</v>
      </c>
      <c r="J1821" s="20" t="s">
        <v>54735</v>
      </c>
      <c r="K1821" s="21" t="s">
        <v>54872</v>
      </c>
    </row>
    <row r="1822" spans="1:11" ht="13" x14ac:dyDescent="0.15">
      <c r="A1822" s="19" t="s">
        <v>8552</v>
      </c>
      <c r="B1822" s="20" t="s">
        <v>55711</v>
      </c>
      <c r="C1822" s="20" t="s">
        <v>54652</v>
      </c>
      <c r="D1822" s="20">
        <v>-7.9951554596804794E-2</v>
      </c>
      <c r="E1822" s="20">
        <v>5.9411855924347296E-3</v>
      </c>
      <c r="F1822" s="20" t="s">
        <v>54653</v>
      </c>
      <c r="G1822" s="20" t="s">
        <v>54682</v>
      </c>
      <c r="H1822" s="20" t="s">
        <v>54683</v>
      </c>
      <c r="I1822" s="20" t="s">
        <v>54728</v>
      </c>
      <c r="J1822" s="20" t="s">
        <v>54729</v>
      </c>
      <c r="K1822" s="21" t="s">
        <v>54775</v>
      </c>
    </row>
    <row r="1823" spans="1:11" ht="13" x14ac:dyDescent="0.15">
      <c r="A1823" s="19" t="s">
        <v>8558</v>
      </c>
      <c r="B1823" s="20" t="s">
        <v>55711</v>
      </c>
      <c r="C1823" s="20" t="s">
        <v>54652</v>
      </c>
      <c r="D1823" s="20">
        <v>0.10573121867679799</v>
      </c>
      <c r="E1823" s="21">
        <v>2.3338182917791801E-4</v>
      </c>
      <c r="F1823" s="20" t="s">
        <v>54653</v>
      </c>
      <c r="G1823" s="20" t="s">
        <v>54654</v>
      </c>
      <c r="H1823" s="20" t="s">
        <v>54655</v>
      </c>
      <c r="I1823" s="20" t="s">
        <v>54734</v>
      </c>
      <c r="J1823" s="20" t="s">
        <v>54735</v>
      </c>
      <c r="K1823" s="21" t="s">
        <v>54777</v>
      </c>
    </row>
    <row r="1824" spans="1:11" ht="13" x14ac:dyDescent="0.15">
      <c r="A1824" s="19" t="s">
        <v>8561</v>
      </c>
      <c r="B1824" s="20" t="s">
        <v>55711</v>
      </c>
      <c r="C1824" s="20" t="s">
        <v>54652</v>
      </c>
      <c r="D1824" s="20">
        <v>0.17153830756670099</v>
      </c>
      <c r="E1824" s="21">
        <v>2.3346682615627401E-9</v>
      </c>
      <c r="F1824" s="20" t="s">
        <v>54653</v>
      </c>
      <c r="G1824" s="20" t="s">
        <v>54654</v>
      </c>
      <c r="H1824" s="20" t="s">
        <v>54655</v>
      </c>
      <c r="I1824" s="20" t="s">
        <v>54734</v>
      </c>
      <c r="J1824" s="20" t="s">
        <v>54735</v>
      </c>
      <c r="K1824" s="21" t="s">
        <v>54778</v>
      </c>
    </row>
    <row r="1825" spans="1:11" ht="13" x14ac:dyDescent="0.15">
      <c r="A1825" s="19" t="s">
        <v>8567</v>
      </c>
      <c r="B1825" s="20" t="s">
        <v>55711</v>
      </c>
      <c r="C1825" s="20" t="s">
        <v>54675</v>
      </c>
      <c r="D1825" s="20">
        <v>6.0343827835787102E-2</v>
      </c>
      <c r="E1825" s="20">
        <v>4.04561278209878E-2</v>
      </c>
      <c r="F1825" s="20" t="s">
        <v>54653</v>
      </c>
      <c r="G1825" s="20" t="s">
        <v>54654</v>
      </c>
      <c r="H1825" s="20" t="s">
        <v>54655</v>
      </c>
      <c r="I1825" s="20" t="s">
        <v>54659</v>
      </c>
      <c r="J1825" s="20" t="s">
        <v>54722</v>
      </c>
      <c r="K1825" s="21" t="s">
        <v>54825</v>
      </c>
    </row>
    <row r="1826" spans="1:11" ht="13" x14ac:dyDescent="0.15">
      <c r="A1826" s="19" t="s">
        <v>8570</v>
      </c>
      <c r="B1826" s="20" t="s">
        <v>55711</v>
      </c>
      <c r="C1826" s="20" t="s">
        <v>54652</v>
      </c>
      <c r="D1826" s="20">
        <v>-0.12394130154428</v>
      </c>
      <c r="E1826" s="21">
        <v>1.47630210961498E-5</v>
      </c>
      <c r="F1826" s="20" t="s">
        <v>54653</v>
      </c>
      <c r="G1826" s="20" t="s">
        <v>54654</v>
      </c>
      <c r="H1826" s="20" t="s">
        <v>54655</v>
      </c>
      <c r="I1826" s="20" t="s">
        <v>54659</v>
      </c>
      <c r="J1826" s="20" t="s">
        <v>54722</v>
      </c>
      <c r="K1826" s="21" t="s">
        <v>54737</v>
      </c>
    </row>
    <row r="1827" spans="1:11" ht="13" x14ac:dyDescent="0.15">
      <c r="A1827" s="19" t="s">
        <v>8573</v>
      </c>
      <c r="B1827" s="20" t="s">
        <v>55711</v>
      </c>
      <c r="C1827" s="20" t="s">
        <v>54652</v>
      </c>
      <c r="D1827" s="20">
        <v>-0.17257949231544401</v>
      </c>
      <c r="E1827" s="21">
        <v>2.0539891611643302E-9</v>
      </c>
      <c r="F1827" s="20" t="s">
        <v>54653</v>
      </c>
      <c r="G1827" s="20" t="s">
        <v>54654</v>
      </c>
      <c r="H1827" s="20" t="s">
        <v>54662</v>
      </c>
      <c r="I1827" s="20" t="s">
        <v>54663</v>
      </c>
      <c r="J1827" s="20" t="s">
        <v>54779</v>
      </c>
      <c r="K1827" s="21" t="s">
        <v>54780</v>
      </c>
    </row>
    <row r="1828" spans="1:11" ht="13" x14ac:dyDescent="0.15">
      <c r="A1828" s="19" t="s">
        <v>55416</v>
      </c>
      <c r="B1828" s="20" t="s">
        <v>55711</v>
      </c>
      <c r="C1828" s="20" t="s">
        <v>54675</v>
      </c>
      <c r="D1828" s="20">
        <v>6.0052868392274299E-2</v>
      </c>
      <c r="E1828" s="20">
        <v>4.1349850236887899E-2</v>
      </c>
      <c r="F1828" s="20" t="s">
        <v>54676</v>
      </c>
      <c r="G1828" s="20" t="s">
        <v>54682</v>
      </c>
      <c r="H1828" s="20" t="s">
        <v>54683</v>
      </c>
      <c r="I1828" s="20" t="s">
        <v>54716</v>
      </c>
      <c r="J1828" s="20" t="s">
        <v>55095</v>
      </c>
      <c r="K1828" s="21" t="s">
        <v>55096</v>
      </c>
    </row>
    <row r="1829" spans="1:11" ht="13" x14ac:dyDescent="0.15">
      <c r="A1829" s="19" t="s">
        <v>54786</v>
      </c>
      <c r="B1829" s="20" t="s">
        <v>55711</v>
      </c>
      <c r="C1829" s="20" t="s">
        <v>54652</v>
      </c>
      <c r="D1829" s="20">
        <v>-9.5203756655398403E-2</v>
      </c>
      <c r="E1829" s="21">
        <v>9.5685840622760504E-4</v>
      </c>
      <c r="F1829" s="20" t="s">
        <v>54676</v>
      </c>
      <c r="G1829" s="20" t="s">
        <v>54654</v>
      </c>
      <c r="H1829" s="20" t="s">
        <v>54655</v>
      </c>
      <c r="I1829" s="20" t="s">
        <v>54656</v>
      </c>
      <c r="J1829" s="20" t="s">
        <v>54657</v>
      </c>
      <c r="K1829" s="21" t="s">
        <v>54787</v>
      </c>
    </row>
    <row r="1830" spans="1:11" ht="13" x14ac:dyDescent="0.15">
      <c r="A1830" s="19" t="s">
        <v>55417</v>
      </c>
      <c r="B1830" s="20" t="s">
        <v>55711</v>
      </c>
      <c r="C1830" s="20" t="s">
        <v>54675</v>
      </c>
      <c r="D1830" s="20">
        <v>8.1148427245976901E-2</v>
      </c>
      <c r="E1830" s="21">
        <v>5.2078478645216199E-3</v>
      </c>
      <c r="F1830" s="20" t="s">
        <v>54676</v>
      </c>
      <c r="G1830" s="20" t="s">
        <v>54752</v>
      </c>
      <c r="H1830" s="20" t="s">
        <v>54753</v>
      </c>
      <c r="I1830" s="20" t="s">
        <v>54754</v>
      </c>
      <c r="J1830" s="20" t="s">
        <v>54755</v>
      </c>
      <c r="K1830" s="21" t="s">
        <v>55418</v>
      </c>
    </row>
    <row r="1831" spans="1:11" ht="13" x14ac:dyDescent="0.15">
      <c r="A1831" s="19" t="s">
        <v>8585</v>
      </c>
      <c r="B1831" s="20" t="s">
        <v>55711</v>
      </c>
      <c r="C1831" s="20" t="s">
        <v>54652</v>
      </c>
      <c r="D1831" s="20">
        <v>0.16602765285700999</v>
      </c>
      <c r="E1831" s="21">
        <v>7.3749470234922002E-9</v>
      </c>
      <c r="F1831" s="20" t="s">
        <v>54653</v>
      </c>
      <c r="G1831" s="20" t="s">
        <v>54654</v>
      </c>
      <c r="H1831" s="20" t="s">
        <v>54655</v>
      </c>
      <c r="I1831" s="20" t="s">
        <v>54734</v>
      </c>
      <c r="J1831" s="20" t="s">
        <v>54735</v>
      </c>
      <c r="K1831" s="21" t="s">
        <v>54792</v>
      </c>
    </row>
    <row r="1832" spans="1:11" ht="13" x14ac:dyDescent="0.15">
      <c r="A1832" s="19" t="s">
        <v>8594</v>
      </c>
      <c r="B1832" s="20" t="s">
        <v>55711</v>
      </c>
      <c r="C1832" s="20" t="s">
        <v>54652</v>
      </c>
      <c r="D1832" s="20">
        <v>-0.13691020152641301</v>
      </c>
      <c r="E1832" s="21">
        <v>1.59407728977611E-6</v>
      </c>
      <c r="F1832" s="20" t="s">
        <v>54653</v>
      </c>
      <c r="G1832" s="20" t="s">
        <v>54654</v>
      </c>
      <c r="H1832" s="20" t="s">
        <v>54655</v>
      </c>
      <c r="I1832" s="20" t="s">
        <v>54659</v>
      </c>
      <c r="J1832" s="20" t="s">
        <v>54660</v>
      </c>
      <c r="K1832" s="21" t="s">
        <v>54799</v>
      </c>
    </row>
    <row r="1833" spans="1:11" ht="13" x14ac:dyDescent="0.15">
      <c r="A1833" s="19" t="s">
        <v>8597</v>
      </c>
      <c r="B1833" s="20" t="s">
        <v>55711</v>
      </c>
      <c r="C1833" s="20" t="s">
        <v>54652</v>
      </c>
      <c r="D1833" s="20">
        <v>-7.87358703318915E-2</v>
      </c>
      <c r="E1833" s="20">
        <v>6.8169574861082598E-3</v>
      </c>
      <c r="F1833" s="20" t="s">
        <v>54653</v>
      </c>
      <c r="G1833" s="20" t="s">
        <v>54682</v>
      </c>
      <c r="H1833" s="20" t="s">
        <v>54683</v>
      </c>
      <c r="I1833" s="20" t="s">
        <v>54728</v>
      </c>
      <c r="J1833" s="20" t="s">
        <v>54729</v>
      </c>
      <c r="K1833" s="21" t="s">
        <v>54800</v>
      </c>
    </row>
    <row r="1834" spans="1:11" ht="13" x14ac:dyDescent="0.15">
      <c r="A1834" s="19" t="s">
        <v>54801</v>
      </c>
      <c r="B1834" s="20" t="s">
        <v>55711</v>
      </c>
      <c r="C1834" s="20" t="s">
        <v>54652</v>
      </c>
      <c r="D1834" s="20">
        <v>-0.11985958964282201</v>
      </c>
      <c r="E1834" s="21">
        <v>2.9064395630805401E-5</v>
      </c>
      <c r="F1834" s="20" t="s">
        <v>54676</v>
      </c>
      <c r="G1834" s="20" t="s">
        <v>54802</v>
      </c>
      <c r="H1834" s="20" t="s">
        <v>54803</v>
      </c>
      <c r="I1834" s="20" t="s">
        <v>54804</v>
      </c>
      <c r="J1834" s="20" t="s">
        <v>54805</v>
      </c>
      <c r="K1834" s="21" t="s">
        <v>54806</v>
      </c>
    </row>
    <row r="1835" spans="1:11" ht="13" x14ac:dyDescent="0.15">
      <c r="A1835" s="19" t="s">
        <v>8606</v>
      </c>
      <c r="B1835" s="20" t="s">
        <v>55711</v>
      </c>
      <c r="C1835" s="20" t="s">
        <v>54652</v>
      </c>
      <c r="D1835" s="20">
        <v>-0.10519026587441201</v>
      </c>
      <c r="E1835" s="21">
        <v>2.5232698620597402E-4</v>
      </c>
      <c r="F1835" s="20" t="s">
        <v>54653</v>
      </c>
      <c r="G1835" s="20" t="s">
        <v>54654</v>
      </c>
      <c r="H1835" s="20" t="s">
        <v>54655</v>
      </c>
      <c r="I1835" s="20" t="s">
        <v>54734</v>
      </c>
      <c r="J1835" s="20" t="s">
        <v>54735</v>
      </c>
      <c r="K1835" s="21" t="s">
        <v>55428</v>
      </c>
    </row>
    <row r="1836" spans="1:11" ht="13" x14ac:dyDescent="0.15">
      <c r="A1836" s="19" t="s">
        <v>8609</v>
      </c>
      <c r="B1836" s="20" t="s">
        <v>55711</v>
      </c>
      <c r="C1836" s="20" t="s">
        <v>54652</v>
      </c>
      <c r="D1836" s="20">
        <v>-0.10894301865344801</v>
      </c>
      <c r="E1836" s="21">
        <v>1.47051179161961E-4</v>
      </c>
      <c r="F1836" s="20" t="s">
        <v>54653</v>
      </c>
      <c r="G1836" s="20" t="s">
        <v>54654</v>
      </c>
      <c r="H1836" s="20" t="s">
        <v>54655</v>
      </c>
      <c r="I1836" s="20" t="s">
        <v>54734</v>
      </c>
      <c r="J1836" s="20" t="s">
        <v>54735</v>
      </c>
      <c r="K1836" s="21" t="s">
        <v>54807</v>
      </c>
    </row>
    <row r="1837" spans="1:11" ht="13" x14ac:dyDescent="0.15">
      <c r="A1837" s="19" t="s">
        <v>8636</v>
      </c>
      <c r="B1837" s="20" t="s">
        <v>55711</v>
      </c>
      <c r="C1837" s="20" t="s">
        <v>54652</v>
      </c>
      <c r="D1837" s="20">
        <v>-0.13840874838845299</v>
      </c>
      <c r="E1837" s="21">
        <v>1.2543813053786299E-6</v>
      </c>
      <c r="F1837" s="20" t="s">
        <v>54653</v>
      </c>
      <c r="G1837" s="20" t="s">
        <v>54654</v>
      </c>
      <c r="H1837" s="20" t="s">
        <v>54655</v>
      </c>
      <c r="I1837" s="20" t="s">
        <v>54809</v>
      </c>
      <c r="J1837" s="20" t="s">
        <v>54809</v>
      </c>
      <c r="K1837" s="21" t="s">
        <v>54809</v>
      </c>
    </row>
    <row r="1838" spans="1:11" ht="13" x14ac:dyDescent="0.15">
      <c r="A1838" s="19" t="s">
        <v>8642</v>
      </c>
      <c r="B1838" s="20" t="s">
        <v>55711</v>
      </c>
      <c r="C1838" s="20" t="s">
        <v>54652</v>
      </c>
      <c r="D1838" s="20">
        <v>0.108843649439321</v>
      </c>
      <c r="E1838" s="21">
        <v>1.4905116414468499E-4</v>
      </c>
      <c r="F1838" s="20" t="s">
        <v>54653</v>
      </c>
      <c r="G1838" s="20" t="s">
        <v>54654</v>
      </c>
      <c r="H1838" s="20" t="s">
        <v>54655</v>
      </c>
      <c r="I1838" s="20" t="s">
        <v>54734</v>
      </c>
      <c r="J1838" s="20" t="s">
        <v>54735</v>
      </c>
      <c r="K1838" s="21" t="s">
        <v>54810</v>
      </c>
    </row>
    <row r="1839" spans="1:11" ht="13" x14ac:dyDescent="0.15">
      <c r="A1839" s="19" t="s">
        <v>55432</v>
      </c>
      <c r="B1839" s="20" t="s">
        <v>55711</v>
      </c>
      <c r="C1839" s="20" t="s">
        <v>54652</v>
      </c>
      <c r="D1839" s="20">
        <v>8.6148733253585505E-2</v>
      </c>
      <c r="E1839" s="21">
        <v>2.8771463801417802E-3</v>
      </c>
      <c r="F1839" s="20" t="s">
        <v>54676</v>
      </c>
      <c r="G1839" s="20" t="s">
        <v>54667</v>
      </c>
      <c r="H1839" s="20" t="s">
        <v>54668</v>
      </c>
      <c r="I1839" s="20" t="s">
        <v>54669</v>
      </c>
      <c r="J1839" s="20" t="s">
        <v>54670</v>
      </c>
      <c r="K1839" s="21" t="s">
        <v>55433</v>
      </c>
    </row>
    <row r="1840" spans="1:11" ht="13" x14ac:dyDescent="0.15">
      <c r="A1840" s="19" t="s">
        <v>8648</v>
      </c>
      <c r="B1840" s="20" t="s">
        <v>55711</v>
      </c>
      <c r="C1840" s="20" t="s">
        <v>54652</v>
      </c>
      <c r="D1840" s="20">
        <v>7.7600535005933099E-2</v>
      </c>
      <c r="E1840" s="20">
        <v>7.6679540165986099E-3</v>
      </c>
      <c r="F1840" s="20" t="s">
        <v>54653</v>
      </c>
      <c r="G1840" s="20" t="s">
        <v>54654</v>
      </c>
      <c r="H1840" s="20" t="s">
        <v>54655</v>
      </c>
      <c r="I1840" s="20" t="s">
        <v>54734</v>
      </c>
      <c r="J1840" s="20" t="s">
        <v>54735</v>
      </c>
      <c r="K1840" s="21" t="s">
        <v>54811</v>
      </c>
    </row>
    <row r="1841" spans="1:11" ht="13" x14ac:dyDescent="0.15">
      <c r="A1841" s="19" t="s">
        <v>8663</v>
      </c>
      <c r="B1841" s="20" t="s">
        <v>55711</v>
      </c>
      <c r="C1841" s="20" t="s">
        <v>54652</v>
      </c>
      <c r="D1841" s="20">
        <v>-0.161207142443097</v>
      </c>
      <c r="E1841" s="21">
        <v>1.89625531447525E-8</v>
      </c>
      <c r="F1841" s="20" t="s">
        <v>54653</v>
      </c>
      <c r="G1841" s="20" t="s">
        <v>54654</v>
      </c>
      <c r="H1841" s="20" t="s">
        <v>54662</v>
      </c>
      <c r="I1841" s="20" t="s">
        <v>54663</v>
      </c>
      <c r="J1841" s="20" t="s">
        <v>54732</v>
      </c>
      <c r="K1841" s="21" t="s">
        <v>54763</v>
      </c>
    </row>
    <row r="1842" spans="1:11" ht="13" x14ac:dyDescent="0.15">
      <c r="A1842" s="19" t="s">
        <v>54812</v>
      </c>
      <c r="B1842" s="20" t="s">
        <v>55711</v>
      </c>
      <c r="C1842" s="20" t="s">
        <v>54652</v>
      </c>
      <c r="D1842" s="20">
        <v>0.103224070204224</v>
      </c>
      <c r="E1842" s="21">
        <v>3.2913502422322801E-4</v>
      </c>
      <c r="F1842" s="20" t="s">
        <v>54676</v>
      </c>
      <c r="G1842" s="20" t="s">
        <v>54813</v>
      </c>
      <c r="H1842" s="20" t="s">
        <v>54814</v>
      </c>
      <c r="I1842" s="20" t="s">
        <v>54815</v>
      </c>
      <c r="J1842" s="20" t="s">
        <v>54816</v>
      </c>
      <c r="K1842" s="21" t="s">
        <v>54817</v>
      </c>
    </row>
    <row r="1843" spans="1:11" ht="13" x14ac:dyDescent="0.15">
      <c r="A1843" s="19" t="s">
        <v>54818</v>
      </c>
      <c r="B1843" s="20" t="s">
        <v>55711</v>
      </c>
      <c r="C1843" s="20" t="s">
        <v>54652</v>
      </c>
      <c r="D1843" s="20">
        <v>-5.6236076527977297E-2</v>
      </c>
      <c r="E1843" s="21">
        <v>5.6710829184408E-2</v>
      </c>
      <c r="F1843" s="20" t="s">
        <v>54676</v>
      </c>
      <c r="G1843" s="20" t="s">
        <v>54682</v>
      </c>
      <c r="H1843" s="20" t="s">
        <v>54683</v>
      </c>
      <c r="I1843" s="20" t="s">
        <v>54819</v>
      </c>
      <c r="J1843" s="20" t="s">
        <v>54820</v>
      </c>
      <c r="K1843" s="21" t="s">
        <v>54821</v>
      </c>
    </row>
    <row r="1844" spans="1:11" ht="13" x14ac:dyDescent="0.15">
      <c r="A1844" s="19" t="s">
        <v>55434</v>
      </c>
      <c r="B1844" s="20" t="s">
        <v>55711</v>
      </c>
      <c r="C1844" s="20" t="s">
        <v>54652</v>
      </c>
      <c r="D1844" s="20">
        <v>0.12922959628741501</v>
      </c>
      <c r="E1844" s="21">
        <v>6.1705741243785496E-6</v>
      </c>
      <c r="F1844" s="20" t="s">
        <v>54676</v>
      </c>
      <c r="G1844" s="20" t="s">
        <v>54667</v>
      </c>
      <c r="H1844" s="20" t="s">
        <v>54698</v>
      </c>
      <c r="I1844" s="20" t="s">
        <v>54699</v>
      </c>
      <c r="J1844" s="20" t="s">
        <v>55028</v>
      </c>
      <c r="K1844" s="21" t="s">
        <v>55029</v>
      </c>
    </row>
    <row r="1845" spans="1:11" ht="13" x14ac:dyDescent="0.15">
      <c r="A1845" s="19" t="s">
        <v>8683</v>
      </c>
      <c r="B1845" s="20" t="s">
        <v>55711</v>
      </c>
      <c r="C1845" s="20" t="s">
        <v>54652</v>
      </c>
      <c r="D1845" s="20">
        <v>-0.14017443094965601</v>
      </c>
      <c r="E1845" s="21">
        <v>9.5131448802269195E-7</v>
      </c>
      <c r="F1845" s="20" t="s">
        <v>54653</v>
      </c>
      <c r="G1845" s="20" t="s">
        <v>54654</v>
      </c>
      <c r="H1845" s="20" t="s">
        <v>54655</v>
      </c>
      <c r="I1845" s="20" t="s">
        <v>54659</v>
      </c>
      <c r="J1845" s="20" t="s">
        <v>54722</v>
      </c>
      <c r="K1845" s="21" t="s">
        <v>54822</v>
      </c>
    </row>
    <row r="1846" spans="1:11" ht="13" x14ac:dyDescent="0.15">
      <c r="A1846" s="19" t="s">
        <v>8686</v>
      </c>
      <c r="B1846" s="20" t="s">
        <v>55711</v>
      </c>
      <c r="C1846" s="20" t="s">
        <v>54652</v>
      </c>
      <c r="D1846" s="20">
        <v>-0.11685611137037</v>
      </c>
      <c r="E1846" s="21">
        <v>4.5443415041511398E-5</v>
      </c>
      <c r="F1846" s="20" t="s">
        <v>54653</v>
      </c>
      <c r="G1846" s="20" t="s">
        <v>54654</v>
      </c>
      <c r="H1846" s="20" t="s">
        <v>54655</v>
      </c>
      <c r="I1846" s="20" t="s">
        <v>54659</v>
      </c>
      <c r="J1846" s="20" t="s">
        <v>54660</v>
      </c>
      <c r="K1846" s="21" t="s">
        <v>54823</v>
      </c>
    </row>
    <row r="1847" spans="1:11" ht="13" x14ac:dyDescent="0.15">
      <c r="A1847" s="19" t="s">
        <v>8689</v>
      </c>
      <c r="B1847" s="20" t="s">
        <v>55711</v>
      </c>
      <c r="C1847" s="20" t="s">
        <v>54652</v>
      </c>
      <c r="D1847" s="20">
        <v>-6.8649578882144305E-2</v>
      </c>
      <c r="E1847" s="20">
        <v>1.8922166085773399E-2</v>
      </c>
      <c r="F1847" s="20" t="s">
        <v>54653</v>
      </c>
      <c r="G1847" s="20" t="s">
        <v>54654</v>
      </c>
      <c r="H1847" s="20" t="s">
        <v>54655</v>
      </c>
      <c r="I1847" s="20" t="s">
        <v>54656</v>
      </c>
      <c r="J1847" s="20" t="s">
        <v>54824</v>
      </c>
      <c r="K1847" s="21" t="s">
        <v>54824</v>
      </c>
    </row>
    <row r="1848" spans="1:11" ht="13" x14ac:dyDescent="0.15">
      <c r="A1848" s="19" t="s">
        <v>8701</v>
      </c>
      <c r="B1848" s="20" t="s">
        <v>55711</v>
      </c>
      <c r="C1848" s="20" t="s">
        <v>54652</v>
      </c>
      <c r="D1848" s="20">
        <v>0.140087826530018</v>
      </c>
      <c r="E1848" s="21">
        <v>9.5757172272119696E-7</v>
      </c>
      <c r="F1848" s="20" t="s">
        <v>54653</v>
      </c>
      <c r="G1848" s="20" t="s">
        <v>54654</v>
      </c>
      <c r="H1848" s="20" t="s">
        <v>54655</v>
      </c>
      <c r="I1848" s="20" t="s">
        <v>54734</v>
      </c>
      <c r="J1848" s="20" t="s">
        <v>54735</v>
      </c>
      <c r="K1848" s="21" t="s">
        <v>54826</v>
      </c>
    </row>
    <row r="1849" spans="1:11" ht="13" x14ac:dyDescent="0.15">
      <c r="A1849" s="19" t="s">
        <v>8707</v>
      </c>
      <c r="B1849" s="20" t="s">
        <v>55711</v>
      </c>
      <c r="C1849" s="20" t="s">
        <v>54652</v>
      </c>
      <c r="D1849" s="20">
        <v>-7.6812144384925493E-2</v>
      </c>
      <c r="E1849" s="21">
        <v>8.3324372875908607E-3</v>
      </c>
      <c r="F1849" s="20" t="s">
        <v>54653</v>
      </c>
      <c r="G1849" s="20" t="s">
        <v>54710</v>
      </c>
      <c r="H1849" s="20" t="s">
        <v>54711</v>
      </c>
      <c r="I1849" s="20" t="s">
        <v>54712</v>
      </c>
      <c r="J1849" s="20" t="s">
        <v>54740</v>
      </c>
      <c r="K1849" s="21" t="s">
        <v>54741</v>
      </c>
    </row>
    <row r="1850" spans="1:11" ht="13" x14ac:dyDescent="0.15">
      <c r="A1850" s="19" t="s">
        <v>55722</v>
      </c>
      <c r="B1850" s="20" t="s">
        <v>55711</v>
      </c>
      <c r="C1850" s="20" t="s">
        <v>54652</v>
      </c>
      <c r="D1850" s="20">
        <v>7.2343175636836995E-2</v>
      </c>
      <c r="E1850" s="21">
        <v>1.3145462241039799E-2</v>
      </c>
      <c r="F1850" s="20" t="s">
        <v>54676</v>
      </c>
      <c r="G1850" s="20" t="s">
        <v>55714</v>
      </c>
      <c r="H1850" s="20" t="s">
        <v>55715</v>
      </c>
      <c r="I1850" s="20" t="s">
        <v>55716</v>
      </c>
      <c r="J1850" s="20" t="s">
        <v>55717</v>
      </c>
      <c r="K1850" s="21" t="s">
        <v>55718</v>
      </c>
    </row>
    <row r="1851" spans="1:11" ht="13" x14ac:dyDescent="0.15">
      <c r="A1851" s="19" t="s">
        <v>8719</v>
      </c>
      <c r="B1851" s="20" t="s">
        <v>55711</v>
      </c>
      <c r="C1851" s="20" t="s">
        <v>54652</v>
      </c>
      <c r="D1851" s="20">
        <v>6.5886465518930806E-2</v>
      </c>
      <c r="E1851" s="20">
        <v>2.4671962118882999E-2</v>
      </c>
      <c r="F1851" s="20" t="s">
        <v>54653</v>
      </c>
      <c r="G1851" s="20" t="s">
        <v>54654</v>
      </c>
      <c r="H1851" s="20" t="s">
        <v>54655</v>
      </c>
      <c r="I1851" s="20" t="s">
        <v>54734</v>
      </c>
      <c r="J1851" s="20" t="s">
        <v>54735</v>
      </c>
      <c r="K1851" s="21" t="s">
        <v>54827</v>
      </c>
    </row>
    <row r="1852" spans="1:11" ht="13" x14ac:dyDescent="0.15">
      <c r="A1852" s="19" t="s">
        <v>8737</v>
      </c>
      <c r="B1852" s="20" t="s">
        <v>55711</v>
      </c>
      <c r="C1852" s="20" t="s">
        <v>54652</v>
      </c>
      <c r="D1852" s="20">
        <v>4.8821735781238801E-2</v>
      </c>
      <c r="E1852" s="21">
        <v>9.9630244551199898E-2</v>
      </c>
      <c r="F1852" s="20" t="s">
        <v>54653</v>
      </c>
      <c r="G1852" s="20" t="s">
        <v>54654</v>
      </c>
      <c r="H1852" s="20" t="s">
        <v>54655</v>
      </c>
      <c r="I1852" s="20" t="s">
        <v>54734</v>
      </c>
      <c r="J1852" s="20" t="s">
        <v>54735</v>
      </c>
      <c r="K1852" s="21" t="s">
        <v>54829</v>
      </c>
    </row>
    <row r="1853" spans="1:11" ht="13" x14ac:dyDescent="0.15">
      <c r="A1853" s="19" t="s">
        <v>8740</v>
      </c>
      <c r="B1853" s="20" t="s">
        <v>55711</v>
      </c>
      <c r="C1853" s="20" t="s">
        <v>54675</v>
      </c>
      <c r="D1853" s="20">
        <v>6.2782166020845201E-2</v>
      </c>
      <c r="E1853" s="20">
        <v>3.2821319690126402E-2</v>
      </c>
      <c r="F1853" s="20" t="s">
        <v>54653</v>
      </c>
      <c r="G1853" s="20" t="s">
        <v>54654</v>
      </c>
      <c r="H1853" s="20" t="s">
        <v>54655</v>
      </c>
      <c r="I1853" s="20" t="s">
        <v>54659</v>
      </c>
      <c r="J1853" s="20" t="s">
        <v>54688</v>
      </c>
      <c r="K1853" s="21" t="s">
        <v>55439</v>
      </c>
    </row>
    <row r="1854" spans="1:11" ht="13" x14ac:dyDescent="0.15">
      <c r="A1854" s="19" t="s">
        <v>55723</v>
      </c>
      <c r="B1854" s="20" t="s">
        <v>55711</v>
      </c>
      <c r="C1854" s="20" t="s">
        <v>54675</v>
      </c>
      <c r="D1854" s="20">
        <v>6.8578595955189101E-2</v>
      </c>
      <c r="E1854" s="20">
        <v>1.9040849272859602E-2</v>
      </c>
      <c r="F1854" s="20" t="s">
        <v>54676</v>
      </c>
      <c r="G1854" s="20" t="s">
        <v>54667</v>
      </c>
      <c r="H1854" s="20" t="s">
        <v>54668</v>
      </c>
      <c r="I1854" s="20" t="s">
        <v>54669</v>
      </c>
      <c r="J1854" s="20" t="s">
        <v>54748</v>
      </c>
      <c r="K1854" s="21" t="s">
        <v>54749</v>
      </c>
    </row>
    <row r="1855" spans="1:11" ht="13" x14ac:dyDescent="0.15">
      <c r="A1855" s="19" t="s">
        <v>55440</v>
      </c>
      <c r="B1855" s="20" t="s">
        <v>55711</v>
      </c>
      <c r="C1855" s="20" t="s">
        <v>54652</v>
      </c>
      <c r="D1855" s="20">
        <v>7.2389308731311899E-2</v>
      </c>
      <c r="E1855" s="21">
        <v>1.30968677262735E-2</v>
      </c>
      <c r="F1855" s="20" t="s">
        <v>54676</v>
      </c>
      <c r="G1855" s="20" t="s">
        <v>55134</v>
      </c>
      <c r="H1855" s="20" t="s">
        <v>55135</v>
      </c>
      <c r="I1855" s="20" t="s">
        <v>55441</v>
      </c>
      <c r="J1855" s="20" t="s">
        <v>55442</v>
      </c>
      <c r="K1855" s="21" t="s">
        <v>55443</v>
      </c>
    </row>
    <row r="1856" spans="1:11" ht="13" x14ac:dyDescent="0.15">
      <c r="A1856" s="19" t="s">
        <v>54836</v>
      </c>
      <c r="B1856" s="20" t="s">
        <v>55711</v>
      </c>
      <c r="C1856" s="20" t="s">
        <v>54652</v>
      </c>
      <c r="D1856" s="20">
        <v>-0.15611355491404799</v>
      </c>
      <c r="E1856" s="21">
        <v>5.1194758235725602E-8</v>
      </c>
      <c r="F1856" s="20" t="s">
        <v>54676</v>
      </c>
      <c r="G1856" s="20" t="s">
        <v>54654</v>
      </c>
      <c r="H1856" s="20" t="s">
        <v>54662</v>
      </c>
      <c r="I1856" s="20" t="s">
        <v>54663</v>
      </c>
      <c r="J1856" s="20" t="s">
        <v>54837</v>
      </c>
      <c r="K1856" s="21" t="s">
        <v>54838</v>
      </c>
    </row>
    <row r="1857" spans="1:11" ht="13" x14ac:dyDescent="0.15">
      <c r="A1857" s="19" t="s">
        <v>8752</v>
      </c>
      <c r="B1857" s="20" t="s">
        <v>55711</v>
      </c>
      <c r="C1857" s="20" t="s">
        <v>54652</v>
      </c>
      <c r="D1857" s="20">
        <v>-0.18138948501104399</v>
      </c>
      <c r="E1857" s="21">
        <v>3.0185294611182301E-10</v>
      </c>
      <c r="F1857" s="20" t="s">
        <v>54653</v>
      </c>
      <c r="G1857" s="20" t="s">
        <v>54654</v>
      </c>
      <c r="H1857" s="20" t="s">
        <v>54655</v>
      </c>
      <c r="I1857" s="20" t="s">
        <v>54659</v>
      </c>
      <c r="J1857" s="20" t="s">
        <v>54722</v>
      </c>
      <c r="K1857" s="21" t="s">
        <v>54839</v>
      </c>
    </row>
    <row r="1858" spans="1:11" ht="13" x14ac:dyDescent="0.15">
      <c r="A1858" s="19" t="s">
        <v>54841</v>
      </c>
      <c r="B1858" s="20" t="s">
        <v>55711</v>
      </c>
      <c r="C1858" s="20" t="s">
        <v>54652</v>
      </c>
      <c r="D1858" s="20">
        <v>-8.7281246299400705E-2</v>
      </c>
      <c r="E1858" s="20">
        <v>2.5503278295643801E-3</v>
      </c>
      <c r="F1858" s="20" t="s">
        <v>54676</v>
      </c>
      <c r="G1858" s="20" t="s">
        <v>54654</v>
      </c>
      <c r="H1858" s="20" t="s">
        <v>54655</v>
      </c>
      <c r="I1858" s="20" t="s">
        <v>54659</v>
      </c>
      <c r="J1858" s="20" t="s">
        <v>54842</v>
      </c>
      <c r="K1858" s="21" t="s">
        <v>54843</v>
      </c>
    </row>
    <row r="1859" spans="1:11" ht="13" x14ac:dyDescent="0.15">
      <c r="A1859" s="19" t="s">
        <v>8761</v>
      </c>
      <c r="B1859" s="20" t="s">
        <v>55711</v>
      </c>
      <c r="C1859" s="20" t="s">
        <v>54652</v>
      </c>
      <c r="D1859" s="20">
        <v>-0.183013300670232</v>
      </c>
      <c r="E1859" s="21">
        <v>2.01343235120747E-10</v>
      </c>
      <c r="F1859" s="20" t="s">
        <v>54653</v>
      </c>
      <c r="G1859" s="20" t="s">
        <v>54654</v>
      </c>
      <c r="H1859" s="20" t="s">
        <v>54662</v>
      </c>
      <c r="I1859" s="20" t="s">
        <v>54663</v>
      </c>
      <c r="J1859" s="20" t="s">
        <v>54844</v>
      </c>
      <c r="K1859" s="21" t="s">
        <v>54845</v>
      </c>
    </row>
    <row r="1860" spans="1:11" ht="13" x14ac:dyDescent="0.15">
      <c r="A1860" s="19" t="s">
        <v>54846</v>
      </c>
      <c r="B1860" s="20" t="s">
        <v>55711</v>
      </c>
      <c r="C1860" s="20" t="s">
        <v>54652</v>
      </c>
      <c r="D1860" s="20">
        <v>-0.14451131182433599</v>
      </c>
      <c r="E1860" s="21">
        <v>4.6060736674762402E-7</v>
      </c>
      <c r="F1860" s="20" t="s">
        <v>54653</v>
      </c>
      <c r="G1860" s="20" t="s">
        <v>54654</v>
      </c>
      <c r="H1860" s="20" t="s">
        <v>54655</v>
      </c>
      <c r="I1860" s="20" t="s">
        <v>54659</v>
      </c>
      <c r="J1860" s="20" t="s">
        <v>54722</v>
      </c>
      <c r="K1860" s="21" t="s">
        <v>54847</v>
      </c>
    </row>
    <row r="1861" spans="1:11" ht="13" x14ac:dyDescent="0.15">
      <c r="A1861" s="19" t="s">
        <v>8767</v>
      </c>
      <c r="B1861" s="20" t="s">
        <v>55711</v>
      </c>
      <c r="C1861" s="20" t="s">
        <v>54652</v>
      </c>
      <c r="D1861" s="20">
        <v>9.6451109829052598E-2</v>
      </c>
      <c r="E1861" s="21">
        <v>8.32114914928802E-4</v>
      </c>
      <c r="F1861" s="20" t="s">
        <v>54653</v>
      </c>
      <c r="G1861" s="20" t="s">
        <v>54752</v>
      </c>
      <c r="H1861" s="20" t="s">
        <v>54753</v>
      </c>
      <c r="I1861" s="20" t="s">
        <v>54754</v>
      </c>
      <c r="J1861" s="20" t="s">
        <v>54755</v>
      </c>
      <c r="K1861" s="21" t="s">
        <v>54848</v>
      </c>
    </row>
    <row r="1862" spans="1:11" ht="13" x14ac:dyDescent="0.15">
      <c r="A1862" s="19" t="s">
        <v>8770</v>
      </c>
      <c r="B1862" s="20" t="s">
        <v>55711</v>
      </c>
      <c r="C1862" s="20" t="s">
        <v>54675</v>
      </c>
      <c r="D1862" s="20">
        <v>5.3719017807979899E-2</v>
      </c>
      <c r="E1862" s="21">
        <v>6.8755147393726707E-2</v>
      </c>
      <c r="F1862" s="20" t="s">
        <v>54653</v>
      </c>
      <c r="G1862" s="20" t="s">
        <v>54752</v>
      </c>
      <c r="H1862" s="20" t="s">
        <v>54753</v>
      </c>
      <c r="I1862" s="20" t="s">
        <v>54754</v>
      </c>
      <c r="J1862" s="20" t="s">
        <v>55177</v>
      </c>
      <c r="K1862" s="21" t="s">
        <v>55178</v>
      </c>
    </row>
    <row r="1863" spans="1:11" ht="13" x14ac:dyDescent="0.15">
      <c r="A1863" s="19" t="s">
        <v>8773</v>
      </c>
      <c r="B1863" s="20" t="s">
        <v>55711</v>
      </c>
      <c r="C1863" s="20" t="s">
        <v>54652</v>
      </c>
      <c r="D1863" s="20">
        <v>-0.147421558051295</v>
      </c>
      <c r="E1863" s="21">
        <v>2.6787001903689601E-7</v>
      </c>
      <c r="F1863" s="20" t="s">
        <v>54653</v>
      </c>
      <c r="G1863" s="20" t="s">
        <v>54654</v>
      </c>
      <c r="H1863" s="20" t="s">
        <v>54655</v>
      </c>
      <c r="I1863" s="20" t="s">
        <v>54659</v>
      </c>
      <c r="J1863" s="20" t="s">
        <v>54724</v>
      </c>
      <c r="K1863" s="21" t="s">
        <v>54850</v>
      </c>
    </row>
    <row r="1864" spans="1:11" ht="13" x14ac:dyDescent="0.15">
      <c r="A1864" s="19" t="s">
        <v>8779</v>
      </c>
      <c r="B1864" s="20" t="s">
        <v>55711</v>
      </c>
      <c r="C1864" s="20" t="s">
        <v>54652</v>
      </c>
      <c r="D1864" s="20">
        <v>-0.13976854533317801</v>
      </c>
      <c r="E1864" s="21">
        <v>1.00038187886266E-6</v>
      </c>
      <c r="F1864" s="20" t="s">
        <v>54653</v>
      </c>
      <c r="G1864" s="20" t="s">
        <v>54682</v>
      </c>
      <c r="H1864" s="20" t="s">
        <v>54683</v>
      </c>
      <c r="I1864" s="20" t="s">
        <v>54728</v>
      </c>
      <c r="J1864" s="20" t="s">
        <v>54729</v>
      </c>
      <c r="K1864" s="21" t="s">
        <v>54800</v>
      </c>
    </row>
    <row r="1865" spans="1:11" ht="13" x14ac:dyDescent="0.15">
      <c r="A1865" s="19" t="s">
        <v>8794</v>
      </c>
      <c r="B1865" s="20" t="s">
        <v>55711</v>
      </c>
      <c r="C1865" s="20" t="s">
        <v>54652</v>
      </c>
      <c r="D1865" s="20">
        <v>-0.123926381319377</v>
      </c>
      <c r="E1865" s="21">
        <v>1.47630210961498E-5</v>
      </c>
      <c r="F1865" s="20" t="s">
        <v>54653</v>
      </c>
      <c r="G1865" s="20" t="s">
        <v>54654</v>
      </c>
      <c r="H1865" s="20" t="s">
        <v>54655</v>
      </c>
      <c r="I1865" s="20" t="s">
        <v>54659</v>
      </c>
      <c r="J1865" s="20" t="s">
        <v>54722</v>
      </c>
      <c r="K1865" s="21" t="s">
        <v>54737</v>
      </c>
    </row>
    <row r="1866" spans="1:11" ht="13" x14ac:dyDescent="0.15">
      <c r="A1866" s="19" t="s">
        <v>8800</v>
      </c>
      <c r="B1866" s="20" t="s">
        <v>55711</v>
      </c>
      <c r="C1866" s="20" t="s">
        <v>54652</v>
      </c>
      <c r="D1866" s="20">
        <v>7.5882803242498104E-2</v>
      </c>
      <c r="E1866" s="21">
        <v>9.1856235449803599E-3</v>
      </c>
      <c r="F1866" s="20" t="s">
        <v>54653</v>
      </c>
      <c r="G1866" s="20" t="s">
        <v>54654</v>
      </c>
      <c r="H1866" s="20" t="s">
        <v>54655</v>
      </c>
      <c r="I1866" s="20" t="s">
        <v>54734</v>
      </c>
      <c r="J1866" s="20" t="s">
        <v>54735</v>
      </c>
      <c r="K1866" s="21" t="s">
        <v>55449</v>
      </c>
    </row>
    <row r="1867" spans="1:11" ht="13" x14ac:dyDescent="0.15">
      <c r="A1867" s="19" t="s">
        <v>8809</v>
      </c>
      <c r="B1867" s="20" t="s">
        <v>55711</v>
      </c>
      <c r="C1867" s="20" t="s">
        <v>54652</v>
      </c>
      <c r="D1867" s="20">
        <v>-0.158964722557278</v>
      </c>
      <c r="E1867" s="21">
        <v>2.80510192229026E-8</v>
      </c>
      <c r="F1867" s="20" t="s">
        <v>54653</v>
      </c>
      <c r="G1867" s="20" t="s">
        <v>54654</v>
      </c>
      <c r="H1867" s="20" t="s">
        <v>54655</v>
      </c>
      <c r="I1867" s="20" t="s">
        <v>54656</v>
      </c>
      <c r="J1867" s="20" t="s">
        <v>54657</v>
      </c>
      <c r="K1867" s="21" t="s">
        <v>54855</v>
      </c>
    </row>
    <row r="1868" spans="1:11" ht="13" x14ac:dyDescent="0.15">
      <c r="A1868" s="19" t="s">
        <v>55456</v>
      </c>
      <c r="B1868" s="20" t="s">
        <v>55711</v>
      </c>
      <c r="C1868" s="20" t="s">
        <v>54652</v>
      </c>
      <c r="D1868" s="20">
        <v>6.2259822628153501E-2</v>
      </c>
      <c r="E1868" s="21">
        <v>3.4502275057936599E-2</v>
      </c>
      <c r="F1868" s="20" t="s">
        <v>54676</v>
      </c>
      <c r="G1868" s="20" t="s">
        <v>54654</v>
      </c>
      <c r="H1868" s="20" t="s">
        <v>54655</v>
      </c>
      <c r="I1868" s="20" t="s">
        <v>54734</v>
      </c>
      <c r="J1868" s="20" t="s">
        <v>54735</v>
      </c>
      <c r="K1868" s="21" t="s">
        <v>54811</v>
      </c>
    </row>
    <row r="1869" spans="1:11" ht="13" x14ac:dyDescent="0.15">
      <c r="A1869" s="19" t="s">
        <v>55724</v>
      </c>
      <c r="B1869" s="20" t="s">
        <v>55711</v>
      </c>
      <c r="C1869" s="20" t="s">
        <v>54652</v>
      </c>
      <c r="D1869" s="20">
        <v>6.6740751648800098E-2</v>
      </c>
      <c r="E1869" s="20">
        <v>2.28001708811277E-2</v>
      </c>
      <c r="F1869" s="20" t="s">
        <v>54676</v>
      </c>
      <c r="G1869" s="20" t="s">
        <v>54654</v>
      </c>
      <c r="H1869" s="20" t="s">
        <v>54655</v>
      </c>
      <c r="I1869" s="20" t="s">
        <v>54659</v>
      </c>
      <c r="J1869" s="20" t="s">
        <v>54722</v>
      </c>
      <c r="K1869" s="21" t="s">
        <v>55725</v>
      </c>
    </row>
    <row r="1870" spans="1:11" ht="13" x14ac:dyDescent="0.15">
      <c r="A1870" s="19" t="s">
        <v>54856</v>
      </c>
      <c r="B1870" s="20" t="s">
        <v>55711</v>
      </c>
      <c r="C1870" s="20" t="s">
        <v>54652</v>
      </c>
      <c r="D1870" s="20">
        <v>-0.127365848095748</v>
      </c>
      <c r="E1870" s="21">
        <v>8.4156675432365893E-6</v>
      </c>
      <c r="F1870" s="20" t="s">
        <v>54676</v>
      </c>
      <c r="G1870" s="20" t="s">
        <v>54710</v>
      </c>
      <c r="H1870" s="20" t="s">
        <v>54711</v>
      </c>
      <c r="I1870" s="20" t="s">
        <v>54712</v>
      </c>
      <c r="J1870" s="20" t="s">
        <v>54740</v>
      </c>
      <c r="K1870" s="21" t="s">
        <v>54857</v>
      </c>
    </row>
    <row r="1871" spans="1:11" ht="13" x14ac:dyDescent="0.15">
      <c r="A1871" s="19" t="s">
        <v>55726</v>
      </c>
      <c r="B1871" s="20" t="s">
        <v>55711</v>
      </c>
      <c r="C1871" s="20" t="s">
        <v>54652</v>
      </c>
      <c r="D1871" s="20">
        <v>-4.9104512333238801E-2</v>
      </c>
      <c r="E1871" s="20">
        <v>9.7690485459706697E-2</v>
      </c>
      <c r="F1871" s="20" t="s">
        <v>54676</v>
      </c>
      <c r="G1871" s="20" t="s">
        <v>54654</v>
      </c>
      <c r="H1871" s="20" t="s">
        <v>54662</v>
      </c>
      <c r="I1871" s="20" t="s">
        <v>54663</v>
      </c>
      <c r="J1871" s="20" t="s">
        <v>55120</v>
      </c>
      <c r="K1871" s="21" t="s">
        <v>55121</v>
      </c>
    </row>
    <row r="1872" spans="1:11" ht="13" x14ac:dyDescent="0.15">
      <c r="A1872" s="19" t="s">
        <v>54858</v>
      </c>
      <c r="B1872" s="20" t="s">
        <v>55711</v>
      </c>
      <c r="C1872" s="20" t="s">
        <v>54652</v>
      </c>
      <c r="D1872" s="20">
        <v>-0.137268327795529</v>
      </c>
      <c r="E1872" s="21">
        <v>1.49690868517997E-6</v>
      </c>
      <c r="F1872" s="20" t="s">
        <v>54676</v>
      </c>
      <c r="G1872" s="20" t="s">
        <v>54654</v>
      </c>
      <c r="H1872" s="20" t="s">
        <v>54655</v>
      </c>
      <c r="I1872" s="20" t="s">
        <v>54659</v>
      </c>
      <c r="J1872" s="20" t="s">
        <v>54722</v>
      </c>
      <c r="K1872" s="21" t="s">
        <v>54859</v>
      </c>
    </row>
    <row r="1873" spans="1:11" ht="13" x14ac:dyDescent="0.15">
      <c r="A1873" s="19" t="s">
        <v>54860</v>
      </c>
      <c r="B1873" s="20" t="s">
        <v>55711</v>
      </c>
      <c r="C1873" s="20" t="s">
        <v>54652</v>
      </c>
      <c r="D1873" s="20">
        <v>-7.50721376894153E-2</v>
      </c>
      <c r="E1873" s="20">
        <v>1.0016284411401699E-2</v>
      </c>
      <c r="F1873" s="20" t="s">
        <v>54676</v>
      </c>
      <c r="G1873" s="20" t="s">
        <v>54682</v>
      </c>
      <c r="H1873" s="20" t="s">
        <v>54683</v>
      </c>
      <c r="I1873" s="20" t="s">
        <v>54728</v>
      </c>
      <c r="J1873" s="20" t="s">
        <v>54729</v>
      </c>
      <c r="K1873" s="21" t="s">
        <v>54861</v>
      </c>
    </row>
    <row r="1874" spans="1:11" ht="13" x14ac:dyDescent="0.15">
      <c r="A1874" s="19" t="s">
        <v>8830</v>
      </c>
      <c r="B1874" s="20" t="s">
        <v>55711</v>
      </c>
      <c r="C1874" s="20" t="s">
        <v>54652</v>
      </c>
      <c r="D1874" s="20">
        <v>-8.4542817131799494E-2</v>
      </c>
      <c r="E1874" s="20">
        <v>3.4866157865836101E-3</v>
      </c>
      <c r="F1874" s="20" t="s">
        <v>54653</v>
      </c>
      <c r="G1874" s="20" t="s">
        <v>54654</v>
      </c>
      <c r="H1874" s="20" t="s">
        <v>54662</v>
      </c>
      <c r="I1874" s="20" t="s">
        <v>54663</v>
      </c>
      <c r="J1874" s="20" t="s">
        <v>54779</v>
      </c>
      <c r="K1874" s="21" t="s">
        <v>54779</v>
      </c>
    </row>
    <row r="1875" spans="1:11" ht="13" x14ac:dyDescent="0.15">
      <c r="A1875" s="19" t="s">
        <v>54863</v>
      </c>
      <c r="B1875" s="20" t="s">
        <v>55711</v>
      </c>
      <c r="C1875" s="20" t="s">
        <v>54652</v>
      </c>
      <c r="D1875" s="20">
        <v>-9.3681084891067704E-2</v>
      </c>
      <c r="E1875" s="21">
        <v>1.15563671945029E-3</v>
      </c>
      <c r="F1875" s="20" t="s">
        <v>54676</v>
      </c>
      <c r="G1875" s="20" t="s">
        <v>54752</v>
      </c>
      <c r="H1875" s="20" t="s">
        <v>54753</v>
      </c>
      <c r="I1875" s="20" t="s">
        <v>54754</v>
      </c>
      <c r="J1875" s="20" t="s">
        <v>54864</v>
      </c>
      <c r="K1875" s="21" t="s">
        <v>54865</v>
      </c>
    </row>
    <row r="1876" spans="1:11" ht="13" x14ac:dyDescent="0.15">
      <c r="A1876" s="19" t="s">
        <v>8866</v>
      </c>
      <c r="B1876" s="20" t="s">
        <v>55711</v>
      </c>
      <c r="C1876" s="20" t="s">
        <v>54652</v>
      </c>
      <c r="D1876" s="20">
        <v>0.115277867361208</v>
      </c>
      <c r="E1876" s="21">
        <v>5.8431777433487897E-5</v>
      </c>
      <c r="F1876" s="20" t="s">
        <v>54653</v>
      </c>
      <c r="G1876" s="20" t="s">
        <v>54654</v>
      </c>
      <c r="H1876" s="20" t="s">
        <v>54655</v>
      </c>
      <c r="I1876" s="20" t="s">
        <v>54734</v>
      </c>
      <c r="J1876" s="20" t="s">
        <v>54735</v>
      </c>
      <c r="K1876" s="21" t="s">
        <v>55463</v>
      </c>
    </row>
    <row r="1877" spans="1:11" ht="13" x14ac:dyDescent="0.15">
      <c r="A1877" s="19" t="s">
        <v>55465</v>
      </c>
      <c r="B1877" s="20" t="s">
        <v>55711</v>
      </c>
      <c r="C1877" s="20" t="s">
        <v>54652</v>
      </c>
      <c r="D1877" s="20">
        <v>9.0482970391758705E-2</v>
      </c>
      <c r="E1877" s="20">
        <v>1.72309216342386E-3</v>
      </c>
      <c r="F1877" s="20" t="s">
        <v>54676</v>
      </c>
      <c r="G1877" s="20" t="s">
        <v>54752</v>
      </c>
      <c r="H1877" s="20" t="s">
        <v>54753</v>
      </c>
      <c r="I1877" s="20" t="s">
        <v>54754</v>
      </c>
      <c r="J1877" s="20" t="s">
        <v>54755</v>
      </c>
      <c r="K1877" s="21" t="s">
        <v>54848</v>
      </c>
    </row>
    <row r="1878" spans="1:11" ht="13" x14ac:dyDescent="0.15">
      <c r="A1878" s="19" t="s">
        <v>8887</v>
      </c>
      <c r="B1878" s="20" t="s">
        <v>55711</v>
      </c>
      <c r="C1878" s="20" t="s">
        <v>54652</v>
      </c>
      <c r="D1878" s="20">
        <v>-0.19641477101364199</v>
      </c>
      <c r="E1878" s="21">
        <v>1.5422755689279301E-11</v>
      </c>
      <c r="F1878" s="20" t="s">
        <v>54653</v>
      </c>
      <c r="G1878" s="20" t="s">
        <v>54654</v>
      </c>
      <c r="H1878" s="20" t="s">
        <v>54655</v>
      </c>
      <c r="I1878" s="20" t="s">
        <v>54659</v>
      </c>
      <c r="J1878" s="20" t="s">
        <v>54722</v>
      </c>
      <c r="K1878" s="21" t="s">
        <v>54867</v>
      </c>
    </row>
    <row r="1879" spans="1:11" ht="13" x14ac:dyDescent="0.15">
      <c r="A1879" s="19" t="s">
        <v>8896</v>
      </c>
      <c r="B1879" s="20" t="s">
        <v>55711</v>
      </c>
      <c r="C1879" s="20" t="s">
        <v>54652</v>
      </c>
      <c r="D1879" s="20">
        <v>-0.141879086005019</v>
      </c>
      <c r="E1879" s="21">
        <v>7.1119027717115503E-7</v>
      </c>
      <c r="F1879" s="20" t="s">
        <v>54653</v>
      </c>
      <c r="G1879" s="20" t="s">
        <v>54654</v>
      </c>
      <c r="H1879" s="20" t="s">
        <v>54655</v>
      </c>
      <c r="I1879" s="20" t="s">
        <v>54659</v>
      </c>
      <c r="J1879" s="20" t="s">
        <v>54722</v>
      </c>
      <c r="K1879" s="21" t="s">
        <v>54847</v>
      </c>
    </row>
    <row r="1880" spans="1:11" ht="13" x14ac:dyDescent="0.15">
      <c r="A1880" s="19" t="s">
        <v>8899</v>
      </c>
      <c r="B1880" s="20" t="s">
        <v>55711</v>
      </c>
      <c r="C1880" s="20" t="s">
        <v>54652</v>
      </c>
      <c r="D1880" s="20">
        <v>-0.15001798909806299</v>
      </c>
      <c r="E1880" s="21">
        <v>1.66357004418957E-7</v>
      </c>
      <c r="F1880" s="20" t="s">
        <v>54653</v>
      </c>
      <c r="G1880" s="20" t="s">
        <v>54654</v>
      </c>
      <c r="H1880" s="20" t="s">
        <v>54655</v>
      </c>
      <c r="I1880" s="20" t="s">
        <v>54659</v>
      </c>
      <c r="J1880" s="20" t="s">
        <v>54660</v>
      </c>
      <c r="K1880" s="21" t="s">
        <v>54868</v>
      </c>
    </row>
    <row r="1881" spans="1:11" ht="13" x14ac:dyDescent="0.15">
      <c r="A1881" s="19" t="s">
        <v>8902</v>
      </c>
      <c r="B1881" s="20" t="s">
        <v>55711</v>
      </c>
      <c r="C1881" s="20" t="s">
        <v>54652</v>
      </c>
      <c r="D1881" s="20">
        <v>0.1297057506563</v>
      </c>
      <c r="E1881" s="21">
        <v>5.7693730805989497E-6</v>
      </c>
      <c r="F1881" s="20" t="s">
        <v>54653</v>
      </c>
      <c r="G1881" s="20" t="s">
        <v>54654</v>
      </c>
      <c r="H1881" s="20" t="s">
        <v>54655</v>
      </c>
      <c r="I1881" s="20" t="s">
        <v>54734</v>
      </c>
      <c r="J1881" s="20" t="s">
        <v>54735</v>
      </c>
      <c r="K1881" s="21" t="s">
        <v>54826</v>
      </c>
    </row>
    <row r="1882" spans="1:11" ht="13" x14ac:dyDescent="0.15">
      <c r="A1882" s="19" t="s">
        <v>8914</v>
      </c>
      <c r="B1882" s="20" t="s">
        <v>55711</v>
      </c>
      <c r="C1882" s="20" t="s">
        <v>54652</v>
      </c>
      <c r="D1882" s="20">
        <v>-0.11623274669712599</v>
      </c>
      <c r="E1882" s="21">
        <v>4.9852443760814698E-5</v>
      </c>
      <c r="F1882" s="20" t="s">
        <v>54653</v>
      </c>
      <c r="G1882" s="20" t="s">
        <v>54654</v>
      </c>
      <c r="H1882" s="20" t="s">
        <v>54662</v>
      </c>
      <c r="I1882" s="20" t="s">
        <v>54663</v>
      </c>
      <c r="J1882" s="20" t="s">
        <v>54869</v>
      </c>
      <c r="K1882" s="21" t="s">
        <v>54869</v>
      </c>
    </row>
    <row r="1883" spans="1:11" ht="13" x14ac:dyDescent="0.15">
      <c r="A1883" s="19" t="s">
        <v>8923</v>
      </c>
      <c r="B1883" s="20" t="s">
        <v>55711</v>
      </c>
      <c r="C1883" s="20" t="s">
        <v>54652</v>
      </c>
      <c r="D1883" s="20">
        <v>-0.103430361243441</v>
      </c>
      <c r="E1883" s="21">
        <v>3.2189065063579001E-4</v>
      </c>
      <c r="F1883" s="20" t="s">
        <v>54653</v>
      </c>
      <c r="G1883" s="20" t="s">
        <v>54682</v>
      </c>
      <c r="H1883" s="20" t="s">
        <v>54683</v>
      </c>
      <c r="I1883" s="20" t="s">
        <v>54728</v>
      </c>
      <c r="J1883" s="20" t="s">
        <v>54729</v>
      </c>
      <c r="K1883" s="21" t="s">
        <v>54870</v>
      </c>
    </row>
    <row r="1884" spans="1:11" ht="13" x14ac:dyDescent="0.15">
      <c r="A1884" s="19" t="s">
        <v>54871</v>
      </c>
      <c r="B1884" s="20" t="s">
        <v>55711</v>
      </c>
      <c r="C1884" s="20" t="s">
        <v>54652</v>
      </c>
      <c r="D1884" s="20">
        <v>8.5470015750581593E-2</v>
      </c>
      <c r="E1884" s="21">
        <v>3.1060059501852302E-3</v>
      </c>
      <c r="F1884" s="20" t="s">
        <v>54676</v>
      </c>
      <c r="G1884" s="20" t="s">
        <v>54654</v>
      </c>
      <c r="H1884" s="20" t="s">
        <v>54655</v>
      </c>
      <c r="I1884" s="20" t="s">
        <v>54734</v>
      </c>
      <c r="J1884" s="20" t="s">
        <v>54735</v>
      </c>
      <c r="K1884" s="21" t="s">
        <v>54872</v>
      </c>
    </row>
    <row r="1885" spans="1:11" ht="13" x14ac:dyDescent="0.15">
      <c r="A1885" s="19" t="s">
        <v>8956</v>
      </c>
      <c r="B1885" s="20" t="s">
        <v>55711</v>
      </c>
      <c r="C1885" s="20" t="s">
        <v>54652</v>
      </c>
      <c r="D1885" s="20">
        <v>-0.143754794469244</v>
      </c>
      <c r="E1885" s="21">
        <v>5.1968559038635302E-7</v>
      </c>
      <c r="F1885" s="20" t="s">
        <v>54653</v>
      </c>
      <c r="G1885" s="20" t="s">
        <v>54654</v>
      </c>
      <c r="H1885" s="20" t="s">
        <v>54655</v>
      </c>
      <c r="I1885" s="20" t="s">
        <v>54656</v>
      </c>
      <c r="J1885" s="20" t="s">
        <v>54657</v>
      </c>
      <c r="K1885" s="21" t="s">
        <v>54874</v>
      </c>
    </row>
    <row r="1886" spans="1:11" ht="13" x14ac:dyDescent="0.15">
      <c r="A1886" s="19" t="s">
        <v>8965</v>
      </c>
      <c r="B1886" s="20" t="s">
        <v>55711</v>
      </c>
      <c r="C1886" s="20" t="s">
        <v>54652</v>
      </c>
      <c r="D1886" s="20">
        <v>-0.118776769808583</v>
      </c>
      <c r="E1886" s="21">
        <v>3.41703060498562E-5</v>
      </c>
      <c r="F1886" s="20" t="s">
        <v>54653</v>
      </c>
      <c r="G1886" s="20" t="s">
        <v>54654</v>
      </c>
      <c r="H1886" s="20" t="s">
        <v>54655</v>
      </c>
      <c r="I1886" s="20" t="s">
        <v>54659</v>
      </c>
      <c r="J1886" s="20" t="s">
        <v>54660</v>
      </c>
      <c r="K1886" s="21" t="s">
        <v>54773</v>
      </c>
    </row>
    <row r="1887" spans="1:11" ht="13" x14ac:dyDescent="0.15">
      <c r="A1887" s="19" t="s">
        <v>54876</v>
      </c>
      <c r="B1887" s="20" t="s">
        <v>55711</v>
      </c>
      <c r="C1887" s="20" t="s">
        <v>54652</v>
      </c>
      <c r="D1887" s="20">
        <v>-0.15233914027446199</v>
      </c>
      <c r="E1887" s="21">
        <v>1.04166735292555E-7</v>
      </c>
      <c r="F1887" s="20" t="s">
        <v>54676</v>
      </c>
      <c r="G1887" s="20" t="s">
        <v>54654</v>
      </c>
      <c r="H1887" s="20" t="s">
        <v>54662</v>
      </c>
      <c r="I1887" s="20" t="s">
        <v>54663</v>
      </c>
      <c r="J1887" s="20" t="s">
        <v>54672</v>
      </c>
      <c r="K1887" s="21" t="s">
        <v>54673</v>
      </c>
    </row>
    <row r="1888" spans="1:11" ht="13" x14ac:dyDescent="0.15">
      <c r="A1888" s="19" t="s">
        <v>8980</v>
      </c>
      <c r="B1888" s="20" t="s">
        <v>55711</v>
      </c>
      <c r="C1888" s="20" t="s">
        <v>54675</v>
      </c>
      <c r="D1888" s="20">
        <v>6.0654117316926902E-2</v>
      </c>
      <c r="E1888" s="21">
        <v>3.95569401024971E-2</v>
      </c>
      <c r="F1888" s="20" t="s">
        <v>54653</v>
      </c>
      <c r="G1888" s="20" t="s">
        <v>54752</v>
      </c>
      <c r="H1888" s="20" t="s">
        <v>54753</v>
      </c>
      <c r="I1888" s="20" t="s">
        <v>54754</v>
      </c>
      <c r="J1888" s="20" t="s">
        <v>54755</v>
      </c>
      <c r="K1888" s="21" t="s">
        <v>54848</v>
      </c>
    </row>
    <row r="1889" spans="1:11" ht="13" x14ac:dyDescent="0.15">
      <c r="A1889" s="19" t="s">
        <v>8989</v>
      </c>
      <c r="B1889" s="20" t="s">
        <v>55711</v>
      </c>
      <c r="C1889" s="20" t="s">
        <v>54652</v>
      </c>
      <c r="D1889" s="20">
        <v>-0.17492056078745699</v>
      </c>
      <c r="E1889" s="21">
        <v>1.2191573212902401E-9</v>
      </c>
      <c r="F1889" s="20" t="s">
        <v>54653</v>
      </c>
      <c r="G1889" s="20" t="s">
        <v>54654</v>
      </c>
      <c r="H1889" s="20" t="s">
        <v>54655</v>
      </c>
      <c r="I1889" s="20" t="s">
        <v>54659</v>
      </c>
      <c r="J1889" s="20" t="s">
        <v>54722</v>
      </c>
      <c r="K1889" s="21" t="s">
        <v>54867</v>
      </c>
    </row>
    <row r="1890" spans="1:11" ht="13" x14ac:dyDescent="0.15">
      <c r="A1890" s="19" t="s">
        <v>54877</v>
      </c>
      <c r="B1890" s="20" t="s">
        <v>55711</v>
      </c>
      <c r="C1890" s="20" t="s">
        <v>54652</v>
      </c>
      <c r="D1890" s="20">
        <v>-9.5948617047002194E-2</v>
      </c>
      <c r="E1890" s="21">
        <v>8.7392177519677E-4</v>
      </c>
      <c r="F1890" s="20" t="s">
        <v>54676</v>
      </c>
      <c r="G1890" s="20" t="s">
        <v>54654</v>
      </c>
      <c r="H1890" s="20" t="s">
        <v>54655</v>
      </c>
      <c r="I1890" s="20" t="s">
        <v>54878</v>
      </c>
      <c r="J1890" s="20" t="s">
        <v>54878</v>
      </c>
      <c r="K1890" s="21" t="s">
        <v>54878</v>
      </c>
    </row>
    <row r="1891" spans="1:11" ht="13" x14ac:dyDescent="0.15">
      <c r="A1891" s="19" t="s">
        <v>55471</v>
      </c>
      <c r="B1891" s="20" t="s">
        <v>55711</v>
      </c>
      <c r="C1891" s="20" t="s">
        <v>54652</v>
      </c>
      <c r="D1891" s="20">
        <v>9.7826016297959104E-2</v>
      </c>
      <c r="E1891" s="21">
        <v>6.9373993299540204E-4</v>
      </c>
      <c r="F1891" s="20" t="s">
        <v>54676</v>
      </c>
      <c r="G1891" s="20" t="s">
        <v>54654</v>
      </c>
      <c r="H1891" s="20" t="s">
        <v>54655</v>
      </c>
      <c r="I1891" s="20" t="s">
        <v>54734</v>
      </c>
      <c r="J1891" s="20" t="s">
        <v>54735</v>
      </c>
      <c r="K1891" s="21" t="s">
        <v>54811</v>
      </c>
    </row>
    <row r="1892" spans="1:11" ht="13" x14ac:dyDescent="0.15">
      <c r="A1892" s="19" t="s">
        <v>55472</v>
      </c>
      <c r="B1892" s="20" t="s">
        <v>55711</v>
      </c>
      <c r="C1892" s="20" t="s">
        <v>54675</v>
      </c>
      <c r="D1892" s="20">
        <v>6.3801342577403899E-2</v>
      </c>
      <c r="E1892" s="21">
        <v>3.00394307420013E-2</v>
      </c>
      <c r="F1892" s="20" t="s">
        <v>54676</v>
      </c>
      <c r="G1892" s="20" t="s">
        <v>54654</v>
      </c>
      <c r="H1892" s="20" t="s">
        <v>54655</v>
      </c>
      <c r="I1892" s="20" t="s">
        <v>54734</v>
      </c>
      <c r="J1892" s="20" t="s">
        <v>54735</v>
      </c>
      <c r="K1892" s="21" t="s">
        <v>55473</v>
      </c>
    </row>
    <row r="1893" spans="1:11" ht="13" x14ac:dyDescent="0.15">
      <c r="A1893" s="19" t="s">
        <v>9007</v>
      </c>
      <c r="B1893" s="20" t="s">
        <v>55711</v>
      </c>
      <c r="C1893" s="20" t="s">
        <v>54652</v>
      </c>
      <c r="D1893" s="20">
        <v>-0.14395223576721899</v>
      </c>
      <c r="E1893" s="21">
        <v>5.0844530795654997E-7</v>
      </c>
      <c r="F1893" s="20" t="s">
        <v>54653</v>
      </c>
      <c r="G1893" s="20" t="s">
        <v>54654</v>
      </c>
      <c r="H1893" s="20" t="s">
        <v>54655</v>
      </c>
      <c r="I1893" s="20" t="s">
        <v>54659</v>
      </c>
      <c r="J1893" s="20" t="s">
        <v>54691</v>
      </c>
      <c r="K1893" s="21" t="s">
        <v>54880</v>
      </c>
    </row>
    <row r="1894" spans="1:11" ht="13" x14ac:dyDescent="0.15">
      <c r="A1894" s="19" t="s">
        <v>9013</v>
      </c>
      <c r="B1894" s="20" t="s">
        <v>55711</v>
      </c>
      <c r="C1894" s="20" t="s">
        <v>54652</v>
      </c>
      <c r="D1894" s="20">
        <v>-8.6059975554661397E-2</v>
      </c>
      <c r="E1894" s="21">
        <v>2.9057131877788301E-3</v>
      </c>
      <c r="F1894" s="20" t="s">
        <v>54653</v>
      </c>
      <c r="G1894" s="20" t="s">
        <v>54654</v>
      </c>
      <c r="H1894" s="20" t="s">
        <v>54655</v>
      </c>
      <c r="I1894" s="20" t="s">
        <v>54659</v>
      </c>
      <c r="J1894" s="20" t="s">
        <v>54722</v>
      </c>
      <c r="K1894" s="21" t="s">
        <v>54737</v>
      </c>
    </row>
    <row r="1895" spans="1:11" ht="13" x14ac:dyDescent="0.15">
      <c r="A1895" s="19" t="s">
        <v>9028</v>
      </c>
      <c r="B1895" s="20" t="s">
        <v>55711</v>
      </c>
      <c r="C1895" s="20" t="s">
        <v>54652</v>
      </c>
      <c r="D1895" s="20">
        <v>-8.4491190056009302E-2</v>
      </c>
      <c r="E1895" s="21">
        <v>3.4974449004394901E-3</v>
      </c>
      <c r="F1895" s="20" t="s">
        <v>54653</v>
      </c>
      <c r="G1895" s="20" t="s">
        <v>54682</v>
      </c>
      <c r="H1895" s="20" t="s">
        <v>54683</v>
      </c>
      <c r="I1895" s="20" t="s">
        <v>54728</v>
      </c>
      <c r="J1895" s="20" t="s">
        <v>54729</v>
      </c>
      <c r="K1895" s="21" t="s">
        <v>54881</v>
      </c>
    </row>
    <row r="1896" spans="1:11" ht="13" x14ac:dyDescent="0.15">
      <c r="A1896" s="19" t="s">
        <v>9046</v>
      </c>
      <c r="B1896" s="20" t="s">
        <v>55711</v>
      </c>
      <c r="C1896" s="20" t="s">
        <v>54675</v>
      </c>
      <c r="D1896" s="20">
        <v>5.4386553746818903E-2</v>
      </c>
      <c r="E1896" s="20">
        <v>6.5377384787602494E-2</v>
      </c>
      <c r="F1896" s="20" t="s">
        <v>54653</v>
      </c>
      <c r="G1896" s="20" t="s">
        <v>54654</v>
      </c>
      <c r="H1896" s="20" t="s">
        <v>54655</v>
      </c>
      <c r="I1896" s="20" t="s">
        <v>54734</v>
      </c>
      <c r="J1896" s="20" t="s">
        <v>54735</v>
      </c>
      <c r="K1896" s="21" t="s">
        <v>54875</v>
      </c>
    </row>
    <row r="1897" spans="1:11" ht="13" x14ac:dyDescent="0.15">
      <c r="A1897" s="19" t="s">
        <v>54885</v>
      </c>
      <c r="B1897" s="20" t="s">
        <v>55711</v>
      </c>
      <c r="C1897" s="20" t="s">
        <v>54652</v>
      </c>
      <c r="D1897" s="20">
        <v>-0.16537751524271199</v>
      </c>
      <c r="E1897" s="21">
        <v>8.0236211919419303E-9</v>
      </c>
      <c r="F1897" s="20" t="s">
        <v>54676</v>
      </c>
      <c r="G1897" s="20" t="s">
        <v>54654</v>
      </c>
      <c r="H1897" s="20" t="s">
        <v>54655</v>
      </c>
      <c r="I1897" s="20" t="s">
        <v>54656</v>
      </c>
      <c r="J1897" s="20" t="s">
        <v>54657</v>
      </c>
      <c r="K1897" s="21" t="s">
        <v>54658</v>
      </c>
    </row>
    <row r="1898" spans="1:11" ht="13" x14ac:dyDescent="0.15">
      <c r="A1898" s="19" t="s">
        <v>55479</v>
      </c>
      <c r="B1898" s="20" t="s">
        <v>55711</v>
      </c>
      <c r="C1898" s="20" t="s">
        <v>54652</v>
      </c>
      <c r="D1898" s="20">
        <v>8.9623837770149706E-2</v>
      </c>
      <c r="E1898" s="20">
        <v>1.91992292843442E-3</v>
      </c>
      <c r="F1898" s="20" t="s">
        <v>54676</v>
      </c>
      <c r="G1898" s="20" t="s">
        <v>54667</v>
      </c>
      <c r="H1898" s="20" t="s">
        <v>54668</v>
      </c>
      <c r="I1898" s="20" t="s">
        <v>54669</v>
      </c>
      <c r="J1898" s="20" t="s">
        <v>54748</v>
      </c>
      <c r="K1898" s="21" t="s">
        <v>54749</v>
      </c>
    </row>
    <row r="1899" spans="1:11" ht="13" x14ac:dyDescent="0.15">
      <c r="A1899" s="19" t="s">
        <v>9058</v>
      </c>
      <c r="B1899" s="20" t="s">
        <v>55711</v>
      </c>
      <c r="C1899" s="20" t="s">
        <v>54652</v>
      </c>
      <c r="D1899" s="20">
        <v>9.1044756870354196E-2</v>
      </c>
      <c r="E1899" s="21">
        <v>1.6037854573105199E-3</v>
      </c>
      <c r="F1899" s="20" t="s">
        <v>54653</v>
      </c>
      <c r="G1899" s="20" t="s">
        <v>54654</v>
      </c>
      <c r="H1899" s="20" t="s">
        <v>54655</v>
      </c>
      <c r="I1899" s="20" t="s">
        <v>54734</v>
      </c>
      <c r="J1899" s="20" t="s">
        <v>54735</v>
      </c>
      <c r="K1899" s="21" t="s">
        <v>54774</v>
      </c>
    </row>
    <row r="1900" spans="1:11" ht="13" x14ac:dyDescent="0.15">
      <c r="A1900" s="19" t="s">
        <v>55480</v>
      </c>
      <c r="B1900" s="20" t="s">
        <v>55711</v>
      </c>
      <c r="C1900" s="20" t="s">
        <v>54652</v>
      </c>
      <c r="D1900" s="20">
        <v>-8.6001331498819999E-2</v>
      </c>
      <c r="E1900" s="20">
        <v>2.92291427545019E-3</v>
      </c>
      <c r="F1900" s="20" t="s">
        <v>54676</v>
      </c>
      <c r="G1900" s="20" t="s">
        <v>54794</v>
      </c>
      <c r="H1900" s="20" t="s">
        <v>54795</v>
      </c>
      <c r="I1900" s="20" t="s">
        <v>54796</v>
      </c>
      <c r="J1900" s="20" t="s">
        <v>54797</v>
      </c>
      <c r="K1900" s="21" t="s">
        <v>55481</v>
      </c>
    </row>
    <row r="1901" spans="1:11" ht="13" x14ac:dyDescent="0.15">
      <c r="A1901" s="19" t="s">
        <v>54886</v>
      </c>
      <c r="B1901" s="20" t="s">
        <v>55711</v>
      </c>
      <c r="C1901" s="20" t="s">
        <v>54652</v>
      </c>
      <c r="D1901" s="20">
        <v>-0.16245497101607401</v>
      </c>
      <c r="E1901" s="21">
        <v>1.44238791459647E-8</v>
      </c>
      <c r="F1901" s="20" t="s">
        <v>54676</v>
      </c>
      <c r="G1901" s="20" t="s">
        <v>54654</v>
      </c>
      <c r="H1901" s="20" t="s">
        <v>54655</v>
      </c>
      <c r="I1901" s="20" t="s">
        <v>54659</v>
      </c>
      <c r="J1901" s="20" t="s">
        <v>54722</v>
      </c>
      <c r="K1901" s="21" t="s">
        <v>54737</v>
      </c>
    </row>
    <row r="1902" spans="1:11" ht="13" x14ac:dyDescent="0.15">
      <c r="A1902" s="19" t="s">
        <v>9064</v>
      </c>
      <c r="B1902" s="20" t="s">
        <v>55711</v>
      </c>
      <c r="C1902" s="20" t="s">
        <v>54652</v>
      </c>
      <c r="D1902" s="20">
        <v>-0.154362891529643</v>
      </c>
      <c r="E1902" s="21">
        <v>7.1441636808848505E-8</v>
      </c>
      <c r="F1902" s="20" t="s">
        <v>54653</v>
      </c>
      <c r="G1902" s="20" t="s">
        <v>54654</v>
      </c>
      <c r="H1902" s="20" t="s">
        <v>54655</v>
      </c>
      <c r="I1902" s="20" t="s">
        <v>54734</v>
      </c>
      <c r="J1902" s="20" t="s">
        <v>54735</v>
      </c>
      <c r="K1902" s="21" t="s">
        <v>54887</v>
      </c>
    </row>
    <row r="1903" spans="1:11" ht="13" x14ac:dyDescent="0.15">
      <c r="A1903" s="19" t="s">
        <v>9070</v>
      </c>
      <c r="B1903" s="20" t="s">
        <v>55711</v>
      </c>
      <c r="C1903" s="20" t="s">
        <v>54652</v>
      </c>
      <c r="D1903" s="20">
        <v>7.6851890779899498E-2</v>
      </c>
      <c r="E1903" s="20">
        <v>8.3202897787178504E-3</v>
      </c>
      <c r="F1903" s="20" t="s">
        <v>54653</v>
      </c>
      <c r="G1903" s="20" t="s">
        <v>54667</v>
      </c>
      <c r="H1903" s="20" t="s">
        <v>54668</v>
      </c>
      <c r="I1903" s="20" t="s">
        <v>54669</v>
      </c>
      <c r="J1903" s="20" t="s">
        <v>54748</v>
      </c>
      <c r="K1903" s="21" t="s">
        <v>54749</v>
      </c>
    </row>
    <row r="1904" spans="1:11" ht="13" x14ac:dyDescent="0.15">
      <c r="A1904" s="19" t="s">
        <v>9073</v>
      </c>
      <c r="B1904" s="20" t="s">
        <v>55711</v>
      </c>
      <c r="C1904" s="20" t="s">
        <v>54652</v>
      </c>
      <c r="D1904" s="20">
        <v>-9.4919863667884394E-2</v>
      </c>
      <c r="E1904" s="21">
        <v>9.8838474670179298E-4</v>
      </c>
      <c r="F1904" s="20" t="s">
        <v>54653</v>
      </c>
      <c r="G1904" s="20" t="s">
        <v>54682</v>
      </c>
      <c r="H1904" s="20" t="s">
        <v>54683</v>
      </c>
      <c r="I1904" s="20" t="s">
        <v>54706</v>
      </c>
      <c r="J1904" s="20" t="s">
        <v>55054</v>
      </c>
      <c r="K1904" s="21" t="s">
        <v>55055</v>
      </c>
    </row>
    <row r="1905" spans="1:11" ht="13" x14ac:dyDescent="0.15">
      <c r="A1905" s="19" t="s">
        <v>9082</v>
      </c>
      <c r="B1905" s="20" t="s">
        <v>55711</v>
      </c>
      <c r="C1905" s="20" t="s">
        <v>54652</v>
      </c>
      <c r="D1905" s="20">
        <v>-0.19628741992443699</v>
      </c>
      <c r="E1905" s="21">
        <v>1.5422755689279301E-11</v>
      </c>
      <c r="F1905" s="20" t="s">
        <v>54653</v>
      </c>
      <c r="G1905" s="20" t="s">
        <v>54654</v>
      </c>
      <c r="H1905" s="20" t="s">
        <v>54655</v>
      </c>
      <c r="I1905" s="20" t="s">
        <v>54659</v>
      </c>
      <c r="J1905" s="20" t="s">
        <v>54722</v>
      </c>
      <c r="K1905" s="21" t="s">
        <v>54839</v>
      </c>
    </row>
    <row r="1906" spans="1:11" ht="13" x14ac:dyDescent="0.15">
      <c r="A1906" s="19" t="s">
        <v>9085</v>
      </c>
      <c r="B1906" s="20" t="s">
        <v>55711</v>
      </c>
      <c r="C1906" s="20" t="s">
        <v>54652</v>
      </c>
      <c r="D1906" s="20">
        <v>-0.100485514120062</v>
      </c>
      <c r="E1906" s="21">
        <v>4.8567218888172301E-4</v>
      </c>
      <c r="F1906" s="20" t="s">
        <v>54653</v>
      </c>
      <c r="G1906" s="20" t="s">
        <v>54654</v>
      </c>
      <c r="H1906" s="20" t="s">
        <v>54662</v>
      </c>
      <c r="I1906" s="20" t="s">
        <v>54663</v>
      </c>
      <c r="J1906" s="20" t="s">
        <v>54732</v>
      </c>
      <c r="K1906" s="21" t="s">
        <v>54888</v>
      </c>
    </row>
    <row r="1907" spans="1:11" ht="13" x14ac:dyDescent="0.15">
      <c r="A1907" s="19" t="s">
        <v>54889</v>
      </c>
      <c r="B1907" s="20" t="s">
        <v>55711</v>
      </c>
      <c r="C1907" s="20" t="s">
        <v>54652</v>
      </c>
      <c r="D1907" s="20">
        <v>-0.13918923361348001</v>
      </c>
      <c r="E1907" s="21">
        <v>1.1031367375631601E-6</v>
      </c>
      <c r="F1907" s="20" t="s">
        <v>54653</v>
      </c>
      <c r="G1907" s="20" t="s">
        <v>54654</v>
      </c>
      <c r="H1907" s="20" t="s">
        <v>54662</v>
      </c>
      <c r="I1907" s="20" t="s">
        <v>54663</v>
      </c>
      <c r="J1907" s="20" t="s">
        <v>54672</v>
      </c>
      <c r="K1907" s="21" t="s">
        <v>54890</v>
      </c>
    </row>
    <row r="1908" spans="1:11" ht="13" x14ac:dyDescent="0.15">
      <c r="A1908" s="19" t="s">
        <v>9091</v>
      </c>
      <c r="B1908" s="20" t="s">
        <v>55711</v>
      </c>
      <c r="C1908" s="20" t="s">
        <v>54652</v>
      </c>
      <c r="D1908" s="20">
        <v>-0.12605134745664501</v>
      </c>
      <c r="E1908" s="21">
        <v>1.0486537527225E-5</v>
      </c>
      <c r="F1908" s="20" t="s">
        <v>54653</v>
      </c>
      <c r="G1908" s="20" t="s">
        <v>54654</v>
      </c>
      <c r="H1908" s="20" t="s">
        <v>54655</v>
      </c>
      <c r="I1908" s="20" t="s">
        <v>54659</v>
      </c>
      <c r="J1908" s="20" t="s">
        <v>54722</v>
      </c>
      <c r="K1908" s="21" t="s">
        <v>54758</v>
      </c>
    </row>
    <row r="1909" spans="1:11" ht="13" x14ac:dyDescent="0.15">
      <c r="A1909" s="19" t="s">
        <v>9097</v>
      </c>
      <c r="B1909" s="20" t="s">
        <v>55711</v>
      </c>
      <c r="C1909" s="20" t="s">
        <v>54652</v>
      </c>
      <c r="D1909" s="20">
        <v>-0.14020108988091701</v>
      </c>
      <c r="E1909" s="21">
        <v>9.5131448802269195E-7</v>
      </c>
      <c r="F1909" s="20" t="s">
        <v>54653</v>
      </c>
      <c r="G1909" s="20" t="s">
        <v>54654</v>
      </c>
      <c r="H1909" s="20" t="s">
        <v>54655</v>
      </c>
      <c r="I1909" s="20" t="s">
        <v>54656</v>
      </c>
      <c r="J1909" s="20" t="s">
        <v>54657</v>
      </c>
      <c r="K1909" s="21" t="s">
        <v>54658</v>
      </c>
    </row>
    <row r="1910" spans="1:11" ht="13" x14ac:dyDescent="0.15">
      <c r="A1910" s="19" t="s">
        <v>55727</v>
      </c>
      <c r="B1910" s="20" t="s">
        <v>55711</v>
      </c>
      <c r="C1910" s="20" t="s">
        <v>54652</v>
      </c>
      <c r="D1910" s="20">
        <v>-6.0001557532323398E-2</v>
      </c>
      <c r="E1910" s="20">
        <v>4.1502732668107403E-2</v>
      </c>
      <c r="F1910" s="20" t="s">
        <v>54676</v>
      </c>
      <c r="G1910" s="20" t="s">
        <v>54654</v>
      </c>
      <c r="H1910" s="20" t="s">
        <v>54655</v>
      </c>
      <c r="I1910" s="20" t="s">
        <v>54656</v>
      </c>
      <c r="J1910" s="20" t="s">
        <v>54657</v>
      </c>
      <c r="K1910" s="21" t="s">
        <v>55259</v>
      </c>
    </row>
    <row r="1911" spans="1:11" ht="13" x14ac:dyDescent="0.15">
      <c r="A1911" s="19" t="s">
        <v>54891</v>
      </c>
      <c r="B1911" s="20" t="s">
        <v>55711</v>
      </c>
      <c r="C1911" s="20" t="s">
        <v>54652</v>
      </c>
      <c r="D1911" s="20">
        <v>-9.2817615595092301E-2</v>
      </c>
      <c r="E1911" s="20">
        <v>1.2847135504414199E-3</v>
      </c>
      <c r="F1911" s="20" t="s">
        <v>54676</v>
      </c>
      <c r="G1911" s="20" t="s">
        <v>54654</v>
      </c>
      <c r="H1911" s="20" t="s">
        <v>54655</v>
      </c>
      <c r="I1911" s="20" t="s">
        <v>54659</v>
      </c>
      <c r="J1911" s="20" t="s">
        <v>54688</v>
      </c>
      <c r="K1911" s="21" t="s">
        <v>54892</v>
      </c>
    </row>
    <row r="1912" spans="1:11" ht="13" x14ac:dyDescent="0.15">
      <c r="A1912" s="19" t="s">
        <v>54893</v>
      </c>
      <c r="B1912" s="20" t="s">
        <v>55711</v>
      </c>
      <c r="C1912" s="20" t="s">
        <v>54652</v>
      </c>
      <c r="D1912" s="20">
        <v>-5.1461903565714201E-2</v>
      </c>
      <c r="E1912" s="20">
        <v>8.1726869354511303E-2</v>
      </c>
      <c r="F1912" s="20" t="s">
        <v>54676</v>
      </c>
      <c r="G1912" s="20" t="s">
        <v>54682</v>
      </c>
      <c r="H1912" s="20" t="s">
        <v>54683</v>
      </c>
      <c r="I1912" s="20" t="s">
        <v>54728</v>
      </c>
      <c r="J1912" s="20" t="s">
        <v>54729</v>
      </c>
      <c r="K1912" s="21" t="s">
        <v>54894</v>
      </c>
    </row>
    <row r="1913" spans="1:11" ht="13" x14ac:dyDescent="0.15">
      <c r="A1913" s="19" t="s">
        <v>9103</v>
      </c>
      <c r="B1913" s="20" t="s">
        <v>55711</v>
      </c>
      <c r="C1913" s="20" t="s">
        <v>54652</v>
      </c>
      <c r="D1913" s="20">
        <v>-0.114822019642134</v>
      </c>
      <c r="E1913" s="21">
        <v>6.2413650635277006E-5</v>
      </c>
      <c r="F1913" s="20" t="s">
        <v>54653</v>
      </c>
      <c r="G1913" s="20" t="s">
        <v>54654</v>
      </c>
      <c r="H1913" s="20" t="s">
        <v>54655</v>
      </c>
      <c r="I1913" s="20" t="s">
        <v>54734</v>
      </c>
      <c r="J1913" s="20" t="s">
        <v>54735</v>
      </c>
      <c r="K1913" s="21" t="s">
        <v>54736</v>
      </c>
    </row>
    <row r="1914" spans="1:11" ht="13" x14ac:dyDescent="0.15">
      <c r="A1914" s="19" t="s">
        <v>55489</v>
      </c>
      <c r="B1914" s="20" t="s">
        <v>55711</v>
      </c>
      <c r="C1914" s="20" t="s">
        <v>54652</v>
      </c>
      <c r="D1914" s="20">
        <v>-9.7287197414705803E-2</v>
      </c>
      <c r="E1914" s="21">
        <v>7.4775937820711197E-4</v>
      </c>
      <c r="F1914" s="20" t="s">
        <v>54653</v>
      </c>
      <c r="G1914" s="20" t="s">
        <v>54667</v>
      </c>
      <c r="H1914" s="20" t="s">
        <v>54668</v>
      </c>
      <c r="I1914" s="20" t="s">
        <v>54669</v>
      </c>
      <c r="J1914" s="20" t="s">
        <v>54748</v>
      </c>
      <c r="K1914" s="21" t="s">
        <v>54749</v>
      </c>
    </row>
    <row r="1915" spans="1:11" ht="13" x14ac:dyDescent="0.15">
      <c r="A1915" s="19" t="s">
        <v>9124</v>
      </c>
      <c r="B1915" s="20" t="s">
        <v>55711</v>
      </c>
      <c r="C1915" s="20" t="s">
        <v>54652</v>
      </c>
      <c r="D1915" s="20">
        <v>-0.12541057155209001</v>
      </c>
      <c r="E1915" s="21">
        <v>1.1664815229244E-5</v>
      </c>
      <c r="F1915" s="20" t="s">
        <v>54653</v>
      </c>
      <c r="G1915" s="20" t="s">
        <v>54654</v>
      </c>
      <c r="H1915" s="20" t="s">
        <v>54655</v>
      </c>
      <c r="I1915" s="20" t="s">
        <v>54659</v>
      </c>
      <c r="J1915" s="20" t="s">
        <v>54688</v>
      </c>
      <c r="K1915" s="21" t="s">
        <v>54896</v>
      </c>
    </row>
    <row r="1916" spans="1:11" ht="13" x14ac:dyDescent="0.15">
      <c r="A1916" s="19" t="s">
        <v>54897</v>
      </c>
      <c r="B1916" s="20" t="s">
        <v>55711</v>
      </c>
      <c r="C1916" s="20" t="s">
        <v>54652</v>
      </c>
      <c r="D1916" s="20">
        <v>-5.5245084052543698E-2</v>
      </c>
      <c r="E1916" s="20">
        <v>6.13645357220984E-2</v>
      </c>
      <c r="F1916" s="20" t="s">
        <v>54676</v>
      </c>
      <c r="G1916" s="20" t="s">
        <v>54682</v>
      </c>
      <c r="H1916" s="20" t="s">
        <v>54683</v>
      </c>
      <c r="I1916" s="20" t="s">
        <v>54728</v>
      </c>
      <c r="J1916" s="20" t="s">
        <v>54729</v>
      </c>
      <c r="K1916" s="21" t="s">
        <v>54898</v>
      </c>
    </row>
    <row r="1917" spans="1:11" ht="13" x14ac:dyDescent="0.15">
      <c r="A1917" s="19" t="s">
        <v>54899</v>
      </c>
      <c r="B1917" s="20" t="s">
        <v>55711</v>
      </c>
      <c r="C1917" s="20" t="s">
        <v>54652</v>
      </c>
      <c r="D1917" s="20">
        <v>-0.13446048387340001</v>
      </c>
      <c r="E1917" s="21">
        <v>2.53487556572194E-6</v>
      </c>
      <c r="F1917" s="20" t="s">
        <v>54676</v>
      </c>
      <c r="G1917" s="20" t="s">
        <v>54654</v>
      </c>
      <c r="H1917" s="20" t="s">
        <v>54655</v>
      </c>
      <c r="I1917" s="20" t="s">
        <v>54659</v>
      </c>
      <c r="J1917" s="20" t="s">
        <v>54900</v>
      </c>
      <c r="K1917" s="21" t="s">
        <v>54901</v>
      </c>
    </row>
    <row r="1918" spans="1:11" ht="13" x14ac:dyDescent="0.15">
      <c r="A1918" s="19" t="s">
        <v>54904</v>
      </c>
      <c r="B1918" s="20" t="s">
        <v>55711</v>
      </c>
      <c r="C1918" s="20" t="s">
        <v>54675</v>
      </c>
      <c r="D1918" s="20">
        <v>6.8091810710947803E-2</v>
      </c>
      <c r="E1918" s="20">
        <v>2.0043373234525E-2</v>
      </c>
      <c r="F1918" s="20" t="s">
        <v>54676</v>
      </c>
      <c r="G1918" s="20" t="s">
        <v>54667</v>
      </c>
      <c r="H1918" s="20" t="s">
        <v>54698</v>
      </c>
      <c r="I1918" s="20" t="s">
        <v>54699</v>
      </c>
      <c r="J1918" s="20" t="s">
        <v>54700</v>
      </c>
      <c r="K1918" s="21" t="s">
        <v>54905</v>
      </c>
    </row>
    <row r="1919" spans="1:11" ht="13" x14ac:dyDescent="0.15">
      <c r="A1919" s="19" t="s">
        <v>55728</v>
      </c>
      <c r="B1919" s="20" t="s">
        <v>55711</v>
      </c>
      <c r="C1919" s="20" t="s">
        <v>54652</v>
      </c>
      <c r="D1919" s="20">
        <v>7.78186680056593E-2</v>
      </c>
      <c r="E1919" s="20">
        <v>7.4935263912693003E-3</v>
      </c>
      <c r="F1919" s="20" t="s">
        <v>54676</v>
      </c>
      <c r="G1919" s="20" t="s">
        <v>54667</v>
      </c>
      <c r="H1919" s="20" t="s">
        <v>54668</v>
      </c>
      <c r="I1919" s="20" t="s">
        <v>54669</v>
      </c>
      <c r="J1919" s="20" t="s">
        <v>54748</v>
      </c>
      <c r="K1919" s="21" t="s">
        <v>54749</v>
      </c>
    </row>
    <row r="1920" spans="1:11" ht="13" x14ac:dyDescent="0.15">
      <c r="A1920" s="19" t="s">
        <v>54906</v>
      </c>
      <c r="B1920" s="20" t="s">
        <v>55711</v>
      </c>
      <c r="C1920" s="20" t="s">
        <v>54652</v>
      </c>
      <c r="D1920" s="20">
        <v>-9.9523987798135399E-2</v>
      </c>
      <c r="E1920" s="21">
        <v>5.5237091746316398E-4</v>
      </c>
      <c r="F1920" s="20" t="s">
        <v>54653</v>
      </c>
      <c r="G1920" s="20" t="s">
        <v>54682</v>
      </c>
      <c r="H1920" s="20" t="s">
        <v>54683</v>
      </c>
      <c r="I1920" s="20" t="s">
        <v>54728</v>
      </c>
      <c r="J1920" s="20" t="s">
        <v>54729</v>
      </c>
      <c r="K1920" s="21" t="s">
        <v>54907</v>
      </c>
    </row>
    <row r="1921" spans="1:11" ht="13" x14ac:dyDescent="0.15">
      <c r="A1921" s="19" t="s">
        <v>54908</v>
      </c>
      <c r="B1921" s="20" t="s">
        <v>55711</v>
      </c>
      <c r="C1921" s="20" t="s">
        <v>54652</v>
      </c>
      <c r="D1921" s="20">
        <v>-0.103488975183488</v>
      </c>
      <c r="E1921" s="21">
        <v>3.2054910704852401E-4</v>
      </c>
      <c r="F1921" s="20" t="s">
        <v>54676</v>
      </c>
      <c r="G1921" s="20" t="s">
        <v>54654</v>
      </c>
      <c r="H1921" s="20" t="s">
        <v>54655</v>
      </c>
      <c r="I1921" s="20" t="s">
        <v>54659</v>
      </c>
      <c r="J1921" s="20" t="s">
        <v>54660</v>
      </c>
      <c r="K1921" s="21" t="s">
        <v>54909</v>
      </c>
    </row>
    <row r="1922" spans="1:11" ht="13" x14ac:dyDescent="0.15">
      <c r="A1922" s="19" t="s">
        <v>9172</v>
      </c>
      <c r="B1922" s="20" t="s">
        <v>55711</v>
      </c>
      <c r="C1922" s="20" t="s">
        <v>54652</v>
      </c>
      <c r="D1922" s="20">
        <v>-7.0035243142968606E-2</v>
      </c>
      <c r="E1922" s="20">
        <v>1.6520142793179701E-2</v>
      </c>
      <c r="F1922" s="20" t="s">
        <v>54653</v>
      </c>
      <c r="G1922" s="20" t="s">
        <v>54654</v>
      </c>
      <c r="H1922" s="20" t="s">
        <v>54655</v>
      </c>
      <c r="I1922" s="20" t="s">
        <v>54656</v>
      </c>
      <c r="J1922" s="20" t="s">
        <v>54657</v>
      </c>
      <c r="K1922" s="21" t="s">
        <v>54911</v>
      </c>
    </row>
    <row r="1923" spans="1:11" ht="13" x14ac:dyDescent="0.15">
      <c r="A1923" s="19" t="s">
        <v>9178</v>
      </c>
      <c r="B1923" s="20" t="s">
        <v>55711</v>
      </c>
      <c r="C1923" s="20" t="s">
        <v>54652</v>
      </c>
      <c r="D1923" s="20">
        <v>-0.120729172445022</v>
      </c>
      <c r="E1923" s="21">
        <v>2.5398343922272598E-5</v>
      </c>
      <c r="F1923" s="20" t="s">
        <v>54653</v>
      </c>
      <c r="G1923" s="20" t="s">
        <v>54654</v>
      </c>
      <c r="H1923" s="20" t="s">
        <v>54655</v>
      </c>
      <c r="I1923" s="20" t="s">
        <v>54659</v>
      </c>
      <c r="J1923" s="20" t="s">
        <v>54722</v>
      </c>
      <c r="K1923" s="21" t="s">
        <v>54912</v>
      </c>
    </row>
    <row r="1924" spans="1:11" ht="13" x14ac:dyDescent="0.15">
      <c r="A1924" s="19" t="s">
        <v>9184</v>
      </c>
      <c r="B1924" s="20" t="s">
        <v>55711</v>
      </c>
      <c r="C1924" s="20" t="s">
        <v>54652</v>
      </c>
      <c r="D1924" s="20">
        <v>-0.10924415938653199</v>
      </c>
      <c r="E1924" s="21">
        <v>1.4074969688938899E-4</v>
      </c>
      <c r="F1924" s="20" t="s">
        <v>54653</v>
      </c>
      <c r="G1924" s="20" t="s">
        <v>54654</v>
      </c>
      <c r="H1924" s="20" t="s">
        <v>54662</v>
      </c>
      <c r="I1924" s="20" t="s">
        <v>54663</v>
      </c>
      <c r="J1924" s="20" t="s">
        <v>54732</v>
      </c>
      <c r="K1924" s="21" t="s">
        <v>54760</v>
      </c>
    </row>
    <row r="1925" spans="1:11" ht="13" x14ac:dyDescent="0.15">
      <c r="A1925" s="19" t="s">
        <v>54913</v>
      </c>
      <c r="B1925" s="20" t="s">
        <v>55711</v>
      </c>
      <c r="C1925" s="20" t="s">
        <v>54652</v>
      </c>
      <c r="D1925" s="20">
        <v>-8.85068408117375E-2</v>
      </c>
      <c r="E1925" s="20">
        <v>2.1878188164403999E-3</v>
      </c>
      <c r="F1925" s="20" t="s">
        <v>54653</v>
      </c>
      <c r="G1925" s="20" t="s">
        <v>54682</v>
      </c>
      <c r="H1925" s="20" t="s">
        <v>54683</v>
      </c>
      <c r="I1925" s="20" t="s">
        <v>54728</v>
      </c>
      <c r="J1925" s="20" t="s">
        <v>54729</v>
      </c>
      <c r="K1925" s="21" t="s">
        <v>54914</v>
      </c>
    </row>
    <row r="1926" spans="1:11" ht="13" x14ac:dyDescent="0.15">
      <c r="A1926" s="19" t="s">
        <v>54915</v>
      </c>
      <c r="B1926" s="20" t="s">
        <v>55711</v>
      </c>
      <c r="C1926" s="20" t="s">
        <v>54652</v>
      </c>
      <c r="D1926" s="20">
        <v>-9.7998597007813104E-2</v>
      </c>
      <c r="E1926" s="21">
        <v>6.7932466892172501E-4</v>
      </c>
      <c r="F1926" s="20" t="s">
        <v>54676</v>
      </c>
      <c r="G1926" s="20" t="s">
        <v>54654</v>
      </c>
      <c r="H1926" s="20" t="s">
        <v>54655</v>
      </c>
      <c r="I1926" s="20" t="s">
        <v>54734</v>
      </c>
      <c r="J1926" s="20" t="s">
        <v>54735</v>
      </c>
      <c r="K1926" s="21" t="s">
        <v>54916</v>
      </c>
    </row>
    <row r="1927" spans="1:11" ht="13" x14ac:dyDescent="0.15">
      <c r="A1927" s="19" t="s">
        <v>9196</v>
      </c>
      <c r="B1927" s="20" t="s">
        <v>55711</v>
      </c>
      <c r="C1927" s="20" t="s">
        <v>54652</v>
      </c>
      <c r="D1927" s="20">
        <v>-0.14742897944343999</v>
      </c>
      <c r="E1927" s="21">
        <v>2.6787001903689601E-7</v>
      </c>
      <c r="F1927" s="20" t="s">
        <v>54653</v>
      </c>
      <c r="G1927" s="20" t="s">
        <v>54654</v>
      </c>
      <c r="H1927" s="20" t="s">
        <v>54662</v>
      </c>
      <c r="I1927" s="20" t="s">
        <v>54663</v>
      </c>
      <c r="J1927" s="20" t="s">
        <v>54732</v>
      </c>
      <c r="K1927" s="21" t="s">
        <v>54917</v>
      </c>
    </row>
    <row r="1928" spans="1:11" ht="13" x14ac:dyDescent="0.15">
      <c r="A1928" s="19" t="s">
        <v>9199</v>
      </c>
      <c r="B1928" s="20" t="s">
        <v>55711</v>
      </c>
      <c r="C1928" s="20" t="s">
        <v>54652</v>
      </c>
      <c r="D1928" s="20">
        <v>-0.109763258877962</v>
      </c>
      <c r="E1928" s="21">
        <v>1.3141029321999E-4</v>
      </c>
      <c r="F1928" s="20" t="s">
        <v>54653</v>
      </c>
      <c r="G1928" s="20" t="s">
        <v>54654</v>
      </c>
      <c r="H1928" s="20" t="s">
        <v>54655</v>
      </c>
      <c r="I1928" s="20" t="s">
        <v>54659</v>
      </c>
      <c r="J1928" s="20" t="s">
        <v>54722</v>
      </c>
      <c r="K1928" s="21" t="s">
        <v>54912</v>
      </c>
    </row>
    <row r="1929" spans="1:11" ht="13" x14ac:dyDescent="0.15">
      <c r="A1929" s="19" t="s">
        <v>9205</v>
      </c>
      <c r="B1929" s="20" t="s">
        <v>55711</v>
      </c>
      <c r="C1929" s="20" t="s">
        <v>54652</v>
      </c>
      <c r="D1929" s="20">
        <v>0.117927691559984</v>
      </c>
      <c r="E1929" s="21">
        <v>3.8654215917214398E-5</v>
      </c>
      <c r="F1929" s="20" t="s">
        <v>54653</v>
      </c>
      <c r="G1929" s="20" t="s">
        <v>54752</v>
      </c>
      <c r="H1929" s="20" t="s">
        <v>54753</v>
      </c>
      <c r="I1929" s="20" t="s">
        <v>54754</v>
      </c>
      <c r="J1929" s="20" t="s">
        <v>54755</v>
      </c>
      <c r="K1929" s="21" t="s">
        <v>55217</v>
      </c>
    </row>
    <row r="1930" spans="1:11" ht="13" x14ac:dyDescent="0.15">
      <c r="A1930" s="19" t="s">
        <v>55491</v>
      </c>
      <c r="B1930" s="20" t="s">
        <v>55711</v>
      </c>
      <c r="C1930" s="20" t="s">
        <v>54652</v>
      </c>
      <c r="D1930" s="20">
        <v>-9.9316832005399105E-2</v>
      </c>
      <c r="E1930" s="21">
        <v>5.6586392389209195E-4</v>
      </c>
      <c r="F1930" s="20" t="s">
        <v>54676</v>
      </c>
      <c r="G1930" s="20" t="s">
        <v>54710</v>
      </c>
      <c r="H1930" s="20" t="s">
        <v>54711</v>
      </c>
      <c r="I1930" s="20" t="s">
        <v>54712</v>
      </c>
      <c r="J1930" s="20" t="s">
        <v>54740</v>
      </c>
      <c r="K1930" s="21" t="s">
        <v>54741</v>
      </c>
    </row>
    <row r="1931" spans="1:11" ht="13" x14ac:dyDescent="0.15">
      <c r="A1931" s="19" t="s">
        <v>9211</v>
      </c>
      <c r="B1931" s="20" t="s">
        <v>55711</v>
      </c>
      <c r="C1931" s="20" t="s">
        <v>54652</v>
      </c>
      <c r="D1931" s="20">
        <v>6.2334993801632203E-2</v>
      </c>
      <c r="E1931" s="21">
        <v>3.4289446742811702E-2</v>
      </c>
      <c r="F1931" s="20" t="s">
        <v>54653</v>
      </c>
      <c r="G1931" s="20" t="s">
        <v>54654</v>
      </c>
      <c r="H1931" s="20" t="s">
        <v>54655</v>
      </c>
      <c r="I1931" s="20" t="s">
        <v>54734</v>
      </c>
      <c r="J1931" s="20" t="s">
        <v>54735</v>
      </c>
      <c r="K1931" s="21" t="s">
        <v>55729</v>
      </c>
    </row>
    <row r="1932" spans="1:11" ht="13" x14ac:dyDescent="0.15">
      <c r="A1932" s="19" t="s">
        <v>55496</v>
      </c>
      <c r="B1932" s="20" t="s">
        <v>55711</v>
      </c>
      <c r="C1932" s="20" t="s">
        <v>54652</v>
      </c>
      <c r="D1932" s="20">
        <v>-7.5056361315504999E-2</v>
      </c>
      <c r="E1932" s="20">
        <v>1.0016284411401699E-2</v>
      </c>
      <c r="F1932" s="20" t="s">
        <v>54676</v>
      </c>
      <c r="G1932" s="20" t="s">
        <v>54654</v>
      </c>
      <c r="H1932" s="20" t="s">
        <v>54655</v>
      </c>
      <c r="I1932" s="20" t="s">
        <v>54659</v>
      </c>
      <c r="J1932" s="20" t="s">
        <v>55247</v>
      </c>
      <c r="K1932" s="21" t="s">
        <v>55497</v>
      </c>
    </row>
    <row r="1933" spans="1:11" ht="13" x14ac:dyDescent="0.15">
      <c r="A1933" s="19" t="s">
        <v>9235</v>
      </c>
      <c r="B1933" s="20" t="s">
        <v>55711</v>
      </c>
      <c r="C1933" s="20" t="s">
        <v>54675</v>
      </c>
      <c r="D1933" s="20">
        <v>6.1029226742849503E-2</v>
      </c>
      <c r="E1933" s="20">
        <v>3.8272888146953801E-2</v>
      </c>
      <c r="F1933" s="20" t="s">
        <v>54653</v>
      </c>
      <c r="G1933" s="20" t="s">
        <v>54752</v>
      </c>
      <c r="H1933" s="20" t="s">
        <v>54753</v>
      </c>
      <c r="I1933" s="20" t="s">
        <v>54754</v>
      </c>
      <c r="J1933" s="20" t="s">
        <v>54755</v>
      </c>
      <c r="K1933" s="21" t="s">
        <v>54756</v>
      </c>
    </row>
    <row r="1934" spans="1:11" ht="13" x14ac:dyDescent="0.15">
      <c r="A1934" s="19" t="s">
        <v>9241</v>
      </c>
      <c r="B1934" s="20" t="s">
        <v>55711</v>
      </c>
      <c r="C1934" s="20" t="s">
        <v>54652</v>
      </c>
      <c r="D1934" s="20">
        <v>-0.185159416699549</v>
      </c>
      <c r="E1934" s="21">
        <v>1.3538008765969901E-10</v>
      </c>
      <c r="F1934" s="20" t="s">
        <v>54653</v>
      </c>
      <c r="G1934" s="20" t="s">
        <v>54654</v>
      </c>
      <c r="H1934" s="20" t="s">
        <v>54655</v>
      </c>
      <c r="I1934" s="20" t="s">
        <v>54659</v>
      </c>
      <c r="J1934" s="20" t="s">
        <v>54660</v>
      </c>
      <c r="K1934" s="21" t="s">
        <v>54919</v>
      </c>
    </row>
    <row r="1935" spans="1:11" ht="13" x14ac:dyDescent="0.15">
      <c r="A1935" s="19" t="s">
        <v>55499</v>
      </c>
      <c r="B1935" s="20" t="s">
        <v>55711</v>
      </c>
      <c r="C1935" s="20" t="s">
        <v>54652</v>
      </c>
      <c r="D1935" s="20">
        <v>5.5852145325478997E-2</v>
      </c>
      <c r="E1935" s="20">
        <v>5.8322800090446603E-2</v>
      </c>
      <c r="F1935" s="20" t="s">
        <v>54676</v>
      </c>
      <c r="G1935" s="20" t="s">
        <v>54682</v>
      </c>
      <c r="H1935" s="20" t="s">
        <v>54683</v>
      </c>
      <c r="I1935" s="20" t="s">
        <v>54716</v>
      </c>
      <c r="J1935" s="20" t="s">
        <v>55095</v>
      </c>
      <c r="K1935" s="21" t="s">
        <v>55096</v>
      </c>
    </row>
    <row r="1936" spans="1:11" ht="13" x14ac:dyDescent="0.15">
      <c r="A1936" s="19" t="s">
        <v>9256</v>
      </c>
      <c r="B1936" s="20" t="s">
        <v>55711</v>
      </c>
      <c r="C1936" s="20" t="s">
        <v>54652</v>
      </c>
      <c r="D1936" s="20">
        <v>-6.8753132040538595E-2</v>
      </c>
      <c r="E1936" s="20">
        <v>1.87375319162311E-2</v>
      </c>
      <c r="F1936" s="20" t="s">
        <v>54653</v>
      </c>
      <c r="G1936" s="20" t="s">
        <v>54654</v>
      </c>
      <c r="H1936" s="20" t="s">
        <v>54655</v>
      </c>
      <c r="I1936" s="20" t="s">
        <v>54734</v>
      </c>
      <c r="J1936" s="20" t="s">
        <v>54735</v>
      </c>
      <c r="K1936" s="21" t="s">
        <v>54921</v>
      </c>
    </row>
    <row r="1937" spans="1:11" ht="13" x14ac:dyDescent="0.15">
      <c r="A1937" s="19" t="s">
        <v>9271</v>
      </c>
      <c r="B1937" s="20" t="s">
        <v>55711</v>
      </c>
      <c r="C1937" s="20" t="s">
        <v>54652</v>
      </c>
      <c r="D1937" s="20">
        <v>-6.2840797169917598E-2</v>
      </c>
      <c r="E1937" s="20">
        <v>3.2672036465875999E-2</v>
      </c>
      <c r="F1937" s="20" t="s">
        <v>54653</v>
      </c>
      <c r="G1937" s="20" t="s">
        <v>54654</v>
      </c>
      <c r="H1937" s="20" t="s">
        <v>54655</v>
      </c>
      <c r="I1937" s="20" t="s">
        <v>54659</v>
      </c>
      <c r="J1937" s="20" t="s">
        <v>54660</v>
      </c>
      <c r="K1937" s="21" t="s">
        <v>55386</v>
      </c>
    </row>
    <row r="1938" spans="1:11" ht="13" x14ac:dyDescent="0.15">
      <c r="A1938" s="19" t="s">
        <v>9277</v>
      </c>
      <c r="B1938" s="20" t="s">
        <v>55711</v>
      </c>
      <c r="C1938" s="20" t="s">
        <v>54652</v>
      </c>
      <c r="D1938" s="20">
        <v>-0.14333250004717701</v>
      </c>
      <c r="E1938" s="21">
        <v>5.6474129697463598E-7</v>
      </c>
      <c r="F1938" s="20" t="s">
        <v>54653</v>
      </c>
      <c r="G1938" s="20" t="s">
        <v>54654</v>
      </c>
      <c r="H1938" s="20" t="s">
        <v>54655</v>
      </c>
      <c r="I1938" s="20" t="s">
        <v>54659</v>
      </c>
      <c r="J1938" s="20" t="s">
        <v>54691</v>
      </c>
      <c r="K1938" s="21" t="s">
        <v>54924</v>
      </c>
    </row>
    <row r="1939" spans="1:11" ht="13" x14ac:dyDescent="0.15">
      <c r="A1939" s="19" t="s">
        <v>55500</v>
      </c>
      <c r="B1939" s="20" t="s">
        <v>55711</v>
      </c>
      <c r="C1939" s="20" t="s">
        <v>54652</v>
      </c>
      <c r="D1939" s="20">
        <v>7.1335505464795099E-2</v>
      </c>
      <c r="E1939" s="20">
        <v>1.45295324160212E-2</v>
      </c>
      <c r="F1939" s="20" t="s">
        <v>54676</v>
      </c>
      <c r="G1939" s="20" t="s">
        <v>54667</v>
      </c>
      <c r="H1939" s="20" t="s">
        <v>54668</v>
      </c>
      <c r="I1939" s="20" t="s">
        <v>54669</v>
      </c>
      <c r="J1939" s="20" t="s">
        <v>54748</v>
      </c>
      <c r="K1939" s="21" t="s">
        <v>54749</v>
      </c>
    </row>
    <row r="1940" spans="1:11" ht="13" x14ac:dyDescent="0.15">
      <c r="A1940" s="19" t="s">
        <v>9286</v>
      </c>
      <c r="B1940" s="20" t="s">
        <v>55711</v>
      </c>
      <c r="C1940" s="20" t="s">
        <v>54652</v>
      </c>
      <c r="D1940" s="20">
        <v>-0.102523477878982</v>
      </c>
      <c r="E1940" s="21">
        <v>3.6507885160973701E-4</v>
      </c>
      <c r="F1940" s="20" t="s">
        <v>54653</v>
      </c>
      <c r="G1940" s="20" t="s">
        <v>54682</v>
      </c>
      <c r="H1940" s="20" t="s">
        <v>54683</v>
      </c>
      <c r="I1940" s="20" t="s">
        <v>54819</v>
      </c>
      <c r="J1940" s="20" t="s">
        <v>54820</v>
      </c>
      <c r="K1940" s="21" t="s">
        <v>54820</v>
      </c>
    </row>
    <row r="1941" spans="1:11" ht="13" x14ac:dyDescent="0.15">
      <c r="A1941" s="19" t="s">
        <v>9298</v>
      </c>
      <c r="B1941" s="20" t="s">
        <v>55711</v>
      </c>
      <c r="C1941" s="20" t="s">
        <v>54652</v>
      </c>
      <c r="D1941" s="20">
        <v>-0.14945065485994799</v>
      </c>
      <c r="E1941" s="21">
        <v>1.8404881695185301E-7</v>
      </c>
      <c r="F1941" s="20" t="s">
        <v>54653</v>
      </c>
      <c r="G1941" s="20" t="s">
        <v>54654</v>
      </c>
      <c r="H1941" s="20" t="s">
        <v>54655</v>
      </c>
      <c r="I1941" s="20" t="s">
        <v>54659</v>
      </c>
      <c r="J1941" s="20" t="s">
        <v>54722</v>
      </c>
      <c r="K1941" s="21" t="s">
        <v>54928</v>
      </c>
    </row>
    <row r="1942" spans="1:11" ht="13" x14ac:dyDescent="0.15">
      <c r="A1942" s="19" t="s">
        <v>54930</v>
      </c>
      <c r="B1942" s="20" t="s">
        <v>55711</v>
      </c>
      <c r="C1942" s="20" t="s">
        <v>54652</v>
      </c>
      <c r="D1942" s="20">
        <v>-9.6550173582981305E-2</v>
      </c>
      <c r="E1942" s="21">
        <v>8.2198627899641801E-4</v>
      </c>
      <c r="F1942" s="20" t="s">
        <v>54676</v>
      </c>
      <c r="G1942" s="20" t="s">
        <v>54654</v>
      </c>
      <c r="H1942" s="20" t="s">
        <v>54655</v>
      </c>
      <c r="I1942" s="20" t="s">
        <v>54659</v>
      </c>
      <c r="J1942" s="20" t="s">
        <v>54722</v>
      </c>
      <c r="K1942" s="21" t="s">
        <v>54723</v>
      </c>
    </row>
    <row r="1943" spans="1:11" ht="13" x14ac:dyDescent="0.15">
      <c r="A1943" s="19" t="s">
        <v>9316</v>
      </c>
      <c r="B1943" s="20" t="s">
        <v>55711</v>
      </c>
      <c r="C1943" s="20" t="s">
        <v>54652</v>
      </c>
      <c r="D1943" s="20">
        <v>-9.8314640756775401E-2</v>
      </c>
      <c r="E1943" s="21">
        <v>6.4968180237434604E-4</v>
      </c>
      <c r="F1943" s="20" t="s">
        <v>54653</v>
      </c>
      <c r="G1943" s="20" t="s">
        <v>54654</v>
      </c>
      <c r="H1943" s="20" t="s">
        <v>54662</v>
      </c>
      <c r="I1943" s="20" t="s">
        <v>54663</v>
      </c>
      <c r="J1943" s="20" t="s">
        <v>54837</v>
      </c>
      <c r="K1943" s="21" t="s">
        <v>54931</v>
      </c>
    </row>
    <row r="1944" spans="1:11" ht="13" x14ac:dyDescent="0.15">
      <c r="A1944" s="19" t="s">
        <v>9328</v>
      </c>
      <c r="B1944" s="20" t="s">
        <v>55711</v>
      </c>
      <c r="C1944" s="20" t="s">
        <v>54652</v>
      </c>
      <c r="D1944" s="20">
        <v>-0.11782449548886401</v>
      </c>
      <c r="E1944" s="21">
        <v>3.9233434037847298E-5</v>
      </c>
      <c r="F1944" s="20" t="s">
        <v>54653</v>
      </c>
      <c r="G1944" s="20" t="s">
        <v>54654</v>
      </c>
      <c r="H1944" s="20" t="s">
        <v>54655</v>
      </c>
      <c r="I1944" s="20" t="s">
        <v>54734</v>
      </c>
      <c r="J1944" s="20" t="s">
        <v>54735</v>
      </c>
      <c r="K1944" s="21" t="s">
        <v>54932</v>
      </c>
    </row>
    <row r="1945" spans="1:11" ht="13" x14ac:dyDescent="0.15">
      <c r="A1945" s="19" t="s">
        <v>9331</v>
      </c>
      <c r="B1945" s="20" t="s">
        <v>55711</v>
      </c>
      <c r="C1945" s="20" t="s">
        <v>54652</v>
      </c>
      <c r="D1945" s="20">
        <v>6.0116776258718099E-2</v>
      </c>
      <c r="E1945" s="21">
        <v>4.1146744584540797E-2</v>
      </c>
      <c r="F1945" s="20" t="s">
        <v>54653</v>
      </c>
      <c r="G1945" s="20" t="s">
        <v>54654</v>
      </c>
      <c r="H1945" s="20" t="s">
        <v>54655</v>
      </c>
      <c r="I1945" s="20" t="s">
        <v>54734</v>
      </c>
      <c r="J1945" s="20" t="s">
        <v>54735</v>
      </c>
      <c r="K1945" s="21" t="s">
        <v>54875</v>
      </c>
    </row>
    <row r="1946" spans="1:11" ht="13" x14ac:dyDescent="0.15">
      <c r="A1946" s="19" t="s">
        <v>9334</v>
      </c>
      <c r="B1946" s="20" t="s">
        <v>55711</v>
      </c>
      <c r="C1946" s="20" t="s">
        <v>54652</v>
      </c>
      <c r="D1946" s="20">
        <v>-0.10862901632510701</v>
      </c>
      <c r="E1946" s="21">
        <v>1.53527157666759E-4</v>
      </c>
      <c r="F1946" s="20" t="s">
        <v>54653</v>
      </c>
      <c r="G1946" s="20" t="s">
        <v>54654</v>
      </c>
      <c r="H1946" s="20" t="s">
        <v>54655</v>
      </c>
      <c r="I1946" s="20" t="s">
        <v>54656</v>
      </c>
      <c r="J1946" s="20" t="s">
        <v>54933</v>
      </c>
      <c r="K1946" s="21" t="s">
        <v>54933</v>
      </c>
    </row>
    <row r="1947" spans="1:11" ht="13" x14ac:dyDescent="0.15">
      <c r="A1947" s="19" t="s">
        <v>54937</v>
      </c>
      <c r="B1947" s="20" t="s">
        <v>55711</v>
      </c>
      <c r="C1947" s="20" t="s">
        <v>54652</v>
      </c>
      <c r="D1947" s="20">
        <v>-0.14654816344999899</v>
      </c>
      <c r="E1947" s="21">
        <v>3.1442121590675898E-7</v>
      </c>
      <c r="F1947" s="20" t="s">
        <v>54676</v>
      </c>
      <c r="G1947" s="20" t="s">
        <v>54654</v>
      </c>
      <c r="H1947" s="20" t="s">
        <v>54655</v>
      </c>
      <c r="I1947" s="20" t="s">
        <v>54659</v>
      </c>
      <c r="J1947" s="20" t="s">
        <v>54722</v>
      </c>
      <c r="K1947" s="21" t="s">
        <v>54938</v>
      </c>
    </row>
    <row r="1948" spans="1:11" ht="13" x14ac:dyDescent="0.15">
      <c r="A1948" s="19" t="s">
        <v>54939</v>
      </c>
      <c r="B1948" s="20" t="s">
        <v>55711</v>
      </c>
      <c r="C1948" s="20" t="s">
        <v>54652</v>
      </c>
      <c r="D1948" s="20">
        <v>-0.100374576138701</v>
      </c>
      <c r="E1948" s="21">
        <v>4.9273795680109596E-4</v>
      </c>
      <c r="F1948" s="20" t="s">
        <v>54676</v>
      </c>
      <c r="G1948" s="20" t="s">
        <v>54654</v>
      </c>
      <c r="H1948" s="20" t="s">
        <v>54655</v>
      </c>
      <c r="I1948" s="20" t="s">
        <v>54940</v>
      </c>
      <c r="J1948" s="20" t="s">
        <v>54941</v>
      </c>
      <c r="K1948" s="21" t="s">
        <v>54942</v>
      </c>
    </row>
    <row r="1949" spans="1:11" ht="13" x14ac:dyDescent="0.15">
      <c r="A1949" s="19" t="s">
        <v>9355</v>
      </c>
      <c r="B1949" s="20" t="s">
        <v>55711</v>
      </c>
      <c r="C1949" s="20" t="s">
        <v>54652</v>
      </c>
      <c r="D1949" s="20">
        <v>-0.12790543923400999</v>
      </c>
      <c r="E1949" s="21">
        <v>7.7708324759442803E-6</v>
      </c>
      <c r="F1949" s="20" t="s">
        <v>54653</v>
      </c>
      <c r="G1949" s="20" t="s">
        <v>54654</v>
      </c>
      <c r="H1949" s="20" t="s">
        <v>54655</v>
      </c>
      <c r="I1949" s="20" t="s">
        <v>54659</v>
      </c>
      <c r="J1949" s="20" t="s">
        <v>54900</v>
      </c>
      <c r="K1949" s="21" t="s">
        <v>54901</v>
      </c>
    </row>
    <row r="1950" spans="1:11" ht="13" x14ac:dyDescent="0.15">
      <c r="A1950" s="19" t="s">
        <v>55502</v>
      </c>
      <c r="B1950" s="20" t="s">
        <v>55711</v>
      </c>
      <c r="C1950" s="20" t="s">
        <v>54652</v>
      </c>
      <c r="D1950" s="20">
        <v>-0.103892997922981</v>
      </c>
      <c r="E1950" s="21">
        <v>3.02466337691257E-4</v>
      </c>
      <c r="F1950" s="20" t="s">
        <v>54653</v>
      </c>
      <c r="G1950" s="20" t="s">
        <v>54667</v>
      </c>
      <c r="H1950" s="20" t="s">
        <v>54668</v>
      </c>
      <c r="I1950" s="20" t="s">
        <v>54669</v>
      </c>
      <c r="J1950" s="20" t="s">
        <v>55144</v>
      </c>
      <c r="K1950" s="21" t="s">
        <v>55144</v>
      </c>
    </row>
    <row r="1951" spans="1:11" ht="13" x14ac:dyDescent="0.15">
      <c r="A1951" s="19" t="s">
        <v>54944</v>
      </c>
      <c r="B1951" s="20" t="s">
        <v>55711</v>
      </c>
      <c r="C1951" s="20" t="s">
        <v>54652</v>
      </c>
      <c r="D1951" s="20">
        <v>-9.2971636371199706E-2</v>
      </c>
      <c r="E1951" s="21">
        <v>1.2648179392446401E-3</v>
      </c>
      <c r="F1951" s="20" t="s">
        <v>54676</v>
      </c>
      <c r="G1951" s="20" t="s">
        <v>54781</v>
      </c>
      <c r="H1951" s="20" t="s">
        <v>54782</v>
      </c>
      <c r="I1951" s="20" t="s">
        <v>54945</v>
      </c>
      <c r="J1951" s="20" t="s">
        <v>54946</v>
      </c>
      <c r="K1951" s="21" t="s">
        <v>54947</v>
      </c>
    </row>
    <row r="1952" spans="1:11" ht="13" x14ac:dyDescent="0.15">
      <c r="A1952" s="19" t="s">
        <v>54948</v>
      </c>
      <c r="B1952" s="20" t="s">
        <v>55711</v>
      </c>
      <c r="C1952" s="20" t="s">
        <v>54652</v>
      </c>
      <c r="D1952" s="20">
        <v>-9.4220138247290197E-2</v>
      </c>
      <c r="E1952" s="21">
        <v>1.0813223685819399E-3</v>
      </c>
      <c r="F1952" s="20" t="s">
        <v>54676</v>
      </c>
      <c r="G1952" s="20" t="s">
        <v>54654</v>
      </c>
      <c r="H1952" s="20" t="s">
        <v>54655</v>
      </c>
      <c r="I1952" s="20" t="s">
        <v>54659</v>
      </c>
      <c r="J1952" s="20" t="s">
        <v>54688</v>
      </c>
      <c r="K1952" s="21" t="s">
        <v>54694</v>
      </c>
    </row>
    <row r="1953" spans="1:11" ht="13" x14ac:dyDescent="0.15">
      <c r="A1953" s="19" t="s">
        <v>9373</v>
      </c>
      <c r="B1953" s="20" t="s">
        <v>55711</v>
      </c>
      <c r="C1953" s="20" t="s">
        <v>54652</v>
      </c>
      <c r="D1953" s="20">
        <v>-7.9424130239404006E-2</v>
      </c>
      <c r="E1953" s="20">
        <v>6.3082133844254897E-3</v>
      </c>
      <c r="F1953" s="20" t="s">
        <v>54653</v>
      </c>
      <c r="G1953" s="20" t="s">
        <v>54752</v>
      </c>
      <c r="H1953" s="20" t="s">
        <v>54753</v>
      </c>
      <c r="I1953" s="20" t="s">
        <v>54754</v>
      </c>
      <c r="J1953" s="20" t="s">
        <v>54864</v>
      </c>
      <c r="K1953" s="21" t="s">
        <v>55448</v>
      </c>
    </row>
    <row r="1954" spans="1:11" ht="13" x14ac:dyDescent="0.15">
      <c r="A1954" s="19" t="s">
        <v>9376</v>
      </c>
      <c r="B1954" s="20" t="s">
        <v>55711</v>
      </c>
      <c r="C1954" s="20" t="s">
        <v>54652</v>
      </c>
      <c r="D1954" s="20">
        <v>-0.17183768652582401</v>
      </c>
      <c r="E1954" s="21">
        <v>2.2302300963255402E-9</v>
      </c>
      <c r="F1954" s="20" t="s">
        <v>54653</v>
      </c>
      <c r="G1954" s="20" t="s">
        <v>54654</v>
      </c>
      <c r="H1954" s="20" t="s">
        <v>54662</v>
      </c>
      <c r="I1954" s="20" t="s">
        <v>54663</v>
      </c>
      <c r="J1954" s="20" t="s">
        <v>54837</v>
      </c>
      <c r="K1954" s="21" t="s">
        <v>54949</v>
      </c>
    </row>
    <row r="1955" spans="1:11" ht="13" x14ac:dyDescent="0.15">
      <c r="A1955" s="19" t="s">
        <v>9391</v>
      </c>
      <c r="B1955" s="20" t="s">
        <v>55711</v>
      </c>
      <c r="C1955" s="20" t="s">
        <v>54652</v>
      </c>
      <c r="D1955" s="20">
        <v>-6.9585696078269102E-2</v>
      </c>
      <c r="E1955" s="20">
        <v>1.7231560730269699E-2</v>
      </c>
      <c r="F1955" s="20" t="s">
        <v>54653</v>
      </c>
      <c r="G1955" s="20" t="s">
        <v>54710</v>
      </c>
      <c r="H1955" s="20" t="s">
        <v>54711</v>
      </c>
      <c r="I1955" s="20" t="s">
        <v>54712</v>
      </c>
      <c r="J1955" s="20" t="s">
        <v>54713</v>
      </c>
      <c r="K1955" s="21" t="s">
        <v>54713</v>
      </c>
    </row>
    <row r="1956" spans="1:11" ht="13" x14ac:dyDescent="0.15">
      <c r="A1956" s="19" t="s">
        <v>9400</v>
      </c>
      <c r="B1956" s="20" t="s">
        <v>55711</v>
      </c>
      <c r="C1956" s="20" t="s">
        <v>54652</v>
      </c>
      <c r="D1956" s="20">
        <v>0.12770069915819501</v>
      </c>
      <c r="E1956" s="21">
        <v>7.9298450251056496E-6</v>
      </c>
      <c r="F1956" s="20" t="s">
        <v>54653</v>
      </c>
      <c r="G1956" s="20" t="s">
        <v>54654</v>
      </c>
      <c r="H1956" s="20" t="s">
        <v>54655</v>
      </c>
      <c r="I1956" s="20" t="s">
        <v>54659</v>
      </c>
      <c r="J1956" s="20" t="s">
        <v>54722</v>
      </c>
      <c r="K1956" s="21" t="s">
        <v>54950</v>
      </c>
    </row>
    <row r="1957" spans="1:11" ht="13" x14ac:dyDescent="0.15">
      <c r="A1957" s="19" t="s">
        <v>9403</v>
      </c>
      <c r="B1957" s="20" t="s">
        <v>55711</v>
      </c>
      <c r="C1957" s="20" t="s">
        <v>54652</v>
      </c>
      <c r="D1957" s="20">
        <v>-0.11799717084835699</v>
      </c>
      <c r="E1957" s="21">
        <v>3.8310105325226701E-5</v>
      </c>
      <c r="F1957" s="20" t="s">
        <v>54653</v>
      </c>
      <c r="G1957" s="20" t="s">
        <v>54654</v>
      </c>
      <c r="H1957" s="20" t="s">
        <v>54655</v>
      </c>
      <c r="I1957" s="20" t="s">
        <v>54659</v>
      </c>
      <c r="J1957" s="20" t="s">
        <v>54722</v>
      </c>
      <c r="K1957" s="21" t="s">
        <v>54951</v>
      </c>
    </row>
    <row r="1958" spans="1:11" ht="13" x14ac:dyDescent="0.15">
      <c r="A1958" s="19" t="s">
        <v>9406</v>
      </c>
      <c r="B1958" s="20" t="s">
        <v>55711</v>
      </c>
      <c r="C1958" s="20" t="s">
        <v>54652</v>
      </c>
      <c r="D1958" s="20">
        <v>0.100799335753637</v>
      </c>
      <c r="E1958" s="21">
        <v>4.6417471198180698E-4</v>
      </c>
      <c r="F1958" s="20" t="s">
        <v>54653</v>
      </c>
      <c r="G1958" s="20" t="s">
        <v>54654</v>
      </c>
      <c r="H1958" s="20" t="s">
        <v>54655</v>
      </c>
      <c r="I1958" s="20" t="s">
        <v>54734</v>
      </c>
      <c r="J1958" s="20" t="s">
        <v>54735</v>
      </c>
      <c r="K1958" s="21" t="s">
        <v>54828</v>
      </c>
    </row>
    <row r="1959" spans="1:11" ht="13" x14ac:dyDescent="0.15">
      <c r="A1959" s="19" t="s">
        <v>54952</v>
      </c>
      <c r="B1959" s="20" t="s">
        <v>55711</v>
      </c>
      <c r="C1959" s="20" t="s">
        <v>54652</v>
      </c>
      <c r="D1959" s="20">
        <v>-0.154313092912787</v>
      </c>
      <c r="E1959" s="21">
        <v>7.1577286270188196E-8</v>
      </c>
      <c r="F1959" s="20" t="s">
        <v>54676</v>
      </c>
      <c r="G1959" s="20" t="s">
        <v>54752</v>
      </c>
      <c r="H1959" s="20" t="s">
        <v>54753</v>
      </c>
      <c r="I1959" s="20" t="s">
        <v>54754</v>
      </c>
      <c r="J1959" s="20" t="s">
        <v>54953</v>
      </c>
      <c r="K1959" s="21" t="s">
        <v>54954</v>
      </c>
    </row>
    <row r="1960" spans="1:11" ht="13" x14ac:dyDescent="0.15">
      <c r="A1960" s="19" t="s">
        <v>9426</v>
      </c>
      <c r="B1960" s="20" t="s">
        <v>55711</v>
      </c>
      <c r="C1960" s="20" t="s">
        <v>54652</v>
      </c>
      <c r="D1960" s="20">
        <v>6.18683624771025E-2</v>
      </c>
      <c r="E1960" s="21">
        <v>3.5655015641816001E-2</v>
      </c>
      <c r="F1960" s="20" t="s">
        <v>54653</v>
      </c>
      <c r="G1960" s="20" t="s">
        <v>54654</v>
      </c>
      <c r="H1960" s="20" t="s">
        <v>54655</v>
      </c>
      <c r="I1960" s="20" t="s">
        <v>54659</v>
      </c>
      <c r="J1960" s="20" t="s">
        <v>54688</v>
      </c>
      <c r="K1960" s="21" t="s">
        <v>55730</v>
      </c>
    </row>
    <row r="1961" spans="1:11" ht="13" x14ac:dyDescent="0.15">
      <c r="A1961" s="19" t="s">
        <v>9435</v>
      </c>
      <c r="B1961" s="20" t="s">
        <v>55711</v>
      </c>
      <c r="C1961" s="20" t="s">
        <v>54652</v>
      </c>
      <c r="D1961" s="20">
        <v>-0.171299790476551</v>
      </c>
      <c r="E1961" s="21">
        <v>2.43271818400793E-9</v>
      </c>
      <c r="F1961" s="20" t="s">
        <v>54653</v>
      </c>
      <c r="G1961" s="20" t="s">
        <v>54654</v>
      </c>
      <c r="H1961" s="20" t="s">
        <v>54655</v>
      </c>
      <c r="I1961" s="20" t="s">
        <v>54659</v>
      </c>
      <c r="J1961" s="20" t="s">
        <v>54722</v>
      </c>
      <c r="K1961" s="21" t="s">
        <v>54758</v>
      </c>
    </row>
    <row r="1962" spans="1:11" ht="13" x14ac:dyDescent="0.15">
      <c r="A1962" s="19" t="s">
        <v>9441</v>
      </c>
      <c r="B1962" s="20" t="s">
        <v>55711</v>
      </c>
      <c r="C1962" s="20" t="s">
        <v>54652</v>
      </c>
      <c r="D1962" s="20">
        <v>-0.156605773908016</v>
      </c>
      <c r="E1962" s="21">
        <v>4.6634828023217198E-8</v>
      </c>
      <c r="F1962" s="20" t="s">
        <v>54653</v>
      </c>
      <c r="G1962" s="20" t="s">
        <v>54654</v>
      </c>
      <c r="H1962" s="20" t="s">
        <v>54655</v>
      </c>
      <c r="I1962" s="20" t="s">
        <v>54659</v>
      </c>
      <c r="J1962" s="20" t="s">
        <v>54688</v>
      </c>
      <c r="K1962" s="21" t="s">
        <v>54958</v>
      </c>
    </row>
    <row r="1963" spans="1:11" ht="13" x14ac:dyDescent="0.15">
      <c r="A1963" s="19" t="s">
        <v>9444</v>
      </c>
      <c r="B1963" s="20" t="s">
        <v>55711</v>
      </c>
      <c r="C1963" s="20" t="s">
        <v>54675</v>
      </c>
      <c r="D1963" s="20">
        <v>-6.0492268585452799E-2</v>
      </c>
      <c r="E1963" s="21">
        <v>4.0083519440294001E-2</v>
      </c>
      <c r="F1963" s="20" t="s">
        <v>54653</v>
      </c>
      <c r="G1963" s="20" t="s">
        <v>54682</v>
      </c>
      <c r="H1963" s="20" t="s">
        <v>54683</v>
      </c>
      <c r="I1963" s="20" t="s">
        <v>54819</v>
      </c>
      <c r="J1963" s="20" t="s">
        <v>54959</v>
      </c>
      <c r="K1963" s="21" t="s">
        <v>54959</v>
      </c>
    </row>
    <row r="1964" spans="1:11" ht="13" x14ac:dyDescent="0.15">
      <c r="A1964" s="19" t="s">
        <v>9459</v>
      </c>
      <c r="B1964" s="20" t="s">
        <v>55711</v>
      </c>
      <c r="C1964" s="20" t="s">
        <v>54652</v>
      </c>
      <c r="D1964" s="20">
        <v>-0.14183677546528101</v>
      </c>
      <c r="E1964" s="21">
        <v>7.1316739117359198E-7</v>
      </c>
      <c r="F1964" s="20" t="s">
        <v>54653</v>
      </c>
      <c r="G1964" s="20" t="s">
        <v>54654</v>
      </c>
      <c r="H1964" s="20" t="s">
        <v>54655</v>
      </c>
      <c r="I1964" s="20" t="s">
        <v>54659</v>
      </c>
      <c r="J1964" s="20" t="s">
        <v>54691</v>
      </c>
      <c r="K1964" s="21" t="s">
        <v>54960</v>
      </c>
    </row>
    <row r="1965" spans="1:11" ht="13" x14ac:dyDescent="0.15">
      <c r="A1965" s="19" t="s">
        <v>9462</v>
      </c>
      <c r="B1965" s="20" t="s">
        <v>55711</v>
      </c>
      <c r="C1965" s="20" t="s">
        <v>54652</v>
      </c>
      <c r="D1965" s="20">
        <v>7.0053992375992996E-2</v>
      </c>
      <c r="E1965" s="21">
        <v>1.6510582578378601E-2</v>
      </c>
      <c r="F1965" s="20" t="s">
        <v>54653</v>
      </c>
      <c r="G1965" s="20" t="s">
        <v>54752</v>
      </c>
      <c r="H1965" s="20" t="s">
        <v>54753</v>
      </c>
      <c r="I1965" s="20" t="s">
        <v>54754</v>
      </c>
      <c r="J1965" s="20" t="s">
        <v>54755</v>
      </c>
      <c r="K1965" s="21" t="s">
        <v>54848</v>
      </c>
    </row>
    <row r="1966" spans="1:11" ht="13" x14ac:dyDescent="0.15">
      <c r="A1966" s="19" t="s">
        <v>9465</v>
      </c>
      <c r="B1966" s="20" t="s">
        <v>55711</v>
      </c>
      <c r="C1966" s="20" t="s">
        <v>54652</v>
      </c>
      <c r="D1966" s="20">
        <v>-0.137783669266067</v>
      </c>
      <c r="E1966" s="21">
        <v>1.3819798161402999E-6</v>
      </c>
      <c r="F1966" s="20" t="s">
        <v>54653</v>
      </c>
      <c r="G1966" s="20" t="s">
        <v>54654</v>
      </c>
      <c r="H1966" s="20" t="s">
        <v>54655</v>
      </c>
      <c r="I1966" s="20" t="s">
        <v>54659</v>
      </c>
      <c r="J1966" s="20" t="s">
        <v>54842</v>
      </c>
      <c r="K1966" s="21" t="s">
        <v>54842</v>
      </c>
    </row>
    <row r="1967" spans="1:11" ht="13" x14ac:dyDescent="0.15">
      <c r="A1967" s="19" t="s">
        <v>9468</v>
      </c>
      <c r="B1967" s="20" t="s">
        <v>55711</v>
      </c>
      <c r="C1967" s="20" t="s">
        <v>54652</v>
      </c>
      <c r="D1967" s="20">
        <v>-7.5685002706120594E-2</v>
      </c>
      <c r="E1967" s="21">
        <v>9.3725110472469998E-3</v>
      </c>
      <c r="F1967" s="20" t="s">
        <v>54653</v>
      </c>
      <c r="G1967" s="20" t="s">
        <v>54682</v>
      </c>
      <c r="H1967" s="20" t="s">
        <v>54683</v>
      </c>
      <c r="I1967" s="20" t="s">
        <v>54728</v>
      </c>
      <c r="J1967" s="20" t="s">
        <v>54729</v>
      </c>
      <c r="K1967" s="21" t="s">
        <v>55146</v>
      </c>
    </row>
    <row r="1968" spans="1:11" ht="13" x14ac:dyDescent="0.15">
      <c r="A1968" s="19" t="s">
        <v>9477</v>
      </c>
      <c r="B1968" s="20" t="s">
        <v>55711</v>
      </c>
      <c r="C1968" s="20" t="s">
        <v>54652</v>
      </c>
      <c r="D1968" s="20">
        <v>-0.10326422746467601</v>
      </c>
      <c r="E1968" s="21">
        <v>3.2788896993233402E-4</v>
      </c>
      <c r="F1968" s="20" t="s">
        <v>54653</v>
      </c>
      <c r="G1968" s="20" t="s">
        <v>54654</v>
      </c>
      <c r="H1968" s="20" t="s">
        <v>54662</v>
      </c>
      <c r="I1968" s="20" t="s">
        <v>54663</v>
      </c>
      <c r="J1968" s="20" t="s">
        <v>54732</v>
      </c>
      <c r="K1968" s="21" t="s">
        <v>54763</v>
      </c>
    </row>
    <row r="1969" spans="1:11" ht="13" x14ac:dyDescent="0.15">
      <c r="A1969" s="19" t="s">
        <v>9480</v>
      </c>
      <c r="B1969" s="20" t="s">
        <v>55711</v>
      </c>
      <c r="C1969" s="20" t="s">
        <v>54652</v>
      </c>
      <c r="D1969" s="20">
        <v>-0.11924806908121501</v>
      </c>
      <c r="E1969" s="21">
        <v>3.1749500797685199E-5</v>
      </c>
      <c r="F1969" s="20" t="s">
        <v>54653</v>
      </c>
      <c r="G1969" s="20" t="s">
        <v>54654</v>
      </c>
      <c r="H1969" s="20" t="s">
        <v>54655</v>
      </c>
      <c r="I1969" s="20" t="s">
        <v>54659</v>
      </c>
      <c r="J1969" s="20" t="s">
        <v>54660</v>
      </c>
      <c r="K1969" s="21" t="s">
        <v>54909</v>
      </c>
    </row>
    <row r="1970" spans="1:11" ht="13" x14ac:dyDescent="0.15">
      <c r="A1970" s="19" t="s">
        <v>9486</v>
      </c>
      <c r="B1970" s="20" t="s">
        <v>55711</v>
      </c>
      <c r="C1970" s="20" t="s">
        <v>54652</v>
      </c>
      <c r="D1970" s="20">
        <v>-7.4580953388091106E-2</v>
      </c>
      <c r="E1970" s="21">
        <v>1.05326851336115E-2</v>
      </c>
      <c r="F1970" s="20" t="s">
        <v>54653</v>
      </c>
      <c r="G1970" s="20" t="s">
        <v>54654</v>
      </c>
      <c r="H1970" s="20" t="s">
        <v>54655</v>
      </c>
      <c r="I1970" s="20" t="s">
        <v>54940</v>
      </c>
      <c r="J1970" s="20" t="s">
        <v>54941</v>
      </c>
      <c r="K1970" s="21" t="s">
        <v>54941</v>
      </c>
    </row>
    <row r="1971" spans="1:11" ht="13" x14ac:dyDescent="0.15">
      <c r="A1971" s="19" t="s">
        <v>9489</v>
      </c>
      <c r="B1971" s="20" t="s">
        <v>55711</v>
      </c>
      <c r="C1971" s="20" t="s">
        <v>54652</v>
      </c>
      <c r="D1971" s="20">
        <v>-0.123936130232188</v>
      </c>
      <c r="E1971" s="21">
        <v>1.47630210961498E-5</v>
      </c>
      <c r="F1971" s="20" t="s">
        <v>54653</v>
      </c>
      <c r="G1971" s="20" t="s">
        <v>54654</v>
      </c>
      <c r="H1971" s="20" t="s">
        <v>54655</v>
      </c>
      <c r="I1971" s="20" t="s">
        <v>54656</v>
      </c>
      <c r="J1971" s="20" t="s">
        <v>54657</v>
      </c>
      <c r="K1971" s="21" t="s">
        <v>54658</v>
      </c>
    </row>
    <row r="1972" spans="1:11" ht="13" x14ac:dyDescent="0.15">
      <c r="A1972" s="19" t="s">
        <v>9495</v>
      </c>
      <c r="B1972" s="20" t="s">
        <v>55711</v>
      </c>
      <c r="C1972" s="20" t="s">
        <v>54652</v>
      </c>
      <c r="D1972" s="20">
        <v>7.2220681795012107E-2</v>
      </c>
      <c r="E1972" s="20">
        <v>1.32887023877107E-2</v>
      </c>
      <c r="F1972" s="20" t="s">
        <v>54653</v>
      </c>
      <c r="G1972" s="20" t="s">
        <v>54667</v>
      </c>
      <c r="H1972" s="20" t="s">
        <v>54698</v>
      </c>
      <c r="I1972" s="20" t="s">
        <v>54699</v>
      </c>
      <c r="J1972" s="20" t="s">
        <v>54700</v>
      </c>
      <c r="K1972" s="21" t="s">
        <v>54701</v>
      </c>
    </row>
    <row r="1973" spans="1:11" ht="13" x14ac:dyDescent="0.15">
      <c r="A1973" s="19" t="s">
        <v>9501</v>
      </c>
      <c r="B1973" s="20" t="s">
        <v>55711</v>
      </c>
      <c r="C1973" s="20" t="s">
        <v>54652</v>
      </c>
      <c r="D1973" s="20">
        <v>-8.2558472393343102E-2</v>
      </c>
      <c r="E1973" s="21">
        <v>4.3890043235024099E-3</v>
      </c>
      <c r="F1973" s="20" t="s">
        <v>54653</v>
      </c>
      <c r="G1973" s="20" t="s">
        <v>54654</v>
      </c>
      <c r="H1973" s="20" t="s">
        <v>54655</v>
      </c>
      <c r="I1973" s="20" t="s">
        <v>54659</v>
      </c>
      <c r="J1973" s="20" t="s">
        <v>54660</v>
      </c>
      <c r="K1973" s="21" t="s">
        <v>54970</v>
      </c>
    </row>
    <row r="1974" spans="1:11" ht="13" x14ac:dyDescent="0.15">
      <c r="A1974" s="19" t="s">
        <v>9507</v>
      </c>
      <c r="B1974" s="20" t="s">
        <v>55711</v>
      </c>
      <c r="C1974" s="20" t="s">
        <v>54652</v>
      </c>
      <c r="D1974" s="20">
        <v>-5.4422567934438899E-2</v>
      </c>
      <c r="E1974" s="21">
        <v>6.5244607061883703E-2</v>
      </c>
      <c r="F1974" s="20" t="s">
        <v>54653</v>
      </c>
      <c r="G1974" s="20" t="s">
        <v>54682</v>
      </c>
      <c r="H1974" s="20" t="s">
        <v>54683</v>
      </c>
      <c r="I1974" s="20" t="s">
        <v>54728</v>
      </c>
      <c r="J1974" s="20" t="s">
        <v>54729</v>
      </c>
      <c r="K1974" s="21" t="s">
        <v>54775</v>
      </c>
    </row>
    <row r="1975" spans="1:11" ht="13" x14ac:dyDescent="0.15">
      <c r="A1975" s="19" t="s">
        <v>54971</v>
      </c>
      <c r="B1975" s="20" t="s">
        <v>55711</v>
      </c>
      <c r="C1975" s="20" t="s">
        <v>54652</v>
      </c>
      <c r="D1975" s="20">
        <v>-8.4394481787413406E-2</v>
      </c>
      <c r="E1975" s="21">
        <v>3.53130942720414E-3</v>
      </c>
      <c r="F1975" s="20" t="s">
        <v>54676</v>
      </c>
      <c r="G1975" s="20" t="s">
        <v>54654</v>
      </c>
      <c r="H1975" s="20" t="s">
        <v>54662</v>
      </c>
      <c r="I1975" s="20" t="s">
        <v>54663</v>
      </c>
      <c r="J1975" s="20" t="s">
        <v>54837</v>
      </c>
      <c r="K1975" s="21" t="s">
        <v>54972</v>
      </c>
    </row>
    <row r="1976" spans="1:11" ht="13" x14ac:dyDescent="0.15">
      <c r="A1976" s="19" t="s">
        <v>9516</v>
      </c>
      <c r="B1976" s="20" t="s">
        <v>55711</v>
      </c>
      <c r="C1976" s="20" t="s">
        <v>54652</v>
      </c>
      <c r="D1976" s="20">
        <v>-0.17190228705553501</v>
      </c>
      <c r="E1976" s="21">
        <v>2.2302300963255402E-9</v>
      </c>
      <c r="F1976" s="20" t="s">
        <v>54653</v>
      </c>
      <c r="G1976" s="20" t="s">
        <v>54654</v>
      </c>
      <c r="H1976" s="20" t="s">
        <v>54655</v>
      </c>
      <c r="I1976" s="20" t="s">
        <v>54656</v>
      </c>
      <c r="J1976" s="20" t="s">
        <v>54657</v>
      </c>
      <c r="K1976" s="21" t="s">
        <v>54658</v>
      </c>
    </row>
    <row r="1977" spans="1:11" ht="13" x14ac:dyDescent="0.15">
      <c r="A1977" s="19" t="s">
        <v>9522</v>
      </c>
      <c r="B1977" s="20" t="s">
        <v>55711</v>
      </c>
      <c r="C1977" s="20" t="s">
        <v>54652</v>
      </c>
      <c r="D1977" s="20">
        <v>-0.142392809827182</v>
      </c>
      <c r="E1977" s="21">
        <v>6.5432852124233395E-7</v>
      </c>
      <c r="F1977" s="20" t="s">
        <v>54653</v>
      </c>
      <c r="G1977" s="20" t="s">
        <v>54654</v>
      </c>
      <c r="H1977" s="20" t="s">
        <v>54655</v>
      </c>
      <c r="I1977" s="20" t="s">
        <v>54659</v>
      </c>
      <c r="J1977" s="20" t="s">
        <v>54722</v>
      </c>
      <c r="K1977" s="21" t="s">
        <v>54973</v>
      </c>
    </row>
    <row r="1978" spans="1:11" ht="13" x14ac:dyDescent="0.15">
      <c r="A1978" s="19" t="s">
        <v>55505</v>
      </c>
      <c r="B1978" s="20" t="s">
        <v>55711</v>
      </c>
      <c r="C1978" s="20" t="s">
        <v>54652</v>
      </c>
      <c r="D1978" s="20">
        <v>9.0187196723428606E-2</v>
      </c>
      <c r="E1978" s="20">
        <v>1.7911934799198601E-3</v>
      </c>
      <c r="F1978" s="20" t="s">
        <v>54676</v>
      </c>
      <c r="G1978" s="20" t="s">
        <v>54794</v>
      </c>
      <c r="H1978" s="20" t="s">
        <v>54795</v>
      </c>
      <c r="I1978" s="20" t="s">
        <v>54796</v>
      </c>
      <c r="J1978" s="20" t="s">
        <v>54797</v>
      </c>
      <c r="K1978" s="21" t="s">
        <v>55506</v>
      </c>
    </row>
    <row r="1979" spans="1:11" ht="13" x14ac:dyDescent="0.15">
      <c r="A1979" s="19" t="s">
        <v>54974</v>
      </c>
      <c r="B1979" s="20" t="s">
        <v>55711</v>
      </c>
      <c r="C1979" s="20" t="s">
        <v>54652</v>
      </c>
      <c r="D1979" s="20">
        <v>-8.7953125365990606E-2</v>
      </c>
      <c r="E1979" s="21">
        <v>2.3439951555899101E-3</v>
      </c>
      <c r="F1979" s="20" t="s">
        <v>54676</v>
      </c>
      <c r="G1979" s="20" t="s">
        <v>54654</v>
      </c>
      <c r="H1979" s="20" t="s">
        <v>54655</v>
      </c>
      <c r="I1979" s="20" t="s">
        <v>54656</v>
      </c>
      <c r="J1979" s="20" t="s">
        <v>54657</v>
      </c>
      <c r="K1979" s="21" t="s">
        <v>54975</v>
      </c>
    </row>
    <row r="1980" spans="1:11" ht="13" x14ac:dyDescent="0.15">
      <c r="A1980" s="19" t="s">
        <v>9537</v>
      </c>
      <c r="B1980" s="20" t="s">
        <v>55711</v>
      </c>
      <c r="C1980" s="20" t="s">
        <v>54652</v>
      </c>
      <c r="D1980" s="20">
        <v>-0.13052799143000099</v>
      </c>
      <c r="E1980" s="21">
        <v>5.0132047341914897E-6</v>
      </c>
      <c r="F1980" s="20" t="s">
        <v>54653</v>
      </c>
      <c r="G1980" s="20" t="s">
        <v>54654</v>
      </c>
      <c r="H1980" s="20" t="s">
        <v>54655</v>
      </c>
      <c r="I1980" s="20" t="s">
        <v>54659</v>
      </c>
      <c r="J1980" s="20" t="s">
        <v>54722</v>
      </c>
      <c r="K1980" s="21" t="s">
        <v>54847</v>
      </c>
    </row>
    <row r="1981" spans="1:11" ht="13" x14ac:dyDescent="0.15">
      <c r="A1981" s="19" t="s">
        <v>9540</v>
      </c>
      <c r="B1981" s="20" t="s">
        <v>55711</v>
      </c>
      <c r="C1981" s="20" t="s">
        <v>54652</v>
      </c>
      <c r="D1981" s="20">
        <v>-0.17179617835688901</v>
      </c>
      <c r="E1981" s="21">
        <v>2.2302300963255402E-9</v>
      </c>
      <c r="F1981" s="20" t="s">
        <v>54653</v>
      </c>
      <c r="G1981" s="20" t="s">
        <v>54654</v>
      </c>
      <c r="H1981" s="20" t="s">
        <v>54655</v>
      </c>
      <c r="I1981" s="20" t="s">
        <v>54659</v>
      </c>
      <c r="J1981" s="20" t="s">
        <v>54722</v>
      </c>
      <c r="K1981" s="21" t="s">
        <v>54758</v>
      </c>
    </row>
    <row r="1982" spans="1:11" ht="13" x14ac:dyDescent="0.15">
      <c r="A1982" s="19" t="s">
        <v>9543</v>
      </c>
      <c r="B1982" s="20" t="s">
        <v>55711</v>
      </c>
      <c r="C1982" s="20" t="s">
        <v>54652</v>
      </c>
      <c r="D1982" s="20">
        <v>-0.18780762324995001</v>
      </c>
      <c r="E1982" s="21">
        <v>9.1825405830038197E-11</v>
      </c>
      <c r="F1982" s="20" t="s">
        <v>54653</v>
      </c>
      <c r="G1982" s="20" t="s">
        <v>54654</v>
      </c>
      <c r="H1982" s="20" t="s">
        <v>54655</v>
      </c>
      <c r="I1982" s="20" t="s">
        <v>54659</v>
      </c>
      <c r="J1982" s="20" t="s">
        <v>54722</v>
      </c>
      <c r="K1982" s="21" t="s">
        <v>54737</v>
      </c>
    </row>
    <row r="1983" spans="1:11" ht="13" x14ac:dyDescent="0.15">
      <c r="A1983" s="19" t="s">
        <v>9552</v>
      </c>
      <c r="B1983" s="20" t="s">
        <v>55711</v>
      </c>
      <c r="C1983" s="20" t="s">
        <v>54675</v>
      </c>
      <c r="D1983" s="20">
        <v>6.9750255231222205E-2</v>
      </c>
      <c r="E1983" s="21">
        <v>1.6947133677060501E-2</v>
      </c>
      <c r="F1983" s="20" t="s">
        <v>54653</v>
      </c>
      <c r="G1983" s="20" t="s">
        <v>54654</v>
      </c>
      <c r="H1983" s="20" t="s">
        <v>54655</v>
      </c>
      <c r="I1983" s="20" t="s">
        <v>54659</v>
      </c>
      <c r="J1983" s="20" t="s">
        <v>54660</v>
      </c>
      <c r="K1983" s="21" t="s">
        <v>55511</v>
      </c>
    </row>
    <row r="1984" spans="1:11" ht="13" x14ac:dyDescent="0.15">
      <c r="A1984" s="19" t="s">
        <v>9558</v>
      </c>
      <c r="B1984" s="20" t="s">
        <v>55711</v>
      </c>
      <c r="C1984" s="20" t="s">
        <v>54652</v>
      </c>
      <c r="D1984" s="20">
        <v>-0.16852718633590499</v>
      </c>
      <c r="E1984" s="21">
        <v>4.3818479312342699E-9</v>
      </c>
      <c r="F1984" s="20" t="s">
        <v>54653</v>
      </c>
      <c r="G1984" s="20" t="s">
        <v>54654</v>
      </c>
      <c r="H1984" s="20" t="s">
        <v>54655</v>
      </c>
      <c r="I1984" s="20" t="s">
        <v>54659</v>
      </c>
      <c r="J1984" s="20" t="s">
        <v>54688</v>
      </c>
      <c r="K1984" s="21" t="s">
        <v>54743</v>
      </c>
    </row>
    <row r="1985" spans="1:11" ht="13" x14ac:dyDescent="0.15">
      <c r="A1985" s="19" t="s">
        <v>9561</v>
      </c>
      <c r="B1985" s="20" t="s">
        <v>55711</v>
      </c>
      <c r="C1985" s="20" t="s">
        <v>54652</v>
      </c>
      <c r="D1985" s="20">
        <v>0.11009883056834199</v>
      </c>
      <c r="E1985" s="21">
        <v>1.26095669516839E-4</v>
      </c>
      <c r="F1985" s="20" t="s">
        <v>54653</v>
      </c>
      <c r="G1985" s="20" t="s">
        <v>54752</v>
      </c>
      <c r="H1985" s="20" t="s">
        <v>54753</v>
      </c>
      <c r="I1985" s="20" t="s">
        <v>54754</v>
      </c>
      <c r="J1985" s="20" t="s">
        <v>54755</v>
      </c>
      <c r="K1985" s="21" t="s">
        <v>54848</v>
      </c>
    </row>
    <row r="1986" spans="1:11" ht="13" x14ac:dyDescent="0.15">
      <c r="A1986" s="19" t="s">
        <v>9567</v>
      </c>
      <c r="B1986" s="20" t="s">
        <v>55711</v>
      </c>
      <c r="C1986" s="20" t="s">
        <v>54652</v>
      </c>
      <c r="D1986" s="20">
        <v>-0.10576042239267</v>
      </c>
      <c r="E1986" s="21">
        <v>2.3290019006830601E-4</v>
      </c>
      <c r="F1986" s="20" t="s">
        <v>54653</v>
      </c>
      <c r="G1986" s="20" t="s">
        <v>54654</v>
      </c>
      <c r="H1986" s="20" t="s">
        <v>54655</v>
      </c>
      <c r="I1986" s="20" t="s">
        <v>54659</v>
      </c>
      <c r="J1986" s="20" t="s">
        <v>54722</v>
      </c>
      <c r="K1986" s="21" t="s">
        <v>54839</v>
      </c>
    </row>
    <row r="1987" spans="1:11" ht="13" x14ac:dyDescent="0.15">
      <c r="A1987" s="19" t="s">
        <v>9570</v>
      </c>
      <c r="B1987" s="20" t="s">
        <v>55711</v>
      </c>
      <c r="C1987" s="20" t="s">
        <v>54652</v>
      </c>
      <c r="D1987" s="20">
        <v>-0.14107320240983101</v>
      </c>
      <c r="E1987" s="21">
        <v>8.3186488140983298E-7</v>
      </c>
      <c r="F1987" s="20" t="s">
        <v>54653</v>
      </c>
      <c r="G1987" s="20" t="s">
        <v>54654</v>
      </c>
      <c r="H1987" s="20" t="s">
        <v>54655</v>
      </c>
      <c r="I1987" s="20" t="s">
        <v>54659</v>
      </c>
      <c r="J1987" s="20" t="s">
        <v>54688</v>
      </c>
      <c r="K1987" s="21" t="s">
        <v>54694</v>
      </c>
    </row>
    <row r="1988" spans="1:11" ht="13" x14ac:dyDescent="0.15">
      <c r="A1988" s="19" t="s">
        <v>54981</v>
      </c>
      <c r="B1988" s="20" t="s">
        <v>55711</v>
      </c>
      <c r="C1988" s="20" t="s">
        <v>54652</v>
      </c>
      <c r="D1988" s="20">
        <v>-8.6692108226277306E-2</v>
      </c>
      <c r="E1988" s="20">
        <v>2.71420892439924E-3</v>
      </c>
      <c r="F1988" s="20" t="s">
        <v>54676</v>
      </c>
      <c r="G1988" s="20" t="s">
        <v>54654</v>
      </c>
      <c r="H1988" s="20" t="s">
        <v>54655</v>
      </c>
      <c r="I1988" s="20" t="s">
        <v>54659</v>
      </c>
      <c r="J1988" s="20" t="s">
        <v>54900</v>
      </c>
      <c r="K1988" s="21" t="s">
        <v>54982</v>
      </c>
    </row>
    <row r="1989" spans="1:11" ht="13" x14ac:dyDescent="0.15">
      <c r="A1989" s="19" t="s">
        <v>9585</v>
      </c>
      <c r="B1989" s="20" t="s">
        <v>55711</v>
      </c>
      <c r="C1989" s="20" t="s">
        <v>54652</v>
      </c>
      <c r="D1989" s="20">
        <v>-0.15273715061075399</v>
      </c>
      <c r="E1989" s="21">
        <v>9.6056800560640494E-8</v>
      </c>
      <c r="F1989" s="20" t="s">
        <v>54653</v>
      </c>
      <c r="G1989" s="20" t="s">
        <v>54654</v>
      </c>
      <c r="H1989" s="20" t="s">
        <v>54655</v>
      </c>
      <c r="I1989" s="20" t="s">
        <v>54659</v>
      </c>
      <c r="J1989" s="20" t="s">
        <v>54722</v>
      </c>
      <c r="K1989" s="21" t="s">
        <v>54737</v>
      </c>
    </row>
    <row r="1990" spans="1:11" ht="13" x14ac:dyDescent="0.15">
      <c r="A1990" s="19" t="s">
        <v>55731</v>
      </c>
      <c r="B1990" s="20" t="s">
        <v>55711</v>
      </c>
      <c r="C1990" s="20" t="s">
        <v>54675</v>
      </c>
      <c r="D1990" s="20">
        <v>7.15687006638831E-2</v>
      </c>
      <c r="E1990" s="21">
        <v>1.4218127682954201E-2</v>
      </c>
      <c r="F1990" s="20" t="s">
        <v>54676</v>
      </c>
      <c r="G1990" s="20" t="s">
        <v>54752</v>
      </c>
      <c r="H1990" s="20" t="s">
        <v>54753</v>
      </c>
      <c r="I1990" s="20" t="s">
        <v>54754</v>
      </c>
      <c r="J1990" s="20" t="s">
        <v>54755</v>
      </c>
      <c r="K1990" s="21" t="s">
        <v>55418</v>
      </c>
    </row>
    <row r="1991" spans="1:11" ht="13" x14ac:dyDescent="0.15">
      <c r="A1991" s="19" t="s">
        <v>55732</v>
      </c>
      <c r="B1991" s="20" t="s">
        <v>55711</v>
      </c>
      <c r="C1991" s="20" t="s">
        <v>54675</v>
      </c>
      <c r="D1991" s="20">
        <v>6.5553208442448802E-2</v>
      </c>
      <c r="E1991" s="21">
        <v>2.54418720539645E-2</v>
      </c>
      <c r="F1991" s="20" t="s">
        <v>54676</v>
      </c>
      <c r="G1991" s="20" t="s">
        <v>54813</v>
      </c>
      <c r="H1991" s="20" t="s">
        <v>54814</v>
      </c>
      <c r="I1991" s="20" t="s">
        <v>54815</v>
      </c>
      <c r="J1991" s="20" t="s">
        <v>54816</v>
      </c>
      <c r="K1991" s="21" t="s">
        <v>54817</v>
      </c>
    </row>
    <row r="1992" spans="1:11" ht="13" x14ac:dyDescent="0.15">
      <c r="A1992" s="19" t="s">
        <v>55512</v>
      </c>
      <c r="B1992" s="20" t="s">
        <v>55711</v>
      </c>
      <c r="C1992" s="20" t="s">
        <v>54652</v>
      </c>
      <c r="D1992" s="20">
        <v>7.9769349739572198E-2</v>
      </c>
      <c r="E1992" s="20">
        <v>6.0661148295343501E-3</v>
      </c>
      <c r="F1992" s="20" t="s">
        <v>54653</v>
      </c>
      <c r="G1992" s="20" t="s">
        <v>54752</v>
      </c>
      <c r="H1992" s="20" t="s">
        <v>54753</v>
      </c>
      <c r="I1992" s="20" t="s">
        <v>54754</v>
      </c>
      <c r="J1992" s="20" t="s">
        <v>54755</v>
      </c>
      <c r="K1992" s="21" t="s">
        <v>55217</v>
      </c>
    </row>
    <row r="1993" spans="1:11" ht="13" x14ac:dyDescent="0.15">
      <c r="A1993" s="19" t="s">
        <v>9606</v>
      </c>
      <c r="B1993" s="20" t="s">
        <v>55711</v>
      </c>
      <c r="C1993" s="20" t="s">
        <v>54652</v>
      </c>
      <c r="D1993" s="20">
        <v>-0.10369710543728</v>
      </c>
      <c r="E1993" s="21">
        <v>3.11087152830705E-4</v>
      </c>
      <c r="F1993" s="20" t="s">
        <v>54653</v>
      </c>
      <c r="G1993" s="20" t="s">
        <v>54654</v>
      </c>
      <c r="H1993" s="20" t="s">
        <v>54655</v>
      </c>
      <c r="I1993" s="20" t="s">
        <v>54659</v>
      </c>
      <c r="J1993" s="20" t="s">
        <v>54722</v>
      </c>
      <c r="K1993" s="21" t="s">
        <v>54985</v>
      </c>
    </row>
    <row r="1994" spans="1:11" ht="13" x14ac:dyDescent="0.15">
      <c r="A1994" s="19" t="s">
        <v>9612</v>
      </c>
      <c r="B1994" s="20" t="s">
        <v>55711</v>
      </c>
      <c r="C1994" s="20" t="s">
        <v>54652</v>
      </c>
      <c r="D1994" s="20">
        <v>9.3837125576515398E-2</v>
      </c>
      <c r="E1994" s="21">
        <v>1.13259372642308E-3</v>
      </c>
      <c r="F1994" s="20" t="s">
        <v>54653</v>
      </c>
      <c r="G1994" s="20" t="s">
        <v>54654</v>
      </c>
      <c r="H1994" s="20" t="s">
        <v>54655</v>
      </c>
      <c r="I1994" s="20" t="s">
        <v>54734</v>
      </c>
      <c r="J1994" s="20" t="s">
        <v>54735</v>
      </c>
      <c r="K1994" s="21" t="s">
        <v>54986</v>
      </c>
    </row>
    <row r="1995" spans="1:11" ht="13" x14ac:dyDescent="0.15">
      <c r="A1995" s="19" t="s">
        <v>55513</v>
      </c>
      <c r="B1995" s="20" t="s">
        <v>55711</v>
      </c>
      <c r="C1995" s="20" t="s">
        <v>54652</v>
      </c>
      <c r="D1995" s="20">
        <v>-0.100927360145956</v>
      </c>
      <c r="E1995" s="21">
        <v>4.57394795495592E-4</v>
      </c>
      <c r="F1995" s="20" t="s">
        <v>54676</v>
      </c>
      <c r="G1995" s="20" t="s">
        <v>54654</v>
      </c>
      <c r="H1995" s="20" t="s">
        <v>54655</v>
      </c>
      <c r="I1995" s="20" t="s">
        <v>54734</v>
      </c>
      <c r="J1995" s="20" t="s">
        <v>54735</v>
      </c>
      <c r="K1995" s="21" t="s">
        <v>55514</v>
      </c>
    </row>
    <row r="1996" spans="1:11" ht="13" x14ac:dyDescent="0.15">
      <c r="A1996" s="19" t="s">
        <v>9618</v>
      </c>
      <c r="B1996" s="20" t="s">
        <v>55711</v>
      </c>
      <c r="C1996" s="20" t="s">
        <v>54652</v>
      </c>
      <c r="D1996" s="20">
        <v>-0.14729828980333301</v>
      </c>
      <c r="E1996" s="21">
        <v>2.7310332350490598E-7</v>
      </c>
      <c r="F1996" s="20" t="s">
        <v>54653</v>
      </c>
      <c r="G1996" s="20" t="s">
        <v>54654</v>
      </c>
      <c r="H1996" s="20" t="s">
        <v>54655</v>
      </c>
      <c r="I1996" s="20" t="s">
        <v>54656</v>
      </c>
      <c r="J1996" s="20" t="s">
        <v>54657</v>
      </c>
      <c r="K1996" s="21" t="s">
        <v>54987</v>
      </c>
    </row>
    <row r="1997" spans="1:11" ht="13" x14ac:dyDescent="0.15">
      <c r="A1997" s="19" t="s">
        <v>9621</v>
      </c>
      <c r="B1997" s="20" t="s">
        <v>55711</v>
      </c>
      <c r="C1997" s="20" t="s">
        <v>54652</v>
      </c>
      <c r="D1997" s="20">
        <v>-0.13200138299936101</v>
      </c>
      <c r="E1997" s="21">
        <v>3.8981228544068597E-6</v>
      </c>
      <c r="F1997" s="20" t="s">
        <v>54653</v>
      </c>
      <c r="G1997" s="20" t="s">
        <v>54654</v>
      </c>
      <c r="H1997" s="20" t="s">
        <v>54655</v>
      </c>
      <c r="I1997" s="20" t="s">
        <v>54656</v>
      </c>
      <c r="J1997" s="20" t="s">
        <v>54657</v>
      </c>
      <c r="K1997" s="21" t="s">
        <v>54988</v>
      </c>
    </row>
    <row r="1998" spans="1:11" ht="13" x14ac:dyDescent="0.15">
      <c r="A1998" s="19" t="s">
        <v>54989</v>
      </c>
      <c r="B1998" s="20" t="s">
        <v>55711</v>
      </c>
      <c r="C1998" s="20" t="s">
        <v>54652</v>
      </c>
      <c r="D1998" s="20">
        <v>-0.107457804483731</v>
      </c>
      <c r="E1998" s="21">
        <v>1.81223272940901E-4</v>
      </c>
      <c r="F1998" s="20" t="s">
        <v>54676</v>
      </c>
      <c r="G1998" s="20" t="s">
        <v>54654</v>
      </c>
      <c r="H1998" s="20" t="s">
        <v>54655</v>
      </c>
      <c r="I1998" s="20" t="s">
        <v>54656</v>
      </c>
      <c r="J1998" s="20" t="s">
        <v>54657</v>
      </c>
      <c r="K1998" s="21" t="s">
        <v>54988</v>
      </c>
    </row>
    <row r="1999" spans="1:11" ht="13" x14ac:dyDescent="0.15">
      <c r="A1999" s="19" t="s">
        <v>9624</v>
      </c>
      <c r="B1999" s="20" t="s">
        <v>55711</v>
      </c>
      <c r="C1999" s="20" t="s">
        <v>54652</v>
      </c>
      <c r="D1999" s="20">
        <v>-0.120989671913819</v>
      </c>
      <c r="E1999" s="21">
        <v>2.4320763251775802E-5</v>
      </c>
      <c r="F1999" s="20" t="s">
        <v>54653</v>
      </c>
      <c r="G1999" s="20" t="s">
        <v>54654</v>
      </c>
      <c r="H1999" s="20" t="s">
        <v>54655</v>
      </c>
      <c r="I1999" s="20" t="s">
        <v>54734</v>
      </c>
      <c r="J1999" s="20" t="s">
        <v>54735</v>
      </c>
      <c r="K1999" s="21" t="s">
        <v>54736</v>
      </c>
    </row>
    <row r="2000" spans="1:11" ht="13" x14ac:dyDescent="0.15">
      <c r="A2000" s="19" t="s">
        <v>9627</v>
      </c>
      <c r="B2000" s="20" t="s">
        <v>55711</v>
      </c>
      <c r="C2000" s="20" t="s">
        <v>54652</v>
      </c>
      <c r="D2000" s="20">
        <v>-0.148199933019599</v>
      </c>
      <c r="E2000" s="21">
        <v>2.34808911888488E-7</v>
      </c>
      <c r="F2000" s="20" t="s">
        <v>54653</v>
      </c>
      <c r="G2000" s="20" t="s">
        <v>54654</v>
      </c>
      <c r="H2000" s="20" t="s">
        <v>54655</v>
      </c>
      <c r="I2000" s="20" t="s">
        <v>54659</v>
      </c>
      <c r="J2000" s="20" t="s">
        <v>54722</v>
      </c>
      <c r="K2000" s="21" t="s">
        <v>54839</v>
      </c>
    </row>
    <row r="2001" spans="1:11" ht="13" x14ac:dyDescent="0.15">
      <c r="A2001" s="19" t="s">
        <v>54990</v>
      </c>
      <c r="B2001" s="20" t="s">
        <v>55711</v>
      </c>
      <c r="C2001" s="20" t="s">
        <v>54652</v>
      </c>
      <c r="D2001" s="20">
        <v>-0.112386949020747</v>
      </c>
      <c r="E2001" s="21">
        <v>9.03257652939576E-5</v>
      </c>
      <c r="F2001" s="20" t="s">
        <v>54653</v>
      </c>
      <c r="G2001" s="20" t="s">
        <v>54654</v>
      </c>
      <c r="H2001" s="20" t="s">
        <v>54662</v>
      </c>
      <c r="I2001" s="20" t="s">
        <v>54663</v>
      </c>
      <c r="J2001" s="20" t="s">
        <v>54779</v>
      </c>
      <c r="K2001" s="21" t="s">
        <v>54780</v>
      </c>
    </row>
    <row r="2002" spans="1:11" ht="13" x14ac:dyDescent="0.15">
      <c r="A2002" s="19" t="s">
        <v>9639</v>
      </c>
      <c r="B2002" s="20" t="s">
        <v>55711</v>
      </c>
      <c r="C2002" s="20" t="s">
        <v>54652</v>
      </c>
      <c r="D2002" s="20">
        <v>-0.139087584203506</v>
      </c>
      <c r="E2002" s="21">
        <v>1.1168176424265E-6</v>
      </c>
      <c r="F2002" s="20" t="s">
        <v>54653</v>
      </c>
      <c r="G2002" s="20" t="s">
        <v>54654</v>
      </c>
      <c r="H2002" s="20" t="s">
        <v>54655</v>
      </c>
      <c r="I2002" s="20" t="s">
        <v>54659</v>
      </c>
      <c r="J2002" s="20" t="s">
        <v>54722</v>
      </c>
      <c r="K2002" s="21" t="s">
        <v>54737</v>
      </c>
    </row>
    <row r="2003" spans="1:11" ht="13" x14ac:dyDescent="0.15">
      <c r="A2003" s="19" t="s">
        <v>9642</v>
      </c>
      <c r="B2003" s="20" t="s">
        <v>55711</v>
      </c>
      <c r="C2003" s="20" t="s">
        <v>54652</v>
      </c>
      <c r="D2003" s="20">
        <v>0.13936450968691599</v>
      </c>
      <c r="E2003" s="21">
        <v>1.07562849090022E-6</v>
      </c>
      <c r="F2003" s="20" t="s">
        <v>54653</v>
      </c>
      <c r="G2003" s="20" t="s">
        <v>54654</v>
      </c>
      <c r="H2003" s="20" t="s">
        <v>54655</v>
      </c>
      <c r="I2003" s="20" t="s">
        <v>54734</v>
      </c>
      <c r="J2003" s="20" t="s">
        <v>54735</v>
      </c>
      <c r="K2003" s="21" t="s">
        <v>54872</v>
      </c>
    </row>
    <row r="2004" spans="1:11" ht="13" x14ac:dyDescent="0.15">
      <c r="A2004" s="19" t="s">
        <v>55517</v>
      </c>
      <c r="B2004" s="20" t="s">
        <v>55711</v>
      </c>
      <c r="C2004" s="20" t="s">
        <v>54652</v>
      </c>
      <c r="D2004" s="20">
        <v>-0.11372078615086301</v>
      </c>
      <c r="E2004" s="21">
        <v>7.3512696919478693E-5</v>
      </c>
      <c r="F2004" s="20" t="s">
        <v>54676</v>
      </c>
      <c r="G2004" s="20" t="s">
        <v>54710</v>
      </c>
      <c r="H2004" s="20" t="s">
        <v>54997</v>
      </c>
      <c r="I2004" s="20" t="s">
        <v>55493</v>
      </c>
      <c r="J2004" s="20" t="s">
        <v>55494</v>
      </c>
      <c r="K2004" s="21" t="s">
        <v>55495</v>
      </c>
    </row>
    <row r="2005" spans="1:11" ht="13" x14ac:dyDescent="0.15">
      <c r="A2005" s="19" t="s">
        <v>55518</v>
      </c>
      <c r="B2005" s="20" t="s">
        <v>55711</v>
      </c>
      <c r="C2005" s="20" t="s">
        <v>54652</v>
      </c>
      <c r="D2005" s="20">
        <v>0.10297355842346501</v>
      </c>
      <c r="E2005" s="21">
        <v>3.4135016836785799E-4</v>
      </c>
      <c r="F2005" s="20" t="s">
        <v>54676</v>
      </c>
      <c r="G2005" s="20" t="s">
        <v>54781</v>
      </c>
      <c r="H2005" s="20" t="s">
        <v>54782</v>
      </c>
      <c r="I2005" s="20" t="s">
        <v>55519</v>
      </c>
      <c r="J2005" s="20" t="s">
        <v>55520</v>
      </c>
      <c r="K2005" s="21" t="s">
        <v>55521</v>
      </c>
    </row>
    <row r="2006" spans="1:11" ht="13" x14ac:dyDescent="0.15">
      <c r="A2006" s="19" t="s">
        <v>54994</v>
      </c>
      <c r="B2006" s="20" t="s">
        <v>55711</v>
      </c>
      <c r="C2006" s="20" t="s">
        <v>54652</v>
      </c>
      <c r="D2006" s="20">
        <v>-8.3575366602926193E-2</v>
      </c>
      <c r="E2006" s="21">
        <v>3.8878728809748201E-3</v>
      </c>
      <c r="F2006" s="20" t="s">
        <v>54653</v>
      </c>
      <c r="G2006" s="20" t="s">
        <v>54654</v>
      </c>
      <c r="H2006" s="20" t="s">
        <v>54655</v>
      </c>
      <c r="I2006" s="20" t="s">
        <v>54656</v>
      </c>
      <c r="J2006" s="20" t="s">
        <v>54657</v>
      </c>
      <c r="K2006" s="21" t="s">
        <v>54995</v>
      </c>
    </row>
    <row r="2007" spans="1:11" ht="13" x14ac:dyDescent="0.15">
      <c r="A2007" s="19" t="s">
        <v>9651</v>
      </c>
      <c r="B2007" s="20" t="s">
        <v>55711</v>
      </c>
      <c r="C2007" s="20" t="s">
        <v>54652</v>
      </c>
      <c r="D2007" s="20">
        <v>-0.183439032595095</v>
      </c>
      <c r="E2007" s="21">
        <v>1.8574655982037901E-10</v>
      </c>
      <c r="F2007" s="20" t="s">
        <v>54653</v>
      </c>
      <c r="G2007" s="20" t="s">
        <v>54654</v>
      </c>
      <c r="H2007" s="20" t="s">
        <v>54655</v>
      </c>
      <c r="I2007" s="20" t="s">
        <v>54659</v>
      </c>
      <c r="J2007" s="20" t="s">
        <v>54722</v>
      </c>
      <c r="K2007" s="21" t="s">
        <v>54758</v>
      </c>
    </row>
    <row r="2008" spans="1:11" ht="13" x14ac:dyDescent="0.15">
      <c r="A2008" s="19" t="s">
        <v>55001</v>
      </c>
      <c r="B2008" s="20" t="s">
        <v>55711</v>
      </c>
      <c r="C2008" s="20" t="s">
        <v>54652</v>
      </c>
      <c r="D2008" s="20">
        <v>-0.10706516551445</v>
      </c>
      <c r="E2008" s="21">
        <v>1.9203725859396199E-4</v>
      </c>
      <c r="F2008" s="20" t="s">
        <v>54653</v>
      </c>
      <c r="G2008" s="20" t="s">
        <v>54654</v>
      </c>
      <c r="H2008" s="20" t="s">
        <v>54655</v>
      </c>
      <c r="I2008" s="20" t="s">
        <v>54659</v>
      </c>
      <c r="J2008" s="20" t="s">
        <v>54691</v>
      </c>
      <c r="K2008" s="21" t="s">
        <v>54880</v>
      </c>
    </row>
    <row r="2009" spans="1:11" ht="13" x14ac:dyDescent="0.15">
      <c r="A2009" s="19" t="s">
        <v>9675</v>
      </c>
      <c r="B2009" s="20" t="s">
        <v>55711</v>
      </c>
      <c r="C2009" s="20" t="s">
        <v>54652</v>
      </c>
      <c r="D2009" s="20">
        <v>7.2830847145879299E-2</v>
      </c>
      <c r="E2009" s="20">
        <v>1.2589809647333101E-2</v>
      </c>
      <c r="F2009" s="20" t="s">
        <v>54653</v>
      </c>
      <c r="G2009" s="20" t="s">
        <v>54654</v>
      </c>
      <c r="H2009" s="20" t="s">
        <v>54655</v>
      </c>
      <c r="I2009" s="20" t="s">
        <v>54734</v>
      </c>
      <c r="J2009" s="20" t="s">
        <v>54735</v>
      </c>
      <c r="K2009" s="21" t="s">
        <v>54872</v>
      </c>
    </row>
    <row r="2010" spans="1:11" ht="13" x14ac:dyDescent="0.15">
      <c r="A2010" s="19" t="s">
        <v>55002</v>
      </c>
      <c r="B2010" s="20" t="s">
        <v>55711</v>
      </c>
      <c r="C2010" s="20" t="s">
        <v>54652</v>
      </c>
      <c r="D2010" s="20">
        <v>0.133785517937903</v>
      </c>
      <c r="E2010" s="21">
        <v>2.8448119438156098E-6</v>
      </c>
      <c r="F2010" s="20" t="s">
        <v>54676</v>
      </c>
      <c r="G2010" s="20" t="s">
        <v>54654</v>
      </c>
      <c r="H2010" s="20" t="s">
        <v>54655</v>
      </c>
      <c r="I2010" s="20" t="s">
        <v>54734</v>
      </c>
      <c r="J2010" s="20" t="s">
        <v>54735</v>
      </c>
      <c r="K2010" s="21" t="s">
        <v>55003</v>
      </c>
    </row>
    <row r="2011" spans="1:11" ht="13" x14ac:dyDescent="0.15">
      <c r="A2011" s="19" t="s">
        <v>55733</v>
      </c>
      <c r="B2011" s="20" t="s">
        <v>55711</v>
      </c>
      <c r="C2011" s="20" t="s">
        <v>54652</v>
      </c>
      <c r="D2011" s="20">
        <v>6.7800061803401104E-2</v>
      </c>
      <c r="E2011" s="21">
        <v>2.0563860050889299E-2</v>
      </c>
      <c r="F2011" s="20" t="s">
        <v>54676</v>
      </c>
      <c r="G2011" s="20" t="s">
        <v>55714</v>
      </c>
      <c r="H2011" s="20" t="s">
        <v>55715</v>
      </c>
      <c r="I2011" s="20" t="s">
        <v>55716</v>
      </c>
      <c r="J2011" s="20" t="s">
        <v>55717</v>
      </c>
      <c r="K2011" s="21" t="s">
        <v>55718</v>
      </c>
    </row>
    <row r="2012" spans="1:11" ht="13" x14ac:dyDescent="0.15">
      <c r="A2012" s="19" t="s">
        <v>9687</v>
      </c>
      <c r="B2012" s="20" t="s">
        <v>55711</v>
      </c>
      <c r="C2012" s="20" t="s">
        <v>54652</v>
      </c>
      <c r="D2012" s="20">
        <v>5.3189670342005897E-2</v>
      </c>
      <c r="E2012" s="20">
        <v>7.1736318064491197E-2</v>
      </c>
      <c r="F2012" s="20" t="s">
        <v>54653</v>
      </c>
      <c r="G2012" s="20" t="s">
        <v>54752</v>
      </c>
      <c r="H2012" s="20" t="s">
        <v>54753</v>
      </c>
      <c r="I2012" s="20" t="s">
        <v>54754</v>
      </c>
      <c r="J2012" s="20" t="s">
        <v>54755</v>
      </c>
      <c r="K2012" s="21" t="s">
        <v>54848</v>
      </c>
    </row>
    <row r="2013" spans="1:11" ht="13" x14ac:dyDescent="0.15">
      <c r="A2013" s="19" t="s">
        <v>55526</v>
      </c>
      <c r="B2013" s="20" t="s">
        <v>55711</v>
      </c>
      <c r="C2013" s="20" t="s">
        <v>54652</v>
      </c>
      <c r="D2013" s="20">
        <v>0.110590582767499</v>
      </c>
      <c r="E2013" s="21">
        <v>1.17913154379008E-4</v>
      </c>
      <c r="F2013" s="20" t="s">
        <v>54676</v>
      </c>
      <c r="G2013" s="20" t="s">
        <v>54677</v>
      </c>
      <c r="H2013" s="20" t="s">
        <v>54678</v>
      </c>
      <c r="I2013" s="20" t="s">
        <v>55154</v>
      </c>
      <c r="J2013" s="20" t="s">
        <v>55155</v>
      </c>
      <c r="K2013" s="21" t="s">
        <v>55156</v>
      </c>
    </row>
    <row r="2014" spans="1:11" ht="13" x14ac:dyDescent="0.15">
      <c r="A2014" s="19" t="s">
        <v>55527</v>
      </c>
      <c r="B2014" s="20" t="s">
        <v>55711</v>
      </c>
      <c r="C2014" s="20" t="s">
        <v>54675</v>
      </c>
      <c r="D2014" s="20">
        <v>5.9773305625742297E-2</v>
      </c>
      <c r="E2014" s="21">
        <v>4.2324957481674197E-2</v>
      </c>
      <c r="F2014" s="20" t="s">
        <v>54676</v>
      </c>
      <c r="G2014" s="20" t="s">
        <v>54667</v>
      </c>
      <c r="H2014" s="20" t="s">
        <v>54668</v>
      </c>
      <c r="I2014" s="20" t="s">
        <v>54669</v>
      </c>
      <c r="J2014" s="20" t="s">
        <v>54748</v>
      </c>
      <c r="K2014" s="21" t="s">
        <v>54749</v>
      </c>
    </row>
    <row r="2015" spans="1:11" ht="13" x14ac:dyDescent="0.15">
      <c r="A2015" s="19" t="s">
        <v>9696</v>
      </c>
      <c r="B2015" s="20" t="s">
        <v>55711</v>
      </c>
      <c r="C2015" s="20" t="s">
        <v>54652</v>
      </c>
      <c r="D2015" s="20">
        <v>-9.9417887704002006E-2</v>
      </c>
      <c r="E2015" s="21">
        <v>5.5864037190106203E-4</v>
      </c>
      <c r="F2015" s="20" t="s">
        <v>54653</v>
      </c>
      <c r="G2015" s="20" t="s">
        <v>54654</v>
      </c>
      <c r="H2015" s="20" t="s">
        <v>54655</v>
      </c>
      <c r="I2015" s="20" t="s">
        <v>54659</v>
      </c>
      <c r="J2015" s="20" t="s">
        <v>54688</v>
      </c>
      <c r="K2015" s="21" t="s">
        <v>54770</v>
      </c>
    </row>
    <row r="2016" spans="1:11" ht="13" x14ac:dyDescent="0.15">
      <c r="A2016" s="19" t="s">
        <v>55007</v>
      </c>
      <c r="B2016" s="20" t="s">
        <v>55711</v>
      </c>
      <c r="C2016" s="20" t="s">
        <v>54652</v>
      </c>
      <c r="D2016" s="20">
        <v>-7.11861397300214E-2</v>
      </c>
      <c r="E2016" s="21">
        <v>1.46859215296802E-2</v>
      </c>
      <c r="F2016" s="20" t="s">
        <v>54676</v>
      </c>
      <c r="G2016" s="20" t="s">
        <v>54682</v>
      </c>
      <c r="H2016" s="20" t="s">
        <v>54683</v>
      </c>
      <c r="I2016" s="20" t="s">
        <v>54728</v>
      </c>
      <c r="J2016" s="20" t="s">
        <v>54729</v>
      </c>
      <c r="K2016" s="21" t="s">
        <v>55008</v>
      </c>
    </row>
    <row r="2017" spans="1:11" ht="13" x14ac:dyDescent="0.15">
      <c r="A2017" s="19" t="s">
        <v>9729</v>
      </c>
      <c r="B2017" s="20" t="s">
        <v>55711</v>
      </c>
      <c r="C2017" s="20" t="s">
        <v>54652</v>
      </c>
      <c r="D2017" s="20">
        <v>-0.14032572409525901</v>
      </c>
      <c r="E2017" s="21">
        <v>9.3803964932644999E-7</v>
      </c>
      <c r="F2017" s="20" t="s">
        <v>54653</v>
      </c>
      <c r="G2017" s="20" t="s">
        <v>54654</v>
      </c>
      <c r="H2017" s="20" t="s">
        <v>54655</v>
      </c>
      <c r="I2017" s="20" t="s">
        <v>54702</v>
      </c>
      <c r="J2017" s="20" t="s">
        <v>54703</v>
      </c>
      <c r="K2017" s="21" t="s">
        <v>54764</v>
      </c>
    </row>
    <row r="2018" spans="1:11" ht="13" x14ac:dyDescent="0.15">
      <c r="A2018" s="19" t="s">
        <v>9750</v>
      </c>
      <c r="B2018" s="20" t="s">
        <v>55711</v>
      </c>
      <c r="C2018" s="20" t="s">
        <v>54652</v>
      </c>
      <c r="D2018" s="20">
        <v>-0.12306184936609101</v>
      </c>
      <c r="E2018" s="21">
        <v>1.70537659602382E-5</v>
      </c>
      <c r="F2018" s="20" t="s">
        <v>54653</v>
      </c>
      <c r="G2018" s="20" t="s">
        <v>54654</v>
      </c>
      <c r="H2018" s="20" t="s">
        <v>54655</v>
      </c>
      <c r="I2018" s="20" t="s">
        <v>54734</v>
      </c>
      <c r="J2018" s="20" t="s">
        <v>55009</v>
      </c>
      <c r="K2018" s="21" t="s">
        <v>55009</v>
      </c>
    </row>
    <row r="2019" spans="1:11" ht="13" x14ac:dyDescent="0.15">
      <c r="A2019" s="19" t="s">
        <v>9753</v>
      </c>
      <c r="B2019" s="20" t="s">
        <v>55711</v>
      </c>
      <c r="C2019" s="20" t="s">
        <v>54652</v>
      </c>
      <c r="D2019" s="20">
        <v>-0.10035713909385301</v>
      </c>
      <c r="E2019" s="21">
        <v>4.9287565956324304E-4</v>
      </c>
      <c r="F2019" s="20" t="s">
        <v>54653</v>
      </c>
      <c r="G2019" s="20" t="s">
        <v>54654</v>
      </c>
      <c r="H2019" s="20" t="s">
        <v>54662</v>
      </c>
      <c r="I2019" s="20" t="s">
        <v>54663</v>
      </c>
      <c r="J2019" s="20" t="s">
        <v>54837</v>
      </c>
      <c r="K2019" s="21" t="s">
        <v>54931</v>
      </c>
    </row>
    <row r="2020" spans="1:11" ht="13" x14ac:dyDescent="0.15">
      <c r="A2020" s="19" t="s">
        <v>55010</v>
      </c>
      <c r="B2020" s="20" t="s">
        <v>55711</v>
      </c>
      <c r="C2020" s="20" t="s">
        <v>54652</v>
      </c>
      <c r="D2020" s="20">
        <v>-0.100828369530384</v>
      </c>
      <c r="E2020" s="21">
        <v>4.6323027462955702E-4</v>
      </c>
      <c r="F2020" s="20" t="s">
        <v>54653</v>
      </c>
      <c r="G2020" s="20" t="s">
        <v>54654</v>
      </c>
      <c r="H2020" s="20" t="s">
        <v>54662</v>
      </c>
      <c r="I2020" s="20" t="s">
        <v>54663</v>
      </c>
      <c r="J2020" s="20" t="s">
        <v>54837</v>
      </c>
      <c r="K2020" s="21" t="s">
        <v>54949</v>
      </c>
    </row>
    <row r="2021" spans="1:11" ht="13" x14ac:dyDescent="0.15">
      <c r="A2021" s="19" t="s">
        <v>9765</v>
      </c>
      <c r="B2021" s="20" t="s">
        <v>55711</v>
      </c>
      <c r="C2021" s="20" t="s">
        <v>54652</v>
      </c>
      <c r="D2021" s="20">
        <v>-0.18348767605613001</v>
      </c>
      <c r="E2021" s="21">
        <v>1.8574655982037901E-10</v>
      </c>
      <c r="F2021" s="20" t="s">
        <v>54653</v>
      </c>
      <c r="G2021" s="20" t="s">
        <v>54654</v>
      </c>
      <c r="H2021" s="20" t="s">
        <v>54655</v>
      </c>
      <c r="I2021" s="20" t="s">
        <v>54659</v>
      </c>
      <c r="J2021" s="20" t="s">
        <v>54722</v>
      </c>
      <c r="K2021" s="21" t="s">
        <v>54758</v>
      </c>
    </row>
    <row r="2022" spans="1:11" ht="13" x14ac:dyDescent="0.15">
      <c r="A2022" s="19" t="s">
        <v>9768</v>
      </c>
      <c r="B2022" s="20" t="s">
        <v>55711</v>
      </c>
      <c r="C2022" s="20" t="s">
        <v>54652</v>
      </c>
      <c r="D2022" s="20">
        <v>-0.14042802529706599</v>
      </c>
      <c r="E2022" s="21">
        <v>9.2915571582963501E-7</v>
      </c>
      <c r="F2022" s="20" t="s">
        <v>54653</v>
      </c>
      <c r="G2022" s="20" t="s">
        <v>54654</v>
      </c>
      <c r="H2022" s="20" t="s">
        <v>54655</v>
      </c>
      <c r="I2022" s="20" t="s">
        <v>54659</v>
      </c>
      <c r="J2022" s="20" t="s">
        <v>54722</v>
      </c>
      <c r="K2022" s="21" t="s">
        <v>54867</v>
      </c>
    </row>
    <row r="2023" spans="1:11" ht="13" x14ac:dyDescent="0.15">
      <c r="A2023" s="19" t="s">
        <v>55011</v>
      </c>
      <c r="B2023" s="20" t="s">
        <v>55711</v>
      </c>
      <c r="C2023" s="20" t="s">
        <v>54652</v>
      </c>
      <c r="D2023" s="20">
        <v>-0.112909924845117</v>
      </c>
      <c r="E2023" s="21">
        <v>8.3087938590177204E-5</v>
      </c>
      <c r="F2023" s="20" t="s">
        <v>54676</v>
      </c>
      <c r="G2023" s="20" t="s">
        <v>54654</v>
      </c>
      <c r="H2023" s="20" t="s">
        <v>54655</v>
      </c>
      <c r="I2023" s="20" t="s">
        <v>54659</v>
      </c>
      <c r="J2023" s="20" t="s">
        <v>54722</v>
      </c>
      <c r="K2023" s="21" t="s">
        <v>54867</v>
      </c>
    </row>
    <row r="2024" spans="1:11" ht="13" x14ac:dyDescent="0.15">
      <c r="A2024" s="19" t="s">
        <v>55012</v>
      </c>
      <c r="B2024" s="20" t="s">
        <v>55711</v>
      </c>
      <c r="C2024" s="20" t="s">
        <v>54652</v>
      </c>
      <c r="D2024" s="20">
        <v>7.5192005003759305E-2</v>
      </c>
      <c r="E2024" s="21">
        <v>9.9006881220328607E-3</v>
      </c>
      <c r="F2024" s="20" t="s">
        <v>54653</v>
      </c>
      <c r="G2024" s="20" t="s">
        <v>54667</v>
      </c>
      <c r="H2024" s="20" t="s">
        <v>54668</v>
      </c>
      <c r="I2024" s="20" t="s">
        <v>54669</v>
      </c>
      <c r="J2024" s="20" t="s">
        <v>54748</v>
      </c>
      <c r="K2024" s="21" t="s">
        <v>54749</v>
      </c>
    </row>
    <row r="2025" spans="1:11" ht="13" x14ac:dyDescent="0.15">
      <c r="A2025" s="19" t="s">
        <v>55734</v>
      </c>
      <c r="B2025" s="20" t="s">
        <v>55711</v>
      </c>
      <c r="C2025" s="20" t="s">
        <v>54675</v>
      </c>
      <c r="D2025" s="20">
        <v>7.4267400645535595E-2</v>
      </c>
      <c r="E2025" s="21">
        <v>1.08549007868631E-2</v>
      </c>
      <c r="F2025" s="20" t="s">
        <v>54676</v>
      </c>
      <c r="G2025" s="20" t="s">
        <v>54667</v>
      </c>
      <c r="H2025" s="20" t="s">
        <v>54668</v>
      </c>
      <c r="I2025" s="20" t="s">
        <v>54669</v>
      </c>
      <c r="J2025" s="20" t="s">
        <v>54748</v>
      </c>
      <c r="K2025" s="21" t="s">
        <v>54749</v>
      </c>
    </row>
    <row r="2026" spans="1:11" ht="13" x14ac:dyDescent="0.15">
      <c r="A2026" s="19" t="s">
        <v>55014</v>
      </c>
      <c r="B2026" s="20" t="s">
        <v>55711</v>
      </c>
      <c r="C2026" s="20" t="s">
        <v>54652</v>
      </c>
      <c r="D2026" s="20">
        <v>-0.12501266877220599</v>
      </c>
      <c r="E2026" s="21">
        <v>1.23930278321422E-5</v>
      </c>
      <c r="F2026" s="20" t="s">
        <v>54676</v>
      </c>
      <c r="G2026" s="20" t="s">
        <v>54654</v>
      </c>
      <c r="H2026" s="20" t="s">
        <v>54662</v>
      </c>
      <c r="I2026" s="20" t="s">
        <v>54663</v>
      </c>
      <c r="J2026" s="20" t="s">
        <v>54837</v>
      </c>
      <c r="K2026" s="21" t="s">
        <v>55015</v>
      </c>
    </row>
    <row r="2027" spans="1:11" ht="13" x14ac:dyDescent="0.15">
      <c r="A2027" s="19" t="s">
        <v>9783</v>
      </c>
      <c r="B2027" s="20" t="s">
        <v>55711</v>
      </c>
      <c r="C2027" s="20" t="s">
        <v>54652</v>
      </c>
      <c r="D2027" s="20">
        <v>-9.5965062421769498E-2</v>
      </c>
      <c r="E2027" s="21">
        <v>8.7373417166091696E-4</v>
      </c>
      <c r="F2027" s="20" t="s">
        <v>54653</v>
      </c>
      <c r="G2027" s="20" t="s">
        <v>54710</v>
      </c>
      <c r="H2027" s="20" t="s">
        <v>54711</v>
      </c>
      <c r="I2027" s="20" t="s">
        <v>54712</v>
      </c>
      <c r="J2027" s="20" t="s">
        <v>54740</v>
      </c>
      <c r="K2027" s="21" t="s">
        <v>54741</v>
      </c>
    </row>
    <row r="2028" spans="1:11" ht="13" x14ac:dyDescent="0.15">
      <c r="A2028" s="19" t="s">
        <v>55016</v>
      </c>
      <c r="B2028" s="20" t="s">
        <v>55711</v>
      </c>
      <c r="C2028" s="20" t="s">
        <v>54652</v>
      </c>
      <c r="D2028" s="20">
        <v>-8.9263779787948097E-2</v>
      </c>
      <c r="E2028" s="20">
        <v>2.0087915613794102E-3</v>
      </c>
      <c r="F2028" s="20" t="s">
        <v>54676</v>
      </c>
      <c r="G2028" s="20" t="s">
        <v>54654</v>
      </c>
      <c r="H2028" s="20" t="s">
        <v>54662</v>
      </c>
      <c r="I2028" s="20" t="s">
        <v>54663</v>
      </c>
      <c r="J2028" s="20" t="s">
        <v>54837</v>
      </c>
      <c r="K2028" s="21" t="s">
        <v>55017</v>
      </c>
    </row>
    <row r="2029" spans="1:11" ht="13" x14ac:dyDescent="0.15">
      <c r="A2029" s="19" t="s">
        <v>55533</v>
      </c>
      <c r="B2029" s="20" t="s">
        <v>55711</v>
      </c>
      <c r="C2029" s="20" t="s">
        <v>54652</v>
      </c>
      <c r="D2029" s="20">
        <v>7.2743231696006994E-2</v>
      </c>
      <c r="E2029" s="20">
        <v>1.2657238351199101E-2</v>
      </c>
      <c r="F2029" s="20" t="s">
        <v>54676</v>
      </c>
      <c r="G2029" s="20" t="s">
        <v>54667</v>
      </c>
      <c r="H2029" s="20" t="s">
        <v>54668</v>
      </c>
      <c r="I2029" s="20" t="s">
        <v>54669</v>
      </c>
      <c r="J2029" s="20" t="s">
        <v>54748</v>
      </c>
      <c r="K2029" s="21" t="s">
        <v>54749</v>
      </c>
    </row>
    <row r="2030" spans="1:11" ht="13" x14ac:dyDescent="0.15">
      <c r="A2030" s="19" t="s">
        <v>9798</v>
      </c>
      <c r="B2030" s="20" t="s">
        <v>55711</v>
      </c>
      <c r="C2030" s="20" t="s">
        <v>54675</v>
      </c>
      <c r="D2030" s="20">
        <v>5.5838511475214098E-2</v>
      </c>
      <c r="E2030" s="21">
        <v>5.8322800090446603E-2</v>
      </c>
      <c r="F2030" s="20" t="s">
        <v>54653</v>
      </c>
      <c r="G2030" s="20" t="s">
        <v>54654</v>
      </c>
      <c r="H2030" s="20" t="s">
        <v>54655</v>
      </c>
      <c r="I2030" s="20" t="s">
        <v>54734</v>
      </c>
      <c r="J2030" s="20" t="s">
        <v>54735</v>
      </c>
      <c r="K2030" s="21" t="s">
        <v>54774</v>
      </c>
    </row>
    <row r="2031" spans="1:11" ht="13" x14ac:dyDescent="0.15">
      <c r="A2031" s="19" t="s">
        <v>9801</v>
      </c>
      <c r="B2031" s="20" t="s">
        <v>55711</v>
      </c>
      <c r="C2031" s="20" t="s">
        <v>54652</v>
      </c>
      <c r="D2031" s="20">
        <v>0.10505366063187099</v>
      </c>
      <c r="E2031" s="21">
        <v>2.57176758514459E-4</v>
      </c>
      <c r="F2031" s="20" t="s">
        <v>54653</v>
      </c>
      <c r="G2031" s="20" t="s">
        <v>54654</v>
      </c>
      <c r="H2031" s="20" t="s">
        <v>54655</v>
      </c>
      <c r="I2031" s="20" t="s">
        <v>54734</v>
      </c>
      <c r="J2031" s="20" t="s">
        <v>54735</v>
      </c>
      <c r="K2031" s="21" t="s">
        <v>55021</v>
      </c>
    </row>
    <row r="2032" spans="1:11" ht="13" x14ac:dyDescent="0.15">
      <c r="A2032" s="19" t="s">
        <v>9813</v>
      </c>
      <c r="B2032" s="20" t="s">
        <v>55711</v>
      </c>
      <c r="C2032" s="20" t="s">
        <v>54652</v>
      </c>
      <c r="D2032" s="20">
        <v>-0.14378014766571301</v>
      </c>
      <c r="E2032" s="21">
        <v>5.1968559038635302E-7</v>
      </c>
      <c r="F2032" s="20" t="s">
        <v>54653</v>
      </c>
      <c r="G2032" s="20" t="s">
        <v>54654</v>
      </c>
      <c r="H2032" s="20" t="s">
        <v>54655</v>
      </c>
      <c r="I2032" s="20" t="s">
        <v>54656</v>
      </c>
      <c r="J2032" s="20" t="s">
        <v>54657</v>
      </c>
      <c r="K2032" s="21" t="s">
        <v>54751</v>
      </c>
    </row>
    <row r="2033" spans="1:11" ht="13" x14ac:dyDescent="0.15">
      <c r="A2033" s="19" t="s">
        <v>9819</v>
      </c>
      <c r="B2033" s="20" t="s">
        <v>55711</v>
      </c>
      <c r="C2033" s="20" t="s">
        <v>54652</v>
      </c>
      <c r="D2033" s="20">
        <v>-0.15988868372818199</v>
      </c>
      <c r="E2033" s="21">
        <v>2.42421193220354E-8</v>
      </c>
      <c r="F2033" s="20" t="s">
        <v>54653</v>
      </c>
      <c r="G2033" s="20" t="s">
        <v>54654</v>
      </c>
      <c r="H2033" s="20" t="s">
        <v>54655</v>
      </c>
      <c r="I2033" s="20" t="s">
        <v>54659</v>
      </c>
      <c r="J2033" s="20" t="s">
        <v>54688</v>
      </c>
      <c r="K2033" s="21" t="s">
        <v>54694</v>
      </c>
    </row>
    <row r="2034" spans="1:11" ht="13" x14ac:dyDescent="0.15">
      <c r="A2034" s="19" t="s">
        <v>9825</v>
      </c>
      <c r="B2034" s="20" t="s">
        <v>55711</v>
      </c>
      <c r="C2034" s="20" t="s">
        <v>54652</v>
      </c>
      <c r="D2034" s="20">
        <v>-0.14776226663571601</v>
      </c>
      <c r="E2034" s="21">
        <v>2.5443300594270699E-7</v>
      </c>
      <c r="F2034" s="20" t="s">
        <v>54653</v>
      </c>
      <c r="G2034" s="20" t="s">
        <v>54654</v>
      </c>
      <c r="H2034" s="20" t="s">
        <v>54655</v>
      </c>
      <c r="I2034" s="20" t="s">
        <v>54659</v>
      </c>
      <c r="J2034" s="20" t="s">
        <v>54722</v>
      </c>
      <c r="K2034" s="21" t="s">
        <v>54737</v>
      </c>
    </row>
    <row r="2035" spans="1:11" ht="13" x14ac:dyDescent="0.15">
      <c r="A2035" s="19" t="s">
        <v>55022</v>
      </c>
      <c r="B2035" s="20" t="s">
        <v>55711</v>
      </c>
      <c r="C2035" s="20" t="s">
        <v>54652</v>
      </c>
      <c r="D2035" s="20">
        <v>-5.4169289802868503E-2</v>
      </c>
      <c r="E2035" s="21">
        <v>6.65106434296555E-2</v>
      </c>
      <c r="F2035" s="20" t="s">
        <v>54676</v>
      </c>
      <c r="G2035" s="20" t="s">
        <v>54682</v>
      </c>
      <c r="H2035" s="20" t="s">
        <v>54683</v>
      </c>
      <c r="I2035" s="20" t="s">
        <v>54728</v>
      </c>
      <c r="J2035" s="20" t="s">
        <v>54729</v>
      </c>
      <c r="K2035" s="21" t="s">
        <v>55023</v>
      </c>
    </row>
    <row r="2036" spans="1:11" ht="13" x14ac:dyDescent="0.15">
      <c r="A2036" s="19" t="s">
        <v>9831</v>
      </c>
      <c r="B2036" s="20" t="s">
        <v>55711</v>
      </c>
      <c r="C2036" s="20" t="s">
        <v>54652</v>
      </c>
      <c r="D2036" s="20">
        <v>-0.16272372651474101</v>
      </c>
      <c r="E2036" s="21">
        <v>1.3781259737102E-8</v>
      </c>
      <c r="F2036" s="20" t="s">
        <v>54653</v>
      </c>
      <c r="G2036" s="20" t="s">
        <v>54654</v>
      </c>
      <c r="H2036" s="20" t="s">
        <v>54655</v>
      </c>
      <c r="I2036" s="20" t="s">
        <v>54656</v>
      </c>
      <c r="J2036" s="20" t="s">
        <v>54657</v>
      </c>
      <c r="K2036" s="21" t="s">
        <v>54658</v>
      </c>
    </row>
    <row r="2037" spans="1:11" ht="13" x14ac:dyDescent="0.15">
      <c r="A2037" s="19" t="s">
        <v>9837</v>
      </c>
      <c r="B2037" s="20" t="s">
        <v>55711</v>
      </c>
      <c r="C2037" s="20" t="s">
        <v>54652</v>
      </c>
      <c r="D2037" s="20">
        <v>-5.7723286944624502E-2</v>
      </c>
      <c r="E2037" s="21">
        <v>5.02131197022899E-2</v>
      </c>
      <c r="F2037" s="20" t="s">
        <v>54653</v>
      </c>
      <c r="G2037" s="20" t="s">
        <v>54682</v>
      </c>
      <c r="H2037" s="20" t="s">
        <v>54683</v>
      </c>
      <c r="I2037" s="20" t="s">
        <v>54728</v>
      </c>
      <c r="J2037" s="20" t="s">
        <v>54729</v>
      </c>
      <c r="K2037" s="21" t="s">
        <v>55026</v>
      </c>
    </row>
    <row r="2038" spans="1:11" ht="13" x14ac:dyDescent="0.15">
      <c r="A2038" s="19" t="s">
        <v>9843</v>
      </c>
      <c r="B2038" s="20" t="s">
        <v>55711</v>
      </c>
      <c r="C2038" s="20" t="s">
        <v>54652</v>
      </c>
      <c r="D2038" s="20">
        <v>8.68815709899146E-2</v>
      </c>
      <c r="E2038" s="21">
        <v>2.6646765045376499E-3</v>
      </c>
      <c r="F2038" s="20" t="s">
        <v>54653</v>
      </c>
      <c r="G2038" s="20" t="s">
        <v>54654</v>
      </c>
      <c r="H2038" s="20" t="s">
        <v>54655</v>
      </c>
      <c r="I2038" s="20" t="s">
        <v>54734</v>
      </c>
      <c r="J2038" s="20" t="s">
        <v>54735</v>
      </c>
      <c r="K2038" s="21" t="s">
        <v>55003</v>
      </c>
    </row>
    <row r="2039" spans="1:11" ht="13" x14ac:dyDescent="0.15">
      <c r="A2039" s="19" t="s">
        <v>9849</v>
      </c>
      <c r="B2039" s="20" t="s">
        <v>55711</v>
      </c>
      <c r="C2039" s="20" t="s">
        <v>54652</v>
      </c>
      <c r="D2039" s="20">
        <v>-0.12699356740335399</v>
      </c>
      <c r="E2039" s="21">
        <v>8.9222049137272695E-6</v>
      </c>
      <c r="F2039" s="20" t="s">
        <v>54653</v>
      </c>
      <c r="G2039" s="20" t="s">
        <v>54654</v>
      </c>
      <c r="H2039" s="20" t="s">
        <v>54655</v>
      </c>
      <c r="I2039" s="20" t="s">
        <v>54659</v>
      </c>
      <c r="J2039" s="20" t="s">
        <v>54691</v>
      </c>
      <c r="K2039" s="21" t="s">
        <v>55030</v>
      </c>
    </row>
    <row r="2040" spans="1:11" ht="13" x14ac:dyDescent="0.15">
      <c r="A2040" s="19" t="s">
        <v>9861</v>
      </c>
      <c r="B2040" s="20" t="s">
        <v>55711</v>
      </c>
      <c r="C2040" s="20" t="s">
        <v>54652</v>
      </c>
      <c r="D2040" s="20">
        <v>9.6599053668113805E-2</v>
      </c>
      <c r="E2040" s="21">
        <v>8.19791490046749E-4</v>
      </c>
      <c r="F2040" s="20" t="s">
        <v>54653</v>
      </c>
      <c r="G2040" s="20" t="s">
        <v>54654</v>
      </c>
      <c r="H2040" s="20" t="s">
        <v>54655</v>
      </c>
      <c r="I2040" s="20" t="s">
        <v>54734</v>
      </c>
      <c r="J2040" s="20" t="s">
        <v>54735</v>
      </c>
      <c r="K2040" s="21" t="s">
        <v>54872</v>
      </c>
    </row>
    <row r="2041" spans="1:11" ht="13" x14ac:dyDescent="0.15">
      <c r="A2041" s="19" t="s">
        <v>55535</v>
      </c>
      <c r="B2041" s="20" t="s">
        <v>55711</v>
      </c>
      <c r="C2041" s="20" t="s">
        <v>54652</v>
      </c>
      <c r="D2041" s="20">
        <v>7.8461485330835606E-2</v>
      </c>
      <c r="E2041" s="20">
        <v>7.0166911207386502E-3</v>
      </c>
      <c r="F2041" s="20" t="s">
        <v>54676</v>
      </c>
      <c r="G2041" s="20" t="s">
        <v>54781</v>
      </c>
      <c r="H2041" s="20" t="s">
        <v>54782</v>
      </c>
      <c r="I2041" s="20" t="s">
        <v>55519</v>
      </c>
      <c r="J2041" s="20" t="s">
        <v>55536</v>
      </c>
      <c r="K2041" s="21" t="s">
        <v>55537</v>
      </c>
    </row>
    <row r="2042" spans="1:11" ht="13" x14ac:dyDescent="0.15">
      <c r="A2042" s="19" t="s">
        <v>9867</v>
      </c>
      <c r="B2042" s="20" t="s">
        <v>55711</v>
      </c>
      <c r="C2042" s="20" t="s">
        <v>54652</v>
      </c>
      <c r="D2042" s="20">
        <v>-6.0465246113533003E-2</v>
      </c>
      <c r="E2042" s="21">
        <v>4.0083519440294001E-2</v>
      </c>
      <c r="F2042" s="20" t="s">
        <v>54653</v>
      </c>
      <c r="G2042" s="20" t="s">
        <v>54654</v>
      </c>
      <c r="H2042" s="20" t="s">
        <v>54655</v>
      </c>
      <c r="I2042" s="20" t="s">
        <v>54659</v>
      </c>
      <c r="J2042" s="20" t="s">
        <v>54660</v>
      </c>
      <c r="K2042" s="21" t="s">
        <v>54909</v>
      </c>
    </row>
    <row r="2043" spans="1:11" ht="13" x14ac:dyDescent="0.15">
      <c r="A2043" s="19" t="s">
        <v>9873</v>
      </c>
      <c r="B2043" s="20" t="s">
        <v>55711</v>
      </c>
      <c r="C2043" s="20" t="s">
        <v>54652</v>
      </c>
      <c r="D2043" s="20">
        <v>-8.9873994614762906E-2</v>
      </c>
      <c r="E2043" s="21">
        <v>1.86256049404411E-3</v>
      </c>
      <c r="F2043" s="20" t="s">
        <v>54653</v>
      </c>
      <c r="G2043" s="20" t="s">
        <v>54654</v>
      </c>
      <c r="H2043" s="20" t="s">
        <v>54662</v>
      </c>
      <c r="I2043" s="20" t="s">
        <v>54663</v>
      </c>
      <c r="J2043" s="20" t="s">
        <v>54738</v>
      </c>
      <c r="K2043" s="21" t="s">
        <v>54738</v>
      </c>
    </row>
    <row r="2044" spans="1:11" ht="13" x14ac:dyDescent="0.15">
      <c r="A2044" s="19" t="s">
        <v>9876</v>
      </c>
      <c r="B2044" s="20" t="s">
        <v>55711</v>
      </c>
      <c r="C2044" s="20" t="s">
        <v>54652</v>
      </c>
      <c r="D2044" s="20">
        <v>-8.7113088309039396E-2</v>
      </c>
      <c r="E2044" s="20">
        <v>2.5983764024428502E-3</v>
      </c>
      <c r="F2044" s="20" t="s">
        <v>54653</v>
      </c>
      <c r="G2044" s="20" t="s">
        <v>54752</v>
      </c>
      <c r="H2044" s="20" t="s">
        <v>54753</v>
      </c>
      <c r="I2044" s="20" t="s">
        <v>54754</v>
      </c>
      <c r="J2044" s="20" t="s">
        <v>54956</v>
      </c>
      <c r="K2044" s="21" t="s">
        <v>55063</v>
      </c>
    </row>
    <row r="2045" spans="1:11" ht="13" x14ac:dyDescent="0.15">
      <c r="A2045" s="19" t="s">
        <v>9882</v>
      </c>
      <c r="B2045" s="20" t="s">
        <v>55711</v>
      </c>
      <c r="C2045" s="20" t="s">
        <v>54675</v>
      </c>
      <c r="D2045" s="20">
        <v>6.7852942986907402E-2</v>
      </c>
      <c r="E2045" s="21">
        <v>2.0476859259795199E-2</v>
      </c>
      <c r="F2045" s="20" t="s">
        <v>54653</v>
      </c>
      <c r="G2045" s="20" t="s">
        <v>54682</v>
      </c>
      <c r="H2045" s="20" t="s">
        <v>54683</v>
      </c>
      <c r="I2045" s="20" t="s">
        <v>55031</v>
      </c>
      <c r="J2045" s="20" t="s">
        <v>55032</v>
      </c>
      <c r="K2045" s="21" t="s">
        <v>55033</v>
      </c>
    </row>
    <row r="2046" spans="1:11" ht="13" x14ac:dyDescent="0.15">
      <c r="A2046" s="19" t="s">
        <v>9888</v>
      </c>
      <c r="B2046" s="20" t="s">
        <v>55711</v>
      </c>
      <c r="C2046" s="20" t="s">
        <v>54652</v>
      </c>
      <c r="D2046" s="20">
        <v>-0.20471377612209599</v>
      </c>
      <c r="E2046" s="21">
        <v>1.8838187563192399E-12</v>
      </c>
      <c r="F2046" s="20" t="s">
        <v>54653</v>
      </c>
      <c r="G2046" s="20" t="s">
        <v>54654</v>
      </c>
      <c r="H2046" s="20" t="s">
        <v>54655</v>
      </c>
      <c r="I2046" s="20" t="s">
        <v>54734</v>
      </c>
      <c r="J2046" s="20" t="s">
        <v>54735</v>
      </c>
      <c r="K2046" s="21" t="s">
        <v>55034</v>
      </c>
    </row>
    <row r="2047" spans="1:11" ht="13" x14ac:dyDescent="0.15">
      <c r="A2047" s="19" t="s">
        <v>55735</v>
      </c>
      <c r="B2047" s="20" t="s">
        <v>55711</v>
      </c>
      <c r="C2047" s="20" t="s">
        <v>54675</v>
      </c>
      <c r="D2047" s="20">
        <v>6.1375394890535402E-2</v>
      </c>
      <c r="E2047" s="21">
        <v>3.7181450387233403E-2</v>
      </c>
      <c r="F2047" s="20" t="s">
        <v>54676</v>
      </c>
      <c r="G2047" s="20" t="s">
        <v>54682</v>
      </c>
      <c r="H2047" s="20" t="s">
        <v>54683</v>
      </c>
      <c r="I2047" s="20" t="s">
        <v>55031</v>
      </c>
      <c r="J2047" s="20" t="s">
        <v>55032</v>
      </c>
      <c r="K2047" s="21" t="s">
        <v>55736</v>
      </c>
    </row>
    <row r="2048" spans="1:11" ht="13" x14ac:dyDescent="0.15">
      <c r="A2048" s="19" t="s">
        <v>9891</v>
      </c>
      <c r="B2048" s="20" t="s">
        <v>55711</v>
      </c>
      <c r="C2048" s="20" t="s">
        <v>54652</v>
      </c>
      <c r="D2048" s="20">
        <v>7.2228552772942003E-2</v>
      </c>
      <c r="E2048" s="21">
        <v>1.32887023877107E-2</v>
      </c>
      <c r="F2048" s="20" t="s">
        <v>54653</v>
      </c>
      <c r="G2048" s="20" t="s">
        <v>54654</v>
      </c>
      <c r="H2048" s="20" t="s">
        <v>54655</v>
      </c>
      <c r="I2048" s="20" t="s">
        <v>55453</v>
      </c>
      <c r="J2048" s="20" t="s">
        <v>55538</v>
      </c>
      <c r="K2048" s="21" t="s">
        <v>55539</v>
      </c>
    </row>
    <row r="2049" spans="1:11" ht="13" x14ac:dyDescent="0.15">
      <c r="A2049" s="19" t="s">
        <v>55037</v>
      </c>
      <c r="B2049" s="20" t="s">
        <v>55711</v>
      </c>
      <c r="C2049" s="20" t="s">
        <v>54652</v>
      </c>
      <c r="D2049" s="20">
        <v>7.3022912774587806E-2</v>
      </c>
      <c r="E2049" s="21">
        <v>1.2335342948430601E-2</v>
      </c>
      <c r="F2049" s="20" t="s">
        <v>54676</v>
      </c>
      <c r="G2049" s="20" t="s">
        <v>54654</v>
      </c>
      <c r="H2049" s="20" t="s">
        <v>54655</v>
      </c>
      <c r="I2049" s="20" t="s">
        <v>54734</v>
      </c>
      <c r="J2049" s="20" t="s">
        <v>54735</v>
      </c>
      <c r="K2049" s="21" t="s">
        <v>55038</v>
      </c>
    </row>
    <row r="2050" spans="1:11" ht="13" x14ac:dyDescent="0.15">
      <c r="A2050" s="19" t="s">
        <v>9909</v>
      </c>
      <c r="B2050" s="20" t="s">
        <v>55711</v>
      </c>
      <c r="C2050" s="20" t="s">
        <v>54652</v>
      </c>
      <c r="D2050" s="20">
        <v>-7.5548167292866897E-2</v>
      </c>
      <c r="E2050" s="20">
        <v>9.5096767764065206E-3</v>
      </c>
      <c r="F2050" s="20" t="s">
        <v>54653</v>
      </c>
      <c r="G2050" s="20" t="s">
        <v>55039</v>
      </c>
      <c r="H2050" s="20" t="s">
        <v>55040</v>
      </c>
      <c r="I2050" s="20" t="s">
        <v>55041</v>
      </c>
      <c r="J2050" s="20" t="s">
        <v>55042</v>
      </c>
      <c r="K2050" s="21" t="s">
        <v>55043</v>
      </c>
    </row>
    <row r="2051" spans="1:11" ht="13" x14ac:dyDescent="0.15">
      <c r="A2051" s="19" t="s">
        <v>9915</v>
      </c>
      <c r="B2051" s="20" t="s">
        <v>55711</v>
      </c>
      <c r="C2051" s="20" t="s">
        <v>54652</v>
      </c>
      <c r="D2051" s="20">
        <v>-0.125125243762095</v>
      </c>
      <c r="E2051" s="21">
        <v>1.2182326634069901E-5</v>
      </c>
      <c r="F2051" s="20" t="s">
        <v>54653</v>
      </c>
      <c r="G2051" s="20" t="s">
        <v>54654</v>
      </c>
      <c r="H2051" s="20" t="s">
        <v>54655</v>
      </c>
      <c r="I2051" s="20" t="s">
        <v>54734</v>
      </c>
      <c r="J2051" s="20" t="s">
        <v>54735</v>
      </c>
      <c r="K2051" s="21" t="s">
        <v>54872</v>
      </c>
    </row>
    <row r="2052" spans="1:11" ht="13" x14ac:dyDescent="0.15">
      <c r="A2052" s="19" t="s">
        <v>55045</v>
      </c>
      <c r="B2052" s="20" t="s">
        <v>55711</v>
      </c>
      <c r="C2052" s="20" t="s">
        <v>54652</v>
      </c>
      <c r="D2052" s="20">
        <v>-0.105896866300599</v>
      </c>
      <c r="E2052" s="21">
        <v>2.2908294101058101E-4</v>
      </c>
      <c r="F2052" s="20" t="s">
        <v>54676</v>
      </c>
      <c r="G2052" s="20" t="s">
        <v>54654</v>
      </c>
      <c r="H2052" s="20" t="s">
        <v>54655</v>
      </c>
      <c r="I2052" s="20" t="s">
        <v>54659</v>
      </c>
      <c r="J2052" s="20" t="s">
        <v>54722</v>
      </c>
      <c r="K2052" s="21" t="s">
        <v>54825</v>
      </c>
    </row>
    <row r="2053" spans="1:11" ht="13" x14ac:dyDescent="0.15">
      <c r="A2053" s="19" t="s">
        <v>55540</v>
      </c>
      <c r="B2053" s="20" t="s">
        <v>55711</v>
      </c>
      <c r="C2053" s="20" t="s">
        <v>54652</v>
      </c>
      <c r="D2053" s="20">
        <v>-9.5970657506108295E-2</v>
      </c>
      <c r="E2053" s="21">
        <v>8.7373417166091696E-4</v>
      </c>
      <c r="F2053" s="20" t="s">
        <v>54653</v>
      </c>
      <c r="G2053" s="20" t="s">
        <v>54794</v>
      </c>
      <c r="H2053" s="20" t="s">
        <v>54795</v>
      </c>
      <c r="I2053" s="20" t="s">
        <v>54796</v>
      </c>
      <c r="J2053" s="20" t="s">
        <v>54797</v>
      </c>
      <c r="K2053" s="21" t="s">
        <v>55541</v>
      </c>
    </row>
    <row r="2054" spans="1:11" ht="13" x14ac:dyDescent="0.15">
      <c r="A2054" s="19" t="s">
        <v>55046</v>
      </c>
      <c r="B2054" s="20" t="s">
        <v>55711</v>
      </c>
      <c r="C2054" s="20" t="s">
        <v>54652</v>
      </c>
      <c r="D2054" s="20">
        <v>-0.118467708621621</v>
      </c>
      <c r="E2054" s="21">
        <v>3.5729604193977303E-5</v>
      </c>
      <c r="F2054" s="20" t="s">
        <v>54676</v>
      </c>
      <c r="G2054" s="20" t="s">
        <v>54667</v>
      </c>
      <c r="H2054" s="20" t="s">
        <v>54668</v>
      </c>
      <c r="I2054" s="20" t="s">
        <v>54669</v>
      </c>
      <c r="J2054" s="20" t="s">
        <v>54748</v>
      </c>
      <c r="K2054" s="21" t="s">
        <v>54749</v>
      </c>
    </row>
    <row r="2055" spans="1:11" ht="13" x14ac:dyDescent="0.15">
      <c r="A2055" s="19" t="s">
        <v>9927</v>
      </c>
      <c r="B2055" s="20" t="s">
        <v>55711</v>
      </c>
      <c r="C2055" s="20" t="s">
        <v>54652</v>
      </c>
      <c r="D2055" s="20">
        <v>-0.17227215418213701</v>
      </c>
      <c r="E2055" s="21">
        <v>2.1015867340635E-9</v>
      </c>
      <c r="F2055" s="20" t="s">
        <v>54653</v>
      </c>
      <c r="G2055" s="20" t="s">
        <v>54654</v>
      </c>
      <c r="H2055" s="20" t="s">
        <v>54662</v>
      </c>
      <c r="I2055" s="20" t="s">
        <v>54663</v>
      </c>
      <c r="J2055" s="20" t="s">
        <v>54844</v>
      </c>
      <c r="K2055" s="21" t="s">
        <v>55047</v>
      </c>
    </row>
    <row r="2056" spans="1:11" ht="13" x14ac:dyDescent="0.15">
      <c r="A2056" s="19" t="s">
        <v>9930</v>
      </c>
      <c r="B2056" s="20" t="s">
        <v>55711</v>
      </c>
      <c r="C2056" s="20" t="s">
        <v>54652</v>
      </c>
      <c r="D2056" s="20">
        <v>-8.5926057071189804E-2</v>
      </c>
      <c r="E2056" s="21">
        <v>2.94666390882536E-3</v>
      </c>
      <c r="F2056" s="20" t="s">
        <v>54653</v>
      </c>
      <c r="G2056" s="20" t="s">
        <v>54654</v>
      </c>
      <c r="H2056" s="20" t="s">
        <v>54655</v>
      </c>
      <c r="I2056" s="20" t="s">
        <v>54659</v>
      </c>
      <c r="J2056" s="20" t="s">
        <v>54688</v>
      </c>
      <c r="K2056" s="21" t="s">
        <v>54743</v>
      </c>
    </row>
    <row r="2057" spans="1:11" ht="13" x14ac:dyDescent="0.15">
      <c r="A2057" s="19" t="s">
        <v>55048</v>
      </c>
      <c r="B2057" s="20" t="s">
        <v>55711</v>
      </c>
      <c r="C2057" s="20" t="s">
        <v>54652</v>
      </c>
      <c r="D2057" s="20">
        <v>0.17238146591060999</v>
      </c>
      <c r="E2057" s="21">
        <v>2.08818642859727E-9</v>
      </c>
      <c r="F2057" s="20" t="s">
        <v>54653</v>
      </c>
      <c r="G2057" s="20" t="s">
        <v>54654</v>
      </c>
      <c r="H2057" s="20" t="s">
        <v>54655</v>
      </c>
      <c r="I2057" s="20" t="s">
        <v>54734</v>
      </c>
      <c r="J2057" s="20" t="s">
        <v>54735</v>
      </c>
      <c r="K2057" s="21" t="s">
        <v>54774</v>
      </c>
    </row>
    <row r="2058" spans="1:11" ht="13" x14ac:dyDescent="0.15">
      <c r="A2058" s="19" t="s">
        <v>9939</v>
      </c>
      <c r="B2058" s="20" t="s">
        <v>55711</v>
      </c>
      <c r="C2058" s="20" t="s">
        <v>54652</v>
      </c>
      <c r="D2058" s="20">
        <v>-0.13919354232317999</v>
      </c>
      <c r="E2058" s="21">
        <v>1.1031367375631601E-6</v>
      </c>
      <c r="F2058" s="20" t="s">
        <v>54653</v>
      </c>
      <c r="G2058" s="20" t="s">
        <v>54654</v>
      </c>
      <c r="H2058" s="20" t="s">
        <v>54655</v>
      </c>
      <c r="I2058" s="20" t="s">
        <v>54734</v>
      </c>
      <c r="J2058" s="20" t="s">
        <v>54735</v>
      </c>
      <c r="K2058" s="21" t="s">
        <v>54932</v>
      </c>
    </row>
    <row r="2059" spans="1:11" ht="13" x14ac:dyDescent="0.15">
      <c r="A2059" s="19" t="s">
        <v>55051</v>
      </c>
      <c r="B2059" s="20" t="s">
        <v>55711</v>
      </c>
      <c r="C2059" s="20" t="s">
        <v>54652</v>
      </c>
      <c r="D2059" s="20">
        <v>-8.5832470089551097E-2</v>
      </c>
      <c r="E2059" s="21">
        <v>2.9777640944068698E-3</v>
      </c>
      <c r="F2059" s="20" t="s">
        <v>54653</v>
      </c>
      <c r="G2059" s="20" t="s">
        <v>54654</v>
      </c>
      <c r="H2059" s="20" t="s">
        <v>54662</v>
      </c>
      <c r="I2059" s="20" t="s">
        <v>54663</v>
      </c>
      <c r="J2059" s="20" t="s">
        <v>54844</v>
      </c>
      <c r="K2059" s="21" t="s">
        <v>55052</v>
      </c>
    </row>
    <row r="2060" spans="1:11" ht="13" x14ac:dyDescent="0.15">
      <c r="A2060" s="19" t="s">
        <v>55053</v>
      </c>
      <c r="B2060" s="20" t="s">
        <v>55711</v>
      </c>
      <c r="C2060" s="20" t="s">
        <v>54652</v>
      </c>
      <c r="D2060" s="20">
        <v>-0.121323286077575</v>
      </c>
      <c r="E2060" s="21">
        <v>2.2981376076152701E-5</v>
      </c>
      <c r="F2060" s="20" t="s">
        <v>54653</v>
      </c>
      <c r="G2060" s="20" t="s">
        <v>54654</v>
      </c>
      <c r="H2060" s="20" t="s">
        <v>54662</v>
      </c>
      <c r="I2060" s="20" t="s">
        <v>54663</v>
      </c>
      <c r="J2060" s="20" t="s">
        <v>54779</v>
      </c>
      <c r="K2060" s="21" t="s">
        <v>54780</v>
      </c>
    </row>
    <row r="2061" spans="1:11" ht="13" x14ac:dyDescent="0.15">
      <c r="A2061" s="19" t="s">
        <v>9957</v>
      </c>
      <c r="B2061" s="20" t="s">
        <v>55711</v>
      </c>
      <c r="C2061" s="20" t="s">
        <v>54652</v>
      </c>
      <c r="D2061" s="20">
        <v>7.2203304981752398E-2</v>
      </c>
      <c r="E2061" s="20">
        <v>1.32945158627325E-2</v>
      </c>
      <c r="F2061" s="20" t="s">
        <v>54653</v>
      </c>
      <c r="G2061" s="20" t="s">
        <v>54682</v>
      </c>
      <c r="H2061" s="20" t="s">
        <v>54683</v>
      </c>
      <c r="I2061" s="20" t="s">
        <v>54706</v>
      </c>
      <c r="J2061" s="20" t="s">
        <v>55054</v>
      </c>
      <c r="K2061" s="21" t="s">
        <v>55055</v>
      </c>
    </row>
    <row r="2062" spans="1:11" ht="13" x14ac:dyDescent="0.15">
      <c r="A2062" s="19" t="s">
        <v>55737</v>
      </c>
      <c r="B2062" s="20" t="s">
        <v>55711</v>
      </c>
      <c r="C2062" s="20" t="s">
        <v>54675</v>
      </c>
      <c r="D2062" s="20">
        <v>7.6650934538514306E-2</v>
      </c>
      <c r="E2062" s="20">
        <v>8.4666231471920098E-3</v>
      </c>
      <c r="F2062" s="20" t="s">
        <v>54653</v>
      </c>
      <c r="G2062" s="20" t="s">
        <v>54667</v>
      </c>
      <c r="H2062" s="20" t="s">
        <v>54668</v>
      </c>
      <c r="I2062" s="20" t="s">
        <v>54669</v>
      </c>
      <c r="J2062" s="20" t="s">
        <v>54748</v>
      </c>
      <c r="K2062" s="21" t="s">
        <v>54749</v>
      </c>
    </row>
    <row r="2063" spans="1:11" ht="13" x14ac:dyDescent="0.15">
      <c r="A2063" s="19" t="s">
        <v>9963</v>
      </c>
      <c r="B2063" s="20" t="s">
        <v>55711</v>
      </c>
      <c r="C2063" s="20" t="s">
        <v>54652</v>
      </c>
      <c r="D2063" s="20">
        <v>-0.11161113174382301</v>
      </c>
      <c r="E2063" s="21">
        <v>1.0153423261289101E-4</v>
      </c>
      <c r="F2063" s="20" t="s">
        <v>54653</v>
      </c>
      <c r="G2063" s="20" t="s">
        <v>54654</v>
      </c>
      <c r="H2063" s="20" t="s">
        <v>54655</v>
      </c>
      <c r="I2063" s="20" t="s">
        <v>54659</v>
      </c>
      <c r="J2063" s="20" t="s">
        <v>54660</v>
      </c>
      <c r="K2063" s="21" t="s">
        <v>55060</v>
      </c>
    </row>
    <row r="2064" spans="1:11" ht="13" x14ac:dyDescent="0.15">
      <c r="A2064" s="19" t="s">
        <v>9969</v>
      </c>
      <c r="B2064" s="20" t="s">
        <v>55711</v>
      </c>
      <c r="C2064" s="20" t="s">
        <v>54652</v>
      </c>
      <c r="D2064" s="20">
        <v>-9.1085165812800795E-2</v>
      </c>
      <c r="E2064" s="20">
        <v>1.6037854573105199E-3</v>
      </c>
      <c r="F2064" s="20" t="s">
        <v>54653</v>
      </c>
      <c r="G2064" s="20" t="s">
        <v>54654</v>
      </c>
      <c r="H2064" s="20" t="s">
        <v>54655</v>
      </c>
      <c r="I2064" s="20" t="s">
        <v>54659</v>
      </c>
      <c r="J2064" s="20" t="s">
        <v>54722</v>
      </c>
      <c r="K2064" s="21" t="s">
        <v>54985</v>
      </c>
    </row>
    <row r="2065" spans="1:11" ht="13" x14ac:dyDescent="0.15">
      <c r="A2065" s="19" t="s">
        <v>9978</v>
      </c>
      <c r="B2065" s="20" t="s">
        <v>55711</v>
      </c>
      <c r="C2065" s="20" t="s">
        <v>54652</v>
      </c>
      <c r="D2065" s="20">
        <v>-0.115433355206719</v>
      </c>
      <c r="E2065" s="21">
        <v>5.7065473159479503E-5</v>
      </c>
      <c r="F2065" s="20" t="s">
        <v>54653</v>
      </c>
      <c r="G2065" s="20" t="s">
        <v>54654</v>
      </c>
      <c r="H2065" s="20" t="s">
        <v>54655</v>
      </c>
      <c r="I2065" s="20" t="s">
        <v>54659</v>
      </c>
      <c r="J2065" s="20" t="s">
        <v>54722</v>
      </c>
      <c r="K2065" s="21" t="s">
        <v>55061</v>
      </c>
    </row>
    <row r="2066" spans="1:11" ht="13" x14ac:dyDescent="0.15">
      <c r="A2066" s="19" t="s">
        <v>9987</v>
      </c>
      <c r="B2066" s="20" t="s">
        <v>55711</v>
      </c>
      <c r="C2066" s="20" t="s">
        <v>54652</v>
      </c>
      <c r="D2066" s="20">
        <v>-0.12069609884959399</v>
      </c>
      <c r="E2066" s="21">
        <v>2.5459591737077999E-5</v>
      </c>
      <c r="F2066" s="20" t="s">
        <v>54653</v>
      </c>
      <c r="G2066" s="20" t="s">
        <v>54654</v>
      </c>
      <c r="H2066" s="20" t="s">
        <v>54655</v>
      </c>
      <c r="I2066" s="20" t="s">
        <v>54659</v>
      </c>
      <c r="J2066" s="20" t="s">
        <v>54722</v>
      </c>
      <c r="K2066" s="21" t="s">
        <v>54737</v>
      </c>
    </row>
    <row r="2067" spans="1:11" ht="13" x14ac:dyDescent="0.15">
      <c r="A2067" s="19" t="s">
        <v>9990</v>
      </c>
      <c r="B2067" s="20" t="s">
        <v>55711</v>
      </c>
      <c r="C2067" s="20" t="s">
        <v>54652</v>
      </c>
      <c r="D2067" s="20">
        <v>-0.12950901277723201</v>
      </c>
      <c r="E2067" s="21">
        <v>5.9475222590133803E-6</v>
      </c>
      <c r="F2067" s="20" t="s">
        <v>54653</v>
      </c>
      <c r="G2067" s="20" t="s">
        <v>54752</v>
      </c>
      <c r="H2067" s="20" t="s">
        <v>54753</v>
      </c>
      <c r="I2067" s="20" t="s">
        <v>54754</v>
      </c>
      <c r="J2067" s="20" t="s">
        <v>54864</v>
      </c>
      <c r="K2067" s="21" t="s">
        <v>54925</v>
      </c>
    </row>
    <row r="2068" spans="1:11" ht="13" x14ac:dyDescent="0.15">
      <c r="A2068" s="19" t="s">
        <v>9999</v>
      </c>
      <c r="B2068" s="20" t="s">
        <v>55711</v>
      </c>
      <c r="C2068" s="20" t="s">
        <v>54652</v>
      </c>
      <c r="D2068" s="20">
        <v>6.1863905339559301E-2</v>
      </c>
      <c r="E2068" s="20">
        <v>3.5655015641816001E-2</v>
      </c>
      <c r="F2068" s="20" t="s">
        <v>54653</v>
      </c>
      <c r="G2068" s="20" t="s">
        <v>54654</v>
      </c>
      <c r="H2068" s="20" t="s">
        <v>54655</v>
      </c>
      <c r="I2068" s="20" t="s">
        <v>54734</v>
      </c>
      <c r="J2068" s="20" t="s">
        <v>54735</v>
      </c>
      <c r="K2068" s="21" t="s">
        <v>54774</v>
      </c>
    </row>
    <row r="2069" spans="1:11" ht="13" x14ac:dyDescent="0.15">
      <c r="A2069" s="19" t="s">
        <v>10002</v>
      </c>
      <c r="B2069" s="20" t="s">
        <v>55711</v>
      </c>
      <c r="C2069" s="20" t="s">
        <v>54652</v>
      </c>
      <c r="D2069" s="20">
        <v>-0.15907397620529101</v>
      </c>
      <c r="E2069" s="21">
        <v>2.7639347334263399E-8</v>
      </c>
      <c r="F2069" s="20" t="s">
        <v>54653</v>
      </c>
      <c r="G2069" s="20" t="s">
        <v>54654</v>
      </c>
      <c r="H2069" s="20" t="s">
        <v>54655</v>
      </c>
      <c r="I2069" s="20" t="s">
        <v>54659</v>
      </c>
      <c r="J2069" s="20" t="s">
        <v>54660</v>
      </c>
      <c r="K2069" s="21" t="s">
        <v>54799</v>
      </c>
    </row>
    <row r="2070" spans="1:11" ht="13" x14ac:dyDescent="0.15">
      <c r="A2070" s="19" t="s">
        <v>55546</v>
      </c>
      <c r="B2070" s="20" t="s">
        <v>55711</v>
      </c>
      <c r="C2070" s="20" t="s">
        <v>54652</v>
      </c>
      <c r="D2070" s="20">
        <v>6.3718494027529604E-2</v>
      </c>
      <c r="E2070" s="21">
        <v>3.0253261923802299E-2</v>
      </c>
      <c r="F2070" s="20" t="s">
        <v>54676</v>
      </c>
      <c r="G2070" s="20" t="s">
        <v>54667</v>
      </c>
      <c r="H2070" s="20" t="s">
        <v>54668</v>
      </c>
      <c r="I2070" s="20" t="s">
        <v>54669</v>
      </c>
      <c r="J2070" s="20" t="s">
        <v>54748</v>
      </c>
      <c r="K2070" s="21" t="s">
        <v>54749</v>
      </c>
    </row>
    <row r="2071" spans="1:11" ht="13" x14ac:dyDescent="0.15">
      <c r="A2071" s="19" t="s">
        <v>10011</v>
      </c>
      <c r="B2071" s="20" t="s">
        <v>55711</v>
      </c>
      <c r="C2071" s="20" t="s">
        <v>54652</v>
      </c>
      <c r="D2071" s="20">
        <v>-0.114912197085642</v>
      </c>
      <c r="E2071" s="21">
        <v>6.1836903044150602E-5</v>
      </c>
      <c r="F2071" s="20" t="s">
        <v>54653</v>
      </c>
      <c r="G2071" s="20" t="s">
        <v>54654</v>
      </c>
      <c r="H2071" s="20" t="s">
        <v>54655</v>
      </c>
      <c r="I2071" s="20" t="s">
        <v>54659</v>
      </c>
      <c r="J2071" s="20" t="s">
        <v>54722</v>
      </c>
      <c r="K2071" s="21" t="s">
        <v>54985</v>
      </c>
    </row>
    <row r="2072" spans="1:11" ht="13" x14ac:dyDescent="0.15">
      <c r="A2072" s="19" t="s">
        <v>55064</v>
      </c>
      <c r="B2072" s="20" t="s">
        <v>55711</v>
      </c>
      <c r="C2072" s="20" t="s">
        <v>54652</v>
      </c>
      <c r="D2072" s="20">
        <v>6.3897463588012599E-2</v>
      </c>
      <c r="E2072" s="20">
        <v>2.9828070087250198E-2</v>
      </c>
      <c r="F2072" s="20" t="s">
        <v>54676</v>
      </c>
      <c r="G2072" s="20" t="s">
        <v>54654</v>
      </c>
      <c r="H2072" s="20" t="s">
        <v>54655</v>
      </c>
      <c r="I2072" s="20" t="s">
        <v>54734</v>
      </c>
      <c r="J2072" s="20" t="s">
        <v>54735</v>
      </c>
      <c r="K2072" s="21" t="s">
        <v>54827</v>
      </c>
    </row>
    <row r="2073" spans="1:11" ht="13" x14ac:dyDescent="0.15">
      <c r="A2073" s="19" t="s">
        <v>10014</v>
      </c>
      <c r="B2073" s="20" t="s">
        <v>55711</v>
      </c>
      <c r="C2073" s="20" t="s">
        <v>54652</v>
      </c>
      <c r="D2073" s="20">
        <v>0.122408018264746</v>
      </c>
      <c r="E2073" s="21">
        <v>1.9079070759842899E-5</v>
      </c>
      <c r="F2073" s="20" t="s">
        <v>54653</v>
      </c>
      <c r="G2073" s="20" t="s">
        <v>54654</v>
      </c>
      <c r="H2073" s="20" t="s">
        <v>54655</v>
      </c>
      <c r="I2073" s="20" t="s">
        <v>54734</v>
      </c>
      <c r="J2073" s="20" t="s">
        <v>54735</v>
      </c>
      <c r="K2073" s="21" t="s">
        <v>55021</v>
      </c>
    </row>
    <row r="2074" spans="1:11" ht="13" x14ac:dyDescent="0.15">
      <c r="A2074" s="19" t="s">
        <v>10017</v>
      </c>
      <c r="B2074" s="20" t="s">
        <v>55711</v>
      </c>
      <c r="C2074" s="20" t="s">
        <v>54652</v>
      </c>
      <c r="D2074" s="20">
        <v>-0.131495850673224</v>
      </c>
      <c r="E2074" s="21">
        <v>4.2455967700508902E-6</v>
      </c>
      <c r="F2074" s="20" t="s">
        <v>54653</v>
      </c>
      <c r="G2074" s="20" t="s">
        <v>54654</v>
      </c>
      <c r="H2074" s="20" t="s">
        <v>54655</v>
      </c>
      <c r="I2074" s="20" t="s">
        <v>54659</v>
      </c>
      <c r="J2074" s="20" t="s">
        <v>54722</v>
      </c>
      <c r="K2074" s="21" t="s">
        <v>54737</v>
      </c>
    </row>
    <row r="2075" spans="1:11" ht="13" x14ac:dyDescent="0.15">
      <c r="A2075" s="19" t="s">
        <v>55547</v>
      </c>
      <c r="B2075" s="20" t="s">
        <v>55711</v>
      </c>
      <c r="C2075" s="20" t="s">
        <v>54652</v>
      </c>
      <c r="D2075" s="20">
        <v>-7.1308328111647903E-2</v>
      </c>
      <c r="E2075" s="21">
        <v>1.45297938806542E-2</v>
      </c>
      <c r="F2075" s="20" t="s">
        <v>54676</v>
      </c>
      <c r="G2075" s="20" t="s">
        <v>54654</v>
      </c>
      <c r="H2075" s="20" t="s">
        <v>54662</v>
      </c>
      <c r="I2075" s="20" t="s">
        <v>54663</v>
      </c>
      <c r="J2075" s="20" t="s">
        <v>54779</v>
      </c>
      <c r="K2075" s="21" t="s">
        <v>55329</v>
      </c>
    </row>
    <row r="2076" spans="1:11" ht="13" x14ac:dyDescent="0.15">
      <c r="A2076" s="19" t="s">
        <v>10020</v>
      </c>
      <c r="B2076" s="20" t="s">
        <v>55711</v>
      </c>
      <c r="C2076" s="20" t="s">
        <v>54652</v>
      </c>
      <c r="D2076" s="20">
        <v>-7.88183983636703E-2</v>
      </c>
      <c r="E2076" s="20">
        <v>6.7715542346046898E-3</v>
      </c>
      <c r="F2076" s="20" t="s">
        <v>54653</v>
      </c>
      <c r="G2076" s="20" t="s">
        <v>54710</v>
      </c>
      <c r="H2076" s="20" t="s">
        <v>54997</v>
      </c>
      <c r="I2076" s="20" t="s">
        <v>55493</v>
      </c>
      <c r="J2076" s="20" t="s">
        <v>55494</v>
      </c>
      <c r="K2076" s="21" t="s">
        <v>55495</v>
      </c>
    </row>
    <row r="2077" spans="1:11" ht="13" x14ac:dyDescent="0.15">
      <c r="A2077" s="19" t="s">
        <v>10023</v>
      </c>
      <c r="B2077" s="20" t="s">
        <v>55711</v>
      </c>
      <c r="C2077" s="20" t="s">
        <v>54675</v>
      </c>
      <c r="D2077" s="20">
        <v>5.3366753363094398E-2</v>
      </c>
      <c r="E2077" s="21">
        <v>7.07842398554311E-2</v>
      </c>
      <c r="F2077" s="20" t="s">
        <v>54653</v>
      </c>
      <c r="G2077" s="20" t="s">
        <v>54752</v>
      </c>
      <c r="H2077" s="20" t="s">
        <v>54753</v>
      </c>
      <c r="I2077" s="20" t="s">
        <v>54754</v>
      </c>
      <c r="J2077" s="20" t="s">
        <v>54755</v>
      </c>
      <c r="K2077" s="21" t="s">
        <v>54848</v>
      </c>
    </row>
    <row r="2078" spans="1:11" ht="13" x14ac:dyDescent="0.15">
      <c r="A2078" s="19" t="s">
        <v>10034</v>
      </c>
      <c r="B2078" s="20" t="s">
        <v>55711</v>
      </c>
      <c r="C2078" s="20" t="s">
        <v>54652</v>
      </c>
      <c r="D2078" s="20">
        <v>-0.12942428414134799</v>
      </c>
      <c r="E2078" s="21">
        <v>5.9703678350322397E-6</v>
      </c>
      <c r="F2078" s="20" t="s">
        <v>54653</v>
      </c>
      <c r="G2078" s="20" t="s">
        <v>54654</v>
      </c>
      <c r="H2078" s="20" t="s">
        <v>54655</v>
      </c>
      <c r="I2078" s="20" t="s">
        <v>54659</v>
      </c>
      <c r="J2078" s="20" t="s">
        <v>54722</v>
      </c>
      <c r="K2078" s="21" t="s">
        <v>54737</v>
      </c>
    </row>
    <row r="2079" spans="1:11" ht="13" x14ac:dyDescent="0.15">
      <c r="A2079" s="19" t="s">
        <v>10046</v>
      </c>
      <c r="B2079" s="20" t="s">
        <v>55711</v>
      </c>
      <c r="C2079" s="20" t="s">
        <v>54652</v>
      </c>
      <c r="D2079" s="20">
        <v>0.15340829614264201</v>
      </c>
      <c r="E2079" s="21">
        <v>8.4748270559764594E-8</v>
      </c>
      <c r="F2079" s="20" t="s">
        <v>54653</v>
      </c>
      <c r="G2079" s="20" t="s">
        <v>54654</v>
      </c>
      <c r="H2079" s="20" t="s">
        <v>54655</v>
      </c>
      <c r="I2079" s="20" t="s">
        <v>54734</v>
      </c>
      <c r="J2079" s="20" t="s">
        <v>54735</v>
      </c>
      <c r="K2079" s="21" t="s">
        <v>54872</v>
      </c>
    </row>
    <row r="2080" spans="1:11" ht="13" x14ac:dyDescent="0.15">
      <c r="A2080" s="19" t="s">
        <v>10067</v>
      </c>
      <c r="B2080" s="20" t="s">
        <v>55711</v>
      </c>
      <c r="C2080" s="20" t="s">
        <v>54652</v>
      </c>
      <c r="D2080" s="20">
        <v>-0.13385786037785399</v>
      </c>
      <c r="E2080" s="21">
        <v>2.8180490982298102E-6</v>
      </c>
      <c r="F2080" s="20" t="s">
        <v>54653</v>
      </c>
      <c r="G2080" s="20" t="s">
        <v>54654</v>
      </c>
      <c r="H2080" s="20" t="s">
        <v>54655</v>
      </c>
      <c r="I2080" s="20" t="s">
        <v>54734</v>
      </c>
      <c r="J2080" s="20" t="s">
        <v>54735</v>
      </c>
      <c r="K2080" s="21" t="s">
        <v>54736</v>
      </c>
    </row>
    <row r="2081" spans="1:11" ht="13" x14ac:dyDescent="0.15">
      <c r="A2081" s="19" t="s">
        <v>10076</v>
      </c>
      <c r="B2081" s="20" t="s">
        <v>55711</v>
      </c>
      <c r="C2081" s="20" t="s">
        <v>54652</v>
      </c>
      <c r="D2081" s="20">
        <v>-9.4929324329523002E-2</v>
      </c>
      <c r="E2081" s="21">
        <v>9.8838474670179298E-4</v>
      </c>
      <c r="F2081" s="20" t="s">
        <v>54653</v>
      </c>
      <c r="G2081" s="20" t="s">
        <v>54654</v>
      </c>
      <c r="H2081" s="20" t="s">
        <v>54655</v>
      </c>
      <c r="I2081" s="20" t="s">
        <v>54702</v>
      </c>
      <c r="J2081" s="20" t="s">
        <v>54703</v>
      </c>
      <c r="K2081" s="21" t="s">
        <v>55066</v>
      </c>
    </row>
    <row r="2082" spans="1:11" ht="13" x14ac:dyDescent="0.15">
      <c r="A2082" s="19" t="s">
        <v>10079</v>
      </c>
      <c r="B2082" s="20" t="s">
        <v>55711</v>
      </c>
      <c r="C2082" s="20" t="s">
        <v>54652</v>
      </c>
      <c r="D2082" s="20">
        <v>-0.154722743003542</v>
      </c>
      <c r="E2082" s="21">
        <v>6.7731910598341803E-8</v>
      </c>
      <c r="F2082" s="20" t="s">
        <v>54653</v>
      </c>
      <c r="G2082" s="20" t="s">
        <v>54654</v>
      </c>
      <c r="H2082" s="20" t="s">
        <v>54655</v>
      </c>
      <c r="I2082" s="20" t="s">
        <v>54659</v>
      </c>
      <c r="J2082" s="20" t="s">
        <v>54660</v>
      </c>
      <c r="K2082" s="21" t="s">
        <v>55067</v>
      </c>
    </row>
    <row r="2083" spans="1:11" ht="13" x14ac:dyDescent="0.15">
      <c r="A2083" s="19" t="s">
        <v>10082</v>
      </c>
      <c r="B2083" s="20" t="s">
        <v>55711</v>
      </c>
      <c r="C2083" s="20" t="s">
        <v>54652</v>
      </c>
      <c r="D2083" s="20">
        <v>0.11459330309187001</v>
      </c>
      <c r="E2083" s="21">
        <v>6.4510613691261699E-5</v>
      </c>
      <c r="F2083" s="20" t="s">
        <v>54653</v>
      </c>
      <c r="G2083" s="20" t="s">
        <v>54752</v>
      </c>
      <c r="H2083" s="20" t="s">
        <v>54753</v>
      </c>
      <c r="I2083" s="20" t="s">
        <v>54754</v>
      </c>
      <c r="J2083" s="20" t="s">
        <v>54755</v>
      </c>
      <c r="K2083" s="21" t="s">
        <v>54848</v>
      </c>
    </row>
    <row r="2084" spans="1:11" ht="13" x14ac:dyDescent="0.15">
      <c r="A2084" s="19" t="s">
        <v>10091</v>
      </c>
      <c r="B2084" s="20" t="s">
        <v>55711</v>
      </c>
      <c r="C2084" s="20" t="s">
        <v>54652</v>
      </c>
      <c r="D2084" s="20">
        <v>0.12968914824917699</v>
      </c>
      <c r="E2084" s="21">
        <v>5.7693730805989497E-6</v>
      </c>
      <c r="F2084" s="20" t="s">
        <v>54653</v>
      </c>
      <c r="G2084" s="20" t="s">
        <v>54654</v>
      </c>
      <c r="H2084" s="20" t="s">
        <v>54655</v>
      </c>
      <c r="I2084" s="20" t="s">
        <v>54659</v>
      </c>
      <c r="J2084" s="20" t="s">
        <v>54722</v>
      </c>
      <c r="K2084" s="21" t="s">
        <v>54973</v>
      </c>
    </row>
    <row r="2085" spans="1:11" ht="13" x14ac:dyDescent="0.15">
      <c r="A2085" s="19" t="s">
        <v>10094</v>
      </c>
      <c r="B2085" s="20" t="s">
        <v>55711</v>
      </c>
      <c r="C2085" s="20" t="s">
        <v>54652</v>
      </c>
      <c r="D2085" s="20">
        <v>-9.6129176291193899E-2</v>
      </c>
      <c r="E2085" s="21">
        <v>8.6132933759860996E-4</v>
      </c>
      <c r="F2085" s="20" t="s">
        <v>54653</v>
      </c>
      <c r="G2085" s="20" t="s">
        <v>54654</v>
      </c>
      <c r="H2085" s="20" t="s">
        <v>54662</v>
      </c>
      <c r="I2085" s="20" t="s">
        <v>54663</v>
      </c>
      <c r="J2085" s="20" t="s">
        <v>54844</v>
      </c>
      <c r="K2085" s="21" t="s">
        <v>55068</v>
      </c>
    </row>
    <row r="2086" spans="1:11" ht="13" x14ac:dyDescent="0.15">
      <c r="A2086" s="19" t="s">
        <v>55069</v>
      </c>
      <c r="B2086" s="20" t="s">
        <v>55711</v>
      </c>
      <c r="C2086" s="20" t="s">
        <v>54652</v>
      </c>
      <c r="D2086" s="20">
        <v>-0.172532141682432</v>
      </c>
      <c r="E2086" s="21">
        <v>2.0539891611643302E-9</v>
      </c>
      <c r="F2086" s="20" t="s">
        <v>54676</v>
      </c>
      <c r="G2086" s="20" t="s">
        <v>54654</v>
      </c>
      <c r="H2086" s="20" t="s">
        <v>54655</v>
      </c>
      <c r="I2086" s="20" t="s">
        <v>54659</v>
      </c>
      <c r="J2086" s="20" t="s">
        <v>54722</v>
      </c>
      <c r="K2086" s="21" t="s">
        <v>54847</v>
      </c>
    </row>
    <row r="2087" spans="1:11" ht="13" x14ac:dyDescent="0.15">
      <c r="A2087" s="19" t="s">
        <v>10097</v>
      </c>
      <c r="B2087" s="20" t="s">
        <v>55711</v>
      </c>
      <c r="C2087" s="20" t="s">
        <v>54652</v>
      </c>
      <c r="D2087" s="20">
        <v>-8.1216000634801805E-2</v>
      </c>
      <c r="E2087" s="20">
        <v>5.1729491858830299E-3</v>
      </c>
      <c r="F2087" s="20" t="s">
        <v>54653</v>
      </c>
      <c r="G2087" s="20" t="s">
        <v>54654</v>
      </c>
      <c r="H2087" s="20" t="s">
        <v>54655</v>
      </c>
      <c r="I2087" s="20" t="s">
        <v>54656</v>
      </c>
      <c r="J2087" s="20" t="s">
        <v>54657</v>
      </c>
      <c r="K2087" s="21" t="s">
        <v>54787</v>
      </c>
    </row>
    <row r="2088" spans="1:11" ht="13" x14ac:dyDescent="0.15">
      <c r="A2088" s="19" t="s">
        <v>55072</v>
      </c>
      <c r="B2088" s="20" t="s">
        <v>55711</v>
      </c>
      <c r="C2088" s="20" t="s">
        <v>54652</v>
      </c>
      <c r="D2088" s="20">
        <v>-0.101914370883169</v>
      </c>
      <c r="E2088" s="21">
        <v>3.9521161955476098E-4</v>
      </c>
      <c r="F2088" s="20" t="s">
        <v>54676</v>
      </c>
      <c r="G2088" s="20" t="s">
        <v>54654</v>
      </c>
      <c r="H2088" s="20" t="s">
        <v>54662</v>
      </c>
      <c r="I2088" s="20" t="s">
        <v>54663</v>
      </c>
      <c r="J2088" s="20" t="s">
        <v>54837</v>
      </c>
      <c r="K2088" s="21" t="s">
        <v>54949</v>
      </c>
    </row>
    <row r="2089" spans="1:11" ht="13" x14ac:dyDescent="0.15">
      <c r="A2089" s="19" t="s">
        <v>10115</v>
      </c>
      <c r="B2089" s="20" t="s">
        <v>55711</v>
      </c>
      <c r="C2089" s="20" t="s">
        <v>54652</v>
      </c>
      <c r="D2089" s="20">
        <v>-8.9799326805273194E-2</v>
      </c>
      <c r="E2089" s="20">
        <v>1.8780288335599601E-3</v>
      </c>
      <c r="F2089" s="20" t="s">
        <v>54653</v>
      </c>
      <c r="G2089" s="20" t="s">
        <v>54654</v>
      </c>
      <c r="H2089" s="20" t="s">
        <v>54655</v>
      </c>
      <c r="I2089" s="20" t="s">
        <v>54659</v>
      </c>
      <c r="J2089" s="20" t="s">
        <v>54691</v>
      </c>
      <c r="K2089" s="21" t="s">
        <v>54692</v>
      </c>
    </row>
    <row r="2090" spans="1:11" ht="13" x14ac:dyDescent="0.15">
      <c r="A2090" s="19" t="s">
        <v>10121</v>
      </c>
      <c r="B2090" s="20" t="s">
        <v>55711</v>
      </c>
      <c r="C2090" s="20" t="s">
        <v>54652</v>
      </c>
      <c r="D2090" s="20">
        <v>-0.110421947226687</v>
      </c>
      <c r="E2090" s="21">
        <v>1.2090505262256E-4</v>
      </c>
      <c r="F2090" s="20" t="s">
        <v>54653</v>
      </c>
      <c r="G2090" s="20" t="s">
        <v>54682</v>
      </c>
      <c r="H2090" s="20" t="s">
        <v>54683</v>
      </c>
      <c r="I2090" s="20" t="s">
        <v>54728</v>
      </c>
      <c r="J2090" s="20" t="s">
        <v>54729</v>
      </c>
      <c r="K2090" s="21" t="s">
        <v>54907</v>
      </c>
    </row>
    <row r="2091" spans="1:11" ht="13" x14ac:dyDescent="0.15">
      <c r="A2091" s="19" t="s">
        <v>10127</v>
      </c>
      <c r="B2091" s="20" t="s">
        <v>55711</v>
      </c>
      <c r="C2091" s="20" t="s">
        <v>54652</v>
      </c>
      <c r="D2091" s="20">
        <v>7.83866884536564E-2</v>
      </c>
      <c r="E2091" s="20">
        <v>7.0654079838987803E-3</v>
      </c>
      <c r="F2091" s="20" t="s">
        <v>54653</v>
      </c>
      <c r="G2091" s="20" t="s">
        <v>54752</v>
      </c>
      <c r="H2091" s="20" t="s">
        <v>54753</v>
      </c>
      <c r="I2091" s="20" t="s">
        <v>54754</v>
      </c>
      <c r="J2091" s="20" t="s">
        <v>54755</v>
      </c>
      <c r="K2091" s="21" t="s">
        <v>55217</v>
      </c>
    </row>
    <row r="2092" spans="1:11" ht="13" x14ac:dyDescent="0.15">
      <c r="A2092" s="19" t="s">
        <v>10145</v>
      </c>
      <c r="B2092" s="20" t="s">
        <v>55711</v>
      </c>
      <c r="C2092" s="20" t="s">
        <v>54652</v>
      </c>
      <c r="D2092" s="20">
        <v>-9.7261039696305396E-2</v>
      </c>
      <c r="E2092" s="21">
        <v>7.4894952360561801E-4</v>
      </c>
      <c r="F2092" s="20" t="s">
        <v>54653</v>
      </c>
      <c r="G2092" s="20" t="s">
        <v>54752</v>
      </c>
      <c r="H2092" s="20" t="s">
        <v>54753</v>
      </c>
      <c r="I2092" s="20" t="s">
        <v>54754</v>
      </c>
      <c r="J2092" s="20" t="s">
        <v>54956</v>
      </c>
      <c r="K2092" s="21" t="s">
        <v>55063</v>
      </c>
    </row>
    <row r="2093" spans="1:11" ht="13" x14ac:dyDescent="0.15">
      <c r="A2093" s="19" t="s">
        <v>10157</v>
      </c>
      <c r="B2093" s="20" t="s">
        <v>55711</v>
      </c>
      <c r="C2093" s="20" t="s">
        <v>54652</v>
      </c>
      <c r="D2093" s="20">
        <v>-0.161868812255449</v>
      </c>
      <c r="E2093" s="21">
        <v>1.6392769738921701E-8</v>
      </c>
      <c r="F2093" s="20" t="s">
        <v>54653</v>
      </c>
      <c r="G2093" s="20" t="s">
        <v>54654</v>
      </c>
      <c r="H2093" s="20" t="s">
        <v>54655</v>
      </c>
      <c r="I2093" s="20" t="s">
        <v>54659</v>
      </c>
      <c r="J2093" s="20" t="s">
        <v>54691</v>
      </c>
      <c r="K2093" s="21" t="s">
        <v>55078</v>
      </c>
    </row>
    <row r="2094" spans="1:11" ht="13" x14ac:dyDescent="0.15">
      <c r="A2094" s="19" t="s">
        <v>55553</v>
      </c>
      <c r="B2094" s="20" t="s">
        <v>55711</v>
      </c>
      <c r="C2094" s="20" t="s">
        <v>54675</v>
      </c>
      <c r="D2094" s="20">
        <v>5.35376992155484E-2</v>
      </c>
      <c r="E2094" s="21">
        <v>6.97959999984306E-2</v>
      </c>
      <c r="F2094" s="20" t="s">
        <v>54653</v>
      </c>
      <c r="G2094" s="20" t="s">
        <v>54667</v>
      </c>
      <c r="H2094" s="20" t="s">
        <v>54668</v>
      </c>
      <c r="I2094" s="20" t="s">
        <v>54669</v>
      </c>
      <c r="J2094" s="20" t="s">
        <v>54748</v>
      </c>
      <c r="K2094" s="21" t="s">
        <v>54749</v>
      </c>
    </row>
    <row r="2095" spans="1:11" ht="13" x14ac:dyDescent="0.15">
      <c r="A2095" s="19" t="s">
        <v>10163</v>
      </c>
      <c r="B2095" s="20" t="s">
        <v>55711</v>
      </c>
      <c r="C2095" s="20" t="s">
        <v>54652</v>
      </c>
      <c r="D2095" s="20">
        <v>-0.11322294625901801</v>
      </c>
      <c r="E2095" s="21">
        <v>7.9039151660239204E-5</v>
      </c>
      <c r="F2095" s="20" t="s">
        <v>54653</v>
      </c>
      <c r="G2095" s="20" t="s">
        <v>54654</v>
      </c>
      <c r="H2095" s="20" t="s">
        <v>54662</v>
      </c>
      <c r="I2095" s="20" t="s">
        <v>54663</v>
      </c>
      <c r="J2095" s="20" t="s">
        <v>54732</v>
      </c>
      <c r="K2095" s="21" t="s">
        <v>55080</v>
      </c>
    </row>
    <row r="2096" spans="1:11" ht="13" x14ac:dyDescent="0.15">
      <c r="A2096" s="19" t="s">
        <v>55081</v>
      </c>
      <c r="B2096" s="20" t="s">
        <v>55711</v>
      </c>
      <c r="C2096" s="20" t="s">
        <v>54652</v>
      </c>
      <c r="D2096" s="20">
        <v>-0.133728848617711</v>
      </c>
      <c r="E2096" s="21">
        <v>2.86354345254709E-6</v>
      </c>
      <c r="F2096" s="20" t="s">
        <v>54653</v>
      </c>
      <c r="G2096" s="20" t="s">
        <v>54654</v>
      </c>
      <c r="H2096" s="20" t="s">
        <v>54655</v>
      </c>
      <c r="I2096" s="20" t="s">
        <v>54656</v>
      </c>
      <c r="J2096" s="20" t="s">
        <v>54657</v>
      </c>
      <c r="K2096" s="21" t="s">
        <v>55082</v>
      </c>
    </row>
    <row r="2097" spans="1:11" ht="13" x14ac:dyDescent="0.15">
      <c r="A2097" s="19" t="s">
        <v>10175</v>
      </c>
      <c r="B2097" s="20" t="s">
        <v>55711</v>
      </c>
      <c r="C2097" s="20" t="s">
        <v>54652</v>
      </c>
      <c r="D2097" s="20">
        <v>0.118554566874382</v>
      </c>
      <c r="E2097" s="21">
        <v>3.5302962822220398E-5</v>
      </c>
      <c r="F2097" s="20" t="s">
        <v>54653</v>
      </c>
      <c r="G2097" s="20" t="s">
        <v>54654</v>
      </c>
      <c r="H2097" s="20" t="s">
        <v>54655</v>
      </c>
      <c r="I2097" s="20" t="s">
        <v>54734</v>
      </c>
      <c r="J2097" s="20" t="s">
        <v>54735</v>
      </c>
      <c r="K2097" s="21" t="s">
        <v>55083</v>
      </c>
    </row>
    <row r="2098" spans="1:11" ht="13" x14ac:dyDescent="0.15">
      <c r="A2098" s="19" t="s">
        <v>10184</v>
      </c>
      <c r="B2098" s="20" t="s">
        <v>55711</v>
      </c>
      <c r="C2098" s="20" t="s">
        <v>54652</v>
      </c>
      <c r="D2098" s="20">
        <v>-9.7513631617993396E-2</v>
      </c>
      <c r="E2098" s="21">
        <v>7.2485921804251602E-4</v>
      </c>
      <c r="F2098" s="20" t="s">
        <v>54653</v>
      </c>
      <c r="G2098" s="20" t="s">
        <v>54654</v>
      </c>
      <c r="H2098" s="20" t="s">
        <v>54655</v>
      </c>
      <c r="I2098" s="20" t="s">
        <v>54695</v>
      </c>
      <c r="J2098" s="20" t="s">
        <v>54696</v>
      </c>
      <c r="K2098" s="21" t="s">
        <v>54697</v>
      </c>
    </row>
    <row r="2099" spans="1:11" ht="13" x14ac:dyDescent="0.15">
      <c r="A2099" s="19" t="s">
        <v>10190</v>
      </c>
      <c r="B2099" s="20" t="s">
        <v>55711</v>
      </c>
      <c r="C2099" s="20" t="s">
        <v>54652</v>
      </c>
      <c r="D2099" s="20">
        <v>-0.15312127756591501</v>
      </c>
      <c r="E2099" s="21">
        <v>8.8843677000973695E-8</v>
      </c>
      <c r="F2099" s="20" t="s">
        <v>54653</v>
      </c>
      <c r="G2099" s="20" t="s">
        <v>54654</v>
      </c>
      <c r="H2099" s="20" t="s">
        <v>54655</v>
      </c>
      <c r="I2099" s="20" t="s">
        <v>54659</v>
      </c>
      <c r="J2099" s="20" t="s">
        <v>54722</v>
      </c>
      <c r="K2099" s="21" t="s">
        <v>54867</v>
      </c>
    </row>
    <row r="2100" spans="1:11" ht="13" x14ac:dyDescent="0.15">
      <c r="A2100" s="19" t="s">
        <v>10193</v>
      </c>
      <c r="B2100" s="20" t="s">
        <v>55711</v>
      </c>
      <c r="C2100" s="20" t="s">
        <v>54652</v>
      </c>
      <c r="D2100" s="20">
        <v>-0.129463890712992</v>
      </c>
      <c r="E2100" s="21">
        <v>5.9703678350322397E-6</v>
      </c>
      <c r="F2100" s="20" t="s">
        <v>54653</v>
      </c>
      <c r="G2100" s="20" t="s">
        <v>54654</v>
      </c>
      <c r="H2100" s="20" t="s">
        <v>54655</v>
      </c>
      <c r="I2100" s="20" t="s">
        <v>54734</v>
      </c>
      <c r="J2100" s="20" t="s">
        <v>54735</v>
      </c>
      <c r="K2100" s="21" t="s">
        <v>54921</v>
      </c>
    </row>
    <row r="2101" spans="1:11" ht="13" x14ac:dyDescent="0.15">
      <c r="A2101" s="19" t="s">
        <v>10205</v>
      </c>
      <c r="B2101" s="20" t="s">
        <v>55711</v>
      </c>
      <c r="C2101" s="20" t="s">
        <v>54652</v>
      </c>
      <c r="D2101" s="20">
        <v>-0.15459258038983401</v>
      </c>
      <c r="E2101" s="21">
        <v>6.9102863129480698E-8</v>
      </c>
      <c r="F2101" s="20" t="s">
        <v>54653</v>
      </c>
      <c r="G2101" s="20" t="s">
        <v>54654</v>
      </c>
      <c r="H2101" s="20" t="s">
        <v>54662</v>
      </c>
      <c r="I2101" s="20" t="s">
        <v>54663</v>
      </c>
      <c r="J2101" s="20" t="s">
        <v>54844</v>
      </c>
      <c r="K2101" s="21" t="s">
        <v>55085</v>
      </c>
    </row>
    <row r="2102" spans="1:11" ht="13" x14ac:dyDescent="0.15">
      <c r="A2102" s="19" t="s">
        <v>10217</v>
      </c>
      <c r="B2102" s="20" t="s">
        <v>55711</v>
      </c>
      <c r="C2102" s="20" t="s">
        <v>54652</v>
      </c>
      <c r="D2102" s="20">
        <v>-0.148938731532054</v>
      </c>
      <c r="E2102" s="21">
        <v>2.01174653831452E-7</v>
      </c>
      <c r="F2102" s="20" t="s">
        <v>54653</v>
      </c>
      <c r="G2102" s="20" t="s">
        <v>54654</v>
      </c>
      <c r="H2102" s="20" t="s">
        <v>54655</v>
      </c>
      <c r="I2102" s="20" t="s">
        <v>54656</v>
      </c>
      <c r="J2102" s="20" t="s">
        <v>54657</v>
      </c>
      <c r="K2102" s="21" t="s">
        <v>54658</v>
      </c>
    </row>
    <row r="2103" spans="1:11" ht="13" x14ac:dyDescent="0.15">
      <c r="A2103" s="19" t="s">
        <v>10220</v>
      </c>
      <c r="B2103" s="20" t="s">
        <v>55711</v>
      </c>
      <c r="C2103" s="20" t="s">
        <v>54652</v>
      </c>
      <c r="D2103" s="20">
        <v>-9.3456618970044605E-2</v>
      </c>
      <c r="E2103" s="20">
        <v>1.18816865590605E-3</v>
      </c>
      <c r="F2103" s="20" t="s">
        <v>54653</v>
      </c>
      <c r="G2103" s="20" t="s">
        <v>54654</v>
      </c>
      <c r="H2103" s="20" t="s">
        <v>54655</v>
      </c>
      <c r="I2103" s="20" t="s">
        <v>54734</v>
      </c>
      <c r="J2103" s="20" t="s">
        <v>54735</v>
      </c>
      <c r="K2103" s="21" t="s">
        <v>54887</v>
      </c>
    </row>
    <row r="2104" spans="1:11" ht="13" x14ac:dyDescent="0.15">
      <c r="A2104" s="19" t="s">
        <v>10223</v>
      </c>
      <c r="B2104" s="20" t="s">
        <v>55711</v>
      </c>
      <c r="C2104" s="20" t="s">
        <v>54652</v>
      </c>
      <c r="D2104" s="20">
        <v>8.9020665736923896E-2</v>
      </c>
      <c r="E2104" s="20">
        <v>2.0599099329199301E-3</v>
      </c>
      <c r="F2104" s="20" t="s">
        <v>54653</v>
      </c>
      <c r="G2104" s="20" t="s">
        <v>54654</v>
      </c>
      <c r="H2104" s="20" t="s">
        <v>54655</v>
      </c>
      <c r="I2104" s="20" t="s">
        <v>54734</v>
      </c>
      <c r="J2104" s="20" t="s">
        <v>54735</v>
      </c>
      <c r="K2104" s="21" t="s">
        <v>55562</v>
      </c>
    </row>
    <row r="2105" spans="1:11" ht="13" x14ac:dyDescent="0.15">
      <c r="A2105" s="19" t="s">
        <v>10226</v>
      </c>
      <c r="B2105" s="20" t="s">
        <v>55711</v>
      </c>
      <c r="C2105" s="20" t="s">
        <v>54652</v>
      </c>
      <c r="D2105" s="20">
        <v>-0.109736107338352</v>
      </c>
      <c r="E2105" s="21">
        <v>1.31440481811965E-4</v>
      </c>
      <c r="F2105" s="20" t="s">
        <v>54653</v>
      </c>
      <c r="G2105" s="20" t="s">
        <v>54654</v>
      </c>
      <c r="H2105" s="20" t="s">
        <v>54655</v>
      </c>
      <c r="I2105" s="20" t="s">
        <v>54659</v>
      </c>
      <c r="J2105" s="20" t="s">
        <v>54722</v>
      </c>
      <c r="K2105" s="21" t="s">
        <v>54758</v>
      </c>
    </row>
    <row r="2106" spans="1:11" ht="13" x14ac:dyDescent="0.15">
      <c r="A2106" s="19" t="s">
        <v>10232</v>
      </c>
      <c r="B2106" s="20" t="s">
        <v>55711</v>
      </c>
      <c r="C2106" s="20" t="s">
        <v>54652</v>
      </c>
      <c r="D2106" s="20">
        <v>-0.20996607173550899</v>
      </c>
      <c r="E2106" s="21">
        <v>8.7625748461216002E-13</v>
      </c>
      <c r="F2106" s="20" t="s">
        <v>54653</v>
      </c>
      <c r="G2106" s="20" t="s">
        <v>54654</v>
      </c>
      <c r="H2106" s="20" t="s">
        <v>54655</v>
      </c>
      <c r="I2106" s="20" t="s">
        <v>54734</v>
      </c>
      <c r="J2106" s="20" t="s">
        <v>54735</v>
      </c>
      <c r="K2106" s="21" t="s">
        <v>55088</v>
      </c>
    </row>
    <row r="2107" spans="1:11" ht="13" x14ac:dyDescent="0.15">
      <c r="A2107" s="19" t="s">
        <v>55089</v>
      </c>
      <c r="B2107" s="20" t="s">
        <v>55711</v>
      </c>
      <c r="C2107" s="20" t="s">
        <v>54652</v>
      </c>
      <c r="D2107" s="20">
        <v>-0.118210317533013</v>
      </c>
      <c r="E2107" s="21">
        <v>3.7266001233723802E-5</v>
      </c>
      <c r="F2107" s="20" t="s">
        <v>54676</v>
      </c>
      <c r="G2107" s="20" t="s">
        <v>54682</v>
      </c>
      <c r="H2107" s="20" t="s">
        <v>54683</v>
      </c>
      <c r="I2107" s="20" t="s">
        <v>54728</v>
      </c>
      <c r="J2107" s="20" t="s">
        <v>54729</v>
      </c>
      <c r="K2107" s="21" t="s">
        <v>55090</v>
      </c>
    </row>
    <row r="2108" spans="1:11" ht="13" x14ac:dyDescent="0.15">
      <c r="A2108" s="19" t="s">
        <v>10256</v>
      </c>
      <c r="B2108" s="20" t="s">
        <v>55711</v>
      </c>
      <c r="C2108" s="20" t="s">
        <v>54652</v>
      </c>
      <c r="D2108" s="20">
        <v>-0.17568031774155399</v>
      </c>
      <c r="E2108" s="21">
        <v>1.02583134982452E-9</v>
      </c>
      <c r="F2108" s="20" t="s">
        <v>54653</v>
      </c>
      <c r="G2108" s="20" t="s">
        <v>54654</v>
      </c>
      <c r="H2108" s="20" t="s">
        <v>54655</v>
      </c>
      <c r="I2108" s="20" t="s">
        <v>54659</v>
      </c>
      <c r="J2108" s="20" t="s">
        <v>54691</v>
      </c>
      <c r="K2108" s="21" t="s">
        <v>54880</v>
      </c>
    </row>
    <row r="2109" spans="1:11" ht="13" x14ac:dyDescent="0.15">
      <c r="A2109" s="19" t="s">
        <v>10274</v>
      </c>
      <c r="B2109" s="20" t="s">
        <v>55711</v>
      </c>
      <c r="C2109" s="20" t="s">
        <v>54652</v>
      </c>
      <c r="D2109" s="20">
        <v>-7.4615801664249401E-2</v>
      </c>
      <c r="E2109" s="20">
        <v>1.0506741195202699E-2</v>
      </c>
      <c r="F2109" s="20" t="s">
        <v>54653</v>
      </c>
      <c r="G2109" s="20" t="s">
        <v>54654</v>
      </c>
      <c r="H2109" s="20" t="s">
        <v>54662</v>
      </c>
      <c r="I2109" s="20" t="s">
        <v>54663</v>
      </c>
      <c r="J2109" s="20" t="s">
        <v>54738</v>
      </c>
      <c r="K2109" s="21" t="s">
        <v>54738</v>
      </c>
    </row>
    <row r="2110" spans="1:11" ht="13" x14ac:dyDescent="0.15">
      <c r="A2110" s="19" t="s">
        <v>10277</v>
      </c>
      <c r="B2110" s="20" t="s">
        <v>55711</v>
      </c>
      <c r="C2110" s="20" t="s">
        <v>54652</v>
      </c>
      <c r="D2110" s="20">
        <v>-0.172969543477551</v>
      </c>
      <c r="E2110" s="21">
        <v>1.9219019126255902E-9</v>
      </c>
      <c r="F2110" s="20" t="s">
        <v>54653</v>
      </c>
      <c r="G2110" s="20" t="s">
        <v>54654</v>
      </c>
      <c r="H2110" s="20" t="s">
        <v>54655</v>
      </c>
      <c r="I2110" s="20" t="s">
        <v>54659</v>
      </c>
      <c r="J2110" s="20" t="s">
        <v>54722</v>
      </c>
      <c r="K2110" s="21" t="s">
        <v>54859</v>
      </c>
    </row>
    <row r="2111" spans="1:11" ht="13" x14ac:dyDescent="0.15">
      <c r="A2111" s="19" t="s">
        <v>55091</v>
      </c>
      <c r="B2111" s="20" t="s">
        <v>55711</v>
      </c>
      <c r="C2111" s="20" t="s">
        <v>54675</v>
      </c>
      <c r="D2111" s="20">
        <v>6.52137819304099E-2</v>
      </c>
      <c r="E2111" s="20">
        <v>2.6286583289833299E-2</v>
      </c>
      <c r="F2111" s="20" t="s">
        <v>54676</v>
      </c>
      <c r="G2111" s="20" t="s">
        <v>54654</v>
      </c>
      <c r="H2111" s="20" t="s">
        <v>54655</v>
      </c>
      <c r="I2111" s="20" t="s">
        <v>54734</v>
      </c>
      <c r="J2111" s="20" t="s">
        <v>54735</v>
      </c>
      <c r="K2111" s="21" t="s">
        <v>55092</v>
      </c>
    </row>
    <row r="2112" spans="1:11" ht="13" x14ac:dyDescent="0.15">
      <c r="A2112" s="19" t="s">
        <v>55093</v>
      </c>
      <c r="B2112" s="20" t="s">
        <v>55711</v>
      </c>
      <c r="C2112" s="20" t="s">
        <v>54652</v>
      </c>
      <c r="D2112" s="20">
        <v>-0.15986905468374099</v>
      </c>
      <c r="E2112" s="21">
        <v>2.42421193220354E-8</v>
      </c>
      <c r="F2112" s="20" t="s">
        <v>54676</v>
      </c>
      <c r="G2112" s="20" t="s">
        <v>54654</v>
      </c>
      <c r="H2112" s="20" t="s">
        <v>54655</v>
      </c>
      <c r="I2112" s="20" t="s">
        <v>54656</v>
      </c>
      <c r="J2112" s="20" t="s">
        <v>54657</v>
      </c>
      <c r="K2112" s="21" t="s">
        <v>54658</v>
      </c>
    </row>
    <row r="2113" spans="1:11" ht="13" x14ac:dyDescent="0.15">
      <c r="A2113" s="19" t="s">
        <v>55567</v>
      </c>
      <c r="B2113" s="20" t="s">
        <v>55711</v>
      </c>
      <c r="C2113" s="20" t="s">
        <v>54675</v>
      </c>
      <c r="D2113" s="20">
        <v>-5.2252666881079997E-2</v>
      </c>
      <c r="E2113" s="20">
        <v>7.7001914284609799E-2</v>
      </c>
      <c r="F2113" s="20" t="s">
        <v>54676</v>
      </c>
      <c r="G2113" s="20" t="s">
        <v>54654</v>
      </c>
      <c r="H2113" s="20" t="s">
        <v>54655</v>
      </c>
      <c r="I2113" s="20" t="s">
        <v>54659</v>
      </c>
      <c r="J2113" s="20" t="s">
        <v>54660</v>
      </c>
      <c r="K2113" s="21" t="s">
        <v>55568</v>
      </c>
    </row>
    <row r="2114" spans="1:11" ht="13" x14ac:dyDescent="0.15">
      <c r="A2114" s="19" t="s">
        <v>55097</v>
      </c>
      <c r="B2114" s="20" t="s">
        <v>55711</v>
      </c>
      <c r="C2114" s="20" t="s">
        <v>54652</v>
      </c>
      <c r="D2114" s="20">
        <v>-0.110283870612486</v>
      </c>
      <c r="E2114" s="21">
        <v>1.22995368150112E-4</v>
      </c>
      <c r="F2114" s="20" t="s">
        <v>54676</v>
      </c>
      <c r="G2114" s="20" t="s">
        <v>54654</v>
      </c>
      <c r="H2114" s="20" t="s">
        <v>54655</v>
      </c>
      <c r="I2114" s="20" t="s">
        <v>55098</v>
      </c>
      <c r="J2114" s="20" t="s">
        <v>55098</v>
      </c>
      <c r="K2114" s="21" t="s">
        <v>55098</v>
      </c>
    </row>
    <row r="2115" spans="1:11" ht="13" x14ac:dyDescent="0.15">
      <c r="A2115" s="19" t="s">
        <v>55099</v>
      </c>
      <c r="B2115" s="20" t="s">
        <v>55711</v>
      </c>
      <c r="C2115" s="20" t="s">
        <v>54652</v>
      </c>
      <c r="D2115" s="20">
        <v>-0.13692416019702999</v>
      </c>
      <c r="E2115" s="21">
        <v>1.59407728977611E-6</v>
      </c>
      <c r="F2115" s="20" t="s">
        <v>54676</v>
      </c>
      <c r="G2115" s="20" t="s">
        <v>54654</v>
      </c>
      <c r="H2115" s="20" t="s">
        <v>54655</v>
      </c>
      <c r="I2115" s="20" t="s">
        <v>54659</v>
      </c>
      <c r="J2115" s="20" t="s">
        <v>54722</v>
      </c>
      <c r="K2115" s="21" t="s">
        <v>54737</v>
      </c>
    </row>
    <row r="2116" spans="1:11" ht="13" x14ac:dyDescent="0.15">
      <c r="A2116" s="19" t="s">
        <v>55100</v>
      </c>
      <c r="B2116" s="20" t="s">
        <v>55711</v>
      </c>
      <c r="C2116" s="20" t="s">
        <v>54652</v>
      </c>
      <c r="D2116" s="20">
        <v>7.3836970656775705E-2</v>
      </c>
      <c r="E2116" s="20">
        <v>1.13741703492882E-2</v>
      </c>
      <c r="F2116" s="20" t="s">
        <v>54676</v>
      </c>
      <c r="G2116" s="20" t="s">
        <v>54654</v>
      </c>
      <c r="H2116" s="20" t="s">
        <v>54655</v>
      </c>
      <c r="I2116" s="20" t="s">
        <v>54659</v>
      </c>
      <c r="J2116" s="20" t="s">
        <v>54722</v>
      </c>
      <c r="K2116" s="21" t="s">
        <v>55101</v>
      </c>
    </row>
    <row r="2117" spans="1:11" ht="13" x14ac:dyDescent="0.15">
      <c r="A2117" s="19" t="s">
        <v>10304</v>
      </c>
      <c r="B2117" s="20" t="s">
        <v>55711</v>
      </c>
      <c r="C2117" s="20" t="s">
        <v>54675</v>
      </c>
      <c r="D2117" s="20">
        <v>5.8283025549213698E-2</v>
      </c>
      <c r="E2117" s="20">
        <v>4.8229181494569298E-2</v>
      </c>
      <c r="F2117" s="20" t="s">
        <v>54653</v>
      </c>
      <c r="G2117" s="20" t="s">
        <v>54752</v>
      </c>
      <c r="H2117" s="20" t="s">
        <v>54753</v>
      </c>
      <c r="I2117" s="20" t="s">
        <v>54754</v>
      </c>
      <c r="J2117" s="20" t="s">
        <v>54755</v>
      </c>
      <c r="K2117" s="21" t="s">
        <v>54756</v>
      </c>
    </row>
    <row r="2118" spans="1:11" ht="13" x14ac:dyDescent="0.15">
      <c r="A2118" s="19" t="s">
        <v>10307</v>
      </c>
      <c r="B2118" s="20" t="s">
        <v>55711</v>
      </c>
      <c r="C2118" s="20" t="s">
        <v>54652</v>
      </c>
      <c r="D2118" s="20">
        <v>-0.125634869685117</v>
      </c>
      <c r="E2118" s="21">
        <v>1.1248992185011999E-5</v>
      </c>
      <c r="F2118" s="20" t="s">
        <v>54653</v>
      </c>
      <c r="G2118" s="20" t="s">
        <v>54654</v>
      </c>
      <c r="H2118" s="20" t="s">
        <v>54655</v>
      </c>
      <c r="I2118" s="20" t="s">
        <v>54659</v>
      </c>
      <c r="J2118" s="20" t="s">
        <v>55102</v>
      </c>
      <c r="K2118" s="21" t="s">
        <v>55102</v>
      </c>
    </row>
    <row r="2119" spans="1:11" ht="13" x14ac:dyDescent="0.15">
      <c r="A2119" s="19" t="s">
        <v>55103</v>
      </c>
      <c r="B2119" s="20" t="s">
        <v>55711</v>
      </c>
      <c r="C2119" s="20" t="s">
        <v>54652</v>
      </c>
      <c r="D2119" s="20">
        <v>-9.1431916916217507E-2</v>
      </c>
      <c r="E2119" s="20">
        <v>1.5381333730871401E-3</v>
      </c>
      <c r="F2119" s="20" t="s">
        <v>54676</v>
      </c>
      <c r="G2119" s="20" t="s">
        <v>54654</v>
      </c>
      <c r="H2119" s="20" t="s">
        <v>54655</v>
      </c>
      <c r="I2119" s="20" t="s">
        <v>54659</v>
      </c>
      <c r="J2119" s="20" t="s">
        <v>54660</v>
      </c>
      <c r="K2119" s="21" t="s">
        <v>54909</v>
      </c>
    </row>
    <row r="2120" spans="1:11" ht="13" x14ac:dyDescent="0.15">
      <c r="A2120" s="19" t="s">
        <v>55570</v>
      </c>
      <c r="B2120" s="20" t="s">
        <v>55711</v>
      </c>
      <c r="C2120" s="20" t="s">
        <v>54652</v>
      </c>
      <c r="D2120" s="20">
        <v>-9.4593606362428306E-2</v>
      </c>
      <c r="E2120" s="20">
        <v>1.03147225822143E-3</v>
      </c>
      <c r="F2120" s="20" t="s">
        <v>54676</v>
      </c>
      <c r="G2120" s="20" t="s">
        <v>54682</v>
      </c>
      <c r="H2120" s="20" t="s">
        <v>54683</v>
      </c>
      <c r="I2120" s="20" t="s">
        <v>54728</v>
      </c>
      <c r="J2120" s="20" t="s">
        <v>54729</v>
      </c>
      <c r="K2120" s="21" t="s">
        <v>54898</v>
      </c>
    </row>
    <row r="2121" spans="1:11" ht="13" x14ac:dyDescent="0.15">
      <c r="A2121" s="19" t="s">
        <v>55571</v>
      </c>
      <c r="B2121" s="20" t="s">
        <v>55711</v>
      </c>
      <c r="C2121" s="20" t="s">
        <v>54652</v>
      </c>
      <c r="D2121" s="20">
        <v>-8.8839190112136895E-2</v>
      </c>
      <c r="E2121" s="21">
        <v>2.0995415237251699E-3</v>
      </c>
      <c r="F2121" s="20" t="s">
        <v>54676</v>
      </c>
      <c r="G2121" s="20" t="s">
        <v>54654</v>
      </c>
      <c r="H2121" s="20" t="s">
        <v>54662</v>
      </c>
      <c r="I2121" s="20" t="s">
        <v>54663</v>
      </c>
      <c r="J2121" s="20" t="s">
        <v>54837</v>
      </c>
      <c r="K2121" s="21" t="s">
        <v>54838</v>
      </c>
    </row>
    <row r="2122" spans="1:11" ht="13" x14ac:dyDescent="0.15">
      <c r="A2122" s="19" t="s">
        <v>10322</v>
      </c>
      <c r="B2122" s="20" t="s">
        <v>55711</v>
      </c>
      <c r="C2122" s="20" t="s">
        <v>54652</v>
      </c>
      <c r="D2122" s="20">
        <v>-7.0483796386459005E-2</v>
      </c>
      <c r="E2122" s="21">
        <v>1.58604279101013E-2</v>
      </c>
      <c r="F2122" s="20" t="s">
        <v>54653</v>
      </c>
      <c r="G2122" s="20" t="s">
        <v>54682</v>
      </c>
      <c r="H2122" s="20" t="s">
        <v>54683</v>
      </c>
      <c r="I2122" s="20" t="s">
        <v>54819</v>
      </c>
      <c r="J2122" s="20" t="s">
        <v>54820</v>
      </c>
      <c r="K2122" s="21" t="s">
        <v>55572</v>
      </c>
    </row>
    <row r="2123" spans="1:11" ht="13" x14ac:dyDescent="0.15">
      <c r="A2123" s="19" t="s">
        <v>10325</v>
      </c>
      <c r="B2123" s="20" t="s">
        <v>55711</v>
      </c>
      <c r="C2123" s="20" t="s">
        <v>54652</v>
      </c>
      <c r="D2123" s="20">
        <v>-6.6439907771401699E-2</v>
      </c>
      <c r="E2123" s="20">
        <v>2.3441904424239601E-2</v>
      </c>
      <c r="F2123" s="20" t="s">
        <v>54653</v>
      </c>
      <c r="G2123" s="20" t="s">
        <v>54682</v>
      </c>
      <c r="H2123" s="20" t="s">
        <v>54683</v>
      </c>
      <c r="I2123" s="20" t="s">
        <v>54728</v>
      </c>
      <c r="J2123" s="20" t="s">
        <v>54729</v>
      </c>
      <c r="K2123" s="21" t="s">
        <v>55104</v>
      </c>
    </row>
    <row r="2124" spans="1:11" ht="13" x14ac:dyDescent="0.15">
      <c r="A2124" s="19" t="s">
        <v>10328</v>
      </c>
      <c r="B2124" s="20" t="s">
        <v>55711</v>
      </c>
      <c r="C2124" s="20" t="s">
        <v>54652</v>
      </c>
      <c r="D2124" s="20">
        <v>-0.18939855031073199</v>
      </c>
      <c r="E2124" s="21">
        <v>6.6652277263111496E-11</v>
      </c>
      <c r="F2124" s="20" t="s">
        <v>54653</v>
      </c>
      <c r="G2124" s="20" t="s">
        <v>54654</v>
      </c>
      <c r="H2124" s="20" t="s">
        <v>54655</v>
      </c>
      <c r="I2124" s="20" t="s">
        <v>54659</v>
      </c>
      <c r="J2124" s="20" t="s">
        <v>54722</v>
      </c>
      <c r="K2124" s="21" t="s">
        <v>54758</v>
      </c>
    </row>
    <row r="2125" spans="1:11" ht="13" x14ac:dyDescent="0.15">
      <c r="A2125" s="19" t="s">
        <v>10331</v>
      </c>
      <c r="B2125" s="20" t="s">
        <v>55711</v>
      </c>
      <c r="C2125" s="20" t="s">
        <v>54652</v>
      </c>
      <c r="D2125" s="20">
        <v>-0.16995211729012399</v>
      </c>
      <c r="E2125" s="21">
        <v>3.29307842055345E-9</v>
      </c>
      <c r="F2125" s="20" t="s">
        <v>54653</v>
      </c>
      <c r="G2125" s="20" t="s">
        <v>54654</v>
      </c>
      <c r="H2125" s="20" t="s">
        <v>54662</v>
      </c>
      <c r="I2125" s="20" t="s">
        <v>54663</v>
      </c>
      <c r="J2125" s="20" t="s">
        <v>54844</v>
      </c>
      <c r="K2125" s="21" t="s">
        <v>54845</v>
      </c>
    </row>
    <row r="2126" spans="1:11" ht="13" x14ac:dyDescent="0.15">
      <c r="A2126" s="19" t="s">
        <v>55105</v>
      </c>
      <c r="B2126" s="20" t="s">
        <v>55711</v>
      </c>
      <c r="C2126" s="20" t="s">
        <v>54652</v>
      </c>
      <c r="D2126" s="20">
        <v>0.19030615000086701</v>
      </c>
      <c r="E2126" s="21">
        <v>5.9540427919656694E-11</v>
      </c>
      <c r="F2126" s="20" t="s">
        <v>54676</v>
      </c>
      <c r="G2126" s="20" t="s">
        <v>54654</v>
      </c>
      <c r="H2126" s="20" t="s">
        <v>54655</v>
      </c>
      <c r="I2126" s="20" t="s">
        <v>54734</v>
      </c>
      <c r="J2126" s="20" t="s">
        <v>54735</v>
      </c>
      <c r="K2126" s="21" t="s">
        <v>55106</v>
      </c>
    </row>
    <row r="2127" spans="1:11" ht="13" x14ac:dyDescent="0.15">
      <c r="A2127" s="19" t="s">
        <v>10343</v>
      </c>
      <c r="B2127" s="20" t="s">
        <v>55711</v>
      </c>
      <c r="C2127" s="20" t="s">
        <v>54652</v>
      </c>
      <c r="D2127" s="20">
        <v>-0.143100890229542</v>
      </c>
      <c r="E2127" s="21">
        <v>5.8256759456003395E-7</v>
      </c>
      <c r="F2127" s="20" t="s">
        <v>54653</v>
      </c>
      <c r="G2127" s="20" t="s">
        <v>54654</v>
      </c>
      <c r="H2127" s="20" t="s">
        <v>54655</v>
      </c>
      <c r="I2127" s="20" t="s">
        <v>54659</v>
      </c>
      <c r="J2127" s="20" t="s">
        <v>54722</v>
      </c>
      <c r="K2127" s="21" t="s">
        <v>54859</v>
      </c>
    </row>
    <row r="2128" spans="1:11" ht="13" x14ac:dyDescent="0.15">
      <c r="A2128" s="19" t="s">
        <v>55108</v>
      </c>
      <c r="B2128" s="20" t="s">
        <v>55711</v>
      </c>
      <c r="C2128" s="20" t="s">
        <v>54652</v>
      </c>
      <c r="D2128" s="20">
        <v>9.2323374540655603E-2</v>
      </c>
      <c r="E2128" s="21">
        <v>1.3661244932443E-3</v>
      </c>
      <c r="F2128" s="20" t="s">
        <v>54676</v>
      </c>
      <c r="G2128" s="20" t="s">
        <v>54682</v>
      </c>
      <c r="H2128" s="20" t="s">
        <v>54683</v>
      </c>
      <c r="I2128" s="20" t="s">
        <v>54716</v>
      </c>
      <c r="J2128" s="20" t="s">
        <v>54717</v>
      </c>
      <c r="K2128" s="21" t="s">
        <v>54718</v>
      </c>
    </row>
    <row r="2129" spans="1:11" ht="13" x14ac:dyDescent="0.15">
      <c r="A2129" s="19" t="s">
        <v>10363</v>
      </c>
      <c r="B2129" s="20" t="s">
        <v>55711</v>
      </c>
      <c r="C2129" s="20" t="s">
        <v>54652</v>
      </c>
      <c r="D2129" s="20">
        <v>-0.14495246303583501</v>
      </c>
      <c r="E2129" s="21">
        <v>4.3102055856641402E-7</v>
      </c>
      <c r="F2129" s="20" t="s">
        <v>54653</v>
      </c>
      <c r="G2129" s="20" t="s">
        <v>54654</v>
      </c>
      <c r="H2129" s="20" t="s">
        <v>54655</v>
      </c>
      <c r="I2129" s="20" t="s">
        <v>54656</v>
      </c>
      <c r="J2129" s="20" t="s">
        <v>54657</v>
      </c>
      <c r="K2129" s="21" t="s">
        <v>54855</v>
      </c>
    </row>
    <row r="2130" spans="1:11" ht="13" x14ac:dyDescent="0.15">
      <c r="A2130" s="19" t="s">
        <v>10381</v>
      </c>
      <c r="B2130" s="20" t="s">
        <v>55711</v>
      </c>
      <c r="C2130" s="20" t="s">
        <v>54652</v>
      </c>
      <c r="D2130" s="20">
        <v>0.13647259537411899</v>
      </c>
      <c r="E2130" s="21">
        <v>1.7333901488308801E-6</v>
      </c>
      <c r="F2130" s="20" t="s">
        <v>54653</v>
      </c>
      <c r="G2130" s="20" t="s">
        <v>54654</v>
      </c>
      <c r="H2130" s="20" t="s">
        <v>54655</v>
      </c>
      <c r="I2130" s="20" t="s">
        <v>54734</v>
      </c>
      <c r="J2130" s="20" t="s">
        <v>54735</v>
      </c>
      <c r="K2130" s="21" t="s">
        <v>54826</v>
      </c>
    </row>
    <row r="2131" spans="1:11" ht="13" x14ac:dyDescent="0.15">
      <c r="A2131" s="19" t="s">
        <v>10384</v>
      </c>
      <c r="B2131" s="20" t="s">
        <v>55711</v>
      </c>
      <c r="C2131" s="20" t="s">
        <v>54652</v>
      </c>
      <c r="D2131" s="20">
        <v>-0.126199046067096</v>
      </c>
      <c r="E2131" s="21">
        <v>1.02800557265338E-5</v>
      </c>
      <c r="F2131" s="20" t="s">
        <v>54653</v>
      </c>
      <c r="G2131" s="20" t="s">
        <v>54654</v>
      </c>
      <c r="H2131" s="20" t="s">
        <v>54655</v>
      </c>
      <c r="I2131" s="20" t="s">
        <v>54656</v>
      </c>
      <c r="J2131" s="20" t="s">
        <v>54657</v>
      </c>
      <c r="K2131" s="21" t="s">
        <v>54787</v>
      </c>
    </row>
    <row r="2132" spans="1:11" ht="13" x14ac:dyDescent="0.15">
      <c r="A2132" s="19" t="s">
        <v>55576</v>
      </c>
      <c r="B2132" s="20" t="s">
        <v>55711</v>
      </c>
      <c r="C2132" s="20" t="s">
        <v>54652</v>
      </c>
      <c r="D2132" s="20">
        <v>-0.108497494198404</v>
      </c>
      <c r="E2132" s="21">
        <v>1.5623605644846499E-4</v>
      </c>
      <c r="F2132" s="20" t="s">
        <v>54676</v>
      </c>
      <c r="G2132" s="20" t="s">
        <v>54654</v>
      </c>
      <c r="H2132" s="20" t="s">
        <v>54655</v>
      </c>
      <c r="I2132" s="20" t="s">
        <v>54940</v>
      </c>
      <c r="J2132" s="20" t="s">
        <v>55333</v>
      </c>
      <c r="K2132" s="21" t="s">
        <v>55577</v>
      </c>
    </row>
    <row r="2133" spans="1:11" ht="13" x14ac:dyDescent="0.15">
      <c r="A2133" s="19" t="s">
        <v>55578</v>
      </c>
      <c r="B2133" s="20" t="s">
        <v>55711</v>
      </c>
      <c r="C2133" s="20" t="s">
        <v>54652</v>
      </c>
      <c r="D2133" s="20">
        <v>0.108951580143516</v>
      </c>
      <c r="E2133" s="21">
        <v>1.47051179161961E-4</v>
      </c>
      <c r="F2133" s="20" t="s">
        <v>54676</v>
      </c>
      <c r="G2133" s="20" t="s">
        <v>54654</v>
      </c>
      <c r="H2133" s="20" t="s">
        <v>54655</v>
      </c>
      <c r="I2133" s="20" t="s">
        <v>54734</v>
      </c>
      <c r="J2133" s="20" t="s">
        <v>54735</v>
      </c>
      <c r="K2133" s="21" t="s">
        <v>54872</v>
      </c>
    </row>
    <row r="2134" spans="1:11" ht="13" x14ac:dyDescent="0.15">
      <c r="A2134" s="19" t="s">
        <v>10393</v>
      </c>
      <c r="B2134" s="20" t="s">
        <v>55711</v>
      </c>
      <c r="C2134" s="20" t="s">
        <v>54652</v>
      </c>
      <c r="D2134" s="20">
        <v>8.7188020707292604E-2</v>
      </c>
      <c r="E2134" s="21">
        <v>2.5773923247320099E-3</v>
      </c>
      <c r="F2134" s="20" t="s">
        <v>54653</v>
      </c>
      <c r="G2134" s="20" t="s">
        <v>55039</v>
      </c>
      <c r="H2134" s="20" t="s">
        <v>55040</v>
      </c>
      <c r="I2134" s="20" t="s">
        <v>55041</v>
      </c>
      <c r="J2134" s="20" t="s">
        <v>55042</v>
      </c>
      <c r="K2134" s="21" t="s">
        <v>55043</v>
      </c>
    </row>
    <row r="2135" spans="1:11" ht="13" x14ac:dyDescent="0.15">
      <c r="A2135" s="19" t="s">
        <v>10399</v>
      </c>
      <c r="B2135" s="20" t="s">
        <v>55711</v>
      </c>
      <c r="C2135" s="20" t="s">
        <v>54652</v>
      </c>
      <c r="D2135" s="20">
        <v>-0.119861947279283</v>
      </c>
      <c r="E2135" s="21">
        <v>2.9064395630805401E-5</v>
      </c>
      <c r="F2135" s="20" t="s">
        <v>54653</v>
      </c>
      <c r="G2135" s="20" t="s">
        <v>54654</v>
      </c>
      <c r="H2135" s="20" t="s">
        <v>54662</v>
      </c>
      <c r="I2135" s="20" t="s">
        <v>54663</v>
      </c>
      <c r="J2135" s="20" t="s">
        <v>54837</v>
      </c>
      <c r="K2135" s="21" t="s">
        <v>55015</v>
      </c>
    </row>
    <row r="2136" spans="1:11" ht="13" x14ac:dyDescent="0.15">
      <c r="A2136" s="19" t="s">
        <v>10408</v>
      </c>
      <c r="B2136" s="20" t="s">
        <v>55711</v>
      </c>
      <c r="C2136" s="20" t="s">
        <v>54675</v>
      </c>
      <c r="D2136" s="20">
        <v>-5.20970456656231E-2</v>
      </c>
      <c r="E2136" s="20">
        <v>7.78744148934329E-2</v>
      </c>
      <c r="F2136" s="20" t="s">
        <v>54653</v>
      </c>
      <c r="G2136" s="20" t="s">
        <v>54682</v>
      </c>
      <c r="H2136" s="20" t="s">
        <v>54683</v>
      </c>
      <c r="I2136" s="20" t="s">
        <v>54728</v>
      </c>
      <c r="J2136" s="20" t="s">
        <v>54729</v>
      </c>
      <c r="K2136" s="21" t="s">
        <v>54775</v>
      </c>
    </row>
    <row r="2137" spans="1:11" ht="13" x14ac:dyDescent="0.15">
      <c r="A2137" s="19" t="s">
        <v>10410</v>
      </c>
      <c r="B2137" s="20" t="s">
        <v>55711</v>
      </c>
      <c r="C2137" s="20" t="s">
        <v>54652</v>
      </c>
      <c r="D2137" s="20">
        <v>-0.122979274009493</v>
      </c>
      <c r="E2137" s="21">
        <v>1.7250874362548699E-5</v>
      </c>
      <c r="F2137" s="20" t="s">
        <v>54653</v>
      </c>
      <c r="G2137" s="20" t="s">
        <v>54654</v>
      </c>
      <c r="H2137" s="20" t="s">
        <v>54655</v>
      </c>
      <c r="I2137" s="20" t="s">
        <v>54659</v>
      </c>
      <c r="J2137" s="20" t="s">
        <v>54691</v>
      </c>
      <c r="K2137" s="21" t="s">
        <v>55111</v>
      </c>
    </row>
    <row r="2138" spans="1:11" ht="13" x14ac:dyDescent="0.15">
      <c r="A2138" s="19" t="s">
        <v>10413</v>
      </c>
      <c r="B2138" s="20" t="s">
        <v>55711</v>
      </c>
      <c r="C2138" s="20" t="s">
        <v>54652</v>
      </c>
      <c r="D2138" s="20">
        <v>-0.124881516639546</v>
      </c>
      <c r="E2138" s="21">
        <v>1.26509134822822E-5</v>
      </c>
      <c r="F2138" s="20" t="s">
        <v>54653</v>
      </c>
      <c r="G2138" s="20" t="s">
        <v>54654</v>
      </c>
      <c r="H2138" s="20" t="s">
        <v>54655</v>
      </c>
      <c r="I2138" s="20" t="s">
        <v>54659</v>
      </c>
      <c r="J2138" s="20" t="s">
        <v>54660</v>
      </c>
      <c r="K2138" s="21" t="s">
        <v>54661</v>
      </c>
    </row>
    <row r="2139" spans="1:11" ht="13" x14ac:dyDescent="0.15">
      <c r="A2139" s="19" t="s">
        <v>10416</v>
      </c>
      <c r="B2139" s="20" t="s">
        <v>55711</v>
      </c>
      <c r="C2139" s="20" t="s">
        <v>54652</v>
      </c>
      <c r="D2139" s="20">
        <v>4.8890356769476603E-2</v>
      </c>
      <c r="E2139" s="21">
        <v>9.9174594857475207E-2</v>
      </c>
      <c r="F2139" s="20" t="s">
        <v>54653</v>
      </c>
      <c r="G2139" s="20" t="s">
        <v>54677</v>
      </c>
      <c r="H2139" s="20" t="s">
        <v>54678</v>
      </c>
      <c r="I2139" s="20" t="s">
        <v>54679</v>
      </c>
      <c r="J2139" s="20" t="s">
        <v>55309</v>
      </c>
      <c r="K2139" s="21" t="s">
        <v>55354</v>
      </c>
    </row>
    <row r="2140" spans="1:11" ht="13" x14ac:dyDescent="0.15">
      <c r="A2140" s="19" t="s">
        <v>10419</v>
      </c>
      <c r="B2140" s="20" t="s">
        <v>55711</v>
      </c>
      <c r="C2140" s="20" t="s">
        <v>54652</v>
      </c>
      <c r="D2140" s="20">
        <v>-0.119320181350453</v>
      </c>
      <c r="E2140" s="21">
        <v>3.1451922803879298E-5</v>
      </c>
      <c r="F2140" s="20" t="s">
        <v>54653</v>
      </c>
      <c r="G2140" s="20" t="s">
        <v>54654</v>
      </c>
      <c r="H2140" s="20" t="s">
        <v>54655</v>
      </c>
      <c r="I2140" s="20" t="s">
        <v>54659</v>
      </c>
      <c r="J2140" s="20" t="s">
        <v>54722</v>
      </c>
      <c r="K2140" s="21" t="s">
        <v>54938</v>
      </c>
    </row>
    <row r="2141" spans="1:11" ht="13" x14ac:dyDescent="0.15">
      <c r="A2141" s="19" t="s">
        <v>10422</v>
      </c>
      <c r="B2141" s="20" t="s">
        <v>55711</v>
      </c>
      <c r="C2141" s="20" t="s">
        <v>54652</v>
      </c>
      <c r="D2141" s="20">
        <v>-7.3444219828829996E-2</v>
      </c>
      <c r="E2141" s="20">
        <v>1.18452404488813E-2</v>
      </c>
      <c r="F2141" s="20" t="s">
        <v>54653</v>
      </c>
      <c r="G2141" s="20" t="s">
        <v>54654</v>
      </c>
      <c r="H2141" s="20" t="s">
        <v>54655</v>
      </c>
      <c r="I2141" s="20" t="s">
        <v>54659</v>
      </c>
      <c r="J2141" s="20" t="s">
        <v>54660</v>
      </c>
      <c r="K2141" s="21" t="s">
        <v>55114</v>
      </c>
    </row>
    <row r="2142" spans="1:11" ht="13" x14ac:dyDescent="0.15">
      <c r="A2142" s="19" t="s">
        <v>10437</v>
      </c>
      <c r="B2142" s="20" t="s">
        <v>55711</v>
      </c>
      <c r="C2142" s="20" t="s">
        <v>54652</v>
      </c>
      <c r="D2142" s="20">
        <v>-0.14101914455922299</v>
      </c>
      <c r="E2142" s="21">
        <v>8.3624807650717299E-7</v>
      </c>
      <c r="F2142" s="20" t="s">
        <v>54653</v>
      </c>
      <c r="G2142" s="20" t="s">
        <v>54654</v>
      </c>
      <c r="H2142" s="20" t="s">
        <v>54662</v>
      </c>
      <c r="I2142" s="20" t="s">
        <v>54663</v>
      </c>
      <c r="J2142" s="20" t="s">
        <v>54732</v>
      </c>
      <c r="K2142" s="21" t="s">
        <v>55115</v>
      </c>
    </row>
    <row r="2143" spans="1:11" ht="13" x14ac:dyDescent="0.15">
      <c r="A2143" s="19" t="s">
        <v>10446</v>
      </c>
      <c r="B2143" s="20" t="s">
        <v>55711</v>
      </c>
      <c r="C2143" s="20" t="s">
        <v>54652</v>
      </c>
      <c r="D2143" s="20">
        <v>-7.6463545462421206E-2</v>
      </c>
      <c r="E2143" s="21">
        <v>8.6296380954718199E-3</v>
      </c>
      <c r="F2143" s="20" t="s">
        <v>54653</v>
      </c>
      <c r="G2143" s="20" t="s">
        <v>54682</v>
      </c>
      <c r="H2143" s="20" t="s">
        <v>54683</v>
      </c>
      <c r="I2143" s="20" t="s">
        <v>54728</v>
      </c>
      <c r="J2143" s="20" t="s">
        <v>54729</v>
      </c>
      <c r="K2143" s="21" t="s">
        <v>55738</v>
      </c>
    </row>
    <row r="2144" spans="1:11" ht="13" x14ac:dyDescent="0.15">
      <c r="A2144" s="19" t="s">
        <v>10452</v>
      </c>
      <c r="B2144" s="20" t="s">
        <v>55711</v>
      </c>
      <c r="C2144" s="20" t="s">
        <v>54652</v>
      </c>
      <c r="D2144" s="20">
        <v>-7.8459202983859999E-2</v>
      </c>
      <c r="E2144" s="20">
        <v>7.0166911207386502E-3</v>
      </c>
      <c r="F2144" s="20" t="s">
        <v>54653</v>
      </c>
      <c r="G2144" s="20" t="s">
        <v>54654</v>
      </c>
      <c r="H2144" s="20" t="s">
        <v>54655</v>
      </c>
      <c r="I2144" s="20" t="s">
        <v>54659</v>
      </c>
      <c r="J2144" s="20" t="s">
        <v>54688</v>
      </c>
      <c r="K2144" s="21" t="s">
        <v>55116</v>
      </c>
    </row>
    <row r="2145" spans="1:11" ht="13" x14ac:dyDescent="0.15">
      <c r="A2145" s="19" t="s">
        <v>10464</v>
      </c>
      <c r="B2145" s="20" t="s">
        <v>55711</v>
      </c>
      <c r="C2145" s="20" t="s">
        <v>54652</v>
      </c>
      <c r="D2145" s="20">
        <v>-0.127878829778697</v>
      </c>
      <c r="E2145" s="21">
        <v>7.7708324759442803E-6</v>
      </c>
      <c r="F2145" s="20" t="s">
        <v>54653</v>
      </c>
      <c r="G2145" s="20" t="s">
        <v>54654</v>
      </c>
      <c r="H2145" s="20" t="s">
        <v>54655</v>
      </c>
      <c r="I2145" s="20" t="s">
        <v>54656</v>
      </c>
      <c r="J2145" s="20" t="s">
        <v>54657</v>
      </c>
      <c r="K2145" s="21" t="s">
        <v>54658</v>
      </c>
    </row>
    <row r="2146" spans="1:11" ht="13" x14ac:dyDescent="0.15">
      <c r="A2146" s="19" t="s">
        <v>10470</v>
      </c>
      <c r="B2146" s="20" t="s">
        <v>55711</v>
      </c>
      <c r="C2146" s="20" t="s">
        <v>54652</v>
      </c>
      <c r="D2146" s="20">
        <v>8.9174695117543903E-2</v>
      </c>
      <c r="E2146" s="21">
        <v>2.0293600501383301E-3</v>
      </c>
      <c r="F2146" s="20" t="s">
        <v>54653</v>
      </c>
      <c r="G2146" s="20" t="s">
        <v>54654</v>
      </c>
      <c r="H2146" s="20" t="s">
        <v>54655</v>
      </c>
      <c r="I2146" s="20" t="s">
        <v>54734</v>
      </c>
      <c r="J2146" s="20" t="s">
        <v>54735</v>
      </c>
      <c r="K2146" s="21" t="s">
        <v>55582</v>
      </c>
    </row>
    <row r="2147" spans="1:11" ht="13" x14ac:dyDescent="0.15">
      <c r="A2147" s="19" t="s">
        <v>10476</v>
      </c>
      <c r="B2147" s="20" t="s">
        <v>55711</v>
      </c>
      <c r="C2147" s="20" t="s">
        <v>54652</v>
      </c>
      <c r="D2147" s="20">
        <v>-7.7127080302886494E-2</v>
      </c>
      <c r="E2147" s="20">
        <v>8.0904850297745298E-3</v>
      </c>
      <c r="F2147" s="20" t="s">
        <v>54653</v>
      </c>
      <c r="G2147" s="20" t="s">
        <v>54654</v>
      </c>
      <c r="H2147" s="20" t="s">
        <v>54655</v>
      </c>
      <c r="I2147" s="20" t="s">
        <v>54659</v>
      </c>
      <c r="J2147" s="20" t="s">
        <v>54688</v>
      </c>
      <c r="K2147" s="21" t="s">
        <v>55117</v>
      </c>
    </row>
    <row r="2148" spans="1:11" ht="13" x14ac:dyDescent="0.15">
      <c r="A2148" s="19" t="s">
        <v>55739</v>
      </c>
      <c r="B2148" s="20" t="s">
        <v>55711</v>
      </c>
      <c r="C2148" s="20" t="s">
        <v>54675</v>
      </c>
      <c r="D2148" s="20">
        <v>5.0837138508039198E-2</v>
      </c>
      <c r="E2148" s="20">
        <v>8.5353547517504694E-2</v>
      </c>
      <c r="F2148" s="20" t="s">
        <v>54676</v>
      </c>
      <c r="G2148" s="20" t="s">
        <v>54654</v>
      </c>
      <c r="H2148" s="20" t="s">
        <v>54655</v>
      </c>
      <c r="I2148" s="20" t="s">
        <v>54734</v>
      </c>
      <c r="J2148" s="20" t="s">
        <v>54735</v>
      </c>
      <c r="K2148" s="21" t="s">
        <v>55552</v>
      </c>
    </row>
    <row r="2149" spans="1:11" ht="13" x14ac:dyDescent="0.15">
      <c r="A2149" s="19" t="s">
        <v>55118</v>
      </c>
      <c r="B2149" s="20" t="s">
        <v>55711</v>
      </c>
      <c r="C2149" s="20" t="s">
        <v>54652</v>
      </c>
      <c r="D2149" s="20">
        <v>-8.68882394872042E-2</v>
      </c>
      <c r="E2149" s="21">
        <v>2.6646765045376499E-3</v>
      </c>
      <c r="F2149" s="20" t="s">
        <v>54676</v>
      </c>
      <c r="G2149" s="20" t="s">
        <v>54654</v>
      </c>
      <c r="H2149" s="20" t="s">
        <v>54655</v>
      </c>
      <c r="I2149" s="20" t="s">
        <v>54659</v>
      </c>
      <c r="J2149" s="20" t="s">
        <v>54688</v>
      </c>
      <c r="K2149" s="21" t="s">
        <v>54746</v>
      </c>
    </row>
    <row r="2150" spans="1:11" ht="13" x14ac:dyDescent="0.15">
      <c r="A2150" s="19" t="s">
        <v>55586</v>
      </c>
      <c r="B2150" s="20" t="s">
        <v>55711</v>
      </c>
      <c r="C2150" s="20" t="s">
        <v>54652</v>
      </c>
      <c r="D2150" s="20">
        <v>-9.8440372046477903E-2</v>
      </c>
      <c r="E2150" s="21">
        <v>6.4057915823195202E-4</v>
      </c>
      <c r="F2150" s="20" t="s">
        <v>54676</v>
      </c>
      <c r="G2150" s="20" t="s">
        <v>54654</v>
      </c>
      <c r="H2150" s="20" t="s">
        <v>54655</v>
      </c>
      <c r="I2150" s="20" t="s">
        <v>54659</v>
      </c>
      <c r="J2150" s="20" t="s">
        <v>54722</v>
      </c>
      <c r="K2150" s="21" t="s">
        <v>55389</v>
      </c>
    </row>
    <row r="2151" spans="1:11" ht="13" x14ac:dyDescent="0.15">
      <c r="A2151" s="19" t="s">
        <v>55119</v>
      </c>
      <c r="B2151" s="20" t="s">
        <v>55711</v>
      </c>
      <c r="C2151" s="20" t="s">
        <v>54652</v>
      </c>
      <c r="D2151" s="20">
        <v>-5.48628586946747E-2</v>
      </c>
      <c r="E2151" s="21">
        <v>6.3152036379840404E-2</v>
      </c>
      <c r="F2151" s="20" t="s">
        <v>54676</v>
      </c>
      <c r="G2151" s="20" t="s">
        <v>54654</v>
      </c>
      <c r="H2151" s="20" t="s">
        <v>54662</v>
      </c>
      <c r="I2151" s="20" t="s">
        <v>54663</v>
      </c>
      <c r="J2151" s="20" t="s">
        <v>55120</v>
      </c>
      <c r="K2151" s="21" t="s">
        <v>55121</v>
      </c>
    </row>
    <row r="2152" spans="1:11" ht="13" x14ac:dyDescent="0.15">
      <c r="A2152" s="19" t="s">
        <v>55122</v>
      </c>
      <c r="B2152" s="20" t="s">
        <v>55711</v>
      </c>
      <c r="C2152" s="20" t="s">
        <v>54652</v>
      </c>
      <c r="D2152" s="20">
        <v>-0.104911617337347</v>
      </c>
      <c r="E2152" s="21">
        <v>2.6233957945817198E-4</v>
      </c>
      <c r="F2152" s="20" t="s">
        <v>54653</v>
      </c>
      <c r="G2152" s="20" t="s">
        <v>54654</v>
      </c>
      <c r="H2152" s="20" t="s">
        <v>54662</v>
      </c>
      <c r="I2152" s="20" t="s">
        <v>54663</v>
      </c>
      <c r="J2152" s="20" t="s">
        <v>54837</v>
      </c>
      <c r="K2152" s="21" t="s">
        <v>55123</v>
      </c>
    </row>
    <row r="2153" spans="1:11" ht="13" x14ac:dyDescent="0.15">
      <c r="A2153" s="19" t="s">
        <v>55588</v>
      </c>
      <c r="B2153" s="20" t="s">
        <v>55711</v>
      </c>
      <c r="C2153" s="20" t="s">
        <v>54652</v>
      </c>
      <c r="D2153" s="20">
        <v>5.4733752284892398E-2</v>
      </c>
      <c r="E2153" s="21">
        <v>6.3740902017679804E-2</v>
      </c>
      <c r="F2153" s="20" t="s">
        <v>54676</v>
      </c>
      <c r="G2153" s="20" t="s">
        <v>55348</v>
      </c>
      <c r="H2153" s="20" t="s">
        <v>55349</v>
      </c>
      <c r="I2153" s="20" t="s">
        <v>55350</v>
      </c>
      <c r="J2153" s="20" t="s">
        <v>55351</v>
      </c>
      <c r="K2153" s="21" t="s">
        <v>55589</v>
      </c>
    </row>
    <row r="2154" spans="1:11" ht="13" x14ac:dyDescent="0.15">
      <c r="A2154" s="19" t="s">
        <v>10506</v>
      </c>
      <c r="B2154" s="20" t="s">
        <v>55711</v>
      </c>
      <c r="C2154" s="20" t="s">
        <v>54652</v>
      </c>
      <c r="D2154" s="20">
        <v>-6.3897485099294202E-2</v>
      </c>
      <c r="E2154" s="20">
        <v>2.9828070087250198E-2</v>
      </c>
      <c r="F2154" s="20" t="s">
        <v>54653</v>
      </c>
      <c r="G2154" s="20" t="s">
        <v>54654</v>
      </c>
      <c r="H2154" s="20" t="s">
        <v>54662</v>
      </c>
      <c r="I2154" s="20" t="s">
        <v>54663</v>
      </c>
      <c r="J2154" s="20" t="s">
        <v>54844</v>
      </c>
      <c r="K2154" s="21" t="s">
        <v>54983</v>
      </c>
    </row>
    <row r="2155" spans="1:11" ht="13" x14ac:dyDescent="0.15">
      <c r="A2155" s="19" t="s">
        <v>10512</v>
      </c>
      <c r="B2155" s="20" t="s">
        <v>55711</v>
      </c>
      <c r="C2155" s="20" t="s">
        <v>54652</v>
      </c>
      <c r="D2155" s="20">
        <v>-0.128466720197489</v>
      </c>
      <c r="E2155" s="21">
        <v>7.0815391875677398E-6</v>
      </c>
      <c r="F2155" s="20" t="s">
        <v>54653</v>
      </c>
      <c r="G2155" s="20" t="s">
        <v>54654</v>
      </c>
      <c r="H2155" s="20" t="s">
        <v>54655</v>
      </c>
      <c r="I2155" s="20" t="s">
        <v>54659</v>
      </c>
      <c r="J2155" s="20" t="s">
        <v>54688</v>
      </c>
      <c r="K2155" s="21" t="s">
        <v>54746</v>
      </c>
    </row>
    <row r="2156" spans="1:11" ht="13" x14ac:dyDescent="0.15">
      <c r="A2156" s="19" t="s">
        <v>10524</v>
      </c>
      <c r="B2156" s="20" t="s">
        <v>55711</v>
      </c>
      <c r="C2156" s="20" t="s">
        <v>54652</v>
      </c>
      <c r="D2156" s="20">
        <v>-0.103996082135437</v>
      </c>
      <c r="E2156" s="21">
        <v>2.9987291471822398E-4</v>
      </c>
      <c r="F2156" s="20" t="s">
        <v>54653</v>
      </c>
      <c r="G2156" s="20" t="s">
        <v>54654</v>
      </c>
      <c r="H2156" s="20" t="s">
        <v>54655</v>
      </c>
      <c r="I2156" s="20" t="s">
        <v>54659</v>
      </c>
      <c r="J2156" s="20" t="s">
        <v>54660</v>
      </c>
      <c r="K2156" s="21" t="s">
        <v>55126</v>
      </c>
    </row>
    <row r="2157" spans="1:11" ht="13" x14ac:dyDescent="0.15">
      <c r="A2157" s="19" t="s">
        <v>10530</v>
      </c>
      <c r="B2157" s="20" t="s">
        <v>55711</v>
      </c>
      <c r="C2157" s="20" t="s">
        <v>54675</v>
      </c>
      <c r="D2157" s="20">
        <v>5.6396718476554801E-2</v>
      </c>
      <c r="E2157" s="21">
        <v>5.6082421903534199E-2</v>
      </c>
      <c r="F2157" s="20" t="s">
        <v>54653</v>
      </c>
      <c r="G2157" s="20" t="s">
        <v>54654</v>
      </c>
      <c r="H2157" s="20" t="s">
        <v>54655</v>
      </c>
      <c r="I2157" s="20" t="s">
        <v>54734</v>
      </c>
      <c r="J2157" s="20" t="s">
        <v>54735</v>
      </c>
      <c r="K2157" s="21" t="s">
        <v>55740</v>
      </c>
    </row>
    <row r="2158" spans="1:11" ht="13" x14ac:dyDescent="0.15">
      <c r="A2158" s="19" t="s">
        <v>55127</v>
      </c>
      <c r="B2158" s="20" t="s">
        <v>55711</v>
      </c>
      <c r="C2158" s="20" t="s">
        <v>54652</v>
      </c>
      <c r="D2158" s="20">
        <v>-0.10729964493704799</v>
      </c>
      <c r="E2158" s="21">
        <v>1.8541355829831201E-4</v>
      </c>
      <c r="F2158" s="20" t="s">
        <v>54676</v>
      </c>
      <c r="G2158" s="20" t="s">
        <v>54654</v>
      </c>
      <c r="H2158" s="20" t="s">
        <v>54655</v>
      </c>
      <c r="I2158" s="20" t="s">
        <v>54695</v>
      </c>
      <c r="J2158" s="20" t="s">
        <v>54696</v>
      </c>
      <c r="K2158" s="21" t="s">
        <v>54697</v>
      </c>
    </row>
    <row r="2159" spans="1:11" ht="13" x14ac:dyDescent="0.15">
      <c r="A2159" s="19" t="s">
        <v>10539</v>
      </c>
      <c r="B2159" s="20" t="s">
        <v>55711</v>
      </c>
      <c r="C2159" s="20" t="s">
        <v>54652</v>
      </c>
      <c r="D2159" s="20">
        <v>-9.6055629219474498E-2</v>
      </c>
      <c r="E2159" s="21">
        <v>8.6797209080722703E-4</v>
      </c>
      <c r="F2159" s="20" t="s">
        <v>54653</v>
      </c>
      <c r="G2159" s="20" t="s">
        <v>54682</v>
      </c>
      <c r="H2159" s="20" t="s">
        <v>54683</v>
      </c>
      <c r="I2159" s="20" t="s">
        <v>54728</v>
      </c>
      <c r="J2159" s="20" t="s">
        <v>54729</v>
      </c>
      <c r="K2159" s="21" t="s">
        <v>55128</v>
      </c>
    </row>
    <row r="2160" spans="1:11" ht="13" x14ac:dyDescent="0.15">
      <c r="A2160" s="19" t="s">
        <v>10542</v>
      </c>
      <c r="B2160" s="20" t="s">
        <v>55711</v>
      </c>
      <c r="C2160" s="20" t="s">
        <v>54652</v>
      </c>
      <c r="D2160" s="20">
        <v>-8.6847733743990504E-2</v>
      </c>
      <c r="E2160" s="20">
        <v>2.6716857212834401E-3</v>
      </c>
      <c r="F2160" s="20" t="s">
        <v>54653</v>
      </c>
      <c r="G2160" s="20" t="s">
        <v>54654</v>
      </c>
      <c r="H2160" s="20" t="s">
        <v>54662</v>
      </c>
      <c r="I2160" s="20" t="s">
        <v>54663</v>
      </c>
      <c r="J2160" s="20" t="s">
        <v>54779</v>
      </c>
      <c r="K2160" s="21" t="s">
        <v>55129</v>
      </c>
    </row>
    <row r="2161" spans="1:11" ht="13" x14ac:dyDescent="0.15">
      <c r="A2161" s="19" t="s">
        <v>55130</v>
      </c>
      <c r="B2161" s="20" t="s">
        <v>55711</v>
      </c>
      <c r="C2161" s="20" t="s">
        <v>54652</v>
      </c>
      <c r="D2161" s="20">
        <v>-8.3411188199657094E-2</v>
      </c>
      <c r="E2161" s="20">
        <v>3.9637213215571801E-3</v>
      </c>
      <c r="F2161" s="20" t="s">
        <v>54676</v>
      </c>
      <c r="G2161" s="20" t="s">
        <v>54654</v>
      </c>
      <c r="H2161" s="20" t="s">
        <v>54655</v>
      </c>
      <c r="I2161" s="20" t="s">
        <v>54656</v>
      </c>
      <c r="J2161" s="20" t="s">
        <v>54657</v>
      </c>
      <c r="K2161" s="21" t="s">
        <v>54987</v>
      </c>
    </row>
    <row r="2162" spans="1:11" ht="13" x14ac:dyDescent="0.15">
      <c r="A2162" s="19" t="s">
        <v>10545</v>
      </c>
      <c r="B2162" s="20" t="s">
        <v>55711</v>
      </c>
      <c r="C2162" s="20" t="s">
        <v>54652</v>
      </c>
      <c r="D2162" s="20">
        <v>-0.13385682353408199</v>
      </c>
      <c r="E2162" s="21">
        <v>2.8180490982298102E-6</v>
      </c>
      <c r="F2162" s="20" t="s">
        <v>54653</v>
      </c>
      <c r="G2162" s="20" t="s">
        <v>54654</v>
      </c>
      <c r="H2162" s="20" t="s">
        <v>54655</v>
      </c>
      <c r="I2162" s="20" t="s">
        <v>54659</v>
      </c>
      <c r="J2162" s="20" t="s">
        <v>54722</v>
      </c>
      <c r="K2162" s="21" t="s">
        <v>54758</v>
      </c>
    </row>
    <row r="2163" spans="1:11" ht="13" x14ac:dyDescent="0.15">
      <c r="A2163" s="19" t="s">
        <v>10557</v>
      </c>
      <c r="B2163" s="20" t="s">
        <v>55711</v>
      </c>
      <c r="C2163" s="20" t="s">
        <v>54652</v>
      </c>
      <c r="D2163" s="20">
        <v>0.12608246997883299</v>
      </c>
      <c r="E2163" s="21">
        <v>1.04662610734521E-5</v>
      </c>
      <c r="F2163" s="20" t="s">
        <v>54653</v>
      </c>
      <c r="G2163" s="20" t="s">
        <v>54752</v>
      </c>
      <c r="H2163" s="20" t="s">
        <v>54753</v>
      </c>
      <c r="I2163" s="20" t="s">
        <v>54754</v>
      </c>
      <c r="J2163" s="20" t="s">
        <v>54755</v>
      </c>
      <c r="K2163" s="21" t="s">
        <v>54848</v>
      </c>
    </row>
    <row r="2164" spans="1:11" ht="13" x14ac:dyDescent="0.15">
      <c r="A2164" s="19" t="s">
        <v>55133</v>
      </c>
      <c r="B2164" s="20" t="s">
        <v>55711</v>
      </c>
      <c r="C2164" s="20" t="s">
        <v>54652</v>
      </c>
      <c r="D2164" s="20">
        <v>-0.14218344697695601</v>
      </c>
      <c r="E2164" s="21">
        <v>6.7860739176099703E-7</v>
      </c>
      <c r="F2164" s="20" t="s">
        <v>54676</v>
      </c>
      <c r="G2164" s="20" t="s">
        <v>55134</v>
      </c>
      <c r="H2164" s="20" t="s">
        <v>55135</v>
      </c>
      <c r="I2164" s="20" t="s">
        <v>55136</v>
      </c>
      <c r="J2164" s="20" t="s">
        <v>55137</v>
      </c>
      <c r="K2164" s="21" t="s">
        <v>55138</v>
      </c>
    </row>
    <row r="2165" spans="1:11" ht="13" x14ac:dyDescent="0.15">
      <c r="A2165" s="19" t="s">
        <v>55139</v>
      </c>
      <c r="B2165" s="20" t="s">
        <v>55711</v>
      </c>
      <c r="C2165" s="20" t="s">
        <v>54652</v>
      </c>
      <c r="D2165" s="20">
        <v>-0.18018807348145799</v>
      </c>
      <c r="E2165" s="21">
        <v>3.6755177637942302E-10</v>
      </c>
      <c r="F2165" s="20" t="s">
        <v>54653</v>
      </c>
      <c r="G2165" s="20" t="s">
        <v>54654</v>
      </c>
      <c r="H2165" s="20" t="s">
        <v>54662</v>
      </c>
      <c r="I2165" s="20" t="s">
        <v>54663</v>
      </c>
      <c r="J2165" s="20" t="s">
        <v>54837</v>
      </c>
      <c r="K2165" s="21" t="s">
        <v>54949</v>
      </c>
    </row>
    <row r="2166" spans="1:11" ht="13" x14ac:dyDescent="0.15">
      <c r="A2166" s="19" t="s">
        <v>55741</v>
      </c>
      <c r="B2166" s="20" t="s">
        <v>55711</v>
      </c>
      <c r="C2166" s="20" t="s">
        <v>54652</v>
      </c>
      <c r="D2166" s="20">
        <v>5.7800215589808301E-2</v>
      </c>
      <c r="E2166" s="21">
        <v>4.9976586632863598E-2</v>
      </c>
      <c r="F2166" s="20" t="s">
        <v>54676</v>
      </c>
      <c r="G2166" s="20" t="s">
        <v>54667</v>
      </c>
      <c r="H2166" s="20" t="s">
        <v>54668</v>
      </c>
      <c r="I2166" s="20" t="s">
        <v>54669</v>
      </c>
      <c r="J2166" s="20" t="s">
        <v>54748</v>
      </c>
      <c r="K2166" s="21" t="s">
        <v>54749</v>
      </c>
    </row>
    <row r="2167" spans="1:11" ht="13" x14ac:dyDescent="0.15">
      <c r="A2167" s="19" t="s">
        <v>10566</v>
      </c>
      <c r="B2167" s="20" t="s">
        <v>55711</v>
      </c>
      <c r="C2167" s="20" t="s">
        <v>54652</v>
      </c>
      <c r="D2167" s="20">
        <v>-0.15448787637787501</v>
      </c>
      <c r="E2167" s="21">
        <v>7.00972401280849E-8</v>
      </c>
      <c r="F2167" s="20" t="s">
        <v>54653</v>
      </c>
      <c r="G2167" s="20" t="s">
        <v>54654</v>
      </c>
      <c r="H2167" s="20" t="s">
        <v>54655</v>
      </c>
      <c r="I2167" s="20" t="s">
        <v>54659</v>
      </c>
      <c r="J2167" s="20" t="s">
        <v>54722</v>
      </c>
      <c r="K2167" s="21" t="s">
        <v>54950</v>
      </c>
    </row>
    <row r="2168" spans="1:11" ht="13" x14ac:dyDescent="0.15">
      <c r="A2168" s="19" t="s">
        <v>10572</v>
      </c>
      <c r="B2168" s="20" t="s">
        <v>55711</v>
      </c>
      <c r="C2168" s="20" t="s">
        <v>54652</v>
      </c>
      <c r="D2168" s="20">
        <v>-6.7966746270974196E-2</v>
      </c>
      <c r="E2168" s="21">
        <v>2.0286253740407999E-2</v>
      </c>
      <c r="F2168" s="20" t="s">
        <v>54653</v>
      </c>
      <c r="G2168" s="20" t="s">
        <v>54654</v>
      </c>
      <c r="H2168" s="20" t="s">
        <v>54662</v>
      </c>
      <c r="I2168" s="20" t="s">
        <v>54663</v>
      </c>
      <c r="J2168" s="20" t="s">
        <v>54844</v>
      </c>
      <c r="K2168" s="21" t="s">
        <v>55143</v>
      </c>
    </row>
    <row r="2169" spans="1:11" ht="13" x14ac:dyDescent="0.15">
      <c r="A2169" s="19" t="s">
        <v>55742</v>
      </c>
      <c r="B2169" s="20" t="s">
        <v>55711</v>
      </c>
      <c r="C2169" s="20" t="s">
        <v>54652</v>
      </c>
      <c r="D2169" s="20">
        <v>-6.9519555340797401E-2</v>
      </c>
      <c r="E2169" s="21">
        <v>1.7331687581461499E-2</v>
      </c>
      <c r="F2169" s="20" t="s">
        <v>54676</v>
      </c>
      <c r="G2169" s="20" t="s">
        <v>54781</v>
      </c>
      <c r="H2169" s="20" t="s">
        <v>54782</v>
      </c>
      <c r="I2169" s="20" t="s">
        <v>54783</v>
      </c>
      <c r="J2169" s="20" t="s">
        <v>54784</v>
      </c>
      <c r="K2169" s="21" t="s">
        <v>55201</v>
      </c>
    </row>
    <row r="2170" spans="1:11" ht="13" x14ac:dyDescent="0.15">
      <c r="A2170" s="19" t="s">
        <v>10578</v>
      </c>
      <c r="B2170" s="20" t="s">
        <v>55711</v>
      </c>
      <c r="C2170" s="20" t="s">
        <v>54652</v>
      </c>
      <c r="D2170" s="20">
        <v>-9.5293981423726207E-2</v>
      </c>
      <c r="E2170" s="21">
        <v>9.4852467377528498E-4</v>
      </c>
      <c r="F2170" s="20" t="s">
        <v>54653</v>
      </c>
      <c r="G2170" s="20" t="s">
        <v>54667</v>
      </c>
      <c r="H2170" s="20" t="s">
        <v>54668</v>
      </c>
      <c r="I2170" s="20" t="s">
        <v>54669</v>
      </c>
      <c r="J2170" s="20" t="s">
        <v>55144</v>
      </c>
      <c r="K2170" s="21" t="s">
        <v>55144</v>
      </c>
    </row>
    <row r="2171" spans="1:11" ht="13" x14ac:dyDescent="0.15">
      <c r="A2171" s="19" t="s">
        <v>55145</v>
      </c>
      <c r="B2171" s="20" t="s">
        <v>55711</v>
      </c>
      <c r="C2171" s="20" t="s">
        <v>54652</v>
      </c>
      <c r="D2171" s="20">
        <v>-8.6981286535675204E-2</v>
      </c>
      <c r="E2171" s="21">
        <v>2.6394429347966898E-3</v>
      </c>
      <c r="F2171" s="20" t="s">
        <v>54676</v>
      </c>
      <c r="G2171" s="20" t="s">
        <v>54682</v>
      </c>
      <c r="H2171" s="20" t="s">
        <v>54683</v>
      </c>
      <c r="I2171" s="20" t="s">
        <v>54728</v>
      </c>
      <c r="J2171" s="20" t="s">
        <v>54729</v>
      </c>
      <c r="K2171" s="21" t="s">
        <v>55146</v>
      </c>
    </row>
    <row r="2172" spans="1:11" ht="13" x14ac:dyDescent="0.15">
      <c r="A2172" s="19" t="s">
        <v>10587</v>
      </c>
      <c r="B2172" s="20" t="s">
        <v>55711</v>
      </c>
      <c r="C2172" s="20" t="s">
        <v>54675</v>
      </c>
      <c r="D2172" s="20">
        <v>5.1889205814132602E-2</v>
      </c>
      <c r="E2172" s="21">
        <v>7.9115161960029004E-2</v>
      </c>
      <c r="F2172" s="20" t="s">
        <v>54653</v>
      </c>
      <c r="G2172" s="20" t="s">
        <v>54667</v>
      </c>
      <c r="H2172" s="20" t="s">
        <v>54668</v>
      </c>
      <c r="I2172" s="20" t="s">
        <v>54669</v>
      </c>
      <c r="J2172" s="20" t="s">
        <v>54748</v>
      </c>
      <c r="K2172" s="21" t="s">
        <v>54749</v>
      </c>
    </row>
    <row r="2173" spans="1:11" ht="13" x14ac:dyDescent="0.15">
      <c r="A2173" s="19" t="s">
        <v>55147</v>
      </c>
      <c r="B2173" s="20" t="s">
        <v>55711</v>
      </c>
      <c r="C2173" s="20" t="s">
        <v>54652</v>
      </c>
      <c r="D2173" s="20">
        <v>-5.8227971726267903E-2</v>
      </c>
      <c r="E2173" s="21">
        <v>4.8294809712099297E-2</v>
      </c>
      <c r="F2173" s="20" t="s">
        <v>54676</v>
      </c>
      <c r="G2173" s="20" t="s">
        <v>54752</v>
      </c>
      <c r="H2173" s="20" t="s">
        <v>54753</v>
      </c>
      <c r="I2173" s="20" t="s">
        <v>54754</v>
      </c>
      <c r="J2173" s="20" t="s">
        <v>54755</v>
      </c>
      <c r="K2173" s="21" t="s">
        <v>54756</v>
      </c>
    </row>
    <row r="2174" spans="1:11" ht="13" x14ac:dyDescent="0.15">
      <c r="A2174" s="19" t="s">
        <v>10593</v>
      </c>
      <c r="B2174" s="20" t="s">
        <v>55711</v>
      </c>
      <c r="C2174" s="20" t="s">
        <v>54652</v>
      </c>
      <c r="D2174" s="20">
        <v>-0.11215618244535</v>
      </c>
      <c r="E2174" s="21">
        <v>9.3496328821665399E-5</v>
      </c>
      <c r="F2174" s="20" t="s">
        <v>54653</v>
      </c>
      <c r="G2174" s="20" t="s">
        <v>54654</v>
      </c>
      <c r="H2174" s="20" t="s">
        <v>54655</v>
      </c>
      <c r="I2174" s="20" t="s">
        <v>54659</v>
      </c>
      <c r="J2174" s="20" t="s">
        <v>54660</v>
      </c>
      <c r="K2174" s="21" t="s">
        <v>54661</v>
      </c>
    </row>
    <row r="2175" spans="1:11" ht="13" x14ac:dyDescent="0.15">
      <c r="A2175" s="19" t="s">
        <v>55593</v>
      </c>
      <c r="B2175" s="20" t="s">
        <v>55711</v>
      </c>
      <c r="C2175" s="20" t="s">
        <v>54675</v>
      </c>
      <c r="D2175" s="20">
        <v>5.71918313730558E-2</v>
      </c>
      <c r="E2175" s="21">
        <v>5.2460041244852401E-2</v>
      </c>
      <c r="F2175" s="20" t="s">
        <v>54676</v>
      </c>
      <c r="G2175" s="20" t="s">
        <v>54667</v>
      </c>
      <c r="H2175" s="20" t="s">
        <v>54668</v>
      </c>
      <c r="I2175" s="20" t="s">
        <v>54669</v>
      </c>
      <c r="J2175" s="20" t="s">
        <v>54670</v>
      </c>
      <c r="K2175" s="21" t="s">
        <v>55433</v>
      </c>
    </row>
    <row r="2176" spans="1:11" ht="13" x14ac:dyDescent="0.15">
      <c r="A2176" s="19" t="s">
        <v>10596</v>
      </c>
      <c r="B2176" s="20" t="s">
        <v>55711</v>
      </c>
      <c r="C2176" s="20" t="s">
        <v>54652</v>
      </c>
      <c r="D2176" s="20">
        <v>-0.20468882303546501</v>
      </c>
      <c r="E2176" s="21">
        <v>1.8838187563192399E-12</v>
      </c>
      <c r="F2176" s="20" t="s">
        <v>54653</v>
      </c>
      <c r="G2176" s="20" t="s">
        <v>54654</v>
      </c>
      <c r="H2176" s="20" t="s">
        <v>54655</v>
      </c>
      <c r="I2176" s="20" t="s">
        <v>54659</v>
      </c>
      <c r="J2176" s="20" t="s">
        <v>54691</v>
      </c>
      <c r="K2176" s="21" t="s">
        <v>55148</v>
      </c>
    </row>
    <row r="2177" spans="1:11" ht="13" x14ac:dyDescent="0.15">
      <c r="A2177" s="19" t="s">
        <v>10608</v>
      </c>
      <c r="B2177" s="20" t="s">
        <v>55711</v>
      </c>
      <c r="C2177" s="20" t="s">
        <v>54652</v>
      </c>
      <c r="D2177" s="20">
        <v>-0.189816897412629</v>
      </c>
      <c r="E2177" s="21">
        <v>6.3476518205254894E-11</v>
      </c>
      <c r="F2177" s="20" t="s">
        <v>54653</v>
      </c>
      <c r="G2177" s="20" t="s">
        <v>54654</v>
      </c>
      <c r="H2177" s="20" t="s">
        <v>54655</v>
      </c>
      <c r="I2177" s="20" t="s">
        <v>54659</v>
      </c>
      <c r="J2177" s="20" t="s">
        <v>54722</v>
      </c>
      <c r="K2177" s="21" t="s">
        <v>54839</v>
      </c>
    </row>
    <row r="2178" spans="1:11" ht="13" x14ac:dyDescent="0.15">
      <c r="A2178" s="19" t="s">
        <v>10617</v>
      </c>
      <c r="B2178" s="20" t="s">
        <v>55711</v>
      </c>
      <c r="C2178" s="20" t="s">
        <v>54652</v>
      </c>
      <c r="D2178" s="20">
        <v>8.2818391057536994E-2</v>
      </c>
      <c r="E2178" s="20">
        <v>4.2535222744627503E-3</v>
      </c>
      <c r="F2178" s="20" t="s">
        <v>54653</v>
      </c>
      <c r="G2178" s="20" t="s">
        <v>54654</v>
      </c>
      <c r="H2178" s="20" t="s">
        <v>54655</v>
      </c>
      <c r="I2178" s="20" t="s">
        <v>54734</v>
      </c>
      <c r="J2178" s="20" t="s">
        <v>54735</v>
      </c>
      <c r="K2178" s="21" t="s">
        <v>54882</v>
      </c>
    </row>
    <row r="2179" spans="1:11" ht="13" x14ac:dyDescent="0.15">
      <c r="A2179" s="19" t="s">
        <v>55150</v>
      </c>
      <c r="B2179" s="20" t="s">
        <v>55711</v>
      </c>
      <c r="C2179" s="20" t="s">
        <v>54652</v>
      </c>
      <c r="D2179" s="20">
        <v>-0.105600617232946</v>
      </c>
      <c r="E2179" s="21">
        <v>2.3766066921493E-4</v>
      </c>
      <c r="F2179" s="20" t="s">
        <v>54676</v>
      </c>
      <c r="G2179" s="20" t="s">
        <v>54654</v>
      </c>
      <c r="H2179" s="20" t="s">
        <v>54655</v>
      </c>
      <c r="I2179" s="20" t="s">
        <v>54656</v>
      </c>
      <c r="J2179" s="20" t="s">
        <v>54657</v>
      </c>
      <c r="K2179" s="21" t="s">
        <v>55151</v>
      </c>
    </row>
    <row r="2180" spans="1:11" ht="13" x14ac:dyDescent="0.15">
      <c r="A2180" s="19" t="s">
        <v>55152</v>
      </c>
      <c r="B2180" s="20" t="s">
        <v>55711</v>
      </c>
      <c r="C2180" s="20" t="s">
        <v>54652</v>
      </c>
      <c r="D2180" s="20">
        <v>-7.6587971017331904E-2</v>
      </c>
      <c r="E2180" s="21">
        <v>8.5165102787684403E-3</v>
      </c>
      <c r="F2180" s="20" t="s">
        <v>54676</v>
      </c>
      <c r="G2180" s="20" t="s">
        <v>54654</v>
      </c>
      <c r="H2180" s="20" t="s">
        <v>54662</v>
      </c>
      <c r="I2180" s="20" t="s">
        <v>54663</v>
      </c>
      <c r="J2180" s="20" t="s">
        <v>54837</v>
      </c>
      <c r="K2180" s="21" t="s">
        <v>54949</v>
      </c>
    </row>
    <row r="2181" spans="1:11" ht="13" x14ac:dyDescent="0.15">
      <c r="A2181" s="19" t="s">
        <v>10625</v>
      </c>
      <c r="B2181" s="20" t="s">
        <v>55711</v>
      </c>
      <c r="C2181" s="20" t="s">
        <v>54675</v>
      </c>
      <c r="D2181" s="20">
        <v>6.0326506951859503E-2</v>
      </c>
      <c r="E2181" s="20">
        <v>4.0471025087815297E-2</v>
      </c>
      <c r="F2181" s="20" t="s">
        <v>54653</v>
      </c>
      <c r="G2181" s="20" t="s">
        <v>54752</v>
      </c>
      <c r="H2181" s="20" t="s">
        <v>54753</v>
      </c>
      <c r="I2181" s="20" t="s">
        <v>54754</v>
      </c>
      <c r="J2181" s="20" t="s">
        <v>54755</v>
      </c>
      <c r="K2181" s="21" t="s">
        <v>54756</v>
      </c>
    </row>
    <row r="2182" spans="1:11" ht="13" x14ac:dyDescent="0.15">
      <c r="A2182" s="19" t="s">
        <v>10628</v>
      </c>
      <c r="B2182" s="20" t="s">
        <v>55711</v>
      </c>
      <c r="C2182" s="20" t="s">
        <v>54652</v>
      </c>
      <c r="D2182" s="20">
        <v>0.139673424597163</v>
      </c>
      <c r="E2182" s="21">
        <v>1.01464444485961E-6</v>
      </c>
      <c r="F2182" s="20" t="s">
        <v>54653</v>
      </c>
      <c r="G2182" s="20" t="s">
        <v>54654</v>
      </c>
      <c r="H2182" s="20" t="s">
        <v>54655</v>
      </c>
      <c r="I2182" s="20" t="s">
        <v>54734</v>
      </c>
      <c r="J2182" s="20" t="s">
        <v>54735</v>
      </c>
      <c r="K2182" s="21" t="s">
        <v>54774</v>
      </c>
    </row>
    <row r="2183" spans="1:11" ht="13" x14ac:dyDescent="0.15">
      <c r="A2183" s="19" t="s">
        <v>55743</v>
      </c>
      <c r="B2183" s="20" t="s">
        <v>55711</v>
      </c>
      <c r="C2183" s="20" t="s">
        <v>54652</v>
      </c>
      <c r="D2183" s="20">
        <v>-5.3859587579715797E-2</v>
      </c>
      <c r="E2183" s="21">
        <v>6.8070123359705595E-2</v>
      </c>
      <c r="F2183" s="20" t="s">
        <v>54676</v>
      </c>
      <c r="G2183" s="20" t="s">
        <v>54654</v>
      </c>
      <c r="H2183" s="20" t="s">
        <v>54655</v>
      </c>
      <c r="I2183" s="20" t="s">
        <v>54656</v>
      </c>
      <c r="J2183" s="20" t="s">
        <v>54657</v>
      </c>
      <c r="K2183" s="21" t="s">
        <v>55744</v>
      </c>
    </row>
    <row r="2184" spans="1:11" ht="13" x14ac:dyDescent="0.15">
      <c r="A2184" s="19" t="s">
        <v>10631</v>
      </c>
      <c r="B2184" s="20" t="s">
        <v>55711</v>
      </c>
      <c r="C2184" s="20" t="s">
        <v>54652</v>
      </c>
      <c r="D2184" s="20">
        <v>7.6414026492225798E-2</v>
      </c>
      <c r="E2184" s="21">
        <v>8.6665149877718905E-3</v>
      </c>
      <c r="F2184" s="20" t="s">
        <v>54653</v>
      </c>
      <c r="G2184" s="20" t="s">
        <v>54752</v>
      </c>
      <c r="H2184" s="20" t="s">
        <v>54753</v>
      </c>
      <c r="I2184" s="20" t="s">
        <v>54754</v>
      </c>
      <c r="J2184" s="20" t="s">
        <v>54755</v>
      </c>
      <c r="K2184" s="21" t="s">
        <v>55217</v>
      </c>
    </row>
    <row r="2185" spans="1:11" ht="13" x14ac:dyDescent="0.15">
      <c r="A2185" s="19" t="s">
        <v>10646</v>
      </c>
      <c r="B2185" s="20" t="s">
        <v>55711</v>
      </c>
      <c r="C2185" s="20" t="s">
        <v>54652</v>
      </c>
      <c r="D2185" s="20">
        <v>-9.7146031780470196E-2</v>
      </c>
      <c r="E2185" s="21">
        <v>7.60011868504499E-4</v>
      </c>
      <c r="F2185" s="20" t="s">
        <v>54653</v>
      </c>
      <c r="G2185" s="20" t="s">
        <v>54752</v>
      </c>
      <c r="H2185" s="20" t="s">
        <v>54753</v>
      </c>
      <c r="I2185" s="20" t="s">
        <v>54754</v>
      </c>
      <c r="J2185" s="20" t="s">
        <v>54956</v>
      </c>
      <c r="K2185" s="21" t="s">
        <v>55063</v>
      </c>
    </row>
    <row r="2186" spans="1:11" ht="13" x14ac:dyDescent="0.15">
      <c r="A2186" s="19" t="s">
        <v>10652</v>
      </c>
      <c r="B2186" s="20" t="s">
        <v>55711</v>
      </c>
      <c r="C2186" s="20" t="s">
        <v>54652</v>
      </c>
      <c r="D2186" s="20">
        <v>-0.16375090096579001</v>
      </c>
      <c r="E2186" s="21">
        <v>1.1124097609397901E-8</v>
      </c>
      <c r="F2186" s="20" t="s">
        <v>54653</v>
      </c>
      <c r="G2186" s="20" t="s">
        <v>54654</v>
      </c>
      <c r="H2186" s="20" t="s">
        <v>54655</v>
      </c>
      <c r="I2186" s="20" t="s">
        <v>54656</v>
      </c>
      <c r="J2186" s="20" t="s">
        <v>54657</v>
      </c>
      <c r="K2186" s="21" t="s">
        <v>54995</v>
      </c>
    </row>
    <row r="2187" spans="1:11" ht="13" x14ac:dyDescent="0.15">
      <c r="A2187" s="19" t="s">
        <v>10655</v>
      </c>
      <c r="B2187" s="20" t="s">
        <v>55711</v>
      </c>
      <c r="C2187" s="20" t="s">
        <v>54652</v>
      </c>
      <c r="D2187" s="20">
        <v>9.9602994433119596E-2</v>
      </c>
      <c r="E2187" s="21">
        <v>5.4712419794234195E-4</v>
      </c>
      <c r="F2187" s="20" t="s">
        <v>54653</v>
      </c>
      <c r="G2187" s="20" t="s">
        <v>54654</v>
      </c>
      <c r="H2187" s="20" t="s">
        <v>54655</v>
      </c>
      <c r="I2187" s="20" t="s">
        <v>54734</v>
      </c>
      <c r="J2187" s="20" t="s">
        <v>54735</v>
      </c>
      <c r="K2187" s="21" t="s">
        <v>54774</v>
      </c>
    </row>
    <row r="2188" spans="1:11" ht="13" x14ac:dyDescent="0.15">
      <c r="A2188" s="19" t="s">
        <v>55595</v>
      </c>
      <c r="B2188" s="20" t="s">
        <v>55711</v>
      </c>
      <c r="C2188" s="20" t="s">
        <v>54652</v>
      </c>
      <c r="D2188" s="20">
        <v>0.127871191122608</v>
      </c>
      <c r="E2188" s="21">
        <v>7.7708324759442803E-6</v>
      </c>
      <c r="F2188" s="20" t="s">
        <v>54676</v>
      </c>
      <c r="G2188" s="20" t="s">
        <v>54677</v>
      </c>
      <c r="H2188" s="20" t="s">
        <v>54678</v>
      </c>
      <c r="I2188" s="20" t="s">
        <v>55154</v>
      </c>
      <c r="J2188" s="20" t="s">
        <v>55155</v>
      </c>
      <c r="K2188" s="21" t="s">
        <v>55596</v>
      </c>
    </row>
    <row r="2189" spans="1:11" ht="13" x14ac:dyDescent="0.15">
      <c r="A2189" s="19" t="s">
        <v>55161</v>
      </c>
      <c r="B2189" s="20" t="s">
        <v>55711</v>
      </c>
      <c r="C2189" s="20" t="s">
        <v>54652</v>
      </c>
      <c r="D2189" s="20">
        <v>-0.12382799517081799</v>
      </c>
      <c r="E2189" s="21">
        <v>1.4977944842987301E-5</v>
      </c>
      <c r="F2189" s="20" t="s">
        <v>54676</v>
      </c>
      <c r="G2189" s="20" t="s">
        <v>54654</v>
      </c>
      <c r="H2189" s="20" t="s">
        <v>54662</v>
      </c>
      <c r="I2189" s="20" t="s">
        <v>54663</v>
      </c>
      <c r="J2189" s="20" t="s">
        <v>54844</v>
      </c>
      <c r="K2189" s="21" t="s">
        <v>55162</v>
      </c>
    </row>
    <row r="2190" spans="1:11" ht="13" x14ac:dyDescent="0.15">
      <c r="A2190" s="19" t="s">
        <v>10688</v>
      </c>
      <c r="B2190" s="20" t="s">
        <v>55711</v>
      </c>
      <c r="C2190" s="20" t="s">
        <v>54652</v>
      </c>
      <c r="D2190" s="20">
        <v>0.12033851681590201</v>
      </c>
      <c r="E2190" s="21">
        <v>2.7052485796486701E-5</v>
      </c>
      <c r="F2190" s="20" t="s">
        <v>54653</v>
      </c>
      <c r="G2190" s="20" t="s">
        <v>54752</v>
      </c>
      <c r="H2190" s="20" t="s">
        <v>54753</v>
      </c>
      <c r="I2190" s="20" t="s">
        <v>54754</v>
      </c>
      <c r="J2190" s="20" t="s">
        <v>54755</v>
      </c>
      <c r="K2190" s="21" t="s">
        <v>54848</v>
      </c>
    </row>
    <row r="2191" spans="1:11" ht="13" x14ac:dyDescent="0.15">
      <c r="A2191" s="19" t="s">
        <v>10696</v>
      </c>
      <c r="B2191" s="20" t="s">
        <v>55711</v>
      </c>
      <c r="C2191" s="20" t="s">
        <v>54652</v>
      </c>
      <c r="D2191" s="20">
        <v>-0.102120825408126</v>
      </c>
      <c r="E2191" s="21">
        <v>3.8533816186028E-4</v>
      </c>
      <c r="F2191" s="20" t="s">
        <v>54653</v>
      </c>
      <c r="G2191" s="20" t="s">
        <v>54682</v>
      </c>
      <c r="H2191" s="20" t="s">
        <v>54683</v>
      </c>
      <c r="I2191" s="20" t="s">
        <v>54728</v>
      </c>
      <c r="J2191" s="20" t="s">
        <v>54729</v>
      </c>
      <c r="K2191" s="21" t="s">
        <v>54881</v>
      </c>
    </row>
    <row r="2192" spans="1:11" ht="13" x14ac:dyDescent="0.15">
      <c r="A2192" s="19" t="s">
        <v>10705</v>
      </c>
      <c r="B2192" s="20" t="s">
        <v>55711</v>
      </c>
      <c r="C2192" s="20" t="s">
        <v>54652</v>
      </c>
      <c r="D2192" s="20">
        <v>-9.5829825296737101E-2</v>
      </c>
      <c r="E2192" s="21">
        <v>8.8528749837165103E-4</v>
      </c>
      <c r="F2192" s="20" t="s">
        <v>54653</v>
      </c>
      <c r="G2192" s="20" t="s">
        <v>54682</v>
      </c>
      <c r="H2192" s="20" t="s">
        <v>54683</v>
      </c>
      <c r="I2192" s="20" t="s">
        <v>54728</v>
      </c>
      <c r="J2192" s="20" t="s">
        <v>54729</v>
      </c>
      <c r="K2192" s="21" t="s">
        <v>54943</v>
      </c>
    </row>
    <row r="2193" spans="1:11" ht="13" x14ac:dyDescent="0.15">
      <c r="A2193" s="19" t="s">
        <v>10708</v>
      </c>
      <c r="B2193" s="20" t="s">
        <v>55711</v>
      </c>
      <c r="C2193" s="20" t="s">
        <v>54652</v>
      </c>
      <c r="D2193" s="20">
        <v>-8.4507835485695307E-2</v>
      </c>
      <c r="E2193" s="20">
        <v>3.4961820740317499E-3</v>
      </c>
      <c r="F2193" s="20" t="s">
        <v>54653</v>
      </c>
      <c r="G2193" s="20" t="s">
        <v>54654</v>
      </c>
      <c r="H2193" s="20" t="s">
        <v>54655</v>
      </c>
      <c r="I2193" s="20" t="s">
        <v>54659</v>
      </c>
      <c r="J2193" s="20" t="s">
        <v>54722</v>
      </c>
      <c r="K2193" s="21" t="s">
        <v>54758</v>
      </c>
    </row>
    <row r="2194" spans="1:11" ht="13" x14ac:dyDescent="0.15">
      <c r="A2194" s="19" t="s">
        <v>10711</v>
      </c>
      <c r="B2194" s="20" t="s">
        <v>55711</v>
      </c>
      <c r="C2194" s="20" t="s">
        <v>54652</v>
      </c>
      <c r="D2194" s="20">
        <v>-0.123707529842846</v>
      </c>
      <c r="E2194" s="21">
        <v>1.5202207327269999E-5</v>
      </c>
      <c r="F2194" s="20" t="s">
        <v>54653</v>
      </c>
      <c r="G2194" s="20" t="s">
        <v>54654</v>
      </c>
      <c r="H2194" s="20" t="s">
        <v>54655</v>
      </c>
      <c r="I2194" s="20" t="s">
        <v>54659</v>
      </c>
      <c r="J2194" s="20" t="s">
        <v>54660</v>
      </c>
      <c r="K2194" s="21" t="s">
        <v>55163</v>
      </c>
    </row>
    <row r="2195" spans="1:11" ht="13" x14ac:dyDescent="0.15">
      <c r="A2195" s="19" t="s">
        <v>55597</v>
      </c>
      <c r="B2195" s="20" t="s">
        <v>55711</v>
      </c>
      <c r="C2195" s="20" t="s">
        <v>54675</v>
      </c>
      <c r="D2195" s="20">
        <v>6.56871290770486E-2</v>
      </c>
      <c r="E2195" s="21">
        <v>2.5122666474587801E-2</v>
      </c>
      <c r="F2195" s="20" t="s">
        <v>54676</v>
      </c>
      <c r="G2195" s="20" t="s">
        <v>54667</v>
      </c>
      <c r="H2195" s="20" t="s">
        <v>54668</v>
      </c>
      <c r="I2195" s="20" t="s">
        <v>54669</v>
      </c>
      <c r="J2195" s="20" t="s">
        <v>54670</v>
      </c>
      <c r="K2195" s="21" t="s">
        <v>55433</v>
      </c>
    </row>
    <row r="2196" spans="1:11" ht="13" x14ac:dyDescent="0.15">
      <c r="A2196" s="19" t="s">
        <v>10720</v>
      </c>
      <c r="B2196" s="20" t="s">
        <v>55711</v>
      </c>
      <c r="C2196" s="20" t="s">
        <v>54675</v>
      </c>
      <c r="D2196" s="20">
        <v>5.2711777861569498E-2</v>
      </c>
      <c r="E2196" s="21">
        <v>7.4393138671997094E-2</v>
      </c>
      <c r="F2196" s="20" t="s">
        <v>54653</v>
      </c>
      <c r="G2196" s="20" t="s">
        <v>54654</v>
      </c>
      <c r="H2196" s="20" t="s">
        <v>54655</v>
      </c>
      <c r="I2196" s="20" t="s">
        <v>54659</v>
      </c>
      <c r="J2196" s="20" t="s">
        <v>54660</v>
      </c>
      <c r="K2196" s="21" t="s">
        <v>55346</v>
      </c>
    </row>
    <row r="2197" spans="1:11" ht="13" x14ac:dyDescent="0.15">
      <c r="A2197" s="19" t="s">
        <v>10729</v>
      </c>
      <c r="B2197" s="20" t="s">
        <v>55711</v>
      </c>
      <c r="C2197" s="20" t="s">
        <v>54652</v>
      </c>
      <c r="D2197" s="20">
        <v>-0.14954456881306699</v>
      </c>
      <c r="E2197" s="21">
        <v>1.8174045593515801E-7</v>
      </c>
      <c r="F2197" s="20" t="s">
        <v>54653</v>
      </c>
      <c r="G2197" s="20" t="s">
        <v>54654</v>
      </c>
      <c r="H2197" s="20" t="s">
        <v>54655</v>
      </c>
      <c r="I2197" s="20" t="s">
        <v>54659</v>
      </c>
      <c r="J2197" s="20" t="s">
        <v>54660</v>
      </c>
      <c r="K2197" s="21" t="s">
        <v>55164</v>
      </c>
    </row>
    <row r="2198" spans="1:11" ht="13" x14ac:dyDescent="0.15">
      <c r="A2198" s="19" t="s">
        <v>55165</v>
      </c>
      <c r="B2198" s="20" t="s">
        <v>55711</v>
      </c>
      <c r="C2198" s="20" t="s">
        <v>54652</v>
      </c>
      <c r="D2198" s="20">
        <v>6.5199539310876298E-2</v>
      </c>
      <c r="E2198" s="21">
        <v>2.6288446671982199E-2</v>
      </c>
      <c r="F2198" s="20" t="s">
        <v>54676</v>
      </c>
      <c r="G2198" s="20" t="s">
        <v>54654</v>
      </c>
      <c r="H2198" s="20" t="s">
        <v>54655</v>
      </c>
      <c r="I2198" s="20" t="s">
        <v>54734</v>
      </c>
      <c r="J2198" s="20" t="s">
        <v>54735</v>
      </c>
      <c r="K2198" s="21" t="s">
        <v>54827</v>
      </c>
    </row>
    <row r="2199" spans="1:11" ht="13" x14ac:dyDescent="0.15">
      <c r="A2199" s="19" t="s">
        <v>55166</v>
      </c>
      <c r="B2199" s="20" t="s">
        <v>55711</v>
      </c>
      <c r="C2199" s="20" t="s">
        <v>54652</v>
      </c>
      <c r="D2199" s="20">
        <v>8.0532146237756799E-2</v>
      </c>
      <c r="E2199" s="20">
        <v>5.5953387469191498E-3</v>
      </c>
      <c r="F2199" s="20" t="s">
        <v>54676</v>
      </c>
      <c r="G2199" s="20" t="s">
        <v>54654</v>
      </c>
      <c r="H2199" s="20" t="s">
        <v>54655</v>
      </c>
      <c r="I2199" s="20" t="s">
        <v>54734</v>
      </c>
      <c r="J2199" s="20" t="s">
        <v>54735</v>
      </c>
      <c r="K2199" s="21" t="s">
        <v>55167</v>
      </c>
    </row>
    <row r="2200" spans="1:11" ht="13" x14ac:dyDescent="0.15">
      <c r="A2200" s="19" t="s">
        <v>55599</v>
      </c>
      <c r="B2200" s="20" t="s">
        <v>55711</v>
      </c>
      <c r="C2200" s="20" t="s">
        <v>54652</v>
      </c>
      <c r="D2200" s="20">
        <v>-5.6266235344751399E-2</v>
      </c>
      <c r="E2200" s="20">
        <v>5.6623607391523799E-2</v>
      </c>
      <c r="F2200" s="20" t="s">
        <v>54676</v>
      </c>
      <c r="G2200" s="20" t="s">
        <v>54667</v>
      </c>
      <c r="H2200" s="20" t="s">
        <v>54668</v>
      </c>
      <c r="I2200" s="20" t="s">
        <v>54669</v>
      </c>
      <c r="J2200" s="20" t="s">
        <v>54748</v>
      </c>
      <c r="K2200" s="21" t="s">
        <v>54749</v>
      </c>
    </row>
    <row r="2201" spans="1:11" ht="13" x14ac:dyDescent="0.15">
      <c r="A2201" s="19" t="s">
        <v>55168</v>
      </c>
      <c r="B2201" s="20" t="s">
        <v>55711</v>
      </c>
      <c r="C2201" s="20" t="s">
        <v>54652</v>
      </c>
      <c r="D2201" s="20">
        <v>-8.3696094368533494E-2</v>
      </c>
      <c r="E2201" s="20">
        <v>3.8347499646777502E-3</v>
      </c>
      <c r="F2201" s="20" t="s">
        <v>54676</v>
      </c>
      <c r="G2201" s="20" t="s">
        <v>54710</v>
      </c>
      <c r="H2201" s="20" t="s">
        <v>54997</v>
      </c>
      <c r="I2201" s="20" t="s">
        <v>54998</v>
      </c>
      <c r="J2201" s="20" t="s">
        <v>54999</v>
      </c>
      <c r="K2201" s="21" t="s">
        <v>54999</v>
      </c>
    </row>
    <row r="2202" spans="1:11" ht="13" x14ac:dyDescent="0.15">
      <c r="A2202" s="19" t="s">
        <v>10744</v>
      </c>
      <c r="B2202" s="20" t="s">
        <v>55711</v>
      </c>
      <c r="C2202" s="20" t="s">
        <v>54652</v>
      </c>
      <c r="D2202" s="20">
        <v>-0.109979365514963</v>
      </c>
      <c r="E2202" s="21">
        <v>1.27883183069748E-4</v>
      </c>
      <c r="F2202" s="20" t="s">
        <v>54653</v>
      </c>
      <c r="G2202" s="20" t="s">
        <v>54654</v>
      </c>
      <c r="H2202" s="20" t="s">
        <v>54655</v>
      </c>
      <c r="I2202" s="20" t="s">
        <v>54659</v>
      </c>
      <c r="J2202" s="20" t="s">
        <v>54722</v>
      </c>
      <c r="K2202" s="21" t="s">
        <v>54745</v>
      </c>
    </row>
    <row r="2203" spans="1:11" ht="13" x14ac:dyDescent="0.15">
      <c r="A2203" s="19" t="s">
        <v>10747</v>
      </c>
      <c r="B2203" s="20" t="s">
        <v>55711</v>
      </c>
      <c r="C2203" s="20" t="s">
        <v>54652</v>
      </c>
      <c r="D2203" s="20">
        <v>-0.117046150636354</v>
      </c>
      <c r="E2203" s="21">
        <v>4.41016712802324E-5</v>
      </c>
      <c r="F2203" s="20" t="s">
        <v>54653</v>
      </c>
      <c r="G2203" s="20" t="s">
        <v>54654</v>
      </c>
      <c r="H2203" s="20" t="s">
        <v>54655</v>
      </c>
      <c r="I2203" s="20" t="s">
        <v>54659</v>
      </c>
      <c r="J2203" s="20" t="s">
        <v>54660</v>
      </c>
      <c r="K2203" s="21" t="s">
        <v>55060</v>
      </c>
    </row>
    <row r="2204" spans="1:11" ht="13" x14ac:dyDescent="0.15">
      <c r="A2204" s="19" t="s">
        <v>10750</v>
      </c>
      <c r="B2204" s="20" t="s">
        <v>55711</v>
      </c>
      <c r="C2204" s="20" t="s">
        <v>54652</v>
      </c>
      <c r="D2204" s="20">
        <v>-0.137737301698623</v>
      </c>
      <c r="E2204" s="21">
        <v>1.3880471714168499E-6</v>
      </c>
      <c r="F2204" s="20" t="s">
        <v>54653</v>
      </c>
      <c r="G2204" s="20" t="s">
        <v>54654</v>
      </c>
      <c r="H2204" s="20" t="s">
        <v>54662</v>
      </c>
      <c r="I2204" s="20" t="s">
        <v>54663</v>
      </c>
      <c r="J2204" s="20" t="s">
        <v>54732</v>
      </c>
      <c r="K2204" s="21" t="s">
        <v>54769</v>
      </c>
    </row>
    <row r="2205" spans="1:11" ht="13" x14ac:dyDescent="0.15">
      <c r="A2205" s="19" t="s">
        <v>10756</v>
      </c>
      <c r="B2205" s="20" t="s">
        <v>55711</v>
      </c>
      <c r="C2205" s="20" t="s">
        <v>54652</v>
      </c>
      <c r="D2205" s="20">
        <v>-0.11866995553990101</v>
      </c>
      <c r="E2205" s="21">
        <v>3.4705783921945899E-5</v>
      </c>
      <c r="F2205" s="20" t="s">
        <v>54653</v>
      </c>
      <c r="G2205" s="20" t="s">
        <v>54654</v>
      </c>
      <c r="H2205" s="20" t="s">
        <v>54655</v>
      </c>
      <c r="I2205" s="20" t="s">
        <v>54659</v>
      </c>
      <c r="J2205" s="20" t="s">
        <v>54660</v>
      </c>
      <c r="K2205" s="21" t="s">
        <v>54661</v>
      </c>
    </row>
    <row r="2206" spans="1:11" ht="13" x14ac:dyDescent="0.15">
      <c r="A2206" s="19" t="s">
        <v>10759</v>
      </c>
      <c r="B2206" s="20" t="s">
        <v>55711</v>
      </c>
      <c r="C2206" s="20" t="s">
        <v>54652</v>
      </c>
      <c r="D2206" s="20">
        <v>0.15028030196789699</v>
      </c>
      <c r="E2206" s="21">
        <v>1.5959483534372301E-7</v>
      </c>
      <c r="F2206" s="20" t="s">
        <v>54653</v>
      </c>
      <c r="G2206" s="20" t="s">
        <v>54654</v>
      </c>
      <c r="H2206" s="20" t="s">
        <v>54655</v>
      </c>
      <c r="I2206" s="20" t="s">
        <v>54734</v>
      </c>
      <c r="J2206" s="20" t="s">
        <v>54735</v>
      </c>
      <c r="K2206" s="21" t="s">
        <v>54826</v>
      </c>
    </row>
    <row r="2207" spans="1:11" ht="13" x14ac:dyDescent="0.15">
      <c r="A2207" s="19" t="s">
        <v>55170</v>
      </c>
      <c r="B2207" s="20" t="s">
        <v>55711</v>
      </c>
      <c r="C2207" s="20" t="s">
        <v>54652</v>
      </c>
      <c r="D2207" s="20">
        <v>-0.16531857648231299</v>
      </c>
      <c r="E2207" s="21">
        <v>8.0236211919419303E-9</v>
      </c>
      <c r="F2207" s="20" t="s">
        <v>54676</v>
      </c>
      <c r="G2207" s="20" t="s">
        <v>54654</v>
      </c>
      <c r="H2207" s="20" t="s">
        <v>54655</v>
      </c>
      <c r="I2207" s="20" t="s">
        <v>54659</v>
      </c>
      <c r="J2207" s="20" t="s">
        <v>54722</v>
      </c>
      <c r="K2207" s="21" t="s">
        <v>54825</v>
      </c>
    </row>
    <row r="2208" spans="1:11" ht="13" x14ac:dyDescent="0.15">
      <c r="A2208" s="19" t="s">
        <v>55171</v>
      </c>
      <c r="B2208" s="20" t="s">
        <v>55711</v>
      </c>
      <c r="C2208" s="20" t="s">
        <v>54652</v>
      </c>
      <c r="D2208" s="20">
        <v>-0.111073571270542</v>
      </c>
      <c r="E2208" s="21">
        <v>1.10088579508685E-4</v>
      </c>
      <c r="F2208" s="20" t="s">
        <v>54676</v>
      </c>
      <c r="G2208" s="20" t="s">
        <v>54677</v>
      </c>
      <c r="H2208" s="20" t="s">
        <v>54678</v>
      </c>
      <c r="I2208" s="20" t="s">
        <v>54679</v>
      </c>
      <c r="J2208" s="20" t="s">
        <v>54680</v>
      </c>
      <c r="K2208" s="21" t="s">
        <v>54681</v>
      </c>
    </row>
    <row r="2209" spans="1:11" ht="13" x14ac:dyDescent="0.15">
      <c r="A2209" s="19" t="s">
        <v>10789</v>
      </c>
      <c r="B2209" s="20" t="s">
        <v>55711</v>
      </c>
      <c r="C2209" s="20" t="s">
        <v>54652</v>
      </c>
      <c r="D2209" s="20">
        <v>-9.3896855952076502E-2</v>
      </c>
      <c r="E2209" s="21">
        <v>1.12533183357152E-3</v>
      </c>
      <c r="F2209" s="20" t="s">
        <v>54653</v>
      </c>
      <c r="G2209" s="20" t="s">
        <v>54667</v>
      </c>
      <c r="H2209" s="20" t="s">
        <v>54668</v>
      </c>
      <c r="I2209" s="20" t="s">
        <v>54669</v>
      </c>
      <c r="J2209" s="20" t="s">
        <v>54831</v>
      </c>
      <c r="K2209" s="21" t="s">
        <v>54852</v>
      </c>
    </row>
    <row r="2210" spans="1:11" ht="13" x14ac:dyDescent="0.15">
      <c r="A2210" s="19" t="s">
        <v>10798</v>
      </c>
      <c r="B2210" s="20" t="s">
        <v>55711</v>
      </c>
      <c r="C2210" s="20" t="s">
        <v>54652</v>
      </c>
      <c r="D2210" s="20">
        <v>-0.16720112338295201</v>
      </c>
      <c r="E2210" s="21">
        <v>5.8894361884973099E-9</v>
      </c>
      <c r="F2210" s="20" t="s">
        <v>54653</v>
      </c>
      <c r="G2210" s="20" t="s">
        <v>54654</v>
      </c>
      <c r="H2210" s="20" t="s">
        <v>54662</v>
      </c>
      <c r="I2210" s="20" t="s">
        <v>54663</v>
      </c>
      <c r="J2210" s="20" t="s">
        <v>54844</v>
      </c>
      <c r="K2210" s="21" t="s">
        <v>55143</v>
      </c>
    </row>
    <row r="2211" spans="1:11" ht="13" x14ac:dyDescent="0.15">
      <c r="A2211" s="19" t="s">
        <v>10801</v>
      </c>
      <c r="B2211" s="20" t="s">
        <v>55711</v>
      </c>
      <c r="C2211" s="20" t="s">
        <v>54652</v>
      </c>
      <c r="D2211" s="20">
        <v>-0.130651023053865</v>
      </c>
      <c r="E2211" s="21">
        <v>4.9164857281381097E-6</v>
      </c>
      <c r="F2211" s="20" t="s">
        <v>54653</v>
      </c>
      <c r="G2211" s="20" t="s">
        <v>54654</v>
      </c>
      <c r="H2211" s="20" t="s">
        <v>54655</v>
      </c>
      <c r="I2211" s="20" t="s">
        <v>54659</v>
      </c>
      <c r="J2211" s="20" t="s">
        <v>54660</v>
      </c>
      <c r="K2211" s="21" t="s">
        <v>54909</v>
      </c>
    </row>
    <row r="2212" spans="1:11" ht="13" x14ac:dyDescent="0.15">
      <c r="A2212" s="19" t="s">
        <v>10810</v>
      </c>
      <c r="B2212" s="20" t="s">
        <v>55711</v>
      </c>
      <c r="C2212" s="20" t="s">
        <v>54652</v>
      </c>
      <c r="D2212" s="20">
        <v>-0.10392129171164299</v>
      </c>
      <c r="E2212" s="21">
        <v>3.0188424844045499E-4</v>
      </c>
      <c r="F2212" s="20" t="s">
        <v>54653</v>
      </c>
      <c r="G2212" s="20" t="s">
        <v>54654</v>
      </c>
      <c r="H2212" s="20" t="s">
        <v>54655</v>
      </c>
      <c r="I2212" s="20" t="s">
        <v>54659</v>
      </c>
      <c r="J2212" s="20" t="s">
        <v>54722</v>
      </c>
      <c r="K2212" s="21" t="s">
        <v>54950</v>
      </c>
    </row>
    <row r="2213" spans="1:11" ht="13" x14ac:dyDescent="0.15">
      <c r="A2213" s="19" t="s">
        <v>10813</v>
      </c>
      <c r="B2213" s="20" t="s">
        <v>55711</v>
      </c>
      <c r="C2213" s="20" t="s">
        <v>54652</v>
      </c>
      <c r="D2213" s="20">
        <v>7.1314458826898006E-2</v>
      </c>
      <c r="E2213" s="21">
        <v>1.45297938806542E-2</v>
      </c>
      <c r="F2213" s="20" t="s">
        <v>54653</v>
      </c>
      <c r="G2213" s="20" t="s">
        <v>54752</v>
      </c>
      <c r="H2213" s="20" t="s">
        <v>54753</v>
      </c>
      <c r="I2213" s="20" t="s">
        <v>54754</v>
      </c>
      <c r="J2213" s="20" t="s">
        <v>54755</v>
      </c>
      <c r="K2213" s="21" t="s">
        <v>54848</v>
      </c>
    </row>
    <row r="2214" spans="1:11" ht="13" x14ac:dyDescent="0.15">
      <c r="A2214" s="19" t="s">
        <v>10816</v>
      </c>
      <c r="B2214" s="20" t="s">
        <v>55711</v>
      </c>
      <c r="C2214" s="20" t="s">
        <v>54652</v>
      </c>
      <c r="D2214" s="20">
        <v>-0.147174763419992</v>
      </c>
      <c r="E2214" s="21">
        <v>2.7846408898746701E-7</v>
      </c>
      <c r="F2214" s="20" t="s">
        <v>54653</v>
      </c>
      <c r="G2214" s="20" t="s">
        <v>54654</v>
      </c>
      <c r="H2214" s="20" t="s">
        <v>54655</v>
      </c>
      <c r="I2214" s="20" t="s">
        <v>55172</v>
      </c>
      <c r="J2214" s="20" t="s">
        <v>55173</v>
      </c>
      <c r="K2214" s="21" t="s">
        <v>55174</v>
      </c>
    </row>
    <row r="2215" spans="1:11" ht="13" x14ac:dyDescent="0.15">
      <c r="A2215" s="19" t="s">
        <v>10825</v>
      </c>
      <c r="B2215" s="20" t="s">
        <v>55711</v>
      </c>
      <c r="C2215" s="20" t="s">
        <v>54652</v>
      </c>
      <c r="D2215" s="20">
        <v>-0.21004725100993199</v>
      </c>
      <c r="E2215" s="21">
        <v>8.7625748461216002E-13</v>
      </c>
      <c r="F2215" s="20" t="s">
        <v>54653</v>
      </c>
      <c r="G2215" s="20" t="s">
        <v>54654</v>
      </c>
      <c r="H2215" s="20" t="s">
        <v>54655</v>
      </c>
      <c r="I2215" s="20" t="s">
        <v>54659</v>
      </c>
      <c r="J2215" s="20" t="s">
        <v>54722</v>
      </c>
      <c r="K2215" s="21" t="s">
        <v>54758</v>
      </c>
    </row>
    <row r="2216" spans="1:11" ht="13" x14ac:dyDescent="0.15">
      <c r="A2216" s="19" t="s">
        <v>10834</v>
      </c>
      <c r="B2216" s="20" t="s">
        <v>55711</v>
      </c>
      <c r="C2216" s="20" t="s">
        <v>54652</v>
      </c>
      <c r="D2216" s="20">
        <v>-0.18533287506969101</v>
      </c>
      <c r="E2216" s="21">
        <v>1.3468802576089699E-10</v>
      </c>
      <c r="F2216" s="20" t="s">
        <v>54653</v>
      </c>
      <c r="G2216" s="20" t="s">
        <v>54654</v>
      </c>
      <c r="H2216" s="20" t="s">
        <v>54655</v>
      </c>
      <c r="I2216" s="20" t="s">
        <v>54659</v>
      </c>
      <c r="J2216" s="20" t="s">
        <v>54722</v>
      </c>
      <c r="K2216" s="21" t="s">
        <v>54867</v>
      </c>
    </row>
    <row r="2217" spans="1:11" ht="13" x14ac:dyDescent="0.15">
      <c r="A2217" s="19" t="s">
        <v>10840</v>
      </c>
      <c r="B2217" s="20" t="s">
        <v>55711</v>
      </c>
      <c r="C2217" s="20" t="s">
        <v>54652</v>
      </c>
      <c r="D2217" s="20">
        <v>7.0360302270040698E-2</v>
      </c>
      <c r="E2217" s="20">
        <v>1.6031280017390299E-2</v>
      </c>
      <c r="F2217" s="20" t="s">
        <v>54653</v>
      </c>
      <c r="G2217" s="20" t="s">
        <v>54667</v>
      </c>
      <c r="H2217" s="20" t="s">
        <v>54698</v>
      </c>
      <c r="I2217" s="20" t="s">
        <v>54699</v>
      </c>
      <c r="J2217" s="20" t="s">
        <v>54700</v>
      </c>
      <c r="K2217" s="21" t="s">
        <v>54701</v>
      </c>
    </row>
    <row r="2218" spans="1:11" ht="13" x14ac:dyDescent="0.15">
      <c r="A2218" s="19" t="s">
        <v>55179</v>
      </c>
      <c r="B2218" s="20" t="s">
        <v>55711</v>
      </c>
      <c r="C2218" s="20" t="s">
        <v>54652</v>
      </c>
      <c r="D2218" s="20">
        <v>-0.17617443187942999</v>
      </c>
      <c r="E2218" s="21">
        <v>9.2496850037350596E-10</v>
      </c>
      <c r="F2218" s="20" t="s">
        <v>54676</v>
      </c>
      <c r="G2218" s="20" t="s">
        <v>54654</v>
      </c>
      <c r="H2218" s="20" t="s">
        <v>54655</v>
      </c>
      <c r="I2218" s="20" t="s">
        <v>54659</v>
      </c>
      <c r="J2218" s="20" t="s">
        <v>54722</v>
      </c>
      <c r="K2218" s="21" t="s">
        <v>54737</v>
      </c>
    </row>
    <row r="2219" spans="1:11" ht="13" x14ac:dyDescent="0.15">
      <c r="A2219" s="19" t="s">
        <v>10843</v>
      </c>
      <c r="B2219" s="20" t="s">
        <v>55711</v>
      </c>
      <c r="C2219" s="20" t="s">
        <v>54652</v>
      </c>
      <c r="D2219" s="20">
        <v>-9.2866624747914295E-2</v>
      </c>
      <c r="E2219" s="20">
        <v>1.2784670386805099E-3</v>
      </c>
      <c r="F2219" s="20" t="s">
        <v>54653</v>
      </c>
      <c r="G2219" s="20" t="s">
        <v>54654</v>
      </c>
      <c r="H2219" s="20" t="s">
        <v>54655</v>
      </c>
      <c r="I2219" s="20" t="s">
        <v>54659</v>
      </c>
      <c r="J2219" s="20" t="s">
        <v>54722</v>
      </c>
      <c r="K2219" s="21" t="s">
        <v>54737</v>
      </c>
    </row>
    <row r="2220" spans="1:11" ht="13" x14ac:dyDescent="0.15">
      <c r="A2220" s="19" t="s">
        <v>10852</v>
      </c>
      <c r="B2220" s="20" t="s">
        <v>55711</v>
      </c>
      <c r="C2220" s="20" t="s">
        <v>54652</v>
      </c>
      <c r="D2220" s="20">
        <v>-0.13977657764571999</v>
      </c>
      <c r="E2220" s="21">
        <v>1.00038187886266E-6</v>
      </c>
      <c r="F2220" s="20" t="s">
        <v>54653</v>
      </c>
      <c r="G2220" s="20" t="s">
        <v>54654</v>
      </c>
      <c r="H2220" s="20" t="s">
        <v>54655</v>
      </c>
      <c r="I2220" s="20" t="s">
        <v>54656</v>
      </c>
      <c r="J2220" s="20" t="s">
        <v>54657</v>
      </c>
      <c r="K2220" s="21" t="s">
        <v>54787</v>
      </c>
    </row>
    <row r="2221" spans="1:11" ht="13" x14ac:dyDescent="0.15">
      <c r="A2221" s="19" t="s">
        <v>10855</v>
      </c>
      <c r="B2221" s="20" t="s">
        <v>55711</v>
      </c>
      <c r="C2221" s="20" t="s">
        <v>54652</v>
      </c>
      <c r="D2221" s="20">
        <v>-0.11508205446724799</v>
      </c>
      <c r="E2221" s="21">
        <v>6.0245622937214199E-5</v>
      </c>
      <c r="F2221" s="20" t="s">
        <v>54653</v>
      </c>
      <c r="G2221" s="20" t="s">
        <v>54654</v>
      </c>
      <c r="H2221" s="20" t="s">
        <v>54655</v>
      </c>
      <c r="I2221" s="20" t="s">
        <v>54656</v>
      </c>
      <c r="J2221" s="20" t="s">
        <v>54657</v>
      </c>
      <c r="K2221" s="21" t="s">
        <v>54658</v>
      </c>
    </row>
    <row r="2222" spans="1:11" ht="13" x14ac:dyDescent="0.15">
      <c r="A2222" s="19" t="s">
        <v>55182</v>
      </c>
      <c r="B2222" s="20" t="s">
        <v>55711</v>
      </c>
      <c r="C2222" s="20" t="s">
        <v>54652</v>
      </c>
      <c r="D2222" s="20">
        <v>-0.15399809030985401</v>
      </c>
      <c r="E2222" s="21">
        <v>7.61923133963103E-8</v>
      </c>
      <c r="F2222" s="20" t="s">
        <v>54676</v>
      </c>
      <c r="G2222" s="20" t="s">
        <v>54654</v>
      </c>
      <c r="H2222" s="20" t="s">
        <v>54655</v>
      </c>
      <c r="I2222" s="20" t="s">
        <v>54656</v>
      </c>
      <c r="J2222" s="20" t="s">
        <v>54657</v>
      </c>
      <c r="K2222" s="21" t="s">
        <v>55183</v>
      </c>
    </row>
    <row r="2223" spans="1:11" ht="13" x14ac:dyDescent="0.15">
      <c r="A2223" s="19" t="s">
        <v>10870</v>
      </c>
      <c r="B2223" s="20" t="s">
        <v>55711</v>
      </c>
      <c r="C2223" s="20" t="s">
        <v>54652</v>
      </c>
      <c r="D2223" s="20">
        <v>-0.15001886675835199</v>
      </c>
      <c r="E2223" s="21">
        <v>1.66357004418957E-7</v>
      </c>
      <c r="F2223" s="20" t="s">
        <v>54653</v>
      </c>
      <c r="G2223" s="20" t="s">
        <v>54654</v>
      </c>
      <c r="H2223" s="20" t="s">
        <v>54655</v>
      </c>
      <c r="I2223" s="20" t="s">
        <v>54659</v>
      </c>
      <c r="J2223" s="20" t="s">
        <v>54691</v>
      </c>
      <c r="K2223" s="21" t="s">
        <v>55184</v>
      </c>
    </row>
    <row r="2224" spans="1:11" ht="13" x14ac:dyDescent="0.15">
      <c r="A2224" s="19" t="s">
        <v>55185</v>
      </c>
      <c r="B2224" s="20" t="s">
        <v>55711</v>
      </c>
      <c r="C2224" s="20" t="s">
        <v>54652</v>
      </c>
      <c r="D2224" s="20">
        <v>-0.173776767225582</v>
      </c>
      <c r="E2224" s="21">
        <v>1.5992251407060999E-9</v>
      </c>
      <c r="F2224" s="20" t="s">
        <v>54676</v>
      </c>
      <c r="G2224" s="20" t="s">
        <v>54654</v>
      </c>
      <c r="H2224" s="20" t="s">
        <v>54655</v>
      </c>
      <c r="I2224" s="20" t="s">
        <v>54659</v>
      </c>
      <c r="J2224" s="20" t="s">
        <v>54688</v>
      </c>
      <c r="K2224" s="21" t="s">
        <v>55186</v>
      </c>
    </row>
    <row r="2225" spans="1:11" ht="13" x14ac:dyDescent="0.15">
      <c r="A2225" s="19" t="s">
        <v>10879</v>
      </c>
      <c r="B2225" s="20" t="s">
        <v>55711</v>
      </c>
      <c r="C2225" s="20" t="s">
        <v>54652</v>
      </c>
      <c r="D2225" s="20">
        <v>-0.16979408250887301</v>
      </c>
      <c r="E2225" s="21">
        <v>3.3643329829086199E-9</v>
      </c>
      <c r="F2225" s="20" t="s">
        <v>54653</v>
      </c>
      <c r="G2225" s="20" t="s">
        <v>54654</v>
      </c>
      <c r="H2225" s="20" t="s">
        <v>54655</v>
      </c>
      <c r="I2225" s="20" t="s">
        <v>54659</v>
      </c>
      <c r="J2225" s="20" t="s">
        <v>54900</v>
      </c>
      <c r="K2225" s="21" t="s">
        <v>55187</v>
      </c>
    </row>
    <row r="2226" spans="1:11" ht="13" x14ac:dyDescent="0.15">
      <c r="A2226" s="19" t="s">
        <v>10885</v>
      </c>
      <c r="B2226" s="20" t="s">
        <v>55711</v>
      </c>
      <c r="C2226" s="20" t="s">
        <v>54652</v>
      </c>
      <c r="D2226" s="20">
        <v>-0.14389060594549499</v>
      </c>
      <c r="E2226" s="21">
        <v>5.1168827325072697E-7</v>
      </c>
      <c r="F2226" s="20" t="s">
        <v>54653</v>
      </c>
      <c r="G2226" s="20" t="s">
        <v>54654</v>
      </c>
      <c r="H2226" s="20" t="s">
        <v>54662</v>
      </c>
      <c r="I2226" s="20" t="s">
        <v>54663</v>
      </c>
      <c r="J2226" s="20" t="s">
        <v>54844</v>
      </c>
      <c r="K2226" s="21" t="s">
        <v>55162</v>
      </c>
    </row>
    <row r="2227" spans="1:11" ht="13" x14ac:dyDescent="0.15">
      <c r="A2227" s="19" t="s">
        <v>55189</v>
      </c>
      <c r="B2227" s="20" t="s">
        <v>55711</v>
      </c>
      <c r="C2227" s="20" t="s">
        <v>54652</v>
      </c>
      <c r="D2227" s="20">
        <v>-0.107905714539902</v>
      </c>
      <c r="E2227" s="21">
        <v>1.70365029181207E-4</v>
      </c>
      <c r="F2227" s="20" t="s">
        <v>54676</v>
      </c>
      <c r="G2227" s="20" t="s">
        <v>54682</v>
      </c>
      <c r="H2227" s="20" t="s">
        <v>54683</v>
      </c>
      <c r="I2227" s="20" t="s">
        <v>54728</v>
      </c>
      <c r="J2227" s="20" t="s">
        <v>54729</v>
      </c>
      <c r="K2227" s="21" t="s">
        <v>55146</v>
      </c>
    </row>
    <row r="2228" spans="1:11" ht="13" x14ac:dyDescent="0.15">
      <c r="A2228" s="19" t="s">
        <v>10909</v>
      </c>
      <c r="B2228" s="20" t="s">
        <v>55711</v>
      </c>
      <c r="C2228" s="20" t="s">
        <v>54652</v>
      </c>
      <c r="D2228" s="20">
        <v>-0.114890509411554</v>
      </c>
      <c r="E2228" s="21">
        <v>6.1875387535703004E-5</v>
      </c>
      <c r="F2228" s="20" t="s">
        <v>54653</v>
      </c>
      <c r="G2228" s="20" t="s">
        <v>54654</v>
      </c>
      <c r="H2228" s="20" t="s">
        <v>54655</v>
      </c>
      <c r="I2228" s="20" t="s">
        <v>54878</v>
      </c>
      <c r="J2228" s="20" t="s">
        <v>54878</v>
      </c>
      <c r="K2228" s="21" t="s">
        <v>55190</v>
      </c>
    </row>
    <row r="2229" spans="1:11" ht="13" x14ac:dyDescent="0.15">
      <c r="A2229" s="19" t="s">
        <v>55191</v>
      </c>
      <c r="B2229" s="20" t="s">
        <v>55711</v>
      </c>
      <c r="C2229" s="20" t="s">
        <v>54652</v>
      </c>
      <c r="D2229" s="20">
        <v>-0.14789047172280001</v>
      </c>
      <c r="E2229" s="21">
        <v>2.4932556737902197E-7</v>
      </c>
      <c r="F2229" s="20" t="s">
        <v>54676</v>
      </c>
      <c r="G2229" s="20" t="s">
        <v>54654</v>
      </c>
      <c r="H2229" s="20" t="s">
        <v>54662</v>
      </c>
      <c r="I2229" s="20" t="s">
        <v>54663</v>
      </c>
      <c r="J2229" s="20" t="s">
        <v>54837</v>
      </c>
      <c r="K2229" s="21" t="s">
        <v>55017</v>
      </c>
    </row>
    <row r="2230" spans="1:11" ht="13" x14ac:dyDescent="0.15">
      <c r="A2230" s="19" t="s">
        <v>10933</v>
      </c>
      <c r="B2230" s="20" t="s">
        <v>55711</v>
      </c>
      <c r="C2230" s="20" t="s">
        <v>54652</v>
      </c>
      <c r="D2230" s="20">
        <v>-9.1412391125928E-2</v>
      </c>
      <c r="E2230" s="21">
        <v>1.5392227677059E-3</v>
      </c>
      <c r="F2230" s="20" t="s">
        <v>54653</v>
      </c>
      <c r="G2230" s="20" t="s">
        <v>54682</v>
      </c>
      <c r="H2230" s="20" t="s">
        <v>54683</v>
      </c>
      <c r="I2230" s="20" t="s">
        <v>54728</v>
      </c>
      <c r="J2230" s="20" t="s">
        <v>54729</v>
      </c>
      <c r="K2230" s="21" t="s">
        <v>55609</v>
      </c>
    </row>
    <row r="2231" spans="1:11" ht="13" x14ac:dyDescent="0.15">
      <c r="A2231" s="19" t="s">
        <v>10942</v>
      </c>
      <c r="B2231" s="20" t="s">
        <v>55711</v>
      </c>
      <c r="C2231" s="20" t="s">
        <v>54652</v>
      </c>
      <c r="D2231" s="20">
        <v>-8.6805717908809907E-2</v>
      </c>
      <c r="E2231" s="21">
        <v>2.6816330400785101E-3</v>
      </c>
      <c r="F2231" s="20" t="s">
        <v>54653</v>
      </c>
      <c r="G2231" s="20" t="s">
        <v>54654</v>
      </c>
      <c r="H2231" s="20" t="s">
        <v>54662</v>
      </c>
      <c r="I2231" s="20" t="s">
        <v>54663</v>
      </c>
      <c r="J2231" s="20" t="s">
        <v>54779</v>
      </c>
      <c r="K2231" s="21" t="s">
        <v>54780</v>
      </c>
    </row>
    <row r="2232" spans="1:11" ht="13" x14ac:dyDescent="0.15">
      <c r="A2232" s="19" t="s">
        <v>55192</v>
      </c>
      <c r="B2232" s="20" t="s">
        <v>55711</v>
      </c>
      <c r="C2232" s="20" t="s">
        <v>54652</v>
      </c>
      <c r="D2232" s="20">
        <v>-0.10775721140752</v>
      </c>
      <c r="E2232" s="21">
        <v>1.73584204045505E-4</v>
      </c>
      <c r="F2232" s="20" t="s">
        <v>54676</v>
      </c>
      <c r="G2232" s="20" t="s">
        <v>54654</v>
      </c>
      <c r="H2232" s="20" t="s">
        <v>54655</v>
      </c>
      <c r="I2232" s="20" t="s">
        <v>54659</v>
      </c>
      <c r="J2232" s="20" t="s">
        <v>54688</v>
      </c>
      <c r="K2232" s="21" t="s">
        <v>54884</v>
      </c>
    </row>
    <row r="2233" spans="1:11" ht="13" x14ac:dyDescent="0.15">
      <c r="A2233" s="19" t="s">
        <v>10954</v>
      </c>
      <c r="B2233" s="20" t="s">
        <v>55711</v>
      </c>
      <c r="C2233" s="20" t="s">
        <v>54652</v>
      </c>
      <c r="D2233" s="20">
        <v>-0.17809841381064601</v>
      </c>
      <c r="E2233" s="21">
        <v>6.2194952826950102E-10</v>
      </c>
      <c r="F2233" s="20" t="s">
        <v>54653</v>
      </c>
      <c r="G2233" s="20" t="s">
        <v>54654</v>
      </c>
      <c r="H2233" s="20" t="s">
        <v>54655</v>
      </c>
      <c r="I2233" s="20" t="s">
        <v>54659</v>
      </c>
      <c r="J2233" s="20" t="s">
        <v>54722</v>
      </c>
      <c r="K2233" s="21" t="s">
        <v>54847</v>
      </c>
    </row>
    <row r="2234" spans="1:11" ht="13" x14ac:dyDescent="0.15">
      <c r="A2234" s="19" t="s">
        <v>10963</v>
      </c>
      <c r="B2234" s="20" t="s">
        <v>55711</v>
      </c>
      <c r="C2234" s="20" t="s">
        <v>54652</v>
      </c>
      <c r="D2234" s="20">
        <v>-9.4757251285914307E-2</v>
      </c>
      <c r="E2234" s="21">
        <v>1.0096398572382701E-3</v>
      </c>
      <c r="F2234" s="20" t="s">
        <v>54653</v>
      </c>
      <c r="G2234" s="20" t="s">
        <v>54682</v>
      </c>
      <c r="H2234" s="20" t="s">
        <v>54683</v>
      </c>
      <c r="I2234" s="20" t="s">
        <v>54728</v>
      </c>
      <c r="J2234" s="20" t="s">
        <v>54729</v>
      </c>
      <c r="K2234" s="21" t="s">
        <v>55008</v>
      </c>
    </row>
    <row r="2235" spans="1:11" ht="13" x14ac:dyDescent="0.15">
      <c r="A2235" s="19" t="s">
        <v>10969</v>
      </c>
      <c r="B2235" s="20" t="s">
        <v>55711</v>
      </c>
      <c r="C2235" s="20" t="s">
        <v>54652</v>
      </c>
      <c r="D2235" s="20">
        <v>-0.116475133666833</v>
      </c>
      <c r="E2235" s="21">
        <v>4.8099568578582201E-5</v>
      </c>
      <c r="F2235" s="20" t="s">
        <v>54653</v>
      </c>
      <c r="G2235" s="20" t="s">
        <v>54654</v>
      </c>
      <c r="H2235" s="20" t="s">
        <v>54655</v>
      </c>
      <c r="I2235" s="20" t="s">
        <v>54659</v>
      </c>
      <c r="J2235" s="20" t="s">
        <v>54691</v>
      </c>
      <c r="K2235" s="21" t="s">
        <v>55194</v>
      </c>
    </row>
    <row r="2236" spans="1:11" ht="13" x14ac:dyDescent="0.15">
      <c r="A2236" s="19" t="s">
        <v>10972</v>
      </c>
      <c r="B2236" s="20" t="s">
        <v>55711</v>
      </c>
      <c r="C2236" s="20" t="s">
        <v>54652</v>
      </c>
      <c r="D2236" s="20">
        <v>5.2987989170431501E-2</v>
      </c>
      <c r="E2236" s="21">
        <v>7.2769904095155297E-2</v>
      </c>
      <c r="F2236" s="20" t="s">
        <v>54653</v>
      </c>
      <c r="G2236" s="20" t="s">
        <v>54667</v>
      </c>
      <c r="H2236" s="20" t="s">
        <v>54698</v>
      </c>
      <c r="I2236" s="20" t="s">
        <v>54699</v>
      </c>
      <c r="J2236" s="20" t="s">
        <v>55028</v>
      </c>
      <c r="K2236" s="21" t="s">
        <v>55029</v>
      </c>
    </row>
    <row r="2237" spans="1:11" ht="13" x14ac:dyDescent="0.15">
      <c r="A2237" s="19" t="s">
        <v>55195</v>
      </c>
      <c r="B2237" s="20" t="s">
        <v>55711</v>
      </c>
      <c r="C2237" s="20" t="s">
        <v>54652</v>
      </c>
      <c r="D2237" s="20">
        <v>8.6175678284891699E-2</v>
      </c>
      <c r="E2237" s="20">
        <v>2.8722046709643502E-3</v>
      </c>
      <c r="F2237" s="20" t="s">
        <v>54676</v>
      </c>
      <c r="G2237" s="20" t="s">
        <v>54682</v>
      </c>
      <c r="H2237" s="20" t="s">
        <v>54683</v>
      </c>
      <c r="I2237" s="20" t="s">
        <v>54706</v>
      </c>
      <c r="J2237" s="20" t="s">
        <v>54707</v>
      </c>
      <c r="K2237" s="21" t="s">
        <v>55196</v>
      </c>
    </row>
    <row r="2238" spans="1:11" ht="13" x14ac:dyDescent="0.15">
      <c r="A2238" s="19" t="s">
        <v>10984</v>
      </c>
      <c r="B2238" s="20" t="s">
        <v>55711</v>
      </c>
      <c r="C2238" s="20" t="s">
        <v>54652</v>
      </c>
      <c r="D2238" s="20">
        <v>-8.6529039805137598E-2</v>
      </c>
      <c r="E2238" s="21">
        <v>2.75620985420708E-3</v>
      </c>
      <c r="F2238" s="20" t="s">
        <v>54653</v>
      </c>
      <c r="G2238" s="20" t="s">
        <v>54654</v>
      </c>
      <c r="H2238" s="20" t="s">
        <v>54655</v>
      </c>
      <c r="I2238" s="20" t="s">
        <v>54659</v>
      </c>
      <c r="J2238" s="20" t="s">
        <v>54688</v>
      </c>
      <c r="K2238" s="21" t="s">
        <v>54742</v>
      </c>
    </row>
    <row r="2239" spans="1:11" ht="13" x14ac:dyDescent="0.15">
      <c r="A2239" s="19" t="s">
        <v>10987</v>
      </c>
      <c r="B2239" s="20" t="s">
        <v>55711</v>
      </c>
      <c r="C2239" s="20" t="s">
        <v>54652</v>
      </c>
      <c r="D2239" s="20">
        <v>-0.14309326878247799</v>
      </c>
      <c r="E2239" s="21">
        <v>5.8256759456003395E-7</v>
      </c>
      <c r="F2239" s="20" t="s">
        <v>54653</v>
      </c>
      <c r="G2239" s="20" t="s">
        <v>54654</v>
      </c>
      <c r="H2239" s="20" t="s">
        <v>54662</v>
      </c>
      <c r="I2239" s="20" t="s">
        <v>54663</v>
      </c>
      <c r="J2239" s="20" t="s">
        <v>54732</v>
      </c>
      <c r="K2239" s="21" t="s">
        <v>55197</v>
      </c>
    </row>
    <row r="2240" spans="1:11" ht="13" x14ac:dyDescent="0.15">
      <c r="A2240" s="19" t="s">
        <v>10990</v>
      </c>
      <c r="B2240" s="20" t="s">
        <v>55711</v>
      </c>
      <c r="C2240" s="20" t="s">
        <v>54652</v>
      </c>
      <c r="D2240" s="20">
        <v>-0.11971980933512</v>
      </c>
      <c r="E2240" s="21">
        <v>2.9695790101530001E-5</v>
      </c>
      <c r="F2240" s="20" t="s">
        <v>54653</v>
      </c>
      <c r="G2240" s="20" t="s">
        <v>54654</v>
      </c>
      <c r="H2240" s="20" t="s">
        <v>54655</v>
      </c>
      <c r="I2240" s="20" t="s">
        <v>54659</v>
      </c>
      <c r="J2240" s="20" t="s">
        <v>54900</v>
      </c>
      <c r="K2240" s="21" t="s">
        <v>55187</v>
      </c>
    </row>
    <row r="2241" spans="1:11" ht="13" x14ac:dyDescent="0.15">
      <c r="A2241" s="19" t="s">
        <v>11008</v>
      </c>
      <c r="B2241" s="20" t="s">
        <v>55711</v>
      </c>
      <c r="C2241" s="20" t="s">
        <v>54652</v>
      </c>
      <c r="D2241" s="20">
        <v>-0.11960260511743501</v>
      </c>
      <c r="E2241" s="21">
        <v>3.0116579393970401E-5</v>
      </c>
      <c r="F2241" s="20" t="s">
        <v>54653</v>
      </c>
      <c r="G2241" s="20" t="s">
        <v>54682</v>
      </c>
      <c r="H2241" s="20" t="s">
        <v>54683</v>
      </c>
      <c r="I2241" s="20" t="s">
        <v>54728</v>
      </c>
      <c r="J2241" s="20" t="s">
        <v>54729</v>
      </c>
      <c r="K2241" s="21" t="s">
        <v>55198</v>
      </c>
    </row>
    <row r="2242" spans="1:11" ht="13" x14ac:dyDescent="0.15">
      <c r="A2242" s="19" t="s">
        <v>55199</v>
      </c>
      <c r="B2242" s="20" t="s">
        <v>55711</v>
      </c>
      <c r="C2242" s="20" t="s">
        <v>54652</v>
      </c>
      <c r="D2242" s="20">
        <v>-6.7635093936097998E-2</v>
      </c>
      <c r="E2242" s="20">
        <v>2.0871354882345001E-2</v>
      </c>
      <c r="F2242" s="20" t="s">
        <v>54676</v>
      </c>
      <c r="G2242" s="20" t="s">
        <v>54654</v>
      </c>
      <c r="H2242" s="20" t="s">
        <v>54662</v>
      </c>
      <c r="I2242" s="20" t="s">
        <v>54663</v>
      </c>
      <c r="J2242" s="20" t="s">
        <v>54672</v>
      </c>
      <c r="K2242" s="21" t="s">
        <v>54673</v>
      </c>
    </row>
    <row r="2243" spans="1:11" ht="13" x14ac:dyDescent="0.15">
      <c r="A2243" s="19" t="s">
        <v>11011</v>
      </c>
      <c r="B2243" s="20" t="s">
        <v>55711</v>
      </c>
      <c r="C2243" s="20" t="s">
        <v>54652</v>
      </c>
      <c r="D2243" s="20">
        <v>-0.11761407858584</v>
      </c>
      <c r="E2243" s="21">
        <v>4.0577812084131198E-5</v>
      </c>
      <c r="F2243" s="20" t="s">
        <v>54653</v>
      </c>
      <c r="G2243" s="20" t="s">
        <v>54654</v>
      </c>
      <c r="H2243" s="20" t="s">
        <v>54655</v>
      </c>
      <c r="I2243" s="20" t="s">
        <v>54656</v>
      </c>
      <c r="J2243" s="20" t="s">
        <v>54657</v>
      </c>
      <c r="K2243" s="21" t="s">
        <v>54658</v>
      </c>
    </row>
    <row r="2244" spans="1:11" ht="13" x14ac:dyDescent="0.15">
      <c r="A2244" s="19" t="s">
        <v>11017</v>
      </c>
      <c r="B2244" s="20" t="s">
        <v>55711</v>
      </c>
      <c r="C2244" s="20" t="s">
        <v>54652</v>
      </c>
      <c r="D2244" s="20">
        <v>-0.177078006808781</v>
      </c>
      <c r="E2244" s="21">
        <v>7.69608598879431E-10</v>
      </c>
      <c r="F2244" s="20" t="s">
        <v>54653</v>
      </c>
      <c r="G2244" s="20" t="s">
        <v>54654</v>
      </c>
      <c r="H2244" s="20" t="s">
        <v>54662</v>
      </c>
      <c r="I2244" s="20" t="s">
        <v>54663</v>
      </c>
      <c r="J2244" s="20" t="s">
        <v>54732</v>
      </c>
      <c r="K2244" s="21" t="s">
        <v>54917</v>
      </c>
    </row>
    <row r="2245" spans="1:11" ht="13" x14ac:dyDescent="0.15">
      <c r="A2245" s="19" t="s">
        <v>55200</v>
      </c>
      <c r="B2245" s="20" t="s">
        <v>55711</v>
      </c>
      <c r="C2245" s="20" t="s">
        <v>54652</v>
      </c>
      <c r="D2245" s="20">
        <v>-0.160953563153584</v>
      </c>
      <c r="E2245" s="21">
        <v>1.9895658739616499E-8</v>
      </c>
      <c r="F2245" s="20" t="s">
        <v>54676</v>
      </c>
      <c r="G2245" s="20" t="s">
        <v>54654</v>
      </c>
      <c r="H2245" s="20" t="s">
        <v>54655</v>
      </c>
      <c r="I2245" s="20" t="s">
        <v>54659</v>
      </c>
      <c r="J2245" s="20" t="s">
        <v>54722</v>
      </c>
      <c r="K2245" s="21" t="s">
        <v>54737</v>
      </c>
    </row>
    <row r="2246" spans="1:11" ht="13" x14ac:dyDescent="0.15">
      <c r="A2246" s="19" t="s">
        <v>11029</v>
      </c>
      <c r="B2246" s="20" t="s">
        <v>55711</v>
      </c>
      <c r="C2246" s="20" t="s">
        <v>54652</v>
      </c>
      <c r="D2246" s="20">
        <v>8.8013875376298595E-2</v>
      </c>
      <c r="E2246" s="21">
        <v>2.3293516625221E-3</v>
      </c>
      <c r="F2246" s="20" t="s">
        <v>54653</v>
      </c>
      <c r="G2246" s="20" t="s">
        <v>54654</v>
      </c>
      <c r="H2246" s="20" t="s">
        <v>54655</v>
      </c>
      <c r="I2246" s="20" t="s">
        <v>54734</v>
      </c>
      <c r="J2246" s="20" t="s">
        <v>54735</v>
      </c>
      <c r="K2246" s="21" t="s">
        <v>54826</v>
      </c>
    </row>
    <row r="2247" spans="1:11" ht="13" x14ac:dyDescent="0.15">
      <c r="A2247" s="19" t="s">
        <v>11035</v>
      </c>
      <c r="B2247" s="20" t="s">
        <v>55711</v>
      </c>
      <c r="C2247" s="20" t="s">
        <v>54652</v>
      </c>
      <c r="D2247" s="20">
        <v>-0.12431942685187999</v>
      </c>
      <c r="E2247" s="21">
        <v>1.39873955070939E-5</v>
      </c>
      <c r="F2247" s="20" t="s">
        <v>54653</v>
      </c>
      <c r="G2247" s="20" t="s">
        <v>54654</v>
      </c>
      <c r="H2247" s="20" t="s">
        <v>54655</v>
      </c>
      <c r="I2247" s="20" t="s">
        <v>54656</v>
      </c>
      <c r="J2247" s="20" t="s">
        <v>54657</v>
      </c>
      <c r="K2247" s="21" t="s">
        <v>54787</v>
      </c>
    </row>
    <row r="2248" spans="1:11" ht="13" x14ac:dyDescent="0.15">
      <c r="A2248" s="19" t="s">
        <v>55616</v>
      </c>
      <c r="B2248" s="20" t="s">
        <v>55711</v>
      </c>
      <c r="C2248" s="20" t="s">
        <v>54652</v>
      </c>
      <c r="D2248" s="20">
        <v>-9.1760213491167295E-2</v>
      </c>
      <c r="E2248" s="21">
        <v>1.47524518583406E-3</v>
      </c>
      <c r="F2248" s="20" t="s">
        <v>54676</v>
      </c>
      <c r="G2248" s="20" t="s">
        <v>54654</v>
      </c>
      <c r="H2248" s="20" t="s">
        <v>54655</v>
      </c>
      <c r="I2248" s="20" t="s">
        <v>54656</v>
      </c>
      <c r="J2248" s="20" t="s">
        <v>54824</v>
      </c>
      <c r="K2248" s="21" t="s">
        <v>55617</v>
      </c>
    </row>
    <row r="2249" spans="1:11" ht="13" x14ac:dyDescent="0.15">
      <c r="A2249" s="19" t="s">
        <v>55202</v>
      </c>
      <c r="B2249" s="20" t="s">
        <v>55711</v>
      </c>
      <c r="C2249" s="20" t="s">
        <v>54652</v>
      </c>
      <c r="D2249" s="20">
        <v>-0.15217506512534501</v>
      </c>
      <c r="E2249" s="21">
        <v>1.06227025826507E-7</v>
      </c>
      <c r="F2249" s="20" t="s">
        <v>54676</v>
      </c>
      <c r="G2249" s="20" t="s">
        <v>54752</v>
      </c>
      <c r="H2249" s="20" t="s">
        <v>54753</v>
      </c>
      <c r="I2249" s="20" t="s">
        <v>54754</v>
      </c>
      <c r="J2249" s="20" t="s">
        <v>54953</v>
      </c>
      <c r="K2249" s="21" t="s">
        <v>54954</v>
      </c>
    </row>
    <row r="2250" spans="1:11" ht="13" x14ac:dyDescent="0.15">
      <c r="A2250" s="19" t="s">
        <v>11053</v>
      </c>
      <c r="B2250" s="20" t="s">
        <v>55711</v>
      </c>
      <c r="C2250" s="20" t="s">
        <v>54652</v>
      </c>
      <c r="D2250" s="20">
        <v>-9.0018266478058606E-2</v>
      </c>
      <c r="E2250" s="21">
        <v>1.8296500328681101E-3</v>
      </c>
      <c r="F2250" s="20" t="s">
        <v>54653</v>
      </c>
      <c r="G2250" s="20" t="s">
        <v>54654</v>
      </c>
      <c r="H2250" s="20" t="s">
        <v>54655</v>
      </c>
      <c r="I2250" s="20" t="s">
        <v>54656</v>
      </c>
      <c r="J2250" s="20" t="s">
        <v>54657</v>
      </c>
      <c r="K2250" s="21" t="s">
        <v>55082</v>
      </c>
    </row>
    <row r="2251" spans="1:11" ht="13" x14ac:dyDescent="0.15">
      <c r="A2251" s="19" t="s">
        <v>11056</v>
      </c>
      <c r="B2251" s="20" t="s">
        <v>55711</v>
      </c>
      <c r="C2251" s="20" t="s">
        <v>54652</v>
      </c>
      <c r="D2251" s="20">
        <v>-0.139831749780714</v>
      </c>
      <c r="E2251" s="21">
        <v>9.9846131560960793E-7</v>
      </c>
      <c r="F2251" s="20" t="s">
        <v>54653</v>
      </c>
      <c r="G2251" s="20" t="s">
        <v>54654</v>
      </c>
      <c r="H2251" s="20" t="s">
        <v>54655</v>
      </c>
      <c r="I2251" s="20" t="s">
        <v>54656</v>
      </c>
      <c r="J2251" s="20" t="s">
        <v>54657</v>
      </c>
      <c r="K2251" s="21" t="s">
        <v>54658</v>
      </c>
    </row>
    <row r="2252" spans="1:11" ht="13" x14ac:dyDescent="0.15">
      <c r="A2252" s="19" t="s">
        <v>55745</v>
      </c>
      <c r="B2252" s="20" t="s">
        <v>55711</v>
      </c>
      <c r="C2252" s="20" t="s">
        <v>54675</v>
      </c>
      <c r="D2252" s="20">
        <v>5.1407398280448699E-2</v>
      </c>
      <c r="E2252" s="20">
        <v>8.2017426585843503E-2</v>
      </c>
      <c r="F2252" s="20" t="s">
        <v>54676</v>
      </c>
      <c r="G2252" s="20" t="s">
        <v>54667</v>
      </c>
      <c r="H2252" s="20" t="s">
        <v>54668</v>
      </c>
      <c r="I2252" s="20" t="s">
        <v>54669</v>
      </c>
      <c r="J2252" s="20" t="s">
        <v>54748</v>
      </c>
      <c r="K2252" s="21" t="s">
        <v>54749</v>
      </c>
    </row>
    <row r="2253" spans="1:11" ht="13" x14ac:dyDescent="0.15">
      <c r="A2253" s="19" t="s">
        <v>11066</v>
      </c>
      <c r="B2253" s="20" t="s">
        <v>55711</v>
      </c>
      <c r="C2253" s="20" t="s">
        <v>54652</v>
      </c>
      <c r="D2253" s="20">
        <v>9.5791117896663405E-2</v>
      </c>
      <c r="E2253" s="21">
        <v>8.8835385625692998E-4</v>
      </c>
      <c r="F2253" s="20" t="s">
        <v>54653</v>
      </c>
      <c r="G2253" s="20" t="s">
        <v>54654</v>
      </c>
      <c r="H2253" s="20" t="s">
        <v>54655</v>
      </c>
      <c r="I2253" s="20" t="s">
        <v>54734</v>
      </c>
      <c r="J2253" s="20" t="s">
        <v>54735</v>
      </c>
      <c r="K2253" s="21" t="s">
        <v>55385</v>
      </c>
    </row>
    <row r="2254" spans="1:11" ht="13" x14ac:dyDescent="0.15">
      <c r="A2254" s="19" t="s">
        <v>55203</v>
      </c>
      <c r="B2254" s="20" t="s">
        <v>55711</v>
      </c>
      <c r="C2254" s="20" t="s">
        <v>54652</v>
      </c>
      <c r="D2254" s="20">
        <v>-0.11368118603260299</v>
      </c>
      <c r="E2254" s="21">
        <v>7.3786937973356606E-5</v>
      </c>
      <c r="F2254" s="20" t="s">
        <v>54676</v>
      </c>
      <c r="G2254" s="20" t="s">
        <v>54682</v>
      </c>
      <c r="H2254" s="20" t="s">
        <v>54683</v>
      </c>
      <c r="I2254" s="20" t="s">
        <v>54728</v>
      </c>
      <c r="J2254" s="20" t="s">
        <v>54729</v>
      </c>
      <c r="K2254" s="21" t="s">
        <v>54907</v>
      </c>
    </row>
    <row r="2255" spans="1:11" ht="13" x14ac:dyDescent="0.15">
      <c r="A2255" s="19" t="s">
        <v>55204</v>
      </c>
      <c r="B2255" s="20" t="s">
        <v>55711</v>
      </c>
      <c r="C2255" s="20" t="s">
        <v>54652</v>
      </c>
      <c r="D2255" s="20">
        <v>-0.15497157475321</v>
      </c>
      <c r="E2255" s="21">
        <v>6.4610777336198501E-8</v>
      </c>
      <c r="F2255" s="20" t="s">
        <v>54676</v>
      </c>
      <c r="G2255" s="20" t="s">
        <v>54654</v>
      </c>
      <c r="H2255" s="20" t="s">
        <v>54655</v>
      </c>
      <c r="I2255" s="20" t="s">
        <v>54659</v>
      </c>
      <c r="J2255" s="20" t="s">
        <v>54688</v>
      </c>
      <c r="K2255" s="21" t="s">
        <v>54746</v>
      </c>
    </row>
    <row r="2256" spans="1:11" ht="13" x14ac:dyDescent="0.15">
      <c r="A2256" s="19" t="s">
        <v>55205</v>
      </c>
      <c r="B2256" s="20" t="s">
        <v>55711</v>
      </c>
      <c r="C2256" s="20" t="s">
        <v>54652</v>
      </c>
      <c r="D2256" s="20">
        <v>-0.14672156589080901</v>
      </c>
      <c r="E2256" s="21">
        <v>3.0504619299653802E-7</v>
      </c>
      <c r="F2256" s="20" t="s">
        <v>54676</v>
      </c>
      <c r="G2256" s="20" t="s">
        <v>54654</v>
      </c>
      <c r="H2256" s="20" t="s">
        <v>54655</v>
      </c>
      <c r="I2256" s="20" t="s">
        <v>54659</v>
      </c>
      <c r="J2256" s="20" t="s">
        <v>54691</v>
      </c>
      <c r="K2256" s="21" t="s">
        <v>55184</v>
      </c>
    </row>
    <row r="2257" spans="1:11" ht="13" x14ac:dyDescent="0.15">
      <c r="A2257" s="19" t="s">
        <v>55621</v>
      </c>
      <c r="B2257" s="20" t="s">
        <v>55711</v>
      </c>
      <c r="C2257" s="20" t="s">
        <v>54652</v>
      </c>
      <c r="D2257" s="20">
        <v>-0.105199154335961</v>
      </c>
      <c r="E2257" s="21">
        <v>2.5232698620597402E-4</v>
      </c>
      <c r="F2257" s="20" t="s">
        <v>54676</v>
      </c>
      <c r="G2257" s="20" t="s">
        <v>54654</v>
      </c>
      <c r="H2257" s="20" t="s">
        <v>54655</v>
      </c>
      <c r="I2257" s="20" t="s">
        <v>54734</v>
      </c>
      <c r="J2257" s="20" t="s">
        <v>54735</v>
      </c>
      <c r="K2257" s="21" t="s">
        <v>55622</v>
      </c>
    </row>
    <row r="2258" spans="1:11" ht="13" x14ac:dyDescent="0.15">
      <c r="A2258" s="19" t="s">
        <v>55206</v>
      </c>
      <c r="B2258" s="20" t="s">
        <v>55711</v>
      </c>
      <c r="C2258" s="20" t="s">
        <v>54652</v>
      </c>
      <c r="D2258" s="20">
        <v>0.153368878870276</v>
      </c>
      <c r="E2258" s="21">
        <v>8.4748270559764594E-8</v>
      </c>
      <c r="F2258" s="20" t="s">
        <v>54653</v>
      </c>
      <c r="G2258" s="20" t="s">
        <v>54654</v>
      </c>
      <c r="H2258" s="20" t="s">
        <v>54655</v>
      </c>
      <c r="I2258" s="20" t="s">
        <v>54734</v>
      </c>
      <c r="J2258" s="20" t="s">
        <v>54735</v>
      </c>
      <c r="K2258" s="21" t="s">
        <v>55207</v>
      </c>
    </row>
    <row r="2259" spans="1:11" ht="13" x14ac:dyDescent="0.15">
      <c r="A2259" s="19" t="s">
        <v>55208</v>
      </c>
      <c r="B2259" s="20" t="s">
        <v>55711</v>
      </c>
      <c r="C2259" s="20" t="s">
        <v>54652</v>
      </c>
      <c r="D2259" s="20">
        <v>-0.10411156760172401</v>
      </c>
      <c r="E2259" s="21">
        <v>2.9524249246896901E-4</v>
      </c>
      <c r="F2259" s="20" t="s">
        <v>54653</v>
      </c>
      <c r="G2259" s="20" t="s">
        <v>54654</v>
      </c>
      <c r="H2259" s="20" t="s">
        <v>54655</v>
      </c>
      <c r="I2259" s="20" t="s">
        <v>54659</v>
      </c>
      <c r="J2259" s="20" t="s">
        <v>54722</v>
      </c>
      <c r="K2259" s="21" t="s">
        <v>54737</v>
      </c>
    </row>
    <row r="2260" spans="1:11" ht="13" x14ac:dyDescent="0.15">
      <c r="A2260" s="19" t="s">
        <v>11087</v>
      </c>
      <c r="B2260" s="20" t="s">
        <v>55711</v>
      </c>
      <c r="C2260" s="20" t="s">
        <v>54652</v>
      </c>
      <c r="D2260" s="20">
        <v>9.8317469490302997E-2</v>
      </c>
      <c r="E2260" s="21">
        <v>6.4968180237434604E-4</v>
      </c>
      <c r="F2260" s="20" t="s">
        <v>54653</v>
      </c>
      <c r="G2260" s="20" t="s">
        <v>54654</v>
      </c>
      <c r="H2260" s="20" t="s">
        <v>54655</v>
      </c>
      <c r="I2260" s="20" t="s">
        <v>54734</v>
      </c>
      <c r="J2260" s="20" t="s">
        <v>54735</v>
      </c>
      <c r="K2260" s="21" t="s">
        <v>55209</v>
      </c>
    </row>
    <row r="2261" spans="1:11" ht="13" x14ac:dyDescent="0.15">
      <c r="A2261" s="19" t="s">
        <v>11093</v>
      </c>
      <c r="B2261" s="20" t="s">
        <v>55711</v>
      </c>
      <c r="C2261" s="20" t="s">
        <v>54652</v>
      </c>
      <c r="D2261" s="20">
        <v>-0.19847570021677699</v>
      </c>
      <c r="E2261" s="21">
        <v>1.04284415921084E-11</v>
      </c>
      <c r="F2261" s="20" t="s">
        <v>54653</v>
      </c>
      <c r="G2261" s="20" t="s">
        <v>54654</v>
      </c>
      <c r="H2261" s="20" t="s">
        <v>54655</v>
      </c>
      <c r="I2261" s="20" t="s">
        <v>54659</v>
      </c>
      <c r="J2261" s="20" t="s">
        <v>54722</v>
      </c>
      <c r="K2261" s="21" t="s">
        <v>54847</v>
      </c>
    </row>
    <row r="2262" spans="1:11" ht="13" x14ac:dyDescent="0.15">
      <c r="A2262" s="19" t="s">
        <v>11099</v>
      </c>
      <c r="B2262" s="20" t="s">
        <v>55711</v>
      </c>
      <c r="C2262" s="20" t="s">
        <v>54652</v>
      </c>
      <c r="D2262" s="20">
        <v>-8.4378565590172996E-2</v>
      </c>
      <c r="E2262" s="21">
        <v>3.53130942720414E-3</v>
      </c>
      <c r="F2262" s="20" t="s">
        <v>54653</v>
      </c>
      <c r="G2262" s="20" t="s">
        <v>54682</v>
      </c>
      <c r="H2262" s="20" t="s">
        <v>54683</v>
      </c>
      <c r="I2262" s="20" t="s">
        <v>54728</v>
      </c>
      <c r="J2262" s="20" t="s">
        <v>54729</v>
      </c>
      <c r="K2262" s="21" t="s">
        <v>54907</v>
      </c>
    </row>
    <row r="2263" spans="1:11" ht="13" x14ac:dyDescent="0.15">
      <c r="A2263" s="19" t="s">
        <v>55627</v>
      </c>
      <c r="B2263" s="20" t="s">
        <v>55711</v>
      </c>
      <c r="C2263" s="20" t="s">
        <v>54652</v>
      </c>
      <c r="D2263" s="20">
        <v>7.12113853700828E-2</v>
      </c>
      <c r="E2263" s="21">
        <v>1.4666547312096901E-2</v>
      </c>
      <c r="F2263" s="20" t="s">
        <v>54676</v>
      </c>
      <c r="G2263" s="20" t="s">
        <v>54654</v>
      </c>
      <c r="H2263" s="20" t="s">
        <v>54655</v>
      </c>
      <c r="I2263" s="20" t="s">
        <v>54702</v>
      </c>
      <c r="J2263" s="20" t="s">
        <v>55056</v>
      </c>
      <c r="K2263" s="21" t="s">
        <v>55628</v>
      </c>
    </row>
    <row r="2264" spans="1:11" ht="13" x14ac:dyDescent="0.15">
      <c r="A2264" s="19" t="s">
        <v>55211</v>
      </c>
      <c r="B2264" s="20" t="s">
        <v>55711</v>
      </c>
      <c r="C2264" s="20" t="s">
        <v>54652</v>
      </c>
      <c r="D2264" s="20">
        <v>-0.13798480189996101</v>
      </c>
      <c r="E2264" s="21">
        <v>1.3399867027468901E-6</v>
      </c>
      <c r="F2264" s="20" t="s">
        <v>54653</v>
      </c>
      <c r="G2264" s="20" t="s">
        <v>54654</v>
      </c>
      <c r="H2264" s="20" t="s">
        <v>54655</v>
      </c>
      <c r="I2264" s="20" t="s">
        <v>54659</v>
      </c>
      <c r="J2264" s="20" t="s">
        <v>54691</v>
      </c>
      <c r="K2264" s="21" t="s">
        <v>55212</v>
      </c>
    </row>
    <row r="2265" spans="1:11" ht="13" x14ac:dyDescent="0.15">
      <c r="A2265" s="19" t="s">
        <v>55632</v>
      </c>
      <c r="B2265" s="20" t="s">
        <v>55711</v>
      </c>
      <c r="C2265" s="20" t="s">
        <v>54652</v>
      </c>
      <c r="D2265" s="20">
        <v>0.110649254788007</v>
      </c>
      <c r="E2265" s="21">
        <v>1.1710719414241899E-4</v>
      </c>
      <c r="F2265" s="20" t="s">
        <v>54676</v>
      </c>
      <c r="G2265" s="20" t="s">
        <v>54667</v>
      </c>
      <c r="H2265" s="20" t="s">
        <v>54698</v>
      </c>
      <c r="I2265" s="20" t="s">
        <v>54699</v>
      </c>
      <c r="J2265" s="20" t="s">
        <v>55028</v>
      </c>
      <c r="K2265" s="21" t="s">
        <v>55029</v>
      </c>
    </row>
    <row r="2266" spans="1:11" ht="13" x14ac:dyDescent="0.15">
      <c r="A2266" s="19" t="s">
        <v>11123</v>
      </c>
      <c r="B2266" s="20" t="s">
        <v>55711</v>
      </c>
      <c r="C2266" s="20" t="s">
        <v>54652</v>
      </c>
      <c r="D2266" s="20">
        <v>-0.14622597823014499</v>
      </c>
      <c r="E2266" s="21">
        <v>3.3470386057384198E-7</v>
      </c>
      <c r="F2266" s="20" t="s">
        <v>54653</v>
      </c>
      <c r="G2266" s="20" t="s">
        <v>54654</v>
      </c>
      <c r="H2266" s="20" t="s">
        <v>54655</v>
      </c>
      <c r="I2266" s="20" t="s">
        <v>54659</v>
      </c>
      <c r="J2266" s="20" t="s">
        <v>54722</v>
      </c>
      <c r="K2266" s="21" t="s">
        <v>54938</v>
      </c>
    </row>
    <row r="2267" spans="1:11" ht="13" x14ac:dyDescent="0.15">
      <c r="A2267" s="19" t="s">
        <v>55214</v>
      </c>
      <c r="B2267" s="20" t="s">
        <v>55711</v>
      </c>
      <c r="C2267" s="20" t="s">
        <v>54652</v>
      </c>
      <c r="D2267" s="20">
        <v>7.5925694586838996E-2</v>
      </c>
      <c r="E2267" s="20">
        <v>9.1539646068781004E-3</v>
      </c>
      <c r="F2267" s="20" t="s">
        <v>54676</v>
      </c>
      <c r="G2267" s="20" t="s">
        <v>54654</v>
      </c>
      <c r="H2267" s="20" t="s">
        <v>54655</v>
      </c>
      <c r="I2267" s="20" t="s">
        <v>54734</v>
      </c>
      <c r="J2267" s="20" t="s">
        <v>54735</v>
      </c>
      <c r="K2267" s="21" t="s">
        <v>54882</v>
      </c>
    </row>
    <row r="2268" spans="1:11" ht="13" x14ac:dyDescent="0.15">
      <c r="A2268" s="19" t="s">
        <v>11129</v>
      </c>
      <c r="B2268" s="20" t="s">
        <v>55711</v>
      </c>
      <c r="C2268" s="20" t="s">
        <v>54652</v>
      </c>
      <c r="D2268" s="20">
        <v>-0.10955020469181601</v>
      </c>
      <c r="E2268" s="21">
        <v>1.3459682128814501E-4</v>
      </c>
      <c r="F2268" s="20" t="s">
        <v>54653</v>
      </c>
      <c r="G2268" s="20" t="s">
        <v>54654</v>
      </c>
      <c r="H2268" s="20" t="s">
        <v>54662</v>
      </c>
      <c r="I2268" s="20" t="s">
        <v>54663</v>
      </c>
      <c r="J2268" s="20" t="s">
        <v>54732</v>
      </c>
      <c r="K2268" s="21" t="s">
        <v>54763</v>
      </c>
    </row>
    <row r="2269" spans="1:11" ht="13" x14ac:dyDescent="0.15">
      <c r="A2269" s="19" t="s">
        <v>55746</v>
      </c>
      <c r="B2269" s="20" t="s">
        <v>55711</v>
      </c>
      <c r="C2269" s="20" t="s">
        <v>54652</v>
      </c>
      <c r="D2269" s="20">
        <v>8.6541081820565705E-2</v>
      </c>
      <c r="E2269" s="21">
        <v>2.75620985420708E-3</v>
      </c>
      <c r="F2269" s="20" t="s">
        <v>54676</v>
      </c>
      <c r="G2269" s="20" t="s">
        <v>54654</v>
      </c>
      <c r="H2269" s="20" t="s">
        <v>54655</v>
      </c>
      <c r="I2269" s="20" t="s">
        <v>54702</v>
      </c>
      <c r="J2269" s="20" t="s">
        <v>54703</v>
      </c>
      <c r="K2269" s="21" t="s">
        <v>55240</v>
      </c>
    </row>
    <row r="2270" spans="1:11" ht="13" x14ac:dyDescent="0.15">
      <c r="A2270" s="19" t="s">
        <v>55215</v>
      </c>
      <c r="B2270" s="20" t="s">
        <v>55711</v>
      </c>
      <c r="C2270" s="20" t="s">
        <v>54652</v>
      </c>
      <c r="D2270" s="20">
        <v>-0.11111857932499</v>
      </c>
      <c r="E2270" s="21">
        <v>1.09584228858986E-4</v>
      </c>
      <c r="F2270" s="20" t="s">
        <v>54676</v>
      </c>
      <c r="G2270" s="20" t="s">
        <v>54654</v>
      </c>
      <c r="H2270" s="20" t="s">
        <v>54655</v>
      </c>
      <c r="I2270" s="20" t="s">
        <v>54659</v>
      </c>
      <c r="J2270" s="20" t="s">
        <v>54900</v>
      </c>
      <c r="K2270" s="21" t="s">
        <v>55216</v>
      </c>
    </row>
    <row r="2271" spans="1:11" ht="13" x14ac:dyDescent="0.15">
      <c r="A2271" s="19" t="s">
        <v>11144</v>
      </c>
      <c r="B2271" s="20" t="s">
        <v>55711</v>
      </c>
      <c r="C2271" s="20" t="s">
        <v>54652</v>
      </c>
      <c r="D2271" s="20">
        <v>7.6857756906386202E-2</v>
      </c>
      <c r="E2271" s="20">
        <v>8.3202897787178504E-3</v>
      </c>
      <c r="F2271" s="20" t="s">
        <v>54653</v>
      </c>
      <c r="G2271" s="20" t="s">
        <v>54752</v>
      </c>
      <c r="H2271" s="20" t="s">
        <v>54753</v>
      </c>
      <c r="I2271" s="20" t="s">
        <v>54754</v>
      </c>
      <c r="J2271" s="20" t="s">
        <v>54755</v>
      </c>
      <c r="K2271" s="21" t="s">
        <v>55217</v>
      </c>
    </row>
    <row r="2272" spans="1:11" ht="13" x14ac:dyDescent="0.15">
      <c r="A2272" s="19" t="s">
        <v>11150</v>
      </c>
      <c r="B2272" s="20" t="s">
        <v>55711</v>
      </c>
      <c r="C2272" s="20" t="s">
        <v>54652</v>
      </c>
      <c r="D2272" s="20">
        <v>-0.102110241857589</v>
      </c>
      <c r="E2272" s="21">
        <v>3.8533816186028E-4</v>
      </c>
      <c r="F2272" s="20" t="s">
        <v>54653</v>
      </c>
      <c r="G2272" s="20" t="s">
        <v>54654</v>
      </c>
      <c r="H2272" s="20" t="s">
        <v>54655</v>
      </c>
      <c r="I2272" s="20" t="s">
        <v>54656</v>
      </c>
      <c r="J2272" s="20" t="s">
        <v>54824</v>
      </c>
      <c r="K2272" s="21" t="s">
        <v>54824</v>
      </c>
    </row>
    <row r="2273" spans="1:11" ht="13" x14ac:dyDescent="0.15">
      <c r="A2273" s="19" t="s">
        <v>55636</v>
      </c>
      <c r="B2273" s="20" t="s">
        <v>55711</v>
      </c>
      <c r="C2273" s="20" t="s">
        <v>54652</v>
      </c>
      <c r="D2273" s="20">
        <v>6.2004580516574898E-2</v>
      </c>
      <c r="E2273" s="20">
        <v>3.5300771714060999E-2</v>
      </c>
      <c r="F2273" s="20" t="s">
        <v>54676</v>
      </c>
      <c r="G2273" s="20" t="s">
        <v>54654</v>
      </c>
      <c r="H2273" s="20" t="s">
        <v>54655</v>
      </c>
      <c r="I2273" s="20" t="s">
        <v>54734</v>
      </c>
      <c r="J2273" s="20" t="s">
        <v>54735</v>
      </c>
      <c r="K2273" s="21" t="s">
        <v>54774</v>
      </c>
    </row>
    <row r="2274" spans="1:11" ht="13" x14ac:dyDescent="0.15">
      <c r="A2274" s="19" t="s">
        <v>55218</v>
      </c>
      <c r="B2274" s="20" t="s">
        <v>55711</v>
      </c>
      <c r="C2274" s="20" t="s">
        <v>54652</v>
      </c>
      <c r="D2274" s="20">
        <v>-0.124159864769638</v>
      </c>
      <c r="E2274" s="21">
        <v>1.4298603073130099E-5</v>
      </c>
      <c r="F2274" s="20" t="s">
        <v>54676</v>
      </c>
      <c r="G2274" s="20" t="s">
        <v>54752</v>
      </c>
      <c r="H2274" s="20" t="s">
        <v>54753</v>
      </c>
      <c r="I2274" s="20" t="s">
        <v>54754</v>
      </c>
      <c r="J2274" s="20" t="s">
        <v>54956</v>
      </c>
      <c r="K2274" s="21" t="s">
        <v>55063</v>
      </c>
    </row>
    <row r="2275" spans="1:11" ht="13" x14ac:dyDescent="0.15">
      <c r="A2275" s="19" t="s">
        <v>11159</v>
      </c>
      <c r="B2275" s="20" t="s">
        <v>55711</v>
      </c>
      <c r="C2275" s="20" t="s">
        <v>54652</v>
      </c>
      <c r="D2275" s="20">
        <v>-0.13281951942053699</v>
      </c>
      <c r="E2275" s="21">
        <v>3.3959836488638501E-6</v>
      </c>
      <c r="F2275" s="20" t="s">
        <v>54653</v>
      </c>
      <c r="G2275" s="20" t="s">
        <v>54682</v>
      </c>
      <c r="H2275" s="20" t="s">
        <v>54683</v>
      </c>
      <c r="I2275" s="20" t="s">
        <v>55219</v>
      </c>
      <c r="J2275" s="20" t="s">
        <v>55220</v>
      </c>
      <c r="K2275" s="21" t="s">
        <v>55220</v>
      </c>
    </row>
    <row r="2276" spans="1:11" ht="13" x14ac:dyDescent="0.15">
      <c r="A2276" s="19" t="s">
        <v>11162</v>
      </c>
      <c r="B2276" s="20" t="s">
        <v>55711</v>
      </c>
      <c r="C2276" s="20" t="s">
        <v>54652</v>
      </c>
      <c r="D2276" s="20">
        <v>4.9007954643614002E-2</v>
      </c>
      <c r="E2276" s="21">
        <v>9.8316445896145299E-2</v>
      </c>
      <c r="F2276" s="20" t="s">
        <v>54653</v>
      </c>
      <c r="G2276" s="20" t="s">
        <v>54654</v>
      </c>
      <c r="H2276" s="20" t="s">
        <v>54655</v>
      </c>
      <c r="I2276" s="20" t="s">
        <v>54734</v>
      </c>
      <c r="J2276" s="20" t="s">
        <v>54735</v>
      </c>
      <c r="K2276" s="21" t="s">
        <v>54882</v>
      </c>
    </row>
    <row r="2277" spans="1:11" ht="13" x14ac:dyDescent="0.15">
      <c r="A2277" s="19" t="s">
        <v>11165</v>
      </c>
      <c r="B2277" s="20" t="s">
        <v>55711</v>
      </c>
      <c r="C2277" s="20" t="s">
        <v>54652</v>
      </c>
      <c r="D2277" s="20">
        <v>-0.20941155607008699</v>
      </c>
      <c r="E2277" s="21">
        <v>8.7625748461216002E-13</v>
      </c>
      <c r="F2277" s="20" t="s">
        <v>54653</v>
      </c>
      <c r="G2277" s="20" t="s">
        <v>54654</v>
      </c>
      <c r="H2277" s="20" t="s">
        <v>54655</v>
      </c>
      <c r="I2277" s="20" t="s">
        <v>54659</v>
      </c>
      <c r="J2277" s="20" t="s">
        <v>54722</v>
      </c>
      <c r="K2277" s="21" t="s">
        <v>54758</v>
      </c>
    </row>
    <row r="2278" spans="1:11" ht="13" x14ac:dyDescent="0.15">
      <c r="A2278" s="19" t="s">
        <v>11168</v>
      </c>
      <c r="B2278" s="20" t="s">
        <v>55711</v>
      </c>
      <c r="C2278" s="20" t="s">
        <v>54652</v>
      </c>
      <c r="D2278" s="20">
        <v>-0.121565311657751</v>
      </c>
      <c r="E2278" s="21">
        <v>2.21552113060389E-5</v>
      </c>
      <c r="F2278" s="20" t="s">
        <v>54653</v>
      </c>
      <c r="G2278" s="20" t="s">
        <v>54654</v>
      </c>
      <c r="H2278" s="20" t="s">
        <v>54655</v>
      </c>
      <c r="I2278" s="20" t="s">
        <v>54659</v>
      </c>
      <c r="J2278" s="20" t="s">
        <v>54691</v>
      </c>
      <c r="K2278" s="21" t="s">
        <v>55078</v>
      </c>
    </row>
    <row r="2279" spans="1:11" ht="13" x14ac:dyDescent="0.15">
      <c r="A2279" s="19" t="s">
        <v>11174</v>
      </c>
      <c r="B2279" s="20" t="s">
        <v>55711</v>
      </c>
      <c r="C2279" s="20" t="s">
        <v>54652</v>
      </c>
      <c r="D2279" s="20">
        <v>-0.142677709542674</v>
      </c>
      <c r="E2279" s="21">
        <v>6.2932097700635997E-7</v>
      </c>
      <c r="F2279" s="20" t="s">
        <v>54653</v>
      </c>
      <c r="G2279" s="20" t="s">
        <v>54654</v>
      </c>
      <c r="H2279" s="20" t="s">
        <v>54655</v>
      </c>
      <c r="I2279" s="20" t="s">
        <v>54659</v>
      </c>
      <c r="J2279" s="20" t="s">
        <v>54691</v>
      </c>
      <c r="K2279" s="21" t="s">
        <v>55079</v>
      </c>
    </row>
    <row r="2280" spans="1:11" ht="13" x14ac:dyDescent="0.15">
      <c r="A2280" s="19" t="s">
        <v>11180</v>
      </c>
      <c r="B2280" s="20" t="s">
        <v>55711</v>
      </c>
      <c r="C2280" s="20" t="s">
        <v>54652</v>
      </c>
      <c r="D2280" s="20">
        <v>-0.186473596820557</v>
      </c>
      <c r="E2280" s="21">
        <v>1.07683019644022E-10</v>
      </c>
      <c r="F2280" s="20" t="s">
        <v>54653</v>
      </c>
      <c r="G2280" s="20" t="s">
        <v>54654</v>
      </c>
      <c r="H2280" s="20" t="s">
        <v>54662</v>
      </c>
      <c r="I2280" s="20" t="s">
        <v>54663</v>
      </c>
      <c r="J2280" s="20" t="s">
        <v>54844</v>
      </c>
      <c r="K2280" s="21" t="s">
        <v>55052</v>
      </c>
    </row>
    <row r="2281" spans="1:11" ht="13" x14ac:dyDescent="0.15">
      <c r="A2281" s="19" t="s">
        <v>55221</v>
      </c>
      <c r="B2281" s="20" t="s">
        <v>55711</v>
      </c>
      <c r="C2281" s="20" t="s">
        <v>54652</v>
      </c>
      <c r="D2281" s="20">
        <v>-7.6270959260698504E-2</v>
      </c>
      <c r="E2281" s="21">
        <v>8.8009112767776492E-3</v>
      </c>
      <c r="F2281" s="20" t="s">
        <v>54653</v>
      </c>
      <c r="G2281" s="20" t="s">
        <v>54682</v>
      </c>
      <c r="H2281" s="20" t="s">
        <v>54683</v>
      </c>
      <c r="I2281" s="20" t="s">
        <v>54728</v>
      </c>
      <c r="J2281" s="20" t="s">
        <v>54729</v>
      </c>
      <c r="K2281" s="21" t="s">
        <v>54775</v>
      </c>
    </row>
    <row r="2282" spans="1:11" ht="13" x14ac:dyDescent="0.15">
      <c r="A2282" s="19" t="s">
        <v>11192</v>
      </c>
      <c r="B2282" s="20" t="s">
        <v>55711</v>
      </c>
      <c r="C2282" s="20" t="s">
        <v>54652</v>
      </c>
      <c r="D2282" s="20">
        <v>-0.18673518691133001</v>
      </c>
      <c r="E2282" s="21">
        <v>1.0516432419517401E-10</v>
      </c>
      <c r="F2282" s="20" t="s">
        <v>54653</v>
      </c>
      <c r="G2282" s="20" t="s">
        <v>54654</v>
      </c>
      <c r="H2282" s="20" t="s">
        <v>54655</v>
      </c>
      <c r="I2282" s="20" t="s">
        <v>54659</v>
      </c>
      <c r="J2282" s="20" t="s">
        <v>54722</v>
      </c>
      <c r="K2282" s="21" t="s">
        <v>54839</v>
      </c>
    </row>
    <row r="2283" spans="1:11" ht="13" x14ac:dyDescent="0.15">
      <c r="A2283" s="19" t="s">
        <v>55637</v>
      </c>
      <c r="B2283" s="20" t="s">
        <v>55711</v>
      </c>
      <c r="C2283" s="20" t="s">
        <v>54675</v>
      </c>
      <c r="D2283" s="20">
        <v>7.14060710728876E-2</v>
      </c>
      <c r="E2283" s="21">
        <v>1.4436689875926801E-2</v>
      </c>
      <c r="F2283" s="20" t="s">
        <v>54676</v>
      </c>
      <c r="G2283" s="20" t="s">
        <v>54667</v>
      </c>
      <c r="H2283" s="20" t="s">
        <v>54668</v>
      </c>
      <c r="I2283" s="20" t="s">
        <v>54669</v>
      </c>
      <c r="J2283" s="20" t="s">
        <v>54748</v>
      </c>
      <c r="K2283" s="21" t="s">
        <v>54749</v>
      </c>
    </row>
    <row r="2284" spans="1:11" ht="13" x14ac:dyDescent="0.15">
      <c r="A2284" s="19" t="s">
        <v>11195</v>
      </c>
      <c r="B2284" s="20" t="s">
        <v>55711</v>
      </c>
      <c r="C2284" s="20" t="s">
        <v>54652</v>
      </c>
      <c r="D2284" s="20">
        <v>-9.3392042102743697E-2</v>
      </c>
      <c r="E2284" s="21">
        <v>1.19663629854304E-3</v>
      </c>
      <c r="F2284" s="20" t="s">
        <v>54653</v>
      </c>
      <c r="G2284" s="20" t="s">
        <v>54654</v>
      </c>
      <c r="H2284" s="20" t="s">
        <v>54655</v>
      </c>
      <c r="I2284" s="20" t="s">
        <v>54656</v>
      </c>
      <c r="J2284" s="20" t="s">
        <v>54657</v>
      </c>
      <c r="K2284" s="21" t="s">
        <v>54874</v>
      </c>
    </row>
    <row r="2285" spans="1:11" ht="13" x14ac:dyDescent="0.15">
      <c r="A2285" s="19" t="s">
        <v>55747</v>
      </c>
      <c r="B2285" s="20" t="s">
        <v>55711</v>
      </c>
      <c r="C2285" s="20" t="s">
        <v>54652</v>
      </c>
      <c r="D2285" s="20">
        <v>8.4132766931207706E-2</v>
      </c>
      <c r="E2285" s="21">
        <v>3.6310758129547401E-3</v>
      </c>
      <c r="F2285" s="20" t="s">
        <v>54676</v>
      </c>
      <c r="G2285" s="20" t="s">
        <v>55714</v>
      </c>
      <c r="H2285" s="20" t="s">
        <v>55715</v>
      </c>
      <c r="I2285" s="20" t="s">
        <v>55716</v>
      </c>
      <c r="J2285" s="20" t="s">
        <v>55717</v>
      </c>
      <c r="K2285" s="21" t="s">
        <v>55718</v>
      </c>
    </row>
    <row r="2286" spans="1:11" ht="13" x14ac:dyDescent="0.15">
      <c r="A2286" s="19" t="s">
        <v>11216</v>
      </c>
      <c r="B2286" s="20" t="s">
        <v>55711</v>
      </c>
      <c r="C2286" s="20" t="s">
        <v>54652</v>
      </c>
      <c r="D2286" s="20">
        <v>-8.8762695994841101E-2</v>
      </c>
      <c r="E2286" s="20">
        <v>2.1173684397343098E-3</v>
      </c>
      <c r="F2286" s="20" t="s">
        <v>54653</v>
      </c>
      <c r="G2286" s="20" t="s">
        <v>54710</v>
      </c>
      <c r="H2286" s="20" t="s">
        <v>54997</v>
      </c>
      <c r="I2286" s="20" t="s">
        <v>55493</v>
      </c>
      <c r="J2286" s="20" t="s">
        <v>55494</v>
      </c>
      <c r="K2286" s="21" t="s">
        <v>55495</v>
      </c>
    </row>
    <row r="2287" spans="1:11" ht="13" x14ac:dyDescent="0.15">
      <c r="A2287" s="19" t="s">
        <v>55222</v>
      </c>
      <c r="B2287" s="20" t="s">
        <v>55711</v>
      </c>
      <c r="C2287" s="20" t="s">
        <v>54675</v>
      </c>
      <c r="D2287" s="20">
        <v>6.5744004905544107E-2</v>
      </c>
      <c r="E2287" s="21">
        <v>2.5008632738878898E-2</v>
      </c>
      <c r="F2287" s="20" t="s">
        <v>54676</v>
      </c>
      <c r="G2287" s="20" t="s">
        <v>54667</v>
      </c>
      <c r="H2287" s="20" t="s">
        <v>54698</v>
      </c>
      <c r="I2287" s="20" t="s">
        <v>54699</v>
      </c>
      <c r="J2287" s="20" t="s">
        <v>54700</v>
      </c>
      <c r="K2287" s="21" t="s">
        <v>55223</v>
      </c>
    </row>
    <row r="2288" spans="1:11" ht="13" x14ac:dyDescent="0.15">
      <c r="A2288" s="19" t="s">
        <v>11219</v>
      </c>
      <c r="B2288" s="20" t="s">
        <v>55711</v>
      </c>
      <c r="C2288" s="20" t="s">
        <v>54652</v>
      </c>
      <c r="D2288" s="20">
        <v>-8.4375455058856602E-2</v>
      </c>
      <c r="E2288" s="21">
        <v>3.53130942720414E-3</v>
      </c>
      <c r="F2288" s="20" t="s">
        <v>54653</v>
      </c>
      <c r="G2288" s="20" t="s">
        <v>54667</v>
      </c>
      <c r="H2288" s="20" t="s">
        <v>54668</v>
      </c>
      <c r="I2288" s="20" t="s">
        <v>54669</v>
      </c>
      <c r="J2288" s="20" t="s">
        <v>54831</v>
      </c>
      <c r="K2288" s="21" t="s">
        <v>54852</v>
      </c>
    </row>
    <row r="2289" spans="1:11" ht="13" x14ac:dyDescent="0.15">
      <c r="A2289" s="19" t="s">
        <v>11225</v>
      </c>
      <c r="B2289" s="20" t="s">
        <v>55711</v>
      </c>
      <c r="C2289" s="20" t="s">
        <v>54652</v>
      </c>
      <c r="D2289" s="20">
        <v>7.0290893968897095E-2</v>
      </c>
      <c r="E2289" s="20">
        <v>1.6128512595591199E-2</v>
      </c>
      <c r="F2289" s="20" t="s">
        <v>54653</v>
      </c>
      <c r="G2289" s="20" t="s">
        <v>54667</v>
      </c>
      <c r="H2289" s="20" t="s">
        <v>54698</v>
      </c>
      <c r="I2289" s="20" t="s">
        <v>54699</v>
      </c>
      <c r="J2289" s="20" t="s">
        <v>54700</v>
      </c>
      <c r="K2289" s="21" t="s">
        <v>54701</v>
      </c>
    </row>
    <row r="2290" spans="1:11" ht="13" x14ac:dyDescent="0.15">
      <c r="A2290" s="19" t="s">
        <v>11228</v>
      </c>
      <c r="B2290" s="20" t="s">
        <v>55711</v>
      </c>
      <c r="C2290" s="20" t="s">
        <v>54652</v>
      </c>
      <c r="D2290" s="20">
        <v>-0.11752633191715001</v>
      </c>
      <c r="E2290" s="21">
        <v>4.1073435656081703E-5</v>
      </c>
      <c r="F2290" s="20" t="s">
        <v>54653</v>
      </c>
      <c r="G2290" s="20" t="s">
        <v>54710</v>
      </c>
      <c r="H2290" s="20" t="s">
        <v>54997</v>
      </c>
      <c r="I2290" s="20" t="s">
        <v>55493</v>
      </c>
      <c r="J2290" s="20" t="s">
        <v>55494</v>
      </c>
      <c r="K2290" s="21" t="s">
        <v>55495</v>
      </c>
    </row>
    <row r="2291" spans="1:11" ht="13" x14ac:dyDescent="0.15">
      <c r="A2291" s="19" t="s">
        <v>11231</v>
      </c>
      <c r="B2291" s="20" t="s">
        <v>55711</v>
      </c>
      <c r="C2291" s="20" t="s">
        <v>54652</v>
      </c>
      <c r="D2291" s="20">
        <v>-0.157334748218174</v>
      </c>
      <c r="E2291" s="21">
        <v>4.0207128203637102E-8</v>
      </c>
      <c r="F2291" s="20" t="s">
        <v>54653</v>
      </c>
      <c r="G2291" s="20" t="s">
        <v>54654</v>
      </c>
      <c r="H2291" s="20" t="s">
        <v>54655</v>
      </c>
      <c r="I2291" s="20" t="s">
        <v>54659</v>
      </c>
      <c r="J2291" s="20" t="s">
        <v>54900</v>
      </c>
      <c r="K2291" s="21" t="s">
        <v>55224</v>
      </c>
    </row>
    <row r="2292" spans="1:11" ht="13" x14ac:dyDescent="0.15">
      <c r="A2292" s="19" t="s">
        <v>11234</v>
      </c>
      <c r="B2292" s="20" t="s">
        <v>55711</v>
      </c>
      <c r="C2292" s="20" t="s">
        <v>54652</v>
      </c>
      <c r="D2292" s="20">
        <v>6.9419043877618394E-2</v>
      </c>
      <c r="E2292" s="20">
        <v>1.7472437618401501E-2</v>
      </c>
      <c r="F2292" s="20" t="s">
        <v>54653</v>
      </c>
      <c r="G2292" s="20" t="s">
        <v>54654</v>
      </c>
      <c r="H2292" s="20" t="s">
        <v>54655</v>
      </c>
      <c r="I2292" s="20" t="s">
        <v>54734</v>
      </c>
      <c r="J2292" s="20" t="s">
        <v>54735</v>
      </c>
      <c r="K2292" s="21" t="s">
        <v>54827</v>
      </c>
    </row>
    <row r="2293" spans="1:11" ht="13" x14ac:dyDescent="0.15">
      <c r="A2293" s="19" t="s">
        <v>11237</v>
      </c>
      <c r="B2293" s="20" t="s">
        <v>55711</v>
      </c>
      <c r="C2293" s="20" t="s">
        <v>54652</v>
      </c>
      <c r="D2293" s="20">
        <v>-0.111538866744485</v>
      </c>
      <c r="E2293" s="21">
        <v>1.02468254391487E-4</v>
      </c>
      <c r="F2293" s="20" t="s">
        <v>54653</v>
      </c>
      <c r="G2293" s="20" t="s">
        <v>54654</v>
      </c>
      <c r="H2293" s="20" t="s">
        <v>54662</v>
      </c>
      <c r="I2293" s="20" t="s">
        <v>54663</v>
      </c>
      <c r="J2293" s="20" t="s">
        <v>55225</v>
      </c>
      <c r="K2293" s="21" t="s">
        <v>55225</v>
      </c>
    </row>
    <row r="2294" spans="1:11" ht="13" x14ac:dyDescent="0.15">
      <c r="A2294" s="19" t="s">
        <v>11240</v>
      </c>
      <c r="B2294" s="20" t="s">
        <v>55711</v>
      </c>
      <c r="C2294" s="20" t="s">
        <v>54652</v>
      </c>
      <c r="D2294" s="20">
        <v>-0.10841123395927101</v>
      </c>
      <c r="E2294" s="21">
        <v>1.5778997212251801E-4</v>
      </c>
      <c r="F2294" s="20" t="s">
        <v>54653</v>
      </c>
      <c r="G2294" s="20" t="s">
        <v>54654</v>
      </c>
      <c r="H2294" s="20" t="s">
        <v>54655</v>
      </c>
      <c r="I2294" s="20" t="s">
        <v>54659</v>
      </c>
      <c r="J2294" s="20" t="s">
        <v>54691</v>
      </c>
      <c r="K2294" s="21" t="s">
        <v>55226</v>
      </c>
    </row>
    <row r="2295" spans="1:11" ht="13" x14ac:dyDescent="0.15">
      <c r="A2295" s="19" t="s">
        <v>55227</v>
      </c>
      <c r="B2295" s="20" t="s">
        <v>55711</v>
      </c>
      <c r="C2295" s="20" t="s">
        <v>54652</v>
      </c>
      <c r="D2295" s="20">
        <v>-0.10769371440655399</v>
      </c>
      <c r="E2295" s="21">
        <v>1.7491214711423699E-4</v>
      </c>
      <c r="F2295" s="20" t="s">
        <v>54676</v>
      </c>
      <c r="G2295" s="20" t="s">
        <v>54654</v>
      </c>
      <c r="H2295" s="20" t="s">
        <v>54655</v>
      </c>
      <c r="I2295" s="20" t="s">
        <v>54659</v>
      </c>
      <c r="J2295" s="20" t="s">
        <v>54722</v>
      </c>
      <c r="K2295" s="21" t="s">
        <v>54985</v>
      </c>
    </row>
    <row r="2296" spans="1:11" ht="13" x14ac:dyDescent="0.15">
      <c r="A2296" s="19" t="s">
        <v>55228</v>
      </c>
      <c r="B2296" s="20" t="s">
        <v>55711</v>
      </c>
      <c r="C2296" s="20" t="s">
        <v>54652</v>
      </c>
      <c r="D2296" s="20">
        <v>-6.5980364414152406E-2</v>
      </c>
      <c r="E2296" s="20">
        <v>2.4464119746892998E-2</v>
      </c>
      <c r="F2296" s="20" t="s">
        <v>54676</v>
      </c>
      <c r="G2296" s="20" t="s">
        <v>54654</v>
      </c>
      <c r="H2296" s="20" t="s">
        <v>54662</v>
      </c>
      <c r="I2296" s="20" t="s">
        <v>54663</v>
      </c>
      <c r="J2296" s="20" t="s">
        <v>54672</v>
      </c>
      <c r="K2296" s="21" t="s">
        <v>54673</v>
      </c>
    </row>
    <row r="2297" spans="1:11" ht="13" x14ac:dyDescent="0.15">
      <c r="A2297" s="19" t="s">
        <v>11246</v>
      </c>
      <c r="B2297" s="20" t="s">
        <v>55711</v>
      </c>
      <c r="C2297" s="20" t="s">
        <v>54652</v>
      </c>
      <c r="D2297" s="20">
        <v>-9.2683753040952804E-2</v>
      </c>
      <c r="E2297" s="21">
        <v>1.30387235089896E-3</v>
      </c>
      <c r="F2297" s="20" t="s">
        <v>54653</v>
      </c>
      <c r="G2297" s="20" t="s">
        <v>54654</v>
      </c>
      <c r="H2297" s="20" t="s">
        <v>54662</v>
      </c>
      <c r="I2297" s="20" t="s">
        <v>54663</v>
      </c>
      <c r="J2297" s="20" t="s">
        <v>54738</v>
      </c>
      <c r="K2297" s="21" t="s">
        <v>55141</v>
      </c>
    </row>
    <row r="2298" spans="1:11" ht="13" x14ac:dyDescent="0.15">
      <c r="A2298" s="19" t="s">
        <v>11249</v>
      </c>
      <c r="B2298" s="20" t="s">
        <v>55711</v>
      </c>
      <c r="C2298" s="20" t="s">
        <v>54652</v>
      </c>
      <c r="D2298" s="20">
        <v>-0.14937098782861999</v>
      </c>
      <c r="E2298" s="21">
        <v>1.84323648202803E-7</v>
      </c>
      <c r="F2298" s="20" t="s">
        <v>54653</v>
      </c>
      <c r="G2298" s="20" t="s">
        <v>54654</v>
      </c>
      <c r="H2298" s="20" t="s">
        <v>54655</v>
      </c>
      <c r="I2298" s="20" t="s">
        <v>54659</v>
      </c>
      <c r="J2298" s="20" t="s">
        <v>54691</v>
      </c>
      <c r="K2298" s="21" t="s">
        <v>55229</v>
      </c>
    </row>
    <row r="2299" spans="1:11" ht="13" x14ac:dyDescent="0.15">
      <c r="A2299" s="19" t="s">
        <v>55232</v>
      </c>
      <c r="B2299" s="20" t="s">
        <v>55711</v>
      </c>
      <c r="C2299" s="20" t="s">
        <v>54675</v>
      </c>
      <c r="D2299" s="20">
        <v>4.9287231310101098E-2</v>
      </c>
      <c r="E2299" s="21">
        <v>9.63717644762319E-2</v>
      </c>
      <c r="F2299" s="20" t="s">
        <v>54676</v>
      </c>
      <c r="G2299" s="20" t="s">
        <v>54677</v>
      </c>
      <c r="H2299" s="20" t="s">
        <v>54678</v>
      </c>
      <c r="I2299" s="20" t="s">
        <v>54679</v>
      </c>
      <c r="J2299" s="20" t="s">
        <v>55233</v>
      </c>
      <c r="K2299" s="21" t="s">
        <v>55234</v>
      </c>
    </row>
    <row r="2300" spans="1:11" ht="13" x14ac:dyDescent="0.15">
      <c r="A2300" s="19" t="s">
        <v>11252</v>
      </c>
      <c r="B2300" s="20" t="s">
        <v>55711</v>
      </c>
      <c r="C2300" s="20" t="s">
        <v>54652</v>
      </c>
      <c r="D2300" s="20">
        <v>-0.140283673842028</v>
      </c>
      <c r="E2300" s="21">
        <v>9.4077518559131004E-7</v>
      </c>
      <c r="F2300" s="20" t="s">
        <v>54653</v>
      </c>
      <c r="G2300" s="20" t="s">
        <v>54654</v>
      </c>
      <c r="H2300" s="20" t="s">
        <v>54655</v>
      </c>
      <c r="I2300" s="20" t="s">
        <v>54734</v>
      </c>
      <c r="J2300" s="20" t="s">
        <v>54735</v>
      </c>
      <c r="K2300" s="21" t="s">
        <v>54921</v>
      </c>
    </row>
    <row r="2301" spans="1:11" ht="13" x14ac:dyDescent="0.15">
      <c r="A2301" s="19" t="s">
        <v>55236</v>
      </c>
      <c r="B2301" s="20" t="s">
        <v>55711</v>
      </c>
      <c r="C2301" s="20" t="s">
        <v>54652</v>
      </c>
      <c r="D2301" s="20">
        <v>-0.14743525428427601</v>
      </c>
      <c r="E2301" s="21">
        <v>2.6787001903689601E-7</v>
      </c>
      <c r="F2301" s="20" t="s">
        <v>54676</v>
      </c>
      <c r="G2301" s="20" t="s">
        <v>54654</v>
      </c>
      <c r="H2301" s="20" t="s">
        <v>54655</v>
      </c>
      <c r="I2301" s="20" t="s">
        <v>54659</v>
      </c>
      <c r="J2301" s="20" t="s">
        <v>54722</v>
      </c>
      <c r="K2301" s="21" t="s">
        <v>54758</v>
      </c>
    </row>
    <row r="2302" spans="1:11" ht="13" x14ac:dyDescent="0.15">
      <c r="A2302" s="19" t="s">
        <v>11267</v>
      </c>
      <c r="B2302" s="20" t="s">
        <v>55711</v>
      </c>
      <c r="C2302" s="20" t="s">
        <v>54652</v>
      </c>
      <c r="D2302" s="20">
        <v>-0.16562552526142399</v>
      </c>
      <c r="E2302" s="21">
        <v>7.9933757195612894E-9</v>
      </c>
      <c r="F2302" s="20" t="s">
        <v>54653</v>
      </c>
      <c r="G2302" s="20" t="s">
        <v>54654</v>
      </c>
      <c r="H2302" s="20" t="s">
        <v>54655</v>
      </c>
      <c r="I2302" s="20" t="s">
        <v>54659</v>
      </c>
      <c r="J2302" s="20" t="s">
        <v>54722</v>
      </c>
      <c r="K2302" s="21" t="s">
        <v>54867</v>
      </c>
    </row>
    <row r="2303" spans="1:11" ht="13" x14ac:dyDescent="0.15">
      <c r="A2303" s="19" t="s">
        <v>55643</v>
      </c>
      <c r="B2303" s="20" t="s">
        <v>55711</v>
      </c>
      <c r="C2303" s="20" t="s">
        <v>54652</v>
      </c>
      <c r="D2303" s="20">
        <v>-9.0932121648877096E-2</v>
      </c>
      <c r="E2303" s="21">
        <v>1.6247836332432899E-3</v>
      </c>
      <c r="F2303" s="20" t="s">
        <v>54676</v>
      </c>
      <c r="G2303" s="20" t="s">
        <v>54654</v>
      </c>
      <c r="H2303" s="20" t="s">
        <v>54655</v>
      </c>
      <c r="I2303" s="20" t="s">
        <v>54734</v>
      </c>
      <c r="J2303" s="20" t="s">
        <v>54735</v>
      </c>
      <c r="K2303" s="21" t="s">
        <v>55428</v>
      </c>
    </row>
    <row r="2304" spans="1:11" ht="13" x14ac:dyDescent="0.15">
      <c r="A2304" s="19" t="s">
        <v>11270</v>
      </c>
      <c r="B2304" s="20" t="s">
        <v>55711</v>
      </c>
      <c r="C2304" s="20" t="s">
        <v>54652</v>
      </c>
      <c r="D2304" s="20">
        <v>5.25445448563161E-2</v>
      </c>
      <c r="E2304" s="20">
        <v>7.5318849517963304E-2</v>
      </c>
      <c r="F2304" s="20" t="s">
        <v>54653</v>
      </c>
      <c r="G2304" s="20" t="s">
        <v>54682</v>
      </c>
      <c r="H2304" s="20" t="s">
        <v>54683</v>
      </c>
      <c r="I2304" s="20" t="s">
        <v>54716</v>
      </c>
      <c r="J2304" s="20" t="s">
        <v>54968</v>
      </c>
      <c r="K2304" s="21" t="s">
        <v>55237</v>
      </c>
    </row>
    <row r="2305" spans="1:11" ht="13" x14ac:dyDescent="0.15">
      <c r="A2305" s="19" t="s">
        <v>11288</v>
      </c>
      <c r="B2305" s="20" t="s">
        <v>55711</v>
      </c>
      <c r="C2305" s="20" t="s">
        <v>54652</v>
      </c>
      <c r="D2305" s="20">
        <v>-0.169392159270462</v>
      </c>
      <c r="E2305" s="21">
        <v>3.6552041419353402E-9</v>
      </c>
      <c r="F2305" s="20" t="s">
        <v>54653</v>
      </c>
      <c r="G2305" s="20" t="s">
        <v>54654</v>
      </c>
      <c r="H2305" s="20" t="s">
        <v>54655</v>
      </c>
      <c r="I2305" s="20" t="s">
        <v>54659</v>
      </c>
      <c r="J2305" s="20" t="s">
        <v>54660</v>
      </c>
      <c r="K2305" s="21" t="s">
        <v>54799</v>
      </c>
    </row>
    <row r="2306" spans="1:11" ht="13" x14ac:dyDescent="0.15">
      <c r="A2306" s="19" t="s">
        <v>11294</v>
      </c>
      <c r="B2306" s="20" t="s">
        <v>55711</v>
      </c>
      <c r="C2306" s="20" t="s">
        <v>54652</v>
      </c>
      <c r="D2306" s="20">
        <v>-0.156887741635829</v>
      </c>
      <c r="E2306" s="21">
        <v>4.4141698448004198E-8</v>
      </c>
      <c r="F2306" s="20" t="s">
        <v>54653</v>
      </c>
      <c r="G2306" s="20" t="s">
        <v>54654</v>
      </c>
      <c r="H2306" s="20" t="s">
        <v>54655</v>
      </c>
      <c r="I2306" s="20" t="s">
        <v>54659</v>
      </c>
      <c r="J2306" s="20" t="s">
        <v>54691</v>
      </c>
      <c r="K2306" s="21" t="s">
        <v>55184</v>
      </c>
    </row>
    <row r="2307" spans="1:11" ht="13" x14ac:dyDescent="0.15">
      <c r="A2307" s="19" t="s">
        <v>11297</v>
      </c>
      <c r="B2307" s="20" t="s">
        <v>55711</v>
      </c>
      <c r="C2307" s="20" t="s">
        <v>54652</v>
      </c>
      <c r="D2307" s="20">
        <v>-0.20507467519540801</v>
      </c>
      <c r="E2307" s="21">
        <v>1.8838187563192399E-12</v>
      </c>
      <c r="F2307" s="20" t="s">
        <v>54653</v>
      </c>
      <c r="G2307" s="20" t="s">
        <v>54654</v>
      </c>
      <c r="H2307" s="20" t="s">
        <v>54655</v>
      </c>
      <c r="I2307" s="20" t="s">
        <v>54659</v>
      </c>
      <c r="J2307" s="20" t="s">
        <v>54722</v>
      </c>
      <c r="K2307" s="21" t="s">
        <v>54758</v>
      </c>
    </row>
    <row r="2308" spans="1:11" ht="13" x14ac:dyDescent="0.15">
      <c r="A2308" s="19" t="s">
        <v>55748</v>
      </c>
      <c r="B2308" s="20" t="s">
        <v>55711</v>
      </c>
      <c r="C2308" s="20" t="s">
        <v>54652</v>
      </c>
      <c r="D2308" s="20">
        <v>7.3333137721882893E-2</v>
      </c>
      <c r="E2308" s="20">
        <v>1.1978730919660801E-2</v>
      </c>
      <c r="F2308" s="20" t="s">
        <v>54653</v>
      </c>
      <c r="G2308" s="20" t="s">
        <v>54667</v>
      </c>
      <c r="H2308" s="20" t="s">
        <v>54668</v>
      </c>
      <c r="I2308" s="20" t="s">
        <v>54669</v>
      </c>
      <c r="J2308" s="20" t="s">
        <v>54748</v>
      </c>
      <c r="K2308" s="21" t="s">
        <v>54749</v>
      </c>
    </row>
    <row r="2309" spans="1:11" ht="13" x14ac:dyDescent="0.15">
      <c r="A2309" s="19" t="s">
        <v>55239</v>
      </c>
      <c r="B2309" s="20" t="s">
        <v>55711</v>
      </c>
      <c r="C2309" s="20" t="s">
        <v>54652</v>
      </c>
      <c r="D2309" s="20">
        <v>-9.4130885788889798E-2</v>
      </c>
      <c r="E2309" s="20">
        <v>1.09291611595677E-3</v>
      </c>
      <c r="F2309" s="20" t="s">
        <v>54676</v>
      </c>
      <c r="G2309" s="20" t="s">
        <v>54654</v>
      </c>
      <c r="H2309" s="20" t="s">
        <v>54655</v>
      </c>
      <c r="I2309" s="20" t="s">
        <v>54659</v>
      </c>
      <c r="J2309" s="20" t="s">
        <v>54660</v>
      </c>
      <c r="K2309" s="21" t="s">
        <v>54661</v>
      </c>
    </row>
    <row r="2310" spans="1:11" ht="13" x14ac:dyDescent="0.15">
      <c r="A2310" s="19" t="s">
        <v>55749</v>
      </c>
      <c r="B2310" s="20" t="s">
        <v>55711</v>
      </c>
      <c r="C2310" s="20" t="s">
        <v>54675</v>
      </c>
      <c r="D2310" s="20">
        <v>7.4641892697676904E-2</v>
      </c>
      <c r="E2310" s="21">
        <v>1.04915887270512E-2</v>
      </c>
      <c r="F2310" s="20" t="s">
        <v>54676</v>
      </c>
      <c r="G2310" s="20" t="s">
        <v>54667</v>
      </c>
      <c r="H2310" s="20" t="s">
        <v>54668</v>
      </c>
      <c r="I2310" s="20" t="s">
        <v>54669</v>
      </c>
      <c r="J2310" s="20" t="s">
        <v>54748</v>
      </c>
      <c r="K2310" s="21" t="s">
        <v>54749</v>
      </c>
    </row>
    <row r="2311" spans="1:11" ht="13" x14ac:dyDescent="0.15">
      <c r="A2311" s="19" t="s">
        <v>11324</v>
      </c>
      <c r="B2311" s="20" t="s">
        <v>55711</v>
      </c>
      <c r="C2311" s="20" t="s">
        <v>54652</v>
      </c>
      <c r="D2311" s="20">
        <v>-0.14014409789150101</v>
      </c>
      <c r="E2311" s="21">
        <v>9.5185655536234195E-7</v>
      </c>
      <c r="F2311" s="20" t="s">
        <v>54653</v>
      </c>
      <c r="G2311" s="20" t="s">
        <v>54654</v>
      </c>
      <c r="H2311" s="20" t="s">
        <v>54655</v>
      </c>
      <c r="I2311" s="20" t="s">
        <v>54656</v>
      </c>
      <c r="J2311" s="20" t="s">
        <v>54657</v>
      </c>
      <c r="K2311" s="21" t="s">
        <v>54787</v>
      </c>
    </row>
    <row r="2312" spans="1:11" ht="13" x14ac:dyDescent="0.15">
      <c r="A2312" s="19" t="s">
        <v>11327</v>
      </c>
      <c r="B2312" s="20" t="s">
        <v>55711</v>
      </c>
      <c r="C2312" s="20" t="s">
        <v>54652</v>
      </c>
      <c r="D2312" s="20">
        <v>5.97387929255766E-2</v>
      </c>
      <c r="E2312" s="20">
        <v>4.2355774945519002E-2</v>
      </c>
      <c r="F2312" s="20" t="s">
        <v>54653</v>
      </c>
      <c r="G2312" s="20" t="s">
        <v>54654</v>
      </c>
      <c r="H2312" s="20" t="s">
        <v>54655</v>
      </c>
      <c r="I2312" s="20" t="s">
        <v>54659</v>
      </c>
      <c r="J2312" s="20" t="s">
        <v>54660</v>
      </c>
      <c r="K2312" s="21" t="s">
        <v>54661</v>
      </c>
    </row>
    <row r="2313" spans="1:11" ht="13" x14ac:dyDescent="0.15">
      <c r="A2313" s="19" t="s">
        <v>11330</v>
      </c>
      <c r="B2313" s="20" t="s">
        <v>55711</v>
      </c>
      <c r="C2313" s="20" t="s">
        <v>54652</v>
      </c>
      <c r="D2313" s="20">
        <v>9.2787609508417399E-2</v>
      </c>
      <c r="E2313" s="21">
        <v>1.2875360526524899E-3</v>
      </c>
      <c r="F2313" s="20" t="s">
        <v>54653</v>
      </c>
      <c r="G2313" s="20" t="s">
        <v>54654</v>
      </c>
      <c r="H2313" s="20" t="s">
        <v>54655</v>
      </c>
      <c r="I2313" s="20" t="s">
        <v>54734</v>
      </c>
      <c r="J2313" s="20" t="s">
        <v>54735</v>
      </c>
      <c r="K2313" s="21" t="s">
        <v>55241</v>
      </c>
    </row>
    <row r="2314" spans="1:11" ht="13" x14ac:dyDescent="0.15">
      <c r="A2314" s="19" t="s">
        <v>55750</v>
      </c>
      <c r="B2314" s="20" t="s">
        <v>55711</v>
      </c>
      <c r="C2314" s="20" t="s">
        <v>54652</v>
      </c>
      <c r="D2314" s="20">
        <v>7.9731322095996399E-2</v>
      </c>
      <c r="E2314" s="21">
        <v>6.0842313242596598E-3</v>
      </c>
      <c r="F2314" s="20" t="s">
        <v>54653</v>
      </c>
      <c r="G2314" s="20" t="s">
        <v>54667</v>
      </c>
      <c r="H2314" s="20" t="s">
        <v>54668</v>
      </c>
      <c r="I2314" s="20" t="s">
        <v>54669</v>
      </c>
      <c r="J2314" s="20" t="s">
        <v>54748</v>
      </c>
      <c r="K2314" s="21" t="s">
        <v>54749</v>
      </c>
    </row>
    <row r="2315" spans="1:11" ht="13" x14ac:dyDescent="0.15">
      <c r="A2315" s="19" t="s">
        <v>55242</v>
      </c>
      <c r="B2315" s="20" t="s">
        <v>55711</v>
      </c>
      <c r="C2315" s="20" t="s">
        <v>54652</v>
      </c>
      <c r="D2315" s="20">
        <v>-0.166039228077628</v>
      </c>
      <c r="E2315" s="21">
        <v>7.3749470234922002E-9</v>
      </c>
      <c r="F2315" s="20" t="s">
        <v>54676</v>
      </c>
      <c r="G2315" s="20" t="s">
        <v>54654</v>
      </c>
      <c r="H2315" s="20" t="s">
        <v>54662</v>
      </c>
      <c r="I2315" s="20" t="s">
        <v>54663</v>
      </c>
      <c r="J2315" s="20" t="s">
        <v>54779</v>
      </c>
      <c r="K2315" s="21" t="s">
        <v>54780</v>
      </c>
    </row>
    <row r="2316" spans="1:11" ht="13" x14ac:dyDescent="0.15">
      <c r="A2316" s="19" t="s">
        <v>11341</v>
      </c>
      <c r="B2316" s="20" t="s">
        <v>55711</v>
      </c>
      <c r="C2316" s="20" t="s">
        <v>54652</v>
      </c>
      <c r="D2316" s="20">
        <v>-0.11713179350170499</v>
      </c>
      <c r="E2316" s="21">
        <v>4.3726900280757598E-5</v>
      </c>
      <c r="F2316" s="20" t="s">
        <v>54653</v>
      </c>
      <c r="G2316" s="20" t="s">
        <v>54654</v>
      </c>
      <c r="H2316" s="20" t="s">
        <v>54662</v>
      </c>
      <c r="I2316" s="20" t="s">
        <v>54663</v>
      </c>
      <c r="J2316" s="20" t="s">
        <v>55244</v>
      </c>
      <c r="K2316" s="21" t="s">
        <v>55244</v>
      </c>
    </row>
    <row r="2317" spans="1:11" ht="13" x14ac:dyDescent="0.15">
      <c r="A2317" s="19" t="s">
        <v>11344</v>
      </c>
      <c r="B2317" s="20" t="s">
        <v>55711</v>
      </c>
      <c r="C2317" s="20" t="s">
        <v>54652</v>
      </c>
      <c r="D2317" s="20">
        <v>7.9991389188033196E-2</v>
      </c>
      <c r="E2317" s="21">
        <v>5.9221387899635698E-3</v>
      </c>
      <c r="F2317" s="20" t="s">
        <v>54653</v>
      </c>
      <c r="G2317" s="20" t="s">
        <v>54654</v>
      </c>
      <c r="H2317" s="20" t="s">
        <v>54655</v>
      </c>
      <c r="I2317" s="20" t="s">
        <v>54734</v>
      </c>
      <c r="J2317" s="20" t="s">
        <v>54735</v>
      </c>
      <c r="K2317" s="21" t="s">
        <v>54774</v>
      </c>
    </row>
    <row r="2318" spans="1:11" ht="13" x14ac:dyDescent="0.15">
      <c r="A2318" s="19" t="s">
        <v>11347</v>
      </c>
      <c r="B2318" s="20" t="s">
        <v>55711</v>
      </c>
      <c r="C2318" s="20" t="s">
        <v>54652</v>
      </c>
      <c r="D2318" s="20">
        <v>6.3213858721833896E-2</v>
      </c>
      <c r="E2318" s="21">
        <v>3.1632067219169301E-2</v>
      </c>
      <c r="F2318" s="20" t="s">
        <v>54653</v>
      </c>
      <c r="G2318" s="20" t="s">
        <v>54667</v>
      </c>
      <c r="H2318" s="20" t="s">
        <v>54698</v>
      </c>
      <c r="I2318" s="20" t="s">
        <v>54699</v>
      </c>
      <c r="J2318" s="20" t="s">
        <v>54700</v>
      </c>
      <c r="K2318" s="21" t="s">
        <v>54701</v>
      </c>
    </row>
    <row r="2319" spans="1:11" ht="13" x14ac:dyDescent="0.15">
      <c r="A2319" s="19" t="s">
        <v>11350</v>
      </c>
      <c r="B2319" s="20" t="s">
        <v>55711</v>
      </c>
      <c r="C2319" s="20" t="s">
        <v>54652</v>
      </c>
      <c r="D2319" s="20">
        <v>7.3739044849642499E-2</v>
      </c>
      <c r="E2319" s="21">
        <v>1.1485461214999E-2</v>
      </c>
      <c r="F2319" s="20" t="s">
        <v>54653</v>
      </c>
      <c r="G2319" s="20" t="s">
        <v>54752</v>
      </c>
      <c r="H2319" s="20" t="s">
        <v>54753</v>
      </c>
      <c r="I2319" s="20" t="s">
        <v>54754</v>
      </c>
      <c r="J2319" s="20" t="s">
        <v>54755</v>
      </c>
      <c r="K2319" s="21" t="s">
        <v>55217</v>
      </c>
    </row>
    <row r="2320" spans="1:11" ht="13" x14ac:dyDescent="0.15">
      <c r="A2320" s="19" t="s">
        <v>11356</v>
      </c>
      <c r="B2320" s="20" t="s">
        <v>55711</v>
      </c>
      <c r="C2320" s="20" t="s">
        <v>54675</v>
      </c>
      <c r="D2320" s="20">
        <v>-5.7987256183139803E-2</v>
      </c>
      <c r="E2320" s="20">
        <v>4.9287045225889899E-2</v>
      </c>
      <c r="F2320" s="20" t="s">
        <v>54653</v>
      </c>
      <c r="G2320" s="20" t="s">
        <v>54654</v>
      </c>
      <c r="H2320" s="20" t="s">
        <v>54662</v>
      </c>
      <c r="I2320" s="20" t="s">
        <v>54663</v>
      </c>
      <c r="J2320" s="20" t="s">
        <v>54837</v>
      </c>
      <c r="K2320" s="21" t="s">
        <v>55245</v>
      </c>
    </row>
    <row r="2321" spans="1:11" ht="13" x14ac:dyDescent="0.15">
      <c r="A2321" s="19" t="s">
        <v>11359</v>
      </c>
      <c r="B2321" s="20" t="s">
        <v>55711</v>
      </c>
      <c r="C2321" s="20" t="s">
        <v>54652</v>
      </c>
      <c r="D2321" s="20">
        <v>-0.167389566511842</v>
      </c>
      <c r="E2321" s="21">
        <v>5.7161231144520903E-9</v>
      </c>
      <c r="F2321" s="20" t="s">
        <v>54653</v>
      </c>
      <c r="G2321" s="20" t="s">
        <v>54654</v>
      </c>
      <c r="H2321" s="20" t="s">
        <v>54655</v>
      </c>
      <c r="I2321" s="20" t="s">
        <v>54659</v>
      </c>
      <c r="J2321" s="20" t="s">
        <v>54691</v>
      </c>
      <c r="K2321" s="21" t="s">
        <v>55246</v>
      </c>
    </row>
    <row r="2322" spans="1:11" ht="13" x14ac:dyDescent="0.15">
      <c r="A2322" s="19" t="s">
        <v>11362</v>
      </c>
      <c r="B2322" s="20" t="s">
        <v>55711</v>
      </c>
      <c r="C2322" s="20" t="s">
        <v>54652</v>
      </c>
      <c r="D2322" s="20">
        <v>-0.14488557800801999</v>
      </c>
      <c r="E2322" s="21">
        <v>4.34151441425209E-7</v>
      </c>
      <c r="F2322" s="20" t="s">
        <v>54653</v>
      </c>
      <c r="G2322" s="20" t="s">
        <v>54654</v>
      </c>
      <c r="H2322" s="20" t="s">
        <v>54655</v>
      </c>
      <c r="I2322" s="20" t="s">
        <v>54659</v>
      </c>
      <c r="J2322" s="20" t="s">
        <v>55247</v>
      </c>
      <c r="K2322" s="21" t="s">
        <v>55247</v>
      </c>
    </row>
    <row r="2323" spans="1:11" ht="13" x14ac:dyDescent="0.15">
      <c r="A2323" s="19" t="s">
        <v>11368</v>
      </c>
      <c r="B2323" s="20" t="s">
        <v>55711</v>
      </c>
      <c r="C2323" s="20" t="s">
        <v>54652</v>
      </c>
      <c r="D2323" s="20">
        <v>-0.11237911030974</v>
      </c>
      <c r="E2323" s="21">
        <v>9.03257652939576E-5</v>
      </c>
      <c r="F2323" s="20" t="s">
        <v>54653</v>
      </c>
      <c r="G2323" s="20" t="s">
        <v>54654</v>
      </c>
      <c r="H2323" s="20" t="s">
        <v>54655</v>
      </c>
      <c r="I2323" s="20" t="s">
        <v>54656</v>
      </c>
      <c r="J2323" s="20" t="s">
        <v>54657</v>
      </c>
      <c r="K2323" s="21" t="s">
        <v>54658</v>
      </c>
    </row>
    <row r="2324" spans="1:11" ht="13" x14ac:dyDescent="0.15">
      <c r="A2324" s="19" t="s">
        <v>11380</v>
      </c>
      <c r="B2324" s="20" t="s">
        <v>55711</v>
      </c>
      <c r="C2324" s="20" t="s">
        <v>54652</v>
      </c>
      <c r="D2324" s="20">
        <v>9.9950048845606598E-2</v>
      </c>
      <c r="E2324" s="21">
        <v>5.2047297285873402E-4</v>
      </c>
      <c r="F2324" s="20" t="s">
        <v>54653</v>
      </c>
      <c r="G2324" s="20" t="s">
        <v>54654</v>
      </c>
      <c r="H2324" s="20" t="s">
        <v>54655</v>
      </c>
      <c r="I2324" s="20" t="s">
        <v>54734</v>
      </c>
      <c r="J2324" s="20" t="s">
        <v>54735</v>
      </c>
      <c r="K2324" s="21" t="s">
        <v>55106</v>
      </c>
    </row>
    <row r="2325" spans="1:11" ht="13" x14ac:dyDescent="0.15">
      <c r="A2325" s="19" t="s">
        <v>11383</v>
      </c>
      <c r="B2325" s="20" t="s">
        <v>55711</v>
      </c>
      <c r="C2325" s="20" t="s">
        <v>54652</v>
      </c>
      <c r="D2325" s="20">
        <v>5.3976486337201902E-2</v>
      </c>
      <c r="E2325" s="21">
        <v>6.7511163668462396E-2</v>
      </c>
      <c r="F2325" s="20" t="s">
        <v>54653</v>
      </c>
      <c r="G2325" s="20" t="s">
        <v>54654</v>
      </c>
      <c r="H2325" s="20" t="s">
        <v>54655</v>
      </c>
      <c r="I2325" s="20" t="s">
        <v>54734</v>
      </c>
      <c r="J2325" s="20" t="s">
        <v>54735</v>
      </c>
      <c r="K2325" s="21" t="s">
        <v>54811</v>
      </c>
    </row>
    <row r="2326" spans="1:11" ht="13" x14ac:dyDescent="0.15">
      <c r="A2326" s="19" t="s">
        <v>11389</v>
      </c>
      <c r="B2326" s="20" t="s">
        <v>55711</v>
      </c>
      <c r="C2326" s="20" t="s">
        <v>54652</v>
      </c>
      <c r="D2326" s="20">
        <v>-0.12597365516096501</v>
      </c>
      <c r="E2326" s="21">
        <v>1.0599073660334999E-5</v>
      </c>
      <c r="F2326" s="20" t="s">
        <v>54653</v>
      </c>
      <c r="G2326" s="20" t="s">
        <v>54654</v>
      </c>
      <c r="H2326" s="20" t="s">
        <v>54655</v>
      </c>
      <c r="I2326" s="20" t="s">
        <v>54659</v>
      </c>
      <c r="J2326" s="20" t="s">
        <v>54722</v>
      </c>
      <c r="K2326" s="21" t="s">
        <v>54951</v>
      </c>
    </row>
    <row r="2327" spans="1:11" ht="13" x14ac:dyDescent="0.15">
      <c r="A2327" s="19" t="s">
        <v>11401</v>
      </c>
      <c r="B2327" s="20" t="s">
        <v>55711</v>
      </c>
      <c r="C2327" s="20" t="s">
        <v>54652</v>
      </c>
      <c r="D2327" s="20">
        <v>8.9007879431153195E-2</v>
      </c>
      <c r="E2327" s="20">
        <v>2.0599099329199301E-3</v>
      </c>
      <c r="F2327" s="20" t="s">
        <v>54653</v>
      </c>
      <c r="G2327" s="20" t="s">
        <v>54654</v>
      </c>
      <c r="H2327" s="20" t="s">
        <v>54655</v>
      </c>
      <c r="I2327" s="20" t="s">
        <v>54734</v>
      </c>
      <c r="J2327" s="20" t="s">
        <v>54735</v>
      </c>
      <c r="K2327" s="21" t="s">
        <v>55248</v>
      </c>
    </row>
    <row r="2328" spans="1:11" ht="13" x14ac:dyDescent="0.15">
      <c r="A2328" s="19" t="s">
        <v>55648</v>
      </c>
      <c r="B2328" s="20" t="s">
        <v>55711</v>
      </c>
      <c r="C2328" s="20" t="s">
        <v>54652</v>
      </c>
      <c r="D2328" s="20">
        <v>5.8986734859156301E-2</v>
      </c>
      <c r="E2328" s="21">
        <v>4.5376612285871303E-2</v>
      </c>
      <c r="F2328" s="20" t="s">
        <v>54676</v>
      </c>
      <c r="G2328" s="20" t="s">
        <v>54667</v>
      </c>
      <c r="H2328" s="20" t="s">
        <v>54668</v>
      </c>
      <c r="I2328" s="20" t="s">
        <v>54669</v>
      </c>
      <c r="J2328" s="20" t="s">
        <v>54748</v>
      </c>
      <c r="K2328" s="21" t="s">
        <v>54749</v>
      </c>
    </row>
    <row r="2329" spans="1:11" ht="13" x14ac:dyDescent="0.15">
      <c r="A2329" s="19" t="s">
        <v>11407</v>
      </c>
      <c r="B2329" s="20" t="s">
        <v>55711</v>
      </c>
      <c r="C2329" s="20" t="s">
        <v>54652</v>
      </c>
      <c r="D2329" s="20">
        <v>-0.10347027112415499</v>
      </c>
      <c r="E2329" s="21">
        <v>3.2068846502306602E-4</v>
      </c>
      <c r="F2329" s="20" t="s">
        <v>54653</v>
      </c>
      <c r="G2329" s="20" t="s">
        <v>54654</v>
      </c>
      <c r="H2329" s="20" t="s">
        <v>54655</v>
      </c>
      <c r="I2329" s="20" t="s">
        <v>54734</v>
      </c>
      <c r="J2329" s="20" t="s">
        <v>54735</v>
      </c>
      <c r="K2329" s="21" t="s">
        <v>55250</v>
      </c>
    </row>
    <row r="2330" spans="1:11" ht="13" x14ac:dyDescent="0.15">
      <c r="A2330" s="19" t="s">
        <v>55251</v>
      </c>
      <c r="B2330" s="20" t="s">
        <v>55711</v>
      </c>
      <c r="C2330" s="20" t="s">
        <v>54652</v>
      </c>
      <c r="D2330" s="20">
        <v>-9.1737359905617502E-2</v>
      </c>
      <c r="E2330" s="21">
        <v>1.47697708281614E-3</v>
      </c>
      <c r="F2330" s="20" t="s">
        <v>54676</v>
      </c>
      <c r="G2330" s="20" t="s">
        <v>54752</v>
      </c>
      <c r="H2330" s="20" t="s">
        <v>54753</v>
      </c>
      <c r="I2330" s="20" t="s">
        <v>54754</v>
      </c>
      <c r="J2330" s="20" t="s">
        <v>54864</v>
      </c>
      <c r="K2330" s="21" t="s">
        <v>54865</v>
      </c>
    </row>
    <row r="2331" spans="1:11" ht="13" x14ac:dyDescent="0.15">
      <c r="A2331" s="19" t="s">
        <v>11419</v>
      </c>
      <c r="B2331" s="20" t="s">
        <v>55711</v>
      </c>
      <c r="C2331" s="20" t="s">
        <v>54652</v>
      </c>
      <c r="D2331" s="20">
        <v>-0.18358075537152399</v>
      </c>
      <c r="E2331" s="21">
        <v>1.8574655982037901E-10</v>
      </c>
      <c r="F2331" s="20" t="s">
        <v>54653</v>
      </c>
      <c r="G2331" s="20" t="s">
        <v>54654</v>
      </c>
      <c r="H2331" s="20" t="s">
        <v>54655</v>
      </c>
      <c r="I2331" s="20" t="s">
        <v>54659</v>
      </c>
      <c r="J2331" s="20" t="s">
        <v>54722</v>
      </c>
      <c r="K2331" s="21" t="s">
        <v>54758</v>
      </c>
    </row>
    <row r="2332" spans="1:11" ht="13" x14ac:dyDescent="0.15">
      <c r="A2332" s="19" t="s">
        <v>11425</v>
      </c>
      <c r="B2332" s="20" t="s">
        <v>55711</v>
      </c>
      <c r="C2332" s="20" t="s">
        <v>54652</v>
      </c>
      <c r="D2332" s="20">
        <v>-0.11404621096972201</v>
      </c>
      <c r="E2332" s="21">
        <v>6.9972509439745597E-5</v>
      </c>
      <c r="F2332" s="20" t="s">
        <v>54653</v>
      </c>
      <c r="G2332" s="20" t="s">
        <v>54654</v>
      </c>
      <c r="H2332" s="20" t="s">
        <v>54655</v>
      </c>
      <c r="I2332" s="20" t="s">
        <v>54659</v>
      </c>
      <c r="J2332" s="20" t="s">
        <v>54660</v>
      </c>
      <c r="K2332" s="21" t="s">
        <v>55126</v>
      </c>
    </row>
    <row r="2333" spans="1:11" ht="13" x14ac:dyDescent="0.15">
      <c r="A2333" s="19" t="s">
        <v>11431</v>
      </c>
      <c r="B2333" s="20" t="s">
        <v>55711</v>
      </c>
      <c r="C2333" s="20" t="s">
        <v>54652</v>
      </c>
      <c r="D2333" s="20">
        <v>-0.13411702184493701</v>
      </c>
      <c r="E2333" s="21">
        <v>2.7014754921445499E-6</v>
      </c>
      <c r="F2333" s="20" t="s">
        <v>54653</v>
      </c>
      <c r="G2333" s="20" t="s">
        <v>54654</v>
      </c>
      <c r="H2333" s="20" t="s">
        <v>54655</v>
      </c>
      <c r="I2333" s="20" t="s">
        <v>54659</v>
      </c>
      <c r="J2333" s="20" t="s">
        <v>54722</v>
      </c>
      <c r="K2333" s="21" t="s">
        <v>55061</v>
      </c>
    </row>
    <row r="2334" spans="1:11" ht="13" x14ac:dyDescent="0.15">
      <c r="A2334" s="19" t="s">
        <v>55258</v>
      </c>
      <c r="B2334" s="20" t="s">
        <v>55711</v>
      </c>
      <c r="C2334" s="20" t="s">
        <v>54652</v>
      </c>
      <c r="D2334" s="20">
        <v>-0.110975337852082</v>
      </c>
      <c r="E2334" s="21">
        <v>1.11578531645585E-4</v>
      </c>
      <c r="F2334" s="20" t="s">
        <v>54676</v>
      </c>
      <c r="G2334" s="20" t="s">
        <v>54654</v>
      </c>
      <c r="H2334" s="20" t="s">
        <v>54655</v>
      </c>
      <c r="I2334" s="20" t="s">
        <v>54656</v>
      </c>
      <c r="J2334" s="20" t="s">
        <v>54657</v>
      </c>
      <c r="K2334" s="21" t="s">
        <v>55259</v>
      </c>
    </row>
    <row r="2335" spans="1:11" ht="13" x14ac:dyDescent="0.15">
      <c r="A2335" s="19" t="s">
        <v>11437</v>
      </c>
      <c r="B2335" s="20" t="s">
        <v>55711</v>
      </c>
      <c r="C2335" s="20" t="s">
        <v>54652</v>
      </c>
      <c r="D2335" s="20">
        <v>-0.16878315767992899</v>
      </c>
      <c r="E2335" s="21">
        <v>4.1826171359652502E-9</v>
      </c>
      <c r="F2335" s="20" t="s">
        <v>54653</v>
      </c>
      <c r="G2335" s="20" t="s">
        <v>54654</v>
      </c>
      <c r="H2335" s="20" t="s">
        <v>54655</v>
      </c>
      <c r="I2335" s="20" t="s">
        <v>54659</v>
      </c>
      <c r="J2335" s="20" t="s">
        <v>54688</v>
      </c>
      <c r="K2335" s="21" t="s">
        <v>54694</v>
      </c>
    </row>
    <row r="2336" spans="1:11" ht="13" x14ac:dyDescent="0.15">
      <c r="A2336" s="19" t="s">
        <v>11440</v>
      </c>
      <c r="B2336" s="20" t="s">
        <v>55711</v>
      </c>
      <c r="C2336" s="20" t="s">
        <v>54652</v>
      </c>
      <c r="D2336" s="20">
        <v>-0.108488547656395</v>
      </c>
      <c r="E2336" s="21">
        <v>1.5623605644846499E-4</v>
      </c>
      <c r="F2336" s="20" t="s">
        <v>54653</v>
      </c>
      <c r="G2336" s="20" t="s">
        <v>54654</v>
      </c>
      <c r="H2336" s="20" t="s">
        <v>54655</v>
      </c>
      <c r="I2336" s="20" t="s">
        <v>54659</v>
      </c>
      <c r="J2336" s="20" t="s">
        <v>54722</v>
      </c>
      <c r="K2336" s="21" t="s">
        <v>54758</v>
      </c>
    </row>
    <row r="2337" spans="1:11" ht="13" x14ac:dyDescent="0.15">
      <c r="A2337" s="19" t="s">
        <v>11476</v>
      </c>
      <c r="B2337" s="20" t="s">
        <v>55711</v>
      </c>
      <c r="C2337" s="20" t="s">
        <v>54675</v>
      </c>
      <c r="D2337" s="20">
        <v>4.9730871376878802E-2</v>
      </c>
      <c r="E2337" s="20">
        <v>9.3153433747181602E-2</v>
      </c>
      <c r="F2337" s="20" t="s">
        <v>54653</v>
      </c>
      <c r="G2337" s="20" t="s">
        <v>54752</v>
      </c>
      <c r="H2337" s="20" t="s">
        <v>54753</v>
      </c>
      <c r="I2337" s="20" t="s">
        <v>54754</v>
      </c>
      <c r="J2337" s="20" t="s">
        <v>54755</v>
      </c>
      <c r="K2337" s="21" t="s">
        <v>55217</v>
      </c>
    </row>
    <row r="2338" spans="1:11" ht="13" x14ac:dyDescent="0.15">
      <c r="A2338" s="19" t="s">
        <v>11479</v>
      </c>
      <c r="B2338" s="20" t="s">
        <v>55711</v>
      </c>
      <c r="C2338" s="20" t="s">
        <v>54652</v>
      </c>
      <c r="D2338" s="20">
        <v>-0.14478011679895</v>
      </c>
      <c r="E2338" s="21">
        <v>4.40957037793059E-7</v>
      </c>
      <c r="F2338" s="20" t="s">
        <v>54653</v>
      </c>
      <c r="G2338" s="20" t="s">
        <v>54654</v>
      </c>
      <c r="H2338" s="20" t="s">
        <v>54655</v>
      </c>
      <c r="I2338" s="20" t="s">
        <v>54659</v>
      </c>
      <c r="J2338" s="20" t="s">
        <v>54722</v>
      </c>
      <c r="K2338" s="21" t="s">
        <v>54839</v>
      </c>
    </row>
    <row r="2339" spans="1:11" ht="13" x14ac:dyDescent="0.15">
      <c r="A2339" s="19" t="s">
        <v>11482</v>
      </c>
      <c r="B2339" s="20" t="s">
        <v>55711</v>
      </c>
      <c r="C2339" s="20" t="s">
        <v>54652</v>
      </c>
      <c r="D2339" s="20">
        <v>-0.110174657835908</v>
      </c>
      <c r="E2339" s="21">
        <v>1.2487971643977599E-4</v>
      </c>
      <c r="F2339" s="20" t="s">
        <v>54653</v>
      </c>
      <c r="G2339" s="20" t="s">
        <v>54654</v>
      </c>
      <c r="H2339" s="20" t="s">
        <v>54662</v>
      </c>
      <c r="I2339" s="20" t="s">
        <v>54663</v>
      </c>
      <c r="J2339" s="20" t="s">
        <v>54844</v>
      </c>
      <c r="K2339" s="21" t="s">
        <v>55143</v>
      </c>
    </row>
    <row r="2340" spans="1:11" ht="13" x14ac:dyDescent="0.15">
      <c r="A2340" s="19" t="s">
        <v>11485</v>
      </c>
      <c r="B2340" s="20" t="s">
        <v>55711</v>
      </c>
      <c r="C2340" s="20" t="s">
        <v>54652</v>
      </c>
      <c r="D2340" s="20">
        <v>-0.118833796216049</v>
      </c>
      <c r="E2340" s="21">
        <v>3.4056166072612402E-5</v>
      </c>
      <c r="F2340" s="20" t="s">
        <v>54653</v>
      </c>
      <c r="G2340" s="20" t="s">
        <v>54654</v>
      </c>
      <c r="H2340" s="20" t="s">
        <v>54655</v>
      </c>
      <c r="I2340" s="20" t="s">
        <v>54734</v>
      </c>
      <c r="J2340" s="20" t="s">
        <v>54735</v>
      </c>
      <c r="K2340" s="21" t="s">
        <v>54833</v>
      </c>
    </row>
    <row r="2341" spans="1:11" ht="13" x14ac:dyDescent="0.15">
      <c r="A2341" s="19" t="s">
        <v>11491</v>
      </c>
      <c r="B2341" s="20" t="s">
        <v>55711</v>
      </c>
      <c r="C2341" s="20" t="s">
        <v>54652</v>
      </c>
      <c r="D2341" s="20">
        <v>-0.116806336415924</v>
      </c>
      <c r="E2341" s="21">
        <v>4.5559857952350801E-5</v>
      </c>
      <c r="F2341" s="20" t="s">
        <v>54653</v>
      </c>
      <c r="G2341" s="20" t="s">
        <v>54654</v>
      </c>
      <c r="H2341" s="20" t="s">
        <v>54655</v>
      </c>
      <c r="I2341" s="20" t="s">
        <v>54659</v>
      </c>
      <c r="J2341" s="20" t="s">
        <v>54722</v>
      </c>
      <c r="K2341" s="21" t="s">
        <v>54839</v>
      </c>
    </row>
    <row r="2342" spans="1:11" ht="13" x14ac:dyDescent="0.15">
      <c r="A2342" s="19" t="s">
        <v>55262</v>
      </c>
      <c r="B2342" s="20" t="s">
        <v>55711</v>
      </c>
      <c r="C2342" s="20" t="s">
        <v>54652</v>
      </c>
      <c r="D2342" s="20">
        <v>-0.11817878629647401</v>
      </c>
      <c r="E2342" s="21">
        <v>3.7349648912408201E-5</v>
      </c>
      <c r="F2342" s="20" t="s">
        <v>54676</v>
      </c>
      <c r="G2342" s="20" t="s">
        <v>54654</v>
      </c>
      <c r="H2342" s="20" t="s">
        <v>54655</v>
      </c>
      <c r="I2342" s="20" t="s">
        <v>54659</v>
      </c>
      <c r="J2342" s="20" t="s">
        <v>54660</v>
      </c>
      <c r="K2342" s="21" t="s">
        <v>55060</v>
      </c>
    </row>
    <row r="2343" spans="1:11" ht="13" x14ac:dyDescent="0.15">
      <c r="A2343" s="19" t="s">
        <v>11497</v>
      </c>
      <c r="B2343" s="20" t="s">
        <v>55711</v>
      </c>
      <c r="C2343" s="20" t="s">
        <v>54652</v>
      </c>
      <c r="D2343" s="20">
        <v>-0.16030220369849299</v>
      </c>
      <c r="E2343" s="21">
        <v>2.2668311003526699E-8</v>
      </c>
      <c r="F2343" s="20" t="s">
        <v>54653</v>
      </c>
      <c r="G2343" s="20" t="s">
        <v>54654</v>
      </c>
      <c r="H2343" s="20" t="s">
        <v>54655</v>
      </c>
      <c r="I2343" s="20" t="s">
        <v>54659</v>
      </c>
      <c r="J2343" s="20" t="s">
        <v>54722</v>
      </c>
      <c r="K2343" s="21" t="s">
        <v>54847</v>
      </c>
    </row>
    <row r="2344" spans="1:11" ht="13" x14ac:dyDescent="0.15">
      <c r="A2344" s="19" t="s">
        <v>11503</v>
      </c>
      <c r="B2344" s="20" t="s">
        <v>55711</v>
      </c>
      <c r="C2344" s="20" t="s">
        <v>54652</v>
      </c>
      <c r="D2344" s="20">
        <v>-0.13162168951933401</v>
      </c>
      <c r="E2344" s="21">
        <v>4.1611010920064798E-6</v>
      </c>
      <c r="F2344" s="20" t="s">
        <v>54653</v>
      </c>
      <c r="G2344" s="20" t="s">
        <v>54654</v>
      </c>
      <c r="H2344" s="20" t="s">
        <v>54655</v>
      </c>
      <c r="I2344" s="20" t="s">
        <v>54878</v>
      </c>
      <c r="J2344" s="20" t="s">
        <v>55263</v>
      </c>
      <c r="K2344" s="21" t="s">
        <v>55263</v>
      </c>
    </row>
    <row r="2345" spans="1:11" ht="13" x14ac:dyDescent="0.15">
      <c r="A2345" s="19" t="s">
        <v>11506</v>
      </c>
      <c r="B2345" s="20" t="s">
        <v>55711</v>
      </c>
      <c r="C2345" s="20" t="s">
        <v>54675</v>
      </c>
      <c r="D2345" s="20">
        <v>6.0384905779090801E-2</v>
      </c>
      <c r="E2345" s="21">
        <v>4.0347123202131401E-2</v>
      </c>
      <c r="F2345" s="20" t="s">
        <v>54653</v>
      </c>
      <c r="G2345" s="20" t="s">
        <v>54752</v>
      </c>
      <c r="H2345" s="20" t="s">
        <v>54753</v>
      </c>
      <c r="I2345" s="20" t="s">
        <v>54754</v>
      </c>
      <c r="J2345" s="20" t="s">
        <v>54755</v>
      </c>
      <c r="K2345" s="21" t="s">
        <v>55217</v>
      </c>
    </row>
    <row r="2346" spans="1:11" ht="13" x14ac:dyDescent="0.15">
      <c r="A2346" s="19" t="s">
        <v>55654</v>
      </c>
      <c r="B2346" s="20" t="s">
        <v>55711</v>
      </c>
      <c r="C2346" s="20" t="s">
        <v>54652</v>
      </c>
      <c r="D2346" s="20">
        <v>-8.3361165865472694E-2</v>
      </c>
      <c r="E2346" s="20">
        <v>3.9821909282899901E-3</v>
      </c>
      <c r="F2346" s="20" t="s">
        <v>54676</v>
      </c>
      <c r="G2346" s="20" t="s">
        <v>54654</v>
      </c>
      <c r="H2346" s="20" t="s">
        <v>54655</v>
      </c>
      <c r="I2346" s="20" t="s">
        <v>54659</v>
      </c>
      <c r="J2346" s="20" t="s">
        <v>54660</v>
      </c>
      <c r="K2346" s="21" t="s">
        <v>54919</v>
      </c>
    </row>
    <row r="2347" spans="1:11" ht="13" x14ac:dyDescent="0.15">
      <c r="A2347" s="19" t="s">
        <v>11518</v>
      </c>
      <c r="B2347" s="20" t="s">
        <v>55711</v>
      </c>
      <c r="C2347" s="20" t="s">
        <v>54652</v>
      </c>
      <c r="D2347" s="20">
        <v>-0.167120447472517</v>
      </c>
      <c r="E2347" s="21">
        <v>5.9097160963162199E-9</v>
      </c>
      <c r="F2347" s="20" t="s">
        <v>54653</v>
      </c>
      <c r="G2347" s="20" t="s">
        <v>54654</v>
      </c>
      <c r="H2347" s="20" t="s">
        <v>54655</v>
      </c>
      <c r="I2347" s="20" t="s">
        <v>54659</v>
      </c>
      <c r="J2347" s="20" t="s">
        <v>54722</v>
      </c>
      <c r="K2347" s="21" t="s">
        <v>54950</v>
      </c>
    </row>
    <row r="2348" spans="1:11" ht="13" x14ac:dyDescent="0.15">
      <c r="A2348" s="19" t="s">
        <v>11521</v>
      </c>
      <c r="B2348" s="20" t="s">
        <v>55711</v>
      </c>
      <c r="C2348" s="20" t="s">
        <v>54675</v>
      </c>
      <c r="D2348" s="20">
        <v>7.1824489162013699E-2</v>
      </c>
      <c r="E2348" s="20">
        <v>1.38559765773735E-2</v>
      </c>
      <c r="F2348" s="20" t="s">
        <v>54653</v>
      </c>
      <c r="G2348" s="20" t="s">
        <v>54654</v>
      </c>
      <c r="H2348" s="20" t="s">
        <v>54655</v>
      </c>
      <c r="I2348" s="20" t="s">
        <v>54734</v>
      </c>
      <c r="J2348" s="20" t="s">
        <v>54735</v>
      </c>
      <c r="K2348" s="21" t="s">
        <v>54778</v>
      </c>
    </row>
    <row r="2349" spans="1:11" ht="13" x14ac:dyDescent="0.15">
      <c r="A2349" s="19" t="s">
        <v>11533</v>
      </c>
      <c r="B2349" s="20" t="s">
        <v>55711</v>
      </c>
      <c r="C2349" s="20" t="s">
        <v>54652</v>
      </c>
      <c r="D2349" s="20">
        <v>0.13114340553357301</v>
      </c>
      <c r="E2349" s="21">
        <v>4.50733856604975E-6</v>
      </c>
      <c r="F2349" s="20" t="s">
        <v>54653</v>
      </c>
      <c r="G2349" s="20" t="s">
        <v>54654</v>
      </c>
      <c r="H2349" s="20" t="s">
        <v>54655</v>
      </c>
      <c r="I2349" s="20" t="s">
        <v>54734</v>
      </c>
      <c r="J2349" s="20" t="s">
        <v>54735</v>
      </c>
      <c r="K2349" s="21" t="s">
        <v>54986</v>
      </c>
    </row>
    <row r="2350" spans="1:11" ht="13" x14ac:dyDescent="0.15">
      <c r="A2350" s="19" t="s">
        <v>11539</v>
      </c>
      <c r="B2350" s="20" t="s">
        <v>55711</v>
      </c>
      <c r="C2350" s="20" t="s">
        <v>54652</v>
      </c>
      <c r="D2350" s="20">
        <v>7.8320018538657804E-2</v>
      </c>
      <c r="E2350" s="20">
        <v>7.11094072914521E-3</v>
      </c>
      <c r="F2350" s="20" t="s">
        <v>54653</v>
      </c>
      <c r="G2350" s="20" t="s">
        <v>54654</v>
      </c>
      <c r="H2350" s="20" t="s">
        <v>54655</v>
      </c>
      <c r="I2350" s="20" t="s">
        <v>54659</v>
      </c>
      <c r="J2350" s="20" t="s">
        <v>54660</v>
      </c>
      <c r="K2350" s="21" t="s">
        <v>55751</v>
      </c>
    </row>
    <row r="2351" spans="1:11" ht="13" x14ac:dyDescent="0.15">
      <c r="A2351" s="19" t="s">
        <v>11563</v>
      </c>
      <c r="B2351" s="20" t="s">
        <v>55711</v>
      </c>
      <c r="C2351" s="20" t="s">
        <v>54652</v>
      </c>
      <c r="D2351" s="20">
        <v>0.13757696951250001</v>
      </c>
      <c r="E2351" s="21">
        <v>1.42697347841995E-6</v>
      </c>
      <c r="F2351" s="20" t="s">
        <v>54653</v>
      </c>
      <c r="G2351" s="20" t="s">
        <v>54654</v>
      </c>
      <c r="H2351" s="20" t="s">
        <v>54655</v>
      </c>
      <c r="I2351" s="20" t="s">
        <v>54734</v>
      </c>
      <c r="J2351" s="20" t="s">
        <v>54735</v>
      </c>
      <c r="K2351" s="21" t="s">
        <v>55083</v>
      </c>
    </row>
    <row r="2352" spans="1:11" ht="13" x14ac:dyDescent="0.15">
      <c r="A2352" s="19" t="s">
        <v>55267</v>
      </c>
      <c r="B2352" s="20" t="s">
        <v>55711</v>
      </c>
      <c r="C2352" s="20" t="s">
        <v>54652</v>
      </c>
      <c r="D2352" s="20">
        <v>-0.176243169028588</v>
      </c>
      <c r="E2352" s="21">
        <v>9.2496850037350596E-10</v>
      </c>
      <c r="F2352" s="20" t="s">
        <v>54676</v>
      </c>
      <c r="G2352" s="20" t="s">
        <v>54752</v>
      </c>
      <c r="H2352" s="20" t="s">
        <v>54753</v>
      </c>
      <c r="I2352" s="20" t="s">
        <v>54754</v>
      </c>
      <c r="J2352" s="20" t="s">
        <v>55268</v>
      </c>
      <c r="K2352" s="21" t="s">
        <v>55269</v>
      </c>
    </row>
    <row r="2353" spans="1:11" ht="13" x14ac:dyDescent="0.15">
      <c r="A2353" s="19" t="s">
        <v>11568</v>
      </c>
      <c r="B2353" s="20" t="s">
        <v>55711</v>
      </c>
      <c r="C2353" s="20" t="s">
        <v>54652</v>
      </c>
      <c r="D2353" s="20">
        <v>-5.8247639491015801E-2</v>
      </c>
      <c r="E2353" s="20">
        <v>4.8294809712099297E-2</v>
      </c>
      <c r="F2353" s="20" t="s">
        <v>54653</v>
      </c>
      <c r="G2353" s="20" t="s">
        <v>54654</v>
      </c>
      <c r="H2353" s="20" t="s">
        <v>54662</v>
      </c>
      <c r="I2353" s="20" t="s">
        <v>54663</v>
      </c>
      <c r="J2353" s="20" t="s">
        <v>55131</v>
      </c>
      <c r="K2353" s="21" t="s">
        <v>55131</v>
      </c>
    </row>
    <row r="2354" spans="1:11" ht="13" x14ac:dyDescent="0.15">
      <c r="A2354" s="19" t="s">
        <v>55270</v>
      </c>
      <c r="B2354" s="20" t="s">
        <v>55711</v>
      </c>
      <c r="C2354" s="20" t="s">
        <v>54652</v>
      </c>
      <c r="D2354" s="20">
        <v>-0.13566807774531101</v>
      </c>
      <c r="E2354" s="21">
        <v>1.99972023234646E-6</v>
      </c>
      <c r="F2354" s="20" t="s">
        <v>54676</v>
      </c>
      <c r="G2354" s="20" t="s">
        <v>54654</v>
      </c>
      <c r="H2354" s="20" t="s">
        <v>54655</v>
      </c>
      <c r="I2354" s="20" t="s">
        <v>54659</v>
      </c>
      <c r="J2354" s="20" t="s">
        <v>54660</v>
      </c>
      <c r="K2354" s="21" t="s">
        <v>54661</v>
      </c>
    </row>
    <row r="2355" spans="1:11" ht="13" x14ac:dyDescent="0.15">
      <c r="A2355" s="19" t="s">
        <v>11592</v>
      </c>
      <c r="B2355" s="20" t="s">
        <v>55711</v>
      </c>
      <c r="C2355" s="20" t="s">
        <v>54652</v>
      </c>
      <c r="D2355" s="20">
        <v>0.14090458192691599</v>
      </c>
      <c r="E2355" s="21">
        <v>8.5137085798515296E-7</v>
      </c>
      <c r="F2355" s="20" t="s">
        <v>54653</v>
      </c>
      <c r="G2355" s="20" t="s">
        <v>54654</v>
      </c>
      <c r="H2355" s="20" t="s">
        <v>54655</v>
      </c>
      <c r="I2355" s="20" t="s">
        <v>54734</v>
      </c>
      <c r="J2355" s="20" t="s">
        <v>54735</v>
      </c>
      <c r="K2355" s="21" t="s">
        <v>54872</v>
      </c>
    </row>
    <row r="2356" spans="1:11" ht="13" x14ac:dyDescent="0.15">
      <c r="A2356" s="19" t="s">
        <v>55271</v>
      </c>
      <c r="B2356" s="20" t="s">
        <v>55711</v>
      </c>
      <c r="C2356" s="20" t="s">
        <v>54652</v>
      </c>
      <c r="D2356" s="20">
        <v>-5.8117281124645599E-2</v>
      </c>
      <c r="E2356" s="20">
        <v>4.87439146803645E-2</v>
      </c>
      <c r="F2356" s="20" t="s">
        <v>54676</v>
      </c>
      <c r="G2356" s="20" t="s">
        <v>54654</v>
      </c>
      <c r="H2356" s="20" t="s">
        <v>54662</v>
      </c>
      <c r="I2356" s="20" t="s">
        <v>54663</v>
      </c>
      <c r="J2356" s="20" t="s">
        <v>54738</v>
      </c>
      <c r="K2356" s="21" t="s">
        <v>55272</v>
      </c>
    </row>
    <row r="2357" spans="1:11" ht="13" x14ac:dyDescent="0.15">
      <c r="A2357" s="19" t="s">
        <v>11601</v>
      </c>
      <c r="B2357" s="20" t="s">
        <v>55711</v>
      </c>
      <c r="C2357" s="20" t="s">
        <v>54652</v>
      </c>
      <c r="D2357" s="20">
        <v>-0.13748472698596001</v>
      </c>
      <c r="E2357" s="21">
        <v>1.44675965745934E-6</v>
      </c>
      <c r="F2357" s="20" t="s">
        <v>54653</v>
      </c>
      <c r="G2357" s="20" t="s">
        <v>54654</v>
      </c>
      <c r="H2357" s="20" t="s">
        <v>54655</v>
      </c>
      <c r="I2357" s="20" t="s">
        <v>55274</v>
      </c>
      <c r="J2357" s="20" t="s">
        <v>55275</v>
      </c>
      <c r="K2357" s="21" t="s">
        <v>55276</v>
      </c>
    </row>
    <row r="2358" spans="1:11" ht="13" x14ac:dyDescent="0.15">
      <c r="A2358" s="19" t="s">
        <v>11604</v>
      </c>
      <c r="B2358" s="20" t="s">
        <v>55711</v>
      </c>
      <c r="C2358" s="20" t="s">
        <v>54652</v>
      </c>
      <c r="D2358" s="20">
        <v>-0.14201515346552099</v>
      </c>
      <c r="E2358" s="21">
        <v>6.9539431714643598E-7</v>
      </c>
      <c r="F2358" s="20" t="s">
        <v>54653</v>
      </c>
      <c r="G2358" s="20" t="s">
        <v>54654</v>
      </c>
      <c r="H2358" s="20" t="s">
        <v>54655</v>
      </c>
      <c r="I2358" s="20" t="s">
        <v>54656</v>
      </c>
      <c r="J2358" s="20" t="s">
        <v>54657</v>
      </c>
      <c r="K2358" s="21" t="s">
        <v>54988</v>
      </c>
    </row>
    <row r="2359" spans="1:11" ht="13" x14ac:dyDescent="0.15">
      <c r="A2359" s="19" t="s">
        <v>11607</v>
      </c>
      <c r="B2359" s="20" t="s">
        <v>55711</v>
      </c>
      <c r="C2359" s="20" t="s">
        <v>54652</v>
      </c>
      <c r="D2359" s="20">
        <v>-0.11742460506656199</v>
      </c>
      <c r="E2359" s="21">
        <v>4.1677068096367501E-5</v>
      </c>
      <c r="F2359" s="20" t="s">
        <v>54653</v>
      </c>
      <c r="G2359" s="20" t="s">
        <v>54654</v>
      </c>
      <c r="H2359" s="20" t="s">
        <v>54655</v>
      </c>
      <c r="I2359" s="20" t="s">
        <v>54659</v>
      </c>
      <c r="J2359" s="20" t="s">
        <v>54722</v>
      </c>
      <c r="K2359" s="21" t="s">
        <v>54985</v>
      </c>
    </row>
    <row r="2360" spans="1:11" ht="13" x14ac:dyDescent="0.15">
      <c r="A2360" s="19" t="s">
        <v>11610</v>
      </c>
      <c r="B2360" s="20" t="s">
        <v>55711</v>
      </c>
      <c r="C2360" s="20" t="s">
        <v>54652</v>
      </c>
      <c r="D2360" s="20">
        <v>-0.121450213394533</v>
      </c>
      <c r="E2360" s="21">
        <v>2.25404729865993E-5</v>
      </c>
      <c r="F2360" s="20" t="s">
        <v>54653</v>
      </c>
      <c r="G2360" s="20" t="s">
        <v>54654</v>
      </c>
      <c r="H2360" s="20" t="s">
        <v>54655</v>
      </c>
      <c r="I2360" s="20" t="s">
        <v>54702</v>
      </c>
      <c r="J2360" s="20" t="s">
        <v>54703</v>
      </c>
      <c r="K2360" s="21" t="s">
        <v>54764</v>
      </c>
    </row>
    <row r="2361" spans="1:11" ht="13" x14ac:dyDescent="0.15">
      <c r="A2361" s="19" t="s">
        <v>11616</v>
      </c>
      <c r="B2361" s="20" t="s">
        <v>55711</v>
      </c>
      <c r="C2361" s="20" t="s">
        <v>54652</v>
      </c>
      <c r="D2361" s="20">
        <v>-0.109319003588531</v>
      </c>
      <c r="E2361" s="21">
        <v>1.3941565603301301E-4</v>
      </c>
      <c r="F2361" s="20" t="s">
        <v>54653</v>
      </c>
      <c r="G2361" s="20" t="s">
        <v>54654</v>
      </c>
      <c r="H2361" s="20" t="s">
        <v>54662</v>
      </c>
      <c r="I2361" s="20" t="s">
        <v>54663</v>
      </c>
      <c r="J2361" s="20" t="s">
        <v>54844</v>
      </c>
      <c r="K2361" s="21" t="s">
        <v>55277</v>
      </c>
    </row>
    <row r="2362" spans="1:11" ht="13" x14ac:dyDescent="0.15">
      <c r="A2362" s="19" t="s">
        <v>11619</v>
      </c>
      <c r="B2362" s="20" t="s">
        <v>55711</v>
      </c>
      <c r="C2362" s="20" t="s">
        <v>54652</v>
      </c>
      <c r="D2362" s="20">
        <v>-9.9445463015858507E-2</v>
      </c>
      <c r="E2362" s="21">
        <v>5.5762584015401403E-4</v>
      </c>
      <c r="F2362" s="20" t="s">
        <v>54653</v>
      </c>
      <c r="G2362" s="20" t="s">
        <v>54654</v>
      </c>
      <c r="H2362" s="20" t="s">
        <v>54655</v>
      </c>
      <c r="I2362" s="20" t="s">
        <v>54659</v>
      </c>
      <c r="J2362" s="20" t="s">
        <v>54842</v>
      </c>
      <c r="K2362" s="21" t="s">
        <v>54842</v>
      </c>
    </row>
    <row r="2363" spans="1:11" ht="13" x14ac:dyDescent="0.15">
      <c r="A2363" s="19" t="s">
        <v>11622</v>
      </c>
      <c r="B2363" s="20" t="s">
        <v>55711</v>
      </c>
      <c r="C2363" s="20" t="s">
        <v>54652</v>
      </c>
      <c r="D2363" s="20">
        <v>-0.14260901326495101</v>
      </c>
      <c r="E2363" s="21">
        <v>6.2932097700635997E-7</v>
      </c>
      <c r="F2363" s="20" t="s">
        <v>54653</v>
      </c>
      <c r="G2363" s="20" t="s">
        <v>54654</v>
      </c>
      <c r="H2363" s="20" t="s">
        <v>54662</v>
      </c>
      <c r="I2363" s="20" t="s">
        <v>54663</v>
      </c>
      <c r="J2363" s="20" t="s">
        <v>54732</v>
      </c>
      <c r="K2363" s="21" t="s">
        <v>55080</v>
      </c>
    </row>
    <row r="2364" spans="1:11" ht="13" x14ac:dyDescent="0.15">
      <c r="A2364" s="19" t="s">
        <v>11628</v>
      </c>
      <c r="B2364" s="20" t="s">
        <v>55711</v>
      </c>
      <c r="C2364" s="20" t="s">
        <v>54652</v>
      </c>
      <c r="D2364" s="20">
        <v>-0.11708638748854799</v>
      </c>
      <c r="E2364" s="21">
        <v>4.3933552491568298E-5</v>
      </c>
      <c r="F2364" s="20" t="s">
        <v>54653</v>
      </c>
      <c r="G2364" s="20" t="s">
        <v>54682</v>
      </c>
      <c r="H2364" s="20" t="s">
        <v>54683</v>
      </c>
      <c r="I2364" s="20" t="s">
        <v>54728</v>
      </c>
      <c r="J2364" s="20" t="s">
        <v>54729</v>
      </c>
      <c r="K2364" s="21" t="s">
        <v>54907</v>
      </c>
    </row>
    <row r="2365" spans="1:11" ht="13" x14ac:dyDescent="0.15">
      <c r="A2365" s="19" t="s">
        <v>55278</v>
      </c>
      <c r="B2365" s="20" t="s">
        <v>55711</v>
      </c>
      <c r="C2365" s="20" t="s">
        <v>54652</v>
      </c>
      <c r="D2365" s="20">
        <v>-0.11415165712089501</v>
      </c>
      <c r="E2365" s="21">
        <v>6.9144548394267796E-5</v>
      </c>
      <c r="F2365" s="20" t="s">
        <v>54676</v>
      </c>
      <c r="G2365" s="20" t="s">
        <v>54667</v>
      </c>
      <c r="H2365" s="20" t="s">
        <v>54668</v>
      </c>
      <c r="I2365" s="20" t="s">
        <v>54669</v>
      </c>
      <c r="J2365" s="20" t="s">
        <v>54748</v>
      </c>
      <c r="K2365" s="21" t="s">
        <v>54749</v>
      </c>
    </row>
    <row r="2366" spans="1:11" ht="13" x14ac:dyDescent="0.15">
      <c r="A2366" s="19" t="s">
        <v>11649</v>
      </c>
      <c r="B2366" s="20" t="s">
        <v>55711</v>
      </c>
      <c r="C2366" s="20" t="s">
        <v>54652</v>
      </c>
      <c r="D2366" s="20">
        <v>-0.10655106739598701</v>
      </c>
      <c r="E2366" s="21">
        <v>2.0745314814096E-4</v>
      </c>
      <c r="F2366" s="20" t="s">
        <v>54653</v>
      </c>
      <c r="G2366" s="20" t="s">
        <v>54752</v>
      </c>
      <c r="H2366" s="20" t="s">
        <v>54753</v>
      </c>
      <c r="I2366" s="20" t="s">
        <v>54754</v>
      </c>
      <c r="J2366" s="20" t="s">
        <v>54956</v>
      </c>
      <c r="K2366" s="21" t="s">
        <v>55063</v>
      </c>
    </row>
    <row r="2367" spans="1:11" ht="13" x14ac:dyDescent="0.15">
      <c r="A2367" s="19" t="s">
        <v>11655</v>
      </c>
      <c r="B2367" s="20" t="s">
        <v>55711</v>
      </c>
      <c r="C2367" s="20" t="s">
        <v>54652</v>
      </c>
      <c r="D2367" s="20">
        <v>-0.18628323058309301</v>
      </c>
      <c r="E2367" s="21">
        <v>1.08346610674357E-10</v>
      </c>
      <c r="F2367" s="20" t="s">
        <v>54653</v>
      </c>
      <c r="G2367" s="20" t="s">
        <v>54654</v>
      </c>
      <c r="H2367" s="20" t="s">
        <v>54655</v>
      </c>
      <c r="I2367" s="20" t="s">
        <v>54659</v>
      </c>
      <c r="J2367" s="20" t="s">
        <v>54722</v>
      </c>
      <c r="K2367" s="21" t="s">
        <v>54758</v>
      </c>
    </row>
    <row r="2368" spans="1:11" ht="13" x14ac:dyDescent="0.15">
      <c r="A2368" s="19" t="s">
        <v>55280</v>
      </c>
      <c r="B2368" s="20" t="s">
        <v>55711</v>
      </c>
      <c r="C2368" s="20" t="s">
        <v>54675</v>
      </c>
      <c r="D2368" s="20">
        <v>-5.8558802330187801E-2</v>
      </c>
      <c r="E2368" s="21">
        <v>4.7096315861473899E-2</v>
      </c>
      <c r="F2368" s="20" t="s">
        <v>54676</v>
      </c>
      <c r="G2368" s="20" t="s">
        <v>54654</v>
      </c>
      <c r="H2368" s="20" t="s">
        <v>54662</v>
      </c>
      <c r="I2368" s="20" t="s">
        <v>54663</v>
      </c>
      <c r="J2368" s="20" t="s">
        <v>54837</v>
      </c>
      <c r="K2368" s="21" t="s">
        <v>55281</v>
      </c>
    </row>
    <row r="2369" spans="1:11" ht="13" x14ac:dyDescent="0.15">
      <c r="A2369" s="19" t="s">
        <v>11664</v>
      </c>
      <c r="B2369" s="20" t="s">
        <v>55711</v>
      </c>
      <c r="C2369" s="20" t="s">
        <v>54652</v>
      </c>
      <c r="D2369" s="20">
        <v>-0.114001007162611</v>
      </c>
      <c r="E2369" s="21">
        <v>7.0300631443725095E-5</v>
      </c>
      <c r="F2369" s="20" t="s">
        <v>54653</v>
      </c>
      <c r="G2369" s="20" t="s">
        <v>55282</v>
      </c>
      <c r="H2369" s="20" t="s">
        <v>55283</v>
      </c>
      <c r="I2369" s="20" t="s">
        <v>55284</v>
      </c>
      <c r="J2369" s="20" t="s">
        <v>55285</v>
      </c>
      <c r="K2369" s="21" t="s">
        <v>55285</v>
      </c>
    </row>
    <row r="2370" spans="1:11" ht="13" x14ac:dyDescent="0.15">
      <c r="A2370" s="19" t="s">
        <v>11667</v>
      </c>
      <c r="B2370" s="20" t="s">
        <v>55711</v>
      </c>
      <c r="C2370" s="20" t="s">
        <v>54675</v>
      </c>
      <c r="D2370" s="20">
        <v>6.6595115970252305E-2</v>
      </c>
      <c r="E2370" s="21">
        <v>2.3122364559514601E-2</v>
      </c>
      <c r="F2370" s="20" t="s">
        <v>54653</v>
      </c>
      <c r="G2370" s="20" t="s">
        <v>54752</v>
      </c>
      <c r="H2370" s="20" t="s">
        <v>54753</v>
      </c>
      <c r="I2370" s="20" t="s">
        <v>54754</v>
      </c>
      <c r="J2370" s="20" t="s">
        <v>54755</v>
      </c>
      <c r="K2370" s="21" t="s">
        <v>54848</v>
      </c>
    </row>
    <row r="2371" spans="1:11" ht="13" x14ac:dyDescent="0.15">
      <c r="A2371" s="19" t="s">
        <v>55286</v>
      </c>
      <c r="B2371" s="20" t="s">
        <v>55711</v>
      </c>
      <c r="C2371" s="20" t="s">
        <v>54652</v>
      </c>
      <c r="D2371" s="20">
        <v>-0.13905403305762601</v>
      </c>
      <c r="E2371" s="21">
        <v>1.1168176424265E-6</v>
      </c>
      <c r="F2371" s="20" t="s">
        <v>54653</v>
      </c>
      <c r="G2371" s="20" t="s">
        <v>54654</v>
      </c>
      <c r="H2371" s="20" t="s">
        <v>54655</v>
      </c>
      <c r="I2371" s="20" t="s">
        <v>54734</v>
      </c>
      <c r="J2371" s="20" t="s">
        <v>54735</v>
      </c>
      <c r="K2371" s="21" t="s">
        <v>55260</v>
      </c>
    </row>
    <row r="2372" spans="1:11" ht="13" x14ac:dyDescent="0.15">
      <c r="A2372" s="19" t="s">
        <v>55655</v>
      </c>
      <c r="B2372" s="20" t="s">
        <v>55711</v>
      </c>
      <c r="C2372" s="20" t="s">
        <v>54652</v>
      </c>
      <c r="D2372" s="20">
        <v>-7.4332384076058397E-2</v>
      </c>
      <c r="E2372" s="20">
        <v>1.07903339114014E-2</v>
      </c>
      <c r="F2372" s="20" t="s">
        <v>54676</v>
      </c>
      <c r="G2372" s="20" t="s">
        <v>54654</v>
      </c>
      <c r="H2372" s="20" t="s">
        <v>54662</v>
      </c>
      <c r="I2372" s="20" t="s">
        <v>54663</v>
      </c>
      <c r="J2372" s="20" t="s">
        <v>54837</v>
      </c>
      <c r="K2372" s="21" t="s">
        <v>55245</v>
      </c>
    </row>
    <row r="2373" spans="1:11" ht="13" x14ac:dyDescent="0.15">
      <c r="A2373" s="19" t="s">
        <v>11679</v>
      </c>
      <c r="B2373" s="20" t="s">
        <v>55711</v>
      </c>
      <c r="C2373" s="20" t="s">
        <v>54652</v>
      </c>
      <c r="D2373" s="20">
        <v>-0.13146583383090801</v>
      </c>
      <c r="E2373" s="21">
        <v>4.25156488821935E-6</v>
      </c>
      <c r="F2373" s="20" t="s">
        <v>54653</v>
      </c>
      <c r="G2373" s="20" t="s">
        <v>54654</v>
      </c>
      <c r="H2373" s="20" t="s">
        <v>54655</v>
      </c>
      <c r="I2373" s="20" t="s">
        <v>54659</v>
      </c>
      <c r="J2373" s="20" t="s">
        <v>54688</v>
      </c>
      <c r="K2373" s="21" t="s">
        <v>54884</v>
      </c>
    </row>
    <row r="2374" spans="1:11" ht="13" x14ac:dyDescent="0.15">
      <c r="A2374" s="19" t="s">
        <v>11688</v>
      </c>
      <c r="B2374" s="20" t="s">
        <v>55711</v>
      </c>
      <c r="C2374" s="20" t="s">
        <v>54652</v>
      </c>
      <c r="D2374" s="20">
        <v>-8.9013420737288004E-2</v>
      </c>
      <c r="E2374" s="20">
        <v>2.0599099329199301E-3</v>
      </c>
      <c r="F2374" s="20" t="s">
        <v>54653</v>
      </c>
      <c r="G2374" s="20" t="s">
        <v>54682</v>
      </c>
      <c r="H2374" s="20" t="s">
        <v>54683</v>
      </c>
      <c r="I2374" s="20" t="s">
        <v>54728</v>
      </c>
      <c r="J2374" s="20" t="s">
        <v>54729</v>
      </c>
      <c r="K2374" s="21" t="s">
        <v>55288</v>
      </c>
    </row>
    <row r="2375" spans="1:11" ht="13" x14ac:dyDescent="0.15">
      <c r="A2375" s="19" t="s">
        <v>11691</v>
      </c>
      <c r="B2375" s="20" t="s">
        <v>55711</v>
      </c>
      <c r="C2375" s="20" t="s">
        <v>54652</v>
      </c>
      <c r="D2375" s="20">
        <v>-0.10467559770698801</v>
      </c>
      <c r="E2375" s="21">
        <v>2.71589566208251E-4</v>
      </c>
      <c r="F2375" s="20" t="s">
        <v>54653</v>
      </c>
      <c r="G2375" s="20" t="s">
        <v>54654</v>
      </c>
      <c r="H2375" s="20" t="s">
        <v>54662</v>
      </c>
      <c r="I2375" s="20" t="s">
        <v>54663</v>
      </c>
      <c r="J2375" s="20" t="s">
        <v>54732</v>
      </c>
      <c r="K2375" s="21" t="s">
        <v>55289</v>
      </c>
    </row>
    <row r="2376" spans="1:11" ht="13" x14ac:dyDescent="0.15">
      <c r="A2376" s="19" t="s">
        <v>11694</v>
      </c>
      <c r="B2376" s="20" t="s">
        <v>55711</v>
      </c>
      <c r="C2376" s="20" t="s">
        <v>54652</v>
      </c>
      <c r="D2376" s="20">
        <v>-0.14597427042212999</v>
      </c>
      <c r="E2376" s="21">
        <v>3.5087480934305998E-7</v>
      </c>
      <c r="F2376" s="20" t="s">
        <v>54653</v>
      </c>
      <c r="G2376" s="20" t="s">
        <v>54654</v>
      </c>
      <c r="H2376" s="20" t="s">
        <v>54655</v>
      </c>
      <c r="I2376" s="20" t="s">
        <v>54656</v>
      </c>
      <c r="J2376" s="20" t="s">
        <v>54657</v>
      </c>
      <c r="K2376" s="21" t="s">
        <v>54988</v>
      </c>
    </row>
    <row r="2377" spans="1:11" ht="13" x14ac:dyDescent="0.15">
      <c r="A2377" s="19" t="s">
        <v>55290</v>
      </c>
      <c r="B2377" s="20" t="s">
        <v>55711</v>
      </c>
      <c r="C2377" s="20" t="s">
        <v>54652</v>
      </c>
      <c r="D2377" s="20">
        <v>-0.10340549850419201</v>
      </c>
      <c r="E2377" s="21">
        <v>3.2234287270257902E-4</v>
      </c>
      <c r="F2377" s="20" t="s">
        <v>54676</v>
      </c>
      <c r="G2377" s="20" t="s">
        <v>54654</v>
      </c>
      <c r="H2377" s="20" t="s">
        <v>54655</v>
      </c>
      <c r="I2377" s="20" t="s">
        <v>54659</v>
      </c>
      <c r="J2377" s="20" t="s">
        <v>54688</v>
      </c>
      <c r="K2377" s="21" t="s">
        <v>54770</v>
      </c>
    </row>
    <row r="2378" spans="1:11" ht="13" x14ac:dyDescent="0.15">
      <c r="A2378" s="19" t="s">
        <v>55291</v>
      </c>
      <c r="B2378" s="20" t="s">
        <v>55711</v>
      </c>
      <c r="C2378" s="20" t="s">
        <v>54652</v>
      </c>
      <c r="D2378" s="20">
        <v>-0.13843714112900901</v>
      </c>
      <c r="E2378" s="21">
        <v>1.25369299594053E-6</v>
      </c>
      <c r="F2378" s="20" t="s">
        <v>54676</v>
      </c>
      <c r="G2378" s="20" t="s">
        <v>54654</v>
      </c>
      <c r="H2378" s="20" t="s">
        <v>54655</v>
      </c>
      <c r="I2378" s="20" t="s">
        <v>54659</v>
      </c>
      <c r="J2378" s="20" t="s">
        <v>54688</v>
      </c>
      <c r="K2378" s="21" t="s">
        <v>55292</v>
      </c>
    </row>
    <row r="2379" spans="1:11" ht="13" x14ac:dyDescent="0.15">
      <c r="A2379" s="19" t="s">
        <v>11703</v>
      </c>
      <c r="B2379" s="20" t="s">
        <v>55711</v>
      </c>
      <c r="C2379" s="20" t="s">
        <v>54652</v>
      </c>
      <c r="D2379" s="20">
        <v>0.16269797966181801</v>
      </c>
      <c r="E2379" s="21">
        <v>1.3781259737102E-8</v>
      </c>
      <c r="F2379" s="20" t="s">
        <v>54653</v>
      </c>
      <c r="G2379" s="20" t="s">
        <v>54654</v>
      </c>
      <c r="H2379" s="20" t="s">
        <v>54655</v>
      </c>
      <c r="I2379" s="20" t="s">
        <v>54734</v>
      </c>
      <c r="J2379" s="20" t="s">
        <v>54735</v>
      </c>
      <c r="K2379" s="21" t="s">
        <v>54872</v>
      </c>
    </row>
    <row r="2380" spans="1:11" ht="13" x14ac:dyDescent="0.15">
      <c r="A2380" s="19" t="s">
        <v>11715</v>
      </c>
      <c r="B2380" s="20" t="s">
        <v>55711</v>
      </c>
      <c r="C2380" s="20" t="s">
        <v>54652</v>
      </c>
      <c r="D2380" s="20">
        <v>-7.7984739401707401E-2</v>
      </c>
      <c r="E2380" s="21">
        <v>7.3813886862627203E-3</v>
      </c>
      <c r="F2380" s="20" t="s">
        <v>54653</v>
      </c>
      <c r="G2380" s="20" t="s">
        <v>54654</v>
      </c>
      <c r="H2380" s="20" t="s">
        <v>54655</v>
      </c>
      <c r="I2380" s="20" t="s">
        <v>55274</v>
      </c>
      <c r="J2380" s="20" t="s">
        <v>55275</v>
      </c>
      <c r="K2380" s="21" t="s">
        <v>55295</v>
      </c>
    </row>
    <row r="2381" spans="1:11" ht="13" x14ac:dyDescent="0.15">
      <c r="A2381" s="19" t="s">
        <v>55296</v>
      </c>
      <c r="B2381" s="20" t="s">
        <v>55711</v>
      </c>
      <c r="C2381" s="20" t="s">
        <v>54652</v>
      </c>
      <c r="D2381" s="20">
        <v>-9.8847060033758802E-2</v>
      </c>
      <c r="E2381" s="21">
        <v>6.0428622751678405E-4</v>
      </c>
      <c r="F2381" s="20" t="s">
        <v>54676</v>
      </c>
      <c r="G2381" s="20" t="s">
        <v>54667</v>
      </c>
      <c r="H2381" s="20" t="s">
        <v>54668</v>
      </c>
      <c r="I2381" s="20" t="s">
        <v>54669</v>
      </c>
      <c r="J2381" s="20" t="s">
        <v>55144</v>
      </c>
      <c r="K2381" s="21" t="s">
        <v>55144</v>
      </c>
    </row>
    <row r="2382" spans="1:11" ht="13" x14ac:dyDescent="0.15">
      <c r="A2382" s="19" t="s">
        <v>11727</v>
      </c>
      <c r="B2382" s="20" t="s">
        <v>55711</v>
      </c>
      <c r="C2382" s="20" t="s">
        <v>54652</v>
      </c>
      <c r="D2382" s="20">
        <v>-0.139051025780462</v>
      </c>
      <c r="E2382" s="21">
        <v>1.1168176424265E-6</v>
      </c>
      <c r="F2382" s="20" t="s">
        <v>54653</v>
      </c>
      <c r="G2382" s="20" t="s">
        <v>54654</v>
      </c>
      <c r="H2382" s="20" t="s">
        <v>54655</v>
      </c>
      <c r="I2382" s="20" t="s">
        <v>54659</v>
      </c>
      <c r="J2382" s="20" t="s">
        <v>54688</v>
      </c>
      <c r="K2382" s="21" t="s">
        <v>54746</v>
      </c>
    </row>
    <row r="2383" spans="1:11" ht="13" x14ac:dyDescent="0.15">
      <c r="A2383" s="19" t="s">
        <v>11733</v>
      </c>
      <c r="B2383" s="20" t="s">
        <v>55711</v>
      </c>
      <c r="C2383" s="20" t="s">
        <v>54652</v>
      </c>
      <c r="D2383" s="20">
        <v>-0.111695447363101</v>
      </c>
      <c r="E2383" s="21">
        <v>1.00406384676077E-4</v>
      </c>
      <c r="F2383" s="20" t="s">
        <v>54653</v>
      </c>
      <c r="G2383" s="20" t="s">
        <v>54654</v>
      </c>
      <c r="H2383" s="20" t="s">
        <v>54655</v>
      </c>
      <c r="I2383" s="20" t="s">
        <v>54659</v>
      </c>
      <c r="J2383" s="20" t="s">
        <v>54691</v>
      </c>
      <c r="K2383" s="21" t="s">
        <v>55297</v>
      </c>
    </row>
    <row r="2384" spans="1:11" ht="13" x14ac:dyDescent="0.15">
      <c r="A2384" s="19" t="s">
        <v>11742</v>
      </c>
      <c r="B2384" s="20" t="s">
        <v>55711</v>
      </c>
      <c r="C2384" s="20" t="s">
        <v>54652</v>
      </c>
      <c r="D2384" s="20">
        <v>-0.10636013326069001</v>
      </c>
      <c r="E2384" s="21">
        <v>2.1332747355554699E-4</v>
      </c>
      <c r="F2384" s="20" t="s">
        <v>54653</v>
      </c>
      <c r="G2384" s="20" t="s">
        <v>54710</v>
      </c>
      <c r="H2384" s="20" t="s">
        <v>54997</v>
      </c>
      <c r="I2384" s="20" t="s">
        <v>55493</v>
      </c>
      <c r="J2384" s="20" t="s">
        <v>55494</v>
      </c>
      <c r="K2384" s="21" t="s">
        <v>55495</v>
      </c>
    </row>
    <row r="2385" spans="1:11" ht="13" x14ac:dyDescent="0.15">
      <c r="A2385" s="19" t="s">
        <v>11748</v>
      </c>
      <c r="B2385" s="20" t="s">
        <v>55711</v>
      </c>
      <c r="C2385" s="20" t="s">
        <v>54652</v>
      </c>
      <c r="D2385" s="20">
        <v>-8.6262661303085506E-2</v>
      </c>
      <c r="E2385" s="20">
        <v>2.8446145806189701E-3</v>
      </c>
      <c r="F2385" s="20" t="s">
        <v>54653</v>
      </c>
      <c r="G2385" s="20" t="s">
        <v>54654</v>
      </c>
      <c r="H2385" s="20" t="s">
        <v>54655</v>
      </c>
      <c r="I2385" s="20" t="s">
        <v>54656</v>
      </c>
      <c r="J2385" s="20" t="s">
        <v>54657</v>
      </c>
      <c r="K2385" s="21" t="s">
        <v>55082</v>
      </c>
    </row>
    <row r="2386" spans="1:11" ht="13" x14ac:dyDescent="0.15">
      <c r="A2386" s="19" t="s">
        <v>55298</v>
      </c>
      <c r="B2386" s="20" t="s">
        <v>55711</v>
      </c>
      <c r="C2386" s="20" t="s">
        <v>54652</v>
      </c>
      <c r="D2386" s="20">
        <v>9.5494847317728795E-2</v>
      </c>
      <c r="E2386" s="21">
        <v>9.25338676609161E-4</v>
      </c>
      <c r="F2386" s="20" t="s">
        <v>54676</v>
      </c>
      <c r="G2386" s="20" t="s">
        <v>54654</v>
      </c>
      <c r="H2386" s="20" t="s">
        <v>54655</v>
      </c>
      <c r="I2386" s="20" t="s">
        <v>54734</v>
      </c>
      <c r="J2386" s="20" t="s">
        <v>54735</v>
      </c>
      <c r="K2386" s="21" t="s">
        <v>54872</v>
      </c>
    </row>
    <row r="2387" spans="1:11" ht="13" x14ac:dyDescent="0.15">
      <c r="A2387" s="19" t="s">
        <v>55299</v>
      </c>
      <c r="B2387" s="20" t="s">
        <v>55711</v>
      </c>
      <c r="C2387" s="20" t="s">
        <v>54652</v>
      </c>
      <c r="D2387" s="20">
        <v>-9.44179818062309E-2</v>
      </c>
      <c r="E2387" s="20">
        <v>1.05555331747507E-3</v>
      </c>
      <c r="F2387" s="20" t="s">
        <v>54676</v>
      </c>
      <c r="G2387" s="20" t="s">
        <v>54654</v>
      </c>
      <c r="H2387" s="20" t="s">
        <v>54655</v>
      </c>
      <c r="I2387" s="20" t="s">
        <v>54656</v>
      </c>
      <c r="J2387" s="20" t="s">
        <v>54824</v>
      </c>
      <c r="K2387" s="21" t="s">
        <v>54824</v>
      </c>
    </row>
    <row r="2388" spans="1:11" ht="13" x14ac:dyDescent="0.15">
      <c r="A2388" s="19" t="s">
        <v>11763</v>
      </c>
      <c r="B2388" s="20" t="s">
        <v>55711</v>
      </c>
      <c r="C2388" s="20" t="s">
        <v>54652</v>
      </c>
      <c r="D2388" s="20">
        <v>-0.16545236589809501</v>
      </c>
      <c r="E2388" s="21">
        <v>8.0236211919419303E-9</v>
      </c>
      <c r="F2388" s="20" t="s">
        <v>54653</v>
      </c>
      <c r="G2388" s="20" t="s">
        <v>54654</v>
      </c>
      <c r="H2388" s="20" t="s">
        <v>54655</v>
      </c>
      <c r="I2388" s="20" t="s">
        <v>54659</v>
      </c>
      <c r="J2388" s="20" t="s">
        <v>54722</v>
      </c>
      <c r="K2388" s="21" t="s">
        <v>54847</v>
      </c>
    </row>
    <row r="2389" spans="1:11" ht="13" x14ac:dyDescent="0.15">
      <c r="A2389" s="19" t="s">
        <v>11766</v>
      </c>
      <c r="B2389" s="20" t="s">
        <v>55711</v>
      </c>
      <c r="C2389" s="20" t="s">
        <v>54652</v>
      </c>
      <c r="D2389" s="20">
        <v>-0.135822197473314</v>
      </c>
      <c r="E2389" s="21">
        <v>1.9479908698744002E-6</v>
      </c>
      <c r="F2389" s="20" t="s">
        <v>54653</v>
      </c>
      <c r="G2389" s="20" t="s">
        <v>54654</v>
      </c>
      <c r="H2389" s="20" t="s">
        <v>54655</v>
      </c>
      <c r="I2389" s="20" t="s">
        <v>54656</v>
      </c>
      <c r="J2389" s="20" t="s">
        <v>54657</v>
      </c>
      <c r="K2389" s="21" t="s">
        <v>54658</v>
      </c>
    </row>
    <row r="2390" spans="1:11" ht="13" x14ac:dyDescent="0.15">
      <c r="A2390" s="19" t="s">
        <v>11769</v>
      </c>
      <c r="B2390" s="20" t="s">
        <v>55711</v>
      </c>
      <c r="C2390" s="20" t="s">
        <v>54652</v>
      </c>
      <c r="D2390" s="20">
        <v>-7.8232891394877394E-2</v>
      </c>
      <c r="E2390" s="20">
        <v>7.1745522498312796E-3</v>
      </c>
      <c r="F2390" s="20" t="s">
        <v>54653</v>
      </c>
      <c r="G2390" s="20" t="s">
        <v>54654</v>
      </c>
      <c r="H2390" s="20" t="s">
        <v>54662</v>
      </c>
      <c r="I2390" s="20" t="s">
        <v>54663</v>
      </c>
      <c r="J2390" s="20" t="s">
        <v>54672</v>
      </c>
      <c r="K2390" s="21" t="s">
        <v>54673</v>
      </c>
    </row>
    <row r="2391" spans="1:11" ht="13" x14ac:dyDescent="0.15">
      <c r="A2391" s="19" t="s">
        <v>11778</v>
      </c>
      <c r="B2391" s="20" t="s">
        <v>55711</v>
      </c>
      <c r="C2391" s="20" t="s">
        <v>54652</v>
      </c>
      <c r="D2391" s="20">
        <v>-6.7271080029214003E-2</v>
      </c>
      <c r="E2391" s="21">
        <v>2.1639585729863499E-2</v>
      </c>
      <c r="F2391" s="20" t="s">
        <v>54653</v>
      </c>
      <c r="G2391" s="20" t="s">
        <v>54682</v>
      </c>
      <c r="H2391" s="20" t="s">
        <v>54683</v>
      </c>
      <c r="I2391" s="20" t="s">
        <v>54728</v>
      </c>
      <c r="J2391" s="20" t="s">
        <v>54729</v>
      </c>
      <c r="K2391" s="21" t="s">
        <v>55090</v>
      </c>
    </row>
    <row r="2392" spans="1:11" ht="13" x14ac:dyDescent="0.15">
      <c r="A2392" s="19" t="s">
        <v>11793</v>
      </c>
      <c r="B2392" s="20" t="s">
        <v>55711</v>
      </c>
      <c r="C2392" s="20" t="s">
        <v>54652</v>
      </c>
      <c r="D2392" s="20">
        <v>-0.13732912728178501</v>
      </c>
      <c r="E2392" s="21">
        <v>1.4858885355711601E-6</v>
      </c>
      <c r="F2392" s="20" t="s">
        <v>54653</v>
      </c>
      <c r="G2392" s="20" t="s">
        <v>54654</v>
      </c>
      <c r="H2392" s="20" t="s">
        <v>54655</v>
      </c>
      <c r="I2392" s="20" t="s">
        <v>54659</v>
      </c>
      <c r="J2392" s="20" t="s">
        <v>54724</v>
      </c>
      <c r="K2392" s="21" t="s">
        <v>55300</v>
      </c>
    </row>
    <row r="2393" spans="1:11" ht="13" x14ac:dyDescent="0.15">
      <c r="A2393" s="19" t="s">
        <v>11796</v>
      </c>
      <c r="B2393" s="20" t="s">
        <v>55711</v>
      </c>
      <c r="C2393" s="20" t="s">
        <v>54652</v>
      </c>
      <c r="D2393" s="20">
        <v>0.13615771108323299</v>
      </c>
      <c r="E2393" s="21">
        <v>1.8383011227166101E-6</v>
      </c>
      <c r="F2393" s="20" t="s">
        <v>54653</v>
      </c>
      <c r="G2393" s="20" t="s">
        <v>54682</v>
      </c>
      <c r="H2393" s="20" t="s">
        <v>54683</v>
      </c>
      <c r="I2393" s="20" t="s">
        <v>54706</v>
      </c>
      <c r="J2393" s="20" t="s">
        <v>54707</v>
      </c>
      <c r="K2393" s="21" t="s">
        <v>55025</v>
      </c>
    </row>
    <row r="2394" spans="1:11" ht="13" x14ac:dyDescent="0.15">
      <c r="A2394" s="19" t="s">
        <v>11805</v>
      </c>
      <c r="B2394" s="20" t="s">
        <v>55711</v>
      </c>
      <c r="C2394" s="20" t="s">
        <v>54652</v>
      </c>
      <c r="D2394" s="20">
        <v>-6.7316655981495999E-2</v>
      </c>
      <c r="E2394" s="20">
        <v>2.1565502770626001E-2</v>
      </c>
      <c r="F2394" s="20" t="s">
        <v>54653</v>
      </c>
      <c r="G2394" s="20" t="s">
        <v>55039</v>
      </c>
      <c r="H2394" s="20" t="s">
        <v>55040</v>
      </c>
      <c r="I2394" s="20" t="s">
        <v>55041</v>
      </c>
      <c r="J2394" s="20" t="s">
        <v>55042</v>
      </c>
      <c r="K2394" s="21" t="s">
        <v>55043</v>
      </c>
    </row>
    <row r="2395" spans="1:11" ht="13" x14ac:dyDescent="0.15">
      <c r="A2395" s="19" t="s">
        <v>11808</v>
      </c>
      <c r="B2395" s="20" t="s">
        <v>55711</v>
      </c>
      <c r="C2395" s="20" t="s">
        <v>54652</v>
      </c>
      <c r="D2395" s="20">
        <v>-0.180694672767162</v>
      </c>
      <c r="E2395" s="21">
        <v>3.30686519555824E-10</v>
      </c>
      <c r="F2395" s="20" t="s">
        <v>54653</v>
      </c>
      <c r="G2395" s="20" t="s">
        <v>54654</v>
      </c>
      <c r="H2395" s="20" t="s">
        <v>54662</v>
      </c>
      <c r="I2395" s="20" t="s">
        <v>54663</v>
      </c>
      <c r="J2395" s="20" t="s">
        <v>54732</v>
      </c>
      <c r="K2395" s="21" t="s">
        <v>54763</v>
      </c>
    </row>
    <row r="2396" spans="1:11" ht="13" x14ac:dyDescent="0.15">
      <c r="A2396" s="19" t="s">
        <v>55662</v>
      </c>
      <c r="B2396" s="20" t="s">
        <v>55711</v>
      </c>
      <c r="C2396" s="20" t="s">
        <v>54675</v>
      </c>
      <c r="D2396" s="20">
        <v>-5.9785999433002203E-2</v>
      </c>
      <c r="E2396" s="21">
        <v>4.2324957481674197E-2</v>
      </c>
      <c r="F2396" s="20" t="s">
        <v>54676</v>
      </c>
      <c r="G2396" s="20" t="s">
        <v>54682</v>
      </c>
      <c r="H2396" s="20" t="s">
        <v>54683</v>
      </c>
      <c r="I2396" s="20" t="s">
        <v>54728</v>
      </c>
      <c r="J2396" s="20" t="s">
        <v>54729</v>
      </c>
      <c r="K2396" s="21" t="s">
        <v>55663</v>
      </c>
    </row>
    <row r="2397" spans="1:11" ht="13" x14ac:dyDescent="0.15">
      <c r="A2397" s="19" t="s">
        <v>55301</v>
      </c>
      <c r="B2397" s="20" t="s">
        <v>55711</v>
      </c>
      <c r="C2397" s="20" t="s">
        <v>54652</v>
      </c>
      <c r="D2397" s="20">
        <v>-9.6123486557216198E-2</v>
      </c>
      <c r="E2397" s="21">
        <v>8.6132933759860996E-4</v>
      </c>
      <c r="F2397" s="20" t="s">
        <v>54676</v>
      </c>
      <c r="G2397" s="20" t="s">
        <v>54654</v>
      </c>
      <c r="H2397" s="20" t="s">
        <v>54655</v>
      </c>
      <c r="I2397" s="20" t="s">
        <v>54659</v>
      </c>
      <c r="J2397" s="20" t="s">
        <v>54724</v>
      </c>
      <c r="K2397" s="21" t="s">
        <v>54850</v>
      </c>
    </row>
    <row r="2398" spans="1:11" ht="13" x14ac:dyDescent="0.15">
      <c r="A2398" s="19" t="s">
        <v>11826</v>
      </c>
      <c r="B2398" s="20" t="s">
        <v>55711</v>
      </c>
      <c r="C2398" s="20" t="s">
        <v>54652</v>
      </c>
      <c r="D2398" s="20">
        <v>5.7513308871745002E-2</v>
      </c>
      <c r="E2398" s="20">
        <v>5.1089483077172898E-2</v>
      </c>
      <c r="F2398" s="20" t="s">
        <v>54653</v>
      </c>
      <c r="G2398" s="20" t="s">
        <v>54752</v>
      </c>
      <c r="H2398" s="20" t="s">
        <v>54753</v>
      </c>
      <c r="I2398" s="20" t="s">
        <v>54754</v>
      </c>
      <c r="J2398" s="20" t="s">
        <v>54755</v>
      </c>
      <c r="K2398" s="21" t="s">
        <v>54756</v>
      </c>
    </row>
    <row r="2399" spans="1:11" ht="13" x14ac:dyDescent="0.15">
      <c r="A2399" s="19" t="s">
        <v>55303</v>
      </c>
      <c r="B2399" s="20" t="s">
        <v>55711</v>
      </c>
      <c r="C2399" s="20" t="s">
        <v>54652</v>
      </c>
      <c r="D2399" s="20">
        <v>-0.12792883490385601</v>
      </c>
      <c r="E2399" s="21">
        <v>7.7708324759442803E-6</v>
      </c>
      <c r="F2399" s="20" t="s">
        <v>54676</v>
      </c>
      <c r="G2399" s="20" t="s">
        <v>54654</v>
      </c>
      <c r="H2399" s="20" t="s">
        <v>54655</v>
      </c>
      <c r="I2399" s="20" t="s">
        <v>54659</v>
      </c>
      <c r="J2399" s="20" t="s">
        <v>54660</v>
      </c>
      <c r="K2399" s="21" t="s">
        <v>55304</v>
      </c>
    </row>
    <row r="2400" spans="1:11" ht="13" x14ac:dyDescent="0.15">
      <c r="A2400" s="19" t="s">
        <v>55305</v>
      </c>
      <c r="B2400" s="20" t="s">
        <v>55711</v>
      </c>
      <c r="C2400" s="20" t="s">
        <v>54652</v>
      </c>
      <c r="D2400" s="20">
        <v>8.4297610033077605E-2</v>
      </c>
      <c r="E2400" s="21">
        <v>3.5607533055427498E-3</v>
      </c>
      <c r="F2400" s="20" t="s">
        <v>54676</v>
      </c>
      <c r="G2400" s="20" t="s">
        <v>54654</v>
      </c>
      <c r="H2400" s="20" t="s">
        <v>54655</v>
      </c>
      <c r="I2400" s="20" t="s">
        <v>54695</v>
      </c>
      <c r="J2400" s="20" t="s">
        <v>54696</v>
      </c>
      <c r="K2400" s="21" t="s">
        <v>55306</v>
      </c>
    </row>
    <row r="2401" spans="1:11" ht="13" x14ac:dyDescent="0.15">
      <c r="A2401" s="19" t="s">
        <v>11850</v>
      </c>
      <c r="B2401" s="20" t="s">
        <v>55711</v>
      </c>
      <c r="C2401" s="20" t="s">
        <v>54675</v>
      </c>
      <c r="D2401" s="20">
        <v>7.2774919964901402E-2</v>
      </c>
      <c r="E2401" s="20">
        <v>1.2636775759324899E-2</v>
      </c>
      <c r="F2401" s="20" t="s">
        <v>54653</v>
      </c>
      <c r="G2401" s="20" t="s">
        <v>54654</v>
      </c>
      <c r="H2401" s="20" t="s">
        <v>54655</v>
      </c>
      <c r="I2401" s="20" t="s">
        <v>54734</v>
      </c>
      <c r="J2401" s="20" t="s">
        <v>54735</v>
      </c>
      <c r="K2401" s="21" t="s">
        <v>55241</v>
      </c>
    </row>
    <row r="2402" spans="1:11" ht="13" x14ac:dyDescent="0.15">
      <c r="A2402" s="19" t="s">
        <v>11856</v>
      </c>
      <c r="B2402" s="20" t="s">
        <v>55711</v>
      </c>
      <c r="C2402" s="20" t="s">
        <v>54652</v>
      </c>
      <c r="D2402" s="20">
        <v>-0.14439134555809599</v>
      </c>
      <c r="E2402" s="21">
        <v>4.69323052566156E-7</v>
      </c>
      <c r="F2402" s="20" t="s">
        <v>54653</v>
      </c>
      <c r="G2402" s="20" t="s">
        <v>54654</v>
      </c>
      <c r="H2402" s="20" t="s">
        <v>54655</v>
      </c>
      <c r="I2402" s="20" t="s">
        <v>54659</v>
      </c>
      <c r="J2402" s="20" t="s">
        <v>54691</v>
      </c>
      <c r="K2402" s="21" t="s">
        <v>54960</v>
      </c>
    </row>
    <row r="2403" spans="1:11" ht="13" x14ac:dyDescent="0.15">
      <c r="A2403" s="19" t="s">
        <v>11859</v>
      </c>
      <c r="B2403" s="20" t="s">
        <v>55711</v>
      </c>
      <c r="C2403" s="20" t="s">
        <v>54652</v>
      </c>
      <c r="D2403" s="20">
        <v>-0.14461467138119599</v>
      </c>
      <c r="E2403" s="21">
        <v>4.5367673149549699E-7</v>
      </c>
      <c r="F2403" s="20" t="s">
        <v>54653</v>
      </c>
      <c r="G2403" s="20" t="s">
        <v>54654</v>
      </c>
      <c r="H2403" s="20" t="s">
        <v>54655</v>
      </c>
      <c r="I2403" s="20" t="s">
        <v>54659</v>
      </c>
      <c r="J2403" s="20" t="s">
        <v>54722</v>
      </c>
      <c r="K2403" s="21" t="s">
        <v>54950</v>
      </c>
    </row>
    <row r="2404" spans="1:11" ht="13" x14ac:dyDescent="0.15">
      <c r="A2404" s="19" t="s">
        <v>55307</v>
      </c>
      <c r="B2404" s="20" t="s">
        <v>55711</v>
      </c>
      <c r="C2404" s="20" t="s">
        <v>54652</v>
      </c>
      <c r="D2404" s="20">
        <v>6.1822883325587698E-2</v>
      </c>
      <c r="E2404" s="21">
        <v>3.5752827263058097E-2</v>
      </c>
      <c r="F2404" s="20" t="s">
        <v>54676</v>
      </c>
      <c r="G2404" s="20" t="s">
        <v>54667</v>
      </c>
      <c r="H2404" s="20" t="s">
        <v>54698</v>
      </c>
      <c r="I2404" s="20" t="s">
        <v>54699</v>
      </c>
      <c r="J2404" s="20" t="s">
        <v>55028</v>
      </c>
      <c r="K2404" s="21" t="s">
        <v>55029</v>
      </c>
    </row>
    <row r="2405" spans="1:11" ht="13" x14ac:dyDescent="0.15">
      <c r="A2405" s="19" t="s">
        <v>55667</v>
      </c>
      <c r="B2405" s="20" t="s">
        <v>55711</v>
      </c>
      <c r="C2405" s="20" t="s">
        <v>54652</v>
      </c>
      <c r="D2405" s="20">
        <v>-9.6938671630558804E-2</v>
      </c>
      <c r="E2405" s="21">
        <v>7.8175426001518805E-4</v>
      </c>
      <c r="F2405" s="20" t="s">
        <v>54676</v>
      </c>
      <c r="G2405" s="20" t="s">
        <v>54654</v>
      </c>
      <c r="H2405" s="20" t="s">
        <v>54655</v>
      </c>
      <c r="I2405" s="20" t="s">
        <v>54659</v>
      </c>
      <c r="J2405" s="20" t="s">
        <v>54688</v>
      </c>
      <c r="K2405" s="21" t="s">
        <v>55668</v>
      </c>
    </row>
    <row r="2406" spans="1:11" ht="13" x14ac:dyDescent="0.15">
      <c r="A2406" s="19" t="s">
        <v>11877</v>
      </c>
      <c r="B2406" s="20" t="s">
        <v>55711</v>
      </c>
      <c r="C2406" s="20" t="s">
        <v>54652</v>
      </c>
      <c r="D2406" s="20">
        <v>-6.6382593112761901E-2</v>
      </c>
      <c r="E2406" s="21">
        <v>2.35137398017937E-2</v>
      </c>
      <c r="F2406" s="20" t="s">
        <v>54653</v>
      </c>
      <c r="G2406" s="20" t="s">
        <v>54654</v>
      </c>
      <c r="H2406" s="20" t="s">
        <v>54655</v>
      </c>
      <c r="I2406" s="20" t="s">
        <v>54656</v>
      </c>
      <c r="J2406" s="20" t="s">
        <v>54657</v>
      </c>
      <c r="K2406" s="21" t="s">
        <v>54874</v>
      </c>
    </row>
    <row r="2407" spans="1:11" ht="13" x14ac:dyDescent="0.15">
      <c r="A2407" s="19" t="s">
        <v>11880</v>
      </c>
      <c r="B2407" s="20" t="s">
        <v>55711</v>
      </c>
      <c r="C2407" s="20" t="s">
        <v>54675</v>
      </c>
      <c r="D2407" s="20">
        <v>7.4413311668487706E-2</v>
      </c>
      <c r="E2407" s="20">
        <v>1.07062316247314E-2</v>
      </c>
      <c r="F2407" s="20" t="s">
        <v>54653</v>
      </c>
      <c r="G2407" s="20" t="s">
        <v>54654</v>
      </c>
      <c r="H2407" s="20" t="s">
        <v>54655</v>
      </c>
      <c r="I2407" s="20" t="s">
        <v>54734</v>
      </c>
      <c r="J2407" s="20" t="s">
        <v>54735</v>
      </c>
      <c r="K2407" s="21" t="s">
        <v>54872</v>
      </c>
    </row>
    <row r="2408" spans="1:11" ht="13" x14ac:dyDescent="0.15">
      <c r="A2408" s="19" t="s">
        <v>11883</v>
      </c>
      <c r="B2408" s="20" t="s">
        <v>55711</v>
      </c>
      <c r="C2408" s="20" t="s">
        <v>54652</v>
      </c>
      <c r="D2408" s="20">
        <v>-0.119602258785802</v>
      </c>
      <c r="E2408" s="21">
        <v>3.0116579393970401E-5</v>
      </c>
      <c r="F2408" s="20" t="s">
        <v>54653</v>
      </c>
      <c r="G2408" s="20" t="s">
        <v>54654</v>
      </c>
      <c r="H2408" s="20" t="s">
        <v>54655</v>
      </c>
      <c r="I2408" s="20" t="s">
        <v>54734</v>
      </c>
      <c r="J2408" s="20" t="s">
        <v>54735</v>
      </c>
      <c r="K2408" s="21" t="s">
        <v>55411</v>
      </c>
    </row>
    <row r="2409" spans="1:11" ht="13" x14ac:dyDescent="0.15">
      <c r="A2409" s="19" t="s">
        <v>11886</v>
      </c>
      <c r="B2409" s="20" t="s">
        <v>55711</v>
      </c>
      <c r="C2409" s="20" t="s">
        <v>54652</v>
      </c>
      <c r="D2409" s="20">
        <v>-0.138072494790447</v>
      </c>
      <c r="E2409" s="21">
        <v>1.32986667224541E-6</v>
      </c>
      <c r="F2409" s="20" t="s">
        <v>54653</v>
      </c>
      <c r="G2409" s="20" t="s">
        <v>54654</v>
      </c>
      <c r="H2409" s="20" t="s">
        <v>54662</v>
      </c>
      <c r="I2409" s="20" t="s">
        <v>54663</v>
      </c>
      <c r="J2409" s="20" t="s">
        <v>54837</v>
      </c>
      <c r="K2409" s="21" t="s">
        <v>54949</v>
      </c>
    </row>
    <row r="2410" spans="1:11" ht="13" x14ac:dyDescent="0.15">
      <c r="A2410" s="19" t="s">
        <v>11889</v>
      </c>
      <c r="B2410" s="20" t="s">
        <v>55711</v>
      </c>
      <c r="C2410" s="20" t="s">
        <v>54652</v>
      </c>
      <c r="D2410" s="20">
        <v>-0.136037209186083</v>
      </c>
      <c r="E2410" s="21">
        <v>1.87441541983605E-6</v>
      </c>
      <c r="F2410" s="20" t="s">
        <v>54653</v>
      </c>
      <c r="G2410" s="20" t="s">
        <v>54682</v>
      </c>
      <c r="H2410" s="20" t="s">
        <v>54683</v>
      </c>
      <c r="I2410" s="20" t="s">
        <v>54728</v>
      </c>
      <c r="J2410" s="20" t="s">
        <v>54729</v>
      </c>
      <c r="K2410" s="21" t="s">
        <v>55308</v>
      </c>
    </row>
    <row r="2411" spans="1:11" ht="13" x14ac:dyDescent="0.15">
      <c r="A2411" s="19" t="s">
        <v>11895</v>
      </c>
      <c r="B2411" s="20" t="s">
        <v>55711</v>
      </c>
      <c r="C2411" s="20" t="s">
        <v>54652</v>
      </c>
      <c r="D2411" s="20">
        <v>-0.103357231490584</v>
      </c>
      <c r="E2411" s="21">
        <v>3.2397498869301801E-4</v>
      </c>
      <c r="F2411" s="20" t="s">
        <v>54653</v>
      </c>
      <c r="G2411" s="20" t="s">
        <v>54654</v>
      </c>
      <c r="H2411" s="20" t="s">
        <v>54662</v>
      </c>
      <c r="I2411" s="20" t="s">
        <v>54663</v>
      </c>
      <c r="J2411" s="20" t="s">
        <v>54837</v>
      </c>
      <c r="K2411" s="21" t="s">
        <v>55670</v>
      </c>
    </row>
    <row r="2412" spans="1:11" ht="13" x14ac:dyDescent="0.15">
      <c r="A2412" s="19" t="s">
        <v>55673</v>
      </c>
      <c r="B2412" s="20" t="s">
        <v>55711</v>
      </c>
      <c r="C2412" s="20" t="s">
        <v>54652</v>
      </c>
      <c r="D2412" s="20">
        <v>8.8907623952224998E-2</v>
      </c>
      <c r="E2412" s="20">
        <v>2.0841358818296002E-3</v>
      </c>
      <c r="F2412" s="20" t="s">
        <v>54676</v>
      </c>
      <c r="G2412" s="20" t="s">
        <v>54667</v>
      </c>
      <c r="H2412" s="20" t="s">
        <v>54698</v>
      </c>
      <c r="I2412" s="20" t="s">
        <v>54699</v>
      </c>
      <c r="J2412" s="20" t="s">
        <v>54700</v>
      </c>
      <c r="K2412" s="21" t="s">
        <v>54701</v>
      </c>
    </row>
    <row r="2413" spans="1:11" ht="13" x14ac:dyDescent="0.15">
      <c r="A2413" s="19" t="s">
        <v>11922</v>
      </c>
      <c r="B2413" s="20" t="s">
        <v>55711</v>
      </c>
      <c r="C2413" s="20" t="s">
        <v>54652</v>
      </c>
      <c r="D2413" s="20">
        <v>6.5131406628730307E-2</v>
      </c>
      <c r="E2413" s="21">
        <v>2.6438534670029601E-2</v>
      </c>
      <c r="F2413" s="20" t="s">
        <v>54653</v>
      </c>
      <c r="G2413" s="20" t="s">
        <v>54752</v>
      </c>
      <c r="H2413" s="20" t="s">
        <v>54753</v>
      </c>
      <c r="I2413" s="20" t="s">
        <v>54754</v>
      </c>
      <c r="J2413" s="20" t="s">
        <v>54755</v>
      </c>
      <c r="K2413" s="21" t="s">
        <v>55217</v>
      </c>
    </row>
    <row r="2414" spans="1:11" ht="13" x14ac:dyDescent="0.15">
      <c r="A2414" s="19" t="s">
        <v>11925</v>
      </c>
      <c r="B2414" s="20" t="s">
        <v>55711</v>
      </c>
      <c r="C2414" s="20" t="s">
        <v>54652</v>
      </c>
      <c r="D2414" s="20">
        <v>-0.18685336559006999</v>
      </c>
      <c r="E2414" s="21">
        <v>1.0516432419517401E-10</v>
      </c>
      <c r="F2414" s="20" t="s">
        <v>54653</v>
      </c>
      <c r="G2414" s="20" t="s">
        <v>54654</v>
      </c>
      <c r="H2414" s="20" t="s">
        <v>54655</v>
      </c>
      <c r="I2414" s="20" t="s">
        <v>54659</v>
      </c>
      <c r="J2414" s="20" t="s">
        <v>54722</v>
      </c>
      <c r="K2414" s="21" t="s">
        <v>54950</v>
      </c>
    </row>
    <row r="2415" spans="1:11" ht="13" x14ac:dyDescent="0.15">
      <c r="A2415" s="19" t="s">
        <v>55752</v>
      </c>
      <c r="B2415" s="20" t="s">
        <v>55711</v>
      </c>
      <c r="C2415" s="20" t="s">
        <v>54675</v>
      </c>
      <c r="D2415" s="20">
        <v>6.5250514594834594E-2</v>
      </c>
      <c r="E2415" s="20">
        <v>2.62231232705455E-2</v>
      </c>
      <c r="F2415" s="20" t="s">
        <v>54676</v>
      </c>
      <c r="G2415" s="20" t="s">
        <v>54667</v>
      </c>
      <c r="H2415" s="20" t="s">
        <v>54668</v>
      </c>
      <c r="I2415" s="20" t="s">
        <v>54669</v>
      </c>
      <c r="J2415" s="20" t="s">
        <v>54748</v>
      </c>
      <c r="K2415" s="21" t="s">
        <v>54749</v>
      </c>
    </row>
    <row r="2416" spans="1:11" ht="13" x14ac:dyDescent="0.15">
      <c r="A2416" s="19" t="s">
        <v>11934</v>
      </c>
      <c r="B2416" s="20" t="s">
        <v>55711</v>
      </c>
      <c r="C2416" s="20" t="s">
        <v>54652</v>
      </c>
      <c r="D2416" s="20">
        <v>-8.3282901369702997E-2</v>
      </c>
      <c r="E2416" s="20">
        <v>4.0152605711669797E-3</v>
      </c>
      <c r="F2416" s="20" t="s">
        <v>54653</v>
      </c>
      <c r="G2416" s="20" t="s">
        <v>54677</v>
      </c>
      <c r="H2416" s="20" t="s">
        <v>54678</v>
      </c>
      <c r="I2416" s="20" t="s">
        <v>54679</v>
      </c>
      <c r="J2416" s="20" t="s">
        <v>55309</v>
      </c>
      <c r="K2416" s="21" t="s">
        <v>55310</v>
      </c>
    </row>
    <row r="2417" spans="1:11" ht="13" x14ac:dyDescent="0.15">
      <c r="A2417" s="19" t="s">
        <v>11949</v>
      </c>
      <c r="B2417" s="20" t="s">
        <v>55711</v>
      </c>
      <c r="C2417" s="20" t="s">
        <v>54675</v>
      </c>
      <c r="D2417" s="20">
        <v>5.6175948193706998E-2</v>
      </c>
      <c r="E2417" s="21">
        <v>5.6884751356027698E-2</v>
      </c>
      <c r="F2417" s="20" t="s">
        <v>54653</v>
      </c>
      <c r="G2417" s="20" t="s">
        <v>54781</v>
      </c>
      <c r="H2417" s="20" t="s">
        <v>54782</v>
      </c>
      <c r="I2417" s="20" t="s">
        <v>54783</v>
      </c>
      <c r="J2417" s="20" t="s">
        <v>54784</v>
      </c>
      <c r="K2417" s="21" t="s">
        <v>54785</v>
      </c>
    </row>
    <row r="2418" spans="1:11" ht="13" x14ac:dyDescent="0.15">
      <c r="A2418" s="19" t="s">
        <v>55311</v>
      </c>
      <c r="B2418" s="20" t="s">
        <v>55711</v>
      </c>
      <c r="C2418" s="20" t="s">
        <v>54652</v>
      </c>
      <c r="D2418" s="20">
        <v>-0.10959621302085799</v>
      </c>
      <c r="E2418" s="21">
        <v>1.33951805727119E-4</v>
      </c>
      <c r="F2418" s="20" t="s">
        <v>54676</v>
      </c>
      <c r="G2418" s="20" t="s">
        <v>54654</v>
      </c>
      <c r="H2418" s="20" t="s">
        <v>54655</v>
      </c>
      <c r="I2418" s="20" t="s">
        <v>54659</v>
      </c>
      <c r="J2418" s="20" t="s">
        <v>54688</v>
      </c>
      <c r="K2418" s="21" t="s">
        <v>55116</v>
      </c>
    </row>
    <row r="2419" spans="1:11" ht="13" x14ac:dyDescent="0.15">
      <c r="A2419" s="19" t="s">
        <v>11954</v>
      </c>
      <c r="B2419" s="20" t="s">
        <v>55711</v>
      </c>
      <c r="C2419" s="20" t="s">
        <v>54652</v>
      </c>
      <c r="D2419" s="20">
        <v>9.6351177019348005E-2</v>
      </c>
      <c r="E2419" s="21">
        <v>8.4060004940179499E-4</v>
      </c>
      <c r="F2419" s="20" t="s">
        <v>54653</v>
      </c>
      <c r="G2419" s="20" t="s">
        <v>54682</v>
      </c>
      <c r="H2419" s="20" t="s">
        <v>54683</v>
      </c>
      <c r="I2419" s="20" t="s">
        <v>54716</v>
      </c>
      <c r="J2419" s="20" t="s">
        <v>55095</v>
      </c>
      <c r="K2419" s="21" t="s">
        <v>55478</v>
      </c>
    </row>
    <row r="2420" spans="1:11" ht="13" x14ac:dyDescent="0.15">
      <c r="A2420" s="19" t="s">
        <v>11957</v>
      </c>
      <c r="B2420" s="20" t="s">
        <v>55711</v>
      </c>
      <c r="C2420" s="20" t="s">
        <v>54652</v>
      </c>
      <c r="D2420" s="20">
        <v>-0.11003331580916401</v>
      </c>
      <c r="E2420" s="21">
        <v>1.27107197323851E-4</v>
      </c>
      <c r="F2420" s="20" t="s">
        <v>54653</v>
      </c>
      <c r="G2420" s="20" t="s">
        <v>54654</v>
      </c>
      <c r="H2420" s="20" t="s">
        <v>54655</v>
      </c>
      <c r="I2420" s="20" t="s">
        <v>54659</v>
      </c>
      <c r="J2420" s="20" t="s">
        <v>54660</v>
      </c>
      <c r="K2420" s="21" t="s">
        <v>54773</v>
      </c>
    </row>
    <row r="2421" spans="1:11" ht="13" x14ac:dyDescent="0.15">
      <c r="A2421" s="19" t="s">
        <v>11963</v>
      </c>
      <c r="B2421" s="20" t="s">
        <v>55711</v>
      </c>
      <c r="C2421" s="20" t="s">
        <v>54652</v>
      </c>
      <c r="D2421" s="20">
        <v>-0.14216065362299399</v>
      </c>
      <c r="E2421" s="21">
        <v>6.7860739176099703E-7</v>
      </c>
      <c r="F2421" s="20" t="s">
        <v>54653</v>
      </c>
      <c r="G2421" s="20" t="s">
        <v>54654</v>
      </c>
      <c r="H2421" s="20" t="s">
        <v>54655</v>
      </c>
      <c r="I2421" s="20" t="s">
        <v>54659</v>
      </c>
      <c r="J2421" s="20" t="s">
        <v>54722</v>
      </c>
      <c r="K2421" s="21" t="s">
        <v>54723</v>
      </c>
    </row>
    <row r="2422" spans="1:11" ht="13" x14ac:dyDescent="0.15">
      <c r="A2422" s="19" t="s">
        <v>11966</v>
      </c>
      <c r="B2422" s="20" t="s">
        <v>55711</v>
      </c>
      <c r="C2422" s="20" t="s">
        <v>54652</v>
      </c>
      <c r="D2422" s="20">
        <v>-0.109728171826578</v>
      </c>
      <c r="E2422" s="21">
        <v>1.31440481811965E-4</v>
      </c>
      <c r="F2422" s="20" t="s">
        <v>54653</v>
      </c>
      <c r="G2422" s="20" t="s">
        <v>54654</v>
      </c>
      <c r="H2422" s="20" t="s">
        <v>54655</v>
      </c>
      <c r="I2422" s="20" t="s">
        <v>54734</v>
      </c>
      <c r="J2422" s="20" t="s">
        <v>54735</v>
      </c>
      <c r="K2422" s="21" t="s">
        <v>54736</v>
      </c>
    </row>
    <row r="2423" spans="1:11" ht="13" x14ac:dyDescent="0.15">
      <c r="A2423" s="19" t="s">
        <v>55313</v>
      </c>
      <c r="B2423" s="20" t="s">
        <v>55711</v>
      </c>
      <c r="C2423" s="20" t="s">
        <v>54652</v>
      </c>
      <c r="D2423" s="20">
        <v>9.2523812360154806E-2</v>
      </c>
      <c r="E2423" s="20">
        <v>1.33086557369305E-3</v>
      </c>
      <c r="F2423" s="20" t="s">
        <v>54676</v>
      </c>
      <c r="G2423" s="20" t="s">
        <v>54682</v>
      </c>
      <c r="H2423" s="20" t="s">
        <v>54683</v>
      </c>
      <c r="I2423" s="20" t="s">
        <v>54716</v>
      </c>
      <c r="J2423" s="20" t="s">
        <v>54717</v>
      </c>
      <c r="K2423" s="21" t="s">
        <v>55314</v>
      </c>
    </row>
    <row r="2424" spans="1:11" ht="13" x14ac:dyDescent="0.15">
      <c r="A2424" s="19" t="s">
        <v>11975</v>
      </c>
      <c r="B2424" s="20" t="s">
        <v>55711</v>
      </c>
      <c r="C2424" s="20" t="s">
        <v>54652</v>
      </c>
      <c r="D2424" s="20">
        <v>-0.16009741629785901</v>
      </c>
      <c r="E2424" s="21">
        <v>2.3512890851423398E-8</v>
      </c>
      <c r="F2424" s="20" t="s">
        <v>54653</v>
      </c>
      <c r="G2424" s="20" t="s">
        <v>54654</v>
      </c>
      <c r="H2424" s="20" t="s">
        <v>54655</v>
      </c>
      <c r="I2424" s="20" t="s">
        <v>54659</v>
      </c>
      <c r="J2424" s="20" t="s">
        <v>54691</v>
      </c>
      <c r="K2424" s="21" t="s">
        <v>55315</v>
      </c>
    </row>
    <row r="2425" spans="1:11" ht="13" x14ac:dyDescent="0.15">
      <c r="A2425" s="19" t="s">
        <v>55317</v>
      </c>
      <c r="B2425" s="20" t="s">
        <v>55711</v>
      </c>
      <c r="C2425" s="20" t="s">
        <v>54652</v>
      </c>
      <c r="D2425" s="20">
        <v>-0.15386401049177001</v>
      </c>
      <c r="E2425" s="21">
        <v>7.7828377465926095E-8</v>
      </c>
      <c r="F2425" s="20" t="s">
        <v>54676</v>
      </c>
      <c r="G2425" s="20" t="s">
        <v>54654</v>
      </c>
      <c r="H2425" s="20" t="s">
        <v>54655</v>
      </c>
      <c r="I2425" s="20" t="s">
        <v>54659</v>
      </c>
      <c r="J2425" s="20" t="s">
        <v>54688</v>
      </c>
      <c r="K2425" s="21" t="s">
        <v>54746</v>
      </c>
    </row>
    <row r="2426" spans="1:11" ht="13" x14ac:dyDescent="0.15">
      <c r="A2426" s="19" t="s">
        <v>12002</v>
      </c>
      <c r="B2426" s="20" t="s">
        <v>55711</v>
      </c>
      <c r="C2426" s="20" t="s">
        <v>54652</v>
      </c>
      <c r="D2426" s="20">
        <v>-0.177894032973234</v>
      </c>
      <c r="E2426" s="21">
        <v>6.3817472362018595E-10</v>
      </c>
      <c r="F2426" s="20" t="s">
        <v>54653</v>
      </c>
      <c r="G2426" s="20" t="s">
        <v>54654</v>
      </c>
      <c r="H2426" s="20" t="s">
        <v>54655</v>
      </c>
      <c r="I2426" s="20" t="s">
        <v>54659</v>
      </c>
      <c r="J2426" s="20" t="s">
        <v>54722</v>
      </c>
      <c r="K2426" s="21" t="s">
        <v>54758</v>
      </c>
    </row>
    <row r="2427" spans="1:11" ht="13" x14ac:dyDescent="0.15">
      <c r="A2427" s="19" t="s">
        <v>12011</v>
      </c>
      <c r="B2427" s="20" t="s">
        <v>55711</v>
      </c>
      <c r="C2427" s="20" t="s">
        <v>54652</v>
      </c>
      <c r="D2427" s="20">
        <v>-9.2950305784385706E-2</v>
      </c>
      <c r="E2427" s="20">
        <v>1.2660361394332799E-3</v>
      </c>
      <c r="F2427" s="20" t="s">
        <v>54653</v>
      </c>
      <c r="G2427" s="20" t="s">
        <v>54654</v>
      </c>
      <c r="H2427" s="20" t="s">
        <v>54655</v>
      </c>
      <c r="I2427" s="20" t="s">
        <v>54656</v>
      </c>
      <c r="J2427" s="20" t="s">
        <v>54657</v>
      </c>
      <c r="K2427" s="21" t="s">
        <v>55082</v>
      </c>
    </row>
    <row r="2428" spans="1:11" ht="13" x14ac:dyDescent="0.15">
      <c r="A2428" s="19" t="s">
        <v>55318</v>
      </c>
      <c r="B2428" s="20" t="s">
        <v>55711</v>
      </c>
      <c r="C2428" s="20" t="s">
        <v>54652</v>
      </c>
      <c r="D2428" s="20">
        <v>-0.14972331680734999</v>
      </c>
      <c r="E2428" s="21">
        <v>1.7612860399712601E-7</v>
      </c>
      <c r="F2428" s="20" t="s">
        <v>54653</v>
      </c>
      <c r="G2428" s="20" t="s">
        <v>54654</v>
      </c>
      <c r="H2428" s="20" t="s">
        <v>54655</v>
      </c>
      <c r="I2428" s="20" t="s">
        <v>54659</v>
      </c>
      <c r="J2428" s="20" t="s">
        <v>54688</v>
      </c>
      <c r="K2428" s="21" t="s">
        <v>54746</v>
      </c>
    </row>
    <row r="2429" spans="1:11" ht="13" x14ac:dyDescent="0.15">
      <c r="A2429" s="19" t="s">
        <v>12014</v>
      </c>
      <c r="B2429" s="20" t="s">
        <v>55711</v>
      </c>
      <c r="C2429" s="20" t="s">
        <v>54652</v>
      </c>
      <c r="D2429" s="20">
        <v>6.9443446275441897E-2</v>
      </c>
      <c r="E2429" s="21">
        <v>1.7451438879786601E-2</v>
      </c>
      <c r="F2429" s="20" t="s">
        <v>54653</v>
      </c>
      <c r="G2429" s="20" t="s">
        <v>54654</v>
      </c>
      <c r="H2429" s="20" t="s">
        <v>54655</v>
      </c>
      <c r="I2429" s="20" t="s">
        <v>54659</v>
      </c>
      <c r="J2429" s="20" t="s">
        <v>54660</v>
      </c>
      <c r="K2429" s="21" t="s">
        <v>55319</v>
      </c>
    </row>
    <row r="2430" spans="1:11" ht="13" x14ac:dyDescent="0.15">
      <c r="A2430" s="19" t="s">
        <v>12017</v>
      </c>
      <c r="B2430" s="20" t="s">
        <v>55711</v>
      </c>
      <c r="C2430" s="20" t="s">
        <v>54652</v>
      </c>
      <c r="D2430" s="20">
        <v>-0.13799413134278199</v>
      </c>
      <c r="E2430" s="21">
        <v>1.3399867027468901E-6</v>
      </c>
      <c r="F2430" s="20" t="s">
        <v>54653</v>
      </c>
      <c r="G2430" s="20" t="s">
        <v>54654</v>
      </c>
      <c r="H2430" s="20" t="s">
        <v>54662</v>
      </c>
      <c r="I2430" s="20" t="s">
        <v>54663</v>
      </c>
      <c r="J2430" s="20" t="s">
        <v>54837</v>
      </c>
      <c r="K2430" s="21" t="s">
        <v>55320</v>
      </c>
    </row>
    <row r="2431" spans="1:11" ht="13" x14ac:dyDescent="0.15">
      <c r="A2431" s="19" t="s">
        <v>55321</v>
      </c>
      <c r="B2431" s="20" t="s">
        <v>55711</v>
      </c>
      <c r="C2431" s="20" t="s">
        <v>54675</v>
      </c>
      <c r="D2431" s="20">
        <v>7.0003690395148102E-2</v>
      </c>
      <c r="E2431" s="20">
        <v>1.6553164431171299E-2</v>
      </c>
      <c r="F2431" s="20" t="s">
        <v>54676</v>
      </c>
      <c r="G2431" s="20" t="s">
        <v>54654</v>
      </c>
      <c r="H2431" s="20" t="s">
        <v>54655</v>
      </c>
      <c r="I2431" s="20" t="s">
        <v>54659</v>
      </c>
      <c r="J2431" s="20" t="s">
        <v>54688</v>
      </c>
      <c r="K2431" s="21" t="s">
        <v>54884</v>
      </c>
    </row>
    <row r="2432" spans="1:11" ht="13" x14ac:dyDescent="0.15">
      <c r="A2432" s="19" t="s">
        <v>12020</v>
      </c>
      <c r="B2432" s="20" t="s">
        <v>55711</v>
      </c>
      <c r="C2432" s="20" t="s">
        <v>54652</v>
      </c>
      <c r="D2432" s="20">
        <v>-0.128817270193232</v>
      </c>
      <c r="E2432" s="21">
        <v>6.6502132219660901E-6</v>
      </c>
      <c r="F2432" s="20" t="s">
        <v>54653</v>
      </c>
      <c r="G2432" s="20" t="s">
        <v>54654</v>
      </c>
      <c r="H2432" s="20" t="s">
        <v>54655</v>
      </c>
      <c r="I2432" s="20" t="s">
        <v>54734</v>
      </c>
      <c r="J2432" s="20" t="s">
        <v>54735</v>
      </c>
      <c r="K2432" s="21" t="s">
        <v>55260</v>
      </c>
    </row>
    <row r="2433" spans="1:11" ht="13" x14ac:dyDescent="0.15">
      <c r="A2433" s="19" t="s">
        <v>12032</v>
      </c>
      <c r="B2433" s="20" t="s">
        <v>55711</v>
      </c>
      <c r="C2433" s="20" t="s">
        <v>54652</v>
      </c>
      <c r="D2433" s="20">
        <v>8.7608222081661594E-2</v>
      </c>
      <c r="E2433" s="20">
        <v>2.4504291493788002E-3</v>
      </c>
      <c r="F2433" s="20" t="s">
        <v>54653</v>
      </c>
      <c r="G2433" s="20" t="s">
        <v>54752</v>
      </c>
      <c r="H2433" s="20" t="s">
        <v>54753</v>
      </c>
      <c r="I2433" s="20" t="s">
        <v>54754</v>
      </c>
      <c r="J2433" s="20" t="s">
        <v>54755</v>
      </c>
      <c r="K2433" s="21" t="s">
        <v>55217</v>
      </c>
    </row>
    <row r="2434" spans="1:11" ht="13" x14ac:dyDescent="0.15">
      <c r="A2434" s="19" t="s">
        <v>12035</v>
      </c>
      <c r="B2434" s="20" t="s">
        <v>55711</v>
      </c>
      <c r="C2434" s="20" t="s">
        <v>54652</v>
      </c>
      <c r="D2434" s="20">
        <v>-0.139890006633487</v>
      </c>
      <c r="E2434" s="21">
        <v>9.9205067547165707E-7</v>
      </c>
      <c r="F2434" s="20" t="s">
        <v>54653</v>
      </c>
      <c r="G2434" s="20" t="s">
        <v>54654</v>
      </c>
      <c r="H2434" s="20" t="s">
        <v>54655</v>
      </c>
      <c r="I2434" s="20" t="s">
        <v>54659</v>
      </c>
      <c r="J2434" s="20" t="s">
        <v>54691</v>
      </c>
      <c r="K2434" s="21" t="s">
        <v>54960</v>
      </c>
    </row>
    <row r="2435" spans="1:11" ht="13" x14ac:dyDescent="0.15">
      <c r="A2435" s="19" t="s">
        <v>12038</v>
      </c>
      <c r="B2435" s="20" t="s">
        <v>55711</v>
      </c>
      <c r="C2435" s="20" t="s">
        <v>54652</v>
      </c>
      <c r="D2435" s="20">
        <v>-0.114101314268615</v>
      </c>
      <c r="E2435" s="21">
        <v>6.9528882735228801E-5</v>
      </c>
      <c r="F2435" s="20" t="s">
        <v>54653</v>
      </c>
      <c r="G2435" s="20" t="s">
        <v>54682</v>
      </c>
      <c r="H2435" s="20" t="s">
        <v>54683</v>
      </c>
      <c r="I2435" s="20" t="s">
        <v>54728</v>
      </c>
      <c r="J2435" s="20" t="s">
        <v>54729</v>
      </c>
      <c r="K2435" s="21" t="s">
        <v>54907</v>
      </c>
    </row>
    <row r="2436" spans="1:11" ht="13" x14ac:dyDescent="0.15">
      <c r="A2436" s="19" t="s">
        <v>12047</v>
      </c>
      <c r="B2436" s="20" t="s">
        <v>55711</v>
      </c>
      <c r="C2436" s="20" t="s">
        <v>54652</v>
      </c>
      <c r="D2436" s="20">
        <v>-0.13014146166468801</v>
      </c>
      <c r="E2436" s="21">
        <v>5.37915452249509E-6</v>
      </c>
      <c r="F2436" s="20" t="s">
        <v>54653</v>
      </c>
      <c r="G2436" s="20" t="s">
        <v>54682</v>
      </c>
      <c r="H2436" s="20" t="s">
        <v>54683</v>
      </c>
      <c r="I2436" s="20" t="s">
        <v>55219</v>
      </c>
      <c r="J2436" s="20" t="s">
        <v>55220</v>
      </c>
      <c r="K2436" s="21" t="s">
        <v>55322</v>
      </c>
    </row>
    <row r="2437" spans="1:11" ht="13" x14ac:dyDescent="0.15">
      <c r="A2437" s="19" t="s">
        <v>12050</v>
      </c>
      <c r="B2437" s="20" t="s">
        <v>55711</v>
      </c>
      <c r="C2437" s="20" t="s">
        <v>54652</v>
      </c>
      <c r="D2437" s="20">
        <v>-0.11355362198171</v>
      </c>
      <c r="E2437" s="21">
        <v>7.5177442196177396E-5</v>
      </c>
      <c r="F2437" s="20" t="s">
        <v>54653</v>
      </c>
      <c r="G2437" s="20" t="s">
        <v>54654</v>
      </c>
      <c r="H2437" s="20" t="s">
        <v>54662</v>
      </c>
      <c r="I2437" s="20" t="s">
        <v>54663</v>
      </c>
      <c r="J2437" s="20" t="s">
        <v>54672</v>
      </c>
      <c r="K2437" s="21" t="s">
        <v>54890</v>
      </c>
    </row>
    <row r="2438" spans="1:11" ht="13" x14ac:dyDescent="0.15">
      <c r="A2438" s="19" t="s">
        <v>12053</v>
      </c>
      <c r="B2438" s="20" t="s">
        <v>55711</v>
      </c>
      <c r="C2438" s="20" t="s">
        <v>54652</v>
      </c>
      <c r="D2438" s="20">
        <v>0.109923139327171</v>
      </c>
      <c r="E2438" s="21">
        <v>1.2835409789697499E-4</v>
      </c>
      <c r="F2438" s="20" t="s">
        <v>54653</v>
      </c>
      <c r="G2438" s="20" t="s">
        <v>54654</v>
      </c>
      <c r="H2438" s="20" t="s">
        <v>54655</v>
      </c>
      <c r="I2438" s="20" t="s">
        <v>54734</v>
      </c>
      <c r="J2438" s="20" t="s">
        <v>54735</v>
      </c>
      <c r="K2438" s="21" t="s">
        <v>54875</v>
      </c>
    </row>
    <row r="2439" spans="1:11" ht="13" x14ac:dyDescent="0.15">
      <c r="A2439" s="19" t="s">
        <v>12056</v>
      </c>
      <c r="B2439" s="20" t="s">
        <v>55711</v>
      </c>
      <c r="C2439" s="20" t="s">
        <v>54652</v>
      </c>
      <c r="D2439" s="20">
        <v>-0.163115677123012</v>
      </c>
      <c r="E2439" s="21">
        <v>1.27930817185239E-8</v>
      </c>
      <c r="F2439" s="20" t="s">
        <v>54653</v>
      </c>
      <c r="G2439" s="20" t="s">
        <v>54654</v>
      </c>
      <c r="H2439" s="20" t="s">
        <v>54655</v>
      </c>
      <c r="I2439" s="20" t="s">
        <v>54659</v>
      </c>
      <c r="J2439" s="20" t="s">
        <v>54722</v>
      </c>
      <c r="K2439" s="21" t="s">
        <v>54723</v>
      </c>
    </row>
    <row r="2440" spans="1:11" ht="13" x14ac:dyDescent="0.15">
      <c r="A2440" s="19" t="s">
        <v>12059</v>
      </c>
      <c r="B2440" s="20" t="s">
        <v>55711</v>
      </c>
      <c r="C2440" s="20" t="s">
        <v>54652</v>
      </c>
      <c r="D2440" s="20">
        <v>0.10583427922684401</v>
      </c>
      <c r="E2440" s="21">
        <v>2.30776800790775E-4</v>
      </c>
      <c r="F2440" s="20" t="s">
        <v>54653</v>
      </c>
      <c r="G2440" s="20" t="s">
        <v>54752</v>
      </c>
      <c r="H2440" s="20" t="s">
        <v>54753</v>
      </c>
      <c r="I2440" s="20" t="s">
        <v>54754</v>
      </c>
      <c r="J2440" s="20" t="s">
        <v>54755</v>
      </c>
      <c r="K2440" s="21" t="s">
        <v>54848</v>
      </c>
    </row>
    <row r="2441" spans="1:11" ht="13" x14ac:dyDescent="0.15">
      <c r="A2441" s="19" t="s">
        <v>12062</v>
      </c>
      <c r="B2441" s="20" t="s">
        <v>55711</v>
      </c>
      <c r="C2441" s="20" t="s">
        <v>54675</v>
      </c>
      <c r="D2441" s="20">
        <v>5.2611373954798403E-2</v>
      </c>
      <c r="E2441" s="20">
        <v>7.4965873500907096E-2</v>
      </c>
      <c r="F2441" s="20" t="s">
        <v>54653</v>
      </c>
      <c r="G2441" s="20" t="s">
        <v>54654</v>
      </c>
      <c r="H2441" s="20" t="s">
        <v>54655</v>
      </c>
      <c r="I2441" s="20" t="s">
        <v>54734</v>
      </c>
      <c r="J2441" s="20" t="s">
        <v>55323</v>
      </c>
      <c r="K2441" s="21" t="s">
        <v>55324</v>
      </c>
    </row>
    <row r="2442" spans="1:11" ht="13" x14ac:dyDescent="0.15">
      <c r="A2442" s="19" t="s">
        <v>12071</v>
      </c>
      <c r="B2442" s="20" t="s">
        <v>55711</v>
      </c>
      <c r="C2442" s="20" t="s">
        <v>54652</v>
      </c>
      <c r="D2442" s="20">
        <v>0.101519318348094</v>
      </c>
      <c r="E2442" s="21">
        <v>4.1888209898190002E-4</v>
      </c>
      <c r="F2442" s="20" t="s">
        <v>54653</v>
      </c>
      <c r="G2442" s="20" t="s">
        <v>54654</v>
      </c>
      <c r="H2442" s="20" t="s">
        <v>54655</v>
      </c>
      <c r="I2442" s="20" t="s">
        <v>54734</v>
      </c>
      <c r="J2442" s="20" t="s">
        <v>54735</v>
      </c>
      <c r="K2442" s="21" t="s">
        <v>54986</v>
      </c>
    </row>
    <row r="2443" spans="1:11" ht="13" x14ac:dyDescent="0.15">
      <c r="A2443" s="19" t="s">
        <v>55325</v>
      </c>
      <c r="B2443" s="20" t="s">
        <v>55711</v>
      </c>
      <c r="C2443" s="20" t="s">
        <v>54652</v>
      </c>
      <c r="D2443" s="20">
        <v>-0.114238642290217</v>
      </c>
      <c r="E2443" s="21">
        <v>6.8333961731605403E-5</v>
      </c>
      <c r="F2443" s="20" t="s">
        <v>54676</v>
      </c>
      <c r="G2443" s="20" t="s">
        <v>54654</v>
      </c>
      <c r="H2443" s="20" t="s">
        <v>54655</v>
      </c>
      <c r="I2443" s="20" t="s">
        <v>54656</v>
      </c>
      <c r="J2443" s="20" t="s">
        <v>54657</v>
      </c>
      <c r="K2443" s="21" t="s">
        <v>54658</v>
      </c>
    </row>
    <row r="2444" spans="1:11" ht="13" x14ac:dyDescent="0.15">
      <c r="A2444" s="19" t="s">
        <v>55326</v>
      </c>
      <c r="B2444" s="20" t="s">
        <v>55711</v>
      </c>
      <c r="C2444" s="20" t="s">
        <v>54652</v>
      </c>
      <c r="D2444" s="20">
        <v>-0.18367462415095101</v>
      </c>
      <c r="E2444" s="21">
        <v>1.8574655982037901E-10</v>
      </c>
      <c r="F2444" s="20" t="s">
        <v>54653</v>
      </c>
      <c r="G2444" s="20" t="s">
        <v>54654</v>
      </c>
      <c r="H2444" s="20" t="s">
        <v>54655</v>
      </c>
      <c r="I2444" s="20" t="s">
        <v>54659</v>
      </c>
      <c r="J2444" s="20" t="s">
        <v>54688</v>
      </c>
      <c r="K2444" s="21" t="s">
        <v>55327</v>
      </c>
    </row>
    <row r="2445" spans="1:11" ht="13" x14ac:dyDescent="0.15">
      <c r="A2445" s="19" t="s">
        <v>12089</v>
      </c>
      <c r="B2445" s="20" t="s">
        <v>55711</v>
      </c>
      <c r="C2445" s="20" t="s">
        <v>54652</v>
      </c>
      <c r="D2445" s="20">
        <v>-0.126218623484461</v>
      </c>
      <c r="E2445" s="21">
        <v>1.02800557265338E-5</v>
      </c>
      <c r="F2445" s="20" t="s">
        <v>54653</v>
      </c>
      <c r="G2445" s="20" t="s">
        <v>54654</v>
      </c>
      <c r="H2445" s="20" t="s">
        <v>54655</v>
      </c>
      <c r="I2445" s="20" t="s">
        <v>54659</v>
      </c>
      <c r="J2445" s="20" t="s">
        <v>54722</v>
      </c>
      <c r="K2445" s="21" t="s">
        <v>54938</v>
      </c>
    </row>
    <row r="2446" spans="1:11" ht="13" x14ac:dyDescent="0.15">
      <c r="A2446" s="19" t="s">
        <v>12095</v>
      </c>
      <c r="B2446" s="20" t="s">
        <v>55711</v>
      </c>
      <c r="C2446" s="20" t="s">
        <v>54652</v>
      </c>
      <c r="D2446" s="20">
        <v>-0.149388136622295</v>
      </c>
      <c r="E2446" s="21">
        <v>1.84323648202803E-7</v>
      </c>
      <c r="F2446" s="20" t="s">
        <v>54653</v>
      </c>
      <c r="G2446" s="20" t="s">
        <v>54654</v>
      </c>
      <c r="H2446" s="20" t="s">
        <v>54655</v>
      </c>
      <c r="I2446" s="20" t="s">
        <v>54659</v>
      </c>
      <c r="J2446" s="20" t="s">
        <v>54722</v>
      </c>
      <c r="K2446" s="21" t="s">
        <v>54938</v>
      </c>
    </row>
    <row r="2447" spans="1:11" ht="13" x14ac:dyDescent="0.15">
      <c r="A2447" s="19" t="s">
        <v>12104</v>
      </c>
      <c r="B2447" s="20" t="s">
        <v>55711</v>
      </c>
      <c r="C2447" s="20" t="s">
        <v>54652</v>
      </c>
      <c r="D2447" s="20">
        <v>-0.130846354095117</v>
      </c>
      <c r="E2447" s="21">
        <v>4.7543848048862303E-6</v>
      </c>
      <c r="F2447" s="20" t="s">
        <v>54653</v>
      </c>
      <c r="G2447" s="20" t="s">
        <v>54710</v>
      </c>
      <c r="H2447" s="20" t="s">
        <v>54711</v>
      </c>
      <c r="I2447" s="20" t="s">
        <v>54712</v>
      </c>
      <c r="J2447" s="20" t="s">
        <v>54740</v>
      </c>
      <c r="K2447" s="21" t="s">
        <v>54741</v>
      </c>
    </row>
    <row r="2448" spans="1:11" ht="13" x14ac:dyDescent="0.15">
      <c r="A2448" s="19" t="s">
        <v>12107</v>
      </c>
      <c r="B2448" s="20" t="s">
        <v>55711</v>
      </c>
      <c r="C2448" s="20" t="s">
        <v>54652</v>
      </c>
      <c r="D2448" s="20">
        <v>5.1297845625622E-2</v>
      </c>
      <c r="E2448" s="21">
        <v>8.2507651980737701E-2</v>
      </c>
      <c r="F2448" s="20" t="s">
        <v>54653</v>
      </c>
      <c r="G2448" s="20" t="s">
        <v>54752</v>
      </c>
      <c r="H2448" s="20" t="s">
        <v>54753</v>
      </c>
      <c r="I2448" s="20" t="s">
        <v>54754</v>
      </c>
      <c r="J2448" s="20" t="s">
        <v>54755</v>
      </c>
      <c r="K2448" s="21" t="s">
        <v>55566</v>
      </c>
    </row>
    <row r="2449" spans="1:11" ht="13" x14ac:dyDescent="0.15">
      <c r="A2449" s="19" t="s">
        <v>12116</v>
      </c>
      <c r="B2449" s="20" t="s">
        <v>55711</v>
      </c>
      <c r="C2449" s="20" t="s">
        <v>54652</v>
      </c>
      <c r="D2449" s="20">
        <v>-0.104545807238451</v>
      </c>
      <c r="E2449" s="21">
        <v>2.7649156710105602E-4</v>
      </c>
      <c r="F2449" s="20" t="s">
        <v>54653</v>
      </c>
      <c r="G2449" s="20" t="s">
        <v>54654</v>
      </c>
      <c r="H2449" s="20" t="s">
        <v>54662</v>
      </c>
      <c r="I2449" s="20" t="s">
        <v>54663</v>
      </c>
      <c r="J2449" s="20" t="s">
        <v>54779</v>
      </c>
      <c r="K2449" s="21" t="s">
        <v>55329</v>
      </c>
    </row>
    <row r="2450" spans="1:11" ht="13" x14ac:dyDescent="0.15">
      <c r="A2450" s="19" t="s">
        <v>12122</v>
      </c>
      <c r="B2450" s="20" t="s">
        <v>55711</v>
      </c>
      <c r="C2450" s="20" t="s">
        <v>54652</v>
      </c>
      <c r="D2450" s="20">
        <v>-9.8888875814020699E-2</v>
      </c>
      <c r="E2450" s="21">
        <v>6.01910213156609E-4</v>
      </c>
      <c r="F2450" s="20" t="s">
        <v>54653</v>
      </c>
      <c r="G2450" s="20" t="s">
        <v>54654</v>
      </c>
      <c r="H2450" s="20" t="s">
        <v>54655</v>
      </c>
      <c r="I2450" s="20" t="s">
        <v>54659</v>
      </c>
      <c r="J2450" s="20" t="s">
        <v>54691</v>
      </c>
      <c r="K2450" s="21" t="s">
        <v>54692</v>
      </c>
    </row>
    <row r="2451" spans="1:11" ht="13" x14ac:dyDescent="0.15">
      <c r="A2451" s="19" t="s">
        <v>12125</v>
      </c>
      <c r="B2451" s="20" t="s">
        <v>55711</v>
      </c>
      <c r="C2451" s="20" t="s">
        <v>54652</v>
      </c>
      <c r="D2451" s="20">
        <v>-0.101955504755805</v>
      </c>
      <c r="E2451" s="21">
        <v>3.93666435301832E-4</v>
      </c>
      <c r="F2451" s="20" t="s">
        <v>54653</v>
      </c>
      <c r="G2451" s="20" t="s">
        <v>54654</v>
      </c>
      <c r="H2451" s="20" t="s">
        <v>54655</v>
      </c>
      <c r="I2451" s="20" t="s">
        <v>54659</v>
      </c>
      <c r="J2451" s="20" t="s">
        <v>54722</v>
      </c>
      <c r="K2451" s="21" t="s">
        <v>54867</v>
      </c>
    </row>
    <row r="2452" spans="1:11" ht="13" x14ac:dyDescent="0.15">
      <c r="A2452" s="19" t="s">
        <v>55680</v>
      </c>
      <c r="B2452" s="20" t="s">
        <v>55711</v>
      </c>
      <c r="C2452" s="20" t="s">
        <v>54652</v>
      </c>
      <c r="D2452" s="20">
        <v>-9.0922280237554595E-2</v>
      </c>
      <c r="E2452" s="21">
        <v>1.6247836332432899E-3</v>
      </c>
      <c r="F2452" s="20" t="s">
        <v>54653</v>
      </c>
      <c r="G2452" s="20" t="s">
        <v>54654</v>
      </c>
      <c r="H2452" s="20" t="s">
        <v>54655</v>
      </c>
      <c r="I2452" s="20" t="s">
        <v>54656</v>
      </c>
      <c r="J2452" s="20" t="s">
        <v>54657</v>
      </c>
      <c r="K2452" s="21" t="s">
        <v>54855</v>
      </c>
    </row>
    <row r="2453" spans="1:11" ht="13" x14ac:dyDescent="0.15">
      <c r="A2453" s="19" t="s">
        <v>55330</v>
      </c>
      <c r="B2453" s="20" t="s">
        <v>55711</v>
      </c>
      <c r="C2453" s="20" t="s">
        <v>54652</v>
      </c>
      <c r="D2453" s="20">
        <v>-0.100144383914522</v>
      </c>
      <c r="E2453" s="21">
        <v>5.0694090566363002E-4</v>
      </c>
      <c r="F2453" s="20" t="s">
        <v>54676</v>
      </c>
      <c r="G2453" s="20" t="s">
        <v>54654</v>
      </c>
      <c r="H2453" s="20" t="s">
        <v>54655</v>
      </c>
      <c r="I2453" s="20" t="s">
        <v>54702</v>
      </c>
      <c r="J2453" s="20" t="s">
        <v>54703</v>
      </c>
      <c r="K2453" s="21" t="s">
        <v>55331</v>
      </c>
    </row>
    <row r="2454" spans="1:11" ht="13" x14ac:dyDescent="0.15">
      <c r="A2454" s="19" t="s">
        <v>12134</v>
      </c>
      <c r="B2454" s="20" t="s">
        <v>55711</v>
      </c>
      <c r="C2454" s="20" t="s">
        <v>54652</v>
      </c>
      <c r="D2454" s="20">
        <v>6.9962094029958302E-2</v>
      </c>
      <c r="E2454" s="21">
        <v>1.6604694840740099E-2</v>
      </c>
      <c r="F2454" s="20" t="s">
        <v>54653</v>
      </c>
      <c r="G2454" s="20" t="s">
        <v>54752</v>
      </c>
      <c r="H2454" s="20" t="s">
        <v>54753</v>
      </c>
      <c r="I2454" s="20" t="s">
        <v>54754</v>
      </c>
      <c r="J2454" s="20" t="s">
        <v>54755</v>
      </c>
      <c r="K2454" s="21" t="s">
        <v>55217</v>
      </c>
    </row>
    <row r="2455" spans="1:11" ht="13" x14ac:dyDescent="0.15">
      <c r="A2455" s="19" t="s">
        <v>12137</v>
      </c>
      <c r="B2455" s="20" t="s">
        <v>55711</v>
      </c>
      <c r="C2455" s="20" t="s">
        <v>54652</v>
      </c>
      <c r="D2455" s="20">
        <v>8.4809234354158394E-2</v>
      </c>
      <c r="E2455" s="20">
        <v>3.3800556838615302E-3</v>
      </c>
      <c r="F2455" s="20" t="s">
        <v>54653</v>
      </c>
      <c r="G2455" s="20" t="s">
        <v>54752</v>
      </c>
      <c r="H2455" s="20" t="s">
        <v>54753</v>
      </c>
      <c r="I2455" s="20" t="s">
        <v>54754</v>
      </c>
      <c r="J2455" s="20" t="s">
        <v>54755</v>
      </c>
      <c r="K2455" s="21" t="s">
        <v>54848</v>
      </c>
    </row>
    <row r="2456" spans="1:11" ht="13" x14ac:dyDescent="0.15">
      <c r="A2456" s="19" t="s">
        <v>12143</v>
      </c>
      <c r="B2456" s="20" t="s">
        <v>55711</v>
      </c>
      <c r="C2456" s="20" t="s">
        <v>54652</v>
      </c>
      <c r="D2456" s="20">
        <v>-0.15645202847631301</v>
      </c>
      <c r="E2456" s="21">
        <v>4.7827602363247997E-8</v>
      </c>
      <c r="F2456" s="20" t="s">
        <v>54653</v>
      </c>
      <c r="G2456" s="20" t="s">
        <v>54654</v>
      </c>
      <c r="H2456" s="20" t="s">
        <v>54655</v>
      </c>
      <c r="I2456" s="20" t="s">
        <v>54659</v>
      </c>
      <c r="J2456" s="20" t="s">
        <v>54900</v>
      </c>
      <c r="K2456" s="21" t="s">
        <v>55335</v>
      </c>
    </row>
    <row r="2457" spans="1:11" ht="13" x14ac:dyDescent="0.15">
      <c r="A2457" s="19" t="s">
        <v>55336</v>
      </c>
      <c r="B2457" s="20" t="s">
        <v>55711</v>
      </c>
      <c r="C2457" s="20" t="s">
        <v>54652</v>
      </c>
      <c r="D2457" s="20">
        <v>-0.13875958878649799</v>
      </c>
      <c r="E2457" s="21">
        <v>1.1795741709179601E-6</v>
      </c>
      <c r="F2457" s="20" t="s">
        <v>54676</v>
      </c>
      <c r="G2457" s="20" t="s">
        <v>54654</v>
      </c>
      <c r="H2457" s="20" t="s">
        <v>54655</v>
      </c>
      <c r="I2457" s="20" t="s">
        <v>54659</v>
      </c>
      <c r="J2457" s="20" t="s">
        <v>54691</v>
      </c>
      <c r="K2457" s="21" t="s">
        <v>55337</v>
      </c>
    </row>
    <row r="2458" spans="1:11" ht="13" x14ac:dyDescent="0.15">
      <c r="A2458" s="19" t="s">
        <v>55338</v>
      </c>
      <c r="B2458" s="20" t="s">
        <v>55711</v>
      </c>
      <c r="C2458" s="20" t="s">
        <v>54652</v>
      </c>
      <c r="D2458" s="20">
        <v>-0.14039169274247801</v>
      </c>
      <c r="E2458" s="21">
        <v>9.3069932189551205E-7</v>
      </c>
      <c r="F2458" s="20" t="s">
        <v>54676</v>
      </c>
      <c r="G2458" s="20" t="s">
        <v>54654</v>
      </c>
      <c r="H2458" s="20" t="s">
        <v>54662</v>
      </c>
      <c r="I2458" s="20" t="s">
        <v>54663</v>
      </c>
      <c r="J2458" s="20" t="s">
        <v>54837</v>
      </c>
      <c r="K2458" s="21" t="s">
        <v>54949</v>
      </c>
    </row>
    <row r="2459" spans="1:11" ht="13" x14ac:dyDescent="0.15">
      <c r="A2459" s="19" t="s">
        <v>55339</v>
      </c>
      <c r="B2459" s="20" t="s">
        <v>55711</v>
      </c>
      <c r="C2459" s="20" t="s">
        <v>54652</v>
      </c>
      <c r="D2459" s="20">
        <v>-0.15106506793795799</v>
      </c>
      <c r="E2459" s="21">
        <v>1.3511337123319301E-7</v>
      </c>
      <c r="F2459" s="20" t="s">
        <v>54676</v>
      </c>
      <c r="G2459" s="20" t="s">
        <v>54654</v>
      </c>
      <c r="H2459" s="20" t="s">
        <v>54655</v>
      </c>
      <c r="I2459" s="20" t="s">
        <v>54656</v>
      </c>
      <c r="J2459" s="20" t="s">
        <v>54657</v>
      </c>
      <c r="K2459" s="21" t="s">
        <v>54855</v>
      </c>
    </row>
    <row r="2460" spans="1:11" ht="13" x14ac:dyDescent="0.15">
      <c r="A2460" s="19" t="s">
        <v>12163</v>
      </c>
      <c r="B2460" s="20" t="s">
        <v>55711</v>
      </c>
      <c r="C2460" s="20" t="s">
        <v>54652</v>
      </c>
      <c r="D2460" s="20">
        <v>-0.18808656864270101</v>
      </c>
      <c r="E2460" s="21">
        <v>9.0258030096870004E-11</v>
      </c>
      <c r="F2460" s="20" t="s">
        <v>54653</v>
      </c>
      <c r="G2460" s="20" t="s">
        <v>54654</v>
      </c>
      <c r="H2460" s="20" t="s">
        <v>54655</v>
      </c>
      <c r="I2460" s="20" t="s">
        <v>54659</v>
      </c>
      <c r="J2460" s="20" t="s">
        <v>54722</v>
      </c>
      <c r="K2460" s="21" t="s">
        <v>54839</v>
      </c>
    </row>
    <row r="2461" spans="1:11" ht="13" x14ac:dyDescent="0.15">
      <c r="A2461" s="19" t="s">
        <v>55753</v>
      </c>
      <c r="B2461" s="20" t="s">
        <v>55711</v>
      </c>
      <c r="C2461" s="20" t="s">
        <v>54652</v>
      </c>
      <c r="D2461" s="20">
        <v>7.6894356200865099E-2</v>
      </c>
      <c r="E2461" s="21">
        <v>8.3055297905269398E-3</v>
      </c>
      <c r="F2461" s="20" t="s">
        <v>54676</v>
      </c>
      <c r="G2461" s="20" t="s">
        <v>54813</v>
      </c>
      <c r="H2461" s="20" t="s">
        <v>54814</v>
      </c>
      <c r="I2461" s="20" t="s">
        <v>54815</v>
      </c>
      <c r="J2461" s="20" t="s">
        <v>54816</v>
      </c>
      <c r="K2461" s="21" t="s">
        <v>54817</v>
      </c>
    </row>
    <row r="2462" spans="1:11" ht="13" x14ac:dyDescent="0.15">
      <c r="A2462" s="19" t="s">
        <v>12169</v>
      </c>
      <c r="B2462" s="20" t="s">
        <v>55711</v>
      </c>
      <c r="C2462" s="20" t="s">
        <v>54652</v>
      </c>
      <c r="D2462" s="20">
        <v>-0.10230400902867</v>
      </c>
      <c r="E2462" s="21">
        <v>3.7582202830933903E-4</v>
      </c>
      <c r="F2462" s="20" t="s">
        <v>54653</v>
      </c>
      <c r="G2462" s="20" t="s">
        <v>54654</v>
      </c>
      <c r="H2462" s="20" t="s">
        <v>54655</v>
      </c>
      <c r="I2462" s="20" t="s">
        <v>54734</v>
      </c>
      <c r="J2462" s="20" t="s">
        <v>54735</v>
      </c>
      <c r="K2462" s="21" t="s">
        <v>55260</v>
      </c>
    </row>
    <row r="2463" spans="1:11" ht="13" x14ac:dyDescent="0.15">
      <c r="A2463" s="19" t="s">
        <v>12178</v>
      </c>
      <c r="B2463" s="20" t="s">
        <v>55711</v>
      </c>
      <c r="C2463" s="20" t="s">
        <v>54652</v>
      </c>
      <c r="D2463" s="20">
        <v>9.6565457348543396E-2</v>
      </c>
      <c r="E2463" s="21">
        <v>8.2198625879391005E-4</v>
      </c>
      <c r="F2463" s="20" t="s">
        <v>54653</v>
      </c>
      <c r="G2463" s="20" t="s">
        <v>54677</v>
      </c>
      <c r="H2463" s="20" t="s">
        <v>54678</v>
      </c>
      <c r="I2463" s="20" t="s">
        <v>55154</v>
      </c>
      <c r="J2463" s="20" t="s">
        <v>55155</v>
      </c>
      <c r="K2463" s="21" t="s">
        <v>55156</v>
      </c>
    </row>
    <row r="2464" spans="1:11" ht="13" x14ac:dyDescent="0.15">
      <c r="A2464" s="19" t="s">
        <v>12187</v>
      </c>
      <c r="B2464" s="20" t="s">
        <v>55711</v>
      </c>
      <c r="C2464" s="20" t="s">
        <v>54652</v>
      </c>
      <c r="D2464" s="20">
        <v>8.4739875528962505E-2</v>
      </c>
      <c r="E2464" s="21">
        <v>3.4045532961556502E-3</v>
      </c>
      <c r="F2464" s="20" t="s">
        <v>54653</v>
      </c>
      <c r="G2464" s="20" t="s">
        <v>54752</v>
      </c>
      <c r="H2464" s="20" t="s">
        <v>54753</v>
      </c>
      <c r="I2464" s="20" t="s">
        <v>54754</v>
      </c>
      <c r="J2464" s="20" t="s">
        <v>54755</v>
      </c>
      <c r="K2464" s="21" t="s">
        <v>54756</v>
      </c>
    </row>
    <row r="2465" spans="1:11" ht="13" x14ac:dyDescent="0.15">
      <c r="A2465" s="19" t="s">
        <v>55340</v>
      </c>
      <c r="B2465" s="20" t="s">
        <v>55711</v>
      </c>
      <c r="C2465" s="20" t="s">
        <v>54652</v>
      </c>
      <c r="D2465" s="20">
        <v>-9.6017943605275796E-2</v>
      </c>
      <c r="E2465" s="21">
        <v>8.7083468860343904E-4</v>
      </c>
      <c r="F2465" s="20" t="s">
        <v>54653</v>
      </c>
      <c r="G2465" s="20" t="s">
        <v>54682</v>
      </c>
      <c r="H2465" s="20" t="s">
        <v>54683</v>
      </c>
      <c r="I2465" s="20" t="s">
        <v>54819</v>
      </c>
      <c r="J2465" s="20" t="s">
        <v>54820</v>
      </c>
      <c r="K2465" s="21" t="s">
        <v>54821</v>
      </c>
    </row>
    <row r="2466" spans="1:11" ht="13" x14ac:dyDescent="0.15">
      <c r="A2466" s="19" t="s">
        <v>12196</v>
      </c>
      <c r="B2466" s="20" t="s">
        <v>55711</v>
      </c>
      <c r="C2466" s="20" t="s">
        <v>54652</v>
      </c>
      <c r="D2466" s="20">
        <v>-0.12796280121747</v>
      </c>
      <c r="E2466" s="21">
        <v>7.7629048797438206E-6</v>
      </c>
      <c r="F2466" s="20" t="s">
        <v>54653</v>
      </c>
      <c r="G2466" s="20" t="s">
        <v>54752</v>
      </c>
      <c r="H2466" s="20" t="s">
        <v>54753</v>
      </c>
      <c r="I2466" s="20" t="s">
        <v>54754</v>
      </c>
      <c r="J2466" s="20" t="s">
        <v>54956</v>
      </c>
      <c r="K2466" s="21" t="s">
        <v>55063</v>
      </c>
    </row>
    <row r="2467" spans="1:11" ht="13" x14ac:dyDescent="0.15">
      <c r="A2467" s="19" t="s">
        <v>12199</v>
      </c>
      <c r="B2467" s="20" t="s">
        <v>55711</v>
      </c>
      <c r="C2467" s="20" t="s">
        <v>54652</v>
      </c>
      <c r="D2467" s="20">
        <v>-0.12539921144428801</v>
      </c>
      <c r="E2467" s="21">
        <v>1.1664815229244E-5</v>
      </c>
      <c r="F2467" s="20" t="s">
        <v>54653</v>
      </c>
      <c r="G2467" s="20" t="s">
        <v>54654</v>
      </c>
      <c r="H2467" s="20" t="s">
        <v>54655</v>
      </c>
      <c r="I2467" s="20" t="s">
        <v>54659</v>
      </c>
      <c r="J2467" s="20" t="s">
        <v>54722</v>
      </c>
      <c r="K2467" s="21" t="s">
        <v>54950</v>
      </c>
    </row>
    <row r="2468" spans="1:11" ht="13" x14ac:dyDescent="0.15">
      <c r="A2468" s="19" t="s">
        <v>12205</v>
      </c>
      <c r="B2468" s="20" t="s">
        <v>55711</v>
      </c>
      <c r="C2468" s="20" t="s">
        <v>54652</v>
      </c>
      <c r="D2468" s="20">
        <v>-8.5687733582573297E-2</v>
      </c>
      <c r="E2468" s="21">
        <v>3.02947198129168E-3</v>
      </c>
      <c r="F2468" s="20" t="s">
        <v>54653</v>
      </c>
      <c r="G2468" s="20" t="s">
        <v>54654</v>
      </c>
      <c r="H2468" s="20" t="s">
        <v>54655</v>
      </c>
      <c r="I2468" s="20" t="s">
        <v>54695</v>
      </c>
      <c r="J2468" s="20" t="s">
        <v>54696</v>
      </c>
      <c r="K2468" s="21" t="s">
        <v>54697</v>
      </c>
    </row>
    <row r="2469" spans="1:11" ht="13" x14ac:dyDescent="0.15">
      <c r="A2469" s="19" t="s">
        <v>55342</v>
      </c>
      <c r="B2469" s="20" t="s">
        <v>55711</v>
      </c>
      <c r="C2469" s="20" t="s">
        <v>54652</v>
      </c>
      <c r="D2469" s="20">
        <v>-8.0210210548769895E-2</v>
      </c>
      <c r="E2469" s="21">
        <v>5.7835775060472699E-3</v>
      </c>
      <c r="F2469" s="20" t="s">
        <v>54676</v>
      </c>
      <c r="G2469" s="20" t="s">
        <v>54794</v>
      </c>
      <c r="H2469" s="20" t="s">
        <v>54795</v>
      </c>
      <c r="I2469" s="20" t="s">
        <v>54796</v>
      </c>
      <c r="J2469" s="20" t="s">
        <v>54797</v>
      </c>
      <c r="K2469" s="21" t="s">
        <v>55343</v>
      </c>
    </row>
    <row r="2470" spans="1:11" ht="13" x14ac:dyDescent="0.15">
      <c r="A2470" s="19" t="s">
        <v>55686</v>
      </c>
      <c r="B2470" s="20" t="s">
        <v>55711</v>
      </c>
      <c r="C2470" s="20" t="s">
        <v>54652</v>
      </c>
      <c r="D2470" s="20">
        <v>-7.3536821593772297E-2</v>
      </c>
      <c r="E2470" s="21">
        <v>1.17380517107125E-2</v>
      </c>
      <c r="F2470" s="20" t="s">
        <v>54653</v>
      </c>
      <c r="G2470" s="20" t="s">
        <v>54682</v>
      </c>
      <c r="H2470" s="20" t="s">
        <v>54683</v>
      </c>
      <c r="I2470" s="20" t="s">
        <v>54728</v>
      </c>
      <c r="J2470" s="20" t="s">
        <v>54729</v>
      </c>
      <c r="K2470" s="21" t="s">
        <v>55687</v>
      </c>
    </row>
    <row r="2471" spans="1:11" ht="13" x14ac:dyDescent="0.15">
      <c r="A2471" s="19" t="s">
        <v>12208</v>
      </c>
      <c r="B2471" s="20" t="s">
        <v>55711</v>
      </c>
      <c r="C2471" s="20" t="s">
        <v>54652</v>
      </c>
      <c r="D2471" s="20">
        <v>-0.114676269953793</v>
      </c>
      <c r="E2471" s="21">
        <v>6.3796019769739702E-5</v>
      </c>
      <c r="F2471" s="20" t="s">
        <v>54653</v>
      </c>
      <c r="G2471" s="20" t="s">
        <v>54654</v>
      </c>
      <c r="H2471" s="20" t="s">
        <v>54655</v>
      </c>
      <c r="I2471" s="20" t="s">
        <v>54656</v>
      </c>
      <c r="J2471" s="20" t="s">
        <v>54657</v>
      </c>
      <c r="K2471" s="21" t="s">
        <v>54988</v>
      </c>
    </row>
    <row r="2472" spans="1:11" ht="13" x14ac:dyDescent="0.15">
      <c r="A2472" s="19" t="s">
        <v>12217</v>
      </c>
      <c r="B2472" s="20" t="s">
        <v>55711</v>
      </c>
      <c r="C2472" s="20" t="s">
        <v>54652</v>
      </c>
      <c r="D2472" s="20">
        <v>-0.14060101687239801</v>
      </c>
      <c r="E2472" s="21">
        <v>9.0161789230406204E-7</v>
      </c>
      <c r="F2472" s="20" t="s">
        <v>54653</v>
      </c>
      <c r="G2472" s="20" t="s">
        <v>54654</v>
      </c>
      <c r="H2472" s="20" t="s">
        <v>54655</v>
      </c>
      <c r="I2472" s="20" t="s">
        <v>54659</v>
      </c>
      <c r="J2472" s="20" t="s">
        <v>54722</v>
      </c>
      <c r="K2472" s="21" t="s">
        <v>54723</v>
      </c>
    </row>
    <row r="2473" spans="1:11" ht="13" x14ac:dyDescent="0.15">
      <c r="A2473" s="19" t="s">
        <v>55345</v>
      </c>
      <c r="B2473" s="20" t="s">
        <v>55711</v>
      </c>
      <c r="C2473" s="20" t="s">
        <v>54652</v>
      </c>
      <c r="D2473" s="20">
        <v>-0.13359097420955701</v>
      </c>
      <c r="E2473" s="21">
        <v>2.92923522333582E-6</v>
      </c>
      <c r="F2473" s="20" t="s">
        <v>54676</v>
      </c>
      <c r="G2473" s="20" t="s">
        <v>54654</v>
      </c>
      <c r="H2473" s="20" t="s">
        <v>54655</v>
      </c>
      <c r="I2473" s="20" t="s">
        <v>54659</v>
      </c>
      <c r="J2473" s="20" t="s">
        <v>54722</v>
      </c>
      <c r="K2473" s="21" t="s">
        <v>54737</v>
      </c>
    </row>
    <row r="2474" spans="1:11" ht="13" x14ac:dyDescent="0.15">
      <c r="A2474" s="19" t="s">
        <v>12220</v>
      </c>
      <c r="B2474" s="20" t="s">
        <v>55711</v>
      </c>
      <c r="C2474" s="20" t="s">
        <v>54652</v>
      </c>
      <c r="D2474" s="20">
        <v>8.80653389663488E-2</v>
      </c>
      <c r="E2474" s="21">
        <v>2.3176929868136201E-3</v>
      </c>
      <c r="F2474" s="20" t="s">
        <v>54653</v>
      </c>
      <c r="G2474" s="20" t="s">
        <v>54752</v>
      </c>
      <c r="H2474" s="20" t="s">
        <v>54753</v>
      </c>
      <c r="I2474" s="20" t="s">
        <v>54754</v>
      </c>
      <c r="J2474" s="20" t="s">
        <v>54755</v>
      </c>
      <c r="K2474" s="21" t="s">
        <v>54756</v>
      </c>
    </row>
    <row r="2475" spans="1:11" ht="13" x14ac:dyDescent="0.15">
      <c r="A2475" s="19" t="s">
        <v>12244</v>
      </c>
      <c r="B2475" s="20" t="s">
        <v>55711</v>
      </c>
      <c r="C2475" s="20" t="s">
        <v>54652</v>
      </c>
      <c r="D2475" s="20">
        <v>-0.137903252631494</v>
      </c>
      <c r="E2475" s="21">
        <v>1.35553334585769E-6</v>
      </c>
      <c r="F2475" s="20" t="s">
        <v>54653</v>
      </c>
      <c r="G2475" s="20" t="s">
        <v>54654</v>
      </c>
      <c r="H2475" s="20" t="s">
        <v>54655</v>
      </c>
      <c r="I2475" s="20" t="s">
        <v>54659</v>
      </c>
      <c r="J2475" s="20" t="s">
        <v>54691</v>
      </c>
      <c r="K2475" s="21" t="s">
        <v>55148</v>
      </c>
    </row>
    <row r="2476" spans="1:11" ht="13" x14ac:dyDescent="0.15">
      <c r="A2476" s="19" t="s">
        <v>55347</v>
      </c>
      <c r="B2476" s="20" t="s">
        <v>55711</v>
      </c>
      <c r="C2476" s="20" t="s">
        <v>54652</v>
      </c>
      <c r="D2476" s="20">
        <v>-0.180713589788183</v>
      </c>
      <c r="E2476" s="21">
        <v>3.30686519555824E-10</v>
      </c>
      <c r="F2476" s="20" t="s">
        <v>54653</v>
      </c>
      <c r="G2476" s="20" t="s">
        <v>54654</v>
      </c>
      <c r="H2476" s="20" t="s">
        <v>54655</v>
      </c>
      <c r="I2476" s="20" t="s">
        <v>54659</v>
      </c>
      <c r="J2476" s="20" t="s">
        <v>54762</v>
      </c>
      <c r="K2476" s="21" t="s">
        <v>54762</v>
      </c>
    </row>
    <row r="2477" spans="1:11" ht="13" x14ac:dyDescent="0.15">
      <c r="A2477" s="19" t="s">
        <v>55689</v>
      </c>
      <c r="B2477" s="20" t="s">
        <v>55711</v>
      </c>
      <c r="C2477" s="20" t="s">
        <v>54675</v>
      </c>
      <c r="D2477" s="20">
        <v>7.4512997098454006E-2</v>
      </c>
      <c r="E2477" s="20">
        <v>1.05995272342186E-2</v>
      </c>
      <c r="F2477" s="20" t="s">
        <v>54676</v>
      </c>
      <c r="G2477" s="20" t="s">
        <v>54667</v>
      </c>
      <c r="H2477" s="20" t="s">
        <v>54668</v>
      </c>
      <c r="I2477" s="20" t="s">
        <v>54669</v>
      </c>
      <c r="J2477" s="20" t="s">
        <v>54748</v>
      </c>
      <c r="K2477" s="21" t="s">
        <v>54749</v>
      </c>
    </row>
    <row r="2478" spans="1:11" ht="13" x14ac:dyDescent="0.15">
      <c r="A2478" s="19" t="s">
        <v>12259</v>
      </c>
      <c r="B2478" s="20" t="s">
        <v>55711</v>
      </c>
      <c r="C2478" s="20" t="s">
        <v>54652</v>
      </c>
      <c r="D2478" s="20">
        <v>-0.15229998759086</v>
      </c>
      <c r="E2478" s="21">
        <v>1.04176498297148E-7</v>
      </c>
      <c r="F2478" s="20" t="s">
        <v>54653</v>
      </c>
      <c r="G2478" s="20" t="s">
        <v>54654</v>
      </c>
      <c r="H2478" s="20" t="s">
        <v>54655</v>
      </c>
      <c r="I2478" s="20" t="s">
        <v>54659</v>
      </c>
      <c r="J2478" s="20" t="s">
        <v>54722</v>
      </c>
      <c r="K2478" s="21" t="s">
        <v>54950</v>
      </c>
    </row>
    <row r="2479" spans="1:11" ht="13" x14ac:dyDescent="0.15">
      <c r="A2479" s="19" t="s">
        <v>55353</v>
      </c>
      <c r="B2479" s="20" t="s">
        <v>55711</v>
      </c>
      <c r="C2479" s="20" t="s">
        <v>54652</v>
      </c>
      <c r="D2479" s="20">
        <v>7.7967461540342897E-2</v>
      </c>
      <c r="E2479" s="21">
        <v>7.3844621968998797E-3</v>
      </c>
      <c r="F2479" s="20" t="s">
        <v>54676</v>
      </c>
      <c r="G2479" s="20" t="s">
        <v>54682</v>
      </c>
      <c r="H2479" s="20" t="s">
        <v>54683</v>
      </c>
      <c r="I2479" s="20" t="s">
        <v>54716</v>
      </c>
      <c r="J2479" s="20" t="s">
        <v>55095</v>
      </c>
      <c r="K2479" s="21" t="s">
        <v>55096</v>
      </c>
    </row>
    <row r="2480" spans="1:11" ht="13" x14ac:dyDescent="0.15">
      <c r="A2480" s="19" t="s">
        <v>12280</v>
      </c>
      <c r="B2480" s="20" t="s">
        <v>55711</v>
      </c>
      <c r="C2480" s="20" t="s">
        <v>54652</v>
      </c>
      <c r="D2480" s="20">
        <v>-0.17038353679783599</v>
      </c>
      <c r="E2480" s="21">
        <v>3.0095592306870502E-9</v>
      </c>
      <c r="F2480" s="20" t="s">
        <v>54653</v>
      </c>
      <c r="G2480" s="20" t="s">
        <v>54654</v>
      </c>
      <c r="H2480" s="20" t="s">
        <v>54662</v>
      </c>
      <c r="I2480" s="20" t="s">
        <v>54663</v>
      </c>
      <c r="J2480" s="20" t="s">
        <v>54837</v>
      </c>
      <c r="K2480" s="21" t="s">
        <v>55015</v>
      </c>
    </row>
    <row r="2481" spans="1:11" ht="13" x14ac:dyDescent="0.15">
      <c r="A2481" s="19" t="s">
        <v>12286</v>
      </c>
      <c r="B2481" s="20" t="s">
        <v>55711</v>
      </c>
      <c r="C2481" s="20" t="s">
        <v>54652</v>
      </c>
      <c r="D2481" s="20">
        <v>9.6362582300841396E-2</v>
      </c>
      <c r="E2481" s="21">
        <v>8.4060004940179499E-4</v>
      </c>
      <c r="F2481" s="20" t="s">
        <v>54653</v>
      </c>
      <c r="G2481" s="20" t="s">
        <v>54654</v>
      </c>
      <c r="H2481" s="20" t="s">
        <v>54655</v>
      </c>
      <c r="I2481" s="20" t="s">
        <v>54734</v>
      </c>
      <c r="J2481" s="20" t="s">
        <v>54735</v>
      </c>
      <c r="K2481" s="21" t="s">
        <v>54986</v>
      </c>
    </row>
    <row r="2482" spans="1:11" ht="13" x14ac:dyDescent="0.15">
      <c r="A2482" s="19" t="s">
        <v>12295</v>
      </c>
      <c r="B2482" s="20" t="s">
        <v>55711</v>
      </c>
      <c r="C2482" s="20" t="s">
        <v>54652</v>
      </c>
      <c r="D2482" s="20">
        <v>-0.100140036484514</v>
      </c>
      <c r="E2482" s="21">
        <v>5.0694090566363002E-4</v>
      </c>
      <c r="F2482" s="20" t="s">
        <v>54653</v>
      </c>
      <c r="G2482" s="20" t="s">
        <v>54654</v>
      </c>
      <c r="H2482" s="20" t="s">
        <v>54655</v>
      </c>
      <c r="I2482" s="20" t="s">
        <v>54734</v>
      </c>
      <c r="J2482" s="20" t="s">
        <v>54735</v>
      </c>
      <c r="K2482" s="21" t="s">
        <v>54736</v>
      </c>
    </row>
    <row r="2483" spans="1:11" ht="13" x14ac:dyDescent="0.15">
      <c r="A2483" s="19" t="s">
        <v>55754</v>
      </c>
      <c r="B2483" s="20" t="s">
        <v>55711</v>
      </c>
      <c r="C2483" s="20" t="s">
        <v>54652</v>
      </c>
      <c r="D2483" s="20">
        <v>-5.0673502189065897E-2</v>
      </c>
      <c r="E2483" s="20">
        <v>8.6259640754920805E-2</v>
      </c>
      <c r="F2483" s="20" t="s">
        <v>54676</v>
      </c>
      <c r="G2483" s="20" t="s">
        <v>54752</v>
      </c>
      <c r="H2483" s="20" t="s">
        <v>54753</v>
      </c>
      <c r="I2483" s="20" t="s">
        <v>54754</v>
      </c>
      <c r="J2483" s="20" t="s">
        <v>54755</v>
      </c>
      <c r="K2483" s="21" t="s">
        <v>54756</v>
      </c>
    </row>
    <row r="2484" spans="1:11" ht="13" x14ac:dyDescent="0.15">
      <c r="A2484" s="19" t="s">
        <v>55355</v>
      </c>
      <c r="B2484" s="20" t="s">
        <v>55711</v>
      </c>
      <c r="C2484" s="20" t="s">
        <v>54652</v>
      </c>
      <c r="D2484" s="20">
        <v>-8.7486668282841795E-2</v>
      </c>
      <c r="E2484" s="20">
        <v>2.4859285584078999E-3</v>
      </c>
      <c r="F2484" s="20" t="s">
        <v>54676</v>
      </c>
      <c r="G2484" s="20" t="s">
        <v>55356</v>
      </c>
      <c r="H2484" s="20" t="s">
        <v>55357</v>
      </c>
      <c r="I2484" s="20" t="s">
        <v>55358</v>
      </c>
      <c r="J2484" s="20" t="s">
        <v>55358</v>
      </c>
      <c r="K2484" s="21" t="s">
        <v>55359</v>
      </c>
    </row>
    <row r="2485" spans="1:11" ht="13" x14ac:dyDescent="0.15">
      <c r="A2485" s="19" t="s">
        <v>12304</v>
      </c>
      <c r="B2485" s="20" t="s">
        <v>55711</v>
      </c>
      <c r="C2485" s="20" t="s">
        <v>54652</v>
      </c>
      <c r="D2485" s="20">
        <v>-0.15919546116801001</v>
      </c>
      <c r="E2485" s="21">
        <v>2.7313349903501299E-8</v>
      </c>
      <c r="F2485" s="20" t="s">
        <v>54653</v>
      </c>
      <c r="G2485" s="20" t="s">
        <v>54654</v>
      </c>
      <c r="H2485" s="20" t="s">
        <v>54655</v>
      </c>
      <c r="I2485" s="20" t="s">
        <v>54659</v>
      </c>
      <c r="J2485" s="20" t="s">
        <v>54722</v>
      </c>
      <c r="K2485" s="21" t="s">
        <v>54839</v>
      </c>
    </row>
    <row r="2486" spans="1:11" ht="13" x14ac:dyDescent="0.15">
      <c r="A2486" s="19" t="s">
        <v>55755</v>
      </c>
      <c r="B2486" s="20" t="s">
        <v>55711</v>
      </c>
      <c r="C2486" s="20" t="s">
        <v>54652</v>
      </c>
      <c r="D2486" s="20">
        <v>-7.7652357834385594E-2</v>
      </c>
      <c r="E2486" s="21">
        <v>7.6328572528600496E-3</v>
      </c>
      <c r="F2486" s="20" t="s">
        <v>54676</v>
      </c>
      <c r="G2486" s="20" t="s">
        <v>54682</v>
      </c>
      <c r="H2486" s="20" t="s">
        <v>54683</v>
      </c>
      <c r="I2486" s="20" t="s">
        <v>54728</v>
      </c>
      <c r="J2486" s="20" t="s">
        <v>54729</v>
      </c>
      <c r="K2486" s="21" t="s">
        <v>55090</v>
      </c>
    </row>
    <row r="2487" spans="1:11" ht="13" x14ac:dyDescent="0.15">
      <c r="A2487" s="19" t="s">
        <v>12313</v>
      </c>
      <c r="B2487" s="20" t="s">
        <v>55711</v>
      </c>
      <c r="C2487" s="20" t="s">
        <v>54652</v>
      </c>
      <c r="D2487" s="20">
        <v>-9.4240655707660506E-2</v>
      </c>
      <c r="E2487" s="21">
        <v>1.08041881160119E-3</v>
      </c>
      <c r="F2487" s="20" t="s">
        <v>54653</v>
      </c>
      <c r="G2487" s="20" t="s">
        <v>54654</v>
      </c>
      <c r="H2487" s="20" t="s">
        <v>54655</v>
      </c>
      <c r="I2487" s="20" t="s">
        <v>54659</v>
      </c>
      <c r="J2487" s="20" t="s">
        <v>54660</v>
      </c>
      <c r="K2487" s="21" t="s">
        <v>55360</v>
      </c>
    </row>
    <row r="2488" spans="1:11" ht="13" x14ac:dyDescent="0.15">
      <c r="A2488" s="19" t="s">
        <v>55361</v>
      </c>
      <c r="B2488" s="20" t="s">
        <v>55711</v>
      </c>
      <c r="C2488" s="20" t="s">
        <v>54652</v>
      </c>
      <c r="D2488" s="20">
        <v>-0.131791572714478</v>
      </c>
      <c r="E2488" s="21">
        <v>4.0432913868540699E-6</v>
      </c>
      <c r="F2488" s="20" t="s">
        <v>54676</v>
      </c>
      <c r="G2488" s="20" t="s">
        <v>54654</v>
      </c>
      <c r="H2488" s="20" t="s">
        <v>54655</v>
      </c>
      <c r="I2488" s="20" t="s">
        <v>54659</v>
      </c>
      <c r="J2488" s="20" t="s">
        <v>54722</v>
      </c>
      <c r="K2488" s="21" t="s">
        <v>54737</v>
      </c>
    </row>
    <row r="2489" spans="1:11" ht="13" x14ac:dyDescent="0.15">
      <c r="A2489" s="19" t="s">
        <v>55362</v>
      </c>
      <c r="B2489" s="20" t="s">
        <v>55711</v>
      </c>
      <c r="C2489" s="20" t="s">
        <v>54652</v>
      </c>
      <c r="D2489" s="20">
        <v>-0.110855750184399</v>
      </c>
      <c r="E2489" s="21">
        <v>1.13489672536294E-4</v>
      </c>
      <c r="F2489" s="20" t="s">
        <v>54676</v>
      </c>
      <c r="G2489" s="20" t="s">
        <v>54654</v>
      </c>
      <c r="H2489" s="20" t="s">
        <v>54655</v>
      </c>
      <c r="I2489" s="20" t="s">
        <v>54659</v>
      </c>
      <c r="J2489" s="20" t="s">
        <v>54900</v>
      </c>
      <c r="K2489" s="21" t="s">
        <v>55363</v>
      </c>
    </row>
    <row r="2490" spans="1:11" ht="13" x14ac:dyDescent="0.15">
      <c r="A2490" s="19" t="s">
        <v>55364</v>
      </c>
      <c r="B2490" s="20" t="s">
        <v>55711</v>
      </c>
      <c r="C2490" s="20" t="s">
        <v>54652</v>
      </c>
      <c r="D2490" s="20">
        <v>-7.7852799956141097E-2</v>
      </c>
      <c r="E2490" s="21">
        <v>7.47513775764374E-3</v>
      </c>
      <c r="F2490" s="20" t="s">
        <v>54653</v>
      </c>
      <c r="G2490" s="20" t="s">
        <v>54654</v>
      </c>
      <c r="H2490" s="20" t="s">
        <v>54655</v>
      </c>
      <c r="I2490" s="20" t="s">
        <v>54659</v>
      </c>
      <c r="J2490" s="20" t="s">
        <v>54688</v>
      </c>
      <c r="K2490" s="21" t="s">
        <v>55117</v>
      </c>
    </row>
    <row r="2491" spans="1:11" ht="13" x14ac:dyDescent="0.15">
      <c r="A2491" s="19" t="s">
        <v>12337</v>
      </c>
      <c r="B2491" s="20" t="s">
        <v>55711</v>
      </c>
      <c r="C2491" s="20" t="s">
        <v>54652</v>
      </c>
      <c r="D2491" s="20">
        <v>-9.5089850117179894E-2</v>
      </c>
      <c r="E2491" s="21">
        <v>9.7063982750014005E-4</v>
      </c>
      <c r="F2491" s="20" t="s">
        <v>54653</v>
      </c>
      <c r="G2491" s="20" t="s">
        <v>54654</v>
      </c>
      <c r="H2491" s="20" t="s">
        <v>54655</v>
      </c>
      <c r="I2491" s="20" t="s">
        <v>54659</v>
      </c>
      <c r="J2491" s="20" t="s">
        <v>54722</v>
      </c>
      <c r="K2491" s="21" t="s">
        <v>54938</v>
      </c>
    </row>
    <row r="2492" spans="1:11" ht="13" x14ac:dyDescent="0.15">
      <c r="A2492" s="19" t="s">
        <v>55366</v>
      </c>
      <c r="B2492" s="20" t="s">
        <v>55711</v>
      </c>
      <c r="C2492" s="20" t="s">
        <v>54652</v>
      </c>
      <c r="D2492" s="20">
        <v>8.5635364367568606E-2</v>
      </c>
      <c r="E2492" s="21">
        <v>3.0448457671003698E-3</v>
      </c>
      <c r="F2492" s="20" t="s">
        <v>54676</v>
      </c>
      <c r="G2492" s="20" t="s">
        <v>54682</v>
      </c>
      <c r="H2492" s="20" t="s">
        <v>54683</v>
      </c>
      <c r="I2492" s="20" t="s">
        <v>54716</v>
      </c>
      <c r="J2492" s="20" t="s">
        <v>54766</v>
      </c>
      <c r="K2492" s="21" t="s">
        <v>54767</v>
      </c>
    </row>
    <row r="2493" spans="1:11" ht="13" x14ac:dyDescent="0.15">
      <c r="A2493" s="19" t="s">
        <v>12352</v>
      </c>
      <c r="B2493" s="20" t="s">
        <v>55711</v>
      </c>
      <c r="C2493" s="20" t="s">
        <v>54675</v>
      </c>
      <c r="D2493" s="20">
        <v>6.1213787085415E-2</v>
      </c>
      <c r="E2493" s="20">
        <v>3.7680887852268197E-2</v>
      </c>
      <c r="F2493" s="20" t="s">
        <v>54653</v>
      </c>
      <c r="G2493" s="20" t="s">
        <v>54654</v>
      </c>
      <c r="H2493" s="20" t="s">
        <v>54655</v>
      </c>
      <c r="I2493" s="20" t="s">
        <v>54734</v>
      </c>
      <c r="J2493" s="20" t="s">
        <v>54735</v>
      </c>
      <c r="K2493" s="21" t="s">
        <v>54778</v>
      </c>
    </row>
    <row r="2494" spans="1:11" ht="13" x14ac:dyDescent="0.15">
      <c r="A2494" s="19" t="s">
        <v>55698</v>
      </c>
      <c r="B2494" s="20" t="s">
        <v>55711</v>
      </c>
      <c r="C2494" s="20" t="s">
        <v>54652</v>
      </c>
      <c r="D2494" s="20">
        <v>9.4018022547827901E-2</v>
      </c>
      <c r="E2494" s="21">
        <v>1.1083564876820701E-3</v>
      </c>
      <c r="F2494" s="20" t="s">
        <v>54676</v>
      </c>
      <c r="G2494" s="20" t="s">
        <v>54667</v>
      </c>
      <c r="H2494" s="20" t="s">
        <v>54668</v>
      </c>
      <c r="I2494" s="20" t="s">
        <v>54669</v>
      </c>
      <c r="J2494" s="20" t="s">
        <v>54748</v>
      </c>
      <c r="K2494" s="21" t="s">
        <v>54749</v>
      </c>
    </row>
    <row r="2495" spans="1:11" ht="13" x14ac:dyDescent="0.15">
      <c r="A2495" s="19" t="s">
        <v>55369</v>
      </c>
      <c r="B2495" s="20" t="s">
        <v>55711</v>
      </c>
      <c r="C2495" s="20" t="s">
        <v>54652</v>
      </c>
      <c r="D2495" s="20">
        <v>9.3176299006400898E-2</v>
      </c>
      <c r="E2495" s="20">
        <v>1.2312548168619401E-3</v>
      </c>
      <c r="F2495" s="20" t="s">
        <v>54676</v>
      </c>
      <c r="G2495" s="20" t="s">
        <v>54654</v>
      </c>
      <c r="H2495" s="20" t="s">
        <v>54655</v>
      </c>
      <c r="I2495" s="20" t="s">
        <v>54734</v>
      </c>
      <c r="J2495" s="20" t="s">
        <v>54735</v>
      </c>
      <c r="K2495" s="21" t="s">
        <v>54826</v>
      </c>
    </row>
    <row r="2496" spans="1:11" ht="13" x14ac:dyDescent="0.15">
      <c r="A2496" s="19" t="s">
        <v>55701</v>
      </c>
      <c r="B2496" s="20" t="s">
        <v>55711</v>
      </c>
      <c r="C2496" s="20" t="s">
        <v>54652</v>
      </c>
      <c r="D2496" s="20">
        <v>0.102310344101095</v>
      </c>
      <c r="E2496" s="21">
        <v>3.7582202830933903E-4</v>
      </c>
      <c r="F2496" s="20" t="s">
        <v>54676</v>
      </c>
      <c r="G2496" s="20" t="s">
        <v>54667</v>
      </c>
      <c r="H2496" s="20" t="s">
        <v>54668</v>
      </c>
      <c r="I2496" s="20" t="s">
        <v>54669</v>
      </c>
      <c r="J2496" s="20" t="s">
        <v>54748</v>
      </c>
      <c r="K2496" s="21" t="s">
        <v>54749</v>
      </c>
    </row>
    <row r="2497" spans="1:11" ht="13" x14ac:dyDescent="0.15">
      <c r="A2497" s="19" t="s">
        <v>12370</v>
      </c>
      <c r="B2497" s="20" t="s">
        <v>55711</v>
      </c>
      <c r="C2497" s="20" t="s">
        <v>54652</v>
      </c>
      <c r="D2497" s="20">
        <v>8.6667211068977498E-2</v>
      </c>
      <c r="E2497" s="20">
        <v>2.7162052917614598E-3</v>
      </c>
      <c r="F2497" s="20" t="s">
        <v>54653</v>
      </c>
      <c r="G2497" s="20" t="s">
        <v>54654</v>
      </c>
      <c r="H2497" s="20" t="s">
        <v>54655</v>
      </c>
      <c r="I2497" s="20" t="s">
        <v>54734</v>
      </c>
      <c r="J2497" s="20" t="s">
        <v>54735</v>
      </c>
      <c r="K2497" s="21" t="s">
        <v>54811</v>
      </c>
    </row>
    <row r="2498" spans="1:11" ht="13" x14ac:dyDescent="0.15">
      <c r="A2498" s="19" t="s">
        <v>12373</v>
      </c>
      <c r="B2498" s="20" t="s">
        <v>55711</v>
      </c>
      <c r="C2498" s="20" t="s">
        <v>54652</v>
      </c>
      <c r="D2498" s="20">
        <v>-0.116275087352658</v>
      </c>
      <c r="E2498" s="21">
        <v>4.9643544549335697E-5</v>
      </c>
      <c r="F2498" s="20" t="s">
        <v>54653</v>
      </c>
      <c r="G2498" s="20" t="s">
        <v>54654</v>
      </c>
      <c r="H2498" s="20" t="s">
        <v>54655</v>
      </c>
      <c r="I2498" s="20" t="s">
        <v>54734</v>
      </c>
      <c r="J2498" s="20" t="s">
        <v>54735</v>
      </c>
      <c r="K2498" s="21" t="s">
        <v>54921</v>
      </c>
    </row>
    <row r="2499" spans="1:11" ht="13" x14ac:dyDescent="0.15">
      <c r="A2499" s="19" t="s">
        <v>12385</v>
      </c>
      <c r="B2499" s="20" t="s">
        <v>55711</v>
      </c>
      <c r="C2499" s="20" t="s">
        <v>54652</v>
      </c>
      <c r="D2499" s="20">
        <v>0.12536939680801901</v>
      </c>
      <c r="E2499" s="21">
        <v>1.16850810397797E-5</v>
      </c>
      <c r="F2499" s="20" t="s">
        <v>54653</v>
      </c>
      <c r="G2499" s="20" t="s">
        <v>54654</v>
      </c>
      <c r="H2499" s="20" t="s">
        <v>54655</v>
      </c>
      <c r="I2499" s="20" t="s">
        <v>54734</v>
      </c>
      <c r="J2499" s="20" t="s">
        <v>54735</v>
      </c>
      <c r="K2499" s="21" t="s">
        <v>54811</v>
      </c>
    </row>
    <row r="2500" spans="1:11" ht="13" x14ac:dyDescent="0.15">
      <c r="A2500" s="19" t="s">
        <v>12388</v>
      </c>
      <c r="B2500" s="20" t="s">
        <v>55711</v>
      </c>
      <c r="C2500" s="20" t="s">
        <v>54652</v>
      </c>
      <c r="D2500" s="20">
        <v>8.6392617408490205E-2</v>
      </c>
      <c r="E2500" s="20">
        <v>2.80129090416738E-3</v>
      </c>
      <c r="F2500" s="20" t="s">
        <v>54653</v>
      </c>
      <c r="G2500" s="20" t="s">
        <v>54654</v>
      </c>
      <c r="H2500" s="20" t="s">
        <v>54655</v>
      </c>
      <c r="I2500" s="20" t="s">
        <v>54734</v>
      </c>
      <c r="J2500" s="20" t="s">
        <v>54735</v>
      </c>
      <c r="K2500" s="21" t="s">
        <v>54811</v>
      </c>
    </row>
    <row r="2501" spans="1:11" ht="13" x14ac:dyDescent="0.15">
      <c r="A2501" s="19" t="s">
        <v>12391</v>
      </c>
      <c r="B2501" s="20" t="s">
        <v>55711</v>
      </c>
      <c r="C2501" s="20" t="s">
        <v>54652</v>
      </c>
      <c r="D2501" s="20">
        <v>-0.14584601801022701</v>
      </c>
      <c r="E2501" s="21">
        <v>3.5813880639702003E-7</v>
      </c>
      <c r="F2501" s="20" t="s">
        <v>54653</v>
      </c>
      <c r="G2501" s="20" t="s">
        <v>54654</v>
      </c>
      <c r="H2501" s="20" t="s">
        <v>54662</v>
      </c>
      <c r="I2501" s="20" t="s">
        <v>54663</v>
      </c>
      <c r="J2501" s="20" t="s">
        <v>54732</v>
      </c>
      <c r="K2501" s="21" t="s">
        <v>55370</v>
      </c>
    </row>
    <row r="2502" spans="1:11" ht="13" x14ac:dyDescent="0.15">
      <c r="A2502" s="19" t="s">
        <v>55371</v>
      </c>
      <c r="B2502" s="20" t="s">
        <v>55711</v>
      </c>
      <c r="C2502" s="20" t="s">
        <v>54652</v>
      </c>
      <c r="D2502" s="20">
        <v>-0.15923440088992399</v>
      </c>
      <c r="E2502" s="21">
        <v>2.7313349903501299E-8</v>
      </c>
      <c r="F2502" s="20" t="s">
        <v>54676</v>
      </c>
      <c r="G2502" s="20" t="s">
        <v>54654</v>
      </c>
      <c r="H2502" s="20" t="s">
        <v>54655</v>
      </c>
      <c r="I2502" s="20" t="s">
        <v>54659</v>
      </c>
      <c r="J2502" s="20" t="s">
        <v>54722</v>
      </c>
      <c r="K2502" s="21" t="s">
        <v>54737</v>
      </c>
    </row>
    <row r="2503" spans="1:11" ht="13" x14ac:dyDescent="0.15">
      <c r="A2503" s="19" t="s">
        <v>12400</v>
      </c>
      <c r="B2503" s="20" t="s">
        <v>55711</v>
      </c>
      <c r="C2503" s="20" t="s">
        <v>54652</v>
      </c>
      <c r="D2503" s="20">
        <v>-4.90979148231784E-2</v>
      </c>
      <c r="E2503" s="21">
        <v>9.7690485459706697E-2</v>
      </c>
      <c r="F2503" s="20" t="s">
        <v>54653</v>
      </c>
      <c r="G2503" s="20" t="s">
        <v>54682</v>
      </c>
      <c r="H2503" s="20" t="s">
        <v>54683</v>
      </c>
      <c r="I2503" s="20" t="s">
        <v>55695</v>
      </c>
      <c r="J2503" s="20" t="s">
        <v>55696</v>
      </c>
      <c r="K2503" s="21" t="s">
        <v>55704</v>
      </c>
    </row>
    <row r="2504" spans="1:11" ht="13" x14ac:dyDescent="0.15">
      <c r="A2504" s="19" t="s">
        <v>55372</v>
      </c>
      <c r="B2504" s="20" t="s">
        <v>55711</v>
      </c>
      <c r="C2504" s="20" t="s">
        <v>54652</v>
      </c>
      <c r="D2504" s="20">
        <v>-7.50519407471405E-2</v>
      </c>
      <c r="E2504" s="21">
        <v>1.0016284411401699E-2</v>
      </c>
      <c r="F2504" s="20" t="s">
        <v>54676</v>
      </c>
      <c r="G2504" s="20" t="s">
        <v>54654</v>
      </c>
      <c r="H2504" s="20" t="s">
        <v>54662</v>
      </c>
      <c r="I2504" s="20" t="s">
        <v>54663</v>
      </c>
      <c r="J2504" s="20" t="s">
        <v>54837</v>
      </c>
      <c r="K2504" s="21" t="s">
        <v>55373</v>
      </c>
    </row>
    <row r="2505" spans="1:11" ht="13" x14ac:dyDescent="0.15">
      <c r="A2505" s="19" t="s">
        <v>12406</v>
      </c>
      <c r="B2505" s="20" t="s">
        <v>55711</v>
      </c>
      <c r="C2505" s="20" t="s">
        <v>54652</v>
      </c>
      <c r="D2505" s="20">
        <v>0.15501950834195299</v>
      </c>
      <c r="E2505" s="21">
        <v>6.4543241287049194E-8</v>
      </c>
      <c r="F2505" s="20" t="s">
        <v>54653</v>
      </c>
      <c r="G2505" s="20" t="s">
        <v>54654</v>
      </c>
      <c r="H2505" s="20" t="s">
        <v>54655</v>
      </c>
      <c r="I2505" s="20" t="s">
        <v>54734</v>
      </c>
      <c r="J2505" s="20" t="s">
        <v>54735</v>
      </c>
      <c r="K2505" s="21" t="s">
        <v>54826</v>
      </c>
    </row>
    <row r="2506" spans="1:11" ht="13" x14ac:dyDescent="0.15">
      <c r="A2506" s="19" t="s">
        <v>12409</v>
      </c>
      <c r="B2506" s="20" t="s">
        <v>55711</v>
      </c>
      <c r="C2506" s="20" t="s">
        <v>54652</v>
      </c>
      <c r="D2506" s="20">
        <v>-0.118795899791291</v>
      </c>
      <c r="E2506" s="21">
        <v>3.4169764840610101E-5</v>
      </c>
      <c r="F2506" s="20" t="s">
        <v>54653</v>
      </c>
      <c r="G2506" s="20" t="s">
        <v>54654</v>
      </c>
      <c r="H2506" s="20" t="s">
        <v>54655</v>
      </c>
      <c r="I2506" s="20" t="s">
        <v>54659</v>
      </c>
      <c r="J2506" s="20" t="s">
        <v>54722</v>
      </c>
      <c r="K2506" s="21" t="s">
        <v>54938</v>
      </c>
    </row>
    <row r="2507" spans="1:11" ht="13" x14ac:dyDescent="0.15">
      <c r="A2507" s="19" t="s">
        <v>55708</v>
      </c>
      <c r="B2507" s="20" t="s">
        <v>55711</v>
      </c>
      <c r="C2507" s="20" t="s">
        <v>54652</v>
      </c>
      <c r="D2507" s="20">
        <v>-8.1059546932747806E-2</v>
      </c>
      <c r="E2507" s="21">
        <v>5.2478177624930896E-3</v>
      </c>
      <c r="F2507" s="20" t="s">
        <v>54676</v>
      </c>
      <c r="G2507" s="20" t="s">
        <v>54682</v>
      </c>
      <c r="H2507" s="20" t="s">
        <v>54683</v>
      </c>
      <c r="I2507" s="20" t="s">
        <v>54728</v>
      </c>
      <c r="J2507" s="20" t="s">
        <v>54729</v>
      </c>
      <c r="K2507" s="21" t="s">
        <v>55709</v>
      </c>
    </row>
    <row r="2508" spans="1:11" ht="13" x14ac:dyDescent="0.15">
      <c r="A2508" s="19" t="s">
        <v>12433</v>
      </c>
      <c r="B2508" s="20" t="s">
        <v>55711</v>
      </c>
      <c r="C2508" s="20" t="s">
        <v>54652</v>
      </c>
      <c r="D2508" s="20">
        <v>-6.9807668841757195E-2</v>
      </c>
      <c r="E2508" s="21">
        <v>1.6865200968232401E-2</v>
      </c>
      <c r="F2508" s="20" t="s">
        <v>54653</v>
      </c>
      <c r="G2508" s="20" t="s">
        <v>54682</v>
      </c>
      <c r="H2508" s="20" t="s">
        <v>54683</v>
      </c>
      <c r="I2508" s="20" t="s">
        <v>54728</v>
      </c>
      <c r="J2508" s="20" t="s">
        <v>54729</v>
      </c>
      <c r="K2508" s="21" t="s">
        <v>54835</v>
      </c>
    </row>
    <row r="2509" spans="1:11" ht="13" x14ac:dyDescent="0.15">
      <c r="A2509" s="19" t="s">
        <v>55375</v>
      </c>
      <c r="B2509" s="20" t="s">
        <v>55711</v>
      </c>
      <c r="C2509" s="20" t="s">
        <v>54652</v>
      </c>
      <c r="D2509" s="20">
        <v>-0.10877676656263401</v>
      </c>
      <c r="E2509" s="21">
        <v>1.50279151516999E-4</v>
      </c>
      <c r="F2509" s="20" t="s">
        <v>54676</v>
      </c>
      <c r="G2509" s="20" t="s">
        <v>54654</v>
      </c>
      <c r="H2509" s="20" t="s">
        <v>54662</v>
      </c>
      <c r="I2509" s="20" t="s">
        <v>54663</v>
      </c>
      <c r="J2509" s="20" t="s">
        <v>54837</v>
      </c>
      <c r="K2509" s="21" t="s">
        <v>55376</v>
      </c>
    </row>
    <row r="2510" spans="1:11" ht="13" x14ac:dyDescent="0.15">
      <c r="A2510" s="19" t="s">
        <v>55756</v>
      </c>
      <c r="B2510" s="20" t="s">
        <v>55711</v>
      </c>
      <c r="C2510" s="20" t="s">
        <v>54675</v>
      </c>
      <c r="D2510" s="20">
        <v>6.6425019813420694E-2</v>
      </c>
      <c r="E2510" s="20">
        <v>2.3441904424239601E-2</v>
      </c>
      <c r="F2510" s="20" t="s">
        <v>54676</v>
      </c>
      <c r="G2510" s="20" t="s">
        <v>54667</v>
      </c>
      <c r="H2510" s="20" t="s">
        <v>54668</v>
      </c>
      <c r="I2510" s="20" t="s">
        <v>54669</v>
      </c>
      <c r="J2510" s="20" t="s">
        <v>54748</v>
      </c>
      <c r="K2510" s="21" t="s">
        <v>54749</v>
      </c>
    </row>
    <row r="2511" spans="1:11" ht="13" x14ac:dyDescent="0.15">
      <c r="A2511" s="19" t="s">
        <v>12436</v>
      </c>
      <c r="B2511" s="20" t="s">
        <v>55711</v>
      </c>
      <c r="C2511" s="20" t="s">
        <v>54652</v>
      </c>
      <c r="D2511" s="20">
        <v>-0.165574231610498</v>
      </c>
      <c r="E2511" s="21">
        <v>7.9933757195612894E-9</v>
      </c>
      <c r="F2511" s="20" t="s">
        <v>54653</v>
      </c>
      <c r="G2511" s="20" t="s">
        <v>54654</v>
      </c>
      <c r="H2511" s="20" t="s">
        <v>54655</v>
      </c>
      <c r="I2511" s="20" t="s">
        <v>54659</v>
      </c>
      <c r="J2511" s="20" t="s">
        <v>54691</v>
      </c>
      <c r="K2511" s="21" t="s">
        <v>55315</v>
      </c>
    </row>
    <row r="2512" spans="1:11" ht="13" x14ac:dyDescent="0.15">
      <c r="A2512" s="19" t="s">
        <v>12451</v>
      </c>
      <c r="B2512" s="20" t="s">
        <v>55711</v>
      </c>
      <c r="C2512" s="20" t="s">
        <v>54652</v>
      </c>
      <c r="D2512" s="20">
        <v>-0.165361420501834</v>
      </c>
      <c r="E2512" s="21">
        <v>8.0236211919419303E-9</v>
      </c>
      <c r="F2512" s="20" t="s">
        <v>54653</v>
      </c>
      <c r="G2512" s="20" t="s">
        <v>54654</v>
      </c>
      <c r="H2512" s="20" t="s">
        <v>54655</v>
      </c>
      <c r="I2512" s="20" t="s">
        <v>54659</v>
      </c>
      <c r="J2512" s="20" t="s">
        <v>54722</v>
      </c>
      <c r="K2512" s="21" t="s">
        <v>54938</v>
      </c>
    </row>
    <row r="2513" spans="1:11" ht="13" x14ac:dyDescent="0.15">
      <c r="A2513" s="19" t="s">
        <v>12454</v>
      </c>
      <c r="B2513" s="20" t="s">
        <v>55711</v>
      </c>
      <c r="C2513" s="20" t="s">
        <v>54652</v>
      </c>
      <c r="D2513" s="20">
        <v>-0.163776931767629</v>
      </c>
      <c r="E2513" s="21">
        <v>1.1124097609397901E-8</v>
      </c>
      <c r="F2513" s="20" t="s">
        <v>54653</v>
      </c>
      <c r="G2513" s="20" t="s">
        <v>54654</v>
      </c>
      <c r="H2513" s="20" t="s">
        <v>54662</v>
      </c>
      <c r="I2513" s="20" t="s">
        <v>54663</v>
      </c>
      <c r="J2513" s="20" t="s">
        <v>54779</v>
      </c>
      <c r="K2513" s="21" t="s">
        <v>55044</v>
      </c>
    </row>
    <row r="2514" spans="1:11" ht="13" x14ac:dyDescent="0.15">
      <c r="A2514" s="19" t="s">
        <v>12457</v>
      </c>
      <c r="B2514" s="20" t="s">
        <v>55711</v>
      </c>
      <c r="C2514" s="20" t="s">
        <v>54652</v>
      </c>
      <c r="D2514" s="20">
        <v>-0.138286078154119</v>
      </c>
      <c r="E2514" s="21">
        <v>1.27960383643027E-6</v>
      </c>
      <c r="F2514" s="20" t="s">
        <v>54653</v>
      </c>
      <c r="G2514" s="20" t="s">
        <v>54654</v>
      </c>
      <c r="H2514" s="20" t="s">
        <v>54662</v>
      </c>
      <c r="I2514" s="20" t="s">
        <v>54663</v>
      </c>
      <c r="J2514" s="20" t="s">
        <v>55131</v>
      </c>
      <c r="K2514" s="21" t="s">
        <v>55377</v>
      </c>
    </row>
    <row r="2515" spans="1:11" ht="13" x14ac:dyDescent="0.15">
      <c r="A2515" s="19" t="s">
        <v>12466</v>
      </c>
      <c r="B2515" s="20" t="s">
        <v>55711</v>
      </c>
      <c r="C2515" s="20" t="s">
        <v>54652</v>
      </c>
      <c r="D2515" s="20">
        <v>-5.5842226473542797E-2</v>
      </c>
      <c r="E2515" s="20">
        <v>5.8322800090446603E-2</v>
      </c>
      <c r="F2515" s="20" t="s">
        <v>54653</v>
      </c>
      <c r="G2515" s="20" t="s">
        <v>54682</v>
      </c>
      <c r="H2515" s="20" t="s">
        <v>54683</v>
      </c>
      <c r="I2515" s="20" t="s">
        <v>54728</v>
      </c>
      <c r="J2515" s="20" t="s">
        <v>54729</v>
      </c>
      <c r="K2515" s="21" t="s">
        <v>55026</v>
      </c>
    </row>
    <row r="2516" spans="1:11" ht="13" x14ac:dyDescent="0.15">
      <c r="A2516" s="19" t="s">
        <v>12475</v>
      </c>
      <c r="B2516" s="20" t="s">
        <v>55711</v>
      </c>
      <c r="C2516" s="20" t="s">
        <v>54652</v>
      </c>
      <c r="D2516" s="20">
        <v>9.1101445550700003E-2</v>
      </c>
      <c r="E2516" s="20">
        <v>1.6037854573105199E-3</v>
      </c>
      <c r="F2516" s="20" t="s">
        <v>54653</v>
      </c>
      <c r="G2516" s="20" t="s">
        <v>54654</v>
      </c>
      <c r="H2516" s="20" t="s">
        <v>54655</v>
      </c>
      <c r="I2516" s="20" t="s">
        <v>54734</v>
      </c>
      <c r="J2516" s="20" t="s">
        <v>54735</v>
      </c>
      <c r="K2516" s="21" t="s">
        <v>55562</v>
      </c>
    </row>
    <row r="2517" spans="1:11" ht="13" x14ac:dyDescent="0.15">
      <c r="A2517" s="19" t="s">
        <v>12478</v>
      </c>
      <c r="B2517" s="20" t="s">
        <v>55711</v>
      </c>
      <c r="C2517" s="20" t="s">
        <v>54652</v>
      </c>
      <c r="D2517" s="20">
        <v>-0.14425952872683501</v>
      </c>
      <c r="E2517" s="21">
        <v>4.7942881365476995E-7</v>
      </c>
      <c r="F2517" s="20" t="s">
        <v>54653</v>
      </c>
      <c r="G2517" s="20" t="s">
        <v>54654</v>
      </c>
      <c r="H2517" s="20" t="s">
        <v>54655</v>
      </c>
      <c r="I2517" s="20" t="s">
        <v>54659</v>
      </c>
      <c r="J2517" s="20" t="s">
        <v>54691</v>
      </c>
      <c r="K2517" s="21" t="s">
        <v>55378</v>
      </c>
    </row>
    <row r="2518" spans="1:11" ht="13" x14ac:dyDescent="0.15">
      <c r="A2518" s="19" t="s">
        <v>55710</v>
      </c>
      <c r="B2518" s="20" t="s">
        <v>55711</v>
      </c>
      <c r="C2518" s="20" t="s">
        <v>54675</v>
      </c>
      <c r="D2518" s="20">
        <v>6.3331781416323105E-2</v>
      </c>
      <c r="E2518" s="20">
        <v>3.1382031287902901E-2</v>
      </c>
      <c r="F2518" s="20" t="s">
        <v>54676</v>
      </c>
      <c r="G2518" s="20" t="s">
        <v>54682</v>
      </c>
      <c r="H2518" s="20" t="s">
        <v>54683</v>
      </c>
      <c r="I2518" s="20" t="s">
        <v>54716</v>
      </c>
      <c r="J2518" s="20" t="s">
        <v>54717</v>
      </c>
      <c r="K2518" s="21" t="s">
        <v>54718</v>
      </c>
    </row>
    <row r="2519" spans="1:11" ht="13" x14ac:dyDescent="0.15">
      <c r="A2519" s="19" t="s">
        <v>12484</v>
      </c>
      <c r="B2519" s="20" t="s">
        <v>55711</v>
      </c>
      <c r="C2519" s="20" t="s">
        <v>54652</v>
      </c>
      <c r="D2519" s="20">
        <v>0.127719794722853</v>
      </c>
      <c r="E2519" s="21">
        <v>7.9298450251056496E-6</v>
      </c>
      <c r="F2519" s="20" t="s">
        <v>54653</v>
      </c>
      <c r="G2519" s="20" t="s">
        <v>54654</v>
      </c>
      <c r="H2519" s="20" t="s">
        <v>54655</v>
      </c>
      <c r="I2519" s="20" t="s">
        <v>54734</v>
      </c>
      <c r="J2519" s="20" t="s">
        <v>54735</v>
      </c>
      <c r="K2519" s="21" t="s">
        <v>54986</v>
      </c>
    </row>
    <row r="2520" spans="1:11" ht="13" x14ac:dyDescent="0.15">
      <c r="A2520" s="19" t="s">
        <v>12499</v>
      </c>
      <c r="B2520" s="20" t="s">
        <v>55711</v>
      </c>
      <c r="C2520" s="20" t="s">
        <v>54652</v>
      </c>
      <c r="D2520" s="20">
        <v>-0.19280902418179099</v>
      </c>
      <c r="E2520" s="21">
        <v>3.4512782496554398E-11</v>
      </c>
      <c r="F2520" s="20" t="s">
        <v>54653</v>
      </c>
      <c r="G2520" s="20" t="s">
        <v>54654</v>
      </c>
      <c r="H2520" s="20" t="s">
        <v>54655</v>
      </c>
      <c r="I2520" s="20" t="s">
        <v>54659</v>
      </c>
      <c r="J2520" s="20" t="s">
        <v>54722</v>
      </c>
      <c r="K2520" s="21" t="s">
        <v>54847</v>
      </c>
    </row>
    <row r="2521" spans="1:11" ht="13" x14ac:dyDescent="0.15">
      <c r="A2521" s="19" t="s">
        <v>55379</v>
      </c>
      <c r="B2521" s="20" t="s">
        <v>55711</v>
      </c>
      <c r="C2521" s="20" t="s">
        <v>54652</v>
      </c>
      <c r="D2521" s="20">
        <v>-0.110391328068487</v>
      </c>
      <c r="E2521" s="21">
        <v>1.2117357237944199E-4</v>
      </c>
      <c r="F2521" s="20" t="s">
        <v>54676</v>
      </c>
      <c r="G2521" s="20" t="s">
        <v>54682</v>
      </c>
      <c r="H2521" s="20" t="s">
        <v>54683</v>
      </c>
      <c r="I2521" s="20" t="s">
        <v>54728</v>
      </c>
      <c r="J2521" s="20" t="s">
        <v>54729</v>
      </c>
      <c r="K2521" s="21" t="s">
        <v>55380</v>
      </c>
    </row>
    <row r="2522" spans="1:11" ht="13" x14ac:dyDescent="0.15">
      <c r="A2522" s="19" t="s">
        <v>12505</v>
      </c>
      <c r="B2522" s="20" t="s">
        <v>55711</v>
      </c>
      <c r="C2522" s="20" t="s">
        <v>54652</v>
      </c>
      <c r="D2522" s="20">
        <v>0.16081114556276099</v>
      </c>
      <c r="E2522" s="21">
        <v>2.03309526363901E-8</v>
      </c>
      <c r="F2522" s="20" t="s">
        <v>54653</v>
      </c>
      <c r="G2522" s="20" t="s">
        <v>54654</v>
      </c>
      <c r="H2522" s="20" t="s">
        <v>54655</v>
      </c>
      <c r="I2522" s="20" t="s">
        <v>54734</v>
      </c>
      <c r="J2522" s="20" t="s">
        <v>54735</v>
      </c>
      <c r="K2522" s="21" t="s">
        <v>54792</v>
      </c>
    </row>
    <row r="2523" spans="1:11" ht="13" x14ac:dyDescent="0.15">
      <c r="A2523" s="19" t="s">
        <v>12508</v>
      </c>
      <c r="B2523" s="20" t="s">
        <v>55711</v>
      </c>
      <c r="C2523" s="20" t="s">
        <v>54652</v>
      </c>
      <c r="D2523" s="20">
        <v>-6.4222402251907895E-2</v>
      </c>
      <c r="E2523" s="21">
        <v>2.8928622745747999E-2</v>
      </c>
      <c r="F2523" s="20" t="s">
        <v>54653</v>
      </c>
      <c r="G2523" s="20" t="s">
        <v>54682</v>
      </c>
      <c r="H2523" s="20" t="s">
        <v>54683</v>
      </c>
      <c r="I2523" s="20" t="s">
        <v>54728</v>
      </c>
      <c r="J2523" s="20" t="s">
        <v>54729</v>
      </c>
      <c r="K2523" s="21" t="s">
        <v>54775</v>
      </c>
    </row>
    <row r="2524" spans="1:11" ht="13" x14ac:dyDescent="0.15">
      <c r="A2524" s="19" t="s">
        <v>55381</v>
      </c>
      <c r="B2524" s="20" t="s">
        <v>55711</v>
      </c>
      <c r="C2524" s="20" t="s">
        <v>54652</v>
      </c>
      <c r="D2524" s="20">
        <v>-0.129955649365534</v>
      </c>
      <c r="E2524" s="21">
        <v>5.5515701053409797E-6</v>
      </c>
      <c r="F2524" s="20" t="s">
        <v>54676</v>
      </c>
      <c r="G2524" s="20" t="s">
        <v>54654</v>
      </c>
      <c r="H2524" s="20" t="s">
        <v>54655</v>
      </c>
      <c r="I2524" s="20" t="s">
        <v>54656</v>
      </c>
      <c r="J2524" s="20" t="s">
        <v>54657</v>
      </c>
      <c r="K2524" s="21" t="s">
        <v>54658</v>
      </c>
    </row>
    <row r="2525" spans="1:11" ht="13" x14ac:dyDescent="0.15">
      <c r="A2525" s="19" t="s">
        <v>12523</v>
      </c>
      <c r="B2525" s="20" t="s">
        <v>55711</v>
      </c>
      <c r="C2525" s="20" t="s">
        <v>54652</v>
      </c>
      <c r="D2525" s="20">
        <v>-0.13205455458516899</v>
      </c>
      <c r="E2525" s="21">
        <v>3.8752485786992702E-6</v>
      </c>
      <c r="F2525" s="20" t="s">
        <v>54653</v>
      </c>
      <c r="G2525" s="20" t="s">
        <v>54654</v>
      </c>
      <c r="H2525" s="20" t="s">
        <v>54662</v>
      </c>
      <c r="I2525" s="20" t="s">
        <v>54663</v>
      </c>
      <c r="J2525" s="20" t="s">
        <v>54844</v>
      </c>
      <c r="K2525" s="21" t="s">
        <v>55382</v>
      </c>
    </row>
    <row r="2526" spans="1:11" ht="13" x14ac:dyDescent="0.15">
      <c r="A2526" s="19" t="s">
        <v>9115</v>
      </c>
      <c r="B2526" s="20" t="s">
        <v>55757</v>
      </c>
      <c r="C2526" s="20" t="s">
        <v>54652</v>
      </c>
      <c r="D2526" s="20">
        <v>0.116346903186794</v>
      </c>
      <c r="E2526" s="21">
        <v>5.6332745725157503E-5</v>
      </c>
      <c r="F2526" s="20" t="s">
        <v>54653</v>
      </c>
      <c r="G2526" s="20" t="s">
        <v>54677</v>
      </c>
      <c r="H2526" s="20" t="s">
        <v>54678</v>
      </c>
      <c r="I2526" s="20" t="s">
        <v>55154</v>
      </c>
      <c r="J2526" s="20" t="s">
        <v>55155</v>
      </c>
      <c r="K2526" s="21" t="s">
        <v>55156</v>
      </c>
    </row>
    <row r="2527" spans="1:11" ht="13" x14ac:dyDescent="0.15">
      <c r="A2527" s="19" t="s">
        <v>10617</v>
      </c>
      <c r="B2527" s="20" t="s">
        <v>55757</v>
      </c>
      <c r="C2527" s="20" t="s">
        <v>54652</v>
      </c>
      <c r="D2527" s="20">
        <v>9.9974784078041598E-2</v>
      </c>
      <c r="E2527" s="21">
        <v>5.5631873057431804E-4</v>
      </c>
      <c r="F2527" s="20" t="s">
        <v>54653</v>
      </c>
      <c r="G2527" s="20" t="s">
        <v>54654</v>
      </c>
      <c r="H2527" s="20" t="s">
        <v>54655</v>
      </c>
      <c r="I2527" s="20" t="s">
        <v>54734</v>
      </c>
      <c r="J2527" s="20" t="s">
        <v>54735</v>
      </c>
      <c r="K2527" s="21" t="s">
        <v>54882</v>
      </c>
    </row>
    <row r="2528" spans="1:11" ht="13" x14ac:dyDescent="0.15">
      <c r="A2528" s="19" t="s">
        <v>9552</v>
      </c>
      <c r="B2528" s="20" t="s">
        <v>55757</v>
      </c>
      <c r="C2528" s="20" t="s">
        <v>54652</v>
      </c>
      <c r="D2528" s="20">
        <v>0.12781544558095101</v>
      </c>
      <c r="E2528" s="21">
        <v>9.2122588856712598E-6</v>
      </c>
      <c r="F2528" s="20" t="s">
        <v>54653</v>
      </c>
      <c r="G2528" s="20" t="s">
        <v>54654</v>
      </c>
      <c r="H2528" s="20" t="s">
        <v>54655</v>
      </c>
      <c r="I2528" s="20" t="s">
        <v>54659</v>
      </c>
      <c r="J2528" s="20" t="s">
        <v>54660</v>
      </c>
      <c r="K2528" s="21" t="s">
        <v>55511</v>
      </c>
    </row>
    <row r="2529" spans="1:11" ht="13" x14ac:dyDescent="0.15">
      <c r="A2529" s="19" t="s">
        <v>55632</v>
      </c>
      <c r="B2529" s="20" t="s">
        <v>55757</v>
      </c>
      <c r="C2529" s="20" t="s">
        <v>54652</v>
      </c>
      <c r="D2529" s="20">
        <v>0.13024119238180201</v>
      </c>
      <c r="E2529" s="21">
        <v>6.0131862681982896E-6</v>
      </c>
      <c r="F2529" s="20" t="s">
        <v>54676</v>
      </c>
      <c r="G2529" s="20" t="s">
        <v>54667</v>
      </c>
      <c r="H2529" s="20" t="s">
        <v>54698</v>
      </c>
      <c r="I2529" s="20" t="s">
        <v>54699</v>
      </c>
      <c r="J2529" s="20" t="s">
        <v>55028</v>
      </c>
      <c r="K2529" s="21" t="s">
        <v>55029</v>
      </c>
    </row>
    <row r="2530" spans="1:11" ht="13" x14ac:dyDescent="0.15">
      <c r="A2530" s="19" t="s">
        <v>55434</v>
      </c>
      <c r="B2530" s="20" t="s">
        <v>55757</v>
      </c>
      <c r="C2530" s="20" t="s">
        <v>54652</v>
      </c>
      <c r="D2530" s="20">
        <v>0.15314096777719299</v>
      </c>
      <c r="E2530" s="21">
        <v>9.2744119331366695E-8</v>
      </c>
      <c r="F2530" s="20" t="s">
        <v>54676</v>
      </c>
      <c r="G2530" s="20" t="s">
        <v>54667</v>
      </c>
      <c r="H2530" s="20" t="s">
        <v>54698</v>
      </c>
      <c r="I2530" s="20" t="s">
        <v>54699</v>
      </c>
      <c r="J2530" s="20" t="s">
        <v>55028</v>
      </c>
      <c r="K2530" s="21" t="s">
        <v>55029</v>
      </c>
    </row>
    <row r="2531" spans="1:11" ht="13" x14ac:dyDescent="0.15">
      <c r="A2531" s="19" t="s">
        <v>11563</v>
      </c>
      <c r="B2531" s="20" t="s">
        <v>55757</v>
      </c>
      <c r="C2531" s="20" t="s">
        <v>54652</v>
      </c>
      <c r="D2531" s="20">
        <v>0.15052281439283799</v>
      </c>
      <c r="E2531" s="21">
        <v>1.4724980590280899E-7</v>
      </c>
      <c r="F2531" s="20" t="s">
        <v>54653</v>
      </c>
      <c r="G2531" s="20" t="s">
        <v>54654</v>
      </c>
      <c r="H2531" s="20" t="s">
        <v>54655</v>
      </c>
      <c r="I2531" s="20" t="s">
        <v>54734</v>
      </c>
      <c r="J2531" s="20" t="s">
        <v>54735</v>
      </c>
      <c r="K2531" s="21" t="s">
        <v>55083</v>
      </c>
    </row>
    <row r="2532" spans="1:11" ht="13" x14ac:dyDescent="0.15">
      <c r="A2532" s="19" t="s">
        <v>55710</v>
      </c>
      <c r="B2532" s="20" t="s">
        <v>55757</v>
      </c>
      <c r="C2532" s="20" t="s">
        <v>54652</v>
      </c>
      <c r="D2532" s="20">
        <v>6.8912256482509204E-2</v>
      </c>
      <c r="E2532" s="20">
        <v>1.8079520430473599E-2</v>
      </c>
      <c r="F2532" s="20" t="s">
        <v>54676</v>
      </c>
      <c r="G2532" s="20" t="s">
        <v>54682</v>
      </c>
      <c r="H2532" s="20" t="s">
        <v>54683</v>
      </c>
      <c r="I2532" s="20" t="s">
        <v>54716</v>
      </c>
      <c r="J2532" s="20" t="s">
        <v>54717</v>
      </c>
      <c r="K2532" s="21" t="s">
        <v>54718</v>
      </c>
    </row>
    <row r="2533" spans="1:11" ht="13" x14ac:dyDescent="0.15">
      <c r="A2533" s="19" t="s">
        <v>12062</v>
      </c>
      <c r="B2533" s="20" t="s">
        <v>55757</v>
      </c>
      <c r="C2533" s="20" t="s">
        <v>54652</v>
      </c>
      <c r="D2533" s="20">
        <v>7.8060482225268499E-2</v>
      </c>
      <c r="E2533" s="20">
        <v>7.4764282683645799E-3</v>
      </c>
      <c r="F2533" s="20" t="s">
        <v>54653</v>
      </c>
      <c r="G2533" s="20" t="s">
        <v>54654</v>
      </c>
      <c r="H2533" s="20" t="s">
        <v>54655</v>
      </c>
      <c r="I2533" s="20" t="s">
        <v>54734</v>
      </c>
      <c r="J2533" s="20" t="s">
        <v>55323</v>
      </c>
      <c r="K2533" s="21" t="s">
        <v>55324</v>
      </c>
    </row>
    <row r="2534" spans="1:11" ht="13" x14ac:dyDescent="0.15">
      <c r="A2534" s="19" t="s">
        <v>10002</v>
      </c>
      <c r="B2534" s="20" t="s">
        <v>55757</v>
      </c>
      <c r="C2534" s="20" t="s">
        <v>54652</v>
      </c>
      <c r="D2534" s="20">
        <v>-0.16063997734360999</v>
      </c>
      <c r="E2534" s="21">
        <v>2.0932068067050801E-8</v>
      </c>
      <c r="F2534" s="20" t="s">
        <v>54653</v>
      </c>
      <c r="G2534" s="20" t="s">
        <v>54654</v>
      </c>
      <c r="H2534" s="20" t="s">
        <v>54655</v>
      </c>
      <c r="I2534" s="20" t="s">
        <v>54659</v>
      </c>
      <c r="J2534" s="20" t="s">
        <v>54660</v>
      </c>
      <c r="K2534" s="21" t="s">
        <v>54799</v>
      </c>
    </row>
    <row r="2535" spans="1:11" ht="13" x14ac:dyDescent="0.15">
      <c r="A2535" s="19" t="s">
        <v>10034</v>
      </c>
      <c r="B2535" s="20" t="s">
        <v>55757</v>
      </c>
      <c r="C2535" s="20" t="s">
        <v>54652</v>
      </c>
      <c r="D2535" s="20">
        <v>-0.14459668474241599</v>
      </c>
      <c r="E2535" s="21">
        <v>4.7210670716371101E-7</v>
      </c>
      <c r="F2535" s="20" t="s">
        <v>54653</v>
      </c>
      <c r="G2535" s="20" t="s">
        <v>54654</v>
      </c>
      <c r="H2535" s="20" t="s">
        <v>54655</v>
      </c>
      <c r="I2535" s="20" t="s">
        <v>54659</v>
      </c>
      <c r="J2535" s="20" t="s">
        <v>54722</v>
      </c>
      <c r="K2535" s="21" t="s">
        <v>54737</v>
      </c>
    </row>
    <row r="2536" spans="1:11" ht="13" x14ac:dyDescent="0.15">
      <c r="A2536" s="19" t="s">
        <v>9639</v>
      </c>
      <c r="B2536" s="20" t="s">
        <v>55757</v>
      </c>
      <c r="C2536" s="20" t="s">
        <v>54652</v>
      </c>
      <c r="D2536" s="20">
        <v>-0.126407894618533</v>
      </c>
      <c r="E2536" s="21">
        <v>1.1507502258248601E-5</v>
      </c>
      <c r="F2536" s="20" t="s">
        <v>54653</v>
      </c>
      <c r="G2536" s="20" t="s">
        <v>54654</v>
      </c>
      <c r="H2536" s="20" t="s">
        <v>54655</v>
      </c>
      <c r="I2536" s="20" t="s">
        <v>54659</v>
      </c>
      <c r="J2536" s="20" t="s">
        <v>54722</v>
      </c>
      <c r="K2536" s="21" t="s">
        <v>54737</v>
      </c>
    </row>
    <row r="2537" spans="1:11" ht="13" x14ac:dyDescent="0.15">
      <c r="A2537" s="19" t="s">
        <v>10593</v>
      </c>
      <c r="B2537" s="20" t="s">
        <v>55757</v>
      </c>
      <c r="C2537" s="20" t="s">
        <v>54652</v>
      </c>
      <c r="D2537" s="20">
        <v>-0.12685078808725</v>
      </c>
      <c r="E2537" s="21">
        <v>1.07702672206841E-5</v>
      </c>
      <c r="F2537" s="20" t="s">
        <v>54653</v>
      </c>
      <c r="G2537" s="20" t="s">
        <v>54654</v>
      </c>
      <c r="H2537" s="20" t="s">
        <v>54655</v>
      </c>
      <c r="I2537" s="20" t="s">
        <v>54659</v>
      </c>
      <c r="J2537" s="20" t="s">
        <v>54660</v>
      </c>
      <c r="K2537" s="21" t="s">
        <v>54661</v>
      </c>
    </row>
    <row r="2538" spans="1:11" ht="13" x14ac:dyDescent="0.15">
      <c r="A2538" s="19" t="s">
        <v>10413</v>
      </c>
      <c r="B2538" s="20" t="s">
        <v>55757</v>
      </c>
      <c r="C2538" s="20" t="s">
        <v>54652</v>
      </c>
      <c r="D2538" s="20">
        <v>-0.13808767562888399</v>
      </c>
      <c r="E2538" s="21">
        <v>1.6352708457507499E-6</v>
      </c>
      <c r="F2538" s="20" t="s">
        <v>54653</v>
      </c>
      <c r="G2538" s="20" t="s">
        <v>54654</v>
      </c>
      <c r="H2538" s="20" t="s">
        <v>54655</v>
      </c>
      <c r="I2538" s="20" t="s">
        <v>54659</v>
      </c>
      <c r="J2538" s="20" t="s">
        <v>54660</v>
      </c>
      <c r="K2538" s="21" t="s">
        <v>54661</v>
      </c>
    </row>
    <row r="2539" spans="1:11" ht="13" x14ac:dyDescent="0.15">
      <c r="A2539" s="19" t="s">
        <v>8243</v>
      </c>
      <c r="B2539" s="20" t="s">
        <v>55757</v>
      </c>
      <c r="C2539" s="20" t="s">
        <v>54652</v>
      </c>
      <c r="D2539" s="20">
        <v>-0.124629038135885</v>
      </c>
      <c r="E2539" s="21">
        <v>1.5322471150234698E-5</v>
      </c>
      <c r="F2539" s="20" t="s">
        <v>54653</v>
      </c>
      <c r="G2539" s="20" t="s">
        <v>54654</v>
      </c>
      <c r="H2539" s="20" t="s">
        <v>54655</v>
      </c>
      <c r="I2539" s="20" t="s">
        <v>54659</v>
      </c>
      <c r="J2539" s="20" t="s">
        <v>54660</v>
      </c>
      <c r="K2539" s="21" t="s">
        <v>54661</v>
      </c>
    </row>
    <row r="2540" spans="1:11" ht="13" x14ac:dyDescent="0.15">
      <c r="A2540" s="19" t="s">
        <v>10756</v>
      </c>
      <c r="B2540" s="20" t="s">
        <v>55757</v>
      </c>
      <c r="C2540" s="20" t="s">
        <v>54652</v>
      </c>
      <c r="D2540" s="20">
        <v>-0.13334172610172801</v>
      </c>
      <c r="E2540" s="21">
        <v>3.5671690300113202E-6</v>
      </c>
      <c r="F2540" s="20" t="s">
        <v>54653</v>
      </c>
      <c r="G2540" s="20" t="s">
        <v>54654</v>
      </c>
      <c r="H2540" s="20" t="s">
        <v>54655</v>
      </c>
      <c r="I2540" s="20" t="s">
        <v>54659</v>
      </c>
      <c r="J2540" s="20" t="s">
        <v>54660</v>
      </c>
      <c r="K2540" s="21" t="s">
        <v>54661</v>
      </c>
    </row>
    <row r="2541" spans="1:11" ht="13" x14ac:dyDescent="0.15">
      <c r="A2541" s="19" t="s">
        <v>8779</v>
      </c>
      <c r="B2541" s="20" t="s">
        <v>55757</v>
      </c>
      <c r="C2541" s="20" t="s">
        <v>54652</v>
      </c>
      <c r="D2541" s="20">
        <v>-0.120003969580117</v>
      </c>
      <c r="E2541" s="21">
        <v>3.1824329870026597E-5</v>
      </c>
      <c r="F2541" s="20" t="s">
        <v>54653</v>
      </c>
      <c r="G2541" s="20" t="s">
        <v>54682</v>
      </c>
      <c r="H2541" s="20" t="s">
        <v>54683</v>
      </c>
      <c r="I2541" s="20" t="s">
        <v>54728</v>
      </c>
      <c r="J2541" s="20" t="s">
        <v>54729</v>
      </c>
      <c r="K2541" s="21" t="s">
        <v>54800</v>
      </c>
    </row>
    <row r="2542" spans="1:11" ht="13" x14ac:dyDescent="0.15">
      <c r="A2542" s="19" t="s">
        <v>11479</v>
      </c>
      <c r="B2542" s="20" t="s">
        <v>55757</v>
      </c>
      <c r="C2542" s="20" t="s">
        <v>54652</v>
      </c>
      <c r="D2542" s="20">
        <v>-0.17045444992259101</v>
      </c>
      <c r="E2542" s="21">
        <v>2.8490518393430599E-9</v>
      </c>
      <c r="F2542" s="20" t="s">
        <v>54653</v>
      </c>
      <c r="G2542" s="20" t="s">
        <v>54654</v>
      </c>
      <c r="H2542" s="20" t="s">
        <v>54655</v>
      </c>
      <c r="I2542" s="20" t="s">
        <v>54659</v>
      </c>
      <c r="J2542" s="20" t="s">
        <v>54722</v>
      </c>
      <c r="K2542" s="21" t="s">
        <v>54839</v>
      </c>
    </row>
    <row r="2543" spans="1:11" ht="13" x14ac:dyDescent="0.15">
      <c r="A2543" s="19" t="s">
        <v>8752</v>
      </c>
      <c r="B2543" s="20" t="s">
        <v>55757</v>
      </c>
      <c r="C2543" s="20" t="s">
        <v>54652</v>
      </c>
      <c r="D2543" s="20">
        <v>-0.182306335205208</v>
      </c>
      <c r="E2543" s="21">
        <v>2.8135033496748799E-10</v>
      </c>
      <c r="F2543" s="20" t="s">
        <v>54653</v>
      </c>
      <c r="G2543" s="20" t="s">
        <v>54654</v>
      </c>
      <c r="H2543" s="20" t="s">
        <v>54655</v>
      </c>
      <c r="I2543" s="20" t="s">
        <v>54659</v>
      </c>
      <c r="J2543" s="20" t="s">
        <v>54722</v>
      </c>
      <c r="K2543" s="21" t="s">
        <v>54839</v>
      </c>
    </row>
    <row r="2544" spans="1:11" ht="13" x14ac:dyDescent="0.15">
      <c r="A2544" s="19" t="s">
        <v>12163</v>
      </c>
      <c r="B2544" s="20" t="s">
        <v>55757</v>
      </c>
      <c r="C2544" s="20" t="s">
        <v>54652</v>
      </c>
      <c r="D2544" s="20">
        <v>-0.189179588632786</v>
      </c>
      <c r="E2544" s="21">
        <v>6.7102185048508502E-11</v>
      </c>
      <c r="F2544" s="20" t="s">
        <v>54653</v>
      </c>
      <c r="G2544" s="20" t="s">
        <v>54654</v>
      </c>
      <c r="H2544" s="20" t="s">
        <v>54655</v>
      </c>
      <c r="I2544" s="20" t="s">
        <v>54659</v>
      </c>
      <c r="J2544" s="20" t="s">
        <v>54722</v>
      </c>
      <c r="K2544" s="21" t="s">
        <v>54839</v>
      </c>
    </row>
    <row r="2545" spans="1:11" ht="13" x14ac:dyDescent="0.15">
      <c r="A2545" s="19" t="s">
        <v>9627</v>
      </c>
      <c r="B2545" s="20" t="s">
        <v>55757</v>
      </c>
      <c r="C2545" s="20" t="s">
        <v>54652</v>
      </c>
      <c r="D2545" s="20">
        <v>-0.15429463129787199</v>
      </c>
      <c r="E2545" s="21">
        <v>7.7117463526537902E-8</v>
      </c>
      <c r="F2545" s="20" t="s">
        <v>54653</v>
      </c>
      <c r="G2545" s="20" t="s">
        <v>54654</v>
      </c>
      <c r="H2545" s="20" t="s">
        <v>54655</v>
      </c>
      <c r="I2545" s="20" t="s">
        <v>54659</v>
      </c>
      <c r="J2545" s="20" t="s">
        <v>54722</v>
      </c>
      <c r="K2545" s="21" t="s">
        <v>54839</v>
      </c>
    </row>
    <row r="2546" spans="1:11" ht="13" x14ac:dyDescent="0.15">
      <c r="A2546" s="19" t="s">
        <v>10608</v>
      </c>
      <c r="B2546" s="20" t="s">
        <v>55757</v>
      </c>
      <c r="C2546" s="20" t="s">
        <v>54652</v>
      </c>
      <c r="D2546" s="20">
        <v>-0.185511091038704</v>
      </c>
      <c r="E2546" s="21">
        <v>1.5089608234084501E-10</v>
      </c>
      <c r="F2546" s="20" t="s">
        <v>54653</v>
      </c>
      <c r="G2546" s="20" t="s">
        <v>54654</v>
      </c>
      <c r="H2546" s="20" t="s">
        <v>54655</v>
      </c>
      <c r="I2546" s="20" t="s">
        <v>54659</v>
      </c>
      <c r="J2546" s="20" t="s">
        <v>54722</v>
      </c>
      <c r="K2546" s="21" t="s">
        <v>54839</v>
      </c>
    </row>
    <row r="2547" spans="1:11" ht="13" x14ac:dyDescent="0.15">
      <c r="A2547" s="19" t="s">
        <v>11491</v>
      </c>
      <c r="B2547" s="20" t="s">
        <v>55757</v>
      </c>
      <c r="C2547" s="20" t="s">
        <v>54652</v>
      </c>
      <c r="D2547" s="20">
        <v>-0.138313243012331</v>
      </c>
      <c r="E2547" s="21">
        <v>1.5708276833989E-6</v>
      </c>
      <c r="F2547" s="20" t="s">
        <v>54653</v>
      </c>
      <c r="G2547" s="20" t="s">
        <v>54654</v>
      </c>
      <c r="H2547" s="20" t="s">
        <v>54655</v>
      </c>
      <c r="I2547" s="20" t="s">
        <v>54659</v>
      </c>
      <c r="J2547" s="20" t="s">
        <v>54722</v>
      </c>
      <c r="K2547" s="21" t="s">
        <v>54839</v>
      </c>
    </row>
    <row r="2548" spans="1:11" ht="13" x14ac:dyDescent="0.15">
      <c r="A2548" s="19" t="s">
        <v>11694</v>
      </c>
      <c r="B2548" s="20" t="s">
        <v>55757</v>
      </c>
      <c r="C2548" s="20" t="s">
        <v>54652</v>
      </c>
      <c r="D2548" s="20">
        <v>-0.155788169910522</v>
      </c>
      <c r="E2548" s="21">
        <v>5.5261892140286299E-8</v>
      </c>
      <c r="F2548" s="20" t="s">
        <v>54653</v>
      </c>
      <c r="G2548" s="20" t="s">
        <v>54654</v>
      </c>
      <c r="H2548" s="20" t="s">
        <v>54655</v>
      </c>
      <c r="I2548" s="20" t="s">
        <v>54656</v>
      </c>
      <c r="J2548" s="20" t="s">
        <v>54657</v>
      </c>
      <c r="K2548" s="21" t="s">
        <v>54988</v>
      </c>
    </row>
    <row r="2549" spans="1:11" ht="13" x14ac:dyDescent="0.15">
      <c r="A2549" s="19" t="s">
        <v>9097</v>
      </c>
      <c r="B2549" s="20" t="s">
        <v>55757</v>
      </c>
      <c r="C2549" s="20" t="s">
        <v>54652</v>
      </c>
      <c r="D2549" s="20">
        <v>-0.112443982145496</v>
      </c>
      <c r="E2549" s="21">
        <v>1.00916903136247E-4</v>
      </c>
      <c r="F2549" s="20" t="s">
        <v>54653</v>
      </c>
      <c r="G2549" s="20" t="s">
        <v>54654</v>
      </c>
      <c r="H2549" s="20" t="s">
        <v>54655</v>
      </c>
      <c r="I2549" s="20" t="s">
        <v>54656</v>
      </c>
      <c r="J2549" s="20" t="s">
        <v>54657</v>
      </c>
      <c r="K2549" s="21" t="s">
        <v>54658</v>
      </c>
    </row>
    <row r="2550" spans="1:11" ht="13" x14ac:dyDescent="0.15">
      <c r="A2550" s="19" t="s">
        <v>11056</v>
      </c>
      <c r="B2550" s="20" t="s">
        <v>55757</v>
      </c>
      <c r="C2550" s="20" t="s">
        <v>54652</v>
      </c>
      <c r="D2550" s="20">
        <v>-0.132549650075963</v>
      </c>
      <c r="E2550" s="21">
        <v>4.0683208906047297E-6</v>
      </c>
      <c r="F2550" s="20" t="s">
        <v>54653</v>
      </c>
      <c r="G2550" s="20" t="s">
        <v>54654</v>
      </c>
      <c r="H2550" s="20" t="s">
        <v>54655</v>
      </c>
      <c r="I2550" s="20" t="s">
        <v>54656</v>
      </c>
      <c r="J2550" s="20" t="s">
        <v>54657</v>
      </c>
      <c r="K2550" s="21" t="s">
        <v>54658</v>
      </c>
    </row>
    <row r="2551" spans="1:11" ht="13" x14ac:dyDescent="0.15">
      <c r="A2551" s="19" t="s">
        <v>9516</v>
      </c>
      <c r="B2551" s="20" t="s">
        <v>55757</v>
      </c>
      <c r="C2551" s="20" t="s">
        <v>54652</v>
      </c>
      <c r="D2551" s="20">
        <v>-0.153778451751936</v>
      </c>
      <c r="E2551" s="21">
        <v>8.43609339764238E-8</v>
      </c>
      <c r="F2551" s="20" t="s">
        <v>54653</v>
      </c>
      <c r="G2551" s="20" t="s">
        <v>54654</v>
      </c>
      <c r="H2551" s="20" t="s">
        <v>54655</v>
      </c>
      <c r="I2551" s="20" t="s">
        <v>54656</v>
      </c>
      <c r="J2551" s="20" t="s">
        <v>54657</v>
      </c>
      <c r="K2551" s="21" t="s">
        <v>54658</v>
      </c>
    </row>
    <row r="2552" spans="1:11" ht="13" x14ac:dyDescent="0.15">
      <c r="A2552" s="19" t="s">
        <v>55381</v>
      </c>
      <c r="B2552" s="20" t="s">
        <v>55757</v>
      </c>
      <c r="C2552" s="20" t="s">
        <v>54652</v>
      </c>
      <c r="D2552" s="20">
        <v>-0.13570979241345699</v>
      </c>
      <c r="E2552" s="21">
        <v>2.3920013041514802E-6</v>
      </c>
      <c r="F2552" s="20" t="s">
        <v>54676</v>
      </c>
      <c r="G2552" s="20" t="s">
        <v>54654</v>
      </c>
      <c r="H2552" s="20" t="s">
        <v>54655</v>
      </c>
      <c r="I2552" s="20" t="s">
        <v>54656</v>
      </c>
      <c r="J2552" s="20" t="s">
        <v>54657</v>
      </c>
      <c r="K2552" s="21" t="s">
        <v>54658</v>
      </c>
    </row>
    <row r="2553" spans="1:11" ht="13" x14ac:dyDescent="0.15">
      <c r="A2553" s="19" t="s">
        <v>9831</v>
      </c>
      <c r="B2553" s="20" t="s">
        <v>55757</v>
      </c>
      <c r="C2553" s="20" t="s">
        <v>54652</v>
      </c>
      <c r="D2553" s="20">
        <v>-0.146190548370671</v>
      </c>
      <c r="E2553" s="21">
        <v>3.5159274706893398E-7</v>
      </c>
      <c r="F2553" s="20" t="s">
        <v>54653</v>
      </c>
      <c r="G2553" s="20" t="s">
        <v>54654</v>
      </c>
      <c r="H2553" s="20" t="s">
        <v>54655</v>
      </c>
      <c r="I2553" s="20" t="s">
        <v>54656</v>
      </c>
      <c r="J2553" s="20" t="s">
        <v>54657</v>
      </c>
      <c r="K2553" s="21" t="s">
        <v>54658</v>
      </c>
    </row>
    <row r="2554" spans="1:11" ht="13" x14ac:dyDescent="0.15">
      <c r="A2554" s="19" t="s">
        <v>9489</v>
      </c>
      <c r="B2554" s="20" t="s">
        <v>55757</v>
      </c>
      <c r="C2554" s="20" t="s">
        <v>54652</v>
      </c>
      <c r="D2554" s="20">
        <v>-0.112657475618703</v>
      </c>
      <c r="E2554" s="21">
        <v>9.7962341164857902E-5</v>
      </c>
      <c r="F2554" s="20" t="s">
        <v>54653</v>
      </c>
      <c r="G2554" s="20" t="s">
        <v>54654</v>
      </c>
      <c r="H2554" s="20" t="s">
        <v>54655</v>
      </c>
      <c r="I2554" s="20" t="s">
        <v>54656</v>
      </c>
      <c r="J2554" s="20" t="s">
        <v>54657</v>
      </c>
      <c r="K2554" s="21" t="s">
        <v>54658</v>
      </c>
    </row>
    <row r="2555" spans="1:11" ht="13" x14ac:dyDescent="0.15">
      <c r="A2555" s="19" t="s">
        <v>10217</v>
      </c>
      <c r="B2555" s="20" t="s">
        <v>55757</v>
      </c>
      <c r="C2555" s="20" t="s">
        <v>54652</v>
      </c>
      <c r="D2555" s="20">
        <v>-0.12474205612638301</v>
      </c>
      <c r="E2555" s="21">
        <v>1.50658433245124E-5</v>
      </c>
      <c r="F2555" s="20" t="s">
        <v>54653</v>
      </c>
      <c r="G2555" s="20" t="s">
        <v>54654</v>
      </c>
      <c r="H2555" s="20" t="s">
        <v>54655</v>
      </c>
      <c r="I2555" s="20" t="s">
        <v>54656</v>
      </c>
      <c r="J2555" s="20" t="s">
        <v>54657</v>
      </c>
      <c r="K2555" s="21" t="s">
        <v>54658</v>
      </c>
    </row>
    <row r="2556" spans="1:11" ht="13" x14ac:dyDescent="0.15">
      <c r="A2556" s="19" t="s">
        <v>8480</v>
      </c>
      <c r="B2556" s="20" t="s">
        <v>55757</v>
      </c>
      <c r="C2556" s="20" t="s">
        <v>54652</v>
      </c>
      <c r="D2556" s="20">
        <v>-0.16352103759775499</v>
      </c>
      <c r="E2556" s="21">
        <v>1.19654487535974E-8</v>
      </c>
      <c r="F2556" s="20" t="s">
        <v>54653</v>
      </c>
      <c r="G2556" s="20" t="s">
        <v>54654</v>
      </c>
      <c r="H2556" s="20" t="s">
        <v>54655</v>
      </c>
      <c r="I2556" s="20" t="s">
        <v>54659</v>
      </c>
      <c r="J2556" s="20" t="s">
        <v>54691</v>
      </c>
      <c r="K2556" s="21" t="s">
        <v>54691</v>
      </c>
    </row>
    <row r="2557" spans="1:11" ht="13" x14ac:dyDescent="0.15">
      <c r="A2557" s="19" t="s">
        <v>10384</v>
      </c>
      <c r="B2557" s="20" t="s">
        <v>55757</v>
      </c>
      <c r="C2557" s="20" t="s">
        <v>54652</v>
      </c>
      <c r="D2557" s="20">
        <v>-0.13290037169652</v>
      </c>
      <c r="E2557" s="21">
        <v>3.8534187609517801E-6</v>
      </c>
      <c r="F2557" s="20" t="s">
        <v>54653</v>
      </c>
      <c r="G2557" s="20" t="s">
        <v>54654</v>
      </c>
      <c r="H2557" s="20" t="s">
        <v>54655</v>
      </c>
      <c r="I2557" s="20" t="s">
        <v>54656</v>
      </c>
      <c r="J2557" s="20" t="s">
        <v>54657</v>
      </c>
      <c r="K2557" s="21" t="s">
        <v>54787</v>
      </c>
    </row>
    <row r="2558" spans="1:11" ht="13" x14ac:dyDescent="0.15">
      <c r="A2558" s="19" t="s">
        <v>11035</v>
      </c>
      <c r="B2558" s="20" t="s">
        <v>55757</v>
      </c>
      <c r="C2558" s="20" t="s">
        <v>54652</v>
      </c>
      <c r="D2558" s="20">
        <v>-0.12917746949709899</v>
      </c>
      <c r="E2558" s="21">
        <v>7.1988298612582402E-6</v>
      </c>
      <c r="F2558" s="20" t="s">
        <v>54653</v>
      </c>
      <c r="G2558" s="20" t="s">
        <v>54654</v>
      </c>
      <c r="H2558" s="20" t="s">
        <v>54655</v>
      </c>
      <c r="I2558" s="20" t="s">
        <v>54656</v>
      </c>
      <c r="J2558" s="20" t="s">
        <v>54657</v>
      </c>
      <c r="K2558" s="21" t="s">
        <v>54787</v>
      </c>
    </row>
    <row r="2559" spans="1:11" ht="13" x14ac:dyDescent="0.15">
      <c r="A2559" s="19" t="s">
        <v>11324</v>
      </c>
      <c r="B2559" s="20" t="s">
        <v>55757</v>
      </c>
      <c r="C2559" s="20" t="s">
        <v>54652</v>
      </c>
      <c r="D2559" s="20">
        <v>-0.126259144990163</v>
      </c>
      <c r="E2559" s="21">
        <v>1.17834182651549E-5</v>
      </c>
      <c r="F2559" s="20" t="s">
        <v>54653</v>
      </c>
      <c r="G2559" s="20" t="s">
        <v>54654</v>
      </c>
      <c r="H2559" s="20" t="s">
        <v>54655</v>
      </c>
      <c r="I2559" s="20" t="s">
        <v>54656</v>
      </c>
      <c r="J2559" s="20" t="s">
        <v>54657</v>
      </c>
      <c r="K2559" s="21" t="s">
        <v>54787</v>
      </c>
    </row>
    <row r="2560" spans="1:11" ht="13" x14ac:dyDescent="0.15">
      <c r="A2560" s="19" t="s">
        <v>10852</v>
      </c>
      <c r="B2560" s="20" t="s">
        <v>55757</v>
      </c>
      <c r="C2560" s="20" t="s">
        <v>54652</v>
      </c>
      <c r="D2560" s="20">
        <v>-0.13235523368186999</v>
      </c>
      <c r="E2560" s="21">
        <v>4.2062022761685001E-6</v>
      </c>
      <c r="F2560" s="20" t="s">
        <v>54653</v>
      </c>
      <c r="G2560" s="20" t="s">
        <v>54654</v>
      </c>
      <c r="H2560" s="20" t="s">
        <v>54655</v>
      </c>
      <c r="I2560" s="20" t="s">
        <v>54656</v>
      </c>
      <c r="J2560" s="20" t="s">
        <v>54657</v>
      </c>
      <c r="K2560" s="21" t="s">
        <v>54787</v>
      </c>
    </row>
    <row r="2561" spans="1:11" ht="13" x14ac:dyDescent="0.15">
      <c r="A2561" s="19" t="s">
        <v>11159</v>
      </c>
      <c r="B2561" s="20" t="s">
        <v>55757</v>
      </c>
      <c r="C2561" s="20" t="s">
        <v>54652</v>
      </c>
      <c r="D2561" s="20">
        <v>-0.109078600530153</v>
      </c>
      <c r="E2561" s="21">
        <v>1.6178305031739899E-4</v>
      </c>
      <c r="F2561" s="20" t="s">
        <v>54653</v>
      </c>
      <c r="G2561" s="20" t="s">
        <v>54682</v>
      </c>
      <c r="H2561" s="20" t="s">
        <v>54683</v>
      </c>
      <c r="I2561" s="20" t="s">
        <v>55219</v>
      </c>
      <c r="J2561" s="20" t="s">
        <v>55220</v>
      </c>
      <c r="K2561" s="21" t="s">
        <v>55220</v>
      </c>
    </row>
    <row r="2562" spans="1:11" ht="13" x14ac:dyDescent="0.15">
      <c r="A2562" s="19" t="s">
        <v>12038</v>
      </c>
      <c r="B2562" s="20" t="s">
        <v>55757</v>
      </c>
      <c r="C2562" s="20" t="s">
        <v>54652</v>
      </c>
      <c r="D2562" s="20">
        <v>-0.111382473276736</v>
      </c>
      <c r="E2562" s="21">
        <v>1.17191651582796E-4</v>
      </c>
      <c r="F2562" s="20" t="s">
        <v>54653</v>
      </c>
      <c r="G2562" s="20" t="s">
        <v>54682</v>
      </c>
      <c r="H2562" s="20" t="s">
        <v>54683</v>
      </c>
      <c r="I2562" s="20" t="s">
        <v>54728</v>
      </c>
      <c r="J2562" s="20" t="s">
        <v>54729</v>
      </c>
      <c r="K2562" s="21" t="s">
        <v>54907</v>
      </c>
    </row>
    <row r="2563" spans="1:11" ht="13" x14ac:dyDescent="0.15">
      <c r="A2563" s="19" t="s">
        <v>10121</v>
      </c>
      <c r="B2563" s="20" t="s">
        <v>55757</v>
      </c>
      <c r="C2563" s="20" t="s">
        <v>54652</v>
      </c>
      <c r="D2563" s="20">
        <v>-0.105750285410837</v>
      </c>
      <c r="E2563" s="21">
        <v>2.5826147014500601E-4</v>
      </c>
      <c r="F2563" s="20" t="s">
        <v>54653</v>
      </c>
      <c r="G2563" s="20" t="s">
        <v>54682</v>
      </c>
      <c r="H2563" s="20" t="s">
        <v>54683</v>
      </c>
      <c r="I2563" s="20" t="s">
        <v>54728</v>
      </c>
      <c r="J2563" s="20" t="s">
        <v>54729</v>
      </c>
      <c r="K2563" s="21" t="s">
        <v>54907</v>
      </c>
    </row>
    <row r="2564" spans="1:11" ht="13" x14ac:dyDescent="0.15">
      <c r="A2564" s="19" t="s">
        <v>11099</v>
      </c>
      <c r="B2564" s="20" t="s">
        <v>55757</v>
      </c>
      <c r="C2564" s="20" t="s">
        <v>54652</v>
      </c>
      <c r="D2564" s="20">
        <v>-7.9622984210225206E-2</v>
      </c>
      <c r="E2564" s="20">
        <v>6.31275564875156E-3</v>
      </c>
      <c r="F2564" s="20" t="s">
        <v>54653</v>
      </c>
      <c r="G2564" s="20" t="s">
        <v>54682</v>
      </c>
      <c r="H2564" s="20" t="s">
        <v>54683</v>
      </c>
      <c r="I2564" s="20" t="s">
        <v>54728</v>
      </c>
      <c r="J2564" s="20" t="s">
        <v>54729</v>
      </c>
      <c r="K2564" s="21" t="s">
        <v>54907</v>
      </c>
    </row>
    <row r="2565" spans="1:11" ht="13" x14ac:dyDescent="0.15">
      <c r="A2565" s="19" t="s">
        <v>11628</v>
      </c>
      <c r="B2565" s="20" t="s">
        <v>55757</v>
      </c>
      <c r="C2565" s="20" t="s">
        <v>54652</v>
      </c>
      <c r="D2565" s="20">
        <v>-0.123716334783277</v>
      </c>
      <c r="E2565" s="21">
        <v>1.7705126927678099E-5</v>
      </c>
      <c r="F2565" s="20" t="s">
        <v>54653</v>
      </c>
      <c r="G2565" s="20" t="s">
        <v>54682</v>
      </c>
      <c r="H2565" s="20" t="s">
        <v>54683</v>
      </c>
      <c r="I2565" s="20" t="s">
        <v>54728</v>
      </c>
      <c r="J2565" s="20" t="s">
        <v>54729</v>
      </c>
      <c r="K2565" s="21" t="s">
        <v>54907</v>
      </c>
    </row>
    <row r="2566" spans="1:11" ht="13" x14ac:dyDescent="0.15">
      <c r="A2566" s="19" t="s">
        <v>55203</v>
      </c>
      <c r="B2566" s="20" t="s">
        <v>55757</v>
      </c>
      <c r="C2566" s="20" t="s">
        <v>54652</v>
      </c>
      <c r="D2566" s="20">
        <v>-0.111137300029785</v>
      </c>
      <c r="E2566" s="21">
        <v>1.2034320586675901E-4</v>
      </c>
      <c r="F2566" s="20" t="s">
        <v>54676</v>
      </c>
      <c r="G2566" s="20" t="s">
        <v>54682</v>
      </c>
      <c r="H2566" s="20" t="s">
        <v>54683</v>
      </c>
      <c r="I2566" s="20" t="s">
        <v>54728</v>
      </c>
      <c r="J2566" s="20" t="s">
        <v>54729</v>
      </c>
      <c r="K2566" s="21" t="s">
        <v>54907</v>
      </c>
    </row>
    <row r="2567" spans="1:11" ht="13" x14ac:dyDescent="0.15">
      <c r="A2567" s="19" t="s">
        <v>9286</v>
      </c>
      <c r="B2567" s="20" t="s">
        <v>55757</v>
      </c>
      <c r="C2567" s="20" t="s">
        <v>54652</v>
      </c>
      <c r="D2567" s="20">
        <v>-0.102067076433155</v>
      </c>
      <c r="E2567" s="21">
        <v>4.20221453367676E-4</v>
      </c>
      <c r="F2567" s="20" t="s">
        <v>54653</v>
      </c>
      <c r="G2567" s="20" t="s">
        <v>54682</v>
      </c>
      <c r="H2567" s="20" t="s">
        <v>54683</v>
      </c>
      <c r="I2567" s="20" t="s">
        <v>54819</v>
      </c>
      <c r="J2567" s="20" t="s">
        <v>54820</v>
      </c>
      <c r="K2567" s="21" t="s">
        <v>54820</v>
      </c>
    </row>
    <row r="2568" spans="1:11" ht="13" x14ac:dyDescent="0.15">
      <c r="A2568" s="19" t="s">
        <v>12047</v>
      </c>
      <c r="B2568" s="20" t="s">
        <v>55757</v>
      </c>
      <c r="C2568" s="20" t="s">
        <v>54652</v>
      </c>
      <c r="D2568" s="20">
        <v>-9.0757356365140804E-2</v>
      </c>
      <c r="E2568" s="20">
        <v>1.8157893637778201E-3</v>
      </c>
      <c r="F2568" s="20" t="s">
        <v>54653</v>
      </c>
      <c r="G2568" s="20" t="s">
        <v>54682</v>
      </c>
      <c r="H2568" s="20" t="s">
        <v>54683</v>
      </c>
      <c r="I2568" s="20" t="s">
        <v>55219</v>
      </c>
      <c r="J2568" s="20" t="s">
        <v>55220</v>
      </c>
      <c r="K2568" s="21" t="s">
        <v>55322</v>
      </c>
    </row>
    <row r="2569" spans="1:11" ht="13" x14ac:dyDescent="0.15">
      <c r="A2569" s="19" t="s">
        <v>12050</v>
      </c>
      <c r="B2569" s="20" t="s">
        <v>55757</v>
      </c>
      <c r="C2569" s="20" t="s">
        <v>54652</v>
      </c>
      <c r="D2569" s="20">
        <v>-0.10176992110122</v>
      </c>
      <c r="E2569" s="21">
        <v>4.35604398144188E-4</v>
      </c>
      <c r="F2569" s="20" t="s">
        <v>54653</v>
      </c>
      <c r="G2569" s="20" t="s">
        <v>54654</v>
      </c>
      <c r="H2569" s="20" t="s">
        <v>54662</v>
      </c>
      <c r="I2569" s="20" t="s">
        <v>54663</v>
      </c>
      <c r="J2569" s="20" t="s">
        <v>54672</v>
      </c>
      <c r="K2569" s="21" t="s">
        <v>54890</v>
      </c>
    </row>
    <row r="2570" spans="1:11" ht="13" x14ac:dyDescent="0.15">
      <c r="A2570" s="19" t="s">
        <v>10696</v>
      </c>
      <c r="B2570" s="20" t="s">
        <v>55757</v>
      </c>
      <c r="C2570" s="20" t="s">
        <v>54652</v>
      </c>
      <c r="D2570" s="20">
        <v>-7.9562442696619107E-2</v>
      </c>
      <c r="E2570" s="20">
        <v>6.3496703551591902E-3</v>
      </c>
      <c r="F2570" s="20" t="s">
        <v>54653</v>
      </c>
      <c r="G2570" s="20" t="s">
        <v>54682</v>
      </c>
      <c r="H2570" s="20" t="s">
        <v>54683</v>
      </c>
      <c r="I2570" s="20" t="s">
        <v>54728</v>
      </c>
      <c r="J2570" s="20" t="s">
        <v>54729</v>
      </c>
      <c r="K2570" s="21" t="s">
        <v>54881</v>
      </c>
    </row>
    <row r="2571" spans="1:11" ht="13" x14ac:dyDescent="0.15">
      <c r="A2571" s="19" t="s">
        <v>10157</v>
      </c>
      <c r="B2571" s="20" t="s">
        <v>55757</v>
      </c>
      <c r="C2571" s="20" t="s">
        <v>54652</v>
      </c>
      <c r="D2571" s="20">
        <v>-0.17323701441119499</v>
      </c>
      <c r="E2571" s="21">
        <v>1.69366299399395E-9</v>
      </c>
      <c r="F2571" s="20" t="s">
        <v>54653</v>
      </c>
      <c r="G2571" s="20" t="s">
        <v>54654</v>
      </c>
      <c r="H2571" s="20" t="s">
        <v>54655</v>
      </c>
      <c r="I2571" s="20" t="s">
        <v>54659</v>
      </c>
      <c r="J2571" s="20" t="s">
        <v>54691</v>
      </c>
      <c r="K2571" s="21" t="s">
        <v>55078</v>
      </c>
    </row>
    <row r="2572" spans="1:11" ht="13" x14ac:dyDescent="0.15">
      <c r="A2572" s="19" t="s">
        <v>54876</v>
      </c>
      <c r="B2572" s="20" t="s">
        <v>55757</v>
      </c>
      <c r="C2572" s="20" t="s">
        <v>54652</v>
      </c>
      <c r="D2572" s="20">
        <v>-0.144161821917932</v>
      </c>
      <c r="E2572" s="21">
        <v>5.0782005843259598E-7</v>
      </c>
      <c r="F2572" s="20" t="s">
        <v>54676</v>
      </c>
      <c r="G2572" s="20" t="s">
        <v>54654</v>
      </c>
      <c r="H2572" s="20" t="s">
        <v>54662</v>
      </c>
      <c r="I2572" s="20" t="s">
        <v>54663</v>
      </c>
      <c r="J2572" s="20" t="s">
        <v>54672</v>
      </c>
      <c r="K2572" s="21" t="s">
        <v>54673</v>
      </c>
    </row>
    <row r="2573" spans="1:11" ht="13" x14ac:dyDescent="0.15">
      <c r="A2573" s="19" t="s">
        <v>10363</v>
      </c>
      <c r="B2573" s="20" t="s">
        <v>55757</v>
      </c>
      <c r="C2573" s="20" t="s">
        <v>54652</v>
      </c>
      <c r="D2573" s="20">
        <v>-0.12697804026567999</v>
      </c>
      <c r="E2573" s="21">
        <v>1.05604923612538E-5</v>
      </c>
      <c r="F2573" s="20" t="s">
        <v>54653</v>
      </c>
      <c r="G2573" s="20" t="s">
        <v>54654</v>
      </c>
      <c r="H2573" s="20" t="s">
        <v>54655</v>
      </c>
      <c r="I2573" s="20" t="s">
        <v>54656</v>
      </c>
      <c r="J2573" s="20" t="s">
        <v>54657</v>
      </c>
      <c r="K2573" s="21" t="s">
        <v>54855</v>
      </c>
    </row>
    <row r="2574" spans="1:11" ht="13" x14ac:dyDescent="0.15">
      <c r="A2574" s="19" t="s">
        <v>8809</v>
      </c>
      <c r="B2574" s="20" t="s">
        <v>55757</v>
      </c>
      <c r="C2574" s="20" t="s">
        <v>54652</v>
      </c>
      <c r="D2574" s="20">
        <v>-0.136189898546245</v>
      </c>
      <c r="E2574" s="21">
        <v>2.2071029152740898E-6</v>
      </c>
      <c r="F2574" s="20" t="s">
        <v>54653</v>
      </c>
      <c r="G2574" s="20" t="s">
        <v>54654</v>
      </c>
      <c r="H2574" s="20" t="s">
        <v>54655</v>
      </c>
      <c r="I2574" s="20" t="s">
        <v>54656</v>
      </c>
      <c r="J2574" s="20" t="s">
        <v>54657</v>
      </c>
      <c r="K2574" s="21" t="s">
        <v>54855</v>
      </c>
    </row>
    <row r="2575" spans="1:11" ht="13" x14ac:dyDescent="0.15">
      <c r="A2575" s="19" t="s">
        <v>55339</v>
      </c>
      <c r="B2575" s="20" t="s">
        <v>55757</v>
      </c>
      <c r="C2575" s="20" t="s">
        <v>54652</v>
      </c>
      <c r="D2575" s="20">
        <v>-0.14866857604118</v>
      </c>
      <c r="E2575" s="21">
        <v>2.13797961401548E-7</v>
      </c>
      <c r="F2575" s="20" t="s">
        <v>54676</v>
      </c>
      <c r="G2575" s="20" t="s">
        <v>54654</v>
      </c>
      <c r="H2575" s="20" t="s">
        <v>54655</v>
      </c>
      <c r="I2575" s="20" t="s">
        <v>54656</v>
      </c>
      <c r="J2575" s="20" t="s">
        <v>54657</v>
      </c>
      <c r="K2575" s="21" t="s">
        <v>54855</v>
      </c>
    </row>
    <row r="2576" spans="1:11" ht="13" x14ac:dyDescent="0.15">
      <c r="A2576" s="19" t="s">
        <v>10963</v>
      </c>
      <c r="B2576" s="20" t="s">
        <v>55757</v>
      </c>
      <c r="C2576" s="20" t="s">
        <v>54652</v>
      </c>
      <c r="D2576" s="20">
        <v>-9.0557088950276601E-2</v>
      </c>
      <c r="E2576" s="20">
        <v>1.8481033900381899E-3</v>
      </c>
      <c r="F2576" s="20" t="s">
        <v>54653</v>
      </c>
      <c r="G2576" s="20" t="s">
        <v>54682</v>
      </c>
      <c r="H2576" s="20" t="s">
        <v>54683</v>
      </c>
      <c r="I2576" s="20" t="s">
        <v>54728</v>
      </c>
      <c r="J2576" s="20" t="s">
        <v>54729</v>
      </c>
      <c r="K2576" s="21" t="s">
        <v>55008</v>
      </c>
    </row>
    <row r="2577" spans="1:11" ht="13" x14ac:dyDescent="0.15">
      <c r="A2577" s="19" t="s">
        <v>10705</v>
      </c>
      <c r="B2577" s="20" t="s">
        <v>55757</v>
      </c>
      <c r="C2577" s="20" t="s">
        <v>54652</v>
      </c>
      <c r="D2577" s="20">
        <v>-7.9236365437982501E-2</v>
      </c>
      <c r="E2577" s="21">
        <v>6.5892258492083302E-3</v>
      </c>
      <c r="F2577" s="20" t="s">
        <v>54653</v>
      </c>
      <c r="G2577" s="20" t="s">
        <v>54682</v>
      </c>
      <c r="H2577" s="20" t="s">
        <v>54683</v>
      </c>
      <c r="I2577" s="20" t="s">
        <v>54728</v>
      </c>
      <c r="J2577" s="20" t="s">
        <v>54729</v>
      </c>
      <c r="K2577" s="21" t="s">
        <v>54943</v>
      </c>
    </row>
    <row r="2578" spans="1:11" ht="13" x14ac:dyDescent="0.15">
      <c r="A2578" s="19" t="s">
        <v>12478</v>
      </c>
      <c r="B2578" s="20" t="s">
        <v>55757</v>
      </c>
      <c r="C2578" s="20" t="s">
        <v>54652</v>
      </c>
      <c r="D2578" s="20">
        <v>-0.13322453587342001</v>
      </c>
      <c r="E2578" s="21">
        <v>3.63256024775122E-6</v>
      </c>
      <c r="F2578" s="20" t="s">
        <v>54653</v>
      </c>
      <c r="G2578" s="20" t="s">
        <v>54654</v>
      </c>
      <c r="H2578" s="20" t="s">
        <v>54655</v>
      </c>
      <c r="I2578" s="20" t="s">
        <v>54659</v>
      </c>
      <c r="J2578" s="20" t="s">
        <v>54691</v>
      </c>
      <c r="K2578" s="21" t="s">
        <v>55378</v>
      </c>
    </row>
    <row r="2579" spans="1:11" ht="13" x14ac:dyDescent="0.15">
      <c r="A2579" s="19" t="s">
        <v>12002</v>
      </c>
      <c r="B2579" s="20" t="s">
        <v>55757</v>
      </c>
      <c r="C2579" s="20" t="s">
        <v>54652</v>
      </c>
      <c r="D2579" s="20">
        <v>-0.184420245383944</v>
      </c>
      <c r="E2579" s="21">
        <v>1.8757488545852599E-10</v>
      </c>
      <c r="F2579" s="20" t="s">
        <v>54653</v>
      </c>
      <c r="G2579" s="20" t="s">
        <v>54654</v>
      </c>
      <c r="H2579" s="20" t="s">
        <v>54655</v>
      </c>
      <c r="I2579" s="20" t="s">
        <v>54659</v>
      </c>
      <c r="J2579" s="20" t="s">
        <v>54722</v>
      </c>
      <c r="K2579" s="21" t="s">
        <v>54758</v>
      </c>
    </row>
    <row r="2580" spans="1:11" ht="13" x14ac:dyDescent="0.15">
      <c r="A2580" s="19" t="s">
        <v>9765</v>
      </c>
      <c r="B2580" s="20" t="s">
        <v>55757</v>
      </c>
      <c r="C2580" s="20" t="s">
        <v>54652</v>
      </c>
      <c r="D2580" s="20">
        <v>-0.181844323816306</v>
      </c>
      <c r="E2580" s="21">
        <v>2.8725040589679103E-10</v>
      </c>
      <c r="F2580" s="20" t="s">
        <v>54653</v>
      </c>
      <c r="G2580" s="20" t="s">
        <v>54654</v>
      </c>
      <c r="H2580" s="20" t="s">
        <v>54655</v>
      </c>
      <c r="I2580" s="20" t="s">
        <v>54659</v>
      </c>
      <c r="J2580" s="20" t="s">
        <v>54722</v>
      </c>
      <c r="K2580" s="21" t="s">
        <v>54758</v>
      </c>
    </row>
    <row r="2581" spans="1:11" ht="13" x14ac:dyDescent="0.15">
      <c r="A2581" s="19" t="s">
        <v>11297</v>
      </c>
      <c r="B2581" s="20" t="s">
        <v>55757</v>
      </c>
      <c r="C2581" s="20" t="s">
        <v>54652</v>
      </c>
      <c r="D2581" s="20">
        <v>-0.20107440003032201</v>
      </c>
      <c r="E2581" s="21">
        <v>4.5198738445201102E-12</v>
      </c>
      <c r="F2581" s="20" t="s">
        <v>54653</v>
      </c>
      <c r="G2581" s="20" t="s">
        <v>54654</v>
      </c>
      <c r="H2581" s="20" t="s">
        <v>54655</v>
      </c>
      <c r="I2581" s="20" t="s">
        <v>54659</v>
      </c>
      <c r="J2581" s="20" t="s">
        <v>54722</v>
      </c>
      <c r="K2581" s="21" t="s">
        <v>54758</v>
      </c>
    </row>
    <row r="2582" spans="1:11" ht="13" x14ac:dyDescent="0.15">
      <c r="A2582" s="19" t="s">
        <v>11008</v>
      </c>
      <c r="B2582" s="20" t="s">
        <v>55757</v>
      </c>
      <c r="C2582" s="20" t="s">
        <v>54652</v>
      </c>
      <c r="D2582" s="20">
        <v>-9.5336809743907402E-2</v>
      </c>
      <c r="E2582" s="21">
        <v>1.02373745086734E-3</v>
      </c>
      <c r="F2582" s="20" t="s">
        <v>54653</v>
      </c>
      <c r="G2582" s="20" t="s">
        <v>54682</v>
      </c>
      <c r="H2582" s="20" t="s">
        <v>54683</v>
      </c>
      <c r="I2582" s="20" t="s">
        <v>54728</v>
      </c>
      <c r="J2582" s="20" t="s">
        <v>54729</v>
      </c>
      <c r="K2582" s="21" t="s">
        <v>55198</v>
      </c>
    </row>
    <row r="2583" spans="1:11" ht="13" x14ac:dyDescent="0.15">
      <c r="A2583" s="19" t="s">
        <v>11889</v>
      </c>
      <c r="B2583" s="20" t="s">
        <v>55757</v>
      </c>
      <c r="C2583" s="20" t="s">
        <v>54652</v>
      </c>
      <c r="D2583" s="20">
        <v>-0.13094020665396999</v>
      </c>
      <c r="E2583" s="21">
        <v>5.3630152396116603E-6</v>
      </c>
      <c r="F2583" s="20" t="s">
        <v>54653</v>
      </c>
      <c r="G2583" s="20" t="s">
        <v>54682</v>
      </c>
      <c r="H2583" s="20" t="s">
        <v>54683</v>
      </c>
      <c r="I2583" s="20" t="s">
        <v>54728</v>
      </c>
      <c r="J2583" s="20" t="s">
        <v>54729</v>
      </c>
      <c r="K2583" s="21" t="s">
        <v>55308</v>
      </c>
    </row>
    <row r="2584" spans="1:11" ht="13" x14ac:dyDescent="0.15">
      <c r="A2584" s="19" t="s">
        <v>8279</v>
      </c>
      <c r="B2584" s="20" t="s">
        <v>55757</v>
      </c>
      <c r="C2584" s="20" t="s">
        <v>54652</v>
      </c>
      <c r="D2584" s="20">
        <v>-5.5887645646808697E-2</v>
      </c>
      <c r="E2584" s="21">
        <v>5.4328279234309003E-2</v>
      </c>
      <c r="F2584" s="20" t="s">
        <v>54653</v>
      </c>
      <c r="G2584" s="20" t="s">
        <v>54654</v>
      </c>
      <c r="H2584" s="20" t="s">
        <v>54655</v>
      </c>
      <c r="I2584" s="20" t="s">
        <v>54695</v>
      </c>
      <c r="J2584" s="20" t="s">
        <v>54696</v>
      </c>
      <c r="K2584" s="21" t="s">
        <v>54697</v>
      </c>
    </row>
    <row r="2585" spans="1:11" ht="13" x14ac:dyDescent="0.15">
      <c r="A2585" s="19" t="s">
        <v>54747</v>
      </c>
      <c r="B2585" s="20" t="s">
        <v>55757</v>
      </c>
      <c r="C2585" s="20" t="s">
        <v>54652</v>
      </c>
      <c r="D2585" s="20">
        <v>-0.14559887303063301</v>
      </c>
      <c r="E2585" s="21">
        <v>3.93947754538728E-7</v>
      </c>
      <c r="F2585" s="20" t="s">
        <v>54676</v>
      </c>
      <c r="G2585" s="20" t="s">
        <v>54667</v>
      </c>
      <c r="H2585" s="20" t="s">
        <v>54668</v>
      </c>
      <c r="I2585" s="20" t="s">
        <v>54669</v>
      </c>
      <c r="J2585" s="20" t="s">
        <v>54748</v>
      </c>
      <c r="K2585" s="21" t="s">
        <v>54749</v>
      </c>
    </row>
    <row r="2586" spans="1:11" ht="13" x14ac:dyDescent="0.15">
      <c r="A2586" s="19" t="s">
        <v>9624</v>
      </c>
      <c r="B2586" s="20" t="s">
        <v>55757</v>
      </c>
      <c r="C2586" s="20" t="s">
        <v>54652</v>
      </c>
      <c r="D2586" s="20">
        <v>-0.12540486156500999</v>
      </c>
      <c r="E2586" s="21">
        <v>1.34831612133416E-5</v>
      </c>
      <c r="F2586" s="20" t="s">
        <v>54653</v>
      </c>
      <c r="G2586" s="20" t="s">
        <v>54654</v>
      </c>
      <c r="H2586" s="20" t="s">
        <v>54655</v>
      </c>
      <c r="I2586" s="20" t="s">
        <v>54734</v>
      </c>
      <c r="J2586" s="20" t="s">
        <v>54735</v>
      </c>
      <c r="K2586" s="21" t="s">
        <v>54736</v>
      </c>
    </row>
    <row r="2587" spans="1:11" ht="13" x14ac:dyDescent="0.15">
      <c r="A2587" s="19" t="s">
        <v>8899</v>
      </c>
      <c r="B2587" s="20" t="s">
        <v>55757</v>
      </c>
      <c r="C2587" s="20" t="s">
        <v>54652</v>
      </c>
      <c r="D2587" s="20">
        <v>-0.14080635178560799</v>
      </c>
      <c r="E2587" s="21">
        <v>9.6707392635271902E-7</v>
      </c>
      <c r="F2587" s="20" t="s">
        <v>54653</v>
      </c>
      <c r="G2587" s="20" t="s">
        <v>54654</v>
      </c>
      <c r="H2587" s="20" t="s">
        <v>54655</v>
      </c>
      <c r="I2587" s="20" t="s">
        <v>54659</v>
      </c>
      <c r="J2587" s="20" t="s">
        <v>54660</v>
      </c>
      <c r="K2587" s="21" t="s">
        <v>54868</v>
      </c>
    </row>
    <row r="2588" spans="1:11" ht="13" x14ac:dyDescent="0.15">
      <c r="A2588" s="19" t="s">
        <v>12095</v>
      </c>
      <c r="B2588" s="20" t="s">
        <v>55757</v>
      </c>
      <c r="C2588" s="20" t="s">
        <v>54652</v>
      </c>
      <c r="D2588" s="20">
        <v>-0.18183471541702201</v>
      </c>
      <c r="E2588" s="21">
        <v>2.8725040589679103E-10</v>
      </c>
      <c r="F2588" s="20" t="s">
        <v>54653</v>
      </c>
      <c r="G2588" s="20" t="s">
        <v>54654</v>
      </c>
      <c r="H2588" s="20" t="s">
        <v>54655</v>
      </c>
      <c r="I2588" s="20" t="s">
        <v>54659</v>
      </c>
      <c r="J2588" s="20" t="s">
        <v>54722</v>
      </c>
      <c r="K2588" s="21" t="s">
        <v>54938</v>
      </c>
    </row>
    <row r="2589" spans="1:11" ht="13" x14ac:dyDescent="0.15">
      <c r="A2589" s="19" t="s">
        <v>11252</v>
      </c>
      <c r="B2589" s="20" t="s">
        <v>55757</v>
      </c>
      <c r="C2589" s="20" t="s">
        <v>54652</v>
      </c>
      <c r="D2589" s="20">
        <v>-0.15369982839162399</v>
      </c>
      <c r="E2589" s="21">
        <v>8.5103041009057503E-8</v>
      </c>
      <c r="F2589" s="20" t="s">
        <v>54653</v>
      </c>
      <c r="G2589" s="20" t="s">
        <v>54654</v>
      </c>
      <c r="H2589" s="20" t="s">
        <v>54655</v>
      </c>
      <c r="I2589" s="20" t="s">
        <v>54734</v>
      </c>
      <c r="J2589" s="20" t="s">
        <v>54735</v>
      </c>
      <c r="K2589" s="21" t="s">
        <v>54921</v>
      </c>
    </row>
    <row r="2590" spans="1:11" ht="13" x14ac:dyDescent="0.15">
      <c r="A2590" s="19" t="s">
        <v>11093</v>
      </c>
      <c r="B2590" s="20" t="s">
        <v>55757</v>
      </c>
      <c r="C2590" s="20" t="s">
        <v>54652</v>
      </c>
      <c r="D2590" s="20">
        <v>-0.19433227438383799</v>
      </c>
      <c r="E2590" s="21">
        <v>2.38876948841815E-11</v>
      </c>
      <c r="F2590" s="20" t="s">
        <v>54653</v>
      </c>
      <c r="G2590" s="20" t="s">
        <v>54654</v>
      </c>
      <c r="H2590" s="20" t="s">
        <v>54655</v>
      </c>
      <c r="I2590" s="20" t="s">
        <v>54659</v>
      </c>
      <c r="J2590" s="20" t="s">
        <v>54722</v>
      </c>
      <c r="K2590" s="21" t="s">
        <v>54847</v>
      </c>
    </row>
    <row r="2591" spans="1:11" ht="13" x14ac:dyDescent="0.15">
      <c r="A2591" s="19" t="s">
        <v>10954</v>
      </c>
      <c r="B2591" s="20" t="s">
        <v>55757</v>
      </c>
      <c r="C2591" s="20" t="s">
        <v>54652</v>
      </c>
      <c r="D2591" s="20">
        <v>-0.16336828554444799</v>
      </c>
      <c r="E2591" s="21">
        <v>1.22587615130337E-8</v>
      </c>
      <c r="F2591" s="20" t="s">
        <v>54653</v>
      </c>
      <c r="G2591" s="20" t="s">
        <v>54654</v>
      </c>
      <c r="H2591" s="20" t="s">
        <v>54655</v>
      </c>
      <c r="I2591" s="20" t="s">
        <v>54659</v>
      </c>
      <c r="J2591" s="20" t="s">
        <v>54722</v>
      </c>
      <c r="K2591" s="21" t="s">
        <v>54847</v>
      </c>
    </row>
    <row r="2592" spans="1:11" ht="13" x14ac:dyDescent="0.15">
      <c r="A2592" s="19" t="s">
        <v>12391</v>
      </c>
      <c r="B2592" s="20" t="s">
        <v>55757</v>
      </c>
      <c r="C2592" s="20" t="s">
        <v>54652</v>
      </c>
      <c r="D2592" s="20">
        <v>-0.15334085472524001</v>
      </c>
      <c r="E2592" s="21">
        <v>9.06869409303971E-8</v>
      </c>
      <c r="F2592" s="20" t="s">
        <v>54653</v>
      </c>
      <c r="G2592" s="20" t="s">
        <v>54654</v>
      </c>
      <c r="H2592" s="20" t="s">
        <v>54662</v>
      </c>
      <c r="I2592" s="20" t="s">
        <v>54663</v>
      </c>
      <c r="J2592" s="20" t="s">
        <v>54732</v>
      </c>
      <c r="K2592" s="21" t="s">
        <v>55370</v>
      </c>
    </row>
    <row r="2593" spans="1:11" ht="13" x14ac:dyDescent="0.15">
      <c r="A2593" s="19" t="s">
        <v>9522</v>
      </c>
      <c r="B2593" s="20" t="s">
        <v>55757</v>
      </c>
      <c r="C2593" s="20" t="s">
        <v>54652</v>
      </c>
      <c r="D2593" s="20">
        <v>-0.16541578599256601</v>
      </c>
      <c r="E2593" s="21">
        <v>8.2874555979257798E-9</v>
      </c>
      <c r="F2593" s="20" t="s">
        <v>54653</v>
      </c>
      <c r="G2593" s="20" t="s">
        <v>54654</v>
      </c>
      <c r="H2593" s="20" t="s">
        <v>54655</v>
      </c>
      <c r="I2593" s="20" t="s">
        <v>54659</v>
      </c>
      <c r="J2593" s="20" t="s">
        <v>54722</v>
      </c>
      <c r="K2593" s="21" t="s">
        <v>54973</v>
      </c>
    </row>
    <row r="2594" spans="1:11" ht="13" x14ac:dyDescent="0.15">
      <c r="A2594" s="19" t="s">
        <v>8914</v>
      </c>
      <c r="B2594" s="20" t="s">
        <v>55757</v>
      </c>
      <c r="C2594" s="20" t="s">
        <v>54652</v>
      </c>
      <c r="D2594" s="20">
        <v>-0.112825108868484</v>
      </c>
      <c r="E2594" s="21">
        <v>9.57831386131225E-5</v>
      </c>
      <c r="F2594" s="20" t="s">
        <v>54653</v>
      </c>
      <c r="G2594" s="20" t="s">
        <v>54654</v>
      </c>
      <c r="H2594" s="20" t="s">
        <v>54662</v>
      </c>
      <c r="I2594" s="20" t="s">
        <v>54663</v>
      </c>
      <c r="J2594" s="20" t="s">
        <v>54869</v>
      </c>
      <c r="K2594" s="21" t="s">
        <v>54869</v>
      </c>
    </row>
    <row r="2595" spans="1:11" ht="13" x14ac:dyDescent="0.15">
      <c r="A2595" s="19" t="s">
        <v>11664</v>
      </c>
      <c r="B2595" s="20" t="s">
        <v>55757</v>
      </c>
      <c r="C2595" s="20" t="s">
        <v>54652</v>
      </c>
      <c r="D2595" s="20">
        <v>-0.104477568019304</v>
      </c>
      <c r="E2595" s="21">
        <v>3.0840439725732997E-4</v>
      </c>
      <c r="F2595" s="20" t="s">
        <v>54653</v>
      </c>
      <c r="G2595" s="20" t="s">
        <v>55282</v>
      </c>
      <c r="H2595" s="20" t="s">
        <v>55283</v>
      </c>
      <c r="I2595" s="20" t="s">
        <v>55284</v>
      </c>
      <c r="J2595" s="20" t="s">
        <v>55285</v>
      </c>
      <c r="K2595" s="21" t="s">
        <v>55285</v>
      </c>
    </row>
    <row r="2596" spans="1:11" ht="13" x14ac:dyDescent="0.15">
      <c r="A2596" s="19" t="s">
        <v>11431</v>
      </c>
      <c r="B2596" s="20" t="s">
        <v>55757</v>
      </c>
      <c r="C2596" s="20" t="s">
        <v>54652</v>
      </c>
      <c r="D2596" s="20">
        <v>-0.16139382827665499</v>
      </c>
      <c r="E2596" s="21">
        <v>1.85309294226883E-8</v>
      </c>
      <c r="F2596" s="20" t="s">
        <v>54653</v>
      </c>
      <c r="G2596" s="20" t="s">
        <v>54654</v>
      </c>
      <c r="H2596" s="20" t="s">
        <v>54655</v>
      </c>
      <c r="I2596" s="20" t="s">
        <v>54659</v>
      </c>
      <c r="J2596" s="20" t="s">
        <v>54722</v>
      </c>
      <c r="K2596" s="21" t="s">
        <v>55061</v>
      </c>
    </row>
    <row r="2597" spans="1:11" ht="13" x14ac:dyDescent="0.15">
      <c r="A2597" s="19" t="s">
        <v>10885</v>
      </c>
      <c r="B2597" s="20" t="s">
        <v>55757</v>
      </c>
      <c r="C2597" s="20" t="s">
        <v>54652</v>
      </c>
      <c r="D2597" s="20">
        <v>-0.14715616025570999</v>
      </c>
      <c r="E2597" s="21">
        <v>2.9340012788763701E-7</v>
      </c>
      <c r="F2597" s="20" t="s">
        <v>54653</v>
      </c>
      <c r="G2597" s="20" t="s">
        <v>54654</v>
      </c>
      <c r="H2597" s="20" t="s">
        <v>54662</v>
      </c>
      <c r="I2597" s="20" t="s">
        <v>54663</v>
      </c>
      <c r="J2597" s="20" t="s">
        <v>54844</v>
      </c>
      <c r="K2597" s="21" t="s">
        <v>55162</v>
      </c>
    </row>
    <row r="2598" spans="1:11" ht="13" x14ac:dyDescent="0.15">
      <c r="A2598" s="19" t="s">
        <v>10076</v>
      </c>
      <c r="B2598" s="20" t="s">
        <v>55757</v>
      </c>
      <c r="C2598" s="20" t="s">
        <v>54652</v>
      </c>
      <c r="D2598" s="20">
        <v>-9.8492631526019198E-2</v>
      </c>
      <c r="E2598" s="21">
        <v>6.8350370703657503E-4</v>
      </c>
      <c r="F2598" s="20" t="s">
        <v>54653</v>
      </c>
      <c r="G2598" s="20" t="s">
        <v>54654</v>
      </c>
      <c r="H2598" s="20" t="s">
        <v>54655</v>
      </c>
      <c r="I2598" s="20" t="s">
        <v>54702</v>
      </c>
      <c r="J2598" s="20" t="s">
        <v>54703</v>
      </c>
      <c r="K2598" s="21" t="s">
        <v>55066</v>
      </c>
    </row>
    <row r="2599" spans="1:11" ht="13" x14ac:dyDescent="0.15">
      <c r="A2599" s="19" t="s">
        <v>11362</v>
      </c>
      <c r="B2599" s="20" t="s">
        <v>55757</v>
      </c>
      <c r="C2599" s="20" t="s">
        <v>54652</v>
      </c>
      <c r="D2599" s="20">
        <v>-0.145417693442533</v>
      </c>
      <c r="E2599" s="21">
        <v>4.0678740908935099E-7</v>
      </c>
      <c r="F2599" s="20" t="s">
        <v>54653</v>
      </c>
      <c r="G2599" s="20" t="s">
        <v>54654</v>
      </c>
      <c r="H2599" s="20" t="s">
        <v>54655</v>
      </c>
      <c r="I2599" s="20" t="s">
        <v>54659</v>
      </c>
      <c r="J2599" s="20" t="s">
        <v>55247</v>
      </c>
      <c r="K2599" s="21" t="s">
        <v>55247</v>
      </c>
    </row>
    <row r="2600" spans="1:11" ht="13" x14ac:dyDescent="0.15">
      <c r="A2600" s="19" t="s">
        <v>10301</v>
      </c>
      <c r="B2600" s="20" t="s">
        <v>55757</v>
      </c>
      <c r="C2600" s="20" t="s">
        <v>54652</v>
      </c>
      <c r="D2600" s="20">
        <v>-0.16298305321908199</v>
      </c>
      <c r="E2600" s="21">
        <v>1.31219694378739E-8</v>
      </c>
      <c r="F2600" s="20" t="s">
        <v>54653</v>
      </c>
      <c r="G2600" s="20" t="s">
        <v>54654</v>
      </c>
      <c r="H2600" s="20" t="s">
        <v>54662</v>
      </c>
      <c r="I2600" s="20" t="s">
        <v>54663</v>
      </c>
      <c r="J2600" s="20" t="s">
        <v>54837</v>
      </c>
      <c r="K2600" s="21" t="s">
        <v>54931</v>
      </c>
    </row>
    <row r="2601" spans="1:11" ht="13" x14ac:dyDescent="0.15">
      <c r="A2601" s="19" t="s">
        <v>10578</v>
      </c>
      <c r="B2601" s="20" t="s">
        <v>55757</v>
      </c>
      <c r="C2601" s="20" t="s">
        <v>54652</v>
      </c>
      <c r="D2601" s="20">
        <v>-9.8300386157268202E-2</v>
      </c>
      <c r="E2601" s="21">
        <v>7.0010315794918801E-4</v>
      </c>
      <c r="F2601" s="20" t="s">
        <v>54653</v>
      </c>
      <c r="G2601" s="20" t="s">
        <v>54667</v>
      </c>
      <c r="H2601" s="20" t="s">
        <v>54668</v>
      </c>
      <c r="I2601" s="20" t="s">
        <v>54669</v>
      </c>
      <c r="J2601" s="20" t="s">
        <v>55144</v>
      </c>
      <c r="K2601" s="21" t="s">
        <v>55144</v>
      </c>
    </row>
    <row r="2602" spans="1:11" ht="13" x14ac:dyDescent="0.15">
      <c r="A2602" s="19" t="s">
        <v>8354</v>
      </c>
      <c r="B2602" s="20" t="s">
        <v>55757</v>
      </c>
      <c r="C2602" s="20" t="s">
        <v>54652</v>
      </c>
      <c r="D2602" s="20">
        <v>-0.107326239154791</v>
      </c>
      <c r="E2602" s="21">
        <v>2.07895965857856E-4</v>
      </c>
      <c r="F2602" s="20" t="s">
        <v>54653</v>
      </c>
      <c r="G2602" s="20" t="s">
        <v>54654</v>
      </c>
      <c r="H2602" s="20" t="s">
        <v>54662</v>
      </c>
      <c r="I2602" s="20" t="s">
        <v>54663</v>
      </c>
      <c r="J2602" s="20" t="s">
        <v>54732</v>
      </c>
      <c r="K2602" s="21" t="s">
        <v>54733</v>
      </c>
    </row>
    <row r="2603" spans="1:11" ht="13" x14ac:dyDescent="0.15">
      <c r="A2603" s="19" t="s">
        <v>11957</v>
      </c>
      <c r="B2603" s="20" t="s">
        <v>55757</v>
      </c>
      <c r="C2603" s="20" t="s">
        <v>54652</v>
      </c>
      <c r="D2603" s="20">
        <v>-0.109373713808548</v>
      </c>
      <c r="E2603" s="21">
        <v>1.5503556394789899E-4</v>
      </c>
      <c r="F2603" s="20" t="s">
        <v>54653</v>
      </c>
      <c r="G2603" s="20" t="s">
        <v>54654</v>
      </c>
      <c r="H2603" s="20" t="s">
        <v>54655</v>
      </c>
      <c r="I2603" s="20" t="s">
        <v>54659</v>
      </c>
      <c r="J2603" s="20" t="s">
        <v>54660</v>
      </c>
      <c r="K2603" s="21" t="s">
        <v>54773</v>
      </c>
    </row>
    <row r="2604" spans="1:11" ht="13" x14ac:dyDescent="0.15">
      <c r="A2604" s="19" t="s">
        <v>10437</v>
      </c>
      <c r="B2604" s="20" t="s">
        <v>55757</v>
      </c>
      <c r="C2604" s="20" t="s">
        <v>54652</v>
      </c>
      <c r="D2604" s="20">
        <v>-0.131580564550378</v>
      </c>
      <c r="E2604" s="21">
        <v>4.8017829202535002E-6</v>
      </c>
      <c r="F2604" s="20" t="s">
        <v>54653</v>
      </c>
      <c r="G2604" s="20" t="s">
        <v>54654</v>
      </c>
      <c r="H2604" s="20" t="s">
        <v>54662</v>
      </c>
      <c r="I2604" s="20" t="s">
        <v>54663</v>
      </c>
      <c r="J2604" s="20" t="s">
        <v>54732</v>
      </c>
      <c r="K2604" s="21" t="s">
        <v>55115</v>
      </c>
    </row>
    <row r="2605" spans="1:11" ht="13" x14ac:dyDescent="0.15">
      <c r="A2605" s="19" t="s">
        <v>10987</v>
      </c>
      <c r="B2605" s="20" t="s">
        <v>55757</v>
      </c>
      <c r="C2605" s="20" t="s">
        <v>54652</v>
      </c>
      <c r="D2605" s="20">
        <v>-0.15201410889612499</v>
      </c>
      <c r="E2605" s="21">
        <v>1.12361283062778E-7</v>
      </c>
      <c r="F2605" s="20" t="s">
        <v>54653</v>
      </c>
      <c r="G2605" s="20" t="s">
        <v>54654</v>
      </c>
      <c r="H2605" s="20" t="s">
        <v>54662</v>
      </c>
      <c r="I2605" s="20" t="s">
        <v>54663</v>
      </c>
      <c r="J2605" s="20" t="s">
        <v>54732</v>
      </c>
      <c r="K2605" s="21" t="s">
        <v>55197</v>
      </c>
    </row>
    <row r="2606" spans="1:11" ht="13" x14ac:dyDescent="0.15">
      <c r="A2606" s="19" t="s">
        <v>11886</v>
      </c>
      <c r="B2606" s="20" t="s">
        <v>55757</v>
      </c>
      <c r="C2606" s="20" t="s">
        <v>54652</v>
      </c>
      <c r="D2606" s="20">
        <v>-0.134230354717876</v>
      </c>
      <c r="E2606" s="21">
        <v>3.0673774171507098E-6</v>
      </c>
      <c r="F2606" s="20" t="s">
        <v>54653</v>
      </c>
      <c r="G2606" s="20" t="s">
        <v>54654</v>
      </c>
      <c r="H2606" s="20" t="s">
        <v>54662</v>
      </c>
      <c r="I2606" s="20" t="s">
        <v>54663</v>
      </c>
      <c r="J2606" s="20" t="s">
        <v>54837</v>
      </c>
      <c r="K2606" s="21" t="s">
        <v>54949</v>
      </c>
    </row>
    <row r="2607" spans="1:11" ht="13" x14ac:dyDescent="0.15">
      <c r="A2607" s="19" t="s">
        <v>9376</v>
      </c>
      <c r="B2607" s="20" t="s">
        <v>55757</v>
      </c>
      <c r="C2607" s="20" t="s">
        <v>54652</v>
      </c>
      <c r="D2607" s="20">
        <v>-0.16400225073851399</v>
      </c>
      <c r="E2607" s="21">
        <v>1.1012761951237901E-8</v>
      </c>
      <c r="F2607" s="20" t="s">
        <v>54653</v>
      </c>
      <c r="G2607" s="20" t="s">
        <v>54654</v>
      </c>
      <c r="H2607" s="20" t="s">
        <v>54662</v>
      </c>
      <c r="I2607" s="20" t="s">
        <v>54663</v>
      </c>
      <c r="J2607" s="20" t="s">
        <v>54837</v>
      </c>
      <c r="K2607" s="21" t="s">
        <v>54949</v>
      </c>
    </row>
    <row r="2608" spans="1:11" ht="13" x14ac:dyDescent="0.15">
      <c r="A2608" s="19" t="s">
        <v>55139</v>
      </c>
      <c r="B2608" s="20" t="s">
        <v>55757</v>
      </c>
      <c r="C2608" s="20" t="s">
        <v>54652</v>
      </c>
      <c r="D2608" s="20">
        <v>-0.17848697499472599</v>
      </c>
      <c r="E2608" s="21">
        <v>5.6959828149907602E-10</v>
      </c>
      <c r="F2608" s="20" t="s">
        <v>54653</v>
      </c>
      <c r="G2608" s="20" t="s">
        <v>54654</v>
      </c>
      <c r="H2608" s="20" t="s">
        <v>54662</v>
      </c>
      <c r="I2608" s="20" t="s">
        <v>54663</v>
      </c>
      <c r="J2608" s="20" t="s">
        <v>54837</v>
      </c>
      <c r="K2608" s="21" t="s">
        <v>54949</v>
      </c>
    </row>
    <row r="2609" spans="1:11" ht="13" x14ac:dyDescent="0.15">
      <c r="A2609" s="19" t="s">
        <v>8573</v>
      </c>
      <c r="B2609" s="20" t="s">
        <v>55757</v>
      </c>
      <c r="C2609" s="20" t="s">
        <v>54652</v>
      </c>
      <c r="D2609" s="20">
        <v>-0.140022164535094</v>
      </c>
      <c r="E2609" s="21">
        <v>1.13144664642605E-6</v>
      </c>
      <c r="F2609" s="20" t="s">
        <v>54653</v>
      </c>
      <c r="G2609" s="20" t="s">
        <v>54654</v>
      </c>
      <c r="H2609" s="20" t="s">
        <v>54662</v>
      </c>
      <c r="I2609" s="20" t="s">
        <v>54663</v>
      </c>
      <c r="J2609" s="20" t="s">
        <v>54779</v>
      </c>
      <c r="K2609" s="21" t="s">
        <v>54780</v>
      </c>
    </row>
    <row r="2610" spans="1:11" ht="13" x14ac:dyDescent="0.15">
      <c r="A2610" s="19" t="s">
        <v>8348</v>
      </c>
      <c r="B2610" s="20" t="s">
        <v>55757</v>
      </c>
      <c r="C2610" s="20" t="s">
        <v>54652</v>
      </c>
      <c r="D2610" s="20">
        <v>-0.100211438737441</v>
      </c>
      <c r="E2610" s="21">
        <v>5.3804137910091999E-4</v>
      </c>
      <c r="F2610" s="20" t="s">
        <v>54653</v>
      </c>
      <c r="G2610" s="20" t="s">
        <v>54710</v>
      </c>
      <c r="H2610" s="20" t="s">
        <v>54711</v>
      </c>
      <c r="I2610" s="20" t="s">
        <v>54712</v>
      </c>
      <c r="J2610" s="20" t="s">
        <v>54713</v>
      </c>
      <c r="K2610" s="21" t="s">
        <v>54726</v>
      </c>
    </row>
    <row r="2611" spans="1:11" ht="13" x14ac:dyDescent="0.15">
      <c r="A2611" s="19" t="s">
        <v>11249</v>
      </c>
      <c r="B2611" s="20" t="s">
        <v>55757</v>
      </c>
      <c r="C2611" s="20" t="s">
        <v>54652</v>
      </c>
      <c r="D2611" s="20">
        <v>-0.13647252090557199</v>
      </c>
      <c r="E2611" s="21">
        <v>2.1434144290001502E-6</v>
      </c>
      <c r="F2611" s="20" t="s">
        <v>54653</v>
      </c>
      <c r="G2611" s="20" t="s">
        <v>54654</v>
      </c>
      <c r="H2611" s="20" t="s">
        <v>54655</v>
      </c>
      <c r="I2611" s="20" t="s">
        <v>54659</v>
      </c>
      <c r="J2611" s="20" t="s">
        <v>54691</v>
      </c>
      <c r="K2611" s="21" t="s">
        <v>55229</v>
      </c>
    </row>
    <row r="2612" spans="1:11" ht="13" x14ac:dyDescent="0.15">
      <c r="A2612" s="19" t="s">
        <v>10750</v>
      </c>
      <c r="B2612" s="20" t="s">
        <v>55757</v>
      </c>
      <c r="C2612" s="20" t="s">
        <v>54652</v>
      </c>
      <c r="D2612" s="20">
        <v>-0.17456132267324401</v>
      </c>
      <c r="E2612" s="21">
        <v>1.3376133969368699E-9</v>
      </c>
      <c r="F2612" s="20" t="s">
        <v>54653</v>
      </c>
      <c r="G2612" s="20" t="s">
        <v>54654</v>
      </c>
      <c r="H2612" s="20" t="s">
        <v>54662</v>
      </c>
      <c r="I2612" s="20" t="s">
        <v>54663</v>
      </c>
      <c r="J2612" s="20" t="s">
        <v>54732</v>
      </c>
      <c r="K2612" s="21" t="s">
        <v>54769</v>
      </c>
    </row>
    <row r="2613" spans="1:11" ht="13" x14ac:dyDescent="0.15">
      <c r="A2613" s="19" t="s">
        <v>12143</v>
      </c>
      <c r="B2613" s="20" t="s">
        <v>55757</v>
      </c>
      <c r="C2613" s="20" t="s">
        <v>54652</v>
      </c>
      <c r="D2613" s="20">
        <v>-0.145916206001063</v>
      </c>
      <c r="E2613" s="21">
        <v>3.70458217294499E-7</v>
      </c>
      <c r="F2613" s="20" t="s">
        <v>54653</v>
      </c>
      <c r="G2613" s="20" t="s">
        <v>54654</v>
      </c>
      <c r="H2613" s="20" t="s">
        <v>54655</v>
      </c>
      <c r="I2613" s="20" t="s">
        <v>54659</v>
      </c>
      <c r="J2613" s="20" t="s">
        <v>54900</v>
      </c>
      <c r="K2613" s="21" t="s">
        <v>55335</v>
      </c>
    </row>
    <row r="2614" spans="1:11" ht="13" x14ac:dyDescent="0.15">
      <c r="A2614" s="19" t="s">
        <v>11180</v>
      </c>
      <c r="B2614" s="20" t="s">
        <v>55757</v>
      </c>
      <c r="C2614" s="20" t="s">
        <v>54652</v>
      </c>
      <c r="D2614" s="20">
        <v>-0.169732356146372</v>
      </c>
      <c r="E2614" s="21">
        <v>3.25203893803722E-9</v>
      </c>
      <c r="F2614" s="20" t="s">
        <v>54653</v>
      </c>
      <c r="G2614" s="20" t="s">
        <v>54654</v>
      </c>
      <c r="H2614" s="20" t="s">
        <v>54662</v>
      </c>
      <c r="I2614" s="20" t="s">
        <v>54663</v>
      </c>
      <c r="J2614" s="20" t="s">
        <v>54844</v>
      </c>
      <c r="K2614" s="21" t="s">
        <v>55052</v>
      </c>
    </row>
    <row r="2615" spans="1:11" ht="13" x14ac:dyDescent="0.15">
      <c r="A2615" s="19" t="s">
        <v>12217</v>
      </c>
      <c r="B2615" s="20" t="s">
        <v>55757</v>
      </c>
      <c r="C2615" s="20" t="s">
        <v>54652</v>
      </c>
      <c r="D2615" s="20">
        <v>-0.137230036787337</v>
      </c>
      <c r="E2615" s="21">
        <v>1.89144329423006E-6</v>
      </c>
      <c r="F2615" s="20" t="s">
        <v>54653</v>
      </c>
      <c r="G2615" s="20" t="s">
        <v>54654</v>
      </c>
      <c r="H2615" s="20" t="s">
        <v>54655</v>
      </c>
      <c r="I2615" s="20" t="s">
        <v>54659</v>
      </c>
      <c r="J2615" s="20" t="s">
        <v>54722</v>
      </c>
      <c r="K2615" s="21" t="s">
        <v>54723</v>
      </c>
    </row>
    <row r="2616" spans="1:11" ht="13" x14ac:dyDescent="0.15">
      <c r="A2616" s="19" t="s">
        <v>9465</v>
      </c>
      <c r="B2616" s="20" t="s">
        <v>55757</v>
      </c>
      <c r="C2616" s="20" t="s">
        <v>54652</v>
      </c>
      <c r="D2616" s="20">
        <v>-0.15240146925623199</v>
      </c>
      <c r="E2616" s="21">
        <v>1.0468729681591E-7</v>
      </c>
      <c r="F2616" s="20" t="s">
        <v>54653</v>
      </c>
      <c r="G2616" s="20" t="s">
        <v>54654</v>
      </c>
      <c r="H2616" s="20" t="s">
        <v>54655</v>
      </c>
      <c r="I2616" s="20" t="s">
        <v>54659</v>
      </c>
      <c r="J2616" s="20" t="s">
        <v>54842</v>
      </c>
      <c r="K2616" s="21" t="s">
        <v>54842</v>
      </c>
    </row>
    <row r="2617" spans="1:11" ht="13" x14ac:dyDescent="0.15">
      <c r="A2617" s="19" t="s">
        <v>55318</v>
      </c>
      <c r="B2617" s="20" t="s">
        <v>55757</v>
      </c>
      <c r="C2617" s="20" t="s">
        <v>54652</v>
      </c>
      <c r="D2617" s="20">
        <v>-0.13967480907858101</v>
      </c>
      <c r="E2617" s="21">
        <v>1.2084446621384401E-6</v>
      </c>
      <c r="F2617" s="20" t="s">
        <v>54653</v>
      </c>
      <c r="G2617" s="20" t="s">
        <v>54654</v>
      </c>
      <c r="H2617" s="20" t="s">
        <v>54655</v>
      </c>
      <c r="I2617" s="20" t="s">
        <v>54659</v>
      </c>
      <c r="J2617" s="20" t="s">
        <v>54688</v>
      </c>
      <c r="K2617" s="21" t="s">
        <v>54746</v>
      </c>
    </row>
    <row r="2618" spans="1:11" ht="13" x14ac:dyDescent="0.15">
      <c r="A2618" s="19" t="s">
        <v>8396</v>
      </c>
      <c r="B2618" s="20" t="s">
        <v>55757</v>
      </c>
      <c r="C2618" s="20" t="s">
        <v>54652</v>
      </c>
      <c r="D2618" s="20">
        <v>-0.111441015727404</v>
      </c>
      <c r="E2618" s="21">
        <v>1.16485539268199E-4</v>
      </c>
      <c r="F2618" s="20" t="s">
        <v>54653</v>
      </c>
      <c r="G2618" s="20" t="s">
        <v>54654</v>
      </c>
      <c r="H2618" s="20" t="s">
        <v>54655</v>
      </c>
      <c r="I2618" s="20" t="s">
        <v>54659</v>
      </c>
      <c r="J2618" s="20" t="s">
        <v>54688</v>
      </c>
      <c r="K2618" s="21" t="s">
        <v>54746</v>
      </c>
    </row>
    <row r="2619" spans="1:11" ht="13" x14ac:dyDescent="0.15">
      <c r="A2619" s="19" t="s">
        <v>12280</v>
      </c>
      <c r="B2619" s="20" t="s">
        <v>55757</v>
      </c>
      <c r="C2619" s="20" t="s">
        <v>54652</v>
      </c>
      <c r="D2619" s="20">
        <v>-0.158239777707297</v>
      </c>
      <c r="E2619" s="21">
        <v>3.34936033746351E-8</v>
      </c>
      <c r="F2619" s="20" t="s">
        <v>54653</v>
      </c>
      <c r="G2619" s="20" t="s">
        <v>54654</v>
      </c>
      <c r="H2619" s="20" t="s">
        <v>54662</v>
      </c>
      <c r="I2619" s="20" t="s">
        <v>54663</v>
      </c>
      <c r="J2619" s="20" t="s">
        <v>54837</v>
      </c>
      <c r="K2619" s="21" t="s">
        <v>55015</v>
      </c>
    </row>
    <row r="2620" spans="1:11" ht="13" x14ac:dyDescent="0.15">
      <c r="A2620" s="19" t="s">
        <v>9355</v>
      </c>
      <c r="B2620" s="20" t="s">
        <v>55757</v>
      </c>
      <c r="C2620" s="20" t="s">
        <v>54652</v>
      </c>
      <c r="D2620" s="20">
        <v>-0.113701908620817</v>
      </c>
      <c r="E2620" s="21">
        <v>8.4738112211125497E-5</v>
      </c>
      <c r="F2620" s="20" t="s">
        <v>54653</v>
      </c>
      <c r="G2620" s="20" t="s">
        <v>54654</v>
      </c>
      <c r="H2620" s="20" t="s">
        <v>54655</v>
      </c>
      <c r="I2620" s="20" t="s">
        <v>54659</v>
      </c>
      <c r="J2620" s="20" t="s">
        <v>54900</v>
      </c>
      <c r="K2620" s="21" t="s">
        <v>54901</v>
      </c>
    </row>
    <row r="2621" spans="1:11" ht="13" x14ac:dyDescent="0.15">
      <c r="A2621" s="19" t="s">
        <v>10798</v>
      </c>
      <c r="B2621" s="20" t="s">
        <v>55757</v>
      </c>
      <c r="C2621" s="20" t="s">
        <v>54652</v>
      </c>
      <c r="D2621" s="20">
        <v>-0.18550613852149</v>
      </c>
      <c r="E2621" s="21">
        <v>1.5089608234084501E-10</v>
      </c>
      <c r="F2621" s="20" t="s">
        <v>54653</v>
      </c>
      <c r="G2621" s="20" t="s">
        <v>54654</v>
      </c>
      <c r="H2621" s="20" t="s">
        <v>54662</v>
      </c>
      <c r="I2621" s="20" t="s">
        <v>54663</v>
      </c>
      <c r="J2621" s="20" t="s">
        <v>54844</v>
      </c>
      <c r="K2621" s="21" t="s">
        <v>55143</v>
      </c>
    </row>
    <row r="2622" spans="1:11" ht="13" x14ac:dyDescent="0.15">
      <c r="A2622" s="19" t="s">
        <v>10163</v>
      </c>
      <c r="B2622" s="20" t="s">
        <v>55757</v>
      </c>
      <c r="C2622" s="20" t="s">
        <v>54652</v>
      </c>
      <c r="D2622" s="20">
        <v>-0.12519075977480101</v>
      </c>
      <c r="E2622" s="21">
        <v>1.39742722664912E-5</v>
      </c>
      <c r="F2622" s="20" t="s">
        <v>54653</v>
      </c>
      <c r="G2622" s="20" t="s">
        <v>54654</v>
      </c>
      <c r="H2622" s="20" t="s">
        <v>54662</v>
      </c>
      <c r="I2622" s="20" t="s">
        <v>54663</v>
      </c>
      <c r="J2622" s="20" t="s">
        <v>54732</v>
      </c>
      <c r="K2622" s="21" t="s">
        <v>55080</v>
      </c>
    </row>
    <row r="2623" spans="1:11" ht="13" x14ac:dyDescent="0.15">
      <c r="A2623" s="19" t="s">
        <v>9196</v>
      </c>
      <c r="B2623" s="20" t="s">
        <v>55757</v>
      </c>
      <c r="C2623" s="20" t="s">
        <v>54652</v>
      </c>
      <c r="D2623" s="20">
        <v>-0.16473198394449801</v>
      </c>
      <c r="E2623" s="21">
        <v>9.5263835643660703E-9</v>
      </c>
      <c r="F2623" s="20" t="s">
        <v>54653</v>
      </c>
      <c r="G2623" s="20" t="s">
        <v>54654</v>
      </c>
      <c r="H2623" s="20" t="s">
        <v>54662</v>
      </c>
      <c r="I2623" s="20" t="s">
        <v>54663</v>
      </c>
      <c r="J2623" s="20" t="s">
        <v>54732</v>
      </c>
      <c r="K2623" s="21" t="s">
        <v>54917</v>
      </c>
    </row>
    <row r="2624" spans="1:11" ht="13" x14ac:dyDescent="0.15">
      <c r="A2624" s="19" t="s">
        <v>11017</v>
      </c>
      <c r="B2624" s="20" t="s">
        <v>55757</v>
      </c>
      <c r="C2624" s="20" t="s">
        <v>54652</v>
      </c>
      <c r="D2624" s="20">
        <v>-0.166025446450457</v>
      </c>
      <c r="E2624" s="21">
        <v>7.3429690417436804E-9</v>
      </c>
      <c r="F2624" s="20" t="s">
        <v>54653</v>
      </c>
      <c r="G2624" s="20" t="s">
        <v>54654</v>
      </c>
      <c r="H2624" s="20" t="s">
        <v>54662</v>
      </c>
      <c r="I2624" s="20" t="s">
        <v>54663</v>
      </c>
      <c r="J2624" s="20" t="s">
        <v>54732</v>
      </c>
      <c r="K2624" s="21" t="s">
        <v>54917</v>
      </c>
    </row>
    <row r="2625" spans="1:11" ht="13" x14ac:dyDescent="0.15">
      <c r="A2625" s="19" t="s">
        <v>9813</v>
      </c>
      <c r="B2625" s="20" t="s">
        <v>55757</v>
      </c>
      <c r="C2625" s="20" t="s">
        <v>54652</v>
      </c>
      <c r="D2625" s="20">
        <v>-0.13267499132218599</v>
      </c>
      <c r="E2625" s="21">
        <v>4.0084850621501697E-6</v>
      </c>
      <c r="F2625" s="20" t="s">
        <v>54653</v>
      </c>
      <c r="G2625" s="20" t="s">
        <v>54654</v>
      </c>
      <c r="H2625" s="20" t="s">
        <v>54655</v>
      </c>
      <c r="I2625" s="20" t="s">
        <v>54656</v>
      </c>
      <c r="J2625" s="20" t="s">
        <v>54657</v>
      </c>
      <c r="K2625" s="21" t="s">
        <v>54751</v>
      </c>
    </row>
    <row r="2626" spans="1:11" ht="13" x14ac:dyDescent="0.15">
      <c r="A2626" s="19" t="s">
        <v>54750</v>
      </c>
      <c r="B2626" s="20" t="s">
        <v>55757</v>
      </c>
      <c r="C2626" s="20" t="s">
        <v>54652</v>
      </c>
      <c r="D2626" s="20">
        <v>-0.119125693100646</v>
      </c>
      <c r="E2626" s="21">
        <v>3.7082211974999099E-5</v>
      </c>
      <c r="F2626" s="20" t="s">
        <v>54676</v>
      </c>
      <c r="G2626" s="20" t="s">
        <v>54654</v>
      </c>
      <c r="H2626" s="20" t="s">
        <v>54655</v>
      </c>
      <c r="I2626" s="20" t="s">
        <v>54656</v>
      </c>
      <c r="J2626" s="20" t="s">
        <v>54657</v>
      </c>
      <c r="K2626" s="21" t="s">
        <v>54751</v>
      </c>
    </row>
    <row r="2627" spans="1:11" ht="13" x14ac:dyDescent="0.15">
      <c r="A2627" s="19" t="s">
        <v>10870</v>
      </c>
      <c r="B2627" s="20" t="s">
        <v>55757</v>
      </c>
      <c r="C2627" s="20" t="s">
        <v>54652</v>
      </c>
      <c r="D2627" s="20">
        <v>-0.15972209147407199</v>
      </c>
      <c r="E2627" s="21">
        <v>2.4818455789132601E-8</v>
      </c>
      <c r="F2627" s="20" t="s">
        <v>54653</v>
      </c>
      <c r="G2627" s="20" t="s">
        <v>54654</v>
      </c>
      <c r="H2627" s="20" t="s">
        <v>54655</v>
      </c>
      <c r="I2627" s="20" t="s">
        <v>54659</v>
      </c>
      <c r="J2627" s="20" t="s">
        <v>54691</v>
      </c>
      <c r="K2627" s="21" t="s">
        <v>55184</v>
      </c>
    </row>
    <row r="2628" spans="1:11" ht="13" x14ac:dyDescent="0.15">
      <c r="A2628" s="19" t="s">
        <v>11294</v>
      </c>
      <c r="B2628" s="20" t="s">
        <v>55757</v>
      </c>
      <c r="C2628" s="20" t="s">
        <v>54652</v>
      </c>
      <c r="D2628" s="20">
        <v>-0.158150539967643</v>
      </c>
      <c r="E2628" s="21">
        <v>3.38553091602735E-8</v>
      </c>
      <c r="F2628" s="20" t="s">
        <v>54653</v>
      </c>
      <c r="G2628" s="20" t="s">
        <v>54654</v>
      </c>
      <c r="H2628" s="20" t="s">
        <v>54655</v>
      </c>
      <c r="I2628" s="20" t="s">
        <v>54659</v>
      </c>
      <c r="J2628" s="20" t="s">
        <v>54691</v>
      </c>
      <c r="K2628" s="21" t="s">
        <v>55184</v>
      </c>
    </row>
    <row r="2629" spans="1:11" ht="13" x14ac:dyDescent="0.15">
      <c r="A2629" s="19" t="s">
        <v>11195</v>
      </c>
      <c r="B2629" s="20" t="s">
        <v>55757</v>
      </c>
      <c r="C2629" s="20" t="s">
        <v>54652</v>
      </c>
      <c r="D2629" s="20">
        <v>-0.103314324043232</v>
      </c>
      <c r="E2629" s="21">
        <v>3.5409545958348598E-4</v>
      </c>
      <c r="F2629" s="20" t="s">
        <v>54653</v>
      </c>
      <c r="G2629" s="20" t="s">
        <v>54654</v>
      </c>
      <c r="H2629" s="20" t="s">
        <v>54655</v>
      </c>
      <c r="I2629" s="20" t="s">
        <v>54656</v>
      </c>
      <c r="J2629" s="20" t="s">
        <v>54657</v>
      </c>
      <c r="K2629" s="21" t="s">
        <v>54874</v>
      </c>
    </row>
    <row r="2630" spans="1:11" ht="13" x14ac:dyDescent="0.15">
      <c r="A2630" s="19" t="s">
        <v>8956</v>
      </c>
      <c r="B2630" s="20" t="s">
        <v>55757</v>
      </c>
      <c r="C2630" s="20" t="s">
        <v>54652</v>
      </c>
      <c r="D2630" s="20">
        <v>-0.13026378394253299</v>
      </c>
      <c r="E2630" s="21">
        <v>6.0131862681982896E-6</v>
      </c>
      <c r="F2630" s="20" t="s">
        <v>54653</v>
      </c>
      <c r="G2630" s="20" t="s">
        <v>54654</v>
      </c>
      <c r="H2630" s="20" t="s">
        <v>54655</v>
      </c>
      <c r="I2630" s="20" t="s">
        <v>54656</v>
      </c>
      <c r="J2630" s="20" t="s">
        <v>54657</v>
      </c>
      <c r="K2630" s="21" t="s">
        <v>54874</v>
      </c>
    </row>
    <row r="2631" spans="1:11" ht="13" x14ac:dyDescent="0.15">
      <c r="A2631" s="19" t="s">
        <v>11601</v>
      </c>
      <c r="B2631" s="20" t="s">
        <v>55757</v>
      </c>
      <c r="C2631" s="20" t="s">
        <v>54652</v>
      </c>
      <c r="D2631" s="20">
        <v>-0.12574951506226101</v>
      </c>
      <c r="E2631" s="21">
        <v>1.2748451206983899E-5</v>
      </c>
      <c r="F2631" s="20" t="s">
        <v>54653</v>
      </c>
      <c r="G2631" s="20" t="s">
        <v>54654</v>
      </c>
      <c r="H2631" s="20" t="s">
        <v>54655</v>
      </c>
      <c r="I2631" s="20" t="s">
        <v>55274</v>
      </c>
      <c r="J2631" s="20" t="s">
        <v>55275</v>
      </c>
      <c r="K2631" s="21" t="s">
        <v>55276</v>
      </c>
    </row>
    <row r="2632" spans="1:11" ht="13" x14ac:dyDescent="0.15">
      <c r="A2632" s="19" t="s">
        <v>10256</v>
      </c>
      <c r="B2632" s="20" t="s">
        <v>55757</v>
      </c>
      <c r="C2632" s="20" t="s">
        <v>54652</v>
      </c>
      <c r="D2632" s="20">
        <v>-0.171579946001613</v>
      </c>
      <c r="E2632" s="21">
        <v>2.2571409611036799E-9</v>
      </c>
      <c r="F2632" s="20" t="s">
        <v>54653</v>
      </c>
      <c r="G2632" s="20" t="s">
        <v>54654</v>
      </c>
      <c r="H2632" s="20" t="s">
        <v>54655</v>
      </c>
      <c r="I2632" s="20" t="s">
        <v>54659</v>
      </c>
      <c r="J2632" s="20" t="s">
        <v>54691</v>
      </c>
      <c r="K2632" s="21" t="s">
        <v>54880</v>
      </c>
    </row>
    <row r="2633" spans="1:11" ht="13" x14ac:dyDescent="0.15">
      <c r="A2633" s="19" t="s">
        <v>9618</v>
      </c>
      <c r="B2633" s="20" t="s">
        <v>55757</v>
      </c>
      <c r="C2633" s="20" t="s">
        <v>54652</v>
      </c>
      <c r="D2633" s="20">
        <v>-0.14627441013569301</v>
      </c>
      <c r="E2633" s="21">
        <v>3.4773183680899899E-7</v>
      </c>
      <c r="F2633" s="20" t="s">
        <v>54653</v>
      </c>
      <c r="G2633" s="20" t="s">
        <v>54654</v>
      </c>
      <c r="H2633" s="20" t="s">
        <v>54655</v>
      </c>
      <c r="I2633" s="20" t="s">
        <v>54656</v>
      </c>
      <c r="J2633" s="20" t="s">
        <v>54657</v>
      </c>
      <c r="K2633" s="21" t="s">
        <v>54987</v>
      </c>
    </row>
    <row r="2634" spans="1:11" ht="13" x14ac:dyDescent="0.15">
      <c r="A2634" s="19" t="s">
        <v>10652</v>
      </c>
      <c r="B2634" s="20" t="s">
        <v>55757</v>
      </c>
      <c r="C2634" s="20" t="s">
        <v>54652</v>
      </c>
      <c r="D2634" s="20">
        <v>-0.13654523520779999</v>
      </c>
      <c r="E2634" s="21">
        <v>2.1240965701186699E-6</v>
      </c>
      <c r="F2634" s="20" t="s">
        <v>54653</v>
      </c>
      <c r="G2634" s="20" t="s">
        <v>54654</v>
      </c>
      <c r="H2634" s="20" t="s">
        <v>54655</v>
      </c>
      <c r="I2634" s="20" t="s">
        <v>54656</v>
      </c>
      <c r="J2634" s="20" t="s">
        <v>54657</v>
      </c>
      <c r="K2634" s="21" t="s">
        <v>54995</v>
      </c>
    </row>
    <row r="2635" spans="1:11" ht="13" x14ac:dyDescent="0.15">
      <c r="A2635" s="19" t="s">
        <v>12017</v>
      </c>
      <c r="B2635" s="20" t="s">
        <v>55757</v>
      </c>
      <c r="C2635" s="20" t="s">
        <v>54652</v>
      </c>
      <c r="D2635" s="20">
        <v>-0.116471268546379</v>
      </c>
      <c r="E2635" s="21">
        <v>5.5315200142035101E-5</v>
      </c>
      <c r="F2635" s="20" t="s">
        <v>54653</v>
      </c>
      <c r="G2635" s="20" t="s">
        <v>54654</v>
      </c>
      <c r="H2635" s="20" t="s">
        <v>54662</v>
      </c>
      <c r="I2635" s="20" t="s">
        <v>54663</v>
      </c>
      <c r="J2635" s="20" t="s">
        <v>54837</v>
      </c>
      <c r="K2635" s="21" t="s">
        <v>55320</v>
      </c>
    </row>
    <row r="2636" spans="1:11" ht="13" x14ac:dyDescent="0.15">
      <c r="A2636" s="19" t="s">
        <v>11895</v>
      </c>
      <c r="B2636" s="20" t="s">
        <v>55757</v>
      </c>
      <c r="C2636" s="20" t="s">
        <v>54652</v>
      </c>
      <c r="D2636" s="20">
        <v>-0.11590956840276299</v>
      </c>
      <c r="E2636" s="21">
        <v>6.0362599622052202E-5</v>
      </c>
      <c r="F2636" s="20" t="s">
        <v>54653</v>
      </c>
      <c r="G2636" s="20" t="s">
        <v>54654</v>
      </c>
      <c r="H2636" s="20" t="s">
        <v>54662</v>
      </c>
      <c r="I2636" s="20" t="s">
        <v>54663</v>
      </c>
      <c r="J2636" s="20" t="s">
        <v>54837</v>
      </c>
      <c r="K2636" s="21" t="s">
        <v>55670</v>
      </c>
    </row>
    <row r="2637" spans="1:11" ht="13" x14ac:dyDescent="0.15">
      <c r="A2637" s="19" t="s">
        <v>10410</v>
      </c>
      <c r="B2637" s="20" t="s">
        <v>55757</v>
      </c>
      <c r="C2637" s="20" t="s">
        <v>54652</v>
      </c>
      <c r="D2637" s="20">
        <v>-0.159502302027375</v>
      </c>
      <c r="E2637" s="21">
        <v>2.5676551905765201E-8</v>
      </c>
      <c r="F2637" s="20" t="s">
        <v>54653</v>
      </c>
      <c r="G2637" s="20" t="s">
        <v>54654</v>
      </c>
      <c r="H2637" s="20" t="s">
        <v>54655</v>
      </c>
      <c r="I2637" s="20" t="s">
        <v>54659</v>
      </c>
      <c r="J2637" s="20" t="s">
        <v>54691</v>
      </c>
      <c r="K2637" s="21" t="s">
        <v>55111</v>
      </c>
    </row>
    <row r="2638" spans="1:11" ht="13" x14ac:dyDescent="0.15">
      <c r="A2638" s="19" t="s">
        <v>10879</v>
      </c>
      <c r="B2638" s="20" t="s">
        <v>55757</v>
      </c>
      <c r="C2638" s="20" t="s">
        <v>54652</v>
      </c>
      <c r="D2638" s="20">
        <v>-0.15213626023976701</v>
      </c>
      <c r="E2638" s="21">
        <v>1.10217255892063E-7</v>
      </c>
      <c r="F2638" s="20" t="s">
        <v>54653</v>
      </c>
      <c r="G2638" s="20" t="s">
        <v>54654</v>
      </c>
      <c r="H2638" s="20" t="s">
        <v>54655</v>
      </c>
      <c r="I2638" s="20" t="s">
        <v>54659</v>
      </c>
      <c r="J2638" s="20" t="s">
        <v>54900</v>
      </c>
      <c r="K2638" s="21" t="s">
        <v>55187</v>
      </c>
    </row>
    <row r="2639" spans="1:11" ht="13" x14ac:dyDescent="0.15">
      <c r="A2639" s="19" t="s">
        <v>12436</v>
      </c>
      <c r="B2639" s="20" t="s">
        <v>55757</v>
      </c>
      <c r="C2639" s="20" t="s">
        <v>54652</v>
      </c>
      <c r="D2639" s="20">
        <v>-0.17551813438229399</v>
      </c>
      <c r="E2639" s="21">
        <v>1.12002091949581E-9</v>
      </c>
      <c r="F2639" s="20" t="s">
        <v>54653</v>
      </c>
      <c r="G2639" s="20" t="s">
        <v>54654</v>
      </c>
      <c r="H2639" s="20" t="s">
        <v>54655</v>
      </c>
      <c r="I2639" s="20" t="s">
        <v>54659</v>
      </c>
      <c r="J2639" s="20" t="s">
        <v>54691</v>
      </c>
      <c r="K2639" s="21" t="s">
        <v>55315</v>
      </c>
    </row>
    <row r="2640" spans="1:11" ht="13" x14ac:dyDescent="0.15">
      <c r="A2640" s="19" t="s">
        <v>8312</v>
      </c>
      <c r="B2640" s="20" t="s">
        <v>55757</v>
      </c>
      <c r="C2640" s="20" t="s">
        <v>54652</v>
      </c>
      <c r="D2640" s="20">
        <v>-0.152416453630148</v>
      </c>
      <c r="E2640" s="21">
        <v>1.0468729681591E-7</v>
      </c>
      <c r="F2640" s="20" t="s">
        <v>54653</v>
      </c>
      <c r="G2640" s="20" t="s">
        <v>54654</v>
      </c>
      <c r="H2640" s="20" t="s">
        <v>54655</v>
      </c>
      <c r="I2640" s="20" t="s">
        <v>54702</v>
      </c>
      <c r="J2640" s="20" t="s">
        <v>54703</v>
      </c>
      <c r="K2640" s="21" t="s">
        <v>54704</v>
      </c>
    </row>
    <row r="2641" spans="1:11" ht="13" x14ac:dyDescent="0.15">
      <c r="A2641" s="19" t="s">
        <v>9783</v>
      </c>
      <c r="B2641" s="20" t="s">
        <v>55757</v>
      </c>
      <c r="C2641" s="20" t="s">
        <v>54652</v>
      </c>
      <c r="D2641" s="20">
        <v>-9.3762674502368595E-2</v>
      </c>
      <c r="E2641" s="21">
        <v>1.2488495562025001E-3</v>
      </c>
      <c r="F2641" s="20" t="s">
        <v>54653</v>
      </c>
      <c r="G2641" s="20" t="s">
        <v>54710</v>
      </c>
      <c r="H2641" s="20" t="s">
        <v>54711</v>
      </c>
      <c r="I2641" s="20" t="s">
        <v>54712</v>
      </c>
      <c r="J2641" s="20" t="s">
        <v>54740</v>
      </c>
      <c r="K2641" s="21" t="s">
        <v>54741</v>
      </c>
    </row>
    <row r="2642" spans="1:11" ht="13" x14ac:dyDescent="0.15">
      <c r="A2642" s="19" t="s">
        <v>55299</v>
      </c>
      <c r="B2642" s="20" t="s">
        <v>55711</v>
      </c>
      <c r="C2642" s="20" t="s">
        <v>54652</v>
      </c>
      <c r="D2642" s="20">
        <v>-9.44179818062309E-2</v>
      </c>
      <c r="E2642" s="20">
        <v>1.05555331747507E-3</v>
      </c>
      <c r="F2642" s="20" t="s">
        <v>54676</v>
      </c>
      <c r="G2642" s="20" t="s">
        <v>54654</v>
      </c>
      <c r="H2642" s="20" t="s">
        <v>54655</v>
      </c>
      <c r="I2642" s="20" t="s">
        <v>54656</v>
      </c>
      <c r="J2642" s="20" t="s">
        <v>54824</v>
      </c>
      <c r="K2642" s="21" t="s">
        <v>54824</v>
      </c>
    </row>
    <row r="2643" spans="1:11" ht="13" x14ac:dyDescent="0.15">
      <c r="A2643" s="19" t="s">
        <v>11763</v>
      </c>
      <c r="B2643" s="20" t="s">
        <v>55711</v>
      </c>
      <c r="C2643" s="20" t="s">
        <v>54652</v>
      </c>
      <c r="D2643" s="20">
        <v>-0.16545236589809501</v>
      </c>
      <c r="E2643" s="21">
        <v>8.0236211919419303E-9</v>
      </c>
      <c r="F2643" s="20" t="s">
        <v>54653</v>
      </c>
      <c r="G2643" s="20" t="s">
        <v>54654</v>
      </c>
      <c r="H2643" s="20" t="s">
        <v>54655</v>
      </c>
      <c r="I2643" s="20" t="s">
        <v>54659</v>
      </c>
      <c r="J2643" s="20" t="s">
        <v>54722</v>
      </c>
      <c r="K2643" s="21" t="s">
        <v>54847</v>
      </c>
    </row>
    <row r="2644" spans="1:11" ht="13" x14ac:dyDescent="0.15">
      <c r="A2644" s="19" t="s">
        <v>11766</v>
      </c>
      <c r="B2644" s="20" t="s">
        <v>55711</v>
      </c>
      <c r="C2644" s="20" t="s">
        <v>54652</v>
      </c>
      <c r="D2644" s="20">
        <v>-0.135822197473314</v>
      </c>
      <c r="E2644" s="21">
        <v>1.9479908698744002E-6</v>
      </c>
      <c r="F2644" s="20" t="s">
        <v>54653</v>
      </c>
      <c r="G2644" s="20" t="s">
        <v>54654</v>
      </c>
      <c r="H2644" s="20" t="s">
        <v>54655</v>
      </c>
      <c r="I2644" s="20" t="s">
        <v>54656</v>
      </c>
      <c r="J2644" s="20" t="s">
        <v>54657</v>
      </c>
      <c r="K2644" s="21" t="s">
        <v>54658</v>
      </c>
    </row>
    <row r="2645" spans="1:11" ht="13" x14ac:dyDescent="0.15">
      <c r="A2645" s="19" t="s">
        <v>11769</v>
      </c>
      <c r="B2645" s="20" t="s">
        <v>55711</v>
      </c>
      <c r="C2645" s="20" t="s">
        <v>54652</v>
      </c>
      <c r="D2645" s="20">
        <v>-7.8232891394877394E-2</v>
      </c>
      <c r="E2645" s="20">
        <v>7.1745522498312796E-3</v>
      </c>
      <c r="F2645" s="20" t="s">
        <v>54653</v>
      </c>
      <c r="G2645" s="20" t="s">
        <v>54654</v>
      </c>
      <c r="H2645" s="20" t="s">
        <v>54662</v>
      </c>
      <c r="I2645" s="20" t="s">
        <v>54663</v>
      </c>
      <c r="J2645" s="20" t="s">
        <v>54672</v>
      </c>
      <c r="K2645" s="21" t="s">
        <v>54673</v>
      </c>
    </row>
    <row r="2646" spans="1:11" ht="13" x14ac:dyDescent="0.15">
      <c r="A2646" s="19" t="s">
        <v>11778</v>
      </c>
      <c r="B2646" s="20" t="s">
        <v>55711</v>
      </c>
      <c r="C2646" s="20" t="s">
        <v>54652</v>
      </c>
      <c r="D2646" s="20">
        <v>-6.7271080029214003E-2</v>
      </c>
      <c r="E2646" s="20">
        <v>2.1639585729863499E-2</v>
      </c>
      <c r="F2646" s="20" t="s">
        <v>54653</v>
      </c>
      <c r="G2646" s="20" t="s">
        <v>54682</v>
      </c>
      <c r="H2646" s="20" t="s">
        <v>54683</v>
      </c>
      <c r="I2646" s="20" t="s">
        <v>54728</v>
      </c>
      <c r="J2646" s="20" t="s">
        <v>54729</v>
      </c>
      <c r="K2646" s="21" t="s">
        <v>55090</v>
      </c>
    </row>
    <row r="2647" spans="1:11" ht="13" x14ac:dyDescent="0.15">
      <c r="A2647" s="19" t="s">
        <v>11793</v>
      </c>
      <c r="B2647" s="20" t="s">
        <v>55711</v>
      </c>
      <c r="C2647" s="20" t="s">
        <v>54652</v>
      </c>
      <c r="D2647" s="20">
        <v>-0.13732912728178501</v>
      </c>
      <c r="E2647" s="21">
        <v>1.4858885355711601E-6</v>
      </c>
      <c r="F2647" s="20" t="s">
        <v>54653</v>
      </c>
      <c r="G2647" s="20" t="s">
        <v>54654</v>
      </c>
      <c r="H2647" s="20" t="s">
        <v>54655</v>
      </c>
      <c r="I2647" s="20" t="s">
        <v>54659</v>
      </c>
      <c r="J2647" s="20" t="s">
        <v>54724</v>
      </c>
      <c r="K2647" s="21" t="s">
        <v>55300</v>
      </c>
    </row>
    <row r="2648" spans="1:11" ht="13" x14ac:dyDescent="0.15">
      <c r="A2648" s="19" t="s">
        <v>11796</v>
      </c>
      <c r="B2648" s="20" t="s">
        <v>55711</v>
      </c>
      <c r="C2648" s="20" t="s">
        <v>54652</v>
      </c>
      <c r="D2648" s="20">
        <v>0.13615771108323299</v>
      </c>
      <c r="E2648" s="21">
        <v>1.8383011227166101E-6</v>
      </c>
      <c r="F2648" s="20" t="s">
        <v>54653</v>
      </c>
      <c r="G2648" s="20" t="s">
        <v>54682</v>
      </c>
      <c r="H2648" s="20" t="s">
        <v>54683</v>
      </c>
      <c r="I2648" s="20" t="s">
        <v>54706</v>
      </c>
      <c r="J2648" s="20" t="s">
        <v>54707</v>
      </c>
      <c r="K2648" s="21" t="s">
        <v>55025</v>
      </c>
    </row>
    <row r="2649" spans="1:11" ht="13" x14ac:dyDescent="0.15">
      <c r="A2649" s="19" t="s">
        <v>11805</v>
      </c>
      <c r="B2649" s="20" t="s">
        <v>55711</v>
      </c>
      <c r="C2649" s="20" t="s">
        <v>54652</v>
      </c>
      <c r="D2649" s="20">
        <v>-6.7316655981495999E-2</v>
      </c>
      <c r="E2649" s="20">
        <v>2.1565502770626001E-2</v>
      </c>
      <c r="F2649" s="20" t="s">
        <v>54653</v>
      </c>
      <c r="G2649" s="20" t="s">
        <v>55039</v>
      </c>
      <c r="H2649" s="20" t="s">
        <v>55040</v>
      </c>
      <c r="I2649" s="20" t="s">
        <v>55041</v>
      </c>
      <c r="J2649" s="20" t="s">
        <v>55042</v>
      </c>
      <c r="K2649" s="21" t="s">
        <v>55043</v>
      </c>
    </row>
    <row r="2650" spans="1:11" ht="13" x14ac:dyDescent="0.15">
      <c r="A2650" s="19" t="s">
        <v>11808</v>
      </c>
      <c r="B2650" s="20" t="s">
        <v>55711</v>
      </c>
      <c r="C2650" s="20" t="s">
        <v>54652</v>
      </c>
      <c r="D2650" s="20">
        <v>-0.180694672767162</v>
      </c>
      <c r="E2650" s="21">
        <v>3.30686519555824E-10</v>
      </c>
      <c r="F2650" s="20" t="s">
        <v>54653</v>
      </c>
      <c r="G2650" s="20" t="s">
        <v>54654</v>
      </c>
      <c r="H2650" s="20" t="s">
        <v>54662</v>
      </c>
      <c r="I2650" s="20" t="s">
        <v>54663</v>
      </c>
      <c r="J2650" s="20" t="s">
        <v>54732</v>
      </c>
      <c r="K2650" s="21" t="s">
        <v>54763</v>
      </c>
    </row>
    <row r="2651" spans="1:11" ht="13" x14ac:dyDescent="0.15">
      <c r="A2651" s="19" t="s">
        <v>55662</v>
      </c>
      <c r="B2651" s="20" t="s">
        <v>55711</v>
      </c>
      <c r="C2651" s="20" t="s">
        <v>54675</v>
      </c>
      <c r="D2651" s="20">
        <v>-5.9785999433002203E-2</v>
      </c>
      <c r="E2651" s="20">
        <v>4.2324957481674197E-2</v>
      </c>
      <c r="F2651" s="20" t="s">
        <v>54676</v>
      </c>
      <c r="G2651" s="20" t="s">
        <v>54682</v>
      </c>
      <c r="H2651" s="20" t="s">
        <v>54683</v>
      </c>
      <c r="I2651" s="20" t="s">
        <v>54728</v>
      </c>
      <c r="J2651" s="20" t="s">
        <v>54729</v>
      </c>
      <c r="K2651" s="21" t="s">
        <v>55663</v>
      </c>
    </row>
    <row r="2652" spans="1:11" ht="13" x14ac:dyDescent="0.15">
      <c r="A2652" s="19" t="s">
        <v>55301</v>
      </c>
      <c r="B2652" s="20" t="s">
        <v>55711</v>
      </c>
      <c r="C2652" s="20" t="s">
        <v>54652</v>
      </c>
      <c r="D2652" s="20">
        <v>-9.6123486557216198E-2</v>
      </c>
      <c r="E2652" s="21">
        <v>8.6132933759860996E-4</v>
      </c>
      <c r="F2652" s="20" t="s">
        <v>54676</v>
      </c>
      <c r="G2652" s="20" t="s">
        <v>54654</v>
      </c>
      <c r="H2652" s="20" t="s">
        <v>54655</v>
      </c>
      <c r="I2652" s="20" t="s">
        <v>54659</v>
      </c>
      <c r="J2652" s="20" t="s">
        <v>54724</v>
      </c>
      <c r="K2652" s="21" t="s">
        <v>54850</v>
      </c>
    </row>
    <row r="2653" spans="1:11" ht="13" x14ac:dyDescent="0.15">
      <c r="A2653" s="19" t="s">
        <v>11826</v>
      </c>
      <c r="B2653" s="20" t="s">
        <v>55711</v>
      </c>
      <c r="C2653" s="20" t="s">
        <v>54652</v>
      </c>
      <c r="D2653" s="20">
        <v>5.7513308871745002E-2</v>
      </c>
      <c r="E2653" s="20">
        <v>5.1089483077172898E-2</v>
      </c>
      <c r="F2653" s="20" t="s">
        <v>54653</v>
      </c>
      <c r="G2653" s="20" t="s">
        <v>54752</v>
      </c>
      <c r="H2653" s="20" t="s">
        <v>54753</v>
      </c>
      <c r="I2653" s="20" t="s">
        <v>54754</v>
      </c>
      <c r="J2653" s="20" t="s">
        <v>54755</v>
      </c>
      <c r="K2653" s="21" t="s">
        <v>54756</v>
      </c>
    </row>
    <row r="2654" spans="1:11" ht="13" x14ac:dyDescent="0.15">
      <c r="A2654" s="19" t="s">
        <v>55303</v>
      </c>
      <c r="B2654" s="20" t="s">
        <v>55711</v>
      </c>
      <c r="C2654" s="20" t="s">
        <v>54652</v>
      </c>
      <c r="D2654" s="20">
        <v>-0.12792883490385601</v>
      </c>
      <c r="E2654" s="21">
        <v>7.7708324759442803E-6</v>
      </c>
      <c r="F2654" s="20" t="s">
        <v>54676</v>
      </c>
      <c r="G2654" s="20" t="s">
        <v>54654</v>
      </c>
      <c r="H2654" s="20" t="s">
        <v>54655</v>
      </c>
      <c r="I2654" s="20" t="s">
        <v>54659</v>
      </c>
      <c r="J2654" s="20" t="s">
        <v>54660</v>
      </c>
      <c r="K2654" s="21" t="s">
        <v>55304</v>
      </c>
    </row>
    <row r="2655" spans="1:11" ht="13" x14ac:dyDescent="0.15">
      <c r="A2655" s="19" t="s">
        <v>55305</v>
      </c>
      <c r="B2655" s="20" t="s">
        <v>55711</v>
      </c>
      <c r="C2655" s="20" t="s">
        <v>54652</v>
      </c>
      <c r="D2655" s="20">
        <v>8.4297610033077605E-2</v>
      </c>
      <c r="E2655" s="20">
        <v>3.5607533055427498E-3</v>
      </c>
      <c r="F2655" s="20" t="s">
        <v>54676</v>
      </c>
      <c r="G2655" s="20" t="s">
        <v>54654</v>
      </c>
      <c r="H2655" s="20" t="s">
        <v>54655</v>
      </c>
      <c r="I2655" s="20" t="s">
        <v>54695</v>
      </c>
      <c r="J2655" s="20" t="s">
        <v>54696</v>
      </c>
      <c r="K2655" s="21" t="s">
        <v>55306</v>
      </c>
    </row>
    <row r="2656" spans="1:11" ht="13" x14ac:dyDescent="0.15">
      <c r="A2656" s="19" t="s">
        <v>11850</v>
      </c>
      <c r="B2656" s="20" t="s">
        <v>55711</v>
      </c>
      <c r="C2656" s="20" t="s">
        <v>54675</v>
      </c>
      <c r="D2656" s="20">
        <v>7.2774919964901402E-2</v>
      </c>
      <c r="E2656" s="20">
        <v>1.2636775759324899E-2</v>
      </c>
      <c r="F2656" s="20" t="s">
        <v>54653</v>
      </c>
      <c r="G2656" s="20" t="s">
        <v>54654</v>
      </c>
      <c r="H2656" s="20" t="s">
        <v>54655</v>
      </c>
      <c r="I2656" s="20" t="s">
        <v>54734</v>
      </c>
      <c r="J2656" s="20" t="s">
        <v>54735</v>
      </c>
      <c r="K2656" s="21" t="s">
        <v>55241</v>
      </c>
    </row>
    <row r="2657" spans="1:11" ht="13" x14ac:dyDescent="0.15">
      <c r="A2657" s="19" t="s">
        <v>11856</v>
      </c>
      <c r="B2657" s="20" t="s">
        <v>55711</v>
      </c>
      <c r="C2657" s="20" t="s">
        <v>54652</v>
      </c>
      <c r="D2657" s="20">
        <v>-0.14439134555809599</v>
      </c>
      <c r="E2657" s="21">
        <v>4.69323052566156E-7</v>
      </c>
      <c r="F2657" s="20" t="s">
        <v>54653</v>
      </c>
      <c r="G2657" s="20" t="s">
        <v>54654</v>
      </c>
      <c r="H2657" s="20" t="s">
        <v>54655</v>
      </c>
      <c r="I2657" s="20" t="s">
        <v>54659</v>
      </c>
      <c r="J2657" s="20" t="s">
        <v>54691</v>
      </c>
      <c r="K2657" s="21" t="s">
        <v>54960</v>
      </c>
    </row>
    <row r="2658" spans="1:11" ht="13" x14ac:dyDescent="0.15">
      <c r="A2658" s="19" t="s">
        <v>11859</v>
      </c>
      <c r="B2658" s="20" t="s">
        <v>55711</v>
      </c>
      <c r="C2658" s="20" t="s">
        <v>54652</v>
      </c>
      <c r="D2658" s="20">
        <v>-0.14461467138119599</v>
      </c>
      <c r="E2658" s="21">
        <v>4.5367673149549699E-7</v>
      </c>
      <c r="F2658" s="20" t="s">
        <v>54653</v>
      </c>
      <c r="G2658" s="20" t="s">
        <v>54654</v>
      </c>
      <c r="H2658" s="20" t="s">
        <v>54655</v>
      </c>
      <c r="I2658" s="20" t="s">
        <v>54659</v>
      </c>
      <c r="J2658" s="20" t="s">
        <v>54722</v>
      </c>
      <c r="K2658" s="21" t="s">
        <v>54950</v>
      </c>
    </row>
    <row r="2659" spans="1:11" ht="13" x14ac:dyDescent="0.15">
      <c r="A2659" s="19" t="s">
        <v>55307</v>
      </c>
      <c r="B2659" s="20" t="s">
        <v>55711</v>
      </c>
      <c r="C2659" s="20" t="s">
        <v>54652</v>
      </c>
      <c r="D2659" s="20">
        <v>6.1822883325587698E-2</v>
      </c>
      <c r="E2659" s="20">
        <v>3.5752827263058097E-2</v>
      </c>
      <c r="F2659" s="20" t="s">
        <v>54676</v>
      </c>
      <c r="G2659" s="20" t="s">
        <v>54667</v>
      </c>
      <c r="H2659" s="20" t="s">
        <v>54698</v>
      </c>
      <c r="I2659" s="20" t="s">
        <v>54699</v>
      </c>
      <c r="J2659" s="20" t="s">
        <v>55028</v>
      </c>
      <c r="K2659" s="21" t="s">
        <v>55029</v>
      </c>
    </row>
    <row r="2660" spans="1:11" ht="13" x14ac:dyDescent="0.15">
      <c r="A2660" s="19" t="s">
        <v>55667</v>
      </c>
      <c r="B2660" s="20" t="s">
        <v>55711</v>
      </c>
      <c r="C2660" s="20" t="s">
        <v>54652</v>
      </c>
      <c r="D2660" s="20">
        <v>-9.6938671630558804E-2</v>
      </c>
      <c r="E2660" s="21">
        <v>7.8175426001518805E-4</v>
      </c>
      <c r="F2660" s="20" t="s">
        <v>54676</v>
      </c>
      <c r="G2660" s="20" t="s">
        <v>54654</v>
      </c>
      <c r="H2660" s="20" t="s">
        <v>54655</v>
      </c>
      <c r="I2660" s="20" t="s">
        <v>54659</v>
      </c>
      <c r="J2660" s="20" t="s">
        <v>54688</v>
      </c>
      <c r="K2660" s="21" t="s">
        <v>55668</v>
      </c>
    </row>
    <row r="2661" spans="1:11" ht="13" x14ac:dyDescent="0.15">
      <c r="A2661" s="19" t="s">
        <v>11877</v>
      </c>
      <c r="B2661" s="20" t="s">
        <v>55711</v>
      </c>
      <c r="C2661" s="20" t="s">
        <v>54652</v>
      </c>
      <c r="D2661" s="20">
        <v>-6.6382593112761901E-2</v>
      </c>
      <c r="E2661" s="20">
        <v>2.35137398017937E-2</v>
      </c>
      <c r="F2661" s="20" t="s">
        <v>54653</v>
      </c>
      <c r="G2661" s="20" t="s">
        <v>54654</v>
      </c>
      <c r="H2661" s="20" t="s">
        <v>54655</v>
      </c>
      <c r="I2661" s="20" t="s">
        <v>54656</v>
      </c>
      <c r="J2661" s="20" t="s">
        <v>54657</v>
      </c>
      <c r="K2661" s="21" t="s">
        <v>54874</v>
      </c>
    </row>
    <row r="2662" spans="1:11" ht="13" x14ac:dyDescent="0.15">
      <c r="A2662" s="19" t="s">
        <v>55758</v>
      </c>
      <c r="B2662" s="20" t="s">
        <v>55711</v>
      </c>
      <c r="C2662" s="20" t="s">
        <v>54675</v>
      </c>
      <c r="D2662" s="20">
        <v>3.3452613453877497E-2</v>
      </c>
      <c r="E2662" s="20">
        <v>0.25956497552574598</v>
      </c>
      <c r="F2662" s="20" t="s">
        <v>54676</v>
      </c>
      <c r="G2662" s="20" t="s">
        <v>54677</v>
      </c>
      <c r="H2662" s="20" t="s">
        <v>54678</v>
      </c>
      <c r="I2662" s="20" t="s">
        <v>54679</v>
      </c>
      <c r="J2662" s="20" t="s">
        <v>55233</v>
      </c>
      <c r="K2662" s="21" t="s">
        <v>55234</v>
      </c>
    </row>
    <row r="2663" spans="1:11" ht="13" x14ac:dyDescent="0.15">
      <c r="A2663" s="19" t="s">
        <v>11880</v>
      </c>
      <c r="B2663" s="20" t="s">
        <v>55711</v>
      </c>
      <c r="C2663" s="20" t="s">
        <v>54675</v>
      </c>
      <c r="D2663" s="20">
        <v>7.4413311668487706E-2</v>
      </c>
      <c r="E2663" s="20">
        <v>1.07062316247314E-2</v>
      </c>
      <c r="F2663" s="20" t="s">
        <v>54653</v>
      </c>
      <c r="G2663" s="20" t="s">
        <v>54654</v>
      </c>
      <c r="H2663" s="20" t="s">
        <v>54655</v>
      </c>
      <c r="I2663" s="20" t="s">
        <v>54734</v>
      </c>
      <c r="J2663" s="20" t="s">
        <v>54735</v>
      </c>
      <c r="K2663" s="21" t="s">
        <v>54872</v>
      </c>
    </row>
    <row r="2664" spans="1:11" ht="13" x14ac:dyDescent="0.15">
      <c r="A2664" s="19" t="s">
        <v>11883</v>
      </c>
      <c r="B2664" s="20" t="s">
        <v>55711</v>
      </c>
      <c r="C2664" s="20" t="s">
        <v>54652</v>
      </c>
      <c r="D2664" s="20">
        <v>-0.119602258785802</v>
      </c>
      <c r="E2664" s="21">
        <v>3.0116579393970401E-5</v>
      </c>
      <c r="F2664" s="20" t="s">
        <v>54653</v>
      </c>
      <c r="G2664" s="20" t="s">
        <v>54654</v>
      </c>
      <c r="H2664" s="20" t="s">
        <v>54655</v>
      </c>
      <c r="I2664" s="20" t="s">
        <v>54734</v>
      </c>
      <c r="J2664" s="20" t="s">
        <v>54735</v>
      </c>
      <c r="K2664" s="21" t="s">
        <v>55411</v>
      </c>
    </row>
    <row r="2665" spans="1:11" ht="13" x14ac:dyDescent="0.15">
      <c r="A2665" s="19" t="s">
        <v>11886</v>
      </c>
      <c r="B2665" s="20" t="s">
        <v>55711</v>
      </c>
      <c r="C2665" s="20" t="s">
        <v>54652</v>
      </c>
      <c r="D2665" s="20">
        <v>-0.138072494790447</v>
      </c>
      <c r="E2665" s="21">
        <v>1.32986667224541E-6</v>
      </c>
      <c r="F2665" s="20" t="s">
        <v>54653</v>
      </c>
      <c r="G2665" s="20" t="s">
        <v>54654</v>
      </c>
      <c r="H2665" s="20" t="s">
        <v>54662</v>
      </c>
      <c r="I2665" s="20" t="s">
        <v>54663</v>
      </c>
      <c r="J2665" s="20" t="s">
        <v>54837</v>
      </c>
      <c r="K2665" s="21" t="s">
        <v>54949</v>
      </c>
    </row>
    <row r="2666" spans="1:11" ht="13" x14ac:dyDescent="0.15">
      <c r="A2666" s="19" t="s">
        <v>11889</v>
      </c>
      <c r="B2666" s="20" t="s">
        <v>55711</v>
      </c>
      <c r="C2666" s="20" t="s">
        <v>54652</v>
      </c>
      <c r="D2666" s="20">
        <v>-0.136037209186083</v>
      </c>
      <c r="E2666" s="21">
        <v>1.87441541983605E-6</v>
      </c>
      <c r="F2666" s="20" t="s">
        <v>54653</v>
      </c>
      <c r="G2666" s="20" t="s">
        <v>54682</v>
      </c>
      <c r="H2666" s="20" t="s">
        <v>54683</v>
      </c>
      <c r="I2666" s="20" t="s">
        <v>54728</v>
      </c>
      <c r="J2666" s="20" t="s">
        <v>54729</v>
      </c>
      <c r="K2666" s="21" t="s">
        <v>55308</v>
      </c>
    </row>
    <row r="2667" spans="1:11" ht="13" x14ac:dyDescent="0.15">
      <c r="A2667" s="19" t="s">
        <v>11895</v>
      </c>
      <c r="B2667" s="20" t="s">
        <v>55711</v>
      </c>
      <c r="C2667" s="20" t="s">
        <v>54652</v>
      </c>
      <c r="D2667" s="20">
        <v>-0.103357231490584</v>
      </c>
      <c r="E2667" s="21">
        <v>3.2397498869301801E-4</v>
      </c>
      <c r="F2667" s="20" t="s">
        <v>54653</v>
      </c>
      <c r="G2667" s="20" t="s">
        <v>54654</v>
      </c>
      <c r="H2667" s="20" t="s">
        <v>54662</v>
      </c>
      <c r="I2667" s="20" t="s">
        <v>54663</v>
      </c>
      <c r="J2667" s="20" t="s">
        <v>54837</v>
      </c>
      <c r="K2667" s="21" t="s">
        <v>55670</v>
      </c>
    </row>
    <row r="2668" spans="1:11" ht="13" x14ac:dyDescent="0.15">
      <c r="A2668" s="19" t="s">
        <v>55673</v>
      </c>
      <c r="B2668" s="20" t="s">
        <v>55711</v>
      </c>
      <c r="C2668" s="20" t="s">
        <v>54652</v>
      </c>
      <c r="D2668" s="20">
        <v>8.8907623952224998E-2</v>
      </c>
      <c r="E2668" s="20">
        <v>2.0841358818296002E-3</v>
      </c>
      <c r="F2668" s="20" t="s">
        <v>54676</v>
      </c>
      <c r="G2668" s="20" t="s">
        <v>54667</v>
      </c>
      <c r="H2668" s="20" t="s">
        <v>54698</v>
      </c>
      <c r="I2668" s="20" t="s">
        <v>54699</v>
      </c>
      <c r="J2668" s="20" t="s">
        <v>54700</v>
      </c>
      <c r="K2668" s="21" t="s">
        <v>54701</v>
      </c>
    </row>
    <row r="2669" spans="1:11" ht="13" x14ac:dyDescent="0.15">
      <c r="A2669" s="19" t="s">
        <v>11922</v>
      </c>
      <c r="B2669" s="20" t="s">
        <v>55711</v>
      </c>
      <c r="C2669" s="20" t="s">
        <v>54652</v>
      </c>
      <c r="D2669" s="20">
        <v>6.5131406628730307E-2</v>
      </c>
      <c r="E2669" s="20">
        <v>2.6438534670029601E-2</v>
      </c>
      <c r="F2669" s="20" t="s">
        <v>54653</v>
      </c>
      <c r="G2669" s="20" t="s">
        <v>54752</v>
      </c>
      <c r="H2669" s="20" t="s">
        <v>54753</v>
      </c>
      <c r="I2669" s="20" t="s">
        <v>54754</v>
      </c>
      <c r="J2669" s="20" t="s">
        <v>54755</v>
      </c>
      <c r="K2669" s="21" t="s">
        <v>55217</v>
      </c>
    </row>
    <row r="2670" spans="1:11" ht="13" x14ac:dyDescent="0.15">
      <c r="A2670" s="19" t="s">
        <v>11925</v>
      </c>
      <c r="B2670" s="20" t="s">
        <v>55711</v>
      </c>
      <c r="C2670" s="20" t="s">
        <v>54652</v>
      </c>
      <c r="D2670" s="20">
        <v>-0.18685336559006999</v>
      </c>
      <c r="E2670" s="21">
        <v>1.0516432419517401E-10</v>
      </c>
      <c r="F2670" s="20" t="s">
        <v>54653</v>
      </c>
      <c r="G2670" s="20" t="s">
        <v>54654</v>
      </c>
      <c r="H2670" s="20" t="s">
        <v>54655</v>
      </c>
      <c r="I2670" s="20" t="s">
        <v>54659</v>
      </c>
      <c r="J2670" s="20" t="s">
        <v>54722</v>
      </c>
      <c r="K2670" s="21" t="s">
        <v>54950</v>
      </c>
    </row>
    <row r="2671" spans="1:11" ht="13" x14ac:dyDescent="0.15">
      <c r="A2671" s="19" t="s">
        <v>55752</v>
      </c>
      <c r="B2671" s="20" t="s">
        <v>55711</v>
      </c>
      <c r="C2671" s="20" t="s">
        <v>54675</v>
      </c>
      <c r="D2671" s="20">
        <v>6.5250514594834594E-2</v>
      </c>
      <c r="E2671" s="20">
        <v>2.62231232705455E-2</v>
      </c>
      <c r="F2671" s="20" t="s">
        <v>54676</v>
      </c>
      <c r="G2671" s="20" t="s">
        <v>54667</v>
      </c>
      <c r="H2671" s="20" t="s">
        <v>54668</v>
      </c>
      <c r="I2671" s="20" t="s">
        <v>54669</v>
      </c>
      <c r="J2671" s="20" t="s">
        <v>54748</v>
      </c>
      <c r="K2671" s="21" t="s">
        <v>54749</v>
      </c>
    </row>
    <row r="2672" spans="1:11" ht="13" x14ac:dyDescent="0.15">
      <c r="A2672" s="19" t="s">
        <v>11934</v>
      </c>
      <c r="B2672" s="20" t="s">
        <v>55711</v>
      </c>
      <c r="C2672" s="20" t="s">
        <v>54652</v>
      </c>
      <c r="D2672" s="20">
        <v>-8.3282901369702997E-2</v>
      </c>
      <c r="E2672" s="20">
        <v>4.0152605711669797E-3</v>
      </c>
      <c r="F2672" s="20" t="s">
        <v>54653</v>
      </c>
      <c r="G2672" s="20" t="s">
        <v>54677</v>
      </c>
      <c r="H2672" s="20" t="s">
        <v>54678</v>
      </c>
      <c r="I2672" s="20" t="s">
        <v>54679</v>
      </c>
      <c r="J2672" s="20" t="s">
        <v>55309</v>
      </c>
      <c r="K2672" s="21" t="s">
        <v>55310</v>
      </c>
    </row>
    <row r="2673" spans="1:11" ht="13" x14ac:dyDescent="0.15">
      <c r="A2673" s="19" t="s">
        <v>11949</v>
      </c>
      <c r="B2673" s="20" t="s">
        <v>55711</v>
      </c>
      <c r="C2673" s="20" t="s">
        <v>54675</v>
      </c>
      <c r="D2673" s="20">
        <v>5.6175948193706998E-2</v>
      </c>
      <c r="E2673" s="20">
        <v>5.6884751356027698E-2</v>
      </c>
      <c r="F2673" s="20" t="s">
        <v>54653</v>
      </c>
      <c r="G2673" s="20" t="s">
        <v>54781</v>
      </c>
      <c r="H2673" s="20" t="s">
        <v>54782</v>
      </c>
      <c r="I2673" s="20" t="s">
        <v>54783</v>
      </c>
      <c r="J2673" s="20" t="s">
        <v>54784</v>
      </c>
      <c r="K2673" s="21" t="s">
        <v>54785</v>
      </c>
    </row>
    <row r="2674" spans="1:11" ht="13" x14ac:dyDescent="0.15">
      <c r="A2674" s="19" t="s">
        <v>55311</v>
      </c>
      <c r="B2674" s="20" t="s">
        <v>55711</v>
      </c>
      <c r="C2674" s="20" t="s">
        <v>54652</v>
      </c>
      <c r="D2674" s="20">
        <v>-0.10959621302085799</v>
      </c>
      <c r="E2674" s="21">
        <v>1.33951805727119E-4</v>
      </c>
      <c r="F2674" s="20" t="s">
        <v>54676</v>
      </c>
      <c r="G2674" s="20" t="s">
        <v>54654</v>
      </c>
      <c r="H2674" s="20" t="s">
        <v>54655</v>
      </c>
      <c r="I2674" s="20" t="s">
        <v>54659</v>
      </c>
      <c r="J2674" s="20" t="s">
        <v>54688</v>
      </c>
      <c r="K2674" s="21" t="s">
        <v>55116</v>
      </c>
    </row>
    <row r="2675" spans="1:11" ht="13" x14ac:dyDescent="0.15">
      <c r="A2675" s="19" t="s">
        <v>11954</v>
      </c>
      <c r="B2675" s="20" t="s">
        <v>55711</v>
      </c>
      <c r="C2675" s="20" t="s">
        <v>54652</v>
      </c>
      <c r="D2675" s="20">
        <v>9.6351177019348005E-2</v>
      </c>
      <c r="E2675" s="21">
        <v>8.4060004940179499E-4</v>
      </c>
      <c r="F2675" s="20" t="s">
        <v>54653</v>
      </c>
      <c r="G2675" s="20" t="s">
        <v>54682</v>
      </c>
      <c r="H2675" s="20" t="s">
        <v>54683</v>
      </c>
      <c r="I2675" s="20" t="s">
        <v>54716</v>
      </c>
      <c r="J2675" s="20" t="s">
        <v>55095</v>
      </c>
      <c r="K2675" s="21" t="s">
        <v>55478</v>
      </c>
    </row>
    <row r="2676" spans="1:11" ht="13" x14ac:dyDescent="0.15">
      <c r="A2676" s="19" t="s">
        <v>11957</v>
      </c>
      <c r="B2676" s="20" t="s">
        <v>55711</v>
      </c>
      <c r="C2676" s="20" t="s">
        <v>54652</v>
      </c>
      <c r="D2676" s="20">
        <v>-0.11003331580916401</v>
      </c>
      <c r="E2676" s="21">
        <v>1.27107197323851E-4</v>
      </c>
      <c r="F2676" s="20" t="s">
        <v>54653</v>
      </c>
      <c r="G2676" s="20" t="s">
        <v>54654</v>
      </c>
      <c r="H2676" s="20" t="s">
        <v>54655</v>
      </c>
      <c r="I2676" s="20" t="s">
        <v>54659</v>
      </c>
      <c r="J2676" s="20" t="s">
        <v>54660</v>
      </c>
      <c r="K2676" s="21" t="s">
        <v>54773</v>
      </c>
    </row>
    <row r="2677" spans="1:11" ht="13" x14ac:dyDescent="0.15">
      <c r="A2677" s="19" t="s">
        <v>11963</v>
      </c>
      <c r="B2677" s="20" t="s">
        <v>55711</v>
      </c>
      <c r="C2677" s="20" t="s">
        <v>54652</v>
      </c>
      <c r="D2677" s="20">
        <v>-0.14216065362299399</v>
      </c>
      <c r="E2677" s="21">
        <v>6.7860739176099703E-7</v>
      </c>
      <c r="F2677" s="20" t="s">
        <v>54653</v>
      </c>
      <c r="G2677" s="20" t="s">
        <v>54654</v>
      </c>
      <c r="H2677" s="20" t="s">
        <v>54655</v>
      </c>
      <c r="I2677" s="20" t="s">
        <v>54659</v>
      </c>
      <c r="J2677" s="20" t="s">
        <v>54722</v>
      </c>
      <c r="K2677" s="21" t="s">
        <v>54723</v>
      </c>
    </row>
    <row r="2678" spans="1:11" ht="13" x14ac:dyDescent="0.15">
      <c r="A2678" s="19" t="s">
        <v>11966</v>
      </c>
      <c r="B2678" s="20" t="s">
        <v>55711</v>
      </c>
      <c r="C2678" s="20" t="s">
        <v>54652</v>
      </c>
      <c r="D2678" s="20">
        <v>-0.109728171826578</v>
      </c>
      <c r="E2678" s="21">
        <v>1.31440481811965E-4</v>
      </c>
      <c r="F2678" s="20" t="s">
        <v>54653</v>
      </c>
      <c r="G2678" s="20" t="s">
        <v>54654</v>
      </c>
      <c r="H2678" s="20" t="s">
        <v>54655</v>
      </c>
      <c r="I2678" s="20" t="s">
        <v>54734</v>
      </c>
      <c r="J2678" s="20" t="s">
        <v>54735</v>
      </c>
      <c r="K2678" s="21" t="s">
        <v>54736</v>
      </c>
    </row>
    <row r="2679" spans="1:11" ht="13" x14ac:dyDescent="0.15">
      <c r="A2679" s="19" t="s">
        <v>11969</v>
      </c>
      <c r="B2679" s="20" t="s">
        <v>55711</v>
      </c>
      <c r="C2679" s="20" t="s">
        <v>54675</v>
      </c>
      <c r="D2679" s="20">
        <v>-4.5904022988443399E-2</v>
      </c>
      <c r="E2679" s="20">
        <v>0.122653469690937</v>
      </c>
      <c r="F2679" s="20" t="s">
        <v>54653</v>
      </c>
      <c r="G2679" s="20" t="s">
        <v>54682</v>
      </c>
      <c r="H2679" s="20" t="s">
        <v>54683</v>
      </c>
      <c r="I2679" s="20" t="s">
        <v>54819</v>
      </c>
      <c r="J2679" s="20" t="s">
        <v>54820</v>
      </c>
      <c r="K2679" s="21" t="s">
        <v>54820</v>
      </c>
    </row>
    <row r="2680" spans="1:11" ht="13" x14ac:dyDescent="0.15">
      <c r="A2680" s="19" t="s">
        <v>55313</v>
      </c>
      <c r="B2680" s="20" t="s">
        <v>55711</v>
      </c>
      <c r="C2680" s="20" t="s">
        <v>54652</v>
      </c>
      <c r="D2680" s="20">
        <v>9.2523812360154806E-2</v>
      </c>
      <c r="E2680" s="20">
        <v>1.33086557369305E-3</v>
      </c>
      <c r="F2680" s="20" t="s">
        <v>54676</v>
      </c>
      <c r="G2680" s="20" t="s">
        <v>54682</v>
      </c>
      <c r="H2680" s="20" t="s">
        <v>54683</v>
      </c>
      <c r="I2680" s="20" t="s">
        <v>54716</v>
      </c>
      <c r="J2680" s="20" t="s">
        <v>54717</v>
      </c>
      <c r="K2680" s="21" t="s">
        <v>55314</v>
      </c>
    </row>
    <row r="2681" spans="1:11" ht="13" x14ac:dyDescent="0.15">
      <c r="A2681" s="19" t="s">
        <v>11975</v>
      </c>
      <c r="B2681" s="20" t="s">
        <v>55711</v>
      </c>
      <c r="C2681" s="20" t="s">
        <v>54652</v>
      </c>
      <c r="D2681" s="20">
        <v>-0.16009741629785901</v>
      </c>
      <c r="E2681" s="21">
        <v>2.3512890851423398E-8</v>
      </c>
      <c r="F2681" s="20" t="s">
        <v>54653</v>
      </c>
      <c r="G2681" s="20" t="s">
        <v>54654</v>
      </c>
      <c r="H2681" s="20" t="s">
        <v>54655</v>
      </c>
      <c r="I2681" s="20" t="s">
        <v>54659</v>
      </c>
      <c r="J2681" s="20" t="s">
        <v>54691</v>
      </c>
      <c r="K2681" s="21" t="s">
        <v>55315</v>
      </c>
    </row>
    <row r="2682" spans="1:11" ht="13" x14ac:dyDescent="0.15">
      <c r="A2682" s="19" t="s">
        <v>55759</v>
      </c>
      <c r="B2682" s="20" t="s">
        <v>55711</v>
      </c>
      <c r="C2682" s="20" t="s">
        <v>54675</v>
      </c>
      <c r="D2682" s="20">
        <v>4.5682953698781698E-2</v>
      </c>
      <c r="E2682" s="20">
        <v>0.123975178788398</v>
      </c>
      <c r="F2682" s="20" t="s">
        <v>54676</v>
      </c>
      <c r="G2682" s="20" t="s">
        <v>54654</v>
      </c>
      <c r="H2682" s="20" t="s">
        <v>54655</v>
      </c>
      <c r="I2682" s="20" t="s">
        <v>54734</v>
      </c>
      <c r="J2682" s="20" t="s">
        <v>54735</v>
      </c>
      <c r="K2682" s="21" t="s">
        <v>55368</v>
      </c>
    </row>
    <row r="2683" spans="1:11" ht="13" x14ac:dyDescent="0.15">
      <c r="A2683" s="19" t="s">
        <v>55317</v>
      </c>
      <c r="B2683" s="20" t="s">
        <v>55711</v>
      </c>
      <c r="C2683" s="20" t="s">
        <v>54652</v>
      </c>
      <c r="D2683" s="20">
        <v>-0.15386401049177001</v>
      </c>
      <c r="E2683" s="21">
        <v>7.7828377465926095E-8</v>
      </c>
      <c r="F2683" s="20" t="s">
        <v>54676</v>
      </c>
      <c r="G2683" s="20" t="s">
        <v>54654</v>
      </c>
      <c r="H2683" s="20" t="s">
        <v>54655</v>
      </c>
      <c r="I2683" s="20" t="s">
        <v>54659</v>
      </c>
      <c r="J2683" s="20" t="s">
        <v>54688</v>
      </c>
      <c r="K2683" s="21" t="s">
        <v>54746</v>
      </c>
    </row>
    <row r="2684" spans="1:11" ht="13" x14ac:dyDescent="0.15">
      <c r="A2684" s="19" t="s">
        <v>12002</v>
      </c>
      <c r="B2684" s="20" t="s">
        <v>55711</v>
      </c>
      <c r="C2684" s="20" t="s">
        <v>54652</v>
      </c>
      <c r="D2684" s="20">
        <v>-0.177894032973234</v>
      </c>
      <c r="E2684" s="21">
        <v>6.3817472362018595E-10</v>
      </c>
      <c r="F2684" s="20" t="s">
        <v>54653</v>
      </c>
      <c r="G2684" s="20" t="s">
        <v>54654</v>
      </c>
      <c r="H2684" s="20" t="s">
        <v>54655</v>
      </c>
      <c r="I2684" s="20" t="s">
        <v>54659</v>
      </c>
      <c r="J2684" s="20" t="s">
        <v>54722</v>
      </c>
      <c r="K2684" s="21" t="s">
        <v>54758</v>
      </c>
    </row>
    <row r="2685" spans="1:11" ht="13" x14ac:dyDescent="0.15">
      <c r="A2685" s="19" t="s">
        <v>12011</v>
      </c>
      <c r="B2685" s="20" t="s">
        <v>55711</v>
      </c>
      <c r="C2685" s="20" t="s">
        <v>54652</v>
      </c>
      <c r="D2685" s="20">
        <v>-9.2950305784385706E-2</v>
      </c>
      <c r="E2685" s="20">
        <v>1.2660361394332799E-3</v>
      </c>
      <c r="F2685" s="20" t="s">
        <v>54653</v>
      </c>
      <c r="G2685" s="20" t="s">
        <v>54654</v>
      </c>
      <c r="H2685" s="20" t="s">
        <v>54655</v>
      </c>
      <c r="I2685" s="20" t="s">
        <v>54656</v>
      </c>
      <c r="J2685" s="20" t="s">
        <v>54657</v>
      </c>
      <c r="K2685" s="21" t="s">
        <v>55082</v>
      </c>
    </row>
    <row r="2686" spans="1:11" ht="13" x14ac:dyDescent="0.15">
      <c r="A2686" s="19" t="s">
        <v>55318</v>
      </c>
      <c r="B2686" s="20" t="s">
        <v>55711</v>
      </c>
      <c r="C2686" s="20" t="s">
        <v>54652</v>
      </c>
      <c r="D2686" s="20">
        <v>-0.14972331680734999</v>
      </c>
      <c r="E2686" s="21">
        <v>1.7612860399712601E-7</v>
      </c>
      <c r="F2686" s="20" t="s">
        <v>54653</v>
      </c>
      <c r="G2686" s="20" t="s">
        <v>54654</v>
      </c>
      <c r="H2686" s="20" t="s">
        <v>54655</v>
      </c>
      <c r="I2686" s="20" t="s">
        <v>54659</v>
      </c>
      <c r="J2686" s="20" t="s">
        <v>54688</v>
      </c>
      <c r="K2686" s="21" t="s">
        <v>54746</v>
      </c>
    </row>
    <row r="2687" spans="1:11" ht="13" x14ac:dyDescent="0.15">
      <c r="A2687" s="19" t="s">
        <v>12014</v>
      </c>
      <c r="B2687" s="20" t="s">
        <v>55711</v>
      </c>
      <c r="C2687" s="20" t="s">
        <v>54652</v>
      </c>
      <c r="D2687" s="20">
        <v>6.9443446275441897E-2</v>
      </c>
      <c r="E2687" s="20">
        <v>1.7451438879786601E-2</v>
      </c>
      <c r="F2687" s="20" t="s">
        <v>54653</v>
      </c>
      <c r="G2687" s="20" t="s">
        <v>54654</v>
      </c>
      <c r="H2687" s="20" t="s">
        <v>54655</v>
      </c>
      <c r="I2687" s="20" t="s">
        <v>54659</v>
      </c>
      <c r="J2687" s="20" t="s">
        <v>54660</v>
      </c>
      <c r="K2687" s="21" t="s">
        <v>55319</v>
      </c>
    </row>
    <row r="2688" spans="1:11" ht="13" x14ac:dyDescent="0.15">
      <c r="A2688" s="19" t="s">
        <v>12017</v>
      </c>
      <c r="B2688" s="20" t="s">
        <v>55711</v>
      </c>
      <c r="C2688" s="20" t="s">
        <v>54652</v>
      </c>
      <c r="D2688" s="20">
        <v>-0.13799413134278199</v>
      </c>
      <c r="E2688" s="21">
        <v>1.3399867027468901E-6</v>
      </c>
      <c r="F2688" s="20" t="s">
        <v>54653</v>
      </c>
      <c r="G2688" s="20" t="s">
        <v>54654</v>
      </c>
      <c r="H2688" s="20" t="s">
        <v>54662</v>
      </c>
      <c r="I2688" s="20" t="s">
        <v>54663</v>
      </c>
      <c r="J2688" s="20" t="s">
        <v>54837</v>
      </c>
      <c r="K2688" s="21" t="s">
        <v>55320</v>
      </c>
    </row>
    <row r="2689" spans="1:11" ht="13" x14ac:dyDescent="0.15">
      <c r="A2689" s="19" t="s">
        <v>55321</v>
      </c>
      <c r="B2689" s="20" t="s">
        <v>55711</v>
      </c>
      <c r="C2689" s="20" t="s">
        <v>54675</v>
      </c>
      <c r="D2689" s="20">
        <v>7.0003690395148102E-2</v>
      </c>
      <c r="E2689" s="20">
        <v>1.6553164431171299E-2</v>
      </c>
      <c r="F2689" s="20" t="s">
        <v>54676</v>
      </c>
      <c r="G2689" s="20" t="s">
        <v>54654</v>
      </c>
      <c r="H2689" s="20" t="s">
        <v>54655</v>
      </c>
      <c r="I2689" s="20" t="s">
        <v>54659</v>
      </c>
      <c r="J2689" s="20" t="s">
        <v>54688</v>
      </c>
      <c r="K2689" s="21" t="s">
        <v>54884</v>
      </c>
    </row>
    <row r="2690" spans="1:11" ht="13" x14ac:dyDescent="0.15">
      <c r="A2690" s="19" t="s">
        <v>12020</v>
      </c>
      <c r="B2690" s="20" t="s">
        <v>55711</v>
      </c>
      <c r="C2690" s="20" t="s">
        <v>54652</v>
      </c>
      <c r="D2690" s="20">
        <v>-0.128817270193232</v>
      </c>
      <c r="E2690" s="21">
        <v>6.6502132219660901E-6</v>
      </c>
      <c r="F2690" s="20" t="s">
        <v>54653</v>
      </c>
      <c r="G2690" s="20" t="s">
        <v>54654</v>
      </c>
      <c r="H2690" s="20" t="s">
        <v>54655</v>
      </c>
      <c r="I2690" s="20" t="s">
        <v>54734</v>
      </c>
      <c r="J2690" s="20" t="s">
        <v>54735</v>
      </c>
      <c r="K2690" s="21" t="s">
        <v>55260</v>
      </c>
    </row>
    <row r="2691" spans="1:11" ht="13" x14ac:dyDescent="0.15">
      <c r="A2691" s="19" t="s">
        <v>12032</v>
      </c>
      <c r="B2691" s="20" t="s">
        <v>55711</v>
      </c>
      <c r="C2691" s="20" t="s">
        <v>54652</v>
      </c>
      <c r="D2691" s="20">
        <v>8.7608222081661594E-2</v>
      </c>
      <c r="E2691" s="20">
        <v>2.4504291493788002E-3</v>
      </c>
      <c r="F2691" s="20" t="s">
        <v>54653</v>
      </c>
      <c r="G2691" s="20" t="s">
        <v>54752</v>
      </c>
      <c r="H2691" s="20" t="s">
        <v>54753</v>
      </c>
      <c r="I2691" s="20" t="s">
        <v>54754</v>
      </c>
      <c r="J2691" s="20" t="s">
        <v>54755</v>
      </c>
      <c r="K2691" s="21" t="s">
        <v>55217</v>
      </c>
    </row>
    <row r="2692" spans="1:11" ht="13" x14ac:dyDescent="0.15">
      <c r="A2692" s="19" t="s">
        <v>12035</v>
      </c>
      <c r="B2692" s="20" t="s">
        <v>55711</v>
      </c>
      <c r="C2692" s="20" t="s">
        <v>54652</v>
      </c>
      <c r="D2692" s="20">
        <v>-0.139890006633487</v>
      </c>
      <c r="E2692" s="21">
        <v>9.9205067547165707E-7</v>
      </c>
      <c r="F2692" s="20" t="s">
        <v>54653</v>
      </c>
      <c r="G2692" s="20" t="s">
        <v>54654</v>
      </c>
      <c r="H2692" s="20" t="s">
        <v>54655</v>
      </c>
      <c r="I2692" s="20" t="s">
        <v>54659</v>
      </c>
      <c r="J2692" s="20" t="s">
        <v>54691</v>
      </c>
      <c r="K2692" s="21" t="s">
        <v>54960</v>
      </c>
    </row>
    <row r="2693" spans="1:11" ht="13" x14ac:dyDescent="0.15">
      <c r="A2693" s="19" t="s">
        <v>12038</v>
      </c>
      <c r="B2693" s="20" t="s">
        <v>55711</v>
      </c>
      <c r="C2693" s="20" t="s">
        <v>54652</v>
      </c>
      <c r="D2693" s="20">
        <v>-0.114101314268615</v>
      </c>
      <c r="E2693" s="21">
        <v>6.9528882735228801E-5</v>
      </c>
      <c r="F2693" s="20" t="s">
        <v>54653</v>
      </c>
      <c r="G2693" s="20" t="s">
        <v>54682</v>
      </c>
      <c r="H2693" s="20" t="s">
        <v>54683</v>
      </c>
      <c r="I2693" s="20" t="s">
        <v>54728</v>
      </c>
      <c r="J2693" s="20" t="s">
        <v>54729</v>
      </c>
      <c r="K2693" s="21" t="s">
        <v>54907</v>
      </c>
    </row>
    <row r="2694" spans="1:11" ht="13" x14ac:dyDescent="0.15">
      <c r="A2694" s="19" t="s">
        <v>12047</v>
      </c>
      <c r="B2694" s="20" t="s">
        <v>55711</v>
      </c>
      <c r="C2694" s="20" t="s">
        <v>54652</v>
      </c>
      <c r="D2694" s="20">
        <v>-0.13014146166468801</v>
      </c>
      <c r="E2694" s="21">
        <v>5.37915452249509E-6</v>
      </c>
      <c r="F2694" s="20" t="s">
        <v>54653</v>
      </c>
      <c r="G2694" s="20" t="s">
        <v>54682</v>
      </c>
      <c r="H2694" s="20" t="s">
        <v>54683</v>
      </c>
      <c r="I2694" s="20" t="s">
        <v>55219</v>
      </c>
      <c r="J2694" s="20" t="s">
        <v>55220</v>
      </c>
      <c r="K2694" s="21" t="s">
        <v>55322</v>
      </c>
    </row>
    <row r="2695" spans="1:11" ht="13" x14ac:dyDescent="0.15">
      <c r="A2695" s="19" t="s">
        <v>12050</v>
      </c>
      <c r="B2695" s="20" t="s">
        <v>55711</v>
      </c>
      <c r="C2695" s="20" t="s">
        <v>54652</v>
      </c>
      <c r="D2695" s="20">
        <v>-0.11355362198171</v>
      </c>
      <c r="E2695" s="21">
        <v>7.5177442196177396E-5</v>
      </c>
      <c r="F2695" s="20" t="s">
        <v>54653</v>
      </c>
      <c r="G2695" s="20" t="s">
        <v>54654</v>
      </c>
      <c r="H2695" s="20" t="s">
        <v>54662</v>
      </c>
      <c r="I2695" s="20" t="s">
        <v>54663</v>
      </c>
      <c r="J2695" s="20" t="s">
        <v>54672</v>
      </c>
      <c r="K2695" s="21" t="s">
        <v>54890</v>
      </c>
    </row>
    <row r="2696" spans="1:11" ht="13" x14ac:dyDescent="0.15">
      <c r="A2696" s="19" t="s">
        <v>12053</v>
      </c>
      <c r="B2696" s="20" t="s">
        <v>55711</v>
      </c>
      <c r="C2696" s="20" t="s">
        <v>54652</v>
      </c>
      <c r="D2696" s="20">
        <v>0.109923139327171</v>
      </c>
      <c r="E2696" s="21">
        <v>1.2835409789697499E-4</v>
      </c>
      <c r="F2696" s="20" t="s">
        <v>54653</v>
      </c>
      <c r="G2696" s="20" t="s">
        <v>54654</v>
      </c>
      <c r="H2696" s="20" t="s">
        <v>54655</v>
      </c>
      <c r="I2696" s="20" t="s">
        <v>54734</v>
      </c>
      <c r="J2696" s="20" t="s">
        <v>54735</v>
      </c>
      <c r="K2696" s="21" t="s">
        <v>54875</v>
      </c>
    </row>
    <row r="2697" spans="1:11" ht="13" x14ac:dyDescent="0.15">
      <c r="A2697" s="19" t="s">
        <v>55678</v>
      </c>
      <c r="B2697" s="20" t="s">
        <v>55711</v>
      </c>
      <c r="C2697" s="20" t="s">
        <v>54675</v>
      </c>
      <c r="D2697" s="20">
        <v>4.56997905788738E-2</v>
      </c>
      <c r="E2697" s="20">
        <v>0.123975178788398</v>
      </c>
      <c r="F2697" s="20" t="s">
        <v>54676</v>
      </c>
      <c r="G2697" s="20" t="s">
        <v>54667</v>
      </c>
      <c r="H2697" s="20" t="s">
        <v>54668</v>
      </c>
      <c r="I2697" s="20" t="s">
        <v>54669</v>
      </c>
      <c r="J2697" s="20" t="s">
        <v>54748</v>
      </c>
      <c r="K2697" s="21" t="s">
        <v>54749</v>
      </c>
    </row>
    <row r="2698" spans="1:11" ht="13" x14ac:dyDescent="0.15">
      <c r="A2698" s="19" t="s">
        <v>12056</v>
      </c>
      <c r="B2698" s="20" t="s">
        <v>55711</v>
      </c>
      <c r="C2698" s="20" t="s">
        <v>54652</v>
      </c>
      <c r="D2698" s="20">
        <v>-0.163115677123012</v>
      </c>
      <c r="E2698" s="21">
        <v>1.27930817185239E-8</v>
      </c>
      <c r="F2698" s="20" t="s">
        <v>54653</v>
      </c>
      <c r="G2698" s="20" t="s">
        <v>54654</v>
      </c>
      <c r="H2698" s="20" t="s">
        <v>54655</v>
      </c>
      <c r="I2698" s="20" t="s">
        <v>54659</v>
      </c>
      <c r="J2698" s="20" t="s">
        <v>54722</v>
      </c>
      <c r="K2698" s="21" t="s">
        <v>54723</v>
      </c>
    </row>
    <row r="2699" spans="1:11" ht="13" x14ac:dyDescent="0.15">
      <c r="A2699" s="19" t="s">
        <v>12059</v>
      </c>
      <c r="B2699" s="20" t="s">
        <v>55711</v>
      </c>
      <c r="C2699" s="20" t="s">
        <v>54652</v>
      </c>
      <c r="D2699" s="20">
        <v>0.10583427922684401</v>
      </c>
      <c r="E2699" s="21">
        <v>2.30776800790775E-4</v>
      </c>
      <c r="F2699" s="20" t="s">
        <v>54653</v>
      </c>
      <c r="G2699" s="20" t="s">
        <v>54752</v>
      </c>
      <c r="H2699" s="20" t="s">
        <v>54753</v>
      </c>
      <c r="I2699" s="20" t="s">
        <v>54754</v>
      </c>
      <c r="J2699" s="20" t="s">
        <v>54755</v>
      </c>
      <c r="K2699" s="21" t="s">
        <v>54848</v>
      </c>
    </row>
    <row r="2700" spans="1:11" ht="13" x14ac:dyDescent="0.15">
      <c r="A2700" s="19" t="s">
        <v>12062</v>
      </c>
      <c r="B2700" s="20" t="s">
        <v>55711</v>
      </c>
      <c r="C2700" s="20" t="s">
        <v>54675</v>
      </c>
      <c r="D2700" s="20">
        <v>5.2611373954798403E-2</v>
      </c>
      <c r="E2700" s="20">
        <v>7.4965873500907096E-2</v>
      </c>
      <c r="F2700" s="20" t="s">
        <v>54653</v>
      </c>
      <c r="G2700" s="20" t="s">
        <v>54654</v>
      </c>
      <c r="H2700" s="20" t="s">
        <v>54655</v>
      </c>
      <c r="I2700" s="20" t="s">
        <v>54734</v>
      </c>
      <c r="J2700" s="20" t="s">
        <v>55323</v>
      </c>
      <c r="K2700" s="21" t="s">
        <v>55324</v>
      </c>
    </row>
    <row r="2701" spans="1:11" ht="13" x14ac:dyDescent="0.15">
      <c r="A2701" s="19" t="s">
        <v>12071</v>
      </c>
      <c r="B2701" s="20" t="s">
        <v>55711</v>
      </c>
      <c r="C2701" s="20" t="s">
        <v>54652</v>
      </c>
      <c r="D2701" s="20">
        <v>0.101519318348094</v>
      </c>
      <c r="E2701" s="21">
        <v>4.1888209898190002E-4</v>
      </c>
      <c r="F2701" s="20" t="s">
        <v>54653</v>
      </c>
      <c r="G2701" s="20" t="s">
        <v>54654</v>
      </c>
      <c r="H2701" s="20" t="s">
        <v>54655</v>
      </c>
      <c r="I2701" s="20" t="s">
        <v>54734</v>
      </c>
      <c r="J2701" s="20" t="s">
        <v>54735</v>
      </c>
      <c r="K2701" s="21" t="s">
        <v>54986</v>
      </c>
    </row>
    <row r="2702" spans="1:11" ht="13" x14ac:dyDescent="0.15">
      <c r="A2702" s="19" t="s">
        <v>55325</v>
      </c>
      <c r="B2702" s="20" t="s">
        <v>55711</v>
      </c>
      <c r="C2702" s="20" t="s">
        <v>54652</v>
      </c>
      <c r="D2702" s="20">
        <v>-0.114238642290217</v>
      </c>
      <c r="E2702" s="21">
        <v>6.8333961731605403E-5</v>
      </c>
      <c r="F2702" s="20" t="s">
        <v>54676</v>
      </c>
      <c r="G2702" s="20" t="s">
        <v>54654</v>
      </c>
      <c r="H2702" s="20" t="s">
        <v>54655</v>
      </c>
      <c r="I2702" s="20" t="s">
        <v>54656</v>
      </c>
      <c r="J2702" s="20" t="s">
        <v>54657</v>
      </c>
      <c r="K2702" s="21" t="s">
        <v>54658</v>
      </c>
    </row>
    <row r="2703" spans="1:11" ht="13" x14ac:dyDescent="0.15">
      <c r="A2703" s="19" t="s">
        <v>55326</v>
      </c>
      <c r="B2703" s="20" t="s">
        <v>55711</v>
      </c>
      <c r="C2703" s="20" t="s">
        <v>54652</v>
      </c>
      <c r="D2703" s="20">
        <v>-0.18367462415095101</v>
      </c>
      <c r="E2703" s="21">
        <v>1.8574655982037901E-10</v>
      </c>
      <c r="F2703" s="20" t="s">
        <v>54653</v>
      </c>
      <c r="G2703" s="20" t="s">
        <v>54654</v>
      </c>
      <c r="H2703" s="20" t="s">
        <v>54655</v>
      </c>
      <c r="I2703" s="20" t="s">
        <v>54659</v>
      </c>
      <c r="J2703" s="20" t="s">
        <v>54688</v>
      </c>
      <c r="K2703" s="21" t="s">
        <v>55327</v>
      </c>
    </row>
    <row r="2704" spans="1:11" ht="13" x14ac:dyDescent="0.15">
      <c r="A2704" s="19" t="s">
        <v>12089</v>
      </c>
      <c r="B2704" s="20" t="s">
        <v>55711</v>
      </c>
      <c r="C2704" s="20" t="s">
        <v>54652</v>
      </c>
      <c r="D2704" s="20">
        <v>-0.126218623484461</v>
      </c>
      <c r="E2704" s="21">
        <v>1.02800557265338E-5</v>
      </c>
      <c r="F2704" s="20" t="s">
        <v>54653</v>
      </c>
      <c r="G2704" s="20" t="s">
        <v>54654</v>
      </c>
      <c r="H2704" s="20" t="s">
        <v>54655</v>
      </c>
      <c r="I2704" s="20" t="s">
        <v>54659</v>
      </c>
      <c r="J2704" s="20" t="s">
        <v>54722</v>
      </c>
      <c r="K2704" s="21" t="s">
        <v>54938</v>
      </c>
    </row>
    <row r="2705" spans="1:11" ht="13" x14ac:dyDescent="0.15">
      <c r="A2705" s="19" t="s">
        <v>12095</v>
      </c>
      <c r="B2705" s="20" t="s">
        <v>55711</v>
      </c>
      <c r="C2705" s="20" t="s">
        <v>54652</v>
      </c>
      <c r="D2705" s="20">
        <v>-0.149388136622295</v>
      </c>
      <c r="E2705" s="21">
        <v>1.84323648202803E-7</v>
      </c>
      <c r="F2705" s="20" t="s">
        <v>54653</v>
      </c>
      <c r="G2705" s="20" t="s">
        <v>54654</v>
      </c>
      <c r="H2705" s="20" t="s">
        <v>54655</v>
      </c>
      <c r="I2705" s="20" t="s">
        <v>54659</v>
      </c>
      <c r="J2705" s="20" t="s">
        <v>54722</v>
      </c>
      <c r="K2705" s="21" t="s">
        <v>54938</v>
      </c>
    </row>
    <row r="2706" spans="1:11" ht="13" x14ac:dyDescent="0.15">
      <c r="A2706" s="19" t="s">
        <v>12101</v>
      </c>
      <c r="B2706" s="20" t="s">
        <v>55711</v>
      </c>
      <c r="C2706" s="20" t="s">
        <v>54675</v>
      </c>
      <c r="D2706" s="20">
        <v>-4.2988368825295199E-2</v>
      </c>
      <c r="E2706" s="20">
        <v>0.147459313872465</v>
      </c>
      <c r="F2706" s="20" t="s">
        <v>54653</v>
      </c>
      <c r="G2706" s="20" t="s">
        <v>54682</v>
      </c>
      <c r="H2706" s="20" t="s">
        <v>54683</v>
      </c>
      <c r="I2706" s="20" t="s">
        <v>54728</v>
      </c>
      <c r="J2706" s="20" t="s">
        <v>54729</v>
      </c>
      <c r="K2706" s="21" t="s">
        <v>55008</v>
      </c>
    </row>
    <row r="2707" spans="1:11" ht="13" x14ac:dyDescent="0.15">
      <c r="A2707" s="19" t="s">
        <v>12104</v>
      </c>
      <c r="B2707" s="20" t="s">
        <v>55711</v>
      </c>
      <c r="C2707" s="20" t="s">
        <v>54652</v>
      </c>
      <c r="D2707" s="20">
        <v>-0.130846354095117</v>
      </c>
      <c r="E2707" s="21">
        <v>4.7543848048862303E-6</v>
      </c>
      <c r="F2707" s="20" t="s">
        <v>54653</v>
      </c>
      <c r="G2707" s="20" t="s">
        <v>54710</v>
      </c>
      <c r="H2707" s="20" t="s">
        <v>54711</v>
      </c>
      <c r="I2707" s="20" t="s">
        <v>54712</v>
      </c>
      <c r="J2707" s="20" t="s">
        <v>54740</v>
      </c>
      <c r="K2707" s="21" t="s">
        <v>54741</v>
      </c>
    </row>
    <row r="2708" spans="1:11" ht="13" x14ac:dyDescent="0.15">
      <c r="A2708" s="19" t="s">
        <v>55679</v>
      </c>
      <c r="B2708" s="20" t="s">
        <v>55711</v>
      </c>
      <c r="C2708" s="20" t="s">
        <v>54675</v>
      </c>
      <c r="D2708" s="20">
        <v>3.4544810055756901E-2</v>
      </c>
      <c r="E2708" s="20">
        <v>0.24489621462887901</v>
      </c>
      <c r="F2708" s="20" t="s">
        <v>54676</v>
      </c>
      <c r="G2708" s="20" t="s">
        <v>54682</v>
      </c>
      <c r="H2708" s="20" t="s">
        <v>54683</v>
      </c>
      <c r="I2708" s="20" t="s">
        <v>54716</v>
      </c>
      <c r="J2708" s="20" t="s">
        <v>54717</v>
      </c>
      <c r="K2708" s="21" t="s">
        <v>54718</v>
      </c>
    </row>
    <row r="2709" spans="1:11" ht="13" x14ac:dyDescent="0.15">
      <c r="A2709" s="19" t="s">
        <v>12107</v>
      </c>
      <c r="B2709" s="20" t="s">
        <v>55711</v>
      </c>
      <c r="C2709" s="20" t="s">
        <v>54652</v>
      </c>
      <c r="D2709" s="20">
        <v>5.1297845625622E-2</v>
      </c>
      <c r="E2709" s="20">
        <v>8.2507651980737701E-2</v>
      </c>
      <c r="F2709" s="20" t="s">
        <v>54653</v>
      </c>
      <c r="G2709" s="20" t="s">
        <v>54752</v>
      </c>
      <c r="H2709" s="20" t="s">
        <v>54753</v>
      </c>
      <c r="I2709" s="20" t="s">
        <v>54754</v>
      </c>
      <c r="J2709" s="20" t="s">
        <v>54755</v>
      </c>
      <c r="K2709" s="21" t="s">
        <v>55566</v>
      </c>
    </row>
    <row r="2710" spans="1:11" ht="13" x14ac:dyDescent="0.15">
      <c r="A2710" s="19" t="s">
        <v>12116</v>
      </c>
      <c r="B2710" s="20" t="s">
        <v>55711</v>
      </c>
      <c r="C2710" s="20" t="s">
        <v>54652</v>
      </c>
      <c r="D2710" s="20">
        <v>-0.104545807238451</v>
      </c>
      <c r="E2710" s="21">
        <v>2.7649156710105602E-4</v>
      </c>
      <c r="F2710" s="20" t="s">
        <v>54653</v>
      </c>
      <c r="G2710" s="20" t="s">
        <v>54654</v>
      </c>
      <c r="H2710" s="20" t="s">
        <v>54662</v>
      </c>
      <c r="I2710" s="20" t="s">
        <v>54663</v>
      </c>
      <c r="J2710" s="20" t="s">
        <v>54779</v>
      </c>
      <c r="K2710" s="21" t="s">
        <v>55329</v>
      </c>
    </row>
    <row r="2711" spans="1:11" ht="13" x14ac:dyDescent="0.15">
      <c r="A2711" s="19" t="s">
        <v>12122</v>
      </c>
      <c r="B2711" s="20" t="s">
        <v>55711</v>
      </c>
      <c r="C2711" s="20" t="s">
        <v>54652</v>
      </c>
      <c r="D2711" s="20">
        <v>-9.8888875814020699E-2</v>
      </c>
      <c r="E2711" s="21">
        <v>6.01910213156609E-4</v>
      </c>
      <c r="F2711" s="20" t="s">
        <v>54653</v>
      </c>
      <c r="G2711" s="20" t="s">
        <v>54654</v>
      </c>
      <c r="H2711" s="20" t="s">
        <v>54655</v>
      </c>
      <c r="I2711" s="20" t="s">
        <v>54659</v>
      </c>
      <c r="J2711" s="20" t="s">
        <v>54691</v>
      </c>
      <c r="K2711" s="21" t="s">
        <v>54692</v>
      </c>
    </row>
    <row r="2712" spans="1:11" ht="13" x14ac:dyDescent="0.15">
      <c r="A2712" s="19" t="s">
        <v>12125</v>
      </c>
      <c r="B2712" s="20" t="s">
        <v>55711</v>
      </c>
      <c r="C2712" s="20" t="s">
        <v>54652</v>
      </c>
      <c r="D2712" s="20">
        <v>-0.101955504755805</v>
      </c>
      <c r="E2712" s="21">
        <v>3.93666435301832E-4</v>
      </c>
      <c r="F2712" s="20" t="s">
        <v>54653</v>
      </c>
      <c r="G2712" s="20" t="s">
        <v>54654</v>
      </c>
      <c r="H2712" s="20" t="s">
        <v>54655</v>
      </c>
      <c r="I2712" s="20" t="s">
        <v>54659</v>
      </c>
      <c r="J2712" s="20" t="s">
        <v>54722</v>
      </c>
      <c r="K2712" s="21" t="s">
        <v>54867</v>
      </c>
    </row>
    <row r="2713" spans="1:11" ht="13" x14ac:dyDescent="0.15">
      <c r="A2713" s="19" t="s">
        <v>55680</v>
      </c>
      <c r="B2713" s="20" t="s">
        <v>55711</v>
      </c>
      <c r="C2713" s="20" t="s">
        <v>54652</v>
      </c>
      <c r="D2713" s="20">
        <v>-9.0922280237554595E-2</v>
      </c>
      <c r="E2713" s="20">
        <v>1.6247836332432899E-3</v>
      </c>
      <c r="F2713" s="20" t="s">
        <v>54653</v>
      </c>
      <c r="G2713" s="20" t="s">
        <v>54654</v>
      </c>
      <c r="H2713" s="20" t="s">
        <v>54655</v>
      </c>
      <c r="I2713" s="20" t="s">
        <v>54656</v>
      </c>
      <c r="J2713" s="20" t="s">
        <v>54657</v>
      </c>
      <c r="K2713" s="21" t="s">
        <v>54855</v>
      </c>
    </row>
    <row r="2714" spans="1:11" ht="13" x14ac:dyDescent="0.15">
      <c r="A2714" s="19" t="s">
        <v>55330</v>
      </c>
      <c r="B2714" s="20" t="s">
        <v>55711</v>
      </c>
      <c r="C2714" s="20" t="s">
        <v>54652</v>
      </c>
      <c r="D2714" s="20">
        <v>-0.100144383914522</v>
      </c>
      <c r="E2714" s="21">
        <v>5.0694090566363002E-4</v>
      </c>
      <c r="F2714" s="20" t="s">
        <v>54676</v>
      </c>
      <c r="G2714" s="20" t="s">
        <v>54654</v>
      </c>
      <c r="H2714" s="20" t="s">
        <v>54655</v>
      </c>
      <c r="I2714" s="20" t="s">
        <v>54702</v>
      </c>
      <c r="J2714" s="20" t="s">
        <v>54703</v>
      </c>
      <c r="K2714" s="21" t="s">
        <v>55331</v>
      </c>
    </row>
    <row r="2715" spans="1:11" ht="13" x14ac:dyDescent="0.15">
      <c r="A2715" s="19" t="s">
        <v>12134</v>
      </c>
      <c r="B2715" s="20" t="s">
        <v>55711</v>
      </c>
      <c r="C2715" s="20" t="s">
        <v>54652</v>
      </c>
      <c r="D2715" s="20">
        <v>6.9962094029958302E-2</v>
      </c>
      <c r="E2715" s="20">
        <v>1.6604694840740099E-2</v>
      </c>
      <c r="F2715" s="20" t="s">
        <v>54653</v>
      </c>
      <c r="G2715" s="20" t="s">
        <v>54752</v>
      </c>
      <c r="H2715" s="20" t="s">
        <v>54753</v>
      </c>
      <c r="I2715" s="20" t="s">
        <v>54754</v>
      </c>
      <c r="J2715" s="20" t="s">
        <v>54755</v>
      </c>
      <c r="K2715" s="21" t="s">
        <v>55217</v>
      </c>
    </row>
    <row r="2716" spans="1:11" ht="13" x14ac:dyDescent="0.15">
      <c r="A2716" s="19" t="s">
        <v>12137</v>
      </c>
      <c r="B2716" s="20" t="s">
        <v>55711</v>
      </c>
      <c r="C2716" s="20" t="s">
        <v>54652</v>
      </c>
      <c r="D2716" s="20">
        <v>8.4809234354158394E-2</v>
      </c>
      <c r="E2716" s="20">
        <v>3.3800556838615302E-3</v>
      </c>
      <c r="F2716" s="20" t="s">
        <v>54653</v>
      </c>
      <c r="G2716" s="20" t="s">
        <v>54752</v>
      </c>
      <c r="H2716" s="20" t="s">
        <v>54753</v>
      </c>
      <c r="I2716" s="20" t="s">
        <v>54754</v>
      </c>
      <c r="J2716" s="20" t="s">
        <v>54755</v>
      </c>
      <c r="K2716" s="21" t="s">
        <v>54848</v>
      </c>
    </row>
    <row r="2717" spans="1:11" ht="13" x14ac:dyDescent="0.15">
      <c r="A2717" s="19" t="s">
        <v>12143</v>
      </c>
      <c r="B2717" s="20" t="s">
        <v>55711</v>
      </c>
      <c r="C2717" s="20" t="s">
        <v>54652</v>
      </c>
      <c r="D2717" s="20">
        <v>-0.15645202847631301</v>
      </c>
      <c r="E2717" s="21">
        <v>4.7827602363247997E-8</v>
      </c>
      <c r="F2717" s="20" t="s">
        <v>54653</v>
      </c>
      <c r="G2717" s="20" t="s">
        <v>54654</v>
      </c>
      <c r="H2717" s="20" t="s">
        <v>54655</v>
      </c>
      <c r="I2717" s="20" t="s">
        <v>54659</v>
      </c>
      <c r="J2717" s="20" t="s">
        <v>54900</v>
      </c>
      <c r="K2717" s="21" t="s">
        <v>55335</v>
      </c>
    </row>
    <row r="2718" spans="1:11" ht="13" x14ac:dyDescent="0.15">
      <c r="A2718" s="19" t="s">
        <v>55336</v>
      </c>
      <c r="B2718" s="20" t="s">
        <v>55711</v>
      </c>
      <c r="C2718" s="20" t="s">
        <v>54652</v>
      </c>
      <c r="D2718" s="20">
        <v>-0.13875958878649799</v>
      </c>
      <c r="E2718" s="21">
        <v>1.1795741709179601E-6</v>
      </c>
      <c r="F2718" s="20" t="s">
        <v>54676</v>
      </c>
      <c r="G2718" s="20" t="s">
        <v>54654</v>
      </c>
      <c r="H2718" s="20" t="s">
        <v>54655</v>
      </c>
      <c r="I2718" s="20" t="s">
        <v>54659</v>
      </c>
      <c r="J2718" s="20" t="s">
        <v>54691</v>
      </c>
      <c r="K2718" s="21" t="s">
        <v>55337</v>
      </c>
    </row>
    <row r="2719" spans="1:11" ht="13" x14ac:dyDescent="0.15">
      <c r="A2719" s="19" t="s">
        <v>55338</v>
      </c>
      <c r="B2719" s="20" t="s">
        <v>55711</v>
      </c>
      <c r="C2719" s="20" t="s">
        <v>54652</v>
      </c>
      <c r="D2719" s="20">
        <v>-0.14039169274247801</v>
      </c>
      <c r="E2719" s="21">
        <v>9.3069932189551205E-7</v>
      </c>
      <c r="F2719" s="20" t="s">
        <v>54676</v>
      </c>
      <c r="G2719" s="20" t="s">
        <v>54654</v>
      </c>
      <c r="H2719" s="20" t="s">
        <v>54662</v>
      </c>
      <c r="I2719" s="20" t="s">
        <v>54663</v>
      </c>
      <c r="J2719" s="20" t="s">
        <v>54837</v>
      </c>
      <c r="K2719" s="21" t="s">
        <v>54949</v>
      </c>
    </row>
    <row r="2720" spans="1:11" ht="13" x14ac:dyDescent="0.15">
      <c r="A2720" s="19" t="s">
        <v>55339</v>
      </c>
      <c r="B2720" s="20" t="s">
        <v>55711</v>
      </c>
      <c r="C2720" s="20" t="s">
        <v>54652</v>
      </c>
      <c r="D2720" s="20">
        <v>-0.15106506793795799</v>
      </c>
      <c r="E2720" s="21">
        <v>1.3511337123319301E-7</v>
      </c>
      <c r="F2720" s="20" t="s">
        <v>54676</v>
      </c>
      <c r="G2720" s="20" t="s">
        <v>54654</v>
      </c>
      <c r="H2720" s="20" t="s">
        <v>54655</v>
      </c>
      <c r="I2720" s="20" t="s">
        <v>54656</v>
      </c>
      <c r="J2720" s="20" t="s">
        <v>54657</v>
      </c>
      <c r="K2720" s="21" t="s">
        <v>54855</v>
      </c>
    </row>
    <row r="2721" spans="1:11" ht="13" x14ac:dyDescent="0.15">
      <c r="A2721" s="19" t="s">
        <v>12163</v>
      </c>
      <c r="B2721" s="20" t="s">
        <v>55711</v>
      </c>
      <c r="C2721" s="20" t="s">
        <v>54652</v>
      </c>
      <c r="D2721" s="20">
        <v>-0.18808656864270101</v>
      </c>
      <c r="E2721" s="21">
        <v>9.0258030096870004E-11</v>
      </c>
      <c r="F2721" s="20" t="s">
        <v>54653</v>
      </c>
      <c r="G2721" s="20" t="s">
        <v>54654</v>
      </c>
      <c r="H2721" s="20" t="s">
        <v>54655</v>
      </c>
      <c r="I2721" s="20" t="s">
        <v>54659</v>
      </c>
      <c r="J2721" s="20" t="s">
        <v>54722</v>
      </c>
      <c r="K2721" s="21" t="s">
        <v>54839</v>
      </c>
    </row>
    <row r="2722" spans="1:11" ht="13" x14ac:dyDescent="0.15">
      <c r="A2722" s="19" t="s">
        <v>55753</v>
      </c>
      <c r="B2722" s="20" t="s">
        <v>55711</v>
      </c>
      <c r="C2722" s="20" t="s">
        <v>54652</v>
      </c>
      <c r="D2722" s="20">
        <v>7.6894356200865099E-2</v>
      </c>
      <c r="E2722" s="20">
        <v>8.3055297905269398E-3</v>
      </c>
      <c r="F2722" s="20" t="s">
        <v>54676</v>
      </c>
      <c r="G2722" s="20" t="s">
        <v>54813</v>
      </c>
      <c r="H2722" s="20" t="s">
        <v>54814</v>
      </c>
      <c r="I2722" s="20" t="s">
        <v>54815</v>
      </c>
      <c r="J2722" s="20" t="s">
        <v>54816</v>
      </c>
      <c r="K2722" s="21" t="s">
        <v>54817</v>
      </c>
    </row>
    <row r="2723" spans="1:11" ht="13" x14ac:dyDescent="0.15">
      <c r="A2723" s="19" t="s">
        <v>12169</v>
      </c>
      <c r="B2723" s="20" t="s">
        <v>55711</v>
      </c>
      <c r="C2723" s="20" t="s">
        <v>54652</v>
      </c>
      <c r="D2723" s="20">
        <v>-0.10230400902867</v>
      </c>
      <c r="E2723" s="21">
        <v>3.7582202830933903E-4</v>
      </c>
      <c r="F2723" s="20" t="s">
        <v>54653</v>
      </c>
      <c r="G2723" s="20" t="s">
        <v>54654</v>
      </c>
      <c r="H2723" s="20" t="s">
        <v>54655</v>
      </c>
      <c r="I2723" s="20" t="s">
        <v>54734</v>
      </c>
      <c r="J2723" s="20" t="s">
        <v>54735</v>
      </c>
      <c r="K2723" s="21" t="s">
        <v>55260</v>
      </c>
    </row>
    <row r="2724" spans="1:11" ht="13" x14ac:dyDescent="0.15">
      <c r="A2724" s="19" t="s">
        <v>12178</v>
      </c>
      <c r="B2724" s="20" t="s">
        <v>55711</v>
      </c>
      <c r="C2724" s="20" t="s">
        <v>54652</v>
      </c>
      <c r="D2724" s="20">
        <v>9.6565457348543396E-2</v>
      </c>
      <c r="E2724" s="21">
        <v>8.2198625879391005E-4</v>
      </c>
      <c r="F2724" s="20" t="s">
        <v>54653</v>
      </c>
      <c r="G2724" s="20" t="s">
        <v>54677</v>
      </c>
      <c r="H2724" s="20" t="s">
        <v>54678</v>
      </c>
      <c r="I2724" s="20" t="s">
        <v>55154</v>
      </c>
      <c r="J2724" s="20" t="s">
        <v>55155</v>
      </c>
      <c r="K2724" s="21" t="s">
        <v>55156</v>
      </c>
    </row>
    <row r="2725" spans="1:11" ht="13" x14ac:dyDescent="0.15">
      <c r="A2725" s="19" t="s">
        <v>12187</v>
      </c>
      <c r="B2725" s="20" t="s">
        <v>55711</v>
      </c>
      <c r="C2725" s="20" t="s">
        <v>54652</v>
      </c>
      <c r="D2725" s="20">
        <v>8.4739875528962505E-2</v>
      </c>
      <c r="E2725" s="20">
        <v>3.4045532961556502E-3</v>
      </c>
      <c r="F2725" s="20" t="s">
        <v>54653</v>
      </c>
      <c r="G2725" s="20" t="s">
        <v>54752</v>
      </c>
      <c r="H2725" s="20" t="s">
        <v>54753</v>
      </c>
      <c r="I2725" s="20" t="s">
        <v>54754</v>
      </c>
      <c r="J2725" s="20" t="s">
        <v>54755</v>
      </c>
      <c r="K2725" s="21" t="s">
        <v>54756</v>
      </c>
    </row>
    <row r="2726" spans="1:11" ht="13" x14ac:dyDescent="0.15">
      <c r="A2726" s="19" t="s">
        <v>55340</v>
      </c>
      <c r="B2726" s="20" t="s">
        <v>55711</v>
      </c>
      <c r="C2726" s="20" t="s">
        <v>54652</v>
      </c>
      <c r="D2726" s="20">
        <v>-9.6017943605275796E-2</v>
      </c>
      <c r="E2726" s="21">
        <v>8.7083468860343904E-4</v>
      </c>
      <c r="F2726" s="20" t="s">
        <v>54653</v>
      </c>
      <c r="G2726" s="20" t="s">
        <v>54682</v>
      </c>
      <c r="H2726" s="20" t="s">
        <v>54683</v>
      </c>
      <c r="I2726" s="20" t="s">
        <v>54819</v>
      </c>
      <c r="J2726" s="20" t="s">
        <v>54820</v>
      </c>
      <c r="K2726" s="21" t="s">
        <v>54821</v>
      </c>
    </row>
    <row r="2727" spans="1:11" ht="13" x14ac:dyDescent="0.15">
      <c r="A2727" s="19" t="s">
        <v>12196</v>
      </c>
      <c r="B2727" s="20" t="s">
        <v>55711</v>
      </c>
      <c r="C2727" s="20" t="s">
        <v>54652</v>
      </c>
      <c r="D2727" s="20">
        <v>-0.12796280121747</v>
      </c>
      <c r="E2727" s="21">
        <v>7.7629048797438206E-6</v>
      </c>
      <c r="F2727" s="20" t="s">
        <v>54653</v>
      </c>
      <c r="G2727" s="20" t="s">
        <v>54752</v>
      </c>
      <c r="H2727" s="20" t="s">
        <v>54753</v>
      </c>
      <c r="I2727" s="20" t="s">
        <v>54754</v>
      </c>
      <c r="J2727" s="20" t="s">
        <v>54956</v>
      </c>
      <c r="K2727" s="21" t="s">
        <v>55063</v>
      </c>
    </row>
    <row r="2728" spans="1:11" ht="13" x14ac:dyDescent="0.15">
      <c r="A2728" s="19" t="s">
        <v>12199</v>
      </c>
      <c r="B2728" s="20" t="s">
        <v>55711</v>
      </c>
      <c r="C2728" s="20" t="s">
        <v>54652</v>
      </c>
      <c r="D2728" s="20">
        <v>-0.12539921144428801</v>
      </c>
      <c r="E2728" s="21">
        <v>1.1664815229244E-5</v>
      </c>
      <c r="F2728" s="20" t="s">
        <v>54653</v>
      </c>
      <c r="G2728" s="20" t="s">
        <v>54654</v>
      </c>
      <c r="H2728" s="20" t="s">
        <v>54655</v>
      </c>
      <c r="I2728" s="20" t="s">
        <v>54659</v>
      </c>
      <c r="J2728" s="20" t="s">
        <v>54722</v>
      </c>
      <c r="K2728" s="21" t="s">
        <v>54950</v>
      </c>
    </row>
    <row r="2729" spans="1:11" ht="13" x14ac:dyDescent="0.15">
      <c r="A2729" s="19" t="s">
        <v>12205</v>
      </c>
      <c r="B2729" s="20" t="s">
        <v>55711</v>
      </c>
      <c r="C2729" s="20" t="s">
        <v>54652</v>
      </c>
      <c r="D2729" s="20">
        <v>-8.5687733582573297E-2</v>
      </c>
      <c r="E2729" s="20">
        <v>3.02947198129168E-3</v>
      </c>
      <c r="F2729" s="20" t="s">
        <v>54653</v>
      </c>
      <c r="G2729" s="20" t="s">
        <v>54654</v>
      </c>
      <c r="H2729" s="20" t="s">
        <v>54655</v>
      </c>
      <c r="I2729" s="20" t="s">
        <v>54695</v>
      </c>
      <c r="J2729" s="20" t="s">
        <v>54696</v>
      </c>
      <c r="K2729" s="21" t="s">
        <v>54697</v>
      </c>
    </row>
    <row r="2730" spans="1:11" ht="13" x14ac:dyDescent="0.15">
      <c r="A2730" s="19" t="s">
        <v>55342</v>
      </c>
      <c r="B2730" s="20" t="s">
        <v>55711</v>
      </c>
      <c r="C2730" s="20" t="s">
        <v>54652</v>
      </c>
      <c r="D2730" s="20">
        <v>-8.0210210548769895E-2</v>
      </c>
      <c r="E2730" s="20">
        <v>5.7835775060472699E-3</v>
      </c>
      <c r="F2730" s="20" t="s">
        <v>54676</v>
      </c>
      <c r="G2730" s="20" t="s">
        <v>54794</v>
      </c>
      <c r="H2730" s="20" t="s">
        <v>54795</v>
      </c>
      <c r="I2730" s="20" t="s">
        <v>54796</v>
      </c>
      <c r="J2730" s="20" t="s">
        <v>54797</v>
      </c>
      <c r="K2730" s="21" t="s">
        <v>55343</v>
      </c>
    </row>
    <row r="2731" spans="1:11" ht="13" x14ac:dyDescent="0.15">
      <c r="A2731" s="19" t="s">
        <v>55686</v>
      </c>
      <c r="B2731" s="20" t="s">
        <v>55711</v>
      </c>
      <c r="C2731" s="20" t="s">
        <v>54652</v>
      </c>
      <c r="D2731" s="20">
        <v>-7.3536821593772297E-2</v>
      </c>
      <c r="E2731" s="20">
        <v>1.17380517107125E-2</v>
      </c>
      <c r="F2731" s="20" t="s">
        <v>54653</v>
      </c>
      <c r="G2731" s="20" t="s">
        <v>54682</v>
      </c>
      <c r="H2731" s="20" t="s">
        <v>54683</v>
      </c>
      <c r="I2731" s="20" t="s">
        <v>54728</v>
      </c>
      <c r="J2731" s="20" t="s">
        <v>54729</v>
      </c>
      <c r="K2731" s="21" t="s">
        <v>55687</v>
      </c>
    </row>
    <row r="2732" spans="1:11" ht="13" x14ac:dyDescent="0.15">
      <c r="A2732" s="19" t="s">
        <v>12208</v>
      </c>
      <c r="B2732" s="20" t="s">
        <v>55711</v>
      </c>
      <c r="C2732" s="20" t="s">
        <v>54652</v>
      </c>
      <c r="D2732" s="20">
        <v>-0.114676269953793</v>
      </c>
      <c r="E2732" s="21">
        <v>6.3796019769739702E-5</v>
      </c>
      <c r="F2732" s="20" t="s">
        <v>54653</v>
      </c>
      <c r="G2732" s="20" t="s">
        <v>54654</v>
      </c>
      <c r="H2732" s="20" t="s">
        <v>54655</v>
      </c>
      <c r="I2732" s="20" t="s">
        <v>54656</v>
      </c>
      <c r="J2732" s="20" t="s">
        <v>54657</v>
      </c>
      <c r="K2732" s="21" t="s">
        <v>54988</v>
      </c>
    </row>
    <row r="2733" spans="1:11" ht="13" x14ac:dyDescent="0.15">
      <c r="A2733" s="19" t="s">
        <v>12211</v>
      </c>
      <c r="B2733" s="20" t="s">
        <v>55711</v>
      </c>
      <c r="C2733" s="20" t="s">
        <v>54675</v>
      </c>
      <c r="D2733" s="20">
        <v>-4.7464541701584699E-2</v>
      </c>
      <c r="E2733" s="20">
        <v>0.109325651006594</v>
      </c>
      <c r="F2733" s="20" t="s">
        <v>54653</v>
      </c>
      <c r="G2733" s="20" t="s">
        <v>54654</v>
      </c>
      <c r="H2733" s="20" t="s">
        <v>54655</v>
      </c>
      <c r="I2733" s="20" t="s">
        <v>54656</v>
      </c>
      <c r="J2733" s="20" t="s">
        <v>54657</v>
      </c>
      <c r="K2733" s="21" t="s">
        <v>55344</v>
      </c>
    </row>
    <row r="2734" spans="1:11" ht="13" x14ac:dyDescent="0.15">
      <c r="A2734" s="19" t="s">
        <v>12217</v>
      </c>
      <c r="B2734" s="20" t="s">
        <v>55711</v>
      </c>
      <c r="C2734" s="20" t="s">
        <v>54652</v>
      </c>
      <c r="D2734" s="20">
        <v>-0.14060101687239801</v>
      </c>
      <c r="E2734" s="21">
        <v>9.0161789230406204E-7</v>
      </c>
      <c r="F2734" s="20" t="s">
        <v>54653</v>
      </c>
      <c r="G2734" s="20" t="s">
        <v>54654</v>
      </c>
      <c r="H2734" s="20" t="s">
        <v>54655</v>
      </c>
      <c r="I2734" s="20" t="s">
        <v>54659</v>
      </c>
      <c r="J2734" s="20" t="s">
        <v>54722</v>
      </c>
      <c r="K2734" s="21" t="s">
        <v>54723</v>
      </c>
    </row>
    <row r="2735" spans="1:11" ht="13" x14ac:dyDescent="0.15">
      <c r="A2735" s="19" t="s">
        <v>55345</v>
      </c>
      <c r="B2735" s="20" t="s">
        <v>55711</v>
      </c>
      <c r="C2735" s="20" t="s">
        <v>54652</v>
      </c>
      <c r="D2735" s="20">
        <v>-0.13359097420955701</v>
      </c>
      <c r="E2735" s="21">
        <v>2.92923522333582E-6</v>
      </c>
      <c r="F2735" s="20" t="s">
        <v>54676</v>
      </c>
      <c r="G2735" s="20" t="s">
        <v>54654</v>
      </c>
      <c r="H2735" s="20" t="s">
        <v>54655</v>
      </c>
      <c r="I2735" s="20" t="s">
        <v>54659</v>
      </c>
      <c r="J2735" s="20" t="s">
        <v>54722</v>
      </c>
      <c r="K2735" s="21" t="s">
        <v>54737</v>
      </c>
    </row>
    <row r="2736" spans="1:11" ht="13" x14ac:dyDescent="0.15">
      <c r="A2736" s="19" t="s">
        <v>12220</v>
      </c>
      <c r="B2736" s="20" t="s">
        <v>55711</v>
      </c>
      <c r="C2736" s="20" t="s">
        <v>54652</v>
      </c>
      <c r="D2736" s="20">
        <v>8.80653389663488E-2</v>
      </c>
      <c r="E2736" s="20">
        <v>2.3176929868136201E-3</v>
      </c>
      <c r="F2736" s="20" t="s">
        <v>54653</v>
      </c>
      <c r="G2736" s="20" t="s">
        <v>54752</v>
      </c>
      <c r="H2736" s="20" t="s">
        <v>54753</v>
      </c>
      <c r="I2736" s="20" t="s">
        <v>54754</v>
      </c>
      <c r="J2736" s="20" t="s">
        <v>54755</v>
      </c>
      <c r="K2736" s="21" t="s">
        <v>54756</v>
      </c>
    </row>
    <row r="2737" spans="1:11" ht="13" x14ac:dyDescent="0.15">
      <c r="A2737" s="19" t="s">
        <v>12244</v>
      </c>
      <c r="B2737" s="20" t="s">
        <v>55711</v>
      </c>
      <c r="C2737" s="20" t="s">
        <v>54652</v>
      </c>
      <c r="D2737" s="20">
        <v>-0.137903252631494</v>
      </c>
      <c r="E2737" s="21">
        <v>1.35553334585769E-6</v>
      </c>
      <c r="F2737" s="20" t="s">
        <v>54653</v>
      </c>
      <c r="G2737" s="20" t="s">
        <v>54654</v>
      </c>
      <c r="H2737" s="20" t="s">
        <v>54655</v>
      </c>
      <c r="I2737" s="20" t="s">
        <v>54659</v>
      </c>
      <c r="J2737" s="20" t="s">
        <v>54691</v>
      </c>
      <c r="K2737" s="21" t="s">
        <v>55148</v>
      </c>
    </row>
    <row r="2738" spans="1:11" ht="13" x14ac:dyDescent="0.15">
      <c r="A2738" s="19" t="s">
        <v>55347</v>
      </c>
      <c r="B2738" s="20" t="s">
        <v>55711</v>
      </c>
      <c r="C2738" s="20" t="s">
        <v>54652</v>
      </c>
      <c r="D2738" s="20">
        <v>-0.180713589788183</v>
      </c>
      <c r="E2738" s="21">
        <v>3.30686519555824E-10</v>
      </c>
      <c r="F2738" s="20" t="s">
        <v>54653</v>
      </c>
      <c r="G2738" s="20" t="s">
        <v>54654</v>
      </c>
      <c r="H2738" s="20" t="s">
        <v>54655</v>
      </c>
      <c r="I2738" s="20" t="s">
        <v>54659</v>
      </c>
      <c r="J2738" s="20" t="s">
        <v>54762</v>
      </c>
      <c r="K2738" s="21" t="s">
        <v>54762</v>
      </c>
    </row>
    <row r="2739" spans="1:11" ht="13" x14ac:dyDescent="0.15">
      <c r="A2739" s="19" t="s">
        <v>55689</v>
      </c>
      <c r="B2739" s="20" t="s">
        <v>55711</v>
      </c>
      <c r="C2739" s="20" t="s">
        <v>54675</v>
      </c>
      <c r="D2739" s="20">
        <v>7.4512997098454006E-2</v>
      </c>
      <c r="E2739" s="20">
        <v>1.05995272342186E-2</v>
      </c>
      <c r="F2739" s="20" t="s">
        <v>54676</v>
      </c>
      <c r="G2739" s="20" t="s">
        <v>54667</v>
      </c>
      <c r="H2739" s="20" t="s">
        <v>54668</v>
      </c>
      <c r="I2739" s="20" t="s">
        <v>54669</v>
      </c>
      <c r="J2739" s="20" t="s">
        <v>54748</v>
      </c>
      <c r="K2739" s="21" t="s">
        <v>54749</v>
      </c>
    </row>
    <row r="2740" spans="1:11" ht="13" x14ac:dyDescent="0.15">
      <c r="A2740" s="19" t="s">
        <v>12259</v>
      </c>
      <c r="B2740" s="20" t="s">
        <v>55711</v>
      </c>
      <c r="C2740" s="20" t="s">
        <v>54652</v>
      </c>
      <c r="D2740" s="20">
        <v>-0.15229998759086</v>
      </c>
      <c r="E2740" s="21">
        <v>1.04176498297148E-7</v>
      </c>
      <c r="F2740" s="20" t="s">
        <v>54653</v>
      </c>
      <c r="G2740" s="20" t="s">
        <v>54654</v>
      </c>
      <c r="H2740" s="20" t="s">
        <v>54655</v>
      </c>
      <c r="I2740" s="20" t="s">
        <v>54659</v>
      </c>
      <c r="J2740" s="20" t="s">
        <v>54722</v>
      </c>
      <c r="K2740" s="21" t="s">
        <v>54950</v>
      </c>
    </row>
    <row r="2741" spans="1:11" ht="13" x14ac:dyDescent="0.15">
      <c r="A2741" s="19" t="s">
        <v>55353</v>
      </c>
      <c r="B2741" s="20" t="s">
        <v>55711</v>
      </c>
      <c r="C2741" s="20" t="s">
        <v>54652</v>
      </c>
      <c r="D2741" s="20">
        <v>7.7967461540342897E-2</v>
      </c>
      <c r="E2741" s="20">
        <v>7.3844621968998797E-3</v>
      </c>
      <c r="F2741" s="20" t="s">
        <v>54676</v>
      </c>
      <c r="G2741" s="20" t="s">
        <v>54682</v>
      </c>
      <c r="H2741" s="20" t="s">
        <v>54683</v>
      </c>
      <c r="I2741" s="20" t="s">
        <v>54716</v>
      </c>
      <c r="J2741" s="20" t="s">
        <v>55095</v>
      </c>
      <c r="K2741" s="21" t="s">
        <v>55096</v>
      </c>
    </row>
    <row r="2742" spans="1:11" ht="13" x14ac:dyDescent="0.15">
      <c r="A2742" s="19" t="s">
        <v>12280</v>
      </c>
      <c r="B2742" s="20" t="s">
        <v>55711</v>
      </c>
      <c r="C2742" s="20" t="s">
        <v>54652</v>
      </c>
      <c r="D2742" s="20">
        <v>-0.17038353679783599</v>
      </c>
      <c r="E2742" s="21">
        <v>3.0095592306870502E-9</v>
      </c>
      <c r="F2742" s="20" t="s">
        <v>54653</v>
      </c>
      <c r="G2742" s="20" t="s">
        <v>54654</v>
      </c>
      <c r="H2742" s="20" t="s">
        <v>54662</v>
      </c>
      <c r="I2742" s="20" t="s">
        <v>54663</v>
      </c>
      <c r="J2742" s="20" t="s">
        <v>54837</v>
      </c>
      <c r="K2742" s="21" t="s">
        <v>55015</v>
      </c>
    </row>
    <row r="2743" spans="1:11" ht="13" x14ac:dyDescent="0.15">
      <c r="A2743" s="19" t="s">
        <v>12286</v>
      </c>
      <c r="B2743" s="20" t="s">
        <v>55711</v>
      </c>
      <c r="C2743" s="20" t="s">
        <v>54652</v>
      </c>
      <c r="D2743" s="20">
        <v>9.6362582300841396E-2</v>
      </c>
      <c r="E2743" s="21">
        <v>8.4060004940179499E-4</v>
      </c>
      <c r="F2743" s="20" t="s">
        <v>54653</v>
      </c>
      <c r="G2743" s="20" t="s">
        <v>54654</v>
      </c>
      <c r="H2743" s="20" t="s">
        <v>54655</v>
      </c>
      <c r="I2743" s="20" t="s">
        <v>54734</v>
      </c>
      <c r="J2743" s="20" t="s">
        <v>54735</v>
      </c>
      <c r="K2743" s="21" t="s">
        <v>54986</v>
      </c>
    </row>
    <row r="2744" spans="1:11" ht="13" x14ac:dyDescent="0.15">
      <c r="A2744" s="19" t="s">
        <v>12295</v>
      </c>
      <c r="B2744" s="20" t="s">
        <v>55711</v>
      </c>
      <c r="C2744" s="20" t="s">
        <v>54652</v>
      </c>
      <c r="D2744" s="20">
        <v>-0.100140036484514</v>
      </c>
      <c r="E2744" s="21">
        <v>5.0694090566363002E-4</v>
      </c>
      <c r="F2744" s="20" t="s">
        <v>54653</v>
      </c>
      <c r="G2744" s="20" t="s">
        <v>54654</v>
      </c>
      <c r="H2744" s="20" t="s">
        <v>54655</v>
      </c>
      <c r="I2744" s="20" t="s">
        <v>54734</v>
      </c>
      <c r="J2744" s="20" t="s">
        <v>54735</v>
      </c>
      <c r="K2744" s="21" t="s">
        <v>54736</v>
      </c>
    </row>
    <row r="2745" spans="1:11" ht="13" x14ac:dyDescent="0.15">
      <c r="A2745" s="19" t="s">
        <v>55754</v>
      </c>
      <c r="B2745" s="20" t="s">
        <v>55711</v>
      </c>
      <c r="C2745" s="20" t="s">
        <v>54652</v>
      </c>
      <c r="D2745" s="20">
        <v>-5.0673502189065897E-2</v>
      </c>
      <c r="E2745" s="20">
        <v>8.6259640754920805E-2</v>
      </c>
      <c r="F2745" s="20" t="s">
        <v>54676</v>
      </c>
      <c r="G2745" s="20" t="s">
        <v>54752</v>
      </c>
      <c r="H2745" s="20" t="s">
        <v>54753</v>
      </c>
      <c r="I2745" s="20" t="s">
        <v>54754</v>
      </c>
      <c r="J2745" s="20" t="s">
        <v>54755</v>
      </c>
      <c r="K2745" s="21" t="s">
        <v>54756</v>
      </c>
    </row>
    <row r="2746" spans="1:11" ht="13" x14ac:dyDescent="0.15">
      <c r="A2746" s="19" t="s">
        <v>55355</v>
      </c>
      <c r="B2746" s="20" t="s">
        <v>55711</v>
      </c>
      <c r="C2746" s="20" t="s">
        <v>54652</v>
      </c>
      <c r="D2746" s="20">
        <v>-8.7486668282841795E-2</v>
      </c>
      <c r="E2746" s="20">
        <v>2.4859285584078999E-3</v>
      </c>
      <c r="F2746" s="20" t="s">
        <v>54676</v>
      </c>
      <c r="G2746" s="20" t="s">
        <v>55356</v>
      </c>
      <c r="H2746" s="20" t="s">
        <v>55357</v>
      </c>
      <c r="I2746" s="20" t="s">
        <v>55358</v>
      </c>
      <c r="J2746" s="20" t="s">
        <v>55358</v>
      </c>
      <c r="K2746" s="21" t="s">
        <v>55359</v>
      </c>
    </row>
    <row r="2747" spans="1:11" ht="13" x14ac:dyDescent="0.15">
      <c r="A2747" s="19" t="s">
        <v>12304</v>
      </c>
      <c r="B2747" s="20" t="s">
        <v>55711</v>
      </c>
      <c r="C2747" s="20" t="s">
        <v>54652</v>
      </c>
      <c r="D2747" s="20">
        <v>-0.15919546116801001</v>
      </c>
      <c r="E2747" s="21">
        <v>2.7313349903501299E-8</v>
      </c>
      <c r="F2747" s="20" t="s">
        <v>54653</v>
      </c>
      <c r="G2747" s="20" t="s">
        <v>54654</v>
      </c>
      <c r="H2747" s="20" t="s">
        <v>54655</v>
      </c>
      <c r="I2747" s="20" t="s">
        <v>54659</v>
      </c>
      <c r="J2747" s="20" t="s">
        <v>54722</v>
      </c>
      <c r="K2747" s="21" t="s">
        <v>54839</v>
      </c>
    </row>
    <row r="2748" spans="1:11" ht="13" x14ac:dyDescent="0.15">
      <c r="A2748" s="19" t="s">
        <v>55755</v>
      </c>
      <c r="B2748" s="20" t="s">
        <v>55711</v>
      </c>
      <c r="C2748" s="20" t="s">
        <v>54652</v>
      </c>
      <c r="D2748" s="20">
        <v>-7.7652357834385594E-2</v>
      </c>
      <c r="E2748" s="20">
        <v>7.6328572528600496E-3</v>
      </c>
      <c r="F2748" s="20" t="s">
        <v>54676</v>
      </c>
      <c r="G2748" s="20" t="s">
        <v>54682</v>
      </c>
      <c r="H2748" s="20" t="s">
        <v>54683</v>
      </c>
      <c r="I2748" s="20" t="s">
        <v>54728</v>
      </c>
      <c r="J2748" s="20" t="s">
        <v>54729</v>
      </c>
      <c r="K2748" s="21" t="s">
        <v>55090</v>
      </c>
    </row>
    <row r="2749" spans="1:11" ht="13" x14ac:dyDescent="0.15">
      <c r="A2749" s="19" t="s">
        <v>12313</v>
      </c>
      <c r="B2749" s="20" t="s">
        <v>55711</v>
      </c>
      <c r="C2749" s="20" t="s">
        <v>54652</v>
      </c>
      <c r="D2749" s="20">
        <v>-9.4240655707660506E-2</v>
      </c>
      <c r="E2749" s="20">
        <v>1.08041881160119E-3</v>
      </c>
      <c r="F2749" s="20" t="s">
        <v>54653</v>
      </c>
      <c r="G2749" s="20" t="s">
        <v>54654</v>
      </c>
      <c r="H2749" s="20" t="s">
        <v>54655</v>
      </c>
      <c r="I2749" s="20" t="s">
        <v>54659</v>
      </c>
      <c r="J2749" s="20" t="s">
        <v>54660</v>
      </c>
      <c r="K2749" s="21" t="s">
        <v>55360</v>
      </c>
    </row>
    <row r="2750" spans="1:11" ht="13" x14ac:dyDescent="0.15">
      <c r="A2750" s="19" t="s">
        <v>55361</v>
      </c>
      <c r="B2750" s="20" t="s">
        <v>55711</v>
      </c>
      <c r="C2750" s="20" t="s">
        <v>54652</v>
      </c>
      <c r="D2750" s="20">
        <v>-0.131791572714478</v>
      </c>
      <c r="E2750" s="21">
        <v>4.0432913868540699E-6</v>
      </c>
      <c r="F2750" s="20" t="s">
        <v>54676</v>
      </c>
      <c r="G2750" s="20" t="s">
        <v>54654</v>
      </c>
      <c r="H2750" s="20" t="s">
        <v>54655</v>
      </c>
      <c r="I2750" s="20" t="s">
        <v>54659</v>
      </c>
      <c r="J2750" s="20" t="s">
        <v>54722</v>
      </c>
      <c r="K2750" s="21" t="s">
        <v>54737</v>
      </c>
    </row>
    <row r="2751" spans="1:11" ht="13" x14ac:dyDescent="0.15">
      <c r="A2751" s="19" t="s">
        <v>55362</v>
      </c>
      <c r="B2751" s="20" t="s">
        <v>55711</v>
      </c>
      <c r="C2751" s="20" t="s">
        <v>54652</v>
      </c>
      <c r="D2751" s="20">
        <v>-0.110855750184399</v>
      </c>
      <c r="E2751" s="21">
        <v>1.13489672536294E-4</v>
      </c>
      <c r="F2751" s="20" t="s">
        <v>54676</v>
      </c>
      <c r="G2751" s="20" t="s">
        <v>54654</v>
      </c>
      <c r="H2751" s="20" t="s">
        <v>54655</v>
      </c>
      <c r="I2751" s="20" t="s">
        <v>54659</v>
      </c>
      <c r="J2751" s="20" t="s">
        <v>54900</v>
      </c>
      <c r="K2751" s="21" t="s">
        <v>55363</v>
      </c>
    </row>
    <row r="2752" spans="1:11" ht="13" x14ac:dyDescent="0.15">
      <c r="A2752" s="19" t="s">
        <v>55364</v>
      </c>
      <c r="B2752" s="20" t="s">
        <v>55711</v>
      </c>
      <c r="C2752" s="20" t="s">
        <v>54652</v>
      </c>
      <c r="D2752" s="20">
        <v>-7.7852799956141097E-2</v>
      </c>
      <c r="E2752" s="20">
        <v>7.47513775764374E-3</v>
      </c>
      <c r="F2752" s="20" t="s">
        <v>54653</v>
      </c>
      <c r="G2752" s="20" t="s">
        <v>54654</v>
      </c>
      <c r="H2752" s="20" t="s">
        <v>54655</v>
      </c>
      <c r="I2752" s="20" t="s">
        <v>54659</v>
      </c>
      <c r="J2752" s="20" t="s">
        <v>54688</v>
      </c>
      <c r="K2752" s="21" t="s">
        <v>55117</v>
      </c>
    </row>
    <row r="2753" spans="1:11" ht="13" x14ac:dyDescent="0.15">
      <c r="A2753" s="19" t="s">
        <v>12337</v>
      </c>
      <c r="B2753" s="20" t="s">
        <v>55711</v>
      </c>
      <c r="C2753" s="20" t="s">
        <v>54652</v>
      </c>
      <c r="D2753" s="20">
        <v>-9.5089850117179894E-2</v>
      </c>
      <c r="E2753" s="21">
        <v>9.7063982750014005E-4</v>
      </c>
      <c r="F2753" s="20" t="s">
        <v>54653</v>
      </c>
      <c r="G2753" s="20" t="s">
        <v>54654</v>
      </c>
      <c r="H2753" s="20" t="s">
        <v>54655</v>
      </c>
      <c r="I2753" s="20" t="s">
        <v>54659</v>
      </c>
      <c r="J2753" s="20" t="s">
        <v>54722</v>
      </c>
      <c r="K2753" s="21" t="s">
        <v>54938</v>
      </c>
    </row>
    <row r="2754" spans="1:11" ht="13" x14ac:dyDescent="0.15">
      <c r="A2754" s="19" t="s">
        <v>55366</v>
      </c>
      <c r="B2754" s="20" t="s">
        <v>55711</v>
      </c>
      <c r="C2754" s="20" t="s">
        <v>54652</v>
      </c>
      <c r="D2754" s="20">
        <v>8.5635364367568606E-2</v>
      </c>
      <c r="E2754" s="20">
        <v>3.0448457671003698E-3</v>
      </c>
      <c r="F2754" s="20" t="s">
        <v>54676</v>
      </c>
      <c r="G2754" s="20" t="s">
        <v>54682</v>
      </c>
      <c r="H2754" s="20" t="s">
        <v>54683</v>
      </c>
      <c r="I2754" s="20" t="s">
        <v>54716</v>
      </c>
      <c r="J2754" s="20" t="s">
        <v>54766</v>
      </c>
      <c r="K2754" s="21" t="s">
        <v>54767</v>
      </c>
    </row>
    <row r="2755" spans="1:11" ht="13" x14ac:dyDescent="0.15">
      <c r="A2755" s="19" t="s">
        <v>12352</v>
      </c>
      <c r="B2755" s="20" t="s">
        <v>55711</v>
      </c>
      <c r="C2755" s="20" t="s">
        <v>54675</v>
      </c>
      <c r="D2755" s="20">
        <v>6.1213787085415E-2</v>
      </c>
      <c r="E2755" s="20">
        <v>3.7680887852268197E-2</v>
      </c>
      <c r="F2755" s="20" t="s">
        <v>54653</v>
      </c>
      <c r="G2755" s="20" t="s">
        <v>54654</v>
      </c>
      <c r="H2755" s="20" t="s">
        <v>54655</v>
      </c>
      <c r="I2755" s="20" t="s">
        <v>54734</v>
      </c>
      <c r="J2755" s="20" t="s">
        <v>54735</v>
      </c>
      <c r="K2755" s="21" t="s">
        <v>54778</v>
      </c>
    </row>
    <row r="2756" spans="1:11" ht="13" x14ac:dyDescent="0.15">
      <c r="A2756" s="19" t="s">
        <v>55698</v>
      </c>
      <c r="B2756" s="20" t="s">
        <v>55711</v>
      </c>
      <c r="C2756" s="20" t="s">
        <v>54652</v>
      </c>
      <c r="D2756" s="20">
        <v>9.4018022547827901E-2</v>
      </c>
      <c r="E2756" s="20">
        <v>1.1083564876820701E-3</v>
      </c>
      <c r="F2756" s="20" t="s">
        <v>54676</v>
      </c>
      <c r="G2756" s="20" t="s">
        <v>54667</v>
      </c>
      <c r="H2756" s="20" t="s">
        <v>54668</v>
      </c>
      <c r="I2756" s="20" t="s">
        <v>54669</v>
      </c>
      <c r="J2756" s="20" t="s">
        <v>54748</v>
      </c>
      <c r="K2756" s="21" t="s">
        <v>54749</v>
      </c>
    </row>
    <row r="2757" spans="1:11" ht="13" x14ac:dyDescent="0.15">
      <c r="A2757" s="19" t="s">
        <v>55760</v>
      </c>
      <c r="B2757" s="20" t="s">
        <v>55711</v>
      </c>
      <c r="C2757" s="20" t="s">
        <v>54675</v>
      </c>
      <c r="D2757" s="20">
        <v>-3.5515732505477002E-2</v>
      </c>
      <c r="E2757" s="20">
        <v>0.233132331819149</v>
      </c>
      <c r="F2757" s="20" t="s">
        <v>54676</v>
      </c>
      <c r="G2757" s="20" t="s">
        <v>54682</v>
      </c>
      <c r="H2757" s="20" t="s">
        <v>54683</v>
      </c>
      <c r="I2757" s="20" t="s">
        <v>54728</v>
      </c>
      <c r="J2757" s="20" t="s">
        <v>54729</v>
      </c>
      <c r="K2757" s="21" t="s">
        <v>54870</v>
      </c>
    </row>
    <row r="2758" spans="1:11" ht="13" x14ac:dyDescent="0.15">
      <c r="A2758" s="19" t="s">
        <v>55369</v>
      </c>
      <c r="B2758" s="20" t="s">
        <v>55711</v>
      </c>
      <c r="C2758" s="20" t="s">
        <v>54652</v>
      </c>
      <c r="D2758" s="20">
        <v>9.3176299006400898E-2</v>
      </c>
      <c r="E2758" s="20">
        <v>1.2312548168619401E-3</v>
      </c>
      <c r="F2758" s="20" t="s">
        <v>54676</v>
      </c>
      <c r="G2758" s="20" t="s">
        <v>54654</v>
      </c>
      <c r="H2758" s="20" t="s">
        <v>54655</v>
      </c>
      <c r="I2758" s="20" t="s">
        <v>54734</v>
      </c>
      <c r="J2758" s="20" t="s">
        <v>54735</v>
      </c>
      <c r="K2758" s="21" t="s">
        <v>54826</v>
      </c>
    </row>
    <row r="2759" spans="1:11" ht="13" x14ac:dyDescent="0.15">
      <c r="A2759" s="19" t="s">
        <v>55701</v>
      </c>
      <c r="B2759" s="20" t="s">
        <v>55711</v>
      </c>
      <c r="C2759" s="20" t="s">
        <v>54652</v>
      </c>
      <c r="D2759" s="20">
        <v>0.102310344101095</v>
      </c>
      <c r="E2759" s="21">
        <v>3.7582202830933903E-4</v>
      </c>
      <c r="F2759" s="20" t="s">
        <v>54676</v>
      </c>
      <c r="G2759" s="20" t="s">
        <v>54667</v>
      </c>
      <c r="H2759" s="20" t="s">
        <v>54668</v>
      </c>
      <c r="I2759" s="20" t="s">
        <v>54669</v>
      </c>
      <c r="J2759" s="20" t="s">
        <v>54748</v>
      </c>
      <c r="K2759" s="21" t="s">
        <v>54749</v>
      </c>
    </row>
    <row r="2760" spans="1:11" ht="13" x14ac:dyDescent="0.15">
      <c r="A2760" s="19" t="s">
        <v>12370</v>
      </c>
      <c r="B2760" s="20" t="s">
        <v>55711</v>
      </c>
      <c r="C2760" s="20" t="s">
        <v>54652</v>
      </c>
      <c r="D2760" s="20">
        <v>8.6667211068977498E-2</v>
      </c>
      <c r="E2760" s="20">
        <v>2.7162052917614598E-3</v>
      </c>
      <c r="F2760" s="20" t="s">
        <v>54653</v>
      </c>
      <c r="G2760" s="20" t="s">
        <v>54654</v>
      </c>
      <c r="H2760" s="20" t="s">
        <v>54655</v>
      </c>
      <c r="I2760" s="20" t="s">
        <v>54734</v>
      </c>
      <c r="J2760" s="20" t="s">
        <v>54735</v>
      </c>
      <c r="K2760" s="21" t="s">
        <v>54811</v>
      </c>
    </row>
    <row r="2761" spans="1:11" ht="13" x14ac:dyDescent="0.15">
      <c r="A2761" s="19" t="s">
        <v>12373</v>
      </c>
      <c r="B2761" s="20" t="s">
        <v>55711</v>
      </c>
      <c r="C2761" s="20" t="s">
        <v>54652</v>
      </c>
      <c r="D2761" s="20">
        <v>-0.116275087352658</v>
      </c>
      <c r="E2761" s="21">
        <v>4.9643544549335697E-5</v>
      </c>
      <c r="F2761" s="20" t="s">
        <v>54653</v>
      </c>
      <c r="G2761" s="20" t="s">
        <v>54654</v>
      </c>
      <c r="H2761" s="20" t="s">
        <v>54655</v>
      </c>
      <c r="I2761" s="20" t="s">
        <v>54734</v>
      </c>
      <c r="J2761" s="20" t="s">
        <v>54735</v>
      </c>
      <c r="K2761" s="21" t="s">
        <v>54921</v>
      </c>
    </row>
    <row r="2762" spans="1:11" ht="13" x14ac:dyDescent="0.15">
      <c r="A2762" s="19" t="s">
        <v>12385</v>
      </c>
      <c r="B2762" s="20" t="s">
        <v>55711</v>
      </c>
      <c r="C2762" s="20" t="s">
        <v>54652</v>
      </c>
      <c r="D2762" s="20">
        <v>0.12536939680801901</v>
      </c>
      <c r="E2762" s="21">
        <v>1.16850810397797E-5</v>
      </c>
      <c r="F2762" s="20" t="s">
        <v>54653</v>
      </c>
      <c r="G2762" s="20" t="s">
        <v>54654</v>
      </c>
      <c r="H2762" s="20" t="s">
        <v>54655</v>
      </c>
      <c r="I2762" s="20" t="s">
        <v>54734</v>
      </c>
      <c r="J2762" s="20" t="s">
        <v>54735</v>
      </c>
      <c r="K2762" s="21" t="s">
        <v>54811</v>
      </c>
    </row>
    <row r="2763" spans="1:11" ht="13" x14ac:dyDescent="0.15">
      <c r="A2763" s="19" t="s">
        <v>12388</v>
      </c>
      <c r="B2763" s="20" t="s">
        <v>55711</v>
      </c>
      <c r="C2763" s="20" t="s">
        <v>54652</v>
      </c>
      <c r="D2763" s="20">
        <v>8.6392617408490205E-2</v>
      </c>
      <c r="E2763" s="20">
        <v>2.80129090416738E-3</v>
      </c>
      <c r="F2763" s="20" t="s">
        <v>54653</v>
      </c>
      <c r="G2763" s="20" t="s">
        <v>54654</v>
      </c>
      <c r="H2763" s="20" t="s">
        <v>54655</v>
      </c>
      <c r="I2763" s="20" t="s">
        <v>54734</v>
      </c>
      <c r="J2763" s="20" t="s">
        <v>54735</v>
      </c>
      <c r="K2763" s="21" t="s">
        <v>54811</v>
      </c>
    </row>
    <row r="2764" spans="1:11" ht="13" x14ac:dyDescent="0.15">
      <c r="A2764" s="19" t="s">
        <v>12391</v>
      </c>
      <c r="B2764" s="20" t="s">
        <v>55711</v>
      </c>
      <c r="C2764" s="20" t="s">
        <v>54652</v>
      </c>
      <c r="D2764" s="20">
        <v>-0.14584601801022701</v>
      </c>
      <c r="E2764" s="21">
        <v>3.5813880639702003E-7</v>
      </c>
      <c r="F2764" s="20" t="s">
        <v>54653</v>
      </c>
      <c r="G2764" s="20" t="s">
        <v>54654</v>
      </c>
      <c r="H2764" s="20" t="s">
        <v>54662</v>
      </c>
      <c r="I2764" s="20" t="s">
        <v>54663</v>
      </c>
      <c r="J2764" s="20" t="s">
        <v>54732</v>
      </c>
      <c r="K2764" s="21" t="s">
        <v>55370</v>
      </c>
    </row>
    <row r="2765" spans="1:11" ht="13" x14ac:dyDescent="0.15">
      <c r="A2765" s="19" t="s">
        <v>55371</v>
      </c>
      <c r="B2765" s="20" t="s">
        <v>55711</v>
      </c>
      <c r="C2765" s="20" t="s">
        <v>54652</v>
      </c>
      <c r="D2765" s="20">
        <v>-0.15923440088992399</v>
      </c>
      <c r="E2765" s="21">
        <v>2.7313349903501299E-8</v>
      </c>
      <c r="F2765" s="20" t="s">
        <v>54676</v>
      </c>
      <c r="G2765" s="20" t="s">
        <v>54654</v>
      </c>
      <c r="H2765" s="20" t="s">
        <v>54655</v>
      </c>
      <c r="I2765" s="20" t="s">
        <v>54659</v>
      </c>
      <c r="J2765" s="20" t="s">
        <v>54722</v>
      </c>
      <c r="K2765" s="21" t="s">
        <v>54737</v>
      </c>
    </row>
    <row r="2766" spans="1:11" ht="13" x14ac:dyDescent="0.15">
      <c r="A2766" s="19" t="s">
        <v>12400</v>
      </c>
      <c r="B2766" s="20" t="s">
        <v>55711</v>
      </c>
      <c r="C2766" s="20" t="s">
        <v>54652</v>
      </c>
      <c r="D2766" s="20">
        <v>-4.90979148231784E-2</v>
      </c>
      <c r="E2766" s="20">
        <v>9.7690485459706697E-2</v>
      </c>
      <c r="F2766" s="20" t="s">
        <v>54653</v>
      </c>
      <c r="G2766" s="20" t="s">
        <v>54682</v>
      </c>
      <c r="H2766" s="20" t="s">
        <v>54683</v>
      </c>
      <c r="I2766" s="20" t="s">
        <v>55695</v>
      </c>
      <c r="J2766" s="20" t="s">
        <v>55696</v>
      </c>
      <c r="K2766" s="21" t="s">
        <v>55704</v>
      </c>
    </row>
    <row r="2767" spans="1:11" ht="13" x14ac:dyDescent="0.15">
      <c r="A2767" s="19" t="s">
        <v>55372</v>
      </c>
      <c r="B2767" s="20" t="s">
        <v>55711</v>
      </c>
      <c r="C2767" s="20" t="s">
        <v>54652</v>
      </c>
      <c r="D2767" s="20">
        <v>-7.50519407471405E-2</v>
      </c>
      <c r="E2767" s="20">
        <v>1.0016284411401699E-2</v>
      </c>
      <c r="F2767" s="20" t="s">
        <v>54676</v>
      </c>
      <c r="G2767" s="20" t="s">
        <v>54654</v>
      </c>
      <c r="H2767" s="20" t="s">
        <v>54662</v>
      </c>
      <c r="I2767" s="20" t="s">
        <v>54663</v>
      </c>
      <c r="J2767" s="20" t="s">
        <v>54837</v>
      </c>
      <c r="K2767" s="21" t="s">
        <v>55373</v>
      </c>
    </row>
    <row r="2768" spans="1:11" ht="13" x14ac:dyDescent="0.15">
      <c r="A2768" s="19" t="s">
        <v>12406</v>
      </c>
      <c r="B2768" s="20" t="s">
        <v>55711</v>
      </c>
      <c r="C2768" s="20" t="s">
        <v>54652</v>
      </c>
      <c r="D2768" s="20">
        <v>0.15501950834195299</v>
      </c>
      <c r="E2768" s="21">
        <v>6.4543241287049194E-8</v>
      </c>
      <c r="F2768" s="20" t="s">
        <v>54653</v>
      </c>
      <c r="G2768" s="20" t="s">
        <v>54654</v>
      </c>
      <c r="H2768" s="20" t="s">
        <v>54655</v>
      </c>
      <c r="I2768" s="20" t="s">
        <v>54734</v>
      </c>
      <c r="J2768" s="20" t="s">
        <v>54735</v>
      </c>
      <c r="K2768" s="21" t="s">
        <v>54826</v>
      </c>
    </row>
    <row r="2769" spans="1:11" ht="13" x14ac:dyDescent="0.15">
      <c r="A2769" s="19" t="s">
        <v>12409</v>
      </c>
      <c r="B2769" s="20" t="s">
        <v>55711</v>
      </c>
      <c r="C2769" s="20" t="s">
        <v>54652</v>
      </c>
      <c r="D2769" s="20">
        <v>-0.118795899791291</v>
      </c>
      <c r="E2769" s="21">
        <v>3.4169764840610101E-5</v>
      </c>
      <c r="F2769" s="20" t="s">
        <v>54653</v>
      </c>
      <c r="G2769" s="20" t="s">
        <v>54654</v>
      </c>
      <c r="H2769" s="20" t="s">
        <v>54655</v>
      </c>
      <c r="I2769" s="20" t="s">
        <v>54659</v>
      </c>
      <c r="J2769" s="20" t="s">
        <v>54722</v>
      </c>
      <c r="K2769" s="21" t="s">
        <v>54938</v>
      </c>
    </row>
    <row r="2770" spans="1:11" ht="13" x14ac:dyDescent="0.15">
      <c r="A2770" s="19" t="s">
        <v>12424</v>
      </c>
      <c r="B2770" s="20" t="s">
        <v>55711</v>
      </c>
      <c r="C2770" s="20" t="s">
        <v>54675</v>
      </c>
      <c r="D2770" s="20">
        <v>4.3198295271098898E-2</v>
      </c>
      <c r="E2770" s="20">
        <v>0.14573306718196699</v>
      </c>
      <c r="F2770" s="20" t="s">
        <v>54653</v>
      </c>
      <c r="G2770" s="20" t="s">
        <v>54752</v>
      </c>
      <c r="H2770" s="20" t="s">
        <v>54753</v>
      </c>
      <c r="I2770" s="20" t="s">
        <v>54754</v>
      </c>
      <c r="J2770" s="20" t="s">
        <v>54755</v>
      </c>
      <c r="K2770" s="21" t="s">
        <v>55217</v>
      </c>
    </row>
    <row r="2771" spans="1:11" ht="13" x14ac:dyDescent="0.15">
      <c r="A2771" s="19" t="s">
        <v>55708</v>
      </c>
      <c r="B2771" s="20" t="s">
        <v>55711</v>
      </c>
      <c r="C2771" s="20" t="s">
        <v>54652</v>
      </c>
      <c r="D2771" s="20">
        <v>-8.1059546932747806E-2</v>
      </c>
      <c r="E2771" s="20">
        <v>5.2478177624930896E-3</v>
      </c>
      <c r="F2771" s="20" t="s">
        <v>54676</v>
      </c>
      <c r="G2771" s="20" t="s">
        <v>54682</v>
      </c>
      <c r="H2771" s="20" t="s">
        <v>54683</v>
      </c>
      <c r="I2771" s="20" t="s">
        <v>54728</v>
      </c>
      <c r="J2771" s="20" t="s">
        <v>54729</v>
      </c>
      <c r="K2771" s="21" t="s">
        <v>55709</v>
      </c>
    </row>
    <row r="2772" spans="1:11" ht="13" x14ac:dyDescent="0.15">
      <c r="A2772" s="19" t="s">
        <v>12433</v>
      </c>
      <c r="B2772" s="20" t="s">
        <v>55711</v>
      </c>
      <c r="C2772" s="20" t="s">
        <v>54652</v>
      </c>
      <c r="D2772" s="20">
        <v>-6.9807668841757195E-2</v>
      </c>
      <c r="E2772" s="20">
        <v>1.6865200968232401E-2</v>
      </c>
      <c r="F2772" s="20" t="s">
        <v>54653</v>
      </c>
      <c r="G2772" s="20" t="s">
        <v>54682</v>
      </c>
      <c r="H2772" s="20" t="s">
        <v>54683</v>
      </c>
      <c r="I2772" s="20" t="s">
        <v>54728</v>
      </c>
      <c r="J2772" s="20" t="s">
        <v>54729</v>
      </c>
      <c r="K2772" s="21" t="s">
        <v>54835</v>
      </c>
    </row>
    <row r="2773" spans="1:11" ht="13" x14ac:dyDescent="0.15">
      <c r="A2773" s="19" t="s">
        <v>55375</v>
      </c>
      <c r="B2773" s="20" t="s">
        <v>55711</v>
      </c>
      <c r="C2773" s="20" t="s">
        <v>54652</v>
      </c>
      <c r="D2773" s="20">
        <v>-0.10877676656263401</v>
      </c>
      <c r="E2773" s="21">
        <v>1.50279151516999E-4</v>
      </c>
      <c r="F2773" s="20" t="s">
        <v>54676</v>
      </c>
      <c r="G2773" s="20" t="s">
        <v>54654</v>
      </c>
      <c r="H2773" s="20" t="s">
        <v>54662</v>
      </c>
      <c r="I2773" s="20" t="s">
        <v>54663</v>
      </c>
      <c r="J2773" s="20" t="s">
        <v>54837</v>
      </c>
      <c r="K2773" s="21" t="s">
        <v>55376</v>
      </c>
    </row>
    <row r="2774" spans="1:11" ht="13" x14ac:dyDescent="0.15">
      <c r="A2774" s="19" t="s">
        <v>55756</v>
      </c>
      <c r="B2774" s="20" t="s">
        <v>55711</v>
      </c>
      <c r="C2774" s="20" t="s">
        <v>54675</v>
      </c>
      <c r="D2774" s="20">
        <v>6.6425019813420694E-2</v>
      </c>
      <c r="E2774" s="20">
        <v>2.3441904424239601E-2</v>
      </c>
      <c r="F2774" s="20" t="s">
        <v>54676</v>
      </c>
      <c r="G2774" s="20" t="s">
        <v>54667</v>
      </c>
      <c r="H2774" s="20" t="s">
        <v>54668</v>
      </c>
      <c r="I2774" s="20" t="s">
        <v>54669</v>
      </c>
      <c r="J2774" s="20" t="s">
        <v>54748</v>
      </c>
      <c r="K2774" s="21" t="s">
        <v>54749</v>
      </c>
    </row>
    <row r="2775" spans="1:11" ht="13" x14ac:dyDescent="0.15">
      <c r="A2775" s="19" t="s">
        <v>12436</v>
      </c>
      <c r="B2775" s="20" t="s">
        <v>55711</v>
      </c>
      <c r="C2775" s="20" t="s">
        <v>54652</v>
      </c>
      <c r="D2775" s="20">
        <v>-0.165574231610498</v>
      </c>
      <c r="E2775" s="21">
        <v>7.9933757195612894E-9</v>
      </c>
      <c r="F2775" s="20" t="s">
        <v>54653</v>
      </c>
      <c r="G2775" s="20" t="s">
        <v>54654</v>
      </c>
      <c r="H2775" s="20" t="s">
        <v>54655</v>
      </c>
      <c r="I2775" s="20" t="s">
        <v>54659</v>
      </c>
      <c r="J2775" s="20" t="s">
        <v>54691</v>
      </c>
      <c r="K2775" s="21" t="s">
        <v>55315</v>
      </c>
    </row>
    <row r="2776" spans="1:11" ht="13" x14ac:dyDescent="0.15">
      <c r="A2776" s="19" t="s">
        <v>12442</v>
      </c>
      <c r="B2776" s="20" t="s">
        <v>55711</v>
      </c>
      <c r="C2776" s="20" t="s">
        <v>54675</v>
      </c>
      <c r="D2776" s="20">
        <v>2.9212189165799499E-2</v>
      </c>
      <c r="E2776" s="20">
        <v>0.324687999620139</v>
      </c>
      <c r="F2776" s="20" t="s">
        <v>54653</v>
      </c>
      <c r="G2776" s="20" t="s">
        <v>54667</v>
      </c>
      <c r="H2776" s="20" t="s">
        <v>54698</v>
      </c>
      <c r="I2776" s="20" t="s">
        <v>54699</v>
      </c>
      <c r="J2776" s="20" t="s">
        <v>54700</v>
      </c>
      <c r="K2776" s="21" t="s">
        <v>54701</v>
      </c>
    </row>
    <row r="2777" spans="1:11" ht="13" x14ac:dyDescent="0.15">
      <c r="A2777" s="19" t="s">
        <v>12451</v>
      </c>
      <c r="B2777" s="20" t="s">
        <v>55711</v>
      </c>
      <c r="C2777" s="20" t="s">
        <v>54652</v>
      </c>
      <c r="D2777" s="20">
        <v>-0.165361420501834</v>
      </c>
      <c r="E2777" s="21">
        <v>8.0236211919419303E-9</v>
      </c>
      <c r="F2777" s="20" t="s">
        <v>54653</v>
      </c>
      <c r="G2777" s="20" t="s">
        <v>54654</v>
      </c>
      <c r="H2777" s="20" t="s">
        <v>54655</v>
      </c>
      <c r="I2777" s="20" t="s">
        <v>54659</v>
      </c>
      <c r="J2777" s="20" t="s">
        <v>54722</v>
      </c>
      <c r="K2777" s="21" t="s">
        <v>54938</v>
      </c>
    </row>
    <row r="2778" spans="1:11" ht="13" x14ac:dyDescent="0.15">
      <c r="A2778" s="19" t="s">
        <v>12454</v>
      </c>
      <c r="B2778" s="20" t="s">
        <v>55711</v>
      </c>
      <c r="C2778" s="20" t="s">
        <v>54652</v>
      </c>
      <c r="D2778" s="20">
        <v>-0.163776931767629</v>
      </c>
      <c r="E2778" s="21">
        <v>1.1124097609397901E-8</v>
      </c>
      <c r="F2778" s="20" t="s">
        <v>54653</v>
      </c>
      <c r="G2778" s="20" t="s">
        <v>54654</v>
      </c>
      <c r="H2778" s="20" t="s">
        <v>54662</v>
      </c>
      <c r="I2778" s="20" t="s">
        <v>54663</v>
      </c>
      <c r="J2778" s="20" t="s">
        <v>54779</v>
      </c>
      <c r="K2778" s="21" t="s">
        <v>55044</v>
      </c>
    </row>
    <row r="2779" spans="1:11" ht="13" x14ac:dyDescent="0.15">
      <c r="A2779" s="19" t="s">
        <v>12457</v>
      </c>
      <c r="B2779" s="20" t="s">
        <v>55711</v>
      </c>
      <c r="C2779" s="20" t="s">
        <v>54652</v>
      </c>
      <c r="D2779" s="20">
        <v>-0.138286078154119</v>
      </c>
      <c r="E2779" s="21">
        <v>1.27960383643027E-6</v>
      </c>
      <c r="F2779" s="20" t="s">
        <v>54653</v>
      </c>
      <c r="G2779" s="20" t="s">
        <v>54654</v>
      </c>
      <c r="H2779" s="20" t="s">
        <v>54662</v>
      </c>
      <c r="I2779" s="20" t="s">
        <v>54663</v>
      </c>
      <c r="J2779" s="20" t="s">
        <v>55131</v>
      </c>
      <c r="K2779" s="21" t="s">
        <v>55377</v>
      </c>
    </row>
    <row r="2780" spans="1:11" ht="13" x14ac:dyDescent="0.15">
      <c r="A2780" s="19" t="s">
        <v>12466</v>
      </c>
      <c r="B2780" s="20" t="s">
        <v>55711</v>
      </c>
      <c r="C2780" s="20" t="s">
        <v>54652</v>
      </c>
      <c r="D2780" s="20">
        <v>-5.5842226473542797E-2</v>
      </c>
      <c r="E2780" s="20">
        <v>5.8322800090446603E-2</v>
      </c>
      <c r="F2780" s="20" t="s">
        <v>54653</v>
      </c>
      <c r="G2780" s="20" t="s">
        <v>54682</v>
      </c>
      <c r="H2780" s="20" t="s">
        <v>54683</v>
      </c>
      <c r="I2780" s="20" t="s">
        <v>54728</v>
      </c>
      <c r="J2780" s="20" t="s">
        <v>54729</v>
      </c>
      <c r="K2780" s="21" t="s">
        <v>55026</v>
      </c>
    </row>
    <row r="2781" spans="1:11" ht="13" x14ac:dyDescent="0.15">
      <c r="A2781" s="19" t="s">
        <v>12475</v>
      </c>
      <c r="B2781" s="20" t="s">
        <v>55711</v>
      </c>
      <c r="C2781" s="20" t="s">
        <v>54652</v>
      </c>
      <c r="D2781" s="20">
        <v>9.1101445550700003E-2</v>
      </c>
      <c r="E2781" s="20">
        <v>1.6037854573105199E-3</v>
      </c>
      <c r="F2781" s="20" t="s">
        <v>54653</v>
      </c>
      <c r="G2781" s="20" t="s">
        <v>54654</v>
      </c>
      <c r="H2781" s="20" t="s">
        <v>54655</v>
      </c>
      <c r="I2781" s="20" t="s">
        <v>54734</v>
      </c>
      <c r="J2781" s="20" t="s">
        <v>54735</v>
      </c>
      <c r="K2781" s="21" t="s">
        <v>55562</v>
      </c>
    </row>
    <row r="2782" spans="1:11" ht="13" x14ac:dyDescent="0.15">
      <c r="A2782" s="19" t="s">
        <v>12478</v>
      </c>
      <c r="B2782" s="20" t="s">
        <v>55711</v>
      </c>
      <c r="C2782" s="20" t="s">
        <v>54652</v>
      </c>
      <c r="D2782" s="20">
        <v>-0.14425952872683501</v>
      </c>
      <c r="E2782" s="21">
        <v>4.7942881365476995E-7</v>
      </c>
      <c r="F2782" s="20" t="s">
        <v>54653</v>
      </c>
      <c r="G2782" s="20" t="s">
        <v>54654</v>
      </c>
      <c r="H2782" s="20" t="s">
        <v>54655</v>
      </c>
      <c r="I2782" s="20" t="s">
        <v>54659</v>
      </c>
      <c r="J2782" s="20" t="s">
        <v>54691</v>
      </c>
      <c r="K2782" s="21" t="s">
        <v>55378</v>
      </c>
    </row>
    <row r="2783" spans="1:11" ht="13" x14ac:dyDescent="0.15">
      <c r="A2783" s="19" t="s">
        <v>55710</v>
      </c>
      <c r="B2783" s="20" t="s">
        <v>55711</v>
      </c>
      <c r="C2783" s="20" t="s">
        <v>54675</v>
      </c>
      <c r="D2783" s="20">
        <v>6.3331781416323105E-2</v>
      </c>
      <c r="E2783" s="20">
        <v>3.1382031287902901E-2</v>
      </c>
      <c r="F2783" s="20" t="s">
        <v>54676</v>
      </c>
      <c r="G2783" s="20" t="s">
        <v>54682</v>
      </c>
      <c r="H2783" s="20" t="s">
        <v>54683</v>
      </c>
      <c r="I2783" s="20" t="s">
        <v>54716</v>
      </c>
      <c r="J2783" s="20" t="s">
        <v>54717</v>
      </c>
      <c r="K2783" s="21" t="s">
        <v>54718</v>
      </c>
    </row>
    <row r="2784" spans="1:11" ht="13" x14ac:dyDescent="0.15">
      <c r="A2784" s="19" t="s">
        <v>12484</v>
      </c>
      <c r="B2784" s="20" t="s">
        <v>55711</v>
      </c>
      <c r="C2784" s="20" t="s">
        <v>54652</v>
      </c>
      <c r="D2784" s="20">
        <v>0.127719794722853</v>
      </c>
      <c r="E2784" s="21">
        <v>7.9298450251056496E-6</v>
      </c>
      <c r="F2784" s="20" t="s">
        <v>54653</v>
      </c>
      <c r="G2784" s="20" t="s">
        <v>54654</v>
      </c>
      <c r="H2784" s="20" t="s">
        <v>54655</v>
      </c>
      <c r="I2784" s="20" t="s">
        <v>54734</v>
      </c>
      <c r="J2784" s="20" t="s">
        <v>54735</v>
      </c>
      <c r="K2784" s="21" t="s">
        <v>54986</v>
      </c>
    </row>
    <row r="2785" spans="1:11" ht="13" x14ac:dyDescent="0.15">
      <c r="A2785" s="19" t="s">
        <v>12499</v>
      </c>
      <c r="B2785" s="20" t="s">
        <v>55711</v>
      </c>
      <c r="C2785" s="20" t="s">
        <v>54652</v>
      </c>
      <c r="D2785" s="20">
        <v>-0.19280902418179099</v>
      </c>
      <c r="E2785" s="21">
        <v>3.4512782496554398E-11</v>
      </c>
      <c r="F2785" s="20" t="s">
        <v>54653</v>
      </c>
      <c r="G2785" s="20" t="s">
        <v>54654</v>
      </c>
      <c r="H2785" s="20" t="s">
        <v>54655</v>
      </c>
      <c r="I2785" s="20" t="s">
        <v>54659</v>
      </c>
      <c r="J2785" s="20" t="s">
        <v>54722</v>
      </c>
      <c r="K2785" s="21" t="s">
        <v>54847</v>
      </c>
    </row>
    <row r="2786" spans="1:11" ht="13" x14ac:dyDescent="0.15">
      <c r="A2786" s="19" t="s">
        <v>55379</v>
      </c>
      <c r="B2786" s="20" t="s">
        <v>55711</v>
      </c>
      <c r="C2786" s="20" t="s">
        <v>54652</v>
      </c>
      <c r="D2786" s="20">
        <v>-0.110391328068487</v>
      </c>
      <c r="E2786" s="21">
        <v>1.2117357237944199E-4</v>
      </c>
      <c r="F2786" s="20" t="s">
        <v>54676</v>
      </c>
      <c r="G2786" s="20" t="s">
        <v>54682</v>
      </c>
      <c r="H2786" s="20" t="s">
        <v>54683</v>
      </c>
      <c r="I2786" s="20" t="s">
        <v>54728</v>
      </c>
      <c r="J2786" s="20" t="s">
        <v>54729</v>
      </c>
      <c r="K2786" s="21" t="s">
        <v>55380</v>
      </c>
    </row>
    <row r="2787" spans="1:11" ht="13" x14ac:dyDescent="0.15">
      <c r="A2787" s="19" t="s">
        <v>12505</v>
      </c>
      <c r="B2787" s="20" t="s">
        <v>55711</v>
      </c>
      <c r="C2787" s="20" t="s">
        <v>54652</v>
      </c>
      <c r="D2787" s="20">
        <v>0.16081114556276099</v>
      </c>
      <c r="E2787" s="21">
        <v>2.03309526363901E-8</v>
      </c>
      <c r="F2787" s="20" t="s">
        <v>54653</v>
      </c>
      <c r="G2787" s="20" t="s">
        <v>54654</v>
      </c>
      <c r="H2787" s="20" t="s">
        <v>54655</v>
      </c>
      <c r="I2787" s="20" t="s">
        <v>54734</v>
      </c>
      <c r="J2787" s="20" t="s">
        <v>54735</v>
      </c>
      <c r="K2787" s="21" t="s">
        <v>54792</v>
      </c>
    </row>
    <row r="2788" spans="1:11" ht="13" x14ac:dyDescent="0.15">
      <c r="A2788" s="19" t="s">
        <v>12508</v>
      </c>
      <c r="B2788" s="20" t="s">
        <v>55711</v>
      </c>
      <c r="C2788" s="20" t="s">
        <v>54652</v>
      </c>
      <c r="D2788" s="20">
        <v>-6.4222402251907895E-2</v>
      </c>
      <c r="E2788" s="20">
        <v>2.8928622745747999E-2</v>
      </c>
      <c r="F2788" s="20" t="s">
        <v>54653</v>
      </c>
      <c r="G2788" s="20" t="s">
        <v>54682</v>
      </c>
      <c r="H2788" s="20" t="s">
        <v>54683</v>
      </c>
      <c r="I2788" s="20" t="s">
        <v>54728</v>
      </c>
      <c r="J2788" s="20" t="s">
        <v>54729</v>
      </c>
      <c r="K2788" s="21" t="s">
        <v>54775</v>
      </c>
    </row>
    <row r="2789" spans="1:11" ht="13" x14ac:dyDescent="0.15">
      <c r="A2789" s="19" t="s">
        <v>55381</v>
      </c>
      <c r="B2789" s="20" t="s">
        <v>55711</v>
      </c>
      <c r="C2789" s="20" t="s">
        <v>54652</v>
      </c>
      <c r="D2789" s="20">
        <v>-0.129955649365534</v>
      </c>
      <c r="E2789" s="21">
        <v>5.5515701053409797E-6</v>
      </c>
      <c r="F2789" s="20" t="s">
        <v>54676</v>
      </c>
      <c r="G2789" s="20" t="s">
        <v>54654</v>
      </c>
      <c r="H2789" s="20" t="s">
        <v>54655</v>
      </c>
      <c r="I2789" s="20" t="s">
        <v>54656</v>
      </c>
      <c r="J2789" s="20" t="s">
        <v>54657</v>
      </c>
      <c r="K2789" s="21" t="s">
        <v>54658</v>
      </c>
    </row>
    <row r="2790" spans="1:11" ht="13" x14ac:dyDescent="0.15">
      <c r="A2790" s="19" t="s">
        <v>12523</v>
      </c>
      <c r="B2790" s="20" t="s">
        <v>55711</v>
      </c>
      <c r="C2790" s="20" t="s">
        <v>54652</v>
      </c>
      <c r="D2790" s="20">
        <v>-0.13205455458516899</v>
      </c>
      <c r="E2790" s="21">
        <v>3.8752485786992702E-6</v>
      </c>
      <c r="F2790" s="20" t="s">
        <v>54653</v>
      </c>
      <c r="G2790" s="20" t="s">
        <v>54654</v>
      </c>
      <c r="H2790" s="20" t="s">
        <v>54662</v>
      </c>
      <c r="I2790" s="20" t="s">
        <v>54663</v>
      </c>
      <c r="J2790" s="20" t="s">
        <v>54844</v>
      </c>
      <c r="K2790" s="21" t="s">
        <v>55382</v>
      </c>
    </row>
    <row r="2791" spans="1:11" ht="13" x14ac:dyDescent="0.15">
      <c r="A2791" s="19" t="s">
        <v>9115</v>
      </c>
      <c r="B2791" s="20" t="s">
        <v>55757</v>
      </c>
      <c r="C2791" s="20" t="s">
        <v>54652</v>
      </c>
      <c r="D2791" s="20">
        <v>0.116346903186794</v>
      </c>
      <c r="E2791" s="21">
        <v>5.6332745725157503E-5</v>
      </c>
      <c r="F2791" s="20" t="s">
        <v>54653</v>
      </c>
      <c r="G2791" s="20" t="s">
        <v>54677</v>
      </c>
      <c r="H2791" s="20" t="s">
        <v>54678</v>
      </c>
      <c r="I2791" s="20" t="s">
        <v>55154</v>
      </c>
      <c r="J2791" s="20" t="s">
        <v>55155</v>
      </c>
      <c r="K2791" s="21" t="s">
        <v>55156</v>
      </c>
    </row>
    <row r="2792" spans="1:11" ht="13" x14ac:dyDescent="0.15">
      <c r="A2792" s="19" t="s">
        <v>10617</v>
      </c>
      <c r="B2792" s="20" t="s">
        <v>55757</v>
      </c>
      <c r="C2792" s="20" t="s">
        <v>54652</v>
      </c>
      <c r="D2792" s="20">
        <v>9.9974784078041598E-2</v>
      </c>
      <c r="E2792" s="21">
        <v>5.5631873057431804E-4</v>
      </c>
      <c r="F2792" s="20" t="s">
        <v>54653</v>
      </c>
      <c r="G2792" s="20" t="s">
        <v>54654</v>
      </c>
      <c r="H2792" s="20" t="s">
        <v>54655</v>
      </c>
      <c r="I2792" s="20" t="s">
        <v>54734</v>
      </c>
      <c r="J2792" s="20" t="s">
        <v>54735</v>
      </c>
      <c r="K2792" s="21" t="s">
        <v>54882</v>
      </c>
    </row>
    <row r="2793" spans="1:11" ht="13" x14ac:dyDescent="0.15">
      <c r="A2793" s="19" t="s">
        <v>9552</v>
      </c>
      <c r="B2793" s="20" t="s">
        <v>55757</v>
      </c>
      <c r="C2793" s="20" t="s">
        <v>54652</v>
      </c>
      <c r="D2793" s="20">
        <v>0.12781544558095101</v>
      </c>
      <c r="E2793" s="21">
        <v>9.2122588856712598E-6</v>
      </c>
      <c r="F2793" s="20" t="s">
        <v>54653</v>
      </c>
      <c r="G2793" s="20" t="s">
        <v>54654</v>
      </c>
      <c r="H2793" s="20" t="s">
        <v>54655</v>
      </c>
      <c r="I2793" s="20" t="s">
        <v>54659</v>
      </c>
      <c r="J2793" s="20" t="s">
        <v>54660</v>
      </c>
      <c r="K2793" s="21" t="s">
        <v>55511</v>
      </c>
    </row>
    <row r="2794" spans="1:11" ht="13" x14ac:dyDescent="0.15">
      <c r="A2794" s="19" t="s">
        <v>55632</v>
      </c>
      <c r="B2794" s="20" t="s">
        <v>55757</v>
      </c>
      <c r="C2794" s="20" t="s">
        <v>54652</v>
      </c>
      <c r="D2794" s="20">
        <v>0.13024119238180201</v>
      </c>
      <c r="E2794" s="21">
        <v>6.0131862681982896E-6</v>
      </c>
      <c r="F2794" s="20" t="s">
        <v>54676</v>
      </c>
      <c r="G2794" s="20" t="s">
        <v>54667</v>
      </c>
      <c r="H2794" s="20" t="s">
        <v>54698</v>
      </c>
      <c r="I2794" s="20" t="s">
        <v>54699</v>
      </c>
      <c r="J2794" s="20" t="s">
        <v>55028</v>
      </c>
      <c r="K2794" s="21" t="s">
        <v>55029</v>
      </c>
    </row>
    <row r="2795" spans="1:11" ht="13" x14ac:dyDescent="0.15">
      <c r="A2795" s="19" t="s">
        <v>55434</v>
      </c>
      <c r="B2795" s="20" t="s">
        <v>55757</v>
      </c>
      <c r="C2795" s="20" t="s">
        <v>54652</v>
      </c>
      <c r="D2795" s="20">
        <v>0.15314096777719299</v>
      </c>
      <c r="E2795" s="21">
        <v>9.2744119331366695E-8</v>
      </c>
      <c r="F2795" s="20" t="s">
        <v>54676</v>
      </c>
      <c r="G2795" s="20" t="s">
        <v>54667</v>
      </c>
      <c r="H2795" s="20" t="s">
        <v>54698</v>
      </c>
      <c r="I2795" s="20" t="s">
        <v>54699</v>
      </c>
      <c r="J2795" s="20" t="s">
        <v>55028</v>
      </c>
      <c r="K2795" s="21" t="s">
        <v>55029</v>
      </c>
    </row>
    <row r="2796" spans="1:11" ht="13" x14ac:dyDescent="0.15">
      <c r="A2796" s="19" t="s">
        <v>11563</v>
      </c>
      <c r="B2796" s="20" t="s">
        <v>55757</v>
      </c>
      <c r="C2796" s="20" t="s">
        <v>54652</v>
      </c>
      <c r="D2796" s="20">
        <v>0.15052281439283799</v>
      </c>
      <c r="E2796" s="21">
        <v>1.4724980590280899E-7</v>
      </c>
      <c r="F2796" s="20" t="s">
        <v>54653</v>
      </c>
      <c r="G2796" s="20" t="s">
        <v>54654</v>
      </c>
      <c r="H2796" s="20" t="s">
        <v>54655</v>
      </c>
      <c r="I2796" s="20" t="s">
        <v>54734</v>
      </c>
      <c r="J2796" s="20" t="s">
        <v>54735</v>
      </c>
      <c r="K2796" s="21" t="s">
        <v>55083</v>
      </c>
    </row>
    <row r="2797" spans="1:11" ht="13" x14ac:dyDescent="0.15">
      <c r="A2797" s="19" t="s">
        <v>55710</v>
      </c>
      <c r="B2797" s="20" t="s">
        <v>55757</v>
      </c>
      <c r="C2797" s="20" t="s">
        <v>54652</v>
      </c>
      <c r="D2797" s="20">
        <v>6.8912256482509204E-2</v>
      </c>
      <c r="E2797" s="20">
        <v>1.8079520430473599E-2</v>
      </c>
      <c r="F2797" s="20" t="s">
        <v>54676</v>
      </c>
      <c r="G2797" s="20" t="s">
        <v>54682</v>
      </c>
      <c r="H2797" s="20" t="s">
        <v>54683</v>
      </c>
      <c r="I2797" s="20" t="s">
        <v>54716</v>
      </c>
      <c r="J2797" s="20" t="s">
        <v>54717</v>
      </c>
      <c r="K2797" s="21" t="s">
        <v>54718</v>
      </c>
    </row>
    <row r="2798" spans="1:11" ht="13" x14ac:dyDescent="0.15">
      <c r="A2798" s="19" t="s">
        <v>12062</v>
      </c>
      <c r="B2798" s="20" t="s">
        <v>55757</v>
      </c>
      <c r="C2798" s="20" t="s">
        <v>54652</v>
      </c>
      <c r="D2798" s="20">
        <v>7.8060482225268499E-2</v>
      </c>
      <c r="E2798" s="20">
        <v>7.4764282683645799E-3</v>
      </c>
      <c r="F2798" s="20" t="s">
        <v>54653</v>
      </c>
      <c r="G2798" s="20" t="s">
        <v>54654</v>
      </c>
      <c r="H2798" s="20" t="s">
        <v>54655</v>
      </c>
      <c r="I2798" s="20" t="s">
        <v>54734</v>
      </c>
      <c r="J2798" s="20" t="s">
        <v>55323</v>
      </c>
      <c r="K2798" s="21" t="s">
        <v>55324</v>
      </c>
    </row>
    <row r="2799" spans="1:11" ht="13" x14ac:dyDescent="0.15">
      <c r="A2799" s="19" t="s">
        <v>10002</v>
      </c>
      <c r="B2799" s="20" t="s">
        <v>55757</v>
      </c>
      <c r="C2799" s="20" t="s">
        <v>54652</v>
      </c>
      <c r="D2799" s="20">
        <v>-0.16063997734360999</v>
      </c>
      <c r="E2799" s="21">
        <v>2.0932068067050801E-8</v>
      </c>
      <c r="F2799" s="20" t="s">
        <v>54653</v>
      </c>
      <c r="G2799" s="20" t="s">
        <v>54654</v>
      </c>
      <c r="H2799" s="20" t="s">
        <v>54655</v>
      </c>
      <c r="I2799" s="20" t="s">
        <v>54659</v>
      </c>
      <c r="J2799" s="20" t="s">
        <v>54660</v>
      </c>
      <c r="K2799" s="21" t="s">
        <v>54799</v>
      </c>
    </row>
    <row r="2800" spans="1:11" ht="13" x14ac:dyDescent="0.15">
      <c r="A2800" s="19" t="s">
        <v>10034</v>
      </c>
      <c r="B2800" s="20" t="s">
        <v>55757</v>
      </c>
      <c r="C2800" s="20" t="s">
        <v>54652</v>
      </c>
      <c r="D2800" s="20">
        <v>-0.14459668474241599</v>
      </c>
      <c r="E2800" s="21">
        <v>4.7210670716371101E-7</v>
      </c>
      <c r="F2800" s="20" t="s">
        <v>54653</v>
      </c>
      <c r="G2800" s="20" t="s">
        <v>54654</v>
      </c>
      <c r="H2800" s="20" t="s">
        <v>54655</v>
      </c>
      <c r="I2800" s="20" t="s">
        <v>54659</v>
      </c>
      <c r="J2800" s="20" t="s">
        <v>54722</v>
      </c>
      <c r="K2800" s="21" t="s">
        <v>54737</v>
      </c>
    </row>
    <row r="2801" spans="1:11" ht="13" x14ac:dyDescent="0.15">
      <c r="A2801" s="19" t="s">
        <v>9639</v>
      </c>
      <c r="B2801" s="20" t="s">
        <v>55757</v>
      </c>
      <c r="C2801" s="20" t="s">
        <v>54652</v>
      </c>
      <c r="D2801" s="20">
        <v>-0.126407894618533</v>
      </c>
      <c r="E2801" s="21">
        <v>1.1507502258248601E-5</v>
      </c>
      <c r="F2801" s="20" t="s">
        <v>54653</v>
      </c>
      <c r="G2801" s="20" t="s">
        <v>54654</v>
      </c>
      <c r="H2801" s="20" t="s">
        <v>54655</v>
      </c>
      <c r="I2801" s="20" t="s">
        <v>54659</v>
      </c>
      <c r="J2801" s="20" t="s">
        <v>54722</v>
      </c>
      <c r="K2801" s="21" t="s">
        <v>54737</v>
      </c>
    </row>
    <row r="2802" spans="1:11" ht="13" x14ac:dyDescent="0.15">
      <c r="A2802" s="19" t="s">
        <v>10593</v>
      </c>
      <c r="B2802" s="20" t="s">
        <v>55757</v>
      </c>
      <c r="C2802" s="20" t="s">
        <v>54652</v>
      </c>
      <c r="D2802" s="20">
        <v>-0.12685078808725</v>
      </c>
      <c r="E2802" s="21">
        <v>1.07702672206841E-5</v>
      </c>
      <c r="F2802" s="20" t="s">
        <v>54653</v>
      </c>
      <c r="G2802" s="20" t="s">
        <v>54654</v>
      </c>
      <c r="H2802" s="20" t="s">
        <v>54655</v>
      </c>
      <c r="I2802" s="20" t="s">
        <v>54659</v>
      </c>
      <c r="J2802" s="20" t="s">
        <v>54660</v>
      </c>
      <c r="K2802" s="21" t="s">
        <v>54661</v>
      </c>
    </row>
    <row r="2803" spans="1:11" ht="13" x14ac:dyDescent="0.15">
      <c r="A2803" s="19" t="s">
        <v>10413</v>
      </c>
      <c r="B2803" s="20" t="s">
        <v>55757</v>
      </c>
      <c r="C2803" s="20" t="s">
        <v>54652</v>
      </c>
      <c r="D2803" s="20">
        <v>-0.13808767562888399</v>
      </c>
      <c r="E2803" s="21">
        <v>1.6352708457507499E-6</v>
      </c>
      <c r="F2803" s="20" t="s">
        <v>54653</v>
      </c>
      <c r="G2803" s="20" t="s">
        <v>54654</v>
      </c>
      <c r="H2803" s="20" t="s">
        <v>54655</v>
      </c>
      <c r="I2803" s="20" t="s">
        <v>54659</v>
      </c>
      <c r="J2803" s="20" t="s">
        <v>54660</v>
      </c>
      <c r="K2803" s="21" t="s">
        <v>54661</v>
      </c>
    </row>
    <row r="2804" spans="1:11" ht="13" x14ac:dyDescent="0.15">
      <c r="A2804" s="19" t="s">
        <v>8243</v>
      </c>
      <c r="B2804" s="20" t="s">
        <v>55757</v>
      </c>
      <c r="C2804" s="20" t="s">
        <v>54652</v>
      </c>
      <c r="D2804" s="20">
        <v>-0.124629038135885</v>
      </c>
      <c r="E2804" s="21">
        <v>1.5322471150234698E-5</v>
      </c>
      <c r="F2804" s="20" t="s">
        <v>54653</v>
      </c>
      <c r="G2804" s="20" t="s">
        <v>54654</v>
      </c>
      <c r="H2804" s="20" t="s">
        <v>54655</v>
      </c>
      <c r="I2804" s="20" t="s">
        <v>54659</v>
      </c>
      <c r="J2804" s="20" t="s">
        <v>54660</v>
      </c>
      <c r="K2804" s="21" t="s">
        <v>54661</v>
      </c>
    </row>
    <row r="2805" spans="1:11" ht="13" x14ac:dyDescent="0.15">
      <c r="A2805" s="19" t="s">
        <v>10756</v>
      </c>
      <c r="B2805" s="20" t="s">
        <v>55757</v>
      </c>
      <c r="C2805" s="20" t="s">
        <v>54652</v>
      </c>
      <c r="D2805" s="20">
        <v>-0.13334172610172801</v>
      </c>
      <c r="E2805" s="21">
        <v>3.5671690300113202E-6</v>
      </c>
      <c r="F2805" s="20" t="s">
        <v>54653</v>
      </c>
      <c r="G2805" s="20" t="s">
        <v>54654</v>
      </c>
      <c r="H2805" s="20" t="s">
        <v>54655</v>
      </c>
      <c r="I2805" s="20" t="s">
        <v>54659</v>
      </c>
      <c r="J2805" s="20" t="s">
        <v>54660</v>
      </c>
      <c r="K2805" s="21" t="s">
        <v>54661</v>
      </c>
    </row>
    <row r="2806" spans="1:11" ht="13" x14ac:dyDescent="0.15">
      <c r="A2806" s="19" t="s">
        <v>8779</v>
      </c>
      <c r="B2806" s="20" t="s">
        <v>55757</v>
      </c>
      <c r="C2806" s="20" t="s">
        <v>54652</v>
      </c>
      <c r="D2806" s="20">
        <v>-0.120003969580117</v>
      </c>
      <c r="E2806" s="21">
        <v>3.1824329870026597E-5</v>
      </c>
      <c r="F2806" s="20" t="s">
        <v>54653</v>
      </c>
      <c r="G2806" s="20" t="s">
        <v>54682</v>
      </c>
      <c r="H2806" s="20" t="s">
        <v>54683</v>
      </c>
      <c r="I2806" s="20" t="s">
        <v>54728</v>
      </c>
      <c r="J2806" s="20" t="s">
        <v>54729</v>
      </c>
      <c r="K2806" s="21" t="s">
        <v>54800</v>
      </c>
    </row>
    <row r="2807" spans="1:11" ht="13" x14ac:dyDescent="0.15">
      <c r="A2807" s="19" t="s">
        <v>11479</v>
      </c>
      <c r="B2807" s="20" t="s">
        <v>55757</v>
      </c>
      <c r="C2807" s="20" t="s">
        <v>54652</v>
      </c>
      <c r="D2807" s="20">
        <v>-0.17045444992259101</v>
      </c>
      <c r="E2807" s="21">
        <v>2.8490518393430599E-9</v>
      </c>
      <c r="F2807" s="20" t="s">
        <v>54653</v>
      </c>
      <c r="G2807" s="20" t="s">
        <v>54654</v>
      </c>
      <c r="H2807" s="20" t="s">
        <v>54655</v>
      </c>
      <c r="I2807" s="20" t="s">
        <v>54659</v>
      </c>
      <c r="J2807" s="20" t="s">
        <v>54722</v>
      </c>
      <c r="K2807" s="21" t="s">
        <v>54839</v>
      </c>
    </row>
    <row r="2808" spans="1:11" ht="13" x14ac:dyDescent="0.15">
      <c r="A2808" s="19" t="s">
        <v>8752</v>
      </c>
      <c r="B2808" s="20" t="s">
        <v>55757</v>
      </c>
      <c r="C2808" s="20" t="s">
        <v>54652</v>
      </c>
      <c r="D2808" s="20">
        <v>-0.182306335205208</v>
      </c>
      <c r="E2808" s="21">
        <v>2.8135033496748799E-10</v>
      </c>
      <c r="F2808" s="20" t="s">
        <v>54653</v>
      </c>
      <c r="G2808" s="20" t="s">
        <v>54654</v>
      </c>
      <c r="H2808" s="20" t="s">
        <v>54655</v>
      </c>
      <c r="I2808" s="20" t="s">
        <v>54659</v>
      </c>
      <c r="J2808" s="20" t="s">
        <v>54722</v>
      </c>
      <c r="K2808" s="21" t="s">
        <v>54839</v>
      </c>
    </row>
    <row r="2809" spans="1:11" ht="13" x14ac:dyDescent="0.15">
      <c r="A2809" s="19" t="s">
        <v>12163</v>
      </c>
      <c r="B2809" s="20" t="s">
        <v>55757</v>
      </c>
      <c r="C2809" s="20" t="s">
        <v>54652</v>
      </c>
      <c r="D2809" s="20">
        <v>-0.189179588632786</v>
      </c>
      <c r="E2809" s="21">
        <v>6.7102185048508502E-11</v>
      </c>
      <c r="F2809" s="20" t="s">
        <v>54653</v>
      </c>
      <c r="G2809" s="20" t="s">
        <v>54654</v>
      </c>
      <c r="H2809" s="20" t="s">
        <v>54655</v>
      </c>
      <c r="I2809" s="20" t="s">
        <v>54659</v>
      </c>
      <c r="J2809" s="20" t="s">
        <v>54722</v>
      </c>
      <c r="K2809" s="21" t="s">
        <v>54839</v>
      </c>
    </row>
    <row r="2810" spans="1:11" ht="13" x14ac:dyDescent="0.15">
      <c r="A2810" s="19" t="s">
        <v>9627</v>
      </c>
      <c r="B2810" s="20" t="s">
        <v>55757</v>
      </c>
      <c r="C2810" s="20" t="s">
        <v>54652</v>
      </c>
      <c r="D2810" s="20">
        <v>-0.15429463129787199</v>
      </c>
      <c r="E2810" s="21">
        <v>7.7117463526537902E-8</v>
      </c>
      <c r="F2810" s="20" t="s">
        <v>54653</v>
      </c>
      <c r="G2810" s="20" t="s">
        <v>54654</v>
      </c>
      <c r="H2810" s="20" t="s">
        <v>54655</v>
      </c>
      <c r="I2810" s="20" t="s">
        <v>54659</v>
      </c>
      <c r="J2810" s="20" t="s">
        <v>54722</v>
      </c>
      <c r="K2810" s="21" t="s">
        <v>54839</v>
      </c>
    </row>
    <row r="2811" spans="1:11" ht="13" x14ac:dyDescent="0.15">
      <c r="A2811" s="19" t="s">
        <v>10608</v>
      </c>
      <c r="B2811" s="20" t="s">
        <v>55757</v>
      </c>
      <c r="C2811" s="20" t="s">
        <v>54652</v>
      </c>
      <c r="D2811" s="20">
        <v>-0.185511091038704</v>
      </c>
      <c r="E2811" s="21">
        <v>1.5089608234084501E-10</v>
      </c>
      <c r="F2811" s="20" t="s">
        <v>54653</v>
      </c>
      <c r="G2811" s="20" t="s">
        <v>54654</v>
      </c>
      <c r="H2811" s="20" t="s">
        <v>54655</v>
      </c>
      <c r="I2811" s="20" t="s">
        <v>54659</v>
      </c>
      <c r="J2811" s="20" t="s">
        <v>54722</v>
      </c>
      <c r="K2811" s="21" t="s">
        <v>54839</v>
      </c>
    </row>
    <row r="2812" spans="1:11" ht="13" x14ac:dyDescent="0.15">
      <c r="A2812" s="19" t="s">
        <v>11491</v>
      </c>
      <c r="B2812" s="20" t="s">
        <v>55757</v>
      </c>
      <c r="C2812" s="20" t="s">
        <v>54652</v>
      </c>
      <c r="D2812" s="20">
        <v>-0.138313243012331</v>
      </c>
      <c r="E2812" s="21">
        <v>1.5708276833989E-6</v>
      </c>
      <c r="F2812" s="20" t="s">
        <v>54653</v>
      </c>
      <c r="G2812" s="20" t="s">
        <v>54654</v>
      </c>
      <c r="H2812" s="20" t="s">
        <v>54655</v>
      </c>
      <c r="I2812" s="20" t="s">
        <v>54659</v>
      </c>
      <c r="J2812" s="20" t="s">
        <v>54722</v>
      </c>
      <c r="K2812" s="21" t="s">
        <v>54839</v>
      </c>
    </row>
    <row r="2813" spans="1:11" ht="13" x14ac:dyDescent="0.15">
      <c r="A2813" s="19" t="s">
        <v>11694</v>
      </c>
      <c r="B2813" s="20" t="s">
        <v>55757</v>
      </c>
      <c r="C2813" s="20" t="s">
        <v>54652</v>
      </c>
      <c r="D2813" s="20">
        <v>-0.155788169910522</v>
      </c>
      <c r="E2813" s="21">
        <v>5.5261892140286299E-8</v>
      </c>
      <c r="F2813" s="20" t="s">
        <v>54653</v>
      </c>
      <c r="G2813" s="20" t="s">
        <v>54654</v>
      </c>
      <c r="H2813" s="20" t="s">
        <v>54655</v>
      </c>
      <c r="I2813" s="20" t="s">
        <v>54656</v>
      </c>
      <c r="J2813" s="20" t="s">
        <v>54657</v>
      </c>
      <c r="K2813" s="21" t="s">
        <v>54988</v>
      </c>
    </row>
    <row r="2814" spans="1:11" ht="13" x14ac:dyDescent="0.15">
      <c r="A2814" s="19" t="s">
        <v>9097</v>
      </c>
      <c r="B2814" s="20" t="s">
        <v>55757</v>
      </c>
      <c r="C2814" s="20" t="s">
        <v>54652</v>
      </c>
      <c r="D2814" s="20">
        <v>-0.112443982145496</v>
      </c>
      <c r="E2814" s="21">
        <v>1.00916903136247E-4</v>
      </c>
      <c r="F2814" s="20" t="s">
        <v>54653</v>
      </c>
      <c r="G2814" s="20" t="s">
        <v>54654</v>
      </c>
      <c r="H2814" s="20" t="s">
        <v>54655</v>
      </c>
      <c r="I2814" s="20" t="s">
        <v>54656</v>
      </c>
      <c r="J2814" s="20" t="s">
        <v>54657</v>
      </c>
      <c r="K2814" s="21" t="s">
        <v>54658</v>
      </c>
    </row>
    <row r="2815" spans="1:11" ht="13" x14ac:dyDescent="0.15">
      <c r="A2815" s="19" t="s">
        <v>11056</v>
      </c>
      <c r="B2815" s="20" t="s">
        <v>55757</v>
      </c>
      <c r="C2815" s="20" t="s">
        <v>54652</v>
      </c>
      <c r="D2815" s="20">
        <v>-0.132549650075963</v>
      </c>
      <c r="E2815" s="21">
        <v>4.0683208906047297E-6</v>
      </c>
      <c r="F2815" s="20" t="s">
        <v>54653</v>
      </c>
      <c r="G2815" s="20" t="s">
        <v>54654</v>
      </c>
      <c r="H2815" s="20" t="s">
        <v>54655</v>
      </c>
      <c r="I2815" s="20" t="s">
        <v>54656</v>
      </c>
      <c r="J2815" s="20" t="s">
        <v>54657</v>
      </c>
      <c r="K2815" s="21" t="s">
        <v>54658</v>
      </c>
    </row>
    <row r="2816" spans="1:11" ht="13" x14ac:dyDescent="0.15">
      <c r="A2816" s="19" t="s">
        <v>9516</v>
      </c>
      <c r="B2816" s="20" t="s">
        <v>55757</v>
      </c>
      <c r="C2816" s="20" t="s">
        <v>54652</v>
      </c>
      <c r="D2816" s="20">
        <v>-0.153778451751936</v>
      </c>
      <c r="E2816" s="21">
        <v>8.43609339764238E-8</v>
      </c>
      <c r="F2816" s="20" t="s">
        <v>54653</v>
      </c>
      <c r="G2816" s="20" t="s">
        <v>54654</v>
      </c>
      <c r="H2816" s="20" t="s">
        <v>54655</v>
      </c>
      <c r="I2816" s="20" t="s">
        <v>54656</v>
      </c>
      <c r="J2816" s="20" t="s">
        <v>54657</v>
      </c>
      <c r="K2816" s="21" t="s">
        <v>54658</v>
      </c>
    </row>
    <row r="2817" spans="1:11" ht="13" x14ac:dyDescent="0.15">
      <c r="A2817" s="19" t="s">
        <v>55381</v>
      </c>
      <c r="B2817" s="20" t="s">
        <v>55757</v>
      </c>
      <c r="C2817" s="20" t="s">
        <v>54652</v>
      </c>
      <c r="D2817" s="20">
        <v>-0.13570979241345699</v>
      </c>
      <c r="E2817" s="21">
        <v>2.3920013041514802E-6</v>
      </c>
      <c r="F2817" s="20" t="s">
        <v>54676</v>
      </c>
      <c r="G2817" s="20" t="s">
        <v>54654</v>
      </c>
      <c r="H2817" s="20" t="s">
        <v>54655</v>
      </c>
      <c r="I2817" s="20" t="s">
        <v>54656</v>
      </c>
      <c r="J2817" s="20" t="s">
        <v>54657</v>
      </c>
      <c r="K2817" s="21" t="s">
        <v>54658</v>
      </c>
    </row>
    <row r="2818" spans="1:11" ht="13" x14ac:dyDescent="0.15">
      <c r="A2818" s="19" t="s">
        <v>9831</v>
      </c>
      <c r="B2818" s="20" t="s">
        <v>55757</v>
      </c>
      <c r="C2818" s="20" t="s">
        <v>54652</v>
      </c>
      <c r="D2818" s="20">
        <v>-0.146190548370671</v>
      </c>
      <c r="E2818" s="21">
        <v>3.5159274706893398E-7</v>
      </c>
      <c r="F2818" s="20" t="s">
        <v>54653</v>
      </c>
      <c r="G2818" s="20" t="s">
        <v>54654</v>
      </c>
      <c r="H2818" s="20" t="s">
        <v>54655</v>
      </c>
      <c r="I2818" s="20" t="s">
        <v>54656</v>
      </c>
      <c r="J2818" s="20" t="s">
        <v>54657</v>
      </c>
      <c r="K2818" s="21" t="s">
        <v>54658</v>
      </c>
    </row>
    <row r="2819" spans="1:11" ht="13" x14ac:dyDescent="0.15">
      <c r="A2819" s="19" t="s">
        <v>9489</v>
      </c>
      <c r="B2819" s="20" t="s">
        <v>55757</v>
      </c>
      <c r="C2819" s="20" t="s">
        <v>54652</v>
      </c>
      <c r="D2819" s="20">
        <v>-0.112657475618703</v>
      </c>
      <c r="E2819" s="21">
        <v>9.7962341164857902E-5</v>
      </c>
      <c r="F2819" s="20" t="s">
        <v>54653</v>
      </c>
      <c r="G2819" s="20" t="s">
        <v>54654</v>
      </c>
      <c r="H2819" s="20" t="s">
        <v>54655</v>
      </c>
      <c r="I2819" s="20" t="s">
        <v>54656</v>
      </c>
      <c r="J2819" s="20" t="s">
        <v>54657</v>
      </c>
      <c r="K2819" s="21" t="s">
        <v>54658</v>
      </c>
    </row>
    <row r="2820" spans="1:11" ht="13" x14ac:dyDescent="0.15">
      <c r="A2820" s="19" t="s">
        <v>10217</v>
      </c>
      <c r="B2820" s="20" t="s">
        <v>55757</v>
      </c>
      <c r="C2820" s="20" t="s">
        <v>54652</v>
      </c>
      <c r="D2820" s="20">
        <v>-0.12474205612638301</v>
      </c>
      <c r="E2820" s="21">
        <v>1.50658433245124E-5</v>
      </c>
      <c r="F2820" s="20" t="s">
        <v>54653</v>
      </c>
      <c r="G2820" s="20" t="s">
        <v>54654</v>
      </c>
      <c r="H2820" s="20" t="s">
        <v>54655</v>
      </c>
      <c r="I2820" s="20" t="s">
        <v>54656</v>
      </c>
      <c r="J2820" s="20" t="s">
        <v>54657</v>
      </c>
      <c r="K2820" s="21" t="s">
        <v>54658</v>
      </c>
    </row>
    <row r="2821" spans="1:11" ht="13" x14ac:dyDescent="0.15">
      <c r="A2821" s="19" t="s">
        <v>8480</v>
      </c>
      <c r="B2821" s="20" t="s">
        <v>55757</v>
      </c>
      <c r="C2821" s="20" t="s">
        <v>54652</v>
      </c>
      <c r="D2821" s="20">
        <v>-0.16352103759775499</v>
      </c>
      <c r="E2821" s="21">
        <v>1.19654487535974E-8</v>
      </c>
      <c r="F2821" s="20" t="s">
        <v>54653</v>
      </c>
      <c r="G2821" s="20" t="s">
        <v>54654</v>
      </c>
      <c r="H2821" s="20" t="s">
        <v>54655</v>
      </c>
      <c r="I2821" s="20" t="s">
        <v>54659</v>
      </c>
      <c r="J2821" s="20" t="s">
        <v>54691</v>
      </c>
      <c r="K2821" s="21" t="s">
        <v>54691</v>
      </c>
    </row>
    <row r="2822" spans="1:11" ht="13" x14ac:dyDescent="0.15">
      <c r="A2822" s="19" t="s">
        <v>10384</v>
      </c>
      <c r="B2822" s="20" t="s">
        <v>55757</v>
      </c>
      <c r="C2822" s="20" t="s">
        <v>54652</v>
      </c>
      <c r="D2822" s="20">
        <v>-0.13290037169652</v>
      </c>
      <c r="E2822" s="21">
        <v>3.8534187609517801E-6</v>
      </c>
      <c r="F2822" s="20" t="s">
        <v>54653</v>
      </c>
      <c r="G2822" s="20" t="s">
        <v>54654</v>
      </c>
      <c r="H2822" s="20" t="s">
        <v>54655</v>
      </c>
      <c r="I2822" s="20" t="s">
        <v>54656</v>
      </c>
      <c r="J2822" s="20" t="s">
        <v>54657</v>
      </c>
      <c r="K2822" s="21" t="s">
        <v>54787</v>
      </c>
    </row>
    <row r="2823" spans="1:11" ht="13" x14ac:dyDescent="0.15">
      <c r="A2823" s="19" t="s">
        <v>11035</v>
      </c>
      <c r="B2823" s="20" t="s">
        <v>55757</v>
      </c>
      <c r="C2823" s="20" t="s">
        <v>54652</v>
      </c>
      <c r="D2823" s="20">
        <v>-0.12917746949709899</v>
      </c>
      <c r="E2823" s="21">
        <v>7.1988298612582402E-6</v>
      </c>
      <c r="F2823" s="20" t="s">
        <v>54653</v>
      </c>
      <c r="G2823" s="20" t="s">
        <v>54654</v>
      </c>
      <c r="H2823" s="20" t="s">
        <v>54655</v>
      </c>
      <c r="I2823" s="20" t="s">
        <v>54656</v>
      </c>
      <c r="J2823" s="20" t="s">
        <v>54657</v>
      </c>
      <c r="K2823" s="21" t="s">
        <v>54787</v>
      </c>
    </row>
    <row r="2824" spans="1:11" ht="13" x14ac:dyDescent="0.15">
      <c r="A2824" s="19" t="s">
        <v>11324</v>
      </c>
      <c r="B2824" s="20" t="s">
        <v>55757</v>
      </c>
      <c r="C2824" s="20" t="s">
        <v>54652</v>
      </c>
      <c r="D2824" s="20">
        <v>-0.126259144990163</v>
      </c>
      <c r="E2824" s="21">
        <v>1.17834182651549E-5</v>
      </c>
      <c r="F2824" s="20" t="s">
        <v>54653</v>
      </c>
      <c r="G2824" s="20" t="s">
        <v>54654</v>
      </c>
      <c r="H2824" s="20" t="s">
        <v>54655</v>
      </c>
      <c r="I2824" s="20" t="s">
        <v>54656</v>
      </c>
      <c r="J2824" s="20" t="s">
        <v>54657</v>
      </c>
      <c r="K2824" s="21" t="s">
        <v>54787</v>
      </c>
    </row>
    <row r="2825" spans="1:11" ht="13" x14ac:dyDescent="0.15">
      <c r="A2825" s="19" t="s">
        <v>10852</v>
      </c>
      <c r="B2825" s="20" t="s">
        <v>55757</v>
      </c>
      <c r="C2825" s="20" t="s">
        <v>54652</v>
      </c>
      <c r="D2825" s="20">
        <v>-0.13235523368186999</v>
      </c>
      <c r="E2825" s="21">
        <v>4.2062022761685001E-6</v>
      </c>
      <c r="F2825" s="20" t="s">
        <v>54653</v>
      </c>
      <c r="G2825" s="20" t="s">
        <v>54654</v>
      </c>
      <c r="H2825" s="20" t="s">
        <v>54655</v>
      </c>
      <c r="I2825" s="20" t="s">
        <v>54656</v>
      </c>
      <c r="J2825" s="20" t="s">
        <v>54657</v>
      </c>
      <c r="K2825" s="21" t="s">
        <v>54787</v>
      </c>
    </row>
    <row r="2826" spans="1:11" ht="13" x14ac:dyDescent="0.15">
      <c r="A2826" s="19" t="s">
        <v>11159</v>
      </c>
      <c r="B2826" s="20" t="s">
        <v>55757</v>
      </c>
      <c r="C2826" s="20" t="s">
        <v>54652</v>
      </c>
      <c r="D2826" s="20">
        <v>-0.109078600530153</v>
      </c>
      <c r="E2826" s="21">
        <v>1.6178305031739899E-4</v>
      </c>
      <c r="F2826" s="20" t="s">
        <v>54653</v>
      </c>
      <c r="G2826" s="20" t="s">
        <v>54682</v>
      </c>
      <c r="H2826" s="20" t="s">
        <v>54683</v>
      </c>
      <c r="I2826" s="20" t="s">
        <v>55219</v>
      </c>
      <c r="J2826" s="20" t="s">
        <v>55220</v>
      </c>
      <c r="K2826" s="21" t="s">
        <v>55220</v>
      </c>
    </row>
    <row r="2827" spans="1:11" ht="13" x14ac:dyDescent="0.15">
      <c r="A2827" s="19" t="s">
        <v>12038</v>
      </c>
      <c r="B2827" s="20" t="s">
        <v>55757</v>
      </c>
      <c r="C2827" s="20" t="s">
        <v>54652</v>
      </c>
      <c r="D2827" s="20">
        <v>-0.111382473276736</v>
      </c>
      <c r="E2827" s="21">
        <v>1.17191651582796E-4</v>
      </c>
      <c r="F2827" s="20" t="s">
        <v>54653</v>
      </c>
      <c r="G2827" s="20" t="s">
        <v>54682</v>
      </c>
      <c r="H2827" s="20" t="s">
        <v>54683</v>
      </c>
      <c r="I2827" s="20" t="s">
        <v>54728</v>
      </c>
      <c r="J2827" s="20" t="s">
        <v>54729</v>
      </c>
      <c r="K2827" s="21" t="s">
        <v>54907</v>
      </c>
    </row>
    <row r="2828" spans="1:11" ht="13" x14ac:dyDescent="0.15">
      <c r="A2828" s="19" t="s">
        <v>10121</v>
      </c>
      <c r="B2828" s="20" t="s">
        <v>55757</v>
      </c>
      <c r="C2828" s="20" t="s">
        <v>54652</v>
      </c>
      <c r="D2828" s="20">
        <v>-0.105750285410837</v>
      </c>
      <c r="E2828" s="21">
        <v>2.5826147014500601E-4</v>
      </c>
      <c r="F2828" s="20" t="s">
        <v>54653</v>
      </c>
      <c r="G2828" s="20" t="s">
        <v>54682</v>
      </c>
      <c r="H2828" s="20" t="s">
        <v>54683</v>
      </c>
      <c r="I2828" s="20" t="s">
        <v>54728</v>
      </c>
      <c r="J2828" s="20" t="s">
        <v>54729</v>
      </c>
      <c r="K2828" s="21" t="s">
        <v>54907</v>
      </c>
    </row>
    <row r="2829" spans="1:11" ht="13" x14ac:dyDescent="0.15">
      <c r="A2829" s="19" t="s">
        <v>11099</v>
      </c>
      <c r="B2829" s="20" t="s">
        <v>55757</v>
      </c>
      <c r="C2829" s="20" t="s">
        <v>54652</v>
      </c>
      <c r="D2829" s="20">
        <v>-7.9622984210225206E-2</v>
      </c>
      <c r="E2829" s="20">
        <v>6.31275564875156E-3</v>
      </c>
      <c r="F2829" s="20" t="s">
        <v>54653</v>
      </c>
      <c r="G2829" s="20" t="s">
        <v>54682</v>
      </c>
      <c r="H2829" s="20" t="s">
        <v>54683</v>
      </c>
      <c r="I2829" s="20" t="s">
        <v>54728</v>
      </c>
      <c r="J2829" s="20" t="s">
        <v>54729</v>
      </c>
      <c r="K2829" s="21" t="s">
        <v>54907</v>
      </c>
    </row>
    <row r="2830" spans="1:11" ht="13" x14ac:dyDescent="0.15">
      <c r="A2830" s="19" t="s">
        <v>11628</v>
      </c>
      <c r="B2830" s="20" t="s">
        <v>55757</v>
      </c>
      <c r="C2830" s="20" t="s">
        <v>54652</v>
      </c>
      <c r="D2830" s="20">
        <v>-0.123716334783277</v>
      </c>
      <c r="E2830" s="21">
        <v>1.7705126927678099E-5</v>
      </c>
      <c r="F2830" s="20" t="s">
        <v>54653</v>
      </c>
      <c r="G2830" s="20" t="s">
        <v>54682</v>
      </c>
      <c r="H2830" s="20" t="s">
        <v>54683</v>
      </c>
      <c r="I2830" s="20" t="s">
        <v>54728</v>
      </c>
      <c r="J2830" s="20" t="s">
        <v>54729</v>
      </c>
      <c r="K2830" s="21" t="s">
        <v>54907</v>
      </c>
    </row>
    <row r="2831" spans="1:11" ht="13" x14ac:dyDescent="0.15">
      <c r="A2831" s="19" t="s">
        <v>55203</v>
      </c>
      <c r="B2831" s="20" t="s">
        <v>55757</v>
      </c>
      <c r="C2831" s="20" t="s">
        <v>54652</v>
      </c>
      <c r="D2831" s="20">
        <v>-0.111137300029785</v>
      </c>
      <c r="E2831" s="21">
        <v>1.2034320586675901E-4</v>
      </c>
      <c r="F2831" s="20" t="s">
        <v>54676</v>
      </c>
      <c r="G2831" s="20" t="s">
        <v>54682</v>
      </c>
      <c r="H2831" s="20" t="s">
        <v>54683</v>
      </c>
      <c r="I2831" s="20" t="s">
        <v>54728</v>
      </c>
      <c r="J2831" s="20" t="s">
        <v>54729</v>
      </c>
      <c r="K2831" s="21" t="s">
        <v>54907</v>
      </c>
    </row>
    <row r="2832" spans="1:11" ht="13" x14ac:dyDescent="0.15">
      <c r="A2832" s="19" t="s">
        <v>9286</v>
      </c>
      <c r="B2832" s="20" t="s">
        <v>55757</v>
      </c>
      <c r="C2832" s="20" t="s">
        <v>54652</v>
      </c>
      <c r="D2832" s="20">
        <v>-0.102067076433155</v>
      </c>
      <c r="E2832" s="21">
        <v>4.20221453367676E-4</v>
      </c>
      <c r="F2832" s="20" t="s">
        <v>54653</v>
      </c>
      <c r="G2832" s="20" t="s">
        <v>54682</v>
      </c>
      <c r="H2832" s="20" t="s">
        <v>54683</v>
      </c>
      <c r="I2832" s="20" t="s">
        <v>54819</v>
      </c>
      <c r="J2832" s="20" t="s">
        <v>54820</v>
      </c>
      <c r="K2832" s="21" t="s">
        <v>54820</v>
      </c>
    </row>
    <row r="2833" spans="1:11" ht="13" x14ac:dyDescent="0.15">
      <c r="A2833" s="19" t="s">
        <v>12047</v>
      </c>
      <c r="B2833" s="20" t="s">
        <v>55757</v>
      </c>
      <c r="C2833" s="20" t="s">
        <v>54652</v>
      </c>
      <c r="D2833" s="20">
        <v>-9.0757356365140804E-2</v>
      </c>
      <c r="E2833" s="20">
        <v>1.8157893637778201E-3</v>
      </c>
      <c r="F2833" s="20" t="s">
        <v>54653</v>
      </c>
      <c r="G2833" s="20" t="s">
        <v>54682</v>
      </c>
      <c r="H2833" s="20" t="s">
        <v>54683</v>
      </c>
      <c r="I2833" s="20" t="s">
        <v>55219</v>
      </c>
      <c r="J2833" s="20" t="s">
        <v>55220</v>
      </c>
      <c r="K2833" s="21" t="s">
        <v>55322</v>
      </c>
    </row>
    <row r="2834" spans="1:11" ht="13" x14ac:dyDescent="0.15">
      <c r="A2834" s="19" t="s">
        <v>12050</v>
      </c>
      <c r="B2834" s="20" t="s">
        <v>55757</v>
      </c>
      <c r="C2834" s="20" t="s">
        <v>54652</v>
      </c>
      <c r="D2834" s="20">
        <v>-0.10176992110122</v>
      </c>
      <c r="E2834" s="21">
        <v>4.35604398144188E-4</v>
      </c>
      <c r="F2834" s="20" t="s">
        <v>54653</v>
      </c>
      <c r="G2834" s="20" t="s">
        <v>54654</v>
      </c>
      <c r="H2834" s="20" t="s">
        <v>54662</v>
      </c>
      <c r="I2834" s="20" t="s">
        <v>54663</v>
      </c>
      <c r="J2834" s="20" t="s">
        <v>54672</v>
      </c>
      <c r="K2834" s="21" t="s">
        <v>54890</v>
      </c>
    </row>
    <row r="2835" spans="1:11" ht="13" x14ac:dyDescent="0.15">
      <c r="A2835" s="19" t="s">
        <v>10696</v>
      </c>
      <c r="B2835" s="20" t="s">
        <v>55757</v>
      </c>
      <c r="C2835" s="20" t="s">
        <v>54652</v>
      </c>
      <c r="D2835" s="20">
        <v>-7.9562442696619107E-2</v>
      </c>
      <c r="E2835" s="20">
        <v>6.3496703551591902E-3</v>
      </c>
      <c r="F2835" s="20" t="s">
        <v>54653</v>
      </c>
      <c r="G2835" s="20" t="s">
        <v>54682</v>
      </c>
      <c r="H2835" s="20" t="s">
        <v>54683</v>
      </c>
      <c r="I2835" s="20" t="s">
        <v>54728</v>
      </c>
      <c r="J2835" s="20" t="s">
        <v>54729</v>
      </c>
      <c r="K2835" s="21" t="s">
        <v>54881</v>
      </c>
    </row>
    <row r="2836" spans="1:11" ht="13" x14ac:dyDescent="0.15">
      <c r="A2836" s="19" t="s">
        <v>10157</v>
      </c>
      <c r="B2836" s="20" t="s">
        <v>55757</v>
      </c>
      <c r="C2836" s="20" t="s">
        <v>54652</v>
      </c>
      <c r="D2836" s="20">
        <v>-0.17323701441119499</v>
      </c>
      <c r="E2836" s="21">
        <v>1.69366299399395E-9</v>
      </c>
      <c r="F2836" s="20" t="s">
        <v>54653</v>
      </c>
      <c r="G2836" s="20" t="s">
        <v>54654</v>
      </c>
      <c r="H2836" s="20" t="s">
        <v>54655</v>
      </c>
      <c r="I2836" s="20" t="s">
        <v>54659</v>
      </c>
      <c r="J2836" s="20" t="s">
        <v>54691</v>
      </c>
      <c r="K2836" s="21" t="s">
        <v>55078</v>
      </c>
    </row>
    <row r="2837" spans="1:11" ht="13" x14ac:dyDescent="0.15">
      <c r="A2837" s="19" t="s">
        <v>54876</v>
      </c>
      <c r="B2837" s="20" t="s">
        <v>55757</v>
      </c>
      <c r="C2837" s="20" t="s">
        <v>54652</v>
      </c>
      <c r="D2837" s="20">
        <v>-0.144161821917932</v>
      </c>
      <c r="E2837" s="21">
        <v>5.0782005843259598E-7</v>
      </c>
      <c r="F2837" s="20" t="s">
        <v>54676</v>
      </c>
      <c r="G2837" s="20" t="s">
        <v>54654</v>
      </c>
      <c r="H2837" s="20" t="s">
        <v>54662</v>
      </c>
      <c r="I2837" s="20" t="s">
        <v>54663</v>
      </c>
      <c r="J2837" s="20" t="s">
        <v>54672</v>
      </c>
      <c r="K2837" s="21" t="s">
        <v>54673</v>
      </c>
    </row>
    <row r="2838" spans="1:11" ht="13" x14ac:dyDescent="0.15">
      <c r="A2838" s="19" t="s">
        <v>10363</v>
      </c>
      <c r="B2838" s="20" t="s">
        <v>55757</v>
      </c>
      <c r="C2838" s="20" t="s">
        <v>54652</v>
      </c>
      <c r="D2838" s="20">
        <v>-0.12697804026567999</v>
      </c>
      <c r="E2838" s="21">
        <v>1.05604923612538E-5</v>
      </c>
      <c r="F2838" s="20" t="s">
        <v>54653</v>
      </c>
      <c r="G2838" s="20" t="s">
        <v>54654</v>
      </c>
      <c r="H2838" s="20" t="s">
        <v>54655</v>
      </c>
      <c r="I2838" s="20" t="s">
        <v>54656</v>
      </c>
      <c r="J2838" s="20" t="s">
        <v>54657</v>
      </c>
      <c r="K2838" s="21" t="s">
        <v>54855</v>
      </c>
    </row>
    <row r="2839" spans="1:11" ht="13" x14ac:dyDescent="0.15">
      <c r="A2839" s="19" t="s">
        <v>8809</v>
      </c>
      <c r="B2839" s="20" t="s">
        <v>55757</v>
      </c>
      <c r="C2839" s="20" t="s">
        <v>54652</v>
      </c>
      <c r="D2839" s="20">
        <v>-0.136189898546245</v>
      </c>
      <c r="E2839" s="21">
        <v>2.2071029152740898E-6</v>
      </c>
      <c r="F2839" s="20" t="s">
        <v>54653</v>
      </c>
      <c r="G2839" s="20" t="s">
        <v>54654</v>
      </c>
      <c r="H2839" s="20" t="s">
        <v>54655</v>
      </c>
      <c r="I2839" s="20" t="s">
        <v>54656</v>
      </c>
      <c r="J2839" s="20" t="s">
        <v>54657</v>
      </c>
      <c r="K2839" s="21" t="s">
        <v>54855</v>
      </c>
    </row>
    <row r="2840" spans="1:11" ht="13" x14ac:dyDescent="0.15">
      <c r="A2840" s="19" t="s">
        <v>55339</v>
      </c>
      <c r="B2840" s="20" t="s">
        <v>55757</v>
      </c>
      <c r="C2840" s="20" t="s">
        <v>54652</v>
      </c>
      <c r="D2840" s="20">
        <v>-0.14866857604118</v>
      </c>
      <c r="E2840" s="21">
        <v>2.13797961401548E-7</v>
      </c>
      <c r="F2840" s="20" t="s">
        <v>54676</v>
      </c>
      <c r="G2840" s="20" t="s">
        <v>54654</v>
      </c>
      <c r="H2840" s="20" t="s">
        <v>54655</v>
      </c>
      <c r="I2840" s="20" t="s">
        <v>54656</v>
      </c>
      <c r="J2840" s="20" t="s">
        <v>54657</v>
      </c>
      <c r="K2840" s="21" t="s">
        <v>54855</v>
      </c>
    </row>
    <row r="2841" spans="1:11" ht="13" x14ac:dyDescent="0.15">
      <c r="A2841" s="19" t="s">
        <v>10963</v>
      </c>
      <c r="B2841" s="20" t="s">
        <v>55757</v>
      </c>
      <c r="C2841" s="20" t="s">
        <v>54652</v>
      </c>
      <c r="D2841" s="20">
        <v>-9.0557088950276601E-2</v>
      </c>
      <c r="E2841" s="20">
        <v>1.8481033900381899E-3</v>
      </c>
      <c r="F2841" s="20" t="s">
        <v>54653</v>
      </c>
      <c r="G2841" s="20" t="s">
        <v>54682</v>
      </c>
      <c r="H2841" s="20" t="s">
        <v>54683</v>
      </c>
      <c r="I2841" s="20" t="s">
        <v>54728</v>
      </c>
      <c r="J2841" s="20" t="s">
        <v>54729</v>
      </c>
      <c r="K2841" s="21" t="s">
        <v>55008</v>
      </c>
    </row>
    <row r="2842" spans="1:11" ht="13" x14ac:dyDescent="0.15">
      <c r="A2842" s="19" t="s">
        <v>10705</v>
      </c>
      <c r="B2842" s="20" t="s">
        <v>55757</v>
      </c>
      <c r="C2842" s="20" t="s">
        <v>54652</v>
      </c>
      <c r="D2842" s="20">
        <v>-7.9236365437982501E-2</v>
      </c>
      <c r="E2842" s="20">
        <v>6.5892258492083302E-3</v>
      </c>
      <c r="F2842" s="20" t="s">
        <v>54653</v>
      </c>
      <c r="G2842" s="20" t="s">
        <v>54682</v>
      </c>
      <c r="H2842" s="20" t="s">
        <v>54683</v>
      </c>
      <c r="I2842" s="20" t="s">
        <v>54728</v>
      </c>
      <c r="J2842" s="20" t="s">
        <v>54729</v>
      </c>
      <c r="K2842" s="21" t="s">
        <v>54943</v>
      </c>
    </row>
    <row r="2843" spans="1:11" ht="13" x14ac:dyDescent="0.15">
      <c r="A2843" s="19" t="s">
        <v>12478</v>
      </c>
      <c r="B2843" s="20" t="s">
        <v>55757</v>
      </c>
      <c r="C2843" s="20" t="s">
        <v>54652</v>
      </c>
      <c r="D2843" s="20">
        <v>-0.13322453587342001</v>
      </c>
      <c r="E2843" s="21">
        <v>3.63256024775122E-6</v>
      </c>
      <c r="F2843" s="20" t="s">
        <v>54653</v>
      </c>
      <c r="G2843" s="20" t="s">
        <v>54654</v>
      </c>
      <c r="H2843" s="20" t="s">
        <v>54655</v>
      </c>
      <c r="I2843" s="20" t="s">
        <v>54659</v>
      </c>
      <c r="J2843" s="20" t="s">
        <v>54691</v>
      </c>
      <c r="K2843" s="21" t="s">
        <v>55378</v>
      </c>
    </row>
    <row r="2844" spans="1:11" ht="13" x14ac:dyDescent="0.15">
      <c r="A2844" s="19" t="s">
        <v>12002</v>
      </c>
      <c r="B2844" s="20" t="s">
        <v>55757</v>
      </c>
      <c r="C2844" s="20" t="s">
        <v>54652</v>
      </c>
      <c r="D2844" s="20">
        <v>-0.184420245383944</v>
      </c>
      <c r="E2844" s="21">
        <v>1.8757488545852599E-10</v>
      </c>
      <c r="F2844" s="20" t="s">
        <v>54653</v>
      </c>
      <c r="G2844" s="20" t="s">
        <v>54654</v>
      </c>
      <c r="H2844" s="20" t="s">
        <v>54655</v>
      </c>
      <c r="I2844" s="20" t="s">
        <v>54659</v>
      </c>
      <c r="J2844" s="20" t="s">
        <v>54722</v>
      </c>
      <c r="K2844" s="21" t="s">
        <v>54758</v>
      </c>
    </row>
    <row r="2845" spans="1:11" ht="13" x14ac:dyDescent="0.15">
      <c r="A2845" s="19" t="s">
        <v>9765</v>
      </c>
      <c r="B2845" s="20" t="s">
        <v>55757</v>
      </c>
      <c r="C2845" s="20" t="s">
        <v>54652</v>
      </c>
      <c r="D2845" s="20">
        <v>-0.181844323816306</v>
      </c>
      <c r="E2845" s="21">
        <v>2.8725040589679103E-10</v>
      </c>
      <c r="F2845" s="20" t="s">
        <v>54653</v>
      </c>
      <c r="G2845" s="20" t="s">
        <v>54654</v>
      </c>
      <c r="H2845" s="20" t="s">
        <v>54655</v>
      </c>
      <c r="I2845" s="20" t="s">
        <v>54659</v>
      </c>
      <c r="J2845" s="20" t="s">
        <v>54722</v>
      </c>
      <c r="K2845" s="21" t="s">
        <v>54758</v>
      </c>
    </row>
    <row r="2846" spans="1:11" ht="13" x14ac:dyDescent="0.15">
      <c r="A2846" s="19" t="s">
        <v>11297</v>
      </c>
      <c r="B2846" s="20" t="s">
        <v>55757</v>
      </c>
      <c r="C2846" s="20" t="s">
        <v>54652</v>
      </c>
      <c r="D2846" s="20">
        <v>-0.20107440003032201</v>
      </c>
      <c r="E2846" s="21">
        <v>4.5198738445201102E-12</v>
      </c>
      <c r="F2846" s="20" t="s">
        <v>54653</v>
      </c>
      <c r="G2846" s="20" t="s">
        <v>54654</v>
      </c>
      <c r="H2846" s="20" t="s">
        <v>54655</v>
      </c>
      <c r="I2846" s="20" t="s">
        <v>54659</v>
      </c>
      <c r="J2846" s="20" t="s">
        <v>54722</v>
      </c>
      <c r="K2846" s="21" t="s">
        <v>54758</v>
      </c>
    </row>
    <row r="2847" spans="1:11" ht="13" x14ac:dyDescent="0.15">
      <c r="A2847" s="19" t="s">
        <v>11008</v>
      </c>
      <c r="B2847" s="20" t="s">
        <v>55757</v>
      </c>
      <c r="C2847" s="20" t="s">
        <v>54652</v>
      </c>
      <c r="D2847" s="20">
        <v>-9.5336809743907402E-2</v>
      </c>
      <c r="E2847" s="20">
        <v>1.02373745086734E-3</v>
      </c>
      <c r="F2847" s="20" t="s">
        <v>54653</v>
      </c>
      <c r="G2847" s="20" t="s">
        <v>54682</v>
      </c>
      <c r="H2847" s="20" t="s">
        <v>54683</v>
      </c>
      <c r="I2847" s="20" t="s">
        <v>54728</v>
      </c>
      <c r="J2847" s="20" t="s">
        <v>54729</v>
      </c>
      <c r="K2847" s="21" t="s">
        <v>55198</v>
      </c>
    </row>
    <row r="2848" spans="1:11" ht="13" x14ac:dyDescent="0.15">
      <c r="A2848" s="19" t="s">
        <v>11889</v>
      </c>
      <c r="B2848" s="20" t="s">
        <v>55757</v>
      </c>
      <c r="C2848" s="20" t="s">
        <v>54652</v>
      </c>
      <c r="D2848" s="20">
        <v>-0.13094020665396999</v>
      </c>
      <c r="E2848" s="21">
        <v>5.3630152396116603E-6</v>
      </c>
      <c r="F2848" s="20" t="s">
        <v>54653</v>
      </c>
      <c r="G2848" s="20" t="s">
        <v>54682</v>
      </c>
      <c r="H2848" s="20" t="s">
        <v>54683</v>
      </c>
      <c r="I2848" s="20" t="s">
        <v>54728</v>
      </c>
      <c r="J2848" s="20" t="s">
        <v>54729</v>
      </c>
      <c r="K2848" s="21" t="s">
        <v>55308</v>
      </c>
    </row>
    <row r="2849" spans="1:11" ht="13" x14ac:dyDescent="0.15">
      <c r="A2849" s="19" t="s">
        <v>8279</v>
      </c>
      <c r="B2849" s="20" t="s">
        <v>55757</v>
      </c>
      <c r="C2849" s="20" t="s">
        <v>54652</v>
      </c>
      <c r="D2849" s="20">
        <v>-5.5887645646808697E-2</v>
      </c>
      <c r="E2849" s="20">
        <v>5.4328279234309003E-2</v>
      </c>
      <c r="F2849" s="20" t="s">
        <v>54653</v>
      </c>
      <c r="G2849" s="20" t="s">
        <v>54654</v>
      </c>
      <c r="H2849" s="20" t="s">
        <v>54655</v>
      </c>
      <c r="I2849" s="20" t="s">
        <v>54695</v>
      </c>
      <c r="J2849" s="20" t="s">
        <v>54696</v>
      </c>
      <c r="K2849" s="21" t="s">
        <v>54697</v>
      </c>
    </row>
    <row r="2850" spans="1:11" ht="13" x14ac:dyDescent="0.15">
      <c r="A2850" s="19" t="s">
        <v>54747</v>
      </c>
      <c r="B2850" s="20" t="s">
        <v>55757</v>
      </c>
      <c r="C2850" s="20" t="s">
        <v>54652</v>
      </c>
      <c r="D2850" s="20">
        <v>-0.14559887303063301</v>
      </c>
      <c r="E2850" s="21">
        <v>3.93947754538728E-7</v>
      </c>
      <c r="F2850" s="20" t="s">
        <v>54676</v>
      </c>
      <c r="G2850" s="20" t="s">
        <v>54667</v>
      </c>
      <c r="H2850" s="20" t="s">
        <v>54668</v>
      </c>
      <c r="I2850" s="20" t="s">
        <v>54669</v>
      </c>
      <c r="J2850" s="20" t="s">
        <v>54748</v>
      </c>
      <c r="K2850" s="21" t="s">
        <v>54749</v>
      </c>
    </row>
    <row r="2851" spans="1:11" ht="13" x14ac:dyDescent="0.15">
      <c r="A2851" s="19" t="s">
        <v>9624</v>
      </c>
      <c r="B2851" s="20" t="s">
        <v>55757</v>
      </c>
      <c r="C2851" s="20" t="s">
        <v>54652</v>
      </c>
      <c r="D2851" s="20">
        <v>-0.12540486156500999</v>
      </c>
      <c r="E2851" s="21">
        <v>1.34831612133416E-5</v>
      </c>
      <c r="F2851" s="20" t="s">
        <v>54653</v>
      </c>
      <c r="G2851" s="20" t="s">
        <v>54654</v>
      </c>
      <c r="H2851" s="20" t="s">
        <v>54655</v>
      </c>
      <c r="I2851" s="20" t="s">
        <v>54734</v>
      </c>
      <c r="J2851" s="20" t="s">
        <v>54735</v>
      </c>
      <c r="K2851" s="21" t="s">
        <v>54736</v>
      </c>
    </row>
    <row r="2852" spans="1:11" ht="13" x14ac:dyDescent="0.15">
      <c r="A2852" s="19" t="s">
        <v>8899</v>
      </c>
      <c r="B2852" s="20" t="s">
        <v>55757</v>
      </c>
      <c r="C2852" s="20" t="s">
        <v>54652</v>
      </c>
      <c r="D2852" s="20">
        <v>-0.14080635178560799</v>
      </c>
      <c r="E2852" s="21">
        <v>9.6707392635271902E-7</v>
      </c>
      <c r="F2852" s="20" t="s">
        <v>54653</v>
      </c>
      <c r="G2852" s="20" t="s">
        <v>54654</v>
      </c>
      <c r="H2852" s="20" t="s">
        <v>54655</v>
      </c>
      <c r="I2852" s="20" t="s">
        <v>54659</v>
      </c>
      <c r="J2852" s="20" t="s">
        <v>54660</v>
      </c>
      <c r="K2852" s="21" t="s">
        <v>54868</v>
      </c>
    </row>
    <row r="2853" spans="1:11" ht="13" x14ac:dyDescent="0.15">
      <c r="A2853" s="19" t="s">
        <v>12095</v>
      </c>
      <c r="B2853" s="20" t="s">
        <v>55757</v>
      </c>
      <c r="C2853" s="20" t="s">
        <v>54652</v>
      </c>
      <c r="D2853" s="20">
        <v>-0.18183471541702201</v>
      </c>
      <c r="E2853" s="21">
        <v>2.8725040589679103E-10</v>
      </c>
      <c r="F2853" s="20" t="s">
        <v>54653</v>
      </c>
      <c r="G2853" s="20" t="s">
        <v>54654</v>
      </c>
      <c r="H2853" s="20" t="s">
        <v>54655</v>
      </c>
      <c r="I2853" s="20" t="s">
        <v>54659</v>
      </c>
      <c r="J2853" s="20" t="s">
        <v>54722</v>
      </c>
      <c r="K2853" s="21" t="s">
        <v>54938</v>
      </c>
    </row>
    <row r="2854" spans="1:11" ht="13" x14ac:dyDescent="0.15">
      <c r="A2854" s="19" t="s">
        <v>11252</v>
      </c>
      <c r="B2854" s="20" t="s">
        <v>55757</v>
      </c>
      <c r="C2854" s="20" t="s">
        <v>54652</v>
      </c>
      <c r="D2854" s="20">
        <v>-0.15369982839162399</v>
      </c>
      <c r="E2854" s="21">
        <v>8.5103041009057503E-8</v>
      </c>
      <c r="F2854" s="20" t="s">
        <v>54653</v>
      </c>
      <c r="G2854" s="20" t="s">
        <v>54654</v>
      </c>
      <c r="H2854" s="20" t="s">
        <v>54655</v>
      </c>
      <c r="I2854" s="20" t="s">
        <v>54734</v>
      </c>
      <c r="J2854" s="20" t="s">
        <v>54735</v>
      </c>
      <c r="K2854" s="21" t="s">
        <v>54921</v>
      </c>
    </row>
    <row r="2855" spans="1:11" ht="13" x14ac:dyDescent="0.15">
      <c r="A2855" s="19" t="s">
        <v>11093</v>
      </c>
      <c r="B2855" s="20" t="s">
        <v>55757</v>
      </c>
      <c r="C2855" s="20" t="s">
        <v>54652</v>
      </c>
      <c r="D2855" s="20">
        <v>-0.19433227438383799</v>
      </c>
      <c r="E2855" s="21">
        <v>2.38876948841815E-11</v>
      </c>
      <c r="F2855" s="20" t="s">
        <v>54653</v>
      </c>
      <c r="G2855" s="20" t="s">
        <v>54654</v>
      </c>
      <c r="H2855" s="20" t="s">
        <v>54655</v>
      </c>
      <c r="I2855" s="20" t="s">
        <v>54659</v>
      </c>
      <c r="J2855" s="20" t="s">
        <v>54722</v>
      </c>
      <c r="K2855" s="21" t="s">
        <v>54847</v>
      </c>
    </row>
    <row r="2856" spans="1:11" ht="13" x14ac:dyDescent="0.15">
      <c r="A2856" s="19" t="s">
        <v>10954</v>
      </c>
      <c r="B2856" s="20" t="s">
        <v>55757</v>
      </c>
      <c r="C2856" s="20" t="s">
        <v>54652</v>
      </c>
      <c r="D2856" s="20">
        <v>-0.16336828554444799</v>
      </c>
      <c r="E2856" s="21">
        <v>1.22587615130337E-8</v>
      </c>
      <c r="F2856" s="20" t="s">
        <v>54653</v>
      </c>
      <c r="G2856" s="20" t="s">
        <v>54654</v>
      </c>
      <c r="H2856" s="20" t="s">
        <v>54655</v>
      </c>
      <c r="I2856" s="20" t="s">
        <v>54659</v>
      </c>
      <c r="J2856" s="20" t="s">
        <v>54722</v>
      </c>
      <c r="K2856" s="21" t="s">
        <v>54847</v>
      </c>
    </row>
    <row r="2857" spans="1:11" ht="13" x14ac:dyDescent="0.15">
      <c r="A2857" s="19" t="s">
        <v>12391</v>
      </c>
      <c r="B2857" s="20" t="s">
        <v>55757</v>
      </c>
      <c r="C2857" s="20" t="s">
        <v>54652</v>
      </c>
      <c r="D2857" s="20">
        <v>-0.15334085472524001</v>
      </c>
      <c r="E2857" s="21">
        <v>9.06869409303971E-8</v>
      </c>
      <c r="F2857" s="20" t="s">
        <v>54653</v>
      </c>
      <c r="G2857" s="20" t="s">
        <v>54654</v>
      </c>
      <c r="H2857" s="20" t="s">
        <v>54662</v>
      </c>
      <c r="I2857" s="20" t="s">
        <v>54663</v>
      </c>
      <c r="J2857" s="20" t="s">
        <v>54732</v>
      </c>
      <c r="K2857" s="21" t="s">
        <v>55370</v>
      </c>
    </row>
    <row r="2858" spans="1:11" ht="13" x14ac:dyDescent="0.15">
      <c r="A2858" s="19" t="s">
        <v>9522</v>
      </c>
      <c r="B2858" s="20" t="s">
        <v>55757</v>
      </c>
      <c r="C2858" s="20" t="s">
        <v>54652</v>
      </c>
      <c r="D2858" s="20">
        <v>-0.16541578599256601</v>
      </c>
      <c r="E2858" s="21">
        <v>8.2874555979257798E-9</v>
      </c>
      <c r="F2858" s="20" t="s">
        <v>54653</v>
      </c>
      <c r="G2858" s="20" t="s">
        <v>54654</v>
      </c>
      <c r="H2858" s="20" t="s">
        <v>54655</v>
      </c>
      <c r="I2858" s="20" t="s">
        <v>54659</v>
      </c>
      <c r="J2858" s="20" t="s">
        <v>54722</v>
      </c>
      <c r="K2858" s="21" t="s">
        <v>54973</v>
      </c>
    </row>
    <row r="2859" spans="1:11" ht="13" x14ac:dyDescent="0.15">
      <c r="A2859" s="19" t="s">
        <v>8914</v>
      </c>
      <c r="B2859" s="20" t="s">
        <v>55757</v>
      </c>
      <c r="C2859" s="20" t="s">
        <v>54652</v>
      </c>
      <c r="D2859" s="20">
        <v>-0.112825108868484</v>
      </c>
      <c r="E2859" s="21">
        <v>9.57831386131225E-5</v>
      </c>
      <c r="F2859" s="20" t="s">
        <v>54653</v>
      </c>
      <c r="G2859" s="20" t="s">
        <v>54654</v>
      </c>
      <c r="H2859" s="20" t="s">
        <v>54662</v>
      </c>
      <c r="I2859" s="20" t="s">
        <v>54663</v>
      </c>
      <c r="J2859" s="20" t="s">
        <v>54869</v>
      </c>
      <c r="K2859" s="21" t="s">
        <v>54869</v>
      </c>
    </row>
    <row r="2860" spans="1:11" ht="13" x14ac:dyDescent="0.15">
      <c r="A2860" s="19" t="s">
        <v>11664</v>
      </c>
      <c r="B2860" s="20" t="s">
        <v>55757</v>
      </c>
      <c r="C2860" s="20" t="s">
        <v>54652</v>
      </c>
      <c r="D2860" s="20">
        <v>-0.104477568019304</v>
      </c>
      <c r="E2860" s="21">
        <v>3.0840439725732997E-4</v>
      </c>
      <c r="F2860" s="20" t="s">
        <v>54653</v>
      </c>
      <c r="G2860" s="20" t="s">
        <v>55282</v>
      </c>
      <c r="H2860" s="20" t="s">
        <v>55283</v>
      </c>
      <c r="I2860" s="20" t="s">
        <v>55284</v>
      </c>
      <c r="J2860" s="20" t="s">
        <v>55285</v>
      </c>
      <c r="K2860" s="21" t="s">
        <v>55285</v>
      </c>
    </row>
    <row r="2861" spans="1:11" ht="13" x14ac:dyDescent="0.15">
      <c r="A2861" s="19" t="s">
        <v>11431</v>
      </c>
      <c r="B2861" s="20" t="s">
        <v>55757</v>
      </c>
      <c r="C2861" s="20" t="s">
        <v>54652</v>
      </c>
      <c r="D2861" s="20">
        <v>-0.16139382827665499</v>
      </c>
      <c r="E2861" s="21">
        <v>1.85309294226883E-8</v>
      </c>
      <c r="F2861" s="20" t="s">
        <v>54653</v>
      </c>
      <c r="G2861" s="20" t="s">
        <v>54654</v>
      </c>
      <c r="H2861" s="20" t="s">
        <v>54655</v>
      </c>
      <c r="I2861" s="20" t="s">
        <v>54659</v>
      </c>
      <c r="J2861" s="20" t="s">
        <v>54722</v>
      </c>
      <c r="K2861" s="21" t="s">
        <v>55061</v>
      </c>
    </row>
    <row r="2862" spans="1:11" ht="13" x14ac:dyDescent="0.15">
      <c r="A2862" s="19" t="s">
        <v>10885</v>
      </c>
      <c r="B2862" s="20" t="s">
        <v>55757</v>
      </c>
      <c r="C2862" s="20" t="s">
        <v>54652</v>
      </c>
      <c r="D2862" s="20">
        <v>-0.14715616025570999</v>
      </c>
      <c r="E2862" s="21">
        <v>2.9340012788763701E-7</v>
      </c>
      <c r="F2862" s="20" t="s">
        <v>54653</v>
      </c>
      <c r="G2862" s="20" t="s">
        <v>54654</v>
      </c>
      <c r="H2862" s="20" t="s">
        <v>54662</v>
      </c>
      <c r="I2862" s="20" t="s">
        <v>54663</v>
      </c>
      <c r="J2862" s="20" t="s">
        <v>54844</v>
      </c>
      <c r="K2862" s="21" t="s">
        <v>55162</v>
      </c>
    </row>
    <row r="2863" spans="1:11" ht="13" x14ac:dyDescent="0.15">
      <c r="A2863" s="19" t="s">
        <v>10076</v>
      </c>
      <c r="B2863" s="20" t="s">
        <v>55757</v>
      </c>
      <c r="C2863" s="20" t="s">
        <v>54652</v>
      </c>
      <c r="D2863" s="20">
        <v>-9.8492631526019198E-2</v>
      </c>
      <c r="E2863" s="21">
        <v>6.8350370703657503E-4</v>
      </c>
      <c r="F2863" s="20" t="s">
        <v>54653</v>
      </c>
      <c r="G2863" s="20" t="s">
        <v>54654</v>
      </c>
      <c r="H2863" s="20" t="s">
        <v>54655</v>
      </c>
      <c r="I2863" s="20" t="s">
        <v>54702</v>
      </c>
      <c r="J2863" s="20" t="s">
        <v>54703</v>
      </c>
      <c r="K2863" s="21" t="s">
        <v>55066</v>
      </c>
    </row>
    <row r="2864" spans="1:11" ht="13" x14ac:dyDescent="0.15">
      <c r="A2864" s="19" t="s">
        <v>11362</v>
      </c>
      <c r="B2864" s="20" t="s">
        <v>55757</v>
      </c>
      <c r="C2864" s="20" t="s">
        <v>54652</v>
      </c>
      <c r="D2864" s="20">
        <v>-0.145417693442533</v>
      </c>
      <c r="E2864" s="21">
        <v>4.0678740908935099E-7</v>
      </c>
      <c r="F2864" s="20" t="s">
        <v>54653</v>
      </c>
      <c r="G2864" s="20" t="s">
        <v>54654</v>
      </c>
      <c r="H2864" s="20" t="s">
        <v>54655</v>
      </c>
      <c r="I2864" s="20" t="s">
        <v>54659</v>
      </c>
      <c r="J2864" s="20" t="s">
        <v>55247</v>
      </c>
      <c r="K2864" s="21" t="s">
        <v>55247</v>
      </c>
    </row>
    <row r="2865" spans="1:11" ht="13" x14ac:dyDescent="0.15">
      <c r="A2865" s="19" t="s">
        <v>10301</v>
      </c>
      <c r="B2865" s="20" t="s">
        <v>55757</v>
      </c>
      <c r="C2865" s="20" t="s">
        <v>54652</v>
      </c>
      <c r="D2865" s="20">
        <v>-0.16298305321908199</v>
      </c>
      <c r="E2865" s="21">
        <v>1.31219694378739E-8</v>
      </c>
      <c r="F2865" s="20" t="s">
        <v>54653</v>
      </c>
      <c r="G2865" s="20" t="s">
        <v>54654</v>
      </c>
      <c r="H2865" s="20" t="s">
        <v>54662</v>
      </c>
      <c r="I2865" s="20" t="s">
        <v>54663</v>
      </c>
      <c r="J2865" s="20" t="s">
        <v>54837</v>
      </c>
      <c r="K2865" s="21" t="s">
        <v>54931</v>
      </c>
    </row>
    <row r="2866" spans="1:11" ht="13" x14ac:dyDescent="0.15">
      <c r="A2866" s="19" t="s">
        <v>10578</v>
      </c>
      <c r="B2866" s="20" t="s">
        <v>55757</v>
      </c>
      <c r="C2866" s="20" t="s">
        <v>54652</v>
      </c>
      <c r="D2866" s="20">
        <v>-9.8300386157268202E-2</v>
      </c>
      <c r="E2866" s="21">
        <v>7.0010315794918801E-4</v>
      </c>
      <c r="F2866" s="20" t="s">
        <v>54653</v>
      </c>
      <c r="G2866" s="20" t="s">
        <v>54667</v>
      </c>
      <c r="H2866" s="20" t="s">
        <v>54668</v>
      </c>
      <c r="I2866" s="20" t="s">
        <v>54669</v>
      </c>
      <c r="J2866" s="20" t="s">
        <v>55144</v>
      </c>
      <c r="K2866" s="21" t="s">
        <v>55144</v>
      </c>
    </row>
    <row r="2867" spans="1:11" ht="13" x14ac:dyDescent="0.15">
      <c r="A2867" s="19" t="s">
        <v>8354</v>
      </c>
      <c r="B2867" s="20" t="s">
        <v>55757</v>
      </c>
      <c r="C2867" s="20" t="s">
        <v>54652</v>
      </c>
      <c r="D2867" s="20">
        <v>-0.107326239154791</v>
      </c>
      <c r="E2867" s="21">
        <v>2.07895965857856E-4</v>
      </c>
      <c r="F2867" s="20" t="s">
        <v>54653</v>
      </c>
      <c r="G2867" s="20" t="s">
        <v>54654</v>
      </c>
      <c r="H2867" s="20" t="s">
        <v>54662</v>
      </c>
      <c r="I2867" s="20" t="s">
        <v>54663</v>
      </c>
      <c r="J2867" s="20" t="s">
        <v>54732</v>
      </c>
      <c r="K2867" s="21" t="s">
        <v>54733</v>
      </c>
    </row>
    <row r="2868" spans="1:11" ht="13" x14ac:dyDescent="0.15">
      <c r="A2868" s="19" t="s">
        <v>11957</v>
      </c>
      <c r="B2868" s="20" t="s">
        <v>55757</v>
      </c>
      <c r="C2868" s="20" t="s">
        <v>54652</v>
      </c>
      <c r="D2868" s="20">
        <v>-0.109373713808548</v>
      </c>
      <c r="E2868" s="21">
        <v>1.5503556394789899E-4</v>
      </c>
      <c r="F2868" s="20" t="s">
        <v>54653</v>
      </c>
      <c r="G2868" s="20" t="s">
        <v>54654</v>
      </c>
      <c r="H2868" s="20" t="s">
        <v>54655</v>
      </c>
      <c r="I2868" s="20" t="s">
        <v>54659</v>
      </c>
      <c r="J2868" s="20" t="s">
        <v>54660</v>
      </c>
      <c r="K2868" s="21" t="s">
        <v>54773</v>
      </c>
    </row>
    <row r="2869" spans="1:11" ht="13" x14ac:dyDescent="0.15">
      <c r="A2869" s="19" t="s">
        <v>10437</v>
      </c>
      <c r="B2869" s="20" t="s">
        <v>55757</v>
      </c>
      <c r="C2869" s="20" t="s">
        <v>54652</v>
      </c>
      <c r="D2869" s="20">
        <v>-0.131580564550378</v>
      </c>
      <c r="E2869" s="21">
        <v>4.8017829202535002E-6</v>
      </c>
      <c r="F2869" s="20" t="s">
        <v>54653</v>
      </c>
      <c r="G2869" s="20" t="s">
        <v>54654</v>
      </c>
      <c r="H2869" s="20" t="s">
        <v>54662</v>
      </c>
      <c r="I2869" s="20" t="s">
        <v>54663</v>
      </c>
      <c r="J2869" s="20" t="s">
        <v>54732</v>
      </c>
      <c r="K2869" s="21" t="s">
        <v>55115</v>
      </c>
    </row>
    <row r="2870" spans="1:11" ht="13" x14ac:dyDescent="0.15">
      <c r="A2870" s="19" t="s">
        <v>10987</v>
      </c>
      <c r="B2870" s="20" t="s">
        <v>55757</v>
      </c>
      <c r="C2870" s="20" t="s">
        <v>54652</v>
      </c>
      <c r="D2870" s="20">
        <v>-0.15201410889612499</v>
      </c>
      <c r="E2870" s="21">
        <v>1.12361283062778E-7</v>
      </c>
      <c r="F2870" s="20" t="s">
        <v>54653</v>
      </c>
      <c r="G2870" s="20" t="s">
        <v>54654</v>
      </c>
      <c r="H2870" s="20" t="s">
        <v>54662</v>
      </c>
      <c r="I2870" s="20" t="s">
        <v>54663</v>
      </c>
      <c r="J2870" s="20" t="s">
        <v>54732</v>
      </c>
      <c r="K2870" s="21" t="s">
        <v>55197</v>
      </c>
    </row>
    <row r="2871" spans="1:11" ht="13" x14ac:dyDescent="0.15">
      <c r="A2871" s="19" t="s">
        <v>11886</v>
      </c>
      <c r="B2871" s="20" t="s">
        <v>55757</v>
      </c>
      <c r="C2871" s="20" t="s">
        <v>54652</v>
      </c>
      <c r="D2871" s="20">
        <v>-0.134230354717876</v>
      </c>
      <c r="E2871" s="21">
        <v>3.0673774171507098E-6</v>
      </c>
      <c r="F2871" s="20" t="s">
        <v>54653</v>
      </c>
      <c r="G2871" s="20" t="s">
        <v>54654</v>
      </c>
      <c r="H2871" s="20" t="s">
        <v>54662</v>
      </c>
      <c r="I2871" s="20" t="s">
        <v>54663</v>
      </c>
      <c r="J2871" s="20" t="s">
        <v>54837</v>
      </c>
      <c r="K2871" s="21" t="s">
        <v>54949</v>
      </c>
    </row>
    <row r="2872" spans="1:11" ht="13" x14ac:dyDescent="0.15">
      <c r="A2872" s="19" t="s">
        <v>9376</v>
      </c>
      <c r="B2872" s="20" t="s">
        <v>55757</v>
      </c>
      <c r="C2872" s="20" t="s">
        <v>54652</v>
      </c>
      <c r="D2872" s="20">
        <v>-0.16400225073851399</v>
      </c>
      <c r="E2872" s="21">
        <v>1.1012761951237901E-8</v>
      </c>
      <c r="F2872" s="20" t="s">
        <v>54653</v>
      </c>
      <c r="G2872" s="20" t="s">
        <v>54654</v>
      </c>
      <c r="H2872" s="20" t="s">
        <v>54662</v>
      </c>
      <c r="I2872" s="20" t="s">
        <v>54663</v>
      </c>
      <c r="J2872" s="20" t="s">
        <v>54837</v>
      </c>
      <c r="K2872" s="21" t="s">
        <v>54949</v>
      </c>
    </row>
    <row r="2873" spans="1:11" ht="13" x14ac:dyDescent="0.15">
      <c r="A2873" s="19" t="s">
        <v>55139</v>
      </c>
      <c r="B2873" s="20" t="s">
        <v>55757</v>
      </c>
      <c r="C2873" s="20" t="s">
        <v>54652</v>
      </c>
      <c r="D2873" s="20">
        <v>-0.17848697499472599</v>
      </c>
      <c r="E2873" s="21">
        <v>5.6959828149907602E-10</v>
      </c>
      <c r="F2873" s="20" t="s">
        <v>54653</v>
      </c>
      <c r="G2873" s="20" t="s">
        <v>54654</v>
      </c>
      <c r="H2873" s="20" t="s">
        <v>54662</v>
      </c>
      <c r="I2873" s="20" t="s">
        <v>54663</v>
      </c>
      <c r="J2873" s="20" t="s">
        <v>54837</v>
      </c>
      <c r="K2873" s="21" t="s">
        <v>54949</v>
      </c>
    </row>
    <row r="2874" spans="1:11" ht="13" x14ac:dyDescent="0.15">
      <c r="A2874" s="19" t="s">
        <v>8573</v>
      </c>
      <c r="B2874" s="20" t="s">
        <v>55757</v>
      </c>
      <c r="C2874" s="20" t="s">
        <v>54652</v>
      </c>
      <c r="D2874" s="20">
        <v>-0.140022164535094</v>
      </c>
      <c r="E2874" s="21">
        <v>1.13144664642605E-6</v>
      </c>
      <c r="F2874" s="20" t="s">
        <v>54653</v>
      </c>
      <c r="G2874" s="20" t="s">
        <v>54654</v>
      </c>
      <c r="H2874" s="20" t="s">
        <v>54662</v>
      </c>
      <c r="I2874" s="20" t="s">
        <v>54663</v>
      </c>
      <c r="J2874" s="20" t="s">
        <v>54779</v>
      </c>
      <c r="K2874" s="21" t="s">
        <v>54780</v>
      </c>
    </row>
    <row r="2875" spans="1:11" ht="13" x14ac:dyDescent="0.15">
      <c r="A2875" s="19" t="s">
        <v>8348</v>
      </c>
      <c r="B2875" s="20" t="s">
        <v>55757</v>
      </c>
      <c r="C2875" s="20" t="s">
        <v>54652</v>
      </c>
      <c r="D2875" s="20">
        <v>-0.100211438737441</v>
      </c>
      <c r="E2875" s="21">
        <v>5.3804137910091999E-4</v>
      </c>
      <c r="F2875" s="20" t="s">
        <v>54653</v>
      </c>
      <c r="G2875" s="20" t="s">
        <v>54710</v>
      </c>
      <c r="H2875" s="20" t="s">
        <v>54711</v>
      </c>
      <c r="I2875" s="20" t="s">
        <v>54712</v>
      </c>
      <c r="J2875" s="20" t="s">
        <v>54713</v>
      </c>
      <c r="K2875" s="21" t="s">
        <v>54726</v>
      </c>
    </row>
    <row r="2876" spans="1:11" ht="13" x14ac:dyDescent="0.15">
      <c r="A2876" s="19" t="s">
        <v>11249</v>
      </c>
      <c r="B2876" s="20" t="s">
        <v>55757</v>
      </c>
      <c r="C2876" s="20" t="s">
        <v>54652</v>
      </c>
      <c r="D2876" s="20">
        <v>-0.13647252090557199</v>
      </c>
      <c r="E2876" s="21">
        <v>2.1434144290001502E-6</v>
      </c>
      <c r="F2876" s="20" t="s">
        <v>54653</v>
      </c>
      <c r="G2876" s="20" t="s">
        <v>54654</v>
      </c>
      <c r="H2876" s="20" t="s">
        <v>54655</v>
      </c>
      <c r="I2876" s="20" t="s">
        <v>54659</v>
      </c>
      <c r="J2876" s="20" t="s">
        <v>54691</v>
      </c>
      <c r="K2876" s="21" t="s">
        <v>55229</v>
      </c>
    </row>
    <row r="2877" spans="1:11" ht="13" x14ac:dyDescent="0.15">
      <c r="A2877" s="19" t="s">
        <v>10750</v>
      </c>
      <c r="B2877" s="20" t="s">
        <v>55757</v>
      </c>
      <c r="C2877" s="20" t="s">
        <v>54652</v>
      </c>
      <c r="D2877" s="20">
        <v>-0.17456132267324401</v>
      </c>
      <c r="E2877" s="21">
        <v>1.3376133969368699E-9</v>
      </c>
      <c r="F2877" s="20" t="s">
        <v>54653</v>
      </c>
      <c r="G2877" s="20" t="s">
        <v>54654</v>
      </c>
      <c r="H2877" s="20" t="s">
        <v>54662</v>
      </c>
      <c r="I2877" s="20" t="s">
        <v>54663</v>
      </c>
      <c r="J2877" s="20" t="s">
        <v>54732</v>
      </c>
      <c r="K2877" s="21" t="s">
        <v>54769</v>
      </c>
    </row>
    <row r="2878" spans="1:11" ht="13" x14ac:dyDescent="0.15">
      <c r="A2878" s="19" t="s">
        <v>12143</v>
      </c>
      <c r="B2878" s="20" t="s">
        <v>55757</v>
      </c>
      <c r="C2878" s="20" t="s">
        <v>54652</v>
      </c>
      <c r="D2878" s="20">
        <v>-0.145916206001063</v>
      </c>
      <c r="E2878" s="21">
        <v>3.70458217294499E-7</v>
      </c>
      <c r="F2878" s="20" t="s">
        <v>54653</v>
      </c>
      <c r="G2878" s="20" t="s">
        <v>54654</v>
      </c>
      <c r="H2878" s="20" t="s">
        <v>54655</v>
      </c>
      <c r="I2878" s="20" t="s">
        <v>54659</v>
      </c>
      <c r="J2878" s="20" t="s">
        <v>54900</v>
      </c>
      <c r="K2878" s="21" t="s">
        <v>55335</v>
      </c>
    </row>
    <row r="2879" spans="1:11" ht="13" x14ac:dyDescent="0.15">
      <c r="A2879" s="19" t="s">
        <v>11180</v>
      </c>
      <c r="B2879" s="20" t="s">
        <v>55757</v>
      </c>
      <c r="C2879" s="20" t="s">
        <v>54652</v>
      </c>
      <c r="D2879" s="20">
        <v>-0.169732356146372</v>
      </c>
      <c r="E2879" s="21">
        <v>3.25203893803722E-9</v>
      </c>
      <c r="F2879" s="20" t="s">
        <v>54653</v>
      </c>
      <c r="G2879" s="20" t="s">
        <v>54654</v>
      </c>
      <c r="H2879" s="20" t="s">
        <v>54662</v>
      </c>
      <c r="I2879" s="20" t="s">
        <v>54663</v>
      </c>
      <c r="J2879" s="20" t="s">
        <v>54844</v>
      </c>
      <c r="K2879" s="21" t="s">
        <v>55052</v>
      </c>
    </row>
    <row r="2880" spans="1:11" ht="13" x14ac:dyDescent="0.15">
      <c r="A2880" s="19" t="s">
        <v>12217</v>
      </c>
      <c r="B2880" s="20" t="s">
        <v>55757</v>
      </c>
      <c r="C2880" s="20" t="s">
        <v>54652</v>
      </c>
      <c r="D2880" s="20">
        <v>-0.137230036787337</v>
      </c>
      <c r="E2880" s="21">
        <v>1.89144329423006E-6</v>
      </c>
      <c r="F2880" s="20" t="s">
        <v>54653</v>
      </c>
      <c r="G2880" s="20" t="s">
        <v>54654</v>
      </c>
      <c r="H2880" s="20" t="s">
        <v>54655</v>
      </c>
      <c r="I2880" s="20" t="s">
        <v>54659</v>
      </c>
      <c r="J2880" s="20" t="s">
        <v>54722</v>
      </c>
      <c r="K2880" s="21" t="s">
        <v>54723</v>
      </c>
    </row>
    <row r="2881" spans="1:11" ht="13" x14ac:dyDescent="0.15">
      <c r="A2881" s="19" t="s">
        <v>9465</v>
      </c>
      <c r="B2881" s="20" t="s">
        <v>55757</v>
      </c>
      <c r="C2881" s="20" t="s">
        <v>54652</v>
      </c>
      <c r="D2881" s="20">
        <v>-0.15240146925623199</v>
      </c>
      <c r="E2881" s="21">
        <v>1.0468729681591E-7</v>
      </c>
      <c r="F2881" s="20" t="s">
        <v>54653</v>
      </c>
      <c r="G2881" s="20" t="s">
        <v>54654</v>
      </c>
      <c r="H2881" s="20" t="s">
        <v>54655</v>
      </c>
      <c r="I2881" s="20" t="s">
        <v>54659</v>
      </c>
      <c r="J2881" s="20" t="s">
        <v>54842</v>
      </c>
      <c r="K2881" s="21" t="s">
        <v>54842</v>
      </c>
    </row>
    <row r="2882" spans="1:11" ht="13" x14ac:dyDescent="0.15">
      <c r="A2882" s="19" t="s">
        <v>55318</v>
      </c>
      <c r="B2882" s="20" t="s">
        <v>55757</v>
      </c>
      <c r="C2882" s="20" t="s">
        <v>54652</v>
      </c>
      <c r="D2882" s="20">
        <v>-0.13967480907858101</v>
      </c>
      <c r="E2882" s="21">
        <v>1.2084446621384401E-6</v>
      </c>
      <c r="F2882" s="20" t="s">
        <v>54653</v>
      </c>
      <c r="G2882" s="20" t="s">
        <v>54654</v>
      </c>
      <c r="H2882" s="20" t="s">
        <v>54655</v>
      </c>
      <c r="I2882" s="20" t="s">
        <v>54659</v>
      </c>
      <c r="J2882" s="20" t="s">
        <v>54688</v>
      </c>
      <c r="K2882" s="21" t="s">
        <v>54746</v>
      </c>
    </row>
    <row r="2883" spans="1:11" ht="13" x14ac:dyDescent="0.15">
      <c r="A2883" s="19" t="s">
        <v>8396</v>
      </c>
      <c r="B2883" s="20" t="s">
        <v>55757</v>
      </c>
      <c r="C2883" s="20" t="s">
        <v>54652</v>
      </c>
      <c r="D2883" s="20">
        <v>-0.111441015727404</v>
      </c>
      <c r="E2883" s="21">
        <v>1.16485539268199E-4</v>
      </c>
      <c r="F2883" s="20" t="s">
        <v>54653</v>
      </c>
      <c r="G2883" s="20" t="s">
        <v>54654</v>
      </c>
      <c r="H2883" s="20" t="s">
        <v>54655</v>
      </c>
      <c r="I2883" s="20" t="s">
        <v>54659</v>
      </c>
      <c r="J2883" s="20" t="s">
        <v>54688</v>
      </c>
      <c r="K2883" s="21" t="s">
        <v>54746</v>
      </c>
    </row>
    <row r="2884" spans="1:11" ht="13" x14ac:dyDescent="0.15">
      <c r="A2884" s="19" t="s">
        <v>12280</v>
      </c>
      <c r="B2884" s="20" t="s">
        <v>55757</v>
      </c>
      <c r="C2884" s="20" t="s">
        <v>54652</v>
      </c>
      <c r="D2884" s="20">
        <v>-0.158239777707297</v>
      </c>
      <c r="E2884" s="21">
        <v>3.34936033746351E-8</v>
      </c>
      <c r="F2884" s="20" t="s">
        <v>54653</v>
      </c>
      <c r="G2884" s="20" t="s">
        <v>54654</v>
      </c>
      <c r="H2884" s="20" t="s">
        <v>54662</v>
      </c>
      <c r="I2884" s="20" t="s">
        <v>54663</v>
      </c>
      <c r="J2884" s="20" t="s">
        <v>54837</v>
      </c>
      <c r="K2884" s="21" t="s">
        <v>55015</v>
      </c>
    </row>
    <row r="2885" spans="1:11" ht="13" x14ac:dyDescent="0.15">
      <c r="A2885" s="19" t="s">
        <v>9355</v>
      </c>
      <c r="B2885" s="20" t="s">
        <v>55757</v>
      </c>
      <c r="C2885" s="20" t="s">
        <v>54652</v>
      </c>
      <c r="D2885" s="20">
        <v>-0.113701908620817</v>
      </c>
      <c r="E2885" s="21">
        <v>8.4738112211125497E-5</v>
      </c>
      <c r="F2885" s="20" t="s">
        <v>54653</v>
      </c>
      <c r="G2885" s="20" t="s">
        <v>54654</v>
      </c>
      <c r="H2885" s="20" t="s">
        <v>54655</v>
      </c>
      <c r="I2885" s="20" t="s">
        <v>54659</v>
      </c>
      <c r="J2885" s="20" t="s">
        <v>54900</v>
      </c>
      <c r="K2885" s="21" t="s">
        <v>54901</v>
      </c>
    </row>
    <row r="2886" spans="1:11" ht="13" x14ac:dyDescent="0.15">
      <c r="A2886" s="19" t="s">
        <v>10798</v>
      </c>
      <c r="B2886" s="20" t="s">
        <v>55757</v>
      </c>
      <c r="C2886" s="20" t="s">
        <v>54652</v>
      </c>
      <c r="D2886" s="20">
        <v>-0.18550613852149</v>
      </c>
      <c r="E2886" s="21">
        <v>1.5089608234084501E-10</v>
      </c>
      <c r="F2886" s="20" t="s">
        <v>54653</v>
      </c>
      <c r="G2886" s="20" t="s">
        <v>54654</v>
      </c>
      <c r="H2886" s="20" t="s">
        <v>54662</v>
      </c>
      <c r="I2886" s="20" t="s">
        <v>54663</v>
      </c>
      <c r="J2886" s="20" t="s">
        <v>54844</v>
      </c>
      <c r="K2886" s="21" t="s">
        <v>55143</v>
      </c>
    </row>
    <row r="2887" spans="1:11" ht="13" x14ac:dyDescent="0.15">
      <c r="A2887" s="19" t="s">
        <v>10163</v>
      </c>
      <c r="B2887" s="20" t="s">
        <v>55757</v>
      </c>
      <c r="C2887" s="20" t="s">
        <v>54652</v>
      </c>
      <c r="D2887" s="20">
        <v>-0.12519075977480101</v>
      </c>
      <c r="E2887" s="21">
        <v>1.39742722664912E-5</v>
      </c>
      <c r="F2887" s="20" t="s">
        <v>54653</v>
      </c>
      <c r="G2887" s="20" t="s">
        <v>54654</v>
      </c>
      <c r="H2887" s="20" t="s">
        <v>54662</v>
      </c>
      <c r="I2887" s="20" t="s">
        <v>54663</v>
      </c>
      <c r="J2887" s="20" t="s">
        <v>54732</v>
      </c>
      <c r="K2887" s="21" t="s">
        <v>55080</v>
      </c>
    </row>
    <row r="2888" spans="1:11" ht="13" x14ac:dyDescent="0.15">
      <c r="A2888" s="19" t="s">
        <v>9196</v>
      </c>
      <c r="B2888" s="20" t="s">
        <v>55757</v>
      </c>
      <c r="C2888" s="20" t="s">
        <v>54652</v>
      </c>
      <c r="D2888" s="20">
        <v>-0.16473198394449801</v>
      </c>
      <c r="E2888" s="21">
        <v>9.5263835643660703E-9</v>
      </c>
      <c r="F2888" s="20" t="s">
        <v>54653</v>
      </c>
      <c r="G2888" s="20" t="s">
        <v>54654</v>
      </c>
      <c r="H2888" s="20" t="s">
        <v>54662</v>
      </c>
      <c r="I2888" s="20" t="s">
        <v>54663</v>
      </c>
      <c r="J2888" s="20" t="s">
        <v>54732</v>
      </c>
      <c r="K2888" s="21" t="s">
        <v>54917</v>
      </c>
    </row>
    <row r="2889" spans="1:11" ht="13" x14ac:dyDescent="0.15">
      <c r="A2889" s="19" t="s">
        <v>11017</v>
      </c>
      <c r="B2889" s="20" t="s">
        <v>55757</v>
      </c>
      <c r="C2889" s="20" t="s">
        <v>54652</v>
      </c>
      <c r="D2889" s="20">
        <v>-0.166025446450457</v>
      </c>
      <c r="E2889" s="21">
        <v>7.3429690417436804E-9</v>
      </c>
      <c r="F2889" s="20" t="s">
        <v>54653</v>
      </c>
      <c r="G2889" s="20" t="s">
        <v>54654</v>
      </c>
      <c r="H2889" s="20" t="s">
        <v>54662</v>
      </c>
      <c r="I2889" s="20" t="s">
        <v>54663</v>
      </c>
      <c r="J2889" s="20" t="s">
        <v>54732</v>
      </c>
      <c r="K2889" s="21" t="s">
        <v>54917</v>
      </c>
    </row>
    <row r="2890" spans="1:11" ht="13" x14ac:dyDescent="0.15">
      <c r="A2890" s="19" t="s">
        <v>9813</v>
      </c>
      <c r="B2890" s="20" t="s">
        <v>55757</v>
      </c>
      <c r="C2890" s="20" t="s">
        <v>54652</v>
      </c>
      <c r="D2890" s="20">
        <v>-0.13267499132218599</v>
      </c>
      <c r="E2890" s="21">
        <v>4.0084850621501697E-6</v>
      </c>
      <c r="F2890" s="20" t="s">
        <v>54653</v>
      </c>
      <c r="G2890" s="20" t="s">
        <v>54654</v>
      </c>
      <c r="H2890" s="20" t="s">
        <v>54655</v>
      </c>
      <c r="I2890" s="20" t="s">
        <v>54656</v>
      </c>
      <c r="J2890" s="20" t="s">
        <v>54657</v>
      </c>
      <c r="K2890" s="21" t="s">
        <v>54751</v>
      </c>
    </row>
    <row r="2891" spans="1:11" ht="13" x14ac:dyDescent="0.15">
      <c r="A2891" s="19" t="s">
        <v>54750</v>
      </c>
      <c r="B2891" s="20" t="s">
        <v>55757</v>
      </c>
      <c r="C2891" s="20" t="s">
        <v>54652</v>
      </c>
      <c r="D2891" s="20">
        <v>-0.119125693100646</v>
      </c>
      <c r="E2891" s="21">
        <v>3.7082211974999099E-5</v>
      </c>
      <c r="F2891" s="20" t="s">
        <v>54676</v>
      </c>
      <c r="G2891" s="20" t="s">
        <v>54654</v>
      </c>
      <c r="H2891" s="20" t="s">
        <v>54655</v>
      </c>
      <c r="I2891" s="20" t="s">
        <v>54656</v>
      </c>
      <c r="J2891" s="20" t="s">
        <v>54657</v>
      </c>
      <c r="K2891" s="21" t="s">
        <v>54751</v>
      </c>
    </row>
    <row r="2892" spans="1:11" ht="13" x14ac:dyDescent="0.15">
      <c r="A2892" s="19" t="s">
        <v>10870</v>
      </c>
      <c r="B2892" s="20" t="s">
        <v>55757</v>
      </c>
      <c r="C2892" s="20" t="s">
        <v>54652</v>
      </c>
      <c r="D2892" s="20">
        <v>-0.15972209147407199</v>
      </c>
      <c r="E2892" s="21">
        <v>2.4818455789132601E-8</v>
      </c>
      <c r="F2892" s="20" t="s">
        <v>54653</v>
      </c>
      <c r="G2892" s="20" t="s">
        <v>54654</v>
      </c>
      <c r="H2892" s="20" t="s">
        <v>54655</v>
      </c>
      <c r="I2892" s="20" t="s">
        <v>54659</v>
      </c>
      <c r="J2892" s="20" t="s">
        <v>54691</v>
      </c>
      <c r="K2892" s="21" t="s">
        <v>55184</v>
      </c>
    </row>
    <row r="2893" spans="1:11" ht="13" x14ac:dyDescent="0.15">
      <c r="A2893" s="19" t="s">
        <v>11294</v>
      </c>
      <c r="B2893" s="20" t="s">
        <v>55757</v>
      </c>
      <c r="C2893" s="20" t="s">
        <v>54652</v>
      </c>
      <c r="D2893" s="20">
        <v>-0.158150539967643</v>
      </c>
      <c r="E2893" s="21">
        <v>3.38553091602735E-8</v>
      </c>
      <c r="F2893" s="20" t="s">
        <v>54653</v>
      </c>
      <c r="G2893" s="20" t="s">
        <v>54654</v>
      </c>
      <c r="H2893" s="20" t="s">
        <v>54655</v>
      </c>
      <c r="I2893" s="20" t="s">
        <v>54659</v>
      </c>
      <c r="J2893" s="20" t="s">
        <v>54691</v>
      </c>
      <c r="K2893" s="21" t="s">
        <v>55184</v>
      </c>
    </row>
    <row r="2894" spans="1:11" ht="13" x14ac:dyDescent="0.15">
      <c r="A2894" s="19" t="s">
        <v>11195</v>
      </c>
      <c r="B2894" s="20" t="s">
        <v>55757</v>
      </c>
      <c r="C2894" s="20" t="s">
        <v>54652</v>
      </c>
      <c r="D2894" s="20">
        <v>-0.103314324043232</v>
      </c>
      <c r="E2894" s="21">
        <v>3.5409545958348598E-4</v>
      </c>
      <c r="F2894" s="20" t="s">
        <v>54653</v>
      </c>
      <c r="G2894" s="20" t="s">
        <v>54654</v>
      </c>
      <c r="H2894" s="20" t="s">
        <v>54655</v>
      </c>
      <c r="I2894" s="20" t="s">
        <v>54656</v>
      </c>
      <c r="J2894" s="20" t="s">
        <v>54657</v>
      </c>
      <c r="K2894" s="21" t="s">
        <v>54874</v>
      </c>
    </row>
    <row r="2895" spans="1:11" ht="13" x14ac:dyDescent="0.15">
      <c r="A2895" s="19" t="s">
        <v>8956</v>
      </c>
      <c r="B2895" s="20" t="s">
        <v>55757</v>
      </c>
      <c r="C2895" s="20" t="s">
        <v>54652</v>
      </c>
      <c r="D2895" s="20">
        <v>-0.13026378394253299</v>
      </c>
      <c r="E2895" s="21">
        <v>6.0131862681982896E-6</v>
      </c>
      <c r="F2895" s="20" t="s">
        <v>54653</v>
      </c>
      <c r="G2895" s="20" t="s">
        <v>54654</v>
      </c>
      <c r="H2895" s="20" t="s">
        <v>54655</v>
      </c>
      <c r="I2895" s="20" t="s">
        <v>54656</v>
      </c>
      <c r="J2895" s="20" t="s">
        <v>54657</v>
      </c>
      <c r="K2895" s="21" t="s">
        <v>54874</v>
      </c>
    </row>
    <row r="2896" spans="1:11" ht="13" x14ac:dyDescent="0.15">
      <c r="A2896" s="19" t="s">
        <v>11601</v>
      </c>
      <c r="B2896" s="20" t="s">
        <v>55757</v>
      </c>
      <c r="C2896" s="20" t="s">
        <v>54652</v>
      </c>
      <c r="D2896" s="20">
        <v>-0.12574951506226101</v>
      </c>
      <c r="E2896" s="21">
        <v>1.2748451206983899E-5</v>
      </c>
      <c r="F2896" s="20" t="s">
        <v>54653</v>
      </c>
      <c r="G2896" s="20" t="s">
        <v>54654</v>
      </c>
      <c r="H2896" s="20" t="s">
        <v>54655</v>
      </c>
      <c r="I2896" s="20" t="s">
        <v>55274</v>
      </c>
      <c r="J2896" s="20" t="s">
        <v>55275</v>
      </c>
      <c r="K2896" s="21" t="s">
        <v>55276</v>
      </c>
    </row>
    <row r="2897" spans="1:11" ht="13" x14ac:dyDescent="0.15">
      <c r="A2897" s="19" t="s">
        <v>10256</v>
      </c>
      <c r="B2897" s="20" t="s">
        <v>55757</v>
      </c>
      <c r="C2897" s="20" t="s">
        <v>54652</v>
      </c>
      <c r="D2897" s="20">
        <v>-0.171579946001613</v>
      </c>
      <c r="E2897" s="21">
        <v>2.2571409611036799E-9</v>
      </c>
      <c r="F2897" s="20" t="s">
        <v>54653</v>
      </c>
      <c r="G2897" s="20" t="s">
        <v>54654</v>
      </c>
      <c r="H2897" s="20" t="s">
        <v>54655</v>
      </c>
      <c r="I2897" s="20" t="s">
        <v>54659</v>
      </c>
      <c r="J2897" s="20" t="s">
        <v>54691</v>
      </c>
      <c r="K2897" s="21" t="s">
        <v>54880</v>
      </c>
    </row>
    <row r="2898" spans="1:11" ht="13" x14ac:dyDescent="0.15">
      <c r="A2898" s="19" t="s">
        <v>9618</v>
      </c>
      <c r="B2898" s="20" t="s">
        <v>55757</v>
      </c>
      <c r="C2898" s="20" t="s">
        <v>54652</v>
      </c>
      <c r="D2898" s="20">
        <v>-0.14627441013569301</v>
      </c>
      <c r="E2898" s="21">
        <v>3.4773183680899899E-7</v>
      </c>
      <c r="F2898" s="20" t="s">
        <v>54653</v>
      </c>
      <c r="G2898" s="20" t="s">
        <v>54654</v>
      </c>
      <c r="H2898" s="20" t="s">
        <v>54655</v>
      </c>
      <c r="I2898" s="20" t="s">
        <v>54656</v>
      </c>
      <c r="J2898" s="20" t="s">
        <v>54657</v>
      </c>
      <c r="K2898" s="21" t="s">
        <v>54987</v>
      </c>
    </row>
    <row r="2899" spans="1:11" ht="13" x14ac:dyDescent="0.15">
      <c r="A2899" s="19" t="s">
        <v>10652</v>
      </c>
      <c r="B2899" s="20" t="s">
        <v>55757</v>
      </c>
      <c r="C2899" s="20" t="s">
        <v>54652</v>
      </c>
      <c r="D2899" s="20">
        <v>-0.13654523520779999</v>
      </c>
      <c r="E2899" s="21">
        <v>2.1240965701186699E-6</v>
      </c>
      <c r="F2899" s="20" t="s">
        <v>54653</v>
      </c>
      <c r="G2899" s="20" t="s">
        <v>54654</v>
      </c>
      <c r="H2899" s="20" t="s">
        <v>54655</v>
      </c>
      <c r="I2899" s="20" t="s">
        <v>54656</v>
      </c>
      <c r="J2899" s="20" t="s">
        <v>54657</v>
      </c>
      <c r="K2899" s="21" t="s">
        <v>54995</v>
      </c>
    </row>
    <row r="2900" spans="1:11" ht="13" x14ac:dyDescent="0.15">
      <c r="A2900" s="19" t="s">
        <v>12017</v>
      </c>
      <c r="B2900" s="20" t="s">
        <v>55757</v>
      </c>
      <c r="C2900" s="20" t="s">
        <v>54652</v>
      </c>
      <c r="D2900" s="20">
        <v>-0.116471268546379</v>
      </c>
      <c r="E2900" s="21">
        <v>5.5315200142035101E-5</v>
      </c>
      <c r="F2900" s="20" t="s">
        <v>54653</v>
      </c>
      <c r="G2900" s="20" t="s">
        <v>54654</v>
      </c>
      <c r="H2900" s="20" t="s">
        <v>54662</v>
      </c>
      <c r="I2900" s="20" t="s">
        <v>54663</v>
      </c>
      <c r="J2900" s="20" t="s">
        <v>54837</v>
      </c>
      <c r="K2900" s="21" t="s">
        <v>55320</v>
      </c>
    </row>
    <row r="2901" spans="1:11" ht="13" x14ac:dyDescent="0.15">
      <c r="A2901" s="19" t="s">
        <v>11895</v>
      </c>
      <c r="B2901" s="20" t="s">
        <v>55757</v>
      </c>
      <c r="C2901" s="20" t="s">
        <v>54652</v>
      </c>
      <c r="D2901" s="20">
        <v>-0.11590956840276299</v>
      </c>
      <c r="E2901" s="21">
        <v>6.0362599622052202E-5</v>
      </c>
      <c r="F2901" s="20" t="s">
        <v>54653</v>
      </c>
      <c r="G2901" s="20" t="s">
        <v>54654</v>
      </c>
      <c r="H2901" s="20" t="s">
        <v>54662</v>
      </c>
      <c r="I2901" s="20" t="s">
        <v>54663</v>
      </c>
      <c r="J2901" s="20" t="s">
        <v>54837</v>
      </c>
      <c r="K2901" s="21" t="s">
        <v>55670</v>
      </c>
    </row>
    <row r="2902" spans="1:11" ht="13" x14ac:dyDescent="0.15">
      <c r="A2902" s="19" t="s">
        <v>10410</v>
      </c>
      <c r="B2902" s="20" t="s">
        <v>55757</v>
      </c>
      <c r="C2902" s="20" t="s">
        <v>54652</v>
      </c>
      <c r="D2902" s="20">
        <v>-0.159502302027375</v>
      </c>
      <c r="E2902" s="21">
        <v>2.5676551905765201E-8</v>
      </c>
      <c r="F2902" s="20" t="s">
        <v>54653</v>
      </c>
      <c r="G2902" s="20" t="s">
        <v>54654</v>
      </c>
      <c r="H2902" s="20" t="s">
        <v>54655</v>
      </c>
      <c r="I2902" s="20" t="s">
        <v>54659</v>
      </c>
      <c r="J2902" s="20" t="s">
        <v>54691</v>
      </c>
      <c r="K2902" s="21" t="s">
        <v>55111</v>
      </c>
    </row>
    <row r="2903" spans="1:11" ht="13" x14ac:dyDescent="0.15">
      <c r="A2903" s="19" t="s">
        <v>10879</v>
      </c>
      <c r="B2903" s="20" t="s">
        <v>55757</v>
      </c>
      <c r="C2903" s="20" t="s">
        <v>54652</v>
      </c>
      <c r="D2903" s="20">
        <v>-0.15213626023976701</v>
      </c>
      <c r="E2903" s="21">
        <v>1.10217255892063E-7</v>
      </c>
      <c r="F2903" s="20" t="s">
        <v>54653</v>
      </c>
      <c r="G2903" s="20" t="s">
        <v>54654</v>
      </c>
      <c r="H2903" s="20" t="s">
        <v>54655</v>
      </c>
      <c r="I2903" s="20" t="s">
        <v>54659</v>
      </c>
      <c r="J2903" s="20" t="s">
        <v>54900</v>
      </c>
      <c r="K2903" s="21" t="s">
        <v>55187</v>
      </c>
    </row>
    <row r="2904" spans="1:11" ht="13" x14ac:dyDescent="0.15">
      <c r="A2904" s="19" t="s">
        <v>12436</v>
      </c>
      <c r="B2904" s="20" t="s">
        <v>55757</v>
      </c>
      <c r="C2904" s="20" t="s">
        <v>54652</v>
      </c>
      <c r="D2904" s="20">
        <v>-0.17551813438229399</v>
      </c>
      <c r="E2904" s="21">
        <v>1.12002091949581E-9</v>
      </c>
      <c r="F2904" s="20" t="s">
        <v>54653</v>
      </c>
      <c r="G2904" s="20" t="s">
        <v>54654</v>
      </c>
      <c r="H2904" s="20" t="s">
        <v>54655</v>
      </c>
      <c r="I2904" s="20" t="s">
        <v>54659</v>
      </c>
      <c r="J2904" s="20" t="s">
        <v>54691</v>
      </c>
      <c r="K2904" s="21" t="s">
        <v>55315</v>
      </c>
    </row>
    <row r="2905" spans="1:11" ht="13" x14ac:dyDescent="0.15">
      <c r="A2905" s="19" t="s">
        <v>8312</v>
      </c>
      <c r="B2905" s="20" t="s">
        <v>55757</v>
      </c>
      <c r="C2905" s="20" t="s">
        <v>54652</v>
      </c>
      <c r="D2905" s="20">
        <v>-0.152416453630148</v>
      </c>
      <c r="E2905" s="21">
        <v>1.0468729681591E-7</v>
      </c>
      <c r="F2905" s="20" t="s">
        <v>54653</v>
      </c>
      <c r="G2905" s="20" t="s">
        <v>54654</v>
      </c>
      <c r="H2905" s="20" t="s">
        <v>54655</v>
      </c>
      <c r="I2905" s="20" t="s">
        <v>54702</v>
      </c>
      <c r="J2905" s="20" t="s">
        <v>54703</v>
      </c>
      <c r="K2905" s="21" t="s">
        <v>54704</v>
      </c>
    </row>
    <row r="2906" spans="1:11" ht="13" x14ac:dyDescent="0.15">
      <c r="A2906" s="19" t="s">
        <v>9783</v>
      </c>
      <c r="B2906" s="20" t="s">
        <v>55757</v>
      </c>
      <c r="C2906" s="20" t="s">
        <v>54652</v>
      </c>
      <c r="D2906" s="20">
        <v>-9.3762674502368595E-2</v>
      </c>
      <c r="E2906" s="20">
        <v>1.2488495562025001E-3</v>
      </c>
      <c r="F2906" s="20" t="s">
        <v>54653</v>
      </c>
      <c r="G2906" s="20" t="s">
        <v>54710</v>
      </c>
      <c r="H2906" s="20" t="s">
        <v>54711</v>
      </c>
      <c r="I2906" s="20" t="s">
        <v>54712</v>
      </c>
      <c r="J2906" s="20" t="s">
        <v>54740</v>
      </c>
      <c r="K2906" s="21" t="s">
        <v>54741</v>
      </c>
    </row>
    <row r="2907" spans="1:11" ht="13" x14ac:dyDescent="0.15">
      <c r="A2907" s="5"/>
      <c r="B2907" s="26"/>
      <c r="C2907" s="26"/>
      <c r="D2907" s="5"/>
      <c r="E2907" s="5"/>
      <c r="F2907" s="5"/>
      <c r="G2907" s="5"/>
      <c r="H2907" s="5"/>
      <c r="I2907" s="5"/>
      <c r="J2907" s="5"/>
      <c r="K2907" s="27"/>
    </row>
    <row r="2908" spans="1:11" ht="13" x14ac:dyDescent="0.15">
      <c r="A2908" s="5"/>
      <c r="B2908" s="26"/>
      <c r="C2908" s="26"/>
      <c r="D2908" s="5"/>
      <c r="E2908" s="5"/>
      <c r="F2908" s="5"/>
      <c r="G2908" s="5"/>
      <c r="H2908" s="5"/>
      <c r="I2908" s="5"/>
      <c r="J2908" s="5"/>
      <c r="K2908" s="27"/>
    </row>
    <row r="2909" spans="1:11" ht="13" x14ac:dyDescent="0.15">
      <c r="A2909" s="5"/>
      <c r="B2909" s="26"/>
      <c r="C2909" s="26"/>
      <c r="D2909" s="5"/>
      <c r="E2909" s="5"/>
      <c r="F2909" s="5"/>
      <c r="G2909" s="5"/>
      <c r="H2909" s="5"/>
      <c r="I2909" s="5"/>
      <c r="J2909" s="5"/>
      <c r="K2909" s="27"/>
    </row>
    <row r="2910" spans="1:11" ht="13" x14ac:dyDescent="0.15">
      <c r="A2910" s="5"/>
      <c r="B2910" s="26"/>
      <c r="C2910" s="26"/>
      <c r="D2910" s="5"/>
      <c r="E2910" s="5"/>
      <c r="F2910" s="5"/>
      <c r="G2910" s="5"/>
      <c r="H2910" s="5"/>
      <c r="I2910" s="5"/>
      <c r="J2910" s="5"/>
      <c r="K2910" s="27"/>
    </row>
    <row r="2911" spans="1:11" ht="13" x14ac:dyDescent="0.15">
      <c r="A2911" s="5"/>
      <c r="B2911" s="26"/>
      <c r="C2911" s="26"/>
      <c r="D2911" s="5"/>
      <c r="E2911" s="5"/>
      <c r="F2911" s="5"/>
      <c r="G2911" s="5"/>
      <c r="H2911" s="5"/>
      <c r="I2911" s="5"/>
      <c r="J2911" s="5"/>
      <c r="K2911" s="27"/>
    </row>
    <row r="2912" spans="1:11" ht="13" x14ac:dyDescent="0.15">
      <c r="A2912" s="5"/>
      <c r="B2912" s="26"/>
      <c r="C2912" s="26"/>
      <c r="D2912" s="5"/>
      <c r="E2912" s="5"/>
      <c r="F2912" s="5"/>
      <c r="G2912" s="5"/>
      <c r="H2912" s="5"/>
      <c r="I2912" s="5"/>
      <c r="J2912" s="5"/>
      <c r="K2912" s="27"/>
    </row>
    <row r="2913" spans="1:11" ht="13" x14ac:dyDescent="0.15">
      <c r="A2913" s="5"/>
      <c r="B2913" s="26"/>
      <c r="C2913" s="26"/>
      <c r="D2913" s="5"/>
      <c r="E2913" s="5"/>
      <c r="F2913" s="5"/>
      <c r="G2913" s="5"/>
      <c r="H2913" s="5"/>
      <c r="I2913" s="5"/>
      <c r="J2913" s="5"/>
      <c r="K2913" s="27"/>
    </row>
    <row r="2914" spans="1:11" ht="13" x14ac:dyDescent="0.15">
      <c r="A2914" s="5"/>
      <c r="B2914" s="26"/>
      <c r="C2914" s="26"/>
      <c r="D2914" s="5"/>
      <c r="E2914" s="5"/>
      <c r="F2914" s="5"/>
      <c r="G2914" s="5"/>
      <c r="H2914" s="5"/>
      <c r="I2914" s="5"/>
      <c r="J2914" s="5"/>
      <c r="K2914" s="27"/>
    </row>
    <row r="2915" spans="1:11" ht="13" x14ac:dyDescent="0.15">
      <c r="A2915" s="5"/>
      <c r="B2915" s="26"/>
      <c r="C2915" s="26"/>
      <c r="D2915" s="5"/>
      <c r="E2915" s="5"/>
      <c r="F2915" s="5"/>
      <c r="G2915" s="5"/>
      <c r="H2915" s="5"/>
      <c r="I2915" s="5"/>
      <c r="J2915" s="5"/>
      <c r="K2915" s="27"/>
    </row>
    <row r="2916" spans="1:11" ht="13" x14ac:dyDescent="0.15">
      <c r="A2916" s="5"/>
      <c r="B2916" s="26"/>
      <c r="C2916" s="26"/>
      <c r="D2916" s="5"/>
      <c r="E2916" s="5"/>
      <c r="F2916" s="5"/>
      <c r="G2916" s="5"/>
      <c r="H2916" s="5"/>
      <c r="I2916" s="5"/>
      <c r="J2916" s="5"/>
      <c r="K2916" s="27"/>
    </row>
    <row r="2917" spans="1:11" ht="13" x14ac:dyDescent="0.15">
      <c r="A2917" s="5"/>
      <c r="B2917" s="26"/>
      <c r="C2917" s="26"/>
      <c r="D2917" s="5"/>
      <c r="E2917" s="5"/>
      <c r="F2917" s="5"/>
      <c r="G2917" s="5"/>
      <c r="H2917" s="5"/>
      <c r="I2917" s="5"/>
      <c r="J2917" s="5"/>
      <c r="K2917" s="27"/>
    </row>
    <row r="2918" spans="1:11" ht="13" x14ac:dyDescent="0.15">
      <c r="A2918" s="5"/>
      <c r="B2918" s="26"/>
      <c r="C2918" s="26"/>
      <c r="D2918" s="5"/>
      <c r="E2918" s="5"/>
      <c r="F2918" s="5"/>
      <c r="G2918" s="5"/>
      <c r="H2918" s="5"/>
      <c r="I2918" s="5"/>
      <c r="J2918" s="5"/>
      <c r="K2918" s="27"/>
    </row>
    <row r="2919" spans="1:11" ht="13" x14ac:dyDescent="0.15">
      <c r="A2919" s="5"/>
      <c r="B2919" s="26"/>
      <c r="C2919" s="26"/>
      <c r="D2919" s="5"/>
      <c r="E2919" s="5"/>
      <c r="F2919" s="5"/>
      <c r="G2919" s="5"/>
      <c r="H2919" s="5"/>
      <c r="I2919" s="5"/>
      <c r="J2919" s="5"/>
      <c r="K2919" s="27"/>
    </row>
    <row r="2920" spans="1:11" ht="13" x14ac:dyDescent="0.15">
      <c r="A2920" s="5"/>
      <c r="B2920" s="26"/>
      <c r="C2920" s="26"/>
      <c r="D2920" s="5"/>
      <c r="E2920" s="5"/>
      <c r="F2920" s="5"/>
      <c r="G2920" s="5"/>
      <c r="H2920" s="5"/>
      <c r="I2920" s="5"/>
      <c r="J2920" s="5"/>
      <c r="K2920" s="27"/>
    </row>
    <row r="2921" spans="1:11" ht="13" x14ac:dyDescent="0.15">
      <c r="A2921" s="5"/>
      <c r="B2921" s="26"/>
      <c r="C2921" s="26"/>
      <c r="D2921" s="5"/>
      <c r="E2921" s="5"/>
      <c r="F2921" s="5"/>
      <c r="G2921" s="5"/>
      <c r="H2921" s="5"/>
      <c r="I2921" s="5"/>
      <c r="J2921" s="5"/>
      <c r="K2921" s="27"/>
    </row>
    <row r="2922" spans="1:11" ht="13" x14ac:dyDescent="0.15">
      <c r="A2922" s="5"/>
      <c r="B2922" s="26"/>
      <c r="C2922" s="26"/>
      <c r="D2922" s="5"/>
      <c r="E2922" s="5"/>
      <c r="F2922" s="5"/>
      <c r="G2922" s="5"/>
      <c r="H2922" s="5"/>
      <c r="I2922" s="5"/>
      <c r="J2922" s="5"/>
      <c r="K2922" s="27"/>
    </row>
    <row r="2923" spans="1:11" ht="13" x14ac:dyDescent="0.15">
      <c r="A2923" s="5"/>
      <c r="B2923" s="26"/>
      <c r="C2923" s="26"/>
      <c r="D2923" s="5"/>
      <c r="E2923" s="5"/>
      <c r="F2923" s="5"/>
      <c r="G2923" s="5"/>
      <c r="H2923" s="5"/>
      <c r="I2923" s="5"/>
      <c r="J2923" s="5"/>
      <c r="K2923" s="27"/>
    </row>
    <row r="2924" spans="1:11" ht="13" x14ac:dyDescent="0.15">
      <c r="A2924" s="5"/>
      <c r="B2924" s="26"/>
      <c r="C2924" s="26"/>
      <c r="D2924" s="5"/>
      <c r="E2924" s="5"/>
      <c r="F2924" s="5"/>
      <c r="G2924" s="5"/>
      <c r="H2924" s="5"/>
      <c r="I2924" s="5"/>
      <c r="J2924" s="5"/>
      <c r="K2924" s="27"/>
    </row>
    <row r="2925" spans="1:11" ht="13" x14ac:dyDescent="0.15">
      <c r="A2925" s="5"/>
      <c r="B2925" s="26"/>
      <c r="C2925" s="26"/>
      <c r="D2925" s="5"/>
      <c r="E2925" s="5"/>
      <c r="F2925" s="5"/>
      <c r="G2925" s="5"/>
      <c r="H2925" s="5"/>
      <c r="I2925" s="5"/>
      <c r="J2925" s="5"/>
      <c r="K2925" s="27"/>
    </row>
    <row r="2926" spans="1:11" ht="13" x14ac:dyDescent="0.15">
      <c r="A2926" s="5"/>
      <c r="B2926" s="26"/>
      <c r="C2926" s="26"/>
      <c r="D2926" s="5"/>
      <c r="E2926" s="5"/>
      <c r="F2926" s="5"/>
      <c r="G2926" s="5"/>
      <c r="H2926" s="5"/>
      <c r="I2926" s="5"/>
      <c r="J2926" s="5"/>
      <c r="K2926" s="27"/>
    </row>
    <row r="2927" spans="1:11" ht="13" x14ac:dyDescent="0.15">
      <c r="A2927" s="5"/>
      <c r="B2927" s="26"/>
      <c r="C2927" s="26"/>
      <c r="D2927" s="5"/>
      <c r="E2927" s="5"/>
      <c r="F2927" s="5"/>
      <c r="G2927" s="5"/>
      <c r="H2927" s="5"/>
      <c r="I2927" s="5"/>
      <c r="J2927" s="5"/>
      <c r="K2927" s="27"/>
    </row>
    <row r="2928" spans="1:11" ht="13" x14ac:dyDescent="0.15">
      <c r="A2928" s="5"/>
      <c r="B2928" s="26"/>
      <c r="C2928" s="26"/>
      <c r="D2928" s="5"/>
      <c r="E2928" s="5"/>
      <c r="F2928" s="5"/>
      <c r="G2928" s="5"/>
      <c r="H2928" s="5"/>
      <c r="I2928" s="5"/>
      <c r="J2928" s="5"/>
      <c r="K2928" s="27"/>
    </row>
    <row r="2929" spans="1:11" ht="13" x14ac:dyDescent="0.15">
      <c r="A2929" s="5"/>
      <c r="B2929" s="26"/>
      <c r="C2929" s="26"/>
      <c r="D2929" s="5"/>
      <c r="E2929" s="5"/>
      <c r="F2929" s="5"/>
      <c r="G2929" s="5"/>
      <c r="H2929" s="5"/>
      <c r="I2929" s="5"/>
      <c r="J2929" s="5"/>
      <c r="K2929" s="27"/>
    </row>
    <row r="2930" spans="1:11" ht="13" x14ac:dyDescent="0.15">
      <c r="A2930" s="5"/>
      <c r="B2930" s="26"/>
      <c r="C2930" s="26"/>
      <c r="D2930" s="5"/>
      <c r="E2930" s="5"/>
      <c r="F2930" s="5"/>
      <c r="G2930" s="5"/>
      <c r="H2930" s="5"/>
      <c r="I2930" s="5"/>
      <c r="J2930" s="5"/>
      <c r="K2930" s="27"/>
    </row>
    <row r="2931" spans="1:11" ht="13" x14ac:dyDescent="0.15">
      <c r="A2931" s="5"/>
      <c r="B2931" s="26"/>
      <c r="C2931" s="26"/>
      <c r="D2931" s="5"/>
      <c r="E2931" s="5"/>
      <c r="F2931" s="5"/>
      <c r="G2931" s="5"/>
      <c r="H2931" s="5"/>
      <c r="I2931" s="5"/>
      <c r="J2931" s="5"/>
      <c r="K2931" s="27"/>
    </row>
    <row r="2932" spans="1:11" ht="13" x14ac:dyDescent="0.15">
      <c r="A2932" s="5"/>
      <c r="B2932" s="26"/>
      <c r="C2932" s="26"/>
      <c r="D2932" s="5"/>
      <c r="E2932" s="5"/>
      <c r="F2932" s="5"/>
      <c r="G2932" s="5"/>
      <c r="H2932" s="5"/>
      <c r="I2932" s="5"/>
      <c r="J2932" s="5"/>
      <c r="K2932" s="27"/>
    </row>
    <row r="2933" spans="1:11" ht="13" x14ac:dyDescent="0.15">
      <c r="A2933" s="5"/>
      <c r="B2933" s="26"/>
      <c r="C2933" s="26"/>
      <c r="D2933" s="5"/>
      <c r="E2933" s="5"/>
      <c r="F2933" s="5"/>
      <c r="G2933" s="5"/>
      <c r="H2933" s="5"/>
      <c r="I2933" s="5"/>
      <c r="J2933" s="5"/>
      <c r="K2933" s="27"/>
    </row>
    <row r="2934" spans="1:11" ht="13" x14ac:dyDescent="0.15">
      <c r="A2934" s="5"/>
      <c r="B2934" s="26"/>
      <c r="C2934" s="26"/>
      <c r="D2934" s="5"/>
      <c r="E2934" s="5"/>
      <c r="F2934" s="5"/>
      <c r="G2934" s="5"/>
      <c r="H2934" s="5"/>
      <c r="I2934" s="5"/>
      <c r="J2934" s="5"/>
      <c r="K2934" s="27"/>
    </row>
    <row r="2935" spans="1:11" ht="13" x14ac:dyDescent="0.15">
      <c r="A2935" s="5"/>
      <c r="B2935" s="26"/>
      <c r="C2935" s="26"/>
      <c r="D2935" s="5"/>
      <c r="E2935" s="5"/>
      <c r="F2935" s="5"/>
      <c r="G2935" s="5"/>
      <c r="H2935" s="5"/>
      <c r="I2935" s="5"/>
      <c r="J2935" s="5"/>
      <c r="K2935" s="27"/>
    </row>
    <row r="2936" spans="1:11" ht="13" x14ac:dyDescent="0.15">
      <c r="A2936" s="5"/>
      <c r="B2936" s="26"/>
      <c r="C2936" s="26"/>
      <c r="D2936" s="5"/>
      <c r="E2936" s="5"/>
      <c r="F2936" s="5"/>
      <c r="G2936" s="5"/>
      <c r="H2936" s="5"/>
      <c r="I2936" s="5"/>
      <c r="J2936" s="5"/>
      <c r="K2936" s="27"/>
    </row>
    <row r="2937" spans="1:11" ht="13" x14ac:dyDescent="0.15">
      <c r="A2937" s="5"/>
      <c r="B2937" s="26"/>
      <c r="C2937" s="26"/>
      <c r="D2937" s="5"/>
      <c r="E2937" s="5"/>
      <c r="F2937" s="5"/>
      <c r="G2937" s="5"/>
      <c r="H2937" s="5"/>
      <c r="I2937" s="5"/>
      <c r="J2937" s="5"/>
      <c r="K2937" s="27"/>
    </row>
    <row r="2938" spans="1:11" ht="13" x14ac:dyDescent="0.15">
      <c r="A2938" s="5"/>
      <c r="B2938" s="26"/>
      <c r="C2938" s="26"/>
      <c r="D2938" s="5"/>
      <c r="E2938" s="5"/>
      <c r="F2938" s="5"/>
      <c r="G2938" s="5"/>
      <c r="H2938" s="5"/>
      <c r="I2938" s="5"/>
      <c r="J2938" s="5"/>
      <c r="K2938" s="27"/>
    </row>
    <row r="2939" spans="1:11" ht="13" x14ac:dyDescent="0.15">
      <c r="A2939" s="5"/>
      <c r="B2939" s="26"/>
      <c r="C2939" s="26"/>
      <c r="D2939" s="5"/>
      <c r="E2939" s="5"/>
      <c r="F2939" s="5"/>
      <c r="G2939" s="5"/>
      <c r="H2939" s="5"/>
      <c r="I2939" s="5"/>
      <c r="J2939" s="5"/>
      <c r="K2939" s="27"/>
    </row>
    <row r="2940" spans="1:11" ht="13" x14ac:dyDescent="0.15">
      <c r="A2940" s="5"/>
      <c r="B2940" s="26"/>
      <c r="C2940" s="26"/>
      <c r="D2940" s="5"/>
      <c r="E2940" s="5"/>
      <c r="F2940" s="5"/>
      <c r="G2940" s="5"/>
      <c r="H2940" s="5"/>
      <c r="I2940" s="5"/>
      <c r="J2940" s="5"/>
      <c r="K2940" s="27"/>
    </row>
    <row r="2941" spans="1:11" ht="13" x14ac:dyDescent="0.15">
      <c r="A2941" s="5"/>
      <c r="B2941" s="26"/>
      <c r="C2941" s="26"/>
      <c r="D2941" s="5"/>
      <c r="E2941" s="5"/>
      <c r="F2941" s="5"/>
      <c r="G2941" s="5"/>
      <c r="H2941" s="5"/>
      <c r="I2941" s="5"/>
      <c r="J2941" s="5"/>
      <c r="K2941" s="27"/>
    </row>
    <row r="2942" spans="1:11" ht="13" x14ac:dyDescent="0.15">
      <c r="A2942" s="5"/>
      <c r="B2942" s="26"/>
      <c r="C2942" s="26"/>
      <c r="D2942" s="5"/>
      <c r="E2942" s="5"/>
      <c r="F2942" s="5"/>
      <c r="G2942" s="5"/>
      <c r="H2942" s="5"/>
      <c r="I2942" s="5"/>
      <c r="J2942" s="5"/>
      <c r="K2942" s="27"/>
    </row>
    <row r="2943" spans="1:11" ht="13" x14ac:dyDescent="0.15">
      <c r="A2943" s="5"/>
      <c r="B2943" s="26"/>
      <c r="C2943" s="26"/>
      <c r="D2943" s="5"/>
      <c r="E2943" s="5"/>
      <c r="F2943" s="5"/>
      <c r="G2943" s="5"/>
      <c r="H2943" s="5"/>
      <c r="I2943" s="5"/>
      <c r="J2943" s="5"/>
      <c r="K2943" s="27"/>
    </row>
    <row r="2944" spans="1:11" ht="13" x14ac:dyDescent="0.15">
      <c r="A2944" s="5"/>
      <c r="B2944" s="26"/>
      <c r="C2944" s="26"/>
      <c r="D2944" s="5"/>
      <c r="E2944" s="5"/>
      <c r="F2944" s="5"/>
      <c r="G2944" s="5"/>
      <c r="H2944" s="5"/>
      <c r="I2944" s="5"/>
      <c r="J2944" s="5"/>
      <c r="K2944" s="27"/>
    </row>
    <row r="2945" spans="1:11" ht="13" x14ac:dyDescent="0.15">
      <c r="A2945" s="5"/>
      <c r="B2945" s="26"/>
      <c r="C2945" s="26"/>
      <c r="D2945" s="5"/>
      <c r="E2945" s="5"/>
      <c r="F2945" s="5"/>
      <c r="G2945" s="5"/>
      <c r="H2945" s="5"/>
      <c r="I2945" s="5"/>
      <c r="J2945" s="5"/>
      <c r="K2945" s="27"/>
    </row>
    <row r="2946" spans="1:11" ht="13" x14ac:dyDescent="0.15">
      <c r="A2946" s="5"/>
      <c r="B2946" s="26"/>
      <c r="C2946" s="26"/>
      <c r="D2946" s="5"/>
      <c r="E2946" s="5"/>
      <c r="F2946" s="5"/>
      <c r="G2946" s="5"/>
      <c r="H2946" s="5"/>
      <c r="I2946" s="5"/>
      <c r="J2946" s="5"/>
      <c r="K2946" s="27"/>
    </row>
  </sheetData>
  <mergeCells count="1">
    <mergeCell ref="A1:N1"/>
  </mergeCells>
  <pageMargins left="0.7" right="0.7" top="0.75" bottom="0.75" header="0.3" footer="0.3"/>
</worksheet>
</file>

<file path=xl/worksheets/sheet14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00000000-0001-0000-0C00-000000000000}">
  <sheetPr>
    <tabColor theme="5" tint="0.59999389629810485"/>
    <outlinePr summaryBelow="0" summaryRight="0"/>
  </sheetPr>
  <dimension ref="A1:K11839"/>
  <sheetViews>
    <sheetView workbookViewId="0">
      <selection activeCell="D4" sqref="D4"/>
    </sheetView>
  </sheetViews>
  <sheetFormatPr baseColWidth="10" defaultColWidth="12.6640625" defaultRowHeight="15.75" customHeight="1" x14ac:dyDescent="0.15"/>
  <cols>
    <col min="1" max="2" width="25.83203125" style="34" customWidth="1"/>
    <col min="3" max="3" width="25.83203125" style="52" customWidth="1"/>
    <col min="4" max="4" width="25.83203125" style="34" customWidth="1"/>
    <col min="5" max="5" width="12.6640625" style="3"/>
    <col min="6" max="6" width="12.6640625" style="3" customWidth="1"/>
    <col min="7" max="16384" width="12.6640625" style="3"/>
  </cols>
  <sheetData>
    <row r="1" spans="1:11" ht="15.75" customHeight="1" x14ac:dyDescent="0.2">
      <c r="A1" s="121" t="s">
        <v>76054</v>
      </c>
      <c r="B1" s="115"/>
      <c r="C1" s="115"/>
      <c r="D1" s="115"/>
      <c r="E1" s="115"/>
      <c r="F1" s="115"/>
      <c r="G1" s="114"/>
      <c r="H1" s="114"/>
      <c r="I1" s="114"/>
      <c r="J1" s="114"/>
      <c r="K1" s="114"/>
    </row>
    <row r="2" spans="1:11" ht="15.75" customHeight="1" x14ac:dyDescent="0.2">
      <c r="A2" s="116" t="s">
        <v>76089</v>
      </c>
      <c r="B2" s="3"/>
      <c r="C2" s="46"/>
      <c r="D2" s="3"/>
    </row>
    <row r="3" spans="1:11" ht="15.75" customHeight="1" x14ac:dyDescent="0.15">
      <c r="A3" s="3"/>
      <c r="B3" s="3"/>
      <c r="C3" s="46"/>
      <c r="D3" s="3"/>
    </row>
    <row r="4" spans="1:11" ht="15.75" customHeight="1" x14ac:dyDescent="0.15">
      <c r="A4" s="31" t="s">
        <v>55761</v>
      </c>
      <c r="B4" s="31" t="s">
        <v>15947</v>
      </c>
      <c r="C4" s="50" t="s">
        <v>55762</v>
      </c>
      <c r="D4" s="31" t="s">
        <v>76090</v>
      </c>
    </row>
    <row r="5" spans="1:11" ht="15.75" customHeight="1" x14ac:dyDescent="0.15">
      <c r="A5" s="32" t="s">
        <v>10596</v>
      </c>
      <c r="B5" s="33" t="s">
        <v>3287</v>
      </c>
      <c r="C5" s="51" t="s">
        <v>55763</v>
      </c>
      <c r="D5" s="33" t="s">
        <v>55764</v>
      </c>
    </row>
    <row r="6" spans="1:11" ht="15.75" customHeight="1" x14ac:dyDescent="0.15">
      <c r="A6" s="32" t="s">
        <v>9477</v>
      </c>
      <c r="B6" s="33" t="s">
        <v>3287</v>
      </c>
      <c r="C6" s="51" t="s">
        <v>55765</v>
      </c>
      <c r="D6" s="33" t="s">
        <v>55766</v>
      </c>
    </row>
    <row r="7" spans="1:11" ht="15.75" customHeight="1" x14ac:dyDescent="0.15">
      <c r="A7" s="32" t="s">
        <v>10596</v>
      </c>
      <c r="B7" s="33" t="s">
        <v>3302</v>
      </c>
      <c r="C7" s="51" t="s">
        <v>55767</v>
      </c>
      <c r="D7" s="33" t="s">
        <v>55768</v>
      </c>
    </row>
    <row r="8" spans="1:11" ht="15.75" customHeight="1" x14ac:dyDescent="0.15">
      <c r="A8" s="32" t="s">
        <v>10596</v>
      </c>
      <c r="B8" s="33" t="s">
        <v>3278</v>
      </c>
      <c r="C8" s="51" t="s">
        <v>55769</v>
      </c>
      <c r="D8" s="33" t="s">
        <v>55770</v>
      </c>
    </row>
    <row r="9" spans="1:11" ht="15.75" customHeight="1" x14ac:dyDescent="0.15">
      <c r="A9" s="32" t="s">
        <v>9477</v>
      </c>
      <c r="B9" s="33" t="s">
        <v>3278</v>
      </c>
      <c r="C9" s="51" t="s">
        <v>55771</v>
      </c>
      <c r="D9" s="33" t="s">
        <v>55772</v>
      </c>
    </row>
    <row r="10" spans="1:11" ht="15.75" customHeight="1" x14ac:dyDescent="0.15">
      <c r="A10" s="32" t="s">
        <v>11425</v>
      </c>
      <c r="B10" s="33" t="s">
        <v>3287</v>
      </c>
      <c r="C10" s="51" t="s">
        <v>55773</v>
      </c>
      <c r="D10" s="33" t="s">
        <v>55774</v>
      </c>
    </row>
    <row r="11" spans="1:11" ht="15.75" customHeight="1" x14ac:dyDescent="0.15">
      <c r="A11" s="32" t="s">
        <v>11425</v>
      </c>
      <c r="B11" s="33" t="s">
        <v>3278</v>
      </c>
      <c r="C11" s="51" t="s">
        <v>55775</v>
      </c>
      <c r="D11" s="33" t="s">
        <v>55776</v>
      </c>
    </row>
    <row r="12" spans="1:11" ht="15.75" customHeight="1" x14ac:dyDescent="0.15">
      <c r="A12" s="32" t="s">
        <v>10163</v>
      </c>
      <c r="B12" s="33" t="s">
        <v>3287</v>
      </c>
      <c r="C12" s="51" t="s">
        <v>55777</v>
      </c>
      <c r="D12" s="33" t="s">
        <v>55778</v>
      </c>
    </row>
    <row r="13" spans="1:11" ht="15.75" customHeight="1" x14ac:dyDescent="0.15">
      <c r="A13" s="32" t="s">
        <v>9477</v>
      </c>
      <c r="B13" s="33" t="s">
        <v>3302</v>
      </c>
      <c r="C13" s="51" t="s">
        <v>55779</v>
      </c>
      <c r="D13" s="33" t="s">
        <v>55780</v>
      </c>
    </row>
    <row r="14" spans="1:11" ht="15.75" customHeight="1" x14ac:dyDescent="0.15">
      <c r="A14" s="32" t="s">
        <v>9522</v>
      </c>
      <c r="B14" s="33" t="s">
        <v>3287</v>
      </c>
      <c r="C14" s="51" t="s">
        <v>55781</v>
      </c>
      <c r="D14" s="33" t="s">
        <v>55782</v>
      </c>
    </row>
    <row r="15" spans="1:11" ht="15.75" customHeight="1" x14ac:dyDescent="0.15">
      <c r="A15" s="32" t="s">
        <v>10596</v>
      </c>
      <c r="B15" s="33" t="s">
        <v>3335</v>
      </c>
      <c r="C15" s="51" t="s">
        <v>55783</v>
      </c>
      <c r="D15" s="33" t="s">
        <v>55784</v>
      </c>
    </row>
    <row r="16" spans="1:11" ht="15.75" customHeight="1" x14ac:dyDescent="0.15">
      <c r="A16" s="32" t="s">
        <v>9477</v>
      </c>
      <c r="B16" s="33" t="s">
        <v>3335</v>
      </c>
      <c r="C16" s="51" t="s">
        <v>55785</v>
      </c>
      <c r="D16" s="33" t="s">
        <v>55786</v>
      </c>
    </row>
    <row r="17" spans="1:4" ht="15.75" customHeight="1" x14ac:dyDescent="0.15">
      <c r="A17" s="32" t="s">
        <v>10163</v>
      </c>
      <c r="B17" s="33" t="s">
        <v>3278</v>
      </c>
      <c r="C17" s="51" t="s">
        <v>55787</v>
      </c>
      <c r="D17" s="33" t="s">
        <v>55788</v>
      </c>
    </row>
    <row r="18" spans="1:4" ht="15.75" customHeight="1" x14ac:dyDescent="0.15">
      <c r="A18" s="32" t="s">
        <v>11425</v>
      </c>
      <c r="B18" s="33" t="s">
        <v>3302</v>
      </c>
      <c r="C18" s="51" t="s">
        <v>55789</v>
      </c>
      <c r="D18" s="33" t="s">
        <v>55790</v>
      </c>
    </row>
    <row r="19" spans="1:4" ht="15.75" customHeight="1" x14ac:dyDescent="0.15">
      <c r="A19" s="32" t="s">
        <v>11362</v>
      </c>
      <c r="B19" s="33" t="s">
        <v>3287</v>
      </c>
      <c r="C19" s="51" t="s">
        <v>55791</v>
      </c>
      <c r="D19" s="33" t="s">
        <v>55792</v>
      </c>
    </row>
    <row r="20" spans="1:4" ht="15.75" customHeight="1" x14ac:dyDescent="0.15">
      <c r="A20" s="32" t="s">
        <v>9522</v>
      </c>
      <c r="B20" s="33" t="s">
        <v>3278</v>
      </c>
      <c r="C20" s="51" t="s">
        <v>55793</v>
      </c>
      <c r="D20" s="33" t="s">
        <v>55794</v>
      </c>
    </row>
    <row r="21" spans="1:4" ht="15.75" customHeight="1" x14ac:dyDescent="0.15">
      <c r="A21" s="32" t="s">
        <v>10524</v>
      </c>
      <c r="B21" s="33" t="s">
        <v>3287</v>
      </c>
      <c r="C21" s="51" t="s">
        <v>55795</v>
      </c>
      <c r="D21" s="33" t="s">
        <v>55796</v>
      </c>
    </row>
    <row r="22" spans="1:4" ht="15.75" customHeight="1" x14ac:dyDescent="0.15">
      <c r="A22" s="32" t="s">
        <v>10163</v>
      </c>
      <c r="B22" s="33" t="s">
        <v>3302</v>
      </c>
      <c r="C22" s="51" t="s">
        <v>55797</v>
      </c>
      <c r="D22" s="33" t="s">
        <v>55798</v>
      </c>
    </row>
    <row r="23" spans="1:4" ht="15.75" customHeight="1" x14ac:dyDescent="0.15">
      <c r="A23" s="32" t="s">
        <v>9522</v>
      </c>
      <c r="B23" s="33" t="s">
        <v>3302</v>
      </c>
      <c r="C23" s="51" t="s">
        <v>55799</v>
      </c>
      <c r="D23" s="33" t="s">
        <v>55800</v>
      </c>
    </row>
    <row r="24" spans="1:4" ht="15.75" customHeight="1" x14ac:dyDescent="0.15">
      <c r="A24" s="32" t="s">
        <v>11362</v>
      </c>
      <c r="B24" s="33" t="s">
        <v>3278</v>
      </c>
      <c r="C24" s="51" t="s">
        <v>55801</v>
      </c>
      <c r="D24" s="33" t="s">
        <v>55802</v>
      </c>
    </row>
    <row r="25" spans="1:4" ht="15.75" customHeight="1" x14ac:dyDescent="0.15">
      <c r="A25" s="32" t="s">
        <v>10524</v>
      </c>
      <c r="B25" s="33" t="s">
        <v>3278</v>
      </c>
      <c r="C25" s="51" t="s">
        <v>55803</v>
      </c>
      <c r="D25" s="33" t="s">
        <v>55804</v>
      </c>
    </row>
    <row r="26" spans="1:4" ht="15.75" customHeight="1" x14ac:dyDescent="0.15">
      <c r="A26" s="32" t="s">
        <v>12128</v>
      </c>
      <c r="B26" s="33" t="s">
        <v>3287</v>
      </c>
      <c r="C26" s="51" t="s">
        <v>55805</v>
      </c>
      <c r="D26" s="33" t="s">
        <v>55806</v>
      </c>
    </row>
    <row r="27" spans="1:4" ht="15.75" customHeight="1" x14ac:dyDescent="0.15">
      <c r="A27" s="32" t="s">
        <v>11425</v>
      </c>
      <c r="B27" s="33" t="s">
        <v>3335</v>
      </c>
      <c r="C27" s="51" t="s">
        <v>55807</v>
      </c>
      <c r="D27" s="33" t="s">
        <v>55808</v>
      </c>
    </row>
    <row r="28" spans="1:4" ht="15.75" customHeight="1" x14ac:dyDescent="0.15">
      <c r="A28" s="32" t="s">
        <v>10163</v>
      </c>
      <c r="B28" s="33" t="s">
        <v>3335</v>
      </c>
      <c r="C28" s="51" t="s">
        <v>55809</v>
      </c>
      <c r="D28" s="33" t="s">
        <v>55810</v>
      </c>
    </row>
    <row r="29" spans="1:4" ht="15.75" customHeight="1" x14ac:dyDescent="0.15">
      <c r="A29" s="32" t="s">
        <v>12128</v>
      </c>
      <c r="B29" s="33" t="s">
        <v>3278</v>
      </c>
      <c r="C29" s="51" t="s">
        <v>55811</v>
      </c>
      <c r="D29" s="33" t="s">
        <v>55812</v>
      </c>
    </row>
    <row r="30" spans="1:4" ht="15.75" customHeight="1" x14ac:dyDescent="0.15">
      <c r="A30" s="32" t="s">
        <v>11362</v>
      </c>
      <c r="B30" s="33" t="s">
        <v>3302</v>
      </c>
      <c r="C30" s="51" t="s">
        <v>55813</v>
      </c>
      <c r="D30" s="33" t="s">
        <v>55814</v>
      </c>
    </row>
    <row r="31" spans="1:4" ht="15.75" customHeight="1" x14ac:dyDescent="0.15">
      <c r="A31" s="32" t="s">
        <v>55262</v>
      </c>
      <c r="B31" s="33" t="s">
        <v>3287</v>
      </c>
      <c r="C31" s="51" t="s">
        <v>55815</v>
      </c>
      <c r="D31" s="33" t="s">
        <v>55816</v>
      </c>
    </row>
    <row r="32" spans="1:4" ht="15.75" customHeight="1" x14ac:dyDescent="0.15">
      <c r="A32" s="32" t="s">
        <v>55262</v>
      </c>
      <c r="B32" s="33" t="s">
        <v>3278</v>
      </c>
      <c r="C32" s="51" t="s">
        <v>55817</v>
      </c>
      <c r="D32" s="33" t="s">
        <v>55818</v>
      </c>
    </row>
    <row r="33" spans="1:4" ht="15.75" customHeight="1" x14ac:dyDescent="0.15">
      <c r="A33" s="32" t="s">
        <v>12280</v>
      </c>
      <c r="B33" s="33" t="s">
        <v>3287</v>
      </c>
      <c r="C33" s="51" t="s">
        <v>55819</v>
      </c>
      <c r="D33" s="33" t="s">
        <v>55818</v>
      </c>
    </row>
    <row r="34" spans="1:4" ht="15.75" customHeight="1" x14ac:dyDescent="0.15">
      <c r="A34" s="32" t="s">
        <v>55262</v>
      </c>
      <c r="B34" s="33" t="s">
        <v>3302</v>
      </c>
      <c r="C34" s="51" t="s">
        <v>55820</v>
      </c>
      <c r="D34" s="33" t="s">
        <v>55821</v>
      </c>
    </row>
    <row r="35" spans="1:4" ht="15.75" customHeight="1" x14ac:dyDescent="0.15">
      <c r="A35" s="32" t="s">
        <v>10596</v>
      </c>
      <c r="B35" s="33" t="s">
        <v>1910</v>
      </c>
      <c r="C35" s="51" t="s">
        <v>55822</v>
      </c>
      <c r="D35" s="33" t="s">
        <v>55823</v>
      </c>
    </row>
    <row r="36" spans="1:4" ht="15.75" customHeight="1" x14ac:dyDescent="0.15">
      <c r="A36" s="32" t="s">
        <v>10163</v>
      </c>
      <c r="B36" s="33" t="s">
        <v>3012</v>
      </c>
      <c r="C36" s="51" t="s">
        <v>55824</v>
      </c>
      <c r="D36" s="33" t="s">
        <v>55825</v>
      </c>
    </row>
    <row r="37" spans="1:4" ht="15.75" customHeight="1" x14ac:dyDescent="0.15">
      <c r="A37" s="32" t="s">
        <v>12128</v>
      </c>
      <c r="B37" s="33" t="s">
        <v>1545</v>
      </c>
      <c r="C37" s="51" t="s">
        <v>55826</v>
      </c>
      <c r="D37" s="33" t="s">
        <v>55827</v>
      </c>
    </row>
    <row r="38" spans="1:4" ht="15.75" customHeight="1" x14ac:dyDescent="0.15">
      <c r="A38" s="32" t="s">
        <v>54744</v>
      </c>
      <c r="B38" s="33" t="s">
        <v>3012</v>
      </c>
      <c r="C38" s="51" t="s">
        <v>55828</v>
      </c>
      <c r="D38" s="33" t="s">
        <v>55829</v>
      </c>
    </row>
    <row r="39" spans="1:4" ht="15.75" customHeight="1" x14ac:dyDescent="0.15">
      <c r="A39" s="32" t="s">
        <v>54744</v>
      </c>
      <c r="B39" s="33" t="s">
        <v>3287</v>
      </c>
      <c r="C39" s="51" t="s">
        <v>55830</v>
      </c>
      <c r="D39" s="33" t="s">
        <v>55831</v>
      </c>
    </row>
    <row r="40" spans="1:4" ht="15.75" customHeight="1" x14ac:dyDescent="0.15">
      <c r="A40" s="32" t="s">
        <v>10524</v>
      </c>
      <c r="B40" s="33" t="s">
        <v>3302</v>
      </c>
      <c r="C40" s="51" t="s">
        <v>55832</v>
      </c>
      <c r="D40" s="33" t="s">
        <v>55833</v>
      </c>
    </row>
    <row r="41" spans="1:4" ht="15.75" customHeight="1" x14ac:dyDescent="0.15">
      <c r="A41" s="32" t="s">
        <v>10596</v>
      </c>
      <c r="B41" s="33" t="s">
        <v>1545</v>
      </c>
      <c r="C41" s="51" t="s">
        <v>55834</v>
      </c>
      <c r="D41" s="33" t="s">
        <v>55835</v>
      </c>
    </row>
    <row r="42" spans="1:4" ht="15.75" customHeight="1" x14ac:dyDescent="0.15">
      <c r="A42" s="32" t="s">
        <v>10596</v>
      </c>
      <c r="B42" s="33" t="s">
        <v>3649</v>
      </c>
      <c r="C42" s="51" t="s">
        <v>55836</v>
      </c>
      <c r="D42" s="33" t="s">
        <v>55837</v>
      </c>
    </row>
    <row r="43" spans="1:4" ht="15.75" customHeight="1" x14ac:dyDescent="0.15">
      <c r="A43" s="32" t="s">
        <v>10596</v>
      </c>
      <c r="B43" s="33" t="s">
        <v>1143</v>
      </c>
      <c r="C43" s="51" t="s">
        <v>55838</v>
      </c>
      <c r="D43" s="33" t="s">
        <v>55839</v>
      </c>
    </row>
    <row r="44" spans="1:4" ht="15.75" customHeight="1" x14ac:dyDescent="0.15">
      <c r="A44" s="32" t="s">
        <v>9477</v>
      </c>
      <c r="B44" s="33" t="s">
        <v>3012</v>
      </c>
      <c r="C44" s="51" t="s">
        <v>55840</v>
      </c>
      <c r="D44" s="33" t="s">
        <v>55841</v>
      </c>
    </row>
    <row r="45" spans="1:4" ht="15.75" customHeight="1" x14ac:dyDescent="0.15">
      <c r="A45" s="32" t="s">
        <v>10596</v>
      </c>
      <c r="B45" s="33" t="s">
        <v>3332</v>
      </c>
      <c r="C45" s="51" t="s">
        <v>55842</v>
      </c>
      <c r="D45" s="33" t="s">
        <v>55843</v>
      </c>
    </row>
    <row r="46" spans="1:4" ht="15.75" customHeight="1" x14ac:dyDescent="0.15">
      <c r="A46" s="32" t="s">
        <v>10524</v>
      </c>
      <c r="B46" s="33" t="s">
        <v>3335</v>
      </c>
      <c r="C46" s="51" t="s">
        <v>55844</v>
      </c>
      <c r="D46" s="33" t="s">
        <v>55845</v>
      </c>
    </row>
    <row r="47" spans="1:4" ht="15.75" customHeight="1" x14ac:dyDescent="0.15">
      <c r="A47" s="32" t="s">
        <v>55262</v>
      </c>
      <c r="B47" s="33" t="s">
        <v>3335</v>
      </c>
      <c r="C47" s="51" t="s">
        <v>55846</v>
      </c>
      <c r="D47" s="33" t="s">
        <v>55847</v>
      </c>
    </row>
    <row r="48" spans="1:4" ht="15.75" customHeight="1" x14ac:dyDescent="0.15">
      <c r="A48" s="32" t="s">
        <v>9477</v>
      </c>
      <c r="B48" s="33" t="s">
        <v>3649</v>
      </c>
      <c r="C48" s="51" t="s">
        <v>55848</v>
      </c>
      <c r="D48" s="33" t="s">
        <v>55849</v>
      </c>
    </row>
    <row r="49" spans="1:4" ht="15.75" customHeight="1" x14ac:dyDescent="0.15">
      <c r="A49" s="32" t="s">
        <v>54744</v>
      </c>
      <c r="B49" s="33" t="s">
        <v>3278</v>
      </c>
      <c r="C49" s="51" t="s">
        <v>55850</v>
      </c>
      <c r="D49" s="33" t="s">
        <v>55851</v>
      </c>
    </row>
    <row r="50" spans="1:4" ht="15.75" customHeight="1" x14ac:dyDescent="0.15">
      <c r="A50" s="32" t="s">
        <v>12128</v>
      </c>
      <c r="B50" s="33" t="s">
        <v>3302</v>
      </c>
      <c r="C50" s="51" t="s">
        <v>55852</v>
      </c>
      <c r="D50" s="33" t="s">
        <v>55853</v>
      </c>
    </row>
    <row r="51" spans="1:4" ht="15.75" customHeight="1" x14ac:dyDescent="0.15">
      <c r="A51" s="32" t="s">
        <v>10596</v>
      </c>
      <c r="B51" s="33" t="s">
        <v>3012</v>
      </c>
      <c r="C51" s="51" t="s">
        <v>55854</v>
      </c>
      <c r="D51" s="33" t="s">
        <v>55855</v>
      </c>
    </row>
    <row r="52" spans="1:4" ht="15.75" customHeight="1" x14ac:dyDescent="0.15">
      <c r="A52" s="32" t="s">
        <v>55206</v>
      </c>
      <c r="B52" s="33" t="s">
        <v>3287</v>
      </c>
      <c r="C52" s="51" t="s">
        <v>55856</v>
      </c>
      <c r="D52" s="33" t="s">
        <v>55855</v>
      </c>
    </row>
    <row r="53" spans="1:4" ht="15.75" customHeight="1" x14ac:dyDescent="0.15">
      <c r="A53" s="32" t="s">
        <v>54744</v>
      </c>
      <c r="B53" s="33" t="s">
        <v>2368</v>
      </c>
      <c r="C53" s="51" t="s">
        <v>55857</v>
      </c>
      <c r="D53" s="33" t="s">
        <v>55858</v>
      </c>
    </row>
    <row r="54" spans="1:4" ht="15.75" customHeight="1" x14ac:dyDescent="0.15">
      <c r="A54" s="32" t="s">
        <v>10596</v>
      </c>
      <c r="B54" s="33" t="s">
        <v>1982</v>
      </c>
      <c r="C54" s="51" t="s">
        <v>55859</v>
      </c>
      <c r="D54" s="33" t="s">
        <v>55860</v>
      </c>
    </row>
    <row r="55" spans="1:4" ht="15.75" customHeight="1" x14ac:dyDescent="0.15">
      <c r="A55" s="32" t="s">
        <v>54744</v>
      </c>
      <c r="B55" s="33" t="s">
        <v>3335</v>
      </c>
      <c r="C55" s="51" t="s">
        <v>55861</v>
      </c>
      <c r="D55" s="33" t="s">
        <v>55862</v>
      </c>
    </row>
    <row r="56" spans="1:4" ht="15.75" customHeight="1" x14ac:dyDescent="0.15">
      <c r="A56" s="32" t="s">
        <v>11425</v>
      </c>
      <c r="B56" s="33" t="s">
        <v>1545</v>
      </c>
      <c r="C56" s="51" t="s">
        <v>55863</v>
      </c>
      <c r="D56" s="33" t="s">
        <v>55864</v>
      </c>
    </row>
    <row r="57" spans="1:4" ht="15.75" customHeight="1" x14ac:dyDescent="0.15">
      <c r="A57" s="32" t="s">
        <v>12280</v>
      </c>
      <c r="B57" s="33" t="s">
        <v>3302</v>
      </c>
      <c r="C57" s="51" t="s">
        <v>55865</v>
      </c>
      <c r="D57" s="33" t="s">
        <v>55866</v>
      </c>
    </row>
    <row r="58" spans="1:4" ht="15.75" customHeight="1" x14ac:dyDescent="0.15">
      <c r="A58" s="32" t="s">
        <v>12280</v>
      </c>
      <c r="B58" s="33" t="s">
        <v>3649</v>
      </c>
      <c r="C58" s="51" t="s">
        <v>55867</v>
      </c>
      <c r="D58" s="33" t="s">
        <v>55868</v>
      </c>
    </row>
    <row r="59" spans="1:4" ht="15.75" customHeight="1" x14ac:dyDescent="0.15">
      <c r="A59" s="32" t="s">
        <v>11362</v>
      </c>
      <c r="B59" s="33" t="s">
        <v>3335</v>
      </c>
      <c r="C59" s="51" t="s">
        <v>55869</v>
      </c>
      <c r="D59" s="33" t="s">
        <v>55870</v>
      </c>
    </row>
    <row r="60" spans="1:4" ht="15.75" customHeight="1" x14ac:dyDescent="0.15">
      <c r="A60" s="32" t="s">
        <v>9522</v>
      </c>
      <c r="B60" s="33" t="s">
        <v>1982</v>
      </c>
      <c r="C60" s="51" t="s">
        <v>55871</v>
      </c>
      <c r="D60" s="33" t="s">
        <v>55872</v>
      </c>
    </row>
    <row r="61" spans="1:4" ht="15.75" customHeight="1" x14ac:dyDescent="0.15">
      <c r="A61" s="32" t="s">
        <v>12280</v>
      </c>
      <c r="B61" s="33" t="s">
        <v>3278</v>
      </c>
      <c r="C61" s="51" t="s">
        <v>55873</v>
      </c>
      <c r="D61" s="33" t="s">
        <v>55872</v>
      </c>
    </row>
    <row r="62" spans="1:4" ht="13" x14ac:dyDescent="0.15">
      <c r="A62" s="32" t="s">
        <v>9522</v>
      </c>
      <c r="B62" s="33" t="s">
        <v>3649</v>
      </c>
      <c r="C62" s="51" t="s">
        <v>55874</v>
      </c>
      <c r="D62" s="33" t="s">
        <v>55875</v>
      </c>
    </row>
    <row r="63" spans="1:4" ht="13" x14ac:dyDescent="0.15">
      <c r="A63" s="32" t="s">
        <v>12280</v>
      </c>
      <c r="B63" s="33" t="s">
        <v>3499</v>
      </c>
      <c r="C63" s="51" t="s">
        <v>55876</v>
      </c>
      <c r="D63" s="33" t="s">
        <v>55877</v>
      </c>
    </row>
    <row r="64" spans="1:4" ht="13" x14ac:dyDescent="0.15">
      <c r="A64" s="32" t="s">
        <v>9522</v>
      </c>
      <c r="B64" s="33" t="s">
        <v>3335</v>
      </c>
      <c r="C64" s="51" t="s">
        <v>55878</v>
      </c>
      <c r="D64" s="33" t="s">
        <v>55879</v>
      </c>
    </row>
    <row r="65" spans="1:4" ht="13" x14ac:dyDescent="0.15">
      <c r="A65" s="32" t="s">
        <v>55206</v>
      </c>
      <c r="B65" s="33" t="s">
        <v>3649</v>
      </c>
      <c r="C65" s="51" t="s">
        <v>55880</v>
      </c>
      <c r="D65" s="33" t="s">
        <v>55881</v>
      </c>
    </row>
    <row r="66" spans="1:4" ht="13" x14ac:dyDescent="0.15">
      <c r="A66" s="32" t="s">
        <v>10596</v>
      </c>
      <c r="B66" s="33" t="s">
        <v>2627</v>
      </c>
      <c r="C66" s="51" t="s">
        <v>55882</v>
      </c>
      <c r="D66" s="33" t="s">
        <v>55883</v>
      </c>
    </row>
    <row r="67" spans="1:4" ht="13" x14ac:dyDescent="0.15">
      <c r="A67" s="32" t="s">
        <v>10596</v>
      </c>
      <c r="B67" s="33" t="s">
        <v>3499</v>
      </c>
      <c r="C67" s="51" t="s">
        <v>55884</v>
      </c>
      <c r="D67" s="33" t="s">
        <v>55885</v>
      </c>
    </row>
    <row r="68" spans="1:4" ht="13" x14ac:dyDescent="0.15">
      <c r="A68" s="32" t="s">
        <v>10676</v>
      </c>
      <c r="B68" s="33" t="s">
        <v>3287</v>
      </c>
      <c r="C68" s="51" t="s">
        <v>55886</v>
      </c>
      <c r="D68" s="33" t="s">
        <v>55887</v>
      </c>
    </row>
    <row r="69" spans="1:4" ht="13" x14ac:dyDescent="0.15">
      <c r="A69" s="32" t="s">
        <v>55206</v>
      </c>
      <c r="B69" s="33" t="s">
        <v>3278</v>
      </c>
      <c r="C69" s="51" t="s">
        <v>55888</v>
      </c>
      <c r="D69" s="33" t="s">
        <v>55889</v>
      </c>
    </row>
    <row r="70" spans="1:4" ht="13" x14ac:dyDescent="0.15">
      <c r="A70" s="32" t="s">
        <v>10163</v>
      </c>
      <c r="B70" s="33" t="s">
        <v>3649</v>
      </c>
      <c r="C70" s="51" t="s">
        <v>55890</v>
      </c>
      <c r="D70" s="33" t="s">
        <v>55891</v>
      </c>
    </row>
    <row r="71" spans="1:4" ht="13" x14ac:dyDescent="0.15">
      <c r="A71" s="32" t="s">
        <v>54744</v>
      </c>
      <c r="B71" s="33" t="s">
        <v>3302</v>
      </c>
      <c r="C71" s="51" t="s">
        <v>55892</v>
      </c>
      <c r="D71" s="33" t="s">
        <v>55893</v>
      </c>
    </row>
    <row r="72" spans="1:4" ht="13" x14ac:dyDescent="0.15">
      <c r="A72" s="32" t="s">
        <v>10596</v>
      </c>
      <c r="B72" s="33" t="s">
        <v>1140</v>
      </c>
      <c r="C72" s="51" t="s">
        <v>55894</v>
      </c>
      <c r="D72" s="33" t="s">
        <v>55895</v>
      </c>
    </row>
    <row r="73" spans="1:4" ht="13" x14ac:dyDescent="0.15">
      <c r="A73" s="32" t="s">
        <v>10596</v>
      </c>
      <c r="B73" s="33" t="s">
        <v>1615</v>
      </c>
      <c r="C73" s="51" t="s">
        <v>55896</v>
      </c>
      <c r="D73" s="33" t="s">
        <v>55897</v>
      </c>
    </row>
    <row r="74" spans="1:4" ht="13" x14ac:dyDescent="0.15">
      <c r="A74" s="32" t="s">
        <v>12128</v>
      </c>
      <c r="B74" s="33" t="s">
        <v>1143</v>
      </c>
      <c r="C74" s="51" t="s">
        <v>55898</v>
      </c>
      <c r="D74" s="33" t="s">
        <v>55899</v>
      </c>
    </row>
    <row r="75" spans="1:4" ht="13" x14ac:dyDescent="0.15">
      <c r="A75" s="32" t="s">
        <v>55206</v>
      </c>
      <c r="B75" s="33" t="s">
        <v>3302</v>
      </c>
      <c r="C75" s="51" t="s">
        <v>55900</v>
      </c>
      <c r="D75" s="33" t="s">
        <v>55901</v>
      </c>
    </row>
    <row r="76" spans="1:4" ht="13" x14ac:dyDescent="0.15">
      <c r="A76" s="32" t="s">
        <v>9477</v>
      </c>
      <c r="B76" s="33" t="s">
        <v>1982</v>
      </c>
      <c r="C76" s="51" t="s">
        <v>55902</v>
      </c>
      <c r="D76" s="33" t="s">
        <v>55903</v>
      </c>
    </row>
    <row r="77" spans="1:4" ht="13" x14ac:dyDescent="0.15">
      <c r="A77" s="32" t="s">
        <v>9477</v>
      </c>
      <c r="B77" s="33" t="s">
        <v>3332</v>
      </c>
      <c r="C77" s="51" t="s">
        <v>55904</v>
      </c>
      <c r="D77" s="33" t="s">
        <v>55903</v>
      </c>
    </row>
    <row r="78" spans="1:4" ht="13" x14ac:dyDescent="0.15">
      <c r="A78" s="32" t="s">
        <v>10163</v>
      </c>
      <c r="B78" s="33" t="s">
        <v>3332</v>
      </c>
      <c r="C78" s="51" t="s">
        <v>55905</v>
      </c>
      <c r="D78" s="33" t="s">
        <v>55906</v>
      </c>
    </row>
    <row r="79" spans="1:4" ht="13" x14ac:dyDescent="0.15">
      <c r="A79" s="32" t="s">
        <v>9522</v>
      </c>
      <c r="B79" s="33" t="s">
        <v>1545</v>
      </c>
      <c r="C79" s="51" t="s">
        <v>55907</v>
      </c>
      <c r="D79" s="33" t="s">
        <v>55908</v>
      </c>
    </row>
    <row r="80" spans="1:4" ht="13" x14ac:dyDescent="0.15">
      <c r="A80" s="32" t="s">
        <v>55206</v>
      </c>
      <c r="B80" s="33" t="s">
        <v>3332</v>
      </c>
      <c r="C80" s="51" t="s">
        <v>55909</v>
      </c>
      <c r="D80" s="33" t="s">
        <v>55910</v>
      </c>
    </row>
    <row r="81" spans="1:4" ht="13" x14ac:dyDescent="0.15">
      <c r="A81" s="32" t="s">
        <v>10163</v>
      </c>
      <c r="B81" s="33" t="s">
        <v>1545</v>
      </c>
      <c r="C81" s="51" t="s">
        <v>55911</v>
      </c>
      <c r="D81" s="33" t="s">
        <v>55912</v>
      </c>
    </row>
    <row r="82" spans="1:4" ht="13" x14ac:dyDescent="0.15">
      <c r="A82" s="32" t="s">
        <v>12128</v>
      </c>
      <c r="B82" s="33" t="s">
        <v>3335</v>
      </c>
      <c r="C82" s="51" t="s">
        <v>55913</v>
      </c>
      <c r="D82" s="33" t="s">
        <v>55912</v>
      </c>
    </row>
    <row r="83" spans="1:4" ht="13" x14ac:dyDescent="0.15">
      <c r="A83" s="32" t="s">
        <v>10676</v>
      </c>
      <c r="B83" s="33" t="s">
        <v>3278</v>
      </c>
      <c r="C83" s="51" t="s">
        <v>55914</v>
      </c>
      <c r="D83" s="33" t="s">
        <v>55915</v>
      </c>
    </row>
    <row r="84" spans="1:4" ht="13" x14ac:dyDescent="0.15">
      <c r="A84" s="32" t="s">
        <v>12280</v>
      </c>
      <c r="B84" s="33" t="s">
        <v>1910</v>
      </c>
      <c r="C84" s="51" t="s">
        <v>55916</v>
      </c>
      <c r="D84" s="33" t="s">
        <v>55917</v>
      </c>
    </row>
    <row r="85" spans="1:4" ht="13" x14ac:dyDescent="0.15">
      <c r="A85" s="32" t="s">
        <v>10163</v>
      </c>
      <c r="B85" s="33" t="s">
        <v>1982</v>
      </c>
      <c r="C85" s="51" t="s">
        <v>55918</v>
      </c>
      <c r="D85" s="33" t="s">
        <v>55917</v>
      </c>
    </row>
    <row r="86" spans="1:4" ht="13" x14ac:dyDescent="0.15">
      <c r="A86" s="32" t="s">
        <v>11362</v>
      </c>
      <c r="B86" s="33" t="s">
        <v>1982</v>
      </c>
      <c r="C86" s="51" t="s">
        <v>55919</v>
      </c>
      <c r="D86" s="33" t="s">
        <v>55920</v>
      </c>
    </row>
    <row r="87" spans="1:4" ht="13" x14ac:dyDescent="0.15">
      <c r="A87" s="32" t="s">
        <v>9477</v>
      </c>
      <c r="B87" s="33" t="s">
        <v>1545</v>
      </c>
      <c r="C87" s="51" t="s">
        <v>55921</v>
      </c>
      <c r="D87" s="33" t="s">
        <v>55922</v>
      </c>
    </row>
    <row r="88" spans="1:4" ht="13" x14ac:dyDescent="0.15">
      <c r="A88" s="32" t="s">
        <v>54744</v>
      </c>
      <c r="B88" s="33" t="s">
        <v>1140</v>
      </c>
      <c r="C88" s="51" t="s">
        <v>55923</v>
      </c>
      <c r="D88" s="33" t="s">
        <v>55924</v>
      </c>
    </row>
    <row r="89" spans="1:4" ht="13" x14ac:dyDescent="0.15">
      <c r="A89" s="32" t="s">
        <v>55270</v>
      </c>
      <c r="B89" s="33" t="s">
        <v>3287</v>
      </c>
      <c r="C89" s="51" t="s">
        <v>55925</v>
      </c>
      <c r="D89" s="33" t="s">
        <v>55926</v>
      </c>
    </row>
    <row r="90" spans="1:4" ht="13" x14ac:dyDescent="0.15">
      <c r="A90" s="32" t="s">
        <v>55206</v>
      </c>
      <c r="B90" s="33" t="s">
        <v>1140</v>
      </c>
      <c r="C90" s="51" t="s">
        <v>55927</v>
      </c>
      <c r="D90" s="33" t="s">
        <v>55928</v>
      </c>
    </row>
    <row r="91" spans="1:4" ht="13" x14ac:dyDescent="0.15">
      <c r="A91" s="32" t="s">
        <v>12280</v>
      </c>
      <c r="B91" s="33" t="s">
        <v>2026</v>
      </c>
      <c r="C91" s="51" t="s">
        <v>55929</v>
      </c>
      <c r="D91" s="33" t="s">
        <v>55930</v>
      </c>
    </row>
    <row r="92" spans="1:4" ht="13" x14ac:dyDescent="0.15">
      <c r="A92" s="32" t="s">
        <v>54744</v>
      </c>
      <c r="B92" s="33" t="s">
        <v>1982</v>
      </c>
      <c r="C92" s="51" t="s">
        <v>55931</v>
      </c>
      <c r="D92" s="33" t="s">
        <v>55932</v>
      </c>
    </row>
    <row r="93" spans="1:4" ht="13" x14ac:dyDescent="0.15">
      <c r="A93" s="32" t="s">
        <v>12280</v>
      </c>
      <c r="B93" s="33" t="s">
        <v>3335</v>
      </c>
      <c r="C93" s="51" t="s">
        <v>55933</v>
      </c>
      <c r="D93" s="33" t="s">
        <v>55934</v>
      </c>
    </row>
    <row r="94" spans="1:4" ht="13" x14ac:dyDescent="0.15">
      <c r="A94" s="32" t="s">
        <v>9477</v>
      </c>
      <c r="B94" s="33" t="s">
        <v>3326</v>
      </c>
      <c r="C94" s="51" t="s">
        <v>55935</v>
      </c>
      <c r="D94" s="33" t="s">
        <v>55936</v>
      </c>
    </row>
    <row r="95" spans="1:4" ht="13" x14ac:dyDescent="0.15">
      <c r="A95" s="32" t="s">
        <v>55270</v>
      </c>
      <c r="B95" s="33" t="s">
        <v>3302</v>
      </c>
      <c r="C95" s="51" t="s">
        <v>55937</v>
      </c>
      <c r="D95" s="33" t="s">
        <v>55938</v>
      </c>
    </row>
    <row r="96" spans="1:4" ht="13" x14ac:dyDescent="0.15">
      <c r="A96" s="32" t="s">
        <v>10596</v>
      </c>
      <c r="B96" s="33" t="s">
        <v>3326</v>
      </c>
      <c r="C96" s="51" t="s">
        <v>55939</v>
      </c>
      <c r="D96" s="33" t="s">
        <v>55940</v>
      </c>
    </row>
    <row r="97" spans="1:4" ht="13" x14ac:dyDescent="0.15">
      <c r="A97" s="32" t="s">
        <v>12280</v>
      </c>
      <c r="B97" s="33" t="s">
        <v>1140</v>
      </c>
      <c r="C97" s="51" t="s">
        <v>55941</v>
      </c>
      <c r="D97" s="33" t="s">
        <v>55942</v>
      </c>
    </row>
    <row r="98" spans="1:4" ht="13" x14ac:dyDescent="0.15">
      <c r="A98" s="32" t="s">
        <v>55206</v>
      </c>
      <c r="B98" s="33" t="s">
        <v>3499</v>
      </c>
      <c r="C98" s="51" t="s">
        <v>55943</v>
      </c>
      <c r="D98" s="33" t="s">
        <v>55944</v>
      </c>
    </row>
    <row r="99" spans="1:4" ht="13" x14ac:dyDescent="0.15">
      <c r="A99" s="32" t="s">
        <v>12128</v>
      </c>
      <c r="B99" s="33" t="s">
        <v>2627</v>
      </c>
      <c r="C99" s="51" t="s">
        <v>55945</v>
      </c>
      <c r="D99" s="33" t="s">
        <v>55946</v>
      </c>
    </row>
    <row r="100" spans="1:4" ht="13" x14ac:dyDescent="0.15">
      <c r="A100" s="32" t="s">
        <v>11425</v>
      </c>
      <c r="B100" s="33" t="s">
        <v>3649</v>
      </c>
      <c r="C100" s="51" t="s">
        <v>55947</v>
      </c>
      <c r="D100" s="33" t="s">
        <v>55948</v>
      </c>
    </row>
    <row r="101" spans="1:4" ht="13" x14ac:dyDescent="0.15">
      <c r="A101" s="32" t="s">
        <v>55206</v>
      </c>
      <c r="B101" s="33" t="s">
        <v>1143</v>
      </c>
      <c r="C101" s="51" t="s">
        <v>55949</v>
      </c>
      <c r="D101" s="33" t="s">
        <v>55950</v>
      </c>
    </row>
    <row r="102" spans="1:4" ht="13" x14ac:dyDescent="0.15">
      <c r="A102" s="32" t="s">
        <v>9522</v>
      </c>
      <c r="B102" s="33" t="s">
        <v>3326</v>
      </c>
      <c r="C102" s="51" t="s">
        <v>55951</v>
      </c>
      <c r="D102" s="33" t="s">
        <v>55952</v>
      </c>
    </row>
    <row r="103" spans="1:4" ht="13" x14ac:dyDescent="0.15">
      <c r="A103" s="32" t="s">
        <v>55206</v>
      </c>
      <c r="B103" s="33" t="s">
        <v>3335</v>
      </c>
      <c r="C103" s="51" t="s">
        <v>55953</v>
      </c>
      <c r="D103" s="33" t="s">
        <v>55952</v>
      </c>
    </row>
    <row r="104" spans="1:4" ht="13" x14ac:dyDescent="0.15">
      <c r="A104" s="32" t="s">
        <v>55270</v>
      </c>
      <c r="B104" s="33" t="s">
        <v>3278</v>
      </c>
      <c r="C104" s="51" t="s">
        <v>55954</v>
      </c>
      <c r="D104" s="33" t="s">
        <v>55955</v>
      </c>
    </row>
    <row r="105" spans="1:4" ht="13" x14ac:dyDescent="0.15">
      <c r="A105" s="32" t="s">
        <v>9522</v>
      </c>
      <c r="B105" s="33" t="s">
        <v>1910</v>
      </c>
      <c r="C105" s="51" t="s">
        <v>55956</v>
      </c>
      <c r="D105" s="33" t="s">
        <v>55957</v>
      </c>
    </row>
    <row r="106" spans="1:4" ht="13" x14ac:dyDescent="0.15">
      <c r="A106" s="32" t="s">
        <v>11425</v>
      </c>
      <c r="B106" s="33" t="s">
        <v>3332</v>
      </c>
      <c r="C106" s="51" t="s">
        <v>55958</v>
      </c>
      <c r="D106" s="33" t="s">
        <v>55957</v>
      </c>
    </row>
    <row r="107" spans="1:4" ht="13" x14ac:dyDescent="0.15">
      <c r="A107" s="32" t="s">
        <v>9522</v>
      </c>
      <c r="B107" s="33" t="s">
        <v>3332</v>
      </c>
      <c r="C107" s="51" t="s">
        <v>55959</v>
      </c>
      <c r="D107" s="33" t="s">
        <v>55960</v>
      </c>
    </row>
    <row r="108" spans="1:4" ht="13" x14ac:dyDescent="0.15">
      <c r="A108" s="32" t="s">
        <v>10676</v>
      </c>
      <c r="B108" s="33" t="s">
        <v>3335</v>
      </c>
      <c r="C108" s="51" t="s">
        <v>55961</v>
      </c>
      <c r="D108" s="33" t="s">
        <v>55962</v>
      </c>
    </row>
    <row r="109" spans="1:4" ht="13" x14ac:dyDescent="0.15">
      <c r="A109" s="32" t="s">
        <v>10163</v>
      </c>
      <c r="B109" s="33" t="s">
        <v>1910</v>
      </c>
      <c r="C109" s="51" t="s">
        <v>55963</v>
      </c>
      <c r="D109" s="33" t="s">
        <v>55964</v>
      </c>
    </row>
    <row r="110" spans="1:4" ht="13" x14ac:dyDescent="0.15">
      <c r="A110" s="32" t="s">
        <v>10676</v>
      </c>
      <c r="B110" s="33" t="s">
        <v>3302</v>
      </c>
      <c r="C110" s="51" t="s">
        <v>55965</v>
      </c>
      <c r="D110" s="33" t="s">
        <v>55966</v>
      </c>
    </row>
    <row r="111" spans="1:4" ht="13" x14ac:dyDescent="0.15">
      <c r="A111" s="32" t="s">
        <v>55262</v>
      </c>
      <c r="B111" s="33" t="s">
        <v>1982</v>
      </c>
      <c r="C111" s="51" t="s">
        <v>55967</v>
      </c>
      <c r="D111" s="33" t="s">
        <v>55968</v>
      </c>
    </row>
    <row r="112" spans="1:4" ht="13" x14ac:dyDescent="0.15">
      <c r="A112" s="32" t="s">
        <v>10596</v>
      </c>
      <c r="B112" s="33" t="s">
        <v>2026</v>
      </c>
      <c r="C112" s="51" t="s">
        <v>55969</v>
      </c>
      <c r="D112" s="33" t="s">
        <v>55970</v>
      </c>
    </row>
    <row r="113" spans="1:4" ht="13" x14ac:dyDescent="0.15">
      <c r="A113" s="32" t="s">
        <v>9477</v>
      </c>
      <c r="B113" s="33" t="s">
        <v>1910</v>
      </c>
      <c r="C113" s="51" t="s">
        <v>55971</v>
      </c>
      <c r="D113" s="33" t="s">
        <v>55972</v>
      </c>
    </row>
    <row r="114" spans="1:4" ht="13" x14ac:dyDescent="0.15">
      <c r="A114" s="32" t="s">
        <v>55262</v>
      </c>
      <c r="B114" s="33" t="s">
        <v>3012</v>
      </c>
      <c r="C114" s="51" t="s">
        <v>55973</v>
      </c>
      <c r="D114" s="33" t="s">
        <v>55974</v>
      </c>
    </row>
    <row r="115" spans="1:4" ht="13" x14ac:dyDescent="0.15">
      <c r="A115" s="32" t="s">
        <v>11425</v>
      </c>
      <c r="B115" s="33" t="s">
        <v>1143</v>
      </c>
      <c r="C115" s="51" t="s">
        <v>55975</v>
      </c>
      <c r="D115" s="33" t="s">
        <v>55976</v>
      </c>
    </row>
    <row r="116" spans="1:4" ht="13" x14ac:dyDescent="0.15">
      <c r="A116" s="32" t="s">
        <v>55206</v>
      </c>
      <c r="B116" s="33" t="s">
        <v>1615</v>
      </c>
      <c r="C116" s="51" t="s">
        <v>55977</v>
      </c>
      <c r="D116" s="33" t="s">
        <v>55978</v>
      </c>
    </row>
    <row r="117" spans="1:4" ht="13" x14ac:dyDescent="0.15">
      <c r="A117" s="32" t="s">
        <v>10596</v>
      </c>
      <c r="B117" s="33" t="s">
        <v>3624</v>
      </c>
      <c r="C117" s="51" t="s">
        <v>55979</v>
      </c>
      <c r="D117" s="33" t="s">
        <v>55980</v>
      </c>
    </row>
    <row r="118" spans="1:4" ht="13" x14ac:dyDescent="0.15">
      <c r="A118" s="32" t="s">
        <v>10163</v>
      </c>
      <c r="B118" s="33" t="s">
        <v>1140</v>
      </c>
      <c r="C118" s="51" t="s">
        <v>55981</v>
      </c>
      <c r="D118" s="33" t="s">
        <v>55982</v>
      </c>
    </row>
    <row r="119" spans="1:4" ht="13" x14ac:dyDescent="0.15">
      <c r="A119" s="32" t="s">
        <v>11362</v>
      </c>
      <c r="B119" s="33" t="s">
        <v>3012</v>
      </c>
      <c r="C119" s="51" t="s">
        <v>55983</v>
      </c>
      <c r="D119" s="33" t="s">
        <v>55984</v>
      </c>
    </row>
    <row r="120" spans="1:4" ht="13" x14ac:dyDescent="0.15">
      <c r="A120" s="32" t="s">
        <v>55206</v>
      </c>
      <c r="B120" s="33" t="s">
        <v>3012</v>
      </c>
      <c r="C120" s="51" t="s">
        <v>55985</v>
      </c>
      <c r="D120" s="33" t="s">
        <v>55986</v>
      </c>
    </row>
    <row r="121" spans="1:4" ht="13" x14ac:dyDescent="0.15">
      <c r="A121" s="32" t="s">
        <v>54939</v>
      </c>
      <c r="B121" s="33" t="s">
        <v>3287</v>
      </c>
      <c r="C121" s="51" t="s">
        <v>55987</v>
      </c>
      <c r="D121" s="33" t="s">
        <v>55988</v>
      </c>
    </row>
    <row r="122" spans="1:4" ht="13" x14ac:dyDescent="0.15">
      <c r="A122" s="32" t="s">
        <v>12128</v>
      </c>
      <c r="B122" s="33" t="s">
        <v>3012</v>
      </c>
      <c r="C122" s="51" t="s">
        <v>55989</v>
      </c>
      <c r="D122" s="33" t="s">
        <v>55990</v>
      </c>
    </row>
    <row r="123" spans="1:4" ht="13" x14ac:dyDescent="0.15">
      <c r="A123" s="32" t="s">
        <v>11362</v>
      </c>
      <c r="B123" s="33" t="s">
        <v>3649</v>
      </c>
      <c r="C123" s="51" t="s">
        <v>55991</v>
      </c>
      <c r="D123" s="33" t="s">
        <v>55992</v>
      </c>
    </row>
    <row r="124" spans="1:4" ht="13" x14ac:dyDescent="0.15">
      <c r="A124" s="32" t="s">
        <v>55262</v>
      </c>
      <c r="B124" s="33" t="s">
        <v>3649</v>
      </c>
      <c r="C124" s="51" t="s">
        <v>55993</v>
      </c>
      <c r="D124" s="33" t="s">
        <v>55994</v>
      </c>
    </row>
    <row r="125" spans="1:4" ht="13" x14ac:dyDescent="0.15">
      <c r="A125" s="32" t="s">
        <v>54744</v>
      </c>
      <c r="B125" s="33" t="s">
        <v>1910</v>
      </c>
      <c r="C125" s="51" t="s">
        <v>55995</v>
      </c>
      <c r="D125" s="33" t="s">
        <v>55996</v>
      </c>
    </row>
    <row r="126" spans="1:4" ht="13" x14ac:dyDescent="0.15">
      <c r="A126" s="32" t="s">
        <v>54744</v>
      </c>
      <c r="B126" s="33" t="s">
        <v>3675</v>
      </c>
      <c r="C126" s="51" t="s">
        <v>55997</v>
      </c>
      <c r="D126" s="33" t="s">
        <v>55998</v>
      </c>
    </row>
    <row r="127" spans="1:4" ht="13" x14ac:dyDescent="0.15">
      <c r="A127" s="32" t="s">
        <v>10596</v>
      </c>
      <c r="B127" s="33" t="s">
        <v>3117</v>
      </c>
      <c r="C127" s="51" t="s">
        <v>55999</v>
      </c>
      <c r="D127" s="33" t="s">
        <v>56000</v>
      </c>
    </row>
    <row r="128" spans="1:4" ht="13" x14ac:dyDescent="0.15">
      <c r="A128" s="32" t="s">
        <v>55048</v>
      </c>
      <c r="B128" s="33" t="s">
        <v>3287</v>
      </c>
      <c r="C128" s="51" t="s">
        <v>56001</v>
      </c>
      <c r="D128" s="33" t="s">
        <v>56002</v>
      </c>
    </row>
    <row r="129" spans="1:4" ht="13" x14ac:dyDescent="0.15">
      <c r="A129" s="32" t="s">
        <v>9522</v>
      </c>
      <c r="B129" s="33" t="s">
        <v>3012</v>
      </c>
      <c r="C129" s="51" t="s">
        <v>56003</v>
      </c>
      <c r="D129" s="33" t="s">
        <v>56004</v>
      </c>
    </row>
    <row r="130" spans="1:4" ht="13" x14ac:dyDescent="0.15">
      <c r="A130" s="32" t="s">
        <v>11425</v>
      </c>
      <c r="B130" s="33" t="s">
        <v>3012</v>
      </c>
      <c r="C130" s="51" t="s">
        <v>56005</v>
      </c>
      <c r="D130" s="33" t="s">
        <v>56006</v>
      </c>
    </row>
    <row r="131" spans="1:4" ht="13" x14ac:dyDescent="0.15">
      <c r="A131" s="32" t="s">
        <v>11362</v>
      </c>
      <c r="B131" s="33" t="s">
        <v>1910</v>
      </c>
      <c r="C131" s="51" t="s">
        <v>56007</v>
      </c>
      <c r="D131" s="33" t="s">
        <v>56008</v>
      </c>
    </row>
    <row r="132" spans="1:4" ht="13" x14ac:dyDescent="0.15">
      <c r="A132" s="32" t="s">
        <v>11425</v>
      </c>
      <c r="B132" s="33" t="s">
        <v>3326</v>
      </c>
      <c r="C132" s="51" t="s">
        <v>56009</v>
      </c>
      <c r="D132" s="33" t="s">
        <v>56010</v>
      </c>
    </row>
    <row r="133" spans="1:4" ht="13" x14ac:dyDescent="0.15">
      <c r="A133" s="32" t="s">
        <v>55206</v>
      </c>
      <c r="B133" s="33" t="s">
        <v>1545</v>
      </c>
      <c r="C133" s="51" t="s">
        <v>56011</v>
      </c>
      <c r="D133" s="33" t="s">
        <v>56012</v>
      </c>
    </row>
    <row r="134" spans="1:4" ht="13" x14ac:dyDescent="0.15">
      <c r="A134" s="32" t="s">
        <v>54939</v>
      </c>
      <c r="B134" s="33" t="s">
        <v>3302</v>
      </c>
      <c r="C134" s="51" t="s">
        <v>56013</v>
      </c>
      <c r="D134" s="33" t="s">
        <v>56014</v>
      </c>
    </row>
    <row r="135" spans="1:4" ht="13" x14ac:dyDescent="0.15">
      <c r="A135" s="32" t="s">
        <v>10524</v>
      </c>
      <c r="B135" s="33" t="s">
        <v>3012</v>
      </c>
      <c r="C135" s="51" t="s">
        <v>56015</v>
      </c>
      <c r="D135" s="33" t="s">
        <v>56016</v>
      </c>
    </row>
    <row r="136" spans="1:4" ht="13" x14ac:dyDescent="0.15">
      <c r="A136" s="32" t="s">
        <v>12280</v>
      </c>
      <c r="B136" s="33" t="s">
        <v>3332</v>
      </c>
      <c r="C136" s="51" t="s">
        <v>56017</v>
      </c>
      <c r="D136" s="33" t="s">
        <v>56018</v>
      </c>
    </row>
    <row r="137" spans="1:4" ht="13" x14ac:dyDescent="0.15">
      <c r="A137" s="32" t="s">
        <v>11425</v>
      </c>
      <c r="B137" s="33" t="s">
        <v>2627</v>
      </c>
      <c r="C137" s="51" t="s">
        <v>56019</v>
      </c>
      <c r="D137" s="33" t="s">
        <v>56020</v>
      </c>
    </row>
    <row r="138" spans="1:4" ht="13" x14ac:dyDescent="0.15">
      <c r="A138" s="32" t="s">
        <v>11425</v>
      </c>
      <c r="B138" s="33" t="s">
        <v>1910</v>
      </c>
      <c r="C138" s="51" t="s">
        <v>56021</v>
      </c>
      <c r="D138" s="33" t="s">
        <v>56022</v>
      </c>
    </row>
    <row r="139" spans="1:4" ht="13" x14ac:dyDescent="0.15">
      <c r="A139" s="32" t="s">
        <v>10163</v>
      </c>
      <c r="B139" s="33" t="s">
        <v>2368</v>
      </c>
      <c r="C139" s="51" t="s">
        <v>56023</v>
      </c>
      <c r="D139" s="33" t="s">
        <v>56024</v>
      </c>
    </row>
    <row r="140" spans="1:4" ht="13" x14ac:dyDescent="0.15">
      <c r="A140" s="32" t="s">
        <v>55206</v>
      </c>
      <c r="B140" s="33" t="s">
        <v>1146</v>
      </c>
      <c r="C140" s="51" t="s">
        <v>56025</v>
      </c>
      <c r="D140" s="33" t="s">
        <v>56026</v>
      </c>
    </row>
    <row r="141" spans="1:4" ht="13" x14ac:dyDescent="0.15">
      <c r="A141" s="32" t="s">
        <v>12280</v>
      </c>
      <c r="B141" s="33" t="s">
        <v>1982</v>
      </c>
      <c r="C141" s="51" t="s">
        <v>56027</v>
      </c>
      <c r="D141" s="33" t="s">
        <v>56028</v>
      </c>
    </row>
    <row r="142" spans="1:4" ht="13" x14ac:dyDescent="0.15">
      <c r="A142" s="32" t="s">
        <v>10524</v>
      </c>
      <c r="B142" s="33" t="s">
        <v>3332</v>
      </c>
      <c r="C142" s="51" t="s">
        <v>56029</v>
      </c>
      <c r="D142" s="33" t="s">
        <v>56030</v>
      </c>
    </row>
    <row r="143" spans="1:4" ht="13" x14ac:dyDescent="0.15">
      <c r="A143" s="32" t="s">
        <v>9516</v>
      </c>
      <c r="B143" s="33" t="s">
        <v>1910</v>
      </c>
      <c r="C143" s="51" t="s">
        <v>56031</v>
      </c>
      <c r="D143" s="33" t="s">
        <v>56032</v>
      </c>
    </row>
    <row r="144" spans="1:4" ht="13" x14ac:dyDescent="0.15">
      <c r="A144" s="32" t="s">
        <v>10163</v>
      </c>
      <c r="B144" s="33" t="s">
        <v>3326</v>
      </c>
      <c r="C144" s="51" t="s">
        <v>56033</v>
      </c>
      <c r="D144" s="33" t="s">
        <v>56034</v>
      </c>
    </row>
    <row r="145" spans="1:4" ht="13" x14ac:dyDescent="0.15">
      <c r="A145" s="32" t="s">
        <v>55262</v>
      </c>
      <c r="B145" s="33" t="s">
        <v>3499</v>
      </c>
      <c r="C145" s="51" t="s">
        <v>56035</v>
      </c>
      <c r="D145" s="33" t="s">
        <v>56036</v>
      </c>
    </row>
    <row r="146" spans="1:4" ht="13" x14ac:dyDescent="0.15">
      <c r="A146" s="32" t="s">
        <v>11362</v>
      </c>
      <c r="B146" s="33" t="s">
        <v>1140</v>
      </c>
      <c r="C146" s="51" t="s">
        <v>56037</v>
      </c>
      <c r="D146" s="33" t="s">
        <v>56038</v>
      </c>
    </row>
    <row r="147" spans="1:4" ht="13" x14ac:dyDescent="0.15">
      <c r="A147" s="32" t="s">
        <v>12128</v>
      </c>
      <c r="B147" s="33" t="s">
        <v>1615</v>
      </c>
      <c r="C147" s="51" t="s">
        <v>56039</v>
      </c>
      <c r="D147" s="33" t="s">
        <v>56040</v>
      </c>
    </row>
    <row r="148" spans="1:4" ht="13" x14ac:dyDescent="0.15">
      <c r="A148" s="32" t="s">
        <v>12280</v>
      </c>
      <c r="B148" s="33" t="s">
        <v>1143</v>
      </c>
      <c r="C148" s="51" t="s">
        <v>56041</v>
      </c>
      <c r="D148" s="33" t="s">
        <v>56042</v>
      </c>
    </row>
    <row r="149" spans="1:4" ht="13" x14ac:dyDescent="0.15">
      <c r="A149" s="32" t="s">
        <v>55270</v>
      </c>
      <c r="B149" s="33" t="s">
        <v>3335</v>
      </c>
      <c r="C149" s="51" t="s">
        <v>56043</v>
      </c>
      <c r="D149" s="33" t="s">
        <v>56044</v>
      </c>
    </row>
    <row r="150" spans="1:4" ht="13" x14ac:dyDescent="0.15">
      <c r="A150" s="32" t="s">
        <v>55048</v>
      </c>
      <c r="B150" s="33" t="s">
        <v>3012</v>
      </c>
      <c r="C150" s="51" t="s">
        <v>56045</v>
      </c>
      <c r="D150" s="33" t="s">
        <v>56046</v>
      </c>
    </row>
    <row r="151" spans="1:4" ht="13" x14ac:dyDescent="0.15">
      <c r="A151" s="32" t="s">
        <v>55206</v>
      </c>
      <c r="B151" s="33" t="s">
        <v>2627</v>
      </c>
      <c r="C151" s="51" t="s">
        <v>56047</v>
      </c>
      <c r="D151" s="33" t="s">
        <v>56048</v>
      </c>
    </row>
    <row r="152" spans="1:4" ht="13" x14ac:dyDescent="0.15">
      <c r="A152" s="32" t="s">
        <v>54744</v>
      </c>
      <c r="B152" s="33" t="s">
        <v>1146</v>
      </c>
      <c r="C152" s="51" t="s">
        <v>56049</v>
      </c>
      <c r="D152" s="33" t="s">
        <v>56050</v>
      </c>
    </row>
    <row r="153" spans="1:4" ht="13" x14ac:dyDescent="0.15">
      <c r="A153" s="32" t="s">
        <v>10524</v>
      </c>
      <c r="B153" s="33" t="s">
        <v>1910</v>
      </c>
      <c r="C153" s="51" t="s">
        <v>56051</v>
      </c>
      <c r="D153" s="33" t="s">
        <v>56050</v>
      </c>
    </row>
    <row r="154" spans="1:4" ht="13" x14ac:dyDescent="0.15">
      <c r="A154" s="32" t="s">
        <v>9522</v>
      </c>
      <c r="B154" s="33" t="s">
        <v>1017</v>
      </c>
      <c r="C154" s="51" t="s">
        <v>56052</v>
      </c>
      <c r="D154" s="33" t="s">
        <v>56053</v>
      </c>
    </row>
    <row r="155" spans="1:4" ht="13" x14ac:dyDescent="0.15">
      <c r="A155" s="32" t="s">
        <v>11362</v>
      </c>
      <c r="B155" s="33" t="s">
        <v>3332</v>
      </c>
      <c r="C155" s="51" t="s">
        <v>56054</v>
      </c>
      <c r="D155" s="33" t="s">
        <v>56055</v>
      </c>
    </row>
    <row r="156" spans="1:4" ht="13" x14ac:dyDescent="0.15">
      <c r="A156" s="32" t="s">
        <v>10676</v>
      </c>
      <c r="B156" s="33" t="s">
        <v>1545</v>
      </c>
      <c r="C156" s="51" t="s">
        <v>56056</v>
      </c>
      <c r="D156" s="33" t="s">
        <v>56057</v>
      </c>
    </row>
    <row r="157" spans="1:4" ht="13" x14ac:dyDescent="0.15">
      <c r="A157" s="32" t="s">
        <v>55206</v>
      </c>
      <c r="B157" s="33" t="s">
        <v>2026</v>
      </c>
      <c r="C157" s="51" t="s">
        <v>56058</v>
      </c>
      <c r="D157" s="33" t="s">
        <v>56059</v>
      </c>
    </row>
    <row r="158" spans="1:4" ht="13" x14ac:dyDescent="0.15">
      <c r="A158" s="32" t="s">
        <v>9516</v>
      </c>
      <c r="B158" s="33" t="s">
        <v>3649</v>
      </c>
      <c r="C158" s="51" t="s">
        <v>56060</v>
      </c>
      <c r="D158" s="33" t="s">
        <v>56061</v>
      </c>
    </row>
    <row r="159" spans="1:4" ht="13" x14ac:dyDescent="0.15">
      <c r="A159" s="32" t="s">
        <v>54744</v>
      </c>
      <c r="B159" s="33" t="s">
        <v>1545</v>
      </c>
      <c r="C159" s="51" t="s">
        <v>56062</v>
      </c>
      <c r="D159" s="33" t="s">
        <v>56063</v>
      </c>
    </row>
    <row r="160" spans="1:4" ht="13" x14ac:dyDescent="0.15">
      <c r="A160" s="32" t="s">
        <v>9522</v>
      </c>
      <c r="B160" s="33" t="s">
        <v>3499</v>
      </c>
      <c r="C160" s="51" t="s">
        <v>56064</v>
      </c>
      <c r="D160" s="33" t="s">
        <v>56065</v>
      </c>
    </row>
    <row r="161" spans="1:4" ht="13" x14ac:dyDescent="0.15">
      <c r="A161" s="32" t="s">
        <v>54939</v>
      </c>
      <c r="B161" s="33" t="s">
        <v>3278</v>
      </c>
      <c r="C161" s="51" t="s">
        <v>56066</v>
      </c>
      <c r="D161" s="33" t="s">
        <v>56067</v>
      </c>
    </row>
    <row r="162" spans="1:4" ht="13" x14ac:dyDescent="0.15">
      <c r="A162" s="32" t="s">
        <v>11425</v>
      </c>
      <c r="B162" s="33" t="s">
        <v>1982</v>
      </c>
      <c r="C162" s="51" t="s">
        <v>56068</v>
      </c>
      <c r="D162" s="33" t="s">
        <v>56069</v>
      </c>
    </row>
    <row r="163" spans="1:4" ht="13" x14ac:dyDescent="0.15">
      <c r="A163" s="32" t="s">
        <v>55048</v>
      </c>
      <c r="B163" s="33" t="s">
        <v>3302</v>
      </c>
      <c r="C163" s="51" t="s">
        <v>56070</v>
      </c>
      <c r="D163" s="33" t="s">
        <v>56071</v>
      </c>
    </row>
    <row r="164" spans="1:4" ht="13" x14ac:dyDescent="0.15">
      <c r="A164" s="32" t="s">
        <v>54939</v>
      </c>
      <c r="B164" s="33" t="s">
        <v>3332</v>
      </c>
      <c r="C164" s="51" t="s">
        <v>56072</v>
      </c>
      <c r="D164" s="33" t="s">
        <v>56073</v>
      </c>
    </row>
    <row r="165" spans="1:4" ht="13" x14ac:dyDescent="0.15">
      <c r="A165" s="32" t="s">
        <v>12280</v>
      </c>
      <c r="B165" s="33" t="s">
        <v>3012</v>
      </c>
      <c r="C165" s="51" t="s">
        <v>56074</v>
      </c>
      <c r="D165" s="33" t="s">
        <v>56075</v>
      </c>
    </row>
    <row r="166" spans="1:4" ht="13" x14ac:dyDescent="0.15">
      <c r="A166" s="32" t="s">
        <v>10524</v>
      </c>
      <c r="B166" s="33" t="s">
        <v>1545</v>
      </c>
      <c r="C166" s="51" t="s">
        <v>56076</v>
      </c>
      <c r="D166" s="33" t="s">
        <v>56077</v>
      </c>
    </row>
    <row r="167" spans="1:4" ht="13" x14ac:dyDescent="0.15">
      <c r="A167" s="32" t="s">
        <v>9477</v>
      </c>
      <c r="B167" s="33" t="s">
        <v>3499</v>
      </c>
      <c r="C167" s="51" t="s">
        <v>56078</v>
      </c>
      <c r="D167" s="33" t="s">
        <v>56079</v>
      </c>
    </row>
    <row r="168" spans="1:4" ht="13" x14ac:dyDescent="0.15">
      <c r="A168" s="32" t="s">
        <v>55048</v>
      </c>
      <c r="B168" s="33" t="s">
        <v>3278</v>
      </c>
      <c r="C168" s="51" t="s">
        <v>56080</v>
      </c>
      <c r="D168" s="33" t="s">
        <v>56081</v>
      </c>
    </row>
    <row r="169" spans="1:4" ht="13" x14ac:dyDescent="0.15">
      <c r="A169" s="32" t="s">
        <v>55262</v>
      </c>
      <c r="B169" s="33" t="s">
        <v>1910</v>
      </c>
      <c r="C169" s="51" t="s">
        <v>56082</v>
      </c>
      <c r="D169" s="33" t="s">
        <v>56083</v>
      </c>
    </row>
    <row r="170" spans="1:4" ht="13" x14ac:dyDescent="0.15">
      <c r="A170" s="32" t="s">
        <v>54939</v>
      </c>
      <c r="B170" s="33" t="s">
        <v>1143</v>
      </c>
      <c r="C170" s="51" t="s">
        <v>56084</v>
      </c>
      <c r="D170" s="33" t="s">
        <v>56085</v>
      </c>
    </row>
    <row r="171" spans="1:4" ht="13" x14ac:dyDescent="0.15">
      <c r="A171" s="32" t="s">
        <v>12280</v>
      </c>
      <c r="B171" s="33" t="s">
        <v>1615</v>
      </c>
      <c r="C171" s="51" t="s">
        <v>56086</v>
      </c>
      <c r="D171" s="33" t="s">
        <v>56087</v>
      </c>
    </row>
    <row r="172" spans="1:4" ht="13" x14ac:dyDescent="0.15">
      <c r="A172" s="32" t="s">
        <v>10163</v>
      </c>
      <c r="B172" s="33" t="s">
        <v>3499</v>
      </c>
      <c r="C172" s="51" t="s">
        <v>56088</v>
      </c>
      <c r="D172" s="33" t="s">
        <v>56089</v>
      </c>
    </row>
    <row r="173" spans="1:4" ht="13" x14ac:dyDescent="0.15">
      <c r="A173" s="32" t="s">
        <v>11362</v>
      </c>
      <c r="B173" s="33" t="s">
        <v>3499</v>
      </c>
      <c r="C173" s="51" t="s">
        <v>56090</v>
      </c>
      <c r="D173" s="33" t="s">
        <v>56091</v>
      </c>
    </row>
    <row r="174" spans="1:4" ht="13" x14ac:dyDescent="0.15">
      <c r="A174" s="32" t="s">
        <v>9516</v>
      </c>
      <c r="B174" s="33" t="s">
        <v>2854</v>
      </c>
      <c r="C174" s="51" t="s">
        <v>56092</v>
      </c>
      <c r="D174" s="33" t="s">
        <v>56093</v>
      </c>
    </row>
    <row r="175" spans="1:4" ht="13" x14ac:dyDescent="0.15">
      <c r="A175" s="32" t="s">
        <v>10676</v>
      </c>
      <c r="B175" s="33" t="s">
        <v>1982</v>
      </c>
      <c r="C175" s="51" t="s">
        <v>56094</v>
      </c>
      <c r="D175" s="33" t="s">
        <v>56095</v>
      </c>
    </row>
    <row r="176" spans="1:4" ht="13" x14ac:dyDescent="0.15">
      <c r="A176" s="32" t="s">
        <v>55262</v>
      </c>
      <c r="B176" s="33" t="s">
        <v>1140</v>
      </c>
      <c r="C176" s="51" t="s">
        <v>56096</v>
      </c>
      <c r="D176" s="33" t="s">
        <v>56097</v>
      </c>
    </row>
    <row r="177" spans="1:4" ht="13" x14ac:dyDescent="0.15">
      <c r="A177" s="32" t="s">
        <v>55206</v>
      </c>
      <c r="B177" s="33" t="s">
        <v>1982</v>
      </c>
      <c r="C177" s="51" t="s">
        <v>56098</v>
      </c>
      <c r="D177" s="33" t="s">
        <v>56099</v>
      </c>
    </row>
    <row r="178" spans="1:4" ht="13" x14ac:dyDescent="0.15">
      <c r="A178" s="32" t="s">
        <v>12128</v>
      </c>
      <c r="B178" s="33" t="s">
        <v>1140</v>
      </c>
      <c r="C178" s="51" t="s">
        <v>56100</v>
      </c>
      <c r="D178" s="33" t="s">
        <v>56101</v>
      </c>
    </row>
    <row r="179" spans="1:4" ht="13" x14ac:dyDescent="0.15">
      <c r="A179" s="32" t="s">
        <v>9516</v>
      </c>
      <c r="B179" s="33" t="s">
        <v>3499</v>
      </c>
      <c r="C179" s="51" t="s">
        <v>56102</v>
      </c>
      <c r="D179" s="33" t="s">
        <v>56103</v>
      </c>
    </row>
    <row r="180" spans="1:4" ht="13" x14ac:dyDescent="0.15">
      <c r="A180" s="32" t="s">
        <v>55270</v>
      </c>
      <c r="B180" s="33" t="s">
        <v>1910</v>
      </c>
      <c r="C180" s="51" t="s">
        <v>56104</v>
      </c>
      <c r="D180" s="33" t="s">
        <v>56105</v>
      </c>
    </row>
    <row r="181" spans="1:4" ht="13" x14ac:dyDescent="0.15">
      <c r="A181" s="32" t="s">
        <v>54939</v>
      </c>
      <c r="B181" s="33" t="s">
        <v>3335</v>
      </c>
      <c r="C181" s="51" t="s">
        <v>56106</v>
      </c>
      <c r="D181" s="33" t="s">
        <v>56107</v>
      </c>
    </row>
    <row r="182" spans="1:4" ht="13" x14ac:dyDescent="0.15">
      <c r="A182" s="32" t="s">
        <v>54744</v>
      </c>
      <c r="B182" s="33" t="s">
        <v>1395</v>
      </c>
      <c r="C182" s="51" t="s">
        <v>56108</v>
      </c>
      <c r="D182" s="33" t="s">
        <v>56109</v>
      </c>
    </row>
    <row r="183" spans="1:4" ht="13" x14ac:dyDescent="0.15">
      <c r="A183" s="32" t="s">
        <v>11362</v>
      </c>
      <c r="B183" s="33" t="s">
        <v>1545</v>
      </c>
      <c r="C183" s="51" t="s">
        <v>56110</v>
      </c>
      <c r="D183" s="33" t="s">
        <v>56111</v>
      </c>
    </row>
    <row r="184" spans="1:4" ht="13" x14ac:dyDescent="0.15">
      <c r="A184" s="32" t="s">
        <v>54744</v>
      </c>
      <c r="B184" s="33" t="s">
        <v>3332</v>
      </c>
      <c r="C184" s="51" t="s">
        <v>56112</v>
      </c>
      <c r="D184" s="33" t="s">
        <v>56113</v>
      </c>
    </row>
    <row r="185" spans="1:4" ht="13" x14ac:dyDescent="0.15">
      <c r="A185" s="32" t="s">
        <v>55206</v>
      </c>
      <c r="B185" s="33" t="s">
        <v>3431</v>
      </c>
      <c r="C185" s="51" t="s">
        <v>56114</v>
      </c>
      <c r="D185" s="33" t="s">
        <v>56115</v>
      </c>
    </row>
    <row r="186" spans="1:4" ht="13" x14ac:dyDescent="0.15">
      <c r="A186" s="32" t="s">
        <v>9477</v>
      </c>
      <c r="B186" s="33" t="s">
        <v>1140</v>
      </c>
      <c r="C186" s="51" t="s">
        <v>56116</v>
      </c>
      <c r="D186" s="33" t="s">
        <v>56117</v>
      </c>
    </row>
    <row r="187" spans="1:4" ht="13" x14ac:dyDescent="0.15">
      <c r="A187" s="32" t="s">
        <v>10596</v>
      </c>
      <c r="B187" s="33" t="s">
        <v>3431</v>
      </c>
      <c r="C187" s="51" t="s">
        <v>56118</v>
      </c>
      <c r="D187" s="33" t="s">
        <v>56119</v>
      </c>
    </row>
    <row r="188" spans="1:4" ht="13" x14ac:dyDescent="0.15">
      <c r="A188" s="32" t="s">
        <v>12280</v>
      </c>
      <c r="B188" s="33" t="s">
        <v>2627</v>
      </c>
      <c r="C188" s="51" t="s">
        <v>56120</v>
      </c>
      <c r="D188" s="33" t="s">
        <v>56121</v>
      </c>
    </row>
    <row r="189" spans="1:4" ht="13" x14ac:dyDescent="0.15">
      <c r="A189" s="32" t="s">
        <v>10524</v>
      </c>
      <c r="B189" s="33" t="s">
        <v>3326</v>
      </c>
      <c r="C189" s="51" t="s">
        <v>56122</v>
      </c>
      <c r="D189" s="33" t="s">
        <v>56121</v>
      </c>
    </row>
    <row r="190" spans="1:4" ht="13" x14ac:dyDescent="0.15">
      <c r="A190" s="32" t="s">
        <v>11425</v>
      </c>
      <c r="B190" s="33" t="s">
        <v>1017</v>
      </c>
      <c r="C190" s="51" t="s">
        <v>56123</v>
      </c>
      <c r="D190" s="33" t="s">
        <v>56124</v>
      </c>
    </row>
    <row r="191" spans="1:4" ht="13" x14ac:dyDescent="0.15">
      <c r="A191" s="32" t="s">
        <v>9522</v>
      </c>
      <c r="B191" s="33" t="s">
        <v>1140</v>
      </c>
      <c r="C191" s="51" t="s">
        <v>56125</v>
      </c>
      <c r="D191" s="33" t="s">
        <v>56126</v>
      </c>
    </row>
    <row r="192" spans="1:4" ht="13" x14ac:dyDescent="0.15">
      <c r="A192" s="32" t="s">
        <v>12128</v>
      </c>
      <c r="B192" s="33" t="s">
        <v>3332</v>
      </c>
      <c r="C192" s="51" t="s">
        <v>56127</v>
      </c>
      <c r="D192" s="33" t="s">
        <v>56128</v>
      </c>
    </row>
    <row r="193" spans="1:4" ht="13" x14ac:dyDescent="0.15">
      <c r="A193" s="32" t="s">
        <v>55262</v>
      </c>
      <c r="B193" s="33" t="s">
        <v>3332</v>
      </c>
      <c r="C193" s="51" t="s">
        <v>56129</v>
      </c>
      <c r="D193" s="33" t="s">
        <v>56130</v>
      </c>
    </row>
    <row r="194" spans="1:4" ht="13" x14ac:dyDescent="0.15">
      <c r="A194" s="32" t="s">
        <v>10676</v>
      </c>
      <c r="B194" s="33" t="s">
        <v>3649</v>
      </c>
      <c r="C194" s="51" t="s">
        <v>56131</v>
      </c>
      <c r="D194" s="33" t="s">
        <v>56132</v>
      </c>
    </row>
    <row r="195" spans="1:4" ht="13" x14ac:dyDescent="0.15">
      <c r="A195" s="32" t="s">
        <v>11425</v>
      </c>
      <c r="B195" s="33" t="s">
        <v>1615</v>
      </c>
      <c r="C195" s="51" t="s">
        <v>56133</v>
      </c>
      <c r="D195" s="33" t="s">
        <v>56134</v>
      </c>
    </row>
    <row r="196" spans="1:4" ht="13" x14ac:dyDescent="0.15">
      <c r="A196" s="32" t="s">
        <v>12280</v>
      </c>
      <c r="B196" s="33" t="s">
        <v>1720</v>
      </c>
      <c r="C196" s="51" t="s">
        <v>56135</v>
      </c>
      <c r="D196" s="33" t="s">
        <v>56136</v>
      </c>
    </row>
    <row r="197" spans="1:4" ht="13" x14ac:dyDescent="0.15">
      <c r="A197" s="32" t="s">
        <v>55206</v>
      </c>
      <c r="B197" s="33" t="s">
        <v>3326</v>
      </c>
      <c r="C197" s="51" t="s">
        <v>56137</v>
      </c>
      <c r="D197" s="33" t="s">
        <v>56138</v>
      </c>
    </row>
    <row r="198" spans="1:4" ht="13" x14ac:dyDescent="0.15">
      <c r="A198" s="32" t="s">
        <v>11425</v>
      </c>
      <c r="B198" s="33" t="s">
        <v>3499</v>
      </c>
      <c r="C198" s="51" t="s">
        <v>56139</v>
      </c>
      <c r="D198" s="33" t="s">
        <v>56140</v>
      </c>
    </row>
    <row r="199" spans="1:4" ht="13" x14ac:dyDescent="0.15">
      <c r="A199" s="32" t="s">
        <v>55048</v>
      </c>
      <c r="B199" s="33" t="s">
        <v>3335</v>
      </c>
      <c r="C199" s="51" t="s">
        <v>56141</v>
      </c>
      <c r="D199" s="33" t="s">
        <v>56142</v>
      </c>
    </row>
    <row r="200" spans="1:4" ht="13" x14ac:dyDescent="0.15">
      <c r="A200" s="32" t="s">
        <v>54939</v>
      </c>
      <c r="B200" s="33" t="s">
        <v>3649</v>
      </c>
      <c r="C200" s="51" t="s">
        <v>56143</v>
      </c>
      <c r="D200" s="33" t="s">
        <v>56144</v>
      </c>
    </row>
    <row r="201" spans="1:4" ht="13" x14ac:dyDescent="0.15">
      <c r="A201" s="32" t="s">
        <v>9477</v>
      </c>
      <c r="B201" s="33" t="s">
        <v>1017</v>
      </c>
      <c r="C201" s="51" t="s">
        <v>56145</v>
      </c>
      <c r="D201" s="33" t="s">
        <v>56146</v>
      </c>
    </row>
    <row r="202" spans="1:4" ht="13" x14ac:dyDescent="0.15">
      <c r="A202" s="32" t="s">
        <v>9477</v>
      </c>
      <c r="B202" s="33" t="s">
        <v>2368</v>
      </c>
      <c r="C202" s="51" t="s">
        <v>56147</v>
      </c>
      <c r="D202" s="33" t="s">
        <v>56148</v>
      </c>
    </row>
    <row r="203" spans="1:4" ht="13" x14ac:dyDescent="0.15">
      <c r="A203" s="32" t="s">
        <v>12128</v>
      </c>
      <c r="B203" s="33" t="s">
        <v>1982</v>
      </c>
      <c r="C203" s="51" t="s">
        <v>56149</v>
      </c>
      <c r="D203" s="33" t="s">
        <v>56150</v>
      </c>
    </row>
    <row r="204" spans="1:4" ht="13" x14ac:dyDescent="0.15">
      <c r="A204" s="32" t="s">
        <v>10676</v>
      </c>
      <c r="B204" s="33" t="s">
        <v>3012</v>
      </c>
      <c r="C204" s="51" t="s">
        <v>56151</v>
      </c>
      <c r="D204" s="33" t="s">
        <v>56152</v>
      </c>
    </row>
    <row r="205" spans="1:4" ht="13" x14ac:dyDescent="0.15">
      <c r="A205" s="32" t="s">
        <v>54939</v>
      </c>
      <c r="B205" s="33" t="s">
        <v>3326</v>
      </c>
      <c r="C205" s="51" t="s">
        <v>56153</v>
      </c>
      <c r="D205" s="33" t="s">
        <v>56152</v>
      </c>
    </row>
    <row r="206" spans="1:4" ht="13" x14ac:dyDescent="0.15">
      <c r="A206" s="32" t="s">
        <v>54744</v>
      </c>
      <c r="B206" s="33" t="s">
        <v>1720</v>
      </c>
      <c r="C206" s="51" t="s">
        <v>56154</v>
      </c>
      <c r="D206" s="33" t="s">
        <v>56155</v>
      </c>
    </row>
    <row r="207" spans="1:4" ht="13" x14ac:dyDescent="0.15">
      <c r="A207" s="32" t="s">
        <v>12128</v>
      </c>
      <c r="B207" s="33" t="s">
        <v>3649</v>
      </c>
      <c r="C207" s="51" t="s">
        <v>56156</v>
      </c>
      <c r="D207" s="33" t="s">
        <v>56157</v>
      </c>
    </row>
    <row r="208" spans="1:4" ht="13" x14ac:dyDescent="0.15">
      <c r="A208" s="32" t="s">
        <v>12280</v>
      </c>
      <c r="B208" s="33" t="s">
        <v>1146</v>
      </c>
      <c r="C208" s="51" t="s">
        <v>56158</v>
      </c>
      <c r="D208" s="33" t="s">
        <v>56159</v>
      </c>
    </row>
    <row r="209" spans="1:4" ht="13" x14ac:dyDescent="0.15">
      <c r="A209" s="32" t="s">
        <v>55262</v>
      </c>
      <c r="B209" s="33" t="s">
        <v>2368</v>
      </c>
      <c r="C209" s="51" t="s">
        <v>56160</v>
      </c>
      <c r="D209" s="33" t="s">
        <v>56161</v>
      </c>
    </row>
    <row r="210" spans="1:4" ht="13" x14ac:dyDescent="0.15">
      <c r="A210" s="32" t="s">
        <v>11362</v>
      </c>
      <c r="B210" s="33" t="s">
        <v>3624</v>
      </c>
      <c r="C210" s="51" t="s">
        <v>56162</v>
      </c>
      <c r="D210" s="33" t="s">
        <v>56163</v>
      </c>
    </row>
    <row r="211" spans="1:4" ht="13" x14ac:dyDescent="0.15">
      <c r="A211" s="32" t="s">
        <v>55262</v>
      </c>
      <c r="B211" s="33" t="s">
        <v>3624</v>
      </c>
      <c r="C211" s="51" t="s">
        <v>56164</v>
      </c>
      <c r="D211" s="33" t="s">
        <v>56165</v>
      </c>
    </row>
    <row r="212" spans="1:4" ht="13" x14ac:dyDescent="0.15">
      <c r="A212" s="32" t="s">
        <v>55262</v>
      </c>
      <c r="B212" s="33" t="s">
        <v>1545</v>
      </c>
      <c r="C212" s="51" t="s">
        <v>56166</v>
      </c>
      <c r="D212" s="33" t="s">
        <v>56167</v>
      </c>
    </row>
    <row r="213" spans="1:4" ht="13" x14ac:dyDescent="0.15">
      <c r="A213" s="32" t="s">
        <v>11425</v>
      </c>
      <c r="B213" s="33" t="s">
        <v>2026</v>
      </c>
      <c r="C213" s="51" t="s">
        <v>56168</v>
      </c>
      <c r="D213" s="33" t="s">
        <v>56169</v>
      </c>
    </row>
    <row r="214" spans="1:4" ht="13" x14ac:dyDescent="0.15">
      <c r="A214" s="32" t="s">
        <v>11362</v>
      </c>
      <c r="B214" s="33" t="s">
        <v>3039</v>
      </c>
      <c r="C214" s="51" t="s">
        <v>56170</v>
      </c>
      <c r="D214" s="33" t="s">
        <v>56169</v>
      </c>
    </row>
    <row r="215" spans="1:4" ht="13" x14ac:dyDescent="0.15">
      <c r="A215" s="32" t="s">
        <v>55206</v>
      </c>
      <c r="B215" s="33" t="s">
        <v>916</v>
      </c>
      <c r="C215" s="51" t="s">
        <v>56171</v>
      </c>
      <c r="D215" s="33" t="s">
        <v>56172</v>
      </c>
    </row>
    <row r="216" spans="1:4" ht="13" x14ac:dyDescent="0.15">
      <c r="A216" s="32" t="s">
        <v>11425</v>
      </c>
      <c r="B216" s="33" t="s">
        <v>1140</v>
      </c>
      <c r="C216" s="51" t="s">
        <v>56173</v>
      </c>
      <c r="D216" s="33" t="s">
        <v>56174</v>
      </c>
    </row>
    <row r="217" spans="1:4" ht="13" x14ac:dyDescent="0.15">
      <c r="A217" s="32" t="s">
        <v>10163</v>
      </c>
      <c r="B217" s="33" t="s">
        <v>1143</v>
      </c>
      <c r="C217" s="51" t="s">
        <v>56175</v>
      </c>
      <c r="D217" s="33" t="s">
        <v>56174</v>
      </c>
    </row>
    <row r="218" spans="1:4" ht="13" x14ac:dyDescent="0.15">
      <c r="A218" s="32" t="s">
        <v>12128</v>
      </c>
      <c r="B218" s="33" t="s">
        <v>1910</v>
      </c>
      <c r="C218" s="51" t="s">
        <v>56176</v>
      </c>
      <c r="D218" s="33" t="s">
        <v>56174</v>
      </c>
    </row>
    <row r="219" spans="1:4" ht="13" x14ac:dyDescent="0.15">
      <c r="A219" s="32" t="s">
        <v>10596</v>
      </c>
      <c r="B219" s="33" t="s">
        <v>1017</v>
      </c>
      <c r="C219" s="51" t="s">
        <v>56177</v>
      </c>
      <c r="D219" s="33" t="s">
        <v>56178</v>
      </c>
    </row>
    <row r="220" spans="1:4" ht="13" x14ac:dyDescent="0.15">
      <c r="A220" s="32" t="s">
        <v>55048</v>
      </c>
      <c r="B220" s="33" t="s">
        <v>2026</v>
      </c>
      <c r="C220" s="51" t="s">
        <v>56179</v>
      </c>
      <c r="D220" s="33" t="s">
        <v>56180</v>
      </c>
    </row>
    <row r="221" spans="1:4" ht="13" x14ac:dyDescent="0.15">
      <c r="A221" s="32" t="s">
        <v>11362</v>
      </c>
      <c r="B221" s="33" t="s">
        <v>2368</v>
      </c>
      <c r="C221" s="51" t="s">
        <v>56181</v>
      </c>
      <c r="D221" s="33" t="s">
        <v>56180</v>
      </c>
    </row>
    <row r="222" spans="1:4" ht="13" x14ac:dyDescent="0.15">
      <c r="A222" s="32" t="s">
        <v>10163</v>
      </c>
      <c r="B222" s="33" t="s">
        <v>3545</v>
      </c>
      <c r="C222" s="51" t="s">
        <v>56182</v>
      </c>
      <c r="D222" s="33" t="s">
        <v>56180</v>
      </c>
    </row>
    <row r="223" spans="1:4" ht="13" x14ac:dyDescent="0.15">
      <c r="A223" s="32" t="s">
        <v>55206</v>
      </c>
      <c r="B223" s="33" t="s">
        <v>3624</v>
      </c>
      <c r="C223" s="51" t="s">
        <v>56183</v>
      </c>
      <c r="D223" s="33" t="s">
        <v>56180</v>
      </c>
    </row>
    <row r="224" spans="1:4" ht="13" x14ac:dyDescent="0.15">
      <c r="A224" s="32" t="s">
        <v>55048</v>
      </c>
      <c r="B224" s="33" t="s">
        <v>3649</v>
      </c>
      <c r="C224" s="51" t="s">
        <v>56184</v>
      </c>
      <c r="D224" s="33" t="s">
        <v>56185</v>
      </c>
    </row>
    <row r="225" spans="1:4" ht="13" x14ac:dyDescent="0.15">
      <c r="A225" s="32" t="s">
        <v>9477</v>
      </c>
      <c r="B225" s="33" t="s">
        <v>3545</v>
      </c>
      <c r="C225" s="51" t="s">
        <v>56186</v>
      </c>
      <c r="D225" s="33" t="s">
        <v>56187</v>
      </c>
    </row>
    <row r="226" spans="1:4" ht="13" x14ac:dyDescent="0.15">
      <c r="A226" s="32" t="s">
        <v>55206</v>
      </c>
      <c r="B226" s="33" t="s">
        <v>2368</v>
      </c>
      <c r="C226" s="51" t="s">
        <v>56188</v>
      </c>
      <c r="D226" s="33" t="s">
        <v>56189</v>
      </c>
    </row>
    <row r="227" spans="1:4" ht="13" x14ac:dyDescent="0.15">
      <c r="A227" s="32" t="s">
        <v>12280</v>
      </c>
      <c r="B227" s="33" t="s">
        <v>3326</v>
      </c>
      <c r="C227" s="51" t="s">
        <v>56190</v>
      </c>
      <c r="D227" s="33" t="s">
        <v>56191</v>
      </c>
    </row>
    <row r="228" spans="1:4" ht="13" x14ac:dyDescent="0.15">
      <c r="A228" s="32" t="s">
        <v>9522</v>
      </c>
      <c r="B228" s="33" t="s">
        <v>2627</v>
      </c>
      <c r="C228" s="51" t="s">
        <v>56192</v>
      </c>
      <c r="D228" s="33" t="s">
        <v>56193</v>
      </c>
    </row>
    <row r="229" spans="1:4" ht="13" x14ac:dyDescent="0.15">
      <c r="A229" s="32" t="s">
        <v>10524</v>
      </c>
      <c r="B229" s="33" t="s">
        <v>1982</v>
      </c>
      <c r="C229" s="51" t="s">
        <v>56194</v>
      </c>
      <c r="D229" s="33" t="s">
        <v>56195</v>
      </c>
    </row>
    <row r="230" spans="1:4" ht="13" x14ac:dyDescent="0.15">
      <c r="A230" s="32" t="s">
        <v>54744</v>
      </c>
      <c r="B230" s="33" t="s">
        <v>3649</v>
      </c>
      <c r="C230" s="51" t="s">
        <v>56196</v>
      </c>
      <c r="D230" s="33" t="s">
        <v>56197</v>
      </c>
    </row>
    <row r="231" spans="1:4" ht="13" x14ac:dyDescent="0.15">
      <c r="A231" s="32" t="s">
        <v>55048</v>
      </c>
      <c r="B231" s="33" t="s">
        <v>1140</v>
      </c>
      <c r="C231" s="51" t="s">
        <v>56198</v>
      </c>
      <c r="D231" s="33" t="s">
        <v>56199</v>
      </c>
    </row>
    <row r="232" spans="1:4" ht="13" x14ac:dyDescent="0.15">
      <c r="A232" s="32" t="s">
        <v>55206</v>
      </c>
      <c r="B232" s="33" t="s">
        <v>3147</v>
      </c>
      <c r="C232" s="51" t="s">
        <v>56200</v>
      </c>
      <c r="D232" s="33" t="s">
        <v>56199</v>
      </c>
    </row>
    <row r="233" spans="1:4" ht="13" x14ac:dyDescent="0.15">
      <c r="A233" s="32" t="s">
        <v>55070</v>
      </c>
      <c r="B233" s="33" t="s">
        <v>3287</v>
      </c>
      <c r="C233" s="51" t="s">
        <v>56201</v>
      </c>
      <c r="D233" s="33" t="s">
        <v>56202</v>
      </c>
    </row>
    <row r="234" spans="1:4" ht="13" x14ac:dyDescent="0.15">
      <c r="A234" s="32" t="s">
        <v>54744</v>
      </c>
      <c r="B234" s="33" t="s">
        <v>3326</v>
      </c>
      <c r="C234" s="51" t="s">
        <v>56203</v>
      </c>
      <c r="D234" s="33" t="s">
        <v>56204</v>
      </c>
    </row>
    <row r="235" spans="1:4" ht="13" x14ac:dyDescent="0.15">
      <c r="A235" s="32" t="s">
        <v>9516</v>
      </c>
      <c r="B235" s="33" t="s">
        <v>1982</v>
      </c>
      <c r="C235" s="51" t="s">
        <v>56205</v>
      </c>
      <c r="D235" s="33" t="s">
        <v>56206</v>
      </c>
    </row>
    <row r="236" spans="1:4" ht="13" x14ac:dyDescent="0.15">
      <c r="A236" s="32" t="s">
        <v>10596</v>
      </c>
      <c r="B236" s="33" t="s">
        <v>3460</v>
      </c>
      <c r="C236" s="51" t="s">
        <v>56207</v>
      </c>
      <c r="D236" s="33" t="s">
        <v>56208</v>
      </c>
    </row>
    <row r="237" spans="1:4" ht="13" x14ac:dyDescent="0.15">
      <c r="A237" s="32" t="s">
        <v>10163</v>
      </c>
      <c r="B237" s="33" t="s">
        <v>3675</v>
      </c>
      <c r="C237" s="51" t="s">
        <v>56209</v>
      </c>
      <c r="D237" s="33" t="s">
        <v>56210</v>
      </c>
    </row>
    <row r="238" spans="1:4" ht="13" x14ac:dyDescent="0.15">
      <c r="A238" s="32" t="s">
        <v>10596</v>
      </c>
      <c r="B238" s="33" t="s">
        <v>3039</v>
      </c>
      <c r="C238" s="51" t="s">
        <v>56211</v>
      </c>
      <c r="D238" s="33" t="s">
        <v>56212</v>
      </c>
    </row>
    <row r="239" spans="1:4" ht="13" x14ac:dyDescent="0.15">
      <c r="A239" s="32" t="s">
        <v>12280</v>
      </c>
      <c r="B239" s="33" t="s">
        <v>3624</v>
      </c>
      <c r="C239" s="51" t="s">
        <v>56213</v>
      </c>
      <c r="D239" s="33" t="s">
        <v>56214</v>
      </c>
    </row>
    <row r="240" spans="1:4" ht="13" x14ac:dyDescent="0.15">
      <c r="A240" s="32" t="s">
        <v>54939</v>
      </c>
      <c r="B240" s="33" t="s">
        <v>2627</v>
      </c>
      <c r="C240" s="51" t="s">
        <v>56215</v>
      </c>
      <c r="D240" s="33" t="s">
        <v>56216</v>
      </c>
    </row>
    <row r="241" spans="1:4" ht="13" x14ac:dyDescent="0.15">
      <c r="A241" s="32" t="s">
        <v>9522</v>
      </c>
      <c r="B241" s="33" t="s">
        <v>3624</v>
      </c>
      <c r="C241" s="51" t="s">
        <v>56217</v>
      </c>
      <c r="D241" s="33" t="s">
        <v>56218</v>
      </c>
    </row>
    <row r="242" spans="1:4" ht="13" x14ac:dyDescent="0.15">
      <c r="A242" s="32" t="s">
        <v>55270</v>
      </c>
      <c r="B242" s="33" t="s">
        <v>3332</v>
      </c>
      <c r="C242" s="51" t="s">
        <v>56219</v>
      </c>
      <c r="D242" s="33" t="s">
        <v>56220</v>
      </c>
    </row>
    <row r="243" spans="1:4" ht="13" x14ac:dyDescent="0.15">
      <c r="A243" s="32" t="s">
        <v>54939</v>
      </c>
      <c r="B243" s="33" t="s">
        <v>3499</v>
      </c>
      <c r="C243" s="51" t="s">
        <v>56221</v>
      </c>
      <c r="D243" s="33" t="s">
        <v>56222</v>
      </c>
    </row>
    <row r="244" spans="1:4" ht="13" x14ac:dyDescent="0.15">
      <c r="A244" s="32" t="s">
        <v>11362</v>
      </c>
      <c r="B244" s="33" t="s">
        <v>3545</v>
      </c>
      <c r="C244" s="51" t="s">
        <v>56223</v>
      </c>
      <c r="D244" s="33" t="s">
        <v>56224</v>
      </c>
    </row>
    <row r="245" spans="1:4" ht="13" x14ac:dyDescent="0.15">
      <c r="A245" s="32" t="s">
        <v>10596</v>
      </c>
      <c r="B245" s="33" t="s">
        <v>2854</v>
      </c>
      <c r="C245" s="51" t="s">
        <v>56225</v>
      </c>
      <c r="D245" s="33" t="s">
        <v>56226</v>
      </c>
    </row>
    <row r="246" spans="1:4" ht="13" x14ac:dyDescent="0.15">
      <c r="A246" s="32" t="s">
        <v>9477</v>
      </c>
      <c r="B246" s="33" t="s">
        <v>782</v>
      </c>
      <c r="C246" s="51" t="s">
        <v>56227</v>
      </c>
      <c r="D246" s="33" t="s">
        <v>56228</v>
      </c>
    </row>
    <row r="247" spans="1:4" ht="13" x14ac:dyDescent="0.15">
      <c r="A247" s="32" t="s">
        <v>12280</v>
      </c>
      <c r="B247" s="33" t="s">
        <v>3117</v>
      </c>
      <c r="C247" s="51" t="s">
        <v>56229</v>
      </c>
      <c r="D247" s="33" t="s">
        <v>56230</v>
      </c>
    </row>
    <row r="248" spans="1:4" ht="13" x14ac:dyDescent="0.15">
      <c r="A248" s="32" t="s">
        <v>10524</v>
      </c>
      <c r="B248" s="33" t="s">
        <v>3649</v>
      </c>
      <c r="C248" s="51" t="s">
        <v>56231</v>
      </c>
      <c r="D248" s="33" t="s">
        <v>56230</v>
      </c>
    </row>
    <row r="249" spans="1:4" ht="13" x14ac:dyDescent="0.15">
      <c r="A249" s="32" t="s">
        <v>12128</v>
      </c>
      <c r="B249" s="33" t="s">
        <v>3326</v>
      </c>
      <c r="C249" s="51" t="s">
        <v>56232</v>
      </c>
      <c r="D249" s="33" t="s">
        <v>56233</v>
      </c>
    </row>
    <row r="250" spans="1:4" ht="13" x14ac:dyDescent="0.15">
      <c r="A250" s="32" t="s">
        <v>9477</v>
      </c>
      <c r="B250" s="33" t="s">
        <v>1143</v>
      </c>
      <c r="C250" s="51" t="s">
        <v>56234</v>
      </c>
      <c r="D250" s="33" t="s">
        <v>56235</v>
      </c>
    </row>
    <row r="251" spans="1:4" ht="13" x14ac:dyDescent="0.15">
      <c r="A251" s="32" t="s">
        <v>10524</v>
      </c>
      <c r="B251" s="33" t="s">
        <v>2368</v>
      </c>
      <c r="C251" s="51" t="s">
        <v>56236</v>
      </c>
      <c r="D251" s="33" t="s">
        <v>56237</v>
      </c>
    </row>
    <row r="252" spans="1:4" ht="13" x14ac:dyDescent="0.15">
      <c r="A252" s="32" t="s">
        <v>12280</v>
      </c>
      <c r="B252" s="33" t="s">
        <v>3111</v>
      </c>
      <c r="C252" s="51" t="s">
        <v>56238</v>
      </c>
      <c r="D252" s="33" t="s">
        <v>56239</v>
      </c>
    </row>
    <row r="253" spans="1:4" ht="13" x14ac:dyDescent="0.15">
      <c r="A253" s="32" t="s">
        <v>9522</v>
      </c>
      <c r="B253" s="33" t="s">
        <v>1143</v>
      </c>
      <c r="C253" s="51" t="s">
        <v>56240</v>
      </c>
      <c r="D253" s="33" t="s">
        <v>56241</v>
      </c>
    </row>
    <row r="254" spans="1:4" ht="13" x14ac:dyDescent="0.15">
      <c r="A254" s="32" t="s">
        <v>11362</v>
      </c>
      <c r="B254" s="33" t="s">
        <v>2599</v>
      </c>
      <c r="C254" s="51" t="s">
        <v>56242</v>
      </c>
      <c r="D254" s="33" t="s">
        <v>56243</v>
      </c>
    </row>
    <row r="255" spans="1:4" ht="13" x14ac:dyDescent="0.15">
      <c r="A255" s="32" t="s">
        <v>12280</v>
      </c>
      <c r="B255" s="33" t="s">
        <v>1545</v>
      </c>
      <c r="C255" s="51" t="s">
        <v>56244</v>
      </c>
      <c r="D255" s="33" t="s">
        <v>56245</v>
      </c>
    </row>
    <row r="256" spans="1:4" ht="13" x14ac:dyDescent="0.15">
      <c r="A256" s="32" t="s">
        <v>54939</v>
      </c>
      <c r="B256" s="33" t="s">
        <v>1615</v>
      </c>
      <c r="C256" s="51" t="s">
        <v>56246</v>
      </c>
      <c r="D256" s="33" t="s">
        <v>56245</v>
      </c>
    </row>
    <row r="257" spans="1:4" ht="13" x14ac:dyDescent="0.15">
      <c r="A257" s="32" t="s">
        <v>55070</v>
      </c>
      <c r="B257" s="33" t="s">
        <v>3278</v>
      </c>
      <c r="C257" s="51" t="s">
        <v>56247</v>
      </c>
      <c r="D257" s="33" t="s">
        <v>56245</v>
      </c>
    </row>
    <row r="258" spans="1:4" ht="13" x14ac:dyDescent="0.15">
      <c r="A258" s="32" t="s">
        <v>10524</v>
      </c>
      <c r="B258" s="33" t="s">
        <v>782</v>
      </c>
      <c r="C258" s="51" t="s">
        <v>56248</v>
      </c>
      <c r="D258" s="33" t="s">
        <v>56249</v>
      </c>
    </row>
    <row r="259" spans="1:4" ht="13" x14ac:dyDescent="0.15">
      <c r="A259" s="32" t="s">
        <v>10676</v>
      </c>
      <c r="B259" s="33" t="s">
        <v>1143</v>
      </c>
      <c r="C259" s="51" t="s">
        <v>56250</v>
      </c>
      <c r="D259" s="33" t="s">
        <v>56251</v>
      </c>
    </row>
    <row r="260" spans="1:4" ht="13" x14ac:dyDescent="0.15">
      <c r="A260" s="32" t="s">
        <v>10596</v>
      </c>
      <c r="B260" s="33" t="s">
        <v>3545</v>
      </c>
      <c r="C260" s="51" t="s">
        <v>56252</v>
      </c>
      <c r="D260" s="33" t="s">
        <v>56253</v>
      </c>
    </row>
    <row r="261" spans="1:4" ht="13" x14ac:dyDescent="0.15">
      <c r="A261" s="32" t="s">
        <v>8719</v>
      </c>
      <c r="B261" s="33" t="s">
        <v>3499</v>
      </c>
      <c r="C261" s="51" t="s">
        <v>56254</v>
      </c>
      <c r="D261" s="33" t="s">
        <v>56255</v>
      </c>
    </row>
    <row r="262" spans="1:4" ht="13" x14ac:dyDescent="0.15">
      <c r="A262" s="32" t="s">
        <v>12128</v>
      </c>
      <c r="B262" s="33" t="s">
        <v>3431</v>
      </c>
      <c r="C262" s="51" t="s">
        <v>56256</v>
      </c>
      <c r="D262" s="33" t="s">
        <v>56257</v>
      </c>
    </row>
    <row r="263" spans="1:4" ht="13" x14ac:dyDescent="0.15">
      <c r="A263" s="32" t="s">
        <v>55070</v>
      </c>
      <c r="B263" s="33" t="s">
        <v>3302</v>
      </c>
      <c r="C263" s="51" t="s">
        <v>56258</v>
      </c>
      <c r="D263" s="33" t="s">
        <v>56259</v>
      </c>
    </row>
    <row r="264" spans="1:4" ht="13" x14ac:dyDescent="0.15">
      <c r="A264" s="32" t="s">
        <v>10596</v>
      </c>
      <c r="B264" s="33" t="s">
        <v>2840</v>
      </c>
      <c r="C264" s="51" t="s">
        <v>56260</v>
      </c>
      <c r="D264" s="33" t="s">
        <v>56261</v>
      </c>
    </row>
    <row r="265" spans="1:4" ht="13" x14ac:dyDescent="0.15">
      <c r="A265" s="32" t="s">
        <v>55262</v>
      </c>
      <c r="B265" s="33" t="s">
        <v>2026</v>
      </c>
      <c r="C265" s="51" t="s">
        <v>56262</v>
      </c>
      <c r="D265" s="33" t="s">
        <v>56263</v>
      </c>
    </row>
    <row r="266" spans="1:4" ht="13" x14ac:dyDescent="0.15">
      <c r="A266" s="32" t="s">
        <v>55048</v>
      </c>
      <c r="B266" s="33" t="s">
        <v>3332</v>
      </c>
      <c r="C266" s="51" t="s">
        <v>56264</v>
      </c>
      <c r="D266" s="33" t="s">
        <v>56265</v>
      </c>
    </row>
    <row r="267" spans="1:4" ht="13" x14ac:dyDescent="0.15">
      <c r="A267" s="32" t="s">
        <v>55058</v>
      </c>
      <c r="B267" s="33" t="s">
        <v>3287</v>
      </c>
      <c r="C267" s="51" t="s">
        <v>56266</v>
      </c>
      <c r="D267" s="33" t="s">
        <v>56267</v>
      </c>
    </row>
    <row r="268" spans="1:4" ht="13" x14ac:dyDescent="0.15">
      <c r="A268" s="32" t="s">
        <v>9477</v>
      </c>
      <c r="B268" s="33" t="s">
        <v>3675</v>
      </c>
      <c r="C268" s="51" t="s">
        <v>56268</v>
      </c>
      <c r="D268" s="33" t="s">
        <v>56269</v>
      </c>
    </row>
    <row r="269" spans="1:4" ht="13" x14ac:dyDescent="0.15">
      <c r="A269" s="32" t="s">
        <v>11425</v>
      </c>
      <c r="B269" s="33" t="s">
        <v>3431</v>
      </c>
      <c r="C269" s="51" t="s">
        <v>56270</v>
      </c>
      <c r="D269" s="33" t="s">
        <v>56271</v>
      </c>
    </row>
    <row r="270" spans="1:4" ht="13" x14ac:dyDescent="0.15">
      <c r="A270" s="32" t="s">
        <v>55048</v>
      </c>
      <c r="B270" s="33" t="s">
        <v>3499</v>
      </c>
      <c r="C270" s="51" t="s">
        <v>56272</v>
      </c>
      <c r="D270" s="33" t="s">
        <v>56273</v>
      </c>
    </row>
    <row r="271" spans="1:4" ht="13" x14ac:dyDescent="0.15">
      <c r="A271" s="32" t="s">
        <v>55270</v>
      </c>
      <c r="B271" s="33" t="s">
        <v>1982</v>
      </c>
      <c r="C271" s="51" t="s">
        <v>56274</v>
      </c>
      <c r="D271" s="33" t="s">
        <v>56275</v>
      </c>
    </row>
    <row r="272" spans="1:4" ht="13" x14ac:dyDescent="0.15">
      <c r="A272" s="32" t="s">
        <v>55262</v>
      </c>
      <c r="B272" s="33" t="s">
        <v>1143</v>
      </c>
      <c r="C272" s="51" t="s">
        <v>56276</v>
      </c>
      <c r="D272" s="33" t="s">
        <v>56277</v>
      </c>
    </row>
    <row r="273" spans="1:4" ht="13" x14ac:dyDescent="0.15">
      <c r="A273" s="32" t="s">
        <v>9516</v>
      </c>
      <c r="B273" s="33" t="s">
        <v>2026</v>
      </c>
      <c r="C273" s="51" t="s">
        <v>56278</v>
      </c>
      <c r="D273" s="33" t="s">
        <v>56279</v>
      </c>
    </row>
    <row r="274" spans="1:4" ht="13" x14ac:dyDescent="0.15">
      <c r="A274" s="32" t="s">
        <v>10676</v>
      </c>
      <c r="B274" s="33" t="s">
        <v>1140</v>
      </c>
      <c r="C274" s="51" t="s">
        <v>56280</v>
      </c>
      <c r="D274" s="33" t="s">
        <v>56281</v>
      </c>
    </row>
    <row r="275" spans="1:4" ht="13" x14ac:dyDescent="0.15">
      <c r="A275" s="32" t="s">
        <v>55206</v>
      </c>
      <c r="B275" s="33" t="s">
        <v>2602</v>
      </c>
      <c r="C275" s="51" t="s">
        <v>56282</v>
      </c>
      <c r="D275" s="33" t="s">
        <v>56283</v>
      </c>
    </row>
    <row r="276" spans="1:4" ht="13" x14ac:dyDescent="0.15">
      <c r="A276" s="32" t="s">
        <v>10163</v>
      </c>
      <c r="B276" s="33" t="s">
        <v>1017</v>
      </c>
      <c r="C276" s="51" t="s">
        <v>56284</v>
      </c>
      <c r="D276" s="33" t="s">
        <v>56285</v>
      </c>
    </row>
    <row r="277" spans="1:4" ht="13" x14ac:dyDescent="0.15">
      <c r="A277" s="32" t="s">
        <v>10596</v>
      </c>
      <c r="B277" s="33" t="s">
        <v>1146</v>
      </c>
      <c r="C277" s="51" t="s">
        <v>56286</v>
      </c>
      <c r="D277" s="33" t="s">
        <v>56287</v>
      </c>
    </row>
    <row r="278" spans="1:4" ht="13" x14ac:dyDescent="0.15">
      <c r="A278" s="32" t="s">
        <v>54962</v>
      </c>
      <c r="B278" s="33" t="s">
        <v>3012</v>
      </c>
      <c r="C278" s="51" t="s">
        <v>56288</v>
      </c>
      <c r="D278" s="33" t="s">
        <v>56289</v>
      </c>
    </row>
    <row r="279" spans="1:4" ht="13" x14ac:dyDescent="0.15">
      <c r="A279" s="32" t="s">
        <v>8719</v>
      </c>
      <c r="B279" s="33" t="s">
        <v>3302</v>
      </c>
      <c r="C279" s="51" t="s">
        <v>56290</v>
      </c>
      <c r="D279" s="33" t="s">
        <v>56291</v>
      </c>
    </row>
    <row r="280" spans="1:4" ht="13" x14ac:dyDescent="0.15">
      <c r="A280" s="32" t="s">
        <v>9516</v>
      </c>
      <c r="B280" s="33" t="s">
        <v>1140</v>
      </c>
      <c r="C280" s="51" t="s">
        <v>56292</v>
      </c>
      <c r="D280" s="33" t="s">
        <v>56293</v>
      </c>
    </row>
    <row r="281" spans="1:4" ht="13" x14ac:dyDescent="0.15">
      <c r="A281" s="32" t="s">
        <v>11330</v>
      </c>
      <c r="B281" s="33" t="s">
        <v>1140</v>
      </c>
      <c r="C281" s="51" t="s">
        <v>56294</v>
      </c>
      <c r="D281" s="33" t="s">
        <v>56295</v>
      </c>
    </row>
    <row r="282" spans="1:4" ht="13" x14ac:dyDescent="0.15">
      <c r="A282" s="32" t="s">
        <v>8633</v>
      </c>
      <c r="B282" s="33" t="s">
        <v>3302</v>
      </c>
      <c r="C282" s="51" t="s">
        <v>56296</v>
      </c>
      <c r="D282" s="33" t="s">
        <v>56297</v>
      </c>
    </row>
    <row r="283" spans="1:4" ht="13" x14ac:dyDescent="0.15">
      <c r="A283" s="32" t="s">
        <v>9477</v>
      </c>
      <c r="B283" s="33" t="s">
        <v>2026</v>
      </c>
      <c r="C283" s="51" t="s">
        <v>56298</v>
      </c>
      <c r="D283" s="33" t="s">
        <v>56299</v>
      </c>
    </row>
    <row r="284" spans="1:4" ht="13" x14ac:dyDescent="0.15">
      <c r="A284" s="32" t="s">
        <v>55070</v>
      </c>
      <c r="B284" s="33" t="s">
        <v>1910</v>
      </c>
      <c r="C284" s="51" t="s">
        <v>56300</v>
      </c>
      <c r="D284" s="33" t="s">
        <v>56301</v>
      </c>
    </row>
    <row r="285" spans="1:4" ht="13" x14ac:dyDescent="0.15">
      <c r="A285" s="32" t="s">
        <v>10163</v>
      </c>
      <c r="B285" s="33" t="s">
        <v>3039</v>
      </c>
      <c r="C285" s="51" t="s">
        <v>56302</v>
      </c>
      <c r="D285" s="33" t="s">
        <v>56303</v>
      </c>
    </row>
    <row r="286" spans="1:4" ht="13" x14ac:dyDescent="0.15">
      <c r="A286" s="32" t="s">
        <v>55048</v>
      </c>
      <c r="B286" s="33" t="s">
        <v>916</v>
      </c>
      <c r="C286" s="51" t="s">
        <v>56304</v>
      </c>
      <c r="D286" s="33" t="s">
        <v>56305</v>
      </c>
    </row>
    <row r="287" spans="1:4" ht="13" x14ac:dyDescent="0.15">
      <c r="A287" s="32" t="s">
        <v>55058</v>
      </c>
      <c r="B287" s="33" t="s">
        <v>3460</v>
      </c>
      <c r="C287" s="51" t="s">
        <v>56306</v>
      </c>
      <c r="D287" s="33" t="s">
        <v>56307</v>
      </c>
    </row>
    <row r="288" spans="1:4" ht="13" x14ac:dyDescent="0.15">
      <c r="A288" s="32" t="s">
        <v>55058</v>
      </c>
      <c r="B288" s="33" t="s">
        <v>3302</v>
      </c>
      <c r="C288" s="51" t="s">
        <v>56308</v>
      </c>
      <c r="D288" s="33" t="s">
        <v>56309</v>
      </c>
    </row>
    <row r="289" spans="1:4" ht="13" x14ac:dyDescent="0.15">
      <c r="A289" s="32" t="s">
        <v>54939</v>
      </c>
      <c r="B289" s="33" t="s">
        <v>1140</v>
      </c>
      <c r="C289" s="51" t="s">
        <v>56310</v>
      </c>
      <c r="D289" s="33" t="s">
        <v>56311</v>
      </c>
    </row>
    <row r="290" spans="1:4" ht="13" x14ac:dyDescent="0.15">
      <c r="A290" s="32" t="s">
        <v>9522</v>
      </c>
      <c r="B290" s="33" t="s">
        <v>3039</v>
      </c>
      <c r="C290" s="51" t="s">
        <v>56312</v>
      </c>
      <c r="D290" s="33" t="s">
        <v>56313</v>
      </c>
    </row>
    <row r="291" spans="1:4" ht="13" x14ac:dyDescent="0.15">
      <c r="A291" s="32" t="s">
        <v>54939</v>
      </c>
      <c r="B291" s="33" t="s">
        <v>1910</v>
      </c>
      <c r="C291" s="51" t="s">
        <v>56314</v>
      </c>
      <c r="D291" s="33" t="s">
        <v>56315</v>
      </c>
    </row>
    <row r="292" spans="1:4" ht="13" x14ac:dyDescent="0.15">
      <c r="A292" s="32" t="s">
        <v>10596</v>
      </c>
      <c r="B292" s="33" t="s">
        <v>2368</v>
      </c>
      <c r="C292" s="51" t="s">
        <v>56316</v>
      </c>
      <c r="D292" s="33" t="s">
        <v>56317</v>
      </c>
    </row>
    <row r="293" spans="1:4" ht="13" x14ac:dyDescent="0.15">
      <c r="A293" s="32" t="s">
        <v>55058</v>
      </c>
      <c r="B293" s="33" t="s">
        <v>3012</v>
      </c>
      <c r="C293" s="51" t="s">
        <v>56318</v>
      </c>
      <c r="D293" s="33" t="s">
        <v>56319</v>
      </c>
    </row>
    <row r="294" spans="1:4" ht="13" x14ac:dyDescent="0.15">
      <c r="A294" s="32" t="s">
        <v>54744</v>
      </c>
      <c r="B294" s="33" t="s">
        <v>1615</v>
      </c>
      <c r="C294" s="51" t="s">
        <v>56320</v>
      </c>
      <c r="D294" s="33" t="s">
        <v>56321</v>
      </c>
    </row>
    <row r="295" spans="1:4" ht="13" x14ac:dyDescent="0.15">
      <c r="A295" s="32" t="s">
        <v>54744</v>
      </c>
      <c r="B295" s="33" t="s">
        <v>1143</v>
      </c>
      <c r="C295" s="51" t="s">
        <v>56322</v>
      </c>
      <c r="D295" s="33" t="s">
        <v>56323</v>
      </c>
    </row>
    <row r="296" spans="1:4" ht="13" x14ac:dyDescent="0.15">
      <c r="A296" s="32" t="s">
        <v>9516</v>
      </c>
      <c r="B296" s="33" t="s">
        <v>2602</v>
      </c>
      <c r="C296" s="51" t="s">
        <v>56324</v>
      </c>
      <c r="D296" s="33" t="s">
        <v>56325</v>
      </c>
    </row>
    <row r="297" spans="1:4" ht="13" x14ac:dyDescent="0.15">
      <c r="A297" s="32" t="s">
        <v>54862</v>
      </c>
      <c r="B297" s="33" t="s">
        <v>1910</v>
      </c>
      <c r="C297" s="51" t="s">
        <v>56326</v>
      </c>
      <c r="D297" s="33" t="s">
        <v>56327</v>
      </c>
    </row>
    <row r="298" spans="1:4" ht="13" x14ac:dyDescent="0.15">
      <c r="A298" s="32" t="s">
        <v>55048</v>
      </c>
      <c r="B298" s="33" t="s">
        <v>1982</v>
      </c>
      <c r="C298" s="51" t="s">
        <v>56328</v>
      </c>
      <c r="D298" s="33" t="s">
        <v>56329</v>
      </c>
    </row>
    <row r="299" spans="1:4" ht="13" x14ac:dyDescent="0.15">
      <c r="A299" s="32" t="s">
        <v>8719</v>
      </c>
      <c r="B299" s="33" t="s">
        <v>3624</v>
      </c>
      <c r="C299" s="51" t="s">
        <v>56330</v>
      </c>
      <c r="D299" s="33" t="s">
        <v>56331</v>
      </c>
    </row>
    <row r="300" spans="1:4" ht="13" x14ac:dyDescent="0.15">
      <c r="A300" s="32" t="s">
        <v>11362</v>
      </c>
      <c r="B300" s="33" t="s">
        <v>2627</v>
      </c>
      <c r="C300" s="51" t="s">
        <v>56332</v>
      </c>
      <c r="D300" s="33" t="s">
        <v>56333</v>
      </c>
    </row>
    <row r="301" spans="1:4" ht="13" x14ac:dyDescent="0.15">
      <c r="A301" s="32" t="s">
        <v>54939</v>
      </c>
      <c r="B301" s="33" t="s">
        <v>3624</v>
      </c>
      <c r="C301" s="51" t="s">
        <v>56334</v>
      </c>
      <c r="D301" s="33" t="s">
        <v>56335</v>
      </c>
    </row>
    <row r="302" spans="1:4" ht="13" x14ac:dyDescent="0.15">
      <c r="A302" s="32" t="s">
        <v>11362</v>
      </c>
      <c r="B302" s="33" t="s">
        <v>3326</v>
      </c>
      <c r="C302" s="51" t="s">
        <v>56336</v>
      </c>
      <c r="D302" s="33" t="s">
        <v>56337</v>
      </c>
    </row>
    <row r="303" spans="1:4" ht="13" x14ac:dyDescent="0.15">
      <c r="A303" s="32" t="s">
        <v>10163</v>
      </c>
      <c r="B303" s="33" t="s">
        <v>3624</v>
      </c>
      <c r="C303" s="51" t="s">
        <v>56338</v>
      </c>
      <c r="D303" s="33" t="s">
        <v>56339</v>
      </c>
    </row>
    <row r="304" spans="1:4" ht="13" x14ac:dyDescent="0.15">
      <c r="A304" s="32" t="s">
        <v>55206</v>
      </c>
      <c r="B304" s="33" t="s">
        <v>1720</v>
      </c>
      <c r="C304" s="51" t="s">
        <v>56340</v>
      </c>
      <c r="D304" s="33" t="s">
        <v>56341</v>
      </c>
    </row>
    <row r="305" spans="1:4" ht="13" x14ac:dyDescent="0.15">
      <c r="A305" s="32" t="s">
        <v>12280</v>
      </c>
      <c r="B305" s="33" t="s">
        <v>3147</v>
      </c>
      <c r="C305" s="51" t="s">
        <v>56342</v>
      </c>
      <c r="D305" s="33" t="s">
        <v>56343</v>
      </c>
    </row>
    <row r="306" spans="1:4" ht="13" x14ac:dyDescent="0.15">
      <c r="A306" s="32" t="s">
        <v>9516</v>
      </c>
      <c r="B306" s="33" t="s">
        <v>3039</v>
      </c>
      <c r="C306" s="51" t="s">
        <v>56344</v>
      </c>
      <c r="D306" s="33" t="s">
        <v>56345</v>
      </c>
    </row>
    <row r="307" spans="1:4" ht="13" x14ac:dyDescent="0.15">
      <c r="A307" s="32" t="s">
        <v>9516</v>
      </c>
      <c r="B307" s="33" t="s">
        <v>3245</v>
      </c>
      <c r="C307" s="51" t="s">
        <v>56346</v>
      </c>
      <c r="D307" s="33" t="s">
        <v>56347</v>
      </c>
    </row>
    <row r="308" spans="1:4" ht="13" x14ac:dyDescent="0.15">
      <c r="A308" s="32" t="s">
        <v>55058</v>
      </c>
      <c r="B308" s="33" t="s">
        <v>3278</v>
      </c>
      <c r="C308" s="51" t="s">
        <v>56348</v>
      </c>
      <c r="D308" s="33" t="s">
        <v>56349</v>
      </c>
    </row>
    <row r="309" spans="1:4" ht="13" x14ac:dyDescent="0.15">
      <c r="A309" s="32" t="s">
        <v>10676</v>
      </c>
      <c r="B309" s="33" t="s">
        <v>3332</v>
      </c>
      <c r="C309" s="51" t="s">
        <v>56350</v>
      </c>
      <c r="D309" s="33" t="s">
        <v>56351</v>
      </c>
    </row>
    <row r="310" spans="1:4" ht="13" x14ac:dyDescent="0.15">
      <c r="A310" s="32" t="s">
        <v>8633</v>
      </c>
      <c r="B310" s="33" t="s">
        <v>3278</v>
      </c>
      <c r="C310" s="51" t="s">
        <v>56352</v>
      </c>
      <c r="D310" s="33" t="s">
        <v>56353</v>
      </c>
    </row>
    <row r="311" spans="1:4" ht="13" x14ac:dyDescent="0.15">
      <c r="A311" s="32" t="s">
        <v>10596</v>
      </c>
      <c r="B311" s="33" t="s">
        <v>1720</v>
      </c>
      <c r="C311" s="51" t="s">
        <v>56354</v>
      </c>
      <c r="D311" s="33" t="s">
        <v>56355</v>
      </c>
    </row>
    <row r="312" spans="1:4" ht="13" x14ac:dyDescent="0.15">
      <c r="A312" s="32" t="s">
        <v>54939</v>
      </c>
      <c r="B312" s="33" t="s">
        <v>1982</v>
      </c>
      <c r="C312" s="51" t="s">
        <v>56356</v>
      </c>
      <c r="D312" s="33" t="s">
        <v>56357</v>
      </c>
    </row>
    <row r="313" spans="1:4" ht="13" x14ac:dyDescent="0.15">
      <c r="A313" s="32" t="s">
        <v>9058</v>
      </c>
      <c r="B313" s="33" t="s">
        <v>3649</v>
      </c>
      <c r="C313" s="51" t="s">
        <v>56358</v>
      </c>
      <c r="D313" s="33" t="s">
        <v>56359</v>
      </c>
    </row>
    <row r="314" spans="1:4" ht="13" x14ac:dyDescent="0.15">
      <c r="A314" s="32" t="s">
        <v>8719</v>
      </c>
      <c r="B314" s="33" t="s">
        <v>3332</v>
      </c>
      <c r="C314" s="51" t="s">
        <v>56360</v>
      </c>
      <c r="D314" s="33" t="s">
        <v>56361</v>
      </c>
    </row>
    <row r="315" spans="1:4" ht="13" x14ac:dyDescent="0.15">
      <c r="A315" s="32" t="s">
        <v>12280</v>
      </c>
      <c r="B315" s="33" t="s">
        <v>2599</v>
      </c>
      <c r="C315" s="51" t="s">
        <v>56362</v>
      </c>
      <c r="D315" s="33" t="s">
        <v>56363</v>
      </c>
    </row>
    <row r="316" spans="1:4" ht="13" x14ac:dyDescent="0.15">
      <c r="A316" s="32" t="s">
        <v>55265</v>
      </c>
      <c r="B316" s="33" t="s">
        <v>2854</v>
      </c>
      <c r="C316" s="51" t="s">
        <v>56364</v>
      </c>
      <c r="D316" s="33" t="s">
        <v>56365</v>
      </c>
    </row>
    <row r="317" spans="1:4" ht="13" x14ac:dyDescent="0.15">
      <c r="A317" s="32" t="s">
        <v>10596</v>
      </c>
      <c r="B317" s="33" t="s">
        <v>2602</v>
      </c>
      <c r="C317" s="51" t="s">
        <v>56366</v>
      </c>
      <c r="D317" s="33" t="s">
        <v>56367</v>
      </c>
    </row>
    <row r="318" spans="1:4" ht="13" x14ac:dyDescent="0.15">
      <c r="A318" s="32" t="s">
        <v>12053</v>
      </c>
      <c r="B318" s="33" t="s">
        <v>1140</v>
      </c>
      <c r="C318" s="51" t="s">
        <v>56368</v>
      </c>
      <c r="D318" s="33" t="s">
        <v>56369</v>
      </c>
    </row>
    <row r="319" spans="1:4" ht="13" x14ac:dyDescent="0.15">
      <c r="A319" s="32" t="s">
        <v>55206</v>
      </c>
      <c r="B319" s="33" t="s">
        <v>1910</v>
      </c>
      <c r="C319" s="51" t="s">
        <v>56370</v>
      </c>
      <c r="D319" s="33" t="s">
        <v>56371</v>
      </c>
    </row>
    <row r="320" spans="1:4" ht="13" x14ac:dyDescent="0.15">
      <c r="A320" s="32" t="s">
        <v>12280</v>
      </c>
      <c r="B320" s="33" t="s">
        <v>2368</v>
      </c>
      <c r="C320" s="51" t="s">
        <v>56372</v>
      </c>
      <c r="D320" s="33" t="s">
        <v>56373</v>
      </c>
    </row>
    <row r="321" spans="1:4" ht="13" x14ac:dyDescent="0.15">
      <c r="A321" s="32" t="s">
        <v>11425</v>
      </c>
      <c r="B321" s="33" t="s">
        <v>3624</v>
      </c>
      <c r="C321" s="51" t="s">
        <v>56374</v>
      </c>
      <c r="D321" s="33" t="s">
        <v>56375</v>
      </c>
    </row>
    <row r="322" spans="1:4" ht="13" x14ac:dyDescent="0.15">
      <c r="A322" s="32" t="s">
        <v>54939</v>
      </c>
      <c r="B322" s="33" t="s">
        <v>1545</v>
      </c>
      <c r="C322" s="51" t="s">
        <v>56376</v>
      </c>
      <c r="D322" s="33" t="s">
        <v>56377</v>
      </c>
    </row>
    <row r="323" spans="1:4" ht="13" x14ac:dyDescent="0.15">
      <c r="A323" s="32" t="s">
        <v>55206</v>
      </c>
      <c r="B323" s="33" t="s">
        <v>2599</v>
      </c>
      <c r="C323" s="51" t="s">
        <v>56378</v>
      </c>
      <c r="D323" s="33" t="s">
        <v>56379</v>
      </c>
    </row>
    <row r="324" spans="1:4" ht="13" x14ac:dyDescent="0.15">
      <c r="A324" s="32" t="s">
        <v>9058</v>
      </c>
      <c r="B324" s="33" t="s">
        <v>1615</v>
      </c>
      <c r="C324" s="51" t="s">
        <v>56380</v>
      </c>
      <c r="D324" s="33" t="s">
        <v>56381</v>
      </c>
    </row>
    <row r="325" spans="1:4" ht="13" x14ac:dyDescent="0.15">
      <c r="A325" s="32" t="s">
        <v>12053</v>
      </c>
      <c r="B325" s="33" t="s">
        <v>1146</v>
      </c>
      <c r="C325" s="51" t="s">
        <v>56382</v>
      </c>
      <c r="D325" s="33" t="s">
        <v>56383</v>
      </c>
    </row>
    <row r="326" spans="1:4" ht="13" x14ac:dyDescent="0.15">
      <c r="A326" s="32" t="s">
        <v>55235</v>
      </c>
      <c r="B326" s="33" t="s">
        <v>2056</v>
      </c>
      <c r="C326" s="51" t="s">
        <v>56384</v>
      </c>
      <c r="D326" s="33" t="s">
        <v>56383</v>
      </c>
    </row>
    <row r="327" spans="1:4" ht="13" x14ac:dyDescent="0.15">
      <c r="A327" s="32" t="s">
        <v>12280</v>
      </c>
      <c r="B327" s="33" t="s">
        <v>3460</v>
      </c>
      <c r="C327" s="51" t="s">
        <v>56385</v>
      </c>
      <c r="D327" s="33" t="s">
        <v>56386</v>
      </c>
    </row>
    <row r="328" spans="1:4" ht="13" x14ac:dyDescent="0.15">
      <c r="A328" s="32" t="s">
        <v>11330</v>
      </c>
      <c r="B328" s="33" t="s">
        <v>1910</v>
      </c>
      <c r="C328" s="51" t="s">
        <v>56387</v>
      </c>
      <c r="D328" s="33" t="s">
        <v>56388</v>
      </c>
    </row>
    <row r="329" spans="1:4" ht="13" x14ac:dyDescent="0.15">
      <c r="A329" s="32" t="s">
        <v>55058</v>
      </c>
      <c r="B329" s="33" t="s">
        <v>3335</v>
      </c>
      <c r="C329" s="51" t="s">
        <v>56389</v>
      </c>
      <c r="D329" s="33" t="s">
        <v>56390</v>
      </c>
    </row>
    <row r="330" spans="1:4" ht="13" x14ac:dyDescent="0.15">
      <c r="A330" s="32" t="s">
        <v>9058</v>
      </c>
      <c r="B330" s="33" t="s">
        <v>2627</v>
      </c>
      <c r="C330" s="51" t="s">
        <v>56391</v>
      </c>
      <c r="D330" s="33" t="s">
        <v>56392</v>
      </c>
    </row>
    <row r="331" spans="1:4" ht="13" x14ac:dyDescent="0.15">
      <c r="A331" s="32" t="s">
        <v>9522</v>
      </c>
      <c r="B331" s="33" t="s">
        <v>2026</v>
      </c>
      <c r="C331" s="51" t="s">
        <v>56393</v>
      </c>
      <c r="D331" s="33" t="s">
        <v>56394</v>
      </c>
    </row>
    <row r="332" spans="1:4" ht="13" x14ac:dyDescent="0.15">
      <c r="A332" s="32" t="s">
        <v>55048</v>
      </c>
      <c r="B332" s="33" t="s">
        <v>2368</v>
      </c>
      <c r="C332" s="51" t="s">
        <v>56395</v>
      </c>
      <c r="D332" s="33" t="s">
        <v>56394</v>
      </c>
    </row>
    <row r="333" spans="1:4" ht="13" x14ac:dyDescent="0.15">
      <c r="A333" s="32" t="s">
        <v>9477</v>
      </c>
      <c r="B333" s="33" t="s">
        <v>3039</v>
      </c>
      <c r="C333" s="51" t="s">
        <v>56396</v>
      </c>
      <c r="D333" s="33" t="s">
        <v>56397</v>
      </c>
    </row>
    <row r="334" spans="1:4" ht="13" x14ac:dyDescent="0.15">
      <c r="A334" s="32" t="s">
        <v>8719</v>
      </c>
      <c r="B334" s="33" t="s">
        <v>3287</v>
      </c>
      <c r="C334" s="51" t="s">
        <v>56398</v>
      </c>
      <c r="D334" s="33" t="s">
        <v>56399</v>
      </c>
    </row>
    <row r="335" spans="1:4" ht="13" x14ac:dyDescent="0.15">
      <c r="A335" s="32" t="s">
        <v>11425</v>
      </c>
      <c r="B335" s="33" t="s">
        <v>3039</v>
      </c>
      <c r="C335" s="51" t="s">
        <v>56400</v>
      </c>
      <c r="D335" s="33" t="s">
        <v>56401</v>
      </c>
    </row>
    <row r="336" spans="1:4" ht="13" x14ac:dyDescent="0.15">
      <c r="A336" s="32" t="s">
        <v>10596</v>
      </c>
      <c r="B336" s="33" t="s">
        <v>1731</v>
      </c>
      <c r="C336" s="51" t="s">
        <v>56402</v>
      </c>
      <c r="D336" s="33" t="s">
        <v>56403</v>
      </c>
    </row>
    <row r="337" spans="1:4" ht="13" x14ac:dyDescent="0.15">
      <c r="A337" s="32" t="s">
        <v>55305</v>
      </c>
      <c r="B337" s="33" t="s">
        <v>1143</v>
      </c>
      <c r="C337" s="51" t="s">
        <v>56404</v>
      </c>
      <c r="D337" s="33" t="s">
        <v>56405</v>
      </c>
    </row>
    <row r="338" spans="1:4" ht="13" x14ac:dyDescent="0.15">
      <c r="A338" s="32" t="s">
        <v>9522</v>
      </c>
      <c r="B338" s="33" t="s">
        <v>1615</v>
      </c>
      <c r="C338" s="51" t="s">
        <v>56406</v>
      </c>
      <c r="D338" s="33" t="s">
        <v>56407</v>
      </c>
    </row>
    <row r="339" spans="1:4" ht="13" x14ac:dyDescent="0.15">
      <c r="A339" s="32" t="s">
        <v>12280</v>
      </c>
      <c r="B339" s="33" t="s">
        <v>3039</v>
      </c>
      <c r="C339" s="51" t="s">
        <v>56408</v>
      </c>
      <c r="D339" s="33" t="s">
        <v>56409</v>
      </c>
    </row>
    <row r="340" spans="1:4" ht="13" x14ac:dyDescent="0.15">
      <c r="A340" s="32" t="s">
        <v>8719</v>
      </c>
      <c r="B340" s="33" t="s">
        <v>1140</v>
      </c>
      <c r="C340" s="51" t="s">
        <v>56410</v>
      </c>
      <c r="D340" s="33" t="s">
        <v>56411</v>
      </c>
    </row>
    <row r="341" spans="1:4" ht="13" x14ac:dyDescent="0.15">
      <c r="A341" s="32" t="s">
        <v>55270</v>
      </c>
      <c r="B341" s="33" t="s">
        <v>3326</v>
      </c>
      <c r="C341" s="51" t="s">
        <v>56412</v>
      </c>
      <c r="D341" s="33" t="s">
        <v>56413</v>
      </c>
    </row>
    <row r="342" spans="1:4" ht="13" x14ac:dyDescent="0.15">
      <c r="A342" s="32" t="s">
        <v>9516</v>
      </c>
      <c r="B342" s="33" t="s">
        <v>3460</v>
      </c>
      <c r="C342" s="51" t="s">
        <v>56414</v>
      </c>
      <c r="D342" s="33" t="s">
        <v>56415</v>
      </c>
    </row>
    <row r="343" spans="1:4" ht="13" x14ac:dyDescent="0.15">
      <c r="A343" s="32" t="s">
        <v>55070</v>
      </c>
      <c r="B343" s="33" t="s">
        <v>1545</v>
      </c>
      <c r="C343" s="51" t="s">
        <v>56416</v>
      </c>
      <c r="D343" s="33" t="s">
        <v>56417</v>
      </c>
    </row>
    <row r="344" spans="1:4" ht="13" x14ac:dyDescent="0.15">
      <c r="A344" s="32" t="s">
        <v>9516</v>
      </c>
      <c r="B344" s="33" t="s">
        <v>1798</v>
      </c>
      <c r="C344" s="51" t="s">
        <v>56418</v>
      </c>
      <c r="D344" s="33" t="s">
        <v>56417</v>
      </c>
    </row>
    <row r="345" spans="1:4" ht="13" x14ac:dyDescent="0.15">
      <c r="A345" s="32" t="s">
        <v>55305</v>
      </c>
      <c r="B345" s="33" t="s">
        <v>3332</v>
      </c>
      <c r="C345" s="51" t="s">
        <v>56419</v>
      </c>
      <c r="D345" s="33" t="s">
        <v>56417</v>
      </c>
    </row>
    <row r="346" spans="1:4" ht="13" x14ac:dyDescent="0.15">
      <c r="A346" s="32" t="s">
        <v>54939</v>
      </c>
      <c r="B346" s="33" t="s">
        <v>2236</v>
      </c>
      <c r="C346" s="51" t="s">
        <v>56420</v>
      </c>
      <c r="D346" s="33" t="s">
        <v>56421</v>
      </c>
    </row>
    <row r="347" spans="1:4" ht="13" x14ac:dyDescent="0.15">
      <c r="A347" s="32" t="s">
        <v>10163</v>
      </c>
      <c r="B347" s="33" t="s">
        <v>2026</v>
      </c>
      <c r="C347" s="51" t="s">
        <v>56422</v>
      </c>
      <c r="D347" s="33" t="s">
        <v>56423</v>
      </c>
    </row>
    <row r="348" spans="1:4" ht="13" x14ac:dyDescent="0.15">
      <c r="A348" s="32" t="s">
        <v>55048</v>
      </c>
      <c r="B348" s="33" t="s">
        <v>2761</v>
      </c>
      <c r="C348" s="51" t="s">
        <v>56424</v>
      </c>
      <c r="D348" s="33" t="s">
        <v>56423</v>
      </c>
    </row>
    <row r="349" spans="1:4" ht="13" x14ac:dyDescent="0.15">
      <c r="A349" s="32" t="s">
        <v>55070</v>
      </c>
      <c r="B349" s="33" t="s">
        <v>3649</v>
      </c>
      <c r="C349" s="51" t="s">
        <v>56425</v>
      </c>
      <c r="D349" s="33" t="s">
        <v>56426</v>
      </c>
    </row>
    <row r="350" spans="1:4" ht="13" x14ac:dyDescent="0.15">
      <c r="A350" s="32" t="s">
        <v>8719</v>
      </c>
      <c r="B350" s="33" t="s">
        <v>2602</v>
      </c>
      <c r="C350" s="51" t="s">
        <v>56427</v>
      </c>
      <c r="D350" s="33" t="s">
        <v>56428</v>
      </c>
    </row>
    <row r="351" spans="1:4" ht="13" x14ac:dyDescent="0.15">
      <c r="A351" s="32" t="s">
        <v>10163</v>
      </c>
      <c r="B351" s="33" t="s">
        <v>2627</v>
      </c>
      <c r="C351" s="51" t="s">
        <v>56429</v>
      </c>
      <c r="D351" s="33" t="s">
        <v>56430</v>
      </c>
    </row>
    <row r="352" spans="1:4" ht="13" x14ac:dyDescent="0.15">
      <c r="A352" s="32" t="s">
        <v>11362</v>
      </c>
      <c r="B352" s="33" t="s">
        <v>1395</v>
      </c>
      <c r="C352" s="51" t="s">
        <v>56431</v>
      </c>
      <c r="D352" s="33" t="s">
        <v>56432</v>
      </c>
    </row>
    <row r="353" spans="1:4" ht="13" x14ac:dyDescent="0.15">
      <c r="A353" s="32" t="s">
        <v>9522</v>
      </c>
      <c r="B353" s="33" t="s">
        <v>2599</v>
      </c>
      <c r="C353" s="51" t="s">
        <v>56433</v>
      </c>
      <c r="D353" s="33" t="s">
        <v>56432</v>
      </c>
    </row>
    <row r="354" spans="1:4" ht="13" x14ac:dyDescent="0.15">
      <c r="A354" s="32" t="s">
        <v>12053</v>
      </c>
      <c r="B354" s="33" t="s">
        <v>1720</v>
      </c>
      <c r="C354" s="51" t="s">
        <v>56434</v>
      </c>
      <c r="D354" s="33" t="s">
        <v>56435</v>
      </c>
    </row>
    <row r="355" spans="1:4" ht="13" x14ac:dyDescent="0.15">
      <c r="A355" s="32" t="s">
        <v>11362</v>
      </c>
      <c r="B355" s="33" t="s">
        <v>3117</v>
      </c>
      <c r="C355" s="51" t="s">
        <v>56436</v>
      </c>
      <c r="D355" s="33" t="s">
        <v>56437</v>
      </c>
    </row>
    <row r="356" spans="1:4" ht="13" x14ac:dyDescent="0.15">
      <c r="A356" s="32" t="s">
        <v>55366</v>
      </c>
      <c r="B356" s="33" t="s">
        <v>1910</v>
      </c>
      <c r="C356" s="51" t="s">
        <v>56438</v>
      </c>
      <c r="D356" s="33" t="s">
        <v>56439</v>
      </c>
    </row>
    <row r="357" spans="1:4" ht="13" x14ac:dyDescent="0.15">
      <c r="A357" s="32" t="s">
        <v>55206</v>
      </c>
      <c r="B357" s="33" t="s">
        <v>3460</v>
      </c>
      <c r="C357" s="51" t="s">
        <v>56440</v>
      </c>
      <c r="D357" s="33" t="s">
        <v>56439</v>
      </c>
    </row>
    <row r="358" spans="1:4" ht="13" x14ac:dyDescent="0.15">
      <c r="A358" s="32" t="s">
        <v>54744</v>
      </c>
      <c r="B358" s="33" t="s">
        <v>2627</v>
      </c>
      <c r="C358" s="51" t="s">
        <v>56441</v>
      </c>
      <c r="D358" s="33" t="s">
        <v>56442</v>
      </c>
    </row>
    <row r="359" spans="1:4" ht="13" x14ac:dyDescent="0.15">
      <c r="A359" s="32" t="s">
        <v>11425</v>
      </c>
      <c r="B359" s="33" t="s">
        <v>2236</v>
      </c>
      <c r="C359" s="51" t="s">
        <v>56443</v>
      </c>
      <c r="D359" s="33" t="s">
        <v>56444</v>
      </c>
    </row>
    <row r="360" spans="1:4" ht="13" x14ac:dyDescent="0.15">
      <c r="A360" s="32" t="s">
        <v>11330</v>
      </c>
      <c r="B360" s="33" t="s">
        <v>3117</v>
      </c>
      <c r="C360" s="51" t="s">
        <v>56445</v>
      </c>
      <c r="D360" s="33" t="s">
        <v>56446</v>
      </c>
    </row>
    <row r="361" spans="1:4" ht="13" x14ac:dyDescent="0.15">
      <c r="A361" s="32" t="s">
        <v>11362</v>
      </c>
      <c r="B361" s="33" t="s">
        <v>2026</v>
      </c>
      <c r="C361" s="51" t="s">
        <v>56447</v>
      </c>
      <c r="D361" s="33" t="s">
        <v>56448</v>
      </c>
    </row>
    <row r="362" spans="1:4" ht="13" x14ac:dyDescent="0.15">
      <c r="A362" s="32" t="s">
        <v>12128</v>
      </c>
      <c r="B362" s="33" t="s">
        <v>3499</v>
      </c>
      <c r="C362" s="51" t="s">
        <v>56449</v>
      </c>
      <c r="D362" s="33" t="s">
        <v>56450</v>
      </c>
    </row>
    <row r="363" spans="1:4" ht="13" x14ac:dyDescent="0.15">
      <c r="A363" s="32" t="s">
        <v>9522</v>
      </c>
      <c r="B363" s="33" t="s">
        <v>2854</v>
      </c>
      <c r="C363" s="51" t="s">
        <v>56451</v>
      </c>
      <c r="D363" s="33" t="s">
        <v>56452</v>
      </c>
    </row>
    <row r="364" spans="1:4" ht="13" x14ac:dyDescent="0.15">
      <c r="A364" s="32" t="s">
        <v>8719</v>
      </c>
      <c r="B364" s="33" t="s">
        <v>2026</v>
      </c>
      <c r="C364" s="51" t="s">
        <v>56453</v>
      </c>
      <c r="D364" s="33" t="s">
        <v>56454</v>
      </c>
    </row>
    <row r="365" spans="1:4" ht="13" x14ac:dyDescent="0.15">
      <c r="A365" s="32" t="s">
        <v>54862</v>
      </c>
      <c r="B365" s="33" t="s">
        <v>3287</v>
      </c>
      <c r="C365" s="51" t="s">
        <v>56455</v>
      </c>
      <c r="D365" s="33" t="s">
        <v>56456</v>
      </c>
    </row>
    <row r="366" spans="1:4" ht="13" x14ac:dyDescent="0.15">
      <c r="A366" s="32" t="s">
        <v>10596</v>
      </c>
      <c r="B366" s="33" t="s">
        <v>2599</v>
      </c>
      <c r="C366" s="51" t="s">
        <v>56457</v>
      </c>
      <c r="D366" s="33" t="s">
        <v>56458</v>
      </c>
    </row>
    <row r="367" spans="1:4" ht="13" x14ac:dyDescent="0.15">
      <c r="A367" s="32" t="s">
        <v>11362</v>
      </c>
      <c r="B367" s="33" t="s">
        <v>1143</v>
      </c>
      <c r="C367" s="51" t="s">
        <v>56459</v>
      </c>
      <c r="D367" s="33" t="s">
        <v>56460</v>
      </c>
    </row>
    <row r="368" spans="1:4" ht="13" x14ac:dyDescent="0.15">
      <c r="A368" s="32" t="s">
        <v>9516</v>
      </c>
      <c r="B368" s="33" t="s">
        <v>3332</v>
      </c>
      <c r="C368" s="51" t="s">
        <v>56461</v>
      </c>
      <c r="D368" s="33" t="s">
        <v>56462</v>
      </c>
    </row>
    <row r="369" spans="1:4" ht="13" x14ac:dyDescent="0.15">
      <c r="A369" s="32" t="s">
        <v>54765</v>
      </c>
      <c r="B369" s="33" t="s">
        <v>1910</v>
      </c>
      <c r="C369" s="51" t="s">
        <v>56463</v>
      </c>
      <c r="D369" s="33" t="s">
        <v>56464</v>
      </c>
    </row>
    <row r="370" spans="1:4" ht="13" x14ac:dyDescent="0.15">
      <c r="A370" s="32" t="s">
        <v>55159</v>
      </c>
      <c r="B370" s="33" t="s">
        <v>2056</v>
      </c>
      <c r="C370" s="51" t="s">
        <v>56465</v>
      </c>
      <c r="D370" s="33" t="s">
        <v>56466</v>
      </c>
    </row>
    <row r="371" spans="1:4" ht="13" x14ac:dyDescent="0.15">
      <c r="A371" s="32" t="s">
        <v>54939</v>
      </c>
      <c r="B371" s="33" t="s">
        <v>3012</v>
      </c>
      <c r="C371" s="51" t="s">
        <v>56467</v>
      </c>
      <c r="D371" s="33" t="s">
        <v>56466</v>
      </c>
    </row>
    <row r="372" spans="1:4" ht="13" x14ac:dyDescent="0.15">
      <c r="A372" s="32" t="s">
        <v>8633</v>
      </c>
      <c r="B372" s="33" t="s">
        <v>3287</v>
      </c>
      <c r="C372" s="51" t="s">
        <v>56468</v>
      </c>
      <c r="D372" s="33" t="s">
        <v>56469</v>
      </c>
    </row>
    <row r="373" spans="1:4" ht="13" x14ac:dyDescent="0.15">
      <c r="A373" s="32" t="s">
        <v>10596</v>
      </c>
      <c r="B373" s="33" t="s">
        <v>1798</v>
      </c>
      <c r="C373" s="51" t="s">
        <v>56470</v>
      </c>
      <c r="D373" s="33" t="s">
        <v>56471</v>
      </c>
    </row>
    <row r="374" spans="1:4" ht="13" x14ac:dyDescent="0.15">
      <c r="A374" s="32" t="s">
        <v>55070</v>
      </c>
      <c r="B374" s="33" t="s">
        <v>3499</v>
      </c>
      <c r="C374" s="51" t="s">
        <v>56472</v>
      </c>
      <c r="D374" s="33" t="s">
        <v>56473</v>
      </c>
    </row>
    <row r="375" spans="1:4" ht="13" x14ac:dyDescent="0.15">
      <c r="A375" s="32" t="s">
        <v>9522</v>
      </c>
      <c r="B375" s="33" t="s">
        <v>3749</v>
      </c>
      <c r="C375" s="51" t="s">
        <v>56474</v>
      </c>
      <c r="D375" s="33" t="s">
        <v>56475</v>
      </c>
    </row>
    <row r="376" spans="1:4" ht="13" x14ac:dyDescent="0.15">
      <c r="A376" s="32" t="s">
        <v>9477</v>
      </c>
      <c r="B376" s="33" t="s">
        <v>2599</v>
      </c>
      <c r="C376" s="51" t="s">
        <v>56476</v>
      </c>
      <c r="D376" s="33" t="s">
        <v>56477</v>
      </c>
    </row>
    <row r="377" spans="1:4" ht="13" x14ac:dyDescent="0.15">
      <c r="A377" s="32" t="s">
        <v>55048</v>
      </c>
      <c r="B377" s="33" t="s">
        <v>2613</v>
      </c>
      <c r="C377" s="51" t="s">
        <v>56478</v>
      </c>
      <c r="D377" s="33" t="s">
        <v>56479</v>
      </c>
    </row>
    <row r="378" spans="1:4" ht="13" x14ac:dyDescent="0.15">
      <c r="A378" s="32" t="s">
        <v>55206</v>
      </c>
      <c r="B378" s="33" t="s">
        <v>3111</v>
      </c>
      <c r="C378" s="51" t="s">
        <v>56480</v>
      </c>
      <c r="D378" s="33" t="s">
        <v>56481</v>
      </c>
    </row>
    <row r="379" spans="1:4" ht="13" x14ac:dyDescent="0.15">
      <c r="A379" s="32" t="s">
        <v>8719</v>
      </c>
      <c r="B379" s="33" t="s">
        <v>1910</v>
      </c>
      <c r="C379" s="51" t="s">
        <v>56482</v>
      </c>
      <c r="D379" s="33" t="s">
        <v>56483</v>
      </c>
    </row>
    <row r="380" spans="1:4" ht="13" x14ac:dyDescent="0.15">
      <c r="A380" s="32" t="s">
        <v>11425</v>
      </c>
      <c r="B380" s="33" t="s">
        <v>3545</v>
      </c>
      <c r="C380" s="51" t="s">
        <v>56484</v>
      </c>
      <c r="D380" s="33" t="s">
        <v>56485</v>
      </c>
    </row>
    <row r="381" spans="1:4" ht="13" x14ac:dyDescent="0.15">
      <c r="A381" s="32" t="s">
        <v>12280</v>
      </c>
      <c r="B381" s="33" t="s">
        <v>2840</v>
      </c>
      <c r="C381" s="51" t="s">
        <v>56486</v>
      </c>
      <c r="D381" s="33" t="s">
        <v>56487</v>
      </c>
    </row>
    <row r="382" spans="1:4" ht="13" x14ac:dyDescent="0.15">
      <c r="A382" s="32" t="s">
        <v>11362</v>
      </c>
      <c r="B382" s="33" t="s">
        <v>2602</v>
      </c>
      <c r="C382" s="51" t="s">
        <v>56488</v>
      </c>
      <c r="D382" s="33" t="s">
        <v>56489</v>
      </c>
    </row>
    <row r="383" spans="1:4" ht="13" x14ac:dyDescent="0.15">
      <c r="A383" s="32" t="s">
        <v>12280</v>
      </c>
      <c r="B383" s="33" t="s">
        <v>2155</v>
      </c>
      <c r="C383" s="51" t="s">
        <v>56490</v>
      </c>
      <c r="D383" s="33" t="s">
        <v>56491</v>
      </c>
    </row>
    <row r="384" spans="1:4" ht="13" x14ac:dyDescent="0.15">
      <c r="A384" s="32" t="s">
        <v>55070</v>
      </c>
      <c r="B384" s="33" t="s">
        <v>3012</v>
      </c>
      <c r="C384" s="51" t="s">
        <v>56492</v>
      </c>
      <c r="D384" s="33" t="s">
        <v>56493</v>
      </c>
    </row>
    <row r="385" spans="1:4" ht="13" x14ac:dyDescent="0.15">
      <c r="A385" s="32" t="s">
        <v>55270</v>
      </c>
      <c r="B385" s="33" t="s">
        <v>3649</v>
      </c>
      <c r="C385" s="51" t="s">
        <v>56494</v>
      </c>
      <c r="D385" s="33" t="s">
        <v>56495</v>
      </c>
    </row>
    <row r="386" spans="1:4" ht="13" x14ac:dyDescent="0.15">
      <c r="A386" s="32" t="s">
        <v>9516</v>
      </c>
      <c r="B386" s="33" t="s">
        <v>3117</v>
      </c>
      <c r="C386" s="51" t="s">
        <v>56496</v>
      </c>
      <c r="D386" s="33" t="s">
        <v>56497</v>
      </c>
    </row>
    <row r="387" spans="1:4" ht="13" x14ac:dyDescent="0.15">
      <c r="A387" s="32" t="s">
        <v>11362</v>
      </c>
      <c r="B387" s="33" t="s">
        <v>1017</v>
      </c>
      <c r="C387" s="51" t="s">
        <v>56498</v>
      </c>
      <c r="D387" s="33" t="s">
        <v>56499</v>
      </c>
    </row>
    <row r="388" spans="1:4" ht="13" x14ac:dyDescent="0.15">
      <c r="A388" s="32" t="s">
        <v>55262</v>
      </c>
      <c r="B388" s="33" t="s">
        <v>1146</v>
      </c>
      <c r="C388" s="51" t="s">
        <v>56500</v>
      </c>
      <c r="D388" s="33" t="s">
        <v>56499</v>
      </c>
    </row>
    <row r="389" spans="1:4" ht="13" x14ac:dyDescent="0.15">
      <c r="A389" s="32" t="s">
        <v>9516</v>
      </c>
      <c r="B389" s="33" t="s">
        <v>1375</v>
      </c>
      <c r="C389" s="51" t="s">
        <v>56501</v>
      </c>
      <c r="D389" s="33" t="s">
        <v>56502</v>
      </c>
    </row>
    <row r="390" spans="1:4" ht="13" x14ac:dyDescent="0.15">
      <c r="A390" s="32" t="s">
        <v>8719</v>
      </c>
      <c r="B390" s="33" t="s">
        <v>3649</v>
      </c>
      <c r="C390" s="51" t="s">
        <v>56503</v>
      </c>
      <c r="D390" s="33" t="s">
        <v>56502</v>
      </c>
    </row>
    <row r="391" spans="1:4" ht="13" x14ac:dyDescent="0.15">
      <c r="A391" s="32" t="s">
        <v>10524</v>
      </c>
      <c r="B391" s="33" t="s">
        <v>1615</v>
      </c>
      <c r="C391" s="51" t="s">
        <v>56504</v>
      </c>
      <c r="D391" s="33" t="s">
        <v>56505</v>
      </c>
    </row>
    <row r="392" spans="1:4" ht="13" x14ac:dyDescent="0.15">
      <c r="A392" s="32" t="s">
        <v>54939</v>
      </c>
      <c r="B392" s="33" t="s">
        <v>3431</v>
      </c>
      <c r="C392" s="51" t="s">
        <v>56506</v>
      </c>
      <c r="D392" s="33" t="s">
        <v>56507</v>
      </c>
    </row>
    <row r="393" spans="1:4" ht="13" x14ac:dyDescent="0.15">
      <c r="A393" s="32" t="s">
        <v>54939</v>
      </c>
      <c r="B393" s="33" t="s">
        <v>2026</v>
      </c>
      <c r="C393" s="51" t="s">
        <v>56508</v>
      </c>
      <c r="D393" s="33" t="s">
        <v>56509</v>
      </c>
    </row>
    <row r="394" spans="1:4" ht="13" x14ac:dyDescent="0.15">
      <c r="A394" s="32" t="s">
        <v>10676</v>
      </c>
      <c r="B394" s="33" t="s">
        <v>2627</v>
      </c>
      <c r="C394" s="51" t="s">
        <v>56510</v>
      </c>
      <c r="D394" s="33" t="s">
        <v>56511</v>
      </c>
    </row>
    <row r="395" spans="1:4" ht="13" x14ac:dyDescent="0.15">
      <c r="A395" s="32" t="s">
        <v>55048</v>
      </c>
      <c r="B395" s="33" t="s">
        <v>1143</v>
      </c>
      <c r="C395" s="51" t="s">
        <v>56512</v>
      </c>
      <c r="D395" s="33" t="s">
        <v>56513</v>
      </c>
    </row>
    <row r="396" spans="1:4" ht="13" x14ac:dyDescent="0.15">
      <c r="A396" s="32" t="s">
        <v>11362</v>
      </c>
      <c r="B396" s="33" t="s">
        <v>1720</v>
      </c>
      <c r="C396" s="51" t="s">
        <v>56514</v>
      </c>
      <c r="D396" s="33" t="s">
        <v>56515</v>
      </c>
    </row>
    <row r="397" spans="1:4" ht="13" x14ac:dyDescent="0.15">
      <c r="A397" s="32" t="s">
        <v>12280</v>
      </c>
      <c r="B397" s="33" t="s">
        <v>2834</v>
      </c>
      <c r="C397" s="51" t="s">
        <v>56516</v>
      </c>
      <c r="D397" s="33" t="s">
        <v>56517</v>
      </c>
    </row>
    <row r="398" spans="1:4" ht="13" x14ac:dyDescent="0.15">
      <c r="A398" s="32" t="s">
        <v>9516</v>
      </c>
      <c r="B398" s="33" t="s">
        <v>3368</v>
      </c>
      <c r="C398" s="51" t="s">
        <v>56518</v>
      </c>
      <c r="D398" s="33" t="s">
        <v>56519</v>
      </c>
    </row>
    <row r="399" spans="1:4" ht="13" x14ac:dyDescent="0.15">
      <c r="A399" s="32" t="s">
        <v>10596</v>
      </c>
      <c r="B399" s="33" t="s">
        <v>1709</v>
      </c>
      <c r="C399" s="51" t="s">
        <v>56520</v>
      </c>
      <c r="D399" s="33" t="s">
        <v>56521</v>
      </c>
    </row>
    <row r="400" spans="1:4" ht="13" x14ac:dyDescent="0.15">
      <c r="A400" s="32" t="s">
        <v>55094</v>
      </c>
      <c r="B400" s="33" t="s">
        <v>2026</v>
      </c>
      <c r="C400" s="51" t="s">
        <v>56522</v>
      </c>
      <c r="D400" s="33" t="s">
        <v>56523</v>
      </c>
    </row>
    <row r="401" spans="1:4" ht="13" x14ac:dyDescent="0.15">
      <c r="A401" s="32" t="s">
        <v>55262</v>
      </c>
      <c r="B401" s="33" t="s">
        <v>1720</v>
      </c>
      <c r="C401" s="51" t="s">
        <v>56524</v>
      </c>
      <c r="D401" s="33" t="s">
        <v>56525</v>
      </c>
    </row>
    <row r="402" spans="1:4" ht="13" x14ac:dyDescent="0.15">
      <c r="A402" s="32" t="s">
        <v>11362</v>
      </c>
      <c r="B402" s="33" t="s">
        <v>3073</v>
      </c>
      <c r="C402" s="51" t="s">
        <v>56526</v>
      </c>
      <c r="D402" s="33" t="s">
        <v>56527</v>
      </c>
    </row>
    <row r="403" spans="1:4" ht="13" x14ac:dyDescent="0.15">
      <c r="A403" s="32" t="s">
        <v>55070</v>
      </c>
      <c r="B403" s="33" t="s">
        <v>1017</v>
      </c>
      <c r="C403" s="51" t="s">
        <v>56528</v>
      </c>
      <c r="D403" s="33" t="s">
        <v>56529</v>
      </c>
    </row>
    <row r="404" spans="1:4" ht="13" x14ac:dyDescent="0.15">
      <c r="A404" s="32" t="s">
        <v>12053</v>
      </c>
      <c r="B404" s="33" t="s">
        <v>1982</v>
      </c>
      <c r="C404" s="51" t="s">
        <v>56530</v>
      </c>
      <c r="D404" s="33" t="s">
        <v>56531</v>
      </c>
    </row>
    <row r="405" spans="1:4" ht="13" x14ac:dyDescent="0.15">
      <c r="A405" s="32" t="s">
        <v>10676</v>
      </c>
      <c r="B405" s="33" t="s">
        <v>3499</v>
      </c>
      <c r="C405" s="51" t="s">
        <v>56532</v>
      </c>
      <c r="D405" s="33" t="s">
        <v>56531</v>
      </c>
    </row>
    <row r="406" spans="1:4" ht="13" x14ac:dyDescent="0.15">
      <c r="A406" s="32" t="s">
        <v>8633</v>
      </c>
      <c r="B406" s="33" t="s">
        <v>1615</v>
      </c>
      <c r="C406" s="51" t="s">
        <v>56533</v>
      </c>
      <c r="D406" s="33" t="s">
        <v>56534</v>
      </c>
    </row>
    <row r="407" spans="1:4" ht="13" x14ac:dyDescent="0.15">
      <c r="A407" s="32" t="s">
        <v>54962</v>
      </c>
      <c r="B407" s="33" t="s">
        <v>1140</v>
      </c>
      <c r="C407" s="51" t="s">
        <v>56535</v>
      </c>
      <c r="D407" s="33" t="s">
        <v>56536</v>
      </c>
    </row>
    <row r="408" spans="1:4" ht="13" x14ac:dyDescent="0.15">
      <c r="A408" s="32" t="s">
        <v>55048</v>
      </c>
      <c r="B408" s="33" t="s">
        <v>579</v>
      </c>
      <c r="C408" s="51" t="s">
        <v>56537</v>
      </c>
      <c r="D408" s="33" t="s">
        <v>56538</v>
      </c>
    </row>
    <row r="409" spans="1:4" ht="13" x14ac:dyDescent="0.15">
      <c r="A409" s="32" t="s">
        <v>54744</v>
      </c>
      <c r="B409" s="33" t="s">
        <v>3499</v>
      </c>
      <c r="C409" s="51" t="s">
        <v>56539</v>
      </c>
      <c r="D409" s="33" t="s">
        <v>56540</v>
      </c>
    </row>
    <row r="410" spans="1:4" ht="13" x14ac:dyDescent="0.15">
      <c r="A410" s="32" t="s">
        <v>9058</v>
      </c>
      <c r="B410" s="33" t="s">
        <v>3499</v>
      </c>
      <c r="C410" s="51" t="s">
        <v>56541</v>
      </c>
      <c r="D410" s="33" t="s">
        <v>56542</v>
      </c>
    </row>
    <row r="411" spans="1:4" ht="13" x14ac:dyDescent="0.15">
      <c r="A411" s="32" t="s">
        <v>9522</v>
      </c>
      <c r="B411" s="33" t="s">
        <v>782</v>
      </c>
      <c r="C411" s="51" t="s">
        <v>56543</v>
      </c>
      <c r="D411" s="33" t="s">
        <v>56544</v>
      </c>
    </row>
    <row r="412" spans="1:4" ht="13" x14ac:dyDescent="0.15">
      <c r="A412" s="32" t="s">
        <v>11362</v>
      </c>
      <c r="B412" s="33" t="s">
        <v>2854</v>
      </c>
      <c r="C412" s="51" t="s">
        <v>56545</v>
      </c>
      <c r="D412" s="33" t="s">
        <v>56546</v>
      </c>
    </row>
    <row r="413" spans="1:4" ht="13" x14ac:dyDescent="0.15">
      <c r="A413" s="32" t="s">
        <v>9058</v>
      </c>
      <c r="B413" s="33" t="s">
        <v>1865</v>
      </c>
      <c r="C413" s="51" t="s">
        <v>56547</v>
      </c>
      <c r="D413" s="33" t="s">
        <v>56548</v>
      </c>
    </row>
    <row r="414" spans="1:4" ht="13" x14ac:dyDescent="0.15">
      <c r="A414" s="32" t="s">
        <v>10596</v>
      </c>
      <c r="B414" s="33" t="s">
        <v>3368</v>
      </c>
      <c r="C414" s="51" t="s">
        <v>56549</v>
      </c>
      <c r="D414" s="33" t="s">
        <v>56550</v>
      </c>
    </row>
    <row r="415" spans="1:4" ht="13" x14ac:dyDescent="0.15">
      <c r="A415" s="32" t="s">
        <v>9522</v>
      </c>
      <c r="B415" s="33" t="s">
        <v>1731</v>
      </c>
      <c r="C415" s="51" t="s">
        <v>56551</v>
      </c>
      <c r="D415" s="33" t="s">
        <v>56552</v>
      </c>
    </row>
    <row r="416" spans="1:4" ht="13" x14ac:dyDescent="0.15">
      <c r="A416" s="32" t="s">
        <v>12128</v>
      </c>
      <c r="B416" s="33" t="s">
        <v>1709</v>
      </c>
      <c r="C416" s="51" t="s">
        <v>56553</v>
      </c>
      <c r="D416" s="33" t="s">
        <v>56554</v>
      </c>
    </row>
    <row r="417" spans="1:4" ht="13" x14ac:dyDescent="0.15">
      <c r="A417" s="32" t="s">
        <v>54765</v>
      </c>
      <c r="B417" s="33" t="s">
        <v>2056</v>
      </c>
      <c r="C417" s="51" t="s">
        <v>56555</v>
      </c>
      <c r="D417" s="33" t="s">
        <v>56556</v>
      </c>
    </row>
    <row r="418" spans="1:4" ht="13" x14ac:dyDescent="0.15">
      <c r="A418" s="32" t="s">
        <v>55094</v>
      </c>
      <c r="B418" s="33" t="s">
        <v>2056</v>
      </c>
      <c r="C418" s="51" t="s">
        <v>56557</v>
      </c>
      <c r="D418" s="33" t="s">
        <v>56558</v>
      </c>
    </row>
    <row r="419" spans="1:4" ht="13" x14ac:dyDescent="0.15">
      <c r="A419" s="32" t="s">
        <v>10596</v>
      </c>
      <c r="B419" s="33" t="s">
        <v>3111</v>
      </c>
      <c r="C419" s="51" t="s">
        <v>56559</v>
      </c>
      <c r="D419" s="33" t="s">
        <v>56560</v>
      </c>
    </row>
    <row r="420" spans="1:4" ht="13" x14ac:dyDescent="0.15">
      <c r="A420" s="32" t="s">
        <v>10676</v>
      </c>
      <c r="B420" s="33" t="s">
        <v>1910</v>
      </c>
      <c r="C420" s="51" t="s">
        <v>56561</v>
      </c>
      <c r="D420" s="33" t="s">
        <v>56562</v>
      </c>
    </row>
    <row r="421" spans="1:4" ht="13" x14ac:dyDescent="0.15">
      <c r="A421" s="32" t="s">
        <v>10163</v>
      </c>
      <c r="B421" s="33" t="s">
        <v>3431</v>
      </c>
      <c r="C421" s="51" t="s">
        <v>56563</v>
      </c>
      <c r="D421" s="33" t="s">
        <v>56564</v>
      </c>
    </row>
    <row r="422" spans="1:4" ht="13" x14ac:dyDescent="0.15">
      <c r="A422" s="32" t="s">
        <v>12280</v>
      </c>
      <c r="B422" s="33" t="s">
        <v>916</v>
      </c>
      <c r="C422" s="51" t="s">
        <v>56565</v>
      </c>
      <c r="D422" s="33" t="s">
        <v>56566</v>
      </c>
    </row>
    <row r="423" spans="1:4" ht="13" x14ac:dyDescent="0.15">
      <c r="A423" s="32" t="s">
        <v>10596</v>
      </c>
      <c r="B423" s="33" t="s">
        <v>3704</v>
      </c>
      <c r="C423" s="51" t="s">
        <v>56567</v>
      </c>
      <c r="D423" s="33" t="s">
        <v>56568</v>
      </c>
    </row>
    <row r="424" spans="1:4" ht="13" x14ac:dyDescent="0.15">
      <c r="A424" s="32" t="s">
        <v>11330</v>
      </c>
      <c r="B424" s="33" t="s">
        <v>1146</v>
      </c>
      <c r="C424" s="51" t="s">
        <v>56569</v>
      </c>
      <c r="D424" s="33" t="s">
        <v>56570</v>
      </c>
    </row>
    <row r="425" spans="1:4" ht="13" x14ac:dyDescent="0.15">
      <c r="A425" s="32" t="s">
        <v>11362</v>
      </c>
      <c r="B425" s="33" t="s">
        <v>2834</v>
      </c>
      <c r="C425" s="51" t="s">
        <v>56571</v>
      </c>
      <c r="D425" s="33" t="s">
        <v>56572</v>
      </c>
    </row>
    <row r="426" spans="1:4" ht="13" x14ac:dyDescent="0.15">
      <c r="A426" s="32" t="s">
        <v>8719</v>
      </c>
      <c r="B426" s="33" t="s">
        <v>3278</v>
      </c>
      <c r="C426" s="51" t="s">
        <v>56573</v>
      </c>
      <c r="D426" s="33" t="s">
        <v>56574</v>
      </c>
    </row>
    <row r="427" spans="1:4" ht="13" x14ac:dyDescent="0.15">
      <c r="A427" s="32" t="s">
        <v>11362</v>
      </c>
      <c r="B427" s="33" t="s">
        <v>2831</v>
      </c>
      <c r="C427" s="51" t="s">
        <v>56575</v>
      </c>
      <c r="D427" s="33" t="s">
        <v>56576</v>
      </c>
    </row>
    <row r="428" spans="1:4" ht="13" x14ac:dyDescent="0.15">
      <c r="A428" s="32" t="s">
        <v>8821</v>
      </c>
      <c r="B428" s="33" t="s">
        <v>3302</v>
      </c>
      <c r="C428" s="51" t="s">
        <v>56577</v>
      </c>
      <c r="D428" s="33" t="s">
        <v>56578</v>
      </c>
    </row>
    <row r="429" spans="1:4" ht="13" x14ac:dyDescent="0.15">
      <c r="A429" s="32" t="s">
        <v>10596</v>
      </c>
      <c r="B429" s="33" t="s">
        <v>1865</v>
      </c>
      <c r="C429" s="51" t="s">
        <v>56579</v>
      </c>
      <c r="D429" s="33" t="s">
        <v>56580</v>
      </c>
    </row>
    <row r="430" spans="1:4" ht="13" x14ac:dyDescent="0.15">
      <c r="A430" s="32" t="s">
        <v>12053</v>
      </c>
      <c r="B430" s="33" t="s">
        <v>2582</v>
      </c>
      <c r="C430" s="51" t="s">
        <v>56581</v>
      </c>
      <c r="D430" s="33" t="s">
        <v>56582</v>
      </c>
    </row>
    <row r="431" spans="1:4" ht="13" x14ac:dyDescent="0.15">
      <c r="A431" s="32" t="s">
        <v>55366</v>
      </c>
      <c r="B431" s="33" t="s">
        <v>1865</v>
      </c>
      <c r="C431" s="51" t="s">
        <v>56583</v>
      </c>
      <c r="D431" s="33" t="s">
        <v>56584</v>
      </c>
    </row>
    <row r="432" spans="1:4" ht="13" x14ac:dyDescent="0.15">
      <c r="A432" s="32" t="s">
        <v>55159</v>
      </c>
      <c r="B432" s="33" t="s">
        <v>3649</v>
      </c>
      <c r="C432" s="51" t="s">
        <v>56585</v>
      </c>
      <c r="D432" s="33" t="s">
        <v>56586</v>
      </c>
    </row>
    <row r="433" spans="1:4" ht="13" x14ac:dyDescent="0.15">
      <c r="A433" s="32" t="s">
        <v>9522</v>
      </c>
      <c r="B433" s="33" t="s">
        <v>1709</v>
      </c>
      <c r="C433" s="51" t="s">
        <v>56587</v>
      </c>
      <c r="D433" s="33" t="s">
        <v>56588</v>
      </c>
    </row>
    <row r="434" spans="1:4" ht="13" x14ac:dyDescent="0.15">
      <c r="A434" s="32" t="s">
        <v>54765</v>
      </c>
      <c r="B434" s="33" t="s">
        <v>1389</v>
      </c>
      <c r="C434" s="51" t="s">
        <v>56589</v>
      </c>
      <c r="D434" s="33" t="s">
        <v>56590</v>
      </c>
    </row>
    <row r="435" spans="1:4" ht="13" x14ac:dyDescent="0.15">
      <c r="A435" s="32" t="s">
        <v>55374</v>
      </c>
      <c r="B435" s="33" t="s">
        <v>2056</v>
      </c>
      <c r="C435" s="51" t="s">
        <v>56591</v>
      </c>
      <c r="D435" s="33" t="s">
        <v>56590</v>
      </c>
    </row>
    <row r="436" spans="1:4" ht="13" x14ac:dyDescent="0.15">
      <c r="A436" s="32" t="s">
        <v>11330</v>
      </c>
      <c r="B436" s="33" t="s">
        <v>1798</v>
      </c>
      <c r="C436" s="51" t="s">
        <v>56592</v>
      </c>
      <c r="D436" s="33" t="s">
        <v>56593</v>
      </c>
    </row>
    <row r="437" spans="1:4" ht="13" x14ac:dyDescent="0.15">
      <c r="A437" s="32" t="s">
        <v>10163</v>
      </c>
      <c r="B437" s="33" t="s">
        <v>1720</v>
      </c>
      <c r="C437" s="51" t="s">
        <v>56594</v>
      </c>
      <c r="D437" s="33" t="s">
        <v>56595</v>
      </c>
    </row>
    <row r="438" spans="1:4" ht="13" x14ac:dyDescent="0.15">
      <c r="A438" s="32" t="s">
        <v>11362</v>
      </c>
      <c r="B438" s="33" t="s">
        <v>1146</v>
      </c>
      <c r="C438" s="51" t="s">
        <v>56596</v>
      </c>
      <c r="D438" s="33" t="s">
        <v>56597</v>
      </c>
    </row>
    <row r="439" spans="1:4" ht="13" x14ac:dyDescent="0.15">
      <c r="A439" s="32" t="s">
        <v>8633</v>
      </c>
      <c r="B439" s="33" t="s">
        <v>1143</v>
      </c>
      <c r="C439" s="51" t="s">
        <v>56598</v>
      </c>
      <c r="D439" s="33" t="s">
        <v>56599</v>
      </c>
    </row>
    <row r="440" spans="1:4" ht="13" x14ac:dyDescent="0.15">
      <c r="A440" s="32" t="s">
        <v>9477</v>
      </c>
      <c r="B440" s="33" t="s">
        <v>3624</v>
      </c>
      <c r="C440" s="51" t="s">
        <v>56600</v>
      </c>
      <c r="D440" s="33" t="s">
        <v>56601</v>
      </c>
    </row>
    <row r="441" spans="1:4" ht="13" x14ac:dyDescent="0.15">
      <c r="A441" s="32" t="s">
        <v>12232</v>
      </c>
      <c r="B441" s="33" t="s">
        <v>3147</v>
      </c>
      <c r="C441" s="51" t="s">
        <v>56602</v>
      </c>
      <c r="D441" s="33" t="s">
        <v>56603</v>
      </c>
    </row>
    <row r="442" spans="1:4" ht="13" x14ac:dyDescent="0.15">
      <c r="A442" s="32" t="s">
        <v>10524</v>
      </c>
      <c r="B442" s="33" t="s">
        <v>1143</v>
      </c>
      <c r="C442" s="51" t="s">
        <v>56604</v>
      </c>
      <c r="D442" s="33" t="s">
        <v>56605</v>
      </c>
    </row>
    <row r="443" spans="1:4" ht="13" x14ac:dyDescent="0.15">
      <c r="A443" s="32" t="s">
        <v>55262</v>
      </c>
      <c r="B443" s="33" t="s">
        <v>1017</v>
      </c>
      <c r="C443" s="51" t="s">
        <v>56606</v>
      </c>
      <c r="D443" s="33" t="s">
        <v>56607</v>
      </c>
    </row>
    <row r="444" spans="1:4" ht="13" x14ac:dyDescent="0.15">
      <c r="A444" s="32" t="s">
        <v>9058</v>
      </c>
      <c r="B444" s="33" t="s">
        <v>2834</v>
      </c>
      <c r="C444" s="51" t="s">
        <v>56608</v>
      </c>
      <c r="D444" s="33" t="s">
        <v>56609</v>
      </c>
    </row>
    <row r="445" spans="1:4" ht="13" x14ac:dyDescent="0.15">
      <c r="A445" s="32" t="s">
        <v>8821</v>
      </c>
      <c r="B445" s="33" t="s">
        <v>3332</v>
      </c>
      <c r="C445" s="51" t="s">
        <v>56610</v>
      </c>
      <c r="D445" s="33" t="s">
        <v>56609</v>
      </c>
    </row>
    <row r="446" spans="1:4" ht="13" x14ac:dyDescent="0.15">
      <c r="A446" s="32" t="s">
        <v>55262</v>
      </c>
      <c r="B446" s="33" t="s">
        <v>2627</v>
      </c>
      <c r="C446" s="51" t="s">
        <v>56611</v>
      </c>
      <c r="D446" s="33" t="s">
        <v>56612</v>
      </c>
    </row>
    <row r="447" spans="1:4" ht="13" x14ac:dyDescent="0.15">
      <c r="A447" s="32" t="s">
        <v>55206</v>
      </c>
      <c r="B447" s="33" t="s">
        <v>2647</v>
      </c>
      <c r="C447" s="51" t="s">
        <v>56613</v>
      </c>
      <c r="D447" s="33" t="s">
        <v>56612</v>
      </c>
    </row>
    <row r="448" spans="1:4" ht="13" x14ac:dyDescent="0.15">
      <c r="A448" s="32" t="s">
        <v>9516</v>
      </c>
      <c r="B448" s="33" t="s">
        <v>1389</v>
      </c>
      <c r="C448" s="51" t="s">
        <v>56614</v>
      </c>
      <c r="D448" s="33" t="s">
        <v>56615</v>
      </c>
    </row>
    <row r="449" spans="1:4" ht="13" x14ac:dyDescent="0.15">
      <c r="A449" s="32" t="s">
        <v>12128</v>
      </c>
      <c r="B449" s="33" t="s">
        <v>2368</v>
      </c>
      <c r="C449" s="51" t="s">
        <v>56616</v>
      </c>
      <c r="D449" s="33" t="s">
        <v>56615</v>
      </c>
    </row>
    <row r="450" spans="1:4" ht="13" x14ac:dyDescent="0.15">
      <c r="A450" s="32" t="s">
        <v>55048</v>
      </c>
      <c r="B450" s="33" t="s">
        <v>3624</v>
      </c>
      <c r="C450" s="51" t="s">
        <v>56617</v>
      </c>
      <c r="D450" s="33" t="s">
        <v>56618</v>
      </c>
    </row>
    <row r="451" spans="1:4" ht="13" x14ac:dyDescent="0.15">
      <c r="A451" s="32" t="s">
        <v>9516</v>
      </c>
      <c r="B451" s="33" t="s">
        <v>3692</v>
      </c>
      <c r="C451" s="51" t="s">
        <v>56619</v>
      </c>
      <c r="D451" s="33" t="s">
        <v>56620</v>
      </c>
    </row>
    <row r="452" spans="1:4" ht="13" x14ac:dyDescent="0.15">
      <c r="A452" s="32" t="s">
        <v>55048</v>
      </c>
      <c r="B452" s="33" t="s">
        <v>2610</v>
      </c>
      <c r="C452" s="51" t="s">
        <v>56621</v>
      </c>
      <c r="D452" s="33" t="s">
        <v>56622</v>
      </c>
    </row>
    <row r="453" spans="1:4" ht="13" x14ac:dyDescent="0.15">
      <c r="A453" s="32" t="s">
        <v>9477</v>
      </c>
      <c r="B453" s="33" t="s">
        <v>2034</v>
      </c>
      <c r="C453" s="51" t="s">
        <v>56623</v>
      </c>
      <c r="D453" s="33" t="s">
        <v>56624</v>
      </c>
    </row>
    <row r="454" spans="1:4" ht="13" x14ac:dyDescent="0.15">
      <c r="A454" s="32" t="s">
        <v>55206</v>
      </c>
      <c r="B454" s="33" t="s">
        <v>2610</v>
      </c>
      <c r="C454" s="51" t="s">
        <v>56625</v>
      </c>
      <c r="D454" s="33" t="s">
        <v>56626</v>
      </c>
    </row>
    <row r="455" spans="1:4" ht="13" x14ac:dyDescent="0.15">
      <c r="A455" s="32" t="s">
        <v>10524</v>
      </c>
      <c r="B455" s="33" t="s">
        <v>2627</v>
      </c>
      <c r="C455" s="51" t="s">
        <v>56627</v>
      </c>
      <c r="D455" s="33" t="s">
        <v>56626</v>
      </c>
    </row>
    <row r="456" spans="1:4" ht="13" x14ac:dyDescent="0.15">
      <c r="A456" s="32" t="s">
        <v>10596</v>
      </c>
      <c r="B456" s="33" t="s">
        <v>2831</v>
      </c>
      <c r="C456" s="51" t="s">
        <v>56628</v>
      </c>
      <c r="D456" s="33" t="s">
        <v>56629</v>
      </c>
    </row>
    <row r="457" spans="1:4" ht="13" x14ac:dyDescent="0.15">
      <c r="A457" s="32" t="s">
        <v>55262</v>
      </c>
      <c r="B457" s="33" t="s">
        <v>3326</v>
      </c>
      <c r="C457" s="51" t="s">
        <v>56630</v>
      </c>
      <c r="D457" s="33" t="s">
        <v>56631</v>
      </c>
    </row>
    <row r="458" spans="1:4" ht="13" x14ac:dyDescent="0.15">
      <c r="A458" s="32" t="s">
        <v>54744</v>
      </c>
      <c r="B458" s="33" t="s">
        <v>3431</v>
      </c>
      <c r="C458" s="51" t="s">
        <v>56632</v>
      </c>
      <c r="D458" s="33" t="s">
        <v>56633</v>
      </c>
    </row>
    <row r="459" spans="1:4" ht="13" x14ac:dyDescent="0.15">
      <c r="A459" s="32" t="s">
        <v>55270</v>
      </c>
      <c r="B459" s="33" t="s">
        <v>1140</v>
      </c>
      <c r="C459" s="51" t="s">
        <v>56634</v>
      </c>
      <c r="D459" s="33" t="s">
        <v>56635</v>
      </c>
    </row>
    <row r="460" spans="1:4" ht="13" x14ac:dyDescent="0.15">
      <c r="A460" s="32" t="s">
        <v>55107</v>
      </c>
      <c r="B460" s="33" t="s">
        <v>1910</v>
      </c>
      <c r="C460" s="51" t="s">
        <v>56636</v>
      </c>
      <c r="D460" s="33" t="s">
        <v>56637</v>
      </c>
    </row>
    <row r="461" spans="1:4" ht="13" x14ac:dyDescent="0.15">
      <c r="A461" s="32" t="s">
        <v>9516</v>
      </c>
      <c r="B461" s="33" t="s">
        <v>3545</v>
      </c>
      <c r="C461" s="51" t="s">
        <v>56638</v>
      </c>
      <c r="D461" s="33" t="s">
        <v>56639</v>
      </c>
    </row>
    <row r="462" spans="1:4" ht="13" x14ac:dyDescent="0.15">
      <c r="A462" s="32" t="s">
        <v>12280</v>
      </c>
      <c r="B462" s="33" t="s">
        <v>1375</v>
      </c>
      <c r="C462" s="51" t="s">
        <v>56640</v>
      </c>
      <c r="D462" s="33" t="s">
        <v>56641</v>
      </c>
    </row>
    <row r="463" spans="1:4" ht="13" x14ac:dyDescent="0.15">
      <c r="A463" s="32" t="s">
        <v>12280</v>
      </c>
      <c r="B463" s="33" t="s">
        <v>2602</v>
      </c>
      <c r="C463" s="51" t="s">
        <v>56642</v>
      </c>
      <c r="D463" s="33" t="s">
        <v>56641</v>
      </c>
    </row>
    <row r="464" spans="1:4" ht="13" x14ac:dyDescent="0.15">
      <c r="A464" s="32" t="s">
        <v>11330</v>
      </c>
      <c r="B464" s="33" t="s">
        <v>3499</v>
      </c>
      <c r="C464" s="51" t="s">
        <v>56643</v>
      </c>
      <c r="D464" s="33" t="s">
        <v>56641</v>
      </c>
    </row>
    <row r="465" spans="1:4" ht="13" x14ac:dyDescent="0.15">
      <c r="A465" s="32" t="s">
        <v>8821</v>
      </c>
      <c r="B465" s="33" t="s">
        <v>3287</v>
      </c>
      <c r="C465" s="51" t="s">
        <v>56644</v>
      </c>
      <c r="D465" s="33" t="s">
        <v>56645</v>
      </c>
    </row>
    <row r="466" spans="1:4" ht="13" x14ac:dyDescent="0.15">
      <c r="A466" s="32" t="s">
        <v>11362</v>
      </c>
      <c r="B466" s="33" t="s">
        <v>2840</v>
      </c>
      <c r="C466" s="51" t="s">
        <v>56646</v>
      </c>
      <c r="D466" s="33" t="s">
        <v>56647</v>
      </c>
    </row>
    <row r="467" spans="1:4" ht="13" x14ac:dyDescent="0.15">
      <c r="A467" s="32" t="s">
        <v>9058</v>
      </c>
      <c r="B467" s="33" t="s">
        <v>3287</v>
      </c>
      <c r="C467" s="51" t="s">
        <v>56648</v>
      </c>
      <c r="D467" s="33" t="s">
        <v>56649</v>
      </c>
    </row>
    <row r="468" spans="1:4" ht="13" x14ac:dyDescent="0.15">
      <c r="A468" s="32" t="s">
        <v>55107</v>
      </c>
      <c r="B468" s="33" t="s">
        <v>1389</v>
      </c>
      <c r="C468" s="51" t="s">
        <v>56650</v>
      </c>
      <c r="D468" s="33" t="s">
        <v>56651</v>
      </c>
    </row>
    <row r="469" spans="1:4" ht="13" x14ac:dyDescent="0.15">
      <c r="A469" s="32" t="s">
        <v>10524</v>
      </c>
      <c r="B469" s="33" t="s">
        <v>1017</v>
      </c>
      <c r="C469" s="51" t="s">
        <v>56652</v>
      </c>
      <c r="D469" s="33" t="s">
        <v>56653</v>
      </c>
    </row>
    <row r="470" spans="1:4" ht="13" x14ac:dyDescent="0.15">
      <c r="A470" s="32" t="s">
        <v>54765</v>
      </c>
      <c r="B470" s="33" t="s">
        <v>1140</v>
      </c>
      <c r="C470" s="51" t="s">
        <v>56654</v>
      </c>
      <c r="D470" s="33" t="s">
        <v>56655</v>
      </c>
    </row>
    <row r="471" spans="1:4" ht="13" x14ac:dyDescent="0.15">
      <c r="A471" s="32" t="s">
        <v>9516</v>
      </c>
      <c r="B471" s="33" t="s">
        <v>1017</v>
      </c>
      <c r="C471" s="51" t="s">
        <v>56656</v>
      </c>
      <c r="D471" s="33" t="s">
        <v>56657</v>
      </c>
    </row>
    <row r="472" spans="1:4" ht="13" x14ac:dyDescent="0.15">
      <c r="A472" s="32" t="s">
        <v>10524</v>
      </c>
      <c r="B472" s="33" t="s">
        <v>3431</v>
      </c>
      <c r="C472" s="51" t="s">
        <v>56658</v>
      </c>
      <c r="D472" s="33" t="s">
        <v>56659</v>
      </c>
    </row>
    <row r="473" spans="1:4" ht="13" x14ac:dyDescent="0.15">
      <c r="A473" s="32" t="s">
        <v>55048</v>
      </c>
      <c r="B473" s="33" t="s">
        <v>1146</v>
      </c>
      <c r="C473" s="51" t="s">
        <v>56660</v>
      </c>
      <c r="D473" s="33" t="s">
        <v>56661</v>
      </c>
    </row>
    <row r="474" spans="1:4" ht="13" x14ac:dyDescent="0.15">
      <c r="A474" s="32" t="s">
        <v>9058</v>
      </c>
      <c r="B474" s="33" t="s">
        <v>1798</v>
      </c>
      <c r="C474" s="51" t="s">
        <v>56662</v>
      </c>
      <c r="D474" s="33" t="s">
        <v>56663</v>
      </c>
    </row>
    <row r="475" spans="1:4" ht="13" x14ac:dyDescent="0.15">
      <c r="A475" s="32" t="s">
        <v>55265</v>
      </c>
      <c r="B475" s="33" t="s">
        <v>1865</v>
      </c>
      <c r="C475" s="51" t="s">
        <v>56664</v>
      </c>
      <c r="D475" s="33" t="s">
        <v>56663</v>
      </c>
    </row>
    <row r="476" spans="1:4" ht="13" x14ac:dyDescent="0.15">
      <c r="A476" s="32" t="s">
        <v>10596</v>
      </c>
      <c r="B476" s="33" t="s">
        <v>3233</v>
      </c>
      <c r="C476" s="51" t="s">
        <v>56665</v>
      </c>
      <c r="D476" s="33" t="s">
        <v>56663</v>
      </c>
    </row>
    <row r="477" spans="1:4" ht="13" x14ac:dyDescent="0.15">
      <c r="A477" s="32" t="s">
        <v>55206</v>
      </c>
      <c r="B477" s="33" t="s">
        <v>2582</v>
      </c>
      <c r="C477" s="51" t="s">
        <v>56666</v>
      </c>
      <c r="D477" s="33" t="s">
        <v>56667</v>
      </c>
    </row>
    <row r="478" spans="1:4" ht="13" x14ac:dyDescent="0.15">
      <c r="A478" s="32" t="s">
        <v>9516</v>
      </c>
      <c r="B478" s="33" t="s">
        <v>1865</v>
      </c>
      <c r="C478" s="51" t="s">
        <v>56668</v>
      </c>
      <c r="D478" s="33" t="s">
        <v>56669</v>
      </c>
    </row>
    <row r="479" spans="1:4" ht="13" x14ac:dyDescent="0.15">
      <c r="A479" s="32" t="s">
        <v>55094</v>
      </c>
      <c r="B479" s="33" t="s">
        <v>1910</v>
      </c>
      <c r="C479" s="51" t="s">
        <v>56670</v>
      </c>
      <c r="D479" s="33" t="s">
        <v>56671</v>
      </c>
    </row>
    <row r="480" spans="1:4" ht="13" x14ac:dyDescent="0.15">
      <c r="A480" s="32" t="s">
        <v>10676</v>
      </c>
      <c r="B480" s="33" t="s">
        <v>2599</v>
      </c>
      <c r="C480" s="51" t="s">
        <v>56672</v>
      </c>
      <c r="D480" s="33" t="s">
        <v>56671</v>
      </c>
    </row>
    <row r="481" spans="1:4" ht="13" x14ac:dyDescent="0.15">
      <c r="A481" s="32" t="s">
        <v>9522</v>
      </c>
      <c r="B481" s="33" t="s">
        <v>3117</v>
      </c>
      <c r="C481" s="51" t="s">
        <v>56673</v>
      </c>
      <c r="D481" s="33" t="s">
        <v>56671</v>
      </c>
    </row>
    <row r="482" spans="1:4" ht="13" x14ac:dyDescent="0.15">
      <c r="A482" s="32" t="s">
        <v>11330</v>
      </c>
      <c r="B482" s="33" t="s">
        <v>2854</v>
      </c>
      <c r="C482" s="51" t="s">
        <v>56674</v>
      </c>
      <c r="D482" s="33" t="s">
        <v>56675</v>
      </c>
    </row>
    <row r="483" spans="1:4" ht="13" x14ac:dyDescent="0.15">
      <c r="A483" s="32" t="s">
        <v>9058</v>
      </c>
      <c r="B483" s="33" t="s">
        <v>1545</v>
      </c>
      <c r="C483" s="51" t="s">
        <v>56676</v>
      </c>
      <c r="D483" s="33" t="s">
        <v>56677</v>
      </c>
    </row>
    <row r="484" spans="1:4" ht="13" x14ac:dyDescent="0.15">
      <c r="A484" s="32" t="s">
        <v>12280</v>
      </c>
      <c r="B484" s="33" t="s">
        <v>1709</v>
      </c>
      <c r="C484" s="51" t="s">
        <v>56678</v>
      </c>
      <c r="D484" s="33" t="s">
        <v>56677</v>
      </c>
    </row>
    <row r="485" spans="1:4" ht="13" x14ac:dyDescent="0.15">
      <c r="A485" s="32" t="s">
        <v>55070</v>
      </c>
      <c r="B485" s="33" t="s">
        <v>2627</v>
      </c>
      <c r="C485" s="51" t="s">
        <v>56679</v>
      </c>
      <c r="D485" s="33" t="s">
        <v>56680</v>
      </c>
    </row>
    <row r="486" spans="1:4" ht="13" x14ac:dyDescent="0.15">
      <c r="A486" s="32" t="s">
        <v>10163</v>
      </c>
      <c r="B486" s="33" t="s">
        <v>1395</v>
      </c>
      <c r="C486" s="51" t="s">
        <v>56681</v>
      </c>
      <c r="D486" s="33" t="s">
        <v>56682</v>
      </c>
    </row>
    <row r="487" spans="1:4" ht="13" x14ac:dyDescent="0.15">
      <c r="A487" s="32" t="s">
        <v>55265</v>
      </c>
      <c r="B487" s="33" t="s">
        <v>3649</v>
      </c>
      <c r="C487" s="51" t="s">
        <v>56683</v>
      </c>
      <c r="D487" s="33" t="s">
        <v>56682</v>
      </c>
    </row>
    <row r="488" spans="1:4" ht="13" x14ac:dyDescent="0.15">
      <c r="A488" s="32" t="s">
        <v>55262</v>
      </c>
      <c r="B488" s="33" t="s">
        <v>3675</v>
      </c>
      <c r="C488" s="51" t="s">
        <v>56684</v>
      </c>
      <c r="D488" s="33" t="s">
        <v>56685</v>
      </c>
    </row>
    <row r="489" spans="1:4" ht="13" x14ac:dyDescent="0.15">
      <c r="A489" s="32" t="s">
        <v>11425</v>
      </c>
      <c r="B489" s="33" t="s">
        <v>2599</v>
      </c>
      <c r="C489" s="51" t="s">
        <v>56686</v>
      </c>
      <c r="D489" s="33" t="s">
        <v>56687</v>
      </c>
    </row>
    <row r="490" spans="1:4" ht="13" x14ac:dyDescent="0.15">
      <c r="A490" s="32" t="s">
        <v>10524</v>
      </c>
      <c r="B490" s="33" t="s">
        <v>1731</v>
      </c>
      <c r="C490" s="51" t="s">
        <v>56688</v>
      </c>
      <c r="D490" s="33" t="s">
        <v>56689</v>
      </c>
    </row>
    <row r="491" spans="1:4" ht="13" x14ac:dyDescent="0.15">
      <c r="A491" s="32" t="s">
        <v>9058</v>
      </c>
      <c r="B491" s="33" t="s">
        <v>3302</v>
      </c>
      <c r="C491" s="51" t="s">
        <v>56690</v>
      </c>
      <c r="D491" s="33" t="s">
        <v>56691</v>
      </c>
    </row>
    <row r="492" spans="1:4" ht="13" x14ac:dyDescent="0.15">
      <c r="A492" s="32" t="s">
        <v>55070</v>
      </c>
      <c r="B492" s="33" t="s">
        <v>1143</v>
      </c>
      <c r="C492" s="51" t="s">
        <v>56692</v>
      </c>
      <c r="D492" s="33" t="s">
        <v>56693</v>
      </c>
    </row>
    <row r="493" spans="1:4" ht="13" x14ac:dyDescent="0.15">
      <c r="A493" s="32" t="s">
        <v>12128</v>
      </c>
      <c r="B493" s="33" t="s">
        <v>1146</v>
      </c>
      <c r="C493" s="51" t="s">
        <v>56694</v>
      </c>
      <c r="D493" s="33" t="s">
        <v>56693</v>
      </c>
    </row>
    <row r="494" spans="1:4" ht="13" x14ac:dyDescent="0.15">
      <c r="A494" s="32" t="s">
        <v>55070</v>
      </c>
      <c r="B494" s="33" t="s">
        <v>2026</v>
      </c>
      <c r="C494" s="51" t="s">
        <v>56695</v>
      </c>
      <c r="D494" s="33" t="s">
        <v>56696</v>
      </c>
    </row>
    <row r="495" spans="1:4" ht="13" x14ac:dyDescent="0.15">
      <c r="A495" s="32" t="s">
        <v>55270</v>
      </c>
      <c r="B495" s="33" t="s">
        <v>1545</v>
      </c>
      <c r="C495" s="51" t="s">
        <v>56697</v>
      </c>
      <c r="D495" s="33" t="s">
        <v>56698</v>
      </c>
    </row>
    <row r="496" spans="1:4" ht="13" x14ac:dyDescent="0.15">
      <c r="A496" s="32" t="s">
        <v>10596</v>
      </c>
      <c r="B496" s="33" t="s">
        <v>2834</v>
      </c>
      <c r="C496" s="51" t="s">
        <v>56699</v>
      </c>
      <c r="D496" s="33" t="s">
        <v>56700</v>
      </c>
    </row>
    <row r="497" spans="1:4" ht="13" x14ac:dyDescent="0.15">
      <c r="A497" s="32" t="s">
        <v>55094</v>
      </c>
      <c r="B497" s="33" t="s">
        <v>1140</v>
      </c>
      <c r="C497" s="51" t="s">
        <v>56701</v>
      </c>
      <c r="D497" s="33" t="s">
        <v>56702</v>
      </c>
    </row>
    <row r="498" spans="1:4" ht="13" x14ac:dyDescent="0.15">
      <c r="A498" s="32" t="s">
        <v>8821</v>
      </c>
      <c r="B498" s="33" t="s">
        <v>3278</v>
      </c>
      <c r="C498" s="51" t="s">
        <v>56703</v>
      </c>
      <c r="D498" s="33" t="s">
        <v>56704</v>
      </c>
    </row>
    <row r="499" spans="1:4" ht="13" x14ac:dyDescent="0.15">
      <c r="A499" s="32" t="s">
        <v>55270</v>
      </c>
      <c r="B499" s="33" t="s">
        <v>1143</v>
      </c>
      <c r="C499" s="51" t="s">
        <v>56705</v>
      </c>
      <c r="D499" s="33" t="s">
        <v>56706</v>
      </c>
    </row>
    <row r="500" spans="1:4" ht="13" x14ac:dyDescent="0.15">
      <c r="A500" s="32" t="s">
        <v>9522</v>
      </c>
      <c r="B500" s="33" t="s">
        <v>1389</v>
      </c>
      <c r="C500" s="51" t="s">
        <v>56707</v>
      </c>
      <c r="D500" s="33" t="s">
        <v>56706</v>
      </c>
    </row>
    <row r="501" spans="1:4" ht="13" x14ac:dyDescent="0.15">
      <c r="A501" s="32" t="s">
        <v>8821</v>
      </c>
      <c r="B501" s="33" t="s">
        <v>1545</v>
      </c>
      <c r="C501" s="51" t="s">
        <v>56708</v>
      </c>
      <c r="D501" s="33" t="s">
        <v>56709</v>
      </c>
    </row>
    <row r="502" spans="1:4" ht="13" x14ac:dyDescent="0.15">
      <c r="A502" s="32" t="s">
        <v>9516</v>
      </c>
      <c r="B502" s="33" t="s">
        <v>2568</v>
      </c>
      <c r="C502" s="51" t="s">
        <v>56710</v>
      </c>
      <c r="D502" s="33" t="s">
        <v>56711</v>
      </c>
    </row>
    <row r="503" spans="1:4" ht="13" x14ac:dyDescent="0.15">
      <c r="A503" s="32" t="s">
        <v>10596</v>
      </c>
      <c r="B503" s="33" t="s">
        <v>1424</v>
      </c>
      <c r="C503" s="51" t="s">
        <v>56712</v>
      </c>
      <c r="D503" s="33" t="s">
        <v>56713</v>
      </c>
    </row>
    <row r="504" spans="1:4" ht="13" x14ac:dyDescent="0.15">
      <c r="A504" s="32" t="s">
        <v>10676</v>
      </c>
      <c r="B504" s="33" t="s">
        <v>1615</v>
      </c>
      <c r="C504" s="51" t="s">
        <v>56714</v>
      </c>
      <c r="D504" s="33" t="s">
        <v>56713</v>
      </c>
    </row>
    <row r="505" spans="1:4" ht="13" x14ac:dyDescent="0.15">
      <c r="A505" s="32" t="s">
        <v>10524</v>
      </c>
      <c r="B505" s="33" t="s">
        <v>3499</v>
      </c>
      <c r="C505" s="51" t="s">
        <v>56715</v>
      </c>
      <c r="D505" s="33" t="s">
        <v>56713</v>
      </c>
    </row>
    <row r="506" spans="1:4" ht="13" x14ac:dyDescent="0.15">
      <c r="A506" s="32" t="s">
        <v>8821</v>
      </c>
      <c r="B506" s="33" t="s">
        <v>1140</v>
      </c>
      <c r="C506" s="51" t="s">
        <v>56716</v>
      </c>
      <c r="D506" s="33" t="s">
        <v>56717</v>
      </c>
    </row>
    <row r="507" spans="1:4" ht="13" x14ac:dyDescent="0.15">
      <c r="A507" s="32" t="s">
        <v>55305</v>
      </c>
      <c r="B507" s="33" t="s">
        <v>3326</v>
      </c>
      <c r="C507" s="51" t="s">
        <v>56718</v>
      </c>
      <c r="D507" s="33" t="s">
        <v>56719</v>
      </c>
    </row>
    <row r="508" spans="1:4" ht="13" x14ac:dyDescent="0.15">
      <c r="A508" s="32" t="s">
        <v>55262</v>
      </c>
      <c r="B508" s="33" t="s">
        <v>3111</v>
      </c>
      <c r="C508" s="51" t="s">
        <v>56720</v>
      </c>
      <c r="D508" s="33" t="s">
        <v>56721</v>
      </c>
    </row>
    <row r="509" spans="1:4" ht="13" x14ac:dyDescent="0.15">
      <c r="A509" s="32" t="s">
        <v>55107</v>
      </c>
      <c r="B509" s="33" t="s">
        <v>3012</v>
      </c>
      <c r="C509" s="51" t="s">
        <v>56722</v>
      </c>
      <c r="D509" s="33" t="s">
        <v>56723</v>
      </c>
    </row>
    <row r="510" spans="1:4" ht="13" x14ac:dyDescent="0.15">
      <c r="A510" s="32" t="s">
        <v>8633</v>
      </c>
      <c r="B510" s="33" t="s">
        <v>1545</v>
      </c>
      <c r="C510" s="51" t="s">
        <v>56724</v>
      </c>
      <c r="D510" s="33" t="s">
        <v>56725</v>
      </c>
    </row>
    <row r="511" spans="1:4" ht="13" x14ac:dyDescent="0.15">
      <c r="A511" s="32" t="s">
        <v>11362</v>
      </c>
      <c r="B511" s="33" t="s">
        <v>1946</v>
      </c>
      <c r="C511" s="51" t="s">
        <v>56726</v>
      </c>
      <c r="D511" s="33" t="s">
        <v>56727</v>
      </c>
    </row>
    <row r="512" spans="1:4" ht="13" x14ac:dyDescent="0.15">
      <c r="A512" s="32" t="s">
        <v>54962</v>
      </c>
      <c r="B512" s="33" t="s">
        <v>1720</v>
      </c>
      <c r="C512" s="51" t="s">
        <v>56728</v>
      </c>
      <c r="D512" s="33" t="s">
        <v>56729</v>
      </c>
    </row>
    <row r="513" spans="1:4" ht="13" x14ac:dyDescent="0.15">
      <c r="A513" s="32" t="s">
        <v>55206</v>
      </c>
      <c r="B513" s="33" t="s">
        <v>1709</v>
      </c>
      <c r="C513" s="51" t="s">
        <v>56730</v>
      </c>
      <c r="D513" s="33" t="s">
        <v>56731</v>
      </c>
    </row>
    <row r="514" spans="1:4" ht="13" x14ac:dyDescent="0.15">
      <c r="A514" s="32" t="s">
        <v>55206</v>
      </c>
      <c r="B514" s="33" t="s">
        <v>1798</v>
      </c>
      <c r="C514" s="51" t="s">
        <v>56732</v>
      </c>
      <c r="D514" s="33" t="s">
        <v>56731</v>
      </c>
    </row>
    <row r="515" spans="1:4" ht="13" x14ac:dyDescent="0.15">
      <c r="A515" s="32" t="s">
        <v>55048</v>
      </c>
      <c r="B515" s="33" t="s">
        <v>2571</v>
      </c>
      <c r="C515" s="51" t="s">
        <v>56733</v>
      </c>
      <c r="D515" s="33" t="s">
        <v>56734</v>
      </c>
    </row>
    <row r="516" spans="1:4" ht="13" x14ac:dyDescent="0.15">
      <c r="A516" s="32" t="s">
        <v>10250</v>
      </c>
      <c r="B516" s="33" t="s">
        <v>3111</v>
      </c>
      <c r="C516" s="51" t="s">
        <v>56735</v>
      </c>
      <c r="D516" s="33" t="s">
        <v>56736</v>
      </c>
    </row>
    <row r="517" spans="1:4" ht="13" x14ac:dyDescent="0.15">
      <c r="A517" s="32" t="s">
        <v>10163</v>
      </c>
      <c r="B517" s="33" t="s">
        <v>1615</v>
      </c>
      <c r="C517" s="51" t="s">
        <v>56737</v>
      </c>
      <c r="D517" s="33" t="s">
        <v>56738</v>
      </c>
    </row>
    <row r="518" spans="1:4" ht="13" x14ac:dyDescent="0.15">
      <c r="A518" s="32" t="s">
        <v>55107</v>
      </c>
      <c r="B518" s="33" t="s">
        <v>1140</v>
      </c>
      <c r="C518" s="51" t="s">
        <v>56739</v>
      </c>
      <c r="D518" s="33" t="s">
        <v>56740</v>
      </c>
    </row>
    <row r="519" spans="1:4" ht="13" x14ac:dyDescent="0.15">
      <c r="A519" s="32" t="s">
        <v>54744</v>
      </c>
      <c r="B519" s="33" t="s">
        <v>2026</v>
      </c>
      <c r="C519" s="51" t="s">
        <v>56741</v>
      </c>
      <c r="D519" s="33" t="s">
        <v>56742</v>
      </c>
    </row>
    <row r="520" spans="1:4" ht="13" x14ac:dyDescent="0.15">
      <c r="A520" s="32" t="s">
        <v>54862</v>
      </c>
      <c r="B520" s="33" t="s">
        <v>1017</v>
      </c>
      <c r="C520" s="51" t="s">
        <v>56743</v>
      </c>
      <c r="D520" s="33" t="s">
        <v>56744</v>
      </c>
    </row>
    <row r="521" spans="1:4" ht="13" x14ac:dyDescent="0.15">
      <c r="A521" s="32" t="s">
        <v>55262</v>
      </c>
      <c r="B521" s="33" t="s">
        <v>1615</v>
      </c>
      <c r="C521" s="51" t="s">
        <v>56745</v>
      </c>
      <c r="D521" s="33" t="s">
        <v>56744</v>
      </c>
    </row>
    <row r="522" spans="1:4" ht="13" x14ac:dyDescent="0.15">
      <c r="A522" s="32" t="s">
        <v>12280</v>
      </c>
      <c r="B522" s="33" t="s">
        <v>1330</v>
      </c>
      <c r="C522" s="51" t="s">
        <v>56746</v>
      </c>
      <c r="D522" s="33" t="s">
        <v>56747</v>
      </c>
    </row>
    <row r="523" spans="1:4" ht="13" x14ac:dyDescent="0.15">
      <c r="A523" s="32" t="s">
        <v>12128</v>
      </c>
      <c r="B523" s="33" t="s">
        <v>3624</v>
      </c>
      <c r="C523" s="51" t="s">
        <v>56748</v>
      </c>
      <c r="D523" s="33" t="s">
        <v>56749</v>
      </c>
    </row>
    <row r="524" spans="1:4" ht="13" x14ac:dyDescent="0.15">
      <c r="A524" s="32" t="s">
        <v>12280</v>
      </c>
      <c r="B524" s="33" t="s">
        <v>1865</v>
      </c>
      <c r="C524" s="51" t="s">
        <v>56750</v>
      </c>
      <c r="D524" s="33" t="s">
        <v>56751</v>
      </c>
    </row>
    <row r="525" spans="1:4" ht="13" x14ac:dyDescent="0.15">
      <c r="A525" s="32" t="s">
        <v>9058</v>
      </c>
      <c r="B525" s="33" t="s">
        <v>1143</v>
      </c>
      <c r="C525" s="51" t="s">
        <v>56752</v>
      </c>
      <c r="D525" s="33" t="s">
        <v>56753</v>
      </c>
    </row>
    <row r="526" spans="1:4" ht="13" x14ac:dyDescent="0.15">
      <c r="A526" s="32" t="s">
        <v>9477</v>
      </c>
      <c r="B526" s="33" t="s">
        <v>2155</v>
      </c>
      <c r="C526" s="51" t="s">
        <v>56754</v>
      </c>
      <c r="D526" s="33" t="s">
        <v>56755</v>
      </c>
    </row>
    <row r="527" spans="1:4" ht="13" x14ac:dyDescent="0.15">
      <c r="A527" s="32" t="s">
        <v>55048</v>
      </c>
      <c r="B527" s="33" t="s">
        <v>3545</v>
      </c>
      <c r="C527" s="51" t="s">
        <v>56756</v>
      </c>
      <c r="D527" s="33" t="s">
        <v>56755</v>
      </c>
    </row>
    <row r="528" spans="1:4" ht="13" x14ac:dyDescent="0.15">
      <c r="A528" s="32" t="s">
        <v>10163</v>
      </c>
      <c r="B528" s="33" t="s">
        <v>2840</v>
      </c>
      <c r="C528" s="51" t="s">
        <v>56757</v>
      </c>
      <c r="D528" s="33" t="s">
        <v>56758</v>
      </c>
    </row>
    <row r="529" spans="1:4" ht="13" x14ac:dyDescent="0.15">
      <c r="A529" s="32" t="s">
        <v>9522</v>
      </c>
      <c r="B529" s="33" t="s">
        <v>3111</v>
      </c>
      <c r="C529" s="51" t="s">
        <v>56759</v>
      </c>
      <c r="D529" s="33" t="s">
        <v>56760</v>
      </c>
    </row>
    <row r="530" spans="1:4" ht="13" x14ac:dyDescent="0.15">
      <c r="A530" s="32" t="s">
        <v>12280</v>
      </c>
      <c r="B530" s="33" t="s">
        <v>1155</v>
      </c>
      <c r="C530" s="51" t="s">
        <v>56761</v>
      </c>
      <c r="D530" s="33" t="s">
        <v>56762</v>
      </c>
    </row>
    <row r="531" spans="1:4" ht="13" x14ac:dyDescent="0.15">
      <c r="A531" s="32" t="s">
        <v>55270</v>
      </c>
      <c r="B531" s="33" t="s">
        <v>3499</v>
      </c>
      <c r="C531" s="51" t="s">
        <v>56763</v>
      </c>
      <c r="D531" s="33" t="s">
        <v>56764</v>
      </c>
    </row>
    <row r="532" spans="1:4" ht="13" x14ac:dyDescent="0.15">
      <c r="A532" s="32" t="s">
        <v>55048</v>
      </c>
      <c r="B532" s="33" t="s">
        <v>2582</v>
      </c>
      <c r="C532" s="51" t="s">
        <v>56765</v>
      </c>
      <c r="D532" s="33" t="s">
        <v>56766</v>
      </c>
    </row>
    <row r="533" spans="1:4" ht="13" x14ac:dyDescent="0.15">
      <c r="A533" s="32" t="s">
        <v>9522</v>
      </c>
      <c r="B533" s="33" t="s">
        <v>2840</v>
      </c>
      <c r="C533" s="51" t="s">
        <v>56767</v>
      </c>
      <c r="D533" s="33" t="s">
        <v>56768</v>
      </c>
    </row>
    <row r="534" spans="1:4" ht="13" x14ac:dyDescent="0.15">
      <c r="A534" s="32" t="s">
        <v>55027</v>
      </c>
      <c r="B534" s="33" t="s">
        <v>3338</v>
      </c>
      <c r="C534" s="51" t="s">
        <v>56769</v>
      </c>
      <c r="D534" s="33" t="s">
        <v>56770</v>
      </c>
    </row>
    <row r="535" spans="1:4" ht="13" x14ac:dyDescent="0.15">
      <c r="A535" s="32" t="s">
        <v>10676</v>
      </c>
      <c r="B535" s="33" t="s">
        <v>3545</v>
      </c>
      <c r="C535" s="51" t="s">
        <v>56771</v>
      </c>
      <c r="D535" s="33" t="s">
        <v>56770</v>
      </c>
    </row>
    <row r="536" spans="1:4" ht="13" x14ac:dyDescent="0.15">
      <c r="A536" s="32" t="s">
        <v>11362</v>
      </c>
      <c r="B536" s="33" t="s">
        <v>3675</v>
      </c>
      <c r="C536" s="51" t="s">
        <v>56772</v>
      </c>
      <c r="D536" s="33" t="s">
        <v>56773</v>
      </c>
    </row>
    <row r="537" spans="1:4" ht="13" x14ac:dyDescent="0.15">
      <c r="A537" s="32" t="s">
        <v>55206</v>
      </c>
      <c r="B537" s="33" t="s">
        <v>2236</v>
      </c>
      <c r="C537" s="51" t="s">
        <v>56774</v>
      </c>
      <c r="D537" s="33" t="s">
        <v>56775</v>
      </c>
    </row>
    <row r="538" spans="1:4" ht="13" x14ac:dyDescent="0.15">
      <c r="A538" s="32" t="s">
        <v>54939</v>
      </c>
      <c r="B538" s="33" t="s">
        <v>2602</v>
      </c>
      <c r="C538" s="51" t="s">
        <v>56776</v>
      </c>
      <c r="D538" s="33" t="s">
        <v>56775</v>
      </c>
    </row>
    <row r="539" spans="1:4" ht="13" x14ac:dyDescent="0.15">
      <c r="A539" s="32" t="s">
        <v>8821</v>
      </c>
      <c r="B539" s="33" t="s">
        <v>1143</v>
      </c>
      <c r="C539" s="51" t="s">
        <v>56777</v>
      </c>
      <c r="D539" s="33" t="s">
        <v>56778</v>
      </c>
    </row>
    <row r="540" spans="1:4" ht="13" x14ac:dyDescent="0.15">
      <c r="A540" s="32" t="s">
        <v>9516</v>
      </c>
      <c r="B540" s="33" t="s">
        <v>3111</v>
      </c>
      <c r="C540" s="51" t="s">
        <v>56779</v>
      </c>
      <c r="D540" s="33" t="s">
        <v>56780</v>
      </c>
    </row>
    <row r="541" spans="1:4" ht="13" x14ac:dyDescent="0.15">
      <c r="A541" s="32" t="s">
        <v>55048</v>
      </c>
      <c r="B541" s="33" t="s">
        <v>1720</v>
      </c>
      <c r="C541" s="51" t="s">
        <v>56781</v>
      </c>
      <c r="D541" s="33" t="s">
        <v>56782</v>
      </c>
    </row>
    <row r="542" spans="1:4" ht="13" x14ac:dyDescent="0.15">
      <c r="A542" s="32" t="s">
        <v>10596</v>
      </c>
      <c r="B542" s="33" t="s">
        <v>612</v>
      </c>
      <c r="C542" s="51" t="s">
        <v>56783</v>
      </c>
      <c r="D542" s="33" t="s">
        <v>56784</v>
      </c>
    </row>
    <row r="543" spans="1:4" ht="13" x14ac:dyDescent="0.15">
      <c r="A543" s="32" t="s">
        <v>55206</v>
      </c>
      <c r="B543" s="33" t="s">
        <v>3675</v>
      </c>
      <c r="C543" s="51" t="s">
        <v>56785</v>
      </c>
      <c r="D543" s="33" t="s">
        <v>56786</v>
      </c>
    </row>
    <row r="544" spans="1:4" ht="13" x14ac:dyDescent="0.15">
      <c r="A544" s="32" t="s">
        <v>12280</v>
      </c>
      <c r="B544" s="33" t="s">
        <v>2854</v>
      </c>
      <c r="C544" s="51" t="s">
        <v>56787</v>
      </c>
      <c r="D544" s="33" t="s">
        <v>56788</v>
      </c>
    </row>
    <row r="545" spans="1:4" ht="13" x14ac:dyDescent="0.15">
      <c r="A545" s="32" t="s">
        <v>9522</v>
      </c>
      <c r="B545" s="33" t="s">
        <v>1481</v>
      </c>
      <c r="C545" s="51" t="s">
        <v>56789</v>
      </c>
      <c r="D545" s="33" t="s">
        <v>56790</v>
      </c>
    </row>
    <row r="546" spans="1:4" ht="13" x14ac:dyDescent="0.15">
      <c r="A546" s="32" t="s">
        <v>9516</v>
      </c>
      <c r="B546" s="33" t="s">
        <v>3624</v>
      </c>
      <c r="C546" s="51" t="s">
        <v>56791</v>
      </c>
      <c r="D546" s="33" t="s">
        <v>56792</v>
      </c>
    </row>
    <row r="547" spans="1:4" ht="13" x14ac:dyDescent="0.15">
      <c r="A547" s="32" t="s">
        <v>11362</v>
      </c>
      <c r="B547" s="33" t="s">
        <v>2119</v>
      </c>
      <c r="C547" s="51" t="s">
        <v>56793</v>
      </c>
      <c r="D547" s="33" t="s">
        <v>56794</v>
      </c>
    </row>
    <row r="548" spans="1:4" ht="13" x14ac:dyDescent="0.15">
      <c r="A548" s="32" t="s">
        <v>55262</v>
      </c>
      <c r="B548" s="33" t="s">
        <v>3039</v>
      </c>
      <c r="C548" s="51" t="s">
        <v>56795</v>
      </c>
      <c r="D548" s="33" t="s">
        <v>56796</v>
      </c>
    </row>
    <row r="549" spans="1:4" ht="13" x14ac:dyDescent="0.15">
      <c r="A549" s="32" t="s">
        <v>9516</v>
      </c>
      <c r="B549" s="33" t="s">
        <v>1731</v>
      </c>
      <c r="C549" s="51" t="s">
        <v>56797</v>
      </c>
      <c r="D549" s="33" t="s">
        <v>56798</v>
      </c>
    </row>
    <row r="550" spans="1:4" ht="13" x14ac:dyDescent="0.15">
      <c r="A550" s="32" t="s">
        <v>9058</v>
      </c>
      <c r="B550" s="33" t="s">
        <v>2831</v>
      </c>
      <c r="C550" s="51" t="s">
        <v>56799</v>
      </c>
      <c r="D550" s="33" t="s">
        <v>56800</v>
      </c>
    </row>
    <row r="551" spans="1:4" ht="13" x14ac:dyDescent="0.15">
      <c r="A551" s="32" t="s">
        <v>9477</v>
      </c>
      <c r="B551" s="33" t="s">
        <v>3117</v>
      </c>
      <c r="C551" s="51" t="s">
        <v>56801</v>
      </c>
      <c r="D551" s="33" t="s">
        <v>56802</v>
      </c>
    </row>
    <row r="552" spans="1:4" ht="13" x14ac:dyDescent="0.15">
      <c r="A552" s="32" t="s">
        <v>55366</v>
      </c>
      <c r="B552" s="33" t="s">
        <v>1140</v>
      </c>
      <c r="C552" s="51" t="s">
        <v>56803</v>
      </c>
      <c r="D552" s="33" t="s">
        <v>56804</v>
      </c>
    </row>
    <row r="553" spans="1:4" ht="13" x14ac:dyDescent="0.15">
      <c r="A553" s="32" t="s">
        <v>10596</v>
      </c>
      <c r="B553" s="33" t="s">
        <v>3245</v>
      </c>
      <c r="C553" s="51" t="s">
        <v>56805</v>
      </c>
      <c r="D553" s="33" t="s">
        <v>56806</v>
      </c>
    </row>
    <row r="554" spans="1:4" ht="13" x14ac:dyDescent="0.15">
      <c r="A554" s="32" t="s">
        <v>8633</v>
      </c>
      <c r="B554" s="33" t="s">
        <v>3335</v>
      </c>
      <c r="C554" s="51" t="s">
        <v>56807</v>
      </c>
      <c r="D554" s="33" t="s">
        <v>56808</v>
      </c>
    </row>
    <row r="555" spans="1:4" ht="13" x14ac:dyDescent="0.15">
      <c r="A555" s="32" t="s">
        <v>55048</v>
      </c>
      <c r="B555" s="33" t="s">
        <v>1098</v>
      </c>
      <c r="C555" s="51" t="s">
        <v>56809</v>
      </c>
      <c r="D555" s="33" t="s">
        <v>56810</v>
      </c>
    </row>
    <row r="556" spans="1:4" ht="13" x14ac:dyDescent="0.15">
      <c r="A556" s="32" t="s">
        <v>55206</v>
      </c>
      <c r="B556" s="33" t="s">
        <v>3117</v>
      </c>
      <c r="C556" s="51" t="s">
        <v>56811</v>
      </c>
      <c r="D556" s="33" t="s">
        <v>56812</v>
      </c>
    </row>
    <row r="557" spans="1:4" ht="13" x14ac:dyDescent="0.15">
      <c r="A557" s="32" t="s">
        <v>54862</v>
      </c>
      <c r="B557" s="33" t="s">
        <v>3649</v>
      </c>
      <c r="C557" s="51" t="s">
        <v>56813</v>
      </c>
      <c r="D557" s="33" t="s">
        <v>56814</v>
      </c>
    </row>
    <row r="558" spans="1:4" ht="13" x14ac:dyDescent="0.15">
      <c r="A558" s="32" t="s">
        <v>11330</v>
      </c>
      <c r="B558" s="33" t="s">
        <v>612</v>
      </c>
      <c r="C558" s="51" t="s">
        <v>56815</v>
      </c>
      <c r="D558" s="33" t="s">
        <v>56816</v>
      </c>
    </row>
    <row r="559" spans="1:4" ht="13" x14ac:dyDescent="0.15">
      <c r="A559" s="32" t="s">
        <v>9058</v>
      </c>
      <c r="B559" s="33" t="s">
        <v>3332</v>
      </c>
      <c r="C559" s="51" t="s">
        <v>56817</v>
      </c>
      <c r="D559" s="33" t="s">
        <v>56818</v>
      </c>
    </row>
    <row r="560" spans="1:4" ht="13" x14ac:dyDescent="0.15">
      <c r="A560" s="32" t="s">
        <v>54765</v>
      </c>
      <c r="B560" s="33" t="s">
        <v>3239</v>
      </c>
      <c r="C560" s="51" t="s">
        <v>56819</v>
      </c>
      <c r="D560" s="33" t="s">
        <v>56820</v>
      </c>
    </row>
    <row r="561" spans="1:4" ht="13" x14ac:dyDescent="0.15">
      <c r="A561" s="32" t="s">
        <v>9516</v>
      </c>
      <c r="B561" s="33" t="s">
        <v>2582</v>
      </c>
      <c r="C561" s="51" t="s">
        <v>56821</v>
      </c>
      <c r="D561" s="33" t="s">
        <v>56822</v>
      </c>
    </row>
    <row r="562" spans="1:4" ht="13" x14ac:dyDescent="0.15">
      <c r="A562" s="32" t="s">
        <v>55048</v>
      </c>
      <c r="B562" s="33" t="s">
        <v>3368</v>
      </c>
      <c r="C562" s="51" t="s">
        <v>56823</v>
      </c>
      <c r="D562" s="33" t="s">
        <v>56824</v>
      </c>
    </row>
    <row r="563" spans="1:4" ht="13" x14ac:dyDescent="0.15">
      <c r="A563" s="32" t="s">
        <v>10163</v>
      </c>
      <c r="B563" s="33" t="s">
        <v>3117</v>
      </c>
      <c r="C563" s="51" t="s">
        <v>56825</v>
      </c>
      <c r="D563" s="33" t="s">
        <v>56826</v>
      </c>
    </row>
    <row r="564" spans="1:4" ht="13" x14ac:dyDescent="0.15">
      <c r="A564" s="32" t="s">
        <v>11425</v>
      </c>
      <c r="B564" s="33" t="s">
        <v>2368</v>
      </c>
      <c r="C564" s="51" t="s">
        <v>56827</v>
      </c>
      <c r="D564" s="33" t="s">
        <v>56828</v>
      </c>
    </row>
    <row r="565" spans="1:4" ht="13" x14ac:dyDescent="0.15">
      <c r="A565" s="32" t="s">
        <v>12053</v>
      </c>
      <c r="B565" s="33" t="s">
        <v>2368</v>
      </c>
      <c r="C565" s="51" t="s">
        <v>56829</v>
      </c>
      <c r="D565" s="33" t="s">
        <v>56830</v>
      </c>
    </row>
    <row r="566" spans="1:4" ht="13" x14ac:dyDescent="0.15">
      <c r="A566" s="32" t="s">
        <v>54765</v>
      </c>
      <c r="B566" s="33" t="s">
        <v>3649</v>
      </c>
      <c r="C566" s="51" t="s">
        <v>56831</v>
      </c>
      <c r="D566" s="33" t="s">
        <v>56830</v>
      </c>
    </row>
    <row r="567" spans="1:4" ht="13" x14ac:dyDescent="0.15">
      <c r="A567" s="32" t="s">
        <v>11362</v>
      </c>
      <c r="B567" s="33" t="s">
        <v>1798</v>
      </c>
      <c r="C567" s="51" t="s">
        <v>56832</v>
      </c>
      <c r="D567" s="33" t="s">
        <v>56833</v>
      </c>
    </row>
    <row r="568" spans="1:4" ht="13" x14ac:dyDescent="0.15">
      <c r="A568" s="32" t="s">
        <v>54862</v>
      </c>
      <c r="B568" s="33" t="s">
        <v>3278</v>
      </c>
      <c r="C568" s="51" t="s">
        <v>56834</v>
      </c>
      <c r="D568" s="33" t="s">
        <v>56835</v>
      </c>
    </row>
    <row r="569" spans="1:4" ht="13" x14ac:dyDescent="0.15">
      <c r="A569" s="32" t="s">
        <v>55206</v>
      </c>
      <c r="B569" s="33" t="s">
        <v>1865</v>
      </c>
      <c r="C569" s="51" t="s">
        <v>56836</v>
      </c>
      <c r="D569" s="33" t="s">
        <v>56837</v>
      </c>
    </row>
    <row r="570" spans="1:4" ht="13" x14ac:dyDescent="0.15">
      <c r="A570" s="32" t="s">
        <v>10163</v>
      </c>
      <c r="B570" s="33" t="s">
        <v>2477</v>
      </c>
      <c r="C570" s="51" t="s">
        <v>56838</v>
      </c>
      <c r="D570" s="33" t="s">
        <v>56839</v>
      </c>
    </row>
    <row r="571" spans="1:4" ht="13" x14ac:dyDescent="0.15">
      <c r="A571" s="32" t="s">
        <v>11362</v>
      </c>
      <c r="B571" s="33" t="s">
        <v>1083</v>
      </c>
      <c r="C571" s="51" t="s">
        <v>56840</v>
      </c>
      <c r="D571" s="33" t="s">
        <v>56841</v>
      </c>
    </row>
    <row r="572" spans="1:4" ht="13" x14ac:dyDescent="0.15">
      <c r="A572" s="32" t="s">
        <v>9516</v>
      </c>
      <c r="B572" s="33" t="s">
        <v>2563</v>
      </c>
      <c r="C572" s="51" t="s">
        <v>56842</v>
      </c>
      <c r="D572" s="33" t="s">
        <v>56843</v>
      </c>
    </row>
    <row r="573" spans="1:4" ht="13" x14ac:dyDescent="0.15">
      <c r="A573" s="32" t="s">
        <v>55262</v>
      </c>
      <c r="B573" s="33" t="s">
        <v>3117</v>
      </c>
      <c r="C573" s="51" t="s">
        <v>56844</v>
      </c>
      <c r="D573" s="33" t="s">
        <v>56845</v>
      </c>
    </row>
    <row r="574" spans="1:4" ht="13" x14ac:dyDescent="0.15">
      <c r="A574" s="32" t="s">
        <v>54962</v>
      </c>
      <c r="B574" s="33" t="s">
        <v>3649</v>
      </c>
      <c r="C574" s="51" t="s">
        <v>56846</v>
      </c>
      <c r="D574" s="33" t="s">
        <v>56847</v>
      </c>
    </row>
    <row r="575" spans="1:4" ht="13" x14ac:dyDescent="0.15">
      <c r="A575" s="32" t="s">
        <v>55058</v>
      </c>
      <c r="B575" s="33" t="s">
        <v>2368</v>
      </c>
      <c r="C575" s="51" t="s">
        <v>56848</v>
      </c>
      <c r="D575" s="33" t="s">
        <v>56849</v>
      </c>
    </row>
    <row r="576" spans="1:4" ht="13" x14ac:dyDescent="0.15">
      <c r="A576" s="32" t="s">
        <v>55070</v>
      </c>
      <c r="B576" s="33" t="s">
        <v>3332</v>
      </c>
      <c r="C576" s="51" t="s">
        <v>56850</v>
      </c>
      <c r="D576" s="33" t="s">
        <v>56851</v>
      </c>
    </row>
    <row r="577" spans="1:4" ht="13" x14ac:dyDescent="0.15">
      <c r="A577" s="32" t="s">
        <v>54765</v>
      </c>
      <c r="B577" s="33" t="s">
        <v>3278</v>
      </c>
      <c r="C577" s="51" t="s">
        <v>56852</v>
      </c>
      <c r="D577" s="33" t="s">
        <v>56853</v>
      </c>
    </row>
    <row r="578" spans="1:4" ht="13" x14ac:dyDescent="0.15">
      <c r="A578" s="32" t="s">
        <v>12280</v>
      </c>
      <c r="B578" s="33" t="s">
        <v>3431</v>
      </c>
      <c r="C578" s="51" t="s">
        <v>56854</v>
      </c>
      <c r="D578" s="33" t="s">
        <v>56855</v>
      </c>
    </row>
    <row r="579" spans="1:4" ht="13" x14ac:dyDescent="0.15">
      <c r="A579" s="32" t="s">
        <v>11425</v>
      </c>
      <c r="B579" s="33" t="s">
        <v>2602</v>
      </c>
      <c r="C579" s="51" t="s">
        <v>56856</v>
      </c>
      <c r="D579" s="33" t="s">
        <v>56857</v>
      </c>
    </row>
    <row r="580" spans="1:4" ht="13" x14ac:dyDescent="0.15">
      <c r="A580" s="32" t="s">
        <v>8719</v>
      </c>
      <c r="B580" s="33" t="s">
        <v>916</v>
      </c>
      <c r="C580" s="51" t="s">
        <v>56858</v>
      </c>
      <c r="D580" s="33" t="s">
        <v>56859</v>
      </c>
    </row>
    <row r="581" spans="1:4" ht="13" x14ac:dyDescent="0.15">
      <c r="A581" s="32" t="s">
        <v>55070</v>
      </c>
      <c r="B581" s="33" t="s">
        <v>1140</v>
      </c>
      <c r="C581" s="51" t="s">
        <v>56860</v>
      </c>
      <c r="D581" s="33" t="s">
        <v>56861</v>
      </c>
    </row>
    <row r="582" spans="1:4" ht="13" x14ac:dyDescent="0.15">
      <c r="A582" s="32" t="s">
        <v>12053</v>
      </c>
      <c r="B582" s="33" t="s">
        <v>2026</v>
      </c>
      <c r="C582" s="51" t="s">
        <v>56862</v>
      </c>
      <c r="D582" s="33" t="s">
        <v>56863</v>
      </c>
    </row>
    <row r="583" spans="1:4" ht="13" x14ac:dyDescent="0.15">
      <c r="A583" s="32" t="s">
        <v>10163</v>
      </c>
      <c r="B583" s="33" t="s">
        <v>2968</v>
      </c>
      <c r="C583" s="51" t="s">
        <v>56864</v>
      </c>
      <c r="D583" s="33" t="s">
        <v>56865</v>
      </c>
    </row>
    <row r="584" spans="1:4" ht="13" x14ac:dyDescent="0.15">
      <c r="A584" s="32" t="s">
        <v>55048</v>
      </c>
      <c r="B584" s="33" t="s">
        <v>2568</v>
      </c>
      <c r="C584" s="51" t="s">
        <v>56866</v>
      </c>
      <c r="D584" s="33" t="s">
        <v>56867</v>
      </c>
    </row>
    <row r="585" spans="1:4" ht="13" x14ac:dyDescent="0.15">
      <c r="A585" s="32" t="s">
        <v>9477</v>
      </c>
      <c r="B585" s="33" t="s">
        <v>2627</v>
      </c>
      <c r="C585" s="51" t="s">
        <v>56868</v>
      </c>
      <c r="D585" s="33" t="s">
        <v>56867</v>
      </c>
    </row>
    <row r="586" spans="1:4" ht="13" x14ac:dyDescent="0.15">
      <c r="A586" s="32" t="s">
        <v>10596</v>
      </c>
      <c r="B586" s="33" t="s">
        <v>3073</v>
      </c>
      <c r="C586" s="51" t="s">
        <v>56869</v>
      </c>
      <c r="D586" s="33" t="s">
        <v>56870</v>
      </c>
    </row>
    <row r="587" spans="1:4" ht="13" x14ac:dyDescent="0.15">
      <c r="A587" s="32" t="s">
        <v>8719</v>
      </c>
      <c r="B587" s="33" t="s">
        <v>1143</v>
      </c>
      <c r="C587" s="51" t="s">
        <v>56871</v>
      </c>
      <c r="D587" s="33" t="s">
        <v>56872</v>
      </c>
    </row>
    <row r="588" spans="1:4" ht="13" x14ac:dyDescent="0.15">
      <c r="A588" s="32" t="s">
        <v>54862</v>
      </c>
      <c r="B588" s="33" t="s">
        <v>3302</v>
      </c>
      <c r="C588" s="51" t="s">
        <v>56873</v>
      </c>
      <c r="D588" s="33" t="s">
        <v>56874</v>
      </c>
    </row>
    <row r="589" spans="1:4" ht="13" x14ac:dyDescent="0.15">
      <c r="A589" s="32" t="s">
        <v>10250</v>
      </c>
      <c r="B589" s="33" t="s">
        <v>2368</v>
      </c>
      <c r="C589" s="51" t="s">
        <v>56875</v>
      </c>
      <c r="D589" s="33" t="s">
        <v>56876</v>
      </c>
    </row>
    <row r="590" spans="1:4" ht="13" x14ac:dyDescent="0.15">
      <c r="A590" s="32" t="s">
        <v>9477</v>
      </c>
      <c r="B590" s="33" t="s">
        <v>3431</v>
      </c>
      <c r="C590" s="51" t="s">
        <v>56877</v>
      </c>
      <c r="D590" s="33" t="s">
        <v>56878</v>
      </c>
    </row>
    <row r="591" spans="1:4" ht="13" x14ac:dyDescent="0.15">
      <c r="A591" s="32" t="s">
        <v>55366</v>
      </c>
      <c r="B591" s="33" t="s">
        <v>3649</v>
      </c>
      <c r="C591" s="51" t="s">
        <v>56879</v>
      </c>
      <c r="D591" s="33" t="s">
        <v>56880</v>
      </c>
    </row>
    <row r="592" spans="1:4" ht="13" x14ac:dyDescent="0.15">
      <c r="A592" s="32" t="s">
        <v>54765</v>
      </c>
      <c r="B592" s="33" t="s">
        <v>3117</v>
      </c>
      <c r="C592" s="51" t="s">
        <v>56881</v>
      </c>
      <c r="D592" s="33" t="s">
        <v>56882</v>
      </c>
    </row>
    <row r="593" spans="1:4" ht="13" x14ac:dyDescent="0.15">
      <c r="A593" s="32" t="s">
        <v>55048</v>
      </c>
      <c r="B593" s="33" t="s">
        <v>2627</v>
      </c>
      <c r="C593" s="51" t="s">
        <v>56883</v>
      </c>
      <c r="D593" s="33" t="s">
        <v>56884</v>
      </c>
    </row>
    <row r="594" spans="1:4" ht="13" x14ac:dyDescent="0.15">
      <c r="A594" s="32" t="s">
        <v>55206</v>
      </c>
      <c r="B594" s="33" t="s">
        <v>3504</v>
      </c>
      <c r="C594" s="51" t="s">
        <v>56885</v>
      </c>
      <c r="D594" s="33" t="s">
        <v>56886</v>
      </c>
    </row>
    <row r="595" spans="1:4" ht="13" x14ac:dyDescent="0.15">
      <c r="A595" s="32" t="s">
        <v>12280</v>
      </c>
      <c r="B595" s="33" t="s">
        <v>3545</v>
      </c>
      <c r="C595" s="51" t="s">
        <v>56887</v>
      </c>
      <c r="D595" s="33" t="s">
        <v>56888</v>
      </c>
    </row>
    <row r="596" spans="1:4" ht="13" x14ac:dyDescent="0.15">
      <c r="A596" s="32" t="s">
        <v>10163</v>
      </c>
      <c r="B596" s="33" t="s">
        <v>1731</v>
      </c>
      <c r="C596" s="51" t="s">
        <v>56889</v>
      </c>
      <c r="D596" s="33" t="s">
        <v>56890</v>
      </c>
    </row>
    <row r="597" spans="1:4" ht="13" x14ac:dyDescent="0.15">
      <c r="A597" s="32" t="s">
        <v>55366</v>
      </c>
      <c r="B597" s="33" t="s">
        <v>3287</v>
      </c>
      <c r="C597" s="51" t="s">
        <v>56891</v>
      </c>
      <c r="D597" s="33" t="s">
        <v>56890</v>
      </c>
    </row>
    <row r="598" spans="1:4" ht="13" x14ac:dyDescent="0.15">
      <c r="A598" s="32" t="s">
        <v>54962</v>
      </c>
      <c r="B598" s="33" t="s">
        <v>2056</v>
      </c>
      <c r="C598" s="51" t="s">
        <v>56892</v>
      </c>
      <c r="D598" s="33" t="s">
        <v>56893</v>
      </c>
    </row>
    <row r="599" spans="1:4" ht="13" x14ac:dyDescent="0.15">
      <c r="A599" s="32" t="s">
        <v>54765</v>
      </c>
      <c r="B599" s="33" t="s">
        <v>3012</v>
      </c>
      <c r="C599" s="51" t="s">
        <v>56894</v>
      </c>
      <c r="D599" s="33" t="s">
        <v>56895</v>
      </c>
    </row>
    <row r="600" spans="1:4" ht="13" x14ac:dyDescent="0.15">
      <c r="A600" s="32" t="s">
        <v>9477</v>
      </c>
      <c r="B600" s="33" t="s">
        <v>836</v>
      </c>
      <c r="C600" s="51" t="s">
        <v>56896</v>
      </c>
      <c r="D600" s="33" t="s">
        <v>56897</v>
      </c>
    </row>
    <row r="601" spans="1:4" ht="13" x14ac:dyDescent="0.15">
      <c r="A601" s="32" t="s">
        <v>9522</v>
      </c>
      <c r="B601" s="33" t="s">
        <v>2834</v>
      </c>
      <c r="C601" s="51" t="s">
        <v>56898</v>
      </c>
      <c r="D601" s="33" t="s">
        <v>56899</v>
      </c>
    </row>
    <row r="602" spans="1:4" ht="13" x14ac:dyDescent="0.15">
      <c r="A602" s="32" t="s">
        <v>55305</v>
      </c>
      <c r="B602" s="33" t="s">
        <v>2854</v>
      </c>
      <c r="C602" s="51" t="s">
        <v>56900</v>
      </c>
      <c r="D602" s="33" t="s">
        <v>56901</v>
      </c>
    </row>
    <row r="603" spans="1:4" ht="13" x14ac:dyDescent="0.15">
      <c r="A603" s="32" t="s">
        <v>8719</v>
      </c>
      <c r="B603" s="33" t="s">
        <v>2854</v>
      </c>
      <c r="C603" s="51" t="s">
        <v>56902</v>
      </c>
      <c r="D603" s="33" t="s">
        <v>56903</v>
      </c>
    </row>
    <row r="604" spans="1:4" ht="13" x14ac:dyDescent="0.15">
      <c r="A604" s="32" t="s">
        <v>55235</v>
      </c>
      <c r="B604" s="33" t="s">
        <v>2854</v>
      </c>
      <c r="C604" s="51" t="s">
        <v>56904</v>
      </c>
      <c r="D604" s="33" t="s">
        <v>56905</v>
      </c>
    </row>
    <row r="605" spans="1:4" ht="13" x14ac:dyDescent="0.15">
      <c r="A605" s="32" t="s">
        <v>55270</v>
      </c>
      <c r="B605" s="33" t="s">
        <v>2854</v>
      </c>
      <c r="C605" s="51" t="s">
        <v>56906</v>
      </c>
      <c r="D605" s="33" t="s">
        <v>56907</v>
      </c>
    </row>
    <row r="606" spans="1:4" ht="13" x14ac:dyDescent="0.15">
      <c r="A606" s="32" t="s">
        <v>12053</v>
      </c>
      <c r="B606" s="33" t="s">
        <v>3499</v>
      </c>
      <c r="C606" s="51" t="s">
        <v>56908</v>
      </c>
      <c r="D606" s="33" t="s">
        <v>56909</v>
      </c>
    </row>
    <row r="607" spans="1:4" ht="13" x14ac:dyDescent="0.15">
      <c r="A607" s="32" t="s">
        <v>12053</v>
      </c>
      <c r="B607" s="33" t="s">
        <v>3504</v>
      </c>
      <c r="C607" s="51" t="s">
        <v>56910</v>
      </c>
      <c r="D607" s="33" t="s">
        <v>56911</v>
      </c>
    </row>
    <row r="608" spans="1:4" ht="13" x14ac:dyDescent="0.15">
      <c r="A608" s="32" t="s">
        <v>10596</v>
      </c>
      <c r="B608" s="33" t="s">
        <v>916</v>
      </c>
      <c r="C608" s="51" t="s">
        <v>56912</v>
      </c>
      <c r="D608" s="33" t="s">
        <v>56913</v>
      </c>
    </row>
    <row r="609" spans="1:4" ht="13" x14ac:dyDescent="0.15">
      <c r="A609" s="32" t="s">
        <v>9522</v>
      </c>
      <c r="B609" s="33" t="s">
        <v>2560</v>
      </c>
      <c r="C609" s="51" t="s">
        <v>56914</v>
      </c>
      <c r="D609" s="33" t="s">
        <v>56915</v>
      </c>
    </row>
    <row r="610" spans="1:4" ht="13" x14ac:dyDescent="0.15">
      <c r="A610" s="32" t="s">
        <v>11330</v>
      </c>
      <c r="B610" s="33" t="s">
        <v>1982</v>
      </c>
      <c r="C610" s="51" t="s">
        <v>56916</v>
      </c>
      <c r="D610" s="33" t="s">
        <v>56917</v>
      </c>
    </row>
    <row r="611" spans="1:4" ht="13" x14ac:dyDescent="0.15">
      <c r="A611" s="32" t="s">
        <v>11362</v>
      </c>
      <c r="B611" s="33" t="s">
        <v>2097</v>
      </c>
      <c r="C611" s="51" t="s">
        <v>56918</v>
      </c>
      <c r="D611" s="33" t="s">
        <v>56919</v>
      </c>
    </row>
    <row r="612" spans="1:4" ht="13" x14ac:dyDescent="0.15">
      <c r="A612" s="32" t="s">
        <v>10163</v>
      </c>
      <c r="B612" s="33" t="s">
        <v>2988</v>
      </c>
      <c r="C612" s="51" t="s">
        <v>56920</v>
      </c>
      <c r="D612" s="33" t="s">
        <v>56919</v>
      </c>
    </row>
    <row r="613" spans="1:4" ht="13" x14ac:dyDescent="0.15">
      <c r="A613" s="32" t="s">
        <v>55048</v>
      </c>
      <c r="B613" s="33" t="s">
        <v>2616</v>
      </c>
      <c r="C613" s="51" t="s">
        <v>56921</v>
      </c>
      <c r="D613" s="33" t="s">
        <v>56922</v>
      </c>
    </row>
    <row r="614" spans="1:4" ht="13" x14ac:dyDescent="0.15">
      <c r="A614" s="32" t="s">
        <v>55206</v>
      </c>
      <c r="B614" s="33" t="s">
        <v>3545</v>
      </c>
      <c r="C614" s="51" t="s">
        <v>56923</v>
      </c>
      <c r="D614" s="33" t="s">
        <v>56922</v>
      </c>
    </row>
    <row r="615" spans="1:4" ht="13" x14ac:dyDescent="0.15">
      <c r="A615" s="32" t="s">
        <v>55366</v>
      </c>
      <c r="B615" s="33" t="s">
        <v>1389</v>
      </c>
      <c r="C615" s="51" t="s">
        <v>56924</v>
      </c>
      <c r="D615" s="33" t="s">
        <v>56925</v>
      </c>
    </row>
    <row r="616" spans="1:4" ht="13" x14ac:dyDescent="0.15">
      <c r="A616" s="32" t="s">
        <v>55262</v>
      </c>
      <c r="B616" s="33" t="s">
        <v>2854</v>
      </c>
      <c r="C616" s="51" t="s">
        <v>56926</v>
      </c>
      <c r="D616" s="33" t="s">
        <v>56927</v>
      </c>
    </row>
    <row r="617" spans="1:4" ht="13" x14ac:dyDescent="0.15">
      <c r="A617" s="32" t="s">
        <v>55058</v>
      </c>
      <c r="B617" s="33" t="s">
        <v>3649</v>
      </c>
      <c r="C617" s="51" t="s">
        <v>56928</v>
      </c>
      <c r="D617" s="33" t="s">
        <v>56927</v>
      </c>
    </row>
    <row r="618" spans="1:4" ht="13" x14ac:dyDescent="0.15">
      <c r="A618" s="32" t="s">
        <v>12280</v>
      </c>
      <c r="B618" s="33" t="s">
        <v>2831</v>
      </c>
      <c r="C618" s="51" t="s">
        <v>56929</v>
      </c>
      <c r="D618" s="33" t="s">
        <v>56930</v>
      </c>
    </row>
    <row r="619" spans="1:4" ht="13" x14ac:dyDescent="0.15">
      <c r="A619" s="32" t="s">
        <v>55048</v>
      </c>
      <c r="B619" s="33" t="s">
        <v>3147</v>
      </c>
      <c r="C619" s="51" t="s">
        <v>56931</v>
      </c>
      <c r="D619" s="33" t="s">
        <v>56932</v>
      </c>
    </row>
    <row r="620" spans="1:4" ht="13" x14ac:dyDescent="0.15">
      <c r="A620" s="32" t="s">
        <v>54962</v>
      </c>
      <c r="B620" s="33" t="s">
        <v>1389</v>
      </c>
      <c r="C620" s="51" t="s">
        <v>56933</v>
      </c>
      <c r="D620" s="33" t="s">
        <v>56934</v>
      </c>
    </row>
    <row r="621" spans="1:4" ht="13" x14ac:dyDescent="0.15">
      <c r="A621" s="32" t="s">
        <v>10524</v>
      </c>
      <c r="B621" s="33" t="s">
        <v>836</v>
      </c>
      <c r="C621" s="51" t="s">
        <v>56935</v>
      </c>
      <c r="D621" s="33" t="s">
        <v>56936</v>
      </c>
    </row>
    <row r="622" spans="1:4" ht="13" x14ac:dyDescent="0.15">
      <c r="A622" s="32" t="s">
        <v>10524</v>
      </c>
      <c r="B622" s="33" t="s">
        <v>2840</v>
      </c>
      <c r="C622" s="51" t="s">
        <v>56937</v>
      </c>
      <c r="D622" s="33" t="s">
        <v>56936</v>
      </c>
    </row>
    <row r="623" spans="1:4" ht="13" x14ac:dyDescent="0.15">
      <c r="A623" s="32" t="s">
        <v>55107</v>
      </c>
      <c r="B623" s="33" t="s">
        <v>1545</v>
      </c>
      <c r="C623" s="51" t="s">
        <v>56938</v>
      </c>
      <c r="D623" s="33" t="s">
        <v>56939</v>
      </c>
    </row>
    <row r="624" spans="1:4" ht="13" x14ac:dyDescent="0.15">
      <c r="A624" s="32" t="s">
        <v>55048</v>
      </c>
      <c r="B624" s="33" t="s">
        <v>3710</v>
      </c>
      <c r="C624" s="51" t="s">
        <v>56940</v>
      </c>
      <c r="D624" s="33" t="s">
        <v>56941</v>
      </c>
    </row>
    <row r="625" spans="1:4" ht="13" x14ac:dyDescent="0.15">
      <c r="A625" s="32" t="s">
        <v>9477</v>
      </c>
      <c r="B625" s="33" t="s">
        <v>1615</v>
      </c>
      <c r="C625" s="51" t="s">
        <v>56942</v>
      </c>
      <c r="D625" s="33" t="s">
        <v>56943</v>
      </c>
    </row>
    <row r="626" spans="1:4" ht="13" x14ac:dyDescent="0.15">
      <c r="A626" s="32" t="s">
        <v>55070</v>
      </c>
      <c r="B626" s="33" t="s">
        <v>1615</v>
      </c>
      <c r="C626" s="51" t="s">
        <v>56944</v>
      </c>
      <c r="D626" s="33" t="s">
        <v>56945</v>
      </c>
    </row>
    <row r="627" spans="1:4" ht="13" x14ac:dyDescent="0.15">
      <c r="A627" s="32" t="s">
        <v>54765</v>
      </c>
      <c r="B627" s="33" t="s">
        <v>3287</v>
      </c>
      <c r="C627" s="51" t="s">
        <v>56946</v>
      </c>
      <c r="D627" s="33" t="s">
        <v>56945</v>
      </c>
    </row>
    <row r="628" spans="1:4" ht="13" x14ac:dyDescent="0.15">
      <c r="A628" s="32" t="s">
        <v>11362</v>
      </c>
      <c r="B628" s="33" t="s">
        <v>827</v>
      </c>
      <c r="C628" s="51" t="s">
        <v>56947</v>
      </c>
      <c r="D628" s="33" t="s">
        <v>56948</v>
      </c>
    </row>
    <row r="629" spans="1:4" ht="13" x14ac:dyDescent="0.15">
      <c r="A629" s="32" t="s">
        <v>55265</v>
      </c>
      <c r="B629" s="33" t="s">
        <v>3499</v>
      </c>
      <c r="C629" s="51" t="s">
        <v>56949</v>
      </c>
      <c r="D629" s="33" t="s">
        <v>56950</v>
      </c>
    </row>
    <row r="630" spans="1:4" ht="13" x14ac:dyDescent="0.15">
      <c r="A630" s="32" t="s">
        <v>10524</v>
      </c>
      <c r="B630" s="33" t="s">
        <v>3675</v>
      </c>
      <c r="C630" s="51" t="s">
        <v>56951</v>
      </c>
      <c r="D630" s="33" t="s">
        <v>56950</v>
      </c>
    </row>
    <row r="631" spans="1:4" ht="13" x14ac:dyDescent="0.15">
      <c r="A631" s="32" t="s">
        <v>12232</v>
      </c>
      <c r="B631" s="33" t="s">
        <v>3649</v>
      </c>
      <c r="C631" s="51" t="s">
        <v>56952</v>
      </c>
      <c r="D631" s="33" t="s">
        <v>56953</v>
      </c>
    </row>
    <row r="632" spans="1:4" ht="13" x14ac:dyDescent="0.15">
      <c r="A632" s="32" t="s">
        <v>10250</v>
      </c>
      <c r="B632" s="33" t="s">
        <v>3460</v>
      </c>
      <c r="C632" s="51" t="s">
        <v>56954</v>
      </c>
      <c r="D632" s="33" t="s">
        <v>56955</v>
      </c>
    </row>
    <row r="633" spans="1:4" ht="13" x14ac:dyDescent="0.15">
      <c r="A633" s="32" t="s">
        <v>8633</v>
      </c>
      <c r="B633" s="33" t="s">
        <v>2627</v>
      </c>
      <c r="C633" s="51" t="s">
        <v>56956</v>
      </c>
      <c r="D633" s="33" t="s">
        <v>56957</v>
      </c>
    </row>
    <row r="634" spans="1:4" ht="13" x14ac:dyDescent="0.15">
      <c r="A634" s="32" t="s">
        <v>12128</v>
      </c>
      <c r="B634" s="33" t="s">
        <v>3545</v>
      </c>
      <c r="C634" s="51" t="s">
        <v>56958</v>
      </c>
      <c r="D634" s="33" t="s">
        <v>56959</v>
      </c>
    </row>
    <row r="635" spans="1:4" ht="13" x14ac:dyDescent="0.15">
      <c r="A635" s="32" t="s">
        <v>55107</v>
      </c>
      <c r="B635" s="33" t="s">
        <v>2056</v>
      </c>
      <c r="C635" s="51" t="s">
        <v>56960</v>
      </c>
      <c r="D635" s="33" t="s">
        <v>56961</v>
      </c>
    </row>
    <row r="636" spans="1:4" ht="13" x14ac:dyDescent="0.15">
      <c r="A636" s="32" t="s">
        <v>55048</v>
      </c>
      <c r="B636" s="33" t="s">
        <v>2602</v>
      </c>
      <c r="C636" s="51" t="s">
        <v>56962</v>
      </c>
      <c r="D636" s="33" t="s">
        <v>56963</v>
      </c>
    </row>
    <row r="637" spans="1:4" ht="13" x14ac:dyDescent="0.15">
      <c r="A637" s="32" t="s">
        <v>10250</v>
      </c>
      <c r="B637" s="33" t="s">
        <v>3012</v>
      </c>
      <c r="C637" s="51" t="s">
        <v>56964</v>
      </c>
      <c r="D637" s="33" t="s">
        <v>56963</v>
      </c>
    </row>
    <row r="638" spans="1:4" ht="13" x14ac:dyDescent="0.15">
      <c r="A638" s="32" t="s">
        <v>9522</v>
      </c>
      <c r="B638" s="33" t="s">
        <v>2571</v>
      </c>
      <c r="C638" s="51" t="s">
        <v>56965</v>
      </c>
      <c r="D638" s="33" t="s">
        <v>56966</v>
      </c>
    </row>
    <row r="639" spans="1:4" ht="13" x14ac:dyDescent="0.15">
      <c r="A639" s="32" t="s">
        <v>9522</v>
      </c>
      <c r="B639" s="33" t="s">
        <v>741</v>
      </c>
      <c r="C639" s="51" t="s">
        <v>56967</v>
      </c>
      <c r="D639" s="33" t="s">
        <v>56968</v>
      </c>
    </row>
    <row r="640" spans="1:4" ht="13" x14ac:dyDescent="0.15">
      <c r="A640" s="32" t="s">
        <v>10250</v>
      </c>
      <c r="B640" s="33" t="s">
        <v>3675</v>
      </c>
      <c r="C640" s="51" t="s">
        <v>56969</v>
      </c>
      <c r="D640" s="33" t="s">
        <v>56970</v>
      </c>
    </row>
    <row r="641" spans="1:4" ht="13" x14ac:dyDescent="0.15">
      <c r="A641" s="32" t="s">
        <v>9477</v>
      </c>
      <c r="B641" s="33" t="s">
        <v>2840</v>
      </c>
      <c r="C641" s="51" t="s">
        <v>56971</v>
      </c>
      <c r="D641" s="33" t="s">
        <v>56972</v>
      </c>
    </row>
    <row r="642" spans="1:4" ht="13" x14ac:dyDescent="0.15">
      <c r="A642" s="32" t="s">
        <v>10596</v>
      </c>
      <c r="B642" s="33" t="s">
        <v>2921</v>
      </c>
      <c r="C642" s="51" t="s">
        <v>56973</v>
      </c>
      <c r="D642" s="33" t="s">
        <v>56974</v>
      </c>
    </row>
    <row r="643" spans="1:4" ht="13" x14ac:dyDescent="0.15">
      <c r="A643" s="32" t="s">
        <v>54765</v>
      </c>
      <c r="B643" s="33" t="s">
        <v>916</v>
      </c>
      <c r="C643" s="51" t="s">
        <v>56975</v>
      </c>
      <c r="D643" s="33" t="s">
        <v>56976</v>
      </c>
    </row>
    <row r="644" spans="1:4" ht="13" x14ac:dyDescent="0.15">
      <c r="A644" s="32" t="s">
        <v>8743</v>
      </c>
      <c r="B644" s="33" t="s">
        <v>2599</v>
      </c>
      <c r="C644" s="51" t="s">
        <v>56977</v>
      </c>
      <c r="D644" s="33" t="s">
        <v>56978</v>
      </c>
    </row>
    <row r="645" spans="1:4" ht="13" x14ac:dyDescent="0.15">
      <c r="A645" s="32" t="s">
        <v>55270</v>
      </c>
      <c r="B645" s="33" t="s">
        <v>3012</v>
      </c>
      <c r="C645" s="51" t="s">
        <v>56979</v>
      </c>
      <c r="D645" s="33" t="s">
        <v>56980</v>
      </c>
    </row>
    <row r="646" spans="1:4" ht="13" x14ac:dyDescent="0.15">
      <c r="A646" s="32" t="s">
        <v>10524</v>
      </c>
      <c r="B646" s="33" t="s">
        <v>3545</v>
      </c>
      <c r="C646" s="51" t="s">
        <v>56981</v>
      </c>
      <c r="D646" s="33" t="s">
        <v>56982</v>
      </c>
    </row>
    <row r="647" spans="1:4" ht="13" x14ac:dyDescent="0.15">
      <c r="A647" s="32" t="s">
        <v>12053</v>
      </c>
      <c r="B647" s="33" t="s">
        <v>2602</v>
      </c>
      <c r="C647" s="51" t="s">
        <v>56983</v>
      </c>
      <c r="D647" s="33" t="s">
        <v>56984</v>
      </c>
    </row>
    <row r="648" spans="1:4" ht="13" x14ac:dyDescent="0.15">
      <c r="A648" s="32" t="s">
        <v>11362</v>
      </c>
      <c r="B648" s="33" t="s">
        <v>1615</v>
      </c>
      <c r="C648" s="51" t="s">
        <v>56985</v>
      </c>
      <c r="D648" s="33" t="s">
        <v>56986</v>
      </c>
    </row>
    <row r="649" spans="1:4" ht="13" x14ac:dyDescent="0.15">
      <c r="A649" s="32" t="s">
        <v>55094</v>
      </c>
      <c r="B649" s="33" t="s">
        <v>3649</v>
      </c>
      <c r="C649" s="51" t="s">
        <v>56987</v>
      </c>
      <c r="D649" s="33" t="s">
        <v>56986</v>
      </c>
    </row>
    <row r="650" spans="1:4" ht="13" x14ac:dyDescent="0.15">
      <c r="A650" s="32" t="s">
        <v>8719</v>
      </c>
      <c r="B650" s="33" t="s">
        <v>3117</v>
      </c>
      <c r="C650" s="51" t="s">
        <v>56988</v>
      </c>
      <c r="D650" s="33" t="s">
        <v>56989</v>
      </c>
    </row>
    <row r="651" spans="1:4" ht="13" x14ac:dyDescent="0.15">
      <c r="A651" s="32" t="s">
        <v>9522</v>
      </c>
      <c r="B651" s="33" t="s">
        <v>3431</v>
      </c>
      <c r="C651" s="51" t="s">
        <v>56990</v>
      </c>
      <c r="D651" s="33" t="s">
        <v>56991</v>
      </c>
    </row>
    <row r="652" spans="1:4" ht="13" x14ac:dyDescent="0.15">
      <c r="A652" s="32" t="s">
        <v>55206</v>
      </c>
      <c r="B652" s="33" t="s">
        <v>2616</v>
      </c>
      <c r="C652" s="51" t="s">
        <v>56992</v>
      </c>
      <c r="D652" s="33" t="s">
        <v>56993</v>
      </c>
    </row>
    <row r="653" spans="1:4" ht="13" x14ac:dyDescent="0.15">
      <c r="A653" s="32" t="s">
        <v>12280</v>
      </c>
      <c r="B653" s="33" t="s">
        <v>2616</v>
      </c>
      <c r="C653" s="51" t="s">
        <v>56994</v>
      </c>
      <c r="D653" s="33" t="s">
        <v>56995</v>
      </c>
    </row>
    <row r="654" spans="1:4" ht="13" x14ac:dyDescent="0.15">
      <c r="A654" s="32" t="s">
        <v>55206</v>
      </c>
      <c r="B654" s="33" t="s">
        <v>1389</v>
      </c>
      <c r="C654" s="51" t="s">
        <v>56996</v>
      </c>
      <c r="D654" s="33" t="s">
        <v>56997</v>
      </c>
    </row>
    <row r="655" spans="1:4" ht="13" x14ac:dyDescent="0.15">
      <c r="A655" s="32" t="s">
        <v>55206</v>
      </c>
      <c r="B655" s="33" t="s">
        <v>2854</v>
      </c>
      <c r="C655" s="51" t="s">
        <v>56998</v>
      </c>
      <c r="D655" s="33" t="s">
        <v>56997</v>
      </c>
    </row>
    <row r="656" spans="1:4" ht="13" x14ac:dyDescent="0.15">
      <c r="A656" s="32" t="s">
        <v>54744</v>
      </c>
      <c r="B656" s="33" t="s">
        <v>830</v>
      </c>
      <c r="C656" s="51" t="s">
        <v>56999</v>
      </c>
      <c r="D656" s="33" t="s">
        <v>57000</v>
      </c>
    </row>
    <row r="657" spans="1:4" ht="13" x14ac:dyDescent="0.15">
      <c r="A657" s="32" t="s">
        <v>55270</v>
      </c>
      <c r="B657" s="33" t="s">
        <v>1017</v>
      </c>
      <c r="C657" s="51" t="s">
        <v>57001</v>
      </c>
      <c r="D657" s="33" t="s">
        <v>57002</v>
      </c>
    </row>
    <row r="658" spans="1:4" ht="13" x14ac:dyDescent="0.15">
      <c r="A658" s="32" t="s">
        <v>55305</v>
      </c>
      <c r="B658" s="33" t="s">
        <v>1615</v>
      </c>
      <c r="C658" s="51" t="s">
        <v>57003</v>
      </c>
      <c r="D658" s="33" t="s">
        <v>57004</v>
      </c>
    </row>
    <row r="659" spans="1:4" ht="13" x14ac:dyDescent="0.15">
      <c r="A659" s="32" t="s">
        <v>10250</v>
      </c>
      <c r="B659" s="33" t="s">
        <v>3603</v>
      </c>
      <c r="C659" s="51" t="s">
        <v>57005</v>
      </c>
      <c r="D659" s="33" t="s">
        <v>57006</v>
      </c>
    </row>
    <row r="660" spans="1:4" ht="13" x14ac:dyDescent="0.15">
      <c r="A660" s="32" t="s">
        <v>9522</v>
      </c>
      <c r="B660" s="33" t="s">
        <v>3545</v>
      </c>
      <c r="C660" s="51" t="s">
        <v>57007</v>
      </c>
      <c r="D660" s="33" t="s">
        <v>57008</v>
      </c>
    </row>
    <row r="661" spans="1:4" ht="13" x14ac:dyDescent="0.15">
      <c r="A661" s="32" t="s">
        <v>54765</v>
      </c>
      <c r="B661" s="33" t="s">
        <v>3302</v>
      </c>
      <c r="C661" s="51" t="s">
        <v>57009</v>
      </c>
      <c r="D661" s="33" t="s">
        <v>57010</v>
      </c>
    </row>
    <row r="662" spans="1:4" ht="13" x14ac:dyDescent="0.15">
      <c r="A662" s="32" t="s">
        <v>10163</v>
      </c>
      <c r="B662" s="33" t="s">
        <v>2966</v>
      </c>
      <c r="C662" s="51" t="s">
        <v>57011</v>
      </c>
      <c r="D662" s="33" t="s">
        <v>57012</v>
      </c>
    </row>
    <row r="663" spans="1:4" ht="13" x14ac:dyDescent="0.15">
      <c r="A663" s="32" t="s">
        <v>8719</v>
      </c>
      <c r="B663" s="33" t="s">
        <v>2582</v>
      </c>
      <c r="C663" s="51" t="s">
        <v>57013</v>
      </c>
      <c r="D663" s="33" t="s">
        <v>57014</v>
      </c>
    </row>
    <row r="664" spans="1:4" ht="13" x14ac:dyDescent="0.15">
      <c r="A664" s="32" t="s">
        <v>9522</v>
      </c>
      <c r="B664" s="33" t="s">
        <v>1798</v>
      </c>
      <c r="C664" s="51" t="s">
        <v>57015</v>
      </c>
      <c r="D664" s="33" t="s">
        <v>57016</v>
      </c>
    </row>
    <row r="665" spans="1:4" ht="13" x14ac:dyDescent="0.15">
      <c r="A665" s="32" t="s">
        <v>8743</v>
      </c>
      <c r="B665" s="33" t="s">
        <v>2582</v>
      </c>
      <c r="C665" s="51" t="s">
        <v>57017</v>
      </c>
      <c r="D665" s="33" t="s">
        <v>57018</v>
      </c>
    </row>
    <row r="666" spans="1:4" ht="13" x14ac:dyDescent="0.15">
      <c r="A666" s="32" t="s">
        <v>54862</v>
      </c>
      <c r="B666" s="33" t="s">
        <v>1982</v>
      </c>
      <c r="C666" s="51" t="s">
        <v>57019</v>
      </c>
      <c r="D666" s="33" t="s">
        <v>57020</v>
      </c>
    </row>
    <row r="667" spans="1:4" ht="13" x14ac:dyDescent="0.15">
      <c r="A667" s="32" t="s">
        <v>55265</v>
      </c>
      <c r="B667" s="33" t="s">
        <v>1910</v>
      </c>
      <c r="C667" s="51" t="s">
        <v>57021</v>
      </c>
      <c r="D667" s="33" t="s">
        <v>57022</v>
      </c>
    </row>
    <row r="668" spans="1:4" ht="13" x14ac:dyDescent="0.15">
      <c r="A668" s="32" t="s">
        <v>54744</v>
      </c>
      <c r="B668" s="33" t="s">
        <v>2599</v>
      </c>
      <c r="C668" s="51" t="s">
        <v>57023</v>
      </c>
      <c r="D668" s="33" t="s">
        <v>57024</v>
      </c>
    </row>
    <row r="669" spans="1:4" ht="13" x14ac:dyDescent="0.15">
      <c r="A669" s="32" t="s">
        <v>55159</v>
      </c>
      <c r="B669" s="33" t="s">
        <v>3278</v>
      </c>
      <c r="C669" s="51" t="s">
        <v>57025</v>
      </c>
      <c r="D669" s="33" t="s">
        <v>57024</v>
      </c>
    </row>
    <row r="670" spans="1:4" ht="13" x14ac:dyDescent="0.15">
      <c r="A670" s="32" t="s">
        <v>9522</v>
      </c>
      <c r="B670" s="33" t="s">
        <v>2236</v>
      </c>
      <c r="C670" s="51" t="s">
        <v>57026</v>
      </c>
      <c r="D670" s="33" t="s">
        <v>57027</v>
      </c>
    </row>
    <row r="671" spans="1:4" ht="13" x14ac:dyDescent="0.15">
      <c r="A671" s="32" t="s">
        <v>12128</v>
      </c>
      <c r="B671" s="33" t="s">
        <v>3117</v>
      </c>
      <c r="C671" s="51" t="s">
        <v>57028</v>
      </c>
      <c r="D671" s="33" t="s">
        <v>57027</v>
      </c>
    </row>
    <row r="672" spans="1:4" ht="13" x14ac:dyDescent="0.15">
      <c r="A672" s="32" t="s">
        <v>12280</v>
      </c>
      <c r="B672" s="33" t="s">
        <v>2637</v>
      </c>
      <c r="C672" s="51" t="s">
        <v>57029</v>
      </c>
      <c r="D672" s="33" t="s">
        <v>57030</v>
      </c>
    </row>
    <row r="673" spans="1:4" ht="13" x14ac:dyDescent="0.15">
      <c r="A673" s="32" t="s">
        <v>9522</v>
      </c>
      <c r="B673" s="33" t="s">
        <v>1005</v>
      </c>
      <c r="C673" s="51" t="s">
        <v>57031</v>
      </c>
      <c r="D673" s="33" t="s">
        <v>57032</v>
      </c>
    </row>
    <row r="674" spans="1:4" ht="13" x14ac:dyDescent="0.15">
      <c r="A674" s="32" t="s">
        <v>55107</v>
      </c>
      <c r="B674" s="33" t="s">
        <v>1615</v>
      </c>
      <c r="C674" s="51" t="s">
        <v>57033</v>
      </c>
      <c r="D674" s="33" t="s">
        <v>57032</v>
      </c>
    </row>
    <row r="675" spans="1:4" ht="13" x14ac:dyDescent="0.15">
      <c r="A675" s="32" t="s">
        <v>9522</v>
      </c>
      <c r="B675" s="33" t="s">
        <v>1310</v>
      </c>
      <c r="C675" s="51" t="s">
        <v>57034</v>
      </c>
      <c r="D675" s="33" t="s">
        <v>57035</v>
      </c>
    </row>
    <row r="676" spans="1:4" ht="13" x14ac:dyDescent="0.15">
      <c r="A676" s="32" t="s">
        <v>10163</v>
      </c>
      <c r="B676" s="33" t="s">
        <v>2971</v>
      </c>
      <c r="C676" s="51" t="s">
        <v>57036</v>
      </c>
      <c r="D676" s="33" t="s">
        <v>57035</v>
      </c>
    </row>
    <row r="677" spans="1:4" ht="13" x14ac:dyDescent="0.15">
      <c r="A677" s="32" t="s">
        <v>10250</v>
      </c>
      <c r="B677" s="33" t="s">
        <v>1140</v>
      </c>
      <c r="C677" s="51" t="s">
        <v>57037</v>
      </c>
      <c r="D677" s="33" t="s">
        <v>57038</v>
      </c>
    </row>
    <row r="678" spans="1:4" ht="13" x14ac:dyDescent="0.15">
      <c r="A678" s="32" t="s">
        <v>9522</v>
      </c>
      <c r="B678" s="33" t="s">
        <v>2784</v>
      </c>
      <c r="C678" s="51" t="s">
        <v>57039</v>
      </c>
      <c r="D678" s="33" t="s">
        <v>57040</v>
      </c>
    </row>
    <row r="679" spans="1:4" ht="13" x14ac:dyDescent="0.15">
      <c r="A679" s="32" t="s">
        <v>55305</v>
      </c>
      <c r="B679" s="33" t="s">
        <v>2026</v>
      </c>
      <c r="C679" s="51" t="s">
        <v>57041</v>
      </c>
      <c r="D679" s="33" t="s">
        <v>57042</v>
      </c>
    </row>
    <row r="680" spans="1:4" ht="13" x14ac:dyDescent="0.15">
      <c r="A680" s="32" t="s">
        <v>12053</v>
      </c>
      <c r="B680" s="33" t="s">
        <v>3073</v>
      </c>
      <c r="C680" s="51" t="s">
        <v>57043</v>
      </c>
      <c r="D680" s="33" t="s">
        <v>57044</v>
      </c>
    </row>
    <row r="681" spans="1:4" ht="13" x14ac:dyDescent="0.15">
      <c r="A681" s="32" t="s">
        <v>11362</v>
      </c>
      <c r="B681" s="33" t="s">
        <v>1630</v>
      </c>
      <c r="C681" s="51" t="s">
        <v>57045</v>
      </c>
      <c r="D681" s="33" t="s">
        <v>57046</v>
      </c>
    </row>
    <row r="682" spans="1:4" ht="13" x14ac:dyDescent="0.15">
      <c r="A682" s="32" t="s">
        <v>55048</v>
      </c>
      <c r="B682" s="33" t="s">
        <v>1910</v>
      </c>
      <c r="C682" s="51" t="s">
        <v>57047</v>
      </c>
      <c r="D682" s="33" t="s">
        <v>57048</v>
      </c>
    </row>
    <row r="683" spans="1:4" ht="13" x14ac:dyDescent="0.15">
      <c r="A683" s="32" t="s">
        <v>55270</v>
      </c>
      <c r="B683" s="33" t="s">
        <v>1709</v>
      </c>
      <c r="C683" s="51" t="s">
        <v>57049</v>
      </c>
      <c r="D683" s="33" t="s">
        <v>57050</v>
      </c>
    </row>
    <row r="684" spans="1:4" ht="13" x14ac:dyDescent="0.15">
      <c r="A684" s="32" t="s">
        <v>11330</v>
      </c>
      <c r="B684" s="33" t="s">
        <v>3460</v>
      </c>
      <c r="C684" s="51" t="s">
        <v>57051</v>
      </c>
      <c r="D684" s="33" t="s">
        <v>57050</v>
      </c>
    </row>
    <row r="685" spans="1:4" ht="13" x14ac:dyDescent="0.15">
      <c r="A685" s="32" t="s">
        <v>55048</v>
      </c>
      <c r="B685" s="33" t="s">
        <v>3326</v>
      </c>
      <c r="C685" s="51" t="s">
        <v>57052</v>
      </c>
      <c r="D685" s="33" t="s">
        <v>57053</v>
      </c>
    </row>
    <row r="686" spans="1:4" ht="13" x14ac:dyDescent="0.15">
      <c r="A686" s="32" t="s">
        <v>10524</v>
      </c>
      <c r="B686" s="33" t="s">
        <v>3624</v>
      </c>
      <c r="C686" s="51" t="s">
        <v>57054</v>
      </c>
      <c r="D686" s="33" t="s">
        <v>57055</v>
      </c>
    </row>
    <row r="687" spans="1:4" ht="13" x14ac:dyDescent="0.15">
      <c r="A687" s="32" t="s">
        <v>12053</v>
      </c>
      <c r="B687" s="33" t="s">
        <v>2599</v>
      </c>
      <c r="C687" s="51" t="s">
        <v>57056</v>
      </c>
      <c r="D687" s="33" t="s">
        <v>57057</v>
      </c>
    </row>
    <row r="688" spans="1:4" ht="13" x14ac:dyDescent="0.15">
      <c r="A688" s="32" t="s">
        <v>55366</v>
      </c>
      <c r="B688" s="33" t="s">
        <v>3278</v>
      </c>
      <c r="C688" s="51" t="s">
        <v>57058</v>
      </c>
      <c r="D688" s="33" t="s">
        <v>57059</v>
      </c>
    </row>
    <row r="689" spans="1:4" ht="13" x14ac:dyDescent="0.15">
      <c r="A689" s="32" t="s">
        <v>10163</v>
      </c>
      <c r="B689" s="33" t="s">
        <v>3684</v>
      </c>
      <c r="C689" s="51" t="s">
        <v>57060</v>
      </c>
      <c r="D689" s="33" t="s">
        <v>57061</v>
      </c>
    </row>
    <row r="690" spans="1:4" ht="13" x14ac:dyDescent="0.15">
      <c r="A690" s="32" t="s">
        <v>9477</v>
      </c>
      <c r="B690" s="33" t="s">
        <v>741</v>
      </c>
      <c r="C690" s="51" t="s">
        <v>57062</v>
      </c>
      <c r="D690" s="33" t="s">
        <v>57063</v>
      </c>
    </row>
    <row r="691" spans="1:4" ht="13" x14ac:dyDescent="0.15">
      <c r="A691" s="32" t="s">
        <v>11362</v>
      </c>
      <c r="B691" s="33" t="s">
        <v>1995</v>
      </c>
      <c r="C691" s="51" t="s">
        <v>57064</v>
      </c>
      <c r="D691" s="33" t="s">
        <v>57065</v>
      </c>
    </row>
    <row r="692" spans="1:4" ht="13" x14ac:dyDescent="0.15">
      <c r="A692" s="32" t="s">
        <v>10163</v>
      </c>
      <c r="B692" s="33" t="s">
        <v>782</v>
      </c>
      <c r="C692" s="51" t="s">
        <v>57066</v>
      </c>
      <c r="D692" s="33" t="s">
        <v>57067</v>
      </c>
    </row>
    <row r="693" spans="1:4" ht="13" x14ac:dyDescent="0.15">
      <c r="A693" s="32" t="s">
        <v>55048</v>
      </c>
      <c r="B693" s="33" t="s">
        <v>3245</v>
      </c>
      <c r="C693" s="51" t="s">
        <v>57068</v>
      </c>
      <c r="D693" s="33" t="s">
        <v>57069</v>
      </c>
    </row>
    <row r="694" spans="1:4" ht="13" x14ac:dyDescent="0.15">
      <c r="A694" s="32" t="s">
        <v>54765</v>
      </c>
      <c r="B694" s="33" t="s">
        <v>1982</v>
      </c>
      <c r="C694" s="51" t="s">
        <v>57070</v>
      </c>
      <c r="D694" s="33" t="s">
        <v>57071</v>
      </c>
    </row>
    <row r="695" spans="1:4" ht="13" x14ac:dyDescent="0.15">
      <c r="A695" s="32" t="s">
        <v>9522</v>
      </c>
      <c r="B695" s="33" t="s">
        <v>2904</v>
      </c>
      <c r="C695" s="51" t="s">
        <v>57072</v>
      </c>
      <c r="D695" s="33" t="s">
        <v>57071</v>
      </c>
    </row>
    <row r="696" spans="1:4" ht="13" x14ac:dyDescent="0.15">
      <c r="A696" s="32" t="s">
        <v>55270</v>
      </c>
      <c r="B696" s="33" t="s">
        <v>2627</v>
      </c>
      <c r="C696" s="51" t="s">
        <v>57073</v>
      </c>
      <c r="D696" s="33" t="s">
        <v>57074</v>
      </c>
    </row>
    <row r="697" spans="1:4" ht="13" x14ac:dyDescent="0.15">
      <c r="A697" s="32" t="s">
        <v>55366</v>
      </c>
      <c r="B697" s="33" t="s">
        <v>3332</v>
      </c>
      <c r="C697" s="51" t="s">
        <v>57075</v>
      </c>
      <c r="D697" s="33" t="s">
        <v>57076</v>
      </c>
    </row>
    <row r="698" spans="1:4" ht="13" x14ac:dyDescent="0.15">
      <c r="A698" s="32" t="s">
        <v>55265</v>
      </c>
      <c r="B698" s="33" t="s">
        <v>1389</v>
      </c>
      <c r="C698" s="51" t="s">
        <v>57077</v>
      </c>
      <c r="D698" s="33" t="s">
        <v>57078</v>
      </c>
    </row>
    <row r="699" spans="1:4" ht="13" x14ac:dyDescent="0.15">
      <c r="A699" s="32" t="s">
        <v>9516</v>
      </c>
      <c r="B699" s="33" t="s">
        <v>1720</v>
      </c>
      <c r="C699" s="51" t="s">
        <v>57079</v>
      </c>
      <c r="D699" s="33" t="s">
        <v>57078</v>
      </c>
    </row>
    <row r="700" spans="1:4" ht="13" x14ac:dyDescent="0.15">
      <c r="A700" s="32" t="s">
        <v>12280</v>
      </c>
      <c r="B700" s="33" t="s">
        <v>1017</v>
      </c>
      <c r="C700" s="51" t="s">
        <v>57080</v>
      </c>
      <c r="D700" s="33" t="s">
        <v>57081</v>
      </c>
    </row>
    <row r="701" spans="1:4" ht="13" x14ac:dyDescent="0.15">
      <c r="A701" s="32" t="s">
        <v>11362</v>
      </c>
      <c r="B701" s="33" t="s">
        <v>3692</v>
      </c>
      <c r="C701" s="51" t="s">
        <v>57082</v>
      </c>
      <c r="D701" s="33" t="s">
        <v>57083</v>
      </c>
    </row>
    <row r="702" spans="1:4" ht="13" x14ac:dyDescent="0.15">
      <c r="A702" s="32" t="s">
        <v>9058</v>
      </c>
      <c r="B702" s="33" t="s">
        <v>1140</v>
      </c>
      <c r="C702" s="51" t="s">
        <v>57084</v>
      </c>
      <c r="D702" s="33" t="s">
        <v>57085</v>
      </c>
    </row>
    <row r="703" spans="1:4" ht="13" x14ac:dyDescent="0.15">
      <c r="A703" s="32" t="s">
        <v>9516</v>
      </c>
      <c r="B703" s="33" t="s">
        <v>1083</v>
      </c>
      <c r="C703" s="51" t="s">
        <v>57086</v>
      </c>
      <c r="D703" s="33" t="s">
        <v>57087</v>
      </c>
    </row>
    <row r="704" spans="1:4" ht="13" x14ac:dyDescent="0.15">
      <c r="A704" s="32" t="s">
        <v>9477</v>
      </c>
      <c r="B704" s="33" t="s">
        <v>1339</v>
      </c>
      <c r="C704" s="51" t="s">
        <v>57088</v>
      </c>
      <c r="D704" s="33" t="s">
        <v>57087</v>
      </c>
    </row>
    <row r="705" spans="1:4" ht="13" x14ac:dyDescent="0.15">
      <c r="A705" s="32" t="s">
        <v>55262</v>
      </c>
      <c r="B705" s="33" t="s">
        <v>2599</v>
      </c>
      <c r="C705" s="51" t="s">
        <v>57089</v>
      </c>
      <c r="D705" s="33" t="s">
        <v>57090</v>
      </c>
    </row>
    <row r="706" spans="1:4" ht="13" x14ac:dyDescent="0.15">
      <c r="A706" s="32" t="s">
        <v>9522</v>
      </c>
      <c r="B706" s="33" t="s">
        <v>1835</v>
      </c>
      <c r="C706" s="51" t="s">
        <v>57091</v>
      </c>
      <c r="D706" s="33" t="s">
        <v>57092</v>
      </c>
    </row>
    <row r="707" spans="1:4" ht="13" x14ac:dyDescent="0.15">
      <c r="A707" s="32" t="s">
        <v>10163</v>
      </c>
      <c r="B707" s="33" t="s">
        <v>2599</v>
      </c>
      <c r="C707" s="51" t="s">
        <v>57093</v>
      </c>
      <c r="D707" s="33" t="s">
        <v>57094</v>
      </c>
    </row>
    <row r="708" spans="1:4" ht="13" x14ac:dyDescent="0.15">
      <c r="A708" s="32" t="s">
        <v>12280</v>
      </c>
      <c r="B708" s="33" t="s">
        <v>3073</v>
      </c>
      <c r="C708" s="51" t="s">
        <v>57095</v>
      </c>
      <c r="D708" s="33" t="s">
        <v>57094</v>
      </c>
    </row>
    <row r="709" spans="1:4" ht="13" x14ac:dyDescent="0.15">
      <c r="A709" s="32" t="s">
        <v>55305</v>
      </c>
      <c r="B709" s="33" t="s">
        <v>3302</v>
      </c>
      <c r="C709" s="51" t="s">
        <v>57096</v>
      </c>
      <c r="D709" s="33" t="s">
        <v>57094</v>
      </c>
    </row>
    <row r="710" spans="1:4" ht="13" x14ac:dyDescent="0.15">
      <c r="A710" s="32" t="s">
        <v>55206</v>
      </c>
      <c r="B710" s="33" t="s">
        <v>3368</v>
      </c>
      <c r="C710" s="51" t="s">
        <v>57097</v>
      </c>
      <c r="D710" s="33" t="s">
        <v>57098</v>
      </c>
    </row>
    <row r="711" spans="1:4" ht="13" x14ac:dyDescent="0.15">
      <c r="A711" s="32" t="s">
        <v>55305</v>
      </c>
      <c r="B711" s="33" t="s">
        <v>3287</v>
      </c>
      <c r="C711" s="51" t="s">
        <v>57099</v>
      </c>
      <c r="D711" s="33" t="s">
        <v>57100</v>
      </c>
    </row>
    <row r="712" spans="1:4" ht="13" x14ac:dyDescent="0.15">
      <c r="A712" s="32" t="s">
        <v>10524</v>
      </c>
      <c r="B712" s="33" t="s">
        <v>3039</v>
      </c>
      <c r="C712" s="51" t="s">
        <v>57101</v>
      </c>
      <c r="D712" s="33" t="s">
        <v>57102</v>
      </c>
    </row>
    <row r="713" spans="1:4" ht="13" x14ac:dyDescent="0.15">
      <c r="A713" s="32" t="s">
        <v>12280</v>
      </c>
      <c r="B713" s="33" t="s">
        <v>2647</v>
      </c>
      <c r="C713" s="51" t="s">
        <v>57103</v>
      </c>
      <c r="D713" s="33" t="s">
        <v>57104</v>
      </c>
    </row>
    <row r="714" spans="1:4" ht="13" x14ac:dyDescent="0.15">
      <c r="A714" s="32" t="s">
        <v>9058</v>
      </c>
      <c r="B714" s="33" t="s">
        <v>3278</v>
      </c>
      <c r="C714" s="51" t="s">
        <v>57105</v>
      </c>
      <c r="D714" s="33" t="s">
        <v>57104</v>
      </c>
    </row>
    <row r="715" spans="1:4" ht="13" x14ac:dyDescent="0.15">
      <c r="A715" s="32" t="s">
        <v>55070</v>
      </c>
      <c r="B715" s="33" t="s">
        <v>3335</v>
      </c>
      <c r="C715" s="51" t="s">
        <v>57106</v>
      </c>
      <c r="D715" s="33" t="s">
        <v>57104</v>
      </c>
    </row>
    <row r="716" spans="1:4" ht="13" x14ac:dyDescent="0.15">
      <c r="A716" s="32" t="s">
        <v>55206</v>
      </c>
      <c r="B716" s="33" t="s">
        <v>3704</v>
      </c>
      <c r="C716" s="51" t="s">
        <v>57107</v>
      </c>
      <c r="D716" s="33" t="s">
        <v>57104</v>
      </c>
    </row>
    <row r="717" spans="1:4" ht="13" x14ac:dyDescent="0.15">
      <c r="A717" s="32" t="s">
        <v>54765</v>
      </c>
      <c r="B717" s="33" t="s">
        <v>2026</v>
      </c>
      <c r="C717" s="51" t="s">
        <v>57108</v>
      </c>
      <c r="D717" s="33" t="s">
        <v>57109</v>
      </c>
    </row>
    <row r="718" spans="1:4" ht="13" x14ac:dyDescent="0.15">
      <c r="A718" s="32" t="s">
        <v>11362</v>
      </c>
      <c r="B718" s="33" t="s">
        <v>2729</v>
      </c>
      <c r="C718" s="51" t="s">
        <v>57110</v>
      </c>
      <c r="D718" s="33" t="s">
        <v>57111</v>
      </c>
    </row>
    <row r="719" spans="1:4" ht="13" x14ac:dyDescent="0.15">
      <c r="A719" s="32" t="s">
        <v>55305</v>
      </c>
      <c r="B719" s="33" t="s">
        <v>3012</v>
      </c>
      <c r="C719" s="51" t="s">
        <v>57112</v>
      </c>
      <c r="D719" s="33" t="s">
        <v>57113</v>
      </c>
    </row>
    <row r="720" spans="1:4" ht="13" x14ac:dyDescent="0.15">
      <c r="A720" s="32" t="s">
        <v>9058</v>
      </c>
      <c r="B720" s="33" t="s">
        <v>3704</v>
      </c>
      <c r="C720" s="51" t="s">
        <v>57114</v>
      </c>
      <c r="D720" s="33" t="s">
        <v>57113</v>
      </c>
    </row>
    <row r="721" spans="1:4" ht="13" x14ac:dyDescent="0.15">
      <c r="A721" s="32" t="s">
        <v>11362</v>
      </c>
      <c r="B721" s="33" t="s">
        <v>3097</v>
      </c>
      <c r="C721" s="51" t="s">
        <v>57115</v>
      </c>
      <c r="D721" s="33" t="s">
        <v>57116</v>
      </c>
    </row>
    <row r="722" spans="1:4" ht="13" x14ac:dyDescent="0.15">
      <c r="A722" s="32" t="s">
        <v>55206</v>
      </c>
      <c r="B722" s="33" t="s">
        <v>1731</v>
      </c>
      <c r="C722" s="51" t="s">
        <v>57117</v>
      </c>
      <c r="D722" s="33" t="s">
        <v>57118</v>
      </c>
    </row>
    <row r="723" spans="1:4" ht="13" x14ac:dyDescent="0.15">
      <c r="A723" s="32" t="s">
        <v>11425</v>
      </c>
      <c r="B723" s="33" t="s">
        <v>1709</v>
      </c>
      <c r="C723" s="51" t="s">
        <v>57119</v>
      </c>
      <c r="D723" s="33" t="s">
        <v>57120</v>
      </c>
    </row>
    <row r="724" spans="1:4" ht="13" x14ac:dyDescent="0.15">
      <c r="A724" s="32" t="s">
        <v>9516</v>
      </c>
      <c r="B724" s="33" t="s">
        <v>2831</v>
      </c>
      <c r="C724" s="51" t="s">
        <v>57121</v>
      </c>
      <c r="D724" s="33" t="s">
        <v>57120</v>
      </c>
    </row>
    <row r="725" spans="1:4" ht="13" x14ac:dyDescent="0.15">
      <c r="A725" s="32" t="s">
        <v>55262</v>
      </c>
      <c r="B725" s="33" t="s">
        <v>3545</v>
      </c>
      <c r="C725" s="51" t="s">
        <v>57122</v>
      </c>
      <c r="D725" s="33" t="s">
        <v>57123</v>
      </c>
    </row>
    <row r="726" spans="1:4" ht="13" x14ac:dyDescent="0.15">
      <c r="A726" s="32" t="s">
        <v>55048</v>
      </c>
      <c r="B726" s="33" t="s">
        <v>1545</v>
      </c>
      <c r="C726" s="51" t="s">
        <v>57124</v>
      </c>
      <c r="D726" s="33" t="s">
        <v>57125</v>
      </c>
    </row>
    <row r="727" spans="1:4" ht="13" x14ac:dyDescent="0.15">
      <c r="A727" s="32" t="s">
        <v>9058</v>
      </c>
      <c r="B727" s="33" t="s">
        <v>3335</v>
      </c>
      <c r="C727" s="51" t="s">
        <v>57126</v>
      </c>
      <c r="D727" s="33" t="s">
        <v>57127</v>
      </c>
    </row>
    <row r="728" spans="1:4" ht="13" x14ac:dyDescent="0.15">
      <c r="A728" s="32" t="s">
        <v>9522</v>
      </c>
      <c r="B728" s="33" t="s">
        <v>3692</v>
      </c>
      <c r="C728" s="51" t="s">
        <v>57128</v>
      </c>
      <c r="D728" s="33" t="s">
        <v>57129</v>
      </c>
    </row>
    <row r="729" spans="1:4" ht="13" x14ac:dyDescent="0.15">
      <c r="A729" s="32" t="s">
        <v>54744</v>
      </c>
      <c r="B729" s="33" t="s">
        <v>844</v>
      </c>
      <c r="C729" s="51" t="s">
        <v>57130</v>
      </c>
      <c r="D729" s="33" t="s">
        <v>57131</v>
      </c>
    </row>
    <row r="730" spans="1:4" ht="13" x14ac:dyDescent="0.15">
      <c r="A730" s="32" t="s">
        <v>8719</v>
      </c>
      <c r="B730" s="33" t="s">
        <v>1146</v>
      </c>
      <c r="C730" s="51" t="s">
        <v>57132</v>
      </c>
      <c r="D730" s="33" t="s">
        <v>57133</v>
      </c>
    </row>
    <row r="731" spans="1:4" ht="13" x14ac:dyDescent="0.15">
      <c r="A731" s="32" t="s">
        <v>8743</v>
      </c>
      <c r="B731" s="33" t="s">
        <v>2602</v>
      </c>
      <c r="C731" s="51" t="s">
        <v>57134</v>
      </c>
      <c r="D731" s="33" t="s">
        <v>57133</v>
      </c>
    </row>
    <row r="732" spans="1:4" ht="13" x14ac:dyDescent="0.15">
      <c r="A732" s="32" t="s">
        <v>10676</v>
      </c>
      <c r="B732" s="33" t="s">
        <v>2368</v>
      </c>
      <c r="C732" s="51" t="s">
        <v>57135</v>
      </c>
      <c r="D732" s="33" t="s">
        <v>57136</v>
      </c>
    </row>
    <row r="733" spans="1:4" ht="13" x14ac:dyDescent="0.15">
      <c r="A733" s="32" t="s">
        <v>55206</v>
      </c>
      <c r="B733" s="33" t="s">
        <v>1395</v>
      </c>
      <c r="C733" s="51" t="s">
        <v>57137</v>
      </c>
      <c r="D733" s="33" t="s">
        <v>57138</v>
      </c>
    </row>
    <row r="734" spans="1:4" ht="13" x14ac:dyDescent="0.15">
      <c r="A734" s="32" t="s">
        <v>54744</v>
      </c>
      <c r="B734" s="33" t="s">
        <v>3117</v>
      </c>
      <c r="C734" s="51" t="s">
        <v>57139</v>
      </c>
      <c r="D734" s="33" t="s">
        <v>57138</v>
      </c>
    </row>
    <row r="735" spans="1:4" ht="13" x14ac:dyDescent="0.15">
      <c r="A735" s="32" t="s">
        <v>54862</v>
      </c>
      <c r="B735" s="33" t="s">
        <v>3335</v>
      </c>
      <c r="C735" s="51" t="s">
        <v>57140</v>
      </c>
      <c r="D735" s="33" t="s">
        <v>57138</v>
      </c>
    </row>
    <row r="736" spans="1:4" ht="13" x14ac:dyDescent="0.15">
      <c r="A736" s="32" t="s">
        <v>54939</v>
      </c>
      <c r="B736" s="33" t="s">
        <v>3460</v>
      </c>
      <c r="C736" s="51" t="s">
        <v>57141</v>
      </c>
      <c r="D736" s="33" t="s">
        <v>57138</v>
      </c>
    </row>
    <row r="737" spans="1:4" ht="13" x14ac:dyDescent="0.15">
      <c r="A737" s="32" t="s">
        <v>55048</v>
      </c>
      <c r="B737" s="33" t="s">
        <v>827</v>
      </c>
      <c r="C737" s="51" t="s">
        <v>57142</v>
      </c>
      <c r="D737" s="33" t="s">
        <v>57143</v>
      </c>
    </row>
    <row r="738" spans="1:4" ht="13" x14ac:dyDescent="0.15">
      <c r="A738" s="32" t="s">
        <v>12280</v>
      </c>
      <c r="B738" s="33" t="s">
        <v>2097</v>
      </c>
      <c r="C738" s="51" t="s">
        <v>57144</v>
      </c>
      <c r="D738" s="33" t="s">
        <v>57145</v>
      </c>
    </row>
    <row r="739" spans="1:4" ht="13" x14ac:dyDescent="0.15">
      <c r="A739" s="32" t="s">
        <v>10524</v>
      </c>
      <c r="B739" s="33" t="s">
        <v>1140</v>
      </c>
      <c r="C739" s="51" t="s">
        <v>57146</v>
      </c>
      <c r="D739" s="33" t="s">
        <v>57147</v>
      </c>
    </row>
    <row r="740" spans="1:4" ht="13" x14ac:dyDescent="0.15">
      <c r="A740" s="32" t="s">
        <v>10163</v>
      </c>
      <c r="B740" s="33" t="s">
        <v>1525</v>
      </c>
      <c r="C740" s="51" t="s">
        <v>57148</v>
      </c>
      <c r="D740" s="33" t="s">
        <v>57149</v>
      </c>
    </row>
    <row r="741" spans="1:4" ht="13" x14ac:dyDescent="0.15">
      <c r="A741" s="32" t="s">
        <v>9516</v>
      </c>
      <c r="B741" s="33" t="s">
        <v>2599</v>
      </c>
      <c r="C741" s="51" t="s">
        <v>57150</v>
      </c>
      <c r="D741" s="33" t="s">
        <v>57151</v>
      </c>
    </row>
    <row r="742" spans="1:4" ht="13" x14ac:dyDescent="0.15">
      <c r="A742" s="32" t="s">
        <v>55107</v>
      </c>
      <c r="B742" s="33" t="s">
        <v>3287</v>
      </c>
      <c r="C742" s="51" t="s">
        <v>57152</v>
      </c>
      <c r="D742" s="33" t="s">
        <v>57153</v>
      </c>
    </row>
    <row r="743" spans="1:4" ht="13" x14ac:dyDescent="0.15">
      <c r="A743" s="32" t="s">
        <v>55107</v>
      </c>
      <c r="B743" s="33" t="s">
        <v>3278</v>
      </c>
      <c r="C743" s="51" t="s">
        <v>57154</v>
      </c>
      <c r="D743" s="33" t="s">
        <v>57155</v>
      </c>
    </row>
    <row r="744" spans="1:4" ht="13" x14ac:dyDescent="0.15">
      <c r="A744" s="32" t="s">
        <v>10163</v>
      </c>
      <c r="B744" s="33" t="s">
        <v>2034</v>
      </c>
      <c r="C744" s="51" t="s">
        <v>57156</v>
      </c>
      <c r="D744" s="33" t="s">
        <v>57157</v>
      </c>
    </row>
    <row r="745" spans="1:4" ht="13" x14ac:dyDescent="0.15">
      <c r="A745" s="32" t="s">
        <v>55058</v>
      </c>
      <c r="B745" s="33" t="s">
        <v>3332</v>
      </c>
      <c r="C745" s="51" t="s">
        <v>57158</v>
      </c>
      <c r="D745" s="33" t="s">
        <v>57157</v>
      </c>
    </row>
    <row r="746" spans="1:4" ht="13" x14ac:dyDescent="0.15">
      <c r="A746" s="32" t="s">
        <v>12128</v>
      </c>
      <c r="B746" s="33" t="s">
        <v>1720</v>
      </c>
      <c r="C746" s="51" t="s">
        <v>57159</v>
      </c>
      <c r="D746" s="33" t="s">
        <v>57160</v>
      </c>
    </row>
    <row r="747" spans="1:4" ht="13" x14ac:dyDescent="0.15">
      <c r="A747" s="32" t="s">
        <v>10163</v>
      </c>
      <c r="B747" s="33" t="s">
        <v>1146</v>
      </c>
      <c r="C747" s="51" t="s">
        <v>57161</v>
      </c>
      <c r="D747" s="33" t="s">
        <v>57162</v>
      </c>
    </row>
    <row r="748" spans="1:4" ht="13" x14ac:dyDescent="0.15">
      <c r="A748" s="32" t="s">
        <v>55366</v>
      </c>
      <c r="B748" s="33" t="s">
        <v>2026</v>
      </c>
      <c r="C748" s="51" t="s">
        <v>57163</v>
      </c>
      <c r="D748" s="33" t="s">
        <v>57164</v>
      </c>
    </row>
    <row r="749" spans="1:4" ht="13" x14ac:dyDescent="0.15">
      <c r="A749" s="32" t="s">
        <v>9516</v>
      </c>
      <c r="B749" s="33" t="s">
        <v>2834</v>
      </c>
      <c r="C749" s="51" t="s">
        <v>57165</v>
      </c>
      <c r="D749" s="33" t="s">
        <v>57166</v>
      </c>
    </row>
    <row r="750" spans="1:4" ht="13" x14ac:dyDescent="0.15">
      <c r="A750" s="32" t="s">
        <v>55262</v>
      </c>
      <c r="B750" s="33" t="s">
        <v>3431</v>
      </c>
      <c r="C750" s="51" t="s">
        <v>57167</v>
      </c>
      <c r="D750" s="33" t="s">
        <v>57168</v>
      </c>
    </row>
    <row r="751" spans="1:4" ht="13" x14ac:dyDescent="0.15">
      <c r="A751" s="32" t="s">
        <v>11362</v>
      </c>
      <c r="B751" s="33" t="s">
        <v>2568</v>
      </c>
      <c r="C751" s="51" t="s">
        <v>57169</v>
      </c>
      <c r="D751" s="33" t="s">
        <v>57170</v>
      </c>
    </row>
    <row r="752" spans="1:4" ht="13" x14ac:dyDescent="0.15">
      <c r="A752" s="32" t="s">
        <v>54744</v>
      </c>
      <c r="B752" s="33" t="s">
        <v>3624</v>
      </c>
      <c r="C752" s="51" t="s">
        <v>57171</v>
      </c>
      <c r="D752" s="33" t="s">
        <v>57172</v>
      </c>
    </row>
    <row r="753" spans="1:4" ht="13" x14ac:dyDescent="0.15">
      <c r="A753" s="32" t="s">
        <v>55235</v>
      </c>
      <c r="B753" s="33" t="s">
        <v>3720</v>
      </c>
      <c r="C753" s="51" t="s">
        <v>57173</v>
      </c>
      <c r="D753" s="33" t="s">
        <v>57172</v>
      </c>
    </row>
    <row r="754" spans="1:4" ht="13" x14ac:dyDescent="0.15">
      <c r="A754" s="32" t="s">
        <v>11425</v>
      </c>
      <c r="B754" s="33" t="s">
        <v>782</v>
      </c>
      <c r="C754" s="51" t="s">
        <v>57174</v>
      </c>
      <c r="D754" s="33" t="s">
        <v>57175</v>
      </c>
    </row>
    <row r="755" spans="1:4" ht="13" x14ac:dyDescent="0.15">
      <c r="A755" s="32" t="s">
        <v>55048</v>
      </c>
      <c r="B755" s="33" t="s">
        <v>2834</v>
      </c>
      <c r="C755" s="51" t="s">
        <v>57176</v>
      </c>
      <c r="D755" s="33" t="s">
        <v>57175</v>
      </c>
    </row>
    <row r="756" spans="1:4" ht="13" x14ac:dyDescent="0.15">
      <c r="A756" s="32" t="s">
        <v>12053</v>
      </c>
      <c r="B756" s="33" t="s">
        <v>3649</v>
      </c>
      <c r="C756" s="51" t="s">
        <v>57177</v>
      </c>
      <c r="D756" s="33" t="s">
        <v>57178</v>
      </c>
    </row>
    <row r="757" spans="1:4" ht="13" x14ac:dyDescent="0.15">
      <c r="A757" s="32" t="s">
        <v>10524</v>
      </c>
      <c r="B757" s="33" t="s">
        <v>1481</v>
      </c>
      <c r="C757" s="51" t="s">
        <v>57179</v>
      </c>
      <c r="D757" s="33" t="s">
        <v>57180</v>
      </c>
    </row>
    <row r="758" spans="1:4" ht="13" x14ac:dyDescent="0.15">
      <c r="A758" s="32" t="s">
        <v>8719</v>
      </c>
      <c r="B758" s="33" t="s">
        <v>3460</v>
      </c>
      <c r="C758" s="51" t="s">
        <v>57181</v>
      </c>
      <c r="D758" s="33" t="s">
        <v>57182</v>
      </c>
    </row>
    <row r="759" spans="1:4" ht="13" x14ac:dyDescent="0.15">
      <c r="A759" s="32" t="s">
        <v>8719</v>
      </c>
      <c r="B759" s="33" t="s">
        <v>1865</v>
      </c>
      <c r="C759" s="51" t="s">
        <v>57183</v>
      </c>
      <c r="D759" s="33" t="s">
        <v>57184</v>
      </c>
    </row>
    <row r="760" spans="1:4" ht="13" x14ac:dyDescent="0.15">
      <c r="A760" s="32" t="s">
        <v>10163</v>
      </c>
      <c r="B760" s="33" t="s">
        <v>839</v>
      </c>
      <c r="C760" s="51" t="s">
        <v>57185</v>
      </c>
      <c r="D760" s="33" t="s">
        <v>57186</v>
      </c>
    </row>
    <row r="761" spans="1:4" ht="13" x14ac:dyDescent="0.15">
      <c r="A761" s="32" t="s">
        <v>9522</v>
      </c>
      <c r="B761" s="33" t="s">
        <v>1354</v>
      </c>
      <c r="C761" s="51" t="s">
        <v>57187</v>
      </c>
      <c r="D761" s="33" t="s">
        <v>57186</v>
      </c>
    </row>
    <row r="762" spans="1:4" ht="13" x14ac:dyDescent="0.15">
      <c r="A762" s="32" t="s">
        <v>54744</v>
      </c>
      <c r="B762" s="33" t="s">
        <v>3545</v>
      </c>
      <c r="C762" s="51" t="s">
        <v>57188</v>
      </c>
      <c r="D762" s="33" t="s">
        <v>57186</v>
      </c>
    </row>
    <row r="763" spans="1:4" ht="13" x14ac:dyDescent="0.15">
      <c r="A763" s="32" t="s">
        <v>55094</v>
      </c>
      <c r="B763" s="33" t="s">
        <v>1720</v>
      </c>
      <c r="C763" s="51" t="s">
        <v>57189</v>
      </c>
      <c r="D763" s="33" t="s">
        <v>57190</v>
      </c>
    </row>
    <row r="764" spans="1:4" ht="13" x14ac:dyDescent="0.15">
      <c r="A764" s="32" t="s">
        <v>11330</v>
      </c>
      <c r="B764" s="33" t="s">
        <v>2834</v>
      </c>
      <c r="C764" s="51" t="s">
        <v>57191</v>
      </c>
      <c r="D764" s="33" t="s">
        <v>57192</v>
      </c>
    </row>
    <row r="765" spans="1:4" ht="13" x14ac:dyDescent="0.15">
      <c r="A765" s="32" t="s">
        <v>55027</v>
      </c>
      <c r="B765" s="33" t="s">
        <v>1389</v>
      </c>
      <c r="C765" s="51" t="s">
        <v>57193</v>
      </c>
      <c r="D765" s="33" t="s">
        <v>57194</v>
      </c>
    </row>
    <row r="766" spans="1:4" ht="13" x14ac:dyDescent="0.15">
      <c r="A766" s="32" t="s">
        <v>11330</v>
      </c>
      <c r="B766" s="33" t="s">
        <v>3058</v>
      </c>
      <c r="C766" s="51" t="s">
        <v>57195</v>
      </c>
      <c r="D766" s="33" t="s">
        <v>57196</v>
      </c>
    </row>
    <row r="767" spans="1:4" ht="13" x14ac:dyDescent="0.15">
      <c r="A767" s="32" t="s">
        <v>54962</v>
      </c>
      <c r="B767" s="33" t="s">
        <v>3278</v>
      </c>
      <c r="C767" s="51" t="s">
        <v>57197</v>
      </c>
      <c r="D767" s="33" t="s">
        <v>57198</v>
      </c>
    </row>
    <row r="768" spans="1:4" ht="13" x14ac:dyDescent="0.15">
      <c r="A768" s="32" t="s">
        <v>10163</v>
      </c>
      <c r="B768" s="33" t="s">
        <v>3704</v>
      </c>
      <c r="C768" s="51" t="s">
        <v>57199</v>
      </c>
      <c r="D768" s="33" t="s">
        <v>57200</v>
      </c>
    </row>
    <row r="769" spans="1:4" ht="13" x14ac:dyDescent="0.15">
      <c r="A769" s="32" t="s">
        <v>9477</v>
      </c>
      <c r="B769" s="33" t="s">
        <v>1395</v>
      </c>
      <c r="C769" s="51" t="s">
        <v>57201</v>
      </c>
      <c r="D769" s="33" t="s">
        <v>57202</v>
      </c>
    </row>
    <row r="770" spans="1:4" ht="13" x14ac:dyDescent="0.15">
      <c r="A770" s="32" t="s">
        <v>11362</v>
      </c>
      <c r="B770" s="33" t="s">
        <v>1481</v>
      </c>
      <c r="C770" s="51" t="s">
        <v>57203</v>
      </c>
      <c r="D770" s="33" t="s">
        <v>57204</v>
      </c>
    </row>
    <row r="771" spans="1:4" ht="13" x14ac:dyDescent="0.15">
      <c r="A771" s="32" t="s">
        <v>12053</v>
      </c>
      <c r="B771" s="33" t="s">
        <v>3147</v>
      </c>
      <c r="C771" s="51" t="s">
        <v>57205</v>
      </c>
      <c r="D771" s="33" t="s">
        <v>57204</v>
      </c>
    </row>
    <row r="772" spans="1:4" ht="13" x14ac:dyDescent="0.15">
      <c r="A772" s="32" t="s">
        <v>10596</v>
      </c>
      <c r="B772" s="33" t="s">
        <v>3504</v>
      </c>
      <c r="C772" s="51" t="s">
        <v>57206</v>
      </c>
      <c r="D772" s="33" t="s">
        <v>57204</v>
      </c>
    </row>
    <row r="773" spans="1:4" ht="13" x14ac:dyDescent="0.15">
      <c r="A773" s="32" t="s">
        <v>55206</v>
      </c>
      <c r="B773" s="33" t="s">
        <v>3073</v>
      </c>
      <c r="C773" s="51" t="s">
        <v>57207</v>
      </c>
      <c r="D773" s="33" t="s">
        <v>57208</v>
      </c>
    </row>
    <row r="774" spans="1:4" ht="13" x14ac:dyDescent="0.15">
      <c r="A774" s="32" t="s">
        <v>11425</v>
      </c>
      <c r="B774" s="33" t="s">
        <v>2568</v>
      </c>
      <c r="C774" s="51" t="s">
        <v>57209</v>
      </c>
      <c r="D774" s="33" t="s">
        <v>57210</v>
      </c>
    </row>
    <row r="775" spans="1:4" ht="13" x14ac:dyDescent="0.15">
      <c r="A775" s="32" t="s">
        <v>9477</v>
      </c>
      <c r="B775" s="33" t="s">
        <v>1995</v>
      </c>
      <c r="C775" s="51" t="s">
        <v>57211</v>
      </c>
      <c r="D775" s="33" t="s">
        <v>57212</v>
      </c>
    </row>
    <row r="776" spans="1:4" ht="13" x14ac:dyDescent="0.15">
      <c r="A776" s="32" t="s">
        <v>12280</v>
      </c>
      <c r="B776" s="33" t="s">
        <v>3675</v>
      </c>
      <c r="C776" s="51" t="s">
        <v>57213</v>
      </c>
      <c r="D776" s="33" t="s">
        <v>57212</v>
      </c>
    </row>
    <row r="777" spans="1:4" ht="13" x14ac:dyDescent="0.15">
      <c r="A777" s="32" t="s">
        <v>54765</v>
      </c>
      <c r="B777" s="33" t="s">
        <v>1865</v>
      </c>
      <c r="C777" s="51" t="s">
        <v>57214</v>
      </c>
      <c r="D777" s="33" t="s">
        <v>57215</v>
      </c>
    </row>
    <row r="778" spans="1:4" ht="13" x14ac:dyDescent="0.15">
      <c r="A778" s="32" t="s">
        <v>8719</v>
      </c>
      <c r="B778" s="33" t="s">
        <v>3012</v>
      </c>
      <c r="C778" s="51" t="s">
        <v>57216</v>
      </c>
      <c r="D778" s="33" t="s">
        <v>57217</v>
      </c>
    </row>
    <row r="779" spans="1:4" ht="13" x14ac:dyDescent="0.15">
      <c r="A779" s="32" t="s">
        <v>8821</v>
      </c>
      <c r="B779" s="33" t="s">
        <v>1615</v>
      </c>
      <c r="C779" s="51" t="s">
        <v>57218</v>
      </c>
      <c r="D779" s="33" t="s">
        <v>57219</v>
      </c>
    </row>
    <row r="780" spans="1:4" ht="13" x14ac:dyDescent="0.15">
      <c r="A780" s="32" t="s">
        <v>11425</v>
      </c>
      <c r="B780" s="33" t="s">
        <v>1995</v>
      </c>
      <c r="C780" s="51" t="s">
        <v>57220</v>
      </c>
      <c r="D780" s="33" t="s">
        <v>57221</v>
      </c>
    </row>
    <row r="781" spans="1:4" ht="13" x14ac:dyDescent="0.15">
      <c r="A781" s="32" t="s">
        <v>9477</v>
      </c>
      <c r="B781" s="33" t="s">
        <v>1029</v>
      </c>
      <c r="C781" s="51" t="s">
        <v>57222</v>
      </c>
      <c r="D781" s="33" t="s">
        <v>57223</v>
      </c>
    </row>
    <row r="782" spans="1:4" ht="13" x14ac:dyDescent="0.15">
      <c r="A782" s="32" t="s">
        <v>9516</v>
      </c>
      <c r="B782" s="33" t="s">
        <v>2318</v>
      </c>
      <c r="C782" s="51" t="s">
        <v>57224</v>
      </c>
      <c r="D782" s="33" t="s">
        <v>57225</v>
      </c>
    </row>
    <row r="783" spans="1:4" ht="13" x14ac:dyDescent="0.15">
      <c r="A783" s="32" t="s">
        <v>55366</v>
      </c>
      <c r="B783" s="33" t="s">
        <v>3847</v>
      </c>
      <c r="C783" s="51" t="s">
        <v>57226</v>
      </c>
      <c r="D783" s="33" t="s">
        <v>57227</v>
      </c>
    </row>
    <row r="784" spans="1:4" ht="13" x14ac:dyDescent="0.15">
      <c r="A784" s="32" t="s">
        <v>54939</v>
      </c>
      <c r="B784" s="33" t="s">
        <v>1433</v>
      </c>
      <c r="C784" s="51" t="s">
        <v>57228</v>
      </c>
      <c r="D784" s="33" t="s">
        <v>57229</v>
      </c>
    </row>
    <row r="785" spans="1:4" ht="13" x14ac:dyDescent="0.15">
      <c r="A785" s="32" t="s">
        <v>55048</v>
      </c>
      <c r="B785" s="33" t="s">
        <v>2599</v>
      </c>
      <c r="C785" s="51" t="s">
        <v>57230</v>
      </c>
      <c r="D785" s="33" t="s">
        <v>57231</v>
      </c>
    </row>
    <row r="786" spans="1:4" ht="13" x14ac:dyDescent="0.15">
      <c r="A786" s="32" t="s">
        <v>9516</v>
      </c>
      <c r="B786" s="33" t="s">
        <v>2705</v>
      </c>
      <c r="C786" s="51" t="s">
        <v>57232</v>
      </c>
      <c r="D786" s="33" t="s">
        <v>57233</v>
      </c>
    </row>
    <row r="787" spans="1:4" ht="13" x14ac:dyDescent="0.15">
      <c r="A787" s="32" t="s">
        <v>9477</v>
      </c>
      <c r="B787" s="33" t="s">
        <v>2477</v>
      </c>
      <c r="C787" s="51" t="s">
        <v>57234</v>
      </c>
      <c r="D787" s="33" t="s">
        <v>57235</v>
      </c>
    </row>
    <row r="788" spans="1:4" ht="13" x14ac:dyDescent="0.15">
      <c r="A788" s="32" t="s">
        <v>12232</v>
      </c>
      <c r="B788" s="33" t="s">
        <v>2647</v>
      </c>
      <c r="C788" s="51" t="s">
        <v>57236</v>
      </c>
      <c r="D788" s="33" t="s">
        <v>57235</v>
      </c>
    </row>
    <row r="789" spans="1:4" ht="13" x14ac:dyDescent="0.15">
      <c r="A789" s="32" t="s">
        <v>11362</v>
      </c>
      <c r="B789" s="33" t="s">
        <v>3066</v>
      </c>
      <c r="C789" s="51" t="s">
        <v>57237</v>
      </c>
      <c r="D789" s="33" t="s">
        <v>57235</v>
      </c>
    </row>
    <row r="790" spans="1:4" ht="13" x14ac:dyDescent="0.15">
      <c r="A790" s="32" t="s">
        <v>11330</v>
      </c>
      <c r="B790" s="33" t="s">
        <v>3692</v>
      </c>
      <c r="C790" s="51" t="s">
        <v>57238</v>
      </c>
      <c r="D790" s="33" t="s">
        <v>57239</v>
      </c>
    </row>
    <row r="791" spans="1:4" ht="13" x14ac:dyDescent="0.15">
      <c r="A791" s="32" t="s">
        <v>8719</v>
      </c>
      <c r="B791" s="33" t="s">
        <v>2568</v>
      </c>
      <c r="C791" s="51" t="s">
        <v>57240</v>
      </c>
      <c r="D791" s="33" t="s">
        <v>57241</v>
      </c>
    </row>
    <row r="792" spans="1:4" ht="13" x14ac:dyDescent="0.15">
      <c r="A792" s="32" t="s">
        <v>54744</v>
      </c>
      <c r="B792" s="33" t="s">
        <v>839</v>
      </c>
      <c r="C792" s="51" t="s">
        <v>57242</v>
      </c>
      <c r="D792" s="33" t="s">
        <v>57243</v>
      </c>
    </row>
    <row r="793" spans="1:4" ht="13" x14ac:dyDescent="0.15">
      <c r="A793" s="32" t="s">
        <v>8291</v>
      </c>
      <c r="B793" s="33" t="s">
        <v>1354</v>
      </c>
      <c r="C793" s="51" t="s">
        <v>57244</v>
      </c>
      <c r="D793" s="33" t="s">
        <v>57245</v>
      </c>
    </row>
    <row r="794" spans="1:4" ht="13" x14ac:dyDescent="0.15">
      <c r="A794" s="32" t="s">
        <v>8719</v>
      </c>
      <c r="B794" s="33" t="s">
        <v>2545</v>
      </c>
      <c r="C794" s="51" t="s">
        <v>57246</v>
      </c>
      <c r="D794" s="33" t="s">
        <v>57245</v>
      </c>
    </row>
    <row r="795" spans="1:4" ht="13" x14ac:dyDescent="0.15">
      <c r="A795" s="32" t="s">
        <v>54765</v>
      </c>
      <c r="B795" s="33" t="s">
        <v>3039</v>
      </c>
      <c r="C795" s="51" t="s">
        <v>57247</v>
      </c>
      <c r="D795" s="33" t="s">
        <v>57248</v>
      </c>
    </row>
    <row r="796" spans="1:4" ht="13" x14ac:dyDescent="0.15">
      <c r="A796" s="32" t="s">
        <v>9516</v>
      </c>
      <c r="B796" s="33" t="s">
        <v>1146</v>
      </c>
      <c r="C796" s="51" t="s">
        <v>57249</v>
      </c>
      <c r="D796" s="33" t="s">
        <v>57250</v>
      </c>
    </row>
    <row r="797" spans="1:4" ht="13" x14ac:dyDescent="0.15">
      <c r="A797" s="32" t="s">
        <v>10676</v>
      </c>
      <c r="B797" s="33" t="s">
        <v>3704</v>
      </c>
      <c r="C797" s="51" t="s">
        <v>57251</v>
      </c>
      <c r="D797" s="33" t="s">
        <v>57252</v>
      </c>
    </row>
    <row r="798" spans="1:4" ht="13" x14ac:dyDescent="0.15">
      <c r="A798" s="32" t="s">
        <v>55107</v>
      </c>
      <c r="B798" s="33" t="s">
        <v>3649</v>
      </c>
      <c r="C798" s="51" t="s">
        <v>57253</v>
      </c>
      <c r="D798" s="33" t="s">
        <v>57254</v>
      </c>
    </row>
    <row r="799" spans="1:4" ht="13" x14ac:dyDescent="0.15">
      <c r="A799" s="32" t="s">
        <v>12280</v>
      </c>
      <c r="B799" s="33" t="s">
        <v>3704</v>
      </c>
      <c r="C799" s="51" t="s">
        <v>57255</v>
      </c>
      <c r="D799" s="33" t="s">
        <v>57254</v>
      </c>
    </row>
    <row r="800" spans="1:4" ht="13" x14ac:dyDescent="0.15">
      <c r="A800" s="32" t="s">
        <v>9477</v>
      </c>
      <c r="B800" s="33" t="s">
        <v>747</v>
      </c>
      <c r="C800" s="51" t="s">
        <v>57256</v>
      </c>
      <c r="D800" s="33" t="s">
        <v>57257</v>
      </c>
    </row>
    <row r="801" spans="1:4" ht="13" x14ac:dyDescent="0.15">
      <c r="A801" s="32" t="s">
        <v>11362</v>
      </c>
      <c r="B801" s="33" t="s">
        <v>1186</v>
      </c>
      <c r="C801" s="51" t="s">
        <v>57258</v>
      </c>
      <c r="D801" s="33" t="s">
        <v>57259</v>
      </c>
    </row>
    <row r="802" spans="1:4" ht="13" x14ac:dyDescent="0.15">
      <c r="A802" s="32" t="s">
        <v>11330</v>
      </c>
      <c r="B802" s="33" t="s">
        <v>1720</v>
      </c>
      <c r="C802" s="51" t="s">
        <v>57260</v>
      </c>
      <c r="D802" s="33" t="s">
        <v>57259</v>
      </c>
    </row>
    <row r="803" spans="1:4" ht="13" x14ac:dyDescent="0.15">
      <c r="A803" s="32" t="s">
        <v>9522</v>
      </c>
      <c r="B803" s="33" t="s">
        <v>579</v>
      </c>
      <c r="C803" s="51" t="s">
        <v>57261</v>
      </c>
      <c r="D803" s="33" t="s">
        <v>57262</v>
      </c>
    </row>
    <row r="804" spans="1:4" ht="13" x14ac:dyDescent="0.15">
      <c r="A804" s="32" t="s">
        <v>12280</v>
      </c>
      <c r="B804" s="33" t="s">
        <v>3233</v>
      </c>
      <c r="C804" s="51" t="s">
        <v>57263</v>
      </c>
      <c r="D804" s="33" t="s">
        <v>57262</v>
      </c>
    </row>
    <row r="805" spans="1:4" ht="13" x14ac:dyDescent="0.15">
      <c r="A805" s="32" t="s">
        <v>12280</v>
      </c>
      <c r="B805" s="33" t="s">
        <v>1389</v>
      </c>
      <c r="C805" s="51" t="s">
        <v>57264</v>
      </c>
      <c r="D805" s="33" t="s">
        <v>57265</v>
      </c>
    </row>
    <row r="806" spans="1:4" ht="13" x14ac:dyDescent="0.15">
      <c r="A806" s="32" t="s">
        <v>11330</v>
      </c>
      <c r="B806" s="33" t="s">
        <v>3624</v>
      </c>
      <c r="C806" s="51" t="s">
        <v>57266</v>
      </c>
      <c r="D806" s="33" t="s">
        <v>57265</v>
      </c>
    </row>
    <row r="807" spans="1:4" ht="13" x14ac:dyDescent="0.15">
      <c r="A807" s="32" t="s">
        <v>11362</v>
      </c>
      <c r="B807" s="33" t="s">
        <v>3847</v>
      </c>
      <c r="C807" s="51" t="s">
        <v>57267</v>
      </c>
      <c r="D807" s="33" t="s">
        <v>57265</v>
      </c>
    </row>
    <row r="808" spans="1:4" ht="13" x14ac:dyDescent="0.15">
      <c r="A808" s="32" t="s">
        <v>12053</v>
      </c>
      <c r="B808" s="33" t="s">
        <v>3012</v>
      </c>
      <c r="C808" s="51" t="s">
        <v>57268</v>
      </c>
      <c r="D808" s="33" t="s">
        <v>57269</v>
      </c>
    </row>
    <row r="809" spans="1:4" ht="13" x14ac:dyDescent="0.15">
      <c r="A809" s="32" t="s">
        <v>9477</v>
      </c>
      <c r="B809" s="33" t="s">
        <v>839</v>
      </c>
      <c r="C809" s="51" t="s">
        <v>57270</v>
      </c>
      <c r="D809" s="33" t="s">
        <v>57271</v>
      </c>
    </row>
    <row r="810" spans="1:4" ht="13" x14ac:dyDescent="0.15">
      <c r="A810" s="32" t="s">
        <v>9522</v>
      </c>
      <c r="B810" s="33" t="s">
        <v>1083</v>
      </c>
      <c r="C810" s="51" t="s">
        <v>57272</v>
      </c>
      <c r="D810" s="33" t="s">
        <v>57271</v>
      </c>
    </row>
    <row r="811" spans="1:4" ht="13" x14ac:dyDescent="0.15">
      <c r="A811" s="32" t="s">
        <v>11330</v>
      </c>
      <c r="B811" s="33" t="s">
        <v>3332</v>
      </c>
      <c r="C811" s="51" t="s">
        <v>57273</v>
      </c>
      <c r="D811" s="33" t="s">
        <v>57274</v>
      </c>
    </row>
    <row r="812" spans="1:4" ht="13" x14ac:dyDescent="0.15">
      <c r="A812" s="32" t="s">
        <v>55048</v>
      </c>
      <c r="B812" s="33" t="s">
        <v>2854</v>
      </c>
      <c r="C812" s="51" t="s">
        <v>57275</v>
      </c>
      <c r="D812" s="33" t="s">
        <v>57276</v>
      </c>
    </row>
    <row r="813" spans="1:4" ht="13" x14ac:dyDescent="0.15">
      <c r="A813" s="32" t="s">
        <v>9516</v>
      </c>
      <c r="B813" s="33" t="s">
        <v>3012</v>
      </c>
      <c r="C813" s="51" t="s">
        <v>57277</v>
      </c>
      <c r="D813" s="33" t="s">
        <v>57278</v>
      </c>
    </row>
    <row r="814" spans="1:4" ht="13" x14ac:dyDescent="0.15">
      <c r="A814" s="32" t="s">
        <v>54862</v>
      </c>
      <c r="B814" s="33" t="s">
        <v>3545</v>
      </c>
      <c r="C814" s="51" t="s">
        <v>57279</v>
      </c>
      <c r="D814" s="33" t="s">
        <v>57280</v>
      </c>
    </row>
    <row r="815" spans="1:4" ht="13" x14ac:dyDescent="0.15">
      <c r="A815" s="32" t="s">
        <v>55366</v>
      </c>
      <c r="B815" s="33" t="s">
        <v>3117</v>
      </c>
      <c r="C815" s="51" t="s">
        <v>57281</v>
      </c>
      <c r="D815" s="33" t="s">
        <v>57282</v>
      </c>
    </row>
    <row r="816" spans="1:4" ht="13" x14ac:dyDescent="0.15">
      <c r="A816" s="32" t="s">
        <v>8633</v>
      </c>
      <c r="B816" s="33" t="s">
        <v>3499</v>
      </c>
      <c r="C816" s="51" t="s">
        <v>57283</v>
      </c>
      <c r="D816" s="33" t="s">
        <v>57284</v>
      </c>
    </row>
    <row r="817" spans="1:4" ht="13" x14ac:dyDescent="0.15">
      <c r="A817" s="32" t="s">
        <v>55262</v>
      </c>
      <c r="B817" s="33" t="s">
        <v>916</v>
      </c>
      <c r="C817" s="51" t="s">
        <v>57285</v>
      </c>
      <c r="D817" s="33" t="s">
        <v>57286</v>
      </c>
    </row>
    <row r="818" spans="1:4" ht="13" x14ac:dyDescent="0.15">
      <c r="A818" s="32" t="s">
        <v>9516</v>
      </c>
      <c r="B818" s="33" t="s">
        <v>1967</v>
      </c>
      <c r="C818" s="51" t="s">
        <v>57287</v>
      </c>
      <c r="D818" s="33" t="s">
        <v>57286</v>
      </c>
    </row>
    <row r="819" spans="1:4" ht="13" x14ac:dyDescent="0.15">
      <c r="A819" s="32" t="s">
        <v>10676</v>
      </c>
      <c r="B819" s="33" t="s">
        <v>1946</v>
      </c>
      <c r="C819" s="51" t="s">
        <v>57288</v>
      </c>
      <c r="D819" s="33" t="s">
        <v>57289</v>
      </c>
    </row>
    <row r="820" spans="1:4" ht="13" x14ac:dyDescent="0.15">
      <c r="A820" s="32" t="s">
        <v>12128</v>
      </c>
      <c r="B820" s="33" t="s">
        <v>3039</v>
      </c>
      <c r="C820" s="51" t="s">
        <v>57290</v>
      </c>
      <c r="D820" s="33" t="s">
        <v>57291</v>
      </c>
    </row>
    <row r="821" spans="1:4" ht="13" x14ac:dyDescent="0.15">
      <c r="A821" s="32" t="s">
        <v>55159</v>
      </c>
      <c r="B821" s="33" t="s">
        <v>3117</v>
      </c>
      <c r="C821" s="51" t="s">
        <v>57292</v>
      </c>
      <c r="D821" s="33" t="s">
        <v>57293</v>
      </c>
    </row>
    <row r="822" spans="1:4" ht="13" x14ac:dyDescent="0.15">
      <c r="A822" s="32" t="s">
        <v>10596</v>
      </c>
      <c r="B822" s="33" t="s">
        <v>3374</v>
      </c>
      <c r="C822" s="51" t="s">
        <v>57294</v>
      </c>
      <c r="D822" s="33" t="s">
        <v>57295</v>
      </c>
    </row>
    <row r="823" spans="1:4" ht="13" x14ac:dyDescent="0.15">
      <c r="A823" s="32" t="s">
        <v>11362</v>
      </c>
      <c r="B823" s="33" t="s">
        <v>1354</v>
      </c>
      <c r="C823" s="51" t="s">
        <v>57296</v>
      </c>
      <c r="D823" s="33" t="s">
        <v>57297</v>
      </c>
    </row>
    <row r="824" spans="1:4" ht="13" x14ac:dyDescent="0.15">
      <c r="A824" s="32" t="s">
        <v>12128</v>
      </c>
      <c r="B824" s="33" t="s">
        <v>1424</v>
      </c>
      <c r="C824" s="51" t="s">
        <v>57298</v>
      </c>
      <c r="D824" s="33" t="s">
        <v>57299</v>
      </c>
    </row>
    <row r="825" spans="1:4" ht="13" x14ac:dyDescent="0.15">
      <c r="A825" s="32" t="s">
        <v>12232</v>
      </c>
      <c r="B825" s="33" t="s">
        <v>1257</v>
      </c>
      <c r="C825" s="51" t="s">
        <v>57300</v>
      </c>
      <c r="D825" s="33" t="s">
        <v>57301</v>
      </c>
    </row>
    <row r="826" spans="1:4" ht="13" x14ac:dyDescent="0.15">
      <c r="A826" s="32" t="s">
        <v>55070</v>
      </c>
      <c r="B826" s="33" t="s">
        <v>3039</v>
      </c>
      <c r="C826" s="51" t="s">
        <v>57302</v>
      </c>
      <c r="D826" s="33" t="s">
        <v>57303</v>
      </c>
    </row>
    <row r="827" spans="1:4" ht="13" x14ac:dyDescent="0.15">
      <c r="A827" s="32" t="s">
        <v>11362</v>
      </c>
      <c r="B827" s="33" t="s">
        <v>2647</v>
      </c>
      <c r="C827" s="51" t="s">
        <v>57304</v>
      </c>
      <c r="D827" s="33" t="s">
        <v>57305</v>
      </c>
    </row>
    <row r="828" spans="1:4" ht="13" x14ac:dyDescent="0.15">
      <c r="A828" s="32" t="s">
        <v>54939</v>
      </c>
      <c r="B828" s="33" t="s">
        <v>2599</v>
      </c>
      <c r="C828" s="51" t="s">
        <v>57306</v>
      </c>
      <c r="D828" s="33" t="s">
        <v>57307</v>
      </c>
    </row>
    <row r="829" spans="1:4" ht="13" x14ac:dyDescent="0.15">
      <c r="A829" s="32" t="s">
        <v>11362</v>
      </c>
      <c r="B829" s="33" t="s">
        <v>3111</v>
      </c>
      <c r="C829" s="51" t="s">
        <v>57308</v>
      </c>
      <c r="D829" s="33" t="s">
        <v>57309</v>
      </c>
    </row>
    <row r="830" spans="1:4" ht="13" x14ac:dyDescent="0.15">
      <c r="A830" s="32" t="s">
        <v>55262</v>
      </c>
      <c r="B830" s="33" t="s">
        <v>2571</v>
      </c>
      <c r="C830" s="51" t="s">
        <v>57310</v>
      </c>
      <c r="D830" s="33" t="s">
        <v>57311</v>
      </c>
    </row>
    <row r="831" spans="1:4" ht="13" x14ac:dyDescent="0.15">
      <c r="A831" s="32" t="s">
        <v>8719</v>
      </c>
      <c r="B831" s="33" t="s">
        <v>2599</v>
      </c>
      <c r="C831" s="51" t="s">
        <v>57312</v>
      </c>
      <c r="D831" s="33" t="s">
        <v>57313</v>
      </c>
    </row>
    <row r="832" spans="1:4" ht="13" x14ac:dyDescent="0.15">
      <c r="A832" s="32" t="s">
        <v>9516</v>
      </c>
      <c r="B832" s="33" t="s">
        <v>3374</v>
      </c>
      <c r="C832" s="51" t="s">
        <v>57314</v>
      </c>
      <c r="D832" s="33" t="s">
        <v>57315</v>
      </c>
    </row>
    <row r="833" spans="1:4" ht="13" x14ac:dyDescent="0.15">
      <c r="A833" s="32" t="s">
        <v>9522</v>
      </c>
      <c r="B833" s="33" t="s">
        <v>839</v>
      </c>
      <c r="C833" s="51" t="s">
        <v>57316</v>
      </c>
      <c r="D833" s="33" t="s">
        <v>57317</v>
      </c>
    </row>
    <row r="834" spans="1:4" ht="13" x14ac:dyDescent="0.15">
      <c r="A834" s="32" t="s">
        <v>10676</v>
      </c>
      <c r="B834" s="33" t="s">
        <v>2034</v>
      </c>
      <c r="C834" s="51" t="s">
        <v>57318</v>
      </c>
      <c r="D834" s="33" t="s">
        <v>57319</v>
      </c>
    </row>
    <row r="835" spans="1:4" ht="13" x14ac:dyDescent="0.15">
      <c r="A835" s="32" t="s">
        <v>12280</v>
      </c>
      <c r="B835" s="33" t="s">
        <v>3504</v>
      </c>
      <c r="C835" s="51" t="s">
        <v>57320</v>
      </c>
      <c r="D835" s="33" t="s">
        <v>57321</v>
      </c>
    </row>
    <row r="836" spans="1:4" ht="13" x14ac:dyDescent="0.15">
      <c r="A836" s="32" t="s">
        <v>8719</v>
      </c>
      <c r="B836" s="33" t="s">
        <v>3675</v>
      </c>
      <c r="C836" s="51" t="s">
        <v>57322</v>
      </c>
      <c r="D836" s="33" t="s">
        <v>57323</v>
      </c>
    </row>
    <row r="837" spans="1:4" ht="13" x14ac:dyDescent="0.15">
      <c r="A837" s="32" t="s">
        <v>12280</v>
      </c>
      <c r="B837" s="33" t="s">
        <v>3720</v>
      </c>
      <c r="C837" s="51" t="s">
        <v>57324</v>
      </c>
      <c r="D837" s="33" t="s">
        <v>57325</v>
      </c>
    </row>
    <row r="838" spans="1:4" ht="13" x14ac:dyDescent="0.15">
      <c r="A838" s="32" t="s">
        <v>54765</v>
      </c>
      <c r="B838" s="33" t="s">
        <v>1545</v>
      </c>
      <c r="C838" s="51" t="s">
        <v>57326</v>
      </c>
      <c r="D838" s="33" t="s">
        <v>57327</v>
      </c>
    </row>
    <row r="839" spans="1:4" ht="13" x14ac:dyDescent="0.15">
      <c r="A839" s="32" t="s">
        <v>12232</v>
      </c>
      <c r="B839" s="33" t="s">
        <v>3499</v>
      </c>
      <c r="C839" s="51" t="s">
        <v>57328</v>
      </c>
      <c r="D839" s="33" t="s">
        <v>57329</v>
      </c>
    </row>
    <row r="840" spans="1:4" ht="13" x14ac:dyDescent="0.15">
      <c r="A840" s="32" t="s">
        <v>55366</v>
      </c>
      <c r="B840" s="33" t="s">
        <v>3302</v>
      </c>
      <c r="C840" s="51" t="s">
        <v>57330</v>
      </c>
      <c r="D840" s="33" t="s">
        <v>57331</v>
      </c>
    </row>
    <row r="841" spans="1:4" ht="13" x14ac:dyDescent="0.15">
      <c r="A841" s="32" t="s">
        <v>8821</v>
      </c>
      <c r="B841" s="33" t="s">
        <v>3624</v>
      </c>
      <c r="C841" s="51" t="s">
        <v>57332</v>
      </c>
      <c r="D841" s="33" t="s">
        <v>57331</v>
      </c>
    </row>
    <row r="842" spans="1:4" ht="13" x14ac:dyDescent="0.15">
      <c r="A842" s="32" t="s">
        <v>54862</v>
      </c>
      <c r="B842" s="33" t="s">
        <v>3675</v>
      </c>
      <c r="C842" s="51" t="s">
        <v>57333</v>
      </c>
      <c r="D842" s="33" t="s">
        <v>57331</v>
      </c>
    </row>
    <row r="843" spans="1:4" ht="13" x14ac:dyDescent="0.15">
      <c r="A843" s="32" t="s">
        <v>9477</v>
      </c>
      <c r="B843" s="33" t="s">
        <v>1525</v>
      </c>
      <c r="C843" s="51" t="s">
        <v>57334</v>
      </c>
      <c r="D843" s="33" t="s">
        <v>57335</v>
      </c>
    </row>
    <row r="844" spans="1:4" ht="13" x14ac:dyDescent="0.15">
      <c r="A844" s="32" t="s">
        <v>55206</v>
      </c>
      <c r="B844" s="33" t="s">
        <v>3710</v>
      </c>
      <c r="C844" s="51" t="s">
        <v>57336</v>
      </c>
      <c r="D844" s="33" t="s">
        <v>57335</v>
      </c>
    </row>
    <row r="845" spans="1:4" ht="13" x14ac:dyDescent="0.15">
      <c r="A845" s="32" t="s">
        <v>12280</v>
      </c>
      <c r="B845" s="33" t="s">
        <v>3239</v>
      </c>
      <c r="C845" s="51" t="s">
        <v>57337</v>
      </c>
      <c r="D845" s="33" t="s">
        <v>57338</v>
      </c>
    </row>
    <row r="846" spans="1:4" ht="13" x14ac:dyDescent="0.15">
      <c r="A846" s="32" t="s">
        <v>12053</v>
      </c>
      <c r="B846" s="33" t="s">
        <v>1865</v>
      </c>
      <c r="C846" s="51" t="s">
        <v>57339</v>
      </c>
      <c r="D846" s="33" t="s">
        <v>57340</v>
      </c>
    </row>
    <row r="847" spans="1:4" ht="13" x14ac:dyDescent="0.15">
      <c r="A847" s="32" t="s">
        <v>10524</v>
      </c>
      <c r="B847" s="33" t="s">
        <v>1528</v>
      </c>
      <c r="C847" s="51" t="s">
        <v>57341</v>
      </c>
      <c r="D847" s="33" t="s">
        <v>57342</v>
      </c>
    </row>
    <row r="848" spans="1:4" ht="13" x14ac:dyDescent="0.15">
      <c r="A848" s="32" t="s">
        <v>10676</v>
      </c>
      <c r="B848" s="33" t="s">
        <v>3326</v>
      </c>
      <c r="C848" s="51" t="s">
        <v>57343</v>
      </c>
      <c r="D848" s="33" t="s">
        <v>57344</v>
      </c>
    </row>
    <row r="849" spans="1:4" ht="13" x14ac:dyDescent="0.15">
      <c r="A849" s="32" t="s">
        <v>55305</v>
      </c>
      <c r="B849" s="33" t="s">
        <v>3431</v>
      </c>
      <c r="C849" s="51" t="s">
        <v>57345</v>
      </c>
      <c r="D849" s="33" t="s">
        <v>57346</v>
      </c>
    </row>
    <row r="850" spans="1:4" ht="13" x14ac:dyDescent="0.15">
      <c r="A850" s="32" t="s">
        <v>12053</v>
      </c>
      <c r="B850" s="33" t="s">
        <v>1375</v>
      </c>
      <c r="C850" s="51" t="s">
        <v>57347</v>
      </c>
      <c r="D850" s="33" t="s">
        <v>57348</v>
      </c>
    </row>
    <row r="851" spans="1:4" ht="13" x14ac:dyDescent="0.15">
      <c r="A851" s="32" t="s">
        <v>55070</v>
      </c>
      <c r="B851" s="33" t="s">
        <v>1982</v>
      </c>
      <c r="C851" s="51" t="s">
        <v>57349</v>
      </c>
      <c r="D851" s="33" t="s">
        <v>57350</v>
      </c>
    </row>
    <row r="852" spans="1:4" ht="13" x14ac:dyDescent="0.15">
      <c r="A852" s="32" t="s">
        <v>9522</v>
      </c>
      <c r="B852" s="33" t="s">
        <v>3684</v>
      </c>
      <c r="C852" s="51" t="s">
        <v>57351</v>
      </c>
      <c r="D852" s="33" t="s">
        <v>57352</v>
      </c>
    </row>
    <row r="853" spans="1:4" ht="13" x14ac:dyDescent="0.15">
      <c r="A853" s="32" t="s">
        <v>10596</v>
      </c>
      <c r="B853" s="33" t="s">
        <v>2155</v>
      </c>
      <c r="C853" s="51" t="s">
        <v>57353</v>
      </c>
      <c r="D853" s="33" t="s">
        <v>57354</v>
      </c>
    </row>
    <row r="854" spans="1:4" ht="13" x14ac:dyDescent="0.15">
      <c r="A854" s="32" t="s">
        <v>55262</v>
      </c>
      <c r="B854" s="33" t="s">
        <v>2582</v>
      </c>
      <c r="C854" s="51" t="s">
        <v>57355</v>
      </c>
      <c r="D854" s="33" t="s">
        <v>57356</v>
      </c>
    </row>
    <row r="855" spans="1:4" ht="13" x14ac:dyDescent="0.15">
      <c r="A855" s="32" t="s">
        <v>55159</v>
      </c>
      <c r="B855" s="33" t="s">
        <v>3302</v>
      </c>
      <c r="C855" s="51" t="s">
        <v>57357</v>
      </c>
      <c r="D855" s="33" t="s">
        <v>57358</v>
      </c>
    </row>
    <row r="856" spans="1:4" ht="13" x14ac:dyDescent="0.15">
      <c r="A856" s="32" t="s">
        <v>9522</v>
      </c>
      <c r="B856" s="33" t="s">
        <v>747</v>
      </c>
      <c r="C856" s="51" t="s">
        <v>57359</v>
      </c>
      <c r="D856" s="33" t="s">
        <v>57360</v>
      </c>
    </row>
    <row r="857" spans="1:4" ht="13" x14ac:dyDescent="0.15">
      <c r="A857" s="32" t="s">
        <v>54939</v>
      </c>
      <c r="B857" s="33" t="s">
        <v>1146</v>
      </c>
      <c r="C857" s="51" t="s">
        <v>57361</v>
      </c>
      <c r="D857" s="33" t="s">
        <v>57362</v>
      </c>
    </row>
    <row r="858" spans="1:4" ht="13" x14ac:dyDescent="0.15">
      <c r="A858" s="32" t="s">
        <v>10250</v>
      </c>
      <c r="B858" s="33" t="s">
        <v>3597</v>
      </c>
      <c r="C858" s="51" t="s">
        <v>57363</v>
      </c>
      <c r="D858" s="33" t="s">
        <v>57364</v>
      </c>
    </row>
    <row r="859" spans="1:4" ht="13" x14ac:dyDescent="0.15">
      <c r="A859" s="32" t="s">
        <v>55305</v>
      </c>
      <c r="B859" s="33" t="s">
        <v>1545</v>
      </c>
      <c r="C859" s="51" t="s">
        <v>57365</v>
      </c>
      <c r="D859" s="33" t="s">
        <v>57366</v>
      </c>
    </row>
    <row r="860" spans="1:4" ht="13" x14ac:dyDescent="0.15">
      <c r="A860" s="32" t="s">
        <v>10676</v>
      </c>
      <c r="B860" s="33" t="s">
        <v>3675</v>
      </c>
      <c r="C860" s="51" t="s">
        <v>57367</v>
      </c>
      <c r="D860" s="33" t="s">
        <v>57368</v>
      </c>
    </row>
    <row r="861" spans="1:4" ht="13" x14ac:dyDescent="0.15">
      <c r="A861" s="32" t="s">
        <v>9516</v>
      </c>
      <c r="B861" s="33" t="s">
        <v>2571</v>
      </c>
      <c r="C861" s="51" t="s">
        <v>57369</v>
      </c>
      <c r="D861" s="33" t="s">
        <v>57370</v>
      </c>
    </row>
    <row r="862" spans="1:4" ht="13" x14ac:dyDescent="0.15">
      <c r="A862" s="32" t="s">
        <v>54849</v>
      </c>
      <c r="B862" s="33" t="s">
        <v>3147</v>
      </c>
      <c r="C862" s="51" t="s">
        <v>57371</v>
      </c>
      <c r="D862" s="33" t="s">
        <v>57372</v>
      </c>
    </row>
    <row r="863" spans="1:4" ht="13" x14ac:dyDescent="0.15">
      <c r="A863" s="32" t="s">
        <v>9477</v>
      </c>
      <c r="B863" s="33" t="s">
        <v>1731</v>
      </c>
      <c r="C863" s="51" t="s">
        <v>57373</v>
      </c>
      <c r="D863" s="33" t="s">
        <v>57374</v>
      </c>
    </row>
    <row r="864" spans="1:4" ht="13" x14ac:dyDescent="0.15">
      <c r="A864" s="32" t="s">
        <v>8821</v>
      </c>
      <c r="B864" s="33" t="s">
        <v>2627</v>
      </c>
      <c r="C864" s="51" t="s">
        <v>57375</v>
      </c>
      <c r="D864" s="33" t="s">
        <v>57376</v>
      </c>
    </row>
    <row r="865" spans="1:4" ht="13" x14ac:dyDescent="0.15">
      <c r="A865" s="32" t="s">
        <v>55305</v>
      </c>
      <c r="B865" s="33" t="s">
        <v>3624</v>
      </c>
      <c r="C865" s="51" t="s">
        <v>57377</v>
      </c>
      <c r="D865" s="33" t="s">
        <v>57376</v>
      </c>
    </row>
    <row r="866" spans="1:4" ht="13" x14ac:dyDescent="0.15">
      <c r="A866" s="32" t="s">
        <v>55262</v>
      </c>
      <c r="B866" s="33" t="s">
        <v>2568</v>
      </c>
      <c r="C866" s="51" t="s">
        <v>57378</v>
      </c>
      <c r="D866" s="33" t="s">
        <v>57379</v>
      </c>
    </row>
    <row r="867" spans="1:4" ht="13" x14ac:dyDescent="0.15">
      <c r="A867" s="32" t="s">
        <v>55058</v>
      </c>
      <c r="B867" s="33" t="s">
        <v>2971</v>
      </c>
      <c r="C867" s="51" t="s">
        <v>57380</v>
      </c>
      <c r="D867" s="33" t="s">
        <v>57381</v>
      </c>
    </row>
    <row r="868" spans="1:4" ht="13" x14ac:dyDescent="0.15">
      <c r="A868" s="32" t="s">
        <v>55159</v>
      </c>
      <c r="B868" s="33" t="s">
        <v>3287</v>
      </c>
      <c r="C868" s="51" t="s">
        <v>57382</v>
      </c>
      <c r="D868" s="33" t="s">
        <v>57383</v>
      </c>
    </row>
    <row r="869" spans="1:4" ht="13" x14ac:dyDescent="0.15">
      <c r="A869" s="32" t="s">
        <v>9522</v>
      </c>
      <c r="B869" s="33" t="s">
        <v>2991</v>
      </c>
      <c r="C869" s="51" t="s">
        <v>57384</v>
      </c>
      <c r="D869" s="33" t="s">
        <v>57385</v>
      </c>
    </row>
    <row r="870" spans="1:4" ht="13" x14ac:dyDescent="0.15">
      <c r="A870" s="32" t="s">
        <v>9522</v>
      </c>
      <c r="B870" s="33" t="s">
        <v>2368</v>
      </c>
      <c r="C870" s="51" t="s">
        <v>57386</v>
      </c>
      <c r="D870" s="33" t="s">
        <v>57387</v>
      </c>
    </row>
    <row r="871" spans="1:4" ht="13" x14ac:dyDescent="0.15">
      <c r="A871" s="32" t="s">
        <v>55366</v>
      </c>
      <c r="B871" s="33" t="s">
        <v>3338</v>
      </c>
      <c r="C871" s="51" t="s">
        <v>57388</v>
      </c>
      <c r="D871" s="33" t="s">
        <v>57389</v>
      </c>
    </row>
    <row r="872" spans="1:4" ht="13" x14ac:dyDescent="0.15">
      <c r="A872" s="32" t="s">
        <v>54849</v>
      </c>
      <c r="B872" s="33" t="s">
        <v>3323</v>
      </c>
      <c r="C872" s="51" t="s">
        <v>57390</v>
      </c>
      <c r="D872" s="33" t="s">
        <v>57391</v>
      </c>
    </row>
    <row r="873" spans="1:4" ht="13" x14ac:dyDescent="0.15">
      <c r="A873" s="32" t="s">
        <v>8719</v>
      </c>
      <c r="B873" s="33" t="s">
        <v>3147</v>
      </c>
      <c r="C873" s="51" t="s">
        <v>57392</v>
      </c>
      <c r="D873" s="33" t="s">
        <v>57393</v>
      </c>
    </row>
    <row r="874" spans="1:4" ht="13" x14ac:dyDescent="0.15">
      <c r="A874" s="32" t="s">
        <v>9516</v>
      </c>
      <c r="B874" s="33" t="s">
        <v>2094</v>
      </c>
      <c r="C874" s="51" t="s">
        <v>57394</v>
      </c>
      <c r="D874" s="33" t="s">
        <v>57395</v>
      </c>
    </row>
    <row r="875" spans="1:4" ht="13" x14ac:dyDescent="0.15">
      <c r="A875" s="32" t="s">
        <v>9522</v>
      </c>
      <c r="B875" s="33" t="s">
        <v>2637</v>
      </c>
      <c r="C875" s="51" t="s">
        <v>57396</v>
      </c>
      <c r="D875" s="33" t="s">
        <v>57397</v>
      </c>
    </row>
    <row r="876" spans="1:4" ht="13" x14ac:dyDescent="0.15">
      <c r="A876" s="32" t="s">
        <v>12280</v>
      </c>
      <c r="B876" s="33" t="s">
        <v>1723</v>
      </c>
      <c r="C876" s="51" t="s">
        <v>57398</v>
      </c>
      <c r="D876" s="33" t="s">
        <v>57399</v>
      </c>
    </row>
    <row r="877" spans="1:4" ht="13" x14ac:dyDescent="0.15">
      <c r="A877" s="32" t="s">
        <v>55206</v>
      </c>
      <c r="B877" s="33" t="s">
        <v>2761</v>
      </c>
      <c r="C877" s="51" t="s">
        <v>57400</v>
      </c>
      <c r="D877" s="33" t="s">
        <v>57401</v>
      </c>
    </row>
    <row r="878" spans="1:4" ht="13" x14ac:dyDescent="0.15">
      <c r="A878" s="32" t="s">
        <v>11362</v>
      </c>
      <c r="B878" s="33" t="s">
        <v>3431</v>
      </c>
      <c r="C878" s="51" t="s">
        <v>57402</v>
      </c>
      <c r="D878" s="33" t="s">
        <v>57401</v>
      </c>
    </row>
    <row r="879" spans="1:4" ht="13" x14ac:dyDescent="0.15">
      <c r="A879" s="32" t="s">
        <v>10163</v>
      </c>
      <c r="B879" s="33" t="s">
        <v>3749</v>
      </c>
      <c r="C879" s="51" t="s">
        <v>57403</v>
      </c>
      <c r="D879" s="33" t="s">
        <v>57404</v>
      </c>
    </row>
    <row r="880" spans="1:4" ht="13" x14ac:dyDescent="0.15">
      <c r="A880" s="32" t="s">
        <v>55270</v>
      </c>
      <c r="B880" s="33" t="s">
        <v>1731</v>
      </c>
      <c r="C880" s="51" t="s">
        <v>57405</v>
      </c>
      <c r="D880" s="33" t="s">
        <v>57406</v>
      </c>
    </row>
    <row r="881" spans="1:4" ht="13" x14ac:dyDescent="0.15">
      <c r="A881" s="32" t="s">
        <v>9058</v>
      </c>
      <c r="B881" s="33" t="s">
        <v>1910</v>
      </c>
      <c r="C881" s="51" t="s">
        <v>57407</v>
      </c>
      <c r="D881" s="33" t="s">
        <v>57408</v>
      </c>
    </row>
    <row r="882" spans="1:4" ht="13" x14ac:dyDescent="0.15">
      <c r="A882" s="32" t="s">
        <v>11330</v>
      </c>
      <c r="B882" s="33" t="s">
        <v>1389</v>
      </c>
      <c r="C882" s="51" t="s">
        <v>57409</v>
      </c>
      <c r="D882" s="33" t="s">
        <v>57410</v>
      </c>
    </row>
    <row r="883" spans="1:4" ht="13" x14ac:dyDescent="0.15">
      <c r="A883" s="32" t="s">
        <v>55058</v>
      </c>
      <c r="B883" s="33" t="s">
        <v>2647</v>
      </c>
      <c r="C883" s="51" t="s">
        <v>57411</v>
      </c>
      <c r="D883" s="33" t="s">
        <v>57412</v>
      </c>
    </row>
    <row r="884" spans="1:4" ht="13" x14ac:dyDescent="0.15">
      <c r="A884" s="32" t="s">
        <v>55206</v>
      </c>
      <c r="B884" s="33" t="s">
        <v>1330</v>
      </c>
      <c r="C884" s="51" t="s">
        <v>57413</v>
      </c>
      <c r="D884" s="33" t="s">
        <v>57414</v>
      </c>
    </row>
    <row r="885" spans="1:4" ht="13" x14ac:dyDescent="0.15">
      <c r="A885" s="32" t="s">
        <v>11330</v>
      </c>
      <c r="B885" s="33" t="s">
        <v>3287</v>
      </c>
      <c r="C885" s="51" t="s">
        <v>57415</v>
      </c>
      <c r="D885" s="33" t="s">
        <v>57416</v>
      </c>
    </row>
    <row r="886" spans="1:4" ht="13" x14ac:dyDescent="0.15">
      <c r="A886" s="32" t="s">
        <v>55206</v>
      </c>
      <c r="B886" s="33" t="s">
        <v>844</v>
      </c>
      <c r="C886" s="51" t="s">
        <v>57417</v>
      </c>
      <c r="D886" s="33" t="s">
        <v>57418</v>
      </c>
    </row>
    <row r="887" spans="1:4" ht="13" x14ac:dyDescent="0.15">
      <c r="A887" s="32" t="s">
        <v>11362</v>
      </c>
      <c r="B887" s="33" t="s">
        <v>1865</v>
      </c>
      <c r="C887" s="51" t="s">
        <v>57419</v>
      </c>
      <c r="D887" s="33" t="s">
        <v>57420</v>
      </c>
    </row>
    <row r="888" spans="1:4" ht="13" x14ac:dyDescent="0.15">
      <c r="A888" s="32" t="s">
        <v>55374</v>
      </c>
      <c r="B888" s="33" t="s">
        <v>2854</v>
      </c>
      <c r="C888" s="51" t="s">
        <v>57421</v>
      </c>
      <c r="D888" s="33" t="s">
        <v>57422</v>
      </c>
    </row>
    <row r="889" spans="1:4" ht="13" x14ac:dyDescent="0.15">
      <c r="A889" s="32" t="s">
        <v>55107</v>
      </c>
      <c r="B889" s="33" t="s">
        <v>2026</v>
      </c>
      <c r="C889" s="51" t="s">
        <v>57423</v>
      </c>
      <c r="D889" s="33" t="s">
        <v>57424</v>
      </c>
    </row>
    <row r="890" spans="1:4" ht="13" x14ac:dyDescent="0.15">
      <c r="A890" s="32" t="s">
        <v>55048</v>
      </c>
      <c r="B890" s="33" t="s">
        <v>868</v>
      </c>
      <c r="C890" s="51" t="s">
        <v>57425</v>
      </c>
      <c r="D890" s="33" t="s">
        <v>57426</v>
      </c>
    </row>
    <row r="891" spans="1:4" ht="13" x14ac:dyDescent="0.15">
      <c r="A891" s="32" t="s">
        <v>55265</v>
      </c>
      <c r="B891" s="33" t="s">
        <v>3117</v>
      </c>
      <c r="C891" s="51" t="s">
        <v>57427</v>
      </c>
      <c r="D891" s="33" t="s">
        <v>57428</v>
      </c>
    </row>
    <row r="892" spans="1:4" ht="13" x14ac:dyDescent="0.15">
      <c r="A892" s="32" t="s">
        <v>9516</v>
      </c>
      <c r="B892" s="33" t="s">
        <v>2784</v>
      </c>
      <c r="C892" s="51" t="s">
        <v>57429</v>
      </c>
      <c r="D892" s="33" t="s">
        <v>57430</v>
      </c>
    </row>
    <row r="893" spans="1:4" ht="13" x14ac:dyDescent="0.15">
      <c r="A893" s="32" t="s">
        <v>55048</v>
      </c>
      <c r="B893" s="33" t="s">
        <v>3460</v>
      </c>
      <c r="C893" s="51" t="s">
        <v>57431</v>
      </c>
      <c r="D893" s="33" t="s">
        <v>57430</v>
      </c>
    </row>
    <row r="894" spans="1:4" ht="13" x14ac:dyDescent="0.15">
      <c r="A894" s="32" t="s">
        <v>9522</v>
      </c>
      <c r="B894" s="33" t="s">
        <v>836</v>
      </c>
      <c r="C894" s="51" t="s">
        <v>57432</v>
      </c>
      <c r="D894" s="33" t="s">
        <v>57433</v>
      </c>
    </row>
    <row r="895" spans="1:4" ht="13" x14ac:dyDescent="0.15">
      <c r="A895" s="32" t="s">
        <v>55206</v>
      </c>
      <c r="B895" s="33" t="s">
        <v>2571</v>
      </c>
      <c r="C895" s="51" t="s">
        <v>57434</v>
      </c>
      <c r="D895" s="33" t="s">
        <v>57435</v>
      </c>
    </row>
    <row r="896" spans="1:4" ht="13" x14ac:dyDescent="0.15">
      <c r="A896" s="32" t="s">
        <v>9477</v>
      </c>
      <c r="B896" s="33" t="s">
        <v>3704</v>
      </c>
      <c r="C896" s="51" t="s">
        <v>57436</v>
      </c>
      <c r="D896" s="33" t="s">
        <v>57437</v>
      </c>
    </row>
    <row r="897" spans="1:4" ht="13" x14ac:dyDescent="0.15">
      <c r="A897" s="32" t="s">
        <v>54765</v>
      </c>
      <c r="B897" s="33" t="s">
        <v>3374</v>
      </c>
      <c r="C897" s="51" t="s">
        <v>57438</v>
      </c>
      <c r="D897" s="33" t="s">
        <v>57439</v>
      </c>
    </row>
    <row r="898" spans="1:4" ht="13" x14ac:dyDescent="0.15">
      <c r="A898" s="32" t="s">
        <v>54962</v>
      </c>
      <c r="B898" s="33" t="s">
        <v>1545</v>
      </c>
      <c r="C898" s="51" t="s">
        <v>57440</v>
      </c>
      <c r="D898" s="33" t="s">
        <v>57441</v>
      </c>
    </row>
    <row r="899" spans="1:4" ht="13" x14ac:dyDescent="0.15">
      <c r="A899" s="32" t="s">
        <v>55070</v>
      </c>
      <c r="B899" s="33" t="s">
        <v>907</v>
      </c>
      <c r="C899" s="51" t="s">
        <v>57442</v>
      </c>
      <c r="D899" s="33" t="s">
        <v>57443</v>
      </c>
    </row>
    <row r="900" spans="1:4" ht="13" x14ac:dyDescent="0.15">
      <c r="A900" s="32" t="s">
        <v>11330</v>
      </c>
      <c r="B900" s="33" t="s">
        <v>3012</v>
      </c>
      <c r="C900" s="51" t="s">
        <v>57444</v>
      </c>
      <c r="D900" s="33" t="s">
        <v>57445</v>
      </c>
    </row>
    <row r="901" spans="1:4" ht="13" x14ac:dyDescent="0.15">
      <c r="A901" s="32" t="s">
        <v>8633</v>
      </c>
      <c r="B901" s="33" t="s">
        <v>3147</v>
      </c>
      <c r="C901" s="51" t="s">
        <v>57446</v>
      </c>
      <c r="D901" s="33" t="s">
        <v>57447</v>
      </c>
    </row>
    <row r="902" spans="1:4" ht="13" x14ac:dyDescent="0.15">
      <c r="A902" s="32" t="s">
        <v>54744</v>
      </c>
      <c r="B902" s="33" t="s">
        <v>1731</v>
      </c>
      <c r="C902" s="51" t="s">
        <v>57448</v>
      </c>
      <c r="D902" s="33" t="s">
        <v>57449</v>
      </c>
    </row>
    <row r="903" spans="1:4" ht="13" x14ac:dyDescent="0.15">
      <c r="A903" s="32" t="s">
        <v>54939</v>
      </c>
      <c r="B903" s="33" t="s">
        <v>2368</v>
      </c>
      <c r="C903" s="51" t="s">
        <v>57450</v>
      </c>
      <c r="D903" s="33" t="s">
        <v>57451</v>
      </c>
    </row>
    <row r="904" spans="1:4" ht="13" x14ac:dyDescent="0.15">
      <c r="A904" s="32" t="s">
        <v>10524</v>
      </c>
      <c r="B904" s="33" t="s">
        <v>2026</v>
      </c>
      <c r="C904" s="51" t="s">
        <v>57452</v>
      </c>
      <c r="D904" s="33" t="s">
        <v>57453</v>
      </c>
    </row>
    <row r="905" spans="1:4" ht="13" x14ac:dyDescent="0.15">
      <c r="A905" s="32" t="s">
        <v>9477</v>
      </c>
      <c r="B905" s="33" t="s">
        <v>2834</v>
      </c>
      <c r="C905" s="51" t="s">
        <v>57454</v>
      </c>
      <c r="D905" s="33" t="s">
        <v>57453</v>
      </c>
    </row>
    <row r="906" spans="1:4" ht="13" x14ac:dyDescent="0.15">
      <c r="A906" s="32" t="s">
        <v>55366</v>
      </c>
      <c r="B906" s="33" t="s">
        <v>1545</v>
      </c>
      <c r="C906" s="51" t="s">
        <v>57455</v>
      </c>
      <c r="D906" s="33" t="s">
        <v>57456</v>
      </c>
    </row>
    <row r="907" spans="1:4" ht="13" x14ac:dyDescent="0.15">
      <c r="A907" s="32" t="s">
        <v>10250</v>
      </c>
      <c r="B907" s="33" t="s">
        <v>1798</v>
      </c>
      <c r="C907" s="51" t="s">
        <v>57457</v>
      </c>
      <c r="D907" s="33" t="s">
        <v>57458</v>
      </c>
    </row>
    <row r="908" spans="1:4" ht="13" x14ac:dyDescent="0.15">
      <c r="A908" s="32" t="s">
        <v>12128</v>
      </c>
      <c r="B908" s="33" t="s">
        <v>2840</v>
      </c>
      <c r="C908" s="51" t="s">
        <v>57459</v>
      </c>
      <c r="D908" s="33" t="s">
        <v>57460</v>
      </c>
    </row>
    <row r="909" spans="1:4" ht="13" x14ac:dyDescent="0.15">
      <c r="A909" s="32" t="s">
        <v>10596</v>
      </c>
      <c r="B909" s="33" t="s">
        <v>2477</v>
      </c>
      <c r="C909" s="51" t="s">
        <v>57461</v>
      </c>
      <c r="D909" s="33" t="s">
        <v>57462</v>
      </c>
    </row>
    <row r="910" spans="1:4" ht="13" x14ac:dyDescent="0.15">
      <c r="A910" s="32" t="s">
        <v>55366</v>
      </c>
      <c r="B910" s="33" t="s">
        <v>3012</v>
      </c>
      <c r="C910" s="51" t="s">
        <v>57463</v>
      </c>
      <c r="D910" s="33" t="s">
        <v>57464</v>
      </c>
    </row>
    <row r="911" spans="1:4" ht="13" x14ac:dyDescent="0.15">
      <c r="A911" s="32" t="s">
        <v>8719</v>
      </c>
      <c r="B911" s="33" t="s">
        <v>3326</v>
      </c>
      <c r="C911" s="51" t="s">
        <v>57465</v>
      </c>
      <c r="D911" s="33" t="s">
        <v>57466</v>
      </c>
    </row>
    <row r="912" spans="1:4" ht="13" x14ac:dyDescent="0.15">
      <c r="A912" s="32" t="s">
        <v>55270</v>
      </c>
      <c r="B912" s="33" t="s">
        <v>2155</v>
      </c>
      <c r="C912" s="51" t="s">
        <v>57467</v>
      </c>
      <c r="D912" s="33" t="s">
        <v>57468</v>
      </c>
    </row>
    <row r="913" spans="1:4" ht="13" x14ac:dyDescent="0.15">
      <c r="A913" s="32" t="s">
        <v>55206</v>
      </c>
      <c r="B913" s="33" t="s">
        <v>2613</v>
      </c>
      <c r="C913" s="51" t="s">
        <v>57469</v>
      </c>
      <c r="D913" s="33" t="s">
        <v>57468</v>
      </c>
    </row>
    <row r="914" spans="1:4" ht="13" x14ac:dyDescent="0.15">
      <c r="A914" s="32" t="s">
        <v>55048</v>
      </c>
      <c r="B914" s="33" t="s">
        <v>1865</v>
      </c>
      <c r="C914" s="51" t="s">
        <v>57470</v>
      </c>
      <c r="D914" s="33" t="s">
        <v>57471</v>
      </c>
    </row>
    <row r="915" spans="1:4" ht="13" x14ac:dyDescent="0.15">
      <c r="A915" s="32" t="s">
        <v>10596</v>
      </c>
      <c r="B915" s="33" t="s">
        <v>2837</v>
      </c>
      <c r="C915" s="51" t="s">
        <v>57472</v>
      </c>
      <c r="D915" s="33" t="s">
        <v>57473</v>
      </c>
    </row>
    <row r="916" spans="1:4" ht="13" x14ac:dyDescent="0.15">
      <c r="A916" s="32" t="s">
        <v>54765</v>
      </c>
      <c r="B916" s="33" t="s">
        <v>1615</v>
      </c>
      <c r="C916" s="51" t="s">
        <v>57474</v>
      </c>
      <c r="D916" s="33" t="s">
        <v>57475</v>
      </c>
    </row>
    <row r="917" spans="1:4" ht="13" x14ac:dyDescent="0.15">
      <c r="A917" s="32" t="s">
        <v>55305</v>
      </c>
      <c r="B917" s="33" t="s">
        <v>1140</v>
      </c>
      <c r="C917" s="51" t="s">
        <v>57476</v>
      </c>
      <c r="D917" s="33" t="s">
        <v>57477</v>
      </c>
    </row>
    <row r="918" spans="1:4" ht="13" x14ac:dyDescent="0.15">
      <c r="A918" s="32" t="s">
        <v>11330</v>
      </c>
      <c r="B918" s="33" t="s">
        <v>3649</v>
      </c>
      <c r="C918" s="51" t="s">
        <v>57478</v>
      </c>
      <c r="D918" s="33" t="s">
        <v>57477</v>
      </c>
    </row>
    <row r="919" spans="1:4" ht="13" x14ac:dyDescent="0.15">
      <c r="A919" s="32" t="s">
        <v>54765</v>
      </c>
      <c r="B919" s="33" t="s">
        <v>1720</v>
      </c>
      <c r="C919" s="51" t="s">
        <v>57479</v>
      </c>
      <c r="D919" s="33" t="s">
        <v>57480</v>
      </c>
    </row>
    <row r="920" spans="1:4" ht="13" x14ac:dyDescent="0.15">
      <c r="A920" s="32" t="s">
        <v>8719</v>
      </c>
      <c r="B920" s="33" t="s">
        <v>2647</v>
      </c>
      <c r="C920" s="51" t="s">
        <v>57481</v>
      </c>
      <c r="D920" s="33" t="s">
        <v>57482</v>
      </c>
    </row>
    <row r="921" spans="1:4" ht="13" x14ac:dyDescent="0.15">
      <c r="A921" s="32" t="s">
        <v>54862</v>
      </c>
      <c r="B921" s="33" t="s">
        <v>2026</v>
      </c>
      <c r="C921" s="51" t="s">
        <v>57483</v>
      </c>
      <c r="D921" s="33" t="s">
        <v>57484</v>
      </c>
    </row>
    <row r="922" spans="1:4" ht="13" x14ac:dyDescent="0.15">
      <c r="A922" s="32" t="s">
        <v>55262</v>
      </c>
      <c r="B922" s="33" t="s">
        <v>2155</v>
      </c>
      <c r="C922" s="51" t="s">
        <v>57485</v>
      </c>
      <c r="D922" s="33" t="s">
        <v>57486</v>
      </c>
    </row>
    <row r="923" spans="1:4" ht="13" x14ac:dyDescent="0.15">
      <c r="A923" s="32" t="s">
        <v>10676</v>
      </c>
      <c r="B923" s="33" t="s">
        <v>2465</v>
      </c>
      <c r="C923" s="51" t="s">
        <v>57487</v>
      </c>
      <c r="D923" s="33" t="s">
        <v>57486</v>
      </c>
    </row>
    <row r="924" spans="1:4" ht="13" x14ac:dyDescent="0.15">
      <c r="A924" s="32" t="s">
        <v>55305</v>
      </c>
      <c r="B924" s="33" t="s">
        <v>3649</v>
      </c>
      <c r="C924" s="51" t="s">
        <v>57488</v>
      </c>
      <c r="D924" s="33" t="s">
        <v>57489</v>
      </c>
    </row>
    <row r="925" spans="1:4" ht="13" x14ac:dyDescent="0.15">
      <c r="A925" s="32" t="s">
        <v>10163</v>
      </c>
      <c r="B925" s="33" t="s">
        <v>1612</v>
      </c>
      <c r="C925" s="51" t="s">
        <v>57490</v>
      </c>
      <c r="D925" s="33" t="s">
        <v>57491</v>
      </c>
    </row>
    <row r="926" spans="1:4" ht="13" x14ac:dyDescent="0.15">
      <c r="A926" s="32" t="s">
        <v>12128</v>
      </c>
      <c r="B926" s="33" t="s">
        <v>3675</v>
      </c>
      <c r="C926" s="51" t="s">
        <v>57492</v>
      </c>
      <c r="D926" s="33" t="s">
        <v>57493</v>
      </c>
    </row>
    <row r="927" spans="1:4" ht="13" x14ac:dyDescent="0.15">
      <c r="A927" s="32" t="s">
        <v>12280</v>
      </c>
      <c r="B927" s="33" t="s">
        <v>3156</v>
      </c>
      <c r="C927" s="51" t="s">
        <v>57494</v>
      </c>
      <c r="D927" s="33" t="s">
        <v>57495</v>
      </c>
    </row>
    <row r="928" spans="1:4" ht="13" x14ac:dyDescent="0.15">
      <c r="A928" s="32" t="s">
        <v>12053</v>
      </c>
      <c r="B928" s="33" t="s">
        <v>1389</v>
      </c>
      <c r="C928" s="51" t="s">
        <v>57496</v>
      </c>
      <c r="D928" s="33" t="s">
        <v>57497</v>
      </c>
    </row>
    <row r="929" spans="1:4" ht="13" x14ac:dyDescent="0.15">
      <c r="A929" s="32" t="s">
        <v>9477</v>
      </c>
      <c r="B929" s="33" t="s">
        <v>3100</v>
      </c>
      <c r="C929" s="51" t="s">
        <v>57498</v>
      </c>
      <c r="D929" s="33" t="s">
        <v>57497</v>
      </c>
    </row>
    <row r="930" spans="1:4" ht="13" x14ac:dyDescent="0.15">
      <c r="A930" s="32" t="s">
        <v>12128</v>
      </c>
      <c r="B930" s="33" t="s">
        <v>3460</v>
      </c>
      <c r="C930" s="51" t="s">
        <v>57499</v>
      </c>
      <c r="D930" s="33" t="s">
        <v>57500</v>
      </c>
    </row>
    <row r="931" spans="1:4" ht="13" x14ac:dyDescent="0.15">
      <c r="A931" s="32" t="s">
        <v>8719</v>
      </c>
      <c r="B931" s="33" t="s">
        <v>1982</v>
      </c>
      <c r="C931" s="51" t="s">
        <v>57501</v>
      </c>
      <c r="D931" s="33" t="s">
        <v>57502</v>
      </c>
    </row>
    <row r="932" spans="1:4" ht="13" x14ac:dyDescent="0.15">
      <c r="A932" s="32" t="s">
        <v>9522</v>
      </c>
      <c r="B932" s="33" t="s">
        <v>2602</v>
      </c>
      <c r="C932" s="51" t="s">
        <v>57503</v>
      </c>
      <c r="D932" s="33" t="s">
        <v>57504</v>
      </c>
    </row>
    <row r="933" spans="1:4" ht="13" x14ac:dyDescent="0.15">
      <c r="A933" s="32" t="s">
        <v>9516</v>
      </c>
      <c r="B933" s="33" t="s">
        <v>612</v>
      </c>
      <c r="C933" s="51" t="s">
        <v>57505</v>
      </c>
      <c r="D933" s="33" t="s">
        <v>57506</v>
      </c>
    </row>
    <row r="934" spans="1:4" ht="13" x14ac:dyDescent="0.15">
      <c r="A934" s="32" t="s">
        <v>10596</v>
      </c>
      <c r="B934" s="33" t="s">
        <v>3675</v>
      </c>
      <c r="C934" s="51" t="s">
        <v>57507</v>
      </c>
      <c r="D934" s="33" t="s">
        <v>57508</v>
      </c>
    </row>
    <row r="935" spans="1:4" ht="13" x14ac:dyDescent="0.15">
      <c r="A935" s="32" t="s">
        <v>54939</v>
      </c>
      <c r="B935" s="33" t="s">
        <v>3588</v>
      </c>
      <c r="C935" s="51" t="s">
        <v>57509</v>
      </c>
      <c r="D935" s="33" t="s">
        <v>57510</v>
      </c>
    </row>
    <row r="936" spans="1:4" ht="13" x14ac:dyDescent="0.15">
      <c r="A936" s="32" t="s">
        <v>8633</v>
      </c>
      <c r="B936" s="33" t="s">
        <v>3649</v>
      </c>
      <c r="C936" s="51" t="s">
        <v>57511</v>
      </c>
      <c r="D936" s="33" t="s">
        <v>57512</v>
      </c>
    </row>
    <row r="937" spans="1:4" ht="13" x14ac:dyDescent="0.15">
      <c r="A937" s="32" t="s">
        <v>55262</v>
      </c>
      <c r="B937" s="33" t="s">
        <v>1083</v>
      </c>
      <c r="C937" s="51" t="s">
        <v>57513</v>
      </c>
      <c r="D937" s="33" t="s">
        <v>57514</v>
      </c>
    </row>
    <row r="938" spans="1:4" ht="13" x14ac:dyDescent="0.15">
      <c r="A938" s="32" t="s">
        <v>11330</v>
      </c>
      <c r="B938" s="33" t="s">
        <v>2026</v>
      </c>
      <c r="C938" s="51" t="s">
        <v>57515</v>
      </c>
      <c r="D938" s="33" t="s">
        <v>57516</v>
      </c>
    </row>
    <row r="939" spans="1:4" ht="13" x14ac:dyDescent="0.15">
      <c r="A939" s="32" t="s">
        <v>55206</v>
      </c>
      <c r="B939" s="33" t="s">
        <v>2966</v>
      </c>
      <c r="C939" s="51" t="s">
        <v>57517</v>
      </c>
      <c r="D939" s="33" t="s">
        <v>57518</v>
      </c>
    </row>
    <row r="940" spans="1:4" ht="13" x14ac:dyDescent="0.15">
      <c r="A940" s="32" t="s">
        <v>12280</v>
      </c>
      <c r="B940" s="33" t="s">
        <v>3710</v>
      </c>
      <c r="C940" s="51" t="s">
        <v>57519</v>
      </c>
      <c r="D940" s="33" t="s">
        <v>57520</v>
      </c>
    </row>
    <row r="941" spans="1:4" ht="13" x14ac:dyDescent="0.15">
      <c r="A941" s="32" t="s">
        <v>9516</v>
      </c>
      <c r="B941" s="33" t="s">
        <v>794</v>
      </c>
      <c r="C941" s="51" t="s">
        <v>57521</v>
      </c>
      <c r="D941" s="33" t="s">
        <v>57522</v>
      </c>
    </row>
    <row r="942" spans="1:4" ht="13" x14ac:dyDescent="0.15">
      <c r="A942" s="32" t="s">
        <v>10596</v>
      </c>
      <c r="B942" s="33" t="s">
        <v>2991</v>
      </c>
      <c r="C942" s="51" t="s">
        <v>57523</v>
      </c>
      <c r="D942" s="33" t="s">
        <v>57524</v>
      </c>
    </row>
    <row r="943" spans="1:4" ht="13" x14ac:dyDescent="0.15">
      <c r="A943" s="32" t="s">
        <v>55305</v>
      </c>
      <c r="B943" s="33" t="s">
        <v>3499</v>
      </c>
      <c r="C943" s="51" t="s">
        <v>57525</v>
      </c>
      <c r="D943" s="33" t="s">
        <v>57526</v>
      </c>
    </row>
    <row r="944" spans="1:4" ht="13" x14ac:dyDescent="0.15">
      <c r="A944" s="32" t="s">
        <v>8719</v>
      </c>
      <c r="B944" s="33" t="s">
        <v>3545</v>
      </c>
      <c r="C944" s="51" t="s">
        <v>57527</v>
      </c>
      <c r="D944" s="33" t="s">
        <v>57528</v>
      </c>
    </row>
    <row r="945" spans="1:4" ht="13" x14ac:dyDescent="0.15">
      <c r="A945" s="32" t="s">
        <v>55107</v>
      </c>
      <c r="B945" s="33" t="s">
        <v>3302</v>
      </c>
      <c r="C945" s="51" t="s">
        <v>57529</v>
      </c>
      <c r="D945" s="33" t="s">
        <v>57530</v>
      </c>
    </row>
    <row r="946" spans="1:4" ht="13" x14ac:dyDescent="0.15">
      <c r="A946" s="32" t="s">
        <v>55366</v>
      </c>
      <c r="B946" s="33" t="s">
        <v>3374</v>
      </c>
      <c r="C946" s="51" t="s">
        <v>57531</v>
      </c>
      <c r="D946" s="33" t="s">
        <v>57532</v>
      </c>
    </row>
    <row r="947" spans="1:4" ht="13" x14ac:dyDescent="0.15">
      <c r="A947" s="32" t="s">
        <v>11425</v>
      </c>
      <c r="B947" s="33" t="s">
        <v>3460</v>
      </c>
      <c r="C947" s="51" t="s">
        <v>57533</v>
      </c>
      <c r="D947" s="33" t="s">
        <v>57534</v>
      </c>
    </row>
    <row r="948" spans="1:4" ht="13" x14ac:dyDescent="0.15">
      <c r="A948" s="32" t="s">
        <v>8633</v>
      </c>
      <c r="B948" s="33" t="s">
        <v>3704</v>
      </c>
      <c r="C948" s="51" t="s">
        <v>57535</v>
      </c>
      <c r="D948" s="33" t="s">
        <v>57534</v>
      </c>
    </row>
    <row r="949" spans="1:4" ht="13" x14ac:dyDescent="0.15">
      <c r="A949" s="32" t="s">
        <v>9477</v>
      </c>
      <c r="B949" s="33" t="s">
        <v>1232</v>
      </c>
      <c r="C949" s="51" t="s">
        <v>57536</v>
      </c>
      <c r="D949" s="33" t="s">
        <v>57537</v>
      </c>
    </row>
    <row r="950" spans="1:4" ht="13" x14ac:dyDescent="0.15">
      <c r="A950" s="32" t="s">
        <v>55070</v>
      </c>
      <c r="B950" s="33" t="s">
        <v>2854</v>
      </c>
      <c r="C950" s="51" t="s">
        <v>57538</v>
      </c>
      <c r="D950" s="33" t="s">
        <v>57539</v>
      </c>
    </row>
    <row r="951" spans="1:4" ht="13" x14ac:dyDescent="0.15">
      <c r="A951" s="32" t="s">
        <v>10596</v>
      </c>
      <c r="B951" s="33" t="s">
        <v>2637</v>
      </c>
      <c r="C951" s="51" t="s">
        <v>57540</v>
      </c>
      <c r="D951" s="33" t="s">
        <v>57541</v>
      </c>
    </row>
    <row r="952" spans="1:4" ht="13" x14ac:dyDescent="0.15">
      <c r="A952" s="32" t="s">
        <v>55366</v>
      </c>
      <c r="B952" s="33" t="s">
        <v>2831</v>
      </c>
      <c r="C952" s="51" t="s">
        <v>57542</v>
      </c>
      <c r="D952" s="33" t="s">
        <v>57541</v>
      </c>
    </row>
    <row r="953" spans="1:4" ht="13" x14ac:dyDescent="0.15">
      <c r="A953" s="32" t="s">
        <v>10250</v>
      </c>
      <c r="B953" s="33" t="s">
        <v>2971</v>
      </c>
      <c r="C953" s="51" t="s">
        <v>57543</v>
      </c>
      <c r="D953" s="33" t="s">
        <v>57544</v>
      </c>
    </row>
    <row r="954" spans="1:4" ht="13" x14ac:dyDescent="0.15">
      <c r="A954" s="32" t="s">
        <v>55270</v>
      </c>
      <c r="B954" s="33" t="s">
        <v>2834</v>
      </c>
      <c r="C954" s="51" t="s">
        <v>57545</v>
      </c>
      <c r="D954" s="33" t="s">
        <v>57546</v>
      </c>
    </row>
    <row r="955" spans="1:4" ht="13" x14ac:dyDescent="0.15">
      <c r="A955" s="32" t="s">
        <v>12053</v>
      </c>
      <c r="B955" s="33" t="s">
        <v>3460</v>
      </c>
      <c r="C955" s="51" t="s">
        <v>57547</v>
      </c>
      <c r="D955" s="33" t="s">
        <v>57548</v>
      </c>
    </row>
    <row r="956" spans="1:4" ht="13" x14ac:dyDescent="0.15">
      <c r="A956" s="32" t="s">
        <v>9522</v>
      </c>
      <c r="B956" s="33" t="s">
        <v>3847</v>
      </c>
      <c r="C956" s="51" t="s">
        <v>57549</v>
      </c>
      <c r="D956" s="33" t="s">
        <v>57550</v>
      </c>
    </row>
    <row r="957" spans="1:4" ht="13" x14ac:dyDescent="0.15">
      <c r="A957" s="32" t="s">
        <v>10596</v>
      </c>
      <c r="B957" s="33" t="s">
        <v>2985</v>
      </c>
      <c r="C957" s="51" t="s">
        <v>57551</v>
      </c>
      <c r="D957" s="33" t="s">
        <v>57552</v>
      </c>
    </row>
    <row r="958" spans="1:4" ht="13" x14ac:dyDescent="0.15">
      <c r="A958" s="32" t="s">
        <v>9522</v>
      </c>
      <c r="B958" s="33" t="s">
        <v>1232</v>
      </c>
      <c r="C958" s="51" t="s">
        <v>57553</v>
      </c>
      <c r="D958" s="33" t="s">
        <v>57554</v>
      </c>
    </row>
    <row r="959" spans="1:4" ht="13" x14ac:dyDescent="0.15">
      <c r="A959" s="32" t="s">
        <v>8821</v>
      </c>
      <c r="B959" s="33" t="s">
        <v>3326</v>
      </c>
      <c r="C959" s="51" t="s">
        <v>57555</v>
      </c>
      <c r="D959" s="33" t="s">
        <v>57556</v>
      </c>
    </row>
    <row r="960" spans="1:4" ht="13" x14ac:dyDescent="0.15">
      <c r="A960" s="32" t="s">
        <v>55159</v>
      </c>
      <c r="B960" s="33" t="s">
        <v>3499</v>
      </c>
      <c r="C960" s="51" t="s">
        <v>57557</v>
      </c>
      <c r="D960" s="33" t="s">
        <v>57558</v>
      </c>
    </row>
    <row r="961" spans="1:4" ht="13" x14ac:dyDescent="0.15">
      <c r="A961" s="32" t="s">
        <v>11362</v>
      </c>
      <c r="B961" s="33" t="s">
        <v>3704</v>
      </c>
      <c r="C961" s="51" t="s">
        <v>57559</v>
      </c>
      <c r="D961" s="33" t="s">
        <v>57560</v>
      </c>
    </row>
    <row r="962" spans="1:4" ht="13" x14ac:dyDescent="0.15">
      <c r="A962" s="32" t="s">
        <v>55048</v>
      </c>
      <c r="B962" s="33" t="s">
        <v>2840</v>
      </c>
      <c r="C962" s="51" t="s">
        <v>57561</v>
      </c>
      <c r="D962" s="33" t="s">
        <v>57562</v>
      </c>
    </row>
    <row r="963" spans="1:4" ht="13" x14ac:dyDescent="0.15">
      <c r="A963" s="32" t="s">
        <v>55262</v>
      </c>
      <c r="B963" s="33" t="s">
        <v>1798</v>
      </c>
      <c r="C963" s="51" t="s">
        <v>57563</v>
      </c>
      <c r="D963" s="33" t="s">
        <v>57564</v>
      </c>
    </row>
    <row r="964" spans="1:4" ht="13" x14ac:dyDescent="0.15">
      <c r="A964" s="32" t="s">
        <v>11362</v>
      </c>
      <c r="B964" s="33" t="s">
        <v>2784</v>
      </c>
      <c r="C964" s="51" t="s">
        <v>57565</v>
      </c>
      <c r="D964" s="33" t="s">
        <v>57566</v>
      </c>
    </row>
    <row r="965" spans="1:4" ht="13" x14ac:dyDescent="0.15">
      <c r="A965" s="32" t="s">
        <v>55159</v>
      </c>
      <c r="B965" s="33" t="s">
        <v>1140</v>
      </c>
      <c r="C965" s="51" t="s">
        <v>57567</v>
      </c>
      <c r="D965" s="33" t="s">
        <v>57568</v>
      </c>
    </row>
    <row r="966" spans="1:4" ht="13" x14ac:dyDescent="0.15">
      <c r="A966" s="32" t="s">
        <v>12280</v>
      </c>
      <c r="B966" s="33" t="s">
        <v>1798</v>
      </c>
      <c r="C966" s="51" t="s">
        <v>57569</v>
      </c>
      <c r="D966" s="33" t="s">
        <v>57568</v>
      </c>
    </row>
    <row r="967" spans="1:4" ht="13" x14ac:dyDescent="0.15">
      <c r="A967" s="32" t="s">
        <v>9477</v>
      </c>
      <c r="B967" s="33" t="s">
        <v>1389</v>
      </c>
      <c r="C967" s="51" t="s">
        <v>57570</v>
      </c>
      <c r="D967" s="33" t="s">
        <v>57571</v>
      </c>
    </row>
    <row r="968" spans="1:4" ht="13" x14ac:dyDescent="0.15">
      <c r="A968" s="32" t="s">
        <v>55265</v>
      </c>
      <c r="B968" s="33" t="s">
        <v>1967</v>
      </c>
      <c r="C968" s="51" t="s">
        <v>57572</v>
      </c>
      <c r="D968" s="33" t="s">
        <v>57573</v>
      </c>
    </row>
    <row r="969" spans="1:4" ht="13" x14ac:dyDescent="0.15">
      <c r="A969" s="32" t="s">
        <v>55270</v>
      </c>
      <c r="B969" s="33" t="s">
        <v>2610</v>
      </c>
      <c r="C969" s="51" t="s">
        <v>57574</v>
      </c>
      <c r="D969" s="33" t="s">
        <v>57575</v>
      </c>
    </row>
    <row r="970" spans="1:4" ht="13" x14ac:dyDescent="0.15">
      <c r="A970" s="32" t="s">
        <v>11425</v>
      </c>
      <c r="B970" s="33" t="s">
        <v>3704</v>
      </c>
      <c r="C970" s="51" t="s">
        <v>57576</v>
      </c>
      <c r="D970" s="33" t="s">
        <v>57577</v>
      </c>
    </row>
    <row r="971" spans="1:4" ht="13" x14ac:dyDescent="0.15">
      <c r="A971" s="32" t="s">
        <v>10163</v>
      </c>
      <c r="B971" s="33" t="s">
        <v>2155</v>
      </c>
      <c r="C971" s="51" t="s">
        <v>57578</v>
      </c>
      <c r="D971" s="33" t="s">
        <v>57579</v>
      </c>
    </row>
    <row r="972" spans="1:4" ht="13" x14ac:dyDescent="0.15">
      <c r="A972" s="32" t="s">
        <v>55366</v>
      </c>
      <c r="B972" s="33" t="s">
        <v>3326</v>
      </c>
      <c r="C972" s="51" t="s">
        <v>57580</v>
      </c>
      <c r="D972" s="33" t="s">
        <v>57581</v>
      </c>
    </row>
    <row r="973" spans="1:4" ht="13" x14ac:dyDescent="0.15">
      <c r="A973" s="32" t="s">
        <v>9495</v>
      </c>
      <c r="B973" s="33" t="s">
        <v>1354</v>
      </c>
      <c r="C973" s="51" t="s">
        <v>57582</v>
      </c>
      <c r="D973" s="33" t="s">
        <v>57583</v>
      </c>
    </row>
    <row r="974" spans="1:4" ht="13" x14ac:dyDescent="0.15">
      <c r="A974" s="32" t="s">
        <v>9516</v>
      </c>
      <c r="B974" s="33" t="s">
        <v>3147</v>
      </c>
      <c r="C974" s="51" t="s">
        <v>57584</v>
      </c>
      <c r="D974" s="33" t="s">
        <v>57585</v>
      </c>
    </row>
    <row r="975" spans="1:4" ht="13" x14ac:dyDescent="0.15">
      <c r="A975" s="32" t="s">
        <v>10596</v>
      </c>
      <c r="B975" s="33" t="s">
        <v>3239</v>
      </c>
      <c r="C975" s="51" t="s">
        <v>57586</v>
      </c>
      <c r="D975" s="33" t="s">
        <v>57587</v>
      </c>
    </row>
    <row r="976" spans="1:4" ht="13" x14ac:dyDescent="0.15">
      <c r="A976" s="32" t="s">
        <v>9495</v>
      </c>
      <c r="B976" s="33" t="s">
        <v>1017</v>
      </c>
      <c r="C976" s="51" t="s">
        <v>57588</v>
      </c>
      <c r="D976" s="33" t="s">
        <v>57589</v>
      </c>
    </row>
    <row r="977" spans="1:4" ht="13" x14ac:dyDescent="0.15">
      <c r="A977" s="32" t="s">
        <v>55270</v>
      </c>
      <c r="B977" s="33" t="s">
        <v>1064</v>
      </c>
      <c r="C977" s="51" t="s">
        <v>57590</v>
      </c>
      <c r="D977" s="33" t="s">
        <v>57591</v>
      </c>
    </row>
    <row r="978" spans="1:4" ht="13" x14ac:dyDescent="0.15">
      <c r="A978" s="32" t="s">
        <v>9522</v>
      </c>
      <c r="B978" s="33" t="s">
        <v>1525</v>
      </c>
      <c r="C978" s="51" t="s">
        <v>57592</v>
      </c>
      <c r="D978" s="33" t="s">
        <v>57593</v>
      </c>
    </row>
    <row r="979" spans="1:4" ht="13" x14ac:dyDescent="0.15">
      <c r="A979" s="32" t="s">
        <v>10163</v>
      </c>
      <c r="B979" s="33" t="s">
        <v>2309</v>
      </c>
      <c r="C979" s="51" t="s">
        <v>57594</v>
      </c>
      <c r="D979" s="33" t="s">
        <v>57593</v>
      </c>
    </row>
    <row r="980" spans="1:4" ht="13" x14ac:dyDescent="0.15">
      <c r="A980" s="32" t="s">
        <v>55048</v>
      </c>
      <c r="B980" s="33" t="s">
        <v>2563</v>
      </c>
      <c r="C980" s="51" t="s">
        <v>57595</v>
      </c>
      <c r="D980" s="33" t="s">
        <v>57593</v>
      </c>
    </row>
    <row r="981" spans="1:4" ht="13" x14ac:dyDescent="0.15">
      <c r="A981" s="32" t="s">
        <v>55058</v>
      </c>
      <c r="B981" s="33" t="s">
        <v>1982</v>
      </c>
      <c r="C981" s="51" t="s">
        <v>57596</v>
      </c>
      <c r="D981" s="33" t="s">
        <v>57597</v>
      </c>
    </row>
    <row r="982" spans="1:4" ht="13" x14ac:dyDescent="0.15">
      <c r="A982" s="32" t="s">
        <v>11362</v>
      </c>
      <c r="B982" s="33" t="s">
        <v>579</v>
      </c>
      <c r="C982" s="51" t="s">
        <v>57598</v>
      </c>
      <c r="D982" s="33" t="s">
        <v>57599</v>
      </c>
    </row>
    <row r="983" spans="1:4" ht="13" x14ac:dyDescent="0.15">
      <c r="A983" s="32" t="s">
        <v>55262</v>
      </c>
      <c r="B983" s="33" t="s">
        <v>3245</v>
      </c>
      <c r="C983" s="51" t="s">
        <v>57600</v>
      </c>
      <c r="D983" s="33" t="s">
        <v>57601</v>
      </c>
    </row>
    <row r="984" spans="1:4" ht="13" x14ac:dyDescent="0.15">
      <c r="A984" s="32" t="s">
        <v>9477</v>
      </c>
      <c r="B984" s="33" t="s">
        <v>1064</v>
      </c>
      <c r="C984" s="51" t="s">
        <v>57602</v>
      </c>
      <c r="D984" s="33" t="s">
        <v>57603</v>
      </c>
    </row>
    <row r="985" spans="1:4" ht="13" x14ac:dyDescent="0.15">
      <c r="A985" s="32" t="s">
        <v>55366</v>
      </c>
      <c r="B985" s="33" t="s">
        <v>3499</v>
      </c>
      <c r="C985" s="51" t="s">
        <v>57604</v>
      </c>
      <c r="D985" s="33" t="s">
        <v>57605</v>
      </c>
    </row>
    <row r="986" spans="1:4" ht="13" x14ac:dyDescent="0.15">
      <c r="A986" s="32" t="s">
        <v>54765</v>
      </c>
      <c r="B986" s="33" t="s">
        <v>3332</v>
      </c>
      <c r="C986" s="51" t="s">
        <v>57606</v>
      </c>
      <c r="D986" s="33" t="s">
        <v>57607</v>
      </c>
    </row>
    <row r="987" spans="1:4" ht="13" x14ac:dyDescent="0.15">
      <c r="A987" s="32" t="s">
        <v>10596</v>
      </c>
      <c r="B987" s="33" t="s">
        <v>2545</v>
      </c>
      <c r="C987" s="51" t="s">
        <v>57608</v>
      </c>
      <c r="D987" s="33" t="s">
        <v>57609</v>
      </c>
    </row>
    <row r="988" spans="1:4" ht="13" x14ac:dyDescent="0.15">
      <c r="A988" s="32" t="s">
        <v>9058</v>
      </c>
      <c r="B988" s="33" t="s">
        <v>1967</v>
      </c>
      <c r="C988" s="51" t="s">
        <v>57610</v>
      </c>
      <c r="D988" s="33" t="s">
        <v>57611</v>
      </c>
    </row>
    <row r="989" spans="1:4" ht="13" x14ac:dyDescent="0.15">
      <c r="A989" s="32" t="s">
        <v>11330</v>
      </c>
      <c r="B989" s="33" t="s">
        <v>3245</v>
      </c>
      <c r="C989" s="51" t="s">
        <v>57612</v>
      </c>
      <c r="D989" s="33" t="s">
        <v>57613</v>
      </c>
    </row>
    <row r="990" spans="1:4" ht="13" x14ac:dyDescent="0.15">
      <c r="A990" s="32" t="s">
        <v>9495</v>
      </c>
      <c r="B990" s="33" t="s">
        <v>2647</v>
      </c>
      <c r="C990" s="51" t="s">
        <v>57614</v>
      </c>
      <c r="D990" s="33" t="s">
        <v>57615</v>
      </c>
    </row>
    <row r="991" spans="1:4" ht="13" x14ac:dyDescent="0.15">
      <c r="A991" s="32" t="s">
        <v>12128</v>
      </c>
      <c r="B991" s="33" t="s">
        <v>3749</v>
      </c>
      <c r="C991" s="51" t="s">
        <v>57616</v>
      </c>
      <c r="D991" s="33" t="s">
        <v>57617</v>
      </c>
    </row>
    <row r="992" spans="1:4" ht="13" x14ac:dyDescent="0.15">
      <c r="A992" s="32" t="s">
        <v>11362</v>
      </c>
      <c r="B992" s="33" t="s">
        <v>2985</v>
      </c>
      <c r="C992" s="51" t="s">
        <v>57618</v>
      </c>
      <c r="D992" s="33" t="s">
        <v>57619</v>
      </c>
    </row>
    <row r="993" spans="1:4" ht="13" x14ac:dyDescent="0.15">
      <c r="A993" s="32" t="s">
        <v>12053</v>
      </c>
      <c r="B993" s="33" t="s">
        <v>3245</v>
      </c>
      <c r="C993" s="51" t="s">
        <v>57620</v>
      </c>
      <c r="D993" s="33" t="s">
        <v>57621</v>
      </c>
    </row>
    <row r="994" spans="1:4" ht="13" x14ac:dyDescent="0.15">
      <c r="A994" s="32" t="s">
        <v>9516</v>
      </c>
      <c r="B994" s="33" t="s">
        <v>1354</v>
      </c>
      <c r="C994" s="51" t="s">
        <v>57622</v>
      </c>
      <c r="D994" s="33" t="s">
        <v>57623</v>
      </c>
    </row>
    <row r="995" spans="1:4" ht="13" x14ac:dyDescent="0.15">
      <c r="A995" s="32" t="s">
        <v>55206</v>
      </c>
      <c r="B995" s="33" t="s">
        <v>612</v>
      </c>
      <c r="C995" s="51" t="s">
        <v>57624</v>
      </c>
      <c r="D995" s="33" t="s">
        <v>57625</v>
      </c>
    </row>
    <row r="996" spans="1:4" ht="13" x14ac:dyDescent="0.15">
      <c r="A996" s="32" t="s">
        <v>9522</v>
      </c>
      <c r="B996" s="33" t="s">
        <v>916</v>
      </c>
      <c r="C996" s="51" t="s">
        <v>57626</v>
      </c>
      <c r="D996" s="33" t="s">
        <v>57625</v>
      </c>
    </row>
    <row r="997" spans="1:4" ht="13" x14ac:dyDescent="0.15">
      <c r="A997" s="32" t="s">
        <v>9522</v>
      </c>
      <c r="B997" s="33" t="s">
        <v>2477</v>
      </c>
      <c r="C997" s="51" t="s">
        <v>57627</v>
      </c>
      <c r="D997" s="33" t="s">
        <v>57625</v>
      </c>
    </row>
    <row r="998" spans="1:4" ht="13" x14ac:dyDescent="0.15">
      <c r="A998" s="32" t="s">
        <v>55058</v>
      </c>
      <c r="B998" s="33" t="s">
        <v>2599</v>
      </c>
      <c r="C998" s="51" t="s">
        <v>57628</v>
      </c>
      <c r="D998" s="33" t="s">
        <v>57625</v>
      </c>
    </row>
    <row r="999" spans="1:4" ht="13" x14ac:dyDescent="0.15">
      <c r="A999" s="32" t="s">
        <v>12280</v>
      </c>
      <c r="B999" s="33" t="s">
        <v>2966</v>
      </c>
      <c r="C999" s="51" t="s">
        <v>57629</v>
      </c>
      <c r="D999" s="33" t="s">
        <v>57625</v>
      </c>
    </row>
    <row r="1000" spans="1:4" ht="13" x14ac:dyDescent="0.15">
      <c r="A1000" s="32" t="s">
        <v>55235</v>
      </c>
      <c r="B1000" s="33" t="s">
        <v>3039</v>
      </c>
      <c r="C1000" s="51" t="s">
        <v>57630</v>
      </c>
      <c r="D1000" s="33" t="s">
        <v>57625</v>
      </c>
    </row>
    <row r="1001" spans="1:4" ht="13" x14ac:dyDescent="0.15">
      <c r="A1001" s="32" t="s">
        <v>12280</v>
      </c>
      <c r="B1001" s="33" t="s">
        <v>2610</v>
      </c>
      <c r="C1001" s="51" t="s">
        <v>57631</v>
      </c>
      <c r="D1001" s="33" t="s">
        <v>57632</v>
      </c>
    </row>
    <row r="1002" spans="1:4" ht="13" x14ac:dyDescent="0.15">
      <c r="A1002" s="32" t="s">
        <v>8821</v>
      </c>
      <c r="B1002" s="33" t="s">
        <v>3335</v>
      </c>
      <c r="C1002" s="51" t="s">
        <v>57633</v>
      </c>
      <c r="D1002" s="33" t="s">
        <v>57632</v>
      </c>
    </row>
    <row r="1003" spans="1:4" ht="13" x14ac:dyDescent="0.15">
      <c r="A1003" s="32" t="s">
        <v>10596</v>
      </c>
      <c r="B1003" s="33" t="s">
        <v>1481</v>
      </c>
      <c r="C1003" s="51" t="s">
        <v>57634</v>
      </c>
      <c r="D1003" s="33" t="s">
        <v>57635</v>
      </c>
    </row>
    <row r="1004" spans="1:4" ht="13" x14ac:dyDescent="0.15">
      <c r="A1004" s="32" t="s">
        <v>55374</v>
      </c>
      <c r="B1004" s="33" t="s">
        <v>2094</v>
      </c>
      <c r="C1004" s="51" t="s">
        <v>57636</v>
      </c>
      <c r="D1004" s="33" t="s">
        <v>57635</v>
      </c>
    </row>
    <row r="1005" spans="1:4" ht="13" x14ac:dyDescent="0.15">
      <c r="A1005" s="32" t="s">
        <v>9477</v>
      </c>
      <c r="B1005" s="33" t="s">
        <v>2637</v>
      </c>
      <c r="C1005" s="51" t="s">
        <v>57637</v>
      </c>
      <c r="D1005" s="33" t="s">
        <v>57638</v>
      </c>
    </row>
    <row r="1006" spans="1:4" ht="13" x14ac:dyDescent="0.15">
      <c r="A1006" s="32" t="s">
        <v>55206</v>
      </c>
      <c r="B1006" s="33" t="s">
        <v>2568</v>
      </c>
      <c r="C1006" s="51" t="s">
        <v>57639</v>
      </c>
      <c r="D1006" s="33" t="s">
        <v>57640</v>
      </c>
    </row>
    <row r="1007" spans="1:4" ht="13" x14ac:dyDescent="0.15">
      <c r="A1007" s="32" t="s">
        <v>12053</v>
      </c>
      <c r="B1007" s="33" t="s">
        <v>3117</v>
      </c>
      <c r="C1007" s="51" t="s">
        <v>57641</v>
      </c>
      <c r="D1007" s="33" t="s">
        <v>57642</v>
      </c>
    </row>
    <row r="1008" spans="1:4" ht="13" x14ac:dyDescent="0.15">
      <c r="A1008" s="32" t="s">
        <v>10163</v>
      </c>
      <c r="B1008" s="33" t="s">
        <v>2991</v>
      </c>
      <c r="C1008" s="51" t="s">
        <v>57643</v>
      </c>
      <c r="D1008" s="33" t="s">
        <v>57644</v>
      </c>
    </row>
    <row r="1009" spans="1:4" ht="13" x14ac:dyDescent="0.15">
      <c r="A1009" s="32" t="s">
        <v>8291</v>
      </c>
      <c r="B1009" s="33" t="s">
        <v>2784</v>
      </c>
      <c r="C1009" s="51" t="s">
        <v>57645</v>
      </c>
      <c r="D1009" s="33" t="s">
        <v>57646</v>
      </c>
    </row>
    <row r="1010" spans="1:4" ht="13" x14ac:dyDescent="0.15">
      <c r="A1010" s="32" t="s">
        <v>55159</v>
      </c>
      <c r="B1010" s="33" t="s">
        <v>1389</v>
      </c>
      <c r="C1010" s="51" t="s">
        <v>57647</v>
      </c>
      <c r="D1010" s="33" t="s">
        <v>57648</v>
      </c>
    </row>
    <row r="1011" spans="1:4" ht="13" x14ac:dyDescent="0.15">
      <c r="A1011" s="32" t="s">
        <v>55206</v>
      </c>
      <c r="B1011" s="33" t="s">
        <v>3039</v>
      </c>
      <c r="C1011" s="51" t="s">
        <v>57649</v>
      </c>
      <c r="D1011" s="33" t="s">
        <v>57650</v>
      </c>
    </row>
    <row r="1012" spans="1:4" ht="13" x14ac:dyDescent="0.15">
      <c r="A1012" s="32" t="s">
        <v>54862</v>
      </c>
      <c r="B1012" s="33" t="s">
        <v>3012</v>
      </c>
      <c r="C1012" s="51" t="s">
        <v>57651</v>
      </c>
      <c r="D1012" s="33" t="s">
        <v>57652</v>
      </c>
    </row>
    <row r="1013" spans="1:4" ht="13" x14ac:dyDescent="0.15">
      <c r="A1013" s="32" t="s">
        <v>12053</v>
      </c>
      <c r="B1013" s="33" t="s">
        <v>2840</v>
      </c>
      <c r="C1013" s="51" t="s">
        <v>57653</v>
      </c>
      <c r="D1013" s="33" t="s">
        <v>57654</v>
      </c>
    </row>
    <row r="1014" spans="1:4" ht="13" x14ac:dyDescent="0.15">
      <c r="A1014" s="32" t="s">
        <v>10596</v>
      </c>
      <c r="B1014" s="33" t="s">
        <v>3684</v>
      </c>
      <c r="C1014" s="51" t="s">
        <v>57655</v>
      </c>
      <c r="D1014" s="33" t="s">
        <v>57656</v>
      </c>
    </row>
    <row r="1015" spans="1:4" ht="13" x14ac:dyDescent="0.15">
      <c r="A1015" s="32" t="s">
        <v>8719</v>
      </c>
      <c r="B1015" s="33" t="s">
        <v>3073</v>
      </c>
      <c r="C1015" s="51" t="s">
        <v>57657</v>
      </c>
      <c r="D1015" s="33" t="s">
        <v>57658</v>
      </c>
    </row>
    <row r="1016" spans="1:4" ht="13" x14ac:dyDescent="0.15">
      <c r="A1016" s="32" t="s">
        <v>55366</v>
      </c>
      <c r="B1016" s="33" t="s">
        <v>1615</v>
      </c>
      <c r="C1016" s="51" t="s">
        <v>57659</v>
      </c>
      <c r="D1016" s="33" t="s">
        <v>57660</v>
      </c>
    </row>
    <row r="1017" spans="1:4" ht="13" x14ac:dyDescent="0.15">
      <c r="A1017" s="32" t="s">
        <v>55262</v>
      </c>
      <c r="B1017" s="33" t="s">
        <v>2840</v>
      </c>
      <c r="C1017" s="51" t="s">
        <v>57661</v>
      </c>
      <c r="D1017" s="33" t="s">
        <v>57662</v>
      </c>
    </row>
    <row r="1018" spans="1:4" ht="13" x14ac:dyDescent="0.15">
      <c r="A1018" s="32" t="s">
        <v>55305</v>
      </c>
      <c r="B1018" s="33" t="s">
        <v>3504</v>
      </c>
      <c r="C1018" s="51" t="s">
        <v>57663</v>
      </c>
      <c r="D1018" s="33" t="s">
        <v>57662</v>
      </c>
    </row>
    <row r="1019" spans="1:4" ht="13" x14ac:dyDescent="0.15">
      <c r="A1019" s="32" t="s">
        <v>8743</v>
      </c>
      <c r="B1019" s="33" t="s">
        <v>2568</v>
      </c>
      <c r="C1019" s="51" t="s">
        <v>57664</v>
      </c>
      <c r="D1019" s="33" t="s">
        <v>57665</v>
      </c>
    </row>
    <row r="1020" spans="1:4" ht="13" x14ac:dyDescent="0.15">
      <c r="A1020" s="32" t="s">
        <v>12128</v>
      </c>
      <c r="B1020" s="33" t="s">
        <v>2477</v>
      </c>
      <c r="C1020" s="51" t="s">
        <v>57666</v>
      </c>
      <c r="D1020" s="33" t="s">
        <v>57667</v>
      </c>
    </row>
    <row r="1021" spans="1:4" ht="13" x14ac:dyDescent="0.15">
      <c r="A1021" s="32" t="s">
        <v>10596</v>
      </c>
      <c r="B1021" s="33" t="s">
        <v>3218</v>
      </c>
      <c r="C1021" s="51" t="s">
        <v>57668</v>
      </c>
      <c r="D1021" s="33" t="s">
        <v>57667</v>
      </c>
    </row>
    <row r="1022" spans="1:4" ht="13" x14ac:dyDescent="0.15">
      <c r="A1022" s="32" t="s">
        <v>55048</v>
      </c>
      <c r="B1022" s="33" t="s">
        <v>1731</v>
      </c>
      <c r="C1022" s="51" t="s">
        <v>57669</v>
      </c>
      <c r="D1022" s="33" t="s">
        <v>57670</v>
      </c>
    </row>
    <row r="1023" spans="1:4" ht="13" x14ac:dyDescent="0.15">
      <c r="A1023" s="32" t="s">
        <v>12280</v>
      </c>
      <c r="B1023" s="33" t="s">
        <v>1731</v>
      </c>
      <c r="C1023" s="51" t="s">
        <v>57671</v>
      </c>
      <c r="D1023" s="33" t="s">
        <v>57672</v>
      </c>
    </row>
    <row r="1024" spans="1:4" ht="13" x14ac:dyDescent="0.15">
      <c r="A1024" s="32" t="s">
        <v>12128</v>
      </c>
      <c r="B1024" s="33" t="s">
        <v>2637</v>
      </c>
      <c r="C1024" s="51" t="s">
        <v>57673</v>
      </c>
      <c r="D1024" s="33" t="s">
        <v>57674</v>
      </c>
    </row>
    <row r="1025" spans="1:4" ht="13" x14ac:dyDescent="0.15">
      <c r="A1025" s="32" t="s">
        <v>12280</v>
      </c>
      <c r="B1025" s="33" t="s">
        <v>1967</v>
      </c>
      <c r="C1025" s="51" t="s">
        <v>57675</v>
      </c>
      <c r="D1025" s="33" t="s">
        <v>57676</v>
      </c>
    </row>
    <row r="1026" spans="1:4" ht="13" x14ac:dyDescent="0.15">
      <c r="A1026" s="32" t="s">
        <v>9477</v>
      </c>
      <c r="B1026" s="33" t="s">
        <v>717</v>
      </c>
      <c r="C1026" s="51" t="s">
        <v>57677</v>
      </c>
      <c r="D1026" s="33" t="s">
        <v>57678</v>
      </c>
    </row>
    <row r="1027" spans="1:4" ht="13" x14ac:dyDescent="0.15">
      <c r="A1027" s="32" t="s">
        <v>54765</v>
      </c>
      <c r="B1027" s="33" t="s">
        <v>1017</v>
      </c>
      <c r="C1027" s="51" t="s">
        <v>57679</v>
      </c>
      <c r="D1027" s="33" t="s">
        <v>57678</v>
      </c>
    </row>
    <row r="1028" spans="1:4" ht="13" x14ac:dyDescent="0.15">
      <c r="A1028" s="32" t="s">
        <v>54939</v>
      </c>
      <c r="B1028" s="33" t="s">
        <v>2854</v>
      </c>
      <c r="C1028" s="51" t="s">
        <v>57680</v>
      </c>
      <c r="D1028" s="33" t="s">
        <v>57681</v>
      </c>
    </row>
    <row r="1029" spans="1:4" ht="13" x14ac:dyDescent="0.15">
      <c r="A1029" s="32" t="s">
        <v>10163</v>
      </c>
      <c r="B1029" s="33" t="s">
        <v>3111</v>
      </c>
      <c r="C1029" s="51" t="s">
        <v>57682</v>
      </c>
      <c r="D1029" s="33" t="s">
        <v>57683</v>
      </c>
    </row>
    <row r="1030" spans="1:4" ht="13" x14ac:dyDescent="0.15">
      <c r="A1030" s="32" t="s">
        <v>9522</v>
      </c>
      <c r="B1030" s="33" t="s">
        <v>612</v>
      </c>
      <c r="C1030" s="51" t="s">
        <v>57684</v>
      </c>
      <c r="D1030" s="33" t="s">
        <v>57685</v>
      </c>
    </row>
    <row r="1031" spans="1:4" ht="13" x14ac:dyDescent="0.15">
      <c r="A1031" s="32" t="s">
        <v>55027</v>
      </c>
      <c r="B1031" s="33" t="s">
        <v>729</v>
      </c>
      <c r="C1031" s="51" t="s">
        <v>57686</v>
      </c>
      <c r="D1031" s="33" t="s">
        <v>57685</v>
      </c>
    </row>
    <row r="1032" spans="1:4" ht="13" x14ac:dyDescent="0.15">
      <c r="A1032" s="32" t="s">
        <v>55374</v>
      </c>
      <c r="B1032" s="33" t="s">
        <v>2831</v>
      </c>
      <c r="C1032" s="51" t="s">
        <v>57687</v>
      </c>
      <c r="D1032" s="33" t="s">
        <v>57685</v>
      </c>
    </row>
    <row r="1033" spans="1:4" ht="13" x14ac:dyDescent="0.15">
      <c r="A1033" s="32" t="s">
        <v>10596</v>
      </c>
      <c r="B1033" s="33" t="s">
        <v>2647</v>
      </c>
      <c r="C1033" s="51" t="s">
        <v>57688</v>
      </c>
      <c r="D1033" s="33" t="s">
        <v>57689</v>
      </c>
    </row>
    <row r="1034" spans="1:4" ht="13" x14ac:dyDescent="0.15">
      <c r="A1034" s="32" t="s">
        <v>55048</v>
      </c>
      <c r="B1034" s="33" t="s">
        <v>1330</v>
      </c>
      <c r="C1034" s="51" t="s">
        <v>57690</v>
      </c>
      <c r="D1034" s="33" t="s">
        <v>57691</v>
      </c>
    </row>
    <row r="1035" spans="1:4" ht="13" x14ac:dyDescent="0.15">
      <c r="A1035" s="32" t="s">
        <v>12128</v>
      </c>
      <c r="B1035" s="33" t="s">
        <v>2236</v>
      </c>
      <c r="C1035" s="51" t="s">
        <v>57692</v>
      </c>
      <c r="D1035" s="33" t="s">
        <v>57693</v>
      </c>
    </row>
    <row r="1036" spans="1:4" ht="13" x14ac:dyDescent="0.15">
      <c r="A1036" s="32" t="s">
        <v>8633</v>
      </c>
      <c r="B1036" s="33" t="s">
        <v>2610</v>
      </c>
      <c r="C1036" s="51" t="s">
        <v>57694</v>
      </c>
      <c r="D1036" s="33" t="s">
        <v>57693</v>
      </c>
    </row>
    <row r="1037" spans="1:4" ht="13" x14ac:dyDescent="0.15">
      <c r="A1037" s="32" t="s">
        <v>55107</v>
      </c>
      <c r="B1037" s="33" t="s">
        <v>3332</v>
      </c>
      <c r="C1037" s="51" t="s">
        <v>57695</v>
      </c>
      <c r="D1037" s="33" t="s">
        <v>57693</v>
      </c>
    </row>
    <row r="1038" spans="1:4" ht="13" x14ac:dyDescent="0.15">
      <c r="A1038" s="32" t="s">
        <v>55048</v>
      </c>
      <c r="B1038" s="33" t="s">
        <v>1017</v>
      </c>
      <c r="C1038" s="51" t="s">
        <v>57696</v>
      </c>
      <c r="D1038" s="33" t="s">
        <v>57697</v>
      </c>
    </row>
    <row r="1039" spans="1:4" ht="13" x14ac:dyDescent="0.15">
      <c r="A1039" s="32" t="s">
        <v>8719</v>
      </c>
      <c r="B1039" s="33" t="s">
        <v>2119</v>
      </c>
      <c r="C1039" s="51" t="s">
        <v>57698</v>
      </c>
      <c r="D1039" s="33" t="s">
        <v>57697</v>
      </c>
    </row>
    <row r="1040" spans="1:4" ht="13" x14ac:dyDescent="0.15">
      <c r="A1040" s="32" t="s">
        <v>8719</v>
      </c>
      <c r="B1040" s="33" t="s">
        <v>868</v>
      </c>
      <c r="C1040" s="51" t="s">
        <v>57699</v>
      </c>
      <c r="D1040" s="33" t="s">
        <v>57700</v>
      </c>
    </row>
    <row r="1041" spans="1:4" ht="13" x14ac:dyDescent="0.15">
      <c r="A1041" s="32" t="s">
        <v>9522</v>
      </c>
      <c r="B1041" s="33" t="s">
        <v>3675</v>
      </c>
      <c r="C1041" s="51" t="s">
        <v>57701</v>
      </c>
      <c r="D1041" s="33" t="s">
        <v>57702</v>
      </c>
    </row>
    <row r="1042" spans="1:4" ht="13" x14ac:dyDescent="0.15">
      <c r="A1042" s="32" t="s">
        <v>9058</v>
      </c>
      <c r="B1042" s="33" t="s">
        <v>3111</v>
      </c>
      <c r="C1042" s="51" t="s">
        <v>57703</v>
      </c>
      <c r="D1042" s="33" t="s">
        <v>57704</v>
      </c>
    </row>
    <row r="1043" spans="1:4" ht="13" x14ac:dyDescent="0.15">
      <c r="A1043" s="32" t="s">
        <v>55366</v>
      </c>
      <c r="B1043" s="33" t="s">
        <v>3335</v>
      </c>
      <c r="C1043" s="51" t="s">
        <v>57705</v>
      </c>
      <c r="D1043" s="33" t="s">
        <v>57706</v>
      </c>
    </row>
    <row r="1044" spans="1:4" ht="13" x14ac:dyDescent="0.15">
      <c r="A1044" s="32" t="s">
        <v>54939</v>
      </c>
      <c r="B1044" s="33" t="s">
        <v>2568</v>
      </c>
      <c r="C1044" s="51" t="s">
        <v>57707</v>
      </c>
      <c r="D1044" s="33" t="s">
        <v>57708</v>
      </c>
    </row>
    <row r="1045" spans="1:4" ht="13" x14ac:dyDescent="0.15">
      <c r="A1045" s="32" t="s">
        <v>9516</v>
      </c>
      <c r="B1045" s="33" t="s">
        <v>1206</v>
      </c>
      <c r="C1045" s="51" t="s">
        <v>57709</v>
      </c>
      <c r="D1045" s="33" t="s">
        <v>57710</v>
      </c>
    </row>
    <row r="1046" spans="1:4" ht="13" x14ac:dyDescent="0.15">
      <c r="A1046" s="32" t="s">
        <v>55206</v>
      </c>
      <c r="B1046" s="33" t="s">
        <v>2097</v>
      </c>
      <c r="C1046" s="51" t="s">
        <v>57711</v>
      </c>
      <c r="D1046" s="33" t="s">
        <v>57710</v>
      </c>
    </row>
    <row r="1047" spans="1:4" ht="13" x14ac:dyDescent="0.15">
      <c r="A1047" s="32" t="s">
        <v>54765</v>
      </c>
      <c r="B1047" s="33" t="s">
        <v>3338</v>
      </c>
      <c r="C1047" s="51" t="s">
        <v>57712</v>
      </c>
      <c r="D1047" s="33" t="s">
        <v>57710</v>
      </c>
    </row>
    <row r="1048" spans="1:4" ht="13" x14ac:dyDescent="0.15">
      <c r="A1048" s="32" t="s">
        <v>10676</v>
      </c>
      <c r="B1048" s="33" t="s">
        <v>2729</v>
      </c>
      <c r="C1048" s="51" t="s">
        <v>57713</v>
      </c>
      <c r="D1048" s="33" t="s">
        <v>57714</v>
      </c>
    </row>
    <row r="1049" spans="1:4" ht="13" x14ac:dyDescent="0.15">
      <c r="A1049" s="32" t="s">
        <v>10524</v>
      </c>
      <c r="B1049" s="33" t="s">
        <v>839</v>
      </c>
      <c r="C1049" s="51" t="s">
        <v>57715</v>
      </c>
      <c r="D1049" s="33" t="s">
        <v>57716</v>
      </c>
    </row>
    <row r="1050" spans="1:4" ht="13" x14ac:dyDescent="0.15">
      <c r="A1050" s="32" t="s">
        <v>54744</v>
      </c>
      <c r="B1050" s="33" t="s">
        <v>2840</v>
      </c>
      <c r="C1050" s="51" t="s">
        <v>57717</v>
      </c>
      <c r="D1050" s="33" t="s">
        <v>57718</v>
      </c>
    </row>
    <row r="1051" spans="1:4" ht="13" x14ac:dyDescent="0.15">
      <c r="A1051" s="32" t="s">
        <v>55305</v>
      </c>
      <c r="B1051" s="33" t="s">
        <v>3278</v>
      </c>
      <c r="C1051" s="51" t="s">
        <v>57719</v>
      </c>
      <c r="D1051" s="33" t="s">
        <v>57718</v>
      </c>
    </row>
    <row r="1052" spans="1:4" ht="13" x14ac:dyDescent="0.15">
      <c r="A1052" s="32" t="s">
        <v>10596</v>
      </c>
      <c r="B1052" s="33" t="s">
        <v>1946</v>
      </c>
      <c r="C1052" s="51" t="s">
        <v>57720</v>
      </c>
      <c r="D1052" s="33" t="s">
        <v>57721</v>
      </c>
    </row>
    <row r="1053" spans="1:4" ht="13" x14ac:dyDescent="0.15">
      <c r="A1053" s="32" t="s">
        <v>12053</v>
      </c>
      <c r="B1053" s="33" t="s">
        <v>3332</v>
      </c>
      <c r="C1053" s="51" t="s">
        <v>57722</v>
      </c>
      <c r="D1053" s="33" t="s">
        <v>57723</v>
      </c>
    </row>
    <row r="1054" spans="1:4" ht="13" x14ac:dyDescent="0.15">
      <c r="A1054" s="32" t="s">
        <v>10676</v>
      </c>
      <c r="B1054" s="33" t="s">
        <v>2619</v>
      </c>
      <c r="C1054" s="51" t="s">
        <v>57724</v>
      </c>
      <c r="D1054" s="33" t="s">
        <v>57725</v>
      </c>
    </row>
    <row r="1055" spans="1:4" ht="13" x14ac:dyDescent="0.15">
      <c r="A1055" s="32" t="s">
        <v>10676</v>
      </c>
      <c r="B1055" s="33" t="s">
        <v>1720</v>
      </c>
      <c r="C1055" s="51" t="s">
        <v>57726</v>
      </c>
      <c r="D1055" s="33" t="s">
        <v>57727</v>
      </c>
    </row>
    <row r="1056" spans="1:4" ht="13" x14ac:dyDescent="0.15">
      <c r="A1056" s="32" t="s">
        <v>9522</v>
      </c>
      <c r="B1056" s="33" t="s">
        <v>2971</v>
      </c>
      <c r="C1056" s="51" t="s">
        <v>57728</v>
      </c>
      <c r="D1056" s="33" t="s">
        <v>57729</v>
      </c>
    </row>
    <row r="1057" spans="1:4" ht="13" x14ac:dyDescent="0.15">
      <c r="A1057" s="32" t="s">
        <v>55048</v>
      </c>
      <c r="B1057" s="33" t="s">
        <v>844</v>
      </c>
      <c r="C1057" s="51" t="s">
        <v>57730</v>
      </c>
      <c r="D1057" s="33" t="s">
        <v>57731</v>
      </c>
    </row>
    <row r="1058" spans="1:4" ht="13" x14ac:dyDescent="0.15">
      <c r="A1058" s="32" t="s">
        <v>55270</v>
      </c>
      <c r="B1058" s="33" t="s">
        <v>827</v>
      </c>
      <c r="C1058" s="51" t="s">
        <v>57732</v>
      </c>
      <c r="D1058" s="33" t="s">
        <v>57733</v>
      </c>
    </row>
    <row r="1059" spans="1:4" ht="13" x14ac:dyDescent="0.15">
      <c r="A1059" s="32" t="s">
        <v>9522</v>
      </c>
      <c r="B1059" s="33" t="s">
        <v>3460</v>
      </c>
      <c r="C1059" s="51" t="s">
        <v>57734</v>
      </c>
      <c r="D1059" s="33" t="s">
        <v>57735</v>
      </c>
    </row>
    <row r="1060" spans="1:4" ht="13" x14ac:dyDescent="0.15">
      <c r="A1060" s="32" t="s">
        <v>12232</v>
      </c>
      <c r="B1060" s="33" t="s">
        <v>2602</v>
      </c>
      <c r="C1060" s="51" t="s">
        <v>57736</v>
      </c>
      <c r="D1060" s="33" t="s">
        <v>57737</v>
      </c>
    </row>
    <row r="1061" spans="1:4" ht="13" x14ac:dyDescent="0.15">
      <c r="A1061" s="32" t="s">
        <v>9477</v>
      </c>
      <c r="B1061" s="33" t="s">
        <v>2602</v>
      </c>
      <c r="C1061" s="51" t="s">
        <v>57738</v>
      </c>
      <c r="D1061" s="33" t="s">
        <v>57739</v>
      </c>
    </row>
    <row r="1062" spans="1:4" ht="13" x14ac:dyDescent="0.15">
      <c r="A1062" s="32" t="s">
        <v>11362</v>
      </c>
      <c r="B1062" s="33" t="s">
        <v>2477</v>
      </c>
      <c r="C1062" s="51" t="s">
        <v>57740</v>
      </c>
      <c r="D1062" s="33" t="s">
        <v>57741</v>
      </c>
    </row>
    <row r="1063" spans="1:4" ht="13" x14ac:dyDescent="0.15">
      <c r="A1063" s="32" t="s">
        <v>10250</v>
      </c>
      <c r="B1063" s="33" t="s">
        <v>1720</v>
      </c>
      <c r="C1063" s="51" t="s">
        <v>57742</v>
      </c>
      <c r="D1063" s="33" t="s">
        <v>57743</v>
      </c>
    </row>
    <row r="1064" spans="1:4" ht="13" x14ac:dyDescent="0.15">
      <c r="A1064" s="32" t="s">
        <v>55206</v>
      </c>
      <c r="B1064" s="33" t="s">
        <v>2834</v>
      </c>
      <c r="C1064" s="51" t="s">
        <v>57744</v>
      </c>
      <c r="D1064" s="33" t="s">
        <v>57745</v>
      </c>
    </row>
    <row r="1065" spans="1:4" ht="13" x14ac:dyDescent="0.15">
      <c r="A1065" s="32" t="s">
        <v>9522</v>
      </c>
      <c r="B1065" s="33" t="s">
        <v>3066</v>
      </c>
      <c r="C1065" s="51" t="s">
        <v>57746</v>
      </c>
      <c r="D1065" s="33" t="s">
        <v>57745</v>
      </c>
    </row>
    <row r="1066" spans="1:4" ht="13" x14ac:dyDescent="0.15">
      <c r="A1066" s="32" t="s">
        <v>8719</v>
      </c>
      <c r="B1066" s="33" t="s">
        <v>2729</v>
      </c>
      <c r="C1066" s="51" t="s">
        <v>57747</v>
      </c>
      <c r="D1066" s="33" t="s">
        <v>57748</v>
      </c>
    </row>
    <row r="1067" spans="1:4" ht="13" x14ac:dyDescent="0.15">
      <c r="A1067" s="32" t="s">
        <v>8719</v>
      </c>
      <c r="B1067" s="33" t="s">
        <v>2619</v>
      </c>
      <c r="C1067" s="51" t="s">
        <v>57749</v>
      </c>
      <c r="D1067" s="33" t="s">
        <v>57750</v>
      </c>
    </row>
    <row r="1068" spans="1:4" ht="13" x14ac:dyDescent="0.15">
      <c r="A1068" s="32" t="s">
        <v>54765</v>
      </c>
      <c r="B1068" s="33" t="s">
        <v>3499</v>
      </c>
      <c r="C1068" s="51" t="s">
        <v>57751</v>
      </c>
      <c r="D1068" s="33" t="s">
        <v>57750</v>
      </c>
    </row>
    <row r="1069" spans="1:4" ht="13" x14ac:dyDescent="0.15">
      <c r="A1069" s="32" t="s">
        <v>10676</v>
      </c>
      <c r="B1069" s="33" t="s">
        <v>2602</v>
      </c>
      <c r="C1069" s="51" t="s">
        <v>57752</v>
      </c>
      <c r="D1069" s="33" t="s">
        <v>57753</v>
      </c>
    </row>
    <row r="1070" spans="1:4" ht="13" x14ac:dyDescent="0.15">
      <c r="A1070" s="32" t="s">
        <v>9058</v>
      </c>
      <c r="B1070" s="33" t="s">
        <v>3431</v>
      </c>
      <c r="C1070" s="51" t="s">
        <v>57754</v>
      </c>
      <c r="D1070" s="33" t="s">
        <v>57755</v>
      </c>
    </row>
    <row r="1071" spans="1:4" ht="13" x14ac:dyDescent="0.15">
      <c r="A1071" s="32" t="s">
        <v>55206</v>
      </c>
      <c r="B1071" s="33" t="s">
        <v>2644</v>
      </c>
      <c r="C1071" s="51" t="s">
        <v>57756</v>
      </c>
      <c r="D1071" s="33" t="s">
        <v>57757</v>
      </c>
    </row>
    <row r="1072" spans="1:4" ht="13" x14ac:dyDescent="0.15">
      <c r="A1072" s="32" t="s">
        <v>9477</v>
      </c>
      <c r="B1072" s="33" t="s">
        <v>2729</v>
      </c>
      <c r="C1072" s="51" t="s">
        <v>57758</v>
      </c>
      <c r="D1072" s="33" t="s">
        <v>57759</v>
      </c>
    </row>
    <row r="1073" spans="1:4" ht="13" x14ac:dyDescent="0.15">
      <c r="A1073" s="32" t="s">
        <v>9058</v>
      </c>
      <c r="B1073" s="33" t="s">
        <v>2705</v>
      </c>
      <c r="C1073" s="51" t="s">
        <v>57760</v>
      </c>
      <c r="D1073" s="33" t="s">
        <v>57761</v>
      </c>
    </row>
    <row r="1074" spans="1:4" ht="13" x14ac:dyDescent="0.15">
      <c r="A1074" s="32" t="s">
        <v>12232</v>
      </c>
      <c r="B1074" s="33" t="s">
        <v>2026</v>
      </c>
      <c r="C1074" s="51" t="s">
        <v>57762</v>
      </c>
      <c r="D1074" s="33" t="s">
        <v>57763</v>
      </c>
    </row>
    <row r="1075" spans="1:4" ht="13" x14ac:dyDescent="0.15">
      <c r="A1075" s="32" t="s">
        <v>55235</v>
      </c>
      <c r="B1075" s="33" t="s">
        <v>2831</v>
      </c>
      <c r="C1075" s="51" t="s">
        <v>57764</v>
      </c>
      <c r="D1075" s="33" t="s">
        <v>57765</v>
      </c>
    </row>
    <row r="1076" spans="1:4" ht="13" x14ac:dyDescent="0.15">
      <c r="A1076" s="32" t="s">
        <v>55305</v>
      </c>
      <c r="B1076" s="33" t="s">
        <v>2236</v>
      </c>
      <c r="C1076" s="51" t="s">
        <v>57766</v>
      </c>
      <c r="D1076" s="33" t="s">
        <v>57767</v>
      </c>
    </row>
    <row r="1077" spans="1:4" ht="13" x14ac:dyDescent="0.15">
      <c r="A1077" s="32" t="s">
        <v>8633</v>
      </c>
      <c r="B1077" s="33" t="s">
        <v>2761</v>
      </c>
      <c r="C1077" s="51" t="s">
        <v>57768</v>
      </c>
      <c r="D1077" s="33" t="s">
        <v>57767</v>
      </c>
    </row>
    <row r="1078" spans="1:4" ht="13" x14ac:dyDescent="0.15">
      <c r="A1078" s="32" t="s">
        <v>55107</v>
      </c>
      <c r="B1078" s="33" t="s">
        <v>3338</v>
      </c>
      <c r="C1078" s="51" t="s">
        <v>57769</v>
      </c>
      <c r="D1078" s="33" t="s">
        <v>57770</v>
      </c>
    </row>
    <row r="1079" spans="1:4" ht="13" x14ac:dyDescent="0.15">
      <c r="A1079" s="32" t="s">
        <v>12053</v>
      </c>
      <c r="B1079" s="33" t="s">
        <v>1155</v>
      </c>
      <c r="C1079" s="51" t="s">
        <v>57771</v>
      </c>
      <c r="D1079" s="33" t="s">
        <v>57772</v>
      </c>
    </row>
    <row r="1080" spans="1:4" ht="13" x14ac:dyDescent="0.15">
      <c r="A1080" s="32" t="s">
        <v>12053</v>
      </c>
      <c r="B1080" s="33" t="s">
        <v>1246</v>
      </c>
      <c r="C1080" s="51" t="s">
        <v>57773</v>
      </c>
      <c r="D1080" s="33" t="s">
        <v>57774</v>
      </c>
    </row>
    <row r="1081" spans="1:4" ht="13" x14ac:dyDescent="0.15">
      <c r="A1081" s="32" t="s">
        <v>55262</v>
      </c>
      <c r="B1081" s="33" t="s">
        <v>1731</v>
      </c>
      <c r="C1081" s="51" t="s">
        <v>57775</v>
      </c>
      <c r="D1081" s="33" t="s">
        <v>57776</v>
      </c>
    </row>
    <row r="1082" spans="1:4" ht="13" x14ac:dyDescent="0.15">
      <c r="A1082" s="32" t="s">
        <v>55366</v>
      </c>
      <c r="B1082" s="33" t="s">
        <v>2056</v>
      </c>
      <c r="C1082" s="51" t="s">
        <v>57777</v>
      </c>
      <c r="D1082" s="33" t="s">
        <v>57778</v>
      </c>
    </row>
    <row r="1083" spans="1:4" ht="13" x14ac:dyDescent="0.15">
      <c r="A1083" s="32" t="s">
        <v>10250</v>
      </c>
      <c r="B1083" s="33" t="s">
        <v>844</v>
      </c>
      <c r="C1083" s="51" t="s">
        <v>57779</v>
      </c>
      <c r="D1083" s="33" t="s">
        <v>57780</v>
      </c>
    </row>
    <row r="1084" spans="1:4" ht="13" x14ac:dyDescent="0.15">
      <c r="A1084" s="32" t="s">
        <v>10596</v>
      </c>
      <c r="B1084" s="33" t="s">
        <v>2971</v>
      </c>
      <c r="C1084" s="51" t="s">
        <v>57781</v>
      </c>
      <c r="D1084" s="33" t="s">
        <v>57782</v>
      </c>
    </row>
    <row r="1085" spans="1:4" ht="13" x14ac:dyDescent="0.15">
      <c r="A1085" s="32" t="s">
        <v>55094</v>
      </c>
      <c r="B1085" s="33" t="s">
        <v>1146</v>
      </c>
      <c r="C1085" s="51" t="s">
        <v>57783</v>
      </c>
      <c r="D1085" s="33" t="s">
        <v>57784</v>
      </c>
    </row>
    <row r="1086" spans="1:4" ht="13" x14ac:dyDescent="0.15">
      <c r="A1086" s="32" t="s">
        <v>9516</v>
      </c>
      <c r="B1086" s="33" t="s">
        <v>2966</v>
      </c>
      <c r="C1086" s="51" t="s">
        <v>57785</v>
      </c>
      <c r="D1086" s="33" t="s">
        <v>57786</v>
      </c>
    </row>
    <row r="1087" spans="1:4" ht="13" x14ac:dyDescent="0.15">
      <c r="A1087" s="32" t="s">
        <v>10250</v>
      </c>
      <c r="B1087" s="33" t="s">
        <v>3649</v>
      </c>
      <c r="C1087" s="51" t="s">
        <v>57787</v>
      </c>
      <c r="D1087" s="33" t="s">
        <v>57788</v>
      </c>
    </row>
    <row r="1088" spans="1:4" ht="13" x14ac:dyDescent="0.15">
      <c r="A1088" s="32" t="s">
        <v>55206</v>
      </c>
      <c r="B1088" s="33" t="s">
        <v>2619</v>
      </c>
      <c r="C1088" s="51" t="s">
        <v>57789</v>
      </c>
      <c r="D1088" s="33" t="s">
        <v>57790</v>
      </c>
    </row>
    <row r="1089" spans="1:4" ht="13" x14ac:dyDescent="0.15">
      <c r="A1089" s="32" t="s">
        <v>54765</v>
      </c>
      <c r="B1089" s="33" t="s">
        <v>2616</v>
      </c>
      <c r="C1089" s="51" t="s">
        <v>57791</v>
      </c>
      <c r="D1089" s="33" t="s">
        <v>57792</v>
      </c>
    </row>
    <row r="1090" spans="1:4" ht="13" x14ac:dyDescent="0.15">
      <c r="A1090" s="32" t="s">
        <v>54939</v>
      </c>
      <c r="B1090" s="33" t="s">
        <v>1083</v>
      </c>
      <c r="C1090" s="51" t="s">
        <v>57793</v>
      </c>
      <c r="D1090" s="33" t="s">
        <v>57794</v>
      </c>
    </row>
    <row r="1091" spans="1:4" ht="13" x14ac:dyDescent="0.15">
      <c r="A1091" s="32" t="s">
        <v>55206</v>
      </c>
      <c r="B1091" s="33" t="s">
        <v>797</v>
      </c>
      <c r="C1091" s="51" t="s">
        <v>57795</v>
      </c>
      <c r="D1091" s="33" t="s">
        <v>57796</v>
      </c>
    </row>
    <row r="1092" spans="1:4" ht="13" x14ac:dyDescent="0.15">
      <c r="A1092" s="32" t="s">
        <v>10596</v>
      </c>
      <c r="B1092" s="33" t="s">
        <v>3720</v>
      </c>
      <c r="C1092" s="51" t="s">
        <v>57797</v>
      </c>
      <c r="D1092" s="33" t="s">
        <v>57798</v>
      </c>
    </row>
    <row r="1093" spans="1:4" ht="13" x14ac:dyDescent="0.15">
      <c r="A1093" s="32" t="s">
        <v>55107</v>
      </c>
      <c r="B1093" s="33" t="s">
        <v>1720</v>
      </c>
      <c r="C1093" s="51" t="s">
        <v>57799</v>
      </c>
      <c r="D1093" s="33" t="s">
        <v>57800</v>
      </c>
    </row>
    <row r="1094" spans="1:4" ht="13" x14ac:dyDescent="0.15">
      <c r="A1094" s="32" t="s">
        <v>10163</v>
      </c>
      <c r="B1094" s="33" t="s">
        <v>2974</v>
      </c>
      <c r="C1094" s="51" t="s">
        <v>57801</v>
      </c>
      <c r="D1094" s="33" t="s">
        <v>57802</v>
      </c>
    </row>
    <row r="1095" spans="1:4" ht="13" x14ac:dyDescent="0.15">
      <c r="A1095" s="32" t="s">
        <v>55366</v>
      </c>
      <c r="B1095" s="33" t="s">
        <v>1375</v>
      </c>
      <c r="C1095" s="51" t="s">
        <v>57803</v>
      </c>
      <c r="D1095" s="33" t="s">
        <v>57804</v>
      </c>
    </row>
    <row r="1096" spans="1:4" ht="13" x14ac:dyDescent="0.15">
      <c r="A1096" s="32" t="s">
        <v>55270</v>
      </c>
      <c r="B1096" s="33" t="s">
        <v>612</v>
      </c>
      <c r="C1096" s="51" t="s">
        <v>57805</v>
      </c>
      <c r="D1096" s="33" t="s">
        <v>57806</v>
      </c>
    </row>
    <row r="1097" spans="1:4" ht="13" x14ac:dyDescent="0.15">
      <c r="A1097" s="32" t="s">
        <v>10596</v>
      </c>
      <c r="B1097" s="33" t="s">
        <v>2610</v>
      </c>
      <c r="C1097" s="51" t="s">
        <v>57807</v>
      </c>
      <c r="D1097" s="33" t="s">
        <v>57808</v>
      </c>
    </row>
    <row r="1098" spans="1:4" ht="13" x14ac:dyDescent="0.15">
      <c r="A1098" s="32" t="s">
        <v>55153</v>
      </c>
      <c r="B1098" s="33" t="s">
        <v>3073</v>
      </c>
      <c r="C1098" s="51" t="s">
        <v>57809</v>
      </c>
      <c r="D1098" s="33" t="s">
        <v>57810</v>
      </c>
    </row>
    <row r="1099" spans="1:4" ht="13" x14ac:dyDescent="0.15">
      <c r="A1099" s="32" t="s">
        <v>9058</v>
      </c>
      <c r="B1099" s="33" t="s">
        <v>2582</v>
      </c>
      <c r="C1099" s="51" t="s">
        <v>57811</v>
      </c>
      <c r="D1099" s="33" t="s">
        <v>57812</v>
      </c>
    </row>
    <row r="1100" spans="1:4" ht="13" x14ac:dyDescent="0.15">
      <c r="A1100" s="32" t="s">
        <v>12280</v>
      </c>
      <c r="B1100" s="33" t="s">
        <v>2105</v>
      </c>
      <c r="C1100" s="51" t="s">
        <v>57813</v>
      </c>
      <c r="D1100" s="33" t="s">
        <v>57814</v>
      </c>
    </row>
    <row r="1101" spans="1:4" ht="13" x14ac:dyDescent="0.15">
      <c r="A1101" s="32" t="s">
        <v>55027</v>
      </c>
      <c r="B1101" s="33" t="s">
        <v>3847</v>
      </c>
      <c r="C1101" s="51" t="s">
        <v>57815</v>
      </c>
      <c r="D1101" s="33" t="s">
        <v>57816</v>
      </c>
    </row>
    <row r="1102" spans="1:4" ht="13" x14ac:dyDescent="0.15">
      <c r="A1102" s="32" t="s">
        <v>9522</v>
      </c>
      <c r="B1102" s="33" t="s">
        <v>1668</v>
      </c>
      <c r="C1102" s="51" t="s">
        <v>57817</v>
      </c>
      <c r="D1102" s="33" t="s">
        <v>57818</v>
      </c>
    </row>
    <row r="1103" spans="1:4" ht="13" x14ac:dyDescent="0.15">
      <c r="A1103" s="32" t="s">
        <v>9522</v>
      </c>
      <c r="B1103" s="33" t="s">
        <v>2705</v>
      </c>
      <c r="C1103" s="51" t="s">
        <v>57819</v>
      </c>
      <c r="D1103" s="33" t="s">
        <v>57820</v>
      </c>
    </row>
    <row r="1104" spans="1:4" ht="13" x14ac:dyDescent="0.15">
      <c r="A1104" s="32" t="s">
        <v>55048</v>
      </c>
      <c r="B1104" s="33" t="s">
        <v>3111</v>
      </c>
      <c r="C1104" s="51" t="s">
        <v>57821</v>
      </c>
      <c r="D1104" s="33" t="s">
        <v>57822</v>
      </c>
    </row>
    <row r="1105" spans="1:4" ht="13" x14ac:dyDescent="0.15">
      <c r="A1105" s="32" t="s">
        <v>54744</v>
      </c>
      <c r="B1105" s="33" t="s">
        <v>3111</v>
      </c>
      <c r="C1105" s="51" t="s">
        <v>57823</v>
      </c>
      <c r="D1105" s="33" t="s">
        <v>57824</v>
      </c>
    </row>
    <row r="1106" spans="1:4" ht="13" x14ac:dyDescent="0.15">
      <c r="A1106" s="32" t="s">
        <v>9522</v>
      </c>
      <c r="B1106" s="33" t="s">
        <v>895</v>
      </c>
      <c r="C1106" s="51" t="s">
        <v>57825</v>
      </c>
      <c r="D1106" s="33" t="s">
        <v>57826</v>
      </c>
    </row>
    <row r="1107" spans="1:4" ht="13" x14ac:dyDescent="0.15">
      <c r="A1107" s="32" t="s">
        <v>55366</v>
      </c>
      <c r="B1107" s="33" t="s">
        <v>1146</v>
      </c>
      <c r="C1107" s="51" t="s">
        <v>57827</v>
      </c>
      <c r="D1107" s="33" t="s">
        <v>57826</v>
      </c>
    </row>
    <row r="1108" spans="1:4" ht="13" x14ac:dyDescent="0.15">
      <c r="A1108" s="32" t="s">
        <v>55270</v>
      </c>
      <c r="B1108" s="33" t="s">
        <v>2637</v>
      </c>
      <c r="C1108" s="51" t="s">
        <v>57828</v>
      </c>
      <c r="D1108" s="33" t="s">
        <v>57829</v>
      </c>
    </row>
    <row r="1109" spans="1:4" ht="13" x14ac:dyDescent="0.15">
      <c r="A1109" s="32" t="s">
        <v>12280</v>
      </c>
      <c r="B1109" s="33" t="s">
        <v>1098</v>
      </c>
      <c r="C1109" s="51" t="s">
        <v>57830</v>
      </c>
      <c r="D1109" s="33" t="s">
        <v>57831</v>
      </c>
    </row>
    <row r="1110" spans="1:4" ht="13" x14ac:dyDescent="0.15">
      <c r="A1110" s="32" t="s">
        <v>9522</v>
      </c>
      <c r="B1110" s="33" t="s">
        <v>827</v>
      </c>
      <c r="C1110" s="51" t="s">
        <v>57832</v>
      </c>
      <c r="D1110" s="33" t="s">
        <v>57833</v>
      </c>
    </row>
    <row r="1111" spans="1:4" ht="13" x14ac:dyDescent="0.15">
      <c r="A1111" s="32" t="s">
        <v>55206</v>
      </c>
      <c r="B1111" s="33" t="s">
        <v>1155</v>
      </c>
      <c r="C1111" s="51" t="s">
        <v>57834</v>
      </c>
      <c r="D1111" s="33" t="s">
        <v>57835</v>
      </c>
    </row>
    <row r="1112" spans="1:4" ht="13" x14ac:dyDescent="0.15">
      <c r="A1112" s="32" t="s">
        <v>12280</v>
      </c>
      <c r="B1112" s="33" t="s">
        <v>3374</v>
      </c>
      <c r="C1112" s="51" t="s">
        <v>57836</v>
      </c>
      <c r="D1112" s="33" t="s">
        <v>57837</v>
      </c>
    </row>
    <row r="1113" spans="1:4" ht="13" x14ac:dyDescent="0.15">
      <c r="A1113" s="32" t="s">
        <v>10596</v>
      </c>
      <c r="B1113" s="33" t="s">
        <v>2236</v>
      </c>
      <c r="C1113" s="51" t="s">
        <v>57838</v>
      </c>
      <c r="D1113" s="33" t="s">
        <v>57839</v>
      </c>
    </row>
    <row r="1114" spans="1:4" ht="13" x14ac:dyDescent="0.15">
      <c r="A1114" s="32" t="s">
        <v>54962</v>
      </c>
      <c r="B1114" s="33" t="s">
        <v>1146</v>
      </c>
      <c r="C1114" s="51" t="s">
        <v>57840</v>
      </c>
      <c r="D1114" s="33" t="s">
        <v>57841</v>
      </c>
    </row>
    <row r="1115" spans="1:4" ht="13" x14ac:dyDescent="0.15">
      <c r="A1115" s="32" t="s">
        <v>12128</v>
      </c>
      <c r="B1115" s="33" t="s">
        <v>2599</v>
      </c>
      <c r="C1115" s="51" t="s">
        <v>57842</v>
      </c>
      <c r="D1115" s="33" t="s">
        <v>57843</v>
      </c>
    </row>
    <row r="1116" spans="1:4" ht="13" x14ac:dyDescent="0.15">
      <c r="A1116" s="32" t="s">
        <v>11330</v>
      </c>
      <c r="B1116" s="33" t="s">
        <v>2563</v>
      </c>
      <c r="C1116" s="51" t="s">
        <v>57844</v>
      </c>
      <c r="D1116" s="33" t="s">
        <v>57845</v>
      </c>
    </row>
    <row r="1117" spans="1:4" ht="13" x14ac:dyDescent="0.15">
      <c r="A1117" s="32" t="s">
        <v>54939</v>
      </c>
      <c r="B1117" s="33" t="s">
        <v>2571</v>
      </c>
      <c r="C1117" s="51" t="s">
        <v>57846</v>
      </c>
      <c r="D1117" s="33" t="s">
        <v>57845</v>
      </c>
    </row>
    <row r="1118" spans="1:4" ht="13" x14ac:dyDescent="0.15">
      <c r="A1118" s="32" t="s">
        <v>55153</v>
      </c>
      <c r="B1118" s="33" t="s">
        <v>2599</v>
      </c>
      <c r="C1118" s="51" t="s">
        <v>57847</v>
      </c>
      <c r="D1118" s="33" t="s">
        <v>57845</v>
      </c>
    </row>
    <row r="1119" spans="1:4" ht="13" x14ac:dyDescent="0.15">
      <c r="A1119" s="32" t="s">
        <v>11362</v>
      </c>
      <c r="B1119" s="33" t="s">
        <v>2155</v>
      </c>
      <c r="C1119" s="51" t="s">
        <v>57848</v>
      </c>
      <c r="D1119" s="33" t="s">
        <v>57849</v>
      </c>
    </row>
    <row r="1120" spans="1:4" ht="13" x14ac:dyDescent="0.15">
      <c r="A1120" s="32" t="s">
        <v>8291</v>
      </c>
      <c r="B1120" s="33" t="s">
        <v>1017</v>
      </c>
      <c r="C1120" s="51" t="s">
        <v>57850</v>
      </c>
      <c r="D1120" s="33" t="s">
        <v>57851</v>
      </c>
    </row>
    <row r="1121" spans="1:4" ht="13" x14ac:dyDescent="0.15">
      <c r="A1121" s="32" t="s">
        <v>54962</v>
      </c>
      <c r="B1121" s="33" t="s">
        <v>3287</v>
      </c>
      <c r="C1121" s="51" t="s">
        <v>57852</v>
      </c>
      <c r="D1121" s="33" t="s">
        <v>57851</v>
      </c>
    </row>
    <row r="1122" spans="1:4" ht="13" x14ac:dyDescent="0.15">
      <c r="A1122" s="32" t="s">
        <v>12280</v>
      </c>
      <c r="B1122" s="33" t="s">
        <v>844</v>
      </c>
      <c r="C1122" s="51" t="s">
        <v>57853</v>
      </c>
      <c r="D1122" s="33" t="s">
        <v>57854</v>
      </c>
    </row>
    <row r="1123" spans="1:4" ht="13" x14ac:dyDescent="0.15">
      <c r="A1123" s="32" t="s">
        <v>9477</v>
      </c>
      <c r="B1123" s="33" t="s">
        <v>2465</v>
      </c>
      <c r="C1123" s="51" t="s">
        <v>57855</v>
      </c>
      <c r="D1123" s="33" t="s">
        <v>57856</v>
      </c>
    </row>
    <row r="1124" spans="1:4" ht="13" x14ac:dyDescent="0.15">
      <c r="A1124" s="32" t="s">
        <v>9477</v>
      </c>
      <c r="B1124" s="33" t="s">
        <v>1720</v>
      </c>
      <c r="C1124" s="51" t="s">
        <v>57857</v>
      </c>
      <c r="D1124" s="33" t="s">
        <v>57858</v>
      </c>
    </row>
    <row r="1125" spans="1:4" ht="13" x14ac:dyDescent="0.15">
      <c r="A1125" s="32" t="s">
        <v>11362</v>
      </c>
      <c r="B1125" s="33" t="s">
        <v>3218</v>
      </c>
      <c r="C1125" s="51" t="s">
        <v>57859</v>
      </c>
      <c r="D1125" s="33" t="s">
        <v>57860</v>
      </c>
    </row>
    <row r="1126" spans="1:4" ht="13" x14ac:dyDescent="0.15">
      <c r="A1126" s="32" t="s">
        <v>9522</v>
      </c>
      <c r="B1126" s="33" t="s">
        <v>862</v>
      </c>
      <c r="C1126" s="51" t="s">
        <v>57861</v>
      </c>
      <c r="D1126" s="33" t="s">
        <v>57862</v>
      </c>
    </row>
    <row r="1127" spans="1:4" ht="13" x14ac:dyDescent="0.15">
      <c r="A1127" s="32" t="s">
        <v>11362</v>
      </c>
      <c r="B1127" s="33" t="s">
        <v>1389</v>
      </c>
      <c r="C1127" s="51" t="s">
        <v>57863</v>
      </c>
      <c r="D1127" s="33" t="s">
        <v>57864</v>
      </c>
    </row>
    <row r="1128" spans="1:4" ht="13" x14ac:dyDescent="0.15">
      <c r="A1128" s="32" t="s">
        <v>9516</v>
      </c>
      <c r="B1128" s="33" t="s">
        <v>1573</v>
      </c>
      <c r="C1128" s="51" t="s">
        <v>57865</v>
      </c>
      <c r="D1128" s="33" t="s">
        <v>57864</v>
      </c>
    </row>
    <row r="1129" spans="1:4" ht="13" x14ac:dyDescent="0.15">
      <c r="A1129" s="32" t="s">
        <v>9516</v>
      </c>
      <c r="B1129" s="33" t="s">
        <v>3287</v>
      </c>
      <c r="C1129" s="51" t="s">
        <v>57866</v>
      </c>
      <c r="D1129" s="33" t="s">
        <v>57864</v>
      </c>
    </row>
    <row r="1130" spans="1:4" ht="13" x14ac:dyDescent="0.15">
      <c r="A1130" s="32" t="s">
        <v>9058</v>
      </c>
      <c r="B1130" s="33" t="s">
        <v>1481</v>
      </c>
      <c r="C1130" s="51" t="s">
        <v>57867</v>
      </c>
      <c r="D1130" s="33" t="s">
        <v>57868</v>
      </c>
    </row>
    <row r="1131" spans="1:4" ht="13" x14ac:dyDescent="0.15">
      <c r="A1131" s="32" t="s">
        <v>55048</v>
      </c>
      <c r="B1131" s="33" t="s">
        <v>3442</v>
      </c>
      <c r="C1131" s="51" t="s">
        <v>57869</v>
      </c>
      <c r="D1131" s="33" t="s">
        <v>57870</v>
      </c>
    </row>
    <row r="1132" spans="1:4" ht="13" x14ac:dyDescent="0.15">
      <c r="A1132" s="32" t="s">
        <v>9522</v>
      </c>
      <c r="B1132" s="33" t="s">
        <v>717</v>
      </c>
      <c r="C1132" s="51" t="s">
        <v>57871</v>
      </c>
      <c r="D1132" s="33" t="s">
        <v>57872</v>
      </c>
    </row>
    <row r="1133" spans="1:4" ht="13" x14ac:dyDescent="0.15">
      <c r="A1133" s="32" t="s">
        <v>8633</v>
      </c>
      <c r="B1133" s="33" t="s">
        <v>3332</v>
      </c>
      <c r="C1133" s="51" t="s">
        <v>57873</v>
      </c>
      <c r="D1133" s="33" t="s">
        <v>57874</v>
      </c>
    </row>
    <row r="1134" spans="1:4" ht="13" x14ac:dyDescent="0.15">
      <c r="A1134" s="32" t="s">
        <v>9495</v>
      </c>
      <c r="B1134" s="33" t="s">
        <v>1146</v>
      </c>
      <c r="C1134" s="51" t="s">
        <v>57875</v>
      </c>
      <c r="D1134" s="33" t="s">
        <v>57876</v>
      </c>
    </row>
    <row r="1135" spans="1:4" ht="13" x14ac:dyDescent="0.15">
      <c r="A1135" s="32" t="s">
        <v>10676</v>
      </c>
      <c r="B1135" s="33" t="s">
        <v>1146</v>
      </c>
      <c r="C1135" s="51" t="s">
        <v>57877</v>
      </c>
      <c r="D1135" s="33" t="s">
        <v>57878</v>
      </c>
    </row>
    <row r="1136" spans="1:4" ht="13" x14ac:dyDescent="0.15">
      <c r="A1136" s="32" t="s">
        <v>55366</v>
      </c>
      <c r="B1136" s="33" t="s">
        <v>3239</v>
      </c>
      <c r="C1136" s="51" t="s">
        <v>57879</v>
      </c>
      <c r="D1136" s="33" t="s">
        <v>57880</v>
      </c>
    </row>
    <row r="1137" spans="1:4" ht="13" x14ac:dyDescent="0.15">
      <c r="A1137" s="32" t="s">
        <v>54765</v>
      </c>
      <c r="B1137" s="33" t="s">
        <v>3624</v>
      </c>
      <c r="C1137" s="51" t="s">
        <v>57881</v>
      </c>
      <c r="D1137" s="33" t="s">
        <v>57882</v>
      </c>
    </row>
    <row r="1138" spans="1:4" ht="13" x14ac:dyDescent="0.15">
      <c r="A1138" s="32" t="s">
        <v>55027</v>
      </c>
      <c r="B1138" s="33" t="s">
        <v>3649</v>
      </c>
      <c r="C1138" s="51" t="s">
        <v>57883</v>
      </c>
      <c r="D1138" s="33" t="s">
        <v>57884</v>
      </c>
    </row>
    <row r="1139" spans="1:4" ht="13" x14ac:dyDescent="0.15">
      <c r="A1139" s="32" t="s">
        <v>10596</v>
      </c>
      <c r="B1139" s="33" t="s">
        <v>3156</v>
      </c>
      <c r="C1139" s="51" t="s">
        <v>57885</v>
      </c>
      <c r="D1139" s="33" t="s">
        <v>57886</v>
      </c>
    </row>
    <row r="1140" spans="1:4" ht="13" x14ac:dyDescent="0.15">
      <c r="A1140" s="32" t="s">
        <v>9516</v>
      </c>
      <c r="B1140" s="33" t="s">
        <v>3073</v>
      </c>
      <c r="C1140" s="51" t="s">
        <v>57887</v>
      </c>
      <c r="D1140" s="33" t="s">
        <v>57888</v>
      </c>
    </row>
    <row r="1141" spans="1:4" ht="13" x14ac:dyDescent="0.15">
      <c r="A1141" s="32" t="s">
        <v>55058</v>
      </c>
      <c r="B1141" s="33" t="s">
        <v>1140</v>
      </c>
      <c r="C1141" s="51" t="s">
        <v>57889</v>
      </c>
      <c r="D1141" s="33" t="s">
        <v>57890</v>
      </c>
    </row>
    <row r="1142" spans="1:4" ht="13" x14ac:dyDescent="0.15">
      <c r="A1142" s="32" t="s">
        <v>12280</v>
      </c>
      <c r="B1142" s="33" t="s">
        <v>1310</v>
      </c>
      <c r="C1142" s="51" t="s">
        <v>57891</v>
      </c>
      <c r="D1142" s="33" t="s">
        <v>57890</v>
      </c>
    </row>
    <row r="1143" spans="1:4" ht="13" x14ac:dyDescent="0.15">
      <c r="A1143" s="32" t="s">
        <v>9058</v>
      </c>
      <c r="B1143" s="33" t="s">
        <v>3442</v>
      </c>
      <c r="C1143" s="51" t="s">
        <v>57892</v>
      </c>
      <c r="D1143" s="33" t="s">
        <v>57890</v>
      </c>
    </row>
    <row r="1144" spans="1:4" ht="13" x14ac:dyDescent="0.15">
      <c r="A1144" s="32" t="s">
        <v>12280</v>
      </c>
      <c r="B1144" s="33" t="s">
        <v>1606</v>
      </c>
      <c r="C1144" s="51" t="s">
        <v>57893</v>
      </c>
      <c r="D1144" s="33" t="s">
        <v>57894</v>
      </c>
    </row>
    <row r="1145" spans="1:4" ht="13" x14ac:dyDescent="0.15">
      <c r="A1145" s="32" t="s">
        <v>9477</v>
      </c>
      <c r="B1145" s="33" t="s">
        <v>2974</v>
      </c>
      <c r="C1145" s="51" t="s">
        <v>57895</v>
      </c>
      <c r="D1145" s="33" t="s">
        <v>57894</v>
      </c>
    </row>
    <row r="1146" spans="1:4" ht="13" x14ac:dyDescent="0.15">
      <c r="A1146" s="32" t="s">
        <v>9058</v>
      </c>
      <c r="B1146" s="33" t="s">
        <v>3588</v>
      </c>
      <c r="C1146" s="51" t="s">
        <v>57896</v>
      </c>
      <c r="D1146" s="33" t="s">
        <v>57894</v>
      </c>
    </row>
    <row r="1147" spans="1:4" ht="13" x14ac:dyDescent="0.15">
      <c r="A1147" s="32" t="s">
        <v>12128</v>
      </c>
      <c r="B1147" s="33" t="s">
        <v>1017</v>
      </c>
      <c r="C1147" s="51" t="s">
        <v>57897</v>
      </c>
      <c r="D1147" s="33" t="s">
        <v>57898</v>
      </c>
    </row>
    <row r="1148" spans="1:4" ht="13" x14ac:dyDescent="0.15">
      <c r="A1148" s="32" t="s">
        <v>10596</v>
      </c>
      <c r="B1148" s="33" t="s">
        <v>2582</v>
      </c>
      <c r="C1148" s="51" t="s">
        <v>57899</v>
      </c>
      <c r="D1148" s="33" t="s">
        <v>57898</v>
      </c>
    </row>
    <row r="1149" spans="1:4" ht="13" x14ac:dyDescent="0.15">
      <c r="A1149" s="32" t="s">
        <v>10596</v>
      </c>
      <c r="B1149" s="33" t="s">
        <v>2988</v>
      </c>
      <c r="C1149" s="51" t="s">
        <v>57900</v>
      </c>
      <c r="D1149" s="33" t="s">
        <v>57898</v>
      </c>
    </row>
    <row r="1150" spans="1:4" ht="13" x14ac:dyDescent="0.15">
      <c r="A1150" s="32" t="s">
        <v>12128</v>
      </c>
      <c r="B1150" s="33" t="s">
        <v>3704</v>
      </c>
      <c r="C1150" s="51" t="s">
        <v>57901</v>
      </c>
      <c r="D1150" s="33" t="s">
        <v>57902</v>
      </c>
    </row>
    <row r="1151" spans="1:4" ht="13" x14ac:dyDescent="0.15">
      <c r="A1151" s="32" t="s">
        <v>10250</v>
      </c>
      <c r="B1151" s="33" t="s">
        <v>2840</v>
      </c>
      <c r="C1151" s="51" t="s">
        <v>57903</v>
      </c>
      <c r="D1151" s="33" t="s">
        <v>57904</v>
      </c>
    </row>
    <row r="1152" spans="1:4" ht="13" x14ac:dyDescent="0.15">
      <c r="A1152" s="32" t="s">
        <v>55094</v>
      </c>
      <c r="B1152" s="33" t="s">
        <v>3245</v>
      </c>
      <c r="C1152" s="51" t="s">
        <v>57905</v>
      </c>
      <c r="D1152" s="33" t="s">
        <v>57906</v>
      </c>
    </row>
    <row r="1153" spans="1:4" ht="13" x14ac:dyDescent="0.15">
      <c r="A1153" s="32" t="s">
        <v>54744</v>
      </c>
      <c r="B1153" s="33" t="s">
        <v>1017</v>
      </c>
      <c r="C1153" s="51" t="s">
        <v>57907</v>
      </c>
      <c r="D1153" s="33" t="s">
        <v>57908</v>
      </c>
    </row>
    <row r="1154" spans="1:4" ht="13" x14ac:dyDescent="0.15">
      <c r="A1154" s="32" t="s">
        <v>55270</v>
      </c>
      <c r="B1154" s="33" t="s">
        <v>3117</v>
      </c>
      <c r="C1154" s="51" t="s">
        <v>57909</v>
      </c>
      <c r="D1154" s="33" t="s">
        <v>57910</v>
      </c>
    </row>
    <row r="1155" spans="1:4" ht="13" x14ac:dyDescent="0.15">
      <c r="A1155" s="32" t="s">
        <v>54862</v>
      </c>
      <c r="B1155" s="33" t="s">
        <v>1545</v>
      </c>
      <c r="C1155" s="51" t="s">
        <v>57911</v>
      </c>
      <c r="D1155" s="33" t="s">
        <v>57912</v>
      </c>
    </row>
    <row r="1156" spans="1:4" ht="13" x14ac:dyDescent="0.15">
      <c r="A1156" s="32" t="s">
        <v>55048</v>
      </c>
      <c r="B1156" s="33" t="s">
        <v>612</v>
      </c>
      <c r="C1156" s="51" t="s">
        <v>57913</v>
      </c>
      <c r="D1156" s="33" t="s">
        <v>57914</v>
      </c>
    </row>
    <row r="1157" spans="1:4" ht="13" x14ac:dyDescent="0.15">
      <c r="A1157" s="32" t="s">
        <v>54765</v>
      </c>
      <c r="B1157" s="33" t="s">
        <v>2613</v>
      </c>
      <c r="C1157" s="51" t="s">
        <v>57915</v>
      </c>
      <c r="D1157" s="33" t="s">
        <v>57916</v>
      </c>
    </row>
    <row r="1158" spans="1:4" ht="13" x14ac:dyDescent="0.15">
      <c r="A1158" s="32" t="s">
        <v>54939</v>
      </c>
      <c r="B1158" s="33" t="s">
        <v>3111</v>
      </c>
      <c r="C1158" s="51" t="s">
        <v>57917</v>
      </c>
      <c r="D1158" s="33" t="s">
        <v>57918</v>
      </c>
    </row>
    <row r="1159" spans="1:4" ht="13" x14ac:dyDescent="0.15">
      <c r="A1159" s="32" t="s">
        <v>54862</v>
      </c>
      <c r="B1159" s="33" t="s">
        <v>3097</v>
      </c>
      <c r="C1159" s="51" t="s">
        <v>57919</v>
      </c>
      <c r="D1159" s="33" t="s">
        <v>57920</v>
      </c>
    </row>
    <row r="1160" spans="1:4" ht="13" x14ac:dyDescent="0.15">
      <c r="A1160" s="32" t="s">
        <v>12280</v>
      </c>
      <c r="B1160" s="33" t="s">
        <v>2318</v>
      </c>
      <c r="C1160" s="51" t="s">
        <v>57921</v>
      </c>
      <c r="D1160" s="33" t="s">
        <v>57922</v>
      </c>
    </row>
    <row r="1161" spans="1:4" ht="13" x14ac:dyDescent="0.15">
      <c r="A1161" s="32" t="s">
        <v>11330</v>
      </c>
      <c r="B1161" s="33" t="s">
        <v>3368</v>
      </c>
      <c r="C1161" s="51" t="s">
        <v>57923</v>
      </c>
      <c r="D1161" s="33" t="s">
        <v>57924</v>
      </c>
    </row>
    <row r="1162" spans="1:4" ht="13" x14ac:dyDescent="0.15">
      <c r="A1162" s="32" t="s">
        <v>11330</v>
      </c>
      <c r="B1162" s="33" t="s">
        <v>3278</v>
      </c>
      <c r="C1162" s="51" t="s">
        <v>57925</v>
      </c>
      <c r="D1162" s="33" t="s">
        <v>57926</v>
      </c>
    </row>
    <row r="1163" spans="1:4" ht="13" x14ac:dyDescent="0.15">
      <c r="A1163" s="32" t="s">
        <v>55107</v>
      </c>
      <c r="B1163" s="33" t="s">
        <v>1982</v>
      </c>
      <c r="C1163" s="51" t="s">
        <v>57927</v>
      </c>
      <c r="D1163" s="33" t="s">
        <v>57928</v>
      </c>
    </row>
    <row r="1164" spans="1:4" ht="13" x14ac:dyDescent="0.15">
      <c r="A1164" s="32" t="s">
        <v>9495</v>
      </c>
      <c r="B1164" s="33" t="s">
        <v>2599</v>
      </c>
      <c r="C1164" s="51" t="s">
        <v>57929</v>
      </c>
      <c r="D1164" s="33" t="s">
        <v>57928</v>
      </c>
    </row>
    <row r="1165" spans="1:4" ht="13" x14ac:dyDescent="0.15">
      <c r="A1165" s="32" t="s">
        <v>10163</v>
      </c>
      <c r="B1165" s="33" t="s">
        <v>3460</v>
      </c>
      <c r="C1165" s="51" t="s">
        <v>57930</v>
      </c>
      <c r="D1165" s="33" t="s">
        <v>57928</v>
      </c>
    </row>
    <row r="1166" spans="1:4" ht="13" x14ac:dyDescent="0.15">
      <c r="A1166" s="32" t="s">
        <v>55270</v>
      </c>
      <c r="B1166" s="33" t="s">
        <v>2571</v>
      </c>
      <c r="C1166" s="51" t="s">
        <v>57931</v>
      </c>
      <c r="D1166" s="33" t="s">
        <v>57932</v>
      </c>
    </row>
    <row r="1167" spans="1:4" ht="13" x14ac:dyDescent="0.15">
      <c r="A1167" s="32" t="s">
        <v>9516</v>
      </c>
      <c r="B1167" s="33" t="s">
        <v>975</v>
      </c>
      <c r="C1167" s="51" t="s">
        <v>57933</v>
      </c>
      <c r="D1167" s="33" t="s">
        <v>57934</v>
      </c>
    </row>
    <row r="1168" spans="1:4" ht="13" x14ac:dyDescent="0.15">
      <c r="A1168" s="32" t="s">
        <v>55305</v>
      </c>
      <c r="B1168" s="33" t="s">
        <v>2368</v>
      </c>
      <c r="C1168" s="51" t="s">
        <v>57935</v>
      </c>
      <c r="D1168" s="33" t="s">
        <v>57936</v>
      </c>
    </row>
    <row r="1169" spans="1:4" ht="13" x14ac:dyDescent="0.15">
      <c r="A1169" s="32" t="s">
        <v>55206</v>
      </c>
      <c r="B1169" s="33" t="s">
        <v>3218</v>
      </c>
      <c r="C1169" s="51" t="s">
        <v>57937</v>
      </c>
      <c r="D1169" s="33" t="s">
        <v>57938</v>
      </c>
    </row>
    <row r="1170" spans="1:4" ht="13" x14ac:dyDescent="0.15">
      <c r="A1170" s="32" t="s">
        <v>12280</v>
      </c>
      <c r="B1170" s="33" t="s">
        <v>741</v>
      </c>
      <c r="C1170" s="51" t="s">
        <v>57939</v>
      </c>
      <c r="D1170" s="33" t="s">
        <v>57940</v>
      </c>
    </row>
    <row r="1171" spans="1:4" ht="13" x14ac:dyDescent="0.15">
      <c r="A1171" s="32" t="s">
        <v>55305</v>
      </c>
      <c r="B1171" s="33" t="s">
        <v>827</v>
      </c>
      <c r="C1171" s="51" t="s">
        <v>57941</v>
      </c>
      <c r="D1171" s="33" t="s">
        <v>57942</v>
      </c>
    </row>
    <row r="1172" spans="1:4" ht="13" x14ac:dyDescent="0.15">
      <c r="A1172" s="32" t="s">
        <v>54962</v>
      </c>
      <c r="B1172" s="33" t="s">
        <v>1982</v>
      </c>
      <c r="C1172" s="51" t="s">
        <v>57943</v>
      </c>
      <c r="D1172" s="33" t="s">
        <v>57944</v>
      </c>
    </row>
    <row r="1173" spans="1:4" ht="13" x14ac:dyDescent="0.15">
      <c r="A1173" s="32" t="s">
        <v>9477</v>
      </c>
      <c r="B1173" s="33" t="s">
        <v>1186</v>
      </c>
      <c r="C1173" s="51" t="s">
        <v>57945</v>
      </c>
      <c r="D1173" s="33" t="s">
        <v>57946</v>
      </c>
    </row>
    <row r="1174" spans="1:4" ht="13" x14ac:dyDescent="0.15">
      <c r="A1174" s="32" t="s">
        <v>55159</v>
      </c>
      <c r="B1174" s="33" t="s">
        <v>3012</v>
      </c>
      <c r="C1174" s="51" t="s">
        <v>57947</v>
      </c>
      <c r="D1174" s="33" t="s">
        <v>57948</v>
      </c>
    </row>
    <row r="1175" spans="1:4" ht="13" x14ac:dyDescent="0.15">
      <c r="A1175" s="32" t="s">
        <v>55070</v>
      </c>
      <c r="B1175" s="33" t="s">
        <v>2568</v>
      </c>
      <c r="C1175" s="51" t="s">
        <v>57949</v>
      </c>
      <c r="D1175" s="33" t="s">
        <v>57950</v>
      </c>
    </row>
    <row r="1176" spans="1:4" ht="13" x14ac:dyDescent="0.15">
      <c r="A1176" s="32" t="s">
        <v>12128</v>
      </c>
      <c r="B1176" s="33" t="s">
        <v>2026</v>
      </c>
      <c r="C1176" s="51" t="s">
        <v>57951</v>
      </c>
      <c r="D1176" s="33" t="s">
        <v>57952</v>
      </c>
    </row>
    <row r="1177" spans="1:4" ht="13" x14ac:dyDescent="0.15">
      <c r="A1177" s="32" t="s">
        <v>10596</v>
      </c>
      <c r="B1177" s="33" t="s">
        <v>1525</v>
      </c>
      <c r="C1177" s="51" t="s">
        <v>57953</v>
      </c>
      <c r="D1177" s="33" t="s">
        <v>57954</v>
      </c>
    </row>
    <row r="1178" spans="1:4" ht="13" x14ac:dyDescent="0.15">
      <c r="A1178" s="32" t="s">
        <v>55305</v>
      </c>
      <c r="B1178" s="33" t="s">
        <v>1910</v>
      </c>
      <c r="C1178" s="51" t="s">
        <v>57955</v>
      </c>
      <c r="D1178" s="33" t="s">
        <v>57956</v>
      </c>
    </row>
    <row r="1179" spans="1:4" ht="13" x14ac:dyDescent="0.15">
      <c r="A1179" s="32" t="s">
        <v>55159</v>
      </c>
      <c r="B1179" s="33" t="s">
        <v>3624</v>
      </c>
      <c r="C1179" s="51" t="s">
        <v>57957</v>
      </c>
      <c r="D1179" s="33" t="s">
        <v>57958</v>
      </c>
    </row>
    <row r="1180" spans="1:4" ht="13" x14ac:dyDescent="0.15">
      <c r="A1180" s="32" t="s">
        <v>10676</v>
      </c>
      <c r="B1180" s="33" t="s">
        <v>3073</v>
      </c>
      <c r="C1180" s="51" t="s">
        <v>57959</v>
      </c>
      <c r="D1180" s="33" t="s">
        <v>57960</v>
      </c>
    </row>
    <row r="1181" spans="1:4" ht="13" x14ac:dyDescent="0.15">
      <c r="A1181" s="32" t="s">
        <v>55262</v>
      </c>
      <c r="B1181" s="33" t="s">
        <v>3749</v>
      </c>
      <c r="C1181" s="51" t="s">
        <v>57961</v>
      </c>
      <c r="D1181" s="33" t="s">
        <v>57962</v>
      </c>
    </row>
    <row r="1182" spans="1:4" ht="13" x14ac:dyDescent="0.15">
      <c r="A1182" s="32" t="s">
        <v>9516</v>
      </c>
      <c r="B1182" s="33" t="s">
        <v>916</v>
      </c>
      <c r="C1182" s="51" t="s">
        <v>57963</v>
      </c>
      <c r="D1182" s="33" t="s">
        <v>57964</v>
      </c>
    </row>
    <row r="1183" spans="1:4" ht="13" x14ac:dyDescent="0.15">
      <c r="A1183" s="32" t="s">
        <v>9058</v>
      </c>
      <c r="B1183" s="33" t="s">
        <v>1146</v>
      </c>
      <c r="C1183" s="51" t="s">
        <v>57965</v>
      </c>
      <c r="D1183" s="33" t="s">
        <v>57964</v>
      </c>
    </row>
    <row r="1184" spans="1:4" ht="13" x14ac:dyDescent="0.15">
      <c r="A1184" s="32" t="s">
        <v>8719</v>
      </c>
      <c r="B1184" s="33" t="s">
        <v>1573</v>
      </c>
      <c r="C1184" s="51" t="s">
        <v>57966</v>
      </c>
      <c r="D1184" s="33" t="s">
        <v>57964</v>
      </c>
    </row>
    <row r="1185" spans="1:4" ht="13" x14ac:dyDescent="0.15">
      <c r="A1185" s="32" t="s">
        <v>11362</v>
      </c>
      <c r="B1185" s="33" t="s">
        <v>3245</v>
      </c>
      <c r="C1185" s="51" t="s">
        <v>57967</v>
      </c>
      <c r="D1185" s="33" t="s">
        <v>57964</v>
      </c>
    </row>
    <row r="1186" spans="1:4" ht="13" x14ac:dyDescent="0.15">
      <c r="A1186" s="32" t="s">
        <v>55265</v>
      </c>
      <c r="B1186" s="33" t="s">
        <v>1140</v>
      </c>
      <c r="C1186" s="51" t="s">
        <v>57968</v>
      </c>
      <c r="D1186" s="33" t="s">
        <v>57969</v>
      </c>
    </row>
    <row r="1187" spans="1:4" ht="13" x14ac:dyDescent="0.15">
      <c r="A1187" s="32" t="s">
        <v>55374</v>
      </c>
      <c r="B1187" s="33" t="s">
        <v>2837</v>
      </c>
      <c r="C1187" s="51" t="s">
        <v>57970</v>
      </c>
      <c r="D1187" s="33" t="s">
        <v>57971</v>
      </c>
    </row>
    <row r="1188" spans="1:4" ht="13" x14ac:dyDescent="0.15">
      <c r="A1188" s="32" t="s">
        <v>55107</v>
      </c>
      <c r="B1188" s="33" t="s">
        <v>830</v>
      </c>
      <c r="C1188" s="51" t="s">
        <v>57972</v>
      </c>
      <c r="D1188" s="33" t="s">
        <v>57973</v>
      </c>
    </row>
    <row r="1189" spans="1:4" ht="13" x14ac:dyDescent="0.15">
      <c r="A1189" s="32" t="s">
        <v>10596</v>
      </c>
      <c r="B1189" s="33" t="s">
        <v>2119</v>
      </c>
      <c r="C1189" s="51" t="s">
        <v>57974</v>
      </c>
      <c r="D1189" s="33" t="s">
        <v>57975</v>
      </c>
    </row>
    <row r="1190" spans="1:4" ht="13" x14ac:dyDescent="0.15">
      <c r="A1190" s="32" t="s">
        <v>54962</v>
      </c>
      <c r="B1190" s="33" t="s">
        <v>2094</v>
      </c>
      <c r="C1190" s="51" t="s">
        <v>57976</v>
      </c>
      <c r="D1190" s="33" t="s">
        <v>57977</v>
      </c>
    </row>
    <row r="1191" spans="1:4" ht="13" x14ac:dyDescent="0.15">
      <c r="A1191" s="32" t="s">
        <v>54744</v>
      </c>
      <c r="B1191" s="33" t="s">
        <v>1946</v>
      </c>
      <c r="C1191" s="51" t="s">
        <v>57978</v>
      </c>
      <c r="D1191" s="33" t="s">
        <v>57979</v>
      </c>
    </row>
    <row r="1192" spans="1:4" ht="13" x14ac:dyDescent="0.15">
      <c r="A1192" s="32" t="s">
        <v>55235</v>
      </c>
      <c r="B1192" s="33" t="s">
        <v>2094</v>
      </c>
      <c r="C1192" s="51" t="s">
        <v>57980</v>
      </c>
      <c r="D1192" s="33" t="s">
        <v>57981</v>
      </c>
    </row>
    <row r="1193" spans="1:4" ht="13" x14ac:dyDescent="0.15">
      <c r="A1193" s="32" t="s">
        <v>11330</v>
      </c>
      <c r="B1193" s="33" t="s">
        <v>2602</v>
      </c>
      <c r="C1193" s="51" t="s">
        <v>57982</v>
      </c>
      <c r="D1193" s="33" t="s">
        <v>57983</v>
      </c>
    </row>
    <row r="1194" spans="1:4" ht="13" x14ac:dyDescent="0.15">
      <c r="A1194" s="32" t="s">
        <v>9522</v>
      </c>
      <c r="B1194" s="33" t="s">
        <v>2644</v>
      </c>
      <c r="C1194" s="51" t="s">
        <v>57984</v>
      </c>
      <c r="D1194" s="33" t="s">
        <v>57983</v>
      </c>
    </row>
    <row r="1195" spans="1:4" ht="13" x14ac:dyDescent="0.15">
      <c r="A1195" s="32" t="s">
        <v>9477</v>
      </c>
      <c r="B1195" s="33" t="s">
        <v>2971</v>
      </c>
      <c r="C1195" s="51" t="s">
        <v>57985</v>
      </c>
      <c r="D1195" s="33" t="s">
        <v>57983</v>
      </c>
    </row>
    <row r="1196" spans="1:4" ht="13" x14ac:dyDescent="0.15">
      <c r="A1196" s="32" t="s">
        <v>55094</v>
      </c>
      <c r="B1196" s="33" t="s">
        <v>3012</v>
      </c>
      <c r="C1196" s="51" t="s">
        <v>57986</v>
      </c>
      <c r="D1196" s="33" t="s">
        <v>57987</v>
      </c>
    </row>
    <row r="1197" spans="1:4" ht="13" x14ac:dyDescent="0.15">
      <c r="A1197" s="32" t="s">
        <v>9477</v>
      </c>
      <c r="B1197" s="33" t="s">
        <v>1146</v>
      </c>
      <c r="C1197" s="51" t="s">
        <v>57988</v>
      </c>
      <c r="D1197" s="33" t="s">
        <v>57989</v>
      </c>
    </row>
    <row r="1198" spans="1:4" ht="13" x14ac:dyDescent="0.15">
      <c r="A1198" s="32" t="s">
        <v>55235</v>
      </c>
      <c r="B1198" s="33" t="s">
        <v>1017</v>
      </c>
      <c r="C1198" s="51" t="s">
        <v>57990</v>
      </c>
      <c r="D1198" s="33" t="s">
        <v>57991</v>
      </c>
    </row>
    <row r="1199" spans="1:4" ht="13" x14ac:dyDescent="0.15">
      <c r="A1199" s="32" t="s">
        <v>55270</v>
      </c>
      <c r="B1199" s="33" t="s">
        <v>836</v>
      </c>
      <c r="C1199" s="51" t="s">
        <v>57992</v>
      </c>
      <c r="D1199" s="33" t="s">
        <v>57993</v>
      </c>
    </row>
    <row r="1200" spans="1:4" ht="13" x14ac:dyDescent="0.15">
      <c r="A1200" s="32" t="s">
        <v>54962</v>
      </c>
      <c r="B1200" s="33" t="s">
        <v>3499</v>
      </c>
      <c r="C1200" s="51" t="s">
        <v>57994</v>
      </c>
      <c r="D1200" s="33" t="s">
        <v>57995</v>
      </c>
    </row>
    <row r="1201" spans="1:4" ht="13" x14ac:dyDescent="0.15">
      <c r="A1201" s="32" t="s">
        <v>11362</v>
      </c>
      <c r="B1201" s="33" t="s">
        <v>1612</v>
      </c>
      <c r="C1201" s="51" t="s">
        <v>57996</v>
      </c>
      <c r="D1201" s="33" t="s">
        <v>57997</v>
      </c>
    </row>
    <row r="1202" spans="1:4" ht="13" x14ac:dyDescent="0.15">
      <c r="A1202" s="32" t="s">
        <v>9522</v>
      </c>
      <c r="B1202" s="33" t="s">
        <v>3704</v>
      </c>
      <c r="C1202" s="51" t="s">
        <v>57998</v>
      </c>
      <c r="D1202" s="33" t="s">
        <v>57999</v>
      </c>
    </row>
    <row r="1203" spans="1:4" ht="13" x14ac:dyDescent="0.15">
      <c r="A1203" s="32" t="s">
        <v>55270</v>
      </c>
      <c r="B1203" s="33" t="s">
        <v>3624</v>
      </c>
      <c r="C1203" s="51" t="s">
        <v>58000</v>
      </c>
      <c r="D1203" s="33" t="s">
        <v>58001</v>
      </c>
    </row>
    <row r="1204" spans="1:4" ht="13" x14ac:dyDescent="0.15">
      <c r="A1204" s="32" t="s">
        <v>12053</v>
      </c>
      <c r="B1204" s="33" t="s">
        <v>2517</v>
      </c>
      <c r="C1204" s="51" t="s">
        <v>58002</v>
      </c>
      <c r="D1204" s="33" t="s">
        <v>58003</v>
      </c>
    </row>
    <row r="1205" spans="1:4" ht="13" x14ac:dyDescent="0.15">
      <c r="A1205" s="32" t="s">
        <v>9522</v>
      </c>
      <c r="B1205" s="33" t="s">
        <v>1720</v>
      </c>
      <c r="C1205" s="51" t="s">
        <v>58004</v>
      </c>
      <c r="D1205" s="33" t="s">
        <v>58005</v>
      </c>
    </row>
    <row r="1206" spans="1:4" ht="13" x14ac:dyDescent="0.15">
      <c r="A1206" s="32" t="s">
        <v>54939</v>
      </c>
      <c r="B1206" s="33" t="s">
        <v>1720</v>
      </c>
      <c r="C1206" s="51" t="s">
        <v>58006</v>
      </c>
      <c r="D1206" s="33" t="s">
        <v>58007</v>
      </c>
    </row>
    <row r="1207" spans="1:4" ht="13" x14ac:dyDescent="0.15">
      <c r="A1207" s="32" t="s">
        <v>55366</v>
      </c>
      <c r="B1207" s="33" t="s">
        <v>2060</v>
      </c>
      <c r="C1207" s="51" t="s">
        <v>58008</v>
      </c>
      <c r="D1207" s="33" t="s">
        <v>58007</v>
      </c>
    </row>
    <row r="1208" spans="1:4" ht="13" x14ac:dyDescent="0.15">
      <c r="A1208" s="32" t="s">
        <v>10250</v>
      </c>
      <c r="B1208" s="33" t="s">
        <v>1528</v>
      </c>
      <c r="C1208" s="51" t="s">
        <v>58009</v>
      </c>
      <c r="D1208" s="33" t="s">
        <v>58010</v>
      </c>
    </row>
    <row r="1209" spans="1:4" ht="13" x14ac:dyDescent="0.15">
      <c r="A1209" s="32" t="s">
        <v>9477</v>
      </c>
      <c r="B1209" s="33" t="s">
        <v>2094</v>
      </c>
      <c r="C1209" s="51" t="s">
        <v>58011</v>
      </c>
      <c r="D1209" s="33" t="s">
        <v>58012</v>
      </c>
    </row>
    <row r="1210" spans="1:4" ht="13" x14ac:dyDescent="0.15">
      <c r="A1210" s="32" t="s">
        <v>55048</v>
      </c>
      <c r="B1210" s="33" t="s">
        <v>797</v>
      </c>
      <c r="C1210" s="51" t="s">
        <v>58013</v>
      </c>
      <c r="D1210" s="33" t="s">
        <v>58014</v>
      </c>
    </row>
    <row r="1211" spans="1:4" ht="13" x14ac:dyDescent="0.15">
      <c r="A1211" s="32" t="s">
        <v>8719</v>
      </c>
      <c r="B1211" s="33" t="s">
        <v>3335</v>
      </c>
      <c r="C1211" s="51" t="s">
        <v>58015</v>
      </c>
      <c r="D1211" s="33" t="s">
        <v>58014</v>
      </c>
    </row>
    <row r="1212" spans="1:4" ht="13" x14ac:dyDescent="0.15">
      <c r="A1212" s="32" t="s">
        <v>55305</v>
      </c>
      <c r="B1212" s="33" t="s">
        <v>2602</v>
      </c>
      <c r="C1212" s="51" t="s">
        <v>58016</v>
      </c>
      <c r="D1212" s="33" t="s">
        <v>58017</v>
      </c>
    </row>
    <row r="1213" spans="1:4" ht="13" x14ac:dyDescent="0.15">
      <c r="A1213" s="32" t="s">
        <v>11425</v>
      </c>
      <c r="B1213" s="33" t="s">
        <v>3675</v>
      </c>
      <c r="C1213" s="51" t="s">
        <v>58018</v>
      </c>
      <c r="D1213" s="33" t="s">
        <v>58017</v>
      </c>
    </row>
    <row r="1214" spans="1:4" ht="13" x14ac:dyDescent="0.15">
      <c r="A1214" s="32" t="s">
        <v>10163</v>
      </c>
      <c r="B1214" s="33" t="s">
        <v>1029</v>
      </c>
      <c r="C1214" s="51" t="s">
        <v>58019</v>
      </c>
      <c r="D1214" s="33" t="s">
        <v>58020</v>
      </c>
    </row>
    <row r="1215" spans="1:4" ht="13" x14ac:dyDescent="0.15">
      <c r="A1215" s="32" t="s">
        <v>12280</v>
      </c>
      <c r="B1215" s="33" t="s">
        <v>1424</v>
      </c>
      <c r="C1215" s="51" t="s">
        <v>58021</v>
      </c>
      <c r="D1215" s="33" t="s">
        <v>58022</v>
      </c>
    </row>
    <row r="1216" spans="1:4" ht="13" x14ac:dyDescent="0.15">
      <c r="A1216" s="32" t="s">
        <v>9516</v>
      </c>
      <c r="B1216" s="33" t="s">
        <v>862</v>
      </c>
      <c r="C1216" s="51" t="s">
        <v>58023</v>
      </c>
      <c r="D1216" s="33" t="s">
        <v>58024</v>
      </c>
    </row>
    <row r="1217" spans="1:4" ht="13" x14ac:dyDescent="0.15">
      <c r="A1217" s="32" t="s">
        <v>55048</v>
      </c>
      <c r="B1217" s="33" t="s">
        <v>1375</v>
      </c>
      <c r="C1217" s="51" t="s">
        <v>58025</v>
      </c>
      <c r="D1217" s="33" t="s">
        <v>58026</v>
      </c>
    </row>
    <row r="1218" spans="1:4" ht="13" x14ac:dyDescent="0.15">
      <c r="A1218" s="32" t="s">
        <v>8291</v>
      </c>
      <c r="B1218" s="33" t="s">
        <v>2599</v>
      </c>
      <c r="C1218" s="51" t="s">
        <v>58027</v>
      </c>
      <c r="D1218" s="33" t="s">
        <v>58026</v>
      </c>
    </row>
    <row r="1219" spans="1:4" ht="13" x14ac:dyDescent="0.15">
      <c r="A1219" s="32" t="s">
        <v>8743</v>
      </c>
      <c r="B1219" s="33" t="s">
        <v>3097</v>
      </c>
      <c r="C1219" s="51" t="s">
        <v>58028</v>
      </c>
      <c r="D1219" s="33" t="s">
        <v>58026</v>
      </c>
    </row>
    <row r="1220" spans="1:4" ht="13" x14ac:dyDescent="0.15">
      <c r="A1220" s="32" t="s">
        <v>12292</v>
      </c>
      <c r="B1220" s="33" t="s">
        <v>3287</v>
      </c>
      <c r="C1220" s="51" t="s">
        <v>58029</v>
      </c>
      <c r="D1220" s="33" t="s">
        <v>58026</v>
      </c>
    </row>
    <row r="1221" spans="1:4" ht="13" x14ac:dyDescent="0.15">
      <c r="A1221" s="32" t="s">
        <v>9058</v>
      </c>
      <c r="B1221" s="33" t="s">
        <v>3117</v>
      </c>
      <c r="C1221" s="51" t="s">
        <v>58030</v>
      </c>
      <c r="D1221" s="33" t="s">
        <v>58031</v>
      </c>
    </row>
    <row r="1222" spans="1:4" ht="13" x14ac:dyDescent="0.15">
      <c r="A1222" s="32" t="s">
        <v>9516</v>
      </c>
      <c r="B1222" s="33" t="s">
        <v>1835</v>
      </c>
      <c r="C1222" s="51" t="s">
        <v>58032</v>
      </c>
      <c r="D1222" s="33" t="s">
        <v>58033</v>
      </c>
    </row>
    <row r="1223" spans="1:4" ht="13" x14ac:dyDescent="0.15">
      <c r="A1223" s="32" t="s">
        <v>12280</v>
      </c>
      <c r="B1223" s="33" t="s">
        <v>1946</v>
      </c>
      <c r="C1223" s="51" t="s">
        <v>58034</v>
      </c>
      <c r="D1223" s="33" t="s">
        <v>58035</v>
      </c>
    </row>
    <row r="1224" spans="1:4" ht="13" x14ac:dyDescent="0.15">
      <c r="A1224" s="32" t="s">
        <v>55070</v>
      </c>
      <c r="B1224" s="33" t="s">
        <v>3624</v>
      </c>
      <c r="C1224" s="51" t="s">
        <v>58036</v>
      </c>
      <c r="D1224" s="33" t="s">
        <v>58037</v>
      </c>
    </row>
    <row r="1225" spans="1:4" ht="13" x14ac:dyDescent="0.15">
      <c r="A1225" s="32" t="s">
        <v>54862</v>
      </c>
      <c r="B1225" s="33" t="s">
        <v>1143</v>
      </c>
      <c r="C1225" s="51" t="s">
        <v>58038</v>
      </c>
      <c r="D1225" s="33" t="s">
        <v>58039</v>
      </c>
    </row>
    <row r="1226" spans="1:4" ht="13" x14ac:dyDescent="0.15">
      <c r="A1226" s="32" t="s">
        <v>10524</v>
      </c>
      <c r="B1226" s="33" t="s">
        <v>1765</v>
      </c>
      <c r="C1226" s="51" t="s">
        <v>58040</v>
      </c>
      <c r="D1226" s="33" t="s">
        <v>58041</v>
      </c>
    </row>
    <row r="1227" spans="1:4" ht="13" x14ac:dyDescent="0.15">
      <c r="A1227" s="32" t="s">
        <v>12280</v>
      </c>
      <c r="B1227" s="33" t="s">
        <v>2968</v>
      </c>
      <c r="C1227" s="51" t="s">
        <v>58042</v>
      </c>
      <c r="D1227" s="33" t="s">
        <v>58043</v>
      </c>
    </row>
    <row r="1228" spans="1:4" ht="13" x14ac:dyDescent="0.15">
      <c r="A1228" s="32" t="s">
        <v>55027</v>
      </c>
      <c r="B1228" s="33" t="s">
        <v>2094</v>
      </c>
      <c r="C1228" s="51" t="s">
        <v>58044</v>
      </c>
      <c r="D1228" s="33" t="s">
        <v>58045</v>
      </c>
    </row>
    <row r="1229" spans="1:4" ht="13" x14ac:dyDescent="0.15">
      <c r="A1229" s="32" t="s">
        <v>9516</v>
      </c>
      <c r="B1229" s="33" t="s">
        <v>2871</v>
      </c>
      <c r="C1229" s="51" t="s">
        <v>58046</v>
      </c>
      <c r="D1229" s="33" t="s">
        <v>58047</v>
      </c>
    </row>
    <row r="1230" spans="1:4" ht="13" x14ac:dyDescent="0.15">
      <c r="A1230" s="32" t="s">
        <v>55048</v>
      </c>
      <c r="B1230" s="33" t="s">
        <v>3675</v>
      </c>
      <c r="C1230" s="51" t="s">
        <v>58048</v>
      </c>
      <c r="D1230" s="33" t="s">
        <v>58049</v>
      </c>
    </row>
    <row r="1231" spans="1:4" ht="13" x14ac:dyDescent="0.15">
      <c r="A1231" s="32" t="s">
        <v>55159</v>
      </c>
      <c r="B1231" s="33" t="s">
        <v>1910</v>
      </c>
      <c r="C1231" s="51" t="s">
        <v>58050</v>
      </c>
      <c r="D1231" s="33" t="s">
        <v>58051</v>
      </c>
    </row>
    <row r="1232" spans="1:4" ht="13" x14ac:dyDescent="0.15">
      <c r="A1232" s="32" t="s">
        <v>10596</v>
      </c>
      <c r="B1232" s="33" t="s">
        <v>1155</v>
      </c>
      <c r="C1232" s="51" t="s">
        <v>58052</v>
      </c>
      <c r="D1232" s="33" t="s">
        <v>58053</v>
      </c>
    </row>
    <row r="1233" spans="1:4" ht="13" x14ac:dyDescent="0.15">
      <c r="A1233" s="32" t="s">
        <v>12280</v>
      </c>
      <c r="B1233" s="33" t="s">
        <v>839</v>
      </c>
      <c r="C1233" s="51" t="s">
        <v>58054</v>
      </c>
      <c r="D1233" s="33" t="s">
        <v>58055</v>
      </c>
    </row>
    <row r="1234" spans="1:4" ht="13" x14ac:dyDescent="0.15">
      <c r="A1234" s="32" t="s">
        <v>12053</v>
      </c>
      <c r="B1234" s="33" t="s">
        <v>2647</v>
      </c>
      <c r="C1234" s="51" t="s">
        <v>58056</v>
      </c>
      <c r="D1234" s="33" t="s">
        <v>58057</v>
      </c>
    </row>
    <row r="1235" spans="1:4" ht="13" x14ac:dyDescent="0.15">
      <c r="A1235" s="32" t="s">
        <v>10524</v>
      </c>
      <c r="B1235" s="33" t="s">
        <v>1339</v>
      </c>
      <c r="C1235" s="51" t="s">
        <v>58058</v>
      </c>
      <c r="D1235" s="33" t="s">
        <v>58059</v>
      </c>
    </row>
    <row r="1236" spans="1:4" ht="13" x14ac:dyDescent="0.15">
      <c r="A1236" s="32" t="s">
        <v>10163</v>
      </c>
      <c r="B1236" s="33" t="s">
        <v>2985</v>
      </c>
      <c r="C1236" s="51" t="s">
        <v>58060</v>
      </c>
      <c r="D1236" s="33" t="s">
        <v>58061</v>
      </c>
    </row>
    <row r="1237" spans="1:4" ht="13" x14ac:dyDescent="0.15">
      <c r="A1237" s="32" t="s">
        <v>9522</v>
      </c>
      <c r="B1237" s="33" t="s">
        <v>2647</v>
      </c>
      <c r="C1237" s="51" t="s">
        <v>58062</v>
      </c>
      <c r="D1237" s="33" t="s">
        <v>58063</v>
      </c>
    </row>
    <row r="1238" spans="1:4" ht="13" x14ac:dyDescent="0.15">
      <c r="A1238" s="32" t="s">
        <v>55305</v>
      </c>
      <c r="B1238" s="33" t="s">
        <v>2627</v>
      </c>
      <c r="C1238" s="51" t="s">
        <v>58064</v>
      </c>
      <c r="D1238" s="33" t="s">
        <v>58065</v>
      </c>
    </row>
    <row r="1239" spans="1:4" ht="13" x14ac:dyDescent="0.15">
      <c r="A1239" s="32" t="s">
        <v>10596</v>
      </c>
      <c r="B1239" s="33" t="s">
        <v>1389</v>
      </c>
      <c r="C1239" s="51" t="s">
        <v>58066</v>
      </c>
      <c r="D1239" s="33" t="s">
        <v>58067</v>
      </c>
    </row>
    <row r="1240" spans="1:4" ht="13" x14ac:dyDescent="0.15">
      <c r="A1240" s="32" t="s">
        <v>9477</v>
      </c>
      <c r="B1240" s="33" t="s">
        <v>2988</v>
      </c>
      <c r="C1240" s="51" t="s">
        <v>58068</v>
      </c>
      <c r="D1240" s="33" t="s">
        <v>58067</v>
      </c>
    </row>
    <row r="1241" spans="1:4" ht="13" x14ac:dyDescent="0.15">
      <c r="A1241" s="32" t="s">
        <v>55374</v>
      </c>
      <c r="B1241" s="33" t="s">
        <v>1573</v>
      </c>
      <c r="C1241" s="51" t="s">
        <v>58069</v>
      </c>
      <c r="D1241" s="33" t="s">
        <v>58070</v>
      </c>
    </row>
    <row r="1242" spans="1:4" ht="13" x14ac:dyDescent="0.15">
      <c r="A1242" s="32" t="s">
        <v>10596</v>
      </c>
      <c r="B1242" s="33" t="s">
        <v>836</v>
      </c>
      <c r="C1242" s="51" t="s">
        <v>58071</v>
      </c>
      <c r="D1242" s="33" t="s">
        <v>58072</v>
      </c>
    </row>
    <row r="1243" spans="1:4" ht="13" x14ac:dyDescent="0.15">
      <c r="A1243" s="32" t="s">
        <v>55262</v>
      </c>
      <c r="B1243" s="33" t="s">
        <v>1835</v>
      </c>
      <c r="C1243" s="51" t="s">
        <v>58073</v>
      </c>
      <c r="D1243" s="33" t="s">
        <v>58072</v>
      </c>
    </row>
    <row r="1244" spans="1:4" ht="13" x14ac:dyDescent="0.15">
      <c r="A1244" s="32" t="s">
        <v>12280</v>
      </c>
      <c r="B1244" s="33" t="s">
        <v>2971</v>
      </c>
      <c r="C1244" s="51" t="s">
        <v>58074</v>
      </c>
      <c r="D1244" s="33" t="s">
        <v>58075</v>
      </c>
    </row>
    <row r="1245" spans="1:4" ht="13" x14ac:dyDescent="0.15">
      <c r="A1245" s="32" t="s">
        <v>54744</v>
      </c>
      <c r="B1245" s="33" t="s">
        <v>3073</v>
      </c>
      <c r="C1245" s="51" t="s">
        <v>58076</v>
      </c>
      <c r="D1245" s="33" t="s">
        <v>58075</v>
      </c>
    </row>
    <row r="1246" spans="1:4" ht="13" x14ac:dyDescent="0.15">
      <c r="A1246" s="32" t="s">
        <v>10524</v>
      </c>
      <c r="B1246" s="33" t="s">
        <v>2545</v>
      </c>
      <c r="C1246" s="51" t="s">
        <v>58077</v>
      </c>
      <c r="D1246" s="33" t="s">
        <v>58078</v>
      </c>
    </row>
    <row r="1247" spans="1:4" ht="13" x14ac:dyDescent="0.15">
      <c r="A1247" s="32" t="s">
        <v>12232</v>
      </c>
      <c r="B1247" s="33" t="s">
        <v>2094</v>
      </c>
      <c r="C1247" s="51" t="s">
        <v>58079</v>
      </c>
      <c r="D1247" s="33" t="s">
        <v>58080</v>
      </c>
    </row>
    <row r="1248" spans="1:4" ht="13" x14ac:dyDescent="0.15">
      <c r="A1248" s="32" t="s">
        <v>54939</v>
      </c>
      <c r="B1248" s="33" t="s">
        <v>1017</v>
      </c>
      <c r="C1248" s="51" t="s">
        <v>58081</v>
      </c>
      <c r="D1248" s="33" t="s">
        <v>58082</v>
      </c>
    </row>
    <row r="1249" spans="1:4" ht="13" x14ac:dyDescent="0.15">
      <c r="A1249" s="32" t="s">
        <v>9522</v>
      </c>
      <c r="B1249" s="33" t="s">
        <v>2610</v>
      </c>
      <c r="C1249" s="51" t="s">
        <v>58083</v>
      </c>
      <c r="D1249" s="33" t="s">
        <v>58082</v>
      </c>
    </row>
    <row r="1250" spans="1:4" ht="13" x14ac:dyDescent="0.15">
      <c r="A1250" s="32" t="s">
        <v>9522</v>
      </c>
      <c r="B1250" s="33" t="s">
        <v>2988</v>
      </c>
      <c r="C1250" s="51" t="s">
        <v>58084</v>
      </c>
      <c r="D1250" s="33" t="s">
        <v>58085</v>
      </c>
    </row>
    <row r="1251" spans="1:4" ht="13" x14ac:dyDescent="0.15">
      <c r="A1251" s="32" t="s">
        <v>10596</v>
      </c>
      <c r="B1251" s="33" t="s">
        <v>839</v>
      </c>
      <c r="C1251" s="51" t="s">
        <v>58086</v>
      </c>
      <c r="D1251" s="33" t="s">
        <v>58087</v>
      </c>
    </row>
    <row r="1252" spans="1:4" ht="13" x14ac:dyDescent="0.15">
      <c r="A1252" s="32" t="s">
        <v>10596</v>
      </c>
      <c r="B1252" s="33" t="s">
        <v>2097</v>
      </c>
      <c r="C1252" s="51" t="s">
        <v>58088</v>
      </c>
      <c r="D1252" s="33" t="s">
        <v>58089</v>
      </c>
    </row>
    <row r="1253" spans="1:4" ht="13" x14ac:dyDescent="0.15">
      <c r="A1253" s="32" t="s">
        <v>55366</v>
      </c>
      <c r="B1253" s="33" t="s">
        <v>916</v>
      </c>
      <c r="C1253" s="51" t="s">
        <v>58090</v>
      </c>
      <c r="D1253" s="33" t="s">
        <v>58091</v>
      </c>
    </row>
    <row r="1254" spans="1:4" ht="13" x14ac:dyDescent="0.15">
      <c r="A1254" s="32" t="s">
        <v>12280</v>
      </c>
      <c r="B1254" s="33" t="s">
        <v>2119</v>
      </c>
      <c r="C1254" s="51" t="s">
        <v>58092</v>
      </c>
      <c r="D1254" s="33" t="s">
        <v>58093</v>
      </c>
    </row>
    <row r="1255" spans="1:4" ht="13" x14ac:dyDescent="0.15">
      <c r="A1255" s="32" t="s">
        <v>9477</v>
      </c>
      <c r="B1255" s="33" t="s">
        <v>3066</v>
      </c>
      <c r="C1255" s="51" t="s">
        <v>58094</v>
      </c>
      <c r="D1255" s="33" t="s">
        <v>58093</v>
      </c>
    </row>
    <row r="1256" spans="1:4" ht="13" x14ac:dyDescent="0.15">
      <c r="A1256" s="32" t="s">
        <v>12128</v>
      </c>
      <c r="B1256" s="33" t="s">
        <v>3233</v>
      </c>
      <c r="C1256" s="51" t="s">
        <v>58095</v>
      </c>
      <c r="D1256" s="33" t="s">
        <v>58093</v>
      </c>
    </row>
    <row r="1257" spans="1:4" ht="13" x14ac:dyDescent="0.15">
      <c r="A1257" s="32" t="s">
        <v>55206</v>
      </c>
      <c r="B1257" s="33" t="s">
        <v>2840</v>
      </c>
      <c r="C1257" s="51" t="s">
        <v>58096</v>
      </c>
      <c r="D1257" s="33" t="s">
        <v>58097</v>
      </c>
    </row>
    <row r="1258" spans="1:4" ht="13" x14ac:dyDescent="0.15">
      <c r="A1258" s="32" t="s">
        <v>9522</v>
      </c>
      <c r="B1258" s="33" t="s">
        <v>3027</v>
      </c>
      <c r="C1258" s="51" t="s">
        <v>58098</v>
      </c>
      <c r="D1258" s="33" t="s">
        <v>58099</v>
      </c>
    </row>
    <row r="1259" spans="1:4" ht="13" x14ac:dyDescent="0.15">
      <c r="A1259" s="32" t="s">
        <v>9516</v>
      </c>
      <c r="B1259" s="33" t="s">
        <v>2545</v>
      </c>
      <c r="C1259" s="51" t="s">
        <v>58100</v>
      </c>
      <c r="D1259" s="33" t="s">
        <v>58101</v>
      </c>
    </row>
    <row r="1260" spans="1:4" ht="13" x14ac:dyDescent="0.15">
      <c r="A1260" s="32" t="s">
        <v>54962</v>
      </c>
      <c r="B1260" s="33" t="s">
        <v>2026</v>
      </c>
      <c r="C1260" s="51" t="s">
        <v>58102</v>
      </c>
      <c r="D1260" s="33" t="s">
        <v>58103</v>
      </c>
    </row>
    <row r="1261" spans="1:4" ht="13" x14ac:dyDescent="0.15">
      <c r="A1261" s="32" t="s">
        <v>11362</v>
      </c>
      <c r="B1261" s="33" t="s">
        <v>1424</v>
      </c>
      <c r="C1261" s="51" t="s">
        <v>58104</v>
      </c>
      <c r="D1261" s="33" t="s">
        <v>58105</v>
      </c>
    </row>
    <row r="1262" spans="1:4" ht="13" x14ac:dyDescent="0.15">
      <c r="A1262" s="32" t="s">
        <v>55206</v>
      </c>
      <c r="B1262" s="33" t="s">
        <v>3603</v>
      </c>
      <c r="C1262" s="51" t="s">
        <v>58106</v>
      </c>
      <c r="D1262" s="33" t="s">
        <v>58107</v>
      </c>
    </row>
    <row r="1263" spans="1:4" ht="13" x14ac:dyDescent="0.15">
      <c r="A1263" s="32" t="s">
        <v>10676</v>
      </c>
      <c r="B1263" s="33" t="s">
        <v>717</v>
      </c>
      <c r="C1263" s="51" t="s">
        <v>58108</v>
      </c>
      <c r="D1263" s="33" t="s">
        <v>58109</v>
      </c>
    </row>
    <row r="1264" spans="1:4" ht="13" x14ac:dyDescent="0.15">
      <c r="A1264" s="32" t="s">
        <v>10596</v>
      </c>
      <c r="B1264" s="33" t="s">
        <v>1310</v>
      </c>
      <c r="C1264" s="51" t="s">
        <v>58110</v>
      </c>
      <c r="D1264" s="33" t="s">
        <v>58111</v>
      </c>
    </row>
    <row r="1265" spans="1:4" ht="13" x14ac:dyDescent="0.15">
      <c r="A1265" s="32" t="s">
        <v>55107</v>
      </c>
      <c r="B1265" s="33" t="s">
        <v>3335</v>
      </c>
      <c r="C1265" s="51" t="s">
        <v>58112</v>
      </c>
      <c r="D1265" s="33" t="s">
        <v>58113</v>
      </c>
    </row>
    <row r="1266" spans="1:4" ht="13" x14ac:dyDescent="0.15">
      <c r="A1266" s="32" t="s">
        <v>11362</v>
      </c>
      <c r="B1266" s="33" t="s">
        <v>1709</v>
      </c>
      <c r="C1266" s="51" t="s">
        <v>58114</v>
      </c>
      <c r="D1266" s="33" t="s">
        <v>58115</v>
      </c>
    </row>
    <row r="1267" spans="1:4" ht="13" x14ac:dyDescent="0.15">
      <c r="A1267" s="32" t="s">
        <v>54939</v>
      </c>
      <c r="B1267" s="33" t="s">
        <v>1155</v>
      </c>
      <c r="C1267" s="51" t="s">
        <v>58116</v>
      </c>
      <c r="D1267" s="33" t="s">
        <v>58117</v>
      </c>
    </row>
    <row r="1268" spans="1:4" ht="13" x14ac:dyDescent="0.15">
      <c r="A1268" s="32" t="s">
        <v>12280</v>
      </c>
      <c r="B1268" s="33" t="s">
        <v>2236</v>
      </c>
      <c r="C1268" s="51" t="s">
        <v>58118</v>
      </c>
      <c r="D1268" s="33" t="s">
        <v>58119</v>
      </c>
    </row>
    <row r="1269" spans="1:4" ht="13" x14ac:dyDescent="0.15">
      <c r="A1269" s="32" t="s">
        <v>55265</v>
      </c>
      <c r="B1269" s="33" t="s">
        <v>3332</v>
      </c>
      <c r="C1269" s="51" t="s">
        <v>58120</v>
      </c>
      <c r="D1269" s="33" t="s">
        <v>58121</v>
      </c>
    </row>
    <row r="1270" spans="1:4" ht="13" x14ac:dyDescent="0.15">
      <c r="A1270" s="32" t="s">
        <v>55366</v>
      </c>
      <c r="B1270" s="33" t="s">
        <v>1720</v>
      </c>
      <c r="C1270" s="51" t="s">
        <v>58122</v>
      </c>
      <c r="D1270" s="33" t="s">
        <v>58123</v>
      </c>
    </row>
    <row r="1271" spans="1:4" ht="13" x14ac:dyDescent="0.15">
      <c r="A1271" s="32" t="s">
        <v>54744</v>
      </c>
      <c r="B1271" s="33" t="s">
        <v>3460</v>
      </c>
      <c r="C1271" s="51" t="s">
        <v>58124</v>
      </c>
      <c r="D1271" s="33" t="s">
        <v>58125</v>
      </c>
    </row>
    <row r="1272" spans="1:4" ht="13" x14ac:dyDescent="0.15">
      <c r="A1272" s="32" t="s">
        <v>8719</v>
      </c>
      <c r="B1272" s="33" t="s">
        <v>797</v>
      </c>
      <c r="C1272" s="51" t="s">
        <v>58126</v>
      </c>
      <c r="D1272" s="33" t="s">
        <v>58127</v>
      </c>
    </row>
    <row r="1273" spans="1:4" ht="13" x14ac:dyDescent="0.15">
      <c r="A1273" s="32" t="s">
        <v>9522</v>
      </c>
      <c r="B1273" s="33" t="s">
        <v>2761</v>
      </c>
      <c r="C1273" s="51" t="s">
        <v>58128</v>
      </c>
      <c r="D1273" s="33" t="s">
        <v>58127</v>
      </c>
    </row>
    <row r="1274" spans="1:4" ht="13" x14ac:dyDescent="0.15">
      <c r="A1274" s="32" t="s">
        <v>9477</v>
      </c>
      <c r="B1274" s="33" t="s">
        <v>2097</v>
      </c>
      <c r="C1274" s="51" t="s">
        <v>58129</v>
      </c>
      <c r="D1274" s="33" t="s">
        <v>58130</v>
      </c>
    </row>
    <row r="1275" spans="1:4" ht="13" x14ac:dyDescent="0.15">
      <c r="A1275" s="32" t="s">
        <v>55107</v>
      </c>
      <c r="B1275" s="33" t="s">
        <v>2627</v>
      </c>
      <c r="C1275" s="51" t="s">
        <v>58131</v>
      </c>
      <c r="D1275" s="33" t="s">
        <v>58130</v>
      </c>
    </row>
    <row r="1276" spans="1:4" ht="13" x14ac:dyDescent="0.15">
      <c r="A1276" s="32" t="s">
        <v>55270</v>
      </c>
      <c r="B1276" s="33" t="s">
        <v>2761</v>
      </c>
      <c r="C1276" s="51" t="s">
        <v>58132</v>
      </c>
      <c r="D1276" s="33" t="s">
        <v>58133</v>
      </c>
    </row>
    <row r="1277" spans="1:4" ht="13" x14ac:dyDescent="0.15">
      <c r="A1277" s="32" t="s">
        <v>54962</v>
      </c>
      <c r="B1277" s="33" t="s">
        <v>3117</v>
      </c>
      <c r="C1277" s="51" t="s">
        <v>58134</v>
      </c>
      <c r="D1277" s="33" t="s">
        <v>58135</v>
      </c>
    </row>
    <row r="1278" spans="1:4" ht="13" x14ac:dyDescent="0.15">
      <c r="A1278" s="32" t="s">
        <v>55270</v>
      </c>
      <c r="B1278" s="33" t="s">
        <v>916</v>
      </c>
      <c r="C1278" s="51" t="s">
        <v>58136</v>
      </c>
      <c r="D1278" s="33" t="s">
        <v>58137</v>
      </c>
    </row>
    <row r="1279" spans="1:4" ht="13" x14ac:dyDescent="0.15">
      <c r="A1279" s="32" t="s">
        <v>55305</v>
      </c>
      <c r="B1279" s="33" t="s">
        <v>3335</v>
      </c>
      <c r="C1279" s="51" t="s">
        <v>58138</v>
      </c>
      <c r="D1279" s="33" t="s">
        <v>58139</v>
      </c>
    </row>
    <row r="1280" spans="1:4" ht="13" x14ac:dyDescent="0.15">
      <c r="A1280" s="32" t="s">
        <v>9516</v>
      </c>
      <c r="B1280" s="33" t="s">
        <v>2647</v>
      </c>
      <c r="C1280" s="51" t="s">
        <v>58140</v>
      </c>
      <c r="D1280" s="33" t="s">
        <v>58141</v>
      </c>
    </row>
    <row r="1281" spans="1:4" ht="13" x14ac:dyDescent="0.15">
      <c r="A1281" s="32" t="s">
        <v>55153</v>
      </c>
      <c r="B1281" s="33" t="s">
        <v>839</v>
      </c>
      <c r="C1281" s="51" t="s">
        <v>58142</v>
      </c>
      <c r="D1281" s="33" t="s">
        <v>58143</v>
      </c>
    </row>
    <row r="1282" spans="1:4" ht="13" x14ac:dyDescent="0.15">
      <c r="A1282" s="32" t="s">
        <v>10596</v>
      </c>
      <c r="B1282" s="33" t="s">
        <v>2918</v>
      </c>
      <c r="C1282" s="51" t="s">
        <v>58144</v>
      </c>
      <c r="D1282" s="33" t="s">
        <v>58143</v>
      </c>
    </row>
    <row r="1283" spans="1:4" ht="13" x14ac:dyDescent="0.15">
      <c r="A1283" s="32" t="s">
        <v>10524</v>
      </c>
      <c r="B1283" s="33" t="s">
        <v>2034</v>
      </c>
      <c r="C1283" s="51" t="s">
        <v>58145</v>
      </c>
      <c r="D1283" s="33" t="s">
        <v>58146</v>
      </c>
    </row>
    <row r="1284" spans="1:4" ht="13" x14ac:dyDescent="0.15">
      <c r="A1284" s="32" t="s">
        <v>11362</v>
      </c>
      <c r="B1284" s="33" t="s">
        <v>2610</v>
      </c>
      <c r="C1284" s="51" t="s">
        <v>58147</v>
      </c>
      <c r="D1284" s="33" t="s">
        <v>58148</v>
      </c>
    </row>
    <row r="1285" spans="1:4" ht="13" x14ac:dyDescent="0.15">
      <c r="A1285" s="32" t="s">
        <v>55027</v>
      </c>
      <c r="B1285" s="33" t="s">
        <v>3844</v>
      </c>
      <c r="C1285" s="51" t="s">
        <v>58149</v>
      </c>
      <c r="D1285" s="33" t="s">
        <v>58148</v>
      </c>
    </row>
    <row r="1286" spans="1:4" ht="13" x14ac:dyDescent="0.15">
      <c r="A1286" s="32" t="s">
        <v>55206</v>
      </c>
      <c r="B1286" s="33" t="s">
        <v>1246</v>
      </c>
      <c r="C1286" s="51" t="s">
        <v>58150</v>
      </c>
      <c r="D1286" s="33" t="s">
        <v>58151</v>
      </c>
    </row>
    <row r="1287" spans="1:4" ht="13" x14ac:dyDescent="0.15">
      <c r="A1287" s="32" t="s">
        <v>11362</v>
      </c>
      <c r="B1287" s="33" t="s">
        <v>1835</v>
      </c>
      <c r="C1287" s="51" t="s">
        <v>58152</v>
      </c>
      <c r="D1287" s="33" t="s">
        <v>58153</v>
      </c>
    </row>
    <row r="1288" spans="1:4" ht="13" x14ac:dyDescent="0.15">
      <c r="A1288" s="32" t="s">
        <v>55107</v>
      </c>
      <c r="B1288" s="33" t="s">
        <v>3117</v>
      </c>
      <c r="C1288" s="51" t="s">
        <v>58154</v>
      </c>
      <c r="D1288" s="33" t="s">
        <v>58155</v>
      </c>
    </row>
    <row r="1289" spans="1:4" ht="13" x14ac:dyDescent="0.15">
      <c r="A1289" s="32" t="s">
        <v>10596</v>
      </c>
      <c r="B1289" s="33" t="s">
        <v>3147</v>
      </c>
      <c r="C1289" s="51" t="s">
        <v>58156</v>
      </c>
      <c r="D1289" s="33" t="s">
        <v>58157</v>
      </c>
    </row>
    <row r="1290" spans="1:4" ht="13" x14ac:dyDescent="0.15">
      <c r="A1290" s="32" t="s">
        <v>54765</v>
      </c>
      <c r="B1290" s="33" t="s">
        <v>1146</v>
      </c>
      <c r="C1290" s="51" t="s">
        <v>58158</v>
      </c>
      <c r="D1290" s="33" t="s">
        <v>58159</v>
      </c>
    </row>
    <row r="1291" spans="1:4" ht="13" x14ac:dyDescent="0.15">
      <c r="A1291" s="32" t="s">
        <v>11425</v>
      </c>
      <c r="B1291" s="33" t="s">
        <v>2647</v>
      </c>
      <c r="C1291" s="51" t="s">
        <v>58160</v>
      </c>
      <c r="D1291" s="33" t="s">
        <v>58159</v>
      </c>
    </row>
    <row r="1292" spans="1:4" ht="13" x14ac:dyDescent="0.15">
      <c r="A1292" s="32" t="s">
        <v>9477</v>
      </c>
      <c r="B1292" s="33" t="s">
        <v>1645</v>
      </c>
      <c r="C1292" s="51" t="s">
        <v>58161</v>
      </c>
      <c r="D1292" s="33" t="s">
        <v>58162</v>
      </c>
    </row>
    <row r="1293" spans="1:4" ht="13" x14ac:dyDescent="0.15">
      <c r="A1293" s="32" t="s">
        <v>8743</v>
      </c>
      <c r="B1293" s="33" t="s">
        <v>2834</v>
      </c>
      <c r="C1293" s="51" t="s">
        <v>58163</v>
      </c>
      <c r="D1293" s="33" t="s">
        <v>58162</v>
      </c>
    </row>
    <row r="1294" spans="1:4" ht="13" x14ac:dyDescent="0.15">
      <c r="A1294" s="32" t="s">
        <v>9477</v>
      </c>
      <c r="B1294" s="33" t="s">
        <v>2831</v>
      </c>
      <c r="C1294" s="51" t="s">
        <v>58164</v>
      </c>
      <c r="D1294" s="33" t="s">
        <v>58165</v>
      </c>
    </row>
    <row r="1295" spans="1:4" ht="13" x14ac:dyDescent="0.15">
      <c r="A1295" s="32" t="s">
        <v>54962</v>
      </c>
      <c r="B1295" s="33" t="s">
        <v>1910</v>
      </c>
      <c r="C1295" s="51" t="s">
        <v>58166</v>
      </c>
      <c r="D1295" s="33" t="s">
        <v>58167</v>
      </c>
    </row>
    <row r="1296" spans="1:4" ht="13" x14ac:dyDescent="0.15">
      <c r="A1296" s="32" t="s">
        <v>11425</v>
      </c>
      <c r="B1296" s="33" t="s">
        <v>2571</v>
      </c>
      <c r="C1296" s="51" t="s">
        <v>58168</v>
      </c>
      <c r="D1296" s="33" t="s">
        <v>58169</v>
      </c>
    </row>
    <row r="1297" spans="1:4" ht="13" x14ac:dyDescent="0.15">
      <c r="A1297" s="32" t="s">
        <v>55262</v>
      </c>
      <c r="B1297" s="33" t="s">
        <v>1709</v>
      </c>
      <c r="C1297" s="51" t="s">
        <v>58170</v>
      </c>
      <c r="D1297" s="33" t="s">
        <v>58171</v>
      </c>
    </row>
    <row r="1298" spans="1:4" ht="13" x14ac:dyDescent="0.15">
      <c r="A1298" s="32" t="s">
        <v>10596</v>
      </c>
      <c r="B1298" s="33" t="s">
        <v>1330</v>
      </c>
      <c r="C1298" s="51" t="s">
        <v>58172</v>
      </c>
      <c r="D1298" s="33" t="s">
        <v>58173</v>
      </c>
    </row>
    <row r="1299" spans="1:4" ht="13" x14ac:dyDescent="0.15">
      <c r="A1299" s="32" t="s">
        <v>9516</v>
      </c>
      <c r="B1299" s="33" t="s">
        <v>1481</v>
      </c>
      <c r="C1299" s="51" t="s">
        <v>58174</v>
      </c>
      <c r="D1299" s="33" t="s">
        <v>58175</v>
      </c>
    </row>
    <row r="1300" spans="1:4" ht="13" x14ac:dyDescent="0.15">
      <c r="A1300" s="32" t="s">
        <v>54744</v>
      </c>
      <c r="B1300" s="33" t="s">
        <v>2968</v>
      </c>
      <c r="C1300" s="51" t="s">
        <v>58176</v>
      </c>
      <c r="D1300" s="33" t="s">
        <v>58175</v>
      </c>
    </row>
    <row r="1301" spans="1:4" ht="13" x14ac:dyDescent="0.15">
      <c r="A1301" s="32" t="s">
        <v>55305</v>
      </c>
      <c r="B1301" s="33" t="s">
        <v>2599</v>
      </c>
      <c r="C1301" s="51" t="s">
        <v>58177</v>
      </c>
      <c r="D1301" s="33" t="s">
        <v>58178</v>
      </c>
    </row>
    <row r="1302" spans="1:4" ht="13" x14ac:dyDescent="0.15">
      <c r="A1302" s="32" t="s">
        <v>54962</v>
      </c>
      <c r="B1302" s="33" t="s">
        <v>3302</v>
      </c>
      <c r="C1302" s="51" t="s">
        <v>58179</v>
      </c>
      <c r="D1302" s="33" t="s">
        <v>58180</v>
      </c>
    </row>
    <row r="1303" spans="1:4" ht="13" x14ac:dyDescent="0.15">
      <c r="A1303" s="32" t="s">
        <v>9516</v>
      </c>
      <c r="B1303" s="33" t="s">
        <v>2368</v>
      </c>
      <c r="C1303" s="51" t="s">
        <v>58181</v>
      </c>
      <c r="D1303" s="33" t="s">
        <v>58182</v>
      </c>
    </row>
    <row r="1304" spans="1:4" ht="13" x14ac:dyDescent="0.15">
      <c r="A1304" s="32" t="s">
        <v>55107</v>
      </c>
      <c r="B1304" s="33" t="s">
        <v>2094</v>
      </c>
      <c r="C1304" s="51" t="s">
        <v>58183</v>
      </c>
      <c r="D1304" s="33" t="s">
        <v>58184</v>
      </c>
    </row>
    <row r="1305" spans="1:4" ht="13" x14ac:dyDescent="0.15">
      <c r="A1305" s="32" t="s">
        <v>55070</v>
      </c>
      <c r="B1305" s="33" t="s">
        <v>2368</v>
      </c>
      <c r="C1305" s="51" t="s">
        <v>58185</v>
      </c>
      <c r="D1305" s="33" t="s">
        <v>58186</v>
      </c>
    </row>
    <row r="1306" spans="1:4" ht="13" x14ac:dyDescent="0.15">
      <c r="A1306" s="32" t="s">
        <v>54962</v>
      </c>
      <c r="B1306" s="33" t="s">
        <v>2368</v>
      </c>
      <c r="C1306" s="51" t="s">
        <v>58187</v>
      </c>
      <c r="D1306" s="33" t="s">
        <v>58188</v>
      </c>
    </row>
    <row r="1307" spans="1:4" ht="13" x14ac:dyDescent="0.15">
      <c r="A1307" s="32" t="s">
        <v>12280</v>
      </c>
      <c r="B1307" s="33" t="s">
        <v>2837</v>
      </c>
      <c r="C1307" s="51" t="s">
        <v>58189</v>
      </c>
      <c r="D1307" s="33" t="s">
        <v>58188</v>
      </c>
    </row>
    <row r="1308" spans="1:4" ht="13" x14ac:dyDescent="0.15">
      <c r="A1308" s="32" t="s">
        <v>12280</v>
      </c>
      <c r="B1308" s="33" t="s">
        <v>2644</v>
      </c>
      <c r="C1308" s="51" t="s">
        <v>58190</v>
      </c>
      <c r="D1308" s="33" t="s">
        <v>58191</v>
      </c>
    </row>
    <row r="1309" spans="1:4" ht="13" x14ac:dyDescent="0.15">
      <c r="A1309" s="32" t="s">
        <v>54744</v>
      </c>
      <c r="B1309" s="33" t="s">
        <v>2155</v>
      </c>
      <c r="C1309" s="51" t="s">
        <v>58192</v>
      </c>
      <c r="D1309" s="33" t="s">
        <v>58193</v>
      </c>
    </row>
    <row r="1310" spans="1:4" ht="13" x14ac:dyDescent="0.15">
      <c r="A1310" s="32" t="s">
        <v>54744</v>
      </c>
      <c r="B1310" s="33" t="s">
        <v>2918</v>
      </c>
      <c r="C1310" s="51" t="s">
        <v>58194</v>
      </c>
      <c r="D1310" s="33" t="s">
        <v>58193</v>
      </c>
    </row>
    <row r="1311" spans="1:4" ht="13" x14ac:dyDescent="0.15">
      <c r="A1311" s="32" t="s">
        <v>12128</v>
      </c>
      <c r="B1311" s="33" t="s">
        <v>3847</v>
      </c>
      <c r="C1311" s="51" t="s">
        <v>58195</v>
      </c>
      <c r="D1311" s="33" t="s">
        <v>58196</v>
      </c>
    </row>
    <row r="1312" spans="1:4" ht="13" x14ac:dyDescent="0.15">
      <c r="A1312" s="32" t="s">
        <v>9522</v>
      </c>
      <c r="B1312" s="33" t="s">
        <v>2985</v>
      </c>
      <c r="C1312" s="51" t="s">
        <v>58197</v>
      </c>
      <c r="D1312" s="33" t="s">
        <v>58198</v>
      </c>
    </row>
    <row r="1313" spans="1:4" ht="13" x14ac:dyDescent="0.15">
      <c r="A1313" s="32" t="s">
        <v>54862</v>
      </c>
      <c r="B1313" s="33" t="s">
        <v>3684</v>
      </c>
      <c r="C1313" s="51" t="s">
        <v>58199</v>
      </c>
      <c r="D1313" s="33" t="s">
        <v>58198</v>
      </c>
    </row>
    <row r="1314" spans="1:4" ht="13" x14ac:dyDescent="0.15">
      <c r="A1314" s="32" t="s">
        <v>55366</v>
      </c>
      <c r="B1314" s="33" t="s">
        <v>2637</v>
      </c>
      <c r="C1314" s="51" t="s">
        <v>58200</v>
      </c>
      <c r="D1314" s="33" t="s">
        <v>58201</v>
      </c>
    </row>
    <row r="1315" spans="1:4" ht="13" x14ac:dyDescent="0.15">
      <c r="A1315" s="32" t="s">
        <v>10524</v>
      </c>
      <c r="B1315" s="33" t="s">
        <v>3749</v>
      </c>
      <c r="C1315" s="51" t="s">
        <v>58202</v>
      </c>
      <c r="D1315" s="33" t="s">
        <v>58203</v>
      </c>
    </row>
    <row r="1316" spans="1:4" ht="13" x14ac:dyDescent="0.15">
      <c r="A1316" s="32" t="s">
        <v>11362</v>
      </c>
      <c r="B1316" s="33" t="s">
        <v>2988</v>
      </c>
      <c r="C1316" s="51" t="s">
        <v>58204</v>
      </c>
      <c r="D1316" s="33" t="s">
        <v>58205</v>
      </c>
    </row>
    <row r="1317" spans="1:4" ht="13" x14ac:dyDescent="0.15">
      <c r="A1317" s="32" t="s">
        <v>8821</v>
      </c>
      <c r="B1317" s="33" t="s">
        <v>3431</v>
      </c>
      <c r="C1317" s="51" t="s">
        <v>58206</v>
      </c>
      <c r="D1317" s="33" t="s">
        <v>58207</v>
      </c>
    </row>
    <row r="1318" spans="1:4" ht="13" x14ac:dyDescent="0.15">
      <c r="A1318" s="32" t="s">
        <v>12280</v>
      </c>
      <c r="B1318" s="33" t="s">
        <v>2568</v>
      </c>
      <c r="C1318" s="51" t="s">
        <v>58208</v>
      </c>
      <c r="D1318" s="33" t="s">
        <v>58209</v>
      </c>
    </row>
    <row r="1319" spans="1:4" ht="13" x14ac:dyDescent="0.15">
      <c r="A1319" s="32" t="s">
        <v>8821</v>
      </c>
      <c r="B1319" s="33" t="s">
        <v>3545</v>
      </c>
      <c r="C1319" s="51" t="s">
        <v>58210</v>
      </c>
      <c r="D1319" s="33" t="s">
        <v>58211</v>
      </c>
    </row>
    <row r="1320" spans="1:4" ht="13" x14ac:dyDescent="0.15">
      <c r="A1320" s="32" t="s">
        <v>12053</v>
      </c>
      <c r="B1320" s="33" t="s">
        <v>3374</v>
      </c>
      <c r="C1320" s="51" t="s">
        <v>58212</v>
      </c>
      <c r="D1320" s="33" t="s">
        <v>58213</v>
      </c>
    </row>
    <row r="1321" spans="1:4" ht="13" x14ac:dyDescent="0.15">
      <c r="A1321" s="32" t="s">
        <v>9522</v>
      </c>
      <c r="B1321" s="33" t="s">
        <v>2155</v>
      </c>
      <c r="C1321" s="51" t="s">
        <v>58214</v>
      </c>
      <c r="D1321" s="33" t="s">
        <v>58215</v>
      </c>
    </row>
    <row r="1322" spans="1:4" ht="13" x14ac:dyDescent="0.15">
      <c r="A1322" s="32" t="s">
        <v>9477</v>
      </c>
      <c r="B1322" s="33" t="s">
        <v>1481</v>
      </c>
      <c r="C1322" s="51" t="s">
        <v>58216</v>
      </c>
      <c r="D1322" s="33" t="s">
        <v>58217</v>
      </c>
    </row>
    <row r="1323" spans="1:4" ht="13" x14ac:dyDescent="0.15">
      <c r="A1323" s="32" t="s">
        <v>55048</v>
      </c>
      <c r="B1323" s="33" t="s">
        <v>2545</v>
      </c>
      <c r="C1323" s="51" t="s">
        <v>58218</v>
      </c>
      <c r="D1323" s="33" t="s">
        <v>58217</v>
      </c>
    </row>
    <row r="1324" spans="1:4" ht="13" x14ac:dyDescent="0.15">
      <c r="A1324" s="32" t="s">
        <v>10676</v>
      </c>
      <c r="B1324" s="33" t="s">
        <v>1525</v>
      </c>
      <c r="C1324" s="51" t="s">
        <v>58219</v>
      </c>
      <c r="D1324" s="33" t="s">
        <v>58220</v>
      </c>
    </row>
    <row r="1325" spans="1:4" ht="13" x14ac:dyDescent="0.15">
      <c r="A1325" s="32" t="s">
        <v>9522</v>
      </c>
      <c r="B1325" s="33" t="s">
        <v>2729</v>
      </c>
      <c r="C1325" s="51" t="s">
        <v>58221</v>
      </c>
      <c r="D1325" s="33" t="s">
        <v>58222</v>
      </c>
    </row>
    <row r="1326" spans="1:4" ht="13" x14ac:dyDescent="0.15">
      <c r="A1326" s="32" t="s">
        <v>11362</v>
      </c>
      <c r="B1326" s="33" t="s">
        <v>3749</v>
      </c>
      <c r="C1326" s="51" t="s">
        <v>58223</v>
      </c>
      <c r="D1326" s="33" t="s">
        <v>58224</v>
      </c>
    </row>
    <row r="1327" spans="1:4" ht="13" x14ac:dyDescent="0.15">
      <c r="A1327" s="32" t="s">
        <v>9522</v>
      </c>
      <c r="B1327" s="33" t="s">
        <v>3338</v>
      </c>
      <c r="C1327" s="51" t="s">
        <v>58225</v>
      </c>
      <c r="D1327" s="33" t="s">
        <v>58226</v>
      </c>
    </row>
    <row r="1328" spans="1:4" ht="13" x14ac:dyDescent="0.15">
      <c r="A1328" s="32" t="s">
        <v>10250</v>
      </c>
      <c r="B1328" s="33" t="s">
        <v>3332</v>
      </c>
      <c r="C1328" s="51" t="s">
        <v>58227</v>
      </c>
      <c r="D1328" s="33" t="s">
        <v>58228</v>
      </c>
    </row>
    <row r="1329" spans="1:4" ht="13" x14ac:dyDescent="0.15">
      <c r="A1329" s="32" t="s">
        <v>9477</v>
      </c>
      <c r="B1329" s="33" t="s">
        <v>2968</v>
      </c>
      <c r="C1329" s="51" t="s">
        <v>58229</v>
      </c>
      <c r="D1329" s="33" t="s">
        <v>58230</v>
      </c>
    </row>
    <row r="1330" spans="1:4" ht="13" x14ac:dyDescent="0.15">
      <c r="A1330" s="32" t="s">
        <v>55206</v>
      </c>
      <c r="B1330" s="33" t="s">
        <v>2968</v>
      </c>
      <c r="C1330" s="51" t="s">
        <v>58231</v>
      </c>
      <c r="D1330" s="33" t="s">
        <v>58232</v>
      </c>
    </row>
    <row r="1331" spans="1:4" ht="13" x14ac:dyDescent="0.15">
      <c r="A1331" s="32" t="s">
        <v>54939</v>
      </c>
      <c r="B1331" s="33" t="s">
        <v>3073</v>
      </c>
      <c r="C1331" s="51" t="s">
        <v>58233</v>
      </c>
      <c r="D1331" s="33" t="s">
        <v>58234</v>
      </c>
    </row>
    <row r="1332" spans="1:4" ht="13" x14ac:dyDescent="0.15">
      <c r="A1332" s="32" t="s">
        <v>55107</v>
      </c>
      <c r="B1332" s="33" t="s">
        <v>1146</v>
      </c>
      <c r="C1332" s="51" t="s">
        <v>58235</v>
      </c>
      <c r="D1332" s="33" t="s">
        <v>58236</v>
      </c>
    </row>
    <row r="1333" spans="1:4" ht="13" x14ac:dyDescent="0.15">
      <c r="A1333" s="32" t="s">
        <v>55206</v>
      </c>
      <c r="B1333" s="33" t="s">
        <v>862</v>
      </c>
      <c r="C1333" s="51" t="s">
        <v>58237</v>
      </c>
      <c r="D1333" s="33" t="s">
        <v>58238</v>
      </c>
    </row>
    <row r="1334" spans="1:4" ht="13" x14ac:dyDescent="0.15">
      <c r="A1334" s="32" t="s">
        <v>55094</v>
      </c>
      <c r="B1334" s="33" t="s">
        <v>1982</v>
      </c>
      <c r="C1334" s="51" t="s">
        <v>58239</v>
      </c>
      <c r="D1334" s="33" t="s">
        <v>58240</v>
      </c>
    </row>
    <row r="1335" spans="1:4" ht="13" x14ac:dyDescent="0.15">
      <c r="A1335" s="32" t="s">
        <v>54939</v>
      </c>
      <c r="B1335" s="33" t="s">
        <v>3039</v>
      </c>
      <c r="C1335" s="51" t="s">
        <v>58241</v>
      </c>
      <c r="D1335" s="33" t="s">
        <v>58242</v>
      </c>
    </row>
    <row r="1336" spans="1:4" ht="13" x14ac:dyDescent="0.15">
      <c r="A1336" s="32" t="s">
        <v>12128</v>
      </c>
      <c r="B1336" s="33" t="s">
        <v>1865</v>
      </c>
      <c r="C1336" s="51" t="s">
        <v>58243</v>
      </c>
      <c r="D1336" s="33" t="s">
        <v>58244</v>
      </c>
    </row>
    <row r="1337" spans="1:4" ht="13" x14ac:dyDescent="0.15">
      <c r="A1337" s="32" t="s">
        <v>10596</v>
      </c>
      <c r="B1337" s="33" t="s">
        <v>1354</v>
      </c>
      <c r="C1337" s="51" t="s">
        <v>58245</v>
      </c>
      <c r="D1337" s="33" t="s">
        <v>58246</v>
      </c>
    </row>
    <row r="1338" spans="1:4" ht="13" x14ac:dyDescent="0.15">
      <c r="A1338" s="32" t="s">
        <v>8633</v>
      </c>
      <c r="B1338" s="33" t="s">
        <v>1880</v>
      </c>
      <c r="C1338" s="51" t="s">
        <v>58247</v>
      </c>
      <c r="D1338" s="33" t="s">
        <v>58248</v>
      </c>
    </row>
    <row r="1339" spans="1:4" ht="13" x14ac:dyDescent="0.15">
      <c r="A1339" s="32" t="s">
        <v>10250</v>
      </c>
      <c r="B1339" s="33" t="s">
        <v>2968</v>
      </c>
      <c r="C1339" s="51" t="s">
        <v>58249</v>
      </c>
      <c r="D1339" s="33" t="s">
        <v>58248</v>
      </c>
    </row>
    <row r="1340" spans="1:4" ht="13" x14ac:dyDescent="0.15">
      <c r="A1340" s="32" t="s">
        <v>10596</v>
      </c>
      <c r="B1340" s="33" t="s">
        <v>2968</v>
      </c>
      <c r="C1340" s="51" t="s">
        <v>58250</v>
      </c>
      <c r="D1340" s="33" t="s">
        <v>58251</v>
      </c>
    </row>
    <row r="1341" spans="1:4" ht="13" x14ac:dyDescent="0.15">
      <c r="A1341" s="32" t="s">
        <v>54862</v>
      </c>
      <c r="B1341" s="33" t="s">
        <v>1395</v>
      </c>
      <c r="C1341" s="51" t="s">
        <v>58252</v>
      </c>
      <c r="D1341" s="33" t="s">
        <v>58253</v>
      </c>
    </row>
    <row r="1342" spans="1:4" ht="13" x14ac:dyDescent="0.15">
      <c r="A1342" s="32" t="s">
        <v>9522</v>
      </c>
      <c r="B1342" s="33" t="s">
        <v>1064</v>
      </c>
      <c r="C1342" s="51" t="s">
        <v>58254</v>
      </c>
      <c r="D1342" s="33" t="s">
        <v>58255</v>
      </c>
    </row>
    <row r="1343" spans="1:4" ht="13" x14ac:dyDescent="0.15">
      <c r="A1343" s="32" t="s">
        <v>9495</v>
      </c>
      <c r="B1343" s="33" t="s">
        <v>2528</v>
      </c>
      <c r="C1343" s="51" t="s">
        <v>58256</v>
      </c>
      <c r="D1343" s="33" t="s">
        <v>58257</v>
      </c>
    </row>
    <row r="1344" spans="1:4" ht="13" x14ac:dyDescent="0.15">
      <c r="A1344" s="32" t="s">
        <v>54939</v>
      </c>
      <c r="B1344" s="33" t="s">
        <v>2563</v>
      </c>
      <c r="C1344" s="51" t="s">
        <v>58258</v>
      </c>
      <c r="D1344" s="33" t="s">
        <v>58259</v>
      </c>
    </row>
    <row r="1345" spans="1:4" ht="13" x14ac:dyDescent="0.15">
      <c r="A1345" s="32" t="s">
        <v>12128</v>
      </c>
      <c r="B1345" s="33" t="s">
        <v>1014</v>
      </c>
      <c r="C1345" s="51" t="s">
        <v>58260</v>
      </c>
      <c r="D1345" s="33" t="s">
        <v>58261</v>
      </c>
    </row>
    <row r="1346" spans="1:4" ht="13" x14ac:dyDescent="0.15">
      <c r="A1346" s="32" t="s">
        <v>9495</v>
      </c>
      <c r="B1346" s="33" t="s">
        <v>2119</v>
      </c>
      <c r="C1346" s="51" t="s">
        <v>58262</v>
      </c>
      <c r="D1346" s="33" t="s">
        <v>58261</v>
      </c>
    </row>
    <row r="1347" spans="1:4" ht="13" x14ac:dyDescent="0.15">
      <c r="A1347" s="32" t="s">
        <v>55262</v>
      </c>
      <c r="B1347" s="33" t="s">
        <v>3847</v>
      </c>
      <c r="C1347" s="51" t="s">
        <v>58263</v>
      </c>
      <c r="D1347" s="33" t="s">
        <v>58264</v>
      </c>
    </row>
    <row r="1348" spans="1:4" ht="13" x14ac:dyDescent="0.15">
      <c r="A1348" s="32" t="s">
        <v>55058</v>
      </c>
      <c r="B1348" s="33" t="s">
        <v>1545</v>
      </c>
      <c r="C1348" s="51" t="s">
        <v>58265</v>
      </c>
      <c r="D1348" s="33" t="s">
        <v>58266</v>
      </c>
    </row>
    <row r="1349" spans="1:4" ht="13" x14ac:dyDescent="0.15">
      <c r="A1349" s="32" t="s">
        <v>55048</v>
      </c>
      <c r="B1349" s="33" t="s">
        <v>1615</v>
      </c>
      <c r="C1349" s="51" t="s">
        <v>58267</v>
      </c>
      <c r="D1349" s="33" t="s">
        <v>58268</v>
      </c>
    </row>
    <row r="1350" spans="1:4" ht="13" x14ac:dyDescent="0.15">
      <c r="A1350" s="32" t="s">
        <v>8719</v>
      </c>
      <c r="B1350" s="33" t="s">
        <v>2168</v>
      </c>
      <c r="C1350" s="51" t="s">
        <v>58269</v>
      </c>
      <c r="D1350" s="33" t="s">
        <v>58270</v>
      </c>
    </row>
    <row r="1351" spans="1:4" ht="13" x14ac:dyDescent="0.15">
      <c r="A1351" s="32" t="s">
        <v>8719</v>
      </c>
      <c r="B1351" s="33" t="s">
        <v>2610</v>
      </c>
      <c r="C1351" s="51" t="s">
        <v>58271</v>
      </c>
      <c r="D1351" s="33" t="s">
        <v>58270</v>
      </c>
    </row>
    <row r="1352" spans="1:4" ht="13" x14ac:dyDescent="0.15">
      <c r="A1352" s="32" t="s">
        <v>10524</v>
      </c>
      <c r="B1352" s="33" t="s">
        <v>3111</v>
      </c>
      <c r="C1352" s="51" t="s">
        <v>58272</v>
      </c>
      <c r="D1352" s="33" t="s">
        <v>58270</v>
      </c>
    </row>
    <row r="1353" spans="1:4" ht="13" x14ac:dyDescent="0.15">
      <c r="A1353" s="32" t="s">
        <v>9522</v>
      </c>
      <c r="B1353" s="33" t="s">
        <v>3233</v>
      </c>
      <c r="C1353" s="51" t="s">
        <v>58273</v>
      </c>
      <c r="D1353" s="33" t="s">
        <v>58274</v>
      </c>
    </row>
    <row r="1354" spans="1:4" ht="13" x14ac:dyDescent="0.15">
      <c r="A1354" s="32" t="s">
        <v>11425</v>
      </c>
      <c r="B1354" s="33" t="s">
        <v>2840</v>
      </c>
      <c r="C1354" s="51" t="s">
        <v>58275</v>
      </c>
      <c r="D1354" s="33" t="s">
        <v>58276</v>
      </c>
    </row>
    <row r="1355" spans="1:4" ht="13" x14ac:dyDescent="0.15">
      <c r="A1355" s="32" t="s">
        <v>10524</v>
      </c>
      <c r="B1355" s="33" t="s">
        <v>2637</v>
      </c>
      <c r="C1355" s="51" t="s">
        <v>58277</v>
      </c>
      <c r="D1355" s="33" t="s">
        <v>58278</v>
      </c>
    </row>
    <row r="1356" spans="1:4" ht="13" x14ac:dyDescent="0.15">
      <c r="A1356" s="32" t="s">
        <v>10596</v>
      </c>
      <c r="B1356" s="33" t="s">
        <v>862</v>
      </c>
      <c r="C1356" s="51" t="s">
        <v>58279</v>
      </c>
      <c r="D1356" s="33" t="s">
        <v>58280</v>
      </c>
    </row>
    <row r="1357" spans="1:4" ht="13" x14ac:dyDescent="0.15">
      <c r="A1357" s="32" t="s">
        <v>10676</v>
      </c>
      <c r="B1357" s="33" t="s">
        <v>3624</v>
      </c>
      <c r="C1357" s="51" t="s">
        <v>58281</v>
      </c>
      <c r="D1357" s="33" t="s">
        <v>58282</v>
      </c>
    </row>
    <row r="1358" spans="1:4" ht="13" x14ac:dyDescent="0.15">
      <c r="A1358" s="32" t="s">
        <v>11362</v>
      </c>
      <c r="B1358" s="33" t="s">
        <v>1525</v>
      </c>
      <c r="C1358" s="51" t="s">
        <v>58283</v>
      </c>
      <c r="D1358" s="33" t="s">
        <v>58284</v>
      </c>
    </row>
    <row r="1359" spans="1:4" ht="13" x14ac:dyDescent="0.15">
      <c r="A1359" s="32" t="s">
        <v>10524</v>
      </c>
      <c r="B1359" s="33" t="s">
        <v>2985</v>
      </c>
      <c r="C1359" s="51" t="s">
        <v>58285</v>
      </c>
      <c r="D1359" s="33" t="s">
        <v>58286</v>
      </c>
    </row>
    <row r="1360" spans="1:4" ht="13" x14ac:dyDescent="0.15">
      <c r="A1360" s="32" t="s">
        <v>9477</v>
      </c>
      <c r="B1360" s="33" t="s">
        <v>3749</v>
      </c>
      <c r="C1360" s="51" t="s">
        <v>58287</v>
      </c>
      <c r="D1360" s="33" t="s">
        <v>58288</v>
      </c>
    </row>
    <row r="1361" spans="1:4" ht="13" x14ac:dyDescent="0.15">
      <c r="A1361" s="32" t="s">
        <v>10250</v>
      </c>
      <c r="B1361" s="33" t="s">
        <v>1330</v>
      </c>
      <c r="C1361" s="51" t="s">
        <v>58289</v>
      </c>
      <c r="D1361" s="33" t="s">
        <v>58290</v>
      </c>
    </row>
    <row r="1362" spans="1:4" ht="13" x14ac:dyDescent="0.15">
      <c r="A1362" s="32" t="s">
        <v>55366</v>
      </c>
      <c r="B1362" s="33" t="s">
        <v>1967</v>
      </c>
      <c r="C1362" s="51" t="s">
        <v>58291</v>
      </c>
      <c r="D1362" s="33" t="s">
        <v>58292</v>
      </c>
    </row>
    <row r="1363" spans="1:4" ht="13" x14ac:dyDescent="0.15">
      <c r="A1363" s="32" t="s">
        <v>10163</v>
      </c>
      <c r="B1363" s="33" t="s">
        <v>3453</v>
      </c>
      <c r="C1363" s="51" t="s">
        <v>58293</v>
      </c>
      <c r="D1363" s="33" t="s">
        <v>58294</v>
      </c>
    </row>
    <row r="1364" spans="1:4" ht="13" x14ac:dyDescent="0.15">
      <c r="A1364" s="32" t="s">
        <v>11362</v>
      </c>
      <c r="B1364" s="33" t="s">
        <v>1573</v>
      </c>
      <c r="C1364" s="51" t="s">
        <v>58295</v>
      </c>
      <c r="D1364" s="33" t="s">
        <v>58296</v>
      </c>
    </row>
    <row r="1365" spans="1:4" ht="13" x14ac:dyDescent="0.15">
      <c r="A1365" s="32" t="s">
        <v>54939</v>
      </c>
      <c r="B1365" s="33" t="s">
        <v>862</v>
      </c>
      <c r="C1365" s="51" t="s">
        <v>58297</v>
      </c>
      <c r="D1365" s="33" t="s">
        <v>58298</v>
      </c>
    </row>
    <row r="1366" spans="1:4" ht="13" x14ac:dyDescent="0.15">
      <c r="A1366" s="32" t="s">
        <v>8291</v>
      </c>
      <c r="B1366" s="33" t="s">
        <v>1146</v>
      </c>
      <c r="C1366" s="51" t="s">
        <v>58299</v>
      </c>
      <c r="D1366" s="33" t="s">
        <v>58298</v>
      </c>
    </row>
    <row r="1367" spans="1:4" ht="13" x14ac:dyDescent="0.15">
      <c r="A1367" s="32" t="s">
        <v>11425</v>
      </c>
      <c r="B1367" s="33" t="s">
        <v>579</v>
      </c>
      <c r="C1367" s="51" t="s">
        <v>58300</v>
      </c>
      <c r="D1367" s="33" t="s">
        <v>58301</v>
      </c>
    </row>
    <row r="1368" spans="1:4" ht="13" x14ac:dyDescent="0.15">
      <c r="A1368" s="32" t="s">
        <v>55206</v>
      </c>
      <c r="B1368" s="33" t="s">
        <v>2831</v>
      </c>
      <c r="C1368" s="51" t="s">
        <v>58302</v>
      </c>
      <c r="D1368" s="33" t="s">
        <v>58303</v>
      </c>
    </row>
    <row r="1369" spans="1:4" ht="13" x14ac:dyDescent="0.15">
      <c r="A1369" s="32" t="s">
        <v>55206</v>
      </c>
      <c r="B1369" s="33" t="s">
        <v>2971</v>
      </c>
      <c r="C1369" s="51" t="s">
        <v>58304</v>
      </c>
      <c r="D1369" s="33" t="s">
        <v>58305</v>
      </c>
    </row>
    <row r="1370" spans="1:4" ht="13" x14ac:dyDescent="0.15">
      <c r="A1370" s="32" t="s">
        <v>11330</v>
      </c>
      <c r="B1370" s="33" t="s">
        <v>3302</v>
      </c>
      <c r="C1370" s="51" t="s">
        <v>58306</v>
      </c>
      <c r="D1370" s="33" t="s">
        <v>58307</v>
      </c>
    </row>
    <row r="1371" spans="1:4" ht="13" x14ac:dyDescent="0.15">
      <c r="A1371" s="32" t="s">
        <v>10596</v>
      </c>
      <c r="B1371" s="33" t="s">
        <v>741</v>
      </c>
      <c r="C1371" s="51" t="s">
        <v>58308</v>
      </c>
      <c r="D1371" s="33" t="s">
        <v>58309</v>
      </c>
    </row>
    <row r="1372" spans="1:4" ht="13" x14ac:dyDescent="0.15">
      <c r="A1372" s="32" t="s">
        <v>9522</v>
      </c>
      <c r="B1372" s="33" t="s">
        <v>1014</v>
      </c>
      <c r="C1372" s="51" t="s">
        <v>58310</v>
      </c>
      <c r="D1372" s="33" t="s">
        <v>58309</v>
      </c>
    </row>
    <row r="1373" spans="1:4" ht="13" x14ac:dyDescent="0.15">
      <c r="A1373" s="32" t="s">
        <v>10524</v>
      </c>
      <c r="B1373" s="33" t="s">
        <v>3239</v>
      </c>
      <c r="C1373" s="51" t="s">
        <v>58311</v>
      </c>
      <c r="D1373" s="33" t="s">
        <v>58309</v>
      </c>
    </row>
    <row r="1374" spans="1:4" ht="13" x14ac:dyDescent="0.15">
      <c r="A1374" s="32" t="s">
        <v>10524</v>
      </c>
      <c r="B1374" s="33" t="s">
        <v>1395</v>
      </c>
      <c r="C1374" s="51" t="s">
        <v>58312</v>
      </c>
      <c r="D1374" s="33" t="s">
        <v>58313</v>
      </c>
    </row>
    <row r="1375" spans="1:4" ht="13" x14ac:dyDescent="0.15">
      <c r="A1375" s="32" t="s">
        <v>55366</v>
      </c>
      <c r="B1375" s="33" t="s">
        <v>3039</v>
      </c>
      <c r="C1375" s="51" t="s">
        <v>58314</v>
      </c>
      <c r="D1375" s="33" t="s">
        <v>58315</v>
      </c>
    </row>
    <row r="1376" spans="1:4" ht="13" x14ac:dyDescent="0.15">
      <c r="A1376" s="32" t="s">
        <v>9522</v>
      </c>
      <c r="B1376" s="33" t="s">
        <v>3374</v>
      </c>
      <c r="C1376" s="51" t="s">
        <v>58316</v>
      </c>
      <c r="D1376" s="33" t="s">
        <v>58317</v>
      </c>
    </row>
    <row r="1377" spans="1:4" ht="13" x14ac:dyDescent="0.15">
      <c r="A1377" s="32" t="s">
        <v>8743</v>
      </c>
      <c r="B1377" s="33" t="s">
        <v>2545</v>
      </c>
      <c r="C1377" s="51" t="s">
        <v>58318</v>
      </c>
      <c r="D1377" s="33" t="s">
        <v>58319</v>
      </c>
    </row>
    <row r="1378" spans="1:4" ht="13" x14ac:dyDescent="0.15">
      <c r="A1378" s="32" t="s">
        <v>9516</v>
      </c>
      <c r="B1378" s="33" t="s">
        <v>1246</v>
      </c>
      <c r="C1378" s="51" t="s">
        <v>58320</v>
      </c>
      <c r="D1378" s="33" t="s">
        <v>58321</v>
      </c>
    </row>
    <row r="1379" spans="1:4" ht="13" x14ac:dyDescent="0.15">
      <c r="A1379" s="32" t="s">
        <v>10596</v>
      </c>
      <c r="B1379" s="33" t="s">
        <v>3197</v>
      </c>
      <c r="C1379" s="51" t="s">
        <v>58322</v>
      </c>
      <c r="D1379" s="33" t="s">
        <v>58321</v>
      </c>
    </row>
    <row r="1380" spans="1:4" ht="13" x14ac:dyDescent="0.15">
      <c r="A1380" s="32" t="s">
        <v>10524</v>
      </c>
      <c r="B1380" s="33" t="s">
        <v>717</v>
      </c>
      <c r="C1380" s="51" t="s">
        <v>58323</v>
      </c>
      <c r="D1380" s="33" t="s">
        <v>58324</v>
      </c>
    </row>
    <row r="1381" spans="1:4" ht="13" x14ac:dyDescent="0.15">
      <c r="A1381" s="32" t="s">
        <v>9477</v>
      </c>
      <c r="B1381" s="33" t="s">
        <v>2966</v>
      </c>
      <c r="C1381" s="51" t="s">
        <v>58325</v>
      </c>
      <c r="D1381" s="33" t="s">
        <v>58326</v>
      </c>
    </row>
    <row r="1382" spans="1:4" ht="13" x14ac:dyDescent="0.15">
      <c r="A1382" s="32" t="s">
        <v>10250</v>
      </c>
      <c r="B1382" s="33" t="s">
        <v>3156</v>
      </c>
      <c r="C1382" s="51" t="s">
        <v>58327</v>
      </c>
      <c r="D1382" s="33" t="s">
        <v>58328</v>
      </c>
    </row>
    <row r="1383" spans="1:4" ht="13" x14ac:dyDescent="0.15">
      <c r="A1383" s="32" t="s">
        <v>54744</v>
      </c>
      <c r="B1383" s="33" t="s">
        <v>1424</v>
      </c>
      <c r="C1383" s="51" t="s">
        <v>58329</v>
      </c>
      <c r="D1383" s="33" t="s">
        <v>58330</v>
      </c>
    </row>
    <row r="1384" spans="1:4" ht="13" x14ac:dyDescent="0.15">
      <c r="A1384" s="32" t="s">
        <v>54744</v>
      </c>
      <c r="B1384" s="33" t="s">
        <v>782</v>
      </c>
      <c r="C1384" s="51" t="s">
        <v>58331</v>
      </c>
      <c r="D1384" s="33" t="s">
        <v>58332</v>
      </c>
    </row>
    <row r="1385" spans="1:4" ht="13" x14ac:dyDescent="0.15">
      <c r="A1385" s="32" t="s">
        <v>11362</v>
      </c>
      <c r="B1385" s="33" t="s">
        <v>2991</v>
      </c>
      <c r="C1385" s="51" t="s">
        <v>58333</v>
      </c>
      <c r="D1385" s="33" t="s">
        <v>58334</v>
      </c>
    </row>
    <row r="1386" spans="1:4" ht="13" x14ac:dyDescent="0.15">
      <c r="A1386" s="32" t="s">
        <v>8743</v>
      </c>
      <c r="B1386" s="33" t="s">
        <v>1798</v>
      </c>
      <c r="C1386" s="51" t="s">
        <v>58335</v>
      </c>
      <c r="D1386" s="33" t="s">
        <v>58336</v>
      </c>
    </row>
    <row r="1387" spans="1:4" ht="13" x14ac:dyDescent="0.15">
      <c r="A1387" s="32" t="s">
        <v>55153</v>
      </c>
      <c r="B1387" s="33" t="s">
        <v>741</v>
      </c>
      <c r="C1387" s="51" t="s">
        <v>58337</v>
      </c>
      <c r="D1387" s="33" t="s">
        <v>58338</v>
      </c>
    </row>
    <row r="1388" spans="1:4" ht="13" x14ac:dyDescent="0.15">
      <c r="A1388" s="32" t="s">
        <v>54862</v>
      </c>
      <c r="B1388" s="33" t="s">
        <v>2627</v>
      </c>
      <c r="C1388" s="51" t="s">
        <v>58339</v>
      </c>
      <c r="D1388" s="33" t="s">
        <v>58338</v>
      </c>
    </row>
    <row r="1389" spans="1:4" ht="13" x14ac:dyDescent="0.15">
      <c r="A1389" s="32" t="s">
        <v>55048</v>
      </c>
      <c r="B1389" s="33" t="s">
        <v>2831</v>
      </c>
      <c r="C1389" s="51" t="s">
        <v>58340</v>
      </c>
      <c r="D1389" s="33" t="s">
        <v>58338</v>
      </c>
    </row>
    <row r="1390" spans="1:4" ht="13" x14ac:dyDescent="0.15">
      <c r="A1390" s="32" t="s">
        <v>10676</v>
      </c>
      <c r="B1390" s="33" t="s">
        <v>2834</v>
      </c>
      <c r="C1390" s="51" t="s">
        <v>58341</v>
      </c>
      <c r="D1390" s="33" t="s">
        <v>58338</v>
      </c>
    </row>
    <row r="1391" spans="1:4" ht="13" x14ac:dyDescent="0.15">
      <c r="A1391" s="32" t="s">
        <v>8743</v>
      </c>
      <c r="B1391" s="33" t="s">
        <v>3649</v>
      </c>
      <c r="C1391" s="51" t="s">
        <v>58342</v>
      </c>
      <c r="D1391" s="33" t="s">
        <v>58338</v>
      </c>
    </row>
    <row r="1392" spans="1:4" ht="13" x14ac:dyDescent="0.15">
      <c r="A1392" s="32" t="s">
        <v>55305</v>
      </c>
      <c r="B1392" s="33" t="s">
        <v>2840</v>
      </c>
      <c r="C1392" s="51" t="s">
        <v>58343</v>
      </c>
      <c r="D1392" s="33" t="s">
        <v>58344</v>
      </c>
    </row>
    <row r="1393" spans="1:4" ht="13" x14ac:dyDescent="0.15">
      <c r="A1393" s="32" t="s">
        <v>55159</v>
      </c>
      <c r="B1393" s="33" t="s">
        <v>830</v>
      </c>
      <c r="C1393" s="51" t="s">
        <v>58345</v>
      </c>
      <c r="D1393" s="33" t="s">
        <v>58346</v>
      </c>
    </row>
    <row r="1394" spans="1:4" ht="13" x14ac:dyDescent="0.15">
      <c r="A1394" s="32" t="s">
        <v>9522</v>
      </c>
      <c r="B1394" s="33" t="s">
        <v>2616</v>
      </c>
      <c r="C1394" s="51" t="s">
        <v>58347</v>
      </c>
      <c r="D1394" s="33" t="s">
        <v>58346</v>
      </c>
    </row>
    <row r="1395" spans="1:4" ht="13" x14ac:dyDescent="0.15">
      <c r="A1395" s="32" t="s">
        <v>12292</v>
      </c>
      <c r="B1395" s="33" t="s">
        <v>3335</v>
      </c>
      <c r="C1395" s="51" t="s">
        <v>58348</v>
      </c>
      <c r="D1395" s="33" t="s">
        <v>58346</v>
      </c>
    </row>
    <row r="1396" spans="1:4" ht="13" x14ac:dyDescent="0.15">
      <c r="A1396" s="32" t="s">
        <v>10676</v>
      </c>
      <c r="B1396" s="33" t="s">
        <v>1339</v>
      </c>
      <c r="C1396" s="51" t="s">
        <v>58349</v>
      </c>
      <c r="D1396" s="33" t="s">
        <v>58350</v>
      </c>
    </row>
    <row r="1397" spans="1:4" ht="13" x14ac:dyDescent="0.15">
      <c r="A1397" s="32" t="s">
        <v>54862</v>
      </c>
      <c r="B1397" s="33" t="s">
        <v>1140</v>
      </c>
      <c r="C1397" s="51" t="s">
        <v>58351</v>
      </c>
      <c r="D1397" s="33" t="s">
        <v>58352</v>
      </c>
    </row>
    <row r="1398" spans="1:4" ht="13" x14ac:dyDescent="0.15">
      <c r="A1398" s="32" t="s">
        <v>10250</v>
      </c>
      <c r="B1398" s="33" t="s">
        <v>1395</v>
      </c>
      <c r="C1398" s="51" t="s">
        <v>58353</v>
      </c>
      <c r="D1398" s="33" t="s">
        <v>58354</v>
      </c>
    </row>
    <row r="1399" spans="1:4" ht="13" x14ac:dyDescent="0.15">
      <c r="A1399" s="32" t="s">
        <v>55305</v>
      </c>
      <c r="B1399" s="33" t="s">
        <v>3323</v>
      </c>
      <c r="C1399" s="51" t="s">
        <v>58355</v>
      </c>
      <c r="D1399" s="33" t="s">
        <v>58354</v>
      </c>
    </row>
    <row r="1400" spans="1:4" ht="13" x14ac:dyDescent="0.15">
      <c r="A1400" s="32" t="s">
        <v>11425</v>
      </c>
      <c r="B1400" s="33" t="s">
        <v>2854</v>
      </c>
      <c r="C1400" s="51" t="s">
        <v>58356</v>
      </c>
      <c r="D1400" s="33" t="s">
        <v>58357</v>
      </c>
    </row>
    <row r="1401" spans="1:4" ht="13" x14ac:dyDescent="0.15">
      <c r="A1401" s="32" t="s">
        <v>55159</v>
      </c>
      <c r="B1401" s="33" t="s">
        <v>1865</v>
      </c>
      <c r="C1401" s="51" t="s">
        <v>58358</v>
      </c>
      <c r="D1401" s="33" t="s">
        <v>58359</v>
      </c>
    </row>
    <row r="1402" spans="1:4" ht="13" x14ac:dyDescent="0.15">
      <c r="A1402" s="32" t="s">
        <v>55070</v>
      </c>
      <c r="B1402" s="33" t="s">
        <v>2834</v>
      </c>
      <c r="C1402" s="51" t="s">
        <v>58360</v>
      </c>
      <c r="D1402" s="33" t="s">
        <v>58361</v>
      </c>
    </row>
    <row r="1403" spans="1:4" ht="13" x14ac:dyDescent="0.15">
      <c r="A1403" s="32" t="s">
        <v>11362</v>
      </c>
      <c r="B1403" s="33" t="s">
        <v>3147</v>
      </c>
      <c r="C1403" s="51" t="s">
        <v>58362</v>
      </c>
      <c r="D1403" s="33" t="s">
        <v>58363</v>
      </c>
    </row>
    <row r="1404" spans="1:4" ht="13" x14ac:dyDescent="0.15">
      <c r="A1404" s="32" t="s">
        <v>55107</v>
      </c>
      <c r="B1404" s="33" t="s">
        <v>3326</v>
      </c>
      <c r="C1404" s="51" t="s">
        <v>58364</v>
      </c>
      <c r="D1404" s="33" t="s">
        <v>58365</v>
      </c>
    </row>
    <row r="1405" spans="1:4" ht="13" x14ac:dyDescent="0.15">
      <c r="A1405" s="32" t="s">
        <v>9522</v>
      </c>
      <c r="B1405" s="33" t="s">
        <v>3197</v>
      </c>
      <c r="C1405" s="51" t="s">
        <v>58366</v>
      </c>
      <c r="D1405" s="33" t="s">
        <v>58367</v>
      </c>
    </row>
    <row r="1406" spans="1:4" ht="13" x14ac:dyDescent="0.15">
      <c r="A1406" s="32" t="s">
        <v>55153</v>
      </c>
      <c r="B1406" s="33" t="s">
        <v>862</v>
      </c>
      <c r="C1406" s="51" t="s">
        <v>58368</v>
      </c>
      <c r="D1406" s="33" t="s">
        <v>58369</v>
      </c>
    </row>
    <row r="1407" spans="1:4" ht="13" x14ac:dyDescent="0.15">
      <c r="A1407" s="32" t="s">
        <v>12280</v>
      </c>
      <c r="B1407" s="33" t="s">
        <v>2582</v>
      </c>
      <c r="C1407" s="51" t="s">
        <v>58370</v>
      </c>
      <c r="D1407" s="33" t="s">
        <v>58371</v>
      </c>
    </row>
    <row r="1408" spans="1:4" ht="13" x14ac:dyDescent="0.15">
      <c r="A1408" s="32" t="s">
        <v>12280</v>
      </c>
      <c r="B1408" s="33" t="s">
        <v>1083</v>
      </c>
      <c r="C1408" s="51" t="s">
        <v>58372</v>
      </c>
      <c r="D1408" s="33" t="s">
        <v>58373</v>
      </c>
    </row>
    <row r="1409" spans="1:4" ht="13" x14ac:dyDescent="0.15">
      <c r="A1409" s="32" t="s">
        <v>10250</v>
      </c>
      <c r="B1409" s="33" t="s">
        <v>3684</v>
      </c>
      <c r="C1409" s="51" t="s">
        <v>58374</v>
      </c>
      <c r="D1409" s="33" t="s">
        <v>58375</v>
      </c>
    </row>
    <row r="1410" spans="1:4" ht="13" x14ac:dyDescent="0.15">
      <c r="A1410" s="32" t="s">
        <v>9477</v>
      </c>
      <c r="B1410" s="33" t="s">
        <v>975</v>
      </c>
      <c r="C1410" s="51" t="s">
        <v>58376</v>
      </c>
      <c r="D1410" s="33" t="s">
        <v>58377</v>
      </c>
    </row>
    <row r="1411" spans="1:4" ht="13" x14ac:dyDescent="0.15">
      <c r="A1411" s="32" t="s">
        <v>55206</v>
      </c>
      <c r="B1411" s="33" t="s">
        <v>2517</v>
      </c>
      <c r="C1411" s="51" t="s">
        <v>58378</v>
      </c>
      <c r="D1411" s="33" t="s">
        <v>58379</v>
      </c>
    </row>
    <row r="1412" spans="1:4" ht="13" x14ac:dyDescent="0.15">
      <c r="A1412" s="32" t="s">
        <v>12128</v>
      </c>
      <c r="B1412" s="33" t="s">
        <v>3684</v>
      </c>
      <c r="C1412" s="51" t="s">
        <v>58380</v>
      </c>
      <c r="D1412" s="33" t="s">
        <v>58381</v>
      </c>
    </row>
    <row r="1413" spans="1:4" ht="13" x14ac:dyDescent="0.15">
      <c r="A1413" s="32" t="s">
        <v>11330</v>
      </c>
      <c r="B1413" s="33" t="s">
        <v>579</v>
      </c>
      <c r="C1413" s="51" t="s">
        <v>58382</v>
      </c>
      <c r="D1413" s="33" t="s">
        <v>58383</v>
      </c>
    </row>
    <row r="1414" spans="1:4" ht="13" x14ac:dyDescent="0.15">
      <c r="A1414" s="32" t="s">
        <v>54939</v>
      </c>
      <c r="B1414" s="33" t="s">
        <v>1709</v>
      </c>
      <c r="C1414" s="51" t="s">
        <v>58384</v>
      </c>
      <c r="D1414" s="33" t="s">
        <v>58383</v>
      </c>
    </row>
    <row r="1415" spans="1:4" ht="13" x14ac:dyDescent="0.15">
      <c r="A1415" s="32" t="s">
        <v>54744</v>
      </c>
      <c r="B1415" s="33" t="s">
        <v>3039</v>
      </c>
      <c r="C1415" s="51" t="s">
        <v>58385</v>
      </c>
      <c r="D1415" s="33" t="s">
        <v>58383</v>
      </c>
    </row>
    <row r="1416" spans="1:4" ht="13" x14ac:dyDescent="0.15">
      <c r="A1416" s="32" t="s">
        <v>9477</v>
      </c>
      <c r="B1416" s="33" t="s">
        <v>1501</v>
      </c>
      <c r="C1416" s="51" t="s">
        <v>58386</v>
      </c>
      <c r="D1416" s="33" t="s">
        <v>58387</v>
      </c>
    </row>
    <row r="1417" spans="1:4" ht="13" x14ac:dyDescent="0.15">
      <c r="A1417" s="32" t="s">
        <v>55262</v>
      </c>
      <c r="B1417" s="33" t="s">
        <v>3460</v>
      </c>
      <c r="C1417" s="51" t="s">
        <v>58388</v>
      </c>
      <c r="D1417" s="33" t="s">
        <v>58389</v>
      </c>
    </row>
    <row r="1418" spans="1:4" ht="13" x14ac:dyDescent="0.15">
      <c r="A1418" s="32" t="s">
        <v>54962</v>
      </c>
      <c r="B1418" s="33" t="s">
        <v>3844</v>
      </c>
      <c r="C1418" s="51" t="s">
        <v>58390</v>
      </c>
      <c r="D1418" s="33" t="s">
        <v>58391</v>
      </c>
    </row>
    <row r="1419" spans="1:4" ht="13" x14ac:dyDescent="0.15">
      <c r="A1419" s="32" t="s">
        <v>11362</v>
      </c>
      <c r="B1419" s="33" t="s">
        <v>2318</v>
      </c>
      <c r="C1419" s="51" t="s">
        <v>58392</v>
      </c>
      <c r="D1419" s="33" t="s">
        <v>58393</v>
      </c>
    </row>
    <row r="1420" spans="1:4" ht="13" x14ac:dyDescent="0.15">
      <c r="A1420" s="32" t="s">
        <v>10676</v>
      </c>
      <c r="B1420" s="33" t="s">
        <v>3097</v>
      </c>
      <c r="C1420" s="51" t="s">
        <v>58394</v>
      </c>
      <c r="D1420" s="33" t="s">
        <v>58395</v>
      </c>
    </row>
    <row r="1421" spans="1:4" ht="13" x14ac:dyDescent="0.15">
      <c r="A1421" s="32" t="s">
        <v>10250</v>
      </c>
      <c r="B1421" s="33" t="s">
        <v>2988</v>
      </c>
      <c r="C1421" s="51" t="s">
        <v>58396</v>
      </c>
      <c r="D1421" s="33" t="s">
        <v>58397</v>
      </c>
    </row>
    <row r="1422" spans="1:4" ht="13" x14ac:dyDescent="0.15">
      <c r="A1422" s="32" t="s">
        <v>10676</v>
      </c>
      <c r="B1422" s="33" t="s">
        <v>806</v>
      </c>
      <c r="C1422" s="51" t="s">
        <v>58398</v>
      </c>
      <c r="D1422" s="33" t="s">
        <v>58399</v>
      </c>
    </row>
    <row r="1423" spans="1:4" ht="13" x14ac:dyDescent="0.15">
      <c r="A1423" s="32" t="s">
        <v>11330</v>
      </c>
      <c r="B1423" s="33" t="s">
        <v>2831</v>
      </c>
      <c r="C1423" s="51" t="s">
        <v>58400</v>
      </c>
      <c r="D1423" s="33" t="s">
        <v>58401</v>
      </c>
    </row>
    <row r="1424" spans="1:4" ht="13" x14ac:dyDescent="0.15">
      <c r="A1424" s="32" t="s">
        <v>55153</v>
      </c>
      <c r="B1424" s="33" t="s">
        <v>1946</v>
      </c>
      <c r="C1424" s="51" t="s">
        <v>58402</v>
      </c>
      <c r="D1424" s="33" t="s">
        <v>58403</v>
      </c>
    </row>
    <row r="1425" spans="1:4" ht="13" x14ac:dyDescent="0.15">
      <c r="A1425" s="32" t="s">
        <v>55262</v>
      </c>
      <c r="B1425" s="33" t="s">
        <v>3374</v>
      </c>
      <c r="C1425" s="51" t="s">
        <v>58404</v>
      </c>
      <c r="D1425" s="33" t="s">
        <v>58405</v>
      </c>
    </row>
    <row r="1426" spans="1:4" ht="13" x14ac:dyDescent="0.15">
      <c r="A1426" s="32" t="s">
        <v>55058</v>
      </c>
      <c r="B1426" s="33" t="s">
        <v>3431</v>
      </c>
      <c r="C1426" s="51" t="s">
        <v>58406</v>
      </c>
      <c r="D1426" s="33" t="s">
        <v>58405</v>
      </c>
    </row>
    <row r="1427" spans="1:4" ht="13" x14ac:dyDescent="0.15">
      <c r="A1427" s="32" t="s">
        <v>55107</v>
      </c>
      <c r="B1427" s="33" t="s">
        <v>3499</v>
      </c>
      <c r="C1427" s="51" t="s">
        <v>58407</v>
      </c>
      <c r="D1427" s="33" t="s">
        <v>58408</v>
      </c>
    </row>
    <row r="1428" spans="1:4" ht="13" x14ac:dyDescent="0.15">
      <c r="A1428" s="32" t="s">
        <v>10524</v>
      </c>
      <c r="B1428" s="33" t="s">
        <v>1354</v>
      </c>
      <c r="C1428" s="51" t="s">
        <v>58409</v>
      </c>
      <c r="D1428" s="33" t="s">
        <v>58410</v>
      </c>
    </row>
    <row r="1429" spans="1:4" ht="13" x14ac:dyDescent="0.15">
      <c r="A1429" s="32" t="s">
        <v>54765</v>
      </c>
      <c r="B1429" s="33" t="s">
        <v>2094</v>
      </c>
      <c r="C1429" s="51" t="s">
        <v>58411</v>
      </c>
      <c r="D1429" s="33" t="s">
        <v>58410</v>
      </c>
    </row>
    <row r="1430" spans="1:4" ht="13" x14ac:dyDescent="0.15">
      <c r="A1430" s="32" t="s">
        <v>10524</v>
      </c>
      <c r="B1430" s="33" t="s">
        <v>747</v>
      </c>
      <c r="C1430" s="51" t="s">
        <v>58412</v>
      </c>
      <c r="D1430" s="33" t="s">
        <v>58413</v>
      </c>
    </row>
    <row r="1431" spans="1:4" ht="13" x14ac:dyDescent="0.15">
      <c r="A1431" s="32" t="s">
        <v>9058</v>
      </c>
      <c r="B1431" s="33" t="s">
        <v>3245</v>
      </c>
      <c r="C1431" s="51" t="s">
        <v>58414</v>
      </c>
      <c r="D1431" s="33" t="s">
        <v>58415</v>
      </c>
    </row>
    <row r="1432" spans="1:4" ht="13" x14ac:dyDescent="0.15">
      <c r="A1432" s="32" t="s">
        <v>12280</v>
      </c>
      <c r="B1432" s="33" t="s">
        <v>2619</v>
      </c>
      <c r="C1432" s="51" t="s">
        <v>58416</v>
      </c>
      <c r="D1432" s="33" t="s">
        <v>58417</v>
      </c>
    </row>
    <row r="1433" spans="1:4" ht="13" x14ac:dyDescent="0.15">
      <c r="A1433" s="32" t="s">
        <v>12280</v>
      </c>
      <c r="B1433" s="33" t="s">
        <v>3847</v>
      </c>
      <c r="C1433" s="51" t="s">
        <v>58418</v>
      </c>
      <c r="D1433" s="33" t="s">
        <v>58419</v>
      </c>
    </row>
    <row r="1434" spans="1:4" ht="13" x14ac:dyDescent="0.15">
      <c r="A1434" s="32" t="s">
        <v>9522</v>
      </c>
      <c r="B1434" s="33" t="s">
        <v>2966</v>
      </c>
      <c r="C1434" s="51" t="s">
        <v>58420</v>
      </c>
      <c r="D1434" s="33" t="s">
        <v>58421</v>
      </c>
    </row>
    <row r="1435" spans="1:4" ht="13" x14ac:dyDescent="0.15">
      <c r="A1435" s="32" t="s">
        <v>12280</v>
      </c>
      <c r="B1435" s="33" t="s">
        <v>1327</v>
      </c>
      <c r="C1435" s="51" t="s">
        <v>58422</v>
      </c>
      <c r="D1435" s="33" t="s">
        <v>58423</v>
      </c>
    </row>
    <row r="1436" spans="1:4" ht="13" x14ac:dyDescent="0.15">
      <c r="A1436" s="32" t="s">
        <v>9477</v>
      </c>
      <c r="B1436" s="33" t="s">
        <v>1946</v>
      </c>
      <c r="C1436" s="51" t="s">
        <v>58424</v>
      </c>
      <c r="D1436" s="33" t="s">
        <v>58423</v>
      </c>
    </row>
    <row r="1437" spans="1:4" ht="13" x14ac:dyDescent="0.15">
      <c r="A1437" s="32" t="s">
        <v>55107</v>
      </c>
      <c r="B1437" s="33" t="s">
        <v>2368</v>
      </c>
      <c r="C1437" s="51" t="s">
        <v>58425</v>
      </c>
      <c r="D1437" s="33" t="s">
        <v>58426</v>
      </c>
    </row>
    <row r="1438" spans="1:4" ht="13" x14ac:dyDescent="0.15">
      <c r="A1438" s="32" t="s">
        <v>9516</v>
      </c>
      <c r="B1438" s="33" t="s">
        <v>1310</v>
      </c>
      <c r="C1438" s="51" t="s">
        <v>58427</v>
      </c>
      <c r="D1438" s="33" t="s">
        <v>58428</v>
      </c>
    </row>
    <row r="1439" spans="1:4" ht="13" x14ac:dyDescent="0.15">
      <c r="A1439" s="32" t="s">
        <v>10163</v>
      </c>
      <c r="B1439" s="33" t="s">
        <v>741</v>
      </c>
      <c r="C1439" s="51" t="s">
        <v>58429</v>
      </c>
      <c r="D1439" s="33" t="s">
        <v>58430</v>
      </c>
    </row>
    <row r="1440" spans="1:4" ht="13" x14ac:dyDescent="0.15">
      <c r="A1440" s="32" t="s">
        <v>9522</v>
      </c>
      <c r="B1440" s="33" t="s">
        <v>1029</v>
      </c>
      <c r="C1440" s="51" t="s">
        <v>58431</v>
      </c>
      <c r="D1440" s="33" t="s">
        <v>58430</v>
      </c>
    </row>
    <row r="1441" spans="1:4" ht="13" x14ac:dyDescent="0.15">
      <c r="A1441" s="32" t="s">
        <v>10524</v>
      </c>
      <c r="B1441" s="33" t="s">
        <v>2904</v>
      </c>
      <c r="C1441" s="51" t="s">
        <v>58432</v>
      </c>
      <c r="D1441" s="33" t="s">
        <v>58430</v>
      </c>
    </row>
    <row r="1442" spans="1:4" ht="13" x14ac:dyDescent="0.15">
      <c r="A1442" s="32" t="s">
        <v>12053</v>
      </c>
      <c r="B1442" s="33" t="s">
        <v>3749</v>
      </c>
      <c r="C1442" s="51" t="s">
        <v>58433</v>
      </c>
      <c r="D1442" s="33" t="s">
        <v>58430</v>
      </c>
    </row>
    <row r="1443" spans="1:4" ht="13" x14ac:dyDescent="0.15">
      <c r="A1443" s="32" t="s">
        <v>12280</v>
      </c>
      <c r="B1443" s="33" t="s">
        <v>3442</v>
      </c>
      <c r="C1443" s="51" t="s">
        <v>58434</v>
      </c>
      <c r="D1443" s="33" t="s">
        <v>58435</v>
      </c>
    </row>
    <row r="1444" spans="1:4" ht="13" x14ac:dyDescent="0.15">
      <c r="A1444" s="32" t="s">
        <v>12232</v>
      </c>
      <c r="B1444" s="33" t="s">
        <v>1621</v>
      </c>
      <c r="C1444" s="51" t="s">
        <v>58436</v>
      </c>
      <c r="D1444" s="33" t="s">
        <v>58437</v>
      </c>
    </row>
    <row r="1445" spans="1:4" ht="13" x14ac:dyDescent="0.15">
      <c r="A1445" s="32" t="s">
        <v>11330</v>
      </c>
      <c r="B1445" s="33" t="s">
        <v>2368</v>
      </c>
      <c r="C1445" s="51" t="s">
        <v>58438</v>
      </c>
      <c r="D1445" s="33" t="s">
        <v>58437</v>
      </c>
    </row>
    <row r="1446" spans="1:4" ht="13" x14ac:dyDescent="0.15">
      <c r="A1446" s="32" t="s">
        <v>9516</v>
      </c>
      <c r="B1446" s="33" t="s">
        <v>2837</v>
      </c>
      <c r="C1446" s="51" t="s">
        <v>58439</v>
      </c>
      <c r="D1446" s="33" t="s">
        <v>58437</v>
      </c>
    </row>
    <row r="1447" spans="1:4" ht="13" x14ac:dyDescent="0.15">
      <c r="A1447" s="32" t="s">
        <v>55048</v>
      </c>
      <c r="B1447" s="33" t="s">
        <v>830</v>
      </c>
      <c r="C1447" s="51" t="s">
        <v>58440</v>
      </c>
      <c r="D1447" s="33" t="s">
        <v>58441</v>
      </c>
    </row>
    <row r="1448" spans="1:4" ht="13" x14ac:dyDescent="0.15">
      <c r="A1448" s="32" t="s">
        <v>55270</v>
      </c>
      <c r="B1448" s="33" t="s">
        <v>1375</v>
      </c>
      <c r="C1448" s="51" t="s">
        <v>58442</v>
      </c>
      <c r="D1448" s="33" t="s">
        <v>58443</v>
      </c>
    </row>
    <row r="1449" spans="1:4" ht="13" x14ac:dyDescent="0.15">
      <c r="A1449" s="32" t="s">
        <v>55305</v>
      </c>
      <c r="B1449" s="33" t="s">
        <v>708</v>
      </c>
      <c r="C1449" s="51" t="s">
        <v>58444</v>
      </c>
      <c r="D1449" s="33" t="s">
        <v>58445</v>
      </c>
    </row>
    <row r="1450" spans="1:4" ht="13" x14ac:dyDescent="0.15">
      <c r="A1450" s="32" t="s">
        <v>55262</v>
      </c>
      <c r="B1450" s="33" t="s">
        <v>2602</v>
      </c>
      <c r="C1450" s="51" t="s">
        <v>58446</v>
      </c>
      <c r="D1450" s="33" t="s">
        <v>58447</v>
      </c>
    </row>
    <row r="1451" spans="1:4" ht="13" x14ac:dyDescent="0.15">
      <c r="A1451" s="32" t="s">
        <v>55206</v>
      </c>
      <c r="B1451" s="33" t="s">
        <v>3221</v>
      </c>
      <c r="C1451" s="51" t="s">
        <v>58448</v>
      </c>
      <c r="D1451" s="33" t="s">
        <v>58449</v>
      </c>
    </row>
    <row r="1452" spans="1:4" ht="13" x14ac:dyDescent="0.15">
      <c r="A1452" s="32" t="s">
        <v>54862</v>
      </c>
      <c r="B1452" s="33" t="s">
        <v>3624</v>
      </c>
      <c r="C1452" s="51" t="s">
        <v>58450</v>
      </c>
      <c r="D1452" s="33" t="s">
        <v>58451</v>
      </c>
    </row>
    <row r="1453" spans="1:4" ht="13" x14ac:dyDescent="0.15">
      <c r="A1453" s="32" t="s">
        <v>55159</v>
      </c>
      <c r="B1453" s="33" t="s">
        <v>1545</v>
      </c>
      <c r="C1453" s="51" t="s">
        <v>58452</v>
      </c>
      <c r="D1453" s="33" t="s">
        <v>58453</v>
      </c>
    </row>
    <row r="1454" spans="1:4" ht="13" x14ac:dyDescent="0.15">
      <c r="A1454" s="32" t="s">
        <v>10676</v>
      </c>
      <c r="B1454" s="33" t="s">
        <v>2548</v>
      </c>
      <c r="C1454" s="51" t="s">
        <v>58454</v>
      </c>
      <c r="D1454" s="33" t="s">
        <v>58455</v>
      </c>
    </row>
    <row r="1455" spans="1:4" ht="13" x14ac:dyDescent="0.15">
      <c r="A1455" s="32" t="s">
        <v>55262</v>
      </c>
      <c r="B1455" s="33" t="s">
        <v>1395</v>
      </c>
      <c r="C1455" s="51" t="s">
        <v>58456</v>
      </c>
      <c r="D1455" s="33" t="s">
        <v>58457</v>
      </c>
    </row>
    <row r="1456" spans="1:4" ht="13" x14ac:dyDescent="0.15">
      <c r="A1456" s="32" t="s">
        <v>12280</v>
      </c>
      <c r="B1456" s="33" t="s">
        <v>2613</v>
      </c>
      <c r="C1456" s="51" t="s">
        <v>58458</v>
      </c>
      <c r="D1456" s="33" t="s">
        <v>58459</v>
      </c>
    </row>
    <row r="1457" spans="1:4" ht="13" x14ac:dyDescent="0.15">
      <c r="A1457" s="32" t="s">
        <v>55206</v>
      </c>
      <c r="B1457" s="33" t="s">
        <v>2545</v>
      </c>
      <c r="C1457" s="51" t="s">
        <v>58460</v>
      </c>
      <c r="D1457" s="33" t="s">
        <v>58461</v>
      </c>
    </row>
    <row r="1458" spans="1:4" ht="13" x14ac:dyDescent="0.15">
      <c r="A1458" s="32" t="s">
        <v>55070</v>
      </c>
      <c r="B1458" s="33" t="s">
        <v>1083</v>
      </c>
      <c r="C1458" s="51" t="s">
        <v>58462</v>
      </c>
      <c r="D1458" s="33" t="s">
        <v>58463</v>
      </c>
    </row>
    <row r="1459" spans="1:4" ht="13" x14ac:dyDescent="0.15">
      <c r="A1459" s="32" t="s">
        <v>55153</v>
      </c>
      <c r="B1459" s="33" t="s">
        <v>2627</v>
      </c>
      <c r="C1459" s="51" t="s">
        <v>58464</v>
      </c>
      <c r="D1459" s="33" t="s">
        <v>58463</v>
      </c>
    </row>
    <row r="1460" spans="1:4" ht="13" x14ac:dyDescent="0.15">
      <c r="A1460" s="32" t="s">
        <v>55265</v>
      </c>
      <c r="B1460" s="33" t="s">
        <v>3460</v>
      </c>
      <c r="C1460" s="51" t="s">
        <v>58465</v>
      </c>
      <c r="D1460" s="33" t="s">
        <v>58463</v>
      </c>
    </row>
    <row r="1461" spans="1:4" ht="13" x14ac:dyDescent="0.15">
      <c r="A1461" s="32" t="s">
        <v>10250</v>
      </c>
      <c r="B1461" s="33" t="s">
        <v>2854</v>
      </c>
      <c r="C1461" s="51" t="s">
        <v>58466</v>
      </c>
      <c r="D1461" s="33" t="s">
        <v>58467</v>
      </c>
    </row>
    <row r="1462" spans="1:4" ht="13" x14ac:dyDescent="0.15">
      <c r="A1462" s="32" t="s">
        <v>55206</v>
      </c>
      <c r="B1462" s="33" t="s">
        <v>827</v>
      </c>
      <c r="C1462" s="51" t="s">
        <v>58468</v>
      </c>
      <c r="D1462" s="33" t="s">
        <v>58469</v>
      </c>
    </row>
    <row r="1463" spans="1:4" ht="13" x14ac:dyDescent="0.15">
      <c r="A1463" s="32" t="s">
        <v>55366</v>
      </c>
      <c r="B1463" s="33" t="s">
        <v>2097</v>
      </c>
      <c r="C1463" s="51" t="s">
        <v>58470</v>
      </c>
      <c r="D1463" s="33" t="s">
        <v>58469</v>
      </c>
    </row>
    <row r="1464" spans="1:4" ht="13" x14ac:dyDescent="0.15">
      <c r="A1464" s="32" t="s">
        <v>10163</v>
      </c>
      <c r="B1464" s="33" t="s">
        <v>717</v>
      </c>
      <c r="C1464" s="51" t="s">
        <v>58471</v>
      </c>
      <c r="D1464" s="33" t="s">
        <v>58472</v>
      </c>
    </row>
    <row r="1465" spans="1:4" ht="13" x14ac:dyDescent="0.15">
      <c r="A1465" s="32" t="s">
        <v>55048</v>
      </c>
      <c r="B1465" s="33" t="s">
        <v>3431</v>
      </c>
      <c r="C1465" s="51" t="s">
        <v>58473</v>
      </c>
      <c r="D1465" s="33" t="s">
        <v>58474</v>
      </c>
    </row>
    <row r="1466" spans="1:4" ht="13" x14ac:dyDescent="0.15">
      <c r="A1466" s="32" t="s">
        <v>54849</v>
      </c>
      <c r="B1466" s="33" t="s">
        <v>3335</v>
      </c>
      <c r="C1466" s="51" t="s">
        <v>58475</v>
      </c>
      <c r="D1466" s="33" t="s">
        <v>58476</v>
      </c>
    </row>
    <row r="1467" spans="1:4" ht="13" x14ac:dyDescent="0.15">
      <c r="A1467" s="32" t="s">
        <v>55027</v>
      </c>
      <c r="B1467" s="33" t="s">
        <v>2056</v>
      </c>
      <c r="C1467" s="51" t="s">
        <v>58477</v>
      </c>
      <c r="D1467" s="33" t="s">
        <v>58478</v>
      </c>
    </row>
    <row r="1468" spans="1:4" ht="13" x14ac:dyDescent="0.15">
      <c r="A1468" s="32" t="s">
        <v>54939</v>
      </c>
      <c r="B1468" s="33" t="s">
        <v>3097</v>
      </c>
      <c r="C1468" s="51" t="s">
        <v>58479</v>
      </c>
      <c r="D1468" s="33" t="s">
        <v>58480</v>
      </c>
    </row>
    <row r="1469" spans="1:4" ht="13" x14ac:dyDescent="0.15">
      <c r="A1469" s="32" t="s">
        <v>55262</v>
      </c>
      <c r="B1469" s="33" t="s">
        <v>2991</v>
      </c>
      <c r="C1469" s="51" t="s">
        <v>58481</v>
      </c>
      <c r="D1469" s="33" t="s">
        <v>58482</v>
      </c>
    </row>
    <row r="1470" spans="1:4" ht="13" x14ac:dyDescent="0.15">
      <c r="A1470" s="32" t="s">
        <v>55270</v>
      </c>
      <c r="B1470" s="33" t="s">
        <v>3111</v>
      </c>
      <c r="C1470" s="51" t="s">
        <v>58483</v>
      </c>
      <c r="D1470" s="33" t="s">
        <v>58484</v>
      </c>
    </row>
    <row r="1471" spans="1:4" ht="13" x14ac:dyDescent="0.15">
      <c r="A1471" s="32" t="s">
        <v>9516</v>
      </c>
      <c r="B1471" s="33" t="s">
        <v>2840</v>
      </c>
      <c r="C1471" s="51" t="s">
        <v>58485</v>
      </c>
      <c r="D1471" s="33" t="s">
        <v>58486</v>
      </c>
    </row>
    <row r="1472" spans="1:4" ht="13" x14ac:dyDescent="0.15">
      <c r="A1472" s="32" t="s">
        <v>54862</v>
      </c>
      <c r="B1472" s="33" t="s">
        <v>2988</v>
      </c>
      <c r="C1472" s="51" t="s">
        <v>58487</v>
      </c>
      <c r="D1472" s="33" t="s">
        <v>58486</v>
      </c>
    </row>
    <row r="1473" spans="1:4" ht="13" x14ac:dyDescent="0.15">
      <c r="A1473" s="32" t="s">
        <v>11362</v>
      </c>
      <c r="B1473" s="33" t="s">
        <v>3603</v>
      </c>
      <c r="C1473" s="51" t="s">
        <v>58488</v>
      </c>
      <c r="D1473" s="33" t="s">
        <v>58489</v>
      </c>
    </row>
    <row r="1474" spans="1:4" ht="13" x14ac:dyDescent="0.15">
      <c r="A1474" s="32" t="s">
        <v>10596</v>
      </c>
      <c r="B1474" s="33" t="s">
        <v>2568</v>
      </c>
      <c r="C1474" s="51" t="s">
        <v>58490</v>
      </c>
      <c r="D1474" s="33" t="s">
        <v>58491</v>
      </c>
    </row>
    <row r="1475" spans="1:4" ht="13" x14ac:dyDescent="0.15">
      <c r="A1475" s="32" t="s">
        <v>9516</v>
      </c>
      <c r="B1475" s="33" t="s">
        <v>3326</v>
      </c>
      <c r="C1475" s="51" t="s">
        <v>58492</v>
      </c>
      <c r="D1475" s="33" t="s">
        <v>58493</v>
      </c>
    </row>
    <row r="1476" spans="1:4" ht="13" x14ac:dyDescent="0.15">
      <c r="A1476" s="32" t="s">
        <v>11425</v>
      </c>
      <c r="B1476" s="33" t="s">
        <v>3073</v>
      </c>
      <c r="C1476" s="51" t="s">
        <v>58494</v>
      </c>
      <c r="D1476" s="33" t="s">
        <v>58495</v>
      </c>
    </row>
    <row r="1477" spans="1:4" ht="13" x14ac:dyDescent="0.15">
      <c r="A1477" s="32" t="s">
        <v>54862</v>
      </c>
      <c r="B1477" s="33" t="s">
        <v>1232</v>
      </c>
      <c r="C1477" s="51" t="s">
        <v>58496</v>
      </c>
      <c r="D1477" s="33" t="s">
        <v>58497</v>
      </c>
    </row>
    <row r="1478" spans="1:4" ht="13" x14ac:dyDescent="0.15">
      <c r="A1478" s="32" t="s">
        <v>11425</v>
      </c>
      <c r="B1478" s="33" t="s">
        <v>1880</v>
      </c>
      <c r="C1478" s="51" t="s">
        <v>58498</v>
      </c>
      <c r="D1478" s="33" t="s">
        <v>58499</v>
      </c>
    </row>
    <row r="1479" spans="1:4" ht="13" x14ac:dyDescent="0.15">
      <c r="A1479" s="32" t="s">
        <v>10676</v>
      </c>
      <c r="B1479" s="33" t="s">
        <v>2840</v>
      </c>
      <c r="C1479" s="51" t="s">
        <v>58500</v>
      </c>
      <c r="D1479" s="33" t="s">
        <v>58501</v>
      </c>
    </row>
    <row r="1480" spans="1:4" ht="13" x14ac:dyDescent="0.15">
      <c r="A1480" s="32" t="s">
        <v>8719</v>
      </c>
      <c r="B1480" s="33" t="s">
        <v>2571</v>
      </c>
      <c r="C1480" s="51" t="s">
        <v>58502</v>
      </c>
      <c r="D1480" s="33" t="s">
        <v>58503</v>
      </c>
    </row>
    <row r="1481" spans="1:4" ht="13" x14ac:dyDescent="0.15">
      <c r="A1481" s="32" t="s">
        <v>54939</v>
      </c>
      <c r="B1481" s="33" t="s">
        <v>3545</v>
      </c>
      <c r="C1481" s="51" t="s">
        <v>58504</v>
      </c>
      <c r="D1481" s="33" t="s">
        <v>58505</v>
      </c>
    </row>
    <row r="1482" spans="1:4" ht="13" x14ac:dyDescent="0.15">
      <c r="A1482" s="32" t="s">
        <v>11330</v>
      </c>
      <c r="B1482" s="33" t="s">
        <v>2571</v>
      </c>
      <c r="C1482" s="51" t="s">
        <v>58506</v>
      </c>
      <c r="D1482" s="33" t="s">
        <v>58507</v>
      </c>
    </row>
    <row r="1483" spans="1:4" ht="13" x14ac:dyDescent="0.15">
      <c r="A1483" s="32" t="s">
        <v>55206</v>
      </c>
      <c r="B1483" s="33" t="s">
        <v>868</v>
      </c>
      <c r="C1483" s="51" t="s">
        <v>58508</v>
      </c>
      <c r="D1483" s="33" t="s">
        <v>58509</v>
      </c>
    </row>
    <row r="1484" spans="1:4" ht="13" x14ac:dyDescent="0.15">
      <c r="A1484" s="32" t="s">
        <v>12053</v>
      </c>
      <c r="B1484" s="33" t="s">
        <v>3111</v>
      </c>
      <c r="C1484" s="51" t="s">
        <v>58510</v>
      </c>
      <c r="D1484" s="33" t="s">
        <v>58509</v>
      </c>
    </row>
    <row r="1485" spans="1:4" ht="13" x14ac:dyDescent="0.15">
      <c r="A1485" s="32" t="s">
        <v>11330</v>
      </c>
      <c r="B1485" s="33" t="s">
        <v>1709</v>
      </c>
      <c r="C1485" s="51" t="s">
        <v>58511</v>
      </c>
      <c r="D1485" s="33" t="s">
        <v>58512</v>
      </c>
    </row>
    <row r="1486" spans="1:4" ht="13" x14ac:dyDescent="0.15">
      <c r="A1486" s="32" t="s">
        <v>9522</v>
      </c>
      <c r="B1486" s="33" t="s">
        <v>1880</v>
      </c>
      <c r="C1486" s="51" t="s">
        <v>58513</v>
      </c>
      <c r="D1486" s="33" t="s">
        <v>58512</v>
      </c>
    </row>
    <row r="1487" spans="1:4" ht="13" x14ac:dyDescent="0.15">
      <c r="A1487" s="32" t="s">
        <v>55366</v>
      </c>
      <c r="B1487" s="33" t="s">
        <v>2854</v>
      </c>
      <c r="C1487" s="51" t="s">
        <v>58514</v>
      </c>
      <c r="D1487" s="33" t="s">
        <v>58515</v>
      </c>
    </row>
    <row r="1488" spans="1:4" ht="13" x14ac:dyDescent="0.15">
      <c r="A1488" s="32" t="s">
        <v>55107</v>
      </c>
      <c r="B1488" s="33" t="s">
        <v>1143</v>
      </c>
      <c r="C1488" s="51" t="s">
        <v>58516</v>
      </c>
      <c r="D1488" s="33" t="s">
        <v>58517</v>
      </c>
    </row>
    <row r="1489" spans="1:4" ht="13" x14ac:dyDescent="0.15">
      <c r="A1489" s="32" t="s">
        <v>54744</v>
      </c>
      <c r="B1489" s="33" t="s">
        <v>747</v>
      </c>
      <c r="C1489" s="51" t="s">
        <v>58518</v>
      </c>
      <c r="D1489" s="33" t="s">
        <v>58519</v>
      </c>
    </row>
    <row r="1490" spans="1:4" ht="13" x14ac:dyDescent="0.15">
      <c r="A1490" s="32" t="s">
        <v>10250</v>
      </c>
      <c r="B1490" s="33" t="s">
        <v>3287</v>
      </c>
      <c r="C1490" s="51" t="s">
        <v>58520</v>
      </c>
      <c r="D1490" s="33" t="s">
        <v>58521</v>
      </c>
    </row>
    <row r="1491" spans="1:4" ht="13" x14ac:dyDescent="0.15">
      <c r="A1491" s="32" t="s">
        <v>10596</v>
      </c>
      <c r="B1491" s="33" t="s">
        <v>1083</v>
      </c>
      <c r="C1491" s="51" t="s">
        <v>58522</v>
      </c>
      <c r="D1491" s="33" t="s">
        <v>58523</v>
      </c>
    </row>
    <row r="1492" spans="1:4" ht="13" x14ac:dyDescent="0.15">
      <c r="A1492" s="32" t="s">
        <v>55048</v>
      </c>
      <c r="B1492" s="33" t="s">
        <v>1083</v>
      </c>
      <c r="C1492" s="51" t="s">
        <v>58524</v>
      </c>
      <c r="D1492" s="33" t="s">
        <v>58525</v>
      </c>
    </row>
    <row r="1493" spans="1:4" ht="13" x14ac:dyDescent="0.15">
      <c r="A1493" s="32" t="s">
        <v>55235</v>
      </c>
      <c r="B1493" s="33" t="s">
        <v>1698</v>
      </c>
      <c r="C1493" s="51" t="s">
        <v>58526</v>
      </c>
      <c r="D1493" s="33" t="s">
        <v>58527</v>
      </c>
    </row>
    <row r="1494" spans="1:4" ht="13" x14ac:dyDescent="0.15">
      <c r="A1494" s="32" t="s">
        <v>54962</v>
      </c>
      <c r="B1494" s="33" t="s">
        <v>916</v>
      </c>
      <c r="C1494" s="51" t="s">
        <v>58528</v>
      </c>
      <c r="D1494" s="33" t="s">
        <v>58529</v>
      </c>
    </row>
    <row r="1495" spans="1:4" ht="13" x14ac:dyDescent="0.15">
      <c r="A1495" s="32" t="s">
        <v>55262</v>
      </c>
      <c r="B1495" s="33" t="s">
        <v>1525</v>
      </c>
      <c r="C1495" s="51" t="s">
        <v>58530</v>
      </c>
      <c r="D1495" s="33" t="s">
        <v>58529</v>
      </c>
    </row>
    <row r="1496" spans="1:4" ht="13" x14ac:dyDescent="0.15">
      <c r="A1496" s="32" t="s">
        <v>55107</v>
      </c>
      <c r="B1496" s="33" t="s">
        <v>916</v>
      </c>
      <c r="C1496" s="51" t="s">
        <v>58531</v>
      </c>
      <c r="D1496" s="33" t="s">
        <v>58532</v>
      </c>
    </row>
    <row r="1497" spans="1:4" ht="13" x14ac:dyDescent="0.15">
      <c r="A1497" s="32" t="s">
        <v>11362</v>
      </c>
      <c r="B1497" s="33" t="s">
        <v>2971</v>
      </c>
      <c r="C1497" s="51" t="s">
        <v>58533</v>
      </c>
      <c r="D1497" s="33" t="s">
        <v>58534</v>
      </c>
    </row>
    <row r="1498" spans="1:4" ht="13" x14ac:dyDescent="0.15">
      <c r="A1498" s="32" t="s">
        <v>9058</v>
      </c>
      <c r="B1498" s="33" t="s">
        <v>2599</v>
      </c>
      <c r="C1498" s="51" t="s">
        <v>58535</v>
      </c>
      <c r="D1498" s="33" t="s">
        <v>58536</v>
      </c>
    </row>
    <row r="1499" spans="1:4" ht="13" x14ac:dyDescent="0.15">
      <c r="A1499" s="32" t="s">
        <v>54765</v>
      </c>
      <c r="B1499" s="33" t="s">
        <v>2465</v>
      </c>
      <c r="C1499" s="51" t="s">
        <v>58537</v>
      </c>
      <c r="D1499" s="33" t="s">
        <v>58538</v>
      </c>
    </row>
    <row r="1500" spans="1:4" ht="13" x14ac:dyDescent="0.15">
      <c r="A1500" s="32" t="s">
        <v>55262</v>
      </c>
      <c r="B1500" s="33" t="s">
        <v>2988</v>
      </c>
      <c r="C1500" s="51" t="s">
        <v>58539</v>
      </c>
      <c r="D1500" s="33" t="s">
        <v>58540</v>
      </c>
    </row>
    <row r="1501" spans="1:4" ht="13" x14ac:dyDescent="0.15">
      <c r="A1501" s="32" t="s">
        <v>10596</v>
      </c>
      <c r="B1501" s="33" t="s">
        <v>3588</v>
      </c>
      <c r="C1501" s="51" t="s">
        <v>58541</v>
      </c>
      <c r="D1501" s="33" t="s">
        <v>58542</v>
      </c>
    </row>
    <row r="1502" spans="1:4" ht="13" x14ac:dyDescent="0.15">
      <c r="A1502" s="32" t="s">
        <v>11330</v>
      </c>
      <c r="B1502" s="33" t="s">
        <v>1615</v>
      </c>
      <c r="C1502" s="51" t="s">
        <v>58543</v>
      </c>
      <c r="D1502" s="33" t="s">
        <v>58544</v>
      </c>
    </row>
    <row r="1503" spans="1:4" ht="13" x14ac:dyDescent="0.15">
      <c r="A1503" s="32" t="s">
        <v>54765</v>
      </c>
      <c r="B1503" s="33" t="s">
        <v>3335</v>
      </c>
      <c r="C1503" s="51" t="s">
        <v>58545</v>
      </c>
      <c r="D1503" s="33" t="s">
        <v>58546</v>
      </c>
    </row>
    <row r="1504" spans="1:4" ht="13" x14ac:dyDescent="0.15">
      <c r="A1504" s="32" t="s">
        <v>55058</v>
      </c>
      <c r="B1504" s="33" t="s">
        <v>1146</v>
      </c>
      <c r="C1504" s="51" t="s">
        <v>58547</v>
      </c>
      <c r="D1504" s="33" t="s">
        <v>58548</v>
      </c>
    </row>
    <row r="1505" spans="1:4" ht="13" x14ac:dyDescent="0.15">
      <c r="A1505" s="32" t="s">
        <v>55070</v>
      </c>
      <c r="B1505" s="33" t="s">
        <v>794</v>
      </c>
      <c r="C1505" s="51" t="s">
        <v>58549</v>
      </c>
      <c r="D1505" s="33" t="s">
        <v>58550</v>
      </c>
    </row>
    <row r="1506" spans="1:4" ht="13" x14ac:dyDescent="0.15">
      <c r="A1506" s="32" t="s">
        <v>12280</v>
      </c>
      <c r="B1506" s="33" t="s">
        <v>797</v>
      </c>
      <c r="C1506" s="51" t="s">
        <v>58551</v>
      </c>
      <c r="D1506" s="33" t="s">
        <v>58552</v>
      </c>
    </row>
    <row r="1507" spans="1:4" ht="13" x14ac:dyDescent="0.15">
      <c r="A1507" s="32" t="s">
        <v>8633</v>
      </c>
      <c r="B1507" s="33" t="s">
        <v>2616</v>
      </c>
      <c r="C1507" s="51" t="s">
        <v>58553</v>
      </c>
      <c r="D1507" s="33" t="s">
        <v>58552</v>
      </c>
    </row>
    <row r="1508" spans="1:4" ht="13" x14ac:dyDescent="0.15">
      <c r="A1508" s="32" t="s">
        <v>8719</v>
      </c>
      <c r="B1508" s="33" t="s">
        <v>2834</v>
      </c>
      <c r="C1508" s="51" t="s">
        <v>58554</v>
      </c>
      <c r="D1508" s="33" t="s">
        <v>58552</v>
      </c>
    </row>
    <row r="1509" spans="1:4" ht="13" x14ac:dyDescent="0.15">
      <c r="A1509" s="32" t="s">
        <v>55270</v>
      </c>
      <c r="B1509" s="33" t="s">
        <v>3073</v>
      </c>
      <c r="C1509" s="51" t="s">
        <v>58555</v>
      </c>
      <c r="D1509" s="33" t="s">
        <v>58552</v>
      </c>
    </row>
    <row r="1510" spans="1:4" ht="13" x14ac:dyDescent="0.15">
      <c r="A1510" s="32" t="s">
        <v>9522</v>
      </c>
      <c r="B1510" s="33" t="s">
        <v>3156</v>
      </c>
      <c r="C1510" s="51" t="s">
        <v>58556</v>
      </c>
      <c r="D1510" s="33" t="s">
        <v>58552</v>
      </c>
    </row>
    <row r="1511" spans="1:4" ht="13" x14ac:dyDescent="0.15">
      <c r="A1511" s="32" t="s">
        <v>10596</v>
      </c>
      <c r="B1511" s="33" t="s">
        <v>3221</v>
      </c>
      <c r="C1511" s="51" t="s">
        <v>58557</v>
      </c>
      <c r="D1511" s="33" t="s">
        <v>58552</v>
      </c>
    </row>
    <row r="1512" spans="1:4" ht="13" x14ac:dyDescent="0.15">
      <c r="A1512" s="32" t="s">
        <v>55107</v>
      </c>
      <c r="B1512" s="33" t="s">
        <v>3704</v>
      </c>
      <c r="C1512" s="51" t="s">
        <v>58558</v>
      </c>
      <c r="D1512" s="33" t="s">
        <v>58552</v>
      </c>
    </row>
    <row r="1513" spans="1:4" ht="13" x14ac:dyDescent="0.15">
      <c r="A1513" s="32" t="s">
        <v>8821</v>
      </c>
      <c r="B1513" s="33" t="s">
        <v>1982</v>
      </c>
      <c r="C1513" s="51" t="s">
        <v>58559</v>
      </c>
      <c r="D1513" s="33" t="s">
        <v>58560</v>
      </c>
    </row>
    <row r="1514" spans="1:4" ht="13" x14ac:dyDescent="0.15">
      <c r="A1514" s="32" t="s">
        <v>54744</v>
      </c>
      <c r="B1514" s="33" t="s">
        <v>1206</v>
      </c>
      <c r="C1514" s="51" t="s">
        <v>58561</v>
      </c>
      <c r="D1514" s="33" t="s">
        <v>58562</v>
      </c>
    </row>
    <row r="1515" spans="1:4" ht="13" x14ac:dyDescent="0.15">
      <c r="A1515" s="32" t="s">
        <v>12053</v>
      </c>
      <c r="B1515" s="33" t="s">
        <v>2644</v>
      </c>
      <c r="C1515" s="51" t="s">
        <v>58563</v>
      </c>
      <c r="D1515" s="33" t="s">
        <v>58564</v>
      </c>
    </row>
    <row r="1516" spans="1:4" ht="13" x14ac:dyDescent="0.15">
      <c r="A1516" s="32" t="s">
        <v>55374</v>
      </c>
      <c r="B1516" s="33" t="s">
        <v>2834</v>
      </c>
      <c r="C1516" s="51" t="s">
        <v>58565</v>
      </c>
      <c r="D1516" s="33" t="s">
        <v>58564</v>
      </c>
    </row>
    <row r="1517" spans="1:4" ht="13" x14ac:dyDescent="0.15">
      <c r="A1517" s="32" t="s">
        <v>9516</v>
      </c>
      <c r="B1517" s="33" t="s">
        <v>3597</v>
      </c>
      <c r="C1517" s="51" t="s">
        <v>58566</v>
      </c>
      <c r="D1517" s="33" t="s">
        <v>58564</v>
      </c>
    </row>
    <row r="1518" spans="1:4" ht="13" x14ac:dyDescent="0.15">
      <c r="A1518" s="32" t="s">
        <v>55070</v>
      </c>
      <c r="B1518" s="33" t="s">
        <v>2602</v>
      </c>
      <c r="C1518" s="51" t="s">
        <v>58567</v>
      </c>
      <c r="D1518" s="33" t="s">
        <v>58568</v>
      </c>
    </row>
    <row r="1519" spans="1:4" ht="13" x14ac:dyDescent="0.15">
      <c r="A1519" s="32" t="s">
        <v>55206</v>
      </c>
      <c r="B1519" s="33" t="s">
        <v>1765</v>
      </c>
      <c r="C1519" s="51" t="s">
        <v>58569</v>
      </c>
      <c r="D1519" s="33" t="s">
        <v>58570</v>
      </c>
    </row>
    <row r="1520" spans="1:4" ht="13" x14ac:dyDescent="0.15">
      <c r="A1520" s="32" t="s">
        <v>55305</v>
      </c>
      <c r="B1520" s="33" t="s">
        <v>3111</v>
      </c>
      <c r="C1520" s="51" t="s">
        <v>58571</v>
      </c>
      <c r="D1520" s="33" t="s">
        <v>58572</v>
      </c>
    </row>
    <row r="1521" spans="1:4" ht="13" x14ac:dyDescent="0.15">
      <c r="A1521" s="32" t="s">
        <v>12053</v>
      </c>
      <c r="B1521" s="33" t="s">
        <v>1206</v>
      </c>
      <c r="C1521" s="51" t="s">
        <v>58573</v>
      </c>
      <c r="D1521" s="33" t="s">
        <v>58574</v>
      </c>
    </row>
    <row r="1522" spans="1:4" ht="13" x14ac:dyDescent="0.15">
      <c r="A1522" s="32" t="s">
        <v>10163</v>
      </c>
      <c r="B1522" s="33" t="s">
        <v>3710</v>
      </c>
      <c r="C1522" s="51" t="s">
        <v>58575</v>
      </c>
      <c r="D1522" s="33" t="s">
        <v>58576</v>
      </c>
    </row>
    <row r="1523" spans="1:4" ht="13" x14ac:dyDescent="0.15">
      <c r="A1523" s="32" t="s">
        <v>54744</v>
      </c>
      <c r="B1523" s="33" t="s">
        <v>3239</v>
      </c>
      <c r="C1523" s="51" t="s">
        <v>58577</v>
      </c>
      <c r="D1523" s="33" t="s">
        <v>58578</v>
      </c>
    </row>
    <row r="1524" spans="1:4" ht="13" x14ac:dyDescent="0.15">
      <c r="A1524" s="32" t="s">
        <v>9522</v>
      </c>
      <c r="B1524" s="33" t="s">
        <v>2034</v>
      </c>
      <c r="C1524" s="51" t="s">
        <v>58579</v>
      </c>
      <c r="D1524" s="33" t="s">
        <v>58580</v>
      </c>
    </row>
    <row r="1525" spans="1:4" ht="13" x14ac:dyDescent="0.15">
      <c r="A1525" s="32" t="s">
        <v>8719</v>
      </c>
      <c r="B1525" s="33" t="s">
        <v>2705</v>
      </c>
      <c r="C1525" s="51" t="s">
        <v>58581</v>
      </c>
      <c r="D1525" s="33" t="s">
        <v>58580</v>
      </c>
    </row>
    <row r="1526" spans="1:4" ht="13" x14ac:dyDescent="0.15">
      <c r="A1526" s="32" t="s">
        <v>55206</v>
      </c>
      <c r="B1526" s="33" t="s">
        <v>3720</v>
      </c>
      <c r="C1526" s="51" t="s">
        <v>58582</v>
      </c>
      <c r="D1526" s="33" t="s">
        <v>58583</v>
      </c>
    </row>
    <row r="1527" spans="1:4" ht="13" x14ac:dyDescent="0.15">
      <c r="A1527" s="32" t="s">
        <v>8719</v>
      </c>
      <c r="B1527" s="33" t="s">
        <v>3111</v>
      </c>
      <c r="C1527" s="51" t="s">
        <v>58584</v>
      </c>
      <c r="D1527" s="33" t="s">
        <v>58585</v>
      </c>
    </row>
    <row r="1528" spans="1:4" ht="13" x14ac:dyDescent="0.15">
      <c r="A1528" s="32" t="s">
        <v>10163</v>
      </c>
      <c r="B1528" s="33" t="s">
        <v>830</v>
      </c>
      <c r="C1528" s="51" t="s">
        <v>58586</v>
      </c>
      <c r="D1528" s="33" t="s">
        <v>58587</v>
      </c>
    </row>
    <row r="1529" spans="1:4" ht="13" x14ac:dyDescent="0.15">
      <c r="A1529" s="32" t="s">
        <v>54744</v>
      </c>
      <c r="B1529" s="33" t="s">
        <v>2647</v>
      </c>
      <c r="C1529" s="51" t="s">
        <v>58588</v>
      </c>
      <c r="D1529" s="33" t="s">
        <v>58587</v>
      </c>
    </row>
    <row r="1530" spans="1:4" ht="13" x14ac:dyDescent="0.15">
      <c r="A1530" s="32" t="s">
        <v>9522</v>
      </c>
      <c r="B1530" s="33" t="s">
        <v>621</v>
      </c>
      <c r="C1530" s="51" t="s">
        <v>58589</v>
      </c>
      <c r="D1530" s="33" t="s">
        <v>58590</v>
      </c>
    </row>
    <row r="1531" spans="1:4" ht="13" x14ac:dyDescent="0.15">
      <c r="A1531" s="32" t="s">
        <v>12280</v>
      </c>
      <c r="B1531" s="33" t="s">
        <v>868</v>
      </c>
      <c r="C1531" s="51" t="s">
        <v>58591</v>
      </c>
      <c r="D1531" s="33" t="s">
        <v>58592</v>
      </c>
    </row>
    <row r="1532" spans="1:4" ht="13" x14ac:dyDescent="0.15">
      <c r="A1532" s="32" t="s">
        <v>55366</v>
      </c>
      <c r="B1532" s="33" t="s">
        <v>2094</v>
      </c>
      <c r="C1532" s="51" t="s">
        <v>58593</v>
      </c>
      <c r="D1532" s="33" t="s">
        <v>58592</v>
      </c>
    </row>
    <row r="1533" spans="1:4" ht="13" x14ac:dyDescent="0.15">
      <c r="A1533" s="32" t="s">
        <v>10596</v>
      </c>
      <c r="B1533" s="33" t="s">
        <v>2571</v>
      </c>
      <c r="C1533" s="51" t="s">
        <v>58594</v>
      </c>
      <c r="D1533" s="33" t="s">
        <v>58592</v>
      </c>
    </row>
    <row r="1534" spans="1:4" ht="13" x14ac:dyDescent="0.15">
      <c r="A1534" s="32" t="s">
        <v>10163</v>
      </c>
      <c r="B1534" s="33" t="s">
        <v>2236</v>
      </c>
      <c r="C1534" s="51" t="s">
        <v>58595</v>
      </c>
      <c r="D1534" s="33" t="s">
        <v>58596</v>
      </c>
    </row>
    <row r="1535" spans="1:4" ht="13" x14ac:dyDescent="0.15">
      <c r="A1535" s="32" t="s">
        <v>55153</v>
      </c>
      <c r="B1535" s="33" t="s">
        <v>747</v>
      </c>
      <c r="C1535" s="51" t="s">
        <v>58597</v>
      </c>
      <c r="D1535" s="33" t="s">
        <v>58598</v>
      </c>
    </row>
    <row r="1536" spans="1:4" ht="13" x14ac:dyDescent="0.15">
      <c r="A1536" s="32" t="s">
        <v>11425</v>
      </c>
      <c r="B1536" s="33" t="s">
        <v>3504</v>
      </c>
      <c r="C1536" s="51" t="s">
        <v>58599</v>
      </c>
      <c r="D1536" s="33" t="s">
        <v>58600</v>
      </c>
    </row>
    <row r="1537" spans="1:4" ht="13" x14ac:dyDescent="0.15">
      <c r="A1537" s="32" t="s">
        <v>10596</v>
      </c>
      <c r="B1537" s="33" t="s">
        <v>2784</v>
      </c>
      <c r="C1537" s="51" t="s">
        <v>58601</v>
      </c>
      <c r="D1537" s="33" t="s">
        <v>58602</v>
      </c>
    </row>
    <row r="1538" spans="1:4" ht="13" x14ac:dyDescent="0.15">
      <c r="A1538" s="32" t="s">
        <v>9522</v>
      </c>
      <c r="B1538" s="33" t="s">
        <v>3100</v>
      </c>
      <c r="C1538" s="51" t="s">
        <v>58603</v>
      </c>
      <c r="D1538" s="33" t="s">
        <v>58604</v>
      </c>
    </row>
    <row r="1539" spans="1:4" ht="13" x14ac:dyDescent="0.15">
      <c r="A1539" s="32" t="s">
        <v>55305</v>
      </c>
      <c r="B1539" s="33" t="s">
        <v>1098</v>
      </c>
      <c r="C1539" s="51" t="s">
        <v>58605</v>
      </c>
      <c r="D1539" s="33" t="s">
        <v>58606</v>
      </c>
    </row>
    <row r="1540" spans="1:4" ht="13" x14ac:dyDescent="0.15">
      <c r="A1540" s="32" t="s">
        <v>54765</v>
      </c>
      <c r="B1540" s="33" t="s">
        <v>830</v>
      </c>
      <c r="C1540" s="51" t="s">
        <v>58607</v>
      </c>
      <c r="D1540" s="33" t="s">
        <v>58608</v>
      </c>
    </row>
    <row r="1541" spans="1:4" ht="13" x14ac:dyDescent="0.15">
      <c r="A1541" s="32" t="s">
        <v>12280</v>
      </c>
      <c r="B1541" s="33" t="s">
        <v>1014</v>
      </c>
      <c r="C1541" s="51" t="s">
        <v>58609</v>
      </c>
      <c r="D1541" s="33" t="s">
        <v>58610</v>
      </c>
    </row>
    <row r="1542" spans="1:4" ht="13" x14ac:dyDescent="0.15">
      <c r="A1542" s="32" t="s">
        <v>8291</v>
      </c>
      <c r="B1542" s="33" t="s">
        <v>2282</v>
      </c>
      <c r="C1542" s="51" t="s">
        <v>58611</v>
      </c>
      <c r="D1542" s="33" t="s">
        <v>58610</v>
      </c>
    </row>
    <row r="1543" spans="1:4" ht="13" x14ac:dyDescent="0.15">
      <c r="A1543" s="32" t="s">
        <v>12280</v>
      </c>
      <c r="B1543" s="33" t="s">
        <v>3245</v>
      </c>
      <c r="C1543" s="51" t="s">
        <v>58612</v>
      </c>
      <c r="D1543" s="33" t="s">
        <v>58610</v>
      </c>
    </row>
    <row r="1544" spans="1:4" ht="13" x14ac:dyDescent="0.15">
      <c r="A1544" s="32" t="s">
        <v>10163</v>
      </c>
      <c r="B1544" s="33" t="s">
        <v>3156</v>
      </c>
      <c r="C1544" s="51" t="s">
        <v>58613</v>
      </c>
      <c r="D1544" s="33" t="s">
        <v>58614</v>
      </c>
    </row>
    <row r="1545" spans="1:4" ht="13" x14ac:dyDescent="0.15">
      <c r="A1545" s="32" t="s">
        <v>11362</v>
      </c>
      <c r="B1545" s="33" t="s">
        <v>794</v>
      </c>
      <c r="C1545" s="51" t="s">
        <v>58615</v>
      </c>
      <c r="D1545" s="33" t="s">
        <v>58616</v>
      </c>
    </row>
    <row r="1546" spans="1:4" ht="13" x14ac:dyDescent="0.15">
      <c r="A1546" s="32" t="s">
        <v>54744</v>
      </c>
      <c r="B1546" s="33" t="s">
        <v>1014</v>
      </c>
      <c r="C1546" s="51" t="s">
        <v>58617</v>
      </c>
      <c r="D1546" s="33" t="s">
        <v>58618</v>
      </c>
    </row>
    <row r="1547" spans="1:4" ht="13" x14ac:dyDescent="0.15">
      <c r="A1547" s="32" t="s">
        <v>8719</v>
      </c>
      <c r="B1547" s="33" t="s">
        <v>2563</v>
      </c>
      <c r="C1547" s="51" t="s">
        <v>58619</v>
      </c>
      <c r="D1547" s="33" t="s">
        <v>58618</v>
      </c>
    </row>
    <row r="1548" spans="1:4" ht="13" x14ac:dyDescent="0.15">
      <c r="A1548" s="32" t="s">
        <v>8743</v>
      </c>
      <c r="B1548" s="33" t="s">
        <v>1246</v>
      </c>
      <c r="C1548" s="51" t="s">
        <v>58620</v>
      </c>
      <c r="D1548" s="33" t="s">
        <v>58621</v>
      </c>
    </row>
    <row r="1549" spans="1:4" ht="13" x14ac:dyDescent="0.15">
      <c r="A1549" s="32" t="s">
        <v>55206</v>
      </c>
      <c r="B1549" s="33" t="s">
        <v>2729</v>
      </c>
      <c r="C1549" s="51" t="s">
        <v>58622</v>
      </c>
      <c r="D1549" s="33" t="s">
        <v>58623</v>
      </c>
    </row>
    <row r="1550" spans="1:4" ht="13" x14ac:dyDescent="0.15">
      <c r="A1550" s="32" t="s">
        <v>10596</v>
      </c>
      <c r="B1550" s="33" t="s">
        <v>3847</v>
      </c>
      <c r="C1550" s="51" t="s">
        <v>58624</v>
      </c>
      <c r="D1550" s="33" t="s">
        <v>58625</v>
      </c>
    </row>
    <row r="1551" spans="1:4" ht="13" x14ac:dyDescent="0.15">
      <c r="A1551" s="32" t="s">
        <v>54962</v>
      </c>
      <c r="B1551" s="33" t="s">
        <v>3624</v>
      </c>
      <c r="C1551" s="51" t="s">
        <v>58626</v>
      </c>
      <c r="D1551" s="33" t="s">
        <v>58627</v>
      </c>
    </row>
    <row r="1552" spans="1:4" ht="13" x14ac:dyDescent="0.15">
      <c r="A1552" s="32" t="s">
        <v>9477</v>
      </c>
      <c r="B1552" s="33" t="s">
        <v>904</v>
      </c>
      <c r="C1552" s="51" t="s">
        <v>58628</v>
      </c>
      <c r="D1552" s="33" t="s">
        <v>58629</v>
      </c>
    </row>
    <row r="1553" spans="1:4" ht="13" x14ac:dyDescent="0.15">
      <c r="A1553" s="32" t="s">
        <v>12292</v>
      </c>
      <c r="B1553" s="33" t="s">
        <v>1143</v>
      </c>
      <c r="C1553" s="51" t="s">
        <v>58630</v>
      </c>
      <c r="D1553" s="33" t="s">
        <v>58629</v>
      </c>
    </row>
    <row r="1554" spans="1:4" ht="13" x14ac:dyDescent="0.15">
      <c r="A1554" s="32" t="s">
        <v>11330</v>
      </c>
      <c r="B1554" s="33" t="s">
        <v>1375</v>
      </c>
      <c r="C1554" s="51" t="s">
        <v>58631</v>
      </c>
      <c r="D1554" s="33" t="s">
        <v>58632</v>
      </c>
    </row>
    <row r="1555" spans="1:4" ht="13" x14ac:dyDescent="0.15">
      <c r="A1555" s="32" t="s">
        <v>10596</v>
      </c>
      <c r="B1555" s="33" t="s">
        <v>3453</v>
      </c>
      <c r="C1555" s="51" t="s">
        <v>58633</v>
      </c>
      <c r="D1555" s="33" t="s">
        <v>58634</v>
      </c>
    </row>
    <row r="1556" spans="1:4" ht="13" x14ac:dyDescent="0.15">
      <c r="A1556" s="32" t="s">
        <v>10676</v>
      </c>
      <c r="B1556" s="33" t="s">
        <v>1064</v>
      </c>
      <c r="C1556" s="51" t="s">
        <v>58635</v>
      </c>
      <c r="D1556" s="33" t="s">
        <v>58636</v>
      </c>
    </row>
    <row r="1557" spans="1:4" ht="13" x14ac:dyDescent="0.15">
      <c r="A1557" s="32" t="s">
        <v>55262</v>
      </c>
      <c r="B1557" s="33" t="s">
        <v>3368</v>
      </c>
      <c r="C1557" s="51" t="s">
        <v>58637</v>
      </c>
      <c r="D1557" s="33" t="s">
        <v>58638</v>
      </c>
    </row>
    <row r="1558" spans="1:4" ht="13" x14ac:dyDescent="0.15">
      <c r="A1558" s="32" t="s">
        <v>9058</v>
      </c>
      <c r="B1558" s="33" t="s">
        <v>3326</v>
      </c>
      <c r="C1558" s="51" t="s">
        <v>58639</v>
      </c>
      <c r="D1558" s="33" t="s">
        <v>58640</v>
      </c>
    </row>
    <row r="1559" spans="1:4" ht="13" x14ac:dyDescent="0.15">
      <c r="A1559" s="32" t="s">
        <v>55107</v>
      </c>
      <c r="B1559" s="33" t="s">
        <v>1865</v>
      </c>
      <c r="C1559" s="51" t="s">
        <v>58641</v>
      </c>
      <c r="D1559" s="33" t="s">
        <v>58642</v>
      </c>
    </row>
    <row r="1560" spans="1:4" ht="13" x14ac:dyDescent="0.15">
      <c r="A1560" s="32" t="s">
        <v>9516</v>
      </c>
      <c r="B1560" s="33" t="s">
        <v>1709</v>
      </c>
      <c r="C1560" s="51" t="s">
        <v>58643</v>
      </c>
      <c r="D1560" s="33" t="s">
        <v>58644</v>
      </c>
    </row>
    <row r="1561" spans="1:4" ht="13" x14ac:dyDescent="0.15">
      <c r="A1561" s="32" t="s">
        <v>54744</v>
      </c>
      <c r="B1561" s="33" t="s">
        <v>2602</v>
      </c>
      <c r="C1561" s="51" t="s">
        <v>58645</v>
      </c>
      <c r="D1561" s="33" t="s">
        <v>58646</v>
      </c>
    </row>
    <row r="1562" spans="1:4" ht="13" x14ac:dyDescent="0.15">
      <c r="A1562" s="32" t="s">
        <v>10524</v>
      </c>
      <c r="B1562" s="33" t="s">
        <v>3073</v>
      </c>
      <c r="C1562" s="51" t="s">
        <v>58647</v>
      </c>
      <c r="D1562" s="33" t="s">
        <v>58648</v>
      </c>
    </row>
    <row r="1563" spans="1:4" ht="13" x14ac:dyDescent="0.15">
      <c r="A1563" s="32" t="s">
        <v>55262</v>
      </c>
      <c r="B1563" s="33" t="s">
        <v>2465</v>
      </c>
      <c r="C1563" s="51" t="s">
        <v>58649</v>
      </c>
      <c r="D1563" s="33" t="s">
        <v>58650</v>
      </c>
    </row>
    <row r="1564" spans="1:4" ht="13" x14ac:dyDescent="0.15">
      <c r="A1564" s="32" t="s">
        <v>12128</v>
      </c>
      <c r="B1564" s="33" t="s">
        <v>3111</v>
      </c>
      <c r="C1564" s="51" t="s">
        <v>58651</v>
      </c>
      <c r="D1564" s="33" t="s">
        <v>58650</v>
      </c>
    </row>
    <row r="1565" spans="1:4" ht="13" x14ac:dyDescent="0.15">
      <c r="A1565" s="32" t="s">
        <v>55265</v>
      </c>
      <c r="B1565" s="33" t="s">
        <v>3338</v>
      </c>
      <c r="C1565" s="51" t="s">
        <v>58652</v>
      </c>
      <c r="D1565" s="33" t="s">
        <v>58650</v>
      </c>
    </row>
    <row r="1566" spans="1:4" ht="13" x14ac:dyDescent="0.15">
      <c r="A1566" s="32" t="s">
        <v>11330</v>
      </c>
      <c r="B1566" s="33" t="s">
        <v>2610</v>
      </c>
      <c r="C1566" s="51" t="s">
        <v>58653</v>
      </c>
      <c r="D1566" s="33" t="s">
        <v>58654</v>
      </c>
    </row>
    <row r="1567" spans="1:4" ht="13" x14ac:dyDescent="0.15">
      <c r="A1567" s="32" t="s">
        <v>55048</v>
      </c>
      <c r="B1567" s="33" t="s">
        <v>1155</v>
      </c>
      <c r="C1567" s="51" t="s">
        <v>58655</v>
      </c>
      <c r="D1567" s="33" t="s">
        <v>58656</v>
      </c>
    </row>
    <row r="1568" spans="1:4" ht="13" x14ac:dyDescent="0.15">
      <c r="A1568" s="32" t="s">
        <v>12053</v>
      </c>
      <c r="B1568" s="33" t="s">
        <v>844</v>
      </c>
      <c r="C1568" s="51" t="s">
        <v>58657</v>
      </c>
      <c r="D1568" s="33" t="s">
        <v>58658</v>
      </c>
    </row>
    <row r="1569" spans="1:4" ht="13" x14ac:dyDescent="0.15">
      <c r="A1569" s="32" t="s">
        <v>12280</v>
      </c>
      <c r="B1569" s="33" t="s">
        <v>2921</v>
      </c>
      <c r="C1569" s="51" t="s">
        <v>58659</v>
      </c>
      <c r="D1569" s="33" t="s">
        <v>58658</v>
      </c>
    </row>
    <row r="1570" spans="1:4" ht="13" x14ac:dyDescent="0.15">
      <c r="A1570" s="32" t="s">
        <v>10163</v>
      </c>
      <c r="B1570" s="33" t="s">
        <v>836</v>
      </c>
      <c r="C1570" s="51" t="s">
        <v>58660</v>
      </c>
      <c r="D1570" s="33" t="s">
        <v>58661</v>
      </c>
    </row>
    <row r="1571" spans="1:4" ht="13" x14ac:dyDescent="0.15">
      <c r="A1571" s="32" t="s">
        <v>55270</v>
      </c>
      <c r="B1571" s="33" t="s">
        <v>1687</v>
      </c>
      <c r="C1571" s="51" t="s">
        <v>58662</v>
      </c>
      <c r="D1571" s="33" t="s">
        <v>58661</v>
      </c>
    </row>
    <row r="1572" spans="1:4" ht="13" x14ac:dyDescent="0.15">
      <c r="A1572" s="32" t="s">
        <v>8719</v>
      </c>
      <c r="B1572" s="33" t="s">
        <v>3431</v>
      </c>
      <c r="C1572" s="51" t="s">
        <v>58663</v>
      </c>
      <c r="D1572" s="33" t="s">
        <v>58661</v>
      </c>
    </row>
    <row r="1573" spans="1:4" ht="13" x14ac:dyDescent="0.15">
      <c r="A1573" s="32" t="s">
        <v>8743</v>
      </c>
      <c r="B1573" s="33" t="s">
        <v>2644</v>
      </c>
      <c r="C1573" s="51" t="s">
        <v>58664</v>
      </c>
      <c r="D1573" s="33" t="s">
        <v>58665</v>
      </c>
    </row>
    <row r="1574" spans="1:4" ht="13" x14ac:dyDescent="0.15">
      <c r="A1574" s="32" t="s">
        <v>9516</v>
      </c>
      <c r="B1574" s="33" t="s">
        <v>2974</v>
      </c>
      <c r="C1574" s="51" t="s">
        <v>58666</v>
      </c>
      <c r="D1574" s="33" t="s">
        <v>58665</v>
      </c>
    </row>
    <row r="1575" spans="1:4" ht="13" x14ac:dyDescent="0.15">
      <c r="A1575" s="32" t="s">
        <v>55206</v>
      </c>
      <c r="B1575" s="33" t="s">
        <v>3216</v>
      </c>
      <c r="C1575" s="51" t="s">
        <v>58667</v>
      </c>
      <c r="D1575" s="33" t="s">
        <v>58668</v>
      </c>
    </row>
    <row r="1576" spans="1:4" ht="13" x14ac:dyDescent="0.15">
      <c r="A1576" s="32" t="s">
        <v>10250</v>
      </c>
      <c r="B1576" s="33" t="s">
        <v>3453</v>
      </c>
      <c r="C1576" s="51" t="s">
        <v>58669</v>
      </c>
      <c r="D1576" s="33" t="s">
        <v>58668</v>
      </c>
    </row>
    <row r="1577" spans="1:4" ht="13" x14ac:dyDescent="0.15">
      <c r="A1577" s="32" t="s">
        <v>11362</v>
      </c>
      <c r="B1577" s="33" t="s">
        <v>3156</v>
      </c>
      <c r="C1577" s="51" t="s">
        <v>58670</v>
      </c>
      <c r="D1577" s="33" t="s">
        <v>58671</v>
      </c>
    </row>
    <row r="1578" spans="1:4" ht="13" x14ac:dyDescent="0.15">
      <c r="A1578" s="32" t="s">
        <v>55305</v>
      </c>
      <c r="B1578" s="33" t="s">
        <v>3588</v>
      </c>
      <c r="C1578" s="51" t="s">
        <v>58672</v>
      </c>
      <c r="D1578" s="33" t="s">
        <v>58671</v>
      </c>
    </row>
    <row r="1579" spans="1:4" ht="13" x14ac:dyDescent="0.15">
      <c r="A1579" s="32" t="s">
        <v>55265</v>
      </c>
      <c r="B1579" s="33" t="s">
        <v>3624</v>
      </c>
      <c r="C1579" s="51" t="s">
        <v>58673</v>
      </c>
      <c r="D1579" s="33" t="s">
        <v>58674</v>
      </c>
    </row>
    <row r="1580" spans="1:4" ht="13" x14ac:dyDescent="0.15">
      <c r="A1580" s="32" t="s">
        <v>54744</v>
      </c>
      <c r="B1580" s="33" t="s">
        <v>2282</v>
      </c>
      <c r="C1580" s="51" t="s">
        <v>58675</v>
      </c>
      <c r="D1580" s="33" t="s">
        <v>58676</v>
      </c>
    </row>
    <row r="1581" spans="1:4" ht="13" x14ac:dyDescent="0.15">
      <c r="A1581" s="32" t="s">
        <v>12232</v>
      </c>
      <c r="B1581" s="33" t="s">
        <v>1865</v>
      </c>
      <c r="C1581" s="51" t="s">
        <v>58677</v>
      </c>
      <c r="D1581" s="33" t="s">
        <v>58678</v>
      </c>
    </row>
    <row r="1582" spans="1:4" ht="13" x14ac:dyDescent="0.15">
      <c r="A1582" s="32" t="s">
        <v>8719</v>
      </c>
      <c r="B1582" s="33" t="s">
        <v>1720</v>
      </c>
      <c r="C1582" s="51" t="s">
        <v>58679</v>
      </c>
      <c r="D1582" s="33" t="s">
        <v>58680</v>
      </c>
    </row>
    <row r="1583" spans="1:4" ht="13" x14ac:dyDescent="0.15">
      <c r="A1583" s="32" t="s">
        <v>54862</v>
      </c>
      <c r="B1583" s="33" t="s">
        <v>3332</v>
      </c>
      <c r="C1583" s="51" t="s">
        <v>58681</v>
      </c>
      <c r="D1583" s="33" t="s">
        <v>58682</v>
      </c>
    </row>
    <row r="1584" spans="1:4" ht="13" x14ac:dyDescent="0.15">
      <c r="A1584" s="32" t="s">
        <v>11362</v>
      </c>
      <c r="B1584" s="33" t="s">
        <v>862</v>
      </c>
      <c r="C1584" s="51" t="s">
        <v>58683</v>
      </c>
      <c r="D1584" s="33" t="s">
        <v>58684</v>
      </c>
    </row>
    <row r="1585" spans="1:4" ht="13" x14ac:dyDescent="0.15">
      <c r="A1585" s="32" t="s">
        <v>9522</v>
      </c>
      <c r="B1585" s="33" t="s">
        <v>1630</v>
      </c>
      <c r="C1585" s="51" t="s">
        <v>58685</v>
      </c>
      <c r="D1585" s="33" t="s">
        <v>58686</v>
      </c>
    </row>
    <row r="1586" spans="1:4" ht="13" x14ac:dyDescent="0.15">
      <c r="A1586" s="32" t="s">
        <v>8719</v>
      </c>
      <c r="B1586" s="33" t="s">
        <v>1798</v>
      </c>
      <c r="C1586" s="51" t="s">
        <v>58687</v>
      </c>
      <c r="D1586" s="33" t="s">
        <v>58686</v>
      </c>
    </row>
    <row r="1587" spans="1:4" ht="13" x14ac:dyDescent="0.15">
      <c r="A1587" s="32" t="s">
        <v>55206</v>
      </c>
      <c r="B1587" s="33" t="s">
        <v>2119</v>
      </c>
      <c r="C1587" s="51" t="s">
        <v>58688</v>
      </c>
      <c r="D1587" s="33" t="s">
        <v>58689</v>
      </c>
    </row>
    <row r="1588" spans="1:4" ht="13" x14ac:dyDescent="0.15">
      <c r="A1588" s="32" t="s">
        <v>55366</v>
      </c>
      <c r="B1588" s="33" t="s">
        <v>3704</v>
      </c>
      <c r="C1588" s="51" t="s">
        <v>58690</v>
      </c>
      <c r="D1588" s="33" t="s">
        <v>58691</v>
      </c>
    </row>
    <row r="1589" spans="1:4" ht="13" x14ac:dyDescent="0.15">
      <c r="A1589" s="32" t="s">
        <v>54962</v>
      </c>
      <c r="B1589" s="33" t="s">
        <v>2465</v>
      </c>
      <c r="C1589" s="51" t="s">
        <v>58692</v>
      </c>
      <c r="D1589" s="33" t="s">
        <v>58693</v>
      </c>
    </row>
    <row r="1590" spans="1:4" ht="13" x14ac:dyDescent="0.15">
      <c r="A1590" s="32" t="s">
        <v>9477</v>
      </c>
      <c r="B1590" s="33" t="s">
        <v>2784</v>
      </c>
      <c r="C1590" s="51" t="s">
        <v>58694</v>
      </c>
      <c r="D1590" s="33" t="s">
        <v>58695</v>
      </c>
    </row>
    <row r="1591" spans="1:4" ht="13" x14ac:dyDescent="0.15">
      <c r="A1591" s="32" t="s">
        <v>12280</v>
      </c>
      <c r="B1591" s="33" t="s">
        <v>1573</v>
      </c>
      <c r="C1591" s="51" t="s">
        <v>58696</v>
      </c>
      <c r="D1591" s="33" t="s">
        <v>58697</v>
      </c>
    </row>
    <row r="1592" spans="1:4" ht="13" x14ac:dyDescent="0.15">
      <c r="A1592" s="32" t="s">
        <v>11362</v>
      </c>
      <c r="B1592" s="33" t="s">
        <v>1668</v>
      </c>
      <c r="C1592" s="51" t="s">
        <v>58698</v>
      </c>
      <c r="D1592" s="33" t="s">
        <v>58697</v>
      </c>
    </row>
    <row r="1593" spans="1:4" ht="13" x14ac:dyDescent="0.15">
      <c r="A1593" s="32" t="s">
        <v>10676</v>
      </c>
      <c r="B1593" s="33" t="s">
        <v>839</v>
      </c>
      <c r="C1593" s="51" t="s">
        <v>58699</v>
      </c>
      <c r="D1593" s="33" t="s">
        <v>58700</v>
      </c>
    </row>
    <row r="1594" spans="1:4" ht="13" x14ac:dyDescent="0.15">
      <c r="A1594" s="32" t="s">
        <v>11362</v>
      </c>
      <c r="B1594" s="33" t="s">
        <v>1310</v>
      </c>
      <c r="C1594" s="51" t="s">
        <v>58701</v>
      </c>
      <c r="D1594" s="33" t="s">
        <v>58700</v>
      </c>
    </row>
    <row r="1595" spans="1:4" ht="13" x14ac:dyDescent="0.15">
      <c r="A1595" s="32" t="s">
        <v>11425</v>
      </c>
      <c r="B1595" s="33" t="s">
        <v>1798</v>
      </c>
      <c r="C1595" s="51" t="s">
        <v>58702</v>
      </c>
      <c r="D1595" s="33" t="s">
        <v>58700</v>
      </c>
    </row>
    <row r="1596" spans="1:4" ht="13" x14ac:dyDescent="0.15">
      <c r="A1596" s="32" t="s">
        <v>55058</v>
      </c>
      <c r="B1596" s="33" t="s">
        <v>3326</v>
      </c>
      <c r="C1596" s="51" t="s">
        <v>58703</v>
      </c>
      <c r="D1596" s="33" t="s">
        <v>58700</v>
      </c>
    </row>
    <row r="1597" spans="1:4" ht="13" x14ac:dyDescent="0.15">
      <c r="A1597" s="32" t="s">
        <v>55270</v>
      </c>
      <c r="B1597" s="33" t="s">
        <v>1720</v>
      </c>
      <c r="C1597" s="51" t="s">
        <v>58704</v>
      </c>
      <c r="D1597" s="33" t="s">
        <v>58705</v>
      </c>
    </row>
    <row r="1598" spans="1:4" ht="13" x14ac:dyDescent="0.15">
      <c r="A1598" s="32" t="s">
        <v>8291</v>
      </c>
      <c r="B1598" s="33" t="s">
        <v>2571</v>
      </c>
      <c r="C1598" s="51" t="s">
        <v>58706</v>
      </c>
      <c r="D1598" s="33" t="s">
        <v>58705</v>
      </c>
    </row>
    <row r="1599" spans="1:4" ht="13" x14ac:dyDescent="0.15">
      <c r="A1599" s="32" t="s">
        <v>12280</v>
      </c>
      <c r="B1599" s="33" t="s">
        <v>2761</v>
      </c>
      <c r="C1599" s="51" t="s">
        <v>58707</v>
      </c>
      <c r="D1599" s="33" t="s">
        <v>58708</v>
      </c>
    </row>
    <row r="1600" spans="1:4" ht="13" x14ac:dyDescent="0.15">
      <c r="A1600" s="32" t="s">
        <v>55048</v>
      </c>
      <c r="B1600" s="33" t="s">
        <v>2644</v>
      </c>
      <c r="C1600" s="51" t="s">
        <v>58709</v>
      </c>
      <c r="D1600" s="33" t="s">
        <v>58710</v>
      </c>
    </row>
    <row r="1601" spans="1:4" ht="13" x14ac:dyDescent="0.15">
      <c r="A1601" s="32" t="s">
        <v>8291</v>
      </c>
      <c r="B1601" s="33" t="s">
        <v>3058</v>
      </c>
      <c r="C1601" s="51" t="s">
        <v>58711</v>
      </c>
      <c r="D1601" s="33" t="s">
        <v>58712</v>
      </c>
    </row>
    <row r="1602" spans="1:4" ht="13" x14ac:dyDescent="0.15">
      <c r="A1602" s="32" t="s">
        <v>55070</v>
      </c>
      <c r="B1602" s="33" t="s">
        <v>3431</v>
      </c>
      <c r="C1602" s="51" t="s">
        <v>58713</v>
      </c>
      <c r="D1602" s="33" t="s">
        <v>58712</v>
      </c>
    </row>
    <row r="1603" spans="1:4" ht="13" x14ac:dyDescent="0.15">
      <c r="A1603" s="32" t="s">
        <v>55206</v>
      </c>
      <c r="B1603" s="33" t="s">
        <v>1946</v>
      </c>
      <c r="C1603" s="51" t="s">
        <v>58714</v>
      </c>
      <c r="D1603" s="33" t="s">
        <v>58715</v>
      </c>
    </row>
    <row r="1604" spans="1:4" ht="13" x14ac:dyDescent="0.15">
      <c r="A1604" s="32" t="s">
        <v>55206</v>
      </c>
      <c r="B1604" s="33" t="s">
        <v>3058</v>
      </c>
      <c r="C1604" s="51" t="s">
        <v>58716</v>
      </c>
      <c r="D1604" s="33" t="s">
        <v>58715</v>
      </c>
    </row>
    <row r="1605" spans="1:4" ht="13" x14ac:dyDescent="0.15">
      <c r="A1605" s="32" t="s">
        <v>12232</v>
      </c>
      <c r="B1605" s="33" t="s">
        <v>1982</v>
      </c>
      <c r="C1605" s="51" t="s">
        <v>58717</v>
      </c>
      <c r="D1605" s="33" t="s">
        <v>58718</v>
      </c>
    </row>
    <row r="1606" spans="1:4" ht="13" x14ac:dyDescent="0.15">
      <c r="A1606" s="32" t="s">
        <v>54862</v>
      </c>
      <c r="B1606" s="33" t="s">
        <v>3066</v>
      </c>
      <c r="C1606" s="51" t="s">
        <v>58719</v>
      </c>
      <c r="D1606" s="33" t="s">
        <v>58720</v>
      </c>
    </row>
    <row r="1607" spans="1:4" ht="13" x14ac:dyDescent="0.15">
      <c r="A1607" s="32" t="s">
        <v>55366</v>
      </c>
      <c r="B1607" s="33" t="s">
        <v>1982</v>
      </c>
      <c r="C1607" s="51" t="s">
        <v>58721</v>
      </c>
      <c r="D1607" s="33" t="s">
        <v>58722</v>
      </c>
    </row>
    <row r="1608" spans="1:4" ht="13" x14ac:dyDescent="0.15">
      <c r="A1608" s="32" t="s">
        <v>8719</v>
      </c>
      <c r="B1608" s="33" t="s">
        <v>2368</v>
      </c>
      <c r="C1608" s="51" t="s">
        <v>58723</v>
      </c>
      <c r="D1608" s="33" t="s">
        <v>58722</v>
      </c>
    </row>
    <row r="1609" spans="1:4" ht="13" x14ac:dyDescent="0.15">
      <c r="A1609" s="32" t="s">
        <v>54939</v>
      </c>
      <c r="B1609" s="33" t="s">
        <v>797</v>
      </c>
      <c r="C1609" s="51" t="s">
        <v>58724</v>
      </c>
      <c r="D1609" s="33" t="s">
        <v>58725</v>
      </c>
    </row>
    <row r="1610" spans="1:4" ht="13" x14ac:dyDescent="0.15">
      <c r="A1610" s="32" t="s">
        <v>55262</v>
      </c>
      <c r="B1610" s="33" t="s">
        <v>3147</v>
      </c>
      <c r="C1610" s="51" t="s">
        <v>58726</v>
      </c>
      <c r="D1610" s="33" t="s">
        <v>58727</v>
      </c>
    </row>
    <row r="1611" spans="1:4" ht="13" x14ac:dyDescent="0.15">
      <c r="A1611" s="32" t="s">
        <v>10163</v>
      </c>
      <c r="B1611" s="33" t="s">
        <v>868</v>
      </c>
      <c r="C1611" s="51" t="s">
        <v>58728</v>
      </c>
      <c r="D1611" s="33" t="s">
        <v>58729</v>
      </c>
    </row>
    <row r="1612" spans="1:4" ht="13" x14ac:dyDescent="0.15">
      <c r="A1612" s="32" t="s">
        <v>10163</v>
      </c>
      <c r="B1612" s="33" t="s">
        <v>2918</v>
      </c>
      <c r="C1612" s="51" t="s">
        <v>58730</v>
      </c>
      <c r="D1612" s="33" t="s">
        <v>58731</v>
      </c>
    </row>
    <row r="1613" spans="1:4" ht="13" x14ac:dyDescent="0.15">
      <c r="A1613" s="32" t="s">
        <v>9477</v>
      </c>
      <c r="B1613" s="33" t="s">
        <v>3111</v>
      </c>
      <c r="C1613" s="51" t="s">
        <v>58732</v>
      </c>
      <c r="D1613" s="33" t="s">
        <v>58731</v>
      </c>
    </row>
    <row r="1614" spans="1:4" ht="13" x14ac:dyDescent="0.15">
      <c r="A1614" s="32" t="s">
        <v>9522</v>
      </c>
      <c r="B1614" s="33" t="s">
        <v>3245</v>
      </c>
      <c r="C1614" s="51" t="s">
        <v>58733</v>
      </c>
      <c r="D1614" s="33" t="s">
        <v>58731</v>
      </c>
    </row>
    <row r="1615" spans="1:4" ht="13" x14ac:dyDescent="0.15">
      <c r="A1615" s="32" t="s">
        <v>54939</v>
      </c>
      <c r="B1615" s="33" t="s">
        <v>2968</v>
      </c>
      <c r="C1615" s="51" t="s">
        <v>58734</v>
      </c>
      <c r="D1615" s="33" t="s">
        <v>58735</v>
      </c>
    </row>
    <row r="1616" spans="1:4" ht="13" x14ac:dyDescent="0.15">
      <c r="A1616" s="32" t="s">
        <v>54849</v>
      </c>
      <c r="B1616" s="33" t="s">
        <v>1910</v>
      </c>
      <c r="C1616" s="51" t="s">
        <v>58736</v>
      </c>
      <c r="D1616" s="33" t="s">
        <v>58737</v>
      </c>
    </row>
    <row r="1617" spans="1:4" ht="13" x14ac:dyDescent="0.15">
      <c r="A1617" s="32" t="s">
        <v>10163</v>
      </c>
      <c r="B1617" s="33" t="s">
        <v>1698</v>
      </c>
      <c r="C1617" s="51" t="s">
        <v>58738</v>
      </c>
      <c r="D1617" s="33" t="s">
        <v>58739</v>
      </c>
    </row>
    <row r="1618" spans="1:4" ht="13" x14ac:dyDescent="0.15">
      <c r="A1618" s="32" t="s">
        <v>55305</v>
      </c>
      <c r="B1618" s="33" t="s">
        <v>1029</v>
      </c>
      <c r="C1618" s="51" t="s">
        <v>58740</v>
      </c>
      <c r="D1618" s="33" t="s">
        <v>58741</v>
      </c>
    </row>
    <row r="1619" spans="1:4" ht="13" x14ac:dyDescent="0.15">
      <c r="A1619" s="32" t="s">
        <v>54939</v>
      </c>
      <c r="B1619" s="33" t="s">
        <v>2632</v>
      </c>
      <c r="C1619" s="51" t="s">
        <v>58742</v>
      </c>
      <c r="D1619" s="33" t="s">
        <v>58743</v>
      </c>
    </row>
    <row r="1620" spans="1:4" ht="13" x14ac:dyDescent="0.15">
      <c r="A1620" s="32" t="s">
        <v>55159</v>
      </c>
      <c r="B1620" s="33" t="s">
        <v>2616</v>
      </c>
      <c r="C1620" s="51" t="s">
        <v>58744</v>
      </c>
      <c r="D1620" s="33" t="s">
        <v>58745</v>
      </c>
    </row>
    <row r="1621" spans="1:4" ht="13" x14ac:dyDescent="0.15">
      <c r="A1621" s="32" t="s">
        <v>10596</v>
      </c>
      <c r="B1621" s="33" t="s">
        <v>797</v>
      </c>
      <c r="C1621" s="51" t="s">
        <v>58746</v>
      </c>
      <c r="D1621" s="33" t="s">
        <v>58747</v>
      </c>
    </row>
    <row r="1622" spans="1:4" ht="13" x14ac:dyDescent="0.15">
      <c r="A1622" s="32" t="s">
        <v>55070</v>
      </c>
      <c r="B1622" s="33" t="s">
        <v>3245</v>
      </c>
      <c r="C1622" s="51" t="s">
        <v>58748</v>
      </c>
      <c r="D1622" s="33" t="s">
        <v>58749</v>
      </c>
    </row>
    <row r="1623" spans="1:4" ht="13" x14ac:dyDescent="0.15">
      <c r="A1623" s="32" t="s">
        <v>8719</v>
      </c>
      <c r="B1623" s="33" t="s">
        <v>2616</v>
      </c>
      <c r="C1623" s="51" t="s">
        <v>58750</v>
      </c>
      <c r="D1623" s="33" t="s">
        <v>58751</v>
      </c>
    </row>
    <row r="1624" spans="1:4" ht="13" x14ac:dyDescent="0.15">
      <c r="A1624" s="32" t="s">
        <v>55206</v>
      </c>
      <c r="B1624" s="33" t="s">
        <v>2632</v>
      </c>
      <c r="C1624" s="51" t="s">
        <v>58752</v>
      </c>
      <c r="D1624" s="33" t="s">
        <v>58751</v>
      </c>
    </row>
    <row r="1625" spans="1:4" ht="13" x14ac:dyDescent="0.15">
      <c r="A1625" s="32" t="s">
        <v>8291</v>
      </c>
      <c r="B1625" s="33" t="s">
        <v>2647</v>
      </c>
      <c r="C1625" s="51" t="s">
        <v>58753</v>
      </c>
      <c r="D1625" s="33" t="s">
        <v>58754</v>
      </c>
    </row>
    <row r="1626" spans="1:4" ht="13" x14ac:dyDescent="0.15">
      <c r="A1626" s="32" t="s">
        <v>9516</v>
      </c>
      <c r="B1626" s="33" t="s">
        <v>1098</v>
      </c>
      <c r="C1626" s="51" t="s">
        <v>58755</v>
      </c>
      <c r="D1626" s="33" t="s">
        <v>58756</v>
      </c>
    </row>
    <row r="1627" spans="1:4" ht="13" x14ac:dyDescent="0.15">
      <c r="A1627" s="32" t="s">
        <v>55048</v>
      </c>
      <c r="B1627" s="33" t="s">
        <v>1327</v>
      </c>
      <c r="C1627" s="51" t="s">
        <v>58757</v>
      </c>
      <c r="D1627" s="33" t="s">
        <v>58756</v>
      </c>
    </row>
    <row r="1628" spans="1:4" ht="13" x14ac:dyDescent="0.15">
      <c r="A1628" s="32" t="s">
        <v>9516</v>
      </c>
      <c r="B1628" s="33" t="s">
        <v>3720</v>
      </c>
      <c r="C1628" s="51" t="s">
        <v>58758</v>
      </c>
      <c r="D1628" s="33" t="s">
        <v>58759</v>
      </c>
    </row>
    <row r="1629" spans="1:4" ht="13" x14ac:dyDescent="0.15">
      <c r="A1629" s="32" t="s">
        <v>12053</v>
      </c>
      <c r="B1629" s="33" t="s">
        <v>2545</v>
      </c>
      <c r="C1629" s="51" t="s">
        <v>58760</v>
      </c>
      <c r="D1629" s="33" t="s">
        <v>58761</v>
      </c>
    </row>
    <row r="1630" spans="1:4" ht="13" x14ac:dyDescent="0.15">
      <c r="A1630" s="32" t="s">
        <v>9522</v>
      </c>
      <c r="B1630" s="33" t="s">
        <v>669</v>
      </c>
      <c r="C1630" s="51" t="s">
        <v>58762</v>
      </c>
      <c r="D1630" s="33" t="s">
        <v>58763</v>
      </c>
    </row>
    <row r="1631" spans="1:4" ht="13" x14ac:dyDescent="0.15">
      <c r="A1631" s="32" t="s">
        <v>12232</v>
      </c>
      <c r="B1631" s="33" t="s">
        <v>1720</v>
      </c>
      <c r="C1631" s="51" t="s">
        <v>58764</v>
      </c>
      <c r="D1631" s="33" t="s">
        <v>58765</v>
      </c>
    </row>
    <row r="1632" spans="1:4" ht="13" x14ac:dyDescent="0.15">
      <c r="A1632" s="32" t="s">
        <v>9516</v>
      </c>
      <c r="B1632" s="33" t="s">
        <v>2097</v>
      </c>
      <c r="C1632" s="51" t="s">
        <v>58766</v>
      </c>
      <c r="D1632" s="33" t="s">
        <v>58765</v>
      </c>
    </row>
    <row r="1633" spans="1:4" ht="13" x14ac:dyDescent="0.15">
      <c r="A1633" s="32" t="s">
        <v>55159</v>
      </c>
      <c r="B1633" s="33" t="s">
        <v>2026</v>
      </c>
      <c r="C1633" s="51" t="s">
        <v>58767</v>
      </c>
      <c r="D1633" s="33" t="s">
        <v>58768</v>
      </c>
    </row>
    <row r="1634" spans="1:4" ht="13" x14ac:dyDescent="0.15">
      <c r="A1634" s="32" t="s">
        <v>55366</v>
      </c>
      <c r="B1634" s="33" t="s">
        <v>3245</v>
      </c>
      <c r="C1634" s="51" t="s">
        <v>58769</v>
      </c>
      <c r="D1634" s="33" t="s">
        <v>58770</v>
      </c>
    </row>
    <row r="1635" spans="1:4" ht="13" x14ac:dyDescent="0.15">
      <c r="A1635" s="32" t="s">
        <v>55305</v>
      </c>
      <c r="B1635" s="33" t="s">
        <v>2582</v>
      </c>
      <c r="C1635" s="51" t="s">
        <v>58771</v>
      </c>
      <c r="D1635" s="33" t="s">
        <v>58772</v>
      </c>
    </row>
    <row r="1636" spans="1:4" ht="13" x14ac:dyDescent="0.15">
      <c r="A1636" s="32" t="s">
        <v>54939</v>
      </c>
      <c r="B1636" s="33" t="s">
        <v>1835</v>
      </c>
      <c r="C1636" s="51" t="s">
        <v>58773</v>
      </c>
      <c r="D1636" s="33" t="s">
        <v>58774</v>
      </c>
    </row>
    <row r="1637" spans="1:4" ht="13" x14ac:dyDescent="0.15">
      <c r="A1637" s="32" t="s">
        <v>55159</v>
      </c>
      <c r="B1637" s="33" t="s">
        <v>3335</v>
      </c>
      <c r="C1637" s="51" t="s">
        <v>58775</v>
      </c>
      <c r="D1637" s="33" t="s">
        <v>58774</v>
      </c>
    </row>
    <row r="1638" spans="1:4" ht="13" x14ac:dyDescent="0.15">
      <c r="A1638" s="32" t="s">
        <v>8743</v>
      </c>
      <c r="B1638" s="33" t="s">
        <v>2647</v>
      </c>
      <c r="C1638" s="51" t="s">
        <v>58776</v>
      </c>
      <c r="D1638" s="33" t="s">
        <v>58777</v>
      </c>
    </row>
    <row r="1639" spans="1:4" ht="13" x14ac:dyDescent="0.15">
      <c r="A1639" s="32" t="s">
        <v>9522</v>
      </c>
      <c r="B1639" s="33" t="s">
        <v>3453</v>
      </c>
      <c r="C1639" s="51" t="s">
        <v>58778</v>
      </c>
      <c r="D1639" s="33" t="s">
        <v>58779</v>
      </c>
    </row>
    <row r="1640" spans="1:4" ht="13" x14ac:dyDescent="0.15">
      <c r="A1640" s="32" t="s">
        <v>10676</v>
      </c>
      <c r="B1640" s="33" t="s">
        <v>1014</v>
      </c>
      <c r="C1640" s="51" t="s">
        <v>58780</v>
      </c>
      <c r="D1640" s="33" t="s">
        <v>58781</v>
      </c>
    </row>
    <row r="1641" spans="1:4" ht="13" x14ac:dyDescent="0.15">
      <c r="A1641" s="32" t="s">
        <v>12280</v>
      </c>
      <c r="B1641" s="33" t="s">
        <v>3684</v>
      </c>
      <c r="C1641" s="51" t="s">
        <v>58782</v>
      </c>
      <c r="D1641" s="33" t="s">
        <v>58783</v>
      </c>
    </row>
    <row r="1642" spans="1:4" ht="13" x14ac:dyDescent="0.15">
      <c r="A1642" s="32" t="s">
        <v>12232</v>
      </c>
      <c r="B1642" s="33" t="s">
        <v>2831</v>
      </c>
      <c r="C1642" s="51" t="s">
        <v>58784</v>
      </c>
      <c r="D1642" s="33" t="s">
        <v>58785</v>
      </c>
    </row>
    <row r="1643" spans="1:4" ht="13" x14ac:dyDescent="0.15">
      <c r="A1643" s="32" t="s">
        <v>11425</v>
      </c>
      <c r="B1643" s="33" t="s">
        <v>1206</v>
      </c>
      <c r="C1643" s="51" t="s">
        <v>58786</v>
      </c>
      <c r="D1643" s="33" t="s">
        <v>58787</v>
      </c>
    </row>
    <row r="1644" spans="1:4" ht="13" x14ac:dyDescent="0.15">
      <c r="A1644" s="32" t="s">
        <v>10163</v>
      </c>
      <c r="B1644" s="33" t="s">
        <v>2094</v>
      </c>
      <c r="C1644" s="51" t="s">
        <v>58788</v>
      </c>
      <c r="D1644" s="33" t="s">
        <v>58789</v>
      </c>
    </row>
    <row r="1645" spans="1:4" ht="13" x14ac:dyDescent="0.15">
      <c r="A1645" s="32" t="s">
        <v>10676</v>
      </c>
      <c r="B1645" s="33" t="s">
        <v>3117</v>
      </c>
      <c r="C1645" s="51" t="s">
        <v>58790</v>
      </c>
      <c r="D1645" s="33" t="s">
        <v>58791</v>
      </c>
    </row>
    <row r="1646" spans="1:4" ht="13" x14ac:dyDescent="0.15">
      <c r="A1646" s="32" t="s">
        <v>54744</v>
      </c>
      <c r="B1646" s="33" t="s">
        <v>1525</v>
      </c>
      <c r="C1646" s="51" t="s">
        <v>58792</v>
      </c>
      <c r="D1646" s="33" t="s">
        <v>58793</v>
      </c>
    </row>
    <row r="1647" spans="1:4" ht="13" x14ac:dyDescent="0.15">
      <c r="A1647" s="32" t="s">
        <v>54862</v>
      </c>
      <c r="B1647" s="33" t="s">
        <v>579</v>
      </c>
      <c r="C1647" s="51" t="s">
        <v>58794</v>
      </c>
      <c r="D1647" s="33" t="s">
        <v>58795</v>
      </c>
    </row>
    <row r="1648" spans="1:4" ht="13" x14ac:dyDescent="0.15">
      <c r="A1648" s="32" t="s">
        <v>8633</v>
      </c>
      <c r="B1648" s="33" t="s">
        <v>3111</v>
      </c>
      <c r="C1648" s="51" t="s">
        <v>58796</v>
      </c>
      <c r="D1648" s="33" t="s">
        <v>58797</v>
      </c>
    </row>
    <row r="1649" spans="1:4" ht="13" x14ac:dyDescent="0.15">
      <c r="A1649" s="32" t="s">
        <v>12292</v>
      </c>
      <c r="B1649" s="33" t="s">
        <v>1615</v>
      </c>
      <c r="C1649" s="51" t="s">
        <v>58798</v>
      </c>
      <c r="D1649" s="33" t="s">
        <v>58799</v>
      </c>
    </row>
    <row r="1650" spans="1:4" ht="13" x14ac:dyDescent="0.15">
      <c r="A1650" s="32" t="s">
        <v>55366</v>
      </c>
      <c r="B1650" s="33" t="s">
        <v>1573</v>
      </c>
      <c r="C1650" s="51" t="s">
        <v>58800</v>
      </c>
      <c r="D1650" s="33" t="s">
        <v>58801</v>
      </c>
    </row>
    <row r="1651" spans="1:4" ht="13" x14ac:dyDescent="0.15">
      <c r="A1651" s="32" t="s">
        <v>10676</v>
      </c>
      <c r="B1651" s="33" t="s">
        <v>1017</v>
      </c>
      <c r="C1651" s="51" t="s">
        <v>58802</v>
      </c>
      <c r="D1651" s="33" t="s">
        <v>58803</v>
      </c>
    </row>
    <row r="1652" spans="1:4" ht="13" x14ac:dyDescent="0.15">
      <c r="A1652" s="32" t="s">
        <v>9477</v>
      </c>
      <c r="B1652" s="33" t="s">
        <v>1865</v>
      </c>
      <c r="C1652" s="51" t="s">
        <v>58804</v>
      </c>
      <c r="D1652" s="33" t="s">
        <v>58803</v>
      </c>
    </row>
    <row r="1653" spans="1:4" ht="13" x14ac:dyDescent="0.15">
      <c r="A1653" s="32" t="s">
        <v>54939</v>
      </c>
      <c r="B1653" s="33" t="s">
        <v>2729</v>
      </c>
      <c r="C1653" s="51" t="s">
        <v>58805</v>
      </c>
      <c r="D1653" s="33" t="s">
        <v>58803</v>
      </c>
    </row>
    <row r="1654" spans="1:4" ht="13" x14ac:dyDescent="0.15">
      <c r="A1654" s="32" t="s">
        <v>55366</v>
      </c>
      <c r="B1654" s="33" t="s">
        <v>3147</v>
      </c>
      <c r="C1654" s="51" t="s">
        <v>58806</v>
      </c>
      <c r="D1654" s="33" t="s">
        <v>58803</v>
      </c>
    </row>
    <row r="1655" spans="1:4" ht="13" x14ac:dyDescent="0.15">
      <c r="A1655" s="32" t="s">
        <v>10676</v>
      </c>
      <c r="B1655" s="33" t="s">
        <v>3460</v>
      </c>
      <c r="C1655" s="51" t="s">
        <v>58807</v>
      </c>
      <c r="D1655" s="33" t="s">
        <v>58808</v>
      </c>
    </row>
    <row r="1656" spans="1:4" ht="13" x14ac:dyDescent="0.15">
      <c r="A1656" s="32" t="s">
        <v>9058</v>
      </c>
      <c r="B1656" s="33" t="s">
        <v>2921</v>
      </c>
      <c r="C1656" s="51" t="s">
        <v>58809</v>
      </c>
      <c r="D1656" s="33" t="s">
        <v>58810</v>
      </c>
    </row>
    <row r="1657" spans="1:4" ht="13" x14ac:dyDescent="0.15">
      <c r="A1657" s="32" t="s">
        <v>55262</v>
      </c>
      <c r="B1657" s="33" t="s">
        <v>2705</v>
      </c>
      <c r="C1657" s="51" t="s">
        <v>58811</v>
      </c>
      <c r="D1657" s="33" t="s">
        <v>58812</v>
      </c>
    </row>
    <row r="1658" spans="1:4" ht="13" x14ac:dyDescent="0.15">
      <c r="A1658" s="32" t="s">
        <v>10596</v>
      </c>
      <c r="B1658" s="33" t="s">
        <v>3692</v>
      </c>
      <c r="C1658" s="51" t="s">
        <v>58813</v>
      </c>
      <c r="D1658" s="33" t="s">
        <v>58814</v>
      </c>
    </row>
    <row r="1659" spans="1:4" ht="13" x14ac:dyDescent="0.15">
      <c r="A1659" s="32" t="s">
        <v>55270</v>
      </c>
      <c r="B1659" s="33" t="s">
        <v>2097</v>
      </c>
      <c r="C1659" s="51" t="s">
        <v>58815</v>
      </c>
      <c r="D1659" s="33" t="s">
        <v>58816</v>
      </c>
    </row>
    <row r="1660" spans="1:4" ht="13" x14ac:dyDescent="0.15">
      <c r="A1660" s="32" t="s">
        <v>9522</v>
      </c>
      <c r="B1660" s="33" t="s">
        <v>2831</v>
      </c>
      <c r="C1660" s="51" t="s">
        <v>58817</v>
      </c>
      <c r="D1660" s="33" t="s">
        <v>58816</v>
      </c>
    </row>
    <row r="1661" spans="1:4" ht="13" x14ac:dyDescent="0.15">
      <c r="A1661" s="32" t="s">
        <v>54765</v>
      </c>
      <c r="B1661" s="33" t="s">
        <v>3847</v>
      </c>
      <c r="C1661" s="51" t="s">
        <v>58818</v>
      </c>
      <c r="D1661" s="33" t="s">
        <v>58819</v>
      </c>
    </row>
    <row r="1662" spans="1:4" ht="13" x14ac:dyDescent="0.15">
      <c r="A1662" s="32" t="s">
        <v>9522</v>
      </c>
      <c r="B1662" s="33" t="s">
        <v>1146</v>
      </c>
      <c r="C1662" s="51" t="s">
        <v>58820</v>
      </c>
      <c r="D1662" s="33" t="s">
        <v>58821</v>
      </c>
    </row>
    <row r="1663" spans="1:4" ht="13" x14ac:dyDescent="0.15">
      <c r="A1663" s="32" t="s">
        <v>11425</v>
      </c>
      <c r="B1663" s="33" t="s">
        <v>1731</v>
      </c>
      <c r="C1663" s="51" t="s">
        <v>58822</v>
      </c>
      <c r="D1663" s="33" t="s">
        <v>58823</v>
      </c>
    </row>
    <row r="1664" spans="1:4" ht="13" x14ac:dyDescent="0.15">
      <c r="A1664" s="32" t="s">
        <v>55262</v>
      </c>
      <c r="B1664" s="33" t="s">
        <v>2309</v>
      </c>
      <c r="C1664" s="51" t="s">
        <v>58824</v>
      </c>
      <c r="D1664" s="33" t="s">
        <v>58825</v>
      </c>
    </row>
    <row r="1665" spans="1:4" ht="13" x14ac:dyDescent="0.15">
      <c r="A1665" s="32" t="s">
        <v>10163</v>
      </c>
      <c r="B1665" s="33" t="s">
        <v>1206</v>
      </c>
      <c r="C1665" s="51" t="s">
        <v>58826</v>
      </c>
      <c r="D1665" s="33" t="s">
        <v>58827</v>
      </c>
    </row>
    <row r="1666" spans="1:4" ht="13" x14ac:dyDescent="0.15">
      <c r="A1666" s="32" t="s">
        <v>10524</v>
      </c>
      <c r="B1666" s="33" t="s">
        <v>2705</v>
      </c>
      <c r="C1666" s="51" t="s">
        <v>58828</v>
      </c>
      <c r="D1666" s="33" t="s">
        <v>58827</v>
      </c>
    </row>
    <row r="1667" spans="1:4" ht="13" x14ac:dyDescent="0.15">
      <c r="A1667" s="32" t="s">
        <v>9058</v>
      </c>
      <c r="B1667" s="33" t="s">
        <v>3012</v>
      </c>
      <c r="C1667" s="51" t="s">
        <v>58829</v>
      </c>
      <c r="D1667" s="33" t="s">
        <v>58830</v>
      </c>
    </row>
    <row r="1668" spans="1:4" ht="13" x14ac:dyDescent="0.15">
      <c r="A1668" s="32" t="s">
        <v>54862</v>
      </c>
      <c r="B1668" s="33" t="s">
        <v>3499</v>
      </c>
      <c r="C1668" s="51" t="s">
        <v>58831</v>
      </c>
      <c r="D1668" s="33" t="s">
        <v>58830</v>
      </c>
    </row>
    <row r="1669" spans="1:4" ht="13" x14ac:dyDescent="0.15">
      <c r="A1669" s="32" t="s">
        <v>10250</v>
      </c>
      <c r="B1669" s="33" t="s">
        <v>1982</v>
      </c>
      <c r="C1669" s="51" t="s">
        <v>58832</v>
      </c>
      <c r="D1669" s="33" t="s">
        <v>58833</v>
      </c>
    </row>
    <row r="1670" spans="1:4" ht="13" x14ac:dyDescent="0.15">
      <c r="A1670" s="32" t="s">
        <v>8291</v>
      </c>
      <c r="B1670" s="33" t="s">
        <v>844</v>
      </c>
      <c r="C1670" s="51" t="s">
        <v>58834</v>
      </c>
      <c r="D1670" s="33" t="s">
        <v>58835</v>
      </c>
    </row>
    <row r="1671" spans="1:4" ht="13" x14ac:dyDescent="0.15">
      <c r="A1671" s="32" t="s">
        <v>12280</v>
      </c>
      <c r="B1671" s="33" t="s">
        <v>1313</v>
      </c>
      <c r="C1671" s="51" t="s">
        <v>58836</v>
      </c>
      <c r="D1671" s="33" t="s">
        <v>58835</v>
      </c>
    </row>
    <row r="1672" spans="1:4" ht="13" x14ac:dyDescent="0.15">
      <c r="A1672" s="32" t="s">
        <v>8743</v>
      </c>
      <c r="B1672" s="33" t="s">
        <v>1481</v>
      </c>
      <c r="C1672" s="51" t="s">
        <v>58837</v>
      </c>
      <c r="D1672" s="33" t="s">
        <v>58835</v>
      </c>
    </row>
    <row r="1673" spans="1:4" ht="13" x14ac:dyDescent="0.15">
      <c r="A1673" s="32" t="s">
        <v>55235</v>
      </c>
      <c r="B1673" s="33" t="s">
        <v>3239</v>
      </c>
      <c r="C1673" s="51" t="s">
        <v>58838</v>
      </c>
      <c r="D1673" s="33" t="s">
        <v>58835</v>
      </c>
    </row>
    <row r="1674" spans="1:4" ht="13" x14ac:dyDescent="0.15">
      <c r="A1674" s="32" t="s">
        <v>55058</v>
      </c>
      <c r="B1674" s="33" t="s">
        <v>2854</v>
      </c>
      <c r="C1674" s="51" t="s">
        <v>58839</v>
      </c>
      <c r="D1674" s="33" t="s">
        <v>58840</v>
      </c>
    </row>
    <row r="1675" spans="1:4" ht="13" x14ac:dyDescent="0.15">
      <c r="A1675" s="32" t="s">
        <v>54744</v>
      </c>
      <c r="B1675" s="33" t="s">
        <v>3156</v>
      </c>
      <c r="C1675" s="51" t="s">
        <v>58841</v>
      </c>
      <c r="D1675" s="33" t="s">
        <v>58840</v>
      </c>
    </row>
    <row r="1676" spans="1:4" ht="13" x14ac:dyDescent="0.15">
      <c r="A1676" s="32" t="s">
        <v>10676</v>
      </c>
      <c r="B1676" s="33" t="s">
        <v>2974</v>
      </c>
      <c r="C1676" s="51" t="s">
        <v>58842</v>
      </c>
      <c r="D1676" s="33" t="s">
        <v>58843</v>
      </c>
    </row>
    <row r="1677" spans="1:4" ht="13" x14ac:dyDescent="0.15">
      <c r="A1677" s="32" t="s">
        <v>54939</v>
      </c>
      <c r="B1677" s="33" t="s">
        <v>3117</v>
      </c>
      <c r="C1677" s="51" t="s">
        <v>58844</v>
      </c>
      <c r="D1677" s="33" t="s">
        <v>58845</v>
      </c>
    </row>
    <row r="1678" spans="1:4" ht="13" x14ac:dyDescent="0.15">
      <c r="A1678" s="32" t="s">
        <v>55235</v>
      </c>
      <c r="B1678" s="33" t="s">
        <v>2784</v>
      </c>
      <c r="C1678" s="51" t="s">
        <v>58846</v>
      </c>
      <c r="D1678" s="33" t="s">
        <v>58847</v>
      </c>
    </row>
    <row r="1679" spans="1:4" ht="13" x14ac:dyDescent="0.15">
      <c r="A1679" s="32" t="s">
        <v>11362</v>
      </c>
      <c r="B1679" s="33" t="s">
        <v>741</v>
      </c>
      <c r="C1679" s="51" t="s">
        <v>58848</v>
      </c>
      <c r="D1679" s="33" t="s">
        <v>58849</v>
      </c>
    </row>
    <row r="1680" spans="1:4" ht="13" x14ac:dyDescent="0.15">
      <c r="A1680" s="32" t="s">
        <v>55270</v>
      </c>
      <c r="B1680" s="33" t="s">
        <v>2831</v>
      </c>
      <c r="C1680" s="51" t="s">
        <v>58850</v>
      </c>
      <c r="D1680" s="33" t="s">
        <v>58849</v>
      </c>
    </row>
    <row r="1681" spans="1:4" ht="13" x14ac:dyDescent="0.15">
      <c r="A1681" s="32" t="s">
        <v>54862</v>
      </c>
      <c r="B1681" s="33" t="s">
        <v>2548</v>
      </c>
      <c r="C1681" s="51" t="s">
        <v>58851</v>
      </c>
      <c r="D1681" s="33" t="s">
        <v>58852</v>
      </c>
    </row>
    <row r="1682" spans="1:4" ht="13" x14ac:dyDescent="0.15">
      <c r="A1682" s="32" t="s">
        <v>54744</v>
      </c>
      <c r="B1682" s="33" t="s">
        <v>741</v>
      </c>
      <c r="C1682" s="51" t="s">
        <v>58853</v>
      </c>
      <c r="D1682" s="33" t="s">
        <v>58854</v>
      </c>
    </row>
    <row r="1683" spans="1:4" ht="13" x14ac:dyDescent="0.15">
      <c r="A1683" s="32" t="s">
        <v>9522</v>
      </c>
      <c r="B1683" s="33" t="s">
        <v>1155</v>
      </c>
      <c r="C1683" s="51" t="s">
        <v>58855</v>
      </c>
      <c r="D1683" s="33" t="s">
        <v>58854</v>
      </c>
    </row>
    <row r="1684" spans="1:4" ht="13" x14ac:dyDescent="0.15">
      <c r="A1684" s="32" t="s">
        <v>55366</v>
      </c>
      <c r="B1684" s="33" t="s">
        <v>2616</v>
      </c>
      <c r="C1684" s="51" t="s">
        <v>58856</v>
      </c>
      <c r="D1684" s="33" t="s">
        <v>58857</v>
      </c>
    </row>
    <row r="1685" spans="1:4" ht="13" x14ac:dyDescent="0.15">
      <c r="A1685" s="32" t="s">
        <v>55058</v>
      </c>
      <c r="B1685" s="33" t="s">
        <v>1375</v>
      </c>
      <c r="C1685" s="51" t="s">
        <v>58858</v>
      </c>
      <c r="D1685" s="33" t="s">
        <v>58859</v>
      </c>
    </row>
    <row r="1686" spans="1:4" ht="13" x14ac:dyDescent="0.15">
      <c r="A1686" s="32" t="s">
        <v>10596</v>
      </c>
      <c r="B1686" s="33" t="s">
        <v>1313</v>
      </c>
      <c r="C1686" s="51" t="s">
        <v>58860</v>
      </c>
      <c r="D1686" s="33" t="s">
        <v>58861</v>
      </c>
    </row>
    <row r="1687" spans="1:4" ht="13" x14ac:dyDescent="0.15">
      <c r="A1687" s="32" t="s">
        <v>54744</v>
      </c>
      <c r="B1687" s="33" t="s">
        <v>2477</v>
      </c>
      <c r="C1687" s="51" t="s">
        <v>58862</v>
      </c>
      <c r="D1687" s="33" t="s">
        <v>58863</v>
      </c>
    </row>
    <row r="1688" spans="1:4" ht="13" x14ac:dyDescent="0.15">
      <c r="A1688" s="32" t="s">
        <v>55159</v>
      </c>
      <c r="B1688" s="33" t="s">
        <v>2060</v>
      </c>
      <c r="C1688" s="51" t="s">
        <v>58864</v>
      </c>
      <c r="D1688" s="33" t="s">
        <v>58865</v>
      </c>
    </row>
    <row r="1689" spans="1:4" ht="13" x14ac:dyDescent="0.15">
      <c r="A1689" s="32" t="s">
        <v>10163</v>
      </c>
      <c r="B1689" s="33" t="s">
        <v>2921</v>
      </c>
      <c r="C1689" s="51" t="s">
        <v>58866</v>
      </c>
      <c r="D1689" s="33" t="s">
        <v>58867</v>
      </c>
    </row>
    <row r="1690" spans="1:4" ht="13" x14ac:dyDescent="0.15">
      <c r="A1690" s="32" t="s">
        <v>54939</v>
      </c>
      <c r="B1690" s="33" t="s">
        <v>1731</v>
      </c>
      <c r="C1690" s="51" t="s">
        <v>58868</v>
      </c>
      <c r="D1690" s="33" t="s">
        <v>58869</v>
      </c>
    </row>
    <row r="1691" spans="1:4" ht="13" x14ac:dyDescent="0.15">
      <c r="A1691" s="32" t="s">
        <v>54765</v>
      </c>
      <c r="B1691" s="33" t="s">
        <v>2627</v>
      </c>
      <c r="C1691" s="51" t="s">
        <v>58870</v>
      </c>
      <c r="D1691" s="33" t="s">
        <v>58871</v>
      </c>
    </row>
    <row r="1692" spans="1:4" ht="13" x14ac:dyDescent="0.15">
      <c r="A1692" s="32" t="s">
        <v>12128</v>
      </c>
      <c r="B1692" s="33" t="s">
        <v>1880</v>
      </c>
      <c r="C1692" s="51" t="s">
        <v>58872</v>
      </c>
      <c r="D1692" s="33" t="s">
        <v>58873</v>
      </c>
    </row>
    <row r="1693" spans="1:4" ht="13" x14ac:dyDescent="0.15">
      <c r="A1693" s="32" t="s">
        <v>55270</v>
      </c>
      <c r="B1693" s="33" t="s">
        <v>1146</v>
      </c>
      <c r="C1693" s="51" t="s">
        <v>58874</v>
      </c>
      <c r="D1693" s="33" t="s">
        <v>58875</v>
      </c>
    </row>
    <row r="1694" spans="1:4" ht="13" x14ac:dyDescent="0.15">
      <c r="A1694" s="32" t="s">
        <v>9477</v>
      </c>
      <c r="B1694" s="33" t="s">
        <v>3239</v>
      </c>
      <c r="C1694" s="51" t="s">
        <v>58876</v>
      </c>
      <c r="D1694" s="33" t="s">
        <v>58877</v>
      </c>
    </row>
    <row r="1695" spans="1:4" ht="13" x14ac:dyDescent="0.15">
      <c r="A1695" s="32" t="s">
        <v>55206</v>
      </c>
      <c r="B1695" s="33" t="s">
        <v>3233</v>
      </c>
      <c r="C1695" s="51" t="s">
        <v>58878</v>
      </c>
      <c r="D1695" s="33" t="s">
        <v>58879</v>
      </c>
    </row>
    <row r="1696" spans="1:4" ht="13" x14ac:dyDescent="0.15">
      <c r="A1696" s="32" t="s">
        <v>54939</v>
      </c>
      <c r="B1696" s="33" t="s">
        <v>2155</v>
      </c>
      <c r="C1696" s="51" t="s">
        <v>58880</v>
      </c>
      <c r="D1696" s="33" t="s">
        <v>58881</v>
      </c>
    </row>
    <row r="1697" spans="1:4" ht="13" x14ac:dyDescent="0.15">
      <c r="A1697" s="32" t="s">
        <v>10524</v>
      </c>
      <c r="B1697" s="33" t="s">
        <v>3704</v>
      </c>
      <c r="C1697" s="51" t="s">
        <v>58882</v>
      </c>
      <c r="D1697" s="33" t="s">
        <v>58883</v>
      </c>
    </row>
    <row r="1698" spans="1:4" ht="13" x14ac:dyDescent="0.15">
      <c r="A1698" s="32" t="s">
        <v>11425</v>
      </c>
      <c r="B1698" s="33" t="s">
        <v>868</v>
      </c>
      <c r="C1698" s="51" t="s">
        <v>58884</v>
      </c>
      <c r="D1698" s="33" t="s">
        <v>58885</v>
      </c>
    </row>
    <row r="1699" spans="1:4" ht="13" x14ac:dyDescent="0.15">
      <c r="A1699" s="32" t="s">
        <v>10524</v>
      </c>
      <c r="B1699" s="33" t="s">
        <v>2568</v>
      </c>
      <c r="C1699" s="51" t="s">
        <v>58886</v>
      </c>
      <c r="D1699" s="33" t="s">
        <v>58887</v>
      </c>
    </row>
    <row r="1700" spans="1:4" ht="13" x14ac:dyDescent="0.15">
      <c r="A1700" s="32" t="s">
        <v>55270</v>
      </c>
      <c r="B1700" s="33" t="s">
        <v>862</v>
      </c>
      <c r="C1700" s="51" t="s">
        <v>58888</v>
      </c>
      <c r="D1700" s="33" t="s">
        <v>58889</v>
      </c>
    </row>
    <row r="1701" spans="1:4" ht="13" x14ac:dyDescent="0.15">
      <c r="A1701" s="32" t="s">
        <v>10596</v>
      </c>
      <c r="B1701" s="33" t="s">
        <v>1573</v>
      </c>
      <c r="C1701" s="51" t="s">
        <v>58890</v>
      </c>
      <c r="D1701" s="33" t="s">
        <v>58891</v>
      </c>
    </row>
    <row r="1702" spans="1:4" ht="13" x14ac:dyDescent="0.15">
      <c r="A1702" s="32" t="s">
        <v>8719</v>
      </c>
      <c r="B1702" s="33" t="s">
        <v>2627</v>
      </c>
      <c r="C1702" s="51" t="s">
        <v>58892</v>
      </c>
      <c r="D1702" s="33" t="s">
        <v>58893</v>
      </c>
    </row>
    <row r="1703" spans="1:4" ht="13" x14ac:dyDescent="0.15">
      <c r="A1703" s="32" t="s">
        <v>55058</v>
      </c>
      <c r="B1703" s="33" t="s">
        <v>3675</v>
      </c>
      <c r="C1703" s="51" t="s">
        <v>58894</v>
      </c>
      <c r="D1703" s="33" t="s">
        <v>58895</v>
      </c>
    </row>
    <row r="1704" spans="1:4" ht="13" x14ac:dyDescent="0.15">
      <c r="A1704" s="32" t="s">
        <v>9477</v>
      </c>
      <c r="B1704" s="33" t="s">
        <v>1687</v>
      </c>
      <c r="C1704" s="51" t="s">
        <v>58896</v>
      </c>
      <c r="D1704" s="33" t="s">
        <v>58897</v>
      </c>
    </row>
    <row r="1705" spans="1:4" ht="13" x14ac:dyDescent="0.15">
      <c r="A1705" s="32" t="s">
        <v>10163</v>
      </c>
      <c r="B1705" s="33" t="s">
        <v>3097</v>
      </c>
      <c r="C1705" s="51" t="s">
        <v>58898</v>
      </c>
      <c r="D1705" s="33" t="s">
        <v>58899</v>
      </c>
    </row>
    <row r="1706" spans="1:4" ht="13" x14ac:dyDescent="0.15">
      <c r="A1706" s="32" t="s">
        <v>9522</v>
      </c>
      <c r="B1706" s="33" t="s">
        <v>3239</v>
      </c>
      <c r="C1706" s="51" t="s">
        <v>58900</v>
      </c>
      <c r="D1706" s="33" t="s">
        <v>58901</v>
      </c>
    </row>
    <row r="1707" spans="1:4" ht="13" x14ac:dyDescent="0.15">
      <c r="A1707" s="32" t="s">
        <v>9477</v>
      </c>
      <c r="B1707" s="33" t="s">
        <v>2904</v>
      </c>
      <c r="C1707" s="51" t="s">
        <v>58902</v>
      </c>
      <c r="D1707" s="33" t="s">
        <v>58903</v>
      </c>
    </row>
    <row r="1708" spans="1:4" ht="13" x14ac:dyDescent="0.15">
      <c r="A1708" s="32" t="s">
        <v>54765</v>
      </c>
      <c r="B1708" s="33" t="s">
        <v>2831</v>
      </c>
      <c r="C1708" s="51" t="s">
        <v>58904</v>
      </c>
      <c r="D1708" s="33" t="s">
        <v>58905</v>
      </c>
    </row>
    <row r="1709" spans="1:4" ht="13" x14ac:dyDescent="0.15">
      <c r="A1709" s="32" t="s">
        <v>8291</v>
      </c>
      <c r="B1709" s="33" t="s">
        <v>2105</v>
      </c>
      <c r="C1709" s="51" t="s">
        <v>58906</v>
      </c>
      <c r="D1709" s="33" t="s">
        <v>58907</v>
      </c>
    </row>
    <row r="1710" spans="1:4" ht="13" x14ac:dyDescent="0.15">
      <c r="A1710" s="32" t="s">
        <v>55206</v>
      </c>
      <c r="B1710" s="33" t="s">
        <v>1014</v>
      </c>
      <c r="C1710" s="51" t="s">
        <v>58908</v>
      </c>
      <c r="D1710" s="33" t="s">
        <v>58909</v>
      </c>
    </row>
    <row r="1711" spans="1:4" ht="13" x14ac:dyDescent="0.15">
      <c r="A1711" s="32" t="s">
        <v>9058</v>
      </c>
      <c r="B1711" s="33" t="s">
        <v>3147</v>
      </c>
      <c r="C1711" s="51" t="s">
        <v>58910</v>
      </c>
      <c r="D1711" s="33" t="s">
        <v>58909</v>
      </c>
    </row>
    <row r="1712" spans="1:4" ht="13" x14ac:dyDescent="0.15">
      <c r="A1712" s="32" t="s">
        <v>55094</v>
      </c>
      <c r="B1712" s="33" t="s">
        <v>3499</v>
      </c>
      <c r="C1712" s="51" t="s">
        <v>58911</v>
      </c>
      <c r="D1712" s="33" t="s">
        <v>58909</v>
      </c>
    </row>
    <row r="1713" spans="1:4" ht="13" x14ac:dyDescent="0.15">
      <c r="A1713" s="32" t="s">
        <v>54939</v>
      </c>
      <c r="B1713" s="33" t="s">
        <v>2650</v>
      </c>
      <c r="C1713" s="51" t="s">
        <v>58912</v>
      </c>
      <c r="D1713" s="33" t="s">
        <v>58913</v>
      </c>
    </row>
    <row r="1714" spans="1:4" ht="13" x14ac:dyDescent="0.15">
      <c r="A1714" s="32" t="s">
        <v>10163</v>
      </c>
      <c r="B1714" s="33" t="s">
        <v>1339</v>
      </c>
      <c r="C1714" s="51" t="s">
        <v>58914</v>
      </c>
      <c r="D1714" s="33" t="s">
        <v>58915</v>
      </c>
    </row>
    <row r="1715" spans="1:4" ht="13" x14ac:dyDescent="0.15">
      <c r="A1715" s="32" t="s">
        <v>11362</v>
      </c>
      <c r="B1715" s="33" t="s">
        <v>1606</v>
      </c>
      <c r="C1715" s="51" t="s">
        <v>58916</v>
      </c>
      <c r="D1715" s="33" t="s">
        <v>58915</v>
      </c>
    </row>
    <row r="1716" spans="1:4" ht="13" x14ac:dyDescent="0.15">
      <c r="A1716" s="32" t="s">
        <v>9522</v>
      </c>
      <c r="B1716" s="33" t="s">
        <v>2968</v>
      </c>
      <c r="C1716" s="51" t="s">
        <v>58917</v>
      </c>
      <c r="D1716" s="33" t="s">
        <v>58915</v>
      </c>
    </row>
    <row r="1717" spans="1:4" ht="13" x14ac:dyDescent="0.15">
      <c r="A1717" s="32" t="s">
        <v>54744</v>
      </c>
      <c r="B1717" s="33" t="s">
        <v>1645</v>
      </c>
      <c r="C1717" s="51" t="s">
        <v>58918</v>
      </c>
      <c r="D1717" s="33" t="s">
        <v>58919</v>
      </c>
    </row>
    <row r="1718" spans="1:4" ht="13" x14ac:dyDescent="0.15">
      <c r="A1718" s="32" t="s">
        <v>9058</v>
      </c>
      <c r="B1718" s="33" t="s">
        <v>612</v>
      </c>
      <c r="C1718" s="51" t="s">
        <v>58920</v>
      </c>
      <c r="D1718" s="33" t="s">
        <v>58921</v>
      </c>
    </row>
    <row r="1719" spans="1:4" ht="13" x14ac:dyDescent="0.15">
      <c r="A1719" s="32" t="s">
        <v>10524</v>
      </c>
      <c r="B1719" s="33" t="s">
        <v>2988</v>
      </c>
      <c r="C1719" s="51" t="s">
        <v>58922</v>
      </c>
      <c r="D1719" s="33" t="s">
        <v>58923</v>
      </c>
    </row>
    <row r="1720" spans="1:4" ht="13" x14ac:dyDescent="0.15">
      <c r="A1720" s="32" t="s">
        <v>9058</v>
      </c>
      <c r="B1720" s="33" t="s">
        <v>2477</v>
      </c>
      <c r="C1720" s="51" t="s">
        <v>58924</v>
      </c>
      <c r="D1720" s="33" t="s">
        <v>58925</v>
      </c>
    </row>
    <row r="1721" spans="1:4" ht="13" x14ac:dyDescent="0.15">
      <c r="A1721" s="32" t="s">
        <v>10163</v>
      </c>
      <c r="B1721" s="33" t="s">
        <v>2097</v>
      </c>
      <c r="C1721" s="51" t="s">
        <v>58926</v>
      </c>
      <c r="D1721" s="33" t="s">
        <v>58927</v>
      </c>
    </row>
    <row r="1722" spans="1:4" ht="13" x14ac:dyDescent="0.15">
      <c r="A1722" s="32" t="s">
        <v>12280</v>
      </c>
      <c r="B1722" s="33" t="s">
        <v>827</v>
      </c>
      <c r="C1722" s="51" t="s">
        <v>58928</v>
      </c>
      <c r="D1722" s="33" t="s">
        <v>58929</v>
      </c>
    </row>
    <row r="1723" spans="1:4" ht="13" x14ac:dyDescent="0.15">
      <c r="A1723" s="32" t="s">
        <v>54962</v>
      </c>
      <c r="B1723" s="33" t="s">
        <v>830</v>
      </c>
      <c r="C1723" s="51" t="s">
        <v>58930</v>
      </c>
      <c r="D1723" s="33" t="s">
        <v>58929</v>
      </c>
    </row>
    <row r="1724" spans="1:4" ht="13" x14ac:dyDescent="0.15">
      <c r="A1724" s="32" t="s">
        <v>55206</v>
      </c>
      <c r="B1724" s="33" t="s">
        <v>1098</v>
      </c>
      <c r="C1724" s="51" t="s">
        <v>58931</v>
      </c>
      <c r="D1724" s="33" t="s">
        <v>58929</v>
      </c>
    </row>
    <row r="1725" spans="1:4" ht="13" x14ac:dyDescent="0.15">
      <c r="A1725" s="32" t="s">
        <v>9058</v>
      </c>
      <c r="B1725" s="33" t="s">
        <v>2966</v>
      </c>
      <c r="C1725" s="51" t="s">
        <v>58932</v>
      </c>
      <c r="D1725" s="33" t="s">
        <v>58933</v>
      </c>
    </row>
    <row r="1726" spans="1:4" ht="13" x14ac:dyDescent="0.15">
      <c r="A1726" s="32" t="s">
        <v>55159</v>
      </c>
      <c r="B1726" s="33" t="s">
        <v>3844</v>
      </c>
      <c r="C1726" s="51" t="s">
        <v>58934</v>
      </c>
      <c r="D1726" s="33" t="s">
        <v>58935</v>
      </c>
    </row>
    <row r="1727" spans="1:4" ht="13" x14ac:dyDescent="0.15">
      <c r="A1727" s="32" t="s">
        <v>54862</v>
      </c>
      <c r="B1727" s="33" t="s">
        <v>2034</v>
      </c>
      <c r="C1727" s="51" t="s">
        <v>58936</v>
      </c>
      <c r="D1727" s="33" t="s">
        <v>58937</v>
      </c>
    </row>
    <row r="1728" spans="1:4" ht="13" x14ac:dyDescent="0.15">
      <c r="A1728" s="32" t="s">
        <v>55270</v>
      </c>
      <c r="B1728" s="33" t="s">
        <v>2599</v>
      </c>
      <c r="C1728" s="51" t="s">
        <v>58938</v>
      </c>
      <c r="D1728" s="33" t="s">
        <v>58939</v>
      </c>
    </row>
    <row r="1729" spans="1:4" ht="13" x14ac:dyDescent="0.15">
      <c r="A1729" s="32" t="s">
        <v>9477</v>
      </c>
      <c r="B1729" s="33" t="s">
        <v>1014</v>
      </c>
      <c r="C1729" s="51" t="s">
        <v>58940</v>
      </c>
      <c r="D1729" s="33" t="s">
        <v>58941</v>
      </c>
    </row>
    <row r="1730" spans="1:4" ht="13" x14ac:dyDescent="0.15">
      <c r="A1730" s="32" t="s">
        <v>55048</v>
      </c>
      <c r="B1730" s="33" t="s">
        <v>2966</v>
      </c>
      <c r="C1730" s="51" t="s">
        <v>58942</v>
      </c>
      <c r="D1730" s="33" t="s">
        <v>58943</v>
      </c>
    </row>
    <row r="1731" spans="1:4" ht="13" x14ac:dyDescent="0.15">
      <c r="A1731" s="32" t="s">
        <v>54862</v>
      </c>
      <c r="B1731" s="33" t="s">
        <v>836</v>
      </c>
      <c r="C1731" s="51" t="s">
        <v>58944</v>
      </c>
      <c r="D1731" s="33" t="s">
        <v>58945</v>
      </c>
    </row>
    <row r="1732" spans="1:4" ht="13" x14ac:dyDescent="0.15">
      <c r="A1732" s="32" t="s">
        <v>55206</v>
      </c>
      <c r="B1732" s="33" t="s">
        <v>2705</v>
      </c>
      <c r="C1732" s="51" t="s">
        <v>58946</v>
      </c>
      <c r="D1732" s="33" t="s">
        <v>58947</v>
      </c>
    </row>
    <row r="1733" spans="1:4" ht="13" x14ac:dyDescent="0.15">
      <c r="A1733" s="32" t="s">
        <v>55107</v>
      </c>
      <c r="B1733" s="33" t="s">
        <v>3239</v>
      </c>
      <c r="C1733" s="51" t="s">
        <v>58948</v>
      </c>
      <c r="D1733" s="33" t="s">
        <v>58949</v>
      </c>
    </row>
    <row r="1734" spans="1:4" ht="13" x14ac:dyDescent="0.15">
      <c r="A1734" s="32" t="s">
        <v>55206</v>
      </c>
      <c r="B1734" s="33" t="s">
        <v>3597</v>
      </c>
      <c r="C1734" s="51" t="s">
        <v>58950</v>
      </c>
      <c r="D1734" s="33" t="s">
        <v>58951</v>
      </c>
    </row>
    <row r="1735" spans="1:4" ht="13" x14ac:dyDescent="0.15">
      <c r="A1735" s="32" t="s">
        <v>9477</v>
      </c>
      <c r="B1735" s="33" t="s">
        <v>1206</v>
      </c>
      <c r="C1735" s="51" t="s">
        <v>58952</v>
      </c>
      <c r="D1735" s="33" t="s">
        <v>58953</v>
      </c>
    </row>
    <row r="1736" spans="1:4" ht="13" x14ac:dyDescent="0.15">
      <c r="A1736" s="32" t="s">
        <v>11330</v>
      </c>
      <c r="B1736" s="33" t="s">
        <v>1865</v>
      </c>
      <c r="C1736" s="51" t="s">
        <v>58954</v>
      </c>
      <c r="D1736" s="33" t="s">
        <v>58953</v>
      </c>
    </row>
    <row r="1737" spans="1:4" ht="13" x14ac:dyDescent="0.15">
      <c r="A1737" s="32" t="s">
        <v>9058</v>
      </c>
      <c r="B1737" s="33" t="s">
        <v>2026</v>
      </c>
      <c r="C1737" s="51" t="s">
        <v>58955</v>
      </c>
      <c r="D1737" s="33" t="s">
        <v>58953</v>
      </c>
    </row>
    <row r="1738" spans="1:4" ht="13" x14ac:dyDescent="0.15">
      <c r="A1738" s="32" t="s">
        <v>55305</v>
      </c>
      <c r="B1738" s="33" t="s">
        <v>2568</v>
      </c>
      <c r="C1738" s="51" t="s">
        <v>58956</v>
      </c>
      <c r="D1738" s="33" t="s">
        <v>58953</v>
      </c>
    </row>
    <row r="1739" spans="1:4" ht="13" x14ac:dyDescent="0.15">
      <c r="A1739" s="32" t="s">
        <v>12128</v>
      </c>
      <c r="B1739" s="33" t="s">
        <v>3710</v>
      </c>
      <c r="C1739" s="51" t="s">
        <v>58957</v>
      </c>
      <c r="D1739" s="33" t="s">
        <v>58953</v>
      </c>
    </row>
    <row r="1740" spans="1:4" ht="13" x14ac:dyDescent="0.15">
      <c r="A1740" s="32" t="s">
        <v>8743</v>
      </c>
      <c r="B1740" s="33" t="s">
        <v>2105</v>
      </c>
      <c r="C1740" s="51" t="s">
        <v>58958</v>
      </c>
      <c r="D1740" s="33" t="s">
        <v>58959</v>
      </c>
    </row>
    <row r="1741" spans="1:4" ht="13" x14ac:dyDescent="0.15">
      <c r="A1741" s="32" t="s">
        <v>9495</v>
      </c>
      <c r="B1741" s="33" t="s">
        <v>1313</v>
      </c>
      <c r="C1741" s="51" t="s">
        <v>58960</v>
      </c>
      <c r="D1741" s="33" t="s">
        <v>58961</v>
      </c>
    </row>
    <row r="1742" spans="1:4" ht="13" x14ac:dyDescent="0.15">
      <c r="A1742" s="32" t="s">
        <v>10250</v>
      </c>
      <c r="B1742" s="33" t="s">
        <v>3039</v>
      </c>
      <c r="C1742" s="51" t="s">
        <v>58962</v>
      </c>
      <c r="D1742" s="33" t="s">
        <v>58963</v>
      </c>
    </row>
    <row r="1743" spans="1:4" ht="13" x14ac:dyDescent="0.15">
      <c r="A1743" s="32" t="s">
        <v>10163</v>
      </c>
      <c r="B1743" s="33" t="s">
        <v>1995</v>
      </c>
      <c r="C1743" s="51" t="s">
        <v>58964</v>
      </c>
      <c r="D1743" s="33" t="s">
        <v>58965</v>
      </c>
    </row>
    <row r="1744" spans="1:4" ht="13" x14ac:dyDescent="0.15">
      <c r="A1744" s="32" t="s">
        <v>11362</v>
      </c>
      <c r="B1744" s="33" t="s">
        <v>3221</v>
      </c>
      <c r="C1744" s="51" t="s">
        <v>58966</v>
      </c>
      <c r="D1744" s="33" t="s">
        <v>58967</v>
      </c>
    </row>
    <row r="1745" spans="1:4" ht="13" x14ac:dyDescent="0.15">
      <c r="A1745" s="32" t="s">
        <v>11362</v>
      </c>
      <c r="B1745" s="33" t="s">
        <v>2332</v>
      </c>
      <c r="C1745" s="51" t="s">
        <v>58968</v>
      </c>
      <c r="D1745" s="33" t="s">
        <v>58969</v>
      </c>
    </row>
    <row r="1746" spans="1:4" ht="13" x14ac:dyDescent="0.15">
      <c r="A1746" s="32" t="s">
        <v>55206</v>
      </c>
      <c r="B1746" s="33" t="s">
        <v>2974</v>
      </c>
      <c r="C1746" s="51" t="s">
        <v>58970</v>
      </c>
      <c r="D1746" s="33" t="s">
        <v>58971</v>
      </c>
    </row>
    <row r="1747" spans="1:4" ht="13" x14ac:dyDescent="0.15">
      <c r="A1747" s="32" t="s">
        <v>55262</v>
      </c>
      <c r="B1747" s="33" t="s">
        <v>1005</v>
      </c>
      <c r="C1747" s="51" t="s">
        <v>58972</v>
      </c>
      <c r="D1747" s="33" t="s">
        <v>58973</v>
      </c>
    </row>
    <row r="1748" spans="1:4" ht="13" x14ac:dyDescent="0.15">
      <c r="A1748" s="32" t="s">
        <v>12053</v>
      </c>
      <c r="B1748" s="33" t="s">
        <v>1698</v>
      </c>
      <c r="C1748" s="51" t="s">
        <v>58974</v>
      </c>
      <c r="D1748" s="33" t="s">
        <v>58975</v>
      </c>
    </row>
    <row r="1749" spans="1:4" ht="13" x14ac:dyDescent="0.15">
      <c r="A1749" s="32" t="s">
        <v>10163</v>
      </c>
      <c r="B1749" s="33" t="s">
        <v>2465</v>
      </c>
      <c r="C1749" s="51" t="s">
        <v>58976</v>
      </c>
      <c r="D1749" s="33" t="s">
        <v>58977</v>
      </c>
    </row>
    <row r="1750" spans="1:4" ht="13" x14ac:dyDescent="0.15">
      <c r="A1750" s="32" t="s">
        <v>10676</v>
      </c>
      <c r="B1750" s="33" t="s">
        <v>2831</v>
      </c>
      <c r="C1750" s="51" t="s">
        <v>58978</v>
      </c>
      <c r="D1750" s="33" t="s">
        <v>58979</v>
      </c>
    </row>
    <row r="1751" spans="1:4" ht="13" x14ac:dyDescent="0.15">
      <c r="A1751" s="32" t="s">
        <v>12292</v>
      </c>
      <c r="B1751" s="33" t="s">
        <v>579</v>
      </c>
      <c r="C1751" s="51" t="s">
        <v>58980</v>
      </c>
      <c r="D1751" s="33" t="s">
        <v>58981</v>
      </c>
    </row>
    <row r="1752" spans="1:4" ht="13" x14ac:dyDescent="0.15">
      <c r="A1752" s="32" t="s">
        <v>9477</v>
      </c>
      <c r="B1752" s="33" t="s">
        <v>2309</v>
      </c>
      <c r="C1752" s="51" t="s">
        <v>58982</v>
      </c>
      <c r="D1752" s="33" t="s">
        <v>58981</v>
      </c>
    </row>
    <row r="1753" spans="1:4" ht="13" x14ac:dyDescent="0.15">
      <c r="A1753" s="32" t="s">
        <v>55058</v>
      </c>
      <c r="B1753" s="33" t="s">
        <v>2627</v>
      </c>
      <c r="C1753" s="51" t="s">
        <v>58983</v>
      </c>
      <c r="D1753" s="33" t="s">
        <v>58981</v>
      </c>
    </row>
    <row r="1754" spans="1:4" ht="13" x14ac:dyDescent="0.15">
      <c r="A1754" s="32" t="s">
        <v>8719</v>
      </c>
      <c r="B1754" s="33" t="s">
        <v>1615</v>
      </c>
      <c r="C1754" s="51" t="s">
        <v>58984</v>
      </c>
      <c r="D1754" s="33" t="s">
        <v>58985</v>
      </c>
    </row>
    <row r="1755" spans="1:4" ht="13" x14ac:dyDescent="0.15">
      <c r="A1755" s="32" t="s">
        <v>12280</v>
      </c>
      <c r="B1755" s="33" t="s">
        <v>3597</v>
      </c>
      <c r="C1755" s="51" t="s">
        <v>58986</v>
      </c>
      <c r="D1755" s="33" t="s">
        <v>58987</v>
      </c>
    </row>
    <row r="1756" spans="1:4" ht="13" x14ac:dyDescent="0.15">
      <c r="A1756" s="32" t="s">
        <v>12053</v>
      </c>
      <c r="B1756" s="33" t="s">
        <v>2693</v>
      </c>
      <c r="C1756" s="51" t="s">
        <v>58988</v>
      </c>
      <c r="D1756" s="33" t="s">
        <v>58989</v>
      </c>
    </row>
    <row r="1757" spans="1:4" ht="13" x14ac:dyDescent="0.15">
      <c r="A1757" s="32" t="s">
        <v>9477</v>
      </c>
      <c r="B1757" s="33" t="s">
        <v>1005</v>
      </c>
      <c r="C1757" s="51" t="s">
        <v>58990</v>
      </c>
      <c r="D1757" s="33" t="s">
        <v>58991</v>
      </c>
    </row>
    <row r="1758" spans="1:4" ht="13" x14ac:dyDescent="0.15">
      <c r="A1758" s="32" t="s">
        <v>54744</v>
      </c>
      <c r="B1758" s="33" t="s">
        <v>2309</v>
      </c>
      <c r="C1758" s="51" t="s">
        <v>58992</v>
      </c>
      <c r="D1758" s="33" t="s">
        <v>58991</v>
      </c>
    </row>
    <row r="1759" spans="1:4" ht="13" x14ac:dyDescent="0.15">
      <c r="A1759" s="32" t="s">
        <v>10524</v>
      </c>
      <c r="B1759" s="33" t="s">
        <v>2991</v>
      </c>
      <c r="C1759" s="51" t="s">
        <v>58993</v>
      </c>
      <c r="D1759" s="33" t="s">
        <v>58994</v>
      </c>
    </row>
    <row r="1760" spans="1:4" ht="13" x14ac:dyDescent="0.15">
      <c r="A1760" s="32" t="s">
        <v>55159</v>
      </c>
      <c r="B1760" s="33" t="s">
        <v>1026</v>
      </c>
      <c r="C1760" s="51" t="s">
        <v>58995</v>
      </c>
      <c r="D1760" s="33" t="s">
        <v>58996</v>
      </c>
    </row>
    <row r="1761" spans="1:4" ht="13" x14ac:dyDescent="0.15">
      <c r="A1761" s="32" t="s">
        <v>10596</v>
      </c>
      <c r="B1761" s="33" t="s">
        <v>1723</v>
      </c>
      <c r="C1761" s="51" t="s">
        <v>58997</v>
      </c>
      <c r="D1761" s="33" t="s">
        <v>58998</v>
      </c>
    </row>
    <row r="1762" spans="1:4" ht="13" x14ac:dyDescent="0.15">
      <c r="A1762" s="32" t="s">
        <v>9516</v>
      </c>
      <c r="B1762" s="33" t="s">
        <v>579</v>
      </c>
      <c r="C1762" s="51" t="s">
        <v>58999</v>
      </c>
      <c r="D1762" s="33" t="s">
        <v>59000</v>
      </c>
    </row>
    <row r="1763" spans="1:4" ht="13" x14ac:dyDescent="0.15">
      <c r="A1763" s="32" t="s">
        <v>55070</v>
      </c>
      <c r="B1763" s="33" t="s">
        <v>2318</v>
      </c>
      <c r="C1763" s="51" t="s">
        <v>59001</v>
      </c>
      <c r="D1763" s="33" t="s">
        <v>59000</v>
      </c>
    </row>
    <row r="1764" spans="1:4" ht="13" x14ac:dyDescent="0.15">
      <c r="A1764" s="32" t="s">
        <v>10163</v>
      </c>
      <c r="B1764" s="33" t="s">
        <v>1389</v>
      </c>
      <c r="C1764" s="51" t="s">
        <v>59002</v>
      </c>
      <c r="D1764" s="33" t="s">
        <v>59003</v>
      </c>
    </row>
    <row r="1765" spans="1:4" ht="13" x14ac:dyDescent="0.15">
      <c r="A1765" s="32" t="s">
        <v>10676</v>
      </c>
      <c r="B1765" s="33" t="s">
        <v>2647</v>
      </c>
      <c r="C1765" s="51" t="s">
        <v>59004</v>
      </c>
      <c r="D1765" s="33" t="s">
        <v>59005</v>
      </c>
    </row>
    <row r="1766" spans="1:4" ht="13" x14ac:dyDescent="0.15">
      <c r="A1766" s="32" t="s">
        <v>12128</v>
      </c>
      <c r="B1766" s="33" t="s">
        <v>1395</v>
      </c>
      <c r="C1766" s="51" t="s">
        <v>59006</v>
      </c>
      <c r="D1766" s="33" t="s">
        <v>59007</v>
      </c>
    </row>
    <row r="1767" spans="1:4" ht="13" x14ac:dyDescent="0.15">
      <c r="A1767" s="32" t="s">
        <v>12280</v>
      </c>
      <c r="B1767" s="33" t="s">
        <v>1630</v>
      </c>
      <c r="C1767" s="51" t="s">
        <v>59008</v>
      </c>
      <c r="D1767" s="33" t="s">
        <v>59009</v>
      </c>
    </row>
    <row r="1768" spans="1:4" ht="13" x14ac:dyDescent="0.15">
      <c r="A1768" s="32" t="s">
        <v>10250</v>
      </c>
      <c r="B1768" s="33" t="s">
        <v>3073</v>
      </c>
      <c r="C1768" s="51" t="s">
        <v>59010</v>
      </c>
      <c r="D1768" s="33" t="s">
        <v>59011</v>
      </c>
    </row>
    <row r="1769" spans="1:4" ht="13" x14ac:dyDescent="0.15">
      <c r="A1769" s="32" t="s">
        <v>55107</v>
      </c>
      <c r="B1769" s="33" t="s">
        <v>3374</v>
      </c>
      <c r="C1769" s="51" t="s">
        <v>59012</v>
      </c>
      <c r="D1769" s="33" t="s">
        <v>59011</v>
      </c>
    </row>
    <row r="1770" spans="1:4" ht="13" x14ac:dyDescent="0.15">
      <c r="A1770" s="32" t="s">
        <v>10250</v>
      </c>
      <c r="B1770" s="33" t="s">
        <v>1146</v>
      </c>
      <c r="C1770" s="51" t="s">
        <v>59013</v>
      </c>
      <c r="D1770" s="33" t="s">
        <v>59014</v>
      </c>
    </row>
    <row r="1771" spans="1:4" ht="13" x14ac:dyDescent="0.15">
      <c r="A1771" s="32" t="s">
        <v>55070</v>
      </c>
      <c r="B1771" s="33" t="s">
        <v>975</v>
      </c>
      <c r="C1771" s="51" t="s">
        <v>59015</v>
      </c>
      <c r="D1771" s="33" t="s">
        <v>59016</v>
      </c>
    </row>
    <row r="1772" spans="1:4" ht="13" x14ac:dyDescent="0.15">
      <c r="A1772" s="32" t="s">
        <v>8821</v>
      </c>
      <c r="B1772" s="33" t="s">
        <v>1146</v>
      </c>
      <c r="C1772" s="51" t="s">
        <v>59017</v>
      </c>
      <c r="D1772" s="33" t="s">
        <v>59016</v>
      </c>
    </row>
    <row r="1773" spans="1:4" ht="13" x14ac:dyDescent="0.15">
      <c r="A1773" s="32" t="s">
        <v>55094</v>
      </c>
      <c r="B1773" s="33" t="s">
        <v>1389</v>
      </c>
      <c r="C1773" s="51" t="s">
        <v>59018</v>
      </c>
      <c r="D1773" s="33" t="s">
        <v>59016</v>
      </c>
    </row>
    <row r="1774" spans="1:4" ht="13" x14ac:dyDescent="0.15">
      <c r="A1774" s="32" t="s">
        <v>55159</v>
      </c>
      <c r="B1774" s="33" t="s">
        <v>3338</v>
      </c>
      <c r="C1774" s="51" t="s">
        <v>59019</v>
      </c>
      <c r="D1774" s="33" t="s">
        <v>59016</v>
      </c>
    </row>
    <row r="1775" spans="1:4" ht="13" x14ac:dyDescent="0.15">
      <c r="A1775" s="32" t="s">
        <v>55206</v>
      </c>
      <c r="B1775" s="33" t="s">
        <v>3749</v>
      </c>
      <c r="C1775" s="51" t="s">
        <v>59020</v>
      </c>
      <c r="D1775" s="33" t="s">
        <v>59016</v>
      </c>
    </row>
    <row r="1776" spans="1:4" ht="13" x14ac:dyDescent="0.15">
      <c r="A1776" s="32" t="s">
        <v>55094</v>
      </c>
      <c r="B1776" s="33" t="s">
        <v>1865</v>
      </c>
      <c r="C1776" s="51" t="s">
        <v>59021</v>
      </c>
      <c r="D1776" s="33" t="s">
        <v>59022</v>
      </c>
    </row>
    <row r="1777" spans="1:4" ht="13" x14ac:dyDescent="0.15">
      <c r="A1777" s="32" t="s">
        <v>10676</v>
      </c>
      <c r="B1777" s="33" t="s">
        <v>3684</v>
      </c>
      <c r="C1777" s="51" t="s">
        <v>59023</v>
      </c>
      <c r="D1777" s="33" t="s">
        <v>59022</v>
      </c>
    </row>
    <row r="1778" spans="1:4" ht="13" x14ac:dyDescent="0.15">
      <c r="A1778" s="32" t="s">
        <v>9495</v>
      </c>
      <c r="B1778" s="33" t="s">
        <v>2282</v>
      </c>
      <c r="C1778" s="51" t="s">
        <v>59024</v>
      </c>
      <c r="D1778" s="33" t="s">
        <v>59025</v>
      </c>
    </row>
    <row r="1779" spans="1:4" ht="13" x14ac:dyDescent="0.15">
      <c r="A1779" s="32" t="s">
        <v>54862</v>
      </c>
      <c r="B1779" s="33" t="s">
        <v>1064</v>
      </c>
      <c r="C1779" s="51" t="s">
        <v>59026</v>
      </c>
      <c r="D1779" s="33" t="s">
        <v>59027</v>
      </c>
    </row>
    <row r="1780" spans="1:4" ht="13" x14ac:dyDescent="0.15">
      <c r="A1780" s="32" t="s">
        <v>10524</v>
      </c>
      <c r="B1780" s="33" t="s">
        <v>1720</v>
      </c>
      <c r="C1780" s="51" t="s">
        <v>59028</v>
      </c>
      <c r="D1780" s="33" t="s">
        <v>59029</v>
      </c>
    </row>
    <row r="1781" spans="1:4" ht="13" x14ac:dyDescent="0.15">
      <c r="A1781" s="32" t="s">
        <v>9516</v>
      </c>
      <c r="B1781" s="33" t="s">
        <v>1946</v>
      </c>
      <c r="C1781" s="51" t="s">
        <v>59030</v>
      </c>
      <c r="D1781" s="33" t="s">
        <v>59031</v>
      </c>
    </row>
    <row r="1782" spans="1:4" ht="13" x14ac:dyDescent="0.15">
      <c r="A1782" s="32" t="s">
        <v>55058</v>
      </c>
      <c r="B1782" s="33" t="s">
        <v>3603</v>
      </c>
      <c r="C1782" s="51" t="s">
        <v>59032</v>
      </c>
      <c r="D1782" s="33" t="s">
        <v>59033</v>
      </c>
    </row>
    <row r="1783" spans="1:4" ht="13" x14ac:dyDescent="0.15">
      <c r="A1783" s="32" t="s">
        <v>55058</v>
      </c>
      <c r="B1783" s="33" t="s">
        <v>2571</v>
      </c>
      <c r="C1783" s="51" t="s">
        <v>59034</v>
      </c>
      <c r="D1783" s="33" t="s">
        <v>59035</v>
      </c>
    </row>
    <row r="1784" spans="1:4" ht="13" x14ac:dyDescent="0.15">
      <c r="A1784" s="32" t="s">
        <v>8821</v>
      </c>
      <c r="B1784" s="33" t="s">
        <v>2236</v>
      </c>
      <c r="C1784" s="51" t="s">
        <v>59036</v>
      </c>
      <c r="D1784" s="33" t="s">
        <v>59037</v>
      </c>
    </row>
    <row r="1785" spans="1:4" ht="13" x14ac:dyDescent="0.15">
      <c r="A1785" s="32" t="s">
        <v>9495</v>
      </c>
      <c r="B1785" s="33" t="s">
        <v>2571</v>
      </c>
      <c r="C1785" s="51" t="s">
        <v>59038</v>
      </c>
      <c r="D1785" s="33" t="s">
        <v>59039</v>
      </c>
    </row>
    <row r="1786" spans="1:4" ht="13" x14ac:dyDescent="0.15">
      <c r="A1786" s="32" t="s">
        <v>9058</v>
      </c>
      <c r="B1786" s="33" t="s">
        <v>3073</v>
      </c>
      <c r="C1786" s="51" t="s">
        <v>59040</v>
      </c>
      <c r="D1786" s="33" t="s">
        <v>59039</v>
      </c>
    </row>
    <row r="1787" spans="1:4" ht="13" x14ac:dyDescent="0.15">
      <c r="A1787" s="32" t="s">
        <v>12280</v>
      </c>
      <c r="B1787" s="33" t="s">
        <v>842</v>
      </c>
      <c r="C1787" s="51" t="s">
        <v>59041</v>
      </c>
      <c r="D1787" s="33" t="s">
        <v>59042</v>
      </c>
    </row>
    <row r="1788" spans="1:4" ht="13" x14ac:dyDescent="0.15">
      <c r="A1788" s="32" t="s">
        <v>8633</v>
      </c>
      <c r="B1788" s="33" t="s">
        <v>1140</v>
      </c>
      <c r="C1788" s="51" t="s">
        <v>59043</v>
      </c>
      <c r="D1788" s="33" t="s">
        <v>59042</v>
      </c>
    </row>
    <row r="1789" spans="1:4" ht="13" x14ac:dyDescent="0.15">
      <c r="A1789" s="32" t="s">
        <v>55305</v>
      </c>
      <c r="B1789" s="33" t="s">
        <v>3117</v>
      </c>
      <c r="C1789" s="51" t="s">
        <v>59044</v>
      </c>
      <c r="D1789" s="33" t="s">
        <v>59045</v>
      </c>
    </row>
    <row r="1790" spans="1:4" ht="13" x14ac:dyDescent="0.15">
      <c r="A1790" s="32" t="s">
        <v>55270</v>
      </c>
      <c r="B1790" s="33" t="s">
        <v>794</v>
      </c>
      <c r="C1790" s="51" t="s">
        <v>59046</v>
      </c>
      <c r="D1790" s="33" t="s">
        <v>59047</v>
      </c>
    </row>
    <row r="1791" spans="1:4" ht="13" x14ac:dyDescent="0.15">
      <c r="A1791" s="32" t="s">
        <v>11425</v>
      </c>
      <c r="B1791" s="33" t="s">
        <v>3692</v>
      </c>
      <c r="C1791" s="51" t="s">
        <v>59048</v>
      </c>
      <c r="D1791" s="33" t="s">
        <v>59049</v>
      </c>
    </row>
    <row r="1792" spans="1:4" ht="13" x14ac:dyDescent="0.15">
      <c r="A1792" s="32" t="s">
        <v>55206</v>
      </c>
      <c r="B1792" s="33" t="s">
        <v>1967</v>
      </c>
      <c r="C1792" s="51" t="s">
        <v>59050</v>
      </c>
      <c r="D1792" s="33" t="s">
        <v>59051</v>
      </c>
    </row>
    <row r="1793" spans="1:4" ht="13" x14ac:dyDescent="0.15">
      <c r="A1793" s="32" t="s">
        <v>8719</v>
      </c>
      <c r="B1793" s="33" t="s">
        <v>2097</v>
      </c>
      <c r="C1793" s="51" t="s">
        <v>59052</v>
      </c>
      <c r="D1793" s="33" t="s">
        <v>59051</v>
      </c>
    </row>
    <row r="1794" spans="1:4" ht="13" x14ac:dyDescent="0.15">
      <c r="A1794" s="32" t="s">
        <v>10596</v>
      </c>
      <c r="B1794" s="33" t="s">
        <v>3085</v>
      </c>
      <c r="C1794" s="51" t="s">
        <v>59053</v>
      </c>
      <c r="D1794" s="33" t="s">
        <v>59051</v>
      </c>
    </row>
    <row r="1795" spans="1:4" ht="13" x14ac:dyDescent="0.15">
      <c r="A1795" s="32" t="s">
        <v>10524</v>
      </c>
      <c r="B1795" s="33" t="s">
        <v>741</v>
      </c>
      <c r="C1795" s="51" t="s">
        <v>59054</v>
      </c>
      <c r="D1795" s="33" t="s">
        <v>59055</v>
      </c>
    </row>
    <row r="1796" spans="1:4" ht="13" x14ac:dyDescent="0.15">
      <c r="A1796" s="32" t="s">
        <v>55206</v>
      </c>
      <c r="B1796" s="33" t="s">
        <v>3085</v>
      </c>
      <c r="C1796" s="51" t="s">
        <v>59056</v>
      </c>
      <c r="D1796" s="33" t="s">
        <v>59057</v>
      </c>
    </row>
    <row r="1797" spans="1:4" ht="13" x14ac:dyDescent="0.15">
      <c r="A1797" s="32" t="s">
        <v>11362</v>
      </c>
      <c r="B1797" s="33" t="s">
        <v>2619</v>
      </c>
      <c r="C1797" s="51" t="s">
        <v>59058</v>
      </c>
      <c r="D1797" s="33" t="s">
        <v>59059</v>
      </c>
    </row>
    <row r="1798" spans="1:4" ht="13" x14ac:dyDescent="0.15">
      <c r="A1798" s="32" t="s">
        <v>8743</v>
      </c>
      <c r="B1798" s="33" t="s">
        <v>2705</v>
      </c>
      <c r="C1798" s="51" t="s">
        <v>59060</v>
      </c>
      <c r="D1798" s="33" t="s">
        <v>59061</v>
      </c>
    </row>
    <row r="1799" spans="1:4" ht="13" x14ac:dyDescent="0.15">
      <c r="A1799" s="32" t="s">
        <v>55107</v>
      </c>
      <c r="B1799" s="33" t="s">
        <v>3847</v>
      </c>
      <c r="C1799" s="51" t="s">
        <v>59062</v>
      </c>
      <c r="D1799" s="33" t="s">
        <v>59063</v>
      </c>
    </row>
    <row r="1800" spans="1:4" ht="13" x14ac:dyDescent="0.15">
      <c r="A1800" s="32" t="s">
        <v>10676</v>
      </c>
      <c r="B1800" s="33" t="s">
        <v>2097</v>
      </c>
      <c r="C1800" s="51" t="s">
        <v>59064</v>
      </c>
      <c r="D1800" s="33" t="s">
        <v>59065</v>
      </c>
    </row>
    <row r="1801" spans="1:4" ht="13" x14ac:dyDescent="0.15">
      <c r="A1801" s="32" t="s">
        <v>8291</v>
      </c>
      <c r="B1801" s="33" t="s">
        <v>3692</v>
      </c>
      <c r="C1801" s="51" t="s">
        <v>59066</v>
      </c>
      <c r="D1801" s="33" t="s">
        <v>59067</v>
      </c>
    </row>
    <row r="1802" spans="1:4" ht="13" x14ac:dyDescent="0.15">
      <c r="A1802" s="32" t="s">
        <v>9516</v>
      </c>
      <c r="B1802" s="33" t="s">
        <v>669</v>
      </c>
      <c r="C1802" s="51" t="s">
        <v>59068</v>
      </c>
      <c r="D1802" s="33" t="s">
        <v>59069</v>
      </c>
    </row>
    <row r="1803" spans="1:4" ht="13" x14ac:dyDescent="0.15">
      <c r="A1803" s="32" t="s">
        <v>55159</v>
      </c>
      <c r="B1803" s="33" t="s">
        <v>1720</v>
      </c>
      <c r="C1803" s="51" t="s">
        <v>59070</v>
      </c>
      <c r="D1803" s="33" t="s">
        <v>59069</v>
      </c>
    </row>
    <row r="1804" spans="1:4" ht="13" x14ac:dyDescent="0.15">
      <c r="A1804" s="32" t="s">
        <v>11362</v>
      </c>
      <c r="B1804" s="33" t="s">
        <v>1731</v>
      </c>
      <c r="C1804" s="51" t="s">
        <v>59071</v>
      </c>
      <c r="D1804" s="33" t="s">
        <v>59072</v>
      </c>
    </row>
    <row r="1805" spans="1:4" ht="13" x14ac:dyDescent="0.15">
      <c r="A1805" s="32" t="s">
        <v>12280</v>
      </c>
      <c r="B1805" s="33" t="s">
        <v>3749</v>
      </c>
      <c r="C1805" s="51" t="s">
        <v>59073</v>
      </c>
      <c r="D1805" s="33" t="s">
        <v>59074</v>
      </c>
    </row>
    <row r="1806" spans="1:4" ht="13" x14ac:dyDescent="0.15">
      <c r="A1806" s="32" t="s">
        <v>10163</v>
      </c>
      <c r="B1806" s="33" t="s">
        <v>827</v>
      </c>
      <c r="C1806" s="51" t="s">
        <v>59075</v>
      </c>
      <c r="D1806" s="33" t="s">
        <v>59076</v>
      </c>
    </row>
    <row r="1807" spans="1:4" ht="13" x14ac:dyDescent="0.15">
      <c r="A1807" s="32" t="s">
        <v>9477</v>
      </c>
      <c r="B1807" s="33" t="s">
        <v>1612</v>
      </c>
      <c r="C1807" s="51" t="s">
        <v>59077</v>
      </c>
      <c r="D1807" s="33" t="s">
        <v>59078</v>
      </c>
    </row>
    <row r="1808" spans="1:4" ht="13" x14ac:dyDescent="0.15">
      <c r="A1808" s="32" t="s">
        <v>55374</v>
      </c>
      <c r="B1808" s="33" t="s">
        <v>1083</v>
      </c>
      <c r="C1808" s="51" t="s">
        <v>59079</v>
      </c>
      <c r="D1808" s="33" t="s">
        <v>59080</v>
      </c>
    </row>
    <row r="1809" spans="1:4" ht="13" x14ac:dyDescent="0.15">
      <c r="A1809" s="32" t="s">
        <v>10524</v>
      </c>
      <c r="B1809" s="33" t="s">
        <v>3100</v>
      </c>
      <c r="C1809" s="51" t="s">
        <v>59081</v>
      </c>
      <c r="D1809" s="33" t="s">
        <v>59080</v>
      </c>
    </row>
    <row r="1810" spans="1:4" ht="13" x14ac:dyDescent="0.15">
      <c r="A1810" s="32" t="s">
        <v>55270</v>
      </c>
      <c r="B1810" s="33" t="s">
        <v>1573</v>
      </c>
      <c r="C1810" s="51" t="s">
        <v>59082</v>
      </c>
      <c r="D1810" s="33" t="s">
        <v>59083</v>
      </c>
    </row>
    <row r="1811" spans="1:4" ht="13" x14ac:dyDescent="0.15">
      <c r="A1811" s="32" t="s">
        <v>9522</v>
      </c>
      <c r="B1811" s="33" t="s">
        <v>2568</v>
      </c>
      <c r="C1811" s="51" t="s">
        <v>59084</v>
      </c>
      <c r="D1811" s="33" t="s">
        <v>59083</v>
      </c>
    </row>
    <row r="1812" spans="1:4" ht="13" x14ac:dyDescent="0.15">
      <c r="A1812" s="32" t="s">
        <v>55235</v>
      </c>
      <c r="B1812" s="33" t="s">
        <v>3245</v>
      </c>
      <c r="C1812" s="51" t="s">
        <v>59085</v>
      </c>
      <c r="D1812" s="33" t="s">
        <v>59083</v>
      </c>
    </row>
    <row r="1813" spans="1:4" ht="13" x14ac:dyDescent="0.15">
      <c r="A1813" s="32" t="s">
        <v>12280</v>
      </c>
      <c r="B1813" s="33" t="s">
        <v>2094</v>
      </c>
      <c r="C1813" s="51" t="s">
        <v>59086</v>
      </c>
      <c r="D1813" s="33" t="s">
        <v>59087</v>
      </c>
    </row>
    <row r="1814" spans="1:4" ht="13" x14ac:dyDescent="0.15">
      <c r="A1814" s="32" t="s">
        <v>10250</v>
      </c>
      <c r="B1814" s="33" t="s">
        <v>1155</v>
      </c>
      <c r="C1814" s="51" t="s">
        <v>59088</v>
      </c>
      <c r="D1814" s="33" t="s">
        <v>59089</v>
      </c>
    </row>
    <row r="1815" spans="1:4" ht="13" x14ac:dyDescent="0.15">
      <c r="A1815" s="32" t="s">
        <v>55270</v>
      </c>
      <c r="B1815" s="33" t="s">
        <v>3692</v>
      </c>
      <c r="C1815" s="51" t="s">
        <v>59090</v>
      </c>
      <c r="D1815" s="33" t="s">
        <v>59091</v>
      </c>
    </row>
    <row r="1816" spans="1:4" ht="13" x14ac:dyDescent="0.15">
      <c r="A1816" s="32" t="s">
        <v>11362</v>
      </c>
      <c r="B1816" s="33" t="s">
        <v>2094</v>
      </c>
      <c r="C1816" s="51" t="s">
        <v>59092</v>
      </c>
      <c r="D1816" s="33" t="s">
        <v>59093</v>
      </c>
    </row>
    <row r="1817" spans="1:4" ht="13" x14ac:dyDescent="0.15">
      <c r="A1817" s="32" t="s">
        <v>12128</v>
      </c>
      <c r="B1817" s="33" t="s">
        <v>2332</v>
      </c>
      <c r="C1817" s="51" t="s">
        <v>59094</v>
      </c>
      <c r="D1817" s="33" t="s">
        <v>59095</v>
      </c>
    </row>
    <row r="1818" spans="1:4" ht="13" x14ac:dyDescent="0.15">
      <c r="A1818" s="32" t="s">
        <v>9522</v>
      </c>
      <c r="B1818" s="33" t="s">
        <v>3130</v>
      </c>
      <c r="C1818" s="51" t="s">
        <v>59096</v>
      </c>
      <c r="D1818" s="33" t="s">
        <v>59097</v>
      </c>
    </row>
    <row r="1819" spans="1:4" ht="13" x14ac:dyDescent="0.15">
      <c r="A1819" s="32" t="s">
        <v>9477</v>
      </c>
      <c r="B1819" s="33" t="s">
        <v>907</v>
      </c>
      <c r="C1819" s="51" t="s">
        <v>59098</v>
      </c>
      <c r="D1819" s="33" t="s">
        <v>59099</v>
      </c>
    </row>
    <row r="1820" spans="1:4" ht="13" x14ac:dyDescent="0.15">
      <c r="A1820" s="32" t="s">
        <v>9516</v>
      </c>
      <c r="B1820" s="33" t="s">
        <v>2060</v>
      </c>
      <c r="C1820" s="51" t="s">
        <v>59100</v>
      </c>
      <c r="D1820" s="33" t="s">
        <v>59099</v>
      </c>
    </row>
    <row r="1821" spans="1:4" ht="13" x14ac:dyDescent="0.15">
      <c r="A1821" s="32" t="s">
        <v>10250</v>
      </c>
      <c r="B1821" s="33" t="s">
        <v>2477</v>
      </c>
      <c r="C1821" s="51" t="s">
        <v>59101</v>
      </c>
      <c r="D1821" s="33" t="s">
        <v>59102</v>
      </c>
    </row>
    <row r="1822" spans="1:4" ht="13" x14ac:dyDescent="0.15">
      <c r="A1822" s="32" t="s">
        <v>55374</v>
      </c>
      <c r="B1822" s="33" t="s">
        <v>3245</v>
      </c>
      <c r="C1822" s="51" t="s">
        <v>59103</v>
      </c>
      <c r="D1822" s="33" t="s">
        <v>59104</v>
      </c>
    </row>
    <row r="1823" spans="1:4" ht="13" x14ac:dyDescent="0.15">
      <c r="A1823" s="32" t="s">
        <v>10250</v>
      </c>
      <c r="B1823" s="33" t="s">
        <v>3278</v>
      </c>
      <c r="C1823" s="51" t="s">
        <v>59105</v>
      </c>
      <c r="D1823" s="33" t="s">
        <v>59106</v>
      </c>
    </row>
    <row r="1824" spans="1:4" ht="13" x14ac:dyDescent="0.15">
      <c r="A1824" s="32" t="s">
        <v>9058</v>
      </c>
      <c r="B1824" s="33" t="s">
        <v>2602</v>
      </c>
      <c r="C1824" s="51" t="s">
        <v>59107</v>
      </c>
      <c r="D1824" s="33" t="s">
        <v>59108</v>
      </c>
    </row>
    <row r="1825" spans="1:4" ht="13" x14ac:dyDescent="0.15">
      <c r="A1825" s="32" t="s">
        <v>55206</v>
      </c>
      <c r="B1825" s="33" t="s">
        <v>2168</v>
      </c>
      <c r="C1825" s="51" t="s">
        <v>59109</v>
      </c>
      <c r="D1825" s="33" t="s">
        <v>59110</v>
      </c>
    </row>
    <row r="1826" spans="1:4" ht="13" x14ac:dyDescent="0.15">
      <c r="A1826" s="32" t="s">
        <v>54765</v>
      </c>
      <c r="B1826" s="33" t="s">
        <v>2368</v>
      </c>
      <c r="C1826" s="51" t="s">
        <v>59111</v>
      </c>
      <c r="D1826" s="33" t="s">
        <v>59112</v>
      </c>
    </row>
    <row r="1827" spans="1:4" ht="13" x14ac:dyDescent="0.15">
      <c r="A1827" s="32" t="s">
        <v>55366</v>
      </c>
      <c r="B1827" s="33" t="s">
        <v>2627</v>
      </c>
      <c r="C1827" s="51" t="s">
        <v>59113</v>
      </c>
      <c r="D1827" s="33" t="s">
        <v>59112</v>
      </c>
    </row>
    <row r="1828" spans="1:4" ht="13" x14ac:dyDescent="0.15">
      <c r="A1828" s="32" t="s">
        <v>55048</v>
      </c>
      <c r="B1828" s="33" t="s">
        <v>1798</v>
      </c>
      <c r="C1828" s="51" t="s">
        <v>59114</v>
      </c>
      <c r="D1828" s="33" t="s">
        <v>59115</v>
      </c>
    </row>
    <row r="1829" spans="1:4" ht="13" x14ac:dyDescent="0.15">
      <c r="A1829" s="32" t="s">
        <v>10524</v>
      </c>
      <c r="B1829" s="33" t="s">
        <v>669</v>
      </c>
      <c r="C1829" s="51" t="s">
        <v>59116</v>
      </c>
      <c r="D1829" s="33" t="s">
        <v>59117</v>
      </c>
    </row>
    <row r="1830" spans="1:4" ht="13" x14ac:dyDescent="0.15">
      <c r="A1830" s="32" t="s">
        <v>12232</v>
      </c>
      <c r="B1830" s="33" t="s">
        <v>1967</v>
      </c>
      <c r="C1830" s="51" t="s">
        <v>59118</v>
      </c>
      <c r="D1830" s="33" t="s">
        <v>59117</v>
      </c>
    </row>
    <row r="1831" spans="1:4" ht="13" x14ac:dyDescent="0.15">
      <c r="A1831" s="32" t="s">
        <v>12053</v>
      </c>
      <c r="B1831" s="33" t="s">
        <v>916</v>
      </c>
      <c r="C1831" s="51" t="s">
        <v>59119</v>
      </c>
      <c r="D1831" s="33" t="s">
        <v>59120</v>
      </c>
    </row>
    <row r="1832" spans="1:4" ht="13" x14ac:dyDescent="0.15">
      <c r="A1832" s="32" t="s">
        <v>12053</v>
      </c>
      <c r="B1832" s="33" t="s">
        <v>3442</v>
      </c>
      <c r="C1832" s="51" t="s">
        <v>59121</v>
      </c>
      <c r="D1832" s="33" t="s">
        <v>59122</v>
      </c>
    </row>
    <row r="1833" spans="1:4" ht="13" x14ac:dyDescent="0.15">
      <c r="A1833" s="32" t="s">
        <v>9477</v>
      </c>
      <c r="B1833" s="33" t="s">
        <v>3073</v>
      </c>
      <c r="C1833" s="51" t="s">
        <v>59123</v>
      </c>
      <c r="D1833" s="33" t="s">
        <v>59124</v>
      </c>
    </row>
    <row r="1834" spans="1:4" ht="13" x14ac:dyDescent="0.15">
      <c r="A1834" s="32" t="s">
        <v>54939</v>
      </c>
      <c r="B1834" s="33" t="s">
        <v>2647</v>
      </c>
      <c r="C1834" s="51" t="s">
        <v>59125</v>
      </c>
      <c r="D1834" s="33" t="s">
        <v>59126</v>
      </c>
    </row>
    <row r="1835" spans="1:4" ht="13" x14ac:dyDescent="0.15">
      <c r="A1835" s="32" t="s">
        <v>55305</v>
      </c>
      <c r="B1835" s="33" t="s">
        <v>2921</v>
      </c>
      <c r="C1835" s="51" t="s">
        <v>59127</v>
      </c>
      <c r="D1835" s="33" t="s">
        <v>59128</v>
      </c>
    </row>
    <row r="1836" spans="1:4" ht="13" x14ac:dyDescent="0.15">
      <c r="A1836" s="32" t="s">
        <v>10524</v>
      </c>
      <c r="B1836" s="33" t="s">
        <v>2968</v>
      </c>
      <c r="C1836" s="51" t="s">
        <v>59129</v>
      </c>
      <c r="D1836" s="33" t="s">
        <v>59128</v>
      </c>
    </row>
    <row r="1837" spans="1:4" ht="13" x14ac:dyDescent="0.15">
      <c r="A1837" s="32" t="s">
        <v>10524</v>
      </c>
      <c r="B1837" s="33" t="s">
        <v>2477</v>
      </c>
      <c r="C1837" s="51" t="s">
        <v>59130</v>
      </c>
      <c r="D1837" s="33" t="s">
        <v>59131</v>
      </c>
    </row>
    <row r="1838" spans="1:4" ht="13" x14ac:dyDescent="0.15">
      <c r="A1838" s="32" t="s">
        <v>11362</v>
      </c>
      <c r="B1838" s="33" t="s">
        <v>3216</v>
      </c>
      <c r="C1838" s="51" t="s">
        <v>59132</v>
      </c>
      <c r="D1838" s="33" t="s">
        <v>59131</v>
      </c>
    </row>
    <row r="1839" spans="1:4" ht="13" x14ac:dyDescent="0.15">
      <c r="A1839" s="32" t="s">
        <v>54939</v>
      </c>
      <c r="B1839" s="33" t="s">
        <v>2971</v>
      </c>
      <c r="C1839" s="51" t="s">
        <v>59133</v>
      </c>
      <c r="D1839" s="33" t="s">
        <v>59134</v>
      </c>
    </row>
    <row r="1840" spans="1:4" ht="13" x14ac:dyDescent="0.15">
      <c r="A1840" s="32" t="s">
        <v>54939</v>
      </c>
      <c r="B1840" s="33" t="s">
        <v>2066</v>
      </c>
      <c r="C1840" s="51" t="s">
        <v>59135</v>
      </c>
      <c r="D1840" s="33" t="s">
        <v>59136</v>
      </c>
    </row>
    <row r="1841" spans="1:4" ht="13" x14ac:dyDescent="0.15">
      <c r="A1841" s="32" t="s">
        <v>10596</v>
      </c>
      <c r="B1841" s="33" t="s">
        <v>3153</v>
      </c>
      <c r="C1841" s="51" t="s">
        <v>59137</v>
      </c>
      <c r="D1841" s="33" t="s">
        <v>59138</v>
      </c>
    </row>
    <row r="1842" spans="1:4" ht="13" x14ac:dyDescent="0.15">
      <c r="A1842" s="32" t="s">
        <v>8743</v>
      </c>
      <c r="B1842" s="33" t="s">
        <v>2729</v>
      </c>
      <c r="C1842" s="51" t="s">
        <v>59139</v>
      </c>
      <c r="D1842" s="33" t="s">
        <v>59140</v>
      </c>
    </row>
    <row r="1843" spans="1:4" ht="13" x14ac:dyDescent="0.15">
      <c r="A1843" s="32" t="s">
        <v>10596</v>
      </c>
      <c r="B1843" s="33" t="s">
        <v>1880</v>
      </c>
      <c r="C1843" s="51" t="s">
        <v>59141</v>
      </c>
      <c r="D1843" s="33" t="s">
        <v>59142</v>
      </c>
    </row>
    <row r="1844" spans="1:4" ht="13" x14ac:dyDescent="0.15">
      <c r="A1844" s="32" t="s">
        <v>11330</v>
      </c>
      <c r="B1844" s="33" t="s">
        <v>2647</v>
      </c>
      <c r="C1844" s="51" t="s">
        <v>59143</v>
      </c>
      <c r="D1844" s="33" t="s">
        <v>59144</v>
      </c>
    </row>
    <row r="1845" spans="1:4" ht="13" x14ac:dyDescent="0.15">
      <c r="A1845" s="32" t="s">
        <v>8633</v>
      </c>
      <c r="B1845" s="33" t="s">
        <v>916</v>
      </c>
      <c r="C1845" s="51" t="s">
        <v>59145</v>
      </c>
      <c r="D1845" s="33" t="s">
        <v>59146</v>
      </c>
    </row>
    <row r="1846" spans="1:4" ht="13" x14ac:dyDescent="0.15">
      <c r="A1846" s="32" t="s">
        <v>9477</v>
      </c>
      <c r="B1846" s="33" t="s">
        <v>621</v>
      </c>
      <c r="C1846" s="51" t="s">
        <v>59147</v>
      </c>
      <c r="D1846" s="33" t="s">
        <v>59148</v>
      </c>
    </row>
    <row r="1847" spans="1:4" ht="13" x14ac:dyDescent="0.15">
      <c r="A1847" s="32" t="s">
        <v>9522</v>
      </c>
      <c r="B1847" s="33" t="s">
        <v>1313</v>
      </c>
      <c r="C1847" s="51" t="s">
        <v>59149</v>
      </c>
      <c r="D1847" s="33" t="s">
        <v>59148</v>
      </c>
    </row>
    <row r="1848" spans="1:4" ht="13" x14ac:dyDescent="0.15">
      <c r="A1848" s="32" t="s">
        <v>10250</v>
      </c>
      <c r="B1848" s="33" t="s">
        <v>1545</v>
      </c>
      <c r="C1848" s="51" t="s">
        <v>59150</v>
      </c>
      <c r="D1848" s="33" t="s">
        <v>59148</v>
      </c>
    </row>
    <row r="1849" spans="1:4" ht="13" x14ac:dyDescent="0.15">
      <c r="A1849" s="32" t="s">
        <v>11425</v>
      </c>
      <c r="B1849" s="33" t="s">
        <v>3117</v>
      </c>
      <c r="C1849" s="51" t="s">
        <v>59151</v>
      </c>
      <c r="D1849" s="33" t="s">
        <v>59148</v>
      </c>
    </row>
    <row r="1850" spans="1:4" ht="13" x14ac:dyDescent="0.15">
      <c r="A1850" s="32" t="s">
        <v>55070</v>
      </c>
      <c r="B1850" s="33" t="s">
        <v>3326</v>
      </c>
      <c r="C1850" s="51" t="s">
        <v>59152</v>
      </c>
      <c r="D1850" s="33" t="s">
        <v>59148</v>
      </c>
    </row>
    <row r="1851" spans="1:4" ht="13" x14ac:dyDescent="0.15">
      <c r="A1851" s="32" t="s">
        <v>12280</v>
      </c>
      <c r="B1851" s="33" t="s">
        <v>3338</v>
      </c>
      <c r="C1851" s="51" t="s">
        <v>59153</v>
      </c>
      <c r="D1851" s="33" t="s">
        <v>59148</v>
      </c>
    </row>
    <row r="1852" spans="1:4" ht="13" x14ac:dyDescent="0.15">
      <c r="A1852" s="32" t="s">
        <v>11362</v>
      </c>
      <c r="B1852" s="33" t="s">
        <v>3368</v>
      </c>
      <c r="C1852" s="51" t="s">
        <v>59154</v>
      </c>
      <c r="D1852" s="33" t="s">
        <v>59148</v>
      </c>
    </row>
    <row r="1853" spans="1:4" ht="13" x14ac:dyDescent="0.15">
      <c r="A1853" s="32" t="s">
        <v>55027</v>
      </c>
      <c r="B1853" s="33" t="s">
        <v>1720</v>
      </c>
      <c r="C1853" s="51" t="s">
        <v>59155</v>
      </c>
      <c r="D1853" s="33" t="s">
        <v>59156</v>
      </c>
    </row>
    <row r="1854" spans="1:4" ht="13" x14ac:dyDescent="0.15">
      <c r="A1854" s="32" t="s">
        <v>10163</v>
      </c>
      <c r="B1854" s="33" t="s">
        <v>1026</v>
      </c>
      <c r="C1854" s="51" t="s">
        <v>59157</v>
      </c>
      <c r="D1854" s="33" t="s">
        <v>59158</v>
      </c>
    </row>
    <row r="1855" spans="1:4" ht="13" x14ac:dyDescent="0.15">
      <c r="A1855" s="32" t="s">
        <v>12053</v>
      </c>
      <c r="B1855" s="33" t="s">
        <v>1946</v>
      </c>
      <c r="C1855" s="51" t="s">
        <v>59159</v>
      </c>
      <c r="D1855" s="33" t="s">
        <v>59158</v>
      </c>
    </row>
    <row r="1856" spans="1:4" ht="13" x14ac:dyDescent="0.15">
      <c r="A1856" s="32" t="s">
        <v>54744</v>
      </c>
      <c r="B1856" s="33" t="s">
        <v>2097</v>
      </c>
      <c r="C1856" s="51" t="s">
        <v>59160</v>
      </c>
      <c r="D1856" s="33" t="s">
        <v>59158</v>
      </c>
    </row>
    <row r="1857" spans="1:4" ht="13" x14ac:dyDescent="0.15">
      <c r="A1857" s="32" t="s">
        <v>55305</v>
      </c>
      <c r="B1857" s="33" t="s">
        <v>3239</v>
      </c>
      <c r="C1857" s="51" t="s">
        <v>59161</v>
      </c>
      <c r="D1857" s="33" t="s">
        <v>59162</v>
      </c>
    </row>
    <row r="1858" spans="1:4" ht="13" x14ac:dyDescent="0.15">
      <c r="A1858" s="32" t="s">
        <v>12053</v>
      </c>
      <c r="B1858" s="33" t="s">
        <v>2729</v>
      </c>
      <c r="C1858" s="51" t="s">
        <v>59163</v>
      </c>
      <c r="D1858" s="33" t="s">
        <v>59164</v>
      </c>
    </row>
    <row r="1859" spans="1:4" ht="13" x14ac:dyDescent="0.15">
      <c r="A1859" s="32" t="s">
        <v>10524</v>
      </c>
      <c r="B1859" s="33" t="s">
        <v>862</v>
      </c>
      <c r="C1859" s="51" t="s">
        <v>59165</v>
      </c>
      <c r="D1859" s="33" t="s">
        <v>59166</v>
      </c>
    </row>
    <row r="1860" spans="1:4" ht="13" x14ac:dyDescent="0.15">
      <c r="A1860" s="32" t="s">
        <v>55048</v>
      </c>
      <c r="B1860" s="33" t="s">
        <v>2155</v>
      </c>
      <c r="C1860" s="51" t="s">
        <v>59167</v>
      </c>
      <c r="D1860" s="33" t="s">
        <v>59166</v>
      </c>
    </row>
    <row r="1861" spans="1:4" ht="13" x14ac:dyDescent="0.15">
      <c r="A1861" s="32" t="s">
        <v>55159</v>
      </c>
      <c r="B1861" s="33" t="s">
        <v>3239</v>
      </c>
      <c r="C1861" s="51" t="s">
        <v>59168</v>
      </c>
      <c r="D1861" s="33" t="s">
        <v>59169</v>
      </c>
    </row>
    <row r="1862" spans="1:4" ht="13" x14ac:dyDescent="0.15">
      <c r="A1862" s="32" t="s">
        <v>55206</v>
      </c>
      <c r="B1862" s="33" t="s">
        <v>2318</v>
      </c>
      <c r="C1862" s="51" t="s">
        <v>59170</v>
      </c>
      <c r="D1862" s="33" t="s">
        <v>59171</v>
      </c>
    </row>
    <row r="1863" spans="1:4" ht="13" x14ac:dyDescent="0.15">
      <c r="A1863" s="32" t="s">
        <v>10596</v>
      </c>
      <c r="B1863" s="33" t="s">
        <v>1835</v>
      </c>
      <c r="C1863" s="51" t="s">
        <v>59172</v>
      </c>
      <c r="D1863" s="33" t="s">
        <v>59173</v>
      </c>
    </row>
    <row r="1864" spans="1:4" ht="13" x14ac:dyDescent="0.15">
      <c r="A1864" s="32" t="s">
        <v>12280</v>
      </c>
      <c r="B1864" s="33" t="s">
        <v>794</v>
      </c>
      <c r="C1864" s="51" t="s">
        <v>59174</v>
      </c>
      <c r="D1864" s="33" t="s">
        <v>59175</v>
      </c>
    </row>
    <row r="1865" spans="1:4" ht="13" x14ac:dyDescent="0.15">
      <c r="A1865" s="32" t="s">
        <v>10163</v>
      </c>
      <c r="B1865" s="33" t="s">
        <v>1014</v>
      </c>
      <c r="C1865" s="51" t="s">
        <v>59176</v>
      </c>
      <c r="D1865" s="33" t="s">
        <v>59177</v>
      </c>
    </row>
    <row r="1866" spans="1:4" ht="13" x14ac:dyDescent="0.15">
      <c r="A1866" s="32" t="s">
        <v>8743</v>
      </c>
      <c r="B1866" s="33" t="s">
        <v>1140</v>
      </c>
      <c r="C1866" s="51" t="s">
        <v>59178</v>
      </c>
      <c r="D1866" s="33" t="s">
        <v>59177</v>
      </c>
    </row>
    <row r="1867" spans="1:4" ht="13" x14ac:dyDescent="0.15">
      <c r="A1867" s="32" t="s">
        <v>55270</v>
      </c>
      <c r="B1867" s="33" t="s">
        <v>2026</v>
      </c>
      <c r="C1867" s="51" t="s">
        <v>59179</v>
      </c>
      <c r="D1867" s="33" t="s">
        <v>59180</v>
      </c>
    </row>
    <row r="1868" spans="1:4" ht="13" x14ac:dyDescent="0.15">
      <c r="A1868" s="32" t="s">
        <v>11362</v>
      </c>
      <c r="B1868" s="33" t="s">
        <v>1206</v>
      </c>
      <c r="C1868" s="51" t="s">
        <v>59181</v>
      </c>
      <c r="D1868" s="33" t="s">
        <v>59182</v>
      </c>
    </row>
    <row r="1869" spans="1:4" ht="13" x14ac:dyDescent="0.15">
      <c r="A1869" s="32" t="s">
        <v>10676</v>
      </c>
      <c r="B1869" s="33" t="s">
        <v>3431</v>
      </c>
      <c r="C1869" s="51" t="s">
        <v>59183</v>
      </c>
      <c r="D1869" s="33" t="s">
        <v>59182</v>
      </c>
    </row>
    <row r="1870" spans="1:4" ht="13" x14ac:dyDescent="0.15">
      <c r="A1870" s="32" t="s">
        <v>55265</v>
      </c>
      <c r="B1870" s="33" t="s">
        <v>3287</v>
      </c>
      <c r="C1870" s="51" t="s">
        <v>59184</v>
      </c>
      <c r="D1870" s="33" t="s">
        <v>59185</v>
      </c>
    </row>
    <row r="1871" spans="1:4" ht="13" x14ac:dyDescent="0.15">
      <c r="A1871" s="32" t="s">
        <v>54765</v>
      </c>
      <c r="B1871" s="33" t="s">
        <v>3844</v>
      </c>
      <c r="C1871" s="51" t="s">
        <v>59186</v>
      </c>
      <c r="D1871" s="33" t="s">
        <v>59187</v>
      </c>
    </row>
    <row r="1872" spans="1:4" ht="13" x14ac:dyDescent="0.15">
      <c r="A1872" s="32" t="s">
        <v>55206</v>
      </c>
      <c r="B1872" s="33" t="s">
        <v>579</v>
      </c>
      <c r="C1872" s="51" t="s">
        <v>59188</v>
      </c>
      <c r="D1872" s="33" t="s">
        <v>59189</v>
      </c>
    </row>
    <row r="1873" spans="1:4" ht="13" x14ac:dyDescent="0.15">
      <c r="A1873" s="32" t="s">
        <v>10524</v>
      </c>
      <c r="B1873" s="33" t="s">
        <v>1723</v>
      </c>
      <c r="C1873" s="51" t="s">
        <v>59190</v>
      </c>
      <c r="D1873" s="33" t="s">
        <v>59189</v>
      </c>
    </row>
    <row r="1874" spans="1:4" ht="13" x14ac:dyDescent="0.15">
      <c r="A1874" s="32" t="s">
        <v>12053</v>
      </c>
      <c r="B1874" s="33" t="s">
        <v>2991</v>
      </c>
      <c r="C1874" s="51" t="s">
        <v>59191</v>
      </c>
      <c r="D1874" s="33" t="s">
        <v>59192</v>
      </c>
    </row>
    <row r="1875" spans="1:4" ht="13" x14ac:dyDescent="0.15">
      <c r="A1875" s="32" t="s">
        <v>55048</v>
      </c>
      <c r="B1875" s="33" t="s">
        <v>2971</v>
      </c>
      <c r="C1875" s="51" t="s">
        <v>59193</v>
      </c>
      <c r="D1875" s="33" t="s">
        <v>59194</v>
      </c>
    </row>
    <row r="1876" spans="1:4" ht="13" x14ac:dyDescent="0.15">
      <c r="A1876" s="32" t="s">
        <v>10596</v>
      </c>
      <c r="B1876" s="33" t="s">
        <v>2705</v>
      </c>
      <c r="C1876" s="51" t="s">
        <v>59195</v>
      </c>
      <c r="D1876" s="33" t="s">
        <v>59196</v>
      </c>
    </row>
    <row r="1877" spans="1:4" ht="13" x14ac:dyDescent="0.15">
      <c r="A1877" s="32" t="s">
        <v>10596</v>
      </c>
      <c r="B1877" s="33" t="s">
        <v>2729</v>
      </c>
      <c r="C1877" s="51" t="s">
        <v>59197</v>
      </c>
      <c r="D1877" s="33" t="s">
        <v>59198</v>
      </c>
    </row>
    <row r="1878" spans="1:4" ht="13" x14ac:dyDescent="0.15">
      <c r="A1878" s="32" t="s">
        <v>12128</v>
      </c>
      <c r="B1878" s="33" t="s">
        <v>3218</v>
      </c>
      <c r="C1878" s="51" t="s">
        <v>59199</v>
      </c>
      <c r="D1878" s="33" t="s">
        <v>59198</v>
      </c>
    </row>
    <row r="1879" spans="1:4" ht="13" x14ac:dyDescent="0.15">
      <c r="A1879" s="32" t="s">
        <v>9058</v>
      </c>
      <c r="B1879" s="33" t="s">
        <v>1982</v>
      </c>
      <c r="C1879" s="51" t="s">
        <v>59200</v>
      </c>
      <c r="D1879" s="33" t="s">
        <v>59201</v>
      </c>
    </row>
    <row r="1880" spans="1:4" ht="13" x14ac:dyDescent="0.15">
      <c r="A1880" s="32" t="s">
        <v>55270</v>
      </c>
      <c r="B1880" s="33" t="s">
        <v>3431</v>
      </c>
      <c r="C1880" s="51" t="s">
        <v>59202</v>
      </c>
      <c r="D1880" s="33" t="s">
        <v>59203</v>
      </c>
    </row>
    <row r="1881" spans="1:4" ht="13" x14ac:dyDescent="0.15">
      <c r="A1881" s="32" t="s">
        <v>54744</v>
      </c>
      <c r="B1881" s="33" t="s">
        <v>2988</v>
      </c>
      <c r="C1881" s="51" t="s">
        <v>59204</v>
      </c>
      <c r="D1881" s="33" t="s">
        <v>59205</v>
      </c>
    </row>
    <row r="1882" spans="1:4" ht="13" x14ac:dyDescent="0.15">
      <c r="A1882" s="32" t="s">
        <v>11425</v>
      </c>
      <c r="B1882" s="33" t="s">
        <v>3749</v>
      </c>
      <c r="C1882" s="51" t="s">
        <v>59206</v>
      </c>
      <c r="D1882" s="33" t="s">
        <v>59207</v>
      </c>
    </row>
    <row r="1883" spans="1:4" ht="13" x14ac:dyDescent="0.15">
      <c r="A1883" s="32" t="s">
        <v>55366</v>
      </c>
      <c r="B1883" s="33" t="s">
        <v>2368</v>
      </c>
      <c r="C1883" s="51" t="s">
        <v>59208</v>
      </c>
      <c r="D1883" s="33" t="s">
        <v>59209</v>
      </c>
    </row>
    <row r="1884" spans="1:4" ht="13" x14ac:dyDescent="0.15">
      <c r="A1884" s="32" t="s">
        <v>8743</v>
      </c>
      <c r="B1884" s="33" t="s">
        <v>1946</v>
      </c>
      <c r="C1884" s="51" t="s">
        <v>59210</v>
      </c>
      <c r="D1884" s="33" t="s">
        <v>59211</v>
      </c>
    </row>
    <row r="1885" spans="1:4" ht="13" x14ac:dyDescent="0.15">
      <c r="A1885" s="32" t="s">
        <v>10163</v>
      </c>
      <c r="B1885" s="33" t="s">
        <v>2282</v>
      </c>
      <c r="C1885" s="51" t="s">
        <v>59212</v>
      </c>
      <c r="D1885" s="33" t="s">
        <v>59213</v>
      </c>
    </row>
    <row r="1886" spans="1:4" ht="13" x14ac:dyDescent="0.15">
      <c r="A1886" s="32" t="s">
        <v>55262</v>
      </c>
      <c r="B1886" s="33" t="s">
        <v>2236</v>
      </c>
      <c r="C1886" s="51" t="s">
        <v>59214</v>
      </c>
      <c r="D1886" s="33" t="s">
        <v>59215</v>
      </c>
    </row>
    <row r="1887" spans="1:4" ht="13" x14ac:dyDescent="0.15">
      <c r="A1887" s="32" t="s">
        <v>55058</v>
      </c>
      <c r="B1887" s="33" t="s">
        <v>1564</v>
      </c>
      <c r="C1887" s="51" t="s">
        <v>59216</v>
      </c>
      <c r="D1887" s="33" t="s">
        <v>59217</v>
      </c>
    </row>
    <row r="1888" spans="1:4" ht="13" x14ac:dyDescent="0.15">
      <c r="A1888" s="32" t="s">
        <v>11425</v>
      </c>
      <c r="B1888" s="33" t="s">
        <v>1481</v>
      </c>
      <c r="C1888" s="51" t="s">
        <v>59218</v>
      </c>
      <c r="D1888" s="33" t="s">
        <v>59219</v>
      </c>
    </row>
    <row r="1889" spans="1:4" ht="13" x14ac:dyDescent="0.15">
      <c r="A1889" s="32" t="s">
        <v>55159</v>
      </c>
      <c r="B1889" s="33" t="s">
        <v>1982</v>
      </c>
      <c r="C1889" s="51" t="s">
        <v>59220</v>
      </c>
      <c r="D1889" s="33" t="s">
        <v>59221</v>
      </c>
    </row>
    <row r="1890" spans="1:4" ht="13" x14ac:dyDescent="0.15">
      <c r="A1890" s="32" t="s">
        <v>10596</v>
      </c>
      <c r="B1890" s="33" t="s">
        <v>3058</v>
      </c>
      <c r="C1890" s="51" t="s">
        <v>59222</v>
      </c>
      <c r="D1890" s="33" t="s">
        <v>59221</v>
      </c>
    </row>
    <row r="1891" spans="1:4" ht="13" x14ac:dyDescent="0.15">
      <c r="A1891" s="32" t="s">
        <v>10163</v>
      </c>
      <c r="B1891" s="33" t="s">
        <v>747</v>
      </c>
      <c r="C1891" s="51" t="s">
        <v>59223</v>
      </c>
      <c r="D1891" s="33" t="s">
        <v>59224</v>
      </c>
    </row>
    <row r="1892" spans="1:4" ht="13" x14ac:dyDescent="0.15">
      <c r="A1892" s="32" t="s">
        <v>11362</v>
      </c>
      <c r="B1892" s="33" t="s">
        <v>717</v>
      </c>
      <c r="C1892" s="51" t="s">
        <v>59225</v>
      </c>
      <c r="D1892" s="33" t="s">
        <v>59226</v>
      </c>
    </row>
    <row r="1893" spans="1:4" ht="13" x14ac:dyDescent="0.15">
      <c r="A1893" s="32" t="s">
        <v>55265</v>
      </c>
      <c r="B1893" s="33" t="s">
        <v>3278</v>
      </c>
      <c r="C1893" s="51" t="s">
        <v>59227</v>
      </c>
      <c r="D1893" s="33" t="s">
        <v>59226</v>
      </c>
    </row>
    <row r="1894" spans="1:4" ht="13" x14ac:dyDescent="0.15">
      <c r="A1894" s="32" t="s">
        <v>9477</v>
      </c>
      <c r="B1894" s="33" t="s">
        <v>3233</v>
      </c>
      <c r="C1894" s="51" t="s">
        <v>59228</v>
      </c>
      <c r="D1894" s="33" t="s">
        <v>59229</v>
      </c>
    </row>
    <row r="1895" spans="1:4" ht="13" x14ac:dyDescent="0.15">
      <c r="A1895" s="32" t="s">
        <v>54744</v>
      </c>
      <c r="B1895" s="33" t="s">
        <v>1026</v>
      </c>
      <c r="C1895" s="51" t="s">
        <v>59230</v>
      </c>
      <c r="D1895" s="33" t="s">
        <v>59231</v>
      </c>
    </row>
    <row r="1896" spans="1:4" ht="13" x14ac:dyDescent="0.15">
      <c r="A1896" s="32" t="s">
        <v>54765</v>
      </c>
      <c r="B1896" s="33" t="s">
        <v>1143</v>
      </c>
      <c r="C1896" s="51" t="s">
        <v>59232</v>
      </c>
      <c r="D1896" s="33" t="s">
        <v>59233</v>
      </c>
    </row>
    <row r="1897" spans="1:4" ht="13" x14ac:dyDescent="0.15">
      <c r="A1897" s="32" t="s">
        <v>11425</v>
      </c>
      <c r="B1897" s="33" t="s">
        <v>895</v>
      </c>
      <c r="C1897" s="51" t="s">
        <v>59234</v>
      </c>
      <c r="D1897" s="33" t="s">
        <v>59235</v>
      </c>
    </row>
    <row r="1898" spans="1:4" ht="13" x14ac:dyDescent="0.15">
      <c r="A1898" s="32" t="s">
        <v>55058</v>
      </c>
      <c r="B1898" s="33" t="s">
        <v>1720</v>
      </c>
      <c r="C1898" s="51" t="s">
        <v>59236</v>
      </c>
      <c r="D1898" s="33" t="s">
        <v>59237</v>
      </c>
    </row>
    <row r="1899" spans="1:4" ht="13" x14ac:dyDescent="0.15">
      <c r="A1899" s="32" t="s">
        <v>10163</v>
      </c>
      <c r="B1899" s="33" t="s">
        <v>844</v>
      </c>
      <c r="C1899" s="51" t="s">
        <v>59238</v>
      </c>
      <c r="D1899" s="33" t="s">
        <v>59239</v>
      </c>
    </row>
    <row r="1900" spans="1:4" ht="13" x14ac:dyDescent="0.15">
      <c r="A1900" s="32" t="s">
        <v>55305</v>
      </c>
      <c r="B1900" s="33" t="s">
        <v>1573</v>
      </c>
      <c r="C1900" s="51" t="s">
        <v>59240</v>
      </c>
      <c r="D1900" s="33" t="s">
        <v>59239</v>
      </c>
    </row>
    <row r="1901" spans="1:4" ht="13" x14ac:dyDescent="0.15">
      <c r="A1901" s="32" t="s">
        <v>55270</v>
      </c>
      <c r="B1901" s="33" t="s">
        <v>1504</v>
      </c>
      <c r="C1901" s="51" t="s">
        <v>59241</v>
      </c>
      <c r="D1901" s="33" t="s">
        <v>59242</v>
      </c>
    </row>
    <row r="1902" spans="1:4" ht="13" x14ac:dyDescent="0.15">
      <c r="A1902" s="32" t="s">
        <v>55262</v>
      </c>
      <c r="B1902" s="33" t="s">
        <v>2560</v>
      </c>
      <c r="C1902" s="51" t="s">
        <v>59243</v>
      </c>
      <c r="D1902" s="33" t="s">
        <v>59244</v>
      </c>
    </row>
    <row r="1903" spans="1:4" ht="13" x14ac:dyDescent="0.15">
      <c r="A1903" s="32" t="s">
        <v>9522</v>
      </c>
      <c r="B1903" s="33" t="s">
        <v>2309</v>
      </c>
      <c r="C1903" s="51" t="s">
        <v>59245</v>
      </c>
      <c r="D1903" s="33" t="s">
        <v>59246</v>
      </c>
    </row>
    <row r="1904" spans="1:4" ht="13" x14ac:dyDescent="0.15">
      <c r="A1904" s="32" t="s">
        <v>55374</v>
      </c>
      <c r="B1904" s="33" t="s">
        <v>1017</v>
      </c>
      <c r="C1904" s="51" t="s">
        <v>59247</v>
      </c>
      <c r="D1904" s="33" t="s">
        <v>59248</v>
      </c>
    </row>
    <row r="1905" spans="1:4" ht="13" x14ac:dyDescent="0.15">
      <c r="A1905" s="32" t="s">
        <v>54862</v>
      </c>
      <c r="B1905" s="33" t="s">
        <v>1946</v>
      </c>
      <c r="C1905" s="51" t="s">
        <v>59249</v>
      </c>
      <c r="D1905" s="33" t="s">
        <v>59248</v>
      </c>
    </row>
    <row r="1906" spans="1:4" ht="13" x14ac:dyDescent="0.15">
      <c r="A1906" s="32" t="s">
        <v>9058</v>
      </c>
      <c r="B1906" s="33" t="s">
        <v>2840</v>
      </c>
      <c r="C1906" s="51" t="s">
        <v>59250</v>
      </c>
      <c r="D1906" s="33" t="s">
        <v>59251</v>
      </c>
    </row>
    <row r="1907" spans="1:4" ht="13" x14ac:dyDescent="0.15">
      <c r="A1907" s="32" t="s">
        <v>55206</v>
      </c>
      <c r="B1907" s="33" t="s">
        <v>1880</v>
      </c>
      <c r="C1907" s="51" t="s">
        <v>59252</v>
      </c>
      <c r="D1907" s="33" t="s">
        <v>59253</v>
      </c>
    </row>
    <row r="1908" spans="1:4" ht="13" x14ac:dyDescent="0.15">
      <c r="A1908" s="32" t="s">
        <v>55027</v>
      </c>
      <c r="B1908" s="33" t="s">
        <v>1943</v>
      </c>
      <c r="C1908" s="51" t="s">
        <v>59254</v>
      </c>
      <c r="D1908" s="33" t="s">
        <v>59253</v>
      </c>
    </row>
    <row r="1909" spans="1:4" ht="13" x14ac:dyDescent="0.15">
      <c r="A1909" s="32" t="s">
        <v>54744</v>
      </c>
      <c r="B1909" s="33" t="s">
        <v>2236</v>
      </c>
      <c r="C1909" s="51" t="s">
        <v>59255</v>
      </c>
      <c r="D1909" s="33" t="s">
        <v>59253</v>
      </c>
    </row>
    <row r="1910" spans="1:4" ht="13" x14ac:dyDescent="0.15">
      <c r="A1910" s="32" t="s">
        <v>9495</v>
      </c>
      <c r="B1910" s="33" t="s">
        <v>2644</v>
      </c>
      <c r="C1910" s="51" t="s">
        <v>59256</v>
      </c>
      <c r="D1910" s="33" t="s">
        <v>59253</v>
      </c>
    </row>
    <row r="1911" spans="1:4" ht="13" x14ac:dyDescent="0.15">
      <c r="A1911" s="32" t="s">
        <v>9516</v>
      </c>
      <c r="B1911" s="33" t="s">
        <v>3058</v>
      </c>
      <c r="C1911" s="51" t="s">
        <v>59257</v>
      </c>
      <c r="D1911" s="33" t="s">
        <v>59253</v>
      </c>
    </row>
    <row r="1912" spans="1:4" ht="13" x14ac:dyDescent="0.15">
      <c r="A1912" s="32" t="s">
        <v>10250</v>
      </c>
      <c r="B1912" s="33" t="s">
        <v>3117</v>
      </c>
      <c r="C1912" s="51" t="s">
        <v>59258</v>
      </c>
      <c r="D1912" s="33" t="s">
        <v>59253</v>
      </c>
    </row>
    <row r="1913" spans="1:4" ht="13" x14ac:dyDescent="0.15">
      <c r="A1913" s="32" t="s">
        <v>8743</v>
      </c>
      <c r="B1913" s="33" t="s">
        <v>3130</v>
      </c>
      <c r="C1913" s="51" t="s">
        <v>59259</v>
      </c>
      <c r="D1913" s="33" t="s">
        <v>59253</v>
      </c>
    </row>
    <row r="1914" spans="1:4" ht="13" x14ac:dyDescent="0.15">
      <c r="A1914" s="32" t="s">
        <v>55374</v>
      </c>
      <c r="B1914" s="33" t="s">
        <v>3147</v>
      </c>
      <c r="C1914" s="51" t="s">
        <v>59260</v>
      </c>
      <c r="D1914" s="33" t="s">
        <v>59253</v>
      </c>
    </row>
    <row r="1915" spans="1:4" ht="13" x14ac:dyDescent="0.15">
      <c r="A1915" s="32" t="s">
        <v>55305</v>
      </c>
      <c r="B1915" s="33" t="s">
        <v>3245</v>
      </c>
      <c r="C1915" s="51" t="s">
        <v>59261</v>
      </c>
      <c r="D1915" s="33" t="s">
        <v>59262</v>
      </c>
    </row>
    <row r="1916" spans="1:4" ht="13" x14ac:dyDescent="0.15">
      <c r="A1916" s="32" t="s">
        <v>12128</v>
      </c>
      <c r="B1916" s="33" t="s">
        <v>3453</v>
      </c>
      <c r="C1916" s="51" t="s">
        <v>59263</v>
      </c>
      <c r="D1916" s="33" t="s">
        <v>59262</v>
      </c>
    </row>
    <row r="1917" spans="1:4" ht="13" x14ac:dyDescent="0.15">
      <c r="A1917" s="32" t="s">
        <v>55107</v>
      </c>
      <c r="B1917" s="33" t="s">
        <v>3844</v>
      </c>
      <c r="C1917" s="51" t="s">
        <v>59264</v>
      </c>
      <c r="D1917" s="33" t="s">
        <v>59265</v>
      </c>
    </row>
    <row r="1918" spans="1:4" ht="13" x14ac:dyDescent="0.15">
      <c r="A1918" s="32" t="s">
        <v>11330</v>
      </c>
      <c r="B1918" s="33" t="s">
        <v>3431</v>
      </c>
      <c r="C1918" s="51" t="s">
        <v>59266</v>
      </c>
      <c r="D1918" s="33" t="s">
        <v>59267</v>
      </c>
    </row>
    <row r="1919" spans="1:4" ht="13" x14ac:dyDescent="0.15">
      <c r="A1919" s="32" t="s">
        <v>10524</v>
      </c>
      <c r="B1919" s="33" t="s">
        <v>3097</v>
      </c>
      <c r="C1919" s="51" t="s">
        <v>59268</v>
      </c>
      <c r="D1919" s="33" t="s">
        <v>59269</v>
      </c>
    </row>
    <row r="1920" spans="1:4" ht="13" x14ac:dyDescent="0.15">
      <c r="A1920" s="32" t="s">
        <v>11362</v>
      </c>
      <c r="B1920" s="33" t="s">
        <v>1155</v>
      </c>
      <c r="C1920" s="51" t="s">
        <v>59270</v>
      </c>
      <c r="D1920" s="33" t="s">
        <v>59271</v>
      </c>
    </row>
    <row r="1921" spans="1:4" ht="13" x14ac:dyDescent="0.15">
      <c r="A1921" s="32" t="s">
        <v>12053</v>
      </c>
      <c r="B1921" s="33" t="s">
        <v>1681</v>
      </c>
      <c r="C1921" s="51" t="s">
        <v>59272</v>
      </c>
      <c r="D1921" s="33" t="s">
        <v>59273</v>
      </c>
    </row>
    <row r="1922" spans="1:4" ht="13" x14ac:dyDescent="0.15">
      <c r="A1922" s="32" t="s">
        <v>54849</v>
      </c>
      <c r="B1922" s="33" t="s">
        <v>2854</v>
      </c>
      <c r="C1922" s="51" t="s">
        <v>59274</v>
      </c>
      <c r="D1922" s="33" t="s">
        <v>59275</v>
      </c>
    </row>
    <row r="1923" spans="1:4" ht="13" x14ac:dyDescent="0.15">
      <c r="A1923" s="32" t="s">
        <v>54862</v>
      </c>
      <c r="B1923" s="33" t="s">
        <v>2368</v>
      </c>
      <c r="C1923" s="51" t="s">
        <v>59276</v>
      </c>
      <c r="D1923" s="33" t="s">
        <v>59277</v>
      </c>
    </row>
    <row r="1924" spans="1:4" ht="13" x14ac:dyDescent="0.15">
      <c r="A1924" s="32" t="s">
        <v>12292</v>
      </c>
      <c r="B1924" s="33" t="s">
        <v>3302</v>
      </c>
      <c r="C1924" s="51" t="s">
        <v>59278</v>
      </c>
      <c r="D1924" s="33" t="s">
        <v>59279</v>
      </c>
    </row>
    <row r="1925" spans="1:4" ht="13" x14ac:dyDescent="0.15">
      <c r="A1925" s="32" t="s">
        <v>54939</v>
      </c>
      <c r="B1925" s="33" t="s">
        <v>1880</v>
      </c>
      <c r="C1925" s="51" t="s">
        <v>59280</v>
      </c>
      <c r="D1925" s="33" t="s">
        <v>59281</v>
      </c>
    </row>
    <row r="1926" spans="1:4" ht="13" x14ac:dyDescent="0.15">
      <c r="A1926" s="32" t="s">
        <v>10524</v>
      </c>
      <c r="B1926" s="33" t="s">
        <v>2761</v>
      </c>
      <c r="C1926" s="51" t="s">
        <v>59282</v>
      </c>
      <c r="D1926" s="33" t="s">
        <v>59283</v>
      </c>
    </row>
    <row r="1927" spans="1:4" ht="13" x14ac:dyDescent="0.15">
      <c r="A1927" s="32" t="s">
        <v>10596</v>
      </c>
      <c r="B1927" s="33" t="s">
        <v>2168</v>
      </c>
      <c r="C1927" s="51" t="s">
        <v>59284</v>
      </c>
      <c r="D1927" s="33" t="s">
        <v>59285</v>
      </c>
    </row>
    <row r="1928" spans="1:4" ht="13" x14ac:dyDescent="0.15">
      <c r="A1928" s="32" t="s">
        <v>10163</v>
      </c>
      <c r="B1928" s="33" t="s">
        <v>2637</v>
      </c>
      <c r="C1928" s="51" t="s">
        <v>59286</v>
      </c>
      <c r="D1928" s="33" t="s">
        <v>59285</v>
      </c>
    </row>
    <row r="1929" spans="1:4" ht="13" x14ac:dyDescent="0.15">
      <c r="A1929" s="32" t="s">
        <v>10596</v>
      </c>
      <c r="B1929" s="33" t="s">
        <v>2616</v>
      </c>
      <c r="C1929" s="51" t="s">
        <v>59287</v>
      </c>
      <c r="D1929" s="33" t="s">
        <v>59288</v>
      </c>
    </row>
    <row r="1930" spans="1:4" ht="13" x14ac:dyDescent="0.15">
      <c r="A1930" s="32" t="s">
        <v>55094</v>
      </c>
      <c r="B1930" s="33" t="s">
        <v>2854</v>
      </c>
      <c r="C1930" s="51" t="s">
        <v>59289</v>
      </c>
      <c r="D1930" s="33" t="s">
        <v>59290</v>
      </c>
    </row>
    <row r="1931" spans="1:4" ht="13" x14ac:dyDescent="0.15">
      <c r="A1931" s="32" t="s">
        <v>10250</v>
      </c>
      <c r="B1931" s="33" t="s">
        <v>3431</v>
      </c>
      <c r="C1931" s="51" t="s">
        <v>59291</v>
      </c>
      <c r="D1931" s="33" t="s">
        <v>59292</v>
      </c>
    </row>
    <row r="1932" spans="1:4" ht="13" x14ac:dyDescent="0.15">
      <c r="A1932" s="32" t="s">
        <v>10596</v>
      </c>
      <c r="B1932" s="33" t="s">
        <v>842</v>
      </c>
      <c r="C1932" s="51" t="s">
        <v>59293</v>
      </c>
      <c r="D1932" s="33" t="s">
        <v>59294</v>
      </c>
    </row>
    <row r="1933" spans="1:4" ht="13" x14ac:dyDescent="0.15">
      <c r="A1933" s="32" t="s">
        <v>55058</v>
      </c>
      <c r="B1933" s="33" t="s">
        <v>1910</v>
      </c>
      <c r="C1933" s="51" t="s">
        <v>59295</v>
      </c>
      <c r="D1933" s="33" t="s">
        <v>59296</v>
      </c>
    </row>
    <row r="1934" spans="1:4" ht="13" x14ac:dyDescent="0.15">
      <c r="A1934" s="32" t="s">
        <v>54939</v>
      </c>
      <c r="B1934" s="33" t="s">
        <v>2168</v>
      </c>
      <c r="C1934" s="51" t="s">
        <v>59297</v>
      </c>
      <c r="D1934" s="33" t="s">
        <v>59296</v>
      </c>
    </row>
    <row r="1935" spans="1:4" ht="13" x14ac:dyDescent="0.15">
      <c r="A1935" s="32" t="s">
        <v>55027</v>
      </c>
      <c r="B1935" s="33" t="s">
        <v>3012</v>
      </c>
      <c r="C1935" s="51" t="s">
        <v>59298</v>
      </c>
      <c r="D1935" s="33" t="s">
        <v>59299</v>
      </c>
    </row>
    <row r="1936" spans="1:4" ht="13" x14ac:dyDescent="0.15">
      <c r="A1936" s="32" t="s">
        <v>11330</v>
      </c>
      <c r="B1936" s="33" t="s">
        <v>1143</v>
      </c>
      <c r="C1936" s="51" t="s">
        <v>59300</v>
      </c>
      <c r="D1936" s="33" t="s">
        <v>59301</v>
      </c>
    </row>
    <row r="1937" spans="1:4" ht="13" x14ac:dyDescent="0.15">
      <c r="A1937" s="32" t="s">
        <v>55048</v>
      </c>
      <c r="B1937" s="33" t="s">
        <v>1246</v>
      </c>
      <c r="C1937" s="51" t="s">
        <v>59302</v>
      </c>
      <c r="D1937" s="33" t="s">
        <v>59301</v>
      </c>
    </row>
    <row r="1938" spans="1:4" ht="13" x14ac:dyDescent="0.15">
      <c r="A1938" s="32" t="s">
        <v>12128</v>
      </c>
      <c r="B1938" s="33" t="s">
        <v>1624</v>
      </c>
      <c r="C1938" s="51" t="s">
        <v>59303</v>
      </c>
      <c r="D1938" s="33" t="s">
        <v>59301</v>
      </c>
    </row>
    <row r="1939" spans="1:4" ht="13" x14ac:dyDescent="0.15">
      <c r="A1939" s="32" t="s">
        <v>10524</v>
      </c>
      <c r="B1939" s="33" t="s">
        <v>3684</v>
      </c>
      <c r="C1939" s="51" t="s">
        <v>59304</v>
      </c>
      <c r="D1939" s="33" t="s">
        <v>59301</v>
      </c>
    </row>
    <row r="1940" spans="1:4" ht="13" x14ac:dyDescent="0.15">
      <c r="A1940" s="32" t="s">
        <v>10250</v>
      </c>
      <c r="B1940" s="33" t="s">
        <v>1083</v>
      </c>
      <c r="C1940" s="51" t="s">
        <v>59305</v>
      </c>
      <c r="D1940" s="33" t="s">
        <v>59306</v>
      </c>
    </row>
    <row r="1941" spans="1:4" ht="13" x14ac:dyDescent="0.15">
      <c r="A1941" s="32" t="s">
        <v>55153</v>
      </c>
      <c r="B1941" s="33" t="s">
        <v>1615</v>
      </c>
      <c r="C1941" s="51" t="s">
        <v>59307</v>
      </c>
      <c r="D1941" s="33" t="s">
        <v>59306</v>
      </c>
    </row>
    <row r="1942" spans="1:4" ht="13" x14ac:dyDescent="0.15">
      <c r="A1942" s="32" t="s">
        <v>55094</v>
      </c>
      <c r="B1942" s="33" t="s">
        <v>2094</v>
      </c>
      <c r="C1942" s="51" t="s">
        <v>59308</v>
      </c>
      <c r="D1942" s="33" t="s">
        <v>59306</v>
      </c>
    </row>
    <row r="1943" spans="1:4" ht="13" x14ac:dyDescent="0.15">
      <c r="A1943" s="32" t="s">
        <v>9522</v>
      </c>
      <c r="B1943" s="33" t="s">
        <v>2563</v>
      </c>
      <c r="C1943" s="51" t="s">
        <v>59309</v>
      </c>
      <c r="D1943" s="33" t="s">
        <v>59306</v>
      </c>
    </row>
    <row r="1944" spans="1:4" ht="13" x14ac:dyDescent="0.15">
      <c r="A1944" s="32" t="s">
        <v>54939</v>
      </c>
      <c r="B1944" s="33" t="s">
        <v>2582</v>
      </c>
      <c r="C1944" s="51" t="s">
        <v>59310</v>
      </c>
      <c r="D1944" s="33" t="s">
        <v>59306</v>
      </c>
    </row>
    <row r="1945" spans="1:4" ht="13" x14ac:dyDescent="0.15">
      <c r="A1945" s="32" t="s">
        <v>55048</v>
      </c>
      <c r="B1945" s="33" t="s">
        <v>2647</v>
      </c>
      <c r="C1945" s="51" t="s">
        <v>59311</v>
      </c>
      <c r="D1945" s="33" t="s">
        <v>59312</v>
      </c>
    </row>
    <row r="1946" spans="1:4" ht="13" x14ac:dyDescent="0.15">
      <c r="A1946" s="32" t="s">
        <v>10524</v>
      </c>
      <c r="B1946" s="33" t="s">
        <v>1014</v>
      </c>
      <c r="C1946" s="51" t="s">
        <v>59313</v>
      </c>
      <c r="D1946" s="33" t="s">
        <v>59314</v>
      </c>
    </row>
    <row r="1947" spans="1:4" ht="13" x14ac:dyDescent="0.15">
      <c r="A1947" s="32" t="s">
        <v>54744</v>
      </c>
      <c r="B1947" s="33" t="s">
        <v>1687</v>
      </c>
      <c r="C1947" s="51" t="s">
        <v>59315</v>
      </c>
      <c r="D1947" s="33" t="s">
        <v>59314</v>
      </c>
    </row>
    <row r="1948" spans="1:4" ht="13" x14ac:dyDescent="0.15">
      <c r="A1948" s="32" t="s">
        <v>10596</v>
      </c>
      <c r="B1948" s="33" t="s">
        <v>3710</v>
      </c>
      <c r="C1948" s="51" t="s">
        <v>59316</v>
      </c>
      <c r="D1948" s="33" t="s">
        <v>59314</v>
      </c>
    </row>
    <row r="1949" spans="1:4" ht="13" x14ac:dyDescent="0.15">
      <c r="A1949" s="32" t="s">
        <v>12128</v>
      </c>
      <c r="B1949" s="33" t="s">
        <v>1206</v>
      </c>
      <c r="C1949" s="51" t="s">
        <v>59317</v>
      </c>
      <c r="D1949" s="33" t="s">
        <v>59318</v>
      </c>
    </row>
    <row r="1950" spans="1:4" ht="13" x14ac:dyDescent="0.15">
      <c r="A1950" s="32" t="s">
        <v>12128</v>
      </c>
      <c r="B1950" s="33" t="s">
        <v>1155</v>
      </c>
      <c r="C1950" s="51" t="s">
        <v>59319</v>
      </c>
      <c r="D1950" s="33" t="s">
        <v>59320</v>
      </c>
    </row>
    <row r="1951" spans="1:4" ht="13" x14ac:dyDescent="0.15">
      <c r="A1951" s="32" t="s">
        <v>55265</v>
      </c>
      <c r="B1951" s="33" t="s">
        <v>3058</v>
      </c>
      <c r="C1951" s="51" t="s">
        <v>59321</v>
      </c>
      <c r="D1951" s="33" t="s">
        <v>59322</v>
      </c>
    </row>
    <row r="1952" spans="1:4" ht="13" x14ac:dyDescent="0.15">
      <c r="A1952" s="32" t="s">
        <v>10250</v>
      </c>
      <c r="B1952" s="33" t="s">
        <v>2991</v>
      </c>
      <c r="C1952" s="51" t="s">
        <v>59323</v>
      </c>
      <c r="D1952" s="33" t="s">
        <v>59324</v>
      </c>
    </row>
    <row r="1953" spans="1:4" ht="13" x14ac:dyDescent="0.15">
      <c r="A1953" s="32" t="s">
        <v>9495</v>
      </c>
      <c r="B1953" s="33" t="s">
        <v>2650</v>
      </c>
      <c r="C1953" s="51" t="s">
        <v>59325</v>
      </c>
      <c r="D1953" s="33" t="s">
        <v>59326</v>
      </c>
    </row>
    <row r="1954" spans="1:4" ht="13" x14ac:dyDescent="0.15">
      <c r="A1954" s="32" t="s">
        <v>10250</v>
      </c>
      <c r="B1954" s="33" t="s">
        <v>3153</v>
      </c>
      <c r="C1954" s="51" t="s">
        <v>59327</v>
      </c>
      <c r="D1954" s="33" t="s">
        <v>59328</v>
      </c>
    </row>
    <row r="1955" spans="1:4" ht="13" x14ac:dyDescent="0.15">
      <c r="A1955" s="32" t="s">
        <v>9516</v>
      </c>
      <c r="B1955" s="33" t="s">
        <v>3338</v>
      </c>
      <c r="C1955" s="51" t="s">
        <v>59329</v>
      </c>
      <c r="D1955" s="33" t="s">
        <v>59328</v>
      </c>
    </row>
    <row r="1956" spans="1:4" ht="13" x14ac:dyDescent="0.15">
      <c r="A1956" s="32" t="s">
        <v>55270</v>
      </c>
      <c r="B1956" s="33" t="s">
        <v>2613</v>
      </c>
      <c r="C1956" s="51" t="s">
        <v>59330</v>
      </c>
      <c r="D1956" s="33" t="s">
        <v>59331</v>
      </c>
    </row>
    <row r="1957" spans="1:4" ht="13" x14ac:dyDescent="0.15">
      <c r="A1957" s="32" t="s">
        <v>9495</v>
      </c>
      <c r="B1957" s="33" t="s">
        <v>844</v>
      </c>
      <c r="C1957" s="51" t="s">
        <v>59332</v>
      </c>
      <c r="D1957" s="33" t="s">
        <v>59333</v>
      </c>
    </row>
    <row r="1958" spans="1:4" ht="13" x14ac:dyDescent="0.15">
      <c r="A1958" s="32" t="s">
        <v>9516</v>
      </c>
      <c r="B1958" s="33" t="s">
        <v>1014</v>
      </c>
      <c r="C1958" s="51" t="s">
        <v>59334</v>
      </c>
      <c r="D1958" s="33" t="s">
        <v>59333</v>
      </c>
    </row>
    <row r="1959" spans="1:4" ht="13" x14ac:dyDescent="0.15">
      <c r="A1959" s="32" t="s">
        <v>12280</v>
      </c>
      <c r="B1959" s="33" t="s">
        <v>1880</v>
      </c>
      <c r="C1959" s="51" t="s">
        <v>59335</v>
      </c>
      <c r="D1959" s="33" t="s">
        <v>59336</v>
      </c>
    </row>
    <row r="1960" spans="1:4" ht="13" x14ac:dyDescent="0.15">
      <c r="A1960" s="32" t="s">
        <v>8743</v>
      </c>
      <c r="B1960" s="33" t="s">
        <v>618</v>
      </c>
      <c r="C1960" s="51" t="s">
        <v>59337</v>
      </c>
      <c r="D1960" s="33" t="s">
        <v>59338</v>
      </c>
    </row>
    <row r="1961" spans="1:4" ht="13" x14ac:dyDescent="0.15">
      <c r="A1961" s="32" t="s">
        <v>9522</v>
      </c>
      <c r="B1961" s="33" t="s">
        <v>1650</v>
      </c>
      <c r="C1961" s="51" t="s">
        <v>59339</v>
      </c>
      <c r="D1961" s="33" t="s">
        <v>59338</v>
      </c>
    </row>
    <row r="1962" spans="1:4" ht="13" x14ac:dyDescent="0.15">
      <c r="A1962" s="32" t="s">
        <v>10596</v>
      </c>
      <c r="B1962" s="33" t="s">
        <v>3749</v>
      </c>
      <c r="C1962" s="51" t="s">
        <v>59340</v>
      </c>
      <c r="D1962" s="33" t="s">
        <v>59338</v>
      </c>
    </row>
    <row r="1963" spans="1:4" ht="13" x14ac:dyDescent="0.15">
      <c r="A1963" s="32" t="s">
        <v>55094</v>
      </c>
      <c r="B1963" s="33" t="s">
        <v>2627</v>
      </c>
      <c r="C1963" s="51" t="s">
        <v>59341</v>
      </c>
      <c r="D1963" s="33" t="s">
        <v>59342</v>
      </c>
    </row>
    <row r="1964" spans="1:4" ht="13" x14ac:dyDescent="0.15">
      <c r="A1964" s="32" t="s">
        <v>12280</v>
      </c>
      <c r="B1964" s="33" t="s">
        <v>2309</v>
      </c>
      <c r="C1964" s="51" t="s">
        <v>59343</v>
      </c>
      <c r="D1964" s="33" t="s">
        <v>59344</v>
      </c>
    </row>
    <row r="1965" spans="1:4" ht="13" x14ac:dyDescent="0.15">
      <c r="A1965" s="32" t="s">
        <v>10676</v>
      </c>
      <c r="B1965" s="33" t="s">
        <v>1395</v>
      </c>
      <c r="C1965" s="51" t="s">
        <v>59345</v>
      </c>
      <c r="D1965" s="33" t="s">
        <v>59346</v>
      </c>
    </row>
    <row r="1966" spans="1:4" ht="13" x14ac:dyDescent="0.15">
      <c r="A1966" s="32" t="s">
        <v>10524</v>
      </c>
      <c r="B1966" s="33" t="s">
        <v>1946</v>
      </c>
      <c r="C1966" s="51" t="s">
        <v>59347</v>
      </c>
      <c r="D1966" s="33" t="s">
        <v>59346</v>
      </c>
    </row>
    <row r="1967" spans="1:4" ht="13" x14ac:dyDescent="0.15">
      <c r="A1967" s="32" t="s">
        <v>55070</v>
      </c>
      <c r="B1967" s="33" t="s">
        <v>916</v>
      </c>
      <c r="C1967" s="51" t="s">
        <v>59348</v>
      </c>
      <c r="D1967" s="33" t="s">
        <v>59349</v>
      </c>
    </row>
    <row r="1968" spans="1:4" ht="13" x14ac:dyDescent="0.15">
      <c r="A1968" s="32" t="s">
        <v>8743</v>
      </c>
      <c r="B1968" s="33" t="s">
        <v>1982</v>
      </c>
      <c r="C1968" s="51" t="s">
        <v>59350</v>
      </c>
      <c r="D1968" s="33" t="s">
        <v>59349</v>
      </c>
    </row>
    <row r="1969" spans="1:4" ht="13" x14ac:dyDescent="0.15">
      <c r="A1969" s="32" t="s">
        <v>9495</v>
      </c>
      <c r="B1969" s="33" t="s">
        <v>2105</v>
      </c>
      <c r="C1969" s="51" t="s">
        <v>59351</v>
      </c>
      <c r="D1969" s="33" t="s">
        <v>59349</v>
      </c>
    </row>
    <row r="1970" spans="1:4" ht="13" x14ac:dyDescent="0.15">
      <c r="A1970" s="32" t="s">
        <v>55107</v>
      </c>
      <c r="B1970" s="33" t="s">
        <v>2619</v>
      </c>
      <c r="C1970" s="51" t="s">
        <v>59352</v>
      </c>
      <c r="D1970" s="33" t="s">
        <v>59349</v>
      </c>
    </row>
    <row r="1971" spans="1:4" ht="13" x14ac:dyDescent="0.15">
      <c r="A1971" s="32" t="s">
        <v>9495</v>
      </c>
      <c r="B1971" s="33" t="s">
        <v>3058</v>
      </c>
      <c r="C1971" s="51" t="s">
        <v>59353</v>
      </c>
      <c r="D1971" s="33" t="s">
        <v>59349</v>
      </c>
    </row>
    <row r="1972" spans="1:4" ht="13" x14ac:dyDescent="0.15">
      <c r="A1972" s="32" t="s">
        <v>11362</v>
      </c>
      <c r="B1972" s="33" t="s">
        <v>2309</v>
      </c>
      <c r="C1972" s="51" t="s">
        <v>59354</v>
      </c>
      <c r="D1972" s="33" t="s">
        <v>59355</v>
      </c>
    </row>
    <row r="1973" spans="1:4" ht="13" x14ac:dyDescent="0.15">
      <c r="A1973" s="32" t="s">
        <v>11362</v>
      </c>
      <c r="B1973" s="33" t="s">
        <v>2968</v>
      </c>
      <c r="C1973" s="51" t="s">
        <v>59356</v>
      </c>
      <c r="D1973" s="33" t="s">
        <v>59355</v>
      </c>
    </row>
    <row r="1974" spans="1:4" ht="13" x14ac:dyDescent="0.15">
      <c r="A1974" s="32" t="s">
        <v>12280</v>
      </c>
      <c r="B1974" s="33" t="s">
        <v>862</v>
      </c>
      <c r="C1974" s="51" t="s">
        <v>59357</v>
      </c>
      <c r="D1974" s="33" t="s">
        <v>59358</v>
      </c>
    </row>
    <row r="1975" spans="1:4" ht="13" x14ac:dyDescent="0.15">
      <c r="A1975" s="32" t="s">
        <v>54744</v>
      </c>
      <c r="B1975" s="33" t="s">
        <v>2452</v>
      </c>
      <c r="C1975" s="51" t="s">
        <v>59359</v>
      </c>
      <c r="D1975" s="33" t="s">
        <v>59360</v>
      </c>
    </row>
    <row r="1976" spans="1:4" ht="13" x14ac:dyDescent="0.15">
      <c r="A1976" s="32" t="s">
        <v>55265</v>
      </c>
      <c r="B1976" s="33" t="s">
        <v>3302</v>
      </c>
      <c r="C1976" s="51" t="s">
        <v>59361</v>
      </c>
      <c r="D1976" s="33" t="s">
        <v>59362</v>
      </c>
    </row>
    <row r="1977" spans="1:4" ht="13" x14ac:dyDescent="0.15">
      <c r="A1977" s="32" t="s">
        <v>8719</v>
      </c>
      <c r="B1977" s="33" t="s">
        <v>1880</v>
      </c>
      <c r="C1977" s="51" t="s">
        <v>59363</v>
      </c>
      <c r="D1977" s="33" t="s">
        <v>59364</v>
      </c>
    </row>
    <row r="1978" spans="1:4" ht="13" x14ac:dyDescent="0.15">
      <c r="A1978" s="32" t="s">
        <v>8633</v>
      </c>
      <c r="B1978" s="33" t="s">
        <v>1146</v>
      </c>
      <c r="C1978" s="51" t="s">
        <v>59365</v>
      </c>
      <c r="D1978" s="33" t="s">
        <v>59366</v>
      </c>
    </row>
    <row r="1979" spans="1:4" ht="13" x14ac:dyDescent="0.15">
      <c r="A1979" s="32" t="s">
        <v>11362</v>
      </c>
      <c r="B1979" s="33" t="s">
        <v>3453</v>
      </c>
      <c r="C1979" s="51" t="s">
        <v>59367</v>
      </c>
      <c r="D1979" s="33" t="s">
        <v>59366</v>
      </c>
    </row>
    <row r="1980" spans="1:4" ht="13" x14ac:dyDescent="0.15">
      <c r="A1980" s="32" t="s">
        <v>9522</v>
      </c>
      <c r="B1980" s="33" t="s">
        <v>791</v>
      </c>
      <c r="C1980" s="51" t="s">
        <v>59368</v>
      </c>
      <c r="D1980" s="33" t="s">
        <v>59369</v>
      </c>
    </row>
    <row r="1981" spans="1:4" ht="13" x14ac:dyDescent="0.15">
      <c r="A1981" s="32" t="s">
        <v>9516</v>
      </c>
      <c r="B1981" s="33" t="s">
        <v>963</v>
      </c>
      <c r="C1981" s="51" t="s">
        <v>59370</v>
      </c>
      <c r="D1981" s="33" t="s">
        <v>59371</v>
      </c>
    </row>
    <row r="1982" spans="1:4" ht="13" x14ac:dyDescent="0.15">
      <c r="A1982" s="32" t="s">
        <v>10163</v>
      </c>
      <c r="B1982" s="33" t="s">
        <v>1481</v>
      </c>
      <c r="C1982" s="51" t="s">
        <v>59372</v>
      </c>
      <c r="D1982" s="33" t="s">
        <v>59371</v>
      </c>
    </row>
    <row r="1983" spans="1:4" ht="13" x14ac:dyDescent="0.15">
      <c r="A1983" s="32" t="s">
        <v>10676</v>
      </c>
      <c r="B1983" s="33" t="s">
        <v>2968</v>
      </c>
      <c r="C1983" s="51" t="s">
        <v>59373</v>
      </c>
      <c r="D1983" s="33" t="s">
        <v>59374</v>
      </c>
    </row>
    <row r="1984" spans="1:4" ht="13" x14ac:dyDescent="0.15">
      <c r="A1984" s="32" t="s">
        <v>9058</v>
      </c>
      <c r="B1984" s="33" t="s">
        <v>2616</v>
      </c>
      <c r="C1984" s="51" t="s">
        <v>59375</v>
      </c>
      <c r="D1984" s="33" t="s">
        <v>59376</v>
      </c>
    </row>
    <row r="1985" spans="1:4" ht="13" x14ac:dyDescent="0.15">
      <c r="A1985" s="32" t="s">
        <v>11425</v>
      </c>
      <c r="B1985" s="33" t="s">
        <v>1720</v>
      </c>
      <c r="C1985" s="51" t="s">
        <v>59377</v>
      </c>
      <c r="D1985" s="33" t="s">
        <v>59378</v>
      </c>
    </row>
    <row r="1986" spans="1:4" ht="13" x14ac:dyDescent="0.15">
      <c r="A1986" s="32" t="s">
        <v>8719</v>
      </c>
      <c r="B1986" s="33" t="s">
        <v>2613</v>
      </c>
      <c r="C1986" s="51" t="s">
        <v>59379</v>
      </c>
      <c r="D1986" s="33" t="s">
        <v>59380</v>
      </c>
    </row>
    <row r="1987" spans="1:4" ht="13" x14ac:dyDescent="0.15">
      <c r="A1987" s="32" t="s">
        <v>12128</v>
      </c>
      <c r="B1987" s="33" t="s">
        <v>782</v>
      </c>
      <c r="C1987" s="51" t="s">
        <v>59381</v>
      </c>
      <c r="D1987" s="33" t="s">
        <v>59382</v>
      </c>
    </row>
    <row r="1988" spans="1:4" ht="13" x14ac:dyDescent="0.15">
      <c r="A1988" s="32" t="s">
        <v>55270</v>
      </c>
      <c r="B1988" s="33" t="s">
        <v>1798</v>
      </c>
      <c r="C1988" s="51" t="s">
        <v>59383</v>
      </c>
      <c r="D1988" s="33" t="s">
        <v>59384</v>
      </c>
    </row>
    <row r="1989" spans="1:4" ht="13" x14ac:dyDescent="0.15">
      <c r="A1989" s="32" t="s">
        <v>11362</v>
      </c>
      <c r="B1989" s="33" t="s">
        <v>2966</v>
      </c>
      <c r="C1989" s="51" t="s">
        <v>59385</v>
      </c>
      <c r="D1989" s="33" t="s">
        <v>59384</v>
      </c>
    </row>
    <row r="1990" spans="1:4" ht="13" x14ac:dyDescent="0.15">
      <c r="A1990" s="32" t="s">
        <v>12232</v>
      </c>
      <c r="B1990" s="33" t="s">
        <v>690</v>
      </c>
      <c r="C1990" s="51" t="s">
        <v>59386</v>
      </c>
      <c r="D1990" s="33" t="s">
        <v>59387</v>
      </c>
    </row>
    <row r="1991" spans="1:4" ht="13" x14ac:dyDescent="0.15">
      <c r="A1991" s="32" t="s">
        <v>11425</v>
      </c>
      <c r="B1991" s="33" t="s">
        <v>2610</v>
      </c>
      <c r="C1991" s="51" t="s">
        <v>59388</v>
      </c>
      <c r="D1991" s="33" t="s">
        <v>59387</v>
      </c>
    </row>
    <row r="1992" spans="1:4" ht="13" x14ac:dyDescent="0.15">
      <c r="A1992" s="32" t="s">
        <v>11362</v>
      </c>
      <c r="B1992" s="33" t="s">
        <v>1313</v>
      </c>
      <c r="C1992" s="51" t="s">
        <v>59389</v>
      </c>
      <c r="D1992" s="33" t="s">
        <v>59390</v>
      </c>
    </row>
    <row r="1993" spans="1:4" ht="13" x14ac:dyDescent="0.15">
      <c r="A1993" s="32" t="s">
        <v>54939</v>
      </c>
      <c r="B1993" s="33" t="s">
        <v>3847</v>
      </c>
      <c r="C1993" s="51" t="s">
        <v>59391</v>
      </c>
      <c r="D1993" s="33" t="s">
        <v>59390</v>
      </c>
    </row>
    <row r="1994" spans="1:4" ht="13" x14ac:dyDescent="0.15">
      <c r="A1994" s="32" t="s">
        <v>55027</v>
      </c>
      <c r="B1994" s="33" t="s">
        <v>3326</v>
      </c>
      <c r="C1994" s="51" t="s">
        <v>59392</v>
      </c>
      <c r="D1994" s="33" t="s">
        <v>59393</v>
      </c>
    </row>
    <row r="1995" spans="1:4" ht="13" x14ac:dyDescent="0.15">
      <c r="A1995" s="32" t="s">
        <v>10524</v>
      </c>
      <c r="B1995" s="33" t="s">
        <v>1525</v>
      </c>
      <c r="C1995" s="51" t="s">
        <v>59394</v>
      </c>
      <c r="D1995" s="33" t="s">
        <v>59395</v>
      </c>
    </row>
    <row r="1996" spans="1:4" ht="13" x14ac:dyDescent="0.15">
      <c r="A1996" s="32" t="s">
        <v>9516</v>
      </c>
      <c r="B1996" s="33" t="s">
        <v>2155</v>
      </c>
      <c r="C1996" s="51" t="s">
        <v>59396</v>
      </c>
      <c r="D1996" s="33" t="s">
        <v>59395</v>
      </c>
    </row>
    <row r="1997" spans="1:4" ht="13" x14ac:dyDescent="0.15">
      <c r="A1997" s="32" t="s">
        <v>8719</v>
      </c>
      <c r="B1997" s="33" t="s">
        <v>2761</v>
      </c>
      <c r="C1997" s="51" t="s">
        <v>59397</v>
      </c>
      <c r="D1997" s="33" t="s">
        <v>59395</v>
      </c>
    </row>
    <row r="1998" spans="1:4" ht="13" x14ac:dyDescent="0.15">
      <c r="A1998" s="32" t="s">
        <v>55048</v>
      </c>
      <c r="B1998" s="33" t="s">
        <v>3847</v>
      </c>
      <c r="C1998" s="51" t="s">
        <v>59398</v>
      </c>
      <c r="D1998" s="33" t="s">
        <v>59395</v>
      </c>
    </row>
    <row r="1999" spans="1:4" ht="13" x14ac:dyDescent="0.15">
      <c r="A1999" s="32" t="s">
        <v>10250</v>
      </c>
      <c r="B1999" s="33" t="s">
        <v>2563</v>
      </c>
      <c r="C1999" s="51" t="s">
        <v>59399</v>
      </c>
      <c r="D1999" s="33" t="s">
        <v>59400</v>
      </c>
    </row>
    <row r="2000" spans="1:4" ht="13" x14ac:dyDescent="0.15">
      <c r="A2000" s="32" t="s">
        <v>11362</v>
      </c>
      <c r="B2000" s="33" t="s">
        <v>2560</v>
      </c>
      <c r="C2000" s="51" t="s">
        <v>59401</v>
      </c>
      <c r="D2000" s="33" t="s">
        <v>59402</v>
      </c>
    </row>
    <row r="2001" spans="1:4" ht="13" x14ac:dyDescent="0.15">
      <c r="A2001" s="32" t="s">
        <v>8743</v>
      </c>
      <c r="B2001" s="33" t="s">
        <v>1630</v>
      </c>
      <c r="C2001" s="51" t="s">
        <v>59403</v>
      </c>
      <c r="D2001" s="33" t="s">
        <v>59404</v>
      </c>
    </row>
    <row r="2002" spans="1:4" ht="13" x14ac:dyDescent="0.15">
      <c r="A2002" s="32" t="s">
        <v>10524</v>
      </c>
      <c r="B2002" s="33" t="s">
        <v>946</v>
      </c>
      <c r="C2002" s="51" t="s">
        <v>59405</v>
      </c>
      <c r="D2002" s="33" t="s">
        <v>59406</v>
      </c>
    </row>
    <row r="2003" spans="1:4" ht="13" x14ac:dyDescent="0.15">
      <c r="A2003" s="32" t="s">
        <v>55374</v>
      </c>
      <c r="B2003" s="33" t="s">
        <v>1698</v>
      </c>
      <c r="C2003" s="51" t="s">
        <v>59407</v>
      </c>
      <c r="D2003" s="33" t="s">
        <v>59408</v>
      </c>
    </row>
    <row r="2004" spans="1:4" ht="13" x14ac:dyDescent="0.15">
      <c r="A2004" s="32" t="s">
        <v>12232</v>
      </c>
      <c r="B2004" s="33" t="s">
        <v>2533</v>
      </c>
      <c r="C2004" s="51" t="s">
        <v>59409</v>
      </c>
      <c r="D2004" s="33" t="s">
        <v>59410</v>
      </c>
    </row>
    <row r="2005" spans="1:4" ht="13" x14ac:dyDescent="0.15">
      <c r="A2005" s="32" t="s">
        <v>10524</v>
      </c>
      <c r="B2005" s="33" t="s">
        <v>2599</v>
      </c>
      <c r="C2005" s="51" t="s">
        <v>59411</v>
      </c>
      <c r="D2005" s="33" t="s">
        <v>59410</v>
      </c>
    </row>
    <row r="2006" spans="1:4" ht="13" x14ac:dyDescent="0.15">
      <c r="A2006" s="32" t="s">
        <v>12128</v>
      </c>
      <c r="B2006" s="33" t="s">
        <v>916</v>
      </c>
      <c r="C2006" s="51" t="s">
        <v>59412</v>
      </c>
      <c r="D2006" s="33" t="s">
        <v>59413</v>
      </c>
    </row>
    <row r="2007" spans="1:4" ht="13" x14ac:dyDescent="0.15">
      <c r="A2007" s="32" t="s">
        <v>55027</v>
      </c>
      <c r="B2007" s="33" t="s">
        <v>3332</v>
      </c>
      <c r="C2007" s="51" t="s">
        <v>59414</v>
      </c>
      <c r="D2007" s="33" t="s">
        <v>59415</v>
      </c>
    </row>
    <row r="2008" spans="1:4" ht="13" x14ac:dyDescent="0.15">
      <c r="A2008" s="32" t="s">
        <v>54962</v>
      </c>
      <c r="B2008" s="33" t="s">
        <v>3374</v>
      </c>
      <c r="C2008" s="51" t="s">
        <v>59416</v>
      </c>
      <c r="D2008" s="33" t="s">
        <v>59415</v>
      </c>
    </row>
    <row r="2009" spans="1:4" ht="13" x14ac:dyDescent="0.15">
      <c r="A2009" s="32" t="s">
        <v>54744</v>
      </c>
      <c r="B2009" s="33" t="s">
        <v>2119</v>
      </c>
      <c r="C2009" s="51" t="s">
        <v>59417</v>
      </c>
      <c r="D2009" s="33" t="s">
        <v>59418</v>
      </c>
    </row>
    <row r="2010" spans="1:4" ht="13" x14ac:dyDescent="0.15">
      <c r="A2010" s="32" t="s">
        <v>11425</v>
      </c>
      <c r="B2010" s="33" t="s">
        <v>2834</v>
      </c>
      <c r="C2010" s="51" t="s">
        <v>59419</v>
      </c>
      <c r="D2010" s="33" t="s">
        <v>59420</v>
      </c>
    </row>
    <row r="2011" spans="1:4" ht="13" x14ac:dyDescent="0.15">
      <c r="A2011" s="32" t="s">
        <v>12280</v>
      </c>
      <c r="B2011" s="33" t="s">
        <v>3603</v>
      </c>
      <c r="C2011" s="51" t="s">
        <v>59421</v>
      </c>
      <c r="D2011" s="33" t="s">
        <v>59422</v>
      </c>
    </row>
    <row r="2012" spans="1:4" ht="13" x14ac:dyDescent="0.15">
      <c r="A2012" s="32" t="s">
        <v>55265</v>
      </c>
      <c r="B2012" s="33" t="s">
        <v>2784</v>
      </c>
      <c r="C2012" s="51" t="s">
        <v>59423</v>
      </c>
      <c r="D2012" s="33" t="s">
        <v>59424</v>
      </c>
    </row>
    <row r="2013" spans="1:4" ht="13" x14ac:dyDescent="0.15">
      <c r="A2013" s="32" t="s">
        <v>10676</v>
      </c>
      <c r="B2013" s="33" t="s">
        <v>741</v>
      </c>
      <c r="C2013" s="51" t="s">
        <v>59425</v>
      </c>
      <c r="D2013" s="33" t="s">
        <v>59426</v>
      </c>
    </row>
    <row r="2014" spans="1:4" ht="13" x14ac:dyDescent="0.15">
      <c r="A2014" s="32" t="s">
        <v>55270</v>
      </c>
      <c r="B2014" s="33" t="s">
        <v>1668</v>
      </c>
      <c r="C2014" s="51" t="s">
        <v>59427</v>
      </c>
      <c r="D2014" s="33" t="s">
        <v>59426</v>
      </c>
    </row>
    <row r="2015" spans="1:4" ht="13" x14ac:dyDescent="0.15">
      <c r="A2015" s="32" t="s">
        <v>55094</v>
      </c>
      <c r="B2015" s="33" t="s">
        <v>1798</v>
      </c>
      <c r="C2015" s="51" t="s">
        <v>59428</v>
      </c>
      <c r="D2015" s="33" t="s">
        <v>59426</v>
      </c>
    </row>
    <row r="2016" spans="1:4" ht="13" x14ac:dyDescent="0.15">
      <c r="A2016" s="32" t="s">
        <v>55048</v>
      </c>
      <c r="B2016" s="33" t="s">
        <v>3504</v>
      </c>
      <c r="C2016" s="51" t="s">
        <v>59429</v>
      </c>
      <c r="D2016" s="33" t="s">
        <v>59426</v>
      </c>
    </row>
    <row r="2017" spans="1:4" ht="13" x14ac:dyDescent="0.15">
      <c r="A2017" s="32" t="s">
        <v>11330</v>
      </c>
      <c r="B2017" s="33" t="s">
        <v>3704</v>
      </c>
      <c r="C2017" s="51" t="s">
        <v>59430</v>
      </c>
      <c r="D2017" s="33" t="s">
        <v>59426</v>
      </c>
    </row>
    <row r="2018" spans="1:4" ht="13" x14ac:dyDescent="0.15">
      <c r="A2018" s="32" t="s">
        <v>12053</v>
      </c>
      <c r="B2018" s="33" t="s">
        <v>1014</v>
      </c>
      <c r="C2018" s="51" t="s">
        <v>59431</v>
      </c>
      <c r="D2018" s="33" t="s">
        <v>59432</v>
      </c>
    </row>
    <row r="2019" spans="1:4" ht="13" x14ac:dyDescent="0.15">
      <c r="A2019" s="32" t="s">
        <v>55235</v>
      </c>
      <c r="B2019" s="33" t="s">
        <v>1910</v>
      </c>
      <c r="C2019" s="51" t="s">
        <v>59433</v>
      </c>
      <c r="D2019" s="33" t="s">
        <v>59434</v>
      </c>
    </row>
    <row r="2020" spans="1:4" ht="13" x14ac:dyDescent="0.15">
      <c r="A2020" s="32" t="s">
        <v>55048</v>
      </c>
      <c r="B2020" s="33" t="s">
        <v>2968</v>
      </c>
      <c r="C2020" s="51" t="s">
        <v>59435</v>
      </c>
      <c r="D2020" s="33" t="s">
        <v>59436</v>
      </c>
    </row>
    <row r="2021" spans="1:4" ht="13" x14ac:dyDescent="0.15">
      <c r="A2021" s="32" t="s">
        <v>9477</v>
      </c>
      <c r="B2021" s="33" t="s">
        <v>895</v>
      </c>
      <c r="C2021" s="51" t="s">
        <v>59437</v>
      </c>
      <c r="D2021" s="33" t="s">
        <v>59438</v>
      </c>
    </row>
    <row r="2022" spans="1:4" ht="13" x14ac:dyDescent="0.15">
      <c r="A2022" s="32" t="s">
        <v>54744</v>
      </c>
      <c r="B2022" s="33" t="s">
        <v>2034</v>
      </c>
      <c r="C2022" s="51" t="s">
        <v>59439</v>
      </c>
      <c r="D2022" s="33" t="s">
        <v>59440</v>
      </c>
    </row>
    <row r="2023" spans="1:4" ht="13" x14ac:dyDescent="0.15">
      <c r="A2023" s="32" t="s">
        <v>9516</v>
      </c>
      <c r="B2023" s="33" t="s">
        <v>2988</v>
      </c>
      <c r="C2023" s="51" t="s">
        <v>59441</v>
      </c>
      <c r="D2023" s="33" t="s">
        <v>59440</v>
      </c>
    </row>
    <row r="2024" spans="1:4" ht="13" x14ac:dyDescent="0.15">
      <c r="A2024" s="32" t="s">
        <v>55094</v>
      </c>
      <c r="B2024" s="33" t="s">
        <v>3278</v>
      </c>
      <c r="C2024" s="51" t="s">
        <v>59442</v>
      </c>
      <c r="D2024" s="33" t="s">
        <v>59443</v>
      </c>
    </row>
    <row r="2025" spans="1:4" ht="13" x14ac:dyDescent="0.15">
      <c r="A2025" s="32" t="s">
        <v>8291</v>
      </c>
      <c r="B2025" s="33" t="s">
        <v>669</v>
      </c>
      <c r="C2025" s="51" t="s">
        <v>59444</v>
      </c>
      <c r="D2025" s="33" t="s">
        <v>59445</v>
      </c>
    </row>
    <row r="2026" spans="1:4" ht="13" x14ac:dyDescent="0.15">
      <c r="A2026" s="32" t="s">
        <v>8291</v>
      </c>
      <c r="B2026" s="33" t="s">
        <v>1798</v>
      </c>
      <c r="C2026" s="51" t="s">
        <v>59446</v>
      </c>
      <c r="D2026" s="33" t="s">
        <v>59445</v>
      </c>
    </row>
    <row r="2027" spans="1:4" ht="13" x14ac:dyDescent="0.15">
      <c r="A2027" s="32" t="s">
        <v>55107</v>
      </c>
      <c r="B2027" s="33" t="s">
        <v>2465</v>
      </c>
      <c r="C2027" s="51" t="s">
        <v>59447</v>
      </c>
      <c r="D2027" s="33" t="s">
        <v>59445</v>
      </c>
    </row>
    <row r="2028" spans="1:4" ht="13" x14ac:dyDescent="0.15">
      <c r="A2028" s="32" t="s">
        <v>11425</v>
      </c>
      <c r="B2028" s="33" t="s">
        <v>3111</v>
      </c>
      <c r="C2028" s="51" t="s">
        <v>59448</v>
      </c>
      <c r="D2028" s="33" t="s">
        <v>59445</v>
      </c>
    </row>
    <row r="2029" spans="1:4" ht="13" x14ac:dyDescent="0.15">
      <c r="A2029" s="32" t="s">
        <v>54862</v>
      </c>
      <c r="B2029" s="33" t="s">
        <v>2599</v>
      </c>
      <c r="C2029" s="51" t="s">
        <v>59449</v>
      </c>
      <c r="D2029" s="33" t="s">
        <v>59450</v>
      </c>
    </row>
    <row r="2030" spans="1:4" ht="13" x14ac:dyDescent="0.15">
      <c r="A2030" s="32" t="s">
        <v>11330</v>
      </c>
      <c r="B2030" s="33" t="s">
        <v>916</v>
      </c>
      <c r="C2030" s="51" t="s">
        <v>59451</v>
      </c>
      <c r="D2030" s="33" t="s">
        <v>59452</v>
      </c>
    </row>
    <row r="2031" spans="1:4" ht="13" x14ac:dyDescent="0.15">
      <c r="A2031" s="32" t="s">
        <v>9058</v>
      </c>
      <c r="B2031" s="33" t="s">
        <v>1698</v>
      </c>
      <c r="C2031" s="51" t="s">
        <v>59453</v>
      </c>
      <c r="D2031" s="33" t="s">
        <v>59452</v>
      </c>
    </row>
    <row r="2032" spans="1:4" ht="13" x14ac:dyDescent="0.15">
      <c r="A2032" s="32" t="s">
        <v>8291</v>
      </c>
      <c r="B2032" s="33" t="s">
        <v>2155</v>
      </c>
      <c r="C2032" s="51" t="s">
        <v>59454</v>
      </c>
      <c r="D2032" s="33" t="s">
        <v>59452</v>
      </c>
    </row>
    <row r="2033" spans="1:4" ht="13" x14ac:dyDescent="0.15">
      <c r="A2033" s="32" t="s">
        <v>8633</v>
      </c>
      <c r="B2033" s="33" t="s">
        <v>3085</v>
      </c>
      <c r="C2033" s="51" t="s">
        <v>59455</v>
      </c>
      <c r="D2033" s="33" t="s">
        <v>59452</v>
      </c>
    </row>
    <row r="2034" spans="1:4" ht="13" x14ac:dyDescent="0.15">
      <c r="A2034" s="32" t="s">
        <v>55094</v>
      </c>
      <c r="B2034" s="33" t="s">
        <v>3117</v>
      </c>
      <c r="C2034" s="51" t="s">
        <v>59456</v>
      </c>
      <c r="D2034" s="33" t="s">
        <v>59452</v>
      </c>
    </row>
    <row r="2035" spans="1:4" ht="13" x14ac:dyDescent="0.15">
      <c r="A2035" s="32" t="s">
        <v>9495</v>
      </c>
      <c r="B2035" s="33" t="s">
        <v>2596</v>
      </c>
      <c r="C2035" s="51" t="s">
        <v>59457</v>
      </c>
      <c r="D2035" s="33" t="s">
        <v>59458</v>
      </c>
    </row>
    <row r="2036" spans="1:4" ht="13" x14ac:dyDescent="0.15">
      <c r="A2036" s="32" t="s">
        <v>9058</v>
      </c>
      <c r="B2036" s="33" t="s">
        <v>836</v>
      </c>
      <c r="C2036" s="51" t="s">
        <v>59459</v>
      </c>
      <c r="D2036" s="33" t="s">
        <v>59460</v>
      </c>
    </row>
    <row r="2037" spans="1:4" ht="13" x14ac:dyDescent="0.15">
      <c r="A2037" s="32" t="s">
        <v>55206</v>
      </c>
      <c r="B2037" s="33" t="s">
        <v>2650</v>
      </c>
      <c r="C2037" s="51" t="s">
        <v>59461</v>
      </c>
      <c r="D2037" s="33" t="s">
        <v>59460</v>
      </c>
    </row>
    <row r="2038" spans="1:4" ht="13" x14ac:dyDescent="0.15">
      <c r="A2038" s="32" t="s">
        <v>9516</v>
      </c>
      <c r="B2038" s="33" t="s">
        <v>2971</v>
      </c>
      <c r="C2038" s="51" t="s">
        <v>59462</v>
      </c>
      <c r="D2038" s="33" t="s">
        <v>59463</v>
      </c>
    </row>
    <row r="2039" spans="1:4" ht="13" x14ac:dyDescent="0.15">
      <c r="A2039" s="32" t="s">
        <v>8719</v>
      </c>
      <c r="B2039" s="33" t="s">
        <v>3710</v>
      </c>
      <c r="C2039" s="51" t="s">
        <v>59464</v>
      </c>
      <c r="D2039" s="33" t="s">
        <v>59465</v>
      </c>
    </row>
    <row r="2040" spans="1:4" ht="13" x14ac:dyDescent="0.15">
      <c r="A2040" s="32" t="s">
        <v>55206</v>
      </c>
      <c r="B2040" s="33" t="s">
        <v>1083</v>
      </c>
      <c r="C2040" s="51" t="s">
        <v>59466</v>
      </c>
      <c r="D2040" s="33" t="s">
        <v>59467</v>
      </c>
    </row>
    <row r="2041" spans="1:4" ht="13" x14ac:dyDescent="0.15">
      <c r="A2041" s="32" t="s">
        <v>54849</v>
      </c>
      <c r="B2041" s="33" t="s">
        <v>2627</v>
      </c>
      <c r="C2041" s="51" t="s">
        <v>59468</v>
      </c>
      <c r="D2041" s="33" t="s">
        <v>59469</v>
      </c>
    </row>
    <row r="2042" spans="1:4" ht="13" x14ac:dyDescent="0.15">
      <c r="A2042" s="32" t="s">
        <v>10596</v>
      </c>
      <c r="B2042" s="33" t="s">
        <v>1606</v>
      </c>
      <c r="C2042" s="51" t="s">
        <v>59470</v>
      </c>
      <c r="D2042" s="33" t="s">
        <v>59471</v>
      </c>
    </row>
    <row r="2043" spans="1:4" ht="13" x14ac:dyDescent="0.15">
      <c r="A2043" s="32" t="s">
        <v>54765</v>
      </c>
      <c r="B2043" s="33" t="s">
        <v>2097</v>
      </c>
      <c r="C2043" s="51" t="s">
        <v>59472</v>
      </c>
      <c r="D2043" s="33" t="s">
        <v>59473</v>
      </c>
    </row>
    <row r="2044" spans="1:4" ht="13" x14ac:dyDescent="0.15">
      <c r="A2044" s="32" t="s">
        <v>55270</v>
      </c>
      <c r="B2044" s="33" t="s">
        <v>747</v>
      </c>
      <c r="C2044" s="51" t="s">
        <v>59474</v>
      </c>
      <c r="D2044" s="33" t="s">
        <v>59475</v>
      </c>
    </row>
    <row r="2045" spans="1:4" ht="13" x14ac:dyDescent="0.15">
      <c r="A2045" s="32" t="s">
        <v>10250</v>
      </c>
      <c r="B2045" s="33" t="s">
        <v>782</v>
      </c>
      <c r="C2045" s="51" t="s">
        <v>59476</v>
      </c>
      <c r="D2045" s="33" t="s">
        <v>59475</v>
      </c>
    </row>
    <row r="2046" spans="1:4" ht="13" x14ac:dyDescent="0.15">
      <c r="A2046" s="32" t="s">
        <v>10250</v>
      </c>
      <c r="B2046" s="33" t="s">
        <v>2985</v>
      </c>
      <c r="C2046" s="51" t="s">
        <v>59477</v>
      </c>
      <c r="D2046" s="33" t="s">
        <v>59475</v>
      </c>
    </row>
    <row r="2047" spans="1:4" ht="13" x14ac:dyDescent="0.15">
      <c r="A2047" s="32" t="s">
        <v>9477</v>
      </c>
      <c r="B2047" s="33" t="s">
        <v>3097</v>
      </c>
      <c r="C2047" s="51" t="s">
        <v>59478</v>
      </c>
      <c r="D2047" s="33" t="s">
        <v>59475</v>
      </c>
    </row>
    <row r="2048" spans="1:4" ht="13" x14ac:dyDescent="0.15">
      <c r="A2048" s="32" t="s">
        <v>12232</v>
      </c>
      <c r="B2048" s="33" t="s">
        <v>3597</v>
      </c>
      <c r="C2048" s="51" t="s">
        <v>59479</v>
      </c>
      <c r="D2048" s="33" t="s">
        <v>59475</v>
      </c>
    </row>
    <row r="2049" spans="1:4" ht="13" x14ac:dyDescent="0.15">
      <c r="A2049" s="32" t="s">
        <v>54939</v>
      </c>
      <c r="B2049" s="33" t="s">
        <v>1424</v>
      </c>
      <c r="C2049" s="51" t="s">
        <v>59480</v>
      </c>
      <c r="D2049" s="33" t="s">
        <v>59481</v>
      </c>
    </row>
    <row r="2050" spans="1:4" ht="13" x14ac:dyDescent="0.15">
      <c r="A2050" s="32" t="s">
        <v>10596</v>
      </c>
      <c r="B2050" s="33" t="s">
        <v>2966</v>
      </c>
      <c r="C2050" s="51" t="s">
        <v>59482</v>
      </c>
      <c r="D2050" s="33" t="s">
        <v>59481</v>
      </c>
    </row>
    <row r="2051" spans="1:4" ht="13" x14ac:dyDescent="0.15">
      <c r="A2051" s="32" t="s">
        <v>8719</v>
      </c>
      <c r="B2051" s="33" t="s">
        <v>2318</v>
      </c>
      <c r="C2051" s="51" t="s">
        <v>59483</v>
      </c>
      <c r="D2051" s="33" t="s">
        <v>59484</v>
      </c>
    </row>
    <row r="2052" spans="1:4" ht="13" x14ac:dyDescent="0.15">
      <c r="A2052" s="32" t="s">
        <v>54962</v>
      </c>
      <c r="B2052" s="33" t="s">
        <v>2627</v>
      </c>
      <c r="C2052" s="51" t="s">
        <v>59485</v>
      </c>
      <c r="D2052" s="33" t="s">
        <v>59484</v>
      </c>
    </row>
    <row r="2053" spans="1:4" ht="13" x14ac:dyDescent="0.15">
      <c r="A2053" s="32" t="s">
        <v>8821</v>
      </c>
      <c r="B2053" s="33" t="s">
        <v>3012</v>
      </c>
      <c r="C2053" s="51" t="s">
        <v>59486</v>
      </c>
      <c r="D2053" s="33" t="s">
        <v>59487</v>
      </c>
    </row>
    <row r="2054" spans="1:4" ht="13" x14ac:dyDescent="0.15">
      <c r="A2054" s="32" t="s">
        <v>11362</v>
      </c>
      <c r="B2054" s="33" t="s">
        <v>1014</v>
      </c>
      <c r="C2054" s="51" t="s">
        <v>59488</v>
      </c>
      <c r="D2054" s="33" t="s">
        <v>59489</v>
      </c>
    </row>
    <row r="2055" spans="1:4" ht="13" x14ac:dyDescent="0.15">
      <c r="A2055" s="32" t="s">
        <v>9495</v>
      </c>
      <c r="B2055" s="33" t="s">
        <v>963</v>
      </c>
      <c r="C2055" s="51" t="s">
        <v>59490</v>
      </c>
      <c r="D2055" s="33" t="s">
        <v>59491</v>
      </c>
    </row>
    <row r="2056" spans="1:4" ht="13" x14ac:dyDescent="0.15">
      <c r="A2056" s="32" t="s">
        <v>9516</v>
      </c>
      <c r="B2056" s="33" t="s">
        <v>2613</v>
      </c>
      <c r="C2056" s="51" t="s">
        <v>59492</v>
      </c>
      <c r="D2056" s="33" t="s">
        <v>59493</v>
      </c>
    </row>
    <row r="2057" spans="1:4" ht="13" x14ac:dyDescent="0.15">
      <c r="A2057" s="32" t="s">
        <v>12128</v>
      </c>
      <c r="B2057" s="33" t="s">
        <v>1330</v>
      </c>
      <c r="C2057" s="51" t="s">
        <v>59494</v>
      </c>
      <c r="D2057" s="33" t="s">
        <v>59495</v>
      </c>
    </row>
    <row r="2058" spans="1:4" ht="13" x14ac:dyDescent="0.15">
      <c r="A2058" s="32" t="s">
        <v>54765</v>
      </c>
      <c r="B2058" s="33" t="s">
        <v>3326</v>
      </c>
      <c r="C2058" s="51" t="s">
        <v>59496</v>
      </c>
      <c r="D2058" s="33" t="s">
        <v>59497</v>
      </c>
    </row>
    <row r="2059" spans="1:4" ht="13" x14ac:dyDescent="0.15">
      <c r="A2059" s="32" t="s">
        <v>54744</v>
      </c>
      <c r="B2059" s="33" t="s">
        <v>3453</v>
      </c>
      <c r="C2059" s="51" t="s">
        <v>59498</v>
      </c>
      <c r="D2059" s="33" t="s">
        <v>59499</v>
      </c>
    </row>
    <row r="2060" spans="1:4" ht="13" x14ac:dyDescent="0.15">
      <c r="A2060" s="32" t="s">
        <v>9495</v>
      </c>
      <c r="B2060" s="33" t="s">
        <v>2681</v>
      </c>
      <c r="C2060" s="51" t="s">
        <v>59500</v>
      </c>
      <c r="D2060" s="33" t="s">
        <v>59501</v>
      </c>
    </row>
    <row r="2061" spans="1:4" ht="13" x14ac:dyDescent="0.15">
      <c r="A2061" s="32" t="s">
        <v>9477</v>
      </c>
      <c r="B2061" s="33" t="s">
        <v>806</v>
      </c>
      <c r="C2061" s="51" t="s">
        <v>59502</v>
      </c>
      <c r="D2061" s="33" t="s">
        <v>59503</v>
      </c>
    </row>
    <row r="2062" spans="1:4" ht="13" x14ac:dyDescent="0.15">
      <c r="A2062" s="32" t="s">
        <v>11425</v>
      </c>
      <c r="B2062" s="33" t="s">
        <v>916</v>
      </c>
      <c r="C2062" s="51" t="s">
        <v>59504</v>
      </c>
      <c r="D2062" s="33" t="s">
        <v>59505</v>
      </c>
    </row>
    <row r="2063" spans="1:4" ht="13" x14ac:dyDescent="0.15">
      <c r="A2063" s="32" t="s">
        <v>55235</v>
      </c>
      <c r="B2063" s="33" t="s">
        <v>2637</v>
      </c>
      <c r="C2063" s="51" t="s">
        <v>59506</v>
      </c>
      <c r="D2063" s="33" t="s">
        <v>59507</v>
      </c>
    </row>
    <row r="2064" spans="1:4" ht="13" x14ac:dyDescent="0.15">
      <c r="A2064" s="32" t="s">
        <v>54744</v>
      </c>
      <c r="B2064" s="33" t="s">
        <v>3097</v>
      </c>
      <c r="C2064" s="51" t="s">
        <v>59508</v>
      </c>
      <c r="D2064" s="33" t="s">
        <v>59507</v>
      </c>
    </row>
    <row r="2065" spans="1:4" ht="13" x14ac:dyDescent="0.15">
      <c r="A2065" s="32" t="s">
        <v>55206</v>
      </c>
      <c r="B2065" s="33" t="s">
        <v>2637</v>
      </c>
      <c r="C2065" s="51" t="s">
        <v>59509</v>
      </c>
      <c r="D2065" s="33" t="s">
        <v>59510</v>
      </c>
    </row>
    <row r="2066" spans="1:4" ht="13" x14ac:dyDescent="0.15">
      <c r="A2066" s="32" t="s">
        <v>55270</v>
      </c>
      <c r="B2066" s="33" t="s">
        <v>839</v>
      </c>
      <c r="C2066" s="51" t="s">
        <v>59511</v>
      </c>
      <c r="D2066" s="33" t="s">
        <v>59512</v>
      </c>
    </row>
    <row r="2067" spans="1:4" ht="13" x14ac:dyDescent="0.15">
      <c r="A2067" s="32" t="s">
        <v>8743</v>
      </c>
      <c r="B2067" s="33" t="s">
        <v>3012</v>
      </c>
      <c r="C2067" s="51" t="s">
        <v>59513</v>
      </c>
      <c r="D2067" s="33" t="s">
        <v>59514</v>
      </c>
    </row>
    <row r="2068" spans="1:4" ht="13" x14ac:dyDescent="0.15">
      <c r="A2068" s="32" t="s">
        <v>55366</v>
      </c>
      <c r="B2068" s="33" t="s">
        <v>2613</v>
      </c>
      <c r="C2068" s="51" t="s">
        <v>59515</v>
      </c>
      <c r="D2068" s="33" t="s">
        <v>59516</v>
      </c>
    </row>
    <row r="2069" spans="1:4" ht="13" x14ac:dyDescent="0.15">
      <c r="A2069" s="32" t="s">
        <v>9516</v>
      </c>
      <c r="B2069" s="33" t="s">
        <v>3239</v>
      </c>
      <c r="C2069" s="51" t="s">
        <v>59517</v>
      </c>
      <c r="D2069" s="33" t="s">
        <v>59516</v>
      </c>
    </row>
    <row r="2070" spans="1:4" ht="13" x14ac:dyDescent="0.15">
      <c r="A2070" s="32" t="s">
        <v>55094</v>
      </c>
      <c r="B2070" s="33" t="s">
        <v>3287</v>
      </c>
      <c r="C2070" s="51" t="s">
        <v>59518</v>
      </c>
      <c r="D2070" s="33" t="s">
        <v>59516</v>
      </c>
    </row>
    <row r="2071" spans="1:4" ht="13" x14ac:dyDescent="0.15">
      <c r="A2071" s="32" t="s">
        <v>54744</v>
      </c>
      <c r="B2071" s="33" t="s">
        <v>1330</v>
      </c>
      <c r="C2071" s="51" t="s">
        <v>59519</v>
      </c>
      <c r="D2071" s="33" t="s">
        <v>59520</v>
      </c>
    </row>
    <row r="2072" spans="1:4" ht="13" x14ac:dyDescent="0.15">
      <c r="A2072" s="32" t="s">
        <v>55048</v>
      </c>
      <c r="B2072" s="33" t="s">
        <v>1395</v>
      </c>
      <c r="C2072" s="51" t="s">
        <v>59521</v>
      </c>
      <c r="D2072" s="33" t="s">
        <v>59522</v>
      </c>
    </row>
    <row r="2073" spans="1:4" ht="13" x14ac:dyDescent="0.15">
      <c r="A2073" s="32" t="s">
        <v>11362</v>
      </c>
      <c r="B2073" s="33" t="s">
        <v>791</v>
      </c>
      <c r="C2073" s="51" t="s">
        <v>59523</v>
      </c>
      <c r="D2073" s="33" t="s">
        <v>59524</v>
      </c>
    </row>
    <row r="2074" spans="1:4" ht="13" x14ac:dyDescent="0.15">
      <c r="A2074" s="32" t="s">
        <v>11362</v>
      </c>
      <c r="B2074" s="33" t="s">
        <v>2837</v>
      </c>
      <c r="C2074" s="51" t="s">
        <v>59525</v>
      </c>
      <c r="D2074" s="33" t="s">
        <v>59524</v>
      </c>
    </row>
    <row r="2075" spans="1:4" ht="13" x14ac:dyDescent="0.15">
      <c r="A2075" s="32" t="s">
        <v>54939</v>
      </c>
      <c r="B2075" s="33" t="s">
        <v>1865</v>
      </c>
      <c r="C2075" s="51" t="s">
        <v>59526</v>
      </c>
      <c r="D2075" s="33" t="s">
        <v>59527</v>
      </c>
    </row>
    <row r="2076" spans="1:4" ht="13" x14ac:dyDescent="0.15">
      <c r="A2076" s="32" t="s">
        <v>8291</v>
      </c>
      <c r="B2076" s="33" t="s">
        <v>2582</v>
      </c>
      <c r="C2076" s="51" t="s">
        <v>59528</v>
      </c>
      <c r="D2076" s="33" t="s">
        <v>59527</v>
      </c>
    </row>
    <row r="2077" spans="1:4" ht="13" x14ac:dyDescent="0.15">
      <c r="A2077" s="32" t="s">
        <v>55262</v>
      </c>
      <c r="B2077" s="33" t="s">
        <v>2985</v>
      </c>
      <c r="C2077" s="51" t="s">
        <v>59529</v>
      </c>
      <c r="D2077" s="33" t="s">
        <v>59527</v>
      </c>
    </row>
    <row r="2078" spans="1:4" ht="13" x14ac:dyDescent="0.15">
      <c r="A2078" s="32" t="s">
        <v>55048</v>
      </c>
      <c r="B2078" s="33" t="s">
        <v>3039</v>
      </c>
      <c r="C2078" s="51" t="s">
        <v>59530</v>
      </c>
      <c r="D2078" s="33" t="s">
        <v>59527</v>
      </c>
    </row>
    <row r="2079" spans="1:4" ht="13" x14ac:dyDescent="0.15">
      <c r="A2079" s="32" t="s">
        <v>8719</v>
      </c>
      <c r="B2079" s="33" t="s">
        <v>1246</v>
      </c>
      <c r="C2079" s="51" t="s">
        <v>59531</v>
      </c>
      <c r="D2079" s="33" t="s">
        <v>59532</v>
      </c>
    </row>
    <row r="2080" spans="1:4" ht="13" x14ac:dyDescent="0.15">
      <c r="A2080" s="32" t="s">
        <v>8719</v>
      </c>
      <c r="B2080" s="33" t="s">
        <v>1621</v>
      </c>
      <c r="C2080" s="51" t="s">
        <v>59533</v>
      </c>
      <c r="D2080" s="33" t="s">
        <v>59534</v>
      </c>
    </row>
    <row r="2081" spans="1:4" ht="13" x14ac:dyDescent="0.15">
      <c r="A2081" s="32" t="s">
        <v>54765</v>
      </c>
      <c r="B2081" s="33" t="s">
        <v>2854</v>
      </c>
      <c r="C2081" s="51" t="s">
        <v>59535</v>
      </c>
      <c r="D2081" s="33" t="s">
        <v>59536</v>
      </c>
    </row>
    <row r="2082" spans="1:4" ht="13" x14ac:dyDescent="0.15">
      <c r="A2082" s="32" t="s">
        <v>55366</v>
      </c>
      <c r="B2082" s="33" t="s">
        <v>2517</v>
      </c>
      <c r="C2082" s="51" t="s">
        <v>59537</v>
      </c>
      <c r="D2082" s="33" t="s">
        <v>59538</v>
      </c>
    </row>
    <row r="2083" spans="1:4" ht="13" x14ac:dyDescent="0.15">
      <c r="A2083" s="32" t="s">
        <v>12053</v>
      </c>
      <c r="B2083" s="33" t="s">
        <v>3368</v>
      </c>
      <c r="C2083" s="51" t="s">
        <v>59539</v>
      </c>
      <c r="D2083" s="33" t="s">
        <v>59538</v>
      </c>
    </row>
    <row r="2084" spans="1:4" ht="13" x14ac:dyDescent="0.15">
      <c r="A2084" s="32" t="s">
        <v>55235</v>
      </c>
      <c r="B2084" s="33" t="s">
        <v>3692</v>
      </c>
      <c r="C2084" s="51" t="s">
        <v>59540</v>
      </c>
      <c r="D2084" s="33" t="s">
        <v>59538</v>
      </c>
    </row>
    <row r="2085" spans="1:4" ht="13" x14ac:dyDescent="0.15">
      <c r="A2085" s="32" t="s">
        <v>54744</v>
      </c>
      <c r="B2085" s="33" t="s">
        <v>3710</v>
      </c>
      <c r="C2085" s="51" t="s">
        <v>59541</v>
      </c>
      <c r="D2085" s="33" t="s">
        <v>59538</v>
      </c>
    </row>
    <row r="2086" spans="1:4" ht="13" x14ac:dyDescent="0.15">
      <c r="A2086" s="32" t="s">
        <v>54862</v>
      </c>
      <c r="B2086" s="33" t="s">
        <v>1615</v>
      </c>
      <c r="C2086" s="51" t="s">
        <v>59542</v>
      </c>
      <c r="D2086" s="33" t="s">
        <v>59543</v>
      </c>
    </row>
    <row r="2087" spans="1:4" ht="13" x14ac:dyDescent="0.15">
      <c r="A2087" s="32" t="s">
        <v>55153</v>
      </c>
      <c r="B2087" s="33" t="s">
        <v>3326</v>
      </c>
      <c r="C2087" s="51" t="s">
        <v>59544</v>
      </c>
      <c r="D2087" s="33" t="s">
        <v>59545</v>
      </c>
    </row>
    <row r="2088" spans="1:4" ht="13" x14ac:dyDescent="0.15">
      <c r="A2088" s="32" t="s">
        <v>12292</v>
      </c>
      <c r="B2088" s="33" t="s">
        <v>612</v>
      </c>
      <c r="C2088" s="51" t="s">
        <v>59546</v>
      </c>
      <c r="D2088" s="33" t="s">
        <v>59547</v>
      </c>
    </row>
    <row r="2089" spans="1:4" ht="13" x14ac:dyDescent="0.15">
      <c r="A2089" s="32" t="s">
        <v>55070</v>
      </c>
      <c r="B2089" s="33" t="s">
        <v>1146</v>
      </c>
      <c r="C2089" s="51" t="s">
        <v>59548</v>
      </c>
      <c r="D2089" s="33" t="s">
        <v>59549</v>
      </c>
    </row>
    <row r="2090" spans="1:4" ht="13" x14ac:dyDescent="0.15">
      <c r="A2090" s="32" t="s">
        <v>54962</v>
      </c>
      <c r="B2090" s="33" t="s">
        <v>1615</v>
      </c>
      <c r="C2090" s="51" t="s">
        <v>59550</v>
      </c>
      <c r="D2090" s="33" t="s">
        <v>59551</v>
      </c>
    </row>
    <row r="2091" spans="1:4" ht="13" x14ac:dyDescent="0.15">
      <c r="A2091" s="32" t="s">
        <v>12292</v>
      </c>
      <c r="B2091" s="33" t="s">
        <v>2627</v>
      </c>
      <c r="C2091" s="51" t="s">
        <v>59552</v>
      </c>
      <c r="D2091" s="33" t="s">
        <v>59553</v>
      </c>
    </row>
    <row r="2092" spans="1:4" ht="13" x14ac:dyDescent="0.15">
      <c r="A2092" s="32" t="s">
        <v>11330</v>
      </c>
      <c r="B2092" s="33" t="s">
        <v>3545</v>
      </c>
      <c r="C2092" s="51" t="s">
        <v>59554</v>
      </c>
      <c r="D2092" s="33" t="s">
        <v>59555</v>
      </c>
    </row>
    <row r="2093" spans="1:4" ht="13" x14ac:dyDescent="0.15">
      <c r="A2093" s="32" t="s">
        <v>54862</v>
      </c>
      <c r="B2093" s="33" t="s">
        <v>747</v>
      </c>
      <c r="C2093" s="51" t="s">
        <v>59556</v>
      </c>
      <c r="D2093" s="33" t="s">
        <v>59557</v>
      </c>
    </row>
    <row r="2094" spans="1:4" ht="13" x14ac:dyDescent="0.15">
      <c r="A2094" s="32" t="s">
        <v>55070</v>
      </c>
      <c r="B2094" s="33" t="s">
        <v>3749</v>
      </c>
      <c r="C2094" s="51" t="s">
        <v>59558</v>
      </c>
      <c r="D2094" s="33" t="s">
        <v>59557</v>
      </c>
    </row>
    <row r="2095" spans="1:4" ht="13" x14ac:dyDescent="0.15">
      <c r="A2095" s="32" t="s">
        <v>8633</v>
      </c>
      <c r="B2095" s="33" t="s">
        <v>2966</v>
      </c>
      <c r="C2095" s="51" t="s">
        <v>59559</v>
      </c>
      <c r="D2095" s="33" t="s">
        <v>59560</v>
      </c>
    </row>
    <row r="2096" spans="1:4" ht="13" x14ac:dyDescent="0.15">
      <c r="A2096" s="32" t="s">
        <v>55070</v>
      </c>
      <c r="B2096" s="33" t="s">
        <v>579</v>
      </c>
      <c r="C2096" s="51" t="s">
        <v>59561</v>
      </c>
      <c r="D2096" s="33" t="s">
        <v>59562</v>
      </c>
    </row>
    <row r="2097" spans="1:4" ht="13" x14ac:dyDescent="0.15">
      <c r="A2097" s="32" t="s">
        <v>8633</v>
      </c>
      <c r="B2097" s="33" t="s">
        <v>1650</v>
      </c>
      <c r="C2097" s="51" t="s">
        <v>59563</v>
      </c>
      <c r="D2097" s="33" t="s">
        <v>59564</v>
      </c>
    </row>
    <row r="2098" spans="1:4" ht="13" x14ac:dyDescent="0.15">
      <c r="A2098" s="32" t="s">
        <v>55206</v>
      </c>
      <c r="B2098" s="33" t="s">
        <v>3213</v>
      </c>
      <c r="C2098" s="51" t="s">
        <v>59565</v>
      </c>
      <c r="D2098" s="33" t="s">
        <v>59566</v>
      </c>
    </row>
    <row r="2099" spans="1:4" ht="13" x14ac:dyDescent="0.15">
      <c r="A2099" s="32" t="s">
        <v>12232</v>
      </c>
      <c r="B2099" s="33" t="s">
        <v>1698</v>
      </c>
      <c r="C2099" s="51" t="s">
        <v>59567</v>
      </c>
      <c r="D2099" s="33" t="s">
        <v>59568</v>
      </c>
    </row>
    <row r="2100" spans="1:4" ht="13" x14ac:dyDescent="0.15">
      <c r="A2100" s="32" t="s">
        <v>11425</v>
      </c>
      <c r="B2100" s="33" t="s">
        <v>862</v>
      </c>
      <c r="C2100" s="51" t="s">
        <v>59569</v>
      </c>
      <c r="D2100" s="33" t="s">
        <v>59570</v>
      </c>
    </row>
    <row r="2101" spans="1:4" ht="13" x14ac:dyDescent="0.15">
      <c r="A2101" s="32" t="s">
        <v>8743</v>
      </c>
      <c r="B2101" s="33" t="s">
        <v>2066</v>
      </c>
      <c r="C2101" s="51" t="s">
        <v>59571</v>
      </c>
      <c r="D2101" s="33" t="s">
        <v>59570</v>
      </c>
    </row>
    <row r="2102" spans="1:4" ht="13" x14ac:dyDescent="0.15">
      <c r="A2102" s="32" t="s">
        <v>54744</v>
      </c>
      <c r="B2102" s="33" t="s">
        <v>2533</v>
      </c>
      <c r="C2102" s="51" t="s">
        <v>59572</v>
      </c>
      <c r="D2102" s="33" t="s">
        <v>59570</v>
      </c>
    </row>
    <row r="2103" spans="1:4" ht="13" x14ac:dyDescent="0.15">
      <c r="A2103" s="32" t="s">
        <v>10163</v>
      </c>
      <c r="B2103" s="33" t="s">
        <v>1946</v>
      </c>
      <c r="C2103" s="51" t="s">
        <v>59573</v>
      </c>
      <c r="D2103" s="33" t="s">
        <v>59574</v>
      </c>
    </row>
    <row r="2104" spans="1:4" ht="13" x14ac:dyDescent="0.15">
      <c r="A2104" s="32" t="s">
        <v>10163</v>
      </c>
      <c r="B2104" s="33" t="s">
        <v>1354</v>
      </c>
      <c r="C2104" s="51" t="s">
        <v>59575</v>
      </c>
      <c r="D2104" s="33" t="s">
        <v>59576</v>
      </c>
    </row>
    <row r="2105" spans="1:4" ht="13" x14ac:dyDescent="0.15">
      <c r="A2105" s="32" t="s">
        <v>54744</v>
      </c>
      <c r="B2105" s="33" t="s">
        <v>2971</v>
      </c>
      <c r="C2105" s="51" t="s">
        <v>59577</v>
      </c>
      <c r="D2105" s="33" t="s">
        <v>59578</v>
      </c>
    </row>
    <row r="2106" spans="1:4" ht="13" x14ac:dyDescent="0.15">
      <c r="A2106" s="32" t="s">
        <v>9516</v>
      </c>
      <c r="B2106" s="33" t="s">
        <v>3431</v>
      </c>
      <c r="C2106" s="51" t="s">
        <v>59579</v>
      </c>
      <c r="D2106" s="33" t="s">
        <v>59580</v>
      </c>
    </row>
    <row r="2107" spans="1:4" ht="13" x14ac:dyDescent="0.15">
      <c r="A2107" s="32" t="s">
        <v>55107</v>
      </c>
      <c r="B2107" s="33" t="s">
        <v>3624</v>
      </c>
      <c r="C2107" s="51" t="s">
        <v>59581</v>
      </c>
      <c r="D2107" s="33" t="s">
        <v>59582</v>
      </c>
    </row>
    <row r="2108" spans="1:4" ht="13" x14ac:dyDescent="0.15">
      <c r="A2108" s="32" t="s">
        <v>55366</v>
      </c>
      <c r="B2108" s="33" t="s">
        <v>2837</v>
      </c>
      <c r="C2108" s="51" t="s">
        <v>59583</v>
      </c>
      <c r="D2108" s="33" t="s">
        <v>59584</v>
      </c>
    </row>
    <row r="2109" spans="1:4" ht="13" x14ac:dyDescent="0.15">
      <c r="A2109" s="32" t="s">
        <v>8291</v>
      </c>
      <c r="B2109" s="33" t="s">
        <v>862</v>
      </c>
      <c r="C2109" s="51" t="s">
        <v>59585</v>
      </c>
      <c r="D2109" s="33" t="s">
        <v>59586</v>
      </c>
    </row>
    <row r="2110" spans="1:4" ht="13" x14ac:dyDescent="0.15">
      <c r="A2110" s="32" t="s">
        <v>11425</v>
      </c>
      <c r="B2110" s="33" t="s">
        <v>2155</v>
      </c>
      <c r="C2110" s="51" t="s">
        <v>59587</v>
      </c>
      <c r="D2110" s="33" t="s">
        <v>59586</v>
      </c>
    </row>
    <row r="2111" spans="1:4" ht="13" x14ac:dyDescent="0.15">
      <c r="A2111" s="32" t="s">
        <v>9522</v>
      </c>
      <c r="B2111" s="33" t="s">
        <v>794</v>
      </c>
      <c r="C2111" s="51" t="s">
        <v>59588</v>
      </c>
      <c r="D2111" s="33" t="s">
        <v>59589</v>
      </c>
    </row>
    <row r="2112" spans="1:4" ht="13" x14ac:dyDescent="0.15">
      <c r="A2112" s="32" t="s">
        <v>55270</v>
      </c>
      <c r="B2112" s="33" t="s">
        <v>708</v>
      </c>
      <c r="C2112" s="51" t="s">
        <v>59590</v>
      </c>
      <c r="D2112" s="33" t="s">
        <v>59591</v>
      </c>
    </row>
    <row r="2113" spans="1:4" ht="13" x14ac:dyDescent="0.15">
      <c r="A2113" s="32" t="s">
        <v>12280</v>
      </c>
      <c r="B2113" s="33" t="s">
        <v>1029</v>
      </c>
      <c r="C2113" s="51" t="s">
        <v>59592</v>
      </c>
      <c r="D2113" s="33" t="s">
        <v>59591</v>
      </c>
    </row>
    <row r="2114" spans="1:4" ht="13" x14ac:dyDescent="0.15">
      <c r="A2114" s="32" t="s">
        <v>55270</v>
      </c>
      <c r="B2114" s="33" t="s">
        <v>1339</v>
      </c>
      <c r="C2114" s="51" t="s">
        <v>59593</v>
      </c>
      <c r="D2114" s="33" t="s">
        <v>59594</v>
      </c>
    </row>
    <row r="2115" spans="1:4" ht="13" x14ac:dyDescent="0.15">
      <c r="A2115" s="32" t="s">
        <v>55366</v>
      </c>
      <c r="B2115" s="33" t="s">
        <v>3624</v>
      </c>
      <c r="C2115" s="51" t="s">
        <v>59595</v>
      </c>
      <c r="D2115" s="33" t="s">
        <v>59596</v>
      </c>
    </row>
    <row r="2116" spans="1:4" ht="13" x14ac:dyDescent="0.15">
      <c r="A2116" s="32" t="s">
        <v>55159</v>
      </c>
      <c r="B2116" s="33" t="s">
        <v>1146</v>
      </c>
      <c r="C2116" s="51" t="s">
        <v>59597</v>
      </c>
      <c r="D2116" s="33" t="s">
        <v>59598</v>
      </c>
    </row>
    <row r="2117" spans="1:4" ht="13" x14ac:dyDescent="0.15">
      <c r="A2117" s="32" t="s">
        <v>55366</v>
      </c>
      <c r="B2117" s="33" t="s">
        <v>2619</v>
      </c>
      <c r="C2117" s="51" t="s">
        <v>59599</v>
      </c>
      <c r="D2117" s="33" t="s">
        <v>59600</v>
      </c>
    </row>
    <row r="2118" spans="1:4" ht="13" x14ac:dyDescent="0.15">
      <c r="A2118" s="32" t="s">
        <v>11330</v>
      </c>
      <c r="B2118" s="33" t="s">
        <v>1424</v>
      </c>
      <c r="C2118" s="51" t="s">
        <v>59601</v>
      </c>
      <c r="D2118" s="33" t="s">
        <v>59602</v>
      </c>
    </row>
    <row r="2119" spans="1:4" ht="13" x14ac:dyDescent="0.15">
      <c r="A2119" s="32" t="s">
        <v>12053</v>
      </c>
      <c r="B2119" s="33" t="s">
        <v>2568</v>
      </c>
      <c r="C2119" s="51" t="s">
        <v>59603</v>
      </c>
      <c r="D2119" s="33" t="s">
        <v>59602</v>
      </c>
    </row>
    <row r="2120" spans="1:4" ht="13" x14ac:dyDescent="0.15">
      <c r="A2120" s="32" t="s">
        <v>12053</v>
      </c>
      <c r="B2120" s="33" t="s">
        <v>2619</v>
      </c>
      <c r="C2120" s="51" t="s">
        <v>59604</v>
      </c>
      <c r="D2120" s="33" t="s">
        <v>59602</v>
      </c>
    </row>
    <row r="2121" spans="1:4" ht="13" x14ac:dyDescent="0.15">
      <c r="A2121" s="32" t="s">
        <v>9516</v>
      </c>
      <c r="B2121" s="33" t="s">
        <v>3603</v>
      </c>
      <c r="C2121" s="51" t="s">
        <v>59605</v>
      </c>
      <c r="D2121" s="33" t="s">
        <v>59602</v>
      </c>
    </row>
    <row r="2122" spans="1:4" ht="13" x14ac:dyDescent="0.15">
      <c r="A2122" s="32" t="s">
        <v>9495</v>
      </c>
      <c r="B2122" s="33" t="s">
        <v>1310</v>
      </c>
      <c r="C2122" s="51" t="s">
        <v>59606</v>
      </c>
      <c r="D2122" s="33" t="s">
        <v>59607</v>
      </c>
    </row>
    <row r="2123" spans="1:4" ht="13" x14ac:dyDescent="0.15">
      <c r="A2123" s="32" t="s">
        <v>11362</v>
      </c>
      <c r="B2123" s="33" t="s">
        <v>1737</v>
      </c>
      <c r="C2123" s="51" t="s">
        <v>59608</v>
      </c>
      <c r="D2123" s="33" t="s">
        <v>59609</v>
      </c>
    </row>
    <row r="2124" spans="1:4" ht="13" x14ac:dyDescent="0.15">
      <c r="A2124" s="32" t="s">
        <v>54862</v>
      </c>
      <c r="B2124" s="33" t="s">
        <v>717</v>
      </c>
      <c r="C2124" s="51" t="s">
        <v>59610</v>
      </c>
      <c r="D2124" s="33" t="s">
        <v>59611</v>
      </c>
    </row>
    <row r="2125" spans="1:4" ht="13" x14ac:dyDescent="0.15">
      <c r="A2125" s="32" t="s">
        <v>55058</v>
      </c>
      <c r="B2125" s="33" t="s">
        <v>2602</v>
      </c>
      <c r="C2125" s="51" t="s">
        <v>59612</v>
      </c>
      <c r="D2125" s="33" t="s">
        <v>59611</v>
      </c>
    </row>
    <row r="2126" spans="1:4" ht="13" x14ac:dyDescent="0.15">
      <c r="A2126" s="32" t="s">
        <v>11362</v>
      </c>
      <c r="B2126" s="33" t="s">
        <v>842</v>
      </c>
      <c r="C2126" s="51" t="s">
        <v>59613</v>
      </c>
      <c r="D2126" s="33" t="s">
        <v>59614</v>
      </c>
    </row>
    <row r="2127" spans="1:4" ht="13" x14ac:dyDescent="0.15">
      <c r="A2127" s="32" t="s">
        <v>10250</v>
      </c>
      <c r="B2127" s="33" t="s">
        <v>2236</v>
      </c>
      <c r="C2127" s="51" t="s">
        <v>59615</v>
      </c>
      <c r="D2127" s="33" t="s">
        <v>59614</v>
      </c>
    </row>
    <row r="2128" spans="1:4" ht="13" x14ac:dyDescent="0.15">
      <c r="A2128" s="32" t="s">
        <v>8743</v>
      </c>
      <c r="B2128" s="33" t="s">
        <v>1865</v>
      </c>
      <c r="C2128" s="51" t="s">
        <v>59616</v>
      </c>
      <c r="D2128" s="33" t="s">
        <v>59617</v>
      </c>
    </row>
    <row r="2129" spans="1:4" ht="13" x14ac:dyDescent="0.15">
      <c r="A2129" s="32" t="s">
        <v>55366</v>
      </c>
      <c r="B2129" s="33" t="s">
        <v>2834</v>
      </c>
      <c r="C2129" s="51" t="s">
        <v>59618</v>
      </c>
      <c r="D2129" s="33" t="s">
        <v>59617</v>
      </c>
    </row>
    <row r="2130" spans="1:4" ht="13" x14ac:dyDescent="0.15">
      <c r="A2130" s="32" t="s">
        <v>54744</v>
      </c>
      <c r="B2130" s="33" t="s">
        <v>1155</v>
      </c>
      <c r="C2130" s="51" t="s">
        <v>59619</v>
      </c>
      <c r="D2130" s="33" t="s">
        <v>59620</v>
      </c>
    </row>
    <row r="2131" spans="1:4" ht="13" x14ac:dyDescent="0.15">
      <c r="A2131" s="32" t="s">
        <v>55058</v>
      </c>
      <c r="B2131" s="33" t="s">
        <v>3117</v>
      </c>
      <c r="C2131" s="51" t="s">
        <v>59621</v>
      </c>
      <c r="D2131" s="33" t="s">
        <v>59622</v>
      </c>
    </row>
    <row r="2132" spans="1:4" ht="13" x14ac:dyDescent="0.15">
      <c r="A2132" s="32" t="s">
        <v>8633</v>
      </c>
      <c r="B2132" s="33" t="s">
        <v>2613</v>
      </c>
      <c r="C2132" s="51" t="s">
        <v>59623</v>
      </c>
      <c r="D2132" s="33" t="s">
        <v>59624</v>
      </c>
    </row>
    <row r="2133" spans="1:4" ht="13" x14ac:dyDescent="0.15">
      <c r="A2133" s="32" t="s">
        <v>12232</v>
      </c>
      <c r="B2133" s="33" t="s">
        <v>3012</v>
      </c>
      <c r="C2133" s="51" t="s">
        <v>59625</v>
      </c>
      <c r="D2133" s="33" t="s">
        <v>59624</v>
      </c>
    </row>
    <row r="2134" spans="1:4" ht="13" x14ac:dyDescent="0.15">
      <c r="A2134" s="32" t="s">
        <v>55262</v>
      </c>
      <c r="B2134" s="33" t="s">
        <v>2545</v>
      </c>
      <c r="C2134" s="51" t="s">
        <v>59626</v>
      </c>
      <c r="D2134" s="33" t="s">
        <v>59627</v>
      </c>
    </row>
    <row r="2135" spans="1:4" ht="13" x14ac:dyDescent="0.15">
      <c r="A2135" s="32" t="s">
        <v>55048</v>
      </c>
      <c r="B2135" s="33" t="s">
        <v>1835</v>
      </c>
      <c r="C2135" s="51" t="s">
        <v>59628</v>
      </c>
      <c r="D2135" s="33" t="s">
        <v>59629</v>
      </c>
    </row>
    <row r="2136" spans="1:4" ht="13" x14ac:dyDescent="0.15">
      <c r="A2136" s="32" t="s">
        <v>11330</v>
      </c>
      <c r="B2136" s="33" t="s">
        <v>2599</v>
      </c>
      <c r="C2136" s="51" t="s">
        <v>59630</v>
      </c>
      <c r="D2136" s="33" t="s">
        <v>59629</v>
      </c>
    </row>
    <row r="2137" spans="1:4" ht="13" x14ac:dyDescent="0.15">
      <c r="A2137" s="32" t="s">
        <v>9522</v>
      </c>
      <c r="B2137" s="33" t="s">
        <v>708</v>
      </c>
      <c r="C2137" s="51" t="s">
        <v>59631</v>
      </c>
      <c r="D2137" s="33" t="s">
        <v>59632</v>
      </c>
    </row>
    <row r="2138" spans="1:4" ht="13" x14ac:dyDescent="0.15">
      <c r="A2138" s="32" t="s">
        <v>55094</v>
      </c>
      <c r="B2138" s="33" t="s">
        <v>3039</v>
      </c>
      <c r="C2138" s="51" t="s">
        <v>59633</v>
      </c>
      <c r="D2138" s="33" t="s">
        <v>59634</v>
      </c>
    </row>
    <row r="2139" spans="1:4" ht="13" x14ac:dyDescent="0.15">
      <c r="A2139" s="32" t="s">
        <v>55048</v>
      </c>
      <c r="B2139" s="33" t="s">
        <v>3323</v>
      </c>
      <c r="C2139" s="51" t="s">
        <v>59635</v>
      </c>
      <c r="D2139" s="33" t="s">
        <v>59636</v>
      </c>
    </row>
    <row r="2140" spans="1:4" ht="13" x14ac:dyDescent="0.15">
      <c r="A2140" s="32" t="s">
        <v>8743</v>
      </c>
      <c r="B2140" s="33" t="s">
        <v>2477</v>
      </c>
      <c r="C2140" s="51" t="s">
        <v>59637</v>
      </c>
      <c r="D2140" s="33" t="s">
        <v>59638</v>
      </c>
    </row>
    <row r="2141" spans="1:4" ht="13" x14ac:dyDescent="0.15">
      <c r="A2141" s="32" t="s">
        <v>9477</v>
      </c>
      <c r="B2141" s="33" t="s">
        <v>3460</v>
      </c>
      <c r="C2141" s="51" t="s">
        <v>59639</v>
      </c>
      <c r="D2141" s="33" t="s">
        <v>59640</v>
      </c>
    </row>
    <row r="2142" spans="1:4" ht="13" x14ac:dyDescent="0.15">
      <c r="A2142" s="32" t="s">
        <v>55058</v>
      </c>
      <c r="B2142" s="33" t="s">
        <v>1709</v>
      </c>
      <c r="C2142" s="51" t="s">
        <v>59641</v>
      </c>
      <c r="D2142" s="33" t="s">
        <v>59642</v>
      </c>
    </row>
    <row r="2143" spans="1:4" ht="13" x14ac:dyDescent="0.15">
      <c r="A2143" s="32" t="s">
        <v>9058</v>
      </c>
      <c r="B2143" s="33" t="s">
        <v>1731</v>
      </c>
      <c r="C2143" s="51" t="s">
        <v>59643</v>
      </c>
      <c r="D2143" s="33" t="s">
        <v>59642</v>
      </c>
    </row>
    <row r="2144" spans="1:4" ht="13" x14ac:dyDescent="0.15">
      <c r="A2144" s="32" t="s">
        <v>54862</v>
      </c>
      <c r="B2144" s="33" t="s">
        <v>741</v>
      </c>
      <c r="C2144" s="51" t="s">
        <v>59644</v>
      </c>
      <c r="D2144" s="33" t="s">
        <v>59645</v>
      </c>
    </row>
    <row r="2145" spans="1:4" ht="13" x14ac:dyDescent="0.15">
      <c r="A2145" s="32" t="s">
        <v>12128</v>
      </c>
      <c r="B2145" s="33" t="s">
        <v>2921</v>
      </c>
      <c r="C2145" s="51" t="s">
        <v>59646</v>
      </c>
      <c r="D2145" s="33" t="s">
        <v>59647</v>
      </c>
    </row>
    <row r="2146" spans="1:4" ht="13" x14ac:dyDescent="0.15">
      <c r="A2146" s="32" t="s">
        <v>54939</v>
      </c>
      <c r="B2146" s="33" t="s">
        <v>741</v>
      </c>
      <c r="C2146" s="51" t="s">
        <v>59648</v>
      </c>
      <c r="D2146" s="33" t="s">
        <v>59649</v>
      </c>
    </row>
    <row r="2147" spans="1:4" ht="13" x14ac:dyDescent="0.15">
      <c r="A2147" s="32" t="s">
        <v>55265</v>
      </c>
      <c r="B2147" s="33" t="s">
        <v>2681</v>
      </c>
      <c r="C2147" s="51" t="s">
        <v>59650</v>
      </c>
      <c r="D2147" s="33" t="s">
        <v>59649</v>
      </c>
    </row>
    <row r="2148" spans="1:4" ht="13" x14ac:dyDescent="0.15">
      <c r="A2148" s="32" t="s">
        <v>54939</v>
      </c>
      <c r="B2148" s="33" t="s">
        <v>2831</v>
      </c>
      <c r="C2148" s="51" t="s">
        <v>59651</v>
      </c>
      <c r="D2148" s="33" t="s">
        <v>59652</v>
      </c>
    </row>
    <row r="2149" spans="1:4" ht="13" x14ac:dyDescent="0.15">
      <c r="A2149" s="32" t="s">
        <v>10676</v>
      </c>
      <c r="B2149" s="33" t="s">
        <v>1731</v>
      </c>
      <c r="C2149" s="51" t="s">
        <v>59653</v>
      </c>
      <c r="D2149" s="33" t="s">
        <v>59654</v>
      </c>
    </row>
    <row r="2150" spans="1:4" ht="13" x14ac:dyDescent="0.15">
      <c r="A2150" s="32" t="s">
        <v>55048</v>
      </c>
      <c r="B2150" s="33" t="s">
        <v>2871</v>
      </c>
      <c r="C2150" s="51" t="s">
        <v>59655</v>
      </c>
      <c r="D2150" s="33" t="s">
        <v>59656</v>
      </c>
    </row>
    <row r="2151" spans="1:4" ht="13" x14ac:dyDescent="0.15">
      <c r="A2151" s="32" t="s">
        <v>11330</v>
      </c>
      <c r="B2151" s="33" t="s">
        <v>1327</v>
      </c>
      <c r="C2151" s="51" t="s">
        <v>59657</v>
      </c>
      <c r="D2151" s="33" t="s">
        <v>59658</v>
      </c>
    </row>
    <row r="2152" spans="1:4" ht="13" x14ac:dyDescent="0.15">
      <c r="A2152" s="32" t="s">
        <v>9516</v>
      </c>
      <c r="B2152" s="33" t="s">
        <v>2105</v>
      </c>
      <c r="C2152" s="51" t="s">
        <v>59659</v>
      </c>
      <c r="D2152" s="33" t="s">
        <v>59660</v>
      </c>
    </row>
    <row r="2153" spans="1:4" ht="13" x14ac:dyDescent="0.15">
      <c r="A2153" s="32" t="s">
        <v>9477</v>
      </c>
      <c r="B2153" s="33" t="s">
        <v>618</v>
      </c>
      <c r="C2153" s="51" t="s">
        <v>59661</v>
      </c>
      <c r="D2153" s="33" t="s">
        <v>59662</v>
      </c>
    </row>
    <row r="2154" spans="1:4" ht="13" x14ac:dyDescent="0.15">
      <c r="A2154" s="32" t="s">
        <v>10250</v>
      </c>
      <c r="B2154" s="33" t="s">
        <v>839</v>
      </c>
      <c r="C2154" s="51" t="s">
        <v>59663</v>
      </c>
      <c r="D2154" s="33" t="s">
        <v>59664</v>
      </c>
    </row>
    <row r="2155" spans="1:4" ht="13" x14ac:dyDescent="0.15">
      <c r="A2155" s="32" t="s">
        <v>10524</v>
      </c>
      <c r="B2155" s="33" t="s">
        <v>3233</v>
      </c>
      <c r="C2155" s="51" t="s">
        <v>59665</v>
      </c>
      <c r="D2155" s="33" t="s">
        <v>59666</v>
      </c>
    </row>
    <row r="2156" spans="1:4" ht="13" x14ac:dyDescent="0.15">
      <c r="A2156" s="32" t="s">
        <v>54939</v>
      </c>
      <c r="B2156" s="33" t="s">
        <v>2517</v>
      </c>
      <c r="C2156" s="51" t="s">
        <v>59667</v>
      </c>
      <c r="D2156" s="33" t="s">
        <v>59668</v>
      </c>
    </row>
    <row r="2157" spans="1:4" ht="13" x14ac:dyDescent="0.15">
      <c r="A2157" s="32" t="s">
        <v>8743</v>
      </c>
      <c r="B2157" s="33" t="s">
        <v>3073</v>
      </c>
      <c r="C2157" s="51" t="s">
        <v>59669</v>
      </c>
      <c r="D2157" s="33" t="s">
        <v>59670</v>
      </c>
    </row>
    <row r="2158" spans="1:4" ht="13" x14ac:dyDescent="0.15">
      <c r="A2158" s="32" t="s">
        <v>54744</v>
      </c>
      <c r="B2158" s="33" t="s">
        <v>1865</v>
      </c>
      <c r="C2158" s="51" t="s">
        <v>59671</v>
      </c>
      <c r="D2158" s="33" t="s">
        <v>59672</v>
      </c>
    </row>
    <row r="2159" spans="1:4" ht="13" x14ac:dyDescent="0.15">
      <c r="A2159" s="32" t="s">
        <v>9522</v>
      </c>
      <c r="B2159" s="33" t="s">
        <v>3097</v>
      </c>
      <c r="C2159" s="51" t="s">
        <v>59673</v>
      </c>
      <c r="D2159" s="33" t="s">
        <v>59674</v>
      </c>
    </row>
    <row r="2160" spans="1:4" ht="13" x14ac:dyDescent="0.15">
      <c r="A2160" s="32" t="s">
        <v>55206</v>
      </c>
      <c r="B2160" s="33" t="s">
        <v>3245</v>
      </c>
      <c r="C2160" s="51" t="s">
        <v>59675</v>
      </c>
      <c r="D2160" s="33" t="s">
        <v>59676</v>
      </c>
    </row>
    <row r="2161" spans="1:4" ht="13" x14ac:dyDescent="0.15">
      <c r="A2161" s="32" t="s">
        <v>10676</v>
      </c>
      <c r="B2161" s="33" t="s">
        <v>2119</v>
      </c>
      <c r="C2161" s="51" t="s">
        <v>59677</v>
      </c>
      <c r="D2161" s="33" t="s">
        <v>59678</v>
      </c>
    </row>
    <row r="2162" spans="1:4" ht="13" x14ac:dyDescent="0.15">
      <c r="A2162" s="32" t="s">
        <v>10596</v>
      </c>
      <c r="B2162" s="33" t="s">
        <v>782</v>
      </c>
      <c r="C2162" s="51" t="s">
        <v>59679</v>
      </c>
      <c r="D2162" s="33" t="s">
        <v>59680</v>
      </c>
    </row>
    <row r="2163" spans="1:4" ht="13" x14ac:dyDescent="0.15">
      <c r="A2163" s="32" t="s">
        <v>55270</v>
      </c>
      <c r="B2163" s="33" t="s">
        <v>1501</v>
      </c>
      <c r="C2163" s="51" t="s">
        <v>59681</v>
      </c>
      <c r="D2163" s="33" t="s">
        <v>59682</v>
      </c>
    </row>
    <row r="2164" spans="1:4" ht="13" x14ac:dyDescent="0.15">
      <c r="A2164" s="32" t="s">
        <v>54744</v>
      </c>
      <c r="B2164" s="33" t="s">
        <v>1709</v>
      </c>
      <c r="C2164" s="51" t="s">
        <v>59683</v>
      </c>
      <c r="D2164" s="33" t="s">
        <v>59684</v>
      </c>
    </row>
    <row r="2165" spans="1:4" ht="13" x14ac:dyDescent="0.15">
      <c r="A2165" s="32" t="s">
        <v>55265</v>
      </c>
      <c r="B2165" s="33" t="s">
        <v>1982</v>
      </c>
      <c r="C2165" s="51" t="s">
        <v>59685</v>
      </c>
      <c r="D2165" s="33" t="s">
        <v>59686</v>
      </c>
    </row>
    <row r="2166" spans="1:4" ht="13" x14ac:dyDescent="0.15">
      <c r="A2166" s="32" t="s">
        <v>9058</v>
      </c>
      <c r="B2166" s="33" t="s">
        <v>2854</v>
      </c>
      <c r="C2166" s="51" t="s">
        <v>59687</v>
      </c>
      <c r="D2166" s="33" t="s">
        <v>59686</v>
      </c>
    </row>
    <row r="2167" spans="1:4" ht="13" x14ac:dyDescent="0.15">
      <c r="A2167" s="32" t="s">
        <v>55027</v>
      </c>
      <c r="B2167" s="33" t="s">
        <v>3245</v>
      </c>
      <c r="C2167" s="51" t="s">
        <v>59688</v>
      </c>
      <c r="D2167" s="33" t="s">
        <v>59686</v>
      </c>
    </row>
    <row r="2168" spans="1:4" ht="13" x14ac:dyDescent="0.15">
      <c r="A2168" s="32" t="s">
        <v>9516</v>
      </c>
      <c r="B2168" s="33" t="s">
        <v>2991</v>
      </c>
      <c r="C2168" s="51" t="s">
        <v>59689</v>
      </c>
      <c r="D2168" s="33" t="s">
        <v>59690</v>
      </c>
    </row>
    <row r="2169" spans="1:4" ht="13" x14ac:dyDescent="0.15">
      <c r="A2169" s="32" t="s">
        <v>9516</v>
      </c>
      <c r="B2169" s="33" t="s">
        <v>3302</v>
      </c>
      <c r="C2169" s="51" t="s">
        <v>59691</v>
      </c>
      <c r="D2169" s="33" t="s">
        <v>59690</v>
      </c>
    </row>
    <row r="2170" spans="1:4" ht="13" x14ac:dyDescent="0.15">
      <c r="A2170" s="32" t="s">
        <v>54939</v>
      </c>
      <c r="B2170" s="33" t="s">
        <v>1375</v>
      </c>
      <c r="C2170" s="51" t="s">
        <v>59692</v>
      </c>
      <c r="D2170" s="33" t="s">
        <v>59693</v>
      </c>
    </row>
    <row r="2171" spans="1:4" ht="13" x14ac:dyDescent="0.15">
      <c r="A2171" s="32" t="s">
        <v>12128</v>
      </c>
      <c r="B2171" s="33" t="s">
        <v>3073</v>
      </c>
      <c r="C2171" s="51" t="s">
        <v>59694</v>
      </c>
      <c r="D2171" s="33" t="s">
        <v>59695</v>
      </c>
    </row>
    <row r="2172" spans="1:4" ht="13" x14ac:dyDescent="0.15">
      <c r="A2172" s="32" t="s">
        <v>55305</v>
      </c>
      <c r="B2172" s="33" t="s">
        <v>1798</v>
      </c>
      <c r="C2172" s="51" t="s">
        <v>59696</v>
      </c>
      <c r="D2172" s="33" t="s">
        <v>59697</v>
      </c>
    </row>
    <row r="2173" spans="1:4" ht="13" x14ac:dyDescent="0.15">
      <c r="A2173" s="32" t="s">
        <v>11330</v>
      </c>
      <c r="B2173" s="33" t="s">
        <v>3027</v>
      </c>
      <c r="C2173" s="51" t="s">
        <v>59698</v>
      </c>
      <c r="D2173" s="33" t="s">
        <v>59699</v>
      </c>
    </row>
    <row r="2174" spans="1:4" ht="13" x14ac:dyDescent="0.15">
      <c r="A2174" s="32" t="s">
        <v>55159</v>
      </c>
      <c r="B2174" s="33" t="s">
        <v>2854</v>
      </c>
      <c r="C2174" s="51" t="s">
        <v>59700</v>
      </c>
      <c r="D2174" s="33" t="s">
        <v>59701</v>
      </c>
    </row>
    <row r="2175" spans="1:4" ht="13" x14ac:dyDescent="0.15">
      <c r="A2175" s="32" t="s">
        <v>55107</v>
      </c>
      <c r="B2175" s="33" t="s">
        <v>2613</v>
      </c>
      <c r="C2175" s="51" t="s">
        <v>59702</v>
      </c>
      <c r="D2175" s="33" t="s">
        <v>59703</v>
      </c>
    </row>
    <row r="2176" spans="1:4" ht="13" x14ac:dyDescent="0.15">
      <c r="A2176" s="32" t="s">
        <v>54939</v>
      </c>
      <c r="B2176" s="33" t="s">
        <v>2097</v>
      </c>
      <c r="C2176" s="51" t="s">
        <v>59704</v>
      </c>
      <c r="D2176" s="33" t="s">
        <v>59705</v>
      </c>
    </row>
    <row r="2177" spans="1:4" ht="13" x14ac:dyDescent="0.15">
      <c r="A2177" s="32" t="s">
        <v>11425</v>
      </c>
      <c r="B2177" s="33" t="s">
        <v>1723</v>
      </c>
      <c r="C2177" s="51" t="s">
        <v>59706</v>
      </c>
      <c r="D2177" s="33" t="s">
        <v>59707</v>
      </c>
    </row>
    <row r="2178" spans="1:4" ht="13" x14ac:dyDescent="0.15">
      <c r="A2178" s="32" t="s">
        <v>12128</v>
      </c>
      <c r="B2178" s="33" t="s">
        <v>2155</v>
      </c>
      <c r="C2178" s="51" t="s">
        <v>59708</v>
      </c>
      <c r="D2178" s="33" t="s">
        <v>59709</v>
      </c>
    </row>
    <row r="2179" spans="1:4" ht="13" x14ac:dyDescent="0.15">
      <c r="A2179" s="32" t="s">
        <v>12232</v>
      </c>
      <c r="B2179" s="33" t="s">
        <v>2837</v>
      </c>
      <c r="C2179" s="51" t="s">
        <v>59710</v>
      </c>
      <c r="D2179" s="33" t="s">
        <v>59711</v>
      </c>
    </row>
    <row r="2180" spans="1:4" ht="13" x14ac:dyDescent="0.15">
      <c r="A2180" s="32" t="s">
        <v>8719</v>
      </c>
      <c r="B2180" s="33" t="s">
        <v>624</v>
      </c>
      <c r="C2180" s="51" t="s">
        <v>59712</v>
      </c>
      <c r="D2180" s="33" t="s">
        <v>59713</v>
      </c>
    </row>
    <row r="2181" spans="1:4" ht="13" x14ac:dyDescent="0.15">
      <c r="A2181" s="32" t="s">
        <v>54744</v>
      </c>
      <c r="B2181" s="33" t="s">
        <v>2729</v>
      </c>
      <c r="C2181" s="51" t="s">
        <v>59714</v>
      </c>
      <c r="D2181" s="33" t="s">
        <v>59713</v>
      </c>
    </row>
    <row r="2182" spans="1:4" ht="13" x14ac:dyDescent="0.15">
      <c r="A2182" s="32" t="s">
        <v>12128</v>
      </c>
      <c r="B2182" s="33" t="s">
        <v>3085</v>
      </c>
      <c r="C2182" s="51" t="s">
        <v>59715</v>
      </c>
      <c r="D2182" s="33" t="s">
        <v>59713</v>
      </c>
    </row>
    <row r="2183" spans="1:4" ht="13" x14ac:dyDescent="0.15">
      <c r="A2183" s="32" t="s">
        <v>8719</v>
      </c>
      <c r="B2183" s="33" t="s">
        <v>1606</v>
      </c>
      <c r="C2183" s="51" t="s">
        <v>59716</v>
      </c>
      <c r="D2183" s="33" t="s">
        <v>59717</v>
      </c>
    </row>
    <row r="2184" spans="1:4" ht="13" x14ac:dyDescent="0.15">
      <c r="A2184" s="32" t="s">
        <v>11330</v>
      </c>
      <c r="B2184" s="33" t="s">
        <v>2155</v>
      </c>
      <c r="C2184" s="51" t="s">
        <v>59718</v>
      </c>
      <c r="D2184" s="33" t="s">
        <v>59717</v>
      </c>
    </row>
    <row r="2185" spans="1:4" ht="13" x14ac:dyDescent="0.15">
      <c r="A2185" s="32" t="s">
        <v>8291</v>
      </c>
      <c r="B2185" s="33" t="s">
        <v>2528</v>
      </c>
      <c r="C2185" s="51" t="s">
        <v>59719</v>
      </c>
      <c r="D2185" s="33" t="s">
        <v>59717</v>
      </c>
    </row>
    <row r="2186" spans="1:4" ht="13" x14ac:dyDescent="0.15">
      <c r="A2186" s="32" t="s">
        <v>9058</v>
      </c>
      <c r="B2186" s="33" t="s">
        <v>3504</v>
      </c>
      <c r="C2186" s="51" t="s">
        <v>59720</v>
      </c>
      <c r="D2186" s="33" t="s">
        <v>59721</v>
      </c>
    </row>
    <row r="2187" spans="1:4" ht="13" x14ac:dyDescent="0.15">
      <c r="A2187" s="32" t="s">
        <v>54862</v>
      </c>
      <c r="B2187" s="33" t="s">
        <v>1029</v>
      </c>
      <c r="C2187" s="51" t="s">
        <v>59722</v>
      </c>
      <c r="D2187" s="33" t="s">
        <v>59723</v>
      </c>
    </row>
    <row r="2188" spans="1:4" ht="13" x14ac:dyDescent="0.15">
      <c r="A2188" s="32" t="s">
        <v>10250</v>
      </c>
      <c r="B2188" s="33" t="s">
        <v>2966</v>
      </c>
      <c r="C2188" s="51" t="s">
        <v>59724</v>
      </c>
      <c r="D2188" s="33" t="s">
        <v>59723</v>
      </c>
    </row>
    <row r="2189" spans="1:4" ht="13" x14ac:dyDescent="0.15">
      <c r="A2189" s="32" t="s">
        <v>12128</v>
      </c>
      <c r="B2189" s="33" t="s">
        <v>3239</v>
      </c>
      <c r="C2189" s="51" t="s">
        <v>59725</v>
      </c>
      <c r="D2189" s="33" t="s">
        <v>59723</v>
      </c>
    </row>
    <row r="2190" spans="1:4" ht="13" x14ac:dyDescent="0.15">
      <c r="A2190" s="32" t="s">
        <v>9522</v>
      </c>
      <c r="B2190" s="33" t="s">
        <v>1765</v>
      </c>
      <c r="C2190" s="51" t="s">
        <v>59726</v>
      </c>
      <c r="D2190" s="33" t="s">
        <v>59727</v>
      </c>
    </row>
    <row r="2191" spans="1:4" ht="13" x14ac:dyDescent="0.15">
      <c r="A2191" s="32" t="s">
        <v>55270</v>
      </c>
      <c r="B2191" s="33" t="s">
        <v>2568</v>
      </c>
      <c r="C2191" s="51" t="s">
        <v>59728</v>
      </c>
      <c r="D2191" s="33" t="s">
        <v>59727</v>
      </c>
    </row>
    <row r="2192" spans="1:4" ht="13" x14ac:dyDescent="0.15">
      <c r="A2192" s="32" t="s">
        <v>10524</v>
      </c>
      <c r="B2192" s="33" t="s">
        <v>612</v>
      </c>
      <c r="C2192" s="51" t="s">
        <v>59729</v>
      </c>
      <c r="D2192" s="33" t="s">
        <v>59730</v>
      </c>
    </row>
    <row r="2193" spans="1:4" ht="13" x14ac:dyDescent="0.15">
      <c r="A2193" s="32" t="s">
        <v>10596</v>
      </c>
      <c r="B2193" s="33" t="s">
        <v>747</v>
      </c>
      <c r="C2193" s="51" t="s">
        <v>59731</v>
      </c>
      <c r="D2193" s="33" t="s">
        <v>59732</v>
      </c>
    </row>
    <row r="2194" spans="1:4" ht="13" x14ac:dyDescent="0.15">
      <c r="A2194" s="32" t="s">
        <v>11425</v>
      </c>
      <c r="B2194" s="33" t="s">
        <v>1005</v>
      </c>
      <c r="C2194" s="51" t="s">
        <v>59733</v>
      </c>
      <c r="D2194" s="33" t="s">
        <v>59734</v>
      </c>
    </row>
    <row r="2195" spans="1:4" ht="13" x14ac:dyDescent="0.15">
      <c r="A2195" s="32" t="s">
        <v>54849</v>
      </c>
      <c r="B2195" s="33" t="s">
        <v>3332</v>
      </c>
      <c r="C2195" s="51" t="s">
        <v>59735</v>
      </c>
      <c r="D2195" s="33" t="s">
        <v>59736</v>
      </c>
    </row>
    <row r="2196" spans="1:4" ht="13" x14ac:dyDescent="0.15">
      <c r="A2196" s="32" t="s">
        <v>12280</v>
      </c>
      <c r="B2196" s="33" t="s">
        <v>963</v>
      </c>
      <c r="C2196" s="51" t="s">
        <v>59737</v>
      </c>
      <c r="D2196" s="33" t="s">
        <v>59738</v>
      </c>
    </row>
    <row r="2197" spans="1:4" ht="13" x14ac:dyDescent="0.15">
      <c r="A2197" s="32" t="s">
        <v>8719</v>
      </c>
      <c r="B2197" s="33" t="s">
        <v>2831</v>
      </c>
      <c r="C2197" s="51" t="s">
        <v>59739</v>
      </c>
      <c r="D2197" s="33" t="s">
        <v>59738</v>
      </c>
    </row>
    <row r="2198" spans="1:4" ht="13" x14ac:dyDescent="0.15">
      <c r="A2198" s="32" t="s">
        <v>12053</v>
      </c>
      <c r="B2198" s="33" t="s">
        <v>2650</v>
      </c>
      <c r="C2198" s="51" t="s">
        <v>59740</v>
      </c>
      <c r="D2198" s="33" t="s">
        <v>59741</v>
      </c>
    </row>
    <row r="2199" spans="1:4" ht="13" x14ac:dyDescent="0.15">
      <c r="A2199" s="32" t="s">
        <v>8743</v>
      </c>
      <c r="B2199" s="33" t="s">
        <v>1083</v>
      </c>
      <c r="C2199" s="51" t="s">
        <v>59742</v>
      </c>
      <c r="D2199" s="33" t="s">
        <v>59743</v>
      </c>
    </row>
    <row r="2200" spans="1:4" ht="13" x14ac:dyDescent="0.15">
      <c r="A2200" s="32" t="s">
        <v>12280</v>
      </c>
      <c r="B2200" s="33" t="s">
        <v>1835</v>
      </c>
      <c r="C2200" s="51" t="s">
        <v>59744</v>
      </c>
      <c r="D2200" s="33" t="s">
        <v>59745</v>
      </c>
    </row>
    <row r="2201" spans="1:4" ht="13" x14ac:dyDescent="0.15">
      <c r="A2201" s="32" t="s">
        <v>12053</v>
      </c>
      <c r="B2201" s="33" t="s">
        <v>1967</v>
      </c>
      <c r="C2201" s="51" t="s">
        <v>59746</v>
      </c>
      <c r="D2201" s="33" t="s">
        <v>59747</v>
      </c>
    </row>
    <row r="2202" spans="1:4" ht="13" x14ac:dyDescent="0.15">
      <c r="A2202" s="32" t="s">
        <v>55070</v>
      </c>
      <c r="B2202" s="33" t="s">
        <v>2582</v>
      </c>
      <c r="C2202" s="51" t="s">
        <v>59748</v>
      </c>
      <c r="D2202" s="33" t="s">
        <v>59749</v>
      </c>
    </row>
    <row r="2203" spans="1:4" ht="13" x14ac:dyDescent="0.15">
      <c r="A2203" s="32" t="s">
        <v>8633</v>
      </c>
      <c r="B2203" s="33" t="s">
        <v>3624</v>
      </c>
      <c r="C2203" s="51" t="s">
        <v>59750</v>
      </c>
      <c r="D2203" s="33" t="s">
        <v>59751</v>
      </c>
    </row>
    <row r="2204" spans="1:4" ht="13" x14ac:dyDescent="0.15">
      <c r="A2204" s="32" t="s">
        <v>12292</v>
      </c>
      <c r="B2204" s="33" t="s">
        <v>3278</v>
      </c>
      <c r="C2204" s="51" t="s">
        <v>59752</v>
      </c>
      <c r="D2204" s="33" t="s">
        <v>59753</v>
      </c>
    </row>
    <row r="2205" spans="1:4" ht="13" x14ac:dyDescent="0.15">
      <c r="A2205" s="32" t="s">
        <v>11425</v>
      </c>
      <c r="B2205" s="33" t="s">
        <v>2644</v>
      </c>
      <c r="C2205" s="51" t="s">
        <v>59754</v>
      </c>
      <c r="D2205" s="33" t="s">
        <v>59755</v>
      </c>
    </row>
    <row r="2206" spans="1:4" ht="13" x14ac:dyDescent="0.15">
      <c r="A2206" s="32" t="s">
        <v>55206</v>
      </c>
      <c r="B2206" s="33" t="s">
        <v>806</v>
      </c>
      <c r="C2206" s="51" t="s">
        <v>59756</v>
      </c>
      <c r="D2206" s="33" t="s">
        <v>59757</v>
      </c>
    </row>
    <row r="2207" spans="1:4" ht="13" x14ac:dyDescent="0.15">
      <c r="A2207" s="32" t="s">
        <v>10596</v>
      </c>
      <c r="B2207" s="33" t="s">
        <v>3323</v>
      </c>
      <c r="C2207" s="51" t="s">
        <v>59758</v>
      </c>
      <c r="D2207" s="33" t="s">
        <v>59759</v>
      </c>
    </row>
    <row r="2208" spans="1:4" ht="13" x14ac:dyDescent="0.15">
      <c r="A2208" s="32" t="s">
        <v>55270</v>
      </c>
      <c r="B2208" s="33" t="s">
        <v>3460</v>
      </c>
      <c r="C2208" s="51" t="s">
        <v>59760</v>
      </c>
      <c r="D2208" s="33" t="s">
        <v>59761</v>
      </c>
    </row>
    <row r="2209" spans="1:4" ht="13" x14ac:dyDescent="0.15">
      <c r="A2209" s="32" t="s">
        <v>55107</v>
      </c>
      <c r="B2209" s="33" t="s">
        <v>1017</v>
      </c>
      <c r="C2209" s="51" t="s">
        <v>59762</v>
      </c>
      <c r="D2209" s="33" t="s">
        <v>59763</v>
      </c>
    </row>
    <row r="2210" spans="1:4" ht="13" x14ac:dyDescent="0.15">
      <c r="A2210" s="32" t="s">
        <v>55262</v>
      </c>
      <c r="B2210" s="33" t="s">
        <v>830</v>
      </c>
      <c r="C2210" s="51" t="s">
        <v>59764</v>
      </c>
      <c r="D2210" s="33" t="s">
        <v>59765</v>
      </c>
    </row>
    <row r="2211" spans="1:4" ht="13" x14ac:dyDescent="0.15">
      <c r="A2211" s="32" t="s">
        <v>55305</v>
      </c>
      <c r="B2211" s="33" t="s">
        <v>842</v>
      </c>
      <c r="C2211" s="51" t="s">
        <v>59766</v>
      </c>
      <c r="D2211" s="33" t="s">
        <v>59765</v>
      </c>
    </row>
    <row r="2212" spans="1:4" ht="13" x14ac:dyDescent="0.15">
      <c r="A2212" s="32" t="s">
        <v>10676</v>
      </c>
      <c r="B2212" s="33" t="s">
        <v>1433</v>
      </c>
      <c r="C2212" s="51" t="s">
        <v>59767</v>
      </c>
      <c r="D2212" s="33" t="s">
        <v>59765</v>
      </c>
    </row>
    <row r="2213" spans="1:4" ht="13" x14ac:dyDescent="0.15">
      <c r="A2213" s="32" t="s">
        <v>54962</v>
      </c>
      <c r="B2213" s="33" t="s">
        <v>2613</v>
      </c>
      <c r="C2213" s="51" t="s">
        <v>59768</v>
      </c>
      <c r="D2213" s="33" t="s">
        <v>59769</v>
      </c>
    </row>
    <row r="2214" spans="1:4" ht="13" x14ac:dyDescent="0.15">
      <c r="A2214" s="32" t="s">
        <v>55262</v>
      </c>
      <c r="B2214" s="33" t="s">
        <v>1327</v>
      </c>
      <c r="C2214" s="51" t="s">
        <v>59770</v>
      </c>
      <c r="D2214" s="33" t="s">
        <v>59771</v>
      </c>
    </row>
    <row r="2215" spans="1:4" ht="13" x14ac:dyDescent="0.15">
      <c r="A2215" s="32" t="s">
        <v>10596</v>
      </c>
      <c r="B2215" s="33" t="s">
        <v>579</v>
      </c>
      <c r="C2215" s="51" t="s">
        <v>59772</v>
      </c>
      <c r="D2215" s="33" t="s">
        <v>59773</v>
      </c>
    </row>
    <row r="2216" spans="1:4" ht="13" x14ac:dyDescent="0.15">
      <c r="A2216" s="32" t="s">
        <v>10163</v>
      </c>
      <c r="B2216" s="33" t="s">
        <v>797</v>
      </c>
      <c r="C2216" s="51" t="s">
        <v>59774</v>
      </c>
      <c r="D2216" s="33" t="s">
        <v>59775</v>
      </c>
    </row>
    <row r="2217" spans="1:4" ht="13" x14ac:dyDescent="0.15">
      <c r="A2217" s="32" t="s">
        <v>55270</v>
      </c>
      <c r="B2217" s="33" t="s">
        <v>2368</v>
      </c>
      <c r="C2217" s="51" t="s">
        <v>59776</v>
      </c>
      <c r="D2217" s="33" t="s">
        <v>59775</v>
      </c>
    </row>
    <row r="2218" spans="1:4" ht="13" x14ac:dyDescent="0.15">
      <c r="A2218" s="32" t="s">
        <v>10524</v>
      </c>
      <c r="B2218" s="33" t="s">
        <v>2966</v>
      </c>
      <c r="C2218" s="51" t="s">
        <v>59777</v>
      </c>
      <c r="D2218" s="33" t="s">
        <v>59778</v>
      </c>
    </row>
    <row r="2219" spans="1:4" ht="13" x14ac:dyDescent="0.15">
      <c r="A2219" s="32" t="s">
        <v>9522</v>
      </c>
      <c r="B2219" s="33" t="s">
        <v>2105</v>
      </c>
      <c r="C2219" s="51" t="s">
        <v>59779</v>
      </c>
      <c r="D2219" s="33" t="s">
        <v>59780</v>
      </c>
    </row>
    <row r="2220" spans="1:4" ht="13" x14ac:dyDescent="0.15">
      <c r="A2220" s="32" t="s">
        <v>55159</v>
      </c>
      <c r="B2220" s="33" t="s">
        <v>2637</v>
      </c>
      <c r="C2220" s="51" t="s">
        <v>59781</v>
      </c>
      <c r="D2220" s="33" t="s">
        <v>59782</v>
      </c>
    </row>
    <row r="2221" spans="1:4" ht="13" x14ac:dyDescent="0.15">
      <c r="A2221" s="32" t="s">
        <v>55153</v>
      </c>
      <c r="B2221" s="33" t="s">
        <v>717</v>
      </c>
      <c r="C2221" s="51" t="s">
        <v>59783</v>
      </c>
      <c r="D2221" s="33" t="s">
        <v>59784</v>
      </c>
    </row>
    <row r="2222" spans="1:4" ht="13" x14ac:dyDescent="0.15">
      <c r="A2222" s="32" t="s">
        <v>9495</v>
      </c>
      <c r="B2222" s="33" t="s">
        <v>2548</v>
      </c>
      <c r="C2222" s="51" t="s">
        <v>59785</v>
      </c>
      <c r="D2222" s="33" t="s">
        <v>59784</v>
      </c>
    </row>
    <row r="2223" spans="1:4" ht="13" x14ac:dyDescent="0.15">
      <c r="A2223" s="32" t="s">
        <v>55270</v>
      </c>
      <c r="B2223" s="33" t="s">
        <v>621</v>
      </c>
      <c r="C2223" s="51" t="s">
        <v>59786</v>
      </c>
      <c r="D2223" s="33" t="s">
        <v>59787</v>
      </c>
    </row>
    <row r="2224" spans="1:4" ht="13" x14ac:dyDescent="0.15">
      <c r="A2224" s="32" t="s">
        <v>55374</v>
      </c>
      <c r="B2224" s="33" t="s">
        <v>612</v>
      </c>
      <c r="C2224" s="51" t="s">
        <v>59788</v>
      </c>
      <c r="D2224" s="33" t="s">
        <v>59789</v>
      </c>
    </row>
    <row r="2225" spans="1:4" ht="13" x14ac:dyDescent="0.15">
      <c r="A2225" s="32" t="s">
        <v>55153</v>
      </c>
      <c r="B2225" s="33" t="s">
        <v>2551</v>
      </c>
      <c r="C2225" s="51" t="s">
        <v>59790</v>
      </c>
      <c r="D2225" s="33" t="s">
        <v>59789</v>
      </c>
    </row>
    <row r="2226" spans="1:4" ht="13" x14ac:dyDescent="0.15">
      <c r="A2226" s="32" t="s">
        <v>9495</v>
      </c>
      <c r="B2226" s="33" t="s">
        <v>3597</v>
      </c>
      <c r="C2226" s="51" t="s">
        <v>59791</v>
      </c>
      <c r="D2226" s="33" t="s">
        <v>59792</v>
      </c>
    </row>
    <row r="2227" spans="1:4" ht="13" x14ac:dyDescent="0.15">
      <c r="A2227" s="32" t="s">
        <v>10163</v>
      </c>
      <c r="B2227" s="33" t="s">
        <v>2761</v>
      </c>
      <c r="C2227" s="51" t="s">
        <v>59793</v>
      </c>
      <c r="D2227" s="33" t="s">
        <v>59794</v>
      </c>
    </row>
    <row r="2228" spans="1:4" ht="13" x14ac:dyDescent="0.15">
      <c r="A2228" s="32" t="s">
        <v>10250</v>
      </c>
      <c r="B2228" s="33" t="s">
        <v>3353</v>
      </c>
      <c r="C2228" s="51" t="s">
        <v>59795</v>
      </c>
      <c r="D2228" s="33" t="s">
        <v>59796</v>
      </c>
    </row>
    <row r="2229" spans="1:4" ht="13" x14ac:dyDescent="0.15">
      <c r="A2229" s="32" t="s">
        <v>55270</v>
      </c>
      <c r="B2229" s="33" t="s">
        <v>1525</v>
      </c>
      <c r="C2229" s="51" t="s">
        <v>59797</v>
      </c>
      <c r="D2229" s="33" t="s">
        <v>59798</v>
      </c>
    </row>
    <row r="2230" spans="1:4" ht="13" x14ac:dyDescent="0.15">
      <c r="A2230" s="32" t="s">
        <v>9516</v>
      </c>
      <c r="B2230" s="33" t="s">
        <v>3504</v>
      </c>
      <c r="C2230" s="51" t="s">
        <v>59799</v>
      </c>
      <c r="D2230" s="33" t="s">
        <v>59798</v>
      </c>
    </row>
    <row r="2231" spans="1:4" ht="13" x14ac:dyDescent="0.15">
      <c r="A2231" s="32" t="s">
        <v>55153</v>
      </c>
      <c r="B2231" s="33" t="s">
        <v>3245</v>
      </c>
      <c r="C2231" s="51" t="s">
        <v>59800</v>
      </c>
      <c r="D2231" s="33" t="s">
        <v>59801</v>
      </c>
    </row>
    <row r="2232" spans="1:4" ht="13" x14ac:dyDescent="0.15">
      <c r="A2232" s="32" t="s">
        <v>10163</v>
      </c>
      <c r="B2232" s="33" t="s">
        <v>3066</v>
      </c>
      <c r="C2232" s="51" t="s">
        <v>59802</v>
      </c>
      <c r="D2232" s="33" t="s">
        <v>59803</v>
      </c>
    </row>
    <row r="2233" spans="1:4" ht="13" x14ac:dyDescent="0.15">
      <c r="A2233" s="32" t="s">
        <v>10250</v>
      </c>
      <c r="B2233" s="33" t="s">
        <v>1698</v>
      </c>
      <c r="C2233" s="51" t="s">
        <v>59804</v>
      </c>
      <c r="D2233" s="33" t="s">
        <v>59805</v>
      </c>
    </row>
    <row r="2234" spans="1:4" ht="13" x14ac:dyDescent="0.15">
      <c r="A2234" s="32" t="s">
        <v>11425</v>
      </c>
      <c r="B2234" s="33" t="s">
        <v>2729</v>
      </c>
      <c r="C2234" s="51" t="s">
        <v>59806</v>
      </c>
      <c r="D2234" s="33" t="s">
        <v>59805</v>
      </c>
    </row>
    <row r="2235" spans="1:4" ht="13" x14ac:dyDescent="0.15">
      <c r="A2235" s="32" t="s">
        <v>9477</v>
      </c>
      <c r="B2235" s="33" t="s">
        <v>3692</v>
      </c>
      <c r="C2235" s="51" t="s">
        <v>59807</v>
      </c>
      <c r="D2235" s="33" t="s">
        <v>59808</v>
      </c>
    </row>
    <row r="2236" spans="1:4" ht="13" x14ac:dyDescent="0.15">
      <c r="A2236" s="32" t="s">
        <v>11330</v>
      </c>
      <c r="B2236" s="33" t="s">
        <v>3335</v>
      </c>
      <c r="C2236" s="51" t="s">
        <v>59809</v>
      </c>
      <c r="D2236" s="33" t="s">
        <v>59810</v>
      </c>
    </row>
    <row r="2237" spans="1:4" ht="13" x14ac:dyDescent="0.15">
      <c r="A2237" s="32" t="s">
        <v>55206</v>
      </c>
      <c r="B2237" s="33" t="s">
        <v>741</v>
      </c>
      <c r="C2237" s="51" t="s">
        <v>59811</v>
      </c>
      <c r="D2237" s="33" t="s">
        <v>59812</v>
      </c>
    </row>
    <row r="2238" spans="1:4" ht="13" x14ac:dyDescent="0.15">
      <c r="A2238" s="32" t="s">
        <v>55107</v>
      </c>
      <c r="B2238" s="33" t="s">
        <v>2854</v>
      </c>
      <c r="C2238" s="51" t="s">
        <v>59813</v>
      </c>
      <c r="D2238" s="33" t="s">
        <v>59814</v>
      </c>
    </row>
    <row r="2239" spans="1:4" ht="13" x14ac:dyDescent="0.15">
      <c r="A2239" s="32" t="s">
        <v>8743</v>
      </c>
      <c r="B2239" s="33" t="s">
        <v>579</v>
      </c>
      <c r="C2239" s="51" t="s">
        <v>59815</v>
      </c>
      <c r="D2239" s="33" t="s">
        <v>59816</v>
      </c>
    </row>
    <row r="2240" spans="1:4" ht="13" x14ac:dyDescent="0.15">
      <c r="A2240" s="32" t="s">
        <v>54862</v>
      </c>
      <c r="B2240" s="33" t="s">
        <v>2994</v>
      </c>
      <c r="C2240" s="51" t="s">
        <v>59817</v>
      </c>
      <c r="D2240" s="33" t="s">
        <v>59818</v>
      </c>
    </row>
    <row r="2241" spans="1:4" ht="13" x14ac:dyDescent="0.15">
      <c r="A2241" s="32" t="s">
        <v>55374</v>
      </c>
      <c r="B2241" s="33" t="s">
        <v>2309</v>
      </c>
      <c r="C2241" s="51" t="s">
        <v>59819</v>
      </c>
      <c r="D2241" s="33" t="s">
        <v>59820</v>
      </c>
    </row>
    <row r="2242" spans="1:4" ht="13" x14ac:dyDescent="0.15">
      <c r="A2242" s="32" t="s">
        <v>11362</v>
      </c>
      <c r="B2242" s="33" t="s">
        <v>3239</v>
      </c>
      <c r="C2242" s="51" t="s">
        <v>59821</v>
      </c>
      <c r="D2242" s="33" t="s">
        <v>59822</v>
      </c>
    </row>
    <row r="2243" spans="1:4" ht="13" x14ac:dyDescent="0.15">
      <c r="A2243" s="32" t="s">
        <v>54765</v>
      </c>
      <c r="B2243" s="33" t="s">
        <v>2060</v>
      </c>
      <c r="C2243" s="51" t="s">
        <v>59823</v>
      </c>
      <c r="D2243" s="33" t="s">
        <v>59824</v>
      </c>
    </row>
    <row r="2244" spans="1:4" ht="13" x14ac:dyDescent="0.15">
      <c r="A2244" s="32" t="s">
        <v>55048</v>
      </c>
      <c r="B2244" s="33" t="s">
        <v>699</v>
      </c>
      <c r="C2244" s="51" t="s">
        <v>59825</v>
      </c>
      <c r="D2244" s="33" t="s">
        <v>59826</v>
      </c>
    </row>
    <row r="2245" spans="1:4" ht="13" x14ac:dyDescent="0.15">
      <c r="A2245" s="32" t="s">
        <v>12053</v>
      </c>
      <c r="B2245" s="33" t="s">
        <v>853</v>
      </c>
      <c r="C2245" s="51" t="s">
        <v>59827</v>
      </c>
      <c r="D2245" s="33" t="s">
        <v>59828</v>
      </c>
    </row>
    <row r="2246" spans="1:4" ht="13" x14ac:dyDescent="0.15">
      <c r="A2246" s="32" t="s">
        <v>10676</v>
      </c>
      <c r="B2246" s="33" t="s">
        <v>3111</v>
      </c>
      <c r="C2246" s="51" t="s">
        <v>59829</v>
      </c>
      <c r="D2246" s="33" t="s">
        <v>59830</v>
      </c>
    </row>
    <row r="2247" spans="1:4" ht="13" x14ac:dyDescent="0.15">
      <c r="A2247" s="32" t="s">
        <v>9477</v>
      </c>
      <c r="B2247" s="33" t="s">
        <v>2647</v>
      </c>
      <c r="C2247" s="51" t="s">
        <v>59831</v>
      </c>
      <c r="D2247" s="33" t="s">
        <v>59832</v>
      </c>
    </row>
    <row r="2248" spans="1:4" ht="13" x14ac:dyDescent="0.15">
      <c r="A2248" s="32" t="s">
        <v>9058</v>
      </c>
      <c r="B2248" s="33" t="s">
        <v>2761</v>
      </c>
      <c r="C2248" s="51" t="s">
        <v>59833</v>
      </c>
      <c r="D2248" s="33" t="s">
        <v>59832</v>
      </c>
    </row>
    <row r="2249" spans="1:4" ht="13" x14ac:dyDescent="0.15">
      <c r="A2249" s="32" t="s">
        <v>10596</v>
      </c>
      <c r="B2249" s="33" t="s">
        <v>1375</v>
      </c>
      <c r="C2249" s="51" t="s">
        <v>59834</v>
      </c>
      <c r="D2249" s="33" t="s">
        <v>59835</v>
      </c>
    </row>
    <row r="2250" spans="1:4" ht="13" x14ac:dyDescent="0.15">
      <c r="A2250" s="32" t="s">
        <v>12232</v>
      </c>
      <c r="B2250" s="33" t="s">
        <v>1140</v>
      </c>
      <c r="C2250" s="51" t="s">
        <v>59836</v>
      </c>
      <c r="D2250" s="33" t="s">
        <v>59837</v>
      </c>
    </row>
    <row r="2251" spans="1:4" ht="13" x14ac:dyDescent="0.15">
      <c r="A2251" s="32" t="s">
        <v>11330</v>
      </c>
      <c r="B2251" s="33" t="s">
        <v>1083</v>
      </c>
      <c r="C2251" s="51" t="s">
        <v>59838</v>
      </c>
      <c r="D2251" s="33" t="s">
        <v>59839</v>
      </c>
    </row>
    <row r="2252" spans="1:4" ht="13" x14ac:dyDescent="0.15">
      <c r="A2252" s="32" t="s">
        <v>10250</v>
      </c>
      <c r="B2252" s="33" t="s">
        <v>2599</v>
      </c>
      <c r="C2252" s="51" t="s">
        <v>59840</v>
      </c>
      <c r="D2252" s="33" t="s">
        <v>59841</v>
      </c>
    </row>
    <row r="2253" spans="1:4" ht="13" x14ac:dyDescent="0.15">
      <c r="A2253" s="32" t="s">
        <v>54939</v>
      </c>
      <c r="B2253" s="33" t="s">
        <v>2834</v>
      </c>
      <c r="C2253" s="51" t="s">
        <v>59842</v>
      </c>
      <c r="D2253" s="33" t="s">
        <v>59843</v>
      </c>
    </row>
    <row r="2254" spans="1:4" ht="13" x14ac:dyDescent="0.15">
      <c r="A2254" s="32" t="s">
        <v>9058</v>
      </c>
      <c r="B2254" s="33" t="s">
        <v>1528</v>
      </c>
      <c r="C2254" s="51" t="s">
        <v>59844</v>
      </c>
      <c r="D2254" s="33" t="s">
        <v>59845</v>
      </c>
    </row>
    <row r="2255" spans="1:4" ht="13" x14ac:dyDescent="0.15">
      <c r="A2255" s="32" t="s">
        <v>10596</v>
      </c>
      <c r="B2255" s="33" t="s">
        <v>963</v>
      </c>
      <c r="C2255" s="51" t="s">
        <v>59846</v>
      </c>
      <c r="D2255" s="33" t="s">
        <v>59847</v>
      </c>
    </row>
    <row r="2256" spans="1:4" ht="13" x14ac:dyDescent="0.15">
      <c r="A2256" s="32" t="s">
        <v>12128</v>
      </c>
      <c r="B2256" s="33" t="s">
        <v>747</v>
      </c>
      <c r="C2256" s="51" t="s">
        <v>59848</v>
      </c>
      <c r="D2256" s="33" t="s">
        <v>59849</v>
      </c>
    </row>
    <row r="2257" spans="1:4" ht="13" x14ac:dyDescent="0.15">
      <c r="A2257" s="32" t="s">
        <v>8633</v>
      </c>
      <c r="B2257" s="33" t="s">
        <v>3431</v>
      </c>
      <c r="C2257" s="51" t="s">
        <v>59850</v>
      </c>
      <c r="D2257" s="33" t="s">
        <v>59851</v>
      </c>
    </row>
    <row r="2258" spans="1:4" ht="13" x14ac:dyDescent="0.15">
      <c r="A2258" s="32" t="s">
        <v>9058</v>
      </c>
      <c r="B2258" s="33" t="s">
        <v>1621</v>
      </c>
      <c r="C2258" s="51" t="s">
        <v>59852</v>
      </c>
      <c r="D2258" s="33" t="s">
        <v>59853</v>
      </c>
    </row>
    <row r="2259" spans="1:4" ht="13" x14ac:dyDescent="0.15">
      <c r="A2259" s="32" t="s">
        <v>8719</v>
      </c>
      <c r="B2259" s="33" t="s">
        <v>2966</v>
      </c>
      <c r="C2259" s="51" t="s">
        <v>59854</v>
      </c>
      <c r="D2259" s="33" t="s">
        <v>59855</v>
      </c>
    </row>
    <row r="2260" spans="1:4" ht="13" x14ac:dyDescent="0.15">
      <c r="A2260" s="32" t="s">
        <v>11362</v>
      </c>
      <c r="B2260" s="33" t="s">
        <v>2705</v>
      </c>
      <c r="C2260" s="51" t="s">
        <v>59856</v>
      </c>
      <c r="D2260" s="33" t="s">
        <v>59857</v>
      </c>
    </row>
    <row r="2261" spans="1:4" ht="13" x14ac:dyDescent="0.15">
      <c r="A2261" s="32" t="s">
        <v>55265</v>
      </c>
      <c r="B2261" s="33" t="s">
        <v>3245</v>
      </c>
      <c r="C2261" s="51" t="s">
        <v>59858</v>
      </c>
      <c r="D2261" s="33" t="s">
        <v>59859</v>
      </c>
    </row>
    <row r="2262" spans="1:4" ht="13" x14ac:dyDescent="0.15">
      <c r="A2262" s="32" t="s">
        <v>55235</v>
      </c>
      <c r="B2262" s="33" t="s">
        <v>2026</v>
      </c>
      <c r="C2262" s="51" t="s">
        <v>59860</v>
      </c>
      <c r="D2262" s="33" t="s">
        <v>59861</v>
      </c>
    </row>
    <row r="2263" spans="1:4" ht="13" x14ac:dyDescent="0.15">
      <c r="A2263" s="32" t="s">
        <v>55058</v>
      </c>
      <c r="B2263" s="33" t="s">
        <v>2097</v>
      </c>
      <c r="C2263" s="51" t="s">
        <v>59862</v>
      </c>
      <c r="D2263" s="33" t="s">
        <v>59863</v>
      </c>
    </row>
    <row r="2264" spans="1:4" ht="13" x14ac:dyDescent="0.15">
      <c r="A2264" s="32" t="s">
        <v>55270</v>
      </c>
      <c r="B2264" s="33" t="s">
        <v>3245</v>
      </c>
      <c r="C2264" s="51" t="s">
        <v>59864</v>
      </c>
      <c r="D2264" s="33" t="s">
        <v>59863</v>
      </c>
    </row>
    <row r="2265" spans="1:4" ht="13" x14ac:dyDescent="0.15">
      <c r="A2265" s="32" t="s">
        <v>12280</v>
      </c>
      <c r="B2265" s="33" t="s">
        <v>3692</v>
      </c>
      <c r="C2265" s="51" t="s">
        <v>59865</v>
      </c>
      <c r="D2265" s="33" t="s">
        <v>59863</v>
      </c>
    </row>
    <row r="2266" spans="1:4" ht="13" x14ac:dyDescent="0.15">
      <c r="A2266" s="32" t="s">
        <v>11362</v>
      </c>
      <c r="B2266" s="33" t="s">
        <v>1880</v>
      </c>
      <c r="C2266" s="51" t="s">
        <v>59866</v>
      </c>
      <c r="D2266" s="33" t="s">
        <v>59867</v>
      </c>
    </row>
    <row r="2267" spans="1:4" ht="13" x14ac:dyDescent="0.15">
      <c r="A2267" s="32" t="s">
        <v>11425</v>
      </c>
      <c r="B2267" s="33" t="s">
        <v>3097</v>
      </c>
      <c r="C2267" s="51" t="s">
        <v>59868</v>
      </c>
      <c r="D2267" s="33" t="s">
        <v>59869</v>
      </c>
    </row>
    <row r="2268" spans="1:4" ht="13" x14ac:dyDescent="0.15">
      <c r="A2268" s="32" t="s">
        <v>11362</v>
      </c>
      <c r="B2268" s="33" t="s">
        <v>3597</v>
      </c>
      <c r="C2268" s="51" t="s">
        <v>59870</v>
      </c>
      <c r="D2268" s="33" t="s">
        <v>59869</v>
      </c>
    </row>
    <row r="2269" spans="1:4" ht="13" x14ac:dyDescent="0.15">
      <c r="A2269" s="32" t="s">
        <v>9495</v>
      </c>
      <c r="B2269" s="33" t="s">
        <v>2582</v>
      </c>
      <c r="C2269" s="51" t="s">
        <v>59871</v>
      </c>
      <c r="D2269" s="33" t="s">
        <v>59872</v>
      </c>
    </row>
    <row r="2270" spans="1:4" ht="13" x14ac:dyDescent="0.15">
      <c r="A2270" s="32" t="s">
        <v>55270</v>
      </c>
      <c r="B2270" s="33" t="s">
        <v>2616</v>
      </c>
      <c r="C2270" s="51" t="s">
        <v>59873</v>
      </c>
      <c r="D2270" s="33" t="s">
        <v>59872</v>
      </c>
    </row>
    <row r="2271" spans="1:4" ht="13" x14ac:dyDescent="0.15">
      <c r="A2271" s="32" t="s">
        <v>11425</v>
      </c>
      <c r="B2271" s="33" t="s">
        <v>2705</v>
      </c>
      <c r="C2271" s="51" t="s">
        <v>59874</v>
      </c>
      <c r="D2271" s="33" t="s">
        <v>59872</v>
      </c>
    </row>
    <row r="2272" spans="1:4" ht="13" x14ac:dyDescent="0.15">
      <c r="A2272" s="32" t="s">
        <v>54862</v>
      </c>
      <c r="B2272" s="33" t="s">
        <v>3326</v>
      </c>
      <c r="C2272" s="51" t="s">
        <v>59875</v>
      </c>
      <c r="D2272" s="33" t="s">
        <v>59872</v>
      </c>
    </row>
    <row r="2273" spans="1:4" ht="13" x14ac:dyDescent="0.15">
      <c r="A2273" s="32" t="s">
        <v>10596</v>
      </c>
      <c r="B2273" s="33" t="s">
        <v>2761</v>
      </c>
      <c r="C2273" s="51" t="s">
        <v>59876</v>
      </c>
      <c r="D2273" s="33" t="s">
        <v>59877</v>
      </c>
    </row>
    <row r="2274" spans="1:4" ht="13" x14ac:dyDescent="0.15">
      <c r="A2274" s="32" t="s">
        <v>8719</v>
      </c>
      <c r="B2274" s="33" t="s">
        <v>2632</v>
      </c>
      <c r="C2274" s="51" t="s">
        <v>59878</v>
      </c>
      <c r="D2274" s="33" t="s">
        <v>59879</v>
      </c>
    </row>
    <row r="2275" spans="1:4" ht="13" x14ac:dyDescent="0.15">
      <c r="A2275" s="32" t="s">
        <v>10250</v>
      </c>
      <c r="B2275" s="33" t="s">
        <v>3499</v>
      </c>
      <c r="C2275" s="51" t="s">
        <v>59880</v>
      </c>
      <c r="D2275" s="33" t="s">
        <v>59881</v>
      </c>
    </row>
    <row r="2276" spans="1:4" ht="13" x14ac:dyDescent="0.15">
      <c r="A2276" s="32" t="s">
        <v>55048</v>
      </c>
      <c r="B2276" s="33" t="s">
        <v>2318</v>
      </c>
      <c r="C2276" s="51" t="s">
        <v>59882</v>
      </c>
      <c r="D2276" s="33" t="s">
        <v>59883</v>
      </c>
    </row>
    <row r="2277" spans="1:4" ht="13" x14ac:dyDescent="0.15">
      <c r="A2277" s="32" t="s">
        <v>55048</v>
      </c>
      <c r="B2277" s="33" t="s">
        <v>3117</v>
      </c>
      <c r="C2277" s="51" t="s">
        <v>59884</v>
      </c>
      <c r="D2277" s="33" t="s">
        <v>59885</v>
      </c>
    </row>
    <row r="2278" spans="1:4" ht="13" x14ac:dyDescent="0.15">
      <c r="A2278" s="32" t="s">
        <v>12280</v>
      </c>
      <c r="B2278" s="33" t="s">
        <v>2974</v>
      </c>
      <c r="C2278" s="51" t="s">
        <v>59886</v>
      </c>
      <c r="D2278" s="33" t="s">
        <v>59887</v>
      </c>
    </row>
    <row r="2279" spans="1:4" ht="13" x14ac:dyDescent="0.15">
      <c r="A2279" s="32" t="s">
        <v>11362</v>
      </c>
      <c r="B2279" s="33" t="s">
        <v>916</v>
      </c>
      <c r="C2279" s="51" t="s">
        <v>59888</v>
      </c>
      <c r="D2279" s="33" t="s">
        <v>59889</v>
      </c>
    </row>
    <row r="2280" spans="1:4" ht="13" x14ac:dyDescent="0.15">
      <c r="A2280" s="32" t="s">
        <v>10596</v>
      </c>
      <c r="B2280" s="33" t="s">
        <v>2613</v>
      </c>
      <c r="C2280" s="51" t="s">
        <v>59890</v>
      </c>
      <c r="D2280" s="33" t="s">
        <v>59891</v>
      </c>
    </row>
    <row r="2281" spans="1:4" ht="13" x14ac:dyDescent="0.15">
      <c r="A2281" s="32" t="s">
        <v>55058</v>
      </c>
      <c r="B2281" s="33" t="s">
        <v>2840</v>
      </c>
      <c r="C2281" s="51" t="s">
        <v>59892</v>
      </c>
      <c r="D2281" s="33" t="s">
        <v>59893</v>
      </c>
    </row>
    <row r="2282" spans="1:4" ht="13" x14ac:dyDescent="0.15">
      <c r="A2282" s="32" t="s">
        <v>9495</v>
      </c>
      <c r="B2282" s="33" t="s">
        <v>1720</v>
      </c>
      <c r="C2282" s="51" t="s">
        <v>59894</v>
      </c>
      <c r="D2282" s="33" t="s">
        <v>59895</v>
      </c>
    </row>
    <row r="2283" spans="1:4" ht="13" x14ac:dyDescent="0.15">
      <c r="A2283" s="32" t="s">
        <v>11425</v>
      </c>
      <c r="B2283" s="33" t="s">
        <v>2477</v>
      </c>
      <c r="C2283" s="51" t="s">
        <v>59896</v>
      </c>
      <c r="D2283" s="33" t="s">
        <v>59897</v>
      </c>
    </row>
    <row r="2284" spans="1:4" ht="13" x14ac:dyDescent="0.15">
      <c r="A2284" s="32" t="s">
        <v>55305</v>
      </c>
      <c r="B2284" s="33" t="s">
        <v>3066</v>
      </c>
      <c r="C2284" s="51" t="s">
        <v>59898</v>
      </c>
      <c r="D2284" s="33" t="s">
        <v>59899</v>
      </c>
    </row>
    <row r="2285" spans="1:4" ht="13" x14ac:dyDescent="0.15">
      <c r="A2285" s="32" t="s">
        <v>12232</v>
      </c>
      <c r="B2285" s="33" t="s">
        <v>2599</v>
      </c>
      <c r="C2285" s="51" t="s">
        <v>59900</v>
      </c>
      <c r="D2285" s="33" t="s">
        <v>59901</v>
      </c>
    </row>
    <row r="2286" spans="1:4" ht="13" x14ac:dyDescent="0.15">
      <c r="A2286" s="32" t="s">
        <v>11425</v>
      </c>
      <c r="B2286" s="33" t="s">
        <v>3085</v>
      </c>
      <c r="C2286" s="51" t="s">
        <v>59902</v>
      </c>
      <c r="D2286" s="33" t="s">
        <v>59903</v>
      </c>
    </row>
    <row r="2287" spans="1:4" ht="13" x14ac:dyDescent="0.15">
      <c r="A2287" s="32" t="s">
        <v>55107</v>
      </c>
      <c r="B2287" s="33" t="s">
        <v>3039</v>
      </c>
      <c r="C2287" s="51" t="s">
        <v>59904</v>
      </c>
      <c r="D2287" s="33" t="s">
        <v>59905</v>
      </c>
    </row>
    <row r="2288" spans="1:4" ht="13" x14ac:dyDescent="0.15">
      <c r="A2288" s="32" t="s">
        <v>55048</v>
      </c>
      <c r="B2288" s="33" t="s">
        <v>2735</v>
      </c>
      <c r="C2288" s="51" t="s">
        <v>59906</v>
      </c>
      <c r="D2288" s="33" t="s">
        <v>59907</v>
      </c>
    </row>
    <row r="2289" spans="1:4" ht="13" x14ac:dyDescent="0.15">
      <c r="A2289" s="32" t="s">
        <v>55159</v>
      </c>
      <c r="B2289" s="33" t="s">
        <v>2094</v>
      </c>
      <c r="C2289" s="51" t="s">
        <v>59908</v>
      </c>
      <c r="D2289" s="33" t="s">
        <v>59909</v>
      </c>
    </row>
    <row r="2290" spans="1:4" ht="13" x14ac:dyDescent="0.15">
      <c r="A2290" s="32" t="s">
        <v>9516</v>
      </c>
      <c r="B2290" s="33" t="s">
        <v>2119</v>
      </c>
      <c r="C2290" s="51" t="s">
        <v>59910</v>
      </c>
      <c r="D2290" s="33" t="s">
        <v>59911</v>
      </c>
    </row>
    <row r="2291" spans="1:4" ht="13" x14ac:dyDescent="0.15">
      <c r="A2291" s="32" t="s">
        <v>12232</v>
      </c>
      <c r="B2291" s="33" t="s">
        <v>3338</v>
      </c>
      <c r="C2291" s="51" t="s">
        <v>59912</v>
      </c>
      <c r="D2291" s="33" t="s">
        <v>59911</v>
      </c>
    </row>
    <row r="2292" spans="1:4" ht="13" x14ac:dyDescent="0.15">
      <c r="A2292" s="32" t="s">
        <v>9522</v>
      </c>
      <c r="B2292" s="33" t="s">
        <v>904</v>
      </c>
      <c r="C2292" s="51" t="s">
        <v>59913</v>
      </c>
      <c r="D2292" s="33" t="s">
        <v>59914</v>
      </c>
    </row>
    <row r="2293" spans="1:4" ht="13" x14ac:dyDescent="0.15">
      <c r="A2293" s="32" t="s">
        <v>11425</v>
      </c>
      <c r="B2293" s="33" t="s">
        <v>1395</v>
      </c>
      <c r="C2293" s="51" t="s">
        <v>59915</v>
      </c>
      <c r="D2293" s="33" t="s">
        <v>59916</v>
      </c>
    </row>
    <row r="2294" spans="1:4" ht="13" x14ac:dyDescent="0.15">
      <c r="A2294" s="32" t="s">
        <v>12232</v>
      </c>
      <c r="B2294" s="33" t="s">
        <v>1946</v>
      </c>
      <c r="C2294" s="51" t="s">
        <v>59917</v>
      </c>
      <c r="D2294" s="33" t="s">
        <v>59918</v>
      </c>
    </row>
    <row r="2295" spans="1:4" ht="13" x14ac:dyDescent="0.15">
      <c r="A2295" s="32" t="s">
        <v>10163</v>
      </c>
      <c r="B2295" s="33" t="s">
        <v>895</v>
      </c>
      <c r="C2295" s="51" t="s">
        <v>59919</v>
      </c>
      <c r="D2295" s="33" t="s">
        <v>59920</v>
      </c>
    </row>
    <row r="2296" spans="1:4" ht="13" x14ac:dyDescent="0.15">
      <c r="A2296" s="32" t="s">
        <v>55305</v>
      </c>
      <c r="B2296" s="33" t="s">
        <v>2918</v>
      </c>
      <c r="C2296" s="51" t="s">
        <v>59921</v>
      </c>
      <c r="D2296" s="33" t="s">
        <v>59920</v>
      </c>
    </row>
    <row r="2297" spans="1:4" ht="13" x14ac:dyDescent="0.15">
      <c r="A2297" s="32" t="s">
        <v>12232</v>
      </c>
      <c r="B2297" s="33" t="s">
        <v>794</v>
      </c>
      <c r="C2297" s="51" t="s">
        <v>59922</v>
      </c>
      <c r="D2297" s="33" t="s">
        <v>59923</v>
      </c>
    </row>
    <row r="2298" spans="1:4" ht="13" x14ac:dyDescent="0.15">
      <c r="A2298" s="32" t="s">
        <v>11425</v>
      </c>
      <c r="B2298" s="33" t="s">
        <v>2966</v>
      </c>
      <c r="C2298" s="51" t="s">
        <v>59924</v>
      </c>
      <c r="D2298" s="33" t="s">
        <v>59925</v>
      </c>
    </row>
    <row r="2299" spans="1:4" ht="13" x14ac:dyDescent="0.15">
      <c r="A2299" s="32" t="s">
        <v>10596</v>
      </c>
      <c r="B2299" s="33" t="s">
        <v>2644</v>
      </c>
      <c r="C2299" s="51" t="s">
        <v>59926</v>
      </c>
      <c r="D2299" s="33" t="s">
        <v>59927</v>
      </c>
    </row>
    <row r="2300" spans="1:4" ht="13" x14ac:dyDescent="0.15">
      <c r="A2300" s="32" t="s">
        <v>55070</v>
      </c>
      <c r="B2300" s="33" t="s">
        <v>612</v>
      </c>
      <c r="C2300" s="51" t="s">
        <v>59928</v>
      </c>
      <c r="D2300" s="33" t="s">
        <v>59929</v>
      </c>
    </row>
    <row r="2301" spans="1:4" ht="13" x14ac:dyDescent="0.15">
      <c r="A2301" s="32" t="s">
        <v>55206</v>
      </c>
      <c r="B2301" s="33" t="s">
        <v>1698</v>
      </c>
      <c r="C2301" s="51" t="s">
        <v>59930</v>
      </c>
      <c r="D2301" s="33" t="s">
        <v>59931</v>
      </c>
    </row>
    <row r="2302" spans="1:4" ht="13" x14ac:dyDescent="0.15">
      <c r="A2302" s="32" t="s">
        <v>10524</v>
      </c>
      <c r="B2302" s="33" t="s">
        <v>2318</v>
      </c>
      <c r="C2302" s="51" t="s">
        <v>59932</v>
      </c>
      <c r="D2302" s="33" t="s">
        <v>59931</v>
      </c>
    </row>
    <row r="2303" spans="1:4" ht="13" x14ac:dyDescent="0.15">
      <c r="A2303" s="32" t="s">
        <v>12232</v>
      </c>
      <c r="B2303" s="33" t="s">
        <v>2942</v>
      </c>
      <c r="C2303" s="51" t="s">
        <v>59933</v>
      </c>
      <c r="D2303" s="33" t="s">
        <v>59934</v>
      </c>
    </row>
    <row r="2304" spans="1:4" ht="13" x14ac:dyDescent="0.15">
      <c r="A2304" s="32" t="s">
        <v>55048</v>
      </c>
      <c r="B2304" s="33" t="s">
        <v>1765</v>
      </c>
      <c r="C2304" s="51" t="s">
        <v>59935</v>
      </c>
      <c r="D2304" s="33" t="s">
        <v>59936</v>
      </c>
    </row>
    <row r="2305" spans="1:4" ht="13" x14ac:dyDescent="0.15">
      <c r="A2305" s="32" t="s">
        <v>11330</v>
      </c>
      <c r="B2305" s="33" t="s">
        <v>2784</v>
      </c>
      <c r="C2305" s="51" t="s">
        <v>59937</v>
      </c>
      <c r="D2305" s="33" t="s">
        <v>59938</v>
      </c>
    </row>
    <row r="2306" spans="1:4" ht="13" x14ac:dyDescent="0.15">
      <c r="A2306" s="32" t="s">
        <v>10676</v>
      </c>
      <c r="B2306" s="33" t="s">
        <v>747</v>
      </c>
      <c r="C2306" s="51" t="s">
        <v>59939</v>
      </c>
      <c r="D2306" s="33" t="s">
        <v>59940</v>
      </c>
    </row>
    <row r="2307" spans="1:4" ht="13" x14ac:dyDescent="0.15">
      <c r="A2307" s="32" t="s">
        <v>11362</v>
      </c>
      <c r="B2307" s="33" t="s">
        <v>2563</v>
      </c>
      <c r="C2307" s="51" t="s">
        <v>59941</v>
      </c>
      <c r="D2307" s="33" t="s">
        <v>59942</v>
      </c>
    </row>
    <row r="2308" spans="1:4" ht="13" x14ac:dyDescent="0.15">
      <c r="A2308" s="32" t="s">
        <v>55206</v>
      </c>
      <c r="B2308" s="33" t="s">
        <v>1573</v>
      </c>
      <c r="C2308" s="51" t="s">
        <v>59943</v>
      </c>
      <c r="D2308" s="33" t="s">
        <v>59944</v>
      </c>
    </row>
    <row r="2309" spans="1:4" ht="13" x14ac:dyDescent="0.15">
      <c r="A2309" s="32" t="s">
        <v>8633</v>
      </c>
      <c r="B2309" s="33" t="s">
        <v>3197</v>
      </c>
      <c r="C2309" s="51" t="s">
        <v>59945</v>
      </c>
      <c r="D2309" s="33" t="s">
        <v>59944</v>
      </c>
    </row>
    <row r="2310" spans="1:4" ht="13" x14ac:dyDescent="0.15">
      <c r="A2310" s="32" t="s">
        <v>12053</v>
      </c>
      <c r="B2310" s="33" t="s">
        <v>797</v>
      </c>
      <c r="C2310" s="51" t="s">
        <v>59946</v>
      </c>
      <c r="D2310" s="33" t="s">
        <v>59947</v>
      </c>
    </row>
    <row r="2311" spans="1:4" ht="13" x14ac:dyDescent="0.15">
      <c r="A2311" s="32" t="s">
        <v>12232</v>
      </c>
      <c r="B2311" s="33" t="s">
        <v>3374</v>
      </c>
      <c r="C2311" s="51" t="s">
        <v>59948</v>
      </c>
      <c r="D2311" s="33" t="s">
        <v>59949</v>
      </c>
    </row>
    <row r="2312" spans="1:4" ht="13" x14ac:dyDescent="0.15">
      <c r="A2312" s="32" t="s">
        <v>55058</v>
      </c>
      <c r="B2312" s="33" t="s">
        <v>2968</v>
      </c>
      <c r="C2312" s="51" t="s">
        <v>59950</v>
      </c>
      <c r="D2312" s="33" t="s">
        <v>59951</v>
      </c>
    </row>
    <row r="2313" spans="1:4" ht="13" x14ac:dyDescent="0.15">
      <c r="A2313" s="32" t="s">
        <v>55206</v>
      </c>
      <c r="B2313" s="33" t="s">
        <v>3156</v>
      </c>
      <c r="C2313" s="51" t="s">
        <v>59952</v>
      </c>
      <c r="D2313" s="33" t="s">
        <v>59953</v>
      </c>
    </row>
    <row r="2314" spans="1:4" ht="13" x14ac:dyDescent="0.15">
      <c r="A2314" s="32" t="s">
        <v>54862</v>
      </c>
      <c r="B2314" s="33" t="s">
        <v>839</v>
      </c>
      <c r="C2314" s="51" t="s">
        <v>59954</v>
      </c>
      <c r="D2314" s="33" t="s">
        <v>59955</v>
      </c>
    </row>
    <row r="2315" spans="1:4" ht="13" x14ac:dyDescent="0.15">
      <c r="A2315" s="32" t="s">
        <v>12232</v>
      </c>
      <c r="B2315" s="33" t="s">
        <v>2918</v>
      </c>
      <c r="C2315" s="51" t="s">
        <v>59956</v>
      </c>
      <c r="D2315" s="33" t="s">
        <v>59957</v>
      </c>
    </row>
    <row r="2316" spans="1:4" ht="13" x14ac:dyDescent="0.15">
      <c r="A2316" s="32" t="s">
        <v>54744</v>
      </c>
      <c r="B2316" s="33" t="s">
        <v>3749</v>
      </c>
      <c r="C2316" s="51" t="s">
        <v>59958</v>
      </c>
      <c r="D2316" s="33" t="s">
        <v>59957</v>
      </c>
    </row>
    <row r="2317" spans="1:4" ht="13" x14ac:dyDescent="0.15">
      <c r="A2317" s="32" t="s">
        <v>54939</v>
      </c>
      <c r="B2317" s="33" t="s">
        <v>2580</v>
      </c>
      <c r="C2317" s="51" t="s">
        <v>59959</v>
      </c>
      <c r="D2317" s="33" t="s">
        <v>59960</v>
      </c>
    </row>
    <row r="2318" spans="1:4" ht="13" x14ac:dyDescent="0.15">
      <c r="A2318" s="32" t="s">
        <v>11425</v>
      </c>
      <c r="B2318" s="33" t="s">
        <v>2968</v>
      </c>
      <c r="C2318" s="51" t="s">
        <v>59961</v>
      </c>
      <c r="D2318" s="33" t="s">
        <v>59962</v>
      </c>
    </row>
    <row r="2319" spans="1:4" ht="13" x14ac:dyDescent="0.15">
      <c r="A2319" s="32" t="s">
        <v>8633</v>
      </c>
      <c r="B2319" s="33" t="s">
        <v>3326</v>
      </c>
      <c r="C2319" s="51" t="s">
        <v>59963</v>
      </c>
      <c r="D2319" s="33" t="s">
        <v>59964</v>
      </c>
    </row>
    <row r="2320" spans="1:4" ht="13" x14ac:dyDescent="0.15">
      <c r="A2320" s="32" t="s">
        <v>12053</v>
      </c>
      <c r="B2320" s="33" t="s">
        <v>2563</v>
      </c>
      <c r="C2320" s="51" t="s">
        <v>59965</v>
      </c>
      <c r="D2320" s="33" t="s">
        <v>59966</v>
      </c>
    </row>
    <row r="2321" spans="1:4" ht="13" x14ac:dyDescent="0.15">
      <c r="A2321" s="32" t="s">
        <v>8821</v>
      </c>
      <c r="B2321" s="33" t="s">
        <v>3117</v>
      </c>
      <c r="C2321" s="51" t="s">
        <v>59967</v>
      </c>
      <c r="D2321" s="33" t="s">
        <v>59966</v>
      </c>
    </row>
    <row r="2322" spans="1:4" ht="13" x14ac:dyDescent="0.15">
      <c r="A2322" s="32" t="s">
        <v>8743</v>
      </c>
      <c r="B2322" s="33" t="s">
        <v>3374</v>
      </c>
      <c r="C2322" s="51" t="s">
        <v>59968</v>
      </c>
      <c r="D2322" s="33" t="s">
        <v>59969</v>
      </c>
    </row>
    <row r="2323" spans="1:4" ht="13" x14ac:dyDescent="0.15">
      <c r="A2323" s="32" t="s">
        <v>55366</v>
      </c>
      <c r="B2323" s="33" t="s">
        <v>3844</v>
      </c>
      <c r="C2323" s="51" t="s">
        <v>59970</v>
      </c>
      <c r="D2323" s="33" t="s">
        <v>59971</v>
      </c>
    </row>
    <row r="2324" spans="1:4" ht="13" x14ac:dyDescent="0.15">
      <c r="A2324" s="32" t="s">
        <v>12280</v>
      </c>
      <c r="B2324" s="33" t="s">
        <v>1257</v>
      </c>
      <c r="C2324" s="51" t="s">
        <v>59972</v>
      </c>
      <c r="D2324" s="33" t="s">
        <v>59973</v>
      </c>
    </row>
    <row r="2325" spans="1:4" ht="13" x14ac:dyDescent="0.15">
      <c r="A2325" s="32" t="s">
        <v>55374</v>
      </c>
      <c r="B2325" s="33" t="s">
        <v>2568</v>
      </c>
      <c r="C2325" s="51" t="s">
        <v>59974</v>
      </c>
      <c r="D2325" s="33" t="s">
        <v>59973</v>
      </c>
    </row>
    <row r="2326" spans="1:4" ht="13" x14ac:dyDescent="0.15">
      <c r="A2326" s="32" t="s">
        <v>10524</v>
      </c>
      <c r="B2326" s="33" t="s">
        <v>2865</v>
      </c>
      <c r="C2326" s="51" t="s">
        <v>59975</v>
      </c>
      <c r="D2326" s="33" t="s">
        <v>59973</v>
      </c>
    </row>
    <row r="2327" spans="1:4" ht="13" x14ac:dyDescent="0.15">
      <c r="A2327" s="32" t="s">
        <v>10163</v>
      </c>
      <c r="B2327" s="33" t="s">
        <v>1330</v>
      </c>
      <c r="C2327" s="51" t="s">
        <v>59976</v>
      </c>
      <c r="D2327" s="33" t="s">
        <v>59977</v>
      </c>
    </row>
    <row r="2328" spans="1:4" ht="13" x14ac:dyDescent="0.15">
      <c r="A2328" s="32" t="s">
        <v>55265</v>
      </c>
      <c r="B2328" s="33" t="s">
        <v>3720</v>
      </c>
      <c r="C2328" s="51" t="s">
        <v>59978</v>
      </c>
      <c r="D2328" s="33" t="s">
        <v>59979</v>
      </c>
    </row>
    <row r="2329" spans="1:4" ht="13" x14ac:dyDescent="0.15">
      <c r="A2329" s="32" t="s">
        <v>11362</v>
      </c>
      <c r="B2329" s="33" t="s">
        <v>3338</v>
      </c>
      <c r="C2329" s="51" t="s">
        <v>59980</v>
      </c>
      <c r="D2329" s="33" t="s">
        <v>59981</v>
      </c>
    </row>
    <row r="2330" spans="1:4" ht="13" x14ac:dyDescent="0.15">
      <c r="A2330" s="32" t="s">
        <v>9495</v>
      </c>
      <c r="B2330" s="33" t="s">
        <v>3097</v>
      </c>
      <c r="C2330" s="51" t="s">
        <v>59982</v>
      </c>
      <c r="D2330" s="33" t="s">
        <v>59983</v>
      </c>
    </row>
    <row r="2331" spans="1:4" ht="13" x14ac:dyDescent="0.15">
      <c r="A2331" s="32" t="s">
        <v>55206</v>
      </c>
      <c r="B2331" s="33" t="s">
        <v>1723</v>
      </c>
      <c r="C2331" s="51" t="s">
        <v>59984</v>
      </c>
      <c r="D2331" s="33" t="s">
        <v>59985</v>
      </c>
    </row>
    <row r="2332" spans="1:4" ht="13" x14ac:dyDescent="0.15">
      <c r="A2332" s="32" t="s">
        <v>10524</v>
      </c>
      <c r="B2332" s="33" t="s">
        <v>2155</v>
      </c>
      <c r="C2332" s="51" t="s">
        <v>59986</v>
      </c>
      <c r="D2332" s="33" t="s">
        <v>59987</v>
      </c>
    </row>
    <row r="2333" spans="1:4" ht="13" x14ac:dyDescent="0.15">
      <c r="A2333" s="32" t="s">
        <v>55305</v>
      </c>
      <c r="B2333" s="33" t="s">
        <v>1327</v>
      </c>
      <c r="C2333" s="51" t="s">
        <v>59988</v>
      </c>
      <c r="D2333" s="33" t="s">
        <v>59989</v>
      </c>
    </row>
    <row r="2334" spans="1:4" ht="13" x14ac:dyDescent="0.15">
      <c r="A2334" s="32" t="s">
        <v>54744</v>
      </c>
      <c r="B2334" s="33" t="s">
        <v>3684</v>
      </c>
      <c r="C2334" s="51" t="s">
        <v>59990</v>
      </c>
      <c r="D2334" s="33" t="s">
        <v>59989</v>
      </c>
    </row>
    <row r="2335" spans="1:4" ht="13" x14ac:dyDescent="0.15">
      <c r="A2335" s="32" t="s">
        <v>55305</v>
      </c>
      <c r="B2335" s="33" t="s">
        <v>3147</v>
      </c>
      <c r="C2335" s="51" t="s">
        <v>59991</v>
      </c>
      <c r="D2335" s="33" t="s">
        <v>59992</v>
      </c>
    </row>
    <row r="2336" spans="1:4" ht="13" x14ac:dyDescent="0.15">
      <c r="A2336" s="32" t="s">
        <v>8633</v>
      </c>
      <c r="B2336" s="33" t="s">
        <v>3012</v>
      </c>
      <c r="C2336" s="51" t="s">
        <v>59993</v>
      </c>
      <c r="D2336" s="33" t="s">
        <v>59994</v>
      </c>
    </row>
    <row r="2337" spans="1:4" ht="13" x14ac:dyDescent="0.15">
      <c r="A2337" s="32" t="s">
        <v>55374</v>
      </c>
      <c r="B2337" s="33" t="s">
        <v>1967</v>
      </c>
      <c r="C2337" s="51" t="s">
        <v>59995</v>
      </c>
      <c r="D2337" s="33" t="s">
        <v>59996</v>
      </c>
    </row>
    <row r="2338" spans="1:4" ht="13" x14ac:dyDescent="0.15">
      <c r="A2338" s="32" t="s">
        <v>10163</v>
      </c>
      <c r="B2338" s="33" t="s">
        <v>2056</v>
      </c>
      <c r="C2338" s="51" t="s">
        <v>59997</v>
      </c>
      <c r="D2338" s="33" t="s">
        <v>59998</v>
      </c>
    </row>
    <row r="2339" spans="1:4" ht="13" x14ac:dyDescent="0.15">
      <c r="A2339" s="32" t="s">
        <v>12280</v>
      </c>
      <c r="B2339" s="33" t="s">
        <v>1206</v>
      </c>
      <c r="C2339" s="51" t="s">
        <v>59999</v>
      </c>
      <c r="D2339" s="33" t="s">
        <v>60000</v>
      </c>
    </row>
    <row r="2340" spans="1:4" ht="13" x14ac:dyDescent="0.15">
      <c r="A2340" s="32" t="s">
        <v>55048</v>
      </c>
      <c r="B2340" s="33" t="s">
        <v>1389</v>
      </c>
      <c r="C2340" s="51" t="s">
        <v>60001</v>
      </c>
      <c r="D2340" s="33" t="s">
        <v>60000</v>
      </c>
    </row>
    <row r="2341" spans="1:4" ht="13" x14ac:dyDescent="0.15">
      <c r="A2341" s="32" t="s">
        <v>55366</v>
      </c>
      <c r="B2341" s="33" t="s">
        <v>3230</v>
      </c>
      <c r="C2341" s="51" t="s">
        <v>60002</v>
      </c>
      <c r="D2341" s="33" t="s">
        <v>60000</v>
      </c>
    </row>
    <row r="2342" spans="1:4" ht="13" x14ac:dyDescent="0.15">
      <c r="A2342" s="32" t="s">
        <v>12128</v>
      </c>
      <c r="B2342" s="33" t="s">
        <v>806</v>
      </c>
      <c r="C2342" s="51" t="s">
        <v>60003</v>
      </c>
      <c r="D2342" s="33" t="s">
        <v>60004</v>
      </c>
    </row>
    <row r="2343" spans="1:4" ht="13" x14ac:dyDescent="0.15">
      <c r="A2343" s="32" t="s">
        <v>54939</v>
      </c>
      <c r="B2343" s="33" t="s">
        <v>3245</v>
      </c>
      <c r="C2343" s="51" t="s">
        <v>60005</v>
      </c>
      <c r="D2343" s="33" t="s">
        <v>60004</v>
      </c>
    </row>
    <row r="2344" spans="1:4" ht="13" x14ac:dyDescent="0.15">
      <c r="A2344" s="32" t="s">
        <v>12280</v>
      </c>
      <c r="B2344" s="33" t="s">
        <v>2276</v>
      </c>
      <c r="C2344" s="51" t="s">
        <v>60006</v>
      </c>
      <c r="D2344" s="33" t="s">
        <v>60007</v>
      </c>
    </row>
    <row r="2345" spans="1:4" ht="13" x14ac:dyDescent="0.15">
      <c r="A2345" s="32" t="s">
        <v>54939</v>
      </c>
      <c r="B2345" s="33" t="s">
        <v>836</v>
      </c>
      <c r="C2345" s="51" t="s">
        <v>60008</v>
      </c>
      <c r="D2345" s="33" t="s">
        <v>60009</v>
      </c>
    </row>
    <row r="2346" spans="1:4" ht="13" x14ac:dyDescent="0.15">
      <c r="A2346" s="32" t="s">
        <v>10163</v>
      </c>
      <c r="B2346" s="33" t="s">
        <v>1064</v>
      </c>
      <c r="C2346" s="51" t="s">
        <v>60010</v>
      </c>
      <c r="D2346" s="33" t="s">
        <v>60011</v>
      </c>
    </row>
    <row r="2347" spans="1:4" ht="13" x14ac:dyDescent="0.15">
      <c r="A2347" s="32" t="s">
        <v>11362</v>
      </c>
      <c r="B2347" s="33" t="s">
        <v>2616</v>
      </c>
      <c r="C2347" s="51" t="s">
        <v>60012</v>
      </c>
      <c r="D2347" s="33" t="s">
        <v>60013</v>
      </c>
    </row>
    <row r="2348" spans="1:4" ht="13" x14ac:dyDescent="0.15">
      <c r="A2348" s="32" t="s">
        <v>11425</v>
      </c>
      <c r="B2348" s="33" t="s">
        <v>2582</v>
      </c>
      <c r="C2348" s="51" t="s">
        <v>60014</v>
      </c>
      <c r="D2348" s="33" t="s">
        <v>60015</v>
      </c>
    </row>
    <row r="2349" spans="1:4" ht="13" x14ac:dyDescent="0.15">
      <c r="A2349" s="32" t="s">
        <v>10524</v>
      </c>
      <c r="B2349" s="33" t="s">
        <v>2854</v>
      </c>
      <c r="C2349" s="51" t="s">
        <v>60016</v>
      </c>
      <c r="D2349" s="33" t="s">
        <v>60015</v>
      </c>
    </row>
    <row r="2350" spans="1:4" ht="13" x14ac:dyDescent="0.15">
      <c r="A2350" s="32" t="s">
        <v>55206</v>
      </c>
      <c r="B2350" s="33" t="s">
        <v>830</v>
      </c>
      <c r="C2350" s="51" t="s">
        <v>60017</v>
      </c>
      <c r="D2350" s="33" t="s">
        <v>60018</v>
      </c>
    </row>
    <row r="2351" spans="1:4" ht="13" x14ac:dyDescent="0.15">
      <c r="A2351" s="32" t="s">
        <v>54744</v>
      </c>
      <c r="B2351" s="33" t="s">
        <v>2921</v>
      </c>
      <c r="C2351" s="51" t="s">
        <v>60019</v>
      </c>
      <c r="D2351" s="33" t="s">
        <v>60020</v>
      </c>
    </row>
    <row r="2352" spans="1:4" ht="13" x14ac:dyDescent="0.15">
      <c r="A2352" s="32" t="s">
        <v>54862</v>
      </c>
      <c r="B2352" s="33" t="s">
        <v>2997</v>
      </c>
      <c r="C2352" s="51" t="s">
        <v>60021</v>
      </c>
      <c r="D2352" s="33" t="s">
        <v>60022</v>
      </c>
    </row>
    <row r="2353" spans="1:4" ht="13" x14ac:dyDescent="0.15">
      <c r="A2353" s="32" t="s">
        <v>54939</v>
      </c>
      <c r="B2353" s="33" t="s">
        <v>2966</v>
      </c>
      <c r="C2353" s="51" t="s">
        <v>60023</v>
      </c>
      <c r="D2353" s="33" t="s">
        <v>60024</v>
      </c>
    </row>
    <row r="2354" spans="1:4" ht="13" x14ac:dyDescent="0.15">
      <c r="A2354" s="32" t="s">
        <v>55027</v>
      </c>
      <c r="B2354" s="33" t="s">
        <v>1017</v>
      </c>
      <c r="C2354" s="51" t="s">
        <v>60025</v>
      </c>
      <c r="D2354" s="33" t="s">
        <v>60026</v>
      </c>
    </row>
    <row r="2355" spans="1:4" ht="13" x14ac:dyDescent="0.15">
      <c r="A2355" s="32" t="s">
        <v>11425</v>
      </c>
      <c r="B2355" s="33" t="s">
        <v>2637</v>
      </c>
      <c r="C2355" s="51" t="s">
        <v>60027</v>
      </c>
      <c r="D2355" s="33" t="s">
        <v>60028</v>
      </c>
    </row>
    <row r="2356" spans="1:4" ht="13" x14ac:dyDescent="0.15">
      <c r="A2356" s="32" t="s">
        <v>55027</v>
      </c>
      <c r="B2356" s="33" t="s">
        <v>2236</v>
      </c>
      <c r="C2356" s="51" t="s">
        <v>60029</v>
      </c>
      <c r="D2356" s="33" t="s">
        <v>60030</v>
      </c>
    </row>
    <row r="2357" spans="1:4" ht="13" x14ac:dyDescent="0.15">
      <c r="A2357" s="32" t="s">
        <v>55206</v>
      </c>
      <c r="B2357" s="33" t="s">
        <v>794</v>
      </c>
      <c r="C2357" s="51" t="s">
        <v>60031</v>
      </c>
      <c r="D2357" s="33" t="s">
        <v>60032</v>
      </c>
    </row>
    <row r="2358" spans="1:4" ht="13" x14ac:dyDescent="0.15">
      <c r="A2358" s="32" t="s">
        <v>55206</v>
      </c>
      <c r="B2358" s="33" t="s">
        <v>1375</v>
      </c>
      <c r="C2358" s="51" t="s">
        <v>60033</v>
      </c>
      <c r="D2358" s="33" t="s">
        <v>60034</v>
      </c>
    </row>
    <row r="2359" spans="1:4" ht="13" x14ac:dyDescent="0.15">
      <c r="A2359" s="32" t="s">
        <v>11330</v>
      </c>
      <c r="B2359" s="33" t="s">
        <v>2761</v>
      </c>
      <c r="C2359" s="51" t="s">
        <v>60035</v>
      </c>
      <c r="D2359" s="33" t="s">
        <v>60036</v>
      </c>
    </row>
    <row r="2360" spans="1:4" ht="13" x14ac:dyDescent="0.15">
      <c r="A2360" s="32" t="s">
        <v>11425</v>
      </c>
      <c r="B2360" s="33" t="s">
        <v>699</v>
      </c>
      <c r="C2360" s="51" t="s">
        <v>60037</v>
      </c>
      <c r="D2360" s="33" t="s">
        <v>60038</v>
      </c>
    </row>
    <row r="2361" spans="1:4" ht="13" x14ac:dyDescent="0.15">
      <c r="A2361" s="32" t="s">
        <v>55058</v>
      </c>
      <c r="B2361" s="33" t="s">
        <v>1946</v>
      </c>
      <c r="C2361" s="51" t="s">
        <v>60039</v>
      </c>
      <c r="D2361" s="33" t="s">
        <v>60040</v>
      </c>
    </row>
    <row r="2362" spans="1:4" ht="13" x14ac:dyDescent="0.15">
      <c r="A2362" s="32" t="s">
        <v>55048</v>
      </c>
      <c r="B2362" s="33" t="s">
        <v>862</v>
      </c>
      <c r="C2362" s="51" t="s">
        <v>60041</v>
      </c>
      <c r="D2362" s="33" t="s">
        <v>60042</v>
      </c>
    </row>
    <row r="2363" spans="1:4" ht="13" x14ac:dyDescent="0.15">
      <c r="A2363" s="32" t="s">
        <v>55058</v>
      </c>
      <c r="B2363" s="33" t="s">
        <v>2026</v>
      </c>
      <c r="C2363" s="51" t="s">
        <v>60043</v>
      </c>
      <c r="D2363" s="33" t="s">
        <v>60042</v>
      </c>
    </row>
    <row r="2364" spans="1:4" ht="13" x14ac:dyDescent="0.15">
      <c r="A2364" s="32" t="s">
        <v>8719</v>
      </c>
      <c r="B2364" s="33" t="s">
        <v>3749</v>
      </c>
      <c r="C2364" s="51" t="s">
        <v>60044</v>
      </c>
      <c r="D2364" s="33" t="s">
        <v>60042</v>
      </c>
    </row>
    <row r="2365" spans="1:4" ht="13" x14ac:dyDescent="0.15">
      <c r="A2365" s="32" t="s">
        <v>10163</v>
      </c>
      <c r="B2365" s="33" t="s">
        <v>3100</v>
      </c>
      <c r="C2365" s="51" t="s">
        <v>60045</v>
      </c>
      <c r="D2365" s="33" t="s">
        <v>60046</v>
      </c>
    </row>
    <row r="2366" spans="1:4" ht="13" x14ac:dyDescent="0.15">
      <c r="A2366" s="32" t="s">
        <v>12053</v>
      </c>
      <c r="B2366" s="33" t="s">
        <v>3675</v>
      </c>
      <c r="C2366" s="51" t="s">
        <v>60047</v>
      </c>
      <c r="D2366" s="33" t="s">
        <v>60046</v>
      </c>
    </row>
    <row r="2367" spans="1:4" ht="13" x14ac:dyDescent="0.15">
      <c r="A2367" s="32" t="s">
        <v>9522</v>
      </c>
      <c r="B2367" s="33" t="s">
        <v>3218</v>
      </c>
      <c r="C2367" s="51" t="s">
        <v>60048</v>
      </c>
      <c r="D2367" s="33" t="s">
        <v>60049</v>
      </c>
    </row>
    <row r="2368" spans="1:4" ht="13" x14ac:dyDescent="0.15">
      <c r="A2368" s="32" t="s">
        <v>55206</v>
      </c>
      <c r="B2368" s="33" t="s">
        <v>2921</v>
      </c>
      <c r="C2368" s="51" t="s">
        <v>60050</v>
      </c>
      <c r="D2368" s="33" t="s">
        <v>60051</v>
      </c>
    </row>
    <row r="2369" spans="1:4" ht="13" x14ac:dyDescent="0.15">
      <c r="A2369" s="32" t="s">
        <v>9516</v>
      </c>
      <c r="B2369" s="33" t="s">
        <v>3097</v>
      </c>
      <c r="C2369" s="51" t="s">
        <v>60052</v>
      </c>
      <c r="D2369" s="33" t="s">
        <v>60051</v>
      </c>
    </row>
    <row r="2370" spans="1:4" ht="13" x14ac:dyDescent="0.15">
      <c r="A2370" s="32" t="s">
        <v>9522</v>
      </c>
      <c r="B2370" s="33" t="s">
        <v>1424</v>
      </c>
      <c r="C2370" s="51" t="s">
        <v>60053</v>
      </c>
      <c r="D2370" s="33" t="s">
        <v>60054</v>
      </c>
    </row>
    <row r="2371" spans="1:4" ht="13" x14ac:dyDescent="0.15">
      <c r="A2371" s="32" t="s">
        <v>8743</v>
      </c>
      <c r="B2371" s="33" t="s">
        <v>1354</v>
      </c>
      <c r="C2371" s="51" t="s">
        <v>60055</v>
      </c>
      <c r="D2371" s="33" t="s">
        <v>60056</v>
      </c>
    </row>
    <row r="2372" spans="1:4" ht="13" x14ac:dyDescent="0.15">
      <c r="A2372" s="32" t="s">
        <v>54849</v>
      </c>
      <c r="B2372" s="33" t="s">
        <v>3287</v>
      </c>
      <c r="C2372" s="51" t="s">
        <v>60057</v>
      </c>
      <c r="D2372" s="33" t="s">
        <v>60056</v>
      </c>
    </row>
    <row r="2373" spans="1:4" ht="13" x14ac:dyDescent="0.15">
      <c r="A2373" s="32" t="s">
        <v>9058</v>
      </c>
      <c r="B2373" s="33" t="s">
        <v>862</v>
      </c>
      <c r="C2373" s="51" t="s">
        <v>60058</v>
      </c>
      <c r="D2373" s="33" t="s">
        <v>60059</v>
      </c>
    </row>
    <row r="2374" spans="1:4" ht="13" x14ac:dyDescent="0.15">
      <c r="A2374" s="32" t="s">
        <v>54939</v>
      </c>
      <c r="B2374" s="33" t="s">
        <v>916</v>
      </c>
      <c r="C2374" s="51" t="s">
        <v>60060</v>
      </c>
      <c r="D2374" s="33" t="s">
        <v>60059</v>
      </c>
    </row>
    <row r="2375" spans="1:4" ht="13" x14ac:dyDescent="0.15">
      <c r="A2375" s="32" t="s">
        <v>8291</v>
      </c>
      <c r="B2375" s="33" t="s">
        <v>1481</v>
      </c>
      <c r="C2375" s="51" t="s">
        <v>60061</v>
      </c>
      <c r="D2375" s="33" t="s">
        <v>60062</v>
      </c>
    </row>
    <row r="2376" spans="1:4" ht="13" x14ac:dyDescent="0.15">
      <c r="A2376" s="32" t="s">
        <v>55265</v>
      </c>
      <c r="B2376" s="33" t="s">
        <v>1798</v>
      </c>
      <c r="C2376" s="51" t="s">
        <v>60063</v>
      </c>
      <c r="D2376" s="33" t="s">
        <v>60064</v>
      </c>
    </row>
    <row r="2377" spans="1:4" ht="13" x14ac:dyDescent="0.15">
      <c r="A2377" s="32" t="s">
        <v>10676</v>
      </c>
      <c r="B2377" s="33" t="s">
        <v>579</v>
      </c>
      <c r="C2377" s="51" t="s">
        <v>60065</v>
      </c>
      <c r="D2377" s="33" t="s">
        <v>60066</v>
      </c>
    </row>
    <row r="2378" spans="1:4" ht="13" x14ac:dyDescent="0.15">
      <c r="A2378" s="32" t="s">
        <v>54939</v>
      </c>
      <c r="B2378" s="33" t="s">
        <v>1946</v>
      </c>
      <c r="C2378" s="51" t="s">
        <v>60067</v>
      </c>
      <c r="D2378" s="33" t="s">
        <v>60068</v>
      </c>
    </row>
    <row r="2379" spans="1:4" ht="13" x14ac:dyDescent="0.15">
      <c r="A2379" s="32" t="s">
        <v>8821</v>
      </c>
      <c r="B2379" s="33" t="s">
        <v>1995</v>
      </c>
      <c r="C2379" s="51" t="s">
        <v>60069</v>
      </c>
      <c r="D2379" s="33" t="s">
        <v>60070</v>
      </c>
    </row>
    <row r="2380" spans="1:4" ht="13" x14ac:dyDescent="0.15">
      <c r="A2380" s="32" t="s">
        <v>10596</v>
      </c>
      <c r="B2380" s="33" t="s">
        <v>1668</v>
      </c>
      <c r="C2380" s="51" t="s">
        <v>60071</v>
      </c>
      <c r="D2380" s="33" t="s">
        <v>60072</v>
      </c>
    </row>
    <row r="2381" spans="1:4" ht="13" x14ac:dyDescent="0.15">
      <c r="A2381" s="32" t="s">
        <v>55048</v>
      </c>
      <c r="B2381" s="33" t="s">
        <v>3233</v>
      </c>
      <c r="C2381" s="51" t="s">
        <v>60073</v>
      </c>
      <c r="D2381" s="33" t="s">
        <v>60072</v>
      </c>
    </row>
    <row r="2382" spans="1:4" ht="13" x14ac:dyDescent="0.15">
      <c r="A2382" s="32" t="s">
        <v>10676</v>
      </c>
      <c r="B2382" s="33" t="s">
        <v>2637</v>
      </c>
      <c r="C2382" s="51" t="s">
        <v>60074</v>
      </c>
      <c r="D2382" s="33" t="s">
        <v>60075</v>
      </c>
    </row>
    <row r="2383" spans="1:4" ht="13" x14ac:dyDescent="0.15">
      <c r="A2383" s="32" t="s">
        <v>12280</v>
      </c>
      <c r="B2383" s="33" t="s">
        <v>1612</v>
      </c>
      <c r="C2383" s="51" t="s">
        <v>60076</v>
      </c>
      <c r="D2383" s="33" t="s">
        <v>60077</v>
      </c>
    </row>
    <row r="2384" spans="1:4" ht="13" x14ac:dyDescent="0.15">
      <c r="A2384" s="32" t="s">
        <v>10676</v>
      </c>
      <c r="B2384" s="33" t="s">
        <v>2533</v>
      </c>
      <c r="C2384" s="51" t="s">
        <v>60078</v>
      </c>
      <c r="D2384" s="33" t="s">
        <v>60077</v>
      </c>
    </row>
    <row r="2385" spans="1:4" ht="13" x14ac:dyDescent="0.15">
      <c r="A2385" s="32" t="s">
        <v>55048</v>
      </c>
      <c r="B2385" s="33" t="s">
        <v>3374</v>
      </c>
      <c r="C2385" s="51" t="s">
        <v>60079</v>
      </c>
      <c r="D2385" s="33" t="s">
        <v>60080</v>
      </c>
    </row>
    <row r="2386" spans="1:4" ht="13" x14ac:dyDescent="0.15">
      <c r="A2386" s="32" t="s">
        <v>10250</v>
      </c>
      <c r="B2386" s="33" t="s">
        <v>2994</v>
      </c>
      <c r="C2386" s="51" t="s">
        <v>60081</v>
      </c>
      <c r="D2386" s="33" t="s">
        <v>60082</v>
      </c>
    </row>
    <row r="2387" spans="1:4" ht="13" x14ac:dyDescent="0.15">
      <c r="A2387" s="32" t="s">
        <v>9522</v>
      </c>
      <c r="B2387" s="33" t="s">
        <v>618</v>
      </c>
      <c r="C2387" s="51" t="s">
        <v>60083</v>
      </c>
      <c r="D2387" s="33" t="s">
        <v>60084</v>
      </c>
    </row>
    <row r="2388" spans="1:4" ht="13" x14ac:dyDescent="0.15">
      <c r="A2388" s="32" t="s">
        <v>55265</v>
      </c>
      <c r="B2388" s="33" t="s">
        <v>791</v>
      </c>
      <c r="C2388" s="51" t="s">
        <v>60085</v>
      </c>
      <c r="D2388" s="33" t="s">
        <v>60084</v>
      </c>
    </row>
    <row r="2389" spans="1:4" ht="13" x14ac:dyDescent="0.15">
      <c r="A2389" s="32" t="s">
        <v>55265</v>
      </c>
      <c r="B2389" s="33" t="s">
        <v>1573</v>
      </c>
      <c r="C2389" s="51" t="s">
        <v>60086</v>
      </c>
      <c r="D2389" s="33" t="s">
        <v>60084</v>
      </c>
    </row>
    <row r="2390" spans="1:4" ht="13" x14ac:dyDescent="0.15">
      <c r="A2390" s="32" t="s">
        <v>12128</v>
      </c>
      <c r="B2390" s="33" t="s">
        <v>1798</v>
      </c>
      <c r="C2390" s="51" t="s">
        <v>60087</v>
      </c>
      <c r="D2390" s="33" t="s">
        <v>60088</v>
      </c>
    </row>
    <row r="2391" spans="1:4" ht="13" x14ac:dyDescent="0.15">
      <c r="A2391" s="32" t="s">
        <v>10250</v>
      </c>
      <c r="B2391" s="33" t="s">
        <v>3085</v>
      </c>
      <c r="C2391" s="51" t="s">
        <v>60089</v>
      </c>
      <c r="D2391" s="33" t="s">
        <v>60088</v>
      </c>
    </row>
    <row r="2392" spans="1:4" ht="13" x14ac:dyDescent="0.15">
      <c r="A2392" s="32" t="s">
        <v>8719</v>
      </c>
      <c r="B2392" s="33" t="s">
        <v>1967</v>
      </c>
      <c r="C2392" s="51" t="s">
        <v>60090</v>
      </c>
      <c r="D2392" s="33" t="s">
        <v>60091</v>
      </c>
    </row>
    <row r="2393" spans="1:4" ht="13" x14ac:dyDescent="0.15">
      <c r="A2393" s="32" t="s">
        <v>9477</v>
      </c>
      <c r="B2393" s="33" t="s">
        <v>3027</v>
      </c>
      <c r="C2393" s="51" t="s">
        <v>60092</v>
      </c>
      <c r="D2393" s="33" t="s">
        <v>60091</v>
      </c>
    </row>
    <row r="2394" spans="1:4" ht="13" x14ac:dyDescent="0.15">
      <c r="A2394" s="32" t="s">
        <v>12128</v>
      </c>
      <c r="B2394" s="33" t="s">
        <v>2568</v>
      </c>
      <c r="C2394" s="51" t="s">
        <v>60093</v>
      </c>
      <c r="D2394" s="33" t="s">
        <v>60094</v>
      </c>
    </row>
    <row r="2395" spans="1:4" ht="13" x14ac:dyDescent="0.15">
      <c r="A2395" s="32" t="s">
        <v>55153</v>
      </c>
      <c r="B2395" s="33" t="s">
        <v>2971</v>
      </c>
      <c r="C2395" s="51" t="s">
        <v>60095</v>
      </c>
      <c r="D2395" s="33" t="s">
        <v>60096</v>
      </c>
    </row>
    <row r="2396" spans="1:4" ht="13" x14ac:dyDescent="0.15">
      <c r="A2396" s="32" t="s">
        <v>11362</v>
      </c>
      <c r="B2396" s="33" t="s">
        <v>2571</v>
      </c>
      <c r="C2396" s="51" t="s">
        <v>60097</v>
      </c>
      <c r="D2396" s="33" t="s">
        <v>60098</v>
      </c>
    </row>
    <row r="2397" spans="1:4" ht="13" x14ac:dyDescent="0.15">
      <c r="A2397" s="32" t="s">
        <v>55206</v>
      </c>
      <c r="B2397" s="33" t="s">
        <v>984</v>
      </c>
      <c r="C2397" s="51" t="s">
        <v>60099</v>
      </c>
      <c r="D2397" s="33" t="s">
        <v>60100</v>
      </c>
    </row>
    <row r="2398" spans="1:4" ht="13" x14ac:dyDescent="0.15">
      <c r="A2398" s="32" t="s">
        <v>55058</v>
      </c>
      <c r="B2398" s="33" t="s">
        <v>3499</v>
      </c>
      <c r="C2398" s="51" t="s">
        <v>60101</v>
      </c>
      <c r="D2398" s="33" t="s">
        <v>60102</v>
      </c>
    </row>
    <row r="2399" spans="1:4" ht="13" x14ac:dyDescent="0.15">
      <c r="A2399" s="32" t="s">
        <v>55153</v>
      </c>
      <c r="B2399" s="33" t="s">
        <v>1982</v>
      </c>
      <c r="C2399" s="51" t="s">
        <v>60103</v>
      </c>
      <c r="D2399" s="33" t="s">
        <v>60104</v>
      </c>
    </row>
    <row r="2400" spans="1:4" ht="13" x14ac:dyDescent="0.15">
      <c r="A2400" s="32" t="s">
        <v>10250</v>
      </c>
      <c r="B2400" s="33" t="s">
        <v>2918</v>
      </c>
      <c r="C2400" s="51" t="s">
        <v>60105</v>
      </c>
      <c r="D2400" s="33" t="s">
        <v>60106</v>
      </c>
    </row>
    <row r="2401" spans="1:4" ht="13" x14ac:dyDescent="0.15">
      <c r="A2401" s="32" t="s">
        <v>12232</v>
      </c>
      <c r="B2401" s="33" t="s">
        <v>3460</v>
      </c>
      <c r="C2401" s="51" t="s">
        <v>60107</v>
      </c>
      <c r="D2401" s="33" t="s">
        <v>60108</v>
      </c>
    </row>
    <row r="2402" spans="1:4" ht="13" x14ac:dyDescent="0.15">
      <c r="A2402" s="32" t="s">
        <v>55305</v>
      </c>
      <c r="B2402" s="33" t="s">
        <v>2097</v>
      </c>
      <c r="C2402" s="51" t="s">
        <v>60109</v>
      </c>
      <c r="D2402" s="33" t="s">
        <v>60110</v>
      </c>
    </row>
    <row r="2403" spans="1:4" ht="13" x14ac:dyDescent="0.15">
      <c r="A2403" s="32" t="s">
        <v>9522</v>
      </c>
      <c r="B2403" s="33" t="s">
        <v>2094</v>
      </c>
      <c r="C2403" s="51" t="s">
        <v>60111</v>
      </c>
      <c r="D2403" s="33" t="s">
        <v>60112</v>
      </c>
    </row>
    <row r="2404" spans="1:4" ht="13" x14ac:dyDescent="0.15">
      <c r="A2404" s="32" t="s">
        <v>10596</v>
      </c>
      <c r="B2404" s="33" t="s">
        <v>2327</v>
      </c>
      <c r="C2404" s="51" t="s">
        <v>60113</v>
      </c>
      <c r="D2404" s="33" t="s">
        <v>60114</v>
      </c>
    </row>
    <row r="2405" spans="1:4" ht="13" x14ac:dyDescent="0.15">
      <c r="A2405" s="32" t="s">
        <v>12280</v>
      </c>
      <c r="B2405" s="33" t="s">
        <v>3368</v>
      </c>
      <c r="C2405" s="51" t="s">
        <v>60115</v>
      </c>
      <c r="D2405" s="33" t="s">
        <v>60116</v>
      </c>
    </row>
    <row r="2406" spans="1:4" ht="13" x14ac:dyDescent="0.15">
      <c r="A2406" s="32" t="s">
        <v>12280</v>
      </c>
      <c r="B2406" s="33" t="s">
        <v>2632</v>
      </c>
      <c r="C2406" s="51" t="s">
        <v>60117</v>
      </c>
      <c r="D2406" s="33" t="s">
        <v>60118</v>
      </c>
    </row>
    <row r="2407" spans="1:4" ht="13" x14ac:dyDescent="0.15">
      <c r="A2407" s="32" t="s">
        <v>55265</v>
      </c>
      <c r="B2407" s="33" t="s">
        <v>3545</v>
      </c>
      <c r="C2407" s="51" t="s">
        <v>60119</v>
      </c>
      <c r="D2407" s="33" t="s">
        <v>60118</v>
      </c>
    </row>
    <row r="2408" spans="1:4" ht="13" x14ac:dyDescent="0.15">
      <c r="A2408" s="32" t="s">
        <v>11362</v>
      </c>
      <c r="B2408" s="33" t="s">
        <v>2974</v>
      </c>
      <c r="C2408" s="51" t="s">
        <v>60120</v>
      </c>
      <c r="D2408" s="33" t="s">
        <v>60121</v>
      </c>
    </row>
    <row r="2409" spans="1:4" ht="13" x14ac:dyDescent="0.15">
      <c r="A2409" s="32" t="s">
        <v>12053</v>
      </c>
      <c r="B2409" s="33" t="s">
        <v>1330</v>
      </c>
      <c r="C2409" s="51" t="s">
        <v>60122</v>
      </c>
      <c r="D2409" s="33" t="s">
        <v>60123</v>
      </c>
    </row>
    <row r="2410" spans="1:4" ht="13" x14ac:dyDescent="0.15">
      <c r="A2410" s="32" t="s">
        <v>55262</v>
      </c>
      <c r="B2410" s="33" t="s">
        <v>3058</v>
      </c>
      <c r="C2410" s="51" t="s">
        <v>60124</v>
      </c>
      <c r="D2410" s="33" t="s">
        <v>60125</v>
      </c>
    </row>
    <row r="2411" spans="1:4" ht="13" x14ac:dyDescent="0.15">
      <c r="A2411" s="32" t="s">
        <v>11425</v>
      </c>
      <c r="B2411" s="33" t="s">
        <v>2784</v>
      </c>
      <c r="C2411" s="51" t="s">
        <v>60126</v>
      </c>
      <c r="D2411" s="33" t="s">
        <v>60127</v>
      </c>
    </row>
    <row r="2412" spans="1:4" ht="13" x14ac:dyDescent="0.15">
      <c r="A2412" s="32" t="s">
        <v>10163</v>
      </c>
      <c r="B2412" s="33" t="s">
        <v>1232</v>
      </c>
      <c r="C2412" s="51" t="s">
        <v>60128</v>
      </c>
      <c r="D2412" s="33" t="s">
        <v>60129</v>
      </c>
    </row>
    <row r="2413" spans="1:4" ht="13" x14ac:dyDescent="0.15">
      <c r="A2413" s="32" t="s">
        <v>55159</v>
      </c>
      <c r="B2413" s="33" t="s">
        <v>2837</v>
      </c>
      <c r="C2413" s="51" t="s">
        <v>60130</v>
      </c>
      <c r="D2413" s="33" t="s">
        <v>60131</v>
      </c>
    </row>
    <row r="2414" spans="1:4" ht="13" x14ac:dyDescent="0.15">
      <c r="A2414" s="32" t="s">
        <v>55058</v>
      </c>
      <c r="B2414" s="33" t="s">
        <v>2974</v>
      </c>
      <c r="C2414" s="51" t="s">
        <v>60132</v>
      </c>
      <c r="D2414" s="33" t="s">
        <v>60133</v>
      </c>
    </row>
    <row r="2415" spans="1:4" ht="13" x14ac:dyDescent="0.15">
      <c r="A2415" s="32" t="s">
        <v>11425</v>
      </c>
      <c r="B2415" s="33" t="s">
        <v>1232</v>
      </c>
      <c r="C2415" s="51" t="s">
        <v>60134</v>
      </c>
      <c r="D2415" s="33" t="s">
        <v>60135</v>
      </c>
    </row>
    <row r="2416" spans="1:4" ht="13" x14ac:dyDescent="0.15">
      <c r="A2416" s="32" t="s">
        <v>55153</v>
      </c>
      <c r="B2416" s="33" t="s">
        <v>1354</v>
      </c>
      <c r="C2416" s="51" t="s">
        <v>60136</v>
      </c>
      <c r="D2416" s="33" t="s">
        <v>60135</v>
      </c>
    </row>
    <row r="2417" spans="1:4" ht="13" x14ac:dyDescent="0.15">
      <c r="A2417" s="32" t="s">
        <v>54744</v>
      </c>
      <c r="B2417" s="33" t="s">
        <v>2637</v>
      </c>
      <c r="C2417" s="51" t="s">
        <v>60137</v>
      </c>
      <c r="D2417" s="33" t="s">
        <v>60135</v>
      </c>
    </row>
    <row r="2418" spans="1:4" ht="13" x14ac:dyDescent="0.15">
      <c r="A2418" s="32" t="s">
        <v>10596</v>
      </c>
      <c r="B2418" s="33" t="s">
        <v>806</v>
      </c>
      <c r="C2418" s="51" t="s">
        <v>60138</v>
      </c>
      <c r="D2418" s="33" t="s">
        <v>60139</v>
      </c>
    </row>
    <row r="2419" spans="1:4" ht="13" x14ac:dyDescent="0.15">
      <c r="A2419" s="32" t="s">
        <v>10596</v>
      </c>
      <c r="B2419" s="33" t="s">
        <v>3442</v>
      </c>
      <c r="C2419" s="51" t="s">
        <v>60140</v>
      </c>
      <c r="D2419" s="33" t="s">
        <v>60141</v>
      </c>
    </row>
    <row r="2420" spans="1:4" ht="13" x14ac:dyDescent="0.15">
      <c r="A2420" s="32" t="s">
        <v>8633</v>
      </c>
      <c r="B2420" s="33" t="s">
        <v>3257</v>
      </c>
      <c r="C2420" s="51" t="s">
        <v>60142</v>
      </c>
      <c r="D2420" s="33" t="s">
        <v>60143</v>
      </c>
    </row>
    <row r="2421" spans="1:4" ht="13" x14ac:dyDescent="0.15">
      <c r="A2421" s="32" t="s">
        <v>11330</v>
      </c>
      <c r="B2421" s="33" t="s">
        <v>1967</v>
      </c>
      <c r="C2421" s="51" t="s">
        <v>60144</v>
      </c>
      <c r="D2421" s="33" t="s">
        <v>60145</v>
      </c>
    </row>
    <row r="2422" spans="1:4" ht="13" x14ac:dyDescent="0.15">
      <c r="A2422" s="32" t="s">
        <v>11362</v>
      </c>
      <c r="B2422" s="33" t="s">
        <v>3710</v>
      </c>
      <c r="C2422" s="51" t="s">
        <v>60146</v>
      </c>
      <c r="D2422" s="33" t="s">
        <v>60147</v>
      </c>
    </row>
    <row r="2423" spans="1:4" ht="13" x14ac:dyDescent="0.15">
      <c r="A2423" s="32" t="s">
        <v>55374</v>
      </c>
      <c r="B2423" s="33" t="s">
        <v>1389</v>
      </c>
      <c r="C2423" s="51" t="s">
        <v>60148</v>
      </c>
      <c r="D2423" s="33" t="s">
        <v>60149</v>
      </c>
    </row>
    <row r="2424" spans="1:4" ht="13" x14ac:dyDescent="0.15">
      <c r="A2424" s="32" t="s">
        <v>11425</v>
      </c>
      <c r="B2424" s="33" t="s">
        <v>827</v>
      </c>
      <c r="C2424" s="51" t="s">
        <v>60150</v>
      </c>
      <c r="D2424" s="33" t="s">
        <v>60151</v>
      </c>
    </row>
    <row r="2425" spans="1:4" ht="13" x14ac:dyDescent="0.15">
      <c r="A2425" s="32" t="s">
        <v>10596</v>
      </c>
      <c r="B2425" s="33" t="s">
        <v>1528</v>
      </c>
      <c r="C2425" s="51" t="s">
        <v>60152</v>
      </c>
      <c r="D2425" s="33" t="s">
        <v>60151</v>
      </c>
    </row>
    <row r="2426" spans="1:4" ht="13" x14ac:dyDescent="0.15">
      <c r="A2426" s="32" t="s">
        <v>10596</v>
      </c>
      <c r="B2426" s="33" t="s">
        <v>2650</v>
      </c>
      <c r="C2426" s="51" t="s">
        <v>60153</v>
      </c>
      <c r="D2426" s="33" t="s">
        <v>60151</v>
      </c>
    </row>
    <row r="2427" spans="1:4" ht="13" x14ac:dyDescent="0.15">
      <c r="A2427" s="32" t="s">
        <v>9522</v>
      </c>
      <c r="B2427" s="33" t="s">
        <v>2865</v>
      </c>
      <c r="C2427" s="51" t="s">
        <v>60154</v>
      </c>
      <c r="D2427" s="33" t="s">
        <v>60151</v>
      </c>
    </row>
    <row r="2428" spans="1:4" ht="13" x14ac:dyDescent="0.15">
      <c r="A2428" s="32" t="s">
        <v>8719</v>
      </c>
      <c r="B2428" s="33" t="s">
        <v>2650</v>
      </c>
      <c r="C2428" s="51" t="s">
        <v>60155</v>
      </c>
      <c r="D2428" s="33" t="s">
        <v>60156</v>
      </c>
    </row>
    <row r="2429" spans="1:4" ht="13" x14ac:dyDescent="0.15">
      <c r="A2429" s="32" t="s">
        <v>10596</v>
      </c>
      <c r="B2429" s="33" t="s">
        <v>827</v>
      </c>
      <c r="C2429" s="51" t="s">
        <v>60157</v>
      </c>
      <c r="D2429" s="33" t="s">
        <v>60158</v>
      </c>
    </row>
    <row r="2430" spans="1:4" ht="13" x14ac:dyDescent="0.15">
      <c r="A2430" s="32" t="s">
        <v>12280</v>
      </c>
      <c r="B2430" s="33" t="s">
        <v>3153</v>
      </c>
      <c r="C2430" s="51" t="s">
        <v>60159</v>
      </c>
      <c r="D2430" s="33" t="s">
        <v>60160</v>
      </c>
    </row>
    <row r="2431" spans="1:4" ht="13" x14ac:dyDescent="0.15">
      <c r="A2431" s="32" t="s">
        <v>8821</v>
      </c>
      <c r="B2431" s="33" t="s">
        <v>1910</v>
      </c>
      <c r="C2431" s="51" t="s">
        <v>60161</v>
      </c>
      <c r="D2431" s="33" t="s">
        <v>60162</v>
      </c>
    </row>
    <row r="2432" spans="1:4" ht="13" x14ac:dyDescent="0.15">
      <c r="A2432" s="32" t="s">
        <v>8743</v>
      </c>
      <c r="B2432" s="33" t="s">
        <v>2854</v>
      </c>
      <c r="C2432" s="51" t="s">
        <v>60163</v>
      </c>
      <c r="D2432" s="33" t="s">
        <v>60162</v>
      </c>
    </row>
    <row r="2433" spans="1:4" ht="13" x14ac:dyDescent="0.15">
      <c r="A2433" s="32" t="s">
        <v>11362</v>
      </c>
      <c r="B2433" s="33" t="s">
        <v>2551</v>
      </c>
      <c r="C2433" s="51" t="s">
        <v>60164</v>
      </c>
      <c r="D2433" s="33" t="s">
        <v>60165</v>
      </c>
    </row>
    <row r="2434" spans="1:4" ht="13" x14ac:dyDescent="0.15">
      <c r="A2434" s="32" t="s">
        <v>9477</v>
      </c>
      <c r="B2434" s="33" t="s">
        <v>3652</v>
      </c>
      <c r="C2434" s="51" t="s">
        <v>60166</v>
      </c>
      <c r="D2434" s="33" t="s">
        <v>60167</v>
      </c>
    </row>
    <row r="2435" spans="1:4" ht="13" x14ac:dyDescent="0.15">
      <c r="A2435" s="32" t="s">
        <v>10596</v>
      </c>
      <c r="B2435" s="33" t="s">
        <v>2974</v>
      </c>
      <c r="C2435" s="51" t="s">
        <v>60168</v>
      </c>
      <c r="D2435" s="33" t="s">
        <v>60169</v>
      </c>
    </row>
    <row r="2436" spans="1:4" ht="13" x14ac:dyDescent="0.15">
      <c r="A2436" s="32" t="s">
        <v>10596</v>
      </c>
      <c r="B2436" s="33" t="s">
        <v>1014</v>
      </c>
      <c r="C2436" s="51" t="s">
        <v>60170</v>
      </c>
      <c r="D2436" s="33" t="s">
        <v>60171</v>
      </c>
    </row>
    <row r="2437" spans="1:4" ht="13" x14ac:dyDescent="0.15">
      <c r="A2437" s="32" t="s">
        <v>54862</v>
      </c>
      <c r="B2437" s="33" t="s">
        <v>1481</v>
      </c>
      <c r="C2437" s="51" t="s">
        <v>60172</v>
      </c>
      <c r="D2437" s="33" t="s">
        <v>60171</v>
      </c>
    </row>
    <row r="2438" spans="1:4" ht="13" x14ac:dyDescent="0.15">
      <c r="A2438" s="32" t="s">
        <v>10524</v>
      </c>
      <c r="B2438" s="33" t="s">
        <v>2610</v>
      </c>
      <c r="C2438" s="51" t="s">
        <v>60173</v>
      </c>
      <c r="D2438" s="33" t="s">
        <v>60171</v>
      </c>
    </row>
    <row r="2439" spans="1:4" ht="13" x14ac:dyDescent="0.15">
      <c r="A2439" s="32" t="s">
        <v>55206</v>
      </c>
      <c r="B2439" s="33" t="s">
        <v>2871</v>
      </c>
      <c r="C2439" s="51" t="s">
        <v>60174</v>
      </c>
      <c r="D2439" s="33" t="s">
        <v>60171</v>
      </c>
    </row>
    <row r="2440" spans="1:4" ht="13" x14ac:dyDescent="0.15">
      <c r="A2440" s="32" t="s">
        <v>9522</v>
      </c>
      <c r="B2440" s="33" t="s">
        <v>1206</v>
      </c>
      <c r="C2440" s="51" t="s">
        <v>60175</v>
      </c>
      <c r="D2440" s="33" t="s">
        <v>60176</v>
      </c>
    </row>
    <row r="2441" spans="1:4" ht="13" x14ac:dyDescent="0.15">
      <c r="A2441" s="32" t="s">
        <v>11330</v>
      </c>
      <c r="B2441" s="33" t="s">
        <v>2693</v>
      </c>
      <c r="C2441" s="51" t="s">
        <v>60177</v>
      </c>
      <c r="D2441" s="33" t="s">
        <v>60178</v>
      </c>
    </row>
    <row r="2442" spans="1:4" ht="13" x14ac:dyDescent="0.15">
      <c r="A2442" s="32" t="s">
        <v>9495</v>
      </c>
      <c r="B2442" s="33" t="s">
        <v>1389</v>
      </c>
      <c r="C2442" s="51" t="s">
        <v>60179</v>
      </c>
      <c r="D2442" s="33" t="s">
        <v>60180</v>
      </c>
    </row>
    <row r="2443" spans="1:4" ht="13" x14ac:dyDescent="0.15">
      <c r="A2443" s="32" t="s">
        <v>55265</v>
      </c>
      <c r="B2443" s="33" t="s">
        <v>2571</v>
      </c>
      <c r="C2443" s="51" t="s">
        <v>60181</v>
      </c>
      <c r="D2443" s="33" t="s">
        <v>60180</v>
      </c>
    </row>
    <row r="2444" spans="1:4" ht="15.75" customHeight="1" x14ac:dyDescent="0.15">
      <c r="A2444" s="32" t="s">
        <v>9516</v>
      </c>
      <c r="B2444" s="33" t="s">
        <v>2921</v>
      </c>
      <c r="C2444" s="51" t="s">
        <v>60182</v>
      </c>
      <c r="D2444" s="33" t="s">
        <v>60180</v>
      </c>
    </row>
    <row r="2445" spans="1:4" ht="15.75" customHeight="1" x14ac:dyDescent="0.15">
      <c r="A2445" s="32" t="s">
        <v>12128</v>
      </c>
      <c r="B2445" s="33" t="s">
        <v>2097</v>
      </c>
      <c r="C2445" s="51" t="s">
        <v>60183</v>
      </c>
      <c r="D2445" s="33" t="s">
        <v>60184</v>
      </c>
    </row>
    <row r="2446" spans="1:4" ht="15.75" customHeight="1" x14ac:dyDescent="0.15">
      <c r="A2446" s="32" t="s">
        <v>55107</v>
      </c>
      <c r="B2446" s="33" t="s">
        <v>1731</v>
      </c>
      <c r="C2446" s="51" t="s">
        <v>60185</v>
      </c>
      <c r="D2446" s="33" t="s">
        <v>60186</v>
      </c>
    </row>
    <row r="2447" spans="1:4" ht="15.75" customHeight="1" x14ac:dyDescent="0.15">
      <c r="A2447" s="32" t="s">
        <v>55262</v>
      </c>
      <c r="B2447" s="33" t="s">
        <v>1723</v>
      </c>
      <c r="C2447" s="51" t="s">
        <v>60187</v>
      </c>
      <c r="D2447" s="33" t="s">
        <v>60188</v>
      </c>
    </row>
    <row r="2448" spans="1:4" ht="15.75" customHeight="1" x14ac:dyDescent="0.15">
      <c r="A2448" s="32" t="s">
        <v>12128</v>
      </c>
      <c r="B2448" s="33" t="s">
        <v>2834</v>
      </c>
      <c r="C2448" s="51" t="s">
        <v>60189</v>
      </c>
      <c r="D2448" s="33" t="s">
        <v>60190</v>
      </c>
    </row>
    <row r="2449" spans="1:4" ht="15.75" customHeight="1" x14ac:dyDescent="0.15">
      <c r="A2449" s="32" t="s">
        <v>55027</v>
      </c>
      <c r="B2449" s="33" t="s">
        <v>3147</v>
      </c>
      <c r="C2449" s="51" t="s">
        <v>60191</v>
      </c>
      <c r="D2449" s="33" t="s">
        <v>60192</v>
      </c>
    </row>
    <row r="2450" spans="1:4" ht="15.75" customHeight="1" x14ac:dyDescent="0.15">
      <c r="A2450" s="32" t="s">
        <v>9495</v>
      </c>
      <c r="B2450" s="33" t="s">
        <v>2784</v>
      </c>
      <c r="C2450" s="51" t="s">
        <v>60193</v>
      </c>
      <c r="D2450" s="33" t="s">
        <v>60194</v>
      </c>
    </row>
    <row r="2451" spans="1:4" ht="15.75" customHeight="1" x14ac:dyDescent="0.15">
      <c r="A2451" s="32" t="s">
        <v>54849</v>
      </c>
      <c r="B2451" s="33" t="s">
        <v>1143</v>
      </c>
      <c r="C2451" s="51" t="s">
        <v>60195</v>
      </c>
      <c r="D2451" s="33" t="s">
        <v>60196</v>
      </c>
    </row>
    <row r="2452" spans="1:4" ht="15.75" customHeight="1" x14ac:dyDescent="0.15">
      <c r="A2452" s="32" t="s">
        <v>55270</v>
      </c>
      <c r="B2452" s="33" t="s">
        <v>3675</v>
      </c>
      <c r="C2452" s="51" t="s">
        <v>60197</v>
      </c>
      <c r="D2452" s="33" t="s">
        <v>60198</v>
      </c>
    </row>
    <row r="2453" spans="1:4" ht="15.75" customHeight="1" x14ac:dyDescent="0.15">
      <c r="A2453" s="32" t="s">
        <v>10163</v>
      </c>
      <c r="B2453" s="33" t="s">
        <v>2834</v>
      </c>
      <c r="C2453" s="51" t="s">
        <v>60199</v>
      </c>
      <c r="D2453" s="33" t="s">
        <v>60200</v>
      </c>
    </row>
    <row r="2454" spans="1:4" ht="15.75" customHeight="1" x14ac:dyDescent="0.15">
      <c r="A2454" s="32" t="s">
        <v>8821</v>
      </c>
      <c r="B2454" s="33" t="s">
        <v>3460</v>
      </c>
      <c r="C2454" s="51" t="s">
        <v>60201</v>
      </c>
      <c r="D2454" s="33" t="s">
        <v>60202</v>
      </c>
    </row>
    <row r="2455" spans="1:4" ht="15.75" customHeight="1" x14ac:dyDescent="0.15">
      <c r="A2455" s="32" t="s">
        <v>11425</v>
      </c>
      <c r="B2455" s="33" t="s">
        <v>797</v>
      </c>
      <c r="C2455" s="51" t="s">
        <v>60203</v>
      </c>
      <c r="D2455" s="33" t="s">
        <v>60204</v>
      </c>
    </row>
    <row r="2456" spans="1:4" ht="15.75" customHeight="1" x14ac:dyDescent="0.15">
      <c r="A2456" s="32" t="s">
        <v>55262</v>
      </c>
      <c r="B2456" s="33" t="s">
        <v>3239</v>
      </c>
      <c r="C2456" s="51" t="s">
        <v>60205</v>
      </c>
      <c r="D2456" s="33" t="s">
        <v>60204</v>
      </c>
    </row>
    <row r="2457" spans="1:4" ht="15.75" customHeight="1" x14ac:dyDescent="0.15">
      <c r="A2457" s="32" t="s">
        <v>12232</v>
      </c>
      <c r="B2457" s="33" t="s">
        <v>612</v>
      </c>
      <c r="C2457" s="51" t="s">
        <v>60206</v>
      </c>
      <c r="D2457" s="33" t="s">
        <v>60207</v>
      </c>
    </row>
    <row r="2458" spans="1:4" ht="15.75" customHeight="1" x14ac:dyDescent="0.15">
      <c r="A2458" s="32" t="s">
        <v>11425</v>
      </c>
      <c r="B2458" s="33" t="s">
        <v>1401</v>
      </c>
      <c r="C2458" s="51" t="s">
        <v>60208</v>
      </c>
      <c r="D2458" s="33" t="s">
        <v>60207</v>
      </c>
    </row>
    <row r="2459" spans="1:4" ht="15.75" customHeight="1" x14ac:dyDescent="0.15">
      <c r="A2459" s="32" t="s">
        <v>55058</v>
      </c>
      <c r="B2459" s="33" t="s">
        <v>1424</v>
      </c>
      <c r="C2459" s="51" t="s">
        <v>60209</v>
      </c>
      <c r="D2459" s="33" t="s">
        <v>60207</v>
      </c>
    </row>
    <row r="2460" spans="1:4" ht="15.75" customHeight="1" x14ac:dyDescent="0.15">
      <c r="A2460" s="32" t="s">
        <v>9522</v>
      </c>
      <c r="B2460" s="33" t="s">
        <v>2613</v>
      </c>
      <c r="C2460" s="51" t="s">
        <v>60210</v>
      </c>
      <c r="D2460" s="33" t="s">
        <v>60211</v>
      </c>
    </row>
    <row r="2461" spans="1:4" ht="15.75" customHeight="1" x14ac:dyDescent="0.15">
      <c r="A2461" s="32" t="s">
        <v>11362</v>
      </c>
      <c r="B2461" s="33" t="s">
        <v>2761</v>
      </c>
      <c r="C2461" s="51" t="s">
        <v>60212</v>
      </c>
      <c r="D2461" s="33" t="s">
        <v>60213</v>
      </c>
    </row>
    <row r="2462" spans="1:4" ht="15.75" customHeight="1" x14ac:dyDescent="0.15">
      <c r="A2462" s="32" t="s">
        <v>8743</v>
      </c>
      <c r="B2462" s="33" t="s">
        <v>3720</v>
      </c>
      <c r="C2462" s="51" t="s">
        <v>60214</v>
      </c>
      <c r="D2462" s="33" t="s">
        <v>60215</v>
      </c>
    </row>
    <row r="2463" spans="1:4" ht="15.75" customHeight="1" x14ac:dyDescent="0.15">
      <c r="A2463" s="32" t="s">
        <v>10163</v>
      </c>
      <c r="B2463" s="33" t="s">
        <v>1005</v>
      </c>
      <c r="C2463" s="51" t="s">
        <v>60216</v>
      </c>
      <c r="D2463" s="33" t="s">
        <v>60217</v>
      </c>
    </row>
    <row r="2464" spans="1:4" ht="15.75" customHeight="1" x14ac:dyDescent="0.15">
      <c r="A2464" s="32" t="s">
        <v>55305</v>
      </c>
      <c r="B2464" s="33" t="s">
        <v>2066</v>
      </c>
      <c r="C2464" s="51" t="s">
        <v>60218</v>
      </c>
      <c r="D2464" s="33" t="s">
        <v>60219</v>
      </c>
    </row>
    <row r="2465" spans="1:4" ht="15.75" customHeight="1" x14ac:dyDescent="0.15">
      <c r="A2465" s="32" t="s">
        <v>55159</v>
      </c>
      <c r="B2465" s="33" t="s">
        <v>2097</v>
      </c>
      <c r="C2465" s="51" t="s">
        <v>60220</v>
      </c>
      <c r="D2465" s="33" t="s">
        <v>60221</v>
      </c>
    </row>
    <row r="2466" spans="1:4" ht="15.75" customHeight="1" x14ac:dyDescent="0.15">
      <c r="A2466" s="32" t="s">
        <v>55048</v>
      </c>
      <c r="B2466" s="33" t="s">
        <v>836</v>
      </c>
      <c r="C2466" s="51" t="s">
        <v>60222</v>
      </c>
      <c r="D2466" s="33" t="s">
        <v>60223</v>
      </c>
    </row>
    <row r="2467" spans="1:4" ht="15.75" customHeight="1" x14ac:dyDescent="0.15">
      <c r="A2467" s="32" t="s">
        <v>55206</v>
      </c>
      <c r="B2467" s="33" t="s">
        <v>1327</v>
      </c>
      <c r="C2467" s="51" t="s">
        <v>60224</v>
      </c>
      <c r="D2467" s="33" t="s">
        <v>60225</v>
      </c>
    </row>
    <row r="2468" spans="1:4" ht="15.75" customHeight="1" x14ac:dyDescent="0.15">
      <c r="A2468" s="32" t="s">
        <v>12232</v>
      </c>
      <c r="B2468" s="33" t="s">
        <v>963</v>
      </c>
      <c r="C2468" s="51" t="s">
        <v>60226</v>
      </c>
      <c r="D2468" s="33" t="s">
        <v>60227</v>
      </c>
    </row>
    <row r="2469" spans="1:4" ht="15.75" customHeight="1" x14ac:dyDescent="0.15">
      <c r="A2469" s="32" t="s">
        <v>54939</v>
      </c>
      <c r="B2469" s="33" t="s">
        <v>2974</v>
      </c>
      <c r="C2469" s="51" t="s">
        <v>60228</v>
      </c>
      <c r="D2469" s="33" t="s">
        <v>60229</v>
      </c>
    </row>
    <row r="2470" spans="1:4" ht="15.75" customHeight="1" x14ac:dyDescent="0.15">
      <c r="A2470" s="32" t="s">
        <v>12232</v>
      </c>
      <c r="B2470" s="33" t="s">
        <v>1146</v>
      </c>
      <c r="C2470" s="51" t="s">
        <v>60230</v>
      </c>
      <c r="D2470" s="33" t="s">
        <v>60231</v>
      </c>
    </row>
    <row r="2471" spans="1:4" ht="15.75" customHeight="1" x14ac:dyDescent="0.15">
      <c r="A2471" s="32" t="s">
        <v>54849</v>
      </c>
      <c r="B2471" s="33" t="s">
        <v>1327</v>
      </c>
      <c r="C2471" s="51" t="s">
        <v>60232</v>
      </c>
      <c r="D2471" s="33" t="s">
        <v>60231</v>
      </c>
    </row>
    <row r="2472" spans="1:4" ht="15.75" customHeight="1" x14ac:dyDescent="0.15">
      <c r="A2472" s="32" t="s">
        <v>55270</v>
      </c>
      <c r="B2472" s="33" t="s">
        <v>1083</v>
      </c>
      <c r="C2472" s="51" t="s">
        <v>60233</v>
      </c>
      <c r="D2472" s="33" t="s">
        <v>60234</v>
      </c>
    </row>
    <row r="2473" spans="1:4" ht="15.75" customHeight="1" x14ac:dyDescent="0.15">
      <c r="A2473" s="32" t="s">
        <v>10596</v>
      </c>
      <c r="B2473" s="33" t="s">
        <v>1206</v>
      </c>
      <c r="C2473" s="51" t="s">
        <v>60235</v>
      </c>
      <c r="D2473" s="33" t="s">
        <v>60234</v>
      </c>
    </row>
    <row r="2474" spans="1:4" ht="15.75" customHeight="1" x14ac:dyDescent="0.15">
      <c r="A2474" s="32" t="s">
        <v>8291</v>
      </c>
      <c r="B2474" s="33" t="s">
        <v>2644</v>
      </c>
      <c r="C2474" s="51" t="s">
        <v>60236</v>
      </c>
      <c r="D2474" s="33" t="s">
        <v>60234</v>
      </c>
    </row>
    <row r="2475" spans="1:4" ht="15.75" customHeight="1" x14ac:dyDescent="0.15">
      <c r="A2475" s="32" t="s">
        <v>9477</v>
      </c>
      <c r="B2475" s="33" t="s">
        <v>2644</v>
      </c>
      <c r="C2475" s="51" t="s">
        <v>60237</v>
      </c>
      <c r="D2475" s="33" t="s">
        <v>60234</v>
      </c>
    </row>
    <row r="2476" spans="1:4" ht="15.75" customHeight="1" x14ac:dyDescent="0.15">
      <c r="A2476" s="32" t="s">
        <v>8719</v>
      </c>
      <c r="B2476" s="33" t="s">
        <v>3039</v>
      </c>
      <c r="C2476" s="51" t="s">
        <v>60238</v>
      </c>
      <c r="D2476" s="33" t="s">
        <v>60234</v>
      </c>
    </row>
    <row r="2477" spans="1:4" ht="15.75" customHeight="1" x14ac:dyDescent="0.15">
      <c r="A2477" s="32" t="s">
        <v>8719</v>
      </c>
      <c r="B2477" s="33" t="s">
        <v>1630</v>
      </c>
      <c r="C2477" s="51" t="s">
        <v>60239</v>
      </c>
      <c r="D2477" s="33" t="s">
        <v>60240</v>
      </c>
    </row>
    <row r="2478" spans="1:4" ht="15.75" customHeight="1" x14ac:dyDescent="0.15">
      <c r="A2478" s="32" t="s">
        <v>9516</v>
      </c>
      <c r="B2478" s="33" t="s">
        <v>1668</v>
      </c>
      <c r="C2478" s="51" t="s">
        <v>60241</v>
      </c>
      <c r="D2478" s="33" t="s">
        <v>60240</v>
      </c>
    </row>
    <row r="2479" spans="1:4" ht="15.75" customHeight="1" x14ac:dyDescent="0.15">
      <c r="A2479" s="32" t="s">
        <v>55094</v>
      </c>
      <c r="B2479" s="33" t="s">
        <v>916</v>
      </c>
      <c r="C2479" s="51" t="s">
        <v>60242</v>
      </c>
      <c r="D2479" s="33" t="s">
        <v>60243</v>
      </c>
    </row>
    <row r="2480" spans="1:4" ht="15.75" customHeight="1" x14ac:dyDescent="0.15">
      <c r="A2480" s="32" t="s">
        <v>54744</v>
      </c>
      <c r="B2480" s="33" t="s">
        <v>916</v>
      </c>
      <c r="C2480" s="51" t="s">
        <v>60244</v>
      </c>
      <c r="D2480" s="33" t="s">
        <v>60245</v>
      </c>
    </row>
    <row r="2481" spans="1:4" ht="15.75" customHeight="1" x14ac:dyDescent="0.15">
      <c r="A2481" s="32" t="s">
        <v>8291</v>
      </c>
      <c r="B2481" s="33" t="s">
        <v>2332</v>
      </c>
      <c r="C2481" s="51" t="s">
        <v>60246</v>
      </c>
      <c r="D2481" s="33" t="s">
        <v>60245</v>
      </c>
    </row>
    <row r="2482" spans="1:4" ht="15.75" customHeight="1" x14ac:dyDescent="0.15">
      <c r="A2482" s="32" t="s">
        <v>12128</v>
      </c>
      <c r="B2482" s="33" t="s">
        <v>2854</v>
      </c>
      <c r="C2482" s="51" t="s">
        <v>60247</v>
      </c>
      <c r="D2482" s="33" t="s">
        <v>60248</v>
      </c>
    </row>
    <row r="2483" spans="1:4" ht="15.75" customHeight="1" x14ac:dyDescent="0.15">
      <c r="A2483" s="32" t="s">
        <v>9522</v>
      </c>
      <c r="B2483" s="33" t="s">
        <v>1339</v>
      </c>
      <c r="C2483" s="51" t="s">
        <v>60249</v>
      </c>
      <c r="D2483" s="33" t="s">
        <v>60250</v>
      </c>
    </row>
    <row r="2484" spans="1:4" ht="15.75" customHeight="1" x14ac:dyDescent="0.15">
      <c r="A2484" s="32" t="s">
        <v>55206</v>
      </c>
      <c r="B2484" s="33" t="s">
        <v>1606</v>
      </c>
      <c r="C2484" s="51" t="s">
        <v>60251</v>
      </c>
      <c r="D2484" s="33" t="s">
        <v>60250</v>
      </c>
    </row>
    <row r="2485" spans="1:4" ht="15.75" customHeight="1" x14ac:dyDescent="0.15">
      <c r="A2485" s="32" t="s">
        <v>8719</v>
      </c>
      <c r="B2485" s="33" t="s">
        <v>1545</v>
      </c>
      <c r="C2485" s="51" t="s">
        <v>60252</v>
      </c>
      <c r="D2485" s="33" t="s">
        <v>60253</v>
      </c>
    </row>
    <row r="2486" spans="1:4" ht="15.75" customHeight="1" x14ac:dyDescent="0.15">
      <c r="A2486" s="32" t="s">
        <v>54744</v>
      </c>
      <c r="B2486" s="33" t="s">
        <v>2517</v>
      </c>
      <c r="C2486" s="51" t="s">
        <v>60254</v>
      </c>
      <c r="D2486" s="33" t="s">
        <v>60255</v>
      </c>
    </row>
    <row r="2487" spans="1:4" ht="15.75" customHeight="1" x14ac:dyDescent="0.15">
      <c r="A2487" s="32" t="s">
        <v>54939</v>
      </c>
      <c r="B2487" s="33" t="s">
        <v>2616</v>
      </c>
      <c r="C2487" s="51" t="s">
        <v>60256</v>
      </c>
      <c r="D2487" s="33" t="s">
        <v>60255</v>
      </c>
    </row>
    <row r="2488" spans="1:4" ht="15.75" customHeight="1" x14ac:dyDescent="0.15">
      <c r="A2488" s="32" t="s">
        <v>55262</v>
      </c>
      <c r="B2488" s="33" t="s">
        <v>2784</v>
      </c>
      <c r="C2488" s="51" t="s">
        <v>60257</v>
      </c>
      <c r="D2488" s="33" t="s">
        <v>60258</v>
      </c>
    </row>
    <row r="2489" spans="1:4" ht="15.75" customHeight="1" x14ac:dyDescent="0.15">
      <c r="A2489" s="32" t="s">
        <v>9495</v>
      </c>
      <c r="B2489" s="33" t="s">
        <v>3245</v>
      </c>
      <c r="C2489" s="51" t="s">
        <v>60259</v>
      </c>
      <c r="D2489" s="33" t="s">
        <v>60258</v>
      </c>
    </row>
    <row r="2490" spans="1:4" ht="15.75" customHeight="1" x14ac:dyDescent="0.15">
      <c r="A2490" s="32" t="s">
        <v>55153</v>
      </c>
      <c r="B2490" s="33" t="s">
        <v>3368</v>
      </c>
      <c r="C2490" s="51" t="s">
        <v>60260</v>
      </c>
      <c r="D2490" s="33" t="s">
        <v>60258</v>
      </c>
    </row>
    <row r="2491" spans="1:4" ht="15.75" customHeight="1" x14ac:dyDescent="0.15">
      <c r="A2491" s="32" t="s">
        <v>10163</v>
      </c>
      <c r="B2491" s="33" t="s">
        <v>2729</v>
      </c>
      <c r="C2491" s="51" t="s">
        <v>60261</v>
      </c>
      <c r="D2491" s="33" t="s">
        <v>60262</v>
      </c>
    </row>
    <row r="2492" spans="1:4" ht="15.75" customHeight="1" x14ac:dyDescent="0.15">
      <c r="A2492" s="32" t="s">
        <v>12232</v>
      </c>
      <c r="B2492" s="33" t="s">
        <v>3117</v>
      </c>
      <c r="C2492" s="51" t="s">
        <v>60263</v>
      </c>
      <c r="D2492" s="33" t="s">
        <v>60262</v>
      </c>
    </row>
    <row r="2493" spans="1:4" ht="15.75" customHeight="1" x14ac:dyDescent="0.15">
      <c r="A2493" s="32" t="s">
        <v>12280</v>
      </c>
      <c r="B2493" s="33" t="s">
        <v>3197</v>
      </c>
      <c r="C2493" s="51" t="s">
        <v>60264</v>
      </c>
      <c r="D2493" s="33" t="s">
        <v>60262</v>
      </c>
    </row>
    <row r="2494" spans="1:4" ht="15.75" customHeight="1" x14ac:dyDescent="0.15">
      <c r="A2494" s="32" t="s">
        <v>55270</v>
      </c>
      <c r="B2494" s="33" t="s">
        <v>1310</v>
      </c>
      <c r="C2494" s="51" t="s">
        <v>60265</v>
      </c>
      <c r="D2494" s="33" t="s">
        <v>60266</v>
      </c>
    </row>
    <row r="2495" spans="1:4" ht="15.75" customHeight="1" x14ac:dyDescent="0.15">
      <c r="A2495" s="32" t="s">
        <v>8743</v>
      </c>
      <c r="B2495" s="33" t="s">
        <v>1098</v>
      </c>
      <c r="C2495" s="51" t="s">
        <v>60267</v>
      </c>
      <c r="D2495" s="33" t="s">
        <v>60268</v>
      </c>
    </row>
    <row r="2496" spans="1:4" ht="15.75" customHeight="1" x14ac:dyDescent="0.15">
      <c r="A2496" s="32" t="s">
        <v>54765</v>
      </c>
      <c r="B2496" s="33" t="s">
        <v>1375</v>
      </c>
      <c r="C2496" s="51" t="s">
        <v>60269</v>
      </c>
      <c r="D2496" s="33" t="s">
        <v>60268</v>
      </c>
    </row>
    <row r="2497" spans="1:4" ht="15.75" customHeight="1" x14ac:dyDescent="0.15">
      <c r="A2497" s="32" t="s">
        <v>12053</v>
      </c>
      <c r="B2497" s="33" t="s">
        <v>3097</v>
      </c>
      <c r="C2497" s="51" t="s">
        <v>60270</v>
      </c>
      <c r="D2497" s="33" t="s">
        <v>60271</v>
      </c>
    </row>
    <row r="2498" spans="1:4" ht="15.75" customHeight="1" x14ac:dyDescent="0.15">
      <c r="A2498" s="32" t="s">
        <v>55366</v>
      </c>
      <c r="B2498" s="33" t="s">
        <v>2588</v>
      </c>
      <c r="C2498" s="51" t="s">
        <v>60272</v>
      </c>
      <c r="D2498" s="33" t="s">
        <v>60273</v>
      </c>
    </row>
    <row r="2499" spans="1:4" ht="15.75" customHeight="1" x14ac:dyDescent="0.15">
      <c r="A2499" s="32" t="s">
        <v>8743</v>
      </c>
      <c r="B2499" s="33" t="s">
        <v>3545</v>
      </c>
      <c r="C2499" s="51" t="s">
        <v>60274</v>
      </c>
      <c r="D2499" s="33" t="s">
        <v>60273</v>
      </c>
    </row>
    <row r="2500" spans="1:4" ht="15.75" customHeight="1" x14ac:dyDescent="0.15">
      <c r="A2500" s="32" t="s">
        <v>54744</v>
      </c>
      <c r="B2500" s="33" t="s">
        <v>3153</v>
      </c>
      <c r="C2500" s="51" t="s">
        <v>60275</v>
      </c>
      <c r="D2500" s="33" t="s">
        <v>60276</v>
      </c>
    </row>
    <row r="2501" spans="1:4" ht="15.75" customHeight="1" x14ac:dyDescent="0.15">
      <c r="A2501" s="32" t="s">
        <v>9516</v>
      </c>
      <c r="B2501" s="33" t="s">
        <v>836</v>
      </c>
      <c r="C2501" s="51" t="s">
        <v>60277</v>
      </c>
      <c r="D2501" s="33" t="s">
        <v>60278</v>
      </c>
    </row>
    <row r="2502" spans="1:4" ht="15.75" customHeight="1" x14ac:dyDescent="0.15">
      <c r="A2502" s="32" t="s">
        <v>55094</v>
      </c>
      <c r="B2502" s="33" t="s">
        <v>2831</v>
      </c>
      <c r="C2502" s="51" t="s">
        <v>60279</v>
      </c>
      <c r="D2502" s="33" t="s">
        <v>60280</v>
      </c>
    </row>
    <row r="2503" spans="1:4" ht="15.75" customHeight="1" x14ac:dyDescent="0.15">
      <c r="A2503" s="32" t="s">
        <v>54939</v>
      </c>
      <c r="B2503" s="33" t="s">
        <v>1525</v>
      </c>
      <c r="C2503" s="51" t="s">
        <v>60281</v>
      </c>
      <c r="D2503" s="33" t="s">
        <v>60282</v>
      </c>
    </row>
    <row r="2504" spans="1:4" ht="15.75" customHeight="1" x14ac:dyDescent="0.15">
      <c r="A2504" s="32" t="s">
        <v>54939</v>
      </c>
      <c r="B2504" s="33" t="s">
        <v>3675</v>
      </c>
      <c r="C2504" s="51" t="s">
        <v>60283</v>
      </c>
      <c r="D2504" s="33" t="s">
        <v>60284</v>
      </c>
    </row>
    <row r="2505" spans="1:4" ht="15.75" customHeight="1" x14ac:dyDescent="0.15">
      <c r="A2505" s="32" t="s">
        <v>55058</v>
      </c>
      <c r="B2505" s="33" t="s">
        <v>3097</v>
      </c>
      <c r="C2505" s="51" t="s">
        <v>60285</v>
      </c>
      <c r="D2505" s="33" t="s">
        <v>60286</v>
      </c>
    </row>
    <row r="2506" spans="1:4" ht="15.75" customHeight="1" x14ac:dyDescent="0.15">
      <c r="A2506" s="32" t="s">
        <v>54862</v>
      </c>
      <c r="B2506" s="33" t="s">
        <v>1206</v>
      </c>
      <c r="C2506" s="51" t="s">
        <v>60287</v>
      </c>
      <c r="D2506" s="33" t="s">
        <v>60288</v>
      </c>
    </row>
    <row r="2507" spans="1:4" ht="15.75" customHeight="1" x14ac:dyDescent="0.15">
      <c r="A2507" s="32" t="s">
        <v>9477</v>
      </c>
      <c r="B2507" s="33" t="s">
        <v>2837</v>
      </c>
      <c r="C2507" s="51" t="s">
        <v>60289</v>
      </c>
      <c r="D2507" s="33" t="s">
        <v>60290</v>
      </c>
    </row>
    <row r="2508" spans="1:4" ht="15.75" customHeight="1" x14ac:dyDescent="0.15">
      <c r="A2508" s="32" t="s">
        <v>12280</v>
      </c>
      <c r="B2508" s="33" t="s">
        <v>747</v>
      </c>
      <c r="C2508" s="51" t="s">
        <v>60291</v>
      </c>
      <c r="D2508" s="33" t="s">
        <v>60292</v>
      </c>
    </row>
    <row r="2509" spans="1:4" ht="15.75" customHeight="1" x14ac:dyDescent="0.15">
      <c r="A2509" s="32" t="s">
        <v>11362</v>
      </c>
      <c r="B2509" s="33" t="s">
        <v>839</v>
      </c>
      <c r="C2509" s="51" t="s">
        <v>60293</v>
      </c>
      <c r="D2509" s="33" t="s">
        <v>60292</v>
      </c>
    </row>
    <row r="2510" spans="1:4" ht="15.75" customHeight="1" x14ac:dyDescent="0.15">
      <c r="A2510" s="32" t="s">
        <v>11362</v>
      </c>
      <c r="B2510" s="33" t="s">
        <v>3213</v>
      </c>
      <c r="C2510" s="51" t="s">
        <v>60294</v>
      </c>
      <c r="D2510" s="33" t="s">
        <v>60292</v>
      </c>
    </row>
    <row r="2511" spans="1:4" ht="15.75" customHeight="1" x14ac:dyDescent="0.15">
      <c r="A2511" s="32" t="s">
        <v>8719</v>
      </c>
      <c r="B2511" s="33" t="s">
        <v>1375</v>
      </c>
      <c r="C2511" s="51" t="s">
        <v>60295</v>
      </c>
      <c r="D2511" s="33" t="s">
        <v>60296</v>
      </c>
    </row>
    <row r="2512" spans="1:4" ht="15.75" customHeight="1" x14ac:dyDescent="0.15">
      <c r="A2512" s="32" t="s">
        <v>9058</v>
      </c>
      <c r="B2512" s="33" t="s">
        <v>1946</v>
      </c>
      <c r="C2512" s="51" t="s">
        <v>60297</v>
      </c>
      <c r="D2512" s="33" t="s">
        <v>60298</v>
      </c>
    </row>
    <row r="2513" spans="1:4" ht="15.75" customHeight="1" x14ac:dyDescent="0.15">
      <c r="A2513" s="32" t="s">
        <v>9516</v>
      </c>
      <c r="B2513" s="33" t="s">
        <v>2066</v>
      </c>
      <c r="C2513" s="51" t="s">
        <v>60299</v>
      </c>
      <c r="D2513" s="33" t="s">
        <v>60300</v>
      </c>
    </row>
    <row r="2514" spans="1:4" ht="15.75" customHeight="1" x14ac:dyDescent="0.15">
      <c r="A2514" s="32" t="s">
        <v>55374</v>
      </c>
      <c r="B2514" s="33" t="s">
        <v>2097</v>
      </c>
      <c r="C2514" s="51" t="s">
        <v>60301</v>
      </c>
      <c r="D2514" s="33" t="s">
        <v>60302</v>
      </c>
    </row>
    <row r="2515" spans="1:4" ht="15.75" customHeight="1" x14ac:dyDescent="0.15">
      <c r="A2515" s="32" t="s">
        <v>9477</v>
      </c>
      <c r="B2515" s="33" t="s">
        <v>3504</v>
      </c>
      <c r="C2515" s="51" t="s">
        <v>60303</v>
      </c>
      <c r="D2515" s="33" t="s">
        <v>60302</v>
      </c>
    </row>
    <row r="2516" spans="1:4" ht="15.75" customHeight="1" x14ac:dyDescent="0.15">
      <c r="A2516" s="32" t="s">
        <v>12128</v>
      </c>
      <c r="B2516" s="33" t="s">
        <v>3504</v>
      </c>
      <c r="C2516" s="51" t="s">
        <v>60304</v>
      </c>
      <c r="D2516" s="33" t="s">
        <v>60305</v>
      </c>
    </row>
    <row r="2517" spans="1:4" ht="15.75" customHeight="1" x14ac:dyDescent="0.15">
      <c r="A2517" s="32" t="s">
        <v>11330</v>
      </c>
      <c r="B2517" s="33" t="s">
        <v>3111</v>
      </c>
      <c r="C2517" s="51" t="s">
        <v>60306</v>
      </c>
      <c r="D2517" s="33" t="s">
        <v>60307</v>
      </c>
    </row>
    <row r="2518" spans="1:4" ht="15.75" customHeight="1" x14ac:dyDescent="0.15">
      <c r="A2518" s="32" t="s">
        <v>10250</v>
      </c>
      <c r="B2518" s="33" t="s">
        <v>3302</v>
      </c>
      <c r="C2518" s="51" t="s">
        <v>60308</v>
      </c>
      <c r="D2518" s="33" t="s">
        <v>60309</v>
      </c>
    </row>
    <row r="2519" spans="1:4" ht="15.75" customHeight="1" x14ac:dyDescent="0.15">
      <c r="A2519" s="32" t="s">
        <v>54862</v>
      </c>
      <c r="B2519" s="33" t="s">
        <v>3704</v>
      </c>
      <c r="C2519" s="51" t="s">
        <v>60310</v>
      </c>
      <c r="D2519" s="33" t="s">
        <v>60309</v>
      </c>
    </row>
    <row r="2520" spans="1:4" ht="15.75" customHeight="1" x14ac:dyDescent="0.15">
      <c r="A2520" s="32" t="s">
        <v>9495</v>
      </c>
      <c r="B2520" s="33" t="s">
        <v>2602</v>
      </c>
      <c r="C2520" s="51" t="s">
        <v>60311</v>
      </c>
      <c r="D2520" s="33" t="s">
        <v>60312</v>
      </c>
    </row>
    <row r="2521" spans="1:4" ht="15.75" customHeight="1" x14ac:dyDescent="0.15">
      <c r="A2521" s="32" t="s">
        <v>12280</v>
      </c>
      <c r="B2521" s="33" t="s">
        <v>2729</v>
      </c>
      <c r="C2521" s="51" t="s">
        <v>60313</v>
      </c>
      <c r="D2521" s="33" t="s">
        <v>60314</v>
      </c>
    </row>
    <row r="2522" spans="1:4" ht="15.75" customHeight="1" x14ac:dyDescent="0.15">
      <c r="A2522" s="32" t="s">
        <v>55206</v>
      </c>
      <c r="B2522" s="33" t="s">
        <v>3442</v>
      </c>
      <c r="C2522" s="51" t="s">
        <v>60315</v>
      </c>
      <c r="D2522" s="33" t="s">
        <v>60316</v>
      </c>
    </row>
    <row r="2523" spans="1:4" ht="15.75" customHeight="1" x14ac:dyDescent="0.15">
      <c r="A2523" s="32" t="s">
        <v>9516</v>
      </c>
      <c r="B2523" s="33" t="s">
        <v>827</v>
      </c>
      <c r="C2523" s="51" t="s">
        <v>60317</v>
      </c>
      <c r="D2523" s="33" t="s">
        <v>60318</v>
      </c>
    </row>
    <row r="2524" spans="1:4" ht="15.75" customHeight="1" x14ac:dyDescent="0.15">
      <c r="A2524" s="32" t="s">
        <v>55107</v>
      </c>
      <c r="B2524" s="33" t="s">
        <v>2616</v>
      </c>
      <c r="C2524" s="51" t="s">
        <v>60319</v>
      </c>
      <c r="D2524" s="33" t="s">
        <v>60318</v>
      </c>
    </row>
    <row r="2525" spans="1:4" ht="15.75" customHeight="1" x14ac:dyDescent="0.15">
      <c r="A2525" s="32" t="s">
        <v>55159</v>
      </c>
      <c r="B2525" s="33" t="s">
        <v>3245</v>
      </c>
      <c r="C2525" s="51" t="s">
        <v>60320</v>
      </c>
      <c r="D2525" s="33" t="s">
        <v>60321</v>
      </c>
    </row>
    <row r="2526" spans="1:4" ht="15.75" customHeight="1" x14ac:dyDescent="0.15">
      <c r="A2526" s="32" t="s">
        <v>54939</v>
      </c>
      <c r="B2526" s="33" t="s">
        <v>1246</v>
      </c>
      <c r="C2526" s="51" t="s">
        <v>60322</v>
      </c>
      <c r="D2526" s="33" t="s">
        <v>60323</v>
      </c>
    </row>
    <row r="2527" spans="1:4" ht="15.75" customHeight="1" x14ac:dyDescent="0.15">
      <c r="A2527" s="32" t="s">
        <v>8743</v>
      </c>
      <c r="B2527" s="33" t="s">
        <v>2831</v>
      </c>
      <c r="C2527" s="51" t="s">
        <v>60324</v>
      </c>
      <c r="D2527" s="33" t="s">
        <v>60323</v>
      </c>
    </row>
    <row r="2528" spans="1:4" ht="15.75" customHeight="1" x14ac:dyDescent="0.15">
      <c r="A2528" s="32" t="s">
        <v>11425</v>
      </c>
      <c r="B2528" s="33" t="s">
        <v>1029</v>
      </c>
      <c r="C2528" s="51" t="s">
        <v>60325</v>
      </c>
      <c r="D2528" s="33" t="s">
        <v>60326</v>
      </c>
    </row>
    <row r="2529" spans="1:4" ht="15.75" customHeight="1" x14ac:dyDescent="0.15">
      <c r="A2529" s="32" t="s">
        <v>55265</v>
      </c>
      <c r="B2529" s="33" t="s">
        <v>2834</v>
      </c>
      <c r="C2529" s="51" t="s">
        <v>60327</v>
      </c>
      <c r="D2529" s="33" t="s">
        <v>60326</v>
      </c>
    </row>
    <row r="2530" spans="1:4" ht="15.75" customHeight="1" x14ac:dyDescent="0.15">
      <c r="A2530" s="32" t="s">
        <v>11425</v>
      </c>
      <c r="B2530" s="33" t="s">
        <v>2560</v>
      </c>
      <c r="C2530" s="51" t="s">
        <v>60328</v>
      </c>
      <c r="D2530" s="33" t="s">
        <v>60329</v>
      </c>
    </row>
    <row r="2531" spans="1:4" ht="15.75" customHeight="1" x14ac:dyDescent="0.15">
      <c r="A2531" s="32" t="s">
        <v>9058</v>
      </c>
      <c r="B2531" s="33" t="s">
        <v>3545</v>
      </c>
      <c r="C2531" s="51" t="s">
        <v>60330</v>
      </c>
      <c r="D2531" s="33" t="s">
        <v>60329</v>
      </c>
    </row>
    <row r="2532" spans="1:4" ht="15.75" customHeight="1" x14ac:dyDescent="0.15">
      <c r="A2532" s="32" t="s">
        <v>55366</v>
      </c>
      <c r="B2532" s="33" t="s">
        <v>2599</v>
      </c>
      <c r="C2532" s="51" t="s">
        <v>60331</v>
      </c>
      <c r="D2532" s="33" t="s">
        <v>60332</v>
      </c>
    </row>
    <row r="2533" spans="1:4" ht="15.75" customHeight="1" x14ac:dyDescent="0.15">
      <c r="A2533" s="32" t="s">
        <v>9058</v>
      </c>
      <c r="B2533" s="33" t="s">
        <v>865</v>
      </c>
      <c r="C2533" s="51" t="s">
        <v>60333</v>
      </c>
      <c r="D2533" s="33" t="s">
        <v>60334</v>
      </c>
    </row>
    <row r="2534" spans="1:4" ht="15.75" customHeight="1" x14ac:dyDescent="0.15">
      <c r="A2534" s="32" t="s">
        <v>11362</v>
      </c>
      <c r="B2534" s="33" t="s">
        <v>1005</v>
      </c>
      <c r="C2534" s="51" t="s">
        <v>60335</v>
      </c>
      <c r="D2534" s="33" t="s">
        <v>60334</v>
      </c>
    </row>
    <row r="2535" spans="1:4" ht="15.75" customHeight="1" x14ac:dyDescent="0.15">
      <c r="A2535" s="32" t="s">
        <v>12280</v>
      </c>
      <c r="B2535" s="33" t="s">
        <v>1026</v>
      </c>
      <c r="C2535" s="51" t="s">
        <v>60336</v>
      </c>
      <c r="D2535" s="33" t="s">
        <v>60334</v>
      </c>
    </row>
    <row r="2536" spans="1:4" ht="15.75" customHeight="1" x14ac:dyDescent="0.15">
      <c r="A2536" s="32" t="s">
        <v>55048</v>
      </c>
      <c r="B2536" s="33" t="s">
        <v>3130</v>
      </c>
      <c r="C2536" s="51" t="s">
        <v>60337</v>
      </c>
      <c r="D2536" s="33" t="s">
        <v>60338</v>
      </c>
    </row>
    <row r="2537" spans="1:4" ht="15.75" customHeight="1" x14ac:dyDescent="0.15">
      <c r="A2537" s="32" t="s">
        <v>8291</v>
      </c>
      <c r="B2537" s="33" t="s">
        <v>3245</v>
      </c>
      <c r="C2537" s="51" t="s">
        <v>60339</v>
      </c>
      <c r="D2537" s="33" t="s">
        <v>60340</v>
      </c>
    </row>
    <row r="2538" spans="1:4" ht="15.75" customHeight="1" x14ac:dyDescent="0.15">
      <c r="A2538" s="32" t="s">
        <v>54744</v>
      </c>
      <c r="B2538" s="33" t="s">
        <v>2650</v>
      </c>
      <c r="C2538" s="51" t="s">
        <v>60341</v>
      </c>
      <c r="D2538" s="33" t="s">
        <v>60342</v>
      </c>
    </row>
    <row r="2539" spans="1:4" ht="15.75" customHeight="1" x14ac:dyDescent="0.15">
      <c r="A2539" s="32" t="s">
        <v>55235</v>
      </c>
      <c r="B2539" s="33" t="s">
        <v>1967</v>
      </c>
      <c r="C2539" s="51" t="s">
        <v>60343</v>
      </c>
      <c r="D2539" s="33" t="s">
        <v>60344</v>
      </c>
    </row>
    <row r="2540" spans="1:4" ht="15.75" customHeight="1" x14ac:dyDescent="0.15">
      <c r="A2540" s="32" t="s">
        <v>55027</v>
      </c>
      <c r="B2540" s="33" t="s">
        <v>3684</v>
      </c>
      <c r="C2540" s="51" t="s">
        <v>60345</v>
      </c>
      <c r="D2540" s="33" t="s">
        <v>60346</v>
      </c>
    </row>
    <row r="2541" spans="1:4" ht="15.75" customHeight="1" x14ac:dyDescent="0.15">
      <c r="A2541" s="32" t="s">
        <v>55058</v>
      </c>
      <c r="B2541" s="33" t="s">
        <v>1143</v>
      </c>
      <c r="C2541" s="51" t="s">
        <v>60347</v>
      </c>
      <c r="D2541" s="33" t="s">
        <v>60348</v>
      </c>
    </row>
    <row r="2542" spans="1:4" ht="15.75" customHeight="1" x14ac:dyDescent="0.15">
      <c r="A2542" s="32" t="s">
        <v>11425</v>
      </c>
      <c r="B2542" s="33" t="s">
        <v>2282</v>
      </c>
      <c r="C2542" s="51" t="s">
        <v>60349</v>
      </c>
      <c r="D2542" s="33" t="s">
        <v>60348</v>
      </c>
    </row>
    <row r="2543" spans="1:4" ht="15.75" customHeight="1" x14ac:dyDescent="0.15">
      <c r="A2543" s="32" t="s">
        <v>8291</v>
      </c>
      <c r="B2543" s="33" t="s">
        <v>2548</v>
      </c>
      <c r="C2543" s="51" t="s">
        <v>60350</v>
      </c>
      <c r="D2543" s="33" t="s">
        <v>60348</v>
      </c>
    </row>
    <row r="2544" spans="1:4" ht="15.75" customHeight="1" x14ac:dyDescent="0.15">
      <c r="A2544" s="32" t="s">
        <v>10250</v>
      </c>
      <c r="B2544" s="33" t="s">
        <v>2588</v>
      </c>
      <c r="C2544" s="51" t="s">
        <v>60351</v>
      </c>
      <c r="D2544" s="33" t="s">
        <v>60348</v>
      </c>
    </row>
    <row r="2545" spans="1:4" ht="15.75" customHeight="1" x14ac:dyDescent="0.15">
      <c r="A2545" s="32" t="s">
        <v>11362</v>
      </c>
      <c r="B2545" s="33" t="s">
        <v>3233</v>
      </c>
      <c r="C2545" s="51" t="s">
        <v>60352</v>
      </c>
      <c r="D2545" s="33" t="s">
        <v>60348</v>
      </c>
    </row>
    <row r="2546" spans="1:4" ht="15.75" customHeight="1" x14ac:dyDescent="0.15">
      <c r="A2546" s="32" t="s">
        <v>10596</v>
      </c>
      <c r="B2546" s="33" t="s">
        <v>2632</v>
      </c>
      <c r="C2546" s="51" t="s">
        <v>60353</v>
      </c>
      <c r="D2546" s="33" t="s">
        <v>60354</v>
      </c>
    </row>
    <row r="2547" spans="1:4" ht="15.75" customHeight="1" x14ac:dyDescent="0.15">
      <c r="A2547" s="32" t="s">
        <v>55159</v>
      </c>
      <c r="B2547" s="33" t="s">
        <v>1615</v>
      </c>
      <c r="C2547" s="51" t="s">
        <v>60355</v>
      </c>
      <c r="D2547" s="33" t="s">
        <v>60356</v>
      </c>
    </row>
    <row r="2548" spans="1:4" ht="15.75" customHeight="1" x14ac:dyDescent="0.15">
      <c r="A2548" s="32" t="s">
        <v>12280</v>
      </c>
      <c r="B2548" s="33" t="s">
        <v>2563</v>
      </c>
      <c r="C2548" s="51" t="s">
        <v>60357</v>
      </c>
      <c r="D2548" s="33" t="s">
        <v>60356</v>
      </c>
    </row>
    <row r="2549" spans="1:4" ht="15.75" customHeight="1" x14ac:dyDescent="0.15">
      <c r="A2549" s="32" t="s">
        <v>9522</v>
      </c>
      <c r="B2549" s="33" t="s">
        <v>3073</v>
      </c>
      <c r="C2549" s="51" t="s">
        <v>60358</v>
      </c>
      <c r="D2549" s="33" t="s">
        <v>60356</v>
      </c>
    </row>
    <row r="2550" spans="1:4" ht="15.75" customHeight="1" x14ac:dyDescent="0.15">
      <c r="A2550" s="32" t="s">
        <v>12280</v>
      </c>
      <c r="B2550" s="33" t="s">
        <v>2282</v>
      </c>
      <c r="C2550" s="51" t="s">
        <v>60359</v>
      </c>
      <c r="D2550" s="33" t="s">
        <v>60360</v>
      </c>
    </row>
    <row r="2551" spans="1:4" ht="15.75" customHeight="1" x14ac:dyDescent="0.15">
      <c r="A2551" s="32" t="s">
        <v>8719</v>
      </c>
      <c r="B2551" s="33" t="s">
        <v>2517</v>
      </c>
      <c r="C2551" s="51" t="s">
        <v>60361</v>
      </c>
      <c r="D2551" s="33" t="s">
        <v>60362</v>
      </c>
    </row>
    <row r="2552" spans="1:4" ht="15.75" customHeight="1" x14ac:dyDescent="0.15">
      <c r="A2552" s="32" t="s">
        <v>54849</v>
      </c>
      <c r="B2552" s="33" t="s">
        <v>1798</v>
      </c>
      <c r="C2552" s="51" t="s">
        <v>60363</v>
      </c>
      <c r="D2552" s="33" t="s">
        <v>60364</v>
      </c>
    </row>
    <row r="2553" spans="1:4" ht="15.75" customHeight="1" x14ac:dyDescent="0.15">
      <c r="A2553" s="32" t="s">
        <v>55262</v>
      </c>
      <c r="B2553" s="33" t="s">
        <v>2477</v>
      </c>
      <c r="C2553" s="51" t="s">
        <v>60365</v>
      </c>
      <c r="D2553" s="33" t="s">
        <v>60366</v>
      </c>
    </row>
    <row r="2554" spans="1:4" ht="15.75" customHeight="1" x14ac:dyDescent="0.15">
      <c r="A2554" s="32" t="s">
        <v>55270</v>
      </c>
      <c r="B2554" s="33" t="s">
        <v>3239</v>
      </c>
      <c r="C2554" s="51" t="s">
        <v>60367</v>
      </c>
      <c r="D2554" s="33" t="s">
        <v>60368</v>
      </c>
    </row>
    <row r="2555" spans="1:4" ht="15.75" customHeight="1" x14ac:dyDescent="0.15">
      <c r="A2555" s="32" t="s">
        <v>8291</v>
      </c>
      <c r="B2555" s="33" t="s">
        <v>984</v>
      </c>
      <c r="C2555" s="51" t="s">
        <v>60369</v>
      </c>
      <c r="D2555" s="33" t="s">
        <v>60370</v>
      </c>
    </row>
    <row r="2556" spans="1:4" ht="15.75" customHeight="1" x14ac:dyDescent="0.15">
      <c r="A2556" s="32" t="s">
        <v>12053</v>
      </c>
      <c r="B2556" s="33" t="s">
        <v>842</v>
      </c>
      <c r="C2556" s="51" t="s">
        <v>60371</v>
      </c>
      <c r="D2556" s="33" t="s">
        <v>60372</v>
      </c>
    </row>
    <row r="2557" spans="1:4" ht="15.75" customHeight="1" x14ac:dyDescent="0.15">
      <c r="A2557" s="32" t="s">
        <v>54962</v>
      </c>
      <c r="B2557" s="33" t="s">
        <v>3239</v>
      </c>
      <c r="C2557" s="51" t="s">
        <v>60373</v>
      </c>
      <c r="D2557" s="33" t="s">
        <v>60374</v>
      </c>
    </row>
    <row r="2558" spans="1:4" ht="15.75" customHeight="1" x14ac:dyDescent="0.15">
      <c r="A2558" s="32" t="s">
        <v>11425</v>
      </c>
      <c r="B2558" s="33" t="s">
        <v>1946</v>
      </c>
      <c r="C2558" s="51" t="s">
        <v>60375</v>
      </c>
      <c r="D2558" s="33" t="s">
        <v>60376</v>
      </c>
    </row>
    <row r="2559" spans="1:4" ht="15.75" customHeight="1" x14ac:dyDescent="0.15">
      <c r="A2559" s="32" t="s">
        <v>11330</v>
      </c>
      <c r="B2559" s="33" t="s">
        <v>1545</v>
      </c>
      <c r="C2559" s="51" t="s">
        <v>60377</v>
      </c>
      <c r="D2559" s="33" t="s">
        <v>60378</v>
      </c>
    </row>
    <row r="2560" spans="1:4" ht="15.75" customHeight="1" x14ac:dyDescent="0.15">
      <c r="A2560" s="32" t="s">
        <v>54849</v>
      </c>
      <c r="B2560" s="33" t="s">
        <v>3302</v>
      </c>
      <c r="C2560" s="51" t="s">
        <v>60379</v>
      </c>
      <c r="D2560" s="33" t="s">
        <v>60380</v>
      </c>
    </row>
    <row r="2561" spans="1:4" ht="15.75" customHeight="1" x14ac:dyDescent="0.15">
      <c r="A2561" s="32" t="s">
        <v>10250</v>
      </c>
      <c r="B2561" s="33" t="s">
        <v>3445</v>
      </c>
      <c r="C2561" s="51" t="s">
        <v>60381</v>
      </c>
      <c r="D2561" s="33" t="s">
        <v>60382</v>
      </c>
    </row>
    <row r="2562" spans="1:4" ht="15.75" customHeight="1" x14ac:dyDescent="0.15">
      <c r="A2562" s="32" t="s">
        <v>10163</v>
      </c>
      <c r="B2562" s="33" t="s">
        <v>1310</v>
      </c>
      <c r="C2562" s="51" t="s">
        <v>60383</v>
      </c>
      <c r="D2562" s="33" t="s">
        <v>60384</v>
      </c>
    </row>
    <row r="2563" spans="1:4" ht="15.75" customHeight="1" x14ac:dyDescent="0.15">
      <c r="A2563" s="32" t="s">
        <v>12280</v>
      </c>
      <c r="B2563" s="33" t="s">
        <v>1481</v>
      </c>
      <c r="C2563" s="51" t="s">
        <v>60385</v>
      </c>
      <c r="D2563" s="33" t="s">
        <v>60386</v>
      </c>
    </row>
    <row r="2564" spans="1:4" ht="15.75" customHeight="1" x14ac:dyDescent="0.15">
      <c r="A2564" s="32" t="s">
        <v>10596</v>
      </c>
      <c r="B2564" s="33" t="s">
        <v>853</v>
      </c>
      <c r="C2564" s="51" t="s">
        <v>60387</v>
      </c>
      <c r="D2564" s="33" t="s">
        <v>60388</v>
      </c>
    </row>
    <row r="2565" spans="1:4" ht="15.75" customHeight="1" x14ac:dyDescent="0.15">
      <c r="A2565" s="32" t="s">
        <v>10163</v>
      </c>
      <c r="B2565" s="33" t="s">
        <v>654</v>
      </c>
      <c r="C2565" s="51" t="s">
        <v>60389</v>
      </c>
      <c r="D2565" s="33" t="s">
        <v>60390</v>
      </c>
    </row>
    <row r="2566" spans="1:4" ht="15.75" customHeight="1" x14ac:dyDescent="0.15">
      <c r="A2566" s="32" t="s">
        <v>55153</v>
      </c>
      <c r="B2566" s="33" t="s">
        <v>3684</v>
      </c>
      <c r="C2566" s="51" t="s">
        <v>60391</v>
      </c>
      <c r="D2566" s="33" t="s">
        <v>60390</v>
      </c>
    </row>
    <row r="2567" spans="1:4" ht="15.75" customHeight="1" x14ac:dyDescent="0.15">
      <c r="A2567" s="32" t="s">
        <v>55070</v>
      </c>
      <c r="B2567" s="33" t="s">
        <v>2991</v>
      </c>
      <c r="C2567" s="51" t="s">
        <v>60392</v>
      </c>
      <c r="D2567" s="33" t="s">
        <v>60393</v>
      </c>
    </row>
    <row r="2568" spans="1:4" ht="15.75" customHeight="1" x14ac:dyDescent="0.15">
      <c r="A2568" s="32" t="s">
        <v>12128</v>
      </c>
      <c r="B2568" s="33" t="s">
        <v>2971</v>
      </c>
      <c r="C2568" s="51" t="s">
        <v>60394</v>
      </c>
      <c r="D2568" s="33" t="s">
        <v>60395</v>
      </c>
    </row>
    <row r="2569" spans="1:4" ht="15.75" customHeight="1" x14ac:dyDescent="0.15">
      <c r="A2569" s="32" t="s">
        <v>54939</v>
      </c>
      <c r="B2569" s="33" t="s">
        <v>2755</v>
      </c>
      <c r="C2569" s="51" t="s">
        <v>60396</v>
      </c>
      <c r="D2569" s="33" t="s">
        <v>60397</v>
      </c>
    </row>
    <row r="2570" spans="1:4" ht="15.75" customHeight="1" x14ac:dyDescent="0.15">
      <c r="A2570" s="32" t="s">
        <v>54744</v>
      </c>
      <c r="B2570" s="33" t="s">
        <v>2966</v>
      </c>
      <c r="C2570" s="51" t="s">
        <v>60398</v>
      </c>
      <c r="D2570" s="33" t="s">
        <v>60397</v>
      </c>
    </row>
    <row r="2571" spans="1:4" ht="15.75" customHeight="1" x14ac:dyDescent="0.15">
      <c r="A2571" s="32" t="s">
        <v>55270</v>
      </c>
      <c r="B2571" s="33" t="s">
        <v>2705</v>
      </c>
      <c r="C2571" s="51" t="s">
        <v>60399</v>
      </c>
      <c r="D2571" s="33" t="s">
        <v>60400</v>
      </c>
    </row>
    <row r="2572" spans="1:4" ht="15.75" customHeight="1" x14ac:dyDescent="0.15">
      <c r="A2572" s="32" t="s">
        <v>8291</v>
      </c>
      <c r="B2572" s="33" t="s">
        <v>570</v>
      </c>
      <c r="C2572" s="51" t="s">
        <v>60401</v>
      </c>
      <c r="D2572" s="33" t="s">
        <v>60402</v>
      </c>
    </row>
    <row r="2573" spans="1:4" ht="15.75" customHeight="1" x14ac:dyDescent="0.15">
      <c r="A2573" s="32" t="s">
        <v>55058</v>
      </c>
      <c r="B2573" s="33" t="s">
        <v>675</v>
      </c>
      <c r="C2573" s="51" t="s">
        <v>60403</v>
      </c>
      <c r="D2573" s="33" t="s">
        <v>60404</v>
      </c>
    </row>
    <row r="2574" spans="1:4" ht="15.75" customHeight="1" x14ac:dyDescent="0.15">
      <c r="A2574" s="32" t="s">
        <v>11362</v>
      </c>
      <c r="B2574" s="33" t="s">
        <v>1064</v>
      </c>
      <c r="C2574" s="51" t="s">
        <v>60405</v>
      </c>
      <c r="D2574" s="33" t="s">
        <v>60404</v>
      </c>
    </row>
    <row r="2575" spans="1:4" ht="15.75" customHeight="1" x14ac:dyDescent="0.15">
      <c r="A2575" s="32" t="s">
        <v>12280</v>
      </c>
      <c r="B2575" s="33" t="s">
        <v>2571</v>
      </c>
      <c r="C2575" s="51" t="s">
        <v>60406</v>
      </c>
      <c r="D2575" s="33" t="s">
        <v>60404</v>
      </c>
    </row>
    <row r="2576" spans="1:4" ht="15.75" customHeight="1" x14ac:dyDescent="0.15">
      <c r="A2576" s="32" t="s">
        <v>55262</v>
      </c>
      <c r="B2576" s="33" t="s">
        <v>3603</v>
      </c>
      <c r="C2576" s="51" t="s">
        <v>60407</v>
      </c>
      <c r="D2576" s="33" t="s">
        <v>60404</v>
      </c>
    </row>
    <row r="2577" spans="1:4" ht="15.75" customHeight="1" x14ac:dyDescent="0.15">
      <c r="A2577" s="32" t="s">
        <v>55058</v>
      </c>
      <c r="B2577" s="33" t="s">
        <v>2705</v>
      </c>
      <c r="C2577" s="51" t="s">
        <v>60408</v>
      </c>
      <c r="D2577" s="33" t="s">
        <v>60409</v>
      </c>
    </row>
    <row r="2578" spans="1:4" ht="15.75" customHeight="1" x14ac:dyDescent="0.15">
      <c r="A2578" s="32" t="s">
        <v>55048</v>
      </c>
      <c r="B2578" s="33" t="s">
        <v>3749</v>
      </c>
      <c r="C2578" s="51" t="s">
        <v>60410</v>
      </c>
      <c r="D2578" s="33" t="s">
        <v>60411</v>
      </c>
    </row>
    <row r="2579" spans="1:4" ht="15.75" customHeight="1" x14ac:dyDescent="0.15">
      <c r="A2579" s="32" t="s">
        <v>8719</v>
      </c>
      <c r="B2579" s="33" t="s">
        <v>842</v>
      </c>
      <c r="C2579" s="51" t="s">
        <v>60412</v>
      </c>
      <c r="D2579" s="33" t="s">
        <v>60413</v>
      </c>
    </row>
    <row r="2580" spans="1:4" ht="15.75" customHeight="1" x14ac:dyDescent="0.15">
      <c r="A2580" s="32" t="s">
        <v>10250</v>
      </c>
      <c r="B2580" s="33" t="s">
        <v>3335</v>
      </c>
      <c r="C2580" s="51" t="s">
        <v>60414</v>
      </c>
      <c r="D2580" s="33" t="s">
        <v>60413</v>
      </c>
    </row>
    <row r="2581" spans="1:4" ht="15.75" customHeight="1" x14ac:dyDescent="0.15">
      <c r="A2581" s="32" t="s">
        <v>55058</v>
      </c>
      <c r="B2581" s="33" t="s">
        <v>2548</v>
      </c>
      <c r="C2581" s="51" t="s">
        <v>60415</v>
      </c>
      <c r="D2581" s="33" t="s">
        <v>60416</v>
      </c>
    </row>
    <row r="2582" spans="1:4" ht="15.75" customHeight="1" x14ac:dyDescent="0.15">
      <c r="A2582" s="32" t="s">
        <v>8743</v>
      </c>
      <c r="B2582" s="33" t="s">
        <v>2968</v>
      </c>
      <c r="C2582" s="51" t="s">
        <v>60417</v>
      </c>
      <c r="D2582" s="33" t="s">
        <v>60416</v>
      </c>
    </row>
    <row r="2583" spans="1:4" ht="15.75" customHeight="1" x14ac:dyDescent="0.15">
      <c r="A2583" s="32" t="s">
        <v>10524</v>
      </c>
      <c r="B2583" s="33" t="s">
        <v>1206</v>
      </c>
      <c r="C2583" s="51" t="s">
        <v>60418</v>
      </c>
      <c r="D2583" s="33" t="s">
        <v>60419</v>
      </c>
    </row>
    <row r="2584" spans="1:4" ht="15.75" customHeight="1" x14ac:dyDescent="0.15">
      <c r="A2584" s="32" t="s">
        <v>54765</v>
      </c>
      <c r="B2584" s="33" t="s">
        <v>2837</v>
      </c>
      <c r="C2584" s="51" t="s">
        <v>60420</v>
      </c>
      <c r="D2584" s="33" t="s">
        <v>60419</v>
      </c>
    </row>
    <row r="2585" spans="1:4" ht="15.75" customHeight="1" x14ac:dyDescent="0.15">
      <c r="A2585" s="32" t="s">
        <v>55206</v>
      </c>
      <c r="B2585" s="33" t="s">
        <v>2693</v>
      </c>
      <c r="C2585" s="51" t="s">
        <v>60421</v>
      </c>
      <c r="D2585" s="33" t="s">
        <v>60422</v>
      </c>
    </row>
    <row r="2586" spans="1:4" ht="15.75" customHeight="1" x14ac:dyDescent="0.15">
      <c r="A2586" s="32" t="s">
        <v>12128</v>
      </c>
      <c r="B2586" s="33" t="s">
        <v>1310</v>
      </c>
      <c r="C2586" s="51" t="s">
        <v>60423</v>
      </c>
      <c r="D2586" s="33" t="s">
        <v>60424</v>
      </c>
    </row>
    <row r="2587" spans="1:4" ht="15.75" customHeight="1" x14ac:dyDescent="0.15">
      <c r="A2587" s="32" t="s">
        <v>55048</v>
      </c>
      <c r="B2587" s="33" t="s">
        <v>1995</v>
      </c>
      <c r="C2587" s="51" t="s">
        <v>60425</v>
      </c>
      <c r="D2587" s="33" t="s">
        <v>60424</v>
      </c>
    </row>
    <row r="2588" spans="1:4" ht="15.75" customHeight="1" x14ac:dyDescent="0.15">
      <c r="A2588" s="32" t="s">
        <v>9522</v>
      </c>
      <c r="B2588" s="33" t="s">
        <v>3085</v>
      </c>
      <c r="C2588" s="51" t="s">
        <v>60426</v>
      </c>
      <c r="D2588" s="33" t="s">
        <v>60424</v>
      </c>
    </row>
    <row r="2589" spans="1:4" ht="15.75" customHeight="1" x14ac:dyDescent="0.15">
      <c r="A2589" s="32" t="s">
        <v>10163</v>
      </c>
      <c r="B2589" s="33" t="s">
        <v>3153</v>
      </c>
      <c r="C2589" s="51" t="s">
        <v>60427</v>
      </c>
      <c r="D2589" s="33" t="s">
        <v>60428</v>
      </c>
    </row>
    <row r="2590" spans="1:4" ht="15.75" customHeight="1" x14ac:dyDescent="0.15">
      <c r="A2590" s="32" t="s">
        <v>12232</v>
      </c>
      <c r="B2590" s="33" t="s">
        <v>3586</v>
      </c>
      <c r="C2590" s="51" t="s">
        <v>60429</v>
      </c>
      <c r="D2590" s="33" t="s">
        <v>60428</v>
      </c>
    </row>
    <row r="2591" spans="1:4" ht="15.75" customHeight="1" x14ac:dyDescent="0.15">
      <c r="A2591" s="32" t="s">
        <v>10596</v>
      </c>
      <c r="B2591" s="33" t="s">
        <v>1336</v>
      </c>
      <c r="C2591" s="51" t="s">
        <v>60430</v>
      </c>
      <c r="D2591" s="33" t="s">
        <v>60431</v>
      </c>
    </row>
    <row r="2592" spans="1:4" ht="15.75" customHeight="1" x14ac:dyDescent="0.15">
      <c r="A2592" s="32" t="s">
        <v>55027</v>
      </c>
      <c r="B2592" s="33" t="s">
        <v>830</v>
      </c>
      <c r="C2592" s="51" t="s">
        <v>60432</v>
      </c>
      <c r="D2592" s="33" t="s">
        <v>60433</v>
      </c>
    </row>
    <row r="2593" spans="1:4" ht="15.75" customHeight="1" x14ac:dyDescent="0.15">
      <c r="A2593" s="32" t="s">
        <v>10524</v>
      </c>
      <c r="B2593" s="33" t="s">
        <v>1064</v>
      </c>
      <c r="C2593" s="51" t="s">
        <v>60434</v>
      </c>
      <c r="D2593" s="33" t="s">
        <v>60433</v>
      </c>
    </row>
    <row r="2594" spans="1:4" ht="15.75" customHeight="1" x14ac:dyDescent="0.15">
      <c r="A2594" s="32" t="s">
        <v>12053</v>
      </c>
      <c r="B2594" s="33" t="s">
        <v>1327</v>
      </c>
      <c r="C2594" s="51" t="s">
        <v>60435</v>
      </c>
      <c r="D2594" s="33" t="s">
        <v>60433</v>
      </c>
    </row>
    <row r="2595" spans="1:4" ht="15.75" customHeight="1" x14ac:dyDescent="0.15">
      <c r="A2595" s="32" t="s">
        <v>9495</v>
      </c>
      <c r="B2595" s="33" t="s">
        <v>1798</v>
      </c>
      <c r="C2595" s="51" t="s">
        <v>60436</v>
      </c>
      <c r="D2595" s="33" t="s">
        <v>60433</v>
      </c>
    </row>
    <row r="2596" spans="1:4" ht="15.75" customHeight="1" x14ac:dyDescent="0.15">
      <c r="A2596" s="32" t="s">
        <v>55366</v>
      </c>
      <c r="B2596" s="33" t="s">
        <v>2465</v>
      </c>
      <c r="C2596" s="51" t="s">
        <v>60437</v>
      </c>
      <c r="D2596" s="33" t="s">
        <v>60438</v>
      </c>
    </row>
    <row r="2597" spans="1:4" ht="15.75" customHeight="1" x14ac:dyDescent="0.15">
      <c r="A2597" s="32" t="s">
        <v>55094</v>
      </c>
      <c r="B2597" s="33" t="s">
        <v>2066</v>
      </c>
      <c r="C2597" s="51" t="s">
        <v>60439</v>
      </c>
      <c r="D2597" s="33" t="s">
        <v>60440</v>
      </c>
    </row>
    <row r="2598" spans="1:4" ht="15.75" customHeight="1" x14ac:dyDescent="0.15">
      <c r="A2598" s="32" t="s">
        <v>54962</v>
      </c>
      <c r="B2598" s="33" t="s">
        <v>2616</v>
      </c>
      <c r="C2598" s="51" t="s">
        <v>60441</v>
      </c>
      <c r="D2598" s="33" t="s">
        <v>60442</v>
      </c>
    </row>
    <row r="2599" spans="1:4" ht="15.75" customHeight="1" x14ac:dyDescent="0.15">
      <c r="A2599" s="32" t="s">
        <v>9477</v>
      </c>
      <c r="B2599" s="33" t="s">
        <v>794</v>
      </c>
      <c r="C2599" s="51" t="s">
        <v>60443</v>
      </c>
      <c r="D2599" s="33" t="s">
        <v>60444</v>
      </c>
    </row>
    <row r="2600" spans="1:4" ht="15.75" customHeight="1" x14ac:dyDescent="0.15">
      <c r="A2600" s="32" t="s">
        <v>11362</v>
      </c>
      <c r="B2600" s="33" t="s">
        <v>1501</v>
      </c>
      <c r="C2600" s="51" t="s">
        <v>60445</v>
      </c>
      <c r="D2600" s="33" t="s">
        <v>60446</v>
      </c>
    </row>
    <row r="2601" spans="1:4" ht="15.75" customHeight="1" x14ac:dyDescent="0.15">
      <c r="A2601" s="32" t="s">
        <v>55270</v>
      </c>
      <c r="B2601" s="33" t="s">
        <v>2729</v>
      </c>
      <c r="C2601" s="51" t="s">
        <v>60447</v>
      </c>
      <c r="D2601" s="33" t="s">
        <v>60446</v>
      </c>
    </row>
    <row r="2602" spans="1:4" ht="15.75" customHeight="1" x14ac:dyDescent="0.15">
      <c r="A2602" s="32" t="s">
        <v>8743</v>
      </c>
      <c r="B2602" s="33" t="s">
        <v>2971</v>
      </c>
      <c r="C2602" s="51" t="s">
        <v>60448</v>
      </c>
      <c r="D2602" s="33" t="s">
        <v>60449</v>
      </c>
    </row>
    <row r="2603" spans="1:4" ht="15.75" customHeight="1" x14ac:dyDescent="0.15">
      <c r="A2603" s="32" t="s">
        <v>12128</v>
      </c>
      <c r="B2603" s="33" t="s">
        <v>865</v>
      </c>
      <c r="C2603" s="51" t="s">
        <v>60450</v>
      </c>
      <c r="D2603" s="33" t="s">
        <v>60451</v>
      </c>
    </row>
    <row r="2604" spans="1:4" ht="15.75" customHeight="1" x14ac:dyDescent="0.15">
      <c r="A2604" s="32" t="s">
        <v>12280</v>
      </c>
      <c r="B2604" s="33" t="s">
        <v>830</v>
      </c>
      <c r="C2604" s="51" t="s">
        <v>60452</v>
      </c>
      <c r="D2604" s="33" t="s">
        <v>60453</v>
      </c>
    </row>
    <row r="2605" spans="1:4" ht="15.75" customHeight="1" x14ac:dyDescent="0.15">
      <c r="A2605" s="32" t="s">
        <v>55270</v>
      </c>
      <c r="B2605" s="33" t="s">
        <v>782</v>
      </c>
      <c r="C2605" s="51" t="s">
        <v>60454</v>
      </c>
      <c r="D2605" s="33" t="s">
        <v>60455</v>
      </c>
    </row>
    <row r="2606" spans="1:4" ht="15.75" customHeight="1" x14ac:dyDescent="0.15">
      <c r="A2606" s="32" t="s">
        <v>10596</v>
      </c>
      <c r="B2606" s="33" t="s">
        <v>919</v>
      </c>
      <c r="C2606" s="51" t="s">
        <v>60456</v>
      </c>
      <c r="D2606" s="33" t="s">
        <v>60455</v>
      </c>
    </row>
    <row r="2607" spans="1:4" ht="15.75" customHeight="1" x14ac:dyDescent="0.15">
      <c r="A2607" s="32" t="s">
        <v>12128</v>
      </c>
      <c r="B2607" s="33" t="s">
        <v>1606</v>
      </c>
      <c r="C2607" s="51" t="s">
        <v>60457</v>
      </c>
      <c r="D2607" s="33" t="s">
        <v>60455</v>
      </c>
    </row>
    <row r="2608" spans="1:4" ht="15.75" customHeight="1" x14ac:dyDescent="0.15">
      <c r="A2608" s="32" t="s">
        <v>55262</v>
      </c>
      <c r="B2608" s="33" t="s">
        <v>3704</v>
      </c>
      <c r="C2608" s="51" t="s">
        <v>60458</v>
      </c>
      <c r="D2608" s="33" t="s">
        <v>60459</v>
      </c>
    </row>
    <row r="2609" spans="1:4" ht="15.75" customHeight="1" x14ac:dyDescent="0.15">
      <c r="A2609" s="32" t="s">
        <v>8743</v>
      </c>
      <c r="B2609" s="33" t="s">
        <v>3675</v>
      </c>
      <c r="C2609" s="51" t="s">
        <v>60460</v>
      </c>
      <c r="D2609" s="33" t="s">
        <v>60461</v>
      </c>
    </row>
    <row r="2610" spans="1:4" ht="15.75" customHeight="1" x14ac:dyDescent="0.15">
      <c r="A2610" s="32" t="s">
        <v>11362</v>
      </c>
      <c r="B2610" s="33" t="s">
        <v>785</v>
      </c>
      <c r="C2610" s="51" t="s">
        <v>60462</v>
      </c>
      <c r="D2610" s="33" t="s">
        <v>60463</v>
      </c>
    </row>
    <row r="2611" spans="1:4" ht="15.75" customHeight="1" x14ac:dyDescent="0.15">
      <c r="A2611" s="32" t="s">
        <v>9477</v>
      </c>
      <c r="B2611" s="33" t="s">
        <v>1504</v>
      </c>
      <c r="C2611" s="51" t="s">
        <v>60464</v>
      </c>
      <c r="D2611" s="33" t="s">
        <v>60465</v>
      </c>
    </row>
    <row r="2612" spans="1:4" ht="15.75" customHeight="1" x14ac:dyDescent="0.15">
      <c r="A2612" s="32" t="s">
        <v>55159</v>
      </c>
      <c r="B2612" s="33" t="s">
        <v>2368</v>
      </c>
      <c r="C2612" s="51" t="s">
        <v>60466</v>
      </c>
      <c r="D2612" s="33" t="s">
        <v>60467</v>
      </c>
    </row>
    <row r="2613" spans="1:4" ht="15.75" customHeight="1" x14ac:dyDescent="0.15">
      <c r="A2613" s="32" t="s">
        <v>12128</v>
      </c>
      <c r="B2613" s="33" t="s">
        <v>844</v>
      </c>
      <c r="C2613" s="51" t="s">
        <v>60468</v>
      </c>
      <c r="D2613" s="33" t="s">
        <v>60469</v>
      </c>
    </row>
    <row r="2614" spans="1:4" ht="15.75" customHeight="1" x14ac:dyDescent="0.15">
      <c r="A2614" s="32" t="s">
        <v>8719</v>
      </c>
      <c r="B2614" s="33" t="s">
        <v>1026</v>
      </c>
      <c r="C2614" s="51" t="s">
        <v>60470</v>
      </c>
      <c r="D2614" s="33" t="s">
        <v>60471</v>
      </c>
    </row>
    <row r="2615" spans="1:4" ht="15.75" customHeight="1" x14ac:dyDescent="0.15">
      <c r="A2615" s="32" t="s">
        <v>55153</v>
      </c>
      <c r="B2615" s="33" t="s">
        <v>2644</v>
      </c>
      <c r="C2615" s="51" t="s">
        <v>60472</v>
      </c>
      <c r="D2615" s="33" t="s">
        <v>60471</v>
      </c>
    </row>
    <row r="2616" spans="1:4" ht="15.75" customHeight="1" x14ac:dyDescent="0.15">
      <c r="A2616" s="32" t="s">
        <v>11425</v>
      </c>
      <c r="B2616" s="33" t="s">
        <v>1083</v>
      </c>
      <c r="C2616" s="51" t="s">
        <v>60473</v>
      </c>
      <c r="D2616" s="33" t="s">
        <v>60474</v>
      </c>
    </row>
    <row r="2617" spans="1:4" ht="15.75" customHeight="1" x14ac:dyDescent="0.15">
      <c r="A2617" s="32" t="s">
        <v>11330</v>
      </c>
      <c r="B2617" s="33" t="s">
        <v>2837</v>
      </c>
      <c r="C2617" s="51" t="s">
        <v>60475</v>
      </c>
      <c r="D2617" s="33" t="s">
        <v>60476</v>
      </c>
    </row>
    <row r="2618" spans="1:4" ht="15.75" customHeight="1" x14ac:dyDescent="0.15">
      <c r="A2618" s="32" t="s">
        <v>10163</v>
      </c>
      <c r="B2618" s="33" t="s">
        <v>2647</v>
      </c>
      <c r="C2618" s="51" t="s">
        <v>60477</v>
      </c>
      <c r="D2618" s="33" t="s">
        <v>60478</v>
      </c>
    </row>
    <row r="2619" spans="1:4" ht="15.75" customHeight="1" x14ac:dyDescent="0.15">
      <c r="A2619" s="32" t="s">
        <v>10163</v>
      </c>
      <c r="B2619" s="33" t="s">
        <v>1723</v>
      </c>
      <c r="C2619" s="51" t="s">
        <v>60479</v>
      </c>
      <c r="D2619" s="33" t="s">
        <v>60480</v>
      </c>
    </row>
    <row r="2620" spans="1:4" ht="15.75" customHeight="1" x14ac:dyDescent="0.15">
      <c r="A2620" s="32" t="s">
        <v>55374</v>
      </c>
      <c r="B2620" s="33" t="s">
        <v>2155</v>
      </c>
      <c r="C2620" s="51" t="s">
        <v>60481</v>
      </c>
      <c r="D2620" s="33" t="s">
        <v>60480</v>
      </c>
    </row>
    <row r="2621" spans="1:4" ht="15.75" customHeight="1" x14ac:dyDescent="0.15">
      <c r="A2621" s="32" t="s">
        <v>55153</v>
      </c>
      <c r="B2621" s="33" t="s">
        <v>2602</v>
      </c>
      <c r="C2621" s="51" t="s">
        <v>60482</v>
      </c>
      <c r="D2621" s="33" t="s">
        <v>60480</v>
      </c>
    </row>
    <row r="2622" spans="1:4" ht="15.75" customHeight="1" x14ac:dyDescent="0.15">
      <c r="A2622" s="32" t="s">
        <v>55366</v>
      </c>
      <c r="B2622" s="33" t="s">
        <v>2647</v>
      </c>
      <c r="C2622" s="51" t="s">
        <v>60483</v>
      </c>
      <c r="D2622" s="33" t="s">
        <v>60484</v>
      </c>
    </row>
    <row r="2623" spans="1:4" ht="15.75" customHeight="1" x14ac:dyDescent="0.15">
      <c r="A2623" s="32" t="s">
        <v>9516</v>
      </c>
      <c r="B2623" s="33" t="s">
        <v>904</v>
      </c>
      <c r="C2623" s="51" t="s">
        <v>60485</v>
      </c>
      <c r="D2623" s="33" t="s">
        <v>60486</v>
      </c>
    </row>
    <row r="2624" spans="1:4" ht="15.75" customHeight="1" x14ac:dyDescent="0.15">
      <c r="A2624" s="32" t="s">
        <v>55027</v>
      </c>
      <c r="B2624" s="33" t="s">
        <v>2465</v>
      </c>
      <c r="C2624" s="51" t="s">
        <v>60487</v>
      </c>
      <c r="D2624" s="33" t="s">
        <v>60486</v>
      </c>
    </row>
    <row r="2625" spans="1:4" ht="15.75" customHeight="1" x14ac:dyDescent="0.15">
      <c r="A2625" s="32" t="s">
        <v>10676</v>
      </c>
      <c r="B2625" s="33" t="s">
        <v>3245</v>
      </c>
      <c r="C2625" s="51" t="s">
        <v>60488</v>
      </c>
      <c r="D2625" s="33" t="s">
        <v>60486</v>
      </c>
    </row>
    <row r="2626" spans="1:4" ht="15.75" customHeight="1" x14ac:dyDescent="0.15">
      <c r="A2626" s="32" t="s">
        <v>54939</v>
      </c>
      <c r="B2626" s="33" t="s">
        <v>2560</v>
      </c>
      <c r="C2626" s="51" t="s">
        <v>60489</v>
      </c>
      <c r="D2626" s="33" t="s">
        <v>60490</v>
      </c>
    </row>
    <row r="2627" spans="1:4" ht="15.75" customHeight="1" x14ac:dyDescent="0.15">
      <c r="A2627" s="32" t="s">
        <v>10596</v>
      </c>
      <c r="B2627" s="33" t="s">
        <v>3213</v>
      </c>
      <c r="C2627" s="51" t="s">
        <v>60491</v>
      </c>
      <c r="D2627" s="33" t="s">
        <v>60490</v>
      </c>
    </row>
    <row r="2628" spans="1:4" ht="15.75" customHeight="1" x14ac:dyDescent="0.15">
      <c r="A2628" s="32" t="s">
        <v>10163</v>
      </c>
      <c r="B2628" s="33" t="s">
        <v>1709</v>
      </c>
      <c r="C2628" s="51" t="s">
        <v>60492</v>
      </c>
      <c r="D2628" s="33" t="s">
        <v>60493</v>
      </c>
    </row>
    <row r="2629" spans="1:4" ht="15.75" customHeight="1" x14ac:dyDescent="0.15">
      <c r="A2629" s="32" t="s">
        <v>55270</v>
      </c>
      <c r="B2629" s="33" t="s">
        <v>1835</v>
      </c>
      <c r="C2629" s="51" t="s">
        <v>60494</v>
      </c>
      <c r="D2629" s="33" t="s">
        <v>60495</v>
      </c>
    </row>
    <row r="2630" spans="1:4" ht="15.75" customHeight="1" x14ac:dyDescent="0.15">
      <c r="A2630" s="32" t="s">
        <v>10676</v>
      </c>
      <c r="B2630" s="33" t="s">
        <v>2094</v>
      </c>
      <c r="C2630" s="51" t="s">
        <v>60496</v>
      </c>
      <c r="D2630" s="33" t="s">
        <v>60497</v>
      </c>
    </row>
    <row r="2631" spans="1:4" ht="15.75" customHeight="1" x14ac:dyDescent="0.15">
      <c r="A2631" s="32" t="s">
        <v>55048</v>
      </c>
      <c r="B2631" s="33" t="s">
        <v>2729</v>
      </c>
      <c r="C2631" s="51" t="s">
        <v>60498</v>
      </c>
      <c r="D2631" s="33" t="s">
        <v>60499</v>
      </c>
    </row>
    <row r="2632" spans="1:4" ht="15.75" customHeight="1" x14ac:dyDescent="0.15">
      <c r="A2632" s="32" t="s">
        <v>8633</v>
      </c>
      <c r="B2632" s="33" t="s">
        <v>1014</v>
      </c>
      <c r="C2632" s="51" t="s">
        <v>60500</v>
      </c>
      <c r="D2632" s="33" t="s">
        <v>60501</v>
      </c>
    </row>
    <row r="2633" spans="1:4" ht="15.75" customHeight="1" x14ac:dyDescent="0.15">
      <c r="A2633" s="32" t="s">
        <v>8719</v>
      </c>
      <c r="B2633" s="33" t="s">
        <v>2840</v>
      </c>
      <c r="C2633" s="51" t="s">
        <v>60502</v>
      </c>
      <c r="D2633" s="33" t="s">
        <v>60503</v>
      </c>
    </row>
    <row r="2634" spans="1:4" ht="15.75" customHeight="1" x14ac:dyDescent="0.15">
      <c r="A2634" s="32" t="s">
        <v>55058</v>
      </c>
      <c r="B2634" s="33" t="s">
        <v>3545</v>
      </c>
      <c r="C2634" s="51" t="s">
        <v>60504</v>
      </c>
      <c r="D2634" s="33" t="s">
        <v>60505</v>
      </c>
    </row>
    <row r="2635" spans="1:4" ht="15.75" customHeight="1" x14ac:dyDescent="0.15">
      <c r="A2635" s="32" t="s">
        <v>11362</v>
      </c>
      <c r="B2635" s="33" t="s">
        <v>797</v>
      </c>
      <c r="C2635" s="51" t="s">
        <v>60506</v>
      </c>
      <c r="D2635" s="33" t="s">
        <v>60507</v>
      </c>
    </row>
    <row r="2636" spans="1:4" ht="15.75" customHeight="1" x14ac:dyDescent="0.15">
      <c r="A2636" s="32" t="s">
        <v>12280</v>
      </c>
      <c r="B2636" s="33" t="s">
        <v>2705</v>
      </c>
      <c r="C2636" s="51" t="s">
        <v>60508</v>
      </c>
      <c r="D2636" s="33" t="s">
        <v>60509</v>
      </c>
    </row>
    <row r="2637" spans="1:4" ht="15.75" customHeight="1" x14ac:dyDescent="0.15">
      <c r="A2637" s="32" t="s">
        <v>54744</v>
      </c>
      <c r="B2637" s="33" t="s">
        <v>2619</v>
      </c>
      <c r="C2637" s="51" t="s">
        <v>60510</v>
      </c>
      <c r="D2637" s="33" t="s">
        <v>60511</v>
      </c>
    </row>
    <row r="2638" spans="1:4" ht="15.75" customHeight="1" x14ac:dyDescent="0.15">
      <c r="A2638" s="32" t="s">
        <v>10676</v>
      </c>
      <c r="B2638" s="33" t="s">
        <v>2026</v>
      </c>
      <c r="C2638" s="51" t="s">
        <v>60512</v>
      </c>
      <c r="D2638" s="33" t="s">
        <v>60513</v>
      </c>
    </row>
    <row r="2639" spans="1:4" ht="15.75" customHeight="1" x14ac:dyDescent="0.15">
      <c r="A2639" s="32" t="s">
        <v>8291</v>
      </c>
      <c r="B2639" s="33" t="s">
        <v>1310</v>
      </c>
      <c r="C2639" s="51" t="s">
        <v>60514</v>
      </c>
      <c r="D2639" s="33" t="s">
        <v>60515</v>
      </c>
    </row>
    <row r="2640" spans="1:4" ht="15.75" customHeight="1" x14ac:dyDescent="0.15">
      <c r="A2640" s="32" t="s">
        <v>55270</v>
      </c>
      <c r="B2640" s="33" t="s">
        <v>579</v>
      </c>
      <c r="C2640" s="51" t="s">
        <v>60516</v>
      </c>
      <c r="D2640" s="33" t="s">
        <v>60517</v>
      </c>
    </row>
    <row r="2641" spans="1:4" ht="15.75" customHeight="1" x14ac:dyDescent="0.15">
      <c r="A2641" s="32" t="s">
        <v>55070</v>
      </c>
      <c r="B2641" s="33" t="s">
        <v>2985</v>
      </c>
      <c r="C2641" s="51" t="s">
        <v>60518</v>
      </c>
      <c r="D2641" s="33" t="s">
        <v>60519</v>
      </c>
    </row>
    <row r="2642" spans="1:4" ht="15.75" customHeight="1" x14ac:dyDescent="0.15">
      <c r="A2642" s="32" t="s">
        <v>55094</v>
      </c>
      <c r="B2642" s="33" t="s">
        <v>1017</v>
      </c>
      <c r="C2642" s="51" t="s">
        <v>60520</v>
      </c>
      <c r="D2642" s="33" t="s">
        <v>60521</v>
      </c>
    </row>
    <row r="2643" spans="1:4" ht="15.75" customHeight="1" x14ac:dyDescent="0.15">
      <c r="A2643" s="32" t="s">
        <v>12128</v>
      </c>
      <c r="B2643" s="33" t="s">
        <v>1083</v>
      </c>
      <c r="C2643" s="51" t="s">
        <v>60522</v>
      </c>
      <c r="D2643" s="33" t="s">
        <v>60523</v>
      </c>
    </row>
    <row r="2644" spans="1:4" ht="15.75" customHeight="1" x14ac:dyDescent="0.15">
      <c r="A2644" s="32" t="s">
        <v>55027</v>
      </c>
      <c r="B2644" s="33" t="s">
        <v>2528</v>
      </c>
      <c r="C2644" s="51" t="s">
        <v>60524</v>
      </c>
      <c r="D2644" s="33" t="s">
        <v>60525</v>
      </c>
    </row>
    <row r="2645" spans="1:4" ht="15.75" customHeight="1" x14ac:dyDescent="0.15">
      <c r="A2645" s="32" t="s">
        <v>10163</v>
      </c>
      <c r="B2645" s="33" t="s">
        <v>2904</v>
      </c>
      <c r="C2645" s="51" t="s">
        <v>60526</v>
      </c>
      <c r="D2645" s="33" t="s">
        <v>60525</v>
      </c>
    </row>
    <row r="2646" spans="1:4" ht="15.75" customHeight="1" x14ac:dyDescent="0.15">
      <c r="A2646" s="32" t="s">
        <v>10163</v>
      </c>
      <c r="B2646" s="33" t="s">
        <v>1668</v>
      </c>
      <c r="C2646" s="51" t="s">
        <v>60527</v>
      </c>
      <c r="D2646" s="33" t="s">
        <v>60528</v>
      </c>
    </row>
    <row r="2647" spans="1:4" ht="15.75" customHeight="1" x14ac:dyDescent="0.15">
      <c r="A2647" s="32" t="s">
        <v>10596</v>
      </c>
      <c r="B2647" s="33" t="s">
        <v>690</v>
      </c>
      <c r="C2647" s="51" t="s">
        <v>60529</v>
      </c>
      <c r="D2647" s="33" t="s">
        <v>60530</v>
      </c>
    </row>
    <row r="2648" spans="1:4" ht="15.75" customHeight="1" x14ac:dyDescent="0.15">
      <c r="A2648" s="32" t="s">
        <v>55374</v>
      </c>
      <c r="B2648" s="33" t="s">
        <v>3720</v>
      </c>
      <c r="C2648" s="51" t="s">
        <v>60531</v>
      </c>
      <c r="D2648" s="33" t="s">
        <v>60532</v>
      </c>
    </row>
    <row r="2649" spans="1:4" ht="15.75" customHeight="1" x14ac:dyDescent="0.15">
      <c r="A2649" s="32" t="s">
        <v>55153</v>
      </c>
      <c r="B2649" s="33" t="s">
        <v>3097</v>
      </c>
      <c r="C2649" s="51" t="s">
        <v>60533</v>
      </c>
      <c r="D2649" s="33" t="s">
        <v>60534</v>
      </c>
    </row>
    <row r="2650" spans="1:4" ht="15.75" customHeight="1" x14ac:dyDescent="0.15">
      <c r="A2650" s="32" t="s">
        <v>8633</v>
      </c>
      <c r="B2650" s="33" t="s">
        <v>2026</v>
      </c>
      <c r="C2650" s="51" t="s">
        <v>60535</v>
      </c>
      <c r="D2650" s="33" t="s">
        <v>60536</v>
      </c>
    </row>
    <row r="2651" spans="1:4" ht="15.75" customHeight="1" x14ac:dyDescent="0.15">
      <c r="A2651" s="32" t="s">
        <v>55094</v>
      </c>
      <c r="B2651" s="33" t="s">
        <v>1615</v>
      </c>
      <c r="C2651" s="51" t="s">
        <v>60537</v>
      </c>
      <c r="D2651" s="33" t="s">
        <v>60538</v>
      </c>
    </row>
    <row r="2652" spans="1:4" ht="15.75" customHeight="1" x14ac:dyDescent="0.15">
      <c r="A2652" s="32" t="s">
        <v>10524</v>
      </c>
      <c r="B2652" s="33" t="s">
        <v>3847</v>
      </c>
      <c r="C2652" s="51" t="s">
        <v>60539</v>
      </c>
      <c r="D2652" s="33" t="s">
        <v>60540</v>
      </c>
    </row>
    <row r="2653" spans="1:4" ht="15.75" customHeight="1" x14ac:dyDescent="0.15">
      <c r="A2653" s="32" t="s">
        <v>55305</v>
      </c>
      <c r="B2653" s="33" t="s">
        <v>1354</v>
      </c>
      <c r="C2653" s="51" t="s">
        <v>60541</v>
      </c>
      <c r="D2653" s="33" t="s">
        <v>60542</v>
      </c>
    </row>
    <row r="2654" spans="1:4" ht="15.75" customHeight="1" x14ac:dyDescent="0.15">
      <c r="A2654" s="32" t="s">
        <v>8633</v>
      </c>
      <c r="B2654" s="33" t="s">
        <v>3015</v>
      </c>
      <c r="C2654" s="51" t="s">
        <v>60543</v>
      </c>
      <c r="D2654" s="33" t="s">
        <v>60544</v>
      </c>
    </row>
    <row r="2655" spans="1:4" ht="15.75" customHeight="1" x14ac:dyDescent="0.15">
      <c r="A2655" s="32" t="s">
        <v>12292</v>
      </c>
      <c r="B2655" s="33" t="s">
        <v>2026</v>
      </c>
      <c r="C2655" s="51" t="s">
        <v>60545</v>
      </c>
      <c r="D2655" s="33" t="s">
        <v>60546</v>
      </c>
    </row>
    <row r="2656" spans="1:4" ht="15.75" customHeight="1" x14ac:dyDescent="0.15">
      <c r="A2656" s="32" t="s">
        <v>55153</v>
      </c>
      <c r="B2656" s="33" t="s">
        <v>1064</v>
      </c>
      <c r="C2656" s="51" t="s">
        <v>60547</v>
      </c>
      <c r="D2656" s="33" t="s">
        <v>60548</v>
      </c>
    </row>
    <row r="2657" spans="1:4" ht="15.75" customHeight="1" x14ac:dyDescent="0.15">
      <c r="A2657" s="32" t="s">
        <v>9516</v>
      </c>
      <c r="B2657" s="33" t="s">
        <v>2560</v>
      </c>
      <c r="C2657" s="51" t="s">
        <v>60549</v>
      </c>
      <c r="D2657" s="33" t="s">
        <v>60550</v>
      </c>
    </row>
    <row r="2658" spans="1:4" ht="15.75" customHeight="1" x14ac:dyDescent="0.15">
      <c r="A2658" s="32" t="s">
        <v>55265</v>
      </c>
      <c r="B2658" s="33" t="s">
        <v>3335</v>
      </c>
      <c r="C2658" s="51" t="s">
        <v>60551</v>
      </c>
      <c r="D2658" s="33" t="s">
        <v>60550</v>
      </c>
    </row>
    <row r="2659" spans="1:4" ht="15.75" customHeight="1" x14ac:dyDescent="0.15">
      <c r="A2659" s="32" t="s">
        <v>10163</v>
      </c>
      <c r="B2659" s="33" t="s">
        <v>3445</v>
      </c>
      <c r="C2659" s="51" t="s">
        <v>60552</v>
      </c>
      <c r="D2659" s="33" t="s">
        <v>60553</v>
      </c>
    </row>
    <row r="2660" spans="1:4" ht="15.75" customHeight="1" x14ac:dyDescent="0.15">
      <c r="A2660" s="32" t="s">
        <v>54744</v>
      </c>
      <c r="B2660" s="33" t="s">
        <v>1064</v>
      </c>
      <c r="C2660" s="51" t="s">
        <v>60554</v>
      </c>
      <c r="D2660" s="33" t="s">
        <v>60555</v>
      </c>
    </row>
    <row r="2661" spans="1:4" ht="15.75" customHeight="1" x14ac:dyDescent="0.15">
      <c r="A2661" s="32" t="s">
        <v>11425</v>
      </c>
      <c r="B2661" s="33" t="s">
        <v>1424</v>
      </c>
      <c r="C2661" s="51" t="s">
        <v>60556</v>
      </c>
      <c r="D2661" s="33" t="s">
        <v>60555</v>
      </c>
    </row>
    <row r="2662" spans="1:4" ht="15.75" customHeight="1" x14ac:dyDescent="0.15">
      <c r="A2662" s="32" t="s">
        <v>12292</v>
      </c>
      <c r="B2662" s="33" t="s">
        <v>2968</v>
      </c>
      <c r="C2662" s="51" t="s">
        <v>60557</v>
      </c>
      <c r="D2662" s="33" t="s">
        <v>60555</v>
      </c>
    </row>
    <row r="2663" spans="1:4" ht="15.75" customHeight="1" x14ac:dyDescent="0.15">
      <c r="A2663" s="32" t="s">
        <v>12280</v>
      </c>
      <c r="B2663" s="33" t="s">
        <v>2545</v>
      </c>
      <c r="C2663" s="51" t="s">
        <v>60558</v>
      </c>
      <c r="D2663" s="33" t="s">
        <v>60559</v>
      </c>
    </row>
    <row r="2664" spans="1:4" ht="15.75" customHeight="1" x14ac:dyDescent="0.15">
      <c r="A2664" s="32" t="s">
        <v>55094</v>
      </c>
      <c r="B2664" s="33" t="s">
        <v>1995</v>
      </c>
      <c r="C2664" s="51" t="s">
        <v>60560</v>
      </c>
      <c r="D2664" s="33" t="s">
        <v>60561</v>
      </c>
    </row>
    <row r="2665" spans="1:4" ht="15.75" customHeight="1" x14ac:dyDescent="0.15">
      <c r="A2665" s="32" t="s">
        <v>54744</v>
      </c>
      <c r="B2665" s="33" t="s">
        <v>3445</v>
      </c>
      <c r="C2665" s="51" t="s">
        <v>60562</v>
      </c>
      <c r="D2665" s="33" t="s">
        <v>60561</v>
      </c>
    </row>
    <row r="2666" spans="1:4" ht="15.75" customHeight="1" x14ac:dyDescent="0.15">
      <c r="A2666" s="32" t="s">
        <v>12128</v>
      </c>
      <c r="B2666" s="33" t="s">
        <v>2985</v>
      </c>
      <c r="C2666" s="51" t="s">
        <v>60563</v>
      </c>
      <c r="D2666" s="33" t="s">
        <v>60564</v>
      </c>
    </row>
    <row r="2667" spans="1:4" ht="15.75" customHeight="1" x14ac:dyDescent="0.15">
      <c r="A2667" s="32" t="s">
        <v>10676</v>
      </c>
      <c r="B2667" s="33" t="s">
        <v>2477</v>
      </c>
      <c r="C2667" s="51" t="s">
        <v>60565</v>
      </c>
      <c r="D2667" s="33" t="s">
        <v>60566</v>
      </c>
    </row>
    <row r="2668" spans="1:4" ht="15.75" customHeight="1" x14ac:dyDescent="0.15">
      <c r="A2668" s="32" t="s">
        <v>11362</v>
      </c>
      <c r="B2668" s="33" t="s">
        <v>1232</v>
      </c>
      <c r="C2668" s="51" t="s">
        <v>60567</v>
      </c>
      <c r="D2668" s="33" t="s">
        <v>60568</v>
      </c>
    </row>
    <row r="2669" spans="1:4" ht="15.75" customHeight="1" x14ac:dyDescent="0.15">
      <c r="A2669" s="32" t="s">
        <v>8291</v>
      </c>
      <c r="B2669" s="33" t="s">
        <v>2568</v>
      </c>
      <c r="C2669" s="51" t="s">
        <v>60569</v>
      </c>
      <c r="D2669" s="33" t="s">
        <v>60570</v>
      </c>
    </row>
    <row r="2670" spans="1:4" ht="15.75" customHeight="1" x14ac:dyDescent="0.15">
      <c r="A2670" s="32" t="s">
        <v>55262</v>
      </c>
      <c r="B2670" s="33" t="s">
        <v>1424</v>
      </c>
      <c r="C2670" s="51" t="s">
        <v>60571</v>
      </c>
      <c r="D2670" s="33" t="s">
        <v>60572</v>
      </c>
    </row>
    <row r="2671" spans="1:4" ht="15.75" customHeight="1" x14ac:dyDescent="0.15">
      <c r="A2671" s="32" t="s">
        <v>10596</v>
      </c>
      <c r="B2671" s="33" t="s">
        <v>868</v>
      </c>
      <c r="C2671" s="51" t="s">
        <v>60573</v>
      </c>
      <c r="D2671" s="33" t="s">
        <v>60574</v>
      </c>
    </row>
    <row r="2672" spans="1:4" ht="15.75" customHeight="1" x14ac:dyDescent="0.15">
      <c r="A2672" s="32" t="s">
        <v>55070</v>
      </c>
      <c r="B2672" s="33" t="s">
        <v>2563</v>
      </c>
      <c r="C2672" s="51" t="s">
        <v>60575</v>
      </c>
      <c r="D2672" s="33" t="s">
        <v>60576</v>
      </c>
    </row>
    <row r="2673" spans="1:4" ht="15.75" customHeight="1" x14ac:dyDescent="0.15">
      <c r="A2673" s="32" t="s">
        <v>55094</v>
      </c>
      <c r="B2673" s="33" t="s">
        <v>2632</v>
      </c>
      <c r="C2673" s="51" t="s">
        <v>60577</v>
      </c>
      <c r="D2673" s="33" t="s">
        <v>60578</v>
      </c>
    </row>
    <row r="2674" spans="1:4" ht="15.75" customHeight="1" x14ac:dyDescent="0.15">
      <c r="A2674" s="32" t="s">
        <v>54862</v>
      </c>
      <c r="B2674" s="33" t="s">
        <v>782</v>
      </c>
      <c r="C2674" s="51" t="s">
        <v>60579</v>
      </c>
      <c r="D2674" s="33" t="s">
        <v>60580</v>
      </c>
    </row>
    <row r="2675" spans="1:4" ht="15.75" customHeight="1" x14ac:dyDescent="0.15">
      <c r="A2675" s="32" t="s">
        <v>55094</v>
      </c>
      <c r="B2675" s="33" t="s">
        <v>3332</v>
      </c>
      <c r="C2675" s="51" t="s">
        <v>60581</v>
      </c>
      <c r="D2675" s="33" t="s">
        <v>60582</v>
      </c>
    </row>
    <row r="2676" spans="1:4" ht="15.75" customHeight="1" x14ac:dyDescent="0.15">
      <c r="A2676" s="32" t="s">
        <v>8719</v>
      </c>
      <c r="B2676" s="33" t="s">
        <v>1083</v>
      </c>
      <c r="C2676" s="51" t="s">
        <v>60583</v>
      </c>
      <c r="D2676" s="33" t="s">
        <v>60584</v>
      </c>
    </row>
    <row r="2677" spans="1:4" ht="15.75" customHeight="1" x14ac:dyDescent="0.15">
      <c r="A2677" s="32" t="s">
        <v>11425</v>
      </c>
      <c r="B2677" s="33" t="s">
        <v>836</v>
      </c>
      <c r="C2677" s="51" t="s">
        <v>60585</v>
      </c>
      <c r="D2677" s="33" t="s">
        <v>60586</v>
      </c>
    </row>
    <row r="2678" spans="1:4" ht="15.75" customHeight="1" x14ac:dyDescent="0.15">
      <c r="A2678" s="32" t="s">
        <v>55027</v>
      </c>
      <c r="B2678" s="33" t="s">
        <v>2368</v>
      </c>
      <c r="C2678" s="51" t="s">
        <v>60587</v>
      </c>
      <c r="D2678" s="33" t="s">
        <v>60586</v>
      </c>
    </row>
    <row r="2679" spans="1:4" ht="15.75" customHeight="1" x14ac:dyDescent="0.15">
      <c r="A2679" s="32" t="s">
        <v>8719</v>
      </c>
      <c r="B2679" s="33" t="s">
        <v>3368</v>
      </c>
      <c r="C2679" s="51" t="s">
        <v>60588</v>
      </c>
      <c r="D2679" s="33" t="s">
        <v>60586</v>
      </c>
    </row>
    <row r="2680" spans="1:4" ht="15.75" customHeight="1" x14ac:dyDescent="0.15">
      <c r="A2680" s="32" t="s">
        <v>54744</v>
      </c>
      <c r="B2680" s="33" t="s">
        <v>717</v>
      </c>
      <c r="C2680" s="51" t="s">
        <v>60589</v>
      </c>
      <c r="D2680" s="33" t="s">
        <v>60590</v>
      </c>
    </row>
    <row r="2681" spans="1:4" ht="15.75" customHeight="1" x14ac:dyDescent="0.15">
      <c r="A2681" s="32" t="s">
        <v>10524</v>
      </c>
      <c r="B2681" s="33" t="s">
        <v>1083</v>
      </c>
      <c r="C2681" s="51" t="s">
        <v>60591</v>
      </c>
      <c r="D2681" s="33" t="s">
        <v>60590</v>
      </c>
    </row>
    <row r="2682" spans="1:4" ht="15.75" customHeight="1" x14ac:dyDescent="0.15">
      <c r="A2682" s="32" t="s">
        <v>55262</v>
      </c>
      <c r="B2682" s="33" t="s">
        <v>2563</v>
      </c>
      <c r="C2682" s="51" t="s">
        <v>60592</v>
      </c>
      <c r="D2682" s="33" t="s">
        <v>60593</v>
      </c>
    </row>
    <row r="2683" spans="1:4" ht="15.75" customHeight="1" x14ac:dyDescent="0.15">
      <c r="A2683" s="32" t="s">
        <v>10250</v>
      </c>
      <c r="B2683" s="33" t="s">
        <v>2997</v>
      </c>
      <c r="C2683" s="51" t="s">
        <v>60594</v>
      </c>
      <c r="D2683" s="33" t="s">
        <v>60593</v>
      </c>
    </row>
    <row r="2684" spans="1:4" ht="15.75" customHeight="1" x14ac:dyDescent="0.15">
      <c r="A2684" s="32" t="s">
        <v>55366</v>
      </c>
      <c r="B2684" s="33" t="s">
        <v>3431</v>
      </c>
      <c r="C2684" s="51" t="s">
        <v>60595</v>
      </c>
      <c r="D2684" s="33" t="s">
        <v>60596</v>
      </c>
    </row>
    <row r="2685" spans="1:4" ht="15.75" customHeight="1" x14ac:dyDescent="0.15">
      <c r="A2685" s="32" t="s">
        <v>10596</v>
      </c>
      <c r="B2685" s="33" t="s">
        <v>2318</v>
      </c>
      <c r="C2685" s="51" t="s">
        <v>60597</v>
      </c>
      <c r="D2685" s="33" t="s">
        <v>60598</v>
      </c>
    </row>
    <row r="2686" spans="1:4" ht="15.75" customHeight="1" x14ac:dyDescent="0.15">
      <c r="A2686" s="32" t="s">
        <v>55270</v>
      </c>
      <c r="B2686" s="33" t="s">
        <v>1967</v>
      </c>
      <c r="C2686" s="51" t="s">
        <v>60599</v>
      </c>
      <c r="D2686" s="33" t="s">
        <v>60600</v>
      </c>
    </row>
    <row r="2687" spans="1:4" ht="15.75" customHeight="1" x14ac:dyDescent="0.15">
      <c r="A2687" s="32" t="s">
        <v>55262</v>
      </c>
      <c r="B2687" s="33" t="s">
        <v>1995</v>
      </c>
      <c r="C2687" s="51" t="s">
        <v>60601</v>
      </c>
      <c r="D2687" s="33" t="s">
        <v>60600</v>
      </c>
    </row>
    <row r="2688" spans="1:4" ht="15.75" customHeight="1" x14ac:dyDescent="0.15">
      <c r="A2688" s="32" t="s">
        <v>55265</v>
      </c>
      <c r="B2688" s="33" t="s">
        <v>3374</v>
      </c>
      <c r="C2688" s="51" t="s">
        <v>60602</v>
      </c>
      <c r="D2688" s="33" t="s">
        <v>60600</v>
      </c>
    </row>
    <row r="2689" spans="1:4" ht="15.75" customHeight="1" x14ac:dyDescent="0.15">
      <c r="A2689" s="32" t="s">
        <v>54765</v>
      </c>
      <c r="B2689" s="33" t="s">
        <v>3431</v>
      </c>
      <c r="C2689" s="51" t="s">
        <v>60603</v>
      </c>
      <c r="D2689" s="33" t="s">
        <v>60604</v>
      </c>
    </row>
    <row r="2690" spans="1:4" ht="15.75" customHeight="1" x14ac:dyDescent="0.15">
      <c r="A2690" s="32" t="s">
        <v>10524</v>
      </c>
      <c r="B2690" s="33" t="s">
        <v>1029</v>
      </c>
      <c r="C2690" s="51" t="s">
        <v>60605</v>
      </c>
      <c r="D2690" s="33" t="s">
        <v>60606</v>
      </c>
    </row>
    <row r="2691" spans="1:4" ht="15.75" customHeight="1" x14ac:dyDescent="0.15">
      <c r="A2691" s="32" t="s">
        <v>8719</v>
      </c>
      <c r="B2691" s="33" t="s">
        <v>3442</v>
      </c>
      <c r="C2691" s="51" t="s">
        <v>60607</v>
      </c>
      <c r="D2691" s="33" t="s">
        <v>60606</v>
      </c>
    </row>
    <row r="2692" spans="1:4" ht="15.75" customHeight="1" x14ac:dyDescent="0.15">
      <c r="A2692" s="32" t="s">
        <v>10596</v>
      </c>
      <c r="B2692" s="33" t="s">
        <v>3257</v>
      </c>
      <c r="C2692" s="51" t="s">
        <v>60608</v>
      </c>
      <c r="D2692" s="33" t="s">
        <v>60609</v>
      </c>
    </row>
    <row r="2693" spans="1:4" ht="15.75" customHeight="1" x14ac:dyDescent="0.15">
      <c r="A2693" s="32" t="s">
        <v>9058</v>
      </c>
      <c r="B2693" s="33" t="s">
        <v>3624</v>
      </c>
      <c r="C2693" s="51" t="s">
        <v>60610</v>
      </c>
      <c r="D2693" s="33" t="s">
        <v>60611</v>
      </c>
    </row>
    <row r="2694" spans="1:4" ht="15.75" customHeight="1" x14ac:dyDescent="0.15">
      <c r="A2694" s="32" t="s">
        <v>11425</v>
      </c>
      <c r="B2694" s="33" t="s">
        <v>1354</v>
      </c>
      <c r="C2694" s="51" t="s">
        <v>60612</v>
      </c>
      <c r="D2694" s="33" t="s">
        <v>60613</v>
      </c>
    </row>
    <row r="2695" spans="1:4" ht="15.75" customHeight="1" x14ac:dyDescent="0.15">
      <c r="A2695" s="32" t="s">
        <v>55107</v>
      </c>
      <c r="B2695" s="33" t="s">
        <v>2097</v>
      </c>
      <c r="C2695" s="51" t="s">
        <v>60614</v>
      </c>
      <c r="D2695" s="33" t="s">
        <v>60615</v>
      </c>
    </row>
    <row r="2696" spans="1:4" ht="15.75" customHeight="1" x14ac:dyDescent="0.15">
      <c r="A2696" s="32" t="s">
        <v>55270</v>
      </c>
      <c r="B2696" s="33" t="s">
        <v>1615</v>
      </c>
      <c r="C2696" s="51" t="s">
        <v>60616</v>
      </c>
      <c r="D2696" s="33" t="s">
        <v>60617</v>
      </c>
    </row>
    <row r="2697" spans="1:4" ht="15.75" customHeight="1" x14ac:dyDescent="0.15">
      <c r="A2697" s="32" t="s">
        <v>9058</v>
      </c>
      <c r="B2697" s="33" t="s">
        <v>3233</v>
      </c>
      <c r="C2697" s="51" t="s">
        <v>60618</v>
      </c>
      <c r="D2697" s="33" t="s">
        <v>60619</v>
      </c>
    </row>
    <row r="2698" spans="1:4" ht="15.75" customHeight="1" x14ac:dyDescent="0.15">
      <c r="A2698" s="32" t="s">
        <v>55107</v>
      </c>
      <c r="B2698" s="33" t="s">
        <v>3431</v>
      </c>
      <c r="C2698" s="51" t="s">
        <v>60620</v>
      </c>
      <c r="D2698" s="33" t="s">
        <v>60621</v>
      </c>
    </row>
    <row r="2699" spans="1:4" ht="15.75" customHeight="1" x14ac:dyDescent="0.15">
      <c r="A2699" s="32" t="s">
        <v>55058</v>
      </c>
      <c r="B2699" s="33" t="s">
        <v>1206</v>
      </c>
      <c r="C2699" s="51" t="s">
        <v>60622</v>
      </c>
      <c r="D2699" s="33" t="s">
        <v>60623</v>
      </c>
    </row>
    <row r="2700" spans="1:4" ht="15.75" customHeight="1" x14ac:dyDescent="0.15">
      <c r="A2700" s="32" t="s">
        <v>9516</v>
      </c>
      <c r="B2700" s="33" t="s">
        <v>3278</v>
      </c>
      <c r="C2700" s="51" t="s">
        <v>60624</v>
      </c>
      <c r="D2700" s="33" t="s">
        <v>60623</v>
      </c>
    </row>
    <row r="2701" spans="1:4" ht="15.75" customHeight="1" x14ac:dyDescent="0.15">
      <c r="A2701" s="32" t="s">
        <v>55027</v>
      </c>
      <c r="B2701" s="33" t="s">
        <v>3499</v>
      </c>
      <c r="C2701" s="51" t="s">
        <v>60625</v>
      </c>
      <c r="D2701" s="33" t="s">
        <v>60623</v>
      </c>
    </row>
    <row r="2702" spans="1:4" ht="15.75" customHeight="1" x14ac:dyDescent="0.15">
      <c r="A2702" s="32" t="s">
        <v>8291</v>
      </c>
      <c r="B2702" s="33" t="s">
        <v>2119</v>
      </c>
      <c r="C2702" s="51" t="s">
        <v>60626</v>
      </c>
      <c r="D2702" s="33" t="s">
        <v>60627</v>
      </c>
    </row>
    <row r="2703" spans="1:4" ht="15.75" customHeight="1" x14ac:dyDescent="0.15">
      <c r="A2703" s="32" t="s">
        <v>12292</v>
      </c>
      <c r="B2703" s="33" t="s">
        <v>2568</v>
      </c>
      <c r="C2703" s="51" t="s">
        <v>60628</v>
      </c>
      <c r="D2703" s="33" t="s">
        <v>60627</v>
      </c>
    </row>
    <row r="2704" spans="1:4" ht="15.75" customHeight="1" x14ac:dyDescent="0.15">
      <c r="A2704" s="32" t="s">
        <v>11330</v>
      </c>
      <c r="B2704" s="33" t="s">
        <v>2644</v>
      </c>
      <c r="C2704" s="51" t="s">
        <v>60629</v>
      </c>
      <c r="D2704" s="33" t="s">
        <v>60630</v>
      </c>
    </row>
    <row r="2705" spans="1:4" ht="15.75" customHeight="1" x14ac:dyDescent="0.15">
      <c r="A2705" s="32" t="s">
        <v>55070</v>
      </c>
      <c r="B2705" s="33" t="s">
        <v>3073</v>
      </c>
      <c r="C2705" s="51" t="s">
        <v>60631</v>
      </c>
      <c r="D2705" s="33" t="s">
        <v>60632</v>
      </c>
    </row>
    <row r="2706" spans="1:4" ht="15.75" customHeight="1" x14ac:dyDescent="0.15">
      <c r="A2706" s="32" t="s">
        <v>10524</v>
      </c>
      <c r="B2706" s="33" t="s">
        <v>2602</v>
      </c>
      <c r="C2706" s="51" t="s">
        <v>60633</v>
      </c>
      <c r="D2706" s="33" t="s">
        <v>60634</v>
      </c>
    </row>
    <row r="2707" spans="1:4" ht="15.75" customHeight="1" x14ac:dyDescent="0.15">
      <c r="A2707" s="32" t="s">
        <v>12280</v>
      </c>
      <c r="B2707" s="33" t="s">
        <v>2560</v>
      </c>
      <c r="C2707" s="51" t="s">
        <v>60635</v>
      </c>
      <c r="D2707" s="33" t="s">
        <v>60636</v>
      </c>
    </row>
    <row r="2708" spans="1:4" ht="15.75" customHeight="1" x14ac:dyDescent="0.15">
      <c r="A2708" s="32" t="s">
        <v>10596</v>
      </c>
      <c r="B2708" s="33" t="s">
        <v>699</v>
      </c>
      <c r="C2708" s="51" t="s">
        <v>60637</v>
      </c>
      <c r="D2708" s="33" t="s">
        <v>60638</v>
      </c>
    </row>
    <row r="2709" spans="1:4" ht="15.75" customHeight="1" x14ac:dyDescent="0.15">
      <c r="A2709" s="32" t="s">
        <v>10163</v>
      </c>
      <c r="B2709" s="33" t="s">
        <v>2831</v>
      </c>
      <c r="C2709" s="51" t="s">
        <v>60639</v>
      </c>
      <c r="D2709" s="33" t="s">
        <v>60638</v>
      </c>
    </row>
    <row r="2710" spans="1:4" ht="15.75" customHeight="1" x14ac:dyDescent="0.15">
      <c r="A2710" s="32" t="s">
        <v>55048</v>
      </c>
      <c r="B2710" s="33" t="s">
        <v>2865</v>
      </c>
      <c r="C2710" s="51" t="s">
        <v>60640</v>
      </c>
      <c r="D2710" s="33" t="s">
        <v>60638</v>
      </c>
    </row>
    <row r="2711" spans="1:4" ht="15.75" customHeight="1" x14ac:dyDescent="0.15">
      <c r="A2711" s="32" t="s">
        <v>55270</v>
      </c>
      <c r="B2711" s="33" t="s">
        <v>2971</v>
      </c>
      <c r="C2711" s="51" t="s">
        <v>60641</v>
      </c>
      <c r="D2711" s="33" t="s">
        <v>60638</v>
      </c>
    </row>
    <row r="2712" spans="1:4" ht="15.75" customHeight="1" x14ac:dyDescent="0.15">
      <c r="A2712" s="32" t="s">
        <v>11362</v>
      </c>
      <c r="B2712" s="33" t="s">
        <v>2582</v>
      </c>
      <c r="C2712" s="51" t="s">
        <v>60642</v>
      </c>
      <c r="D2712" s="33" t="s">
        <v>60643</v>
      </c>
    </row>
    <row r="2713" spans="1:4" ht="15.75" customHeight="1" x14ac:dyDescent="0.15">
      <c r="A2713" s="32" t="s">
        <v>55058</v>
      </c>
      <c r="B2713" s="33" t="s">
        <v>1798</v>
      </c>
      <c r="C2713" s="51" t="s">
        <v>60644</v>
      </c>
      <c r="D2713" s="33" t="s">
        <v>60645</v>
      </c>
    </row>
    <row r="2714" spans="1:4" ht="15.75" customHeight="1" x14ac:dyDescent="0.15">
      <c r="A2714" s="32" t="s">
        <v>55027</v>
      </c>
      <c r="B2714" s="33" t="s">
        <v>1723</v>
      </c>
      <c r="C2714" s="51" t="s">
        <v>60646</v>
      </c>
      <c r="D2714" s="33" t="s">
        <v>60647</v>
      </c>
    </row>
    <row r="2715" spans="1:4" ht="15.75" customHeight="1" x14ac:dyDescent="0.15">
      <c r="A2715" s="32" t="s">
        <v>54744</v>
      </c>
      <c r="B2715" s="33" t="s">
        <v>2094</v>
      </c>
      <c r="C2715" s="51" t="s">
        <v>60648</v>
      </c>
      <c r="D2715" s="33" t="s">
        <v>60649</v>
      </c>
    </row>
    <row r="2716" spans="1:4" ht="15.75" customHeight="1" x14ac:dyDescent="0.15">
      <c r="A2716" s="32" t="s">
        <v>9477</v>
      </c>
      <c r="B2716" s="33" t="s">
        <v>2854</v>
      </c>
      <c r="C2716" s="51" t="s">
        <v>60650</v>
      </c>
      <c r="D2716" s="33" t="s">
        <v>60649</v>
      </c>
    </row>
    <row r="2717" spans="1:4" ht="15.75" customHeight="1" x14ac:dyDescent="0.15">
      <c r="A2717" s="32" t="s">
        <v>9477</v>
      </c>
      <c r="B2717" s="33" t="s">
        <v>993</v>
      </c>
      <c r="C2717" s="51" t="s">
        <v>60651</v>
      </c>
      <c r="D2717" s="33" t="s">
        <v>60652</v>
      </c>
    </row>
    <row r="2718" spans="1:4" ht="15.75" customHeight="1" x14ac:dyDescent="0.15">
      <c r="A2718" s="32" t="s">
        <v>54939</v>
      </c>
      <c r="B2718" s="33" t="s">
        <v>1310</v>
      </c>
      <c r="C2718" s="51" t="s">
        <v>60653</v>
      </c>
      <c r="D2718" s="33" t="s">
        <v>60654</v>
      </c>
    </row>
    <row r="2719" spans="1:4" ht="15.75" customHeight="1" x14ac:dyDescent="0.15">
      <c r="A2719" s="32" t="s">
        <v>55270</v>
      </c>
      <c r="B2719" s="33" t="s">
        <v>2840</v>
      </c>
      <c r="C2719" s="51" t="s">
        <v>60655</v>
      </c>
      <c r="D2719" s="33" t="s">
        <v>60656</v>
      </c>
    </row>
    <row r="2720" spans="1:4" ht="15.75" customHeight="1" x14ac:dyDescent="0.15">
      <c r="A2720" s="32" t="s">
        <v>55305</v>
      </c>
      <c r="B2720" s="33" t="s">
        <v>2119</v>
      </c>
      <c r="C2720" s="51" t="s">
        <v>60657</v>
      </c>
      <c r="D2720" s="33" t="s">
        <v>60658</v>
      </c>
    </row>
    <row r="2721" spans="1:4" ht="15.75" customHeight="1" x14ac:dyDescent="0.15">
      <c r="A2721" s="32" t="s">
        <v>12053</v>
      </c>
      <c r="B2721" s="33" t="s">
        <v>2580</v>
      </c>
      <c r="C2721" s="51" t="s">
        <v>60659</v>
      </c>
      <c r="D2721" s="33" t="s">
        <v>60660</v>
      </c>
    </row>
    <row r="2722" spans="1:4" ht="15.75" customHeight="1" x14ac:dyDescent="0.15">
      <c r="A2722" s="32" t="s">
        <v>55305</v>
      </c>
      <c r="B2722" s="33" t="s">
        <v>3374</v>
      </c>
      <c r="C2722" s="51" t="s">
        <v>60661</v>
      </c>
      <c r="D2722" s="33" t="s">
        <v>60660</v>
      </c>
    </row>
    <row r="2723" spans="1:4" ht="15.75" customHeight="1" x14ac:dyDescent="0.15">
      <c r="A2723" s="32" t="s">
        <v>54765</v>
      </c>
      <c r="B2723" s="33" t="s">
        <v>1026</v>
      </c>
      <c r="C2723" s="51" t="s">
        <v>60662</v>
      </c>
      <c r="D2723" s="33" t="s">
        <v>60663</v>
      </c>
    </row>
    <row r="2724" spans="1:4" ht="15.75" customHeight="1" x14ac:dyDescent="0.15">
      <c r="A2724" s="32" t="s">
        <v>10524</v>
      </c>
      <c r="B2724" s="33" t="s">
        <v>1709</v>
      </c>
      <c r="C2724" s="51" t="s">
        <v>60664</v>
      </c>
      <c r="D2724" s="33" t="s">
        <v>60665</v>
      </c>
    </row>
    <row r="2725" spans="1:4" ht="15.75" customHeight="1" x14ac:dyDescent="0.15">
      <c r="A2725" s="32" t="s">
        <v>12280</v>
      </c>
      <c r="B2725" s="33" t="s">
        <v>3097</v>
      </c>
      <c r="C2725" s="51" t="s">
        <v>60666</v>
      </c>
      <c r="D2725" s="33" t="s">
        <v>60667</v>
      </c>
    </row>
    <row r="2726" spans="1:4" ht="15.75" customHeight="1" x14ac:dyDescent="0.15">
      <c r="A2726" s="32" t="s">
        <v>9058</v>
      </c>
      <c r="B2726" s="33" t="s">
        <v>3257</v>
      </c>
      <c r="C2726" s="51" t="s">
        <v>60668</v>
      </c>
      <c r="D2726" s="33" t="s">
        <v>60669</v>
      </c>
    </row>
    <row r="2727" spans="1:4" ht="15.75" customHeight="1" x14ac:dyDescent="0.15">
      <c r="A2727" s="32" t="s">
        <v>54744</v>
      </c>
      <c r="B2727" s="33" t="s">
        <v>3603</v>
      </c>
      <c r="C2727" s="51" t="s">
        <v>60670</v>
      </c>
      <c r="D2727" s="33" t="s">
        <v>60671</v>
      </c>
    </row>
    <row r="2728" spans="1:4" ht="15.75" customHeight="1" x14ac:dyDescent="0.15">
      <c r="A2728" s="32" t="s">
        <v>9058</v>
      </c>
      <c r="B2728" s="33" t="s">
        <v>2837</v>
      </c>
      <c r="C2728" s="51" t="s">
        <v>60672</v>
      </c>
      <c r="D2728" s="33" t="s">
        <v>60673</v>
      </c>
    </row>
    <row r="2729" spans="1:4" ht="15.75" customHeight="1" x14ac:dyDescent="0.15">
      <c r="A2729" s="32" t="s">
        <v>10524</v>
      </c>
      <c r="B2729" s="33" t="s">
        <v>3218</v>
      </c>
      <c r="C2729" s="51" t="s">
        <v>60674</v>
      </c>
      <c r="D2729" s="33" t="s">
        <v>60675</v>
      </c>
    </row>
    <row r="2730" spans="1:4" ht="15.75" customHeight="1" x14ac:dyDescent="0.15">
      <c r="A2730" s="32" t="s">
        <v>55265</v>
      </c>
      <c r="B2730" s="33" t="s">
        <v>3111</v>
      </c>
      <c r="C2730" s="51" t="s">
        <v>60676</v>
      </c>
      <c r="D2730" s="33" t="s">
        <v>60677</v>
      </c>
    </row>
    <row r="2731" spans="1:4" ht="15.75" customHeight="1" x14ac:dyDescent="0.15">
      <c r="A2731" s="32" t="s">
        <v>11330</v>
      </c>
      <c r="B2731" s="33" t="s">
        <v>2276</v>
      </c>
      <c r="C2731" s="51" t="s">
        <v>60678</v>
      </c>
      <c r="D2731" s="33" t="s">
        <v>60679</v>
      </c>
    </row>
    <row r="2732" spans="1:4" ht="15.75" customHeight="1" x14ac:dyDescent="0.15">
      <c r="A2732" s="32" t="s">
        <v>11425</v>
      </c>
      <c r="B2732" s="33" t="s">
        <v>669</v>
      </c>
      <c r="C2732" s="51" t="s">
        <v>60680</v>
      </c>
      <c r="D2732" s="33" t="s">
        <v>60681</v>
      </c>
    </row>
    <row r="2733" spans="1:4" ht="15.75" customHeight="1" x14ac:dyDescent="0.15">
      <c r="A2733" s="32" t="s">
        <v>11425</v>
      </c>
      <c r="B2733" s="33" t="s">
        <v>2971</v>
      </c>
      <c r="C2733" s="51" t="s">
        <v>60682</v>
      </c>
      <c r="D2733" s="33" t="s">
        <v>60683</v>
      </c>
    </row>
    <row r="2734" spans="1:4" ht="15.75" customHeight="1" x14ac:dyDescent="0.15">
      <c r="A2734" s="32" t="s">
        <v>9058</v>
      </c>
      <c r="B2734" s="33" t="s">
        <v>579</v>
      </c>
      <c r="C2734" s="51" t="s">
        <v>60684</v>
      </c>
      <c r="D2734" s="33" t="s">
        <v>60685</v>
      </c>
    </row>
    <row r="2735" spans="1:4" ht="15.75" customHeight="1" x14ac:dyDescent="0.15">
      <c r="A2735" s="32" t="s">
        <v>9058</v>
      </c>
      <c r="B2735" s="33" t="s">
        <v>782</v>
      </c>
      <c r="C2735" s="51" t="s">
        <v>60686</v>
      </c>
      <c r="D2735" s="33" t="s">
        <v>60687</v>
      </c>
    </row>
    <row r="2736" spans="1:4" ht="15.75" customHeight="1" x14ac:dyDescent="0.15">
      <c r="A2736" s="32" t="s">
        <v>55048</v>
      </c>
      <c r="B2736" s="33" t="s">
        <v>3239</v>
      </c>
      <c r="C2736" s="51" t="s">
        <v>60688</v>
      </c>
      <c r="D2736" s="33" t="s">
        <v>60689</v>
      </c>
    </row>
    <row r="2737" spans="1:4" ht="15.75" customHeight="1" x14ac:dyDescent="0.15">
      <c r="A2737" s="32" t="s">
        <v>55206</v>
      </c>
      <c r="B2737" s="33" t="s">
        <v>732</v>
      </c>
      <c r="C2737" s="51" t="s">
        <v>60690</v>
      </c>
      <c r="D2737" s="33" t="s">
        <v>60691</v>
      </c>
    </row>
    <row r="2738" spans="1:4" ht="15.75" customHeight="1" x14ac:dyDescent="0.15">
      <c r="A2738" s="32" t="s">
        <v>9522</v>
      </c>
      <c r="B2738" s="33" t="s">
        <v>1612</v>
      </c>
      <c r="C2738" s="51" t="s">
        <v>60692</v>
      </c>
      <c r="D2738" s="33" t="s">
        <v>60693</v>
      </c>
    </row>
    <row r="2739" spans="1:4" ht="15.75" customHeight="1" x14ac:dyDescent="0.15">
      <c r="A2739" s="32" t="s">
        <v>54765</v>
      </c>
      <c r="B2739" s="33" t="s">
        <v>2517</v>
      </c>
      <c r="C2739" s="51" t="s">
        <v>60694</v>
      </c>
      <c r="D2739" s="33" t="s">
        <v>60693</v>
      </c>
    </row>
    <row r="2740" spans="1:4" ht="15.75" customHeight="1" x14ac:dyDescent="0.15">
      <c r="A2740" s="32" t="s">
        <v>54962</v>
      </c>
      <c r="B2740" s="33" t="s">
        <v>1143</v>
      </c>
      <c r="C2740" s="51" t="s">
        <v>60695</v>
      </c>
      <c r="D2740" s="33" t="s">
        <v>60696</v>
      </c>
    </row>
    <row r="2741" spans="1:4" ht="15.75" customHeight="1" x14ac:dyDescent="0.15">
      <c r="A2741" s="32" t="s">
        <v>12128</v>
      </c>
      <c r="B2741" s="33" t="s">
        <v>827</v>
      </c>
      <c r="C2741" s="51" t="s">
        <v>60697</v>
      </c>
      <c r="D2741" s="33" t="s">
        <v>60698</v>
      </c>
    </row>
    <row r="2742" spans="1:4" ht="15.75" customHeight="1" x14ac:dyDescent="0.15">
      <c r="A2742" s="32" t="s">
        <v>8821</v>
      </c>
      <c r="B2742" s="33" t="s">
        <v>3073</v>
      </c>
      <c r="C2742" s="51" t="s">
        <v>60699</v>
      </c>
      <c r="D2742" s="33" t="s">
        <v>60700</v>
      </c>
    </row>
    <row r="2743" spans="1:4" ht="15.75" customHeight="1" x14ac:dyDescent="0.15">
      <c r="A2743" s="32" t="s">
        <v>55094</v>
      </c>
      <c r="B2743" s="33" t="s">
        <v>3302</v>
      </c>
      <c r="C2743" s="51" t="s">
        <v>60701</v>
      </c>
      <c r="D2743" s="33" t="s">
        <v>60702</v>
      </c>
    </row>
    <row r="2744" spans="1:4" ht="15.75" customHeight="1" x14ac:dyDescent="0.15">
      <c r="A2744" s="32" t="s">
        <v>55058</v>
      </c>
      <c r="B2744" s="33" t="s">
        <v>1395</v>
      </c>
      <c r="C2744" s="51" t="s">
        <v>60703</v>
      </c>
      <c r="D2744" s="33" t="s">
        <v>60704</v>
      </c>
    </row>
    <row r="2745" spans="1:4" ht="15.75" customHeight="1" x14ac:dyDescent="0.15">
      <c r="A2745" s="32" t="s">
        <v>10163</v>
      </c>
      <c r="B2745" s="33" t="s">
        <v>1630</v>
      </c>
      <c r="C2745" s="51" t="s">
        <v>60705</v>
      </c>
      <c r="D2745" s="33" t="s">
        <v>60706</v>
      </c>
    </row>
    <row r="2746" spans="1:4" ht="15.75" customHeight="1" x14ac:dyDescent="0.15">
      <c r="A2746" s="32" t="s">
        <v>9516</v>
      </c>
      <c r="B2746" s="33" t="s">
        <v>2729</v>
      </c>
      <c r="C2746" s="51" t="s">
        <v>60707</v>
      </c>
      <c r="D2746" s="33" t="s">
        <v>60706</v>
      </c>
    </row>
    <row r="2747" spans="1:4" ht="15.75" customHeight="1" x14ac:dyDescent="0.15">
      <c r="A2747" s="32" t="s">
        <v>9058</v>
      </c>
      <c r="B2747" s="33" t="s">
        <v>3675</v>
      </c>
      <c r="C2747" s="51" t="s">
        <v>60708</v>
      </c>
      <c r="D2747" s="33" t="s">
        <v>60706</v>
      </c>
    </row>
    <row r="2748" spans="1:4" ht="15.75" customHeight="1" x14ac:dyDescent="0.15">
      <c r="A2748" s="32" t="s">
        <v>55262</v>
      </c>
      <c r="B2748" s="33" t="s">
        <v>1098</v>
      </c>
      <c r="C2748" s="51" t="s">
        <v>60709</v>
      </c>
      <c r="D2748" s="33" t="s">
        <v>60710</v>
      </c>
    </row>
    <row r="2749" spans="1:4" ht="15.75" customHeight="1" x14ac:dyDescent="0.15">
      <c r="A2749" s="32" t="s">
        <v>10163</v>
      </c>
      <c r="B2749" s="33" t="s">
        <v>3368</v>
      </c>
      <c r="C2749" s="51" t="s">
        <v>60711</v>
      </c>
      <c r="D2749" s="33" t="s">
        <v>60712</v>
      </c>
    </row>
    <row r="2750" spans="1:4" ht="15.75" customHeight="1" x14ac:dyDescent="0.15">
      <c r="A2750" s="32" t="s">
        <v>11362</v>
      </c>
      <c r="B2750" s="33" t="s">
        <v>2465</v>
      </c>
      <c r="C2750" s="51" t="s">
        <v>60713</v>
      </c>
      <c r="D2750" s="33" t="s">
        <v>60714</v>
      </c>
    </row>
    <row r="2751" spans="1:4" ht="15.75" customHeight="1" x14ac:dyDescent="0.15">
      <c r="A2751" s="32" t="s">
        <v>11362</v>
      </c>
      <c r="B2751" s="33" t="s">
        <v>2637</v>
      </c>
      <c r="C2751" s="51" t="s">
        <v>60715</v>
      </c>
      <c r="D2751" s="33" t="s">
        <v>60714</v>
      </c>
    </row>
    <row r="2752" spans="1:4" ht="15.75" customHeight="1" x14ac:dyDescent="0.15">
      <c r="A2752" s="32" t="s">
        <v>12232</v>
      </c>
      <c r="B2752" s="33" t="s">
        <v>1064</v>
      </c>
      <c r="C2752" s="51" t="s">
        <v>60716</v>
      </c>
      <c r="D2752" s="33" t="s">
        <v>60717</v>
      </c>
    </row>
    <row r="2753" spans="1:4" ht="15.75" customHeight="1" x14ac:dyDescent="0.15">
      <c r="A2753" s="32" t="s">
        <v>9477</v>
      </c>
      <c r="B2753" s="33" t="s">
        <v>1155</v>
      </c>
      <c r="C2753" s="51" t="s">
        <v>60718</v>
      </c>
      <c r="D2753" s="33" t="s">
        <v>60719</v>
      </c>
    </row>
    <row r="2754" spans="1:4" ht="15.75" customHeight="1" x14ac:dyDescent="0.15">
      <c r="A2754" s="32" t="s">
        <v>8719</v>
      </c>
      <c r="B2754" s="33" t="s">
        <v>1946</v>
      </c>
      <c r="C2754" s="51" t="s">
        <v>60720</v>
      </c>
      <c r="D2754" s="33" t="s">
        <v>60721</v>
      </c>
    </row>
    <row r="2755" spans="1:4" ht="15.75" customHeight="1" x14ac:dyDescent="0.15">
      <c r="A2755" s="32" t="s">
        <v>55070</v>
      </c>
      <c r="B2755" s="33" t="s">
        <v>1206</v>
      </c>
      <c r="C2755" s="51" t="s">
        <v>60722</v>
      </c>
      <c r="D2755" s="33" t="s">
        <v>60723</v>
      </c>
    </row>
    <row r="2756" spans="1:4" ht="15.75" customHeight="1" x14ac:dyDescent="0.15">
      <c r="A2756" s="32" t="s">
        <v>9522</v>
      </c>
      <c r="B2756" s="33" t="s">
        <v>1865</v>
      </c>
      <c r="C2756" s="51" t="s">
        <v>60724</v>
      </c>
      <c r="D2756" s="33" t="s">
        <v>60723</v>
      </c>
    </row>
    <row r="2757" spans="1:4" ht="15.75" customHeight="1" x14ac:dyDescent="0.15">
      <c r="A2757" s="32" t="s">
        <v>54962</v>
      </c>
      <c r="B2757" s="33" t="s">
        <v>2168</v>
      </c>
      <c r="C2757" s="51" t="s">
        <v>60725</v>
      </c>
      <c r="D2757" s="33" t="s">
        <v>60726</v>
      </c>
    </row>
    <row r="2758" spans="1:4" ht="15.75" customHeight="1" x14ac:dyDescent="0.15">
      <c r="A2758" s="32" t="s">
        <v>9516</v>
      </c>
      <c r="B2758" s="33" t="s">
        <v>3233</v>
      </c>
      <c r="C2758" s="51" t="s">
        <v>60727</v>
      </c>
      <c r="D2758" s="33" t="s">
        <v>60728</v>
      </c>
    </row>
    <row r="2759" spans="1:4" ht="15.75" customHeight="1" x14ac:dyDescent="0.15">
      <c r="A2759" s="32" t="s">
        <v>12232</v>
      </c>
      <c r="B2759" s="33" t="s">
        <v>3058</v>
      </c>
      <c r="C2759" s="51" t="s">
        <v>60729</v>
      </c>
      <c r="D2759" s="33" t="s">
        <v>60730</v>
      </c>
    </row>
    <row r="2760" spans="1:4" ht="15.75" customHeight="1" x14ac:dyDescent="0.15">
      <c r="A2760" s="32" t="s">
        <v>8743</v>
      </c>
      <c r="B2760" s="33" t="s">
        <v>3245</v>
      </c>
      <c r="C2760" s="51" t="s">
        <v>60731</v>
      </c>
      <c r="D2760" s="33" t="s">
        <v>60732</v>
      </c>
    </row>
    <row r="2761" spans="1:4" ht="15.75" customHeight="1" x14ac:dyDescent="0.15">
      <c r="A2761" s="32" t="s">
        <v>55048</v>
      </c>
      <c r="B2761" s="33" t="s">
        <v>621</v>
      </c>
      <c r="C2761" s="51" t="s">
        <v>60733</v>
      </c>
      <c r="D2761" s="33" t="s">
        <v>60734</v>
      </c>
    </row>
    <row r="2762" spans="1:4" ht="15.75" customHeight="1" x14ac:dyDescent="0.15">
      <c r="A2762" s="32" t="s">
        <v>55305</v>
      </c>
      <c r="B2762" s="33" t="s">
        <v>868</v>
      </c>
      <c r="C2762" s="51" t="s">
        <v>60735</v>
      </c>
      <c r="D2762" s="33" t="s">
        <v>60736</v>
      </c>
    </row>
    <row r="2763" spans="1:4" ht="15.75" customHeight="1" x14ac:dyDescent="0.15">
      <c r="A2763" s="32" t="s">
        <v>12232</v>
      </c>
      <c r="B2763" s="33" t="s">
        <v>993</v>
      </c>
      <c r="C2763" s="51" t="s">
        <v>60737</v>
      </c>
      <c r="D2763" s="33" t="s">
        <v>60736</v>
      </c>
    </row>
    <row r="2764" spans="1:4" ht="15.75" customHeight="1" x14ac:dyDescent="0.15">
      <c r="A2764" s="32" t="s">
        <v>11425</v>
      </c>
      <c r="B2764" s="33" t="s">
        <v>3684</v>
      </c>
      <c r="C2764" s="51" t="s">
        <v>60738</v>
      </c>
      <c r="D2764" s="33" t="s">
        <v>60739</v>
      </c>
    </row>
    <row r="2765" spans="1:4" ht="15.75" customHeight="1" x14ac:dyDescent="0.15">
      <c r="A2765" s="32" t="s">
        <v>55262</v>
      </c>
      <c r="B2765" s="33" t="s">
        <v>1880</v>
      </c>
      <c r="C2765" s="51" t="s">
        <v>60740</v>
      </c>
      <c r="D2765" s="33" t="s">
        <v>60741</v>
      </c>
    </row>
    <row r="2766" spans="1:4" ht="15.75" customHeight="1" x14ac:dyDescent="0.15">
      <c r="A2766" s="32" t="s">
        <v>10676</v>
      </c>
      <c r="B2766" s="33" t="s">
        <v>1645</v>
      </c>
      <c r="C2766" s="51" t="s">
        <v>60742</v>
      </c>
      <c r="D2766" s="33" t="s">
        <v>60743</v>
      </c>
    </row>
    <row r="2767" spans="1:4" ht="15.75" customHeight="1" x14ac:dyDescent="0.15">
      <c r="A2767" s="32" t="s">
        <v>12280</v>
      </c>
      <c r="B2767" s="33" t="s">
        <v>1395</v>
      </c>
      <c r="C2767" s="51" t="s">
        <v>60744</v>
      </c>
      <c r="D2767" s="33" t="s">
        <v>60745</v>
      </c>
    </row>
    <row r="2768" spans="1:4" ht="15.75" customHeight="1" x14ac:dyDescent="0.15">
      <c r="A2768" s="32" t="s">
        <v>54939</v>
      </c>
      <c r="B2768" s="33" t="s">
        <v>1573</v>
      </c>
      <c r="C2768" s="51" t="s">
        <v>60746</v>
      </c>
      <c r="D2768" s="33" t="s">
        <v>60747</v>
      </c>
    </row>
    <row r="2769" spans="1:4" ht="15.75" customHeight="1" x14ac:dyDescent="0.15">
      <c r="A2769" s="32" t="s">
        <v>12128</v>
      </c>
      <c r="B2769" s="33" t="s">
        <v>1528</v>
      </c>
      <c r="C2769" s="51" t="s">
        <v>60748</v>
      </c>
      <c r="D2769" s="33" t="s">
        <v>60749</v>
      </c>
    </row>
    <row r="2770" spans="1:4" ht="15.75" customHeight="1" x14ac:dyDescent="0.15">
      <c r="A2770" s="32" t="s">
        <v>54939</v>
      </c>
      <c r="B2770" s="33" t="s">
        <v>2840</v>
      </c>
      <c r="C2770" s="51" t="s">
        <v>60750</v>
      </c>
      <c r="D2770" s="33" t="s">
        <v>60751</v>
      </c>
    </row>
    <row r="2771" spans="1:4" ht="15.75" customHeight="1" x14ac:dyDescent="0.15">
      <c r="A2771" s="32" t="s">
        <v>54939</v>
      </c>
      <c r="B2771" s="33" t="s">
        <v>3504</v>
      </c>
      <c r="C2771" s="51" t="s">
        <v>60752</v>
      </c>
      <c r="D2771" s="33" t="s">
        <v>60751</v>
      </c>
    </row>
    <row r="2772" spans="1:4" ht="15.75" customHeight="1" x14ac:dyDescent="0.15">
      <c r="A2772" s="32" t="s">
        <v>55206</v>
      </c>
      <c r="B2772" s="33" t="s">
        <v>1630</v>
      </c>
      <c r="C2772" s="51" t="s">
        <v>60753</v>
      </c>
      <c r="D2772" s="33" t="s">
        <v>60754</v>
      </c>
    </row>
    <row r="2773" spans="1:4" ht="15.75" customHeight="1" x14ac:dyDescent="0.15">
      <c r="A2773" s="32" t="s">
        <v>12053</v>
      </c>
      <c r="B2773" s="33" t="s">
        <v>3338</v>
      </c>
      <c r="C2773" s="51" t="s">
        <v>60755</v>
      </c>
      <c r="D2773" s="33" t="s">
        <v>60756</v>
      </c>
    </row>
    <row r="2774" spans="1:4" ht="15.75" customHeight="1" x14ac:dyDescent="0.15">
      <c r="A2774" s="32" t="s">
        <v>55159</v>
      </c>
      <c r="B2774" s="33" t="s">
        <v>3332</v>
      </c>
      <c r="C2774" s="51" t="s">
        <v>60757</v>
      </c>
      <c r="D2774" s="33" t="s">
        <v>60758</v>
      </c>
    </row>
    <row r="2775" spans="1:4" ht="15.75" customHeight="1" x14ac:dyDescent="0.15">
      <c r="A2775" s="32" t="s">
        <v>55305</v>
      </c>
      <c r="B2775" s="33" t="s">
        <v>1083</v>
      </c>
      <c r="C2775" s="51" t="s">
        <v>60759</v>
      </c>
      <c r="D2775" s="33" t="s">
        <v>60760</v>
      </c>
    </row>
    <row r="2776" spans="1:4" ht="15.75" customHeight="1" x14ac:dyDescent="0.15">
      <c r="A2776" s="32" t="s">
        <v>10250</v>
      </c>
      <c r="B2776" s="33" t="s">
        <v>2705</v>
      </c>
      <c r="C2776" s="51" t="s">
        <v>60761</v>
      </c>
      <c r="D2776" s="33" t="s">
        <v>60760</v>
      </c>
    </row>
    <row r="2777" spans="1:4" ht="15.75" customHeight="1" x14ac:dyDescent="0.15">
      <c r="A2777" s="32" t="s">
        <v>54939</v>
      </c>
      <c r="B2777" s="33" t="s">
        <v>612</v>
      </c>
      <c r="C2777" s="51" t="s">
        <v>60762</v>
      </c>
      <c r="D2777" s="33" t="s">
        <v>60763</v>
      </c>
    </row>
    <row r="2778" spans="1:4" ht="15.75" customHeight="1" x14ac:dyDescent="0.15">
      <c r="A2778" s="32" t="s">
        <v>55027</v>
      </c>
      <c r="B2778" s="33" t="s">
        <v>1693</v>
      </c>
      <c r="C2778" s="51" t="s">
        <v>60764</v>
      </c>
      <c r="D2778" s="33" t="s">
        <v>60765</v>
      </c>
    </row>
    <row r="2779" spans="1:4" ht="15.75" customHeight="1" x14ac:dyDescent="0.15">
      <c r="A2779" s="32" t="s">
        <v>55270</v>
      </c>
      <c r="B2779" s="33" t="s">
        <v>2066</v>
      </c>
      <c r="C2779" s="51" t="s">
        <v>60766</v>
      </c>
      <c r="D2779" s="33" t="s">
        <v>60765</v>
      </c>
    </row>
    <row r="2780" spans="1:4" ht="15.75" customHeight="1" x14ac:dyDescent="0.15">
      <c r="A2780" s="32" t="s">
        <v>55305</v>
      </c>
      <c r="B2780" s="33" t="s">
        <v>1982</v>
      </c>
      <c r="C2780" s="51" t="s">
        <v>60767</v>
      </c>
      <c r="D2780" s="33" t="s">
        <v>60768</v>
      </c>
    </row>
    <row r="2781" spans="1:4" ht="15.75" customHeight="1" x14ac:dyDescent="0.15">
      <c r="A2781" s="32" t="s">
        <v>55262</v>
      </c>
      <c r="B2781" s="33" t="s">
        <v>1573</v>
      </c>
      <c r="C2781" s="51" t="s">
        <v>60769</v>
      </c>
      <c r="D2781" s="33" t="s">
        <v>60770</v>
      </c>
    </row>
    <row r="2782" spans="1:4" ht="15.75" customHeight="1" x14ac:dyDescent="0.15">
      <c r="A2782" s="32" t="s">
        <v>55094</v>
      </c>
      <c r="B2782" s="33" t="s">
        <v>3239</v>
      </c>
      <c r="C2782" s="51" t="s">
        <v>60771</v>
      </c>
      <c r="D2782" s="33" t="s">
        <v>60772</v>
      </c>
    </row>
    <row r="2783" spans="1:4" ht="15.75" customHeight="1" x14ac:dyDescent="0.15">
      <c r="A2783" s="32" t="s">
        <v>10596</v>
      </c>
      <c r="B2783" s="33" t="s">
        <v>1005</v>
      </c>
      <c r="C2783" s="51" t="s">
        <v>60773</v>
      </c>
      <c r="D2783" s="33" t="s">
        <v>60774</v>
      </c>
    </row>
    <row r="2784" spans="1:4" ht="15.75" customHeight="1" x14ac:dyDescent="0.15">
      <c r="A2784" s="32" t="s">
        <v>55206</v>
      </c>
      <c r="B2784" s="33" t="s">
        <v>1017</v>
      </c>
      <c r="C2784" s="51" t="s">
        <v>60775</v>
      </c>
      <c r="D2784" s="33" t="s">
        <v>60774</v>
      </c>
    </row>
    <row r="2785" spans="1:4" ht="15.75" customHeight="1" x14ac:dyDescent="0.15">
      <c r="A2785" s="32" t="s">
        <v>12280</v>
      </c>
      <c r="B2785" s="33" t="s">
        <v>1528</v>
      </c>
      <c r="C2785" s="51" t="s">
        <v>60776</v>
      </c>
      <c r="D2785" s="33" t="s">
        <v>60774</v>
      </c>
    </row>
    <row r="2786" spans="1:4" ht="15.75" customHeight="1" x14ac:dyDescent="0.15">
      <c r="A2786" s="32" t="s">
        <v>9516</v>
      </c>
      <c r="B2786" s="33" t="s">
        <v>2276</v>
      </c>
      <c r="C2786" s="51" t="s">
        <v>60777</v>
      </c>
      <c r="D2786" s="33" t="s">
        <v>60774</v>
      </c>
    </row>
    <row r="2787" spans="1:4" ht="15.75" customHeight="1" x14ac:dyDescent="0.15">
      <c r="A2787" s="32" t="s">
        <v>9516</v>
      </c>
      <c r="B2787" s="33" t="s">
        <v>2551</v>
      </c>
      <c r="C2787" s="51" t="s">
        <v>60778</v>
      </c>
      <c r="D2787" s="33" t="s">
        <v>60774</v>
      </c>
    </row>
    <row r="2788" spans="1:4" ht="15.75" customHeight="1" x14ac:dyDescent="0.15">
      <c r="A2788" s="32" t="s">
        <v>11425</v>
      </c>
      <c r="B2788" s="33" t="s">
        <v>717</v>
      </c>
      <c r="C2788" s="51" t="s">
        <v>60779</v>
      </c>
      <c r="D2788" s="33" t="s">
        <v>60780</v>
      </c>
    </row>
    <row r="2789" spans="1:4" ht="15.75" customHeight="1" x14ac:dyDescent="0.15">
      <c r="A2789" s="32" t="s">
        <v>54744</v>
      </c>
      <c r="B2789" s="33" t="s">
        <v>2974</v>
      </c>
      <c r="C2789" s="51" t="s">
        <v>60781</v>
      </c>
      <c r="D2789" s="33" t="s">
        <v>60782</v>
      </c>
    </row>
    <row r="2790" spans="1:4" ht="15.75" customHeight="1" x14ac:dyDescent="0.15">
      <c r="A2790" s="32" t="s">
        <v>8633</v>
      </c>
      <c r="B2790" s="33" t="s">
        <v>3233</v>
      </c>
      <c r="C2790" s="51" t="s">
        <v>60783</v>
      </c>
      <c r="D2790" s="33" t="s">
        <v>60784</v>
      </c>
    </row>
    <row r="2791" spans="1:4" ht="15.75" customHeight="1" x14ac:dyDescent="0.15">
      <c r="A2791" s="32" t="s">
        <v>10676</v>
      </c>
      <c r="B2791" s="33" t="s">
        <v>2971</v>
      </c>
      <c r="C2791" s="51" t="s">
        <v>60785</v>
      </c>
      <c r="D2791" s="33" t="s">
        <v>60786</v>
      </c>
    </row>
    <row r="2792" spans="1:4" ht="15.75" customHeight="1" x14ac:dyDescent="0.15">
      <c r="A2792" s="32" t="s">
        <v>11425</v>
      </c>
      <c r="B2792" s="33" t="s">
        <v>2904</v>
      </c>
      <c r="C2792" s="51" t="s">
        <v>60787</v>
      </c>
      <c r="D2792" s="33" t="s">
        <v>60788</v>
      </c>
    </row>
    <row r="2793" spans="1:4" ht="15.75" customHeight="1" x14ac:dyDescent="0.15">
      <c r="A2793" s="32" t="s">
        <v>12053</v>
      </c>
      <c r="B2793" s="33" t="s">
        <v>1630</v>
      </c>
      <c r="C2793" s="51" t="s">
        <v>60789</v>
      </c>
      <c r="D2793" s="33" t="s">
        <v>60790</v>
      </c>
    </row>
    <row r="2794" spans="1:4" ht="15.75" customHeight="1" x14ac:dyDescent="0.15">
      <c r="A2794" s="32" t="s">
        <v>55027</v>
      </c>
      <c r="B2794" s="33" t="s">
        <v>2613</v>
      </c>
      <c r="C2794" s="51" t="s">
        <v>60791</v>
      </c>
      <c r="D2794" s="33" t="s">
        <v>60792</v>
      </c>
    </row>
    <row r="2795" spans="1:4" ht="15.75" customHeight="1" x14ac:dyDescent="0.15">
      <c r="A2795" s="32" t="s">
        <v>9058</v>
      </c>
      <c r="B2795" s="33" t="s">
        <v>2647</v>
      </c>
      <c r="C2795" s="51" t="s">
        <v>60793</v>
      </c>
      <c r="D2795" s="33" t="s">
        <v>60794</v>
      </c>
    </row>
    <row r="2796" spans="1:4" ht="15.75" customHeight="1" x14ac:dyDescent="0.15">
      <c r="A2796" s="32" t="s">
        <v>10524</v>
      </c>
      <c r="B2796" s="33" t="s">
        <v>2309</v>
      </c>
      <c r="C2796" s="51" t="s">
        <v>60795</v>
      </c>
      <c r="D2796" s="33" t="s">
        <v>60796</v>
      </c>
    </row>
    <row r="2797" spans="1:4" ht="15.75" customHeight="1" x14ac:dyDescent="0.15">
      <c r="A2797" s="32" t="s">
        <v>10250</v>
      </c>
      <c r="B2797" s="33" t="s">
        <v>1946</v>
      </c>
      <c r="C2797" s="51" t="s">
        <v>60797</v>
      </c>
      <c r="D2797" s="33" t="s">
        <v>60798</v>
      </c>
    </row>
    <row r="2798" spans="1:4" ht="15.75" customHeight="1" x14ac:dyDescent="0.15">
      <c r="A2798" s="32" t="s">
        <v>11425</v>
      </c>
      <c r="B2798" s="33" t="s">
        <v>2761</v>
      </c>
      <c r="C2798" s="51" t="s">
        <v>60799</v>
      </c>
      <c r="D2798" s="33" t="s">
        <v>60800</v>
      </c>
    </row>
    <row r="2799" spans="1:4" ht="15.75" customHeight="1" x14ac:dyDescent="0.15">
      <c r="A2799" s="32" t="s">
        <v>55107</v>
      </c>
      <c r="B2799" s="33" t="s">
        <v>2831</v>
      </c>
      <c r="C2799" s="51" t="s">
        <v>60801</v>
      </c>
      <c r="D2799" s="33" t="s">
        <v>60800</v>
      </c>
    </row>
    <row r="2800" spans="1:4" ht="15.75" customHeight="1" x14ac:dyDescent="0.15">
      <c r="A2800" s="32" t="s">
        <v>9516</v>
      </c>
      <c r="B2800" s="33" t="s">
        <v>690</v>
      </c>
      <c r="C2800" s="51" t="s">
        <v>60802</v>
      </c>
      <c r="D2800" s="33" t="s">
        <v>60803</v>
      </c>
    </row>
    <row r="2801" spans="1:4" ht="15.75" customHeight="1" x14ac:dyDescent="0.15">
      <c r="A2801" s="32" t="s">
        <v>11362</v>
      </c>
      <c r="B2801" s="33" t="s">
        <v>2168</v>
      </c>
      <c r="C2801" s="51" t="s">
        <v>60804</v>
      </c>
      <c r="D2801" s="33" t="s">
        <v>60803</v>
      </c>
    </row>
    <row r="2802" spans="1:4" ht="15.75" customHeight="1" x14ac:dyDescent="0.15">
      <c r="A2802" s="32" t="s">
        <v>10524</v>
      </c>
      <c r="B2802" s="33" t="s">
        <v>2974</v>
      </c>
      <c r="C2802" s="51" t="s">
        <v>60805</v>
      </c>
      <c r="D2802" s="33" t="s">
        <v>60806</v>
      </c>
    </row>
    <row r="2803" spans="1:4" ht="15.75" customHeight="1" x14ac:dyDescent="0.15">
      <c r="A2803" s="32" t="s">
        <v>10524</v>
      </c>
      <c r="B2803" s="33" t="s">
        <v>2236</v>
      </c>
      <c r="C2803" s="51" t="s">
        <v>60807</v>
      </c>
      <c r="D2803" s="33" t="s">
        <v>60808</v>
      </c>
    </row>
    <row r="2804" spans="1:4" ht="15.75" customHeight="1" x14ac:dyDescent="0.15">
      <c r="A2804" s="32" t="s">
        <v>54962</v>
      </c>
      <c r="B2804" s="33" t="s">
        <v>3245</v>
      </c>
      <c r="C2804" s="51" t="s">
        <v>60809</v>
      </c>
      <c r="D2804" s="33" t="s">
        <v>60810</v>
      </c>
    </row>
    <row r="2805" spans="1:4" ht="15.75" customHeight="1" x14ac:dyDescent="0.15">
      <c r="A2805" s="32" t="s">
        <v>8719</v>
      </c>
      <c r="B2805" s="33" t="s">
        <v>2644</v>
      </c>
      <c r="C2805" s="51" t="s">
        <v>60811</v>
      </c>
      <c r="D2805" s="33" t="s">
        <v>60812</v>
      </c>
    </row>
    <row r="2806" spans="1:4" ht="15.75" customHeight="1" x14ac:dyDescent="0.15">
      <c r="A2806" s="32" t="s">
        <v>55366</v>
      </c>
      <c r="B2806" s="33" t="s">
        <v>1017</v>
      </c>
      <c r="C2806" s="51" t="s">
        <v>60813</v>
      </c>
      <c r="D2806" s="33" t="s">
        <v>60814</v>
      </c>
    </row>
    <row r="2807" spans="1:4" ht="15.75" customHeight="1" x14ac:dyDescent="0.15">
      <c r="A2807" s="32" t="s">
        <v>9516</v>
      </c>
      <c r="B2807" s="33" t="s">
        <v>1143</v>
      </c>
      <c r="C2807" s="51" t="s">
        <v>60815</v>
      </c>
      <c r="D2807" s="33" t="s">
        <v>60816</v>
      </c>
    </row>
    <row r="2808" spans="1:4" ht="15.75" customHeight="1" x14ac:dyDescent="0.15">
      <c r="A2808" s="32" t="s">
        <v>55374</v>
      </c>
      <c r="B2808" s="33" t="s">
        <v>2026</v>
      </c>
      <c r="C2808" s="51" t="s">
        <v>60817</v>
      </c>
      <c r="D2808" s="33" t="s">
        <v>60816</v>
      </c>
    </row>
    <row r="2809" spans="1:4" ht="15.75" customHeight="1" x14ac:dyDescent="0.15">
      <c r="A2809" s="32" t="s">
        <v>9495</v>
      </c>
      <c r="B2809" s="33" t="s">
        <v>3111</v>
      </c>
      <c r="C2809" s="51" t="s">
        <v>60818</v>
      </c>
      <c r="D2809" s="33" t="s">
        <v>60819</v>
      </c>
    </row>
    <row r="2810" spans="1:4" ht="15.75" customHeight="1" x14ac:dyDescent="0.15">
      <c r="A2810" s="32" t="s">
        <v>9522</v>
      </c>
      <c r="B2810" s="33" t="s">
        <v>2921</v>
      </c>
      <c r="C2810" s="51" t="s">
        <v>60820</v>
      </c>
      <c r="D2810" s="33" t="s">
        <v>60821</v>
      </c>
    </row>
    <row r="2811" spans="1:4" ht="15.75" customHeight="1" x14ac:dyDescent="0.15">
      <c r="A2811" s="32" t="s">
        <v>55305</v>
      </c>
      <c r="B2811" s="33" t="s">
        <v>916</v>
      </c>
      <c r="C2811" s="51" t="s">
        <v>60822</v>
      </c>
      <c r="D2811" s="33" t="s">
        <v>60823</v>
      </c>
    </row>
    <row r="2812" spans="1:4" ht="15.75" customHeight="1" x14ac:dyDescent="0.15">
      <c r="A2812" s="32" t="s">
        <v>55270</v>
      </c>
      <c r="B2812" s="33" t="s">
        <v>1946</v>
      </c>
      <c r="C2812" s="51" t="s">
        <v>60824</v>
      </c>
      <c r="D2812" s="33" t="s">
        <v>60825</v>
      </c>
    </row>
    <row r="2813" spans="1:4" ht="15.75" customHeight="1" x14ac:dyDescent="0.15">
      <c r="A2813" s="32" t="s">
        <v>55070</v>
      </c>
      <c r="B2813" s="33" t="s">
        <v>3675</v>
      </c>
      <c r="C2813" s="51" t="s">
        <v>60826</v>
      </c>
      <c r="D2813" s="33" t="s">
        <v>60825</v>
      </c>
    </row>
    <row r="2814" spans="1:4" ht="15.75" customHeight="1" x14ac:dyDescent="0.15">
      <c r="A2814" s="32" t="s">
        <v>55270</v>
      </c>
      <c r="B2814" s="33" t="s">
        <v>3368</v>
      </c>
      <c r="C2814" s="51" t="s">
        <v>60827</v>
      </c>
      <c r="D2814" s="33" t="s">
        <v>60828</v>
      </c>
    </row>
    <row r="2815" spans="1:4" ht="15.75" customHeight="1" x14ac:dyDescent="0.15">
      <c r="A2815" s="32" t="s">
        <v>55262</v>
      </c>
      <c r="B2815" s="33" t="s">
        <v>1481</v>
      </c>
      <c r="C2815" s="51" t="s">
        <v>60829</v>
      </c>
      <c r="D2815" s="33" t="s">
        <v>60830</v>
      </c>
    </row>
    <row r="2816" spans="1:4" ht="15.75" customHeight="1" x14ac:dyDescent="0.15">
      <c r="A2816" s="32" t="s">
        <v>55094</v>
      </c>
      <c r="B2816" s="33" t="s">
        <v>2602</v>
      </c>
      <c r="C2816" s="51" t="s">
        <v>60831</v>
      </c>
      <c r="D2816" s="33" t="s">
        <v>60830</v>
      </c>
    </row>
    <row r="2817" spans="1:4" ht="15.75" customHeight="1" x14ac:dyDescent="0.15">
      <c r="A2817" s="32" t="s">
        <v>54744</v>
      </c>
      <c r="B2817" s="33" t="s">
        <v>1723</v>
      </c>
      <c r="C2817" s="51" t="s">
        <v>60832</v>
      </c>
      <c r="D2817" s="33" t="s">
        <v>60833</v>
      </c>
    </row>
    <row r="2818" spans="1:4" ht="15.75" customHeight="1" x14ac:dyDescent="0.15">
      <c r="A2818" s="32" t="s">
        <v>12053</v>
      </c>
      <c r="B2818" s="33" t="s">
        <v>3431</v>
      </c>
      <c r="C2818" s="51" t="s">
        <v>60834</v>
      </c>
      <c r="D2818" s="33" t="s">
        <v>60833</v>
      </c>
    </row>
    <row r="2819" spans="1:4" ht="15.75" customHeight="1" x14ac:dyDescent="0.15">
      <c r="A2819" s="32" t="s">
        <v>12053</v>
      </c>
      <c r="B2819" s="33" t="s">
        <v>2974</v>
      </c>
      <c r="C2819" s="51" t="s">
        <v>60835</v>
      </c>
      <c r="D2819" s="33" t="s">
        <v>60836</v>
      </c>
    </row>
    <row r="2820" spans="1:4" ht="15.75" customHeight="1" x14ac:dyDescent="0.15">
      <c r="A2820" s="32" t="s">
        <v>12232</v>
      </c>
      <c r="B2820" s="33" t="s">
        <v>3039</v>
      </c>
      <c r="C2820" s="51" t="s">
        <v>60837</v>
      </c>
      <c r="D2820" s="33" t="s">
        <v>60838</v>
      </c>
    </row>
    <row r="2821" spans="1:4" ht="15.75" customHeight="1" x14ac:dyDescent="0.15">
      <c r="A2821" s="32" t="s">
        <v>8743</v>
      </c>
      <c r="B2821" s="33" t="s">
        <v>2616</v>
      </c>
      <c r="C2821" s="51" t="s">
        <v>60839</v>
      </c>
      <c r="D2821" s="33" t="s">
        <v>60840</v>
      </c>
    </row>
    <row r="2822" spans="1:4" ht="15.75" customHeight="1" x14ac:dyDescent="0.15">
      <c r="A2822" s="32" t="s">
        <v>9495</v>
      </c>
      <c r="B2822" s="33" t="s">
        <v>3692</v>
      </c>
      <c r="C2822" s="51" t="s">
        <v>60841</v>
      </c>
      <c r="D2822" s="33" t="s">
        <v>60842</v>
      </c>
    </row>
    <row r="2823" spans="1:4" ht="15.75" customHeight="1" x14ac:dyDescent="0.15">
      <c r="A2823" s="32" t="s">
        <v>10163</v>
      </c>
      <c r="B2823" s="33" t="s">
        <v>621</v>
      </c>
      <c r="C2823" s="51" t="s">
        <v>60843</v>
      </c>
      <c r="D2823" s="33" t="s">
        <v>60844</v>
      </c>
    </row>
    <row r="2824" spans="1:4" ht="15.75" customHeight="1" x14ac:dyDescent="0.15">
      <c r="A2824" s="32" t="s">
        <v>11330</v>
      </c>
      <c r="B2824" s="33" t="s">
        <v>2705</v>
      </c>
      <c r="C2824" s="51" t="s">
        <v>60845</v>
      </c>
      <c r="D2824" s="33" t="s">
        <v>60846</v>
      </c>
    </row>
    <row r="2825" spans="1:4" ht="15.75" customHeight="1" x14ac:dyDescent="0.15">
      <c r="A2825" s="32" t="s">
        <v>11425</v>
      </c>
      <c r="B2825" s="33" t="s">
        <v>2168</v>
      </c>
      <c r="C2825" s="51" t="s">
        <v>60847</v>
      </c>
      <c r="D2825" s="33" t="s">
        <v>60848</v>
      </c>
    </row>
    <row r="2826" spans="1:4" ht="15.75" customHeight="1" x14ac:dyDescent="0.15">
      <c r="A2826" s="32" t="s">
        <v>12128</v>
      </c>
      <c r="B2826" s="33" t="s">
        <v>2918</v>
      </c>
      <c r="C2826" s="51" t="s">
        <v>60849</v>
      </c>
      <c r="D2826" s="33" t="s">
        <v>60848</v>
      </c>
    </row>
    <row r="2827" spans="1:4" ht="15.75" customHeight="1" x14ac:dyDescent="0.15">
      <c r="A2827" s="32" t="s">
        <v>54744</v>
      </c>
      <c r="B2827" s="33" t="s">
        <v>1257</v>
      </c>
      <c r="C2827" s="51" t="s">
        <v>60850</v>
      </c>
      <c r="D2827" s="33" t="s">
        <v>60851</v>
      </c>
    </row>
    <row r="2828" spans="1:4" ht="15.75" customHeight="1" x14ac:dyDescent="0.15">
      <c r="A2828" s="32" t="s">
        <v>9522</v>
      </c>
      <c r="B2828" s="33" t="s">
        <v>2097</v>
      </c>
      <c r="C2828" s="51" t="s">
        <v>60852</v>
      </c>
      <c r="D2828" s="33" t="s">
        <v>60851</v>
      </c>
    </row>
    <row r="2829" spans="1:4" ht="15.75" customHeight="1" x14ac:dyDescent="0.15">
      <c r="A2829" s="32" t="s">
        <v>11330</v>
      </c>
      <c r="B2829" s="33" t="s">
        <v>2616</v>
      </c>
      <c r="C2829" s="51" t="s">
        <v>60853</v>
      </c>
      <c r="D2829" s="33" t="s">
        <v>60851</v>
      </c>
    </row>
    <row r="2830" spans="1:4" ht="15.75" customHeight="1" x14ac:dyDescent="0.15">
      <c r="A2830" s="32" t="s">
        <v>9477</v>
      </c>
      <c r="B2830" s="33" t="s">
        <v>3684</v>
      </c>
      <c r="C2830" s="51" t="s">
        <v>60854</v>
      </c>
      <c r="D2830" s="33" t="s">
        <v>60851</v>
      </c>
    </row>
    <row r="2831" spans="1:4" ht="15.75" customHeight="1" x14ac:dyDescent="0.15">
      <c r="A2831" s="32" t="s">
        <v>9477</v>
      </c>
      <c r="B2831" s="33" t="s">
        <v>1310</v>
      </c>
      <c r="C2831" s="51" t="s">
        <v>60855</v>
      </c>
      <c r="D2831" s="33" t="s">
        <v>60856</v>
      </c>
    </row>
    <row r="2832" spans="1:4" ht="15.75" customHeight="1" x14ac:dyDescent="0.15">
      <c r="A2832" s="32" t="s">
        <v>9522</v>
      </c>
      <c r="B2832" s="33" t="s">
        <v>1995</v>
      </c>
      <c r="C2832" s="51" t="s">
        <v>60857</v>
      </c>
      <c r="D2832" s="33" t="s">
        <v>60856</v>
      </c>
    </row>
    <row r="2833" spans="1:4" ht="15.75" customHeight="1" x14ac:dyDescent="0.15">
      <c r="A2833" s="32" t="s">
        <v>8291</v>
      </c>
      <c r="B2833" s="33" t="s">
        <v>2602</v>
      </c>
      <c r="C2833" s="51" t="s">
        <v>60858</v>
      </c>
      <c r="D2833" s="33" t="s">
        <v>60859</v>
      </c>
    </row>
    <row r="2834" spans="1:4" ht="15.75" customHeight="1" x14ac:dyDescent="0.15">
      <c r="A2834" s="32" t="s">
        <v>8633</v>
      </c>
      <c r="B2834" s="33" t="s">
        <v>1982</v>
      </c>
      <c r="C2834" s="51" t="s">
        <v>60860</v>
      </c>
      <c r="D2834" s="33" t="s">
        <v>60861</v>
      </c>
    </row>
    <row r="2835" spans="1:4" ht="15.75" customHeight="1" x14ac:dyDescent="0.15">
      <c r="A2835" s="32" t="s">
        <v>10250</v>
      </c>
      <c r="B2835" s="33" t="s">
        <v>3326</v>
      </c>
      <c r="C2835" s="51" t="s">
        <v>60862</v>
      </c>
      <c r="D2835" s="33" t="s">
        <v>60861</v>
      </c>
    </row>
    <row r="2836" spans="1:4" ht="15.75" customHeight="1" x14ac:dyDescent="0.15">
      <c r="A2836" s="32" t="s">
        <v>55206</v>
      </c>
      <c r="B2836" s="33" t="s">
        <v>839</v>
      </c>
      <c r="C2836" s="51" t="s">
        <v>60863</v>
      </c>
      <c r="D2836" s="33" t="s">
        <v>60864</v>
      </c>
    </row>
    <row r="2837" spans="1:4" ht="15.75" customHeight="1" x14ac:dyDescent="0.15">
      <c r="A2837" s="32" t="s">
        <v>54862</v>
      </c>
      <c r="B2837" s="33" t="s">
        <v>3453</v>
      </c>
      <c r="C2837" s="51" t="s">
        <v>60865</v>
      </c>
      <c r="D2837" s="33" t="s">
        <v>60866</v>
      </c>
    </row>
    <row r="2838" spans="1:4" ht="15.75" customHeight="1" x14ac:dyDescent="0.15">
      <c r="A2838" s="32" t="s">
        <v>11362</v>
      </c>
      <c r="B2838" s="33" t="s">
        <v>919</v>
      </c>
      <c r="C2838" s="51" t="s">
        <v>60867</v>
      </c>
      <c r="D2838" s="33" t="s">
        <v>60868</v>
      </c>
    </row>
    <row r="2839" spans="1:4" ht="15.75" customHeight="1" x14ac:dyDescent="0.15">
      <c r="A2839" s="32" t="s">
        <v>55374</v>
      </c>
      <c r="B2839" s="33" t="s">
        <v>2784</v>
      </c>
      <c r="C2839" s="51" t="s">
        <v>60869</v>
      </c>
      <c r="D2839" s="33" t="s">
        <v>60870</v>
      </c>
    </row>
    <row r="2840" spans="1:4" ht="15.75" customHeight="1" x14ac:dyDescent="0.15">
      <c r="A2840" s="32" t="s">
        <v>54744</v>
      </c>
      <c r="B2840" s="33" t="s">
        <v>2985</v>
      </c>
      <c r="C2840" s="51" t="s">
        <v>60871</v>
      </c>
      <c r="D2840" s="33" t="s">
        <v>60870</v>
      </c>
    </row>
    <row r="2841" spans="1:4" ht="15.75" customHeight="1" x14ac:dyDescent="0.15">
      <c r="A2841" s="32" t="s">
        <v>9058</v>
      </c>
      <c r="B2841" s="33" t="s">
        <v>2729</v>
      </c>
      <c r="C2841" s="51" t="s">
        <v>60872</v>
      </c>
      <c r="D2841" s="33" t="s">
        <v>60873</v>
      </c>
    </row>
    <row r="2842" spans="1:4" ht="15.75" customHeight="1" x14ac:dyDescent="0.15">
      <c r="A2842" s="32" t="s">
        <v>54744</v>
      </c>
      <c r="B2842" s="33" t="s">
        <v>2528</v>
      </c>
      <c r="C2842" s="51" t="s">
        <v>60874</v>
      </c>
      <c r="D2842" s="33" t="s">
        <v>60875</v>
      </c>
    </row>
    <row r="2843" spans="1:4" ht="15.75" customHeight="1" x14ac:dyDescent="0.15">
      <c r="A2843" s="32" t="s">
        <v>12280</v>
      </c>
      <c r="B2843" s="33" t="s">
        <v>2517</v>
      </c>
      <c r="C2843" s="51" t="s">
        <v>60876</v>
      </c>
      <c r="D2843" s="33" t="s">
        <v>60877</v>
      </c>
    </row>
    <row r="2844" spans="1:4" ht="15.75" customHeight="1" x14ac:dyDescent="0.15">
      <c r="A2844" s="32" t="s">
        <v>8719</v>
      </c>
      <c r="B2844" s="33" t="s">
        <v>1155</v>
      </c>
      <c r="C2844" s="51" t="s">
        <v>60878</v>
      </c>
      <c r="D2844" s="33" t="s">
        <v>60879</v>
      </c>
    </row>
    <row r="2845" spans="1:4" ht="15.75" customHeight="1" x14ac:dyDescent="0.15">
      <c r="A2845" s="32" t="s">
        <v>55265</v>
      </c>
      <c r="B2845" s="33" t="s">
        <v>2568</v>
      </c>
      <c r="C2845" s="51" t="s">
        <v>60880</v>
      </c>
      <c r="D2845" s="33" t="s">
        <v>60881</v>
      </c>
    </row>
    <row r="2846" spans="1:4" ht="15.75" customHeight="1" x14ac:dyDescent="0.15">
      <c r="A2846" s="32" t="s">
        <v>10596</v>
      </c>
      <c r="B2846" s="33" t="s">
        <v>1098</v>
      </c>
      <c r="C2846" s="51" t="s">
        <v>60882</v>
      </c>
      <c r="D2846" s="33" t="s">
        <v>60883</v>
      </c>
    </row>
    <row r="2847" spans="1:4" ht="15.75" customHeight="1" x14ac:dyDescent="0.15">
      <c r="A2847" s="32" t="s">
        <v>8291</v>
      </c>
      <c r="B2847" s="33" t="s">
        <v>3597</v>
      </c>
      <c r="C2847" s="51" t="s">
        <v>60884</v>
      </c>
      <c r="D2847" s="33" t="s">
        <v>60883</v>
      </c>
    </row>
    <row r="2848" spans="1:4" ht="15.75" customHeight="1" x14ac:dyDescent="0.15">
      <c r="A2848" s="32" t="s">
        <v>9516</v>
      </c>
      <c r="B2848" s="33" t="s">
        <v>1313</v>
      </c>
      <c r="C2848" s="51" t="s">
        <v>60885</v>
      </c>
      <c r="D2848" s="33" t="s">
        <v>60886</v>
      </c>
    </row>
    <row r="2849" spans="1:4" ht="15.75" customHeight="1" x14ac:dyDescent="0.15">
      <c r="A2849" s="32" t="s">
        <v>55094</v>
      </c>
      <c r="B2849" s="33" t="s">
        <v>975</v>
      </c>
      <c r="C2849" s="51" t="s">
        <v>60887</v>
      </c>
      <c r="D2849" s="33" t="s">
        <v>60888</v>
      </c>
    </row>
    <row r="2850" spans="1:4" ht="15.75" customHeight="1" x14ac:dyDescent="0.15">
      <c r="A2850" s="32" t="s">
        <v>55159</v>
      </c>
      <c r="B2850" s="33" t="s">
        <v>2568</v>
      </c>
      <c r="C2850" s="51" t="s">
        <v>60889</v>
      </c>
      <c r="D2850" s="33" t="s">
        <v>60890</v>
      </c>
    </row>
    <row r="2851" spans="1:4" ht="15.75" customHeight="1" x14ac:dyDescent="0.15">
      <c r="A2851" s="32" t="s">
        <v>9477</v>
      </c>
      <c r="B2851" s="33" t="s">
        <v>624</v>
      </c>
      <c r="C2851" s="51" t="s">
        <v>60891</v>
      </c>
      <c r="D2851" s="33" t="s">
        <v>60892</v>
      </c>
    </row>
    <row r="2852" spans="1:4" ht="15.75" customHeight="1" x14ac:dyDescent="0.15">
      <c r="A2852" s="32" t="s">
        <v>9516</v>
      </c>
      <c r="B2852" s="33" t="s">
        <v>797</v>
      </c>
      <c r="C2852" s="51" t="s">
        <v>60893</v>
      </c>
      <c r="D2852" s="33" t="s">
        <v>60892</v>
      </c>
    </row>
    <row r="2853" spans="1:4" ht="15.75" customHeight="1" x14ac:dyDescent="0.15">
      <c r="A2853" s="32" t="s">
        <v>8719</v>
      </c>
      <c r="B2853" s="33" t="s">
        <v>2560</v>
      </c>
      <c r="C2853" s="51" t="s">
        <v>60894</v>
      </c>
      <c r="D2853" s="33" t="s">
        <v>60892</v>
      </c>
    </row>
    <row r="2854" spans="1:4" ht="15.75" customHeight="1" x14ac:dyDescent="0.15">
      <c r="A2854" s="32" t="s">
        <v>10524</v>
      </c>
      <c r="B2854" s="33" t="s">
        <v>2729</v>
      </c>
      <c r="C2854" s="51" t="s">
        <v>60895</v>
      </c>
      <c r="D2854" s="33" t="s">
        <v>60892</v>
      </c>
    </row>
    <row r="2855" spans="1:4" ht="15.75" customHeight="1" x14ac:dyDescent="0.15">
      <c r="A2855" s="32" t="s">
        <v>12232</v>
      </c>
      <c r="B2855" s="33" t="s">
        <v>3111</v>
      </c>
      <c r="C2855" s="51" t="s">
        <v>60896</v>
      </c>
      <c r="D2855" s="33" t="s">
        <v>60892</v>
      </c>
    </row>
    <row r="2856" spans="1:4" ht="15.75" customHeight="1" x14ac:dyDescent="0.15">
      <c r="A2856" s="32" t="s">
        <v>54939</v>
      </c>
      <c r="B2856" s="33" t="s">
        <v>3704</v>
      </c>
      <c r="C2856" s="51" t="s">
        <v>60897</v>
      </c>
      <c r="D2856" s="33" t="s">
        <v>60892</v>
      </c>
    </row>
    <row r="2857" spans="1:4" ht="15.75" customHeight="1" x14ac:dyDescent="0.15">
      <c r="A2857" s="32" t="s">
        <v>54939</v>
      </c>
      <c r="B2857" s="33" t="s">
        <v>2119</v>
      </c>
      <c r="C2857" s="51" t="s">
        <v>60898</v>
      </c>
      <c r="D2857" s="33" t="s">
        <v>60899</v>
      </c>
    </row>
    <row r="2858" spans="1:4" ht="15.75" customHeight="1" x14ac:dyDescent="0.15">
      <c r="A2858" s="32" t="s">
        <v>55107</v>
      </c>
      <c r="B2858" s="33" t="s">
        <v>3460</v>
      </c>
      <c r="C2858" s="51" t="s">
        <v>60900</v>
      </c>
      <c r="D2858" s="33" t="s">
        <v>60899</v>
      </c>
    </row>
    <row r="2859" spans="1:4" ht="15.75" customHeight="1" x14ac:dyDescent="0.15">
      <c r="A2859" s="32" t="s">
        <v>54862</v>
      </c>
      <c r="B2859" s="33" t="s">
        <v>3257</v>
      </c>
      <c r="C2859" s="51" t="s">
        <v>60901</v>
      </c>
      <c r="D2859" s="33" t="s">
        <v>60902</v>
      </c>
    </row>
    <row r="2860" spans="1:4" ht="15.75" customHeight="1" x14ac:dyDescent="0.15">
      <c r="A2860" s="32" t="s">
        <v>54962</v>
      </c>
      <c r="B2860" s="33" t="s">
        <v>2637</v>
      </c>
      <c r="C2860" s="51" t="s">
        <v>60903</v>
      </c>
      <c r="D2860" s="33" t="s">
        <v>60904</v>
      </c>
    </row>
    <row r="2861" spans="1:4" ht="15.75" customHeight="1" x14ac:dyDescent="0.15">
      <c r="A2861" s="32" t="s">
        <v>9477</v>
      </c>
      <c r="B2861" s="33" t="s">
        <v>916</v>
      </c>
      <c r="C2861" s="51" t="s">
        <v>60905</v>
      </c>
      <c r="D2861" s="33" t="s">
        <v>60906</v>
      </c>
    </row>
    <row r="2862" spans="1:4" ht="15.75" customHeight="1" x14ac:dyDescent="0.15">
      <c r="A2862" s="32" t="s">
        <v>55159</v>
      </c>
      <c r="B2862" s="33" t="s">
        <v>1083</v>
      </c>
      <c r="C2862" s="51" t="s">
        <v>60907</v>
      </c>
      <c r="D2862" s="33" t="s">
        <v>60906</v>
      </c>
    </row>
    <row r="2863" spans="1:4" ht="15.75" customHeight="1" x14ac:dyDescent="0.15">
      <c r="A2863" s="32" t="s">
        <v>12128</v>
      </c>
      <c r="B2863" s="33" t="s">
        <v>2563</v>
      </c>
      <c r="C2863" s="51" t="s">
        <v>60908</v>
      </c>
      <c r="D2863" s="33" t="s">
        <v>60909</v>
      </c>
    </row>
    <row r="2864" spans="1:4" ht="15.75" customHeight="1" x14ac:dyDescent="0.15">
      <c r="A2864" s="32" t="s">
        <v>55235</v>
      </c>
      <c r="B2864" s="33" t="s">
        <v>2105</v>
      </c>
      <c r="C2864" s="51" t="s">
        <v>60910</v>
      </c>
      <c r="D2864" s="33" t="s">
        <v>60911</v>
      </c>
    </row>
    <row r="2865" spans="1:4" ht="15.75" customHeight="1" x14ac:dyDescent="0.15">
      <c r="A2865" s="32" t="s">
        <v>11425</v>
      </c>
      <c r="B2865" s="33" t="s">
        <v>2309</v>
      </c>
      <c r="C2865" s="51" t="s">
        <v>60912</v>
      </c>
      <c r="D2865" s="33" t="s">
        <v>60913</v>
      </c>
    </row>
    <row r="2866" spans="1:4" ht="15.75" customHeight="1" x14ac:dyDescent="0.15">
      <c r="A2866" s="32" t="s">
        <v>11425</v>
      </c>
      <c r="B2866" s="33" t="s">
        <v>2097</v>
      </c>
      <c r="C2866" s="51" t="s">
        <v>60914</v>
      </c>
      <c r="D2866" s="33" t="s">
        <v>60915</v>
      </c>
    </row>
    <row r="2867" spans="1:4" ht="15.75" customHeight="1" x14ac:dyDescent="0.15">
      <c r="A2867" s="32" t="s">
        <v>10163</v>
      </c>
      <c r="B2867" s="33" t="s">
        <v>2602</v>
      </c>
      <c r="C2867" s="51" t="s">
        <v>60916</v>
      </c>
      <c r="D2867" s="33" t="s">
        <v>60917</v>
      </c>
    </row>
    <row r="2868" spans="1:4" ht="15.75" customHeight="1" x14ac:dyDescent="0.15">
      <c r="A2868" s="32" t="s">
        <v>10250</v>
      </c>
      <c r="B2868" s="33" t="s">
        <v>1339</v>
      </c>
      <c r="C2868" s="51" t="s">
        <v>60918</v>
      </c>
      <c r="D2868" s="33" t="s">
        <v>60919</v>
      </c>
    </row>
    <row r="2869" spans="1:4" ht="15.75" customHeight="1" x14ac:dyDescent="0.15">
      <c r="A2869" s="32" t="s">
        <v>9516</v>
      </c>
      <c r="B2869" s="33" t="s">
        <v>2968</v>
      </c>
      <c r="C2869" s="51" t="s">
        <v>60920</v>
      </c>
      <c r="D2869" s="33" t="s">
        <v>60919</v>
      </c>
    </row>
    <row r="2870" spans="1:4" ht="15.75" customHeight="1" x14ac:dyDescent="0.15">
      <c r="A2870" s="32" t="s">
        <v>10596</v>
      </c>
      <c r="B2870" s="33" t="s">
        <v>3097</v>
      </c>
      <c r="C2870" s="51" t="s">
        <v>60921</v>
      </c>
      <c r="D2870" s="33" t="s">
        <v>60922</v>
      </c>
    </row>
    <row r="2871" spans="1:4" ht="15.75" customHeight="1" x14ac:dyDescent="0.15">
      <c r="A2871" s="32" t="s">
        <v>55265</v>
      </c>
      <c r="B2871" s="33" t="s">
        <v>2831</v>
      </c>
      <c r="C2871" s="51" t="s">
        <v>60923</v>
      </c>
      <c r="D2871" s="33" t="s">
        <v>60924</v>
      </c>
    </row>
    <row r="2872" spans="1:4" ht="15.75" customHeight="1" x14ac:dyDescent="0.15">
      <c r="A2872" s="32" t="s">
        <v>11425</v>
      </c>
      <c r="B2872" s="33" t="s">
        <v>1146</v>
      </c>
      <c r="C2872" s="51" t="s">
        <v>60925</v>
      </c>
      <c r="D2872" s="33" t="s">
        <v>60926</v>
      </c>
    </row>
    <row r="2873" spans="1:4" ht="15.75" customHeight="1" x14ac:dyDescent="0.15">
      <c r="A2873" s="32" t="s">
        <v>8719</v>
      </c>
      <c r="B2873" s="33" t="s">
        <v>1612</v>
      </c>
      <c r="C2873" s="51" t="s">
        <v>60927</v>
      </c>
      <c r="D2873" s="33" t="s">
        <v>60926</v>
      </c>
    </row>
    <row r="2874" spans="1:4" ht="15.75" customHeight="1" x14ac:dyDescent="0.15">
      <c r="A2874" s="32" t="s">
        <v>12232</v>
      </c>
      <c r="B2874" s="33" t="s">
        <v>2452</v>
      </c>
      <c r="C2874" s="51" t="s">
        <v>60928</v>
      </c>
      <c r="D2874" s="33" t="s">
        <v>60926</v>
      </c>
    </row>
    <row r="2875" spans="1:4" ht="15.75" customHeight="1" x14ac:dyDescent="0.15">
      <c r="A2875" s="32" t="s">
        <v>12053</v>
      </c>
      <c r="B2875" s="33" t="s">
        <v>2632</v>
      </c>
      <c r="C2875" s="51" t="s">
        <v>60929</v>
      </c>
      <c r="D2875" s="33" t="s">
        <v>60926</v>
      </c>
    </row>
    <row r="2876" spans="1:4" ht="15.75" customHeight="1" x14ac:dyDescent="0.15">
      <c r="A2876" s="32" t="s">
        <v>8291</v>
      </c>
      <c r="B2876" s="33" t="s">
        <v>2650</v>
      </c>
      <c r="C2876" s="51" t="s">
        <v>60930</v>
      </c>
      <c r="D2876" s="33" t="s">
        <v>60931</v>
      </c>
    </row>
    <row r="2877" spans="1:4" ht="15.75" customHeight="1" x14ac:dyDescent="0.15">
      <c r="A2877" s="32" t="s">
        <v>55366</v>
      </c>
      <c r="B2877" s="33" t="s">
        <v>1143</v>
      </c>
      <c r="C2877" s="51" t="s">
        <v>60932</v>
      </c>
      <c r="D2877" s="33" t="s">
        <v>60933</v>
      </c>
    </row>
    <row r="2878" spans="1:4" ht="15.75" customHeight="1" x14ac:dyDescent="0.15">
      <c r="A2878" s="32" t="s">
        <v>12292</v>
      </c>
      <c r="B2878" s="33" t="s">
        <v>3039</v>
      </c>
      <c r="C2878" s="51" t="s">
        <v>60934</v>
      </c>
      <c r="D2878" s="33" t="s">
        <v>60935</v>
      </c>
    </row>
    <row r="2879" spans="1:4" ht="15.75" customHeight="1" x14ac:dyDescent="0.15">
      <c r="A2879" s="32" t="s">
        <v>9058</v>
      </c>
      <c r="B2879" s="33" t="s">
        <v>1083</v>
      </c>
      <c r="C2879" s="51" t="s">
        <v>60936</v>
      </c>
      <c r="D2879" s="33" t="s">
        <v>60937</v>
      </c>
    </row>
    <row r="2880" spans="1:4" ht="15.75" customHeight="1" x14ac:dyDescent="0.15">
      <c r="A2880" s="32" t="s">
        <v>8719</v>
      </c>
      <c r="B2880" s="33" t="s">
        <v>1723</v>
      </c>
      <c r="C2880" s="51" t="s">
        <v>60938</v>
      </c>
      <c r="D2880" s="33" t="s">
        <v>60937</v>
      </c>
    </row>
    <row r="2881" spans="1:4" ht="15.75" customHeight="1" x14ac:dyDescent="0.15">
      <c r="A2881" s="32" t="s">
        <v>55265</v>
      </c>
      <c r="B2881" s="33" t="s">
        <v>1083</v>
      </c>
      <c r="C2881" s="51" t="s">
        <v>60939</v>
      </c>
      <c r="D2881" s="33" t="s">
        <v>60940</v>
      </c>
    </row>
    <row r="2882" spans="1:4" ht="15.75" customHeight="1" x14ac:dyDescent="0.15">
      <c r="A2882" s="32" t="s">
        <v>55107</v>
      </c>
      <c r="B2882" s="33" t="s">
        <v>2517</v>
      </c>
      <c r="C2882" s="51" t="s">
        <v>60941</v>
      </c>
      <c r="D2882" s="33" t="s">
        <v>60942</v>
      </c>
    </row>
    <row r="2883" spans="1:4" ht="15.75" customHeight="1" x14ac:dyDescent="0.15">
      <c r="A2883" s="32" t="s">
        <v>55262</v>
      </c>
      <c r="B2883" s="33" t="s">
        <v>3233</v>
      </c>
      <c r="C2883" s="51" t="s">
        <v>60943</v>
      </c>
      <c r="D2883" s="33" t="s">
        <v>60944</v>
      </c>
    </row>
    <row r="2884" spans="1:4" ht="15.75" customHeight="1" x14ac:dyDescent="0.15">
      <c r="A2884" s="32" t="s">
        <v>11362</v>
      </c>
      <c r="B2884" s="33" t="s">
        <v>1967</v>
      </c>
      <c r="C2884" s="51" t="s">
        <v>60945</v>
      </c>
      <c r="D2884" s="33" t="s">
        <v>60946</v>
      </c>
    </row>
    <row r="2885" spans="1:4" ht="15.75" customHeight="1" x14ac:dyDescent="0.15">
      <c r="A2885" s="32" t="s">
        <v>10676</v>
      </c>
      <c r="B2885" s="33" t="s">
        <v>3156</v>
      </c>
      <c r="C2885" s="51" t="s">
        <v>60947</v>
      </c>
      <c r="D2885" s="33" t="s">
        <v>60948</v>
      </c>
    </row>
    <row r="2886" spans="1:4" ht="15.75" customHeight="1" x14ac:dyDescent="0.15">
      <c r="A2886" s="32" t="s">
        <v>55048</v>
      </c>
      <c r="B2886" s="33" t="s">
        <v>2837</v>
      </c>
      <c r="C2886" s="51" t="s">
        <v>60949</v>
      </c>
      <c r="D2886" s="33" t="s">
        <v>60950</v>
      </c>
    </row>
    <row r="2887" spans="1:4" ht="15.75" customHeight="1" x14ac:dyDescent="0.15">
      <c r="A2887" s="32" t="s">
        <v>12053</v>
      </c>
      <c r="B2887" s="33" t="s">
        <v>2318</v>
      </c>
      <c r="C2887" s="51" t="s">
        <v>60951</v>
      </c>
      <c r="D2887" s="33" t="s">
        <v>60952</v>
      </c>
    </row>
    <row r="2888" spans="1:4" ht="15.75" customHeight="1" x14ac:dyDescent="0.15">
      <c r="A2888" s="32" t="s">
        <v>55262</v>
      </c>
      <c r="B2888" s="33" t="s">
        <v>862</v>
      </c>
      <c r="C2888" s="51" t="s">
        <v>60953</v>
      </c>
      <c r="D2888" s="33" t="s">
        <v>60954</v>
      </c>
    </row>
    <row r="2889" spans="1:4" ht="15.75" customHeight="1" x14ac:dyDescent="0.15">
      <c r="A2889" s="32" t="s">
        <v>55270</v>
      </c>
      <c r="B2889" s="33" t="s">
        <v>2563</v>
      </c>
      <c r="C2889" s="51" t="s">
        <v>60955</v>
      </c>
      <c r="D2889" s="33" t="s">
        <v>60954</v>
      </c>
    </row>
    <row r="2890" spans="1:4" ht="15.75" customHeight="1" x14ac:dyDescent="0.15">
      <c r="A2890" s="32" t="s">
        <v>10163</v>
      </c>
      <c r="B2890" s="33" t="s">
        <v>2994</v>
      </c>
      <c r="C2890" s="51" t="s">
        <v>60956</v>
      </c>
      <c r="D2890" s="33" t="s">
        <v>60954</v>
      </c>
    </row>
    <row r="2891" spans="1:4" ht="15.75" customHeight="1" x14ac:dyDescent="0.15">
      <c r="A2891" s="32" t="s">
        <v>11330</v>
      </c>
      <c r="B2891" s="33" t="s">
        <v>3338</v>
      </c>
      <c r="C2891" s="51" t="s">
        <v>60957</v>
      </c>
      <c r="D2891" s="33" t="s">
        <v>60954</v>
      </c>
    </row>
    <row r="2892" spans="1:4" ht="15.75" customHeight="1" x14ac:dyDescent="0.15">
      <c r="A2892" s="32" t="s">
        <v>54744</v>
      </c>
      <c r="B2892" s="33" t="s">
        <v>1737</v>
      </c>
      <c r="C2892" s="51" t="s">
        <v>60958</v>
      </c>
      <c r="D2892" s="33" t="s">
        <v>60959</v>
      </c>
    </row>
    <row r="2893" spans="1:4" ht="15.75" customHeight="1" x14ac:dyDescent="0.15">
      <c r="A2893" s="32" t="s">
        <v>54744</v>
      </c>
      <c r="B2893" s="33" t="s">
        <v>3245</v>
      </c>
      <c r="C2893" s="51" t="s">
        <v>60960</v>
      </c>
      <c r="D2893" s="33" t="s">
        <v>60961</v>
      </c>
    </row>
    <row r="2894" spans="1:4" ht="15.75" customHeight="1" x14ac:dyDescent="0.15">
      <c r="A2894" s="32" t="s">
        <v>55265</v>
      </c>
      <c r="B2894" s="33" t="s">
        <v>2119</v>
      </c>
      <c r="C2894" s="51" t="s">
        <v>60962</v>
      </c>
      <c r="D2894" s="33" t="s">
        <v>60963</v>
      </c>
    </row>
    <row r="2895" spans="1:4" ht="15.75" customHeight="1" x14ac:dyDescent="0.15">
      <c r="A2895" s="32" t="s">
        <v>54862</v>
      </c>
      <c r="B2895" s="33" t="s">
        <v>806</v>
      </c>
      <c r="C2895" s="51" t="s">
        <v>60964</v>
      </c>
      <c r="D2895" s="33" t="s">
        <v>60965</v>
      </c>
    </row>
    <row r="2896" spans="1:4" ht="15.75" customHeight="1" x14ac:dyDescent="0.15">
      <c r="A2896" s="32" t="s">
        <v>55107</v>
      </c>
      <c r="B2896" s="33" t="s">
        <v>1026</v>
      </c>
      <c r="C2896" s="51" t="s">
        <v>60966</v>
      </c>
      <c r="D2896" s="33" t="s">
        <v>60965</v>
      </c>
    </row>
    <row r="2897" spans="1:4" ht="15.75" customHeight="1" x14ac:dyDescent="0.15">
      <c r="A2897" s="32" t="s">
        <v>11425</v>
      </c>
      <c r="B2897" s="33" t="s">
        <v>1630</v>
      </c>
      <c r="C2897" s="51" t="s">
        <v>60967</v>
      </c>
      <c r="D2897" s="33" t="s">
        <v>60965</v>
      </c>
    </row>
    <row r="2898" spans="1:4" ht="15.75" customHeight="1" x14ac:dyDescent="0.15">
      <c r="A2898" s="32" t="s">
        <v>54744</v>
      </c>
      <c r="B2898" s="33" t="s">
        <v>2991</v>
      </c>
      <c r="C2898" s="51" t="s">
        <v>60968</v>
      </c>
      <c r="D2898" s="33" t="s">
        <v>60965</v>
      </c>
    </row>
    <row r="2899" spans="1:4" ht="15.75" customHeight="1" x14ac:dyDescent="0.15">
      <c r="A2899" s="32" t="s">
        <v>8719</v>
      </c>
      <c r="B2899" s="33" t="s">
        <v>862</v>
      </c>
      <c r="C2899" s="51" t="s">
        <v>60969</v>
      </c>
      <c r="D2899" s="33" t="s">
        <v>60970</v>
      </c>
    </row>
    <row r="2900" spans="1:4" ht="15.75" customHeight="1" x14ac:dyDescent="0.15">
      <c r="A2900" s="32" t="s">
        <v>55048</v>
      </c>
      <c r="B2900" s="33" t="s">
        <v>2236</v>
      </c>
      <c r="C2900" s="51" t="s">
        <v>60971</v>
      </c>
      <c r="D2900" s="33" t="s">
        <v>60972</v>
      </c>
    </row>
    <row r="2901" spans="1:4" ht="15.75" customHeight="1" x14ac:dyDescent="0.15">
      <c r="A2901" s="32" t="s">
        <v>55048</v>
      </c>
      <c r="B2901" s="33" t="s">
        <v>2921</v>
      </c>
      <c r="C2901" s="51" t="s">
        <v>60973</v>
      </c>
      <c r="D2901" s="33" t="s">
        <v>60974</v>
      </c>
    </row>
    <row r="2902" spans="1:4" ht="15.75" customHeight="1" x14ac:dyDescent="0.15">
      <c r="A2902" s="32" t="s">
        <v>9058</v>
      </c>
      <c r="B2902" s="33" t="s">
        <v>3687</v>
      </c>
      <c r="C2902" s="51" t="s">
        <v>60975</v>
      </c>
      <c r="D2902" s="33" t="s">
        <v>60976</v>
      </c>
    </row>
    <row r="2903" spans="1:4" ht="15.75" customHeight="1" x14ac:dyDescent="0.15">
      <c r="A2903" s="32" t="s">
        <v>55048</v>
      </c>
      <c r="B2903" s="33" t="s">
        <v>2560</v>
      </c>
      <c r="C2903" s="51" t="s">
        <v>60977</v>
      </c>
      <c r="D2903" s="33" t="s">
        <v>60978</v>
      </c>
    </row>
    <row r="2904" spans="1:4" ht="15.75" customHeight="1" x14ac:dyDescent="0.15">
      <c r="A2904" s="32" t="s">
        <v>11362</v>
      </c>
      <c r="B2904" s="33" t="s">
        <v>747</v>
      </c>
      <c r="C2904" s="51" t="s">
        <v>60979</v>
      </c>
      <c r="D2904" s="33" t="s">
        <v>60980</v>
      </c>
    </row>
    <row r="2905" spans="1:4" ht="15.75" customHeight="1" x14ac:dyDescent="0.15">
      <c r="A2905" s="32" t="s">
        <v>11362</v>
      </c>
      <c r="B2905" s="33" t="s">
        <v>2681</v>
      </c>
      <c r="C2905" s="51" t="s">
        <v>60981</v>
      </c>
      <c r="D2905" s="33" t="s">
        <v>60980</v>
      </c>
    </row>
    <row r="2906" spans="1:4" ht="15.75" customHeight="1" x14ac:dyDescent="0.15">
      <c r="A2906" s="32" t="s">
        <v>11362</v>
      </c>
      <c r="B2906" s="33" t="s">
        <v>904</v>
      </c>
      <c r="C2906" s="51" t="s">
        <v>60982</v>
      </c>
      <c r="D2906" s="33" t="s">
        <v>60983</v>
      </c>
    </row>
    <row r="2907" spans="1:4" ht="15.75" customHeight="1" x14ac:dyDescent="0.15">
      <c r="A2907" s="32" t="s">
        <v>11330</v>
      </c>
      <c r="B2907" s="33" t="s">
        <v>1310</v>
      </c>
      <c r="C2907" s="51" t="s">
        <v>60984</v>
      </c>
      <c r="D2907" s="33" t="s">
        <v>60983</v>
      </c>
    </row>
    <row r="2908" spans="1:4" ht="15.75" customHeight="1" x14ac:dyDescent="0.15">
      <c r="A2908" s="32" t="s">
        <v>55153</v>
      </c>
      <c r="B2908" s="33" t="s">
        <v>1798</v>
      </c>
      <c r="C2908" s="51" t="s">
        <v>60985</v>
      </c>
      <c r="D2908" s="33" t="s">
        <v>60986</v>
      </c>
    </row>
    <row r="2909" spans="1:4" ht="15.75" customHeight="1" x14ac:dyDescent="0.15">
      <c r="A2909" s="32" t="s">
        <v>9058</v>
      </c>
      <c r="B2909" s="33" t="s">
        <v>2563</v>
      </c>
      <c r="C2909" s="51" t="s">
        <v>60987</v>
      </c>
      <c r="D2909" s="33" t="s">
        <v>60988</v>
      </c>
    </row>
    <row r="2910" spans="1:4" ht="15.75" customHeight="1" x14ac:dyDescent="0.15">
      <c r="A2910" s="32" t="s">
        <v>55262</v>
      </c>
      <c r="B2910" s="33" t="s">
        <v>2610</v>
      </c>
      <c r="C2910" s="51" t="s">
        <v>60989</v>
      </c>
      <c r="D2910" s="33" t="s">
        <v>60990</v>
      </c>
    </row>
    <row r="2911" spans="1:4" ht="15.75" customHeight="1" x14ac:dyDescent="0.15">
      <c r="A2911" s="32" t="s">
        <v>55058</v>
      </c>
      <c r="B2911" s="33" t="s">
        <v>3588</v>
      </c>
      <c r="C2911" s="51" t="s">
        <v>60991</v>
      </c>
      <c r="D2911" s="33" t="s">
        <v>60990</v>
      </c>
    </row>
    <row r="2912" spans="1:4" ht="15.75" customHeight="1" x14ac:dyDescent="0.15">
      <c r="A2912" s="32" t="s">
        <v>12128</v>
      </c>
      <c r="B2912" s="33" t="s">
        <v>1573</v>
      </c>
      <c r="C2912" s="51" t="s">
        <v>60992</v>
      </c>
      <c r="D2912" s="33" t="s">
        <v>60993</v>
      </c>
    </row>
    <row r="2913" spans="1:4" ht="15.75" customHeight="1" x14ac:dyDescent="0.15">
      <c r="A2913" s="32" t="s">
        <v>9495</v>
      </c>
      <c r="B2913" s="33" t="s">
        <v>1481</v>
      </c>
      <c r="C2913" s="51" t="s">
        <v>60994</v>
      </c>
      <c r="D2913" s="33" t="s">
        <v>60995</v>
      </c>
    </row>
    <row r="2914" spans="1:4" ht="15.75" customHeight="1" x14ac:dyDescent="0.15">
      <c r="A2914" s="32" t="s">
        <v>10163</v>
      </c>
      <c r="B2914" s="33" t="s">
        <v>1501</v>
      </c>
      <c r="C2914" s="51" t="s">
        <v>60996</v>
      </c>
      <c r="D2914" s="33" t="s">
        <v>60997</v>
      </c>
    </row>
    <row r="2915" spans="1:4" ht="15.75" customHeight="1" x14ac:dyDescent="0.15">
      <c r="A2915" s="32" t="s">
        <v>55262</v>
      </c>
      <c r="B2915" s="33" t="s">
        <v>2616</v>
      </c>
      <c r="C2915" s="51" t="s">
        <v>60998</v>
      </c>
      <c r="D2915" s="33" t="s">
        <v>60997</v>
      </c>
    </row>
    <row r="2916" spans="1:4" ht="15.75" customHeight="1" x14ac:dyDescent="0.15">
      <c r="A2916" s="32" t="s">
        <v>54862</v>
      </c>
      <c r="B2916" s="33" t="s">
        <v>2904</v>
      </c>
      <c r="C2916" s="51" t="s">
        <v>60999</v>
      </c>
      <c r="D2916" s="33" t="s">
        <v>60997</v>
      </c>
    </row>
    <row r="2917" spans="1:4" ht="15.75" customHeight="1" x14ac:dyDescent="0.15">
      <c r="A2917" s="32" t="s">
        <v>11362</v>
      </c>
      <c r="B2917" s="33" t="s">
        <v>1339</v>
      </c>
      <c r="C2917" s="51" t="s">
        <v>61000</v>
      </c>
      <c r="D2917" s="33" t="s">
        <v>61001</v>
      </c>
    </row>
    <row r="2918" spans="1:4" ht="15.75" customHeight="1" x14ac:dyDescent="0.15">
      <c r="A2918" s="32" t="s">
        <v>9495</v>
      </c>
      <c r="B2918" s="33" t="s">
        <v>1737</v>
      </c>
      <c r="C2918" s="51" t="s">
        <v>61002</v>
      </c>
      <c r="D2918" s="33" t="s">
        <v>61003</v>
      </c>
    </row>
    <row r="2919" spans="1:4" ht="15.75" customHeight="1" x14ac:dyDescent="0.15">
      <c r="A2919" s="32" t="s">
        <v>55262</v>
      </c>
      <c r="B2919" s="33" t="s">
        <v>2647</v>
      </c>
      <c r="C2919" s="51" t="s">
        <v>61004</v>
      </c>
      <c r="D2919" s="33" t="s">
        <v>61005</v>
      </c>
    </row>
    <row r="2920" spans="1:4" ht="15.75" customHeight="1" x14ac:dyDescent="0.15">
      <c r="A2920" s="32" t="s">
        <v>8633</v>
      </c>
      <c r="B2920" s="33" t="s">
        <v>3504</v>
      </c>
      <c r="C2920" s="51" t="s">
        <v>61006</v>
      </c>
      <c r="D2920" s="33" t="s">
        <v>61007</v>
      </c>
    </row>
    <row r="2921" spans="1:4" ht="15.75" customHeight="1" x14ac:dyDescent="0.15">
      <c r="A2921" s="32" t="s">
        <v>9522</v>
      </c>
      <c r="B2921" s="33" t="s">
        <v>2465</v>
      </c>
      <c r="C2921" s="51" t="s">
        <v>61008</v>
      </c>
      <c r="D2921" s="33" t="s">
        <v>61009</v>
      </c>
    </row>
    <row r="2922" spans="1:4" ht="15.75" customHeight="1" x14ac:dyDescent="0.15">
      <c r="A2922" s="32" t="s">
        <v>55094</v>
      </c>
      <c r="B2922" s="33" t="s">
        <v>1630</v>
      </c>
      <c r="C2922" s="51" t="s">
        <v>61010</v>
      </c>
      <c r="D2922" s="33" t="s">
        <v>61011</v>
      </c>
    </row>
    <row r="2923" spans="1:4" ht="15.75" customHeight="1" x14ac:dyDescent="0.15">
      <c r="A2923" s="32" t="s">
        <v>54862</v>
      </c>
      <c r="B2923" s="33" t="s">
        <v>1835</v>
      </c>
      <c r="C2923" s="51" t="s">
        <v>61012</v>
      </c>
      <c r="D2923" s="33" t="s">
        <v>61013</v>
      </c>
    </row>
    <row r="2924" spans="1:4" ht="15.75" customHeight="1" x14ac:dyDescent="0.15">
      <c r="A2924" s="32" t="s">
        <v>12128</v>
      </c>
      <c r="B2924" s="33" t="s">
        <v>1375</v>
      </c>
      <c r="C2924" s="51" t="s">
        <v>61014</v>
      </c>
      <c r="D2924" s="33" t="s">
        <v>61015</v>
      </c>
    </row>
    <row r="2925" spans="1:4" ht="15.75" customHeight="1" x14ac:dyDescent="0.15">
      <c r="A2925" s="32" t="s">
        <v>9058</v>
      </c>
      <c r="B2925" s="33" t="s">
        <v>1650</v>
      </c>
      <c r="C2925" s="51" t="s">
        <v>61016</v>
      </c>
      <c r="D2925" s="33" t="s">
        <v>61017</v>
      </c>
    </row>
    <row r="2926" spans="1:4" ht="15.75" customHeight="1" x14ac:dyDescent="0.15">
      <c r="A2926" s="32" t="s">
        <v>12128</v>
      </c>
      <c r="B2926" s="33" t="s">
        <v>2560</v>
      </c>
      <c r="C2926" s="51" t="s">
        <v>61018</v>
      </c>
      <c r="D2926" s="33" t="s">
        <v>61019</v>
      </c>
    </row>
    <row r="2927" spans="1:4" ht="15.75" customHeight="1" x14ac:dyDescent="0.15">
      <c r="A2927" s="32" t="s">
        <v>10596</v>
      </c>
      <c r="B2927" s="33" t="s">
        <v>2094</v>
      </c>
      <c r="C2927" s="51" t="s">
        <v>61020</v>
      </c>
      <c r="D2927" s="33" t="s">
        <v>61021</v>
      </c>
    </row>
    <row r="2928" spans="1:4" ht="15.75" customHeight="1" x14ac:dyDescent="0.15">
      <c r="A2928" s="32" t="s">
        <v>55027</v>
      </c>
      <c r="B2928" s="33" t="s">
        <v>2735</v>
      </c>
      <c r="C2928" s="51" t="s">
        <v>61022</v>
      </c>
      <c r="D2928" s="33" t="s">
        <v>61023</v>
      </c>
    </row>
    <row r="2929" spans="1:4" ht="15.75" customHeight="1" x14ac:dyDescent="0.15">
      <c r="A2929" s="32" t="s">
        <v>11362</v>
      </c>
      <c r="B2929" s="33" t="s">
        <v>2236</v>
      </c>
      <c r="C2929" s="51" t="s">
        <v>61024</v>
      </c>
      <c r="D2929" s="33" t="s">
        <v>61025</v>
      </c>
    </row>
    <row r="2930" spans="1:4" ht="15.75" customHeight="1" x14ac:dyDescent="0.15">
      <c r="A2930" s="32" t="s">
        <v>11362</v>
      </c>
      <c r="B2930" s="33" t="s">
        <v>1330</v>
      </c>
      <c r="C2930" s="51" t="s">
        <v>61026</v>
      </c>
      <c r="D2930" s="33" t="s">
        <v>61027</v>
      </c>
    </row>
    <row r="2931" spans="1:4" ht="15.75" customHeight="1" x14ac:dyDescent="0.15">
      <c r="A2931" s="32" t="s">
        <v>8743</v>
      </c>
      <c r="B2931" s="33" t="s">
        <v>3456</v>
      </c>
      <c r="C2931" s="51" t="s">
        <v>61028</v>
      </c>
      <c r="D2931" s="33" t="s">
        <v>61029</v>
      </c>
    </row>
    <row r="2932" spans="1:4" ht="15.75" customHeight="1" x14ac:dyDescent="0.15">
      <c r="A2932" s="32" t="s">
        <v>10163</v>
      </c>
      <c r="B2932" s="33" t="s">
        <v>1645</v>
      </c>
      <c r="C2932" s="51" t="s">
        <v>61030</v>
      </c>
      <c r="D2932" s="33" t="s">
        <v>61031</v>
      </c>
    </row>
    <row r="2933" spans="1:4" ht="15.75" customHeight="1" x14ac:dyDescent="0.15">
      <c r="A2933" s="32" t="s">
        <v>55027</v>
      </c>
      <c r="B2933" s="33" t="s">
        <v>2026</v>
      </c>
      <c r="C2933" s="51" t="s">
        <v>61032</v>
      </c>
      <c r="D2933" s="33" t="s">
        <v>61033</v>
      </c>
    </row>
    <row r="2934" spans="1:4" ht="15.75" customHeight="1" x14ac:dyDescent="0.15">
      <c r="A2934" s="32" t="s">
        <v>55235</v>
      </c>
      <c r="B2934" s="33" t="s">
        <v>2599</v>
      </c>
      <c r="C2934" s="51" t="s">
        <v>61034</v>
      </c>
      <c r="D2934" s="33" t="s">
        <v>61033</v>
      </c>
    </row>
    <row r="2935" spans="1:4" ht="15.75" customHeight="1" x14ac:dyDescent="0.15">
      <c r="A2935" s="32" t="s">
        <v>12128</v>
      </c>
      <c r="B2935" s="33" t="s">
        <v>3221</v>
      </c>
      <c r="C2935" s="51" t="s">
        <v>61035</v>
      </c>
      <c r="D2935" s="33" t="s">
        <v>61033</v>
      </c>
    </row>
    <row r="2936" spans="1:4" ht="15.75" customHeight="1" x14ac:dyDescent="0.15">
      <c r="A2936" s="32" t="s">
        <v>54765</v>
      </c>
      <c r="B2936" s="33" t="s">
        <v>1612</v>
      </c>
      <c r="C2936" s="51" t="s">
        <v>61036</v>
      </c>
      <c r="D2936" s="33" t="s">
        <v>61037</v>
      </c>
    </row>
    <row r="2937" spans="1:4" ht="15.75" customHeight="1" x14ac:dyDescent="0.15">
      <c r="A2937" s="32" t="s">
        <v>55206</v>
      </c>
      <c r="B2937" s="33" t="s">
        <v>1995</v>
      </c>
      <c r="C2937" s="51" t="s">
        <v>61038</v>
      </c>
      <c r="D2937" s="33" t="s">
        <v>61039</v>
      </c>
    </row>
    <row r="2938" spans="1:4" ht="15.75" customHeight="1" x14ac:dyDescent="0.15">
      <c r="A2938" s="32" t="s">
        <v>54765</v>
      </c>
      <c r="B2938" s="33" t="s">
        <v>699</v>
      </c>
      <c r="C2938" s="51" t="s">
        <v>61040</v>
      </c>
      <c r="D2938" s="33" t="s">
        <v>61041</v>
      </c>
    </row>
    <row r="2939" spans="1:4" ht="15.75" customHeight="1" x14ac:dyDescent="0.15">
      <c r="A2939" s="32" t="s">
        <v>55094</v>
      </c>
      <c r="B2939" s="33" t="s">
        <v>1424</v>
      </c>
      <c r="C2939" s="51" t="s">
        <v>61042</v>
      </c>
      <c r="D2939" s="33" t="s">
        <v>61043</v>
      </c>
    </row>
    <row r="2940" spans="1:4" ht="15.75" customHeight="1" x14ac:dyDescent="0.15">
      <c r="A2940" s="32" t="s">
        <v>54962</v>
      </c>
      <c r="B2940" s="33" t="s">
        <v>3332</v>
      </c>
      <c r="C2940" s="51" t="s">
        <v>61044</v>
      </c>
      <c r="D2940" s="33" t="s">
        <v>61045</v>
      </c>
    </row>
    <row r="2941" spans="1:4" ht="15.75" customHeight="1" x14ac:dyDescent="0.15">
      <c r="A2941" s="32" t="s">
        <v>10524</v>
      </c>
      <c r="B2941" s="33" t="s">
        <v>1835</v>
      </c>
      <c r="C2941" s="51" t="s">
        <v>61046</v>
      </c>
      <c r="D2941" s="33" t="s">
        <v>61047</v>
      </c>
    </row>
    <row r="2942" spans="1:4" ht="15.75" customHeight="1" x14ac:dyDescent="0.15">
      <c r="A2942" s="32" t="s">
        <v>55153</v>
      </c>
      <c r="B2942" s="33" t="s">
        <v>2647</v>
      </c>
      <c r="C2942" s="51" t="s">
        <v>61048</v>
      </c>
      <c r="D2942" s="33" t="s">
        <v>61049</v>
      </c>
    </row>
    <row r="2943" spans="1:4" ht="15.75" customHeight="1" x14ac:dyDescent="0.15">
      <c r="A2943" s="32" t="s">
        <v>11330</v>
      </c>
      <c r="B2943" s="33" t="s">
        <v>2327</v>
      </c>
      <c r="C2943" s="51" t="s">
        <v>61050</v>
      </c>
      <c r="D2943" s="33" t="s">
        <v>61051</v>
      </c>
    </row>
    <row r="2944" spans="1:4" ht="15.75" customHeight="1" x14ac:dyDescent="0.15">
      <c r="A2944" s="32" t="s">
        <v>11362</v>
      </c>
      <c r="B2944" s="33" t="s">
        <v>2644</v>
      </c>
      <c r="C2944" s="51" t="s">
        <v>61052</v>
      </c>
      <c r="D2944" s="33" t="s">
        <v>61053</v>
      </c>
    </row>
    <row r="2945" spans="1:4" ht="15.75" customHeight="1" x14ac:dyDescent="0.15">
      <c r="A2945" s="32" t="s">
        <v>54962</v>
      </c>
      <c r="B2945" s="33" t="s">
        <v>3338</v>
      </c>
      <c r="C2945" s="51" t="s">
        <v>61054</v>
      </c>
      <c r="D2945" s="33" t="s">
        <v>61055</v>
      </c>
    </row>
    <row r="2946" spans="1:4" ht="15.75" customHeight="1" x14ac:dyDescent="0.15">
      <c r="A2946" s="32" t="s">
        <v>8743</v>
      </c>
      <c r="B2946" s="33" t="s">
        <v>842</v>
      </c>
      <c r="C2946" s="51" t="s">
        <v>61056</v>
      </c>
      <c r="D2946" s="33" t="s">
        <v>61057</v>
      </c>
    </row>
    <row r="2947" spans="1:4" ht="15.75" customHeight="1" x14ac:dyDescent="0.15">
      <c r="A2947" s="32" t="s">
        <v>10524</v>
      </c>
      <c r="B2947" s="33" t="s">
        <v>3213</v>
      </c>
      <c r="C2947" s="51" t="s">
        <v>61058</v>
      </c>
      <c r="D2947" s="33" t="s">
        <v>61059</v>
      </c>
    </row>
    <row r="2948" spans="1:4" ht="15.75" customHeight="1" x14ac:dyDescent="0.15">
      <c r="A2948" s="32" t="s">
        <v>55048</v>
      </c>
      <c r="B2948" s="33" t="s">
        <v>839</v>
      </c>
      <c r="C2948" s="51" t="s">
        <v>61060</v>
      </c>
      <c r="D2948" s="33" t="s">
        <v>61061</v>
      </c>
    </row>
    <row r="2949" spans="1:4" ht="15.75" customHeight="1" x14ac:dyDescent="0.15">
      <c r="A2949" s="32" t="s">
        <v>9058</v>
      </c>
      <c r="B2949" s="33" t="s">
        <v>1709</v>
      </c>
      <c r="C2949" s="51" t="s">
        <v>61062</v>
      </c>
      <c r="D2949" s="33" t="s">
        <v>61061</v>
      </c>
    </row>
    <row r="2950" spans="1:4" ht="15.75" customHeight="1" x14ac:dyDescent="0.15">
      <c r="A2950" s="32" t="s">
        <v>11425</v>
      </c>
      <c r="B2950" s="33" t="s">
        <v>1525</v>
      </c>
      <c r="C2950" s="51" t="s">
        <v>61063</v>
      </c>
      <c r="D2950" s="33" t="s">
        <v>61064</v>
      </c>
    </row>
    <row r="2951" spans="1:4" ht="15.75" customHeight="1" x14ac:dyDescent="0.15">
      <c r="A2951" s="32" t="s">
        <v>10524</v>
      </c>
      <c r="B2951" s="33" t="s">
        <v>2582</v>
      </c>
      <c r="C2951" s="51" t="s">
        <v>61065</v>
      </c>
      <c r="D2951" s="33" t="s">
        <v>61066</v>
      </c>
    </row>
    <row r="2952" spans="1:4" ht="15.75" customHeight="1" x14ac:dyDescent="0.15">
      <c r="A2952" s="32" t="s">
        <v>54765</v>
      </c>
      <c r="B2952" s="33" t="s">
        <v>2236</v>
      </c>
      <c r="C2952" s="51" t="s">
        <v>61067</v>
      </c>
      <c r="D2952" s="33" t="s">
        <v>61068</v>
      </c>
    </row>
    <row r="2953" spans="1:4" ht="15.75" customHeight="1" x14ac:dyDescent="0.15">
      <c r="A2953" s="32" t="s">
        <v>55374</v>
      </c>
      <c r="B2953" s="33" t="s">
        <v>1504</v>
      </c>
      <c r="C2953" s="51" t="s">
        <v>61069</v>
      </c>
      <c r="D2953" s="33" t="s">
        <v>61070</v>
      </c>
    </row>
    <row r="2954" spans="1:4" ht="15.75" customHeight="1" x14ac:dyDescent="0.15">
      <c r="A2954" s="32" t="s">
        <v>54939</v>
      </c>
      <c r="B2954" s="33" t="s">
        <v>2837</v>
      </c>
      <c r="C2954" s="51" t="s">
        <v>61071</v>
      </c>
      <c r="D2954" s="33" t="s">
        <v>61072</v>
      </c>
    </row>
    <row r="2955" spans="1:4" ht="15.75" customHeight="1" x14ac:dyDescent="0.15">
      <c r="A2955" s="32" t="s">
        <v>9477</v>
      </c>
      <c r="B2955" s="33" t="s">
        <v>827</v>
      </c>
      <c r="C2955" s="51" t="s">
        <v>61073</v>
      </c>
      <c r="D2955" s="33" t="s">
        <v>61074</v>
      </c>
    </row>
    <row r="2956" spans="1:4" ht="15.75" customHeight="1" x14ac:dyDescent="0.15">
      <c r="A2956" s="32" t="s">
        <v>10163</v>
      </c>
      <c r="B2956" s="33" t="s">
        <v>1186</v>
      </c>
      <c r="C2956" s="51" t="s">
        <v>61075</v>
      </c>
      <c r="D2956" s="33" t="s">
        <v>61076</v>
      </c>
    </row>
    <row r="2957" spans="1:4" ht="15.75" customHeight="1" x14ac:dyDescent="0.15">
      <c r="A2957" s="32" t="s">
        <v>55235</v>
      </c>
      <c r="B2957" s="33" t="s">
        <v>1650</v>
      </c>
      <c r="C2957" s="51" t="s">
        <v>61077</v>
      </c>
      <c r="D2957" s="33" t="s">
        <v>61078</v>
      </c>
    </row>
    <row r="2958" spans="1:4" ht="15.75" customHeight="1" x14ac:dyDescent="0.15">
      <c r="A2958" s="32" t="s">
        <v>11362</v>
      </c>
      <c r="B2958" s="33" t="s">
        <v>782</v>
      </c>
      <c r="C2958" s="51" t="s">
        <v>61079</v>
      </c>
      <c r="D2958" s="33" t="s">
        <v>61080</v>
      </c>
    </row>
    <row r="2959" spans="1:4" ht="15.75" customHeight="1" x14ac:dyDescent="0.15">
      <c r="A2959" s="32" t="s">
        <v>8291</v>
      </c>
      <c r="B2959" s="33" t="s">
        <v>1313</v>
      </c>
      <c r="C2959" s="51" t="s">
        <v>61081</v>
      </c>
      <c r="D2959" s="33" t="s">
        <v>61080</v>
      </c>
    </row>
    <row r="2960" spans="1:4" ht="15.75" customHeight="1" x14ac:dyDescent="0.15">
      <c r="A2960" s="32" t="s">
        <v>12053</v>
      </c>
      <c r="B2960" s="33" t="s">
        <v>2854</v>
      </c>
      <c r="C2960" s="51" t="s">
        <v>61082</v>
      </c>
      <c r="D2960" s="33" t="s">
        <v>61083</v>
      </c>
    </row>
    <row r="2961" spans="1:4" ht="15.75" customHeight="1" x14ac:dyDescent="0.15">
      <c r="A2961" s="32" t="s">
        <v>55262</v>
      </c>
      <c r="B2961" s="33" t="s">
        <v>3085</v>
      </c>
      <c r="C2961" s="51" t="s">
        <v>61084</v>
      </c>
      <c r="D2961" s="33" t="s">
        <v>61085</v>
      </c>
    </row>
    <row r="2962" spans="1:4" ht="15.75" customHeight="1" x14ac:dyDescent="0.15">
      <c r="A2962" s="32" t="s">
        <v>55270</v>
      </c>
      <c r="B2962" s="33" t="s">
        <v>2985</v>
      </c>
      <c r="C2962" s="51" t="s">
        <v>61086</v>
      </c>
      <c r="D2962" s="33" t="s">
        <v>61087</v>
      </c>
    </row>
    <row r="2963" spans="1:4" ht="15.75" customHeight="1" x14ac:dyDescent="0.15">
      <c r="A2963" s="32" t="s">
        <v>9477</v>
      </c>
      <c r="B2963" s="33" t="s">
        <v>1698</v>
      </c>
      <c r="C2963" s="51" t="s">
        <v>61088</v>
      </c>
      <c r="D2963" s="33" t="s">
        <v>61089</v>
      </c>
    </row>
    <row r="2964" spans="1:4" ht="15.75" customHeight="1" x14ac:dyDescent="0.15">
      <c r="A2964" s="32" t="s">
        <v>10676</v>
      </c>
      <c r="B2964" s="33" t="s">
        <v>1501</v>
      </c>
      <c r="C2964" s="51" t="s">
        <v>61090</v>
      </c>
      <c r="D2964" s="33" t="s">
        <v>61091</v>
      </c>
    </row>
    <row r="2965" spans="1:4" ht="15.75" customHeight="1" x14ac:dyDescent="0.15">
      <c r="A2965" s="32" t="s">
        <v>55070</v>
      </c>
      <c r="B2965" s="33" t="s">
        <v>1395</v>
      </c>
      <c r="C2965" s="51" t="s">
        <v>61092</v>
      </c>
      <c r="D2965" s="33" t="s">
        <v>61093</v>
      </c>
    </row>
    <row r="2966" spans="1:4" ht="15.75" customHeight="1" x14ac:dyDescent="0.15">
      <c r="A2966" s="32" t="s">
        <v>55235</v>
      </c>
      <c r="B2966" s="33" t="s">
        <v>2647</v>
      </c>
      <c r="C2966" s="51" t="s">
        <v>61094</v>
      </c>
      <c r="D2966" s="33" t="s">
        <v>61095</v>
      </c>
    </row>
    <row r="2967" spans="1:4" ht="15.75" customHeight="1" x14ac:dyDescent="0.15">
      <c r="A2967" s="32" t="s">
        <v>55094</v>
      </c>
      <c r="B2967" s="33" t="s">
        <v>1545</v>
      </c>
      <c r="C2967" s="51" t="s">
        <v>61096</v>
      </c>
      <c r="D2967" s="33" t="s">
        <v>61097</v>
      </c>
    </row>
    <row r="2968" spans="1:4" ht="15.75" customHeight="1" x14ac:dyDescent="0.15">
      <c r="A2968" s="32" t="s">
        <v>9058</v>
      </c>
      <c r="B2968" s="33" t="s">
        <v>1835</v>
      </c>
      <c r="C2968" s="51" t="s">
        <v>61098</v>
      </c>
      <c r="D2968" s="33" t="s">
        <v>61097</v>
      </c>
    </row>
    <row r="2969" spans="1:4" ht="15.75" customHeight="1" x14ac:dyDescent="0.15">
      <c r="A2969" s="32" t="s">
        <v>55058</v>
      </c>
      <c r="B2969" s="33" t="s">
        <v>1865</v>
      </c>
      <c r="C2969" s="51" t="s">
        <v>61099</v>
      </c>
      <c r="D2969" s="33" t="s">
        <v>61097</v>
      </c>
    </row>
    <row r="2970" spans="1:4" ht="15.75" customHeight="1" x14ac:dyDescent="0.15">
      <c r="A2970" s="32" t="s">
        <v>55374</v>
      </c>
      <c r="B2970" s="33" t="s">
        <v>3332</v>
      </c>
      <c r="C2970" s="51" t="s">
        <v>61100</v>
      </c>
      <c r="D2970" s="33" t="s">
        <v>61097</v>
      </c>
    </row>
    <row r="2971" spans="1:4" ht="15.75" customHeight="1" x14ac:dyDescent="0.15">
      <c r="A2971" s="32" t="s">
        <v>10596</v>
      </c>
      <c r="B2971" s="33" t="s">
        <v>1765</v>
      </c>
      <c r="C2971" s="51" t="s">
        <v>61101</v>
      </c>
      <c r="D2971" s="33" t="s">
        <v>61102</v>
      </c>
    </row>
    <row r="2972" spans="1:4" ht="15.75" customHeight="1" x14ac:dyDescent="0.15">
      <c r="A2972" s="32" t="s">
        <v>55270</v>
      </c>
      <c r="B2972" s="33" t="s">
        <v>2784</v>
      </c>
      <c r="C2972" s="51" t="s">
        <v>61103</v>
      </c>
      <c r="D2972" s="33" t="s">
        <v>61104</v>
      </c>
    </row>
    <row r="2973" spans="1:4" ht="15.75" customHeight="1" x14ac:dyDescent="0.15">
      <c r="A2973" s="32" t="s">
        <v>12053</v>
      </c>
      <c r="B2973" s="33" t="s">
        <v>741</v>
      </c>
      <c r="C2973" s="51" t="s">
        <v>61105</v>
      </c>
      <c r="D2973" s="33" t="s">
        <v>61106</v>
      </c>
    </row>
    <row r="2974" spans="1:4" ht="15.75" customHeight="1" x14ac:dyDescent="0.15">
      <c r="A2974" s="32" t="s">
        <v>10596</v>
      </c>
      <c r="B2974" s="33" t="s">
        <v>1433</v>
      </c>
      <c r="C2974" s="51" t="s">
        <v>61107</v>
      </c>
      <c r="D2974" s="33" t="s">
        <v>61108</v>
      </c>
    </row>
    <row r="2975" spans="1:4" ht="15.75" customHeight="1" x14ac:dyDescent="0.15">
      <c r="A2975" s="32" t="s">
        <v>12280</v>
      </c>
      <c r="B2975" s="33" t="s">
        <v>2918</v>
      </c>
      <c r="C2975" s="51" t="s">
        <v>61109</v>
      </c>
      <c r="D2975" s="33" t="s">
        <v>61108</v>
      </c>
    </row>
    <row r="2976" spans="1:4" ht="15.75" customHeight="1" x14ac:dyDescent="0.15">
      <c r="A2976" s="32" t="s">
        <v>10163</v>
      </c>
      <c r="B2976" s="33" t="s">
        <v>1798</v>
      </c>
      <c r="C2976" s="51" t="s">
        <v>61110</v>
      </c>
      <c r="D2976" s="33" t="s">
        <v>61111</v>
      </c>
    </row>
    <row r="2977" spans="1:4" ht="15.75" customHeight="1" x14ac:dyDescent="0.15">
      <c r="A2977" s="32" t="s">
        <v>10163</v>
      </c>
      <c r="B2977" s="33" t="s">
        <v>2119</v>
      </c>
      <c r="C2977" s="51" t="s">
        <v>61112</v>
      </c>
      <c r="D2977" s="33" t="s">
        <v>61113</v>
      </c>
    </row>
    <row r="2978" spans="1:4" ht="15.75" customHeight="1" x14ac:dyDescent="0.15">
      <c r="A2978" s="32" t="s">
        <v>10596</v>
      </c>
      <c r="B2978" s="33" t="s">
        <v>3216</v>
      </c>
      <c r="C2978" s="51" t="s">
        <v>61114</v>
      </c>
      <c r="D2978" s="33" t="s">
        <v>61115</v>
      </c>
    </row>
    <row r="2979" spans="1:4" ht="15.75" customHeight="1" x14ac:dyDescent="0.15">
      <c r="A2979" s="32" t="s">
        <v>8291</v>
      </c>
      <c r="B2979" s="33" t="s">
        <v>963</v>
      </c>
      <c r="C2979" s="51" t="s">
        <v>61116</v>
      </c>
      <c r="D2979" s="33" t="s">
        <v>61117</v>
      </c>
    </row>
    <row r="2980" spans="1:4" ht="15.75" customHeight="1" x14ac:dyDescent="0.15">
      <c r="A2980" s="32" t="s">
        <v>55366</v>
      </c>
      <c r="B2980" s="33" t="s">
        <v>1504</v>
      </c>
      <c r="C2980" s="51" t="s">
        <v>61118</v>
      </c>
      <c r="D2980" s="33" t="s">
        <v>61119</v>
      </c>
    </row>
    <row r="2981" spans="1:4" ht="15.75" customHeight="1" x14ac:dyDescent="0.15">
      <c r="A2981" s="32" t="s">
        <v>55374</v>
      </c>
      <c r="B2981" s="33" t="s">
        <v>2517</v>
      </c>
      <c r="C2981" s="51" t="s">
        <v>61120</v>
      </c>
      <c r="D2981" s="33" t="s">
        <v>61119</v>
      </c>
    </row>
    <row r="2982" spans="1:4" ht="15.75" customHeight="1" x14ac:dyDescent="0.15">
      <c r="A2982" s="32" t="s">
        <v>8743</v>
      </c>
      <c r="B2982" s="33" t="s">
        <v>678</v>
      </c>
      <c r="C2982" s="51" t="s">
        <v>61121</v>
      </c>
      <c r="D2982" s="33" t="s">
        <v>61122</v>
      </c>
    </row>
    <row r="2983" spans="1:4" ht="15.75" customHeight="1" x14ac:dyDescent="0.15">
      <c r="A2983" s="32" t="s">
        <v>54939</v>
      </c>
      <c r="B2983" s="33" t="s">
        <v>2619</v>
      </c>
      <c r="C2983" s="51" t="s">
        <v>61123</v>
      </c>
      <c r="D2983" s="33" t="s">
        <v>61124</v>
      </c>
    </row>
    <row r="2984" spans="1:4" ht="15.75" customHeight="1" x14ac:dyDescent="0.15">
      <c r="A2984" s="32" t="s">
        <v>55206</v>
      </c>
      <c r="B2984" s="33" t="s">
        <v>1336</v>
      </c>
      <c r="C2984" s="51" t="s">
        <v>61125</v>
      </c>
      <c r="D2984" s="33" t="s">
        <v>61126</v>
      </c>
    </row>
    <row r="2985" spans="1:4" ht="15.75" customHeight="1" x14ac:dyDescent="0.15">
      <c r="A2985" s="32" t="s">
        <v>55094</v>
      </c>
      <c r="B2985" s="33" t="s">
        <v>3460</v>
      </c>
      <c r="C2985" s="51" t="s">
        <v>61127</v>
      </c>
      <c r="D2985" s="33" t="s">
        <v>61128</v>
      </c>
    </row>
    <row r="2986" spans="1:4" ht="15.75" customHeight="1" x14ac:dyDescent="0.15">
      <c r="A2986" s="32" t="s">
        <v>12280</v>
      </c>
      <c r="B2986" s="33" t="s">
        <v>2650</v>
      </c>
      <c r="C2986" s="51" t="s">
        <v>61129</v>
      </c>
      <c r="D2986" s="33" t="s">
        <v>61130</v>
      </c>
    </row>
    <row r="2987" spans="1:4" ht="15.75" customHeight="1" x14ac:dyDescent="0.15">
      <c r="A2987" s="32" t="s">
        <v>10676</v>
      </c>
      <c r="B2987" s="33" t="s">
        <v>2918</v>
      </c>
      <c r="C2987" s="51" t="s">
        <v>61131</v>
      </c>
      <c r="D2987" s="33" t="s">
        <v>61130</v>
      </c>
    </row>
    <row r="2988" spans="1:4" ht="15.75" customHeight="1" x14ac:dyDescent="0.15">
      <c r="A2988" s="32" t="s">
        <v>54765</v>
      </c>
      <c r="B2988" s="33" t="s">
        <v>2637</v>
      </c>
      <c r="C2988" s="51" t="s">
        <v>61132</v>
      </c>
      <c r="D2988" s="33" t="s">
        <v>61133</v>
      </c>
    </row>
    <row r="2989" spans="1:4" ht="15.75" customHeight="1" x14ac:dyDescent="0.15">
      <c r="A2989" s="32" t="s">
        <v>9522</v>
      </c>
      <c r="B2989" s="33" t="s">
        <v>624</v>
      </c>
      <c r="C2989" s="51" t="s">
        <v>61134</v>
      </c>
      <c r="D2989" s="33" t="s">
        <v>61135</v>
      </c>
    </row>
    <row r="2990" spans="1:4" ht="15.75" customHeight="1" x14ac:dyDescent="0.15">
      <c r="A2990" s="32" t="s">
        <v>55027</v>
      </c>
      <c r="B2990" s="33" t="s">
        <v>681</v>
      </c>
      <c r="C2990" s="51" t="s">
        <v>61136</v>
      </c>
      <c r="D2990" s="33" t="s">
        <v>61137</v>
      </c>
    </row>
    <row r="2991" spans="1:4" ht="15.75" customHeight="1" x14ac:dyDescent="0.15">
      <c r="A2991" s="32" t="s">
        <v>54862</v>
      </c>
      <c r="B2991" s="33" t="s">
        <v>2155</v>
      </c>
      <c r="C2991" s="51" t="s">
        <v>61138</v>
      </c>
      <c r="D2991" s="33" t="s">
        <v>61139</v>
      </c>
    </row>
    <row r="2992" spans="1:4" ht="15.75" customHeight="1" x14ac:dyDescent="0.15">
      <c r="A2992" s="32" t="s">
        <v>10676</v>
      </c>
      <c r="B2992" s="33" t="s">
        <v>3504</v>
      </c>
      <c r="C2992" s="51" t="s">
        <v>61140</v>
      </c>
      <c r="D2992" s="33" t="s">
        <v>61141</v>
      </c>
    </row>
    <row r="2993" spans="1:4" ht="15.75" customHeight="1" x14ac:dyDescent="0.15">
      <c r="A2993" s="32" t="s">
        <v>55374</v>
      </c>
      <c r="B2993" s="33" t="s">
        <v>3649</v>
      </c>
      <c r="C2993" s="51" t="s">
        <v>61142</v>
      </c>
      <c r="D2993" s="33" t="s">
        <v>61141</v>
      </c>
    </row>
    <row r="2994" spans="1:4" ht="15.75" customHeight="1" x14ac:dyDescent="0.15">
      <c r="A2994" s="32" t="s">
        <v>9058</v>
      </c>
      <c r="B2994" s="33" t="s">
        <v>1330</v>
      </c>
      <c r="C2994" s="51" t="s">
        <v>61143</v>
      </c>
      <c r="D2994" s="33" t="s">
        <v>61144</v>
      </c>
    </row>
    <row r="2995" spans="1:4" ht="15.75" customHeight="1" x14ac:dyDescent="0.15">
      <c r="A2995" s="32" t="s">
        <v>55153</v>
      </c>
      <c r="B2995" s="33" t="s">
        <v>1650</v>
      </c>
      <c r="C2995" s="51" t="s">
        <v>61145</v>
      </c>
      <c r="D2995" s="33" t="s">
        <v>61144</v>
      </c>
    </row>
    <row r="2996" spans="1:4" ht="15.75" customHeight="1" x14ac:dyDescent="0.15">
      <c r="A2996" s="32" t="s">
        <v>55159</v>
      </c>
      <c r="B2996" s="33" t="s">
        <v>3847</v>
      </c>
      <c r="C2996" s="51" t="s">
        <v>61146</v>
      </c>
      <c r="D2996" s="33" t="s">
        <v>61147</v>
      </c>
    </row>
    <row r="2997" spans="1:4" ht="15.75" customHeight="1" x14ac:dyDescent="0.15">
      <c r="A2997" s="32" t="s">
        <v>8291</v>
      </c>
      <c r="B2997" s="33" t="s">
        <v>1206</v>
      </c>
      <c r="C2997" s="51" t="s">
        <v>61148</v>
      </c>
      <c r="D2997" s="33" t="s">
        <v>61149</v>
      </c>
    </row>
    <row r="2998" spans="1:4" ht="15.75" customHeight="1" x14ac:dyDescent="0.15">
      <c r="A2998" s="32" t="s">
        <v>55235</v>
      </c>
      <c r="B2998" s="33" t="s">
        <v>2602</v>
      </c>
      <c r="C2998" s="51" t="s">
        <v>61150</v>
      </c>
      <c r="D2998" s="33" t="s">
        <v>61151</v>
      </c>
    </row>
    <row r="2999" spans="1:4" ht="15.75" customHeight="1" x14ac:dyDescent="0.15">
      <c r="A2999" s="32" t="s">
        <v>55265</v>
      </c>
      <c r="B2999" s="33" t="s">
        <v>3755</v>
      </c>
      <c r="C2999" s="51" t="s">
        <v>61152</v>
      </c>
      <c r="D2999" s="33" t="s">
        <v>61153</v>
      </c>
    </row>
    <row r="3000" spans="1:4" ht="15.75" customHeight="1" x14ac:dyDescent="0.15">
      <c r="A3000" s="32" t="s">
        <v>12232</v>
      </c>
      <c r="B3000" s="33" t="s">
        <v>579</v>
      </c>
      <c r="C3000" s="51" t="s">
        <v>61154</v>
      </c>
      <c r="D3000" s="33" t="s">
        <v>61155</v>
      </c>
    </row>
    <row r="3001" spans="1:4" ht="15.75" customHeight="1" x14ac:dyDescent="0.15">
      <c r="A3001" s="32" t="s">
        <v>54862</v>
      </c>
      <c r="B3001" s="33" t="s">
        <v>3073</v>
      </c>
      <c r="C3001" s="51" t="s">
        <v>61156</v>
      </c>
      <c r="D3001" s="33" t="s">
        <v>61155</v>
      </c>
    </row>
    <row r="3002" spans="1:4" ht="15.75" customHeight="1" x14ac:dyDescent="0.15">
      <c r="A3002" s="32" t="s">
        <v>10163</v>
      </c>
      <c r="B3002" s="33" t="s">
        <v>2610</v>
      </c>
      <c r="C3002" s="51" t="s">
        <v>61157</v>
      </c>
      <c r="D3002" s="33" t="s">
        <v>61158</v>
      </c>
    </row>
    <row r="3003" spans="1:4" ht="15.75" customHeight="1" x14ac:dyDescent="0.15">
      <c r="A3003" s="32" t="s">
        <v>11425</v>
      </c>
      <c r="B3003" s="33" t="s">
        <v>3844</v>
      </c>
      <c r="C3003" s="51" t="s">
        <v>61159</v>
      </c>
      <c r="D3003" s="33" t="s">
        <v>61160</v>
      </c>
    </row>
    <row r="3004" spans="1:4" ht="15.75" customHeight="1" x14ac:dyDescent="0.15">
      <c r="A3004" s="32" t="s">
        <v>12128</v>
      </c>
      <c r="B3004" s="33" t="s">
        <v>830</v>
      </c>
      <c r="C3004" s="51" t="s">
        <v>61161</v>
      </c>
      <c r="D3004" s="33" t="s">
        <v>61162</v>
      </c>
    </row>
    <row r="3005" spans="1:4" ht="15.75" customHeight="1" x14ac:dyDescent="0.15">
      <c r="A3005" s="32" t="s">
        <v>55265</v>
      </c>
      <c r="B3005" s="33" t="s">
        <v>975</v>
      </c>
      <c r="C3005" s="51" t="s">
        <v>61163</v>
      </c>
      <c r="D3005" s="33" t="s">
        <v>61164</v>
      </c>
    </row>
    <row r="3006" spans="1:4" ht="15.75" customHeight="1" x14ac:dyDescent="0.15">
      <c r="A3006" s="32" t="s">
        <v>55265</v>
      </c>
      <c r="B3006" s="33" t="s">
        <v>1621</v>
      </c>
      <c r="C3006" s="51" t="s">
        <v>61165</v>
      </c>
      <c r="D3006" s="33" t="s">
        <v>61166</v>
      </c>
    </row>
    <row r="3007" spans="1:4" ht="15.75" customHeight="1" x14ac:dyDescent="0.15">
      <c r="A3007" s="32" t="s">
        <v>12280</v>
      </c>
      <c r="B3007" s="33" t="s">
        <v>1621</v>
      </c>
      <c r="C3007" s="51" t="s">
        <v>61167</v>
      </c>
      <c r="D3007" s="33" t="s">
        <v>61168</v>
      </c>
    </row>
    <row r="3008" spans="1:4" ht="15.75" customHeight="1" x14ac:dyDescent="0.15">
      <c r="A3008" s="32" t="s">
        <v>8719</v>
      </c>
      <c r="B3008" s="33" t="s">
        <v>844</v>
      </c>
      <c r="C3008" s="51" t="s">
        <v>61169</v>
      </c>
      <c r="D3008" s="33" t="s">
        <v>61170</v>
      </c>
    </row>
    <row r="3009" spans="1:4" ht="15.75" customHeight="1" x14ac:dyDescent="0.15">
      <c r="A3009" s="32" t="s">
        <v>54862</v>
      </c>
      <c r="B3009" s="33" t="s">
        <v>2094</v>
      </c>
      <c r="C3009" s="51" t="s">
        <v>61171</v>
      </c>
      <c r="D3009" s="33" t="s">
        <v>61170</v>
      </c>
    </row>
    <row r="3010" spans="1:4" ht="15.75" customHeight="1" x14ac:dyDescent="0.15">
      <c r="A3010" s="32" t="s">
        <v>12128</v>
      </c>
      <c r="B3010" s="33" t="s">
        <v>2610</v>
      </c>
      <c r="C3010" s="51" t="s">
        <v>61172</v>
      </c>
      <c r="D3010" s="33" t="s">
        <v>61173</v>
      </c>
    </row>
    <row r="3011" spans="1:4" ht="15.75" customHeight="1" x14ac:dyDescent="0.15">
      <c r="A3011" s="32" t="s">
        <v>11362</v>
      </c>
      <c r="B3011" s="33" t="s">
        <v>1026</v>
      </c>
      <c r="C3011" s="51" t="s">
        <v>61174</v>
      </c>
      <c r="D3011" s="33" t="s">
        <v>61175</v>
      </c>
    </row>
    <row r="3012" spans="1:4" ht="15.75" customHeight="1" x14ac:dyDescent="0.15">
      <c r="A3012" s="32" t="s">
        <v>12053</v>
      </c>
      <c r="B3012" s="33" t="s">
        <v>2548</v>
      </c>
      <c r="C3012" s="51" t="s">
        <v>61176</v>
      </c>
      <c r="D3012" s="33" t="s">
        <v>61175</v>
      </c>
    </row>
    <row r="3013" spans="1:4" ht="15.75" customHeight="1" x14ac:dyDescent="0.15">
      <c r="A3013" s="32" t="s">
        <v>55374</v>
      </c>
      <c r="B3013" s="33" t="s">
        <v>3039</v>
      </c>
      <c r="C3013" s="51" t="s">
        <v>61177</v>
      </c>
      <c r="D3013" s="33" t="s">
        <v>61178</v>
      </c>
    </row>
    <row r="3014" spans="1:4" ht="15.75" customHeight="1" x14ac:dyDescent="0.15">
      <c r="A3014" s="32" t="s">
        <v>55094</v>
      </c>
      <c r="B3014" s="33" t="s">
        <v>1143</v>
      </c>
      <c r="C3014" s="51" t="s">
        <v>61179</v>
      </c>
      <c r="D3014" s="33" t="s">
        <v>61180</v>
      </c>
    </row>
    <row r="3015" spans="1:4" ht="15.75" customHeight="1" x14ac:dyDescent="0.15">
      <c r="A3015" s="32" t="s">
        <v>10163</v>
      </c>
      <c r="B3015" s="33" t="s">
        <v>862</v>
      </c>
      <c r="C3015" s="51" t="s">
        <v>61181</v>
      </c>
      <c r="D3015" s="33" t="s">
        <v>61182</v>
      </c>
    </row>
    <row r="3016" spans="1:4" ht="15.75" customHeight="1" x14ac:dyDescent="0.15">
      <c r="A3016" s="32" t="s">
        <v>10676</v>
      </c>
      <c r="B3016" s="33" t="s">
        <v>1029</v>
      </c>
      <c r="C3016" s="51" t="s">
        <v>61183</v>
      </c>
      <c r="D3016" s="33" t="s">
        <v>61184</v>
      </c>
    </row>
    <row r="3017" spans="1:4" ht="15.75" customHeight="1" x14ac:dyDescent="0.15">
      <c r="A3017" s="32" t="s">
        <v>55305</v>
      </c>
      <c r="B3017" s="33" t="s">
        <v>806</v>
      </c>
      <c r="C3017" s="51" t="s">
        <v>61185</v>
      </c>
      <c r="D3017" s="33" t="s">
        <v>61186</v>
      </c>
    </row>
    <row r="3018" spans="1:4" ht="15.75" customHeight="1" x14ac:dyDescent="0.15">
      <c r="A3018" s="32" t="s">
        <v>54765</v>
      </c>
      <c r="B3018" s="33" t="s">
        <v>3368</v>
      </c>
      <c r="C3018" s="51" t="s">
        <v>61187</v>
      </c>
      <c r="D3018" s="33" t="s">
        <v>61188</v>
      </c>
    </row>
    <row r="3019" spans="1:4" ht="15.75" customHeight="1" x14ac:dyDescent="0.15">
      <c r="A3019" s="32" t="s">
        <v>55206</v>
      </c>
      <c r="B3019" s="33" t="s">
        <v>1687</v>
      </c>
      <c r="C3019" s="51" t="s">
        <v>61189</v>
      </c>
      <c r="D3019" s="33" t="s">
        <v>61190</v>
      </c>
    </row>
    <row r="3020" spans="1:4" ht="15.75" customHeight="1" x14ac:dyDescent="0.15">
      <c r="A3020" s="32" t="s">
        <v>55094</v>
      </c>
      <c r="B3020" s="33" t="s">
        <v>2650</v>
      </c>
      <c r="C3020" s="51" t="s">
        <v>61191</v>
      </c>
      <c r="D3020" s="33" t="s">
        <v>61190</v>
      </c>
    </row>
    <row r="3021" spans="1:4" ht="15.75" customHeight="1" x14ac:dyDescent="0.15">
      <c r="A3021" s="32" t="s">
        <v>8291</v>
      </c>
      <c r="B3021" s="33" t="s">
        <v>2966</v>
      </c>
      <c r="C3021" s="51" t="s">
        <v>61192</v>
      </c>
      <c r="D3021" s="33" t="s">
        <v>61193</v>
      </c>
    </row>
    <row r="3022" spans="1:4" ht="15.75" customHeight="1" x14ac:dyDescent="0.15">
      <c r="A3022" s="32" t="s">
        <v>9477</v>
      </c>
      <c r="B3022" s="33" t="s">
        <v>791</v>
      </c>
      <c r="C3022" s="51" t="s">
        <v>61194</v>
      </c>
      <c r="D3022" s="33" t="s">
        <v>61195</v>
      </c>
    </row>
    <row r="3023" spans="1:4" ht="15.75" customHeight="1" x14ac:dyDescent="0.15">
      <c r="A3023" s="32" t="s">
        <v>12232</v>
      </c>
      <c r="B3023" s="33" t="s">
        <v>1389</v>
      </c>
      <c r="C3023" s="51" t="s">
        <v>61196</v>
      </c>
      <c r="D3023" s="33" t="s">
        <v>61197</v>
      </c>
    </row>
    <row r="3024" spans="1:4" ht="15.75" customHeight="1" x14ac:dyDescent="0.15">
      <c r="A3024" s="32" t="s">
        <v>54862</v>
      </c>
      <c r="B3024" s="33" t="s">
        <v>2729</v>
      </c>
      <c r="C3024" s="51" t="s">
        <v>61198</v>
      </c>
      <c r="D3024" s="33" t="s">
        <v>61199</v>
      </c>
    </row>
    <row r="3025" spans="1:4" ht="15.75" customHeight="1" x14ac:dyDescent="0.15">
      <c r="A3025" s="32" t="s">
        <v>11330</v>
      </c>
      <c r="B3025" s="33" t="s">
        <v>1573</v>
      </c>
      <c r="C3025" s="51" t="s">
        <v>61200</v>
      </c>
      <c r="D3025" s="33" t="s">
        <v>61201</v>
      </c>
    </row>
    <row r="3026" spans="1:4" ht="15.75" customHeight="1" x14ac:dyDescent="0.15">
      <c r="A3026" s="32" t="s">
        <v>12053</v>
      </c>
      <c r="B3026" s="33" t="s">
        <v>2834</v>
      </c>
      <c r="C3026" s="51" t="s">
        <v>61202</v>
      </c>
      <c r="D3026" s="33" t="s">
        <v>61201</v>
      </c>
    </row>
    <row r="3027" spans="1:4" ht="15.75" customHeight="1" x14ac:dyDescent="0.15">
      <c r="A3027" s="32" t="s">
        <v>10524</v>
      </c>
      <c r="B3027" s="33" t="s">
        <v>2871</v>
      </c>
      <c r="C3027" s="51" t="s">
        <v>61203</v>
      </c>
      <c r="D3027" s="33" t="s">
        <v>61201</v>
      </c>
    </row>
    <row r="3028" spans="1:4" ht="15.75" customHeight="1" x14ac:dyDescent="0.15">
      <c r="A3028" s="32" t="s">
        <v>55270</v>
      </c>
      <c r="B3028" s="33" t="s">
        <v>3039</v>
      </c>
      <c r="C3028" s="51" t="s">
        <v>61204</v>
      </c>
      <c r="D3028" s="33" t="s">
        <v>61201</v>
      </c>
    </row>
    <row r="3029" spans="1:4" ht="15.75" customHeight="1" x14ac:dyDescent="0.15">
      <c r="A3029" s="32" t="s">
        <v>11425</v>
      </c>
      <c r="B3029" s="33" t="s">
        <v>1310</v>
      </c>
      <c r="C3029" s="51" t="s">
        <v>61205</v>
      </c>
      <c r="D3029" s="33" t="s">
        <v>61206</v>
      </c>
    </row>
    <row r="3030" spans="1:4" ht="15.75" customHeight="1" x14ac:dyDescent="0.15">
      <c r="A3030" s="32" t="s">
        <v>9477</v>
      </c>
      <c r="B3030" s="33" t="s">
        <v>2533</v>
      </c>
      <c r="C3030" s="51" t="s">
        <v>61207</v>
      </c>
      <c r="D3030" s="33" t="s">
        <v>61208</v>
      </c>
    </row>
    <row r="3031" spans="1:4" ht="15.75" customHeight="1" x14ac:dyDescent="0.15">
      <c r="A3031" s="32" t="s">
        <v>9058</v>
      </c>
      <c r="B3031" s="33" t="s">
        <v>3652</v>
      </c>
      <c r="C3031" s="51" t="s">
        <v>61209</v>
      </c>
      <c r="D3031" s="33" t="s">
        <v>61210</v>
      </c>
    </row>
    <row r="3032" spans="1:4" ht="15.75" customHeight="1" x14ac:dyDescent="0.15">
      <c r="A3032" s="32" t="s">
        <v>9477</v>
      </c>
      <c r="B3032" s="33" t="s">
        <v>654</v>
      </c>
      <c r="C3032" s="51" t="s">
        <v>61211</v>
      </c>
      <c r="D3032" s="33" t="s">
        <v>61212</v>
      </c>
    </row>
    <row r="3033" spans="1:4" ht="15.75" customHeight="1" x14ac:dyDescent="0.15">
      <c r="A3033" s="32" t="s">
        <v>55094</v>
      </c>
      <c r="B3033" s="33" t="s">
        <v>2599</v>
      </c>
      <c r="C3033" s="51" t="s">
        <v>61213</v>
      </c>
      <c r="D3033" s="33" t="s">
        <v>61214</v>
      </c>
    </row>
    <row r="3034" spans="1:4" ht="15.75" customHeight="1" x14ac:dyDescent="0.15">
      <c r="A3034" s="32" t="s">
        <v>54744</v>
      </c>
      <c r="B3034" s="33" t="s">
        <v>3147</v>
      </c>
      <c r="C3034" s="51" t="s">
        <v>61215</v>
      </c>
      <c r="D3034" s="33" t="s">
        <v>61214</v>
      </c>
    </row>
    <row r="3035" spans="1:4" ht="15.75" customHeight="1" x14ac:dyDescent="0.15">
      <c r="A3035" s="32" t="s">
        <v>10676</v>
      </c>
      <c r="B3035" s="33" t="s">
        <v>3453</v>
      </c>
      <c r="C3035" s="51" t="s">
        <v>61216</v>
      </c>
      <c r="D3035" s="33" t="s">
        <v>61217</v>
      </c>
    </row>
    <row r="3036" spans="1:4" ht="15.75" customHeight="1" x14ac:dyDescent="0.15">
      <c r="A3036" s="32" t="s">
        <v>9522</v>
      </c>
      <c r="B3036" s="33" t="s">
        <v>1330</v>
      </c>
      <c r="C3036" s="51" t="s">
        <v>61218</v>
      </c>
      <c r="D3036" s="33" t="s">
        <v>61219</v>
      </c>
    </row>
    <row r="3037" spans="1:4" ht="15.75" customHeight="1" x14ac:dyDescent="0.15">
      <c r="A3037" s="32" t="s">
        <v>10163</v>
      </c>
      <c r="B3037" s="33" t="s">
        <v>2644</v>
      </c>
      <c r="C3037" s="51" t="s">
        <v>61220</v>
      </c>
      <c r="D3037" s="33" t="s">
        <v>61221</v>
      </c>
    </row>
    <row r="3038" spans="1:4" ht="15.75" customHeight="1" x14ac:dyDescent="0.15">
      <c r="A3038" s="32" t="s">
        <v>10163</v>
      </c>
      <c r="B3038" s="33" t="s">
        <v>1424</v>
      </c>
      <c r="C3038" s="51" t="s">
        <v>61222</v>
      </c>
      <c r="D3038" s="33" t="s">
        <v>61223</v>
      </c>
    </row>
    <row r="3039" spans="1:4" ht="15.75" customHeight="1" x14ac:dyDescent="0.15">
      <c r="A3039" s="32" t="s">
        <v>9495</v>
      </c>
      <c r="B3039" s="33" t="s">
        <v>1528</v>
      </c>
      <c r="C3039" s="51" t="s">
        <v>61224</v>
      </c>
      <c r="D3039" s="33" t="s">
        <v>61225</v>
      </c>
    </row>
    <row r="3040" spans="1:4" ht="15.75" customHeight="1" x14ac:dyDescent="0.15">
      <c r="A3040" s="32" t="s">
        <v>12232</v>
      </c>
      <c r="B3040" s="33" t="s">
        <v>2834</v>
      </c>
      <c r="C3040" s="51" t="s">
        <v>61226</v>
      </c>
      <c r="D3040" s="33" t="s">
        <v>61225</v>
      </c>
    </row>
    <row r="3041" spans="1:4" ht="15.75" customHeight="1" x14ac:dyDescent="0.15">
      <c r="A3041" s="32" t="s">
        <v>10250</v>
      </c>
      <c r="B3041" s="33" t="s">
        <v>1310</v>
      </c>
      <c r="C3041" s="51" t="s">
        <v>61227</v>
      </c>
      <c r="D3041" s="33" t="s">
        <v>61228</v>
      </c>
    </row>
    <row r="3042" spans="1:4" ht="15.75" customHeight="1" x14ac:dyDescent="0.15">
      <c r="A3042" s="32" t="s">
        <v>10163</v>
      </c>
      <c r="B3042" s="33" t="s">
        <v>3338</v>
      </c>
      <c r="C3042" s="51" t="s">
        <v>61229</v>
      </c>
      <c r="D3042" s="33" t="s">
        <v>61230</v>
      </c>
    </row>
    <row r="3043" spans="1:4" ht="15.75" customHeight="1" x14ac:dyDescent="0.15">
      <c r="A3043" s="32" t="s">
        <v>55374</v>
      </c>
      <c r="B3043" s="33" t="s">
        <v>3374</v>
      </c>
      <c r="C3043" s="51" t="s">
        <v>61231</v>
      </c>
      <c r="D3043" s="33" t="s">
        <v>61232</v>
      </c>
    </row>
    <row r="3044" spans="1:4" ht="15.75" customHeight="1" x14ac:dyDescent="0.15">
      <c r="A3044" s="32" t="s">
        <v>9522</v>
      </c>
      <c r="B3044" s="33" t="s">
        <v>3368</v>
      </c>
      <c r="C3044" s="51" t="s">
        <v>61233</v>
      </c>
      <c r="D3044" s="33" t="s">
        <v>61234</v>
      </c>
    </row>
    <row r="3045" spans="1:4" ht="15.75" customHeight="1" x14ac:dyDescent="0.15">
      <c r="A3045" s="32" t="s">
        <v>8291</v>
      </c>
      <c r="B3045" s="33" t="s">
        <v>2681</v>
      </c>
      <c r="C3045" s="51" t="s">
        <v>61235</v>
      </c>
      <c r="D3045" s="33" t="s">
        <v>61236</v>
      </c>
    </row>
    <row r="3046" spans="1:4" ht="15.75" customHeight="1" x14ac:dyDescent="0.15">
      <c r="A3046" s="32" t="s">
        <v>9516</v>
      </c>
      <c r="B3046" s="33" t="s">
        <v>3335</v>
      </c>
      <c r="C3046" s="51" t="s">
        <v>61237</v>
      </c>
      <c r="D3046" s="33" t="s">
        <v>61238</v>
      </c>
    </row>
    <row r="3047" spans="1:4" ht="15.75" customHeight="1" x14ac:dyDescent="0.15">
      <c r="A3047" s="32" t="s">
        <v>55027</v>
      </c>
      <c r="B3047" s="33" t="s">
        <v>2517</v>
      </c>
      <c r="C3047" s="51" t="s">
        <v>61239</v>
      </c>
      <c r="D3047" s="33" t="s">
        <v>61240</v>
      </c>
    </row>
    <row r="3048" spans="1:4" ht="15.75" customHeight="1" x14ac:dyDescent="0.15">
      <c r="A3048" s="32" t="s">
        <v>55153</v>
      </c>
      <c r="B3048" s="33" t="s">
        <v>794</v>
      </c>
      <c r="C3048" s="51" t="s">
        <v>61241</v>
      </c>
      <c r="D3048" s="33" t="s">
        <v>61242</v>
      </c>
    </row>
    <row r="3049" spans="1:4" ht="15.75" customHeight="1" x14ac:dyDescent="0.15">
      <c r="A3049" s="32" t="s">
        <v>9495</v>
      </c>
      <c r="B3049" s="33" t="s">
        <v>1946</v>
      </c>
      <c r="C3049" s="51" t="s">
        <v>61243</v>
      </c>
      <c r="D3049" s="33" t="s">
        <v>61244</v>
      </c>
    </row>
    <row r="3050" spans="1:4" ht="15.75" customHeight="1" x14ac:dyDescent="0.15">
      <c r="A3050" s="32" t="s">
        <v>10524</v>
      </c>
      <c r="B3050" s="33" t="s">
        <v>1232</v>
      </c>
      <c r="C3050" s="51" t="s">
        <v>61245</v>
      </c>
      <c r="D3050" s="33" t="s">
        <v>61246</v>
      </c>
    </row>
    <row r="3051" spans="1:4" ht="15.75" customHeight="1" x14ac:dyDescent="0.15">
      <c r="A3051" s="32" t="s">
        <v>9477</v>
      </c>
      <c r="B3051" s="33" t="s">
        <v>1709</v>
      </c>
      <c r="C3051" s="51" t="s">
        <v>61247</v>
      </c>
      <c r="D3051" s="33" t="s">
        <v>61248</v>
      </c>
    </row>
    <row r="3052" spans="1:4" ht="15.75" customHeight="1" x14ac:dyDescent="0.15">
      <c r="A3052" s="32" t="s">
        <v>8743</v>
      </c>
      <c r="B3052" s="33" t="s">
        <v>741</v>
      </c>
      <c r="C3052" s="51" t="s">
        <v>61249</v>
      </c>
      <c r="D3052" s="33" t="s">
        <v>61250</v>
      </c>
    </row>
    <row r="3053" spans="1:4" ht="15.75" customHeight="1" x14ac:dyDescent="0.15">
      <c r="A3053" s="32" t="s">
        <v>55070</v>
      </c>
      <c r="B3053" s="33" t="s">
        <v>1720</v>
      </c>
      <c r="C3053" s="51" t="s">
        <v>61251</v>
      </c>
      <c r="D3053" s="33" t="s">
        <v>61252</v>
      </c>
    </row>
    <row r="3054" spans="1:4" ht="15.75" customHeight="1" x14ac:dyDescent="0.15">
      <c r="A3054" s="32" t="s">
        <v>12232</v>
      </c>
      <c r="B3054" s="33" t="s">
        <v>1609</v>
      </c>
      <c r="C3054" s="51" t="s">
        <v>61253</v>
      </c>
      <c r="D3054" s="33" t="s">
        <v>61254</v>
      </c>
    </row>
    <row r="3055" spans="1:4" ht="15.75" customHeight="1" x14ac:dyDescent="0.15">
      <c r="A3055" s="32" t="s">
        <v>11362</v>
      </c>
      <c r="B3055" s="33" t="s">
        <v>2545</v>
      </c>
      <c r="C3055" s="51" t="s">
        <v>61255</v>
      </c>
      <c r="D3055" s="33" t="s">
        <v>61256</v>
      </c>
    </row>
    <row r="3056" spans="1:4" ht="15.75" customHeight="1" x14ac:dyDescent="0.15">
      <c r="A3056" s="32" t="s">
        <v>12232</v>
      </c>
      <c r="B3056" s="33" t="s">
        <v>2951</v>
      </c>
      <c r="C3056" s="51" t="s">
        <v>61257</v>
      </c>
      <c r="D3056" s="33" t="s">
        <v>61258</v>
      </c>
    </row>
    <row r="3057" spans="1:4" ht="15.75" customHeight="1" x14ac:dyDescent="0.15">
      <c r="A3057" s="32" t="s">
        <v>9522</v>
      </c>
      <c r="B3057" s="33" t="s">
        <v>1528</v>
      </c>
      <c r="C3057" s="51" t="s">
        <v>61259</v>
      </c>
      <c r="D3057" s="33" t="s">
        <v>61260</v>
      </c>
    </row>
    <row r="3058" spans="1:4" ht="15.75" customHeight="1" x14ac:dyDescent="0.15">
      <c r="A3058" s="32" t="s">
        <v>55366</v>
      </c>
      <c r="B3058" s="33" t="s">
        <v>2644</v>
      </c>
      <c r="C3058" s="51" t="s">
        <v>61261</v>
      </c>
      <c r="D3058" s="33" t="s">
        <v>61260</v>
      </c>
    </row>
    <row r="3059" spans="1:4" ht="15.75" customHeight="1" x14ac:dyDescent="0.15">
      <c r="A3059" s="32" t="s">
        <v>12128</v>
      </c>
      <c r="B3059" s="33" t="s">
        <v>1609</v>
      </c>
      <c r="C3059" s="51" t="s">
        <v>61262</v>
      </c>
      <c r="D3059" s="33" t="s">
        <v>61263</v>
      </c>
    </row>
    <row r="3060" spans="1:4" ht="15.75" customHeight="1" x14ac:dyDescent="0.15">
      <c r="A3060" s="32" t="s">
        <v>54862</v>
      </c>
      <c r="B3060" s="33" t="s">
        <v>1339</v>
      </c>
      <c r="C3060" s="51" t="s">
        <v>61264</v>
      </c>
      <c r="D3060" s="33" t="s">
        <v>61265</v>
      </c>
    </row>
    <row r="3061" spans="1:4" ht="15.75" customHeight="1" x14ac:dyDescent="0.15">
      <c r="A3061" s="32" t="s">
        <v>55153</v>
      </c>
      <c r="B3061" s="33" t="s">
        <v>1668</v>
      </c>
      <c r="C3061" s="51" t="s">
        <v>61266</v>
      </c>
      <c r="D3061" s="33" t="s">
        <v>61267</v>
      </c>
    </row>
    <row r="3062" spans="1:4" ht="15.75" customHeight="1" x14ac:dyDescent="0.15">
      <c r="A3062" s="32" t="s">
        <v>55366</v>
      </c>
      <c r="B3062" s="33" t="s">
        <v>3460</v>
      </c>
      <c r="C3062" s="51" t="s">
        <v>61268</v>
      </c>
      <c r="D3062" s="33" t="s">
        <v>61269</v>
      </c>
    </row>
    <row r="3063" spans="1:4" ht="15.75" customHeight="1" x14ac:dyDescent="0.15">
      <c r="A3063" s="32" t="s">
        <v>10676</v>
      </c>
      <c r="B3063" s="33" t="s">
        <v>2517</v>
      </c>
      <c r="C3063" s="51" t="s">
        <v>61270</v>
      </c>
      <c r="D3063" s="33" t="s">
        <v>61271</v>
      </c>
    </row>
    <row r="3064" spans="1:4" ht="15.75" customHeight="1" x14ac:dyDescent="0.15">
      <c r="A3064" s="32" t="s">
        <v>55235</v>
      </c>
      <c r="B3064" s="33" t="s">
        <v>1083</v>
      </c>
      <c r="C3064" s="51" t="s">
        <v>61272</v>
      </c>
      <c r="D3064" s="33" t="s">
        <v>61273</v>
      </c>
    </row>
    <row r="3065" spans="1:4" ht="15.75" customHeight="1" x14ac:dyDescent="0.15">
      <c r="A3065" s="32" t="s">
        <v>9477</v>
      </c>
      <c r="B3065" s="33" t="s">
        <v>669</v>
      </c>
      <c r="C3065" s="51" t="s">
        <v>61274</v>
      </c>
      <c r="D3065" s="33" t="s">
        <v>61275</v>
      </c>
    </row>
    <row r="3066" spans="1:4" ht="15.75" customHeight="1" x14ac:dyDescent="0.15">
      <c r="A3066" s="32" t="s">
        <v>10596</v>
      </c>
      <c r="B3066" s="33" t="s">
        <v>1687</v>
      </c>
      <c r="C3066" s="51" t="s">
        <v>61276</v>
      </c>
      <c r="D3066" s="33" t="s">
        <v>61277</v>
      </c>
    </row>
    <row r="3067" spans="1:4" ht="15.75" customHeight="1" x14ac:dyDescent="0.15">
      <c r="A3067" s="32" t="s">
        <v>55159</v>
      </c>
      <c r="B3067" s="33" t="s">
        <v>3704</v>
      </c>
      <c r="C3067" s="51" t="s">
        <v>61278</v>
      </c>
      <c r="D3067" s="33" t="s">
        <v>61279</v>
      </c>
    </row>
    <row r="3068" spans="1:4" ht="15.75" customHeight="1" x14ac:dyDescent="0.15">
      <c r="A3068" s="32" t="s">
        <v>55270</v>
      </c>
      <c r="B3068" s="33" t="s">
        <v>2560</v>
      </c>
      <c r="C3068" s="51" t="s">
        <v>61280</v>
      </c>
      <c r="D3068" s="33" t="s">
        <v>61281</v>
      </c>
    </row>
    <row r="3069" spans="1:4" ht="15.75" customHeight="1" x14ac:dyDescent="0.15">
      <c r="A3069" s="32" t="s">
        <v>54765</v>
      </c>
      <c r="B3069" s="33" t="s">
        <v>3704</v>
      </c>
      <c r="C3069" s="51" t="s">
        <v>61282</v>
      </c>
      <c r="D3069" s="33" t="s">
        <v>61283</v>
      </c>
    </row>
    <row r="3070" spans="1:4" ht="15.75" customHeight="1" x14ac:dyDescent="0.15">
      <c r="A3070" s="32" t="s">
        <v>8719</v>
      </c>
      <c r="B3070" s="33" t="s">
        <v>3588</v>
      </c>
      <c r="C3070" s="51" t="s">
        <v>61284</v>
      </c>
      <c r="D3070" s="33" t="s">
        <v>61285</v>
      </c>
    </row>
    <row r="3071" spans="1:4" ht="15.75" customHeight="1" x14ac:dyDescent="0.15">
      <c r="A3071" s="32" t="s">
        <v>55366</v>
      </c>
      <c r="B3071" s="33" t="s">
        <v>2729</v>
      </c>
      <c r="C3071" s="51" t="s">
        <v>61286</v>
      </c>
      <c r="D3071" s="33" t="s">
        <v>61287</v>
      </c>
    </row>
    <row r="3072" spans="1:4" ht="15.75" customHeight="1" x14ac:dyDescent="0.15">
      <c r="A3072" s="32" t="s">
        <v>55094</v>
      </c>
      <c r="B3072" s="33" t="s">
        <v>1967</v>
      </c>
      <c r="C3072" s="51" t="s">
        <v>61288</v>
      </c>
      <c r="D3072" s="33" t="s">
        <v>61289</v>
      </c>
    </row>
    <row r="3073" spans="1:4" ht="15.75" customHeight="1" x14ac:dyDescent="0.15">
      <c r="A3073" s="32" t="s">
        <v>10163</v>
      </c>
      <c r="B3073" s="33" t="s">
        <v>3130</v>
      </c>
      <c r="C3073" s="51" t="s">
        <v>61290</v>
      </c>
      <c r="D3073" s="33" t="s">
        <v>61289</v>
      </c>
    </row>
    <row r="3074" spans="1:4" ht="15.75" customHeight="1" x14ac:dyDescent="0.15">
      <c r="A3074" s="32" t="s">
        <v>54862</v>
      </c>
      <c r="B3074" s="33" t="s">
        <v>1083</v>
      </c>
      <c r="C3074" s="51" t="s">
        <v>61291</v>
      </c>
      <c r="D3074" s="33" t="s">
        <v>61292</v>
      </c>
    </row>
    <row r="3075" spans="1:4" ht="15.75" customHeight="1" x14ac:dyDescent="0.15">
      <c r="A3075" s="32" t="s">
        <v>12280</v>
      </c>
      <c r="B3075" s="33" t="s">
        <v>3218</v>
      </c>
      <c r="C3075" s="51" t="s">
        <v>61293</v>
      </c>
      <c r="D3075" s="33" t="s">
        <v>61292</v>
      </c>
    </row>
    <row r="3076" spans="1:4" ht="15.75" customHeight="1" x14ac:dyDescent="0.15">
      <c r="A3076" s="32" t="s">
        <v>10163</v>
      </c>
      <c r="B3076" s="33" t="s">
        <v>806</v>
      </c>
      <c r="C3076" s="51" t="s">
        <v>61294</v>
      </c>
      <c r="D3076" s="33" t="s">
        <v>61295</v>
      </c>
    </row>
    <row r="3077" spans="1:4" ht="15.75" customHeight="1" x14ac:dyDescent="0.15">
      <c r="A3077" s="32" t="s">
        <v>9516</v>
      </c>
      <c r="B3077" s="33" t="s">
        <v>895</v>
      </c>
      <c r="C3077" s="51" t="s">
        <v>61296</v>
      </c>
      <c r="D3077" s="33" t="s">
        <v>61297</v>
      </c>
    </row>
    <row r="3078" spans="1:4" ht="15.75" customHeight="1" x14ac:dyDescent="0.15">
      <c r="A3078" s="32" t="s">
        <v>55305</v>
      </c>
      <c r="B3078" s="33" t="s">
        <v>3197</v>
      </c>
      <c r="C3078" s="51" t="s">
        <v>61298</v>
      </c>
      <c r="D3078" s="33" t="s">
        <v>61297</v>
      </c>
    </row>
    <row r="3079" spans="1:4" ht="15.75" customHeight="1" x14ac:dyDescent="0.15">
      <c r="A3079" s="32" t="s">
        <v>10676</v>
      </c>
      <c r="B3079" s="33" t="s">
        <v>2282</v>
      </c>
      <c r="C3079" s="51" t="s">
        <v>61299</v>
      </c>
      <c r="D3079" s="33" t="s">
        <v>61300</v>
      </c>
    </row>
    <row r="3080" spans="1:4" ht="15.75" customHeight="1" x14ac:dyDescent="0.15">
      <c r="A3080" s="32" t="s">
        <v>8291</v>
      </c>
      <c r="B3080" s="33" t="s">
        <v>1612</v>
      </c>
      <c r="C3080" s="51" t="s">
        <v>61301</v>
      </c>
      <c r="D3080" s="33" t="s">
        <v>61302</v>
      </c>
    </row>
    <row r="3081" spans="1:4" ht="15.75" customHeight="1" x14ac:dyDescent="0.15">
      <c r="A3081" s="32" t="s">
        <v>55270</v>
      </c>
      <c r="B3081" s="33" t="s">
        <v>2968</v>
      </c>
      <c r="C3081" s="51" t="s">
        <v>61303</v>
      </c>
      <c r="D3081" s="33" t="s">
        <v>61302</v>
      </c>
    </row>
    <row r="3082" spans="1:4" ht="15.75" customHeight="1" x14ac:dyDescent="0.15">
      <c r="A3082" s="32" t="s">
        <v>10524</v>
      </c>
      <c r="B3082" s="33" t="s">
        <v>2971</v>
      </c>
      <c r="C3082" s="51" t="s">
        <v>61304</v>
      </c>
      <c r="D3082" s="33" t="s">
        <v>61305</v>
      </c>
    </row>
    <row r="3083" spans="1:4" ht="15.75" customHeight="1" x14ac:dyDescent="0.15">
      <c r="A3083" s="32" t="s">
        <v>55270</v>
      </c>
      <c r="B3083" s="33" t="s">
        <v>895</v>
      </c>
      <c r="C3083" s="51" t="s">
        <v>61306</v>
      </c>
      <c r="D3083" s="33" t="s">
        <v>61307</v>
      </c>
    </row>
    <row r="3084" spans="1:4" ht="15.75" customHeight="1" x14ac:dyDescent="0.15">
      <c r="A3084" s="32" t="s">
        <v>9477</v>
      </c>
      <c r="B3084" s="33" t="s">
        <v>862</v>
      </c>
      <c r="C3084" s="51" t="s">
        <v>61308</v>
      </c>
      <c r="D3084" s="33" t="s">
        <v>61309</v>
      </c>
    </row>
    <row r="3085" spans="1:4" ht="15.75" customHeight="1" x14ac:dyDescent="0.15">
      <c r="A3085" s="32" t="s">
        <v>10596</v>
      </c>
      <c r="B3085" s="33" t="s">
        <v>830</v>
      </c>
      <c r="C3085" s="51" t="s">
        <v>61310</v>
      </c>
      <c r="D3085" s="33" t="s">
        <v>61311</v>
      </c>
    </row>
    <row r="3086" spans="1:4" ht="15.75" customHeight="1" x14ac:dyDescent="0.15">
      <c r="A3086" s="32" t="s">
        <v>55048</v>
      </c>
      <c r="B3086" s="33" t="s">
        <v>2784</v>
      </c>
      <c r="C3086" s="51" t="s">
        <v>61312</v>
      </c>
      <c r="D3086" s="33" t="s">
        <v>61313</v>
      </c>
    </row>
    <row r="3087" spans="1:4" ht="15.75" customHeight="1" x14ac:dyDescent="0.15">
      <c r="A3087" s="32" t="s">
        <v>9522</v>
      </c>
      <c r="B3087" s="33" t="s">
        <v>3221</v>
      </c>
      <c r="C3087" s="51" t="s">
        <v>61314</v>
      </c>
      <c r="D3087" s="33" t="s">
        <v>61313</v>
      </c>
    </row>
    <row r="3088" spans="1:4" ht="15.75" customHeight="1" x14ac:dyDescent="0.15">
      <c r="A3088" s="32" t="s">
        <v>9516</v>
      </c>
      <c r="B3088" s="33" t="s">
        <v>1630</v>
      </c>
      <c r="C3088" s="51" t="s">
        <v>61315</v>
      </c>
      <c r="D3088" s="33" t="s">
        <v>61316</v>
      </c>
    </row>
    <row r="3089" spans="1:4" ht="15.75" customHeight="1" x14ac:dyDescent="0.15">
      <c r="A3089" s="32" t="s">
        <v>11425</v>
      </c>
      <c r="B3089" s="33" t="s">
        <v>1835</v>
      </c>
      <c r="C3089" s="51" t="s">
        <v>61317</v>
      </c>
      <c r="D3089" s="33" t="s">
        <v>61316</v>
      </c>
    </row>
    <row r="3090" spans="1:4" ht="15.75" customHeight="1" x14ac:dyDescent="0.15">
      <c r="A3090" s="32" t="s">
        <v>55027</v>
      </c>
      <c r="B3090" s="33" t="s">
        <v>2942</v>
      </c>
      <c r="C3090" s="51" t="s">
        <v>61318</v>
      </c>
      <c r="D3090" s="33" t="s">
        <v>61316</v>
      </c>
    </row>
    <row r="3091" spans="1:4" ht="15.75" customHeight="1" x14ac:dyDescent="0.15">
      <c r="A3091" s="32" t="s">
        <v>8291</v>
      </c>
      <c r="B3091" s="33" t="s">
        <v>1967</v>
      </c>
      <c r="C3091" s="51" t="s">
        <v>61319</v>
      </c>
      <c r="D3091" s="33" t="s">
        <v>61320</v>
      </c>
    </row>
    <row r="3092" spans="1:4" ht="15.75" customHeight="1" x14ac:dyDescent="0.15">
      <c r="A3092" s="32" t="s">
        <v>55265</v>
      </c>
      <c r="B3092" s="33" t="s">
        <v>2276</v>
      </c>
      <c r="C3092" s="51" t="s">
        <v>61321</v>
      </c>
      <c r="D3092" s="33" t="s">
        <v>61320</v>
      </c>
    </row>
    <row r="3093" spans="1:4" ht="15.75" customHeight="1" x14ac:dyDescent="0.15">
      <c r="A3093" s="32" t="s">
        <v>11330</v>
      </c>
      <c r="B3093" s="33" t="s">
        <v>2871</v>
      </c>
      <c r="C3093" s="51" t="s">
        <v>61322</v>
      </c>
      <c r="D3093" s="33" t="s">
        <v>61320</v>
      </c>
    </row>
    <row r="3094" spans="1:4" ht="15.75" customHeight="1" x14ac:dyDescent="0.15">
      <c r="A3094" s="32" t="s">
        <v>55058</v>
      </c>
      <c r="B3094" s="33" t="s">
        <v>3218</v>
      </c>
      <c r="C3094" s="51" t="s">
        <v>61323</v>
      </c>
      <c r="D3094" s="33" t="s">
        <v>61320</v>
      </c>
    </row>
    <row r="3095" spans="1:4" ht="15.75" customHeight="1" x14ac:dyDescent="0.15">
      <c r="A3095" s="32" t="s">
        <v>9477</v>
      </c>
      <c r="B3095" s="33" t="s">
        <v>3338</v>
      </c>
      <c r="C3095" s="51" t="s">
        <v>61324</v>
      </c>
      <c r="D3095" s="33" t="s">
        <v>61320</v>
      </c>
    </row>
    <row r="3096" spans="1:4" ht="15.75" customHeight="1" x14ac:dyDescent="0.15">
      <c r="A3096" s="32" t="s">
        <v>12053</v>
      </c>
      <c r="B3096" s="33" t="s">
        <v>1143</v>
      </c>
      <c r="C3096" s="51" t="s">
        <v>61325</v>
      </c>
      <c r="D3096" s="33" t="s">
        <v>61326</v>
      </c>
    </row>
    <row r="3097" spans="1:4" ht="15.75" customHeight="1" x14ac:dyDescent="0.15">
      <c r="A3097" s="32" t="s">
        <v>12053</v>
      </c>
      <c r="B3097" s="33" t="s">
        <v>1395</v>
      </c>
      <c r="C3097" s="51" t="s">
        <v>61327</v>
      </c>
      <c r="D3097" s="33" t="s">
        <v>61328</v>
      </c>
    </row>
    <row r="3098" spans="1:4" ht="15.75" customHeight="1" x14ac:dyDescent="0.15">
      <c r="A3098" s="32" t="s">
        <v>11362</v>
      </c>
      <c r="B3098" s="33" t="s">
        <v>3684</v>
      </c>
      <c r="C3098" s="51" t="s">
        <v>61329</v>
      </c>
      <c r="D3098" s="33" t="s">
        <v>61328</v>
      </c>
    </row>
    <row r="3099" spans="1:4" ht="15.75" customHeight="1" x14ac:dyDescent="0.15">
      <c r="A3099" s="32" t="s">
        <v>11362</v>
      </c>
      <c r="B3099" s="33" t="s">
        <v>830</v>
      </c>
      <c r="C3099" s="51" t="s">
        <v>61330</v>
      </c>
      <c r="D3099" s="33" t="s">
        <v>61331</v>
      </c>
    </row>
    <row r="3100" spans="1:4" ht="15.75" customHeight="1" x14ac:dyDescent="0.15">
      <c r="A3100" s="32" t="s">
        <v>11362</v>
      </c>
      <c r="B3100" s="33" t="s">
        <v>612</v>
      </c>
      <c r="C3100" s="51" t="s">
        <v>61332</v>
      </c>
      <c r="D3100" s="33" t="s">
        <v>61333</v>
      </c>
    </row>
    <row r="3101" spans="1:4" ht="15.75" customHeight="1" x14ac:dyDescent="0.15">
      <c r="A3101" s="32" t="s">
        <v>55265</v>
      </c>
      <c r="B3101" s="33" t="s">
        <v>2613</v>
      </c>
      <c r="C3101" s="51" t="s">
        <v>61334</v>
      </c>
      <c r="D3101" s="33" t="s">
        <v>61335</v>
      </c>
    </row>
    <row r="3102" spans="1:4" ht="15.75" customHeight="1" x14ac:dyDescent="0.15">
      <c r="A3102" s="32" t="s">
        <v>10163</v>
      </c>
      <c r="B3102" s="33" t="s">
        <v>669</v>
      </c>
      <c r="C3102" s="51" t="s">
        <v>61336</v>
      </c>
      <c r="D3102" s="33" t="s">
        <v>61337</v>
      </c>
    </row>
    <row r="3103" spans="1:4" ht="15.75" customHeight="1" x14ac:dyDescent="0.15">
      <c r="A3103" s="32" t="s">
        <v>55048</v>
      </c>
      <c r="B3103" s="33" t="s">
        <v>1424</v>
      </c>
      <c r="C3103" s="51" t="s">
        <v>61338</v>
      </c>
      <c r="D3103" s="33" t="s">
        <v>61337</v>
      </c>
    </row>
    <row r="3104" spans="1:4" ht="15.75" customHeight="1" x14ac:dyDescent="0.15">
      <c r="A3104" s="32" t="s">
        <v>55366</v>
      </c>
      <c r="B3104" s="33" t="s">
        <v>2602</v>
      </c>
      <c r="C3104" s="51" t="s">
        <v>61339</v>
      </c>
      <c r="D3104" s="33" t="s">
        <v>61337</v>
      </c>
    </row>
    <row r="3105" spans="1:4" ht="15.75" customHeight="1" x14ac:dyDescent="0.15">
      <c r="A3105" s="32" t="s">
        <v>55265</v>
      </c>
      <c r="B3105" s="33" t="s">
        <v>1720</v>
      </c>
      <c r="C3105" s="51" t="s">
        <v>61340</v>
      </c>
      <c r="D3105" s="33" t="s">
        <v>61341</v>
      </c>
    </row>
    <row r="3106" spans="1:4" ht="15.75" customHeight="1" x14ac:dyDescent="0.15">
      <c r="A3106" s="32" t="s">
        <v>8821</v>
      </c>
      <c r="B3106" s="33" t="s">
        <v>2942</v>
      </c>
      <c r="C3106" s="51" t="s">
        <v>61342</v>
      </c>
      <c r="D3106" s="33" t="s">
        <v>61341</v>
      </c>
    </row>
    <row r="3107" spans="1:4" ht="15.75" customHeight="1" x14ac:dyDescent="0.15">
      <c r="A3107" s="32" t="s">
        <v>9522</v>
      </c>
      <c r="B3107" s="33" t="s">
        <v>3710</v>
      </c>
      <c r="C3107" s="51" t="s">
        <v>61343</v>
      </c>
      <c r="D3107" s="33" t="s">
        <v>61344</v>
      </c>
    </row>
    <row r="3108" spans="1:4" ht="15.75" customHeight="1" x14ac:dyDescent="0.15">
      <c r="A3108" s="32" t="s">
        <v>55159</v>
      </c>
      <c r="B3108" s="33" t="s">
        <v>2528</v>
      </c>
      <c r="C3108" s="51" t="s">
        <v>61345</v>
      </c>
      <c r="D3108" s="33" t="s">
        <v>61346</v>
      </c>
    </row>
    <row r="3109" spans="1:4" ht="15.75" customHeight="1" x14ac:dyDescent="0.15">
      <c r="A3109" s="32" t="s">
        <v>9516</v>
      </c>
      <c r="B3109" s="33" t="s">
        <v>2637</v>
      </c>
      <c r="C3109" s="51" t="s">
        <v>61347</v>
      </c>
      <c r="D3109" s="33" t="s">
        <v>61346</v>
      </c>
    </row>
    <row r="3110" spans="1:4" ht="15.75" customHeight="1" x14ac:dyDescent="0.15">
      <c r="A3110" s="32" t="s">
        <v>12292</v>
      </c>
      <c r="B3110" s="33" t="s">
        <v>2571</v>
      </c>
      <c r="C3110" s="51" t="s">
        <v>61348</v>
      </c>
      <c r="D3110" s="33" t="s">
        <v>61349</v>
      </c>
    </row>
    <row r="3111" spans="1:4" ht="15.75" customHeight="1" x14ac:dyDescent="0.15">
      <c r="A3111" s="32" t="s">
        <v>54765</v>
      </c>
      <c r="B3111" s="33" t="s">
        <v>3245</v>
      </c>
      <c r="C3111" s="51" t="s">
        <v>61350</v>
      </c>
      <c r="D3111" s="33" t="s">
        <v>61349</v>
      </c>
    </row>
    <row r="3112" spans="1:4" ht="15.75" customHeight="1" x14ac:dyDescent="0.15">
      <c r="A3112" s="32" t="s">
        <v>10163</v>
      </c>
      <c r="B3112" s="33" t="s">
        <v>3692</v>
      </c>
      <c r="C3112" s="51" t="s">
        <v>61351</v>
      </c>
      <c r="D3112" s="33" t="s">
        <v>61349</v>
      </c>
    </row>
    <row r="3113" spans="1:4" ht="15.75" customHeight="1" x14ac:dyDescent="0.15">
      <c r="A3113" s="32" t="s">
        <v>55374</v>
      </c>
      <c r="B3113" s="33" t="s">
        <v>3692</v>
      </c>
      <c r="C3113" s="51" t="s">
        <v>61352</v>
      </c>
      <c r="D3113" s="33" t="s">
        <v>61349</v>
      </c>
    </row>
    <row r="3114" spans="1:4" ht="15.75" customHeight="1" x14ac:dyDescent="0.15">
      <c r="A3114" s="32" t="s">
        <v>10596</v>
      </c>
      <c r="B3114" s="33" t="s">
        <v>2865</v>
      </c>
      <c r="C3114" s="51" t="s">
        <v>61353</v>
      </c>
      <c r="D3114" s="33" t="s">
        <v>61354</v>
      </c>
    </row>
    <row r="3115" spans="1:4" ht="15.75" customHeight="1" x14ac:dyDescent="0.15">
      <c r="A3115" s="32" t="s">
        <v>55070</v>
      </c>
      <c r="B3115" s="33" t="s">
        <v>3111</v>
      </c>
      <c r="C3115" s="51" t="s">
        <v>61355</v>
      </c>
      <c r="D3115" s="33" t="s">
        <v>61354</v>
      </c>
    </row>
    <row r="3116" spans="1:4" ht="15.75" customHeight="1" x14ac:dyDescent="0.15">
      <c r="A3116" s="32" t="s">
        <v>11362</v>
      </c>
      <c r="B3116" s="33" t="s">
        <v>1029</v>
      </c>
      <c r="C3116" s="51" t="s">
        <v>61356</v>
      </c>
      <c r="D3116" s="33" t="s">
        <v>61357</v>
      </c>
    </row>
    <row r="3117" spans="1:4" ht="15.75" customHeight="1" x14ac:dyDescent="0.15">
      <c r="A3117" s="32" t="s">
        <v>55206</v>
      </c>
      <c r="B3117" s="33" t="s">
        <v>1424</v>
      </c>
      <c r="C3117" s="51" t="s">
        <v>61358</v>
      </c>
      <c r="D3117" s="33" t="s">
        <v>61357</v>
      </c>
    </row>
    <row r="3118" spans="1:4" ht="15.75" customHeight="1" x14ac:dyDescent="0.15">
      <c r="A3118" s="32" t="s">
        <v>55305</v>
      </c>
      <c r="B3118" s="33" t="s">
        <v>1835</v>
      </c>
      <c r="C3118" s="51" t="s">
        <v>61359</v>
      </c>
      <c r="D3118" s="33" t="s">
        <v>61357</v>
      </c>
    </row>
    <row r="3119" spans="1:4" ht="15.75" customHeight="1" x14ac:dyDescent="0.15">
      <c r="A3119" s="32" t="s">
        <v>10524</v>
      </c>
      <c r="B3119" s="33" t="s">
        <v>2560</v>
      </c>
      <c r="C3119" s="51" t="s">
        <v>61360</v>
      </c>
      <c r="D3119" s="33" t="s">
        <v>61357</v>
      </c>
    </row>
    <row r="3120" spans="1:4" ht="15.75" customHeight="1" x14ac:dyDescent="0.15">
      <c r="A3120" s="32" t="s">
        <v>9522</v>
      </c>
      <c r="B3120" s="33" t="s">
        <v>3588</v>
      </c>
      <c r="C3120" s="51" t="s">
        <v>61361</v>
      </c>
      <c r="D3120" s="33" t="s">
        <v>61362</v>
      </c>
    </row>
    <row r="3121" spans="1:4" ht="15.75" customHeight="1" x14ac:dyDescent="0.15">
      <c r="A3121" s="32" t="s">
        <v>55070</v>
      </c>
      <c r="B3121" s="33" t="s">
        <v>984</v>
      </c>
      <c r="C3121" s="51" t="s">
        <v>61363</v>
      </c>
      <c r="D3121" s="33" t="s">
        <v>61364</v>
      </c>
    </row>
    <row r="3122" spans="1:4" ht="15.75" customHeight="1" x14ac:dyDescent="0.15">
      <c r="A3122" s="32" t="s">
        <v>55159</v>
      </c>
      <c r="B3122" s="33" t="s">
        <v>2596</v>
      </c>
      <c r="C3122" s="51" t="s">
        <v>61365</v>
      </c>
      <c r="D3122" s="33" t="s">
        <v>61364</v>
      </c>
    </row>
    <row r="3123" spans="1:4" ht="15.75" customHeight="1" x14ac:dyDescent="0.15">
      <c r="A3123" s="32" t="s">
        <v>9522</v>
      </c>
      <c r="B3123" s="33" t="s">
        <v>963</v>
      </c>
      <c r="C3123" s="51" t="s">
        <v>61366</v>
      </c>
      <c r="D3123" s="33" t="s">
        <v>61367</v>
      </c>
    </row>
    <row r="3124" spans="1:4" ht="15.75" customHeight="1" x14ac:dyDescent="0.15">
      <c r="A3124" s="32" t="s">
        <v>12128</v>
      </c>
      <c r="B3124" s="33" t="s">
        <v>681</v>
      </c>
      <c r="C3124" s="51" t="s">
        <v>61368</v>
      </c>
      <c r="D3124" s="33" t="s">
        <v>61369</v>
      </c>
    </row>
    <row r="3125" spans="1:4" ht="15.75" customHeight="1" x14ac:dyDescent="0.15">
      <c r="A3125" s="32" t="s">
        <v>9495</v>
      </c>
      <c r="B3125" s="33" t="s">
        <v>2332</v>
      </c>
      <c r="C3125" s="51" t="s">
        <v>61370</v>
      </c>
      <c r="D3125" s="33" t="s">
        <v>61371</v>
      </c>
    </row>
    <row r="3126" spans="1:4" ht="15.75" customHeight="1" x14ac:dyDescent="0.15">
      <c r="A3126" s="32" t="s">
        <v>10163</v>
      </c>
      <c r="B3126" s="33" t="s">
        <v>1687</v>
      </c>
      <c r="C3126" s="51" t="s">
        <v>61372</v>
      </c>
      <c r="D3126" s="33" t="s">
        <v>61373</v>
      </c>
    </row>
    <row r="3127" spans="1:4" ht="15.75" customHeight="1" x14ac:dyDescent="0.15">
      <c r="A3127" s="32" t="s">
        <v>10163</v>
      </c>
      <c r="B3127" s="33" t="s">
        <v>2997</v>
      </c>
      <c r="C3127" s="51" t="s">
        <v>61374</v>
      </c>
      <c r="D3127" s="33" t="s">
        <v>61373</v>
      </c>
    </row>
    <row r="3128" spans="1:4" ht="15.75" customHeight="1" x14ac:dyDescent="0.15">
      <c r="A3128" s="32" t="s">
        <v>55206</v>
      </c>
      <c r="B3128" s="33" t="s">
        <v>3323</v>
      </c>
      <c r="C3128" s="51" t="s">
        <v>61375</v>
      </c>
      <c r="D3128" s="33" t="s">
        <v>61376</v>
      </c>
    </row>
    <row r="3129" spans="1:4" ht="15.75" customHeight="1" x14ac:dyDescent="0.15">
      <c r="A3129" s="32" t="s">
        <v>8291</v>
      </c>
      <c r="B3129" s="33" t="s">
        <v>2560</v>
      </c>
      <c r="C3129" s="51" t="s">
        <v>61377</v>
      </c>
      <c r="D3129" s="33" t="s">
        <v>61378</v>
      </c>
    </row>
    <row r="3130" spans="1:4" ht="15.75" customHeight="1" x14ac:dyDescent="0.15">
      <c r="A3130" s="32" t="s">
        <v>55265</v>
      </c>
      <c r="B3130" s="33" t="s">
        <v>2693</v>
      </c>
      <c r="C3130" s="51" t="s">
        <v>61379</v>
      </c>
      <c r="D3130" s="33" t="s">
        <v>61378</v>
      </c>
    </row>
    <row r="3131" spans="1:4" ht="15.75" customHeight="1" x14ac:dyDescent="0.15">
      <c r="A3131" s="32" t="s">
        <v>8743</v>
      </c>
      <c r="B3131" s="33" t="s">
        <v>862</v>
      </c>
      <c r="C3131" s="51" t="s">
        <v>61380</v>
      </c>
      <c r="D3131" s="33" t="s">
        <v>61381</v>
      </c>
    </row>
    <row r="3132" spans="1:4" ht="15.75" customHeight="1" x14ac:dyDescent="0.15">
      <c r="A3132" s="32" t="s">
        <v>8291</v>
      </c>
      <c r="B3132" s="33" t="s">
        <v>1005</v>
      </c>
      <c r="C3132" s="51" t="s">
        <v>61382</v>
      </c>
      <c r="D3132" s="33" t="s">
        <v>61383</v>
      </c>
    </row>
    <row r="3133" spans="1:4" ht="15.75" customHeight="1" x14ac:dyDescent="0.15">
      <c r="A3133" s="32" t="s">
        <v>55270</v>
      </c>
      <c r="B3133" s="33" t="s">
        <v>2681</v>
      </c>
      <c r="C3133" s="51" t="s">
        <v>61384</v>
      </c>
      <c r="D3133" s="33" t="s">
        <v>61385</v>
      </c>
    </row>
    <row r="3134" spans="1:4" ht="15.75" customHeight="1" x14ac:dyDescent="0.15">
      <c r="A3134" s="32" t="s">
        <v>9058</v>
      </c>
      <c r="B3134" s="33" t="s">
        <v>2610</v>
      </c>
      <c r="C3134" s="51" t="s">
        <v>61386</v>
      </c>
      <c r="D3134" s="33" t="s">
        <v>61387</v>
      </c>
    </row>
    <row r="3135" spans="1:4" ht="15.75" customHeight="1" x14ac:dyDescent="0.15">
      <c r="A3135" s="32" t="s">
        <v>55366</v>
      </c>
      <c r="B3135" s="33" t="s">
        <v>3368</v>
      </c>
      <c r="C3135" s="51" t="s">
        <v>61388</v>
      </c>
      <c r="D3135" s="33" t="s">
        <v>61387</v>
      </c>
    </row>
    <row r="3136" spans="1:4" ht="15.75" customHeight="1" x14ac:dyDescent="0.15">
      <c r="A3136" s="32" t="s">
        <v>55159</v>
      </c>
      <c r="B3136" s="33" t="s">
        <v>916</v>
      </c>
      <c r="C3136" s="51" t="s">
        <v>61389</v>
      </c>
      <c r="D3136" s="33" t="s">
        <v>61390</v>
      </c>
    </row>
    <row r="3137" spans="1:4" ht="15.75" customHeight="1" x14ac:dyDescent="0.15">
      <c r="A3137" s="32" t="s">
        <v>9495</v>
      </c>
      <c r="B3137" s="33" t="s">
        <v>1564</v>
      </c>
      <c r="C3137" s="51" t="s">
        <v>61391</v>
      </c>
      <c r="D3137" s="33" t="s">
        <v>61392</v>
      </c>
    </row>
    <row r="3138" spans="1:4" ht="15.75" customHeight="1" x14ac:dyDescent="0.15">
      <c r="A3138" s="32" t="s">
        <v>10250</v>
      </c>
      <c r="B3138" s="33" t="s">
        <v>2034</v>
      </c>
      <c r="C3138" s="51" t="s">
        <v>61393</v>
      </c>
      <c r="D3138" s="33" t="s">
        <v>61394</v>
      </c>
    </row>
    <row r="3139" spans="1:4" ht="15.75" customHeight="1" x14ac:dyDescent="0.15">
      <c r="A3139" s="32" t="s">
        <v>8743</v>
      </c>
      <c r="B3139" s="33" t="s">
        <v>2974</v>
      </c>
      <c r="C3139" s="51" t="s">
        <v>61395</v>
      </c>
      <c r="D3139" s="33" t="s">
        <v>61396</v>
      </c>
    </row>
    <row r="3140" spans="1:4" ht="15.75" customHeight="1" x14ac:dyDescent="0.15">
      <c r="A3140" s="32" t="s">
        <v>12128</v>
      </c>
      <c r="B3140" s="33" t="s">
        <v>1630</v>
      </c>
      <c r="C3140" s="51" t="s">
        <v>61397</v>
      </c>
      <c r="D3140" s="33" t="s">
        <v>61398</v>
      </c>
    </row>
    <row r="3141" spans="1:4" ht="15.75" customHeight="1" x14ac:dyDescent="0.15">
      <c r="A3141" s="32" t="s">
        <v>12128</v>
      </c>
      <c r="B3141" s="33" t="s">
        <v>3197</v>
      </c>
      <c r="C3141" s="51" t="s">
        <v>61399</v>
      </c>
      <c r="D3141" s="33" t="s">
        <v>61400</v>
      </c>
    </row>
    <row r="3142" spans="1:4" ht="15.75" customHeight="1" x14ac:dyDescent="0.15">
      <c r="A3142" s="32" t="s">
        <v>55235</v>
      </c>
      <c r="B3142" s="33" t="s">
        <v>2997</v>
      </c>
      <c r="C3142" s="51" t="s">
        <v>61401</v>
      </c>
      <c r="D3142" s="33" t="s">
        <v>61402</v>
      </c>
    </row>
    <row r="3143" spans="1:4" ht="15.75" customHeight="1" x14ac:dyDescent="0.15">
      <c r="A3143" s="32" t="s">
        <v>55058</v>
      </c>
      <c r="B3143" s="33" t="s">
        <v>2644</v>
      </c>
      <c r="C3143" s="51" t="s">
        <v>61403</v>
      </c>
      <c r="D3143" s="33" t="s">
        <v>61404</v>
      </c>
    </row>
    <row r="3144" spans="1:4" ht="15.75" customHeight="1" x14ac:dyDescent="0.15">
      <c r="A3144" s="32" t="s">
        <v>10163</v>
      </c>
      <c r="B3144" s="33" t="s">
        <v>919</v>
      </c>
      <c r="C3144" s="51" t="s">
        <v>61405</v>
      </c>
      <c r="D3144" s="33" t="s">
        <v>61406</v>
      </c>
    </row>
    <row r="3145" spans="1:4" ht="15.75" customHeight="1" x14ac:dyDescent="0.15">
      <c r="A3145" s="32" t="s">
        <v>9477</v>
      </c>
      <c r="B3145" s="33" t="s">
        <v>1083</v>
      </c>
      <c r="C3145" s="51" t="s">
        <v>61407</v>
      </c>
      <c r="D3145" s="33" t="s">
        <v>61408</v>
      </c>
    </row>
    <row r="3146" spans="1:4" ht="15.75" customHeight="1" x14ac:dyDescent="0.15">
      <c r="A3146" s="32" t="s">
        <v>9495</v>
      </c>
      <c r="B3146" s="33" t="s">
        <v>1206</v>
      </c>
      <c r="C3146" s="51" t="s">
        <v>61409</v>
      </c>
      <c r="D3146" s="33" t="s">
        <v>61408</v>
      </c>
    </row>
    <row r="3147" spans="1:4" ht="15.75" customHeight="1" x14ac:dyDescent="0.15">
      <c r="A3147" s="32" t="s">
        <v>55270</v>
      </c>
      <c r="B3147" s="33" t="s">
        <v>2465</v>
      </c>
      <c r="C3147" s="51" t="s">
        <v>61410</v>
      </c>
      <c r="D3147" s="33" t="s">
        <v>61411</v>
      </c>
    </row>
    <row r="3148" spans="1:4" ht="15.75" customHeight="1" x14ac:dyDescent="0.15">
      <c r="A3148" s="32" t="s">
        <v>55270</v>
      </c>
      <c r="B3148" s="33" t="s">
        <v>741</v>
      </c>
      <c r="C3148" s="51" t="s">
        <v>61412</v>
      </c>
      <c r="D3148" s="33" t="s">
        <v>61413</v>
      </c>
    </row>
    <row r="3149" spans="1:4" ht="15.75" customHeight="1" x14ac:dyDescent="0.15">
      <c r="A3149" s="32" t="s">
        <v>10676</v>
      </c>
      <c r="B3149" s="33" t="s">
        <v>3374</v>
      </c>
      <c r="C3149" s="51" t="s">
        <v>61414</v>
      </c>
      <c r="D3149" s="33" t="s">
        <v>61415</v>
      </c>
    </row>
    <row r="3150" spans="1:4" ht="15.75" customHeight="1" x14ac:dyDescent="0.15">
      <c r="A3150" s="32" t="s">
        <v>9058</v>
      </c>
      <c r="B3150" s="33" t="s">
        <v>3239</v>
      </c>
      <c r="C3150" s="51" t="s">
        <v>61416</v>
      </c>
      <c r="D3150" s="33" t="s">
        <v>61417</v>
      </c>
    </row>
    <row r="3151" spans="1:4" ht="15.75" customHeight="1" x14ac:dyDescent="0.15">
      <c r="A3151" s="32" t="s">
        <v>55305</v>
      </c>
      <c r="B3151" s="33" t="s">
        <v>1731</v>
      </c>
      <c r="C3151" s="51" t="s">
        <v>61418</v>
      </c>
      <c r="D3151" s="33" t="s">
        <v>61419</v>
      </c>
    </row>
    <row r="3152" spans="1:4" ht="15.75" customHeight="1" x14ac:dyDescent="0.15">
      <c r="A3152" s="32" t="s">
        <v>8743</v>
      </c>
      <c r="B3152" s="33" t="s">
        <v>1310</v>
      </c>
      <c r="C3152" s="51" t="s">
        <v>61420</v>
      </c>
      <c r="D3152" s="33" t="s">
        <v>61421</v>
      </c>
    </row>
    <row r="3153" spans="1:4" ht="15.75" customHeight="1" x14ac:dyDescent="0.15">
      <c r="A3153" s="32" t="s">
        <v>55153</v>
      </c>
      <c r="B3153" s="33" t="s">
        <v>3111</v>
      </c>
      <c r="C3153" s="51" t="s">
        <v>61422</v>
      </c>
      <c r="D3153" s="33" t="s">
        <v>61423</v>
      </c>
    </row>
    <row r="3154" spans="1:4" ht="15.75" customHeight="1" x14ac:dyDescent="0.15">
      <c r="A3154" s="32" t="s">
        <v>10596</v>
      </c>
      <c r="B3154" s="33" t="s">
        <v>984</v>
      </c>
      <c r="C3154" s="51" t="s">
        <v>61424</v>
      </c>
      <c r="D3154" s="33" t="s">
        <v>61425</v>
      </c>
    </row>
    <row r="3155" spans="1:4" ht="15.75" customHeight="1" x14ac:dyDescent="0.15">
      <c r="A3155" s="32" t="s">
        <v>54862</v>
      </c>
      <c r="B3155" s="33" t="s">
        <v>3504</v>
      </c>
      <c r="C3155" s="51" t="s">
        <v>61426</v>
      </c>
      <c r="D3155" s="33" t="s">
        <v>61427</v>
      </c>
    </row>
    <row r="3156" spans="1:4" ht="15.75" customHeight="1" x14ac:dyDescent="0.15">
      <c r="A3156" s="32" t="s">
        <v>12053</v>
      </c>
      <c r="B3156" s="33" t="s">
        <v>1995</v>
      </c>
      <c r="C3156" s="51" t="s">
        <v>61428</v>
      </c>
      <c r="D3156" s="33" t="s">
        <v>61429</v>
      </c>
    </row>
    <row r="3157" spans="1:4" ht="15.75" customHeight="1" x14ac:dyDescent="0.15">
      <c r="A3157" s="32" t="s">
        <v>8719</v>
      </c>
      <c r="B3157" s="33" t="s">
        <v>3058</v>
      </c>
      <c r="C3157" s="51" t="s">
        <v>61430</v>
      </c>
      <c r="D3157" s="33" t="s">
        <v>61429</v>
      </c>
    </row>
    <row r="3158" spans="1:4" ht="15.75" customHeight="1" x14ac:dyDescent="0.15">
      <c r="A3158" s="32" t="s">
        <v>10163</v>
      </c>
      <c r="B3158" s="33" t="s">
        <v>1155</v>
      </c>
      <c r="C3158" s="51" t="s">
        <v>61431</v>
      </c>
      <c r="D3158" s="33" t="s">
        <v>61432</v>
      </c>
    </row>
    <row r="3159" spans="1:4" ht="15.75" customHeight="1" x14ac:dyDescent="0.15">
      <c r="A3159" s="32" t="s">
        <v>55206</v>
      </c>
      <c r="B3159" s="33" t="s">
        <v>2988</v>
      </c>
      <c r="C3159" s="51" t="s">
        <v>61433</v>
      </c>
      <c r="D3159" s="33" t="s">
        <v>61432</v>
      </c>
    </row>
    <row r="3160" spans="1:4" ht="15.75" customHeight="1" x14ac:dyDescent="0.15">
      <c r="A3160" s="32" t="s">
        <v>11425</v>
      </c>
      <c r="B3160" s="33" t="s">
        <v>3233</v>
      </c>
      <c r="C3160" s="51" t="s">
        <v>61434</v>
      </c>
      <c r="D3160" s="33" t="s">
        <v>61435</v>
      </c>
    </row>
    <row r="3161" spans="1:4" ht="15.75" customHeight="1" x14ac:dyDescent="0.15">
      <c r="A3161" s="32" t="s">
        <v>9477</v>
      </c>
      <c r="B3161" s="33" t="s">
        <v>919</v>
      </c>
      <c r="C3161" s="51" t="s">
        <v>61436</v>
      </c>
      <c r="D3161" s="33" t="s">
        <v>61437</v>
      </c>
    </row>
    <row r="3162" spans="1:4" ht="15.75" customHeight="1" x14ac:dyDescent="0.15">
      <c r="A3162" s="32" t="s">
        <v>8291</v>
      </c>
      <c r="B3162" s="33" t="s">
        <v>2066</v>
      </c>
      <c r="C3162" s="51" t="s">
        <v>61438</v>
      </c>
      <c r="D3162" s="33" t="s">
        <v>61437</v>
      </c>
    </row>
    <row r="3163" spans="1:4" ht="15.75" customHeight="1" x14ac:dyDescent="0.15">
      <c r="A3163" s="32" t="s">
        <v>55070</v>
      </c>
      <c r="B3163" s="33" t="s">
        <v>2632</v>
      </c>
      <c r="C3163" s="51" t="s">
        <v>61439</v>
      </c>
      <c r="D3163" s="33" t="s">
        <v>61437</v>
      </c>
    </row>
    <row r="3164" spans="1:4" ht="15.75" customHeight="1" x14ac:dyDescent="0.15">
      <c r="A3164" s="32" t="s">
        <v>55374</v>
      </c>
      <c r="B3164" s="33" t="s">
        <v>3239</v>
      </c>
      <c r="C3164" s="51" t="s">
        <v>61440</v>
      </c>
      <c r="D3164" s="33" t="s">
        <v>61441</v>
      </c>
    </row>
    <row r="3165" spans="1:4" ht="15.75" customHeight="1" x14ac:dyDescent="0.15">
      <c r="A3165" s="32" t="s">
        <v>55270</v>
      </c>
      <c r="B3165" s="33" t="s">
        <v>1206</v>
      </c>
      <c r="C3165" s="51" t="s">
        <v>61442</v>
      </c>
      <c r="D3165" s="33" t="s">
        <v>61443</v>
      </c>
    </row>
    <row r="3166" spans="1:4" ht="15.75" customHeight="1" x14ac:dyDescent="0.15">
      <c r="A3166" s="32" t="s">
        <v>55262</v>
      </c>
      <c r="B3166" s="33" t="s">
        <v>2761</v>
      </c>
      <c r="C3166" s="51" t="s">
        <v>61444</v>
      </c>
      <c r="D3166" s="33" t="s">
        <v>61445</v>
      </c>
    </row>
    <row r="3167" spans="1:4" ht="15.75" customHeight="1" x14ac:dyDescent="0.15">
      <c r="A3167" s="32" t="s">
        <v>55235</v>
      </c>
      <c r="B3167" s="33" t="s">
        <v>2991</v>
      </c>
      <c r="C3167" s="51" t="s">
        <v>61446</v>
      </c>
      <c r="D3167" s="33" t="s">
        <v>61445</v>
      </c>
    </row>
    <row r="3168" spans="1:4" ht="15.75" customHeight="1" x14ac:dyDescent="0.15">
      <c r="A3168" s="32" t="s">
        <v>12232</v>
      </c>
      <c r="B3168" s="33" t="s">
        <v>3603</v>
      </c>
      <c r="C3168" s="51" t="s">
        <v>61447</v>
      </c>
      <c r="D3168" s="33" t="s">
        <v>61445</v>
      </c>
    </row>
    <row r="3169" spans="1:4" ht="15.75" customHeight="1" x14ac:dyDescent="0.15">
      <c r="A3169" s="32" t="s">
        <v>55374</v>
      </c>
      <c r="B3169" s="33" t="s">
        <v>1166</v>
      </c>
      <c r="C3169" s="51" t="s">
        <v>61448</v>
      </c>
      <c r="D3169" s="33" t="s">
        <v>61449</v>
      </c>
    </row>
    <row r="3170" spans="1:4" ht="15.75" customHeight="1" x14ac:dyDescent="0.15">
      <c r="A3170" s="32" t="s">
        <v>55206</v>
      </c>
      <c r="B3170" s="33" t="s">
        <v>1835</v>
      </c>
      <c r="C3170" s="51" t="s">
        <v>61450</v>
      </c>
      <c r="D3170" s="33" t="s">
        <v>61451</v>
      </c>
    </row>
    <row r="3171" spans="1:4" ht="15.75" customHeight="1" x14ac:dyDescent="0.15">
      <c r="A3171" s="32" t="s">
        <v>8821</v>
      </c>
      <c r="B3171" s="33" t="s">
        <v>3239</v>
      </c>
      <c r="C3171" s="51" t="s">
        <v>61452</v>
      </c>
      <c r="D3171" s="33" t="s">
        <v>61453</v>
      </c>
    </row>
    <row r="3172" spans="1:4" ht="15.75" customHeight="1" x14ac:dyDescent="0.15">
      <c r="A3172" s="32" t="s">
        <v>54744</v>
      </c>
      <c r="B3172" s="33" t="s">
        <v>3504</v>
      </c>
      <c r="C3172" s="51" t="s">
        <v>61454</v>
      </c>
      <c r="D3172" s="33" t="s">
        <v>61455</v>
      </c>
    </row>
    <row r="3173" spans="1:4" ht="15.75" customHeight="1" x14ac:dyDescent="0.15">
      <c r="A3173" s="32" t="s">
        <v>8719</v>
      </c>
      <c r="B3173" s="33" t="s">
        <v>3245</v>
      </c>
      <c r="C3173" s="51" t="s">
        <v>61456</v>
      </c>
      <c r="D3173" s="33" t="s">
        <v>61457</v>
      </c>
    </row>
    <row r="3174" spans="1:4" ht="15.75" customHeight="1" x14ac:dyDescent="0.15">
      <c r="A3174" s="32" t="s">
        <v>8743</v>
      </c>
      <c r="B3174" s="33" t="s">
        <v>2966</v>
      </c>
      <c r="C3174" s="51" t="s">
        <v>61458</v>
      </c>
      <c r="D3174" s="33" t="s">
        <v>61459</v>
      </c>
    </row>
    <row r="3175" spans="1:4" ht="15.75" customHeight="1" x14ac:dyDescent="0.15">
      <c r="A3175" s="32" t="s">
        <v>54862</v>
      </c>
      <c r="B3175" s="33" t="s">
        <v>3039</v>
      </c>
      <c r="C3175" s="51" t="s">
        <v>61460</v>
      </c>
      <c r="D3175" s="33" t="s">
        <v>61459</v>
      </c>
    </row>
    <row r="3176" spans="1:4" ht="15.75" customHeight="1" x14ac:dyDescent="0.15">
      <c r="A3176" s="32" t="s">
        <v>12292</v>
      </c>
      <c r="B3176" s="33" t="s">
        <v>3704</v>
      </c>
      <c r="C3176" s="51" t="s">
        <v>61461</v>
      </c>
      <c r="D3176" s="33" t="s">
        <v>61462</v>
      </c>
    </row>
    <row r="3177" spans="1:4" ht="15.75" customHeight="1" x14ac:dyDescent="0.15">
      <c r="A3177" s="32" t="s">
        <v>10596</v>
      </c>
      <c r="B3177" s="33" t="s">
        <v>3603</v>
      </c>
      <c r="C3177" s="51" t="s">
        <v>61463</v>
      </c>
      <c r="D3177" s="33" t="s">
        <v>61464</v>
      </c>
    </row>
    <row r="3178" spans="1:4" ht="15.75" customHeight="1" x14ac:dyDescent="0.15">
      <c r="A3178" s="32" t="s">
        <v>9058</v>
      </c>
      <c r="B3178" s="33" t="s">
        <v>2568</v>
      </c>
      <c r="C3178" s="51" t="s">
        <v>61465</v>
      </c>
      <c r="D3178" s="33" t="s">
        <v>61466</v>
      </c>
    </row>
    <row r="3179" spans="1:4" ht="15.75" customHeight="1" x14ac:dyDescent="0.15">
      <c r="A3179" s="32" t="s">
        <v>55070</v>
      </c>
      <c r="B3179" s="33" t="s">
        <v>1731</v>
      </c>
      <c r="C3179" s="51" t="s">
        <v>61467</v>
      </c>
      <c r="D3179" s="33" t="s">
        <v>61468</v>
      </c>
    </row>
    <row r="3180" spans="1:4" ht="15.75" customHeight="1" x14ac:dyDescent="0.15">
      <c r="A3180" s="32" t="s">
        <v>12128</v>
      </c>
      <c r="B3180" s="33" t="s">
        <v>1835</v>
      </c>
      <c r="C3180" s="51" t="s">
        <v>61469</v>
      </c>
      <c r="D3180" s="33" t="s">
        <v>61468</v>
      </c>
    </row>
    <row r="3181" spans="1:4" ht="15.75" customHeight="1" x14ac:dyDescent="0.15">
      <c r="A3181" s="32" t="s">
        <v>9516</v>
      </c>
      <c r="B3181" s="33" t="s">
        <v>3755</v>
      </c>
      <c r="C3181" s="51" t="s">
        <v>61470</v>
      </c>
      <c r="D3181" s="33" t="s">
        <v>61471</v>
      </c>
    </row>
    <row r="3182" spans="1:4" ht="15.75" customHeight="1" x14ac:dyDescent="0.15">
      <c r="A3182" s="32" t="s">
        <v>55366</v>
      </c>
      <c r="B3182" s="33" t="s">
        <v>1330</v>
      </c>
      <c r="C3182" s="51" t="s">
        <v>61472</v>
      </c>
      <c r="D3182" s="33" t="s">
        <v>61473</v>
      </c>
    </row>
    <row r="3183" spans="1:4" ht="15.75" customHeight="1" x14ac:dyDescent="0.15">
      <c r="A3183" s="32" t="s">
        <v>8719</v>
      </c>
      <c r="B3183" s="33" t="s">
        <v>1835</v>
      </c>
      <c r="C3183" s="51" t="s">
        <v>61474</v>
      </c>
      <c r="D3183" s="33" t="s">
        <v>61473</v>
      </c>
    </row>
    <row r="3184" spans="1:4" ht="15.75" customHeight="1" x14ac:dyDescent="0.15">
      <c r="A3184" s="32" t="s">
        <v>11362</v>
      </c>
      <c r="B3184" s="33" t="s">
        <v>2918</v>
      </c>
      <c r="C3184" s="51" t="s">
        <v>61475</v>
      </c>
      <c r="D3184" s="33" t="s">
        <v>61476</v>
      </c>
    </row>
    <row r="3185" spans="1:4" ht="15.75" customHeight="1" x14ac:dyDescent="0.15">
      <c r="A3185" s="32" t="s">
        <v>10250</v>
      </c>
      <c r="B3185" s="33" t="s">
        <v>3749</v>
      </c>
      <c r="C3185" s="51" t="s">
        <v>61477</v>
      </c>
      <c r="D3185" s="33" t="s">
        <v>61476</v>
      </c>
    </row>
    <row r="3186" spans="1:4" ht="15.75" customHeight="1" x14ac:dyDescent="0.15">
      <c r="A3186" s="32" t="s">
        <v>55366</v>
      </c>
      <c r="B3186" s="33" t="s">
        <v>1798</v>
      </c>
      <c r="C3186" s="51" t="s">
        <v>61478</v>
      </c>
      <c r="D3186" s="33" t="s">
        <v>61479</v>
      </c>
    </row>
    <row r="3187" spans="1:4" ht="15.75" customHeight="1" x14ac:dyDescent="0.15">
      <c r="A3187" s="32" t="s">
        <v>55305</v>
      </c>
      <c r="B3187" s="33" t="s">
        <v>1005</v>
      </c>
      <c r="C3187" s="51" t="s">
        <v>61480</v>
      </c>
      <c r="D3187" s="33" t="s">
        <v>61481</v>
      </c>
    </row>
    <row r="3188" spans="1:4" ht="15.75" customHeight="1" x14ac:dyDescent="0.15">
      <c r="A3188" s="32" t="s">
        <v>55107</v>
      </c>
      <c r="B3188" s="33" t="s">
        <v>3245</v>
      </c>
      <c r="C3188" s="51" t="s">
        <v>61482</v>
      </c>
      <c r="D3188" s="33" t="s">
        <v>61481</v>
      </c>
    </row>
    <row r="3189" spans="1:4" ht="15.75" customHeight="1" x14ac:dyDescent="0.15">
      <c r="A3189" s="32" t="s">
        <v>12280</v>
      </c>
      <c r="B3189" s="33" t="s">
        <v>3453</v>
      </c>
      <c r="C3189" s="51" t="s">
        <v>61483</v>
      </c>
      <c r="D3189" s="33" t="s">
        <v>61481</v>
      </c>
    </row>
    <row r="3190" spans="1:4" ht="15.75" customHeight="1" x14ac:dyDescent="0.15">
      <c r="A3190" s="32" t="s">
        <v>54939</v>
      </c>
      <c r="B3190" s="33" t="s">
        <v>3684</v>
      </c>
      <c r="C3190" s="51" t="s">
        <v>61484</v>
      </c>
      <c r="D3190" s="33" t="s">
        <v>61481</v>
      </c>
    </row>
    <row r="3191" spans="1:4" ht="15.75" customHeight="1" x14ac:dyDescent="0.15">
      <c r="A3191" s="32" t="s">
        <v>9058</v>
      </c>
      <c r="B3191" s="33" t="s">
        <v>3710</v>
      </c>
      <c r="C3191" s="51" t="s">
        <v>61485</v>
      </c>
      <c r="D3191" s="33" t="s">
        <v>61486</v>
      </c>
    </row>
    <row r="3192" spans="1:4" ht="15.75" customHeight="1" x14ac:dyDescent="0.15">
      <c r="A3192" s="32" t="s">
        <v>55270</v>
      </c>
      <c r="B3192" s="33" t="s">
        <v>1424</v>
      </c>
      <c r="C3192" s="51" t="s">
        <v>61487</v>
      </c>
      <c r="D3192" s="33" t="s">
        <v>61488</v>
      </c>
    </row>
    <row r="3193" spans="1:4" ht="15.75" customHeight="1" x14ac:dyDescent="0.15">
      <c r="A3193" s="32" t="s">
        <v>55262</v>
      </c>
      <c r="B3193" s="33" t="s">
        <v>904</v>
      </c>
      <c r="C3193" s="51" t="s">
        <v>61489</v>
      </c>
      <c r="D3193" s="33" t="s">
        <v>61490</v>
      </c>
    </row>
    <row r="3194" spans="1:4" ht="15.75" customHeight="1" x14ac:dyDescent="0.15">
      <c r="A3194" s="32" t="s">
        <v>12053</v>
      </c>
      <c r="B3194" s="33" t="s">
        <v>1615</v>
      </c>
      <c r="C3194" s="51" t="s">
        <v>61491</v>
      </c>
      <c r="D3194" s="33" t="s">
        <v>61492</v>
      </c>
    </row>
    <row r="3195" spans="1:4" ht="15.75" customHeight="1" x14ac:dyDescent="0.15">
      <c r="A3195" s="32" t="s">
        <v>54862</v>
      </c>
      <c r="B3195" s="33" t="s">
        <v>1995</v>
      </c>
      <c r="C3195" s="51" t="s">
        <v>61493</v>
      </c>
      <c r="D3195" s="33" t="s">
        <v>61494</v>
      </c>
    </row>
    <row r="3196" spans="1:4" ht="15.75" customHeight="1" x14ac:dyDescent="0.15">
      <c r="A3196" s="32" t="s">
        <v>11425</v>
      </c>
      <c r="B3196" s="33" t="s">
        <v>839</v>
      </c>
      <c r="C3196" s="51" t="s">
        <v>61495</v>
      </c>
      <c r="D3196" s="33" t="s">
        <v>61496</v>
      </c>
    </row>
    <row r="3197" spans="1:4" ht="15.75" customHeight="1" x14ac:dyDescent="0.15">
      <c r="A3197" s="32" t="s">
        <v>55262</v>
      </c>
      <c r="B3197" s="33" t="s">
        <v>1375</v>
      </c>
      <c r="C3197" s="51" t="s">
        <v>61497</v>
      </c>
      <c r="D3197" s="33" t="s">
        <v>61496</v>
      </c>
    </row>
    <row r="3198" spans="1:4" ht="15.75" customHeight="1" x14ac:dyDescent="0.15">
      <c r="A3198" s="32" t="s">
        <v>12280</v>
      </c>
      <c r="B3198" s="33" t="s">
        <v>1232</v>
      </c>
      <c r="C3198" s="51" t="s">
        <v>61498</v>
      </c>
      <c r="D3198" s="33" t="s">
        <v>61499</v>
      </c>
    </row>
    <row r="3199" spans="1:4" ht="15.75" customHeight="1" x14ac:dyDescent="0.15">
      <c r="A3199" s="32" t="s">
        <v>11330</v>
      </c>
      <c r="B3199" s="33" t="s">
        <v>2066</v>
      </c>
      <c r="C3199" s="51" t="s">
        <v>61500</v>
      </c>
      <c r="D3199" s="33" t="s">
        <v>61501</v>
      </c>
    </row>
    <row r="3200" spans="1:4" ht="15.75" customHeight="1" x14ac:dyDescent="0.15">
      <c r="A3200" s="32" t="s">
        <v>55107</v>
      </c>
      <c r="B3200" s="33" t="s">
        <v>699</v>
      </c>
      <c r="C3200" s="51" t="s">
        <v>61502</v>
      </c>
      <c r="D3200" s="33" t="s">
        <v>61503</v>
      </c>
    </row>
    <row r="3201" spans="1:4" ht="15.75" customHeight="1" x14ac:dyDescent="0.15">
      <c r="A3201" s="32" t="s">
        <v>10250</v>
      </c>
      <c r="B3201" s="33" t="s">
        <v>1424</v>
      </c>
      <c r="C3201" s="51" t="s">
        <v>61504</v>
      </c>
      <c r="D3201" s="33" t="s">
        <v>61503</v>
      </c>
    </row>
    <row r="3202" spans="1:4" ht="15.75" customHeight="1" x14ac:dyDescent="0.15">
      <c r="A3202" s="32" t="s">
        <v>55094</v>
      </c>
      <c r="B3202" s="33" t="s">
        <v>3097</v>
      </c>
      <c r="C3202" s="51" t="s">
        <v>61505</v>
      </c>
      <c r="D3202" s="33" t="s">
        <v>61503</v>
      </c>
    </row>
    <row r="3203" spans="1:4" ht="15.75" customHeight="1" x14ac:dyDescent="0.15">
      <c r="A3203" s="32" t="s">
        <v>10676</v>
      </c>
      <c r="B3203" s="33" t="s">
        <v>785</v>
      </c>
      <c r="C3203" s="51" t="s">
        <v>61506</v>
      </c>
      <c r="D3203" s="33" t="s">
        <v>61507</v>
      </c>
    </row>
    <row r="3204" spans="1:4" ht="15.75" customHeight="1" x14ac:dyDescent="0.15">
      <c r="A3204" s="32" t="s">
        <v>9495</v>
      </c>
      <c r="B3204" s="33" t="s">
        <v>946</v>
      </c>
      <c r="C3204" s="51" t="s">
        <v>61508</v>
      </c>
      <c r="D3204" s="33" t="s">
        <v>61509</v>
      </c>
    </row>
    <row r="3205" spans="1:4" ht="15.75" customHeight="1" x14ac:dyDescent="0.15">
      <c r="A3205" s="32" t="s">
        <v>55305</v>
      </c>
      <c r="B3205" s="33" t="s">
        <v>1720</v>
      </c>
      <c r="C3205" s="51" t="s">
        <v>61510</v>
      </c>
      <c r="D3205" s="33" t="s">
        <v>61511</v>
      </c>
    </row>
    <row r="3206" spans="1:4" ht="15.75" customHeight="1" x14ac:dyDescent="0.15">
      <c r="A3206" s="32" t="s">
        <v>55262</v>
      </c>
      <c r="B3206" s="33" t="s">
        <v>1865</v>
      </c>
      <c r="C3206" s="51" t="s">
        <v>61512</v>
      </c>
      <c r="D3206" s="33" t="s">
        <v>61513</v>
      </c>
    </row>
    <row r="3207" spans="1:4" ht="15.75" customHeight="1" x14ac:dyDescent="0.15">
      <c r="A3207" s="32" t="s">
        <v>9058</v>
      </c>
      <c r="B3207" s="33" t="s">
        <v>2991</v>
      </c>
      <c r="C3207" s="51" t="s">
        <v>61514</v>
      </c>
      <c r="D3207" s="33" t="s">
        <v>61515</v>
      </c>
    </row>
    <row r="3208" spans="1:4" ht="15.75" customHeight="1" x14ac:dyDescent="0.15">
      <c r="A3208" s="32" t="s">
        <v>55070</v>
      </c>
      <c r="B3208" s="33" t="s">
        <v>3545</v>
      </c>
      <c r="C3208" s="51" t="s">
        <v>61516</v>
      </c>
      <c r="D3208" s="33" t="s">
        <v>61517</v>
      </c>
    </row>
    <row r="3209" spans="1:4" ht="15.75" customHeight="1" x14ac:dyDescent="0.15">
      <c r="A3209" s="32" t="s">
        <v>12292</v>
      </c>
      <c r="B3209" s="33" t="s">
        <v>1146</v>
      </c>
      <c r="C3209" s="51" t="s">
        <v>61518</v>
      </c>
      <c r="D3209" s="33" t="s">
        <v>61519</v>
      </c>
    </row>
    <row r="3210" spans="1:4" ht="15.75" customHeight="1" x14ac:dyDescent="0.15">
      <c r="A3210" s="32" t="s">
        <v>9477</v>
      </c>
      <c r="B3210" s="33" t="s">
        <v>1650</v>
      </c>
      <c r="C3210" s="51" t="s">
        <v>61520</v>
      </c>
      <c r="D3210" s="33" t="s">
        <v>61519</v>
      </c>
    </row>
    <row r="3211" spans="1:4" ht="15.75" customHeight="1" x14ac:dyDescent="0.15">
      <c r="A3211" s="32" t="s">
        <v>8291</v>
      </c>
      <c r="B3211" s="33" t="s">
        <v>1389</v>
      </c>
      <c r="C3211" s="51" t="s">
        <v>61521</v>
      </c>
      <c r="D3211" s="33" t="s">
        <v>61522</v>
      </c>
    </row>
    <row r="3212" spans="1:4" ht="15.75" customHeight="1" x14ac:dyDescent="0.15">
      <c r="A3212" s="32" t="s">
        <v>54744</v>
      </c>
      <c r="B3212" s="33" t="s">
        <v>1995</v>
      </c>
      <c r="C3212" s="51" t="s">
        <v>61523</v>
      </c>
      <c r="D3212" s="33" t="s">
        <v>61524</v>
      </c>
    </row>
    <row r="3213" spans="1:4" ht="15.75" customHeight="1" x14ac:dyDescent="0.15">
      <c r="A3213" s="32" t="s">
        <v>12128</v>
      </c>
      <c r="B3213" s="33" t="s">
        <v>3156</v>
      </c>
      <c r="C3213" s="51" t="s">
        <v>61525</v>
      </c>
      <c r="D3213" s="33" t="s">
        <v>61526</v>
      </c>
    </row>
    <row r="3214" spans="1:4" ht="15.75" customHeight="1" x14ac:dyDescent="0.15">
      <c r="A3214" s="32" t="s">
        <v>9516</v>
      </c>
      <c r="B3214" s="33" t="s">
        <v>2452</v>
      </c>
      <c r="C3214" s="51" t="s">
        <v>61527</v>
      </c>
      <c r="D3214" s="33" t="s">
        <v>61528</v>
      </c>
    </row>
    <row r="3215" spans="1:4" ht="15.75" customHeight="1" x14ac:dyDescent="0.15">
      <c r="A3215" s="32" t="s">
        <v>55366</v>
      </c>
      <c r="B3215" s="33" t="s">
        <v>1424</v>
      </c>
      <c r="C3215" s="51" t="s">
        <v>61529</v>
      </c>
      <c r="D3215" s="33" t="s">
        <v>61530</v>
      </c>
    </row>
    <row r="3216" spans="1:4" ht="15.75" customHeight="1" x14ac:dyDescent="0.15">
      <c r="A3216" s="32" t="s">
        <v>55270</v>
      </c>
      <c r="B3216" s="33" t="s">
        <v>2619</v>
      </c>
      <c r="C3216" s="51" t="s">
        <v>61531</v>
      </c>
      <c r="D3216" s="33" t="s">
        <v>61530</v>
      </c>
    </row>
    <row r="3217" spans="1:4" ht="15.75" customHeight="1" x14ac:dyDescent="0.15">
      <c r="A3217" s="32" t="s">
        <v>55206</v>
      </c>
      <c r="B3217" s="33" t="s">
        <v>2563</v>
      </c>
      <c r="C3217" s="51" t="s">
        <v>61532</v>
      </c>
      <c r="D3217" s="33" t="s">
        <v>61533</v>
      </c>
    </row>
    <row r="3218" spans="1:4" ht="15.75" customHeight="1" x14ac:dyDescent="0.15">
      <c r="A3218" s="32" t="s">
        <v>10163</v>
      </c>
      <c r="B3218" s="33" t="s">
        <v>916</v>
      </c>
      <c r="C3218" s="51" t="s">
        <v>61534</v>
      </c>
      <c r="D3218" s="33" t="s">
        <v>61535</v>
      </c>
    </row>
    <row r="3219" spans="1:4" ht="15.75" customHeight="1" x14ac:dyDescent="0.15">
      <c r="A3219" s="32" t="s">
        <v>55305</v>
      </c>
      <c r="B3219" s="33" t="s">
        <v>1630</v>
      </c>
      <c r="C3219" s="51" t="s">
        <v>61536</v>
      </c>
      <c r="D3219" s="33" t="s">
        <v>61537</v>
      </c>
    </row>
    <row r="3220" spans="1:4" ht="15.75" customHeight="1" x14ac:dyDescent="0.15">
      <c r="A3220" s="32" t="s">
        <v>10596</v>
      </c>
      <c r="B3220" s="33" t="s">
        <v>2517</v>
      </c>
      <c r="C3220" s="51" t="s">
        <v>61538</v>
      </c>
      <c r="D3220" s="33" t="s">
        <v>61539</v>
      </c>
    </row>
    <row r="3221" spans="1:4" ht="15.75" customHeight="1" x14ac:dyDescent="0.15">
      <c r="A3221" s="32" t="s">
        <v>55094</v>
      </c>
      <c r="B3221" s="33" t="s">
        <v>729</v>
      </c>
      <c r="C3221" s="51" t="s">
        <v>61540</v>
      </c>
      <c r="D3221" s="33" t="s">
        <v>61541</v>
      </c>
    </row>
    <row r="3222" spans="1:4" ht="15.75" customHeight="1" x14ac:dyDescent="0.15">
      <c r="A3222" s="32" t="s">
        <v>55107</v>
      </c>
      <c r="B3222" s="33" t="s">
        <v>3230</v>
      </c>
      <c r="C3222" s="51" t="s">
        <v>61542</v>
      </c>
      <c r="D3222" s="33" t="s">
        <v>61543</v>
      </c>
    </row>
    <row r="3223" spans="1:4" ht="15.75" customHeight="1" x14ac:dyDescent="0.15">
      <c r="A3223" s="32" t="s">
        <v>54765</v>
      </c>
      <c r="B3223" s="33" t="s">
        <v>1573</v>
      </c>
      <c r="C3223" s="51" t="s">
        <v>61544</v>
      </c>
      <c r="D3223" s="33" t="s">
        <v>61545</v>
      </c>
    </row>
    <row r="3224" spans="1:4" ht="15.75" customHeight="1" x14ac:dyDescent="0.15">
      <c r="A3224" s="32" t="s">
        <v>12280</v>
      </c>
      <c r="B3224" s="33" t="s">
        <v>1064</v>
      </c>
      <c r="C3224" s="51" t="s">
        <v>61546</v>
      </c>
      <c r="D3224" s="33" t="s">
        <v>61547</v>
      </c>
    </row>
    <row r="3225" spans="1:4" ht="15.75" customHeight="1" x14ac:dyDescent="0.15">
      <c r="A3225" s="32" t="s">
        <v>55159</v>
      </c>
      <c r="B3225" s="33" t="s">
        <v>2627</v>
      </c>
      <c r="C3225" s="51" t="s">
        <v>61548</v>
      </c>
      <c r="D3225" s="33" t="s">
        <v>61547</v>
      </c>
    </row>
    <row r="3226" spans="1:4" ht="15.75" customHeight="1" x14ac:dyDescent="0.15">
      <c r="A3226" s="32" t="s">
        <v>8743</v>
      </c>
      <c r="B3226" s="33" t="s">
        <v>2318</v>
      </c>
      <c r="C3226" s="51" t="s">
        <v>61549</v>
      </c>
      <c r="D3226" s="33" t="s">
        <v>61550</v>
      </c>
    </row>
    <row r="3227" spans="1:4" ht="15.75" customHeight="1" x14ac:dyDescent="0.15">
      <c r="A3227" s="32" t="s">
        <v>55270</v>
      </c>
      <c r="B3227" s="33" t="s">
        <v>1481</v>
      </c>
      <c r="C3227" s="51" t="s">
        <v>61551</v>
      </c>
      <c r="D3227" s="33" t="s">
        <v>61552</v>
      </c>
    </row>
    <row r="3228" spans="1:4" ht="15.75" customHeight="1" x14ac:dyDescent="0.15">
      <c r="A3228" s="32" t="s">
        <v>10524</v>
      </c>
      <c r="B3228" s="33" t="s">
        <v>3197</v>
      </c>
      <c r="C3228" s="51" t="s">
        <v>61553</v>
      </c>
      <c r="D3228" s="33" t="s">
        <v>61552</v>
      </c>
    </row>
    <row r="3229" spans="1:4" ht="15.75" customHeight="1" x14ac:dyDescent="0.15">
      <c r="A3229" s="32" t="s">
        <v>55265</v>
      </c>
      <c r="B3229" s="33" t="s">
        <v>1995</v>
      </c>
      <c r="C3229" s="51" t="s">
        <v>61554</v>
      </c>
      <c r="D3229" s="33" t="s">
        <v>61555</v>
      </c>
    </row>
    <row r="3230" spans="1:4" ht="15.75" customHeight="1" x14ac:dyDescent="0.15">
      <c r="A3230" s="32" t="s">
        <v>10163</v>
      </c>
      <c r="B3230" s="33" t="s">
        <v>842</v>
      </c>
      <c r="C3230" s="51" t="s">
        <v>61556</v>
      </c>
      <c r="D3230" s="33" t="s">
        <v>61557</v>
      </c>
    </row>
    <row r="3231" spans="1:4" ht="15.75" customHeight="1" x14ac:dyDescent="0.15">
      <c r="A3231" s="32" t="s">
        <v>55270</v>
      </c>
      <c r="B3231" s="33" t="s">
        <v>1880</v>
      </c>
      <c r="C3231" s="51" t="s">
        <v>61558</v>
      </c>
      <c r="D3231" s="33" t="s">
        <v>61559</v>
      </c>
    </row>
    <row r="3232" spans="1:4" ht="15.75" customHeight="1" x14ac:dyDescent="0.15">
      <c r="A3232" s="32" t="s">
        <v>55027</v>
      </c>
      <c r="B3232" s="33" t="s">
        <v>916</v>
      </c>
      <c r="C3232" s="51" t="s">
        <v>61560</v>
      </c>
      <c r="D3232" s="33" t="s">
        <v>61561</v>
      </c>
    </row>
    <row r="3233" spans="1:4" ht="15.75" customHeight="1" x14ac:dyDescent="0.15">
      <c r="A3233" s="32" t="s">
        <v>11362</v>
      </c>
      <c r="B3233" s="33" t="s">
        <v>806</v>
      </c>
      <c r="C3233" s="51" t="s">
        <v>61562</v>
      </c>
      <c r="D3233" s="33" t="s">
        <v>61563</v>
      </c>
    </row>
    <row r="3234" spans="1:4" ht="15.75" customHeight="1" x14ac:dyDescent="0.15">
      <c r="A3234" s="32" t="s">
        <v>8743</v>
      </c>
      <c r="B3234" s="33" t="s">
        <v>3111</v>
      </c>
      <c r="C3234" s="51" t="s">
        <v>61564</v>
      </c>
      <c r="D3234" s="33" t="s">
        <v>61563</v>
      </c>
    </row>
    <row r="3235" spans="1:4" ht="15.75" customHeight="1" x14ac:dyDescent="0.15">
      <c r="A3235" s="32" t="s">
        <v>54765</v>
      </c>
      <c r="B3235" s="33" t="s">
        <v>3460</v>
      </c>
      <c r="C3235" s="51" t="s">
        <v>61565</v>
      </c>
      <c r="D3235" s="33" t="s">
        <v>61566</v>
      </c>
    </row>
    <row r="3236" spans="1:4" ht="15.75" customHeight="1" x14ac:dyDescent="0.15">
      <c r="A3236" s="32" t="s">
        <v>9058</v>
      </c>
      <c r="B3236" s="33" t="s">
        <v>2971</v>
      </c>
      <c r="C3236" s="51" t="s">
        <v>61567</v>
      </c>
      <c r="D3236" s="33" t="s">
        <v>61568</v>
      </c>
    </row>
    <row r="3237" spans="1:4" ht="15.75" customHeight="1" x14ac:dyDescent="0.15">
      <c r="A3237" s="32" t="s">
        <v>54962</v>
      </c>
      <c r="B3237" s="33" t="s">
        <v>699</v>
      </c>
      <c r="C3237" s="51" t="s">
        <v>61569</v>
      </c>
      <c r="D3237" s="33" t="s">
        <v>61570</v>
      </c>
    </row>
    <row r="3238" spans="1:4" ht="15.75" customHeight="1" x14ac:dyDescent="0.15">
      <c r="A3238" s="32" t="s">
        <v>54862</v>
      </c>
      <c r="B3238" s="33" t="s">
        <v>3156</v>
      </c>
      <c r="C3238" s="51" t="s">
        <v>61571</v>
      </c>
      <c r="D3238" s="33" t="s">
        <v>61572</v>
      </c>
    </row>
    <row r="3239" spans="1:4" ht="15.75" customHeight="1" x14ac:dyDescent="0.15">
      <c r="A3239" s="32" t="s">
        <v>55058</v>
      </c>
      <c r="B3239" s="33" t="s">
        <v>3368</v>
      </c>
      <c r="C3239" s="51" t="s">
        <v>61573</v>
      </c>
      <c r="D3239" s="33" t="s">
        <v>61574</v>
      </c>
    </row>
    <row r="3240" spans="1:4" ht="15.75" customHeight="1" x14ac:dyDescent="0.15">
      <c r="A3240" s="32" t="s">
        <v>9477</v>
      </c>
      <c r="B3240" s="33" t="s">
        <v>3130</v>
      </c>
      <c r="C3240" s="51" t="s">
        <v>61575</v>
      </c>
      <c r="D3240" s="33" t="s">
        <v>61576</v>
      </c>
    </row>
    <row r="3241" spans="1:4" ht="15.75" customHeight="1" x14ac:dyDescent="0.15">
      <c r="A3241" s="32" t="s">
        <v>8633</v>
      </c>
      <c r="B3241" s="33" t="s">
        <v>1865</v>
      </c>
      <c r="C3241" s="51" t="s">
        <v>61577</v>
      </c>
      <c r="D3241" s="33" t="s">
        <v>61578</v>
      </c>
    </row>
    <row r="3242" spans="1:4" ht="15.75" customHeight="1" x14ac:dyDescent="0.15">
      <c r="A3242" s="32" t="s">
        <v>54939</v>
      </c>
      <c r="B3242" s="33" t="s">
        <v>1098</v>
      </c>
      <c r="C3242" s="51" t="s">
        <v>61579</v>
      </c>
      <c r="D3242" s="33" t="s">
        <v>61580</v>
      </c>
    </row>
    <row r="3243" spans="1:4" ht="15.75" customHeight="1" x14ac:dyDescent="0.15">
      <c r="A3243" s="32" t="s">
        <v>55070</v>
      </c>
      <c r="B3243" s="33" t="s">
        <v>2988</v>
      </c>
      <c r="C3243" s="51" t="s">
        <v>61581</v>
      </c>
      <c r="D3243" s="33" t="s">
        <v>61582</v>
      </c>
    </row>
    <row r="3244" spans="1:4" ht="15.75" customHeight="1" x14ac:dyDescent="0.15">
      <c r="A3244" s="32" t="s">
        <v>10524</v>
      </c>
      <c r="B3244" s="33" t="s">
        <v>3156</v>
      </c>
      <c r="C3244" s="51" t="s">
        <v>61583</v>
      </c>
      <c r="D3244" s="33" t="s">
        <v>61582</v>
      </c>
    </row>
    <row r="3245" spans="1:4" ht="15.75" customHeight="1" x14ac:dyDescent="0.15">
      <c r="A3245" s="32" t="s">
        <v>55153</v>
      </c>
      <c r="B3245" s="33" t="s">
        <v>2056</v>
      </c>
      <c r="C3245" s="51" t="s">
        <v>61584</v>
      </c>
      <c r="D3245" s="33" t="s">
        <v>61585</v>
      </c>
    </row>
    <row r="3246" spans="1:4" ht="15.75" customHeight="1" x14ac:dyDescent="0.15">
      <c r="A3246" s="32" t="s">
        <v>9058</v>
      </c>
      <c r="B3246" s="33" t="s">
        <v>2560</v>
      </c>
      <c r="C3246" s="51" t="s">
        <v>61586</v>
      </c>
      <c r="D3246" s="33" t="s">
        <v>61585</v>
      </c>
    </row>
    <row r="3247" spans="1:4" ht="15.75" customHeight="1" x14ac:dyDescent="0.15">
      <c r="A3247" s="32" t="s">
        <v>55206</v>
      </c>
      <c r="B3247" s="33" t="s">
        <v>2985</v>
      </c>
      <c r="C3247" s="51" t="s">
        <v>61587</v>
      </c>
      <c r="D3247" s="33" t="s">
        <v>61588</v>
      </c>
    </row>
    <row r="3248" spans="1:4" ht="15.75" customHeight="1" x14ac:dyDescent="0.15">
      <c r="A3248" s="32" t="s">
        <v>10596</v>
      </c>
      <c r="B3248" s="33" t="s">
        <v>2309</v>
      </c>
      <c r="C3248" s="51" t="s">
        <v>61589</v>
      </c>
      <c r="D3248" s="33" t="s">
        <v>61590</v>
      </c>
    </row>
    <row r="3249" spans="1:4" ht="15.75" customHeight="1" x14ac:dyDescent="0.15">
      <c r="A3249" s="32" t="s">
        <v>12292</v>
      </c>
      <c r="B3249" s="33" t="s">
        <v>3431</v>
      </c>
      <c r="C3249" s="51" t="s">
        <v>61591</v>
      </c>
      <c r="D3249" s="33" t="s">
        <v>61592</v>
      </c>
    </row>
    <row r="3250" spans="1:4" ht="15.75" customHeight="1" x14ac:dyDescent="0.15">
      <c r="A3250" s="32" t="s">
        <v>55107</v>
      </c>
      <c r="B3250" s="33" t="s">
        <v>1573</v>
      </c>
      <c r="C3250" s="51" t="s">
        <v>61593</v>
      </c>
      <c r="D3250" s="33" t="s">
        <v>61594</v>
      </c>
    </row>
    <row r="3251" spans="1:4" ht="15.75" customHeight="1" x14ac:dyDescent="0.15">
      <c r="A3251" s="32" t="s">
        <v>10524</v>
      </c>
      <c r="B3251" s="33" t="s">
        <v>3117</v>
      </c>
      <c r="C3251" s="51" t="s">
        <v>61595</v>
      </c>
      <c r="D3251" s="33" t="s">
        <v>61596</v>
      </c>
    </row>
    <row r="3252" spans="1:4" ht="15.75" customHeight="1" x14ac:dyDescent="0.15">
      <c r="A3252" s="32" t="s">
        <v>10250</v>
      </c>
      <c r="B3252" s="33" t="s">
        <v>1995</v>
      </c>
      <c r="C3252" s="51" t="s">
        <v>61597</v>
      </c>
      <c r="D3252" s="33" t="s">
        <v>61598</v>
      </c>
    </row>
    <row r="3253" spans="1:4" ht="15.75" customHeight="1" x14ac:dyDescent="0.15">
      <c r="A3253" s="32" t="s">
        <v>8719</v>
      </c>
      <c r="B3253" s="33" t="s">
        <v>827</v>
      </c>
      <c r="C3253" s="51" t="s">
        <v>61599</v>
      </c>
      <c r="D3253" s="33" t="s">
        <v>61600</v>
      </c>
    </row>
    <row r="3254" spans="1:4" ht="15.75" customHeight="1" x14ac:dyDescent="0.15">
      <c r="A3254" s="32" t="s">
        <v>55094</v>
      </c>
      <c r="B3254" s="33" t="s">
        <v>3624</v>
      </c>
      <c r="C3254" s="51" t="s">
        <v>61601</v>
      </c>
      <c r="D3254" s="33" t="s">
        <v>61602</v>
      </c>
    </row>
    <row r="3255" spans="1:4" ht="15.75" customHeight="1" x14ac:dyDescent="0.15">
      <c r="A3255" s="32" t="s">
        <v>55265</v>
      </c>
      <c r="B3255" s="33" t="s">
        <v>2563</v>
      </c>
      <c r="C3255" s="51" t="s">
        <v>61603</v>
      </c>
      <c r="D3255" s="33" t="s">
        <v>61604</v>
      </c>
    </row>
    <row r="3256" spans="1:4" ht="15.75" customHeight="1" x14ac:dyDescent="0.15">
      <c r="A3256" s="32" t="s">
        <v>55305</v>
      </c>
      <c r="B3256" s="33" t="s">
        <v>1709</v>
      </c>
      <c r="C3256" s="51" t="s">
        <v>61605</v>
      </c>
      <c r="D3256" s="33" t="s">
        <v>61606</v>
      </c>
    </row>
    <row r="3257" spans="1:4" ht="15.75" customHeight="1" x14ac:dyDescent="0.15">
      <c r="A3257" s="32" t="s">
        <v>11362</v>
      </c>
      <c r="B3257" s="33" t="s">
        <v>1723</v>
      </c>
      <c r="C3257" s="51" t="s">
        <v>61607</v>
      </c>
      <c r="D3257" s="33" t="s">
        <v>61608</v>
      </c>
    </row>
    <row r="3258" spans="1:4" ht="15.75" customHeight="1" x14ac:dyDescent="0.15">
      <c r="A3258" s="32" t="s">
        <v>12232</v>
      </c>
      <c r="B3258" s="33" t="s">
        <v>3085</v>
      </c>
      <c r="C3258" s="51" t="s">
        <v>61609</v>
      </c>
      <c r="D3258" s="33" t="s">
        <v>61610</v>
      </c>
    </row>
    <row r="3259" spans="1:4" ht="15.75" customHeight="1" x14ac:dyDescent="0.15">
      <c r="A3259" s="32" t="s">
        <v>11362</v>
      </c>
      <c r="B3259" s="33" t="s">
        <v>3197</v>
      </c>
      <c r="C3259" s="51" t="s">
        <v>61611</v>
      </c>
      <c r="D3259" s="33" t="s">
        <v>61610</v>
      </c>
    </row>
    <row r="3260" spans="1:4" ht="15.75" customHeight="1" x14ac:dyDescent="0.15">
      <c r="A3260" s="32" t="s">
        <v>10163</v>
      </c>
      <c r="B3260" s="33" t="s">
        <v>3374</v>
      </c>
      <c r="C3260" s="51" t="s">
        <v>61612</v>
      </c>
      <c r="D3260" s="33" t="s">
        <v>61610</v>
      </c>
    </row>
    <row r="3261" spans="1:4" ht="15.75" customHeight="1" x14ac:dyDescent="0.15">
      <c r="A3261" s="32" t="s">
        <v>55070</v>
      </c>
      <c r="B3261" s="33" t="s">
        <v>862</v>
      </c>
      <c r="C3261" s="51" t="s">
        <v>61613</v>
      </c>
      <c r="D3261" s="33" t="s">
        <v>61614</v>
      </c>
    </row>
    <row r="3262" spans="1:4" ht="15.75" customHeight="1" x14ac:dyDescent="0.15">
      <c r="A3262" s="32" t="s">
        <v>55027</v>
      </c>
      <c r="B3262" s="33" t="s">
        <v>1910</v>
      </c>
      <c r="C3262" s="51" t="s">
        <v>61615</v>
      </c>
      <c r="D3262" s="33" t="s">
        <v>61616</v>
      </c>
    </row>
    <row r="3263" spans="1:4" ht="15.75" customHeight="1" x14ac:dyDescent="0.15">
      <c r="A3263" s="32" t="s">
        <v>9477</v>
      </c>
      <c r="B3263" s="33" t="s">
        <v>2991</v>
      </c>
      <c r="C3263" s="51" t="s">
        <v>61617</v>
      </c>
      <c r="D3263" s="33" t="s">
        <v>61616</v>
      </c>
    </row>
    <row r="3264" spans="1:4" ht="15.75" customHeight="1" x14ac:dyDescent="0.15">
      <c r="A3264" s="32" t="s">
        <v>55070</v>
      </c>
      <c r="B3264" s="33" t="s">
        <v>904</v>
      </c>
      <c r="C3264" s="51" t="s">
        <v>61618</v>
      </c>
      <c r="D3264" s="33" t="s">
        <v>61619</v>
      </c>
    </row>
    <row r="3265" spans="1:4" ht="15.75" customHeight="1" x14ac:dyDescent="0.15">
      <c r="A3265" s="32" t="s">
        <v>12232</v>
      </c>
      <c r="B3265" s="33" t="s">
        <v>2548</v>
      </c>
      <c r="C3265" s="51" t="s">
        <v>61620</v>
      </c>
      <c r="D3265" s="33" t="s">
        <v>61621</v>
      </c>
    </row>
    <row r="3266" spans="1:4" ht="15.75" customHeight="1" x14ac:dyDescent="0.15">
      <c r="A3266" s="32" t="s">
        <v>55270</v>
      </c>
      <c r="B3266" s="33" t="s">
        <v>3504</v>
      </c>
      <c r="C3266" s="51" t="s">
        <v>61622</v>
      </c>
      <c r="D3266" s="33" t="s">
        <v>61621</v>
      </c>
    </row>
    <row r="3267" spans="1:4" ht="15.75" customHeight="1" x14ac:dyDescent="0.15">
      <c r="A3267" s="32" t="s">
        <v>54862</v>
      </c>
      <c r="B3267" s="33" t="s">
        <v>624</v>
      </c>
      <c r="C3267" s="51" t="s">
        <v>61623</v>
      </c>
      <c r="D3267" s="33" t="s">
        <v>61624</v>
      </c>
    </row>
    <row r="3268" spans="1:4" ht="15.75" customHeight="1" x14ac:dyDescent="0.15">
      <c r="A3268" s="32" t="s">
        <v>55270</v>
      </c>
      <c r="B3268" s="33" t="s">
        <v>2276</v>
      </c>
      <c r="C3268" s="51" t="s">
        <v>61625</v>
      </c>
      <c r="D3268" s="33" t="s">
        <v>61626</v>
      </c>
    </row>
    <row r="3269" spans="1:4" ht="15.75" customHeight="1" x14ac:dyDescent="0.15">
      <c r="A3269" s="32" t="s">
        <v>10676</v>
      </c>
      <c r="B3269" s="33" t="s">
        <v>654</v>
      </c>
      <c r="C3269" s="51" t="s">
        <v>61627</v>
      </c>
      <c r="D3269" s="33" t="s">
        <v>61628</v>
      </c>
    </row>
    <row r="3270" spans="1:4" ht="15.75" customHeight="1" x14ac:dyDescent="0.15">
      <c r="A3270" s="32" t="s">
        <v>9058</v>
      </c>
      <c r="B3270" s="33" t="s">
        <v>1880</v>
      </c>
      <c r="C3270" s="51" t="s">
        <v>61629</v>
      </c>
      <c r="D3270" s="33" t="s">
        <v>61628</v>
      </c>
    </row>
    <row r="3271" spans="1:4" ht="15.75" customHeight="1" x14ac:dyDescent="0.15">
      <c r="A3271" s="32" t="s">
        <v>10163</v>
      </c>
      <c r="B3271" s="33" t="s">
        <v>2705</v>
      </c>
      <c r="C3271" s="51" t="s">
        <v>61630</v>
      </c>
      <c r="D3271" s="33" t="s">
        <v>61628</v>
      </c>
    </row>
    <row r="3272" spans="1:4" ht="15.75" customHeight="1" x14ac:dyDescent="0.15">
      <c r="A3272" s="32" t="s">
        <v>11330</v>
      </c>
      <c r="B3272" s="33" t="s">
        <v>3847</v>
      </c>
      <c r="C3272" s="51" t="s">
        <v>61631</v>
      </c>
      <c r="D3272" s="33" t="s">
        <v>61628</v>
      </c>
    </row>
    <row r="3273" spans="1:4" ht="15.75" customHeight="1" x14ac:dyDescent="0.15">
      <c r="A3273" s="32" t="s">
        <v>10596</v>
      </c>
      <c r="B3273" s="33" t="s">
        <v>1401</v>
      </c>
      <c r="C3273" s="51" t="s">
        <v>61632</v>
      </c>
      <c r="D3273" s="33" t="s">
        <v>61633</v>
      </c>
    </row>
    <row r="3274" spans="1:4" ht="15.75" customHeight="1" x14ac:dyDescent="0.15">
      <c r="A3274" s="32" t="s">
        <v>12280</v>
      </c>
      <c r="B3274" s="33" t="s">
        <v>984</v>
      </c>
      <c r="C3274" s="51" t="s">
        <v>61634</v>
      </c>
      <c r="D3274" s="33" t="s">
        <v>61635</v>
      </c>
    </row>
    <row r="3275" spans="1:4" ht="15.75" customHeight="1" x14ac:dyDescent="0.15">
      <c r="A3275" s="32" t="s">
        <v>54862</v>
      </c>
      <c r="B3275" s="33" t="s">
        <v>2452</v>
      </c>
      <c r="C3275" s="51" t="s">
        <v>61636</v>
      </c>
      <c r="D3275" s="33" t="s">
        <v>61635</v>
      </c>
    </row>
    <row r="3276" spans="1:4" ht="15.75" customHeight="1" x14ac:dyDescent="0.15">
      <c r="A3276" s="32" t="s">
        <v>10524</v>
      </c>
      <c r="B3276" s="33" t="s">
        <v>2921</v>
      </c>
      <c r="C3276" s="51" t="s">
        <v>61637</v>
      </c>
      <c r="D3276" s="33" t="s">
        <v>61635</v>
      </c>
    </row>
    <row r="3277" spans="1:4" ht="15.75" customHeight="1" x14ac:dyDescent="0.15">
      <c r="A3277" s="32" t="s">
        <v>10524</v>
      </c>
      <c r="B3277" s="33" t="s">
        <v>791</v>
      </c>
      <c r="C3277" s="51" t="s">
        <v>61638</v>
      </c>
      <c r="D3277" s="33" t="s">
        <v>61639</v>
      </c>
    </row>
    <row r="3278" spans="1:4" ht="15.75" customHeight="1" x14ac:dyDescent="0.15">
      <c r="A3278" s="32" t="s">
        <v>55235</v>
      </c>
      <c r="B3278" s="33" t="s">
        <v>2834</v>
      </c>
      <c r="C3278" s="51" t="s">
        <v>61640</v>
      </c>
      <c r="D3278" s="33" t="s">
        <v>61641</v>
      </c>
    </row>
    <row r="3279" spans="1:4" ht="15.75" customHeight="1" x14ac:dyDescent="0.15">
      <c r="A3279" s="32" t="s">
        <v>55094</v>
      </c>
      <c r="B3279" s="33" t="s">
        <v>1375</v>
      </c>
      <c r="C3279" s="51" t="s">
        <v>61642</v>
      </c>
      <c r="D3279" s="33" t="s">
        <v>61643</v>
      </c>
    </row>
    <row r="3280" spans="1:4" ht="15.75" customHeight="1" x14ac:dyDescent="0.15">
      <c r="A3280" s="32" t="s">
        <v>9495</v>
      </c>
      <c r="B3280" s="33" t="s">
        <v>2831</v>
      </c>
      <c r="C3280" s="51" t="s">
        <v>61644</v>
      </c>
      <c r="D3280" s="33" t="s">
        <v>61643</v>
      </c>
    </row>
    <row r="3281" spans="1:4" ht="15.75" customHeight="1" x14ac:dyDescent="0.15">
      <c r="A3281" s="32" t="s">
        <v>55262</v>
      </c>
      <c r="B3281" s="33" t="s">
        <v>782</v>
      </c>
      <c r="C3281" s="51" t="s">
        <v>61645</v>
      </c>
      <c r="D3281" s="33" t="s">
        <v>61646</v>
      </c>
    </row>
    <row r="3282" spans="1:4" ht="15.75" customHeight="1" x14ac:dyDescent="0.15">
      <c r="A3282" s="32" t="s">
        <v>55270</v>
      </c>
      <c r="B3282" s="33" t="s">
        <v>1564</v>
      </c>
      <c r="C3282" s="51" t="s">
        <v>61647</v>
      </c>
      <c r="D3282" s="33" t="s">
        <v>61648</v>
      </c>
    </row>
    <row r="3283" spans="1:4" ht="15.75" customHeight="1" x14ac:dyDescent="0.15">
      <c r="A3283" s="32" t="s">
        <v>55305</v>
      </c>
      <c r="B3283" s="33" t="s">
        <v>2105</v>
      </c>
      <c r="C3283" s="51" t="s">
        <v>61649</v>
      </c>
      <c r="D3283" s="33" t="s">
        <v>61650</v>
      </c>
    </row>
    <row r="3284" spans="1:4" ht="15.75" customHeight="1" x14ac:dyDescent="0.15">
      <c r="A3284" s="32" t="s">
        <v>12128</v>
      </c>
      <c r="B3284" s="33" t="s">
        <v>2602</v>
      </c>
      <c r="C3284" s="51" t="s">
        <v>61651</v>
      </c>
      <c r="D3284" s="33" t="s">
        <v>61652</v>
      </c>
    </row>
    <row r="3285" spans="1:4" ht="15.75" customHeight="1" x14ac:dyDescent="0.15">
      <c r="A3285" s="32" t="s">
        <v>11425</v>
      </c>
      <c r="B3285" s="33" t="s">
        <v>2985</v>
      </c>
      <c r="C3285" s="51" t="s">
        <v>61653</v>
      </c>
      <c r="D3285" s="33" t="s">
        <v>61652</v>
      </c>
    </row>
    <row r="3286" spans="1:4" ht="15.75" customHeight="1" x14ac:dyDescent="0.15">
      <c r="A3286" s="32" t="s">
        <v>12053</v>
      </c>
      <c r="B3286" s="33" t="s">
        <v>2968</v>
      </c>
      <c r="C3286" s="51" t="s">
        <v>61654</v>
      </c>
      <c r="D3286" s="33" t="s">
        <v>61655</v>
      </c>
    </row>
    <row r="3287" spans="1:4" ht="15.75" customHeight="1" x14ac:dyDescent="0.15">
      <c r="A3287" s="32" t="s">
        <v>12292</v>
      </c>
      <c r="B3287" s="33" t="s">
        <v>1140</v>
      </c>
      <c r="C3287" s="51" t="s">
        <v>61656</v>
      </c>
      <c r="D3287" s="33" t="s">
        <v>61657</v>
      </c>
    </row>
    <row r="3288" spans="1:4" ht="15.75" customHeight="1" x14ac:dyDescent="0.15">
      <c r="A3288" s="32" t="s">
        <v>9495</v>
      </c>
      <c r="B3288" s="33" t="s">
        <v>1967</v>
      </c>
      <c r="C3288" s="51" t="s">
        <v>61658</v>
      </c>
      <c r="D3288" s="33" t="s">
        <v>61657</v>
      </c>
    </row>
    <row r="3289" spans="1:4" ht="15.75" customHeight="1" x14ac:dyDescent="0.15">
      <c r="A3289" s="32" t="s">
        <v>54939</v>
      </c>
      <c r="B3289" s="33" t="s">
        <v>3239</v>
      </c>
      <c r="C3289" s="51" t="s">
        <v>61659</v>
      </c>
      <c r="D3289" s="33" t="s">
        <v>61660</v>
      </c>
    </row>
    <row r="3290" spans="1:4" ht="15.75" customHeight="1" x14ac:dyDescent="0.15">
      <c r="A3290" s="32" t="s">
        <v>12280</v>
      </c>
      <c r="B3290" s="33" t="s">
        <v>3085</v>
      </c>
      <c r="C3290" s="51" t="s">
        <v>61661</v>
      </c>
      <c r="D3290" s="33" t="s">
        <v>61662</v>
      </c>
    </row>
    <row r="3291" spans="1:4" ht="15.75" customHeight="1" x14ac:dyDescent="0.15">
      <c r="A3291" s="32" t="s">
        <v>10596</v>
      </c>
      <c r="B3291" s="33" t="s">
        <v>1327</v>
      </c>
      <c r="C3291" s="51" t="s">
        <v>61663</v>
      </c>
      <c r="D3291" s="33" t="s">
        <v>61664</v>
      </c>
    </row>
    <row r="3292" spans="1:4" ht="15.75" customHeight="1" x14ac:dyDescent="0.15">
      <c r="A3292" s="32" t="s">
        <v>8719</v>
      </c>
      <c r="B3292" s="33" t="s">
        <v>794</v>
      </c>
      <c r="C3292" s="51" t="s">
        <v>61665</v>
      </c>
      <c r="D3292" s="33" t="s">
        <v>61666</v>
      </c>
    </row>
    <row r="3293" spans="1:4" ht="15.75" customHeight="1" x14ac:dyDescent="0.15">
      <c r="A3293" s="32" t="s">
        <v>55206</v>
      </c>
      <c r="B3293" s="33" t="s">
        <v>1064</v>
      </c>
      <c r="C3293" s="51" t="s">
        <v>61667</v>
      </c>
      <c r="D3293" s="33" t="s">
        <v>61668</v>
      </c>
    </row>
    <row r="3294" spans="1:4" ht="15.75" customHeight="1" x14ac:dyDescent="0.15">
      <c r="A3294" s="32" t="s">
        <v>54849</v>
      </c>
      <c r="B3294" s="33" t="s">
        <v>1615</v>
      </c>
      <c r="C3294" s="51" t="s">
        <v>61669</v>
      </c>
      <c r="D3294" s="33" t="s">
        <v>61670</v>
      </c>
    </row>
    <row r="3295" spans="1:4" ht="15.75" customHeight="1" x14ac:dyDescent="0.15">
      <c r="A3295" s="32" t="s">
        <v>55235</v>
      </c>
      <c r="B3295" s="33" t="s">
        <v>1798</v>
      </c>
      <c r="C3295" s="51" t="s">
        <v>61671</v>
      </c>
      <c r="D3295" s="33" t="s">
        <v>61670</v>
      </c>
    </row>
    <row r="3296" spans="1:4" ht="15.75" customHeight="1" x14ac:dyDescent="0.15">
      <c r="A3296" s="32" t="s">
        <v>55094</v>
      </c>
      <c r="B3296" s="33" t="s">
        <v>2582</v>
      </c>
      <c r="C3296" s="51" t="s">
        <v>61672</v>
      </c>
      <c r="D3296" s="33" t="s">
        <v>61670</v>
      </c>
    </row>
    <row r="3297" spans="1:4" ht="15.75" customHeight="1" x14ac:dyDescent="0.15">
      <c r="A3297" s="32" t="s">
        <v>8743</v>
      </c>
      <c r="B3297" s="33" t="s">
        <v>3442</v>
      </c>
      <c r="C3297" s="51" t="s">
        <v>61673</v>
      </c>
      <c r="D3297" s="33" t="s">
        <v>61670</v>
      </c>
    </row>
    <row r="3298" spans="1:4" ht="15.75" customHeight="1" x14ac:dyDescent="0.15">
      <c r="A3298" s="32" t="s">
        <v>8719</v>
      </c>
      <c r="B3298" s="33" t="s">
        <v>3504</v>
      </c>
      <c r="C3298" s="51" t="s">
        <v>61674</v>
      </c>
      <c r="D3298" s="33" t="s">
        <v>61670</v>
      </c>
    </row>
    <row r="3299" spans="1:4" ht="15.75" customHeight="1" x14ac:dyDescent="0.15">
      <c r="A3299" s="32" t="s">
        <v>55374</v>
      </c>
      <c r="B3299" s="33" t="s">
        <v>1098</v>
      </c>
      <c r="C3299" s="51" t="s">
        <v>61675</v>
      </c>
      <c r="D3299" s="33" t="s">
        <v>61676</v>
      </c>
    </row>
    <row r="3300" spans="1:4" ht="15.75" customHeight="1" x14ac:dyDescent="0.15">
      <c r="A3300" s="32" t="s">
        <v>55305</v>
      </c>
      <c r="B3300" s="33" t="s">
        <v>2545</v>
      </c>
      <c r="C3300" s="51" t="s">
        <v>61677</v>
      </c>
      <c r="D3300" s="33" t="s">
        <v>61676</v>
      </c>
    </row>
    <row r="3301" spans="1:4" ht="15.75" customHeight="1" x14ac:dyDescent="0.15">
      <c r="A3301" s="32" t="s">
        <v>55094</v>
      </c>
      <c r="B3301" s="33" t="s">
        <v>904</v>
      </c>
      <c r="C3301" s="51" t="s">
        <v>61678</v>
      </c>
      <c r="D3301" s="33" t="s">
        <v>61679</v>
      </c>
    </row>
    <row r="3302" spans="1:4" ht="15.75" customHeight="1" x14ac:dyDescent="0.15">
      <c r="A3302" s="32" t="s">
        <v>8719</v>
      </c>
      <c r="B3302" s="33" t="s">
        <v>2837</v>
      </c>
      <c r="C3302" s="51" t="s">
        <v>61680</v>
      </c>
      <c r="D3302" s="33" t="s">
        <v>61679</v>
      </c>
    </row>
    <row r="3303" spans="1:4" ht="15.75" customHeight="1" x14ac:dyDescent="0.15">
      <c r="A3303" s="32" t="s">
        <v>55048</v>
      </c>
      <c r="B3303" s="33" t="s">
        <v>3216</v>
      </c>
      <c r="C3303" s="51" t="s">
        <v>61681</v>
      </c>
      <c r="D3303" s="33" t="s">
        <v>61679</v>
      </c>
    </row>
    <row r="3304" spans="1:4" ht="15.75" customHeight="1" x14ac:dyDescent="0.15">
      <c r="A3304" s="32" t="s">
        <v>9058</v>
      </c>
      <c r="B3304" s="33" t="s">
        <v>2097</v>
      </c>
      <c r="C3304" s="51" t="s">
        <v>61682</v>
      </c>
      <c r="D3304" s="33" t="s">
        <v>61683</v>
      </c>
    </row>
    <row r="3305" spans="1:4" ht="15.75" customHeight="1" x14ac:dyDescent="0.15">
      <c r="A3305" s="32" t="s">
        <v>55206</v>
      </c>
      <c r="B3305" s="33" t="s">
        <v>2155</v>
      </c>
      <c r="C3305" s="51" t="s">
        <v>61684</v>
      </c>
      <c r="D3305" s="33" t="s">
        <v>61685</v>
      </c>
    </row>
    <row r="3306" spans="1:4" ht="15.75" customHeight="1" x14ac:dyDescent="0.15">
      <c r="A3306" s="32" t="s">
        <v>55374</v>
      </c>
      <c r="B3306" s="33" t="s">
        <v>1910</v>
      </c>
      <c r="C3306" s="51" t="s">
        <v>61686</v>
      </c>
      <c r="D3306" s="33" t="s">
        <v>61687</v>
      </c>
    </row>
    <row r="3307" spans="1:4" ht="15.75" customHeight="1" x14ac:dyDescent="0.15">
      <c r="A3307" s="32" t="s">
        <v>9477</v>
      </c>
      <c r="B3307" s="33" t="s">
        <v>2119</v>
      </c>
      <c r="C3307" s="51" t="s">
        <v>61688</v>
      </c>
      <c r="D3307" s="33" t="s">
        <v>61687</v>
      </c>
    </row>
    <row r="3308" spans="1:4" ht="15.75" customHeight="1" x14ac:dyDescent="0.15">
      <c r="A3308" s="32" t="s">
        <v>55153</v>
      </c>
      <c r="B3308" s="33" t="s">
        <v>1146</v>
      </c>
      <c r="C3308" s="51" t="s">
        <v>61689</v>
      </c>
      <c r="D3308" s="33" t="s">
        <v>61690</v>
      </c>
    </row>
    <row r="3309" spans="1:4" ht="15.75" customHeight="1" x14ac:dyDescent="0.15">
      <c r="A3309" s="32" t="s">
        <v>12128</v>
      </c>
      <c r="B3309" s="33" t="s">
        <v>3445</v>
      </c>
      <c r="C3309" s="51" t="s">
        <v>61691</v>
      </c>
      <c r="D3309" s="33" t="s">
        <v>61690</v>
      </c>
    </row>
    <row r="3310" spans="1:4" ht="15.75" customHeight="1" x14ac:dyDescent="0.15">
      <c r="A3310" s="32" t="s">
        <v>12128</v>
      </c>
      <c r="B3310" s="33" t="s">
        <v>2616</v>
      </c>
      <c r="C3310" s="51" t="s">
        <v>61692</v>
      </c>
      <c r="D3310" s="33" t="s">
        <v>61693</v>
      </c>
    </row>
    <row r="3311" spans="1:4" ht="15.75" customHeight="1" x14ac:dyDescent="0.15">
      <c r="A3311" s="32" t="s">
        <v>9516</v>
      </c>
      <c r="B3311" s="33" t="s">
        <v>1723</v>
      </c>
      <c r="C3311" s="51" t="s">
        <v>61694</v>
      </c>
      <c r="D3311" s="33" t="s">
        <v>61695</v>
      </c>
    </row>
    <row r="3312" spans="1:4" ht="15.75" customHeight="1" x14ac:dyDescent="0.15">
      <c r="A3312" s="32" t="s">
        <v>12280</v>
      </c>
      <c r="B3312" s="33" t="s">
        <v>3586</v>
      </c>
      <c r="C3312" s="51" t="s">
        <v>61696</v>
      </c>
      <c r="D3312" s="33" t="s">
        <v>61695</v>
      </c>
    </row>
    <row r="3313" spans="1:4" ht="15.75" customHeight="1" x14ac:dyDescent="0.15">
      <c r="A3313" s="32" t="s">
        <v>55270</v>
      </c>
      <c r="B3313" s="33" t="s">
        <v>2094</v>
      </c>
      <c r="C3313" s="51" t="s">
        <v>61697</v>
      </c>
      <c r="D3313" s="33" t="s">
        <v>61698</v>
      </c>
    </row>
    <row r="3314" spans="1:4" ht="15.75" customHeight="1" x14ac:dyDescent="0.15">
      <c r="A3314" s="32" t="s">
        <v>54849</v>
      </c>
      <c r="B3314" s="33" t="s">
        <v>1668</v>
      </c>
      <c r="C3314" s="51" t="s">
        <v>61699</v>
      </c>
      <c r="D3314" s="33" t="s">
        <v>61700</v>
      </c>
    </row>
    <row r="3315" spans="1:4" ht="15.75" customHeight="1" x14ac:dyDescent="0.15">
      <c r="A3315" s="32" t="s">
        <v>8719</v>
      </c>
      <c r="B3315" s="33" t="s">
        <v>3085</v>
      </c>
      <c r="C3315" s="51" t="s">
        <v>61701</v>
      </c>
      <c r="D3315" s="33" t="s">
        <v>61702</v>
      </c>
    </row>
    <row r="3316" spans="1:4" ht="15.75" customHeight="1" x14ac:dyDescent="0.15">
      <c r="A3316" s="32" t="s">
        <v>11330</v>
      </c>
      <c r="B3316" s="33" t="s">
        <v>3326</v>
      </c>
      <c r="C3316" s="51" t="s">
        <v>61703</v>
      </c>
      <c r="D3316" s="33" t="s">
        <v>61704</v>
      </c>
    </row>
    <row r="3317" spans="1:4" ht="15.75" customHeight="1" x14ac:dyDescent="0.15">
      <c r="A3317" s="32" t="s">
        <v>11362</v>
      </c>
      <c r="B3317" s="33" t="s">
        <v>1504</v>
      </c>
      <c r="C3317" s="51" t="s">
        <v>61705</v>
      </c>
      <c r="D3317" s="33" t="s">
        <v>61706</v>
      </c>
    </row>
    <row r="3318" spans="1:4" ht="15.75" customHeight="1" x14ac:dyDescent="0.15">
      <c r="A3318" s="32" t="s">
        <v>11330</v>
      </c>
      <c r="B3318" s="33" t="s">
        <v>2627</v>
      </c>
      <c r="C3318" s="51" t="s">
        <v>61707</v>
      </c>
      <c r="D3318" s="33" t="s">
        <v>61706</v>
      </c>
    </row>
    <row r="3319" spans="1:4" ht="15.75" customHeight="1" x14ac:dyDescent="0.15">
      <c r="A3319" s="32" t="s">
        <v>10524</v>
      </c>
      <c r="B3319" s="33" t="s">
        <v>3221</v>
      </c>
      <c r="C3319" s="51" t="s">
        <v>61708</v>
      </c>
      <c r="D3319" s="33" t="s">
        <v>61706</v>
      </c>
    </row>
    <row r="3320" spans="1:4" ht="15.75" customHeight="1" x14ac:dyDescent="0.15">
      <c r="A3320" s="32" t="s">
        <v>8743</v>
      </c>
      <c r="B3320" s="33" t="s">
        <v>2991</v>
      </c>
      <c r="C3320" s="51" t="s">
        <v>61709</v>
      </c>
      <c r="D3320" s="33" t="s">
        <v>61710</v>
      </c>
    </row>
    <row r="3321" spans="1:4" ht="15.75" customHeight="1" x14ac:dyDescent="0.15">
      <c r="A3321" s="32" t="s">
        <v>10250</v>
      </c>
      <c r="B3321" s="33" t="s">
        <v>3588</v>
      </c>
      <c r="C3321" s="51" t="s">
        <v>61711</v>
      </c>
      <c r="D3321" s="33" t="s">
        <v>61712</v>
      </c>
    </row>
    <row r="3322" spans="1:4" ht="15.75" customHeight="1" x14ac:dyDescent="0.15">
      <c r="A3322" s="32" t="s">
        <v>55058</v>
      </c>
      <c r="B3322" s="33" t="s">
        <v>3213</v>
      </c>
      <c r="C3322" s="51" t="s">
        <v>61713</v>
      </c>
      <c r="D3322" s="33" t="s">
        <v>61714</v>
      </c>
    </row>
    <row r="3323" spans="1:4" ht="15.75" customHeight="1" x14ac:dyDescent="0.15">
      <c r="A3323" s="32" t="s">
        <v>54744</v>
      </c>
      <c r="B3323" s="33" t="s">
        <v>1612</v>
      </c>
      <c r="C3323" s="51" t="s">
        <v>61715</v>
      </c>
      <c r="D3323" s="33" t="s">
        <v>61716</v>
      </c>
    </row>
    <row r="3324" spans="1:4" ht="15.75" customHeight="1" x14ac:dyDescent="0.15">
      <c r="A3324" s="32" t="s">
        <v>55027</v>
      </c>
      <c r="B3324" s="33" t="s">
        <v>752</v>
      </c>
      <c r="C3324" s="51" t="s">
        <v>61717</v>
      </c>
      <c r="D3324" s="33" t="s">
        <v>61718</v>
      </c>
    </row>
    <row r="3325" spans="1:4" ht="15.75" customHeight="1" x14ac:dyDescent="0.15">
      <c r="A3325" s="32" t="s">
        <v>54744</v>
      </c>
      <c r="B3325" s="33" t="s">
        <v>2588</v>
      </c>
      <c r="C3325" s="51" t="s">
        <v>61719</v>
      </c>
      <c r="D3325" s="33" t="s">
        <v>61718</v>
      </c>
    </row>
    <row r="3326" spans="1:4" ht="15.75" customHeight="1" x14ac:dyDescent="0.15">
      <c r="A3326" s="32" t="s">
        <v>55094</v>
      </c>
      <c r="B3326" s="33" t="s">
        <v>2840</v>
      </c>
      <c r="C3326" s="51" t="s">
        <v>61720</v>
      </c>
      <c r="D3326" s="33" t="s">
        <v>61721</v>
      </c>
    </row>
    <row r="3327" spans="1:4" ht="15.75" customHeight="1" x14ac:dyDescent="0.15">
      <c r="A3327" s="32" t="s">
        <v>55048</v>
      </c>
      <c r="B3327" s="33" t="s">
        <v>2465</v>
      </c>
      <c r="C3327" s="51" t="s">
        <v>61722</v>
      </c>
      <c r="D3327" s="33" t="s">
        <v>61723</v>
      </c>
    </row>
    <row r="3328" spans="1:4" ht="15.75" customHeight="1" x14ac:dyDescent="0.15">
      <c r="A3328" s="32" t="s">
        <v>10250</v>
      </c>
      <c r="B3328" s="33" t="s">
        <v>2921</v>
      </c>
      <c r="C3328" s="51" t="s">
        <v>61724</v>
      </c>
      <c r="D3328" s="33" t="s">
        <v>61725</v>
      </c>
    </row>
    <row r="3329" spans="1:4" ht="15.75" customHeight="1" x14ac:dyDescent="0.15">
      <c r="A3329" s="32" t="s">
        <v>10524</v>
      </c>
      <c r="B3329" s="33" t="s">
        <v>1424</v>
      </c>
      <c r="C3329" s="51" t="s">
        <v>61726</v>
      </c>
      <c r="D3329" s="33" t="s">
        <v>61727</v>
      </c>
    </row>
    <row r="3330" spans="1:4" ht="15.75" customHeight="1" x14ac:dyDescent="0.15">
      <c r="A3330" s="32" t="s">
        <v>55235</v>
      </c>
      <c r="B3330" s="33" t="s">
        <v>2837</v>
      </c>
      <c r="C3330" s="51" t="s">
        <v>61728</v>
      </c>
      <c r="D3330" s="33" t="s">
        <v>61729</v>
      </c>
    </row>
    <row r="3331" spans="1:4" ht="15.75" customHeight="1" x14ac:dyDescent="0.15">
      <c r="A3331" s="32" t="s">
        <v>10250</v>
      </c>
      <c r="B3331" s="33" t="s">
        <v>1029</v>
      </c>
      <c r="C3331" s="51" t="s">
        <v>61730</v>
      </c>
      <c r="D3331" s="33" t="s">
        <v>61731</v>
      </c>
    </row>
    <row r="3332" spans="1:4" ht="15.75" customHeight="1" x14ac:dyDescent="0.15">
      <c r="A3332" s="32" t="s">
        <v>11425</v>
      </c>
      <c r="B3332" s="33" t="s">
        <v>984</v>
      </c>
      <c r="C3332" s="51" t="s">
        <v>61732</v>
      </c>
      <c r="D3332" s="33" t="s">
        <v>61733</v>
      </c>
    </row>
    <row r="3333" spans="1:4" ht="15.75" customHeight="1" x14ac:dyDescent="0.15">
      <c r="A3333" s="32" t="s">
        <v>10250</v>
      </c>
      <c r="B3333" s="33" t="s">
        <v>2119</v>
      </c>
      <c r="C3333" s="51" t="s">
        <v>61734</v>
      </c>
      <c r="D3333" s="33" t="s">
        <v>61735</v>
      </c>
    </row>
    <row r="3334" spans="1:4" ht="15.75" customHeight="1" x14ac:dyDescent="0.15">
      <c r="A3334" s="32" t="s">
        <v>10596</v>
      </c>
      <c r="B3334" s="33" t="s">
        <v>2533</v>
      </c>
      <c r="C3334" s="51" t="s">
        <v>61736</v>
      </c>
      <c r="D3334" s="33" t="s">
        <v>61735</v>
      </c>
    </row>
    <row r="3335" spans="1:4" ht="15.75" customHeight="1" x14ac:dyDescent="0.15">
      <c r="A3335" s="32" t="s">
        <v>55374</v>
      </c>
      <c r="B3335" s="33" t="s">
        <v>1140</v>
      </c>
      <c r="C3335" s="51" t="s">
        <v>61737</v>
      </c>
      <c r="D3335" s="33" t="s">
        <v>61738</v>
      </c>
    </row>
    <row r="3336" spans="1:4" ht="15.75" customHeight="1" x14ac:dyDescent="0.15">
      <c r="A3336" s="32" t="s">
        <v>11362</v>
      </c>
      <c r="B3336" s="33" t="s">
        <v>2921</v>
      </c>
      <c r="C3336" s="51" t="s">
        <v>61739</v>
      </c>
      <c r="D3336" s="33" t="s">
        <v>61738</v>
      </c>
    </row>
    <row r="3337" spans="1:4" ht="15.75" customHeight="1" x14ac:dyDescent="0.15">
      <c r="A3337" s="32" t="s">
        <v>54744</v>
      </c>
      <c r="B3337" s="33" t="s">
        <v>836</v>
      </c>
      <c r="C3337" s="51" t="s">
        <v>61740</v>
      </c>
      <c r="D3337" s="33" t="s">
        <v>61741</v>
      </c>
    </row>
    <row r="3338" spans="1:4" ht="15.75" customHeight="1" x14ac:dyDescent="0.15">
      <c r="A3338" s="32" t="s">
        <v>8633</v>
      </c>
      <c r="B3338" s="33" t="s">
        <v>2988</v>
      </c>
      <c r="C3338" s="51" t="s">
        <v>61742</v>
      </c>
      <c r="D3338" s="33" t="s">
        <v>61743</v>
      </c>
    </row>
    <row r="3339" spans="1:4" ht="15.75" customHeight="1" x14ac:dyDescent="0.15">
      <c r="A3339" s="32" t="s">
        <v>10596</v>
      </c>
      <c r="B3339" s="33" t="s">
        <v>717</v>
      </c>
      <c r="C3339" s="51" t="s">
        <v>61744</v>
      </c>
      <c r="D3339" s="33" t="s">
        <v>61745</v>
      </c>
    </row>
    <row r="3340" spans="1:4" ht="15.75" customHeight="1" x14ac:dyDescent="0.15">
      <c r="A3340" s="32" t="s">
        <v>55270</v>
      </c>
      <c r="B3340" s="33" t="s">
        <v>2988</v>
      </c>
      <c r="C3340" s="51" t="s">
        <v>61746</v>
      </c>
      <c r="D3340" s="33" t="s">
        <v>61747</v>
      </c>
    </row>
    <row r="3341" spans="1:4" ht="15.75" customHeight="1" x14ac:dyDescent="0.15">
      <c r="A3341" s="32" t="s">
        <v>11362</v>
      </c>
      <c r="B3341" s="33" t="s">
        <v>868</v>
      </c>
      <c r="C3341" s="51" t="s">
        <v>61748</v>
      </c>
      <c r="D3341" s="33" t="s">
        <v>61749</v>
      </c>
    </row>
    <row r="3342" spans="1:4" ht="15.75" customHeight="1" x14ac:dyDescent="0.15">
      <c r="A3342" s="32" t="s">
        <v>11362</v>
      </c>
      <c r="B3342" s="33" t="s">
        <v>1327</v>
      </c>
      <c r="C3342" s="51" t="s">
        <v>61750</v>
      </c>
      <c r="D3342" s="33" t="s">
        <v>61749</v>
      </c>
    </row>
    <row r="3343" spans="1:4" ht="15.75" customHeight="1" x14ac:dyDescent="0.15">
      <c r="A3343" s="32" t="s">
        <v>55048</v>
      </c>
      <c r="B3343" s="33" t="s">
        <v>1481</v>
      </c>
      <c r="C3343" s="51" t="s">
        <v>61751</v>
      </c>
      <c r="D3343" s="33" t="s">
        <v>61749</v>
      </c>
    </row>
    <row r="3344" spans="1:4" ht="15.75" customHeight="1" x14ac:dyDescent="0.15">
      <c r="A3344" s="32" t="s">
        <v>55270</v>
      </c>
      <c r="B3344" s="33" t="s">
        <v>2918</v>
      </c>
      <c r="C3344" s="51" t="s">
        <v>61752</v>
      </c>
      <c r="D3344" s="33" t="s">
        <v>61749</v>
      </c>
    </row>
    <row r="3345" spans="1:4" ht="15.75" customHeight="1" x14ac:dyDescent="0.15">
      <c r="A3345" s="32" t="s">
        <v>9477</v>
      </c>
      <c r="B3345" s="33" t="s">
        <v>1723</v>
      </c>
      <c r="C3345" s="51" t="s">
        <v>61753</v>
      </c>
      <c r="D3345" s="33" t="s">
        <v>61754</v>
      </c>
    </row>
    <row r="3346" spans="1:4" ht="15.75" customHeight="1" x14ac:dyDescent="0.15">
      <c r="A3346" s="32" t="s">
        <v>55027</v>
      </c>
      <c r="B3346" s="33" t="s">
        <v>2951</v>
      </c>
      <c r="C3346" s="51" t="s">
        <v>61755</v>
      </c>
      <c r="D3346" s="33" t="s">
        <v>61754</v>
      </c>
    </row>
    <row r="3347" spans="1:4" ht="15.75" customHeight="1" x14ac:dyDescent="0.15">
      <c r="A3347" s="32" t="s">
        <v>12292</v>
      </c>
      <c r="B3347" s="33" t="s">
        <v>3499</v>
      </c>
      <c r="C3347" s="51" t="s">
        <v>61756</v>
      </c>
      <c r="D3347" s="33" t="s">
        <v>61754</v>
      </c>
    </row>
    <row r="3348" spans="1:4" ht="15.75" customHeight="1" x14ac:dyDescent="0.15">
      <c r="A3348" s="32" t="s">
        <v>8291</v>
      </c>
      <c r="B3348" s="33" t="s">
        <v>2596</v>
      </c>
      <c r="C3348" s="51" t="s">
        <v>61757</v>
      </c>
      <c r="D3348" s="33" t="s">
        <v>61758</v>
      </c>
    </row>
    <row r="3349" spans="1:4" ht="15.75" customHeight="1" x14ac:dyDescent="0.15">
      <c r="A3349" s="32" t="s">
        <v>10524</v>
      </c>
      <c r="B3349" s="33" t="s">
        <v>3066</v>
      </c>
      <c r="C3349" s="51" t="s">
        <v>61759</v>
      </c>
      <c r="D3349" s="33" t="s">
        <v>61758</v>
      </c>
    </row>
    <row r="3350" spans="1:4" ht="15.75" customHeight="1" x14ac:dyDescent="0.15">
      <c r="A3350" s="32" t="s">
        <v>55262</v>
      </c>
      <c r="B3350" s="33" t="s">
        <v>3066</v>
      </c>
      <c r="C3350" s="51" t="s">
        <v>61760</v>
      </c>
      <c r="D3350" s="33" t="s">
        <v>61761</v>
      </c>
    </row>
    <row r="3351" spans="1:4" ht="15.75" customHeight="1" x14ac:dyDescent="0.15">
      <c r="A3351" s="32" t="s">
        <v>55206</v>
      </c>
      <c r="B3351" s="33" t="s">
        <v>3097</v>
      </c>
      <c r="C3351" s="51" t="s">
        <v>61762</v>
      </c>
      <c r="D3351" s="33" t="s">
        <v>61763</v>
      </c>
    </row>
    <row r="3352" spans="1:4" ht="15.75" customHeight="1" x14ac:dyDescent="0.15">
      <c r="A3352" s="32" t="s">
        <v>9522</v>
      </c>
      <c r="B3352" s="33" t="s">
        <v>1098</v>
      </c>
      <c r="C3352" s="51" t="s">
        <v>61764</v>
      </c>
      <c r="D3352" s="33" t="s">
        <v>61765</v>
      </c>
    </row>
    <row r="3353" spans="1:4" ht="15.75" customHeight="1" x14ac:dyDescent="0.15">
      <c r="A3353" s="32" t="s">
        <v>55270</v>
      </c>
      <c r="B3353" s="33" t="s">
        <v>3130</v>
      </c>
      <c r="C3353" s="51" t="s">
        <v>61766</v>
      </c>
      <c r="D3353" s="33" t="s">
        <v>61767</v>
      </c>
    </row>
    <row r="3354" spans="1:4" ht="15.75" customHeight="1" x14ac:dyDescent="0.15">
      <c r="A3354" s="32" t="s">
        <v>54744</v>
      </c>
      <c r="B3354" s="33" t="s">
        <v>1798</v>
      </c>
      <c r="C3354" s="51" t="s">
        <v>61768</v>
      </c>
      <c r="D3354" s="33" t="s">
        <v>61769</v>
      </c>
    </row>
    <row r="3355" spans="1:4" ht="15.75" customHeight="1" x14ac:dyDescent="0.15">
      <c r="A3355" s="32" t="s">
        <v>9522</v>
      </c>
      <c r="B3355" s="33" t="s">
        <v>1723</v>
      </c>
      <c r="C3355" s="51" t="s">
        <v>61770</v>
      </c>
      <c r="D3355" s="33" t="s">
        <v>61771</v>
      </c>
    </row>
    <row r="3356" spans="1:4" ht="15.75" customHeight="1" x14ac:dyDescent="0.15">
      <c r="A3356" s="32" t="s">
        <v>55206</v>
      </c>
      <c r="B3356" s="33" t="s">
        <v>2918</v>
      </c>
      <c r="C3356" s="51" t="s">
        <v>61772</v>
      </c>
      <c r="D3356" s="33" t="s">
        <v>61771</v>
      </c>
    </row>
    <row r="3357" spans="1:4" ht="15.75" customHeight="1" x14ac:dyDescent="0.15">
      <c r="A3357" s="32" t="s">
        <v>10250</v>
      </c>
      <c r="B3357" s="33" t="s">
        <v>3442</v>
      </c>
      <c r="C3357" s="51" t="s">
        <v>61773</v>
      </c>
      <c r="D3357" s="33" t="s">
        <v>61771</v>
      </c>
    </row>
    <row r="3358" spans="1:4" ht="15.75" customHeight="1" x14ac:dyDescent="0.15">
      <c r="A3358" s="32" t="s">
        <v>54939</v>
      </c>
      <c r="B3358" s="33" t="s">
        <v>654</v>
      </c>
      <c r="C3358" s="51" t="s">
        <v>61774</v>
      </c>
      <c r="D3358" s="33" t="s">
        <v>61775</v>
      </c>
    </row>
    <row r="3359" spans="1:4" ht="15.75" customHeight="1" x14ac:dyDescent="0.15">
      <c r="A3359" s="32" t="s">
        <v>55235</v>
      </c>
      <c r="B3359" s="33" t="s">
        <v>844</v>
      </c>
      <c r="C3359" s="51" t="s">
        <v>61776</v>
      </c>
      <c r="D3359" s="33" t="s">
        <v>61777</v>
      </c>
    </row>
    <row r="3360" spans="1:4" ht="15.75" customHeight="1" x14ac:dyDescent="0.15">
      <c r="A3360" s="32" t="s">
        <v>9516</v>
      </c>
      <c r="B3360" s="33" t="s">
        <v>907</v>
      </c>
      <c r="C3360" s="51" t="s">
        <v>61778</v>
      </c>
      <c r="D3360" s="33" t="s">
        <v>61779</v>
      </c>
    </row>
    <row r="3361" spans="1:4" ht="15.75" customHeight="1" x14ac:dyDescent="0.15">
      <c r="A3361" s="32" t="s">
        <v>8633</v>
      </c>
      <c r="B3361" s="33" t="s">
        <v>1609</v>
      </c>
      <c r="C3361" s="51" t="s">
        <v>61780</v>
      </c>
      <c r="D3361" s="33" t="s">
        <v>61779</v>
      </c>
    </row>
    <row r="3362" spans="1:4" ht="15.75" customHeight="1" x14ac:dyDescent="0.15">
      <c r="A3362" s="32" t="s">
        <v>54962</v>
      </c>
      <c r="B3362" s="33" t="s">
        <v>2517</v>
      </c>
      <c r="C3362" s="51" t="s">
        <v>61781</v>
      </c>
      <c r="D3362" s="33" t="s">
        <v>61779</v>
      </c>
    </row>
    <row r="3363" spans="1:4" ht="15.75" customHeight="1" x14ac:dyDescent="0.15">
      <c r="A3363" s="32" t="s">
        <v>55265</v>
      </c>
      <c r="B3363" s="33" t="s">
        <v>3368</v>
      </c>
      <c r="C3363" s="51" t="s">
        <v>61782</v>
      </c>
      <c r="D3363" s="33" t="s">
        <v>61783</v>
      </c>
    </row>
    <row r="3364" spans="1:4" ht="15.75" customHeight="1" x14ac:dyDescent="0.15">
      <c r="A3364" s="32" t="s">
        <v>9522</v>
      </c>
      <c r="B3364" s="33" t="s">
        <v>1687</v>
      </c>
      <c r="C3364" s="51" t="s">
        <v>61784</v>
      </c>
      <c r="D3364" s="33" t="s">
        <v>61785</v>
      </c>
    </row>
    <row r="3365" spans="1:4" ht="15.75" customHeight="1" x14ac:dyDescent="0.15">
      <c r="A3365" s="32" t="s">
        <v>55206</v>
      </c>
      <c r="B3365" s="33" t="s">
        <v>1621</v>
      </c>
      <c r="C3365" s="51" t="s">
        <v>61786</v>
      </c>
      <c r="D3365" s="33" t="s">
        <v>61787</v>
      </c>
    </row>
    <row r="3366" spans="1:4" ht="15.75" customHeight="1" x14ac:dyDescent="0.15">
      <c r="A3366" s="32" t="s">
        <v>11362</v>
      </c>
      <c r="B3366" s="33" t="s">
        <v>946</v>
      </c>
      <c r="C3366" s="51" t="s">
        <v>61788</v>
      </c>
      <c r="D3366" s="33" t="s">
        <v>61789</v>
      </c>
    </row>
    <row r="3367" spans="1:4" ht="15.75" customHeight="1" x14ac:dyDescent="0.15">
      <c r="A3367" s="32" t="s">
        <v>55048</v>
      </c>
      <c r="B3367" s="33" t="s">
        <v>2918</v>
      </c>
      <c r="C3367" s="51" t="s">
        <v>61790</v>
      </c>
      <c r="D3367" s="33" t="s">
        <v>61791</v>
      </c>
    </row>
    <row r="3368" spans="1:4" ht="15.75" customHeight="1" x14ac:dyDescent="0.15">
      <c r="A3368" s="32" t="s">
        <v>55270</v>
      </c>
      <c r="B3368" s="33" t="s">
        <v>1232</v>
      </c>
      <c r="C3368" s="51" t="s">
        <v>61792</v>
      </c>
      <c r="D3368" s="33" t="s">
        <v>61793</v>
      </c>
    </row>
    <row r="3369" spans="1:4" ht="15.75" customHeight="1" x14ac:dyDescent="0.15">
      <c r="A3369" s="32" t="s">
        <v>9495</v>
      </c>
      <c r="B3369" s="33" t="s">
        <v>2904</v>
      </c>
      <c r="C3369" s="51" t="s">
        <v>61794</v>
      </c>
      <c r="D3369" s="33" t="s">
        <v>61795</v>
      </c>
    </row>
    <row r="3370" spans="1:4" ht="15.75" customHeight="1" x14ac:dyDescent="0.15">
      <c r="A3370" s="32" t="s">
        <v>55058</v>
      </c>
      <c r="B3370" s="33" t="s">
        <v>3147</v>
      </c>
      <c r="C3370" s="51" t="s">
        <v>61796</v>
      </c>
      <c r="D3370" s="33" t="s">
        <v>61797</v>
      </c>
    </row>
    <row r="3371" spans="1:4" ht="15.75" customHeight="1" x14ac:dyDescent="0.15">
      <c r="A3371" s="32" t="s">
        <v>12280</v>
      </c>
      <c r="B3371" s="33" t="s">
        <v>3257</v>
      </c>
      <c r="C3371" s="51" t="s">
        <v>61798</v>
      </c>
      <c r="D3371" s="33" t="s">
        <v>61797</v>
      </c>
    </row>
    <row r="3372" spans="1:4" ht="15.75" customHeight="1" x14ac:dyDescent="0.15">
      <c r="A3372" s="32" t="s">
        <v>55265</v>
      </c>
      <c r="B3372" s="33" t="s">
        <v>1257</v>
      </c>
      <c r="C3372" s="51" t="s">
        <v>61799</v>
      </c>
      <c r="D3372" s="33" t="s">
        <v>61800</v>
      </c>
    </row>
    <row r="3373" spans="1:4" ht="15.75" customHeight="1" x14ac:dyDescent="0.15">
      <c r="A3373" s="32" t="s">
        <v>54862</v>
      </c>
      <c r="B3373" s="33" t="s">
        <v>2784</v>
      </c>
      <c r="C3373" s="51" t="s">
        <v>61801</v>
      </c>
      <c r="D3373" s="33" t="s">
        <v>61800</v>
      </c>
    </row>
    <row r="3374" spans="1:4" ht="15.75" customHeight="1" x14ac:dyDescent="0.15">
      <c r="A3374" s="32" t="s">
        <v>54862</v>
      </c>
      <c r="B3374" s="33" t="s">
        <v>2619</v>
      </c>
      <c r="C3374" s="51" t="s">
        <v>61802</v>
      </c>
      <c r="D3374" s="33" t="s">
        <v>61803</v>
      </c>
    </row>
    <row r="3375" spans="1:4" ht="15.75" customHeight="1" x14ac:dyDescent="0.15">
      <c r="A3375" s="32" t="s">
        <v>55305</v>
      </c>
      <c r="B3375" s="33" t="s">
        <v>2755</v>
      </c>
      <c r="C3375" s="51" t="s">
        <v>61804</v>
      </c>
      <c r="D3375" s="33" t="s">
        <v>61803</v>
      </c>
    </row>
    <row r="3376" spans="1:4" ht="15.75" customHeight="1" x14ac:dyDescent="0.15">
      <c r="A3376" s="32" t="s">
        <v>11425</v>
      </c>
      <c r="B3376" s="33" t="s">
        <v>3710</v>
      </c>
      <c r="C3376" s="51" t="s">
        <v>61805</v>
      </c>
      <c r="D3376" s="33" t="s">
        <v>61803</v>
      </c>
    </row>
    <row r="3377" spans="1:4" ht="15.75" customHeight="1" x14ac:dyDescent="0.15">
      <c r="A3377" s="32" t="s">
        <v>11362</v>
      </c>
      <c r="B3377" s="33" t="s">
        <v>2755</v>
      </c>
      <c r="C3377" s="51" t="s">
        <v>61806</v>
      </c>
      <c r="D3377" s="33" t="s">
        <v>61807</v>
      </c>
    </row>
    <row r="3378" spans="1:4" ht="15.75" customHeight="1" x14ac:dyDescent="0.15">
      <c r="A3378" s="32" t="s">
        <v>10676</v>
      </c>
      <c r="B3378" s="33" t="s">
        <v>3847</v>
      </c>
      <c r="C3378" s="51" t="s">
        <v>61808</v>
      </c>
      <c r="D3378" s="33" t="s">
        <v>61807</v>
      </c>
    </row>
    <row r="3379" spans="1:4" ht="15.75" customHeight="1" x14ac:dyDescent="0.15">
      <c r="A3379" s="32" t="s">
        <v>9477</v>
      </c>
      <c r="B3379" s="33" t="s">
        <v>3710</v>
      </c>
      <c r="C3379" s="51" t="s">
        <v>61809</v>
      </c>
      <c r="D3379" s="33" t="s">
        <v>61810</v>
      </c>
    </row>
    <row r="3380" spans="1:4" ht="15.75" customHeight="1" x14ac:dyDescent="0.15">
      <c r="A3380" s="32" t="s">
        <v>10596</v>
      </c>
      <c r="B3380" s="33" t="s">
        <v>794</v>
      </c>
      <c r="C3380" s="51" t="s">
        <v>61811</v>
      </c>
      <c r="D3380" s="33" t="s">
        <v>61812</v>
      </c>
    </row>
    <row r="3381" spans="1:4" ht="15.75" customHeight="1" x14ac:dyDescent="0.15">
      <c r="A3381" s="32" t="s">
        <v>54744</v>
      </c>
      <c r="B3381" s="33" t="s">
        <v>1186</v>
      </c>
      <c r="C3381" s="51" t="s">
        <v>61813</v>
      </c>
      <c r="D3381" s="33" t="s">
        <v>61814</v>
      </c>
    </row>
    <row r="3382" spans="1:4" ht="15.75" customHeight="1" x14ac:dyDescent="0.15">
      <c r="A3382" s="32" t="s">
        <v>55159</v>
      </c>
      <c r="B3382" s="33" t="s">
        <v>2831</v>
      </c>
      <c r="C3382" s="51" t="s">
        <v>61815</v>
      </c>
      <c r="D3382" s="33" t="s">
        <v>61816</v>
      </c>
    </row>
    <row r="3383" spans="1:4" ht="15.75" customHeight="1" x14ac:dyDescent="0.15">
      <c r="A3383" s="32" t="s">
        <v>55058</v>
      </c>
      <c r="B3383" s="33" t="s">
        <v>3221</v>
      </c>
      <c r="C3383" s="51" t="s">
        <v>61817</v>
      </c>
      <c r="D3383" s="33" t="s">
        <v>61818</v>
      </c>
    </row>
    <row r="3384" spans="1:4" ht="15.75" customHeight="1" x14ac:dyDescent="0.15">
      <c r="A3384" s="32" t="s">
        <v>11362</v>
      </c>
      <c r="B3384" s="33" t="s">
        <v>3460</v>
      </c>
      <c r="C3384" s="51" t="s">
        <v>61819</v>
      </c>
      <c r="D3384" s="33" t="s">
        <v>61818</v>
      </c>
    </row>
    <row r="3385" spans="1:4" ht="15.75" customHeight="1" x14ac:dyDescent="0.15">
      <c r="A3385" s="32" t="s">
        <v>10163</v>
      </c>
      <c r="B3385" s="33" t="s">
        <v>3504</v>
      </c>
      <c r="C3385" s="51" t="s">
        <v>61820</v>
      </c>
      <c r="D3385" s="33" t="s">
        <v>61821</v>
      </c>
    </row>
    <row r="3386" spans="1:4" ht="15.75" customHeight="1" x14ac:dyDescent="0.15">
      <c r="A3386" s="32" t="s">
        <v>12232</v>
      </c>
      <c r="B3386" s="33" t="s">
        <v>2097</v>
      </c>
      <c r="C3386" s="51" t="s">
        <v>61822</v>
      </c>
      <c r="D3386" s="33" t="s">
        <v>61823</v>
      </c>
    </row>
    <row r="3387" spans="1:4" ht="15.75" customHeight="1" x14ac:dyDescent="0.15">
      <c r="A3387" s="32" t="s">
        <v>10163</v>
      </c>
      <c r="B3387" s="33" t="s">
        <v>2568</v>
      </c>
      <c r="C3387" s="51" t="s">
        <v>61824</v>
      </c>
      <c r="D3387" s="33" t="s">
        <v>61825</v>
      </c>
    </row>
    <row r="3388" spans="1:4" ht="15.75" customHeight="1" x14ac:dyDescent="0.15">
      <c r="A3388" s="32" t="s">
        <v>55027</v>
      </c>
      <c r="B3388" s="33" t="s">
        <v>1424</v>
      </c>
      <c r="C3388" s="51" t="s">
        <v>61826</v>
      </c>
      <c r="D3388" s="33" t="s">
        <v>61827</v>
      </c>
    </row>
    <row r="3389" spans="1:4" ht="15.75" customHeight="1" x14ac:dyDescent="0.15">
      <c r="A3389" s="32" t="s">
        <v>55058</v>
      </c>
      <c r="B3389" s="33" t="s">
        <v>1765</v>
      </c>
      <c r="C3389" s="51" t="s">
        <v>61828</v>
      </c>
      <c r="D3389" s="33" t="s">
        <v>61827</v>
      </c>
    </row>
    <row r="3390" spans="1:4" ht="15.75" customHeight="1" x14ac:dyDescent="0.15">
      <c r="A3390" s="32" t="s">
        <v>8291</v>
      </c>
      <c r="B3390" s="33" t="s">
        <v>3338</v>
      </c>
      <c r="C3390" s="51" t="s">
        <v>61829</v>
      </c>
      <c r="D3390" s="33" t="s">
        <v>61827</v>
      </c>
    </row>
    <row r="3391" spans="1:4" ht="15.75" customHeight="1" x14ac:dyDescent="0.15">
      <c r="A3391" s="32" t="s">
        <v>54939</v>
      </c>
      <c r="B3391" s="33" t="s">
        <v>2921</v>
      </c>
      <c r="C3391" s="51" t="s">
        <v>61830</v>
      </c>
      <c r="D3391" s="33" t="s">
        <v>61831</v>
      </c>
    </row>
    <row r="3392" spans="1:4" ht="15.75" customHeight="1" x14ac:dyDescent="0.15">
      <c r="A3392" s="32" t="s">
        <v>12292</v>
      </c>
      <c r="B3392" s="33" t="s">
        <v>2602</v>
      </c>
      <c r="C3392" s="51" t="s">
        <v>61832</v>
      </c>
      <c r="D3392" s="33" t="s">
        <v>61833</v>
      </c>
    </row>
    <row r="3393" spans="1:4" ht="15.75" customHeight="1" x14ac:dyDescent="0.15">
      <c r="A3393" s="32" t="s">
        <v>55270</v>
      </c>
      <c r="B3393" s="33" t="s">
        <v>1645</v>
      </c>
      <c r="C3393" s="51" t="s">
        <v>61834</v>
      </c>
      <c r="D3393" s="33" t="s">
        <v>61835</v>
      </c>
    </row>
    <row r="3394" spans="1:4" ht="15.75" customHeight="1" x14ac:dyDescent="0.15">
      <c r="A3394" s="32" t="s">
        <v>9516</v>
      </c>
      <c r="B3394" s="33" t="s">
        <v>1401</v>
      </c>
      <c r="C3394" s="51" t="s">
        <v>61836</v>
      </c>
      <c r="D3394" s="33" t="s">
        <v>61837</v>
      </c>
    </row>
    <row r="3395" spans="1:4" ht="15.75" customHeight="1" x14ac:dyDescent="0.15">
      <c r="A3395" s="32" t="s">
        <v>55305</v>
      </c>
      <c r="B3395" s="33" t="s">
        <v>2647</v>
      </c>
      <c r="C3395" s="51" t="s">
        <v>61838</v>
      </c>
      <c r="D3395" s="33" t="s">
        <v>61839</v>
      </c>
    </row>
    <row r="3396" spans="1:4" ht="15.75" customHeight="1" x14ac:dyDescent="0.15">
      <c r="A3396" s="32" t="s">
        <v>54939</v>
      </c>
      <c r="B3396" s="33" t="s">
        <v>2871</v>
      </c>
      <c r="C3396" s="51" t="s">
        <v>61840</v>
      </c>
      <c r="D3396" s="33" t="s">
        <v>61841</v>
      </c>
    </row>
    <row r="3397" spans="1:4" ht="15.75" customHeight="1" x14ac:dyDescent="0.15">
      <c r="A3397" s="32" t="s">
        <v>10250</v>
      </c>
      <c r="B3397" s="33" t="s">
        <v>3704</v>
      </c>
      <c r="C3397" s="51" t="s">
        <v>61842</v>
      </c>
      <c r="D3397" s="33" t="s">
        <v>61843</v>
      </c>
    </row>
    <row r="3398" spans="1:4" ht="15.75" customHeight="1" x14ac:dyDescent="0.15">
      <c r="A3398" s="32" t="s">
        <v>12280</v>
      </c>
      <c r="B3398" s="33" t="s">
        <v>2784</v>
      </c>
      <c r="C3398" s="51" t="s">
        <v>61844</v>
      </c>
      <c r="D3398" s="33" t="s">
        <v>61845</v>
      </c>
    </row>
    <row r="3399" spans="1:4" ht="15.75" customHeight="1" x14ac:dyDescent="0.15">
      <c r="A3399" s="32" t="s">
        <v>55305</v>
      </c>
      <c r="B3399" s="33" t="s">
        <v>2966</v>
      </c>
      <c r="C3399" s="51" t="s">
        <v>61846</v>
      </c>
      <c r="D3399" s="33" t="s">
        <v>61845</v>
      </c>
    </row>
    <row r="3400" spans="1:4" ht="15.75" customHeight="1" x14ac:dyDescent="0.15">
      <c r="A3400" s="32" t="s">
        <v>11425</v>
      </c>
      <c r="B3400" s="33" t="s">
        <v>612</v>
      </c>
      <c r="C3400" s="51" t="s">
        <v>61847</v>
      </c>
      <c r="D3400" s="33" t="s">
        <v>61848</v>
      </c>
    </row>
    <row r="3401" spans="1:4" ht="15.75" customHeight="1" x14ac:dyDescent="0.15">
      <c r="A3401" s="32" t="s">
        <v>11425</v>
      </c>
      <c r="B3401" s="33" t="s">
        <v>3066</v>
      </c>
      <c r="C3401" s="51" t="s">
        <v>61849</v>
      </c>
      <c r="D3401" s="33" t="s">
        <v>61850</v>
      </c>
    </row>
    <row r="3402" spans="1:4" ht="15.75" customHeight="1" x14ac:dyDescent="0.15">
      <c r="A3402" s="32" t="s">
        <v>10524</v>
      </c>
      <c r="B3402" s="33" t="s">
        <v>2994</v>
      </c>
      <c r="C3402" s="51" t="s">
        <v>61851</v>
      </c>
      <c r="D3402" s="33" t="s">
        <v>61852</v>
      </c>
    </row>
    <row r="3403" spans="1:4" ht="15.75" customHeight="1" x14ac:dyDescent="0.15">
      <c r="A3403" s="32" t="s">
        <v>11425</v>
      </c>
      <c r="B3403" s="33" t="s">
        <v>3586</v>
      </c>
      <c r="C3403" s="51" t="s">
        <v>61853</v>
      </c>
      <c r="D3403" s="33" t="s">
        <v>61854</v>
      </c>
    </row>
    <row r="3404" spans="1:4" ht="15.75" customHeight="1" x14ac:dyDescent="0.15">
      <c r="A3404" s="32" t="s">
        <v>10163</v>
      </c>
      <c r="B3404" s="33" t="s">
        <v>2571</v>
      </c>
      <c r="C3404" s="51" t="s">
        <v>61855</v>
      </c>
      <c r="D3404" s="33" t="s">
        <v>61856</v>
      </c>
    </row>
    <row r="3405" spans="1:4" ht="15.75" customHeight="1" x14ac:dyDescent="0.15">
      <c r="A3405" s="32" t="s">
        <v>11330</v>
      </c>
      <c r="B3405" s="33" t="s">
        <v>2613</v>
      </c>
      <c r="C3405" s="51" t="s">
        <v>61857</v>
      </c>
      <c r="D3405" s="33" t="s">
        <v>61858</v>
      </c>
    </row>
    <row r="3406" spans="1:4" ht="15.75" customHeight="1" x14ac:dyDescent="0.15">
      <c r="A3406" s="32" t="s">
        <v>12053</v>
      </c>
      <c r="B3406" s="33" t="s">
        <v>830</v>
      </c>
      <c r="C3406" s="51" t="s">
        <v>61859</v>
      </c>
      <c r="D3406" s="33" t="s">
        <v>61860</v>
      </c>
    </row>
    <row r="3407" spans="1:4" ht="15.75" customHeight="1" x14ac:dyDescent="0.15">
      <c r="A3407" s="32" t="s">
        <v>54765</v>
      </c>
      <c r="B3407" s="33" t="s">
        <v>1798</v>
      </c>
      <c r="C3407" s="51" t="s">
        <v>61861</v>
      </c>
      <c r="D3407" s="33" t="s">
        <v>61860</v>
      </c>
    </row>
    <row r="3408" spans="1:4" ht="15.75" customHeight="1" x14ac:dyDescent="0.15">
      <c r="A3408" s="32" t="s">
        <v>8291</v>
      </c>
      <c r="B3408" s="33" t="s">
        <v>1720</v>
      </c>
      <c r="C3408" s="51" t="s">
        <v>61862</v>
      </c>
      <c r="D3408" s="33" t="s">
        <v>61863</v>
      </c>
    </row>
    <row r="3409" spans="1:4" ht="15.75" customHeight="1" x14ac:dyDescent="0.15">
      <c r="A3409" s="32" t="s">
        <v>12280</v>
      </c>
      <c r="B3409" s="33" t="s">
        <v>2588</v>
      </c>
      <c r="C3409" s="51" t="s">
        <v>61864</v>
      </c>
      <c r="D3409" s="33" t="s">
        <v>61863</v>
      </c>
    </row>
    <row r="3410" spans="1:4" ht="15.75" customHeight="1" x14ac:dyDescent="0.15">
      <c r="A3410" s="32" t="s">
        <v>10676</v>
      </c>
      <c r="B3410" s="33" t="s">
        <v>1687</v>
      </c>
      <c r="C3410" s="51" t="s">
        <v>61865</v>
      </c>
      <c r="D3410" s="33" t="s">
        <v>61866</v>
      </c>
    </row>
    <row r="3411" spans="1:4" ht="15.75" customHeight="1" x14ac:dyDescent="0.15">
      <c r="A3411" s="32" t="s">
        <v>9516</v>
      </c>
      <c r="B3411" s="33" t="s">
        <v>2619</v>
      </c>
      <c r="C3411" s="51" t="s">
        <v>61867</v>
      </c>
      <c r="D3411" s="33" t="s">
        <v>61868</v>
      </c>
    </row>
    <row r="3412" spans="1:4" ht="15.75" customHeight="1" x14ac:dyDescent="0.15">
      <c r="A3412" s="32" t="s">
        <v>55262</v>
      </c>
      <c r="B3412" s="33" t="s">
        <v>1698</v>
      </c>
      <c r="C3412" s="51" t="s">
        <v>61869</v>
      </c>
      <c r="D3412" s="33" t="s">
        <v>61870</v>
      </c>
    </row>
    <row r="3413" spans="1:4" ht="15.75" customHeight="1" x14ac:dyDescent="0.15">
      <c r="A3413" s="32" t="s">
        <v>8291</v>
      </c>
      <c r="B3413" s="33" t="s">
        <v>1606</v>
      </c>
      <c r="C3413" s="51" t="s">
        <v>61871</v>
      </c>
      <c r="D3413" s="33" t="s">
        <v>61872</v>
      </c>
    </row>
    <row r="3414" spans="1:4" ht="15.75" customHeight="1" x14ac:dyDescent="0.15">
      <c r="A3414" s="32" t="s">
        <v>9516</v>
      </c>
      <c r="B3414" s="33" t="s">
        <v>1698</v>
      </c>
      <c r="C3414" s="51" t="s">
        <v>61873</v>
      </c>
      <c r="D3414" s="33" t="s">
        <v>61872</v>
      </c>
    </row>
    <row r="3415" spans="1:4" ht="15.75" customHeight="1" x14ac:dyDescent="0.15">
      <c r="A3415" s="32" t="s">
        <v>8743</v>
      </c>
      <c r="B3415" s="33" t="s">
        <v>2026</v>
      </c>
      <c r="C3415" s="51" t="s">
        <v>61874</v>
      </c>
      <c r="D3415" s="33" t="s">
        <v>61872</v>
      </c>
    </row>
    <row r="3416" spans="1:4" ht="15.75" customHeight="1" x14ac:dyDescent="0.15">
      <c r="A3416" s="32" t="s">
        <v>54962</v>
      </c>
      <c r="B3416" s="33" t="s">
        <v>2034</v>
      </c>
      <c r="C3416" s="51" t="s">
        <v>61875</v>
      </c>
      <c r="D3416" s="33" t="s">
        <v>61872</v>
      </c>
    </row>
    <row r="3417" spans="1:4" ht="15.75" customHeight="1" x14ac:dyDescent="0.15">
      <c r="A3417" s="32" t="s">
        <v>9058</v>
      </c>
      <c r="B3417" s="33" t="s">
        <v>2119</v>
      </c>
      <c r="C3417" s="51" t="s">
        <v>61876</v>
      </c>
      <c r="D3417" s="33" t="s">
        <v>61872</v>
      </c>
    </row>
    <row r="3418" spans="1:4" ht="15.75" customHeight="1" x14ac:dyDescent="0.15">
      <c r="A3418" s="32" t="s">
        <v>54765</v>
      </c>
      <c r="B3418" s="33" t="s">
        <v>2168</v>
      </c>
      <c r="C3418" s="51" t="s">
        <v>61877</v>
      </c>
      <c r="D3418" s="33" t="s">
        <v>61872</v>
      </c>
    </row>
    <row r="3419" spans="1:4" ht="15.75" customHeight="1" x14ac:dyDescent="0.15">
      <c r="A3419" s="32" t="s">
        <v>54862</v>
      </c>
      <c r="B3419" s="33" t="s">
        <v>2834</v>
      </c>
      <c r="C3419" s="51" t="s">
        <v>61878</v>
      </c>
      <c r="D3419" s="33" t="s">
        <v>61879</v>
      </c>
    </row>
    <row r="3420" spans="1:4" ht="15.75" customHeight="1" x14ac:dyDescent="0.15">
      <c r="A3420" s="32" t="s">
        <v>8743</v>
      </c>
      <c r="B3420" s="33" t="s">
        <v>827</v>
      </c>
      <c r="C3420" s="51" t="s">
        <v>61880</v>
      </c>
      <c r="D3420" s="33" t="s">
        <v>61881</v>
      </c>
    </row>
    <row r="3421" spans="1:4" ht="15.75" customHeight="1" x14ac:dyDescent="0.15">
      <c r="A3421" s="32" t="s">
        <v>55153</v>
      </c>
      <c r="B3421" s="33" t="s">
        <v>612</v>
      </c>
      <c r="C3421" s="51" t="s">
        <v>61882</v>
      </c>
      <c r="D3421" s="33" t="s">
        <v>61883</v>
      </c>
    </row>
    <row r="3422" spans="1:4" ht="15.75" customHeight="1" x14ac:dyDescent="0.15">
      <c r="A3422" s="32" t="s">
        <v>8291</v>
      </c>
      <c r="B3422" s="33" t="s">
        <v>2831</v>
      </c>
      <c r="C3422" s="51" t="s">
        <v>61884</v>
      </c>
      <c r="D3422" s="33" t="s">
        <v>61883</v>
      </c>
    </row>
    <row r="3423" spans="1:4" ht="15.75" customHeight="1" x14ac:dyDescent="0.15">
      <c r="A3423" s="32" t="s">
        <v>10676</v>
      </c>
      <c r="B3423" s="33" t="s">
        <v>3233</v>
      </c>
      <c r="C3423" s="51" t="s">
        <v>61885</v>
      </c>
      <c r="D3423" s="33" t="s">
        <v>61883</v>
      </c>
    </row>
    <row r="3424" spans="1:4" ht="15.75" customHeight="1" x14ac:dyDescent="0.15">
      <c r="A3424" s="32" t="s">
        <v>10524</v>
      </c>
      <c r="B3424" s="33" t="s">
        <v>1005</v>
      </c>
      <c r="C3424" s="51" t="s">
        <v>61886</v>
      </c>
      <c r="D3424" s="33" t="s">
        <v>61887</v>
      </c>
    </row>
    <row r="3425" spans="1:4" ht="15.75" customHeight="1" x14ac:dyDescent="0.15">
      <c r="A3425" s="32" t="s">
        <v>11425</v>
      </c>
      <c r="B3425" s="33" t="s">
        <v>1612</v>
      </c>
      <c r="C3425" s="51" t="s">
        <v>61888</v>
      </c>
      <c r="D3425" s="33" t="s">
        <v>61889</v>
      </c>
    </row>
    <row r="3426" spans="1:4" ht="15.75" customHeight="1" x14ac:dyDescent="0.15">
      <c r="A3426" s="32" t="s">
        <v>10524</v>
      </c>
      <c r="B3426" s="33" t="s">
        <v>1155</v>
      </c>
      <c r="C3426" s="51" t="s">
        <v>61890</v>
      </c>
      <c r="D3426" s="33" t="s">
        <v>61891</v>
      </c>
    </row>
    <row r="3427" spans="1:4" ht="15.75" customHeight="1" x14ac:dyDescent="0.15">
      <c r="A3427" s="32" t="s">
        <v>55305</v>
      </c>
      <c r="B3427" s="33" t="s">
        <v>3233</v>
      </c>
      <c r="C3427" s="51" t="s">
        <v>61892</v>
      </c>
      <c r="D3427" s="33" t="s">
        <v>61893</v>
      </c>
    </row>
    <row r="3428" spans="1:4" ht="15.75" customHeight="1" x14ac:dyDescent="0.15">
      <c r="A3428" s="32" t="s">
        <v>55265</v>
      </c>
      <c r="B3428" s="33" t="s">
        <v>1336</v>
      </c>
      <c r="C3428" s="51" t="s">
        <v>61894</v>
      </c>
      <c r="D3428" s="33" t="s">
        <v>61895</v>
      </c>
    </row>
    <row r="3429" spans="1:4" ht="15.75" customHeight="1" x14ac:dyDescent="0.15">
      <c r="A3429" s="32" t="s">
        <v>55305</v>
      </c>
      <c r="B3429" s="33" t="s">
        <v>1967</v>
      </c>
      <c r="C3429" s="51" t="s">
        <v>61896</v>
      </c>
      <c r="D3429" s="33" t="s">
        <v>61897</v>
      </c>
    </row>
    <row r="3430" spans="1:4" ht="15.75" customHeight="1" x14ac:dyDescent="0.15">
      <c r="A3430" s="32" t="s">
        <v>55070</v>
      </c>
      <c r="B3430" s="33" t="s">
        <v>2599</v>
      </c>
      <c r="C3430" s="51" t="s">
        <v>61898</v>
      </c>
      <c r="D3430" s="33" t="s">
        <v>61897</v>
      </c>
    </row>
    <row r="3431" spans="1:4" ht="15.75" customHeight="1" x14ac:dyDescent="0.15">
      <c r="A3431" s="32" t="s">
        <v>11425</v>
      </c>
      <c r="B3431" s="33" t="s">
        <v>2616</v>
      </c>
      <c r="C3431" s="51" t="s">
        <v>61899</v>
      </c>
      <c r="D3431" s="33" t="s">
        <v>61900</v>
      </c>
    </row>
    <row r="3432" spans="1:4" ht="15.75" customHeight="1" x14ac:dyDescent="0.15">
      <c r="A3432" s="32" t="s">
        <v>12128</v>
      </c>
      <c r="B3432" s="33" t="s">
        <v>699</v>
      </c>
      <c r="C3432" s="51" t="s">
        <v>61901</v>
      </c>
      <c r="D3432" s="33" t="s">
        <v>61902</v>
      </c>
    </row>
    <row r="3433" spans="1:4" ht="15.75" customHeight="1" x14ac:dyDescent="0.15">
      <c r="A3433" s="32" t="s">
        <v>12053</v>
      </c>
      <c r="B3433" s="33" t="s">
        <v>2966</v>
      </c>
      <c r="C3433" s="51" t="s">
        <v>61903</v>
      </c>
      <c r="D3433" s="33" t="s">
        <v>61902</v>
      </c>
    </row>
    <row r="3434" spans="1:4" ht="15.75" customHeight="1" x14ac:dyDescent="0.15">
      <c r="A3434" s="32" t="s">
        <v>55270</v>
      </c>
      <c r="B3434" s="33" t="s">
        <v>2974</v>
      </c>
      <c r="C3434" s="51" t="s">
        <v>61904</v>
      </c>
      <c r="D3434" s="33" t="s">
        <v>61902</v>
      </c>
    </row>
    <row r="3435" spans="1:4" ht="15.75" customHeight="1" x14ac:dyDescent="0.15">
      <c r="A3435" s="32" t="s">
        <v>55305</v>
      </c>
      <c r="B3435" s="33" t="s">
        <v>2637</v>
      </c>
      <c r="C3435" s="51" t="s">
        <v>61905</v>
      </c>
      <c r="D3435" s="33" t="s">
        <v>61906</v>
      </c>
    </row>
    <row r="3436" spans="1:4" ht="15.75" customHeight="1" x14ac:dyDescent="0.15">
      <c r="A3436" s="32" t="s">
        <v>11362</v>
      </c>
      <c r="B3436" s="33" t="s">
        <v>2613</v>
      </c>
      <c r="C3436" s="51" t="s">
        <v>61907</v>
      </c>
      <c r="D3436" s="33" t="s">
        <v>61908</v>
      </c>
    </row>
    <row r="3437" spans="1:4" ht="15.75" customHeight="1" x14ac:dyDescent="0.15">
      <c r="A3437" s="32" t="s">
        <v>55305</v>
      </c>
      <c r="B3437" s="33" t="s">
        <v>1375</v>
      </c>
      <c r="C3437" s="51" t="s">
        <v>61909</v>
      </c>
      <c r="D3437" s="33" t="s">
        <v>61910</v>
      </c>
    </row>
    <row r="3438" spans="1:4" ht="15.75" customHeight="1" x14ac:dyDescent="0.15">
      <c r="A3438" s="32" t="s">
        <v>54744</v>
      </c>
      <c r="B3438" s="33" t="s">
        <v>946</v>
      </c>
      <c r="C3438" s="51" t="s">
        <v>61911</v>
      </c>
      <c r="D3438" s="33" t="s">
        <v>61912</v>
      </c>
    </row>
    <row r="3439" spans="1:4" ht="15.75" customHeight="1" x14ac:dyDescent="0.15">
      <c r="A3439" s="32" t="s">
        <v>55305</v>
      </c>
      <c r="B3439" s="33" t="s">
        <v>3257</v>
      </c>
      <c r="C3439" s="51" t="s">
        <v>61913</v>
      </c>
      <c r="D3439" s="33" t="s">
        <v>61912</v>
      </c>
    </row>
    <row r="3440" spans="1:4" ht="15.75" customHeight="1" x14ac:dyDescent="0.15">
      <c r="A3440" s="32" t="s">
        <v>9477</v>
      </c>
      <c r="B3440" s="33" t="s">
        <v>2332</v>
      </c>
      <c r="C3440" s="51" t="s">
        <v>61914</v>
      </c>
      <c r="D3440" s="33" t="s">
        <v>61915</v>
      </c>
    </row>
    <row r="3441" spans="1:4" ht="15.75" customHeight="1" x14ac:dyDescent="0.15">
      <c r="A3441" s="32" t="s">
        <v>10163</v>
      </c>
      <c r="B3441" s="33" t="s">
        <v>2854</v>
      </c>
      <c r="C3441" s="51" t="s">
        <v>61916</v>
      </c>
      <c r="D3441" s="33" t="s">
        <v>61915</v>
      </c>
    </row>
    <row r="3442" spans="1:4" ht="15.75" customHeight="1" x14ac:dyDescent="0.15">
      <c r="A3442" s="32" t="s">
        <v>8719</v>
      </c>
      <c r="B3442" s="33" t="s">
        <v>2971</v>
      </c>
      <c r="C3442" s="51" t="s">
        <v>61917</v>
      </c>
      <c r="D3442" s="33" t="s">
        <v>61918</v>
      </c>
    </row>
    <row r="3443" spans="1:4" ht="15.75" customHeight="1" x14ac:dyDescent="0.15">
      <c r="A3443" s="32" t="s">
        <v>54744</v>
      </c>
      <c r="B3443" s="33" t="s">
        <v>797</v>
      </c>
      <c r="C3443" s="51" t="s">
        <v>61919</v>
      </c>
      <c r="D3443" s="33" t="s">
        <v>61920</v>
      </c>
    </row>
    <row r="3444" spans="1:4" ht="15.75" customHeight="1" x14ac:dyDescent="0.15">
      <c r="A3444" s="32" t="s">
        <v>55262</v>
      </c>
      <c r="B3444" s="33" t="s">
        <v>2971</v>
      </c>
      <c r="C3444" s="51" t="s">
        <v>61921</v>
      </c>
      <c r="D3444" s="33" t="s">
        <v>61920</v>
      </c>
    </row>
    <row r="3445" spans="1:4" ht="15.75" customHeight="1" x14ac:dyDescent="0.15">
      <c r="A3445" s="32" t="s">
        <v>10676</v>
      </c>
      <c r="B3445" s="33" t="s">
        <v>3085</v>
      </c>
      <c r="C3445" s="51" t="s">
        <v>61922</v>
      </c>
      <c r="D3445" s="33" t="s">
        <v>61920</v>
      </c>
    </row>
    <row r="3446" spans="1:4" ht="15.75" customHeight="1" x14ac:dyDescent="0.15">
      <c r="A3446" s="32" t="s">
        <v>55058</v>
      </c>
      <c r="B3446" s="33" t="s">
        <v>3111</v>
      </c>
      <c r="C3446" s="51" t="s">
        <v>61923</v>
      </c>
      <c r="D3446" s="33" t="s">
        <v>61920</v>
      </c>
    </row>
    <row r="3447" spans="1:4" ht="15.75" customHeight="1" x14ac:dyDescent="0.15">
      <c r="A3447" s="32" t="s">
        <v>10676</v>
      </c>
      <c r="B3447" s="33" t="s">
        <v>1186</v>
      </c>
      <c r="C3447" s="51" t="s">
        <v>61924</v>
      </c>
      <c r="D3447" s="33" t="s">
        <v>61925</v>
      </c>
    </row>
    <row r="3448" spans="1:4" ht="15.75" customHeight="1" x14ac:dyDescent="0.15">
      <c r="A3448" s="32" t="s">
        <v>54744</v>
      </c>
      <c r="B3448" s="33" t="s">
        <v>862</v>
      </c>
      <c r="C3448" s="51" t="s">
        <v>61926</v>
      </c>
      <c r="D3448" s="33" t="s">
        <v>61927</v>
      </c>
    </row>
    <row r="3449" spans="1:4" ht="15.75" customHeight="1" x14ac:dyDescent="0.15">
      <c r="A3449" s="32" t="s">
        <v>12232</v>
      </c>
      <c r="B3449" s="33" t="s">
        <v>865</v>
      </c>
      <c r="C3449" s="51" t="s">
        <v>61928</v>
      </c>
      <c r="D3449" s="33" t="s">
        <v>61929</v>
      </c>
    </row>
    <row r="3450" spans="1:4" ht="15.75" customHeight="1" x14ac:dyDescent="0.15">
      <c r="A3450" s="32" t="s">
        <v>10250</v>
      </c>
      <c r="B3450" s="33" t="s">
        <v>2644</v>
      </c>
      <c r="C3450" s="51" t="s">
        <v>61930</v>
      </c>
      <c r="D3450" s="33" t="s">
        <v>61931</v>
      </c>
    </row>
    <row r="3451" spans="1:4" ht="15.75" customHeight="1" x14ac:dyDescent="0.15">
      <c r="A3451" s="32" t="s">
        <v>54849</v>
      </c>
      <c r="B3451" s="33" t="s">
        <v>3111</v>
      </c>
      <c r="C3451" s="51" t="s">
        <v>61932</v>
      </c>
      <c r="D3451" s="33" t="s">
        <v>61933</v>
      </c>
    </row>
    <row r="3452" spans="1:4" ht="15.75" customHeight="1" x14ac:dyDescent="0.15">
      <c r="A3452" s="32" t="s">
        <v>55374</v>
      </c>
      <c r="B3452" s="33" t="s">
        <v>2735</v>
      </c>
      <c r="C3452" s="51" t="s">
        <v>61934</v>
      </c>
      <c r="D3452" s="33" t="s">
        <v>61935</v>
      </c>
    </row>
    <row r="3453" spans="1:4" ht="15.75" customHeight="1" x14ac:dyDescent="0.15">
      <c r="A3453" s="32" t="s">
        <v>55270</v>
      </c>
      <c r="B3453" s="33" t="s">
        <v>3545</v>
      </c>
      <c r="C3453" s="51" t="s">
        <v>61936</v>
      </c>
      <c r="D3453" s="33" t="s">
        <v>61935</v>
      </c>
    </row>
    <row r="3454" spans="1:4" ht="15.75" customHeight="1" x14ac:dyDescent="0.15">
      <c r="A3454" s="32" t="s">
        <v>10596</v>
      </c>
      <c r="B3454" s="33" t="s">
        <v>1064</v>
      </c>
      <c r="C3454" s="51" t="s">
        <v>61937</v>
      </c>
      <c r="D3454" s="33" t="s">
        <v>61938</v>
      </c>
    </row>
    <row r="3455" spans="1:4" ht="15.75" customHeight="1" x14ac:dyDescent="0.15">
      <c r="A3455" s="32" t="s">
        <v>55262</v>
      </c>
      <c r="B3455" s="33" t="s">
        <v>2871</v>
      </c>
      <c r="C3455" s="51" t="s">
        <v>61939</v>
      </c>
      <c r="D3455" s="33" t="s">
        <v>61938</v>
      </c>
    </row>
    <row r="3456" spans="1:4" ht="15.75" customHeight="1" x14ac:dyDescent="0.15">
      <c r="A3456" s="32" t="s">
        <v>8821</v>
      </c>
      <c r="B3456" s="33" t="s">
        <v>1946</v>
      </c>
      <c r="C3456" s="51" t="s">
        <v>61940</v>
      </c>
      <c r="D3456" s="33" t="s">
        <v>61941</v>
      </c>
    </row>
    <row r="3457" spans="1:4" ht="15.75" customHeight="1" x14ac:dyDescent="0.15">
      <c r="A3457" s="32" t="s">
        <v>8743</v>
      </c>
      <c r="B3457" s="33" t="s">
        <v>3460</v>
      </c>
      <c r="C3457" s="51" t="s">
        <v>61942</v>
      </c>
      <c r="D3457" s="33" t="s">
        <v>61941</v>
      </c>
    </row>
    <row r="3458" spans="1:4" ht="15.75" customHeight="1" x14ac:dyDescent="0.15">
      <c r="A3458" s="32" t="s">
        <v>9495</v>
      </c>
      <c r="B3458" s="33" t="s">
        <v>2854</v>
      </c>
      <c r="C3458" s="51" t="s">
        <v>61943</v>
      </c>
      <c r="D3458" s="33" t="s">
        <v>61944</v>
      </c>
    </row>
    <row r="3459" spans="1:4" ht="15.75" customHeight="1" x14ac:dyDescent="0.15">
      <c r="A3459" s="32" t="s">
        <v>55265</v>
      </c>
      <c r="B3459" s="33" t="s">
        <v>907</v>
      </c>
      <c r="C3459" s="51" t="s">
        <v>61945</v>
      </c>
      <c r="D3459" s="33" t="s">
        <v>61946</v>
      </c>
    </row>
    <row r="3460" spans="1:4" ht="15.75" customHeight="1" x14ac:dyDescent="0.15">
      <c r="A3460" s="32" t="s">
        <v>55206</v>
      </c>
      <c r="B3460" s="33" t="s">
        <v>3374</v>
      </c>
      <c r="C3460" s="51" t="s">
        <v>61947</v>
      </c>
      <c r="D3460" s="33" t="s">
        <v>61948</v>
      </c>
    </row>
    <row r="3461" spans="1:4" ht="15.75" customHeight="1" x14ac:dyDescent="0.15">
      <c r="A3461" s="32" t="s">
        <v>12280</v>
      </c>
      <c r="B3461" s="33" t="s">
        <v>1504</v>
      </c>
      <c r="C3461" s="51" t="s">
        <v>61949</v>
      </c>
      <c r="D3461" s="33" t="s">
        <v>61950</v>
      </c>
    </row>
    <row r="3462" spans="1:4" ht="15.75" customHeight="1" x14ac:dyDescent="0.15">
      <c r="A3462" s="32" t="s">
        <v>11425</v>
      </c>
      <c r="B3462" s="33" t="s">
        <v>1698</v>
      </c>
      <c r="C3462" s="51" t="s">
        <v>61951</v>
      </c>
      <c r="D3462" s="33" t="s">
        <v>61950</v>
      </c>
    </row>
    <row r="3463" spans="1:4" ht="15.75" customHeight="1" x14ac:dyDescent="0.15">
      <c r="A3463" s="32" t="s">
        <v>55366</v>
      </c>
      <c r="B3463" s="33" t="s">
        <v>1098</v>
      </c>
      <c r="C3463" s="51" t="s">
        <v>61952</v>
      </c>
      <c r="D3463" s="33" t="s">
        <v>61953</v>
      </c>
    </row>
    <row r="3464" spans="1:4" ht="15.75" customHeight="1" x14ac:dyDescent="0.15">
      <c r="A3464" s="32" t="s">
        <v>55270</v>
      </c>
      <c r="B3464" s="33" t="s">
        <v>1354</v>
      </c>
      <c r="C3464" s="51" t="s">
        <v>61954</v>
      </c>
      <c r="D3464" s="33" t="s">
        <v>61955</v>
      </c>
    </row>
    <row r="3465" spans="1:4" ht="15.75" customHeight="1" x14ac:dyDescent="0.15">
      <c r="A3465" s="32" t="s">
        <v>55048</v>
      </c>
      <c r="B3465" s="33" t="s">
        <v>2477</v>
      </c>
      <c r="C3465" s="51" t="s">
        <v>61956</v>
      </c>
      <c r="D3465" s="33" t="s">
        <v>61957</v>
      </c>
    </row>
    <row r="3466" spans="1:4" ht="15.75" customHeight="1" x14ac:dyDescent="0.15">
      <c r="A3466" s="32" t="s">
        <v>12280</v>
      </c>
      <c r="B3466" s="33" t="s">
        <v>2477</v>
      </c>
      <c r="C3466" s="51" t="s">
        <v>61958</v>
      </c>
      <c r="D3466" s="33" t="s">
        <v>61957</v>
      </c>
    </row>
    <row r="3467" spans="1:4" ht="15.75" customHeight="1" x14ac:dyDescent="0.15">
      <c r="A3467" s="32" t="s">
        <v>10524</v>
      </c>
      <c r="B3467" s="33" t="s">
        <v>993</v>
      </c>
      <c r="C3467" s="51" t="s">
        <v>61959</v>
      </c>
      <c r="D3467" s="33" t="s">
        <v>61960</v>
      </c>
    </row>
    <row r="3468" spans="1:4" ht="15.75" customHeight="1" x14ac:dyDescent="0.15">
      <c r="A3468" s="32" t="s">
        <v>55206</v>
      </c>
      <c r="B3468" s="33" t="s">
        <v>1528</v>
      </c>
      <c r="C3468" s="51" t="s">
        <v>61961</v>
      </c>
      <c r="D3468" s="33" t="s">
        <v>61960</v>
      </c>
    </row>
    <row r="3469" spans="1:4" ht="15.75" customHeight="1" x14ac:dyDescent="0.15">
      <c r="A3469" s="32" t="s">
        <v>11362</v>
      </c>
      <c r="B3469" s="33" t="s">
        <v>1609</v>
      </c>
      <c r="C3469" s="51" t="s">
        <v>61962</v>
      </c>
      <c r="D3469" s="33" t="s">
        <v>61960</v>
      </c>
    </row>
    <row r="3470" spans="1:4" ht="15.75" customHeight="1" x14ac:dyDescent="0.15">
      <c r="A3470" s="32" t="s">
        <v>8291</v>
      </c>
      <c r="B3470" s="33" t="s">
        <v>1668</v>
      </c>
      <c r="C3470" s="51" t="s">
        <v>61963</v>
      </c>
      <c r="D3470" s="33" t="s">
        <v>61960</v>
      </c>
    </row>
    <row r="3471" spans="1:4" ht="15.75" customHeight="1" x14ac:dyDescent="0.15">
      <c r="A3471" s="32" t="s">
        <v>55094</v>
      </c>
      <c r="B3471" s="33" t="s">
        <v>2647</v>
      </c>
      <c r="C3471" s="51" t="s">
        <v>61964</v>
      </c>
      <c r="D3471" s="33" t="s">
        <v>61960</v>
      </c>
    </row>
    <row r="3472" spans="1:4" ht="15.75" customHeight="1" x14ac:dyDescent="0.15">
      <c r="A3472" s="32" t="s">
        <v>55058</v>
      </c>
      <c r="B3472" s="33" t="s">
        <v>2831</v>
      </c>
      <c r="C3472" s="51" t="s">
        <v>61965</v>
      </c>
      <c r="D3472" s="33" t="s">
        <v>61960</v>
      </c>
    </row>
    <row r="3473" spans="1:4" ht="15.75" customHeight="1" x14ac:dyDescent="0.15">
      <c r="A3473" s="32" t="s">
        <v>54962</v>
      </c>
      <c r="B3473" s="33" t="s">
        <v>3039</v>
      </c>
      <c r="C3473" s="51" t="s">
        <v>61966</v>
      </c>
      <c r="D3473" s="33" t="s">
        <v>61960</v>
      </c>
    </row>
    <row r="3474" spans="1:4" ht="15.75" customHeight="1" x14ac:dyDescent="0.15">
      <c r="A3474" s="32" t="s">
        <v>10524</v>
      </c>
      <c r="B3474" s="33" t="s">
        <v>1798</v>
      </c>
      <c r="C3474" s="51" t="s">
        <v>61967</v>
      </c>
      <c r="D3474" s="33" t="s">
        <v>61968</v>
      </c>
    </row>
    <row r="3475" spans="1:4" ht="15.75" customHeight="1" x14ac:dyDescent="0.15">
      <c r="A3475" s="32" t="s">
        <v>55153</v>
      </c>
      <c r="B3475" s="33" t="s">
        <v>2548</v>
      </c>
      <c r="C3475" s="51" t="s">
        <v>61969</v>
      </c>
      <c r="D3475" s="33" t="s">
        <v>61970</v>
      </c>
    </row>
    <row r="3476" spans="1:4" ht="15.75" customHeight="1" x14ac:dyDescent="0.15">
      <c r="A3476" s="32" t="s">
        <v>55305</v>
      </c>
      <c r="B3476" s="33" t="s">
        <v>2681</v>
      </c>
      <c r="C3476" s="51" t="s">
        <v>61971</v>
      </c>
      <c r="D3476" s="33" t="s">
        <v>61970</v>
      </c>
    </row>
    <row r="3477" spans="1:4" ht="15.75" customHeight="1" x14ac:dyDescent="0.15">
      <c r="A3477" s="32" t="s">
        <v>11362</v>
      </c>
      <c r="B3477" s="33" t="s">
        <v>2105</v>
      </c>
      <c r="C3477" s="51" t="s">
        <v>61972</v>
      </c>
      <c r="D3477" s="33" t="s">
        <v>61973</v>
      </c>
    </row>
    <row r="3478" spans="1:4" ht="15.75" customHeight="1" x14ac:dyDescent="0.15">
      <c r="A3478" s="32" t="s">
        <v>9522</v>
      </c>
      <c r="B3478" s="33" t="s">
        <v>2974</v>
      </c>
      <c r="C3478" s="51" t="s">
        <v>61974</v>
      </c>
      <c r="D3478" s="33" t="s">
        <v>61975</v>
      </c>
    </row>
    <row r="3479" spans="1:4" ht="15.75" customHeight="1" x14ac:dyDescent="0.15">
      <c r="A3479" s="32" t="s">
        <v>9477</v>
      </c>
      <c r="B3479" s="33" t="s">
        <v>1737</v>
      </c>
      <c r="C3479" s="51" t="s">
        <v>61976</v>
      </c>
      <c r="D3479" s="33" t="s">
        <v>61977</v>
      </c>
    </row>
    <row r="3480" spans="1:4" ht="15.75" customHeight="1" x14ac:dyDescent="0.15">
      <c r="A3480" s="32" t="s">
        <v>54744</v>
      </c>
      <c r="B3480" s="33" t="s">
        <v>1029</v>
      </c>
      <c r="C3480" s="51" t="s">
        <v>61978</v>
      </c>
      <c r="D3480" s="33" t="s">
        <v>61979</v>
      </c>
    </row>
    <row r="3481" spans="1:4" ht="15.75" customHeight="1" x14ac:dyDescent="0.15">
      <c r="A3481" s="32" t="s">
        <v>54849</v>
      </c>
      <c r="B3481" s="33" t="s">
        <v>1709</v>
      </c>
      <c r="C3481" s="51" t="s">
        <v>61980</v>
      </c>
      <c r="D3481" s="33" t="s">
        <v>61981</v>
      </c>
    </row>
    <row r="3482" spans="1:4" ht="15.75" customHeight="1" x14ac:dyDescent="0.15">
      <c r="A3482" s="32" t="s">
        <v>55153</v>
      </c>
      <c r="B3482" s="33" t="s">
        <v>827</v>
      </c>
      <c r="C3482" s="51" t="s">
        <v>61982</v>
      </c>
      <c r="D3482" s="33" t="s">
        <v>61983</v>
      </c>
    </row>
    <row r="3483" spans="1:4" ht="15.75" customHeight="1" x14ac:dyDescent="0.15">
      <c r="A3483" s="32" t="s">
        <v>55153</v>
      </c>
      <c r="B3483" s="33" t="s">
        <v>2282</v>
      </c>
      <c r="C3483" s="51" t="s">
        <v>61984</v>
      </c>
      <c r="D3483" s="33" t="s">
        <v>61985</v>
      </c>
    </row>
    <row r="3484" spans="1:4" ht="15.75" customHeight="1" x14ac:dyDescent="0.15">
      <c r="A3484" s="32" t="s">
        <v>9516</v>
      </c>
      <c r="B3484" s="33" t="s">
        <v>3710</v>
      </c>
      <c r="C3484" s="51" t="s">
        <v>61986</v>
      </c>
      <c r="D3484" s="33" t="s">
        <v>61985</v>
      </c>
    </row>
    <row r="3485" spans="1:4" ht="15.75" customHeight="1" x14ac:dyDescent="0.15">
      <c r="A3485" s="32" t="s">
        <v>55262</v>
      </c>
      <c r="B3485" s="33" t="s">
        <v>2168</v>
      </c>
      <c r="C3485" s="51" t="s">
        <v>61987</v>
      </c>
      <c r="D3485" s="33" t="s">
        <v>61988</v>
      </c>
    </row>
    <row r="3486" spans="1:4" ht="15.75" customHeight="1" x14ac:dyDescent="0.15">
      <c r="A3486" s="32" t="s">
        <v>10524</v>
      </c>
      <c r="B3486" s="33" t="s">
        <v>1606</v>
      </c>
      <c r="C3486" s="51" t="s">
        <v>61989</v>
      </c>
      <c r="D3486" s="33" t="s">
        <v>61990</v>
      </c>
    </row>
    <row r="3487" spans="1:4" ht="15.75" customHeight="1" x14ac:dyDescent="0.15">
      <c r="A3487" s="32" t="s">
        <v>9058</v>
      </c>
      <c r="B3487" s="33" t="s">
        <v>797</v>
      </c>
      <c r="C3487" s="51" t="s">
        <v>61991</v>
      </c>
      <c r="D3487" s="33" t="s">
        <v>61992</v>
      </c>
    </row>
    <row r="3488" spans="1:4" ht="15.75" customHeight="1" x14ac:dyDescent="0.15">
      <c r="A3488" s="32" t="s">
        <v>55048</v>
      </c>
      <c r="B3488" s="33" t="s">
        <v>2705</v>
      </c>
      <c r="C3488" s="51" t="s">
        <v>61993</v>
      </c>
      <c r="D3488" s="33" t="s">
        <v>61994</v>
      </c>
    </row>
    <row r="3489" spans="1:4" ht="15.75" customHeight="1" x14ac:dyDescent="0.15">
      <c r="A3489" s="32" t="s">
        <v>54939</v>
      </c>
      <c r="B3489" s="33" t="s">
        <v>1723</v>
      </c>
      <c r="C3489" s="51" t="s">
        <v>61995</v>
      </c>
      <c r="D3489" s="33" t="s">
        <v>61996</v>
      </c>
    </row>
    <row r="3490" spans="1:4" ht="15.75" customHeight="1" x14ac:dyDescent="0.15">
      <c r="A3490" s="32" t="s">
        <v>55058</v>
      </c>
      <c r="B3490" s="33" t="s">
        <v>1731</v>
      </c>
      <c r="C3490" s="51" t="s">
        <v>61997</v>
      </c>
      <c r="D3490" s="33" t="s">
        <v>61998</v>
      </c>
    </row>
    <row r="3491" spans="1:4" ht="15.75" customHeight="1" x14ac:dyDescent="0.15">
      <c r="A3491" s="32" t="s">
        <v>12292</v>
      </c>
      <c r="B3491" s="33" t="s">
        <v>916</v>
      </c>
      <c r="C3491" s="51" t="s">
        <v>61999</v>
      </c>
      <c r="D3491" s="33" t="s">
        <v>62000</v>
      </c>
    </row>
    <row r="3492" spans="1:4" ht="15.75" customHeight="1" x14ac:dyDescent="0.15">
      <c r="A3492" s="32" t="s">
        <v>12128</v>
      </c>
      <c r="B3492" s="33" t="s">
        <v>1005</v>
      </c>
      <c r="C3492" s="51" t="s">
        <v>62001</v>
      </c>
      <c r="D3492" s="33" t="s">
        <v>62002</v>
      </c>
    </row>
    <row r="3493" spans="1:4" ht="15.75" customHeight="1" x14ac:dyDescent="0.15">
      <c r="A3493" s="32" t="s">
        <v>54939</v>
      </c>
      <c r="B3493" s="33" t="s">
        <v>747</v>
      </c>
      <c r="C3493" s="51" t="s">
        <v>62003</v>
      </c>
      <c r="D3493" s="33" t="s">
        <v>62004</v>
      </c>
    </row>
    <row r="3494" spans="1:4" ht="15.75" customHeight="1" x14ac:dyDescent="0.15">
      <c r="A3494" s="32" t="s">
        <v>55094</v>
      </c>
      <c r="B3494" s="33" t="s">
        <v>788</v>
      </c>
      <c r="C3494" s="51" t="s">
        <v>62005</v>
      </c>
      <c r="D3494" s="33" t="s">
        <v>62006</v>
      </c>
    </row>
    <row r="3495" spans="1:4" ht="15.75" customHeight="1" x14ac:dyDescent="0.15">
      <c r="A3495" s="32" t="s">
        <v>55374</v>
      </c>
      <c r="B3495" s="33" t="s">
        <v>2613</v>
      </c>
      <c r="C3495" s="51" t="s">
        <v>62007</v>
      </c>
      <c r="D3495" s="33" t="s">
        <v>62006</v>
      </c>
    </row>
    <row r="3496" spans="1:4" ht="15.75" customHeight="1" x14ac:dyDescent="0.15">
      <c r="A3496" s="32" t="s">
        <v>10250</v>
      </c>
      <c r="B3496" s="33" t="s">
        <v>2647</v>
      </c>
      <c r="C3496" s="51" t="s">
        <v>62008</v>
      </c>
      <c r="D3496" s="33" t="s">
        <v>62006</v>
      </c>
    </row>
    <row r="3497" spans="1:4" ht="15.75" customHeight="1" x14ac:dyDescent="0.15">
      <c r="A3497" s="32" t="s">
        <v>54862</v>
      </c>
      <c r="B3497" s="33" t="s">
        <v>3431</v>
      </c>
      <c r="C3497" s="51" t="s">
        <v>62009</v>
      </c>
      <c r="D3497" s="33" t="s">
        <v>62010</v>
      </c>
    </row>
    <row r="3498" spans="1:4" ht="15.75" customHeight="1" x14ac:dyDescent="0.15">
      <c r="A3498" s="32" t="s">
        <v>55048</v>
      </c>
      <c r="B3498" s="33" t="s">
        <v>1709</v>
      </c>
      <c r="C3498" s="51" t="s">
        <v>62011</v>
      </c>
      <c r="D3498" s="33" t="s">
        <v>62012</v>
      </c>
    </row>
    <row r="3499" spans="1:4" ht="15.75" customHeight="1" x14ac:dyDescent="0.15">
      <c r="A3499" s="32" t="s">
        <v>10676</v>
      </c>
      <c r="B3499" s="33" t="s">
        <v>1389</v>
      </c>
      <c r="C3499" s="51" t="s">
        <v>62013</v>
      </c>
      <c r="D3499" s="33" t="s">
        <v>62014</v>
      </c>
    </row>
    <row r="3500" spans="1:4" ht="15.75" customHeight="1" x14ac:dyDescent="0.15">
      <c r="A3500" s="32" t="s">
        <v>11362</v>
      </c>
      <c r="B3500" s="33" t="s">
        <v>3085</v>
      </c>
      <c r="C3500" s="51" t="s">
        <v>62015</v>
      </c>
      <c r="D3500" s="33" t="s">
        <v>62016</v>
      </c>
    </row>
    <row r="3501" spans="1:4" ht="15.75" customHeight="1" x14ac:dyDescent="0.15">
      <c r="A3501" s="32" t="s">
        <v>11425</v>
      </c>
      <c r="B3501" s="33" t="s">
        <v>2831</v>
      </c>
      <c r="C3501" s="51" t="s">
        <v>62017</v>
      </c>
      <c r="D3501" s="33" t="s">
        <v>62018</v>
      </c>
    </row>
    <row r="3502" spans="1:4" ht="15.75" customHeight="1" x14ac:dyDescent="0.15">
      <c r="A3502" s="32" t="s">
        <v>55094</v>
      </c>
      <c r="B3502" s="33" t="s">
        <v>2705</v>
      </c>
      <c r="C3502" s="51" t="s">
        <v>62019</v>
      </c>
      <c r="D3502" s="33" t="s">
        <v>62020</v>
      </c>
    </row>
    <row r="3503" spans="1:4" ht="15.75" customHeight="1" x14ac:dyDescent="0.15">
      <c r="A3503" s="32" t="s">
        <v>54765</v>
      </c>
      <c r="B3503" s="33" t="s">
        <v>3147</v>
      </c>
      <c r="C3503" s="51" t="s">
        <v>62021</v>
      </c>
      <c r="D3503" s="33" t="s">
        <v>62022</v>
      </c>
    </row>
    <row r="3504" spans="1:4" ht="15.75" customHeight="1" x14ac:dyDescent="0.15">
      <c r="A3504" s="32" t="s">
        <v>9516</v>
      </c>
      <c r="B3504" s="33" t="s">
        <v>2918</v>
      </c>
      <c r="C3504" s="51" t="s">
        <v>62023</v>
      </c>
      <c r="D3504" s="33" t="s">
        <v>62024</v>
      </c>
    </row>
    <row r="3505" spans="1:4" ht="15.75" customHeight="1" x14ac:dyDescent="0.15">
      <c r="A3505" s="32" t="s">
        <v>11362</v>
      </c>
      <c r="B3505" s="33" t="s">
        <v>3504</v>
      </c>
      <c r="C3505" s="51" t="s">
        <v>62025</v>
      </c>
      <c r="D3505" s="33" t="s">
        <v>62024</v>
      </c>
    </row>
    <row r="3506" spans="1:4" ht="15.75" customHeight="1" x14ac:dyDescent="0.15">
      <c r="A3506" s="32" t="s">
        <v>9058</v>
      </c>
      <c r="B3506" s="33" t="s">
        <v>2368</v>
      </c>
      <c r="C3506" s="51" t="s">
        <v>62026</v>
      </c>
      <c r="D3506" s="33" t="s">
        <v>62027</v>
      </c>
    </row>
    <row r="3507" spans="1:4" ht="15.75" customHeight="1" x14ac:dyDescent="0.15">
      <c r="A3507" s="32" t="s">
        <v>11330</v>
      </c>
      <c r="B3507" s="33" t="s">
        <v>3147</v>
      </c>
      <c r="C3507" s="51" t="s">
        <v>62028</v>
      </c>
      <c r="D3507" s="33" t="s">
        <v>62029</v>
      </c>
    </row>
    <row r="3508" spans="1:4" ht="15.75" customHeight="1" x14ac:dyDescent="0.15">
      <c r="A3508" s="32" t="s">
        <v>9477</v>
      </c>
      <c r="B3508" s="33" t="s">
        <v>2619</v>
      </c>
      <c r="C3508" s="51" t="s">
        <v>62030</v>
      </c>
      <c r="D3508" s="33" t="s">
        <v>62031</v>
      </c>
    </row>
    <row r="3509" spans="1:4" ht="15.75" customHeight="1" x14ac:dyDescent="0.15">
      <c r="A3509" s="32" t="s">
        <v>55262</v>
      </c>
      <c r="B3509" s="33" t="s">
        <v>836</v>
      </c>
      <c r="C3509" s="51" t="s">
        <v>62032</v>
      </c>
      <c r="D3509" s="33" t="s">
        <v>62033</v>
      </c>
    </row>
    <row r="3510" spans="1:4" ht="15.75" customHeight="1" x14ac:dyDescent="0.15">
      <c r="A3510" s="32" t="s">
        <v>55027</v>
      </c>
      <c r="B3510" s="33" t="s">
        <v>3302</v>
      </c>
      <c r="C3510" s="51" t="s">
        <v>62034</v>
      </c>
      <c r="D3510" s="33" t="s">
        <v>62035</v>
      </c>
    </row>
    <row r="3511" spans="1:4" ht="15.75" customHeight="1" x14ac:dyDescent="0.15">
      <c r="A3511" s="32" t="s">
        <v>9477</v>
      </c>
      <c r="B3511" s="33" t="s">
        <v>2338</v>
      </c>
      <c r="C3511" s="51" t="s">
        <v>62036</v>
      </c>
      <c r="D3511" s="33" t="s">
        <v>62037</v>
      </c>
    </row>
    <row r="3512" spans="1:4" ht="15.75" customHeight="1" x14ac:dyDescent="0.15">
      <c r="A3512" s="32" t="s">
        <v>55048</v>
      </c>
      <c r="B3512" s="33" t="s">
        <v>708</v>
      </c>
      <c r="C3512" s="51" t="s">
        <v>62038</v>
      </c>
      <c r="D3512" s="33" t="s">
        <v>62039</v>
      </c>
    </row>
    <row r="3513" spans="1:4" ht="15.75" customHeight="1" x14ac:dyDescent="0.15">
      <c r="A3513" s="32" t="s">
        <v>55070</v>
      </c>
      <c r="B3513" s="33" t="s">
        <v>2705</v>
      </c>
      <c r="C3513" s="51" t="s">
        <v>62040</v>
      </c>
      <c r="D3513" s="33" t="s">
        <v>62041</v>
      </c>
    </row>
    <row r="3514" spans="1:4" ht="15.75" customHeight="1" x14ac:dyDescent="0.15">
      <c r="A3514" s="32" t="s">
        <v>12292</v>
      </c>
      <c r="B3514" s="33" t="s">
        <v>1720</v>
      </c>
      <c r="C3514" s="51" t="s">
        <v>62042</v>
      </c>
      <c r="D3514" s="33" t="s">
        <v>62043</v>
      </c>
    </row>
    <row r="3515" spans="1:4" ht="15.75" customHeight="1" x14ac:dyDescent="0.15">
      <c r="A3515" s="32" t="s">
        <v>55270</v>
      </c>
      <c r="B3515" s="33" t="s">
        <v>2602</v>
      </c>
      <c r="C3515" s="51" t="s">
        <v>62044</v>
      </c>
      <c r="D3515" s="33" t="s">
        <v>62043</v>
      </c>
    </row>
    <row r="3516" spans="1:4" ht="15.75" customHeight="1" x14ac:dyDescent="0.15">
      <c r="A3516" s="32" t="s">
        <v>55107</v>
      </c>
      <c r="B3516" s="33" t="s">
        <v>2647</v>
      </c>
      <c r="C3516" s="51" t="s">
        <v>62045</v>
      </c>
      <c r="D3516" s="33" t="s">
        <v>62043</v>
      </c>
    </row>
    <row r="3517" spans="1:4" ht="15.75" customHeight="1" x14ac:dyDescent="0.15">
      <c r="A3517" s="32" t="s">
        <v>55235</v>
      </c>
      <c r="B3517" s="33" t="s">
        <v>2309</v>
      </c>
      <c r="C3517" s="51" t="s">
        <v>62046</v>
      </c>
      <c r="D3517" s="33" t="s">
        <v>62047</v>
      </c>
    </row>
    <row r="3518" spans="1:4" ht="15.75" customHeight="1" x14ac:dyDescent="0.15">
      <c r="A3518" s="32" t="s">
        <v>12280</v>
      </c>
      <c r="B3518" s="33" t="s">
        <v>782</v>
      </c>
      <c r="C3518" s="51" t="s">
        <v>62048</v>
      </c>
      <c r="D3518" s="33" t="s">
        <v>62049</v>
      </c>
    </row>
    <row r="3519" spans="1:4" ht="15.75" customHeight="1" x14ac:dyDescent="0.15">
      <c r="A3519" s="32" t="s">
        <v>55305</v>
      </c>
      <c r="B3519" s="33" t="s">
        <v>2571</v>
      </c>
      <c r="C3519" s="51" t="s">
        <v>62050</v>
      </c>
      <c r="D3519" s="33" t="s">
        <v>62051</v>
      </c>
    </row>
    <row r="3520" spans="1:4" ht="15.75" customHeight="1" x14ac:dyDescent="0.15">
      <c r="A3520" s="32" t="s">
        <v>11330</v>
      </c>
      <c r="B3520" s="33" t="s">
        <v>3221</v>
      </c>
      <c r="C3520" s="51" t="s">
        <v>62052</v>
      </c>
      <c r="D3520" s="33" t="s">
        <v>62051</v>
      </c>
    </row>
    <row r="3521" spans="1:4" ht="15.75" customHeight="1" x14ac:dyDescent="0.15">
      <c r="A3521" s="32" t="s">
        <v>8719</v>
      </c>
      <c r="B3521" s="33" t="s">
        <v>1330</v>
      </c>
      <c r="C3521" s="51" t="s">
        <v>62053</v>
      </c>
      <c r="D3521" s="33" t="s">
        <v>62054</v>
      </c>
    </row>
    <row r="3522" spans="1:4" ht="15.75" customHeight="1" x14ac:dyDescent="0.15">
      <c r="A3522" s="32" t="s">
        <v>55206</v>
      </c>
      <c r="B3522" s="33" t="s">
        <v>3239</v>
      </c>
      <c r="C3522" s="51" t="s">
        <v>62055</v>
      </c>
      <c r="D3522" s="33" t="s">
        <v>62054</v>
      </c>
    </row>
    <row r="3523" spans="1:4" ht="15.75" customHeight="1" x14ac:dyDescent="0.15">
      <c r="A3523" s="32" t="s">
        <v>55265</v>
      </c>
      <c r="B3523" s="33" t="s">
        <v>1310</v>
      </c>
      <c r="C3523" s="51" t="s">
        <v>62056</v>
      </c>
      <c r="D3523" s="33" t="s">
        <v>62057</v>
      </c>
    </row>
    <row r="3524" spans="1:4" ht="15.75" customHeight="1" x14ac:dyDescent="0.15">
      <c r="A3524" s="32" t="s">
        <v>9522</v>
      </c>
      <c r="B3524" s="33" t="s">
        <v>842</v>
      </c>
      <c r="C3524" s="51" t="s">
        <v>62058</v>
      </c>
      <c r="D3524" s="33" t="s">
        <v>62059</v>
      </c>
    </row>
    <row r="3525" spans="1:4" ht="15.75" customHeight="1" x14ac:dyDescent="0.15">
      <c r="A3525" s="32" t="s">
        <v>8291</v>
      </c>
      <c r="B3525" s="33" t="s">
        <v>1528</v>
      </c>
      <c r="C3525" s="51" t="s">
        <v>62060</v>
      </c>
      <c r="D3525" s="33" t="s">
        <v>62059</v>
      </c>
    </row>
    <row r="3526" spans="1:4" ht="15.75" customHeight="1" x14ac:dyDescent="0.15">
      <c r="A3526" s="32" t="s">
        <v>55107</v>
      </c>
      <c r="B3526" s="33" t="s">
        <v>2168</v>
      </c>
      <c r="C3526" s="51" t="s">
        <v>62061</v>
      </c>
      <c r="D3526" s="33" t="s">
        <v>62062</v>
      </c>
    </row>
    <row r="3527" spans="1:4" ht="15.75" customHeight="1" x14ac:dyDescent="0.15">
      <c r="A3527" s="32" t="s">
        <v>10250</v>
      </c>
      <c r="B3527" s="33" t="s">
        <v>3097</v>
      </c>
      <c r="C3527" s="51" t="s">
        <v>62063</v>
      </c>
      <c r="D3527" s="33" t="s">
        <v>62064</v>
      </c>
    </row>
    <row r="3528" spans="1:4" ht="15.75" customHeight="1" x14ac:dyDescent="0.15">
      <c r="A3528" s="32" t="s">
        <v>55094</v>
      </c>
      <c r="B3528" s="33" t="s">
        <v>1166</v>
      </c>
      <c r="C3528" s="51" t="s">
        <v>62065</v>
      </c>
      <c r="D3528" s="33" t="s">
        <v>62066</v>
      </c>
    </row>
    <row r="3529" spans="1:4" ht="15.75" customHeight="1" x14ac:dyDescent="0.15">
      <c r="A3529" s="32" t="s">
        <v>9516</v>
      </c>
      <c r="B3529" s="33" t="s">
        <v>1424</v>
      </c>
      <c r="C3529" s="51" t="s">
        <v>62067</v>
      </c>
      <c r="D3529" s="33" t="s">
        <v>62066</v>
      </c>
    </row>
    <row r="3530" spans="1:4" ht="15.75" customHeight="1" x14ac:dyDescent="0.15">
      <c r="A3530" s="32" t="s">
        <v>10596</v>
      </c>
      <c r="B3530" s="33" t="s">
        <v>1612</v>
      </c>
      <c r="C3530" s="51" t="s">
        <v>62068</v>
      </c>
      <c r="D3530" s="33" t="s">
        <v>62066</v>
      </c>
    </row>
    <row r="3531" spans="1:4" ht="15.75" customHeight="1" x14ac:dyDescent="0.15">
      <c r="A3531" s="32" t="s">
        <v>54849</v>
      </c>
      <c r="B3531" s="33" t="s">
        <v>1375</v>
      </c>
      <c r="C3531" s="51" t="s">
        <v>62069</v>
      </c>
      <c r="D3531" s="33" t="s">
        <v>62070</v>
      </c>
    </row>
    <row r="3532" spans="1:4" ht="15.75" customHeight="1" x14ac:dyDescent="0.15">
      <c r="A3532" s="32" t="s">
        <v>55262</v>
      </c>
      <c r="B3532" s="33" t="s">
        <v>2613</v>
      </c>
      <c r="C3532" s="51" t="s">
        <v>62071</v>
      </c>
      <c r="D3532" s="33" t="s">
        <v>62070</v>
      </c>
    </row>
    <row r="3533" spans="1:4" ht="15.75" customHeight="1" x14ac:dyDescent="0.15">
      <c r="A3533" s="32" t="s">
        <v>54962</v>
      </c>
      <c r="B3533" s="33" t="s">
        <v>3545</v>
      </c>
      <c r="C3533" s="51" t="s">
        <v>62072</v>
      </c>
      <c r="D3533" s="33" t="s">
        <v>62073</v>
      </c>
    </row>
    <row r="3534" spans="1:4" ht="15.75" customHeight="1" x14ac:dyDescent="0.15">
      <c r="A3534" s="32" t="s">
        <v>11362</v>
      </c>
      <c r="B3534" s="33" t="s">
        <v>844</v>
      </c>
      <c r="C3534" s="51" t="s">
        <v>62074</v>
      </c>
      <c r="D3534" s="33" t="s">
        <v>62075</v>
      </c>
    </row>
    <row r="3535" spans="1:4" ht="15.75" customHeight="1" x14ac:dyDescent="0.15">
      <c r="A3535" s="32" t="s">
        <v>55159</v>
      </c>
      <c r="B3535" s="33" t="s">
        <v>1017</v>
      </c>
      <c r="C3535" s="51" t="s">
        <v>62076</v>
      </c>
      <c r="D3535" s="33" t="s">
        <v>62075</v>
      </c>
    </row>
    <row r="3536" spans="1:4" ht="15.75" customHeight="1" x14ac:dyDescent="0.15">
      <c r="A3536" s="32" t="s">
        <v>12053</v>
      </c>
      <c r="B3536" s="33" t="s">
        <v>3287</v>
      </c>
      <c r="C3536" s="51" t="s">
        <v>62077</v>
      </c>
      <c r="D3536" s="33" t="s">
        <v>62078</v>
      </c>
    </row>
    <row r="3537" spans="1:4" ht="15.75" customHeight="1" x14ac:dyDescent="0.15">
      <c r="A3537" s="32" t="s">
        <v>8743</v>
      </c>
      <c r="B3537" s="33" t="s">
        <v>2094</v>
      </c>
      <c r="C3537" s="51" t="s">
        <v>62079</v>
      </c>
      <c r="D3537" s="33" t="s">
        <v>62080</v>
      </c>
    </row>
    <row r="3538" spans="1:4" ht="15.75" customHeight="1" x14ac:dyDescent="0.15">
      <c r="A3538" s="32" t="s">
        <v>54862</v>
      </c>
      <c r="B3538" s="33" t="s">
        <v>2580</v>
      </c>
      <c r="C3538" s="51" t="s">
        <v>62081</v>
      </c>
      <c r="D3538" s="33" t="s">
        <v>62080</v>
      </c>
    </row>
    <row r="3539" spans="1:4" ht="15.75" customHeight="1" x14ac:dyDescent="0.15">
      <c r="A3539" s="32" t="s">
        <v>8821</v>
      </c>
      <c r="B3539" s="33" t="s">
        <v>2368</v>
      </c>
      <c r="C3539" s="51" t="s">
        <v>62082</v>
      </c>
      <c r="D3539" s="33" t="s">
        <v>62083</v>
      </c>
    </row>
    <row r="3540" spans="1:4" ht="15.75" customHeight="1" x14ac:dyDescent="0.15">
      <c r="A3540" s="32" t="s">
        <v>54744</v>
      </c>
      <c r="B3540" s="33" t="s">
        <v>2644</v>
      </c>
      <c r="C3540" s="51" t="s">
        <v>62084</v>
      </c>
      <c r="D3540" s="33" t="s">
        <v>62083</v>
      </c>
    </row>
    <row r="3541" spans="1:4" ht="15.75" customHeight="1" x14ac:dyDescent="0.15">
      <c r="A3541" s="32" t="s">
        <v>10250</v>
      </c>
      <c r="B3541" s="33" t="s">
        <v>3245</v>
      </c>
      <c r="C3541" s="51" t="s">
        <v>62085</v>
      </c>
      <c r="D3541" s="33" t="s">
        <v>62086</v>
      </c>
    </row>
    <row r="3542" spans="1:4" ht="15.75" customHeight="1" x14ac:dyDescent="0.15">
      <c r="A3542" s="32" t="s">
        <v>10250</v>
      </c>
      <c r="B3542" s="33" t="s">
        <v>1401</v>
      </c>
      <c r="C3542" s="51" t="s">
        <v>62087</v>
      </c>
      <c r="D3542" s="33" t="s">
        <v>62088</v>
      </c>
    </row>
    <row r="3543" spans="1:4" ht="15.75" customHeight="1" x14ac:dyDescent="0.15">
      <c r="A3543" s="32" t="s">
        <v>12128</v>
      </c>
      <c r="B3543" s="33" t="s">
        <v>1525</v>
      </c>
      <c r="C3543" s="51" t="s">
        <v>62089</v>
      </c>
      <c r="D3543" s="33" t="s">
        <v>62090</v>
      </c>
    </row>
    <row r="3544" spans="1:4" ht="15.75" customHeight="1" x14ac:dyDescent="0.15">
      <c r="A3544" s="32" t="s">
        <v>55048</v>
      </c>
      <c r="B3544" s="33" t="s">
        <v>3066</v>
      </c>
      <c r="C3544" s="51" t="s">
        <v>62091</v>
      </c>
      <c r="D3544" s="33" t="s">
        <v>62090</v>
      </c>
    </row>
    <row r="3545" spans="1:4" ht="15.75" customHeight="1" x14ac:dyDescent="0.15">
      <c r="A3545" s="32" t="s">
        <v>12128</v>
      </c>
      <c r="B3545" s="33" t="s">
        <v>741</v>
      </c>
      <c r="C3545" s="51" t="s">
        <v>62092</v>
      </c>
      <c r="D3545" s="33" t="s">
        <v>62093</v>
      </c>
    </row>
    <row r="3546" spans="1:4" ht="15.75" customHeight="1" x14ac:dyDescent="0.15">
      <c r="A3546" s="32" t="s">
        <v>12280</v>
      </c>
      <c r="B3546" s="33" t="s">
        <v>579</v>
      </c>
      <c r="C3546" s="51" t="s">
        <v>62094</v>
      </c>
      <c r="D3546" s="33" t="s">
        <v>62095</v>
      </c>
    </row>
    <row r="3547" spans="1:4" ht="15.75" customHeight="1" x14ac:dyDescent="0.15">
      <c r="A3547" s="32" t="s">
        <v>55206</v>
      </c>
      <c r="B3547" s="33" t="s">
        <v>1206</v>
      </c>
      <c r="C3547" s="51" t="s">
        <v>62096</v>
      </c>
      <c r="D3547" s="33" t="s">
        <v>62097</v>
      </c>
    </row>
    <row r="3548" spans="1:4" ht="15.75" customHeight="1" x14ac:dyDescent="0.15">
      <c r="A3548" s="32" t="s">
        <v>11362</v>
      </c>
      <c r="B3548" s="33" t="s">
        <v>2533</v>
      </c>
      <c r="C3548" s="51" t="s">
        <v>62098</v>
      </c>
      <c r="D3548" s="33" t="s">
        <v>62097</v>
      </c>
    </row>
    <row r="3549" spans="1:4" ht="15.75" customHeight="1" x14ac:dyDescent="0.15">
      <c r="A3549" s="32" t="s">
        <v>12280</v>
      </c>
      <c r="B3549" s="33" t="s">
        <v>612</v>
      </c>
      <c r="C3549" s="51" t="s">
        <v>62099</v>
      </c>
      <c r="D3549" s="33" t="s">
        <v>62100</v>
      </c>
    </row>
    <row r="3550" spans="1:4" ht="15.75" customHeight="1" x14ac:dyDescent="0.15">
      <c r="A3550" s="32" t="s">
        <v>12280</v>
      </c>
      <c r="B3550" s="33" t="s">
        <v>2066</v>
      </c>
      <c r="C3550" s="51" t="s">
        <v>62101</v>
      </c>
      <c r="D3550" s="33" t="s">
        <v>62100</v>
      </c>
    </row>
    <row r="3551" spans="1:4" ht="15.75" customHeight="1" x14ac:dyDescent="0.15">
      <c r="A3551" s="32" t="s">
        <v>12128</v>
      </c>
      <c r="B3551" s="33" t="s">
        <v>2571</v>
      </c>
      <c r="C3551" s="51" t="s">
        <v>62102</v>
      </c>
      <c r="D3551" s="33" t="s">
        <v>62100</v>
      </c>
    </row>
    <row r="3552" spans="1:4" ht="15.75" customHeight="1" x14ac:dyDescent="0.15">
      <c r="A3552" s="32" t="s">
        <v>55305</v>
      </c>
      <c r="B3552" s="33" t="s">
        <v>3073</v>
      </c>
      <c r="C3552" s="51" t="s">
        <v>62103</v>
      </c>
      <c r="D3552" s="33" t="s">
        <v>62100</v>
      </c>
    </row>
    <row r="3553" spans="1:4" ht="15.75" customHeight="1" x14ac:dyDescent="0.15">
      <c r="A3553" s="32" t="s">
        <v>55374</v>
      </c>
      <c r="B3553" s="33" t="s">
        <v>1375</v>
      </c>
      <c r="C3553" s="51" t="s">
        <v>62104</v>
      </c>
      <c r="D3553" s="33" t="s">
        <v>62105</v>
      </c>
    </row>
    <row r="3554" spans="1:4" ht="15.75" customHeight="1" x14ac:dyDescent="0.15">
      <c r="A3554" s="32" t="s">
        <v>9495</v>
      </c>
      <c r="B3554" s="33" t="s">
        <v>1401</v>
      </c>
      <c r="C3554" s="51" t="s">
        <v>62106</v>
      </c>
      <c r="D3554" s="33" t="s">
        <v>62105</v>
      </c>
    </row>
    <row r="3555" spans="1:4" ht="15.75" customHeight="1" x14ac:dyDescent="0.15">
      <c r="A3555" s="32" t="s">
        <v>12232</v>
      </c>
      <c r="B3555" s="33" t="s">
        <v>3456</v>
      </c>
      <c r="C3555" s="51" t="s">
        <v>62107</v>
      </c>
      <c r="D3555" s="33" t="s">
        <v>62105</v>
      </c>
    </row>
    <row r="3556" spans="1:4" ht="15.75" customHeight="1" x14ac:dyDescent="0.15">
      <c r="A3556" s="32" t="s">
        <v>8719</v>
      </c>
      <c r="B3556" s="33" t="s">
        <v>1709</v>
      </c>
      <c r="C3556" s="51" t="s">
        <v>62108</v>
      </c>
      <c r="D3556" s="33" t="s">
        <v>62109</v>
      </c>
    </row>
    <row r="3557" spans="1:4" ht="15.75" customHeight="1" x14ac:dyDescent="0.15">
      <c r="A3557" s="32" t="s">
        <v>54744</v>
      </c>
      <c r="B3557" s="33" t="s">
        <v>3704</v>
      </c>
      <c r="C3557" s="51" t="s">
        <v>62110</v>
      </c>
      <c r="D3557" s="33" t="s">
        <v>62111</v>
      </c>
    </row>
    <row r="3558" spans="1:4" ht="15.75" customHeight="1" x14ac:dyDescent="0.15">
      <c r="A3558" s="32" t="s">
        <v>9522</v>
      </c>
      <c r="B3558" s="33" t="s">
        <v>1327</v>
      </c>
      <c r="C3558" s="51" t="s">
        <v>62112</v>
      </c>
      <c r="D3558" s="33" t="s">
        <v>62113</v>
      </c>
    </row>
    <row r="3559" spans="1:4" ht="15.75" customHeight="1" x14ac:dyDescent="0.15">
      <c r="A3559" s="32" t="s">
        <v>11362</v>
      </c>
      <c r="B3559" s="33" t="s">
        <v>1765</v>
      </c>
      <c r="C3559" s="51" t="s">
        <v>62114</v>
      </c>
      <c r="D3559" s="33" t="s">
        <v>62115</v>
      </c>
    </row>
    <row r="3560" spans="1:4" ht="15.75" customHeight="1" x14ac:dyDescent="0.15">
      <c r="A3560" s="32" t="s">
        <v>10250</v>
      </c>
      <c r="B3560" s="33" t="s">
        <v>1014</v>
      </c>
      <c r="C3560" s="51" t="s">
        <v>62116</v>
      </c>
      <c r="D3560" s="33" t="s">
        <v>62117</v>
      </c>
    </row>
    <row r="3561" spans="1:4" ht="15.75" customHeight="1" x14ac:dyDescent="0.15">
      <c r="A3561" s="32" t="s">
        <v>8821</v>
      </c>
      <c r="B3561" s="33" t="s">
        <v>2155</v>
      </c>
      <c r="C3561" s="51" t="s">
        <v>62118</v>
      </c>
      <c r="D3561" s="33" t="s">
        <v>62119</v>
      </c>
    </row>
    <row r="3562" spans="1:4" ht="15.75" customHeight="1" x14ac:dyDescent="0.15">
      <c r="A3562" s="32" t="s">
        <v>54939</v>
      </c>
      <c r="B3562" s="33" t="s">
        <v>1330</v>
      </c>
      <c r="C3562" s="51" t="s">
        <v>62120</v>
      </c>
      <c r="D3562" s="33" t="s">
        <v>62121</v>
      </c>
    </row>
    <row r="3563" spans="1:4" ht="15.75" customHeight="1" x14ac:dyDescent="0.15">
      <c r="A3563" s="32" t="s">
        <v>55206</v>
      </c>
      <c r="B3563" s="33" t="s">
        <v>2991</v>
      </c>
      <c r="C3563" s="51" t="s">
        <v>62122</v>
      </c>
      <c r="D3563" s="33" t="s">
        <v>62123</v>
      </c>
    </row>
    <row r="3564" spans="1:4" ht="15.75" customHeight="1" x14ac:dyDescent="0.15">
      <c r="A3564" s="32" t="s">
        <v>55094</v>
      </c>
      <c r="B3564" s="33" t="s">
        <v>3844</v>
      </c>
      <c r="C3564" s="51" t="s">
        <v>62124</v>
      </c>
      <c r="D3564" s="33" t="s">
        <v>62123</v>
      </c>
    </row>
    <row r="3565" spans="1:4" ht="15.75" customHeight="1" x14ac:dyDescent="0.15">
      <c r="A3565" s="32" t="s">
        <v>11362</v>
      </c>
      <c r="B3565" s="33" t="s">
        <v>621</v>
      </c>
      <c r="C3565" s="51" t="s">
        <v>62125</v>
      </c>
      <c r="D3565" s="33" t="s">
        <v>62126</v>
      </c>
    </row>
    <row r="3566" spans="1:4" ht="15.75" customHeight="1" x14ac:dyDescent="0.15">
      <c r="A3566" s="32" t="s">
        <v>55027</v>
      </c>
      <c r="B3566" s="33" t="s">
        <v>3278</v>
      </c>
      <c r="C3566" s="51" t="s">
        <v>62127</v>
      </c>
      <c r="D3566" s="33" t="s">
        <v>62126</v>
      </c>
    </row>
    <row r="3567" spans="1:4" ht="15.75" customHeight="1" x14ac:dyDescent="0.15">
      <c r="A3567" s="32" t="s">
        <v>12053</v>
      </c>
      <c r="B3567" s="33" t="s">
        <v>3233</v>
      </c>
      <c r="C3567" s="51" t="s">
        <v>62128</v>
      </c>
      <c r="D3567" s="33" t="s">
        <v>62129</v>
      </c>
    </row>
    <row r="3568" spans="1:4" ht="15.75" customHeight="1" x14ac:dyDescent="0.15">
      <c r="A3568" s="32" t="s">
        <v>10163</v>
      </c>
      <c r="B3568" s="33" t="s">
        <v>1504</v>
      </c>
      <c r="C3568" s="51" t="s">
        <v>62130</v>
      </c>
      <c r="D3568" s="33" t="s">
        <v>62131</v>
      </c>
    </row>
    <row r="3569" spans="1:4" ht="15.75" customHeight="1" x14ac:dyDescent="0.15">
      <c r="A3569" s="32" t="s">
        <v>10676</v>
      </c>
      <c r="B3569" s="33" t="s">
        <v>1709</v>
      </c>
      <c r="C3569" s="51" t="s">
        <v>62132</v>
      </c>
      <c r="D3569" s="33" t="s">
        <v>62133</v>
      </c>
    </row>
    <row r="3570" spans="1:4" ht="15.75" customHeight="1" x14ac:dyDescent="0.15">
      <c r="A3570" s="32" t="s">
        <v>54765</v>
      </c>
      <c r="B3570" s="33" t="s">
        <v>2834</v>
      </c>
      <c r="C3570" s="51" t="s">
        <v>62134</v>
      </c>
      <c r="D3570" s="33" t="s">
        <v>62133</v>
      </c>
    </row>
    <row r="3571" spans="1:4" ht="15.75" customHeight="1" x14ac:dyDescent="0.15">
      <c r="A3571" s="32" t="s">
        <v>54765</v>
      </c>
      <c r="B3571" s="33" t="s">
        <v>3720</v>
      </c>
      <c r="C3571" s="51" t="s">
        <v>62135</v>
      </c>
      <c r="D3571" s="33" t="s">
        <v>62133</v>
      </c>
    </row>
    <row r="3572" spans="1:4" ht="15.75" customHeight="1" x14ac:dyDescent="0.15">
      <c r="A3572" s="32" t="s">
        <v>55094</v>
      </c>
      <c r="B3572" s="33" t="s">
        <v>1206</v>
      </c>
      <c r="C3572" s="51" t="s">
        <v>62136</v>
      </c>
      <c r="D3572" s="33" t="s">
        <v>62137</v>
      </c>
    </row>
    <row r="3573" spans="1:4" ht="15.75" customHeight="1" x14ac:dyDescent="0.15">
      <c r="A3573" s="32" t="s">
        <v>12053</v>
      </c>
      <c r="B3573" s="33" t="s">
        <v>3039</v>
      </c>
      <c r="C3573" s="51" t="s">
        <v>62138</v>
      </c>
      <c r="D3573" s="33" t="s">
        <v>62137</v>
      </c>
    </row>
    <row r="3574" spans="1:4" ht="15.75" customHeight="1" x14ac:dyDescent="0.15">
      <c r="A3574" s="32" t="s">
        <v>12292</v>
      </c>
      <c r="B3574" s="33" t="s">
        <v>1709</v>
      </c>
      <c r="C3574" s="51" t="s">
        <v>62139</v>
      </c>
      <c r="D3574" s="33" t="s">
        <v>62140</v>
      </c>
    </row>
    <row r="3575" spans="1:4" ht="15.75" customHeight="1" x14ac:dyDescent="0.15">
      <c r="A3575" s="32" t="s">
        <v>12053</v>
      </c>
      <c r="B3575" s="33" t="s">
        <v>2571</v>
      </c>
      <c r="C3575" s="51" t="s">
        <v>62141</v>
      </c>
      <c r="D3575" s="33" t="s">
        <v>62142</v>
      </c>
    </row>
    <row r="3576" spans="1:4" ht="15.75" customHeight="1" x14ac:dyDescent="0.15">
      <c r="A3576" s="32" t="s">
        <v>10163</v>
      </c>
      <c r="B3576" s="33" t="s">
        <v>946</v>
      </c>
      <c r="C3576" s="51" t="s">
        <v>62143</v>
      </c>
      <c r="D3576" s="33" t="s">
        <v>62144</v>
      </c>
    </row>
    <row r="3577" spans="1:4" ht="15.75" customHeight="1" x14ac:dyDescent="0.15">
      <c r="A3577" s="32" t="s">
        <v>8291</v>
      </c>
      <c r="B3577" s="33" t="s">
        <v>975</v>
      </c>
      <c r="C3577" s="51" t="s">
        <v>62145</v>
      </c>
      <c r="D3577" s="33" t="s">
        <v>62144</v>
      </c>
    </row>
    <row r="3578" spans="1:4" ht="15.75" customHeight="1" x14ac:dyDescent="0.15">
      <c r="A3578" s="32" t="s">
        <v>12280</v>
      </c>
      <c r="B3578" s="33" t="s">
        <v>3066</v>
      </c>
      <c r="C3578" s="51" t="s">
        <v>62146</v>
      </c>
      <c r="D3578" s="33" t="s">
        <v>62147</v>
      </c>
    </row>
    <row r="3579" spans="1:4" ht="15.75" customHeight="1" x14ac:dyDescent="0.15">
      <c r="A3579" s="32" t="s">
        <v>11425</v>
      </c>
      <c r="B3579" s="33" t="s">
        <v>621</v>
      </c>
      <c r="C3579" s="51" t="s">
        <v>62148</v>
      </c>
      <c r="D3579" s="33" t="s">
        <v>62149</v>
      </c>
    </row>
    <row r="3580" spans="1:4" ht="15.75" customHeight="1" x14ac:dyDescent="0.15">
      <c r="A3580" s="32" t="s">
        <v>9058</v>
      </c>
      <c r="B3580" s="33" t="s">
        <v>3216</v>
      </c>
      <c r="C3580" s="51" t="s">
        <v>62150</v>
      </c>
      <c r="D3580" s="33" t="s">
        <v>62151</v>
      </c>
    </row>
    <row r="3581" spans="1:4" ht="15.75" customHeight="1" x14ac:dyDescent="0.15">
      <c r="A3581" s="32" t="s">
        <v>55159</v>
      </c>
      <c r="B3581" s="33" t="s">
        <v>806</v>
      </c>
      <c r="C3581" s="51" t="s">
        <v>62152</v>
      </c>
      <c r="D3581" s="33" t="s">
        <v>62153</v>
      </c>
    </row>
    <row r="3582" spans="1:4" ht="15.75" customHeight="1" x14ac:dyDescent="0.15">
      <c r="A3582" s="32" t="s">
        <v>54744</v>
      </c>
      <c r="B3582" s="33" t="s">
        <v>3368</v>
      </c>
      <c r="C3582" s="51" t="s">
        <v>62154</v>
      </c>
      <c r="D3582" s="33" t="s">
        <v>62153</v>
      </c>
    </row>
    <row r="3583" spans="1:4" ht="15.75" customHeight="1" x14ac:dyDescent="0.15">
      <c r="A3583" s="32" t="s">
        <v>55265</v>
      </c>
      <c r="B3583" s="33" t="s">
        <v>963</v>
      </c>
      <c r="C3583" s="51" t="s">
        <v>62155</v>
      </c>
      <c r="D3583" s="33" t="s">
        <v>62156</v>
      </c>
    </row>
    <row r="3584" spans="1:4" ht="15.75" customHeight="1" x14ac:dyDescent="0.15">
      <c r="A3584" s="32" t="s">
        <v>55270</v>
      </c>
      <c r="B3584" s="33" t="s">
        <v>984</v>
      </c>
      <c r="C3584" s="51" t="s">
        <v>62157</v>
      </c>
      <c r="D3584" s="33" t="s">
        <v>62156</v>
      </c>
    </row>
    <row r="3585" spans="1:4" ht="15.75" customHeight="1" x14ac:dyDescent="0.15">
      <c r="A3585" s="32" t="s">
        <v>10163</v>
      </c>
      <c r="B3585" s="33" t="s">
        <v>699</v>
      </c>
      <c r="C3585" s="51" t="s">
        <v>62158</v>
      </c>
      <c r="D3585" s="33" t="s">
        <v>62159</v>
      </c>
    </row>
    <row r="3586" spans="1:4" ht="15.75" customHeight="1" x14ac:dyDescent="0.15">
      <c r="A3586" s="32" t="s">
        <v>9495</v>
      </c>
      <c r="B3586" s="33" t="s">
        <v>2729</v>
      </c>
      <c r="C3586" s="51" t="s">
        <v>62160</v>
      </c>
      <c r="D3586" s="33" t="s">
        <v>62161</v>
      </c>
    </row>
    <row r="3587" spans="1:4" ht="15.75" customHeight="1" x14ac:dyDescent="0.15">
      <c r="A3587" s="32" t="s">
        <v>55235</v>
      </c>
      <c r="B3587" s="33" t="s">
        <v>2988</v>
      </c>
      <c r="C3587" s="51" t="s">
        <v>62162</v>
      </c>
      <c r="D3587" s="33" t="s">
        <v>62161</v>
      </c>
    </row>
    <row r="3588" spans="1:4" ht="15.75" customHeight="1" x14ac:dyDescent="0.15">
      <c r="A3588" s="32" t="s">
        <v>54744</v>
      </c>
      <c r="B3588" s="33" t="s">
        <v>1504</v>
      </c>
      <c r="C3588" s="51" t="s">
        <v>62163</v>
      </c>
      <c r="D3588" s="33" t="s">
        <v>62164</v>
      </c>
    </row>
    <row r="3589" spans="1:4" ht="15.75" customHeight="1" x14ac:dyDescent="0.15">
      <c r="A3589" s="32" t="s">
        <v>8743</v>
      </c>
      <c r="B3589" s="33" t="s">
        <v>2368</v>
      </c>
      <c r="C3589" s="51" t="s">
        <v>62165</v>
      </c>
      <c r="D3589" s="33" t="s">
        <v>62166</v>
      </c>
    </row>
    <row r="3590" spans="1:4" ht="15.75" customHeight="1" x14ac:dyDescent="0.15">
      <c r="A3590" s="32" t="s">
        <v>55305</v>
      </c>
      <c r="B3590" s="33" t="s">
        <v>2616</v>
      </c>
      <c r="C3590" s="51" t="s">
        <v>62167</v>
      </c>
      <c r="D3590" s="33" t="s">
        <v>62168</v>
      </c>
    </row>
    <row r="3591" spans="1:4" ht="15.75" customHeight="1" x14ac:dyDescent="0.15">
      <c r="A3591" s="32" t="s">
        <v>55159</v>
      </c>
      <c r="B3591" s="33" t="s">
        <v>1612</v>
      </c>
      <c r="C3591" s="51" t="s">
        <v>62169</v>
      </c>
      <c r="D3591" s="33" t="s">
        <v>62170</v>
      </c>
    </row>
    <row r="3592" spans="1:4" ht="15.75" customHeight="1" x14ac:dyDescent="0.15">
      <c r="A3592" s="32" t="s">
        <v>11425</v>
      </c>
      <c r="B3592" s="33" t="s">
        <v>946</v>
      </c>
      <c r="C3592" s="51" t="s">
        <v>62171</v>
      </c>
      <c r="D3592" s="33" t="s">
        <v>62172</v>
      </c>
    </row>
    <row r="3593" spans="1:4" ht="15.75" customHeight="1" x14ac:dyDescent="0.15">
      <c r="A3593" s="32" t="s">
        <v>54849</v>
      </c>
      <c r="B3593" s="33" t="s">
        <v>1424</v>
      </c>
      <c r="C3593" s="51" t="s">
        <v>62173</v>
      </c>
      <c r="D3593" s="33" t="s">
        <v>62172</v>
      </c>
    </row>
    <row r="3594" spans="1:4" ht="15.75" customHeight="1" x14ac:dyDescent="0.15">
      <c r="A3594" s="32" t="s">
        <v>11425</v>
      </c>
      <c r="B3594" s="33" t="s">
        <v>993</v>
      </c>
      <c r="C3594" s="51" t="s">
        <v>62174</v>
      </c>
      <c r="D3594" s="33" t="s">
        <v>62175</v>
      </c>
    </row>
    <row r="3595" spans="1:4" ht="15.75" customHeight="1" x14ac:dyDescent="0.15">
      <c r="A3595" s="32" t="s">
        <v>12232</v>
      </c>
      <c r="B3595" s="33" t="s">
        <v>2854</v>
      </c>
      <c r="C3595" s="51" t="s">
        <v>62176</v>
      </c>
      <c r="D3595" s="33" t="s">
        <v>62175</v>
      </c>
    </row>
    <row r="3596" spans="1:4" ht="15.75" customHeight="1" x14ac:dyDescent="0.15">
      <c r="A3596" s="32" t="s">
        <v>9477</v>
      </c>
      <c r="B3596" s="33" t="s">
        <v>3156</v>
      </c>
      <c r="C3596" s="51" t="s">
        <v>62177</v>
      </c>
      <c r="D3596" s="33" t="s">
        <v>62175</v>
      </c>
    </row>
    <row r="3597" spans="1:4" ht="15.75" customHeight="1" x14ac:dyDescent="0.15">
      <c r="A3597" s="32" t="s">
        <v>8743</v>
      </c>
      <c r="B3597" s="33" t="s">
        <v>3221</v>
      </c>
      <c r="C3597" s="51" t="s">
        <v>62178</v>
      </c>
      <c r="D3597" s="33" t="s">
        <v>62175</v>
      </c>
    </row>
    <row r="3598" spans="1:4" ht="15.75" customHeight="1" x14ac:dyDescent="0.15">
      <c r="A3598" s="32" t="s">
        <v>55027</v>
      </c>
      <c r="B3598" s="33" t="s">
        <v>3287</v>
      </c>
      <c r="C3598" s="51" t="s">
        <v>62179</v>
      </c>
      <c r="D3598" s="33" t="s">
        <v>62175</v>
      </c>
    </row>
    <row r="3599" spans="1:4" ht="15.75" customHeight="1" x14ac:dyDescent="0.15">
      <c r="A3599" s="32" t="s">
        <v>54962</v>
      </c>
      <c r="B3599" s="33" t="s">
        <v>1865</v>
      </c>
      <c r="C3599" s="51" t="s">
        <v>62180</v>
      </c>
      <c r="D3599" s="33" t="s">
        <v>62181</v>
      </c>
    </row>
    <row r="3600" spans="1:4" ht="15.75" customHeight="1" x14ac:dyDescent="0.15">
      <c r="A3600" s="32" t="s">
        <v>10524</v>
      </c>
      <c r="B3600" s="33" t="s">
        <v>2997</v>
      </c>
      <c r="C3600" s="51" t="s">
        <v>62182</v>
      </c>
      <c r="D3600" s="33" t="s">
        <v>62181</v>
      </c>
    </row>
    <row r="3601" spans="1:4" ht="15.75" customHeight="1" x14ac:dyDescent="0.15">
      <c r="A3601" s="32" t="s">
        <v>55366</v>
      </c>
      <c r="B3601" s="33" t="s">
        <v>1257</v>
      </c>
      <c r="C3601" s="51" t="s">
        <v>62183</v>
      </c>
      <c r="D3601" s="33" t="s">
        <v>62184</v>
      </c>
    </row>
    <row r="3602" spans="1:4" ht="15.75" customHeight="1" x14ac:dyDescent="0.15">
      <c r="A3602" s="32" t="s">
        <v>12053</v>
      </c>
      <c r="B3602" s="33" t="s">
        <v>2871</v>
      </c>
      <c r="C3602" s="51" t="s">
        <v>62185</v>
      </c>
      <c r="D3602" s="33" t="s">
        <v>62186</v>
      </c>
    </row>
    <row r="3603" spans="1:4" ht="15.75" customHeight="1" x14ac:dyDescent="0.15">
      <c r="A3603" s="32" t="s">
        <v>54862</v>
      </c>
      <c r="B3603" s="33" t="s">
        <v>2119</v>
      </c>
      <c r="C3603" s="51" t="s">
        <v>62187</v>
      </c>
      <c r="D3603" s="33" t="s">
        <v>62188</v>
      </c>
    </row>
    <row r="3604" spans="1:4" ht="15.75" customHeight="1" x14ac:dyDescent="0.15">
      <c r="A3604" s="32" t="s">
        <v>55305</v>
      </c>
      <c r="B3604" s="33" t="s">
        <v>2644</v>
      </c>
      <c r="C3604" s="51" t="s">
        <v>62189</v>
      </c>
      <c r="D3604" s="33" t="s">
        <v>62190</v>
      </c>
    </row>
    <row r="3605" spans="1:4" ht="15.75" customHeight="1" x14ac:dyDescent="0.15">
      <c r="A3605" s="32" t="s">
        <v>10524</v>
      </c>
      <c r="B3605" s="33" t="s">
        <v>2834</v>
      </c>
      <c r="C3605" s="51" t="s">
        <v>62191</v>
      </c>
      <c r="D3605" s="33" t="s">
        <v>62192</v>
      </c>
    </row>
    <row r="3606" spans="1:4" ht="15.75" customHeight="1" x14ac:dyDescent="0.15">
      <c r="A3606" s="32" t="s">
        <v>54962</v>
      </c>
      <c r="B3606" s="33" t="s">
        <v>3704</v>
      </c>
      <c r="C3606" s="51" t="s">
        <v>62193</v>
      </c>
      <c r="D3606" s="33" t="s">
        <v>62194</v>
      </c>
    </row>
    <row r="3607" spans="1:4" ht="15.75" customHeight="1" x14ac:dyDescent="0.15">
      <c r="A3607" s="32" t="s">
        <v>55265</v>
      </c>
      <c r="B3607" s="33" t="s">
        <v>3692</v>
      </c>
      <c r="C3607" s="51" t="s">
        <v>62195</v>
      </c>
      <c r="D3607" s="33" t="s">
        <v>62196</v>
      </c>
    </row>
    <row r="3608" spans="1:4" ht="15.75" customHeight="1" x14ac:dyDescent="0.15">
      <c r="A3608" s="32" t="s">
        <v>9522</v>
      </c>
      <c r="B3608" s="33" t="s">
        <v>3257</v>
      </c>
      <c r="C3608" s="51" t="s">
        <v>62197</v>
      </c>
      <c r="D3608" s="33" t="s">
        <v>62198</v>
      </c>
    </row>
    <row r="3609" spans="1:4" ht="15.75" customHeight="1" x14ac:dyDescent="0.15">
      <c r="A3609" s="32" t="s">
        <v>55206</v>
      </c>
      <c r="B3609" s="33" t="s">
        <v>865</v>
      </c>
      <c r="C3609" s="51" t="s">
        <v>62199</v>
      </c>
      <c r="D3609" s="33" t="s">
        <v>62200</v>
      </c>
    </row>
    <row r="3610" spans="1:4" ht="15.75" customHeight="1" x14ac:dyDescent="0.15">
      <c r="A3610" s="32" t="s">
        <v>8291</v>
      </c>
      <c r="B3610" s="33" t="s">
        <v>2168</v>
      </c>
      <c r="C3610" s="51" t="s">
        <v>62201</v>
      </c>
      <c r="D3610" s="33" t="s">
        <v>62200</v>
      </c>
    </row>
    <row r="3611" spans="1:4" ht="15.75" customHeight="1" x14ac:dyDescent="0.15">
      <c r="A3611" s="32" t="s">
        <v>54862</v>
      </c>
      <c r="B3611" s="33" t="s">
        <v>2647</v>
      </c>
      <c r="C3611" s="51" t="s">
        <v>62202</v>
      </c>
      <c r="D3611" s="33" t="s">
        <v>62200</v>
      </c>
    </row>
    <row r="3612" spans="1:4" ht="15.75" customHeight="1" x14ac:dyDescent="0.15">
      <c r="A3612" s="32" t="s">
        <v>55265</v>
      </c>
      <c r="B3612" s="33" t="s">
        <v>2602</v>
      </c>
      <c r="C3612" s="51" t="s">
        <v>62203</v>
      </c>
      <c r="D3612" s="33" t="s">
        <v>62204</v>
      </c>
    </row>
    <row r="3613" spans="1:4" ht="15.75" customHeight="1" x14ac:dyDescent="0.15">
      <c r="A3613" s="32" t="s">
        <v>10163</v>
      </c>
      <c r="B3613" s="33" t="s">
        <v>2560</v>
      </c>
      <c r="C3613" s="51" t="s">
        <v>62205</v>
      </c>
      <c r="D3613" s="33" t="s">
        <v>62206</v>
      </c>
    </row>
    <row r="3614" spans="1:4" ht="15.75" customHeight="1" x14ac:dyDescent="0.15">
      <c r="A3614" s="32" t="s">
        <v>9477</v>
      </c>
      <c r="B3614" s="33" t="s">
        <v>2236</v>
      </c>
      <c r="C3614" s="51" t="s">
        <v>62207</v>
      </c>
      <c r="D3614" s="33" t="s">
        <v>62208</v>
      </c>
    </row>
    <row r="3615" spans="1:4" ht="15.75" customHeight="1" x14ac:dyDescent="0.15">
      <c r="A3615" s="32" t="s">
        <v>12053</v>
      </c>
      <c r="B3615" s="33" t="s">
        <v>2988</v>
      </c>
      <c r="C3615" s="51" t="s">
        <v>62209</v>
      </c>
      <c r="D3615" s="33" t="s">
        <v>62208</v>
      </c>
    </row>
    <row r="3616" spans="1:4" ht="15.75" customHeight="1" x14ac:dyDescent="0.15">
      <c r="A3616" s="32" t="s">
        <v>55374</v>
      </c>
      <c r="B3616" s="33" t="s">
        <v>2616</v>
      </c>
      <c r="C3616" s="51" t="s">
        <v>62210</v>
      </c>
      <c r="D3616" s="33" t="s">
        <v>62211</v>
      </c>
    </row>
    <row r="3617" spans="1:4" ht="15.75" customHeight="1" x14ac:dyDescent="0.15">
      <c r="A3617" s="32" t="s">
        <v>54744</v>
      </c>
      <c r="B3617" s="33" t="s">
        <v>3233</v>
      </c>
      <c r="C3617" s="51" t="s">
        <v>62212</v>
      </c>
      <c r="D3617" s="33" t="s">
        <v>62213</v>
      </c>
    </row>
    <row r="3618" spans="1:4" ht="15.75" customHeight="1" x14ac:dyDescent="0.15">
      <c r="A3618" s="32" t="s">
        <v>9516</v>
      </c>
      <c r="B3618" s="33" t="s">
        <v>1327</v>
      </c>
      <c r="C3618" s="51" t="s">
        <v>62214</v>
      </c>
      <c r="D3618" s="33" t="s">
        <v>62215</v>
      </c>
    </row>
    <row r="3619" spans="1:4" ht="15.75" customHeight="1" x14ac:dyDescent="0.15">
      <c r="A3619" s="32" t="s">
        <v>55206</v>
      </c>
      <c r="B3619" s="33" t="s">
        <v>3692</v>
      </c>
      <c r="C3619" s="51" t="s">
        <v>62216</v>
      </c>
      <c r="D3619" s="33" t="s">
        <v>62215</v>
      </c>
    </row>
    <row r="3620" spans="1:4" ht="15.75" customHeight="1" x14ac:dyDescent="0.15">
      <c r="A3620" s="32" t="s">
        <v>8291</v>
      </c>
      <c r="B3620" s="33" t="s">
        <v>2309</v>
      </c>
      <c r="C3620" s="51" t="s">
        <v>62217</v>
      </c>
      <c r="D3620" s="33" t="s">
        <v>62218</v>
      </c>
    </row>
    <row r="3621" spans="1:4" ht="15.75" customHeight="1" x14ac:dyDescent="0.15">
      <c r="A3621" s="32" t="s">
        <v>55107</v>
      </c>
      <c r="B3621" s="33" t="s">
        <v>2637</v>
      </c>
      <c r="C3621" s="51" t="s">
        <v>62219</v>
      </c>
      <c r="D3621" s="33" t="s">
        <v>62218</v>
      </c>
    </row>
    <row r="3622" spans="1:4" ht="15.75" customHeight="1" x14ac:dyDescent="0.15">
      <c r="A3622" s="32" t="s">
        <v>10250</v>
      </c>
      <c r="B3622" s="33" t="s">
        <v>2755</v>
      </c>
      <c r="C3622" s="51" t="s">
        <v>62220</v>
      </c>
      <c r="D3622" s="33" t="s">
        <v>62218</v>
      </c>
    </row>
    <row r="3623" spans="1:4" ht="15.75" customHeight="1" x14ac:dyDescent="0.15">
      <c r="A3623" s="32" t="s">
        <v>10250</v>
      </c>
      <c r="B3623" s="33" t="s">
        <v>2681</v>
      </c>
      <c r="C3623" s="51" t="s">
        <v>62221</v>
      </c>
      <c r="D3623" s="33" t="s">
        <v>62222</v>
      </c>
    </row>
    <row r="3624" spans="1:4" ht="15.75" customHeight="1" x14ac:dyDescent="0.15">
      <c r="A3624" s="32" t="s">
        <v>10524</v>
      </c>
      <c r="B3624" s="33" t="s">
        <v>2465</v>
      </c>
      <c r="C3624" s="51" t="s">
        <v>62223</v>
      </c>
      <c r="D3624" s="33" t="s">
        <v>62224</v>
      </c>
    </row>
    <row r="3625" spans="1:4" ht="15.75" customHeight="1" x14ac:dyDescent="0.15">
      <c r="A3625" s="32" t="s">
        <v>55058</v>
      </c>
      <c r="B3625" s="33" t="s">
        <v>1257</v>
      </c>
      <c r="C3625" s="51" t="s">
        <v>62225</v>
      </c>
      <c r="D3625" s="33" t="s">
        <v>62226</v>
      </c>
    </row>
    <row r="3626" spans="1:4" ht="15.75" customHeight="1" x14ac:dyDescent="0.15">
      <c r="A3626" s="32" t="s">
        <v>12053</v>
      </c>
      <c r="B3626" s="33" t="s">
        <v>2066</v>
      </c>
      <c r="C3626" s="51" t="s">
        <v>62227</v>
      </c>
      <c r="D3626" s="33" t="s">
        <v>62228</v>
      </c>
    </row>
    <row r="3627" spans="1:4" ht="15.75" customHeight="1" x14ac:dyDescent="0.15">
      <c r="A3627" s="32" t="s">
        <v>54849</v>
      </c>
      <c r="B3627" s="33" t="s">
        <v>2465</v>
      </c>
      <c r="C3627" s="51" t="s">
        <v>62229</v>
      </c>
      <c r="D3627" s="33" t="s">
        <v>62230</v>
      </c>
    </row>
    <row r="3628" spans="1:4" ht="15.75" customHeight="1" x14ac:dyDescent="0.15">
      <c r="A3628" s="32" t="s">
        <v>55048</v>
      </c>
      <c r="B3628" s="33" t="s">
        <v>2066</v>
      </c>
      <c r="C3628" s="51" t="s">
        <v>62231</v>
      </c>
      <c r="D3628" s="33" t="s">
        <v>62232</v>
      </c>
    </row>
    <row r="3629" spans="1:4" ht="15.75" customHeight="1" x14ac:dyDescent="0.15">
      <c r="A3629" s="32" t="s">
        <v>9516</v>
      </c>
      <c r="B3629" s="33" t="s">
        <v>3130</v>
      </c>
      <c r="C3629" s="51" t="s">
        <v>62233</v>
      </c>
      <c r="D3629" s="33" t="s">
        <v>62234</v>
      </c>
    </row>
    <row r="3630" spans="1:4" ht="15.75" customHeight="1" x14ac:dyDescent="0.15">
      <c r="A3630" s="32" t="s">
        <v>9058</v>
      </c>
      <c r="B3630" s="33" t="s">
        <v>2988</v>
      </c>
      <c r="C3630" s="51" t="s">
        <v>62235</v>
      </c>
      <c r="D3630" s="33" t="s">
        <v>62236</v>
      </c>
    </row>
    <row r="3631" spans="1:4" ht="15.75" customHeight="1" x14ac:dyDescent="0.15">
      <c r="A3631" s="32" t="s">
        <v>55235</v>
      </c>
      <c r="B3631" s="33" t="s">
        <v>3147</v>
      </c>
      <c r="C3631" s="51" t="s">
        <v>62237</v>
      </c>
      <c r="D3631" s="33" t="s">
        <v>62236</v>
      </c>
    </row>
    <row r="3632" spans="1:4" ht="15.75" customHeight="1" x14ac:dyDescent="0.15">
      <c r="A3632" s="32" t="s">
        <v>11425</v>
      </c>
      <c r="B3632" s="33" t="s">
        <v>1389</v>
      </c>
      <c r="C3632" s="51" t="s">
        <v>62238</v>
      </c>
      <c r="D3632" s="33" t="s">
        <v>62239</v>
      </c>
    </row>
    <row r="3633" spans="1:4" ht="15.75" customHeight="1" x14ac:dyDescent="0.15">
      <c r="A3633" s="32" t="s">
        <v>9522</v>
      </c>
      <c r="B3633" s="33" t="s">
        <v>2119</v>
      </c>
      <c r="C3633" s="51" t="s">
        <v>62240</v>
      </c>
      <c r="D3633" s="33" t="s">
        <v>62241</v>
      </c>
    </row>
    <row r="3634" spans="1:4" ht="15.75" customHeight="1" x14ac:dyDescent="0.15">
      <c r="A3634" s="32" t="s">
        <v>55305</v>
      </c>
      <c r="B3634" s="33" t="s">
        <v>2834</v>
      </c>
      <c r="C3634" s="51" t="s">
        <v>62242</v>
      </c>
      <c r="D3634" s="33" t="s">
        <v>62241</v>
      </c>
    </row>
    <row r="3635" spans="1:4" ht="15.75" customHeight="1" x14ac:dyDescent="0.15">
      <c r="A3635" s="32" t="s">
        <v>10524</v>
      </c>
      <c r="B3635" s="33" t="s">
        <v>916</v>
      </c>
      <c r="C3635" s="51" t="s">
        <v>62243</v>
      </c>
      <c r="D3635" s="33" t="s">
        <v>62244</v>
      </c>
    </row>
    <row r="3636" spans="1:4" ht="15.75" customHeight="1" x14ac:dyDescent="0.15">
      <c r="A3636" s="32" t="s">
        <v>55027</v>
      </c>
      <c r="B3636" s="33" t="s">
        <v>1573</v>
      </c>
      <c r="C3636" s="51" t="s">
        <v>62245</v>
      </c>
      <c r="D3636" s="33" t="s">
        <v>62244</v>
      </c>
    </row>
    <row r="3637" spans="1:4" ht="15.75" customHeight="1" x14ac:dyDescent="0.15">
      <c r="A3637" s="32" t="s">
        <v>9516</v>
      </c>
      <c r="B3637" s="33" t="s">
        <v>2327</v>
      </c>
      <c r="C3637" s="51" t="s">
        <v>62246</v>
      </c>
      <c r="D3637" s="33" t="s">
        <v>62247</v>
      </c>
    </row>
    <row r="3638" spans="1:4" ht="15.75" customHeight="1" x14ac:dyDescent="0.15">
      <c r="A3638" s="32" t="s">
        <v>8743</v>
      </c>
      <c r="B3638" s="33" t="s">
        <v>2840</v>
      </c>
      <c r="C3638" s="51" t="s">
        <v>62248</v>
      </c>
      <c r="D3638" s="33" t="s">
        <v>62247</v>
      </c>
    </row>
    <row r="3639" spans="1:4" ht="15.75" customHeight="1" x14ac:dyDescent="0.15">
      <c r="A3639" s="32" t="s">
        <v>55262</v>
      </c>
      <c r="B3639" s="33" t="s">
        <v>1206</v>
      </c>
      <c r="C3639" s="51" t="s">
        <v>62249</v>
      </c>
      <c r="D3639" s="33" t="s">
        <v>62250</v>
      </c>
    </row>
    <row r="3640" spans="1:4" ht="15.75" customHeight="1" x14ac:dyDescent="0.15">
      <c r="A3640" s="32" t="s">
        <v>10676</v>
      </c>
      <c r="B3640" s="33" t="s">
        <v>1232</v>
      </c>
      <c r="C3640" s="51" t="s">
        <v>62251</v>
      </c>
      <c r="D3640" s="33" t="s">
        <v>62250</v>
      </c>
    </row>
    <row r="3641" spans="1:4" ht="15.75" customHeight="1" x14ac:dyDescent="0.15">
      <c r="A3641" s="32" t="s">
        <v>9058</v>
      </c>
      <c r="B3641" s="33" t="s">
        <v>1246</v>
      </c>
      <c r="C3641" s="51" t="s">
        <v>62252</v>
      </c>
      <c r="D3641" s="33" t="s">
        <v>62253</v>
      </c>
    </row>
    <row r="3642" spans="1:4" ht="15.75" customHeight="1" x14ac:dyDescent="0.15">
      <c r="A3642" s="32" t="s">
        <v>55262</v>
      </c>
      <c r="B3642" s="33" t="s">
        <v>579</v>
      </c>
      <c r="C3642" s="51" t="s">
        <v>62254</v>
      </c>
      <c r="D3642" s="33" t="s">
        <v>62255</v>
      </c>
    </row>
    <row r="3643" spans="1:4" ht="15.75" customHeight="1" x14ac:dyDescent="0.15">
      <c r="A3643" s="32" t="s">
        <v>12053</v>
      </c>
      <c r="B3643" s="33" t="s">
        <v>3326</v>
      </c>
      <c r="C3643" s="51" t="s">
        <v>62256</v>
      </c>
      <c r="D3643" s="33" t="s">
        <v>62257</v>
      </c>
    </row>
    <row r="3644" spans="1:4" ht="15.75" customHeight="1" x14ac:dyDescent="0.15">
      <c r="A3644" s="32" t="s">
        <v>55265</v>
      </c>
      <c r="B3644" s="33" t="s">
        <v>3353</v>
      </c>
      <c r="C3644" s="51" t="s">
        <v>62258</v>
      </c>
      <c r="D3644" s="33" t="s">
        <v>62259</v>
      </c>
    </row>
    <row r="3645" spans="1:4" ht="15.75" customHeight="1" x14ac:dyDescent="0.15">
      <c r="A3645" s="32" t="s">
        <v>9522</v>
      </c>
      <c r="B3645" s="33" t="s">
        <v>2997</v>
      </c>
      <c r="C3645" s="51" t="s">
        <v>62260</v>
      </c>
      <c r="D3645" s="33" t="s">
        <v>62261</v>
      </c>
    </row>
    <row r="3646" spans="1:4" ht="15.75" customHeight="1" x14ac:dyDescent="0.15">
      <c r="A3646" s="32" t="s">
        <v>11425</v>
      </c>
      <c r="B3646" s="33" t="s">
        <v>1327</v>
      </c>
      <c r="C3646" s="51" t="s">
        <v>62262</v>
      </c>
      <c r="D3646" s="33" t="s">
        <v>62263</v>
      </c>
    </row>
    <row r="3647" spans="1:4" ht="15.75" customHeight="1" x14ac:dyDescent="0.15">
      <c r="A3647" s="32" t="s">
        <v>55070</v>
      </c>
      <c r="B3647" s="33" t="s">
        <v>2571</v>
      </c>
      <c r="C3647" s="51" t="s">
        <v>62264</v>
      </c>
      <c r="D3647" s="33" t="s">
        <v>62265</v>
      </c>
    </row>
    <row r="3648" spans="1:4" ht="15.75" customHeight="1" x14ac:dyDescent="0.15">
      <c r="A3648" s="32" t="s">
        <v>8633</v>
      </c>
      <c r="B3648" s="33" t="s">
        <v>2840</v>
      </c>
      <c r="C3648" s="51" t="s">
        <v>62266</v>
      </c>
      <c r="D3648" s="33" t="s">
        <v>62267</v>
      </c>
    </row>
    <row r="3649" spans="1:4" ht="15.75" customHeight="1" x14ac:dyDescent="0.15">
      <c r="A3649" s="32" t="s">
        <v>8719</v>
      </c>
      <c r="B3649" s="33" t="s">
        <v>806</v>
      </c>
      <c r="C3649" s="51" t="s">
        <v>62268</v>
      </c>
      <c r="D3649" s="33" t="s">
        <v>62269</v>
      </c>
    </row>
    <row r="3650" spans="1:4" ht="15.75" customHeight="1" x14ac:dyDescent="0.15">
      <c r="A3650" s="32" t="s">
        <v>54962</v>
      </c>
      <c r="B3650" s="33" t="s">
        <v>1731</v>
      </c>
      <c r="C3650" s="51" t="s">
        <v>62270</v>
      </c>
      <c r="D3650" s="33" t="s">
        <v>62271</v>
      </c>
    </row>
    <row r="3651" spans="1:4" ht="15.75" customHeight="1" x14ac:dyDescent="0.15">
      <c r="A3651" s="32" t="s">
        <v>9495</v>
      </c>
      <c r="B3651" s="33" t="s">
        <v>2168</v>
      </c>
      <c r="C3651" s="51" t="s">
        <v>62272</v>
      </c>
      <c r="D3651" s="33" t="s">
        <v>62271</v>
      </c>
    </row>
    <row r="3652" spans="1:4" ht="15.75" customHeight="1" x14ac:dyDescent="0.15">
      <c r="A3652" s="32" t="s">
        <v>8291</v>
      </c>
      <c r="B3652" s="33" t="s">
        <v>794</v>
      </c>
      <c r="C3652" s="51" t="s">
        <v>62273</v>
      </c>
      <c r="D3652" s="33" t="s">
        <v>62274</v>
      </c>
    </row>
    <row r="3653" spans="1:4" ht="15.75" customHeight="1" x14ac:dyDescent="0.15">
      <c r="A3653" s="32" t="s">
        <v>10596</v>
      </c>
      <c r="B3653" s="33" t="s">
        <v>1246</v>
      </c>
      <c r="C3653" s="51" t="s">
        <v>62275</v>
      </c>
      <c r="D3653" s="33" t="s">
        <v>62274</v>
      </c>
    </row>
    <row r="3654" spans="1:4" ht="15.75" customHeight="1" x14ac:dyDescent="0.15">
      <c r="A3654" s="32" t="s">
        <v>12292</v>
      </c>
      <c r="B3654" s="33" t="s">
        <v>3218</v>
      </c>
      <c r="C3654" s="51" t="s">
        <v>62276</v>
      </c>
      <c r="D3654" s="33" t="s">
        <v>62277</v>
      </c>
    </row>
    <row r="3655" spans="1:4" ht="15.75" customHeight="1" x14ac:dyDescent="0.15">
      <c r="A3655" s="32" t="s">
        <v>9522</v>
      </c>
      <c r="B3655" s="33" t="s">
        <v>1967</v>
      </c>
      <c r="C3655" s="51" t="s">
        <v>62278</v>
      </c>
      <c r="D3655" s="33" t="s">
        <v>62279</v>
      </c>
    </row>
    <row r="3656" spans="1:4" ht="15.75" customHeight="1" x14ac:dyDescent="0.15">
      <c r="A3656" s="32" t="s">
        <v>8719</v>
      </c>
      <c r="B3656" s="33" t="s">
        <v>2588</v>
      </c>
      <c r="C3656" s="51" t="s">
        <v>62280</v>
      </c>
      <c r="D3656" s="33" t="s">
        <v>62279</v>
      </c>
    </row>
    <row r="3657" spans="1:4" ht="15.75" customHeight="1" x14ac:dyDescent="0.15">
      <c r="A3657" s="32" t="s">
        <v>9058</v>
      </c>
      <c r="B3657" s="33" t="s">
        <v>1433</v>
      </c>
      <c r="C3657" s="51" t="s">
        <v>62281</v>
      </c>
      <c r="D3657" s="33" t="s">
        <v>62282</v>
      </c>
    </row>
    <row r="3658" spans="1:4" ht="15.75" customHeight="1" x14ac:dyDescent="0.15">
      <c r="A3658" s="32" t="s">
        <v>55048</v>
      </c>
      <c r="B3658" s="33" t="s">
        <v>842</v>
      </c>
      <c r="C3658" s="51" t="s">
        <v>62283</v>
      </c>
      <c r="D3658" s="33" t="s">
        <v>62284</v>
      </c>
    </row>
    <row r="3659" spans="1:4" ht="15.75" customHeight="1" x14ac:dyDescent="0.15">
      <c r="A3659" s="32" t="s">
        <v>12280</v>
      </c>
      <c r="B3659" s="33" t="s">
        <v>1186</v>
      </c>
      <c r="C3659" s="51" t="s">
        <v>62285</v>
      </c>
      <c r="D3659" s="33" t="s">
        <v>62284</v>
      </c>
    </row>
    <row r="3660" spans="1:4" ht="15.75" customHeight="1" x14ac:dyDescent="0.15">
      <c r="A3660" s="32" t="s">
        <v>55094</v>
      </c>
      <c r="B3660" s="33" t="s">
        <v>2452</v>
      </c>
      <c r="C3660" s="51" t="s">
        <v>62286</v>
      </c>
      <c r="D3660" s="33" t="s">
        <v>62287</v>
      </c>
    </row>
    <row r="3661" spans="1:4" ht="15.75" customHeight="1" x14ac:dyDescent="0.15">
      <c r="A3661" s="32" t="s">
        <v>11425</v>
      </c>
      <c r="B3661" s="33" t="s">
        <v>794</v>
      </c>
      <c r="C3661" s="51" t="s">
        <v>62288</v>
      </c>
      <c r="D3661" s="33" t="s">
        <v>62289</v>
      </c>
    </row>
    <row r="3662" spans="1:4" ht="15.75" customHeight="1" x14ac:dyDescent="0.15">
      <c r="A3662" s="32" t="s">
        <v>55270</v>
      </c>
      <c r="B3662" s="33" t="s">
        <v>2545</v>
      </c>
      <c r="C3662" s="51" t="s">
        <v>62290</v>
      </c>
      <c r="D3662" s="33" t="s">
        <v>62291</v>
      </c>
    </row>
    <row r="3663" spans="1:4" ht="15.75" customHeight="1" x14ac:dyDescent="0.15">
      <c r="A3663" s="32" t="s">
        <v>54962</v>
      </c>
      <c r="B3663" s="33" t="s">
        <v>3675</v>
      </c>
      <c r="C3663" s="51" t="s">
        <v>62292</v>
      </c>
      <c r="D3663" s="33" t="s">
        <v>62291</v>
      </c>
    </row>
    <row r="3664" spans="1:4" ht="15.75" customHeight="1" x14ac:dyDescent="0.15">
      <c r="A3664" s="32" t="s">
        <v>11362</v>
      </c>
      <c r="B3664" s="33" t="s">
        <v>2632</v>
      </c>
      <c r="C3664" s="51" t="s">
        <v>62293</v>
      </c>
      <c r="D3664" s="33" t="s">
        <v>62294</v>
      </c>
    </row>
    <row r="3665" spans="1:4" ht="15.75" customHeight="1" x14ac:dyDescent="0.15">
      <c r="A3665" s="32" t="s">
        <v>55048</v>
      </c>
      <c r="B3665" s="33" t="s">
        <v>794</v>
      </c>
      <c r="C3665" s="51" t="s">
        <v>62295</v>
      </c>
      <c r="D3665" s="33" t="s">
        <v>62296</v>
      </c>
    </row>
    <row r="3666" spans="1:4" ht="15.75" customHeight="1" x14ac:dyDescent="0.15">
      <c r="A3666" s="32" t="s">
        <v>12128</v>
      </c>
      <c r="B3666" s="33" t="s">
        <v>839</v>
      </c>
      <c r="C3666" s="51" t="s">
        <v>62297</v>
      </c>
      <c r="D3666" s="33" t="s">
        <v>62298</v>
      </c>
    </row>
    <row r="3667" spans="1:4" ht="15.75" customHeight="1" x14ac:dyDescent="0.15">
      <c r="A3667" s="32" t="s">
        <v>55265</v>
      </c>
      <c r="B3667" s="33" t="s">
        <v>3039</v>
      </c>
      <c r="C3667" s="51" t="s">
        <v>62299</v>
      </c>
      <c r="D3667" s="33" t="s">
        <v>62298</v>
      </c>
    </row>
    <row r="3668" spans="1:4" ht="15.75" customHeight="1" x14ac:dyDescent="0.15">
      <c r="A3668" s="32" t="s">
        <v>12053</v>
      </c>
      <c r="B3668" s="33" t="s">
        <v>3302</v>
      </c>
      <c r="C3668" s="51" t="s">
        <v>62300</v>
      </c>
      <c r="D3668" s="33" t="s">
        <v>62301</v>
      </c>
    </row>
    <row r="3669" spans="1:4" ht="15.75" customHeight="1" x14ac:dyDescent="0.15">
      <c r="A3669" s="32" t="s">
        <v>54765</v>
      </c>
      <c r="B3669" s="33" t="s">
        <v>2610</v>
      </c>
      <c r="C3669" s="51" t="s">
        <v>62302</v>
      </c>
      <c r="D3669" s="33" t="s">
        <v>62303</v>
      </c>
    </row>
    <row r="3670" spans="1:4" ht="15.75" customHeight="1" x14ac:dyDescent="0.15">
      <c r="A3670" s="32" t="s">
        <v>12128</v>
      </c>
      <c r="B3670" s="33" t="s">
        <v>2582</v>
      </c>
      <c r="C3670" s="51" t="s">
        <v>62304</v>
      </c>
      <c r="D3670" s="33" t="s">
        <v>62305</v>
      </c>
    </row>
    <row r="3671" spans="1:4" ht="15.75" customHeight="1" x14ac:dyDescent="0.15">
      <c r="A3671" s="32" t="s">
        <v>8291</v>
      </c>
      <c r="B3671" s="33" t="s">
        <v>2705</v>
      </c>
      <c r="C3671" s="51" t="s">
        <v>62306</v>
      </c>
      <c r="D3671" s="33" t="s">
        <v>62305</v>
      </c>
    </row>
    <row r="3672" spans="1:4" ht="15.75" customHeight="1" x14ac:dyDescent="0.15">
      <c r="A3672" s="32" t="s">
        <v>55374</v>
      </c>
      <c r="B3672" s="33" t="s">
        <v>1612</v>
      </c>
      <c r="C3672" s="51" t="s">
        <v>62307</v>
      </c>
      <c r="D3672" s="33" t="s">
        <v>62308</v>
      </c>
    </row>
    <row r="3673" spans="1:4" ht="15.75" customHeight="1" x14ac:dyDescent="0.15">
      <c r="A3673" s="32" t="s">
        <v>11330</v>
      </c>
      <c r="B3673" s="33" t="s">
        <v>963</v>
      </c>
      <c r="C3673" s="51" t="s">
        <v>62309</v>
      </c>
      <c r="D3673" s="33" t="s">
        <v>62310</v>
      </c>
    </row>
    <row r="3674" spans="1:4" ht="15.75" customHeight="1" x14ac:dyDescent="0.15">
      <c r="A3674" s="32" t="s">
        <v>11425</v>
      </c>
      <c r="B3674" s="33" t="s">
        <v>1064</v>
      </c>
      <c r="C3674" s="51" t="s">
        <v>62311</v>
      </c>
      <c r="D3674" s="33" t="s">
        <v>62312</v>
      </c>
    </row>
    <row r="3675" spans="1:4" ht="15.75" customHeight="1" x14ac:dyDescent="0.15">
      <c r="A3675" s="32" t="s">
        <v>10676</v>
      </c>
      <c r="B3675" s="33" t="s">
        <v>2644</v>
      </c>
      <c r="C3675" s="51" t="s">
        <v>62313</v>
      </c>
      <c r="D3675" s="33" t="s">
        <v>62314</v>
      </c>
    </row>
    <row r="3676" spans="1:4" ht="15.75" customHeight="1" x14ac:dyDescent="0.15">
      <c r="A3676" s="32" t="s">
        <v>11330</v>
      </c>
      <c r="B3676" s="33" t="s">
        <v>2097</v>
      </c>
      <c r="C3676" s="51" t="s">
        <v>62315</v>
      </c>
      <c r="D3676" s="33" t="s">
        <v>62316</v>
      </c>
    </row>
    <row r="3677" spans="1:4" ht="15.75" customHeight="1" x14ac:dyDescent="0.15">
      <c r="A3677" s="32" t="s">
        <v>11362</v>
      </c>
      <c r="B3677" s="33" t="s">
        <v>2548</v>
      </c>
      <c r="C3677" s="51" t="s">
        <v>62317</v>
      </c>
      <c r="D3677" s="33" t="s">
        <v>62318</v>
      </c>
    </row>
    <row r="3678" spans="1:4" ht="15.75" customHeight="1" x14ac:dyDescent="0.15">
      <c r="A3678" s="32" t="s">
        <v>10676</v>
      </c>
      <c r="B3678" s="33" t="s">
        <v>2837</v>
      </c>
      <c r="C3678" s="51" t="s">
        <v>62319</v>
      </c>
      <c r="D3678" s="33" t="s">
        <v>62318</v>
      </c>
    </row>
    <row r="3679" spans="1:4" ht="15.75" customHeight="1" x14ac:dyDescent="0.15">
      <c r="A3679" s="32" t="s">
        <v>10163</v>
      </c>
      <c r="B3679" s="33" t="s">
        <v>2865</v>
      </c>
      <c r="C3679" s="51" t="s">
        <v>62320</v>
      </c>
      <c r="D3679" s="33" t="s">
        <v>62321</v>
      </c>
    </row>
    <row r="3680" spans="1:4" ht="15.75" customHeight="1" x14ac:dyDescent="0.15">
      <c r="A3680" s="32" t="s">
        <v>54849</v>
      </c>
      <c r="B3680" s="33" t="s">
        <v>3720</v>
      </c>
      <c r="C3680" s="51" t="s">
        <v>62322</v>
      </c>
      <c r="D3680" s="33" t="s">
        <v>62321</v>
      </c>
    </row>
    <row r="3681" spans="1:4" ht="15.75" customHeight="1" x14ac:dyDescent="0.15">
      <c r="A3681" s="32" t="s">
        <v>12280</v>
      </c>
      <c r="B3681" s="33" t="s">
        <v>2168</v>
      </c>
      <c r="C3681" s="51" t="s">
        <v>62323</v>
      </c>
      <c r="D3681" s="33" t="s">
        <v>62324</v>
      </c>
    </row>
    <row r="3682" spans="1:4" ht="15.75" customHeight="1" x14ac:dyDescent="0.15">
      <c r="A3682" s="32" t="s">
        <v>10250</v>
      </c>
      <c r="B3682" s="33" t="s">
        <v>2951</v>
      </c>
      <c r="C3682" s="51" t="s">
        <v>62325</v>
      </c>
      <c r="D3682" s="33" t="s">
        <v>62326</v>
      </c>
    </row>
    <row r="3683" spans="1:4" ht="15.75" customHeight="1" x14ac:dyDescent="0.15">
      <c r="A3683" s="32" t="s">
        <v>9516</v>
      </c>
      <c r="B3683" s="33" t="s">
        <v>868</v>
      </c>
      <c r="C3683" s="51" t="s">
        <v>62327</v>
      </c>
      <c r="D3683" s="33" t="s">
        <v>62328</v>
      </c>
    </row>
    <row r="3684" spans="1:4" ht="15.75" customHeight="1" x14ac:dyDescent="0.15">
      <c r="A3684" s="32" t="s">
        <v>10250</v>
      </c>
      <c r="B3684" s="33" t="s">
        <v>2974</v>
      </c>
      <c r="C3684" s="51" t="s">
        <v>62329</v>
      </c>
      <c r="D3684" s="33" t="s">
        <v>62328</v>
      </c>
    </row>
    <row r="3685" spans="1:4" ht="15.75" customHeight="1" x14ac:dyDescent="0.15">
      <c r="A3685" s="32" t="s">
        <v>12053</v>
      </c>
      <c r="B3685" s="33" t="s">
        <v>678</v>
      </c>
      <c r="C3685" s="51" t="s">
        <v>62330</v>
      </c>
      <c r="D3685" s="33" t="s">
        <v>62331</v>
      </c>
    </row>
    <row r="3686" spans="1:4" ht="15.75" customHeight="1" x14ac:dyDescent="0.15">
      <c r="A3686" s="32" t="s">
        <v>55094</v>
      </c>
      <c r="B3686" s="33" t="s">
        <v>2637</v>
      </c>
      <c r="C3686" s="51" t="s">
        <v>62332</v>
      </c>
      <c r="D3686" s="33" t="s">
        <v>62333</v>
      </c>
    </row>
    <row r="3687" spans="1:4" ht="15.75" customHeight="1" x14ac:dyDescent="0.15">
      <c r="A3687" s="32" t="s">
        <v>55107</v>
      </c>
      <c r="B3687" s="33" t="s">
        <v>1424</v>
      </c>
      <c r="C3687" s="51" t="s">
        <v>62334</v>
      </c>
      <c r="D3687" s="33" t="s">
        <v>62335</v>
      </c>
    </row>
    <row r="3688" spans="1:4" ht="15.75" customHeight="1" x14ac:dyDescent="0.15">
      <c r="A3688" s="32" t="s">
        <v>9516</v>
      </c>
      <c r="B3688" s="33" t="s">
        <v>699</v>
      </c>
      <c r="C3688" s="51" t="s">
        <v>62336</v>
      </c>
      <c r="D3688" s="33" t="s">
        <v>62337</v>
      </c>
    </row>
    <row r="3689" spans="1:4" ht="15.75" customHeight="1" x14ac:dyDescent="0.15">
      <c r="A3689" s="32" t="s">
        <v>55027</v>
      </c>
      <c r="B3689" s="33" t="s">
        <v>1967</v>
      </c>
      <c r="C3689" s="51" t="s">
        <v>62338</v>
      </c>
      <c r="D3689" s="33" t="s">
        <v>62337</v>
      </c>
    </row>
    <row r="3690" spans="1:4" ht="15.75" customHeight="1" x14ac:dyDescent="0.15">
      <c r="A3690" s="32" t="s">
        <v>10163</v>
      </c>
      <c r="B3690" s="33" t="s">
        <v>2619</v>
      </c>
      <c r="C3690" s="51" t="s">
        <v>62339</v>
      </c>
      <c r="D3690" s="33" t="s">
        <v>62340</v>
      </c>
    </row>
    <row r="3691" spans="1:4" ht="15.75" customHeight="1" x14ac:dyDescent="0.15">
      <c r="A3691" s="32" t="s">
        <v>9516</v>
      </c>
      <c r="B3691" s="33" t="s">
        <v>830</v>
      </c>
      <c r="C3691" s="51" t="s">
        <v>62341</v>
      </c>
      <c r="D3691" s="33" t="s">
        <v>62342</v>
      </c>
    </row>
    <row r="3692" spans="1:4" ht="15.75" customHeight="1" x14ac:dyDescent="0.15">
      <c r="A3692" s="32" t="s">
        <v>11425</v>
      </c>
      <c r="B3692" s="33" t="s">
        <v>2119</v>
      </c>
      <c r="C3692" s="51" t="s">
        <v>62343</v>
      </c>
      <c r="D3692" s="33" t="s">
        <v>62344</v>
      </c>
    </row>
    <row r="3693" spans="1:4" ht="15.75" customHeight="1" x14ac:dyDescent="0.15">
      <c r="A3693" s="32" t="s">
        <v>55159</v>
      </c>
      <c r="B3693" s="33" t="s">
        <v>3374</v>
      </c>
      <c r="C3693" s="51" t="s">
        <v>62345</v>
      </c>
      <c r="D3693" s="33" t="s">
        <v>62346</v>
      </c>
    </row>
    <row r="3694" spans="1:4" ht="15.75" customHeight="1" x14ac:dyDescent="0.15">
      <c r="A3694" s="32" t="s">
        <v>10250</v>
      </c>
      <c r="B3694" s="33" t="s">
        <v>1650</v>
      </c>
      <c r="C3694" s="51" t="s">
        <v>62347</v>
      </c>
      <c r="D3694" s="33" t="s">
        <v>62348</v>
      </c>
    </row>
    <row r="3695" spans="1:4" ht="15.75" customHeight="1" x14ac:dyDescent="0.15">
      <c r="A3695" s="32" t="s">
        <v>9516</v>
      </c>
      <c r="B3695" s="33" t="s">
        <v>2517</v>
      </c>
      <c r="C3695" s="51" t="s">
        <v>62349</v>
      </c>
      <c r="D3695" s="33" t="s">
        <v>62350</v>
      </c>
    </row>
    <row r="3696" spans="1:4" ht="15.75" customHeight="1" x14ac:dyDescent="0.15">
      <c r="A3696" s="32" t="s">
        <v>9516</v>
      </c>
      <c r="B3696" s="33" t="s">
        <v>2644</v>
      </c>
      <c r="C3696" s="51" t="s">
        <v>62351</v>
      </c>
      <c r="D3696" s="33" t="s">
        <v>62350</v>
      </c>
    </row>
    <row r="3697" spans="1:4" ht="15.75" customHeight="1" x14ac:dyDescent="0.15">
      <c r="A3697" s="32" t="s">
        <v>55366</v>
      </c>
      <c r="B3697" s="33" t="s">
        <v>2951</v>
      </c>
      <c r="C3697" s="51" t="s">
        <v>62352</v>
      </c>
      <c r="D3697" s="33" t="s">
        <v>62350</v>
      </c>
    </row>
    <row r="3698" spans="1:4" ht="15.75" customHeight="1" x14ac:dyDescent="0.15">
      <c r="A3698" s="32" t="s">
        <v>8719</v>
      </c>
      <c r="B3698" s="33" t="s">
        <v>3597</v>
      </c>
      <c r="C3698" s="51" t="s">
        <v>62353</v>
      </c>
      <c r="D3698" s="33" t="s">
        <v>62350</v>
      </c>
    </row>
    <row r="3699" spans="1:4" ht="15.75" customHeight="1" x14ac:dyDescent="0.15">
      <c r="A3699" s="32" t="s">
        <v>8821</v>
      </c>
      <c r="B3699" s="33" t="s">
        <v>2582</v>
      </c>
      <c r="C3699" s="51" t="s">
        <v>62354</v>
      </c>
      <c r="D3699" s="33" t="s">
        <v>62355</v>
      </c>
    </row>
    <row r="3700" spans="1:4" ht="15.75" customHeight="1" x14ac:dyDescent="0.15">
      <c r="A3700" s="32" t="s">
        <v>10676</v>
      </c>
      <c r="B3700" s="33" t="s">
        <v>1737</v>
      </c>
      <c r="C3700" s="51" t="s">
        <v>62356</v>
      </c>
      <c r="D3700" s="33" t="s">
        <v>62357</v>
      </c>
    </row>
    <row r="3701" spans="1:4" ht="15.75" customHeight="1" x14ac:dyDescent="0.15">
      <c r="A3701" s="32" t="s">
        <v>8719</v>
      </c>
      <c r="B3701" s="33" t="s">
        <v>2991</v>
      </c>
      <c r="C3701" s="51" t="s">
        <v>62358</v>
      </c>
      <c r="D3701" s="33" t="s">
        <v>62359</v>
      </c>
    </row>
    <row r="3702" spans="1:4" ht="15.75" customHeight="1" x14ac:dyDescent="0.15">
      <c r="A3702" s="32" t="s">
        <v>55027</v>
      </c>
      <c r="B3702" s="33" t="s">
        <v>1098</v>
      </c>
      <c r="C3702" s="51" t="s">
        <v>62360</v>
      </c>
      <c r="D3702" s="33" t="s">
        <v>62361</v>
      </c>
    </row>
    <row r="3703" spans="1:4" ht="15.75" customHeight="1" x14ac:dyDescent="0.15">
      <c r="A3703" s="32" t="s">
        <v>10250</v>
      </c>
      <c r="B3703" s="33" t="s">
        <v>2658</v>
      </c>
      <c r="C3703" s="51" t="s">
        <v>62362</v>
      </c>
      <c r="D3703" s="33" t="s">
        <v>62361</v>
      </c>
    </row>
    <row r="3704" spans="1:4" ht="15.75" customHeight="1" x14ac:dyDescent="0.15">
      <c r="A3704" s="32" t="s">
        <v>8743</v>
      </c>
      <c r="B3704" s="33" t="s">
        <v>916</v>
      </c>
      <c r="C3704" s="51" t="s">
        <v>62363</v>
      </c>
      <c r="D3704" s="33" t="s">
        <v>62364</v>
      </c>
    </row>
    <row r="3705" spans="1:4" ht="15.75" customHeight="1" x14ac:dyDescent="0.15">
      <c r="A3705" s="32" t="s">
        <v>54765</v>
      </c>
      <c r="B3705" s="33" t="s">
        <v>1731</v>
      </c>
      <c r="C3705" s="51" t="s">
        <v>62365</v>
      </c>
      <c r="D3705" s="33" t="s">
        <v>62366</v>
      </c>
    </row>
    <row r="3706" spans="1:4" ht="15.75" customHeight="1" x14ac:dyDescent="0.15">
      <c r="A3706" s="32" t="s">
        <v>9522</v>
      </c>
      <c r="B3706" s="33" t="s">
        <v>2066</v>
      </c>
      <c r="C3706" s="51" t="s">
        <v>62367</v>
      </c>
      <c r="D3706" s="33" t="s">
        <v>62366</v>
      </c>
    </row>
    <row r="3707" spans="1:4" ht="15.75" customHeight="1" x14ac:dyDescent="0.15">
      <c r="A3707" s="32" t="s">
        <v>9495</v>
      </c>
      <c r="B3707" s="33" t="s">
        <v>2834</v>
      </c>
      <c r="C3707" s="51" t="s">
        <v>62368</v>
      </c>
      <c r="D3707" s="33" t="s">
        <v>62369</v>
      </c>
    </row>
    <row r="3708" spans="1:4" ht="15.75" customHeight="1" x14ac:dyDescent="0.15">
      <c r="A3708" s="32" t="s">
        <v>12053</v>
      </c>
      <c r="B3708" s="33" t="s">
        <v>752</v>
      </c>
      <c r="C3708" s="51" t="s">
        <v>62370</v>
      </c>
      <c r="D3708" s="33" t="s">
        <v>62371</v>
      </c>
    </row>
    <row r="3709" spans="1:4" ht="15.75" customHeight="1" x14ac:dyDescent="0.15">
      <c r="A3709" s="32" t="s">
        <v>9495</v>
      </c>
      <c r="B3709" s="33" t="s">
        <v>2066</v>
      </c>
      <c r="C3709" s="51" t="s">
        <v>62372</v>
      </c>
      <c r="D3709" s="33" t="s">
        <v>62373</v>
      </c>
    </row>
    <row r="3710" spans="1:4" ht="15.75" customHeight="1" x14ac:dyDescent="0.15">
      <c r="A3710" s="32" t="s">
        <v>55070</v>
      </c>
      <c r="B3710" s="33" t="s">
        <v>3847</v>
      </c>
      <c r="C3710" s="51" t="s">
        <v>62374</v>
      </c>
      <c r="D3710" s="33" t="s">
        <v>62375</v>
      </c>
    </row>
    <row r="3711" spans="1:4" ht="15.75" customHeight="1" x14ac:dyDescent="0.15">
      <c r="A3711" s="32" t="s">
        <v>55270</v>
      </c>
      <c r="B3711" s="33" t="s">
        <v>1014</v>
      </c>
      <c r="C3711" s="51" t="s">
        <v>62376</v>
      </c>
      <c r="D3711" s="33" t="s">
        <v>62377</v>
      </c>
    </row>
    <row r="3712" spans="1:4" ht="15.75" customHeight="1" x14ac:dyDescent="0.15">
      <c r="A3712" s="32" t="s">
        <v>12053</v>
      </c>
      <c r="B3712" s="33" t="s">
        <v>3710</v>
      </c>
      <c r="C3712" s="51" t="s">
        <v>62378</v>
      </c>
      <c r="D3712" s="33" t="s">
        <v>62379</v>
      </c>
    </row>
    <row r="3713" spans="1:4" ht="15.75" customHeight="1" x14ac:dyDescent="0.15">
      <c r="A3713" s="32" t="s">
        <v>8821</v>
      </c>
      <c r="B3713" s="33" t="s">
        <v>3844</v>
      </c>
      <c r="C3713" s="51" t="s">
        <v>62380</v>
      </c>
      <c r="D3713" s="33" t="s">
        <v>62381</v>
      </c>
    </row>
    <row r="3714" spans="1:4" ht="15.75" customHeight="1" x14ac:dyDescent="0.15">
      <c r="A3714" s="32" t="s">
        <v>10524</v>
      </c>
      <c r="B3714" s="33" t="s">
        <v>1612</v>
      </c>
      <c r="C3714" s="51" t="s">
        <v>62382</v>
      </c>
      <c r="D3714" s="33" t="s">
        <v>62383</v>
      </c>
    </row>
    <row r="3715" spans="1:4" ht="15.75" customHeight="1" x14ac:dyDescent="0.15">
      <c r="A3715" s="32" t="s">
        <v>10250</v>
      </c>
      <c r="B3715" s="33" t="s">
        <v>1481</v>
      </c>
      <c r="C3715" s="51" t="s">
        <v>62384</v>
      </c>
      <c r="D3715" s="33" t="s">
        <v>62385</v>
      </c>
    </row>
    <row r="3716" spans="1:4" ht="15.75" customHeight="1" x14ac:dyDescent="0.15">
      <c r="A3716" s="32" t="s">
        <v>55270</v>
      </c>
      <c r="B3716" s="33" t="s">
        <v>1005</v>
      </c>
      <c r="C3716" s="51" t="s">
        <v>62386</v>
      </c>
      <c r="D3716" s="33" t="s">
        <v>62387</v>
      </c>
    </row>
    <row r="3717" spans="1:4" ht="15.75" customHeight="1" x14ac:dyDescent="0.15">
      <c r="A3717" s="32" t="s">
        <v>55094</v>
      </c>
      <c r="B3717" s="33" t="s">
        <v>2517</v>
      </c>
      <c r="C3717" s="51" t="s">
        <v>62388</v>
      </c>
      <c r="D3717" s="33" t="s">
        <v>62389</v>
      </c>
    </row>
    <row r="3718" spans="1:4" ht="15.75" customHeight="1" x14ac:dyDescent="0.15">
      <c r="A3718" s="32" t="s">
        <v>10524</v>
      </c>
      <c r="B3718" s="33" t="s">
        <v>3368</v>
      </c>
      <c r="C3718" s="51" t="s">
        <v>62390</v>
      </c>
      <c r="D3718" s="33" t="s">
        <v>62391</v>
      </c>
    </row>
    <row r="3719" spans="1:4" ht="15.75" customHeight="1" x14ac:dyDescent="0.15">
      <c r="A3719" s="32" t="s">
        <v>8743</v>
      </c>
      <c r="B3719" s="33" t="s">
        <v>2571</v>
      </c>
      <c r="C3719" s="51" t="s">
        <v>62392</v>
      </c>
      <c r="D3719" s="33" t="s">
        <v>62393</v>
      </c>
    </row>
    <row r="3720" spans="1:4" ht="15.75" customHeight="1" x14ac:dyDescent="0.15">
      <c r="A3720" s="32" t="s">
        <v>10596</v>
      </c>
      <c r="B3720" s="33" t="s">
        <v>844</v>
      </c>
      <c r="C3720" s="51" t="s">
        <v>62394</v>
      </c>
      <c r="D3720" s="33" t="s">
        <v>62395</v>
      </c>
    </row>
    <row r="3721" spans="1:4" ht="15.75" customHeight="1" x14ac:dyDescent="0.15">
      <c r="A3721" s="32" t="s">
        <v>55265</v>
      </c>
      <c r="B3721" s="33" t="s">
        <v>1098</v>
      </c>
      <c r="C3721" s="51" t="s">
        <v>62396</v>
      </c>
      <c r="D3721" s="33" t="s">
        <v>62395</v>
      </c>
    </row>
    <row r="3722" spans="1:4" ht="15.75" customHeight="1" x14ac:dyDescent="0.15">
      <c r="A3722" s="32" t="s">
        <v>10524</v>
      </c>
      <c r="B3722" s="33" t="s">
        <v>2619</v>
      </c>
      <c r="C3722" s="51" t="s">
        <v>62397</v>
      </c>
      <c r="D3722" s="33" t="s">
        <v>62395</v>
      </c>
    </row>
    <row r="3723" spans="1:4" ht="15.75" customHeight="1" x14ac:dyDescent="0.15">
      <c r="A3723" s="32" t="s">
        <v>55305</v>
      </c>
      <c r="B3723" s="33" t="s">
        <v>3684</v>
      </c>
      <c r="C3723" s="51" t="s">
        <v>62398</v>
      </c>
      <c r="D3723" s="33" t="s">
        <v>62399</v>
      </c>
    </row>
    <row r="3724" spans="1:4" ht="15.75" customHeight="1" x14ac:dyDescent="0.15">
      <c r="A3724" s="32" t="s">
        <v>55070</v>
      </c>
      <c r="B3724" s="33" t="s">
        <v>618</v>
      </c>
      <c r="C3724" s="51" t="s">
        <v>62400</v>
      </c>
      <c r="D3724" s="33" t="s">
        <v>62401</v>
      </c>
    </row>
    <row r="3725" spans="1:4" ht="15.75" customHeight="1" x14ac:dyDescent="0.15">
      <c r="A3725" s="32" t="s">
        <v>11362</v>
      </c>
      <c r="B3725" s="33" t="s">
        <v>2034</v>
      </c>
      <c r="C3725" s="51" t="s">
        <v>62402</v>
      </c>
      <c r="D3725" s="33" t="s">
        <v>62401</v>
      </c>
    </row>
    <row r="3726" spans="1:4" ht="15.75" customHeight="1" x14ac:dyDescent="0.15">
      <c r="A3726" s="32" t="s">
        <v>8743</v>
      </c>
      <c r="B3726" s="33" t="s">
        <v>1155</v>
      </c>
      <c r="C3726" s="51" t="s">
        <v>62403</v>
      </c>
      <c r="D3726" s="33" t="s">
        <v>62404</v>
      </c>
    </row>
    <row r="3727" spans="1:4" ht="15.75" customHeight="1" x14ac:dyDescent="0.15">
      <c r="A3727" s="32" t="s">
        <v>55235</v>
      </c>
      <c r="B3727" s="33" t="s">
        <v>1327</v>
      </c>
      <c r="C3727" s="51" t="s">
        <v>62405</v>
      </c>
      <c r="D3727" s="33" t="s">
        <v>62404</v>
      </c>
    </row>
    <row r="3728" spans="1:4" ht="15.75" customHeight="1" x14ac:dyDescent="0.15">
      <c r="A3728" s="32" t="s">
        <v>10596</v>
      </c>
      <c r="B3728" s="33" t="s">
        <v>2588</v>
      </c>
      <c r="C3728" s="51" t="s">
        <v>62406</v>
      </c>
      <c r="D3728" s="33" t="s">
        <v>62404</v>
      </c>
    </row>
    <row r="3729" spans="1:4" ht="15.75" customHeight="1" x14ac:dyDescent="0.15">
      <c r="A3729" s="32" t="s">
        <v>55027</v>
      </c>
      <c r="B3729" s="33" t="s">
        <v>3156</v>
      </c>
      <c r="C3729" s="51" t="s">
        <v>62407</v>
      </c>
      <c r="D3729" s="33" t="s">
        <v>62404</v>
      </c>
    </row>
    <row r="3730" spans="1:4" ht="15.75" customHeight="1" x14ac:dyDescent="0.15">
      <c r="A3730" s="32" t="s">
        <v>9522</v>
      </c>
      <c r="B3730" s="33" t="s">
        <v>1946</v>
      </c>
      <c r="C3730" s="51" t="s">
        <v>62408</v>
      </c>
      <c r="D3730" s="33" t="s">
        <v>62409</v>
      </c>
    </row>
    <row r="3731" spans="1:4" ht="15.75" customHeight="1" x14ac:dyDescent="0.15">
      <c r="A3731" s="32" t="s">
        <v>54939</v>
      </c>
      <c r="B3731" s="33" t="s">
        <v>2644</v>
      </c>
      <c r="C3731" s="51" t="s">
        <v>62410</v>
      </c>
      <c r="D3731" s="33" t="s">
        <v>62409</v>
      </c>
    </row>
    <row r="3732" spans="1:4" ht="15.75" customHeight="1" x14ac:dyDescent="0.15">
      <c r="A3732" s="32" t="s">
        <v>54862</v>
      </c>
      <c r="B3732" s="33" t="s">
        <v>2921</v>
      </c>
      <c r="C3732" s="51" t="s">
        <v>62411</v>
      </c>
      <c r="D3732" s="33" t="s">
        <v>62409</v>
      </c>
    </row>
    <row r="3733" spans="1:4" ht="15.75" customHeight="1" x14ac:dyDescent="0.15">
      <c r="A3733" s="32" t="s">
        <v>54862</v>
      </c>
      <c r="B3733" s="33" t="s">
        <v>3027</v>
      </c>
      <c r="C3733" s="51" t="s">
        <v>62412</v>
      </c>
      <c r="D3733" s="33" t="s">
        <v>62413</v>
      </c>
    </row>
    <row r="3734" spans="1:4" ht="15.75" customHeight="1" x14ac:dyDescent="0.15">
      <c r="A3734" s="32" t="s">
        <v>9058</v>
      </c>
      <c r="B3734" s="33" t="s">
        <v>3167</v>
      </c>
      <c r="C3734" s="51" t="s">
        <v>62414</v>
      </c>
      <c r="D3734" s="33" t="s">
        <v>62415</v>
      </c>
    </row>
    <row r="3735" spans="1:4" ht="15.75" customHeight="1" x14ac:dyDescent="0.15">
      <c r="A3735" s="32" t="s">
        <v>55153</v>
      </c>
      <c r="B3735" s="33" t="s">
        <v>3302</v>
      </c>
      <c r="C3735" s="51" t="s">
        <v>62416</v>
      </c>
      <c r="D3735" s="33" t="s">
        <v>62417</v>
      </c>
    </row>
    <row r="3736" spans="1:4" ht="15.75" customHeight="1" x14ac:dyDescent="0.15">
      <c r="A3736" s="32" t="s">
        <v>8291</v>
      </c>
      <c r="B3736" s="33" t="s">
        <v>1401</v>
      </c>
      <c r="C3736" s="51" t="s">
        <v>62418</v>
      </c>
      <c r="D3736" s="33" t="s">
        <v>62419</v>
      </c>
    </row>
    <row r="3737" spans="1:4" ht="15.75" customHeight="1" x14ac:dyDescent="0.15">
      <c r="A3737" s="32" t="s">
        <v>12053</v>
      </c>
      <c r="B3737" s="33" t="s">
        <v>1709</v>
      </c>
      <c r="C3737" s="51" t="s">
        <v>62420</v>
      </c>
      <c r="D3737" s="33" t="s">
        <v>62419</v>
      </c>
    </row>
    <row r="3738" spans="1:4" ht="15.75" customHeight="1" x14ac:dyDescent="0.15">
      <c r="A3738" s="32" t="s">
        <v>54939</v>
      </c>
      <c r="B3738" s="33" t="s">
        <v>3710</v>
      </c>
      <c r="C3738" s="51" t="s">
        <v>62421</v>
      </c>
      <c r="D3738" s="33" t="s">
        <v>62419</v>
      </c>
    </row>
    <row r="3739" spans="1:4" ht="15.75" customHeight="1" x14ac:dyDescent="0.15">
      <c r="A3739" s="32" t="s">
        <v>54962</v>
      </c>
      <c r="B3739" s="33" t="s">
        <v>853</v>
      </c>
      <c r="C3739" s="51" t="s">
        <v>62422</v>
      </c>
      <c r="D3739" s="33" t="s">
        <v>62423</v>
      </c>
    </row>
    <row r="3740" spans="1:4" ht="15.75" customHeight="1" x14ac:dyDescent="0.15">
      <c r="A3740" s="32" t="s">
        <v>55027</v>
      </c>
      <c r="B3740" s="33" t="s">
        <v>1140</v>
      </c>
      <c r="C3740" s="51" t="s">
        <v>62424</v>
      </c>
      <c r="D3740" s="33" t="s">
        <v>62423</v>
      </c>
    </row>
    <row r="3741" spans="1:4" ht="15.75" customHeight="1" x14ac:dyDescent="0.15">
      <c r="A3741" s="32" t="s">
        <v>11330</v>
      </c>
      <c r="B3741" s="33" t="s">
        <v>2545</v>
      </c>
      <c r="C3741" s="51" t="s">
        <v>62425</v>
      </c>
      <c r="D3741" s="33" t="s">
        <v>62426</v>
      </c>
    </row>
    <row r="3742" spans="1:4" ht="15.75" customHeight="1" x14ac:dyDescent="0.15">
      <c r="A3742" s="32" t="s">
        <v>12232</v>
      </c>
      <c r="B3742" s="33" t="s">
        <v>2729</v>
      </c>
      <c r="C3742" s="51" t="s">
        <v>62427</v>
      </c>
      <c r="D3742" s="33" t="s">
        <v>62426</v>
      </c>
    </row>
    <row r="3743" spans="1:4" ht="15.75" customHeight="1" x14ac:dyDescent="0.15">
      <c r="A3743" s="32" t="s">
        <v>55262</v>
      </c>
      <c r="B3743" s="33" t="s">
        <v>975</v>
      </c>
      <c r="C3743" s="51" t="s">
        <v>62428</v>
      </c>
      <c r="D3743" s="33" t="s">
        <v>62429</v>
      </c>
    </row>
    <row r="3744" spans="1:4" ht="15.75" customHeight="1" x14ac:dyDescent="0.15">
      <c r="A3744" s="32" t="s">
        <v>55048</v>
      </c>
      <c r="B3744" s="33" t="s">
        <v>2991</v>
      </c>
      <c r="C3744" s="51" t="s">
        <v>62430</v>
      </c>
      <c r="D3744" s="33" t="s">
        <v>62429</v>
      </c>
    </row>
    <row r="3745" spans="1:4" ht="15.75" customHeight="1" x14ac:dyDescent="0.15">
      <c r="A3745" s="32" t="s">
        <v>55070</v>
      </c>
      <c r="B3745" s="33" t="s">
        <v>2155</v>
      </c>
      <c r="C3745" s="51" t="s">
        <v>62431</v>
      </c>
      <c r="D3745" s="33" t="s">
        <v>62432</v>
      </c>
    </row>
    <row r="3746" spans="1:4" ht="15.75" customHeight="1" x14ac:dyDescent="0.15">
      <c r="A3746" s="32" t="s">
        <v>55153</v>
      </c>
      <c r="B3746" s="33" t="s">
        <v>1481</v>
      </c>
      <c r="C3746" s="51" t="s">
        <v>62433</v>
      </c>
      <c r="D3746" s="33" t="s">
        <v>62434</v>
      </c>
    </row>
    <row r="3747" spans="1:4" ht="15.75" customHeight="1" x14ac:dyDescent="0.15">
      <c r="A3747" s="32" t="s">
        <v>55048</v>
      </c>
      <c r="B3747" s="33" t="s">
        <v>1606</v>
      </c>
      <c r="C3747" s="51" t="s">
        <v>62435</v>
      </c>
      <c r="D3747" s="33" t="s">
        <v>62436</v>
      </c>
    </row>
    <row r="3748" spans="1:4" ht="15.75" customHeight="1" x14ac:dyDescent="0.15">
      <c r="A3748" s="32" t="s">
        <v>10163</v>
      </c>
      <c r="B3748" s="33" t="s">
        <v>1401</v>
      </c>
      <c r="C3748" s="51" t="s">
        <v>62437</v>
      </c>
      <c r="D3748" s="33" t="s">
        <v>62438</v>
      </c>
    </row>
    <row r="3749" spans="1:4" ht="15.75" customHeight="1" x14ac:dyDescent="0.15">
      <c r="A3749" s="32" t="s">
        <v>10250</v>
      </c>
      <c r="B3749" s="33" t="s">
        <v>1880</v>
      </c>
      <c r="C3749" s="51" t="s">
        <v>62439</v>
      </c>
      <c r="D3749" s="33" t="s">
        <v>62440</v>
      </c>
    </row>
    <row r="3750" spans="1:4" ht="15.75" customHeight="1" x14ac:dyDescent="0.15">
      <c r="A3750" s="32" t="s">
        <v>55070</v>
      </c>
      <c r="B3750" s="33" t="s">
        <v>669</v>
      </c>
      <c r="C3750" s="51" t="s">
        <v>62441</v>
      </c>
      <c r="D3750" s="33" t="s">
        <v>62442</v>
      </c>
    </row>
    <row r="3751" spans="1:4" ht="15.75" customHeight="1" x14ac:dyDescent="0.15">
      <c r="A3751" s="32" t="s">
        <v>10250</v>
      </c>
      <c r="B3751" s="33" t="s">
        <v>1098</v>
      </c>
      <c r="C3751" s="51" t="s">
        <v>62443</v>
      </c>
      <c r="D3751" s="33" t="s">
        <v>62442</v>
      </c>
    </row>
    <row r="3752" spans="1:4" ht="15.75" customHeight="1" x14ac:dyDescent="0.15">
      <c r="A3752" s="32" t="s">
        <v>11425</v>
      </c>
      <c r="B3752" s="33" t="s">
        <v>708</v>
      </c>
      <c r="C3752" s="51" t="s">
        <v>62444</v>
      </c>
      <c r="D3752" s="33" t="s">
        <v>62445</v>
      </c>
    </row>
    <row r="3753" spans="1:4" ht="15.75" customHeight="1" x14ac:dyDescent="0.15">
      <c r="A3753" s="32" t="s">
        <v>55153</v>
      </c>
      <c r="B3753" s="33" t="s">
        <v>3287</v>
      </c>
      <c r="C3753" s="51" t="s">
        <v>62446</v>
      </c>
      <c r="D3753" s="33" t="s">
        <v>62445</v>
      </c>
    </row>
    <row r="3754" spans="1:4" ht="15.75" customHeight="1" x14ac:dyDescent="0.15">
      <c r="A3754" s="32" t="s">
        <v>54939</v>
      </c>
      <c r="B3754" s="33" t="s">
        <v>699</v>
      </c>
      <c r="C3754" s="51" t="s">
        <v>62447</v>
      </c>
      <c r="D3754" s="33" t="s">
        <v>62448</v>
      </c>
    </row>
    <row r="3755" spans="1:4" ht="15.75" customHeight="1" x14ac:dyDescent="0.15">
      <c r="A3755" s="32" t="s">
        <v>55366</v>
      </c>
      <c r="B3755" s="33" t="s">
        <v>1765</v>
      </c>
      <c r="C3755" s="51" t="s">
        <v>62449</v>
      </c>
      <c r="D3755" s="33" t="s">
        <v>62450</v>
      </c>
    </row>
    <row r="3756" spans="1:4" ht="15.75" customHeight="1" x14ac:dyDescent="0.15">
      <c r="A3756" s="32" t="s">
        <v>11425</v>
      </c>
      <c r="B3756" s="33" t="s">
        <v>2545</v>
      </c>
      <c r="C3756" s="51" t="s">
        <v>62451</v>
      </c>
      <c r="D3756" s="33" t="s">
        <v>62452</v>
      </c>
    </row>
    <row r="3757" spans="1:4" ht="15.75" customHeight="1" x14ac:dyDescent="0.15">
      <c r="A3757" s="32" t="s">
        <v>8719</v>
      </c>
      <c r="B3757" s="33" t="s">
        <v>3197</v>
      </c>
      <c r="C3757" s="51" t="s">
        <v>62453</v>
      </c>
      <c r="D3757" s="33" t="s">
        <v>62454</v>
      </c>
    </row>
    <row r="3758" spans="1:4" ht="15.75" customHeight="1" x14ac:dyDescent="0.15">
      <c r="A3758" s="32" t="s">
        <v>55070</v>
      </c>
      <c r="B3758" s="33" t="s">
        <v>1005</v>
      </c>
      <c r="C3758" s="51" t="s">
        <v>62455</v>
      </c>
      <c r="D3758" s="33" t="s">
        <v>62456</v>
      </c>
    </row>
    <row r="3759" spans="1:4" ht="15.75" customHeight="1" x14ac:dyDescent="0.15">
      <c r="A3759" s="32" t="s">
        <v>10250</v>
      </c>
      <c r="B3759" s="33" t="s">
        <v>842</v>
      </c>
      <c r="C3759" s="51" t="s">
        <v>62457</v>
      </c>
      <c r="D3759" s="33" t="s">
        <v>62458</v>
      </c>
    </row>
    <row r="3760" spans="1:4" ht="15.75" customHeight="1" x14ac:dyDescent="0.15">
      <c r="A3760" s="32" t="s">
        <v>55206</v>
      </c>
      <c r="B3760" s="33" t="s">
        <v>747</v>
      </c>
      <c r="C3760" s="51" t="s">
        <v>62459</v>
      </c>
      <c r="D3760" s="33" t="s">
        <v>62460</v>
      </c>
    </row>
    <row r="3761" spans="1:4" ht="15.75" customHeight="1" x14ac:dyDescent="0.15">
      <c r="A3761" s="32" t="s">
        <v>10524</v>
      </c>
      <c r="B3761" s="33" t="s">
        <v>1624</v>
      </c>
      <c r="C3761" s="51" t="s">
        <v>62461</v>
      </c>
      <c r="D3761" s="33" t="s">
        <v>62462</v>
      </c>
    </row>
    <row r="3762" spans="1:4" ht="15.75" customHeight="1" x14ac:dyDescent="0.15">
      <c r="A3762" s="32" t="s">
        <v>8719</v>
      </c>
      <c r="B3762" s="33" t="s">
        <v>2637</v>
      </c>
      <c r="C3762" s="51" t="s">
        <v>62463</v>
      </c>
      <c r="D3762" s="33" t="s">
        <v>62462</v>
      </c>
    </row>
    <row r="3763" spans="1:4" ht="15.75" customHeight="1" x14ac:dyDescent="0.15">
      <c r="A3763" s="32" t="s">
        <v>9516</v>
      </c>
      <c r="B3763" s="33" t="s">
        <v>2865</v>
      </c>
      <c r="C3763" s="51" t="s">
        <v>62464</v>
      </c>
      <c r="D3763" s="33" t="s">
        <v>62462</v>
      </c>
    </row>
    <row r="3764" spans="1:4" ht="15.75" customHeight="1" x14ac:dyDescent="0.15">
      <c r="A3764" s="32" t="s">
        <v>55305</v>
      </c>
      <c r="B3764" s="33" t="s">
        <v>2968</v>
      </c>
      <c r="C3764" s="51" t="s">
        <v>62465</v>
      </c>
      <c r="D3764" s="33" t="s">
        <v>62462</v>
      </c>
    </row>
    <row r="3765" spans="1:4" ht="15.75" customHeight="1" x14ac:dyDescent="0.15">
      <c r="A3765" s="32" t="s">
        <v>55374</v>
      </c>
      <c r="B3765" s="33" t="s">
        <v>963</v>
      </c>
      <c r="C3765" s="51" t="s">
        <v>62466</v>
      </c>
      <c r="D3765" s="33" t="s">
        <v>62467</v>
      </c>
    </row>
    <row r="3766" spans="1:4" ht="15.75" customHeight="1" x14ac:dyDescent="0.15">
      <c r="A3766" s="32" t="s">
        <v>55270</v>
      </c>
      <c r="B3766" s="33" t="s">
        <v>3749</v>
      </c>
      <c r="C3766" s="51" t="s">
        <v>62468</v>
      </c>
      <c r="D3766" s="33" t="s">
        <v>62469</v>
      </c>
    </row>
    <row r="3767" spans="1:4" ht="15.75" customHeight="1" x14ac:dyDescent="0.15">
      <c r="A3767" s="32" t="s">
        <v>10524</v>
      </c>
      <c r="B3767" s="33" t="s">
        <v>1098</v>
      </c>
      <c r="C3767" s="51" t="s">
        <v>62470</v>
      </c>
      <c r="D3767" s="33" t="s">
        <v>62471</v>
      </c>
    </row>
    <row r="3768" spans="1:4" ht="15.75" customHeight="1" x14ac:dyDescent="0.15">
      <c r="A3768" s="32" t="s">
        <v>55048</v>
      </c>
      <c r="B3768" s="33" t="s">
        <v>2480</v>
      </c>
      <c r="C3768" s="51" t="s">
        <v>62472</v>
      </c>
      <c r="D3768" s="33" t="s">
        <v>62471</v>
      </c>
    </row>
    <row r="3769" spans="1:4" ht="15.75" customHeight="1" x14ac:dyDescent="0.15">
      <c r="A3769" s="32" t="s">
        <v>54744</v>
      </c>
      <c r="B3769" s="33" t="s">
        <v>654</v>
      </c>
      <c r="C3769" s="51" t="s">
        <v>62473</v>
      </c>
      <c r="D3769" s="33" t="s">
        <v>62474</v>
      </c>
    </row>
    <row r="3770" spans="1:4" ht="15.75" customHeight="1" x14ac:dyDescent="0.15">
      <c r="A3770" s="32" t="s">
        <v>11425</v>
      </c>
      <c r="B3770" s="33" t="s">
        <v>1330</v>
      </c>
      <c r="C3770" s="51" t="s">
        <v>62475</v>
      </c>
      <c r="D3770" s="33" t="s">
        <v>62474</v>
      </c>
    </row>
    <row r="3771" spans="1:4" ht="15.75" customHeight="1" x14ac:dyDescent="0.15">
      <c r="A3771" s="32" t="s">
        <v>12053</v>
      </c>
      <c r="B3771" s="33" t="s">
        <v>1083</v>
      </c>
      <c r="C3771" s="51" t="s">
        <v>62476</v>
      </c>
      <c r="D3771" s="33" t="s">
        <v>62477</v>
      </c>
    </row>
    <row r="3772" spans="1:4" ht="15.75" customHeight="1" x14ac:dyDescent="0.15">
      <c r="A3772" s="32" t="s">
        <v>54765</v>
      </c>
      <c r="B3772" s="33" t="s">
        <v>853</v>
      </c>
      <c r="C3772" s="51" t="s">
        <v>62478</v>
      </c>
      <c r="D3772" s="33" t="s">
        <v>62479</v>
      </c>
    </row>
    <row r="3773" spans="1:4" ht="15.75" customHeight="1" x14ac:dyDescent="0.15">
      <c r="A3773" s="32" t="s">
        <v>55374</v>
      </c>
      <c r="B3773" s="33" t="s">
        <v>2602</v>
      </c>
      <c r="C3773" s="51" t="s">
        <v>62480</v>
      </c>
      <c r="D3773" s="33" t="s">
        <v>62479</v>
      </c>
    </row>
    <row r="3774" spans="1:4" ht="15.75" customHeight="1" x14ac:dyDescent="0.15">
      <c r="A3774" s="32" t="s">
        <v>8743</v>
      </c>
      <c r="B3774" s="33" t="s">
        <v>1146</v>
      </c>
      <c r="C3774" s="51" t="s">
        <v>62481</v>
      </c>
      <c r="D3774" s="33" t="s">
        <v>62482</v>
      </c>
    </row>
    <row r="3775" spans="1:4" ht="15.75" customHeight="1" x14ac:dyDescent="0.15">
      <c r="A3775" s="32" t="s">
        <v>54939</v>
      </c>
      <c r="B3775" s="33" t="s">
        <v>1798</v>
      </c>
      <c r="C3775" s="51" t="s">
        <v>62483</v>
      </c>
      <c r="D3775" s="33" t="s">
        <v>62482</v>
      </c>
    </row>
    <row r="3776" spans="1:4" ht="15.75" customHeight="1" x14ac:dyDescent="0.15">
      <c r="A3776" s="32" t="s">
        <v>9522</v>
      </c>
      <c r="B3776" s="33" t="s">
        <v>3504</v>
      </c>
      <c r="C3776" s="51" t="s">
        <v>62484</v>
      </c>
      <c r="D3776" s="33" t="s">
        <v>62482</v>
      </c>
    </row>
    <row r="3777" spans="1:4" ht="15.75" customHeight="1" x14ac:dyDescent="0.15">
      <c r="A3777" s="32" t="s">
        <v>9495</v>
      </c>
      <c r="B3777" s="33" t="s">
        <v>3197</v>
      </c>
      <c r="C3777" s="51" t="s">
        <v>62485</v>
      </c>
      <c r="D3777" s="33" t="s">
        <v>62486</v>
      </c>
    </row>
    <row r="3778" spans="1:4" ht="15.75" customHeight="1" x14ac:dyDescent="0.15">
      <c r="A3778" s="32" t="s">
        <v>54962</v>
      </c>
      <c r="B3778" s="33" t="s">
        <v>2854</v>
      </c>
      <c r="C3778" s="51" t="s">
        <v>62487</v>
      </c>
      <c r="D3778" s="33" t="s">
        <v>62488</v>
      </c>
    </row>
    <row r="3779" spans="1:4" ht="15.75" customHeight="1" x14ac:dyDescent="0.15">
      <c r="A3779" s="32" t="s">
        <v>8291</v>
      </c>
      <c r="B3779" s="33" t="s">
        <v>2854</v>
      </c>
      <c r="C3779" s="51" t="s">
        <v>62489</v>
      </c>
      <c r="D3779" s="33" t="s">
        <v>62490</v>
      </c>
    </row>
    <row r="3780" spans="1:4" ht="15.75" customHeight="1" x14ac:dyDescent="0.15">
      <c r="A3780" s="32" t="s">
        <v>55305</v>
      </c>
      <c r="B3780" s="33" t="s">
        <v>1723</v>
      </c>
      <c r="C3780" s="51" t="s">
        <v>62491</v>
      </c>
      <c r="D3780" s="33" t="s">
        <v>62492</v>
      </c>
    </row>
    <row r="3781" spans="1:4" ht="15.75" customHeight="1" x14ac:dyDescent="0.15">
      <c r="A3781" s="32" t="s">
        <v>8633</v>
      </c>
      <c r="B3781" s="33" t="s">
        <v>2971</v>
      </c>
      <c r="C3781" s="51" t="s">
        <v>62493</v>
      </c>
      <c r="D3781" s="33" t="s">
        <v>62494</v>
      </c>
    </row>
    <row r="3782" spans="1:4" ht="15.75" customHeight="1" x14ac:dyDescent="0.15">
      <c r="A3782" s="32" t="s">
        <v>10524</v>
      </c>
      <c r="B3782" s="33" t="s">
        <v>2285</v>
      </c>
      <c r="C3782" s="51" t="s">
        <v>62495</v>
      </c>
      <c r="D3782" s="33" t="s">
        <v>62496</v>
      </c>
    </row>
    <row r="3783" spans="1:4" ht="15.75" customHeight="1" x14ac:dyDescent="0.15">
      <c r="A3783" s="32" t="s">
        <v>55048</v>
      </c>
      <c r="B3783" s="33" t="s">
        <v>2517</v>
      </c>
      <c r="C3783" s="51" t="s">
        <v>62497</v>
      </c>
      <c r="D3783" s="33" t="s">
        <v>62498</v>
      </c>
    </row>
    <row r="3784" spans="1:4" ht="15.75" customHeight="1" x14ac:dyDescent="0.15">
      <c r="A3784" s="32" t="s">
        <v>12232</v>
      </c>
      <c r="B3784" s="33" t="s">
        <v>2644</v>
      </c>
      <c r="C3784" s="51" t="s">
        <v>62499</v>
      </c>
      <c r="D3784" s="33" t="s">
        <v>62500</v>
      </c>
    </row>
    <row r="3785" spans="1:4" ht="15.75" customHeight="1" x14ac:dyDescent="0.15">
      <c r="A3785" s="32" t="s">
        <v>10163</v>
      </c>
      <c r="B3785" s="33" t="s">
        <v>612</v>
      </c>
      <c r="C3785" s="51" t="s">
        <v>62501</v>
      </c>
      <c r="D3785" s="33" t="s">
        <v>62502</v>
      </c>
    </row>
    <row r="3786" spans="1:4" ht="15.75" customHeight="1" x14ac:dyDescent="0.15">
      <c r="A3786" s="32" t="s">
        <v>10524</v>
      </c>
      <c r="B3786" s="33" t="s">
        <v>1650</v>
      </c>
      <c r="C3786" s="51" t="s">
        <v>62503</v>
      </c>
      <c r="D3786" s="33" t="s">
        <v>62502</v>
      </c>
    </row>
    <row r="3787" spans="1:4" ht="15.75" customHeight="1" x14ac:dyDescent="0.15">
      <c r="A3787" s="32" t="s">
        <v>10596</v>
      </c>
      <c r="B3787" s="33" t="s">
        <v>2563</v>
      </c>
      <c r="C3787" s="51" t="s">
        <v>62504</v>
      </c>
      <c r="D3787" s="33" t="s">
        <v>62505</v>
      </c>
    </row>
    <row r="3788" spans="1:4" ht="15.75" customHeight="1" x14ac:dyDescent="0.15">
      <c r="A3788" s="32" t="s">
        <v>9522</v>
      </c>
      <c r="B3788" s="33" t="s">
        <v>1624</v>
      </c>
      <c r="C3788" s="51" t="s">
        <v>62506</v>
      </c>
      <c r="D3788" s="33" t="s">
        <v>62507</v>
      </c>
    </row>
    <row r="3789" spans="1:4" ht="15.75" customHeight="1" x14ac:dyDescent="0.15">
      <c r="A3789" s="32" t="s">
        <v>9516</v>
      </c>
      <c r="B3789" s="33" t="s">
        <v>1995</v>
      </c>
      <c r="C3789" s="51" t="s">
        <v>62508</v>
      </c>
      <c r="D3789" s="33" t="s">
        <v>62507</v>
      </c>
    </row>
    <row r="3790" spans="1:4" ht="15.75" customHeight="1" x14ac:dyDescent="0.15">
      <c r="A3790" s="32" t="s">
        <v>11362</v>
      </c>
      <c r="B3790" s="33" t="s">
        <v>1687</v>
      </c>
      <c r="C3790" s="51" t="s">
        <v>62509</v>
      </c>
      <c r="D3790" s="33" t="s">
        <v>62510</v>
      </c>
    </row>
    <row r="3791" spans="1:4" ht="15.75" customHeight="1" x14ac:dyDescent="0.15">
      <c r="A3791" s="32" t="s">
        <v>55374</v>
      </c>
      <c r="B3791" s="33" t="s">
        <v>1865</v>
      </c>
      <c r="C3791" s="51" t="s">
        <v>62511</v>
      </c>
      <c r="D3791" s="33" t="s">
        <v>62510</v>
      </c>
    </row>
    <row r="3792" spans="1:4" ht="15.75" customHeight="1" x14ac:dyDescent="0.15">
      <c r="A3792" s="32" t="s">
        <v>55206</v>
      </c>
      <c r="B3792" s="33" t="s">
        <v>2560</v>
      </c>
      <c r="C3792" s="51" t="s">
        <v>62512</v>
      </c>
      <c r="D3792" s="33" t="s">
        <v>62510</v>
      </c>
    </row>
    <row r="3793" spans="1:4" ht="15.75" customHeight="1" x14ac:dyDescent="0.15">
      <c r="A3793" s="32" t="s">
        <v>54862</v>
      </c>
      <c r="B3793" s="33" t="s">
        <v>2602</v>
      </c>
      <c r="C3793" s="51" t="s">
        <v>62513</v>
      </c>
      <c r="D3793" s="33" t="s">
        <v>62510</v>
      </c>
    </row>
    <row r="3794" spans="1:4" ht="15.75" customHeight="1" x14ac:dyDescent="0.15">
      <c r="A3794" s="32" t="s">
        <v>11425</v>
      </c>
      <c r="B3794" s="33" t="s">
        <v>2619</v>
      </c>
      <c r="C3794" s="51" t="s">
        <v>62514</v>
      </c>
      <c r="D3794" s="33" t="s">
        <v>62510</v>
      </c>
    </row>
    <row r="3795" spans="1:4" ht="15.75" customHeight="1" x14ac:dyDescent="0.15">
      <c r="A3795" s="32" t="s">
        <v>55107</v>
      </c>
      <c r="B3795" s="33" t="s">
        <v>2729</v>
      </c>
      <c r="C3795" s="51" t="s">
        <v>62515</v>
      </c>
      <c r="D3795" s="33" t="s">
        <v>62510</v>
      </c>
    </row>
    <row r="3796" spans="1:4" ht="15.75" customHeight="1" x14ac:dyDescent="0.15">
      <c r="A3796" s="32" t="s">
        <v>11362</v>
      </c>
      <c r="B3796" s="33" t="s">
        <v>3153</v>
      </c>
      <c r="C3796" s="51" t="s">
        <v>62516</v>
      </c>
      <c r="D3796" s="33" t="s">
        <v>62510</v>
      </c>
    </row>
    <row r="3797" spans="1:4" ht="15.75" customHeight="1" x14ac:dyDescent="0.15">
      <c r="A3797" s="32" t="s">
        <v>11330</v>
      </c>
      <c r="B3797" s="33" t="s">
        <v>3213</v>
      </c>
      <c r="C3797" s="51" t="s">
        <v>62517</v>
      </c>
      <c r="D3797" s="33" t="s">
        <v>62510</v>
      </c>
    </row>
    <row r="3798" spans="1:4" ht="15.75" customHeight="1" x14ac:dyDescent="0.15">
      <c r="A3798" s="32" t="s">
        <v>11330</v>
      </c>
      <c r="B3798" s="33" t="s">
        <v>3216</v>
      </c>
      <c r="C3798" s="51" t="s">
        <v>62518</v>
      </c>
      <c r="D3798" s="33" t="s">
        <v>62510</v>
      </c>
    </row>
    <row r="3799" spans="1:4" ht="15.75" customHeight="1" x14ac:dyDescent="0.15">
      <c r="A3799" s="32" t="s">
        <v>8743</v>
      </c>
      <c r="B3799" s="33" t="s">
        <v>3504</v>
      </c>
      <c r="C3799" s="51" t="s">
        <v>62519</v>
      </c>
      <c r="D3799" s="33" t="s">
        <v>62510</v>
      </c>
    </row>
    <row r="3800" spans="1:4" ht="15.75" customHeight="1" x14ac:dyDescent="0.15">
      <c r="A3800" s="32" t="s">
        <v>55305</v>
      </c>
      <c r="B3800" s="33" t="s">
        <v>1014</v>
      </c>
      <c r="C3800" s="51" t="s">
        <v>62520</v>
      </c>
      <c r="D3800" s="33" t="s">
        <v>62521</v>
      </c>
    </row>
    <row r="3801" spans="1:4" ht="15.75" customHeight="1" x14ac:dyDescent="0.15">
      <c r="A3801" s="32" t="s">
        <v>9477</v>
      </c>
      <c r="B3801" s="33" t="s">
        <v>1313</v>
      </c>
      <c r="C3801" s="51" t="s">
        <v>62522</v>
      </c>
      <c r="D3801" s="33" t="s">
        <v>62521</v>
      </c>
    </row>
    <row r="3802" spans="1:4" ht="15.75" customHeight="1" x14ac:dyDescent="0.15">
      <c r="A3802" s="32" t="s">
        <v>54744</v>
      </c>
      <c r="B3802" s="33" t="s">
        <v>2551</v>
      </c>
      <c r="C3802" s="51" t="s">
        <v>62523</v>
      </c>
      <c r="D3802" s="33" t="s">
        <v>62521</v>
      </c>
    </row>
    <row r="3803" spans="1:4" ht="15.75" customHeight="1" x14ac:dyDescent="0.15">
      <c r="A3803" s="32" t="s">
        <v>10250</v>
      </c>
      <c r="B3803" s="33" t="s">
        <v>3147</v>
      </c>
      <c r="C3803" s="51" t="s">
        <v>62524</v>
      </c>
      <c r="D3803" s="33" t="s">
        <v>62525</v>
      </c>
    </row>
    <row r="3804" spans="1:4" ht="15.75" customHeight="1" x14ac:dyDescent="0.15">
      <c r="A3804" s="32" t="s">
        <v>9495</v>
      </c>
      <c r="B3804" s="33" t="s">
        <v>862</v>
      </c>
      <c r="C3804" s="51" t="s">
        <v>62526</v>
      </c>
      <c r="D3804" s="33" t="s">
        <v>62527</v>
      </c>
    </row>
    <row r="3805" spans="1:4" ht="15.75" customHeight="1" x14ac:dyDescent="0.15">
      <c r="A3805" s="32" t="s">
        <v>54862</v>
      </c>
      <c r="B3805" s="33" t="s">
        <v>1723</v>
      </c>
      <c r="C3805" s="51" t="s">
        <v>62528</v>
      </c>
      <c r="D3805" s="33" t="s">
        <v>62529</v>
      </c>
    </row>
    <row r="3806" spans="1:4" ht="15.75" customHeight="1" x14ac:dyDescent="0.15">
      <c r="A3806" s="32" t="s">
        <v>12232</v>
      </c>
      <c r="B3806" s="33" t="s">
        <v>3066</v>
      </c>
      <c r="C3806" s="51" t="s">
        <v>62530</v>
      </c>
      <c r="D3806" s="33" t="s">
        <v>62531</v>
      </c>
    </row>
    <row r="3807" spans="1:4" ht="15.75" customHeight="1" x14ac:dyDescent="0.15">
      <c r="A3807" s="32" t="s">
        <v>11425</v>
      </c>
      <c r="B3807" s="33" t="s">
        <v>3130</v>
      </c>
      <c r="C3807" s="51" t="s">
        <v>62532</v>
      </c>
      <c r="D3807" s="33" t="s">
        <v>62531</v>
      </c>
    </row>
    <row r="3808" spans="1:4" ht="15.75" customHeight="1" x14ac:dyDescent="0.15">
      <c r="A3808" s="32" t="s">
        <v>54862</v>
      </c>
      <c r="B3808" s="33" t="s">
        <v>3233</v>
      </c>
      <c r="C3808" s="51" t="s">
        <v>62533</v>
      </c>
      <c r="D3808" s="33" t="s">
        <v>62531</v>
      </c>
    </row>
    <row r="3809" spans="1:4" ht="15.75" customHeight="1" x14ac:dyDescent="0.15">
      <c r="A3809" s="32" t="s">
        <v>9477</v>
      </c>
      <c r="B3809" s="33" t="s">
        <v>3603</v>
      </c>
      <c r="C3809" s="51" t="s">
        <v>62534</v>
      </c>
      <c r="D3809" s="33" t="s">
        <v>62531</v>
      </c>
    </row>
    <row r="3810" spans="1:4" ht="15.75" customHeight="1" x14ac:dyDescent="0.15">
      <c r="A3810" s="32" t="s">
        <v>12292</v>
      </c>
      <c r="B3810" s="33" t="s">
        <v>836</v>
      </c>
      <c r="C3810" s="51" t="s">
        <v>62535</v>
      </c>
      <c r="D3810" s="33" t="s">
        <v>62536</v>
      </c>
    </row>
    <row r="3811" spans="1:4" ht="15.75" customHeight="1" x14ac:dyDescent="0.15">
      <c r="A3811" s="32" t="s">
        <v>12232</v>
      </c>
      <c r="B3811" s="33" t="s">
        <v>1501</v>
      </c>
      <c r="C3811" s="51" t="s">
        <v>62537</v>
      </c>
      <c r="D3811" s="33" t="s">
        <v>62538</v>
      </c>
    </row>
    <row r="3812" spans="1:4" ht="15.75" customHeight="1" x14ac:dyDescent="0.15">
      <c r="A3812" s="32" t="s">
        <v>55058</v>
      </c>
      <c r="B3812" s="33" t="s">
        <v>3597</v>
      </c>
      <c r="C3812" s="51" t="s">
        <v>62539</v>
      </c>
      <c r="D3812" s="33" t="s">
        <v>62540</v>
      </c>
    </row>
    <row r="3813" spans="1:4" ht="15.75" customHeight="1" x14ac:dyDescent="0.15">
      <c r="A3813" s="32" t="s">
        <v>55107</v>
      </c>
      <c r="B3813" s="33" t="s">
        <v>1798</v>
      </c>
      <c r="C3813" s="51" t="s">
        <v>62541</v>
      </c>
      <c r="D3813" s="33" t="s">
        <v>62542</v>
      </c>
    </row>
    <row r="3814" spans="1:4" ht="15.75" customHeight="1" x14ac:dyDescent="0.15">
      <c r="A3814" s="32" t="s">
        <v>54962</v>
      </c>
      <c r="B3814" s="33" t="s">
        <v>1967</v>
      </c>
      <c r="C3814" s="51" t="s">
        <v>62543</v>
      </c>
      <c r="D3814" s="33" t="s">
        <v>62542</v>
      </c>
    </row>
    <row r="3815" spans="1:4" ht="15.75" customHeight="1" x14ac:dyDescent="0.15">
      <c r="A3815" s="32" t="s">
        <v>10250</v>
      </c>
      <c r="B3815" s="33" t="s">
        <v>2582</v>
      </c>
      <c r="C3815" s="51" t="s">
        <v>62544</v>
      </c>
      <c r="D3815" s="33" t="s">
        <v>62542</v>
      </c>
    </row>
    <row r="3816" spans="1:4" ht="15.75" customHeight="1" x14ac:dyDescent="0.15">
      <c r="A3816" s="32" t="s">
        <v>55265</v>
      </c>
      <c r="B3816" s="33" t="s">
        <v>794</v>
      </c>
      <c r="C3816" s="51" t="s">
        <v>62545</v>
      </c>
      <c r="D3816" s="33" t="s">
        <v>62546</v>
      </c>
    </row>
    <row r="3817" spans="1:4" ht="15.75" customHeight="1" x14ac:dyDescent="0.15">
      <c r="A3817" s="32" t="s">
        <v>55305</v>
      </c>
      <c r="B3817" s="33" t="s">
        <v>2517</v>
      </c>
      <c r="C3817" s="51" t="s">
        <v>62547</v>
      </c>
      <c r="D3817" s="33" t="s">
        <v>62548</v>
      </c>
    </row>
    <row r="3818" spans="1:4" ht="15.75" customHeight="1" x14ac:dyDescent="0.15">
      <c r="A3818" s="32" t="s">
        <v>9516</v>
      </c>
      <c r="B3818" s="33" t="s">
        <v>1501</v>
      </c>
      <c r="C3818" s="51" t="s">
        <v>62549</v>
      </c>
      <c r="D3818" s="33" t="s">
        <v>62550</v>
      </c>
    </row>
    <row r="3819" spans="1:4" ht="15.75" customHeight="1" x14ac:dyDescent="0.15">
      <c r="A3819" s="32" t="s">
        <v>55070</v>
      </c>
      <c r="B3819" s="33" t="s">
        <v>3117</v>
      </c>
      <c r="C3819" s="51" t="s">
        <v>62551</v>
      </c>
      <c r="D3819" s="33" t="s">
        <v>62552</v>
      </c>
    </row>
    <row r="3820" spans="1:4" ht="15.75" customHeight="1" x14ac:dyDescent="0.15">
      <c r="A3820" s="32" t="s">
        <v>54939</v>
      </c>
      <c r="B3820" s="33" t="s">
        <v>3749</v>
      </c>
      <c r="C3820" s="51" t="s">
        <v>62553</v>
      </c>
      <c r="D3820" s="33" t="s">
        <v>62554</v>
      </c>
    </row>
    <row r="3821" spans="1:4" ht="15.75" customHeight="1" x14ac:dyDescent="0.15">
      <c r="A3821" s="32" t="s">
        <v>10596</v>
      </c>
      <c r="B3821" s="33" t="s">
        <v>708</v>
      </c>
      <c r="C3821" s="51" t="s">
        <v>62555</v>
      </c>
      <c r="D3821" s="33" t="s">
        <v>62556</v>
      </c>
    </row>
    <row r="3822" spans="1:4" ht="15.75" customHeight="1" x14ac:dyDescent="0.15">
      <c r="A3822" s="32" t="s">
        <v>54765</v>
      </c>
      <c r="B3822" s="33" t="s">
        <v>1083</v>
      </c>
      <c r="C3822" s="51" t="s">
        <v>62557</v>
      </c>
      <c r="D3822" s="33" t="s">
        <v>62558</v>
      </c>
    </row>
    <row r="3823" spans="1:4" ht="15.75" customHeight="1" x14ac:dyDescent="0.15">
      <c r="A3823" s="32" t="s">
        <v>55366</v>
      </c>
      <c r="B3823" s="33" t="s">
        <v>1310</v>
      </c>
      <c r="C3823" s="51" t="s">
        <v>62559</v>
      </c>
      <c r="D3823" s="33" t="s">
        <v>62558</v>
      </c>
    </row>
    <row r="3824" spans="1:4" ht="15.75" customHeight="1" x14ac:dyDescent="0.15">
      <c r="A3824" s="32" t="s">
        <v>9522</v>
      </c>
      <c r="B3824" s="33" t="s">
        <v>868</v>
      </c>
      <c r="C3824" s="51" t="s">
        <v>62560</v>
      </c>
      <c r="D3824" s="33" t="s">
        <v>62561</v>
      </c>
    </row>
    <row r="3825" spans="1:4" ht="15.75" customHeight="1" x14ac:dyDescent="0.15">
      <c r="A3825" s="32" t="s">
        <v>55374</v>
      </c>
      <c r="B3825" s="33" t="s">
        <v>1731</v>
      </c>
      <c r="C3825" s="51" t="s">
        <v>62562</v>
      </c>
      <c r="D3825" s="33" t="s">
        <v>62561</v>
      </c>
    </row>
    <row r="3826" spans="1:4" ht="15.75" customHeight="1" x14ac:dyDescent="0.15">
      <c r="A3826" s="32" t="s">
        <v>8743</v>
      </c>
      <c r="B3826" s="33" t="s">
        <v>2784</v>
      </c>
      <c r="C3826" s="51" t="s">
        <v>62563</v>
      </c>
      <c r="D3826" s="33" t="s">
        <v>62564</v>
      </c>
    </row>
    <row r="3827" spans="1:4" ht="15.75" customHeight="1" x14ac:dyDescent="0.15">
      <c r="A3827" s="32" t="s">
        <v>54744</v>
      </c>
      <c r="B3827" s="33" t="s">
        <v>1501</v>
      </c>
      <c r="C3827" s="51" t="s">
        <v>62565</v>
      </c>
      <c r="D3827" s="33" t="s">
        <v>62566</v>
      </c>
    </row>
    <row r="3828" spans="1:4" ht="15.75" customHeight="1" x14ac:dyDescent="0.15">
      <c r="A3828" s="32" t="s">
        <v>10250</v>
      </c>
      <c r="B3828" s="33" t="s">
        <v>2026</v>
      </c>
      <c r="C3828" s="51" t="s">
        <v>62567</v>
      </c>
      <c r="D3828" s="33" t="s">
        <v>62568</v>
      </c>
    </row>
    <row r="3829" spans="1:4" ht="15.75" customHeight="1" x14ac:dyDescent="0.15">
      <c r="A3829" s="32" t="s">
        <v>55070</v>
      </c>
      <c r="B3829" s="33" t="s">
        <v>2784</v>
      </c>
      <c r="C3829" s="51" t="s">
        <v>62569</v>
      </c>
      <c r="D3829" s="33" t="s">
        <v>62570</v>
      </c>
    </row>
    <row r="3830" spans="1:4" ht="15.75" customHeight="1" x14ac:dyDescent="0.15">
      <c r="A3830" s="32" t="s">
        <v>8743</v>
      </c>
      <c r="B3830" s="33" t="s">
        <v>2988</v>
      </c>
      <c r="C3830" s="51" t="s">
        <v>62571</v>
      </c>
      <c r="D3830" s="33" t="s">
        <v>62572</v>
      </c>
    </row>
    <row r="3831" spans="1:4" ht="15.75" customHeight="1" x14ac:dyDescent="0.15">
      <c r="A3831" s="32" t="s">
        <v>54765</v>
      </c>
      <c r="B3831" s="33" t="s">
        <v>2480</v>
      </c>
      <c r="C3831" s="51" t="s">
        <v>62573</v>
      </c>
      <c r="D3831" s="33" t="s">
        <v>62574</v>
      </c>
    </row>
    <row r="3832" spans="1:4" ht="15.75" customHeight="1" x14ac:dyDescent="0.15">
      <c r="A3832" s="32" t="s">
        <v>54744</v>
      </c>
      <c r="B3832" s="33" t="s">
        <v>806</v>
      </c>
      <c r="C3832" s="51" t="s">
        <v>62575</v>
      </c>
      <c r="D3832" s="33" t="s">
        <v>62576</v>
      </c>
    </row>
    <row r="3833" spans="1:4" ht="15.75" customHeight="1" x14ac:dyDescent="0.15">
      <c r="A3833" s="32" t="s">
        <v>12292</v>
      </c>
      <c r="B3833" s="33" t="s">
        <v>839</v>
      </c>
      <c r="C3833" s="51" t="s">
        <v>62577</v>
      </c>
      <c r="D3833" s="33" t="s">
        <v>62576</v>
      </c>
    </row>
    <row r="3834" spans="1:4" ht="15.75" customHeight="1" x14ac:dyDescent="0.15">
      <c r="A3834" s="32" t="s">
        <v>8719</v>
      </c>
      <c r="B3834" s="33" t="s">
        <v>2974</v>
      </c>
      <c r="C3834" s="51" t="s">
        <v>62578</v>
      </c>
      <c r="D3834" s="33" t="s">
        <v>62579</v>
      </c>
    </row>
    <row r="3835" spans="1:4" ht="15.75" customHeight="1" x14ac:dyDescent="0.15">
      <c r="A3835" s="32" t="s">
        <v>55153</v>
      </c>
      <c r="B3835" s="33" t="s">
        <v>2452</v>
      </c>
      <c r="C3835" s="51" t="s">
        <v>62580</v>
      </c>
      <c r="D3835" s="33" t="s">
        <v>62581</v>
      </c>
    </row>
    <row r="3836" spans="1:4" ht="15.75" customHeight="1" x14ac:dyDescent="0.15">
      <c r="A3836" s="32" t="s">
        <v>54962</v>
      </c>
      <c r="B3836" s="33" t="s">
        <v>3460</v>
      </c>
      <c r="C3836" s="51" t="s">
        <v>62582</v>
      </c>
      <c r="D3836" s="33" t="s">
        <v>62583</v>
      </c>
    </row>
    <row r="3837" spans="1:4" ht="15.75" customHeight="1" x14ac:dyDescent="0.15">
      <c r="A3837" s="32" t="s">
        <v>8821</v>
      </c>
      <c r="B3837" s="33" t="s">
        <v>2568</v>
      </c>
      <c r="C3837" s="51" t="s">
        <v>62584</v>
      </c>
      <c r="D3837" s="33" t="s">
        <v>62585</v>
      </c>
    </row>
    <row r="3838" spans="1:4" ht="15.75" customHeight="1" x14ac:dyDescent="0.15">
      <c r="A3838" s="32" t="s">
        <v>12053</v>
      </c>
      <c r="B3838" s="33" t="s">
        <v>3588</v>
      </c>
      <c r="C3838" s="51" t="s">
        <v>62586</v>
      </c>
      <c r="D3838" s="33" t="s">
        <v>62585</v>
      </c>
    </row>
    <row r="3839" spans="1:4" ht="15.75" customHeight="1" x14ac:dyDescent="0.15">
      <c r="A3839" s="32" t="s">
        <v>10250</v>
      </c>
      <c r="B3839" s="33" t="s">
        <v>3290</v>
      </c>
      <c r="C3839" s="51" t="s">
        <v>62587</v>
      </c>
      <c r="D3839" s="33" t="s">
        <v>62588</v>
      </c>
    </row>
    <row r="3840" spans="1:4" ht="15.75" customHeight="1" x14ac:dyDescent="0.15">
      <c r="A3840" s="32" t="s">
        <v>10676</v>
      </c>
      <c r="B3840" s="33" t="s">
        <v>2568</v>
      </c>
      <c r="C3840" s="51" t="s">
        <v>62589</v>
      </c>
      <c r="D3840" s="33" t="s">
        <v>62590</v>
      </c>
    </row>
    <row r="3841" spans="1:4" ht="15.75" customHeight="1" x14ac:dyDescent="0.15">
      <c r="A3841" s="32" t="s">
        <v>55270</v>
      </c>
      <c r="B3841" s="33" t="s">
        <v>2119</v>
      </c>
      <c r="C3841" s="51" t="s">
        <v>62591</v>
      </c>
      <c r="D3841" s="33" t="s">
        <v>62592</v>
      </c>
    </row>
    <row r="3842" spans="1:4" ht="15.75" customHeight="1" x14ac:dyDescent="0.15">
      <c r="A3842" s="32" t="s">
        <v>55262</v>
      </c>
      <c r="B3842" s="33" t="s">
        <v>1606</v>
      </c>
      <c r="C3842" s="51" t="s">
        <v>62593</v>
      </c>
      <c r="D3842" s="33" t="s">
        <v>62594</v>
      </c>
    </row>
    <row r="3843" spans="1:4" ht="15.75" customHeight="1" x14ac:dyDescent="0.15">
      <c r="A3843" s="32" t="s">
        <v>55265</v>
      </c>
      <c r="B3843" s="33" t="s">
        <v>2632</v>
      </c>
      <c r="C3843" s="51" t="s">
        <v>62595</v>
      </c>
      <c r="D3843" s="33" t="s">
        <v>62594</v>
      </c>
    </row>
    <row r="3844" spans="1:4" ht="15.75" customHeight="1" x14ac:dyDescent="0.15">
      <c r="A3844" s="32" t="s">
        <v>11330</v>
      </c>
      <c r="B3844" s="33" t="s">
        <v>3456</v>
      </c>
      <c r="C3844" s="51" t="s">
        <v>62596</v>
      </c>
      <c r="D3844" s="33" t="s">
        <v>62594</v>
      </c>
    </row>
    <row r="3845" spans="1:4" ht="15.75" customHeight="1" x14ac:dyDescent="0.15">
      <c r="A3845" s="32" t="s">
        <v>8821</v>
      </c>
      <c r="B3845" s="33" t="s">
        <v>1720</v>
      </c>
      <c r="C3845" s="51" t="s">
        <v>62597</v>
      </c>
      <c r="D3845" s="33" t="s">
        <v>62598</v>
      </c>
    </row>
    <row r="3846" spans="1:4" ht="15.75" customHeight="1" x14ac:dyDescent="0.15">
      <c r="A3846" s="32" t="s">
        <v>55265</v>
      </c>
      <c r="B3846" s="33" t="s">
        <v>1731</v>
      </c>
      <c r="C3846" s="51" t="s">
        <v>62599</v>
      </c>
      <c r="D3846" s="33" t="s">
        <v>62600</v>
      </c>
    </row>
    <row r="3847" spans="1:4" ht="15.75" customHeight="1" x14ac:dyDescent="0.15">
      <c r="A3847" s="32" t="s">
        <v>11330</v>
      </c>
      <c r="B3847" s="33" t="s">
        <v>1731</v>
      </c>
      <c r="C3847" s="51" t="s">
        <v>62601</v>
      </c>
      <c r="D3847" s="33" t="s">
        <v>62602</v>
      </c>
    </row>
    <row r="3848" spans="1:4" ht="15.75" customHeight="1" x14ac:dyDescent="0.15">
      <c r="A3848" s="32" t="s">
        <v>10250</v>
      </c>
      <c r="B3848" s="33" t="s">
        <v>1835</v>
      </c>
      <c r="C3848" s="51" t="s">
        <v>62603</v>
      </c>
      <c r="D3848" s="33" t="s">
        <v>62604</v>
      </c>
    </row>
    <row r="3849" spans="1:4" ht="15.75" customHeight="1" x14ac:dyDescent="0.15">
      <c r="A3849" s="32" t="s">
        <v>55366</v>
      </c>
      <c r="B3849" s="33" t="s">
        <v>844</v>
      </c>
      <c r="C3849" s="51" t="s">
        <v>62605</v>
      </c>
      <c r="D3849" s="33" t="s">
        <v>62606</v>
      </c>
    </row>
    <row r="3850" spans="1:4" ht="15.75" customHeight="1" x14ac:dyDescent="0.15">
      <c r="A3850" s="32" t="s">
        <v>55206</v>
      </c>
      <c r="B3850" s="33" t="s">
        <v>1026</v>
      </c>
      <c r="C3850" s="51" t="s">
        <v>62607</v>
      </c>
      <c r="D3850" s="33" t="s">
        <v>62606</v>
      </c>
    </row>
    <row r="3851" spans="1:4" ht="15.75" customHeight="1" x14ac:dyDescent="0.15">
      <c r="A3851" s="32" t="s">
        <v>8291</v>
      </c>
      <c r="B3851" s="33" t="s">
        <v>1083</v>
      </c>
      <c r="C3851" s="51" t="s">
        <v>62608</v>
      </c>
      <c r="D3851" s="33" t="s">
        <v>62606</v>
      </c>
    </row>
    <row r="3852" spans="1:4" ht="15.75" customHeight="1" x14ac:dyDescent="0.15">
      <c r="A3852" s="32" t="s">
        <v>54862</v>
      </c>
      <c r="B3852" s="33" t="s">
        <v>1354</v>
      </c>
      <c r="C3852" s="51" t="s">
        <v>62609</v>
      </c>
      <c r="D3852" s="33" t="s">
        <v>62606</v>
      </c>
    </row>
    <row r="3853" spans="1:4" ht="15.75" customHeight="1" x14ac:dyDescent="0.15">
      <c r="A3853" s="32" t="s">
        <v>10250</v>
      </c>
      <c r="B3853" s="33" t="s">
        <v>2637</v>
      </c>
      <c r="C3853" s="51" t="s">
        <v>62610</v>
      </c>
      <c r="D3853" s="33" t="s">
        <v>62606</v>
      </c>
    </row>
    <row r="3854" spans="1:4" ht="15.75" customHeight="1" x14ac:dyDescent="0.15">
      <c r="A3854" s="32" t="s">
        <v>11425</v>
      </c>
      <c r="B3854" s="33" t="s">
        <v>3197</v>
      </c>
      <c r="C3854" s="51" t="s">
        <v>62611</v>
      </c>
      <c r="D3854" s="33" t="s">
        <v>62606</v>
      </c>
    </row>
    <row r="3855" spans="1:4" ht="15.75" customHeight="1" x14ac:dyDescent="0.15">
      <c r="A3855" s="32" t="s">
        <v>8821</v>
      </c>
      <c r="B3855" s="33" t="s">
        <v>3649</v>
      </c>
      <c r="C3855" s="51" t="s">
        <v>62612</v>
      </c>
      <c r="D3855" s="33" t="s">
        <v>62606</v>
      </c>
    </row>
    <row r="3856" spans="1:4" ht="15.75" customHeight="1" x14ac:dyDescent="0.15">
      <c r="A3856" s="32" t="s">
        <v>55270</v>
      </c>
      <c r="B3856" s="33" t="s">
        <v>1865</v>
      </c>
      <c r="C3856" s="51" t="s">
        <v>62613</v>
      </c>
      <c r="D3856" s="33" t="s">
        <v>62614</v>
      </c>
    </row>
    <row r="3857" spans="1:4" ht="15.75" customHeight="1" x14ac:dyDescent="0.15">
      <c r="A3857" s="32" t="s">
        <v>10250</v>
      </c>
      <c r="B3857" s="33" t="s">
        <v>741</v>
      </c>
      <c r="C3857" s="51" t="s">
        <v>62615</v>
      </c>
      <c r="D3857" s="33" t="s">
        <v>62616</v>
      </c>
    </row>
    <row r="3858" spans="1:4" ht="15.75" customHeight="1" x14ac:dyDescent="0.15">
      <c r="A3858" s="32" t="s">
        <v>54744</v>
      </c>
      <c r="B3858" s="33" t="s">
        <v>865</v>
      </c>
      <c r="C3858" s="51" t="s">
        <v>62617</v>
      </c>
      <c r="D3858" s="33" t="s">
        <v>62618</v>
      </c>
    </row>
    <row r="3859" spans="1:4" ht="15.75" customHeight="1" x14ac:dyDescent="0.15">
      <c r="A3859" s="32" t="s">
        <v>8821</v>
      </c>
      <c r="B3859" s="33" t="s">
        <v>3456</v>
      </c>
      <c r="C3859" s="51" t="s">
        <v>62619</v>
      </c>
      <c r="D3859" s="33" t="s">
        <v>62620</v>
      </c>
    </row>
    <row r="3860" spans="1:4" ht="15.75" customHeight="1" x14ac:dyDescent="0.15">
      <c r="A3860" s="32" t="s">
        <v>9516</v>
      </c>
      <c r="B3860" s="33" t="s">
        <v>2985</v>
      </c>
      <c r="C3860" s="51" t="s">
        <v>62621</v>
      </c>
      <c r="D3860" s="33" t="s">
        <v>62622</v>
      </c>
    </row>
    <row r="3861" spans="1:4" ht="15.75" customHeight="1" x14ac:dyDescent="0.15">
      <c r="A3861" s="32" t="s">
        <v>11330</v>
      </c>
      <c r="B3861" s="33" t="s">
        <v>3588</v>
      </c>
      <c r="C3861" s="51" t="s">
        <v>62623</v>
      </c>
      <c r="D3861" s="33" t="s">
        <v>62624</v>
      </c>
    </row>
    <row r="3862" spans="1:4" ht="15.75" customHeight="1" x14ac:dyDescent="0.15">
      <c r="A3862" s="32" t="s">
        <v>8743</v>
      </c>
      <c r="B3862" s="33" t="s">
        <v>1698</v>
      </c>
      <c r="C3862" s="51" t="s">
        <v>62625</v>
      </c>
      <c r="D3862" s="33" t="s">
        <v>62626</v>
      </c>
    </row>
    <row r="3863" spans="1:4" ht="15.75" customHeight="1" x14ac:dyDescent="0.15">
      <c r="A3863" s="32" t="s">
        <v>10250</v>
      </c>
      <c r="B3863" s="33" t="s">
        <v>2282</v>
      </c>
      <c r="C3863" s="51" t="s">
        <v>62627</v>
      </c>
      <c r="D3863" s="33" t="s">
        <v>62628</v>
      </c>
    </row>
    <row r="3864" spans="1:4" ht="15.75" customHeight="1" x14ac:dyDescent="0.15">
      <c r="A3864" s="32" t="s">
        <v>12292</v>
      </c>
      <c r="B3864" s="33" t="s">
        <v>3460</v>
      </c>
      <c r="C3864" s="51" t="s">
        <v>62629</v>
      </c>
      <c r="D3864" s="33" t="s">
        <v>62630</v>
      </c>
    </row>
    <row r="3865" spans="1:4" ht="15.75" customHeight="1" x14ac:dyDescent="0.15">
      <c r="A3865" s="32" t="s">
        <v>55058</v>
      </c>
      <c r="B3865" s="33" t="s">
        <v>3039</v>
      </c>
      <c r="C3865" s="51" t="s">
        <v>62631</v>
      </c>
      <c r="D3865" s="33" t="s">
        <v>62632</v>
      </c>
    </row>
    <row r="3866" spans="1:4" ht="15.75" customHeight="1" x14ac:dyDescent="0.15">
      <c r="A3866" s="32" t="s">
        <v>9495</v>
      </c>
      <c r="B3866" s="33" t="s">
        <v>984</v>
      </c>
      <c r="C3866" s="51" t="s">
        <v>62633</v>
      </c>
      <c r="D3866" s="33" t="s">
        <v>62634</v>
      </c>
    </row>
    <row r="3867" spans="1:4" ht="15.75" customHeight="1" x14ac:dyDescent="0.15">
      <c r="A3867" s="32" t="s">
        <v>8291</v>
      </c>
      <c r="B3867" s="33" t="s">
        <v>3111</v>
      </c>
      <c r="C3867" s="51" t="s">
        <v>62635</v>
      </c>
      <c r="D3867" s="33" t="s">
        <v>62636</v>
      </c>
    </row>
    <row r="3868" spans="1:4" ht="15.75" customHeight="1" x14ac:dyDescent="0.15">
      <c r="A3868" s="32" t="s">
        <v>9516</v>
      </c>
      <c r="B3868" s="33" t="s">
        <v>3353</v>
      </c>
      <c r="C3868" s="51" t="s">
        <v>62637</v>
      </c>
      <c r="D3868" s="33" t="s">
        <v>62636</v>
      </c>
    </row>
    <row r="3869" spans="1:4" ht="15.75" customHeight="1" x14ac:dyDescent="0.15">
      <c r="A3869" s="32" t="s">
        <v>54939</v>
      </c>
      <c r="B3869" s="33" t="s">
        <v>1481</v>
      </c>
      <c r="C3869" s="51" t="s">
        <v>62638</v>
      </c>
      <c r="D3869" s="33" t="s">
        <v>62639</v>
      </c>
    </row>
    <row r="3870" spans="1:4" ht="15.75" customHeight="1" x14ac:dyDescent="0.15">
      <c r="A3870" s="32" t="s">
        <v>9477</v>
      </c>
      <c r="B3870" s="33" t="s">
        <v>3453</v>
      </c>
      <c r="C3870" s="51" t="s">
        <v>62640</v>
      </c>
      <c r="D3870" s="33" t="s">
        <v>62639</v>
      </c>
    </row>
    <row r="3871" spans="1:4" ht="15.75" customHeight="1" x14ac:dyDescent="0.15">
      <c r="A3871" s="32" t="s">
        <v>9058</v>
      </c>
      <c r="B3871" s="33" t="s">
        <v>2644</v>
      </c>
      <c r="C3871" s="51" t="s">
        <v>62641</v>
      </c>
      <c r="D3871" s="33" t="s">
        <v>62642</v>
      </c>
    </row>
    <row r="3872" spans="1:4" ht="15.75" customHeight="1" x14ac:dyDescent="0.15">
      <c r="A3872" s="32" t="s">
        <v>8633</v>
      </c>
      <c r="B3872" s="33" t="s">
        <v>2968</v>
      </c>
      <c r="C3872" s="51" t="s">
        <v>62643</v>
      </c>
      <c r="D3872" s="33" t="s">
        <v>62644</v>
      </c>
    </row>
    <row r="3873" spans="1:4" ht="15.75" customHeight="1" x14ac:dyDescent="0.15">
      <c r="A3873" s="32" t="s">
        <v>9058</v>
      </c>
      <c r="B3873" s="33" t="s">
        <v>1327</v>
      </c>
      <c r="C3873" s="51" t="s">
        <v>62645</v>
      </c>
      <c r="D3873" s="33" t="s">
        <v>62646</v>
      </c>
    </row>
    <row r="3874" spans="1:4" ht="15.75" customHeight="1" x14ac:dyDescent="0.15">
      <c r="A3874" s="32" t="s">
        <v>9522</v>
      </c>
      <c r="B3874" s="33" t="s">
        <v>1375</v>
      </c>
      <c r="C3874" s="51" t="s">
        <v>62647</v>
      </c>
      <c r="D3874" s="33" t="s">
        <v>62646</v>
      </c>
    </row>
    <row r="3875" spans="1:4" ht="15.75" customHeight="1" x14ac:dyDescent="0.15">
      <c r="A3875" s="32" t="s">
        <v>54744</v>
      </c>
      <c r="B3875" s="33" t="s">
        <v>2610</v>
      </c>
      <c r="C3875" s="51" t="s">
        <v>62648</v>
      </c>
      <c r="D3875" s="33" t="s">
        <v>62649</v>
      </c>
    </row>
    <row r="3876" spans="1:4" ht="15.75" customHeight="1" x14ac:dyDescent="0.15">
      <c r="A3876" s="32" t="s">
        <v>55265</v>
      </c>
      <c r="B3876" s="33" t="s">
        <v>2026</v>
      </c>
      <c r="C3876" s="51" t="s">
        <v>62650</v>
      </c>
      <c r="D3876" s="33" t="s">
        <v>62651</v>
      </c>
    </row>
    <row r="3877" spans="1:4" ht="15.75" customHeight="1" x14ac:dyDescent="0.15">
      <c r="A3877" s="32" t="s">
        <v>9058</v>
      </c>
      <c r="B3877" s="33" t="s">
        <v>3368</v>
      </c>
      <c r="C3877" s="51" t="s">
        <v>62652</v>
      </c>
      <c r="D3877" s="33" t="s">
        <v>62653</v>
      </c>
    </row>
    <row r="3878" spans="1:4" ht="15.75" customHeight="1" x14ac:dyDescent="0.15">
      <c r="A3878" s="32" t="s">
        <v>12128</v>
      </c>
      <c r="B3878" s="33" t="s">
        <v>1946</v>
      </c>
      <c r="C3878" s="51" t="s">
        <v>62654</v>
      </c>
      <c r="D3878" s="33" t="s">
        <v>62655</v>
      </c>
    </row>
    <row r="3879" spans="1:4" ht="15.75" customHeight="1" x14ac:dyDescent="0.15">
      <c r="A3879" s="32" t="s">
        <v>10524</v>
      </c>
      <c r="B3879" s="33" t="s">
        <v>3588</v>
      </c>
      <c r="C3879" s="51" t="s">
        <v>62656</v>
      </c>
      <c r="D3879" s="33" t="s">
        <v>62657</v>
      </c>
    </row>
    <row r="3880" spans="1:4" ht="15.75" customHeight="1" x14ac:dyDescent="0.15">
      <c r="A3880" s="32" t="s">
        <v>11362</v>
      </c>
      <c r="B3880" s="33" t="s">
        <v>895</v>
      </c>
      <c r="C3880" s="51" t="s">
        <v>62658</v>
      </c>
      <c r="D3880" s="33" t="s">
        <v>62659</v>
      </c>
    </row>
    <row r="3881" spans="1:4" ht="15.75" customHeight="1" x14ac:dyDescent="0.15">
      <c r="A3881" s="32" t="s">
        <v>54849</v>
      </c>
      <c r="B3881" s="33" t="s">
        <v>1354</v>
      </c>
      <c r="C3881" s="51" t="s">
        <v>62660</v>
      </c>
      <c r="D3881" s="33" t="s">
        <v>62659</v>
      </c>
    </row>
    <row r="3882" spans="1:4" ht="15.75" customHeight="1" x14ac:dyDescent="0.15">
      <c r="A3882" s="32" t="s">
        <v>55235</v>
      </c>
      <c r="B3882" s="33" t="s">
        <v>2994</v>
      </c>
      <c r="C3882" s="51" t="s">
        <v>62661</v>
      </c>
      <c r="D3882" s="33" t="s">
        <v>62662</v>
      </c>
    </row>
    <row r="3883" spans="1:4" ht="15.75" customHeight="1" x14ac:dyDescent="0.15">
      <c r="A3883" s="32" t="s">
        <v>11425</v>
      </c>
      <c r="B3883" s="33" t="s">
        <v>2332</v>
      </c>
      <c r="C3883" s="51" t="s">
        <v>62663</v>
      </c>
      <c r="D3883" s="33" t="s">
        <v>62664</v>
      </c>
    </row>
    <row r="3884" spans="1:4" ht="15.75" customHeight="1" x14ac:dyDescent="0.15">
      <c r="A3884" s="32" t="s">
        <v>55270</v>
      </c>
      <c r="B3884" s="33" t="s">
        <v>1330</v>
      </c>
      <c r="C3884" s="51" t="s">
        <v>62665</v>
      </c>
      <c r="D3884" s="33" t="s">
        <v>62666</v>
      </c>
    </row>
    <row r="3885" spans="1:4" ht="15.75" customHeight="1" x14ac:dyDescent="0.15">
      <c r="A3885" s="32" t="s">
        <v>8719</v>
      </c>
      <c r="B3885" s="33" t="s">
        <v>1327</v>
      </c>
      <c r="C3885" s="51" t="s">
        <v>62667</v>
      </c>
      <c r="D3885" s="33" t="s">
        <v>62668</v>
      </c>
    </row>
    <row r="3886" spans="1:4" ht="15.75" customHeight="1" x14ac:dyDescent="0.15">
      <c r="A3886" s="32" t="s">
        <v>55305</v>
      </c>
      <c r="B3886" s="33" t="s">
        <v>797</v>
      </c>
      <c r="C3886" s="51" t="s">
        <v>62669</v>
      </c>
      <c r="D3886" s="33" t="s">
        <v>62670</v>
      </c>
    </row>
    <row r="3887" spans="1:4" ht="15.75" customHeight="1" x14ac:dyDescent="0.15">
      <c r="A3887" s="32" t="s">
        <v>54862</v>
      </c>
      <c r="B3887" s="33" t="s">
        <v>1525</v>
      </c>
      <c r="C3887" s="51" t="s">
        <v>62671</v>
      </c>
      <c r="D3887" s="33" t="s">
        <v>62672</v>
      </c>
    </row>
    <row r="3888" spans="1:4" ht="15.75" customHeight="1" x14ac:dyDescent="0.15">
      <c r="A3888" s="32" t="s">
        <v>12232</v>
      </c>
      <c r="B3888" s="33" t="s">
        <v>3545</v>
      </c>
      <c r="C3888" s="51" t="s">
        <v>62673</v>
      </c>
      <c r="D3888" s="33" t="s">
        <v>62674</v>
      </c>
    </row>
    <row r="3889" spans="1:4" ht="15.75" customHeight="1" x14ac:dyDescent="0.15">
      <c r="A3889" s="32" t="s">
        <v>55107</v>
      </c>
      <c r="B3889" s="33" t="s">
        <v>1098</v>
      </c>
      <c r="C3889" s="51" t="s">
        <v>62675</v>
      </c>
      <c r="D3889" s="33" t="s">
        <v>62676</v>
      </c>
    </row>
    <row r="3890" spans="1:4" ht="15.75" customHeight="1" x14ac:dyDescent="0.15">
      <c r="A3890" s="32" t="s">
        <v>55058</v>
      </c>
      <c r="B3890" s="33" t="s">
        <v>2966</v>
      </c>
      <c r="C3890" s="51" t="s">
        <v>62677</v>
      </c>
      <c r="D3890" s="33" t="s">
        <v>62678</v>
      </c>
    </row>
    <row r="3891" spans="1:4" ht="15.75" customHeight="1" x14ac:dyDescent="0.15">
      <c r="A3891" s="32" t="s">
        <v>55270</v>
      </c>
      <c r="B3891" s="33" t="s">
        <v>1029</v>
      </c>
      <c r="C3891" s="51" t="s">
        <v>62679</v>
      </c>
      <c r="D3891" s="33" t="s">
        <v>62680</v>
      </c>
    </row>
    <row r="3892" spans="1:4" ht="15.75" customHeight="1" x14ac:dyDescent="0.15">
      <c r="A3892" s="32" t="s">
        <v>55048</v>
      </c>
      <c r="B3892" s="33" t="s">
        <v>741</v>
      </c>
      <c r="C3892" s="51" t="s">
        <v>62681</v>
      </c>
      <c r="D3892" s="33" t="s">
        <v>62682</v>
      </c>
    </row>
    <row r="3893" spans="1:4" ht="15.75" customHeight="1" x14ac:dyDescent="0.15">
      <c r="A3893" s="32" t="s">
        <v>9058</v>
      </c>
      <c r="B3893" s="33" t="s">
        <v>1375</v>
      </c>
      <c r="C3893" s="51" t="s">
        <v>62683</v>
      </c>
      <c r="D3893" s="33" t="s">
        <v>62684</v>
      </c>
    </row>
    <row r="3894" spans="1:4" ht="15.75" customHeight="1" x14ac:dyDescent="0.15">
      <c r="A3894" s="32" t="s">
        <v>55262</v>
      </c>
      <c r="B3894" s="33" t="s">
        <v>2332</v>
      </c>
      <c r="C3894" s="51" t="s">
        <v>62685</v>
      </c>
      <c r="D3894" s="33" t="s">
        <v>62684</v>
      </c>
    </row>
    <row r="3895" spans="1:4" ht="15.75" customHeight="1" x14ac:dyDescent="0.15">
      <c r="A3895" s="32" t="s">
        <v>12280</v>
      </c>
      <c r="B3895" s="33" t="s">
        <v>2551</v>
      </c>
      <c r="C3895" s="51" t="s">
        <v>62686</v>
      </c>
      <c r="D3895" s="33" t="s">
        <v>62684</v>
      </c>
    </row>
    <row r="3896" spans="1:4" ht="15.75" customHeight="1" x14ac:dyDescent="0.15">
      <c r="A3896" s="32" t="s">
        <v>8633</v>
      </c>
      <c r="B3896" s="33" t="s">
        <v>3586</v>
      </c>
      <c r="C3896" s="51" t="s">
        <v>62687</v>
      </c>
      <c r="D3896" s="33" t="s">
        <v>62688</v>
      </c>
    </row>
    <row r="3897" spans="1:4" ht="15.75" customHeight="1" x14ac:dyDescent="0.15">
      <c r="A3897" s="32" t="s">
        <v>9495</v>
      </c>
      <c r="B3897" s="33" t="s">
        <v>1005</v>
      </c>
      <c r="C3897" s="51" t="s">
        <v>62689</v>
      </c>
      <c r="D3897" s="33" t="s">
        <v>62690</v>
      </c>
    </row>
    <row r="3898" spans="1:4" ht="15.75" customHeight="1" x14ac:dyDescent="0.15">
      <c r="A3898" s="32" t="s">
        <v>55070</v>
      </c>
      <c r="B3898" s="33" t="s">
        <v>3368</v>
      </c>
      <c r="C3898" s="51" t="s">
        <v>62691</v>
      </c>
      <c r="D3898" s="33" t="s">
        <v>62692</v>
      </c>
    </row>
    <row r="3899" spans="1:4" ht="15.75" customHeight="1" x14ac:dyDescent="0.15">
      <c r="A3899" s="32" t="s">
        <v>12053</v>
      </c>
      <c r="B3899" s="33" t="s">
        <v>3545</v>
      </c>
      <c r="C3899" s="51" t="s">
        <v>62693</v>
      </c>
      <c r="D3899" s="33" t="s">
        <v>62692</v>
      </c>
    </row>
    <row r="3900" spans="1:4" ht="15.75" customHeight="1" x14ac:dyDescent="0.15">
      <c r="A3900" s="32" t="s">
        <v>10524</v>
      </c>
      <c r="B3900" s="33" t="s">
        <v>907</v>
      </c>
      <c r="C3900" s="51" t="s">
        <v>62694</v>
      </c>
      <c r="D3900" s="33" t="s">
        <v>62695</v>
      </c>
    </row>
    <row r="3901" spans="1:4" ht="15.75" customHeight="1" x14ac:dyDescent="0.15">
      <c r="A3901" s="32" t="s">
        <v>55070</v>
      </c>
      <c r="B3901" s="33" t="s">
        <v>3323</v>
      </c>
      <c r="C3901" s="51" t="s">
        <v>62696</v>
      </c>
      <c r="D3901" s="33" t="s">
        <v>62695</v>
      </c>
    </row>
    <row r="3902" spans="1:4" ht="15.75" customHeight="1" x14ac:dyDescent="0.15">
      <c r="A3902" s="32" t="s">
        <v>8719</v>
      </c>
      <c r="B3902" s="33" t="s">
        <v>3847</v>
      </c>
      <c r="C3902" s="51" t="s">
        <v>62697</v>
      </c>
      <c r="D3902" s="33" t="s">
        <v>62695</v>
      </c>
    </row>
    <row r="3903" spans="1:4" ht="15.75" customHeight="1" x14ac:dyDescent="0.15">
      <c r="A3903" s="32" t="s">
        <v>55305</v>
      </c>
      <c r="B3903" s="33" t="s">
        <v>3749</v>
      </c>
      <c r="C3903" s="51" t="s">
        <v>62698</v>
      </c>
      <c r="D3903" s="33" t="s">
        <v>62699</v>
      </c>
    </row>
    <row r="3904" spans="1:4" ht="15.75" customHeight="1" x14ac:dyDescent="0.15">
      <c r="A3904" s="32" t="s">
        <v>9058</v>
      </c>
      <c r="B3904" s="33" t="s">
        <v>916</v>
      </c>
      <c r="C3904" s="51" t="s">
        <v>62700</v>
      </c>
      <c r="D3904" s="33" t="s">
        <v>62701</v>
      </c>
    </row>
    <row r="3905" spans="1:4" ht="15.75" customHeight="1" x14ac:dyDescent="0.15">
      <c r="A3905" s="32" t="s">
        <v>8821</v>
      </c>
      <c r="B3905" s="33" t="s">
        <v>3368</v>
      </c>
      <c r="C3905" s="51" t="s">
        <v>62702</v>
      </c>
      <c r="D3905" s="33" t="s">
        <v>62703</v>
      </c>
    </row>
    <row r="3906" spans="1:4" ht="15.75" customHeight="1" x14ac:dyDescent="0.15">
      <c r="A3906" s="32" t="s">
        <v>10163</v>
      </c>
      <c r="B3906" s="33" t="s">
        <v>579</v>
      </c>
      <c r="C3906" s="51" t="s">
        <v>62704</v>
      </c>
      <c r="D3906" s="33" t="s">
        <v>62705</v>
      </c>
    </row>
    <row r="3907" spans="1:4" ht="15.75" customHeight="1" x14ac:dyDescent="0.15">
      <c r="A3907" s="32" t="s">
        <v>55058</v>
      </c>
      <c r="B3907" s="33" t="s">
        <v>2276</v>
      </c>
      <c r="C3907" s="51" t="s">
        <v>62706</v>
      </c>
      <c r="D3907" s="33" t="s">
        <v>62707</v>
      </c>
    </row>
    <row r="3908" spans="1:4" ht="15.75" customHeight="1" x14ac:dyDescent="0.15">
      <c r="A3908" s="32" t="s">
        <v>55305</v>
      </c>
      <c r="B3908" s="33" t="s">
        <v>1504</v>
      </c>
      <c r="C3908" s="51" t="s">
        <v>62708</v>
      </c>
      <c r="D3908" s="33" t="s">
        <v>62709</v>
      </c>
    </row>
    <row r="3909" spans="1:4" ht="15.75" customHeight="1" x14ac:dyDescent="0.15">
      <c r="A3909" s="32" t="s">
        <v>10676</v>
      </c>
      <c r="B3909" s="33" t="s">
        <v>844</v>
      </c>
      <c r="C3909" s="51" t="s">
        <v>62710</v>
      </c>
      <c r="D3909" s="33" t="s">
        <v>62711</v>
      </c>
    </row>
    <row r="3910" spans="1:4" ht="15.75" customHeight="1" x14ac:dyDescent="0.15">
      <c r="A3910" s="32" t="s">
        <v>55048</v>
      </c>
      <c r="B3910" s="33" t="s">
        <v>2974</v>
      </c>
      <c r="C3910" s="51" t="s">
        <v>62712</v>
      </c>
      <c r="D3910" s="33" t="s">
        <v>62713</v>
      </c>
    </row>
    <row r="3911" spans="1:4" ht="15.75" customHeight="1" x14ac:dyDescent="0.15">
      <c r="A3911" s="32" t="s">
        <v>11330</v>
      </c>
      <c r="B3911" s="33" t="s">
        <v>2236</v>
      </c>
      <c r="C3911" s="51" t="s">
        <v>62714</v>
      </c>
      <c r="D3911" s="33" t="s">
        <v>62715</v>
      </c>
    </row>
    <row r="3912" spans="1:4" ht="15.75" customHeight="1" x14ac:dyDescent="0.15">
      <c r="A3912" s="32" t="s">
        <v>55048</v>
      </c>
      <c r="B3912" s="33" t="s">
        <v>3597</v>
      </c>
      <c r="C3912" s="51" t="s">
        <v>62716</v>
      </c>
      <c r="D3912" s="33" t="s">
        <v>62717</v>
      </c>
    </row>
    <row r="3913" spans="1:4" ht="15.75" customHeight="1" x14ac:dyDescent="0.15">
      <c r="A3913" s="32" t="s">
        <v>55265</v>
      </c>
      <c r="B3913" s="33" t="s">
        <v>1612</v>
      </c>
      <c r="C3913" s="51" t="s">
        <v>62718</v>
      </c>
      <c r="D3913" s="33" t="s">
        <v>62719</v>
      </c>
    </row>
    <row r="3914" spans="1:4" ht="15.75" customHeight="1" x14ac:dyDescent="0.15">
      <c r="A3914" s="32" t="s">
        <v>9495</v>
      </c>
      <c r="B3914" s="33" t="s">
        <v>2568</v>
      </c>
      <c r="C3914" s="51" t="s">
        <v>62720</v>
      </c>
      <c r="D3914" s="33" t="s">
        <v>62719</v>
      </c>
    </row>
    <row r="3915" spans="1:4" ht="15.75" customHeight="1" x14ac:dyDescent="0.15">
      <c r="A3915" s="32" t="s">
        <v>11425</v>
      </c>
      <c r="B3915" s="33" t="s">
        <v>3027</v>
      </c>
      <c r="C3915" s="51" t="s">
        <v>62721</v>
      </c>
      <c r="D3915" s="33" t="s">
        <v>62719</v>
      </c>
    </row>
    <row r="3916" spans="1:4" ht="15.75" customHeight="1" x14ac:dyDescent="0.15">
      <c r="A3916" s="32" t="s">
        <v>55159</v>
      </c>
      <c r="B3916" s="33" t="s">
        <v>1798</v>
      </c>
      <c r="C3916" s="51" t="s">
        <v>62722</v>
      </c>
      <c r="D3916" s="33" t="s">
        <v>62723</v>
      </c>
    </row>
    <row r="3917" spans="1:4" ht="15.75" customHeight="1" x14ac:dyDescent="0.15">
      <c r="A3917" s="32" t="s">
        <v>12232</v>
      </c>
      <c r="B3917" s="33" t="s">
        <v>3156</v>
      </c>
      <c r="C3917" s="51" t="s">
        <v>62724</v>
      </c>
      <c r="D3917" s="33" t="s">
        <v>62725</v>
      </c>
    </row>
    <row r="3918" spans="1:4" ht="15.75" customHeight="1" x14ac:dyDescent="0.15">
      <c r="A3918" s="32" t="s">
        <v>10250</v>
      </c>
      <c r="B3918" s="33" t="s">
        <v>2097</v>
      </c>
      <c r="C3918" s="51" t="s">
        <v>62726</v>
      </c>
      <c r="D3918" s="33" t="s">
        <v>62727</v>
      </c>
    </row>
    <row r="3919" spans="1:4" ht="15.75" customHeight="1" x14ac:dyDescent="0.15">
      <c r="A3919" s="32" t="s">
        <v>9477</v>
      </c>
      <c r="B3919" s="33" t="s">
        <v>2517</v>
      </c>
      <c r="C3919" s="51" t="s">
        <v>62728</v>
      </c>
      <c r="D3919" s="33" t="s">
        <v>62727</v>
      </c>
    </row>
    <row r="3920" spans="1:4" ht="15.75" customHeight="1" x14ac:dyDescent="0.15">
      <c r="A3920" s="32" t="s">
        <v>8633</v>
      </c>
      <c r="B3920" s="33" t="s">
        <v>865</v>
      </c>
      <c r="C3920" s="51" t="s">
        <v>62729</v>
      </c>
      <c r="D3920" s="33" t="s">
        <v>62730</v>
      </c>
    </row>
    <row r="3921" spans="1:4" ht="15.75" customHeight="1" x14ac:dyDescent="0.15">
      <c r="A3921" s="32" t="s">
        <v>55107</v>
      </c>
      <c r="B3921" s="33" t="s">
        <v>2236</v>
      </c>
      <c r="C3921" s="51" t="s">
        <v>62731</v>
      </c>
      <c r="D3921" s="33" t="s">
        <v>62730</v>
      </c>
    </row>
    <row r="3922" spans="1:4" ht="15.75" customHeight="1" x14ac:dyDescent="0.15">
      <c r="A3922" s="32" t="s">
        <v>12128</v>
      </c>
      <c r="B3922" s="33" t="s">
        <v>2831</v>
      </c>
      <c r="C3922" s="51" t="s">
        <v>62732</v>
      </c>
      <c r="D3922" s="33" t="s">
        <v>62733</v>
      </c>
    </row>
    <row r="3923" spans="1:4" ht="15.75" customHeight="1" x14ac:dyDescent="0.15">
      <c r="A3923" s="32" t="s">
        <v>9058</v>
      </c>
      <c r="B3923" s="33" t="s">
        <v>669</v>
      </c>
      <c r="C3923" s="51" t="s">
        <v>62734</v>
      </c>
      <c r="D3923" s="33" t="s">
        <v>62735</v>
      </c>
    </row>
    <row r="3924" spans="1:4" ht="15.75" customHeight="1" x14ac:dyDescent="0.15">
      <c r="A3924" s="32" t="s">
        <v>55070</v>
      </c>
      <c r="B3924" s="33" t="s">
        <v>1354</v>
      </c>
      <c r="C3924" s="51" t="s">
        <v>62736</v>
      </c>
      <c r="D3924" s="33" t="s">
        <v>62735</v>
      </c>
    </row>
    <row r="3925" spans="1:4" ht="15.75" customHeight="1" x14ac:dyDescent="0.15">
      <c r="A3925" s="32" t="s">
        <v>55206</v>
      </c>
      <c r="B3925" s="33" t="s">
        <v>3338</v>
      </c>
      <c r="C3925" s="51" t="s">
        <v>62737</v>
      </c>
      <c r="D3925" s="33" t="s">
        <v>62738</v>
      </c>
    </row>
    <row r="3926" spans="1:4" ht="15.75" customHeight="1" x14ac:dyDescent="0.15">
      <c r="A3926" s="32" t="s">
        <v>55374</v>
      </c>
      <c r="B3926" s="33" t="s">
        <v>2571</v>
      </c>
      <c r="C3926" s="51" t="s">
        <v>62739</v>
      </c>
      <c r="D3926" s="33" t="s">
        <v>62740</v>
      </c>
    </row>
    <row r="3927" spans="1:4" ht="15.75" customHeight="1" x14ac:dyDescent="0.15">
      <c r="A3927" s="32" t="s">
        <v>55270</v>
      </c>
      <c r="B3927" s="33" t="s">
        <v>3233</v>
      </c>
      <c r="C3927" s="51" t="s">
        <v>62741</v>
      </c>
      <c r="D3927" s="33" t="s">
        <v>62740</v>
      </c>
    </row>
    <row r="3928" spans="1:4" ht="15.75" customHeight="1" x14ac:dyDescent="0.15">
      <c r="A3928" s="32" t="s">
        <v>54744</v>
      </c>
      <c r="B3928" s="33" t="s">
        <v>1698</v>
      </c>
      <c r="C3928" s="51" t="s">
        <v>62742</v>
      </c>
      <c r="D3928" s="33" t="s">
        <v>62743</v>
      </c>
    </row>
    <row r="3929" spans="1:4" ht="15.75" customHeight="1" x14ac:dyDescent="0.15">
      <c r="A3929" s="32" t="s">
        <v>9477</v>
      </c>
      <c r="B3929" s="33" t="s">
        <v>579</v>
      </c>
      <c r="C3929" s="51" t="s">
        <v>62744</v>
      </c>
      <c r="D3929" s="33" t="s">
        <v>62745</v>
      </c>
    </row>
    <row r="3930" spans="1:4" ht="15.75" customHeight="1" x14ac:dyDescent="0.15">
      <c r="A3930" s="32" t="s">
        <v>55305</v>
      </c>
      <c r="B3930" s="33" t="s">
        <v>3368</v>
      </c>
      <c r="C3930" s="51" t="s">
        <v>62746</v>
      </c>
      <c r="D3930" s="33" t="s">
        <v>62747</v>
      </c>
    </row>
    <row r="3931" spans="1:4" ht="15.75" customHeight="1" x14ac:dyDescent="0.15">
      <c r="A3931" s="32" t="s">
        <v>11330</v>
      </c>
      <c r="B3931" s="33" t="s">
        <v>2517</v>
      </c>
      <c r="C3931" s="51" t="s">
        <v>62748</v>
      </c>
      <c r="D3931" s="33" t="s">
        <v>62749</v>
      </c>
    </row>
    <row r="3932" spans="1:4" ht="15.75" customHeight="1" x14ac:dyDescent="0.15">
      <c r="A3932" s="32" t="s">
        <v>12128</v>
      </c>
      <c r="B3932" s="33" t="s">
        <v>2761</v>
      </c>
      <c r="C3932" s="51" t="s">
        <v>62750</v>
      </c>
      <c r="D3932" s="33" t="s">
        <v>62751</v>
      </c>
    </row>
    <row r="3933" spans="1:4" ht="15.75" customHeight="1" x14ac:dyDescent="0.15">
      <c r="A3933" s="32" t="s">
        <v>55048</v>
      </c>
      <c r="B3933" s="33" t="s">
        <v>3290</v>
      </c>
      <c r="C3933" s="51" t="s">
        <v>62752</v>
      </c>
      <c r="D3933" s="33" t="s">
        <v>62753</v>
      </c>
    </row>
    <row r="3934" spans="1:4" ht="15.75" customHeight="1" x14ac:dyDescent="0.15">
      <c r="A3934" s="32" t="s">
        <v>55058</v>
      </c>
      <c r="B3934" s="33" t="s">
        <v>2991</v>
      </c>
      <c r="C3934" s="51" t="s">
        <v>62754</v>
      </c>
      <c r="D3934" s="33" t="s">
        <v>62755</v>
      </c>
    </row>
    <row r="3935" spans="1:4" ht="15.75" customHeight="1" x14ac:dyDescent="0.15">
      <c r="A3935" s="32" t="s">
        <v>9477</v>
      </c>
      <c r="B3935" s="33" t="s">
        <v>2997</v>
      </c>
      <c r="C3935" s="51" t="s">
        <v>62756</v>
      </c>
      <c r="D3935" s="33" t="s">
        <v>62755</v>
      </c>
    </row>
    <row r="3936" spans="1:4" ht="15.75" customHeight="1" x14ac:dyDescent="0.15">
      <c r="A3936" s="32" t="s">
        <v>12292</v>
      </c>
      <c r="B3936" s="33" t="s">
        <v>1336</v>
      </c>
      <c r="C3936" s="51" t="s">
        <v>62757</v>
      </c>
      <c r="D3936" s="33" t="s">
        <v>62758</v>
      </c>
    </row>
    <row r="3937" spans="1:4" ht="15.75" customHeight="1" x14ac:dyDescent="0.15">
      <c r="A3937" s="32" t="s">
        <v>9522</v>
      </c>
      <c r="B3937" s="33" t="s">
        <v>1257</v>
      </c>
      <c r="C3937" s="51" t="s">
        <v>62759</v>
      </c>
      <c r="D3937" s="33" t="s">
        <v>62760</v>
      </c>
    </row>
    <row r="3938" spans="1:4" ht="15.75" customHeight="1" x14ac:dyDescent="0.15">
      <c r="A3938" s="32" t="s">
        <v>11425</v>
      </c>
      <c r="B3938" s="33" t="s">
        <v>3847</v>
      </c>
      <c r="C3938" s="51" t="s">
        <v>62761</v>
      </c>
      <c r="D3938" s="33" t="s">
        <v>62760</v>
      </c>
    </row>
    <row r="3939" spans="1:4" ht="15.75" customHeight="1" x14ac:dyDescent="0.15">
      <c r="A3939" s="32" t="s">
        <v>10524</v>
      </c>
      <c r="B3939" s="33" t="s">
        <v>3460</v>
      </c>
      <c r="C3939" s="51" t="s">
        <v>62762</v>
      </c>
      <c r="D3939" s="33" t="s">
        <v>62763</v>
      </c>
    </row>
    <row r="3940" spans="1:4" ht="15.75" customHeight="1" x14ac:dyDescent="0.15">
      <c r="A3940" s="32" t="s">
        <v>10163</v>
      </c>
      <c r="B3940" s="33" t="s">
        <v>3147</v>
      </c>
      <c r="C3940" s="51" t="s">
        <v>62764</v>
      </c>
      <c r="D3940" s="33" t="s">
        <v>62765</v>
      </c>
    </row>
    <row r="3941" spans="1:4" ht="15.75" customHeight="1" x14ac:dyDescent="0.15">
      <c r="A3941" s="32" t="s">
        <v>55366</v>
      </c>
      <c r="B3941" s="33" t="s">
        <v>830</v>
      </c>
      <c r="C3941" s="51" t="s">
        <v>62766</v>
      </c>
      <c r="D3941" s="33" t="s">
        <v>62767</v>
      </c>
    </row>
    <row r="3942" spans="1:4" ht="15.75" customHeight="1" x14ac:dyDescent="0.15">
      <c r="A3942" s="32" t="s">
        <v>12128</v>
      </c>
      <c r="B3942" s="33" t="s">
        <v>1698</v>
      </c>
      <c r="C3942" s="51" t="s">
        <v>62768</v>
      </c>
      <c r="D3942" s="33" t="s">
        <v>62769</v>
      </c>
    </row>
    <row r="3943" spans="1:4" ht="15.75" customHeight="1" x14ac:dyDescent="0.15">
      <c r="A3943" s="32" t="s">
        <v>12280</v>
      </c>
      <c r="B3943" s="33" t="s">
        <v>1698</v>
      </c>
      <c r="C3943" s="51" t="s">
        <v>62770</v>
      </c>
      <c r="D3943" s="33" t="s">
        <v>62771</v>
      </c>
    </row>
    <row r="3944" spans="1:4" ht="15.75" customHeight="1" x14ac:dyDescent="0.15">
      <c r="A3944" s="32" t="s">
        <v>54765</v>
      </c>
      <c r="B3944" s="33" t="s">
        <v>1424</v>
      </c>
      <c r="C3944" s="51" t="s">
        <v>62772</v>
      </c>
      <c r="D3944" s="33" t="s">
        <v>62773</v>
      </c>
    </row>
    <row r="3945" spans="1:4" ht="15.75" customHeight="1" x14ac:dyDescent="0.15">
      <c r="A3945" s="32" t="s">
        <v>12232</v>
      </c>
      <c r="B3945" s="33" t="s">
        <v>3844</v>
      </c>
      <c r="C3945" s="51" t="s">
        <v>62774</v>
      </c>
      <c r="D3945" s="33" t="s">
        <v>62775</v>
      </c>
    </row>
    <row r="3946" spans="1:4" ht="15.75" customHeight="1" x14ac:dyDescent="0.15">
      <c r="A3946" s="32" t="s">
        <v>55262</v>
      </c>
      <c r="B3946" s="33" t="s">
        <v>1946</v>
      </c>
      <c r="C3946" s="51" t="s">
        <v>62776</v>
      </c>
      <c r="D3946" s="33" t="s">
        <v>62777</v>
      </c>
    </row>
    <row r="3947" spans="1:4" ht="15.75" customHeight="1" x14ac:dyDescent="0.15">
      <c r="A3947" s="32" t="s">
        <v>54765</v>
      </c>
      <c r="B3947" s="33" t="s">
        <v>1098</v>
      </c>
      <c r="C3947" s="51" t="s">
        <v>62778</v>
      </c>
      <c r="D3947" s="33" t="s">
        <v>62779</v>
      </c>
    </row>
    <row r="3948" spans="1:4" ht="15.75" customHeight="1" x14ac:dyDescent="0.15">
      <c r="A3948" s="32" t="s">
        <v>55366</v>
      </c>
      <c r="B3948" s="33" t="s">
        <v>1621</v>
      </c>
      <c r="C3948" s="51" t="s">
        <v>62780</v>
      </c>
      <c r="D3948" s="33" t="s">
        <v>62781</v>
      </c>
    </row>
    <row r="3949" spans="1:4" ht="15.75" customHeight="1" x14ac:dyDescent="0.15">
      <c r="A3949" s="32" t="s">
        <v>9522</v>
      </c>
      <c r="B3949" s="33" t="s">
        <v>2282</v>
      </c>
      <c r="C3949" s="51" t="s">
        <v>62782</v>
      </c>
      <c r="D3949" s="33" t="s">
        <v>62781</v>
      </c>
    </row>
    <row r="3950" spans="1:4" ht="15.75" customHeight="1" x14ac:dyDescent="0.15">
      <c r="A3950" s="32" t="s">
        <v>9495</v>
      </c>
      <c r="B3950" s="33" t="s">
        <v>2951</v>
      </c>
      <c r="C3950" s="51" t="s">
        <v>62783</v>
      </c>
      <c r="D3950" s="33" t="s">
        <v>62781</v>
      </c>
    </row>
    <row r="3951" spans="1:4" ht="15.75" customHeight="1" x14ac:dyDescent="0.15">
      <c r="A3951" s="32" t="s">
        <v>55027</v>
      </c>
      <c r="B3951" s="33" t="s">
        <v>3624</v>
      </c>
      <c r="C3951" s="51" t="s">
        <v>62784</v>
      </c>
      <c r="D3951" s="33" t="s">
        <v>62781</v>
      </c>
    </row>
    <row r="3952" spans="1:4" ht="15.75" customHeight="1" x14ac:dyDescent="0.15">
      <c r="A3952" s="32" t="s">
        <v>55027</v>
      </c>
      <c r="B3952" s="33" t="s">
        <v>3675</v>
      </c>
      <c r="C3952" s="51" t="s">
        <v>62785</v>
      </c>
      <c r="D3952" s="33" t="s">
        <v>62781</v>
      </c>
    </row>
    <row r="3953" spans="1:4" ht="15.75" customHeight="1" x14ac:dyDescent="0.15">
      <c r="A3953" s="32" t="s">
        <v>10163</v>
      </c>
      <c r="B3953" s="33" t="s">
        <v>3844</v>
      </c>
      <c r="C3953" s="51" t="s">
        <v>62786</v>
      </c>
      <c r="D3953" s="33" t="s">
        <v>62781</v>
      </c>
    </row>
    <row r="3954" spans="1:4" ht="15.75" customHeight="1" x14ac:dyDescent="0.15">
      <c r="A3954" s="32" t="s">
        <v>9058</v>
      </c>
      <c r="B3954" s="33" t="s">
        <v>1155</v>
      </c>
      <c r="C3954" s="51" t="s">
        <v>62787</v>
      </c>
      <c r="D3954" s="33" t="s">
        <v>62788</v>
      </c>
    </row>
    <row r="3955" spans="1:4" ht="15.75" customHeight="1" x14ac:dyDescent="0.15">
      <c r="A3955" s="32" t="s">
        <v>55262</v>
      </c>
      <c r="B3955" s="33" t="s">
        <v>2097</v>
      </c>
      <c r="C3955" s="51" t="s">
        <v>62789</v>
      </c>
      <c r="D3955" s="33" t="s">
        <v>62788</v>
      </c>
    </row>
    <row r="3956" spans="1:4" ht="15.75" customHeight="1" x14ac:dyDescent="0.15">
      <c r="A3956" s="32" t="s">
        <v>12232</v>
      </c>
      <c r="B3956" s="33" t="s">
        <v>2480</v>
      </c>
      <c r="C3956" s="51" t="s">
        <v>62790</v>
      </c>
      <c r="D3956" s="33" t="s">
        <v>62791</v>
      </c>
    </row>
    <row r="3957" spans="1:4" ht="15.75" customHeight="1" x14ac:dyDescent="0.15">
      <c r="A3957" s="32" t="s">
        <v>11330</v>
      </c>
      <c r="B3957" s="33" t="s">
        <v>3374</v>
      </c>
      <c r="C3957" s="51" t="s">
        <v>62792</v>
      </c>
      <c r="D3957" s="33" t="s">
        <v>62791</v>
      </c>
    </row>
    <row r="3958" spans="1:4" ht="15.75" customHeight="1" x14ac:dyDescent="0.15">
      <c r="A3958" s="32" t="s">
        <v>54939</v>
      </c>
      <c r="B3958" s="33" t="s">
        <v>794</v>
      </c>
      <c r="C3958" s="51" t="s">
        <v>62793</v>
      </c>
      <c r="D3958" s="33" t="s">
        <v>62794</v>
      </c>
    </row>
    <row r="3959" spans="1:4" ht="15.75" customHeight="1" x14ac:dyDescent="0.15">
      <c r="A3959" s="32" t="s">
        <v>10676</v>
      </c>
      <c r="B3959" s="33" t="s">
        <v>1155</v>
      </c>
      <c r="C3959" s="51" t="s">
        <v>62795</v>
      </c>
      <c r="D3959" s="33" t="s">
        <v>62796</v>
      </c>
    </row>
    <row r="3960" spans="1:4" ht="15.75" customHeight="1" x14ac:dyDescent="0.15">
      <c r="A3960" s="32" t="s">
        <v>55027</v>
      </c>
      <c r="B3960" s="33" t="s">
        <v>2837</v>
      </c>
      <c r="C3960" s="51" t="s">
        <v>62797</v>
      </c>
      <c r="D3960" s="33" t="s">
        <v>62798</v>
      </c>
    </row>
    <row r="3961" spans="1:4" ht="15.75" customHeight="1" x14ac:dyDescent="0.15">
      <c r="A3961" s="32" t="s">
        <v>9516</v>
      </c>
      <c r="B3961" s="33" t="s">
        <v>2477</v>
      </c>
      <c r="C3961" s="51" t="s">
        <v>62799</v>
      </c>
      <c r="D3961" s="33" t="s">
        <v>62800</v>
      </c>
    </row>
    <row r="3962" spans="1:4" ht="15.75" customHeight="1" x14ac:dyDescent="0.15">
      <c r="A3962" s="32" t="s">
        <v>54849</v>
      </c>
      <c r="B3962" s="33" t="s">
        <v>794</v>
      </c>
      <c r="C3962" s="51" t="s">
        <v>62801</v>
      </c>
      <c r="D3962" s="33" t="s">
        <v>62802</v>
      </c>
    </row>
    <row r="3963" spans="1:4" ht="15.75" customHeight="1" x14ac:dyDescent="0.15">
      <c r="A3963" s="32" t="s">
        <v>55265</v>
      </c>
      <c r="B3963" s="33" t="s">
        <v>1186</v>
      </c>
      <c r="C3963" s="51" t="s">
        <v>62803</v>
      </c>
      <c r="D3963" s="33" t="s">
        <v>62802</v>
      </c>
    </row>
    <row r="3964" spans="1:4" ht="15.75" customHeight="1" x14ac:dyDescent="0.15">
      <c r="A3964" s="32" t="s">
        <v>9522</v>
      </c>
      <c r="B3964" s="33" t="s">
        <v>1698</v>
      </c>
      <c r="C3964" s="51" t="s">
        <v>62804</v>
      </c>
      <c r="D3964" s="33" t="s">
        <v>62802</v>
      </c>
    </row>
    <row r="3965" spans="1:4" ht="15.75" customHeight="1" x14ac:dyDescent="0.15">
      <c r="A3965" s="32" t="s">
        <v>55159</v>
      </c>
      <c r="B3965" s="33" t="s">
        <v>2332</v>
      </c>
      <c r="C3965" s="51" t="s">
        <v>62805</v>
      </c>
      <c r="D3965" s="33" t="s">
        <v>62802</v>
      </c>
    </row>
    <row r="3966" spans="1:4" ht="15.75" customHeight="1" x14ac:dyDescent="0.15">
      <c r="A3966" s="32" t="s">
        <v>9516</v>
      </c>
      <c r="B3966" s="33" t="s">
        <v>1257</v>
      </c>
      <c r="C3966" s="51" t="s">
        <v>62806</v>
      </c>
      <c r="D3966" s="33" t="s">
        <v>62807</v>
      </c>
    </row>
    <row r="3967" spans="1:4" ht="15.75" customHeight="1" x14ac:dyDescent="0.15">
      <c r="A3967" s="32" t="s">
        <v>55070</v>
      </c>
      <c r="B3967" s="33" t="s">
        <v>1995</v>
      </c>
      <c r="C3967" s="51" t="s">
        <v>62808</v>
      </c>
      <c r="D3967" s="33" t="s">
        <v>62807</v>
      </c>
    </row>
    <row r="3968" spans="1:4" ht="15.75" customHeight="1" x14ac:dyDescent="0.15">
      <c r="A3968" s="32" t="s">
        <v>12232</v>
      </c>
      <c r="B3968" s="33" t="s">
        <v>916</v>
      </c>
      <c r="C3968" s="51" t="s">
        <v>62809</v>
      </c>
      <c r="D3968" s="33" t="s">
        <v>62810</v>
      </c>
    </row>
    <row r="3969" spans="1:4" ht="15.75" customHeight="1" x14ac:dyDescent="0.15">
      <c r="A3969" s="32" t="s">
        <v>9516</v>
      </c>
      <c r="B3969" s="33" t="s">
        <v>2616</v>
      </c>
      <c r="C3969" s="51" t="s">
        <v>62811</v>
      </c>
      <c r="D3969" s="33" t="s">
        <v>62810</v>
      </c>
    </row>
    <row r="3970" spans="1:4" ht="15.75" customHeight="1" x14ac:dyDescent="0.15">
      <c r="A3970" s="32" t="s">
        <v>8291</v>
      </c>
      <c r="B3970" s="33" t="s">
        <v>1029</v>
      </c>
      <c r="C3970" s="51" t="s">
        <v>62812</v>
      </c>
      <c r="D3970" s="33" t="s">
        <v>62813</v>
      </c>
    </row>
    <row r="3971" spans="1:4" ht="15.75" customHeight="1" x14ac:dyDescent="0.15">
      <c r="A3971" s="32" t="s">
        <v>10676</v>
      </c>
      <c r="B3971" s="33" t="s">
        <v>3066</v>
      </c>
      <c r="C3971" s="51" t="s">
        <v>62814</v>
      </c>
      <c r="D3971" s="33" t="s">
        <v>62815</v>
      </c>
    </row>
    <row r="3972" spans="1:4" ht="15.75" customHeight="1" x14ac:dyDescent="0.15">
      <c r="A3972" s="32" t="s">
        <v>54962</v>
      </c>
      <c r="B3972" s="33" t="s">
        <v>1573</v>
      </c>
      <c r="C3972" s="51" t="s">
        <v>62816</v>
      </c>
      <c r="D3972" s="33" t="s">
        <v>62817</v>
      </c>
    </row>
    <row r="3973" spans="1:4" ht="15.75" customHeight="1" x14ac:dyDescent="0.15">
      <c r="A3973" s="32" t="s">
        <v>12280</v>
      </c>
      <c r="B3973" s="33" t="s">
        <v>3216</v>
      </c>
      <c r="C3973" s="51" t="s">
        <v>62818</v>
      </c>
      <c r="D3973" s="33" t="s">
        <v>62819</v>
      </c>
    </row>
    <row r="3974" spans="1:4" ht="15.75" customHeight="1" x14ac:dyDescent="0.15">
      <c r="A3974" s="32" t="s">
        <v>55094</v>
      </c>
      <c r="B3974" s="33" t="s">
        <v>907</v>
      </c>
      <c r="C3974" s="51" t="s">
        <v>62820</v>
      </c>
      <c r="D3974" s="33" t="s">
        <v>62821</v>
      </c>
    </row>
    <row r="3975" spans="1:4" ht="15.75" customHeight="1" x14ac:dyDescent="0.15">
      <c r="A3975" s="32" t="s">
        <v>55107</v>
      </c>
      <c r="B3975" s="33" t="s">
        <v>1014</v>
      </c>
      <c r="C3975" s="51" t="s">
        <v>62822</v>
      </c>
      <c r="D3975" s="33" t="s">
        <v>62821</v>
      </c>
    </row>
    <row r="3976" spans="1:4" ht="15.75" customHeight="1" x14ac:dyDescent="0.15">
      <c r="A3976" s="32" t="s">
        <v>55070</v>
      </c>
      <c r="B3976" s="33" t="s">
        <v>1709</v>
      </c>
      <c r="C3976" s="51" t="s">
        <v>62823</v>
      </c>
      <c r="D3976" s="33" t="s">
        <v>62821</v>
      </c>
    </row>
    <row r="3977" spans="1:4" ht="15.75" customHeight="1" x14ac:dyDescent="0.15">
      <c r="A3977" s="32" t="s">
        <v>12232</v>
      </c>
      <c r="B3977" s="33" t="s">
        <v>2168</v>
      </c>
      <c r="C3977" s="51" t="s">
        <v>62824</v>
      </c>
      <c r="D3977" s="33" t="s">
        <v>62821</v>
      </c>
    </row>
    <row r="3978" spans="1:4" ht="15.75" customHeight="1" x14ac:dyDescent="0.15">
      <c r="A3978" s="32" t="s">
        <v>55058</v>
      </c>
      <c r="B3978" s="33" t="s">
        <v>2837</v>
      </c>
      <c r="C3978" s="51" t="s">
        <v>62825</v>
      </c>
      <c r="D3978" s="33" t="s">
        <v>62826</v>
      </c>
    </row>
    <row r="3979" spans="1:4" ht="15.75" customHeight="1" x14ac:dyDescent="0.15">
      <c r="A3979" s="32" t="s">
        <v>9522</v>
      </c>
      <c r="B3979" s="33" t="s">
        <v>729</v>
      </c>
      <c r="C3979" s="51" t="s">
        <v>62827</v>
      </c>
      <c r="D3979" s="33" t="s">
        <v>62828</v>
      </c>
    </row>
    <row r="3980" spans="1:4" ht="15.75" customHeight="1" x14ac:dyDescent="0.15">
      <c r="A3980" s="32" t="s">
        <v>10596</v>
      </c>
      <c r="B3980" s="33" t="s">
        <v>3066</v>
      </c>
      <c r="C3980" s="51" t="s">
        <v>62829</v>
      </c>
      <c r="D3980" s="33" t="s">
        <v>62828</v>
      </c>
    </row>
    <row r="3981" spans="1:4" ht="15.75" customHeight="1" x14ac:dyDescent="0.15">
      <c r="A3981" s="32" t="s">
        <v>55048</v>
      </c>
      <c r="B3981" s="33" t="s">
        <v>1573</v>
      </c>
      <c r="C3981" s="51" t="s">
        <v>62830</v>
      </c>
      <c r="D3981" s="33" t="s">
        <v>62831</v>
      </c>
    </row>
    <row r="3982" spans="1:4" ht="15.75" customHeight="1" x14ac:dyDescent="0.15">
      <c r="A3982" s="32" t="s">
        <v>8291</v>
      </c>
      <c r="B3982" s="33" t="s">
        <v>2904</v>
      </c>
      <c r="C3982" s="51" t="s">
        <v>62832</v>
      </c>
      <c r="D3982" s="33" t="s">
        <v>62833</v>
      </c>
    </row>
    <row r="3983" spans="1:4" ht="15.75" customHeight="1" x14ac:dyDescent="0.15">
      <c r="A3983" s="32" t="s">
        <v>11362</v>
      </c>
      <c r="B3983" s="33" t="s">
        <v>1528</v>
      </c>
      <c r="C3983" s="51" t="s">
        <v>62834</v>
      </c>
      <c r="D3983" s="33" t="s">
        <v>62835</v>
      </c>
    </row>
    <row r="3984" spans="1:4" ht="15.75" customHeight="1" x14ac:dyDescent="0.15">
      <c r="A3984" s="32" t="s">
        <v>55094</v>
      </c>
      <c r="B3984" s="33" t="s">
        <v>3147</v>
      </c>
      <c r="C3984" s="51" t="s">
        <v>62836</v>
      </c>
      <c r="D3984" s="33" t="s">
        <v>62835</v>
      </c>
    </row>
    <row r="3985" spans="1:4" ht="15.75" customHeight="1" x14ac:dyDescent="0.15">
      <c r="A3985" s="32" t="s">
        <v>55366</v>
      </c>
      <c r="B3985" s="33" t="s">
        <v>1026</v>
      </c>
      <c r="C3985" s="51" t="s">
        <v>62837</v>
      </c>
      <c r="D3985" s="33" t="s">
        <v>62838</v>
      </c>
    </row>
    <row r="3986" spans="1:4" ht="15.75" customHeight="1" x14ac:dyDescent="0.15">
      <c r="A3986" s="32" t="s">
        <v>55305</v>
      </c>
      <c r="B3986" s="33" t="s">
        <v>612</v>
      </c>
      <c r="C3986" s="51" t="s">
        <v>62839</v>
      </c>
      <c r="D3986" s="33" t="s">
        <v>62840</v>
      </c>
    </row>
    <row r="3987" spans="1:4" ht="15.75" customHeight="1" x14ac:dyDescent="0.15">
      <c r="A3987" s="32" t="s">
        <v>11425</v>
      </c>
      <c r="B3987" s="33" t="s">
        <v>806</v>
      </c>
      <c r="C3987" s="51" t="s">
        <v>62841</v>
      </c>
      <c r="D3987" s="33" t="s">
        <v>62842</v>
      </c>
    </row>
    <row r="3988" spans="1:4" ht="15.75" customHeight="1" x14ac:dyDescent="0.15">
      <c r="A3988" s="32" t="s">
        <v>9477</v>
      </c>
      <c r="B3988" s="33" t="s">
        <v>1573</v>
      </c>
      <c r="C3988" s="51" t="s">
        <v>62843</v>
      </c>
      <c r="D3988" s="33" t="s">
        <v>62842</v>
      </c>
    </row>
    <row r="3989" spans="1:4" ht="15.75" customHeight="1" x14ac:dyDescent="0.15">
      <c r="A3989" s="32" t="s">
        <v>55107</v>
      </c>
      <c r="B3989" s="33" t="s">
        <v>1257</v>
      </c>
      <c r="C3989" s="51" t="s">
        <v>62844</v>
      </c>
      <c r="D3989" s="33" t="s">
        <v>62845</v>
      </c>
    </row>
    <row r="3990" spans="1:4" ht="15.75" customHeight="1" x14ac:dyDescent="0.15">
      <c r="A3990" s="32" t="s">
        <v>8291</v>
      </c>
      <c r="B3990" s="33" t="s">
        <v>1946</v>
      </c>
      <c r="C3990" s="51" t="s">
        <v>62846</v>
      </c>
      <c r="D3990" s="33" t="s">
        <v>62847</v>
      </c>
    </row>
    <row r="3991" spans="1:4" ht="15.75" customHeight="1" x14ac:dyDescent="0.15">
      <c r="A3991" s="32" t="s">
        <v>9522</v>
      </c>
      <c r="B3991" s="33" t="s">
        <v>2332</v>
      </c>
      <c r="C3991" s="51" t="s">
        <v>62848</v>
      </c>
      <c r="D3991" s="33" t="s">
        <v>62849</v>
      </c>
    </row>
    <row r="3992" spans="1:4" ht="15.75" customHeight="1" x14ac:dyDescent="0.15">
      <c r="A3992" s="32" t="s">
        <v>54962</v>
      </c>
      <c r="B3992" s="33" t="s">
        <v>1943</v>
      </c>
      <c r="C3992" s="51" t="s">
        <v>62850</v>
      </c>
      <c r="D3992" s="33" t="s">
        <v>62851</v>
      </c>
    </row>
    <row r="3993" spans="1:4" ht="15.75" customHeight="1" x14ac:dyDescent="0.15">
      <c r="A3993" s="32" t="s">
        <v>12292</v>
      </c>
      <c r="B3993" s="33" t="s">
        <v>3332</v>
      </c>
      <c r="C3993" s="51" t="s">
        <v>62852</v>
      </c>
      <c r="D3993" s="33" t="s">
        <v>62851</v>
      </c>
    </row>
    <row r="3994" spans="1:4" ht="15.75" customHeight="1" x14ac:dyDescent="0.15">
      <c r="A3994" s="32" t="s">
        <v>55094</v>
      </c>
      <c r="B3994" s="33" t="s">
        <v>3326</v>
      </c>
      <c r="C3994" s="51" t="s">
        <v>62853</v>
      </c>
      <c r="D3994" s="33" t="s">
        <v>62854</v>
      </c>
    </row>
    <row r="3995" spans="1:4" ht="15.75" customHeight="1" x14ac:dyDescent="0.15">
      <c r="A3995" s="32" t="s">
        <v>55270</v>
      </c>
      <c r="B3995" s="33" t="s">
        <v>3218</v>
      </c>
      <c r="C3995" s="51" t="s">
        <v>62855</v>
      </c>
      <c r="D3995" s="33" t="s">
        <v>62856</v>
      </c>
    </row>
    <row r="3996" spans="1:4" ht="15.75" customHeight="1" x14ac:dyDescent="0.15">
      <c r="A3996" s="32" t="s">
        <v>55094</v>
      </c>
      <c r="B3996" s="33" t="s">
        <v>1709</v>
      </c>
      <c r="C3996" s="51" t="s">
        <v>62857</v>
      </c>
      <c r="D3996" s="33" t="s">
        <v>62858</v>
      </c>
    </row>
    <row r="3997" spans="1:4" ht="15.75" customHeight="1" x14ac:dyDescent="0.15">
      <c r="A3997" s="32" t="s">
        <v>55048</v>
      </c>
      <c r="B3997" s="33" t="s">
        <v>1612</v>
      </c>
      <c r="C3997" s="51" t="s">
        <v>62859</v>
      </c>
      <c r="D3997" s="33" t="s">
        <v>62860</v>
      </c>
    </row>
    <row r="3998" spans="1:4" ht="15.75" customHeight="1" x14ac:dyDescent="0.15">
      <c r="A3998" s="32" t="s">
        <v>55262</v>
      </c>
      <c r="B3998" s="33" t="s">
        <v>2942</v>
      </c>
      <c r="C3998" s="51" t="s">
        <v>62861</v>
      </c>
      <c r="D3998" s="33" t="s">
        <v>62862</v>
      </c>
    </row>
    <row r="3999" spans="1:4" ht="15.75" customHeight="1" x14ac:dyDescent="0.15">
      <c r="A3999" s="32" t="s">
        <v>55270</v>
      </c>
      <c r="B3999" s="33" t="s">
        <v>3704</v>
      </c>
      <c r="C3999" s="51" t="s">
        <v>62863</v>
      </c>
      <c r="D3999" s="33" t="s">
        <v>62864</v>
      </c>
    </row>
    <row r="4000" spans="1:4" ht="15.75" customHeight="1" x14ac:dyDescent="0.15">
      <c r="A4000" s="32" t="s">
        <v>8743</v>
      </c>
      <c r="B4000" s="33" t="s">
        <v>2985</v>
      </c>
      <c r="C4000" s="51" t="s">
        <v>62865</v>
      </c>
      <c r="D4000" s="33" t="s">
        <v>62866</v>
      </c>
    </row>
    <row r="4001" spans="1:4" ht="15.75" customHeight="1" x14ac:dyDescent="0.15">
      <c r="A4001" s="32" t="s">
        <v>11362</v>
      </c>
      <c r="B4001" s="33" t="s">
        <v>963</v>
      </c>
      <c r="C4001" s="51" t="s">
        <v>62867</v>
      </c>
      <c r="D4001" s="33" t="s">
        <v>62868</v>
      </c>
    </row>
    <row r="4002" spans="1:4" ht="15.75" customHeight="1" x14ac:dyDescent="0.15">
      <c r="A4002" s="32" t="s">
        <v>55153</v>
      </c>
      <c r="B4002" s="33" t="s">
        <v>3704</v>
      </c>
      <c r="C4002" s="51" t="s">
        <v>62869</v>
      </c>
      <c r="D4002" s="33" t="s">
        <v>62870</v>
      </c>
    </row>
    <row r="4003" spans="1:4" ht="15.75" customHeight="1" x14ac:dyDescent="0.15">
      <c r="A4003" s="32" t="s">
        <v>9495</v>
      </c>
      <c r="B4003" s="33" t="s">
        <v>1232</v>
      </c>
      <c r="C4003" s="51" t="s">
        <v>62871</v>
      </c>
      <c r="D4003" s="33" t="s">
        <v>62872</v>
      </c>
    </row>
    <row r="4004" spans="1:4" ht="15.75" customHeight="1" x14ac:dyDescent="0.15">
      <c r="A4004" s="32" t="s">
        <v>9516</v>
      </c>
      <c r="B4004" s="33" t="s">
        <v>3847</v>
      </c>
      <c r="C4004" s="51" t="s">
        <v>62873</v>
      </c>
      <c r="D4004" s="33" t="s">
        <v>62874</v>
      </c>
    </row>
    <row r="4005" spans="1:4" ht="15.75" customHeight="1" x14ac:dyDescent="0.15">
      <c r="A4005" s="32" t="s">
        <v>55262</v>
      </c>
      <c r="B4005" s="33" t="s">
        <v>1246</v>
      </c>
      <c r="C4005" s="51" t="s">
        <v>62875</v>
      </c>
      <c r="D4005" s="33" t="s">
        <v>62876</v>
      </c>
    </row>
    <row r="4006" spans="1:4" ht="15.75" customHeight="1" x14ac:dyDescent="0.15">
      <c r="A4006" s="32" t="s">
        <v>10524</v>
      </c>
      <c r="B4006" s="33" t="s">
        <v>895</v>
      </c>
      <c r="C4006" s="51" t="s">
        <v>62877</v>
      </c>
      <c r="D4006" s="33" t="s">
        <v>62878</v>
      </c>
    </row>
    <row r="4007" spans="1:4" ht="15.75" customHeight="1" x14ac:dyDescent="0.15">
      <c r="A4007" s="32" t="s">
        <v>11330</v>
      </c>
      <c r="B4007" s="33" t="s">
        <v>3218</v>
      </c>
      <c r="C4007" s="51" t="s">
        <v>62879</v>
      </c>
      <c r="D4007" s="33" t="s">
        <v>62878</v>
      </c>
    </row>
    <row r="4008" spans="1:4" ht="15.75" customHeight="1" x14ac:dyDescent="0.15">
      <c r="A4008" s="32" t="s">
        <v>8743</v>
      </c>
      <c r="B4008" s="33" t="s">
        <v>612</v>
      </c>
      <c r="C4008" s="51" t="s">
        <v>62880</v>
      </c>
      <c r="D4008" s="33" t="s">
        <v>62881</v>
      </c>
    </row>
    <row r="4009" spans="1:4" ht="15.75" customHeight="1" x14ac:dyDescent="0.15">
      <c r="A4009" s="32" t="s">
        <v>54744</v>
      </c>
      <c r="B4009" s="33" t="s">
        <v>868</v>
      </c>
      <c r="C4009" s="51" t="s">
        <v>62882</v>
      </c>
      <c r="D4009" s="33" t="s">
        <v>62883</v>
      </c>
    </row>
    <row r="4010" spans="1:4" ht="15.75" customHeight="1" x14ac:dyDescent="0.15">
      <c r="A4010" s="32" t="s">
        <v>10676</v>
      </c>
      <c r="B4010" s="33" t="s">
        <v>2545</v>
      </c>
      <c r="C4010" s="51" t="s">
        <v>62884</v>
      </c>
      <c r="D4010" s="33" t="s">
        <v>62883</v>
      </c>
    </row>
    <row r="4011" spans="1:4" ht="15.75" customHeight="1" x14ac:dyDescent="0.15">
      <c r="A4011" s="32" t="s">
        <v>54939</v>
      </c>
      <c r="B4011" s="33" t="s">
        <v>2658</v>
      </c>
      <c r="C4011" s="51" t="s">
        <v>62885</v>
      </c>
      <c r="D4011" s="33" t="s">
        <v>62883</v>
      </c>
    </row>
    <row r="4012" spans="1:4" ht="15.75" customHeight="1" x14ac:dyDescent="0.15">
      <c r="A4012" s="32" t="s">
        <v>8719</v>
      </c>
      <c r="B4012" s="33" t="s">
        <v>1424</v>
      </c>
      <c r="C4012" s="51" t="s">
        <v>62886</v>
      </c>
      <c r="D4012" s="33" t="s">
        <v>62887</v>
      </c>
    </row>
    <row r="4013" spans="1:4" ht="15.75" customHeight="1" x14ac:dyDescent="0.15">
      <c r="A4013" s="32" t="s">
        <v>11425</v>
      </c>
      <c r="B4013" s="33" t="s">
        <v>2034</v>
      </c>
      <c r="C4013" s="51" t="s">
        <v>62888</v>
      </c>
      <c r="D4013" s="33" t="s">
        <v>62887</v>
      </c>
    </row>
    <row r="4014" spans="1:4" ht="15.75" customHeight="1" x14ac:dyDescent="0.15">
      <c r="A4014" s="32" t="s">
        <v>55107</v>
      </c>
      <c r="B4014" s="33" t="s">
        <v>806</v>
      </c>
      <c r="C4014" s="51" t="s">
        <v>62889</v>
      </c>
      <c r="D4014" s="33" t="s">
        <v>62890</v>
      </c>
    </row>
    <row r="4015" spans="1:4" ht="15.75" customHeight="1" x14ac:dyDescent="0.15">
      <c r="A4015" s="32" t="s">
        <v>10524</v>
      </c>
      <c r="B4015" s="33" t="s">
        <v>868</v>
      </c>
      <c r="C4015" s="51" t="s">
        <v>62891</v>
      </c>
      <c r="D4015" s="33" t="s">
        <v>62890</v>
      </c>
    </row>
    <row r="4016" spans="1:4" ht="15.75" customHeight="1" x14ac:dyDescent="0.15">
      <c r="A4016" s="32" t="s">
        <v>12280</v>
      </c>
      <c r="B4016" s="33" t="s">
        <v>2991</v>
      </c>
      <c r="C4016" s="51" t="s">
        <v>62892</v>
      </c>
      <c r="D4016" s="33" t="s">
        <v>62890</v>
      </c>
    </row>
    <row r="4017" spans="1:4" ht="15.75" customHeight="1" x14ac:dyDescent="0.15">
      <c r="A4017" s="32" t="s">
        <v>55374</v>
      </c>
      <c r="B4017" s="33" t="s">
        <v>2119</v>
      </c>
      <c r="C4017" s="51" t="s">
        <v>62893</v>
      </c>
      <c r="D4017" s="33" t="s">
        <v>62894</v>
      </c>
    </row>
    <row r="4018" spans="1:4" ht="15.75" customHeight="1" x14ac:dyDescent="0.15">
      <c r="A4018" s="32" t="s">
        <v>55070</v>
      </c>
      <c r="B4018" s="33" t="s">
        <v>2236</v>
      </c>
      <c r="C4018" s="51" t="s">
        <v>62895</v>
      </c>
      <c r="D4018" s="33" t="s">
        <v>62894</v>
      </c>
    </row>
    <row r="4019" spans="1:4" ht="15.75" customHeight="1" x14ac:dyDescent="0.15">
      <c r="A4019" s="32" t="s">
        <v>8291</v>
      </c>
      <c r="B4019" s="33" t="s">
        <v>3720</v>
      </c>
      <c r="C4019" s="51" t="s">
        <v>62896</v>
      </c>
      <c r="D4019" s="33" t="s">
        <v>62897</v>
      </c>
    </row>
    <row r="4020" spans="1:4" ht="15.75" customHeight="1" x14ac:dyDescent="0.15">
      <c r="A4020" s="32" t="s">
        <v>55153</v>
      </c>
      <c r="B4020" s="33" t="s">
        <v>3156</v>
      </c>
      <c r="C4020" s="51" t="s">
        <v>62898</v>
      </c>
      <c r="D4020" s="33" t="s">
        <v>62899</v>
      </c>
    </row>
    <row r="4021" spans="1:4" ht="15.75" customHeight="1" x14ac:dyDescent="0.15">
      <c r="A4021" s="32" t="s">
        <v>55159</v>
      </c>
      <c r="B4021" s="33" t="s">
        <v>2619</v>
      </c>
      <c r="C4021" s="51" t="s">
        <v>62900</v>
      </c>
      <c r="D4021" s="33" t="s">
        <v>62901</v>
      </c>
    </row>
    <row r="4022" spans="1:4" ht="15.75" customHeight="1" x14ac:dyDescent="0.15">
      <c r="A4022" s="32" t="s">
        <v>10596</v>
      </c>
      <c r="B4022" s="33" t="s">
        <v>2282</v>
      </c>
      <c r="C4022" s="51" t="s">
        <v>62902</v>
      </c>
      <c r="D4022" s="33" t="s">
        <v>62903</v>
      </c>
    </row>
    <row r="4023" spans="1:4" ht="15.75" customHeight="1" x14ac:dyDescent="0.15">
      <c r="A4023" s="32" t="s">
        <v>55265</v>
      </c>
      <c r="B4023" s="33" t="s">
        <v>3213</v>
      </c>
      <c r="C4023" s="51" t="s">
        <v>62904</v>
      </c>
      <c r="D4023" s="33" t="s">
        <v>62905</v>
      </c>
    </row>
    <row r="4024" spans="1:4" ht="15.75" customHeight="1" x14ac:dyDescent="0.15">
      <c r="A4024" s="32" t="s">
        <v>54939</v>
      </c>
      <c r="B4024" s="33" t="s">
        <v>830</v>
      </c>
      <c r="C4024" s="51" t="s">
        <v>62906</v>
      </c>
      <c r="D4024" s="33" t="s">
        <v>62907</v>
      </c>
    </row>
    <row r="4025" spans="1:4" ht="15.75" customHeight="1" x14ac:dyDescent="0.15">
      <c r="A4025" s="32" t="s">
        <v>55206</v>
      </c>
      <c r="B4025" s="33" t="s">
        <v>842</v>
      </c>
      <c r="C4025" s="51" t="s">
        <v>62908</v>
      </c>
      <c r="D4025" s="33" t="s">
        <v>62907</v>
      </c>
    </row>
    <row r="4026" spans="1:4" ht="15.75" customHeight="1" x14ac:dyDescent="0.15">
      <c r="A4026" s="32" t="s">
        <v>8719</v>
      </c>
      <c r="B4026" s="33" t="s">
        <v>612</v>
      </c>
      <c r="C4026" s="51" t="s">
        <v>62909</v>
      </c>
      <c r="D4026" s="33" t="s">
        <v>62910</v>
      </c>
    </row>
    <row r="4027" spans="1:4" ht="15.75" customHeight="1" x14ac:dyDescent="0.15">
      <c r="A4027" s="32" t="s">
        <v>10524</v>
      </c>
      <c r="B4027" s="33" t="s">
        <v>975</v>
      </c>
      <c r="C4027" s="51" t="s">
        <v>62911</v>
      </c>
      <c r="D4027" s="33" t="s">
        <v>62912</v>
      </c>
    </row>
    <row r="4028" spans="1:4" ht="15.75" customHeight="1" x14ac:dyDescent="0.15">
      <c r="A4028" s="32" t="s">
        <v>55305</v>
      </c>
      <c r="B4028" s="33" t="s">
        <v>621</v>
      </c>
      <c r="C4028" s="51" t="s">
        <v>62913</v>
      </c>
      <c r="D4028" s="33" t="s">
        <v>62914</v>
      </c>
    </row>
    <row r="4029" spans="1:4" ht="15.75" customHeight="1" x14ac:dyDescent="0.15">
      <c r="A4029" s="32" t="s">
        <v>54744</v>
      </c>
      <c r="B4029" s="33" t="s">
        <v>2854</v>
      </c>
      <c r="C4029" s="51" t="s">
        <v>62915</v>
      </c>
      <c r="D4029" s="33" t="s">
        <v>62916</v>
      </c>
    </row>
    <row r="4030" spans="1:4" ht="15.75" customHeight="1" x14ac:dyDescent="0.15">
      <c r="A4030" s="32" t="s">
        <v>55262</v>
      </c>
      <c r="B4030" s="33" t="s">
        <v>1014</v>
      </c>
      <c r="C4030" s="51" t="s">
        <v>62917</v>
      </c>
      <c r="D4030" s="33" t="s">
        <v>62918</v>
      </c>
    </row>
    <row r="4031" spans="1:4" ht="15.75" customHeight="1" x14ac:dyDescent="0.15">
      <c r="A4031" s="32" t="s">
        <v>55159</v>
      </c>
      <c r="B4031" s="33" t="s">
        <v>1206</v>
      </c>
      <c r="C4031" s="51" t="s">
        <v>62919</v>
      </c>
      <c r="D4031" s="33" t="s">
        <v>62918</v>
      </c>
    </row>
    <row r="4032" spans="1:4" ht="15.75" customHeight="1" x14ac:dyDescent="0.15">
      <c r="A4032" s="32" t="s">
        <v>10596</v>
      </c>
      <c r="B4032" s="33" t="s">
        <v>2332</v>
      </c>
      <c r="C4032" s="51" t="s">
        <v>62920</v>
      </c>
      <c r="D4032" s="33" t="s">
        <v>62921</v>
      </c>
    </row>
    <row r="4033" spans="1:4" ht="15.75" customHeight="1" x14ac:dyDescent="0.15">
      <c r="A4033" s="32" t="s">
        <v>11425</v>
      </c>
      <c r="B4033" s="33" t="s">
        <v>1765</v>
      </c>
      <c r="C4033" s="51" t="s">
        <v>62922</v>
      </c>
      <c r="D4033" s="33" t="s">
        <v>62923</v>
      </c>
    </row>
    <row r="4034" spans="1:4" ht="15.75" customHeight="1" x14ac:dyDescent="0.15">
      <c r="A4034" s="32" t="s">
        <v>55270</v>
      </c>
      <c r="B4034" s="33" t="s">
        <v>2596</v>
      </c>
      <c r="C4034" s="51" t="s">
        <v>62924</v>
      </c>
      <c r="D4034" s="33" t="s">
        <v>62923</v>
      </c>
    </row>
    <row r="4035" spans="1:4" ht="15.75" customHeight="1" x14ac:dyDescent="0.15">
      <c r="A4035" s="32" t="s">
        <v>9522</v>
      </c>
      <c r="B4035" s="33" t="s">
        <v>1395</v>
      </c>
      <c r="C4035" s="51" t="s">
        <v>62925</v>
      </c>
      <c r="D4035" s="33" t="s">
        <v>62926</v>
      </c>
    </row>
    <row r="4036" spans="1:4" ht="15.75" customHeight="1" x14ac:dyDescent="0.15">
      <c r="A4036" s="32" t="s">
        <v>11330</v>
      </c>
      <c r="B4036" s="33" t="s">
        <v>2632</v>
      </c>
      <c r="C4036" s="51" t="s">
        <v>62927</v>
      </c>
      <c r="D4036" s="33" t="s">
        <v>62928</v>
      </c>
    </row>
    <row r="4037" spans="1:4" ht="15.75" customHeight="1" x14ac:dyDescent="0.15">
      <c r="A4037" s="32" t="s">
        <v>9058</v>
      </c>
      <c r="B4037" s="33" t="s">
        <v>3156</v>
      </c>
      <c r="C4037" s="51" t="s">
        <v>62929</v>
      </c>
      <c r="D4037" s="33" t="s">
        <v>62928</v>
      </c>
    </row>
    <row r="4038" spans="1:4" ht="15.75" customHeight="1" x14ac:dyDescent="0.15">
      <c r="A4038" s="32" t="s">
        <v>55153</v>
      </c>
      <c r="B4038" s="33" t="s">
        <v>3453</v>
      </c>
      <c r="C4038" s="51" t="s">
        <v>62930</v>
      </c>
      <c r="D4038" s="33" t="s">
        <v>62928</v>
      </c>
    </row>
    <row r="4039" spans="1:4" ht="15.75" customHeight="1" x14ac:dyDescent="0.15">
      <c r="A4039" s="32" t="s">
        <v>8719</v>
      </c>
      <c r="B4039" s="33" t="s">
        <v>3603</v>
      </c>
      <c r="C4039" s="51" t="s">
        <v>62931</v>
      </c>
      <c r="D4039" s="33" t="s">
        <v>62928</v>
      </c>
    </row>
    <row r="4040" spans="1:4" ht="15.75" customHeight="1" x14ac:dyDescent="0.15">
      <c r="A4040" s="32" t="s">
        <v>55270</v>
      </c>
      <c r="B4040" s="33" t="s">
        <v>2991</v>
      </c>
      <c r="C4040" s="51" t="s">
        <v>62932</v>
      </c>
      <c r="D4040" s="33" t="s">
        <v>62933</v>
      </c>
    </row>
    <row r="4041" spans="1:4" ht="15.75" customHeight="1" x14ac:dyDescent="0.15">
      <c r="A4041" s="32" t="s">
        <v>55262</v>
      </c>
      <c r="B4041" s="33" t="s">
        <v>747</v>
      </c>
      <c r="C4041" s="51" t="s">
        <v>62934</v>
      </c>
      <c r="D4041" s="33" t="s">
        <v>62935</v>
      </c>
    </row>
    <row r="4042" spans="1:4" ht="15.75" customHeight="1" x14ac:dyDescent="0.15">
      <c r="A4042" s="32" t="s">
        <v>55048</v>
      </c>
      <c r="B4042" s="33" t="s">
        <v>1943</v>
      </c>
      <c r="C4042" s="51" t="s">
        <v>62936</v>
      </c>
      <c r="D4042" s="33" t="s">
        <v>62935</v>
      </c>
    </row>
    <row r="4043" spans="1:4" ht="15.75" customHeight="1" x14ac:dyDescent="0.15">
      <c r="A4043" s="32" t="s">
        <v>55153</v>
      </c>
      <c r="B4043" s="33" t="s">
        <v>3332</v>
      </c>
      <c r="C4043" s="51" t="s">
        <v>62937</v>
      </c>
      <c r="D4043" s="33" t="s">
        <v>62935</v>
      </c>
    </row>
    <row r="4044" spans="1:4" ht="15.75" customHeight="1" x14ac:dyDescent="0.15">
      <c r="A4044" s="32" t="s">
        <v>10596</v>
      </c>
      <c r="B4044" s="33" t="s">
        <v>2105</v>
      </c>
      <c r="C4044" s="51" t="s">
        <v>62938</v>
      </c>
      <c r="D4044" s="33" t="s">
        <v>62939</v>
      </c>
    </row>
    <row r="4045" spans="1:4" ht="15.75" customHeight="1" x14ac:dyDescent="0.15">
      <c r="A4045" s="32" t="s">
        <v>55235</v>
      </c>
      <c r="B4045" s="33" t="s">
        <v>3749</v>
      </c>
      <c r="C4045" s="51" t="s">
        <v>62940</v>
      </c>
      <c r="D4045" s="33" t="s">
        <v>62939</v>
      </c>
    </row>
    <row r="4046" spans="1:4" ht="15.75" customHeight="1" x14ac:dyDescent="0.15">
      <c r="A4046" s="32" t="s">
        <v>55206</v>
      </c>
      <c r="B4046" s="33" t="s">
        <v>1232</v>
      </c>
      <c r="C4046" s="51" t="s">
        <v>62941</v>
      </c>
      <c r="D4046" s="33" t="s">
        <v>62942</v>
      </c>
    </row>
    <row r="4047" spans="1:4" ht="15.75" customHeight="1" x14ac:dyDescent="0.15">
      <c r="A4047" s="32" t="s">
        <v>12292</v>
      </c>
      <c r="B4047" s="33" t="s">
        <v>3233</v>
      </c>
      <c r="C4047" s="51" t="s">
        <v>62943</v>
      </c>
      <c r="D4047" s="33" t="s">
        <v>62944</v>
      </c>
    </row>
    <row r="4048" spans="1:4" ht="15.75" customHeight="1" x14ac:dyDescent="0.15">
      <c r="A4048" s="32" t="s">
        <v>54862</v>
      </c>
      <c r="B4048" s="33" t="s">
        <v>1005</v>
      </c>
      <c r="C4048" s="51" t="s">
        <v>62945</v>
      </c>
      <c r="D4048" s="33" t="s">
        <v>62946</v>
      </c>
    </row>
    <row r="4049" spans="1:4" ht="15.75" customHeight="1" x14ac:dyDescent="0.15">
      <c r="A4049" s="32" t="s">
        <v>12232</v>
      </c>
      <c r="B4049" s="33" t="s">
        <v>2551</v>
      </c>
      <c r="C4049" s="51" t="s">
        <v>62947</v>
      </c>
      <c r="D4049" s="33" t="s">
        <v>62946</v>
      </c>
    </row>
    <row r="4050" spans="1:4" ht="15.75" customHeight="1" x14ac:dyDescent="0.15">
      <c r="A4050" s="32" t="s">
        <v>54962</v>
      </c>
      <c r="B4050" s="33" t="s">
        <v>3326</v>
      </c>
      <c r="C4050" s="51" t="s">
        <v>62948</v>
      </c>
      <c r="D4050" s="33" t="s">
        <v>62949</v>
      </c>
    </row>
    <row r="4051" spans="1:4" ht="15.75" customHeight="1" x14ac:dyDescent="0.15">
      <c r="A4051" s="32" t="s">
        <v>55270</v>
      </c>
      <c r="B4051" s="33" t="s">
        <v>3353</v>
      </c>
      <c r="C4051" s="51" t="s">
        <v>62950</v>
      </c>
      <c r="D4051" s="33" t="s">
        <v>62949</v>
      </c>
    </row>
    <row r="4052" spans="1:4" ht="15.75" customHeight="1" x14ac:dyDescent="0.15">
      <c r="A4052" s="32" t="s">
        <v>55374</v>
      </c>
      <c r="B4052" s="33" t="s">
        <v>1720</v>
      </c>
      <c r="C4052" s="51" t="s">
        <v>62951</v>
      </c>
      <c r="D4052" s="33" t="s">
        <v>62952</v>
      </c>
    </row>
    <row r="4053" spans="1:4" ht="15.75" customHeight="1" x14ac:dyDescent="0.15">
      <c r="A4053" s="32" t="s">
        <v>12292</v>
      </c>
      <c r="B4053" s="33" t="s">
        <v>2477</v>
      </c>
      <c r="C4053" s="51" t="s">
        <v>62953</v>
      </c>
      <c r="D4053" s="33" t="s">
        <v>62954</v>
      </c>
    </row>
    <row r="4054" spans="1:4" ht="15.75" customHeight="1" x14ac:dyDescent="0.15">
      <c r="A4054" s="32" t="s">
        <v>54849</v>
      </c>
      <c r="B4054" s="33" t="s">
        <v>3588</v>
      </c>
      <c r="C4054" s="51" t="s">
        <v>62955</v>
      </c>
      <c r="D4054" s="33" t="s">
        <v>62956</v>
      </c>
    </row>
    <row r="4055" spans="1:4" ht="15.75" customHeight="1" x14ac:dyDescent="0.15">
      <c r="A4055" s="32" t="s">
        <v>55366</v>
      </c>
      <c r="B4055" s="33" t="s">
        <v>1709</v>
      </c>
      <c r="C4055" s="51" t="s">
        <v>62957</v>
      </c>
      <c r="D4055" s="33" t="s">
        <v>62958</v>
      </c>
    </row>
    <row r="4056" spans="1:4" ht="15.75" customHeight="1" x14ac:dyDescent="0.15">
      <c r="A4056" s="32" t="s">
        <v>54765</v>
      </c>
      <c r="B4056" s="33" t="s">
        <v>1014</v>
      </c>
      <c r="C4056" s="51" t="s">
        <v>62959</v>
      </c>
      <c r="D4056" s="33" t="s">
        <v>62960</v>
      </c>
    </row>
    <row r="4057" spans="1:4" ht="15.75" customHeight="1" x14ac:dyDescent="0.15">
      <c r="A4057" s="32" t="s">
        <v>55366</v>
      </c>
      <c r="B4057" s="33" t="s">
        <v>853</v>
      </c>
      <c r="C4057" s="51" t="s">
        <v>62961</v>
      </c>
      <c r="D4057" s="33" t="s">
        <v>62962</v>
      </c>
    </row>
    <row r="4058" spans="1:4" ht="15.75" customHeight="1" x14ac:dyDescent="0.15">
      <c r="A4058" s="32" t="s">
        <v>55153</v>
      </c>
      <c r="B4058" s="33" t="s">
        <v>2097</v>
      </c>
      <c r="C4058" s="51" t="s">
        <v>62963</v>
      </c>
      <c r="D4058" s="33" t="s">
        <v>62964</v>
      </c>
    </row>
    <row r="4059" spans="1:4" ht="15.75" customHeight="1" x14ac:dyDescent="0.15">
      <c r="A4059" s="32" t="s">
        <v>11362</v>
      </c>
      <c r="B4059" s="33" t="s">
        <v>1624</v>
      </c>
      <c r="C4059" s="51" t="s">
        <v>62965</v>
      </c>
      <c r="D4059" s="33" t="s">
        <v>62966</v>
      </c>
    </row>
    <row r="4060" spans="1:4" ht="15.75" customHeight="1" x14ac:dyDescent="0.15">
      <c r="A4060" s="32" t="s">
        <v>55235</v>
      </c>
      <c r="B4060" s="33" t="s">
        <v>2155</v>
      </c>
      <c r="C4060" s="51" t="s">
        <v>62967</v>
      </c>
      <c r="D4060" s="33" t="s">
        <v>62966</v>
      </c>
    </row>
    <row r="4061" spans="1:4" ht="15.75" customHeight="1" x14ac:dyDescent="0.15">
      <c r="A4061" s="32" t="s">
        <v>11362</v>
      </c>
      <c r="B4061" s="33" t="s">
        <v>3353</v>
      </c>
      <c r="C4061" s="51" t="s">
        <v>62968</v>
      </c>
      <c r="D4061" s="33" t="s">
        <v>62966</v>
      </c>
    </row>
    <row r="4062" spans="1:4" ht="15.75" customHeight="1" x14ac:dyDescent="0.15">
      <c r="A4062" s="32" t="s">
        <v>10596</v>
      </c>
      <c r="B4062" s="33" t="s">
        <v>1257</v>
      </c>
      <c r="C4062" s="51" t="s">
        <v>62969</v>
      </c>
      <c r="D4062" s="33" t="s">
        <v>62970</v>
      </c>
    </row>
    <row r="4063" spans="1:4" ht="15.75" customHeight="1" x14ac:dyDescent="0.15">
      <c r="A4063" s="32" t="s">
        <v>8291</v>
      </c>
      <c r="B4063" s="33" t="s">
        <v>830</v>
      </c>
      <c r="C4063" s="51" t="s">
        <v>62971</v>
      </c>
      <c r="D4063" s="33" t="s">
        <v>62972</v>
      </c>
    </row>
    <row r="4064" spans="1:4" ht="15.75" customHeight="1" x14ac:dyDescent="0.15">
      <c r="A4064" s="32" t="s">
        <v>55206</v>
      </c>
      <c r="B4064" s="33" t="s">
        <v>836</v>
      </c>
      <c r="C4064" s="51" t="s">
        <v>62973</v>
      </c>
      <c r="D4064" s="33" t="s">
        <v>62972</v>
      </c>
    </row>
    <row r="4065" spans="1:4" ht="15.75" customHeight="1" x14ac:dyDescent="0.15">
      <c r="A4065" s="32" t="s">
        <v>54765</v>
      </c>
      <c r="B4065" s="33" t="s">
        <v>1166</v>
      </c>
      <c r="C4065" s="51" t="s">
        <v>62974</v>
      </c>
      <c r="D4065" s="33" t="s">
        <v>62972</v>
      </c>
    </row>
    <row r="4066" spans="1:4" ht="15.75" customHeight="1" x14ac:dyDescent="0.15">
      <c r="A4066" s="32" t="s">
        <v>9477</v>
      </c>
      <c r="B4066" s="33" t="s">
        <v>1354</v>
      </c>
      <c r="C4066" s="51" t="s">
        <v>62975</v>
      </c>
      <c r="D4066" s="33" t="s">
        <v>62976</v>
      </c>
    </row>
    <row r="4067" spans="1:4" ht="15.75" customHeight="1" x14ac:dyDescent="0.15">
      <c r="A4067" s="32" t="s">
        <v>55058</v>
      </c>
      <c r="B4067" s="33" t="s">
        <v>3684</v>
      </c>
      <c r="C4067" s="51" t="s">
        <v>62977</v>
      </c>
      <c r="D4067" s="33" t="s">
        <v>62976</v>
      </c>
    </row>
    <row r="4068" spans="1:4" ht="15.75" customHeight="1" x14ac:dyDescent="0.15">
      <c r="A4068" s="32" t="s">
        <v>54862</v>
      </c>
      <c r="B4068" s="33" t="s">
        <v>669</v>
      </c>
      <c r="C4068" s="51" t="s">
        <v>62978</v>
      </c>
      <c r="D4068" s="33" t="s">
        <v>62979</v>
      </c>
    </row>
    <row r="4069" spans="1:4" ht="15.75" customHeight="1" x14ac:dyDescent="0.15">
      <c r="A4069" s="32" t="s">
        <v>10250</v>
      </c>
      <c r="B4069" s="33" t="s">
        <v>2560</v>
      </c>
      <c r="C4069" s="51" t="s">
        <v>62980</v>
      </c>
      <c r="D4069" s="33" t="s">
        <v>62979</v>
      </c>
    </row>
    <row r="4070" spans="1:4" ht="15.75" customHeight="1" x14ac:dyDescent="0.15">
      <c r="A4070" s="32" t="s">
        <v>9477</v>
      </c>
      <c r="B4070" s="33" t="s">
        <v>1835</v>
      </c>
      <c r="C4070" s="51" t="s">
        <v>62981</v>
      </c>
      <c r="D4070" s="33" t="s">
        <v>62982</v>
      </c>
    </row>
    <row r="4071" spans="1:4" ht="15.75" customHeight="1" x14ac:dyDescent="0.15">
      <c r="A4071" s="32" t="s">
        <v>11362</v>
      </c>
      <c r="B4071" s="33" t="s">
        <v>2282</v>
      </c>
      <c r="C4071" s="51" t="s">
        <v>62983</v>
      </c>
      <c r="D4071" s="33" t="s">
        <v>62982</v>
      </c>
    </row>
    <row r="4072" spans="1:4" ht="15.75" customHeight="1" x14ac:dyDescent="0.15">
      <c r="A4072" s="32" t="s">
        <v>55206</v>
      </c>
      <c r="B4072" s="33" t="s">
        <v>3027</v>
      </c>
      <c r="C4072" s="51" t="s">
        <v>62984</v>
      </c>
      <c r="D4072" s="33" t="s">
        <v>62982</v>
      </c>
    </row>
    <row r="4073" spans="1:4" ht="15.75" customHeight="1" x14ac:dyDescent="0.15">
      <c r="A4073" s="32" t="s">
        <v>9477</v>
      </c>
      <c r="B4073" s="33" t="s">
        <v>2985</v>
      </c>
      <c r="C4073" s="51" t="s">
        <v>62985</v>
      </c>
      <c r="D4073" s="33" t="s">
        <v>62986</v>
      </c>
    </row>
    <row r="4074" spans="1:4" ht="15.75" customHeight="1" x14ac:dyDescent="0.15">
      <c r="A4074" s="32" t="s">
        <v>55270</v>
      </c>
      <c r="B4074" s="33" t="s">
        <v>3085</v>
      </c>
      <c r="C4074" s="51" t="s">
        <v>62987</v>
      </c>
      <c r="D4074" s="33" t="s">
        <v>62988</v>
      </c>
    </row>
    <row r="4075" spans="1:4" ht="15.75" customHeight="1" x14ac:dyDescent="0.15">
      <c r="A4075" s="32" t="s">
        <v>10524</v>
      </c>
      <c r="B4075" s="33" t="s">
        <v>1668</v>
      </c>
      <c r="C4075" s="51" t="s">
        <v>62989</v>
      </c>
      <c r="D4075" s="33" t="s">
        <v>62990</v>
      </c>
    </row>
    <row r="4076" spans="1:4" ht="15.75" customHeight="1" x14ac:dyDescent="0.15">
      <c r="A4076" s="32" t="s">
        <v>12292</v>
      </c>
      <c r="B4076" s="33" t="s">
        <v>1017</v>
      </c>
      <c r="C4076" s="51" t="s">
        <v>62991</v>
      </c>
      <c r="D4076" s="33" t="s">
        <v>62992</v>
      </c>
    </row>
    <row r="4077" spans="1:4" ht="15.75" customHeight="1" x14ac:dyDescent="0.15">
      <c r="A4077" s="32" t="s">
        <v>12232</v>
      </c>
      <c r="B4077" s="33" t="s">
        <v>3245</v>
      </c>
      <c r="C4077" s="51" t="s">
        <v>62993</v>
      </c>
      <c r="D4077" s="33" t="s">
        <v>62994</v>
      </c>
    </row>
    <row r="4078" spans="1:4" ht="15.75" customHeight="1" x14ac:dyDescent="0.15">
      <c r="A4078" s="32" t="s">
        <v>9477</v>
      </c>
      <c r="B4078" s="33" t="s">
        <v>3218</v>
      </c>
      <c r="C4078" s="51" t="s">
        <v>62995</v>
      </c>
      <c r="D4078" s="33" t="s">
        <v>62996</v>
      </c>
    </row>
    <row r="4079" spans="1:4" ht="15.75" customHeight="1" x14ac:dyDescent="0.15">
      <c r="A4079" s="32" t="s">
        <v>55235</v>
      </c>
      <c r="B4079" s="33" t="s">
        <v>2097</v>
      </c>
      <c r="C4079" s="51" t="s">
        <v>62997</v>
      </c>
      <c r="D4079" s="33" t="s">
        <v>62998</v>
      </c>
    </row>
    <row r="4080" spans="1:4" ht="15.75" customHeight="1" x14ac:dyDescent="0.15">
      <c r="A4080" s="32" t="s">
        <v>12053</v>
      </c>
      <c r="B4080" s="33" t="s">
        <v>2338</v>
      </c>
      <c r="C4080" s="51" t="s">
        <v>62999</v>
      </c>
      <c r="D4080" s="33" t="s">
        <v>63000</v>
      </c>
    </row>
    <row r="4081" spans="1:4" ht="15.75" customHeight="1" x14ac:dyDescent="0.15">
      <c r="A4081" s="32" t="s">
        <v>54744</v>
      </c>
      <c r="B4081" s="33" t="s">
        <v>3218</v>
      </c>
      <c r="C4081" s="51" t="s">
        <v>63001</v>
      </c>
      <c r="D4081" s="33" t="s">
        <v>63002</v>
      </c>
    </row>
    <row r="4082" spans="1:4" ht="15.75" customHeight="1" x14ac:dyDescent="0.15">
      <c r="A4082" s="32" t="s">
        <v>9058</v>
      </c>
      <c r="B4082" s="33" t="s">
        <v>2282</v>
      </c>
      <c r="C4082" s="51" t="s">
        <v>63003</v>
      </c>
      <c r="D4082" s="33" t="s">
        <v>63004</v>
      </c>
    </row>
    <row r="4083" spans="1:4" ht="15.75" customHeight="1" x14ac:dyDescent="0.15">
      <c r="A4083" s="32" t="s">
        <v>54962</v>
      </c>
      <c r="B4083" s="33" t="s">
        <v>2729</v>
      </c>
      <c r="C4083" s="51" t="s">
        <v>63005</v>
      </c>
      <c r="D4083" s="33" t="s">
        <v>63006</v>
      </c>
    </row>
    <row r="4084" spans="1:4" ht="15.75" customHeight="1" x14ac:dyDescent="0.15">
      <c r="A4084" s="32" t="s">
        <v>8743</v>
      </c>
      <c r="B4084" s="33" t="s">
        <v>1395</v>
      </c>
      <c r="C4084" s="51" t="s">
        <v>63007</v>
      </c>
      <c r="D4084" s="33" t="s">
        <v>63008</v>
      </c>
    </row>
    <row r="4085" spans="1:4" ht="15.75" customHeight="1" x14ac:dyDescent="0.15">
      <c r="A4085" s="32" t="s">
        <v>10524</v>
      </c>
      <c r="B4085" s="33" t="s">
        <v>2563</v>
      </c>
      <c r="C4085" s="51" t="s">
        <v>63009</v>
      </c>
      <c r="D4085" s="33" t="s">
        <v>63010</v>
      </c>
    </row>
    <row r="4086" spans="1:4" ht="15.75" customHeight="1" x14ac:dyDescent="0.15">
      <c r="A4086" s="32" t="s">
        <v>54849</v>
      </c>
      <c r="B4086" s="33" t="s">
        <v>3278</v>
      </c>
      <c r="C4086" s="51" t="s">
        <v>63011</v>
      </c>
      <c r="D4086" s="33" t="s">
        <v>63012</v>
      </c>
    </row>
    <row r="4087" spans="1:4" ht="15.75" customHeight="1" x14ac:dyDescent="0.15">
      <c r="A4087" s="32" t="s">
        <v>55153</v>
      </c>
      <c r="B4087" s="33" t="s">
        <v>2650</v>
      </c>
      <c r="C4087" s="51" t="s">
        <v>63013</v>
      </c>
      <c r="D4087" s="33" t="s">
        <v>63014</v>
      </c>
    </row>
    <row r="4088" spans="1:4" ht="15.75" customHeight="1" x14ac:dyDescent="0.15">
      <c r="A4088" s="32" t="s">
        <v>55235</v>
      </c>
      <c r="B4088" s="33" t="s">
        <v>2517</v>
      </c>
      <c r="C4088" s="51" t="s">
        <v>63015</v>
      </c>
      <c r="D4088" s="33" t="s">
        <v>63016</v>
      </c>
    </row>
    <row r="4089" spans="1:4" ht="15.75" customHeight="1" x14ac:dyDescent="0.15">
      <c r="A4089" s="32" t="s">
        <v>55107</v>
      </c>
      <c r="B4089" s="33" t="s">
        <v>2644</v>
      </c>
      <c r="C4089" s="51" t="s">
        <v>63017</v>
      </c>
      <c r="D4089" s="33" t="s">
        <v>63016</v>
      </c>
    </row>
    <row r="4090" spans="1:4" ht="15.75" customHeight="1" x14ac:dyDescent="0.15">
      <c r="A4090" s="32" t="s">
        <v>8719</v>
      </c>
      <c r="B4090" s="33" t="s">
        <v>1995</v>
      </c>
      <c r="C4090" s="51" t="s">
        <v>63018</v>
      </c>
      <c r="D4090" s="33" t="s">
        <v>63019</v>
      </c>
    </row>
    <row r="4091" spans="1:4" ht="15.75" customHeight="1" x14ac:dyDescent="0.15">
      <c r="A4091" s="32" t="s">
        <v>10676</v>
      </c>
      <c r="B4091" s="33" t="s">
        <v>2921</v>
      </c>
      <c r="C4091" s="51" t="s">
        <v>63020</v>
      </c>
      <c r="D4091" s="33" t="s">
        <v>63019</v>
      </c>
    </row>
    <row r="4092" spans="1:4" ht="15.75" customHeight="1" x14ac:dyDescent="0.15">
      <c r="A4092" s="32" t="s">
        <v>55235</v>
      </c>
      <c r="B4092" s="33" t="s">
        <v>3504</v>
      </c>
      <c r="C4092" s="51" t="s">
        <v>63021</v>
      </c>
      <c r="D4092" s="33" t="s">
        <v>63019</v>
      </c>
    </row>
    <row r="4093" spans="1:4" ht="15.75" customHeight="1" x14ac:dyDescent="0.15">
      <c r="A4093" s="32" t="s">
        <v>8719</v>
      </c>
      <c r="B4093" s="33" t="s">
        <v>3239</v>
      </c>
      <c r="C4093" s="51" t="s">
        <v>63022</v>
      </c>
      <c r="D4093" s="33" t="s">
        <v>63023</v>
      </c>
    </row>
    <row r="4094" spans="1:4" ht="15.75" customHeight="1" x14ac:dyDescent="0.15">
      <c r="A4094" s="32" t="s">
        <v>9477</v>
      </c>
      <c r="B4094" s="33" t="s">
        <v>1798</v>
      </c>
      <c r="C4094" s="51" t="s">
        <v>63024</v>
      </c>
      <c r="D4094" s="33" t="s">
        <v>63025</v>
      </c>
    </row>
    <row r="4095" spans="1:4" ht="15.75" customHeight="1" x14ac:dyDescent="0.15">
      <c r="A4095" s="32" t="s">
        <v>8743</v>
      </c>
      <c r="B4095" s="33" t="s">
        <v>895</v>
      </c>
      <c r="C4095" s="51" t="s">
        <v>63026</v>
      </c>
      <c r="D4095" s="33" t="s">
        <v>63027</v>
      </c>
    </row>
    <row r="4096" spans="1:4" ht="15.75" customHeight="1" x14ac:dyDescent="0.15">
      <c r="A4096" s="32" t="s">
        <v>55305</v>
      </c>
      <c r="B4096" s="33" t="s">
        <v>830</v>
      </c>
      <c r="C4096" s="51" t="s">
        <v>63028</v>
      </c>
      <c r="D4096" s="33" t="s">
        <v>63029</v>
      </c>
    </row>
    <row r="4097" spans="1:4" ht="15.75" customHeight="1" x14ac:dyDescent="0.15">
      <c r="A4097" s="32" t="s">
        <v>12232</v>
      </c>
      <c r="B4097" s="33" t="s">
        <v>2921</v>
      </c>
      <c r="C4097" s="51" t="s">
        <v>63030</v>
      </c>
      <c r="D4097" s="33" t="s">
        <v>63031</v>
      </c>
    </row>
    <row r="4098" spans="1:4" ht="15.75" customHeight="1" x14ac:dyDescent="0.15">
      <c r="A4098" s="32" t="s">
        <v>12292</v>
      </c>
      <c r="B4098" s="33" t="s">
        <v>1982</v>
      </c>
      <c r="C4098" s="51" t="s">
        <v>63032</v>
      </c>
      <c r="D4098" s="33" t="s">
        <v>63033</v>
      </c>
    </row>
    <row r="4099" spans="1:4" ht="15.75" customHeight="1" x14ac:dyDescent="0.15">
      <c r="A4099" s="32" t="s">
        <v>55027</v>
      </c>
      <c r="B4099" s="33" t="s">
        <v>3153</v>
      </c>
      <c r="C4099" s="51" t="s">
        <v>63034</v>
      </c>
      <c r="D4099" s="33" t="s">
        <v>63033</v>
      </c>
    </row>
    <row r="4100" spans="1:4" ht="15.75" customHeight="1" x14ac:dyDescent="0.15">
      <c r="A4100" s="32" t="s">
        <v>10163</v>
      </c>
      <c r="B4100" s="33" t="s">
        <v>2533</v>
      </c>
      <c r="C4100" s="51" t="s">
        <v>63035</v>
      </c>
      <c r="D4100" s="33" t="s">
        <v>63036</v>
      </c>
    </row>
    <row r="4101" spans="1:4" ht="15.75" customHeight="1" x14ac:dyDescent="0.15">
      <c r="A4101" s="32" t="s">
        <v>9495</v>
      </c>
      <c r="B4101" s="33" t="s">
        <v>570</v>
      </c>
      <c r="C4101" s="51" t="s">
        <v>63037</v>
      </c>
      <c r="D4101" s="33" t="s">
        <v>63038</v>
      </c>
    </row>
    <row r="4102" spans="1:4" ht="15.75" customHeight="1" x14ac:dyDescent="0.15">
      <c r="A4102" s="32" t="s">
        <v>55262</v>
      </c>
      <c r="B4102" s="33" t="s">
        <v>612</v>
      </c>
      <c r="C4102" s="51" t="s">
        <v>63039</v>
      </c>
      <c r="D4102" s="33" t="s">
        <v>63038</v>
      </c>
    </row>
    <row r="4103" spans="1:4" ht="15.75" customHeight="1" x14ac:dyDescent="0.15">
      <c r="A4103" s="32" t="s">
        <v>11362</v>
      </c>
      <c r="B4103" s="33" t="s">
        <v>2517</v>
      </c>
      <c r="C4103" s="51" t="s">
        <v>63040</v>
      </c>
      <c r="D4103" s="33" t="s">
        <v>63041</v>
      </c>
    </row>
    <row r="4104" spans="1:4" ht="15.75" customHeight="1" x14ac:dyDescent="0.15">
      <c r="A4104" s="32" t="s">
        <v>9522</v>
      </c>
      <c r="B4104" s="33" t="s">
        <v>3720</v>
      </c>
      <c r="C4104" s="51" t="s">
        <v>63042</v>
      </c>
      <c r="D4104" s="33" t="s">
        <v>63043</v>
      </c>
    </row>
    <row r="4105" spans="1:4" ht="15.75" customHeight="1" x14ac:dyDescent="0.15">
      <c r="A4105" s="32" t="s">
        <v>54939</v>
      </c>
      <c r="B4105" s="33" t="s">
        <v>2681</v>
      </c>
      <c r="C4105" s="51" t="s">
        <v>63044</v>
      </c>
      <c r="D4105" s="33" t="s">
        <v>63045</v>
      </c>
    </row>
    <row r="4106" spans="1:4" ht="15.75" customHeight="1" x14ac:dyDescent="0.15">
      <c r="A4106" s="32" t="s">
        <v>55058</v>
      </c>
      <c r="B4106" s="33" t="s">
        <v>2918</v>
      </c>
      <c r="C4106" s="51" t="s">
        <v>63046</v>
      </c>
      <c r="D4106" s="33" t="s">
        <v>63047</v>
      </c>
    </row>
    <row r="4107" spans="1:4" ht="15.75" customHeight="1" x14ac:dyDescent="0.15">
      <c r="A4107" s="32" t="s">
        <v>12128</v>
      </c>
      <c r="B4107" s="33" t="s">
        <v>1029</v>
      </c>
      <c r="C4107" s="51" t="s">
        <v>63048</v>
      </c>
      <c r="D4107" s="33" t="s">
        <v>63049</v>
      </c>
    </row>
    <row r="4108" spans="1:4" ht="15.75" customHeight="1" x14ac:dyDescent="0.15">
      <c r="A4108" s="32" t="s">
        <v>55058</v>
      </c>
      <c r="B4108" s="33" t="s">
        <v>3504</v>
      </c>
      <c r="C4108" s="51" t="s">
        <v>63050</v>
      </c>
      <c r="D4108" s="33" t="s">
        <v>63049</v>
      </c>
    </row>
    <row r="4109" spans="1:4" ht="15.75" customHeight="1" x14ac:dyDescent="0.15">
      <c r="A4109" s="32" t="s">
        <v>54744</v>
      </c>
      <c r="B4109" s="33" t="s">
        <v>2761</v>
      </c>
      <c r="C4109" s="51" t="s">
        <v>63051</v>
      </c>
      <c r="D4109" s="33" t="s">
        <v>63052</v>
      </c>
    </row>
    <row r="4110" spans="1:4" ht="15.75" customHeight="1" x14ac:dyDescent="0.15">
      <c r="A4110" s="32" t="s">
        <v>54862</v>
      </c>
      <c r="B4110" s="33" t="s">
        <v>3147</v>
      </c>
      <c r="C4110" s="51" t="s">
        <v>63053</v>
      </c>
      <c r="D4110" s="33" t="s">
        <v>63054</v>
      </c>
    </row>
    <row r="4111" spans="1:4" ht="15.75" customHeight="1" x14ac:dyDescent="0.15">
      <c r="A4111" s="32" t="s">
        <v>12053</v>
      </c>
      <c r="B4111" s="33" t="s">
        <v>1624</v>
      </c>
      <c r="C4111" s="51" t="s">
        <v>63055</v>
      </c>
      <c r="D4111" s="33" t="s">
        <v>63056</v>
      </c>
    </row>
    <row r="4112" spans="1:4" ht="15.75" customHeight="1" x14ac:dyDescent="0.15">
      <c r="A4112" s="32" t="s">
        <v>55366</v>
      </c>
      <c r="B4112" s="33" t="s">
        <v>1687</v>
      </c>
      <c r="C4112" s="51" t="s">
        <v>63057</v>
      </c>
      <c r="D4112" s="33" t="s">
        <v>63058</v>
      </c>
    </row>
    <row r="4113" spans="1:4" ht="15.75" customHeight="1" x14ac:dyDescent="0.15">
      <c r="A4113" s="32" t="s">
        <v>10163</v>
      </c>
      <c r="B4113" s="33" t="s">
        <v>3239</v>
      </c>
      <c r="C4113" s="51" t="s">
        <v>63059</v>
      </c>
      <c r="D4113" s="33" t="s">
        <v>63058</v>
      </c>
    </row>
    <row r="4114" spans="1:4" ht="15.75" customHeight="1" x14ac:dyDescent="0.15">
      <c r="A4114" s="32" t="s">
        <v>9495</v>
      </c>
      <c r="B4114" s="33" t="s">
        <v>782</v>
      </c>
      <c r="C4114" s="51" t="s">
        <v>63060</v>
      </c>
      <c r="D4114" s="33" t="s">
        <v>63061</v>
      </c>
    </row>
    <row r="4115" spans="1:4" ht="15.75" customHeight="1" x14ac:dyDescent="0.15">
      <c r="A4115" s="32" t="s">
        <v>55070</v>
      </c>
      <c r="B4115" s="33" t="s">
        <v>3027</v>
      </c>
      <c r="C4115" s="51" t="s">
        <v>63062</v>
      </c>
      <c r="D4115" s="33" t="s">
        <v>63063</v>
      </c>
    </row>
    <row r="4116" spans="1:4" ht="15.75" customHeight="1" x14ac:dyDescent="0.15">
      <c r="A4116" s="32" t="s">
        <v>9058</v>
      </c>
      <c r="B4116" s="33" t="s">
        <v>2571</v>
      </c>
      <c r="C4116" s="51" t="s">
        <v>63064</v>
      </c>
      <c r="D4116" s="33" t="s">
        <v>63065</v>
      </c>
    </row>
    <row r="4117" spans="1:4" ht="15.75" customHeight="1" x14ac:dyDescent="0.15">
      <c r="A4117" s="32" t="s">
        <v>55070</v>
      </c>
      <c r="B4117" s="33" t="s">
        <v>3239</v>
      </c>
      <c r="C4117" s="51" t="s">
        <v>63066</v>
      </c>
      <c r="D4117" s="33" t="s">
        <v>63065</v>
      </c>
    </row>
    <row r="4118" spans="1:4" ht="15.75" customHeight="1" x14ac:dyDescent="0.15">
      <c r="A4118" s="32" t="s">
        <v>54862</v>
      </c>
      <c r="B4118" s="33" t="s">
        <v>570</v>
      </c>
      <c r="C4118" s="51" t="s">
        <v>63067</v>
      </c>
      <c r="D4118" s="33" t="s">
        <v>63068</v>
      </c>
    </row>
    <row r="4119" spans="1:4" ht="15.75" customHeight="1" x14ac:dyDescent="0.15">
      <c r="A4119" s="32" t="s">
        <v>8719</v>
      </c>
      <c r="B4119" s="33" t="s">
        <v>1731</v>
      </c>
      <c r="C4119" s="51" t="s">
        <v>63069</v>
      </c>
      <c r="D4119" s="33" t="s">
        <v>63070</v>
      </c>
    </row>
    <row r="4120" spans="1:4" ht="15.75" customHeight="1" x14ac:dyDescent="0.15">
      <c r="A4120" s="32" t="s">
        <v>55374</v>
      </c>
      <c r="B4120" s="33" t="s">
        <v>3213</v>
      </c>
      <c r="C4120" s="51" t="s">
        <v>63071</v>
      </c>
      <c r="D4120" s="33" t="s">
        <v>63072</v>
      </c>
    </row>
    <row r="4121" spans="1:4" ht="15.75" customHeight="1" x14ac:dyDescent="0.15">
      <c r="A4121" s="32" t="s">
        <v>54862</v>
      </c>
      <c r="B4121" s="33" t="s">
        <v>2465</v>
      </c>
      <c r="C4121" s="51" t="s">
        <v>63073</v>
      </c>
      <c r="D4121" s="33" t="s">
        <v>63074</v>
      </c>
    </row>
    <row r="4122" spans="1:4" ht="15.75" customHeight="1" x14ac:dyDescent="0.15">
      <c r="A4122" s="32" t="s">
        <v>54862</v>
      </c>
      <c r="B4122" s="33" t="s">
        <v>2560</v>
      </c>
      <c r="C4122" s="51" t="s">
        <v>63075</v>
      </c>
      <c r="D4122" s="33" t="s">
        <v>63076</v>
      </c>
    </row>
    <row r="4123" spans="1:4" ht="15.75" customHeight="1" x14ac:dyDescent="0.15">
      <c r="A4123" s="32" t="s">
        <v>55153</v>
      </c>
      <c r="B4123" s="33" t="s">
        <v>3445</v>
      </c>
      <c r="C4123" s="51" t="s">
        <v>63077</v>
      </c>
      <c r="D4123" s="33" t="s">
        <v>63078</v>
      </c>
    </row>
    <row r="4124" spans="1:4" ht="15.75" customHeight="1" x14ac:dyDescent="0.15">
      <c r="A4124" s="32" t="s">
        <v>54862</v>
      </c>
      <c r="B4124" s="33" t="s">
        <v>1327</v>
      </c>
      <c r="C4124" s="51" t="s">
        <v>63079</v>
      </c>
      <c r="D4124" s="33" t="s">
        <v>63080</v>
      </c>
    </row>
    <row r="4125" spans="1:4" ht="15.75" customHeight="1" x14ac:dyDescent="0.15">
      <c r="A4125" s="32" t="s">
        <v>55048</v>
      </c>
      <c r="B4125" s="33" t="s">
        <v>1967</v>
      </c>
      <c r="C4125" s="51" t="s">
        <v>63081</v>
      </c>
      <c r="D4125" s="33" t="s">
        <v>63080</v>
      </c>
    </row>
    <row r="4126" spans="1:4" ht="15.75" customHeight="1" x14ac:dyDescent="0.15">
      <c r="A4126" s="32" t="s">
        <v>55305</v>
      </c>
      <c r="B4126" s="33" t="s">
        <v>2831</v>
      </c>
      <c r="C4126" s="51" t="s">
        <v>63082</v>
      </c>
      <c r="D4126" s="33" t="s">
        <v>63080</v>
      </c>
    </row>
    <row r="4127" spans="1:4" ht="15.75" customHeight="1" x14ac:dyDescent="0.15">
      <c r="A4127" s="32" t="s">
        <v>12232</v>
      </c>
      <c r="B4127" s="33" t="s">
        <v>3073</v>
      </c>
      <c r="C4127" s="51" t="s">
        <v>63083</v>
      </c>
      <c r="D4127" s="33" t="s">
        <v>63080</v>
      </c>
    </row>
    <row r="4128" spans="1:4" ht="15.75" customHeight="1" x14ac:dyDescent="0.15">
      <c r="A4128" s="32" t="s">
        <v>10250</v>
      </c>
      <c r="B4128" s="33" t="s">
        <v>2602</v>
      </c>
      <c r="C4128" s="51" t="s">
        <v>63084</v>
      </c>
      <c r="D4128" s="33" t="s">
        <v>63085</v>
      </c>
    </row>
    <row r="4129" spans="1:4" ht="15.75" customHeight="1" x14ac:dyDescent="0.15">
      <c r="A4129" s="32" t="s">
        <v>54862</v>
      </c>
      <c r="B4129" s="33" t="s">
        <v>2991</v>
      </c>
      <c r="C4129" s="51" t="s">
        <v>63086</v>
      </c>
      <c r="D4129" s="33" t="s">
        <v>63085</v>
      </c>
    </row>
    <row r="4130" spans="1:4" ht="15.75" customHeight="1" x14ac:dyDescent="0.15">
      <c r="A4130" s="32" t="s">
        <v>9058</v>
      </c>
      <c r="B4130" s="33" t="s">
        <v>2105</v>
      </c>
      <c r="C4130" s="51" t="s">
        <v>63087</v>
      </c>
      <c r="D4130" s="33" t="s">
        <v>63088</v>
      </c>
    </row>
    <row r="4131" spans="1:4" ht="15.75" customHeight="1" x14ac:dyDescent="0.15">
      <c r="A4131" s="32" t="s">
        <v>12128</v>
      </c>
      <c r="B4131" s="33" t="s">
        <v>797</v>
      </c>
      <c r="C4131" s="51" t="s">
        <v>63089</v>
      </c>
      <c r="D4131" s="33" t="s">
        <v>63090</v>
      </c>
    </row>
    <row r="4132" spans="1:4" ht="15.75" customHeight="1" x14ac:dyDescent="0.15">
      <c r="A4132" s="32" t="s">
        <v>12292</v>
      </c>
      <c r="B4132" s="33" t="s">
        <v>3624</v>
      </c>
      <c r="C4132" s="51" t="s">
        <v>63091</v>
      </c>
      <c r="D4132" s="33" t="s">
        <v>63092</v>
      </c>
    </row>
    <row r="4133" spans="1:4" ht="15.75" customHeight="1" x14ac:dyDescent="0.15">
      <c r="A4133" s="32" t="s">
        <v>54939</v>
      </c>
      <c r="B4133" s="33" t="s">
        <v>3213</v>
      </c>
      <c r="C4133" s="51" t="s">
        <v>63093</v>
      </c>
      <c r="D4133" s="33" t="s">
        <v>63094</v>
      </c>
    </row>
    <row r="4134" spans="1:4" ht="15.75" customHeight="1" x14ac:dyDescent="0.15">
      <c r="A4134" s="32" t="s">
        <v>55374</v>
      </c>
      <c r="B4134" s="33" t="s">
        <v>3216</v>
      </c>
      <c r="C4134" s="51" t="s">
        <v>63095</v>
      </c>
      <c r="D4134" s="33" t="s">
        <v>63094</v>
      </c>
    </row>
    <row r="4135" spans="1:4" ht="15.75" customHeight="1" x14ac:dyDescent="0.15">
      <c r="A4135" s="32" t="s">
        <v>54862</v>
      </c>
      <c r="B4135" s="33" t="s">
        <v>904</v>
      </c>
      <c r="C4135" s="51" t="s">
        <v>63096</v>
      </c>
      <c r="D4135" s="33" t="s">
        <v>63097</v>
      </c>
    </row>
    <row r="4136" spans="1:4" ht="15.75" customHeight="1" x14ac:dyDescent="0.15">
      <c r="A4136" s="32" t="s">
        <v>55235</v>
      </c>
      <c r="B4136" s="33" t="s">
        <v>904</v>
      </c>
      <c r="C4136" s="51" t="s">
        <v>63098</v>
      </c>
      <c r="D4136" s="33" t="s">
        <v>63097</v>
      </c>
    </row>
    <row r="4137" spans="1:4" ht="15.75" customHeight="1" x14ac:dyDescent="0.15">
      <c r="A4137" s="32" t="s">
        <v>8743</v>
      </c>
      <c r="B4137" s="33" t="s">
        <v>2563</v>
      </c>
      <c r="C4137" s="51" t="s">
        <v>63099</v>
      </c>
      <c r="D4137" s="33" t="s">
        <v>63097</v>
      </c>
    </row>
    <row r="4138" spans="1:4" ht="15.75" customHeight="1" x14ac:dyDescent="0.15">
      <c r="A4138" s="32" t="s">
        <v>55058</v>
      </c>
      <c r="B4138" s="33" t="s">
        <v>844</v>
      </c>
      <c r="C4138" s="51" t="s">
        <v>63100</v>
      </c>
      <c r="D4138" s="33" t="s">
        <v>63101</v>
      </c>
    </row>
    <row r="4139" spans="1:4" ht="15.75" customHeight="1" x14ac:dyDescent="0.15">
      <c r="A4139" s="32" t="s">
        <v>8633</v>
      </c>
      <c r="B4139" s="33" t="s">
        <v>806</v>
      </c>
      <c r="C4139" s="51" t="s">
        <v>63102</v>
      </c>
      <c r="D4139" s="33" t="s">
        <v>63103</v>
      </c>
    </row>
    <row r="4140" spans="1:4" ht="15.75" customHeight="1" x14ac:dyDescent="0.15">
      <c r="A4140" s="32" t="s">
        <v>12280</v>
      </c>
      <c r="B4140" s="33" t="s">
        <v>1687</v>
      </c>
      <c r="C4140" s="51" t="s">
        <v>63104</v>
      </c>
      <c r="D4140" s="33" t="s">
        <v>63105</v>
      </c>
    </row>
    <row r="4141" spans="1:4" ht="15.75" customHeight="1" x14ac:dyDescent="0.15">
      <c r="A4141" s="32" t="s">
        <v>12128</v>
      </c>
      <c r="B4141" s="33" t="s">
        <v>1098</v>
      </c>
      <c r="C4141" s="51" t="s">
        <v>63106</v>
      </c>
      <c r="D4141" s="33" t="s">
        <v>63107</v>
      </c>
    </row>
    <row r="4142" spans="1:4" ht="15.75" customHeight="1" x14ac:dyDescent="0.15">
      <c r="A4142" s="32" t="s">
        <v>10596</v>
      </c>
      <c r="B4142" s="33" t="s">
        <v>2560</v>
      </c>
      <c r="C4142" s="51" t="s">
        <v>63108</v>
      </c>
      <c r="D4142" s="33" t="s">
        <v>63109</v>
      </c>
    </row>
    <row r="4143" spans="1:4" ht="15.75" customHeight="1" x14ac:dyDescent="0.15">
      <c r="A4143" s="32" t="s">
        <v>54765</v>
      </c>
      <c r="B4143" s="33" t="s">
        <v>2602</v>
      </c>
      <c r="C4143" s="51" t="s">
        <v>63110</v>
      </c>
      <c r="D4143" s="33" t="s">
        <v>63111</v>
      </c>
    </row>
    <row r="4144" spans="1:4" ht="15.75" customHeight="1" x14ac:dyDescent="0.15">
      <c r="A4144" s="32" t="s">
        <v>12053</v>
      </c>
      <c r="B4144" s="33" t="s">
        <v>1723</v>
      </c>
      <c r="C4144" s="51" t="s">
        <v>63112</v>
      </c>
      <c r="D4144" s="33" t="s">
        <v>63113</v>
      </c>
    </row>
    <row r="4145" spans="1:4" ht="15.75" customHeight="1" x14ac:dyDescent="0.15">
      <c r="A4145" s="32" t="s">
        <v>10163</v>
      </c>
      <c r="B4145" s="33" t="s">
        <v>1313</v>
      </c>
      <c r="C4145" s="51" t="s">
        <v>63114</v>
      </c>
      <c r="D4145" s="33" t="s">
        <v>63115</v>
      </c>
    </row>
    <row r="4146" spans="1:4" ht="15.75" customHeight="1" x14ac:dyDescent="0.15">
      <c r="A4146" s="32" t="s">
        <v>54862</v>
      </c>
      <c r="B4146" s="33" t="s">
        <v>2840</v>
      </c>
      <c r="C4146" s="51" t="s">
        <v>63116</v>
      </c>
      <c r="D4146" s="33" t="s">
        <v>63115</v>
      </c>
    </row>
    <row r="4147" spans="1:4" ht="15.75" customHeight="1" x14ac:dyDescent="0.15">
      <c r="A4147" s="32" t="s">
        <v>10676</v>
      </c>
      <c r="B4147" s="33" t="s">
        <v>904</v>
      </c>
      <c r="C4147" s="51" t="s">
        <v>63117</v>
      </c>
      <c r="D4147" s="33" t="s">
        <v>63118</v>
      </c>
    </row>
    <row r="4148" spans="1:4" ht="15.75" customHeight="1" x14ac:dyDescent="0.15">
      <c r="A4148" s="32" t="s">
        <v>55153</v>
      </c>
      <c r="B4148" s="33" t="s">
        <v>2632</v>
      </c>
      <c r="C4148" s="51" t="s">
        <v>63119</v>
      </c>
      <c r="D4148" s="33" t="s">
        <v>63118</v>
      </c>
    </row>
    <row r="4149" spans="1:4" ht="15.75" customHeight="1" x14ac:dyDescent="0.15">
      <c r="A4149" s="32" t="s">
        <v>54765</v>
      </c>
      <c r="B4149" s="33" t="s">
        <v>2761</v>
      </c>
      <c r="C4149" s="51" t="s">
        <v>63120</v>
      </c>
      <c r="D4149" s="33" t="s">
        <v>63118</v>
      </c>
    </row>
    <row r="4150" spans="1:4" ht="15.75" customHeight="1" x14ac:dyDescent="0.15">
      <c r="A4150" s="32" t="s">
        <v>9058</v>
      </c>
      <c r="B4150" s="33" t="s">
        <v>2918</v>
      </c>
      <c r="C4150" s="51" t="s">
        <v>63121</v>
      </c>
      <c r="D4150" s="33" t="s">
        <v>63122</v>
      </c>
    </row>
    <row r="4151" spans="1:4" ht="15.75" customHeight="1" x14ac:dyDescent="0.15">
      <c r="A4151" s="32" t="s">
        <v>55366</v>
      </c>
      <c r="B4151" s="33" t="s">
        <v>3545</v>
      </c>
      <c r="C4151" s="51" t="s">
        <v>63123</v>
      </c>
      <c r="D4151" s="33" t="s">
        <v>63122</v>
      </c>
    </row>
    <row r="4152" spans="1:4" ht="15.75" customHeight="1" x14ac:dyDescent="0.15">
      <c r="A4152" s="32" t="s">
        <v>54765</v>
      </c>
      <c r="B4152" s="33" t="s">
        <v>1339</v>
      </c>
      <c r="C4152" s="51" t="s">
        <v>63124</v>
      </c>
      <c r="D4152" s="33" t="s">
        <v>63125</v>
      </c>
    </row>
    <row r="4153" spans="1:4" ht="15.75" customHeight="1" x14ac:dyDescent="0.15">
      <c r="A4153" s="32" t="s">
        <v>55374</v>
      </c>
      <c r="B4153" s="33" t="s">
        <v>3844</v>
      </c>
      <c r="C4153" s="51" t="s">
        <v>63126</v>
      </c>
      <c r="D4153" s="33" t="s">
        <v>63125</v>
      </c>
    </row>
    <row r="4154" spans="1:4" ht="15.75" customHeight="1" x14ac:dyDescent="0.15">
      <c r="A4154" s="32" t="s">
        <v>12280</v>
      </c>
      <c r="B4154" s="33" t="s">
        <v>2988</v>
      </c>
      <c r="C4154" s="51" t="s">
        <v>63127</v>
      </c>
      <c r="D4154" s="33" t="s">
        <v>63128</v>
      </c>
    </row>
    <row r="4155" spans="1:4" ht="15.75" customHeight="1" x14ac:dyDescent="0.15">
      <c r="A4155" s="32" t="s">
        <v>12292</v>
      </c>
      <c r="B4155" s="33" t="s">
        <v>806</v>
      </c>
      <c r="C4155" s="51" t="s">
        <v>63129</v>
      </c>
      <c r="D4155" s="33" t="s">
        <v>63130</v>
      </c>
    </row>
    <row r="4156" spans="1:4" ht="15.75" customHeight="1" x14ac:dyDescent="0.15">
      <c r="A4156" s="32" t="s">
        <v>54939</v>
      </c>
      <c r="B4156" s="33" t="s">
        <v>1327</v>
      </c>
      <c r="C4156" s="51" t="s">
        <v>63131</v>
      </c>
      <c r="D4156" s="33" t="s">
        <v>63132</v>
      </c>
    </row>
    <row r="4157" spans="1:4" ht="15.75" customHeight="1" x14ac:dyDescent="0.15">
      <c r="A4157" s="32" t="s">
        <v>54744</v>
      </c>
      <c r="B4157" s="33" t="s">
        <v>2837</v>
      </c>
      <c r="C4157" s="51" t="s">
        <v>63133</v>
      </c>
      <c r="D4157" s="33" t="s">
        <v>63132</v>
      </c>
    </row>
    <row r="4158" spans="1:4" ht="15.75" customHeight="1" x14ac:dyDescent="0.15">
      <c r="A4158" s="32" t="s">
        <v>11425</v>
      </c>
      <c r="B4158" s="33" t="s">
        <v>3257</v>
      </c>
      <c r="C4158" s="51" t="s">
        <v>63134</v>
      </c>
      <c r="D4158" s="33" t="s">
        <v>63135</v>
      </c>
    </row>
    <row r="4159" spans="1:4" ht="15.75" customHeight="1" x14ac:dyDescent="0.15">
      <c r="A4159" s="32" t="s">
        <v>54765</v>
      </c>
      <c r="B4159" s="33" t="s">
        <v>3230</v>
      </c>
      <c r="C4159" s="51" t="s">
        <v>63136</v>
      </c>
      <c r="D4159" s="33" t="s">
        <v>63137</v>
      </c>
    </row>
    <row r="4160" spans="1:4" ht="15.75" customHeight="1" x14ac:dyDescent="0.15">
      <c r="A4160" s="32" t="s">
        <v>55058</v>
      </c>
      <c r="B4160" s="33" t="s">
        <v>2119</v>
      </c>
      <c r="C4160" s="51" t="s">
        <v>63138</v>
      </c>
      <c r="D4160" s="33" t="s">
        <v>63139</v>
      </c>
    </row>
    <row r="4161" spans="1:4" ht="15.75" customHeight="1" x14ac:dyDescent="0.15">
      <c r="A4161" s="32" t="s">
        <v>10596</v>
      </c>
      <c r="B4161" s="33" t="s">
        <v>1995</v>
      </c>
      <c r="C4161" s="51" t="s">
        <v>63140</v>
      </c>
      <c r="D4161" s="33" t="s">
        <v>63141</v>
      </c>
    </row>
    <row r="4162" spans="1:4" ht="15.75" customHeight="1" x14ac:dyDescent="0.15">
      <c r="A4162" s="32" t="s">
        <v>10596</v>
      </c>
      <c r="B4162" s="33" t="s">
        <v>2276</v>
      </c>
      <c r="C4162" s="51" t="s">
        <v>63142</v>
      </c>
      <c r="D4162" s="33" t="s">
        <v>63141</v>
      </c>
    </row>
    <row r="4163" spans="1:4" ht="15.75" customHeight="1" x14ac:dyDescent="0.15">
      <c r="A4163" s="32" t="s">
        <v>55366</v>
      </c>
      <c r="B4163" s="33" t="s">
        <v>3073</v>
      </c>
      <c r="C4163" s="51" t="s">
        <v>63143</v>
      </c>
      <c r="D4163" s="33" t="s">
        <v>63141</v>
      </c>
    </row>
    <row r="4164" spans="1:4" ht="15.75" customHeight="1" x14ac:dyDescent="0.15">
      <c r="A4164" s="32" t="s">
        <v>8743</v>
      </c>
      <c r="B4164" s="33" t="s">
        <v>3100</v>
      </c>
      <c r="C4164" s="51" t="s">
        <v>63144</v>
      </c>
      <c r="D4164" s="33" t="s">
        <v>63141</v>
      </c>
    </row>
    <row r="4165" spans="1:4" ht="15.75" customHeight="1" x14ac:dyDescent="0.15">
      <c r="A4165" s="32" t="s">
        <v>9495</v>
      </c>
      <c r="B4165" s="33" t="s">
        <v>2560</v>
      </c>
      <c r="C4165" s="51" t="s">
        <v>63145</v>
      </c>
      <c r="D4165" s="33" t="s">
        <v>63146</v>
      </c>
    </row>
    <row r="4166" spans="1:4" ht="15.75" customHeight="1" x14ac:dyDescent="0.15">
      <c r="A4166" s="32" t="s">
        <v>12292</v>
      </c>
      <c r="B4166" s="33" t="s">
        <v>2616</v>
      </c>
      <c r="C4166" s="51" t="s">
        <v>63147</v>
      </c>
      <c r="D4166" s="33" t="s">
        <v>63148</v>
      </c>
    </row>
    <row r="4167" spans="1:4" ht="15.75" customHeight="1" x14ac:dyDescent="0.15">
      <c r="A4167" s="32" t="s">
        <v>10596</v>
      </c>
      <c r="B4167" s="33" t="s">
        <v>1232</v>
      </c>
      <c r="C4167" s="51" t="s">
        <v>63149</v>
      </c>
      <c r="D4167" s="33" t="s">
        <v>63150</v>
      </c>
    </row>
    <row r="4168" spans="1:4" ht="15.75" customHeight="1" x14ac:dyDescent="0.15">
      <c r="A4168" s="32" t="s">
        <v>9516</v>
      </c>
      <c r="B4168" s="33" t="s">
        <v>3156</v>
      </c>
      <c r="C4168" s="51" t="s">
        <v>63151</v>
      </c>
      <c r="D4168" s="33" t="s">
        <v>63152</v>
      </c>
    </row>
    <row r="4169" spans="1:4" ht="15.75" customHeight="1" x14ac:dyDescent="0.15">
      <c r="A4169" s="32" t="s">
        <v>55070</v>
      </c>
      <c r="B4169" s="33" t="s">
        <v>3720</v>
      </c>
      <c r="C4169" s="51" t="s">
        <v>63153</v>
      </c>
      <c r="D4169" s="33" t="s">
        <v>63152</v>
      </c>
    </row>
    <row r="4170" spans="1:4" ht="15.75" customHeight="1" x14ac:dyDescent="0.15">
      <c r="A4170" s="32" t="s">
        <v>8719</v>
      </c>
      <c r="B4170" s="33" t="s">
        <v>3844</v>
      </c>
      <c r="C4170" s="51" t="s">
        <v>63154</v>
      </c>
      <c r="D4170" s="33" t="s">
        <v>63152</v>
      </c>
    </row>
    <row r="4171" spans="1:4" ht="15.75" customHeight="1" x14ac:dyDescent="0.15">
      <c r="A4171" s="32" t="s">
        <v>8821</v>
      </c>
      <c r="B4171" s="33" t="s">
        <v>1528</v>
      </c>
      <c r="C4171" s="51" t="s">
        <v>63155</v>
      </c>
      <c r="D4171" s="33" t="s">
        <v>63156</v>
      </c>
    </row>
    <row r="4172" spans="1:4" ht="15.75" customHeight="1" x14ac:dyDescent="0.15">
      <c r="A4172" s="32" t="s">
        <v>54862</v>
      </c>
      <c r="B4172" s="33" t="s">
        <v>862</v>
      </c>
      <c r="C4172" s="51" t="s">
        <v>63157</v>
      </c>
      <c r="D4172" s="33" t="s">
        <v>63158</v>
      </c>
    </row>
    <row r="4173" spans="1:4" ht="15.75" customHeight="1" x14ac:dyDescent="0.15">
      <c r="A4173" s="32" t="s">
        <v>55305</v>
      </c>
      <c r="B4173" s="33" t="s">
        <v>2735</v>
      </c>
      <c r="C4173" s="51" t="s">
        <v>63159</v>
      </c>
      <c r="D4173" s="33" t="s">
        <v>63158</v>
      </c>
    </row>
    <row r="4174" spans="1:4" ht="15.75" customHeight="1" x14ac:dyDescent="0.15">
      <c r="A4174" s="32" t="s">
        <v>55048</v>
      </c>
      <c r="B4174" s="33" t="s">
        <v>907</v>
      </c>
      <c r="C4174" s="51" t="s">
        <v>63160</v>
      </c>
      <c r="D4174" s="33" t="s">
        <v>63161</v>
      </c>
    </row>
    <row r="4175" spans="1:4" ht="15.75" customHeight="1" x14ac:dyDescent="0.15">
      <c r="A4175" s="32" t="s">
        <v>54849</v>
      </c>
      <c r="B4175" s="33" t="s">
        <v>678</v>
      </c>
      <c r="C4175" s="51" t="s">
        <v>63162</v>
      </c>
      <c r="D4175" s="33" t="s">
        <v>63163</v>
      </c>
    </row>
    <row r="4176" spans="1:4" ht="15.75" customHeight="1" x14ac:dyDescent="0.15">
      <c r="A4176" s="32" t="s">
        <v>9522</v>
      </c>
      <c r="B4176" s="33" t="s">
        <v>1186</v>
      </c>
      <c r="C4176" s="51" t="s">
        <v>63164</v>
      </c>
      <c r="D4176" s="33" t="s">
        <v>63163</v>
      </c>
    </row>
    <row r="4177" spans="1:4" ht="15.75" customHeight="1" x14ac:dyDescent="0.15">
      <c r="A4177" s="32" t="s">
        <v>10596</v>
      </c>
      <c r="B4177" s="33" t="s">
        <v>1621</v>
      </c>
      <c r="C4177" s="51" t="s">
        <v>63165</v>
      </c>
      <c r="D4177" s="33" t="s">
        <v>63166</v>
      </c>
    </row>
    <row r="4178" spans="1:4" ht="15.75" customHeight="1" x14ac:dyDescent="0.15">
      <c r="A4178" s="32" t="s">
        <v>12128</v>
      </c>
      <c r="B4178" s="33" t="s">
        <v>2613</v>
      </c>
      <c r="C4178" s="51" t="s">
        <v>63167</v>
      </c>
      <c r="D4178" s="33" t="s">
        <v>63168</v>
      </c>
    </row>
    <row r="4179" spans="1:4" ht="15.75" customHeight="1" x14ac:dyDescent="0.15">
      <c r="A4179" s="32" t="s">
        <v>55270</v>
      </c>
      <c r="B4179" s="33" t="s">
        <v>1098</v>
      </c>
      <c r="C4179" s="51" t="s">
        <v>63169</v>
      </c>
      <c r="D4179" s="33" t="s">
        <v>63170</v>
      </c>
    </row>
    <row r="4180" spans="1:4" ht="15.75" customHeight="1" x14ac:dyDescent="0.15">
      <c r="A4180" s="32" t="s">
        <v>9477</v>
      </c>
      <c r="B4180" s="33" t="s">
        <v>1609</v>
      </c>
      <c r="C4180" s="51" t="s">
        <v>63171</v>
      </c>
      <c r="D4180" s="33" t="s">
        <v>63172</v>
      </c>
    </row>
    <row r="4181" spans="1:4" ht="15.75" customHeight="1" x14ac:dyDescent="0.15">
      <c r="A4181" s="32" t="s">
        <v>54939</v>
      </c>
      <c r="B4181" s="33" t="s">
        <v>2545</v>
      </c>
      <c r="C4181" s="51" t="s">
        <v>63173</v>
      </c>
      <c r="D4181" s="33" t="s">
        <v>63172</v>
      </c>
    </row>
    <row r="4182" spans="1:4" ht="15.75" customHeight="1" x14ac:dyDescent="0.15">
      <c r="A4182" s="32" t="s">
        <v>11362</v>
      </c>
      <c r="B4182" s="33" t="s">
        <v>1943</v>
      </c>
      <c r="C4182" s="51" t="s">
        <v>63174</v>
      </c>
      <c r="D4182" s="33" t="s">
        <v>63175</v>
      </c>
    </row>
    <row r="4183" spans="1:4" ht="15.75" customHeight="1" x14ac:dyDescent="0.15">
      <c r="A4183" s="32" t="s">
        <v>12232</v>
      </c>
      <c r="B4183" s="33" t="s">
        <v>741</v>
      </c>
      <c r="C4183" s="51" t="s">
        <v>63176</v>
      </c>
      <c r="D4183" s="33" t="s">
        <v>63177</v>
      </c>
    </row>
    <row r="4184" spans="1:4" ht="15.75" customHeight="1" x14ac:dyDescent="0.15">
      <c r="A4184" s="32" t="s">
        <v>12232</v>
      </c>
      <c r="B4184" s="33" t="s">
        <v>3287</v>
      </c>
      <c r="C4184" s="51" t="s">
        <v>63178</v>
      </c>
      <c r="D4184" s="33" t="s">
        <v>63179</v>
      </c>
    </row>
    <row r="4185" spans="1:4" ht="15.75" customHeight="1" x14ac:dyDescent="0.15">
      <c r="A4185" s="32" t="s">
        <v>12128</v>
      </c>
      <c r="B4185" s="33" t="s">
        <v>2119</v>
      </c>
      <c r="C4185" s="51" t="s">
        <v>63180</v>
      </c>
      <c r="D4185" s="33" t="s">
        <v>63181</v>
      </c>
    </row>
    <row r="4186" spans="1:4" ht="15.75" customHeight="1" x14ac:dyDescent="0.15">
      <c r="A4186" s="32" t="s">
        <v>9058</v>
      </c>
      <c r="B4186" s="33" t="s">
        <v>3197</v>
      </c>
      <c r="C4186" s="51" t="s">
        <v>63182</v>
      </c>
      <c r="D4186" s="33" t="s">
        <v>63181</v>
      </c>
    </row>
    <row r="4187" spans="1:4" ht="15.75" customHeight="1" x14ac:dyDescent="0.15">
      <c r="A4187" s="32" t="s">
        <v>12292</v>
      </c>
      <c r="B4187" s="33" t="s">
        <v>741</v>
      </c>
      <c r="C4187" s="51" t="s">
        <v>63183</v>
      </c>
      <c r="D4187" s="33" t="s">
        <v>63184</v>
      </c>
    </row>
    <row r="4188" spans="1:4" ht="15.75" customHeight="1" x14ac:dyDescent="0.15">
      <c r="A4188" s="32" t="s">
        <v>55159</v>
      </c>
      <c r="B4188" s="33" t="s">
        <v>1573</v>
      </c>
      <c r="C4188" s="51" t="s">
        <v>63185</v>
      </c>
      <c r="D4188" s="33" t="s">
        <v>63186</v>
      </c>
    </row>
    <row r="4189" spans="1:4" ht="15.75" customHeight="1" x14ac:dyDescent="0.15">
      <c r="A4189" s="32" t="s">
        <v>12128</v>
      </c>
      <c r="B4189" s="33" t="s">
        <v>1731</v>
      </c>
      <c r="C4189" s="51" t="s">
        <v>63187</v>
      </c>
      <c r="D4189" s="33" t="s">
        <v>63188</v>
      </c>
    </row>
    <row r="4190" spans="1:4" ht="15.75" customHeight="1" x14ac:dyDescent="0.15">
      <c r="A4190" s="32" t="s">
        <v>11330</v>
      </c>
      <c r="B4190" s="33" t="s">
        <v>1336</v>
      </c>
      <c r="C4190" s="51" t="s">
        <v>63189</v>
      </c>
      <c r="D4190" s="33" t="s">
        <v>63190</v>
      </c>
    </row>
    <row r="4191" spans="1:4" ht="15.75" customHeight="1" x14ac:dyDescent="0.15">
      <c r="A4191" s="32" t="s">
        <v>10596</v>
      </c>
      <c r="B4191" s="33" t="s">
        <v>2619</v>
      </c>
      <c r="C4191" s="51" t="s">
        <v>63191</v>
      </c>
      <c r="D4191" s="33" t="s">
        <v>63192</v>
      </c>
    </row>
    <row r="4192" spans="1:4" ht="15.75" customHeight="1" x14ac:dyDescent="0.15">
      <c r="A4192" s="32" t="s">
        <v>12128</v>
      </c>
      <c r="B4192" s="33" t="s">
        <v>3100</v>
      </c>
      <c r="C4192" s="51" t="s">
        <v>63193</v>
      </c>
      <c r="D4192" s="33" t="s">
        <v>63192</v>
      </c>
    </row>
    <row r="4193" spans="1:4" ht="15.75" customHeight="1" x14ac:dyDescent="0.15">
      <c r="A4193" s="32" t="s">
        <v>55270</v>
      </c>
      <c r="B4193" s="33" t="s">
        <v>3147</v>
      </c>
      <c r="C4193" s="51" t="s">
        <v>63194</v>
      </c>
      <c r="D4193" s="33" t="s">
        <v>63192</v>
      </c>
    </row>
    <row r="4194" spans="1:4" ht="15.75" customHeight="1" x14ac:dyDescent="0.15">
      <c r="A4194" s="32" t="s">
        <v>8743</v>
      </c>
      <c r="B4194" s="33" t="s">
        <v>3499</v>
      </c>
      <c r="C4194" s="51" t="s">
        <v>63195</v>
      </c>
      <c r="D4194" s="33" t="s">
        <v>63192</v>
      </c>
    </row>
    <row r="4195" spans="1:4" ht="15.75" customHeight="1" x14ac:dyDescent="0.15">
      <c r="A4195" s="32" t="s">
        <v>11425</v>
      </c>
      <c r="B4195" s="33" t="s">
        <v>3100</v>
      </c>
      <c r="C4195" s="51" t="s">
        <v>63196</v>
      </c>
      <c r="D4195" s="33" t="s">
        <v>63197</v>
      </c>
    </row>
    <row r="4196" spans="1:4" ht="15.75" customHeight="1" x14ac:dyDescent="0.15">
      <c r="A4196" s="32" t="s">
        <v>9495</v>
      </c>
      <c r="B4196" s="33" t="s">
        <v>2632</v>
      </c>
      <c r="C4196" s="51" t="s">
        <v>63198</v>
      </c>
      <c r="D4196" s="33" t="s">
        <v>63199</v>
      </c>
    </row>
    <row r="4197" spans="1:4" ht="15.75" customHeight="1" x14ac:dyDescent="0.15">
      <c r="A4197" s="32" t="s">
        <v>12292</v>
      </c>
      <c r="B4197" s="33" t="s">
        <v>2918</v>
      </c>
      <c r="C4197" s="51" t="s">
        <v>63200</v>
      </c>
      <c r="D4197" s="33" t="s">
        <v>63201</v>
      </c>
    </row>
    <row r="4198" spans="1:4" ht="15.75" customHeight="1" x14ac:dyDescent="0.15">
      <c r="A4198" s="32" t="s">
        <v>9477</v>
      </c>
      <c r="B4198" s="33" t="s">
        <v>2994</v>
      </c>
      <c r="C4198" s="51" t="s">
        <v>63202</v>
      </c>
      <c r="D4198" s="33" t="s">
        <v>63201</v>
      </c>
    </row>
    <row r="4199" spans="1:4" ht="15.75" customHeight="1" x14ac:dyDescent="0.15">
      <c r="A4199" s="32" t="s">
        <v>10596</v>
      </c>
      <c r="B4199" s="33" t="s">
        <v>3586</v>
      </c>
      <c r="C4199" s="51" t="s">
        <v>63203</v>
      </c>
      <c r="D4199" s="33" t="s">
        <v>63201</v>
      </c>
    </row>
    <row r="4200" spans="1:4" ht="15.75" customHeight="1" x14ac:dyDescent="0.15">
      <c r="A4200" s="32" t="s">
        <v>54862</v>
      </c>
      <c r="B4200" s="33" t="s">
        <v>3749</v>
      </c>
      <c r="C4200" s="51" t="s">
        <v>63204</v>
      </c>
      <c r="D4200" s="33" t="s">
        <v>63205</v>
      </c>
    </row>
    <row r="4201" spans="1:4" ht="15.75" customHeight="1" x14ac:dyDescent="0.15">
      <c r="A4201" s="32" t="s">
        <v>55159</v>
      </c>
      <c r="B4201" s="33" t="s">
        <v>1731</v>
      </c>
      <c r="C4201" s="51" t="s">
        <v>63206</v>
      </c>
      <c r="D4201" s="33" t="s">
        <v>63207</v>
      </c>
    </row>
    <row r="4202" spans="1:4" ht="15.75" customHeight="1" x14ac:dyDescent="0.15">
      <c r="A4202" s="32" t="s">
        <v>12053</v>
      </c>
      <c r="B4202" s="33" t="s">
        <v>1064</v>
      </c>
      <c r="C4202" s="51" t="s">
        <v>63208</v>
      </c>
      <c r="D4202" s="33" t="s">
        <v>63209</v>
      </c>
    </row>
    <row r="4203" spans="1:4" ht="15.75" customHeight="1" x14ac:dyDescent="0.15">
      <c r="A4203" s="32" t="s">
        <v>12232</v>
      </c>
      <c r="B4203" s="33" t="s">
        <v>1545</v>
      </c>
      <c r="C4203" s="51" t="s">
        <v>63210</v>
      </c>
      <c r="D4203" s="33" t="s">
        <v>63209</v>
      </c>
    </row>
    <row r="4204" spans="1:4" ht="15.75" customHeight="1" x14ac:dyDescent="0.15">
      <c r="A4204" s="32" t="s">
        <v>55270</v>
      </c>
      <c r="B4204" s="33" t="s">
        <v>3374</v>
      </c>
      <c r="C4204" s="51" t="s">
        <v>63211</v>
      </c>
      <c r="D4204" s="33" t="s">
        <v>63209</v>
      </c>
    </row>
    <row r="4205" spans="1:4" ht="15.75" customHeight="1" x14ac:dyDescent="0.15">
      <c r="A4205" s="32" t="s">
        <v>12280</v>
      </c>
      <c r="B4205" s="33" t="s">
        <v>1995</v>
      </c>
      <c r="C4205" s="51" t="s">
        <v>63212</v>
      </c>
      <c r="D4205" s="33" t="s">
        <v>63213</v>
      </c>
    </row>
    <row r="4206" spans="1:4" ht="15.75" customHeight="1" x14ac:dyDescent="0.15">
      <c r="A4206" s="32" t="s">
        <v>9495</v>
      </c>
      <c r="B4206" s="33" t="s">
        <v>3066</v>
      </c>
      <c r="C4206" s="51" t="s">
        <v>63214</v>
      </c>
      <c r="D4206" s="33" t="s">
        <v>63213</v>
      </c>
    </row>
    <row r="4207" spans="1:4" ht="15.75" customHeight="1" x14ac:dyDescent="0.15">
      <c r="A4207" s="32" t="s">
        <v>10250</v>
      </c>
      <c r="B4207" s="33" t="s">
        <v>3066</v>
      </c>
      <c r="C4207" s="51" t="s">
        <v>63215</v>
      </c>
      <c r="D4207" s="33" t="s">
        <v>63213</v>
      </c>
    </row>
    <row r="4208" spans="1:4" ht="15.75" customHeight="1" x14ac:dyDescent="0.15">
      <c r="A4208" s="32" t="s">
        <v>11330</v>
      </c>
      <c r="B4208" s="33" t="s">
        <v>690</v>
      </c>
      <c r="C4208" s="51" t="s">
        <v>63216</v>
      </c>
      <c r="D4208" s="33" t="s">
        <v>63217</v>
      </c>
    </row>
    <row r="4209" spans="1:4" ht="15.75" customHeight="1" x14ac:dyDescent="0.15">
      <c r="A4209" s="32" t="s">
        <v>55305</v>
      </c>
      <c r="B4209" s="33" t="s">
        <v>3675</v>
      </c>
      <c r="C4209" s="51" t="s">
        <v>63218</v>
      </c>
      <c r="D4209" s="33" t="s">
        <v>63217</v>
      </c>
    </row>
    <row r="4210" spans="1:4" ht="15.75" customHeight="1" x14ac:dyDescent="0.15">
      <c r="A4210" s="32" t="s">
        <v>55206</v>
      </c>
      <c r="B4210" s="33" t="s">
        <v>3684</v>
      </c>
      <c r="C4210" s="51" t="s">
        <v>63219</v>
      </c>
      <c r="D4210" s="33" t="s">
        <v>63220</v>
      </c>
    </row>
    <row r="4211" spans="1:4" ht="15.75" customHeight="1" x14ac:dyDescent="0.15">
      <c r="A4211" s="32" t="s">
        <v>55265</v>
      </c>
      <c r="B4211" s="33" t="s">
        <v>2755</v>
      </c>
      <c r="C4211" s="51" t="s">
        <v>63221</v>
      </c>
      <c r="D4211" s="33" t="s">
        <v>63222</v>
      </c>
    </row>
    <row r="4212" spans="1:4" ht="15.75" customHeight="1" x14ac:dyDescent="0.15">
      <c r="A4212" s="32" t="s">
        <v>9477</v>
      </c>
      <c r="B4212" s="33" t="s">
        <v>1424</v>
      </c>
      <c r="C4212" s="51" t="s">
        <v>63223</v>
      </c>
      <c r="D4212" s="33" t="s">
        <v>63224</v>
      </c>
    </row>
    <row r="4213" spans="1:4" ht="15.75" customHeight="1" x14ac:dyDescent="0.15">
      <c r="A4213" s="32" t="s">
        <v>54939</v>
      </c>
      <c r="B4213" s="33" t="s">
        <v>3085</v>
      </c>
      <c r="C4213" s="51" t="s">
        <v>63225</v>
      </c>
      <c r="D4213" s="33" t="s">
        <v>63226</v>
      </c>
    </row>
    <row r="4214" spans="1:4" ht="15.75" customHeight="1" x14ac:dyDescent="0.15">
      <c r="A4214" s="32" t="s">
        <v>10163</v>
      </c>
      <c r="B4214" s="33" t="s">
        <v>2837</v>
      </c>
      <c r="C4214" s="51" t="s">
        <v>63227</v>
      </c>
      <c r="D4214" s="33" t="s">
        <v>63228</v>
      </c>
    </row>
    <row r="4215" spans="1:4" ht="15.75" customHeight="1" x14ac:dyDescent="0.15">
      <c r="A4215" s="32" t="s">
        <v>55305</v>
      </c>
      <c r="B4215" s="33" t="s">
        <v>3720</v>
      </c>
      <c r="C4215" s="51" t="s">
        <v>63229</v>
      </c>
      <c r="D4215" s="33" t="s">
        <v>63228</v>
      </c>
    </row>
    <row r="4216" spans="1:4" ht="15.75" customHeight="1" x14ac:dyDescent="0.15">
      <c r="A4216" s="32" t="s">
        <v>55305</v>
      </c>
      <c r="B4216" s="33" t="s">
        <v>2784</v>
      </c>
      <c r="C4216" s="51" t="s">
        <v>63230</v>
      </c>
      <c r="D4216" s="33" t="s">
        <v>63231</v>
      </c>
    </row>
    <row r="4217" spans="1:4" ht="15.75" customHeight="1" x14ac:dyDescent="0.15">
      <c r="A4217" s="32" t="s">
        <v>55235</v>
      </c>
      <c r="B4217" s="33" t="s">
        <v>2985</v>
      </c>
      <c r="C4217" s="51" t="s">
        <v>63232</v>
      </c>
      <c r="D4217" s="33" t="s">
        <v>63233</v>
      </c>
    </row>
    <row r="4218" spans="1:4" ht="15.75" customHeight="1" x14ac:dyDescent="0.15">
      <c r="A4218" s="32" t="s">
        <v>9516</v>
      </c>
      <c r="B4218" s="33" t="s">
        <v>2610</v>
      </c>
      <c r="C4218" s="51" t="s">
        <v>63234</v>
      </c>
      <c r="D4218" s="33" t="s">
        <v>63235</v>
      </c>
    </row>
    <row r="4219" spans="1:4" ht="15.75" customHeight="1" x14ac:dyDescent="0.15">
      <c r="A4219" s="32" t="s">
        <v>10676</v>
      </c>
      <c r="B4219" s="33" t="s">
        <v>2168</v>
      </c>
      <c r="C4219" s="51" t="s">
        <v>63236</v>
      </c>
      <c r="D4219" s="33" t="s">
        <v>63237</v>
      </c>
    </row>
    <row r="4220" spans="1:4" ht="15.75" customHeight="1" x14ac:dyDescent="0.15">
      <c r="A4220" s="32" t="s">
        <v>8291</v>
      </c>
      <c r="B4220" s="33" t="s">
        <v>2834</v>
      </c>
      <c r="C4220" s="51" t="s">
        <v>63238</v>
      </c>
      <c r="D4220" s="33" t="s">
        <v>63239</v>
      </c>
    </row>
    <row r="4221" spans="1:4" ht="15.75" customHeight="1" x14ac:dyDescent="0.15">
      <c r="A4221" s="32" t="s">
        <v>12053</v>
      </c>
      <c r="B4221" s="33" t="s">
        <v>717</v>
      </c>
      <c r="C4221" s="51" t="s">
        <v>63240</v>
      </c>
      <c r="D4221" s="33" t="s">
        <v>63241</v>
      </c>
    </row>
    <row r="4222" spans="1:4" ht="15.75" customHeight="1" x14ac:dyDescent="0.15">
      <c r="A4222" s="32" t="s">
        <v>12280</v>
      </c>
      <c r="B4222" s="33" t="s">
        <v>3213</v>
      </c>
      <c r="C4222" s="51" t="s">
        <v>63242</v>
      </c>
      <c r="D4222" s="33" t="s">
        <v>63243</v>
      </c>
    </row>
    <row r="4223" spans="1:4" ht="15.75" customHeight="1" x14ac:dyDescent="0.15">
      <c r="A4223" s="32" t="s">
        <v>8291</v>
      </c>
      <c r="B4223" s="33" t="s">
        <v>827</v>
      </c>
      <c r="C4223" s="51" t="s">
        <v>63244</v>
      </c>
      <c r="D4223" s="33" t="s">
        <v>63245</v>
      </c>
    </row>
    <row r="4224" spans="1:4" ht="15.75" customHeight="1" x14ac:dyDescent="0.15">
      <c r="A4224" s="32" t="s">
        <v>8291</v>
      </c>
      <c r="B4224" s="33" t="s">
        <v>2452</v>
      </c>
      <c r="C4224" s="51" t="s">
        <v>63246</v>
      </c>
      <c r="D4224" s="33" t="s">
        <v>63247</v>
      </c>
    </row>
    <row r="4225" spans="1:4" ht="15.75" customHeight="1" x14ac:dyDescent="0.15">
      <c r="A4225" s="32" t="s">
        <v>54962</v>
      </c>
      <c r="B4225" s="33" t="s">
        <v>2735</v>
      </c>
      <c r="C4225" s="51" t="s">
        <v>63248</v>
      </c>
      <c r="D4225" s="33" t="s">
        <v>63249</v>
      </c>
    </row>
    <row r="4226" spans="1:4" ht="15.75" customHeight="1" x14ac:dyDescent="0.15">
      <c r="A4226" s="32" t="s">
        <v>12292</v>
      </c>
      <c r="B4226" s="33" t="s">
        <v>3504</v>
      </c>
      <c r="C4226" s="51" t="s">
        <v>63250</v>
      </c>
      <c r="D4226" s="33" t="s">
        <v>63251</v>
      </c>
    </row>
    <row r="4227" spans="1:4" ht="15.75" customHeight="1" x14ac:dyDescent="0.15">
      <c r="A4227" s="32" t="s">
        <v>55262</v>
      </c>
      <c r="B4227" s="33" t="s">
        <v>621</v>
      </c>
      <c r="C4227" s="51" t="s">
        <v>63252</v>
      </c>
      <c r="D4227" s="33" t="s">
        <v>63253</v>
      </c>
    </row>
    <row r="4228" spans="1:4" ht="15.75" customHeight="1" x14ac:dyDescent="0.15">
      <c r="A4228" s="32" t="s">
        <v>55374</v>
      </c>
      <c r="B4228" s="33" t="s">
        <v>2647</v>
      </c>
      <c r="C4228" s="51" t="s">
        <v>63254</v>
      </c>
      <c r="D4228" s="33" t="s">
        <v>63255</v>
      </c>
    </row>
    <row r="4229" spans="1:4" ht="15.75" customHeight="1" x14ac:dyDescent="0.15">
      <c r="A4229" s="32" t="s">
        <v>9477</v>
      </c>
      <c r="B4229" s="33" t="s">
        <v>3147</v>
      </c>
      <c r="C4229" s="51" t="s">
        <v>63256</v>
      </c>
      <c r="D4229" s="33" t="s">
        <v>63257</v>
      </c>
    </row>
    <row r="4230" spans="1:4" ht="15.75" customHeight="1" x14ac:dyDescent="0.15">
      <c r="A4230" s="32" t="s">
        <v>55270</v>
      </c>
      <c r="B4230" s="33" t="s">
        <v>3156</v>
      </c>
      <c r="C4230" s="51" t="s">
        <v>63258</v>
      </c>
      <c r="D4230" s="33" t="s">
        <v>63259</v>
      </c>
    </row>
    <row r="4231" spans="1:4" ht="15.75" customHeight="1" x14ac:dyDescent="0.15">
      <c r="A4231" s="32" t="s">
        <v>10676</v>
      </c>
      <c r="B4231" s="33" t="s">
        <v>1313</v>
      </c>
      <c r="C4231" s="51" t="s">
        <v>63260</v>
      </c>
      <c r="D4231" s="33" t="s">
        <v>63261</v>
      </c>
    </row>
    <row r="4232" spans="1:4" ht="15.75" customHeight="1" x14ac:dyDescent="0.15">
      <c r="A4232" s="32" t="s">
        <v>8291</v>
      </c>
      <c r="B4232" s="33" t="s">
        <v>1564</v>
      </c>
      <c r="C4232" s="51" t="s">
        <v>63262</v>
      </c>
      <c r="D4232" s="33" t="s">
        <v>63263</v>
      </c>
    </row>
    <row r="4233" spans="1:4" ht="15.75" customHeight="1" x14ac:dyDescent="0.15">
      <c r="A4233" s="32" t="s">
        <v>55265</v>
      </c>
      <c r="B4233" s="33" t="s">
        <v>1606</v>
      </c>
      <c r="C4233" s="51" t="s">
        <v>63264</v>
      </c>
      <c r="D4233" s="33" t="s">
        <v>63263</v>
      </c>
    </row>
    <row r="4234" spans="1:4" ht="15.75" customHeight="1" x14ac:dyDescent="0.15">
      <c r="A4234" s="32" t="s">
        <v>8291</v>
      </c>
      <c r="B4234" s="33" t="s">
        <v>2551</v>
      </c>
      <c r="C4234" s="51" t="s">
        <v>63265</v>
      </c>
      <c r="D4234" s="33" t="s">
        <v>63266</v>
      </c>
    </row>
    <row r="4235" spans="1:4" ht="15.75" customHeight="1" x14ac:dyDescent="0.15">
      <c r="A4235" s="32" t="s">
        <v>12128</v>
      </c>
      <c r="B4235" s="33" t="s">
        <v>1026</v>
      </c>
      <c r="C4235" s="51" t="s">
        <v>63267</v>
      </c>
      <c r="D4235" s="33" t="s">
        <v>63268</v>
      </c>
    </row>
    <row r="4236" spans="1:4" ht="15.75" customHeight="1" x14ac:dyDescent="0.15">
      <c r="A4236" s="32" t="s">
        <v>8633</v>
      </c>
      <c r="B4236" s="33" t="s">
        <v>2991</v>
      </c>
      <c r="C4236" s="51" t="s">
        <v>63269</v>
      </c>
      <c r="D4236" s="33" t="s">
        <v>63268</v>
      </c>
    </row>
    <row r="4237" spans="1:4" ht="15.75" customHeight="1" x14ac:dyDescent="0.15">
      <c r="A4237" s="32" t="s">
        <v>11330</v>
      </c>
      <c r="B4237" s="33" t="s">
        <v>2729</v>
      </c>
      <c r="C4237" s="51" t="s">
        <v>63270</v>
      </c>
      <c r="D4237" s="33" t="s">
        <v>63271</v>
      </c>
    </row>
    <row r="4238" spans="1:4" ht="15.75" customHeight="1" x14ac:dyDescent="0.15">
      <c r="A4238" s="32" t="s">
        <v>10524</v>
      </c>
      <c r="B4238" s="33" t="s">
        <v>2097</v>
      </c>
      <c r="C4238" s="51" t="s">
        <v>63272</v>
      </c>
      <c r="D4238" s="33" t="s">
        <v>63273</v>
      </c>
    </row>
    <row r="4239" spans="1:4" ht="15.75" customHeight="1" x14ac:dyDescent="0.15">
      <c r="A4239" s="32" t="s">
        <v>9522</v>
      </c>
      <c r="B4239" s="33" t="s">
        <v>2994</v>
      </c>
      <c r="C4239" s="51" t="s">
        <v>63274</v>
      </c>
      <c r="D4239" s="33" t="s">
        <v>63273</v>
      </c>
    </row>
    <row r="4240" spans="1:4" ht="15.75" customHeight="1" x14ac:dyDescent="0.15">
      <c r="A4240" s="32" t="s">
        <v>54862</v>
      </c>
      <c r="B4240" s="33" t="s">
        <v>3117</v>
      </c>
      <c r="C4240" s="51" t="s">
        <v>63275</v>
      </c>
      <c r="D4240" s="33" t="s">
        <v>63273</v>
      </c>
    </row>
    <row r="4241" spans="1:4" ht="15.75" customHeight="1" x14ac:dyDescent="0.15">
      <c r="A4241" s="32" t="s">
        <v>55153</v>
      </c>
      <c r="B4241" s="33" t="s">
        <v>1206</v>
      </c>
      <c r="C4241" s="51" t="s">
        <v>63276</v>
      </c>
      <c r="D4241" s="33" t="s">
        <v>63277</v>
      </c>
    </row>
    <row r="4242" spans="1:4" ht="15.75" customHeight="1" x14ac:dyDescent="0.15">
      <c r="A4242" s="32" t="s">
        <v>55094</v>
      </c>
      <c r="B4242" s="33" t="s">
        <v>1731</v>
      </c>
      <c r="C4242" s="51" t="s">
        <v>63278</v>
      </c>
      <c r="D4242" s="33" t="s">
        <v>63279</v>
      </c>
    </row>
    <row r="4243" spans="1:4" ht="15.75" customHeight="1" x14ac:dyDescent="0.15">
      <c r="A4243" s="32" t="s">
        <v>54862</v>
      </c>
      <c r="B4243" s="33" t="s">
        <v>2582</v>
      </c>
      <c r="C4243" s="51" t="s">
        <v>63280</v>
      </c>
      <c r="D4243" s="33" t="s">
        <v>63281</v>
      </c>
    </row>
    <row r="4244" spans="1:4" ht="15.75" customHeight="1" x14ac:dyDescent="0.15">
      <c r="A4244" s="32" t="s">
        <v>12280</v>
      </c>
      <c r="B4244" s="33" t="s">
        <v>836</v>
      </c>
      <c r="C4244" s="51" t="s">
        <v>63282</v>
      </c>
      <c r="D4244" s="33" t="s">
        <v>63283</v>
      </c>
    </row>
    <row r="4245" spans="1:4" ht="15.75" customHeight="1" x14ac:dyDescent="0.15">
      <c r="A4245" s="32" t="s">
        <v>12128</v>
      </c>
      <c r="B4245" s="33" t="s">
        <v>579</v>
      </c>
      <c r="C4245" s="51" t="s">
        <v>63284</v>
      </c>
      <c r="D4245" s="33" t="s">
        <v>63285</v>
      </c>
    </row>
    <row r="4246" spans="1:4" ht="15.75" customHeight="1" x14ac:dyDescent="0.15">
      <c r="A4246" s="32" t="s">
        <v>12053</v>
      </c>
      <c r="B4246" s="33" t="s">
        <v>1525</v>
      </c>
      <c r="C4246" s="51" t="s">
        <v>63286</v>
      </c>
      <c r="D4246" s="33" t="s">
        <v>63285</v>
      </c>
    </row>
    <row r="4247" spans="1:4" ht="15.75" customHeight="1" x14ac:dyDescent="0.15">
      <c r="A4247" s="32" t="s">
        <v>12292</v>
      </c>
      <c r="B4247" s="33" t="s">
        <v>669</v>
      </c>
      <c r="C4247" s="51" t="s">
        <v>63287</v>
      </c>
      <c r="D4247" s="33" t="s">
        <v>63288</v>
      </c>
    </row>
    <row r="4248" spans="1:4" ht="15.75" customHeight="1" x14ac:dyDescent="0.15">
      <c r="A4248" s="32" t="s">
        <v>55058</v>
      </c>
      <c r="B4248" s="33" t="s">
        <v>3073</v>
      </c>
      <c r="C4248" s="51" t="s">
        <v>63289</v>
      </c>
      <c r="D4248" s="33" t="s">
        <v>63290</v>
      </c>
    </row>
    <row r="4249" spans="1:4" ht="15.75" customHeight="1" x14ac:dyDescent="0.15">
      <c r="A4249" s="32" t="s">
        <v>8743</v>
      </c>
      <c r="B4249" s="33" t="s">
        <v>747</v>
      </c>
      <c r="C4249" s="51" t="s">
        <v>63291</v>
      </c>
      <c r="D4249" s="33" t="s">
        <v>63292</v>
      </c>
    </row>
    <row r="4250" spans="1:4" ht="15.75" customHeight="1" x14ac:dyDescent="0.15">
      <c r="A4250" s="32" t="s">
        <v>54962</v>
      </c>
      <c r="B4250" s="33" t="s">
        <v>1424</v>
      </c>
      <c r="C4250" s="51" t="s">
        <v>63293</v>
      </c>
      <c r="D4250" s="33" t="s">
        <v>63292</v>
      </c>
    </row>
    <row r="4251" spans="1:4" ht="15.75" customHeight="1" x14ac:dyDescent="0.15">
      <c r="A4251" s="32" t="s">
        <v>55374</v>
      </c>
      <c r="B4251" s="33" t="s">
        <v>2693</v>
      </c>
      <c r="C4251" s="51" t="s">
        <v>63294</v>
      </c>
      <c r="D4251" s="33" t="s">
        <v>63292</v>
      </c>
    </row>
    <row r="4252" spans="1:4" ht="15.75" customHeight="1" x14ac:dyDescent="0.15">
      <c r="A4252" s="32" t="s">
        <v>10250</v>
      </c>
      <c r="B4252" s="33" t="s">
        <v>853</v>
      </c>
      <c r="C4252" s="51" t="s">
        <v>63295</v>
      </c>
      <c r="D4252" s="33" t="s">
        <v>63296</v>
      </c>
    </row>
    <row r="4253" spans="1:4" ht="15.75" customHeight="1" x14ac:dyDescent="0.15">
      <c r="A4253" s="32" t="s">
        <v>55235</v>
      </c>
      <c r="B4253" s="33" t="s">
        <v>3332</v>
      </c>
      <c r="C4253" s="51" t="s">
        <v>63297</v>
      </c>
      <c r="D4253" s="33" t="s">
        <v>63296</v>
      </c>
    </row>
    <row r="4254" spans="1:4" ht="15.75" customHeight="1" x14ac:dyDescent="0.15">
      <c r="A4254" s="32" t="s">
        <v>9477</v>
      </c>
      <c r="B4254" s="33" t="s">
        <v>2060</v>
      </c>
      <c r="C4254" s="51" t="s">
        <v>63298</v>
      </c>
      <c r="D4254" s="33" t="s">
        <v>63299</v>
      </c>
    </row>
    <row r="4255" spans="1:4" ht="15.75" customHeight="1" x14ac:dyDescent="0.15">
      <c r="A4255" s="32" t="s">
        <v>55048</v>
      </c>
      <c r="B4255" s="33" t="s">
        <v>2276</v>
      </c>
      <c r="C4255" s="51" t="s">
        <v>63300</v>
      </c>
      <c r="D4255" s="33" t="s">
        <v>63299</v>
      </c>
    </row>
    <row r="4256" spans="1:4" ht="15.75" customHeight="1" x14ac:dyDescent="0.15">
      <c r="A4256" s="32" t="s">
        <v>9058</v>
      </c>
      <c r="B4256" s="33" t="s">
        <v>2632</v>
      </c>
      <c r="C4256" s="51" t="s">
        <v>63301</v>
      </c>
      <c r="D4256" s="33" t="s">
        <v>63302</v>
      </c>
    </row>
    <row r="4257" spans="1:4" ht="15.75" customHeight="1" x14ac:dyDescent="0.15">
      <c r="A4257" s="32" t="s">
        <v>9495</v>
      </c>
      <c r="B4257" s="33" t="s">
        <v>2966</v>
      </c>
      <c r="C4257" s="51" t="s">
        <v>63303</v>
      </c>
      <c r="D4257" s="33" t="s">
        <v>63302</v>
      </c>
    </row>
    <row r="4258" spans="1:4" ht="15.75" customHeight="1" x14ac:dyDescent="0.15">
      <c r="A4258" s="32" t="s">
        <v>55374</v>
      </c>
      <c r="B4258" s="33" t="s">
        <v>3499</v>
      </c>
      <c r="C4258" s="51" t="s">
        <v>63304</v>
      </c>
      <c r="D4258" s="33" t="s">
        <v>63302</v>
      </c>
    </row>
    <row r="4259" spans="1:4" ht="15.75" customHeight="1" x14ac:dyDescent="0.15">
      <c r="A4259" s="32" t="s">
        <v>12053</v>
      </c>
      <c r="B4259" s="33" t="s">
        <v>806</v>
      </c>
      <c r="C4259" s="51" t="s">
        <v>63305</v>
      </c>
      <c r="D4259" s="33" t="s">
        <v>63306</v>
      </c>
    </row>
    <row r="4260" spans="1:4" ht="15.75" customHeight="1" x14ac:dyDescent="0.15">
      <c r="A4260" s="32" t="s">
        <v>8743</v>
      </c>
      <c r="B4260" s="33" t="s">
        <v>1668</v>
      </c>
      <c r="C4260" s="51" t="s">
        <v>63307</v>
      </c>
      <c r="D4260" s="33" t="s">
        <v>63308</v>
      </c>
    </row>
    <row r="4261" spans="1:4" ht="15.75" customHeight="1" x14ac:dyDescent="0.15">
      <c r="A4261" s="32" t="s">
        <v>11425</v>
      </c>
      <c r="B4261" s="33" t="s">
        <v>2318</v>
      </c>
      <c r="C4261" s="51" t="s">
        <v>63309</v>
      </c>
      <c r="D4261" s="33" t="s">
        <v>63310</v>
      </c>
    </row>
    <row r="4262" spans="1:4" ht="15.75" customHeight="1" x14ac:dyDescent="0.15">
      <c r="A4262" s="32" t="s">
        <v>54939</v>
      </c>
      <c r="B4262" s="33" t="s">
        <v>2094</v>
      </c>
      <c r="C4262" s="51" t="s">
        <v>63311</v>
      </c>
      <c r="D4262" s="33" t="s">
        <v>63312</v>
      </c>
    </row>
    <row r="4263" spans="1:4" ht="15.75" customHeight="1" x14ac:dyDescent="0.15">
      <c r="A4263" s="32" t="s">
        <v>12053</v>
      </c>
      <c r="B4263" s="33" t="s">
        <v>747</v>
      </c>
      <c r="C4263" s="51" t="s">
        <v>63313</v>
      </c>
      <c r="D4263" s="33" t="s">
        <v>63314</v>
      </c>
    </row>
    <row r="4264" spans="1:4" ht="15.75" customHeight="1" x14ac:dyDescent="0.15">
      <c r="A4264" s="32" t="s">
        <v>55048</v>
      </c>
      <c r="B4264" s="33" t="s">
        <v>1005</v>
      </c>
      <c r="C4264" s="51" t="s">
        <v>63315</v>
      </c>
      <c r="D4264" s="33" t="s">
        <v>63316</v>
      </c>
    </row>
    <row r="4265" spans="1:4" ht="15.75" customHeight="1" x14ac:dyDescent="0.15">
      <c r="A4265" s="32" t="s">
        <v>55262</v>
      </c>
      <c r="B4265" s="33" t="s">
        <v>2968</v>
      </c>
      <c r="C4265" s="51" t="s">
        <v>63317</v>
      </c>
      <c r="D4265" s="33" t="s">
        <v>63318</v>
      </c>
    </row>
    <row r="4266" spans="1:4" ht="15.75" customHeight="1" x14ac:dyDescent="0.15">
      <c r="A4266" s="32" t="s">
        <v>12280</v>
      </c>
      <c r="B4266" s="33" t="s">
        <v>1765</v>
      </c>
      <c r="C4266" s="51" t="s">
        <v>63319</v>
      </c>
      <c r="D4266" s="33" t="s">
        <v>63320</v>
      </c>
    </row>
    <row r="4267" spans="1:4" ht="15.75" customHeight="1" x14ac:dyDescent="0.15">
      <c r="A4267" s="32" t="s">
        <v>12053</v>
      </c>
      <c r="B4267" s="33" t="s">
        <v>2060</v>
      </c>
      <c r="C4267" s="51" t="s">
        <v>63321</v>
      </c>
      <c r="D4267" s="33" t="s">
        <v>63320</v>
      </c>
    </row>
    <row r="4268" spans="1:4" ht="15.75" customHeight="1" x14ac:dyDescent="0.15">
      <c r="A4268" s="32" t="s">
        <v>55265</v>
      </c>
      <c r="B4268" s="33" t="s">
        <v>1698</v>
      </c>
      <c r="C4268" s="51" t="s">
        <v>63322</v>
      </c>
      <c r="D4268" s="33" t="s">
        <v>63323</v>
      </c>
    </row>
    <row r="4269" spans="1:4" ht="15.75" customHeight="1" x14ac:dyDescent="0.15">
      <c r="A4269" s="32" t="s">
        <v>11330</v>
      </c>
      <c r="B4269" s="33" t="s">
        <v>1313</v>
      </c>
      <c r="C4269" s="51" t="s">
        <v>63324</v>
      </c>
      <c r="D4269" s="33" t="s">
        <v>63325</v>
      </c>
    </row>
    <row r="4270" spans="1:4" ht="15.75" customHeight="1" x14ac:dyDescent="0.15">
      <c r="A4270" s="32" t="s">
        <v>10524</v>
      </c>
      <c r="B4270" s="33" t="s">
        <v>1630</v>
      </c>
      <c r="C4270" s="51" t="s">
        <v>63326</v>
      </c>
      <c r="D4270" s="33" t="s">
        <v>63327</v>
      </c>
    </row>
    <row r="4271" spans="1:4" ht="15.75" customHeight="1" x14ac:dyDescent="0.15">
      <c r="A4271" s="32" t="s">
        <v>12232</v>
      </c>
      <c r="B4271" s="33" t="s">
        <v>3302</v>
      </c>
      <c r="C4271" s="51" t="s">
        <v>63328</v>
      </c>
      <c r="D4271" s="33" t="s">
        <v>63329</v>
      </c>
    </row>
    <row r="4272" spans="1:4" ht="15.75" customHeight="1" x14ac:dyDescent="0.15">
      <c r="A4272" s="32" t="s">
        <v>8743</v>
      </c>
      <c r="B4272" s="33" t="s">
        <v>1573</v>
      </c>
      <c r="C4272" s="51" t="s">
        <v>63330</v>
      </c>
      <c r="D4272" s="33" t="s">
        <v>63331</v>
      </c>
    </row>
    <row r="4273" spans="1:4" ht="15.75" customHeight="1" x14ac:dyDescent="0.15">
      <c r="A4273" s="32" t="s">
        <v>11330</v>
      </c>
      <c r="B4273" s="33" t="s">
        <v>624</v>
      </c>
      <c r="C4273" s="51" t="s">
        <v>63332</v>
      </c>
      <c r="D4273" s="33" t="s">
        <v>63333</v>
      </c>
    </row>
    <row r="4274" spans="1:4" ht="15.75" customHeight="1" x14ac:dyDescent="0.15">
      <c r="A4274" s="32" t="s">
        <v>10676</v>
      </c>
      <c r="B4274" s="33" t="s">
        <v>2650</v>
      </c>
      <c r="C4274" s="51" t="s">
        <v>63334</v>
      </c>
      <c r="D4274" s="33" t="s">
        <v>63335</v>
      </c>
    </row>
    <row r="4275" spans="1:4" ht="15.75" customHeight="1" x14ac:dyDescent="0.15">
      <c r="A4275" s="32" t="s">
        <v>55235</v>
      </c>
      <c r="B4275" s="33" t="s">
        <v>2318</v>
      </c>
      <c r="C4275" s="51" t="s">
        <v>63336</v>
      </c>
      <c r="D4275" s="33" t="s">
        <v>63337</v>
      </c>
    </row>
    <row r="4276" spans="1:4" ht="15.75" customHeight="1" x14ac:dyDescent="0.15">
      <c r="A4276" s="32" t="s">
        <v>55048</v>
      </c>
      <c r="B4276" s="33" t="s">
        <v>1528</v>
      </c>
      <c r="C4276" s="51" t="s">
        <v>63338</v>
      </c>
      <c r="D4276" s="33" t="s">
        <v>63339</v>
      </c>
    </row>
    <row r="4277" spans="1:4" ht="15.75" customHeight="1" x14ac:dyDescent="0.15">
      <c r="A4277" s="32" t="s">
        <v>10524</v>
      </c>
      <c r="B4277" s="33" t="s">
        <v>1880</v>
      </c>
      <c r="C4277" s="51" t="s">
        <v>63340</v>
      </c>
      <c r="D4277" s="33" t="s">
        <v>63341</v>
      </c>
    </row>
    <row r="4278" spans="1:4" ht="15.75" customHeight="1" x14ac:dyDescent="0.15">
      <c r="A4278" s="32" t="s">
        <v>55374</v>
      </c>
      <c r="B4278" s="33" t="s">
        <v>1501</v>
      </c>
      <c r="C4278" s="51" t="s">
        <v>63342</v>
      </c>
      <c r="D4278" s="33" t="s">
        <v>63343</v>
      </c>
    </row>
    <row r="4279" spans="1:4" ht="15.75" customHeight="1" x14ac:dyDescent="0.15">
      <c r="A4279" s="32" t="s">
        <v>55374</v>
      </c>
      <c r="B4279" s="33" t="s">
        <v>3368</v>
      </c>
      <c r="C4279" s="51" t="s">
        <v>63344</v>
      </c>
      <c r="D4279" s="33" t="s">
        <v>63345</v>
      </c>
    </row>
    <row r="4280" spans="1:4" ht="15.75" customHeight="1" x14ac:dyDescent="0.15">
      <c r="A4280" s="32" t="s">
        <v>55058</v>
      </c>
      <c r="B4280" s="33" t="s">
        <v>2094</v>
      </c>
      <c r="C4280" s="51" t="s">
        <v>63346</v>
      </c>
      <c r="D4280" s="33" t="s">
        <v>63347</v>
      </c>
    </row>
    <row r="4281" spans="1:4" ht="15.75" customHeight="1" x14ac:dyDescent="0.15">
      <c r="A4281" s="32" t="s">
        <v>8743</v>
      </c>
      <c r="B4281" s="33" t="s">
        <v>1720</v>
      </c>
      <c r="C4281" s="51" t="s">
        <v>63348</v>
      </c>
      <c r="D4281" s="33" t="s">
        <v>63349</v>
      </c>
    </row>
    <row r="4282" spans="1:4" ht="15.75" customHeight="1" x14ac:dyDescent="0.15">
      <c r="A4282" s="32" t="s">
        <v>55094</v>
      </c>
      <c r="B4282" s="33" t="s">
        <v>3368</v>
      </c>
      <c r="C4282" s="51" t="s">
        <v>63350</v>
      </c>
      <c r="D4282" s="33" t="s">
        <v>63349</v>
      </c>
    </row>
    <row r="4283" spans="1:4" ht="15.75" customHeight="1" x14ac:dyDescent="0.15">
      <c r="A4283" s="32" t="s">
        <v>55094</v>
      </c>
      <c r="B4283" s="33" t="s">
        <v>2551</v>
      </c>
      <c r="C4283" s="51" t="s">
        <v>63351</v>
      </c>
      <c r="D4283" s="33" t="s">
        <v>63352</v>
      </c>
    </row>
    <row r="4284" spans="1:4" ht="15.75" customHeight="1" x14ac:dyDescent="0.15">
      <c r="A4284" s="32" t="s">
        <v>55070</v>
      </c>
      <c r="B4284" s="33" t="s">
        <v>2637</v>
      </c>
      <c r="C4284" s="51" t="s">
        <v>63353</v>
      </c>
      <c r="D4284" s="33" t="s">
        <v>63354</v>
      </c>
    </row>
    <row r="4285" spans="1:4" ht="15.75" customHeight="1" x14ac:dyDescent="0.15">
      <c r="A4285" s="32" t="s">
        <v>54744</v>
      </c>
      <c r="B4285" s="33" t="s">
        <v>2834</v>
      </c>
      <c r="C4285" s="51" t="s">
        <v>63355</v>
      </c>
      <c r="D4285" s="33" t="s">
        <v>63356</v>
      </c>
    </row>
    <row r="4286" spans="1:4" ht="15.75" customHeight="1" x14ac:dyDescent="0.15">
      <c r="A4286" s="32" t="s">
        <v>10524</v>
      </c>
      <c r="B4286" s="33" t="s">
        <v>3085</v>
      </c>
      <c r="C4286" s="51" t="s">
        <v>63357</v>
      </c>
      <c r="D4286" s="33" t="s">
        <v>63356</v>
      </c>
    </row>
    <row r="4287" spans="1:4" ht="15.75" customHeight="1" x14ac:dyDescent="0.15">
      <c r="A4287" s="32" t="s">
        <v>55094</v>
      </c>
      <c r="B4287" s="33" t="s">
        <v>2548</v>
      </c>
      <c r="C4287" s="51" t="s">
        <v>63358</v>
      </c>
      <c r="D4287" s="33" t="s">
        <v>63359</v>
      </c>
    </row>
    <row r="4288" spans="1:4" ht="15.75" customHeight="1" x14ac:dyDescent="0.15">
      <c r="A4288" s="32" t="s">
        <v>12280</v>
      </c>
      <c r="B4288" s="33" t="s">
        <v>3353</v>
      </c>
      <c r="C4288" s="51" t="s">
        <v>63360</v>
      </c>
      <c r="D4288" s="33" t="s">
        <v>63359</v>
      </c>
    </row>
    <row r="4289" spans="1:4" ht="15.75" customHeight="1" x14ac:dyDescent="0.15">
      <c r="A4289" s="32" t="s">
        <v>9058</v>
      </c>
      <c r="B4289" s="33" t="s">
        <v>839</v>
      </c>
      <c r="C4289" s="51" t="s">
        <v>63361</v>
      </c>
      <c r="D4289" s="33" t="s">
        <v>63362</v>
      </c>
    </row>
    <row r="4290" spans="1:4" ht="15.75" customHeight="1" x14ac:dyDescent="0.15">
      <c r="A4290" s="32" t="s">
        <v>10524</v>
      </c>
      <c r="B4290" s="33" t="s">
        <v>3692</v>
      </c>
      <c r="C4290" s="51" t="s">
        <v>63363</v>
      </c>
      <c r="D4290" s="33" t="s">
        <v>63362</v>
      </c>
    </row>
    <row r="4291" spans="1:4" ht="15.75" customHeight="1" x14ac:dyDescent="0.15">
      <c r="A4291" s="32" t="s">
        <v>9058</v>
      </c>
      <c r="B4291" s="33" t="s">
        <v>2327</v>
      </c>
      <c r="C4291" s="51" t="s">
        <v>63364</v>
      </c>
      <c r="D4291" s="33" t="s">
        <v>63365</v>
      </c>
    </row>
    <row r="4292" spans="1:4" ht="15.75" customHeight="1" x14ac:dyDescent="0.15">
      <c r="A4292" s="32" t="s">
        <v>12053</v>
      </c>
      <c r="B4292" s="33" t="s">
        <v>1798</v>
      </c>
      <c r="C4292" s="51" t="s">
        <v>63366</v>
      </c>
      <c r="D4292" s="33" t="s">
        <v>63367</v>
      </c>
    </row>
    <row r="4293" spans="1:4" ht="15.75" customHeight="1" x14ac:dyDescent="0.15">
      <c r="A4293" s="32" t="s">
        <v>8719</v>
      </c>
      <c r="B4293" s="33" t="s">
        <v>1186</v>
      </c>
      <c r="C4293" s="51" t="s">
        <v>63368</v>
      </c>
      <c r="D4293" s="33" t="s">
        <v>63369</v>
      </c>
    </row>
    <row r="4294" spans="1:4" ht="15.75" customHeight="1" x14ac:dyDescent="0.15">
      <c r="A4294" s="32" t="s">
        <v>10596</v>
      </c>
      <c r="B4294" s="33" t="s">
        <v>2066</v>
      </c>
      <c r="C4294" s="51" t="s">
        <v>63370</v>
      </c>
      <c r="D4294" s="33" t="s">
        <v>63371</v>
      </c>
    </row>
    <row r="4295" spans="1:4" ht="15.75" customHeight="1" x14ac:dyDescent="0.15">
      <c r="A4295" s="32" t="s">
        <v>8743</v>
      </c>
      <c r="B4295" s="33" t="s">
        <v>1835</v>
      </c>
      <c r="C4295" s="51" t="s">
        <v>63372</v>
      </c>
      <c r="D4295" s="33" t="s">
        <v>63373</v>
      </c>
    </row>
    <row r="4296" spans="1:4" ht="15.75" customHeight="1" x14ac:dyDescent="0.15">
      <c r="A4296" s="32" t="s">
        <v>55374</v>
      </c>
      <c r="B4296" s="33" t="s">
        <v>3624</v>
      </c>
      <c r="C4296" s="51" t="s">
        <v>63374</v>
      </c>
      <c r="D4296" s="33" t="s">
        <v>63375</v>
      </c>
    </row>
    <row r="4297" spans="1:4" ht="15.75" customHeight="1" x14ac:dyDescent="0.15">
      <c r="A4297" s="32" t="s">
        <v>10163</v>
      </c>
      <c r="B4297" s="33" t="s">
        <v>618</v>
      </c>
      <c r="C4297" s="51" t="s">
        <v>63376</v>
      </c>
      <c r="D4297" s="33" t="s">
        <v>63377</v>
      </c>
    </row>
    <row r="4298" spans="1:4" ht="15.75" customHeight="1" x14ac:dyDescent="0.15">
      <c r="A4298" s="32" t="s">
        <v>12292</v>
      </c>
      <c r="B4298" s="33" t="s">
        <v>1946</v>
      </c>
      <c r="C4298" s="51" t="s">
        <v>63378</v>
      </c>
      <c r="D4298" s="33" t="s">
        <v>63379</v>
      </c>
    </row>
    <row r="4299" spans="1:4" ht="15.75" customHeight="1" x14ac:dyDescent="0.15">
      <c r="A4299" s="32" t="s">
        <v>55153</v>
      </c>
      <c r="B4299" s="33" t="s">
        <v>3257</v>
      </c>
      <c r="C4299" s="51" t="s">
        <v>63380</v>
      </c>
      <c r="D4299" s="33" t="s">
        <v>63379</v>
      </c>
    </row>
    <row r="4300" spans="1:4" ht="15.75" customHeight="1" x14ac:dyDescent="0.15">
      <c r="A4300" s="32" t="s">
        <v>55027</v>
      </c>
      <c r="B4300" s="33" t="s">
        <v>1545</v>
      </c>
      <c r="C4300" s="51" t="s">
        <v>63381</v>
      </c>
      <c r="D4300" s="33" t="s">
        <v>63382</v>
      </c>
    </row>
    <row r="4301" spans="1:4" ht="15.75" customHeight="1" x14ac:dyDescent="0.15">
      <c r="A4301" s="32" t="s">
        <v>54765</v>
      </c>
      <c r="B4301" s="33" t="s">
        <v>1206</v>
      </c>
      <c r="C4301" s="51" t="s">
        <v>63383</v>
      </c>
      <c r="D4301" s="33" t="s">
        <v>63384</v>
      </c>
    </row>
    <row r="4302" spans="1:4" ht="15.75" customHeight="1" x14ac:dyDescent="0.15">
      <c r="A4302" s="32" t="s">
        <v>55305</v>
      </c>
      <c r="B4302" s="33" t="s">
        <v>2650</v>
      </c>
      <c r="C4302" s="51" t="s">
        <v>63385</v>
      </c>
      <c r="D4302" s="33" t="s">
        <v>63386</v>
      </c>
    </row>
    <row r="4303" spans="1:4" ht="15.75" customHeight="1" x14ac:dyDescent="0.15">
      <c r="A4303" s="32" t="s">
        <v>9522</v>
      </c>
      <c r="B4303" s="33" t="s">
        <v>919</v>
      </c>
      <c r="C4303" s="51" t="s">
        <v>63387</v>
      </c>
      <c r="D4303" s="33" t="s">
        <v>63388</v>
      </c>
    </row>
    <row r="4304" spans="1:4" ht="15.75" customHeight="1" x14ac:dyDescent="0.15">
      <c r="A4304" s="32" t="s">
        <v>55262</v>
      </c>
      <c r="B4304" s="33" t="s">
        <v>853</v>
      </c>
      <c r="C4304" s="51" t="s">
        <v>63389</v>
      </c>
      <c r="D4304" s="33" t="s">
        <v>63390</v>
      </c>
    </row>
    <row r="4305" spans="1:4" ht="15.75" customHeight="1" x14ac:dyDescent="0.15">
      <c r="A4305" s="32" t="s">
        <v>11362</v>
      </c>
      <c r="B4305" s="33" t="s">
        <v>1698</v>
      </c>
      <c r="C4305" s="51" t="s">
        <v>63391</v>
      </c>
      <c r="D4305" s="33" t="s">
        <v>63390</v>
      </c>
    </row>
    <row r="4306" spans="1:4" ht="15.75" customHeight="1" x14ac:dyDescent="0.15">
      <c r="A4306" s="32" t="s">
        <v>12053</v>
      </c>
      <c r="B4306" s="33" t="s">
        <v>2551</v>
      </c>
      <c r="C4306" s="51" t="s">
        <v>63392</v>
      </c>
      <c r="D4306" s="33" t="s">
        <v>63390</v>
      </c>
    </row>
    <row r="4307" spans="1:4" ht="15.75" customHeight="1" x14ac:dyDescent="0.15">
      <c r="A4307" s="32" t="s">
        <v>8719</v>
      </c>
      <c r="B4307" s="33" t="s">
        <v>3586</v>
      </c>
      <c r="C4307" s="51" t="s">
        <v>63393</v>
      </c>
      <c r="D4307" s="33" t="s">
        <v>63390</v>
      </c>
    </row>
    <row r="4308" spans="1:4" ht="15.75" customHeight="1" x14ac:dyDescent="0.15">
      <c r="A4308" s="32" t="s">
        <v>9522</v>
      </c>
      <c r="B4308" s="33" t="s">
        <v>853</v>
      </c>
      <c r="C4308" s="51" t="s">
        <v>63394</v>
      </c>
      <c r="D4308" s="33" t="s">
        <v>63395</v>
      </c>
    </row>
    <row r="4309" spans="1:4" ht="15.75" customHeight="1" x14ac:dyDescent="0.15">
      <c r="A4309" s="32" t="s">
        <v>9058</v>
      </c>
      <c r="B4309" s="33" t="s">
        <v>3015</v>
      </c>
      <c r="C4309" s="51" t="s">
        <v>63396</v>
      </c>
      <c r="D4309" s="33" t="s">
        <v>63395</v>
      </c>
    </row>
    <row r="4310" spans="1:4" ht="15.75" customHeight="1" x14ac:dyDescent="0.15">
      <c r="A4310" s="32" t="s">
        <v>55305</v>
      </c>
      <c r="B4310" s="33" t="s">
        <v>1017</v>
      </c>
      <c r="C4310" s="51" t="s">
        <v>63397</v>
      </c>
      <c r="D4310" s="33" t="s">
        <v>63398</v>
      </c>
    </row>
    <row r="4311" spans="1:4" ht="15.75" customHeight="1" x14ac:dyDescent="0.15">
      <c r="A4311" s="32" t="s">
        <v>12053</v>
      </c>
      <c r="B4311" s="33" t="s">
        <v>2705</v>
      </c>
      <c r="C4311" s="51" t="s">
        <v>63399</v>
      </c>
      <c r="D4311" s="33" t="s">
        <v>63398</v>
      </c>
    </row>
    <row r="4312" spans="1:4" ht="15.75" customHeight="1" x14ac:dyDescent="0.15">
      <c r="A4312" s="32" t="s">
        <v>9495</v>
      </c>
      <c r="B4312" s="33" t="s">
        <v>669</v>
      </c>
      <c r="C4312" s="51" t="s">
        <v>63400</v>
      </c>
      <c r="D4312" s="33" t="s">
        <v>63401</v>
      </c>
    </row>
    <row r="4313" spans="1:4" ht="15.75" customHeight="1" x14ac:dyDescent="0.15">
      <c r="A4313" s="32" t="s">
        <v>55265</v>
      </c>
      <c r="B4313" s="33" t="s">
        <v>2480</v>
      </c>
      <c r="C4313" s="51" t="s">
        <v>63402</v>
      </c>
      <c r="D4313" s="33" t="s">
        <v>63401</v>
      </c>
    </row>
    <row r="4314" spans="1:4" ht="15.75" customHeight="1" x14ac:dyDescent="0.15">
      <c r="A4314" s="32" t="s">
        <v>55262</v>
      </c>
      <c r="B4314" s="33" t="s">
        <v>1354</v>
      </c>
      <c r="C4314" s="51" t="s">
        <v>63403</v>
      </c>
      <c r="D4314" s="33" t="s">
        <v>63404</v>
      </c>
    </row>
    <row r="4315" spans="1:4" ht="15.75" customHeight="1" x14ac:dyDescent="0.15">
      <c r="A4315" s="32" t="s">
        <v>8719</v>
      </c>
      <c r="B4315" s="33" t="s">
        <v>2968</v>
      </c>
      <c r="C4315" s="51" t="s">
        <v>63405</v>
      </c>
      <c r="D4315" s="33" t="s">
        <v>63406</v>
      </c>
    </row>
    <row r="4316" spans="1:4" ht="15.75" customHeight="1" x14ac:dyDescent="0.15">
      <c r="A4316" s="32" t="s">
        <v>55305</v>
      </c>
      <c r="B4316" s="33" t="s">
        <v>1310</v>
      </c>
      <c r="C4316" s="51" t="s">
        <v>63407</v>
      </c>
      <c r="D4316" s="33" t="s">
        <v>63408</v>
      </c>
    </row>
    <row r="4317" spans="1:4" ht="15.75" customHeight="1" x14ac:dyDescent="0.15">
      <c r="A4317" s="32" t="s">
        <v>11362</v>
      </c>
      <c r="B4317" s="33" t="s">
        <v>2658</v>
      </c>
      <c r="C4317" s="51" t="s">
        <v>63409</v>
      </c>
      <c r="D4317" s="33" t="s">
        <v>63410</v>
      </c>
    </row>
    <row r="4318" spans="1:4" ht="15.75" customHeight="1" x14ac:dyDescent="0.15">
      <c r="A4318" s="32" t="s">
        <v>9477</v>
      </c>
      <c r="B4318" s="33" t="s">
        <v>3456</v>
      </c>
      <c r="C4318" s="51" t="s">
        <v>63411</v>
      </c>
      <c r="D4318" s="33" t="s">
        <v>63412</v>
      </c>
    </row>
    <row r="4319" spans="1:4" ht="15.75" customHeight="1" x14ac:dyDescent="0.15">
      <c r="A4319" s="32" t="s">
        <v>54939</v>
      </c>
      <c r="B4319" s="33" t="s">
        <v>868</v>
      </c>
      <c r="C4319" s="51" t="s">
        <v>63413</v>
      </c>
      <c r="D4319" s="33" t="s">
        <v>63414</v>
      </c>
    </row>
    <row r="4320" spans="1:4" ht="15.75" customHeight="1" x14ac:dyDescent="0.15">
      <c r="A4320" s="32" t="s">
        <v>55027</v>
      </c>
      <c r="B4320" s="33" t="s">
        <v>1336</v>
      </c>
      <c r="C4320" s="51" t="s">
        <v>63415</v>
      </c>
      <c r="D4320" s="33" t="s">
        <v>63416</v>
      </c>
    </row>
    <row r="4321" spans="1:4" ht="15.75" customHeight="1" x14ac:dyDescent="0.15">
      <c r="A4321" s="32" t="s">
        <v>55153</v>
      </c>
      <c r="B4321" s="33" t="s">
        <v>1545</v>
      </c>
      <c r="C4321" s="51" t="s">
        <v>63417</v>
      </c>
      <c r="D4321" s="33" t="s">
        <v>63416</v>
      </c>
    </row>
    <row r="4322" spans="1:4" ht="15.75" customHeight="1" x14ac:dyDescent="0.15">
      <c r="A4322" s="32" t="s">
        <v>54939</v>
      </c>
      <c r="B4322" s="33" t="s">
        <v>3218</v>
      </c>
      <c r="C4322" s="51" t="s">
        <v>63418</v>
      </c>
      <c r="D4322" s="33" t="s">
        <v>63419</v>
      </c>
    </row>
    <row r="4323" spans="1:4" ht="15.75" customHeight="1" x14ac:dyDescent="0.15">
      <c r="A4323" s="32" t="s">
        <v>10676</v>
      </c>
      <c r="B4323" s="33" t="s">
        <v>1967</v>
      </c>
      <c r="C4323" s="51" t="s">
        <v>63420</v>
      </c>
      <c r="D4323" s="33" t="s">
        <v>63421</v>
      </c>
    </row>
    <row r="4324" spans="1:4" ht="15.75" customHeight="1" x14ac:dyDescent="0.15">
      <c r="A4324" s="32" t="s">
        <v>11362</v>
      </c>
      <c r="B4324" s="33" t="s">
        <v>3588</v>
      </c>
      <c r="C4324" s="51" t="s">
        <v>63422</v>
      </c>
      <c r="D4324" s="33" t="s">
        <v>63423</v>
      </c>
    </row>
    <row r="4325" spans="1:4" ht="15.75" customHeight="1" x14ac:dyDescent="0.15">
      <c r="A4325" s="32" t="s">
        <v>55235</v>
      </c>
      <c r="B4325" s="33" t="s">
        <v>3624</v>
      </c>
      <c r="C4325" s="51" t="s">
        <v>63424</v>
      </c>
      <c r="D4325" s="33" t="s">
        <v>63423</v>
      </c>
    </row>
    <row r="4326" spans="1:4" ht="15.75" customHeight="1" x14ac:dyDescent="0.15">
      <c r="A4326" s="32" t="s">
        <v>55305</v>
      </c>
      <c r="B4326" s="33" t="s">
        <v>3847</v>
      </c>
      <c r="C4326" s="51" t="s">
        <v>63425</v>
      </c>
      <c r="D4326" s="33" t="s">
        <v>63423</v>
      </c>
    </row>
    <row r="4327" spans="1:4" ht="15.75" customHeight="1" x14ac:dyDescent="0.15">
      <c r="A4327" s="32" t="s">
        <v>55094</v>
      </c>
      <c r="B4327" s="33" t="s">
        <v>1573</v>
      </c>
      <c r="C4327" s="51" t="s">
        <v>63426</v>
      </c>
      <c r="D4327" s="33" t="s">
        <v>63427</v>
      </c>
    </row>
    <row r="4328" spans="1:4" ht="15.75" customHeight="1" x14ac:dyDescent="0.15">
      <c r="A4328" s="32" t="s">
        <v>54939</v>
      </c>
      <c r="B4328" s="33" t="s">
        <v>3323</v>
      </c>
      <c r="C4328" s="51" t="s">
        <v>63428</v>
      </c>
      <c r="D4328" s="33" t="s">
        <v>63427</v>
      </c>
    </row>
    <row r="4329" spans="1:4" ht="15.75" customHeight="1" x14ac:dyDescent="0.15">
      <c r="A4329" s="32" t="s">
        <v>9477</v>
      </c>
      <c r="B4329" s="33" t="s">
        <v>2705</v>
      </c>
      <c r="C4329" s="51" t="s">
        <v>63429</v>
      </c>
      <c r="D4329" s="33" t="s">
        <v>63430</v>
      </c>
    </row>
    <row r="4330" spans="1:4" ht="15.75" customHeight="1" x14ac:dyDescent="0.15">
      <c r="A4330" s="32" t="s">
        <v>54849</v>
      </c>
      <c r="B4330" s="33" t="s">
        <v>1731</v>
      </c>
      <c r="C4330" s="51" t="s">
        <v>63431</v>
      </c>
      <c r="D4330" s="33" t="s">
        <v>63432</v>
      </c>
    </row>
    <row r="4331" spans="1:4" ht="15.75" customHeight="1" x14ac:dyDescent="0.15">
      <c r="A4331" s="32" t="s">
        <v>8633</v>
      </c>
      <c r="B4331" s="33" t="s">
        <v>579</v>
      </c>
      <c r="C4331" s="51" t="s">
        <v>63433</v>
      </c>
      <c r="D4331" s="33" t="s">
        <v>63434</v>
      </c>
    </row>
    <row r="4332" spans="1:4" ht="15.75" customHeight="1" x14ac:dyDescent="0.15">
      <c r="A4332" s="32" t="s">
        <v>12280</v>
      </c>
      <c r="B4332" s="33" t="s">
        <v>3844</v>
      </c>
      <c r="C4332" s="51" t="s">
        <v>63435</v>
      </c>
      <c r="D4332" s="33" t="s">
        <v>63436</v>
      </c>
    </row>
    <row r="4333" spans="1:4" ht="15.75" customHeight="1" x14ac:dyDescent="0.15">
      <c r="A4333" s="32" t="s">
        <v>9058</v>
      </c>
      <c r="B4333" s="33" t="s">
        <v>690</v>
      </c>
      <c r="C4333" s="51" t="s">
        <v>63437</v>
      </c>
      <c r="D4333" s="33" t="s">
        <v>63438</v>
      </c>
    </row>
    <row r="4334" spans="1:4" ht="15.75" customHeight="1" x14ac:dyDescent="0.15">
      <c r="A4334" s="32" t="s">
        <v>55305</v>
      </c>
      <c r="B4334" s="33" t="s">
        <v>2332</v>
      </c>
      <c r="C4334" s="51" t="s">
        <v>63439</v>
      </c>
      <c r="D4334" s="33" t="s">
        <v>63440</v>
      </c>
    </row>
    <row r="4335" spans="1:4" ht="15.75" customHeight="1" x14ac:dyDescent="0.15">
      <c r="A4335" s="32" t="s">
        <v>10676</v>
      </c>
      <c r="B4335" s="33" t="s">
        <v>3130</v>
      </c>
      <c r="C4335" s="51" t="s">
        <v>63441</v>
      </c>
      <c r="D4335" s="33" t="s">
        <v>63442</v>
      </c>
    </row>
    <row r="4336" spans="1:4" ht="15.75" customHeight="1" x14ac:dyDescent="0.15">
      <c r="A4336" s="32" t="s">
        <v>11425</v>
      </c>
      <c r="B4336" s="33" t="s">
        <v>3323</v>
      </c>
      <c r="C4336" s="51" t="s">
        <v>63443</v>
      </c>
      <c r="D4336" s="33" t="s">
        <v>63444</v>
      </c>
    </row>
    <row r="4337" spans="1:4" ht="15.75" customHeight="1" x14ac:dyDescent="0.15">
      <c r="A4337" s="32" t="s">
        <v>10250</v>
      </c>
      <c r="B4337" s="33" t="s">
        <v>865</v>
      </c>
      <c r="C4337" s="51" t="s">
        <v>63445</v>
      </c>
      <c r="D4337" s="33" t="s">
        <v>63446</v>
      </c>
    </row>
    <row r="4338" spans="1:4" ht="15.75" customHeight="1" x14ac:dyDescent="0.15">
      <c r="A4338" s="32" t="s">
        <v>10596</v>
      </c>
      <c r="B4338" s="33" t="s">
        <v>1029</v>
      </c>
      <c r="C4338" s="51" t="s">
        <v>63447</v>
      </c>
      <c r="D4338" s="33" t="s">
        <v>63446</v>
      </c>
    </row>
    <row r="4339" spans="1:4" ht="15.75" customHeight="1" x14ac:dyDescent="0.15">
      <c r="A4339" s="32" t="s">
        <v>55305</v>
      </c>
      <c r="B4339" s="33" t="s">
        <v>1146</v>
      </c>
      <c r="C4339" s="51" t="s">
        <v>63448</v>
      </c>
      <c r="D4339" s="33" t="s">
        <v>63446</v>
      </c>
    </row>
    <row r="4340" spans="1:4" ht="15.75" customHeight="1" x14ac:dyDescent="0.15">
      <c r="A4340" s="32" t="s">
        <v>10250</v>
      </c>
      <c r="B4340" s="33" t="s">
        <v>2837</v>
      </c>
      <c r="C4340" s="51" t="s">
        <v>63449</v>
      </c>
      <c r="D4340" s="33" t="s">
        <v>63450</v>
      </c>
    </row>
    <row r="4341" spans="1:4" ht="15.75" customHeight="1" x14ac:dyDescent="0.15">
      <c r="A4341" s="32" t="s">
        <v>55027</v>
      </c>
      <c r="B4341" s="33" t="s">
        <v>3230</v>
      </c>
      <c r="C4341" s="51" t="s">
        <v>63451</v>
      </c>
      <c r="D4341" s="33" t="s">
        <v>63452</v>
      </c>
    </row>
    <row r="4342" spans="1:4" ht="15.75" customHeight="1" x14ac:dyDescent="0.15">
      <c r="A4342" s="32" t="s">
        <v>10250</v>
      </c>
      <c r="B4342" s="33" t="s">
        <v>1606</v>
      </c>
      <c r="C4342" s="51" t="s">
        <v>63453</v>
      </c>
      <c r="D4342" s="33" t="s">
        <v>63454</v>
      </c>
    </row>
    <row r="4343" spans="1:4" ht="15.75" customHeight="1" x14ac:dyDescent="0.15">
      <c r="A4343" s="32" t="s">
        <v>8719</v>
      </c>
      <c r="B4343" s="33" t="s">
        <v>853</v>
      </c>
      <c r="C4343" s="51" t="s">
        <v>63455</v>
      </c>
      <c r="D4343" s="33" t="s">
        <v>63456</v>
      </c>
    </row>
    <row r="4344" spans="1:4" ht="15.75" customHeight="1" x14ac:dyDescent="0.15">
      <c r="A4344" s="32" t="s">
        <v>55206</v>
      </c>
      <c r="B4344" s="33" t="s">
        <v>708</v>
      </c>
      <c r="C4344" s="51" t="s">
        <v>63457</v>
      </c>
      <c r="D4344" s="33" t="s">
        <v>63458</v>
      </c>
    </row>
    <row r="4345" spans="1:4" ht="15.75" customHeight="1" x14ac:dyDescent="0.15">
      <c r="A4345" s="32" t="s">
        <v>11425</v>
      </c>
      <c r="B4345" s="33" t="s">
        <v>830</v>
      </c>
      <c r="C4345" s="51" t="s">
        <v>63459</v>
      </c>
      <c r="D4345" s="33" t="s">
        <v>63458</v>
      </c>
    </row>
    <row r="4346" spans="1:4" ht="15.75" customHeight="1" x14ac:dyDescent="0.15">
      <c r="A4346" s="32" t="s">
        <v>55374</v>
      </c>
      <c r="B4346" s="33" t="s">
        <v>1029</v>
      </c>
      <c r="C4346" s="51" t="s">
        <v>63460</v>
      </c>
      <c r="D4346" s="33" t="s">
        <v>63458</v>
      </c>
    </row>
    <row r="4347" spans="1:4" ht="15.75" customHeight="1" x14ac:dyDescent="0.15">
      <c r="A4347" s="32" t="s">
        <v>9495</v>
      </c>
      <c r="B4347" s="33" t="s">
        <v>1166</v>
      </c>
      <c r="C4347" s="51" t="s">
        <v>63461</v>
      </c>
      <c r="D4347" s="33" t="s">
        <v>63458</v>
      </c>
    </row>
    <row r="4348" spans="1:4" ht="15.75" customHeight="1" x14ac:dyDescent="0.15">
      <c r="A4348" s="32" t="s">
        <v>55305</v>
      </c>
      <c r="B4348" s="33" t="s">
        <v>1389</v>
      </c>
      <c r="C4348" s="51" t="s">
        <v>63462</v>
      </c>
      <c r="D4348" s="33" t="s">
        <v>63458</v>
      </c>
    </row>
    <row r="4349" spans="1:4" ht="15.75" customHeight="1" x14ac:dyDescent="0.15">
      <c r="A4349" s="32" t="s">
        <v>10163</v>
      </c>
      <c r="B4349" s="33" t="s">
        <v>2452</v>
      </c>
      <c r="C4349" s="51" t="s">
        <v>63463</v>
      </c>
      <c r="D4349" s="33" t="s">
        <v>63458</v>
      </c>
    </row>
    <row r="4350" spans="1:4" ht="15.75" customHeight="1" x14ac:dyDescent="0.15">
      <c r="A4350" s="32" t="s">
        <v>55159</v>
      </c>
      <c r="B4350" s="33" t="s">
        <v>2465</v>
      </c>
      <c r="C4350" s="51" t="s">
        <v>63464</v>
      </c>
      <c r="D4350" s="33" t="s">
        <v>63458</v>
      </c>
    </row>
    <row r="4351" spans="1:4" ht="15.75" customHeight="1" x14ac:dyDescent="0.15">
      <c r="A4351" s="32" t="s">
        <v>9058</v>
      </c>
      <c r="B4351" s="33" t="s">
        <v>2588</v>
      </c>
      <c r="C4351" s="51" t="s">
        <v>63465</v>
      </c>
      <c r="D4351" s="33" t="s">
        <v>63458</v>
      </c>
    </row>
    <row r="4352" spans="1:4" ht="15.75" customHeight="1" x14ac:dyDescent="0.15">
      <c r="A4352" s="32" t="s">
        <v>55070</v>
      </c>
      <c r="B4352" s="33" t="s">
        <v>2647</v>
      </c>
      <c r="C4352" s="51" t="s">
        <v>63466</v>
      </c>
      <c r="D4352" s="33" t="s">
        <v>63458</v>
      </c>
    </row>
    <row r="4353" spans="1:4" ht="15.75" customHeight="1" x14ac:dyDescent="0.15">
      <c r="A4353" s="32" t="s">
        <v>8821</v>
      </c>
      <c r="B4353" s="33" t="s">
        <v>3097</v>
      </c>
      <c r="C4353" s="51" t="s">
        <v>63467</v>
      </c>
      <c r="D4353" s="33" t="s">
        <v>63458</v>
      </c>
    </row>
    <row r="4354" spans="1:4" ht="15.75" customHeight="1" x14ac:dyDescent="0.15">
      <c r="A4354" s="32" t="s">
        <v>55270</v>
      </c>
      <c r="B4354" s="33" t="s">
        <v>3847</v>
      </c>
      <c r="C4354" s="51" t="s">
        <v>63468</v>
      </c>
      <c r="D4354" s="33" t="s">
        <v>63458</v>
      </c>
    </row>
    <row r="4355" spans="1:4" ht="15.75" customHeight="1" x14ac:dyDescent="0.15">
      <c r="A4355" s="32" t="s">
        <v>12292</v>
      </c>
      <c r="B4355" s="33" t="s">
        <v>1606</v>
      </c>
      <c r="C4355" s="51" t="s">
        <v>63469</v>
      </c>
      <c r="D4355" s="33" t="s">
        <v>63470</v>
      </c>
    </row>
    <row r="4356" spans="1:4" ht="15.75" customHeight="1" x14ac:dyDescent="0.15">
      <c r="A4356" s="32" t="s">
        <v>55048</v>
      </c>
      <c r="B4356" s="33" t="s">
        <v>1698</v>
      </c>
      <c r="C4356" s="51" t="s">
        <v>63471</v>
      </c>
      <c r="D4356" s="33" t="s">
        <v>63470</v>
      </c>
    </row>
    <row r="4357" spans="1:4" ht="15.75" customHeight="1" x14ac:dyDescent="0.15">
      <c r="A4357" s="32" t="s">
        <v>55265</v>
      </c>
      <c r="B4357" s="33" t="s">
        <v>2545</v>
      </c>
      <c r="C4357" s="51" t="s">
        <v>63472</v>
      </c>
      <c r="D4357" s="33" t="s">
        <v>63473</v>
      </c>
    </row>
    <row r="4358" spans="1:4" ht="15.75" customHeight="1" x14ac:dyDescent="0.15">
      <c r="A4358" s="32" t="s">
        <v>8291</v>
      </c>
      <c r="B4358" s="33" t="s">
        <v>3097</v>
      </c>
      <c r="C4358" s="51" t="s">
        <v>63474</v>
      </c>
      <c r="D4358" s="33" t="s">
        <v>63475</v>
      </c>
    </row>
    <row r="4359" spans="1:4" ht="15.75" customHeight="1" x14ac:dyDescent="0.15">
      <c r="A4359" s="32" t="s">
        <v>12280</v>
      </c>
      <c r="B4359" s="33" t="s">
        <v>717</v>
      </c>
      <c r="C4359" s="51" t="s">
        <v>63476</v>
      </c>
      <c r="D4359" s="33" t="s">
        <v>63477</v>
      </c>
    </row>
    <row r="4360" spans="1:4" ht="15.75" customHeight="1" x14ac:dyDescent="0.15">
      <c r="A4360" s="32" t="s">
        <v>55048</v>
      </c>
      <c r="B4360" s="33" t="s">
        <v>3073</v>
      </c>
      <c r="C4360" s="51" t="s">
        <v>63478</v>
      </c>
      <c r="D4360" s="33" t="s">
        <v>63477</v>
      </c>
    </row>
    <row r="4361" spans="1:4" ht="15.75" customHeight="1" x14ac:dyDescent="0.15">
      <c r="A4361" s="32" t="s">
        <v>12128</v>
      </c>
      <c r="B4361" s="33" t="s">
        <v>3245</v>
      </c>
      <c r="C4361" s="51" t="s">
        <v>63479</v>
      </c>
      <c r="D4361" s="33" t="s">
        <v>63477</v>
      </c>
    </row>
    <row r="4362" spans="1:4" ht="15.75" customHeight="1" x14ac:dyDescent="0.15">
      <c r="A4362" s="32" t="s">
        <v>55206</v>
      </c>
      <c r="B4362" s="33" t="s">
        <v>3453</v>
      </c>
      <c r="C4362" s="51" t="s">
        <v>63480</v>
      </c>
      <c r="D4362" s="33" t="s">
        <v>63477</v>
      </c>
    </row>
    <row r="4363" spans="1:4" ht="15.75" customHeight="1" x14ac:dyDescent="0.15">
      <c r="A4363" s="32" t="s">
        <v>55058</v>
      </c>
      <c r="B4363" s="33" t="s">
        <v>2834</v>
      </c>
      <c r="C4363" s="51" t="s">
        <v>63481</v>
      </c>
      <c r="D4363" s="33" t="s">
        <v>63482</v>
      </c>
    </row>
    <row r="4364" spans="1:4" ht="15.75" customHeight="1" x14ac:dyDescent="0.15">
      <c r="A4364" s="32" t="s">
        <v>55048</v>
      </c>
      <c r="B4364" s="33" t="s">
        <v>1206</v>
      </c>
      <c r="C4364" s="51" t="s">
        <v>63483</v>
      </c>
      <c r="D4364" s="33" t="s">
        <v>63484</v>
      </c>
    </row>
    <row r="4365" spans="1:4" ht="15.75" customHeight="1" x14ac:dyDescent="0.15">
      <c r="A4365" s="32" t="s">
        <v>10524</v>
      </c>
      <c r="B4365" s="33" t="s">
        <v>1609</v>
      </c>
      <c r="C4365" s="51" t="s">
        <v>63485</v>
      </c>
      <c r="D4365" s="33" t="s">
        <v>63484</v>
      </c>
    </row>
    <row r="4366" spans="1:4" ht="15.75" customHeight="1" x14ac:dyDescent="0.15">
      <c r="A4366" s="32" t="s">
        <v>11425</v>
      </c>
      <c r="B4366" s="33" t="s">
        <v>3239</v>
      </c>
      <c r="C4366" s="51" t="s">
        <v>63486</v>
      </c>
      <c r="D4366" s="33" t="s">
        <v>63487</v>
      </c>
    </row>
    <row r="4367" spans="1:4" ht="15.75" customHeight="1" x14ac:dyDescent="0.15">
      <c r="A4367" s="32" t="s">
        <v>55235</v>
      </c>
      <c r="B4367" s="33" t="s">
        <v>2974</v>
      </c>
      <c r="C4367" s="51" t="s">
        <v>63488</v>
      </c>
      <c r="D4367" s="33" t="s">
        <v>63489</v>
      </c>
    </row>
    <row r="4368" spans="1:4" ht="15.75" customHeight="1" x14ac:dyDescent="0.15">
      <c r="A4368" s="32" t="s">
        <v>10596</v>
      </c>
      <c r="B4368" s="33" t="s">
        <v>3445</v>
      </c>
      <c r="C4368" s="51" t="s">
        <v>63490</v>
      </c>
      <c r="D4368" s="33" t="s">
        <v>63489</v>
      </c>
    </row>
    <row r="4369" spans="1:4" ht="15.75" customHeight="1" x14ac:dyDescent="0.15">
      <c r="A4369" s="32" t="s">
        <v>12053</v>
      </c>
      <c r="B4369" s="33" t="s">
        <v>1910</v>
      </c>
      <c r="C4369" s="51" t="s">
        <v>63491</v>
      </c>
      <c r="D4369" s="33" t="s">
        <v>63492</v>
      </c>
    </row>
    <row r="4370" spans="1:4" ht="15.75" customHeight="1" x14ac:dyDescent="0.15">
      <c r="A4370" s="32" t="s">
        <v>10676</v>
      </c>
      <c r="B4370" s="33" t="s">
        <v>618</v>
      </c>
      <c r="C4370" s="51" t="s">
        <v>63493</v>
      </c>
      <c r="D4370" s="33" t="s">
        <v>63494</v>
      </c>
    </row>
    <row r="4371" spans="1:4" ht="15.75" customHeight="1" x14ac:dyDescent="0.15">
      <c r="A4371" s="32" t="s">
        <v>55374</v>
      </c>
      <c r="B4371" s="33" t="s">
        <v>2318</v>
      </c>
      <c r="C4371" s="51" t="s">
        <v>63495</v>
      </c>
      <c r="D4371" s="33" t="s">
        <v>63496</v>
      </c>
    </row>
    <row r="4372" spans="1:4" ht="15.75" customHeight="1" x14ac:dyDescent="0.15">
      <c r="A4372" s="32" t="s">
        <v>55262</v>
      </c>
      <c r="B4372" s="33" t="s">
        <v>3504</v>
      </c>
      <c r="C4372" s="51" t="s">
        <v>63497</v>
      </c>
      <c r="D4372" s="33" t="s">
        <v>63496</v>
      </c>
    </row>
    <row r="4373" spans="1:4" ht="15.75" customHeight="1" x14ac:dyDescent="0.15">
      <c r="A4373" s="32" t="s">
        <v>55058</v>
      </c>
      <c r="B4373" s="33" t="s">
        <v>1687</v>
      </c>
      <c r="C4373" s="51" t="s">
        <v>63498</v>
      </c>
      <c r="D4373" s="33" t="s">
        <v>63499</v>
      </c>
    </row>
    <row r="4374" spans="1:4" ht="15.75" customHeight="1" x14ac:dyDescent="0.15">
      <c r="A4374" s="32" t="s">
        <v>10250</v>
      </c>
      <c r="B4374" s="33" t="s">
        <v>2571</v>
      </c>
      <c r="C4374" s="51" t="s">
        <v>63500</v>
      </c>
      <c r="D4374" s="33" t="s">
        <v>63501</v>
      </c>
    </row>
    <row r="4375" spans="1:4" ht="15.75" customHeight="1" x14ac:dyDescent="0.15">
      <c r="A4375" s="32" t="s">
        <v>9058</v>
      </c>
      <c r="B4375" s="33" t="s">
        <v>1573</v>
      </c>
      <c r="C4375" s="51" t="s">
        <v>63502</v>
      </c>
      <c r="D4375" s="33" t="s">
        <v>63503</v>
      </c>
    </row>
    <row r="4376" spans="1:4" ht="15.75" customHeight="1" x14ac:dyDescent="0.15">
      <c r="A4376" s="32" t="s">
        <v>12292</v>
      </c>
      <c r="B4376" s="33" t="s">
        <v>2974</v>
      </c>
      <c r="C4376" s="51" t="s">
        <v>63504</v>
      </c>
      <c r="D4376" s="33" t="s">
        <v>63505</v>
      </c>
    </row>
    <row r="4377" spans="1:4" ht="15.75" customHeight="1" x14ac:dyDescent="0.15">
      <c r="A4377" s="32" t="s">
        <v>9477</v>
      </c>
      <c r="B4377" s="33" t="s">
        <v>830</v>
      </c>
      <c r="C4377" s="51" t="s">
        <v>63506</v>
      </c>
      <c r="D4377" s="33" t="s">
        <v>63507</v>
      </c>
    </row>
    <row r="4378" spans="1:4" ht="15.75" customHeight="1" x14ac:dyDescent="0.15">
      <c r="A4378" s="32" t="s">
        <v>55305</v>
      </c>
      <c r="B4378" s="33" t="s">
        <v>3039</v>
      </c>
      <c r="C4378" s="51" t="s">
        <v>63508</v>
      </c>
      <c r="D4378" s="33" t="s">
        <v>63509</v>
      </c>
    </row>
    <row r="4379" spans="1:4" ht="15.75" customHeight="1" x14ac:dyDescent="0.15">
      <c r="A4379" s="32" t="s">
        <v>9477</v>
      </c>
      <c r="B4379" s="33" t="s">
        <v>1026</v>
      </c>
      <c r="C4379" s="51" t="s">
        <v>63510</v>
      </c>
      <c r="D4379" s="33" t="s">
        <v>63511</v>
      </c>
    </row>
    <row r="4380" spans="1:4" ht="15.75" customHeight="1" x14ac:dyDescent="0.15">
      <c r="A4380" s="32" t="s">
        <v>54862</v>
      </c>
      <c r="B4380" s="33" t="s">
        <v>2918</v>
      </c>
      <c r="C4380" s="51" t="s">
        <v>63512</v>
      </c>
      <c r="D4380" s="33" t="s">
        <v>63513</v>
      </c>
    </row>
    <row r="4381" spans="1:4" ht="15.75" customHeight="1" x14ac:dyDescent="0.15">
      <c r="A4381" s="32" t="s">
        <v>55058</v>
      </c>
      <c r="B4381" s="33" t="s">
        <v>2619</v>
      </c>
      <c r="C4381" s="51" t="s">
        <v>63514</v>
      </c>
      <c r="D4381" s="33" t="s">
        <v>63515</v>
      </c>
    </row>
    <row r="4382" spans="1:4" ht="15.75" customHeight="1" x14ac:dyDescent="0.15">
      <c r="A4382" s="32" t="s">
        <v>55048</v>
      </c>
      <c r="B4382" s="33" t="s">
        <v>2094</v>
      </c>
      <c r="C4382" s="51" t="s">
        <v>63516</v>
      </c>
      <c r="D4382" s="33" t="s">
        <v>63517</v>
      </c>
    </row>
    <row r="4383" spans="1:4" ht="15.75" customHeight="1" x14ac:dyDescent="0.15">
      <c r="A4383" s="32" t="s">
        <v>54939</v>
      </c>
      <c r="B4383" s="33" t="s">
        <v>2060</v>
      </c>
      <c r="C4383" s="51" t="s">
        <v>63518</v>
      </c>
      <c r="D4383" s="33" t="s">
        <v>63519</v>
      </c>
    </row>
    <row r="4384" spans="1:4" ht="15.75" customHeight="1" x14ac:dyDescent="0.15">
      <c r="A4384" s="32" t="s">
        <v>9058</v>
      </c>
      <c r="B4384" s="33" t="s">
        <v>1995</v>
      </c>
      <c r="C4384" s="51" t="s">
        <v>63520</v>
      </c>
      <c r="D4384" s="33" t="s">
        <v>63521</v>
      </c>
    </row>
    <row r="4385" spans="1:4" ht="15.75" customHeight="1" x14ac:dyDescent="0.15">
      <c r="A4385" s="32" t="s">
        <v>55153</v>
      </c>
      <c r="B4385" s="33" t="s">
        <v>2155</v>
      </c>
      <c r="C4385" s="51" t="s">
        <v>63522</v>
      </c>
      <c r="D4385" s="33" t="s">
        <v>63523</v>
      </c>
    </row>
    <row r="4386" spans="1:4" ht="15.75" customHeight="1" x14ac:dyDescent="0.15">
      <c r="A4386" s="32" t="s">
        <v>10676</v>
      </c>
      <c r="B4386" s="33" t="s">
        <v>1481</v>
      </c>
      <c r="C4386" s="51" t="s">
        <v>63524</v>
      </c>
      <c r="D4386" s="33" t="s">
        <v>63525</v>
      </c>
    </row>
    <row r="4387" spans="1:4" ht="15.75" customHeight="1" x14ac:dyDescent="0.15">
      <c r="A4387" s="32" t="s">
        <v>9058</v>
      </c>
      <c r="B4387" s="33" t="s">
        <v>2155</v>
      </c>
      <c r="C4387" s="51" t="s">
        <v>63526</v>
      </c>
      <c r="D4387" s="33" t="s">
        <v>63527</v>
      </c>
    </row>
    <row r="4388" spans="1:4" ht="15.75" customHeight="1" x14ac:dyDescent="0.15">
      <c r="A4388" s="32" t="s">
        <v>54765</v>
      </c>
      <c r="B4388" s="33" t="s">
        <v>2647</v>
      </c>
      <c r="C4388" s="51" t="s">
        <v>63528</v>
      </c>
      <c r="D4388" s="33" t="s">
        <v>63527</v>
      </c>
    </row>
    <row r="4389" spans="1:4" ht="15.75" customHeight="1" x14ac:dyDescent="0.15">
      <c r="A4389" s="32" t="s">
        <v>11330</v>
      </c>
      <c r="B4389" s="33" t="s">
        <v>3504</v>
      </c>
      <c r="C4389" s="51" t="s">
        <v>63529</v>
      </c>
      <c r="D4389" s="33" t="s">
        <v>63527</v>
      </c>
    </row>
    <row r="4390" spans="1:4" ht="15.75" customHeight="1" x14ac:dyDescent="0.15">
      <c r="A4390" s="32" t="s">
        <v>11362</v>
      </c>
      <c r="B4390" s="33" t="s">
        <v>1433</v>
      </c>
      <c r="C4390" s="51" t="s">
        <v>63530</v>
      </c>
      <c r="D4390" s="33" t="s">
        <v>63531</v>
      </c>
    </row>
    <row r="4391" spans="1:4" ht="15.75" customHeight="1" x14ac:dyDescent="0.15">
      <c r="A4391" s="32" t="s">
        <v>9477</v>
      </c>
      <c r="B4391" s="33" t="s">
        <v>3844</v>
      </c>
      <c r="C4391" s="51" t="s">
        <v>63532</v>
      </c>
      <c r="D4391" s="33" t="s">
        <v>63533</v>
      </c>
    </row>
    <row r="4392" spans="1:4" ht="15.75" customHeight="1" x14ac:dyDescent="0.15">
      <c r="A4392" s="32" t="s">
        <v>55094</v>
      </c>
      <c r="B4392" s="33" t="s">
        <v>2693</v>
      </c>
      <c r="C4392" s="51" t="s">
        <v>63534</v>
      </c>
      <c r="D4392" s="33" t="s">
        <v>63535</v>
      </c>
    </row>
    <row r="4393" spans="1:4" ht="15.75" customHeight="1" x14ac:dyDescent="0.15">
      <c r="A4393" s="32" t="s">
        <v>54939</v>
      </c>
      <c r="B4393" s="33" t="s">
        <v>1668</v>
      </c>
      <c r="C4393" s="51" t="s">
        <v>63536</v>
      </c>
      <c r="D4393" s="33" t="s">
        <v>63537</v>
      </c>
    </row>
    <row r="4394" spans="1:4" ht="15.75" customHeight="1" x14ac:dyDescent="0.15">
      <c r="A4394" s="32" t="s">
        <v>54744</v>
      </c>
      <c r="B4394" s="33" t="s">
        <v>2942</v>
      </c>
      <c r="C4394" s="51" t="s">
        <v>63538</v>
      </c>
      <c r="D4394" s="33" t="s">
        <v>63539</v>
      </c>
    </row>
    <row r="4395" spans="1:4" ht="15.75" customHeight="1" x14ac:dyDescent="0.15">
      <c r="A4395" s="32" t="s">
        <v>54939</v>
      </c>
      <c r="B4395" s="33" t="s">
        <v>1313</v>
      </c>
      <c r="C4395" s="51" t="s">
        <v>63540</v>
      </c>
      <c r="D4395" s="33" t="s">
        <v>63541</v>
      </c>
    </row>
    <row r="4396" spans="1:4" ht="15.75" customHeight="1" x14ac:dyDescent="0.15">
      <c r="A4396" s="32" t="s">
        <v>54765</v>
      </c>
      <c r="B4396" s="33" t="s">
        <v>2599</v>
      </c>
      <c r="C4396" s="51" t="s">
        <v>63542</v>
      </c>
      <c r="D4396" s="33" t="s">
        <v>63543</v>
      </c>
    </row>
    <row r="4397" spans="1:4" ht="15.75" customHeight="1" x14ac:dyDescent="0.15">
      <c r="A4397" s="32" t="s">
        <v>11362</v>
      </c>
      <c r="B4397" s="33" t="s">
        <v>2452</v>
      </c>
      <c r="C4397" s="51" t="s">
        <v>63544</v>
      </c>
      <c r="D4397" s="33" t="s">
        <v>63545</v>
      </c>
    </row>
    <row r="4398" spans="1:4" ht="15.75" customHeight="1" x14ac:dyDescent="0.15">
      <c r="A4398" s="32" t="s">
        <v>10676</v>
      </c>
      <c r="B4398" s="33" t="s">
        <v>2966</v>
      </c>
      <c r="C4398" s="51" t="s">
        <v>63546</v>
      </c>
      <c r="D4398" s="33" t="s">
        <v>63547</v>
      </c>
    </row>
    <row r="4399" spans="1:4" ht="15.75" customHeight="1" x14ac:dyDescent="0.15">
      <c r="A4399" s="32" t="s">
        <v>8291</v>
      </c>
      <c r="B4399" s="33" t="s">
        <v>782</v>
      </c>
      <c r="C4399" s="51" t="s">
        <v>63548</v>
      </c>
      <c r="D4399" s="33" t="s">
        <v>63549</v>
      </c>
    </row>
    <row r="4400" spans="1:4" ht="15.75" customHeight="1" x14ac:dyDescent="0.15">
      <c r="A4400" s="32" t="s">
        <v>10676</v>
      </c>
      <c r="B4400" s="33" t="s">
        <v>830</v>
      </c>
      <c r="C4400" s="51" t="s">
        <v>63550</v>
      </c>
      <c r="D4400" s="33" t="s">
        <v>63549</v>
      </c>
    </row>
    <row r="4401" spans="1:4" ht="15.75" customHeight="1" x14ac:dyDescent="0.15">
      <c r="A4401" s="32" t="s">
        <v>54939</v>
      </c>
      <c r="B4401" s="33" t="s">
        <v>2276</v>
      </c>
      <c r="C4401" s="51" t="s">
        <v>63551</v>
      </c>
      <c r="D4401" s="33" t="s">
        <v>63552</v>
      </c>
    </row>
    <row r="4402" spans="1:4" ht="15.75" customHeight="1" x14ac:dyDescent="0.15">
      <c r="A4402" s="32" t="s">
        <v>55305</v>
      </c>
      <c r="B4402" s="33" t="s">
        <v>2871</v>
      </c>
      <c r="C4402" s="51" t="s">
        <v>63553</v>
      </c>
      <c r="D4402" s="33" t="s">
        <v>63552</v>
      </c>
    </row>
    <row r="4403" spans="1:4" ht="15.75" customHeight="1" x14ac:dyDescent="0.15">
      <c r="A4403" s="32" t="s">
        <v>54939</v>
      </c>
      <c r="B4403" s="33" t="s">
        <v>3755</v>
      </c>
      <c r="C4403" s="51" t="s">
        <v>63554</v>
      </c>
      <c r="D4403" s="33" t="s">
        <v>63552</v>
      </c>
    </row>
    <row r="4404" spans="1:4" ht="15.75" customHeight="1" x14ac:dyDescent="0.15">
      <c r="A4404" s="32" t="s">
        <v>55206</v>
      </c>
      <c r="B4404" s="33" t="s">
        <v>1029</v>
      </c>
      <c r="C4404" s="51" t="s">
        <v>63555</v>
      </c>
      <c r="D4404" s="33" t="s">
        <v>63556</v>
      </c>
    </row>
    <row r="4405" spans="1:4" ht="15.75" customHeight="1" x14ac:dyDescent="0.15">
      <c r="A4405" s="32" t="s">
        <v>10250</v>
      </c>
      <c r="B4405" s="33" t="s">
        <v>747</v>
      </c>
      <c r="C4405" s="51" t="s">
        <v>63557</v>
      </c>
      <c r="D4405" s="33" t="s">
        <v>63558</v>
      </c>
    </row>
    <row r="4406" spans="1:4" ht="15.75" customHeight="1" x14ac:dyDescent="0.15">
      <c r="A4406" s="32" t="s">
        <v>8633</v>
      </c>
      <c r="B4406" s="33" t="s">
        <v>654</v>
      </c>
      <c r="C4406" s="51" t="s">
        <v>63559</v>
      </c>
      <c r="D4406" s="33" t="s">
        <v>63560</v>
      </c>
    </row>
    <row r="4407" spans="1:4" ht="15.75" customHeight="1" x14ac:dyDescent="0.15">
      <c r="A4407" s="32" t="s">
        <v>55206</v>
      </c>
      <c r="B4407" s="33" t="s">
        <v>3197</v>
      </c>
      <c r="C4407" s="51" t="s">
        <v>63561</v>
      </c>
      <c r="D4407" s="33" t="s">
        <v>63562</v>
      </c>
    </row>
    <row r="4408" spans="1:4" ht="15.75" customHeight="1" x14ac:dyDescent="0.15">
      <c r="A4408" s="32" t="s">
        <v>8743</v>
      </c>
      <c r="B4408" s="33" t="s">
        <v>963</v>
      </c>
      <c r="C4408" s="51" t="s">
        <v>63563</v>
      </c>
      <c r="D4408" s="33" t="s">
        <v>63564</v>
      </c>
    </row>
    <row r="4409" spans="1:4" ht="15.75" customHeight="1" x14ac:dyDescent="0.15">
      <c r="A4409" s="32" t="s">
        <v>54765</v>
      </c>
      <c r="B4409" s="33" t="s">
        <v>2588</v>
      </c>
      <c r="C4409" s="51" t="s">
        <v>63565</v>
      </c>
      <c r="D4409" s="33" t="s">
        <v>63566</v>
      </c>
    </row>
    <row r="4410" spans="1:4" ht="15.75" customHeight="1" x14ac:dyDescent="0.15">
      <c r="A4410" s="32" t="s">
        <v>54862</v>
      </c>
      <c r="B4410" s="33" t="s">
        <v>3323</v>
      </c>
      <c r="C4410" s="51" t="s">
        <v>63567</v>
      </c>
      <c r="D4410" s="33" t="s">
        <v>63568</v>
      </c>
    </row>
    <row r="4411" spans="1:4" ht="15.75" customHeight="1" x14ac:dyDescent="0.15">
      <c r="A4411" s="32" t="s">
        <v>11425</v>
      </c>
      <c r="B4411" s="33" t="s">
        <v>1375</v>
      </c>
      <c r="C4411" s="51" t="s">
        <v>63569</v>
      </c>
      <c r="D4411" s="33" t="s">
        <v>63570</v>
      </c>
    </row>
    <row r="4412" spans="1:4" ht="15.75" customHeight="1" x14ac:dyDescent="0.15">
      <c r="A4412" s="32" t="s">
        <v>10596</v>
      </c>
      <c r="B4412" s="33" t="s">
        <v>1395</v>
      </c>
      <c r="C4412" s="51" t="s">
        <v>63571</v>
      </c>
      <c r="D4412" s="33" t="s">
        <v>63570</v>
      </c>
    </row>
    <row r="4413" spans="1:4" ht="15.75" customHeight="1" x14ac:dyDescent="0.15">
      <c r="A4413" s="32" t="s">
        <v>11330</v>
      </c>
      <c r="B4413" s="33" t="s">
        <v>2921</v>
      </c>
      <c r="C4413" s="51" t="s">
        <v>63572</v>
      </c>
      <c r="D4413" s="33" t="s">
        <v>63573</v>
      </c>
    </row>
    <row r="4414" spans="1:4" ht="15.75" customHeight="1" x14ac:dyDescent="0.15">
      <c r="A4414" s="32" t="s">
        <v>11362</v>
      </c>
      <c r="B4414" s="33" t="s">
        <v>3586</v>
      </c>
      <c r="C4414" s="51" t="s">
        <v>63574</v>
      </c>
      <c r="D4414" s="33" t="s">
        <v>63575</v>
      </c>
    </row>
    <row r="4415" spans="1:4" ht="15.75" customHeight="1" x14ac:dyDescent="0.15">
      <c r="A4415" s="32" t="s">
        <v>8719</v>
      </c>
      <c r="B4415" s="33" t="s">
        <v>1395</v>
      </c>
      <c r="C4415" s="51" t="s">
        <v>63576</v>
      </c>
      <c r="D4415" s="33" t="s">
        <v>63577</v>
      </c>
    </row>
    <row r="4416" spans="1:4" ht="15.75" customHeight="1" x14ac:dyDescent="0.15">
      <c r="A4416" s="32" t="s">
        <v>55107</v>
      </c>
      <c r="B4416" s="33" t="s">
        <v>1967</v>
      </c>
      <c r="C4416" s="51" t="s">
        <v>63578</v>
      </c>
      <c r="D4416" s="33" t="s">
        <v>63579</v>
      </c>
    </row>
    <row r="4417" spans="1:4" ht="15.75" customHeight="1" x14ac:dyDescent="0.15">
      <c r="A4417" s="32" t="s">
        <v>55048</v>
      </c>
      <c r="B4417" s="33" t="s">
        <v>946</v>
      </c>
      <c r="C4417" s="51" t="s">
        <v>63580</v>
      </c>
      <c r="D4417" s="33" t="s">
        <v>63581</v>
      </c>
    </row>
    <row r="4418" spans="1:4" ht="15.75" customHeight="1" x14ac:dyDescent="0.15">
      <c r="A4418" s="32" t="s">
        <v>9516</v>
      </c>
      <c r="B4418" s="33" t="s">
        <v>2282</v>
      </c>
      <c r="C4418" s="51" t="s">
        <v>63582</v>
      </c>
      <c r="D4418" s="33" t="s">
        <v>63581</v>
      </c>
    </row>
    <row r="4419" spans="1:4" ht="15.75" customHeight="1" x14ac:dyDescent="0.15">
      <c r="A4419" s="32" t="s">
        <v>10676</v>
      </c>
      <c r="B4419" s="33" t="s">
        <v>782</v>
      </c>
      <c r="C4419" s="51" t="s">
        <v>63583</v>
      </c>
      <c r="D4419" s="33" t="s">
        <v>63584</v>
      </c>
    </row>
    <row r="4420" spans="1:4" ht="15.75" customHeight="1" x14ac:dyDescent="0.15">
      <c r="A4420" s="32" t="s">
        <v>55270</v>
      </c>
      <c r="B4420" s="33" t="s">
        <v>3720</v>
      </c>
      <c r="C4420" s="51" t="s">
        <v>63585</v>
      </c>
      <c r="D4420" s="33" t="s">
        <v>63586</v>
      </c>
    </row>
    <row r="4421" spans="1:4" ht="15.75" customHeight="1" x14ac:dyDescent="0.15">
      <c r="A4421" s="32" t="s">
        <v>9058</v>
      </c>
      <c r="B4421" s="33" t="s">
        <v>2480</v>
      </c>
      <c r="C4421" s="51" t="s">
        <v>63587</v>
      </c>
      <c r="D4421" s="33" t="s">
        <v>63588</v>
      </c>
    </row>
    <row r="4422" spans="1:4" ht="15.75" customHeight="1" x14ac:dyDescent="0.15">
      <c r="A4422" s="32" t="s">
        <v>55206</v>
      </c>
      <c r="B4422" s="33" t="s">
        <v>2596</v>
      </c>
      <c r="C4422" s="51" t="s">
        <v>63589</v>
      </c>
      <c r="D4422" s="33" t="s">
        <v>63588</v>
      </c>
    </row>
    <row r="4423" spans="1:4" ht="15.75" customHeight="1" x14ac:dyDescent="0.15">
      <c r="A4423" s="32" t="s">
        <v>54744</v>
      </c>
      <c r="B4423" s="33" t="s">
        <v>2994</v>
      </c>
      <c r="C4423" s="51" t="s">
        <v>63590</v>
      </c>
      <c r="D4423" s="33" t="s">
        <v>63588</v>
      </c>
    </row>
    <row r="4424" spans="1:4" ht="15.75" customHeight="1" x14ac:dyDescent="0.15">
      <c r="A4424" s="32" t="s">
        <v>54939</v>
      </c>
      <c r="B4424" s="33" t="s">
        <v>2477</v>
      </c>
      <c r="C4424" s="51" t="s">
        <v>63591</v>
      </c>
      <c r="D4424" s="33" t="s">
        <v>63592</v>
      </c>
    </row>
    <row r="4425" spans="1:4" ht="15.75" customHeight="1" x14ac:dyDescent="0.15">
      <c r="A4425" s="32" t="s">
        <v>12232</v>
      </c>
      <c r="B4425" s="33" t="s">
        <v>3230</v>
      </c>
      <c r="C4425" s="51" t="s">
        <v>63593</v>
      </c>
      <c r="D4425" s="33" t="s">
        <v>63594</v>
      </c>
    </row>
    <row r="4426" spans="1:4" ht="15.75" customHeight="1" x14ac:dyDescent="0.15">
      <c r="A4426" s="32" t="s">
        <v>9522</v>
      </c>
      <c r="B4426" s="33" t="s">
        <v>2619</v>
      </c>
      <c r="C4426" s="51" t="s">
        <v>63595</v>
      </c>
      <c r="D4426" s="33" t="s">
        <v>63596</v>
      </c>
    </row>
    <row r="4427" spans="1:4" ht="15.75" customHeight="1" x14ac:dyDescent="0.15">
      <c r="A4427" s="32" t="s">
        <v>12232</v>
      </c>
      <c r="B4427" s="33" t="s">
        <v>2971</v>
      </c>
      <c r="C4427" s="51" t="s">
        <v>63597</v>
      </c>
      <c r="D4427" s="33" t="s">
        <v>63598</v>
      </c>
    </row>
    <row r="4428" spans="1:4" ht="15.75" customHeight="1" x14ac:dyDescent="0.15">
      <c r="A4428" s="32" t="s">
        <v>8633</v>
      </c>
      <c r="B4428" s="33" t="s">
        <v>3216</v>
      </c>
      <c r="C4428" s="51" t="s">
        <v>63599</v>
      </c>
      <c r="D4428" s="33" t="s">
        <v>63600</v>
      </c>
    </row>
    <row r="4429" spans="1:4" ht="15.75" customHeight="1" x14ac:dyDescent="0.15">
      <c r="A4429" s="32" t="s">
        <v>55070</v>
      </c>
      <c r="B4429" s="33" t="s">
        <v>1880</v>
      </c>
      <c r="C4429" s="51" t="s">
        <v>63601</v>
      </c>
      <c r="D4429" s="33" t="s">
        <v>63602</v>
      </c>
    </row>
    <row r="4430" spans="1:4" ht="15.75" customHeight="1" x14ac:dyDescent="0.15">
      <c r="A4430" s="32" t="s">
        <v>10250</v>
      </c>
      <c r="B4430" s="33" t="s">
        <v>3027</v>
      </c>
      <c r="C4430" s="51" t="s">
        <v>63603</v>
      </c>
      <c r="D4430" s="33" t="s">
        <v>63604</v>
      </c>
    </row>
    <row r="4431" spans="1:4" ht="15.75" customHeight="1" x14ac:dyDescent="0.15">
      <c r="A4431" s="32" t="s">
        <v>12292</v>
      </c>
      <c r="B4431" s="33" t="s">
        <v>3720</v>
      </c>
      <c r="C4431" s="51" t="s">
        <v>63605</v>
      </c>
      <c r="D4431" s="33" t="s">
        <v>63606</v>
      </c>
    </row>
    <row r="4432" spans="1:4" ht="15.75" customHeight="1" x14ac:dyDescent="0.15">
      <c r="A4432" s="32" t="s">
        <v>55265</v>
      </c>
      <c r="B4432" s="33" t="s">
        <v>1313</v>
      </c>
      <c r="C4432" s="51" t="s">
        <v>63607</v>
      </c>
      <c r="D4432" s="33" t="s">
        <v>63608</v>
      </c>
    </row>
    <row r="4433" spans="1:4" ht="15.75" customHeight="1" x14ac:dyDescent="0.15">
      <c r="A4433" s="32" t="s">
        <v>55366</v>
      </c>
      <c r="B4433" s="33" t="s">
        <v>1327</v>
      </c>
      <c r="C4433" s="51" t="s">
        <v>63609</v>
      </c>
      <c r="D4433" s="33" t="s">
        <v>63608</v>
      </c>
    </row>
    <row r="4434" spans="1:4" ht="15.75" customHeight="1" x14ac:dyDescent="0.15">
      <c r="A4434" s="32" t="s">
        <v>12053</v>
      </c>
      <c r="B4434" s="33" t="s">
        <v>2168</v>
      </c>
      <c r="C4434" s="51" t="s">
        <v>63610</v>
      </c>
      <c r="D4434" s="33" t="s">
        <v>63608</v>
      </c>
    </row>
    <row r="4435" spans="1:4" ht="15.75" customHeight="1" x14ac:dyDescent="0.15">
      <c r="A4435" s="32" t="s">
        <v>55070</v>
      </c>
      <c r="B4435" s="33" t="s">
        <v>2831</v>
      </c>
      <c r="C4435" s="51" t="s">
        <v>63611</v>
      </c>
      <c r="D4435" s="33" t="s">
        <v>63608</v>
      </c>
    </row>
    <row r="4436" spans="1:4" ht="15.75" customHeight="1" x14ac:dyDescent="0.15">
      <c r="A4436" s="32" t="s">
        <v>9522</v>
      </c>
      <c r="B4436" s="33" t="s">
        <v>2837</v>
      </c>
      <c r="C4436" s="51" t="s">
        <v>63612</v>
      </c>
      <c r="D4436" s="33" t="s">
        <v>63608</v>
      </c>
    </row>
    <row r="4437" spans="1:4" ht="15.75" customHeight="1" x14ac:dyDescent="0.15">
      <c r="A4437" s="32" t="s">
        <v>12053</v>
      </c>
      <c r="B4437" s="33" t="s">
        <v>839</v>
      </c>
      <c r="C4437" s="51" t="s">
        <v>63613</v>
      </c>
      <c r="D4437" s="33" t="s">
        <v>63614</v>
      </c>
    </row>
    <row r="4438" spans="1:4" ht="15.75" customHeight="1" x14ac:dyDescent="0.15">
      <c r="A4438" s="32" t="s">
        <v>55048</v>
      </c>
      <c r="B4438" s="33" t="s">
        <v>975</v>
      </c>
      <c r="C4438" s="51" t="s">
        <v>63615</v>
      </c>
      <c r="D4438" s="33" t="s">
        <v>63614</v>
      </c>
    </row>
    <row r="4439" spans="1:4" ht="15.75" customHeight="1" x14ac:dyDescent="0.15">
      <c r="A4439" s="32" t="s">
        <v>55374</v>
      </c>
      <c r="B4439" s="33" t="s">
        <v>1005</v>
      </c>
      <c r="C4439" s="51" t="s">
        <v>63616</v>
      </c>
      <c r="D4439" s="33" t="s">
        <v>63614</v>
      </c>
    </row>
    <row r="4440" spans="1:4" ht="15.75" customHeight="1" x14ac:dyDescent="0.15">
      <c r="A4440" s="32" t="s">
        <v>9477</v>
      </c>
      <c r="B4440" s="33" t="s">
        <v>1630</v>
      </c>
      <c r="C4440" s="51" t="s">
        <v>63617</v>
      </c>
      <c r="D4440" s="33" t="s">
        <v>63614</v>
      </c>
    </row>
    <row r="4441" spans="1:4" ht="15.75" customHeight="1" x14ac:dyDescent="0.15">
      <c r="A4441" s="32" t="s">
        <v>55366</v>
      </c>
      <c r="B4441" s="33" t="s">
        <v>2236</v>
      </c>
      <c r="C4441" s="51" t="s">
        <v>63618</v>
      </c>
      <c r="D4441" s="33" t="s">
        <v>63614</v>
      </c>
    </row>
    <row r="4442" spans="1:4" ht="15.75" customHeight="1" x14ac:dyDescent="0.15">
      <c r="A4442" s="32" t="s">
        <v>54939</v>
      </c>
      <c r="B4442" s="33" t="s">
        <v>2309</v>
      </c>
      <c r="C4442" s="51" t="s">
        <v>63619</v>
      </c>
      <c r="D4442" s="33" t="s">
        <v>63614</v>
      </c>
    </row>
    <row r="4443" spans="1:4" ht="15.75" customHeight="1" x14ac:dyDescent="0.15">
      <c r="A4443" s="32" t="s">
        <v>55374</v>
      </c>
      <c r="B4443" s="33" t="s">
        <v>2582</v>
      </c>
      <c r="C4443" s="51" t="s">
        <v>63620</v>
      </c>
      <c r="D4443" s="33" t="s">
        <v>63614</v>
      </c>
    </row>
    <row r="4444" spans="1:4" ht="15.75" customHeight="1" x14ac:dyDescent="0.15">
      <c r="A4444" s="32" t="s">
        <v>9516</v>
      </c>
      <c r="B4444" s="33" t="s">
        <v>2650</v>
      </c>
      <c r="C4444" s="51" t="s">
        <v>63621</v>
      </c>
      <c r="D4444" s="33" t="s">
        <v>63614</v>
      </c>
    </row>
    <row r="4445" spans="1:4" ht="15.75" customHeight="1" x14ac:dyDescent="0.15">
      <c r="A4445" s="32" t="s">
        <v>9477</v>
      </c>
      <c r="B4445" s="33" t="s">
        <v>1330</v>
      </c>
      <c r="C4445" s="51" t="s">
        <v>63622</v>
      </c>
      <c r="D4445" s="33" t="s">
        <v>63623</v>
      </c>
    </row>
    <row r="4446" spans="1:4" ht="15.75" customHeight="1" x14ac:dyDescent="0.15">
      <c r="A4446" s="32" t="s">
        <v>55265</v>
      </c>
      <c r="B4446" s="33" t="s">
        <v>2533</v>
      </c>
      <c r="C4446" s="51" t="s">
        <v>63624</v>
      </c>
      <c r="D4446" s="33" t="s">
        <v>63625</v>
      </c>
    </row>
    <row r="4447" spans="1:4" ht="15.75" customHeight="1" x14ac:dyDescent="0.15">
      <c r="A4447" s="32" t="s">
        <v>54962</v>
      </c>
      <c r="B4447" s="33" t="s">
        <v>1098</v>
      </c>
      <c r="C4447" s="51" t="s">
        <v>63626</v>
      </c>
      <c r="D4447" s="33" t="s">
        <v>63627</v>
      </c>
    </row>
    <row r="4448" spans="1:4" ht="15.75" customHeight="1" x14ac:dyDescent="0.15">
      <c r="A4448" s="32" t="s">
        <v>10596</v>
      </c>
      <c r="B4448" s="33" t="s">
        <v>1698</v>
      </c>
      <c r="C4448" s="51" t="s">
        <v>63628</v>
      </c>
      <c r="D4448" s="33" t="s">
        <v>63627</v>
      </c>
    </row>
    <row r="4449" spans="1:4" ht="15.75" customHeight="1" x14ac:dyDescent="0.15">
      <c r="A4449" s="32" t="s">
        <v>9516</v>
      </c>
      <c r="B4449" s="33" t="s">
        <v>3442</v>
      </c>
      <c r="C4449" s="51" t="s">
        <v>63629</v>
      </c>
      <c r="D4449" s="33" t="s">
        <v>63630</v>
      </c>
    </row>
    <row r="4450" spans="1:4" ht="15.75" customHeight="1" x14ac:dyDescent="0.15">
      <c r="A4450" s="32" t="s">
        <v>12053</v>
      </c>
      <c r="B4450" s="33" t="s">
        <v>3278</v>
      </c>
      <c r="C4450" s="51" t="s">
        <v>63631</v>
      </c>
      <c r="D4450" s="33" t="s">
        <v>63632</v>
      </c>
    </row>
    <row r="4451" spans="1:4" ht="15.75" customHeight="1" x14ac:dyDescent="0.15">
      <c r="A4451" s="32" t="s">
        <v>9058</v>
      </c>
      <c r="B4451" s="33" t="s">
        <v>3456</v>
      </c>
      <c r="C4451" s="51" t="s">
        <v>63633</v>
      </c>
      <c r="D4451" s="33" t="s">
        <v>63634</v>
      </c>
    </row>
    <row r="4452" spans="1:4" ht="15.75" customHeight="1" x14ac:dyDescent="0.15">
      <c r="A4452" s="32" t="s">
        <v>9516</v>
      </c>
      <c r="B4452" s="33" t="s">
        <v>782</v>
      </c>
      <c r="C4452" s="51" t="s">
        <v>63635</v>
      </c>
      <c r="D4452" s="33" t="s">
        <v>63636</v>
      </c>
    </row>
    <row r="4453" spans="1:4" ht="15.75" customHeight="1" x14ac:dyDescent="0.15">
      <c r="A4453" s="32" t="s">
        <v>8743</v>
      </c>
      <c r="B4453" s="33" t="s">
        <v>3692</v>
      </c>
      <c r="C4453" s="51" t="s">
        <v>63637</v>
      </c>
      <c r="D4453" s="33" t="s">
        <v>63638</v>
      </c>
    </row>
    <row r="4454" spans="1:4" ht="15.75" customHeight="1" x14ac:dyDescent="0.15">
      <c r="A4454" s="32" t="s">
        <v>9058</v>
      </c>
      <c r="B4454" s="33" t="s">
        <v>1609</v>
      </c>
      <c r="C4454" s="51" t="s">
        <v>63639</v>
      </c>
      <c r="D4454" s="33" t="s">
        <v>63640</v>
      </c>
    </row>
    <row r="4455" spans="1:4" ht="15.75" customHeight="1" x14ac:dyDescent="0.15">
      <c r="A4455" s="32" t="s">
        <v>8633</v>
      </c>
      <c r="B4455" s="33" t="s">
        <v>3675</v>
      </c>
      <c r="C4455" s="51" t="s">
        <v>63641</v>
      </c>
      <c r="D4455" s="33" t="s">
        <v>63642</v>
      </c>
    </row>
    <row r="4456" spans="1:4" ht="15.75" customHeight="1" x14ac:dyDescent="0.15">
      <c r="A4456" s="32" t="s">
        <v>55265</v>
      </c>
      <c r="B4456" s="33" t="s">
        <v>916</v>
      </c>
      <c r="C4456" s="51" t="s">
        <v>63643</v>
      </c>
      <c r="D4456" s="33" t="s">
        <v>63644</v>
      </c>
    </row>
    <row r="4457" spans="1:4" ht="15.75" customHeight="1" x14ac:dyDescent="0.15">
      <c r="A4457" s="32" t="s">
        <v>55058</v>
      </c>
      <c r="B4457" s="33" t="s">
        <v>3156</v>
      </c>
      <c r="C4457" s="51" t="s">
        <v>63645</v>
      </c>
      <c r="D4457" s="33" t="s">
        <v>63646</v>
      </c>
    </row>
    <row r="4458" spans="1:4" ht="15.75" customHeight="1" x14ac:dyDescent="0.15">
      <c r="A4458" s="32" t="s">
        <v>9516</v>
      </c>
      <c r="B4458" s="33" t="s">
        <v>1528</v>
      </c>
      <c r="C4458" s="51" t="s">
        <v>63647</v>
      </c>
      <c r="D4458" s="33" t="s">
        <v>63648</v>
      </c>
    </row>
    <row r="4459" spans="1:4" ht="15.75" customHeight="1" x14ac:dyDescent="0.15">
      <c r="A4459" s="32" t="s">
        <v>55159</v>
      </c>
      <c r="B4459" s="33" t="s">
        <v>1310</v>
      </c>
      <c r="C4459" s="51" t="s">
        <v>63649</v>
      </c>
      <c r="D4459" s="33" t="s">
        <v>63650</v>
      </c>
    </row>
    <row r="4460" spans="1:4" ht="15.75" customHeight="1" x14ac:dyDescent="0.15">
      <c r="A4460" s="32" t="s">
        <v>8291</v>
      </c>
      <c r="B4460" s="33" t="s">
        <v>2276</v>
      </c>
      <c r="C4460" s="51" t="s">
        <v>63651</v>
      </c>
      <c r="D4460" s="33" t="s">
        <v>63652</v>
      </c>
    </row>
    <row r="4461" spans="1:4" ht="15.75" customHeight="1" x14ac:dyDescent="0.15">
      <c r="A4461" s="32" t="s">
        <v>9495</v>
      </c>
      <c r="B4461" s="33" t="s">
        <v>785</v>
      </c>
      <c r="C4461" s="51" t="s">
        <v>63653</v>
      </c>
      <c r="D4461" s="33" t="s">
        <v>63654</v>
      </c>
    </row>
    <row r="4462" spans="1:4" ht="15.75" customHeight="1" x14ac:dyDescent="0.15">
      <c r="A4462" s="32" t="s">
        <v>9495</v>
      </c>
      <c r="B4462" s="33" t="s">
        <v>1186</v>
      </c>
      <c r="C4462" s="51" t="s">
        <v>63655</v>
      </c>
      <c r="D4462" s="33" t="s">
        <v>63656</v>
      </c>
    </row>
    <row r="4463" spans="1:4" ht="15.75" customHeight="1" x14ac:dyDescent="0.15">
      <c r="A4463" s="32" t="s">
        <v>55048</v>
      </c>
      <c r="B4463" s="33" t="s">
        <v>3197</v>
      </c>
      <c r="C4463" s="51" t="s">
        <v>63657</v>
      </c>
      <c r="D4463" s="33" t="s">
        <v>63656</v>
      </c>
    </row>
    <row r="4464" spans="1:4" ht="15.75" customHeight="1" x14ac:dyDescent="0.15">
      <c r="A4464" s="32" t="s">
        <v>55027</v>
      </c>
      <c r="B4464" s="33" t="s">
        <v>1005</v>
      </c>
      <c r="C4464" s="51" t="s">
        <v>63658</v>
      </c>
      <c r="D4464" s="33" t="s">
        <v>63659</v>
      </c>
    </row>
    <row r="4465" spans="1:4" ht="15.75" customHeight="1" x14ac:dyDescent="0.15">
      <c r="A4465" s="32" t="s">
        <v>55374</v>
      </c>
      <c r="B4465" s="33" t="s">
        <v>3460</v>
      </c>
      <c r="C4465" s="51" t="s">
        <v>63660</v>
      </c>
      <c r="D4465" s="33" t="s">
        <v>63659</v>
      </c>
    </row>
    <row r="4466" spans="1:4" ht="15.75" customHeight="1" x14ac:dyDescent="0.15">
      <c r="A4466" s="32" t="s">
        <v>9495</v>
      </c>
      <c r="B4466" s="33" t="s">
        <v>3720</v>
      </c>
      <c r="C4466" s="51" t="s">
        <v>63661</v>
      </c>
      <c r="D4466" s="33" t="s">
        <v>63662</v>
      </c>
    </row>
    <row r="4467" spans="1:4" ht="15.75" customHeight="1" x14ac:dyDescent="0.15">
      <c r="A4467" s="32" t="s">
        <v>55048</v>
      </c>
      <c r="B4467" s="33" t="s">
        <v>1609</v>
      </c>
      <c r="C4467" s="51" t="s">
        <v>63663</v>
      </c>
      <c r="D4467" s="33" t="s">
        <v>63664</v>
      </c>
    </row>
    <row r="4468" spans="1:4" ht="15.75" customHeight="1" x14ac:dyDescent="0.15">
      <c r="A4468" s="32" t="s">
        <v>10676</v>
      </c>
      <c r="B4468" s="33" t="s">
        <v>1612</v>
      </c>
      <c r="C4468" s="51" t="s">
        <v>63665</v>
      </c>
      <c r="D4468" s="33" t="s">
        <v>63666</v>
      </c>
    </row>
    <row r="4469" spans="1:4" ht="15.75" customHeight="1" x14ac:dyDescent="0.15">
      <c r="A4469" s="32" t="s">
        <v>9477</v>
      </c>
      <c r="B4469" s="33" t="s">
        <v>2452</v>
      </c>
      <c r="C4469" s="51" t="s">
        <v>63667</v>
      </c>
      <c r="D4469" s="33" t="s">
        <v>63668</v>
      </c>
    </row>
    <row r="4470" spans="1:4" ht="15.75" customHeight="1" x14ac:dyDescent="0.15">
      <c r="A4470" s="32" t="s">
        <v>54939</v>
      </c>
      <c r="B4470" s="33" t="s">
        <v>1354</v>
      </c>
      <c r="C4470" s="51" t="s">
        <v>63669</v>
      </c>
      <c r="D4470" s="33" t="s">
        <v>63670</v>
      </c>
    </row>
    <row r="4471" spans="1:4" ht="15.75" customHeight="1" x14ac:dyDescent="0.15">
      <c r="A4471" s="32" t="s">
        <v>55048</v>
      </c>
      <c r="B4471" s="33" t="s">
        <v>3692</v>
      </c>
      <c r="C4471" s="51" t="s">
        <v>63671</v>
      </c>
      <c r="D4471" s="33" t="s">
        <v>63672</v>
      </c>
    </row>
    <row r="4472" spans="1:4" ht="15.75" customHeight="1" x14ac:dyDescent="0.15">
      <c r="A4472" s="32" t="s">
        <v>8633</v>
      </c>
      <c r="B4472" s="33" t="s">
        <v>3073</v>
      </c>
      <c r="C4472" s="51" t="s">
        <v>63673</v>
      </c>
      <c r="D4472" s="33" t="s">
        <v>63674</v>
      </c>
    </row>
    <row r="4473" spans="1:4" ht="15.75" customHeight="1" x14ac:dyDescent="0.15">
      <c r="A4473" s="32" t="s">
        <v>9058</v>
      </c>
      <c r="B4473" s="33" t="s">
        <v>1098</v>
      </c>
      <c r="C4473" s="51" t="s">
        <v>63675</v>
      </c>
      <c r="D4473" s="33" t="s">
        <v>63676</v>
      </c>
    </row>
    <row r="4474" spans="1:4" ht="15.75" customHeight="1" x14ac:dyDescent="0.15">
      <c r="A4474" s="32" t="s">
        <v>10163</v>
      </c>
      <c r="B4474" s="33" t="s">
        <v>2784</v>
      </c>
      <c r="C4474" s="51" t="s">
        <v>63677</v>
      </c>
      <c r="D4474" s="33" t="s">
        <v>63678</v>
      </c>
    </row>
    <row r="4475" spans="1:4" ht="15.75" customHeight="1" x14ac:dyDescent="0.15">
      <c r="A4475" s="32" t="s">
        <v>55262</v>
      </c>
      <c r="B4475" s="33" t="s">
        <v>907</v>
      </c>
      <c r="C4475" s="51" t="s">
        <v>63679</v>
      </c>
      <c r="D4475" s="33" t="s">
        <v>63680</v>
      </c>
    </row>
    <row r="4476" spans="1:4" ht="15.75" customHeight="1" x14ac:dyDescent="0.15">
      <c r="A4476" s="32" t="s">
        <v>10524</v>
      </c>
      <c r="B4476" s="33" t="s">
        <v>1401</v>
      </c>
      <c r="C4476" s="51" t="s">
        <v>63681</v>
      </c>
      <c r="D4476" s="33" t="s">
        <v>63682</v>
      </c>
    </row>
    <row r="4477" spans="1:4" ht="15.75" customHeight="1" x14ac:dyDescent="0.15">
      <c r="A4477" s="32" t="s">
        <v>9522</v>
      </c>
      <c r="B4477" s="33" t="s">
        <v>984</v>
      </c>
      <c r="C4477" s="51" t="s">
        <v>63683</v>
      </c>
      <c r="D4477" s="33" t="s">
        <v>63684</v>
      </c>
    </row>
    <row r="4478" spans="1:4" ht="15.75" customHeight="1" x14ac:dyDescent="0.15">
      <c r="A4478" s="32" t="s">
        <v>54862</v>
      </c>
      <c r="B4478" s="33" t="s">
        <v>1609</v>
      </c>
      <c r="C4478" s="51" t="s">
        <v>63685</v>
      </c>
      <c r="D4478" s="33" t="s">
        <v>63684</v>
      </c>
    </row>
    <row r="4479" spans="1:4" ht="15.75" customHeight="1" x14ac:dyDescent="0.15">
      <c r="A4479" s="32" t="s">
        <v>55094</v>
      </c>
      <c r="B4479" s="33" t="s">
        <v>2596</v>
      </c>
      <c r="C4479" s="51" t="s">
        <v>63686</v>
      </c>
      <c r="D4479" s="33" t="s">
        <v>63687</v>
      </c>
    </row>
    <row r="4480" spans="1:4" ht="15.75" customHeight="1" x14ac:dyDescent="0.15">
      <c r="A4480" s="32" t="s">
        <v>55366</v>
      </c>
      <c r="B4480" s="33" t="s">
        <v>2563</v>
      </c>
      <c r="C4480" s="51" t="s">
        <v>63688</v>
      </c>
      <c r="D4480" s="33" t="s">
        <v>63689</v>
      </c>
    </row>
    <row r="4481" spans="1:4" ht="15.75" customHeight="1" x14ac:dyDescent="0.15">
      <c r="A4481" s="32" t="s">
        <v>55094</v>
      </c>
      <c r="B4481" s="33" t="s">
        <v>791</v>
      </c>
      <c r="C4481" s="51" t="s">
        <v>63690</v>
      </c>
      <c r="D4481" s="33" t="s">
        <v>63691</v>
      </c>
    </row>
    <row r="4482" spans="1:4" ht="15.75" customHeight="1" x14ac:dyDescent="0.15">
      <c r="A4482" s="32" t="s">
        <v>54862</v>
      </c>
      <c r="B4482" s="33" t="s">
        <v>2568</v>
      </c>
      <c r="C4482" s="51" t="s">
        <v>63692</v>
      </c>
      <c r="D4482" s="33" t="s">
        <v>63691</v>
      </c>
    </row>
    <row r="4483" spans="1:4" ht="15.75" customHeight="1" x14ac:dyDescent="0.15">
      <c r="A4483" s="32" t="s">
        <v>10676</v>
      </c>
      <c r="B4483" s="33" t="s">
        <v>2904</v>
      </c>
      <c r="C4483" s="51" t="s">
        <v>63693</v>
      </c>
      <c r="D4483" s="33" t="s">
        <v>63691</v>
      </c>
    </row>
    <row r="4484" spans="1:4" ht="15.75" customHeight="1" x14ac:dyDescent="0.15">
      <c r="A4484" s="32" t="s">
        <v>8719</v>
      </c>
      <c r="B4484" s="33" t="s">
        <v>3720</v>
      </c>
      <c r="C4484" s="51" t="s">
        <v>63694</v>
      </c>
      <c r="D4484" s="33" t="s">
        <v>63695</v>
      </c>
    </row>
    <row r="4485" spans="1:4" ht="15.75" customHeight="1" x14ac:dyDescent="0.15">
      <c r="A4485" s="32" t="s">
        <v>55048</v>
      </c>
      <c r="B4485" s="33" t="s">
        <v>3213</v>
      </c>
      <c r="C4485" s="51" t="s">
        <v>63696</v>
      </c>
      <c r="D4485" s="33" t="s">
        <v>63697</v>
      </c>
    </row>
    <row r="4486" spans="1:4" ht="15.75" customHeight="1" x14ac:dyDescent="0.15">
      <c r="A4486" s="32" t="s">
        <v>55070</v>
      </c>
      <c r="B4486" s="33" t="s">
        <v>782</v>
      </c>
      <c r="C4486" s="51" t="s">
        <v>63698</v>
      </c>
      <c r="D4486" s="33" t="s">
        <v>63699</v>
      </c>
    </row>
    <row r="4487" spans="1:4" ht="15.75" customHeight="1" x14ac:dyDescent="0.15">
      <c r="A4487" s="32" t="s">
        <v>9477</v>
      </c>
      <c r="B4487" s="33" t="s">
        <v>2548</v>
      </c>
      <c r="C4487" s="51" t="s">
        <v>63700</v>
      </c>
      <c r="D4487" s="33" t="s">
        <v>63699</v>
      </c>
    </row>
    <row r="4488" spans="1:4" ht="15.75" customHeight="1" x14ac:dyDescent="0.15">
      <c r="A4488" s="32" t="s">
        <v>8821</v>
      </c>
      <c r="B4488" s="33" t="s">
        <v>2729</v>
      </c>
      <c r="C4488" s="51" t="s">
        <v>63701</v>
      </c>
      <c r="D4488" s="33" t="s">
        <v>63699</v>
      </c>
    </row>
    <row r="4489" spans="1:4" ht="15.75" customHeight="1" x14ac:dyDescent="0.15">
      <c r="A4489" s="32" t="s">
        <v>12128</v>
      </c>
      <c r="B4489" s="33" t="s">
        <v>3213</v>
      </c>
      <c r="C4489" s="51" t="s">
        <v>63702</v>
      </c>
      <c r="D4489" s="33" t="s">
        <v>63699</v>
      </c>
    </row>
    <row r="4490" spans="1:4" ht="15.75" customHeight="1" x14ac:dyDescent="0.15">
      <c r="A4490" s="32" t="s">
        <v>55159</v>
      </c>
      <c r="B4490" s="33" t="s">
        <v>1630</v>
      </c>
      <c r="C4490" s="51" t="s">
        <v>63703</v>
      </c>
      <c r="D4490" s="33" t="s">
        <v>63704</v>
      </c>
    </row>
    <row r="4491" spans="1:4" ht="15.75" customHeight="1" x14ac:dyDescent="0.15">
      <c r="A4491" s="32" t="s">
        <v>54849</v>
      </c>
      <c r="B4491" s="33" t="s">
        <v>2309</v>
      </c>
      <c r="C4491" s="51" t="s">
        <v>63705</v>
      </c>
      <c r="D4491" s="33" t="s">
        <v>63706</v>
      </c>
    </row>
    <row r="4492" spans="1:4" ht="15.75" customHeight="1" x14ac:dyDescent="0.15">
      <c r="A4492" s="32" t="s">
        <v>12280</v>
      </c>
      <c r="B4492" s="33" t="s">
        <v>3221</v>
      </c>
      <c r="C4492" s="51" t="s">
        <v>63707</v>
      </c>
      <c r="D4492" s="33" t="s">
        <v>63708</v>
      </c>
    </row>
    <row r="4493" spans="1:4" ht="15.75" customHeight="1" x14ac:dyDescent="0.15">
      <c r="A4493" s="32" t="s">
        <v>10676</v>
      </c>
      <c r="B4493" s="33" t="s">
        <v>1354</v>
      </c>
      <c r="C4493" s="51" t="s">
        <v>63709</v>
      </c>
      <c r="D4493" s="33" t="s">
        <v>63710</v>
      </c>
    </row>
    <row r="4494" spans="1:4" ht="15.75" customHeight="1" x14ac:dyDescent="0.15">
      <c r="A4494" s="32" t="s">
        <v>55305</v>
      </c>
      <c r="B4494" s="33" t="s">
        <v>1528</v>
      </c>
      <c r="C4494" s="51" t="s">
        <v>63711</v>
      </c>
      <c r="D4494" s="33" t="s">
        <v>63710</v>
      </c>
    </row>
    <row r="4495" spans="1:4" ht="15.75" customHeight="1" x14ac:dyDescent="0.15">
      <c r="A4495" s="32" t="s">
        <v>55027</v>
      </c>
      <c r="B4495" s="33" t="s">
        <v>2616</v>
      </c>
      <c r="C4495" s="51" t="s">
        <v>63712</v>
      </c>
      <c r="D4495" s="33" t="s">
        <v>63710</v>
      </c>
    </row>
    <row r="4496" spans="1:4" ht="15.75" customHeight="1" x14ac:dyDescent="0.15">
      <c r="A4496" s="32" t="s">
        <v>55153</v>
      </c>
      <c r="B4496" s="33" t="s">
        <v>2105</v>
      </c>
      <c r="C4496" s="51" t="s">
        <v>63713</v>
      </c>
      <c r="D4496" s="33" t="s">
        <v>63714</v>
      </c>
    </row>
    <row r="4497" spans="1:4" ht="15.75" customHeight="1" x14ac:dyDescent="0.15">
      <c r="A4497" s="32" t="s">
        <v>55048</v>
      </c>
      <c r="B4497" s="33" t="s">
        <v>1668</v>
      </c>
      <c r="C4497" s="51" t="s">
        <v>63715</v>
      </c>
      <c r="D4497" s="33" t="s">
        <v>63716</v>
      </c>
    </row>
    <row r="4498" spans="1:4" ht="15.75" customHeight="1" x14ac:dyDescent="0.15">
      <c r="A4498" s="32" t="s">
        <v>10524</v>
      </c>
      <c r="B4498" s="33" t="s">
        <v>3710</v>
      </c>
      <c r="C4498" s="51" t="s">
        <v>63717</v>
      </c>
      <c r="D4498" s="33" t="s">
        <v>63718</v>
      </c>
    </row>
    <row r="4499" spans="1:4" ht="15.75" customHeight="1" x14ac:dyDescent="0.15">
      <c r="A4499" s="32" t="s">
        <v>54849</v>
      </c>
      <c r="B4499" s="33" t="s">
        <v>3431</v>
      </c>
      <c r="C4499" s="51" t="s">
        <v>63719</v>
      </c>
      <c r="D4499" s="33" t="s">
        <v>63720</v>
      </c>
    </row>
    <row r="4500" spans="1:4" ht="15.75" customHeight="1" x14ac:dyDescent="0.15">
      <c r="A4500" s="32" t="s">
        <v>8633</v>
      </c>
      <c r="B4500" s="33" t="s">
        <v>2997</v>
      </c>
      <c r="C4500" s="51" t="s">
        <v>63721</v>
      </c>
      <c r="D4500" s="33" t="s">
        <v>63722</v>
      </c>
    </row>
    <row r="4501" spans="1:4" ht="15.75" customHeight="1" x14ac:dyDescent="0.15">
      <c r="A4501" s="32" t="s">
        <v>8821</v>
      </c>
      <c r="B4501" s="33" t="s">
        <v>1865</v>
      </c>
      <c r="C4501" s="51" t="s">
        <v>63723</v>
      </c>
      <c r="D4501" s="33" t="s">
        <v>63724</v>
      </c>
    </row>
    <row r="4502" spans="1:4" ht="15.75" customHeight="1" x14ac:dyDescent="0.15">
      <c r="A4502" s="32" t="s">
        <v>55159</v>
      </c>
      <c r="B4502" s="33" t="s">
        <v>3230</v>
      </c>
      <c r="C4502" s="51" t="s">
        <v>63725</v>
      </c>
      <c r="D4502" s="33" t="s">
        <v>63726</v>
      </c>
    </row>
    <row r="4503" spans="1:4" ht="15.75" customHeight="1" x14ac:dyDescent="0.15">
      <c r="A4503" s="32" t="s">
        <v>55270</v>
      </c>
      <c r="B4503" s="33" t="s">
        <v>904</v>
      </c>
      <c r="C4503" s="51" t="s">
        <v>63727</v>
      </c>
      <c r="D4503" s="33" t="s">
        <v>63728</v>
      </c>
    </row>
    <row r="4504" spans="1:4" ht="15.75" customHeight="1" x14ac:dyDescent="0.15">
      <c r="A4504" s="32" t="s">
        <v>9058</v>
      </c>
      <c r="B4504" s="33" t="s">
        <v>3153</v>
      </c>
      <c r="C4504" s="51" t="s">
        <v>63729</v>
      </c>
      <c r="D4504" s="33" t="s">
        <v>63728</v>
      </c>
    </row>
    <row r="4505" spans="1:4" ht="15.75" customHeight="1" x14ac:dyDescent="0.15">
      <c r="A4505" s="32" t="s">
        <v>9522</v>
      </c>
      <c r="B4505" s="33" t="s">
        <v>2060</v>
      </c>
      <c r="C4505" s="51" t="s">
        <v>63730</v>
      </c>
      <c r="D4505" s="33" t="s">
        <v>63731</v>
      </c>
    </row>
    <row r="4506" spans="1:4" ht="15.75" customHeight="1" x14ac:dyDescent="0.15">
      <c r="A4506" s="32" t="s">
        <v>12232</v>
      </c>
      <c r="B4506" s="33" t="s">
        <v>2619</v>
      </c>
      <c r="C4506" s="51" t="s">
        <v>63732</v>
      </c>
      <c r="D4506" s="33" t="s">
        <v>63731</v>
      </c>
    </row>
    <row r="4507" spans="1:4" ht="15.75" customHeight="1" x14ac:dyDescent="0.15">
      <c r="A4507" s="32" t="s">
        <v>9058</v>
      </c>
      <c r="B4507" s="33" t="s">
        <v>2332</v>
      </c>
      <c r="C4507" s="51" t="s">
        <v>63733</v>
      </c>
      <c r="D4507" s="33" t="s">
        <v>63734</v>
      </c>
    </row>
    <row r="4508" spans="1:4" ht="15.75" customHeight="1" x14ac:dyDescent="0.15">
      <c r="A4508" s="32" t="s">
        <v>55262</v>
      </c>
      <c r="B4508" s="33" t="s">
        <v>741</v>
      </c>
      <c r="C4508" s="51" t="s">
        <v>63735</v>
      </c>
      <c r="D4508" s="33" t="s">
        <v>63736</v>
      </c>
    </row>
    <row r="4509" spans="1:4" ht="15.75" customHeight="1" x14ac:dyDescent="0.15">
      <c r="A4509" s="32" t="s">
        <v>11330</v>
      </c>
      <c r="B4509" s="33" t="s">
        <v>3720</v>
      </c>
      <c r="C4509" s="51" t="s">
        <v>63737</v>
      </c>
      <c r="D4509" s="33" t="s">
        <v>63736</v>
      </c>
    </row>
    <row r="4510" spans="1:4" ht="15.75" customHeight="1" x14ac:dyDescent="0.15">
      <c r="A4510" s="32" t="s">
        <v>54849</v>
      </c>
      <c r="B4510" s="33" t="s">
        <v>1246</v>
      </c>
      <c r="C4510" s="51" t="s">
        <v>63738</v>
      </c>
      <c r="D4510" s="33" t="s">
        <v>63739</v>
      </c>
    </row>
    <row r="4511" spans="1:4" ht="15.75" customHeight="1" x14ac:dyDescent="0.15">
      <c r="A4511" s="32" t="s">
        <v>54765</v>
      </c>
      <c r="B4511" s="33" t="s">
        <v>1621</v>
      </c>
      <c r="C4511" s="51" t="s">
        <v>63740</v>
      </c>
      <c r="D4511" s="33" t="s">
        <v>63739</v>
      </c>
    </row>
    <row r="4512" spans="1:4" ht="15.75" customHeight="1" x14ac:dyDescent="0.15">
      <c r="A4512" s="32" t="s">
        <v>55027</v>
      </c>
      <c r="B4512" s="33" t="s">
        <v>2034</v>
      </c>
      <c r="C4512" s="51" t="s">
        <v>63741</v>
      </c>
      <c r="D4512" s="33" t="s">
        <v>63739</v>
      </c>
    </row>
    <row r="4513" spans="1:4" ht="15.75" customHeight="1" x14ac:dyDescent="0.15">
      <c r="A4513" s="32" t="s">
        <v>54849</v>
      </c>
      <c r="B4513" s="33" t="s">
        <v>2921</v>
      </c>
      <c r="C4513" s="51" t="s">
        <v>63742</v>
      </c>
      <c r="D4513" s="33" t="s">
        <v>63739</v>
      </c>
    </row>
    <row r="4514" spans="1:4" ht="15.75" customHeight="1" x14ac:dyDescent="0.15">
      <c r="A4514" s="32" t="s">
        <v>55270</v>
      </c>
      <c r="B4514" s="33" t="s">
        <v>2966</v>
      </c>
      <c r="C4514" s="51" t="s">
        <v>63743</v>
      </c>
      <c r="D4514" s="33" t="s">
        <v>63739</v>
      </c>
    </row>
    <row r="4515" spans="1:4" ht="15.75" customHeight="1" x14ac:dyDescent="0.15">
      <c r="A4515" s="32" t="s">
        <v>12292</v>
      </c>
      <c r="B4515" s="33" t="s">
        <v>3073</v>
      </c>
      <c r="C4515" s="51" t="s">
        <v>63744</v>
      </c>
      <c r="D4515" s="33" t="s">
        <v>63739</v>
      </c>
    </row>
    <row r="4516" spans="1:4" ht="15.75" customHeight="1" x14ac:dyDescent="0.15">
      <c r="A4516" s="32" t="s">
        <v>55153</v>
      </c>
      <c r="B4516" s="33" t="s">
        <v>3153</v>
      </c>
      <c r="C4516" s="51" t="s">
        <v>63745</v>
      </c>
      <c r="D4516" s="33" t="s">
        <v>63739</v>
      </c>
    </row>
    <row r="4517" spans="1:4" ht="15.75" customHeight="1" x14ac:dyDescent="0.15">
      <c r="A4517" s="32" t="s">
        <v>8291</v>
      </c>
      <c r="B4517" s="33" t="s">
        <v>2729</v>
      </c>
      <c r="C4517" s="51" t="s">
        <v>63746</v>
      </c>
      <c r="D4517" s="33" t="s">
        <v>63747</v>
      </c>
    </row>
    <row r="4518" spans="1:4" ht="15.75" customHeight="1" x14ac:dyDescent="0.15">
      <c r="A4518" s="32" t="s">
        <v>55058</v>
      </c>
      <c r="B4518" s="33" t="s">
        <v>3058</v>
      </c>
      <c r="C4518" s="51" t="s">
        <v>63748</v>
      </c>
      <c r="D4518" s="33" t="s">
        <v>63747</v>
      </c>
    </row>
    <row r="4519" spans="1:4" ht="15.75" customHeight="1" x14ac:dyDescent="0.15">
      <c r="A4519" s="32" t="s">
        <v>10163</v>
      </c>
      <c r="B4519" s="33" t="s">
        <v>904</v>
      </c>
      <c r="C4519" s="51" t="s">
        <v>63749</v>
      </c>
      <c r="D4519" s="33" t="s">
        <v>63750</v>
      </c>
    </row>
    <row r="4520" spans="1:4" ht="15.75" customHeight="1" x14ac:dyDescent="0.15">
      <c r="A4520" s="32" t="s">
        <v>55265</v>
      </c>
      <c r="B4520" s="33" t="s">
        <v>1143</v>
      </c>
      <c r="C4520" s="51" t="s">
        <v>63751</v>
      </c>
      <c r="D4520" s="33" t="s">
        <v>63752</v>
      </c>
    </row>
    <row r="4521" spans="1:4" ht="15.75" customHeight="1" x14ac:dyDescent="0.15">
      <c r="A4521" s="32" t="s">
        <v>12292</v>
      </c>
      <c r="B4521" s="33" t="s">
        <v>1545</v>
      </c>
      <c r="C4521" s="51" t="s">
        <v>63753</v>
      </c>
      <c r="D4521" s="33" t="s">
        <v>63754</v>
      </c>
    </row>
    <row r="4522" spans="1:4" ht="15.75" customHeight="1" x14ac:dyDescent="0.15">
      <c r="A4522" s="32" t="s">
        <v>8291</v>
      </c>
      <c r="B4522" s="33" t="s">
        <v>3332</v>
      </c>
      <c r="C4522" s="51" t="s">
        <v>63755</v>
      </c>
      <c r="D4522" s="33" t="s">
        <v>63754</v>
      </c>
    </row>
    <row r="4523" spans="1:4" ht="15.75" customHeight="1" x14ac:dyDescent="0.15">
      <c r="A4523" s="32" t="s">
        <v>11362</v>
      </c>
      <c r="B4523" s="33" t="s">
        <v>788</v>
      </c>
      <c r="C4523" s="51" t="s">
        <v>63756</v>
      </c>
      <c r="D4523" s="33" t="s">
        <v>63757</v>
      </c>
    </row>
    <row r="4524" spans="1:4" ht="15.75" customHeight="1" x14ac:dyDescent="0.15">
      <c r="A4524" s="32" t="s">
        <v>11425</v>
      </c>
      <c r="B4524" s="33" t="s">
        <v>791</v>
      </c>
      <c r="C4524" s="51" t="s">
        <v>63758</v>
      </c>
      <c r="D4524" s="33" t="s">
        <v>63759</v>
      </c>
    </row>
    <row r="4525" spans="1:4" ht="15.75" customHeight="1" x14ac:dyDescent="0.15">
      <c r="A4525" s="32" t="s">
        <v>55153</v>
      </c>
      <c r="B4525" s="33" t="s">
        <v>2840</v>
      </c>
      <c r="C4525" s="51" t="s">
        <v>63760</v>
      </c>
      <c r="D4525" s="33" t="s">
        <v>63759</v>
      </c>
    </row>
    <row r="4526" spans="1:4" ht="15.75" customHeight="1" x14ac:dyDescent="0.15">
      <c r="A4526" s="32" t="s">
        <v>12053</v>
      </c>
      <c r="B4526" s="33" t="s">
        <v>2971</v>
      </c>
      <c r="C4526" s="51" t="s">
        <v>63761</v>
      </c>
      <c r="D4526" s="33" t="s">
        <v>63759</v>
      </c>
    </row>
    <row r="4527" spans="1:4" ht="15.75" customHeight="1" x14ac:dyDescent="0.15">
      <c r="A4527" s="32" t="s">
        <v>54962</v>
      </c>
      <c r="B4527" s="33" t="s">
        <v>3147</v>
      </c>
      <c r="C4527" s="51" t="s">
        <v>63762</v>
      </c>
      <c r="D4527" s="33" t="s">
        <v>63759</v>
      </c>
    </row>
    <row r="4528" spans="1:4" ht="15.75" customHeight="1" x14ac:dyDescent="0.15">
      <c r="A4528" s="32" t="s">
        <v>11362</v>
      </c>
      <c r="B4528" s="33" t="s">
        <v>865</v>
      </c>
      <c r="C4528" s="51" t="s">
        <v>63763</v>
      </c>
      <c r="D4528" s="33" t="s">
        <v>63764</v>
      </c>
    </row>
    <row r="4529" spans="1:4" ht="15.75" customHeight="1" x14ac:dyDescent="0.15">
      <c r="A4529" s="32" t="s">
        <v>8719</v>
      </c>
      <c r="B4529" s="33" t="s">
        <v>1564</v>
      </c>
      <c r="C4529" s="51" t="s">
        <v>63765</v>
      </c>
      <c r="D4529" s="33" t="s">
        <v>63766</v>
      </c>
    </row>
    <row r="4530" spans="1:4" ht="15.75" customHeight="1" x14ac:dyDescent="0.15">
      <c r="A4530" s="32" t="s">
        <v>9522</v>
      </c>
      <c r="B4530" s="33" t="s">
        <v>2918</v>
      </c>
      <c r="C4530" s="51" t="s">
        <v>63767</v>
      </c>
      <c r="D4530" s="33" t="s">
        <v>63766</v>
      </c>
    </row>
    <row r="4531" spans="1:4" ht="15.75" customHeight="1" x14ac:dyDescent="0.15">
      <c r="A4531" s="32" t="s">
        <v>9058</v>
      </c>
      <c r="B4531" s="33" t="s">
        <v>3066</v>
      </c>
      <c r="C4531" s="51" t="s">
        <v>63768</v>
      </c>
      <c r="D4531" s="33" t="s">
        <v>63769</v>
      </c>
    </row>
    <row r="4532" spans="1:4" ht="15.75" customHeight="1" x14ac:dyDescent="0.15">
      <c r="A4532" s="32" t="s">
        <v>8719</v>
      </c>
      <c r="B4532" s="33" t="s">
        <v>830</v>
      </c>
      <c r="C4532" s="51" t="s">
        <v>63770</v>
      </c>
      <c r="D4532" s="33" t="s">
        <v>63771</v>
      </c>
    </row>
    <row r="4533" spans="1:4" ht="15.75" customHeight="1" x14ac:dyDescent="0.15">
      <c r="A4533" s="32" t="s">
        <v>10163</v>
      </c>
      <c r="B4533" s="33" t="s">
        <v>2588</v>
      </c>
      <c r="C4533" s="51" t="s">
        <v>63772</v>
      </c>
      <c r="D4533" s="33" t="s">
        <v>63773</v>
      </c>
    </row>
    <row r="4534" spans="1:4" ht="15.75" customHeight="1" x14ac:dyDescent="0.15">
      <c r="A4534" s="32" t="s">
        <v>9477</v>
      </c>
      <c r="B4534" s="33" t="s">
        <v>2282</v>
      </c>
      <c r="C4534" s="51" t="s">
        <v>63774</v>
      </c>
      <c r="D4534" s="33" t="s">
        <v>63775</v>
      </c>
    </row>
    <row r="4535" spans="1:4" ht="15.75" customHeight="1" x14ac:dyDescent="0.15">
      <c r="A4535" s="32" t="s">
        <v>54765</v>
      </c>
      <c r="B4535" s="33" t="s">
        <v>2318</v>
      </c>
      <c r="C4535" s="51" t="s">
        <v>63776</v>
      </c>
      <c r="D4535" s="33" t="s">
        <v>63775</v>
      </c>
    </row>
    <row r="4536" spans="1:4" ht="15.75" customHeight="1" x14ac:dyDescent="0.15">
      <c r="A4536" s="32" t="s">
        <v>10676</v>
      </c>
      <c r="B4536" s="33" t="s">
        <v>3368</v>
      </c>
      <c r="C4536" s="51" t="s">
        <v>63777</v>
      </c>
      <c r="D4536" s="33" t="s">
        <v>63778</v>
      </c>
    </row>
    <row r="4537" spans="1:4" ht="15.75" customHeight="1" x14ac:dyDescent="0.15">
      <c r="A4537" s="32" t="s">
        <v>55070</v>
      </c>
      <c r="B4537" s="33" t="s">
        <v>2619</v>
      </c>
      <c r="C4537" s="51" t="s">
        <v>63779</v>
      </c>
      <c r="D4537" s="33" t="s">
        <v>63780</v>
      </c>
    </row>
    <row r="4538" spans="1:4" ht="15.75" customHeight="1" x14ac:dyDescent="0.15">
      <c r="A4538" s="32" t="s">
        <v>10524</v>
      </c>
      <c r="B4538" s="33" t="s">
        <v>1330</v>
      </c>
      <c r="C4538" s="51" t="s">
        <v>63781</v>
      </c>
      <c r="D4538" s="33" t="s">
        <v>63782</v>
      </c>
    </row>
    <row r="4539" spans="1:4" ht="15.75" customHeight="1" x14ac:dyDescent="0.15">
      <c r="A4539" s="32" t="s">
        <v>55058</v>
      </c>
      <c r="B4539" s="33" t="s">
        <v>1336</v>
      </c>
      <c r="C4539" s="51" t="s">
        <v>63783</v>
      </c>
      <c r="D4539" s="33" t="s">
        <v>63782</v>
      </c>
    </row>
    <row r="4540" spans="1:4" ht="15.75" customHeight="1" x14ac:dyDescent="0.15">
      <c r="A4540" s="32" t="s">
        <v>8719</v>
      </c>
      <c r="B4540" s="33" t="s">
        <v>570</v>
      </c>
      <c r="C4540" s="51" t="s">
        <v>63784</v>
      </c>
      <c r="D4540" s="33" t="s">
        <v>63785</v>
      </c>
    </row>
    <row r="4541" spans="1:4" ht="15.75" customHeight="1" x14ac:dyDescent="0.15">
      <c r="A4541" s="32" t="s">
        <v>10250</v>
      </c>
      <c r="B4541" s="33" t="s">
        <v>2060</v>
      </c>
      <c r="C4541" s="51" t="s">
        <v>63786</v>
      </c>
      <c r="D4541" s="33" t="s">
        <v>63785</v>
      </c>
    </row>
    <row r="4542" spans="1:4" ht="15.75" customHeight="1" x14ac:dyDescent="0.15">
      <c r="A4542" s="32" t="s">
        <v>9522</v>
      </c>
      <c r="B4542" s="33" t="s">
        <v>2588</v>
      </c>
      <c r="C4542" s="51" t="s">
        <v>63787</v>
      </c>
      <c r="D4542" s="33" t="s">
        <v>63785</v>
      </c>
    </row>
    <row r="4543" spans="1:4" ht="15.75" customHeight="1" x14ac:dyDescent="0.15">
      <c r="A4543" s="32" t="s">
        <v>54744</v>
      </c>
      <c r="B4543" s="33" t="s">
        <v>3687</v>
      </c>
      <c r="C4543" s="51" t="s">
        <v>63788</v>
      </c>
      <c r="D4543" s="33" t="s">
        <v>63785</v>
      </c>
    </row>
    <row r="4544" spans="1:4" ht="15.75" customHeight="1" x14ac:dyDescent="0.15">
      <c r="A4544" s="32" t="s">
        <v>11330</v>
      </c>
      <c r="B4544" s="33" t="s">
        <v>2619</v>
      </c>
      <c r="C4544" s="51" t="s">
        <v>63789</v>
      </c>
      <c r="D4544" s="33" t="s">
        <v>63790</v>
      </c>
    </row>
    <row r="4545" spans="1:4" ht="15.75" customHeight="1" x14ac:dyDescent="0.15">
      <c r="A4545" s="32" t="s">
        <v>55270</v>
      </c>
      <c r="B4545" s="33" t="s">
        <v>2755</v>
      </c>
      <c r="C4545" s="51" t="s">
        <v>63791</v>
      </c>
      <c r="D4545" s="33" t="s">
        <v>63792</v>
      </c>
    </row>
    <row r="4546" spans="1:4" ht="15.75" customHeight="1" x14ac:dyDescent="0.15">
      <c r="A4546" s="32" t="s">
        <v>8743</v>
      </c>
      <c r="B4546" s="33" t="s">
        <v>1206</v>
      </c>
      <c r="C4546" s="51" t="s">
        <v>63793</v>
      </c>
      <c r="D4546" s="33" t="s">
        <v>63794</v>
      </c>
    </row>
    <row r="4547" spans="1:4" ht="15.75" customHeight="1" x14ac:dyDescent="0.15">
      <c r="A4547" s="32" t="s">
        <v>54962</v>
      </c>
      <c r="B4547" s="33" t="s">
        <v>2236</v>
      </c>
      <c r="C4547" s="51" t="s">
        <v>63795</v>
      </c>
      <c r="D4547" s="33" t="s">
        <v>63794</v>
      </c>
    </row>
    <row r="4548" spans="1:4" ht="15.75" customHeight="1" x14ac:dyDescent="0.15">
      <c r="A4548" s="32" t="s">
        <v>12292</v>
      </c>
      <c r="B4548" s="33" t="s">
        <v>3058</v>
      </c>
      <c r="C4548" s="51" t="s">
        <v>63796</v>
      </c>
      <c r="D4548" s="33" t="s">
        <v>63794</v>
      </c>
    </row>
    <row r="4549" spans="1:4" ht="15.75" customHeight="1" x14ac:dyDescent="0.15">
      <c r="A4549" s="32" t="s">
        <v>55159</v>
      </c>
      <c r="B4549" s="33" t="s">
        <v>612</v>
      </c>
      <c r="C4549" s="51" t="s">
        <v>63797</v>
      </c>
      <c r="D4549" s="33" t="s">
        <v>63798</v>
      </c>
    </row>
    <row r="4550" spans="1:4" ht="15.75" customHeight="1" x14ac:dyDescent="0.15">
      <c r="A4550" s="32" t="s">
        <v>12292</v>
      </c>
      <c r="B4550" s="33" t="s">
        <v>621</v>
      </c>
      <c r="C4550" s="51" t="s">
        <v>63799</v>
      </c>
      <c r="D4550" s="33" t="s">
        <v>63800</v>
      </c>
    </row>
    <row r="4551" spans="1:4" ht="15.75" customHeight="1" x14ac:dyDescent="0.15">
      <c r="A4551" s="32" t="s">
        <v>55048</v>
      </c>
      <c r="B4551" s="33" t="s">
        <v>2580</v>
      </c>
      <c r="C4551" s="51" t="s">
        <v>63801</v>
      </c>
      <c r="D4551" s="33" t="s">
        <v>63802</v>
      </c>
    </row>
    <row r="4552" spans="1:4" ht="15.75" customHeight="1" x14ac:dyDescent="0.15">
      <c r="A4552" s="32" t="s">
        <v>9495</v>
      </c>
      <c r="B4552" s="33" t="s">
        <v>2551</v>
      </c>
      <c r="C4552" s="51" t="s">
        <v>63803</v>
      </c>
      <c r="D4552" s="33" t="s">
        <v>63804</v>
      </c>
    </row>
    <row r="4553" spans="1:4" ht="15.75" customHeight="1" x14ac:dyDescent="0.15">
      <c r="A4553" s="32" t="s">
        <v>8633</v>
      </c>
      <c r="B4553" s="33" t="s">
        <v>1995</v>
      </c>
      <c r="C4553" s="51" t="s">
        <v>63805</v>
      </c>
      <c r="D4553" s="33" t="s">
        <v>63806</v>
      </c>
    </row>
    <row r="4554" spans="1:4" ht="15.75" customHeight="1" x14ac:dyDescent="0.15">
      <c r="A4554" s="32" t="s">
        <v>12128</v>
      </c>
      <c r="B4554" s="33" t="s">
        <v>2545</v>
      </c>
      <c r="C4554" s="51" t="s">
        <v>63807</v>
      </c>
      <c r="D4554" s="33" t="s">
        <v>63806</v>
      </c>
    </row>
    <row r="4555" spans="1:4" ht="15.75" customHeight="1" x14ac:dyDescent="0.15">
      <c r="A4555" s="32" t="s">
        <v>9516</v>
      </c>
      <c r="B4555" s="33" t="s">
        <v>2627</v>
      </c>
      <c r="C4555" s="51" t="s">
        <v>63808</v>
      </c>
      <c r="D4555" s="33" t="s">
        <v>63809</v>
      </c>
    </row>
    <row r="4556" spans="1:4" ht="15.75" customHeight="1" x14ac:dyDescent="0.15">
      <c r="A4556" s="32" t="s">
        <v>9516</v>
      </c>
      <c r="B4556" s="33" t="s">
        <v>3588</v>
      </c>
      <c r="C4556" s="51" t="s">
        <v>63810</v>
      </c>
      <c r="D4556" s="33" t="s">
        <v>63811</v>
      </c>
    </row>
    <row r="4557" spans="1:4" ht="15.75" customHeight="1" x14ac:dyDescent="0.15">
      <c r="A4557" s="32" t="s">
        <v>12128</v>
      </c>
      <c r="B4557" s="33" t="s">
        <v>2168</v>
      </c>
      <c r="C4557" s="51" t="s">
        <v>63812</v>
      </c>
      <c r="D4557" s="33" t="s">
        <v>63813</v>
      </c>
    </row>
    <row r="4558" spans="1:4" ht="15.75" customHeight="1" x14ac:dyDescent="0.15">
      <c r="A4558" s="32" t="s">
        <v>12053</v>
      </c>
      <c r="B4558" s="33" t="s">
        <v>2831</v>
      </c>
      <c r="C4558" s="51" t="s">
        <v>63814</v>
      </c>
      <c r="D4558" s="33" t="s">
        <v>63813</v>
      </c>
    </row>
    <row r="4559" spans="1:4" ht="15.75" customHeight="1" x14ac:dyDescent="0.15">
      <c r="A4559" s="32" t="s">
        <v>55206</v>
      </c>
      <c r="B4559" s="33" t="s">
        <v>3586</v>
      </c>
      <c r="C4559" s="51" t="s">
        <v>63815</v>
      </c>
      <c r="D4559" s="33" t="s">
        <v>63813</v>
      </c>
    </row>
    <row r="4560" spans="1:4" ht="15.75" customHeight="1" x14ac:dyDescent="0.15">
      <c r="A4560" s="32" t="s">
        <v>55374</v>
      </c>
      <c r="B4560" s="33" t="s">
        <v>621</v>
      </c>
      <c r="C4560" s="51" t="s">
        <v>63816</v>
      </c>
      <c r="D4560" s="33" t="s">
        <v>63817</v>
      </c>
    </row>
    <row r="4561" spans="1:4" ht="15.75" customHeight="1" x14ac:dyDescent="0.15">
      <c r="A4561" s="32" t="s">
        <v>10250</v>
      </c>
      <c r="B4561" s="33" t="s">
        <v>2632</v>
      </c>
      <c r="C4561" s="51" t="s">
        <v>63818</v>
      </c>
      <c r="D4561" s="33" t="s">
        <v>63819</v>
      </c>
    </row>
    <row r="4562" spans="1:4" ht="15.75" customHeight="1" x14ac:dyDescent="0.15">
      <c r="A4562" s="32" t="s">
        <v>8743</v>
      </c>
      <c r="B4562" s="33" t="s">
        <v>3257</v>
      </c>
      <c r="C4562" s="51" t="s">
        <v>63820</v>
      </c>
      <c r="D4562" s="33" t="s">
        <v>63821</v>
      </c>
    </row>
    <row r="4563" spans="1:4" ht="15.75" customHeight="1" x14ac:dyDescent="0.15">
      <c r="A4563" s="32" t="s">
        <v>55270</v>
      </c>
      <c r="B4563" s="33" t="s">
        <v>1612</v>
      </c>
      <c r="C4563" s="51" t="s">
        <v>63822</v>
      </c>
      <c r="D4563" s="33" t="s">
        <v>63823</v>
      </c>
    </row>
    <row r="4564" spans="1:4" ht="15.75" customHeight="1" x14ac:dyDescent="0.15">
      <c r="A4564" s="32" t="s">
        <v>8719</v>
      </c>
      <c r="B4564" s="33" t="s">
        <v>1401</v>
      </c>
      <c r="C4564" s="51" t="s">
        <v>63824</v>
      </c>
      <c r="D4564" s="33" t="s">
        <v>63825</v>
      </c>
    </row>
    <row r="4565" spans="1:4" ht="15.75" customHeight="1" x14ac:dyDescent="0.15">
      <c r="A4565" s="32" t="s">
        <v>55305</v>
      </c>
      <c r="B4565" s="33" t="s">
        <v>2560</v>
      </c>
      <c r="C4565" s="51" t="s">
        <v>63826</v>
      </c>
      <c r="D4565" s="33" t="s">
        <v>63827</v>
      </c>
    </row>
    <row r="4566" spans="1:4" ht="15.75" customHeight="1" x14ac:dyDescent="0.15">
      <c r="A4566" s="32" t="s">
        <v>11330</v>
      </c>
      <c r="B4566" s="33" t="s">
        <v>2568</v>
      </c>
      <c r="C4566" s="51" t="s">
        <v>63828</v>
      </c>
      <c r="D4566" s="33" t="s">
        <v>63829</v>
      </c>
    </row>
    <row r="4567" spans="1:4" ht="15.75" customHeight="1" x14ac:dyDescent="0.15">
      <c r="A4567" s="32" t="s">
        <v>11362</v>
      </c>
      <c r="B4567" s="33" t="s">
        <v>1645</v>
      </c>
      <c r="C4567" s="51" t="s">
        <v>63830</v>
      </c>
      <c r="D4567" s="33" t="s">
        <v>63831</v>
      </c>
    </row>
    <row r="4568" spans="1:4" ht="15.75" customHeight="1" x14ac:dyDescent="0.15">
      <c r="A4568" s="32" t="s">
        <v>11362</v>
      </c>
      <c r="B4568" s="33" t="s">
        <v>1375</v>
      </c>
      <c r="C4568" s="51" t="s">
        <v>63832</v>
      </c>
      <c r="D4568" s="33" t="s">
        <v>63833</v>
      </c>
    </row>
    <row r="4569" spans="1:4" ht="15.75" customHeight="1" x14ac:dyDescent="0.15">
      <c r="A4569" s="32" t="s">
        <v>54765</v>
      </c>
      <c r="B4569" s="33" t="s">
        <v>1967</v>
      </c>
      <c r="C4569" s="51" t="s">
        <v>63834</v>
      </c>
      <c r="D4569" s="33" t="s">
        <v>63835</v>
      </c>
    </row>
    <row r="4570" spans="1:4" ht="15.75" customHeight="1" x14ac:dyDescent="0.15">
      <c r="A4570" s="32" t="s">
        <v>55153</v>
      </c>
      <c r="B4570" s="33" t="s">
        <v>2094</v>
      </c>
      <c r="C4570" s="51" t="s">
        <v>63836</v>
      </c>
      <c r="D4570" s="33" t="s">
        <v>63835</v>
      </c>
    </row>
    <row r="4571" spans="1:4" ht="15.75" customHeight="1" x14ac:dyDescent="0.15">
      <c r="A4571" s="32" t="s">
        <v>55374</v>
      </c>
      <c r="B4571" s="33" t="s">
        <v>916</v>
      </c>
      <c r="C4571" s="51" t="s">
        <v>63837</v>
      </c>
      <c r="D4571" s="33" t="s">
        <v>63838</v>
      </c>
    </row>
    <row r="4572" spans="1:4" ht="15.75" customHeight="1" x14ac:dyDescent="0.15">
      <c r="A4572" s="32" t="s">
        <v>12053</v>
      </c>
      <c r="B4572" s="33" t="s">
        <v>2094</v>
      </c>
      <c r="C4572" s="51" t="s">
        <v>63839</v>
      </c>
      <c r="D4572" s="33" t="s">
        <v>63840</v>
      </c>
    </row>
    <row r="4573" spans="1:4" ht="15.75" customHeight="1" x14ac:dyDescent="0.15">
      <c r="A4573" s="32" t="s">
        <v>54744</v>
      </c>
      <c r="B4573" s="33" t="s">
        <v>1339</v>
      </c>
      <c r="C4573" s="51" t="s">
        <v>63841</v>
      </c>
      <c r="D4573" s="33" t="s">
        <v>63842</v>
      </c>
    </row>
    <row r="4574" spans="1:4" ht="15.75" customHeight="1" x14ac:dyDescent="0.15">
      <c r="A4574" s="32" t="s">
        <v>54939</v>
      </c>
      <c r="B4574" s="33" t="s">
        <v>3603</v>
      </c>
      <c r="C4574" s="51" t="s">
        <v>63843</v>
      </c>
      <c r="D4574" s="33" t="s">
        <v>63844</v>
      </c>
    </row>
    <row r="4575" spans="1:4" ht="15.75" customHeight="1" x14ac:dyDescent="0.15">
      <c r="A4575" s="32" t="s">
        <v>55262</v>
      </c>
      <c r="B4575" s="33" t="s">
        <v>3692</v>
      </c>
      <c r="C4575" s="51" t="s">
        <v>63845</v>
      </c>
      <c r="D4575" s="33" t="s">
        <v>63846</v>
      </c>
    </row>
    <row r="4576" spans="1:4" ht="15.75" customHeight="1" x14ac:dyDescent="0.15">
      <c r="A4576" s="32" t="s">
        <v>9522</v>
      </c>
      <c r="B4576" s="33" t="s">
        <v>2582</v>
      </c>
      <c r="C4576" s="51" t="s">
        <v>63847</v>
      </c>
      <c r="D4576" s="33" t="s">
        <v>63848</v>
      </c>
    </row>
    <row r="4577" spans="1:4" ht="15.75" customHeight="1" x14ac:dyDescent="0.15">
      <c r="A4577" s="32" t="s">
        <v>12280</v>
      </c>
      <c r="B4577" s="33" t="s">
        <v>853</v>
      </c>
      <c r="C4577" s="51" t="s">
        <v>63849</v>
      </c>
      <c r="D4577" s="33" t="s">
        <v>63850</v>
      </c>
    </row>
    <row r="4578" spans="1:4" ht="15.75" customHeight="1" x14ac:dyDescent="0.15">
      <c r="A4578" s="32" t="s">
        <v>12292</v>
      </c>
      <c r="B4578" s="33" t="s">
        <v>2105</v>
      </c>
      <c r="C4578" s="51" t="s">
        <v>63851</v>
      </c>
      <c r="D4578" s="33" t="s">
        <v>63852</v>
      </c>
    </row>
    <row r="4579" spans="1:4" ht="15.75" customHeight="1" x14ac:dyDescent="0.15">
      <c r="A4579" s="32" t="s">
        <v>8719</v>
      </c>
      <c r="B4579" s="33" t="s">
        <v>3704</v>
      </c>
      <c r="C4579" s="51" t="s">
        <v>63853</v>
      </c>
      <c r="D4579" s="33" t="s">
        <v>63852</v>
      </c>
    </row>
    <row r="4580" spans="1:4" ht="15.75" customHeight="1" x14ac:dyDescent="0.15">
      <c r="A4580" s="32" t="s">
        <v>10524</v>
      </c>
      <c r="B4580" s="33" t="s">
        <v>1943</v>
      </c>
      <c r="C4580" s="51" t="s">
        <v>63854</v>
      </c>
      <c r="D4580" s="33" t="s">
        <v>63855</v>
      </c>
    </row>
    <row r="4581" spans="1:4" ht="15.75" customHeight="1" x14ac:dyDescent="0.15">
      <c r="A4581" s="32" t="s">
        <v>8743</v>
      </c>
      <c r="B4581" s="33" t="s">
        <v>3117</v>
      </c>
      <c r="C4581" s="51" t="s">
        <v>63856</v>
      </c>
      <c r="D4581" s="33" t="s">
        <v>63857</v>
      </c>
    </row>
    <row r="4582" spans="1:4" ht="15.75" customHeight="1" x14ac:dyDescent="0.15">
      <c r="A4582" s="32" t="s">
        <v>9516</v>
      </c>
      <c r="B4582" s="33" t="s">
        <v>3749</v>
      </c>
      <c r="C4582" s="51" t="s">
        <v>63858</v>
      </c>
      <c r="D4582" s="33" t="s">
        <v>63857</v>
      </c>
    </row>
    <row r="4583" spans="1:4" ht="15.75" customHeight="1" x14ac:dyDescent="0.15">
      <c r="A4583" s="32" t="s">
        <v>54849</v>
      </c>
      <c r="B4583" s="33" t="s">
        <v>2168</v>
      </c>
      <c r="C4583" s="51" t="s">
        <v>63859</v>
      </c>
      <c r="D4583" s="33" t="s">
        <v>63860</v>
      </c>
    </row>
    <row r="4584" spans="1:4" ht="15.75" customHeight="1" x14ac:dyDescent="0.15">
      <c r="A4584" s="32" t="s">
        <v>8821</v>
      </c>
      <c r="B4584" s="33" t="s">
        <v>3704</v>
      </c>
      <c r="C4584" s="51" t="s">
        <v>63861</v>
      </c>
      <c r="D4584" s="33" t="s">
        <v>63860</v>
      </c>
    </row>
    <row r="4585" spans="1:4" ht="15.75" customHeight="1" x14ac:dyDescent="0.15">
      <c r="A4585" s="32" t="s">
        <v>54962</v>
      </c>
      <c r="B4585" s="33" t="s">
        <v>1017</v>
      </c>
      <c r="C4585" s="51" t="s">
        <v>63862</v>
      </c>
      <c r="D4585" s="33" t="s">
        <v>63863</v>
      </c>
    </row>
    <row r="4586" spans="1:4" ht="15.75" customHeight="1" x14ac:dyDescent="0.15">
      <c r="A4586" s="32" t="s">
        <v>8633</v>
      </c>
      <c r="B4586" s="33" t="s">
        <v>1910</v>
      </c>
      <c r="C4586" s="51" t="s">
        <v>63864</v>
      </c>
      <c r="D4586" s="33" t="s">
        <v>63865</v>
      </c>
    </row>
    <row r="4587" spans="1:4" ht="15.75" customHeight="1" x14ac:dyDescent="0.15">
      <c r="A4587" s="32" t="s">
        <v>54744</v>
      </c>
      <c r="B4587" s="33" t="s">
        <v>1573</v>
      </c>
      <c r="C4587" s="51" t="s">
        <v>63866</v>
      </c>
      <c r="D4587" s="33" t="s">
        <v>63867</v>
      </c>
    </row>
    <row r="4588" spans="1:4" ht="15.75" customHeight="1" x14ac:dyDescent="0.15">
      <c r="A4588" s="32" t="s">
        <v>55027</v>
      </c>
      <c r="B4588" s="33" t="s">
        <v>678</v>
      </c>
      <c r="C4588" s="51" t="s">
        <v>63868</v>
      </c>
      <c r="D4588" s="33" t="s">
        <v>63869</v>
      </c>
    </row>
    <row r="4589" spans="1:4" ht="15.75" customHeight="1" x14ac:dyDescent="0.15">
      <c r="A4589" s="32" t="s">
        <v>55270</v>
      </c>
      <c r="B4589" s="33" t="s">
        <v>3097</v>
      </c>
      <c r="C4589" s="51" t="s">
        <v>63870</v>
      </c>
      <c r="D4589" s="33" t="s">
        <v>63871</v>
      </c>
    </row>
    <row r="4590" spans="1:4" ht="15.75" customHeight="1" x14ac:dyDescent="0.15">
      <c r="A4590" s="32" t="s">
        <v>11425</v>
      </c>
      <c r="B4590" s="33" t="s">
        <v>3156</v>
      </c>
      <c r="C4590" s="51" t="s">
        <v>63872</v>
      </c>
      <c r="D4590" s="33" t="s">
        <v>63873</v>
      </c>
    </row>
    <row r="4591" spans="1:4" ht="15.75" customHeight="1" x14ac:dyDescent="0.15">
      <c r="A4591" s="32" t="s">
        <v>8291</v>
      </c>
      <c r="B4591" s="33" t="s">
        <v>3167</v>
      </c>
      <c r="C4591" s="51" t="s">
        <v>63874</v>
      </c>
      <c r="D4591" s="33" t="s">
        <v>63875</v>
      </c>
    </row>
    <row r="4592" spans="1:4" ht="15.75" customHeight="1" x14ac:dyDescent="0.15">
      <c r="A4592" s="32" t="s">
        <v>9058</v>
      </c>
      <c r="B4592" s="33" t="s">
        <v>3749</v>
      </c>
      <c r="C4592" s="51" t="s">
        <v>63876</v>
      </c>
      <c r="D4592" s="33" t="s">
        <v>63877</v>
      </c>
    </row>
    <row r="4593" spans="1:4" ht="15.75" customHeight="1" x14ac:dyDescent="0.15">
      <c r="A4593" s="32" t="s">
        <v>9495</v>
      </c>
      <c r="B4593" s="33" t="s">
        <v>3027</v>
      </c>
      <c r="C4593" s="51" t="s">
        <v>63878</v>
      </c>
      <c r="D4593" s="33" t="s">
        <v>63879</v>
      </c>
    </row>
    <row r="4594" spans="1:4" ht="15.75" customHeight="1" x14ac:dyDescent="0.15">
      <c r="A4594" s="32" t="s">
        <v>55058</v>
      </c>
      <c r="B4594" s="33" t="s">
        <v>782</v>
      </c>
      <c r="C4594" s="51" t="s">
        <v>63880</v>
      </c>
      <c r="D4594" s="33" t="s">
        <v>63881</v>
      </c>
    </row>
    <row r="4595" spans="1:4" ht="15.75" customHeight="1" x14ac:dyDescent="0.15">
      <c r="A4595" s="32" t="s">
        <v>10524</v>
      </c>
      <c r="B4595" s="33" t="s">
        <v>2918</v>
      </c>
      <c r="C4595" s="51" t="s">
        <v>63882</v>
      </c>
      <c r="D4595" s="33" t="s">
        <v>63881</v>
      </c>
    </row>
    <row r="4596" spans="1:4" ht="15.75" customHeight="1" x14ac:dyDescent="0.15">
      <c r="A4596" s="32" t="s">
        <v>8291</v>
      </c>
      <c r="B4596" s="33" t="s">
        <v>3460</v>
      </c>
      <c r="C4596" s="51" t="s">
        <v>63883</v>
      </c>
      <c r="D4596" s="33" t="s">
        <v>63881</v>
      </c>
    </row>
    <row r="4597" spans="1:4" ht="15.75" customHeight="1" x14ac:dyDescent="0.15">
      <c r="A4597" s="32" t="s">
        <v>10163</v>
      </c>
      <c r="B4597" s="33" t="s">
        <v>1098</v>
      </c>
      <c r="C4597" s="51" t="s">
        <v>63884</v>
      </c>
      <c r="D4597" s="33" t="s">
        <v>63885</v>
      </c>
    </row>
    <row r="4598" spans="1:4" ht="15.75" customHeight="1" x14ac:dyDescent="0.15">
      <c r="A4598" s="32" t="s">
        <v>12053</v>
      </c>
      <c r="B4598" s="33" t="s">
        <v>1573</v>
      </c>
      <c r="C4598" s="51" t="s">
        <v>63886</v>
      </c>
      <c r="D4598" s="33" t="s">
        <v>63885</v>
      </c>
    </row>
    <row r="4599" spans="1:4" ht="15.75" customHeight="1" x14ac:dyDescent="0.15">
      <c r="A4599" s="32" t="s">
        <v>55366</v>
      </c>
      <c r="B4599" s="33" t="s">
        <v>2840</v>
      </c>
      <c r="C4599" s="51" t="s">
        <v>63887</v>
      </c>
      <c r="D4599" s="33" t="s">
        <v>63885</v>
      </c>
    </row>
    <row r="4600" spans="1:4" ht="15.75" customHeight="1" x14ac:dyDescent="0.15">
      <c r="A4600" s="32" t="s">
        <v>12292</v>
      </c>
      <c r="B4600" s="33" t="s">
        <v>1835</v>
      </c>
      <c r="C4600" s="51" t="s">
        <v>63888</v>
      </c>
      <c r="D4600" s="33" t="s">
        <v>63889</v>
      </c>
    </row>
    <row r="4601" spans="1:4" ht="15.75" customHeight="1" x14ac:dyDescent="0.15">
      <c r="A4601" s="32" t="s">
        <v>9477</v>
      </c>
      <c r="B4601" s="33" t="s">
        <v>2168</v>
      </c>
      <c r="C4601" s="51" t="s">
        <v>63890</v>
      </c>
      <c r="D4601" s="33" t="s">
        <v>63891</v>
      </c>
    </row>
    <row r="4602" spans="1:4" ht="15.75" customHeight="1" x14ac:dyDescent="0.15">
      <c r="A4602" s="32" t="s">
        <v>55265</v>
      </c>
      <c r="B4602" s="33" t="s">
        <v>2560</v>
      </c>
      <c r="C4602" s="51" t="s">
        <v>63892</v>
      </c>
      <c r="D4602" s="33" t="s">
        <v>63893</v>
      </c>
    </row>
    <row r="4603" spans="1:4" ht="15.75" customHeight="1" x14ac:dyDescent="0.15">
      <c r="A4603" s="32" t="s">
        <v>8719</v>
      </c>
      <c r="B4603" s="33" t="s">
        <v>579</v>
      </c>
      <c r="C4603" s="51" t="s">
        <v>63894</v>
      </c>
      <c r="D4603" s="33" t="s">
        <v>63895</v>
      </c>
    </row>
    <row r="4604" spans="1:4" ht="15.75" customHeight="1" x14ac:dyDescent="0.15">
      <c r="A4604" s="32" t="s">
        <v>55094</v>
      </c>
      <c r="B4604" s="33" t="s">
        <v>2155</v>
      </c>
      <c r="C4604" s="51" t="s">
        <v>63896</v>
      </c>
      <c r="D4604" s="33" t="s">
        <v>63895</v>
      </c>
    </row>
    <row r="4605" spans="1:4" ht="15.75" customHeight="1" x14ac:dyDescent="0.15">
      <c r="A4605" s="32" t="s">
        <v>55153</v>
      </c>
      <c r="B4605" s="33" t="s">
        <v>2318</v>
      </c>
      <c r="C4605" s="51" t="s">
        <v>63897</v>
      </c>
      <c r="D4605" s="33" t="s">
        <v>63895</v>
      </c>
    </row>
    <row r="4606" spans="1:4" ht="15.75" customHeight="1" x14ac:dyDescent="0.15">
      <c r="A4606" s="32" t="s">
        <v>10596</v>
      </c>
      <c r="B4606" s="33" t="s">
        <v>2871</v>
      </c>
      <c r="C4606" s="51" t="s">
        <v>63898</v>
      </c>
      <c r="D4606" s="33" t="s">
        <v>63899</v>
      </c>
    </row>
    <row r="4607" spans="1:4" ht="15.75" customHeight="1" x14ac:dyDescent="0.15">
      <c r="A4607" s="32" t="s">
        <v>55058</v>
      </c>
      <c r="B4607" s="33" t="s">
        <v>3216</v>
      </c>
      <c r="C4607" s="51" t="s">
        <v>63900</v>
      </c>
      <c r="D4607" s="33" t="s">
        <v>63899</v>
      </c>
    </row>
    <row r="4608" spans="1:4" ht="15.75" customHeight="1" x14ac:dyDescent="0.15">
      <c r="A4608" s="32" t="s">
        <v>11425</v>
      </c>
      <c r="B4608" s="33" t="s">
        <v>3597</v>
      </c>
      <c r="C4608" s="51" t="s">
        <v>63901</v>
      </c>
      <c r="D4608" s="33" t="s">
        <v>63899</v>
      </c>
    </row>
    <row r="4609" spans="1:4" ht="15.75" customHeight="1" x14ac:dyDescent="0.15">
      <c r="A4609" s="32" t="s">
        <v>9522</v>
      </c>
      <c r="B4609" s="33" t="s">
        <v>806</v>
      </c>
      <c r="C4609" s="51" t="s">
        <v>63902</v>
      </c>
      <c r="D4609" s="33" t="s">
        <v>63903</v>
      </c>
    </row>
    <row r="4610" spans="1:4" ht="15.75" customHeight="1" x14ac:dyDescent="0.15">
      <c r="A4610" s="32" t="s">
        <v>54744</v>
      </c>
      <c r="B4610" s="33" t="s">
        <v>1481</v>
      </c>
      <c r="C4610" s="51" t="s">
        <v>63904</v>
      </c>
      <c r="D4610" s="33" t="s">
        <v>63903</v>
      </c>
    </row>
    <row r="4611" spans="1:4" ht="15.75" customHeight="1" x14ac:dyDescent="0.15">
      <c r="A4611" s="32" t="s">
        <v>54765</v>
      </c>
      <c r="B4611" s="33" t="s">
        <v>806</v>
      </c>
      <c r="C4611" s="51" t="s">
        <v>63905</v>
      </c>
      <c r="D4611" s="33" t="s">
        <v>63906</v>
      </c>
    </row>
    <row r="4612" spans="1:4" ht="15.75" customHeight="1" x14ac:dyDescent="0.15">
      <c r="A4612" s="32" t="s">
        <v>55153</v>
      </c>
      <c r="B4612" s="33" t="s">
        <v>984</v>
      </c>
      <c r="C4612" s="51" t="s">
        <v>63907</v>
      </c>
      <c r="D4612" s="33" t="s">
        <v>63908</v>
      </c>
    </row>
    <row r="4613" spans="1:4" ht="15.75" customHeight="1" x14ac:dyDescent="0.15">
      <c r="A4613" s="32" t="s">
        <v>8633</v>
      </c>
      <c r="B4613" s="33" t="s">
        <v>1709</v>
      </c>
      <c r="C4613" s="51" t="s">
        <v>63909</v>
      </c>
      <c r="D4613" s="33" t="s">
        <v>63908</v>
      </c>
    </row>
    <row r="4614" spans="1:4" ht="15.75" customHeight="1" x14ac:dyDescent="0.15">
      <c r="A4614" s="32" t="s">
        <v>8743</v>
      </c>
      <c r="B4614" s="33" t="s">
        <v>2097</v>
      </c>
      <c r="C4614" s="51" t="s">
        <v>63910</v>
      </c>
      <c r="D4614" s="33" t="s">
        <v>63908</v>
      </c>
    </row>
    <row r="4615" spans="1:4" ht="15.75" customHeight="1" x14ac:dyDescent="0.15">
      <c r="A4615" s="32" t="s">
        <v>9495</v>
      </c>
      <c r="B4615" s="33" t="s">
        <v>3233</v>
      </c>
      <c r="C4615" s="51" t="s">
        <v>63911</v>
      </c>
      <c r="D4615" s="33" t="s">
        <v>63908</v>
      </c>
    </row>
    <row r="4616" spans="1:4" ht="15.75" customHeight="1" x14ac:dyDescent="0.15">
      <c r="A4616" s="32" t="s">
        <v>8743</v>
      </c>
      <c r="B4616" s="33" t="s">
        <v>3353</v>
      </c>
      <c r="C4616" s="51" t="s">
        <v>63912</v>
      </c>
      <c r="D4616" s="33" t="s">
        <v>63908</v>
      </c>
    </row>
    <row r="4617" spans="1:4" ht="15.75" customHeight="1" x14ac:dyDescent="0.15">
      <c r="A4617" s="32" t="s">
        <v>55159</v>
      </c>
      <c r="B4617" s="33" t="s">
        <v>3545</v>
      </c>
      <c r="C4617" s="51" t="s">
        <v>63913</v>
      </c>
      <c r="D4617" s="33" t="s">
        <v>63914</v>
      </c>
    </row>
    <row r="4618" spans="1:4" ht="15.75" customHeight="1" x14ac:dyDescent="0.15">
      <c r="A4618" s="32" t="s">
        <v>10596</v>
      </c>
      <c r="B4618" s="33" t="s">
        <v>732</v>
      </c>
      <c r="C4618" s="51" t="s">
        <v>63915</v>
      </c>
      <c r="D4618" s="33" t="s">
        <v>63916</v>
      </c>
    </row>
    <row r="4619" spans="1:4" ht="15.75" customHeight="1" x14ac:dyDescent="0.15">
      <c r="A4619" s="32" t="s">
        <v>55235</v>
      </c>
      <c r="B4619" s="33" t="s">
        <v>2693</v>
      </c>
      <c r="C4619" s="51" t="s">
        <v>63917</v>
      </c>
      <c r="D4619" s="33" t="s">
        <v>63918</v>
      </c>
    </row>
    <row r="4620" spans="1:4" ht="15.75" customHeight="1" x14ac:dyDescent="0.15">
      <c r="A4620" s="32" t="s">
        <v>55153</v>
      </c>
      <c r="B4620" s="33" t="s">
        <v>806</v>
      </c>
      <c r="C4620" s="51" t="s">
        <v>63919</v>
      </c>
      <c r="D4620" s="33" t="s">
        <v>63920</v>
      </c>
    </row>
    <row r="4621" spans="1:4" ht="15.75" customHeight="1" x14ac:dyDescent="0.15">
      <c r="A4621" s="32" t="s">
        <v>10250</v>
      </c>
      <c r="B4621" s="33" t="s">
        <v>2318</v>
      </c>
      <c r="C4621" s="51" t="s">
        <v>63921</v>
      </c>
      <c r="D4621" s="33" t="s">
        <v>63920</v>
      </c>
    </row>
    <row r="4622" spans="1:4" ht="15.75" customHeight="1" x14ac:dyDescent="0.15">
      <c r="A4622" s="32" t="s">
        <v>10250</v>
      </c>
      <c r="B4622" s="33" t="s">
        <v>3545</v>
      </c>
      <c r="C4622" s="51" t="s">
        <v>63922</v>
      </c>
      <c r="D4622" s="33" t="s">
        <v>63920</v>
      </c>
    </row>
    <row r="4623" spans="1:4" ht="15.75" customHeight="1" x14ac:dyDescent="0.15">
      <c r="A4623" s="32" t="s">
        <v>55027</v>
      </c>
      <c r="B4623" s="33" t="s">
        <v>2309</v>
      </c>
      <c r="C4623" s="51" t="s">
        <v>63923</v>
      </c>
      <c r="D4623" s="33" t="s">
        <v>63924</v>
      </c>
    </row>
    <row r="4624" spans="1:4" ht="15.75" customHeight="1" x14ac:dyDescent="0.15">
      <c r="A4624" s="32" t="s">
        <v>54765</v>
      </c>
      <c r="B4624" s="33" t="s">
        <v>3111</v>
      </c>
      <c r="C4624" s="51" t="s">
        <v>63925</v>
      </c>
      <c r="D4624" s="33" t="s">
        <v>63926</v>
      </c>
    </row>
    <row r="4625" spans="1:4" ht="15.75" customHeight="1" x14ac:dyDescent="0.15">
      <c r="A4625" s="32" t="s">
        <v>8291</v>
      </c>
      <c r="B4625" s="33" t="s">
        <v>732</v>
      </c>
      <c r="C4625" s="51" t="s">
        <v>63927</v>
      </c>
      <c r="D4625" s="33" t="s">
        <v>63928</v>
      </c>
    </row>
    <row r="4626" spans="1:4" ht="15.75" customHeight="1" x14ac:dyDescent="0.15">
      <c r="A4626" s="32" t="s">
        <v>54939</v>
      </c>
      <c r="B4626" s="33" t="s">
        <v>839</v>
      </c>
      <c r="C4626" s="51" t="s">
        <v>63929</v>
      </c>
      <c r="D4626" s="33" t="s">
        <v>63930</v>
      </c>
    </row>
    <row r="4627" spans="1:4" ht="15.75" customHeight="1" x14ac:dyDescent="0.15">
      <c r="A4627" s="32" t="s">
        <v>54849</v>
      </c>
      <c r="B4627" s="33" t="s">
        <v>1865</v>
      </c>
      <c r="C4627" s="51" t="s">
        <v>63931</v>
      </c>
      <c r="D4627" s="33" t="s">
        <v>63932</v>
      </c>
    </row>
    <row r="4628" spans="1:4" ht="15.75" customHeight="1" x14ac:dyDescent="0.15">
      <c r="A4628" s="32" t="s">
        <v>55094</v>
      </c>
      <c r="B4628" s="33" t="s">
        <v>2105</v>
      </c>
      <c r="C4628" s="51" t="s">
        <v>63933</v>
      </c>
      <c r="D4628" s="33" t="s">
        <v>63932</v>
      </c>
    </row>
    <row r="4629" spans="1:4" ht="15.75" customHeight="1" x14ac:dyDescent="0.15">
      <c r="A4629" s="32" t="s">
        <v>55305</v>
      </c>
      <c r="B4629" s="33" t="s">
        <v>2610</v>
      </c>
      <c r="C4629" s="51" t="s">
        <v>63934</v>
      </c>
      <c r="D4629" s="33" t="s">
        <v>63932</v>
      </c>
    </row>
    <row r="4630" spans="1:4" ht="15.75" customHeight="1" x14ac:dyDescent="0.15">
      <c r="A4630" s="32" t="s">
        <v>55305</v>
      </c>
      <c r="B4630" s="33" t="s">
        <v>862</v>
      </c>
      <c r="C4630" s="51" t="s">
        <v>63935</v>
      </c>
      <c r="D4630" s="33" t="s">
        <v>63936</v>
      </c>
    </row>
    <row r="4631" spans="1:4" ht="15.75" customHeight="1" x14ac:dyDescent="0.15">
      <c r="A4631" s="32" t="s">
        <v>55027</v>
      </c>
      <c r="B4631" s="33" t="s">
        <v>788</v>
      </c>
      <c r="C4631" s="51" t="s">
        <v>63937</v>
      </c>
      <c r="D4631" s="33" t="s">
        <v>63938</v>
      </c>
    </row>
    <row r="4632" spans="1:4" ht="15.75" customHeight="1" x14ac:dyDescent="0.15">
      <c r="A4632" s="32" t="s">
        <v>11425</v>
      </c>
      <c r="B4632" s="33" t="s">
        <v>1014</v>
      </c>
      <c r="C4632" s="51" t="s">
        <v>63939</v>
      </c>
      <c r="D4632" s="33" t="s">
        <v>63938</v>
      </c>
    </row>
    <row r="4633" spans="1:4" ht="15.75" customHeight="1" x14ac:dyDescent="0.15">
      <c r="A4633" s="32" t="s">
        <v>9522</v>
      </c>
      <c r="B4633" s="33" t="s">
        <v>1609</v>
      </c>
      <c r="C4633" s="51" t="s">
        <v>63940</v>
      </c>
      <c r="D4633" s="33" t="s">
        <v>63938</v>
      </c>
    </row>
    <row r="4634" spans="1:4" ht="15.75" customHeight="1" x14ac:dyDescent="0.15">
      <c r="A4634" s="32" t="s">
        <v>54849</v>
      </c>
      <c r="B4634" s="33" t="s">
        <v>1835</v>
      </c>
      <c r="C4634" s="51" t="s">
        <v>63941</v>
      </c>
      <c r="D4634" s="33" t="s">
        <v>63938</v>
      </c>
    </row>
    <row r="4635" spans="1:4" ht="15.75" customHeight="1" x14ac:dyDescent="0.15">
      <c r="A4635" s="32" t="s">
        <v>54939</v>
      </c>
      <c r="B4635" s="33" t="s">
        <v>3147</v>
      </c>
      <c r="C4635" s="51" t="s">
        <v>63942</v>
      </c>
      <c r="D4635" s="33" t="s">
        <v>63938</v>
      </c>
    </row>
    <row r="4636" spans="1:4" ht="15.75" customHeight="1" x14ac:dyDescent="0.15">
      <c r="A4636" s="32" t="s">
        <v>12292</v>
      </c>
      <c r="B4636" s="33" t="s">
        <v>1083</v>
      </c>
      <c r="C4636" s="51" t="s">
        <v>63943</v>
      </c>
      <c r="D4636" s="33" t="s">
        <v>63944</v>
      </c>
    </row>
    <row r="4637" spans="1:4" ht="15.75" customHeight="1" x14ac:dyDescent="0.15">
      <c r="A4637" s="32" t="s">
        <v>54862</v>
      </c>
      <c r="B4637" s="33" t="s">
        <v>3015</v>
      </c>
      <c r="C4637" s="51" t="s">
        <v>63945</v>
      </c>
      <c r="D4637" s="33" t="s">
        <v>63944</v>
      </c>
    </row>
    <row r="4638" spans="1:4" ht="15.75" customHeight="1" x14ac:dyDescent="0.15">
      <c r="A4638" s="32" t="s">
        <v>55235</v>
      </c>
      <c r="B4638" s="33" t="s">
        <v>3216</v>
      </c>
      <c r="C4638" s="51" t="s">
        <v>63946</v>
      </c>
      <c r="D4638" s="33" t="s">
        <v>63947</v>
      </c>
    </row>
    <row r="4639" spans="1:4" ht="15.75" customHeight="1" x14ac:dyDescent="0.15">
      <c r="A4639" s="32" t="s">
        <v>54939</v>
      </c>
      <c r="B4639" s="33" t="s">
        <v>946</v>
      </c>
      <c r="C4639" s="51" t="s">
        <v>63948</v>
      </c>
      <c r="D4639" s="33" t="s">
        <v>63949</v>
      </c>
    </row>
    <row r="4640" spans="1:4" ht="15.75" customHeight="1" x14ac:dyDescent="0.15">
      <c r="A4640" s="32" t="s">
        <v>11362</v>
      </c>
      <c r="B4640" s="33" t="s">
        <v>654</v>
      </c>
      <c r="C4640" s="51" t="s">
        <v>63950</v>
      </c>
      <c r="D4640" s="33" t="s">
        <v>63951</v>
      </c>
    </row>
    <row r="4641" spans="1:4" ht="15.75" customHeight="1" x14ac:dyDescent="0.15">
      <c r="A4641" s="32" t="s">
        <v>55262</v>
      </c>
      <c r="B4641" s="33" t="s">
        <v>669</v>
      </c>
      <c r="C4641" s="51" t="s">
        <v>63952</v>
      </c>
      <c r="D4641" s="33" t="s">
        <v>63951</v>
      </c>
    </row>
    <row r="4642" spans="1:4" ht="15.75" customHeight="1" x14ac:dyDescent="0.15">
      <c r="A4642" s="32" t="s">
        <v>55206</v>
      </c>
      <c r="B4642" s="33" t="s">
        <v>782</v>
      </c>
      <c r="C4642" s="51" t="s">
        <v>63953</v>
      </c>
      <c r="D4642" s="33" t="s">
        <v>63954</v>
      </c>
    </row>
    <row r="4643" spans="1:4" ht="15.75" customHeight="1" x14ac:dyDescent="0.15">
      <c r="A4643" s="32" t="s">
        <v>10596</v>
      </c>
      <c r="B4643" s="33" t="s">
        <v>1630</v>
      </c>
      <c r="C4643" s="51" t="s">
        <v>63955</v>
      </c>
      <c r="D4643" s="33" t="s">
        <v>63954</v>
      </c>
    </row>
    <row r="4644" spans="1:4" ht="15.75" customHeight="1" x14ac:dyDescent="0.15">
      <c r="A4644" s="32" t="s">
        <v>10163</v>
      </c>
      <c r="B4644" s="33" t="s">
        <v>3085</v>
      </c>
      <c r="C4644" s="51" t="s">
        <v>63956</v>
      </c>
      <c r="D4644" s="33" t="s">
        <v>63954</v>
      </c>
    </row>
    <row r="4645" spans="1:4" ht="15.75" customHeight="1" x14ac:dyDescent="0.15">
      <c r="A4645" s="32" t="s">
        <v>9058</v>
      </c>
      <c r="B4645" s="33" t="s">
        <v>3097</v>
      </c>
      <c r="C4645" s="51" t="s">
        <v>63957</v>
      </c>
      <c r="D4645" s="33" t="s">
        <v>63958</v>
      </c>
    </row>
    <row r="4646" spans="1:4" ht="15.75" customHeight="1" x14ac:dyDescent="0.15">
      <c r="A4646" s="32" t="s">
        <v>55374</v>
      </c>
      <c r="B4646" s="33" t="s">
        <v>2563</v>
      </c>
      <c r="C4646" s="51" t="s">
        <v>63959</v>
      </c>
      <c r="D4646" s="33" t="s">
        <v>63960</v>
      </c>
    </row>
    <row r="4647" spans="1:4" ht="15.75" customHeight="1" x14ac:dyDescent="0.15">
      <c r="A4647" s="32" t="s">
        <v>12292</v>
      </c>
      <c r="B4647" s="33" t="s">
        <v>2599</v>
      </c>
      <c r="C4647" s="51" t="s">
        <v>63961</v>
      </c>
      <c r="D4647" s="33" t="s">
        <v>63960</v>
      </c>
    </row>
    <row r="4648" spans="1:4" ht="15.75" customHeight="1" x14ac:dyDescent="0.15">
      <c r="A4648" s="32" t="s">
        <v>55262</v>
      </c>
      <c r="B4648" s="33" t="s">
        <v>2637</v>
      </c>
      <c r="C4648" s="51" t="s">
        <v>63962</v>
      </c>
      <c r="D4648" s="33" t="s">
        <v>63960</v>
      </c>
    </row>
    <row r="4649" spans="1:4" ht="15.75" customHeight="1" x14ac:dyDescent="0.15">
      <c r="A4649" s="32" t="s">
        <v>10676</v>
      </c>
      <c r="B4649" s="33" t="s">
        <v>2988</v>
      </c>
      <c r="C4649" s="51" t="s">
        <v>63963</v>
      </c>
      <c r="D4649" s="33" t="s">
        <v>63960</v>
      </c>
    </row>
    <row r="4650" spans="1:4" ht="15.75" customHeight="1" x14ac:dyDescent="0.15">
      <c r="A4650" s="32" t="s">
        <v>55159</v>
      </c>
      <c r="B4650" s="33" t="s">
        <v>2517</v>
      </c>
      <c r="C4650" s="51" t="s">
        <v>63964</v>
      </c>
      <c r="D4650" s="33" t="s">
        <v>63965</v>
      </c>
    </row>
    <row r="4651" spans="1:4" ht="15.75" customHeight="1" x14ac:dyDescent="0.15">
      <c r="A4651" s="32" t="s">
        <v>55374</v>
      </c>
      <c r="B4651" s="33" t="s">
        <v>3218</v>
      </c>
      <c r="C4651" s="51" t="s">
        <v>63966</v>
      </c>
      <c r="D4651" s="33" t="s">
        <v>63965</v>
      </c>
    </row>
    <row r="4652" spans="1:4" ht="15.75" customHeight="1" x14ac:dyDescent="0.15">
      <c r="A4652" s="32" t="s">
        <v>55153</v>
      </c>
      <c r="B4652" s="33" t="s">
        <v>2545</v>
      </c>
      <c r="C4652" s="51" t="s">
        <v>63967</v>
      </c>
      <c r="D4652" s="33" t="s">
        <v>63968</v>
      </c>
    </row>
    <row r="4653" spans="1:4" ht="15.75" customHeight="1" x14ac:dyDescent="0.15">
      <c r="A4653" s="32" t="s">
        <v>55153</v>
      </c>
      <c r="B4653" s="33" t="s">
        <v>678</v>
      </c>
      <c r="C4653" s="51" t="s">
        <v>63969</v>
      </c>
      <c r="D4653" s="33" t="s">
        <v>63970</v>
      </c>
    </row>
    <row r="4654" spans="1:4" ht="15.75" customHeight="1" x14ac:dyDescent="0.15">
      <c r="A4654" s="32" t="s">
        <v>12232</v>
      </c>
      <c r="B4654" s="33" t="s">
        <v>2105</v>
      </c>
      <c r="C4654" s="51" t="s">
        <v>63971</v>
      </c>
      <c r="D4654" s="33" t="s">
        <v>63972</v>
      </c>
    </row>
    <row r="4655" spans="1:4" ht="15.75" customHeight="1" x14ac:dyDescent="0.15">
      <c r="A4655" s="32" t="s">
        <v>55305</v>
      </c>
      <c r="B4655" s="33" t="s">
        <v>2548</v>
      </c>
      <c r="C4655" s="51" t="s">
        <v>63973</v>
      </c>
      <c r="D4655" s="33" t="s">
        <v>63974</v>
      </c>
    </row>
    <row r="4656" spans="1:4" ht="15.75" customHeight="1" x14ac:dyDescent="0.15">
      <c r="A4656" s="32" t="s">
        <v>10676</v>
      </c>
      <c r="B4656" s="33" t="s">
        <v>1995</v>
      </c>
      <c r="C4656" s="51" t="s">
        <v>63975</v>
      </c>
      <c r="D4656" s="33" t="s">
        <v>63976</v>
      </c>
    </row>
    <row r="4657" spans="1:4" ht="15.75" customHeight="1" x14ac:dyDescent="0.15">
      <c r="A4657" s="32" t="s">
        <v>11362</v>
      </c>
      <c r="B4657" s="33" t="s">
        <v>2650</v>
      </c>
      <c r="C4657" s="51" t="s">
        <v>63977</v>
      </c>
      <c r="D4657" s="33" t="s">
        <v>63976</v>
      </c>
    </row>
    <row r="4658" spans="1:4" ht="15.75" customHeight="1" x14ac:dyDescent="0.15">
      <c r="A4658" s="32" t="s">
        <v>9495</v>
      </c>
      <c r="B4658" s="33" t="s">
        <v>830</v>
      </c>
      <c r="C4658" s="51" t="s">
        <v>63978</v>
      </c>
      <c r="D4658" s="33" t="s">
        <v>63979</v>
      </c>
    </row>
    <row r="4659" spans="1:4" ht="15.75" customHeight="1" x14ac:dyDescent="0.15">
      <c r="A4659" s="32" t="s">
        <v>8743</v>
      </c>
      <c r="B4659" s="33" t="s">
        <v>782</v>
      </c>
      <c r="C4659" s="51" t="s">
        <v>63980</v>
      </c>
      <c r="D4659" s="33" t="s">
        <v>63981</v>
      </c>
    </row>
    <row r="4660" spans="1:4" ht="15.75" customHeight="1" x14ac:dyDescent="0.15">
      <c r="A4660" s="32" t="s">
        <v>55305</v>
      </c>
      <c r="B4660" s="33" t="s">
        <v>1995</v>
      </c>
      <c r="C4660" s="51" t="s">
        <v>63982</v>
      </c>
      <c r="D4660" s="33" t="s">
        <v>63981</v>
      </c>
    </row>
    <row r="4661" spans="1:4" ht="15.75" customHeight="1" x14ac:dyDescent="0.15">
      <c r="A4661" s="32" t="s">
        <v>9522</v>
      </c>
      <c r="B4661" s="33" t="s">
        <v>788</v>
      </c>
      <c r="C4661" s="51" t="s">
        <v>63983</v>
      </c>
      <c r="D4661" s="33" t="s">
        <v>63984</v>
      </c>
    </row>
    <row r="4662" spans="1:4" ht="15.75" customHeight="1" x14ac:dyDescent="0.15">
      <c r="A4662" s="32" t="s">
        <v>55153</v>
      </c>
      <c r="B4662" s="33" t="s">
        <v>3278</v>
      </c>
      <c r="C4662" s="51" t="s">
        <v>63985</v>
      </c>
      <c r="D4662" s="33" t="s">
        <v>63986</v>
      </c>
    </row>
    <row r="4663" spans="1:4" ht="15.75" customHeight="1" x14ac:dyDescent="0.15">
      <c r="A4663" s="32" t="s">
        <v>11330</v>
      </c>
      <c r="B4663" s="33" t="s">
        <v>1765</v>
      </c>
      <c r="C4663" s="51" t="s">
        <v>63987</v>
      </c>
      <c r="D4663" s="33" t="s">
        <v>63988</v>
      </c>
    </row>
    <row r="4664" spans="1:4" ht="15.75" customHeight="1" x14ac:dyDescent="0.15">
      <c r="A4664" s="32" t="s">
        <v>12292</v>
      </c>
      <c r="B4664" s="33" t="s">
        <v>3213</v>
      </c>
      <c r="C4664" s="51" t="s">
        <v>63989</v>
      </c>
      <c r="D4664" s="33" t="s">
        <v>63990</v>
      </c>
    </row>
    <row r="4665" spans="1:4" ht="15.75" customHeight="1" x14ac:dyDescent="0.15">
      <c r="A4665" s="32" t="s">
        <v>55027</v>
      </c>
      <c r="B4665" s="33" t="s">
        <v>2834</v>
      </c>
      <c r="C4665" s="51" t="s">
        <v>63991</v>
      </c>
      <c r="D4665" s="33" t="s">
        <v>63992</v>
      </c>
    </row>
    <row r="4666" spans="1:4" ht="15.75" customHeight="1" x14ac:dyDescent="0.15">
      <c r="A4666" s="32" t="s">
        <v>55235</v>
      </c>
      <c r="B4666" s="33" t="s">
        <v>1206</v>
      </c>
      <c r="C4666" s="51" t="s">
        <v>63993</v>
      </c>
      <c r="D4666" s="33" t="s">
        <v>63994</v>
      </c>
    </row>
    <row r="4667" spans="1:4" ht="15.75" customHeight="1" x14ac:dyDescent="0.15">
      <c r="A4667" s="32" t="s">
        <v>8743</v>
      </c>
      <c r="B4667" s="33" t="s">
        <v>2580</v>
      </c>
      <c r="C4667" s="51" t="s">
        <v>63995</v>
      </c>
      <c r="D4667" s="33" t="s">
        <v>63996</v>
      </c>
    </row>
    <row r="4668" spans="1:4" ht="15.75" customHeight="1" x14ac:dyDescent="0.15">
      <c r="A4668" s="32" t="s">
        <v>10250</v>
      </c>
      <c r="B4668" s="33" t="s">
        <v>1865</v>
      </c>
      <c r="C4668" s="51" t="s">
        <v>63997</v>
      </c>
      <c r="D4668" s="33" t="s">
        <v>63998</v>
      </c>
    </row>
    <row r="4669" spans="1:4" ht="15.75" customHeight="1" x14ac:dyDescent="0.15">
      <c r="A4669" s="32" t="s">
        <v>55048</v>
      </c>
      <c r="B4669" s="33" t="s">
        <v>3097</v>
      </c>
      <c r="C4669" s="51" t="s">
        <v>63999</v>
      </c>
      <c r="D4669" s="33" t="s">
        <v>64000</v>
      </c>
    </row>
    <row r="4670" spans="1:4" ht="15.75" customHeight="1" x14ac:dyDescent="0.15">
      <c r="A4670" s="32" t="s">
        <v>10250</v>
      </c>
      <c r="B4670" s="33" t="s">
        <v>2627</v>
      </c>
      <c r="C4670" s="51" t="s">
        <v>64001</v>
      </c>
      <c r="D4670" s="33" t="s">
        <v>64002</v>
      </c>
    </row>
    <row r="4671" spans="1:4" ht="15.75" customHeight="1" x14ac:dyDescent="0.15">
      <c r="A4671" s="32" t="s">
        <v>11330</v>
      </c>
      <c r="B4671" s="33" t="s">
        <v>984</v>
      </c>
      <c r="C4671" s="51" t="s">
        <v>64003</v>
      </c>
      <c r="D4671" s="33" t="s">
        <v>64004</v>
      </c>
    </row>
    <row r="4672" spans="1:4" ht="15.75" customHeight="1" x14ac:dyDescent="0.15">
      <c r="A4672" s="32" t="s">
        <v>55058</v>
      </c>
      <c r="B4672" s="33" t="s">
        <v>3710</v>
      </c>
      <c r="C4672" s="51" t="s">
        <v>64005</v>
      </c>
      <c r="D4672" s="33" t="s">
        <v>64006</v>
      </c>
    </row>
    <row r="4673" spans="1:4" ht="15.75" customHeight="1" x14ac:dyDescent="0.15">
      <c r="A4673" s="32" t="s">
        <v>55305</v>
      </c>
      <c r="B4673" s="33" t="s">
        <v>3100</v>
      </c>
      <c r="C4673" s="51" t="s">
        <v>64007</v>
      </c>
      <c r="D4673" s="33" t="s">
        <v>64008</v>
      </c>
    </row>
    <row r="4674" spans="1:4" ht="15.75" customHeight="1" x14ac:dyDescent="0.15">
      <c r="A4674" s="32" t="s">
        <v>10163</v>
      </c>
      <c r="B4674" s="33" t="s">
        <v>2168</v>
      </c>
      <c r="C4674" s="51" t="s">
        <v>64009</v>
      </c>
      <c r="D4674" s="33" t="s">
        <v>64010</v>
      </c>
    </row>
    <row r="4675" spans="1:4" ht="15.75" customHeight="1" x14ac:dyDescent="0.15">
      <c r="A4675" s="32" t="s">
        <v>11330</v>
      </c>
      <c r="B4675" s="33" t="s">
        <v>862</v>
      </c>
      <c r="C4675" s="51" t="s">
        <v>64011</v>
      </c>
      <c r="D4675" s="33" t="s">
        <v>64012</v>
      </c>
    </row>
    <row r="4676" spans="1:4" ht="15.75" customHeight="1" x14ac:dyDescent="0.15">
      <c r="A4676" s="32" t="s">
        <v>55262</v>
      </c>
      <c r="B4676" s="33" t="s">
        <v>2034</v>
      </c>
      <c r="C4676" s="51" t="s">
        <v>64013</v>
      </c>
      <c r="D4676" s="33" t="s">
        <v>64014</v>
      </c>
    </row>
    <row r="4677" spans="1:4" ht="15.75" customHeight="1" x14ac:dyDescent="0.15">
      <c r="A4677" s="32" t="s">
        <v>12232</v>
      </c>
      <c r="B4677" s="33" t="s">
        <v>3453</v>
      </c>
      <c r="C4677" s="51" t="s">
        <v>64015</v>
      </c>
      <c r="D4677" s="33" t="s">
        <v>64014</v>
      </c>
    </row>
    <row r="4678" spans="1:4" ht="15.75" customHeight="1" x14ac:dyDescent="0.15">
      <c r="A4678" s="32" t="s">
        <v>10250</v>
      </c>
      <c r="B4678" s="33" t="s">
        <v>3847</v>
      </c>
      <c r="C4678" s="51" t="s">
        <v>64016</v>
      </c>
      <c r="D4678" s="33" t="s">
        <v>64014</v>
      </c>
    </row>
    <row r="4679" spans="1:4" ht="15.75" customHeight="1" x14ac:dyDescent="0.15">
      <c r="A4679" s="32" t="s">
        <v>55270</v>
      </c>
      <c r="B4679" s="33" t="s">
        <v>1155</v>
      </c>
      <c r="C4679" s="51" t="s">
        <v>64017</v>
      </c>
      <c r="D4679" s="33" t="s">
        <v>64018</v>
      </c>
    </row>
    <row r="4680" spans="1:4" ht="15.75" customHeight="1" x14ac:dyDescent="0.15">
      <c r="A4680" s="32" t="s">
        <v>9477</v>
      </c>
      <c r="B4680" s="33" t="s">
        <v>946</v>
      </c>
      <c r="C4680" s="51" t="s">
        <v>64019</v>
      </c>
      <c r="D4680" s="33" t="s">
        <v>64020</v>
      </c>
    </row>
    <row r="4681" spans="1:4" ht="15.75" customHeight="1" x14ac:dyDescent="0.15">
      <c r="A4681" s="32" t="s">
        <v>12128</v>
      </c>
      <c r="B4681" s="33" t="s">
        <v>1612</v>
      </c>
      <c r="C4681" s="51" t="s">
        <v>64021</v>
      </c>
      <c r="D4681" s="33" t="s">
        <v>64022</v>
      </c>
    </row>
    <row r="4682" spans="1:4" ht="15.75" customHeight="1" x14ac:dyDescent="0.15">
      <c r="A4682" s="32" t="s">
        <v>12232</v>
      </c>
      <c r="B4682" s="33" t="s">
        <v>1612</v>
      </c>
      <c r="C4682" s="51" t="s">
        <v>64023</v>
      </c>
      <c r="D4682" s="33" t="s">
        <v>64022</v>
      </c>
    </row>
    <row r="4683" spans="1:4" ht="15.75" customHeight="1" x14ac:dyDescent="0.15">
      <c r="A4683" s="32" t="s">
        <v>12280</v>
      </c>
      <c r="B4683" s="33" t="s">
        <v>2681</v>
      </c>
      <c r="C4683" s="51" t="s">
        <v>64024</v>
      </c>
      <c r="D4683" s="33" t="s">
        <v>64025</v>
      </c>
    </row>
    <row r="4684" spans="1:4" ht="15.75" customHeight="1" x14ac:dyDescent="0.15">
      <c r="A4684" s="32" t="s">
        <v>55107</v>
      </c>
      <c r="B4684" s="33" t="s">
        <v>1395</v>
      </c>
      <c r="C4684" s="51" t="s">
        <v>64026</v>
      </c>
      <c r="D4684" s="33" t="s">
        <v>64027</v>
      </c>
    </row>
    <row r="4685" spans="1:4" ht="15.75" customHeight="1" x14ac:dyDescent="0.15">
      <c r="A4685" s="32" t="s">
        <v>54744</v>
      </c>
      <c r="B4685" s="33" t="s">
        <v>3216</v>
      </c>
      <c r="C4685" s="51" t="s">
        <v>64028</v>
      </c>
      <c r="D4685" s="33" t="s">
        <v>64029</v>
      </c>
    </row>
    <row r="4686" spans="1:4" ht="15.75" customHeight="1" x14ac:dyDescent="0.15">
      <c r="A4686" s="32" t="s">
        <v>55206</v>
      </c>
      <c r="B4686" s="33" t="s">
        <v>3353</v>
      </c>
      <c r="C4686" s="51" t="s">
        <v>64030</v>
      </c>
      <c r="D4686" s="33" t="s">
        <v>64029</v>
      </c>
    </row>
    <row r="4687" spans="1:4" ht="15.75" customHeight="1" x14ac:dyDescent="0.15">
      <c r="A4687" s="32" t="s">
        <v>10676</v>
      </c>
      <c r="B4687" s="33" t="s">
        <v>3710</v>
      </c>
      <c r="C4687" s="51" t="s">
        <v>64031</v>
      </c>
      <c r="D4687" s="33" t="s">
        <v>64032</v>
      </c>
    </row>
    <row r="4688" spans="1:4" ht="15.75" customHeight="1" x14ac:dyDescent="0.15">
      <c r="A4688" s="32" t="s">
        <v>12280</v>
      </c>
      <c r="B4688" s="33" t="s">
        <v>1668</v>
      </c>
      <c r="C4688" s="51" t="s">
        <v>64033</v>
      </c>
      <c r="D4688" s="33" t="s">
        <v>64034</v>
      </c>
    </row>
    <row r="4689" spans="1:4" ht="15.75" customHeight="1" x14ac:dyDescent="0.15">
      <c r="A4689" s="32" t="s">
        <v>55107</v>
      </c>
      <c r="B4689" s="33" t="s">
        <v>2588</v>
      </c>
      <c r="C4689" s="51" t="s">
        <v>64035</v>
      </c>
      <c r="D4689" s="33" t="s">
        <v>64034</v>
      </c>
    </row>
    <row r="4690" spans="1:4" ht="15.75" customHeight="1" x14ac:dyDescent="0.15">
      <c r="A4690" s="32" t="s">
        <v>55206</v>
      </c>
      <c r="B4690" s="33" t="s">
        <v>3100</v>
      </c>
      <c r="C4690" s="51" t="s">
        <v>64036</v>
      </c>
      <c r="D4690" s="33" t="s">
        <v>64034</v>
      </c>
    </row>
    <row r="4691" spans="1:4" ht="15.75" customHeight="1" x14ac:dyDescent="0.15">
      <c r="A4691" s="32" t="s">
        <v>9522</v>
      </c>
      <c r="B4691" s="33" t="s">
        <v>2681</v>
      </c>
      <c r="C4691" s="51" t="s">
        <v>64037</v>
      </c>
      <c r="D4691" s="33" t="s">
        <v>64038</v>
      </c>
    </row>
    <row r="4692" spans="1:4" ht="15.75" customHeight="1" x14ac:dyDescent="0.15">
      <c r="A4692" s="32" t="s">
        <v>8743</v>
      </c>
      <c r="B4692" s="33" t="s">
        <v>907</v>
      </c>
      <c r="C4692" s="51" t="s">
        <v>64039</v>
      </c>
      <c r="D4692" s="33" t="s">
        <v>64040</v>
      </c>
    </row>
    <row r="4693" spans="1:4" ht="15.75" customHeight="1" x14ac:dyDescent="0.15">
      <c r="A4693" s="32" t="s">
        <v>55206</v>
      </c>
      <c r="B4693" s="33" t="s">
        <v>919</v>
      </c>
      <c r="C4693" s="51" t="s">
        <v>64041</v>
      </c>
      <c r="D4693" s="33" t="s">
        <v>64042</v>
      </c>
    </row>
    <row r="4694" spans="1:4" ht="15.75" customHeight="1" x14ac:dyDescent="0.15">
      <c r="A4694" s="32" t="s">
        <v>55070</v>
      </c>
      <c r="B4694" s="33" t="s">
        <v>1424</v>
      </c>
      <c r="C4694" s="51" t="s">
        <v>64043</v>
      </c>
      <c r="D4694" s="33" t="s">
        <v>64042</v>
      </c>
    </row>
    <row r="4695" spans="1:4" ht="15.75" customHeight="1" x14ac:dyDescent="0.15">
      <c r="A4695" s="32" t="s">
        <v>55070</v>
      </c>
      <c r="B4695" s="33" t="s">
        <v>3460</v>
      </c>
      <c r="C4695" s="51" t="s">
        <v>64044</v>
      </c>
      <c r="D4695" s="33" t="s">
        <v>64042</v>
      </c>
    </row>
    <row r="4696" spans="1:4" ht="15.75" customHeight="1" x14ac:dyDescent="0.15">
      <c r="A4696" s="32" t="s">
        <v>55366</v>
      </c>
      <c r="B4696" s="33" t="s">
        <v>797</v>
      </c>
      <c r="C4696" s="51" t="s">
        <v>64045</v>
      </c>
      <c r="D4696" s="33" t="s">
        <v>64046</v>
      </c>
    </row>
    <row r="4697" spans="1:4" ht="15.75" customHeight="1" x14ac:dyDescent="0.15">
      <c r="A4697" s="32" t="s">
        <v>55159</v>
      </c>
      <c r="B4697" s="33" t="s">
        <v>3097</v>
      </c>
      <c r="C4697" s="51" t="s">
        <v>64047</v>
      </c>
      <c r="D4697" s="33" t="s">
        <v>64048</v>
      </c>
    </row>
    <row r="4698" spans="1:4" ht="15.75" customHeight="1" x14ac:dyDescent="0.15">
      <c r="A4698" s="32" t="s">
        <v>54765</v>
      </c>
      <c r="B4698" s="33" t="s">
        <v>2644</v>
      </c>
      <c r="C4698" s="51" t="s">
        <v>64049</v>
      </c>
      <c r="D4698" s="33" t="s">
        <v>64050</v>
      </c>
    </row>
    <row r="4699" spans="1:4" ht="15.75" customHeight="1" x14ac:dyDescent="0.15">
      <c r="A4699" s="32" t="s">
        <v>10676</v>
      </c>
      <c r="B4699" s="33" t="s">
        <v>3442</v>
      </c>
      <c r="C4699" s="51" t="s">
        <v>64051</v>
      </c>
      <c r="D4699" s="33" t="s">
        <v>64050</v>
      </c>
    </row>
    <row r="4700" spans="1:4" ht="15.75" customHeight="1" x14ac:dyDescent="0.15">
      <c r="A4700" s="32" t="s">
        <v>55153</v>
      </c>
      <c r="B4700" s="33" t="s">
        <v>1143</v>
      </c>
      <c r="C4700" s="51" t="s">
        <v>64052</v>
      </c>
      <c r="D4700" s="33" t="s">
        <v>64053</v>
      </c>
    </row>
    <row r="4701" spans="1:4" ht="15.75" customHeight="1" x14ac:dyDescent="0.15">
      <c r="A4701" s="32" t="s">
        <v>54849</v>
      </c>
      <c r="B4701" s="33" t="s">
        <v>3844</v>
      </c>
      <c r="C4701" s="51" t="s">
        <v>64054</v>
      </c>
      <c r="D4701" s="33" t="s">
        <v>64053</v>
      </c>
    </row>
    <row r="4702" spans="1:4" ht="15.75" customHeight="1" x14ac:dyDescent="0.15">
      <c r="A4702" s="32" t="s">
        <v>55265</v>
      </c>
      <c r="B4702" s="33" t="s">
        <v>3218</v>
      </c>
      <c r="C4702" s="51" t="s">
        <v>64055</v>
      </c>
      <c r="D4702" s="33" t="s">
        <v>64056</v>
      </c>
    </row>
    <row r="4703" spans="1:4" ht="15.75" customHeight="1" x14ac:dyDescent="0.15">
      <c r="A4703" s="32" t="s">
        <v>10163</v>
      </c>
      <c r="B4703" s="33" t="s">
        <v>624</v>
      </c>
      <c r="C4703" s="51" t="s">
        <v>64057</v>
      </c>
      <c r="D4703" s="33" t="s">
        <v>64058</v>
      </c>
    </row>
    <row r="4704" spans="1:4" ht="15.75" customHeight="1" x14ac:dyDescent="0.15">
      <c r="A4704" s="32" t="s">
        <v>8743</v>
      </c>
      <c r="B4704" s="33" t="s">
        <v>669</v>
      </c>
      <c r="C4704" s="51" t="s">
        <v>64059</v>
      </c>
      <c r="D4704" s="33" t="s">
        <v>64058</v>
      </c>
    </row>
    <row r="4705" spans="1:4" ht="15.75" customHeight="1" x14ac:dyDescent="0.15">
      <c r="A4705" s="32" t="s">
        <v>54939</v>
      </c>
      <c r="B4705" s="33" t="s">
        <v>904</v>
      </c>
      <c r="C4705" s="51" t="s">
        <v>64060</v>
      </c>
      <c r="D4705" s="33" t="s">
        <v>64058</v>
      </c>
    </row>
    <row r="4706" spans="1:4" ht="15.75" customHeight="1" x14ac:dyDescent="0.15">
      <c r="A4706" s="32" t="s">
        <v>54862</v>
      </c>
      <c r="B4706" s="33" t="s">
        <v>1720</v>
      </c>
      <c r="C4706" s="51" t="s">
        <v>64061</v>
      </c>
      <c r="D4706" s="33" t="s">
        <v>64058</v>
      </c>
    </row>
    <row r="4707" spans="1:4" ht="15.75" customHeight="1" x14ac:dyDescent="0.15">
      <c r="A4707" s="32" t="s">
        <v>55270</v>
      </c>
      <c r="B4707" s="33" t="s">
        <v>2318</v>
      </c>
      <c r="C4707" s="51" t="s">
        <v>64062</v>
      </c>
      <c r="D4707" s="33" t="s">
        <v>64058</v>
      </c>
    </row>
    <row r="4708" spans="1:4" ht="15.75" customHeight="1" x14ac:dyDescent="0.15">
      <c r="A4708" s="32" t="s">
        <v>8719</v>
      </c>
      <c r="B4708" s="33" t="s">
        <v>2988</v>
      </c>
      <c r="C4708" s="51" t="s">
        <v>64063</v>
      </c>
      <c r="D4708" s="33" t="s">
        <v>64058</v>
      </c>
    </row>
    <row r="4709" spans="1:4" ht="15.75" customHeight="1" x14ac:dyDescent="0.15">
      <c r="A4709" s="32" t="s">
        <v>8743</v>
      </c>
      <c r="B4709" s="33" t="s">
        <v>794</v>
      </c>
      <c r="C4709" s="51" t="s">
        <v>64064</v>
      </c>
      <c r="D4709" s="33" t="s">
        <v>64065</v>
      </c>
    </row>
    <row r="4710" spans="1:4" ht="15.75" customHeight="1" x14ac:dyDescent="0.15">
      <c r="A4710" s="32" t="s">
        <v>8633</v>
      </c>
      <c r="B4710" s="33" t="s">
        <v>2588</v>
      </c>
      <c r="C4710" s="51" t="s">
        <v>64066</v>
      </c>
      <c r="D4710" s="33" t="s">
        <v>64065</v>
      </c>
    </row>
    <row r="4711" spans="1:4" ht="15.75" customHeight="1" x14ac:dyDescent="0.15">
      <c r="A4711" s="32" t="s">
        <v>9477</v>
      </c>
      <c r="B4711" s="33" t="s">
        <v>2865</v>
      </c>
      <c r="C4711" s="51" t="s">
        <v>64067</v>
      </c>
      <c r="D4711" s="33" t="s">
        <v>64065</v>
      </c>
    </row>
    <row r="4712" spans="1:4" ht="15.75" customHeight="1" x14ac:dyDescent="0.15">
      <c r="A4712" s="32" t="s">
        <v>12232</v>
      </c>
      <c r="B4712" s="33" t="s">
        <v>3130</v>
      </c>
      <c r="C4712" s="51" t="s">
        <v>64068</v>
      </c>
      <c r="D4712" s="33" t="s">
        <v>64065</v>
      </c>
    </row>
    <row r="4713" spans="1:4" ht="15.75" customHeight="1" x14ac:dyDescent="0.15">
      <c r="A4713" s="32" t="s">
        <v>11330</v>
      </c>
      <c r="B4713" s="33" t="s">
        <v>3233</v>
      </c>
      <c r="C4713" s="51" t="s">
        <v>64069</v>
      </c>
      <c r="D4713" s="33" t="s">
        <v>64065</v>
      </c>
    </row>
    <row r="4714" spans="1:4" ht="15.75" customHeight="1" x14ac:dyDescent="0.15">
      <c r="A4714" s="32" t="s">
        <v>55027</v>
      </c>
      <c r="B4714" s="33" t="s">
        <v>3704</v>
      </c>
      <c r="C4714" s="51" t="s">
        <v>64070</v>
      </c>
      <c r="D4714" s="33" t="s">
        <v>64065</v>
      </c>
    </row>
    <row r="4715" spans="1:4" ht="15.75" customHeight="1" x14ac:dyDescent="0.15">
      <c r="A4715" s="32" t="s">
        <v>55058</v>
      </c>
      <c r="B4715" s="33" t="s">
        <v>2650</v>
      </c>
      <c r="C4715" s="51" t="s">
        <v>64071</v>
      </c>
      <c r="D4715" s="33" t="s">
        <v>64072</v>
      </c>
    </row>
    <row r="4716" spans="1:4" ht="15.75" customHeight="1" x14ac:dyDescent="0.15">
      <c r="A4716" s="32" t="s">
        <v>10524</v>
      </c>
      <c r="B4716" s="33" t="s">
        <v>621</v>
      </c>
      <c r="C4716" s="51" t="s">
        <v>64073</v>
      </c>
      <c r="D4716" s="33" t="s">
        <v>64074</v>
      </c>
    </row>
    <row r="4717" spans="1:4" ht="15.75" customHeight="1" x14ac:dyDescent="0.15">
      <c r="A4717" s="32" t="s">
        <v>55094</v>
      </c>
      <c r="B4717" s="33" t="s">
        <v>946</v>
      </c>
      <c r="C4717" s="51" t="s">
        <v>64075</v>
      </c>
      <c r="D4717" s="33" t="s">
        <v>64074</v>
      </c>
    </row>
    <row r="4718" spans="1:4" ht="15.75" customHeight="1" x14ac:dyDescent="0.15">
      <c r="A4718" s="32" t="s">
        <v>9058</v>
      </c>
      <c r="B4718" s="33" t="s">
        <v>1026</v>
      </c>
      <c r="C4718" s="51" t="s">
        <v>64076</v>
      </c>
      <c r="D4718" s="33" t="s">
        <v>64074</v>
      </c>
    </row>
    <row r="4719" spans="1:4" ht="15.75" customHeight="1" x14ac:dyDescent="0.15">
      <c r="A4719" s="32" t="s">
        <v>9495</v>
      </c>
      <c r="B4719" s="33" t="s">
        <v>3167</v>
      </c>
      <c r="C4719" s="51" t="s">
        <v>64077</v>
      </c>
      <c r="D4719" s="33" t="s">
        <v>64074</v>
      </c>
    </row>
    <row r="4720" spans="1:4" ht="15.75" customHeight="1" x14ac:dyDescent="0.15">
      <c r="A4720" s="32" t="s">
        <v>10596</v>
      </c>
      <c r="B4720" s="33" t="s">
        <v>785</v>
      </c>
      <c r="C4720" s="51" t="s">
        <v>64078</v>
      </c>
      <c r="D4720" s="33" t="s">
        <v>64079</v>
      </c>
    </row>
    <row r="4721" spans="1:4" ht="15.75" customHeight="1" x14ac:dyDescent="0.15">
      <c r="A4721" s="32" t="s">
        <v>55058</v>
      </c>
      <c r="B4721" s="33" t="s">
        <v>3233</v>
      </c>
      <c r="C4721" s="51" t="s">
        <v>64080</v>
      </c>
      <c r="D4721" s="33" t="s">
        <v>64079</v>
      </c>
    </row>
    <row r="4722" spans="1:4" ht="15.75" customHeight="1" x14ac:dyDescent="0.15">
      <c r="A4722" s="32" t="s">
        <v>54849</v>
      </c>
      <c r="B4722" s="33" t="s">
        <v>984</v>
      </c>
      <c r="C4722" s="51" t="s">
        <v>64081</v>
      </c>
      <c r="D4722" s="33" t="s">
        <v>64082</v>
      </c>
    </row>
    <row r="4723" spans="1:4" ht="15.75" customHeight="1" x14ac:dyDescent="0.15">
      <c r="A4723" s="32" t="s">
        <v>8633</v>
      </c>
      <c r="B4723" s="33" t="s">
        <v>2921</v>
      </c>
      <c r="C4723" s="51" t="s">
        <v>64083</v>
      </c>
      <c r="D4723" s="33" t="s">
        <v>64084</v>
      </c>
    </row>
    <row r="4724" spans="1:4" ht="15.75" customHeight="1" x14ac:dyDescent="0.15">
      <c r="A4724" s="32" t="s">
        <v>11330</v>
      </c>
      <c r="B4724" s="33" t="s">
        <v>3039</v>
      </c>
      <c r="C4724" s="51" t="s">
        <v>64085</v>
      </c>
      <c r="D4724" s="33" t="s">
        <v>64084</v>
      </c>
    </row>
    <row r="4725" spans="1:4" ht="15.75" customHeight="1" x14ac:dyDescent="0.15">
      <c r="A4725" s="32" t="s">
        <v>54962</v>
      </c>
      <c r="B4725" s="33" t="s">
        <v>1504</v>
      </c>
      <c r="C4725" s="51" t="s">
        <v>64086</v>
      </c>
      <c r="D4725" s="33" t="s">
        <v>64087</v>
      </c>
    </row>
    <row r="4726" spans="1:4" ht="15.75" customHeight="1" x14ac:dyDescent="0.15">
      <c r="A4726" s="32" t="s">
        <v>12128</v>
      </c>
      <c r="B4726" s="33" t="s">
        <v>853</v>
      </c>
      <c r="C4726" s="51" t="s">
        <v>64088</v>
      </c>
      <c r="D4726" s="33" t="s">
        <v>64089</v>
      </c>
    </row>
    <row r="4727" spans="1:4" ht="15.75" customHeight="1" x14ac:dyDescent="0.15">
      <c r="A4727" s="32" t="s">
        <v>9522</v>
      </c>
      <c r="B4727" s="33" t="s">
        <v>3597</v>
      </c>
      <c r="C4727" s="51" t="s">
        <v>64090</v>
      </c>
      <c r="D4727" s="33" t="s">
        <v>64091</v>
      </c>
    </row>
    <row r="4728" spans="1:4" ht="15.75" customHeight="1" x14ac:dyDescent="0.15">
      <c r="A4728" s="32" t="s">
        <v>55094</v>
      </c>
      <c r="B4728" s="33" t="s">
        <v>1612</v>
      </c>
      <c r="C4728" s="51" t="s">
        <v>64092</v>
      </c>
      <c r="D4728" s="33" t="s">
        <v>64093</v>
      </c>
    </row>
    <row r="4729" spans="1:4" ht="15.75" customHeight="1" x14ac:dyDescent="0.15">
      <c r="A4729" s="32" t="s">
        <v>12280</v>
      </c>
      <c r="B4729" s="33" t="s">
        <v>2693</v>
      </c>
      <c r="C4729" s="51" t="s">
        <v>64094</v>
      </c>
      <c r="D4729" s="33" t="s">
        <v>64095</v>
      </c>
    </row>
    <row r="4730" spans="1:4" ht="15.75" customHeight="1" x14ac:dyDescent="0.15">
      <c r="A4730" s="32" t="s">
        <v>55270</v>
      </c>
      <c r="B4730" s="33" t="s">
        <v>2837</v>
      </c>
      <c r="C4730" s="51" t="s">
        <v>64096</v>
      </c>
      <c r="D4730" s="33" t="s">
        <v>64095</v>
      </c>
    </row>
    <row r="4731" spans="1:4" ht="15.75" customHeight="1" x14ac:dyDescent="0.15">
      <c r="A4731" s="32" t="s">
        <v>54849</v>
      </c>
      <c r="B4731" s="33" t="s">
        <v>2560</v>
      </c>
      <c r="C4731" s="51" t="s">
        <v>64097</v>
      </c>
      <c r="D4731" s="33" t="s">
        <v>64098</v>
      </c>
    </row>
    <row r="4732" spans="1:4" ht="15.75" customHeight="1" x14ac:dyDescent="0.15">
      <c r="A4732" s="32" t="s">
        <v>9516</v>
      </c>
      <c r="B4732" s="33" t="s">
        <v>3197</v>
      </c>
      <c r="C4732" s="51" t="s">
        <v>64099</v>
      </c>
      <c r="D4732" s="33" t="s">
        <v>64100</v>
      </c>
    </row>
    <row r="4733" spans="1:4" ht="15.75" customHeight="1" x14ac:dyDescent="0.15">
      <c r="A4733" s="32" t="s">
        <v>55305</v>
      </c>
      <c r="B4733" s="33" t="s">
        <v>2942</v>
      </c>
      <c r="C4733" s="51" t="s">
        <v>64101</v>
      </c>
      <c r="D4733" s="33" t="s">
        <v>64102</v>
      </c>
    </row>
    <row r="4734" spans="1:4" ht="15.75" customHeight="1" x14ac:dyDescent="0.15">
      <c r="A4734" s="32" t="s">
        <v>55027</v>
      </c>
      <c r="B4734" s="33" t="s">
        <v>963</v>
      </c>
      <c r="C4734" s="51" t="s">
        <v>64103</v>
      </c>
      <c r="D4734" s="33" t="s">
        <v>64104</v>
      </c>
    </row>
    <row r="4735" spans="1:4" ht="15.75" customHeight="1" x14ac:dyDescent="0.15">
      <c r="A4735" s="32" t="s">
        <v>9477</v>
      </c>
      <c r="B4735" s="33" t="s">
        <v>1528</v>
      </c>
      <c r="C4735" s="51" t="s">
        <v>64105</v>
      </c>
      <c r="D4735" s="33" t="s">
        <v>64104</v>
      </c>
    </row>
    <row r="4736" spans="1:4" ht="15.75" customHeight="1" x14ac:dyDescent="0.15">
      <c r="A4736" s="32" t="s">
        <v>9058</v>
      </c>
      <c r="B4736" s="33" t="s">
        <v>2968</v>
      </c>
      <c r="C4736" s="51" t="s">
        <v>64106</v>
      </c>
      <c r="D4736" s="33" t="s">
        <v>64107</v>
      </c>
    </row>
    <row r="4737" spans="1:4" ht="15.75" customHeight="1" x14ac:dyDescent="0.15">
      <c r="A4737" s="32" t="s">
        <v>11330</v>
      </c>
      <c r="B4737" s="33" t="s">
        <v>2560</v>
      </c>
      <c r="C4737" s="51" t="s">
        <v>64108</v>
      </c>
      <c r="D4737" s="33" t="s">
        <v>64109</v>
      </c>
    </row>
    <row r="4738" spans="1:4" ht="15.75" customHeight="1" x14ac:dyDescent="0.15">
      <c r="A4738" s="32" t="s">
        <v>55270</v>
      </c>
      <c r="B4738" s="33" t="s">
        <v>853</v>
      </c>
      <c r="C4738" s="51" t="s">
        <v>64110</v>
      </c>
      <c r="D4738" s="33" t="s">
        <v>64111</v>
      </c>
    </row>
    <row r="4739" spans="1:4" ht="15.75" customHeight="1" x14ac:dyDescent="0.15">
      <c r="A4739" s="32" t="s">
        <v>55048</v>
      </c>
      <c r="B4739" s="33" t="s">
        <v>2327</v>
      </c>
      <c r="C4739" s="51" t="s">
        <v>64112</v>
      </c>
      <c r="D4739" s="33" t="s">
        <v>64113</v>
      </c>
    </row>
    <row r="4740" spans="1:4" ht="15.75" customHeight="1" x14ac:dyDescent="0.15">
      <c r="A4740" s="32" t="s">
        <v>12292</v>
      </c>
      <c r="B4740" s="33" t="s">
        <v>2097</v>
      </c>
      <c r="C4740" s="51" t="s">
        <v>64114</v>
      </c>
      <c r="D4740" s="33" t="s">
        <v>64115</v>
      </c>
    </row>
    <row r="4741" spans="1:4" ht="15.75" customHeight="1" x14ac:dyDescent="0.15">
      <c r="A4741" s="32" t="s">
        <v>10163</v>
      </c>
      <c r="B4741" s="33" t="s">
        <v>2613</v>
      </c>
      <c r="C4741" s="51" t="s">
        <v>64116</v>
      </c>
      <c r="D4741" s="33" t="s">
        <v>64115</v>
      </c>
    </row>
    <row r="4742" spans="1:4" ht="15.75" customHeight="1" x14ac:dyDescent="0.15">
      <c r="A4742" s="32" t="s">
        <v>11330</v>
      </c>
      <c r="B4742" s="33" t="s">
        <v>853</v>
      </c>
      <c r="C4742" s="51" t="s">
        <v>64117</v>
      </c>
      <c r="D4742" s="33" t="s">
        <v>64118</v>
      </c>
    </row>
    <row r="4743" spans="1:4" ht="15.75" customHeight="1" x14ac:dyDescent="0.15">
      <c r="A4743" s="32" t="s">
        <v>55027</v>
      </c>
      <c r="B4743" s="33" t="s">
        <v>2580</v>
      </c>
      <c r="C4743" s="51" t="s">
        <v>64119</v>
      </c>
      <c r="D4743" s="33" t="s">
        <v>64118</v>
      </c>
    </row>
    <row r="4744" spans="1:4" ht="15.75" customHeight="1" x14ac:dyDescent="0.15">
      <c r="A4744" s="32" t="s">
        <v>9516</v>
      </c>
      <c r="B4744" s="33" t="s">
        <v>3323</v>
      </c>
      <c r="C4744" s="51" t="s">
        <v>64120</v>
      </c>
      <c r="D4744" s="33" t="s">
        <v>64118</v>
      </c>
    </row>
    <row r="4745" spans="1:4" ht="15.75" customHeight="1" x14ac:dyDescent="0.15">
      <c r="A4745" s="32" t="s">
        <v>55366</v>
      </c>
      <c r="B4745" s="33" t="s">
        <v>1693</v>
      </c>
      <c r="C4745" s="51" t="s">
        <v>64121</v>
      </c>
      <c r="D4745" s="33" t="s">
        <v>64122</v>
      </c>
    </row>
    <row r="4746" spans="1:4" ht="15.75" customHeight="1" x14ac:dyDescent="0.15">
      <c r="A4746" s="32" t="s">
        <v>54744</v>
      </c>
      <c r="B4746" s="33" t="s">
        <v>1389</v>
      </c>
      <c r="C4746" s="51" t="s">
        <v>64123</v>
      </c>
      <c r="D4746" s="33" t="s">
        <v>64124</v>
      </c>
    </row>
    <row r="4747" spans="1:4" ht="15.75" customHeight="1" x14ac:dyDescent="0.15">
      <c r="A4747" s="32" t="s">
        <v>9058</v>
      </c>
      <c r="B4747" s="33" t="s">
        <v>741</v>
      </c>
      <c r="C4747" s="51" t="s">
        <v>64125</v>
      </c>
      <c r="D4747" s="33" t="s">
        <v>64126</v>
      </c>
    </row>
    <row r="4748" spans="1:4" ht="15.75" customHeight="1" x14ac:dyDescent="0.15">
      <c r="A4748" s="32" t="s">
        <v>55235</v>
      </c>
      <c r="B4748" s="33" t="s">
        <v>1573</v>
      </c>
      <c r="C4748" s="51" t="s">
        <v>64127</v>
      </c>
      <c r="D4748" s="33" t="s">
        <v>64128</v>
      </c>
    </row>
    <row r="4749" spans="1:4" ht="15.75" customHeight="1" x14ac:dyDescent="0.15">
      <c r="A4749" s="32" t="s">
        <v>11362</v>
      </c>
      <c r="B4749" s="33" t="s">
        <v>853</v>
      </c>
      <c r="C4749" s="51" t="s">
        <v>64129</v>
      </c>
      <c r="D4749" s="33" t="s">
        <v>64130</v>
      </c>
    </row>
    <row r="4750" spans="1:4" ht="15.75" customHeight="1" x14ac:dyDescent="0.15">
      <c r="A4750" s="32" t="s">
        <v>55094</v>
      </c>
      <c r="B4750" s="33" t="s">
        <v>690</v>
      </c>
      <c r="C4750" s="51" t="s">
        <v>64131</v>
      </c>
      <c r="D4750" s="33" t="s">
        <v>64132</v>
      </c>
    </row>
    <row r="4751" spans="1:4" ht="15.75" customHeight="1" x14ac:dyDescent="0.15">
      <c r="A4751" s="32" t="s">
        <v>12128</v>
      </c>
      <c r="B4751" s="33" t="s">
        <v>868</v>
      </c>
      <c r="C4751" s="51" t="s">
        <v>64133</v>
      </c>
      <c r="D4751" s="33" t="s">
        <v>64134</v>
      </c>
    </row>
    <row r="4752" spans="1:4" ht="15.75" customHeight="1" x14ac:dyDescent="0.15">
      <c r="A4752" s="32" t="s">
        <v>10676</v>
      </c>
      <c r="B4752" s="33" t="s">
        <v>895</v>
      </c>
      <c r="C4752" s="51" t="s">
        <v>64135</v>
      </c>
      <c r="D4752" s="33" t="s">
        <v>64136</v>
      </c>
    </row>
    <row r="4753" spans="1:4" ht="15.75" customHeight="1" x14ac:dyDescent="0.15">
      <c r="A4753" s="32" t="s">
        <v>55374</v>
      </c>
      <c r="B4753" s="33" t="s">
        <v>1327</v>
      </c>
      <c r="C4753" s="51" t="s">
        <v>64137</v>
      </c>
      <c r="D4753" s="33" t="s">
        <v>64136</v>
      </c>
    </row>
    <row r="4754" spans="1:4" ht="15.75" customHeight="1" x14ac:dyDescent="0.15">
      <c r="A4754" s="32" t="s">
        <v>55159</v>
      </c>
      <c r="B4754" s="33" t="s">
        <v>1501</v>
      </c>
      <c r="C4754" s="51" t="s">
        <v>64138</v>
      </c>
      <c r="D4754" s="33" t="s">
        <v>64139</v>
      </c>
    </row>
    <row r="4755" spans="1:4" ht="15.75" customHeight="1" x14ac:dyDescent="0.15">
      <c r="A4755" s="32" t="s">
        <v>55235</v>
      </c>
      <c r="B4755" s="33" t="s">
        <v>2616</v>
      </c>
      <c r="C4755" s="51" t="s">
        <v>64140</v>
      </c>
      <c r="D4755" s="33" t="s">
        <v>64139</v>
      </c>
    </row>
    <row r="4756" spans="1:4" ht="15.75" customHeight="1" x14ac:dyDescent="0.15">
      <c r="A4756" s="32" t="s">
        <v>11330</v>
      </c>
      <c r="B4756" s="33" t="s">
        <v>3239</v>
      </c>
      <c r="C4756" s="51" t="s">
        <v>64141</v>
      </c>
      <c r="D4756" s="33" t="s">
        <v>64142</v>
      </c>
    </row>
    <row r="4757" spans="1:4" ht="15.75" customHeight="1" x14ac:dyDescent="0.15">
      <c r="A4757" s="32" t="s">
        <v>54862</v>
      </c>
      <c r="B4757" s="33" t="s">
        <v>2971</v>
      </c>
      <c r="C4757" s="51" t="s">
        <v>64143</v>
      </c>
      <c r="D4757" s="33" t="s">
        <v>64144</v>
      </c>
    </row>
    <row r="4758" spans="1:4" ht="15.75" customHeight="1" x14ac:dyDescent="0.15">
      <c r="A4758" s="32" t="s">
        <v>8291</v>
      </c>
      <c r="B4758" s="33" t="s">
        <v>904</v>
      </c>
      <c r="C4758" s="51" t="s">
        <v>64145</v>
      </c>
      <c r="D4758" s="33" t="s">
        <v>64146</v>
      </c>
    </row>
    <row r="4759" spans="1:4" ht="15.75" customHeight="1" x14ac:dyDescent="0.15">
      <c r="A4759" s="32" t="s">
        <v>55153</v>
      </c>
      <c r="B4759" s="33" t="s">
        <v>3233</v>
      </c>
      <c r="C4759" s="51" t="s">
        <v>64147</v>
      </c>
      <c r="D4759" s="33" t="s">
        <v>64146</v>
      </c>
    </row>
    <row r="4760" spans="1:4" ht="15.75" customHeight="1" x14ac:dyDescent="0.15">
      <c r="A4760" s="32" t="s">
        <v>12053</v>
      </c>
      <c r="B4760" s="33" t="s">
        <v>3720</v>
      </c>
      <c r="C4760" s="51" t="s">
        <v>64148</v>
      </c>
      <c r="D4760" s="33" t="s">
        <v>64146</v>
      </c>
    </row>
    <row r="4761" spans="1:4" ht="15.75" customHeight="1" x14ac:dyDescent="0.15">
      <c r="A4761" s="32" t="s">
        <v>55048</v>
      </c>
      <c r="B4761" s="33" t="s">
        <v>3704</v>
      </c>
      <c r="C4761" s="51" t="s">
        <v>64149</v>
      </c>
      <c r="D4761" s="33" t="s">
        <v>64150</v>
      </c>
    </row>
    <row r="4762" spans="1:4" ht="15.75" customHeight="1" x14ac:dyDescent="0.15">
      <c r="A4762" s="32" t="s">
        <v>9516</v>
      </c>
      <c r="B4762" s="33" t="s">
        <v>984</v>
      </c>
      <c r="C4762" s="51" t="s">
        <v>64151</v>
      </c>
      <c r="D4762" s="33" t="s">
        <v>64152</v>
      </c>
    </row>
    <row r="4763" spans="1:4" ht="15.75" customHeight="1" x14ac:dyDescent="0.15">
      <c r="A4763" s="32" t="s">
        <v>11362</v>
      </c>
      <c r="B4763" s="33" t="s">
        <v>3445</v>
      </c>
      <c r="C4763" s="51" t="s">
        <v>64153</v>
      </c>
      <c r="D4763" s="33" t="s">
        <v>64154</v>
      </c>
    </row>
    <row r="4764" spans="1:4" ht="15.75" customHeight="1" x14ac:dyDescent="0.15">
      <c r="A4764" s="32" t="s">
        <v>55048</v>
      </c>
      <c r="B4764" s="33" t="s">
        <v>2588</v>
      </c>
      <c r="C4764" s="51" t="s">
        <v>64155</v>
      </c>
      <c r="D4764" s="33" t="s">
        <v>64156</v>
      </c>
    </row>
    <row r="4765" spans="1:4" ht="15.75" customHeight="1" x14ac:dyDescent="0.15">
      <c r="A4765" s="32" t="s">
        <v>9522</v>
      </c>
      <c r="B4765" s="33" t="s">
        <v>1401</v>
      </c>
      <c r="C4765" s="51" t="s">
        <v>64157</v>
      </c>
      <c r="D4765" s="33" t="s">
        <v>64158</v>
      </c>
    </row>
    <row r="4766" spans="1:4" ht="15.75" customHeight="1" x14ac:dyDescent="0.15">
      <c r="A4766" s="32" t="s">
        <v>8821</v>
      </c>
      <c r="B4766" s="33" t="s">
        <v>1083</v>
      </c>
      <c r="C4766" s="51" t="s">
        <v>64159</v>
      </c>
      <c r="D4766" s="33" t="s">
        <v>64160</v>
      </c>
    </row>
    <row r="4767" spans="1:4" ht="15.75" customHeight="1" x14ac:dyDescent="0.15">
      <c r="A4767" s="32" t="s">
        <v>12128</v>
      </c>
      <c r="B4767" s="33" t="s">
        <v>1481</v>
      </c>
      <c r="C4767" s="51" t="s">
        <v>64161</v>
      </c>
      <c r="D4767" s="33" t="s">
        <v>64162</v>
      </c>
    </row>
    <row r="4768" spans="1:4" ht="15.75" customHeight="1" x14ac:dyDescent="0.15">
      <c r="A4768" s="32" t="s">
        <v>55153</v>
      </c>
      <c r="B4768" s="33" t="s">
        <v>2921</v>
      </c>
      <c r="C4768" s="51" t="s">
        <v>64163</v>
      </c>
      <c r="D4768" s="33" t="s">
        <v>64162</v>
      </c>
    </row>
    <row r="4769" spans="1:4" ht="15.75" customHeight="1" x14ac:dyDescent="0.15">
      <c r="A4769" s="32" t="s">
        <v>10596</v>
      </c>
      <c r="B4769" s="33" t="s">
        <v>1967</v>
      </c>
      <c r="C4769" s="51" t="s">
        <v>64164</v>
      </c>
      <c r="D4769" s="33" t="s">
        <v>64165</v>
      </c>
    </row>
    <row r="4770" spans="1:4" ht="15.75" customHeight="1" x14ac:dyDescent="0.15">
      <c r="A4770" s="32" t="s">
        <v>55107</v>
      </c>
      <c r="B4770" s="33" t="s">
        <v>2480</v>
      </c>
      <c r="C4770" s="51" t="s">
        <v>64166</v>
      </c>
      <c r="D4770" s="33" t="s">
        <v>64165</v>
      </c>
    </row>
    <row r="4771" spans="1:4" ht="15.75" customHeight="1" x14ac:dyDescent="0.15">
      <c r="A4771" s="32" t="s">
        <v>55027</v>
      </c>
      <c r="B4771" s="33" t="s">
        <v>3374</v>
      </c>
      <c r="C4771" s="51" t="s">
        <v>64167</v>
      </c>
      <c r="D4771" s="33" t="s">
        <v>64165</v>
      </c>
    </row>
    <row r="4772" spans="1:4" ht="15.75" customHeight="1" x14ac:dyDescent="0.15">
      <c r="A4772" s="32" t="s">
        <v>55305</v>
      </c>
      <c r="B4772" s="33" t="s">
        <v>669</v>
      </c>
      <c r="C4772" s="51" t="s">
        <v>64168</v>
      </c>
      <c r="D4772" s="33" t="s">
        <v>64169</v>
      </c>
    </row>
    <row r="4773" spans="1:4" ht="15.75" customHeight="1" x14ac:dyDescent="0.15">
      <c r="A4773" s="32" t="s">
        <v>8291</v>
      </c>
      <c r="B4773" s="33" t="s">
        <v>1232</v>
      </c>
      <c r="C4773" s="51" t="s">
        <v>64170</v>
      </c>
      <c r="D4773" s="33" t="s">
        <v>64169</v>
      </c>
    </row>
    <row r="4774" spans="1:4" ht="15.75" customHeight="1" x14ac:dyDescent="0.15">
      <c r="A4774" s="32" t="s">
        <v>55159</v>
      </c>
      <c r="B4774" s="33" t="s">
        <v>2155</v>
      </c>
      <c r="C4774" s="51" t="s">
        <v>64171</v>
      </c>
      <c r="D4774" s="33" t="s">
        <v>64172</v>
      </c>
    </row>
    <row r="4775" spans="1:4" ht="15.75" customHeight="1" x14ac:dyDescent="0.15">
      <c r="A4775" s="32" t="s">
        <v>54849</v>
      </c>
      <c r="B4775" s="33" t="s">
        <v>2582</v>
      </c>
      <c r="C4775" s="51" t="s">
        <v>64173</v>
      </c>
      <c r="D4775" s="33" t="s">
        <v>64172</v>
      </c>
    </row>
    <row r="4776" spans="1:4" ht="15.75" customHeight="1" x14ac:dyDescent="0.15">
      <c r="A4776" s="32" t="s">
        <v>12232</v>
      </c>
      <c r="B4776" s="33" t="s">
        <v>2840</v>
      </c>
      <c r="C4776" s="51" t="s">
        <v>64174</v>
      </c>
      <c r="D4776" s="33" t="s">
        <v>64175</v>
      </c>
    </row>
    <row r="4777" spans="1:4" ht="15.75" customHeight="1" x14ac:dyDescent="0.15">
      <c r="A4777" s="32" t="s">
        <v>10163</v>
      </c>
      <c r="B4777" s="33" t="s">
        <v>975</v>
      </c>
      <c r="C4777" s="51" t="s">
        <v>64176</v>
      </c>
      <c r="D4777" s="33" t="s">
        <v>64177</v>
      </c>
    </row>
    <row r="4778" spans="1:4" ht="15.75" customHeight="1" x14ac:dyDescent="0.15">
      <c r="A4778" s="32" t="s">
        <v>12128</v>
      </c>
      <c r="B4778" s="33" t="s">
        <v>717</v>
      </c>
      <c r="C4778" s="51" t="s">
        <v>64178</v>
      </c>
      <c r="D4778" s="33" t="s">
        <v>64179</v>
      </c>
    </row>
    <row r="4779" spans="1:4" ht="15.75" customHeight="1" x14ac:dyDescent="0.15">
      <c r="A4779" s="32" t="s">
        <v>10163</v>
      </c>
      <c r="B4779" s="33" t="s">
        <v>3597</v>
      </c>
      <c r="C4779" s="51" t="s">
        <v>64180</v>
      </c>
      <c r="D4779" s="33" t="s">
        <v>64179</v>
      </c>
    </row>
    <row r="4780" spans="1:4" ht="15.75" customHeight="1" x14ac:dyDescent="0.15">
      <c r="A4780" s="32" t="s">
        <v>12280</v>
      </c>
      <c r="B4780" s="33" t="s">
        <v>785</v>
      </c>
      <c r="C4780" s="51" t="s">
        <v>64181</v>
      </c>
      <c r="D4780" s="33" t="s">
        <v>64182</v>
      </c>
    </row>
    <row r="4781" spans="1:4" ht="15.75" customHeight="1" x14ac:dyDescent="0.15">
      <c r="A4781" s="32" t="s">
        <v>9516</v>
      </c>
      <c r="B4781" s="33" t="s">
        <v>1765</v>
      </c>
      <c r="C4781" s="51" t="s">
        <v>64183</v>
      </c>
      <c r="D4781" s="33" t="s">
        <v>64182</v>
      </c>
    </row>
    <row r="4782" spans="1:4" ht="15.75" customHeight="1" x14ac:dyDescent="0.15">
      <c r="A4782" s="32" t="s">
        <v>8821</v>
      </c>
      <c r="B4782" s="33" t="s">
        <v>3058</v>
      </c>
      <c r="C4782" s="51" t="s">
        <v>64184</v>
      </c>
      <c r="D4782" s="33" t="s">
        <v>64182</v>
      </c>
    </row>
    <row r="4783" spans="1:4" ht="15.75" customHeight="1" x14ac:dyDescent="0.15">
      <c r="A4783" s="32" t="s">
        <v>55153</v>
      </c>
      <c r="B4783" s="33" t="s">
        <v>797</v>
      </c>
      <c r="C4783" s="51" t="s">
        <v>64185</v>
      </c>
      <c r="D4783" s="33" t="s">
        <v>64186</v>
      </c>
    </row>
    <row r="4784" spans="1:4" ht="15.75" customHeight="1" x14ac:dyDescent="0.15">
      <c r="A4784" s="32" t="s">
        <v>55027</v>
      </c>
      <c r="B4784" s="33" t="s">
        <v>1395</v>
      </c>
      <c r="C4784" s="51" t="s">
        <v>64187</v>
      </c>
      <c r="D4784" s="33" t="s">
        <v>64186</v>
      </c>
    </row>
    <row r="4785" spans="1:4" ht="15.75" customHeight="1" x14ac:dyDescent="0.15">
      <c r="A4785" s="32" t="s">
        <v>55027</v>
      </c>
      <c r="B4785" s="33" t="s">
        <v>1504</v>
      </c>
      <c r="C4785" s="51" t="s">
        <v>64188</v>
      </c>
      <c r="D4785" s="33" t="s">
        <v>64186</v>
      </c>
    </row>
    <row r="4786" spans="1:4" ht="15.75" customHeight="1" x14ac:dyDescent="0.15">
      <c r="A4786" s="32" t="s">
        <v>55305</v>
      </c>
      <c r="B4786" s="33" t="s">
        <v>3460</v>
      </c>
      <c r="C4786" s="51" t="s">
        <v>64189</v>
      </c>
      <c r="D4786" s="33" t="s">
        <v>64186</v>
      </c>
    </row>
    <row r="4787" spans="1:4" ht="15.75" customHeight="1" x14ac:dyDescent="0.15">
      <c r="A4787" s="32" t="s">
        <v>10524</v>
      </c>
      <c r="B4787" s="33" t="s">
        <v>984</v>
      </c>
      <c r="C4787" s="51" t="s">
        <v>64190</v>
      </c>
      <c r="D4787" s="33" t="s">
        <v>64191</v>
      </c>
    </row>
    <row r="4788" spans="1:4" ht="15.75" customHeight="1" x14ac:dyDescent="0.15">
      <c r="A4788" s="32" t="s">
        <v>12280</v>
      </c>
      <c r="B4788" s="33" t="s">
        <v>1401</v>
      </c>
      <c r="C4788" s="51" t="s">
        <v>64192</v>
      </c>
      <c r="D4788" s="33" t="s">
        <v>64191</v>
      </c>
    </row>
    <row r="4789" spans="1:4" ht="15.75" customHeight="1" x14ac:dyDescent="0.15">
      <c r="A4789" s="32" t="s">
        <v>8821</v>
      </c>
      <c r="B4789" s="33" t="s">
        <v>2571</v>
      </c>
      <c r="C4789" s="51" t="s">
        <v>64193</v>
      </c>
      <c r="D4789" s="33" t="s">
        <v>64194</v>
      </c>
    </row>
    <row r="4790" spans="1:4" ht="15.75" customHeight="1" x14ac:dyDescent="0.15">
      <c r="A4790" s="32" t="s">
        <v>55262</v>
      </c>
      <c r="B4790" s="33" t="s">
        <v>2729</v>
      </c>
      <c r="C4790" s="51" t="s">
        <v>64195</v>
      </c>
      <c r="D4790" s="33" t="s">
        <v>64194</v>
      </c>
    </row>
    <row r="4791" spans="1:4" ht="15.75" customHeight="1" x14ac:dyDescent="0.15">
      <c r="A4791" s="32" t="s">
        <v>55058</v>
      </c>
      <c r="B4791" s="33" t="s">
        <v>1995</v>
      </c>
      <c r="C4791" s="51" t="s">
        <v>64196</v>
      </c>
      <c r="D4791" s="33" t="s">
        <v>64197</v>
      </c>
    </row>
    <row r="4792" spans="1:4" ht="15.75" customHeight="1" x14ac:dyDescent="0.15">
      <c r="A4792" s="32" t="s">
        <v>9495</v>
      </c>
      <c r="B4792" s="33" t="s">
        <v>794</v>
      </c>
      <c r="C4792" s="51" t="s">
        <v>64198</v>
      </c>
      <c r="D4792" s="33" t="s">
        <v>64199</v>
      </c>
    </row>
    <row r="4793" spans="1:4" ht="15.75" customHeight="1" x14ac:dyDescent="0.15">
      <c r="A4793" s="32" t="s">
        <v>55270</v>
      </c>
      <c r="B4793" s="33" t="s">
        <v>2517</v>
      </c>
      <c r="C4793" s="51" t="s">
        <v>64200</v>
      </c>
      <c r="D4793" s="33" t="s">
        <v>64199</v>
      </c>
    </row>
    <row r="4794" spans="1:4" ht="15.75" customHeight="1" x14ac:dyDescent="0.15">
      <c r="A4794" s="32" t="s">
        <v>12232</v>
      </c>
      <c r="B4794" s="33" t="s">
        <v>1798</v>
      </c>
      <c r="C4794" s="51" t="s">
        <v>64201</v>
      </c>
      <c r="D4794" s="33" t="s">
        <v>64202</v>
      </c>
    </row>
    <row r="4795" spans="1:4" ht="15.75" customHeight="1" x14ac:dyDescent="0.15">
      <c r="A4795" s="32" t="s">
        <v>10596</v>
      </c>
      <c r="B4795" s="33" t="s">
        <v>3338</v>
      </c>
      <c r="C4795" s="51" t="s">
        <v>64203</v>
      </c>
      <c r="D4795" s="33" t="s">
        <v>64204</v>
      </c>
    </row>
    <row r="4796" spans="1:4" ht="15.75" customHeight="1" x14ac:dyDescent="0.15">
      <c r="A4796" s="32" t="s">
        <v>10524</v>
      </c>
      <c r="B4796" s="33" t="s">
        <v>827</v>
      </c>
      <c r="C4796" s="51" t="s">
        <v>64205</v>
      </c>
      <c r="D4796" s="33" t="s">
        <v>64206</v>
      </c>
    </row>
    <row r="4797" spans="1:4" ht="15.75" customHeight="1" x14ac:dyDescent="0.15">
      <c r="A4797" s="32" t="s">
        <v>8719</v>
      </c>
      <c r="B4797" s="33" t="s">
        <v>2327</v>
      </c>
      <c r="C4797" s="51" t="s">
        <v>64207</v>
      </c>
      <c r="D4797" s="33" t="s">
        <v>64208</v>
      </c>
    </row>
    <row r="4798" spans="1:4" ht="15.75" customHeight="1" x14ac:dyDescent="0.15">
      <c r="A4798" s="32" t="s">
        <v>54744</v>
      </c>
      <c r="B4798" s="33" t="s">
        <v>1630</v>
      </c>
      <c r="C4798" s="51" t="s">
        <v>64209</v>
      </c>
      <c r="D4798" s="33" t="s">
        <v>64210</v>
      </c>
    </row>
    <row r="4799" spans="1:4" ht="15.75" customHeight="1" x14ac:dyDescent="0.15">
      <c r="A4799" s="32" t="s">
        <v>11362</v>
      </c>
      <c r="B4799" s="33" t="s">
        <v>1098</v>
      </c>
      <c r="C4799" s="51" t="s">
        <v>64211</v>
      </c>
      <c r="D4799" s="33" t="s">
        <v>64212</v>
      </c>
    </row>
    <row r="4800" spans="1:4" ht="15.75" customHeight="1" x14ac:dyDescent="0.15">
      <c r="A4800" s="32" t="s">
        <v>55153</v>
      </c>
      <c r="B4800" s="33" t="s">
        <v>675</v>
      </c>
      <c r="C4800" s="51" t="s">
        <v>64213</v>
      </c>
      <c r="D4800" s="33" t="s">
        <v>64214</v>
      </c>
    </row>
    <row r="4801" spans="1:4" ht="15.75" customHeight="1" x14ac:dyDescent="0.15">
      <c r="A4801" s="32" t="s">
        <v>55048</v>
      </c>
      <c r="B4801" s="33" t="s">
        <v>865</v>
      </c>
      <c r="C4801" s="51" t="s">
        <v>64215</v>
      </c>
      <c r="D4801" s="33" t="s">
        <v>64216</v>
      </c>
    </row>
    <row r="4802" spans="1:4" ht="15.75" customHeight="1" x14ac:dyDescent="0.15">
      <c r="A4802" s="32" t="s">
        <v>9477</v>
      </c>
      <c r="B4802" s="33" t="s">
        <v>3847</v>
      </c>
      <c r="C4802" s="51" t="s">
        <v>64217</v>
      </c>
      <c r="D4802" s="33" t="s">
        <v>64216</v>
      </c>
    </row>
    <row r="4803" spans="1:4" ht="15.75" customHeight="1" x14ac:dyDescent="0.15">
      <c r="A4803" s="32" t="s">
        <v>54939</v>
      </c>
      <c r="B4803" s="33" t="s">
        <v>963</v>
      </c>
      <c r="C4803" s="51" t="s">
        <v>64218</v>
      </c>
      <c r="D4803" s="33" t="s">
        <v>64219</v>
      </c>
    </row>
    <row r="4804" spans="1:4" ht="15.75" customHeight="1" x14ac:dyDescent="0.15">
      <c r="A4804" s="32" t="s">
        <v>12232</v>
      </c>
      <c r="B4804" s="33" t="s">
        <v>1995</v>
      </c>
      <c r="C4804" s="51" t="s">
        <v>64220</v>
      </c>
      <c r="D4804" s="33" t="s">
        <v>64219</v>
      </c>
    </row>
    <row r="4805" spans="1:4" ht="15.75" customHeight="1" x14ac:dyDescent="0.15">
      <c r="A4805" s="32" t="s">
        <v>54962</v>
      </c>
      <c r="B4805" s="33" t="s">
        <v>1395</v>
      </c>
      <c r="C4805" s="51" t="s">
        <v>64221</v>
      </c>
      <c r="D4805" s="33" t="s">
        <v>64222</v>
      </c>
    </row>
    <row r="4806" spans="1:4" ht="15.75" customHeight="1" x14ac:dyDescent="0.15">
      <c r="A4806" s="32" t="s">
        <v>10250</v>
      </c>
      <c r="B4806" s="33" t="s">
        <v>3218</v>
      </c>
      <c r="C4806" s="51" t="s">
        <v>64223</v>
      </c>
      <c r="D4806" s="33" t="s">
        <v>64222</v>
      </c>
    </row>
    <row r="4807" spans="1:4" ht="15.75" customHeight="1" x14ac:dyDescent="0.15">
      <c r="A4807" s="32" t="s">
        <v>54939</v>
      </c>
      <c r="B4807" s="33" t="s">
        <v>3692</v>
      </c>
      <c r="C4807" s="51" t="s">
        <v>64224</v>
      </c>
      <c r="D4807" s="33" t="s">
        <v>64222</v>
      </c>
    </row>
    <row r="4808" spans="1:4" ht="15.75" customHeight="1" x14ac:dyDescent="0.15">
      <c r="A4808" s="32" t="s">
        <v>54765</v>
      </c>
      <c r="B4808" s="33" t="s">
        <v>2568</v>
      </c>
      <c r="C4808" s="51" t="s">
        <v>64225</v>
      </c>
      <c r="D4808" s="33" t="s">
        <v>64226</v>
      </c>
    </row>
    <row r="4809" spans="1:4" ht="15.75" customHeight="1" x14ac:dyDescent="0.15">
      <c r="A4809" s="32" t="s">
        <v>54744</v>
      </c>
      <c r="B4809" s="33" t="s">
        <v>3844</v>
      </c>
      <c r="C4809" s="51" t="s">
        <v>64227</v>
      </c>
      <c r="D4809" s="33" t="s">
        <v>64228</v>
      </c>
    </row>
    <row r="4810" spans="1:4" ht="15.75" customHeight="1" x14ac:dyDescent="0.15">
      <c r="A4810" s="32" t="s">
        <v>9522</v>
      </c>
      <c r="B4810" s="33" t="s">
        <v>1573</v>
      </c>
      <c r="C4810" s="51" t="s">
        <v>64229</v>
      </c>
      <c r="D4810" s="33" t="s">
        <v>64230</v>
      </c>
    </row>
    <row r="4811" spans="1:4" ht="15.75" customHeight="1" x14ac:dyDescent="0.15">
      <c r="A4811" s="32" t="s">
        <v>9058</v>
      </c>
      <c r="B4811" s="33" t="s">
        <v>1336</v>
      </c>
      <c r="C4811" s="51" t="s">
        <v>64231</v>
      </c>
      <c r="D4811" s="33" t="s">
        <v>64232</v>
      </c>
    </row>
    <row r="4812" spans="1:4" ht="15.75" customHeight="1" x14ac:dyDescent="0.15">
      <c r="A4812" s="32" t="s">
        <v>54849</v>
      </c>
      <c r="B4812" s="33" t="s">
        <v>2784</v>
      </c>
      <c r="C4812" s="51" t="s">
        <v>64233</v>
      </c>
      <c r="D4812" s="33" t="s">
        <v>64234</v>
      </c>
    </row>
    <row r="4813" spans="1:4" ht="15.75" customHeight="1" x14ac:dyDescent="0.15">
      <c r="A4813" s="32" t="s">
        <v>54962</v>
      </c>
      <c r="B4813" s="33" t="s">
        <v>2644</v>
      </c>
      <c r="C4813" s="51" t="s">
        <v>64235</v>
      </c>
      <c r="D4813" s="33" t="s">
        <v>64236</v>
      </c>
    </row>
    <row r="4814" spans="1:4" ht="15.75" customHeight="1" x14ac:dyDescent="0.15">
      <c r="A4814" s="32" t="s">
        <v>54744</v>
      </c>
      <c r="B4814" s="33" t="s">
        <v>2997</v>
      </c>
      <c r="C4814" s="51" t="s">
        <v>64237</v>
      </c>
      <c r="D4814" s="33" t="s">
        <v>64236</v>
      </c>
    </row>
    <row r="4815" spans="1:4" ht="15.75" customHeight="1" x14ac:dyDescent="0.15">
      <c r="A4815" s="32" t="s">
        <v>55366</v>
      </c>
      <c r="B4815" s="33" t="s">
        <v>3442</v>
      </c>
      <c r="C4815" s="51" t="s">
        <v>64238</v>
      </c>
      <c r="D4815" s="33" t="s">
        <v>64239</v>
      </c>
    </row>
    <row r="4816" spans="1:4" ht="15.75" customHeight="1" x14ac:dyDescent="0.15">
      <c r="A4816" s="32" t="s">
        <v>55305</v>
      </c>
      <c r="B4816" s="33" t="s">
        <v>1612</v>
      </c>
      <c r="C4816" s="51" t="s">
        <v>64240</v>
      </c>
      <c r="D4816" s="33" t="s">
        <v>64241</v>
      </c>
    </row>
    <row r="4817" spans="1:4" ht="15.75" customHeight="1" x14ac:dyDescent="0.15">
      <c r="A4817" s="32" t="s">
        <v>55153</v>
      </c>
      <c r="B4817" s="33" t="s">
        <v>2517</v>
      </c>
      <c r="C4817" s="51" t="s">
        <v>64242</v>
      </c>
      <c r="D4817" s="33" t="s">
        <v>64241</v>
      </c>
    </row>
    <row r="4818" spans="1:4" ht="15.75" customHeight="1" x14ac:dyDescent="0.15">
      <c r="A4818" s="32" t="s">
        <v>55235</v>
      </c>
      <c r="B4818" s="33" t="s">
        <v>2582</v>
      </c>
      <c r="C4818" s="51" t="s">
        <v>64243</v>
      </c>
      <c r="D4818" s="33" t="s">
        <v>64241</v>
      </c>
    </row>
    <row r="4819" spans="1:4" ht="15.75" customHeight="1" x14ac:dyDescent="0.15">
      <c r="A4819" s="32" t="s">
        <v>12232</v>
      </c>
      <c r="B4819" s="33" t="s">
        <v>2784</v>
      </c>
      <c r="C4819" s="51" t="s">
        <v>64244</v>
      </c>
      <c r="D4819" s="33" t="s">
        <v>64241</v>
      </c>
    </row>
    <row r="4820" spans="1:4" ht="15.75" customHeight="1" x14ac:dyDescent="0.15">
      <c r="A4820" s="32" t="s">
        <v>55094</v>
      </c>
      <c r="B4820" s="33" t="s">
        <v>2837</v>
      </c>
      <c r="C4820" s="51" t="s">
        <v>64245</v>
      </c>
      <c r="D4820" s="33" t="s">
        <v>64241</v>
      </c>
    </row>
    <row r="4821" spans="1:4" ht="15.75" customHeight="1" x14ac:dyDescent="0.15">
      <c r="A4821" s="32" t="s">
        <v>10596</v>
      </c>
      <c r="B4821" s="33" t="s">
        <v>2997</v>
      </c>
      <c r="C4821" s="51" t="s">
        <v>64246</v>
      </c>
      <c r="D4821" s="33" t="s">
        <v>64247</v>
      </c>
    </row>
    <row r="4822" spans="1:4" ht="15.75" customHeight="1" x14ac:dyDescent="0.15">
      <c r="A4822" s="32" t="s">
        <v>55270</v>
      </c>
      <c r="B4822" s="33" t="s">
        <v>2034</v>
      </c>
      <c r="C4822" s="51" t="s">
        <v>64248</v>
      </c>
      <c r="D4822" s="33" t="s">
        <v>64249</v>
      </c>
    </row>
    <row r="4823" spans="1:4" ht="15.75" customHeight="1" x14ac:dyDescent="0.15">
      <c r="A4823" s="32" t="s">
        <v>8633</v>
      </c>
      <c r="B4823" s="33" t="s">
        <v>2452</v>
      </c>
      <c r="C4823" s="51" t="s">
        <v>64250</v>
      </c>
      <c r="D4823" s="33" t="s">
        <v>64251</v>
      </c>
    </row>
    <row r="4824" spans="1:4" ht="15.75" customHeight="1" x14ac:dyDescent="0.15">
      <c r="A4824" s="32" t="s">
        <v>10163</v>
      </c>
      <c r="B4824" s="33" t="s">
        <v>791</v>
      </c>
      <c r="C4824" s="51" t="s">
        <v>64252</v>
      </c>
      <c r="D4824" s="33" t="s">
        <v>64253</v>
      </c>
    </row>
    <row r="4825" spans="1:4" ht="15.75" customHeight="1" x14ac:dyDescent="0.15">
      <c r="A4825" s="32" t="s">
        <v>9495</v>
      </c>
      <c r="B4825" s="33" t="s">
        <v>2755</v>
      </c>
      <c r="C4825" s="51" t="s">
        <v>64254</v>
      </c>
      <c r="D4825" s="33" t="s">
        <v>64255</v>
      </c>
    </row>
    <row r="4826" spans="1:4" ht="15.75" customHeight="1" x14ac:dyDescent="0.15">
      <c r="A4826" s="32" t="s">
        <v>54862</v>
      </c>
      <c r="B4826" s="33" t="s">
        <v>1528</v>
      </c>
      <c r="C4826" s="51" t="s">
        <v>64256</v>
      </c>
      <c r="D4826" s="33" t="s">
        <v>64257</v>
      </c>
    </row>
    <row r="4827" spans="1:4" ht="15.75" customHeight="1" x14ac:dyDescent="0.15">
      <c r="A4827" s="32" t="s">
        <v>55153</v>
      </c>
      <c r="B4827" s="33" t="s">
        <v>1564</v>
      </c>
      <c r="C4827" s="51" t="s">
        <v>64258</v>
      </c>
      <c r="D4827" s="33" t="s">
        <v>64259</v>
      </c>
    </row>
    <row r="4828" spans="1:4" ht="15.75" customHeight="1" x14ac:dyDescent="0.15">
      <c r="A4828" s="32" t="s">
        <v>9522</v>
      </c>
      <c r="B4828" s="33" t="s">
        <v>678</v>
      </c>
      <c r="C4828" s="51" t="s">
        <v>64260</v>
      </c>
      <c r="D4828" s="33" t="s">
        <v>64261</v>
      </c>
    </row>
    <row r="4829" spans="1:4" ht="15.75" customHeight="1" x14ac:dyDescent="0.15">
      <c r="A4829" s="32" t="s">
        <v>55235</v>
      </c>
      <c r="B4829" s="33" t="s">
        <v>3675</v>
      </c>
      <c r="C4829" s="51" t="s">
        <v>64262</v>
      </c>
      <c r="D4829" s="33" t="s">
        <v>64263</v>
      </c>
    </row>
    <row r="4830" spans="1:4" ht="15.75" customHeight="1" x14ac:dyDescent="0.15">
      <c r="A4830" s="32" t="s">
        <v>11330</v>
      </c>
      <c r="B4830" s="33" t="s">
        <v>1621</v>
      </c>
      <c r="C4830" s="51" t="s">
        <v>64264</v>
      </c>
      <c r="D4830" s="33" t="s">
        <v>64265</v>
      </c>
    </row>
    <row r="4831" spans="1:4" ht="15.75" customHeight="1" x14ac:dyDescent="0.15">
      <c r="A4831" s="32" t="s">
        <v>12280</v>
      </c>
      <c r="B4831" s="33" t="s">
        <v>690</v>
      </c>
      <c r="C4831" s="51" t="s">
        <v>64266</v>
      </c>
      <c r="D4831" s="33" t="s">
        <v>64267</v>
      </c>
    </row>
    <row r="4832" spans="1:4" ht="15.75" customHeight="1" x14ac:dyDescent="0.15">
      <c r="A4832" s="32" t="s">
        <v>8743</v>
      </c>
      <c r="B4832" s="33" t="s">
        <v>2994</v>
      </c>
      <c r="C4832" s="51" t="s">
        <v>64268</v>
      </c>
      <c r="D4832" s="33" t="s">
        <v>64267</v>
      </c>
    </row>
    <row r="4833" spans="1:4" ht="15.75" customHeight="1" x14ac:dyDescent="0.15">
      <c r="A4833" s="32" t="s">
        <v>54862</v>
      </c>
      <c r="B4833" s="33" t="s">
        <v>2650</v>
      </c>
      <c r="C4833" s="51" t="s">
        <v>64269</v>
      </c>
      <c r="D4833" s="33" t="s">
        <v>64270</v>
      </c>
    </row>
    <row r="4834" spans="1:4" ht="15.75" customHeight="1" x14ac:dyDescent="0.15">
      <c r="A4834" s="32" t="s">
        <v>9522</v>
      </c>
      <c r="B4834" s="33" t="s">
        <v>2951</v>
      </c>
      <c r="C4834" s="51" t="s">
        <v>64271</v>
      </c>
      <c r="D4834" s="33" t="s">
        <v>64272</v>
      </c>
    </row>
    <row r="4835" spans="1:4" ht="15.75" customHeight="1" x14ac:dyDescent="0.15">
      <c r="A4835" s="32" t="s">
        <v>9516</v>
      </c>
      <c r="B4835" s="33" t="s">
        <v>1606</v>
      </c>
      <c r="C4835" s="51" t="s">
        <v>64273</v>
      </c>
      <c r="D4835" s="33" t="s">
        <v>64274</v>
      </c>
    </row>
    <row r="4836" spans="1:4" ht="15.75" customHeight="1" x14ac:dyDescent="0.15">
      <c r="A4836" s="32" t="s">
        <v>9058</v>
      </c>
      <c r="B4836" s="33" t="s">
        <v>1395</v>
      </c>
      <c r="C4836" s="51" t="s">
        <v>64275</v>
      </c>
      <c r="D4836" s="33" t="s">
        <v>64276</v>
      </c>
    </row>
    <row r="4837" spans="1:4" ht="15.75" customHeight="1" x14ac:dyDescent="0.15">
      <c r="A4837" s="32" t="s">
        <v>8291</v>
      </c>
      <c r="B4837" s="33" t="s">
        <v>2951</v>
      </c>
      <c r="C4837" s="51" t="s">
        <v>64277</v>
      </c>
      <c r="D4837" s="33" t="s">
        <v>64278</v>
      </c>
    </row>
    <row r="4838" spans="1:4" ht="15.75" customHeight="1" x14ac:dyDescent="0.15">
      <c r="A4838" s="32" t="s">
        <v>54962</v>
      </c>
      <c r="B4838" s="33" t="s">
        <v>3335</v>
      </c>
      <c r="C4838" s="51" t="s">
        <v>64279</v>
      </c>
      <c r="D4838" s="33" t="s">
        <v>64280</v>
      </c>
    </row>
    <row r="4839" spans="1:4" ht="15.75" customHeight="1" x14ac:dyDescent="0.15">
      <c r="A4839" s="32" t="s">
        <v>9477</v>
      </c>
      <c r="B4839" s="33" t="s">
        <v>2560</v>
      </c>
      <c r="C4839" s="51" t="s">
        <v>64281</v>
      </c>
      <c r="D4839" s="33" t="s">
        <v>64282</v>
      </c>
    </row>
    <row r="4840" spans="1:4" ht="15.75" customHeight="1" x14ac:dyDescent="0.15">
      <c r="A4840" s="32" t="s">
        <v>11362</v>
      </c>
      <c r="B4840" s="33" t="s">
        <v>618</v>
      </c>
      <c r="C4840" s="51" t="s">
        <v>64283</v>
      </c>
      <c r="D4840" s="33" t="s">
        <v>64284</v>
      </c>
    </row>
    <row r="4841" spans="1:4" ht="15.75" customHeight="1" x14ac:dyDescent="0.15">
      <c r="A4841" s="32" t="s">
        <v>8291</v>
      </c>
      <c r="B4841" s="33" t="s">
        <v>2837</v>
      </c>
      <c r="C4841" s="51" t="s">
        <v>64285</v>
      </c>
      <c r="D4841" s="33" t="s">
        <v>64286</v>
      </c>
    </row>
    <row r="4842" spans="1:4" ht="15.75" customHeight="1" x14ac:dyDescent="0.15">
      <c r="A4842" s="32" t="s">
        <v>10250</v>
      </c>
      <c r="B4842" s="33" t="s">
        <v>1709</v>
      </c>
      <c r="C4842" s="51" t="s">
        <v>64287</v>
      </c>
      <c r="D4842" s="33" t="s">
        <v>64288</v>
      </c>
    </row>
    <row r="4843" spans="1:4" ht="15.75" customHeight="1" x14ac:dyDescent="0.15">
      <c r="A4843" s="32" t="s">
        <v>55270</v>
      </c>
      <c r="B4843" s="33" t="s">
        <v>3153</v>
      </c>
      <c r="C4843" s="51" t="s">
        <v>64289</v>
      </c>
      <c r="D4843" s="33" t="s">
        <v>64290</v>
      </c>
    </row>
    <row r="4844" spans="1:4" ht="15.75" customHeight="1" x14ac:dyDescent="0.15">
      <c r="A4844" s="32" t="s">
        <v>55070</v>
      </c>
      <c r="B4844" s="33" t="s">
        <v>3338</v>
      </c>
      <c r="C4844" s="51" t="s">
        <v>64291</v>
      </c>
      <c r="D4844" s="33" t="s">
        <v>64290</v>
      </c>
    </row>
    <row r="4845" spans="1:4" ht="15.75" customHeight="1" x14ac:dyDescent="0.15">
      <c r="A4845" s="32" t="s">
        <v>55374</v>
      </c>
      <c r="B4845" s="33" t="s">
        <v>1609</v>
      </c>
      <c r="C4845" s="51" t="s">
        <v>64292</v>
      </c>
      <c r="D4845" s="33" t="s">
        <v>64293</v>
      </c>
    </row>
    <row r="4846" spans="1:4" ht="15.75" customHeight="1" x14ac:dyDescent="0.15">
      <c r="A4846" s="32" t="s">
        <v>55262</v>
      </c>
      <c r="B4846" s="33" t="s">
        <v>2974</v>
      </c>
      <c r="C4846" s="51" t="s">
        <v>64294</v>
      </c>
      <c r="D4846" s="33" t="s">
        <v>64295</v>
      </c>
    </row>
    <row r="4847" spans="1:4" ht="15.75" customHeight="1" x14ac:dyDescent="0.15">
      <c r="A4847" s="32" t="s">
        <v>12053</v>
      </c>
      <c r="B4847" s="33" t="s">
        <v>1026</v>
      </c>
      <c r="C4847" s="51" t="s">
        <v>64296</v>
      </c>
      <c r="D4847" s="33" t="s">
        <v>64297</v>
      </c>
    </row>
    <row r="4848" spans="1:4" ht="15.75" customHeight="1" x14ac:dyDescent="0.15">
      <c r="A4848" s="32" t="s">
        <v>55159</v>
      </c>
      <c r="B4848" s="33" t="s">
        <v>1995</v>
      </c>
      <c r="C4848" s="51" t="s">
        <v>64298</v>
      </c>
      <c r="D4848" s="33" t="s">
        <v>64299</v>
      </c>
    </row>
    <row r="4849" spans="1:4" ht="15.75" customHeight="1" x14ac:dyDescent="0.15">
      <c r="A4849" s="32" t="s">
        <v>54765</v>
      </c>
      <c r="B4849" s="33" t="s">
        <v>1765</v>
      </c>
      <c r="C4849" s="51" t="s">
        <v>64300</v>
      </c>
      <c r="D4849" s="33" t="s">
        <v>64301</v>
      </c>
    </row>
    <row r="4850" spans="1:4" ht="15.75" customHeight="1" x14ac:dyDescent="0.15">
      <c r="A4850" s="32" t="s">
        <v>8821</v>
      </c>
      <c r="B4850" s="33" t="s">
        <v>2560</v>
      </c>
      <c r="C4850" s="51" t="s">
        <v>64302</v>
      </c>
      <c r="D4850" s="33" t="s">
        <v>64301</v>
      </c>
    </row>
    <row r="4851" spans="1:4" ht="15.75" customHeight="1" x14ac:dyDescent="0.15">
      <c r="A4851" s="32" t="s">
        <v>11362</v>
      </c>
      <c r="B4851" s="33" t="s">
        <v>1401</v>
      </c>
      <c r="C4851" s="51" t="s">
        <v>64303</v>
      </c>
      <c r="D4851" s="33" t="s">
        <v>64304</v>
      </c>
    </row>
    <row r="4852" spans="1:4" ht="15.75" customHeight="1" x14ac:dyDescent="0.15">
      <c r="A4852" s="32" t="s">
        <v>54765</v>
      </c>
      <c r="B4852" s="33" t="s">
        <v>2155</v>
      </c>
      <c r="C4852" s="51" t="s">
        <v>64305</v>
      </c>
      <c r="D4852" s="33" t="s">
        <v>64306</v>
      </c>
    </row>
    <row r="4853" spans="1:4" ht="15.75" customHeight="1" x14ac:dyDescent="0.15">
      <c r="A4853" s="32" t="s">
        <v>54862</v>
      </c>
      <c r="B4853" s="33" t="s">
        <v>1014</v>
      </c>
      <c r="C4853" s="51" t="s">
        <v>64307</v>
      </c>
      <c r="D4853" s="33" t="s">
        <v>64308</v>
      </c>
    </row>
    <row r="4854" spans="1:4" ht="15.75" customHeight="1" x14ac:dyDescent="0.15">
      <c r="A4854" s="32" t="s">
        <v>54744</v>
      </c>
      <c r="B4854" s="33" t="s">
        <v>2831</v>
      </c>
      <c r="C4854" s="51" t="s">
        <v>64309</v>
      </c>
      <c r="D4854" s="33" t="s">
        <v>64310</v>
      </c>
    </row>
    <row r="4855" spans="1:4" ht="15.75" customHeight="1" x14ac:dyDescent="0.15">
      <c r="A4855" s="32" t="s">
        <v>9522</v>
      </c>
      <c r="B4855" s="33" t="s">
        <v>2580</v>
      </c>
      <c r="C4855" s="51" t="s">
        <v>64311</v>
      </c>
      <c r="D4855" s="33" t="s">
        <v>64312</v>
      </c>
    </row>
    <row r="4856" spans="1:4" ht="15.75" customHeight="1" x14ac:dyDescent="0.15">
      <c r="A4856" s="32" t="s">
        <v>55107</v>
      </c>
      <c r="B4856" s="33" t="s">
        <v>853</v>
      </c>
      <c r="C4856" s="51" t="s">
        <v>64313</v>
      </c>
      <c r="D4856" s="33" t="s">
        <v>64314</v>
      </c>
    </row>
    <row r="4857" spans="1:4" ht="15.75" customHeight="1" x14ac:dyDescent="0.15">
      <c r="A4857" s="32" t="s">
        <v>10524</v>
      </c>
      <c r="B4857" s="33" t="s">
        <v>2616</v>
      </c>
      <c r="C4857" s="51" t="s">
        <v>64315</v>
      </c>
      <c r="D4857" s="33" t="s">
        <v>64316</v>
      </c>
    </row>
    <row r="4858" spans="1:4" ht="15.75" customHeight="1" x14ac:dyDescent="0.15">
      <c r="A4858" s="32" t="s">
        <v>55094</v>
      </c>
      <c r="B4858" s="33" t="s">
        <v>2784</v>
      </c>
      <c r="C4858" s="51" t="s">
        <v>64317</v>
      </c>
      <c r="D4858" s="33" t="s">
        <v>64316</v>
      </c>
    </row>
    <row r="4859" spans="1:4" ht="15.75" customHeight="1" x14ac:dyDescent="0.15">
      <c r="A4859" s="32" t="s">
        <v>55206</v>
      </c>
      <c r="B4859" s="33" t="s">
        <v>2060</v>
      </c>
      <c r="C4859" s="51" t="s">
        <v>64318</v>
      </c>
      <c r="D4859" s="33" t="s">
        <v>64319</v>
      </c>
    </row>
    <row r="4860" spans="1:4" ht="15.75" customHeight="1" x14ac:dyDescent="0.15">
      <c r="A4860" s="32" t="s">
        <v>9522</v>
      </c>
      <c r="B4860" s="33" t="s">
        <v>2545</v>
      </c>
      <c r="C4860" s="51" t="s">
        <v>64320</v>
      </c>
      <c r="D4860" s="33" t="s">
        <v>64321</v>
      </c>
    </row>
    <row r="4861" spans="1:4" ht="15.75" customHeight="1" x14ac:dyDescent="0.15">
      <c r="A4861" s="32" t="s">
        <v>55159</v>
      </c>
      <c r="B4861" s="33" t="s">
        <v>3720</v>
      </c>
      <c r="C4861" s="51" t="s">
        <v>64322</v>
      </c>
      <c r="D4861" s="33" t="s">
        <v>64323</v>
      </c>
    </row>
    <row r="4862" spans="1:4" ht="15.75" customHeight="1" x14ac:dyDescent="0.15">
      <c r="A4862" s="32" t="s">
        <v>54862</v>
      </c>
      <c r="B4862" s="33" t="s">
        <v>2545</v>
      </c>
      <c r="C4862" s="51" t="s">
        <v>64324</v>
      </c>
      <c r="D4862" s="33" t="s">
        <v>64325</v>
      </c>
    </row>
    <row r="4863" spans="1:4" ht="15.75" customHeight="1" x14ac:dyDescent="0.15">
      <c r="A4863" s="32" t="s">
        <v>10250</v>
      </c>
      <c r="B4863" s="33" t="s">
        <v>3257</v>
      </c>
      <c r="C4863" s="51" t="s">
        <v>64326</v>
      </c>
      <c r="D4863" s="33" t="s">
        <v>64327</v>
      </c>
    </row>
    <row r="4864" spans="1:4" ht="15.75" customHeight="1" x14ac:dyDescent="0.15">
      <c r="A4864" s="32" t="s">
        <v>9495</v>
      </c>
      <c r="B4864" s="33" t="s">
        <v>1606</v>
      </c>
      <c r="C4864" s="51" t="s">
        <v>64328</v>
      </c>
      <c r="D4864" s="33" t="s">
        <v>64329</v>
      </c>
    </row>
    <row r="4865" spans="1:4" ht="15.75" customHeight="1" x14ac:dyDescent="0.15">
      <c r="A4865" s="32" t="s">
        <v>55265</v>
      </c>
      <c r="B4865" s="33" t="s">
        <v>2094</v>
      </c>
      <c r="C4865" s="51" t="s">
        <v>64330</v>
      </c>
      <c r="D4865" s="33" t="s">
        <v>64331</v>
      </c>
    </row>
    <row r="4866" spans="1:4" ht="15.75" customHeight="1" x14ac:dyDescent="0.15">
      <c r="A4866" s="32" t="s">
        <v>55048</v>
      </c>
      <c r="B4866" s="33" t="s">
        <v>1064</v>
      </c>
      <c r="C4866" s="51" t="s">
        <v>64332</v>
      </c>
      <c r="D4866" s="33" t="s">
        <v>64333</v>
      </c>
    </row>
    <row r="4867" spans="1:4" ht="15.75" customHeight="1" x14ac:dyDescent="0.15">
      <c r="A4867" s="32" t="s">
        <v>55094</v>
      </c>
      <c r="B4867" s="33" t="s">
        <v>570</v>
      </c>
      <c r="C4867" s="51" t="s">
        <v>64334</v>
      </c>
      <c r="D4867" s="33" t="s">
        <v>64335</v>
      </c>
    </row>
    <row r="4868" spans="1:4" ht="15.75" customHeight="1" x14ac:dyDescent="0.15">
      <c r="A4868" s="32" t="s">
        <v>55305</v>
      </c>
      <c r="B4868" s="33" t="s">
        <v>2168</v>
      </c>
      <c r="C4868" s="51" t="s">
        <v>64336</v>
      </c>
      <c r="D4868" s="33" t="s">
        <v>64337</v>
      </c>
    </row>
    <row r="4869" spans="1:4" ht="15.75" customHeight="1" x14ac:dyDescent="0.15">
      <c r="A4869" s="32" t="s">
        <v>8719</v>
      </c>
      <c r="B4869" s="33" t="s">
        <v>2681</v>
      </c>
      <c r="C4869" s="51" t="s">
        <v>64338</v>
      </c>
      <c r="D4869" s="33" t="s">
        <v>64337</v>
      </c>
    </row>
    <row r="4870" spans="1:4" ht="15.75" customHeight="1" x14ac:dyDescent="0.15">
      <c r="A4870" s="32" t="s">
        <v>55270</v>
      </c>
      <c r="B4870" s="33" t="s">
        <v>3197</v>
      </c>
      <c r="C4870" s="51" t="s">
        <v>64339</v>
      </c>
      <c r="D4870" s="33" t="s">
        <v>64337</v>
      </c>
    </row>
    <row r="4871" spans="1:4" ht="15.75" customHeight="1" x14ac:dyDescent="0.15">
      <c r="A4871" s="32" t="s">
        <v>55265</v>
      </c>
      <c r="B4871" s="33" t="s">
        <v>3704</v>
      </c>
      <c r="C4871" s="51" t="s">
        <v>64340</v>
      </c>
      <c r="D4871" s="33" t="s">
        <v>64337</v>
      </c>
    </row>
    <row r="4872" spans="1:4" ht="15.75" customHeight="1" x14ac:dyDescent="0.15">
      <c r="A4872" s="32" t="s">
        <v>12053</v>
      </c>
      <c r="B4872" s="33" t="s">
        <v>1098</v>
      </c>
      <c r="C4872" s="51" t="s">
        <v>64341</v>
      </c>
      <c r="D4872" s="33" t="s">
        <v>64342</v>
      </c>
    </row>
    <row r="4873" spans="1:4" ht="15.75" customHeight="1" x14ac:dyDescent="0.15">
      <c r="A4873" s="32" t="s">
        <v>55159</v>
      </c>
      <c r="B4873" s="33" t="s">
        <v>2613</v>
      </c>
      <c r="C4873" s="51" t="s">
        <v>64343</v>
      </c>
      <c r="D4873" s="33" t="s">
        <v>64342</v>
      </c>
    </row>
    <row r="4874" spans="1:4" ht="15.75" customHeight="1" x14ac:dyDescent="0.15">
      <c r="A4874" s="32" t="s">
        <v>55305</v>
      </c>
      <c r="B4874" s="33" t="s">
        <v>3058</v>
      </c>
      <c r="C4874" s="51" t="s">
        <v>64344</v>
      </c>
      <c r="D4874" s="33" t="s">
        <v>64345</v>
      </c>
    </row>
    <row r="4875" spans="1:4" ht="15.75" customHeight="1" x14ac:dyDescent="0.15">
      <c r="A4875" s="32" t="s">
        <v>12292</v>
      </c>
      <c r="B4875" s="33" t="s">
        <v>3097</v>
      </c>
      <c r="C4875" s="51" t="s">
        <v>64346</v>
      </c>
      <c r="D4875" s="33" t="s">
        <v>64345</v>
      </c>
    </row>
    <row r="4876" spans="1:4" ht="15.75" customHeight="1" x14ac:dyDescent="0.15">
      <c r="A4876" s="32" t="s">
        <v>55270</v>
      </c>
      <c r="B4876" s="33" t="s">
        <v>963</v>
      </c>
      <c r="C4876" s="51" t="s">
        <v>64347</v>
      </c>
      <c r="D4876" s="33" t="s">
        <v>64348</v>
      </c>
    </row>
    <row r="4877" spans="1:4" ht="15.75" customHeight="1" x14ac:dyDescent="0.15">
      <c r="A4877" s="32" t="s">
        <v>54849</v>
      </c>
      <c r="B4877" s="33" t="s">
        <v>2632</v>
      </c>
      <c r="C4877" s="51" t="s">
        <v>64349</v>
      </c>
      <c r="D4877" s="33" t="s">
        <v>64350</v>
      </c>
    </row>
    <row r="4878" spans="1:4" ht="15.75" customHeight="1" x14ac:dyDescent="0.15">
      <c r="A4878" s="32" t="s">
        <v>10250</v>
      </c>
      <c r="B4878" s="33" t="s">
        <v>3504</v>
      </c>
      <c r="C4878" s="51" t="s">
        <v>64351</v>
      </c>
      <c r="D4878" s="33" t="s">
        <v>64352</v>
      </c>
    </row>
    <row r="4879" spans="1:4" ht="15.75" customHeight="1" x14ac:dyDescent="0.15">
      <c r="A4879" s="32" t="s">
        <v>12053</v>
      </c>
      <c r="B4879" s="33" t="s">
        <v>3066</v>
      </c>
      <c r="C4879" s="51" t="s">
        <v>64353</v>
      </c>
      <c r="D4879" s="33" t="s">
        <v>64354</v>
      </c>
    </row>
    <row r="4880" spans="1:4" ht="15.75" customHeight="1" x14ac:dyDescent="0.15">
      <c r="A4880" s="32" t="s">
        <v>54744</v>
      </c>
      <c r="B4880" s="33" t="s">
        <v>2613</v>
      </c>
      <c r="C4880" s="51" t="s">
        <v>64355</v>
      </c>
      <c r="D4880" s="33" t="s">
        <v>64356</v>
      </c>
    </row>
    <row r="4881" spans="1:4" ht="15.75" customHeight="1" x14ac:dyDescent="0.15">
      <c r="A4881" s="32" t="s">
        <v>8719</v>
      </c>
      <c r="B4881" s="33" t="s">
        <v>3233</v>
      </c>
      <c r="C4881" s="51" t="s">
        <v>64357</v>
      </c>
      <c r="D4881" s="33" t="s">
        <v>64356</v>
      </c>
    </row>
    <row r="4882" spans="1:4" ht="15.75" customHeight="1" x14ac:dyDescent="0.15">
      <c r="A4882" s="32" t="s">
        <v>54849</v>
      </c>
      <c r="B4882" s="33" t="s">
        <v>708</v>
      </c>
      <c r="C4882" s="51" t="s">
        <v>64358</v>
      </c>
      <c r="D4882" s="33" t="s">
        <v>64359</v>
      </c>
    </row>
    <row r="4883" spans="1:4" ht="15.75" customHeight="1" x14ac:dyDescent="0.15">
      <c r="A4883" s="32" t="s">
        <v>54849</v>
      </c>
      <c r="B4883" s="33" t="s">
        <v>2588</v>
      </c>
      <c r="C4883" s="51" t="s">
        <v>64360</v>
      </c>
      <c r="D4883" s="33" t="s">
        <v>64359</v>
      </c>
    </row>
    <row r="4884" spans="1:4" ht="15.75" customHeight="1" x14ac:dyDescent="0.15">
      <c r="A4884" s="32" t="s">
        <v>8743</v>
      </c>
      <c r="B4884" s="33" t="s">
        <v>1910</v>
      </c>
      <c r="C4884" s="51" t="s">
        <v>64361</v>
      </c>
      <c r="D4884" s="33" t="s">
        <v>64362</v>
      </c>
    </row>
    <row r="4885" spans="1:4" ht="15.75" customHeight="1" x14ac:dyDescent="0.15">
      <c r="A4885" s="32" t="s">
        <v>54849</v>
      </c>
      <c r="B4885" s="33" t="s">
        <v>3326</v>
      </c>
      <c r="C4885" s="51" t="s">
        <v>64363</v>
      </c>
      <c r="D4885" s="33" t="s">
        <v>64364</v>
      </c>
    </row>
    <row r="4886" spans="1:4" ht="15.75" customHeight="1" x14ac:dyDescent="0.15">
      <c r="A4886" s="32" t="s">
        <v>55374</v>
      </c>
      <c r="B4886" s="33" t="s">
        <v>1650</v>
      </c>
      <c r="C4886" s="51" t="s">
        <v>64365</v>
      </c>
      <c r="D4886" s="33" t="s">
        <v>64366</v>
      </c>
    </row>
    <row r="4887" spans="1:4" ht="15.75" customHeight="1" x14ac:dyDescent="0.15">
      <c r="A4887" s="32" t="s">
        <v>9522</v>
      </c>
      <c r="B4887" s="33" t="s">
        <v>797</v>
      </c>
      <c r="C4887" s="51" t="s">
        <v>64367</v>
      </c>
      <c r="D4887" s="33" t="s">
        <v>64368</v>
      </c>
    </row>
    <row r="4888" spans="1:4" ht="15.75" customHeight="1" x14ac:dyDescent="0.15">
      <c r="A4888" s="32" t="s">
        <v>8633</v>
      </c>
      <c r="B4888" s="33" t="s">
        <v>3230</v>
      </c>
      <c r="C4888" s="51" t="s">
        <v>64369</v>
      </c>
      <c r="D4888" s="33" t="s">
        <v>64370</v>
      </c>
    </row>
    <row r="4889" spans="1:4" ht="15.75" customHeight="1" x14ac:dyDescent="0.15">
      <c r="A4889" s="32" t="s">
        <v>55265</v>
      </c>
      <c r="B4889" s="33" t="s">
        <v>2647</v>
      </c>
      <c r="C4889" s="51" t="s">
        <v>64371</v>
      </c>
      <c r="D4889" s="33" t="s">
        <v>64372</v>
      </c>
    </row>
    <row r="4890" spans="1:4" ht="15.75" customHeight="1" x14ac:dyDescent="0.15">
      <c r="A4890" s="32" t="s">
        <v>9516</v>
      </c>
      <c r="B4890" s="33" t="s">
        <v>2632</v>
      </c>
      <c r="C4890" s="51" t="s">
        <v>64373</v>
      </c>
      <c r="D4890" s="33" t="s">
        <v>64374</v>
      </c>
    </row>
    <row r="4891" spans="1:4" ht="15.75" customHeight="1" x14ac:dyDescent="0.15">
      <c r="A4891" s="32" t="s">
        <v>55206</v>
      </c>
      <c r="B4891" s="33" t="s">
        <v>1354</v>
      </c>
      <c r="C4891" s="51" t="s">
        <v>64375</v>
      </c>
      <c r="D4891" s="33" t="s">
        <v>64376</v>
      </c>
    </row>
    <row r="4892" spans="1:4" ht="15.75" customHeight="1" x14ac:dyDescent="0.15">
      <c r="A4892" s="32" t="s">
        <v>8743</v>
      </c>
      <c r="B4892" s="33" t="s">
        <v>752</v>
      </c>
      <c r="C4892" s="51" t="s">
        <v>64377</v>
      </c>
      <c r="D4892" s="33" t="s">
        <v>64378</v>
      </c>
    </row>
    <row r="4893" spans="1:4" ht="15.75" customHeight="1" x14ac:dyDescent="0.15">
      <c r="A4893" s="32" t="s">
        <v>10250</v>
      </c>
      <c r="B4893" s="33" t="s">
        <v>785</v>
      </c>
      <c r="C4893" s="51" t="s">
        <v>64379</v>
      </c>
      <c r="D4893" s="33" t="s">
        <v>64380</v>
      </c>
    </row>
    <row r="4894" spans="1:4" ht="15.75" customHeight="1" x14ac:dyDescent="0.15">
      <c r="A4894" s="32" t="s">
        <v>10676</v>
      </c>
      <c r="B4894" s="33" t="s">
        <v>1528</v>
      </c>
      <c r="C4894" s="51" t="s">
        <v>64381</v>
      </c>
      <c r="D4894" s="33" t="s">
        <v>64382</v>
      </c>
    </row>
    <row r="4895" spans="1:4" ht="15.75" customHeight="1" x14ac:dyDescent="0.15">
      <c r="A4895" s="32" t="s">
        <v>55366</v>
      </c>
      <c r="B4895" s="33" t="s">
        <v>2480</v>
      </c>
      <c r="C4895" s="51" t="s">
        <v>64383</v>
      </c>
      <c r="D4895" s="33" t="s">
        <v>64382</v>
      </c>
    </row>
    <row r="4896" spans="1:4" ht="15.75" customHeight="1" x14ac:dyDescent="0.15">
      <c r="A4896" s="32" t="s">
        <v>54849</v>
      </c>
      <c r="B4896" s="33" t="s">
        <v>3456</v>
      </c>
      <c r="C4896" s="51" t="s">
        <v>64384</v>
      </c>
      <c r="D4896" s="33" t="s">
        <v>64382</v>
      </c>
    </row>
    <row r="4897" spans="1:4" ht="15.75" customHeight="1" x14ac:dyDescent="0.15">
      <c r="A4897" s="32" t="s">
        <v>55235</v>
      </c>
      <c r="B4897" s="33" t="s">
        <v>3652</v>
      </c>
      <c r="C4897" s="51" t="s">
        <v>64385</v>
      </c>
      <c r="D4897" s="33" t="s">
        <v>64382</v>
      </c>
    </row>
    <row r="4898" spans="1:4" ht="15.75" customHeight="1" x14ac:dyDescent="0.15">
      <c r="A4898" s="32" t="s">
        <v>55235</v>
      </c>
      <c r="B4898" s="33" t="s">
        <v>741</v>
      </c>
      <c r="C4898" s="51" t="s">
        <v>64386</v>
      </c>
      <c r="D4898" s="33" t="s">
        <v>64387</v>
      </c>
    </row>
    <row r="4899" spans="1:4" ht="15.75" customHeight="1" x14ac:dyDescent="0.15">
      <c r="A4899" s="32" t="s">
        <v>12232</v>
      </c>
      <c r="B4899" s="33" t="s">
        <v>1375</v>
      </c>
      <c r="C4899" s="51" t="s">
        <v>64388</v>
      </c>
      <c r="D4899" s="33" t="s">
        <v>64389</v>
      </c>
    </row>
    <row r="4900" spans="1:4" ht="15.75" customHeight="1" x14ac:dyDescent="0.15">
      <c r="A4900" s="32" t="s">
        <v>11330</v>
      </c>
      <c r="B4900" s="33" t="s">
        <v>2582</v>
      </c>
      <c r="C4900" s="51" t="s">
        <v>64390</v>
      </c>
      <c r="D4900" s="33" t="s">
        <v>64391</v>
      </c>
    </row>
    <row r="4901" spans="1:4" ht="15.75" customHeight="1" x14ac:dyDescent="0.15">
      <c r="A4901" s="32" t="s">
        <v>9522</v>
      </c>
      <c r="B4901" s="33" t="s">
        <v>690</v>
      </c>
      <c r="C4901" s="51" t="s">
        <v>64392</v>
      </c>
      <c r="D4901" s="33" t="s">
        <v>64393</v>
      </c>
    </row>
    <row r="4902" spans="1:4" ht="15.75" customHeight="1" x14ac:dyDescent="0.15">
      <c r="A4902" s="32" t="s">
        <v>8743</v>
      </c>
      <c r="B4902" s="33" t="s">
        <v>975</v>
      </c>
      <c r="C4902" s="51" t="s">
        <v>64394</v>
      </c>
      <c r="D4902" s="33" t="s">
        <v>64393</v>
      </c>
    </row>
    <row r="4903" spans="1:4" ht="15.75" customHeight="1" x14ac:dyDescent="0.15">
      <c r="A4903" s="32" t="s">
        <v>55235</v>
      </c>
      <c r="B4903" s="33" t="s">
        <v>2276</v>
      </c>
      <c r="C4903" s="51" t="s">
        <v>64395</v>
      </c>
      <c r="D4903" s="33" t="s">
        <v>64396</v>
      </c>
    </row>
    <row r="4904" spans="1:4" ht="15.75" customHeight="1" x14ac:dyDescent="0.15">
      <c r="A4904" s="32" t="s">
        <v>9477</v>
      </c>
      <c r="B4904" s="33" t="s">
        <v>2571</v>
      </c>
      <c r="C4904" s="51" t="s">
        <v>64397</v>
      </c>
      <c r="D4904" s="33" t="s">
        <v>64396</v>
      </c>
    </row>
    <row r="4905" spans="1:4" ht="15.75" customHeight="1" x14ac:dyDescent="0.15">
      <c r="A4905" s="32" t="s">
        <v>55305</v>
      </c>
      <c r="B4905" s="33" t="s">
        <v>2658</v>
      </c>
      <c r="C4905" s="51" t="s">
        <v>64398</v>
      </c>
      <c r="D4905" s="33" t="s">
        <v>64399</v>
      </c>
    </row>
    <row r="4906" spans="1:4" ht="15.75" customHeight="1" x14ac:dyDescent="0.15">
      <c r="A4906" s="32" t="s">
        <v>12128</v>
      </c>
      <c r="B4906" s="33" t="s">
        <v>2480</v>
      </c>
      <c r="C4906" s="51" t="s">
        <v>64400</v>
      </c>
      <c r="D4906" s="33" t="s">
        <v>64401</v>
      </c>
    </row>
    <row r="4907" spans="1:4" ht="15.75" customHeight="1" x14ac:dyDescent="0.15">
      <c r="A4907" s="32" t="s">
        <v>12232</v>
      </c>
      <c r="B4907" s="33" t="s">
        <v>681</v>
      </c>
      <c r="C4907" s="51" t="s">
        <v>64402</v>
      </c>
      <c r="D4907" s="33" t="s">
        <v>64403</v>
      </c>
    </row>
    <row r="4908" spans="1:4" ht="15.75" customHeight="1" x14ac:dyDescent="0.15">
      <c r="A4908" s="32" t="s">
        <v>55366</v>
      </c>
      <c r="B4908" s="33" t="s">
        <v>1166</v>
      </c>
      <c r="C4908" s="51" t="s">
        <v>64404</v>
      </c>
      <c r="D4908" s="33" t="s">
        <v>64403</v>
      </c>
    </row>
    <row r="4909" spans="1:4" ht="15.75" customHeight="1" x14ac:dyDescent="0.15">
      <c r="A4909" s="32" t="s">
        <v>55159</v>
      </c>
      <c r="B4909" s="33" t="s">
        <v>2784</v>
      </c>
      <c r="C4909" s="51" t="s">
        <v>64405</v>
      </c>
      <c r="D4909" s="33" t="s">
        <v>64403</v>
      </c>
    </row>
    <row r="4910" spans="1:4" ht="15.75" customHeight="1" x14ac:dyDescent="0.15">
      <c r="A4910" s="32" t="s">
        <v>12232</v>
      </c>
      <c r="B4910" s="33" t="s">
        <v>2616</v>
      </c>
      <c r="C4910" s="51" t="s">
        <v>64406</v>
      </c>
      <c r="D4910" s="33" t="s">
        <v>64407</v>
      </c>
    </row>
    <row r="4911" spans="1:4" ht="15.75" customHeight="1" x14ac:dyDescent="0.15">
      <c r="A4911" s="32" t="s">
        <v>12128</v>
      </c>
      <c r="B4911" s="33" t="s">
        <v>1336</v>
      </c>
      <c r="C4911" s="51" t="s">
        <v>64408</v>
      </c>
      <c r="D4911" s="33" t="s">
        <v>64409</v>
      </c>
    </row>
    <row r="4912" spans="1:4" ht="15.75" customHeight="1" x14ac:dyDescent="0.15">
      <c r="A4912" s="32" t="s">
        <v>9495</v>
      </c>
      <c r="B4912" s="33" t="s">
        <v>2658</v>
      </c>
      <c r="C4912" s="51" t="s">
        <v>64410</v>
      </c>
      <c r="D4912" s="33" t="s">
        <v>64411</v>
      </c>
    </row>
    <row r="4913" spans="1:4" ht="15.75" customHeight="1" x14ac:dyDescent="0.15">
      <c r="A4913" s="32" t="s">
        <v>8821</v>
      </c>
      <c r="B4913" s="33" t="s">
        <v>3499</v>
      </c>
      <c r="C4913" s="51" t="s">
        <v>64412</v>
      </c>
      <c r="D4913" s="33" t="s">
        <v>64413</v>
      </c>
    </row>
    <row r="4914" spans="1:4" ht="15.75" customHeight="1" x14ac:dyDescent="0.15">
      <c r="A4914" s="32" t="s">
        <v>8743</v>
      </c>
      <c r="B4914" s="33" t="s">
        <v>3066</v>
      </c>
      <c r="C4914" s="51" t="s">
        <v>64414</v>
      </c>
      <c r="D4914" s="33" t="s">
        <v>64415</v>
      </c>
    </row>
    <row r="4915" spans="1:4" ht="15.75" customHeight="1" x14ac:dyDescent="0.15">
      <c r="A4915" s="32" t="s">
        <v>54849</v>
      </c>
      <c r="B4915" s="33" t="s">
        <v>1098</v>
      </c>
      <c r="C4915" s="51" t="s">
        <v>64416</v>
      </c>
      <c r="D4915" s="33" t="s">
        <v>64417</v>
      </c>
    </row>
    <row r="4916" spans="1:4" ht="15.75" customHeight="1" x14ac:dyDescent="0.15">
      <c r="A4916" s="32" t="s">
        <v>12232</v>
      </c>
      <c r="B4916" s="33" t="s">
        <v>1650</v>
      </c>
      <c r="C4916" s="51" t="s">
        <v>64418</v>
      </c>
      <c r="D4916" s="33" t="s">
        <v>64419</v>
      </c>
    </row>
    <row r="4917" spans="1:4" ht="15.75" customHeight="1" x14ac:dyDescent="0.15">
      <c r="A4917" s="32" t="s">
        <v>8719</v>
      </c>
      <c r="B4917" s="33" t="s">
        <v>2528</v>
      </c>
      <c r="C4917" s="51" t="s">
        <v>64420</v>
      </c>
      <c r="D4917" s="33" t="s">
        <v>64421</v>
      </c>
    </row>
    <row r="4918" spans="1:4" ht="15.75" customHeight="1" x14ac:dyDescent="0.15">
      <c r="A4918" s="32" t="s">
        <v>54939</v>
      </c>
      <c r="B4918" s="33" t="s">
        <v>3216</v>
      </c>
      <c r="C4918" s="51" t="s">
        <v>64422</v>
      </c>
      <c r="D4918" s="33" t="s">
        <v>64423</v>
      </c>
    </row>
    <row r="4919" spans="1:4" ht="15.75" customHeight="1" x14ac:dyDescent="0.15">
      <c r="A4919" s="32" t="s">
        <v>12292</v>
      </c>
      <c r="B4919" s="33" t="s">
        <v>3221</v>
      </c>
      <c r="C4919" s="51" t="s">
        <v>64424</v>
      </c>
      <c r="D4919" s="33" t="s">
        <v>64423</v>
      </c>
    </row>
    <row r="4920" spans="1:4" ht="15.75" customHeight="1" x14ac:dyDescent="0.15">
      <c r="A4920" s="32" t="s">
        <v>9477</v>
      </c>
      <c r="B4920" s="33" t="s">
        <v>612</v>
      </c>
      <c r="C4920" s="51" t="s">
        <v>64425</v>
      </c>
      <c r="D4920" s="33" t="s">
        <v>64426</v>
      </c>
    </row>
    <row r="4921" spans="1:4" ht="15.75" customHeight="1" x14ac:dyDescent="0.15">
      <c r="A4921" s="32" t="s">
        <v>55270</v>
      </c>
      <c r="B4921" s="33" t="s">
        <v>699</v>
      </c>
      <c r="C4921" s="51" t="s">
        <v>64427</v>
      </c>
      <c r="D4921" s="33" t="s">
        <v>64426</v>
      </c>
    </row>
    <row r="4922" spans="1:4" ht="15.75" customHeight="1" x14ac:dyDescent="0.15">
      <c r="A4922" s="32" t="s">
        <v>8719</v>
      </c>
      <c r="B4922" s="33" t="s">
        <v>2105</v>
      </c>
      <c r="C4922" s="51" t="s">
        <v>64428</v>
      </c>
      <c r="D4922" s="33" t="s">
        <v>64426</v>
      </c>
    </row>
    <row r="4923" spans="1:4" ht="15.75" customHeight="1" x14ac:dyDescent="0.15">
      <c r="A4923" s="32" t="s">
        <v>54939</v>
      </c>
      <c r="B4923" s="33" t="s">
        <v>2282</v>
      </c>
      <c r="C4923" s="51" t="s">
        <v>64429</v>
      </c>
      <c r="D4923" s="33" t="s">
        <v>64426</v>
      </c>
    </row>
    <row r="4924" spans="1:4" ht="15.75" customHeight="1" x14ac:dyDescent="0.15">
      <c r="A4924" s="32" t="s">
        <v>54744</v>
      </c>
      <c r="B4924" s="33" t="s">
        <v>1375</v>
      </c>
      <c r="C4924" s="51" t="s">
        <v>64430</v>
      </c>
      <c r="D4924" s="33" t="s">
        <v>64431</v>
      </c>
    </row>
    <row r="4925" spans="1:4" ht="15.75" customHeight="1" x14ac:dyDescent="0.15">
      <c r="A4925" s="32" t="s">
        <v>8291</v>
      </c>
      <c r="B4925" s="33" t="s">
        <v>2632</v>
      </c>
      <c r="C4925" s="51" t="s">
        <v>64432</v>
      </c>
      <c r="D4925" s="33" t="s">
        <v>64433</v>
      </c>
    </row>
    <row r="4926" spans="1:4" ht="15.75" customHeight="1" x14ac:dyDescent="0.15">
      <c r="A4926" s="32" t="s">
        <v>9477</v>
      </c>
      <c r="B4926" s="33" t="s">
        <v>3374</v>
      </c>
      <c r="C4926" s="51" t="s">
        <v>64434</v>
      </c>
      <c r="D4926" s="33" t="s">
        <v>64435</v>
      </c>
    </row>
    <row r="4927" spans="1:4" ht="15.75" customHeight="1" x14ac:dyDescent="0.15">
      <c r="A4927" s="32" t="s">
        <v>55070</v>
      </c>
      <c r="B4927" s="33" t="s">
        <v>699</v>
      </c>
      <c r="C4927" s="51" t="s">
        <v>64436</v>
      </c>
      <c r="D4927" s="33" t="s">
        <v>64437</v>
      </c>
    </row>
    <row r="4928" spans="1:4" ht="15.75" customHeight="1" x14ac:dyDescent="0.15">
      <c r="A4928" s="32" t="s">
        <v>9495</v>
      </c>
      <c r="B4928" s="33" t="s">
        <v>732</v>
      </c>
      <c r="C4928" s="51" t="s">
        <v>64438</v>
      </c>
      <c r="D4928" s="33" t="s">
        <v>64437</v>
      </c>
    </row>
    <row r="4929" spans="1:4" ht="15.75" customHeight="1" x14ac:dyDescent="0.15">
      <c r="A4929" s="32" t="s">
        <v>55153</v>
      </c>
      <c r="B4929" s="33" t="s">
        <v>1731</v>
      </c>
      <c r="C4929" s="51" t="s">
        <v>64439</v>
      </c>
      <c r="D4929" s="33" t="s">
        <v>64440</v>
      </c>
    </row>
    <row r="4930" spans="1:4" ht="15.75" customHeight="1" x14ac:dyDescent="0.15">
      <c r="A4930" s="32" t="s">
        <v>55305</v>
      </c>
      <c r="B4930" s="33" t="s">
        <v>2155</v>
      </c>
      <c r="C4930" s="51" t="s">
        <v>64441</v>
      </c>
      <c r="D4930" s="33" t="s">
        <v>64440</v>
      </c>
    </row>
    <row r="4931" spans="1:4" ht="15.75" customHeight="1" x14ac:dyDescent="0.15">
      <c r="A4931" s="32" t="s">
        <v>9477</v>
      </c>
      <c r="B4931" s="33" t="s">
        <v>2551</v>
      </c>
      <c r="C4931" s="51" t="s">
        <v>64442</v>
      </c>
      <c r="D4931" s="33" t="s">
        <v>64440</v>
      </c>
    </row>
    <row r="4932" spans="1:4" ht="15.75" customHeight="1" x14ac:dyDescent="0.15">
      <c r="A4932" s="32" t="s">
        <v>55027</v>
      </c>
      <c r="B4932" s="33" t="s">
        <v>1310</v>
      </c>
      <c r="C4932" s="51" t="s">
        <v>64443</v>
      </c>
      <c r="D4932" s="33" t="s">
        <v>64444</v>
      </c>
    </row>
    <row r="4933" spans="1:4" ht="15.75" customHeight="1" x14ac:dyDescent="0.15">
      <c r="A4933" s="32" t="s">
        <v>55094</v>
      </c>
      <c r="B4933" s="33" t="s">
        <v>2465</v>
      </c>
      <c r="C4933" s="51" t="s">
        <v>64445</v>
      </c>
      <c r="D4933" s="33" t="s">
        <v>64446</v>
      </c>
    </row>
    <row r="4934" spans="1:4" ht="15.75" customHeight="1" x14ac:dyDescent="0.15">
      <c r="A4934" s="32" t="s">
        <v>54939</v>
      </c>
      <c r="B4934" s="33" t="s">
        <v>806</v>
      </c>
      <c r="C4934" s="51" t="s">
        <v>64447</v>
      </c>
      <c r="D4934" s="33" t="s">
        <v>64448</v>
      </c>
    </row>
    <row r="4935" spans="1:4" ht="15.75" customHeight="1" x14ac:dyDescent="0.15">
      <c r="A4935" s="32" t="s">
        <v>10524</v>
      </c>
      <c r="B4935" s="33" t="s">
        <v>2613</v>
      </c>
      <c r="C4935" s="51" t="s">
        <v>64449</v>
      </c>
      <c r="D4935" s="33" t="s">
        <v>64450</v>
      </c>
    </row>
    <row r="4936" spans="1:4" ht="15.75" customHeight="1" x14ac:dyDescent="0.15">
      <c r="A4936" s="32" t="s">
        <v>12232</v>
      </c>
      <c r="B4936" s="33" t="s">
        <v>1166</v>
      </c>
      <c r="C4936" s="51" t="s">
        <v>64451</v>
      </c>
      <c r="D4936" s="33" t="s">
        <v>64452</v>
      </c>
    </row>
    <row r="4937" spans="1:4" ht="15.75" customHeight="1" x14ac:dyDescent="0.15">
      <c r="A4937" s="32" t="s">
        <v>9058</v>
      </c>
      <c r="B4937" s="33" t="s">
        <v>3460</v>
      </c>
      <c r="C4937" s="51" t="s">
        <v>64453</v>
      </c>
      <c r="D4937" s="33" t="s">
        <v>64454</v>
      </c>
    </row>
    <row r="4938" spans="1:4" ht="15.75" customHeight="1" x14ac:dyDescent="0.15">
      <c r="A4938" s="32" t="s">
        <v>55027</v>
      </c>
      <c r="B4938" s="33" t="s">
        <v>1615</v>
      </c>
      <c r="C4938" s="51" t="s">
        <v>64455</v>
      </c>
      <c r="D4938" s="33" t="s">
        <v>64456</v>
      </c>
    </row>
    <row r="4939" spans="1:4" ht="15.75" customHeight="1" x14ac:dyDescent="0.15">
      <c r="A4939" s="32" t="s">
        <v>55153</v>
      </c>
      <c r="B4939" s="33" t="s">
        <v>708</v>
      </c>
      <c r="C4939" s="51" t="s">
        <v>64457</v>
      </c>
      <c r="D4939" s="33" t="s">
        <v>64458</v>
      </c>
    </row>
    <row r="4940" spans="1:4" ht="15.75" customHeight="1" x14ac:dyDescent="0.15">
      <c r="A4940" s="32" t="s">
        <v>54862</v>
      </c>
      <c r="B4940" s="33" t="s">
        <v>1155</v>
      </c>
      <c r="C4940" s="51" t="s">
        <v>64459</v>
      </c>
      <c r="D4940" s="33" t="s">
        <v>64460</v>
      </c>
    </row>
    <row r="4941" spans="1:4" ht="15.75" customHeight="1" x14ac:dyDescent="0.15">
      <c r="A4941" s="32" t="s">
        <v>54939</v>
      </c>
      <c r="B4941" s="33" t="s">
        <v>3456</v>
      </c>
      <c r="C4941" s="51" t="s">
        <v>64461</v>
      </c>
      <c r="D4941" s="33" t="s">
        <v>64460</v>
      </c>
    </row>
    <row r="4942" spans="1:4" ht="15.75" customHeight="1" x14ac:dyDescent="0.15">
      <c r="A4942" s="32" t="s">
        <v>8743</v>
      </c>
      <c r="B4942" s="33" t="s">
        <v>2904</v>
      </c>
      <c r="C4942" s="51" t="s">
        <v>64462</v>
      </c>
      <c r="D4942" s="33" t="s">
        <v>64463</v>
      </c>
    </row>
    <row r="4943" spans="1:4" ht="15.75" customHeight="1" x14ac:dyDescent="0.15">
      <c r="A4943" s="32" t="s">
        <v>9477</v>
      </c>
      <c r="B4943" s="33" t="s">
        <v>785</v>
      </c>
      <c r="C4943" s="51" t="s">
        <v>64464</v>
      </c>
      <c r="D4943" s="33" t="s">
        <v>64465</v>
      </c>
    </row>
    <row r="4944" spans="1:4" ht="15.75" customHeight="1" x14ac:dyDescent="0.15">
      <c r="A4944" s="32" t="s">
        <v>55374</v>
      </c>
      <c r="B4944" s="33" t="s">
        <v>1681</v>
      </c>
      <c r="C4944" s="51" t="s">
        <v>64466</v>
      </c>
      <c r="D4944" s="33" t="s">
        <v>64465</v>
      </c>
    </row>
    <row r="4945" spans="1:4" ht="15.75" customHeight="1" x14ac:dyDescent="0.15">
      <c r="A4945" s="32" t="s">
        <v>54962</v>
      </c>
      <c r="B4945" s="33" t="s">
        <v>3684</v>
      </c>
      <c r="C4945" s="51" t="s">
        <v>64467</v>
      </c>
      <c r="D4945" s="33" t="s">
        <v>64468</v>
      </c>
    </row>
    <row r="4946" spans="1:4" ht="15.75" customHeight="1" x14ac:dyDescent="0.15">
      <c r="A4946" s="32" t="s">
        <v>8633</v>
      </c>
      <c r="B4946" s="33" t="s">
        <v>3066</v>
      </c>
      <c r="C4946" s="51" t="s">
        <v>64469</v>
      </c>
      <c r="D4946" s="33" t="s">
        <v>64470</v>
      </c>
    </row>
    <row r="4947" spans="1:4" ht="15.75" customHeight="1" x14ac:dyDescent="0.15">
      <c r="A4947" s="32" t="s">
        <v>55305</v>
      </c>
      <c r="B4947" s="33" t="s">
        <v>3692</v>
      </c>
      <c r="C4947" s="51" t="s">
        <v>64471</v>
      </c>
      <c r="D4947" s="33" t="s">
        <v>64470</v>
      </c>
    </row>
    <row r="4948" spans="1:4" ht="15.75" customHeight="1" x14ac:dyDescent="0.15">
      <c r="A4948" s="32" t="s">
        <v>55094</v>
      </c>
      <c r="B4948" s="33" t="s">
        <v>3692</v>
      </c>
      <c r="C4948" s="51" t="s">
        <v>64472</v>
      </c>
      <c r="D4948" s="33" t="s">
        <v>64473</v>
      </c>
    </row>
    <row r="4949" spans="1:4" ht="15.75" customHeight="1" x14ac:dyDescent="0.15">
      <c r="A4949" s="32" t="s">
        <v>55270</v>
      </c>
      <c r="B4949" s="33" t="s">
        <v>2647</v>
      </c>
      <c r="C4949" s="51" t="s">
        <v>64474</v>
      </c>
      <c r="D4949" s="33" t="s">
        <v>64475</v>
      </c>
    </row>
    <row r="4950" spans="1:4" ht="15.75" customHeight="1" x14ac:dyDescent="0.15">
      <c r="A4950" s="32" t="s">
        <v>55153</v>
      </c>
      <c r="B4950" s="33" t="s">
        <v>782</v>
      </c>
      <c r="C4950" s="51" t="s">
        <v>64476</v>
      </c>
      <c r="D4950" s="33" t="s">
        <v>64477</v>
      </c>
    </row>
    <row r="4951" spans="1:4" ht="15.75" customHeight="1" x14ac:dyDescent="0.15">
      <c r="A4951" s="32" t="s">
        <v>12128</v>
      </c>
      <c r="B4951" s="33" t="s">
        <v>2338</v>
      </c>
      <c r="C4951" s="51" t="s">
        <v>64478</v>
      </c>
      <c r="D4951" s="33" t="s">
        <v>64477</v>
      </c>
    </row>
    <row r="4952" spans="1:4" ht="15.75" customHeight="1" x14ac:dyDescent="0.15">
      <c r="A4952" s="32" t="s">
        <v>12128</v>
      </c>
      <c r="B4952" s="33" t="s">
        <v>2517</v>
      </c>
      <c r="C4952" s="51" t="s">
        <v>64479</v>
      </c>
      <c r="D4952" s="33" t="s">
        <v>64480</v>
      </c>
    </row>
    <row r="4953" spans="1:4" ht="15.75" customHeight="1" x14ac:dyDescent="0.15">
      <c r="A4953" s="32" t="s">
        <v>8743</v>
      </c>
      <c r="B4953" s="33" t="s">
        <v>2650</v>
      </c>
      <c r="C4953" s="51" t="s">
        <v>64481</v>
      </c>
      <c r="D4953" s="33" t="s">
        <v>64480</v>
      </c>
    </row>
    <row r="4954" spans="1:4" ht="15.75" customHeight="1" x14ac:dyDescent="0.15">
      <c r="A4954" s="32" t="s">
        <v>54862</v>
      </c>
      <c r="B4954" s="33" t="s">
        <v>2831</v>
      </c>
      <c r="C4954" s="51" t="s">
        <v>64482</v>
      </c>
      <c r="D4954" s="33" t="s">
        <v>64480</v>
      </c>
    </row>
    <row r="4955" spans="1:4" ht="15.75" customHeight="1" x14ac:dyDescent="0.15">
      <c r="A4955" s="32" t="s">
        <v>9495</v>
      </c>
      <c r="B4955" s="33" t="s">
        <v>3504</v>
      </c>
      <c r="C4955" s="51" t="s">
        <v>64483</v>
      </c>
      <c r="D4955" s="33" t="s">
        <v>64484</v>
      </c>
    </row>
    <row r="4956" spans="1:4" ht="15.75" customHeight="1" x14ac:dyDescent="0.15">
      <c r="A4956" s="32" t="s">
        <v>55159</v>
      </c>
      <c r="B4956" s="33" t="s">
        <v>1166</v>
      </c>
      <c r="C4956" s="51" t="s">
        <v>64485</v>
      </c>
      <c r="D4956" s="33" t="s">
        <v>64486</v>
      </c>
    </row>
    <row r="4957" spans="1:4" ht="15.75" customHeight="1" x14ac:dyDescent="0.15">
      <c r="A4957" s="32" t="s">
        <v>12292</v>
      </c>
      <c r="B4957" s="33" t="s">
        <v>2533</v>
      </c>
      <c r="C4957" s="51" t="s">
        <v>64487</v>
      </c>
      <c r="D4957" s="33" t="s">
        <v>64486</v>
      </c>
    </row>
    <row r="4958" spans="1:4" ht="15.75" customHeight="1" x14ac:dyDescent="0.15">
      <c r="A4958" s="32" t="s">
        <v>55235</v>
      </c>
      <c r="B4958" s="33" t="s">
        <v>2644</v>
      </c>
      <c r="C4958" s="51" t="s">
        <v>64488</v>
      </c>
      <c r="D4958" s="33" t="s">
        <v>64486</v>
      </c>
    </row>
    <row r="4959" spans="1:4" ht="15.75" customHeight="1" x14ac:dyDescent="0.15">
      <c r="A4959" s="32" t="s">
        <v>55366</v>
      </c>
      <c r="B4959" s="33" t="s">
        <v>3675</v>
      </c>
      <c r="C4959" s="51" t="s">
        <v>64489</v>
      </c>
      <c r="D4959" s="33" t="s">
        <v>64486</v>
      </c>
    </row>
    <row r="4960" spans="1:4" ht="15.75" customHeight="1" x14ac:dyDescent="0.15">
      <c r="A4960" s="32" t="s">
        <v>9516</v>
      </c>
      <c r="B4960" s="33" t="s">
        <v>654</v>
      </c>
      <c r="C4960" s="51" t="s">
        <v>64490</v>
      </c>
      <c r="D4960" s="33" t="s">
        <v>64491</v>
      </c>
    </row>
    <row r="4961" spans="1:4" ht="15.75" customHeight="1" x14ac:dyDescent="0.15">
      <c r="A4961" s="32" t="s">
        <v>55027</v>
      </c>
      <c r="B4961" s="33" t="s">
        <v>3687</v>
      </c>
      <c r="C4961" s="51" t="s">
        <v>64492</v>
      </c>
      <c r="D4961" s="33" t="s">
        <v>64491</v>
      </c>
    </row>
    <row r="4962" spans="1:4" ht="15.75" customHeight="1" x14ac:dyDescent="0.15">
      <c r="A4962" s="32" t="s">
        <v>55262</v>
      </c>
      <c r="B4962" s="33" t="s">
        <v>1029</v>
      </c>
      <c r="C4962" s="51" t="s">
        <v>64493</v>
      </c>
      <c r="D4962" s="33" t="s">
        <v>64494</v>
      </c>
    </row>
    <row r="4963" spans="1:4" ht="15.75" customHeight="1" x14ac:dyDescent="0.15">
      <c r="A4963" s="32" t="s">
        <v>55153</v>
      </c>
      <c r="B4963" s="33" t="s">
        <v>1910</v>
      </c>
      <c r="C4963" s="51" t="s">
        <v>64495</v>
      </c>
      <c r="D4963" s="33" t="s">
        <v>64496</v>
      </c>
    </row>
    <row r="4964" spans="1:4" ht="15.75" customHeight="1" x14ac:dyDescent="0.15">
      <c r="A4964" s="32" t="s">
        <v>54939</v>
      </c>
      <c r="B4964" s="33" t="s">
        <v>1029</v>
      </c>
      <c r="C4964" s="51" t="s">
        <v>64497</v>
      </c>
      <c r="D4964" s="33" t="s">
        <v>64498</v>
      </c>
    </row>
    <row r="4965" spans="1:4" ht="15.75" customHeight="1" x14ac:dyDescent="0.15">
      <c r="A4965" s="32" t="s">
        <v>10163</v>
      </c>
      <c r="B4965" s="33" t="s">
        <v>2632</v>
      </c>
      <c r="C4965" s="51" t="s">
        <v>64499</v>
      </c>
      <c r="D4965" s="33" t="s">
        <v>64500</v>
      </c>
    </row>
    <row r="4966" spans="1:4" ht="15.75" customHeight="1" x14ac:dyDescent="0.15">
      <c r="A4966" s="32" t="s">
        <v>55070</v>
      </c>
      <c r="B4966" s="33" t="s">
        <v>1621</v>
      </c>
      <c r="C4966" s="51" t="s">
        <v>64501</v>
      </c>
      <c r="D4966" s="33" t="s">
        <v>64502</v>
      </c>
    </row>
    <row r="4967" spans="1:4" ht="15.75" customHeight="1" x14ac:dyDescent="0.15">
      <c r="A4967" s="32" t="s">
        <v>11362</v>
      </c>
      <c r="B4967" s="33" t="s">
        <v>3374</v>
      </c>
      <c r="C4967" s="51" t="s">
        <v>64503</v>
      </c>
      <c r="D4967" s="33" t="s">
        <v>64502</v>
      </c>
    </row>
    <row r="4968" spans="1:4" ht="15.75" customHeight="1" x14ac:dyDescent="0.15">
      <c r="A4968" s="32" t="s">
        <v>55153</v>
      </c>
      <c r="B4968" s="33" t="s">
        <v>1525</v>
      </c>
      <c r="C4968" s="51" t="s">
        <v>64504</v>
      </c>
      <c r="D4968" s="33" t="s">
        <v>64505</v>
      </c>
    </row>
    <row r="4969" spans="1:4" ht="15.75" customHeight="1" x14ac:dyDescent="0.15">
      <c r="A4969" s="32" t="s">
        <v>11362</v>
      </c>
      <c r="B4969" s="33" t="s">
        <v>2865</v>
      </c>
      <c r="C4969" s="51" t="s">
        <v>64506</v>
      </c>
      <c r="D4969" s="33" t="s">
        <v>64507</v>
      </c>
    </row>
    <row r="4970" spans="1:4" ht="15.75" customHeight="1" x14ac:dyDescent="0.15">
      <c r="A4970" s="32" t="s">
        <v>12128</v>
      </c>
      <c r="B4970" s="33" t="s">
        <v>2988</v>
      </c>
      <c r="C4970" s="51" t="s">
        <v>64508</v>
      </c>
      <c r="D4970" s="33" t="s">
        <v>64509</v>
      </c>
    </row>
    <row r="4971" spans="1:4" ht="15.75" customHeight="1" x14ac:dyDescent="0.15">
      <c r="A4971" s="32" t="s">
        <v>55262</v>
      </c>
      <c r="B4971" s="33" t="s">
        <v>1389</v>
      </c>
      <c r="C4971" s="51" t="s">
        <v>64510</v>
      </c>
      <c r="D4971" s="33" t="s">
        <v>64511</v>
      </c>
    </row>
    <row r="4972" spans="1:4" ht="15.75" customHeight="1" x14ac:dyDescent="0.15">
      <c r="A4972" s="32" t="s">
        <v>11330</v>
      </c>
      <c r="B4972" s="33" t="s">
        <v>3073</v>
      </c>
      <c r="C4972" s="51" t="s">
        <v>64512</v>
      </c>
      <c r="D4972" s="33" t="s">
        <v>64511</v>
      </c>
    </row>
    <row r="4973" spans="1:4" ht="15.75" customHeight="1" x14ac:dyDescent="0.15">
      <c r="A4973" s="32" t="s">
        <v>12280</v>
      </c>
      <c r="B4973" s="33" t="s">
        <v>3687</v>
      </c>
      <c r="C4973" s="51" t="s">
        <v>64513</v>
      </c>
      <c r="D4973" s="33" t="s">
        <v>64511</v>
      </c>
    </row>
    <row r="4974" spans="1:4" ht="15.75" customHeight="1" x14ac:dyDescent="0.15">
      <c r="A4974" s="32" t="s">
        <v>12053</v>
      </c>
      <c r="B4974" s="33" t="s">
        <v>1650</v>
      </c>
      <c r="C4974" s="51" t="s">
        <v>64514</v>
      </c>
      <c r="D4974" s="33" t="s">
        <v>64515</v>
      </c>
    </row>
    <row r="4975" spans="1:4" ht="15.75" customHeight="1" x14ac:dyDescent="0.15">
      <c r="A4975" s="32" t="s">
        <v>11330</v>
      </c>
      <c r="B4975" s="33" t="s">
        <v>794</v>
      </c>
      <c r="C4975" s="51" t="s">
        <v>64516</v>
      </c>
      <c r="D4975" s="33" t="s">
        <v>64517</v>
      </c>
    </row>
    <row r="4976" spans="1:4" ht="15.75" customHeight="1" x14ac:dyDescent="0.15">
      <c r="A4976" s="32" t="s">
        <v>9495</v>
      </c>
      <c r="B4976" s="33" t="s">
        <v>975</v>
      </c>
      <c r="C4976" s="51" t="s">
        <v>64518</v>
      </c>
      <c r="D4976" s="33" t="s">
        <v>64519</v>
      </c>
    </row>
    <row r="4977" spans="1:4" ht="15.75" customHeight="1" x14ac:dyDescent="0.15">
      <c r="A4977" s="32" t="s">
        <v>55366</v>
      </c>
      <c r="B4977" s="33" t="s">
        <v>2761</v>
      </c>
      <c r="C4977" s="51" t="s">
        <v>64520</v>
      </c>
      <c r="D4977" s="33" t="s">
        <v>64519</v>
      </c>
    </row>
    <row r="4978" spans="1:4" ht="15.75" customHeight="1" x14ac:dyDescent="0.15">
      <c r="A4978" s="32" t="s">
        <v>55070</v>
      </c>
      <c r="B4978" s="33" t="s">
        <v>1835</v>
      </c>
      <c r="C4978" s="51" t="s">
        <v>64521</v>
      </c>
      <c r="D4978" s="33" t="s">
        <v>64522</v>
      </c>
    </row>
    <row r="4979" spans="1:4" ht="15.75" customHeight="1" x14ac:dyDescent="0.15">
      <c r="A4979" s="32" t="s">
        <v>55159</v>
      </c>
      <c r="B4979" s="33" t="s">
        <v>1967</v>
      </c>
      <c r="C4979" s="51" t="s">
        <v>64523</v>
      </c>
      <c r="D4979" s="33" t="s">
        <v>64522</v>
      </c>
    </row>
    <row r="4980" spans="1:4" ht="15.75" customHeight="1" x14ac:dyDescent="0.15">
      <c r="A4980" s="32" t="s">
        <v>9495</v>
      </c>
      <c r="B4980" s="33" t="s">
        <v>2276</v>
      </c>
      <c r="C4980" s="51" t="s">
        <v>64524</v>
      </c>
      <c r="D4980" s="33" t="s">
        <v>64522</v>
      </c>
    </row>
    <row r="4981" spans="1:4" ht="15.75" customHeight="1" x14ac:dyDescent="0.15">
      <c r="A4981" s="32" t="s">
        <v>54765</v>
      </c>
      <c r="B4981" s="33" t="s">
        <v>3156</v>
      </c>
      <c r="C4981" s="51" t="s">
        <v>64525</v>
      </c>
      <c r="D4981" s="33" t="s">
        <v>64522</v>
      </c>
    </row>
    <row r="4982" spans="1:4" ht="15.75" customHeight="1" x14ac:dyDescent="0.15">
      <c r="A4982" s="32" t="s">
        <v>55070</v>
      </c>
      <c r="B4982" s="33" t="s">
        <v>1481</v>
      </c>
      <c r="C4982" s="51" t="s">
        <v>64526</v>
      </c>
      <c r="D4982" s="33" t="s">
        <v>64527</v>
      </c>
    </row>
    <row r="4983" spans="1:4" ht="15.75" customHeight="1" x14ac:dyDescent="0.15">
      <c r="A4983" s="32" t="s">
        <v>55262</v>
      </c>
      <c r="B4983" s="33" t="s">
        <v>3156</v>
      </c>
      <c r="C4983" s="51" t="s">
        <v>64528</v>
      </c>
      <c r="D4983" s="33" t="s">
        <v>64529</v>
      </c>
    </row>
    <row r="4984" spans="1:4" ht="15.75" customHeight="1" x14ac:dyDescent="0.15">
      <c r="A4984" s="32" t="s">
        <v>9522</v>
      </c>
      <c r="B4984" s="33" t="s">
        <v>2168</v>
      </c>
      <c r="C4984" s="51" t="s">
        <v>64530</v>
      </c>
      <c r="D4984" s="33" t="s">
        <v>64531</v>
      </c>
    </row>
    <row r="4985" spans="1:4" ht="15.75" customHeight="1" x14ac:dyDescent="0.15">
      <c r="A4985" s="32" t="s">
        <v>55058</v>
      </c>
      <c r="B4985" s="33" t="s">
        <v>2533</v>
      </c>
      <c r="C4985" s="51" t="s">
        <v>64532</v>
      </c>
      <c r="D4985" s="33" t="s">
        <v>64531</v>
      </c>
    </row>
    <row r="4986" spans="1:4" ht="15.75" customHeight="1" x14ac:dyDescent="0.15">
      <c r="A4986" s="32" t="s">
        <v>10524</v>
      </c>
      <c r="B4986" s="33" t="s">
        <v>3504</v>
      </c>
      <c r="C4986" s="51" t="s">
        <v>64533</v>
      </c>
      <c r="D4986" s="33" t="s">
        <v>64531</v>
      </c>
    </row>
    <row r="4987" spans="1:4" ht="15.75" customHeight="1" x14ac:dyDescent="0.15">
      <c r="A4987" s="32" t="s">
        <v>8633</v>
      </c>
      <c r="B4987" s="33" t="s">
        <v>1327</v>
      </c>
      <c r="C4987" s="51" t="s">
        <v>64534</v>
      </c>
      <c r="D4987" s="33" t="s">
        <v>64535</v>
      </c>
    </row>
    <row r="4988" spans="1:4" ht="15.75" customHeight="1" x14ac:dyDescent="0.15">
      <c r="A4988" s="32" t="s">
        <v>55048</v>
      </c>
      <c r="B4988" s="33" t="s">
        <v>747</v>
      </c>
      <c r="C4988" s="51" t="s">
        <v>64536</v>
      </c>
      <c r="D4988" s="33" t="s">
        <v>64537</v>
      </c>
    </row>
    <row r="4989" spans="1:4" ht="15.75" customHeight="1" x14ac:dyDescent="0.15">
      <c r="A4989" s="32" t="s">
        <v>8633</v>
      </c>
      <c r="B4989" s="33" t="s">
        <v>797</v>
      </c>
      <c r="C4989" s="51" t="s">
        <v>64538</v>
      </c>
      <c r="D4989" s="33" t="s">
        <v>64537</v>
      </c>
    </row>
    <row r="4990" spans="1:4" ht="15.75" customHeight="1" x14ac:dyDescent="0.15">
      <c r="A4990" s="32" t="s">
        <v>55153</v>
      </c>
      <c r="B4990" s="33" t="s">
        <v>1424</v>
      </c>
      <c r="C4990" s="51" t="s">
        <v>64539</v>
      </c>
      <c r="D4990" s="33" t="s">
        <v>64537</v>
      </c>
    </row>
    <row r="4991" spans="1:4" ht="15.75" customHeight="1" x14ac:dyDescent="0.15">
      <c r="A4991" s="32" t="s">
        <v>12232</v>
      </c>
      <c r="B4991" s="33" t="s">
        <v>3197</v>
      </c>
      <c r="C4991" s="51" t="s">
        <v>64540</v>
      </c>
      <c r="D4991" s="33" t="s">
        <v>64537</v>
      </c>
    </row>
    <row r="4992" spans="1:4" ht="15.75" customHeight="1" x14ac:dyDescent="0.15">
      <c r="A4992" s="32" t="s">
        <v>10676</v>
      </c>
      <c r="B4992" s="33" t="s">
        <v>3039</v>
      </c>
      <c r="C4992" s="51" t="s">
        <v>64541</v>
      </c>
      <c r="D4992" s="33" t="s">
        <v>64542</v>
      </c>
    </row>
    <row r="4993" spans="1:4" ht="15.75" customHeight="1" x14ac:dyDescent="0.15">
      <c r="A4993" s="32" t="s">
        <v>8633</v>
      </c>
      <c r="B4993" s="33" t="s">
        <v>1687</v>
      </c>
      <c r="C4993" s="51" t="s">
        <v>64543</v>
      </c>
      <c r="D4993" s="33" t="s">
        <v>64544</v>
      </c>
    </row>
    <row r="4994" spans="1:4" ht="15.75" customHeight="1" x14ac:dyDescent="0.15">
      <c r="A4994" s="32" t="s">
        <v>8821</v>
      </c>
      <c r="B4994" s="33" t="s">
        <v>842</v>
      </c>
      <c r="C4994" s="51" t="s">
        <v>64545</v>
      </c>
      <c r="D4994" s="33" t="s">
        <v>64546</v>
      </c>
    </row>
    <row r="4995" spans="1:4" ht="15.75" customHeight="1" x14ac:dyDescent="0.15">
      <c r="A4995" s="32" t="s">
        <v>8291</v>
      </c>
      <c r="B4995" s="33" t="s">
        <v>3066</v>
      </c>
      <c r="C4995" s="51" t="s">
        <v>64547</v>
      </c>
      <c r="D4995" s="33" t="s">
        <v>64548</v>
      </c>
    </row>
    <row r="4996" spans="1:4" ht="15.75" customHeight="1" x14ac:dyDescent="0.15">
      <c r="A4996" s="32" t="s">
        <v>55270</v>
      </c>
      <c r="B4996" s="33" t="s">
        <v>3066</v>
      </c>
      <c r="C4996" s="51" t="s">
        <v>64549</v>
      </c>
      <c r="D4996" s="33" t="s">
        <v>64548</v>
      </c>
    </row>
    <row r="4997" spans="1:4" ht="15.75" customHeight="1" x14ac:dyDescent="0.15">
      <c r="A4997" s="32" t="s">
        <v>9522</v>
      </c>
      <c r="B4997" s="33" t="s">
        <v>1606</v>
      </c>
      <c r="C4997" s="51" t="s">
        <v>64550</v>
      </c>
      <c r="D4997" s="33" t="s">
        <v>64551</v>
      </c>
    </row>
    <row r="4998" spans="1:4" ht="15.75" customHeight="1" x14ac:dyDescent="0.15">
      <c r="A4998" s="32" t="s">
        <v>12280</v>
      </c>
      <c r="B4998" s="33" t="s">
        <v>1624</v>
      </c>
      <c r="C4998" s="51" t="s">
        <v>64552</v>
      </c>
      <c r="D4998" s="33" t="s">
        <v>64553</v>
      </c>
    </row>
    <row r="4999" spans="1:4" ht="15.75" customHeight="1" x14ac:dyDescent="0.15">
      <c r="A4999" s="32" t="s">
        <v>10596</v>
      </c>
      <c r="B4999" s="33" t="s">
        <v>669</v>
      </c>
      <c r="C4999" s="51" t="s">
        <v>64554</v>
      </c>
      <c r="D4999" s="33" t="s">
        <v>64555</v>
      </c>
    </row>
    <row r="5000" spans="1:4" ht="15.75" customHeight="1" x14ac:dyDescent="0.15">
      <c r="A5000" s="32" t="s">
        <v>10524</v>
      </c>
      <c r="B5000" s="33" t="s">
        <v>904</v>
      </c>
      <c r="C5000" s="51" t="s">
        <v>64556</v>
      </c>
      <c r="D5000" s="33" t="s">
        <v>64555</v>
      </c>
    </row>
    <row r="5001" spans="1:4" ht="15.75" customHeight="1" x14ac:dyDescent="0.15">
      <c r="A5001" s="32" t="s">
        <v>10676</v>
      </c>
      <c r="B5001" s="33" t="s">
        <v>1424</v>
      </c>
      <c r="C5001" s="51" t="s">
        <v>64557</v>
      </c>
      <c r="D5001" s="33" t="s">
        <v>64558</v>
      </c>
    </row>
    <row r="5002" spans="1:4" ht="15.75" customHeight="1" x14ac:dyDescent="0.15">
      <c r="A5002" s="32" t="s">
        <v>11362</v>
      </c>
      <c r="B5002" s="33" t="s">
        <v>975</v>
      </c>
      <c r="C5002" s="51" t="s">
        <v>64559</v>
      </c>
      <c r="D5002" s="33" t="s">
        <v>64560</v>
      </c>
    </row>
    <row r="5003" spans="1:4" ht="15.75" customHeight="1" x14ac:dyDescent="0.15">
      <c r="A5003" s="32" t="s">
        <v>11362</v>
      </c>
      <c r="B5003" s="33" t="s">
        <v>2338</v>
      </c>
      <c r="C5003" s="51" t="s">
        <v>64561</v>
      </c>
      <c r="D5003" s="33" t="s">
        <v>64560</v>
      </c>
    </row>
    <row r="5004" spans="1:4" ht="15.75" customHeight="1" x14ac:dyDescent="0.15">
      <c r="A5004" s="32" t="s">
        <v>54939</v>
      </c>
      <c r="B5004" s="33" t="s">
        <v>570</v>
      </c>
      <c r="C5004" s="51" t="s">
        <v>64562</v>
      </c>
      <c r="D5004" s="33" t="s">
        <v>64563</v>
      </c>
    </row>
    <row r="5005" spans="1:4" ht="15.75" customHeight="1" x14ac:dyDescent="0.15">
      <c r="A5005" s="32" t="s">
        <v>55374</v>
      </c>
      <c r="B5005" s="33" t="s">
        <v>2332</v>
      </c>
      <c r="C5005" s="51" t="s">
        <v>64564</v>
      </c>
      <c r="D5005" s="33" t="s">
        <v>64563</v>
      </c>
    </row>
    <row r="5006" spans="1:4" ht="15.75" customHeight="1" x14ac:dyDescent="0.15">
      <c r="A5006" s="32" t="s">
        <v>54939</v>
      </c>
      <c r="B5006" s="33" t="s">
        <v>2613</v>
      </c>
      <c r="C5006" s="51" t="s">
        <v>64565</v>
      </c>
      <c r="D5006" s="33" t="s">
        <v>64566</v>
      </c>
    </row>
    <row r="5007" spans="1:4" ht="15.75" customHeight="1" x14ac:dyDescent="0.15">
      <c r="A5007" s="32" t="s">
        <v>10676</v>
      </c>
      <c r="B5007" s="33" t="s">
        <v>3153</v>
      </c>
      <c r="C5007" s="51" t="s">
        <v>64567</v>
      </c>
      <c r="D5007" s="33" t="s">
        <v>64566</v>
      </c>
    </row>
    <row r="5008" spans="1:4" ht="15.75" customHeight="1" x14ac:dyDescent="0.15">
      <c r="A5008" s="32" t="s">
        <v>54862</v>
      </c>
      <c r="B5008" s="33" t="s">
        <v>2533</v>
      </c>
      <c r="C5008" s="51" t="s">
        <v>64568</v>
      </c>
      <c r="D5008" s="33" t="s">
        <v>64569</v>
      </c>
    </row>
    <row r="5009" spans="1:4" ht="15.75" customHeight="1" x14ac:dyDescent="0.15">
      <c r="A5009" s="32" t="s">
        <v>54744</v>
      </c>
      <c r="B5009" s="33" t="s">
        <v>2596</v>
      </c>
      <c r="C5009" s="51" t="s">
        <v>64570</v>
      </c>
      <c r="D5009" s="33" t="s">
        <v>64571</v>
      </c>
    </row>
    <row r="5010" spans="1:4" ht="15.75" customHeight="1" x14ac:dyDescent="0.15">
      <c r="A5010" s="32" t="s">
        <v>55048</v>
      </c>
      <c r="B5010" s="33" t="s">
        <v>806</v>
      </c>
      <c r="C5010" s="51" t="s">
        <v>64572</v>
      </c>
      <c r="D5010" s="33" t="s">
        <v>64573</v>
      </c>
    </row>
    <row r="5011" spans="1:4" ht="15.75" customHeight="1" x14ac:dyDescent="0.15">
      <c r="A5011" s="32" t="s">
        <v>55374</v>
      </c>
      <c r="B5011" s="33" t="s">
        <v>1621</v>
      </c>
      <c r="C5011" s="51" t="s">
        <v>64574</v>
      </c>
      <c r="D5011" s="33" t="s">
        <v>64575</v>
      </c>
    </row>
    <row r="5012" spans="1:4" ht="15.75" customHeight="1" x14ac:dyDescent="0.15">
      <c r="A5012" s="32" t="s">
        <v>10524</v>
      </c>
      <c r="B5012" s="33" t="s">
        <v>806</v>
      </c>
      <c r="C5012" s="51" t="s">
        <v>64576</v>
      </c>
      <c r="D5012" s="33" t="s">
        <v>64577</v>
      </c>
    </row>
    <row r="5013" spans="1:4" ht="15.75" customHeight="1" x14ac:dyDescent="0.15">
      <c r="A5013" s="32" t="s">
        <v>55048</v>
      </c>
      <c r="B5013" s="33" t="s">
        <v>2168</v>
      </c>
      <c r="C5013" s="51" t="s">
        <v>64578</v>
      </c>
      <c r="D5013" s="33" t="s">
        <v>64577</v>
      </c>
    </row>
    <row r="5014" spans="1:4" ht="15.75" customHeight="1" x14ac:dyDescent="0.15">
      <c r="A5014" s="32" t="s">
        <v>12232</v>
      </c>
      <c r="B5014" s="33" t="s">
        <v>2327</v>
      </c>
      <c r="C5014" s="51" t="s">
        <v>64579</v>
      </c>
      <c r="D5014" s="33" t="s">
        <v>64580</v>
      </c>
    </row>
    <row r="5015" spans="1:4" ht="15.75" customHeight="1" x14ac:dyDescent="0.15">
      <c r="A5015" s="32" t="s">
        <v>55159</v>
      </c>
      <c r="B5015" s="33" t="s">
        <v>1835</v>
      </c>
      <c r="C5015" s="51" t="s">
        <v>64581</v>
      </c>
      <c r="D5015" s="33" t="s">
        <v>64582</v>
      </c>
    </row>
    <row r="5016" spans="1:4" ht="15.75" customHeight="1" x14ac:dyDescent="0.15">
      <c r="A5016" s="32" t="s">
        <v>8743</v>
      </c>
      <c r="B5016" s="33" t="s">
        <v>2452</v>
      </c>
      <c r="C5016" s="51" t="s">
        <v>64583</v>
      </c>
      <c r="D5016" s="33" t="s">
        <v>64582</v>
      </c>
    </row>
    <row r="5017" spans="1:4" ht="15.75" customHeight="1" x14ac:dyDescent="0.15">
      <c r="A5017" s="32" t="s">
        <v>55305</v>
      </c>
      <c r="B5017" s="33" t="s">
        <v>2563</v>
      </c>
      <c r="C5017" s="51" t="s">
        <v>64584</v>
      </c>
      <c r="D5017" s="33" t="s">
        <v>64585</v>
      </c>
    </row>
    <row r="5018" spans="1:4" ht="15.75" customHeight="1" x14ac:dyDescent="0.15">
      <c r="A5018" s="32" t="s">
        <v>8743</v>
      </c>
      <c r="B5018" s="33" t="s">
        <v>2613</v>
      </c>
      <c r="C5018" s="51" t="s">
        <v>64586</v>
      </c>
      <c r="D5018" s="33" t="s">
        <v>64587</v>
      </c>
    </row>
    <row r="5019" spans="1:4" ht="15.75" customHeight="1" x14ac:dyDescent="0.15">
      <c r="A5019" s="32" t="s">
        <v>8719</v>
      </c>
      <c r="B5019" s="33" t="s">
        <v>2755</v>
      </c>
      <c r="C5019" s="51" t="s">
        <v>64588</v>
      </c>
      <c r="D5019" s="33" t="s">
        <v>64587</v>
      </c>
    </row>
    <row r="5020" spans="1:4" ht="15.75" customHeight="1" x14ac:dyDescent="0.15">
      <c r="A5020" s="32" t="s">
        <v>9522</v>
      </c>
      <c r="B5020" s="33" t="s">
        <v>946</v>
      </c>
      <c r="C5020" s="51" t="s">
        <v>64589</v>
      </c>
      <c r="D5020" s="33" t="s">
        <v>64590</v>
      </c>
    </row>
    <row r="5021" spans="1:4" ht="15.75" customHeight="1" x14ac:dyDescent="0.15">
      <c r="A5021" s="32" t="s">
        <v>54765</v>
      </c>
      <c r="B5021" s="33" t="s">
        <v>2309</v>
      </c>
      <c r="C5021" s="51" t="s">
        <v>64591</v>
      </c>
      <c r="D5021" s="33" t="s">
        <v>64590</v>
      </c>
    </row>
    <row r="5022" spans="1:4" ht="15.75" customHeight="1" x14ac:dyDescent="0.15">
      <c r="A5022" s="32" t="s">
        <v>9477</v>
      </c>
      <c r="B5022" s="33" t="s">
        <v>2105</v>
      </c>
      <c r="C5022" s="51" t="s">
        <v>64592</v>
      </c>
      <c r="D5022" s="33" t="s">
        <v>64593</v>
      </c>
    </row>
    <row r="5023" spans="1:4" ht="15.75" customHeight="1" x14ac:dyDescent="0.15">
      <c r="A5023" s="32" t="s">
        <v>54849</v>
      </c>
      <c r="B5023" s="33" t="s">
        <v>3245</v>
      </c>
      <c r="C5023" s="51" t="s">
        <v>64594</v>
      </c>
      <c r="D5023" s="33" t="s">
        <v>64593</v>
      </c>
    </row>
    <row r="5024" spans="1:4" ht="15.75" customHeight="1" x14ac:dyDescent="0.15">
      <c r="A5024" s="32" t="s">
        <v>9495</v>
      </c>
      <c r="B5024" s="33" t="s">
        <v>3652</v>
      </c>
      <c r="C5024" s="51" t="s">
        <v>64595</v>
      </c>
      <c r="D5024" s="33" t="s">
        <v>64593</v>
      </c>
    </row>
    <row r="5025" spans="1:4" ht="15.75" customHeight="1" x14ac:dyDescent="0.15">
      <c r="A5025" s="32" t="s">
        <v>54849</v>
      </c>
      <c r="B5025" s="33" t="s">
        <v>1564</v>
      </c>
      <c r="C5025" s="51" t="s">
        <v>64596</v>
      </c>
      <c r="D5025" s="33" t="s">
        <v>64597</v>
      </c>
    </row>
    <row r="5026" spans="1:4" ht="15.75" customHeight="1" x14ac:dyDescent="0.15">
      <c r="A5026" s="32" t="s">
        <v>12292</v>
      </c>
      <c r="B5026" s="33" t="s">
        <v>3692</v>
      </c>
      <c r="C5026" s="51" t="s">
        <v>64598</v>
      </c>
      <c r="D5026" s="33" t="s">
        <v>64597</v>
      </c>
    </row>
    <row r="5027" spans="1:4" ht="15.75" customHeight="1" x14ac:dyDescent="0.15">
      <c r="A5027" s="32" t="s">
        <v>12232</v>
      </c>
      <c r="B5027" s="33" t="s">
        <v>3749</v>
      </c>
      <c r="C5027" s="51" t="s">
        <v>64599</v>
      </c>
      <c r="D5027" s="33" t="s">
        <v>64600</v>
      </c>
    </row>
    <row r="5028" spans="1:4" ht="15.75" customHeight="1" x14ac:dyDescent="0.15">
      <c r="A5028" s="32" t="s">
        <v>9058</v>
      </c>
      <c r="B5028" s="33" t="s">
        <v>3720</v>
      </c>
      <c r="C5028" s="51" t="s">
        <v>64601</v>
      </c>
      <c r="D5028" s="33" t="s">
        <v>64602</v>
      </c>
    </row>
    <row r="5029" spans="1:4" ht="15.75" customHeight="1" x14ac:dyDescent="0.15">
      <c r="A5029" s="32" t="s">
        <v>55265</v>
      </c>
      <c r="B5029" s="33" t="s">
        <v>2582</v>
      </c>
      <c r="C5029" s="51" t="s">
        <v>64603</v>
      </c>
      <c r="D5029" s="33" t="s">
        <v>64604</v>
      </c>
    </row>
    <row r="5030" spans="1:4" ht="15.75" customHeight="1" x14ac:dyDescent="0.15">
      <c r="A5030" s="32" t="s">
        <v>9516</v>
      </c>
      <c r="B5030" s="33" t="s">
        <v>1155</v>
      </c>
      <c r="C5030" s="51" t="s">
        <v>64605</v>
      </c>
      <c r="D5030" s="33" t="s">
        <v>64606</v>
      </c>
    </row>
    <row r="5031" spans="1:4" ht="15.75" customHeight="1" x14ac:dyDescent="0.15">
      <c r="A5031" s="32" t="s">
        <v>55027</v>
      </c>
      <c r="B5031" s="33" t="s">
        <v>3453</v>
      </c>
      <c r="C5031" s="51" t="s">
        <v>64607</v>
      </c>
      <c r="D5031" s="33" t="s">
        <v>64608</v>
      </c>
    </row>
    <row r="5032" spans="1:4" ht="15.75" customHeight="1" x14ac:dyDescent="0.15">
      <c r="A5032" s="32" t="s">
        <v>12280</v>
      </c>
      <c r="B5032" s="33" t="s">
        <v>1246</v>
      </c>
      <c r="C5032" s="51" t="s">
        <v>64609</v>
      </c>
      <c r="D5032" s="33" t="s">
        <v>64610</v>
      </c>
    </row>
    <row r="5033" spans="1:4" ht="15.75" customHeight="1" x14ac:dyDescent="0.15">
      <c r="A5033" s="32" t="s">
        <v>54962</v>
      </c>
      <c r="B5033" s="33" t="s">
        <v>2480</v>
      </c>
      <c r="C5033" s="51" t="s">
        <v>64611</v>
      </c>
      <c r="D5033" s="33" t="s">
        <v>64612</v>
      </c>
    </row>
    <row r="5034" spans="1:4" ht="15.75" customHeight="1" x14ac:dyDescent="0.15">
      <c r="A5034" s="32" t="s">
        <v>11362</v>
      </c>
      <c r="B5034" s="33" t="s">
        <v>3058</v>
      </c>
      <c r="C5034" s="51" t="s">
        <v>64613</v>
      </c>
      <c r="D5034" s="33" t="s">
        <v>64612</v>
      </c>
    </row>
    <row r="5035" spans="1:4" ht="15.75" customHeight="1" x14ac:dyDescent="0.15">
      <c r="A5035" s="32" t="s">
        <v>10596</v>
      </c>
      <c r="B5035" s="33" t="s">
        <v>2681</v>
      </c>
      <c r="C5035" s="51" t="s">
        <v>64614</v>
      </c>
      <c r="D5035" s="33" t="s">
        <v>64615</v>
      </c>
    </row>
    <row r="5036" spans="1:4" ht="15.75" customHeight="1" x14ac:dyDescent="0.15">
      <c r="A5036" s="32" t="s">
        <v>55048</v>
      </c>
      <c r="B5036" s="33" t="s">
        <v>3156</v>
      </c>
      <c r="C5036" s="51" t="s">
        <v>64616</v>
      </c>
      <c r="D5036" s="33" t="s">
        <v>64617</v>
      </c>
    </row>
    <row r="5037" spans="1:4" ht="15.75" customHeight="1" x14ac:dyDescent="0.15">
      <c r="A5037" s="32" t="s">
        <v>55058</v>
      </c>
      <c r="B5037" s="33" t="s">
        <v>2582</v>
      </c>
      <c r="C5037" s="51" t="s">
        <v>64618</v>
      </c>
      <c r="D5037" s="33" t="s">
        <v>64619</v>
      </c>
    </row>
    <row r="5038" spans="1:4" ht="15.75" customHeight="1" x14ac:dyDescent="0.15">
      <c r="A5038" s="32" t="s">
        <v>55305</v>
      </c>
      <c r="B5038" s="33" t="s">
        <v>3597</v>
      </c>
      <c r="C5038" s="51" t="s">
        <v>64620</v>
      </c>
      <c r="D5038" s="33" t="s">
        <v>64619</v>
      </c>
    </row>
    <row r="5039" spans="1:4" ht="15.75" customHeight="1" x14ac:dyDescent="0.15">
      <c r="A5039" s="32" t="s">
        <v>12280</v>
      </c>
      <c r="B5039" s="33" t="s">
        <v>806</v>
      </c>
      <c r="C5039" s="51" t="s">
        <v>64621</v>
      </c>
      <c r="D5039" s="33" t="s">
        <v>64622</v>
      </c>
    </row>
    <row r="5040" spans="1:4" ht="15.75" customHeight="1" x14ac:dyDescent="0.15">
      <c r="A5040" s="32" t="s">
        <v>55048</v>
      </c>
      <c r="B5040" s="33" t="s">
        <v>1336</v>
      </c>
      <c r="C5040" s="51" t="s">
        <v>64623</v>
      </c>
      <c r="D5040" s="33" t="s">
        <v>64622</v>
      </c>
    </row>
    <row r="5041" spans="1:4" ht="15.75" customHeight="1" x14ac:dyDescent="0.15">
      <c r="A5041" s="32" t="s">
        <v>10676</v>
      </c>
      <c r="B5041" s="33" t="s">
        <v>1573</v>
      </c>
      <c r="C5041" s="51" t="s">
        <v>64624</v>
      </c>
      <c r="D5041" s="33" t="s">
        <v>64622</v>
      </c>
    </row>
    <row r="5042" spans="1:4" ht="15.75" customHeight="1" x14ac:dyDescent="0.15">
      <c r="A5042" s="32" t="s">
        <v>55058</v>
      </c>
      <c r="B5042" s="33" t="s">
        <v>1645</v>
      </c>
      <c r="C5042" s="51" t="s">
        <v>64625</v>
      </c>
      <c r="D5042" s="33" t="s">
        <v>64622</v>
      </c>
    </row>
    <row r="5043" spans="1:4" ht="15.75" customHeight="1" x14ac:dyDescent="0.15">
      <c r="A5043" s="32" t="s">
        <v>9522</v>
      </c>
      <c r="B5043" s="33" t="s">
        <v>3213</v>
      </c>
      <c r="C5043" s="51" t="s">
        <v>64626</v>
      </c>
      <c r="D5043" s="33" t="s">
        <v>64627</v>
      </c>
    </row>
    <row r="5044" spans="1:4" ht="15.75" customHeight="1" x14ac:dyDescent="0.15">
      <c r="A5044" s="32" t="s">
        <v>55235</v>
      </c>
      <c r="B5044" s="33" t="s">
        <v>2034</v>
      </c>
      <c r="C5044" s="51" t="s">
        <v>64628</v>
      </c>
      <c r="D5044" s="33" t="s">
        <v>64629</v>
      </c>
    </row>
    <row r="5045" spans="1:4" ht="15.75" customHeight="1" x14ac:dyDescent="0.15">
      <c r="A5045" s="32" t="s">
        <v>9522</v>
      </c>
      <c r="B5045" s="33" t="s">
        <v>830</v>
      </c>
      <c r="C5045" s="51" t="s">
        <v>64630</v>
      </c>
      <c r="D5045" s="33" t="s">
        <v>64631</v>
      </c>
    </row>
    <row r="5046" spans="1:4" ht="15.75" customHeight="1" x14ac:dyDescent="0.15">
      <c r="A5046" s="32" t="s">
        <v>11425</v>
      </c>
      <c r="B5046" s="33" t="s">
        <v>1313</v>
      </c>
      <c r="C5046" s="51" t="s">
        <v>64632</v>
      </c>
      <c r="D5046" s="33" t="s">
        <v>64631</v>
      </c>
    </row>
    <row r="5047" spans="1:4" ht="15.75" customHeight="1" x14ac:dyDescent="0.15">
      <c r="A5047" s="32" t="s">
        <v>8743</v>
      </c>
      <c r="B5047" s="33" t="s">
        <v>3847</v>
      </c>
      <c r="C5047" s="51" t="s">
        <v>64633</v>
      </c>
      <c r="D5047" s="33" t="s">
        <v>64634</v>
      </c>
    </row>
    <row r="5048" spans="1:4" ht="15.75" customHeight="1" x14ac:dyDescent="0.15">
      <c r="A5048" s="32" t="s">
        <v>55107</v>
      </c>
      <c r="B5048" s="33" t="s">
        <v>3147</v>
      </c>
      <c r="C5048" s="51" t="s">
        <v>64635</v>
      </c>
      <c r="D5048" s="33" t="s">
        <v>64636</v>
      </c>
    </row>
    <row r="5049" spans="1:4" ht="15.75" customHeight="1" x14ac:dyDescent="0.15">
      <c r="A5049" s="32" t="s">
        <v>54849</v>
      </c>
      <c r="B5049" s="33" t="s">
        <v>3368</v>
      </c>
      <c r="C5049" s="51" t="s">
        <v>64637</v>
      </c>
      <c r="D5049" s="33" t="s">
        <v>64636</v>
      </c>
    </row>
    <row r="5050" spans="1:4" ht="15.75" customHeight="1" x14ac:dyDescent="0.15">
      <c r="A5050" s="32" t="s">
        <v>11362</v>
      </c>
      <c r="B5050" s="33" t="s">
        <v>1621</v>
      </c>
      <c r="C5050" s="51" t="s">
        <v>64638</v>
      </c>
      <c r="D5050" s="33" t="s">
        <v>64639</v>
      </c>
    </row>
    <row r="5051" spans="1:4" ht="15.75" customHeight="1" x14ac:dyDescent="0.15">
      <c r="A5051" s="32" t="s">
        <v>9477</v>
      </c>
      <c r="B5051" s="33" t="s">
        <v>3153</v>
      </c>
      <c r="C5051" s="51" t="s">
        <v>64640</v>
      </c>
      <c r="D5051" s="33" t="s">
        <v>64641</v>
      </c>
    </row>
    <row r="5052" spans="1:4" ht="15.75" customHeight="1" x14ac:dyDescent="0.15">
      <c r="A5052" s="32" t="s">
        <v>55058</v>
      </c>
      <c r="B5052" s="33" t="s">
        <v>1615</v>
      </c>
      <c r="C5052" s="51" t="s">
        <v>64642</v>
      </c>
      <c r="D5052" s="33" t="s">
        <v>64643</v>
      </c>
    </row>
    <row r="5053" spans="1:4" ht="15.75" customHeight="1" x14ac:dyDescent="0.15">
      <c r="A5053" s="32" t="s">
        <v>12053</v>
      </c>
      <c r="B5053" s="33" t="s">
        <v>579</v>
      </c>
      <c r="C5053" s="51" t="s">
        <v>64644</v>
      </c>
      <c r="D5053" s="33" t="s">
        <v>64645</v>
      </c>
    </row>
    <row r="5054" spans="1:4" ht="15.75" customHeight="1" x14ac:dyDescent="0.15">
      <c r="A5054" s="32" t="s">
        <v>55027</v>
      </c>
      <c r="B5054" s="33" t="s">
        <v>2831</v>
      </c>
      <c r="C5054" s="51" t="s">
        <v>64646</v>
      </c>
      <c r="D5054" s="33" t="s">
        <v>64647</v>
      </c>
    </row>
    <row r="5055" spans="1:4" ht="15.75" customHeight="1" x14ac:dyDescent="0.15">
      <c r="A5055" s="32" t="s">
        <v>55048</v>
      </c>
      <c r="B5055" s="33" t="s">
        <v>2619</v>
      </c>
      <c r="C5055" s="51" t="s">
        <v>64648</v>
      </c>
      <c r="D5055" s="33" t="s">
        <v>64649</v>
      </c>
    </row>
    <row r="5056" spans="1:4" ht="15.75" customHeight="1" x14ac:dyDescent="0.15">
      <c r="A5056" s="32" t="s">
        <v>9477</v>
      </c>
      <c r="B5056" s="33" t="s">
        <v>1943</v>
      </c>
      <c r="C5056" s="51" t="s">
        <v>64650</v>
      </c>
      <c r="D5056" s="33" t="s">
        <v>64651</v>
      </c>
    </row>
    <row r="5057" spans="1:4" ht="15.75" customHeight="1" x14ac:dyDescent="0.15">
      <c r="A5057" s="32" t="s">
        <v>54849</v>
      </c>
      <c r="B5057" s="33" t="s">
        <v>3710</v>
      </c>
      <c r="C5057" s="51" t="s">
        <v>64652</v>
      </c>
      <c r="D5057" s="33" t="s">
        <v>64653</v>
      </c>
    </row>
    <row r="5058" spans="1:4" ht="15.75" customHeight="1" x14ac:dyDescent="0.15">
      <c r="A5058" s="32" t="s">
        <v>8633</v>
      </c>
      <c r="B5058" s="33" t="s">
        <v>2985</v>
      </c>
      <c r="C5058" s="51" t="s">
        <v>64654</v>
      </c>
      <c r="D5058" s="33" t="s">
        <v>64655</v>
      </c>
    </row>
    <row r="5059" spans="1:4" ht="15.75" customHeight="1" x14ac:dyDescent="0.15">
      <c r="A5059" s="32" t="s">
        <v>55058</v>
      </c>
      <c r="B5059" s="33" t="s">
        <v>3720</v>
      </c>
      <c r="C5059" s="51" t="s">
        <v>64656</v>
      </c>
      <c r="D5059" s="33" t="s">
        <v>64657</v>
      </c>
    </row>
    <row r="5060" spans="1:4" ht="15.75" customHeight="1" x14ac:dyDescent="0.15">
      <c r="A5060" s="32" t="s">
        <v>12280</v>
      </c>
      <c r="B5060" s="33" t="s">
        <v>3588</v>
      </c>
      <c r="C5060" s="51" t="s">
        <v>64658</v>
      </c>
      <c r="D5060" s="33" t="s">
        <v>64659</v>
      </c>
    </row>
    <row r="5061" spans="1:4" ht="15.75" customHeight="1" x14ac:dyDescent="0.15">
      <c r="A5061" s="32" t="s">
        <v>8719</v>
      </c>
      <c r="B5061" s="33" t="s">
        <v>1389</v>
      </c>
      <c r="C5061" s="51" t="s">
        <v>64660</v>
      </c>
      <c r="D5061" s="33" t="s">
        <v>64661</v>
      </c>
    </row>
    <row r="5062" spans="1:4" ht="15.75" customHeight="1" x14ac:dyDescent="0.15">
      <c r="A5062" s="32" t="s">
        <v>10676</v>
      </c>
      <c r="B5062" s="33" t="s">
        <v>1504</v>
      </c>
      <c r="C5062" s="51" t="s">
        <v>64662</v>
      </c>
      <c r="D5062" s="33" t="s">
        <v>64661</v>
      </c>
    </row>
    <row r="5063" spans="1:4" ht="15.75" customHeight="1" x14ac:dyDescent="0.15">
      <c r="A5063" s="32" t="s">
        <v>54862</v>
      </c>
      <c r="B5063" s="33" t="s">
        <v>895</v>
      </c>
      <c r="C5063" s="51" t="s">
        <v>64663</v>
      </c>
      <c r="D5063" s="33" t="s">
        <v>64664</v>
      </c>
    </row>
    <row r="5064" spans="1:4" ht="15.75" customHeight="1" x14ac:dyDescent="0.15">
      <c r="A5064" s="32" t="s">
        <v>55027</v>
      </c>
      <c r="B5064" s="33" t="s">
        <v>3755</v>
      </c>
      <c r="C5064" s="51" t="s">
        <v>64665</v>
      </c>
      <c r="D5064" s="33" t="s">
        <v>64664</v>
      </c>
    </row>
    <row r="5065" spans="1:4" ht="15.75" customHeight="1" x14ac:dyDescent="0.15">
      <c r="A5065" s="32" t="s">
        <v>9522</v>
      </c>
      <c r="B5065" s="33" t="s">
        <v>3323</v>
      </c>
      <c r="C5065" s="51" t="s">
        <v>64666</v>
      </c>
      <c r="D5065" s="33" t="s">
        <v>64667</v>
      </c>
    </row>
    <row r="5066" spans="1:4" ht="15.75" customHeight="1" x14ac:dyDescent="0.15">
      <c r="A5066" s="32" t="s">
        <v>10524</v>
      </c>
      <c r="B5066" s="33" t="s">
        <v>1564</v>
      </c>
      <c r="C5066" s="51" t="s">
        <v>64668</v>
      </c>
      <c r="D5066" s="33" t="s">
        <v>64669</v>
      </c>
    </row>
    <row r="5067" spans="1:4" ht="15.75" customHeight="1" x14ac:dyDescent="0.15">
      <c r="A5067" s="32" t="s">
        <v>12280</v>
      </c>
      <c r="B5067" s="33" t="s">
        <v>2871</v>
      </c>
      <c r="C5067" s="51" t="s">
        <v>64670</v>
      </c>
      <c r="D5067" s="33" t="s">
        <v>64671</v>
      </c>
    </row>
    <row r="5068" spans="1:4" ht="15.75" customHeight="1" x14ac:dyDescent="0.15">
      <c r="A5068" s="32" t="s">
        <v>9516</v>
      </c>
      <c r="B5068" s="33" t="s">
        <v>1880</v>
      </c>
      <c r="C5068" s="51" t="s">
        <v>64672</v>
      </c>
      <c r="D5068" s="33" t="s">
        <v>64673</v>
      </c>
    </row>
    <row r="5069" spans="1:4" ht="15.75" customHeight="1" x14ac:dyDescent="0.15">
      <c r="A5069" s="32" t="s">
        <v>54962</v>
      </c>
      <c r="B5069" s="33" t="s">
        <v>3058</v>
      </c>
      <c r="C5069" s="51" t="s">
        <v>64674</v>
      </c>
      <c r="D5069" s="33" t="s">
        <v>64673</v>
      </c>
    </row>
    <row r="5070" spans="1:4" ht="15.75" customHeight="1" x14ac:dyDescent="0.15">
      <c r="A5070" s="32" t="s">
        <v>55048</v>
      </c>
      <c r="B5070" s="33" t="s">
        <v>3603</v>
      </c>
      <c r="C5070" s="51" t="s">
        <v>64675</v>
      </c>
      <c r="D5070" s="33" t="s">
        <v>64676</v>
      </c>
    </row>
    <row r="5071" spans="1:4" ht="15.75" customHeight="1" x14ac:dyDescent="0.15">
      <c r="A5071" s="32" t="s">
        <v>55270</v>
      </c>
      <c r="B5071" s="33" t="s">
        <v>3213</v>
      </c>
      <c r="C5071" s="51" t="s">
        <v>64677</v>
      </c>
      <c r="D5071" s="33" t="s">
        <v>64678</v>
      </c>
    </row>
    <row r="5072" spans="1:4" ht="15.75" customHeight="1" x14ac:dyDescent="0.15">
      <c r="A5072" s="32" t="s">
        <v>8719</v>
      </c>
      <c r="B5072" s="33" t="s">
        <v>865</v>
      </c>
      <c r="C5072" s="51" t="s">
        <v>64679</v>
      </c>
      <c r="D5072" s="33" t="s">
        <v>64680</v>
      </c>
    </row>
    <row r="5073" spans="1:4" ht="15.75" customHeight="1" x14ac:dyDescent="0.15">
      <c r="A5073" s="32" t="s">
        <v>11330</v>
      </c>
      <c r="B5073" s="33" t="s">
        <v>1687</v>
      </c>
      <c r="C5073" s="51" t="s">
        <v>64681</v>
      </c>
      <c r="D5073" s="33" t="s">
        <v>64680</v>
      </c>
    </row>
    <row r="5074" spans="1:4" ht="15.75" customHeight="1" x14ac:dyDescent="0.15">
      <c r="A5074" s="32" t="s">
        <v>10250</v>
      </c>
      <c r="B5074" s="33" t="s">
        <v>1257</v>
      </c>
      <c r="C5074" s="51" t="s">
        <v>64682</v>
      </c>
      <c r="D5074" s="33" t="s">
        <v>64683</v>
      </c>
    </row>
    <row r="5075" spans="1:4" ht="15.75" customHeight="1" x14ac:dyDescent="0.15">
      <c r="A5075" s="32" t="s">
        <v>55094</v>
      </c>
      <c r="B5075" s="33" t="s">
        <v>1946</v>
      </c>
      <c r="C5075" s="51" t="s">
        <v>64684</v>
      </c>
      <c r="D5075" s="33" t="s">
        <v>64685</v>
      </c>
    </row>
    <row r="5076" spans="1:4" ht="15.75" customHeight="1" x14ac:dyDescent="0.15">
      <c r="A5076" s="32" t="s">
        <v>55265</v>
      </c>
      <c r="B5076" s="33" t="s">
        <v>1835</v>
      </c>
      <c r="C5076" s="51" t="s">
        <v>64686</v>
      </c>
      <c r="D5076" s="33" t="s">
        <v>64687</v>
      </c>
    </row>
    <row r="5077" spans="1:4" ht="15.75" customHeight="1" x14ac:dyDescent="0.15">
      <c r="A5077" s="32" t="s">
        <v>8821</v>
      </c>
      <c r="B5077" s="33" t="s">
        <v>1246</v>
      </c>
      <c r="C5077" s="51" t="s">
        <v>64688</v>
      </c>
      <c r="D5077" s="33" t="s">
        <v>64689</v>
      </c>
    </row>
    <row r="5078" spans="1:4" ht="15.75" customHeight="1" x14ac:dyDescent="0.15">
      <c r="A5078" s="32" t="s">
        <v>8633</v>
      </c>
      <c r="B5078" s="33" t="s">
        <v>2332</v>
      </c>
      <c r="C5078" s="51" t="s">
        <v>64690</v>
      </c>
      <c r="D5078" s="33" t="s">
        <v>64689</v>
      </c>
    </row>
    <row r="5079" spans="1:4" ht="15.75" customHeight="1" x14ac:dyDescent="0.15">
      <c r="A5079" s="32" t="s">
        <v>55206</v>
      </c>
      <c r="B5079" s="33" t="s">
        <v>3588</v>
      </c>
      <c r="C5079" s="51" t="s">
        <v>64691</v>
      </c>
      <c r="D5079" s="33" t="s">
        <v>64689</v>
      </c>
    </row>
    <row r="5080" spans="1:4" ht="15.75" customHeight="1" x14ac:dyDescent="0.15">
      <c r="A5080" s="32" t="s">
        <v>55374</v>
      </c>
      <c r="B5080" s="33" t="s">
        <v>3097</v>
      </c>
      <c r="C5080" s="51" t="s">
        <v>64692</v>
      </c>
      <c r="D5080" s="33" t="s">
        <v>64693</v>
      </c>
    </row>
    <row r="5081" spans="1:4" ht="15.75" customHeight="1" x14ac:dyDescent="0.15">
      <c r="A5081" s="32" t="s">
        <v>55270</v>
      </c>
      <c r="B5081" s="33" t="s">
        <v>675</v>
      </c>
      <c r="C5081" s="51" t="s">
        <v>64694</v>
      </c>
      <c r="D5081" s="33" t="s">
        <v>64695</v>
      </c>
    </row>
    <row r="5082" spans="1:4" ht="15.75" customHeight="1" x14ac:dyDescent="0.15">
      <c r="A5082" s="32" t="s">
        <v>12232</v>
      </c>
      <c r="B5082" s="33" t="s">
        <v>3624</v>
      </c>
      <c r="C5082" s="51" t="s">
        <v>64696</v>
      </c>
      <c r="D5082" s="33" t="s">
        <v>64695</v>
      </c>
    </row>
    <row r="5083" spans="1:4" ht="15.75" customHeight="1" x14ac:dyDescent="0.15">
      <c r="A5083" s="32" t="s">
        <v>54862</v>
      </c>
      <c r="B5083" s="33" t="s">
        <v>2951</v>
      </c>
      <c r="C5083" s="51" t="s">
        <v>64697</v>
      </c>
      <c r="D5083" s="33" t="s">
        <v>64698</v>
      </c>
    </row>
    <row r="5084" spans="1:4" ht="15.75" customHeight="1" x14ac:dyDescent="0.15">
      <c r="A5084" s="32" t="s">
        <v>12232</v>
      </c>
      <c r="B5084" s="33" t="s">
        <v>3684</v>
      </c>
      <c r="C5084" s="51" t="s">
        <v>64699</v>
      </c>
      <c r="D5084" s="33" t="s">
        <v>64700</v>
      </c>
    </row>
    <row r="5085" spans="1:4" ht="15.75" customHeight="1" x14ac:dyDescent="0.15">
      <c r="A5085" s="32" t="s">
        <v>55094</v>
      </c>
      <c r="B5085" s="33" t="s">
        <v>2276</v>
      </c>
      <c r="C5085" s="51" t="s">
        <v>64701</v>
      </c>
      <c r="D5085" s="33" t="s">
        <v>64702</v>
      </c>
    </row>
    <row r="5086" spans="1:4" ht="15.75" customHeight="1" x14ac:dyDescent="0.15">
      <c r="A5086" s="32" t="s">
        <v>54939</v>
      </c>
      <c r="B5086" s="33" t="s">
        <v>1064</v>
      </c>
      <c r="C5086" s="51" t="s">
        <v>64703</v>
      </c>
      <c r="D5086" s="33" t="s">
        <v>64704</v>
      </c>
    </row>
    <row r="5087" spans="1:4" ht="15.75" customHeight="1" x14ac:dyDescent="0.15">
      <c r="A5087" s="32" t="s">
        <v>55270</v>
      </c>
      <c r="B5087" s="33" t="s">
        <v>2168</v>
      </c>
      <c r="C5087" s="51" t="s">
        <v>64705</v>
      </c>
      <c r="D5087" s="33" t="s">
        <v>64704</v>
      </c>
    </row>
    <row r="5088" spans="1:4" ht="15.75" customHeight="1" x14ac:dyDescent="0.15">
      <c r="A5088" s="32" t="s">
        <v>55206</v>
      </c>
      <c r="B5088" s="33" t="s">
        <v>1504</v>
      </c>
      <c r="C5088" s="51" t="s">
        <v>64706</v>
      </c>
      <c r="D5088" s="33" t="s">
        <v>64707</v>
      </c>
    </row>
    <row r="5089" spans="1:4" ht="15.75" customHeight="1" x14ac:dyDescent="0.15">
      <c r="A5089" s="32" t="s">
        <v>55374</v>
      </c>
      <c r="B5089" s="33" t="s">
        <v>3012</v>
      </c>
      <c r="C5089" s="51" t="s">
        <v>64708</v>
      </c>
      <c r="D5089" s="33" t="s">
        <v>64707</v>
      </c>
    </row>
    <row r="5090" spans="1:4" ht="15.75" customHeight="1" x14ac:dyDescent="0.15">
      <c r="A5090" s="32" t="s">
        <v>9522</v>
      </c>
      <c r="B5090" s="33" t="s">
        <v>3153</v>
      </c>
      <c r="C5090" s="51" t="s">
        <v>64709</v>
      </c>
      <c r="D5090" s="33" t="s">
        <v>64710</v>
      </c>
    </row>
    <row r="5091" spans="1:4" ht="15.75" customHeight="1" x14ac:dyDescent="0.15">
      <c r="A5091" s="32" t="s">
        <v>55262</v>
      </c>
      <c r="B5091" s="33" t="s">
        <v>984</v>
      </c>
      <c r="C5091" s="51" t="s">
        <v>64711</v>
      </c>
      <c r="D5091" s="33" t="s">
        <v>64712</v>
      </c>
    </row>
    <row r="5092" spans="1:4" ht="15.75" customHeight="1" x14ac:dyDescent="0.15">
      <c r="A5092" s="32" t="s">
        <v>12053</v>
      </c>
      <c r="B5092" s="33" t="s">
        <v>3156</v>
      </c>
      <c r="C5092" s="51" t="s">
        <v>64713</v>
      </c>
      <c r="D5092" s="33" t="s">
        <v>64714</v>
      </c>
    </row>
    <row r="5093" spans="1:4" ht="15.75" customHeight="1" x14ac:dyDescent="0.15">
      <c r="A5093" s="32" t="s">
        <v>10250</v>
      </c>
      <c r="B5093" s="33" t="s">
        <v>729</v>
      </c>
      <c r="C5093" s="51" t="s">
        <v>64715</v>
      </c>
      <c r="D5093" s="33" t="s">
        <v>64716</v>
      </c>
    </row>
    <row r="5094" spans="1:4" ht="15.75" customHeight="1" x14ac:dyDescent="0.15">
      <c r="A5094" s="32" t="s">
        <v>54765</v>
      </c>
      <c r="B5094" s="33" t="s">
        <v>797</v>
      </c>
      <c r="C5094" s="51" t="s">
        <v>64717</v>
      </c>
      <c r="D5094" s="33" t="s">
        <v>64716</v>
      </c>
    </row>
    <row r="5095" spans="1:4" ht="15.75" customHeight="1" x14ac:dyDescent="0.15">
      <c r="A5095" s="32" t="s">
        <v>55374</v>
      </c>
      <c r="B5095" s="33" t="s">
        <v>1310</v>
      </c>
      <c r="C5095" s="51" t="s">
        <v>64718</v>
      </c>
      <c r="D5095" s="33" t="s">
        <v>64716</v>
      </c>
    </row>
    <row r="5096" spans="1:4" ht="15.75" customHeight="1" x14ac:dyDescent="0.15">
      <c r="A5096" s="32" t="s">
        <v>12280</v>
      </c>
      <c r="B5096" s="33" t="s">
        <v>1336</v>
      </c>
      <c r="C5096" s="51" t="s">
        <v>64719</v>
      </c>
      <c r="D5096" s="33" t="s">
        <v>64716</v>
      </c>
    </row>
    <row r="5097" spans="1:4" ht="15.75" customHeight="1" x14ac:dyDescent="0.15">
      <c r="A5097" s="32" t="s">
        <v>12280</v>
      </c>
      <c r="B5097" s="33" t="s">
        <v>1525</v>
      </c>
      <c r="C5097" s="51" t="s">
        <v>64720</v>
      </c>
      <c r="D5097" s="33" t="s">
        <v>64716</v>
      </c>
    </row>
    <row r="5098" spans="1:4" ht="15.75" customHeight="1" x14ac:dyDescent="0.15">
      <c r="A5098" s="32" t="s">
        <v>12292</v>
      </c>
      <c r="B5098" s="33" t="s">
        <v>1995</v>
      </c>
      <c r="C5098" s="51" t="s">
        <v>64721</v>
      </c>
      <c r="D5098" s="33" t="s">
        <v>64716</v>
      </c>
    </row>
    <row r="5099" spans="1:4" ht="15.75" customHeight="1" x14ac:dyDescent="0.15">
      <c r="A5099" s="32" t="s">
        <v>54862</v>
      </c>
      <c r="B5099" s="33" t="s">
        <v>865</v>
      </c>
      <c r="C5099" s="51" t="s">
        <v>64722</v>
      </c>
      <c r="D5099" s="33" t="s">
        <v>64723</v>
      </c>
    </row>
    <row r="5100" spans="1:4" ht="15.75" customHeight="1" x14ac:dyDescent="0.15">
      <c r="A5100" s="32" t="s">
        <v>55159</v>
      </c>
      <c r="B5100" s="33" t="s">
        <v>1946</v>
      </c>
      <c r="C5100" s="51" t="s">
        <v>64724</v>
      </c>
      <c r="D5100" s="33" t="s">
        <v>64725</v>
      </c>
    </row>
    <row r="5101" spans="1:4" ht="15.75" customHeight="1" x14ac:dyDescent="0.15">
      <c r="A5101" s="32" t="s">
        <v>55107</v>
      </c>
      <c r="B5101" s="33" t="s">
        <v>2834</v>
      </c>
      <c r="C5101" s="51" t="s">
        <v>64726</v>
      </c>
      <c r="D5101" s="33" t="s">
        <v>64725</v>
      </c>
    </row>
    <row r="5102" spans="1:4" ht="15.75" customHeight="1" x14ac:dyDescent="0.15">
      <c r="A5102" s="32" t="s">
        <v>55070</v>
      </c>
      <c r="B5102" s="33" t="s">
        <v>3687</v>
      </c>
      <c r="C5102" s="51" t="s">
        <v>64727</v>
      </c>
      <c r="D5102" s="33" t="s">
        <v>64728</v>
      </c>
    </row>
    <row r="5103" spans="1:4" ht="15.75" customHeight="1" x14ac:dyDescent="0.15">
      <c r="A5103" s="32" t="s">
        <v>55048</v>
      </c>
      <c r="B5103" s="33" t="s">
        <v>1621</v>
      </c>
      <c r="C5103" s="51" t="s">
        <v>64729</v>
      </c>
      <c r="D5103" s="33" t="s">
        <v>64730</v>
      </c>
    </row>
    <row r="5104" spans="1:4" ht="15.75" customHeight="1" x14ac:dyDescent="0.15">
      <c r="A5104" s="32" t="s">
        <v>11425</v>
      </c>
      <c r="B5104" s="33" t="s">
        <v>2988</v>
      </c>
      <c r="C5104" s="51" t="s">
        <v>64731</v>
      </c>
      <c r="D5104" s="33" t="s">
        <v>64730</v>
      </c>
    </row>
    <row r="5105" spans="1:4" ht="15.75" customHeight="1" x14ac:dyDescent="0.15">
      <c r="A5105" s="32" t="s">
        <v>12232</v>
      </c>
      <c r="B5105" s="33" t="s">
        <v>621</v>
      </c>
      <c r="C5105" s="51" t="s">
        <v>64732</v>
      </c>
      <c r="D5105" s="33" t="s">
        <v>64733</v>
      </c>
    </row>
    <row r="5106" spans="1:4" ht="15.75" customHeight="1" x14ac:dyDescent="0.15">
      <c r="A5106" s="32" t="s">
        <v>55235</v>
      </c>
      <c r="B5106" s="33" t="s">
        <v>785</v>
      </c>
      <c r="C5106" s="51" t="s">
        <v>64734</v>
      </c>
      <c r="D5106" s="33" t="s">
        <v>64735</v>
      </c>
    </row>
    <row r="5107" spans="1:4" ht="15.75" customHeight="1" x14ac:dyDescent="0.15">
      <c r="A5107" s="32" t="s">
        <v>55048</v>
      </c>
      <c r="B5107" s="33" t="s">
        <v>1354</v>
      </c>
      <c r="C5107" s="51" t="s">
        <v>64736</v>
      </c>
      <c r="D5107" s="33" t="s">
        <v>64735</v>
      </c>
    </row>
    <row r="5108" spans="1:4" ht="15.75" customHeight="1" x14ac:dyDescent="0.15">
      <c r="A5108" s="32" t="s">
        <v>8743</v>
      </c>
      <c r="B5108" s="33" t="s">
        <v>2560</v>
      </c>
      <c r="C5108" s="51" t="s">
        <v>64737</v>
      </c>
      <c r="D5108" s="33" t="s">
        <v>64738</v>
      </c>
    </row>
    <row r="5109" spans="1:4" ht="15.75" customHeight="1" x14ac:dyDescent="0.15">
      <c r="A5109" s="32" t="s">
        <v>8743</v>
      </c>
      <c r="B5109" s="33" t="s">
        <v>3218</v>
      </c>
      <c r="C5109" s="51" t="s">
        <v>64739</v>
      </c>
      <c r="D5109" s="33" t="s">
        <v>64740</v>
      </c>
    </row>
    <row r="5110" spans="1:4" ht="15.75" customHeight="1" x14ac:dyDescent="0.15">
      <c r="A5110" s="32" t="s">
        <v>10676</v>
      </c>
      <c r="B5110" s="33" t="s">
        <v>2236</v>
      </c>
      <c r="C5110" s="51" t="s">
        <v>64741</v>
      </c>
      <c r="D5110" s="33" t="s">
        <v>64742</v>
      </c>
    </row>
    <row r="5111" spans="1:4" ht="15.75" customHeight="1" x14ac:dyDescent="0.15">
      <c r="A5111" s="32" t="s">
        <v>55265</v>
      </c>
      <c r="B5111" s="33" t="s">
        <v>3326</v>
      </c>
      <c r="C5111" s="51" t="s">
        <v>64743</v>
      </c>
      <c r="D5111" s="33" t="s">
        <v>64742</v>
      </c>
    </row>
    <row r="5112" spans="1:4" ht="15.75" customHeight="1" x14ac:dyDescent="0.15">
      <c r="A5112" s="32" t="s">
        <v>12292</v>
      </c>
      <c r="B5112" s="33" t="s">
        <v>2637</v>
      </c>
      <c r="C5112" s="51" t="s">
        <v>64744</v>
      </c>
      <c r="D5112" s="33" t="s">
        <v>64745</v>
      </c>
    </row>
    <row r="5113" spans="1:4" ht="15.75" customHeight="1" x14ac:dyDescent="0.15">
      <c r="A5113" s="32" t="s">
        <v>55265</v>
      </c>
      <c r="B5113" s="33" t="s">
        <v>2735</v>
      </c>
      <c r="C5113" s="51" t="s">
        <v>64746</v>
      </c>
      <c r="D5113" s="33" t="s">
        <v>64747</v>
      </c>
    </row>
    <row r="5114" spans="1:4" ht="15.75" customHeight="1" x14ac:dyDescent="0.15">
      <c r="A5114" s="32" t="s">
        <v>54849</v>
      </c>
      <c r="B5114" s="33" t="s">
        <v>1232</v>
      </c>
      <c r="C5114" s="51" t="s">
        <v>64748</v>
      </c>
      <c r="D5114" s="33" t="s">
        <v>64749</v>
      </c>
    </row>
    <row r="5115" spans="1:4" ht="15.75" customHeight="1" x14ac:dyDescent="0.15">
      <c r="A5115" s="32" t="s">
        <v>55159</v>
      </c>
      <c r="B5115" s="33" t="s">
        <v>2327</v>
      </c>
      <c r="C5115" s="51" t="s">
        <v>64750</v>
      </c>
      <c r="D5115" s="33" t="s">
        <v>64751</v>
      </c>
    </row>
    <row r="5116" spans="1:4" ht="15.75" customHeight="1" x14ac:dyDescent="0.15">
      <c r="A5116" s="32" t="s">
        <v>8719</v>
      </c>
      <c r="B5116" s="33" t="s">
        <v>2580</v>
      </c>
      <c r="C5116" s="51" t="s">
        <v>64752</v>
      </c>
      <c r="D5116" s="33" t="s">
        <v>64751</v>
      </c>
    </row>
    <row r="5117" spans="1:4" ht="15.75" customHeight="1" x14ac:dyDescent="0.15">
      <c r="A5117" s="32" t="s">
        <v>12232</v>
      </c>
      <c r="B5117" s="33" t="s">
        <v>2871</v>
      </c>
      <c r="C5117" s="51" t="s">
        <v>64753</v>
      </c>
      <c r="D5117" s="33" t="s">
        <v>64751</v>
      </c>
    </row>
    <row r="5118" spans="1:4" ht="15.75" customHeight="1" x14ac:dyDescent="0.15">
      <c r="A5118" s="32" t="s">
        <v>11425</v>
      </c>
      <c r="B5118" s="33" t="s">
        <v>904</v>
      </c>
      <c r="C5118" s="51" t="s">
        <v>64754</v>
      </c>
      <c r="D5118" s="33" t="s">
        <v>64755</v>
      </c>
    </row>
    <row r="5119" spans="1:4" ht="15.75" customHeight="1" x14ac:dyDescent="0.15">
      <c r="A5119" s="32" t="s">
        <v>10163</v>
      </c>
      <c r="B5119" s="33" t="s">
        <v>3603</v>
      </c>
      <c r="C5119" s="51" t="s">
        <v>64756</v>
      </c>
      <c r="D5119" s="33" t="s">
        <v>64757</v>
      </c>
    </row>
    <row r="5120" spans="1:4" ht="15.75" customHeight="1" x14ac:dyDescent="0.15">
      <c r="A5120" s="32" t="s">
        <v>55153</v>
      </c>
      <c r="B5120" s="33" t="s">
        <v>1339</v>
      </c>
      <c r="C5120" s="51" t="s">
        <v>64758</v>
      </c>
      <c r="D5120" s="33" t="s">
        <v>64759</v>
      </c>
    </row>
    <row r="5121" spans="1:4" ht="15.75" customHeight="1" x14ac:dyDescent="0.15">
      <c r="A5121" s="32" t="s">
        <v>55305</v>
      </c>
      <c r="B5121" s="33" t="s">
        <v>2761</v>
      </c>
      <c r="C5121" s="51" t="s">
        <v>64760</v>
      </c>
      <c r="D5121" s="33" t="s">
        <v>64761</v>
      </c>
    </row>
    <row r="5122" spans="1:4" ht="15.75" customHeight="1" x14ac:dyDescent="0.15">
      <c r="A5122" s="32" t="s">
        <v>55206</v>
      </c>
      <c r="B5122" s="33" t="s">
        <v>2837</v>
      </c>
      <c r="C5122" s="51" t="s">
        <v>64762</v>
      </c>
      <c r="D5122" s="33" t="s">
        <v>64763</v>
      </c>
    </row>
    <row r="5123" spans="1:4" ht="15.75" customHeight="1" x14ac:dyDescent="0.15">
      <c r="A5123" s="32" t="s">
        <v>55235</v>
      </c>
      <c r="B5123" s="33" t="s">
        <v>3649</v>
      </c>
      <c r="C5123" s="51" t="s">
        <v>64764</v>
      </c>
      <c r="D5123" s="33" t="s">
        <v>64765</v>
      </c>
    </row>
    <row r="5124" spans="1:4" ht="15.75" customHeight="1" x14ac:dyDescent="0.15">
      <c r="A5124" s="32" t="s">
        <v>8633</v>
      </c>
      <c r="B5124" s="33" t="s">
        <v>2568</v>
      </c>
      <c r="C5124" s="51" t="s">
        <v>64766</v>
      </c>
      <c r="D5124" s="33" t="s">
        <v>64767</v>
      </c>
    </row>
    <row r="5125" spans="1:4" ht="15.75" customHeight="1" x14ac:dyDescent="0.15">
      <c r="A5125" s="32" t="s">
        <v>9477</v>
      </c>
      <c r="B5125" s="33" t="s">
        <v>2610</v>
      </c>
      <c r="C5125" s="51" t="s">
        <v>64768</v>
      </c>
      <c r="D5125" s="33" t="s">
        <v>64769</v>
      </c>
    </row>
    <row r="5126" spans="1:4" ht="15.75" customHeight="1" x14ac:dyDescent="0.15">
      <c r="A5126" s="32" t="s">
        <v>12053</v>
      </c>
      <c r="B5126" s="33" t="s">
        <v>2616</v>
      </c>
      <c r="C5126" s="51" t="s">
        <v>64770</v>
      </c>
      <c r="D5126" s="33" t="s">
        <v>64771</v>
      </c>
    </row>
    <row r="5127" spans="1:4" ht="15.75" customHeight="1" x14ac:dyDescent="0.15">
      <c r="A5127" s="32" t="s">
        <v>55305</v>
      </c>
      <c r="B5127" s="33" t="s">
        <v>2991</v>
      </c>
      <c r="C5127" s="51" t="s">
        <v>64772</v>
      </c>
      <c r="D5127" s="33" t="s">
        <v>64771</v>
      </c>
    </row>
    <row r="5128" spans="1:4" ht="15.75" customHeight="1" x14ac:dyDescent="0.15">
      <c r="A5128" s="32" t="s">
        <v>9495</v>
      </c>
      <c r="B5128" s="33" t="s">
        <v>3338</v>
      </c>
      <c r="C5128" s="51" t="s">
        <v>64773</v>
      </c>
      <c r="D5128" s="33" t="s">
        <v>64774</v>
      </c>
    </row>
    <row r="5129" spans="1:4" ht="15.75" customHeight="1" x14ac:dyDescent="0.15">
      <c r="A5129" s="32" t="s">
        <v>12053</v>
      </c>
      <c r="B5129" s="33" t="s">
        <v>2097</v>
      </c>
      <c r="C5129" s="51" t="s">
        <v>64775</v>
      </c>
      <c r="D5129" s="33" t="s">
        <v>64776</v>
      </c>
    </row>
    <row r="5130" spans="1:4" ht="15.75" customHeight="1" x14ac:dyDescent="0.15">
      <c r="A5130" s="32" t="s">
        <v>54849</v>
      </c>
      <c r="B5130" s="33" t="s">
        <v>2616</v>
      </c>
      <c r="C5130" s="51" t="s">
        <v>64777</v>
      </c>
      <c r="D5130" s="33" t="s">
        <v>64778</v>
      </c>
    </row>
    <row r="5131" spans="1:4" ht="15.75" customHeight="1" x14ac:dyDescent="0.15">
      <c r="A5131" s="32" t="s">
        <v>55265</v>
      </c>
      <c r="B5131" s="33" t="s">
        <v>2658</v>
      </c>
      <c r="C5131" s="51" t="s">
        <v>64779</v>
      </c>
      <c r="D5131" s="33" t="s">
        <v>64780</v>
      </c>
    </row>
    <row r="5132" spans="1:4" ht="15.75" customHeight="1" x14ac:dyDescent="0.15">
      <c r="A5132" s="32" t="s">
        <v>55027</v>
      </c>
      <c r="B5132" s="33" t="s">
        <v>3335</v>
      </c>
      <c r="C5132" s="51" t="s">
        <v>64781</v>
      </c>
      <c r="D5132" s="33" t="s">
        <v>64780</v>
      </c>
    </row>
    <row r="5133" spans="1:4" ht="15.75" customHeight="1" x14ac:dyDescent="0.15">
      <c r="A5133" s="32" t="s">
        <v>55094</v>
      </c>
      <c r="B5133" s="33" t="s">
        <v>1005</v>
      </c>
      <c r="C5133" s="51" t="s">
        <v>64782</v>
      </c>
      <c r="D5133" s="33" t="s">
        <v>64783</v>
      </c>
    </row>
    <row r="5134" spans="1:4" ht="15.75" customHeight="1" x14ac:dyDescent="0.15">
      <c r="A5134" s="32" t="s">
        <v>10163</v>
      </c>
      <c r="B5134" s="33" t="s">
        <v>1083</v>
      </c>
      <c r="C5134" s="51" t="s">
        <v>64784</v>
      </c>
      <c r="D5134" s="33" t="s">
        <v>64783</v>
      </c>
    </row>
    <row r="5135" spans="1:4" ht="15.75" customHeight="1" x14ac:dyDescent="0.15">
      <c r="A5135" s="32" t="s">
        <v>55107</v>
      </c>
      <c r="B5135" s="33" t="s">
        <v>2528</v>
      </c>
      <c r="C5135" s="51" t="s">
        <v>64785</v>
      </c>
      <c r="D5135" s="33" t="s">
        <v>64783</v>
      </c>
    </row>
    <row r="5136" spans="1:4" ht="15.75" customHeight="1" x14ac:dyDescent="0.15">
      <c r="A5136" s="32" t="s">
        <v>8633</v>
      </c>
      <c r="B5136" s="33" t="s">
        <v>678</v>
      </c>
      <c r="C5136" s="51" t="s">
        <v>64786</v>
      </c>
      <c r="D5136" s="33" t="s">
        <v>64787</v>
      </c>
    </row>
    <row r="5137" spans="1:4" ht="15.75" customHeight="1" x14ac:dyDescent="0.15">
      <c r="A5137" s="32" t="s">
        <v>9058</v>
      </c>
      <c r="B5137" s="33" t="s">
        <v>1005</v>
      </c>
      <c r="C5137" s="51" t="s">
        <v>64788</v>
      </c>
      <c r="D5137" s="33" t="s">
        <v>64787</v>
      </c>
    </row>
    <row r="5138" spans="1:4" ht="15.75" customHeight="1" x14ac:dyDescent="0.15">
      <c r="A5138" s="32" t="s">
        <v>12128</v>
      </c>
      <c r="B5138" s="33" t="s">
        <v>1504</v>
      </c>
      <c r="C5138" s="51" t="s">
        <v>64789</v>
      </c>
      <c r="D5138" s="33" t="s">
        <v>64787</v>
      </c>
    </row>
    <row r="5139" spans="1:4" ht="15.75" customHeight="1" x14ac:dyDescent="0.15">
      <c r="A5139" s="32" t="s">
        <v>55058</v>
      </c>
      <c r="B5139" s="33" t="s">
        <v>1681</v>
      </c>
      <c r="C5139" s="51" t="s">
        <v>64790</v>
      </c>
      <c r="D5139" s="33" t="s">
        <v>64787</v>
      </c>
    </row>
    <row r="5140" spans="1:4" ht="15.75" customHeight="1" x14ac:dyDescent="0.15">
      <c r="A5140" s="32" t="s">
        <v>55235</v>
      </c>
      <c r="B5140" s="33" t="s">
        <v>3460</v>
      </c>
      <c r="C5140" s="51" t="s">
        <v>64791</v>
      </c>
      <c r="D5140" s="33" t="s">
        <v>64787</v>
      </c>
    </row>
    <row r="5141" spans="1:4" ht="15.75" customHeight="1" x14ac:dyDescent="0.15">
      <c r="A5141" s="32" t="s">
        <v>55366</v>
      </c>
      <c r="B5141" s="33" t="s">
        <v>2034</v>
      </c>
      <c r="C5141" s="51" t="s">
        <v>64792</v>
      </c>
      <c r="D5141" s="33" t="s">
        <v>64793</v>
      </c>
    </row>
    <row r="5142" spans="1:4" ht="15.75" customHeight="1" x14ac:dyDescent="0.15">
      <c r="A5142" s="32" t="s">
        <v>55366</v>
      </c>
      <c r="B5142" s="33" t="s">
        <v>868</v>
      </c>
      <c r="C5142" s="51" t="s">
        <v>64794</v>
      </c>
      <c r="D5142" s="33" t="s">
        <v>64795</v>
      </c>
    </row>
    <row r="5143" spans="1:4" ht="15.75" customHeight="1" x14ac:dyDescent="0.15">
      <c r="A5143" s="32" t="s">
        <v>8821</v>
      </c>
      <c r="B5143" s="33" t="s">
        <v>2837</v>
      </c>
      <c r="C5143" s="51" t="s">
        <v>64796</v>
      </c>
      <c r="D5143" s="33" t="s">
        <v>64795</v>
      </c>
    </row>
    <row r="5144" spans="1:4" ht="15.75" customHeight="1" x14ac:dyDescent="0.15">
      <c r="A5144" s="32" t="s">
        <v>8291</v>
      </c>
      <c r="B5144" s="33" t="s">
        <v>3239</v>
      </c>
      <c r="C5144" s="51" t="s">
        <v>64797</v>
      </c>
      <c r="D5144" s="33" t="s">
        <v>64795</v>
      </c>
    </row>
    <row r="5145" spans="1:4" ht="15.75" customHeight="1" x14ac:dyDescent="0.15">
      <c r="A5145" s="32" t="s">
        <v>55159</v>
      </c>
      <c r="B5145" s="33" t="s">
        <v>699</v>
      </c>
      <c r="C5145" s="51" t="s">
        <v>64798</v>
      </c>
      <c r="D5145" s="33" t="s">
        <v>64799</v>
      </c>
    </row>
    <row r="5146" spans="1:4" ht="15.75" customHeight="1" x14ac:dyDescent="0.15">
      <c r="A5146" s="32" t="s">
        <v>10250</v>
      </c>
      <c r="B5146" s="33" t="s">
        <v>984</v>
      </c>
      <c r="C5146" s="51" t="s">
        <v>64800</v>
      </c>
      <c r="D5146" s="33" t="s">
        <v>64799</v>
      </c>
    </row>
    <row r="5147" spans="1:4" ht="15.75" customHeight="1" x14ac:dyDescent="0.15">
      <c r="A5147" s="32" t="s">
        <v>11330</v>
      </c>
      <c r="B5147" s="33" t="s">
        <v>1098</v>
      </c>
      <c r="C5147" s="51" t="s">
        <v>64801</v>
      </c>
      <c r="D5147" s="33" t="s">
        <v>64799</v>
      </c>
    </row>
    <row r="5148" spans="1:4" ht="15.75" customHeight="1" x14ac:dyDescent="0.15">
      <c r="A5148" s="32" t="s">
        <v>54939</v>
      </c>
      <c r="B5148" s="33" t="s">
        <v>1401</v>
      </c>
      <c r="C5148" s="51" t="s">
        <v>64802</v>
      </c>
      <c r="D5148" s="33" t="s">
        <v>64803</v>
      </c>
    </row>
    <row r="5149" spans="1:4" ht="15.75" customHeight="1" x14ac:dyDescent="0.15">
      <c r="A5149" s="32" t="s">
        <v>9477</v>
      </c>
      <c r="B5149" s="33" t="s">
        <v>1257</v>
      </c>
      <c r="C5149" s="51" t="s">
        <v>64804</v>
      </c>
      <c r="D5149" s="33" t="s">
        <v>64805</v>
      </c>
    </row>
    <row r="5150" spans="1:4" ht="15.75" customHeight="1" x14ac:dyDescent="0.15">
      <c r="A5150" s="32" t="s">
        <v>55235</v>
      </c>
      <c r="B5150" s="33" t="s">
        <v>1098</v>
      </c>
      <c r="C5150" s="51" t="s">
        <v>64806</v>
      </c>
      <c r="D5150" s="33" t="s">
        <v>64807</v>
      </c>
    </row>
    <row r="5151" spans="1:4" ht="15.75" customHeight="1" x14ac:dyDescent="0.15">
      <c r="A5151" s="32" t="s">
        <v>55374</v>
      </c>
      <c r="B5151" s="33" t="s">
        <v>904</v>
      </c>
      <c r="C5151" s="51" t="s">
        <v>64808</v>
      </c>
      <c r="D5151" s="33" t="s">
        <v>64809</v>
      </c>
    </row>
    <row r="5152" spans="1:4" ht="15.75" customHeight="1" x14ac:dyDescent="0.15">
      <c r="A5152" s="32" t="s">
        <v>12128</v>
      </c>
      <c r="B5152" s="33" t="s">
        <v>946</v>
      </c>
      <c r="C5152" s="51" t="s">
        <v>64810</v>
      </c>
      <c r="D5152" s="33" t="s">
        <v>64811</v>
      </c>
    </row>
    <row r="5153" spans="1:4" ht="15.75" customHeight="1" x14ac:dyDescent="0.15">
      <c r="A5153" s="32" t="s">
        <v>55265</v>
      </c>
      <c r="B5153" s="33" t="s">
        <v>1146</v>
      </c>
      <c r="C5153" s="51" t="s">
        <v>64812</v>
      </c>
      <c r="D5153" s="33" t="s">
        <v>64811</v>
      </c>
    </row>
    <row r="5154" spans="1:4" ht="15.75" customHeight="1" x14ac:dyDescent="0.15">
      <c r="A5154" s="32" t="s">
        <v>10163</v>
      </c>
      <c r="B5154" s="33" t="s">
        <v>1865</v>
      </c>
      <c r="C5154" s="51" t="s">
        <v>64813</v>
      </c>
      <c r="D5154" s="33" t="s">
        <v>64814</v>
      </c>
    </row>
    <row r="5155" spans="1:4" ht="15.75" customHeight="1" x14ac:dyDescent="0.15">
      <c r="A5155" s="32" t="s">
        <v>12053</v>
      </c>
      <c r="B5155" s="33" t="s">
        <v>827</v>
      </c>
      <c r="C5155" s="51" t="s">
        <v>64815</v>
      </c>
      <c r="D5155" s="33" t="s">
        <v>64816</v>
      </c>
    </row>
    <row r="5156" spans="1:4" ht="15.75" customHeight="1" x14ac:dyDescent="0.15">
      <c r="A5156" s="32" t="s">
        <v>55235</v>
      </c>
      <c r="B5156" s="33" t="s">
        <v>1395</v>
      </c>
      <c r="C5156" s="51" t="s">
        <v>64817</v>
      </c>
      <c r="D5156" s="33" t="s">
        <v>64818</v>
      </c>
    </row>
    <row r="5157" spans="1:4" ht="15.75" customHeight="1" x14ac:dyDescent="0.15">
      <c r="A5157" s="32" t="s">
        <v>10163</v>
      </c>
      <c r="B5157" s="33" t="s">
        <v>3257</v>
      </c>
      <c r="C5157" s="51" t="s">
        <v>64819</v>
      </c>
      <c r="D5157" s="33" t="s">
        <v>64820</v>
      </c>
    </row>
    <row r="5158" spans="1:4" ht="15.75" customHeight="1" x14ac:dyDescent="0.15">
      <c r="A5158" s="32" t="s">
        <v>12128</v>
      </c>
      <c r="B5158" s="33" t="s">
        <v>3216</v>
      </c>
      <c r="C5158" s="51" t="s">
        <v>64821</v>
      </c>
      <c r="D5158" s="33" t="s">
        <v>64822</v>
      </c>
    </row>
    <row r="5159" spans="1:4" ht="15.75" customHeight="1" x14ac:dyDescent="0.15">
      <c r="A5159" s="32" t="s">
        <v>9522</v>
      </c>
      <c r="B5159" s="33" t="s">
        <v>844</v>
      </c>
      <c r="C5159" s="51" t="s">
        <v>64823</v>
      </c>
      <c r="D5159" s="33" t="s">
        <v>64824</v>
      </c>
    </row>
    <row r="5160" spans="1:4" ht="15.75" customHeight="1" x14ac:dyDescent="0.15">
      <c r="A5160" s="32" t="s">
        <v>9495</v>
      </c>
      <c r="B5160" s="33" t="s">
        <v>2705</v>
      </c>
      <c r="C5160" s="51" t="s">
        <v>64825</v>
      </c>
      <c r="D5160" s="33" t="s">
        <v>64826</v>
      </c>
    </row>
    <row r="5161" spans="1:4" ht="15.75" customHeight="1" x14ac:dyDescent="0.15">
      <c r="A5161" s="32" t="s">
        <v>9516</v>
      </c>
      <c r="B5161" s="33" t="s">
        <v>1330</v>
      </c>
      <c r="C5161" s="51" t="s">
        <v>64827</v>
      </c>
      <c r="D5161" s="33" t="s">
        <v>64828</v>
      </c>
    </row>
    <row r="5162" spans="1:4" ht="15.75" customHeight="1" x14ac:dyDescent="0.15">
      <c r="A5162" s="32" t="s">
        <v>12280</v>
      </c>
      <c r="B5162" s="33" t="s">
        <v>2533</v>
      </c>
      <c r="C5162" s="51" t="s">
        <v>64829</v>
      </c>
      <c r="D5162" s="33" t="s">
        <v>64830</v>
      </c>
    </row>
    <row r="5163" spans="1:4" ht="15.75" customHeight="1" x14ac:dyDescent="0.15">
      <c r="A5163" s="32" t="s">
        <v>55262</v>
      </c>
      <c r="B5163" s="33" t="s">
        <v>732</v>
      </c>
      <c r="C5163" s="51" t="s">
        <v>64831</v>
      </c>
      <c r="D5163" s="33" t="s">
        <v>64832</v>
      </c>
    </row>
    <row r="5164" spans="1:4" ht="15.75" customHeight="1" x14ac:dyDescent="0.15">
      <c r="A5164" s="32" t="s">
        <v>10250</v>
      </c>
      <c r="B5164" s="33" t="s">
        <v>916</v>
      </c>
      <c r="C5164" s="51" t="s">
        <v>64833</v>
      </c>
      <c r="D5164" s="33" t="s">
        <v>64834</v>
      </c>
    </row>
    <row r="5165" spans="1:4" ht="15.75" customHeight="1" x14ac:dyDescent="0.15">
      <c r="A5165" s="32" t="s">
        <v>9522</v>
      </c>
      <c r="B5165" s="33" t="s">
        <v>654</v>
      </c>
      <c r="C5165" s="51" t="s">
        <v>64835</v>
      </c>
      <c r="D5165" s="33" t="s">
        <v>64836</v>
      </c>
    </row>
    <row r="5166" spans="1:4" ht="15.75" customHeight="1" x14ac:dyDescent="0.15">
      <c r="A5166" s="32" t="s">
        <v>55070</v>
      </c>
      <c r="B5166" s="33" t="s">
        <v>1389</v>
      </c>
      <c r="C5166" s="51" t="s">
        <v>64837</v>
      </c>
      <c r="D5166" s="33" t="s">
        <v>64836</v>
      </c>
    </row>
    <row r="5167" spans="1:4" ht="15.75" customHeight="1" x14ac:dyDescent="0.15">
      <c r="A5167" s="32" t="s">
        <v>10676</v>
      </c>
      <c r="B5167" s="33" t="s">
        <v>1564</v>
      </c>
      <c r="C5167" s="51" t="s">
        <v>64838</v>
      </c>
      <c r="D5167" s="33" t="s">
        <v>64836</v>
      </c>
    </row>
    <row r="5168" spans="1:4" ht="15.75" customHeight="1" x14ac:dyDescent="0.15">
      <c r="A5168" s="32" t="s">
        <v>12232</v>
      </c>
      <c r="B5168" s="33" t="s">
        <v>1630</v>
      </c>
      <c r="C5168" s="51" t="s">
        <v>64839</v>
      </c>
      <c r="D5168" s="33" t="s">
        <v>64836</v>
      </c>
    </row>
    <row r="5169" spans="1:4" ht="15.75" customHeight="1" x14ac:dyDescent="0.15">
      <c r="A5169" s="32" t="s">
        <v>55070</v>
      </c>
      <c r="B5169" s="33" t="s">
        <v>2644</v>
      </c>
      <c r="C5169" s="51" t="s">
        <v>64840</v>
      </c>
      <c r="D5169" s="33" t="s">
        <v>64836</v>
      </c>
    </row>
    <row r="5170" spans="1:4" ht="15.75" customHeight="1" x14ac:dyDescent="0.15">
      <c r="A5170" s="32" t="s">
        <v>55058</v>
      </c>
      <c r="B5170" s="33" t="s">
        <v>3624</v>
      </c>
      <c r="C5170" s="51" t="s">
        <v>64841</v>
      </c>
      <c r="D5170" s="33" t="s">
        <v>64836</v>
      </c>
    </row>
    <row r="5171" spans="1:4" ht="15.75" customHeight="1" x14ac:dyDescent="0.15">
      <c r="A5171" s="32" t="s">
        <v>11362</v>
      </c>
      <c r="B5171" s="33" t="s">
        <v>3720</v>
      </c>
      <c r="C5171" s="51" t="s">
        <v>64842</v>
      </c>
      <c r="D5171" s="33" t="s">
        <v>64836</v>
      </c>
    </row>
    <row r="5172" spans="1:4" ht="15.75" customHeight="1" x14ac:dyDescent="0.15">
      <c r="A5172" s="32" t="s">
        <v>10163</v>
      </c>
      <c r="B5172" s="33" t="s">
        <v>3233</v>
      </c>
      <c r="C5172" s="51" t="s">
        <v>64843</v>
      </c>
      <c r="D5172" s="33" t="s">
        <v>64844</v>
      </c>
    </row>
    <row r="5173" spans="1:4" ht="15.75" customHeight="1" x14ac:dyDescent="0.15">
      <c r="A5173" s="32" t="s">
        <v>55374</v>
      </c>
      <c r="B5173" s="33" t="s">
        <v>3326</v>
      </c>
      <c r="C5173" s="51" t="s">
        <v>64845</v>
      </c>
      <c r="D5173" s="33" t="s">
        <v>64846</v>
      </c>
    </row>
    <row r="5174" spans="1:4" ht="15.75" customHeight="1" x14ac:dyDescent="0.15">
      <c r="A5174" s="32" t="s">
        <v>55058</v>
      </c>
      <c r="B5174" s="33" t="s">
        <v>1155</v>
      </c>
      <c r="C5174" s="51" t="s">
        <v>64847</v>
      </c>
      <c r="D5174" s="33" t="s">
        <v>64848</v>
      </c>
    </row>
    <row r="5175" spans="1:4" ht="15.75" customHeight="1" x14ac:dyDescent="0.15">
      <c r="A5175" s="32" t="s">
        <v>8821</v>
      </c>
      <c r="B5175" s="33" t="s">
        <v>2563</v>
      </c>
      <c r="C5175" s="51" t="s">
        <v>64849</v>
      </c>
      <c r="D5175" s="33" t="s">
        <v>64850</v>
      </c>
    </row>
    <row r="5176" spans="1:4" ht="15.75" customHeight="1" x14ac:dyDescent="0.15">
      <c r="A5176" s="32" t="s">
        <v>55305</v>
      </c>
      <c r="B5176" s="33" t="s">
        <v>2693</v>
      </c>
      <c r="C5176" s="51" t="s">
        <v>64851</v>
      </c>
      <c r="D5176" s="33" t="s">
        <v>64850</v>
      </c>
    </row>
    <row r="5177" spans="1:4" ht="15.75" customHeight="1" x14ac:dyDescent="0.15">
      <c r="A5177" s="32" t="s">
        <v>54939</v>
      </c>
      <c r="B5177" s="33" t="s">
        <v>3221</v>
      </c>
      <c r="C5177" s="51" t="s">
        <v>64852</v>
      </c>
      <c r="D5177" s="33" t="s">
        <v>64853</v>
      </c>
    </row>
    <row r="5178" spans="1:4" ht="15.75" customHeight="1" x14ac:dyDescent="0.15">
      <c r="A5178" s="32" t="s">
        <v>10524</v>
      </c>
      <c r="B5178" s="33" t="s">
        <v>2831</v>
      </c>
      <c r="C5178" s="51" t="s">
        <v>64854</v>
      </c>
      <c r="D5178" s="33" t="s">
        <v>64855</v>
      </c>
    </row>
    <row r="5179" spans="1:4" ht="15.75" customHeight="1" x14ac:dyDescent="0.15">
      <c r="A5179" s="32" t="s">
        <v>55235</v>
      </c>
      <c r="B5179" s="33" t="s">
        <v>3097</v>
      </c>
      <c r="C5179" s="51" t="s">
        <v>64856</v>
      </c>
      <c r="D5179" s="33" t="s">
        <v>64855</v>
      </c>
    </row>
    <row r="5180" spans="1:4" ht="15.75" customHeight="1" x14ac:dyDescent="0.15">
      <c r="A5180" s="32" t="s">
        <v>54939</v>
      </c>
      <c r="B5180" s="33" t="s">
        <v>3374</v>
      </c>
      <c r="C5180" s="51" t="s">
        <v>64857</v>
      </c>
      <c r="D5180" s="33" t="s">
        <v>64858</v>
      </c>
    </row>
    <row r="5181" spans="1:4" ht="15.75" customHeight="1" x14ac:dyDescent="0.15">
      <c r="A5181" s="32" t="s">
        <v>12128</v>
      </c>
      <c r="B5181" s="33" t="s">
        <v>3257</v>
      </c>
      <c r="C5181" s="51" t="s">
        <v>64859</v>
      </c>
      <c r="D5181" s="33" t="s">
        <v>64860</v>
      </c>
    </row>
    <row r="5182" spans="1:4" ht="15.75" customHeight="1" x14ac:dyDescent="0.15">
      <c r="A5182" s="32" t="s">
        <v>55366</v>
      </c>
      <c r="B5182" s="33" t="s">
        <v>717</v>
      </c>
      <c r="C5182" s="51" t="s">
        <v>64861</v>
      </c>
      <c r="D5182" s="33" t="s">
        <v>64862</v>
      </c>
    </row>
    <row r="5183" spans="1:4" ht="15.75" customHeight="1" x14ac:dyDescent="0.15">
      <c r="A5183" s="32" t="s">
        <v>12232</v>
      </c>
      <c r="B5183" s="33" t="s">
        <v>2693</v>
      </c>
      <c r="C5183" s="51" t="s">
        <v>64863</v>
      </c>
      <c r="D5183" s="33" t="s">
        <v>64862</v>
      </c>
    </row>
    <row r="5184" spans="1:4" ht="15.75" customHeight="1" x14ac:dyDescent="0.15">
      <c r="A5184" s="32" t="s">
        <v>55270</v>
      </c>
      <c r="B5184" s="33" t="s">
        <v>3603</v>
      </c>
      <c r="C5184" s="51" t="s">
        <v>64864</v>
      </c>
      <c r="D5184" s="33" t="s">
        <v>64865</v>
      </c>
    </row>
    <row r="5185" spans="1:4" ht="15.75" customHeight="1" x14ac:dyDescent="0.15">
      <c r="A5185" s="32" t="s">
        <v>55206</v>
      </c>
      <c r="B5185" s="33" t="s">
        <v>2784</v>
      </c>
      <c r="C5185" s="51" t="s">
        <v>64866</v>
      </c>
      <c r="D5185" s="33" t="s">
        <v>64867</v>
      </c>
    </row>
    <row r="5186" spans="1:4" ht="15.75" customHeight="1" x14ac:dyDescent="0.15">
      <c r="A5186" s="32" t="s">
        <v>55265</v>
      </c>
      <c r="B5186" s="33" t="s">
        <v>2610</v>
      </c>
      <c r="C5186" s="51" t="s">
        <v>64868</v>
      </c>
      <c r="D5186" s="33" t="s">
        <v>64869</v>
      </c>
    </row>
    <row r="5187" spans="1:4" ht="15.75" customHeight="1" x14ac:dyDescent="0.15">
      <c r="A5187" s="32" t="s">
        <v>12053</v>
      </c>
      <c r="B5187" s="33" t="s">
        <v>3847</v>
      </c>
      <c r="C5187" s="51" t="s">
        <v>64870</v>
      </c>
      <c r="D5187" s="33" t="s">
        <v>64871</v>
      </c>
    </row>
    <row r="5188" spans="1:4" ht="15.75" customHeight="1" x14ac:dyDescent="0.15">
      <c r="A5188" s="32" t="s">
        <v>55305</v>
      </c>
      <c r="B5188" s="33" t="s">
        <v>1865</v>
      </c>
      <c r="C5188" s="51" t="s">
        <v>64872</v>
      </c>
      <c r="D5188" s="33" t="s">
        <v>64873</v>
      </c>
    </row>
    <row r="5189" spans="1:4" ht="15.75" customHeight="1" x14ac:dyDescent="0.15">
      <c r="A5189" s="32" t="s">
        <v>12232</v>
      </c>
      <c r="B5189" s="33" t="s">
        <v>3504</v>
      </c>
      <c r="C5189" s="51" t="s">
        <v>64874</v>
      </c>
      <c r="D5189" s="33" t="s">
        <v>64875</v>
      </c>
    </row>
    <row r="5190" spans="1:4" ht="15.75" customHeight="1" x14ac:dyDescent="0.15">
      <c r="A5190" s="32" t="s">
        <v>10250</v>
      </c>
      <c r="B5190" s="33" t="s">
        <v>2452</v>
      </c>
      <c r="C5190" s="51" t="s">
        <v>64876</v>
      </c>
      <c r="D5190" s="33" t="s">
        <v>64877</v>
      </c>
    </row>
    <row r="5191" spans="1:4" ht="15.75" customHeight="1" x14ac:dyDescent="0.15">
      <c r="A5191" s="32" t="s">
        <v>11330</v>
      </c>
      <c r="B5191" s="33" t="s">
        <v>2533</v>
      </c>
      <c r="C5191" s="51" t="s">
        <v>64878</v>
      </c>
      <c r="D5191" s="33" t="s">
        <v>64877</v>
      </c>
    </row>
    <row r="5192" spans="1:4" ht="15.75" customHeight="1" x14ac:dyDescent="0.15">
      <c r="A5192" s="32" t="s">
        <v>9058</v>
      </c>
      <c r="B5192" s="33" t="s">
        <v>2545</v>
      </c>
      <c r="C5192" s="51" t="s">
        <v>64879</v>
      </c>
      <c r="D5192" s="33" t="s">
        <v>64877</v>
      </c>
    </row>
    <row r="5193" spans="1:4" ht="15.75" customHeight="1" x14ac:dyDescent="0.15">
      <c r="A5193" s="32" t="s">
        <v>10676</v>
      </c>
      <c r="B5193" s="33" t="s">
        <v>2705</v>
      </c>
      <c r="C5193" s="51" t="s">
        <v>64880</v>
      </c>
      <c r="D5193" s="33" t="s">
        <v>64881</v>
      </c>
    </row>
    <row r="5194" spans="1:4" ht="15.75" customHeight="1" x14ac:dyDescent="0.15">
      <c r="A5194" s="32" t="s">
        <v>12232</v>
      </c>
      <c r="B5194" s="33" t="s">
        <v>1573</v>
      </c>
      <c r="C5194" s="51" t="s">
        <v>64882</v>
      </c>
      <c r="D5194" s="33" t="s">
        <v>64883</v>
      </c>
    </row>
    <row r="5195" spans="1:4" ht="15.75" customHeight="1" x14ac:dyDescent="0.15">
      <c r="A5195" s="32" t="s">
        <v>55374</v>
      </c>
      <c r="B5195" s="33" t="s">
        <v>1564</v>
      </c>
      <c r="C5195" s="51" t="s">
        <v>64884</v>
      </c>
      <c r="D5195" s="33" t="s">
        <v>64885</v>
      </c>
    </row>
    <row r="5196" spans="1:4" ht="15.75" customHeight="1" x14ac:dyDescent="0.15">
      <c r="A5196" s="32" t="s">
        <v>8719</v>
      </c>
      <c r="B5196" s="33" t="s">
        <v>3230</v>
      </c>
      <c r="C5196" s="51" t="s">
        <v>64886</v>
      </c>
      <c r="D5196" s="33" t="s">
        <v>64887</v>
      </c>
    </row>
    <row r="5197" spans="1:4" ht="15.75" customHeight="1" x14ac:dyDescent="0.15">
      <c r="A5197" s="32" t="s">
        <v>8633</v>
      </c>
      <c r="B5197" s="33" t="s">
        <v>618</v>
      </c>
      <c r="C5197" s="51" t="s">
        <v>64888</v>
      </c>
      <c r="D5197" s="33" t="s">
        <v>64889</v>
      </c>
    </row>
    <row r="5198" spans="1:4" ht="15.75" customHeight="1" x14ac:dyDescent="0.15">
      <c r="A5198" s="32" t="s">
        <v>8743</v>
      </c>
      <c r="B5198" s="33" t="s">
        <v>1166</v>
      </c>
      <c r="C5198" s="51" t="s">
        <v>64890</v>
      </c>
      <c r="D5198" s="33" t="s">
        <v>64891</v>
      </c>
    </row>
    <row r="5199" spans="1:4" ht="15.75" customHeight="1" x14ac:dyDescent="0.15">
      <c r="A5199" s="32" t="s">
        <v>11425</v>
      </c>
      <c r="B5199" s="33" t="s">
        <v>2105</v>
      </c>
      <c r="C5199" s="51" t="s">
        <v>64892</v>
      </c>
      <c r="D5199" s="33" t="s">
        <v>64893</v>
      </c>
    </row>
    <row r="5200" spans="1:4" ht="15.75" customHeight="1" x14ac:dyDescent="0.15">
      <c r="A5200" s="32" t="s">
        <v>54962</v>
      </c>
      <c r="B5200" s="33" t="s">
        <v>2761</v>
      </c>
      <c r="C5200" s="51" t="s">
        <v>64894</v>
      </c>
      <c r="D5200" s="33" t="s">
        <v>64893</v>
      </c>
    </row>
    <row r="5201" spans="1:4" ht="15.75" customHeight="1" x14ac:dyDescent="0.15">
      <c r="A5201" s="32" t="s">
        <v>10524</v>
      </c>
      <c r="B5201" s="33" t="s">
        <v>1995</v>
      </c>
      <c r="C5201" s="51" t="s">
        <v>64895</v>
      </c>
      <c r="D5201" s="33" t="s">
        <v>64896</v>
      </c>
    </row>
    <row r="5202" spans="1:4" ht="15.75" customHeight="1" x14ac:dyDescent="0.15">
      <c r="A5202" s="32" t="s">
        <v>10596</v>
      </c>
      <c r="B5202" s="33" t="s">
        <v>975</v>
      </c>
      <c r="C5202" s="51" t="s">
        <v>64897</v>
      </c>
      <c r="D5202" s="33" t="s">
        <v>64898</v>
      </c>
    </row>
    <row r="5203" spans="1:4" ht="15.75" customHeight="1" x14ac:dyDescent="0.15">
      <c r="A5203" s="32" t="s">
        <v>11330</v>
      </c>
      <c r="B5203" s="33" t="s">
        <v>699</v>
      </c>
      <c r="C5203" s="51" t="s">
        <v>64899</v>
      </c>
      <c r="D5203" s="33" t="s">
        <v>64900</v>
      </c>
    </row>
    <row r="5204" spans="1:4" ht="15.75" customHeight="1" x14ac:dyDescent="0.15">
      <c r="A5204" s="32" t="s">
        <v>12053</v>
      </c>
      <c r="B5204" s="33" t="s">
        <v>868</v>
      </c>
      <c r="C5204" s="51" t="s">
        <v>64901</v>
      </c>
      <c r="D5204" s="33" t="s">
        <v>64902</v>
      </c>
    </row>
    <row r="5205" spans="1:4" ht="15.75" customHeight="1" x14ac:dyDescent="0.15">
      <c r="A5205" s="32" t="s">
        <v>9058</v>
      </c>
      <c r="B5205" s="33" t="s">
        <v>3218</v>
      </c>
      <c r="C5205" s="51" t="s">
        <v>64903</v>
      </c>
      <c r="D5205" s="33" t="s">
        <v>64904</v>
      </c>
    </row>
    <row r="5206" spans="1:4" ht="15.75" customHeight="1" x14ac:dyDescent="0.15">
      <c r="A5206" s="32" t="s">
        <v>11362</v>
      </c>
      <c r="B5206" s="33" t="s">
        <v>907</v>
      </c>
      <c r="C5206" s="51" t="s">
        <v>64905</v>
      </c>
      <c r="D5206" s="33" t="s">
        <v>64906</v>
      </c>
    </row>
    <row r="5207" spans="1:4" ht="15.75" customHeight="1" x14ac:dyDescent="0.15">
      <c r="A5207" s="32" t="s">
        <v>55153</v>
      </c>
      <c r="B5207" s="33" t="s">
        <v>2066</v>
      </c>
      <c r="C5207" s="51" t="s">
        <v>64907</v>
      </c>
      <c r="D5207" s="33" t="s">
        <v>64906</v>
      </c>
    </row>
    <row r="5208" spans="1:4" ht="15.75" customHeight="1" x14ac:dyDescent="0.15">
      <c r="A5208" s="32" t="s">
        <v>9477</v>
      </c>
      <c r="B5208" s="33" t="s">
        <v>2918</v>
      </c>
      <c r="C5208" s="51" t="s">
        <v>64908</v>
      </c>
      <c r="D5208" s="33" t="s">
        <v>64906</v>
      </c>
    </row>
    <row r="5209" spans="1:4" ht="15.75" customHeight="1" x14ac:dyDescent="0.15">
      <c r="A5209" s="32" t="s">
        <v>54939</v>
      </c>
      <c r="B5209" s="33" t="s">
        <v>3233</v>
      </c>
      <c r="C5209" s="51" t="s">
        <v>64909</v>
      </c>
      <c r="D5209" s="33" t="s">
        <v>64906</v>
      </c>
    </row>
    <row r="5210" spans="1:4" ht="15.75" customHeight="1" x14ac:dyDescent="0.15">
      <c r="A5210" s="32" t="s">
        <v>11330</v>
      </c>
      <c r="B5210" s="33" t="s">
        <v>2840</v>
      </c>
      <c r="C5210" s="51" t="s">
        <v>64910</v>
      </c>
      <c r="D5210" s="33" t="s">
        <v>64911</v>
      </c>
    </row>
    <row r="5211" spans="1:4" ht="15.75" customHeight="1" x14ac:dyDescent="0.15">
      <c r="A5211" s="32" t="s">
        <v>8743</v>
      </c>
      <c r="B5211" s="33" t="s">
        <v>839</v>
      </c>
      <c r="C5211" s="51" t="s">
        <v>64912</v>
      </c>
      <c r="D5211" s="33" t="s">
        <v>64913</v>
      </c>
    </row>
    <row r="5212" spans="1:4" ht="15.75" customHeight="1" x14ac:dyDescent="0.15">
      <c r="A5212" s="32" t="s">
        <v>54862</v>
      </c>
      <c r="B5212" s="33" t="s">
        <v>1668</v>
      </c>
      <c r="C5212" s="51" t="s">
        <v>64914</v>
      </c>
      <c r="D5212" s="33" t="s">
        <v>64913</v>
      </c>
    </row>
    <row r="5213" spans="1:4" ht="15.75" customHeight="1" x14ac:dyDescent="0.15">
      <c r="A5213" s="32" t="s">
        <v>55094</v>
      </c>
      <c r="B5213" s="33" t="s">
        <v>3073</v>
      </c>
      <c r="C5213" s="51" t="s">
        <v>64915</v>
      </c>
      <c r="D5213" s="33" t="s">
        <v>64916</v>
      </c>
    </row>
    <row r="5214" spans="1:4" ht="15.75" customHeight="1" x14ac:dyDescent="0.15">
      <c r="A5214" s="32" t="s">
        <v>55070</v>
      </c>
      <c r="B5214" s="33" t="s">
        <v>621</v>
      </c>
      <c r="C5214" s="51" t="s">
        <v>64917</v>
      </c>
      <c r="D5214" s="33" t="s">
        <v>64918</v>
      </c>
    </row>
    <row r="5215" spans="1:4" ht="15.75" customHeight="1" x14ac:dyDescent="0.15">
      <c r="A5215" s="32" t="s">
        <v>55027</v>
      </c>
      <c r="B5215" s="33" t="s">
        <v>1709</v>
      </c>
      <c r="C5215" s="51" t="s">
        <v>64919</v>
      </c>
      <c r="D5215" s="33" t="s">
        <v>64920</v>
      </c>
    </row>
    <row r="5216" spans="1:4" ht="15.75" customHeight="1" x14ac:dyDescent="0.15">
      <c r="A5216" s="32" t="s">
        <v>11330</v>
      </c>
      <c r="B5216" s="33" t="s">
        <v>1835</v>
      </c>
      <c r="C5216" s="51" t="s">
        <v>64921</v>
      </c>
      <c r="D5216" s="33" t="s">
        <v>64922</v>
      </c>
    </row>
    <row r="5217" spans="1:4" ht="15.75" customHeight="1" x14ac:dyDescent="0.15">
      <c r="A5217" s="32" t="s">
        <v>9477</v>
      </c>
      <c r="B5217" s="33" t="s">
        <v>3368</v>
      </c>
      <c r="C5217" s="51" t="s">
        <v>64923</v>
      </c>
      <c r="D5217" s="33" t="s">
        <v>64922</v>
      </c>
    </row>
    <row r="5218" spans="1:4" ht="15.75" customHeight="1" x14ac:dyDescent="0.15">
      <c r="A5218" s="32" t="s">
        <v>12292</v>
      </c>
      <c r="B5218" s="33" t="s">
        <v>3847</v>
      </c>
      <c r="C5218" s="51" t="s">
        <v>64924</v>
      </c>
      <c r="D5218" s="33" t="s">
        <v>64922</v>
      </c>
    </row>
    <row r="5219" spans="1:4" ht="15.75" customHeight="1" x14ac:dyDescent="0.15">
      <c r="A5219" s="32" t="s">
        <v>8743</v>
      </c>
      <c r="B5219" s="33" t="s">
        <v>2761</v>
      </c>
      <c r="C5219" s="51" t="s">
        <v>64925</v>
      </c>
      <c r="D5219" s="33" t="s">
        <v>64926</v>
      </c>
    </row>
    <row r="5220" spans="1:4" ht="15.75" customHeight="1" x14ac:dyDescent="0.15">
      <c r="A5220" s="32" t="s">
        <v>9516</v>
      </c>
      <c r="B5220" s="33" t="s">
        <v>2548</v>
      </c>
      <c r="C5220" s="51" t="s">
        <v>64927</v>
      </c>
      <c r="D5220" s="33" t="s">
        <v>64928</v>
      </c>
    </row>
    <row r="5221" spans="1:4" ht="15.75" customHeight="1" x14ac:dyDescent="0.15">
      <c r="A5221" s="32" t="s">
        <v>8633</v>
      </c>
      <c r="B5221" s="33" t="s">
        <v>1155</v>
      </c>
      <c r="C5221" s="51" t="s">
        <v>64929</v>
      </c>
      <c r="D5221" s="33" t="s">
        <v>64930</v>
      </c>
    </row>
    <row r="5222" spans="1:4" ht="15.75" customHeight="1" x14ac:dyDescent="0.15">
      <c r="A5222" s="32" t="s">
        <v>8821</v>
      </c>
      <c r="B5222" s="33" t="s">
        <v>2619</v>
      </c>
      <c r="C5222" s="51" t="s">
        <v>64931</v>
      </c>
      <c r="D5222" s="33" t="s">
        <v>64932</v>
      </c>
    </row>
    <row r="5223" spans="1:4" ht="15.75" customHeight="1" x14ac:dyDescent="0.15">
      <c r="A5223" s="32" t="s">
        <v>10250</v>
      </c>
      <c r="B5223" s="33" t="s">
        <v>919</v>
      </c>
      <c r="C5223" s="51" t="s">
        <v>64933</v>
      </c>
      <c r="D5223" s="33" t="s">
        <v>64934</v>
      </c>
    </row>
    <row r="5224" spans="1:4" ht="15.75" customHeight="1" x14ac:dyDescent="0.15">
      <c r="A5224" s="32" t="s">
        <v>11425</v>
      </c>
      <c r="B5224" s="33" t="s">
        <v>3368</v>
      </c>
      <c r="C5224" s="51" t="s">
        <v>64935</v>
      </c>
      <c r="D5224" s="33" t="s">
        <v>64934</v>
      </c>
    </row>
    <row r="5225" spans="1:4" ht="15.75" customHeight="1" x14ac:dyDescent="0.15">
      <c r="A5225" s="32" t="s">
        <v>8719</v>
      </c>
      <c r="B5225" s="33" t="s">
        <v>2693</v>
      </c>
      <c r="C5225" s="51" t="s">
        <v>64936</v>
      </c>
      <c r="D5225" s="33" t="s">
        <v>64937</v>
      </c>
    </row>
    <row r="5226" spans="1:4" ht="15.75" customHeight="1" x14ac:dyDescent="0.15">
      <c r="A5226" s="32" t="s">
        <v>12128</v>
      </c>
      <c r="B5226" s="33" t="s">
        <v>2968</v>
      </c>
      <c r="C5226" s="51" t="s">
        <v>64938</v>
      </c>
      <c r="D5226" s="33" t="s">
        <v>64939</v>
      </c>
    </row>
    <row r="5227" spans="1:4" ht="15.75" customHeight="1" x14ac:dyDescent="0.15">
      <c r="A5227" s="32" t="s">
        <v>54862</v>
      </c>
      <c r="B5227" s="33" t="s">
        <v>3100</v>
      </c>
      <c r="C5227" s="51" t="s">
        <v>64940</v>
      </c>
      <c r="D5227" s="33" t="s">
        <v>64941</v>
      </c>
    </row>
    <row r="5228" spans="1:4" ht="15.75" customHeight="1" x14ac:dyDescent="0.15">
      <c r="A5228" s="32" t="s">
        <v>10596</v>
      </c>
      <c r="B5228" s="33" t="s">
        <v>1501</v>
      </c>
      <c r="C5228" s="51" t="s">
        <v>64942</v>
      </c>
      <c r="D5228" s="33" t="s">
        <v>64943</v>
      </c>
    </row>
    <row r="5229" spans="1:4" ht="15.75" customHeight="1" x14ac:dyDescent="0.15">
      <c r="A5229" s="32" t="s">
        <v>55107</v>
      </c>
      <c r="B5229" s="33" t="s">
        <v>2452</v>
      </c>
      <c r="C5229" s="51" t="s">
        <v>64944</v>
      </c>
      <c r="D5229" s="33" t="s">
        <v>64943</v>
      </c>
    </row>
    <row r="5230" spans="1:4" ht="15.75" customHeight="1" x14ac:dyDescent="0.15">
      <c r="A5230" s="32" t="s">
        <v>55374</v>
      </c>
      <c r="B5230" s="33" t="s">
        <v>3588</v>
      </c>
      <c r="C5230" s="51" t="s">
        <v>64945</v>
      </c>
      <c r="D5230" s="33" t="s">
        <v>64943</v>
      </c>
    </row>
    <row r="5231" spans="1:4" ht="15.75" customHeight="1" x14ac:dyDescent="0.15">
      <c r="A5231" s="32" t="s">
        <v>10163</v>
      </c>
      <c r="B5231" s="33" t="s">
        <v>1681</v>
      </c>
      <c r="C5231" s="51" t="s">
        <v>64946</v>
      </c>
      <c r="D5231" s="33" t="s">
        <v>64947</v>
      </c>
    </row>
    <row r="5232" spans="1:4" ht="15.75" customHeight="1" x14ac:dyDescent="0.15">
      <c r="A5232" s="32" t="s">
        <v>8743</v>
      </c>
      <c r="B5232" s="33" t="s">
        <v>2871</v>
      </c>
      <c r="C5232" s="51" t="s">
        <v>64948</v>
      </c>
      <c r="D5232" s="33" t="s">
        <v>64947</v>
      </c>
    </row>
    <row r="5233" spans="1:4" ht="15.75" customHeight="1" x14ac:dyDescent="0.15">
      <c r="A5233" s="32" t="s">
        <v>9495</v>
      </c>
      <c r="B5233" s="33" t="s">
        <v>1083</v>
      </c>
      <c r="C5233" s="51" t="s">
        <v>64949</v>
      </c>
      <c r="D5233" s="33" t="s">
        <v>64950</v>
      </c>
    </row>
    <row r="5234" spans="1:4" ht="15.75" customHeight="1" x14ac:dyDescent="0.15">
      <c r="A5234" s="32" t="s">
        <v>9516</v>
      </c>
      <c r="B5234" s="33" t="s">
        <v>618</v>
      </c>
      <c r="C5234" s="51" t="s">
        <v>64951</v>
      </c>
      <c r="D5234" s="33" t="s">
        <v>64952</v>
      </c>
    </row>
    <row r="5235" spans="1:4" ht="15.75" customHeight="1" x14ac:dyDescent="0.15">
      <c r="A5235" s="32" t="s">
        <v>10676</v>
      </c>
      <c r="B5235" s="33" t="s">
        <v>2332</v>
      </c>
      <c r="C5235" s="51" t="s">
        <v>64953</v>
      </c>
      <c r="D5235" s="33" t="s">
        <v>64952</v>
      </c>
    </row>
    <row r="5236" spans="1:4" ht="15.75" customHeight="1" x14ac:dyDescent="0.15">
      <c r="A5236" s="32" t="s">
        <v>10676</v>
      </c>
      <c r="B5236" s="33" t="s">
        <v>836</v>
      </c>
      <c r="C5236" s="51" t="s">
        <v>64954</v>
      </c>
      <c r="D5236" s="33" t="s">
        <v>64955</v>
      </c>
    </row>
    <row r="5237" spans="1:4" ht="15.75" customHeight="1" x14ac:dyDescent="0.15">
      <c r="A5237" s="32" t="s">
        <v>55265</v>
      </c>
      <c r="B5237" s="33" t="s">
        <v>1564</v>
      </c>
      <c r="C5237" s="51" t="s">
        <v>64956</v>
      </c>
      <c r="D5237" s="33" t="s">
        <v>64955</v>
      </c>
    </row>
    <row r="5238" spans="1:4" ht="15.75" customHeight="1" x14ac:dyDescent="0.15">
      <c r="A5238" s="32" t="s">
        <v>11425</v>
      </c>
      <c r="B5238" s="33" t="s">
        <v>1606</v>
      </c>
      <c r="C5238" s="51" t="s">
        <v>64957</v>
      </c>
      <c r="D5238" s="33" t="s">
        <v>64958</v>
      </c>
    </row>
    <row r="5239" spans="1:4" ht="15.75" customHeight="1" x14ac:dyDescent="0.15">
      <c r="A5239" s="32" t="s">
        <v>9495</v>
      </c>
      <c r="B5239" s="33" t="s">
        <v>2452</v>
      </c>
      <c r="C5239" s="51" t="s">
        <v>64959</v>
      </c>
      <c r="D5239" s="33" t="s">
        <v>64960</v>
      </c>
    </row>
    <row r="5240" spans="1:4" ht="15.75" customHeight="1" x14ac:dyDescent="0.15">
      <c r="A5240" s="32" t="s">
        <v>55206</v>
      </c>
      <c r="B5240" s="33" t="s">
        <v>2528</v>
      </c>
      <c r="C5240" s="51" t="s">
        <v>64961</v>
      </c>
      <c r="D5240" s="33" t="s">
        <v>64962</v>
      </c>
    </row>
    <row r="5241" spans="1:4" ht="15.75" customHeight="1" x14ac:dyDescent="0.15">
      <c r="A5241" s="32" t="s">
        <v>11330</v>
      </c>
      <c r="B5241" s="33" t="s">
        <v>1017</v>
      </c>
      <c r="C5241" s="51" t="s">
        <v>64963</v>
      </c>
      <c r="D5241" s="33" t="s">
        <v>64964</v>
      </c>
    </row>
    <row r="5242" spans="1:4" ht="15.75" customHeight="1" x14ac:dyDescent="0.15">
      <c r="A5242" s="32" t="s">
        <v>11330</v>
      </c>
      <c r="B5242" s="33" t="s">
        <v>2865</v>
      </c>
      <c r="C5242" s="51" t="s">
        <v>64965</v>
      </c>
      <c r="D5242" s="33" t="s">
        <v>64966</v>
      </c>
    </row>
    <row r="5243" spans="1:4" ht="15.75" customHeight="1" x14ac:dyDescent="0.15">
      <c r="A5243" s="32" t="s">
        <v>55235</v>
      </c>
      <c r="B5243" s="33" t="s">
        <v>3027</v>
      </c>
      <c r="C5243" s="51" t="s">
        <v>64967</v>
      </c>
      <c r="D5243" s="33" t="s">
        <v>64966</v>
      </c>
    </row>
    <row r="5244" spans="1:4" ht="15.75" customHeight="1" x14ac:dyDescent="0.15">
      <c r="A5244" s="32" t="s">
        <v>55153</v>
      </c>
      <c r="B5244" s="33" t="s">
        <v>1709</v>
      </c>
      <c r="C5244" s="51" t="s">
        <v>64968</v>
      </c>
      <c r="D5244" s="33" t="s">
        <v>64969</v>
      </c>
    </row>
    <row r="5245" spans="1:4" ht="15.75" customHeight="1" x14ac:dyDescent="0.15">
      <c r="A5245" s="32" t="s">
        <v>8633</v>
      </c>
      <c r="B5245" s="33" t="s">
        <v>993</v>
      </c>
      <c r="C5245" s="51" t="s">
        <v>64970</v>
      </c>
      <c r="D5245" s="33" t="s">
        <v>64971</v>
      </c>
    </row>
    <row r="5246" spans="1:4" ht="15.75" customHeight="1" x14ac:dyDescent="0.15">
      <c r="A5246" s="32" t="s">
        <v>8633</v>
      </c>
      <c r="B5246" s="33" t="s">
        <v>2548</v>
      </c>
      <c r="C5246" s="51" t="s">
        <v>64972</v>
      </c>
      <c r="D5246" s="33" t="s">
        <v>64973</v>
      </c>
    </row>
    <row r="5247" spans="1:4" ht="15.75" customHeight="1" x14ac:dyDescent="0.15">
      <c r="A5247" s="32" t="s">
        <v>11330</v>
      </c>
      <c r="B5247" s="33" t="s">
        <v>1504</v>
      </c>
      <c r="C5247" s="51" t="s">
        <v>64974</v>
      </c>
      <c r="D5247" s="33" t="s">
        <v>64975</v>
      </c>
    </row>
    <row r="5248" spans="1:4" ht="15.75" customHeight="1" x14ac:dyDescent="0.15">
      <c r="A5248" s="32" t="s">
        <v>12128</v>
      </c>
      <c r="B5248" s="33" t="s">
        <v>2681</v>
      </c>
      <c r="C5248" s="51" t="s">
        <v>64976</v>
      </c>
      <c r="D5248" s="33" t="s">
        <v>64975</v>
      </c>
    </row>
    <row r="5249" spans="1:4" ht="15.75" customHeight="1" x14ac:dyDescent="0.15">
      <c r="A5249" s="32" t="s">
        <v>55107</v>
      </c>
      <c r="B5249" s="33" t="s">
        <v>1339</v>
      </c>
      <c r="C5249" s="51" t="s">
        <v>64977</v>
      </c>
      <c r="D5249" s="33" t="s">
        <v>64978</v>
      </c>
    </row>
    <row r="5250" spans="1:4" ht="15.75" customHeight="1" x14ac:dyDescent="0.15">
      <c r="A5250" s="32" t="s">
        <v>55070</v>
      </c>
      <c r="B5250" s="33" t="s">
        <v>1098</v>
      </c>
      <c r="C5250" s="51" t="s">
        <v>64979</v>
      </c>
      <c r="D5250" s="33" t="s">
        <v>64980</v>
      </c>
    </row>
    <row r="5251" spans="1:4" ht="15.75" customHeight="1" x14ac:dyDescent="0.15">
      <c r="A5251" s="32" t="s">
        <v>55265</v>
      </c>
      <c r="B5251" s="33" t="s">
        <v>3167</v>
      </c>
      <c r="C5251" s="51" t="s">
        <v>64981</v>
      </c>
      <c r="D5251" s="33" t="s">
        <v>64980</v>
      </c>
    </row>
    <row r="5252" spans="1:4" ht="15.75" customHeight="1" x14ac:dyDescent="0.15">
      <c r="A5252" s="32" t="s">
        <v>55107</v>
      </c>
      <c r="B5252" s="33" t="s">
        <v>1504</v>
      </c>
      <c r="C5252" s="51" t="s">
        <v>64982</v>
      </c>
      <c r="D5252" s="33" t="s">
        <v>64983</v>
      </c>
    </row>
    <row r="5253" spans="1:4" ht="15.75" customHeight="1" x14ac:dyDescent="0.15">
      <c r="A5253" s="32" t="s">
        <v>8291</v>
      </c>
      <c r="B5253" s="33" t="s">
        <v>836</v>
      </c>
      <c r="C5253" s="51" t="s">
        <v>64984</v>
      </c>
      <c r="D5253" s="33" t="s">
        <v>64985</v>
      </c>
    </row>
    <row r="5254" spans="1:4" ht="15.75" customHeight="1" x14ac:dyDescent="0.15">
      <c r="A5254" s="32" t="s">
        <v>12053</v>
      </c>
      <c r="B5254" s="33" t="s">
        <v>1433</v>
      </c>
      <c r="C5254" s="51" t="s">
        <v>64986</v>
      </c>
      <c r="D5254" s="33" t="s">
        <v>64985</v>
      </c>
    </row>
    <row r="5255" spans="1:4" ht="15.75" customHeight="1" x14ac:dyDescent="0.15">
      <c r="A5255" s="32" t="s">
        <v>55027</v>
      </c>
      <c r="B5255" s="33" t="s">
        <v>3015</v>
      </c>
      <c r="C5255" s="51" t="s">
        <v>64987</v>
      </c>
      <c r="D5255" s="33" t="s">
        <v>64985</v>
      </c>
    </row>
    <row r="5256" spans="1:4" ht="15.75" customHeight="1" x14ac:dyDescent="0.15">
      <c r="A5256" s="32" t="s">
        <v>10250</v>
      </c>
      <c r="B5256" s="33" t="s">
        <v>1143</v>
      </c>
      <c r="C5256" s="51" t="s">
        <v>64988</v>
      </c>
      <c r="D5256" s="33" t="s">
        <v>64989</v>
      </c>
    </row>
    <row r="5257" spans="1:4" ht="15.75" customHeight="1" x14ac:dyDescent="0.15">
      <c r="A5257" s="32" t="s">
        <v>9495</v>
      </c>
      <c r="B5257" s="33" t="s">
        <v>1668</v>
      </c>
      <c r="C5257" s="51" t="s">
        <v>64990</v>
      </c>
      <c r="D5257" s="33" t="s">
        <v>64991</v>
      </c>
    </row>
    <row r="5258" spans="1:4" ht="15.75" customHeight="1" x14ac:dyDescent="0.15">
      <c r="A5258" s="32" t="s">
        <v>55305</v>
      </c>
      <c r="B5258" s="33" t="s">
        <v>2705</v>
      </c>
      <c r="C5258" s="51" t="s">
        <v>64992</v>
      </c>
      <c r="D5258" s="33" t="s">
        <v>64993</v>
      </c>
    </row>
    <row r="5259" spans="1:4" ht="15.75" customHeight="1" x14ac:dyDescent="0.15">
      <c r="A5259" s="32" t="s">
        <v>10250</v>
      </c>
      <c r="B5259" s="33" t="s">
        <v>621</v>
      </c>
      <c r="C5259" s="51" t="s">
        <v>64994</v>
      </c>
      <c r="D5259" s="33" t="s">
        <v>64995</v>
      </c>
    </row>
    <row r="5260" spans="1:4" ht="15.75" customHeight="1" x14ac:dyDescent="0.15">
      <c r="A5260" s="32" t="s">
        <v>55270</v>
      </c>
      <c r="B5260" s="33" t="s">
        <v>1606</v>
      </c>
      <c r="C5260" s="51" t="s">
        <v>64996</v>
      </c>
      <c r="D5260" s="33" t="s">
        <v>64995</v>
      </c>
    </row>
    <row r="5261" spans="1:4" ht="15.75" customHeight="1" x14ac:dyDescent="0.15">
      <c r="A5261" s="32" t="s">
        <v>12053</v>
      </c>
      <c r="B5261" s="33" t="s">
        <v>3603</v>
      </c>
      <c r="C5261" s="51" t="s">
        <v>64997</v>
      </c>
      <c r="D5261" s="33" t="s">
        <v>64998</v>
      </c>
    </row>
    <row r="5262" spans="1:4" ht="15.75" customHeight="1" x14ac:dyDescent="0.15">
      <c r="A5262" s="32" t="s">
        <v>12292</v>
      </c>
      <c r="B5262" s="33" t="s">
        <v>3012</v>
      </c>
      <c r="C5262" s="51" t="s">
        <v>64999</v>
      </c>
      <c r="D5262" s="33" t="s">
        <v>65000</v>
      </c>
    </row>
    <row r="5263" spans="1:4" ht="15.75" customHeight="1" x14ac:dyDescent="0.15">
      <c r="A5263" s="32" t="s">
        <v>10676</v>
      </c>
      <c r="B5263" s="33" t="s">
        <v>2452</v>
      </c>
      <c r="C5263" s="51" t="s">
        <v>65001</v>
      </c>
      <c r="D5263" s="33" t="s">
        <v>65002</v>
      </c>
    </row>
    <row r="5264" spans="1:4" ht="15.75" customHeight="1" x14ac:dyDescent="0.15">
      <c r="A5264" s="32" t="s">
        <v>8719</v>
      </c>
      <c r="B5264" s="33" t="s">
        <v>2985</v>
      </c>
      <c r="C5264" s="51" t="s">
        <v>65003</v>
      </c>
      <c r="D5264" s="33" t="s">
        <v>65004</v>
      </c>
    </row>
    <row r="5265" spans="1:4" ht="15.75" customHeight="1" x14ac:dyDescent="0.15">
      <c r="A5265" s="32" t="s">
        <v>54744</v>
      </c>
      <c r="B5265" s="33" t="s">
        <v>3374</v>
      </c>
      <c r="C5265" s="51" t="s">
        <v>65005</v>
      </c>
      <c r="D5265" s="33" t="s">
        <v>65006</v>
      </c>
    </row>
    <row r="5266" spans="1:4" ht="15.75" customHeight="1" x14ac:dyDescent="0.15">
      <c r="A5266" s="32" t="s">
        <v>12280</v>
      </c>
      <c r="B5266" s="33" t="s">
        <v>699</v>
      </c>
      <c r="C5266" s="51" t="s">
        <v>65007</v>
      </c>
      <c r="D5266" s="33" t="s">
        <v>65008</v>
      </c>
    </row>
    <row r="5267" spans="1:4" ht="15.75" customHeight="1" x14ac:dyDescent="0.15">
      <c r="A5267" s="32" t="s">
        <v>12128</v>
      </c>
      <c r="B5267" s="33" t="s">
        <v>1064</v>
      </c>
      <c r="C5267" s="51" t="s">
        <v>65009</v>
      </c>
      <c r="D5267" s="33" t="s">
        <v>65008</v>
      </c>
    </row>
    <row r="5268" spans="1:4" ht="15.75" customHeight="1" x14ac:dyDescent="0.15">
      <c r="A5268" s="32" t="s">
        <v>55374</v>
      </c>
      <c r="B5268" s="33" t="s">
        <v>1336</v>
      </c>
      <c r="C5268" s="51" t="s">
        <v>65010</v>
      </c>
      <c r="D5268" s="33" t="s">
        <v>65011</v>
      </c>
    </row>
    <row r="5269" spans="1:4" ht="15.75" customHeight="1" x14ac:dyDescent="0.15">
      <c r="A5269" s="32" t="s">
        <v>54862</v>
      </c>
      <c r="B5269" s="33" t="s">
        <v>2477</v>
      </c>
      <c r="C5269" s="51" t="s">
        <v>65012</v>
      </c>
      <c r="D5269" s="33" t="s">
        <v>65013</v>
      </c>
    </row>
    <row r="5270" spans="1:4" ht="15.75" customHeight="1" x14ac:dyDescent="0.15">
      <c r="A5270" s="32" t="s">
        <v>8633</v>
      </c>
      <c r="B5270" s="33" t="s">
        <v>1731</v>
      </c>
      <c r="C5270" s="51" t="s">
        <v>65014</v>
      </c>
      <c r="D5270" s="33" t="s">
        <v>65015</v>
      </c>
    </row>
    <row r="5271" spans="1:4" ht="15.75" customHeight="1" x14ac:dyDescent="0.15">
      <c r="A5271" s="32" t="s">
        <v>12053</v>
      </c>
      <c r="B5271" s="33" t="s">
        <v>3058</v>
      </c>
      <c r="C5271" s="51" t="s">
        <v>65016</v>
      </c>
      <c r="D5271" s="33" t="s">
        <v>65015</v>
      </c>
    </row>
    <row r="5272" spans="1:4" ht="15.75" customHeight="1" x14ac:dyDescent="0.15">
      <c r="A5272" s="32" t="s">
        <v>8719</v>
      </c>
      <c r="B5272" s="33" t="s">
        <v>1206</v>
      </c>
      <c r="C5272" s="51" t="s">
        <v>65017</v>
      </c>
      <c r="D5272" s="33" t="s">
        <v>65018</v>
      </c>
    </row>
    <row r="5273" spans="1:4" ht="15.75" customHeight="1" x14ac:dyDescent="0.15">
      <c r="A5273" s="32" t="s">
        <v>54962</v>
      </c>
      <c r="B5273" s="33" t="s">
        <v>1693</v>
      </c>
      <c r="C5273" s="51" t="s">
        <v>65019</v>
      </c>
      <c r="D5273" s="33" t="s">
        <v>65020</v>
      </c>
    </row>
    <row r="5274" spans="1:4" ht="15.75" customHeight="1" x14ac:dyDescent="0.15">
      <c r="A5274" s="32" t="s">
        <v>55153</v>
      </c>
      <c r="B5274" s="33" t="s">
        <v>729</v>
      </c>
      <c r="C5274" s="51" t="s">
        <v>65021</v>
      </c>
      <c r="D5274" s="33" t="s">
        <v>65022</v>
      </c>
    </row>
    <row r="5275" spans="1:4" ht="15.75" customHeight="1" x14ac:dyDescent="0.15">
      <c r="A5275" s="32" t="s">
        <v>10163</v>
      </c>
      <c r="B5275" s="33" t="s">
        <v>3442</v>
      </c>
      <c r="C5275" s="51" t="s">
        <v>65023</v>
      </c>
      <c r="D5275" s="33" t="s">
        <v>65024</v>
      </c>
    </row>
    <row r="5276" spans="1:4" ht="15.75" customHeight="1" x14ac:dyDescent="0.15">
      <c r="A5276" s="32" t="s">
        <v>55305</v>
      </c>
      <c r="B5276" s="33" t="s">
        <v>1424</v>
      </c>
      <c r="C5276" s="51" t="s">
        <v>65025</v>
      </c>
      <c r="D5276" s="33" t="s">
        <v>65026</v>
      </c>
    </row>
    <row r="5277" spans="1:4" ht="15.75" customHeight="1" x14ac:dyDescent="0.15">
      <c r="A5277" s="32" t="s">
        <v>11330</v>
      </c>
      <c r="B5277" s="33" t="s">
        <v>2650</v>
      </c>
      <c r="C5277" s="51" t="s">
        <v>65027</v>
      </c>
      <c r="D5277" s="33" t="s">
        <v>65028</v>
      </c>
    </row>
    <row r="5278" spans="1:4" ht="15.75" customHeight="1" x14ac:dyDescent="0.15">
      <c r="A5278" s="32" t="s">
        <v>54862</v>
      </c>
      <c r="B5278" s="33" t="s">
        <v>621</v>
      </c>
      <c r="C5278" s="51" t="s">
        <v>65029</v>
      </c>
      <c r="D5278" s="33" t="s">
        <v>65030</v>
      </c>
    </row>
    <row r="5279" spans="1:4" ht="15.75" customHeight="1" x14ac:dyDescent="0.15">
      <c r="A5279" s="32" t="s">
        <v>55262</v>
      </c>
      <c r="B5279" s="33" t="s">
        <v>2644</v>
      </c>
      <c r="C5279" s="51" t="s">
        <v>65031</v>
      </c>
      <c r="D5279" s="33" t="s">
        <v>65032</v>
      </c>
    </row>
    <row r="5280" spans="1:4" ht="15.75" customHeight="1" x14ac:dyDescent="0.15">
      <c r="A5280" s="32" t="s">
        <v>55366</v>
      </c>
      <c r="B5280" s="33" t="s">
        <v>2610</v>
      </c>
      <c r="C5280" s="51" t="s">
        <v>65033</v>
      </c>
      <c r="D5280" s="33" t="s">
        <v>65034</v>
      </c>
    </row>
    <row r="5281" spans="1:4" ht="15.75" customHeight="1" x14ac:dyDescent="0.15">
      <c r="A5281" s="32" t="s">
        <v>8633</v>
      </c>
      <c r="B5281" s="33" t="s">
        <v>2729</v>
      </c>
      <c r="C5281" s="51" t="s">
        <v>65035</v>
      </c>
      <c r="D5281" s="33" t="s">
        <v>65036</v>
      </c>
    </row>
    <row r="5282" spans="1:4" ht="15.75" customHeight="1" x14ac:dyDescent="0.15">
      <c r="A5282" s="32" t="s">
        <v>12128</v>
      </c>
      <c r="B5282" s="33" t="s">
        <v>862</v>
      </c>
      <c r="C5282" s="51" t="s">
        <v>65037</v>
      </c>
      <c r="D5282" s="33" t="s">
        <v>65038</v>
      </c>
    </row>
    <row r="5283" spans="1:4" ht="15.75" customHeight="1" x14ac:dyDescent="0.15">
      <c r="A5283" s="32" t="s">
        <v>12053</v>
      </c>
      <c r="B5283" s="33" t="s">
        <v>3624</v>
      </c>
      <c r="C5283" s="51" t="s">
        <v>65039</v>
      </c>
      <c r="D5283" s="33" t="s">
        <v>65038</v>
      </c>
    </row>
    <row r="5284" spans="1:4" ht="15.75" customHeight="1" x14ac:dyDescent="0.15">
      <c r="A5284" s="32" t="s">
        <v>10524</v>
      </c>
      <c r="B5284" s="33" t="s">
        <v>797</v>
      </c>
      <c r="C5284" s="51" t="s">
        <v>65040</v>
      </c>
      <c r="D5284" s="33" t="s">
        <v>65041</v>
      </c>
    </row>
    <row r="5285" spans="1:4" ht="15.75" customHeight="1" x14ac:dyDescent="0.15">
      <c r="A5285" s="32" t="s">
        <v>55262</v>
      </c>
      <c r="B5285" s="33" t="s">
        <v>3097</v>
      </c>
      <c r="C5285" s="51" t="s">
        <v>65042</v>
      </c>
      <c r="D5285" s="33" t="s">
        <v>65041</v>
      </c>
    </row>
    <row r="5286" spans="1:4" ht="15.75" customHeight="1" x14ac:dyDescent="0.15">
      <c r="A5286" s="32" t="s">
        <v>54849</v>
      </c>
      <c r="B5286" s="33" t="s">
        <v>3442</v>
      </c>
      <c r="C5286" s="51" t="s">
        <v>65043</v>
      </c>
      <c r="D5286" s="33" t="s">
        <v>65041</v>
      </c>
    </row>
    <row r="5287" spans="1:4" ht="15.75" customHeight="1" x14ac:dyDescent="0.15">
      <c r="A5287" s="32" t="s">
        <v>55107</v>
      </c>
      <c r="B5287" s="33" t="s">
        <v>1765</v>
      </c>
      <c r="C5287" s="51" t="s">
        <v>65044</v>
      </c>
      <c r="D5287" s="33" t="s">
        <v>65045</v>
      </c>
    </row>
    <row r="5288" spans="1:4" ht="15.75" customHeight="1" x14ac:dyDescent="0.15">
      <c r="A5288" s="32" t="s">
        <v>55366</v>
      </c>
      <c r="B5288" s="33" t="s">
        <v>1395</v>
      </c>
      <c r="C5288" s="51" t="s">
        <v>65046</v>
      </c>
      <c r="D5288" s="33" t="s">
        <v>65047</v>
      </c>
    </row>
    <row r="5289" spans="1:4" ht="15.75" customHeight="1" x14ac:dyDescent="0.15">
      <c r="A5289" s="32" t="s">
        <v>55070</v>
      </c>
      <c r="B5289" s="33" t="s">
        <v>836</v>
      </c>
      <c r="C5289" s="51" t="s">
        <v>65048</v>
      </c>
      <c r="D5289" s="33" t="s">
        <v>65049</v>
      </c>
    </row>
    <row r="5290" spans="1:4" ht="15.75" customHeight="1" x14ac:dyDescent="0.15">
      <c r="A5290" s="32" t="s">
        <v>9522</v>
      </c>
      <c r="B5290" s="33" t="s">
        <v>907</v>
      </c>
      <c r="C5290" s="51" t="s">
        <v>65050</v>
      </c>
      <c r="D5290" s="33" t="s">
        <v>65049</v>
      </c>
    </row>
    <row r="5291" spans="1:4" ht="15.75" customHeight="1" x14ac:dyDescent="0.15">
      <c r="A5291" s="32" t="s">
        <v>55153</v>
      </c>
      <c r="B5291" s="33" t="s">
        <v>2834</v>
      </c>
      <c r="C5291" s="51" t="s">
        <v>65051</v>
      </c>
      <c r="D5291" s="33" t="s">
        <v>65049</v>
      </c>
    </row>
    <row r="5292" spans="1:4" ht="15.75" customHeight="1" x14ac:dyDescent="0.15">
      <c r="A5292" s="32" t="s">
        <v>9522</v>
      </c>
      <c r="B5292" s="33" t="s">
        <v>3844</v>
      </c>
      <c r="C5292" s="51" t="s">
        <v>65052</v>
      </c>
      <c r="D5292" s="33" t="s">
        <v>65049</v>
      </c>
    </row>
    <row r="5293" spans="1:4" ht="15.75" customHeight="1" x14ac:dyDescent="0.15">
      <c r="A5293" s="32" t="s">
        <v>9058</v>
      </c>
      <c r="B5293" s="33" t="s">
        <v>1401</v>
      </c>
      <c r="C5293" s="51" t="s">
        <v>65053</v>
      </c>
      <c r="D5293" s="33" t="s">
        <v>65054</v>
      </c>
    </row>
    <row r="5294" spans="1:4" ht="15.75" customHeight="1" x14ac:dyDescent="0.15">
      <c r="A5294" s="32" t="s">
        <v>9495</v>
      </c>
      <c r="B5294" s="33" t="s">
        <v>1612</v>
      </c>
      <c r="C5294" s="51" t="s">
        <v>65055</v>
      </c>
      <c r="D5294" s="33" t="s">
        <v>65054</v>
      </c>
    </row>
    <row r="5295" spans="1:4" ht="15.75" customHeight="1" x14ac:dyDescent="0.15">
      <c r="A5295" s="32" t="s">
        <v>55094</v>
      </c>
      <c r="B5295" s="33" t="s">
        <v>1624</v>
      </c>
      <c r="C5295" s="51" t="s">
        <v>65056</v>
      </c>
      <c r="D5295" s="33" t="s">
        <v>65054</v>
      </c>
    </row>
    <row r="5296" spans="1:4" ht="15.75" customHeight="1" x14ac:dyDescent="0.15">
      <c r="A5296" s="32" t="s">
        <v>54962</v>
      </c>
      <c r="B5296" s="33" t="s">
        <v>2309</v>
      </c>
      <c r="C5296" s="51" t="s">
        <v>65057</v>
      </c>
      <c r="D5296" s="33" t="s">
        <v>65054</v>
      </c>
    </row>
    <row r="5297" spans="1:4" ht="15.75" customHeight="1" x14ac:dyDescent="0.15">
      <c r="A5297" s="32" t="s">
        <v>55107</v>
      </c>
      <c r="B5297" s="33" t="s">
        <v>2610</v>
      </c>
      <c r="C5297" s="51" t="s">
        <v>65058</v>
      </c>
      <c r="D5297" s="33" t="s">
        <v>65054</v>
      </c>
    </row>
    <row r="5298" spans="1:4" ht="15.75" customHeight="1" x14ac:dyDescent="0.15">
      <c r="A5298" s="32" t="s">
        <v>8743</v>
      </c>
      <c r="B5298" s="33" t="s">
        <v>2619</v>
      </c>
      <c r="C5298" s="51" t="s">
        <v>65059</v>
      </c>
      <c r="D5298" s="33" t="s">
        <v>65054</v>
      </c>
    </row>
    <row r="5299" spans="1:4" ht="15.75" customHeight="1" x14ac:dyDescent="0.15">
      <c r="A5299" s="32" t="s">
        <v>12128</v>
      </c>
      <c r="B5299" s="33" t="s">
        <v>2705</v>
      </c>
      <c r="C5299" s="51" t="s">
        <v>65060</v>
      </c>
      <c r="D5299" s="33" t="s">
        <v>65054</v>
      </c>
    </row>
    <row r="5300" spans="1:4" ht="15.75" customHeight="1" x14ac:dyDescent="0.15">
      <c r="A5300" s="32" t="s">
        <v>55305</v>
      </c>
      <c r="B5300" s="33" t="s">
        <v>1946</v>
      </c>
      <c r="C5300" s="51" t="s">
        <v>65061</v>
      </c>
      <c r="D5300" s="33" t="s">
        <v>65062</v>
      </c>
    </row>
    <row r="5301" spans="1:4" ht="15.75" customHeight="1" x14ac:dyDescent="0.15">
      <c r="A5301" s="32" t="s">
        <v>8719</v>
      </c>
      <c r="B5301" s="33" t="s">
        <v>717</v>
      </c>
      <c r="C5301" s="51" t="s">
        <v>65063</v>
      </c>
      <c r="D5301" s="33" t="s">
        <v>65064</v>
      </c>
    </row>
    <row r="5302" spans="1:4" ht="15.75" customHeight="1" x14ac:dyDescent="0.15">
      <c r="A5302" s="32" t="s">
        <v>9516</v>
      </c>
      <c r="B5302" s="33" t="s">
        <v>2761</v>
      </c>
      <c r="C5302" s="51" t="s">
        <v>65065</v>
      </c>
      <c r="D5302" s="33" t="s">
        <v>65066</v>
      </c>
    </row>
    <row r="5303" spans="1:4" ht="15.75" customHeight="1" x14ac:dyDescent="0.15">
      <c r="A5303" s="32" t="s">
        <v>8743</v>
      </c>
      <c r="B5303" s="33" t="s">
        <v>3213</v>
      </c>
      <c r="C5303" s="51" t="s">
        <v>65067</v>
      </c>
      <c r="D5303" s="33" t="s">
        <v>65068</v>
      </c>
    </row>
    <row r="5304" spans="1:4" ht="15.75" customHeight="1" x14ac:dyDescent="0.15">
      <c r="A5304" s="32" t="s">
        <v>12232</v>
      </c>
      <c r="B5304" s="33" t="s">
        <v>2119</v>
      </c>
      <c r="C5304" s="51" t="s">
        <v>65069</v>
      </c>
      <c r="D5304" s="33" t="s">
        <v>65070</v>
      </c>
    </row>
    <row r="5305" spans="1:4" ht="15.75" customHeight="1" x14ac:dyDescent="0.15">
      <c r="A5305" s="32" t="s">
        <v>10596</v>
      </c>
      <c r="B5305" s="33" t="s">
        <v>2994</v>
      </c>
      <c r="C5305" s="51" t="s">
        <v>65071</v>
      </c>
      <c r="D5305" s="33" t="s">
        <v>65072</v>
      </c>
    </row>
    <row r="5306" spans="1:4" ht="15.75" customHeight="1" x14ac:dyDescent="0.15">
      <c r="A5306" s="32" t="s">
        <v>10524</v>
      </c>
      <c r="B5306" s="33" t="s">
        <v>2282</v>
      </c>
      <c r="C5306" s="51" t="s">
        <v>65073</v>
      </c>
      <c r="D5306" s="33" t="s">
        <v>65074</v>
      </c>
    </row>
    <row r="5307" spans="1:4" ht="15.75" customHeight="1" x14ac:dyDescent="0.15">
      <c r="A5307" s="32" t="s">
        <v>55048</v>
      </c>
      <c r="B5307" s="33" t="s">
        <v>3100</v>
      </c>
      <c r="C5307" s="51" t="s">
        <v>65075</v>
      </c>
      <c r="D5307" s="33" t="s">
        <v>65074</v>
      </c>
    </row>
    <row r="5308" spans="1:4" ht="15.75" customHeight="1" x14ac:dyDescent="0.15">
      <c r="A5308" s="32" t="s">
        <v>11330</v>
      </c>
      <c r="B5308" s="33" t="s">
        <v>3597</v>
      </c>
      <c r="C5308" s="51" t="s">
        <v>65076</v>
      </c>
      <c r="D5308" s="33" t="s">
        <v>65074</v>
      </c>
    </row>
    <row r="5309" spans="1:4" ht="15.75" customHeight="1" x14ac:dyDescent="0.15">
      <c r="A5309" s="32" t="s">
        <v>55159</v>
      </c>
      <c r="B5309" s="33" t="s">
        <v>1375</v>
      </c>
      <c r="C5309" s="51" t="s">
        <v>65077</v>
      </c>
      <c r="D5309" s="33" t="s">
        <v>65078</v>
      </c>
    </row>
    <row r="5310" spans="1:4" ht="15.75" customHeight="1" x14ac:dyDescent="0.15">
      <c r="A5310" s="32" t="s">
        <v>55270</v>
      </c>
      <c r="B5310" s="33" t="s">
        <v>3588</v>
      </c>
      <c r="C5310" s="51" t="s">
        <v>65079</v>
      </c>
      <c r="D5310" s="33" t="s">
        <v>65080</v>
      </c>
    </row>
    <row r="5311" spans="1:4" ht="15.75" customHeight="1" x14ac:dyDescent="0.15">
      <c r="A5311" s="32" t="s">
        <v>55235</v>
      </c>
      <c r="B5311" s="33" t="s">
        <v>3499</v>
      </c>
      <c r="C5311" s="51" t="s">
        <v>65081</v>
      </c>
      <c r="D5311" s="33" t="s">
        <v>65082</v>
      </c>
    </row>
    <row r="5312" spans="1:4" ht="15.75" customHeight="1" x14ac:dyDescent="0.15">
      <c r="A5312" s="32" t="s">
        <v>8743</v>
      </c>
      <c r="B5312" s="33" t="s">
        <v>1313</v>
      </c>
      <c r="C5312" s="51" t="s">
        <v>65083</v>
      </c>
      <c r="D5312" s="33" t="s">
        <v>65084</v>
      </c>
    </row>
    <row r="5313" spans="1:4" ht="15.75" customHeight="1" x14ac:dyDescent="0.15">
      <c r="A5313" s="32" t="s">
        <v>55270</v>
      </c>
      <c r="B5313" s="33" t="s">
        <v>3221</v>
      </c>
      <c r="C5313" s="51" t="s">
        <v>65085</v>
      </c>
      <c r="D5313" s="33" t="s">
        <v>65086</v>
      </c>
    </row>
    <row r="5314" spans="1:4" ht="15.75" customHeight="1" x14ac:dyDescent="0.15">
      <c r="A5314" s="32" t="s">
        <v>55374</v>
      </c>
      <c r="B5314" s="33" t="s">
        <v>3353</v>
      </c>
      <c r="C5314" s="51" t="s">
        <v>65087</v>
      </c>
      <c r="D5314" s="33" t="s">
        <v>65088</v>
      </c>
    </row>
    <row r="5315" spans="1:4" ht="15.75" customHeight="1" x14ac:dyDescent="0.15">
      <c r="A5315" s="32" t="s">
        <v>54849</v>
      </c>
      <c r="B5315" s="33" t="s">
        <v>2837</v>
      </c>
      <c r="C5315" s="51" t="s">
        <v>65089</v>
      </c>
      <c r="D5315" s="33" t="s">
        <v>65090</v>
      </c>
    </row>
    <row r="5316" spans="1:4" ht="15.75" customHeight="1" x14ac:dyDescent="0.15">
      <c r="A5316" s="32" t="s">
        <v>9522</v>
      </c>
      <c r="B5316" s="33" t="s">
        <v>1026</v>
      </c>
      <c r="C5316" s="51" t="s">
        <v>65091</v>
      </c>
      <c r="D5316" s="33" t="s">
        <v>65092</v>
      </c>
    </row>
    <row r="5317" spans="1:4" ht="15.75" customHeight="1" x14ac:dyDescent="0.15">
      <c r="A5317" s="32" t="s">
        <v>9495</v>
      </c>
      <c r="B5317" s="33" t="s">
        <v>2155</v>
      </c>
      <c r="C5317" s="51" t="s">
        <v>65093</v>
      </c>
      <c r="D5317" s="33" t="s">
        <v>65094</v>
      </c>
    </row>
    <row r="5318" spans="1:4" ht="15.75" customHeight="1" x14ac:dyDescent="0.15">
      <c r="A5318" s="32" t="s">
        <v>8633</v>
      </c>
      <c r="B5318" s="33" t="s">
        <v>3290</v>
      </c>
      <c r="C5318" s="51" t="s">
        <v>65095</v>
      </c>
      <c r="D5318" s="33" t="s">
        <v>65094</v>
      </c>
    </row>
    <row r="5319" spans="1:4" ht="15.75" customHeight="1" x14ac:dyDescent="0.15">
      <c r="A5319" s="32" t="s">
        <v>11425</v>
      </c>
      <c r="B5319" s="33" t="s">
        <v>3442</v>
      </c>
      <c r="C5319" s="51" t="s">
        <v>65096</v>
      </c>
      <c r="D5319" s="33" t="s">
        <v>65094</v>
      </c>
    </row>
    <row r="5320" spans="1:4" ht="15.75" customHeight="1" x14ac:dyDescent="0.15">
      <c r="A5320" s="32" t="s">
        <v>55366</v>
      </c>
      <c r="B5320" s="33" t="s">
        <v>1501</v>
      </c>
      <c r="C5320" s="51" t="s">
        <v>65097</v>
      </c>
      <c r="D5320" s="33" t="s">
        <v>65098</v>
      </c>
    </row>
    <row r="5321" spans="1:4" ht="15.75" customHeight="1" x14ac:dyDescent="0.15">
      <c r="A5321" s="32" t="s">
        <v>54862</v>
      </c>
      <c r="B5321" s="33" t="s">
        <v>1731</v>
      </c>
      <c r="C5321" s="51" t="s">
        <v>65099</v>
      </c>
      <c r="D5321" s="33" t="s">
        <v>65098</v>
      </c>
    </row>
    <row r="5322" spans="1:4" ht="15.75" customHeight="1" x14ac:dyDescent="0.15">
      <c r="A5322" s="32" t="s">
        <v>55027</v>
      </c>
      <c r="B5322" s="33" t="s">
        <v>1146</v>
      </c>
      <c r="C5322" s="51" t="s">
        <v>65100</v>
      </c>
      <c r="D5322" s="33" t="s">
        <v>65101</v>
      </c>
    </row>
    <row r="5323" spans="1:4" ht="15.75" customHeight="1" x14ac:dyDescent="0.15">
      <c r="A5323" s="32" t="s">
        <v>55270</v>
      </c>
      <c r="B5323" s="33" t="s">
        <v>2921</v>
      </c>
      <c r="C5323" s="51" t="s">
        <v>65102</v>
      </c>
      <c r="D5323" s="33" t="s">
        <v>65103</v>
      </c>
    </row>
    <row r="5324" spans="1:4" ht="15.75" customHeight="1" x14ac:dyDescent="0.15">
      <c r="A5324" s="32" t="s">
        <v>12292</v>
      </c>
      <c r="B5324" s="33" t="s">
        <v>830</v>
      </c>
      <c r="C5324" s="51" t="s">
        <v>65104</v>
      </c>
      <c r="D5324" s="33" t="s">
        <v>65105</v>
      </c>
    </row>
    <row r="5325" spans="1:4" ht="15.75" customHeight="1" x14ac:dyDescent="0.15">
      <c r="A5325" s="32" t="s">
        <v>54862</v>
      </c>
      <c r="B5325" s="33" t="s">
        <v>1687</v>
      </c>
      <c r="C5325" s="51" t="s">
        <v>65106</v>
      </c>
      <c r="D5325" s="33" t="s">
        <v>65107</v>
      </c>
    </row>
    <row r="5326" spans="1:4" ht="15.75" customHeight="1" x14ac:dyDescent="0.15">
      <c r="A5326" s="32" t="s">
        <v>11362</v>
      </c>
      <c r="B5326" s="33" t="s">
        <v>2056</v>
      </c>
      <c r="C5326" s="51" t="s">
        <v>65108</v>
      </c>
      <c r="D5326" s="33" t="s">
        <v>65109</v>
      </c>
    </row>
    <row r="5327" spans="1:4" ht="15.75" customHeight="1" x14ac:dyDescent="0.15">
      <c r="A5327" s="32" t="s">
        <v>54962</v>
      </c>
      <c r="B5327" s="33" t="s">
        <v>2610</v>
      </c>
      <c r="C5327" s="51" t="s">
        <v>65110</v>
      </c>
      <c r="D5327" s="33" t="s">
        <v>65111</v>
      </c>
    </row>
    <row r="5328" spans="1:4" ht="15.75" customHeight="1" x14ac:dyDescent="0.15">
      <c r="A5328" s="32" t="s">
        <v>8743</v>
      </c>
      <c r="B5328" s="33" t="s">
        <v>1525</v>
      </c>
      <c r="C5328" s="51" t="s">
        <v>65112</v>
      </c>
      <c r="D5328" s="33" t="s">
        <v>65113</v>
      </c>
    </row>
    <row r="5329" spans="1:4" ht="15.75" customHeight="1" x14ac:dyDescent="0.15">
      <c r="A5329" s="32" t="s">
        <v>55366</v>
      </c>
      <c r="B5329" s="33" t="s">
        <v>2452</v>
      </c>
      <c r="C5329" s="51" t="s">
        <v>65114</v>
      </c>
      <c r="D5329" s="33" t="s">
        <v>65115</v>
      </c>
    </row>
    <row r="5330" spans="1:4" ht="15.75" customHeight="1" x14ac:dyDescent="0.15">
      <c r="A5330" s="32" t="s">
        <v>11362</v>
      </c>
      <c r="B5330" s="33" t="s">
        <v>708</v>
      </c>
      <c r="C5330" s="51" t="s">
        <v>65116</v>
      </c>
      <c r="D5330" s="33" t="s">
        <v>65117</v>
      </c>
    </row>
    <row r="5331" spans="1:4" ht="15.75" customHeight="1" x14ac:dyDescent="0.15">
      <c r="A5331" s="32" t="s">
        <v>10250</v>
      </c>
      <c r="B5331" s="33" t="s">
        <v>827</v>
      </c>
      <c r="C5331" s="51" t="s">
        <v>65118</v>
      </c>
      <c r="D5331" s="33" t="s">
        <v>65117</v>
      </c>
    </row>
    <row r="5332" spans="1:4" ht="15.75" customHeight="1" x14ac:dyDescent="0.15">
      <c r="A5332" s="32" t="s">
        <v>8743</v>
      </c>
      <c r="B5332" s="33" t="s">
        <v>2551</v>
      </c>
      <c r="C5332" s="51" t="s">
        <v>65119</v>
      </c>
      <c r="D5332" s="33" t="s">
        <v>65120</v>
      </c>
    </row>
    <row r="5333" spans="1:4" ht="15.75" customHeight="1" x14ac:dyDescent="0.15">
      <c r="A5333" s="32" t="s">
        <v>9477</v>
      </c>
      <c r="B5333" s="33" t="s">
        <v>3213</v>
      </c>
      <c r="C5333" s="51" t="s">
        <v>65121</v>
      </c>
      <c r="D5333" s="33" t="s">
        <v>65122</v>
      </c>
    </row>
    <row r="5334" spans="1:4" ht="15.75" customHeight="1" x14ac:dyDescent="0.15">
      <c r="A5334" s="32" t="s">
        <v>55107</v>
      </c>
      <c r="B5334" s="33" t="s">
        <v>2837</v>
      </c>
      <c r="C5334" s="51" t="s">
        <v>65123</v>
      </c>
      <c r="D5334" s="33" t="s">
        <v>65124</v>
      </c>
    </row>
    <row r="5335" spans="1:4" ht="15.75" customHeight="1" x14ac:dyDescent="0.15">
      <c r="A5335" s="32" t="s">
        <v>8743</v>
      </c>
      <c r="B5335" s="33" t="s">
        <v>2632</v>
      </c>
      <c r="C5335" s="51" t="s">
        <v>65125</v>
      </c>
      <c r="D5335" s="33" t="s">
        <v>65126</v>
      </c>
    </row>
    <row r="5336" spans="1:4" ht="15.75" customHeight="1" x14ac:dyDescent="0.15">
      <c r="A5336" s="32" t="s">
        <v>12232</v>
      </c>
      <c r="B5336" s="33" t="s">
        <v>3323</v>
      </c>
      <c r="C5336" s="51" t="s">
        <v>65127</v>
      </c>
      <c r="D5336" s="33" t="s">
        <v>65128</v>
      </c>
    </row>
    <row r="5337" spans="1:4" ht="15.75" customHeight="1" x14ac:dyDescent="0.15">
      <c r="A5337" s="32" t="s">
        <v>12292</v>
      </c>
      <c r="B5337" s="33" t="s">
        <v>2034</v>
      </c>
      <c r="C5337" s="51" t="s">
        <v>65129</v>
      </c>
      <c r="D5337" s="33" t="s">
        <v>65130</v>
      </c>
    </row>
    <row r="5338" spans="1:4" ht="15.75" customHeight="1" x14ac:dyDescent="0.15">
      <c r="A5338" s="32" t="s">
        <v>10524</v>
      </c>
      <c r="B5338" s="33" t="s">
        <v>2480</v>
      </c>
      <c r="C5338" s="51" t="s">
        <v>65131</v>
      </c>
      <c r="D5338" s="33" t="s">
        <v>65130</v>
      </c>
    </row>
    <row r="5339" spans="1:4" ht="15.75" customHeight="1" x14ac:dyDescent="0.15">
      <c r="A5339" s="32" t="s">
        <v>55366</v>
      </c>
      <c r="B5339" s="33" t="s">
        <v>2545</v>
      </c>
      <c r="C5339" s="51" t="s">
        <v>65132</v>
      </c>
      <c r="D5339" s="33" t="s">
        <v>65130</v>
      </c>
    </row>
    <row r="5340" spans="1:4" ht="15.75" customHeight="1" x14ac:dyDescent="0.15">
      <c r="A5340" s="32" t="s">
        <v>55094</v>
      </c>
      <c r="B5340" s="33" t="s">
        <v>2834</v>
      </c>
      <c r="C5340" s="51" t="s">
        <v>65133</v>
      </c>
      <c r="D5340" s="33" t="s">
        <v>65130</v>
      </c>
    </row>
    <row r="5341" spans="1:4" ht="15.75" customHeight="1" x14ac:dyDescent="0.15">
      <c r="A5341" s="32" t="s">
        <v>8719</v>
      </c>
      <c r="B5341" s="33" t="s">
        <v>3027</v>
      </c>
      <c r="C5341" s="51" t="s">
        <v>65134</v>
      </c>
      <c r="D5341" s="33" t="s">
        <v>65130</v>
      </c>
    </row>
    <row r="5342" spans="1:4" ht="15.75" customHeight="1" x14ac:dyDescent="0.15">
      <c r="A5342" s="32" t="s">
        <v>9477</v>
      </c>
      <c r="B5342" s="33" t="s">
        <v>3085</v>
      </c>
      <c r="C5342" s="51" t="s">
        <v>65135</v>
      </c>
      <c r="D5342" s="33" t="s">
        <v>65130</v>
      </c>
    </row>
    <row r="5343" spans="1:4" ht="15.75" customHeight="1" x14ac:dyDescent="0.15">
      <c r="A5343" s="32" t="s">
        <v>54862</v>
      </c>
      <c r="B5343" s="33" t="s">
        <v>2588</v>
      </c>
      <c r="C5343" s="51" t="s">
        <v>65136</v>
      </c>
      <c r="D5343" s="33" t="s">
        <v>65137</v>
      </c>
    </row>
    <row r="5344" spans="1:4" ht="15.75" customHeight="1" x14ac:dyDescent="0.15">
      <c r="A5344" s="32" t="s">
        <v>54744</v>
      </c>
      <c r="B5344" s="33" t="s">
        <v>699</v>
      </c>
      <c r="C5344" s="51" t="s">
        <v>65138</v>
      </c>
      <c r="D5344" s="33" t="s">
        <v>65139</v>
      </c>
    </row>
    <row r="5345" spans="1:4" ht="15.75" customHeight="1" x14ac:dyDescent="0.15">
      <c r="A5345" s="32" t="s">
        <v>8291</v>
      </c>
      <c r="B5345" s="33" t="s">
        <v>1166</v>
      </c>
      <c r="C5345" s="51" t="s">
        <v>65140</v>
      </c>
      <c r="D5345" s="33" t="s">
        <v>65141</v>
      </c>
    </row>
    <row r="5346" spans="1:4" ht="15.75" customHeight="1" x14ac:dyDescent="0.15">
      <c r="A5346" s="32" t="s">
        <v>55094</v>
      </c>
      <c r="B5346" s="33" t="s">
        <v>862</v>
      </c>
      <c r="C5346" s="51" t="s">
        <v>65142</v>
      </c>
      <c r="D5346" s="33" t="s">
        <v>65143</v>
      </c>
    </row>
    <row r="5347" spans="1:4" ht="15.75" customHeight="1" x14ac:dyDescent="0.15">
      <c r="A5347" s="32" t="s">
        <v>11362</v>
      </c>
      <c r="B5347" s="33" t="s">
        <v>3027</v>
      </c>
      <c r="C5347" s="51" t="s">
        <v>65144</v>
      </c>
      <c r="D5347" s="33" t="s">
        <v>65145</v>
      </c>
    </row>
    <row r="5348" spans="1:4" ht="15.75" customHeight="1" x14ac:dyDescent="0.15">
      <c r="A5348" s="32" t="s">
        <v>55048</v>
      </c>
      <c r="B5348" s="33" t="s">
        <v>3353</v>
      </c>
      <c r="C5348" s="51" t="s">
        <v>65146</v>
      </c>
      <c r="D5348" s="33" t="s">
        <v>65145</v>
      </c>
    </row>
    <row r="5349" spans="1:4" ht="15.75" customHeight="1" x14ac:dyDescent="0.15">
      <c r="A5349" s="32" t="s">
        <v>9495</v>
      </c>
      <c r="B5349" s="33" t="s">
        <v>675</v>
      </c>
      <c r="C5349" s="51" t="s">
        <v>65147</v>
      </c>
      <c r="D5349" s="33" t="s">
        <v>65148</v>
      </c>
    </row>
    <row r="5350" spans="1:4" ht="15.75" customHeight="1" x14ac:dyDescent="0.15">
      <c r="A5350" s="32" t="s">
        <v>9522</v>
      </c>
      <c r="B5350" s="33" t="s">
        <v>699</v>
      </c>
      <c r="C5350" s="51" t="s">
        <v>65149</v>
      </c>
      <c r="D5350" s="33" t="s">
        <v>65150</v>
      </c>
    </row>
    <row r="5351" spans="1:4" ht="15.75" customHeight="1" x14ac:dyDescent="0.15">
      <c r="A5351" s="32" t="s">
        <v>8633</v>
      </c>
      <c r="B5351" s="33" t="s">
        <v>2994</v>
      </c>
      <c r="C5351" s="51" t="s">
        <v>65151</v>
      </c>
      <c r="D5351" s="33" t="s">
        <v>65152</v>
      </c>
    </row>
    <row r="5352" spans="1:4" ht="15.75" customHeight="1" x14ac:dyDescent="0.15">
      <c r="A5352" s="32" t="s">
        <v>55159</v>
      </c>
      <c r="B5352" s="33" t="s">
        <v>1246</v>
      </c>
      <c r="C5352" s="51" t="s">
        <v>65153</v>
      </c>
      <c r="D5352" s="33" t="s">
        <v>65154</v>
      </c>
    </row>
    <row r="5353" spans="1:4" ht="15.75" customHeight="1" x14ac:dyDescent="0.15">
      <c r="A5353" s="32" t="s">
        <v>55070</v>
      </c>
      <c r="B5353" s="33" t="s">
        <v>2650</v>
      </c>
      <c r="C5353" s="51" t="s">
        <v>65155</v>
      </c>
      <c r="D5353" s="33" t="s">
        <v>65154</v>
      </c>
    </row>
    <row r="5354" spans="1:4" ht="15.75" customHeight="1" x14ac:dyDescent="0.15">
      <c r="A5354" s="32" t="s">
        <v>8291</v>
      </c>
      <c r="B5354" s="33" t="s">
        <v>895</v>
      </c>
      <c r="C5354" s="51" t="s">
        <v>65156</v>
      </c>
      <c r="D5354" s="33" t="s">
        <v>65157</v>
      </c>
    </row>
    <row r="5355" spans="1:4" ht="15.75" customHeight="1" x14ac:dyDescent="0.15">
      <c r="A5355" s="32" t="s">
        <v>55048</v>
      </c>
      <c r="B5355" s="33" t="s">
        <v>1681</v>
      </c>
      <c r="C5355" s="51" t="s">
        <v>65158</v>
      </c>
      <c r="D5355" s="33" t="s">
        <v>65159</v>
      </c>
    </row>
    <row r="5356" spans="1:4" ht="15.75" customHeight="1" x14ac:dyDescent="0.15">
      <c r="A5356" s="32" t="s">
        <v>55048</v>
      </c>
      <c r="B5356" s="33" t="s">
        <v>2988</v>
      </c>
      <c r="C5356" s="51" t="s">
        <v>65160</v>
      </c>
      <c r="D5356" s="33" t="s">
        <v>65161</v>
      </c>
    </row>
    <row r="5357" spans="1:4" ht="15.75" customHeight="1" x14ac:dyDescent="0.15">
      <c r="A5357" s="32" t="s">
        <v>54765</v>
      </c>
      <c r="B5357" s="33" t="s">
        <v>2452</v>
      </c>
      <c r="C5357" s="51" t="s">
        <v>65162</v>
      </c>
      <c r="D5357" s="33" t="s">
        <v>65163</v>
      </c>
    </row>
    <row r="5358" spans="1:4" ht="15.75" customHeight="1" x14ac:dyDescent="0.15">
      <c r="A5358" s="32" t="s">
        <v>8633</v>
      </c>
      <c r="B5358" s="33" t="s">
        <v>844</v>
      </c>
      <c r="C5358" s="51" t="s">
        <v>65164</v>
      </c>
      <c r="D5358" s="33" t="s">
        <v>65165</v>
      </c>
    </row>
    <row r="5359" spans="1:4" ht="15.75" customHeight="1" x14ac:dyDescent="0.15">
      <c r="A5359" s="32" t="s">
        <v>55374</v>
      </c>
      <c r="B5359" s="33" t="s">
        <v>2599</v>
      </c>
      <c r="C5359" s="51" t="s">
        <v>65166</v>
      </c>
      <c r="D5359" s="33" t="s">
        <v>65167</v>
      </c>
    </row>
    <row r="5360" spans="1:4" ht="15.75" customHeight="1" x14ac:dyDescent="0.15">
      <c r="A5360" s="32" t="s">
        <v>9495</v>
      </c>
      <c r="B5360" s="33" t="s">
        <v>3287</v>
      </c>
      <c r="C5360" s="51" t="s">
        <v>65168</v>
      </c>
      <c r="D5360" s="33" t="s">
        <v>65169</v>
      </c>
    </row>
    <row r="5361" spans="1:4" ht="15.75" customHeight="1" x14ac:dyDescent="0.15">
      <c r="A5361" s="32" t="s">
        <v>9522</v>
      </c>
      <c r="B5361" s="33" t="s">
        <v>2318</v>
      </c>
      <c r="C5361" s="51" t="s">
        <v>65170</v>
      </c>
      <c r="D5361" s="33" t="s">
        <v>65171</v>
      </c>
    </row>
    <row r="5362" spans="1:4" ht="15.75" customHeight="1" x14ac:dyDescent="0.15">
      <c r="A5362" s="32" t="s">
        <v>12280</v>
      </c>
      <c r="B5362" s="33" t="s">
        <v>3015</v>
      </c>
      <c r="C5362" s="51" t="s">
        <v>65172</v>
      </c>
      <c r="D5362" s="33" t="s">
        <v>65171</v>
      </c>
    </row>
    <row r="5363" spans="1:4" ht="15.75" customHeight="1" x14ac:dyDescent="0.15">
      <c r="A5363" s="32" t="s">
        <v>55048</v>
      </c>
      <c r="B5363" s="33" t="s">
        <v>1737</v>
      </c>
      <c r="C5363" s="51" t="s">
        <v>65173</v>
      </c>
      <c r="D5363" s="33" t="s">
        <v>65174</v>
      </c>
    </row>
    <row r="5364" spans="1:4" ht="15.75" customHeight="1" x14ac:dyDescent="0.15">
      <c r="A5364" s="32" t="s">
        <v>55262</v>
      </c>
      <c r="B5364" s="33" t="s">
        <v>1765</v>
      </c>
      <c r="C5364" s="51" t="s">
        <v>65175</v>
      </c>
      <c r="D5364" s="33" t="s">
        <v>65174</v>
      </c>
    </row>
    <row r="5365" spans="1:4" ht="15.75" customHeight="1" x14ac:dyDescent="0.15">
      <c r="A5365" s="32" t="s">
        <v>54849</v>
      </c>
      <c r="B5365" s="33" t="s">
        <v>3499</v>
      </c>
      <c r="C5365" s="51" t="s">
        <v>65176</v>
      </c>
      <c r="D5365" s="33" t="s">
        <v>65177</v>
      </c>
    </row>
    <row r="5366" spans="1:4" ht="15.75" customHeight="1" x14ac:dyDescent="0.15">
      <c r="A5366" s="32" t="s">
        <v>12280</v>
      </c>
      <c r="B5366" s="33" t="s">
        <v>1501</v>
      </c>
      <c r="C5366" s="51" t="s">
        <v>65178</v>
      </c>
      <c r="D5366" s="33" t="s">
        <v>65179</v>
      </c>
    </row>
    <row r="5367" spans="1:4" ht="15.75" customHeight="1" x14ac:dyDescent="0.15">
      <c r="A5367" s="32" t="s">
        <v>10163</v>
      </c>
      <c r="B5367" s="33" t="s">
        <v>907</v>
      </c>
      <c r="C5367" s="51" t="s">
        <v>65180</v>
      </c>
      <c r="D5367" s="33" t="s">
        <v>65181</v>
      </c>
    </row>
    <row r="5368" spans="1:4" ht="15.75" customHeight="1" x14ac:dyDescent="0.15">
      <c r="A5368" s="32" t="s">
        <v>55159</v>
      </c>
      <c r="B5368" s="33" t="s">
        <v>3039</v>
      </c>
      <c r="C5368" s="51" t="s">
        <v>65182</v>
      </c>
      <c r="D5368" s="33" t="s">
        <v>65183</v>
      </c>
    </row>
    <row r="5369" spans="1:4" ht="15.75" customHeight="1" x14ac:dyDescent="0.15">
      <c r="A5369" s="32" t="s">
        <v>54744</v>
      </c>
      <c r="B5369" s="33" t="s">
        <v>2871</v>
      </c>
      <c r="C5369" s="51" t="s">
        <v>65184</v>
      </c>
      <c r="D5369" s="33" t="s">
        <v>65185</v>
      </c>
    </row>
    <row r="5370" spans="1:4" ht="15.75" customHeight="1" x14ac:dyDescent="0.15">
      <c r="A5370" s="32" t="s">
        <v>55153</v>
      </c>
      <c r="B5370" s="33" t="s">
        <v>2966</v>
      </c>
      <c r="C5370" s="51" t="s">
        <v>65186</v>
      </c>
      <c r="D5370" s="33" t="s">
        <v>65187</v>
      </c>
    </row>
    <row r="5371" spans="1:4" ht="15.75" customHeight="1" x14ac:dyDescent="0.15">
      <c r="A5371" s="32" t="s">
        <v>54962</v>
      </c>
      <c r="B5371" s="33" t="s">
        <v>2871</v>
      </c>
      <c r="C5371" s="51" t="s">
        <v>65188</v>
      </c>
      <c r="D5371" s="33" t="s">
        <v>65189</v>
      </c>
    </row>
    <row r="5372" spans="1:4" ht="15.75" customHeight="1" x14ac:dyDescent="0.15">
      <c r="A5372" s="32" t="s">
        <v>12128</v>
      </c>
      <c r="B5372" s="33" t="s">
        <v>3586</v>
      </c>
      <c r="C5372" s="51" t="s">
        <v>65190</v>
      </c>
      <c r="D5372" s="33" t="s">
        <v>65189</v>
      </c>
    </row>
    <row r="5373" spans="1:4" ht="15.75" customHeight="1" x14ac:dyDescent="0.15">
      <c r="A5373" s="32" t="s">
        <v>12280</v>
      </c>
      <c r="B5373" s="33" t="s">
        <v>2755</v>
      </c>
      <c r="C5373" s="51" t="s">
        <v>65191</v>
      </c>
      <c r="D5373" s="33" t="s">
        <v>65192</v>
      </c>
    </row>
    <row r="5374" spans="1:4" ht="15.75" customHeight="1" x14ac:dyDescent="0.15">
      <c r="A5374" s="32" t="s">
        <v>55262</v>
      </c>
      <c r="B5374" s="33" t="s">
        <v>2276</v>
      </c>
      <c r="C5374" s="51" t="s">
        <v>65193</v>
      </c>
      <c r="D5374" s="33" t="s">
        <v>65194</v>
      </c>
    </row>
    <row r="5375" spans="1:4" ht="15.75" customHeight="1" x14ac:dyDescent="0.15">
      <c r="A5375" s="32" t="s">
        <v>54849</v>
      </c>
      <c r="B5375" s="33" t="s">
        <v>1624</v>
      </c>
      <c r="C5375" s="51" t="s">
        <v>65195</v>
      </c>
      <c r="D5375" s="33" t="s">
        <v>65196</v>
      </c>
    </row>
    <row r="5376" spans="1:4" ht="15.75" customHeight="1" x14ac:dyDescent="0.15">
      <c r="A5376" s="32" t="s">
        <v>55262</v>
      </c>
      <c r="B5376" s="33" t="s">
        <v>2094</v>
      </c>
      <c r="C5376" s="51" t="s">
        <v>65197</v>
      </c>
      <c r="D5376" s="33" t="s">
        <v>65196</v>
      </c>
    </row>
    <row r="5377" spans="1:4" ht="15.75" customHeight="1" x14ac:dyDescent="0.15">
      <c r="A5377" s="32" t="s">
        <v>54862</v>
      </c>
      <c r="B5377" s="33" t="s">
        <v>1573</v>
      </c>
      <c r="C5377" s="51" t="s">
        <v>65198</v>
      </c>
      <c r="D5377" s="33" t="s">
        <v>65199</v>
      </c>
    </row>
    <row r="5378" spans="1:4" ht="15.75" customHeight="1" x14ac:dyDescent="0.15">
      <c r="A5378" s="32" t="s">
        <v>55153</v>
      </c>
      <c r="B5378" s="33" t="s">
        <v>2060</v>
      </c>
      <c r="C5378" s="51" t="s">
        <v>65200</v>
      </c>
      <c r="D5378" s="33" t="s">
        <v>65201</v>
      </c>
    </row>
    <row r="5379" spans="1:4" ht="15.75" customHeight="1" x14ac:dyDescent="0.15">
      <c r="A5379" s="32" t="s">
        <v>9495</v>
      </c>
      <c r="B5379" s="33" t="s">
        <v>3230</v>
      </c>
      <c r="C5379" s="51" t="s">
        <v>65202</v>
      </c>
      <c r="D5379" s="33" t="s">
        <v>65203</v>
      </c>
    </row>
    <row r="5380" spans="1:4" ht="15.75" customHeight="1" x14ac:dyDescent="0.15">
      <c r="A5380" s="32" t="s">
        <v>55366</v>
      </c>
      <c r="B5380" s="33" t="s">
        <v>3097</v>
      </c>
      <c r="C5380" s="51" t="s">
        <v>65204</v>
      </c>
      <c r="D5380" s="33" t="s">
        <v>65205</v>
      </c>
    </row>
    <row r="5381" spans="1:4" ht="15.75" customHeight="1" x14ac:dyDescent="0.15">
      <c r="A5381" s="32" t="s">
        <v>12128</v>
      </c>
      <c r="B5381" s="33" t="s">
        <v>2647</v>
      </c>
      <c r="C5381" s="51" t="s">
        <v>65206</v>
      </c>
      <c r="D5381" s="33" t="s">
        <v>65207</v>
      </c>
    </row>
    <row r="5382" spans="1:4" ht="15.75" customHeight="1" x14ac:dyDescent="0.15">
      <c r="A5382" s="32" t="s">
        <v>12128</v>
      </c>
      <c r="B5382" s="33" t="s">
        <v>3442</v>
      </c>
      <c r="C5382" s="51" t="s">
        <v>65208</v>
      </c>
      <c r="D5382" s="33" t="s">
        <v>65207</v>
      </c>
    </row>
    <row r="5383" spans="1:4" ht="15.75" customHeight="1" x14ac:dyDescent="0.15">
      <c r="A5383" s="32" t="s">
        <v>12053</v>
      </c>
      <c r="B5383" s="33" t="s">
        <v>1621</v>
      </c>
      <c r="C5383" s="51" t="s">
        <v>65209</v>
      </c>
      <c r="D5383" s="33" t="s">
        <v>65210</v>
      </c>
    </row>
    <row r="5384" spans="1:4" ht="15.75" customHeight="1" x14ac:dyDescent="0.15">
      <c r="A5384" s="32" t="s">
        <v>54962</v>
      </c>
      <c r="B5384" s="33" t="s">
        <v>2588</v>
      </c>
      <c r="C5384" s="51" t="s">
        <v>65211</v>
      </c>
      <c r="D5384" s="33" t="s">
        <v>65210</v>
      </c>
    </row>
    <row r="5385" spans="1:4" ht="15.75" customHeight="1" x14ac:dyDescent="0.15">
      <c r="A5385" s="32" t="s">
        <v>10596</v>
      </c>
      <c r="B5385" s="33" t="s">
        <v>2755</v>
      </c>
      <c r="C5385" s="51" t="s">
        <v>65212</v>
      </c>
      <c r="D5385" s="33" t="s">
        <v>65210</v>
      </c>
    </row>
    <row r="5386" spans="1:4" ht="15.75" customHeight="1" x14ac:dyDescent="0.15">
      <c r="A5386" s="32" t="s">
        <v>55305</v>
      </c>
      <c r="B5386" s="33" t="s">
        <v>3156</v>
      </c>
      <c r="C5386" s="51" t="s">
        <v>65213</v>
      </c>
      <c r="D5386" s="33" t="s">
        <v>65210</v>
      </c>
    </row>
    <row r="5387" spans="1:4" ht="15.75" customHeight="1" x14ac:dyDescent="0.15">
      <c r="A5387" s="32" t="s">
        <v>55153</v>
      </c>
      <c r="B5387" s="33" t="s">
        <v>3692</v>
      </c>
      <c r="C5387" s="51" t="s">
        <v>65214</v>
      </c>
      <c r="D5387" s="33" t="s">
        <v>65215</v>
      </c>
    </row>
    <row r="5388" spans="1:4" ht="15.75" customHeight="1" x14ac:dyDescent="0.15">
      <c r="A5388" s="32" t="s">
        <v>12292</v>
      </c>
      <c r="B5388" s="33" t="s">
        <v>1765</v>
      </c>
      <c r="C5388" s="51" t="s">
        <v>65216</v>
      </c>
      <c r="D5388" s="33" t="s">
        <v>65217</v>
      </c>
    </row>
    <row r="5389" spans="1:4" ht="15.75" customHeight="1" x14ac:dyDescent="0.15">
      <c r="A5389" s="32" t="s">
        <v>54765</v>
      </c>
      <c r="B5389" s="33" t="s">
        <v>1501</v>
      </c>
      <c r="C5389" s="51" t="s">
        <v>65218</v>
      </c>
      <c r="D5389" s="33" t="s">
        <v>65219</v>
      </c>
    </row>
    <row r="5390" spans="1:4" ht="15.75" customHeight="1" x14ac:dyDescent="0.15">
      <c r="A5390" s="32" t="s">
        <v>55366</v>
      </c>
      <c r="B5390" s="33" t="s">
        <v>1731</v>
      </c>
      <c r="C5390" s="51" t="s">
        <v>65220</v>
      </c>
      <c r="D5390" s="33" t="s">
        <v>65221</v>
      </c>
    </row>
    <row r="5391" spans="1:4" ht="15.75" customHeight="1" x14ac:dyDescent="0.15">
      <c r="A5391" s="32" t="s">
        <v>55235</v>
      </c>
      <c r="B5391" s="33" t="s">
        <v>2066</v>
      </c>
      <c r="C5391" s="51" t="s">
        <v>65222</v>
      </c>
      <c r="D5391" s="33" t="s">
        <v>65221</v>
      </c>
    </row>
    <row r="5392" spans="1:4" ht="15.75" customHeight="1" x14ac:dyDescent="0.15">
      <c r="A5392" s="32" t="s">
        <v>55027</v>
      </c>
      <c r="B5392" s="33" t="s">
        <v>2596</v>
      </c>
      <c r="C5392" s="51" t="s">
        <v>65223</v>
      </c>
      <c r="D5392" s="33" t="s">
        <v>65224</v>
      </c>
    </row>
    <row r="5393" spans="1:4" ht="15.75" customHeight="1" x14ac:dyDescent="0.15">
      <c r="A5393" s="32" t="s">
        <v>12128</v>
      </c>
      <c r="B5393" s="33" t="s">
        <v>3167</v>
      </c>
      <c r="C5393" s="51" t="s">
        <v>65225</v>
      </c>
      <c r="D5393" s="33" t="s">
        <v>65224</v>
      </c>
    </row>
    <row r="5394" spans="1:4" ht="15.75" customHeight="1" x14ac:dyDescent="0.15">
      <c r="A5394" s="32" t="s">
        <v>10250</v>
      </c>
      <c r="B5394" s="33" t="s">
        <v>1354</v>
      </c>
      <c r="C5394" s="51" t="s">
        <v>65226</v>
      </c>
      <c r="D5394" s="33" t="s">
        <v>65227</v>
      </c>
    </row>
    <row r="5395" spans="1:4" ht="15.75" customHeight="1" x14ac:dyDescent="0.15">
      <c r="A5395" s="32" t="s">
        <v>55206</v>
      </c>
      <c r="B5395" s="33" t="s">
        <v>2066</v>
      </c>
      <c r="C5395" s="51" t="s">
        <v>65228</v>
      </c>
      <c r="D5395" s="33" t="s">
        <v>65227</v>
      </c>
    </row>
    <row r="5396" spans="1:4" ht="15.75" customHeight="1" x14ac:dyDescent="0.15">
      <c r="A5396" s="32" t="s">
        <v>9477</v>
      </c>
      <c r="B5396" s="33" t="s">
        <v>2568</v>
      </c>
      <c r="C5396" s="51" t="s">
        <v>65229</v>
      </c>
      <c r="D5396" s="33" t="s">
        <v>65230</v>
      </c>
    </row>
    <row r="5397" spans="1:4" ht="15.75" customHeight="1" x14ac:dyDescent="0.15">
      <c r="A5397" s="32" t="s">
        <v>55374</v>
      </c>
      <c r="B5397" s="33" t="s">
        <v>2368</v>
      </c>
      <c r="C5397" s="51" t="s">
        <v>65231</v>
      </c>
      <c r="D5397" s="33" t="s">
        <v>65232</v>
      </c>
    </row>
    <row r="5398" spans="1:4" ht="15.75" customHeight="1" x14ac:dyDescent="0.15">
      <c r="A5398" s="32" t="s">
        <v>55366</v>
      </c>
      <c r="B5398" s="33" t="s">
        <v>699</v>
      </c>
      <c r="C5398" s="51" t="s">
        <v>65233</v>
      </c>
      <c r="D5398" s="33" t="s">
        <v>65234</v>
      </c>
    </row>
    <row r="5399" spans="1:4" ht="15.75" customHeight="1" x14ac:dyDescent="0.15">
      <c r="A5399" s="32" t="s">
        <v>55366</v>
      </c>
      <c r="B5399" s="33" t="s">
        <v>3687</v>
      </c>
      <c r="C5399" s="51" t="s">
        <v>65235</v>
      </c>
      <c r="D5399" s="33" t="s">
        <v>65234</v>
      </c>
    </row>
    <row r="5400" spans="1:4" ht="15.75" customHeight="1" x14ac:dyDescent="0.15">
      <c r="A5400" s="32" t="s">
        <v>8743</v>
      </c>
      <c r="B5400" s="33" t="s">
        <v>708</v>
      </c>
      <c r="C5400" s="51" t="s">
        <v>65236</v>
      </c>
      <c r="D5400" s="33" t="s">
        <v>65237</v>
      </c>
    </row>
    <row r="5401" spans="1:4" ht="15.75" customHeight="1" x14ac:dyDescent="0.15">
      <c r="A5401" s="32" t="s">
        <v>54765</v>
      </c>
      <c r="B5401" s="33" t="s">
        <v>1310</v>
      </c>
      <c r="C5401" s="51" t="s">
        <v>65238</v>
      </c>
      <c r="D5401" s="33" t="s">
        <v>65237</v>
      </c>
    </row>
    <row r="5402" spans="1:4" ht="15.75" customHeight="1" x14ac:dyDescent="0.15">
      <c r="A5402" s="32" t="s">
        <v>55374</v>
      </c>
      <c r="B5402" s="33" t="s">
        <v>2285</v>
      </c>
      <c r="C5402" s="51" t="s">
        <v>65239</v>
      </c>
      <c r="D5402" s="33" t="s">
        <v>65237</v>
      </c>
    </row>
    <row r="5403" spans="1:4" ht="15.75" customHeight="1" x14ac:dyDescent="0.15">
      <c r="A5403" s="32" t="s">
        <v>54862</v>
      </c>
      <c r="B5403" s="33" t="s">
        <v>975</v>
      </c>
      <c r="C5403" s="51" t="s">
        <v>65240</v>
      </c>
      <c r="D5403" s="33" t="s">
        <v>65241</v>
      </c>
    </row>
    <row r="5404" spans="1:4" ht="15.75" customHeight="1" x14ac:dyDescent="0.15">
      <c r="A5404" s="32" t="s">
        <v>8821</v>
      </c>
      <c r="B5404" s="33" t="s">
        <v>3290</v>
      </c>
      <c r="C5404" s="51" t="s">
        <v>65242</v>
      </c>
      <c r="D5404" s="33" t="s">
        <v>65241</v>
      </c>
    </row>
    <row r="5405" spans="1:4" ht="15.75" customHeight="1" x14ac:dyDescent="0.15">
      <c r="A5405" s="32" t="s">
        <v>12053</v>
      </c>
      <c r="B5405" s="33" t="s">
        <v>785</v>
      </c>
      <c r="C5405" s="51" t="s">
        <v>65243</v>
      </c>
      <c r="D5405" s="33" t="s">
        <v>65244</v>
      </c>
    </row>
    <row r="5406" spans="1:4" ht="15.75" customHeight="1" x14ac:dyDescent="0.15">
      <c r="A5406" s="32" t="s">
        <v>55262</v>
      </c>
      <c r="B5406" s="33" t="s">
        <v>827</v>
      </c>
      <c r="C5406" s="51" t="s">
        <v>65245</v>
      </c>
      <c r="D5406" s="33" t="s">
        <v>65246</v>
      </c>
    </row>
    <row r="5407" spans="1:4" ht="15.75" customHeight="1" x14ac:dyDescent="0.15">
      <c r="A5407" s="32" t="s">
        <v>10163</v>
      </c>
      <c r="B5407" s="33" t="s">
        <v>3218</v>
      </c>
      <c r="C5407" s="51" t="s">
        <v>65247</v>
      </c>
      <c r="D5407" s="33" t="s">
        <v>65246</v>
      </c>
    </row>
    <row r="5408" spans="1:4" ht="15.75" customHeight="1" x14ac:dyDescent="0.15">
      <c r="A5408" s="32" t="s">
        <v>55094</v>
      </c>
      <c r="B5408" s="33" t="s">
        <v>3374</v>
      </c>
      <c r="C5408" s="51" t="s">
        <v>65248</v>
      </c>
      <c r="D5408" s="33" t="s">
        <v>65249</v>
      </c>
    </row>
    <row r="5409" spans="1:4" ht="15.75" customHeight="1" x14ac:dyDescent="0.15">
      <c r="A5409" s="32" t="s">
        <v>8743</v>
      </c>
      <c r="B5409" s="33" t="s">
        <v>836</v>
      </c>
      <c r="C5409" s="51" t="s">
        <v>65250</v>
      </c>
      <c r="D5409" s="33" t="s">
        <v>65251</v>
      </c>
    </row>
    <row r="5410" spans="1:4" ht="15.75" customHeight="1" x14ac:dyDescent="0.15">
      <c r="A5410" s="32" t="s">
        <v>10163</v>
      </c>
      <c r="B5410" s="33" t="s">
        <v>3213</v>
      </c>
      <c r="C5410" s="51" t="s">
        <v>65252</v>
      </c>
      <c r="D5410" s="33" t="s">
        <v>65253</v>
      </c>
    </row>
    <row r="5411" spans="1:4" ht="15.75" customHeight="1" x14ac:dyDescent="0.15">
      <c r="A5411" s="32" t="s">
        <v>8821</v>
      </c>
      <c r="B5411" s="33" t="s">
        <v>3675</v>
      </c>
      <c r="C5411" s="51" t="s">
        <v>65254</v>
      </c>
      <c r="D5411" s="33" t="s">
        <v>65253</v>
      </c>
    </row>
    <row r="5412" spans="1:4" ht="15.75" customHeight="1" x14ac:dyDescent="0.15">
      <c r="A5412" s="32" t="s">
        <v>12280</v>
      </c>
      <c r="B5412" s="33" t="s">
        <v>2985</v>
      </c>
      <c r="C5412" s="51" t="s">
        <v>65255</v>
      </c>
      <c r="D5412" s="33" t="s">
        <v>65256</v>
      </c>
    </row>
    <row r="5413" spans="1:4" ht="15.75" customHeight="1" x14ac:dyDescent="0.15">
      <c r="A5413" s="32" t="s">
        <v>55094</v>
      </c>
      <c r="B5413" s="33" t="s">
        <v>830</v>
      </c>
      <c r="C5413" s="51" t="s">
        <v>65257</v>
      </c>
      <c r="D5413" s="33" t="s">
        <v>65258</v>
      </c>
    </row>
    <row r="5414" spans="1:4" ht="15.75" customHeight="1" x14ac:dyDescent="0.15">
      <c r="A5414" s="32" t="s">
        <v>10596</v>
      </c>
      <c r="B5414" s="33" t="s">
        <v>1026</v>
      </c>
      <c r="C5414" s="51" t="s">
        <v>65259</v>
      </c>
      <c r="D5414" s="33" t="s">
        <v>65258</v>
      </c>
    </row>
    <row r="5415" spans="1:4" ht="15.75" customHeight="1" x14ac:dyDescent="0.15">
      <c r="A5415" s="32" t="s">
        <v>9058</v>
      </c>
      <c r="B5415" s="33" t="s">
        <v>1720</v>
      </c>
      <c r="C5415" s="51" t="s">
        <v>65260</v>
      </c>
      <c r="D5415" s="33" t="s">
        <v>65258</v>
      </c>
    </row>
    <row r="5416" spans="1:4" ht="15.75" customHeight="1" x14ac:dyDescent="0.15">
      <c r="A5416" s="32" t="s">
        <v>55058</v>
      </c>
      <c r="B5416" s="33" t="s">
        <v>3245</v>
      </c>
      <c r="C5416" s="51" t="s">
        <v>65261</v>
      </c>
      <c r="D5416" s="33" t="s">
        <v>65262</v>
      </c>
    </row>
    <row r="5417" spans="1:4" ht="15.75" customHeight="1" x14ac:dyDescent="0.15">
      <c r="A5417" s="32" t="s">
        <v>12232</v>
      </c>
      <c r="B5417" s="33" t="s">
        <v>2517</v>
      </c>
      <c r="C5417" s="51" t="s">
        <v>65263</v>
      </c>
      <c r="D5417" s="33" t="s">
        <v>65264</v>
      </c>
    </row>
    <row r="5418" spans="1:4" ht="15.75" customHeight="1" x14ac:dyDescent="0.15">
      <c r="A5418" s="32" t="s">
        <v>55366</v>
      </c>
      <c r="B5418" s="33" t="s">
        <v>1014</v>
      </c>
      <c r="C5418" s="51" t="s">
        <v>65265</v>
      </c>
      <c r="D5418" s="33" t="s">
        <v>65266</v>
      </c>
    </row>
    <row r="5419" spans="1:4" ht="15.75" customHeight="1" x14ac:dyDescent="0.15">
      <c r="A5419" s="32" t="s">
        <v>9058</v>
      </c>
      <c r="B5419" s="33" t="s">
        <v>1765</v>
      </c>
      <c r="C5419" s="51" t="s">
        <v>65267</v>
      </c>
      <c r="D5419" s="33" t="s">
        <v>65266</v>
      </c>
    </row>
    <row r="5420" spans="1:4" ht="15.75" customHeight="1" x14ac:dyDescent="0.15">
      <c r="A5420" s="32" t="s">
        <v>11330</v>
      </c>
      <c r="B5420" s="33" t="s">
        <v>2918</v>
      </c>
      <c r="C5420" s="51" t="s">
        <v>65268</v>
      </c>
      <c r="D5420" s="33" t="s">
        <v>65266</v>
      </c>
    </row>
    <row r="5421" spans="1:4" ht="15.75" customHeight="1" x14ac:dyDescent="0.15">
      <c r="A5421" s="32" t="s">
        <v>12280</v>
      </c>
      <c r="B5421" s="33" t="s">
        <v>1354</v>
      </c>
      <c r="C5421" s="51" t="s">
        <v>65269</v>
      </c>
      <c r="D5421" s="33" t="s">
        <v>65270</v>
      </c>
    </row>
    <row r="5422" spans="1:4" ht="15.75" customHeight="1" x14ac:dyDescent="0.15">
      <c r="A5422" s="32" t="s">
        <v>9495</v>
      </c>
      <c r="B5422" s="33" t="s">
        <v>3332</v>
      </c>
      <c r="C5422" s="51" t="s">
        <v>65271</v>
      </c>
      <c r="D5422" s="33" t="s">
        <v>65272</v>
      </c>
    </row>
    <row r="5423" spans="1:4" ht="15.75" customHeight="1" x14ac:dyDescent="0.15">
      <c r="A5423" s="32" t="s">
        <v>55206</v>
      </c>
      <c r="B5423" s="33" t="s">
        <v>2477</v>
      </c>
      <c r="C5423" s="51" t="s">
        <v>65273</v>
      </c>
      <c r="D5423" s="33" t="s">
        <v>65274</v>
      </c>
    </row>
    <row r="5424" spans="1:4" ht="15.75" customHeight="1" x14ac:dyDescent="0.15">
      <c r="A5424" s="32" t="s">
        <v>54939</v>
      </c>
      <c r="B5424" s="33" t="s">
        <v>3442</v>
      </c>
      <c r="C5424" s="51" t="s">
        <v>65275</v>
      </c>
      <c r="D5424" s="33" t="s">
        <v>65276</v>
      </c>
    </row>
    <row r="5425" spans="1:4" ht="15.75" customHeight="1" x14ac:dyDescent="0.15">
      <c r="A5425" s="32" t="s">
        <v>9522</v>
      </c>
      <c r="B5425" s="33" t="s">
        <v>681</v>
      </c>
      <c r="C5425" s="51" t="s">
        <v>65277</v>
      </c>
      <c r="D5425" s="33" t="s">
        <v>65278</v>
      </c>
    </row>
    <row r="5426" spans="1:4" ht="15.75" customHeight="1" x14ac:dyDescent="0.15">
      <c r="A5426" s="32" t="s">
        <v>55265</v>
      </c>
      <c r="B5426" s="33" t="s">
        <v>1528</v>
      </c>
      <c r="C5426" s="51" t="s">
        <v>65279</v>
      </c>
      <c r="D5426" s="33" t="s">
        <v>65280</v>
      </c>
    </row>
    <row r="5427" spans="1:4" ht="15.75" customHeight="1" x14ac:dyDescent="0.15">
      <c r="A5427" s="32" t="s">
        <v>54939</v>
      </c>
      <c r="B5427" s="33" t="s">
        <v>1698</v>
      </c>
      <c r="C5427" s="51" t="s">
        <v>65281</v>
      </c>
      <c r="D5427" s="33" t="s">
        <v>65282</v>
      </c>
    </row>
    <row r="5428" spans="1:4" ht="15.75" customHeight="1" x14ac:dyDescent="0.15">
      <c r="A5428" s="32" t="s">
        <v>54862</v>
      </c>
      <c r="B5428" s="33" t="s">
        <v>2968</v>
      </c>
      <c r="C5428" s="51" t="s">
        <v>65283</v>
      </c>
      <c r="D5428" s="33" t="s">
        <v>65284</v>
      </c>
    </row>
    <row r="5429" spans="1:4" ht="15.75" customHeight="1" x14ac:dyDescent="0.15">
      <c r="A5429" s="32" t="s">
        <v>8291</v>
      </c>
      <c r="B5429" s="33" t="s">
        <v>946</v>
      </c>
      <c r="C5429" s="51" t="s">
        <v>65285</v>
      </c>
      <c r="D5429" s="33" t="s">
        <v>65286</v>
      </c>
    </row>
    <row r="5430" spans="1:4" ht="15.75" customHeight="1" x14ac:dyDescent="0.15">
      <c r="A5430" s="32" t="s">
        <v>54744</v>
      </c>
      <c r="B5430" s="33" t="s">
        <v>3221</v>
      </c>
      <c r="C5430" s="51" t="s">
        <v>65287</v>
      </c>
      <c r="D5430" s="33" t="s">
        <v>65288</v>
      </c>
    </row>
    <row r="5431" spans="1:4" ht="15.75" customHeight="1" x14ac:dyDescent="0.15">
      <c r="A5431" s="32" t="s">
        <v>54744</v>
      </c>
      <c r="B5431" s="33" t="s">
        <v>3058</v>
      </c>
      <c r="C5431" s="51" t="s">
        <v>65289</v>
      </c>
      <c r="D5431" s="33" t="s">
        <v>65290</v>
      </c>
    </row>
    <row r="5432" spans="1:4" ht="15.75" customHeight="1" x14ac:dyDescent="0.15">
      <c r="A5432" s="32" t="s">
        <v>8719</v>
      </c>
      <c r="B5432" s="33" t="s">
        <v>3156</v>
      </c>
      <c r="C5432" s="51" t="s">
        <v>65291</v>
      </c>
      <c r="D5432" s="33" t="s">
        <v>65292</v>
      </c>
    </row>
    <row r="5433" spans="1:4" ht="15.75" customHeight="1" x14ac:dyDescent="0.15">
      <c r="A5433" s="32" t="s">
        <v>11362</v>
      </c>
      <c r="B5433" s="33" t="s">
        <v>2276</v>
      </c>
      <c r="C5433" s="51" t="s">
        <v>65293</v>
      </c>
      <c r="D5433" s="33" t="s">
        <v>65294</v>
      </c>
    </row>
    <row r="5434" spans="1:4" ht="15.75" customHeight="1" x14ac:dyDescent="0.15">
      <c r="A5434" s="32" t="s">
        <v>55374</v>
      </c>
      <c r="B5434" s="33" t="s">
        <v>3504</v>
      </c>
      <c r="C5434" s="51" t="s">
        <v>65295</v>
      </c>
      <c r="D5434" s="33" t="s">
        <v>65296</v>
      </c>
    </row>
    <row r="5435" spans="1:4" ht="15.75" customHeight="1" x14ac:dyDescent="0.15">
      <c r="A5435" s="32" t="s">
        <v>55153</v>
      </c>
      <c r="B5435" s="33" t="s">
        <v>836</v>
      </c>
      <c r="C5435" s="51" t="s">
        <v>65297</v>
      </c>
      <c r="D5435" s="33" t="s">
        <v>65298</v>
      </c>
    </row>
    <row r="5436" spans="1:4" ht="15.75" customHeight="1" x14ac:dyDescent="0.15">
      <c r="A5436" s="32" t="s">
        <v>10163</v>
      </c>
      <c r="B5436" s="33" t="s">
        <v>2105</v>
      </c>
      <c r="C5436" s="51" t="s">
        <v>65299</v>
      </c>
      <c r="D5436" s="33" t="s">
        <v>65300</v>
      </c>
    </row>
    <row r="5437" spans="1:4" ht="15.75" customHeight="1" x14ac:dyDescent="0.15">
      <c r="A5437" s="32" t="s">
        <v>55262</v>
      </c>
      <c r="B5437" s="33" t="s">
        <v>3073</v>
      </c>
      <c r="C5437" s="51" t="s">
        <v>65301</v>
      </c>
      <c r="D5437" s="33" t="s">
        <v>65300</v>
      </c>
    </row>
    <row r="5438" spans="1:4" ht="15.75" customHeight="1" x14ac:dyDescent="0.15">
      <c r="A5438" s="32" t="s">
        <v>55048</v>
      </c>
      <c r="B5438" s="33" t="s">
        <v>1525</v>
      </c>
      <c r="C5438" s="51" t="s">
        <v>65302</v>
      </c>
      <c r="D5438" s="33" t="s">
        <v>65303</v>
      </c>
    </row>
    <row r="5439" spans="1:4" ht="15.75" customHeight="1" x14ac:dyDescent="0.15">
      <c r="A5439" s="32" t="s">
        <v>12292</v>
      </c>
      <c r="B5439" s="33" t="s">
        <v>2119</v>
      </c>
      <c r="C5439" s="51" t="s">
        <v>65304</v>
      </c>
      <c r="D5439" s="33" t="s">
        <v>65303</v>
      </c>
    </row>
    <row r="5440" spans="1:4" ht="15.75" customHeight="1" x14ac:dyDescent="0.15">
      <c r="A5440" s="32" t="s">
        <v>9516</v>
      </c>
      <c r="B5440" s="33" t="s">
        <v>2309</v>
      </c>
      <c r="C5440" s="51" t="s">
        <v>65305</v>
      </c>
      <c r="D5440" s="33" t="s">
        <v>65303</v>
      </c>
    </row>
    <row r="5441" spans="1:4" ht="15.75" customHeight="1" x14ac:dyDescent="0.15">
      <c r="A5441" s="32" t="s">
        <v>8633</v>
      </c>
      <c r="B5441" s="33" t="s">
        <v>2368</v>
      </c>
      <c r="C5441" s="51" t="s">
        <v>65306</v>
      </c>
      <c r="D5441" s="33" t="s">
        <v>65307</v>
      </c>
    </row>
    <row r="5442" spans="1:4" ht="15.75" customHeight="1" x14ac:dyDescent="0.15">
      <c r="A5442" s="32" t="s">
        <v>54849</v>
      </c>
      <c r="B5442" s="33" t="s">
        <v>2571</v>
      </c>
      <c r="C5442" s="51" t="s">
        <v>65308</v>
      </c>
      <c r="D5442" s="33" t="s">
        <v>65309</v>
      </c>
    </row>
    <row r="5443" spans="1:4" ht="15.75" customHeight="1" x14ac:dyDescent="0.15">
      <c r="A5443" s="32" t="s">
        <v>55262</v>
      </c>
      <c r="B5443" s="33" t="s">
        <v>2580</v>
      </c>
      <c r="C5443" s="51" t="s">
        <v>65310</v>
      </c>
      <c r="D5443" s="33" t="s">
        <v>65309</v>
      </c>
    </row>
    <row r="5444" spans="1:4" ht="15.75" customHeight="1" x14ac:dyDescent="0.15">
      <c r="A5444" s="32" t="s">
        <v>9058</v>
      </c>
      <c r="B5444" s="33" t="s">
        <v>1029</v>
      </c>
      <c r="C5444" s="51" t="s">
        <v>65311</v>
      </c>
      <c r="D5444" s="33" t="s">
        <v>65312</v>
      </c>
    </row>
    <row r="5445" spans="1:4" ht="15.75" customHeight="1" x14ac:dyDescent="0.15">
      <c r="A5445" s="32" t="s">
        <v>55366</v>
      </c>
      <c r="B5445" s="33" t="s">
        <v>2568</v>
      </c>
      <c r="C5445" s="51" t="s">
        <v>65313</v>
      </c>
      <c r="D5445" s="33" t="s">
        <v>65312</v>
      </c>
    </row>
    <row r="5446" spans="1:4" ht="15.75" customHeight="1" x14ac:dyDescent="0.15">
      <c r="A5446" s="32" t="s">
        <v>55153</v>
      </c>
      <c r="B5446" s="33" t="s">
        <v>1155</v>
      </c>
      <c r="C5446" s="51" t="s">
        <v>65314</v>
      </c>
      <c r="D5446" s="33" t="s">
        <v>65315</v>
      </c>
    </row>
    <row r="5447" spans="1:4" ht="15.75" customHeight="1" x14ac:dyDescent="0.15">
      <c r="A5447" s="32" t="s">
        <v>55159</v>
      </c>
      <c r="B5447" s="33" t="s">
        <v>1257</v>
      </c>
      <c r="C5447" s="51" t="s">
        <v>65316</v>
      </c>
      <c r="D5447" s="33" t="s">
        <v>65317</v>
      </c>
    </row>
    <row r="5448" spans="1:4" ht="15.75" customHeight="1" x14ac:dyDescent="0.15">
      <c r="A5448" s="32" t="s">
        <v>55235</v>
      </c>
      <c r="B5448" s="33" t="s">
        <v>1029</v>
      </c>
      <c r="C5448" s="51" t="s">
        <v>65318</v>
      </c>
      <c r="D5448" s="33" t="s">
        <v>65319</v>
      </c>
    </row>
    <row r="5449" spans="1:4" ht="15.75" customHeight="1" x14ac:dyDescent="0.15">
      <c r="A5449" s="32" t="s">
        <v>10676</v>
      </c>
      <c r="B5449" s="33" t="s">
        <v>3257</v>
      </c>
      <c r="C5449" s="51" t="s">
        <v>65320</v>
      </c>
      <c r="D5449" s="33" t="s">
        <v>65319</v>
      </c>
    </row>
    <row r="5450" spans="1:4" ht="15.75" customHeight="1" x14ac:dyDescent="0.15">
      <c r="A5450" s="32" t="s">
        <v>55374</v>
      </c>
      <c r="B5450" s="33" t="s">
        <v>2066</v>
      </c>
      <c r="C5450" s="51" t="s">
        <v>65321</v>
      </c>
      <c r="D5450" s="33" t="s">
        <v>65322</v>
      </c>
    </row>
    <row r="5451" spans="1:4" ht="15.75" customHeight="1" x14ac:dyDescent="0.15">
      <c r="A5451" s="32" t="s">
        <v>55305</v>
      </c>
      <c r="B5451" s="33" t="s">
        <v>2276</v>
      </c>
      <c r="C5451" s="51" t="s">
        <v>65323</v>
      </c>
      <c r="D5451" s="33" t="s">
        <v>65324</v>
      </c>
    </row>
    <row r="5452" spans="1:4" ht="15.75" customHeight="1" x14ac:dyDescent="0.15">
      <c r="A5452" s="32" t="s">
        <v>9477</v>
      </c>
      <c r="B5452" s="33" t="s">
        <v>2693</v>
      </c>
      <c r="C5452" s="51" t="s">
        <v>65325</v>
      </c>
      <c r="D5452" s="33" t="s">
        <v>65324</v>
      </c>
    </row>
    <row r="5453" spans="1:4" ht="15.75" customHeight="1" x14ac:dyDescent="0.15">
      <c r="A5453" s="32" t="s">
        <v>55107</v>
      </c>
      <c r="B5453" s="33" t="s">
        <v>797</v>
      </c>
      <c r="C5453" s="51" t="s">
        <v>65326</v>
      </c>
      <c r="D5453" s="33" t="s">
        <v>65327</v>
      </c>
    </row>
    <row r="5454" spans="1:4" ht="15.75" customHeight="1" x14ac:dyDescent="0.15">
      <c r="A5454" s="32" t="s">
        <v>54862</v>
      </c>
      <c r="B5454" s="33" t="s">
        <v>1424</v>
      </c>
      <c r="C5454" s="51" t="s">
        <v>65328</v>
      </c>
      <c r="D5454" s="33" t="s">
        <v>65327</v>
      </c>
    </row>
    <row r="5455" spans="1:4" ht="15.75" customHeight="1" x14ac:dyDescent="0.15">
      <c r="A5455" s="32" t="s">
        <v>12292</v>
      </c>
      <c r="B5455" s="33" t="s">
        <v>2588</v>
      </c>
      <c r="C5455" s="51" t="s">
        <v>65329</v>
      </c>
      <c r="D5455" s="33" t="s">
        <v>65327</v>
      </c>
    </row>
    <row r="5456" spans="1:4" ht="15.75" customHeight="1" x14ac:dyDescent="0.15">
      <c r="A5456" s="32" t="s">
        <v>55262</v>
      </c>
      <c r="B5456" s="33" t="s">
        <v>1621</v>
      </c>
      <c r="C5456" s="51" t="s">
        <v>65330</v>
      </c>
      <c r="D5456" s="33" t="s">
        <v>65331</v>
      </c>
    </row>
    <row r="5457" spans="1:4" ht="15.75" customHeight="1" x14ac:dyDescent="0.15">
      <c r="A5457" s="32" t="s">
        <v>54765</v>
      </c>
      <c r="B5457" s="33" t="s">
        <v>1257</v>
      </c>
      <c r="C5457" s="51" t="s">
        <v>65332</v>
      </c>
      <c r="D5457" s="33" t="s">
        <v>65333</v>
      </c>
    </row>
    <row r="5458" spans="1:4" ht="15.75" customHeight="1" x14ac:dyDescent="0.15">
      <c r="A5458" s="32" t="s">
        <v>12292</v>
      </c>
      <c r="B5458" s="33" t="s">
        <v>2582</v>
      </c>
      <c r="C5458" s="51" t="s">
        <v>65334</v>
      </c>
      <c r="D5458" s="33" t="s">
        <v>65333</v>
      </c>
    </row>
    <row r="5459" spans="1:4" ht="15.75" customHeight="1" x14ac:dyDescent="0.15">
      <c r="A5459" s="32" t="s">
        <v>55058</v>
      </c>
      <c r="B5459" s="33" t="s">
        <v>2988</v>
      </c>
      <c r="C5459" s="51" t="s">
        <v>65335</v>
      </c>
      <c r="D5459" s="33" t="s">
        <v>65333</v>
      </c>
    </row>
    <row r="5460" spans="1:4" ht="15.75" customHeight="1" x14ac:dyDescent="0.15">
      <c r="A5460" s="32" t="s">
        <v>55058</v>
      </c>
      <c r="B5460" s="33" t="s">
        <v>797</v>
      </c>
      <c r="C5460" s="51" t="s">
        <v>65336</v>
      </c>
      <c r="D5460" s="33" t="s">
        <v>65337</v>
      </c>
    </row>
    <row r="5461" spans="1:4" ht="15.75" customHeight="1" x14ac:dyDescent="0.15">
      <c r="A5461" s="32" t="s">
        <v>12292</v>
      </c>
      <c r="B5461" s="33" t="s">
        <v>1206</v>
      </c>
      <c r="C5461" s="51" t="s">
        <v>65338</v>
      </c>
      <c r="D5461" s="33" t="s">
        <v>65339</v>
      </c>
    </row>
    <row r="5462" spans="1:4" ht="15.75" customHeight="1" x14ac:dyDescent="0.15">
      <c r="A5462" s="32" t="s">
        <v>55153</v>
      </c>
      <c r="B5462" s="33" t="s">
        <v>2596</v>
      </c>
      <c r="C5462" s="51" t="s">
        <v>65340</v>
      </c>
      <c r="D5462" s="33" t="s">
        <v>65341</v>
      </c>
    </row>
    <row r="5463" spans="1:4" ht="15.75" customHeight="1" x14ac:dyDescent="0.15">
      <c r="A5463" s="32" t="s">
        <v>54744</v>
      </c>
      <c r="B5463" s="33" t="s">
        <v>785</v>
      </c>
      <c r="C5463" s="51" t="s">
        <v>65342</v>
      </c>
      <c r="D5463" s="33" t="s">
        <v>65343</v>
      </c>
    </row>
    <row r="5464" spans="1:4" ht="15.75" customHeight="1" x14ac:dyDescent="0.15">
      <c r="A5464" s="32" t="s">
        <v>12232</v>
      </c>
      <c r="B5464" s="33" t="s">
        <v>3278</v>
      </c>
      <c r="C5464" s="51" t="s">
        <v>65344</v>
      </c>
      <c r="D5464" s="33" t="s">
        <v>65345</v>
      </c>
    </row>
    <row r="5465" spans="1:4" ht="15.75" customHeight="1" x14ac:dyDescent="0.15">
      <c r="A5465" s="32" t="s">
        <v>9477</v>
      </c>
      <c r="B5465" s="33" t="s">
        <v>3445</v>
      </c>
      <c r="C5465" s="51" t="s">
        <v>65346</v>
      </c>
      <c r="D5465" s="33" t="s">
        <v>65345</v>
      </c>
    </row>
    <row r="5466" spans="1:4" ht="15.75" customHeight="1" x14ac:dyDescent="0.15">
      <c r="A5466" s="32" t="s">
        <v>12128</v>
      </c>
      <c r="B5466" s="33" t="s">
        <v>1765</v>
      </c>
      <c r="C5466" s="51" t="s">
        <v>65347</v>
      </c>
      <c r="D5466" s="33" t="s">
        <v>65348</v>
      </c>
    </row>
    <row r="5467" spans="1:4" ht="15.75" customHeight="1" x14ac:dyDescent="0.15">
      <c r="A5467" s="32" t="s">
        <v>12292</v>
      </c>
      <c r="B5467" s="33" t="s">
        <v>1424</v>
      </c>
      <c r="C5467" s="51" t="s">
        <v>65349</v>
      </c>
      <c r="D5467" s="33" t="s">
        <v>65350</v>
      </c>
    </row>
    <row r="5468" spans="1:4" ht="15.75" customHeight="1" x14ac:dyDescent="0.15">
      <c r="A5468" s="32" t="s">
        <v>55235</v>
      </c>
      <c r="B5468" s="33" t="s">
        <v>2551</v>
      </c>
      <c r="C5468" s="51" t="s">
        <v>65351</v>
      </c>
      <c r="D5468" s="33" t="s">
        <v>65350</v>
      </c>
    </row>
    <row r="5469" spans="1:4" ht="15.75" customHeight="1" x14ac:dyDescent="0.15">
      <c r="A5469" s="32" t="s">
        <v>12232</v>
      </c>
      <c r="B5469" s="33" t="s">
        <v>1336</v>
      </c>
      <c r="C5469" s="51" t="s">
        <v>65352</v>
      </c>
      <c r="D5469" s="33" t="s">
        <v>65353</v>
      </c>
    </row>
    <row r="5470" spans="1:4" ht="15.75" customHeight="1" x14ac:dyDescent="0.15">
      <c r="A5470" s="32" t="s">
        <v>9516</v>
      </c>
      <c r="B5470" s="33" t="s">
        <v>3167</v>
      </c>
      <c r="C5470" s="51" t="s">
        <v>65354</v>
      </c>
      <c r="D5470" s="33" t="s">
        <v>65355</v>
      </c>
    </row>
    <row r="5471" spans="1:4" ht="15.75" customHeight="1" x14ac:dyDescent="0.15">
      <c r="A5471" s="32" t="s">
        <v>10676</v>
      </c>
      <c r="B5471" s="33" t="s">
        <v>1880</v>
      </c>
      <c r="C5471" s="51" t="s">
        <v>65356</v>
      </c>
      <c r="D5471" s="33" t="s">
        <v>65357</v>
      </c>
    </row>
    <row r="5472" spans="1:4" ht="15.75" customHeight="1" x14ac:dyDescent="0.15">
      <c r="A5472" s="32" t="s">
        <v>9516</v>
      </c>
      <c r="B5472" s="33" t="s">
        <v>1029</v>
      </c>
      <c r="C5472" s="51" t="s">
        <v>65358</v>
      </c>
      <c r="D5472" s="33" t="s">
        <v>65359</v>
      </c>
    </row>
    <row r="5473" spans="1:4" ht="15.75" customHeight="1" x14ac:dyDescent="0.15">
      <c r="A5473" s="32" t="s">
        <v>10163</v>
      </c>
      <c r="B5473" s="33" t="s">
        <v>1650</v>
      </c>
      <c r="C5473" s="51" t="s">
        <v>65360</v>
      </c>
      <c r="D5473" s="33" t="s">
        <v>65359</v>
      </c>
    </row>
    <row r="5474" spans="1:4" ht="15.75" customHeight="1" x14ac:dyDescent="0.15">
      <c r="A5474" s="32" t="s">
        <v>9477</v>
      </c>
      <c r="B5474" s="33" t="s">
        <v>2480</v>
      </c>
      <c r="C5474" s="51" t="s">
        <v>65361</v>
      </c>
      <c r="D5474" s="33" t="s">
        <v>65359</v>
      </c>
    </row>
    <row r="5475" spans="1:4" ht="15.75" customHeight="1" x14ac:dyDescent="0.15">
      <c r="A5475" s="32" t="s">
        <v>9522</v>
      </c>
      <c r="B5475" s="33" t="s">
        <v>975</v>
      </c>
      <c r="C5475" s="51" t="s">
        <v>65362</v>
      </c>
      <c r="D5475" s="33" t="s">
        <v>65363</v>
      </c>
    </row>
    <row r="5476" spans="1:4" ht="15.75" customHeight="1" x14ac:dyDescent="0.15">
      <c r="A5476" s="32" t="s">
        <v>55262</v>
      </c>
      <c r="B5476" s="33" t="s">
        <v>3197</v>
      </c>
      <c r="C5476" s="51" t="s">
        <v>65364</v>
      </c>
      <c r="D5476" s="33" t="s">
        <v>65363</v>
      </c>
    </row>
    <row r="5477" spans="1:4" ht="15.75" customHeight="1" x14ac:dyDescent="0.15">
      <c r="A5477" s="32" t="s">
        <v>12232</v>
      </c>
      <c r="B5477" s="33" t="s">
        <v>3097</v>
      </c>
      <c r="C5477" s="51" t="s">
        <v>65365</v>
      </c>
      <c r="D5477" s="33" t="s">
        <v>65366</v>
      </c>
    </row>
    <row r="5478" spans="1:4" ht="15.75" customHeight="1" x14ac:dyDescent="0.15">
      <c r="A5478" s="32" t="s">
        <v>12292</v>
      </c>
      <c r="B5478" s="33" t="s">
        <v>782</v>
      </c>
      <c r="C5478" s="51" t="s">
        <v>65367</v>
      </c>
      <c r="D5478" s="33" t="s">
        <v>65368</v>
      </c>
    </row>
    <row r="5479" spans="1:4" ht="15.75" customHeight="1" x14ac:dyDescent="0.15">
      <c r="A5479" s="32" t="s">
        <v>12292</v>
      </c>
      <c r="B5479" s="33" t="s">
        <v>2066</v>
      </c>
      <c r="C5479" s="51" t="s">
        <v>65369</v>
      </c>
      <c r="D5479" s="33" t="s">
        <v>65370</v>
      </c>
    </row>
    <row r="5480" spans="1:4" ht="15.75" customHeight="1" x14ac:dyDescent="0.15">
      <c r="A5480" s="32" t="s">
        <v>11362</v>
      </c>
      <c r="B5480" s="33" t="s">
        <v>3844</v>
      </c>
      <c r="C5480" s="51" t="s">
        <v>65371</v>
      </c>
      <c r="D5480" s="33" t="s">
        <v>65370</v>
      </c>
    </row>
    <row r="5481" spans="1:4" ht="15.75" customHeight="1" x14ac:dyDescent="0.15">
      <c r="A5481" s="32" t="s">
        <v>9058</v>
      </c>
      <c r="B5481" s="33" t="s">
        <v>963</v>
      </c>
      <c r="C5481" s="51" t="s">
        <v>65372</v>
      </c>
      <c r="D5481" s="33" t="s">
        <v>65373</v>
      </c>
    </row>
    <row r="5482" spans="1:4" ht="15.75" customHeight="1" x14ac:dyDescent="0.15">
      <c r="A5482" s="32" t="s">
        <v>8821</v>
      </c>
      <c r="B5482" s="33" t="s">
        <v>1424</v>
      </c>
      <c r="C5482" s="51" t="s">
        <v>65374</v>
      </c>
      <c r="D5482" s="33" t="s">
        <v>65375</v>
      </c>
    </row>
    <row r="5483" spans="1:4" ht="15.75" customHeight="1" x14ac:dyDescent="0.15">
      <c r="A5483" s="32" t="s">
        <v>9058</v>
      </c>
      <c r="B5483" s="33" t="s">
        <v>806</v>
      </c>
      <c r="C5483" s="51" t="s">
        <v>65376</v>
      </c>
      <c r="D5483" s="33" t="s">
        <v>65377</v>
      </c>
    </row>
    <row r="5484" spans="1:4" ht="15.75" customHeight="1" x14ac:dyDescent="0.15">
      <c r="A5484" s="32" t="s">
        <v>11425</v>
      </c>
      <c r="B5484" s="33" t="s">
        <v>1573</v>
      </c>
      <c r="C5484" s="51" t="s">
        <v>65378</v>
      </c>
      <c r="D5484" s="33" t="s">
        <v>65377</v>
      </c>
    </row>
    <row r="5485" spans="1:4" ht="15.75" customHeight="1" x14ac:dyDescent="0.15">
      <c r="A5485" s="32" t="s">
        <v>55366</v>
      </c>
      <c r="B5485" s="33" t="s">
        <v>1946</v>
      </c>
      <c r="C5485" s="51" t="s">
        <v>65379</v>
      </c>
      <c r="D5485" s="33" t="s">
        <v>65377</v>
      </c>
    </row>
    <row r="5486" spans="1:4" ht="15.75" customHeight="1" x14ac:dyDescent="0.15">
      <c r="A5486" s="32" t="s">
        <v>54765</v>
      </c>
      <c r="B5486" s="33" t="s">
        <v>868</v>
      </c>
      <c r="C5486" s="51" t="s">
        <v>65380</v>
      </c>
      <c r="D5486" s="33" t="s">
        <v>65381</v>
      </c>
    </row>
    <row r="5487" spans="1:4" ht="15.75" customHeight="1" x14ac:dyDescent="0.15">
      <c r="A5487" s="32" t="s">
        <v>54862</v>
      </c>
      <c r="B5487" s="33" t="s">
        <v>1630</v>
      </c>
      <c r="C5487" s="51" t="s">
        <v>65382</v>
      </c>
      <c r="D5487" s="33" t="s">
        <v>65381</v>
      </c>
    </row>
    <row r="5488" spans="1:4" ht="15.75" customHeight="1" x14ac:dyDescent="0.15">
      <c r="A5488" s="32" t="s">
        <v>54765</v>
      </c>
      <c r="B5488" s="33" t="s">
        <v>2619</v>
      </c>
      <c r="C5488" s="51" t="s">
        <v>65383</v>
      </c>
      <c r="D5488" s="33" t="s">
        <v>65381</v>
      </c>
    </row>
    <row r="5489" spans="1:4" ht="15.75" customHeight="1" x14ac:dyDescent="0.15">
      <c r="A5489" s="32" t="s">
        <v>11362</v>
      </c>
      <c r="B5489" s="33" t="s">
        <v>3257</v>
      </c>
      <c r="C5489" s="51" t="s">
        <v>65384</v>
      </c>
      <c r="D5489" s="33" t="s">
        <v>65381</v>
      </c>
    </row>
    <row r="5490" spans="1:4" ht="15.75" customHeight="1" x14ac:dyDescent="0.15">
      <c r="A5490" s="32" t="s">
        <v>10596</v>
      </c>
      <c r="B5490" s="33" t="s">
        <v>3597</v>
      </c>
      <c r="C5490" s="51" t="s">
        <v>65385</v>
      </c>
      <c r="D5490" s="33" t="s">
        <v>65381</v>
      </c>
    </row>
    <row r="5491" spans="1:4" ht="15.75" customHeight="1" x14ac:dyDescent="0.15">
      <c r="A5491" s="32" t="s">
        <v>8719</v>
      </c>
      <c r="B5491" s="33" t="s">
        <v>2060</v>
      </c>
      <c r="C5491" s="51" t="s">
        <v>65386</v>
      </c>
      <c r="D5491" s="33" t="s">
        <v>65387</v>
      </c>
    </row>
    <row r="5492" spans="1:4" ht="15.75" customHeight="1" x14ac:dyDescent="0.15">
      <c r="A5492" s="32" t="s">
        <v>55058</v>
      </c>
      <c r="B5492" s="33" t="s">
        <v>1612</v>
      </c>
      <c r="C5492" s="51" t="s">
        <v>65388</v>
      </c>
      <c r="D5492" s="33" t="s">
        <v>65389</v>
      </c>
    </row>
    <row r="5493" spans="1:4" ht="15.75" customHeight="1" x14ac:dyDescent="0.15">
      <c r="A5493" s="32" t="s">
        <v>8291</v>
      </c>
      <c r="B5493" s="33" t="s">
        <v>1630</v>
      </c>
      <c r="C5493" s="51" t="s">
        <v>65390</v>
      </c>
      <c r="D5493" s="33" t="s">
        <v>65389</v>
      </c>
    </row>
    <row r="5494" spans="1:4" ht="15.75" customHeight="1" x14ac:dyDescent="0.15">
      <c r="A5494" s="32" t="s">
        <v>54862</v>
      </c>
      <c r="B5494" s="33" t="s">
        <v>1798</v>
      </c>
      <c r="C5494" s="51" t="s">
        <v>65391</v>
      </c>
      <c r="D5494" s="33" t="s">
        <v>65389</v>
      </c>
    </row>
    <row r="5495" spans="1:4" ht="15.75" customHeight="1" x14ac:dyDescent="0.15">
      <c r="A5495" s="32" t="s">
        <v>12280</v>
      </c>
      <c r="B5495" s="33" t="s">
        <v>3445</v>
      </c>
      <c r="C5495" s="51" t="s">
        <v>65392</v>
      </c>
      <c r="D5495" s="33" t="s">
        <v>65389</v>
      </c>
    </row>
    <row r="5496" spans="1:4" ht="15.75" customHeight="1" x14ac:dyDescent="0.15">
      <c r="A5496" s="32" t="s">
        <v>54939</v>
      </c>
      <c r="B5496" s="33" t="s">
        <v>2918</v>
      </c>
      <c r="C5496" s="51" t="s">
        <v>65393</v>
      </c>
      <c r="D5496" s="33" t="s">
        <v>65394</v>
      </c>
    </row>
    <row r="5497" spans="1:4" ht="15.75" customHeight="1" x14ac:dyDescent="0.15">
      <c r="A5497" s="32" t="s">
        <v>55262</v>
      </c>
      <c r="B5497" s="33" t="s">
        <v>2834</v>
      </c>
      <c r="C5497" s="51" t="s">
        <v>65395</v>
      </c>
      <c r="D5497" s="33" t="s">
        <v>65396</v>
      </c>
    </row>
    <row r="5498" spans="1:4" ht="15.75" customHeight="1" x14ac:dyDescent="0.15">
      <c r="A5498" s="32" t="s">
        <v>12292</v>
      </c>
      <c r="B5498" s="33" t="s">
        <v>3197</v>
      </c>
      <c r="C5498" s="51" t="s">
        <v>65397</v>
      </c>
      <c r="D5498" s="33" t="s">
        <v>65396</v>
      </c>
    </row>
    <row r="5499" spans="1:4" ht="15.75" customHeight="1" x14ac:dyDescent="0.15">
      <c r="A5499" s="32" t="s">
        <v>54744</v>
      </c>
      <c r="B5499" s="33" t="s">
        <v>3597</v>
      </c>
      <c r="C5499" s="51" t="s">
        <v>65398</v>
      </c>
      <c r="D5499" s="33" t="s">
        <v>65399</v>
      </c>
    </row>
    <row r="5500" spans="1:4" ht="15.75" customHeight="1" x14ac:dyDescent="0.15">
      <c r="A5500" s="32" t="s">
        <v>12292</v>
      </c>
      <c r="B5500" s="33" t="s">
        <v>3755</v>
      </c>
      <c r="C5500" s="51" t="s">
        <v>65400</v>
      </c>
      <c r="D5500" s="33" t="s">
        <v>65401</v>
      </c>
    </row>
    <row r="5501" spans="1:4" ht="15.75" customHeight="1" x14ac:dyDescent="0.15">
      <c r="A5501" s="32" t="s">
        <v>10596</v>
      </c>
      <c r="B5501" s="33" t="s">
        <v>1504</v>
      </c>
      <c r="C5501" s="51" t="s">
        <v>65402</v>
      </c>
      <c r="D5501" s="33" t="s">
        <v>65403</v>
      </c>
    </row>
    <row r="5502" spans="1:4" ht="15.75" customHeight="1" x14ac:dyDescent="0.15">
      <c r="A5502" s="32" t="s">
        <v>8633</v>
      </c>
      <c r="B5502" s="33" t="s">
        <v>1330</v>
      </c>
      <c r="C5502" s="51" t="s">
        <v>65404</v>
      </c>
      <c r="D5502" s="33" t="s">
        <v>65405</v>
      </c>
    </row>
    <row r="5503" spans="1:4" ht="15.75" customHeight="1" x14ac:dyDescent="0.15">
      <c r="A5503" s="32" t="s">
        <v>10250</v>
      </c>
      <c r="B5503" s="33" t="s">
        <v>654</v>
      </c>
      <c r="C5503" s="51" t="s">
        <v>65406</v>
      </c>
      <c r="D5503" s="33" t="s">
        <v>65407</v>
      </c>
    </row>
    <row r="5504" spans="1:4" ht="15.75" customHeight="1" x14ac:dyDescent="0.15">
      <c r="A5504" s="32" t="s">
        <v>55048</v>
      </c>
      <c r="B5504" s="33" t="s">
        <v>2985</v>
      </c>
      <c r="C5504" s="51" t="s">
        <v>65408</v>
      </c>
      <c r="D5504" s="33" t="s">
        <v>65407</v>
      </c>
    </row>
    <row r="5505" spans="1:4" ht="15.75" customHeight="1" x14ac:dyDescent="0.15">
      <c r="A5505" s="32" t="s">
        <v>12292</v>
      </c>
      <c r="B5505" s="33" t="s">
        <v>2632</v>
      </c>
      <c r="C5505" s="51" t="s">
        <v>65409</v>
      </c>
      <c r="D5505" s="33" t="s">
        <v>65410</v>
      </c>
    </row>
    <row r="5506" spans="1:4" ht="15.75" customHeight="1" x14ac:dyDescent="0.15">
      <c r="A5506" s="32" t="s">
        <v>55262</v>
      </c>
      <c r="B5506" s="33" t="s">
        <v>699</v>
      </c>
      <c r="C5506" s="51" t="s">
        <v>65411</v>
      </c>
      <c r="D5506" s="33" t="s">
        <v>65412</v>
      </c>
    </row>
    <row r="5507" spans="1:4" ht="15.75" customHeight="1" x14ac:dyDescent="0.15">
      <c r="A5507" s="32" t="s">
        <v>55235</v>
      </c>
      <c r="B5507" s="33" t="s">
        <v>862</v>
      </c>
      <c r="C5507" s="51" t="s">
        <v>65413</v>
      </c>
      <c r="D5507" s="33" t="s">
        <v>65414</v>
      </c>
    </row>
    <row r="5508" spans="1:4" ht="15.75" customHeight="1" x14ac:dyDescent="0.15">
      <c r="A5508" s="32" t="s">
        <v>9495</v>
      </c>
      <c r="B5508" s="33" t="s">
        <v>1681</v>
      </c>
      <c r="C5508" s="51" t="s">
        <v>65415</v>
      </c>
      <c r="D5508" s="33" t="s">
        <v>65416</v>
      </c>
    </row>
    <row r="5509" spans="1:4" ht="15.75" customHeight="1" x14ac:dyDescent="0.15">
      <c r="A5509" s="32" t="s">
        <v>12128</v>
      </c>
      <c r="B5509" s="33" t="s">
        <v>2650</v>
      </c>
      <c r="C5509" s="51" t="s">
        <v>65417</v>
      </c>
      <c r="D5509" s="33" t="s">
        <v>65418</v>
      </c>
    </row>
    <row r="5510" spans="1:4" ht="15.75" customHeight="1" x14ac:dyDescent="0.15">
      <c r="A5510" s="32" t="s">
        <v>12232</v>
      </c>
      <c r="B5510" s="33" t="s">
        <v>1880</v>
      </c>
      <c r="C5510" s="51" t="s">
        <v>65419</v>
      </c>
      <c r="D5510" s="33" t="s">
        <v>65420</v>
      </c>
    </row>
    <row r="5511" spans="1:4" ht="15.75" customHeight="1" x14ac:dyDescent="0.15">
      <c r="A5511" s="32" t="s">
        <v>54939</v>
      </c>
      <c r="B5511" s="33" t="s">
        <v>2332</v>
      </c>
      <c r="C5511" s="51" t="s">
        <v>65421</v>
      </c>
      <c r="D5511" s="33" t="s">
        <v>65420</v>
      </c>
    </row>
    <row r="5512" spans="1:4" ht="15.75" customHeight="1" x14ac:dyDescent="0.15">
      <c r="A5512" s="32" t="s">
        <v>8743</v>
      </c>
      <c r="B5512" s="33" t="s">
        <v>2548</v>
      </c>
      <c r="C5512" s="51" t="s">
        <v>65422</v>
      </c>
      <c r="D5512" s="33" t="s">
        <v>65423</v>
      </c>
    </row>
    <row r="5513" spans="1:4" ht="15.75" customHeight="1" x14ac:dyDescent="0.15">
      <c r="A5513" s="32" t="s">
        <v>11362</v>
      </c>
      <c r="B5513" s="33" t="s">
        <v>3323</v>
      </c>
      <c r="C5513" s="51" t="s">
        <v>65424</v>
      </c>
      <c r="D5513" s="33" t="s">
        <v>65423</v>
      </c>
    </row>
    <row r="5514" spans="1:4" ht="15.75" customHeight="1" x14ac:dyDescent="0.15">
      <c r="A5514" s="32" t="s">
        <v>55235</v>
      </c>
      <c r="B5514" s="33" t="s">
        <v>3588</v>
      </c>
      <c r="C5514" s="51" t="s">
        <v>65425</v>
      </c>
      <c r="D5514" s="33" t="s">
        <v>65423</v>
      </c>
    </row>
    <row r="5515" spans="1:4" ht="15.75" customHeight="1" x14ac:dyDescent="0.15">
      <c r="A5515" s="32" t="s">
        <v>11425</v>
      </c>
      <c r="B5515" s="33" t="s">
        <v>844</v>
      </c>
      <c r="C5515" s="51" t="s">
        <v>65426</v>
      </c>
      <c r="D5515" s="33" t="s">
        <v>65427</v>
      </c>
    </row>
    <row r="5516" spans="1:4" ht="15.75" customHeight="1" x14ac:dyDescent="0.15">
      <c r="A5516" s="32" t="s">
        <v>12232</v>
      </c>
      <c r="B5516" s="33" t="s">
        <v>2705</v>
      </c>
      <c r="C5516" s="51" t="s">
        <v>65428</v>
      </c>
      <c r="D5516" s="33" t="s">
        <v>65427</v>
      </c>
    </row>
    <row r="5517" spans="1:4" ht="15.75" customHeight="1" x14ac:dyDescent="0.15">
      <c r="A5517" s="32" t="s">
        <v>54849</v>
      </c>
      <c r="B5517" s="33" t="s">
        <v>2840</v>
      </c>
      <c r="C5517" s="51" t="s">
        <v>65429</v>
      </c>
      <c r="D5517" s="33" t="s">
        <v>65427</v>
      </c>
    </row>
    <row r="5518" spans="1:4" ht="15.75" customHeight="1" x14ac:dyDescent="0.15">
      <c r="A5518" s="32" t="s">
        <v>55262</v>
      </c>
      <c r="B5518" s="33" t="s">
        <v>3257</v>
      </c>
      <c r="C5518" s="51" t="s">
        <v>65430</v>
      </c>
      <c r="D5518" s="33" t="s">
        <v>65427</v>
      </c>
    </row>
    <row r="5519" spans="1:4" ht="15.75" customHeight="1" x14ac:dyDescent="0.15">
      <c r="A5519" s="32" t="s">
        <v>10596</v>
      </c>
      <c r="B5519" s="33" t="s">
        <v>907</v>
      </c>
      <c r="C5519" s="51" t="s">
        <v>65431</v>
      </c>
      <c r="D5519" s="33" t="s">
        <v>65432</v>
      </c>
    </row>
    <row r="5520" spans="1:4" ht="15.75" customHeight="1" x14ac:dyDescent="0.15">
      <c r="A5520" s="32" t="s">
        <v>12232</v>
      </c>
      <c r="B5520" s="33" t="s">
        <v>1687</v>
      </c>
      <c r="C5520" s="51" t="s">
        <v>65433</v>
      </c>
      <c r="D5520" s="33" t="s">
        <v>65434</v>
      </c>
    </row>
    <row r="5521" spans="1:4" ht="15.75" customHeight="1" x14ac:dyDescent="0.15">
      <c r="A5521" s="32" t="s">
        <v>8821</v>
      </c>
      <c r="B5521" s="33" t="s">
        <v>1395</v>
      </c>
      <c r="C5521" s="51" t="s">
        <v>65435</v>
      </c>
      <c r="D5521" s="33" t="s">
        <v>65436</v>
      </c>
    </row>
    <row r="5522" spans="1:4" ht="15.75" customHeight="1" x14ac:dyDescent="0.15">
      <c r="A5522" s="32" t="s">
        <v>8633</v>
      </c>
      <c r="B5522" s="33" t="s">
        <v>2517</v>
      </c>
      <c r="C5522" s="51" t="s">
        <v>65437</v>
      </c>
      <c r="D5522" s="33" t="s">
        <v>65436</v>
      </c>
    </row>
    <row r="5523" spans="1:4" ht="15.75" customHeight="1" x14ac:dyDescent="0.15">
      <c r="A5523" s="32" t="s">
        <v>11425</v>
      </c>
      <c r="B5523" s="33" t="s">
        <v>785</v>
      </c>
      <c r="C5523" s="51" t="s">
        <v>65438</v>
      </c>
      <c r="D5523" s="33" t="s">
        <v>65439</v>
      </c>
    </row>
    <row r="5524" spans="1:4" ht="15.75" customHeight="1" x14ac:dyDescent="0.15">
      <c r="A5524" s="32" t="s">
        <v>55305</v>
      </c>
      <c r="B5524" s="33" t="s">
        <v>2974</v>
      </c>
      <c r="C5524" s="51" t="s">
        <v>65440</v>
      </c>
      <c r="D5524" s="33" t="s">
        <v>65439</v>
      </c>
    </row>
    <row r="5525" spans="1:4" ht="15.75" customHeight="1" x14ac:dyDescent="0.15">
      <c r="A5525" s="32" t="s">
        <v>12232</v>
      </c>
      <c r="B5525" s="33" t="s">
        <v>3233</v>
      </c>
      <c r="C5525" s="51" t="s">
        <v>65441</v>
      </c>
      <c r="D5525" s="33" t="s">
        <v>65439</v>
      </c>
    </row>
    <row r="5526" spans="1:4" ht="15.75" customHeight="1" x14ac:dyDescent="0.15">
      <c r="A5526" s="32" t="s">
        <v>12232</v>
      </c>
      <c r="B5526" s="33" t="s">
        <v>2627</v>
      </c>
      <c r="C5526" s="51" t="s">
        <v>65442</v>
      </c>
      <c r="D5526" s="33" t="s">
        <v>65443</v>
      </c>
    </row>
    <row r="5527" spans="1:4" ht="15.75" customHeight="1" x14ac:dyDescent="0.15">
      <c r="A5527" s="32" t="s">
        <v>9516</v>
      </c>
      <c r="B5527" s="33" t="s">
        <v>1564</v>
      </c>
      <c r="C5527" s="51" t="s">
        <v>65444</v>
      </c>
      <c r="D5527" s="33" t="s">
        <v>65445</v>
      </c>
    </row>
    <row r="5528" spans="1:4" ht="15.75" customHeight="1" x14ac:dyDescent="0.15">
      <c r="A5528" s="32" t="s">
        <v>55107</v>
      </c>
      <c r="B5528" s="33" t="s">
        <v>2761</v>
      </c>
      <c r="C5528" s="51" t="s">
        <v>65446</v>
      </c>
      <c r="D5528" s="33" t="s">
        <v>65447</v>
      </c>
    </row>
    <row r="5529" spans="1:4" ht="15.75" customHeight="1" x14ac:dyDescent="0.15">
      <c r="A5529" s="32" t="s">
        <v>55262</v>
      </c>
      <c r="B5529" s="33" t="s">
        <v>842</v>
      </c>
      <c r="C5529" s="51" t="s">
        <v>65448</v>
      </c>
      <c r="D5529" s="33" t="s">
        <v>65449</v>
      </c>
    </row>
    <row r="5530" spans="1:4" ht="15.75" customHeight="1" x14ac:dyDescent="0.15">
      <c r="A5530" s="32" t="s">
        <v>9495</v>
      </c>
      <c r="B5530" s="33" t="s">
        <v>1943</v>
      </c>
      <c r="C5530" s="51" t="s">
        <v>65450</v>
      </c>
      <c r="D5530" s="33" t="s">
        <v>65451</v>
      </c>
    </row>
    <row r="5531" spans="1:4" ht="15.75" customHeight="1" x14ac:dyDescent="0.15">
      <c r="A5531" s="32" t="s">
        <v>8633</v>
      </c>
      <c r="B5531" s="33" t="s">
        <v>3153</v>
      </c>
      <c r="C5531" s="51" t="s">
        <v>65452</v>
      </c>
      <c r="D5531" s="33" t="s">
        <v>65451</v>
      </c>
    </row>
    <row r="5532" spans="1:4" ht="15.75" customHeight="1" x14ac:dyDescent="0.15">
      <c r="A5532" s="32" t="s">
        <v>54765</v>
      </c>
      <c r="B5532" s="33" t="s">
        <v>717</v>
      </c>
      <c r="C5532" s="51" t="s">
        <v>65453</v>
      </c>
      <c r="D5532" s="33" t="s">
        <v>65454</v>
      </c>
    </row>
    <row r="5533" spans="1:4" ht="15.75" customHeight="1" x14ac:dyDescent="0.15">
      <c r="A5533" s="32" t="s">
        <v>8719</v>
      </c>
      <c r="B5533" s="33" t="s">
        <v>1687</v>
      </c>
      <c r="C5533" s="51" t="s">
        <v>65455</v>
      </c>
      <c r="D5533" s="33" t="s">
        <v>65454</v>
      </c>
    </row>
    <row r="5534" spans="1:4" ht="15.75" customHeight="1" x14ac:dyDescent="0.15">
      <c r="A5534" s="32" t="s">
        <v>55262</v>
      </c>
      <c r="B5534" s="33" t="s">
        <v>3216</v>
      </c>
      <c r="C5534" s="51" t="s">
        <v>65456</v>
      </c>
      <c r="D5534" s="33" t="s">
        <v>65454</v>
      </c>
    </row>
    <row r="5535" spans="1:4" ht="15.75" customHeight="1" x14ac:dyDescent="0.15">
      <c r="A5535" s="32" t="s">
        <v>9522</v>
      </c>
      <c r="B5535" s="33" t="s">
        <v>3445</v>
      </c>
      <c r="C5535" s="51" t="s">
        <v>65457</v>
      </c>
      <c r="D5535" s="33" t="s">
        <v>65454</v>
      </c>
    </row>
    <row r="5536" spans="1:4" ht="15.75" customHeight="1" x14ac:dyDescent="0.15">
      <c r="A5536" s="32" t="s">
        <v>55107</v>
      </c>
      <c r="B5536" s="33" t="s">
        <v>2871</v>
      </c>
      <c r="C5536" s="51" t="s">
        <v>65458</v>
      </c>
      <c r="D5536" s="33" t="s">
        <v>65459</v>
      </c>
    </row>
    <row r="5537" spans="1:4" ht="15.75" customHeight="1" x14ac:dyDescent="0.15">
      <c r="A5537" s="32" t="s">
        <v>9477</v>
      </c>
      <c r="B5537" s="33" t="s">
        <v>1624</v>
      </c>
      <c r="C5537" s="51" t="s">
        <v>65460</v>
      </c>
      <c r="D5537" s="33" t="s">
        <v>65461</v>
      </c>
    </row>
    <row r="5538" spans="1:4" ht="15.75" customHeight="1" x14ac:dyDescent="0.15">
      <c r="A5538" s="32" t="s">
        <v>12232</v>
      </c>
      <c r="B5538" s="33" t="s">
        <v>2338</v>
      </c>
      <c r="C5538" s="51" t="s">
        <v>65462</v>
      </c>
      <c r="D5538" s="33" t="s">
        <v>65461</v>
      </c>
    </row>
    <row r="5539" spans="1:4" ht="15.75" customHeight="1" x14ac:dyDescent="0.15">
      <c r="A5539" s="32" t="s">
        <v>8743</v>
      </c>
      <c r="B5539" s="33" t="s">
        <v>2610</v>
      </c>
      <c r="C5539" s="51" t="s">
        <v>65463</v>
      </c>
      <c r="D5539" s="33" t="s">
        <v>65461</v>
      </c>
    </row>
    <row r="5540" spans="1:4" ht="15.75" customHeight="1" x14ac:dyDescent="0.15">
      <c r="A5540" s="32" t="s">
        <v>54862</v>
      </c>
      <c r="B5540" s="33" t="s">
        <v>1709</v>
      </c>
      <c r="C5540" s="51" t="s">
        <v>65464</v>
      </c>
      <c r="D5540" s="33" t="s">
        <v>65465</v>
      </c>
    </row>
    <row r="5541" spans="1:4" ht="15.75" customHeight="1" x14ac:dyDescent="0.15">
      <c r="A5541" s="32" t="s">
        <v>10676</v>
      </c>
      <c r="B5541" s="33" t="s">
        <v>3338</v>
      </c>
      <c r="C5541" s="51" t="s">
        <v>65466</v>
      </c>
      <c r="D5541" s="33" t="s">
        <v>65467</v>
      </c>
    </row>
    <row r="5542" spans="1:4" ht="15.75" customHeight="1" x14ac:dyDescent="0.15">
      <c r="A5542" s="32" t="s">
        <v>54744</v>
      </c>
      <c r="B5542" s="33" t="s">
        <v>1609</v>
      </c>
      <c r="C5542" s="51" t="s">
        <v>65468</v>
      </c>
      <c r="D5542" s="33" t="s">
        <v>65469</v>
      </c>
    </row>
    <row r="5543" spans="1:4" ht="15.75" customHeight="1" x14ac:dyDescent="0.15">
      <c r="A5543" s="32" t="s">
        <v>55270</v>
      </c>
      <c r="B5543" s="33" t="s">
        <v>3684</v>
      </c>
      <c r="C5543" s="51" t="s">
        <v>65470</v>
      </c>
      <c r="D5543" s="33" t="s">
        <v>65471</v>
      </c>
    </row>
    <row r="5544" spans="1:4" ht="15.75" customHeight="1" x14ac:dyDescent="0.15">
      <c r="A5544" s="32" t="s">
        <v>55058</v>
      </c>
      <c r="B5544" s="33" t="s">
        <v>3453</v>
      </c>
      <c r="C5544" s="51" t="s">
        <v>65472</v>
      </c>
      <c r="D5544" s="33" t="s">
        <v>65473</v>
      </c>
    </row>
    <row r="5545" spans="1:4" ht="15.75" customHeight="1" x14ac:dyDescent="0.15">
      <c r="A5545" s="32" t="s">
        <v>55206</v>
      </c>
      <c r="B5545" s="33" t="s">
        <v>624</v>
      </c>
      <c r="C5545" s="51" t="s">
        <v>65474</v>
      </c>
      <c r="D5545" s="33" t="s">
        <v>65475</v>
      </c>
    </row>
    <row r="5546" spans="1:4" ht="15.75" customHeight="1" x14ac:dyDescent="0.15">
      <c r="A5546" s="32" t="s">
        <v>55265</v>
      </c>
      <c r="B5546" s="33" t="s">
        <v>2285</v>
      </c>
      <c r="C5546" s="51" t="s">
        <v>65476</v>
      </c>
      <c r="D5546" s="33" t="s">
        <v>65475</v>
      </c>
    </row>
    <row r="5547" spans="1:4" ht="15.75" customHeight="1" x14ac:dyDescent="0.15">
      <c r="A5547" s="32" t="s">
        <v>54849</v>
      </c>
      <c r="B5547" s="33" t="s">
        <v>2596</v>
      </c>
      <c r="C5547" s="51" t="s">
        <v>65477</v>
      </c>
      <c r="D5547" s="33" t="s">
        <v>65475</v>
      </c>
    </row>
    <row r="5548" spans="1:4" ht="15.75" customHeight="1" x14ac:dyDescent="0.15">
      <c r="A5548" s="32" t="s">
        <v>55235</v>
      </c>
      <c r="B5548" s="33" t="s">
        <v>3374</v>
      </c>
      <c r="C5548" s="51" t="s">
        <v>65478</v>
      </c>
      <c r="D5548" s="33" t="s">
        <v>65479</v>
      </c>
    </row>
    <row r="5549" spans="1:4" ht="15.75" customHeight="1" x14ac:dyDescent="0.15">
      <c r="A5549" s="32" t="s">
        <v>12128</v>
      </c>
      <c r="B5549" s="33" t="s">
        <v>919</v>
      </c>
      <c r="C5549" s="51" t="s">
        <v>65480</v>
      </c>
      <c r="D5549" s="33" t="s">
        <v>65481</v>
      </c>
    </row>
    <row r="5550" spans="1:4" ht="15.75" customHeight="1" x14ac:dyDescent="0.15">
      <c r="A5550" s="32" t="s">
        <v>55235</v>
      </c>
      <c r="B5550" s="33" t="s">
        <v>853</v>
      </c>
      <c r="C5550" s="51" t="s">
        <v>65482</v>
      </c>
      <c r="D5550" s="33" t="s">
        <v>65483</v>
      </c>
    </row>
    <row r="5551" spans="1:4" ht="15.75" customHeight="1" x14ac:dyDescent="0.15">
      <c r="A5551" s="32" t="s">
        <v>9058</v>
      </c>
      <c r="B5551" s="33" t="s">
        <v>2309</v>
      </c>
      <c r="C5551" s="51" t="s">
        <v>65484</v>
      </c>
      <c r="D5551" s="33" t="s">
        <v>65485</v>
      </c>
    </row>
    <row r="5552" spans="1:4" ht="15.75" customHeight="1" x14ac:dyDescent="0.15">
      <c r="A5552" s="32" t="s">
        <v>10596</v>
      </c>
      <c r="B5552" s="33" t="s">
        <v>2551</v>
      </c>
      <c r="C5552" s="51" t="s">
        <v>65486</v>
      </c>
      <c r="D5552" s="33" t="s">
        <v>65485</v>
      </c>
    </row>
    <row r="5553" spans="1:4" ht="15.75" customHeight="1" x14ac:dyDescent="0.15">
      <c r="A5553" s="32" t="s">
        <v>55262</v>
      </c>
      <c r="B5553" s="33" t="s">
        <v>2650</v>
      </c>
      <c r="C5553" s="51" t="s">
        <v>65487</v>
      </c>
      <c r="D5553" s="33" t="s">
        <v>65485</v>
      </c>
    </row>
    <row r="5554" spans="1:4" ht="15.75" customHeight="1" x14ac:dyDescent="0.15">
      <c r="A5554" s="32" t="s">
        <v>55206</v>
      </c>
      <c r="B5554" s="33" t="s">
        <v>654</v>
      </c>
      <c r="C5554" s="51" t="s">
        <v>65488</v>
      </c>
      <c r="D5554" s="33" t="s">
        <v>65489</v>
      </c>
    </row>
    <row r="5555" spans="1:4" ht="15.75" customHeight="1" x14ac:dyDescent="0.15">
      <c r="A5555" s="32" t="s">
        <v>9058</v>
      </c>
      <c r="B5555" s="33" t="s">
        <v>3213</v>
      </c>
      <c r="C5555" s="51" t="s">
        <v>65490</v>
      </c>
      <c r="D5555" s="33" t="s">
        <v>65489</v>
      </c>
    </row>
    <row r="5556" spans="1:4" ht="15.75" customHeight="1" x14ac:dyDescent="0.15">
      <c r="A5556" s="32" t="s">
        <v>12232</v>
      </c>
      <c r="B5556" s="33" t="s">
        <v>3755</v>
      </c>
      <c r="C5556" s="51" t="s">
        <v>65491</v>
      </c>
      <c r="D5556" s="33" t="s">
        <v>65489</v>
      </c>
    </row>
    <row r="5557" spans="1:4" ht="15.75" customHeight="1" x14ac:dyDescent="0.15">
      <c r="A5557" s="32" t="s">
        <v>55270</v>
      </c>
      <c r="B5557" s="33" t="s">
        <v>844</v>
      </c>
      <c r="C5557" s="51" t="s">
        <v>65492</v>
      </c>
      <c r="D5557" s="33" t="s">
        <v>65493</v>
      </c>
    </row>
    <row r="5558" spans="1:4" ht="15.75" customHeight="1" x14ac:dyDescent="0.15">
      <c r="A5558" s="32" t="s">
        <v>55058</v>
      </c>
      <c r="B5558" s="33" t="s">
        <v>2452</v>
      </c>
      <c r="C5558" s="51" t="s">
        <v>65494</v>
      </c>
      <c r="D5558" s="33" t="s">
        <v>65495</v>
      </c>
    </row>
    <row r="5559" spans="1:4" ht="15.75" customHeight="1" x14ac:dyDescent="0.15">
      <c r="A5559" s="32" t="s">
        <v>55058</v>
      </c>
      <c r="B5559" s="33" t="s">
        <v>3704</v>
      </c>
      <c r="C5559" s="51" t="s">
        <v>65496</v>
      </c>
      <c r="D5559" s="33" t="s">
        <v>65497</v>
      </c>
    </row>
    <row r="5560" spans="1:4" ht="15.75" customHeight="1" x14ac:dyDescent="0.15">
      <c r="A5560" s="32" t="s">
        <v>10250</v>
      </c>
      <c r="B5560" s="33" t="s">
        <v>1615</v>
      </c>
      <c r="C5560" s="51" t="s">
        <v>65498</v>
      </c>
      <c r="D5560" s="33" t="s">
        <v>65499</v>
      </c>
    </row>
    <row r="5561" spans="1:4" ht="15.75" customHeight="1" x14ac:dyDescent="0.15">
      <c r="A5561" s="32" t="s">
        <v>9058</v>
      </c>
      <c r="B5561" s="33" t="s">
        <v>3692</v>
      </c>
      <c r="C5561" s="51" t="s">
        <v>65500</v>
      </c>
      <c r="D5561" s="33" t="s">
        <v>65501</v>
      </c>
    </row>
    <row r="5562" spans="1:4" ht="15.75" customHeight="1" x14ac:dyDescent="0.15">
      <c r="A5562" s="32" t="s">
        <v>55305</v>
      </c>
      <c r="B5562" s="33" t="s">
        <v>1687</v>
      </c>
      <c r="C5562" s="51" t="s">
        <v>65502</v>
      </c>
      <c r="D5562" s="33" t="s">
        <v>65503</v>
      </c>
    </row>
    <row r="5563" spans="1:4" ht="15.75" customHeight="1" x14ac:dyDescent="0.15">
      <c r="A5563" s="32" t="s">
        <v>55262</v>
      </c>
      <c r="B5563" s="33" t="s">
        <v>2517</v>
      </c>
      <c r="C5563" s="51" t="s">
        <v>65504</v>
      </c>
      <c r="D5563" s="33" t="s">
        <v>65505</v>
      </c>
    </row>
    <row r="5564" spans="1:4" ht="15.75" customHeight="1" x14ac:dyDescent="0.15">
      <c r="A5564" s="32" t="s">
        <v>11330</v>
      </c>
      <c r="B5564" s="33" t="s">
        <v>1339</v>
      </c>
      <c r="C5564" s="51" t="s">
        <v>65506</v>
      </c>
      <c r="D5564" s="33" t="s">
        <v>65507</v>
      </c>
    </row>
    <row r="5565" spans="1:4" ht="15.75" customHeight="1" x14ac:dyDescent="0.15">
      <c r="A5565" s="32" t="s">
        <v>8821</v>
      </c>
      <c r="B5565" s="33" t="s">
        <v>862</v>
      </c>
      <c r="C5565" s="51" t="s">
        <v>65508</v>
      </c>
      <c r="D5565" s="33" t="s">
        <v>65509</v>
      </c>
    </row>
    <row r="5566" spans="1:4" ht="15.75" customHeight="1" x14ac:dyDescent="0.15">
      <c r="A5566" s="32" t="s">
        <v>11330</v>
      </c>
      <c r="B5566" s="33" t="s">
        <v>1698</v>
      </c>
      <c r="C5566" s="51" t="s">
        <v>65510</v>
      </c>
      <c r="D5566" s="33" t="s">
        <v>65511</v>
      </c>
    </row>
    <row r="5567" spans="1:4" ht="15.75" customHeight="1" x14ac:dyDescent="0.15">
      <c r="A5567" s="32" t="s">
        <v>9477</v>
      </c>
      <c r="B5567" s="33" t="s">
        <v>844</v>
      </c>
      <c r="C5567" s="51" t="s">
        <v>65512</v>
      </c>
      <c r="D5567" s="33" t="s">
        <v>65513</v>
      </c>
    </row>
    <row r="5568" spans="1:4" ht="15.75" customHeight="1" x14ac:dyDescent="0.15">
      <c r="A5568" s="32" t="s">
        <v>55305</v>
      </c>
      <c r="B5568" s="33" t="s">
        <v>2632</v>
      </c>
      <c r="C5568" s="51" t="s">
        <v>65514</v>
      </c>
      <c r="D5568" s="33" t="s">
        <v>65515</v>
      </c>
    </row>
    <row r="5569" spans="1:4" ht="15.75" customHeight="1" x14ac:dyDescent="0.15">
      <c r="A5569" s="32" t="s">
        <v>10676</v>
      </c>
      <c r="B5569" s="33" t="s">
        <v>853</v>
      </c>
      <c r="C5569" s="51" t="s">
        <v>65516</v>
      </c>
      <c r="D5569" s="33" t="s">
        <v>65517</v>
      </c>
    </row>
    <row r="5570" spans="1:4" ht="15.75" customHeight="1" x14ac:dyDescent="0.15">
      <c r="A5570" s="32" t="s">
        <v>55048</v>
      </c>
      <c r="B5570" s="33" t="s">
        <v>2632</v>
      </c>
      <c r="C5570" s="51" t="s">
        <v>65518</v>
      </c>
      <c r="D5570" s="33" t="s">
        <v>65517</v>
      </c>
    </row>
    <row r="5571" spans="1:4" ht="15.75" customHeight="1" x14ac:dyDescent="0.15">
      <c r="A5571" s="32" t="s">
        <v>8743</v>
      </c>
      <c r="B5571" s="33" t="s">
        <v>853</v>
      </c>
      <c r="C5571" s="51" t="s">
        <v>65519</v>
      </c>
      <c r="D5571" s="33" t="s">
        <v>65520</v>
      </c>
    </row>
    <row r="5572" spans="1:4" ht="15.75" customHeight="1" x14ac:dyDescent="0.15">
      <c r="A5572" s="32" t="s">
        <v>10524</v>
      </c>
      <c r="B5572" s="33" t="s">
        <v>2332</v>
      </c>
      <c r="C5572" s="51" t="s">
        <v>65521</v>
      </c>
      <c r="D5572" s="33" t="s">
        <v>65520</v>
      </c>
    </row>
    <row r="5573" spans="1:4" ht="15.75" customHeight="1" x14ac:dyDescent="0.15">
      <c r="A5573" s="32" t="s">
        <v>54765</v>
      </c>
      <c r="B5573" s="33" t="s">
        <v>3675</v>
      </c>
      <c r="C5573" s="51" t="s">
        <v>65522</v>
      </c>
      <c r="D5573" s="33" t="s">
        <v>65523</v>
      </c>
    </row>
    <row r="5574" spans="1:4" ht="15.75" customHeight="1" x14ac:dyDescent="0.15">
      <c r="A5574" s="32" t="s">
        <v>12292</v>
      </c>
      <c r="B5574" s="33" t="s">
        <v>2548</v>
      </c>
      <c r="C5574" s="51" t="s">
        <v>65524</v>
      </c>
      <c r="D5574" s="33" t="s">
        <v>65525</v>
      </c>
    </row>
    <row r="5575" spans="1:4" ht="15.75" customHeight="1" x14ac:dyDescent="0.15">
      <c r="A5575" s="32" t="s">
        <v>55027</v>
      </c>
      <c r="B5575" s="33" t="s">
        <v>2588</v>
      </c>
      <c r="C5575" s="51" t="s">
        <v>65526</v>
      </c>
      <c r="D5575" s="33" t="s">
        <v>65525</v>
      </c>
    </row>
    <row r="5576" spans="1:4" ht="15.75" customHeight="1" x14ac:dyDescent="0.15">
      <c r="A5576" s="32" t="s">
        <v>54862</v>
      </c>
      <c r="B5576" s="33" t="s">
        <v>827</v>
      </c>
      <c r="C5576" s="51" t="s">
        <v>65527</v>
      </c>
      <c r="D5576" s="33" t="s">
        <v>65528</v>
      </c>
    </row>
    <row r="5577" spans="1:4" ht="15.75" customHeight="1" x14ac:dyDescent="0.15">
      <c r="A5577" s="32" t="s">
        <v>10596</v>
      </c>
      <c r="B5577" s="33" t="s">
        <v>904</v>
      </c>
      <c r="C5577" s="51" t="s">
        <v>65529</v>
      </c>
      <c r="D5577" s="33" t="s">
        <v>65528</v>
      </c>
    </row>
    <row r="5578" spans="1:4" ht="15.75" customHeight="1" x14ac:dyDescent="0.15">
      <c r="A5578" s="32" t="s">
        <v>55159</v>
      </c>
      <c r="B5578" s="33" t="s">
        <v>3073</v>
      </c>
      <c r="C5578" s="51" t="s">
        <v>65530</v>
      </c>
      <c r="D5578" s="33" t="s">
        <v>65528</v>
      </c>
    </row>
    <row r="5579" spans="1:4" ht="15.75" customHeight="1" x14ac:dyDescent="0.15">
      <c r="A5579" s="32" t="s">
        <v>55206</v>
      </c>
      <c r="B5579" s="33" t="s">
        <v>3230</v>
      </c>
      <c r="C5579" s="51" t="s">
        <v>65531</v>
      </c>
      <c r="D5579" s="33" t="s">
        <v>65528</v>
      </c>
    </row>
    <row r="5580" spans="1:4" ht="15.75" customHeight="1" x14ac:dyDescent="0.15">
      <c r="A5580" s="32" t="s">
        <v>54849</v>
      </c>
      <c r="B5580" s="33" t="s">
        <v>3460</v>
      </c>
      <c r="C5580" s="51" t="s">
        <v>65532</v>
      </c>
      <c r="D5580" s="33" t="s">
        <v>65528</v>
      </c>
    </row>
    <row r="5581" spans="1:4" ht="15.75" customHeight="1" x14ac:dyDescent="0.15">
      <c r="A5581" s="32" t="s">
        <v>8743</v>
      </c>
      <c r="B5581" s="33" t="s">
        <v>868</v>
      </c>
      <c r="C5581" s="51" t="s">
        <v>65533</v>
      </c>
      <c r="D5581" s="33" t="s">
        <v>65534</v>
      </c>
    </row>
    <row r="5582" spans="1:4" ht="15.75" customHeight="1" x14ac:dyDescent="0.15">
      <c r="A5582" s="32" t="s">
        <v>55107</v>
      </c>
      <c r="B5582" s="33" t="s">
        <v>2602</v>
      </c>
      <c r="C5582" s="51" t="s">
        <v>65535</v>
      </c>
      <c r="D5582" s="33" t="s">
        <v>65536</v>
      </c>
    </row>
    <row r="5583" spans="1:4" ht="15.75" customHeight="1" x14ac:dyDescent="0.15">
      <c r="A5583" s="32" t="s">
        <v>55235</v>
      </c>
      <c r="B5583" s="33" t="s">
        <v>3353</v>
      </c>
      <c r="C5583" s="51" t="s">
        <v>65537</v>
      </c>
      <c r="D5583" s="33" t="s">
        <v>65538</v>
      </c>
    </row>
    <row r="5584" spans="1:4" ht="15.75" customHeight="1" x14ac:dyDescent="0.15">
      <c r="A5584" s="32" t="s">
        <v>55153</v>
      </c>
      <c r="B5584" s="33" t="s">
        <v>3353</v>
      </c>
      <c r="C5584" s="51" t="s">
        <v>65539</v>
      </c>
      <c r="D5584" s="33" t="s">
        <v>65540</v>
      </c>
    </row>
    <row r="5585" spans="1:4" ht="15.75" customHeight="1" x14ac:dyDescent="0.15">
      <c r="A5585" s="32" t="s">
        <v>11362</v>
      </c>
      <c r="B5585" s="33" t="s">
        <v>2997</v>
      </c>
      <c r="C5585" s="51" t="s">
        <v>65541</v>
      </c>
      <c r="D5585" s="33" t="s">
        <v>65542</v>
      </c>
    </row>
    <row r="5586" spans="1:4" ht="15.75" customHeight="1" x14ac:dyDescent="0.15">
      <c r="A5586" s="32" t="s">
        <v>10524</v>
      </c>
      <c r="B5586" s="33" t="s">
        <v>2588</v>
      </c>
      <c r="C5586" s="51" t="s">
        <v>65543</v>
      </c>
      <c r="D5586" s="33" t="s">
        <v>65544</v>
      </c>
    </row>
    <row r="5587" spans="1:4" ht="15.75" customHeight="1" x14ac:dyDescent="0.15">
      <c r="A5587" s="32" t="s">
        <v>55107</v>
      </c>
      <c r="B5587" s="33" t="s">
        <v>1375</v>
      </c>
      <c r="C5587" s="51" t="s">
        <v>65545</v>
      </c>
      <c r="D5587" s="33" t="s">
        <v>65546</v>
      </c>
    </row>
    <row r="5588" spans="1:4" ht="15.75" customHeight="1" x14ac:dyDescent="0.15">
      <c r="A5588" s="32" t="s">
        <v>12128</v>
      </c>
      <c r="B5588" s="33" t="s">
        <v>2644</v>
      </c>
      <c r="C5588" s="51" t="s">
        <v>65547</v>
      </c>
      <c r="D5588" s="33" t="s">
        <v>65546</v>
      </c>
    </row>
    <row r="5589" spans="1:4" ht="15.75" customHeight="1" x14ac:dyDescent="0.15">
      <c r="A5589" s="32" t="s">
        <v>12053</v>
      </c>
      <c r="B5589" s="33" t="s">
        <v>3257</v>
      </c>
      <c r="C5589" s="51" t="s">
        <v>65548</v>
      </c>
      <c r="D5589" s="33" t="s">
        <v>65546</v>
      </c>
    </row>
    <row r="5590" spans="1:4" ht="15.75" customHeight="1" x14ac:dyDescent="0.15">
      <c r="A5590" s="32" t="s">
        <v>12292</v>
      </c>
      <c r="B5590" s="33" t="s">
        <v>3649</v>
      </c>
      <c r="C5590" s="51" t="s">
        <v>65549</v>
      </c>
      <c r="D5590" s="33" t="s">
        <v>65550</v>
      </c>
    </row>
    <row r="5591" spans="1:4" ht="15.75" customHeight="1" x14ac:dyDescent="0.15">
      <c r="A5591" s="32" t="s">
        <v>11362</v>
      </c>
      <c r="B5591" s="33" t="s">
        <v>836</v>
      </c>
      <c r="C5591" s="51" t="s">
        <v>65551</v>
      </c>
      <c r="D5591" s="33" t="s">
        <v>65552</v>
      </c>
    </row>
    <row r="5592" spans="1:4" ht="15.75" customHeight="1" x14ac:dyDescent="0.15">
      <c r="A5592" s="32" t="s">
        <v>55070</v>
      </c>
      <c r="B5592" s="33" t="s">
        <v>1573</v>
      </c>
      <c r="C5592" s="51" t="s">
        <v>65553</v>
      </c>
      <c r="D5592" s="33" t="s">
        <v>65552</v>
      </c>
    </row>
    <row r="5593" spans="1:4" ht="15.75" customHeight="1" x14ac:dyDescent="0.15">
      <c r="A5593" s="32" t="s">
        <v>9516</v>
      </c>
      <c r="B5593" s="33" t="s">
        <v>1621</v>
      </c>
      <c r="C5593" s="51" t="s">
        <v>65554</v>
      </c>
      <c r="D5593" s="33" t="s">
        <v>65552</v>
      </c>
    </row>
    <row r="5594" spans="1:4" ht="15.75" customHeight="1" x14ac:dyDescent="0.15">
      <c r="A5594" s="32" t="s">
        <v>10676</v>
      </c>
      <c r="B5594" s="33" t="s">
        <v>624</v>
      </c>
      <c r="C5594" s="51" t="s">
        <v>65555</v>
      </c>
      <c r="D5594" s="33" t="s">
        <v>65556</v>
      </c>
    </row>
    <row r="5595" spans="1:4" ht="15.75" customHeight="1" x14ac:dyDescent="0.15">
      <c r="A5595" s="32" t="s">
        <v>12292</v>
      </c>
      <c r="B5595" s="33" t="s">
        <v>3216</v>
      </c>
      <c r="C5595" s="51" t="s">
        <v>65557</v>
      </c>
      <c r="D5595" s="33" t="s">
        <v>65558</v>
      </c>
    </row>
    <row r="5596" spans="1:4" ht="15.75" customHeight="1" x14ac:dyDescent="0.15">
      <c r="A5596" s="32" t="s">
        <v>12292</v>
      </c>
      <c r="B5596" s="33" t="s">
        <v>975</v>
      </c>
      <c r="C5596" s="51" t="s">
        <v>65559</v>
      </c>
      <c r="D5596" s="33" t="s">
        <v>65560</v>
      </c>
    </row>
    <row r="5597" spans="1:4" ht="15.75" customHeight="1" x14ac:dyDescent="0.15">
      <c r="A5597" s="32" t="s">
        <v>55153</v>
      </c>
      <c r="B5597" s="33" t="s">
        <v>2119</v>
      </c>
      <c r="C5597" s="51" t="s">
        <v>65561</v>
      </c>
      <c r="D5597" s="33" t="s">
        <v>65560</v>
      </c>
    </row>
    <row r="5598" spans="1:4" ht="15.75" customHeight="1" x14ac:dyDescent="0.15">
      <c r="A5598" s="32" t="s">
        <v>8633</v>
      </c>
      <c r="B5598" s="33" t="s">
        <v>3442</v>
      </c>
      <c r="C5598" s="51" t="s">
        <v>65562</v>
      </c>
      <c r="D5598" s="33" t="s">
        <v>65560</v>
      </c>
    </row>
    <row r="5599" spans="1:4" ht="15.75" customHeight="1" x14ac:dyDescent="0.15">
      <c r="A5599" s="32" t="s">
        <v>9058</v>
      </c>
      <c r="B5599" s="33" t="s">
        <v>2236</v>
      </c>
      <c r="C5599" s="51" t="s">
        <v>65563</v>
      </c>
      <c r="D5599" s="33" t="s">
        <v>65564</v>
      </c>
    </row>
    <row r="5600" spans="1:4" ht="15.75" customHeight="1" x14ac:dyDescent="0.15">
      <c r="A5600" s="32" t="s">
        <v>55206</v>
      </c>
      <c r="B5600" s="33" t="s">
        <v>1609</v>
      </c>
      <c r="C5600" s="51" t="s">
        <v>65565</v>
      </c>
      <c r="D5600" s="33" t="s">
        <v>65566</v>
      </c>
    </row>
    <row r="5601" spans="1:4" ht="15.75" customHeight="1" x14ac:dyDescent="0.15">
      <c r="A5601" s="32" t="s">
        <v>9495</v>
      </c>
      <c r="B5601" s="33" t="s">
        <v>791</v>
      </c>
      <c r="C5601" s="51" t="s">
        <v>65567</v>
      </c>
      <c r="D5601" s="33" t="s">
        <v>65568</v>
      </c>
    </row>
    <row r="5602" spans="1:4" ht="15.75" customHeight="1" x14ac:dyDescent="0.15">
      <c r="A5602" s="32" t="s">
        <v>55262</v>
      </c>
      <c r="B5602" s="33" t="s">
        <v>1624</v>
      </c>
      <c r="C5602" s="51" t="s">
        <v>65569</v>
      </c>
      <c r="D5602" s="33" t="s">
        <v>65568</v>
      </c>
    </row>
    <row r="5603" spans="1:4" ht="15.75" customHeight="1" x14ac:dyDescent="0.15">
      <c r="A5603" s="32" t="s">
        <v>55027</v>
      </c>
      <c r="B5603" s="33" t="s">
        <v>1630</v>
      </c>
      <c r="C5603" s="51" t="s">
        <v>65570</v>
      </c>
      <c r="D5603" s="33" t="s">
        <v>65571</v>
      </c>
    </row>
    <row r="5604" spans="1:4" ht="15.75" customHeight="1" x14ac:dyDescent="0.15">
      <c r="A5604" s="32" t="s">
        <v>54765</v>
      </c>
      <c r="B5604" s="33" t="s">
        <v>1504</v>
      </c>
      <c r="C5604" s="51" t="s">
        <v>65572</v>
      </c>
      <c r="D5604" s="33" t="s">
        <v>65573</v>
      </c>
    </row>
    <row r="5605" spans="1:4" ht="15.75" customHeight="1" x14ac:dyDescent="0.15">
      <c r="A5605" s="32" t="s">
        <v>9522</v>
      </c>
      <c r="B5605" s="33" t="s">
        <v>2942</v>
      </c>
      <c r="C5605" s="51" t="s">
        <v>65574</v>
      </c>
      <c r="D5605" s="33" t="s">
        <v>65575</v>
      </c>
    </row>
    <row r="5606" spans="1:4" ht="15.75" customHeight="1" x14ac:dyDescent="0.15">
      <c r="A5606" s="32" t="s">
        <v>54765</v>
      </c>
      <c r="B5606" s="33" t="s">
        <v>3684</v>
      </c>
      <c r="C5606" s="51" t="s">
        <v>65576</v>
      </c>
      <c r="D5606" s="33" t="s">
        <v>65577</v>
      </c>
    </row>
    <row r="5607" spans="1:4" ht="15.75" customHeight="1" x14ac:dyDescent="0.15">
      <c r="A5607" s="32" t="s">
        <v>55265</v>
      </c>
      <c r="B5607" s="33" t="s">
        <v>1330</v>
      </c>
      <c r="C5607" s="51" t="s">
        <v>65578</v>
      </c>
      <c r="D5607" s="33" t="s">
        <v>65579</v>
      </c>
    </row>
    <row r="5608" spans="1:4" ht="15.75" customHeight="1" x14ac:dyDescent="0.15">
      <c r="A5608" s="32" t="s">
        <v>55366</v>
      </c>
      <c r="B5608" s="33" t="s">
        <v>1630</v>
      </c>
      <c r="C5608" s="51" t="s">
        <v>65580</v>
      </c>
      <c r="D5608" s="33" t="s">
        <v>65579</v>
      </c>
    </row>
    <row r="5609" spans="1:4" ht="15.75" customHeight="1" x14ac:dyDescent="0.15">
      <c r="A5609" s="32" t="s">
        <v>54962</v>
      </c>
      <c r="B5609" s="33" t="s">
        <v>1257</v>
      </c>
      <c r="C5609" s="51" t="s">
        <v>65581</v>
      </c>
      <c r="D5609" s="33" t="s">
        <v>65582</v>
      </c>
    </row>
    <row r="5610" spans="1:4" ht="15.75" customHeight="1" x14ac:dyDescent="0.15">
      <c r="A5610" s="32" t="s">
        <v>55107</v>
      </c>
      <c r="B5610" s="33" t="s">
        <v>3545</v>
      </c>
      <c r="C5610" s="51" t="s">
        <v>65583</v>
      </c>
      <c r="D5610" s="33" t="s">
        <v>65584</v>
      </c>
    </row>
    <row r="5611" spans="1:4" ht="15.75" customHeight="1" x14ac:dyDescent="0.15">
      <c r="A5611" s="32" t="s">
        <v>9058</v>
      </c>
      <c r="B5611" s="33" t="s">
        <v>2517</v>
      </c>
      <c r="C5611" s="51" t="s">
        <v>65585</v>
      </c>
      <c r="D5611" s="33" t="s">
        <v>65586</v>
      </c>
    </row>
    <row r="5612" spans="1:4" ht="15.75" customHeight="1" x14ac:dyDescent="0.15">
      <c r="A5612" s="32" t="s">
        <v>54744</v>
      </c>
      <c r="B5612" s="33" t="s">
        <v>2582</v>
      </c>
      <c r="C5612" s="51" t="s">
        <v>65587</v>
      </c>
      <c r="D5612" s="33" t="s">
        <v>65588</v>
      </c>
    </row>
    <row r="5613" spans="1:4" ht="15.75" customHeight="1" x14ac:dyDescent="0.15">
      <c r="A5613" s="32" t="s">
        <v>12292</v>
      </c>
      <c r="B5613" s="33" t="s">
        <v>2840</v>
      </c>
      <c r="C5613" s="51" t="s">
        <v>65589</v>
      </c>
      <c r="D5613" s="33" t="s">
        <v>65590</v>
      </c>
    </row>
    <row r="5614" spans="1:4" ht="15.75" customHeight="1" x14ac:dyDescent="0.15">
      <c r="A5614" s="32" t="s">
        <v>12280</v>
      </c>
      <c r="B5614" s="33" t="s">
        <v>708</v>
      </c>
      <c r="C5614" s="51" t="s">
        <v>65591</v>
      </c>
      <c r="D5614" s="33" t="s">
        <v>65592</v>
      </c>
    </row>
    <row r="5615" spans="1:4" ht="15.75" customHeight="1" x14ac:dyDescent="0.15">
      <c r="A5615" s="32" t="s">
        <v>10163</v>
      </c>
      <c r="B5615" s="33" t="s">
        <v>853</v>
      </c>
      <c r="C5615" s="51" t="s">
        <v>65593</v>
      </c>
      <c r="D5615" s="33" t="s">
        <v>65592</v>
      </c>
    </row>
    <row r="5616" spans="1:4" ht="15.75" customHeight="1" x14ac:dyDescent="0.15">
      <c r="A5616" s="32" t="s">
        <v>10524</v>
      </c>
      <c r="B5616" s="33" t="s">
        <v>794</v>
      </c>
      <c r="C5616" s="51" t="s">
        <v>65594</v>
      </c>
      <c r="D5616" s="33" t="s">
        <v>65595</v>
      </c>
    </row>
    <row r="5617" spans="1:4" ht="15.75" customHeight="1" x14ac:dyDescent="0.15">
      <c r="A5617" s="32" t="s">
        <v>8291</v>
      </c>
      <c r="B5617" s="33" t="s">
        <v>2517</v>
      </c>
      <c r="C5617" s="51" t="s">
        <v>65596</v>
      </c>
      <c r="D5617" s="33" t="s">
        <v>65597</v>
      </c>
    </row>
    <row r="5618" spans="1:4" ht="15.75" customHeight="1" x14ac:dyDescent="0.15">
      <c r="A5618" s="32" t="s">
        <v>54962</v>
      </c>
      <c r="B5618" s="33" t="s">
        <v>3230</v>
      </c>
      <c r="C5618" s="51" t="s">
        <v>65598</v>
      </c>
      <c r="D5618" s="33" t="s">
        <v>65599</v>
      </c>
    </row>
    <row r="5619" spans="1:4" ht="15.75" customHeight="1" x14ac:dyDescent="0.15">
      <c r="A5619" s="32" t="s">
        <v>54849</v>
      </c>
      <c r="B5619" s="33" t="s">
        <v>1995</v>
      </c>
      <c r="C5619" s="51" t="s">
        <v>65600</v>
      </c>
      <c r="D5619" s="33" t="s">
        <v>65601</v>
      </c>
    </row>
    <row r="5620" spans="1:4" ht="15.75" customHeight="1" x14ac:dyDescent="0.15">
      <c r="A5620" s="32" t="s">
        <v>54744</v>
      </c>
      <c r="B5620" s="33" t="s">
        <v>3213</v>
      </c>
      <c r="C5620" s="51" t="s">
        <v>65602</v>
      </c>
      <c r="D5620" s="33" t="s">
        <v>65603</v>
      </c>
    </row>
    <row r="5621" spans="1:4" ht="15.75" customHeight="1" x14ac:dyDescent="0.15">
      <c r="A5621" s="32" t="s">
        <v>55305</v>
      </c>
      <c r="B5621" s="33" t="s">
        <v>3710</v>
      </c>
      <c r="C5621" s="51" t="s">
        <v>65604</v>
      </c>
      <c r="D5621" s="33" t="s">
        <v>65603</v>
      </c>
    </row>
    <row r="5622" spans="1:4" ht="15.75" customHeight="1" x14ac:dyDescent="0.15">
      <c r="A5622" s="32" t="s">
        <v>55235</v>
      </c>
      <c r="B5622" s="33" t="s">
        <v>3755</v>
      </c>
      <c r="C5622" s="51" t="s">
        <v>65605</v>
      </c>
      <c r="D5622" s="33" t="s">
        <v>65603</v>
      </c>
    </row>
    <row r="5623" spans="1:4" ht="15.75" customHeight="1" x14ac:dyDescent="0.15">
      <c r="A5623" s="32" t="s">
        <v>55094</v>
      </c>
      <c r="B5623" s="33" t="s">
        <v>3230</v>
      </c>
      <c r="C5623" s="51" t="s">
        <v>65606</v>
      </c>
      <c r="D5623" s="33" t="s">
        <v>65607</v>
      </c>
    </row>
    <row r="5624" spans="1:4" ht="15.75" customHeight="1" x14ac:dyDescent="0.15">
      <c r="A5624" s="32" t="s">
        <v>9522</v>
      </c>
      <c r="B5624" s="33" t="s">
        <v>3586</v>
      </c>
      <c r="C5624" s="51" t="s">
        <v>65608</v>
      </c>
      <c r="D5624" s="33" t="s">
        <v>65609</v>
      </c>
    </row>
    <row r="5625" spans="1:4" ht="15.75" customHeight="1" x14ac:dyDescent="0.15">
      <c r="A5625" s="32" t="s">
        <v>55305</v>
      </c>
      <c r="B5625" s="33" t="s">
        <v>3442</v>
      </c>
      <c r="C5625" s="51" t="s">
        <v>65610</v>
      </c>
      <c r="D5625" s="33" t="s">
        <v>65611</v>
      </c>
    </row>
    <row r="5626" spans="1:4" ht="15.75" customHeight="1" x14ac:dyDescent="0.15">
      <c r="A5626" s="32" t="s">
        <v>55070</v>
      </c>
      <c r="B5626" s="33" t="s">
        <v>708</v>
      </c>
      <c r="C5626" s="51" t="s">
        <v>65612</v>
      </c>
      <c r="D5626" s="33" t="s">
        <v>65613</v>
      </c>
    </row>
    <row r="5627" spans="1:4" ht="15.75" customHeight="1" x14ac:dyDescent="0.15">
      <c r="A5627" s="32" t="s">
        <v>55206</v>
      </c>
      <c r="B5627" s="33" t="s">
        <v>853</v>
      </c>
      <c r="C5627" s="51" t="s">
        <v>65614</v>
      </c>
      <c r="D5627" s="33" t="s">
        <v>65613</v>
      </c>
    </row>
    <row r="5628" spans="1:4" ht="15.75" customHeight="1" x14ac:dyDescent="0.15">
      <c r="A5628" s="32" t="s">
        <v>54744</v>
      </c>
      <c r="B5628" s="33" t="s">
        <v>1528</v>
      </c>
      <c r="C5628" s="51" t="s">
        <v>65615</v>
      </c>
      <c r="D5628" s="33" t="s">
        <v>65613</v>
      </c>
    </row>
    <row r="5629" spans="1:4" ht="15.75" customHeight="1" x14ac:dyDescent="0.15">
      <c r="A5629" s="32" t="s">
        <v>12292</v>
      </c>
      <c r="B5629" s="33" t="s">
        <v>690</v>
      </c>
      <c r="C5629" s="51" t="s">
        <v>65616</v>
      </c>
      <c r="D5629" s="33" t="s">
        <v>65617</v>
      </c>
    </row>
    <row r="5630" spans="1:4" ht="15.75" customHeight="1" x14ac:dyDescent="0.15">
      <c r="A5630" s="32" t="s">
        <v>10250</v>
      </c>
      <c r="B5630" s="33" t="s">
        <v>1064</v>
      </c>
      <c r="C5630" s="51" t="s">
        <v>65618</v>
      </c>
      <c r="D5630" s="33" t="s">
        <v>65619</v>
      </c>
    </row>
    <row r="5631" spans="1:4" ht="15.75" customHeight="1" x14ac:dyDescent="0.15">
      <c r="A5631" s="32" t="s">
        <v>55235</v>
      </c>
      <c r="B5631" s="33" t="s">
        <v>3453</v>
      </c>
      <c r="C5631" s="51" t="s">
        <v>65620</v>
      </c>
      <c r="D5631" s="33" t="s">
        <v>65621</v>
      </c>
    </row>
    <row r="5632" spans="1:4" ht="15.75" customHeight="1" x14ac:dyDescent="0.15">
      <c r="A5632" s="32" t="s">
        <v>55153</v>
      </c>
      <c r="B5632" s="33" t="s">
        <v>1504</v>
      </c>
      <c r="C5632" s="51" t="s">
        <v>65622</v>
      </c>
      <c r="D5632" s="33" t="s">
        <v>65623</v>
      </c>
    </row>
    <row r="5633" spans="1:4" ht="15.75" customHeight="1" x14ac:dyDescent="0.15">
      <c r="A5633" s="32" t="s">
        <v>10163</v>
      </c>
      <c r="B5633" s="33" t="s">
        <v>2285</v>
      </c>
      <c r="C5633" s="51" t="s">
        <v>65624</v>
      </c>
      <c r="D5633" s="33" t="s">
        <v>65625</v>
      </c>
    </row>
    <row r="5634" spans="1:4" ht="15.75" customHeight="1" x14ac:dyDescent="0.15">
      <c r="A5634" s="32" t="s">
        <v>11425</v>
      </c>
      <c r="B5634" s="33" t="s">
        <v>3245</v>
      </c>
      <c r="C5634" s="51" t="s">
        <v>65626</v>
      </c>
      <c r="D5634" s="33" t="s">
        <v>65627</v>
      </c>
    </row>
    <row r="5635" spans="1:4" ht="15.75" customHeight="1" x14ac:dyDescent="0.15">
      <c r="A5635" s="32" t="s">
        <v>8743</v>
      </c>
      <c r="B5635" s="33" t="s">
        <v>919</v>
      </c>
      <c r="C5635" s="51" t="s">
        <v>65628</v>
      </c>
      <c r="D5635" s="33" t="s">
        <v>65629</v>
      </c>
    </row>
    <row r="5636" spans="1:4" ht="15.75" customHeight="1" x14ac:dyDescent="0.15">
      <c r="A5636" s="32" t="s">
        <v>8633</v>
      </c>
      <c r="B5636" s="33" t="s">
        <v>946</v>
      </c>
      <c r="C5636" s="51" t="s">
        <v>65630</v>
      </c>
      <c r="D5636" s="33" t="s">
        <v>65629</v>
      </c>
    </row>
    <row r="5637" spans="1:4" ht="15.75" customHeight="1" x14ac:dyDescent="0.15">
      <c r="A5637" s="32" t="s">
        <v>55366</v>
      </c>
      <c r="B5637" s="33" t="s">
        <v>2693</v>
      </c>
      <c r="C5637" s="51" t="s">
        <v>65631</v>
      </c>
      <c r="D5637" s="33" t="s">
        <v>65629</v>
      </c>
    </row>
    <row r="5638" spans="1:4" ht="15.75" customHeight="1" x14ac:dyDescent="0.15">
      <c r="A5638" s="32" t="s">
        <v>55262</v>
      </c>
      <c r="B5638" s="33" t="s">
        <v>1433</v>
      </c>
      <c r="C5638" s="51" t="s">
        <v>65632</v>
      </c>
      <c r="D5638" s="33" t="s">
        <v>65633</v>
      </c>
    </row>
    <row r="5639" spans="1:4" ht="15.75" customHeight="1" x14ac:dyDescent="0.15">
      <c r="A5639" s="32" t="s">
        <v>11330</v>
      </c>
      <c r="B5639" s="33" t="s">
        <v>2452</v>
      </c>
      <c r="C5639" s="51" t="s">
        <v>65634</v>
      </c>
      <c r="D5639" s="33" t="s">
        <v>65635</v>
      </c>
    </row>
    <row r="5640" spans="1:4" ht="15.75" customHeight="1" x14ac:dyDescent="0.15">
      <c r="A5640" s="32" t="s">
        <v>54744</v>
      </c>
      <c r="B5640" s="33" t="s">
        <v>895</v>
      </c>
      <c r="C5640" s="51" t="s">
        <v>65636</v>
      </c>
      <c r="D5640" s="33" t="s">
        <v>65637</v>
      </c>
    </row>
    <row r="5641" spans="1:4" ht="15.75" customHeight="1" x14ac:dyDescent="0.15">
      <c r="A5641" s="32" t="s">
        <v>10676</v>
      </c>
      <c r="B5641" s="33" t="s">
        <v>2276</v>
      </c>
      <c r="C5641" s="51" t="s">
        <v>65638</v>
      </c>
      <c r="D5641" s="33" t="s">
        <v>65637</v>
      </c>
    </row>
    <row r="5642" spans="1:4" ht="15.75" customHeight="1" x14ac:dyDescent="0.15">
      <c r="A5642" s="32" t="s">
        <v>8633</v>
      </c>
      <c r="B5642" s="33" t="s">
        <v>3239</v>
      </c>
      <c r="C5642" s="51" t="s">
        <v>65639</v>
      </c>
      <c r="D5642" s="33" t="s">
        <v>65637</v>
      </c>
    </row>
    <row r="5643" spans="1:4" ht="15.75" customHeight="1" x14ac:dyDescent="0.15">
      <c r="A5643" s="32" t="s">
        <v>12053</v>
      </c>
      <c r="B5643" s="33" t="s">
        <v>3353</v>
      </c>
      <c r="C5643" s="51" t="s">
        <v>65640</v>
      </c>
      <c r="D5643" s="33" t="s">
        <v>65641</v>
      </c>
    </row>
    <row r="5644" spans="1:4" ht="15.75" customHeight="1" x14ac:dyDescent="0.15">
      <c r="A5644" s="32" t="s">
        <v>55235</v>
      </c>
      <c r="B5644" s="33" t="s">
        <v>2477</v>
      </c>
      <c r="C5644" s="51" t="s">
        <v>65642</v>
      </c>
      <c r="D5644" s="33" t="s">
        <v>65643</v>
      </c>
    </row>
    <row r="5645" spans="1:4" ht="15.75" customHeight="1" x14ac:dyDescent="0.15">
      <c r="A5645" s="32" t="s">
        <v>10250</v>
      </c>
      <c r="B5645" s="33" t="s">
        <v>1186</v>
      </c>
      <c r="C5645" s="51" t="s">
        <v>65644</v>
      </c>
      <c r="D5645" s="33" t="s">
        <v>65645</v>
      </c>
    </row>
    <row r="5646" spans="1:4" ht="15.75" customHeight="1" x14ac:dyDescent="0.15">
      <c r="A5646" s="32" t="s">
        <v>12053</v>
      </c>
      <c r="B5646" s="33" t="s">
        <v>2613</v>
      </c>
      <c r="C5646" s="51" t="s">
        <v>65646</v>
      </c>
      <c r="D5646" s="33" t="s">
        <v>65645</v>
      </c>
    </row>
    <row r="5647" spans="1:4" ht="15.75" customHeight="1" x14ac:dyDescent="0.15">
      <c r="A5647" s="32" t="s">
        <v>8719</v>
      </c>
      <c r="B5647" s="33" t="s">
        <v>1501</v>
      </c>
      <c r="C5647" s="51" t="s">
        <v>65647</v>
      </c>
      <c r="D5647" s="33" t="s">
        <v>65648</v>
      </c>
    </row>
    <row r="5648" spans="1:4" ht="15.75" customHeight="1" x14ac:dyDescent="0.15">
      <c r="A5648" s="32" t="s">
        <v>8291</v>
      </c>
      <c r="B5648" s="33" t="s">
        <v>2477</v>
      </c>
      <c r="C5648" s="51" t="s">
        <v>65649</v>
      </c>
      <c r="D5648" s="33" t="s">
        <v>65650</v>
      </c>
    </row>
    <row r="5649" spans="1:4" ht="15.75" customHeight="1" x14ac:dyDescent="0.15">
      <c r="A5649" s="32" t="s">
        <v>10250</v>
      </c>
      <c r="B5649" s="33" t="s">
        <v>3213</v>
      </c>
      <c r="C5649" s="51" t="s">
        <v>65651</v>
      </c>
      <c r="D5649" s="33" t="s">
        <v>65652</v>
      </c>
    </row>
    <row r="5650" spans="1:4" ht="15.75" customHeight="1" x14ac:dyDescent="0.15">
      <c r="A5650" s="32" t="s">
        <v>9477</v>
      </c>
      <c r="B5650" s="33" t="s">
        <v>3597</v>
      </c>
      <c r="C5650" s="51" t="s">
        <v>65653</v>
      </c>
      <c r="D5650" s="33" t="s">
        <v>65654</v>
      </c>
    </row>
    <row r="5651" spans="1:4" ht="15.75" customHeight="1" x14ac:dyDescent="0.15">
      <c r="A5651" s="32" t="s">
        <v>9495</v>
      </c>
      <c r="B5651" s="33" t="s">
        <v>3442</v>
      </c>
      <c r="C5651" s="51" t="s">
        <v>65655</v>
      </c>
      <c r="D5651" s="33" t="s">
        <v>65656</v>
      </c>
    </row>
    <row r="5652" spans="1:4" ht="15.75" customHeight="1" x14ac:dyDescent="0.15">
      <c r="A5652" s="32" t="s">
        <v>55159</v>
      </c>
      <c r="B5652" s="33" t="s">
        <v>2610</v>
      </c>
      <c r="C5652" s="51" t="s">
        <v>65657</v>
      </c>
      <c r="D5652" s="33" t="s">
        <v>65658</v>
      </c>
    </row>
    <row r="5653" spans="1:4" ht="15.75" customHeight="1" x14ac:dyDescent="0.15">
      <c r="A5653" s="32" t="s">
        <v>9495</v>
      </c>
      <c r="B5653" s="33" t="s">
        <v>1029</v>
      </c>
      <c r="C5653" s="51" t="s">
        <v>65659</v>
      </c>
      <c r="D5653" s="33" t="s">
        <v>65660</v>
      </c>
    </row>
    <row r="5654" spans="1:4" ht="15.75" customHeight="1" x14ac:dyDescent="0.15">
      <c r="A5654" s="32" t="s">
        <v>12053</v>
      </c>
      <c r="B5654" s="33" t="s">
        <v>1612</v>
      </c>
      <c r="C5654" s="51" t="s">
        <v>65661</v>
      </c>
      <c r="D5654" s="33" t="s">
        <v>65662</v>
      </c>
    </row>
    <row r="5655" spans="1:4" ht="15.75" customHeight="1" x14ac:dyDescent="0.15">
      <c r="A5655" s="32" t="s">
        <v>12292</v>
      </c>
      <c r="B5655" s="33" t="s">
        <v>2596</v>
      </c>
      <c r="C5655" s="51" t="s">
        <v>65663</v>
      </c>
      <c r="D5655" s="33" t="s">
        <v>65662</v>
      </c>
    </row>
    <row r="5656" spans="1:4" ht="15.75" customHeight="1" x14ac:dyDescent="0.15">
      <c r="A5656" s="32" t="s">
        <v>9516</v>
      </c>
      <c r="B5656" s="33" t="s">
        <v>2693</v>
      </c>
      <c r="C5656" s="51" t="s">
        <v>65664</v>
      </c>
      <c r="D5656" s="33" t="s">
        <v>65662</v>
      </c>
    </row>
    <row r="5657" spans="1:4" ht="15.75" customHeight="1" x14ac:dyDescent="0.15">
      <c r="A5657" s="32" t="s">
        <v>54962</v>
      </c>
      <c r="B5657" s="33" t="s">
        <v>3111</v>
      </c>
      <c r="C5657" s="51" t="s">
        <v>65665</v>
      </c>
      <c r="D5657" s="33" t="s">
        <v>65662</v>
      </c>
    </row>
    <row r="5658" spans="1:4" ht="15.75" customHeight="1" x14ac:dyDescent="0.15">
      <c r="A5658" s="32" t="s">
        <v>55235</v>
      </c>
      <c r="B5658" s="33" t="s">
        <v>1257</v>
      </c>
      <c r="C5658" s="51" t="s">
        <v>65666</v>
      </c>
      <c r="D5658" s="33" t="s">
        <v>65667</v>
      </c>
    </row>
    <row r="5659" spans="1:4" ht="15.75" customHeight="1" x14ac:dyDescent="0.15">
      <c r="A5659" s="32" t="s">
        <v>55153</v>
      </c>
      <c r="B5659" s="33" t="s">
        <v>3431</v>
      </c>
      <c r="C5659" s="51" t="s">
        <v>65668</v>
      </c>
      <c r="D5659" s="33" t="s">
        <v>65667</v>
      </c>
    </row>
    <row r="5660" spans="1:4" ht="15.75" customHeight="1" x14ac:dyDescent="0.15">
      <c r="A5660" s="32" t="s">
        <v>9516</v>
      </c>
      <c r="B5660" s="33" t="s">
        <v>741</v>
      </c>
      <c r="C5660" s="51" t="s">
        <v>65669</v>
      </c>
      <c r="D5660" s="33" t="s">
        <v>65670</v>
      </c>
    </row>
    <row r="5661" spans="1:4" ht="15.75" customHeight="1" x14ac:dyDescent="0.15">
      <c r="A5661" s="32" t="s">
        <v>10596</v>
      </c>
      <c r="B5661" s="33" t="s">
        <v>2548</v>
      </c>
      <c r="C5661" s="51" t="s">
        <v>65671</v>
      </c>
      <c r="D5661" s="33" t="s">
        <v>65672</v>
      </c>
    </row>
    <row r="5662" spans="1:4" ht="15.75" customHeight="1" x14ac:dyDescent="0.15">
      <c r="A5662" s="32" t="s">
        <v>9477</v>
      </c>
      <c r="B5662" s="33" t="s">
        <v>2951</v>
      </c>
      <c r="C5662" s="51" t="s">
        <v>65673</v>
      </c>
      <c r="D5662" s="33" t="s">
        <v>65674</v>
      </c>
    </row>
    <row r="5663" spans="1:4" ht="15.75" customHeight="1" x14ac:dyDescent="0.15">
      <c r="A5663" s="32" t="s">
        <v>55262</v>
      </c>
      <c r="B5663" s="33" t="s">
        <v>2966</v>
      </c>
      <c r="C5663" s="51" t="s">
        <v>65675</v>
      </c>
      <c r="D5663" s="33" t="s">
        <v>65674</v>
      </c>
    </row>
    <row r="5664" spans="1:4" ht="15.75" customHeight="1" x14ac:dyDescent="0.15">
      <c r="A5664" s="32" t="s">
        <v>55153</v>
      </c>
      <c r="B5664" s="33" t="s">
        <v>699</v>
      </c>
      <c r="C5664" s="51" t="s">
        <v>65676</v>
      </c>
      <c r="D5664" s="33" t="s">
        <v>65677</v>
      </c>
    </row>
    <row r="5665" spans="1:4" ht="15.75" customHeight="1" x14ac:dyDescent="0.15">
      <c r="A5665" s="32" t="s">
        <v>55048</v>
      </c>
      <c r="B5665" s="33" t="s">
        <v>669</v>
      </c>
      <c r="C5665" s="51" t="s">
        <v>65678</v>
      </c>
      <c r="D5665" s="33" t="s">
        <v>65679</v>
      </c>
    </row>
    <row r="5666" spans="1:4" ht="15.75" customHeight="1" x14ac:dyDescent="0.15">
      <c r="A5666" s="32" t="s">
        <v>12053</v>
      </c>
      <c r="B5666" s="33" t="s">
        <v>1481</v>
      </c>
      <c r="C5666" s="51" t="s">
        <v>65680</v>
      </c>
      <c r="D5666" s="33" t="s">
        <v>65679</v>
      </c>
    </row>
    <row r="5667" spans="1:4" ht="15.75" customHeight="1" x14ac:dyDescent="0.15">
      <c r="A5667" s="32" t="s">
        <v>12292</v>
      </c>
      <c r="B5667" s="33" t="s">
        <v>1375</v>
      </c>
      <c r="C5667" s="51" t="s">
        <v>65681</v>
      </c>
      <c r="D5667" s="33" t="s">
        <v>65682</v>
      </c>
    </row>
    <row r="5668" spans="1:4" ht="15.75" customHeight="1" x14ac:dyDescent="0.15">
      <c r="A5668" s="32" t="s">
        <v>55153</v>
      </c>
      <c r="B5668" s="33" t="s">
        <v>2528</v>
      </c>
      <c r="C5668" s="51" t="s">
        <v>65683</v>
      </c>
      <c r="D5668" s="33" t="s">
        <v>65684</v>
      </c>
    </row>
    <row r="5669" spans="1:4" ht="15.75" customHeight="1" x14ac:dyDescent="0.15">
      <c r="A5669" s="32" t="s">
        <v>11330</v>
      </c>
      <c r="B5669" s="33" t="s">
        <v>975</v>
      </c>
      <c r="C5669" s="51" t="s">
        <v>65685</v>
      </c>
      <c r="D5669" s="33" t="s">
        <v>65686</v>
      </c>
    </row>
    <row r="5670" spans="1:4" ht="15.75" customHeight="1" x14ac:dyDescent="0.15">
      <c r="A5670" s="32" t="s">
        <v>55058</v>
      </c>
      <c r="B5670" s="33" t="s">
        <v>1029</v>
      </c>
      <c r="C5670" s="51" t="s">
        <v>65687</v>
      </c>
      <c r="D5670" s="33" t="s">
        <v>65686</v>
      </c>
    </row>
    <row r="5671" spans="1:4" ht="15.75" customHeight="1" x14ac:dyDescent="0.15">
      <c r="A5671" s="32" t="s">
        <v>9058</v>
      </c>
      <c r="B5671" s="33" t="s">
        <v>1723</v>
      </c>
      <c r="C5671" s="51" t="s">
        <v>65688</v>
      </c>
      <c r="D5671" s="33" t="s">
        <v>65686</v>
      </c>
    </row>
    <row r="5672" spans="1:4" ht="15.75" customHeight="1" x14ac:dyDescent="0.15">
      <c r="A5672" s="32" t="s">
        <v>10163</v>
      </c>
      <c r="B5672" s="33" t="s">
        <v>2616</v>
      </c>
      <c r="C5672" s="51" t="s">
        <v>65689</v>
      </c>
      <c r="D5672" s="33" t="s">
        <v>65686</v>
      </c>
    </row>
    <row r="5673" spans="1:4" ht="15.75" customHeight="1" x14ac:dyDescent="0.15">
      <c r="A5673" s="32" t="s">
        <v>54962</v>
      </c>
      <c r="B5673" s="33" t="s">
        <v>1798</v>
      </c>
      <c r="C5673" s="51" t="s">
        <v>65690</v>
      </c>
      <c r="D5673" s="33" t="s">
        <v>65691</v>
      </c>
    </row>
    <row r="5674" spans="1:4" ht="15.75" customHeight="1" x14ac:dyDescent="0.15">
      <c r="A5674" s="32" t="s">
        <v>10676</v>
      </c>
      <c r="B5674" s="33" t="s">
        <v>2985</v>
      </c>
      <c r="C5674" s="51" t="s">
        <v>65692</v>
      </c>
      <c r="D5674" s="33" t="s">
        <v>65693</v>
      </c>
    </row>
    <row r="5675" spans="1:4" ht="15.75" customHeight="1" x14ac:dyDescent="0.15">
      <c r="A5675" s="32" t="s">
        <v>12128</v>
      </c>
      <c r="B5675" s="33" t="s">
        <v>1313</v>
      </c>
      <c r="C5675" s="51" t="s">
        <v>65694</v>
      </c>
      <c r="D5675" s="33" t="s">
        <v>65695</v>
      </c>
    </row>
    <row r="5676" spans="1:4" ht="15.75" customHeight="1" x14ac:dyDescent="0.15">
      <c r="A5676" s="32" t="s">
        <v>54862</v>
      </c>
      <c r="B5676" s="33" t="s">
        <v>618</v>
      </c>
      <c r="C5676" s="51" t="s">
        <v>65696</v>
      </c>
      <c r="D5676" s="33" t="s">
        <v>65697</v>
      </c>
    </row>
    <row r="5677" spans="1:4" ht="15.75" customHeight="1" x14ac:dyDescent="0.15">
      <c r="A5677" s="32" t="s">
        <v>54962</v>
      </c>
      <c r="B5677" s="33" t="s">
        <v>2840</v>
      </c>
      <c r="C5677" s="51" t="s">
        <v>65698</v>
      </c>
      <c r="D5677" s="33" t="s">
        <v>65697</v>
      </c>
    </row>
    <row r="5678" spans="1:4" ht="15.75" customHeight="1" x14ac:dyDescent="0.15">
      <c r="A5678" s="32" t="s">
        <v>9495</v>
      </c>
      <c r="B5678" s="33" t="s">
        <v>1573</v>
      </c>
      <c r="C5678" s="51" t="s">
        <v>65699</v>
      </c>
      <c r="D5678" s="33" t="s">
        <v>65700</v>
      </c>
    </row>
    <row r="5679" spans="1:4" ht="15.75" customHeight="1" x14ac:dyDescent="0.15">
      <c r="A5679" s="32" t="s">
        <v>55058</v>
      </c>
      <c r="B5679" s="33" t="s">
        <v>2551</v>
      </c>
      <c r="C5679" s="51" t="s">
        <v>65701</v>
      </c>
      <c r="D5679" s="33" t="s">
        <v>65702</v>
      </c>
    </row>
    <row r="5680" spans="1:4" ht="15.75" customHeight="1" x14ac:dyDescent="0.15">
      <c r="A5680" s="32" t="s">
        <v>11425</v>
      </c>
      <c r="B5680" s="33" t="s">
        <v>618</v>
      </c>
      <c r="C5680" s="51" t="s">
        <v>65703</v>
      </c>
      <c r="D5680" s="33" t="s">
        <v>65704</v>
      </c>
    </row>
    <row r="5681" spans="1:4" ht="15.75" customHeight="1" x14ac:dyDescent="0.15">
      <c r="A5681" s="32" t="s">
        <v>54744</v>
      </c>
      <c r="B5681" s="33" t="s">
        <v>2548</v>
      </c>
      <c r="C5681" s="51" t="s">
        <v>65705</v>
      </c>
      <c r="D5681" s="33" t="s">
        <v>65704</v>
      </c>
    </row>
    <row r="5682" spans="1:4" ht="15.75" customHeight="1" x14ac:dyDescent="0.15">
      <c r="A5682" s="32" t="s">
        <v>10163</v>
      </c>
      <c r="B5682" s="33" t="s">
        <v>1835</v>
      </c>
      <c r="C5682" s="51" t="s">
        <v>65706</v>
      </c>
      <c r="D5682" s="33" t="s">
        <v>65707</v>
      </c>
    </row>
    <row r="5683" spans="1:4" ht="15.75" customHeight="1" x14ac:dyDescent="0.15">
      <c r="A5683" s="32" t="s">
        <v>11330</v>
      </c>
      <c r="B5683" s="33" t="s">
        <v>2168</v>
      </c>
      <c r="C5683" s="51" t="s">
        <v>65708</v>
      </c>
      <c r="D5683" s="33" t="s">
        <v>65709</v>
      </c>
    </row>
    <row r="5684" spans="1:4" ht="15.75" customHeight="1" x14ac:dyDescent="0.15">
      <c r="A5684" s="32" t="s">
        <v>55374</v>
      </c>
      <c r="B5684" s="33" t="s">
        <v>2105</v>
      </c>
      <c r="C5684" s="51" t="s">
        <v>65710</v>
      </c>
      <c r="D5684" s="33" t="s">
        <v>65711</v>
      </c>
    </row>
    <row r="5685" spans="1:4" ht="15.75" customHeight="1" x14ac:dyDescent="0.15">
      <c r="A5685" s="32" t="s">
        <v>55262</v>
      </c>
      <c r="B5685" s="33" t="s">
        <v>839</v>
      </c>
      <c r="C5685" s="51" t="s">
        <v>65712</v>
      </c>
      <c r="D5685" s="33" t="s">
        <v>65713</v>
      </c>
    </row>
    <row r="5686" spans="1:4" ht="15.75" customHeight="1" x14ac:dyDescent="0.15">
      <c r="A5686" s="32" t="s">
        <v>54765</v>
      </c>
      <c r="B5686" s="33" t="s">
        <v>1606</v>
      </c>
      <c r="C5686" s="51" t="s">
        <v>65714</v>
      </c>
      <c r="D5686" s="33" t="s">
        <v>65713</v>
      </c>
    </row>
    <row r="5687" spans="1:4" ht="15.75" customHeight="1" x14ac:dyDescent="0.15">
      <c r="A5687" s="32" t="s">
        <v>54862</v>
      </c>
      <c r="B5687" s="33" t="s">
        <v>2865</v>
      </c>
      <c r="C5687" s="51" t="s">
        <v>65715</v>
      </c>
      <c r="D5687" s="33" t="s">
        <v>65713</v>
      </c>
    </row>
    <row r="5688" spans="1:4" ht="15.75" customHeight="1" x14ac:dyDescent="0.15">
      <c r="A5688" s="32" t="s">
        <v>9522</v>
      </c>
      <c r="B5688" s="33" t="s">
        <v>3442</v>
      </c>
      <c r="C5688" s="51" t="s">
        <v>65716</v>
      </c>
      <c r="D5688" s="33" t="s">
        <v>65713</v>
      </c>
    </row>
    <row r="5689" spans="1:4" ht="15.75" customHeight="1" x14ac:dyDescent="0.15">
      <c r="A5689" s="32" t="s">
        <v>55159</v>
      </c>
      <c r="B5689" s="33" t="s">
        <v>946</v>
      </c>
      <c r="C5689" s="51" t="s">
        <v>65717</v>
      </c>
      <c r="D5689" s="33" t="s">
        <v>65718</v>
      </c>
    </row>
    <row r="5690" spans="1:4" ht="15.75" customHeight="1" x14ac:dyDescent="0.15">
      <c r="A5690" s="32" t="s">
        <v>54744</v>
      </c>
      <c r="B5690" s="33" t="s">
        <v>2465</v>
      </c>
      <c r="C5690" s="51" t="s">
        <v>65719</v>
      </c>
      <c r="D5690" s="33" t="s">
        <v>65718</v>
      </c>
    </row>
    <row r="5691" spans="1:4" ht="15.75" customHeight="1" x14ac:dyDescent="0.15">
      <c r="A5691" s="32" t="s">
        <v>55094</v>
      </c>
      <c r="B5691" s="33" t="s">
        <v>2168</v>
      </c>
      <c r="C5691" s="51" t="s">
        <v>65720</v>
      </c>
      <c r="D5691" s="33" t="s">
        <v>65721</v>
      </c>
    </row>
    <row r="5692" spans="1:4" ht="15.75" customHeight="1" x14ac:dyDescent="0.15">
      <c r="A5692" s="32" t="s">
        <v>12128</v>
      </c>
      <c r="B5692" s="33" t="s">
        <v>836</v>
      </c>
      <c r="C5692" s="51" t="s">
        <v>65722</v>
      </c>
      <c r="D5692" s="33" t="s">
        <v>65723</v>
      </c>
    </row>
    <row r="5693" spans="1:4" ht="15.75" customHeight="1" x14ac:dyDescent="0.15">
      <c r="A5693" s="32" t="s">
        <v>55206</v>
      </c>
      <c r="B5693" s="33" t="s">
        <v>3844</v>
      </c>
      <c r="C5693" s="51" t="s">
        <v>65724</v>
      </c>
      <c r="D5693" s="33" t="s">
        <v>65725</v>
      </c>
    </row>
    <row r="5694" spans="1:4" ht="15.75" customHeight="1" x14ac:dyDescent="0.15">
      <c r="A5694" s="32" t="s">
        <v>55305</v>
      </c>
      <c r="B5694" s="33" t="s">
        <v>3844</v>
      </c>
      <c r="C5694" s="51" t="s">
        <v>65726</v>
      </c>
      <c r="D5694" s="33" t="s">
        <v>65725</v>
      </c>
    </row>
    <row r="5695" spans="1:4" ht="15.75" customHeight="1" x14ac:dyDescent="0.15">
      <c r="A5695" s="32" t="s">
        <v>11425</v>
      </c>
      <c r="B5695" s="33" t="s">
        <v>2563</v>
      </c>
      <c r="C5695" s="51" t="s">
        <v>65727</v>
      </c>
      <c r="D5695" s="33" t="s">
        <v>65728</v>
      </c>
    </row>
    <row r="5696" spans="1:4" ht="15.75" customHeight="1" x14ac:dyDescent="0.15">
      <c r="A5696" s="32" t="s">
        <v>54862</v>
      </c>
      <c r="B5696" s="33" t="s">
        <v>3290</v>
      </c>
      <c r="C5696" s="51" t="s">
        <v>65729</v>
      </c>
      <c r="D5696" s="33" t="s">
        <v>65730</v>
      </c>
    </row>
    <row r="5697" spans="1:4" ht="15.75" customHeight="1" x14ac:dyDescent="0.15">
      <c r="A5697" s="32" t="s">
        <v>55262</v>
      </c>
      <c r="B5697" s="33" t="s">
        <v>1330</v>
      </c>
      <c r="C5697" s="51" t="s">
        <v>65731</v>
      </c>
      <c r="D5697" s="33" t="s">
        <v>65732</v>
      </c>
    </row>
    <row r="5698" spans="1:4" ht="15.75" customHeight="1" x14ac:dyDescent="0.15">
      <c r="A5698" s="32" t="s">
        <v>55058</v>
      </c>
      <c r="B5698" s="33" t="s">
        <v>984</v>
      </c>
      <c r="C5698" s="51" t="s">
        <v>65733</v>
      </c>
      <c r="D5698" s="33" t="s">
        <v>65734</v>
      </c>
    </row>
    <row r="5699" spans="1:4" ht="15.75" customHeight="1" x14ac:dyDescent="0.15">
      <c r="A5699" s="32" t="s">
        <v>9516</v>
      </c>
      <c r="B5699" s="33" t="s">
        <v>1525</v>
      </c>
      <c r="C5699" s="51" t="s">
        <v>65735</v>
      </c>
      <c r="D5699" s="33" t="s">
        <v>65736</v>
      </c>
    </row>
    <row r="5700" spans="1:4" ht="15.75" customHeight="1" x14ac:dyDescent="0.15">
      <c r="A5700" s="32" t="s">
        <v>8719</v>
      </c>
      <c r="B5700" s="33" t="s">
        <v>2094</v>
      </c>
      <c r="C5700" s="51" t="s">
        <v>65737</v>
      </c>
      <c r="D5700" s="33" t="s">
        <v>65738</v>
      </c>
    </row>
    <row r="5701" spans="1:4" ht="15.75" customHeight="1" x14ac:dyDescent="0.15">
      <c r="A5701" s="32" t="s">
        <v>55270</v>
      </c>
      <c r="B5701" s="33" t="s">
        <v>3058</v>
      </c>
      <c r="C5701" s="51" t="s">
        <v>65739</v>
      </c>
      <c r="D5701" s="33" t="s">
        <v>65738</v>
      </c>
    </row>
    <row r="5702" spans="1:4" ht="15.75" customHeight="1" x14ac:dyDescent="0.15">
      <c r="A5702" s="32" t="s">
        <v>54862</v>
      </c>
      <c r="B5702" s="33" t="s">
        <v>2097</v>
      </c>
      <c r="C5702" s="51" t="s">
        <v>65740</v>
      </c>
      <c r="D5702" s="33" t="s">
        <v>65741</v>
      </c>
    </row>
    <row r="5703" spans="1:4" ht="15.75" customHeight="1" x14ac:dyDescent="0.15">
      <c r="A5703" s="32" t="s">
        <v>8633</v>
      </c>
      <c r="B5703" s="33" t="s">
        <v>3545</v>
      </c>
      <c r="C5703" s="51" t="s">
        <v>65742</v>
      </c>
      <c r="D5703" s="33" t="s">
        <v>65743</v>
      </c>
    </row>
    <row r="5704" spans="1:4" ht="15.75" customHeight="1" x14ac:dyDescent="0.15">
      <c r="A5704" s="32" t="s">
        <v>8743</v>
      </c>
      <c r="B5704" s="33" t="s">
        <v>1014</v>
      </c>
      <c r="C5704" s="51" t="s">
        <v>65744</v>
      </c>
      <c r="D5704" s="33" t="s">
        <v>65745</v>
      </c>
    </row>
    <row r="5705" spans="1:4" ht="15.75" customHeight="1" x14ac:dyDescent="0.15">
      <c r="A5705" s="32" t="s">
        <v>8633</v>
      </c>
      <c r="B5705" s="33" t="s">
        <v>1765</v>
      </c>
      <c r="C5705" s="51" t="s">
        <v>65746</v>
      </c>
      <c r="D5705" s="33" t="s">
        <v>65745</v>
      </c>
    </row>
    <row r="5706" spans="1:4" ht="15.75" customHeight="1" x14ac:dyDescent="0.15">
      <c r="A5706" s="32" t="s">
        <v>8291</v>
      </c>
      <c r="B5706" s="33" t="s">
        <v>3675</v>
      </c>
      <c r="C5706" s="51" t="s">
        <v>65747</v>
      </c>
      <c r="D5706" s="33" t="s">
        <v>65745</v>
      </c>
    </row>
    <row r="5707" spans="1:4" ht="15.75" customHeight="1" x14ac:dyDescent="0.15">
      <c r="A5707" s="32" t="s">
        <v>9516</v>
      </c>
      <c r="B5707" s="33" t="s">
        <v>1545</v>
      </c>
      <c r="C5707" s="51" t="s">
        <v>65748</v>
      </c>
      <c r="D5707" s="33" t="s">
        <v>65749</v>
      </c>
    </row>
    <row r="5708" spans="1:4" ht="15.75" customHeight="1" x14ac:dyDescent="0.15">
      <c r="A5708" s="32" t="s">
        <v>55374</v>
      </c>
      <c r="B5708" s="33" t="s">
        <v>2060</v>
      </c>
      <c r="C5708" s="51" t="s">
        <v>65750</v>
      </c>
      <c r="D5708" s="33" t="s">
        <v>65749</v>
      </c>
    </row>
    <row r="5709" spans="1:4" ht="15.75" customHeight="1" x14ac:dyDescent="0.15">
      <c r="A5709" s="32" t="s">
        <v>55094</v>
      </c>
      <c r="B5709" s="33" t="s">
        <v>2735</v>
      </c>
      <c r="C5709" s="51" t="s">
        <v>65751</v>
      </c>
      <c r="D5709" s="33" t="s">
        <v>65752</v>
      </c>
    </row>
    <row r="5710" spans="1:4" ht="15.75" customHeight="1" x14ac:dyDescent="0.15">
      <c r="A5710" s="32" t="s">
        <v>54939</v>
      </c>
      <c r="B5710" s="33" t="s">
        <v>2991</v>
      </c>
      <c r="C5710" s="51" t="s">
        <v>65753</v>
      </c>
      <c r="D5710" s="33" t="s">
        <v>65752</v>
      </c>
    </row>
    <row r="5711" spans="1:4" ht="15.75" customHeight="1" x14ac:dyDescent="0.15">
      <c r="A5711" s="32" t="s">
        <v>9516</v>
      </c>
      <c r="B5711" s="33" t="s">
        <v>3675</v>
      </c>
      <c r="C5711" s="51" t="s">
        <v>65754</v>
      </c>
      <c r="D5711" s="33" t="s">
        <v>65752</v>
      </c>
    </row>
    <row r="5712" spans="1:4" ht="15.75" customHeight="1" x14ac:dyDescent="0.15">
      <c r="A5712" s="32" t="s">
        <v>55235</v>
      </c>
      <c r="B5712" s="33" t="s">
        <v>1014</v>
      </c>
      <c r="C5712" s="51" t="s">
        <v>65755</v>
      </c>
      <c r="D5712" s="33" t="s">
        <v>65756</v>
      </c>
    </row>
    <row r="5713" spans="1:4" ht="15.75" customHeight="1" x14ac:dyDescent="0.15">
      <c r="A5713" s="32" t="s">
        <v>8821</v>
      </c>
      <c r="B5713" s="33" t="s">
        <v>1433</v>
      </c>
      <c r="C5713" s="51" t="s">
        <v>65757</v>
      </c>
      <c r="D5713" s="33" t="s">
        <v>65758</v>
      </c>
    </row>
    <row r="5714" spans="1:4" ht="15.75" customHeight="1" x14ac:dyDescent="0.15">
      <c r="A5714" s="32" t="s">
        <v>10524</v>
      </c>
      <c r="B5714" s="33" t="s">
        <v>624</v>
      </c>
      <c r="C5714" s="51" t="s">
        <v>65759</v>
      </c>
      <c r="D5714" s="33" t="s">
        <v>65760</v>
      </c>
    </row>
    <row r="5715" spans="1:4" ht="15.75" customHeight="1" x14ac:dyDescent="0.15">
      <c r="A5715" s="32" t="s">
        <v>55153</v>
      </c>
      <c r="B5715" s="33" t="s">
        <v>1014</v>
      </c>
      <c r="C5715" s="51" t="s">
        <v>65761</v>
      </c>
      <c r="D5715" s="33" t="s">
        <v>65760</v>
      </c>
    </row>
    <row r="5716" spans="1:4" ht="15.75" customHeight="1" x14ac:dyDescent="0.15">
      <c r="A5716" s="32" t="s">
        <v>12128</v>
      </c>
      <c r="B5716" s="33" t="s">
        <v>1433</v>
      </c>
      <c r="C5716" s="51" t="s">
        <v>65762</v>
      </c>
      <c r="D5716" s="33" t="s">
        <v>65760</v>
      </c>
    </row>
    <row r="5717" spans="1:4" ht="15.75" customHeight="1" x14ac:dyDescent="0.15">
      <c r="A5717" s="32" t="s">
        <v>9058</v>
      </c>
      <c r="B5717" s="33" t="s">
        <v>1232</v>
      </c>
      <c r="C5717" s="51" t="s">
        <v>65763</v>
      </c>
      <c r="D5717" s="33" t="s">
        <v>65764</v>
      </c>
    </row>
    <row r="5718" spans="1:4" ht="15.75" customHeight="1" x14ac:dyDescent="0.15">
      <c r="A5718" s="32" t="s">
        <v>12280</v>
      </c>
      <c r="B5718" s="33" t="s">
        <v>2548</v>
      </c>
      <c r="C5718" s="51" t="s">
        <v>65765</v>
      </c>
      <c r="D5718" s="33" t="s">
        <v>65764</v>
      </c>
    </row>
    <row r="5719" spans="1:4" ht="15.75" customHeight="1" x14ac:dyDescent="0.15">
      <c r="A5719" s="32" t="s">
        <v>54744</v>
      </c>
      <c r="B5719" s="33" t="s">
        <v>1232</v>
      </c>
      <c r="C5719" s="51" t="s">
        <v>65766</v>
      </c>
      <c r="D5719" s="33" t="s">
        <v>65767</v>
      </c>
    </row>
    <row r="5720" spans="1:4" ht="15.75" customHeight="1" x14ac:dyDescent="0.15">
      <c r="A5720" s="32" t="s">
        <v>12053</v>
      </c>
      <c r="B5720" s="33" t="s">
        <v>2155</v>
      </c>
      <c r="C5720" s="51" t="s">
        <v>65768</v>
      </c>
      <c r="D5720" s="33" t="s">
        <v>65769</v>
      </c>
    </row>
    <row r="5721" spans="1:4" ht="15.75" customHeight="1" x14ac:dyDescent="0.15">
      <c r="A5721" s="32" t="s">
        <v>54939</v>
      </c>
      <c r="B5721" s="33" t="s">
        <v>2548</v>
      </c>
      <c r="C5721" s="51" t="s">
        <v>65770</v>
      </c>
      <c r="D5721" s="33" t="s">
        <v>65769</v>
      </c>
    </row>
    <row r="5722" spans="1:4" ht="15.75" customHeight="1" x14ac:dyDescent="0.15">
      <c r="A5722" s="32" t="s">
        <v>55153</v>
      </c>
      <c r="B5722" s="33" t="s">
        <v>621</v>
      </c>
      <c r="C5722" s="51" t="s">
        <v>65771</v>
      </c>
      <c r="D5722" s="33" t="s">
        <v>65772</v>
      </c>
    </row>
    <row r="5723" spans="1:4" ht="15.75" customHeight="1" x14ac:dyDescent="0.15">
      <c r="A5723" s="32" t="s">
        <v>55270</v>
      </c>
      <c r="B5723" s="33" t="s">
        <v>1313</v>
      </c>
      <c r="C5723" s="51" t="s">
        <v>65773</v>
      </c>
      <c r="D5723" s="33" t="s">
        <v>65772</v>
      </c>
    </row>
    <row r="5724" spans="1:4" ht="15.75" customHeight="1" x14ac:dyDescent="0.15">
      <c r="A5724" s="32" t="s">
        <v>10250</v>
      </c>
      <c r="B5724" s="33" t="s">
        <v>1723</v>
      </c>
      <c r="C5724" s="51" t="s">
        <v>65774</v>
      </c>
      <c r="D5724" s="33" t="s">
        <v>65772</v>
      </c>
    </row>
    <row r="5725" spans="1:4" ht="15.75" customHeight="1" x14ac:dyDescent="0.15">
      <c r="A5725" s="32" t="s">
        <v>10676</v>
      </c>
      <c r="B5725" s="33" t="s">
        <v>1723</v>
      </c>
      <c r="C5725" s="51" t="s">
        <v>65775</v>
      </c>
      <c r="D5725" s="33" t="s">
        <v>65772</v>
      </c>
    </row>
    <row r="5726" spans="1:4" ht="15.75" customHeight="1" x14ac:dyDescent="0.15">
      <c r="A5726" s="32" t="s">
        <v>10163</v>
      </c>
      <c r="B5726" s="33" t="s">
        <v>2596</v>
      </c>
      <c r="C5726" s="51" t="s">
        <v>65776</v>
      </c>
      <c r="D5726" s="33" t="s">
        <v>65772</v>
      </c>
    </row>
    <row r="5727" spans="1:4" ht="15.75" customHeight="1" x14ac:dyDescent="0.15">
      <c r="A5727" s="32" t="s">
        <v>54744</v>
      </c>
      <c r="B5727" s="33" t="s">
        <v>1354</v>
      </c>
      <c r="C5727" s="51" t="s">
        <v>65777</v>
      </c>
      <c r="D5727" s="33" t="s">
        <v>65778</v>
      </c>
    </row>
    <row r="5728" spans="1:4" ht="15.75" customHeight="1" x14ac:dyDescent="0.15">
      <c r="A5728" s="32" t="s">
        <v>8821</v>
      </c>
      <c r="B5728" s="33" t="s">
        <v>1624</v>
      </c>
      <c r="C5728" s="51" t="s">
        <v>65779</v>
      </c>
      <c r="D5728" s="33" t="s">
        <v>65780</v>
      </c>
    </row>
    <row r="5729" spans="1:4" ht="15.75" customHeight="1" x14ac:dyDescent="0.15">
      <c r="A5729" s="32" t="s">
        <v>11330</v>
      </c>
      <c r="B5729" s="33" t="s">
        <v>1257</v>
      </c>
      <c r="C5729" s="51" t="s">
        <v>65781</v>
      </c>
      <c r="D5729" s="33" t="s">
        <v>65782</v>
      </c>
    </row>
    <row r="5730" spans="1:4" ht="15.75" customHeight="1" x14ac:dyDescent="0.15">
      <c r="A5730" s="32" t="s">
        <v>12128</v>
      </c>
      <c r="B5730" s="33" t="s">
        <v>1723</v>
      </c>
      <c r="C5730" s="51" t="s">
        <v>65783</v>
      </c>
      <c r="D5730" s="33" t="s">
        <v>65784</v>
      </c>
    </row>
    <row r="5731" spans="1:4" ht="15.75" customHeight="1" x14ac:dyDescent="0.15">
      <c r="A5731" s="32" t="s">
        <v>9477</v>
      </c>
      <c r="B5731" s="33" t="s">
        <v>3257</v>
      </c>
      <c r="C5731" s="51" t="s">
        <v>65785</v>
      </c>
      <c r="D5731" s="33" t="s">
        <v>65786</v>
      </c>
    </row>
    <row r="5732" spans="1:4" ht="15.75" customHeight="1" x14ac:dyDescent="0.15">
      <c r="A5732" s="32" t="s">
        <v>9516</v>
      </c>
      <c r="B5732" s="33" t="s">
        <v>842</v>
      </c>
      <c r="C5732" s="51" t="s">
        <v>65787</v>
      </c>
      <c r="D5732" s="33" t="s">
        <v>65788</v>
      </c>
    </row>
    <row r="5733" spans="1:4" ht="15.75" customHeight="1" x14ac:dyDescent="0.15">
      <c r="A5733" s="32" t="s">
        <v>12128</v>
      </c>
      <c r="B5733" s="33" t="s">
        <v>1995</v>
      </c>
      <c r="C5733" s="51" t="s">
        <v>65789</v>
      </c>
      <c r="D5733" s="33" t="s">
        <v>65788</v>
      </c>
    </row>
    <row r="5734" spans="1:4" ht="15.75" customHeight="1" x14ac:dyDescent="0.15">
      <c r="A5734" s="32" t="s">
        <v>9058</v>
      </c>
      <c r="B5734" s="33" t="s">
        <v>2974</v>
      </c>
      <c r="C5734" s="51" t="s">
        <v>65790</v>
      </c>
      <c r="D5734" s="33" t="s">
        <v>65791</v>
      </c>
    </row>
    <row r="5735" spans="1:4" ht="15.75" customHeight="1" x14ac:dyDescent="0.15">
      <c r="A5735" s="32" t="s">
        <v>54862</v>
      </c>
      <c r="B5735" s="33" t="s">
        <v>1650</v>
      </c>
      <c r="C5735" s="51" t="s">
        <v>65792</v>
      </c>
      <c r="D5735" s="33" t="s">
        <v>65793</v>
      </c>
    </row>
    <row r="5736" spans="1:4" ht="15.75" customHeight="1" x14ac:dyDescent="0.15">
      <c r="A5736" s="32" t="s">
        <v>55070</v>
      </c>
      <c r="B5736" s="33" t="s">
        <v>1375</v>
      </c>
      <c r="C5736" s="51" t="s">
        <v>65794</v>
      </c>
      <c r="D5736" s="33" t="s">
        <v>65795</v>
      </c>
    </row>
    <row r="5737" spans="1:4" ht="15.75" customHeight="1" x14ac:dyDescent="0.15">
      <c r="A5737" s="32" t="s">
        <v>55107</v>
      </c>
      <c r="B5737" s="33" t="s">
        <v>1501</v>
      </c>
      <c r="C5737" s="51" t="s">
        <v>65796</v>
      </c>
      <c r="D5737" s="33" t="s">
        <v>65795</v>
      </c>
    </row>
    <row r="5738" spans="1:4" ht="15.75" customHeight="1" x14ac:dyDescent="0.15">
      <c r="A5738" s="32" t="s">
        <v>12053</v>
      </c>
      <c r="B5738" s="33" t="s">
        <v>3687</v>
      </c>
      <c r="C5738" s="51" t="s">
        <v>65797</v>
      </c>
      <c r="D5738" s="33" t="s">
        <v>65795</v>
      </c>
    </row>
    <row r="5739" spans="1:4" ht="15.75" customHeight="1" x14ac:dyDescent="0.15">
      <c r="A5739" s="32" t="s">
        <v>11425</v>
      </c>
      <c r="B5739" s="33" t="s">
        <v>3720</v>
      </c>
      <c r="C5739" s="51" t="s">
        <v>65798</v>
      </c>
      <c r="D5739" s="33" t="s">
        <v>65799</v>
      </c>
    </row>
    <row r="5740" spans="1:4" ht="15.75" customHeight="1" x14ac:dyDescent="0.15">
      <c r="A5740" s="32" t="s">
        <v>55107</v>
      </c>
      <c r="B5740" s="33" t="s">
        <v>1709</v>
      </c>
      <c r="C5740" s="51" t="s">
        <v>65800</v>
      </c>
      <c r="D5740" s="33" t="s">
        <v>65801</v>
      </c>
    </row>
    <row r="5741" spans="1:4" ht="15.75" customHeight="1" x14ac:dyDescent="0.15">
      <c r="A5741" s="32" t="s">
        <v>9058</v>
      </c>
      <c r="B5741" s="33" t="s">
        <v>2168</v>
      </c>
      <c r="C5741" s="51" t="s">
        <v>65802</v>
      </c>
      <c r="D5741" s="33" t="s">
        <v>65801</v>
      </c>
    </row>
    <row r="5742" spans="1:4" ht="15.75" customHeight="1" x14ac:dyDescent="0.15">
      <c r="A5742" s="32" t="s">
        <v>55070</v>
      </c>
      <c r="B5742" s="33" t="s">
        <v>2613</v>
      </c>
      <c r="C5742" s="51" t="s">
        <v>65803</v>
      </c>
      <c r="D5742" s="33" t="s">
        <v>65804</v>
      </c>
    </row>
    <row r="5743" spans="1:4" ht="15.75" customHeight="1" x14ac:dyDescent="0.15">
      <c r="A5743" s="32" t="s">
        <v>55374</v>
      </c>
      <c r="B5743" s="33" t="s">
        <v>2034</v>
      </c>
      <c r="C5743" s="51" t="s">
        <v>65805</v>
      </c>
      <c r="D5743" s="33" t="s">
        <v>65806</v>
      </c>
    </row>
    <row r="5744" spans="1:4" ht="15.75" customHeight="1" x14ac:dyDescent="0.15">
      <c r="A5744" s="32" t="s">
        <v>8743</v>
      </c>
      <c r="B5744" s="33" t="s">
        <v>2997</v>
      </c>
      <c r="C5744" s="51" t="s">
        <v>65807</v>
      </c>
      <c r="D5744" s="33" t="s">
        <v>65808</v>
      </c>
    </row>
    <row r="5745" spans="1:4" ht="15.75" customHeight="1" x14ac:dyDescent="0.15">
      <c r="A5745" s="32" t="s">
        <v>8719</v>
      </c>
      <c r="B5745" s="33" t="s">
        <v>1257</v>
      </c>
      <c r="C5745" s="51" t="s">
        <v>65809</v>
      </c>
      <c r="D5745" s="33" t="s">
        <v>65810</v>
      </c>
    </row>
    <row r="5746" spans="1:4" ht="15.75" customHeight="1" x14ac:dyDescent="0.15">
      <c r="A5746" s="32" t="s">
        <v>54849</v>
      </c>
      <c r="B5746" s="33" t="s">
        <v>2966</v>
      </c>
      <c r="C5746" s="51" t="s">
        <v>65811</v>
      </c>
      <c r="D5746" s="33" t="s">
        <v>65810</v>
      </c>
    </row>
    <row r="5747" spans="1:4" ht="15.75" customHeight="1" x14ac:dyDescent="0.15">
      <c r="A5747" s="32" t="s">
        <v>10250</v>
      </c>
      <c r="B5747" s="33" t="s">
        <v>3586</v>
      </c>
      <c r="C5747" s="51" t="s">
        <v>65812</v>
      </c>
      <c r="D5747" s="33" t="s">
        <v>65813</v>
      </c>
    </row>
    <row r="5748" spans="1:4" ht="15.75" customHeight="1" x14ac:dyDescent="0.15">
      <c r="A5748" s="32" t="s">
        <v>10163</v>
      </c>
      <c r="B5748" s="33" t="s">
        <v>3687</v>
      </c>
      <c r="C5748" s="51" t="s">
        <v>65814</v>
      </c>
      <c r="D5748" s="33" t="s">
        <v>65815</v>
      </c>
    </row>
    <row r="5749" spans="1:4" ht="15.75" customHeight="1" x14ac:dyDescent="0.15">
      <c r="A5749" s="32" t="s">
        <v>8291</v>
      </c>
      <c r="B5749" s="33" t="s">
        <v>1424</v>
      </c>
      <c r="C5749" s="51" t="s">
        <v>65816</v>
      </c>
      <c r="D5749" s="33" t="s">
        <v>65817</v>
      </c>
    </row>
    <row r="5750" spans="1:4" ht="15.75" customHeight="1" x14ac:dyDescent="0.15">
      <c r="A5750" s="32" t="s">
        <v>12292</v>
      </c>
      <c r="B5750" s="33" t="s">
        <v>1698</v>
      </c>
      <c r="C5750" s="51" t="s">
        <v>65818</v>
      </c>
      <c r="D5750" s="33" t="s">
        <v>65819</v>
      </c>
    </row>
    <row r="5751" spans="1:4" ht="15.75" customHeight="1" x14ac:dyDescent="0.15">
      <c r="A5751" s="32" t="s">
        <v>12128</v>
      </c>
      <c r="B5751" s="33" t="s">
        <v>570</v>
      </c>
      <c r="C5751" s="51" t="s">
        <v>65820</v>
      </c>
      <c r="D5751" s="33" t="s">
        <v>65821</v>
      </c>
    </row>
    <row r="5752" spans="1:4" ht="15.75" customHeight="1" x14ac:dyDescent="0.15">
      <c r="A5752" s="32" t="s">
        <v>55206</v>
      </c>
      <c r="B5752" s="33" t="s">
        <v>2105</v>
      </c>
      <c r="C5752" s="51" t="s">
        <v>65822</v>
      </c>
      <c r="D5752" s="33" t="s">
        <v>65821</v>
      </c>
    </row>
    <row r="5753" spans="1:4" ht="15.75" customHeight="1" x14ac:dyDescent="0.15">
      <c r="A5753" s="32" t="s">
        <v>54939</v>
      </c>
      <c r="B5753" s="33" t="s">
        <v>2693</v>
      </c>
      <c r="C5753" s="51" t="s">
        <v>65823</v>
      </c>
      <c r="D5753" s="33" t="s">
        <v>65824</v>
      </c>
    </row>
    <row r="5754" spans="1:4" ht="15.75" customHeight="1" x14ac:dyDescent="0.15">
      <c r="A5754" s="32" t="s">
        <v>8291</v>
      </c>
      <c r="B5754" s="33" t="s">
        <v>3130</v>
      </c>
      <c r="C5754" s="51" t="s">
        <v>65825</v>
      </c>
      <c r="D5754" s="33" t="s">
        <v>65826</v>
      </c>
    </row>
    <row r="5755" spans="1:4" ht="15.75" customHeight="1" x14ac:dyDescent="0.15">
      <c r="A5755" s="32" t="s">
        <v>54862</v>
      </c>
      <c r="B5755" s="33" t="s">
        <v>3197</v>
      </c>
      <c r="C5755" s="51" t="s">
        <v>65827</v>
      </c>
      <c r="D5755" s="33" t="s">
        <v>65826</v>
      </c>
    </row>
    <row r="5756" spans="1:4" ht="15.75" customHeight="1" x14ac:dyDescent="0.15">
      <c r="A5756" s="32" t="s">
        <v>12128</v>
      </c>
      <c r="B5756" s="33" t="s">
        <v>785</v>
      </c>
      <c r="C5756" s="51" t="s">
        <v>65828</v>
      </c>
      <c r="D5756" s="33" t="s">
        <v>65829</v>
      </c>
    </row>
    <row r="5757" spans="1:4" ht="15.75" customHeight="1" x14ac:dyDescent="0.15">
      <c r="A5757" s="32" t="s">
        <v>55235</v>
      </c>
      <c r="B5757" s="33" t="s">
        <v>1310</v>
      </c>
      <c r="C5757" s="51" t="s">
        <v>65830</v>
      </c>
      <c r="D5757" s="33" t="s">
        <v>65829</v>
      </c>
    </row>
    <row r="5758" spans="1:4" ht="15.75" customHeight="1" x14ac:dyDescent="0.15">
      <c r="A5758" s="32" t="s">
        <v>8743</v>
      </c>
      <c r="B5758" s="33" t="s">
        <v>2119</v>
      </c>
      <c r="C5758" s="51" t="s">
        <v>65831</v>
      </c>
      <c r="D5758" s="33" t="s">
        <v>65829</v>
      </c>
    </row>
    <row r="5759" spans="1:4" ht="15.75" customHeight="1" x14ac:dyDescent="0.15">
      <c r="A5759" s="32" t="s">
        <v>8743</v>
      </c>
      <c r="B5759" s="33" t="s">
        <v>2282</v>
      </c>
      <c r="C5759" s="51" t="s">
        <v>65832</v>
      </c>
      <c r="D5759" s="33" t="s">
        <v>65829</v>
      </c>
    </row>
    <row r="5760" spans="1:4" ht="15.75" customHeight="1" x14ac:dyDescent="0.15">
      <c r="A5760" s="32" t="s">
        <v>8743</v>
      </c>
      <c r="B5760" s="33" t="s">
        <v>3167</v>
      </c>
      <c r="C5760" s="51" t="s">
        <v>65833</v>
      </c>
      <c r="D5760" s="33" t="s">
        <v>65829</v>
      </c>
    </row>
    <row r="5761" spans="1:4" ht="15.75" customHeight="1" x14ac:dyDescent="0.15">
      <c r="A5761" s="32" t="s">
        <v>55235</v>
      </c>
      <c r="B5761" s="33" t="s">
        <v>1354</v>
      </c>
      <c r="C5761" s="51" t="s">
        <v>65834</v>
      </c>
      <c r="D5761" s="33" t="s">
        <v>65835</v>
      </c>
    </row>
    <row r="5762" spans="1:4" ht="15.75" customHeight="1" x14ac:dyDescent="0.15">
      <c r="A5762" s="32" t="s">
        <v>9477</v>
      </c>
      <c r="B5762" s="33" t="s">
        <v>788</v>
      </c>
      <c r="C5762" s="51" t="s">
        <v>65836</v>
      </c>
      <c r="D5762" s="33" t="s">
        <v>65837</v>
      </c>
    </row>
    <row r="5763" spans="1:4" ht="15.75" customHeight="1" x14ac:dyDescent="0.15">
      <c r="A5763" s="32" t="s">
        <v>10250</v>
      </c>
      <c r="B5763" s="33" t="s">
        <v>3197</v>
      </c>
      <c r="C5763" s="51" t="s">
        <v>65838</v>
      </c>
      <c r="D5763" s="33" t="s">
        <v>65839</v>
      </c>
    </row>
    <row r="5764" spans="1:4" ht="15.75" customHeight="1" x14ac:dyDescent="0.15">
      <c r="A5764" s="32" t="s">
        <v>11330</v>
      </c>
      <c r="B5764" s="33" t="s">
        <v>3675</v>
      </c>
      <c r="C5764" s="51" t="s">
        <v>65840</v>
      </c>
      <c r="D5764" s="33" t="s">
        <v>65841</v>
      </c>
    </row>
    <row r="5765" spans="1:4" ht="15.75" customHeight="1" x14ac:dyDescent="0.15">
      <c r="A5765" s="32" t="s">
        <v>54849</v>
      </c>
      <c r="B5765" s="33" t="s">
        <v>1545</v>
      </c>
      <c r="C5765" s="51" t="s">
        <v>65842</v>
      </c>
      <c r="D5765" s="33" t="s">
        <v>65843</v>
      </c>
    </row>
    <row r="5766" spans="1:4" ht="15.75" customHeight="1" x14ac:dyDescent="0.15">
      <c r="A5766" s="32" t="s">
        <v>55070</v>
      </c>
      <c r="B5766" s="33" t="s">
        <v>3456</v>
      </c>
      <c r="C5766" s="51" t="s">
        <v>65844</v>
      </c>
      <c r="D5766" s="33" t="s">
        <v>65845</v>
      </c>
    </row>
    <row r="5767" spans="1:4" ht="15.75" customHeight="1" x14ac:dyDescent="0.15">
      <c r="A5767" s="32" t="s">
        <v>55262</v>
      </c>
      <c r="B5767" s="33" t="s">
        <v>2994</v>
      </c>
      <c r="C5767" s="51" t="s">
        <v>65846</v>
      </c>
      <c r="D5767" s="33" t="s">
        <v>65847</v>
      </c>
    </row>
    <row r="5768" spans="1:4" ht="15.75" customHeight="1" x14ac:dyDescent="0.15">
      <c r="A5768" s="32" t="s">
        <v>55262</v>
      </c>
      <c r="B5768" s="33" t="s">
        <v>3353</v>
      </c>
      <c r="C5768" s="51" t="s">
        <v>65848</v>
      </c>
      <c r="D5768" s="33" t="s">
        <v>65849</v>
      </c>
    </row>
    <row r="5769" spans="1:4" ht="15.75" customHeight="1" x14ac:dyDescent="0.15">
      <c r="A5769" s="32" t="s">
        <v>54744</v>
      </c>
      <c r="B5769" s="33" t="s">
        <v>612</v>
      </c>
      <c r="C5769" s="51" t="s">
        <v>65850</v>
      </c>
      <c r="D5769" s="33" t="s">
        <v>65851</v>
      </c>
    </row>
    <row r="5770" spans="1:4" ht="15.75" customHeight="1" x14ac:dyDescent="0.15">
      <c r="A5770" s="32" t="s">
        <v>55206</v>
      </c>
      <c r="B5770" s="33" t="s">
        <v>1166</v>
      </c>
      <c r="C5770" s="51" t="s">
        <v>65852</v>
      </c>
      <c r="D5770" s="33" t="s">
        <v>65851</v>
      </c>
    </row>
    <row r="5771" spans="1:4" ht="15.75" customHeight="1" x14ac:dyDescent="0.15">
      <c r="A5771" s="32" t="s">
        <v>10676</v>
      </c>
      <c r="B5771" s="33" t="s">
        <v>1943</v>
      </c>
      <c r="C5771" s="51" t="s">
        <v>65853</v>
      </c>
      <c r="D5771" s="33" t="s">
        <v>65854</v>
      </c>
    </row>
    <row r="5772" spans="1:4" ht="15.75" customHeight="1" x14ac:dyDescent="0.15">
      <c r="A5772" s="32" t="s">
        <v>55270</v>
      </c>
      <c r="B5772" s="33" t="s">
        <v>2580</v>
      </c>
      <c r="C5772" s="51" t="s">
        <v>65855</v>
      </c>
      <c r="D5772" s="33" t="s">
        <v>65856</v>
      </c>
    </row>
    <row r="5773" spans="1:4" ht="15.75" customHeight="1" x14ac:dyDescent="0.15">
      <c r="A5773" s="32" t="s">
        <v>12232</v>
      </c>
      <c r="B5773" s="33" t="s">
        <v>2588</v>
      </c>
      <c r="C5773" s="51" t="s">
        <v>65857</v>
      </c>
      <c r="D5773" s="33" t="s">
        <v>65856</v>
      </c>
    </row>
    <row r="5774" spans="1:4" ht="15.75" customHeight="1" x14ac:dyDescent="0.15">
      <c r="A5774" s="32" t="s">
        <v>55235</v>
      </c>
      <c r="B5774" s="33" t="s">
        <v>2452</v>
      </c>
      <c r="C5774" s="51" t="s">
        <v>65858</v>
      </c>
      <c r="D5774" s="33" t="s">
        <v>65859</v>
      </c>
    </row>
    <row r="5775" spans="1:4" ht="15.75" customHeight="1" x14ac:dyDescent="0.15">
      <c r="A5775" s="32" t="s">
        <v>8291</v>
      </c>
      <c r="B5775" s="33" t="s">
        <v>791</v>
      </c>
      <c r="C5775" s="51" t="s">
        <v>65860</v>
      </c>
      <c r="D5775" s="33" t="s">
        <v>65861</v>
      </c>
    </row>
    <row r="5776" spans="1:4" ht="15.75" customHeight="1" x14ac:dyDescent="0.15">
      <c r="A5776" s="32" t="s">
        <v>54939</v>
      </c>
      <c r="B5776" s="33" t="s">
        <v>2588</v>
      </c>
      <c r="C5776" s="51" t="s">
        <v>65862</v>
      </c>
      <c r="D5776" s="33" t="s">
        <v>65863</v>
      </c>
    </row>
    <row r="5777" spans="1:4" ht="15.75" customHeight="1" x14ac:dyDescent="0.15">
      <c r="A5777" s="32" t="s">
        <v>54849</v>
      </c>
      <c r="B5777" s="33" t="s">
        <v>2155</v>
      </c>
      <c r="C5777" s="51" t="s">
        <v>65864</v>
      </c>
      <c r="D5777" s="33" t="s">
        <v>65865</v>
      </c>
    </row>
    <row r="5778" spans="1:4" ht="15.75" customHeight="1" x14ac:dyDescent="0.15">
      <c r="A5778" s="32" t="s">
        <v>12128</v>
      </c>
      <c r="B5778" s="33" t="s">
        <v>3153</v>
      </c>
      <c r="C5778" s="51" t="s">
        <v>65866</v>
      </c>
      <c r="D5778" s="33" t="s">
        <v>65865</v>
      </c>
    </row>
    <row r="5779" spans="1:4" ht="15.75" customHeight="1" x14ac:dyDescent="0.15">
      <c r="A5779" s="32" t="s">
        <v>54939</v>
      </c>
      <c r="B5779" s="33" t="s">
        <v>3156</v>
      </c>
      <c r="C5779" s="51" t="s">
        <v>65867</v>
      </c>
      <c r="D5779" s="33" t="s">
        <v>65868</v>
      </c>
    </row>
    <row r="5780" spans="1:4" ht="15.75" customHeight="1" x14ac:dyDescent="0.15">
      <c r="A5780" s="32" t="s">
        <v>54744</v>
      </c>
      <c r="B5780" s="33" t="s">
        <v>579</v>
      </c>
      <c r="C5780" s="51" t="s">
        <v>65869</v>
      </c>
      <c r="D5780" s="33" t="s">
        <v>65870</v>
      </c>
    </row>
    <row r="5781" spans="1:4" ht="15.75" customHeight="1" x14ac:dyDescent="0.15">
      <c r="A5781" s="32" t="s">
        <v>10676</v>
      </c>
      <c r="B5781" s="33" t="s">
        <v>862</v>
      </c>
      <c r="C5781" s="51" t="s">
        <v>65871</v>
      </c>
      <c r="D5781" s="33" t="s">
        <v>65870</v>
      </c>
    </row>
    <row r="5782" spans="1:4" ht="15.75" customHeight="1" x14ac:dyDescent="0.15">
      <c r="A5782" s="32" t="s">
        <v>9477</v>
      </c>
      <c r="B5782" s="33" t="s">
        <v>865</v>
      </c>
      <c r="C5782" s="51" t="s">
        <v>65872</v>
      </c>
      <c r="D5782" s="33" t="s">
        <v>65870</v>
      </c>
    </row>
    <row r="5783" spans="1:4" ht="15.75" customHeight="1" x14ac:dyDescent="0.15">
      <c r="A5783" s="32" t="s">
        <v>10676</v>
      </c>
      <c r="B5783" s="33" t="s">
        <v>1698</v>
      </c>
      <c r="C5783" s="51" t="s">
        <v>65873</v>
      </c>
      <c r="D5783" s="33" t="s">
        <v>65870</v>
      </c>
    </row>
    <row r="5784" spans="1:4" ht="15.75" customHeight="1" x14ac:dyDescent="0.15">
      <c r="A5784" s="32" t="s">
        <v>54765</v>
      </c>
      <c r="B5784" s="33" t="s">
        <v>1995</v>
      </c>
      <c r="C5784" s="51" t="s">
        <v>65874</v>
      </c>
      <c r="D5784" s="33" t="s">
        <v>65870</v>
      </c>
    </row>
    <row r="5785" spans="1:4" ht="15.75" customHeight="1" x14ac:dyDescent="0.15">
      <c r="A5785" s="32" t="s">
        <v>55153</v>
      </c>
      <c r="B5785" s="33" t="s">
        <v>2533</v>
      </c>
      <c r="C5785" s="51" t="s">
        <v>65875</v>
      </c>
      <c r="D5785" s="33" t="s">
        <v>65870</v>
      </c>
    </row>
    <row r="5786" spans="1:4" ht="15.75" customHeight="1" x14ac:dyDescent="0.15">
      <c r="A5786" s="32" t="s">
        <v>55153</v>
      </c>
      <c r="B5786" s="33" t="s">
        <v>3499</v>
      </c>
      <c r="C5786" s="51" t="s">
        <v>65876</v>
      </c>
      <c r="D5786" s="33" t="s">
        <v>65870</v>
      </c>
    </row>
    <row r="5787" spans="1:4" ht="15.75" customHeight="1" x14ac:dyDescent="0.15">
      <c r="A5787" s="32" t="s">
        <v>10676</v>
      </c>
      <c r="B5787" s="33" t="s">
        <v>3588</v>
      </c>
      <c r="C5787" s="51" t="s">
        <v>65877</v>
      </c>
      <c r="D5787" s="33" t="s">
        <v>65870</v>
      </c>
    </row>
    <row r="5788" spans="1:4" ht="15.75" customHeight="1" x14ac:dyDescent="0.15">
      <c r="A5788" s="32" t="s">
        <v>12232</v>
      </c>
      <c r="B5788" s="33" t="s">
        <v>3675</v>
      </c>
      <c r="C5788" s="51" t="s">
        <v>65878</v>
      </c>
      <c r="D5788" s="33" t="s">
        <v>65870</v>
      </c>
    </row>
    <row r="5789" spans="1:4" ht="15.75" customHeight="1" x14ac:dyDescent="0.15">
      <c r="A5789" s="32" t="s">
        <v>55374</v>
      </c>
      <c r="B5789" s="33" t="s">
        <v>3755</v>
      </c>
      <c r="C5789" s="51" t="s">
        <v>65879</v>
      </c>
      <c r="D5789" s="33" t="s">
        <v>65880</v>
      </c>
    </row>
    <row r="5790" spans="1:4" ht="15.75" customHeight="1" x14ac:dyDescent="0.15">
      <c r="A5790" s="32" t="s">
        <v>9477</v>
      </c>
      <c r="B5790" s="33" t="s">
        <v>853</v>
      </c>
      <c r="C5790" s="51" t="s">
        <v>65881</v>
      </c>
      <c r="D5790" s="33" t="s">
        <v>65882</v>
      </c>
    </row>
    <row r="5791" spans="1:4" ht="15.75" customHeight="1" x14ac:dyDescent="0.15">
      <c r="A5791" s="32" t="s">
        <v>10676</v>
      </c>
      <c r="B5791" s="33" t="s">
        <v>3100</v>
      </c>
      <c r="C5791" s="51" t="s">
        <v>65883</v>
      </c>
      <c r="D5791" s="33" t="s">
        <v>65882</v>
      </c>
    </row>
    <row r="5792" spans="1:4" ht="15.75" customHeight="1" x14ac:dyDescent="0.15">
      <c r="A5792" s="32" t="s">
        <v>54862</v>
      </c>
      <c r="B5792" s="33" t="s">
        <v>3692</v>
      </c>
      <c r="C5792" s="51" t="s">
        <v>65884</v>
      </c>
      <c r="D5792" s="33" t="s">
        <v>65885</v>
      </c>
    </row>
    <row r="5793" spans="1:4" ht="15.75" customHeight="1" x14ac:dyDescent="0.15">
      <c r="A5793" s="32" t="s">
        <v>54939</v>
      </c>
      <c r="B5793" s="33" t="s">
        <v>1232</v>
      </c>
      <c r="C5793" s="51" t="s">
        <v>65886</v>
      </c>
      <c r="D5793" s="33" t="s">
        <v>65887</v>
      </c>
    </row>
    <row r="5794" spans="1:4" ht="15.75" customHeight="1" x14ac:dyDescent="0.15">
      <c r="A5794" s="32" t="s">
        <v>55270</v>
      </c>
      <c r="B5794" s="33" t="s">
        <v>3453</v>
      </c>
      <c r="C5794" s="51" t="s">
        <v>65888</v>
      </c>
      <c r="D5794" s="33" t="s">
        <v>65889</v>
      </c>
    </row>
    <row r="5795" spans="1:4" ht="15.75" customHeight="1" x14ac:dyDescent="0.15">
      <c r="A5795" s="32" t="s">
        <v>8821</v>
      </c>
      <c r="B5795" s="33" t="s">
        <v>844</v>
      </c>
      <c r="C5795" s="51" t="s">
        <v>65890</v>
      </c>
      <c r="D5795" s="33" t="s">
        <v>65891</v>
      </c>
    </row>
    <row r="5796" spans="1:4" ht="15.75" customHeight="1" x14ac:dyDescent="0.15">
      <c r="A5796" s="32" t="s">
        <v>55070</v>
      </c>
      <c r="B5796" s="33" t="s">
        <v>1014</v>
      </c>
      <c r="C5796" s="51" t="s">
        <v>65892</v>
      </c>
      <c r="D5796" s="33" t="s">
        <v>65891</v>
      </c>
    </row>
    <row r="5797" spans="1:4" ht="15.75" customHeight="1" x14ac:dyDescent="0.15">
      <c r="A5797" s="32" t="s">
        <v>54862</v>
      </c>
      <c r="B5797" s="33" t="s">
        <v>1146</v>
      </c>
      <c r="C5797" s="51" t="s">
        <v>65893</v>
      </c>
      <c r="D5797" s="33" t="s">
        <v>65891</v>
      </c>
    </row>
    <row r="5798" spans="1:4" ht="15.75" customHeight="1" x14ac:dyDescent="0.15">
      <c r="A5798" s="32" t="s">
        <v>55070</v>
      </c>
      <c r="B5798" s="33" t="s">
        <v>1401</v>
      </c>
      <c r="C5798" s="51" t="s">
        <v>65894</v>
      </c>
      <c r="D5798" s="33" t="s">
        <v>65891</v>
      </c>
    </row>
    <row r="5799" spans="1:4" ht="15.75" customHeight="1" x14ac:dyDescent="0.15">
      <c r="A5799" s="32" t="s">
        <v>54744</v>
      </c>
      <c r="B5799" s="33" t="s">
        <v>1564</v>
      </c>
      <c r="C5799" s="51" t="s">
        <v>65895</v>
      </c>
      <c r="D5799" s="33" t="s">
        <v>65891</v>
      </c>
    </row>
    <row r="5800" spans="1:4" ht="15.75" customHeight="1" x14ac:dyDescent="0.15">
      <c r="A5800" s="32" t="s">
        <v>11362</v>
      </c>
      <c r="B5800" s="33" t="s">
        <v>2580</v>
      </c>
      <c r="C5800" s="51" t="s">
        <v>65896</v>
      </c>
      <c r="D5800" s="33" t="s">
        <v>65891</v>
      </c>
    </row>
    <row r="5801" spans="1:4" ht="15.75" customHeight="1" x14ac:dyDescent="0.15">
      <c r="A5801" s="32" t="s">
        <v>10250</v>
      </c>
      <c r="B5801" s="33" t="s">
        <v>3100</v>
      </c>
      <c r="C5801" s="51" t="s">
        <v>65897</v>
      </c>
      <c r="D5801" s="33" t="s">
        <v>65891</v>
      </c>
    </row>
    <row r="5802" spans="1:4" ht="15.75" customHeight="1" x14ac:dyDescent="0.15">
      <c r="A5802" s="32" t="s">
        <v>55206</v>
      </c>
      <c r="B5802" s="33" t="s">
        <v>2465</v>
      </c>
      <c r="C5802" s="51" t="s">
        <v>65898</v>
      </c>
      <c r="D5802" s="33" t="s">
        <v>65899</v>
      </c>
    </row>
    <row r="5803" spans="1:4" ht="15.75" customHeight="1" x14ac:dyDescent="0.15">
      <c r="A5803" s="32" t="s">
        <v>12053</v>
      </c>
      <c r="B5803" s="33" t="s">
        <v>1880</v>
      </c>
      <c r="C5803" s="51" t="s">
        <v>65900</v>
      </c>
      <c r="D5803" s="33" t="s">
        <v>65901</v>
      </c>
    </row>
    <row r="5804" spans="1:4" ht="15.75" customHeight="1" x14ac:dyDescent="0.15">
      <c r="A5804" s="32" t="s">
        <v>8291</v>
      </c>
      <c r="B5804" s="33" t="s">
        <v>2865</v>
      </c>
      <c r="C5804" s="51" t="s">
        <v>65902</v>
      </c>
      <c r="D5804" s="33" t="s">
        <v>65903</v>
      </c>
    </row>
    <row r="5805" spans="1:4" ht="15.75" customHeight="1" x14ac:dyDescent="0.15">
      <c r="A5805" s="32" t="s">
        <v>9495</v>
      </c>
      <c r="B5805" s="33" t="s">
        <v>1621</v>
      </c>
      <c r="C5805" s="51" t="s">
        <v>65904</v>
      </c>
      <c r="D5805" s="33" t="s">
        <v>65905</v>
      </c>
    </row>
    <row r="5806" spans="1:4" ht="15.75" customHeight="1" x14ac:dyDescent="0.15">
      <c r="A5806" s="32" t="s">
        <v>12232</v>
      </c>
      <c r="B5806" s="33" t="s">
        <v>2563</v>
      </c>
      <c r="C5806" s="51" t="s">
        <v>65906</v>
      </c>
      <c r="D5806" s="33" t="s">
        <v>65905</v>
      </c>
    </row>
    <row r="5807" spans="1:4" ht="15.75" customHeight="1" x14ac:dyDescent="0.15">
      <c r="A5807" s="32" t="s">
        <v>55070</v>
      </c>
      <c r="B5807" s="33" t="s">
        <v>3213</v>
      </c>
      <c r="C5807" s="51" t="s">
        <v>65907</v>
      </c>
      <c r="D5807" s="33" t="s">
        <v>65905</v>
      </c>
    </row>
    <row r="5808" spans="1:4" ht="15.75" customHeight="1" x14ac:dyDescent="0.15">
      <c r="A5808" s="32" t="s">
        <v>10676</v>
      </c>
      <c r="B5808" s="33" t="s">
        <v>827</v>
      </c>
      <c r="C5808" s="51" t="s">
        <v>65908</v>
      </c>
      <c r="D5808" s="33" t="s">
        <v>65909</v>
      </c>
    </row>
    <row r="5809" spans="1:4" ht="15.75" customHeight="1" x14ac:dyDescent="0.15">
      <c r="A5809" s="32" t="s">
        <v>10596</v>
      </c>
      <c r="B5809" s="33" t="s">
        <v>2528</v>
      </c>
      <c r="C5809" s="51" t="s">
        <v>65910</v>
      </c>
      <c r="D5809" s="33" t="s">
        <v>65909</v>
      </c>
    </row>
    <row r="5810" spans="1:4" ht="15.75" customHeight="1" x14ac:dyDescent="0.15">
      <c r="A5810" s="32" t="s">
        <v>10524</v>
      </c>
      <c r="B5810" s="33" t="s">
        <v>699</v>
      </c>
      <c r="C5810" s="51" t="s">
        <v>65911</v>
      </c>
      <c r="D5810" s="33" t="s">
        <v>65912</v>
      </c>
    </row>
    <row r="5811" spans="1:4" ht="15.75" customHeight="1" x14ac:dyDescent="0.15">
      <c r="A5811" s="32" t="s">
        <v>55374</v>
      </c>
      <c r="B5811" s="33" t="s">
        <v>862</v>
      </c>
      <c r="C5811" s="51" t="s">
        <v>65913</v>
      </c>
      <c r="D5811" s="33" t="s">
        <v>65912</v>
      </c>
    </row>
    <row r="5812" spans="1:4" ht="15.75" customHeight="1" x14ac:dyDescent="0.15">
      <c r="A5812" s="32" t="s">
        <v>10676</v>
      </c>
      <c r="B5812" s="33" t="s">
        <v>1026</v>
      </c>
      <c r="C5812" s="51" t="s">
        <v>65914</v>
      </c>
      <c r="D5812" s="33" t="s">
        <v>65912</v>
      </c>
    </row>
    <row r="5813" spans="1:4" ht="15.75" customHeight="1" x14ac:dyDescent="0.15">
      <c r="A5813" s="32" t="s">
        <v>8719</v>
      </c>
      <c r="B5813" s="33" t="s">
        <v>2596</v>
      </c>
      <c r="C5813" s="51" t="s">
        <v>65915</v>
      </c>
      <c r="D5813" s="33" t="s">
        <v>65912</v>
      </c>
    </row>
    <row r="5814" spans="1:4" ht="15.75" customHeight="1" x14ac:dyDescent="0.15">
      <c r="A5814" s="32" t="s">
        <v>9495</v>
      </c>
      <c r="B5814" s="33" t="s">
        <v>836</v>
      </c>
      <c r="C5814" s="51" t="s">
        <v>65916</v>
      </c>
      <c r="D5814" s="33" t="s">
        <v>65917</v>
      </c>
    </row>
    <row r="5815" spans="1:4" ht="15.75" customHeight="1" x14ac:dyDescent="0.15">
      <c r="A5815" s="32" t="s">
        <v>54849</v>
      </c>
      <c r="B5815" s="33" t="s">
        <v>1206</v>
      </c>
      <c r="C5815" s="51" t="s">
        <v>65918</v>
      </c>
      <c r="D5815" s="33" t="s">
        <v>65919</v>
      </c>
    </row>
    <row r="5816" spans="1:4" ht="15.75" customHeight="1" x14ac:dyDescent="0.15">
      <c r="A5816" s="32" t="s">
        <v>8633</v>
      </c>
      <c r="B5816" s="33" t="s">
        <v>2056</v>
      </c>
      <c r="C5816" s="51" t="s">
        <v>65920</v>
      </c>
      <c r="D5816" s="33" t="s">
        <v>65921</v>
      </c>
    </row>
    <row r="5817" spans="1:4" ht="15.75" customHeight="1" x14ac:dyDescent="0.15">
      <c r="A5817" s="32" t="s">
        <v>55262</v>
      </c>
      <c r="B5817" s="33" t="s">
        <v>844</v>
      </c>
      <c r="C5817" s="51" t="s">
        <v>65922</v>
      </c>
      <c r="D5817" s="33" t="s">
        <v>65923</v>
      </c>
    </row>
    <row r="5818" spans="1:4" ht="15.75" customHeight="1" x14ac:dyDescent="0.15">
      <c r="A5818" s="32" t="s">
        <v>54862</v>
      </c>
      <c r="B5818" s="33" t="s">
        <v>3213</v>
      </c>
      <c r="C5818" s="51" t="s">
        <v>65924</v>
      </c>
      <c r="D5818" s="33" t="s">
        <v>65925</v>
      </c>
    </row>
    <row r="5819" spans="1:4" ht="15.75" customHeight="1" x14ac:dyDescent="0.15">
      <c r="A5819" s="32" t="s">
        <v>55374</v>
      </c>
      <c r="B5819" s="33" t="s">
        <v>2904</v>
      </c>
      <c r="C5819" s="51" t="s">
        <v>65926</v>
      </c>
      <c r="D5819" s="33" t="s">
        <v>65927</v>
      </c>
    </row>
    <row r="5820" spans="1:4" ht="15.75" customHeight="1" x14ac:dyDescent="0.15">
      <c r="A5820" s="32" t="s">
        <v>55159</v>
      </c>
      <c r="B5820" s="33" t="s">
        <v>1098</v>
      </c>
      <c r="C5820" s="51" t="s">
        <v>65928</v>
      </c>
      <c r="D5820" s="33" t="s">
        <v>65929</v>
      </c>
    </row>
    <row r="5821" spans="1:4" ht="15.75" customHeight="1" x14ac:dyDescent="0.15">
      <c r="A5821" s="32" t="s">
        <v>55305</v>
      </c>
      <c r="B5821" s="33" t="s">
        <v>2988</v>
      </c>
      <c r="C5821" s="51" t="s">
        <v>65930</v>
      </c>
      <c r="D5821" s="33" t="s">
        <v>65931</v>
      </c>
    </row>
    <row r="5822" spans="1:4" ht="15.75" customHeight="1" x14ac:dyDescent="0.15">
      <c r="A5822" s="32" t="s">
        <v>10676</v>
      </c>
      <c r="B5822" s="33" t="s">
        <v>842</v>
      </c>
      <c r="C5822" s="51" t="s">
        <v>65932</v>
      </c>
      <c r="D5822" s="33" t="s">
        <v>65933</v>
      </c>
    </row>
    <row r="5823" spans="1:4" ht="15.75" customHeight="1" x14ac:dyDescent="0.15">
      <c r="A5823" s="32" t="s">
        <v>10676</v>
      </c>
      <c r="B5823" s="33" t="s">
        <v>1310</v>
      </c>
      <c r="C5823" s="51" t="s">
        <v>65934</v>
      </c>
      <c r="D5823" s="33" t="s">
        <v>65933</v>
      </c>
    </row>
    <row r="5824" spans="1:4" ht="15.75" customHeight="1" x14ac:dyDescent="0.15">
      <c r="A5824" s="32" t="s">
        <v>11425</v>
      </c>
      <c r="B5824" s="33" t="s">
        <v>1504</v>
      </c>
      <c r="C5824" s="51" t="s">
        <v>65935</v>
      </c>
      <c r="D5824" s="33" t="s">
        <v>65933</v>
      </c>
    </row>
    <row r="5825" spans="1:4" ht="15.75" customHeight="1" x14ac:dyDescent="0.15">
      <c r="A5825" s="32" t="s">
        <v>55206</v>
      </c>
      <c r="B5825" s="33" t="s">
        <v>2276</v>
      </c>
      <c r="C5825" s="51" t="s">
        <v>65936</v>
      </c>
      <c r="D5825" s="33" t="s">
        <v>65933</v>
      </c>
    </row>
    <row r="5826" spans="1:4" ht="15.75" customHeight="1" x14ac:dyDescent="0.15">
      <c r="A5826" s="32" t="s">
        <v>9495</v>
      </c>
      <c r="B5826" s="33" t="s">
        <v>2613</v>
      </c>
      <c r="C5826" s="51" t="s">
        <v>65937</v>
      </c>
      <c r="D5826" s="33" t="s">
        <v>65933</v>
      </c>
    </row>
    <row r="5827" spans="1:4" ht="15.75" customHeight="1" x14ac:dyDescent="0.15">
      <c r="A5827" s="32" t="s">
        <v>55366</v>
      </c>
      <c r="B5827" s="33" t="s">
        <v>2735</v>
      </c>
      <c r="C5827" s="51" t="s">
        <v>65938</v>
      </c>
      <c r="D5827" s="33" t="s">
        <v>65933</v>
      </c>
    </row>
    <row r="5828" spans="1:4" ht="15.75" customHeight="1" x14ac:dyDescent="0.15">
      <c r="A5828" s="32" t="s">
        <v>12292</v>
      </c>
      <c r="B5828" s="33" t="s">
        <v>2966</v>
      </c>
      <c r="C5828" s="51" t="s">
        <v>65939</v>
      </c>
      <c r="D5828" s="33" t="s">
        <v>65933</v>
      </c>
    </row>
    <row r="5829" spans="1:4" ht="15.75" customHeight="1" x14ac:dyDescent="0.15">
      <c r="A5829" s="32" t="s">
        <v>10676</v>
      </c>
      <c r="B5829" s="33" t="s">
        <v>3755</v>
      </c>
      <c r="C5829" s="51" t="s">
        <v>65940</v>
      </c>
      <c r="D5829" s="33" t="s">
        <v>65933</v>
      </c>
    </row>
    <row r="5830" spans="1:4" ht="15.75" customHeight="1" x14ac:dyDescent="0.15">
      <c r="A5830" s="32" t="s">
        <v>55270</v>
      </c>
      <c r="B5830" s="33" t="s">
        <v>946</v>
      </c>
      <c r="C5830" s="51" t="s">
        <v>65941</v>
      </c>
      <c r="D5830" s="33" t="s">
        <v>65942</v>
      </c>
    </row>
    <row r="5831" spans="1:4" ht="15.75" customHeight="1" x14ac:dyDescent="0.15">
      <c r="A5831" s="32" t="s">
        <v>11330</v>
      </c>
      <c r="B5831" s="33" t="s">
        <v>2034</v>
      </c>
      <c r="C5831" s="51" t="s">
        <v>65943</v>
      </c>
      <c r="D5831" s="33" t="s">
        <v>65944</v>
      </c>
    </row>
    <row r="5832" spans="1:4" ht="15.75" customHeight="1" x14ac:dyDescent="0.15">
      <c r="A5832" s="32" t="s">
        <v>11425</v>
      </c>
      <c r="B5832" s="33" t="s">
        <v>1668</v>
      </c>
      <c r="C5832" s="51" t="s">
        <v>65945</v>
      </c>
      <c r="D5832" s="33" t="s">
        <v>65946</v>
      </c>
    </row>
    <row r="5833" spans="1:4" ht="15.75" customHeight="1" x14ac:dyDescent="0.15">
      <c r="A5833" s="32" t="s">
        <v>11362</v>
      </c>
      <c r="B5833" s="33" t="s">
        <v>2904</v>
      </c>
      <c r="C5833" s="51" t="s">
        <v>65947</v>
      </c>
      <c r="D5833" s="33" t="s">
        <v>65948</v>
      </c>
    </row>
    <row r="5834" spans="1:4" ht="15.75" customHeight="1" x14ac:dyDescent="0.15">
      <c r="A5834" s="32" t="s">
        <v>54744</v>
      </c>
      <c r="B5834" s="33" t="s">
        <v>2276</v>
      </c>
      <c r="C5834" s="51" t="s">
        <v>65949</v>
      </c>
      <c r="D5834" s="33" t="s">
        <v>65950</v>
      </c>
    </row>
    <row r="5835" spans="1:4" ht="15.75" customHeight="1" x14ac:dyDescent="0.15">
      <c r="A5835" s="32" t="s">
        <v>9477</v>
      </c>
      <c r="B5835" s="33" t="s">
        <v>984</v>
      </c>
      <c r="C5835" s="51" t="s">
        <v>65951</v>
      </c>
      <c r="D5835" s="33" t="s">
        <v>65952</v>
      </c>
    </row>
    <row r="5836" spans="1:4" ht="15.75" customHeight="1" x14ac:dyDescent="0.15">
      <c r="A5836" s="32" t="s">
        <v>12128</v>
      </c>
      <c r="B5836" s="33" t="s">
        <v>1501</v>
      </c>
      <c r="C5836" s="51" t="s">
        <v>65953</v>
      </c>
      <c r="D5836" s="33" t="s">
        <v>65954</v>
      </c>
    </row>
    <row r="5837" spans="1:4" ht="15.75" customHeight="1" x14ac:dyDescent="0.15">
      <c r="A5837" s="32" t="s">
        <v>54962</v>
      </c>
      <c r="B5837" s="33" t="s">
        <v>1564</v>
      </c>
      <c r="C5837" s="51" t="s">
        <v>65955</v>
      </c>
      <c r="D5837" s="33" t="s">
        <v>65956</v>
      </c>
    </row>
    <row r="5838" spans="1:4" ht="15.75" customHeight="1" x14ac:dyDescent="0.15">
      <c r="A5838" s="32" t="s">
        <v>55027</v>
      </c>
      <c r="B5838" s="33" t="s">
        <v>1982</v>
      </c>
      <c r="C5838" s="51" t="s">
        <v>65957</v>
      </c>
      <c r="D5838" s="33" t="s">
        <v>65958</v>
      </c>
    </row>
    <row r="5839" spans="1:4" ht="15.75" customHeight="1" x14ac:dyDescent="0.15">
      <c r="A5839" s="32" t="s">
        <v>54849</v>
      </c>
      <c r="B5839" s="33" t="s">
        <v>3167</v>
      </c>
      <c r="C5839" s="51" t="s">
        <v>65959</v>
      </c>
      <c r="D5839" s="33" t="s">
        <v>65960</v>
      </c>
    </row>
    <row r="5840" spans="1:4" ht="15.75" customHeight="1" x14ac:dyDescent="0.15">
      <c r="A5840" s="32" t="s">
        <v>55107</v>
      </c>
      <c r="B5840" s="33" t="s">
        <v>3073</v>
      </c>
      <c r="C5840" s="51" t="s">
        <v>65961</v>
      </c>
      <c r="D5840" s="33" t="s">
        <v>65962</v>
      </c>
    </row>
    <row r="5841" spans="1:4" ht="15.75" customHeight="1" x14ac:dyDescent="0.15">
      <c r="A5841" s="32" t="s">
        <v>55270</v>
      </c>
      <c r="B5841" s="33" t="s">
        <v>2871</v>
      </c>
      <c r="C5841" s="51" t="s">
        <v>65963</v>
      </c>
      <c r="D5841" s="33" t="s">
        <v>65964</v>
      </c>
    </row>
    <row r="5842" spans="1:4" ht="15.75" customHeight="1" x14ac:dyDescent="0.15">
      <c r="A5842" s="32" t="s">
        <v>9522</v>
      </c>
      <c r="B5842" s="33" t="s">
        <v>3216</v>
      </c>
      <c r="C5842" s="51" t="s">
        <v>65965</v>
      </c>
      <c r="D5842" s="33" t="s">
        <v>65966</v>
      </c>
    </row>
    <row r="5843" spans="1:4" ht="15.75" customHeight="1" x14ac:dyDescent="0.15">
      <c r="A5843" s="32" t="s">
        <v>54939</v>
      </c>
      <c r="B5843" s="33" t="s">
        <v>2761</v>
      </c>
      <c r="C5843" s="51" t="s">
        <v>65967</v>
      </c>
      <c r="D5843" s="33" t="s">
        <v>65968</v>
      </c>
    </row>
    <row r="5844" spans="1:4" ht="15.75" customHeight="1" x14ac:dyDescent="0.15">
      <c r="A5844" s="32" t="s">
        <v>55235</v>
      </c>
      <c r="B5844" s="33" t="s">
        <v>681</v>
      </c>
      <c r="C5844" s="51" t="s">
        <v>65969</v>
      </c>
      <c r="D5844" s="33" t="s">
        <v>65970</v>
      </c>
    </row>
    <row r="5845" spans="1:4" ht="15.75" customHeight="1" x14ac:dyDescent="0.15">
      <c r="A5845" s="32" t="s">
        <v>55265</v>
      </c>
      <c r="B5845" s="33" t="s">
        <v>690</v>
      </c>
      <c r="C5845" s="51" t="s">
        <v>65971</v>
      </c>
      <c r="D5845" s="33" t="s">
        <v>65970</v>
      </c>
    </row>
    <row r="5846" spans="1:4" ht="15.75" customHeight="1" x14ac:dyDescent="0.15">
      <c r="A5846" s="32" t="s">
        <v>55235</v>
      </c>
      <c r="B5846" s="33" t="s">
        <v>1504</v>
      </c>
      <c r="C5846" s="51" t="s">
        <v>65972</v>
      </c>
      <c r="D5846" s="33" t="s">
        <v>65970</v>
      </c>
    </row>
    <row r="5847" spans="1:4" ht="15.75" customHeight="1" x14ac:dyDescent="0.15">
      <c r="A5847" s="32" t="s">
        <v>55070</v>
      </c>
      <c r="B5847" s="33" t="s">
        <v>2610</v>
      </c>
      <c r="C5847" s="51" t="s">
        <v>65973</v>
      </c>
      <c r="D5847" s="33" t="s">
        <v>65970</v>
      </c>
    </row>
    <row r="5848" spans="1:4" ht="15.75" customHeight="1" x14ac:dyDescent="0.15">
      <c r="A5848" s="32" t="s">
        <v>55070</v>
      </c>
      <c r="B5848" s="33" t="s">
        <v>2729</v>
      </c>
      <c r="C5848" s="51" t="s">
        <v>65974</v>
      </c>
      <c r="D5848" s="33" t="s">
        <v>65975</v>
      </c>
    </row>
    <row r="5849" spans="1:4" ht="15.75" customHeight="1" x14ac:dyDescent="0.15">
      <c r="A5849" s="32" t="s">
        <v>12280</v>
      </c>
      <c r="B5849" s="33" t="s">
        <v>2332</v>
      </c>
      <c r="C5849" s="51" t="s">
        <v>65976</v>
      </c>
      <c r="D5849" s="33" t="s">
        <v>65977</v>
      </c>
    </row>
    <row r="5850" spans="1:4" ht="15.75" customHeight="1" x14ac:dyDescent="0.15">
      <c r="A5850" s="32" t="s">
        <v>54862</v>
      </c>
      <c r="B5850" s="33" t="s">
        <v>3130</v>
      </c>
      <c r="C5850" s="51" t="s">
        <v>65978</v>
      </c>
      <c r="D5850" s="33" t="s">
        <v>65977</v>
      </c>
    </row>
    <row r="5851" spans="1:4" ht="15.75" customHeight="1" x14ac:dyDescent="0.15">
      <c r="A5851" s="32" t="s">
        <v>12292</v>
      </c>
      <c r="B5851" s="33" t="s">
        <v>699</v>
      </c>
      <c r="C5851" s="51" t="s">
        <v>65979</v>
      </c>
      <c r="D5851" s="33" t="s">
        <v>65980</v>
      </c>
    </row>
    <row r="5852" spans="1:4" ht="15.75" customHeight="1" x14ac:dyDescent="0.15">
      <c r="A5852" s="32" t="s">
        <v>55058</v>
      </c>
      <c r="B5852" s="33" t="s">
        <v>3442</v>
      </c>
      <c r="C5852" s="51" t="s">
        <v>65981</v>
      </c>
      <c r="D5852" s="33" t="s">
        <v>65980</v>
      </c>
    </row>
    <row r="5853" spans="1:4" ht="15.75" customHeight="1" x14ac:dyDescent="0.15">
      <c r="A5853" s="32" t="s">
        <v>55048</v>
      </c>
      <c r="B5853" s="33" t="s">
        <v>3015</v>
      </c>
      <c r="C5853" s="51" t="s">
        <v>65982</v>
      </c>
      <c r="D5853" s="33" t="s">
        <v>65983</v>
      </c>
    </row>
    <row r="5854" spans="1:4" ht="15.75" customHeight="1" x14ac:dyDescent="0.15">
      <c r="A5854" s="32" t="s">
        <v>55265</v>
      </c>
      <c r="B5854" s="33" t="s">
        <v>1545</v>
      </c>
      <c r="C5854" s="51" t="s">
        <v>65984</v>
      </c>
      <c r="D5854" s="33" t="s">
        <v>65985</v>
      </c>
    </row>
    <row r="5855" spans="1:4" ht="15.75" customHeight="1" x14ac:dyDescent="0.15">
      <c r="A5855" s="32" t="s">
        <v>55094</v>
      </c>
      <c r="B5855" s="33" t="s">
        <v>2568</v>
      </c>
      <c r="C5855" s="51" t="s">
        <v>65986</v>
      </c>
      <c r="D5855" s="33" t="s">
        <v>65987</v>
      </c>
    </row>
    <row r="5856" spans="1:4" ht="15.75" customHeight="1" x14ac:dyDescent="0.15">
      <c r="A5856" s="32" t="s">
        <v>9516</v>
      </c>
      <c r="B5856" s="33" t="s">
        <v>2056</v>
      </c>
      <c r="C5856" s="51" t="s">
        <v>65988</v>
      </c>
      <c r="D5856" s="33" t="s">
        <v>65989</v>
      </c>
    </row>
    <row r="5857" spans="1:4" ht="15.75" customHeight="1" x14ac:dyDescent="0.15">
      <c r="A5857" s="32" t="s">
        <v>55305</v>
      </c>
      <c r="B5857" s="33" t="s">
        <v>579</v>
      </c>
      <c r="C5857" s="51" t="s">
        <v>65990</v>
      </c>
      <c r="D5857" s="33" t="s">
        <v>65991</v>
      </c>
    </row>
    <row r="5858" spans="1:4" ht="15.75" customHeight="1" x14ac:dyDescent="0.15">
      <c r="A5858" s="32" t="s">
        <v>11330</v>
      </c>
      <c r="B5858" s="33" t="s">
        <v>791</v>
      </c>
      <c r="C5858" s="51" t="s">
        <v>65992</v>
      </c>
      <c r="D5858" s="33" t="s">
        <v>65991</v>
      </c>
    </row>
    <row r="5859" spans="1:4" ht="15.75" customHeight="1" x14ac:dyDescent="0.15">
      <c r="A5859" s="32" t="s">
        <v>12280</v>
      </c>
      <c r="B5859" s="33" t="s">
        <v>1005</v>
      </c>
      <c r="C5859" s="51" t="s">
        <v>65993</v>
      </c>
      <c r="D5859" s="33" t="s">
        <v>65991</v>
      </c>
    </row>
    <row r="5860" spans="1:4" ht="15.75" customHeight="1" x14ac:dyDescent="0.15">
      <c r="A5860" s="32" t="s">
        <v>55094</v>
      </c>
      <c r="B5860" s="33" t="s">
        <v>2528</v>
      </c>
      <c r="C5860" s="51" t="s">
        <v>65994</v>
      </c>
      <c r="D5860" s="33" t="s">
        <v>65991</v>
      </c>
    </row>
    <row r="5861" spans="1:4" ht="15.75" customHeight="1" x14ac:dyDescent="0.15">
      <c r="A5861" s="32" t="s">
        <v>11330</v>
      </c>
      <c r="B5861" s="33" t="s">
        <v>2991</v>
      </c>
      <c r="C5861" s="51" t="s">
        <v>65995</v>
      </c>
      <c r="D5861" s="33" t="s">
        <v>65991</v>
      </c>
    </row>
    <row r="5862" spans="1:4" ht="15.75" customHeight="1" x14ac:dyDescent="0.15">
      <c r="A5862" s="32" t="s">
        <v>9516</v>
      </c>
      <c r="B5862" s="33" t="s">
        <v>3085</v>
      </c>
      <c r="C5862" s="51" t="s">
        <v>65996</v>
      </c>
      <c r="D5862" s="33" t="s">
        <v>65997</v>
      </c>
    </row>
    <row r="5863" spans="1:4" ht="15.75" customHeight="1" x14ac:dyDescent="0.15">
      <c r="A5863" s="32" t="s">
        <v>8633</v>
      </c>
      <c r="B5863" s="33" t="s">
        <v>3213</v>
      </c>
      <c r="C5863" s="51" t="s">
        <v>65998</v>
      </c>
      <c r="D5863" s="33" t="s">
        <v>65997</v>
      </c>
    </row>
    <row r="5864" spans="1:4" ht="15.75" customHeight="1" x14ac:dyDescent="0.15">
      <c r="A5864" s="32" t="s">
        <v>55305</v>
      </c>
      <c r="B5864" s="33" t="s">
        <v>1606</v>
      </c>
      <c r="C5864" s="51" t="s">
        <v>65999</v>
      </c>
      <c r="D5864" s="33" t="s">
        <v>66000</v>
      </c>
    </row>
    <row r="5865" spans="1:4" ht="15.75" customHeight="1" x14ac:dyDescent="0.15">
      <c r="A5865" s="32" t="s">
        <v>55027</v>
      </c>
      <c r="B5865" s="33" t="s">
        <v>2563</v>
      </c>
      <c r="C5865" s="51" t="s">
        <v>66001</v>
      </c>
      <c r="D5865" s="33" t="s">
        <v>66002</v>
      </c>
    </row>
    <row r="5866" spans="1:4" ht="15.75" customHeight="1" x14ac:dyDescent="0.15">
      <c r="A5866" s="32" t="s">
        <v>12232</v>
      </c>
      <c r="B5866" s="33" t="s">
        <v>2066</v>
      </c>
      <c r="C5866" s="51" t="s">
        <v>66003</v>
      </c>
      <c r="D5866" s="33" t="s">
        <v>66004</v>
      </c>
    </row>
    <row r="5867" spans="1:4" ht="15.75" customHeight="1" x14ac:dyDescent="0.15">
      <c r="A5867" s="32" t="s">
        <v>55094</v>
      </c>
      <c r="B5867" s="33" t="s">
        <v>2613</v>
      </c>
      <c r="C5867" s="51" t="s">
        <v>66005</v>
      </c>
      <c r="D5867" s="33" t="s">
        <v>66006</v>
      </c>
    </row>
    <row r="5868" spans="1:4" ht="15.75" customHeight="1" x14ac:dyDescent="0.15">
      <c r="A5868" s="32" t="s">
        <v>8633</v>
      </c>
      <c r="B5868" s="33" t="s">
        <v>3456</v>
      </c>
      <c r="C5868" s="51" t="s">
        <v>66007</v>
      </c>
      <c r="D5868" s="33" t="s">
        <v>66006</v>
      </c>
    </row>
    <row r="5869" spans="1:4" ht="15.75" customHeight="1" x14ac:dyDescent="0.15">
      <c r="A5869" s="32" t="s">
        <v>55027</v>
      </c>
      <c r="B5869" s="33" t="s">
        <v>3221</v>
      </c>
      <c r="C5869" s="51" t="s">
        <v>66008</v>
      </c>
      <c r="D5869" s="33" t="s">
        <v>66009</v>
      </c>
    </row>
    <row r="5870" spans="1:4" ht="15.75" customHeight="1" x14ac:dyDescent="0.15">
      <c r="A5870" s="32" t="s">
        <v>55094</v>
      </c>
      <c r="B5870" s="33" t="s">
        <v>3323</v>
      </c>
      <c r="C5870" s="51" t="s">
        <v>66010</v>
      </c>
      <c r="D5870" s="33" t="s">
        <v>66009</v>
      </c>
    </row>
    <row r="5871" spans="1:4" ht="15.75" customHeight="1" x14ac:dyDescent="0.15">
      <c r="A5871" s="32" t="s">
        <v>10524</v>
      </c>
      <c r="B5871" s="33" t="s">
        <v>3453</v>
      </c>
      <c r="C5871" s="51" t="s">
        <v>66011</v>
      </c>
      <c r="D5871" s="33" t="s">
        <v>66009</v>
      </c>
    </row>
    <row r="5872" spans="1:4" ht="15.75" customHeight="1" x14ac:dyDescent="0.15">
      <c r="A5872" s="32" t="s">
        <v>9516</v>
      </c>
      <c r="B5872" s="33" t="s">
        <v>1687</v>
      </c>
      <c r="C5872" s="51" t="s">
        <v>66012</v>
      </c>
      <c r="D5872" s="33" t="s">
        <v>66013</v>
      </c>
    </row>
    <row r="5873" spans="1:4" ht="15.75" customHeight="1" x14ac:dyDescent="0.15">
      <c r="A5873" s="32" t="s">
        <v>55235</v>
      </c>
      <c r="B5873" s="33" t="s">
        <v>2368</v>
      </c>
      <c r="C5873" s="51" t="s">
        <v>66014</v>
      </c>
      <c r="D5873" s="33" t="s">
        <v>66013</v>
      </c>
    </row>
    <row r="5874" spans="1:4" ht="15.75" customHeight="1" x14ac:dyDescent="0.15">
      <c r="A5874" s="32" t="s">
        <v>8291</v>
      </c>
      <c r="B5874" s="33" t="s">
        <v>919</v>
      </c>
      <c r="C5874" s="51" t="s">
        <v>66015</v>
      </c>
      <c r="D5874" s="33" t="s">
        <v>66016</v>
      </c>
    </row>
    <row r="5875" spans="1:4" ht="15.75" customHeight="1" x14ac:dyDescent="0.15">
      <c r="A5875" s="32" t="s">
        <v>55265</v>
      </c>
      <c r="B5875" s="33" t="s">
        <v>3323</v>
      </c>
      <c r="C5875" s="51" t="s">
        <v>66017</v>
      </c>
      <c r="D5875" s="33" t="s">
        <v>66018</v>
      </c>
    </row>
    <row r="5876" spans="1:4" ht="15.75" customHeight="1" x14ac:dyDescent="0.15">
      <c r="A5876" s="32" t="s">
        <v>8291</v>
      </c>
      <c r="B5876" s="33" t="s">
        <v>1650</v>
      </c>
      <c r="C5876" s="51" t="s">
        <v>66019</v>
      </c>
      <c r="D5876" s="33" t="s">
        <v>66020</v>
      </c>
    </row>
    <row r="5877" spans="1:4" ht="15.75" customHeight="1" x14ac:dyDescent="0.15">
      <c r="A5877" s="32" t="s">
        <v>54939</v>
      </c>
      <c r="B5877" s="33" t="s">
        <v>675</v>
      </c>
      <c r="C5877" s="51" t="s">
        <v>66021</v>
      </c>
      <c r="D5877" s="33" t="s">
        <v>66022</v>
      </c>
    </row>
    <row r="5878" spans="1:4" ht="15.75" customHeight="1" x14ac:dyDescent="0.15">
      <c r="A5878" s="32" t="s">
        <v>9522</v>
      </c>
      <c r="B5878" s="33" t="s">
        <v>1504</v>
      </c>
      <c r="C5878" s="51" t="s">
        <v>66023</v>
      </c>
      <c r="D5878" s="33" t="s">
        <v>66024</v>
      </c>
    </row>
    <row r="5879" spans="1:4" ht="15.75" customHeight="1" x14ac:dyDescent="0.15">
      <c r="A5879" s="32" t="s">
        <v>10676</v>
      </c>
      <c r="B5879" s="33" t="s">
        <v>2951</v>
      </c>
      <c r="C5879" s="51" t="s">
        <v>66025</v>
      </c>
      <c r="D5879" s="33" t="s">
        <v>66024</v>
      </c>
    </row>
    <row r="5880" spans="1:4" ht="15.75" customHeight="1" x14ac:dyDescent="0.15">
      <c r="A5880" s="32" t="s">
        <v>55305</v>
      </c>
      <c r="B5880" s="33" t="s">
        <v>1624</v>
      </c>
      <c r="C5880" s="51" t="s">
        <v>66026</v>
      </c>
      <c r="D5880" s="33" t="s">
        <v>66027</v>
      </c>
    </row>
    <row r="5881" spans="1:4" ht="15.75" customHeight="1" x14ac:dyDescent="0.15">
      <c r="A5881" s="32" t="s">
        <v>55107</v>
      </c>
      <c r="B5881" s="33" t="s">
        <v>2318</v>
      </c>
      <c r="C5881" s="51" t="s">
        <v>66028</v>
      </c>
      <c r="D5881" s="33" t="s">
        <v>66027</v>
      </c>
    </row>
    <row r="5882" spans="1:4" ht="15.75" customHeight="1" x14ac:dyDescent="0.15">
      <c r="A5882" s="32" t="s">
        <v>55366</v>
      </c>
      <c r="B5882" s="33" t="s">
        <v>3156</v>
      </c>
      <c r="C5882" s="51" t="s">
        <v>66029</v>
      </c>
      <c r="D5882" s="33" t="s">
        <v>66030</v>
      </c>
    </row>
    <row r="5883" spans="1:4" ht="15.75" customHeight="1" x14ac:dyDescent="0.15">
      <c r="A5883" s="32" t="s">
        <v>12232</v>
      </c>
      <c r="B5883" s="33" t="s">
        <v>1313</v>
      </c>
      <c r="C5883" s="51" t="s">
        <v>66031</v>
      </c>
      <c r="D5883" s="33" t="s">
        <v>66032</v>
      </c>
    </row>
    <row r="5884" spans="1:4" ht="15.75" customHeight="1" x14ac:dyDescent="0.15">
      <c r="A5884" s="32" t="s">
        <v>12053</v>
      </c>
      <c r="B5884" s="33" t="s">
        <v>2477</v>
      </c>
      <c r="C5884" s="51" t="s">
        <v>66033</v>
      </c>
      <c r="D5884" s="33" t="s">
        <v>66034</v>
      </c>
    </row>
    <row r="5885" spans="1:4" ht="15.75" customHeight="1" x14ac:dyDescent="0.15">
      <c r="A5885" s="32" t="s">
        <v>54862</v>
      </c>
      <c r="B5885" s="33" t="s">
        <v>2966</v>
      </c>
      <c r="C5885" s="51" t="s">
        <v>66035</v>
      </c>
      <c r="D5885" s="33" t="s">
        <v>66034</v>
      </c>
    </row>
    <row r="5886" spans="1:4" ht="15.75" customHeight="1" x14ac:dyDescent="0.15">
      <c r="A5886" s="32" t="s">
        <v>10676</v>
      </c>
      <c r="B5886" s="33" t="s">
        <v>2551</v>
      </c>
      <c r="C5886" s="51" t="s">
        <v>66036</v>
      </c>
      <c r="D5886" s="33" t="s">
        <v>66037</v>
      </c>
    </row>
    <row r="5887" spans="1:4" ht="15.75" customHeight="1" x14ac:dyDescent="0.15">
      <c r="A5887" s="32" t="s">
        <v>12292</v>
      </c>
      <c r="B5887" s="33" t="s">
        <v>2560</v>
      </c>
      <c r="C5887" s="51" t="s">
        <v>66038</v>
      </c>
      <c r="D5887" s="33" t="s">
        <v>66039</v>
      </c>
    </row>
    <row r="5888" spans="1:4" ht="15.75" customHeight="1" x14ac:dyDescent="0.15">
      <c r="A5888" s="32" t="s">
        <v>54744</v>
      </c>
      <c r="B5888" s="33" t="s">
        <v>3720</v>
      </c>
      <c r="C5888" s="51" t="s">
        <v>66040</v>
      </c>
      <c r="D5888" s="33" t="s">
        <v>66041</v>
      </c>
    </row>
    <row r="5889" spans="1:4" ht="15.75" customHeight="1" x14ac:dyDescent="0.15">
      <c r="A5889" s="32" t="s">
        <v>12280</v>
      </c>
      <c r="B5889" s="33" t="s">
        <v>865</v>
      </c>
      <c r="C5889" s="51" t="s">
        <v>66042</v>
      </c>
      <c r="D5889" s="33" t="s">
        <v>66043</v>
      </c>
    </row>
    <row r="5890" spans="1:4" ht="15.75" customHeight="1" x14ac:dyDescent="0.15">
      <c r="A5890" s="32" t="s">
        <v>12232</v>
      </c>
      <c r="B5890" s="33" t="s">
        <v>1014</v>
      </c>
      <c r="C5890" s="51" t="s">
        <v>66044</v>
      </c>
      <c r="D5890" s="33" t="s">
        <v>66045</v>
      </c>
    </row>
    <row r="5891" spans="1:4" ht="15.75" customHeight="1" x14ac:dyDescent="0.15">
      <c r="A5891" s="32" t="s">
        <v>55153</v>
      </c>
      <c r="B5891" s="33" t="s">
        <v>3335</v>
      </c>
      <c r="C5891" s="51" t="s">
        <v>66046</v>
      </c>
      <c r="D5891" s="33" t="s">
        <v>66047</v>
      </c>
    </row>
    <row r="5892" spans="1:4" ht="15.75" customHeight="1" x14ac:dyDescent="0.15">
      <c r="A5892" s="32" t="s">
        <v>55270</v>
      </c>
      <c r="B5892" s="33" t="s">
        <v>2477</v>
      </c>
      <c r="C5892" s="51" t="s">
        <v>66048</v>
      </c>
      <c r="D5892" s="33" t="s">
        <v>66049</v>
      </c>
    </row>
    <row r="5893" spans="1:4" ht="15.75" customHeight="1" x14ac:dyDescent="0.15">
      <c r="A5893" s="32" t="s">
        <v>9058</v>
      </c>
      <c r="B5893" s="33" t="s">
        <v>747</v>
      </c>
      <c r="C5893" s="51" t="s">
        <v>66050</v>
      </c>
      <c r="D5893" s="33" t="s">
        <v>66051</v>
      </c>
    </row>
    <row r="5894" spans="1:4" ht="15.75" customHeight="1" x14ac:dyDescent="0.15">
      <c r="A5894" s="32" t="s">
        <v>12232</v>
      </c>
      <c r="B5894" s="33" t="s">
        <v>1026</v>
      </c>
      <c r="C5894" s="51" t="s">
        <v>66052</v>
      </c>
      <c r="D5894" s="33" t="s">
        <v>66051</v>
      </c>
    </row>
    <row r="5895" spans="1:4" ht="15.75" customHeight="1" x14ac:dyDescent="0.15">
      <c r="A5895" s="32" t="s">
        <v>55094</v>
      </c>
      <c r="B5895" s="33" t="s">
        <v>678</v>
      </c>
      <c r="C5895" s="51" t="s">
        <v>66053</v>
      </c>
      <c r="D5895" s="33" t="s">
        <v>66054</v>
      </c>
    </row>
    <row r="5896" spans="1:4" ht="15.75" customHeight="1" x14ac:dyDescent="0.15">
      <c r="A5896" s="32" t="s">
        <v>11330</v>
      </c>
      <c r="B5896" s="33" t="s">
        <v>2105</v>
      </c>
      <c r="C5896" s="51" t="s">
        <v>66055</v>
      </c>
      <c r="D5896" s="33" t="s">
        <v>66056</v>
      </c>
    </row>
    <row r="5897" spans="1:4" ht="15.75" customHeight="1" x14ac:dyDescent="0.15">
      <c r="A5897" s="32" t="s">
        <v>10524</v>
      </c>
      <c r="B5897" s="33" t="s">
        <v>2094</v>
      </c>
      <c r="C5897" s="51" t="s">
        <v>66057</v>
      </c>
      <c r="D5897" s="33" t="s">
        <v>66058</v>
      </c>
    </row>
    <row r="5898" spans="1:4" ht="15.75" customHeight="1" x14ac:dyDescent="0.15">
      <c r="A5898" s="32" t="s">
        <v>55159</v>
      </c>
      <c r="B5898" s="33" t="s">
        <v>3460</v>
      </c>
      <c r="C5898" s="51" t="s">
        <v>66059</v>
      </c>
      <c r="D5898" s="33" t="s">
        <v>66058</v>
      </c>
    </row>
    <row r="5899" spans="1:4" ht="15.75" customHeight="1" x14ac:dyDescent="0.15">
      <c r="A5899" s="32" t="s">
        <v>54765</v>
      </c>
      <c r="B5899" s="33" t="s">
        <v>3058</v>
      </c>
      <c r="C5899" s="51" t="s">
        <v>66060</v>
      </c>
      <c r="D5899" s="33" t="s">
        <v>66061</v>
      </c>
    </row>
    <row r="5900" spans="1:4" ht="15.75" customHeight="1" x14ac:dyDescent="0.15">
      <c r="A5900" s="32" t="s">
        <v>55262</v>
      </c>
      <c r="B5900" s="33" t="s">
        <v>1155</v>
      </c>
      <c r="C5900" s="51" t="s">
        <v>66062</v>
      </c>
      <c r="D5900" s="33" t="s">
        <v>66063</v>
      </c>
    </row>
    <row r="5901" spans="1:4" ht="15.75" customHeight="1" x14ac:dyDescent="0.15">
      <c r="A5901" s="32" t="s">
        <v>9516</v>
      </c>
      <c r="B5901" s="33" t="s">
        <v>2533</v>
      </c>
      <c r="C5901" s="51" t="s">
        <v>66064</v>
      </c>
      <c r="D5901" s="33" t="s">
        <v>66063</v>
      </c>
    </row>
    <row r="5902" spans="1:4" ht="15.75" customHeight="1" x14ac:dyDescent="0.15">
      <c r="A5902" s="32" t="s">
        <v>55153</v>
      </c>
      <c r="B5902" s="33" t="s">
        <v>2755</v>
      </c>
      <c r="C5902" s="51" t="s">
        <v>66065</v>
      </c>
      <c r="D5902" s="33" t="s">
        <v>66066</v>
      </c>
    </row>
    <row r="5903" spans="1:4" ht="15.75" customHeight="1" x14ac:dyDescent="0.15">
      <c r="A5903" s="32" t="s">
        <v>54939</v>
      </c>
      <c r="B5903" s="33" t="s">
        <v>3100</v>
      </c>
      <c r="C5903" s="51" t="s">
        <v>66067</v>
      </c>
      <c r="D5903" s="33" t="s">
        <v>66068</v>
      </c>
    </row>
    <row r="5904" spans="1:4" ht="15.75" customHeight="1" x14ac:dyDescent="0.15">
      <c r="A5904" s="32" t="s">
        <v>10524</v>
      </c>
      <c r="B5904" s="33" t="s">
        <v>3603</v>
      </c>
      <c r="C5904" s="51" t="s">
        <v>66069</v>
      </c>
      <c r="D5904" s="33" t="s">
        <v>66068</v>
      </c>
    </row>
    <row r="5905" spans="1:4" ht="15.75" customHeight="1" x14ac:dyDescent="0.15">
      <c r="A5905" s="32" t="s">
        <v>54849</v>
      </c>
      <c r="B5905" s="33" t="s">
        <v>2918</v>
      </c>
      <c r="C5905" s="51" t="s">
        <v>66070</v>
      </c>
      <c r="D5905" s="33" t="s">
        <v>66071</v>
      </c>
    </row>
    <row r="5906" spans="1:4" ht="15.75" customHeight="1" x14ac:dyDescent="0.15">
      <c r="A5906" s="32" t="s">
        <v>55374</v>
      </c>
      <c r="B5906" s="33" t="s">
        <v>853</v>
      </c>
      <c r="C5906" s="51" t="s">
        <v>66072</v>
      </c>
      <c r="D5906" s="33" t="s">
        <v>66073</v>
      </c>
    </row>
    <row r="5907" spans="1:4" ht="15.75" customHeight="1" x14ac:dyDescent="0.15">
      <c r="A5907" s="32" t="s">
        <v>10163</v>
      </c>
      <c r="B5907" s="33" t="s">
        <v>1765</v>
      </c>
      <c r="C5907" s="51" t="s">
        <v>66074</v>
      </c>
      <c r="D5907" s="33" t="s">
        <v>66073</v>
      </c>
    </row>
    <row r="5908" spans="1:4" ht="15.75" customHeight="1" x14ac:dyDescent="0.15">
      <c r="A5908" s="32" t="s">
        <v>11425</v>
      </c>
      <c r="B5908" s="33" t="s">
        <v>2837</v>
      </c>
      <c r="C5908" s="51" t="s">
        <v>66075</v>
      </c>
      <c r="D5908" s="33" t="s">
        <v>66073</v>
      </c>
    </row>
    <row r="5909" spans="1:4" ht="15.75" customHeight="1" x14ac:dyDescent="0.15">
      <c r="A5909" s="32" t="s">
        <v>8633</v>
      </c>
      <c r="B5909" s="33" t="s">
        <v>2480</v>
      </c>
      <c r="C5909" s="51" t="s">
        <v>66076</v>
      </c>
      <c r="D5909" s="33" t="s">
        <v>66077</v>
      </c>
    </row>
    <row r="5910" spans="1:4" ht="15.75" customHeight="1" x14ac:dyDescent="0.15">
      <c r="A5910" s="32" t="s">
        <v>54849</v>
      </c>
      <c r="B5910" s="33" t="s">
        <v>1687</v>
      </c>
      <c r="C5910" s="51" t="s">
        <v>66078</v>
      </c>
      <c r="D5910" s="33" t="s">
        <v>66079</v>
      </c>
    </row>
    <row r="5911" spans="1:4" ht="15.75" customHeight="1" x14ac:dyDescent="0.15">
      <c r="A5911" s="32" t="s">
        <v>54939</v>
      </c>
      <c r="B5911" s="33" t="s">
        <v>3153</v>
      </c>
      <c r="C5911" s="51" t="s">
        <v>66080</v>
      </c>
      <c r="D5911" s="33" t="s">
        <v>66081</v>
      </c>
    </row>
    <row r="5912" spans="1:4" ht="15.75" customHeight="1" x14ac:dyDescent="0.15">
      <c r="A5912" s="32" t="s">
        <v>55070</v>
      </c>
      <c r="B5912" s="33" t="s">
        <v>3692</v>
      </c>
      <c r="C5912" s="51" t="s">
        <v>66082</v>
      </c>
      <c r="D5912" s="33" t="s">
        <v>66081</v>
      </c>
    </row>
    <row r="5913" spans="1:4" ht="15.75" customHeight="1" x14ac:dyDescent="0.15">
      <c r="A5913" s="32" t="s">
        <v>10596</v>
      </c>
      <c r="B5913" s="33" t="s">
        <v>2060</v>
      </c>
      <c r="C5913" s="51" t="s">
        <v>66083</v>
      </c>
      <c r="D5913" s="33" t="s">
        <v>66084</v>
      </c>
    </row>
    <row r="5914" spans="1:4" ht="15.75" customHeight="1" x14ac:dyDescent="0.15">
      <c r="A5914" s="32" t="s">
        <v>12053</v>
      </c>
      <c r="B5914" s="33" t="s">
        <v>2921</v>
      </c>
      <c r="C5914" s="51" t="s">
        <v>66085</v>
      </c>
      <c r="D5914" s="33" t="s">
        <v>66084</v>
      </c>
    </row>
    <row r="5915" spans="1:4" ht="15.75" customHeight="1" x14ac:dyDescent="0.15">
      <c r="A5915" s="32" t="s">
        <v>54939</v>
      </c>
      <c r="B5915" s="33" t="s">
        <v>3058</v>
      </c>
      <c r="C5915" s="51" t="s">
        <v>66086</v>
      </c>
      <c r="D5915" s="33" t="s">
        <v>66084</v>
      </c>
    </row>
    <row r="5916" spans="1:4" ht="15.75" customHeight="1" x14ac:dyDescent="0.15">
      <c r="A5916" s="32" t="s">
        <v>9495</v>
      </c>
      <c r="B5916" s="33" t="s">
        <v>3153</v>
      </c>
      <c r="C5916" s="51" t="s">
        <v>66087</v>
      </c>
      <c r="D5916" s="33" t="s">
        <v>66084</v>
      </c>
    </row>
    <row r="5917" spans="1:4" ht="15.75" customHeight="1" x14ac:dyDescent="0.15">
      <c r="A5917" s="32" t="s">
        <v>10250</v>
      </c>
      <c r="B5917" s="33" t="s">
        <v>3374</v>
      </c>
      <c r="C5917" s="51" t="s">
        <v>66088</v>
      </c>
      <c r="D5917" s="33" t="s">
        <v>66084</v>
      </c>
    </row>
    <row r="5918" spans="1:4" ht="15.75" customHeight="1" x14ac:dyDescent="0.15">
      <c r="A5918" s="32" t="s">
        <v>12128</v>
      </c>
      <c r="B5918" s="33" t="s">
        <v>3755</v>
      </c>
      <c r="C5918" s="51" t="s">
        <v>66089</v>
      </c>
      <c r="D5918" s="33" t="s">
        <v>66084</v>
      </c>
    </row>
    <row r="5919" spans="1:4" ht="15.75" customHeight="1" x14ac:dyDescent="0.15">
      <c r="A5919" s="32" t="s">
        <v>55366</v>
      </c>
      <c r="B5919" s="33" t="s">
        <v>2155</v>
      </c>
      <c r="C5919" s="51" t="s">
        <v>66090</v>
      </c>
      <c r="D5919" s="33" t="s">
        <v>66091</v>
      </c>
    </row>
    <row r="5920" spans="1:4" ht="15.75" customHeight="1" x14ac:dyDescent="0.15">
      <c r="A5920" s="32" t="s">
        <v>9058</v>
      </c>
      <c r="B5920" s="33" t="s">
        <v>2650</v>
      </c>
      <c r="C5920" s="51" t="s">
        <v>66092</v>
      </c>
      <c r="D5920" s="33" t="s">
        <v>66093</v>
      </c>
    </row>
    <row r="5921" spans="1:4" ht="15.75" customHeight="1" x14ac:dyDescent="0.15">
      <c r="A5921" s="32" t="s">
        <v>55058</v>
      </c>
      <c r="B5921" s="33" t="s">
        <v>1504</v>
      </c>
      <c r="C5921" s="51" t="s">
        <v>66094</v>
      </c>
      <c r="D5921" s="33" t="s">
        <v>66095</v>
      </c>
    </row>
    <row r="5922" spans="1:4" ht="15.75" customHeight="1" x14ac:dyDescent="0.15">
      <c r="A5922" s="32" t="s">
        <v>54862</v>
      </c>
      <c r="B5922" s="33" t="s">
        <v>1612</v>
      </c>
      <c r="C5922" s="51" t="s">
        <v>66096</v>
      </c>
      <c r="D5922" s="33" t="s">
        <v>66095</v>
      </c>
    </row>
    <row r="5923" spans="1:4" ht="15.75" customHeight="1" x14ac:dyDescent="0.15">
      <c r="A5923" s="32" t="s">
        <v>55366</v>
      </c>
      <c r="B5923" s="33" t="s">
        <v>1880</v>
      </c>
      <c r="C5923" s="51" t="s">
        <v>66097</v>
      </c>
      <c r="D5923" s="33" t="s">
        <v>66095</v>
      </c>
    </row>
    <row r="5924" spans="1:4" ht="15.75" customHeight="1" x14ac:dyDescent="0.15">
      <c r="A5924" s="32" t="s">
        <v>11425</v>
      </c>
      <c r="B5924" s="33" t="s">
        <v>2327</v>
      </c>
      <c r="C5924" s="51" t="s">
        <v>66098</v>
      </c>
      <c r="D5924" s="33" t="s">
        <v>66095</v>
      </c>
    </row>
    <row r="5925" spans="1:4" ht="15.75" customHeight="1" x14ac:dyDescent="0.15">
      <c r="A5925" s="32" t="s">
        <v>54862</v>
      </c>
      <c r="B5925" s="33" t="s">
        <v>2637</v>
      </c>
      <c r="C5925" s="51" t="s">
        <v>66099</v>
      </c>
      <c r="D5925" s="33" t="s">
        <v>66095</v>
      </c>
    </row>
    <row r="5926" spans="1:4" ht="15.75" customHeight="1" x14ac:dyDescent="0.15">
      <c r="A5926" s="32" t="s">
        <v>55070</v>
      </c>
      <c r="B5926" s="33" t="s">
        <v>2968</v>
      </c>
      <c r="C5926" s="51" t="s">
        <v>66100</v>
      </c>
      <c r="D5926" s="33" t="s">
        <v>66095</v>
      </c>
    </row>
    <row r="5927" spans="1:4" ht="15.75" customHeight="1" x14ac:dyDescent="0.15">
      <c r="A5927" s="32" t="s">
        <v>55366</v>
      </c>
      <c r="B5927" s="33" t="s">
        <v>3153</v>
      </c>
      <c r="C5927" s="51" t="s">
        <v>66101</v>
      </c>
      <c r="D5927" s="33" t="s">
        <v>66095</v>
      </c>
    </row>
    <row r="5928" spans="1:4" ht="15.75" customHeight="1" x14ac:dyDescent="0.15">
      <c r="A5928" s="32" t="s">
        <v>9477</v>
      </c>
      <c r="B5928" s="33" t="s">
        <v>3720</v>
      </c>
      <c r="C5928" s="51" t="s">
        <v>66102</v>
      </c>
      <c r="D5928" s="33" t="s">
        <v>66095</v>
      </c>
    </row>
    <row r="5929" spans="1:4" ht="15.75" customHeight="1" x14ac:dyDescent="0.15">
      <c r="A5929" s="32" t="s">
        <v>55159</v>
      </c>
      <c r="B5929" s="33" t="s">
        <v>579</v>
      </c>
      <c r="C5929" s="51" t="s">
        <v>66103</v>
      </c>
      <c r="D5929" s="33" t="s">
        <v>66104</v>
      </c>
    </row>
    <row r="5930" spans="1:4" ht="15.75" customHeight="1" x14ac:dyDescent="0.15">
      <c r="A5930" s="32" t="s">
        <v>8719</v>
      </c>
      <c r="B5930" s="33" t="s">
        <v>1698</v>
      </c>
      <c r="C5930" s="51" t="s">
        <v>66105</v>
      </c>
      <c r="D5930" s="33" t="s">
        <v>66104</v>
      </c>
    </row>
    <row r="5931" spans="1:4" ht="15.75" customHeight="1" x14ac:dyDescent="0.15">
      <c r="A5931" s="32" t="s">
        <v>10250</v>
      </c>
      <c r="B5931" s="33" t="s">
        <v>2616</v>
      </c>
      <c r="C5931" s="51" t="s">
        <v>66106</v>
      </c>
      <c r="D5931" s="33" t="s">
        <v>66104</v>
      </c>
    </row>
    <row r="5932" spans="1:4" ht="15.75" customHeight="1" x14ac:dyDescent="0.15">
      <c r="A5932" s="32" t="s">
        <v>9495</v>
      </c>
      <c r="B5932" s="33" t="s">
        <v>3588</v>
      </c>
      <c r="C5932" s="51" t="s">
        <v>66107</v>
      </c>
      <c r="D5932" s="33" t="s">
        <v>66104</v>
      </c>
    </row>
    <row r="5933" spans="1:4" ht="15.75" customHeight="1" x14ac:dyDescent="0.15">
      <c r="A5933" s="32" t="s">
        <v>8291</v>
      </c>
      <c r="B5933" s="33" t="s">
        <v>3323</v>
      </c>
      <c r="C5933" s="51" t="s">
        <v>66108</v>
      </c>
      <c r="D5933" s="33" t="s">
        <v>66109</v>
      </c>
    </row>
    <row r="5934" spans="1:4" ht="15.75" customHeight="1" x14ac:dyDescent="0.15">
      <c r="A5934" s="32" t="s">
        <v>54849</v>
      </c>
      <c r="B5934" s="33" t="s">
        <v>868</v>
      </c>
      <c r="C5934" s="51" t="s">
        <v>66110</v>
      </c>
      <c r="D5934" s="33" t="s">
        <v>66111</v>
      </c>
    </row>
    <row r="5935" spans="1:4" ht="15.75" customHeight="1" x14ac:dyDescent="0.15">
      <c r="A5935" s="32" t="s">
        <v>12232</v>
      </c>
      <c r="B5935" s="33" t="s">
        <v>1624</v>
      </c>
      <c r="C5935" s="51" t="s">
        <v>66112</v>
      </c>
      <c r="D5935" s="33" t="s">
        <v>66113</v>
      </c>
    </row>
    <row r="5936" spans="1:4" ht="15.75" customHeight="1" x14ac:dyDescent="0.15">
      <c r="A5936" s="32" t="s">
        <v>8291</v>
      </c>
      <c r="B5936" s="33" t="s">
        <v>1709</v>
      </c>
      <c r="C5936" s="51" t="s">
        <v>66114</v>
      </c>
      <c r="D5936" s="33" t="s">
        <v>66113</v>
      </c>
    </row>
    <row r="5937" spans="1:4" ht="15.75" customHeight="1" x14ac:dyDescent="0.15">
      <c r="A5937" s="32" t="s">
        <v>55270</v>
      </c>
      <c r="B5937" s="33" t="s">
        <v>2551</v>
      </c>
      <c r="C5937" s="51" t="s">
        <v>66115</v>
      </c>
      <c r="D5937" s="33" t="s">
        <v>66113</v>
      </c>
    </row>
    <row r="5938" spans="1:4" ht="15.75" customHeight="1" x14ac:dyDescent="0.15">
      <c r="A5938" s="32" t="s">
        <v>55048</v>
      </c>
      <c r="B5938" s="33" t="s">
        <v>3058</v>
      </c>
      <c r="C5938" s="51" t="s">
        <v>66116</v>
      </c>
      <c r="D5938" s="33" t="s">
        <v>66117</v>
      </c>
    </row>
    <row r="5939" spans="1:4" ht="15.75" customHeight="1" x14ac:dyDescent="0.15">
      <c r="A5939" s="32" t="s">
        <v>9516</v>
      </c>
      <c r="B5939" s="33" t="s">
        <v>681</v>
      </c>
      <c r="C5939" s="51" t="s">
        <v>66118</v>
      </c>
      <c r="D5939" s="33" t="s">
        <v>66119</v>
      </c>
    </row>
    <row r="5940" spans="1:4" ht="15.75" customHeight="1" x14ac:dyDescent="0.15">
      <c r="A5940" s="32" t="s">
        <v>8719</v>
      </c>
      <c r="B5940" s="33" t="s">
        <v>3323</v>
      </c>
      <c r="C5940" s="51" t="s">
        <v>66120</v>
      </c>
      <c r="D5940" s="33" t="s">
        <v>66121</v>
      </c>
    </row>
    <row r="5941" spans="1:4" ht="15.75" customHeight="1" x14ac:dyDescent="0.15">
      <c r="A5941" s="32" t="s">
        <v>55094</v>
      </c>
      <c r="B5941" s="33" t="s">
        <v>785</v>
      </c>
      <c r="C5941" s="51" t="s">
        <v>66122</v>
      </c>
      <c r="D5941" s="33" t="s">
        <v>66123</v>
      </c>
    </row>
    <row r="5942" spans="1:4" ht="15.75" customHeight="1" x14ac:dyDescent="0.15">
      <c r="A5942" s="32" t="s">
        <v>55265</v>
      </c>
      <c r="B5942" s="33" t="s">
        <v>2327</v>
      </c>
      <c r="C5942" s="51" t="s">
        <v>66124</v>
      </c>
      <c r="D5942" s="33" t="s">
        <v>66123</v>
      </c>
    </row>
    <row r="5943" spans="1:4" ht="15.75" customHeight="1" x14ac:dyDescent="0.15">
      <c r="A5943" s="32" t="s">
        <v>10250</v>
      </c>
      <c r="B5943" s="33" t="s">
        <v>3221</v>
      </c>
      <c r="C5943" s="51" t="s">
        <v>66125</v>
      </c>
      <c r="D5943" s="33" t="s">
        <v>66126</v>
      </c>
    </row>
    <row r="5944" spans="1:4" ht="15.75" customHeight="1" x14ac:dyDescent="0.15">
      <c r="A5944" s="32" t="s">
        <v>55159</v>
      </c>
      <c r="B5944" s="33" t="s">
        <v>654</v>
      </c>
      <c r="C5944" s="51" t="s">
        <v>66127</v>
      </c>
      <c r="D5944" s="33" t="s">
        <v>66128</v>
      </c>
    </row>
    <row r="5945" spans="1:4" ht="15.75" customHeight="1" x14ac:dyDescent="0.15">
      <c r="A5945" s="32" t="s">
        <v>55270</v>
      </c>
      <c r="B5945" s="33" t="s">
        <v>681</v>
      </c>
      <c r="C5945" s="51" t="s">
        <v>66129</v>
      </c>
      <c r="D5945" s="33" t="s">
        <v>66128</v>
      </c>
    </row>
    <row r="5946" spans="1:4" ht="15.75" customHeight="1" x14ac:dyDescent="0.15">
      <c r="A5946" s="32" t="s">
        <v>12053</v>
      </c>
      <c r="B5946" s="33" t="s">
        <v>2627</v>
      </c>
      <c r="C5946" s="51" t="s">
        <v>66130</v>
      </c>
      <c r="D5946" s="33" t="s">
        <v>66128</v>
      </c>
    </row>
    <row r="5947" spans="1:4" ht="15.75" customHeight="1" x14ac:dyDescent="0.15">
      <c r="A5947" s="32" t="s">
        <v>55262</v>
      </c>
      <c r="B5947" s="33" t="s">
        <v>794</v>
      </c>
      <c r="C5947" s="51" t="s">
        <v>66131</v>
      </c>
      <c r="D5947" s="33" t="s">
        <v>66132</v>
      </c>
    </row>
    <row r="5948" spans="1:4" ht="15.75" customHeight="1" x14ac:dyDescent="0.15">
      <c r="A5948" s="32" t="s">
        <v>10250</v>
      </c>
      <c r="B5948" s="33" t="s">
        <v>570</v>
      </c>
      <c r="C5948" s="51" t="s">
        <v>66133</v>
      </c>
      <c r="D5948" s="33" t="s">
        <v>66134</v>
      </c>
    </row>
    <row r="5949" spans="1:4" ht="15.75" customHeight="1" x14ac:dyDescent="0.15">
      <c r="A5949" s="32" t="s">
        <v>8291</v>
      </c>
      <c r="B5949" s="33" t="s">
        <v>752</v>
      </c>
      <c r="C5949" s="51" t="s">
        <v>66135</v>
      </c>
      <c r="D5949" s="33" t="s">
        <v>66134</v>
      </c>
    </row>
    <row r="5950" spans="1:4" ht="15.75" customHeight="1" x14ac:dyDescent="0.15">
      <c r="A5950" s="32" t="s">
        <v>55070</v>
      </c>
      <c r="B5950" s="33" t="s">
        <v>2865</v>
      </c>
      <c r="C5950" s="51" t="s">
        <v>66136</v>
      </c>
      <c r="D5950" s="33" t="s">
        <v>66137</v>
      </c>
    </row>
    <row r="5951" spans="1:4" ht="15.75" customHeight="1" x14ac:dyDescent="0.15">
      <c r="A5951" s="32" t="s">
        <v>55027</v>
      </c>
      <c r="B5951" s="33" t="s">
        <v>993</v>
      </c>
      <c r="C5951" s="51" t="s">
        <v>66138</v>
      </c>
      <c r="D5951" s="33" t="s">
        <v>66139</v>
      </c>
    </row>
    <row r="5952" spans="1:4" ht="15.75" customHeight="1" x14ac:dyDescent="0.15">
      <c r="A5952" s="32" t="s">
        <v>55366</v>
      </c>
      <c r="B5952" s="33" t="s">
        <v>2309</v>
      </c>
      <c r="C5952" s="51" t="s">
        <v>66140</v>
      </c>
      <c r="D5952" s="33" t="s">
        <v>66141</v>
      </c>
    </row>
    <row r="5953" spans="1:4" ht="15.75" customHeight="1" x14ac:dyDescent="0.15">
      <c r="A5953" s="32" t="s">
        <v>55262</v>
      </c>
      <c r="B5953" s="33" t="s">
        <v>806</v>
      </c>
      <c r="C5953" s="51" t="s">
        <v>66142</v>
      </c>
      <c r="D5953" s="33" t="s">
        <v>66143</v>
      </c>
    </row>
    <row r="5954" spans="1:4" ht="15.75" customHeight="1" x14ac:dyDescent="0.15">
      <c r="A5954" s="32" t="s">
        <v>9058</v>
      </c>
      <c r="B5954" s="33" t="s">
        <v>3353</v>
      </c>
      <c r="C5954" s="51" t="s">
        <v>66144</v>
      </c>
      <c r="D5954" s="33" t="s">
        <v>66145</v>
      </c>
    </row>
    <row r="5955" spans="1:4" ht="15.75" customHeight="1" x14ac:dyDescent="0.15">
      <c r="A5955" s="32" t="s">
        <v>55070</v>
      </c>
      <c r="B5955" s="33" t="s">
        <v>1798</v>
      </c>
      <c r="C5955" s="51" t="s">
        <v>66146</v>
      </c>
      <c r="D5955" s="33" t="s">
        <v>66147</v>
      </c>
    </row>
    <row r="5956" spans="1:4" ht="15.75" customHeight="1" x14ac:dyDescent="0.15">
      <c r="A5956" s="32" t="s">
        <v>8633</v>
      </c>
      <c r="B5956" s="33" t="s">
        <v>2276</v>
      </c>
      <c r="C5956" s="51" t="s">
        <v>66148</v>
      </c>
      <c r="D5956" s="33" t="s">
        <v>66147</v>
      </c>
    </row>
    <row r="5957" spans="1:4" ht="15.75" customHeight="1" x14ac:dyDescent="0.15">
      <c r="A5957" s="32" t="s">
        <v>55270</v>
      </c>
      <c r="B5957" s="33" t="s">
        <v>2658</v>
      </c>
      <c r="C5957" s="51" t="s">
        <v>66149</v>
      </c>
      <c r="D5957" s="33" t="s">
        <v>66147</v>
      </c>
    </row>
    <row r="5958" spans="1:4" ht="15.75" customHeight="1" x14ac:dyDescent="0.15">
      <c r="A5958" s="32" t="s">
        <v>55270</v>
      </c>
      <c r="B5958" s="33" t="s">
        <v>3442</v>
      </c>
      <c r="C5958" s="51" t="s">
        <v>66150</v>
      </c>
      <c r="D5958" s="33" t="s">
        <v>66147</v>
      </c>
    </row>
    <row r="5959" spans="1:4" ht="15.75" customHeight="1" x14ac:dyDescent="0.15">
      <c r="A5959" s="32" t="s">
        <v>55265</v>
      </c>
      <c r="B5959" s="33" t="s">
        <v>2097</v>
      </c>
      <c r="C5959" s="51" t="s">
        <v>66151</v>
      </c>
      <c r="D5959" s="33" t="s">
        <v>66152</v>
      </c>
    </row>
    <row r="5960" spans="1:4" ht="15.75" customHeight="1" x14ac:dyDescent="0.15">
      <c r="A5960" s="32" t="s">
        <v>54744</v>
      </c>
      <c r="B5960" s="33" t="s">
        <v>3066</v>
      </c>
      <c r="C5960" s="51" t="s">
        <v>66153</v>
      </c>
      <c r="D5960" s="33" t="s">
        <v>66152</v>
      </c>
    </row>
    <row r="5961" spans="1:4" ht="15.75" customHeight="1" x14ac:dyDescent="0.15">
      <c r="A5961" s="32" t="s">
        <v>9495</v>
      </c>
      <c r="B5961" s="33" t="s">
        <v>1064</v>
      </c>
      <c r="C5961" s="51" t="s">
        <v>66154</v>
      </c>
      <c r="D5961" s="33" t="s">
        <v>66155</v>
      </c>
    </row>
    <row r="5962" spans="1:4" ht="15.75" customHeight="1" x14ac:dyDescent="0.15">
      <c r="A5962" s="32" t="s">
        <v>55107</v>
      </c>
      <c r="B5962" s="33" t="s">
        <v>2599</v>
      </c>
      <c r="C5962" s="51" t="s">
        <v>66156</v>
      </c>
      <c r="D5962" s="33" t="s">
        <v>66157</v>
      </c>
    </row>
    <row r="5963" spans="1:4" ht="15.75" customHeight="1" x14ac:dyDescent="0.15">
      <c r="A5963" s="32" t="s">
        <v>55235</v>
      </c>
      <c r="B5963" s="33" t="s">
        <v>1612</v>
      </c>
      <c r="C5963" s="51" t="s">
        <v>66158</v>
      </c>
      <c r="D5963" s="33" t="s">
        <v>66159</v>
      </c>
    </row>
    <row r="5964" spans="1:4" ht="15.75" customHeight="1" x14ac:dyDescent="0.15">
      <c r="A5964" s="32" t="s">
        <v>10524</v>
      </c>
      <c r="B5964" s="33" t="s">
        <v>3597</v>
      </c>
      <c r="C5964" s="51" t="s">
        <v>66160</v>
      </c>
      <c r="D5964" s="33" t="s">
        <v>66161</v>
      </c>
    </row>
    <row r="5965" spans="1:4" ht="15.75" customHeight="1" x14ac:dyDescent="0.15">
      <c r="A5965" s="32" t="s">
        <v>55159</v>
      </c>
      <c r="B5965" s="33" t="s">
        <v>675</v>
      </c>
      <c r="C5965" s="51" t="s">
        <v>66162</v>
      </c>
      <c r="D5965" s="33" t="s">
        <v>66163</v>
      </c>
    </row>
    <row r="5966" spans="1:4" ht="15.75" customHeight="1" x14ac:dyDescent="0.15">
      <c r="A5966" s="32" t="s">
        <v>10524</v>
      </c>
      <c r="B5966" s="33" t="s">
        <v>1336</v>
      </c>
      <c r="C5966" s="51" t="s">
        <v>66164</v>
      </c>
      <c r="D5966" s="33" t="s">
        <v>66165</v>
      </c>
    </row>
    <row r="5967" spans="1:4" ht="15.75" customHeight="1" x14ac:dyDescent="0.15">
      <c r="A5967" s="32" t="s">
        <v>54765</v>
      </c>
      <c r="B5967" s="33" t="s">
        <v>1835</v>
      </c>
      <c r="C5967" s="51" t="s">
        <v>66166</v>
      </c>
      <c r="D5967" s="33" t="s">
        <v>66165</v>
      </c>
    </row>
    <row r="5968" spans="1:4" ht="15.75" customHeight="1" x14ac:dyDescent="0.15">
      <c r="A5968" s="32" t="s">
        <v>10524</v>
      </c>
      <c r="B5968" s="33" t="s">
        <v>2533</v>
      </c>
      <c r="C5968" s="51" t="s">
        <v>66167</v>
      </c>
      <c r="D5968" s="33" t="s">
        <v>66165</v>
      </c>
    </row>
    <row r="5969" spans="1:4" ht="15.75" customHeight="1" x14ac:dyDescent="0.15">
      <c r="A5969" s="32" t="s">
        <v>9058</v>
      </c>
      <c r="B5969" s="33" t="s">
        <v>3374</v>
      </c>
      <c r="C5969" s="51" t="s">
        <v>66168</v>
      </c>
      <c r="D5969" s="33" t="s">
        <v>66165</v>
      </c>
    </row>
    <row r="5970" spans="1:4" ht="15.75" customHeight="1" x14ac:dyDescent="0.15">
      <c r="A5970" s="32" t="s">
        <v>10596</v>
      </c>
      <c r="B5970" s="33" t="s">
        <v>3100</v>
      </c>
      <c r="C5970" s="51" t="s">
        <v>66169</v>
      </c>
      <c r="D5970" s="33" t="s">
        <v>66170</v>
      </c>
    </row>
    <row r="5971" spans="1:4" ht="15.75" customHeight="1" x14ac:dyDescent="0.15">
      <c r="A5971" s="32" t="s">
        <v>55094</v>
      </c>
      <c r="B5971" s="33" t="s">
        <v>699</v>
      </c>
      <c r="C5971" s="51" t="s">
        <v>66171</v>
      </c>
      <c r="D5971" s="33" t="s">
        <v>66172</v>
      </c>
    </row>
    <row r="5972" spans="1:4" ht="15.75" customHeight="1" x14ac:dyDescent="0.15">
      <c r="A5972" s="32" t="s">
        <v>12232</v>
      </c>
      <c r="B5972" s="33" t="s">
        <v>1424</v>
      </c>
      <c r="C5972" s="51" t="s">
        <v>66173</v>
      </c>
      <c r="D5972" s="33" t="s">
        <v>66174</v>
      </c>
    </row>
    <row r="5973" spans="1:4" ht="15.75" customHeight="1" x14ac:dyDescent="0.15">
      <c r="A5973" s="32" t="s">
        <v>8743</v>
      </c>
      <c r="B5973" s="33" t="s">
        <v>3588</v>
      </c>
      <c r="C5973" s="51" t="s">
        <v>66175</v>
      </c>
      <c r="D5973" s="33" t="s">
        <v>66176</v>
      </c>
    </row>
    <row r="5974" spans="1:4" ht="15.75" customHeight="1" x14ac:dyDescent="0.15">
      <c r="A5974" s="32" t="s">
        <v>9058</v>
      </c>
      <c r="B5974" s="33" t="s">
        <v>3323</v>
      </c>
      <c r="C5974" s="51" t="s">
        <v>66177</v>
      </c>
      <c r="D5974" s="33" t="s">
        <v>66178</v>
      </c>
    </row>
    <row r="5975" spans="1:4" ht="15.75" customHeight="1" x14ac:dyDescent="0.15">
      <c r="A5975" s="32" t="s">
        <v>55159</v>
      </c>
      <c r="B5975" s="33" t="s">
        <v>862</v>
      </c>
      <c r="C5975" s="51" t="s">
        <v>66179</v>
      </c>
      <c r="D5975" s="33" t="s">
        <v>66180</v>
      </c>
    </row>
    <row r="5976" spans="1:4" ht="15.75" customHeight="1" x14ac:dyDescent="0.15">
      <c r="A5976" s="32" t="s">
        <v>55153</v>
      </c>
      <c r="B5976" s="33" t="s">
        <v>2637</v>
      </c>
      <c r="C5976" s="51" t="s">
        <v>66181</v>
      </c>
      <c r="D5976" s="33" t="s">
        <v>66182</v>
      </c>
    </row>
    <row r="5977" spans="1:4" ht="15.75" customHeight="1" x14ac:dyDescent="0.15">
      <c r="A5977" s="32" t="s">
        <v>55094</v>
      </c>
      <c r="B5977" s="33" t="s">
        <v>2060</v>
      </c>
      <c r="C5977" s="51" t="s">
        <v>66183</v>
      </c>
      <c r="D5977" s="33" t="s">
        <v>66184</v>
      </c>
    </row>
    <row r="5978" spans="1:4" ht="15.75" customHeight="1" x14ac:dyDescent="0.15">
      <c r="A5978" s="32" t="s">
        <v>12232</v>
      </c>
      <c r="B5978" s="33" t="s">
        <v>1083</v>
      </c>
      <c r="C5978" s="51" t="s">
        <v>66185</v>
      </c>
      <c r="D5978" s="33" t="s">
        <v>66186</v>
      </c>
    </row>
    <row r="5979" spans="1:4" ht="15.75" customHeight="1" x14ac:dyDescent="0.15">
      <c r="A5979" s="32" t="s">
        <v>55374</v>
      </c>
      <c r="B5979" s="33" t="s">
        <v>3221</v>
      </c>
      <c r="C5979" s="51" t="s">
        <v>66187</v>
      </c>
      <c r="D5979" s="33" t="s">
        <v>66186</v>
      </c>
    </row>
    <row r="5980" spans="1:4" ht="15.75" customHeight="1" x14ac:dyDescent="0.15">
      <c r="A5980" s="32" t="s">
        <v>55070</v>
      </c>
      <c r="B5980" s="33" t="s">
        <v>2545</v>
      </c>
      <c r="C5980" s="51" t="s">
        <v>66188</v>
      </c>
      <c r="D5980" s="33" t="s">
        <v>66189</v>
      </c>
    </row>
    <row r="5981" spans="1:4" ht="15.75" customHeight="1" x14ac:dyDescent="0.15">
      <c r="A5981" s="32" t="s">
        <v>54849</v>
      </c>
      <c r="B5981" s="33" t="s">
        <v>2647</v>
      </c>
      <c r="C5981" s="51" t="s">
        <v>66190</v>
      </c>
      <c r="D5981" s="33" t="s">
        <v>66191</v>
      </c>
    </row>
    <row r="5982" spans="1:4" ht="15.75" customHeight="1" x14ac:dyDescent="0.15">
      <c r="A5982" s="32" t="s">
        <v>9058</v>
      </c>
      <c r="B5982" s="33" t="s">
        <v>1687</v>
      </c>
      <c r="C5982" s="51" t="s">
        <v>66192</v>
      </c>
      <c r="D5982" s="33" t="s">
        <v>66193</v>
      </c>
    </row>
    <row r="5983" spans="1:4" ht="15.75" customHeight="1" x14ac:dyDescent="0.15">
      <c r="A5983" s="32" t="s">
        <v>8743</v>
      </c>
      <c r="B5983" s="33" t="s">
        <v>717</v>
      </c>
      <c r="C5983" s="51" t="s">
        <v>66194</v>
      </c>
      <c r="D5983" s="33" t="s">
        <v>66195</v>
      </c>
    </row>
    <row r="5984" spans="1:4" ht="15.75" customHeight="1" x14ac:dyDescent="0.15">
      <c r="A5984" s="32" t="s">
        <v>10163</v>
      </c>
      <c r="B5984" s="33" t="s">
        <v>2332</v>
      </c>
      <c r="C5984" s="51" t="s">
        <v>66196</v>
      </c>
      <c r="D5984" s="33" t="s">
        <v>66197</v>
      </c>
    </row>
    <row r="5985" spans="1:4" ht="15.75" customHeight="1" x14ac:dyDescent="0.15">
      <c r="A5985" s="32" t="s">
        <v>55305</v>
      </c>
      <c r="B5985" s="33" t="s">
        <v>1609</v>
      </c>
      <c r="C5985" s="51" t="s">
        <v>66198</v>
      </c>
      <c r="D5985" s="33" t="s">
        <v>66199</v>
      </c>
    </row>
    <row r="5986" spans="1:4" ht="15.75" customHeight="1" x14ac:dyDescent="0.15">
      <c r="A5986" s="32" t="s">
        <v>55153</v>
      </c>
      <c r="B5986" s="33" t="s">
        <v>1943</v>
      </c>
      <c r="C5986" s="51" t="s">
        <v>66200</v>
      </c>
      <c r="D5986" s="33" t="s">
        <v>66199</v>
      </c>
    </row>
    <row r="5987" spans="1:4" ht="15.75" customHeight="1" x14ac:dyDescent="0.15">
      <c r="A5987" s="32" t="s">
        <v>55058</v>
      </c>
      <c r="B5987" s="33" t="s">
        <v>1330</v>
      </c>
      <c r="C5987" s="51" t="s">
        <v>66201</v>
      </c>
      <c r="D5987" s="33" t="s">
        <v>66202</v>
      </c>
    </row>
    <row r="5988" spans="1:4" ht="15.75" customHeight="1" x14ac:dyDescent="0.15">
      <c r="A5988" s="32" t="s">
        <v>55070</v>
      </c>
      <c r="B5988" s="33" t="s">
        <v>2735</v>
      </c>
      <c r="C5988" s="51" t="s">
        <v>66203</v>
      </c>
      <c r="D5988" s="33" t="s">
        <v>66202</v>
      </c>
    </row>
    <row r="5989" spans="1:4" ht="15.75" customHeight="1" x14ac:dyDescent="0.15">
      <c r="A5989" s="32" t="s">
        <v>55235</v>
      </c>
      <c r="B5989" s="33" t="s">
        <v>916</v>
      </c>
      <c r="C5989" s="51" t="s">
        <v>66204</v>
      </c>
      <c r="D5989" s="33" t="s">
        <v>66205</v>
      </c>
    </row>
    <row r="5990" spans="1:4" ht="15.75" customHeight="1" x14ac:dyDescent="0.15">
      <c r="A5990" s="32" t="s">
        <v>55094</v>
      </c>
      <c r="B5990" s="33" t="s">
        <v>1083</v>
      </c>
      <c r="C5990" s="51" t="s">
        <v>66206</v>
      </c>
      <c r="D5990" s="33" t="s">
        <v>66205</v>
      </c>
    </row>
    <row r="5991" spans="1:4" ht="15.75" customHeight="1" x14ac:dyDescent="0.15">
      <c r="A5991" s="32" t="s">
        <v>8719</v>
      </c>
      <c r="B5991" s="33" t="s">
        <v>1504</v>
      </c>
      <c r="C5991" s="51" t="s">
        <v>66207</v>
      </c>
      <c r="D5991" s="33" t="s">
        <v>66205</v>
      </c>
    </row>
    <row r="5992" spans="1:4" ht="15.75" customHeight="1" x14ac:dyDescent="0.15">
      <c r="A5992" s="32" t="s">
        <v>8633</v>
      </c>
      <c r="B5992" s="33" t="s">
        <v>2582</v>
      </c>
      <c r="C5992" s="51" t="s">
        <v>66208</v>
      </c>
      <c r="D5992" s="33" t="s">
        <v>66205</v>
      </c>
    </row>
    <row r="5993" spans="1:4" ht="15.75" customHeight="1" x14ac:dyDescent="0.15">
      <c r="A5993" s="32" t="s">
        <v>11425</v>
      </c>
      <c r="B5993" s="33" t="s">
        <v>2613</v>
      </c>
      <c r="C5993" s="51" t="s">
        <v>66209</v>
      </c>
      <c r="D5993" s="33" t="s">
        <v>66205</v>
      </c>
    </row>
    <row r="5994" spans="1:4" ht="15.75" customHeight="1" x14ac:dyDescent="0.15">
      <c r="A5994" s="32" t="s">
        <v>54744</v>
      </c>
      <c r="B5994" s="33" t="s">
        <v>3085</v>
      </c>
      <c r="C5994" s="51" t="s">
        <v>66210</v>
      </c>
      <c r="D5994" s="33" t="s">
        <v>66205</v>
      </c>
    </row>
    <row r="5995" spans="1:4" ht="15.75" customHeight="1" x14ac:dyDescent="0.15">
      <c r="A5995" s="32" t="s">
        <v>8291</v>
      </c>
      <c r="B5995" s="33" t="s">
        <v>654</v>
      </c>
      <c r="C5995" s="51" t="s">
        <v>66211</v>
      </c>
      <c r="D5995" s="33" t="s">
        <v>66212</v>
      </c>
    </row>
    <row r="5996" spans="1:4" ht="15.75" customHeight="1" x14ac:dyDescent="0.15">
      <c r="A5996" s="32" t="s">
        <v>9516</v>
      </c>
      <c r="B5996" s="33" t="s">
        <v>791</v>
      </c>
      <c r="C5996" s="51" t="s">
        <v>66213</v>
      </c>
      <c r="D5996" s="33" t="s">
        <v>66214</v>
      </c>
    </row>
    <row r="5997" spans="1:4" ht="15.75" customHeight="1" x14ac:dyDescent="0.15">
      <c r="A5997" s="32" t="s">
        <v>12292</v>
      </c>
      <c r="B5997" s="33" t="s">
        <v>1098</v>
      </c>
      <c r="C5997" s="51" t="s">
        <v>66215</v>
      </c>
      <c r="D5997" s="33" t="s">
        <v>66214</v>
      </c>
    </row>
    <row r="5998" spans="1:4" ht="15.75" customHeight="1" x14ac:dyDescent="0.15">
      <c r="A5998" s="32" t="s">
        <v>11362</v>
      </c>
      <c r="B5998" s="33" t="s">
        <v>1257</v>
      </c>
      <c r="C5998" s="51" t="s">
        <v>66216</v>
      </c>
      <c r="D5998" s="33" t="s">
        <v>66214</v>
      </c>
    </row>
    <row r="5999" spans="1:4" ht="15.75" customHeight="1" x14ac:dyDescent="0.15">
      <c r="A5999" s="32" t="s">
        <v>55058</v>
      </c>
      <c r="B5999" s="33" t="s">
        <v>1573</v>
      </c>
      <c r="C5999" s="51" t="s">
        <v>66217</v>
      </c>
      <c r="D5999" s="33" t="s">
        <v>66218</v>
      </c>
    </row>
    <row r="6000" spans="1:4" ht="15.75" customHeight="1" x14ac:dyDescent="0.15">
      <c r="A6000" s="32" t="s">
        <v>54862</v>
      </c>
      <c r="B6000" s="33" t="s">
        <v>654</v>
      </c>
      <c r="C6000" s="51" t="s">
        <v>66219</v>
      </c>
      <c r="D6000" s="33" t="s">
        <v>66220</v>
      </c>
    </row>
    <row r="6001" spans="1:4" ht="15.75" customHeight="1" x14ac:dyDescent="0.15">
      <c r="A6001" s="32" t="s">
        <v>55070</v>
      </c>
      <c r="B6001" s="33" t="s">
        <v>1946</v>
      </c>
      <c r="C6001" s="51" t="s">
        <v>66221</v>
      </c>
      <c r="D6001" s="33" t="s">
        <v>66220</v>
      </c>
    </row>
    <row r="6002" spans="1:4" ht="15.75" customHeight="1" x14ac:dyDescent="0.15">
      <c r="A6002" s="32" t="s">
        <v>9477</v>
      </c>
      <c r="B6002" s="33" t="s">
        <v>2616</v>
      </c>
      <c r="C6002" s="51" t="s">
        <v>66222</v>
      </c>
      <c r="D6002" s="33" t="s">
        <v>66220</v>
      </c>
    </row>
    <row r="6003" spans="1:4" ht="15.75" customHeight="1" x14ac:dyDescent="0.15">
      <c r="A6003" s="32" t="s">
        <v>54962</v>
      </c>
      <c r="B6003" s="33" t="s">
        <v>2693</v>
      </c>
      <c r="C6003" s="51" t="s">
        <v>66223</v>
      </c>
      <c r="D6003" s="33" t="s">
        <v>66220</v>
      </c>
    </row>
    <row r="6004" spans="1:4" ht="15.75" customHeight="1" x14ac:dyDescent="0.15">
      <c r="A6004" s="32" t="s">
        <v>55374</v>
      </c>
      <c r="B6004" s="33" t="s">
        <v>1693</v>
      </c>
      <c r="C6004" s="51" t="s">
        <v>66224</v>
      </c>
      <c r="D6004" s="33" t="s">
        <v>66225</v>
      </c>
    </row>
    <row r="6005" spans="1:4" ht="15.75" customHeight="1" x14ac:dyDescent="0.15">
      <c r="A6005" s="32" t="s">
        <v>55206</v>
      </c>
      <c r="B6005" s="33" t="s">
        <v>2094</v>
      </c>
      <c r="C6005" s="51" t="s">
        <v>66226</v>
      </c>
      <c r="D6005" s="33" t="s">
        <v>66227</v>
      </c>
    </row>
    <row r="6006" spans="1:4" ht="15.75" customHeight="1" x14ac:dyDescent="0.15">
      <c r="A6006" s="32" t="s">
        <v>11330</v>
      </c>
      <c r="B6006" s="33" t="s">
        <v>895</v>
      </c>
      <c r="C6006" s="51" t="s">
        <v>66228</v>
      </c>
      <c r="D6006" s="33" t="s">
        <v>66229</v>
      </c>
    </row>
    <row r="6007" spans="1:4" ht="15.75" customHeight="1" x14ac:dyDescent="0.15">
      <c r="A6007" s="32" t="s">
        <v>54862</v>
      </c>
      <c r="B6007" s="33" t="s">
        <v>853</v>
      </c>
      <c r="C6007" s="51" t="s">
        <v>66230</v>
      </c>
      <c r="D6007" s="33" t="s">
        <v>66231</v>
      </c>
    </row>
    <row r="6008" spans="1:4" ht="15.75" customHeight="1" x14ac:dyDescent="0.15">
      <c r="A6008" s="32" t="s">
        <v>10676</v>
      </c>
      <c r="B6008" s="33" t="s">
        <v>907</v>
      </c>
      <c r="C6008" s="51" t="s">
        <v>66232</v>
      </c>
      <c r="D6008" s="33" t="s">
        <v>66233</v>
      </c>
    </row>
    <row r="6009" spans="1:4" ht="15.75" customHeight="1" x14ac:dyDescent="0.15">
      <c r="A6009" s="32" t="s">
        <v>55070</v>
      </c>
      <c r="B6009" s="33" t="s">
        <v>1246</v>
      </c>
      <c r="C6009" s="51" t="s">
        <v>66234</v>
      </c>
      <c r="D6009" s="33" t="s">
        <v>66233</v>
      </c>
    </row>
    <row r="6010" spans="1:4" ht="15.75" customHeight="1" x14ac:dyDescent="0.15">
      <c r="A6010" s="32" t="s">
        <v>55235</v>
      </c>
      <c r="B6010" s="33" t="s">
        <v>1389</v>
      </c>
      <c r="C6010" s="51" t="s">
        <v>66235</v>
      </c>
      <c r="D6010" s="33" t="s">
        <v>66236</v>
      </c>
    </row>
    <row r="6011" spans="1:4" ht="15.75" customHeight="1" x14ac:dyDescent="0.15">
      <c r="A6011" s="32" t="s">
        <v>8719</v>
      </c>
      <c r="B6011" s="33" t="s">
        <v>3097</v>
      </c>
      <c r="C6011" s="51" t="s">
        <v>66237</v>
      </c>
      <c r="D6011" s="33" t="s">
        <v>66238</v>
      </c>
    </row>
    <row r="6012" spans="1:4" ht="15.75" customHeight="1" x14ac:dyDescent="0.15">
      <c r="A6012" s="32" t="s">
        <v>9516</v>
      </c>
      <c r="B6012" s="33" t="s">
        <v>2580</v>
      </c>
      <c r="C6012" s="51" t="s">
        <v>66239</v>
      </c>
      <c r="D6012" s="33" t="s">
        <v>66240</v>
      </c>
    </row>
    <row r="6013" spans="1:4" ht="15.75" customHeight="1" x14ac:dyDescent="0.15">
      <c r="A6013" s="32" t="s">
        <v>55305</v>
      </c>
      <c r="B6013" s="33" t="s">
        <v>3453</v>
      </c>
      <c r="C6013" s="51" t="s">
        <v>66241</v>
      </c>
      <c r="D6013" s="33" t="s">
        <v>66242</v>
      </c>
    </row>
    <row r="6014" spans="1:4" ht="15.75" customHeight="1" x14ac:dyDescent="0.15">
      <c r="A6014" s="32" t="s">
        <v>55206</v>
      </c>
      <c r="B6014" s="33" t="s">
        <v>2580</v>
      </c>
      <c r="C6014" s="51" t="s">
        <v>66243</v>
      </c>
      <c r="D6014" s="33" t="s">
        <v>66244</v>
      </c>
    </row>
    <row r="6015" spans="1:4" ht="15.75" customHeight="1" x14ac:dyDescent="0.15">
      <c r="A6015" s="32" t="s">
        <v>11425</v>
      </c>
      <c r="B6015" s="33" t="s">
        <v>1098</v>
      </c>
      <c r="C6015" s="51" t="s">
        <v>66245</v>
      </c>
      <c r="D6015" s="33" t="s">
        <v>66246</v>
      </c>
    </row>
    <row r="6016" spans="1:4" ht="15.75" customHeight="1" x14ac:dyDescent="0.15">
      <c r="A6016" s="32" t="s">
        <v>9516</v>
      </c>
      <c r="B6016" s="33" t="s">
        <v>708</v>
      </c>
      <c r="C6016" s="51" t="s">
        <v>66247</v>
      </c>
      <c r="D6016" s="33" t="s">
        <v>66248</v>
      </c>
    </row>
    <row r="6017" spans="1:4" ht="15.75" customHeight="1" x14ac:dyDescent="0.15">
      <c r="A6017" s="32" t="s">
        <v>9516</v>
      </c>
      <c r="B6017" s="33" t="s">
        <v>621</v>
      </c>
      <c r="C6017" s="51" t="s">
        <v>66249</v>
      </c>
      <c r="D6017" s="33" t="s">
        <v>66250</v>
      </c>
    </row>
    <row r="6018" spans="1:4" ht="15.75" customHeight="1" x14ac:dyDescent="0.15">
      <c r="A6018" s="32" t="s">
        <v>9495</v>
      </c>
      <c r="B6018" s="33" t="s">
        <v>3100</v>
      </c>
      <c r="C6018" s="51" t="s">
        <v>66251</v>
      </c>
      <c r="D6018" s="33" t="s">
        <v>66252</v>
      </c>
    </row>
    <row r="6019" spans="1:4" ht="15.75" customHeight="1" x14ac:dyDescent="0.15">
      <c r="A6019" s="32" t="s">
        <v>55206</v>
      </c>
      <c r="B6019" s="33" t="s">
        <v>1737</v>
      </c>
      <c r="C6019" s="51" t="s">
        <v>66253</v>
      </c>
      <c r="D6019" s="33" t="s">
        <v>66254</v>
      </c>
    </row>
    <row r="6020" spans="1:4" ht="15.75" customHeight="1" x14ac:dyDescent="0.15">
      <c r="A6020" s="32" t="s">
        <v>55270</v>
      </c>
      <c r="B6020" s="33" t="s">
        <v>2105</v>
      </c>
      <c r="C6020" s="51" t="s">
        <v>66255</v>
      </c>
      <c r="D6020" s="33" t="s">
        <v>66254</v>
      </c>
    </row>
    <row r="6021" spans="1:4" ht="15.75" customHeight="1" x14ac:dyDescent="0.15">
      <c r="A6021" s="32" t="s">
        <v>8291</v>
      </c>
      <c r="B6021" s="33" t="s">
        <v>3073</v>
      </c>
      <c r="C6021" s="51" t="s">
        <v>66256</v>
      </c>
      <c r="D6021" s="33" t="s">
        <v>66254</v>
      </c>
    </row>
    <row r="6022" spans="1:4" ht="15.75" customHeight="1" x14ac:dyDescent="0.15">
      <c r="A6022" s="32" t="s">
        <v>12053</v>
      </c>
      <c r="B6022" s="33" t="s">
        <v>2610</v>
      </c>
      <c r="C6022" s="51" t="s">
        <v>66257</v>
      </c>
      <c r="D6022" s="33" t="s">
        <v>66258</v>
      </c>
    </row>
    <row r="6023" spans="1:4" ht="15.75" customHeight="1" x14ac:dyDescent="0.15">
      <c r="A6023" s="32" t="s">
        <v>55265</v>
      </c>
      <c r="B6023" s="33" t="s">
        <v>1880</v>
      </c>
      <c r="C6023" s="51" t="s">
        <v>66259</v>
      </c>
      <c r="D6023" s="33" t="s">
        <v>66260</v>
      </c>
    </row>
    <row r="6024" spans="1:4" ht="15.75" customHeight="1" x14ac:dyDescent="0.15">
      <c r="A6024" s="32" t="s">
        <v>10596</v>
      </c>
      <c r="B6024" s="33" t="s">
        <v>895</v>
      </c>
      <c r="C6024" s="51" t="s">
        <v>66261</v>
      </c>
      <c r="D6024" s="33" t="s">
        <v>66262</v>
      </c>
    </row>
    <row r="6025" spans="1:4" ht="15.75" customHeight="1" x14ac:dyDescent="0.15">
      <c r="A6025" s="32" t="s">
        <v>11330</v>
      </c>
      <c r="B6025" s="33" t="s">
        <v>2119</v>
      </c>
      <c r="C6025" s="51" t="s">
        <v>66263</v>
      </c>
      <c r="D6025" s="33" t="s">
        <v>66264</v>
      </c>
    </row>
    <row r="6026" spans="1:4" ht="15.75" customHeight="1" x14ac:dyDescent="0.15">
      <c r="A6026" s="32" t="s">
        <v>11425</v>
      </c>
      <c r="B6026" s="33" t="s">
        <v>1528</v>
      </c>
      <c r="C6026" s="51" t="s">
        <v>66265</v>
      </c>
      <c r="D6026" s="33" t="s">
        <v>66266</v>
      </c>
    </row>
    <row r="6027" spans="1:4" ht="15.75" customHeight="1" x14ac:dyDescent="0.15">
      <c r="A6027" s="32" t="s">
        <v>12292</v>
      </c>
      <c r="B6027" s="33" t="s">
        <v>2285</v>
      </c>
      <c r="C6027" s="51" t="s">
        <v>66267</v>
      </c>
      <c r="D6027" s="33" t="s">
        <v>66268</v>
      </c>
    </row>
    <row r="6028" spans="1:4" ht="15.75" customHeight="1" x14ac:dyDescent="0.15">
      <c r="A6028" s="32" t="s">
        <v>55048</v>
      </c>
      <c r="B6028" s="33" t="s">
        <v>984</v>
      </c>
      <c r="C6028" s="51" t="s">
        <v>66269</v>
      </c>
      <c r="D6028" s="33" t="s">
        <v>66270</v>
      </c>
    </row>
    <row r="6029" spans="1:4" ht="15.75" customHeight="1" x14ac:dyDescent="0.15">
      <c r="A6029" s="32" t="s">
        <v>55265</v>
      </c>
      <c r="B6029" s="33" t="s">
        <v>1401</v>
      </c>
      <c r="C6029" s="51" t="s">
        <v>66271</v>
      </c>
      <c r="D6029" s="33" t="s">
        <v>66270</v>
      </c>
    </row>
    <row r="6030" spans="1:4" ht="15.75" customHeight="1" x14ac:dyDescent="0.15">
      <c r="A6030" s="32" t="s">
        <v>9477</v>
      </c>
      <c r="B6030" s="33" t="s">
        <v>3221</v>
      </c>
      <c r="C6030" s="51" t="s">
        <v>66272</v>
      </c>
      <c r="D6030" s="33" t="s">
        <v>66273</v>
      </c>
    </row>
    <row r="6031" spans="1:4" ht="15.75" customHeight="1" x14ac:dyDescent="0.15">
      <c r="A6031" s="32" t="s">
        <v>55270</v>
      </c>
      <c r="B6031" s="33" t="s">
        <v>2309</v>
      </c>
      <c r="C6031" s="51" t="s">
        <v>66274</v>
      </c>
      <c r="D6031" s="33" t="s">
        <v>66275</v>
      </c>
    </row>
    <row r="6032" spans="1:4" ht="15.75" customHeight="1" x14ac:dyDescent="0.15">
      <c r="A6032" s="32" t="s">
        <v>10676</v>
      </c>
      <c r="B6032" s="33" t="s">
        <v>3692</v>
      </c>
      <c r="C6032" s="51" t="s">
        <v>66276</v>
      </c>
      <c r="D6032" s="33" t="s">
        <v>66275</v>
      </c>
    </row>
    <row r="6033" spans="1:4" ht="15.75" customHeight="1" x14ac:dyDescent="0.15">
      <c r="A6033" s="32" t="s">
        <v>12232</v>
      </c>
      <c r="B6033" s="33" t="s">
        <v>699</v>
      </c>
      <c r="C6033" s="51" t="s">
        <v>66277</v>
      </c>
      <c r="D6033" s="33" t="s">
        <v>66278</v>
      </c>
    </row>
    <row r="6034" spans="1:4" ht="15.75" customHeight="1" x14ac:dyDescent="0.15">
      <c r="A6034" s="32" t="s">
        <v>54862</v>
      </c>
      <c r="B6034" s="33" t="s">
        <v>3338</v>
      </c>
      <c r="C6034" s="51" t="s">
        <v>66279</v>
      </c>
      <c r="D6034" s="33" t="s">
        <v>66280</v>
      </c>
    </row>
    <row r="6035" spans="1:4" ht="15.75" customHeight="1" x14ac:dyDescent="0.15">
      <c r="A6035" s="32" t="s">
        <v>8743</v>
      </c>
      <c r="B6035" s="33" t="s">
        <v>2693</v>
      </c>
      <c r="C6035" s="51" t="s">
        <v>66281</v>
      </c>
      <c r="D6035" s="33" t="s">
        <v>66282</v>
      </c>
    </row>
    <row r="6036" spans="1:4" ht="15.75" customHeight="1" x14ac:dyDescent="0.15">
      <c r="A6036" s="32" t="s">
        <v>54849</v>
      </c>
      <c r="B6036" s="33" t="s">
        <v>1140</v>
      </c>
      <c r="C6036" s="51" t="s">
        <v>66283</v>
      </c>
      <c r="D6036" s="33" t="s">
        <v>66284</v>
      </c>
    </row>
    <row r="6037" spans="1:4" ht="15.75" customHeight="1" x14ac:dyDescent="0.15">
      <c r="A6037" s="32" t="s">
        <v>55058</v>
      </c>
      <c r="B6037" s="33" t="s">
        <v>2985</v>
      </c>
      <c r="C6037" s="51" t="s">
        <v>66285</v>
      </c>
      <c r="D6037" s="33" t="s">
        <v>66286</v>
      </c>
    </row>
    <row r="6038" spans="1:4" ht="15.75" customHeight="1" x14ac:dyDescent="0.15">
      <c r="A6038" s="32" t="s">
        <v>55374</v>
      </c>
      <c r="B6038" s="33" t="s">
        <v>678</v>
      </c>
      <c r="C6038" s="51" t="s">
        <v>66287</v>
      </c>
      <c r="D6038" s="33" t="s">
        <v>66288</v>
      </c>
    </row>
    <row r="6039" spans="1:4" ht="15.75" customHeight="1" x14ac:dyDescent="0.15">
      <c r="A6039" s="32" t="s">
        <v>55027</v>
      </c>
      <c r="B6039" s="33" t="s">
        <v>2276</v>
      </c>
      <c r="C6039" s="51" t="s">
        <v>66289</v>
      </c>
      <c r="D6039" s="33" t="s">
        <v>66288</v>
      </c>
    </row>
    <row r="6040" spans="1:4" ht="15.75" customHeight="1" x14ac:dyDescent="0.15">
      <c r="A6040" s="32" t="s">
        <v>55058</v>
      </c>
      <c r="B6040" s="33" t="s">
        <v>3153</v>
      </c>
      <c r="C6040" s="51" t="s">
        <v>66290</v>
      </c>
      <c r="D6040" s="33" t="s">
        <v>66288</v>
      </c>
    </row>
    <row r="6041" spans="1:4" ht="15.75" customHeight="1" x14ac:dyDescent="0.15">
      <c r="A6041" s="32" t="s">
        <v>11425</v>
      </c>
      <c r="B6041" s="33" t="s">
        <v>842</v>
      </c>
      <c r="C6041" s="51" t="s">
        <v>66291</v>
      </c>
      <c r="D6041" s="33" t="s">
        <v>66292</v>
      </c>
    </row>
    <row r="6042" spans="1:4" ht="15.75" customHeight="1" x14ac:dyDescent="0.15">
      <c r="A6042" s="32" t="s">
        <v>55235</v>
      </c>
      <c r="B6042" s="33" t="s">
        <v>3153</v>
      </c>
      <c r="C6042" s="51" t="s">
        <v>66293</v>
      </c>
      <c r="D6042" s="33" t="s">
        <v>66294</v>
      </c>
    </row>
    <row r="6043" spans="1:4" ht="15.75" customHeight="1" x14ac:dyDescent="0.15">
      <c r="A6043" s="32" t="s">
        <v>54862</v>
      </c>
      <c r="B6043" s="33" t="s">
        <v>2644</v>
      </c>
      <c r="C6043" s="51" t="s">
        <v>66295</v>
      </c>
      <c r="D6043" s="33" t="s">
        <v>66296</v>
      </c>
    </row>
    <row r="6044" spans="1:4" ht="15.75" customHeight="1" x14ac:dyDescent="0.15">
      <c r="A6044" s="32" t="s">
        <v>55366</v>
      </c>
      <c r="B6044" s="33" t="s">
        <v>2966</v>
      </c>
      <c r="C6044" s="51" t="s">
        <v>66297</v>
      </c>
      <c r="D6044" s="33" t="s">
        <v>66298</v>
      </c>
    </row>
    <row r="6045" spans="1:4" ht="15.75" customHeight="1" x14ac:dyDescent="0.15">
      <c r="A6045" s="32" t="s">
        <v>55070</v>
      </c>
      <c r="B6045" s="33" t="s">
        <v>946</v>
      </c>
      <c r="C6045" s="51" t="s">
        <v>66299</v>
      </c>
      <c r="D6045" s="33" t="s">
        <v>66300</v>
      </c>
    </row>
    <row r="6046" spans="1:4" ht="15.75" customHeight="1" x14ac:dyDescent="0.15">
      <c r="A6046" s="32" t="s">
        <v>55107</v>
      </c>
      <c r="B6046" s="33" t="s">
        <v>3675</v>
      </c>
      <c r="C6046" s="51" t="s">
        <v>66301</v>
      </c>
      <c r="D6046" s="33" t="s">
        <v>66302</v>
      </c>
    </row>
    <row r="6047" spans="1:4" ht="15.75" customHeight="1" x14ac:dyDescent="0.15">
      <c r="A6047" s="32" t="s">
        <v>55159</v>
      </c>
      <c r="B6047" s="33" t="s">
        <v>2951</v>
      </c>
      <c r="C6047" s="51" t="s">
        <v>66303</v>
      </c>
      <c r="D6047" s="33" t="s">
        <v>66304</v>
      </c>
    </row>
    <row r="6048" spans="1:4" ht="15.75" customHeight="1" x14ac:dyDescent="0.15">
      <c r="A6048" s="32" t="s">
        <v>55235</v>
      </c>
      <c r="B6048" s="33" t="s">
        <v>1564</v>
      </c>
      <c r="C6048" s="51" t="s">
        <v>66305</v>
      </c>
      <c r="D6048" s="33" t="s">
        <v>66306</v>
      </c>
    </row>
    <row r="6049" spans="1:4" ht="15.75" customHeight="1" x14ac:dyDescent="0.15">
      <c r="A6049" s="32" t="s">
        <v>55262</v>
      </c>
      <c r="B6049" s="33" t="s">
        <v>2837</v>
      </c>
      <c r="C6049" s="51" t="s">
        <v>66307</v>
      </c>
      <c r="D6049" s="33" t="s">
        <v>66306</v>
      </c>
    </row>
    <row r="6050" spans="1:4" ht="15.75" customHeight="1" x14ac:dyDescent="0.15">
      <c r="A6050" s="32" t="s">
        <v>55027</v>
      </c>
      <c r="B6050" s="33" t="s">
        <v>3197</v>
      </c>
      <c r="C6050" s="51" t="s">
        <v>66308</v>
      </c>
      <c r="D6050" s="33" t="s">
        <v>66306</v>
      </c>
    </row>
    <row r="6051" spans="1:4" ht="15.75" customHeight="1" x14ac:dyDescent="0.15">
      <c r="A6051" s="32" t="s">
        <v>8743</v>
      </c>
      <c r="B6051" s="33" t="s">
        <v>2837</v>
      </c>
      <c r="C6051" s="51" t="s">
        <v>66309</v>
      </c>
      <c r="D6051" s="33" t="s">
        <v>66310</v>
      </c>
    </row>
    <row r="6052" spans="1:4" ht="15.75" customHeight="1" x14ac:dyDescent="0.15">
      <c r="A6052" s="32" t="s">
        <v>10250</v>
      </c>
      <c r="B6052" s="33" t="s">
        <v>3233</v>
      </c>
      <c r="C6052" s="51" t="s">
        <v>66311</v>
      </c>
      <c r="D6052" s="33" t="s">
        <v>66312</v>
      </c>
    </row>
    <row r="6053" spans="1:4" ht="15.75" customHeight="1" x14ac:dyDescent="0.15">
      <c r="A6053" s="32" t="s">
        <v>8719</v>
      </c>
      <c r="B6053" s="33" t="s">
        <v>2332</v>
      </c>
      <c r="C6053" s="51" t="s">
        <v>66313</v>
      </c>
      <c r="D6053" s="33" t="s">
        <v>66314</v>
      </c>
    </row>
    <row r="6054" spans="1:4" ht="15.75" customHeight="1" x14ac:dyDescent="0.15">
      <c r="A6054" s="32" t="s">
        <v>9495</v>
      </c>
      <c r="B6054" s="33" t="s">
        <v>2971</v>
      </c>
      <c r="C6054" s="51" t="s">
        <v>66315</v>
      </c>
      <c r="D6054" s="33" t="s">
        <v>66314</v>
      </c>
    </row>
    <row r="6055" spans="1:4" ht="15.75" customHeight="1" x14ac:dyDescent="0.15">
      <c r="A6055" s="32" t="s">
        <v>54862</v>
      </c>
      <c r="B6055" s="33" t="s">
        <v>2563</v>
      </c>
      <c r="C6055" s="51" t="s">
        <v>66316</v>
      </c>
      <c r="D6055" s="33" t="s">
        <v>66317</v>
      </c>
    </row>
    <row r="6056" spans="1:4" ht="15.75" customHeight="1" x14ac:dyDescent="0.15">
      <c r="A6056" s="32" t="s">
        <v>8743</v>
      </c>
      <c r="B6056" s="33" t="s">
        <v>1967</v>
      </c>
      <c r="C6056" s="51" t="s">
        <v>66318</v>
      </c>
      <c r="D6056" s="33" t="s">
        <v>66319</v>
      </c>
    </row>
    <row r="6057" spans="1:4" ht="15.75" customHeight="1" x14ac:dyDescent="0.15">
      <c r="A6057" s="32" t="s">
        <v>12128</v>
      </c>
      <c r="B6057" s="33" t="s">
        <v>654</v>
      </c>
      <c r="C6057" s="51" t="s">
        <v>66320</v>
      </c>
      <c r="D6057" s="33" t="s">
        <v>66321</v>
      </c>
    </row>
    <row r="6058" spans="1:4" ht="15.75" customHeight="1" x14ac:dyDescent="0.15">
      <c r="A6058" s="32" t="s">
        <v>9477</v>
      </c>
      <c r="B6058" s="33" t="s">
        <v>1606</v>
      </c>
      <c r="C6058" s="51" t="s">
        <v>66322</v>
      </c>
      <c r="D6058" s="33" t="s">
        <v>66323</v>
      </c>
    </row>
    <row r="6059" spans="1:4" ht="15.75" customHeight="1" x14ac:dyDescent="0.15">
      <c r="A6059" s="32" t="s">
        <v>55374</v>
      </c>
      <c r="B6059" s="33" t="s">
        <v>681</v>
      </c>
      <c r="C6059" s="51" t="s">
        <v>66324</v>
      </c>
      <c r="D6059" s="33" t="s">
        <v>66325</v>
      </c>
    </row>
    <row r="6060" spans="1:4" ht="15.75" customHeight="1" x14ac:dyDescent="0.15">
      <c r="A6060" s="32" t="s">
        <v>55305</v>
      </c>
      <c r="B6060" s="33" t="s">
        <v>1257</v>
      </c>
      <c r="C6060" s="51" t="s">
        <v>66326</v>
      </c>
      <c r="D6060" s="33" t="s">
        <v>66327</v>
      </c>
    </row>
    <row r="6061" spans="1:4" ht="15.75" customHeight="1" x14ac:dyDescent="0.15">
      <c r="A6061" s="32" t="s">
        <v>11362</v>
      </c>
      <c r="B6061" s="33" t="s">
        <v>3130</v>
      </c>
      <c r="C6061" s="51" t="s">
        <v>66328</v>
      </c>
      <c r="D6061" s="33" t="s">
        <v>66327</v>
      </c>
    </row>
    <row r="6062" spans="1:4" ht="15.75" customHeight="1" x14ac:dyDescent="0.15">
      <c r="A6062" s="32" t="s">
        <v>55374</v>
      </c>
      <c r="B6062" s="33" t="s">
        <v>699</v>
      </c>
      <c r="C6062" s="51" t="s">
        <v>66329</v>
      </c>
      <c r="D6062" s="33" t="s">
        <v>66330</v>
      </c>
    </row>
    <row r="6063" spans="1:4" ht="15.75" customHeight="1" x14ac:dyDescent="0.15">
      <c r="A6063" s="32" t="s">
        <v>55153</v>
      </c>
      <c r="B6063" s="33" t="s">
        <v>2974</v>
      </c>
      <c r="C6063" s="51" t="s">
        <v>66331</v>
      </c>
      <c r="D6063" s="33" t="s">
        <v>66332</v>
      </c>
    </row>
    <row r="6064" spans="1:4" ht="15.75" customHeight="1" x14ac:dyDescent="0.15">
      <c r="A6064" s="32" t="s">
        <v>55058</v>
      </c>
      <c r="B6064" s="33" t="s">
        <v>2693</v>
      </c>
      <c r="C6064" s="51" t="s">
        <v>66333</v>
      </c>
      <c r="D6064" s="33" t="s">
        <v>66334</v>
      </c>
    </row>
    <row r="6065" spans="1:4" ht="15.75" customHeight="1" x14ac:dyDescent="0.15">
      <c r="A6065" s="32" t="s">
        <v>10524</v>
      </c>
      <c r="B6065" s="33" t="s">
        <v>788</v>
      </c>
      <c r="C6065" s="51" t="s">
        <v>66335</v>
      </c>
      <c r="D6065" s="33" t="s">
        <v>66336</v>
      </c>
    </row>
    <row r="6066" spans="1:4" ht="15.75" customHeight="1" x14ac:dyDescent="0.15">
      <c r="A6066" s="32" t="s">
        <v>55235</v>
      </c>
      <c r="B6066" s="33" t="s">
        <v>782</v>
      </c>
      <c r="C6066" s="51" t="s">
        <v>66337</v>
      </c>
      <c r="D6066" s="33" t="s">
        <v>66338</v>
      </c>
    </row>
    <row r="6067" spans="1:4" ht="15.75" customHeight="1" x14ac:dyDescent="0.15">
      <c r="A6067" s="32" t="s">
        <v>55153</v>
      </c>
      <c r="B6067" s="33" t="s">
        <v>1375</v>
      </c>
      <c r="C6067" s="51" t="s">
        <v>66339</v>
      </c>
      <c r="D6067" s="33" t="s">
        <v>66340</v>
      </c>
    </row>
    <row r="6068" spans="1:4" ht="15.75" customHeight="1" x14ac:dyDescent="0.15">
      <c r="A6068" s="32" t="s">
        <v>54939</v>
      </c>
      <c r="B6068" s="33" t="s">
        <v>984</v>
      </c>
      <c r="C6068" s="51" t="s">
        <v>66341</v>
      </c>
      <c r="D6068" s="33" t="s">
        <v>66342</v>
      </c>
    </row>
    <row r="6069" spans="1:4" ht="15.75" customHeight="1" x14ac:dyDescent="0.15">
      <c r="A6069" s="32" t="s">
        <v>10250</v>
      </c>
      <c r="B6069" s="33" t="s">
        <v>1609</v>
      </c>
      <c r="C6069" s="51" t="s">
        <v>66343</v>
      </c>
      <c r="D6069" s="33" t="s">
        <v>66344</v>
      </c>
    </row>
    <row r="6070" spans="1:4" ht="15.75" customHeight="1" x14ac:dyDescent="0.15">
      <c r="A6070" s="32" t="s">
        <v>8719</v>
      </c>
      <c r="B6070" s="33" t="s">
        <v>2066</v>
      </c>
      <c r="C6070" s="51" t="s">
        <v>66345</v>
      </c>
      <c r="D6070" s="33" t="s">
        <v>66346</v>
      </c>
    </row>
    <row r="6071" spans="1:4" ht="15.75" customHeight="1" x14ac:dyDescent="0.15">
      <c r="A6071" s="32" t="s">
        <v>10250</v>
      </c>
      <c r="B6071" s="33" t="s">
        <v>2551</v>
      </c>
      <c r="C6071" s="51" t="s">
        <v>66347</v>
      </c>
      <c r="D6071" s="33" t="s">
        <v>66348</v>
      </c>
    </row>
    <row r="6072" spans="1:4" ht="15.75" customHeight="1" x14ac:dyDescent="0.15">
      <c r="A6072" s="32" t="s">
        <v>8821</v>
      </c>
      <c r="B6072" s="33" t="s">
        <v>2276</v>
      </c>
      <c r="C6072" s="51" t="s">
        <v>66349</v>
      </c>
      <c r="D6072" s="33" t="s">
        <v>66350</v>
      </c>
    </row>
    <row r="6073" spans="1:4" ht="15.75" customHeight="1" x14ac:dyDescent="0.15">
      <c r="A6073" s="32" t="s">
        <v>12292</v>
      </c>
      <c r="B6073" s="33" t="s">
        <v>3675</v>
      </c>
      <c r="C6073" s="51" t="s">
        <v>66351</v>
      </c>
      <c r="D6073" s="33" t="s">
        <v>66350</v>
      </c>
    </row>
    <row r="6074" spans="1:4" ht="15.75" customHeight="1" x14ac:dyDescent="0.15">
      <c r="A6074" s="32" t="s">
        <v>9477</v>
      </c>
      <c r="B6074" s="33" t="s">
        <v>3216</v>
      </c>
      <c r="C6074" s="51" t="s">
        <v>66352</v>
      </c>
      <c r="D6074" s="33" t="s">
        <v>66353</v>
      </c>
    </row>
    <row r="6075" spans="1:4" ht="15.75" customHeight="1" x14ac:dyDescent="0.15">
      <c r="A6075" s="32" t="s">
        <v>54765</v>
      </c>
      <c r="B6075" s="33" t="s">
        <v>1395</v>
      </c>
      <c r="C6075" s="51" t="s">
        <v>66354</v>
      </c>
      <c r="D6075" s="33" t="s">
        <v>66355</v>
      </c>
    </row>
    <row r="6076" spans="1:4" ht="15.75" customHeight="1" x14ac:dyDescent="0.15">
      <c r="A6076" s="32" t="s">
        <v>12128</v>
      </c>
      <c r="B6076" s="33" t="s">
        <v>842</v>
      </c>
      <c r="C6076" s="51" t="s">
        <v>66356</v>
      </c>
      <c r="D6076" s="33" t="s">
        <v>66357</v>
      </c>
    </row>
    <row r="6077" spans="1:4" ht="15.75" customHeight="1" x14ac:dyDescent="0.15">
      <c r="A6077" s="32" t="s">
        <v>55094</v>
      </c>
      <c r="B6077" s="33" t="s">
        <v>853</v>
      </c>
      <c r="C6077" s="51" t="s">
        <v>66358</v>
      </c>
      <c r="D6077" s="33" t="s">
        <v>66357</v>
      </c>
    </row>
    <row r="6078" spans="1:4" ht="15.75" customHeight="1" x14ac:dyDescent="0.15">
      <c r="A6078" s="32" t="s">
        <v>9058</v>
      </c>
      <c r="B6078" s="33" t="s">
        <v>868</v>
      </c>
      <c r="C6078" s="51" t="s">
        <v>66359</v>
      </c>
      <c r="D6078" s="33" t="s">
        <v>66360</v>
      </c>
    </row>
    <row r="6079" spans="1:4" ht="15.75" customHeight="1" x14ac:dyDescent="0.15">
      <c r="A6079" s="32" t="s">
        <v>55206</v>
      </c>
      <c r="B6079" s="33" t="s">
        <v>1525</v>
      </c>
      <c r="C6079" s="51" t="s">
        <v>66361</v>
      </c>
      <c r="D6079" s="33" t="s">
        <v>66362</v>
      </c>
    </row>
    <row r="6080" spans="1:4" ht="15.75" customHeight="1" x14ac:dyDescent="0.15">
      <c r="A6080" s="32" t="s">
        <v>54862</v>
      </c>
      <c r="B6080" s="33" t="s">
        <v>1606</v>
      </c>
      <c r="C6080" s="51" t="s">
        <v>66363</v>
      </c>
      <c r="D6080" s="33" t="s">
        <v>66362</v>
      </c>
    </row>
    <row r="6081" spans="1:4" ht="15.75" customHeight="1" x14ac:dyDescent="0.15">
      <c r="A6081" s="32" t="s">
        <v>55058</v>
      </c>
      <c r="B6081" s="33" t="s">
        <v>1835</v>
      </c>
      <c r="C6081" s="51" t="s">
        <v>66364</v>
      </c>
      <c r="D6081" s="33" t="s">
        <v>66362</v>
      </c>
    </row>
    <row r="6082" spans="1:4" ht="15.75" customHeight="1" x14ac:dyDescent="0.15">
      <c r="A6082" s="32" t="s">
        <v>11362</v>
      </c>
      <c r="B6082" s="33" t="s">
        <v>2060</v>
      </c>
      <c r="C6082" s="51" t="s">
        <v>66365</v>
      </c>
      <c r="D6082" s="33" t="s">
        <v>66362</v>
      </c>
    </row>
    <row r="6083" spans="1:4" ht="15.75" customHeight="1" x14ac:dyDescent="0.15">
      <c r="A6083" s="32" t="s">
        <v>9058</v>
      </c>
      <c r="B6083" s="33" t="s">
        <v>2580</v>
      </c>
      <c r="C6083" s="51" t="s">
        <v>66366</v>
      </c>
      <c r="D6083" s="33" t="s">
        <v>66362</v>
      </c>
    </row>
    <row r="6084" spans="1:4" ht="15.75" customHeight="1" x14ac:dyDescent="0.15">
      <c r="A6084" s="32" t="s">
        <v>54849</v>
      </c>
      <c r="B6084" s="33" t="s">
        <v>2610</v>
      </c>
      <c r="C6084" s="51" t="s">
        <v>66367</v>
      </c>
      <c r="D6084" s="33" t="s">
        <v>66362</v>
      </c>
    </row>
    <row r="6085" spans="1:4" ht="15.75" customHeight="1" x14ac:dyDescent="0.15">
      <c r="A6085" s="32" t="s">
        <v>12292</v>
      </c>
      <c r="B6085" s="33" t="s">
        <v>3684</v>
      </c>
      <c r="C6085" s="51" t="s">
        <v>66368</v>
      </c>
      <c r="D6085" s="33" t="s">
        <v>66362</v>
      </c>
    </row>
    <row r="6086" spans="1:4" ht="15.75" customHeight="1" x14ac:dyDescent="0.15">
      <c r="A6086" s="32" t="s">
        <v>55153</v>
      </c>
      <c r="B6086" s="33" t="s">
        <v>3755</v>
      </c>
      <c r="C6086" s="51" t="s">
        <v>66369</v>
      </c>
      <c r="D6086" s="33" t="s">
        <v>66362</v>
      </c>
    </row>
    <row r="6087" spans="1:4" ht="15.75" customHeight="1" x14ac:dyDescent="0.15">
      <c r="A6087" s="32" t="s">
        <v>55107</v>
      </c>
      <c r="B6087" s="33" t="s">
        <v>1693</v>
      </c>
      <c r="C6087" s="51" t="s">
        <v>66370</v>
      </c>
      <c r="D6087" s="33" t="s">
        <v>66371</v>
      </c>
    </row>
    <row r="6088" spans="1:4" ht="15.75" customHeight="1" x14ac:dyDescent="0.15">
      <c r="A6088" s="32" t="s">
        <v>55070</v>
      </c>
      <c r="B6088" s="33" t="s">
        <v>2974</v>
      </c>
      <c r="C6088" s="51" t="s">
        <v>66372</v>
      </c>
      <c r="D6088" s="33" t="s">
        <v>66373</v>
      </c>
    </row>
    <row r="6089" spans="1:4" ht="15.75" customHeight="1" x14ac:dyDescent="0.15">
      <c r="A6089" s="32" t="s">
        <v>12128</v>
      </c>
      <c r="B6089" s="33" t="s">
        <v>612</v>
      </c>
      <c r="C6089" s="51" t="s">
        <v>66374</v>
      </c>
      <c r="D6089" s="33" t="s">
        <v>66375</v>
      </c>
    </row>
    <row r="6090" spans="1:4" ht="15.75" customHeight="1" x14ac:dyDescent="0.15">
      <c r="A6090" s="32" t="s">
        <v>8633</v>
      </c>
      <c r="B6090" s="33" t="s">
        <v>1166</v>
      </c>
      <c r="C6090" s="51" t="s">
        <v>66376</v>
      </c>
      <c r="D6090" s="33" t="s">
        <v>66377</v>
      </c>
    </row>
    <row r="6091" spans="1:4" ht="15.75" customHeight="1" x14ac:dyDescent="0.15">
      <c r="A6091" s="32" t="s">
        <v>10676</v>
      </c>
      <c r="B6091" s="33" t="s">
        <v>1327</v>
      </c>
      <c r="C6091" s="51" t="s">
        <v>66378</v>
      </c>
      <c r="D6091" s="33" t="s">
        <v>66379</v>
      </c>
    </row>
    <row r="6092" spans="1:4" ht="15.75" customHeight="1" x14ac:dyDescent="0.15">
      <c r="A6092" s="32" t="s">
        <v>55206</v>
      </c>
      <c r="B6092" s="33" t="s">
        <v>1624</v>
      </c>
      <c r="C6092" s="51" t="s">
        <v>66380</v>
      </c>
      <c r="D6092" s="33" t="s">
        <v>66379</v>
      </c>
    </row>
    <row r="6093" spans="1:4" ht="15.75" customHeight="1" x14ac:dyDescent="0.15">
      <c r="A6093" s="32" t="s">
        <v>54939</v>
      </c>
      <c r="B6093" s="33" t="s">
        <v>1630</v>
      </c>
      <c r="C6093" s="51" t="s">
        <v>66381</v>
      </c>
      <c r="D6093" s="33" t="s">
        <v>66379</v>
      </c>
    </row>
    <row r="6094" spans="1:4" ht="15.75" customHeight="1" x14ac:dyDescent="0.15">
      <c r="A6094" s="32" t="s">
        <v>10250</v>
      </c>
      <c r="B6094" s="33" t="s">
        <v>3710</v>
      </c>
      <c r="C6094" s="51" t="s">
        <v>66382</v>
      </c>
      <c r="D6094" s="33" t="s">
        <v>66383</v>
      </c>
    </row>
    <row r="6095" spans="1:4" ht="15.75" customHeight="1" x14ac:dyDescent="0.15">
      <c r="A6095" s="32" t="s">
        <v>12280</v>
      </c>
      <c r="B6095" s="33" t="s">
        <v>3755</v>
      </c>
      <c r="C6095" s="51" t="s">
        <v>66384</v>
      </c>
      <c r="D6095" s="33" t="s">
        <v>66383</v>
      </c>
    </row>
    <row r="6096" spans="1:4" ht="15.75" customHeight="1" x14ac:dyDescent="0.15">
      <c r="A6096" s="32" t="s">
        <v>8633</v>
      </c>
      <c r="B6096" s="33" t="s">
        <v>3749</v>
      </c>
      <c r="C6096" s="51" t="s">
        <v>66385</v>
      </c>
      <c r="D6096" s="33" t="s">
        <v>66386</v>
      </c>
    </row>
    <row r="6097" spans="1:4" ht="15.75" customHeight="1" x14ac:dyDescent="0.15">
      <c r="A6097" s="32" t="s">
        <v>11425</v>
      </c>
      <c r="B6097" s="33" t="s">
        <v>2066</v>
      </c>
      <c r="C6097" s="51" t="s">
        <v>66387</v>
      </c>
      <c r="D6097" s="33" t="s">
        <v>66388</v>
      </c>
    </row>
    <row r="6098" spans="1:4" ht="15.75" customHeight="1" x14ac:dyDescent="0.15">
      <c r="A6098" s="32" t="s">
        <v>8291</v>
      </c>
      <c r="B6098" s="33" t="s">
        <v>708</v>
      </c>
      <c r="C6098" s="51" t="s">
        <v>66389</v>
      </c>
      <c r="D6098" s="33" t="s">
        <v>66390</v>
      </c>
    </row>
    <row r="6099" spans="1:4" ht="15.75" customHeight="1" x14ac:dyDescent="0.15">
      <c r="A6099" s="32" t="s">
        <v>12292</v>
      </c>
      <c r="B6099" s="33" t="s">
        <v>2563</v>
      </c>
      <c r="C6099" s="51" t="s">
        <v>66391</v>
      </c>
      <c r="D6099" s="33" t="s">
        <v>66392</v>
      </c>
    </row>
    <row r="6100" spans="1:4" ht="15.75" customHeight="1" x14ac:dyDescent="0.15">
      <c r="A6100" s="32" t="s">
        <v>55235</v>
      </c>
      <c r="B6100" s="33" t="s">
        <v>1232</v>
      </c>
      <c r="C6100" s="51" t="s">
        <v>66393</v>
      </c>
      <c r="D6100" s="33" t="s">
        <v>66394</v>
      </c>
    </row>
    <row r="6101" spans="1:4" ht="15.75" customHeight="1" x14ac:dyDescent="0.15">
      <c r="A6101" s="32" t="s">
        <v>12280</v>
      </c>
      <c r="B6101" s="33" t="s">
        <v>1645</v>
      </c>
      <c r="C6101" s="51" t="s">
        <v>66395</v>
      </c>
      <c r="D6101" s="33" t="s">
        <v>66396</v>
      </c>
    </row>
    <row r="6102" spans="1:4" ht="15.75" customHeight="1" x14ac:dyDescent="0.15">
      <c r="A6102" s="32" t="s">
        <v>11425</v>
      </c>
      <c r="B6102" s="33" t="s">
        <v>1687</v>
      </c>
      <c r="C6102" s="51" t="s">
        <v>66397</v>
      </c>
      <c r="D6102" s="33" t="s">
        <v>66398</v>
      </c>
    </row>
    <row r="6103" spans="1:4" ht="15.75" customHeight="1" x14ac:dyDescent="0.15">
      <c r="A6103" s="32" t="s">
        <v>10524</v>
      </c>
      <c r="B6103" s="33" t="s">
        <v>2951</v>
      </c>
      <c r="C6103" s="51" t="s">
        <v>66399</v>
      </c>
      <c r="D6103" s="33" t="s">
        <v>66400</v>
      </c>
    </row>
    <row r="6104" spans="1:4" ht="15.75" customHeight="1" x14ac:dyDescent="0.15">
      <c r="A6104" s="32" t="s">
        <v>8743</v>
      </c>
      <c r="B6104" s="33" t="s">
        <v>1017</v>
      </c>
      <c r="C6104" s="51" t="s">
        <v>66401</v>
      </c>
      <c r="D6104" s="33" t="s">
        <v>66402</v>
      </c>
    </row>
    <row r="6105" spans="1:4" ht="15.75" customHeight="1" x14ac:dyDescent="0.15">
      <c r="A6105" s="32" t="s">
        <v>11425</v>
      </c>
      <c r="B6105" s="33" t="s">
        <v>2991</v>
      </c>
      <c r="C6105" s="51" t="s">
        <v>66403</v>
      </c>
      <c r="D6105" s="33" t="s">
        <v>66404</v>
      </c>
    </row>
    <row r="6106" spans="1:4" ht="15.75" customHeight="1" x14ac:dyDescent="0.15">
      <c r="A6106" s="32" t="s">
        <v>55159</v>
      </c>
      <c r="B6106" s="33" t="s">
        <v>3326</v>
      </c>
      <c r="C6106" s="51" t="s">
        <v>66405</v>
      </c>
      <c r="D6106" s="33" t="s">
        <v>66404</v>
      </c>
    </row>
    <row r="6107" spans="1:4" ht="15.75" customHeight="1" x14ac:dyDescent="0.15">
      <c r="A6107" s="32" t="s">
        <v>10163</v>
      </c>
      <c r="B6107" s="33" t="s">
        <v>2951</v>
      </c>
      <c r="C6107" s="51" t="s">
        <v>66406</v>
      </c>
      <c r="D6107" s="33" t="s">
        <v>66407</v>
      </c>
    </row>
    <row r="6108" spans="1:4" ht="15.75" customHeight="1" x14ac:dyDescent="0.15">
      <c r="A6108" s="32" t="s">
        <v>12053</v>
      </c>
      <c r="B6108" s="33" t="s">
        <v>1835</v>
      </c>
      <c r="C6108" s="51" t="s">
        <v>66408</v>
      </c>
      <c r="D6108" s="33" t="s">
        <v>66409</v>
      </c>
    </row>
    <row r="6109" spans="1:4" ht="15.75" customHeight="1" x14ac:dyDescent="0.15">
      <c r="A6109" s="32" t="s">
        <v>55048</v>
      </c>
      <c r="B6109" s="33" t="s">
        <v>1630</v>
      </c>
      <c r="C6109" s="51" t="s">
        <v>66410</v>
      </c>
      <c r="D6109" s="33" t="s">
        <v>66411</v>
      </c>
    </row>
    <row r="6110" spans="1:4" ht="15.75" customHeight="1" x14ac:dyDescent="0.15">
      <c r="A6110" s="32" t="s">
        <v>54765</v>
      </c>
      <c r="B6110" s="33" t="s">
        <v>3749</v>
      </c>
      <c r="C6110" s="51" t="s">
        <v>66412</v>
      </c>
      <c r="D6110" s="33" t="s">
        <v>66413</v>
      </c>
    </row>
    <row r="6111" spans="1:4" ht="15.75" customHeight="1" x14ac:dyDescent="0.15">
      <c r="A6111" s="32" t="s">
        <v>55305</v>
      </c>
      <c r="B6111" s="33" t="s">
        <v>919</v>
      </c>
      <c r="C6111" s="51" t="s">
        <v>66414</v>
      </c>
      <c r="D6111" s="33" t="s">
        <v>66415</v>
      </c>
    </row>
    <row r="6112" spans="1:4" ht="15.75" customHeight="1" x14ac:dyDescent="0.15">
      <c r="A6112" s="32" t="s">
        <v>54849</v>
      </c>
      <c r="B6112" s="33" t="s">
        <v>2761</v>
      </c>
      <c r="C6112" s="51" t="s">
        <v>66416</v>
      </c>
      <c r="D6112" s="33" t="s">
        <v>66417</v>
      </c>
    </row>
    <row r="6113" spans="1:4" ht="15.75" customHeight="1" x14ac:dyDescent="0.15">
      <c r="A6113" s="32" t="s">
        <v>8291</v>
      </c>
      <c r="B6113" s="33" t="s">
        <v>3704</v>
      </c>
      <c r="C6113" s="51" t="s">
        <v>66418</v>
      </c>
      <c r="D6113" s="33" t="s">
        <v>66417</v>
      </c>
    </row>
    <row r="6114" spans="1:4" ht="15.75" customHeight="1" x14ac:dyDescent="0.15">
      <c r="A6114" s="32" t="s">
        <v>12292</v>
      </c>
      <c r="B6114" s="33" t="s">
        <v>2056</v>
      </c>
      <c r="C6114" s="51" t="s">
        <v>66419</v>
      </c>
      <c r="D6114" s="33" t="s">
        <v>66420</v>
      </c>
    </row>
    <row r="6115" spans="1:4" ht="15.75" customHeight="1" x14ac:dyDescent="0.15">
      <c r="A6115" s="32" t="s">
        <v>54862</v>
      </c>
      <c r="B6115" s="33" t="s">
        <v>2551</v>
      </c>
      <c r="C6115" s="51" t="s">
        <v>66421</v>
      </c>
      <c r="D6115" s="33" t="s">
        <v>66422</v>
      </c>
    </row>
    <row r="6116" spans="1:4" ht="15.75" customHeight="1" x14ac:dyDescent="0.15">
      <c r="A6116" s="32" t="s">
        <v>55374</v>
      </c>
      <c r="B6116" s="33" t="s">
        <v>975</v>
      </c>
      <c r="C6116" s="51" t="s">
        <v>66423</v>
      </c>
      <c r="D6116" s="33" t="s">
        <v>66424</v>
      </c>
    </row>
    <row r="6117" spans="1:4" ht="15.75" customHeight="1" x14ac:dyDescent="0.15">
      <c r="A6117" s="32" t="s">
        <v>55058</v>
      </c>
      <c r="B6117" s="33" t="s">
        <v>2921</v>
      </c>
      <c r="C6117" s="51" t="s">
        <v>66425</v>
      </c>
      <c r="D6117" s="33" t="s">
        <v>66426</v>
      </c>
    </row>
    <row r="6118" spans="1:4" ht="15.75" customHeight="1" x14ac:dyDescent="0.15">
      <c r="A6118" s="32" t="s">
        <v>54862</v>
      </c>
      <c r="B6118" s="33" t="s">
        <v>2985</v>
      </c>
      <c r="C6118" s="51" t="s">
        <v>66427</v>
      </c>
      <c r="D6118" s="33" t="s">
        <v>66428</v>
      </c>
    </row>
    <row r="6119" spans="1:4" ht="15.75" customHeight="1" x14ac:dyDescent="0.15">
      <c r="A6119" s="32" t="s">
        <v>54939</v>
      </c>
      <c r="B6119" s="33" t="s">
        <v>2610</v>
      </c>
      <c r="C6119" s="51" t="s">
        <v>66429</v>
      </c>
      <c r="D6119" s="33" t="s">
        <v>66430</v>
      </c>
    </row>
    <row r="6120" spans="1:4" ht="15.75" customHeight="1" x14ac:dyDescent="0.15">
      <c r="A6120" s="32" t="s">
        <v>54962</v>
      </c>
      <c r="B6120" s="33" t="s">
        <v>2994</v>
      </c>
      <c r="C6120" s="51" t="s">
        <v>66431</v>
      </c>
      <c r="D6120" s="33" t="s">
        <v>66432</v>
      </c>
    </row>
    <row r="6121" spans="1:4" ht="15.75" customHeight="1" x14ac:dyDescent="0.15">
      <c r="A6121" s="32" t="s">
        <v>10596</v>
      </c>
      <c r="B6121" s="33" t="s">
        <v>2904</v>
      </c>
      <c r="C6121" s="51" t="s">
        <v>66433</v>
      </c>
      <c r="D6121" s="33" t="s">
        <v>66434</v>
      </c>
    </row>
    <row r="6122" spans="1:4" ht="15.75" customHeight="1" x14ac:dyDescent="0.15">
      <c r="A6122" s="32" t="s">
        <v>55153</v>
      </c>
      <c r="B6122" s="33" t="s">
        <v>1865</v>
      </c>
      <c r="C6122" s="51" t="s">
        <v>66435</v>
      </c>
      <c r="D6122" s="33" t="s">
        <v>66436</v>
      </c>
    </row>
    <row r="6123" spans="1:4" ht="15.75" customHeight="1" x14ac:dyDescent="0.15">
      <c r="A6123" s="32" t="s">
        <v>9516</v>
      </c>
      <c r="B6123" s="33" t="s">
        <v>2465</v>
      </c>
      <c r="C6123" s="51" t="s">
        <v>66437</v>
      </c>
      <c r="D6123" s="33" t="s">
        <v>66438</v>
      </c>
    </row>
    <row r="6124" spans="1:4" ht="15.75" customHeight="1" x14ac:dyDescent="0.15">
      <c r="A6124" s="32" t="s">
        <v>8291</v>
      </c>
      <c r="B6124" s="33" t="s">
        <v>2755</v>
      </c>
      <c r="C6124" s="51" t="s">
        <v>66439</v>
      </c>
      <c r="D6124" s="33" t="s">
        <v>66440</v>
      </c>
    </row>
    <row r="6125" spans="1:4" ht="15.75" customHeight="1" x14ac:dyDescent="0.15">
      <c r="A6125" s="32" t="s">
        <v>12280</v>
      </c>
      <c r="B6125" s="33" t="s">
        <v>2951</v>
      </c>
      <c r="C6125" s="51" t="s">
        <v>66441</v>
      </c>
      <c r="D6125" s="33" t="s">
        <v>66442</v>
      </c>
    </row>
    <row r="6126" spans="1:4" ht="15.75" customHeight="1" x14ac:dyDescent="0.15">
      <c r="A6126" s="32" t="s">
        <v>55070</v>
      </c>
      <c r="B6126" s="33" t="s">
        <v>3218</v>
      </c>
      <c r="C6126" s="51" t="s">
        <v>66443</v>
      </c>
      <c r="D6126" s="33" t="s">
        <v>66444</v>
      </c>
    </row>
    <row r="6127" spans="1:4" ht="15.75" customHeight="1" x14ac:dyDescent="0.15">
      <c r="A6127" s="32" t="s">
        <v>55159</v>
      </c>
      <c r="B6127" s="33" t="s">
        <v>2276</v>
      </c>
      <c r="C6127" s="51" t="s">
        <v>66445</v>
      </c>
      <c r="D6127" s="33" t="s">
        <v>66446</v>
      </c>
    </row>
    <row r="6128" spans="1:4" ht="15.75" customHeight="1" x14ac:dyDescent="0.15">
      <c r="A6128" s="32" t="s">
        <v>55048</v>
      </c>
      <c r="B6128" s="33" t="s">
        <v>2332</v>
      </c>
      <c r="C6128" s="51" t="s">
        <v>66447</v>
      </c>
      <c r="D6128" s="33" t="s">
        <v>66446</v>
      </c>
    </row>
    <row r="6129" spans="1:4" ht="15.75" customHeight="1" x14ac:dyDescent="0.15">
      <c r="A6129" s="32" t="s">
        <v>8633</v>
      </c>
      <c r="B6129" s="33" t="s">
        <v>3710</v>
      </c>
      <c r="C6129" s="51" t="s">
        <v>66448</v>
      </c>
      <c r="D6129" s="33" t="s">
        <v>66449</v>
      </c>
    </row>
    <row r="6130" spans="1:4" ht="15.75" customHeight="1" x14ac:dyDescent="0.15">
      <c r="A6130" s="32" t="s">
        <v>54862</v>
      </c>
      <c r="B6130" s="33" t="s">
        <v>2854</v>
      </c>
      <c r="C6130" s="51" t="s">
        <v>66450</v>
      </c>
      <c r="D6130" s="33" t="s">
        <v>66451</v>
      </c>
    </row>
    <row r="6131" spans="1:4" ht="15.75" customHeight="1" x14ac:dyDescent="0.15">
      <c r="A6131" s="32" t="s">
        <v>54862</v>
      </c>
      <c r="B6131" s="33" t="s">
        <v>2974</v>
      </c>
      <c r="C6131" s="51" t="s">
        <v>66452</v>
      </c>
      <c r="D6131" s="33" t="s">
        <v>66451</v>
      </c>
    </row>
    <row r="6132" spans="1:4" ht="15.75" customHeight="1" x14ac:dyDescent="0.15">
      <c r="A6132" s="32" t="s">
        <v>12053</v>
      </c>
      <c r="B6132" s="33" t="s">
        <v>3230</v>
      </c>
      <c r="C6132" s="51" t="s">
        <v>66453</v>
      </c>
      <c r="D6132" s="33" t="s">
        <v>66454</v>
      </c>
    </row>
    <row r="6133" spans="1:4" ht="15.75" customHeight="1" x14ac:dyDescent="0.15">
      <c r="A6133" s="32" t="s">
        <v>9516</v>
      </c>
      <c r="B6133" s="33" t="s">
        <v>1504</v>
      </c>
      <c r="C6133" s="51" t="s">
        <v>66455</v>
      </c>
      <c r="D6133" s="33" t="s">
        <v>66456</v>
      </c>
    </row>
    <row r="6134" spans="1:4" ht="15.75" customHeight="1" x14ac:dyDescent="0.15">
      <c r="A6134" s="32" t="s">
        <v>9516</v>
      </c>
      <c r="B6134" s="33" t="s">
        <v>1395</v>
      </c>
      <c r="C6134" s="51" t="s">
        <v>66457</v>
      </c>
      <c r="D6134" s="33" t="s">
        <v>66458</v>
      </c>
    </row>
    <row r="6135" spans="1:4" ht="15.75" customHeight="1" x14ac:dyDescent="0.15">
      <c r="A6135" s="32" t="s">
        <v>12128</v>
      </c>
      <c r="B6135" s="33" t="s">
        <v>2632</v>
      </c>
      <c r="C6135" s="51" t="s">
        <v>66459</v>
      </c>
      <c r="D6135" s="33" t="s">
        <v>66458</v>
      </c>
    </row>
    <row r="6136" spans="1:4" ht="15.75" customHeight="1" x14ac:dyDescent="0.15">
      <c r="A6136" s="32" t="s">
        <v>9477</v>
      </c>
      <c r="B6136" s="33" t="s">
        <v>868</v>
      </c>
      <c r="C6136" s="51" t="s">
        <v>66460</v>
      </c>
      <c r="D6136" s="33" t="s">
        <v>66461</v>
      </c>
    </row>
    <row r="6137" spans="1:4" ht="15.75" customHeight="1" x14ac:dyDescent="0.15">
      <c r="A6137" s="32" t="s">
        <v>55270</v>
      </c>
      <c r="B6137" s="33" t="s">
        <v>1389</v>
      </c>
      <c r="C6137" s="51" t="s">
        <v>66462</v>
      </c>
      <c r="D6137" s="33" t="s">
        <v>66463</v>
      </c>
    </row>
    <row r="6138" spans="1:4" ht="15.75" customHeight="1" x14ac:dyDescent="0.15">
      <c r="A6138" s="32" t="s">
        <v>8291</v>
      </c>
      <c r="B6138" s="33" t="s">
        <v>1693</v>
      </c>
      <c r="C6138" s="51" t="s">
        <v>66464</v>
      </c>
      <c r="D6138" s="33" t="s">
        <v>66463</v>
      </c>
    </row>
    <row r="6139" spans="1:4" ht="15.75" customHeight="1" x14ac:dyDescent="0.15">
      <c r="A6139" s="32" t="s">
        <v>54939</v>
      </c>
      <c r="B6139" s="33" t="s">
        <v>1336</v>
      </c>
      <c r="C6139" s="51" t="s">
        <v>66465</v>
      </c>
      <c r="D6139" s="33" t="s">
        <v>66466</v>
      </c>
    </row>
    <row r="6140" spans="1:4" ht="15.75" customHeight="1" x14ac:dyDescent="0.15">
      <c r="A6140" s="32" t="s">
        <v>55265</v>
      </c>
      <c r="B6140" s="33" t="s">
        <v>618</v>
      </c>
      <c r="C6140" s="51" t="s">
        <v>66467</v>
      </c>
      <c r="D6140" s="33" t="s">
        <v>66468</v>
      </c>
    </row>
    <row r="6141" spans="1:4" ht="15.75" customHeight="1" x14ac:dyDescent="0.15">
      <c r="A6141" s="32" t="s">
        <v>8291</v>
      </c>
      <c r="B6141" s="33" t="s">
        <v>2658</v>
      </c>
      <c r="C6141" s="51" t="s">
        <v>66469</v>
      </c>
      <c r="D6141" s="33" t="s">
        <v>66470</v>
      </c>
    </row>
    <row r="6142" spans="1:4" ht="15.75" customHeight="1" x14ac:dyDescent="0.15">
      <c r="A6142" s="32" t="s">
        <v>55270</v>
      </c>
      <c r="B6142" s="33" t="s">
        <v>907</v>
      </c>
      <c r="C6142" s="51" t="s">
        <v>66471</v>
      </c>
      <c r="D6142" s="33" t="s">
        <v>66472</v>
      </c>
    </row>
    <row r="6143" spans="1:4" ht="15.75" customHeight="1" x14ac:dyDescent="0.15">
      <c r="A6143" s="32" t="s">
        <v>12232</v>
      </c>
      <c r="B6143" s="33" t="s">
        <v>1395</v>
      </c>
      <c r="C6143" s="51" t="s">
        <v>66473</v>
      </c>
      <c r="D6143" s="33" t="s">
        <v>66474</v>
      </c>
    </row>
    <row r="6144" spans="1:4" ht="15.75" customHeight="1" x14ac:dyDescent="0.15">
      <c r="A6144" s="32" t="s">
        <v>55058</v>
      </c>
      <c r="B6144" s="33" t="s">
        <v>2155</v>
      </c>
      <c r="C6144" s="51" t="s">
        <v>66475</v>
      </c>
      <c r="D6144" s="33" t="s">
        <v>66474</v>
      </c>
    </row>
    <row r="6145" spans="1:4" ht="15.75" customHeight="1" x14ac:dyDescent="0.15">
      <c r="A6145" s="32" t="s">
        <v>10596</v>
      </c>
      <c r="B6145" s="33" t="s">
        <v>2596</v>
      </c>
      <c r="C6145" s="51" t="s">
        <v>66476</v>
      </c>
      <c r="D6145" s="33" t="s">
        <v>66474</v>
      </c>
    </row>
    <row r="6146" spans="1:4" ht="15.75" customHeight="1" x14ac:dyDescent="0.15">
      <c r="A6146" s="32" t="s">
        <v>10163</v>
      </c>
      <c r="B6146" s="33" t="s">
        <v>3245</v>
      </c>
      <c r="C6146" s="51" t="s">
        <v>66477</v>
      </c>
      <c r="D6146" s="33" t="s">
        <v>66474</v>
      </c>
    </row>
    <row r="6147" spans="1:4" ht="15.75" customHeight="1" x14ac:dyDescent="0.15">
      <c r="A6147" s="32" t="s">
        <v>10676</v>
      </c>
      <c r="B6147" s="33" t="s">
        <v>919</v>
      </c>
      <c r="C6147" s="51" t="s">
        <v>66478</v>
      </c>
      <c r="D6147" s="33" t="s">
        <v>66479</v>
      </c>
    </row>
    <row r="6148" spans="1:4" ht="15.75" customHeight="1" x14ac:dyDescent="0.15">
      <c r="A6148" s="32" t="s">
        <v>10163</v>
      </c>
      <c r="B6148" s="33" t="s">
        <v>1573</v>
      </c>
      <c r="C6148" s="51" t="s">
        <v>66480</v>
      </c>
      <c r="D6148" s="33" t="s">
        <v>66479</v>
      </c>
    </row>
    <row r="6149" spans="1:4" ht="15.75" customHeight="1" x14ac:dyDescent="0.15">
      <c r="A6149" s="32" t="s">
        <v>12128</v>
      </c>
      <c r="B6149" s="33" t="s">
        <v>3066</v>
      </c>
      <c r="C6149" s="51" t="s">
        <v>66481</v>
      </c>
      <c r="D6149" s="33" t="s">
        <v>66479</v>
      </c>
    </row>
    <row r="6150" spans="1:4" ht="15.75" customHeight="1" x14ac:dyDescent="0.15">
      <c r="A6150" s="32" t="s">
        <v>10250</v>
      </c>
      <c r="B6150" s="33" t="s">
        <v>1375</v>
      </c>
      <c r="C6150" s="51" t="s">
        <v>66482</v>
      </c>
      <c r="D6150" s="33" t="s">
        <v>66483</v>
      </c>
    </row>
    <row r="6151" spans="1:4" ht="15.75" customHeight="1" x14ac:dyDescent="0.15">
      <c r="A6151" s="32" t="s">
        <v>55262</v>
      </c>
      <c r="B6151" s="33" t="s">
        <v>1528</v>
      </c>
      <c r="C6151" s="51" t="s">
        <v>66484</v>
      </c>
      <c r="D6151" s="33" t="s">
        <v>66485</v>
      </c>
    </row>
    <row r="6152" spans="1:4" ht="15.75" customHeight="1" x14ac:dyDescent="0.15">
      <c r="A6152" s="32" t="s">
        <v>55235</v>
      </c>
      <c r="B6152" s="33" t="s">
        <v>3156</v>
      </c>
      <c r="C6152" s="51" t="s">
        <v>66486</v>
      </c>
      <c r="D6152" s="33" t="s">
        <v>66485</v>
      </c>
    </row>
    <row r="6153" spans="1:4" ht="15.75" customHeight="1" x14ac:dyDescent="0.15">
      <c r="A6153" s="32" t="s">
        <v>55107</v>
      </c>
      <c r="B6153" s="33" t="s">
        <v>3368</v>
      </c>
      <c r="C6153" s="51" t="s">
        <v>66487</v>
      </c>
      <c r="D6153" s="33" t="s">
        <v>66485</v>
      </c>
    </row>
    <row r="6154" spans="1:4" ht="15.75" customHeight="1" x14ac:dyDescent="0.15">
      <c r="A6154" s="32" t="s">
        <v>12232</v>
      </c>
      <c r="B6154" s="33" t="s">
        <v>3847</v>
      </c>
      <c r="C6154" s="51" t="s">
        <v>66488</v>
      </c>
      <c r="D6154" s="33" t="s">
        <v>66485</v>
      </c>
    </row>
    <row r="6155" spans="1:4" ht="15.75" customHeight="1" x14ac:dyDescent="0.15">
      <c r="A6155" s="32" t="s">
        <v>55153</v>
      </c>
      <c r="B6155" s="33" t="s">
        <v>1327</v>
      </c>
      <c r="C6155" s="51" t="s">
        <v>66489</v>
      </c>
      <c r="D6155" s="33" t="s">
        <v>66490</v>
      </c>
    </row>
    <row r="6156" spans="1:4" ht="15.75" customHeight="1" x14ac:dyDescent="0.15">
      <c r="A6156" s="32" t="s">
        <v>8743</v>
      </c>
      <c r="B6156" s="33" t="s">
        <v>1389</v>
      </c>
      <c r="C6156" s="51" t="s">
        <v>66491</v>
      </c>
      <c r="D6156" s="33" t="s">
        <v>66490</v>
      </c>
    </row>
    <row r="6157" spans="1:4" ht="15.75" customHeight="1" x14ac:dyDescent="0.15">
      <c r="A6157" s="32" t="s">
        <v>55153</v>
      </c>
      <c r="B6157" s="33" t="s">
        <v>1573</v>
      </c>
      <c r="C6157" s="51" t="s">
        <v>66492</v>
      </c>
      <c r="D6157" s="33" t="s">
        <v>66490</v>
      </c>
    </row>
    <row r="6158" spans="1:4" ht="15.75" customHeight="1" x14ac:dyDescent="0.15">
      <c r="A6158" s="32" t="s">
        <v>55366</v>
      </c>
      <c r="B6158" s="33" t="s">
        <v>2276</v>
      </c>
      <c r="C6158" s="51" t="s">
        <v>66493</v>
      </c>
      <c r="D6158" s="33" t="s">
        <v>66490</v>
      </c>
    </row>
    <row r="6159" spans="1:4" ht="15.75" customHeight="1" x14ac:dyDescent="0.15">
      <c r="A6159" s="32" t="s">
        <v>9058</v>
      </c>
      <c r="B6159" s="33" t="s">
        <v>2637</v>
      </c>
      <c r="C6159" s="51" t="s">
        <v>66494</v>
      </c>
      <c r="D6159" s="33" t="s">
        <v>66490</v>
      </c>
    </row>
    <row r="6160" spans="1:4" ht="15.75" customHeight="1" x14ac:dyDescent="0.15">
      <c r="A6160" s="32" t="s">
        <v>11425</v>
      </c>
      <c r="B6160" s="33" t="s">
        <v>2060</v>
      </c>
      <c r="C6160" s="51" t="s">
        <v>66495</v>
      </c>
      <c r="D6160" s="33" t="s">
        <v>66496</v>
      </c>
    </row>
    <row r="6161" spans="1:4" ht="15.75" customHeight="1" x14ac:dyDescent="0.15">
      <c r="A6161" s="32" t="s">
        <v>54849</v>
      </c>
      <c r="B6161" s="33" t="s">
        <v>3692</v>
      </c>
      <c r="C6161" s="51" t="s">
        <v>66497</v>
      </c>
      <c r="D6161" s="33" t="s">
        <v>66498</v>
      </c>
    </row>
    <row r="6162" spans="1:4" ht="15.75" customHeight="1" x14ac:dyDescent="0.15">
      <c r="A6162" s="32" t="s">
        <v>8291</v>
      </c>
      <c r="B6162" s="33" t="s">
        <v>1737</v>
      </c>
      <c r="C6162" s="51" t="s">
        <v>66499</v>
      </c>
      <c r="D6162" s="33" t="s">
        <v>66500</v>
      </c>
    </row>
    <row r="6163" spans="1:4" ht="15.75" customHeight="1" x14ac:dyDescent="0.15">
      <c r="A6163" s="32" t="s">
        <v>55305</v>
      </c>
      <c r="B6163" s="33" t="s">
        <v>946</v>
      </c>
      <c r="C6163" s="51" t="s">
        <v>66501</v>
      </c>
      <c r="D6163" s="33" t="s">
        <v>66502</v>
      </c>
    </row>
    <row r="6164" spans="1:4" ht="15.75" customHeight="1" x14ac:dyDescent="0.15">
      <c r="A6164" s="32" t="s">
        <v>9477</v>
      </c>
      <c r="B6164" s="33" t="s">
        <v>1668</v>
      </c>
      <c r="C6164" s="51" t="s">
        <v>66503</v>
      </c>
      <c r="D6164" s="33" t="s">
        <v>66502</v>
      </c>
    </row>
    <row r="6165" spans="1:4" ht="15.75" customHeight="1" x14ac:dyDescent="0.15">
      <c r="A6165" s="32" t="s">
        <v>55159</v>
      </c>
      <c r="B6165" s="33" t="s">
        <v>2168</v>
      </c>
      <c r="C6165" s="51" t="s">
        <v>66504</v>
      </c>
      <c r="D6165" s="33" t="s">
        <v>66505</v>
      </c>
    </row>
    <row r="6166" spans="1:4" ht="15.75" customHeight="1" x14ac:dyDescent="0.15">
      <c r="A6166" s="32" t="s">
        <v>12292</v>
      </c>
      <c r="B6166" s="33" t="s">
        <v>2761</v>
      </c>
      <c r="C6166" s="51" t="s">
        <v>66506</v>
      </c>
      <c r="D6166" s="33" t="s">
        <v>66505</v>
      </c>
    </row>
    <row r="6167" spans="1:4" ht="15.75" customHeight="1" x14ac:dyDescent="0.15">
      <c r="A6167" s="32" t="s">
        <v>54744</v>
      </c>
      <c r="B6167" s="33" t="s">
        <v>3130</v>
      </c>
      <c r="C6167" s="51" t="s">
        <v>66507</v>
      </c>
      <c r="D6167" s="33" t="s">
        <v>66508</v>
      </c>
    </row>
    <row r="6168" spans="1:4" ht="15.75" customHeight="1" x14ac:dyDescent="0.15">
      <c r="A6168" s="32" t="s">
        <v>12280</v>
      </c>
      <c r="B6168" s="33" t="s">
        <v>2596</v>
      </c>
      <c r="C6168" s="51" t="s">
        <v>66509</v>
      </c>
      <c r="D6168" s="33" t="s">
        <v>66510</v>
      </c>
    </row>
    <row r="6169" spans="1:4" ht="15.75" customHeight="1" x14ac:dyDescent="0.15">
      <c r="A6169" s="32" t="s">
        <v>55305</v>
      </c>
      <c r="B6169" s="33" t="s">
        <v>2094</v>
      </c>
      <c r="C6169" s="51" t="s">
        <v>66511</v>
      </c>
      <c r="D6169" s="33" t="s">
        <v>66512</v>
      </c>
    </row>
    <row r="6170" spans="1:4" ht="15.75" customHeight="1" x14ac:dyDescent="0.15">
      <c r="A6170" s="32" t="s">
        <v>55235</v>
      </c>
      <c r="B6170" s="33" t="s">
        <v>1140</v>
      </c>
      <c r="C6170" s="51" t="s">
        <v>66513</v>
      </c>
      <c r="D6170" s="33" t="s">
        <v>66514</v>
      </c>
    </row>
    <row r="6171" spans="1:4" ht="15.75" customHeight="1" x14ac:dyDescent="0.15">
      <c r="A6171" s="32" t="s">
        <v>54862</v>
      </c>
      <c r="B6171" s="33" t="s">
        <v>1504</v>
      </c>
      <c r="C6171" s="51" t="s">
        <v>66515</v>
      </c>
      <c r="D6171" s="33" t="s">
        <v>66516</v>
      </c>
    </row>
    <row r="6172" spans="1:4" ht="15.75" customHeight="1" x14ac:dyDescent="0.15">
      <c r="A6172" s="32" t="s">
        <v>55107</v>
      </c>
      <c r="B6172" s="33" t="s">
        <v>1612</v>
      </c>
      <c r="C6172" s="51" t="s">
        <v>66517</v>
      </c>
      <c r="D6172" s="33" t="s">
        <v>66516</v>
      </c>
    </row>
    <row r="6173" spans="1:4" ht="15.75" customHeight="1" x14ac:dyDescent="0.15">
      <c r="A6173" s="32" t="s">
        <v>54939</v>
      </c>
      <c r="B6173" s="33" t="s">
        <v>3066</v>
      </c>
      <c r="C6173" s="51" t="s">
        <v>66518</v>
      </c>
      <c r="D6173" s="33" t="s">
        <v>66516</v>
      </c>
    </row>
    <row r="6174" spans="1:4" ht="15.75" customHeight="1" x14ac:dyDescent="0.15">
      <c r="A6174" s="32" t="s">
        <v>55265</v>
      </c>
      <c r="B6174" s="33" t="s">
        <v>1501</v>
      </c>
      <c r="C6174" s="51" t="s">
        <v>66519</v>
      </c>
      <c r="D6174" s="33" t="s">
        <v>66520</v>
      </c>
    </row>
    <row r="6175" spans="1:4" ht="15.75" customHeight="1" x14ac:dyDescent="0.15">
      <c r="A6175" s="32" t="s">
        <v>9058</v>
      </c>
      <c r="B6175" s="33" t="s">
        <v>3847</v>
      </c>
      <c r="C6175" s="51" t="s">
        <v>66521</v>
      </c>
      <c r="D6175" s="33" t="s">
        <v>66522</v>
      </c>
    </row>
    <row r="6176" spans="1:4" ht="15.75" customHeight="1" x14ac:dyDescent="0.15">
      <c r="A6176" s="32" t="s">
        <v>54849</v>
      </c>
      <c r="B6176" s="33" t="s">
        <v>3624</v>
      </c>
      <c r="C6176" s="51" t="s">
        <v>66523</v>
      </c>
      <c r="D6176" s="33" t="s">
        <v>66524</v>
      </c>
    </row>
    <row r="6177" spans="1:4" ht="15.75" customHeight="1" x14ac:dyDescent="0.15">
      <c r="A6177" s="32" t="s">
        <v>8743</v>
      </c>
      <c r="B6177" s="33" t="s">
        <v>3332</v>
      </c>
      <c r="C6177" s="51" t="s">
        <v>66525</v>
      </c>
      <c r="D6177" s="33" t="s">
        <v>66526</v>
      </c>
    </row>
    <row r="6178" spans="1:4" ht="15.75" customHeight="1" x14ac:dyDescent="0.15">
      <c r="A6178" s="32" t="s">
        <v>55159</v>
      </c>
      <c r="B6178" s="33" t="s">
        <v>1880</v>
      </c>
      <c r="C6178" s="51" t="s">
        <v>66527</v>
      </c>
      <c r="D6178" s="33" t="s">
        <v>66528</v>
      </c>
    </row>
    <row r="6179" spans="1:4" ht="15.75" customHeight="1" x14ac:dyDescent="0.15">
      <c r="A6179" s="32" t="s">
        <v>9495</v>
      </c>
      <c r="B6179" s="33" t="s">
        <v>1246</v>
      </c>
      <c r="C6179" s="51" t="s">
        <v>66529</v>
      </c>
      <c r="D6179" s="33" t="s">
        <v>66530</v>
      </c>
    </row>
    <row r="6180" spans="1:4" ht="15.75" customHeight="1" x14ac:dyDescent="0.15">
      <c r="A6180" s="32" t="s">
        <v>8633</v>
      </c>
      <c r="B6180" s="33" t="s">
        <v>2097</v>
      </c>
      <c r="C6180" s="51" t="s">
        <v>66531</v>
      </c>
      <c r="D6180" s="33" t="s">
        <v>66532</v>
      </c>
    </row>
    <row r="6181" spans="1:4" ht="15.75" customHeight="1" x14ac:dyDescent="0.15">
      <c r="A6181" s="32" t="s">
        <v>8719</v>
      </c>
      <c r="B6181" s="33" t="s">
        <v>963</v>
      </c>
      <c r="C6181" s="51" t="s">
        <v>66533</v>
      </c>
      <c r="D6181" s="33" t="s">
        <v>66534</v>
      </c>
    </row>
    <row r="6182" spans="1:4" ht="15.75" customHeight="1" x14ac:dyDescent="0.15">
      <c r="A6182" s="32" t="s">
        <v>8633</v>
      </c>
      <c r="B6182" s="33" t="s">
        <v>729</v>
      </c>
      <c r="C6182" s="51" t="s">
        <v>66535</v>
      </c>
      <c r="D6182" s="33" t="s">
        <v>66536</v>
      </c>
    </row>
    <row r="6183" spans="1:4" ht="15.75" customHeight="1" x14ac:dyDescent="0.15">
      <c r="A6183" s="32" t="s">
        <v>54939</v>
      </c>
      <c r="B6183" s="33" t="s">
        <v>1612</v>
      </c>
      <c r="C6183" s="51" t="s">
        <v>66537</v>
      </c>
      <c r="D6183" s="33" t="s">
        <v>66538</v>
      </c>
    </row>
    <row r="6184" spans="1:4" ht="15.75" customHeight="1" x14ac:dyDescent="0.15">
      <c r="A6184" s="32" t="s">
        <v>55048</v>
      </c>
      <c r="B6184" s="33" t="s">
        <v>895</v>
      </c>
      <c r="C6184" s="51" t="s">
        <v>66539</v>
      </c>
      <c r="D6184" s="33" t="s">
        <v>66540</v>
      </c>
    </row>
    <row r="6185" spans="1:4" ht="15.75" customHeight="1" x14ac:dyDescent="0.15">
      <c r="A6185" s="32" t="s">
        <v>55206</v>
      </c>
      <c r="B6185" s="33" t="s">
        <v>3153</v>
      </c>
      <c r="C6185" s="51" t="s">
        <v>66541</v>
      </c>
      <c r="D6185" s="33" t="s">
        <v>66542</v>
      </c>
    </row>
    <row r="6186" spans="1:4" ht="15.75" customHeight="1" x14ac:dyDescent="0.15">
      <c r="A6186" s="32" t="s">
        <v>55159</v>
      </c>
      <c r="B6186" s="33" t="s">
        <v>2582</v>
      </c>
      <c r="C6186" s="51" t="s">
        <v>66543</v>
      </c>
      <c r="D6186" s="33" t="s">
        <v>66544</v>
      </c>
    </row>
    <row r="6187" spans="1:4" ht="15.75" customHeight="1" x14ac:dyDescent="0.15">
      <c r="A6187" s="32" t="s">
        <v>54765</v>
      </c>
      <c r="B6187" s="33" t="s">
        <v>3545</v>
      </c>
      <c r="C6187" s="51" t="s">
        <v>66545</v>
      </c>
      <c r="D6187" s="33" t="s">
        <v>66546</v>
      </c>
    </row>
    <row r="6188" spans="1:4" ht="15.75" customHeight="1" x14ac:dyDescent="0.15">
      <c r="A6188" s="32" t="s">
        <v>55374</v>
      </c>
      <c r="B6188" s="33" t="s">
        <v>2452</v>
      </c>
      <c r="C6188" s="51" t="s">
        <v>66547</v>
      </c>
      <c r="D6188" s="33" t="s">
        <v>66548</v>
      </c>
    </row>
    <row r="6189" spans="1:4" ht="15.75" customHeight="1" x14ac:dyDescent="0.15">
      <c r="A6189" s="32" t="s">
        <v>12128</v>
      </c>
      <c r="B6189" s="33" t="s">
        <v>2966</v>
      </c>
      <c r="C6189" s="51" t="s">
        <v>66549</v>
      </c>
      <c r="D6189" s="33" t="s">
        <v>66550</v>
      </c>
    </row>
    <row r="6190" spans="1:4" ht="15.75" customHeight="1" x14ac:dyDescent="0.15">
      <c r="A6190" s="32" t="s">
        <v>54765</v>
      </c>
      <c r="B6190" s="33" t="s">
        <v>2968</v>
      </c>
      <c r="C6190" s="51" t="s">
        <v>66551</v>
      </c>
      <c r="D6190" s="33" t="s">
        <v>66552</v>
      </c>
    </row>
    <row r="6191" spans="1:4" ht="15.75" customHeight="1" x14ac:dyDescent="0.15">
      <c r="A6191" s="32" t="s">
        <v>55094</v>
      </c>
      <c r="B6191" s="33" t="s">
        <v>3749</v>
      </c>
      <c r="C6191" s="51" t="s">
        <v>66553</v>
      </c>
      <c r="D6191" s="33" t="s">
        <v>66552</v>
      </c>
    </row>
    <row r="6192" spans="1:4" ht="15.75" customHeight="1" x14ac:dyDescent="0.15">
      <c r="A6192" s="32" t="s">
        <v>54962</v>
      </c>
      <c r="B6192" s="33" t="s">
        <v>1026</v>
      </c>
      <c r="C6192" s="51" t="s">
        <v>66554</v>
      </c>
      <c r="D6192" s="33" t="s">
        <v>66555</v>
      </c>
    </row>
    <row r="6193" spans="1:4" ht="15.75" customHeight="1" x14ac:dyDescent="0.15">
      <c r="A6193" s="32" t="s">
        <v>8743</v>
      </c>
      <c r="B6193" s="33" t="s">
        <v>3233</v>
      </c>
      <c r="C6193" s="51" t="s">
        <v>66556</v>
      </c>
      <c r="D6193" s="33" t="s">
        <v>66555</v>
      </c>
    </row>
    <row r="6194" spans="1:4" ht="15.75" customHeight="1" x14ac:dyDescent="0.15">
      <c r="A6194" s="32" t="s">
        <v>12292</v>
      </c>
      <c r="B6194" s="33" t="s">
        <v>3100</v>
      </c>
      <c r="C6194" s="51" t="s">
        <v>66557</v>
      </c>
      <c r="D6194" s="33" t="s">
        <v>66558</v>
      </c>
    </row>
    <row r="6195" spans="1:4" ht="15.75" customHeight="1" x14ac:dyDescent="0.15">
      <c r="A6195" s="32" t="s">
        <v>55235</v>
      </c>
      <c r="B6195" s="33" t="s">
        <v>963</v>
      </c>
      <c r="C6195" s="51" t="s">
        <v>66559</v>
      </c>
      <c r="D6195" s="33" t="s">
        <v>66560</v>
      </c>
    </row>
    <row r="6196" spans="1:4" ht="15.75" customHeight="1" x14ac:dyDescent="0.15">
      <c r="A6196" s="32" t="s">
        <v>55058</v>
      </c>
      <c r="B6196" s="33" t="s">
        <v>2784</v>
      </c>
      <c r="C6196" s="51" t="s">
        <v>66561</v>
      </c>
      <c r="D6196" s="33" t="s">
        <v>66560</v>
      </c>
    </row>
    <row r="6197" spans="1:4" ht="15.75" customHeight="1" x14ac:dyDescent="0.15">
      <c r="A6197" s="32" t="s">
        <v>54765</v>
      </c>
      <c r="B6197" s="33" t="s">
        <v>3216</v>
      </c>
      <c r="C6197" s="51" t="s">
        <v>66562</v>
      </c>
      <c r="D6197" s="33" t="s">
        <v>66560</v>
      </c>
    </row>
    <row r="6198" spans="1:4" ht="15.75" customHeight="1" x14ac:dyDescent="0.15">
      <c r="A6198" s="32" t="s">
        <v>8743</v>
      </c>
      <c r="B6198" s="33" t="s">
        <v>1327</v>
      </c>
      <c r="C6198" s="51" t="s">
        <v>66563</v>
      </c>
      <c r="D6198" s="33" t="s">
        <v>66564</v>
      </c>
    </row>
    <row r="6199" spans="1:4" ht="15.75" customHeight="1" x14ac:dyDescent="0.15">
      <c r="A6199" s="32" t="s">
        <v>12128</v>
      </c>
      <c r="B6199" s="33" t="s">
        <v>1621</v>
      </c>
      <c r="C6199" s="51" t="s">
        <v>66565</v>
      </c>
      <c r="D6199" s="33" t="s">
        <v>66564</v>
      </c>
    </row>
    <row r="6200" spans="1:4" ht="15.75" customHeight="1" x14ac:dyDescent="0.15">
      <c r="A6200" s="32" t="s">
        <v>55094</v>
      </c>
      <c r="B6200" s="33" t="s">
        <v>3431</v>
      </c>
      <c r="C6200" s="51" t="s">
        <v>66566</v>
      </c>
      <c r="D6200" s="33" t="s">
        <v>66567</v>
      </c>
    </row>
    <row r="6201" spans="1:4" ht="15.75" customHeight="1" x14ac:dyDescent="0.15">
      <c r="A6201" s="32" t="s">
        <v>55235</v>
      </c>
      <c r="B6201" s="33" t="s">
        <v>2735</v>
      </c>
      <c r="C6201" s="51" t="s">
        <v>66568</v>
      </c>
      <c r="D6201" s="33" t="s">
        <v>66569</v>
      </c>
    </row>
    <row r="6202" spans="1:4" ht="15.75" customHeight="1" x14ac:dyDescent="0.15">
      <c r="A6202" s="32" t="s">
        <v>11425</v>
      </c>
      <c r="B6202" s="33" t="s">
        <v>3218</v>
      </c>
      <c r="C6202" s="51" t="s">
        <v>66570</v>
      </c>
      <c r="D6202" s="33" t="s">
        <v>66571</v>
      </c>
    </row>
    <row r="6203" spans="1:4" ht="15.75" customHeight="1" x14ac:dyDescent="0.15">
      <c r="A6203" s="32" t="s">
        <v>55366</v>
      </c>
      <c r="B6203" s="33" t="s">
        <v>3749</v>
      </c>
      <c r="C6203" s="51" t="s">
        <v>66572</v>
      </c>
      <c r="D6203" s="33" t="s">
        <v>66571</v>
      </c>
    </row>
    <row r="6204" spans="1:4" ht="15.75" customHeight="1" x14ac:dyDescent="0.15">
      <c r="A6204" s="32" t="s">
        <v>11330</v>
      </c>
      <c r="B6204" s="33" t="s">
        <v>3844</v>
      </c>
      <c r="C6204" s="51" t="s">
        <v>66573</v>
      </c>
      <c r="D6204" s="33" t="s">
        <v>66574</v>
      </c>
    </row>
    <row r="6205" spans="1:4" ht="15.75" customHeight="1" x14ac:dyDescent="0.15">
      <c r="A6205" s="32" t="s">
        <v>55262</v>
      </c>
      <c r="B6205" s="33" t="s">
        <v>868</v>
      </c>
      <c r="C6205" s="51" t="s">
        <v>66575</v>
      </c>
      <c r="D6205" s="33" t="s">
        <v>66576</v>
      </c>
    </row>
    <row r="6206" spans="1:4" ht="15.75" customHeight="1" x14ac:dyDescent="0.15">
      <c r="A6206" s="32" t="s">
        <v>54744</v>
      </c>
      <c r="B6206" s="33" t="s">
        <v>1693</v>
      </c>
      <c r="C6206" s="51" t="s">
        <v>66577</v>
      </c>
      <c r="D6206" s="33" t="s">
        <v>66576</v>
      </c>
    </row>
    <row r="6207" spans="1:4" ht="15.75" customHeight="1" x14ac:dyDescent="0.15">
      <c r="A6207" s="32" t="s">
        <v>55107</v>
      </c>
      <c r="B6207" s="33" t="s">
        <v>2840</v>
      </c>
      <c r="C6207" s="51" t="s">
        <v>66578</v>
      </c>
      <c r="D6207" s="33" t="s">
        <v>66576</v>
      </c>
    </row>
    <row r="6208" spans="1:4" ht="15.75" customHeight="1" x14ac:dyDescent="0.15">
      <c r="A6208" s="32" t="s">
        <v>55107</v>
      </c>
      <c r="B6208" s="33" t="s">
        <v>1310</v>
      </c>
      <c r="C6208" s="51" t="s">
        <v>66579</v>
      </c>
      <c r="D6208" s="33" t="s">
        <v>66580</v>
      </c>
    </row>
    <row r="6209" spans="1:4" ht="15.75" customHeight="1" x14ac:dyDescent="0.15">
      <c r="A6209" s="32" t="s">
        <v>55270</v>
      </c>
      <c r="B6209" s="33" t="s">
        <v>2528</v>
      </c>
      <c r="C6209" s="51" t="s">
        <v>66581</v>
      </c>
      <c r="D6209" s="33" t="s">
        <v>66582</v>
      </c>
    </row>
    <row r="6210" spans="1:4" ht="15.75" customHeight="1" x14ac:dyDescent="0.15">
      <c r="A6210" s="32" t="s">
        <v>8821</v>
      </c>
      <c r="B6210" s="33" t="s">
        <v>654</v>
      </c>
      <c r="C6210" s="51" t="s">
        <v>66583</v>
      </c>
      <c r="D6210" s="33" t="s">
        <v>66584</v>
      </c>
    </row>
    <row r="6211" spans="1:4" ht="15.75" customHeight="1" x14ac:dyDescent="0.15">
      <c r="A6211" s="32" t="s">
        <v>10676</v>
      </c>
      <c r="B6211" s="33" t="s">
        <v>1257</v>
      </c>
      <c r="C6211" s="51" t="s">
        <v>66585</v>
      </c>
      <c r="D6211" s="33" t="s">
        <v>66586</v>
      </c>
    </row>
    <row r="6212" spans="1:4" ht="15.75" customHeight="1" x14ac:dyDescent="0.15">
      <c r="A6212" s="32" t="s">
        <v>55094</v>
      </c>
      <c r="B6212" s="33" t="s">
        <v>2368</v>
      </c>
      <c r="C6212" s="51" t="s">
        <v>66587</v>
      </c>
      <c r="D6212" s="33" t="s">
        <v>66588</v>
      </c>
    </row>
    <row r="6213" spans="1:4" ht="15.75" customHeight="1" x14ac:dyDescent="0.15">
      <c r="A6213" s="32" t="s">
        <v>10676</v>
      </c>
      <c r="B6213" s="33" t="s">
        <v>3749</v>
      </c>
      <c r="C6213" s="51" t="s">
        <v>66589</v>
      </c>
      <c r="D6213" s="33" t="s">
        <v>66590</v>
      </c>
    </row>
    <row r="6214" spans="1:4" ht="15.75" customHeight="1" x14ac:dyDescent="0.15">
      <c r="A6214" s="32" t="s">
        <v>8291</v>
      </c>
      <c r="B6214" s="33" t="s">
        <v>3431</v>
      </c>
      <c r="C6214" s="51" t="s">
        <v>66591</v>
      </c>
      <c r="D6214" s="33" t="s">
        <v>66592</v>
      </c>
    </row>
    <row r="6215" spans="1:4" ht="15.75" customHeight="1" x14ac:dyDescent="0.15">
      <c r="A6215" s="32" t="s">
        <v>55048</v>
      </c>
      <c r="B6215" s="33" t="s">
        <v>2309</v>
      </c>
      <c r="C6215" s="51" t="s">
        <v>66593</v>
      </c>
      <c r="D6215" s="33" t="s">
        <v>66594</v>
      </c>
    </row>
    <row r="6216" spans="1:4" ht="15.75" customHeight="1" x14ac:dyDescent="0.15">
      <c r="A6216" s="32" t="s">
        <v>55235</v>
      </c>
      <c r="B6216" s="33" t="s">
        <v>612</v>
      </c>
      <c r="C6216" s="51" t="s">
        <v>66595</v>
      </c>
      <c r="D6216" s="33" t="s">
        <v>66596</v>
      </c>
    </row>
    <row r="6217" spans="1:4" ht="15.75" customHeight="1" x14ac:dyDescent="0.15">
      <c r="A6217" s="32" t="s">
        <v>55206</v>
      </c>
      <c r="B6217" s="33" t="s">
        <v>946</v>
      </c>
      <c r="C6217" s="51" t="s">
        <v>66597</v>
      </c>
      <c r="D6217" s="33" t="s">
        <v>66598</v>
      </c>
    </row>
    <row r="6218" spans="1:4" ht="15.75" customHeight="1" x14ac:dyDescent="0.15">
      <c r="A6218" s="32" t="s">
        <v>8291</v>
      </c>
      <c r="B6218" s="33" t="s">
        <v>3027</v>
      </c>
      <c r="C6218" s="51" t="s">
        <v>66599</v>
      </c>
      <c r="D6218" s="33" t="s">
        <v>66600</v>
      </c>
    </row>
    <row r="6219" spans="1:4" ht="15.75" customHeight="1" x14ac:dyDescent="0.15">
      <c r="A6219" s="32" t="s">
        <v>11425</v>
      </c>
      <c r="B6219" s="33" t="s">
        <v>3453</v>
      </c>
      <c r="C6219" s="51" t="s">
        <v>66601</v>
      </c>
      <c r="D6219" s="33" t="s">
        <v>66602</v>
      </c>
    </row>
    <row r="6220" spans="1:4" ht="15.75" customHeight="1" x14ac:dyDescent="0.15">
      <c r="A6220" s="32" t="s">
        <v>55027</v>
      </c>
      <c r="B6220" s="33" t="s">
        <v>3445</v>
      </c>
      <c r="C6220" s="51" t="s">
        <v>66603</v>
      </c>
      <c r="D6220" s="33" t="s">
        <v>66604</v>
      </c>
    </row>
    <row r="6221" spans="1:4" ht="15.75" customHeight="1" x14ac:dyDescent="0.15">
      <c r="A6221" s="32" t="s">
        <v>12292</v>
      </c>
      <c r="B6221" s="33" t="s">
        <v>2971</v>
      </c>
      <c r="C6221" s="51" t="s">
        <v>66605</v>
      </c>
      <c r="D6221" s="33" t="s">
        <v>66606</v>
      </c>
    </row>
    <row r="6222" spans="1:4" ht="15.75" customHeight="1" x14ac:dyDescent="0.15">
      <c r="A6222" s="32" t="s">
        <v>10524</v>
      </c>
      <c r="B6222" s="33" t="s">
        <v>3153</v>
      </c>
      <c r="C6222" s="51" t="s">
        <v>66607</v>
      </c>
      <c r="D6222" s="33" t="s">
        <v>66606</v>
      </c>
    </row>
    <row r="6223" spans="1:4" ht="15.75" customHeight="1" x14ac:dyDescent="0.15">
      <c r="A6223" s="32" t="s">
        <v>55058</v>
      </c>
      <c r="B6223" s="33" t="s">
        <v>2060</v>
      </c>
      <c r="C6223" s="51" t="s">
        <v>66608</v>
      </c>
      <c r="D6223" s="33" t="s">
        <v>66609</v>
      </c>
    </row>
    <row r="6224" spans="1:4" ht="15.75" customHeight="1" x14ac:dyDescent="0.15">
      <c r="A6224" s="32" t="s">
        <v>55374</v>
      </c>
      <c r="B6224" s="33" t="s">
        <v>2610</v>
      </c>
      <c r="C6224" s="51" t="s">
        <v>66610</v>
      </c>
      <c r="D6224" s="33" t="s">
        <v>66611</v>
      </c>
    </row>
    <row r="6225" spans="1:4" ht="15.75" customHeight="1" x14ac:dyDescent="0.15">
      <c r="A6225" s="32" t="s">
        <v>55270</v>
      </c>
      <c r="B6225" s="33" t="s">
        <v>791</v>
      </c>
      <c r="C6225" s="51" t="s">
        <v>66612</v>
      </c>
      <c r="D6225" s="33" t="s">
        <v>66613</v>
      </c>
    </row>
    <row r="6226" spans="1:4" ht="15.75" customHeight="1" x14ac:dyDescent="0.15">
      <c r="A6226" s="32" t="s">
        <v>12232</v>
      </c>
      <c r="B6226" s="33" t="s">
        <v>1327</v>
      </c>
      <c r="C6226" s="51" t="s">
        <v>66614</v>
      </c>
      <c r="D6226" s="33" t="s">
        <v>66613</v>
      </c>
    </row>
    <row r="6227" spans="1:4" ht="15.75" customHeight="1" x14ac:dyDescent="0.15">
      <c r="A6227" s="32" t="s">
        <v>9495</v>
      </c>
      <c r="B6227" s="33" t="s">
        <v>741</v>
      </c>
      <c r="C6227" s="51" t="s">
        <v>66615</v>
      </c>
      <c r="D6227" s="33" t="s">
        <v>66616</v>
      </c>
    </row>
    <row r="6228" spans="1:4" ht="15.75" customHeight="1" x14ac:dyDescent="0.15">
      <c r="A6228" s="32" t="s">
        <v>55070</v>
      </c>
      <c r="B6228" s="33" t="s">
        <v>2060</v>
      </c>
      <c r="C6228" s="51" t="s">
        <v>66617</v>
      </c>
      <c r="D6228" s="33" t="s">
        <v>66618</v>
      </c>
    </row>
    <row r="6229" spans="1:4" ht="15.75" customHeight="1" x14ac:dyDescent="0.15">
      <c r="A6229" s="32" t="s">
        <v>12128</v>
      </c>
      <c r="B6229" s="33" t="s">
        <v>1232</v>
      </c>
      <c r="C6229" s="51" t="s">
        <v>66619</v>
      </c>
      <c r="D6229" s="33" t="s">
        <v>66620</v>
      </c>
    </row>
    <row r="6230" spans="1:4" ht="15.75" customHeight="1" x14ac:dyDescent="0.15">
      <c r="A6230" s="32" t="s">
        <v>9495</v>
      </c>
      <c r="B6230" s="33" t="s">
        <v>1424</v>
      </c>
      <c r="C6230" s="51" t="s">
        <v>66621</v>
      </c>
      <c r="D6230" s="33" t="s">
        <v>66622</v>
      </c>
    </row>
    <row r="6231" spans="1:4" ht="15.75" customHeight="1" x14ac:dyDescent="0.15">
      <c r="A6231" s="32" t="s">
        <v>54939</v>
      </c>
      <c r="B6231" s="33" t="s">
        <v>1026</v>
      </c>
      <c r="C6231" s="51" t="s">
        <v>66623</v>
      </c>
      <c r="D6231" s="33" t="s">
        <v>66624</v>
      </c>
    </row>
    <row r="6232" spans="1:4" ht="15.75" customHeight="1" x14ac:dyDescent="0.15">
      <c r="A6232" s="32" t="s">
        <v>11362</v>
      </c>
      <c r="B6232" s="33" t="s">
        <v>3230</v>
      </c>
      <c r="C6232" s="51" t="s">
        <v>66625</v>
      </c>
      <c r="D6232" s="33" t="s">
        <v>66624</v>
      </c>
    </row>
    <row r="6233" spans="1:4" ht="15.75" customHeight="1" x14ac:dyDescent="0.15">
      <c r="A6233" s="32" t="s">
        <v>55058</v>
      </c>
      <c r="B6233" s="33" t="s">
        <v>830</v>
      </c>
      <c r="C6233" s="51" t="s">
        <v>66626</v>
      </c>
      <c r="D6233" s="33" t="s">
        <v>66627</v>
      </c>
    </row>
    <row r="6234" spans="1:4" ht="15.75" customHeight="1" x14ac:dyDescent="0.15">
      <c r="A6234" s="32" t="s">
        <v>54939</v>
      </c>
      <c r="B6234" s="33" t="s">
        <v>2551</v>
      </c>
      <c r="C6234" s="51" t="s">
        <v>66628</v>
      </c>
      <c r="D6234" s="33" t="s">
        <v>66629</v>
      </c>
    </row>
    <row r="6235" spans="1:4" ht="15.75" customHeight="1" x14ac:dyDescent="0.15">
      <c r="A6235" s="32" t="s">
        <v>10524</v>
      </c>
      <c r="B6235" s="33" t="s">
        <v>1310</v>
      </c>
      <c r="C6235" s="51" t="s">
        <v>66630</v>
      </c>
      <c r="D6235" s="33" t="s">
        <v>66631</v>
      </c>
    </row>
    <row r="6236" spans="1:4" ht="15.75" customHeight="1" x14ac:dyDescent="0.15">
      <c r="A6236" s="32" t="s">
        <v>9058</v>
      </c>
      <c r="B6236" s="33" t="s">
        <v>1339</v>
      </c>
      <c r="C6236" s="51" t="s">
        <v>66632</v>
      </c>
      <c r="D6236" s="33" t="s">
        <v>66633</v>
      </c>
    </row>
    <row r="6237" spans="1:4" ht="15.75" customHeight="1" x14ac:dyDescent="0.15">
      <c r="A6237" s="32" t="s">
        <v>55206</v>
      </c>
      <c r="B6237" s="33" t="s">
        <v>3687</v>
      </c>
      <c r="C6237" s="51" t="s">
        <v>66634</v>
      </c>
      <c r="D6237" s="33" t="s">
        <v>66635</v>
      </c>
    </row>
    <row r="6238" spans="1:4" ht="15.75" customHeight="1" x14ac:dyDescent="0.15">
      <c r="A6238" s="32" t="s">
        <v>10163</v>
      </c>
      <c r="B6238" s="33" t="s">
        <v>785</v>
      </c>
      <c r="C6238" s="51" t="s">
        <v>66636</v>
      </c>
      <c r="D6238" s="33" t="s">
        <v>66637</v>
      </c>
    </row>
    <row r="6239" spans="1:4" ht="15.75" customHeight="1" x14ac:dyDescent="0.15">
      <c r="A6239" s="32" t="s">
        <v>55206</v>
      </c>
      <c r="B6239" s="33" t="s">
        <v>1645</v>
      </c>
      <c r="C6239" s="51" t="s">
        <v>66638</v>
      </c>
      <c r="D6239" s="33" t="s">
        <v>66637</v>
      </c>
    </row>
    <row r="6240" spans="1:4" ht="15.75" customHeight="1" x14ac:dyDescent="0.15">
      <c r="A6240" s="32" t="s">
        <v>10250</v>
      </c>
      <c r="B6240" s="33" t="s">
        <v>2332</v>
      </c>
      <c r="C6240" s="51" t="s">
        <v>66639</v>
      </c>
      <c r="D6240" s="33" t="s">
        <v>66640</v>
      </c>
    </row>
    <row r="6241" spans="1:4" ht="15.75" customHeight="1" x14ac:dyDescent="0.15">
      <c r="A6241" s="32" t="s">
        <v>55153</v>
      </c>
      <c r="B6241" s="33" t="s">
        <v>2951</v>
      </c>
      <c r="C6241" s="51" t="s">
        <v>66641</v>
      </c>
      <c r="D6241" s="33" t="s">
        <v>66642</v>
      </c>
    </row>
    <row r="6242" spans="1:4" ht="15.75" customHeight="1" x14ac:dyDescent="0.15">
      <c r="A6242" s="32" t="s">
        <v>55265</v>
      </c>
      <c r="B6242" s="33" t="s">
        <v>3197</v>
      </c>
      <c r="C6242" s="51" t="s">
        <v>66643</v>
      </c>
      <c r="D6242" s="33" t="s">
        <v>66644</v>
      </c>
    </row>
    <row r="6243" spans="1:4" ht="15.75" customHeight="1" x14ac:dyDescent="0.15">
      <c r="A6243" s="32" t="s">
        <v>55159</v>
      </c>
      <c r="B6243" s="33" t="s">
        <v>2865</v>
      </c>
      <c r="C6243" s="51" t="s">
        <v>66645</v>
      </c>
      <c r="D6243" s="33" t="s">
        <v>66646</v>
      </c>
    </row>
    <row r="6244" spans="1:4" ht="15.75" customHeight="1" x14ac:dyDescent="0.15">
      <c r="A6244" s="32" t="s">
        <v>12232</v>
      </c>
      <c r="B6244" s="33" t="s">
        <v>3213</v>
      </c>
      <c r="C6244" s="51" t="s">
        <v>66647</v>
      </c>
      <c r="D6244" s="33" t="s">
        <v>66646</v>
      </c>
    </row>
    <row r="6245" spans="1:4" ht="15.75" customHeight="1" x14ac:dyDescent="0.15">
      <c r="A6245" s="32" t="s">
        <v>54765</v>
      </c>
      <c r="B6245" s="33" t="s">
        <v>2545</v>
      </c>
      <c r="C6245" s="51" t="s">
        <v>66648</v>
      </c>
      <c r="D6245" s="33" t="s">
        <v>66649</v>
      </c>
    </row>
    <row r="6246" spans="1:4" ht="15.75" customHeight="1" x14ac:dyDescent="0.15">
      <c r="A6246" s="32" t="s">
        <v>55153</v>
      </c>
      <c r="B6246" s="33" t="s">
        <v>3649</v>
      </c>
      <c r="C6246" s="51" t="s">
        <v>66650</v>
      </c>
      <c r="D6246" s="33" t="s">
        <v>66651</v>
      </c>
    </row>
    <row r="6247" spans="1:4" ht="15.75" customHeight="1" x14ac:dyDescent="0.15">
      <c r="A6247" s="32" t="s">
        <v>55270</v>
      </c>
      <c r="B6247" s="33" t="s">
        <v>2282</v>
      </c>
      <c r="C6247" s="51" t="s">
        <v>66652</v>
      </c>
      <c r="D6247" s="33" t="s">
        <v>66653</v>
      </c>
    </row>
    <row r="6248" spans="1:4" ht="15.75" customHeight="1" x14ac:dyDescent="0.15">
      <c r="A6248" s="32" t="s">
        <v>55048</v>
      </c>
      <c r="B6248" s="33" t="s">
        <v>2097</v>
      </c>
      <c r="C6248" s="51" t="s">
        <v>66654</v>
      </c>
      <c r="D6248" s="33" t="s">
        <v>66655</v>
      </c>
    </row>
    <row r="6249" spans="1:4" ht="15.75" customHeight="1" x14ac:dyDescent="0.15">
      <c r="A6249" s="32" t="s">
        <v>55270</v>
      </c>
      <c r="B6249" s="33" t="s">
        <v>618</v>
      </c>
      <c r="C6249" s="51" t="s">
        <v>66656</v>
      </c>
      <c r="D6249" s="33" t="s">
        <v>66657</v>
      </c>
    </row>
    <row r="6250" spans="1:4" ht="15.75" customHeight="1" x14ac:dyDescent="0.15">
      <c r="A6250" s="32" t="s">
        <v>8719</v>
      </c>
      <c r="B6250" s="33" t="s">
        <v>836</v>
      </c>
      <c r="C6250" s="51" t="s">
        <v>66658</v>
      </c>
      <c r="D6250" s="33" t="s">
        <v>66657</v>
      </c>
    </row>
    <row r="6251" spans="1:4" ht="15.75" customHeight="1" x14ac:dyDescent="0.15">
      <c r="A6251" s="32" t="s">
        <v>55058</v>
      </c>
      <c r="B6251" s="33" t="s">
        <v>1401</v>
      </c>
      <c r="C6251" s="51" t="s">
        <v>66659</v>
      </c>
      <c r="D6251" s="33" t="s">
        <v>66657</v>
      </c>
    </row>
    <row r="6252" spans="1:4" ht="15.75" customHeight="1" x14ac:dyDescent="0.15">
      <c r="A6252" s="32" t="s">
        <v>9058</v>
      </c>
      <c r="B6252" s="33" t="s">
        <v>2985</v>
      </c>
      <c r="C6252" s="51" t="s">
        <v>66660</v>
      </c>
      <c r="D6252" s="33" t="s">
        <v>66657</v>
      </c>
    </row>
    <row r="6253" spans="1:4" ht="15.75" customHeight="1" x14ac:dyDescent="0.15">
      <c r="A6253" s="32" t="s">
        <v>11425</v>
      </c>
      <c r="B6253" s="33" t="s">
        <v>2974</v>
      </c>
      <c r="C6253" s="51" t="s">
        <v>66661</v>
      </c>
      <c r="D6253" s="33" t="s">
        <v>66662</v>
      </c>
    </row>
    <row r="6254" spans="1:4" ht="15.75" customHeight="1" x14ac:dyDescent="0.15">
      <c r="A6254" s="32" t="s">
        <v>54939</v>
      </c>
      <c r="B6254" s="33" t="s">
        <v>1564</v>
      </c>
      <c r="C6254" s="51" t="s">
        <v>66663</v>
      </c>
      <c r="D6254" s="33" t="s">
        <v>66664</v>
      </c>
    </row>
    <row r="6255" spans="1:4" ht="15.75" customHeight="1" x14ac:dyDescent="0.15">
      <c r="A6255" s="32" t="s">
        <v>55153</v>
      </c>
      <c r="B6255" s="33" t="s">
        <v>3197</v>
      </c>
      <c r="C6255" s="51" t="s">
        <v>66665</v>
      </c>
      <c r="D6255" s="33" t="s">
        <v>66664</v>
      </c>
    </row>
    <row r="6256" spans="1:4" ht="15.75" customHeight="1" x14ac:dyDescent="0.15">
      <c r="A6256" s="32" t="s">
        <v>55058</v>
      </c>
      <c r="B6256" s="33" t="s">
        <v>621</v>
      </c>
      <c r="C6256" s="51" t="s">
        <v>66666</v>
      </c>
      <c r="D6256" s="33" t="s">
        <v>66667</v>
      </c>
    </row>
    <row r="6257" spans="1:4" ht="15.75" customHeight="1" x14ac:dyDescent="0.15">
      <c r="A6257" s="32" t="s">
        <v>55159</v>
      </c>
      <c r="B6257" s="33" t="s">
        <v>2563</v>
      </c>
      <c r="C6257" s="51" t="s">
        <v>66668</v>
      </c>
      <c r="D6257" s="33" t="s">
        <v>66667</v>
      </c>
    </row>
    <row r="6258" spans="1:4" ht="15.75" customHeight="1" x14ac:dyDescent="0.15">
      <c r="A6258" s="32" t="s">
        <v>54849</v>
      </c>
      <c r="B6258" s="33" t="s">
        <v>3130</v>
      </c>
      <c r="C6258" s="51" t="s">
        <v>66669</v>
      </c>
      <c r="D6258" s="33" t="s">
        <v>66667</v>
      </c>
    </row>
    <row r="6259" spans="1:4" ht="15.75" customHeight="1" x14ac:dyDescent="0.15">
      <c r="A6259" s="32" t="s">
        <v>11362</v>
      </c>
      <c r="B6259" s="33" t="s">
        <v>3456</v>
      </c>
      <c r="C6259" s="51" t="s">
        <v>66670</v>
      </c>
      <c r="D6259" s="33" t="s">
        <v>66667</v>
      </c>
    </row>
    <row r="6260" spans="1:4" ht="15.75" customHeight="1" x14ac:dyDescent="0.15">
      <c r="A6260" s="32" t="s">
        <v>12292</v>
      </c>
      <c r="B6260" s="33" t="s">
        <v>1798</v>
      </c>
      <c r="C6260" s="51" t="s">
        <v>66671</v>
      </c>
      <c r="D6260" s="33" t="s">
        <v>66672</v>
      </c>
    </row>
    <row r="6261" spans="1:4" ht="15.75" customHeight="1" x14ac:dyDescent="0.15">
      <c r="A6261" s="32" t="s">
        <v>55305</v>
      </c>
      <c r="B6261" s="33" t="s">
        <v>984</v>
      </c>
      <c r="C6261" s="51" t="s">
        <v>66673</v>
      </c>
      <c r="D6261" s="33" t="s">
        <v>66674</v>
      </c>
    </row>
    <row r="6262" spans="1:4" ht="15.75" customHeight="1" x14ac:dyDescent="0.15">
      <c r="A6262" s="32" t="s">
        <v>55265</v>
      </c>
      <c r="B6262" s="33" t="s">
        <v>984</v>
      </c>
      <c r="C6262" s="51" t="s">
        <v>66675</v>
      </c>
      <c r="D6262" s="33" t="s">
        <v>66676</v>
      </c>
    </row>
    <row r="6263" spans="1:4" ht="15.75" customHeight="1" x14ac:dyDescent="0.15">
      <c r="A6263" s="32" t="s">
        <v>55206</v>
      </c>
      <c r="B6263" s="33" t="s">
        <v>1186</v>
      </c>
      <c r="C6263" s="51" t="s">
        <v>66677</v>
      </c>
      <c r="D6263" s="33" t="s">
        <v>66678</v>
      </c>
    </row>
    <row r="6264" spans="1:4" ht="15.75" customHeight="1" x14ac:dyDescent="0.15">
      <c r="A6264" s="32" t="s">
        <v>10250</v>
      </c>
      <c r="B6264" s="33" t="s">
        <v>1573</v>
      </c>
      <c r="C6264" s="51" t="s">
        <v>66679</v>
      </c>
      <c r="D6264" s="33" t="s">
        <v>66680</v>
      </c>
    </row>
    <row r="6265" spans="1:4" ht="15.75" customHeight="1" x14ac:dyDescent="0.15">
      <c r="A6265" s="32" t="s">
        <v>55027</v>
      </c>
      <c r="B6265" s="33" t="s">
        <v>2452</v>
      </c>
      <c r="C6265" s="51" t="s">
        <v>66681</v>
      </c>
      <c r="D6265" s="33" t="s">
        <v>66682</v>
      </c>
    </row>
    <row r="6266" spans="1:4" ht="15.75" customHeight="1" x14ac:dyDescent="0.15">
      <c r="A6266" s="32" t="s">
        <v>55262</v>
      </c>
      <c r="B6266" s="33" t="s">
        <v>2480</v>
      </c>
      <c r="C6266" s="51" t="s">
        <v>66683</v>
      </c>
      <c r="D6266" s="33" t="s">
        <v>66682</v>
      </c>
    </row>
    <row r="6267" spans="1:4" ht="15.75" customHeight="1" x14ac:dyDescent="0.15">
      <c r="A6267" s="32" t="s">
        <v>10524</v>
      </c>
      <c r="B6267" s="33" t="s">
        <v>3445</v>
      </c>
      <c r="C6267" s="51" t="s">
        <v>66684</v>
      </c>
      <c r="D6267" s="33" t="s">
        <v>66682</v>
      </c>
    </row>
    <row r="6268" spans="1:4" ht="15.75" customHeight="1" x14ac:dyDescent="0.15">
      <c r="A6268" s="32" t="s">
        <v>12053</v>
      </c>
      <c r="B6268" s="33" t="s">
        <v>919</v>
      </c>
      <c r="C6268" s="51" t="s">
        <v>66685</v>
      </c>
      <c r="D6268" s="33" t="s">
        <v>66686</v>
      </c>
    </row>
    <row r="6269" spans="1:4" ht="15.75" customHeight="1" x14ac:dyDescent="0.15">
      <c r="A6269" s="32" t="s">
        <v>55159</v>
      </c>
      <c r="B6269" s="33" t="s">
        <v>2105</v>
      </c>
      <c r="C6269" s="51" t="s">
        <v>66687</v>
      </c>
      <c r="D6269" s="33" t="s">
        <v>66686</v>
      </c>
    </row>
    <row r="6270" spans="1:4" ht="15.75" customHeight="1" x14ac:dyDescent="0.15">
      <c r="A6270" s="32" t="s">
        <v>8719</v>
      </c>
      <c r="B6270" s="33" t="s">
        <v>1310</v>
      </c>
      <c r="C6270" s="51" t="s">
        <v>66688</v>
      </c>
      <c r="D6270" s="33" t="s">
        <v>66689</v>
      </c>
    </row>
    <row r="6271" spans="1:4" ht="15.75" customHeight="1" x14ac:dyDescent="0.15">
      <c r="A6271" s="32" t="s">
        <v>10524</v>
      </c>
      <c r="B6271" s="33" t="s">
        <v>2571</v>
      </c>
      <c r="C6271" s="51" t="s">
        <v>66690</v>
      </c>
      <c r="D6271" s="33" t="s">
        <v>66691</v>
      </c>
    </row>
    <row r="6272" spans="1:4" ht="15.75" customHeight="1" x14ac:dyDescent="0.15">
      <c r="A6272" s="32" t="s">
        <v>54962</v>
      </c>
      <c r="B6272" s="33" t="s">
        <v>2452</v>
      </c>
      <c r="C6272" s="51" t="s">
        <v>66692</v>
      </c>
      <c r="D6272" s="33" t="s">
        <v>66693</v>
      </c>
    </row>
    <row r="6273" spans="1:4" ht="15.75" customHeight="1" x14ac:dyDescent="0.15">
      <c r="A6273" s="32" t="s">
        <v>8821</v>
      </c>
      <c r="B6273" s="33" t="s">
        <v>2548</v>
      </c>
      <c r="C6273" s="51" t="s">
        <v>66694</v>
      </c>
      <c r="D6273" s="33" t="s">
        <v>66693</v>
      </c>
    </row>
    <row r="6274" spans="1:4" ht="15.75" customHeight="1" x14ac:dyDescent="0.15">
      <c r="A6274" s="32" t="s">
        <v>55070</v>
      </c>
      <c r="B6274" s="33" t="s">
        <v>2560</v>
      </c>
      <c r="C6274" s="51" t="s">
        <v>66695</v>
      </c>
      <c r="D6274" s="33" t="s">
        <v>66693</v>
      </c>
    </row>
    <row r="6275" spans="1:4" ht="15.75" customHeight="1" x14ac:dyDescent="0.15">
      <c r="A6275" s="32" t="s">
        <v>9495</v>
      </c>
      <c r="B6275" s="33" t="s">
        <v>827</v>
      </c>
      <c r="C6275" s="51" t="s">
        <v>66696</v>
      </c>
      <c r="D6275" s="33" t="s">
        <v>66697</v>
      </c>
    </row>
    <row r="6276" spans="1:4" ht="15.75" customHeight="1" x14ac:dyDescent="0.15">
      <c r="A6276" s="32" t="s">
        <v>10524</v>
      </c>
      <c r="B6276" s="33" t="s">
        <v>3720</v>
      </c>
      <c r="C6276" s="51" t="s">
        <v>66698</v>
      </c>
      <c r="D6276" s="33" t="s">
        <v>66699</v>
      </c>
    </row>
    <row r="6277" spans="1:4" ht="15.75" customHeight="1" x14ac:dyDescent="0.15">
      <c r="A6277" s="32" t="s">
        <v>9495</v>
      </c>
      <c r="B6277" s="33" t="s">
        <v>2034</v>
      </c>
      <c r="C6277" s="51" t="s">
        <v>66700</v>
      </c>
      <c r="D6277" s="33" t="s">
        <v>66701</v>
      </c>
    </row>
    <row r="6278" spans="1:4" ht="15.75" customHeight="1" x14ac:dyDescent="0.15">
      <c r="A6278" s="32" t="s">
        <v>55305</v>
      </c>
      <c r="B6278" s="33" t="s">
        <v>2985</v>
      </c>
      <c r="C6278" s="51" t="s">
        <v>66702</v>
      </c>
      <c r="D6278" s="33" t="s">
        <v>66701</v>
      </c>
    </row>
    <row r="6279" spans="1:4" ht="15.75" customHeight="1" x14ac:dyDescent="0.15">
      <c r="A6279" s="32" t="s">
        <v>8291</v>
      </c>
      <c r="B6279" s="33" t="s">
        <v>3326</v>
      </c>
      <c r="C6279" s="51" t="s">
        <v>66703</v>
      </c>
      <c r="D6279" s="33" t="s">
        <v>66701</v>
      </c>
    </row>
    <row r="6280" spans="1:4" ht="15.75" customHeight="1" x14ac:dyDescent="0.15">
      <c r="A6280" s="32" t="s">
        <v>9522</v>
      </c>
      <c r="B6280" s="33" t="s">
        <v>2871</v>
      </c>
      <c r="C6280" s="51" t="s">
        <v>66704</v>
      </c>
      <c r="D6280" s="33" t="s">
        <v>66705</v>
      </c>
    </row>
    <row r="6281" spans="1:4" ht="15.75" customHeight="1" x14ac:dyDescent="0.15">
      <c r="A6281" s="32" t="s">
        <v>55159</v>
      </c>
      <c r="B6281" s="33" t="s">
        <v>1606</v>
      </c>
      <c r="C6281" s="51" t="s">
        <v>66706</v>
      </c>
      <c r="D6281" s="33" t="s">
        <v>66707</v>
      </c>
    </row>
    <row r="6282" spans="1:4" ht="15.75" customHeight="1" x14ac:dyDescent="0.15">
      <c r="A6282" s="32" t="s">
        <v>54962</v>
      </c>
      <c r="B6282" s="33" t="s">
        <v>2276</v>
      </c>
      <c r="C6282" s="51" t="s">
        <v>66708</v>
      </c>
      <c r="D6282" s="33" t="s">
        <v>66707</v>
      </c>
    </row>
    <row r="6283" spans="1:4" ht="15.75" customHeight="1" x14ac:dyDescent="0.15">
      <c r="A6283" s="32" t="s">
        <v>54862</v>
      </c>
      <c r="B6283" s="33" t="s">
        <v>3445</v>
      </c>
      <c r="C6283" s="51" t="s">
        <v>66709</v>
      </c>
      <c r="D6283" s="33" t="s">
        <v>66707</v>
      </c>
    </row>
    <row r="6284" spans="1:4" ht="15.75" customHeight="1" x14ac:dyDescent="0.15">
      <c r="A6284" s="32" t="s">
        <v>10163</v>
      </c>
      <c r="B6284" s="33" t="s">
        <v>3847</v>
      </c>
      <c r="C6284" s="51" t="s">
        <v>66710</v>
      </c>
      <c r="D6284" s="33" t="s">
        <v>66711</v>
      </c>
    </row>
    <row r="6285" spans="1:4" ht="15.75" customHeight="1" x14ac:dyDescent="0.15">
      <c r="A6285" s="32" t="s">
        <v>8633</v>
      </c>
      <c r="B6285" s="33" t="s">
        <v>1026</v>
      </c>
      <c r="C6285" s="51" t="s">
        <v>66712</v>
      </c>
      <c r="D6285" s="33" t="s">
        <v>66713</v>
      </c>
    </row>
    <row r="6286" spans="1:4" ht="15.75" customHeight="1" x14ac:dyDescent="0.15">
      <c r="A6286" s="32" t="s">
        <v>8719</v>
      </c>
      <c r="B6286" s="33" t="s">
        <v>2533</v>
      </c>
      <c r="C6286" s="51" t="s">
        <v>66714</v>
      </c>
      <c r="D6286" s="33" t="s">
        <v>66715</v>
      </c>
    </row>
    <row r="6287" spans="1:4" ht="15.75" customHeight="1" x14ac:dyDescent="0.15">
      <c r="A6287" s="32" t="s">
        <v>55027</v>
      </c>
      <c r="B6287" s="33" t="s">
        <v>2119</v>
      </c>
      <c r="C6287" s="51" t="s">
        <v>66716</v>
      </c>
      <c r="D6287" s="33" t="s">
        <v>66717</v>
      </c>
    </row>
    <row r="6288" spans="1:4" ht="15.75" customHeight="1" x14ac:dyDescent="0.15">
      <c r="A6288" s="32" t="s">
        <v>55094</v>
      </c>
      <c r="B6288" s="33" t="s">
        <v>3233</v>
      </c>
      <c r="C6288" s="51" t="s">
        <v>66718</v>
      </c>
      <c r="D6288" s="33" t="s">
        <v>66717</v>
      </c>
    </row>
    <row r="6289" spans="1:4" ht="15.75" customHeight="1" x14ac:dyDescent="0.15">
      <c r="A6289" s="32" t="s">
        <v>10163</v>
      </c>
      <c r="B6289" s="33" t="s">
        <v>2871</v>
      </c>
      <c r="C6289" s="51" t="s">
        <v>66719</v>
      </c>
      <c r="D6289" s="33" t="s">
        <v>66720</v>
      </c>
    </row>
    <row r="6290" spans="1:4" ht="15.75" customHeight="1" x14ac:dyDescent="0.15">
      <c r="A6290" s="32" t="s">
        <v>8821</v>
      </c>
      <c r="B6290" s="33" t="s">
        <v>1835</v>
      </c>
      <c r="C6290" s="51" t="s">
        <v>66721</v>
      </c>
      <c r="D6290" s="33" t="s">
        <v>66722</v>
      </c>
    </row>
    <row r="6291" spans="1:4" ht="15.75" customHeight="1" x14ac:dyDescent="0.15">
      <c r="A6291" s="32" t="s">
        <v>12053</v>
      </c>
      <c r="B6291" s="33" t="s">
        <v>2985</v>
      </c>
      <c r="C6291" s="51" t="s">
        <v>66723</v>
      </c>
      <c r="D6291" s="33" t="s">
        <v>66722</v>
      </c>
    </row>
    <row r="6292" spans="1:4" ht="15.75" customHeight="1" x14ac:dyDescent="0.15">
      <c r="A6292" s="32" t="s">
        <v>55262</v>
      </c>
      <c r="B6292" s="33" t="s">
        <v>797</v>
      </c>
      <c r="C6292" s="51" t="s">
        <v>66724</v>
      </c>
      <c r="D6292" s="33" t="s">
        <v>66725</v>
      </c>
    </row>
    <row r="6293" spans="1:4" ht="15.75" customHeight="1" x14ac:dyDescent="0.15">
      <c r="A6293" s="32" t="s">
        <v>54765</v>
      </c>
      <c r="B6293" s="33" t="s">
        <v>865</v>
      </c>
      <c r="C6293" s="51" t="s">
        <v>66726</v>
      </c>
      <c r="D6293" s="33" t="s">
        <v>66725</v>
      </c>
    </row>
    <row r="6294" spans="1:4" ht="15.75" customHeight="1" x14ac:dyDescent="0.15">
      <c r="A6294" s="32" t="s">
        <v>10250</v>
      </c>
      <c r="B6294" s="33" t="s">
        <v>1336</v>
      </c>
      <c r="C6294" s="51" t="s">
        <v>66727</v>
      </c>
      <c r="D6294" s="33" t="s">
        <v>66725</v>
      </c>
    </row>
    <row r="6295" spans="1:4" ht="15.75" customHeight="1" x14ac:dyDescent="0.15">
      <c r="A6295" s="32" t="s">
        <v>11425</v>
      </c>
      <c r="B6295" s="33" t="s">
        <v>1186</v>
      </c>
      <c r="C6295" s="51" t="s">
        <v>66728</v>
      </c>
      <c r="D6295" s="33" t="s">
        <v>66729</v>
      </c>
    </row>
    <row r="6296" spans="1:4" ht="15.75" customHeight="1" x14ac:dyDescent="0.15">
      <c r="A6296" s="32" t="s">
        <v>8291</v>
      </c>
      <c r="B6296" s="33" t="s">
        <v>2613</v>
      </c>
      <c r="C6296" s="51" t="s">
        <v>66730</v>
      </c>
      <c r="D6296" s="33" t="s">
        <v>66729</v>
      </c>
    </row>
    <row r="6297" spans="1:4" ht="15.75" customHeight="1" x14ac:dyDescent="0.15">
      <c r="A6297" s="32" t="s">
        <v>9522</v>
      </c>
      <c r="B6297" s="33" t="s">
        <v>2056</v>
      </c>
      <c r="C6297" s="51" t="s">
        <v>66731</v>
      </c>
      <c r="D6297" s="33" t="s">
        <v>66732</v>
      </c>
    </row>
    <row r="6298" spans="1:4" ht="15.75" customHeight="1" x14ac:dyDescent="0.15">
      <c r="A6298" s="32" t="s">
        <v>11362</v>
      </c>
      <c r="B6298" s="33" t="s">
        <v>2994</v>
      </c>
      <c r="C6298" s="51" t="s">
        <v>66733</v>
      </c>
      <c r="D6298" s="33" t="s">
        <v>66734</v>
      </c>
    </row>
    <row r="6299" spans="1:4" ht="15.75" customHeight="1" x14ac:dyDescent="0.15">
      <c r="A6299" s="32" t="s">
        <v>12292</v>
      </c>
      <c r="B6299" s="33" t="s">
        <v>3545</v>
      </c>
      <c r="C6299" s="51" t="s">
        <v>66735</v>
      </c>
      <c r="D6299" s="33" t="s">
        <v>66734</v>
      </c>
    </row>
    <row r="6300" spans="1:4" ht="15.75" customHeight="1" x14ac:dyDescent="0.15">
      <c r="A6300" s="32" t="s">
        <v>55265</v>
      </c>
      <c r="B6300" s="33" t="s">
        <v>3290</v>
      </c>
      <c r="C6300" s="51" t="s">
        <v>66736</v>
      </c>
      <c r="D6300" s="33" t="s">
        <v>66737</v>
      </c>
    </row>
    <row r="6301" spans="1:4" ht="15.75" customHeight="1" x14ac:dyDescent="0.15">
      <c r="A6301" s="32" t="s">
        <v>12128</v>
      </c>
      <c r="B6301" s="33" t="s">
        <v>2755</v>
      </c>
      <c r="C6301" s="51" t="s">
        <v>66738</v>
      </c>
      <c r="D6301" s="33" t="s">
        <v>66739</v>
      </c>
    </row>
    <row r="6302" spans="1:4" ht="15.75" customHeight="1" x14ac:dyDescent="0.15">
      <c r="A6302" s="32" t="s">
        <v>54765</v>
      </c>
      <c r="B6302" s="33" t="s">
        <v>3213</v>
      </c>
      <c r="C6302" s="51" t="s">
        <v>66740</v>
      </c>
      <c r="D6302" s="33" t="s">
        <v>66739</v>
      </c>
    </row>
    <row r="6303" spans="1:4" ht="15.75" customHeight="1" x14ac:dyDescent="0.15">
      <c r="A6303" s="32" t="s">
        <v>55153</v>
      </c>
      <c r="B6303" s="33" t="s">
        <v>2580</v>
      </c>
      <c r="C6303" s="51" t="s">
        <v>66741</v>
      </c>
      <c r="D6303" s="33" t="s">
        <v>66742</v>
      </c>
    </row>
    <row r="6304" spans="1:4" ht="15.75" customHeight="1" x14ac:dyDescent="0.15">
      <c r="A6304" s="32" t="s">
        <v>12128</v>
      </c>
      <c r="B6304" s="33" t="s">
        <v>621</v>
      </c>
      <c r="C6304" s="51" t="s">
        <v>66743</v>
      </c>
      <c r="D6304" s="33" t="s">
        <v>66744</v>
      </c>
    </row>
    <row r="6305" spans="1:4" ht="15.75" customHeight="1" x14ac:dyDescent="0.15">
      <c r="A6305" s="32" t="s">
        <v>54765</v>
      </c>
      <c r="B6305" s="33" t="s">
        <v>2327</v>
      </c>
      <c r="C6305" s="51" t="s">
        <v>66745</v>
      </c>
      <c r="D6305" s="33" t="s">
        <v>66744</v>
      </c>
    </row>
    <row r="6306" spans="1:4" ht="15.75" customHeight="1" x14ac:dyDescent="0.15">
      <c r="A6306" s="32" t="s">
        <v>55153</v>
      </c>
      <c r="B6306" s="33" t="s">
        <v>752</v>
      </c>
      <c r="C6306" s="51" t="s">
        <v>66746</v>
      </c>
      <c r="D6306" s="33" t="s">
        <v>66747</v>
      </c>
    </row>
    <row r="6307" spans="1:4" ht="15.75" customHeight="1" x14ac:dyDescent="0.15">
      <c r="A6307" s="32" t="s">
        <v>55374</v>
      </c>
      <c r="B6307" s="33" t="s">
        <v>3117</v>
      </c>
      <c r="C6307" s="51" t="s">
        <v>66748</v>
      </c>
      <c r="D6307" s="33" t="s">
        <v>66749</v>
      </c>
    </row>
    <row r="6308" spans="1:4" ht="15.75" customHeight="1" x14ac:dyDescent="0.15">
      <c r="A6308" s="32" t="s">
        <v>55159</v>
      </c>
      <c r="B6308" s="33" t="s">
        <v>1765</v>
      </c>
      <c r="C6308" s="51" t="s">
        <v>66750</v>
      </c>
      <c r="D6308" s="33" t="s">
        <v>66751</v>
      </c>
    </row>
    <row r="6309" spans="1:4" ht="15.75" customHeight="1" x14ac:dyDescent="0.15">
      <c r="A6309" s="32" t="s">
        <v>12232</v>
      </c>
      <c r="B6309" s="33" t="s">
        <v>3221</v>
      </c>
      <c r="C6309" s="51" t="s">
        <v>66752</v>
      </c>
      <c r="D6309" s="33" t="s">
        <v>66751</v>
      </c>
    </row>
    <row r="6310" spans="1:4" ht="15.75" customHeight="1" x14ac:dyDescent="0.15">
      <c r="A6310" s="32" t="s">
        <v>55262</v>
      </c>
      <c r="B6310" s="33" t="s">
        <v>752</v>
      </c>
      <c r="C6310" s="51" t="s">
        <v>66753</v>
      </c>
      <c r="D6310" s="33" t="s">
        <v>66754</v>
      </c>
    </row>
    <row r="6311" spans="1:4" ht="15.75" customHeight="1" x14ac:dyDescent="0.15">
      <c r="A6311" s="32" t="s">
        <v>55027</v>
      </c>
      <c r="B6311" s="33" t="s">
        <v>1433</v>
      </c>
      <c r="C6311" s="51" t="s">
        <v>66755</v>
      </c>
      <c r="D6311" s="33" t="s">
        <v>66756</v>
      </c>
    </row>
    <row r="6312" spans="1:4" ht="15.75" customHeight="1" x14ac:dyDescent="0.15">
      <c r="A6312" s="32" t="s">
        <v>10250</v>
      </c>
      <c r="B6312" s="33" t="s">
        <v>2650</v>
      </c>
      <c r="C6312" s="51" t="s">
        <v>66757</v>
      </c>
      <c r="D6312" s="33" t="s">
        <v>66758</v>
      </c>
    </row>
    <row r="6313" spans="1:4" ht="15.75" customHeight="1" x14ac:dyDescent="0.15">
      <c r="A6313" s="32" t="s">
        <v>55058</v>
      </c>
      <c r="B6313" s="33" t="s">
        <v>2034</v>
      </c>
      <c r="C6313" s="51" t="s">
        <v>66759</v>
      </c>
      <c r="D6313" s="33" t="s">
        <v>66760</v>
      </c>
    </row>
    <row r="6314" spans="1:4" ht="15.75" customHeight="1" x14ac:dyDescent="0.15">
      <c r="A6314" s="32" t="s">
        <v>54765</v>
      </c>
      <c r="B6314" s="33" t="s">
        <v>3218</v>
      </c>
      <c r="C6314" s="51" t="s">
        <v>66761</v>
      </c>
      <c r="D6314" s="33" t="s">
        <v>66762</v>
      </c>
    </row>
    <row r="6315" spans="1:4" ht="15.75" customHeight="1" x14ac:dyDescent="0.15">
      <c r="A6315" s="32" t="s">
        <v>55058</v>
      </c>
      <c r="B6315" s="33" t="s">
        <v>865</v>
      </c>
      <c r="C6315" s="51" t="s">
        <v>66763</v>
      </c>
      <c r="D6315" s="33" t="s">
        <v>66764</v>
      </c>
    </row>
    <row r="6316" spans="1:4" ht="15.75" customHeight="1" x14ac:dyDescent="0.15">
      <c r="A6316" s="32" t="s">
        <v>55159</v>
      </c>
      <c r="B6316" s="33" t="s">
        <v>1621</v>
      </c>
      <c r="C6316" s="51" t="s">
        <v>66765</v>
      </c>
      <c r="D6316" s="33" t="s">
        <v>66766</v>
      </c>
    </row>
    <row r="6317" spans="1:4" ht="15.75" customHeight="1" x14ac:dyDescent="0.15">
      <c r="A6317" s="32" t="s">
        <v>8291</v>
      </c>
      <c r="B6317" s="33" t="s">
        <v>1681</v>
      </c>
      <c r="C6317" s="51" t="s">
        <v>66767</v>
      </c>
      <c r="D6317" s="33" t="s">
        <v>66766</v>
      </c>
    </row>
    <row r="6318" spans="1:4" ht="15.75" customHeight="1" x14ac:dyDescent="0.15">
      <c r="A6318" s="32" t="s">
        <v>54962</v>
      </c>
      <c r="B6318" s="33" t="s">
        <v>2647</v>
      </c>
      <c r="C6318" s="51" t="s">
        <v>66768</v>
      </c>
      <c r="D6318" s="33" t="s">
        <v>66766</v>
      </c>
    </row>
    <row r="6319" spans="1:4" ht="15.75" customHeight="1" x14ac:dyDescent="0.15">
      <c r="A6319" s="32" t="s">
        <v>54939</v>
      </c>
      <c r="B6319" s="33" t="s">
        <v>3453</v>
      </c>
      <c r="C6319" s="51" t="s">
        <v>66769</v>
      </c>
      <c r="D6319" s="33" t="s">
        <v>66766</v>
      </c>
    </row>
    <row r="6320" spans="1:4" ht="15.75" customHeight="1" x14ac:dyDescent="0.15">
      <c r="A6320" s="32" t="s">
        <v>10524</v>
      </c>
      <c r="B6320" s="33" t="s">
        <v>579</v>
      </c>
      <c r="C6320" s="51" t="s">
        <v>66770</v>
      </c>
      <c r="D6320" s="33" t="s">
        <v>66771</v>
      </c>
    </row>
    <row r="6321" spans="1:4" ht="15.75" customHeight="1" x14ac:dyDescent="0.15">
      <c r="A6321" s="32" t="s">
        <v>10163</v>
      </c>
      <c r="B6321" s="33" t="s">
        <v>1528</v>
      </c>
      <c r="C6321" s="51" t="s">
        <v>66772</v>
      </c>
      <c r="D6321" s="33" t="s">
        <v>66771</v>
      </c>
    </row>
    <row r="6322" spans="1:4" ht="15.75" customHeight="1" x14ac:dyDescent="0.15">
      <c r="A6322" s="32" t="s">
        <v>55265</v>
      </c>
      <c r="B6322" s="33" t="s">
        <v>2168</v>
      </c>
      <c r="C6322" s="51" t="s">
        <v>66773</v>
      </c>
      <c r="D6322" s="33" t="s">
        <v>66771</v>
      </c>
    </row>
    <row r="6323" spans="1:4" ht="15.75" customHeight="1" x14ac:dyDescent="0.15">
      <c r="A6323" s="32" t="s">
        <v>12128</v>
      </c>
      <c r="B6323" s="33" t="s">
        <v>1327</v>
      </c>
      <c r="C6323" s="51" t="s">
        <v>66774</v>
      </c>
      <c r="D6323" s="33" t="s">
        <v>66775</v>
      </c>
    </row>
    <row r="6324" spans="1:4" ht="15.75" customHeight="1" x14ac:dyDescent="0.15">
      <c r="A6324" s="32" t="s">
        <v>54939</v>
      </c>
      <c r="B6324" s="33" t="s">
        <v>1606</v>
      </c>
      <c r="C6324" s="51" t="s">
        <v>66776</v>
      </c>
      <c r="D6324" s="33" t="s">
        <v>66777</v>
      </c>
    </row>
    <row r="6325" spans="1:4" ht="15.75" customHeight="1" x14ac:dyDescent="0.15">
      <c r="A6325" s="32" t="s">
        <v>55153</v>
      </c>
      <c r="B6325" s="33" t="s">
        <v>1698</v>
      </c>
      <c r="C6325" s="51" t="s">
        <v>66778</v>
      </c>
      <c r="D6325" s="33" t="s">
        <v>66779</v>
      </c>
    </row>
    <row r="6326" spans="1:4" ht="15.75" customHeight="1" x14ac:dyDescent="0.15">
      <c r="A6326" s="32" t="s">
        <v>54765</v>
      </c>
      <c r="B6326" s="33" t="s">
        <v>3153</v>
      </c>
      <c r="C6326" s="51" t="s">
        <v>66780</v>
      </c>
      <c r="D6326" s="33" t="s">
        <v>66779</v>
      </c>
    </row>
    <row r="6327" spans="1:4" ht="15.75" customHeight="1" x14ac:dyDescent="0.15">
      <c r="A6327" s="32" t="s">
        <v>9495</v>
      </c>
      <c r="B6327" s="33" t="s">
        <v>3704</v>
      </c>
      <c r="C6327" s="51" t="s">
        <v>66781</v>
      </c>
      <c r="D6327" s="33" t="s">
        <v>66779</v>
      </c>
    </row>
    <row r="6328" spans="1:4" ht="15.75" customHeight="1" x14ac:dyDescent="0.15">
      <c r="A6328" s="32" t="s">
        <v>54939</v>
      </c>
      <c r="B6328" s="33" t="s">
        <v>2735</v>
      </c>
      <c r="C6328" s="51" t="s">
        <v>66782</v>
      </c>
      <c r="D6328" s="33" t="s">
        <v>66783</v>
      </c>
    </row>
    <row r="6329" spans="1:4" ht="15.75" customHeight="1" x14ac:dyDescent="0.15">
      <c r="A6329" s="32" t="s">
        <v>55206</v>
      </c>
      <c r="B6329" s="33" t="s">
        <v>699</v>
      </c>
      <c r="C6329" s="51" t="s">
        <v>66784</v>
      </c>
      <c r="D6329" s="33" t="s">
        <v>66785</v>
      </c>
    </row>
    <row r="6330" spans="1:4" ht="15.75" customHeight="1" x14ac:dyDescent="0.15">
      <c r="A6330" s="32" t="s">
        <v>54939</v>
      </c>
      <c r="B6330" s="33" t="s">
        <v>669</v>
      </c>
      <c r="C6330" s="51" t="s">
        <v>66786</v>
      </c>
      <c r="D6330" s="33" t="s">
        <v>66787</v>
      </c>
    </row>
    <row r="6331" spans="1:4" ht="15.75" customHeight="1" x14ac:dyDescent="0.15">
      <c r="A6331" s="32" t="s">
        <v>55070</v>
      </c>
      <c r="B6331" s="33" t="s">
        <v>3710</v>
      </c>
      <c r="C6331" s="51" t="s">
        <v>66788</v>
      </c>
      <c r="D6331" s="33" t="s">
        <v>66789</v>
      </c>
    </row>
    <row r="6332" spans="1:4" ht="15.75" customHeight="1" x14ac:dyDescent="0.15">
      <c r="A6332" s="32" t="s">
        <v>55048</v>
      </c>
      <c r="B6332" s="33" t="s">
        <v>1313</v>
      </c>
      <c r="C6332" s="51" t="s">
        <v>66790</v>
      </c>
      <c r="D6332" s="33" t="s">
        <v>66791</v>
      </c>
    </row>
    <row r="6333" spans="1:4" ht="15.75" customHeight="1" x14ac:dyDescent="0.15">
      <c r="A6333" s="32" t="s">
        <v>8821</v>
      </c>
      <c r="B6333" s="33" t="s">
        <v>3588</v>
      </c>
      <c r="C6333" s="51" t="s">
        <v>66792</v>
      </c>
      <c r="D6333" s="33" t="s">
        <v>66793</v>
      </c>
    </row>
    <row r="6334" spans="1:4" ht="15.75" customHeight="1" x14ac:dyDescent="0.15">
      <c r="A6334" s="32" t="s">
        <v>55048</v>
      </c>
      <c r="B6334" s="33" t="s">
        <v>3218</v>
      </c>
      <c r="C6334" s="51" t="s">
        <v>66794</v>
      </c>
      <c r="D6334" s="33" t="s">
        <v>66795</v>
      </c>
    </row>
    <row r="6335" spans="1:4" ht="15.75" customHeight="1" x14ac:dyDescent="0.15">
      <c r="A6335" s="32" t="s">
        <v>9495</v>
      </c>
      <c r="B6335" s="33" t="s">
        <v>717</v>
      </c>
      <c r="C6335" s="51" t="s">
        <v>66796</v>
      </c>
      <c r="D6335" s="33" t="s">
        <v>66797</v>
      </c>
    </row>
    <row r="6336" spans="1:4" ht="15.75" customHeight="1" x14ac:dyDescent="0.15">
      <c r="A6336" s="32" t="s">
        <v>8291</v>
      </c>
      <c r="B6336" s="33" t="s">
        <v>1621</v>
      </c>
      <c r="C6336" s="51" t="s">
        <v>66798</v>
      </c>
      <c r="D6336" s="33" t="s">
        <v>66797</v>
      </c>
    </row>
    <row r="6337" spans="1:4" ht="15.75" customHeight="1" x14ac:dyDescent="0.15">
      <c r="A6337" s="32" t="s">
        <v>55262</v>
      </c>
      <c r="B6337" s="33" t="s">
        <v>2997</v>
      </c>
      <c r="C6337" s="51" t="s">
        <v>66799</v>
      </c>
      <c r="D6337" s="33" t="s">
        <v>66800</v>
      </c>
    </row>
    <row r="6338" spans="1:4" ht="15.75" customHeight="1" x14ac:dyDescent="0.15">
      <c r="A6338" s="32" t="s">
        <v>55235</v>
      </c>
      <c r="B6338" s="33" t="s">
        <v>1865</v>
      </c>
      <c r="C6338" s="51" t="s">
        <v>66801</v>
      </c>
      <c r="D6338" s="33" t="s">
        <v>66802</v>
      </c>
    </row>
    <row r="6339" spans="1:4" ht="15.75" customHeight="1" x14ac:dyDescent="0.15">
      <c r="A6339" s="32" t="s">
        <v>8743</v>
      </c>
      <c r="B6339" s="33" t="s">
        <v>1709</v>
      </c>
      <c r="C6339" s="51" t="s">
        <v>66803</v>
      </c>
      <c r="D6339" s="33" t="s">
        <v>66804</v>
      </c>
    </row>
    <row r="6340" spans="1:4" ht="15.75" customHeight="1" x14ac:dyDescent="0.15">
      <c r="A6340" s="32" t="s">
        <v>12280</v>
      </c>
      <c r="B6340" s="33" t="s">
        <v>752</v>
      </c>
      <c r="C6340" s="51" t="s">
        <v>66805</v>
      </c>
      <c r="D6340" s="33" t="s">
        <v>66806</v>
      </c>
    </row>
    <row r="6341" spans="1:4" ht="15.75" customHeight="1" x14ac:dyDescent="0.15">
      <c r="A6341" s="32" t="s">
        <v>55153</v>
      </c>
      <c r="B6341" s="33" t="s">
        <v>2332</v>
      </c>
      <c r="C6341" s="51" t="s">
        <v>66807</v>
      </c>
      <c r="D6341" s="33" t="s">
        <v>66808</v>
      </c>
    </row>
    <row r="6342" spans="1:4" ht="15.75" customHeight="1" x14ac:dyDescent="0.15">
      <c r="A6342" s="32" t="s">
        <v>54939</v>
      </c>
      <c r="B6342" s="33" t="s">
        <v>2105</v>
      </c>
      <c r="C6342" s="51" t="s">
        <v>66809</v>
      </c>
      <c r="D6342" s="33" t="s">
        <v>66810</v>
      </c>
    </row>
    <row r="6343" spans="1:4" ht="15.75" customHeight="1" x14ac:dyDescent="0.15">
      <c r="A6343" s="32" t="s">
        <v>10596</v>
      </c>
      <c r="B6343" s="33" t="s">
        <v>1645</v>
      </c>
      <c r="C6343" s="51" t="s">
        <v>66811</v>
      </c>
      <c r="D6343" s="33" t="s">
        <v>66812</v>
      </c>
    </row>
    <row r="6344" spans="1:4" ht="15.75" customHeight="1" x14ac:dyDescent="0.15">
      <c r="A6344" s="32" t="s">
        <v>55206</v>
      </c>
      <c r="B6344" s="33" t="s">
        <v>2533</v>
      </c>
      <c r="C6344" s="51" t="s">
        <v>66813</v>
      </c>
      <c r="D6344" s="33" t="s">
        <v>66814</v>
      </c>
    </row>
    <row r="6345" spans="1:4" ht="15.75" customHeight="1" x14ac:dyDescent="0.15">
      <c r="A6345" s="32" t="s">
        <v>54765</v>
      </c>
      <c r="B6345" s="33" t="s">
        <v>1186</v>
      </c>
      <c r="C6345" s="51" t="s">
        <v>66815</v>
      </c>
      <c r="D6345" s="33" t="s">
        <v>66816</v>
      </c>
    </row>
    <row r="6346" spans="1:4" ht="15.75" customHeight="1" x14ac:dyDescent="0.15">
      <c r="A6346" s="32" t="s">
        <v>55374</v>
      </c>
      <c r="B6346" s="33" t="s">
        <v>1206</v>
      </c>
      <c r="C6346" s="51" t="s">
        <v>66817</v>
      </c>
      <c r="D6346" s="33" t="s">
        <v>66818</v>
      </c>
    </row>
    <row r="6347" spans="1:4" ht="15.75" customHeight="1" x14ac:dyDescent="0.15">
      <c r="A6347" s="32" t="s">
        <v>12232</v>
      </c>
      <c r="B6347" s="33" t="s">
        <v>3015</v>
      </c>
      <c r="C6347" s="51" t="s">
        <v>66819</v>
      </c>
      <c r="D6347" s="33" t="s">
        <v>66820</v>
      </c>
    </row>
    <row r="6348" spans="1:4" ht="15.75" customHeight="1" x14ac:dyDescent="0.15">
      <c r="A6348" s="32" t="s">
        <v>55270</v>
      </c>
      <c r="B6348" s="33" t="s">
        <v>3216</v>
      </c>
      <c r="C6348" s="51" t="s">
        <v>66821</v>
      </c>
      <c r="D6348" s="33" t="s">
        <v>66822</v>
      </c>
    </row>
    <row r="6349" spans="1:4" ht="15.75" customHeight="1" x14ac:dyDescent="0.15">
      <c r="A6349" s="32" t="s">
        <v>55058</v>
      </c>
      <c r="B6349" s="33" t="s">
        <v>1630</v>
      </c>
      <c r="C6349" s="51" t="s">
        <v>66823</v>
      </c>
      <c r="D6349" s="33" t="s">
        <v>66824</v>
      </c>
    </row>
    <row r="6350" spans="1:4" ht="15.75" customHeight="1" x14ac:dyDescent="0.15">
      <c r="A6350" s="32" t="s">
        <v>12232</v>
      </c>
      <c r="B6350" s="33" t="s">
        <v>1246</v>
      </c>
      <c r="C6350" s="51" t="s">
        <v>66825</v>
      </c>
      <c r="D6350" s="33" t="s">
        <v>66826</v>
      </c>
    </row>
    <row r="6351" spans="1:4" ht="15.75" customHeight="1" x14ac:dyDescent="0.15">
      <c r="A6351" s="32" t="s">
        <v>8743</v>
      </c>
      <c r="B6351" s="33" t="s">
        <v>844</v>
      </c>
      <c r="C6351" s="51" t="s">
        <v>66827</v>
      </c>
      <c r="D6351" s="33" t="s">
        <v>66828</v>
      </c>
    </row>
    <row r="6352" spans="1:4" ht="15.75" customHeight="1" x14ac:dyDescent="0.15">
      <c r="A6352" s="32" t="s">
        <v>54962</v>
      </c>
      <c r="B6352" s="33" t="s">
        <v>2528</v>
      </c>
      <c r="C6352" s="51" t="s">
        <v>66829</v>
      </c>
      <c r="D6352" s="33" t="s">
        <v>66830</v>
      </c>
    </row>
    <row r="6353" spans="1:4" ht="15.75" customHeight="1" x14ac:dyDescent="0.15">
      <c r="A6353" s="32" t="s">
        <v>9516</v>
      </c>
      <c r="B6353" s="33" t="s">
        <v>1232</v>
      </c>
      <c r="C6353" s="51" t="s">
        <v>66831</v>
      </c>
      <c r="D6353" s="33" t="s">
        <v>66832</v>
      </c>
    </row>
    <row r="6354" spans="1:4" ht="15.75" customHeight="1" x14ac:dyDescent="0.15">
      <c r="A6354" s="32" t="s">
        <v>8719</v>
      </c>
      <c r="B6354" s="33" t="s">
        <v>1609</v>
      </c>
      <c r="C6354" s="51" t="s">
        <v>66833</v>
      </c>
      <c r="D6354" s="33" t="s">
        <v>66834</v>
      </c>
    </row>
    <row r="6355" spans="1:4" ht="15.75" customHeight="1" x14ac:dyDescent="0.15">
      <c r="A6355" s="32" t="s">
        <v>8291</v>
      </c>
      <c r="B6355" s="33" t="s">
        <v>1835</v>
      </c>
      <c r="C6355" s="51" t="s">
        <v>66835</v>
      </c>
      <c r="D6355" s="33" t="s">
        <v>66836</v>
      </c>
    </row>
    <row r="6356" spans="1:4" ht="15.75" customHeight="1" x14ac:dyDescent="0.15">
      <c r="A6356" s="32" t="s">
        <v>11425</v>
      </c>
      <c r="B6356" s="33" t="s">
        <v>741</v>
      </c>
      <c r="C6356" s="51" t="s">
        <v>66837</v>
      </c>
      <c r="D6356" s="33" t="s">
        <v>66838</v>
      </c>
    </row>
    <row r="6357" spans="1:4" ht="15.75" customHeight="1" x14ac:dyDescent="0.15">
      <c r="A6357" s="32" t="s">
        <v>55153</v>
      </c>
      <c r="B6357" s="33" t="s">
        <v>2968</v>
      </c>
      <c r="C6357" s="51" t="s">
        <v>66839</v>
      </c>
      <c r="D6357" s="33" t="s">
        <v>66840</v>
      </c>
    </row>
    <row r="6358" spans="1:4" ht="15.75" customHeight="1" x14ac:dyDescent="0.15">
      <c r="A6358" s="32" t="s">
        <v>10596</v>
      </c>
      <c r="B6358" s="33" t="s">
        <v>1186</v>
      </c>
      <c r="C6358" s="51" t="s">
        <v>66841</v>
      </c>
      <c r="D6358" s="33" t="s">
        <v>66842</v>
      </c>
    </row>
    <row r="6359" spans="1:4" ht="15.75" customHeight="1" x14ac:dyDescent="0.15">
      <c r="A6359" s="32" t="s">
        <v>55107</v>
      </c>
      <c r="B6359" s="33" t="s">
        <v>2563</v>
      </c>
      <c r="C6359" s="51" t="s">
        <v>66843</v>
      </c>
      <c r="D6359" s="33" t="s">
        <v>66842</v>
      </c>
    </row>
    <row r="6360" spans="1:4" ht="15.75" customHeight="1" x14ac:dyDescent="0.15">
      <c r="A6360" s="32" t="s">
        <v>11425</v>
      </c>
      <c r="B6360" s="33" t="s">
        <v>2650</v>
      </c>
      <c r="C6360" s="51" t="s">
        <v>66844</v>
      </c>
      <c r="D6360" s="33" t="s">
        <v>66842</v>
      </c>
    </row>
    <row r="6361" spans="1:4" ht="15.75" customHeight="1" x14ac:dyDescent="0.15">
      <c r="A6361" s="32" t="s">
        <v>8821</v>
      </c>
      <c r="B6361" s="33" t="s">
        <v>2599</v>
      </c>
      <c r="C6361" s="51" t="s">
        <v>66845</v>
      </c>
      <c r="D6361" s="33" t="s">
        <v>66846</v>
      </c>
    </row>
    <row r="6362" spans="1:4" ht="15.75" customHeight="1" x14ac:dyDescent="0.15">
      <c r="A6362" s="32" t="s">
        <v>12292</v>
      </c>
      <c r="B6362" s="33" t="s">
        <v>2784</v>
      </c>
      <c r="C6362" s="51" t="s">
        <v>66847</v>
      </c>
      <c r="D6362" s="33" t="s">
        <v>66848</v>
      </c>
    </row>
    <row r="6363" spans="1:4" ht="15.75" customHeight="1" x14ac:dyDescent="0.15">
      <c r="A6363" s="32" t="s">
        <v>54962</v>
      </c>
      <c r="B6363" s="33" t="s">
        <v>618</v>
      </c>
      <c r="C6363" s="51" t="s">
        <v>66849</v>
      </c>
      <c r="D6363" s="33" t="s">
        <v>66850</v>
      </c>
    </row>
    <row r="6364" spans="1:4" ht="15.75" customHeight="1" x14ac:dyDescent="0.15">
      <c r="A6364" s="32" t="s">
        <v>54962</v>
      </c>
      <c r="B6364" s="33" t="s">
        <v>782</v>
      </c>
      <c r="C6364" s="51" t="s">
        <v>66851</v>
      </c>
      <c r="D6364" s="33" t="s">
        <v>66850</v>
      </c>
    </row>
    <row r="6365" spans="1:4" ht="15.75" customHeight="1" x14ac:dyDescent="0.15">
      <c r="A6365" s="32" t="s">
        <v>55262</v>
      </c>
      <c r="B6365" s="33" t="s">
        <v>2921</v>
      </c>
      <c r="C6365" s="51" t="s">
        <v>66852</v>
      </c>
      <c r="D6365" s="33" t="s">
        <v>66853</v>
      </c>
    </row>
    <row r="6366" spans="1:4" ht="15.75" customHeight="1" x14ac:dyDescent="0.15">
      <c r="A6366" s="32" t="s">
        <v>9058</v>
      </c>
      <c r="B6366" s="33" t="s">
        <v>2318</v>
      </c>
      <c r="C6366" s="51" t="s">
        <v>66854</v>
      </c>
      <c r="D6366" s="33" t="s">
        <v>66855</v>
      </c>
    </row>
    <row r="6367" spans="1:4" ht="15.75" customHeight="1" x14ac:dyDescent="0.15">
      <c r="A6367" s="32" t="s">
        <v>54939</v>
      </c>
      <c r="B6367" s="33" t="s">
        <v>3290</v>
      </c>
      <c r="C6367" s="51" t="s">
        <v>66856</v>
      </c>
      <c r="D6367" s="33" t="s">
        <v>66857</v>
      </c>
    </row>
    <row r="6368" spans="1:4" ht="15.75" customHeight="1" x14ac:dyDescent="0.15">
      <c r="A6368" s="32" t="s">
        <v>55366</v>
      </c>
      <c r="B6368" s="33" t="s">
        <v>1206</v>
      </c>
      <c r="C6368" s="51" t="s">
        <v>66858</v>
      </c>
      <c r="D6368" s="33" t="s">
        <v>66859</v>
      </c>
    </row>
    <row r="6369" spans="1:4" ht="15.75" customHeight="1" x14ac:dyDescent="0.15">
      <c r="A6369" s="32" t="s">
        <v>55058</v>
      </c>
      <c r="B6369" s="33" t="s">
        <v>1501</v>
      </c>
      <c r="C6369" s="51" t="s">
        <v>66860</v>
      </c>
      <c r="D6369" s="33" t="s">
        <v>66861</v>
      </c>
    </row>
    <row r="6370" spans="1:4" ht="15.75" customHeight="1" x14ac:dyDescent="0.15">
      <c r="A6370" s="32" t="s">
        <v>55159</v>
      </c>
      <c r="B6370" s="33" t="s">
        <v>975</v>
      </c>
      <c r="C6370" s="51" t="s">
        <v>66862</v>
      </c>
      <c r="D6370" s="33" t="s">
        <v>66863</v>
      </c>
    </row>
    <row r="6371" spans="1:4" ht="15.75" customHeight="1" x14ac:dyDescent="0.15">
      <c r="A6371" s="32" t="s">
        <v>9058</v>
      </c>
      <c r="B6371" s="33" t="s">
        <v>3221</v>
      </c>
      <c r="C6371" s="51" t="s">
        <v>66864</v>
      </c>
      <c r="D6371" s="33" t="s">
        <v>66865</v>
      </c>
    </row>
    <row r="6372" spans="1:4" ht="15.75" customHeight="1" x14ac:dyDescent="0.15">
      <c r="A6372" s="32" t="s">
        <v>12292</v>
      </c>
      <c r="B6372" s="33" t="s">
        <v>788</v>
      </c>
      <c r="C6372" s="51" t="s">
        <v>66866</v>
      </c>
      <c r="D6372" s="33" t="s">
        <v>66867</v>
      </c>
    </row>
    <row r="6373" spans="1:4" ht="15.75" customHeight="1" x14ac:dyDescent="0.15">
      <c r="A6373" s="32" t="s">
        <v>8291</v>
      </c>
      <c r="B6373" s="33" t="s">
        <v>842</v>
      </c>
      <c r="C6373" s="51" t="s">
        <v>66868</v>
      </c>
      <c r="D6373" s="33" t="s">
        <v>66867</v>
      </c>
    </row>
    <row r="6374" spans="1:4" ht="15.75" customHeight="1" x14ac:dyDescent="0.15">
      <c r="A6374" s="32" t="s">
        <v>8719</v>
      </c>
      <c r="B6374" s="33" t="s">
        <v>984</v>
      </c>
      <c r="C6374" s="51" t="s">
        <v>66869</v>
      </c>
      <c r="D6374" s="33" t="s">
        <v>66867</v>
      </c>
    </row>
    <row r="6375" spans="1:4" ht="15.75" customHeight="1" x14ac:dyDescent="0.15">
      <c r="A6375" s="32" t="s">
        <v>55153</v>
      </c>
      <c r="B6375" s="33" t="s">
        <v>3687</v>
      </c>
      <c r="C6375" s="51" t="s">
        <v>66870</v>
      </c>
      <c r="D6375" s="33" t="s">
        <v>66871</v>
      </c>
    </row>
    <row r="6376" spans="1:4" ht="15.75" customHeight="1" x14ac:dyDescent="0.15">
      <c r="A6376" s="32" t="s">
        <v>10676</v>
      </c>
      <c r="B6376" s="33" t="s">
        <v>3445</v>
      </c>
      <c r="C6376" s="51" t="s">
        <v>66872</v>
      </c>
      <c r="D6376" s="33" t="s">
        <v>66873</v>
      </c>
    </row>
    <row r="6377" spans="1:4" ht="15.75" customHeight="1" x14ac:dyDescent="0.15">
      <c r="A6377" s="32" t="s">
        <v>55107</v>
      </c>
      <c r="B6377" s="33" t="s">
        <v>3720</v>
      </c>
      <c r="C6377" s="51" t="s">
        <v>66874</v>
      </c>
      <c r="D6377" s="33" t="s">
        <v>66873</v>
      </c>
    </row>
    <row r="6378" spans="1:4" ht="15.75" customHeight="1" x14ac:dyDescent="0.15">
      <c r="A6378" s="32" t="s">
        <v>55235</v>
      </c>
      <c r="B6378" s="33" t="s">
        <v>654</v>
      </c>
      <c r="C6378" s="51" t="s">
        <v>66875</v>
      </c>
      <c r="D6378" s="33" t="s">
        <v>66876</v>
      </c>
    </row>
    <row r="6379" spans="1:4" ht="15.75" customHeight="1" x14ac:dyDescent="0.15">
      <c r="A6379" s="32" t="s">
        <v>8743</v>
      </c>
      <c r="B6379" s="33" t="s">
        <v>1375</v>
      </c>
      <c r="C6379" s="51" t="s">
        <v>66877</v>
      </c>
      <c r="D6379" s="33" t="s">
        <v>66878</v>
      </c>
    </row>
    <row r="6380" spans="1:4" ht="15.75" customHeight="1" x14ac:dyDescent="0.15">
      <c r="A6380" s="32" t="s">
        <v>55107</v>
      </c>
      <c r="B6380" s="33" t="s">
        <v>1995</v>
      </c>
      <c r="C6380" s="51" t="s">
        <v>66879</v>
      </c>
      <c r="D6380" s="33" t="s">
        <v>66880</v>
      </c>
    </row>
    <row r="6381" spans="1:4" ht="15.75" customHeight="1" x14ac:dyDescent="0.15">
      <c r="A6381" s="32" t="s">
        <v>8291</v>
      </c>
      <c r="B6381" s="33" t="s">
        <v>3684</v>
      </c>
      <c r="C6381" s="51" t="s">
        <v>66881</v>
      </c>
      <c r="D6381" s="33" t="s">
        <v>66880</v>
      </c>
    </row>
    <row r="6382" spans="1:4" ht="15.75" customHeight="1" x14ac:dyDescent="0.15">
      <c r="A6382" s="32" t="s">
        <v>55262</v>
      </c>
      <c r="B6382" s="33" t="s">
        <v>946</v>
      </c>
      <c r="C6382" s="51" t="s">
        <v>66882</v>
      </c>
      <c r="D6382" s="33" t="s">
        <v>66883</v>
      </c>
    </row>
    <row r="6383" spans="1:4" ht="15.75" customHeight="1" x14ac:dyDescent="0.15">
      <c r="A6383" s="32" t="s">
        <v>10163</v>
      </c>
      <c r="B6383" s="33" t="s">
        <v>752</v>
      </c>
      <c r="C6383" s="51" t="s">
        <v>66884</v>
      </c>
      <c r="D6383" s="33" t="s">
        <v>66885</v>
      </c>
    </row>
    <row r="6384" spans="1:4" ht="15.75" customHeight="1" x14ac:dyDescent="0.15">
      <c r="A6384" s="32" t="s">
        <v>55153</v>
      </c>
      <c r="B6384" s="33" t="s">
        <v>1433</v>
      </c>
      <c r="C6384" s="51" t="s">
        <v>66886</v>
      </c>
      <c r="D6384" s="33" t="s">
        <v>66885</v>
      </c>
    </row>
    <row r="6385" spans="1:4" ht="15.75" customHeight="1" x14ac:dyDescent="0.15">
      <c r="A6385" s="32" t="s">
        <v>12280</v>
      </c>
      <c r="B6385" s="33" t="s">
        <v>3130</v>
      </c>
      <c r="C6385" s="51" t="s">
        <v>66887</v>
      </c>
      <c r="D6385" s="33" t="s">
        <v>66888</v>
      </c>
    </row>
    <row r="6386" spans="1:4" ht="15.75" customHeight="1" x14ac:dyDescent="0.15">
      <c r="A6386" s="32" t="s">
        <v>55159</v>
      </c>
      <c r="B6386" s="33" t="s">
        <v>2647</v>
      </c>
      <c r="C6386" s="51" t="s">
        <v>66889</v>
      </c>
      <c r="D6386" s="33" t="s">
        <v>66890</v>
      </c>
    </row>
    <row r="6387" spans="1:4" ht="15.75" customHeight="1" x14ac:dyDescent="0.15">
      <c r="A6387" s="32" t="s">
        <v>12053</v>
      </c>
      <c r="B6387" s="33" t="s">
        <v>2997</v>
      </c>
      <c r="C6387" s="51" t="s">
        <v>66891</v>
      </c>
      <c r="D6387" s="33" t="s">
        <v>66892</v>
      </c>
    </row>
    <row r="6388" spans="1:4" ht="15.75" customHeight="1" x14ac:dyDescent="0.15">
      <c r="A6388" s="32" t="s">
        <v>55270</v>
      </c>
      <c r="B6388" s="33" t="s">
        <v>3257</v>
      </c>
      <c r="C6388" s="51" t="s">
        <v>66893</v>
      </c>
      <c r="D6388" s="33" t="s">
        <v>66894</v>
      </c>
    </row>
    <row r="6389" spans="1:4" ht="15.75" customHeight="1" x14ac:dyDescent="0.15">
      <c r="A6389" s="32" t="s">
        <v>9058</v>
      </c>
      <c r="B6389" s="33" t="s">
        <v>2784</v>
      </c>
      <c r="C6389" s="51" t="s">
        <v>66895</v>
      </c>
      <c r="D6389" s="33" t="s">
        <v>66896</v>
      </c>
    </row>
    <row r="6390" spans="1:4" ht="15.75" customHeight="1" x14ac:dyDescent="0.15">
      <c r="A6390" s="32" t="s">
        <v>55366</v>
      </c>
      <c r="B6390" s="33" t="s">
        <v>2551</v>
      </c>
      <c r="C6390" s="51" t="s">
        <v>66897</v>
      </c>
      <c r="D6390" s="33" t="s">
        <v>66898</v>
      </c>
    </row>
    <row r="6391" spans="1:4" ht="15.75" customHeight="1" x14ac:dyDescent="0.15">
      <c r="A6391" s="32" t="s">
        <v>11425</v>
      </c>
      <c r="B6391" s="33" t="s">
        <v>1943</v>
      </c>
      <c r="C6391" s="51" t="s">
        <v>66899</v>
      </c>
      <c r="D6391" s="33" t="s">
        <v>66900</v>
      </c>
    </row>
    <row r="6392" spans="1:4" ht="15.75" customHeight="1" x14ac:dyDescent="0.15">
      <c r="A6392" s="32" t="s">
        <v>54765</v>
      </c>
      <c r="B6392" s="33" t="s">
        <v>2528</v>
      </c>
      <c r="C6392" s="51" t="s">
        <v>66901</v>
      </c>
      <c r="D6392" s="33" t="s">
        <v>66902</v>
      </c>
    </row>
    <row r="6393" spans="1:4" ht="15.75" customHeight="1" x14ac:dyDescent="0.15">
      <c r="A6393" s="32" t="s">
        <v>8291</v>
      </c>
      <c r="B6393" s="33" t="s">
        <v>865</v>
      </c>
      <c r="C6393" s="51" t="s">
        <v>66903</v>
      </c>
      <c r="D6393" s="33" t="s">
        <v>66904</v>
      </c>
    </row>
    <row r="6394" spans="1:4" ht="15.75" customHeight="1" x14ac:dyDescent="0.15">
      <c r="A6394" s="32" t="s">
        <v>55270</v>
      </c>
      <c r="B6394" s="33" t="s">
        <v>1528</v>
      </c>
      <c r="C6394" s="51" t="s">
        <v>66905</v>
      </c>
      <c r="D6394" s="33" t="s">
        <v>66906</v>
      </c>
    </row>
    <row r="6395" spans="1:4" ht="15.75" customHeight="1" x14ac:dyDescent="0.15">
      <c r="A6395" s="32" t="s">
        <v>10676</v>
      </c>
      <c r="B6395" s="33" t="s">
        <v>1330</v>
      </c>
      <c r="C6395" s="51" t="s">
        <v>66907</v>
      </c>
      <c r="D6395" s="33" t="s">
        <v>66908</v>
      </c>
    </row>
    <row r="6396" spans="1:4" ht="15.75" customHeight="1" x14ac:dyDescent="0.15">
      <c r="A6396" s="32" t="s">
        <v>8821</v>
      </c>
      <c r="B6396" s="33" t="s">
        <v>1880</v>
      </c>
      <c r="C6396" s="51" t="s">
        <v>66909</v>
      </c>
      <c r="D6396" s="33" t="s">
        <v>66908</v>
      </c>
    </row>
    <row r="6397" spans="1:4" ht="15.75" customHeight="1" x14ac:dyDescent="0.15">
      <c r="A6397" s="32" t="s">
        <v>55058</v>
      </c>
      <c r="B6397" s="33" t="s">
        <v>2632</v>
      </c>
      <c r="C6397" s="51" t="s">
        <v>66910</v>
      </c>
      <c r="D6397" s="33" t="s">
        <v>66908</v>
      </c>
    </row>
    <row r="6398" spans="1:4" ht="15.75" customHeight="1" x14ac:dyDescent="0.15">
      <c r="A6398" s="32" t="s">
        <v>10163</v>
      </c>
      <c r="B6398" s="33" t="s">
        <v>1606</v>
      </c>
      <c r="C6398" s="51" t="s">
        <v>66911</v>
      </c>
      <c r="D6398" s="33" t="s">
        <v>66912</v>
      </c>
    </row>
    <row r="6399" spans="1:4" ht="15.75" customHeight="1" x14ac:dyDescent="0.15">
      <c r="A6399" s="32" t="s">
        <v>10250</v>
      </c>
      <c r="B6399" s="33" t="s">
        <v>830</v>
      </c>
      <c r="C6399" s="51" t="s">
        <v>66913</v>
      </c>
      <c r="D6399" s="33" t="s">
        <v>66914</v>
      </c>
    </row>
    <row r="6400" spans="1:4" ht="15.75" customHeight="1" x14ac:dyDescent="0.15">
      <c r="A6400" s="32" t="s">
        <v>55070</v>
      </c>
      <c r="B6400" s="33" t="s">
        <v>2517</v>
      </c>
      <c r="C6400" s="51" t="s">
        <v>66915</v>
      </c>
      <c r="D6400" s="33" t="s">
        <v>66914</v>
      </c>
    </row>
    <row r="6401" spans="1:4" ht="15.75" customHeight="1" x14ac:dyDescent="0.15">
      <c r="A6401" s="32" t="s">
        <v>55374</v>
      </c>
      <c r="B6401" s="33" t="s">
        <v>2480</v>
      </c>
      <c r="C6401" s="51" t="s">
        <v>66916</v>
      </c>
      <c r="D6401" s="33" t="s">
        <v>66917</v>
      </c>
    </row>
    <row r="6402" spans="1:4" ht="15.75" customHeight="1" x14ac:dyDescent="0.15">
      <c r="A6402" s="32" t="s">
        <v>9477</v>
      </c>
      <c r="B6402" s="33" t="s">
        <v>2276</v>
      </c>
      <c r="C6402" s="51" t="s">
        <v>66918</v>
      </c>
      <c r="D6402" s="33" t="s">
        <v>66919</v>
      </c>
    </row>
    <row r="6403" spans="1:4" ht="15.75" customHeight="1" x14ac:dyDescent="0.15">
      <c r="A6403" s="32" t="s">
        <v>10596</v>
      </c>
      <c r="B6403" s="33" t="s">
        <v>1624</v>
      </c>
      <c r="C6403" s="51" t="s">
        <v>66920</v>
      </c>
      <c r="D6403" s="33" t="s">
        <v>66921</v>
      </c>
    </row>
    <row r="6404" spans="1:4" ht="15.75" customHeight="1" x14ac:dyDescent="0.15">
      <c r="A6404" s="32" t="s">
        <v>54744</v>
      </c>
      <c r="B6404" s="33" t="s">
        <v>827</v>
      </c>
      <c r="C6404" s="51" t="s">
        <v>66922</v>
      </c>
      <c r="D6404" s="33" t="s">
        <v>66923</v>
      </c>
    </row>
    <row r="6405" spans="1:4" ht="15.75" customHeight="1" x14ac:dyDescent="0.15">
      <c r="A6405" s="32" t="s">
        <v>9058</v>
      </c>
      <c r="B6405" s="33" t="s">
        <v>1943</v>
      </c>
      <c r="C6405" s="51" t="s">
        <v>66924</v>
      </c>
      <c r="D6405" s="33" t="s">
        <v>66925</v>
      </c>
    </row>
    <row r="6406" spans="1:4" ht="15.75" customHeight="1" x14ac:dyDescent="0.15">
      <c r="A6406" s="32" t="s">
        <v>54962</v>
      </c>
      <c r="B6406" s="33" t="s">
        <v>3368</v>
      </c>
      <c r="C6406" s="51" t="s">
        <v>66926</v>
      </c>
      <c r="D6406" s="33" t="s">
        <v>66925</v>
      </c>
    </row>
    <row r="6407" spans="1:4" ht="15.75" customHeight="1" x14ac:dyDescent="0.15">
      <c r="A6407" s="32" t="s">
        <v>8743</v>
      </c>
      <c r="B6407" s="33" t="s">
        <v>3216</v>
      </c>
      <c r="C6407" s="51" t="s">
        <v>66927</v>
      </c>
      <c r="D6407" s="33" t="s">
        <v>66928</v>
      </c>
    </row>
    <row r="6408" spans="1:4" ht="15.75" customHeight="1" x14ac:dyDescent="0.15">
      <c r="A6408" s="32" t="s">
        <v>9495</v>
      </c>
      <c r="B6408" s="33" t="s">
        <v>624</v>
      </c>
      <c r="C6408" s="51" t="s">
        <v>66929</v>
      </c>
      <c r="D6408" s="33" t="s">
        <v>66930</v>
      </c>
    </row>
    <row r="6409" spans="1:4" ht="15.75" customHeight="1" x14ac:dyDescent="0.15">
      <c r="A6409" s="32" t="s">
        <v>12053</v>
      </c>
      <c r="B6409" s="33" t="s">
        <v>3704</v>
      </c>
      <c r="C6409" s="51" t="s">
        <v>66931</v>
      </c>
      <c r="D6409" s="33" t="s">
        <v>66930</v>
      </c>
    </row>
    <row r="6410" spans="1:4" ht="15.75" customHeight="1" x14ac:dyDescent="0.15">
      <c r="A6410" s="32" t="s">
        <v>55366</v>
      </c>
      <c r="B6410" s="33" t="s">
        <v>2784</v>
      </c>
      <c r="C6410" s="51" t="s">
        <v>66932</v>
      </c>
      <c r="D6410" s="33" t="s">
        <v>66933</v>
      </c>
    </row>
    <row r="6411" spans="1:4" ht="15.75" customHeight="1" x14ac:dyDescent="0.15">
      <c r="A6411" s="32" t="s">
        <v>55153</v>
      </c>
      <c r="B6411" s="33" t="s">
        <v>2276</v>
      </c>
      <c r="C6411" s="51" t="s">
        <v>66934</v>
      </c>
      <c r="D6411" s="33" t="s">
        <v>66935</v>
      </c>
    </row>
    <row r="6412" spans="1:4" ht="15.75" customHeight="1" x14ac:dyDescent="0.15">
      <c r="A6412" s="32" t="s">
        <v>8633</v>
      </c>
      <c r="B6412" s="33" t="s">
        <v>782</v>
      </c>
      <c r="C6412" s="51" t="s">
        <v>66936</v>
      </c>
      <c r="D6412" s="33" t="s">
        <v>66937</v>
      </c>
    </row>
    <row r="6413" spans="1:4" ht="15.75" customHeight="1" x14ac:dyDescent="0.15">
      <c r="A6413" s="32" t="s">
        <v>55374</v>
      </c>
      <c r="B6413" s="33" t="s">
        <v>1645</v>
      </c>
      <c r="C6413" s="51" t="s">
        <v>66938</v>
      </c>
      <c r="D6413" s="33" t="s">
        <v>66939</v>
      </c>
    </row>
    <row r="6414" spans="1:4" ht="15.75" customHeight="1" x14ac:dyDescent="0.15">
      <c r="A6414" s="32" t="s">
        <v>12232</v>
      </c>
      <c r="B6414" s="33" t="s">
        <v>2968</v>
      </c>
      <c r="C6414" s="51" t="s">
        <v>66940</v>
      </c>
      <c r="D6414" s="33" t="s">
        <v>66939</v>
      </c>
    </row>
    <row r="6415" spans="1:4" ht="15.75" customHeight="1" x14ac:dyDescent="0.15">
      <c r="A6415" s="32" t="s">
        <v>55094</v>
      </c>
      <c r="B6415" s="33" t="s">
        <v>1737</v>
      </c>
      <c r="C6415" s="51" t="s">
        <v>66941</v>
      </c>
      <c r="D6415" s="33" t="s">
        <v>66942</v>
      </c>
    </row>
    <row r="6416" spans="1:4" ht="15.75" customHeight="1" x14ac:dyDescent="0.15">
      <c r="A6416" s="32" t="s">
        <v>55305</v>
      </c>
      <c r="B6416" s="33" t="s">
        <v>1880</v>
      </c>
      <c r="C6416" s="51" t="s">
        <v>66943</v>
      </c>
      <c r="D6416" s="33" t="s">
        <v>66942</v>
      </c>
    </row>
    <row r="6417" spans="1:4" ht="15.75" customHeight="1" x14ac:dyDescent="0.15">
      <c r="A6417" s="32" t="s">
        <v>9495</v>
      </c>
      <c r="B6417" s="33" t="s">
        <v>2837</v>
      </c>
      <c r="C6417" s="51" t="s">
        <v>66944</v>
      </c>
      <c r="D6417" s="33" t="s">
        <v>66942</v>
      </c>
    </row>
    <row r="6418" spans="1:4" ht="15.75" customHeight="1" x14ac:dyDescent="0.15">
      <c r="A6418" s="32" t="s">
        <v>55262</v>
      </c>
      <c r="B6418" s="33" t="s">
        <v>3213</v>
      </c>
      <c r="C6418" s="51" t="s">
        <v>66945</v>
      </c>
      <c r="D6418" s="33" t="s">
        <v>66946</v>
      </c>
    </row>
    <row r="6419" spans="1:4" ht="15.75" customHeight="1" x14ac:dyDescent="0.15">
      <c r="A6419" s="32" t="s">
        <v>54765</v>
      </c>
      <c r="B6419" s="33" t="s">
        <v>1609</v>
      </c>
      <c r="C6419" s="51" t="s">
        <v>66947</v>
      </c>
      <c r="D6419" s="33" t="s">
        <v>66948</v>
      </c>
    </row>
    <row r="6420" spans="1:4" ht="15.75" customHeight="1" x14ac:dyDescent="0.15">
      <c r="A6420" s="32" t="s">
        <v>8743</v>
      </c>
      <c r="B6420" s="33" t="s">
        <v>2951</v>
      </c>
      <c r="C6420" s="51" t="s">
        <v>66949</v>
      </c>
      <c r="D6420" s="33" t="s">
        <v>66950</v>
      </c>
    </row>
    <row r="6421" spans="1:4" ht="15.75" customHeight="1" x14ac:dyDescent="0.15">
      <c r="A6421" s="32" t="s">
        <v>8743</v>
      </c>
      <c r="B6421" s="33" t="s">
        <v>3147</v>
      </c>
      <c r="C6421" s="51" t="s">
        <v>66951</v>
      </c>
      <c r="D6421" s="33" t="s">
        <v>66950</v>
      </c>
    </row>
    <row r="6422" spans="1:4" ht="15.75" customHeight="1" x14ac:dyDescent="0.15">
      <c r="A6422" s="32" t="s">
        <v>55206</v>
      </c>
      <c r="B6422" s="33" t="s">
        <v>791</v>
      </c>
      <c r="C6422" s="51" t="s">
        <v>66952</v>
      </c>
      <c r="D6422" s="33" t="s">
        <v>66953</v>
      </c>
    </row>
    <row r="6423" spans="1:4" ht="15.75" customHeight="1" x14ac:dyDescent="0.15">
      <c r="A6423" s="32" t="s">
        <v>54765</v>
      </c>
      <c r="B6423" s="33" t="s">
        <v>2276</v>
      </c>
      <c r="C6423" s="51" t="s">
        <v>66954</v>
      </c>
      <c r="D6423" s="33" t="s">
        <v>66955</v>
      </c>
    </row>
    <row r="6424" spans="1:4" ht="15.75" customHeight="1" x14ac:dyDescent="0.15">
      <c r="A6424" s="32" t="s">
        <v>55270</v>
      </c>
      <c r="B6424" s="33" t="s">
        <v>2327</v>
      </c>
      <c r="C6424" s="51" t="s">
        <v>66956</v>
      </c>
      <c r="D6424" s="33" t="s">
        <v>66957</v>
      </c>
    </row>
    <row r="6425" spans="1:4" ht="15.75" customHeight="1" x14ac:dyDescent="0.15">
      <c r="A6425" s="32" t="s">
        <v>12128</v>
      </c>
      <c r="B6425" s="33" t="s">
        <v>2588</v>
      </c>
      <c r="C6425" s="51" t="s">
        <v>66958</v>
      </c>
      <c r="D6425" s="33" t="s">
        <v>66959</v>
      </c>
    </row>
    <row r="6426" spans="1:4" ht="15.75" customHeight="1" x14ac:dyDescent="0.15">
      <c r="A6426" s="32" t="s">
        <v>55305</v>
      </c>
      <c r="B6426" s="33" t="s">
        <v>844</v>
      </c>
      <c r="C6426" s="51" t="s">
        <v>66960</v>
      </c>
      <c r="D6426" s="33" t="s">
        <v>66961</v>
      </c>
    </row>
    <row r="6427" spans="1:4" ht="15.75" customHeight="1" x14ac:dyDescent="0.15">
      <c r="A6427" s="32" t="s">
        <v>10250</v>
      </c>
      <c r="B6427" s="33" t="s">
        <v>1624</v>
      </c>
      <c r="C6427" s="51" t="s">
        <v>66962</v>
      </c>
      <c r="D6427" s="33" t="s">
        <v>66961</v>
      </c>
    </row>
    <row r="6428" spans="1:4" ht="15.75" customHeight="1" x14ac:dyDescent="0.15">
      <c r="A6428" s="32" t="s">
        <v>8743</v>
      </c>
      <c r="B6428" s="33" t="s">
        <v>2155</v>
      </c>
      <c r="C6428" s="51" t="s">
        <v>66963</v>
      </c>
      <c r="D6428" s="33" t="s">
        <v>66961</v>
      </c>
    </row>
    <row r="6429" spans="1:4" ht="15.75" customHeight="1" x14ac:dyDescent="0.15">
      <c r="A6429" s="32" t="s">
        <v>12292</v>
      </c>
      <c r="B6429" s="33" t="s">
        <v>2168</v>
      </c>
      <c r="C6429" s="51" t="s">
        <v>66964</v>
      </c>
      <c r="D6429" s="33" t="s">
        <v>66961</v>
      </c>
    </row>
    <row r="6430" spans="1:4" ht="15.75" customHeight="1" x14ac:dyDescent="0.15">
      <c r="A6430" s="32" t="s">
        <v>8291</v>
      </c>
      <c r="B6430" s="33" t="s">
        <v>2465</v>
      </c>
      <c r="C6430" s="51" t="s">
        <v>66965</v>
      </c>
      <c r="D6430" s="33" t="s">
        <v>66961</v>
      </c>
    </row>
    <row r="6431" spans="1:4" ht="15.75" customHeight="1" x14ac:dyDescent="0.15">
      <c r="A6431" s="32" t="s">
        <v>55159</v>
      </c>
      <c r="B6431" s="33" t="s">
        <v>2729</v>
      </c>
      <c r="C6431" s="51" t="s">
        <v>66966</v>
      </c>
      <c r="D6431" s="33" t="s">
        <v>66961</v>
      </c>
    </row>
    <row r="6432" spans="1:4" ht="15.75" customHeight="1" x14ac:dyDescent="0.15">
      <c r="A6432" s="32" t="s">
        <v>10676</v>
      </c>
      <c r="B6432" s="33" t="s">
        <v>2854</v>
      </c>
      <c r="C6432" s="51" t="s">
        <v>66967</v>
      </c>
      <c r="D6432" s="33" t="s">
        <v>66961</v>
      </c>
    </row>
    <row r="6433" spans="1:4" ht="15.75" customHeight="1" x14ac:dyDescent="0.15">
      <c r="A6433" s="32" t="s">
        <v>11425</v>
      </c>
      <c r="B6433" s="33" t="s">
        <v>3058</v>
      </c>
      <c r="C6433" s="51" t="s">
        <v>66968</v>
      </c>
      <c r="D6433" s="33" t="s">
        <v>66961</v>
      </c>
    </row>
    <row r="6434" spans="1:4" ht="15.75" customHeight="1" x14ac:dyDescent="0.15">
      <c r="A6434" s="32" t="s">
        <v>55206</v>
      </c>
      <c r="B6434" s="33" t="s">
        <v>3066</v>
      </c>
      <c r="C6434" s="51" t="s">
        <v>66969</v>
      </c>
      <c r="D6434" s="33" t="s">
        <v>66961</v>
      </c>
    </row>
    <row r="6435" spans="1:4" ht="15.75" customHeight="1" x14ac:dyDescent="0.15">
      <c r="A6435" s="32" t="s">
        <v>12232</v>
      </c>
      <c r="B6435" s="33" t="s">
        <v>3100</v>
      </c>
      <c r="C6435" s="51" t="s">
        <v>66970</v>
      </c>
      <c r="D6435" s="33" t="s">
        <v>66961</v>
      </c>
    </row>
    <row r="6436" spans="1:4" ht="15.75" customHeight="1" x14ac:dyDescent="0.15">
      <c r="A6436" s="32" t="s">
        <v>10676</v>
      </c>
      <c r="B6436" s="33" t="s">
        <v>1621</v>
      </c>
      <c r="C6436" s="51" t="s">
        <v>66971</v>
      </c>
      <c r="D6436" s="33" t="s">
        <v>66972</v>
      </c>
    </row>
    <row r="6437" spans="1:4" ht="15.75" customHeight="1" x14ac:dyDescent="0.15">
      <c r="A6437" s="32" t="s">
        <v>8821</v>
      </c>
      <c r="B6437" s="33" t="s">
        <v>830</v>
      </c>
      <c r="C6437" s="51" t="s">
        <v>66973</v>
      </c>
      <c r="D6437" s="33" t="s">
        <v>66974</v>
      </c>
    </row>
    <row r="6438" spans="1:4" ht="15.75" customHeight="1" x14ac:dyDescent="0.15">
      <c r="A6438" s="32" t="s">
        <v>55048</v>
      </c>
      <c r="B6438" s="33" t="s">
        <v>2338</v>
      </c>
      <c r="C6438" s="51" t="s">
        <v>66975</v>
      </c>
      <c r="D6438" s="33" t="s">
        <v>66974</v>
      </c>
    </row>
    <row r="6439" spans="1:4" ht="15.75" customHeight="1" x14ac:dyDescent="0.15">
      <c r="A6439" s="32" t="s">
        <v>55270</v>
      </c>
      <c r="B6439" s="33" t="s">
        <v>2533</v>
      </c>
      <c r="C6439" s="51" t="s">
        <v>66976</v>
      </c>
      <c r="D6439" s="33" t="s">
        <v>66977</v>
      </c>
    </row>
    <row r="6440" spans="1:4" ht="15.75" customHeight="1" x14ac:dyDescent="0.15">
      <c r="A6440" s="32" t="s">
        <v>12128</v>
      </c>
      <c r="B6440" s="33" t="s">
        <v>3720</v>
      </c>
      <c r="C6440" s="51" t="s">
        <v>66978</v>
      </c>
      <c r="D6440" s="33" t="s">
        <v>66979</v>
      </c>
    </row>
    <row r="6441" spans="1:4" ht="15.75" customHeight="1" x14ac:dyDescent="0.15">
      <c r="A6441" s="32" t="s">
        <v>10250</v>
      </c>
      <c r="B6441" s="33" t="s">
        <v>836</v>
      </c>
      <c r="C6441" s="51" t="s">
        <v>66980</v>
      </c>
      <c r="D6441" s="33" t="s">
        <v>66981</v>
      </c>
    </row>
    <row r="6442" spans="1:4" ht="15.75" customHeight="1" x14ac:dyDescent="0.15">
      <c r="A6442" s="32" t="s">
        <v>11330</v>
      </c>
      <c r="B6442" s="33" t="s">
        <v>1246</v>
      </c>
      <c r="C6442" s="51" t="s">
        <v>66982</v>
      </c>
      <c r="D6442" s="33" t="s">
        <v>66981</v>
      </c>
    </row>
    <row r="6443" spans="1:4" ht="15.75" customHeight="1" x14ac:dyDescent="0.15">
      <c r="A6443" s="32" t="s">
        <v>54765</v>
      </c>
      <c r="B6443" s="33" t="s">
        <v>2729</v>
      </c>
      <c r="C6443" s="51" t="s">
        <v>66983</v>
      </c>
      <c r="D6443" s="33" t="s">
        <v>66981</v>
      </c>
    </row>
    <row r="6444" spans="1:4" ht="15.75" customHeight="1" x14ac:dyDescent="0.15">
      <c r="A6444" s="32" t="s">
        <v>9477</v>
      </c>
      <c r="B6444" s="33" t="s">
        <v>2545</v>
      </c>
      <c r="C6444" s="51" t="s">
        <v>66984</v>
      </c>
      <c r="D6444" s="33" t="s">
        <v>66985</v>
      </c>
    </row>
    <row r="6445" spans="1:4" ht="15.75" customHeight="1" x14ac:dyDescent="0.15">
      <c r="A6445" s="32" t="s">
        <v>55262</v>
      </c>
      <c r="B6445" s="33" t="s">
        <v>3684</v>
      </c>
      <c r="C6445" s="51" t="s">
        <v>66986</v>
      </c>
      <c r="D6445" s="33" t="s">
        <v>66987</v>
      </c>
    </row>
    <row r="6446" spans="1:4" ht="15.75" customHeight="1" x14ac:dyDescent="0.15">
      <c r="A6446" s="32" t="s">
        <v>9477</v>
      </c>
      <c r="B6446" s="33" t="s">
        <v>1564</v>
      </c>
      <c r="C6446" s="51" t="s">
        <v>66988</v>
      </c>
      <c r="D6446" s="33" t="s">
        <v>66989</v>
      </c>
    </row>
    <row r="6447" spans="1:4" ht="15.75" customHeight="1" x14ac:dyDescent="0.15">
      <c r="A6447" s="32" t="s">
        <v>54849</v>
      </c>
      <c r="B6447" s="33" t="s">
        <v>1630</v>
      </c>
      <c r="C6447" s="51" t="s">
        <v>66990</v>
      </c>
      <c r="D6447" s="33" t="s">
        <v>66989</v>
      </c>
    </row>
    <row r="6448" spans="1:4" ht="15.75" customHeight="1" x14ac:dyDescent="0.15">
      <c r="A6448" s="32" t="s">
        <v>55235</v>
      </c>
      <c r="B6448" s="33" t="s">
        <v>1720</v>
      </c>
      <c r="C6448" s="51" t="s">
        <v>66991</v>
      </c>
      <c r="D6448" s="33" t="s">
        <v>66992</v>
      </c>
    </row>
    <row r="6449" spans="1:4" ht="15.75" customHeight="1" x14ac:dyDescent="0.15">
      <c r="A6449" s="32" t="s">
        <v>54939</v>
      </c>
      <c r="B6449" s="33" t="s">
        <v>2452</v>
      </c>
      <c r="C6449" s="51" t="s">
        <v>66993</v>
      </c>
      <c r="D6449" s="33" t="s">
        <v>66992</v>
      </c>
    </row>
    <row r="6450" spans="1:4" ht="15.75" customHeight="1" x14ac:dyDescent="0.15">
      <c r="A6450" s="32" t="s">
        <v>55262</v>
      </c>
      <c r="B6450" s="33" t="s">
        <v>678</v>
      </c>
      <c r="C6450" s="51" t="s">
        <v>66994</v>
      </c>
      <c r="D6450" s="33" t="s">
        <v>66995</v>
      </c>
    </row>
    <row r="6451" spans="1:4" ht="15.75" customHeight="1" x14ac:dyDescent="0.15">
      <c r="A6451" s="32" t="s">
        <v>55153</v>
      </c>
      <c r="B6451" s="33" t="s">
        <v>1005</v>
      </c>
      <c r="C6451" s="51" t="s">
        <v>66996</v>
      </c>
      <c r="D6451" s="33" t="s">
        <v>66995</v>
      </c>
    </row>
    <row r="6452" spans="1:4" ht="15.75" customHeight="1" x14ac:dyDescent="0.15">
      <c r="A6452" s="32" t="s">
        <v>54962</v>
      </c>
      <c r="B6452" s="33" t="s">
        <v>1005</v>
      </c>
      <c r="C6452" s="51" t="s">
        <v>66997</v>
      </c>
      <c r="D6452" s="33" t="s">
        <v>66998</v>
      </c>
    </row>
    <row r="6453" spans="1:4" ht="15.75" customHeight="1" x14ac:dyDescent="0.15">
      <c r="A6453" s="32" t="s">
        <v>55270</v>
      </c>
      <c r="B6453" s="33" t="s">
        <v>1765</v>
      </c>
      <c r="C6453" s="51" t="s">
        <v>66999</v>
      </c>
      <c r="D6453" s="33" t="s">
        <v>67000</v>
      </c>
    </row>
    <row r="6454" spans="1:4" ht="15.75" customHeight="1" x14ac:dyDescent="0.15">
      <c r="A6454" s="32" t="s">
        <v>55159</v>
      </c>
      <c r="B6454" s="33" t="s">
        <v>3167</v>
      </c>
      <c r="C6454" s="51" t="s">
        <v>67001</v>
      </c>
      <c r="D6454" s="33" t="s">
        <v>67000</v>
      </c>
    </row>
    <row r="6455" spans="1:4" ht="15.75" customHeight="1" x14ac:dyDescent="0.15">
      <c r="A6455" s="32" t="s">
        <v>10250</v>
      </c>
      <c r="B6455" s="33" t="s">
        <v>3368</v>
      </c>
      <c r="C6455" s="51" t="s">
        <v>67002</v>
      </c>
      <c r="D6455" s="33" t="s">
        <v>67003</v>
      </c>
    </row>
    <row r="6456" spans="1:4" ht="15.75" customHeight="1" x14ac:dyDescent="0.15">
      <c r="A6456" s="32" t="s">
        <v>55235</v>
      </c>
      <c r="B6456" s="33" t="s">
        <v>3368</v>
      </c>
      <c r="C6456" s="51" t="s">
        <v>67004</v>
      </c>
      <c r="D6456" s="33" t="s">
        <v>67005</v>
      </c>
    </row>
    <row r="6457" spans="1:4" ht="15.75" customHeight="1" x14ac:dyDescent="0.15">
      <c r="A6457" s="32" t="s">
        <v>9058</v>
      </c>
      <c r="B6457" s="33" t="s">
        <v>2619</v>
      </c>
      <c r="C6457" s="51" t="s">
        <v>67006</v>
      </c>
      <c r="D6457" s="33" t="s">
        <v>67007</v>
      </c>
    </row>
    <row r="6458" spans="1:4" ht="15.75" customHeight="1" x14ac:dyDescent="0.15">
      <c r="A6458" s="32" t="s">
        <v>8743</v>
      </c>
      <c r="B6458" s="33" t="s">
        <v>1339</v>
      </c>
      <c r="C6458" s="51" t="s">
        <v>67008</v>
      </c>
      <c r="D6458" s="33" t="s">
        <v>67009</v>
      </c>
    </row>
    <row r="6459" spans="1:4" ht="15.75" customHeight="1" x14ac:dyDescent="0.15">
      <c r="A6459" s="32" t="s">
        <v>55153</v>
      </c>
      <c r="B6459" s="33" t="s">
        <v>3012</v>
      </c>
      <c r="C6459" s="51" t="s">
        <v>67010</v>
      </c>
      <c r="D6459" s="33" t="s">
        <v>67011</v>
      </c>
    </row>
    <row r="6460" spans="1:4" ht="15.75" customHeight="1" x14ac:dyDescent="0.15">
      <c r="A6460" s="32" t="s">
        <v>8633</v>
      </c>
      <c r="B6460" s="33" t="s">
        <v>669</v>
      </c>
      <c r="C6460" s="51" t="s">
        <v>67012</v>
      </c>
      <c r="D6460" s="33" t="s">
        <v>67013</v>
      </c>
    </row>
    <row r="6461" spans="1:4" ht="15.75" customHeight="1" x14ac:dyDescent="0.15">
      <c r="A6461" s="32" t="s">
        <v>9058</v>
      </c>
      <c r="B6461" s="33" t="s">
        <v>3755</v>
      </c>
      <c r="C6461" s="51" t="s">
        <v>67014</v>
      </c>
      <c r="D6461" s="33" t="s">
        <v>67013</v>
      </c>
    </row>
    <row r="6462" spans="1:4" ht="15.75" customHeight="1" x14ac:dyDescent="0.15">
      <c r="A6462" s="32" t="s">
        <v>12280</v>
      </c>
      <c r="B6462" s="33" t="s">
        <v>3323</v>
      </c>
      <c r="C6462" s="51" t="s">
        <v>67015</v>
      </c>
      <c r="D6462" s="33" t="s">
        <v>67016</v>
      </c>
    </row>
    <row r="6463" spans="1:4" ht="15.75" customHeight="1" x14ac:dyDescent="0.15">
      <c r="A6463" s="32" t="s">
        <v>10524</v>
      </c>
      <c r="B6463" s="33" t="s">
        <v>3216</v>
      </c>
      <c r="C6463" s="51" t="s">
        <v>67017</v>
      </c>
      <c r="D6463" s="33" t="s">
        <v>67018</v>
      </c>
    </row>
    <row r="6464" spans="1:4" ht="15.75" customHeight="1" x14ac:dyDescent="0.15">
      <c r="A6464" s="32" t="s">
        <v>10524</v>
      </c>
      <c r="B6464" s="33" t="s">
        <v>708</v>
      </c>
      <c r="C6464" s="51" t="s">
        <v>67019</v>
      </c>
      <c r="D6464" s="33" t="s">
        <v>67020</v>
      </c>
    </row>
    <row r="6465" spans="1:4" ht="15.75" customHeight="1" x14ac:dyDescent="0.15">
      <c r="A6465" s="32" t="s">
        <v>54962</v>
      </c>
      <c r="B6465" s="33" t="s">
        <v>717</v>
      </c>
      <c r="C6465" s="51" t="s">
        <v>67021</v>
      </c>
      <c r="D6465" s="33" t="s">
        <v>67020</v>
      </c>
    </row>
    <row r="6466" spans="1:4" ht="15.75" customHeight="1" x14ac:dyDescent="0.15">
      <c r="A6466" s="32" t="s">
        <v>11330</v>
      </c>
      <c r="B6466" s="33" t="s">
        <v>1401</v>
      </c>
      <c r="C6466" s="51" t="s">
        <v>67022</v>
      </c>
      <c r="D6466" s="33" t="s">
        <v>67023</v>
      </c>
    </row>
    <row r="6467" spans="1:4" ht="15.75" customHeight="1" x14ac:dyDescent="0.15">
      <c r="A6467" s="32" t="s">
        <v>55262</v>
      </c>
      <c r="B6467" s="33" t="s">
        <v>3442</v>
      </c>
      <c r="C6467" s="51" t="s">
        <v>67024</v>
      </c>
      <c r="D6467" s="33" t="s">
        <v>67023</v>
      </c>
    </row>
    <row r="6468" spans="1:4" ht="15.75" customHeight="1" x14ac:dyDescent="0.15">
      <c r="A6468" s="32" t="s">
        <v>12053</v>
      </c>
      <c r="B6468" s="33" t="s">
        <v>2994</v>
      </c>
      <c r="C6468" s="51" t="s">
        <v>67025</v>
      </c>
      <c r="D6468" s="33" t="s">
        <v>67026</v>
      </c>
    </row>
    <row r="6469" spans="1:4" ht="15.75" customHeight="1" x14ac:dyDescent="0.15">
      <c r="A6469" s="32" t="s">
        <v>12292</v>
      </c>
      <c r="B6469" s="33" t="s">
        <v>1064</v>
      </c>
      <c r="C6469" s="51" t="s">
        <v>67027</v>
      </c>
      <c r="D6469" s="33" t="s">
        <v>67028</v>
      </c>
    </row>
    <row r="6470" spans="1:4" ht="15.75" customHeight="1" x14ac:dyDescent="0.15">
      <c r="A6470" s="32" t="s">
        <v>11330</v>
      </c>
      <c r="B6470" s="33" t="s">
        <v>788</v>
      </c>
      <c r="C6470" s="51" t="s">
        <v>67029</v>
      </c>
      <c r="D6470" s="33" t="s">
        <v>67030</v>
      </c>
    </row>
    <row r="6471" spans="1:4" ht="15.75" customHeight="1" x14ac:dyDescent="0.15">
      <c r="A6471" s="32" t="s">
        <v>11425</v>
      </c>
      <c r="B6471" s="33" t="s">
        <v>2865</v>
      </c>
      <c r="C6471" s="51" t="s">
        <v>67031</v>
      </c>
      <c r="D6471" s="33" t="s">
        <v>67032</v>
      </c>
    </row>
    <row r="6472" spans="1:4" ht="15.75" customHeight="1" x14ac:dyDescent="0.15">
      <c r="A6472" s="32" t="s">
        <v>12128</v>
      </c>
      <c r="B6472" s="33" t="s">
        <v>1186</v>
      </c>
      <c r="C6472" s="51" t="s">
        <v>67033</v>
      </c>
      <c r="D6472" s="33" t="s">
        <v>67034</v>
      </c>
    </row>
    <row r="6473" spans="1:4" ht="15.75" customHeight="1" x14ac:dyDescent="0.15">
      <c r="A6473" s="32" t="s">
        <v>55159</v>
      </c>
      <c r="B6473" s="33" t="s">
        <v>2309</v>
      </c>
      <c r="C6473" s="51" t="s">
        <v>67035</v>
      </c>
      <c r="D6473" s="33" t="s">
        <v>67034</v>
      </c>
    </row>
    <row r="6474" spans="1:4" ht="15.75" customHeight="1" x14ac:dyDescent="0.15">
      <c r="A6474" s="32" t="s">
        <v>54939</v>
      </c>
      <c r="B6474" s="33" t="s">
        <v>2596</v>
      </c>
      <c r="C6474" s="51" t="s">
        <v>67036</v>
      </c>
      <c r="D6474" s="33" t="s">
        <v>67034</v>
      </c>
    </row>
    <row r="6475" spans="1:4" ht="15.75" customHeight="1" x14ac:dyDescent="0.15">
      <c r="A6475" s="32" t="s">
        <v>55265</v>
      </c>
      <c r="B6475" s="33" t="s">
        <v>2616</v>
      </c>
      <c r="C6475" s="51" t="s">
        <v>67037</v>
      </c>
      <c r="D6475" s="33" t="s">
        <v>67034</v>
      </c>
    </row>
    <row r="6476" spans="1:4" ht="15.75" customHeight="1" x14ac:dyDescent="0.15">
      <c r="A6476" s="32" t="s">
        <v>55159</v>
      </c>
      <c r="B6476" s="33" t="s">
        <v>2942</v>
      </c>
      <c r="C6476" s="51" t="s">
        <v>67038</v>
      </c>
      <c r="D6476" s="33" t="s">
        <v>67034</v>
      </c>
    </row>
    <row r="6477" spans="1:4" ht="15.75" customHeight="1" x14ac:dyDescent="0.15">
      <c r="A6477" s="32" t="s">
        <v>11330</v>
      </c>
      <c r="B6477" s="33" t="s">
        <v>2951</v>
      </c>
      <c r="C6477" s="51" t="s">
        <v>67039</v>
      </c>
      <c r="D6477" s="33" t="s">
        <v>67034</v>
      </c>
    </row>
    <row r="6478" spans="1:4" ht="15.75" customHeight="1" x14ac:dyDescent="0.15">
      <c r="A6478" s="32" t="s">
        <v>12280</v>
      </c>
      <c r="B6478" s="33" t="s">
        <v>3058</v>
      </c>
      <c r="C6478" s="51" t="s">
        <v>67040</v>
      </c>
      <c r="D6478" s="33" t="s">
        <v>67034</v>
      </c>
    </row>
    <row r="6479" spans="1:4" ht="15.75" customHeight="1" x14ac:dyDescent="0.15">
      <c r="A6479" s="32" t="s">
        <v>55366</v>
      </c>
      <c r="B6479" s="33" t="s">
        <v>3710</v>
      </c>
      <c r="C6479" s="51" t="s">
        <v>67041</v>
      </c>
      <c r="D6479" s="33" t="s">
        <v>67042</v>
      </c>
    </row>
    <row r="6480" spans="1:4" ht="15.75" customHeight="1" x14ac:dyDescent="0.15">
      <c r="A6480" s="32" t="s">
        <v>10676</v>
      </c>
      <c r="B6480" s="33" t="s">
        <v>2528</v>
      </c>
      <c r="C6480" s="51" t="s">
        <v>67043</v>
      </c>
      <c r="D6480" s="33" t="s">
        <v>67044</v>
      </c>
    </row>
    <row r="6481" spans="1:4" ht="15.75" customHeight="1" x14ac:dyDescent="0.15">
      <c r="A6481" s="32" t="s">
        <v>55265</v>
      </c>
      <c r="B6481" s="33" t="s">
        <v>729</v>
      </c>
      <c r="C6481" s="51" t="s">
        <v>67045</v>
      </c>
      <c r="D6481" s="33" t="s">
        <v>67046</v>
      </c>
    </row>
    <row r="6482" spans="1:4" ht="15.75" customHeight="1" x14ac:dyDescent="0.15">
      <c r="A6482" s="32" t="s">
        <v>55153</v>
      </c>
      <c r="B6482" s="33" t="s">
        <v>2658</v>
      </c>
      <c r="C6482" s="51" t="s">
        <v>67047</v>
      </c>
      <c r="D6482" s="33" t="s">
        <v>67046</v>
      </c>
    </row>
    <row r="6483" spans="1:4" ht="15.75" customHeight="1" x14ac:dyDescent="0.15">
      <c r="A6483" s="32" t="s">
        <v>8633</v>
      </c>
      <c r="B6483" s="33" t="s">
        <v>2974</v>
      </c>
      <c r="C6483" s="51" t="s">
        <v>67048</v>
      </c>
      <c r="D6483" s="33" t="s">
        <v>67046</v>
      </c>
    </row>
    <row r="6484" spans="1:4" ht="15.75" customHeight="1" x14ac:dyDescent="0.15">
      <c r="A6484" s="32" t="s">
        <v>12053</v>
      </c>
      <c r="B6484" s="33" t="s">
        <v>3015</v>
      </c>
      <c r="C6484" s="51" t="s">
        <v>67049</v>
      </c>
      <c r="D6484" s="33" t="s">
        <v>67050</v>
      </c>
    </row>
    <row r="6485" spans="1:4" ht="15.75" customHeight="1" x14ac:dyDescent="0.15">
      <c r="A6485" s="32" t="s">
        <v>8719</v>
      </c>
      <c r="B6485" s="33" t="s">
        <v>2951</v>
      </c>
      <c r="C6485" s="51" t="s">
        <v>67051</v>
      </c>
      <c r="D6485" s="33" t="s">
        <v>67052</v>
      </c>
    </row>
    <row r="6486" spans="1:4" ht="15.75" customHeight="1" x14ac:dyDescent="0.15">
      <c r="A6486" s="32" t="s">
        <v>55070</v>
      </c>
      <c r="B6486" s="33" t="s">
        <v>2755</v>
      </c>
      <c r="C6486" s="51" t="s">
        <v>67053</v>
      </c>
      <c r="D6486" s="33" t="s">
        <v>67054</v>
      </c>
    </row>
    <row r="6487" spans="1:4" ht="15.75" customHeight="1" x14ac:dyDescent="0.15">
      <c r="A6487" s="32" t="s">
        <v>55159</v>
      </c>
      <c r="B6487" s="33" t="s">
        <v>1650</v>
      </c>
      <c r="C6487" s="51" t="s">
        <v>67055</v>
      </c>
      <c r="D6487" s="33" t="s">
        <v>67056</v>
      </c>
    </row>
    <row r="6488" spans="1:4" ht="15.75" customHeight="1" x14ac:dyDescent="0.15">
      <c r="A6488" s="32" t="s">
        <v>54744</v>
      </c>
      <c r="B6488" s="33" t="s">
        <v>2693</v>
      </c>
      <c r="C6488" s="51" t="s">
        <v>67057</v>
      </c>
      <c r="D6488" s="33" t="s">
        <v>67056</v>
      </c>
    </row>
    <row r="6489" spans="1:4" ht="15.75" customHeight="1" x14ac:dyDescent="0.15">
      <c r="A6489" s="32" t="s">
        <v>55206</v>
      </c>
      <c r="B6489" s="33" t="s">
        <v>1257</v>
      </c>
      <c r="C6489" s="51" t="s">
        <v>67058</v>
      </c>
      <c r="D6489" s="33" t="s">
        <v>67059</v>
      </c>
    </row>
    <row r="6490" spans="1:4" ht="15.75" customHeight="1" x14ac:dyDescent="0.15">
      <c r="A6490" s="32" t="s">
        <v>12053</v>
      </c>
      <c r="B6490" s="33" t="s">
        <v>2658</v>
      </c>
      <c r="C6490" s="51" t="s">
        <v>67060</v>
      </c>
      <c r="D6490" s="33" t="s">
        <v>67061</v>
      </c>
    </row>
    <row r="6491" spans="1:4" ht="15.75" customHeight="1" x14ac:dyDescent="0.15">
      <c r="A6491" s="32" t="s">
        <v>12280</v>
      </c>
      <c r="B6491" s="33" t="s">
        <v>919</v>
      </c>
      <c r="C6491" s="51" t="s">
        <v>67062</v>
      </c>
      <c r="D6491" s="33" t="s">
        <v>67063</v>
      </c>
    </row>
    <row r="6492" spans="1:4" ht="15.75" customHeight="1" x14ac:dyDescent="0.15">
      <c r="A6492" s="32" t="s">
        <v>8821</v>
      </c>
      <c r="B6492" s="33" t="s">
        <v>1650</v>
      </c>
      <c r="C6492" s="51" t="s">
        <v>67064</v>
      </c>
      <c r="D6492" s="33" t="s">
        <v>67065</v>
      </c>
    </row>
    <row r="6493" spans="1:4" ht="15.75" customHeight="1" x14ac:dyDescent="0.15">
      <c r="A6493" s="32" t="s">
        <v>55265</v>
      </c>
      <c r="B6493" s="33" t="s">
        <v>2465</v>
      </c>
      <c r="C6493" s="51" t="s">
        <v>67066</v>
      </c>
      <c r="D6493" s="33" t="s">
        <v>67065</v>
      </c>
    </row>
    <row r="6494" spans="1:4" ht="15.75" customHeight="1" x14ac:dyDescent="0.15">
      <c r="A6494" s="32" t="s">
        <v>54765</v>
      </c>
      <c r="B6494" s="33" t="s">
        <v>2563</v>
      </c>
      <c r="C6494" s="51" t="s">
        <v>67067</v>
      </c>
      <c r="D6494" s="33" t="s">
        <v>67065</v>
      </c>
    </row>
    <row r="6495" spans="1:4" ht="15.75" customHeight="1" x14ac:dyDescent="0.15">
      <c r="A6495" s="32" t="s">
        <v>55270</v>
      </c>
      <c r="B6495" s="33" t="s">
        <v>2582</v>
      </c>
      <c r="C6495" s="51" t="s">
        <v>67068</v>
      </c>
      <c r="D6495" s="33" t="s">
        <v>67065</v>
      </c>
    </row>
    <row r="6496" spans="1:4" ht="15.75" customHeight="1" x14ac:dyDescent="0.15">
      <c r="A6496" s="32" t="s">
        <v>55107</v>
      </c>
      <c r="B6496" s="33" t="s">
        <v>3687</v>
      </c>
      <c r="C6496" s="51" t="s">
        <v>67069</v>
      </c>
      <c r="D6496" s="33" t="s">
        <v>67065</v>
      </c>
    </row>
    <row r="6497" spans="1:4" ht="15.75" customHeight="1" x14ac:dyDescent="0.15">
      <c r="A6497" s="32" t="s">
        <v>55094</v>
      </c>
      <c r="B6497" s="33" t="s">
        <v>2236</v>
      </c>
      <c r="C6497" s="51" t="s">
        <v>67070</v>
      </c>
      <c r="D6497" s="33" t="s">
        <v>67071</v>
      </c>
    </row>
    <row r="6498" spans="1:4" ht="15.75" customHeight="1" x14ac:dyDescent="0.15">
      <c r="A6498" s="32" t="s">
        <v>8743</v>
      </c>
      <c r="B6498" s="33" t="s">
        <v>3338</v>
      </c>
      <c r="C6498" s="51" t="s">
        <v>67072</v>
      </c>
      <c r="D6498" s="33" t="s">
        <v>67071</v>
      </c>
    </row>
    <row r="6499" spans="1:4" ht="15.75" customHeight="1" x14ac:dyDescent="0.15">
      <c r="A6499" s="32" t="s">
        <v>55027</v>
      </c>
      <c r="B6499" s="33" t="s">
        <v>2966</v>
      </c>
      <c r="C6499" s="51" t="s">
        <v>67073</v>
      </c>
      <c r="D6499" s="33" t="s">
        <v>67074</v>
      </c>
    </row>
    <row r="6500" spans="1:4" ht="15.75" customHeight="1" x14ac:dyDescent="0.15">
      <c r="A6500" s="32" t="s">
        <v>10676</v>
      </c>
      <c r="B6500" s="33" t="s">
        <v>2155</v>
      </c>
      <c r="C6500" s="51" t="s">
        <v>67075</v>
      </c>
      <c r="D6500" s="33" t="s">
        <v>67076</v>
      </c>
    </row>
    <row r="6501" spans="1:4" ht="15.75" customHeight="1" x14ac:dyDescent="0.15">
      <c r="A6501" s="32" t="s">
        <v>55027</v>
      </c>
      <c r="B6501" s="33" t="s">
        <v>1525</v>
      </c>
      <c r="C6501" s="51" t="s">
        <v>67077</v>
      </c>
      <c r="D6501" s="33" t="s">
        <v>67078</v>
      </c>
    </row>
    <row r="6502" spans="1:4" ht="15.75" customHeight="1" x14ac:dyDescent="0.15">
      <c r="A6502" s="32" t="s">
        <v>55159</v>
      </c>
      <c r="B6502" s="33" t="s">
        <v>2452</v>
      </c>
      <c r="C6502" s="51" t="s">
        <v>67079</v>
      </c>
      <c r="D6502" s="33" t="s">
        <v>67078</v>
      </c>
    </row>
    <row r="6503" spans="1:4" ht="15.75" customHeight="1" x14ac:dyDescent="0.15">
      <c r="A6503" s="32" t="s">
        <v>55153</v>
      </c>
      <c r="B6503" s="33" t="s">
        <v>3460</v>
      </c>
      <c r="C6503" s="51" t="s">
        <v>67080</v>
      </c>
      <c r="D6503" s="33" t="s">
        <v>67078</v>
      </c>
    </row>
    <row r="6504" spans="1:4" ht="15.75" customHeight="1" x14ac:dyDescent="0.15">
      <c r="A6504" s="32" t="s">
        <v>12128</v>
      </c>
      <c r="B6504" s="33" t="s">
        <v>3058</v>
      </c>
      <c r="C6504" s="51" t="s">
        <v>67081</v>
      </c>
      <c r="D6504" s="33" t="s">
        <v>67082</v>
      </c>
    </row>
    <row r="6505" spans="1:4" ht="15.75" customHeight="1" x14ac:dyDescent="0.15">
      <c r="A6505" s="32" t="s">
        <v>10676</v>
      </c>
      <c r="B6505" s="33" t="s">
        <v>1835</v>
      </c>
      <c r="C6505" s="51" t="s">
        <v>67083</v>
      </c>
      <c r="D6505" s="33" t="s">
        <v>67084</v>
      </c>
    </row>
    <row r="6506" spans="1:4" ht="15.75" customHeight="1" x14ac:dyDescent="0.15">
      <c r="A6506" s="32" t="s">
        <v>54862</v>
      </c>
      <c r="B6506" s="33" t="s">
        <v>1564</v>
      </c>
      <c r="C6506" s="51" t="s">
        <v>67085</v>
      </c>
      <c r="D6506" s="33" t="s">
        <v>67086</v>
      </c>
    </row>
    <row r="6507" spans="1:4" ht="15.75" customHeight="1" x14ac:dyDescent="0.15">
      <c r="A6507" s="32" t="s">
        <v>55262</v>
      </c>
      <c r="B6507" s="33" t="s">
        <v>1401</v>
      </c>
      <c r="C6507" s="51" t="s">
        <v>67087</v>
      </c>
      <c r="D6507" s="33" t="s">
        <v>67088</v>
      </c>
    </row>
    <row r="6508" spans="1:4" ht="15.75" customHeight="1" x14ac:dyDescent="0.15">
      <c r="A6508" s="32" t="s">
        <v>9058</v>
      </c>
      <c r="B6508" s="33" t="s">
        <v>2681</v>
      </c>
      <c r="C6508" s="51" t="s">
        <v>67089</v>
      </c>
      <c r="D6508" s="33" t="s">
        <v>67090</v>
      </c>
    </row>
    <row r="6509" spans="1:4" ht="15.75" customHeight="1" x14ac:dyDescent="0.15">
      <c r="A6509" s="32" t="s">
        <v>55107</v>
      </c>
      <c r="B6509" s="33" t="s">
        <v>1880</v>
      </c>
      <c r="C6509" s="51" t="s">
        <v>67091</v>
      </c>
      <c r="D6509" s="33" t="s">
        <v>67092</v>
      </c>
    </row>
    <row r="6510" spans="1:4" ht="15.75" customHeight="1" x14ac:dyDescent="0.15">
      <c r="A6510" s="32" t="s">
        <v>55366</v>
      </c>
      <c r="B6510" s="33" t="s">
        <v>2168</v>
      </c>
      <c r="C6510" s="51" t="s">
        <v>67093</v>
      </c>
      <c r="D6510" s="33" t="s">
        <v>67094</v>
      </c>
    </row>
    <row r="6511" spans="1:4" ht="15.75" customHeight="1" x14ac:dyDescent="0.15">
      <c r="A6511" s="32" t="s">
        <v>12128</v>
      </c>
      <c r="B6511" s="33" t="s">
        <v>2318</v>
      </c>
      <c r="C6511" s="51" t="s">
        <v>67095</v>
      </c>
      <c r="D6511" s="33" t="s">
        <v>67094</v>
      </c>
    </row>
    <row r="6512" spans="1:4" ht="15.75" customHeight="1" x14ac:dyDescent="0.15">
      <c r="A6512" s="32" t="s">
        <v>9058</v>
      </c>
      <c r="B6512" s="33" t="s">
        <v>699</v>
      </c>
      <c r="C6512" s="51" t="s">
        <v>67096</v>
      </c>
      <c r="D6512" s="33" t="s">
        <v>67097</v>
      </c>
    </row>
    <row r="6513" spans="1:4" ht="15.75" customHeight="1" x14ac:dyDescent="0.15">
      <c r="A6513" s="32" t="s">
        <v>55262</v>
      </c>
      <c r="B6513" s="33" t="s">
        <v>3218</v>
      </c>
      <c r="C6513" s="51" t="s">
        <v>67098</v>
      </c>
      <c r="D6513" s="33" t="s">
        <v>67097</v>
      </c>
    </row>
    <row r="6514" spans="1:4" ht="15.75" customHeight="1" x14ac:dyDescent="0.15">
      <c r="A6514" s="32" t="s">
        <v>55058</v>
      </c>
      <c r="B6514" s="33" t="s">
        <v>794</v>
      </c>
      <c r="C6514" s="51" t="s">
        <v>67099</v>
      </c>
      <c r="D6514" s="33" t="s">
        <v>67100</v>
      </c>
    </row>
    <row r="6515" spans="1:4" ht="15.75" customHeight="1" x14ac:dyDescent="0.15">
      <c r="A6515" s="32" t="s">
        <v>8719</v>
      </c>
      <c r="B6515" s="33" t="s">
        <v>3456</v>
      </c>
      <c r="C6515" s="51" t="s">
        <v>67101</v>
      </c>
      <c r="D6515" s="33" t="s">
        <v>67100</v>
      </c>
    </row>
    <row r="6516" spans="1:4" ht="15.75" customHeight="1" x14ac:dyDescent="0.15">
      <c r="A6516" s="32" t="s">
        <v>12292</v>
      </c>
      <c r="B6516" s="33" t="s">
        <v>1354</v>
      </c>
      <c r="C6516" s="51" t="s">
        <v>67102</v>
      </c>
      <c r="D6516" s="33" t="s">
        <v>67103</v>
      </c>
    </row>
    <row r="6517" spans="1:4" ht="15.75" customHeight="1" x14ac:dyDescent="0.15">
      <c r="A6517" s="32" t="s">
        <v>54849</v>
      </c>
      <c r="B6517" s="33" t="s">
        <v>690</v>
      </c>
      <c r="C6517" s="51" t="s">
        <v>67104</v>
      </c>
      <c r="D6517" s="33" t="s">
        <v>67105</v>
      </c>
    </row>
    <row r="6518" spans="1:4" ht="15.75" customHeight="1" x14ac:dyDescent="0.15">
      <c r="A6518" s="32" t="s">
        <v>54862</v>
      </c>
      <c r="B6518" s="33" t="s">
        <v>612</v>
      </c>
      <c r="C6518" s="51" t="s">
        <v>67106</v>
      </c>
      <c r="D6518" s="33" t="s">
        <v>67107</v>
      </c>
    </row>
    <row r="6519" spans="1:4" ht="15.75" customHeight="1" x14ac:dyDescent="0.15">
      <c r="A6519" s="32" t="s">
        <v>8633</v>
      </c>
      <c r="B6519" s="33" t="s">
        <v>3652</v>
      </c>
      <c r="C6519" s="51" t="s">
        <v>67108</v>
      </c>
      <c r="D6519" s="33" t="s">
        <v>67109</v>
      </c>
    </row>
    <row r="6520" spans="1:4" ht="15.75" customHeight="1" x14ac:dyDescent="0.15">
      <c r="A6520" s="32" t="s">
        <v>8821</v>
      </c>
      <c r="B6520" s="33" t="s">
        <v>1967</v>
      </c>
      <c r="C6520" s="51" t="s">
        <v>67110</v>
      </c>
      <c r="D6520" s="33" t="s">
        <v>67111</v>
      </c>
    </row>
    <row r="6521" spans="1:4" ht="15.75" customHeight="1" x14ac:dyDescent="0.15">
      <c r="A6521" s="32" t="s">
        <v>9516</v>
      </c>
      <c r="B6521" s="33" t="s">
        <v>3684</v>
      </c>
      <c r="C6521" s="51" t="s">
        <v>67112</v>
      </c>
      <c r="D6521" s="33" t="s">
        <v>67111</v>
      </c>
    </row>
    <row r="6522" spans="1:4" ht="15.75" customHeight="1" x14ac:dyDescent="0.15">
      <c r="A6522" s="32" t="s">
        <v>10250</v>
      </c>
      <c r="B6522" s="33" t="s">
        <v>862</v>
      </c>
      <c r="C6522" s="51" t="s">
        <v>67113</v>
      </c>
      <c r="D6522" s="33" t="s">
        <v>67114</v>
      </c>
    </row>
    <row r="6523" spans="1:4" ht="15.75" customHeight="1" x14ac:dyDescent="0.15">
      <c r="A6523" s="32" t="s">
        <v>55094</v>
      </c>
      <c r="B6523" s="33" t="s">
        <v>3335</v>
      </c>
      <c r="C6523" s="51" t="s">
        <v>67115</v>
      </c>
      <c r="D6523" s="33" t="s">
        <v>67116</v>
      </c>
    </row>
    <row r="6524" spans="1:4" ht="15.75" customHeight="1" x14ac:dyDescent="0.15">
      <c r="A6524" s="32" t="s">
        <v>55107</v>
      </c>
      <c r="B6524" s="33" t="s">
        <v>2985</v>
      </c>
      <c r="C6524" s="51" t="s">
        <v>67117</v>
      </c>
      <c r="D6524" s="33" t="s">
        <v>67118</v>
      </c>
    </row>
    <row r="6525" spans="1:4" ht="15.75" customHeight="1" x14ac:dyDescent="0.15">
      <c r="A6525" s="32" t="s">
        <v>9477</v>
      </c>
      <c r="B6525" s="33" t="s">
        <v>2681</v>
      </c>
      <c r="C6525" s="51" t="s">
        <v>67119</v>
      </c>
      <c r="D6525" s="33" t="s">
        <v>67120</v>
      </c>
    </row>
    <row r="6526" spans="1:4" ht="15.75" customHeight="1" x14ac:dyDescent="0.15">
      <c r="A6526" s="32" t="s">
        <v>55235</v>
      </c>
      <c r="B6526" s="33" t="s">
        <v>3167</v>
      </c>
      <c r="C6526" s="51" t="s">
        <v>67121</v>
      </c>
      <c r="D6526" s="33" t="s">
        <v>67120</v>
      </c>
    </row>
    <row r="6527" spans="1:4" ht="15.75" customHeight="1" x14ac:dyDescent="0.15">
      <c r="A6527" s="32" t="s">
        <v>55094</v>
      </c>
      <c r="B6527" s="33" t="s">
        <v>2477</v>
      </c>
      <c r="C6527" s="51" t="s">
        <v>67122</v>
      </c>
      <c r="D6527" s="33" t="s">
        <v>67123</v>
      </c>
    </row>
    <row r="6528" spans="1:4" ht="15.75" customHeight="1" x14ac:dyDescent="0.15">
      <c r="A6528" s="32" t="s">
        <v>8291</v>
      </c>
      <c r="B6528" s="33" t="s">
        <v>785</v>
      </c>
      <c r="C6528" s="51" t="s">
        <v>67124</v>
      </c>
      <c r="D6528" s="33" t="s">
        <v>67125</v>
      </c>
    </row>
    <row r="6529" spans="1:4" ht="15.75" customHeight="1" x14ac:dyDescent="0.15">
      <c r="A6529" s="32" t="s">
        <v>12280</v>
      </c>
      <c r="B6529" s="33" t="s">
        <v>1737</v>
      </c>
      <c r="C6529" s="51" t="s">
        <v>67126</v>
      </c>
      <c r="D6529" s="33" t="s">
        <v>67127</v>
      </c>
    </row>
    <row r="6530" spans="1:4" ht="15.75" customHeight="1" x14ac:dyDescent="0.15">
      <c r="A6530" s="32" t="s">
        <v>10524</v>
      </c>
      <c r="B6530" s="33" t="s">
        <v>2837</v>
      </c>
      <c r="C6530" s="51" t="s">
        <v>67128</v>
      </c>
      <c r="D6530" s="33" t="s">
        <v>67129</v>
      </c>
    </row>
    <row r="6531" spans="1:4" ht="15.75" customHeight="1" x14ac:dyDescent="0.15">
      <c r="A6531" s="32" t="s">
        <v>54744</v>
      </c>
      <c r="B6531" s="33" t="s">
        <v>1650</v>
      </c>
      <c r="C6531" s="51" t="s">
        <v>67130</v>
      </c>
      <c r="D6531" s="33" t="s">
        <v>67131</v>
      </c>
    </row>
    <row r="6532" spans="1:4" ht="15.75" customHeight="1" x14ac:dyDescent="0.15">
      <c r="A6532" s="32" t="s">
        <v>55265</v>
      </c>
      <c r="B6532" s="33" t="s">
        <v>579</v>
      </c>
      <c r="C6532" s="51" t="s">
        <v>67132</v>
      </c>
      <c r="D6532" s="33" t="s">
        <v>67133</v>
      </c>
    </row>
    <row r="6533" spans="1:4" ht="15.75" customHeight="1" x14ac:dyDescent="0.15">
      <c r="A6533" s="32" t="s">
        <v>55048</v>
      </c>
      <c r="B6533" s="33" t="s">
        <v>2034</v>
      </c>
      <c r="C6533" s="51" t="s">
        <v>67134</v>
      </c>
      <c r="D6533" s="33" t="s">
        <v>67135</v>
      </c>
    </row>
    <row r="6534" spans="1:4" ht="15.75" customHeight="1" x14ac:dyDescent="0.15">
      <c r="A6534" s="32" t="s">
        <v>55027</v>
      </c>
      <c r="B6534" s="33" t="s">
        <v>1731</v>
      </c>
      <c r="C6534" s="51" t="s">
        <v>67136</v>
      </c>
      <c r="D6534" s="33" t="s">
        <v>67137</v>
      </c>
    </row>
    <row r="6535" spans="1:4" ht="15.75" customHeight="1" x14ac:dyDescent="0.15">
      <c r="A6535" s="32" t="s">
        <v>55262</v>
      </c>
      <c r="B6535" s="33" t="s">
        <v>1339</v>
      </c>
      <c r="C6535" s="51" t="s">
        <v>67138</v>
      </c>
      <c r="D6535" s="33" t="s">
        <v>67139</v>
      </c>
    </row>
    <row r="6536" spans="1:4" ht="15.75" customHeight="1" x14ac:dyDescent="0.15">
      <c r="A6536" s="32" t="s">
        <v>10163</v>
      </c>
      <c r="B6536" s="33" t="s">
        <v>788</v>
      </c>
      <c r="C6536" s="51" t="s">
        <v>67140</v>
      </c>
      <c r="D6536" s="33" t="s">
        <v>67141</v>
      </c>
    </row>
    <row r="6537" spans="1:4" ht="15.75" customHeight="1" x14ac:dyDescent="0.15">
      <c r="A6537" s="32" t="s">
        <v>55366</v>
      </c>
      <c r="B6537" s="33" t="s">
        <v>1186</v>
      </c>
      <c r="C6537" s="51" t="s">
        <v>67142</v>
      </c>
      <c r="D6537" s="33" t="s">
        <v>67141</v>
      </c>
    </row>
    <row r="6538" spans="1:4" ht="15.75" customHeight="1" x14ac:dyDescent="0.15">
      <c r="A6538" s="32" t="s">
        <v>12292</v>
      </c>
      <c r="B6538" s="33" t="s">
        <v>2318</v>
      </c>
      <c r="C6538" s="51" t="s">
        <v>67143</v>
      </c>
      <c r="D6538" s="33" t="s">
        <v>67141</v>
      </c>
    </row>
    <row r="6539" spans="1:4" ht="15.75" customHeight="1" x14ac:dyDescent="0.15">
      <c r="A6539" s="32" t="s">
        <v>9058</v>
      </c>
      <c r="B6539" s="33" t="s">
        <v>2871</v>
      </c>
      <c r="C6539" s="51" t="s">
        <v>67144</v>
      </c>
      <c r="D6539" s="33" t="s">
        <v>67141</v>
      </c>
    </row>
    <row r="6540" spans="1:4" ht="15.75" customHeight="1" x14ac:dyDescent="0.15">
      <c r="A6540" s="32" t="s">
        <v>55366</v>
      </c>
      <c r="B6540" s="33" t="s">
        <v>3111</v>
      </c>
      <c r="C6540" s="51" t="s">
        <v>67145</v>
      </c>
      <c r="D6540" s="33" t="s">
        <v>67141</v>
      </c>
    </row>
    <row r="6541" spans="1:4" ht="15.75" customHeight="1" x14ac:dyDescent="0.15">
      <c r="A6541" s="32" t="s">
        <v>55206</v>
      </c>
      <c r="B6541" s="33" t="s">
        <v>2735</v>
      </c>
      <c r="C6541" s="51" t="s">
        <v>67146</v>
      </c>
      <c r="D6541" s="33" t="s">
        <v>67147</v>
      </c>
    </row>
    <row r="6542" spans="1:4" ht="15.75" customHeight="1" x14ac:dyDescent="0.15">
      <c r="A6542" s="32" t="s">
        <v>55262</v>
      </c>
      <c r="B6542" s="33" t="s">
        <v>2119</v>
      </c>
      <c r="C6542" s="51" t="s">
        <v>67148</v>
      </c>
      <c r="D6542" s="33" t="s">
        <v>67149</v>
      </c>
    </row>
    <row r="6543" spans="1:4" ht="15.75" customHeight="1" x14ac:dyDescent="0.15">
      <c r="A6543" s="32" t="s">
        <v>10163</v>
      </c>
      <c r="B6543" s="33" t="s">
        <v>3652</v>
      </c>
      <c r="C6543" s="51" t="s">
        <v>67150</v>
      </c>
      <c r="D6543" s="33" t="s">
        <v>67151</v>
      </c>
    </row>
    <row r="6544" spans="1:4" ht="15.75" customHeight="1" x14ac:dyDescent="0.15">
      <c r="A6544" s="32" t="s">
        <v>10250</v>
      </c>
      <c r="B6544" s="33" t="s">
        <v>2834</v>
      </c>
      <c r="C6544" s="51" t="s">
        <v>67152</v>
      </c>
      <c r="D6544" s="33" t="s">
        <v>67153</v>
      </c>
    </row>
    <row r="6545" spans="1:4" ht="15.75" customHeight="1" x14ac:dyDescent="0.15">
      <c r="A6545" s="32" t="s">
        <v>55094</v>
      </c>
      <c r="B6545" s="33" t="s">
        <v>2119</v>
      </c>
      <c r="C6545" s="51" t="s">
        <v>67154</v>
      </c>
      <c r="D6545" s="33" t="s">
        <v>67155</v>
      </c>
    </row>
    <row r="6546" spans="1:4" ht="15.75" customHeight="1" x14ac:dyDescent="0.15">
      <c r="A6546" s="32" t="s">
        <v>54962</v>
      </c>
      <c r="B6546" s="33" t="s">
        <v>2985</v>
      </c>
      <c r="C6546" s="51" t="s">
        <v>67156</v>
      </c>
      <c r="D6546" s="33" t="s">
        <v>67155</v>
      </c>
    </row>
    <row r="6547" spans="1:4" ht="15.75" customHeight="1" x14ac:dyDescent="0.15">
      <c r="A6547" s="32" t="s">
        <v>54962</v>
      </c>
      <c r="B6547" s="33" t="s">
        <v>2942</v>
      </c>
      <c r="C6547" s="51" t="s">
        <v>67157</v>
      </c>
      <c r="D6547" s="33" t="s">
        <v>67158</v>
      </c>
    </row>
    <row r="6548" spans="1:4" ht="15.75" customHeight="1" x14ac:dyDescent="0.15">
      <c r="A6548" s="32" t="s">
        <v>55094</v>
      </c>
      <c r="B6548" s="33" t="s">
        <v>3130</v>
      </c>
      <c r="C6548" s="51" t="s">
        <v>67159</v>
      </c>
      <c r="D6548" s="33" t="s">
        <v>67160</v>
      </c>
    </row>
    <row r="6549" spans="1:4" ht="15.75" customHeight="1" x14ac:dyDescent="0.15">
      <c r="A6549" s="32" t="s">
        <v>55107</v>
      </c>
      <c r="B6549" s="33" t="s">
        <v>2060</v>
      </c>
      <c r="C6549" s="51" t="s">
        <v>67161</v>
      </c>
      <c r="D6549" s="33" t="s">
        <v>67162</v>
      </c>
    </row>
    <row r="6550" spans="1:4" ht="15.75" customHeight="1" x14ac:dyDescent="0.15">
      <c r="A6550" s="32" t="s">
        <v>55094</v>
      </c>
      <c r="B6550" s="33" t="s">
        <v>2658</v>
      </c>
      <c r="C6550" s="51" t="s">
        <v>67163</v>
      </c>
      <c r="D6550" s="33" t="s">
        <v>67162</v>
      </c>
    </row>
    <row r="6551" spans="1:4" ht="15.75" customHeight="1" x14ac:dyDescent="0.15">
      <c r="A6551" s="32" t="s">
        <v>55305</v>
      </c>
      <c r="B6551" s="33" t="s">
        <v>1186</v>
      </c>
      <c r="C6551" s="51" t="s">
        <v>67164</v>
      </c>
      <c r="D6551" s="33" t="s">
        <v>67165</v>
      </c>
    </row>
    <row r="6552" spans="1:4" ht="15.75" customHeight="1" x14ac:dyDescent="0.15">
      <c r="A6552" s="32" t="s">
        <v>55070</v>
      </c>
      <c r="B6552" s="33" t="s">
        <v>1645</v>
      </c>
      <c r="C6552" s="51" t="s">
        <v>67166</v>
      </c>
      <c r="D6552" s="33" t="s">
        <v>67165</v>
      </c>
    </row>
    <row r="6553" spans="1:4" ht="15.75" customHeight="1" x14ac:dyDescent="0.15">
      <c r="A6553" s="32" t="s">
        <v>55159</v>
      </c>
      <c r="B6553" s="33" t="s">
        <v>1668</v>
      </c>
      <c r="C6553" s="51" t="s">
        <v>67167</v>
      </c>
      <c r="D6553" s="33" t="s">
        <v>67165</v>
      </c>
    </row>
    <row r="6554" spans="1:4" ht="15.75" customHeight="1" x14ac:dyDescent="0.15">
      <c r="A6554" s="32" t="s">
        <v>54849</v>
      </c>
      <c r="B6554" s="33" t="s">
        <v>2637</v>
      </c>
      <c r="C6554" s="51" t="s">
        <v>67168</v>
      </c>
      <c r="D6554" s="33" t="s">
        <v>67165</v>
      </c>
    </row>
    <row r="6555" spans="1:4" ht="15.75" customHeight="1" x14ac:dyDescent="0.15">
      <c r="A6555" s="32" t="s">
        <v>12280</v>
      </c>
      <c r="B6555" s="33" t="s">
        <v>2528</v>
      </c>
      <c r="C6555" s="51" t="s">
        <v>67169</v>
      </c>
      <c r="D6555" s="33" t="s">
        <v>67170</v>
      </c>
    </row>
    <row r="6556" spans="1:4" ht="15.75" customHeight="1" x14ac:dyDescent="0.15">
      <c r="A6556" s="32" t="s">
        <v>12053</v>
      </c>
      <c r="B6556" s="33" t="s">
        <v>2452</v>
      </c>
      <c r="C6556" s="51" t="s">
        <v>67171</v>
      </c>
      <c r="D6556" s="33" t="s">
        <v>67172</v>
      </c>
    </row>
    <row r="6557" spans="1:4" ht="15.75" customHeight="1" x14ac:dyDescent="0.15">
      <c r="A6557" s="32" t="s">
        <v>54744</v>
      </c>
      <c r="B6557" s="33" t="s">
        <v>2705</v>
      </c>
      <c r="C6557" s="51" t="s">
        <v>67173</v>
      </c>
      <c r="D6557" s="33" t="s">
        <v>67174</v>
      </c>
    </row>
    <row r="6558" spans="1:4" ht="15.75" customHeight="1" x14ac:dyDescent="0.15">
      <c r="A6558" s="32" t="s">
        <v>54939</v>
      </c>
      <c r="B6558" s="33" t="s">
        <v>579</v>
      </c>
      <c r="C6558" s="51" t="s">
        <v>67175</v>
      </c>
      <c r="D6558" s="33" t="s">
        <v>67176</v>
      </c>
    </row>
    <row r="6559" spans="1:4" ht="15.75" customHeight="1" x14ac:dyDescent="0.15">
      <c r="A6559" s="32" t="s">
        <v>12232</v>
      </c>
      <c r="B6559" s="33" t="s">
        <v>747</v>
      </c>
      <c r="C6559" s="51" t="s">
        <v>67177</v>
      </c>
      <c r="D6559" s="33" t="s">
        <v>67176</v>
      </c>
    </row>
    <row r="6560" spans="1:4" ht="15.75" customHeight="1" x14ac:dyDescent="0.15">
      <c r="A6560" s="32" t="s">
        <v>55159</v>
      </c>
      <c r="B6560" s="33" t="s">
        <v>3431</v>
      </c>
      <c r="C6560" s="51" t="s">
        <v>67178</v>
      </c>
      <c r="D6560" s="33" t="s">
        <v>67179</v>
      </c>
    </row>
    <row r="6561" spans="1:4" ht="15.75" customHeight="1" x14ac:dyDescent="0.15">
      <c r="A6561" s="32" t="s">
        <v>11425</v>
      </c>
      <c r="B6561" s="33" t="s">
        <v>747</v>
      </c>
      <c r="C6561" s="51" t="s">
        <v>67180</v>
      </c>
      <c r="D6561" s="33" t="s">
        <v>67181</v>
      </c>
    </row>
    <row r="6562" spans="1:4" ht="15.75" customHeight="1" x14ac:dyDescent="0.15">
      <c r="A6562" s="32" t="s">
        <v>55270</v>
      </c>
      <c r="B6562" s="33" t="s">
        <v>729</v>
      </c>
      <c r="C6562" s="51" t="s">
        <v>67182</v>
      </c>
      <c r="D6562" s="33" t="s">
        <v>67183</v>
      </c>
    </row>
    <row r="6563" spans="1:4" ht="15.75" customHeight="1" x14ac:dyDescent="0.15">
      <c r="A6563" s="32" t="s">
        <v>12053</v>
      </c>
      <c r="B6563" s="33" t="s">
        <v>1693</v>
      </c>
      <c r="C6563" s="51" t="s">
        <v>67184</v>
      </c>
      <c r="D6563" s="33" t="s">
        <v>67183</v>
      </c>
    </row>
    <row r="6564" spans="1:4" ht="15.75" customHeight="1" x14ac:dyDescent="0.15">
      <c r="A6564" s="32" t="s">
        <v>10250</v>
      </c>
      <c r="B6564" s="33" t="s">
        <v>1630</v>
      </c>
      <c r="C6564" s="51" t="s">
        <v>67185</v>
      </c>
      <c r="D6564" s="33" t="s">
        <v>67186</v>
      </c>
    </row>
    <row r="6565" spans="1:4" ht="15.75" customHeight="1" x14ac:dyDescent="0.15">
      <c r="A6565" s="32" t="s">
        <v>54765</v>
      </c>
      <c r="B6565" s="33" t="s">
        <v>1709</v>
      </c>
      <c r="C6565" s="51" t="s">
        <v>67187</v>
      </c>
      <c r="D6565" s="33" t="s">
        <v>67186</v>
      </c>
    </row>
    <row r="6566" spans="1:4" ht="15.75" customHeight="1" x14ac:dyDescent="0.15">
      <c r="A6566" s="32" t="s">
        <v>9495</v>
      </c>
      <c r="B6566" s="33" t="s">
        <v>993</v>
      </c>
      <c r="C6566" s="51" t="s">
        <v>67188</v>
      </c>
      <c r="D6566" s="33" t="s">
        <v>67189</v>
      </c>
    </row>
    <row r="6567" spans="1:4" ht="15.75" customHeight="1" x14ac:dyDescent="0.15">
      <c r="A6567" s="32" t="s">
        <v>55235</v>
      </c>
      <c r="B6567" s="33" t="s">
        <v>1166</v>
      </c>
      <c r="C6567" s="51" t="s">
        <v>67190</v>
      </c>
      <c r="D6567" s="33" t="s">
        <v>67191</v>
      </c>
    </row>
    <row r="6568" spans="1:4" ht="15.75" customHeight="1" x14ac:dyDescent="0.15">
      <c r="A6568" s="32" t="s">
        <v>55374</v>
      </c>
      <c r="B6568" s="33" t="s">
        <v>1798</v>
      </c>
      <c r="C6568" s="51" t="s">
        <v>67192</v>
      </c>
      <c r="D6568" s="33" t="s">
        <v>67191</v>
      </c>
    </row>
    <row r="6569" spans="1:4" ht="15.75" customHeight="1" x14ac:dyDescent="0.15">
      <c r="A6569" s="32" t="s">
        <v>12232</v>
      </c>
      <c r="B6569" s="33" t="s">
        <v>3335</v>
      </c>
      <c r="C6569" s="51" t="s">
        <v>67193</v>
      </c>
      <c r="D6569" s="33" t="s">
        <v>67191</v>
      </c>
    </row>
    <row r="6570" spans="1:4" ht="15.75" customHeight="1" x14ac:dyDescent="0.15">
      <c r="A6570" s="32" t="s">
        <v>55305</v>
      </c>
      <c r="B6570" s="33" t="s">
        <v>2613</v>
      </c>
      <c r="C6570" s="51" t="s">
        <v>67194</v>
      </c>
      <c r="D6570" s="33" t="s">
        <v>67195</v>
      </c>
    </row>
    <row r="6571" spans="1:4" ht="15.75" customHeight="1" x14ac:dyDescent="0.15">
      <c r="A6571" s="32" t="s">
        <v>8633</v>
      </c>
      <c r="B6571" s="33" t="s">
        <v>836</v>
      </c>
      <c r="C6571" s="51" t="s">
        <v>67196</v>
      </c>
      <c r="D6571" s="33" t="s">
        <v>67197</v>
      </c>
    </row>
    <row r="6572" spans="1:4" ht="15.75" customHeight="1" x14ac:dyDescent="0.15">
      <c r="A6572" s="32" t="s">
        <v>55366</v>
      </c>
      <c r="B6572" s="33" t="s">
        <v>1083</v>
      </c>
      <c r="C6572" s="51" t="s">
        <v>67198</v>
      </c>
      <c r="D6572" s="33" t="s">
        <v>67197</v>
      </c>
    </row>
    <row r="6573" spans="1:4" ht="15.75" customHeight="1" x14ac:dyDescent="0.15">
      <c r="A6573" s="32" t="s">
        <v>55107</v>
      </c>
      <c r="B6573" s="33" t="s">
        <v>3710</v>
      </c>
      <c r="C6573" s="51" t="s">
        <v>67199</v>
      </c>
      <c r="D6573" s="33" t="s">
        <v>67200</v>
      </c>
    </row>
    <row r="6574" spans="1:4" ht="15.75" customHeight="1" x14ac:dyDescent="0.15">
      <c r="A6574" s="32" t="s">
        <v>8291</v>
      </c>
      <c r="B6574" s="33" t="s">
        <v>1765</v>
      </c>
      <c r="C6574" s="51" t="s">
        <v>67201</v>
      </c>
      <c r="D6574" s="33" t="s">
        <v>67202</v>
      </c>
    </row>
    <row r="6575" spans="1:4" ht="15.75" customHeight="1" x14ac:dyDescent="0.15">
      <c r="A6575" s="32" t="s">
        <v>8633</v>
      </c>
      <c r="B6575" s="33" t="s">
        <v>1621</v>
      </c>
      <c r="C6575" s="51" t="s">
        <v>67203</v>
      </c>
      <c r="D6575" s="33" t="s">
        <v>67204</v>
      </c>
    </row>
    <row r="6576" spans="1:4" ht="15.75" customHeight="1" x14ac:dyDescent="0.15">
      <c r="A6576" s="32" t="s">
        <v>10676</v>
      </c>
      <c r="B6576" s="33" t="s">
        <v>3239</v>
      </c>
      <c r="C6576" s="51" t="s">
        <v>67205</v>
      </c>
      <c r="D6576" s="33" t="s">
        <v>67206</v>
      </c>
    </row>
    <row r="6577" spans="1:4" ht="15.75" customHeight="1" x14ac:dyDescent="0.15">
      <c r="A6577" s="32" t="s">
        <v>55107</v>
      </c>
      <c r="B6577" s="33" t="s">
        <v>2545</v>
      </c>
      <c r="C6577" s="51" t="s">
        <v>67207</v>
      </c>
      <c r="D6577" s="33" t="s">
        <v>67208</v>
      </c>
    </row>
    <row r="6578" spans="1:4" ht="15.75" customHeight="1" x14ac:dyDescent="0.15">
      <c r="A6578" s="32" t="s">
        <v>55235</v>
      </c>
      <c r="B6578" s="33" t="s">
        <v>3213</v>
      </c>
      <c r="C6578" s="51" t="s">
        <v>67209</v>
      </c>
      <c r="D6578" s="33" t="s">
        <v>67210</v>
      </c>
    </row>
    <row r="6579" spans="1:4" ht="15.75" customHeight="1" x14ac:dyDescent="0.15">
      <c r="A6579" s="32" t="s">
        <v>9477</v>
      </c>
      <c r="B6579" s="33" t="s">
        <v>2755</v>
      </c>
      <c r="C6579" s="51" t="s">
        <v>67211</v>
      </c>
      <c r="D6579" s="33" t="s">
        <v>67212</v>
      </c>
    </row>
    <row r="6580" spans="1:4" ht="15.75" customHeight="1" x14ac:dyDescent="0.15">
      <c r="A6580" s="32" t="s">
        <v>12232</v>
      </c>
      <c r="B6580" s="33" t="s">
        <v>3353</v>
      </c>
      <c r="C6580" s="51" t="s">
        <v>67213</v>
      </c>
      <c r="D6580" s="33" t="s">
        <v>67214</v>
      </c>
    </row>
    <row r="6581" spans="1:4" ht="15.75" customHeight="1" x14ac:dyDescent="0.15">
      <c r="A6581" s="32" t="s">
        <v>54962</v>
      </c>
      <c r="B6581" s="33" t="s">
        <v>2097</v>
      </c>
      <c r="C6581" s="51" t="s">
        <v>67215</v>
      </c>
      <c r="D6581" s="33" t="s">
        <v>67216</v>
      </c>
    </row>
    <row r="6582" spans="1:4" ht="15.75" customHeight="1" x14ac:dyDescent="0.15">
      <c r="A6582" s="32" t="s">
        <v>55265</v>
      </c>
      <c r="B6582" s="33" t="s">
        <v>946</v>
      </c>
      <c r="C6582" s="51" t="s">
        <v>67217</v>
      </c>
      <c r="D6582" s="33" t="s">
        <v>67218</v>
      </c>
    </row>
    <row r="6583" spans="1:4" ht="15.75" customHeight="1" x14ac:dyDescent="0.15">
      <c r="A6583" s="32" t="s">
        <v>8291</v>
      </c>
      <c r="B6583" s="33" t="s">
        <v>2974</v>
      </c>
      <c r="C6583" s="51" t="s">
        <v>67219</v>
      </c>
      <c r="D6583" s="33" t="s">
        <v>67218</v>
      </c>
    </row>
    <row r="6584" spans="1:4" ht="15.75" customHeight="1" x14ac:dyDescent="0.15">
      <c r="A6584" s="32" t="s">
        <v>55374</v>
      </c>
      <c r="B6584" s="33" t="s">
        <v>2994</v>
      </c>
      <c r="C6584" s="51" t="s">
        <v>67220</v>
      </c>
      <c r="D6584" s="33" t="s">
        <v>67218</v>
      </c>
    </row>
    <row r="6585" spans="1:4" ht="15.75" customHeight="1" x14ac:dyDescent="0.15">
      <c r="A6585" s="32" t="s">
        <v>55070</v>
      </c>
      <c r="B6585" s="33" t="s">
        <v>570</v>
      </c>
      <c r="C6585" s="51" t="s">
        <v>67221</v>
      </c>
      <c r="D6585" s="33" t="s">
        <v>67222</v>
      </c>
    </row>
    <row r="6586" spans="1:4" ht="15.75" customHeight="1" x14ac:dyDescent="0.15">
      <c r="A6586" s="32" t="s">
        <v>55206</v>
      </c>
      <c r="B6586" s="33" t="s">
        <v>690</v>
      </c>
      <c r="C6586" s="51" t="s">
        <v>67223</v>
      </c>
      <c r="D6586" s="33" t="s">
        <v>67224</v>
      </c>
    </row>
    <row r="6587" spans="1:4" ht="15.75" customHeight="1" x14ac:dyDescent="0.15">
      <c r="A6587" s="32" t="s">
        <v>11330</v>
      </c>
      <c r="B6587" s="33" t="s">
        <v>797</v>
      </c>
      <c r="C6587" s="51" t="s">
        <v>67225</v>
      </c>
      <c r="D6587" s="33" t="s">
        <v>67226</v>
      </c>
    </row>
    <row r="6588" spans="1:4" ht="15.75" customHeight="1" x14ac:dyDescent="0.15">
      <c r="A6588" s="32" t="s">
        <v>8633</v>
      </c>
      <c r="B6588" s="33" t="s">
        <v>1967</v>
      </c>
      <c r="C6588" s="51" t="s">
        <v>67227</v>
      </c>
      <c r="D6588" s="33" t="s">
        <v>67228</v>
      </c>
    </row>
    <row r="6589" spans="1:4" ht="15.75" customHeight="1" x14ac:dyDescent="0.15">
      <c r="A6589" s="32" t="s">
        <v>55094</v>
      </c>
      <c r="B6589" s="33" t="s">
        <v>1310</v>
      </c>
      <c r="C6589" s="51" t="s">
        <v>67229</v>
      </c>
      <c r="D6589" s="33" t="s">
        <v>67230</v>
      </c>
    </row>
    <row r="6590" spans="1:4" ht="15.75" customHeight="1" x14ac:dyDescent="0.15">
      <c r="A6590" s="32" t="s">
        <v>12292</v>
      </c>
      <c r="B6590" s="33" t="s">
        <v>747</v>
      </c>
      <c r="C6590" s="51" t="s">
        <v>67231</v>
      </c>
      <c r="D6590" s="33" t="s">
        <v>67232</v>
      </c>
    </row>
    <row r="6591" spans="1:4" ht="15.75" customHeight="1" x14ac:dyDescent="0.15">
      <c r="A6591" s="32" t="s">
        <v>8291</v>
      </c>
      <c r="B6591" s="33" t="s">
        <v>3287</v>
      </c>
      <c r="C6591" s="51" t="s">
        <v>67233</v>
      </c>
      <c r="D6591" s="33" t="s">
        <v>67234</v>
      </c>
    </row>
    <row r="6592" spans="1:4" ht="15.75" customHeight="1" x14ac:dyDescent="0.15">
      <c r="A6592" s="32" t="s">
        <v>9058</v>
      </c>
      <c r="B6592" s="33" t="s">
        <v>3445</v>
      </c>
      <c r="C6592" s="51" t="s">
        <v>67235</v>
      </c>
      <c r="D6592" s="33" t="s">
        <v>67236</v>
      </c>
    </row>
    <row r="6593" spans="1:4" ht="15.75" customHeight="1" x14ac:dyDescent="0.15">
      <c r="A6593" s="32" t="s">
        <v>8743</v>
      </c>
      <c r="B6593" s="33" t="s">
        <v>3027</v>
      </c>
      <c r="C6593" s="51" t="s">
        <v>67237</v>
      </c>
      <c r="D6593" s="33" t="s">
        <v>67238</v>
      </c>
    </row>
    <row r="6594" spans="1:4" ht="15.75" customHeight="1" x14ac:dyDescent="0.15">
      <c r="A6594" s="32" t="s">
        <v>55374</v>
      </c>
      <c r="B6594" s="33" t="s">
        <v>2997</v>
      </c>
      <c r="C6594" s="51" t="s">
        <v>67239</v>
      </c>
      <c r="D6594" s="33" t="s">
        <v>67240</v>
      </c>
    </row>
    <row r="6595" spans="1:4" ht="15.75" customHeight="1" x14ac:dyDescent="0.15">
      <c r="A6595" s="32" t="s">
        <v>54765</v>
      </c>
      <c r="B6595" s="33" t="s">
        <v>2735</v>
      </c>
      <c r="C6595" s="51" t="s">
        <v>67241</v>
      </c>
      <c r="D6595" s="33" t="s">
        <v>67242</v>
      </c>
    </row>
    <row r="6596" spans="1:4" ht="15.75" customHeight="1" x14ac:dyDescent="0.15">
      <c r="A6596" s="32" t="s">
        <v>54939</v>
      </c>
      <c r="B6596" s="33" t="s">
        <v>2056</v>
      </c>
      <c r="C6596" s="51" t="s">
        <v>67243</v>
      </c>
      <c r="D6596" s="33" t="s">
        <v>67244</v>
      </c>
    </row>
    <row r="6597" spans="1:4" ht="15.75" customHeight="1" x14ac:dyDescent="0.15">
      <c r="A6597" s="32" t="s">
        <v>55027</v>
      </c>
      <c r="B6597" s="33" t="s">
        <v>2650</v>
      </c>
      <c r="C6597" s="51" t="s">
        <v>67245</v>
      </c>
      <c r="D6597" s="33" t="s">
        <v>67244</v>
      </c>
    </row>
    <row r="6598" spans="1:4" ht="15.75" customHeight="1" x14ac:dyDescent="0.15">
      <c r="A6598" s="32" t="s">
        <v>11330</v>
      </c>
      <c r="B6598" s="33" t="s">
        <v>2988</v>
      </c>
      <c r="C6598" s="51" t="s">
        <v>67246</v>
      </c>
      <c r="D6598" s="33" t="s">
        <v>67244</v>
      </c>
    </row>
    <row r="6599" spans="1:4" ht="15.75" customHeight="1" x14ac:dyDescent="0.15">
      <c r="A6599" s="32" t="s">
        <v>54939</v>
      </c>
      <c r="B6599" s="33" t="s">
        <v>975</v>
      </c>
      <c r="C6599" s="51" t="s">
        <v>67247</v>
      </c>
      <c r="D6599" s="33" t="s">
        <v>67248</v>
      </c>
    </row>
    <row r="6600" spans="1:4" ht="15.75" customHeight="1" x14ac:dyDescent="0.15">
      <c r="A6600" s="32" t="s">
        <v>54862</v>
      </c>
      <c r="B6600" s="33" t="s">
        <v>2571</v>
      </c>
      <c r="C6600" s="51" t="s">
        <v>67249</v>
      </c>
      <c r="D6600" s="33" t="s">
        <v>67248</v>
      </c>
    </row>
    <row r="6601" spans="1:4" ht="15.75" customHeight="1" x14ac:dyDescent="0.15">
      <c r="A6601" s="32" t="s">
        <v>55153</v>
      </c>
      <c r="B6601" s="33" t="s">
        <v>2465</v>
      </c>
      <c r="C6601" s="51" t="s">
        <v>67250</v>
      </c>
      <c r="D6601" s="33" t="s">
        <v>67251</v>
      </c>
    </row>
    <row r="6602" spans="1:4" ht="15.75" customHeight="1" x14ac:dyDescent="0.15">
      <c r="A6602" s="32" t="s">
        <v>54962</v>
      </c>
      <c r="B6602" s="33" t="s">
        <v>1375</v>
      </c>
      <c r="C6602" s="51" t="s">
        <v>67252</v>
      </c>
      <c r="D6602" s="33" t="s">
        <v>67253</v>
      </c>
    </row>
    <row r="6603" spans="1:4" ht="15.75" customHeight="1" x14ac:dyDescent="0.15">
      <c r="A6603" s="32" t="s">
        <v>55153</v>
      </c>
      <c r="B6603" s="33" t="s">
        <v>3442</v>
      </c>
      <c r="C6603" s="51" t="s">
        <v>67254</v>
      </c>
      <c r="D6603" s="33" t="s">
        <v>67253</v>
      </c>
    </row>
    <row r="6604" spans="1:4" ht="15.75" customHeight="1" x14ac:dyDescent="0.15">
      <c r="A6604" s="32" t="s">
        <v>55027</v>
      </c>
      <c r="B6604" s="33" t="s">
        <v>1606</v>
      </c>
      <c r="C6604" s="51" t="s">
        <v>67255</v>
      </c>
      <c r="D6604" s="33" t="s">
        <v>67256</v>
      </c>
    </row>
    <row r="6605" spans="1:4" ht="15.75" customHeight="1" x14ac:dyDescent="0.15">
      <c r="A6605" s="32" t="s">
        <v>55094</v>
      </c>
      <c r="B6605" s="33" t="s">
        <v>2951</v>
      </c>
      <c r="C6605" s="51" t="s">
        <v>67257</v>
      </c>
      <c r="D6605" s="33" t="s">
        <v>67258</v>
      </c>
    </row>
    <row r="6606" spans="1:4" ht="15.75" customHeight="1" x14ac:dyDescent="0.15">
      <c r="A6606" s="32" t="s">
        <v>55070</v>
      </c>
      <c r="B6606" s="33" t="s">
        <v>1681</v>
      </c>
      <c r="C6606" s="51" t="s">
        <v>67259</v>
      </c>
      <c r="D6606" s="33" t="s">
        <v>67260</v>
      </c>
    </row>
    <row r="6607" spans="1:4" ht="15.75" customHeight="1" x14ac:dyDescent="0.15">
      <c r="A6607" s="32" t="s">
        <v>55374</v>
      </c>
      <c r="B6607" s="33" t="s">
        <v>844</v>
      </c>
      <c r="C6607" s="51" t="s">
        <v>67261</v>
      </c>
      <c r="D6607" s="33" t="s">
        <v>67262</v>
      </c>
    </row>
    <row r="6608" spans="1:4" ht="15.75" customHeight="1" x14ac:dyDescent="0.15">
      <c r="A6608" s="32" t="s">
        <v>55159</v>
      </c>
      <c r="B6608" s="33" t="s">
        <v>2560</v>
      </c>
      <c r="C6608" s="51" t="s">
        <v>67263</v>
      </c>
      <c r="D6608" s="33" t="s">
        <v>67264</v>
      </c>
    </row>
    <row r="6609" spans="1:4" ht="15.75" customHeight="1" x14ac:dyDescent="0.15">
      <c r="A6609" s="32" t="s">
        <v>55159</v>
      </c>
      <c r="B6609" s="33" t="s">
        <v>2705</v>
      </c>
      <c r="C6609" s="51" t="s">
        <v>67265</v>
      </c>
      <c r="D6609" s="33" t="s">
        <v>67264</v>
      </c>
    </row>
    <row r="6610" spans="1:4" ht="15.75" customHeight="1" x14ac:dyDescent="0.15">
      <c r="A6610" s="32" t="s">
        <v>54744</v>
      </c>
      <c r="B6610" s="33" t="s">
        <v>975</v>
      </c>
      <c r="C6610" s="51" t="s">
        <v>67266</v>
      </c>
      <c r="D6610" s="33" t="s">
        <v>67267</v>
      </c>
    </row>
    <row r="6611" spans="1:4" ht="15.75" customHeight="1" x14ac:dyDescent="0.15">
      <c r="A6611" s="32" t="s">
        <v>55058</v>
      </c>
      <c r="B6611" s="33" t="s">
        <v>1723</v>
      </c>
      <c r="C6611" s="51" t="s">
        <v>67268</v>
      </c>
      <c r="D6611" s="33" t="s">
        <v>67267</v>
      </c>
    </row>
    <row r="6612" spans="1:4" ht="15.75" customHeight="1" x14ac:dyDescent="0.15">
      <c r="A6612" s="32" t="s">
        <v>12053</v>
      </c>
      <c r="B6612" s="33" t="s">
        <v>1310</v>
      </c>
      <c r="C6612" s="51" t="s">
        <v>67269</v>
      </c>
      <c r="D6612" s="33" t="s">
        <v>67270</v>
      </c>
    </row>
    <row r="6613" spans="1:4" ht="15.75" customHeight="1" x14ac:dyDescent="0.15">
      <c r="A6613" s="32" t="s">
        <v>12232</v>
      </c>
      <c r="B6613" s="33" t="s">
        <v>3332</v>
      </c>
      <c r="C6613" s="51" t="s">
        <v>67271</v>
      </c>
      <c r="D6613" s="33" t="s">
        <v>67270</v>
      </c>
    </row>
    <row r="6614" spans="1:4" ht="15.75" customHeight="1" x14ac:dyDescent="0.15">
      <c r="A6614" s="32" t="s">
        <v>12128</v>
      </c>
      <c r="B6614" s="33" t="s">
        <v>3603</v>
      </c>
      <c r="C6614" s="51" t="s">
        <v>67272</v>
      </c>
      <c r="D6614" s="33" t="s">
        <v>67270</v>
      </c>
    </row>
    <row r="6615" spans="1:4" ht="15.75" customHeight="1" x14ac:dyDescent="0.15">
      <c r="A6615" s="32" t="s">
        <v>55366</v>
      </c>
      <c r="B6615" s="33" t="s">
        <v>1645</v>
      </c>
      <c r="C6615" s="51" t="s">
        <v>67273</v>
      </c>
      <c r="D6615" s="33" t="s">
        <v>67274</v>
      </c>
    </row>
    <row r="6616" spans="1:4" ht="15.75" customHeight="1" x14ac:dyDescent="0.15">
      <c r="A6616" s="32" t="s">
        <v>55235</v>
      </c>
      <c r="B6616" s="33" t="s">
        <v>984</v>
      </c>
      <c r="C6616" s="51" t="s">
        <v>67275</v>
      </c>
      <c r="D6616" s="33" t="s">
        <v>67276</v>
      </c>
    </row>
    <row r="6617" spans="1:4" ht="15.75" customHeight="1" x14ac:dyDescent="0.15">
      <c r="A6617" s="32" t="s">
        <v>11330</v>
      </c>
      <c r="B6617" s="33" t="s">
        <v>1681</v>
      </c>
      <c r="C6617" s="51" t="s">
        <v>67277</v>
      </c>
      <c r="D6617" s="33" t="s">
        <v>67276</v>
      </c>
    </row>
    <row r="6618" spans="1:4" ht="15.75" customHeight="1" x14ac:dyDescent="0.15">
      <c r="A6618" s="32" t="s">
        <v>12232</v>
      </c>
      <c r="B6618" s="33" t="s">
        <v>3290</v>
      </c>
      <c r="C6618" s="51" t="s">
        <v>67278</v>
      </c>
      <c r="D6618" s="33" t="s">
        <v>67279</v>
      </c>
    </row>
    <row r="6619" spans="1:4" ht="15.75" customHeight="1" x14ac:dyDescent="0.15">
      <c r="A6619" s="32" t="s">
        <v>8743</v>
      </c>
      <c r="B6619" s="33" t="s">
        <v>2735</v>
      </c>
      <c r="C6619" s="51" t="s">
        <v>67280</v>
      </c>
      <c r="D6619" s="33" t="s">
        <v>67281</v>
      </c>
    </row>
    <row r="6620" spans="1:4" ht="15.75" customHeight="1" x14ac:dyDescent="0.15">
      <c r="A6620" s="32" t="s">
        <v>55058</v>
      </c>
      <c r="B6620" s="33" t="s">
        <v>2236</v>
      </c>
      <c r="C6620" s="51" t="s">
        <v>67282</v>
      </c>
      <c r="D6620" s="33" t="s">
        <v>67283</v>
      </c>
    </row>
    <row r="6621" spans="1:4" ht="15.75" customHeight="1" x14ac:dyDescent="0.15">
      <c r="A6621" s="32" t="s">
        <v>55262</v>
      </c>
      <c r="B6621" s="33" t="s">
        <v>3100</v>
      </c>
      <c r="C6621" s="51" t="s">
        <v>67284</v>
      </c>
      <c r="D6621" s="33" t="s">
        <v>67283</v>
      </c>
    </row>
    <row r="6622" spans="1:4" ht="15.75" customHeight="1" x14ac:dyDescent="0.15">
      <c r="A6622" s="32" t="s">
        <v>12292</v>
      </c>
      <c r="B6622" s="33" t="s">
        <v>3245</v>
      </c>
      <c r="C6622" s="51" t="s">
        <v>67285</v>
      </c>
      <c r="D6622" s="33" t="s">
        <v>67283</v>
      </c>
    </row>
    <row r="6623" spans="1:4" ht="15.75" customHeight="1" x14ac:dyDescent="0.15">
      <c r="A6623" s="32" t="s">
        <v>10163</v>
      </c>
      <c r="B6623" s="33" t="s">
        <v>1257</v>
      </c>
      <c r="C6623" s="51" t="s">
        <v>67286</v>
      </c>
      <c r="D6623" s="33" t="s">
        <v>67287</v>
      </c>
    </row>
    <row r="6624" spans="1:4" ht="15.75" customHeight="1" x14ac:dyDescent="0.15">
      <c r="A6624" s="32" t="s">
        <v>55107</v>
      </c>
      <c r="B6624" s="33" t="s">
        <v>1668</v>
      </c>
      <c r="C6624" s="51" t="s">
        <v>67288</v>
      </c>
      <c r="D6624" s="33" t="s">
        <v>67289</v>
      </c>
    </row>
    <row r="6625" spans="1:4" ht="15.75" customHeight="1" x14ac:dyDescent="0.15">
      <c r="A6625" s="32" t="s">
        <v>9477</v>
      </c>
      <c r="B6625" s="33" t="s">
        <v>797</v>
      </c>
      <c r="C6625" s="51" t="s">
        <v>67290</v>
      </c>
      <c r="D6625" s="33" t="s">
        <v>67291</v>
      </c>
    </row>
    <row r="6626" spans="1:4" ht="15.75" customHeight="1" x14ac:dyDescent="0.15">
      <c r="A6626" s="32" t="s">
        <v>55107</v>
      </c>
      <c r="B6626" s="33" t="s">
        <v>2533</v>
      </c>
      <c r="C6626" s="51" t="s">
        <v>67292</v>
      </c>
      <c r="D6626" s="33" t="s">
        <v>67291</v>
      </c>
    </row>
    <row r="6627" spans="1:4" ht="15.75" customHeight="1" x14ac:dyDescent="0.15">
      <c r="A6627" s="32" t="s">
        <v>12280</v>
      </c>
      <c r="B6627" s="33" t="s">
        <v>3230</v>
      </c>
      <c r="C6627" s="51" t="s">
        <v>67293</v>
      </c>
      <c r="D6627" s="33" t="s">
        <v>67294</v>
      </c>
    </row>
    <row r="6628" spans="1:4" ht="15.75" customHeight="1" x14ac:dyDescent="0.15">
      <c r="A6628" s="32" t="s">
        <v>9058</v>
      </c>
      <c r="B6628" s="33" t="s">
        <v>842</v>
      </c>
      <c r="C6628" s="51" t="s">
        <v>67295</v>
      </c>
      <c r="D6628" s="33" t="s">
        <v>67296</v>
      </c>
    </row>
    <row r="6629" spans="1:4" ht="15.75" customHeight="1" x14ac:dyDescent="0.15">
      <c r="A6629" s="32" t="s">
        <v>11330</v>
      </c>
      <c r="B6629" s="33" t="s">
        <v>2580</v>
      </c>
      <c r="C6629" s="51" t="s">
        <v>67297</v>
      </c>
      <c r="D6629" s="33" t="s">
        <v>67296</v>
      </c>
    </row>
    <row r="6630" spans="1:4" ht="15.75" customHeight="1" x14ac:dyDescent="0.15">
      <c r="A6630" s="32" t="s">
        <v>8743</v>
      </c>
      <c r="B6630" s="33" t="s">
        <v>2637</v>
      </c>
      <c r="C6630" s="51" t="s">
        <v>67298</v>
      </c>
      <c r="D6630" s="33" t="s">
        <v>67296</v>
      </c>
    </row>
    <row r="6631" spans="1:4" ht="15.75" customHeight="1" x14ac:dyDescent="0.15">
      <c r="A6631" s="32" t="s">
        <v>55270</v>
      </c>
      <c r="B6631" s="33" t="s">
        <v>1186</v>
      </c>
      <c r="C6631" s="51" t="s">
        <v>67299</v>
      </c>
      <c r="D6631" s="33" t="s">
        <v>67300</v>
      </c>
    </row>
    <row r="6632" spans="1:4" ht="15.75" customHeight="1" x14ac:dyDescent="0.15">
      <c r="A6632" s="32" t="s">
        <v>11425</v>
      </c>
      <c r="B6632" s="33" t="s">
        <v>2517</v>
      </c>
      <c r="C6632" s="51" t="s">
        <v>67301</v>
      </c>
      <c r="D6632" s="33" t="s">
        <v>67302</v>
      </c>
    </row>
    <row r="6633" spans="1:4" ht="15.75" customHeight="1" x14ac:dyDescent="0.15">
      <c r="A6633" s="32" t="s">
        <v>55262</v>
      </c>
      <c r="B6633" s="33" t="s">
        <v>1967</v>
      </c>
      <c r="C6633" s="51" t="s">
        <v>67303</v>
      </c>
      <c r="D6633" s="33" t="s">
        <v>67304</v>
      </c>
    </row>
    <row r="6634" spans="1:4" ht="15.75" customHeight="1" x14ac:dyDescent="0.15">
      <c r="A6634" s="32" t="s">
        <v>55107</v>
      </c>
      <c r="B6634" s="33" t="s">
        <v>2994</v>
      </c>
      <c r="C6634" s="51" t="s">
        <v>67305</v>
      </c>
      <c r="D6634" s="33" t="s">
        <v>67306</v>
      </c>
    </row>
    <row r="6635" spans="1:4" ht="15.75" customHeight="1" x14ac:dyDescent="0.15">
      <c r="A6635" s="32" t="s">
        <v>55153</v>
      </c>
      <c r="B6635" s="33" t="s">
        <v>3603</v>
      </c>
      <c r="C6635" s="51" t="s">
        <v>67307</v>
      </c>
      <c r="D6635" s="33" t="s">
        <v>67308</v>
      </c>
    </row>
    <row r="6636" spans="1:4" ht="15.75" customHeight="1" x14ac:dyDescent="0.15">
      <c r="A6636" s="32" t="s">
        <v>55027</v>
      </c>
      <c r="B6636" s="33" t="s">
        <v>797</v>
      </c>
      <c r="C6636" s="51" t="s">
        <v>67309</v>
      </c>
      <c r="D6636" s="33" t="s">
        <v>67310</v>
      </c>
    </row>
    <row r="6637" spans="1:4" ht="15.75" customHeight="1" x14ac:dyDescent="0.15">
      <c r="A6637" s="32" t="s">
        <v>11330</v>
      </c>
      <c r="B6637" s="33" t="s">
        <v>708</v>
      </c>
      <c r="C6637" s="51" t="s">
        <v>67311</v>
      </c>
      <c r="D6637" s="33" t="s">
        <v>67312</v>
      </c>
    </row>
    <row r="6638" spans="1:4" ht="15.75" customHeight="1" x14ac:dyDescent="0.15">
      <c r="A6638" s="32" t="s">
        <v>9516</v>
      </c>
      <c r="B6638" s="33" t="s">
        <v>1615</v>
      </c>
      <c r="C6638" s="51" t="s">
        <v>67313</v>
      </c>
      <c r="D6638" s="33" t="s">
        <v>67314</v>
      </c>
    </row>
    <row r="6639" spans="1:4" ht="15.75" customHeight="1" x14ac:dyDescent="0.15">
      <c r="A6639" s="32" t="s">
        <v>55153</v>
      </c>
      <c r="B6639" s="33" t="s">
        <v>1140</v>
      </c>
      <c r="C6639" s="51" t="s">
        <v>67315</v>
      </c>
      <c r="D6639" s="33" t="s">
        <v>67316</v>
      </c>
    </row>
    <row r="6640" spans="1:4" ht="15.75" customHeight="1" x14ac:dyDescent="0.15">
      <c r="A6640" s="32" t="s">
        <v>12232</v>
      </c>
      <c r="B6640" s="33" t="s">
        <v>1186</v>
      </c>
      <c r="C6640" s="51" t="s">
        <v>67317</v>
      </c>
      <c r="D6640" s="33" t="s">
        <v>67316</v>
      </c>
    </row>
    <row r="6641" spans="1:4" ht="15.75" customHeight="1" x14ac:dyDescent="0.15">
      <c r="A6641" s="32" t="s">
        <v>55206</v>
      </c>
      <c r="B6641" s="33" t="s">
        <v>1612</v>
      </c>
      <c r="C6641" s="51" t="s">
        <v>67318</v>
      </c>
      <c r="D6641" s="33" t="s">
        <v>67316</v>
      </c>
    </row>
    <row r="6642" spans="1:4" ht="15.75" customHeight="1" x14ac:dyDescent="0.15">
      <c r="A6642" s="32" t="s">
        <v>55270</v>
      </c>
      <c r="B6642" s="33" t="s">
        <v>1681</v>
      </c>
      <c r="C6642" s="51" t="s">
        <v>67319</v>
      </c>
      <c r="D6642" s="33" t="s">
        <v>67316</v>
      </c>
    </row>
    <row r="6643" spans="1:4" ht="15.75" customHeight="1" x14ac:dyDescent="0.15">
      <c r="A6643" s="32" t="s">
        <v>12292</v>
      </c>
      <c r="B6643" s="33" t="s">
        <v>3326</v>
      </c>
      <c r="C6643" s="51" t="s">
        <v>67320</v>
      </c>
      <c r="D6643" s="33" t="s">
        <v>67321</v>
      </c>
    </row>
    <row r="6644" spans="1:4" ht="15.75" customHeight="1" x14ac:dyDescent="0.15">
      <c r="A6644" s="32" t="s">
        <v>10163</v>
      </c>
      <c r="B6644" s="33" t="s">
        <v>3456</v>
      </c>
      <c r="C6644" s="51" t="s">
        <v>67322</v>
      </c>
      <c r="D6644" s="33" t="s">
        <v>67323</v>
      </c>
    </row>
    <row r="6645" spans="1:4" ht="15.75" customHeight="1" x14ac:dyDescent="0.15">
      <c r="A6645" s="32" t="s">
        <v>10676</v>
      </c>
      <c r="B6645" s="33" t="s">
        <v>1206</v>
      </c>
      <c r="C6645" s="51" t="s">
        <v>67324</v>
      </c>
      <c r="D6645" s="33" t="s">
        <v>67325</v>
      </c>
    </row>
    <row r="6646" spans="1:4" ht="15.75" customHeight="1" x14ac:dyDescent="0.15">
      <c r="A6646" s="32" t="s">
        <v>10676</v>
      </c>
      <c r="B6646" s="33" t="s">
        <v>621</v>
      </c>
      <c r="C6646" s="51" t="s">
        <v>67326</v>
      </c>
      <c r="D6646" s="33" t="s">
        <v>67327</v>
      </c>
    </row>
    <row r="6647" spans="1:4" ht="15.75" customHeight="1" x14ac:dyDescent="0.15">
      <c r="A6647" s="32" t="s">
        <v>55058</v>
      </c>
      <c r="B6647" s="33" t="s">
        <v>3374</v>
      </c>
      <c r="C6647" s="51" t="s">
        <v>67328</v>
      </c>
      <c r="D6647" s="33" t="s">
        <v>67327</v>
      </c>
    </row>
    <row r="6648" spans="1:4" ht="15.75" customHeight="1" x14ac:dyDescent="0.15">
      <c r="A6648" s="32" t="s">
        <v>55027</v>
      </c>
      <c r="B6648" s="33" t="s">
        <v>570</v>
      </c>
      <c r="C6648" s="51" t="s">
        <v>67329</v>
      </c>
      <c r="D6648" s="33" t="s">
        <v>67330</v>
      </c>
    </row>
    <row r="6649" spans="1:4" ht="15.75" customHeight="1" x14ac:dyDescent="0.15">
      <c r="A6649" s="32" t="s">
        <v>55048</v>
      </c>
      <c r="B6649" s="33" t="s">
        <v>1029</v>
      </c>
      <c r="C6649" s="51" t="s">
        <v>67331</v>
      </c>
      <c r="D6649" s="33" t="s">
        <v>67332</v>
      </c>
    </row>
    <row r="6650" spans="1:4" ht="15.75" customHeight="1" x14ac:dyDescent="0.15">
      <c r="A6650" s="32" t="s">
        <v>11362</v>
      </c>
      <c r="B6650" s="33" t="s">
        <v>3015</v>
      </c>
      <c r="C6650" s="51" t="s">
        <v>67333</v>
      </c>
      <c r="D6650" s="33" t="s">
        <v>67334</v>
      </c>
    </row>
    <row r="6651" spans="1:4" ht="15.75" customHeight="1" x14ac:dyDescent="0.15">
      <c r="A6651" s="32" t="s">
        <v>12292</v>
      </c>
      <c r="B6651" s="33" t="s">
        <v>1232</v>
      </c>
      <c r="C6651" s="51" t="s">
        <v>67335</v>
      </c>
      <c r="D6651" s="33" t="s">
        <v>67336</v>
      </c>
    </row>
    <row r="6652" spans="1:4" ht="15.75" customHeight="1" x14ac:dyDescent="0.15">
      <c r="A6652" s="32" t="s">
        <v>55027</v>
      </c>
      <c r="B6652" s="33" t="s">
        <v>1798</v>
      </c>
      <c r="C6652" s="51" t="s">
        <v>67337</v>
      </c>
      <c r="D6652" s="33" t="s">
        <v>67336</v>
      </c>
    </row>
    <row r="6653" spans="1:4" ht="15.75" customHeight="1" x14ac:dyDescent="0.15">
      <c r="A6653" s="32" t="s">
        <v>12292</v>
      </c>
      <c r="B6653" s="33" t="s">
        <v>2644</v>
      </c>
      <c r="C6653" s="51" t="s">
        <v>67338</v>
      </c>
      <c r="D6653" s="33" t="s">
        <v>67336</v>
      </c>
    </row>
    <row r="6654" spans="1:4" ht="15.75" customHeight="1" x14ac:dyDescent="0.15">
      <c r="A6654" s="32" t="s">
        <v>54849</v>
      </c>
      <c r="B6654" s="33" t="s">
        <v>1029</v>
      </c>
      <c r="C6654" s="51" t="s">
        <v>67339</v>
      </c>
      <c r="D6654" s="33" t="s">
        <v>67340</v>
      </c>
    </row>
    <row r="6655" spans="1:4" ht="15.75" customHeight="1" x14ac:dyDescent="0.15">
      <c r="A6655" s="32" t="s">
        <v>10676</v>
      </c>
      <c r="B6655" s="33" t="s">
        <v>1624</v>
      </c>
      <c r="C6655" s="51" t="s">
        <v>67341</v>
      </c>
      <c r="D6655" s="33" t="s">
        <v>67342</v>
      </c>
    </row>
    <row r="6656" spans="1:4" ht="15.75" customHeight="1" x14ac:dyDescent="0.15">
      <c r="A6656" s="32" t="s">
        <v>10163</v>
      </c>
      <c r="B6656" s="33" t="s">
        <v>1564</v>
      </c>
      <c r="C6656" s="51" t="s">
        <v>67343</v>
      </c>
      <c r="D6656" s="33" t="s">
        <v>67344</v>
      </c>
    </row>
    <row r="6657" spans="1:4" ht="15.75" customHeight="1" x14ac:dyDescent="0.15">
      <c r="A6657" s="32" t="s">
        <v>55027</v>
      </c>
      <c r="B6657" s="33" t="s">
        <v>2705</v>
      </c>
      <c r="C6657" s="51" t="s">
        <v>67345</v>
      </c>
      <c r="D6657" s="33" t="s">
        <v>67346</v>
      </c>
    </row>
    <row r="6658" spans="1:4" ht="15.75" customHeight="1" x14ac:dyDescent="0.15">
      <c r="A6658" s="32" t="s">
        <v>10676</v>
      </c>
      <c r="B6658" s="33" t="s">
        <v>669</v>
      </c>
      <c r="C6658" s="51" t="s">
        <v>67347</v>
      </c>
      <c r="D6658" s="33" t="s">
        <v>67348</v>
      </c>
    </row>
    <row r="6659" spans="1:4" ht="15.75" customHeight="1" x14ac:dyDescent="0.15">
      <c r="A6659" s="32" t="s">
        <v>54862</v>
      </c>
      <c r="B6659" s="33" t="s">
        <v>2236</v>
      </c>
      <c r="C6659" s="51" t="s">
        <v>67349</v>
      </c>
      <c r="D6659" s="33" t="s">
        <v>67348</v>
      </c>
    </row>
    <row r="6660" spans="1:4" ht="15.75" customHeight="1" x14ac:dyDescent="0.15">
      <c r="A6660" s="32" t="s">
        <v>10163</v>
      </c>
      <c r="B6660" s="33" t="s">
        <v>2318</v>
      </c>
      <c r="C6660" s="51" t="s">
        <v>67350</v>
      </c>
      <c r="D6660" s="33" t="s">
        <v>67348</v>
      </c>
    </row>
    <row r="6661" spans="1:4" ht="15.75" customHeight="1" x14ac:dyDescent="0.15">
      <c r="A6661" s="32" t="s">
        <v>12292</v>
      </c>
      <c r="B6661" s="33" t="s">
        <v>797</v>
      </c>
      <c r="C6661" s="51" t="s">
        <v>67351</v>
      </c>
      <c r="D6661" s="33" t="s">
        <v>67352</v>
      </c>
    </row>
    <row r="6662" spans="1:4" ht="15.75" customHeight="1" x14ac:dyDescent="0.15">
      <c r="A6662" s="32" t="s">
        <v>12280</v>
      </c>
      <c r="B6662" s="33" t="s">
        <v>1166</v>
      </c>
      <c r="C6662" s="51" t="s">
        <v>67353</v>
      </c>
      <c r="D6662" s="33" t="s">
        <v>67352</v>
      </c>
    </row>
    <row r="6663" spans="1:4" ht="15.75" customHeight="1" x14ac:dyDescent="0.15">
      <c r="A6663" s="32" t="s">
        <v>54962</v>
      </c>
      <c r="B6663" s="33" t="s">
        <v>3290</v>
      </c>
      <c r="C6663" s="51" t="s">
        <v>67354</v>
      </c>
      <c r="D6663" s="33" t="s">
        <v>67355</v>
      </c>
    </row>
    <row r="6664" spans="1:4" ht="15.75" customHeight="1" x14ac:dyDescent="0.15">
      <c r="A6664" s="32" t="s">
        <v>55153</v>
      </c>
      <c r="B6664" s="33" t="s">
        <v>3545</v>
      </c>
      <c r="C6664" s="51" t="s">
        <v>67356</v>
      </c>
      <c r="D6664" s="33" t="s">
        <v>67355</v>
      </c>
    </row>
    <row r="6665" spans="1:4" ht="15.75" customHeight="1" x14ac:dyDescent="0.15">
      <c r="A6665" s="32" t="s">
        <v>54765</v>
      </c>
      <c r="B6665" s="33" t="s">
        <v>2784</v>
      </c>
      <c r="C6665" s="51" t="s">
        <v>67357</v>
      </c>
      <c r="D6665" s="33" t="s">
        <v>67358</v>
      </c>
    </row>
    <row r="6666" spans="1:4" ht="15.75" customHeight="1" x14ac:dyDescent="0.15">
      <c r="A6666" s="32" t="s">
        <v>12128</v>
      </c>
      <c r="B6666" s="33" t="s">
        <v>1687</v>
      </c>
      <c r="C6666" s="51" t="s">
        <v>67359</v>
      </c>
      <c r="D6666" s="33" t="s">
        <v>67360</v>
      </c>
    </row>
    <row r="6667" spans="1:4" ht="15.75" customHeight="1" x14ac:dyDescent="0.15">
      <c r="A6667" s="32" t="s">
        <v>10676</v>
      </c>
      <c r="B6667" s="33" t="s">
        <v>1865</v>
      </c>
      <c r="C6667" s="51" t="s">
        <v>67361</v>
      </c>
      <c r="D6667" s="33" t="s">
        <v>67362</v>
      </c>
    </row>
    <row r="6668" spans="1:4" ht="15.75" customHeight="1" x14ac:dyDescent="0.15">
      <c r="A6668" s="32" t="s">
        <v>12232</v>
      </c>
      <c r="B6668" s="33" t="s">
        <v>1232</v>
      </c>
      <c r="C6668" s="51" t="s">
        <v>67363</v>
      </c>
      <c r="D6668" s="33" t="s">
        <v>67364</v>
      </c>
    </row>
    <row r="6669" spans="1:4" ht="15.75" customHeight="1" x14ac:dyDescent="0.15">
      <c r="A6669" s="32" t="s">
        <v>55107</v>
      </c>
      <c r="B6669" s="33" t="s">
        <v>1330</v>
      </c>
      <c r="C6669" s="51" t="s">
        <v>67365</v>
      </c>
      <c r="D6669" s="33" t="s">
        <v>67364</v>
      </c>
    </row>
    <row r="6670" spans="1:4" ht="15.75" customHeight="1" x14ac:dyDescent="0.15">
      <c r="A6670" s="32" t="s">
        <v>9477</v>
      </c>
      <c r="B6670" s="33" t="s">
        <v>1765</v>
      </c>
      <c r="C6670" s="51" t="s">
        <v>67366</v>
      </c>
      <c r="D6670" s="33" t="s">
        <v>67364</v>
      </c>
    </row>
    <row r="6671" spans="1:4" ht="15.75" customHeight="1" x14ac:dyDescent="0.15">
      <c r="A6671" s="32" t="s">
        <v>55270</v>
      </c>
      <c r="B6671" s="33" t="s">
        <v>1995</v>
      </c>
      <c r="C6671" s="51" t="s">
        <v>67367</v>
      </c>
      <c r="D6671" s="33" t="s">
        <v>67364</v>
      </c>
    </row>
    <row r="6672" spans="1:4" ht="15.75" customHeight="1" x14ac:dyDescent="0.15">
      <c r="A6672" s="32" t="s">
        <v>9516</v>
      </c>
      <c r="B6672" s="33" t="s">
        <v>3445</v>
      </c>
      <c r="C6672" s="51" t="s">
        <v>67368</v>
      </c>
      <c r="D6672" s="33" t="s">
        <v>67364</v>
      </c>
    </row>
    <row r="6673" spans="1:4" ht="15.75" customHeight="1" x14ac:dyDescent="0.15">
      <c r="A6673" s="32" t="s">
        <v>54849</v>
      </c>
      <c r="B6673" s="33" t="s">
        <v>3749</v>
      </c>
      <c r="C6673" s="51" t="s">
        <v>67369</v>
      </c>
      <c r="D6673" s="33" t="s">
        <v>67364</v>
      </c>
    </row>
    <row r="6674" spans="1:4" ht="15.75" customHeight="1" x14ac:dyDescent="0.15">
      <c r="A6674" s="32" t="s">
        <v>55235</v>
      </c>
      <c r="B6674" s="33" t="s">
        <v>1336</v>
      </c>
      <c r="C6674" s="51" t="s">
        <v>67370</v>
      </c>
      <c r="D6674" s="33" t="s">
        <v>67371</v>
      </c>
    </row>
    <row r="6675" spans="1:4" ht="15.75" customHeight="1" x14ac:dyDescent="0.15">
      <c r="A6675" s="32" t="s">
        <v>12280</v>
      </c>
      <c r="B6675" s="33" t="s">
        <v>946</v>
      </c>
      <c r="C6675" s="51" t="s">
        <v>67372</v>
      </c>
      <c r="D6675" s="33" t="s">
        <v>67373</v>
      </c>
    </row>
    <row r="6676" spans="1:4" ht="15.75" customHeight="1" x14ac:dyDescent="0.15">
      <c r="A6676" s="32" t="s">
        <v>9516</v>
      </c>
      <c r="B6676" s="33" t="s">
        <v>2588</v>
      </c>
      <c r="C6676" s="51" t="s">
        <v>67374</v>
      </c>
      <c r="D6676" s="33" t="s">
        <v>67375</v>
      </c>
    </row>
    <row r="6677" spans="1:4" ht="15.75" customHeight="1" x14ac:dyDescent="0.15">
      <c r="A6677" s="32" t="s">
        <v>10524</v>
      </c>
      <c r="B6677" s="33" t="s">
        <v>1026</v>
      </c>
      <c r="C6677" s="51" t="s">
        <v>67376</v>
      </c>
      <c r="D6677" s="33" t="s">
        <v>67377</v>
      </c>
    </row>
    <row r="6678" spans="1:4" ht="15.75" customHeight="1" x14ac:dyDescent="0.15">
      <c r="A6678" s="32" t="s">
        <v>12292</v>
      </c>
      <c r="B6678" s="33" t="s">
        <v>3588</v>
      </c>
      <c r="C6678" s="51" t="s">
        <v>67378</v>
      </c>
      <c r="D6678" s="33" t="s">
        <v>67379</v>
      </c>
    </row>
    <row r="6679" spans="1:4" ht="15.75" customHeight="1" x14ac:dyDescent="0.15">
      <c r="A6679" s="32" t="s">
        <v>55153</v>
      </c>
      <c r="B6679" s="33" t="s">
        <v>1401</v>
      </c>
      <c r="C6679" s="51" t="s">
        <v>67380</v>
      </c>
      <c r="D6679" s="33" t="s">
        <v>67381</v>
      </c>
    </row>
    <row r="6680" spans="1:4" ht="15.75" customHeight="1" x14ac:dyDescent="0.15">
      <c r="A6680" s="32" t="s">
        <v>8633</v>
      </c>
      <c r="B6680" s="33" t="s">
        <v>1698</v>
      </c>
      <c r="C6680" s="51" t="s">
        <v>67382</v>
      </c>
      <c r="D6680" s="33" t="s">
        <v>67381</v>
      </c>
    </row>
    <row r="6681" spans="1:4" ht="15.75" customHeight="1" x14ac:dyDescent="0.15">
      <c r="A6681" s="32" t="s">
        <v>8633</v>
      </c>
      <c r="B6681" s="33" t="s">
        <v>1723</v>
      </c>
      <c r="C6681" s="51" t="s">
        <v>67383</v>
      </c>
      <c r="D6681" s="33" t="s">
        <v>67381</v>
      </c>
    </row>
    <row r="6682" spans="1:4" ht="15.75" customHeight="1" x14ac:dyDescent="0.15">
      <c r="A6682" s="32" t="s">
        <v>8743</v>
      </c>
      <c r="B6682" s="33" t="s">
        <v>1609</v>
      </c>
      <c r="C6682" s="51" t="s">
        <v>67384</v>
      </c>
      <c r="D6682" s="33" t="s">
        <v>67385</v>
      </c>
    </row>
    <row r="6683" spans="1:4" ht="15.75" customHeight="1" x14ac:dyDescent="0.15">
      <c r="A6683" s="32" t="s">
        <v>55094</v>
      </c>
      <c r="B6683" s="33" t="s">
        <v>3111</v>
      </c>
      <c r="C6683" s="51" t="s">
        <v>67386</v>
      </c>
      <c r="D6683" s="33" t="s">
        <v>67387</v>
      </c>
    </row>
    <row r="6684" spans="1:4" ht="15.75" customHeight="1" x14ac:dyDescent="0.15">
      <c r="A6684" s="32" t="s">
        <v>10163</v>
      </c>
      <c r="B6684" s="33" t="s">
        <v>963</v>
      </c>
      <c r="C6684" s="51" t="s">
        <v>67388</v>
      </c>
      <c r="D6684" s="33" t="s">
        <v>67389</v>
      </c>
    </row>
    <row r="6685" spans="1:4" ht="15.75" customHeight="1" x14ac:dyDescent="0.15">
      <c r="A6685" s="32" t="s">
        <v>8633</v>
      </c>
      <c r="B6685" s="33" t="s">
        <v>2784</v>
      </c>
      <c r="C6685" s="51" t="s">
        <v>67390</v>
      </c>
      <c r="D6685" s="33" t="s">
        <v>67389</v>
      </c>
    </row>
    <row r="6686" spans="1:4" ht="15.75" customHeight="1" x14ac:dyDescent="0.15">
      <c r="A6686" s="32" t="s">
        <v>9495</v>
      </c>
      <c r="B6686" s="33" t="s">
        <v>621</v>
      </c>
      <c r="C6686" s="51" t="s">
        <v>67391</v>
      </c>
      <c r="D6686" s="33" t="s">
        <v>67392</v>
      </c>
    </row>
    <row r="6687" spans="1:4" ht="15.75" customHeight="1" x14ac:dyDescent="0.15">
      <c r="A6687" s="32" t="s">
        <v>55366</v>
      </c>
      <c r="B6687" s="33" t="s">
        <v>1606</v>
      </c>
      <c r="C6687" s="51" t="s">
        <v>67393</v>
      </c>
      <c r="D6687" s="33" t="s">
        <v>67394</v>
      </c>
    </row>
    <row r="6688" spans="1:4" ht="15.75" customHeight="1" x14ac:dyDescent="0.15">
      <c r="A6688" s="32" t="s">
        <v>55107</v>
      </c>
      <c r="B6688" s="33" t="s">
        <v>3216</v>
      </c>
      <c r="C6688" s="51" t="s">
        <v>67395</v>
      </c>
      <c r="D6688" s="33" t="s">
        <v>67396</v>
      </c>
    </row>
    <row r="6689" spans="1:4" ht="15.75" customHeight="1" x14ac:dyDescent="0.15">
      <c r="A6689" s="32" t="s">
        <v>55027</v>
      </c>
      <c r="B6689" s="33" t="s">
        <v>844</v>
      </c>
      <c r="C6689" s="51" t="s">
        <v>67397</v>
      </c>
      <c r="D6689" s="33" t="s">
        <v>67398</v>
      </c>
    </row>
    <row r="6690" spans="1:4" ht="15.75" customHeight="1" x14ac:dyDescent="0.15">
      <c r="A6690" s="32" t="s">
        <v>9477</v>
      </c>
      <c r="B6690" s="33" t="s">
        <v>1401</v>
      </c>
      <c r="C6690" s="51" t="s">
        <v>67399</v>
      </c>
      <c r="D6690" s="33" t="s">
        <v>67398</v>
      </c>
    </row>
    <row r="6691" spans="1:4" ht="15.75" customHeight="1" x14ac:dyDescent="0.15">
      <c r="A6691" s="32" t="s">
        <v>54765</v>
      </c>
      <c r="B6691" s="33" t="s">
        <v>2865</v>
      </c>
      <c r="C6691" s="51" t="s">
        <v>67400</v>
      </c>
      <c r="D6691" s="33" t="s">
        <v>67401</v>
      </c>
    </row>
    <row r="6692" spans="1:4" ht="15.75" customHeight="1" x14ac:dyDescent="0.15">
      <c r="A6692" s="32" t="s">
        <v>10250</v>
      </c>
      <c r="B6692" s="33" t="s">
        <v>2568</v>
      </c>
      <c r="C6692" s="51" t="s">
        <v>67402</v>
      </c>
      <c r="D6692" s="33" t="s">
        <v>67403</v>
      </c>
    </row>
    <row r="6693" spans="1:4" ht="15.75" customHeight="1" x14ac:dyDescent="0.15">
      <c r="A6693" s="32" t="s">
        <v>9058</v>
      </c>
      <c r="B6693" s="33" t="s">
        <v>2465</v>
      </c>
      <c r="C6693" s="51" t="s">
        <v>67404</v>
      </c>
      <c r="D6693" s="33" t="s">
        <v>67405</v>
      </c>
    </row>
    <row r="6694" spans="1:4" ht="15.75" customHeight="1" x14ac:dyDescent="0.15">
      <c r="A6694" s="32" t="s">
        <v>11330</v>
      </c>
      <c r="B6694" s="33" t="s">
        <v>2637</v>
      </c>
      <c r="C6694" s="51" t="s">
        <v>67406</v>
      </c>
      <c r="D6694" s="33" t="s">
        <v>67405</v>
      </c>
    </row>
    <row r="6695" spans="1:4" ht="15.75" customHeight="1" x14ac:dyDescent="0.15">
      <c r="A6695" s="32" t="s">
        <v>55058</v>
      </c>
      <c r="B6695" s="33" t="s">
        <v>868</v>
      </c>
      <c r="C6695" s="51" t="s">
        <v>67407</v>
      </c>
      <c r="D6695" s="33" t="s">
        <v>67408</v>
      </c>
    </row>
    <row r="6696" spans="1:4" ht="15.75" customHeight="1" x14ac:dyDescent="0.15">
      <c r="A6696" s="32" t="s">
        <v>55107</v>
      </c>
      <c r="B6696" s="33" t="s">
        <v>844</v>
      </c>
      <c r="C6696" s="51" t="s">
        <v>67409</v>
      </c>
      <c r="D6696" s="33" t="s">
        <v>67410</v>
      </c>
    </row>
    <row r="6697" spans="1:4" ht="15.75" customHeight="1" x14ac:dyDescent="0.15">
      <c r="A6697" s="32" t="s">
        <v>55366</v>
      </c>
      <c r="B6697" s="33" t="s">
        <v>3353</v>
      </c>
      <c r="C6697" s="51" t="s">
        <v>67411</v>
      </c>
      <c r="D6697" s="33" t="s">
        <v>67410</v>
      </c>
    </row>
    <row r="6698" spans="1:4" ht="15.75" customHeight="1" x14ac:dyDescent="0.15">
      <c r="A6698" s="32" t="s">
        <v>12128</v>
      </c>
      <c r="B6698" s="33" t="s">
        <v>1943</v>
      </c>
      <c r="C6698" s="51" t="s">
        <v>67412</v>
      </c>
      <c r="D6698" s="33" t="s">
        <v>67413</v>
      </c>
    </row>
    <row r="6699" spans="1:4" ht="15.75" customHeight="1" x14ac:dyDescent="0.15">
      <c r="A6699" s="32" t="s">
        <v>55107</v>
      </c>
      <c r="B6699" s="33" t="s">
        <v>1083</v>
      </c>
      <c r="C6699" s="51" t="s">
        <v>67414</v>
      </c>
      <c r="D6699" s="33" t="s">
        <v>67415</v>
      </c>
    </row>
    <row r="6700" spans="1:4" ht="15.75" customHeight="1" x14ac:dyDescent="0.15">
      <c r="A6700" s="32" t="s">
        <v>55159</v>
      </c>
      <c r="B6700" s="33" t="s">
        <v>1143</v>
      </c>
      <c r="C6700" s="51" t="s">
        <v>67416</v>
      </c>
      <c r="D6700" s="33" t="s">
        <v>67417</v>
      </c>
    </row>
    <row r="6701" spans="1:4" ht="15.75" customHeight="1" x14ac:dyDescent="0.15">
      <c r="A6701" s="32" t="s">
        <v>12128</v>
      </c>
      <c r="B6701" s="33" t="s">
        <v>2991</v>
      </c>
      <c r="C6701" s="51" t="s">
        <v>67418</v>
      </c>
      <c r="D6701" s="33" t="s">
        <v>67417</v>
      </c>
    </row>
    <row r="6702" spans="1:4" ht="15.75" customHeight="1" x14ac:dyDescent="0.15">
      <c r="A6702" s="32" t="s">
        <v>54765</v>
      </c>
      <c r="B6702" s="33" t="s">
        <v>2840</v>
      </c>
      <c r="C6702" s="51" t="s">
        <v>67419</v>
      </c>
      <c r="D6702" s="33" t="s">
        <v>67420</v>
      </c>
    </row>
    <row r="6703" spans="1:4" ht="15.75" customHeight="1" x14ac:dyDescent="0.15">
      <c r="A6703" s="32" t="s">
        <v>55305</v>
      </c>
      <c r="B6703" s="33" t="s">
        <v>618</v>
      </c>
      <c r="C6703" s="51" t="s">
        <v>67421</v>
      </c>
      <c r="D6703" s="33" t="s">
        <v>67422</v>
      </c>
    </row>
    <row r="6704" spans="1:4" ht="15.75" customHeight="1" x14ac:dyDescent="0.15">
      <c r="A6704" s="32" t="s">
        <v>12232</v>
      </c>
      <c r="B6704" s="33" t="s">
        <v>2465</v>
      </c>
      <c r="C6704" s="51" t="s">
        <v>67423</v>
      </c>
      <c r="D6704" s="33" t="s">
        <v>67422</v>
      </c>
    </row>
    <row r="6705" spans="1:4" ht="15.75" customHeight="1" x14ac:dyDescent="0.15">
      <c r="A6705" s="32" t="s">
        <v>55070</v>
      </c>
      <c r="B6705" s="33" t="s">
        <v>1029</v>
      </c>
      <c r="C6705" s="51" t="s">
        <v>67424</v>
      </c>
      <c r="D6705" s="33" t="s">
        <v>67425</v>
      </c>
    </row>
    <row r="6706" spans="1:4" ht="15.75" customHeight="1" x14ac:dyDescent="0.15">
      <c r="A6706" s="32" t="s">
        <v>9058</v>
      </c>
      <c r="B6706" s="33" t="s">
        <v>2613</v>
      </c>
      <c r="C6706" s="51" t="s">
        <v>67426</v>
      </c>
      <c r="D6706" s="33" t="s">
        <v>67427</v>
      </c>
    </row>
    <row r="6707" spans="1:4" ht="15.75" customHeight="1" x14ac:dyDescent="0.15">
      <c r="A6707" s="32" t="s">
        <v>9477</v>
      </c>
      <c r="B6707" s="33" t="s">
        <v>729</v>
      </c>
      <c r="C6707" s="51" t="s">
        <v>67428</v>
      </c>
      <c r="D6707" s="33" t="s">
        <v>67429</v>
      </c>
    </row>
    <row r="6708" spans="1:4" ht="15.75" customHeight="1" x14ac:dyDescent="0.15">
      <c r="A6708" s="32" t="s">
        <v>9477</v>
      </c>
      <c r="B6708" s="33" t="s">
        <v>2056</v>
      </c>
      <c r="C6708" s="51" t="s">
        <v>67430</v>
      </c>
      <c r="D6708" s="33" t="s">
        <v>67429</v>
      </c>
    </row>
    <row r="6709" spans="1:4" ht="15.75" customHeight="1" x14ac:dyDescent="0.15">
      <c r="A6709" s="32" t="s">
        <v>12292</v>
      </c>
      <c r="B6709" s="33" t="s">
        <v>1155</v>
      </c>
      <c r="C6709" s="51" t="s">
        <v>67431</v>
      </c>
      <c r="D6709" s="33" t="s">
        <v>67432</v>
      </c>
    </row>
    <row r="6710" spans="1:4" ht="15.75" customHeight="1" x14ac:dyDescent="0.15">
      <c r="A6710" s="32" t="s">
        <v>9516</v>
      </c>
      <c r="B6710" s="33" t="s">
        <v>729</v>
      </c>
      <c r="C6710" s="51" t="s">
        <v>67433</v>
      </c>
      <c r="D6710" s="33" t="s">
        <v>67434</v>
      </c>
    </row>
    <row r="6711" spans="1:4" ht="15.75" customHeight="1" x14ac:dyDescent="0.15">
      <c r="A6711" s="32" t="s">
        <v>8821</v>
      </c>
      <c r="B6711" s="33" t="s">
        <v>624</v>
      </c>
      <c r="C6711" s="51" t="s">
        <v>67435</v>
      </c>
      <c r="D6711" s="33" t="s">
        <v>67436</v>
      </c>
    </row>
    <row r="6712" spans="1:4" ht="15.75" customHeight="1" x14ac:dyDescent="0.15">
      <c r="A6712" s="32" t="s">
        <v>55374</v>
      </c>
      <c r="B6712" s="33" t="s">
        <v>3338</v>
      </c>
      <c r="C6712" s="51" t="s">
        <v>67437</v>
      </c>
      <c r="D6712" s="33" t="s">
        <v>67438</v>
      </c>
    </row>
    <row r="6713" spans="1:4" ht="15.75" customHeight="1" x14ac:dyDescent="0.15">
      <c r="A6713" s="32" t="s">
        <v>55235</v>
      </c>
      <c r="B6713" s="33" t="s">
        <v>3117</v>
      </c>
      <c r="C6713" s="51" t="s">
        <v>67439</v>
      </c>
      <c r="D6713" s="33" t="s">
        <v>67440</v>
      </c>
    </row>
    <row r="6714" spans="1:4" ht="15.75" customHeight="1" x14ac:dyDescent="0.15">
      <c r="A6714" s="32" t="s">
        <v>54939</v>
      </c>
      <c r="B6714" s="33" t="s">
        <v>624</v>
      </c>
      <c r="C6714" s="51" t="s">
        <v>67441</v>
      </c>
      <c r="D6714" s="33" t="s">
        <v>67442</v>
      </c>
    </row>
    <row r="6715" spans="1:4" ht="15.75" customHeight="1" x14ac:dyDescent="0.15">
      <c r="A6715" s="32" t="s">
        <v>12053</v>
      </c>
      <c r="B6715" s="33" t="s">
        <v>904</v>
      </c>
      <c r="C6715" s="51" t="s">
        <v>67443</v>
      </c>
      <c r="D6715" s="33" t="s">
        <v>67442</v>
      </c>
    </row>
    <row r="6716" spans="1:4" ht="15.75" customHeight="1" x14ac:dyDescent="0.15">
      <c r="A6716" s="32" t="s">
        <v>55366</v>
      </c>
      <c r="B6716" s="33" t="s">
        <v>2548</v>
      </c>
      <c r="C6716" s="51" t="s">
        <v>67444</v>
      </c>
      <c r="D6716" s="33" t="s">
        <v>67442</v>
      </c>
    </row>
    <row r="6717" spans="1:4" ht="15.75" customHeight="1" x14ac:dyDescent="0.15">
      <c r="A6717" s="32" t="s">
        <v>10596</v>
      </c>
      <c r="B6717" s="33" t="s">
        <v>1737</v>
      </c>
      <c r="C6717" s="51" t="s">
        <v>67445</v>
      </c>
      <c r="D6717" s="33" t="s">
        <v>67446</v>
      </c>
    </row>
    <row r="6718" spans="1:4" ht="15.75" customHeight="1" x14ac:dyDescent="0.15">
      <c r="A6718" s="32" t="s">
        <v>54744</v>
      </c>
      <c r="B6718" s="33" t="s">
        <v>3652</v>
      </c>
      <c r="C6718" s="51" t="s">
        <v>67447</v>
      </c>
      <c r="D6718" s="33" t="s">
        <v>67448</v>
      </c>
    </row>
    <row r="6719" spans="1:4" ht="15.75" customHeight="1" x14ac:dyDescent="0.15">
      <c r="A6719" s="32" t="s">
        <v>54862</v>
      </c>
      <c r="B6719" s="33" t="s">
        <v>1098</v>
      </c>
      <c r="C6719" s="51" t="s">
        <v>67449</v>
      </c>
      <c r="D6719" s="33" t="s">
        <v>67450</v>
      </c>
    </row>
    <row r="6720" spans="1:4" ht="15.75" customHeight="1" x14ac:dyDescent="0.15">
      <c r="A6720" s="32" t="s">
        <v>55374</v>
      </c>
      <c r="B6720" s="33" t="s">
        <v>1835</v>
      </c>
      <c r="C6720" s="51" t="s">
        <v>67451</v>
      </c>
      <c r="D6720" s="33" t="s">
        <v>67452</v>
      </c>
    </row>
    <row r="6721" spans="1:4" ht="15.75" customHeight="1" x14ac:dyDescent="0.15">
      <c r="A6721" s="32" t="s">
        <v>12292</v>
      </c>
      <c r="B6721" s="33" t="s">
        <v>2332</v>
      </c>
      <c r="C6721" s="51" t="s">
        <v>67453</v>
      </c>
      <c r="D6721" s="33" t="s">
        <v>67454</v>
      </c>
    </row>
    <row r="6722" spans="1:4" ht="15.75" customHeight="1" x14ac:dyDescent="0.15">
      <c r="A6722" s="32" t="s">
        <v>55270</v>
      </c>
      <c r="B6722" s="33" t="s">
        <v>1723</v>
      </c>
      <c r="C6722" s="51" t="s">
        <v>67455</v>
      </c>
      <c r="D6722" s="33" t="s">
        <v>67456</v>
      </c>
    </row>
    <row r="6723" spans="1:4" ht="15.75" customHeight="1" x14ac:dyDescent="0.15">
      <c r="A6723" s="32" t="s">
        <v>11330</v>
      </c>
      <c r="B6723" s="33" t="s">
        <v>3015</v>
      </c>
      <c r="C6723" s="51" t="s">
        <v>67457</v>
      </c>
      <c r="D6723" s="33" t="s">
        <v>67458</v>
      </c>
    </row>
    <row r="6724" spans="1:4" ht="15.75" customHeight="1" x14ac:dyDescent="0.15">
      <c r="A6724" s="32" t="s">
        <v>10163</v>
      </c>
      <c r="B6724" s="33" t="s">
        <v>1967</v>
      </c>
      <c r="C6724" s="51" t="s">
        <v>67459</v>
      </c>
      <c r="D6724" s="33" t="s">
        <v>67460</v>
      </c>
    </row>
    <row r="6725" spans="1:4" ht="15.75" customHeight="1" x14ac:dyDescent="0.15">
      <c r="A6725" s="32" t="s">
        <v>8821</v>
      </c>
      <c r="B6725" s="33" t="s">
        <v>3445</v>
      </c>
      <c r="C6725" s="51" t="s">
        <v>67461</v>
      </c>
      <c r="D6725" s="33" t="s">
        <v>67460</v>
      </c>
    </row>
    <row r="6726" spans="1:4" ht="15.75" customHeight="1" x14ac:dyDescent="0.15">
      <c r="A6726" s="32" t="s">
        <v>12280</v>
      </c>
      <c r="B6726" s="33" t="s">
        <v>2338</v>
      </c>
      <c r="C6726" s="51" t="s">
        <v>67462</v>
      </c>
      <c r="D6726" s="33" t="s">
        <v>67463</v>
      </c>
    </row>
    <row r="6727" spans="1:4" ht="15.75" customHeight="1" x14ac:dyDescent="0.15">
      <c r="A6727" s="32" t="s">
        <v>54962</v>
      </c>
      <c r="B6727" s="33" t="s">
        <v>1310</v>
      </c>
      <c r="C6727" s="51" t="s">
        <v>67464</v>
      </c>
      <c r="D6727" s="33" t="s">
        <v>67465</v>
      </c>
    </row>
    <row r="6728" spans="1:4" ht="15.75" customHeight="1" x14ac:dyDescent="0.15">
      <c r="A6728" s="32" t="s">
        <v>54849</v>
      </c>
      <c r="B6728" s="33" t="s">
        <v>1336</v>
      </c>
      <c r="C6728" s="51" t="s">
        <v>67466</v>
      </c>
      <c r="D6728" s="33" t="s">
        <v>67465</v>
      </c>
    </row>
    <row r="6729" spans="1:4" ht="15.75" customHeight="1" x14ac:dyDescent="0.15">
      <c r="A6729" s="32" t="s">
        <v>55235</v>
      </c>
      <c r="B6729" s="33" t="s">
        <v>1501</v>
      </c>
      <c r="C6729" s="51" t="s">
        <v>67467</v>
      </c>
      <c r="D6729" s="33" t="s">
        <v>67468</v>
      </c>
    </row>
    <row r="6730" spans="1:4" ht="15.75" customHeight="1" x14ac:dyDescent="0.15">
      <c r="A6730" s="32" t="s">
        <v>8821</v>
      </c>
      <c r="B6730" s="33" t="s">
        <v>3353</v>
      </c>
      <c r="C6730" s="51" t="s">
        <v>67469</v>
      </c>
      <c r="D6730" s="33" t="s">
        <v>67470</v>
      </c>
    </row>
    <row r="6731" spans="1:4" ht="15.75" customHeight="1" x14ac:dyDescent="0.15">
      <c r="A6731" s="32" t="s">
        <v>55058</v>
      </c>
      <c r="B6731" s="33" t="s">
        <v>2871</v>
      </c>
      <c r="C6731" s="51" t="s">
        <v>67471</v>
      </c>
      <c r="D6731" s="33" t="s">
        <v>67472</v>
      </c>
    </row>
    <row r="6732" spans="1:4" ht="15.75" customHeight="1" x14ac:dyDescent="0.15">
      <c r="A6732" s="32" t="s">
        <v>9522</v>
      </c>
      <c r="B6732" s="33" t="s">
        <v>785</v>
      </c>
      <c r="C6732" s="51" t="s">
        <v>67473</v>
      </c>
      <c r="D6732" s="33" t="s">
        <v>67474</v>
      </c>
    </row>
    <row r="6733" spans="1:4" ht="15.75" customHeight="1" x14ac:dyDescent="0.15">
      <c r="A6733" s="32" t="s">
        <v>10163</v>
      </c>
      <c r="B6733" s="33" t="s">
        <v>3073</v>
      </c>
      <c r="C6733" s="51" t="s">
        <v>67475</v>
      </c>
      <c r="D6733" s="33" t="s">
        <v>67474</v>
      </c>
    </row>
    <row r="6734" spans="1:4" ht="15.75" customHeight="1" x14ac:dyDescent="0.15">
      <c r="A6734" s="32" t="s">
        <v>54765</v>
      </c>
      <c r="B6734" s="33" t="s">
        <v>2966</v>
      </c>
      <c r="C6734" s="51" t="s">
        <v>67476</v>
      </c>
      <c r="D6734" s="33" t="s">
        <v>67477</v>
      </c>
    </row>
    <row r="6735" spans="1:4" ht="15.75" customHeight="1" x14ac:dyDescent="0.15">
      <c r="A6735" s="32" t="s">
        <v>55027</v>
      </c>
      <c r="B6735" s="33" t="s">
        <v>3216</v>
      </c>
      <c r="C6735" s="51" t="s">
        <v>67478</v>
      </c>
      <c r="D6735" s="33" t="s">
        <v>67479</v>
      </c>
    </row>
    <row r="6736" spans="1:4" ht="15.75" customHeight="1" x14ac:dyDescent="0.15">
      <c r="A6736" s="32" t="s">
        <v>9495</v>
      </c>
      <c r="B6736" s="33" t="s">
        <v>1339</v>
      </c>
      <c r="C6736" s="51" t="s">
        <v>67480</v>
      </c>
      <c r="D6736" s="33" t="s">
        <v>67481</v>
      </c>
    </row>
    <row r="6737" spans="1:4" ht="15.75" customHeight="1" x14ac:dyDescent="0.15">
      <c r="A6737" s="32" t="s">
        <v>55262</v>
      </c>
      <c r="B6737" s="33" t="s">
        <v>2548</v>
      </c>
      <c r="C6737" s="51" t="s">
        <v>67482</v>
      </c>
      <c r="D6737" s="33" t="s">
        <v>67483</v>
      </c>
    </row>
    <row r="6738" spans="1:4" ht="15.75" customHeight="1" x14ac:dyDescent="0.15">
      <c r="A6738" s="32" t="s">
        <v>55048</v>
      </c>
      <c r="B6738" s="33" t="s">
        <v>1026</v>
      </c>
      <c r="C6738" s="51" t="s">
        <v>67484</v>
      </c>
      <c r="D6738" s="33" t="s">
        <v>67485</v>
      </c>
    </row>
    <row r="6739" spans="1:4" ht="15.75" customHeight="1" x14ac:dyDescent="0.15">
      <c r="A6739" s="32" t="s">
        <v>9516</v>
      </c>
      <c r="B6739" s="33" t="s">
        <v>3704</v>
      </c>
      <c r="C6739" s="51" t="s">
        <v>67486</v>
      </c>
      <c r="D6739" s="33" t="s">
        <v>67487</v>
      </c>
    </row>
    <row r="6740" spans="1:4" ht="15.75" customHeight="1" x14ac:dyDescent="0.15">
      <c r="A6740" s="32" t="s">
        <v>54849</v>
      </c>
      <c r="B6740" s="33" t="s">
        <v>3156</v>
      </c>
      <c r="C6740" s="51" t="s">
        <v>67488</v>
      </c>
      <c r="D6740" s="33" t="s">
        <v>67489</v>
      </c>
    </row>
    <row r="6741" spans="1:4" ht="15.75" customHeight="1" x14ac:dyDescent="0.15">
      <c r="A6741" s="32" t="s">
        <v>54862</v>
      </c>
      <c r="B6741" s="33" t="s">
        <v>3221</v>
      </c>
      <c r="C6741" s="51" t="s">
        <v>67490</v>
      </c>
      <c r="D6741" s="33" t="s">
        <v>67489</v>
      </c>
    </row>
    <row r="6742" spans="1:4" ht="15.75" customHeight="1" x14ac:dyDescent="0.15">
      <c r="A6742" s="32" t="s">
        <v>10524</v>
      </c>
      <c r="B6742" s="33" t="s">
        <v>842</v>
      </c>
      <c r="C6742" s="51" t="s">
        <v>67491</v>
      </c>
      <c r="D6742" s="33" t="s">
        <v>67492</v>
      </c>
    </row>
    <row r="6743" spans="1:4" ht="15.75" customHeight="1" x14ac:dyDescent="0.15">
      <c r="A6743" s="32" t="s">
        <v>55070</v>
      </c>
      <c r="B6743" s="33" t="s">
        <v>1612</v>
      </c>
      <c r="C6743" s="51" t="s">
        <v>67493</v>
      </c>
      <c r="D6743" s="33" t="s">
        <v>67492</v>
      </c>
    </row>
    <row r="6744" spans="1:4" ht="15.75" customHeight="1" x14ac:dyDescent="0.15">
      <c r="A6744" s="32" t="s">
        <v>9495</v>
      </c>
      <c r="B6744" s="33" t="s">
        <v>2840</v>
      </c>
      <c r="C6744" s="51" t="s">
        <v>67494</v>
      </c>
      <c r="D6744" s="33" t="s">
        <v>67492</v>
      </c>
    </row>
    <row r="6745" spans="1:4" ht="15.75" customHeight="1" x14ac:dyDescent="0.15">
      <c r="A6745" s="32" t="s">
        <v>55305</v>
      </c>
      <c r="B6745" s="33" t="s">
        <v>675</v>
      </c>
      <c r="C6745" s="51" t="s">
        <v>67495</v>
      </c>
      <c r="D6745" s="33" t="s">
        <v>67496</v>
      </c>
    </row>
    <row r="6746" spans="1:4" ht="15.75" customHeight="1" x14ac:dyDescent="0.15">
      <c r="A6746" s="32" t="s">
        <v>9058</v>
      </c>
      <c r="B6746" s="33" t="s">
        <v>1606</v>
      </c>
      <c r="C6746" s="51" t="s">
        <v>67497</v>
      </c>
      <c r="D6746" s="33" t="s">
        <v>67498</v>
      </c>
    </row>
    <row r="6747" spans="1:4" ht="15.75" customHeight="1" x14ac:dyDescent="0.15">
      <c r="A6747" s="32" t="s">
        <v>55153</v>
      </c>
      <c r="B6747" s="33" t="s">
        <v>1232</v>
      </c>
      <c r="C6747" s="51" t="s">
        <v>67499</v>
      </c>
      <c r="D6747" s="33" t="s">
        <v>67500</v>
      </c>
    </row>
    <row r="6748" spans="1:4" ht="15.75" customHeight="1" x14ac:dyDescent="0.15">
      <c r="A6748" s="32" t="s">
        <v>55094</v>
      </c>
      <c r="B6748" s="33" t="s">
        <v>2282</v>
      </c>
      <c r="C6748" s="51" t="s">
        <v>67501</v>
      </c>
      <c r="D6748" s="33" t="s">
        <v>67502</v>
      </c>
    </row>
    <row r="6749" spans="1:4" ht="15.75" customHeight="1" x14ac:dyDescent="0.15">
      <c r="A6749" s="32" t="s">
        <v>55374</v>
      </c>
      <c r="B6749" s="33" t="s">
        <v>3456</v>
      </c>
      <c r="C6749" s="51" t="s">
        <v>67503</v>
      </c>
      <c r="D6749" s="33" t="s">
        <v>67502</v>
      </c>
    </row>
    <row r="6750" spans="1:4" ht="15.75" customHeight="1" x14ac:dyDescent="0.15">
      <c r="A6750" s="32" t="s">
        <v>55048</v>
      </c>
      <c r="B6750" s="33" t="s">
        <v>654</v>
      </c>
      <c r="C6750" s="51" t="s">
        <v>67504</v>
      </c>
      <c r="D6750" s="33" t="s">
        <v>67505</v>
      </c>
    </row>
    <row r="6751" spans="1:4" ht="15.75" customHeight="1" x14ac:dyDescent="0.15">
      <c r="A6751" s="32" t="s">
        <v>12292</v>
      </c>
      <c r="B6751" s="33" t="s">
        <v>827</v>
      </c>
      <c r="C6751" s="51" t="s">
        <v>67506</v>
      </c>
      <c r="D6751" s="33" t="s">
        <v>67507</v>
      </c>
    </row>
    <row r="6752" spans="1:4" ht="15.75" customHeight="1" x14ac:dyDescent="0.15">
      <c r="A6752" s="32" t="s">
        <v>12292</v>
      </c>
      <c r="B6752" s="33" t="s">
        <v>2610</v>
      </c>
      <c r="C6752" s="51" t="s">
        <v>67508</v>
      </c>
      <c r="D6752" s="33" t="s">
        <v>67509</v>
      </c>
    </row>
    <row r="6753" spans="1:4" ht="15.75" customHeight="1" x14ac:dyDescent="0.15">
      <c r="A6753" s="32" t="s">
        <v>12128</v>
      </c>
      <c r="B6753" s="33" t="s">
        <v>1650</v>
      </c>
      <c r="C6753" s="51" t="s">
        <v>67510</v>
      </c>
      <c r="D6753" s="33" t="s">
        <v>67511</v>
      </c>
    </row>
    <row r="6754" spans="1:4" ht="15.75" customHeight="1" x14ac:dyDescent="0.15">
      <c r="A6754" s="32" t="s">
        <v>10676</v>
      </c>
      <c r="B6754" s="33" t="s">
        <v>681</v>
      </c>
      <c r="C6754" s="51" t="s">
        <v>67512</v>
      </c>
      <c r="D6754" s="33" t="s">
        <v>67513</v>
      </c>
    </row>
    <row r="6755" spans="1:4" ht="15.75" customHeight="1" x14ac:dyDescent="0.15">
      <c r="A6755" s="32" t="s">
        <v>55262</v>
      </c>
      <c r="B6755" s="33" t="s">
        <v>2904</v>
      </c>
      <c r="C6755" s="51" t="s">
        <v>67514</v>
      </c>
      <c r="D6755" s="33" t="s">
        <v>67515</v>
      </c>
    </row>
    <row r="6756" spans="1:4" ht="15.75" customHeight="1" x14ac:dyDescent="0.15">
      <c r="A6756" s="32" t="s">
        <v>12053</v>
      </c>
      <c r="B6756" s="33" t="s">
        <v>2528</v>
      </c>
      <c r="C6756" s="51" t="s">
        <v>67516</v>
      </c>
      <c r="D6756" s="33" t="s">
        <v>67517</v>
      </c>
    </row>
    <row r="6757" spans="1:4" ht="15.75" customHeight="1" x14ac:dyDescent="0.15">
      <c r="A6757" s="32" t="s">
        <v>55153</v>
      </c>
      <c r="B6757" s="33" t="s">
        <v>1501</v>
      </c>
      <c r="C6757" s="51" t="s">
        <v>67518</v>
      </c>
      <c r="D6757" s="33" t="s">
        <v>67519</v>
      </c>
    </row>
    <row r="6758" spans="1:4" ht="15.75" customHeight="1" x14ac:dyDescent="0.15">
      <c r="A6758" s="32" t="s">
        <v>55094</v>
      </c>
      <c r="B6758" s="33" t="s">
        <v>3652</v>
      </c>
      <c r="C6758" s="51" t="s">
        <v>67520</v>
      </c>
      <c r="D6758" s="33" t="s">
        <v>67519</v>
      </c>
    </row>
    <row r="6759" spans="1:4" ht="15.75" customHeight="1" x14ac:dyDescent="0.15">
      <c r="A6759" s="32" t="s">
        <v>55262</v>
      </c>
      <c r="B6759" s="33" t="s">
        <v>1564</v>
      </c>
      <c r="C6759" s="51" t="s">
        <v>67521</v>
      </c>
      <c r="D6759" s="33" t="s">
        <v>67522</v>
      </c>
    </row>
    <row r="6760" spans="1:4" ht="15.75" customHeight="1" x14ac:dyDescent="0.15">
      <c r="A6760" s="32" t="s">
        <v>9522</v>
      </c>
      <c r="B6760" s="33" t="s">
        <v>3058</v>
      </c>
      <c r="C6760" s="51" t="s">
        <v>67523</v>
      </c>
      <c r="D6760" s="33" t="s">
        <v>67522</v>
      </c>
    </row>
    <row r="6761" spans="1:4" ht="15.75" customHeight="1" x14ac:dyDescent="0.15">
      <c r="A6761" s="32" t="s">
        <v>55305</v>
      </c>
      <c r="B6761" s="33" t="s">
        <v>1330</v>
      </c>
      <c r="C6761" s="51" t="s">
        <v>67524</v>
      </c>
      <c r="D6761" s="33" t="s">
        <v>67525</v>
      </c>
    </row>
    <row r="6762" spans="1:4" ht="15.75" customHeight="1" x14ac:dyDescent="0.15">
      <c r="A6762" s="32" t="s">
        <v>12280</v>
      </c>
      <c r="B6762" s="33" t="s">
        <v>2735</v>
      </c>
      <c r="C6762" s="51" t="s">
        <v>67526</v>
      </c>
      <c r="D6762" s="33" t="s">
        <v>67525</v>
      </c>
    </row>
    <row r="6763" spans="1:4" ht="15.75" customHeight="1" x14ac:dyDescent="0.15">
      <c r="A6763" s="32" t="s">
        <v>10676</v>
      </c>
      <c r="B6763" s="33" t="s">
        <v>1668</v>
      </c>
      <c r="C6763" s="51" t="s">
        <v>67527</v>
      </c>
      <c r="D6763" s="33" t="s">
        <v>67528</v>
      </c>
    </row>
    <row r="6764" spans="1:4" ht="15.75" customHeight="1" x14ac:dyDescent="0.15">
      <c r="A6764" s="32" t="s">
        <v>55153</v>
      </c>
      <c r="B6764" s="33" t="s">
        <v>2034</v>
      </c>
      <c r="C6764" s="51" t="s">
        <v>67529</v>
      </c>
      <c r="D6764" s="33" t="s">
        <v>67530</v>
      </c>
    </row>
    <row r="6765" spans="1:4" ht="15.75" customHeight="1" x14ac:dyDescent="0.15">
      <c r="A6765" s="32" t="s">
        <v>11330</v>
      </c>
      <c r="B6765" s="33" t="s">
        <v>2528</v>
      </c>
      <c r="C6765" s="51" t="s">
        <v>67531</v>
      </c>
      <c r="D6765" s="33" t="s">
        <v>67530</v>
      </c>
    </row>
    <row r="6766" spans="1:4" ht="15.75" customHeight="1" x14ac:dyDescent="0.15">
      <c r="A6766" s="32" t="s">
        <v>55159</v>
      </c>
      <c r="B6766" s="33" t="s">
        <v>1504</v>
      </c>
      <c r="C6766" s="51" t="s">
        <v>67532</v>
      </c>
      <c r="D6766" s="33" t="s">
        <v>67533</v>
      </c>
    </row>
    <row r="6767" spans="1:4" ht="15.75" customHeight="1" x14ac:dyDescent="0.15">
      <c r="A6767" s="32" t="s">
        <v>55159</v>
      </c>
      <c r="B6767" s="33" t="s">
        <v>2318</v>
      </c>
      <c r="C6767" s="51" t="s">
        <v>67534</v>
      </c>
      <c r="D6767" s="33" t="s">
        <v>67533</v>
      </c>
    </row>
    <row r="6768" spans="1:4" ht="15.75" customHeight="1" x14ac:dyDescent="0.15">
      <c r="A6768" s="32" t="s">
        <v>55153</v>
      </c>
      <c r="B6768" s="33" t="s">
        <v>1720</v>
      </c>
      <c r="C6768" s="51" t="s">
        <v>67535</v>
      </c>
      <c r="D6768" s="33" t="s">
        <v>67536</v>
      </c>
    </row>
    <row r="6769" spans="1:4" ht="15.75" customHeight="1" x14ac:dyDescent="0.15">
      <c r="A6769" s="32" t="s">
        <v>55265</v>
      </c>
      <c r="B6769" s="33" t="s">
        <v>1232</v>
      </c>
      <c r="C6769" s="51" t="s">
        <v>67537</v>
      </c>
      <c r="D6769" s="33" t="s">
        <v>67538</v>
      </c>
    </row>
    <row r="6770" spans="1:4" ht="15.75" customHeight="1" x14ac:dyDescent="0.15">
      <c r="A6770" s="32" t="s">
        <v>55058</v>
      </c>
      <c r="B6770" s="33" t="s">
        <v>2729</v>
      </c>
      <c r="C6770" s="51" t="s">
        <v>67539</v>
      </c>
      <c r="D6770" s="33" t="s">
        <v>67540</v>
      </c>
    </row>
    <row r="6771" spans="1:4" ht="15.75" customHeight="1" x14ac:dyDescent="0.15">
      <c r="A6771" s="32" t="s">
        <v>55107</v>
      </c>
      <c r="B6771" s="33" t="s">
        <v>3213</v>
      </c>
      <c r="C6771" s="51" t="s">
        <v>67541</v>
      </c>
      <c r="D6771" s="33" t="s">
        <v>67542</v>
      </c>
    </row>
    <row r="6772" spans="1:4" ht="15.75" customHeight="1" x14ac:dyDescent="0.15">
      <c r="A6772" s="32" t="s">
        <v>54744</v>
      </c>
      <c r="B6772" s="33" t="s">
        <v>993</v>
      </c>
      <c r="C6772" s="51" t="s">
        <v>67543</v>
      </c>
      <c r="D6772" s="33" t="s">
        <v>67544</v>
      </c>
    </row>
    <row r="6773" spans="1:4" ht="15.75" customHeight="1" x14ac:dyDescent="0.15">
      <c r="A6773" s="32" t="s">
        <v>12232</v>
      </c>
      <c r="B6773" s="33" t="s">
        <v>839</v>
      </c>
      <c r="C6773" s="51" t="s">
        <v>67545</v>
      </c>
      <c r="D6773" s="33" t="s">
        <v>67546</v>
      </c>
    </row>
    <row r="6774" spans="1:4" ht="15.75" customHeight="1" x14ac:dyDescent="0.15">
      <c r="A6774" s="32" t="s">
        <v>55027</v>
      </c>
      <c r="B6774" s="33" t="s">
        <v>1401</v>
      </c>
      <c r="C6774" s="51" t="s">
        <v>67547</v>
      </c>
      <c r="D6774" s="33" t="s">
        <v>67546</v>
      </c>
    </row>
    <row r="6775" spans="1:4" ht="15.75" customHeight="1" x14ac:dyDescent="0.15">
      <c r="A6775" s="32" t="s">
        <v>9516</v>
      </c>
      <c r="B6775" s="33" t="s">
        <v>3027</v>
      </c>
      <c r="C6775" s="51" t="s">
        <v>67548</v>
      </c>
      <c r="D6775" s="33" t="s">
        <v>67549</v>
      </c>
    </row>
    <row r="6776" spans="1:4" ht="15.75" customHeight="1" x14ac:dyDescent="0.15">
      <c r="A6776" s="32" t="s">
        <v>55048</v>
      </c>
      <c r="B6776" s="33" t="s">
        <v>1723</v>
      </c>
      <c r="C6776" s="51" t="s">
        <v>67550</v>
      </c>
      <c r="D6776" s="33" t="s">
        <v>67551</v>
      </c>
    </row>
    <row r="6777" spans="1:4" ht="15.75" customHeight="1" x14ac:dyDescent="0.15">
      <c r="A6777" s="32" t="s">
        <v>55265</v>
      </c>
      <c r="B6777" s="33" t="s">
        <v>806</v>
      </c>
      <c r="C6777" s="51" t="s">
        <v>67552</v>
      </c>
      <c r="D6777" s="33" t="s">
        <v>67553</v>
      </c>
    </row>
    <row r="6778" spans="1:4" ht="15.75" customHeight="1" x14ac:dyDescent="0.15">
      <c r="A6778" s="32" t="s">
        <v>55153</v>
      </c>
      <c r="B6778" s="33" t="s">
        <v>732</v>
      </c>
      <c r="C6778" s="51" t="s">
        <v>67554</v>
      </c>
      <c r="D6778" s="33" t="s">
        <v>67555</v>
      </c>
    </row>
    <row r="6779" spans="1:4" ht="15.75" customHeight="1" x14ac:dyDescent="0.15">
      <c r="A6779" s="32" t="s">
        <v>9495</v>
      </c>
      <c r="B6779" s="33" t="s">
        <v>1504</v>
      </c>
      <c r="C6779" s="51" t="s">
        <v>67556</v>
      </c>
      <c r="D6779" s="33" t="s">
        <v>67557</v>
      </c>
    </row>
    <row r="6780" spans="1:4" ht="15.75" customHeight="1" x14ac:dyDescent="0.15">
      <c r="A6780" s="32" t="s">
        <v>12053</v>
      </c>
      <c r="B6780" s="33" t="s">
        <v>3597</v>
      </c>
      <c r="C6780" s="51" t="s">
        <v>67558</v>
      </c>
      <c r="D6780" s="33" t="s">
        <v>67557</v>
      </c>
    </row>
    <row r="6781" spans="1:4" ht="15.75" customHeight="1" x14ac:dyDescent="0.15">
      <c r="A6781" s="32" t="s">
        <v>55159</v>
      </c>
      <c r="B6781" s="33" t="s">
        <v>1005</v>
      </c>
      <c r="C6781" s="51" t="s">
        <v>67559</v>
      </c>
      <c r="D6781" s="33" t="s">
        <v>67560</v>
      </c>
    </row>
    <row r="6782" spans="1:4" ht="15.75" customHeight="1" x14ac:dyDescent="0.15">
      <c r="A6782" s="32" t="s">
        <v>12232</v>
      </c>
      <c r="B6782" s="33" t="s">
        <v>1433</v>
      </c>
      <c r="C6782" s="51" t="s">
        <v>67561</v>
      </c>
      <c r="D6782" s="33" t="s">
        <v>67562</v>
      </c>
    </row>
    <row r="6783" spans="1:4" ht="15.75" customHeight="1" x14ac:dyDescent="0.15">
      <c r="A6783" s="32" t="s">
        <v>10250</v>
      </c>
      <c r="B6783" s="33" t="s">
        <v>1232</v>
      </c>
      <c r="C6783" s="51" t="s">
        <v>67563</v>
      </c>
      <c r="D6783" s="33" t="s">
        <v>67564</v>
      </c>
    </row>
    <row r="6784" spans="1:4" ht="15.75" customHeight="1" x14ac:dyDescent="0.15">
      <c r="A6784" s="32" t="s">
        <v>55070</v>
      </c>
      <c r="B6784" s="33" t="s">
        <v>2480</v>
      </c>
      <c r="C6784" s="51" t="s">
        <v>67565</v>
      </c>
      <c r="D6784" s="33" t="s">
        <v>67564</v>
      </c>
    </row>
    <row r="6785" spans="1:4" ht="15.75" customHeight="1" x14ac:dyDescent="0.15">
      <c r="A6785" s="32" t="s">
        <v>55153</v>
      </c>
      <c r="B6785" s="33" t="s">
        <v>1645</v>
      </c>
      <c r="C6785" s="51" t="s">
        <v>67566</v>
      </c>
      <c r="D6785" s="33" t="s">
        <v>67567</v>
      </c>
    </row>
    <row r="6786" spans="1:4" ht="15.75" customHeight="1" x14ac:dyDescent="0.15">
      <c r="A6786" s="32" t="s">
        <v>55107</v>
      </c>
      <c r="B6786" s="33" t="s">
        <v>862</v>
      </c>
      <c r="C6786" s="51" t="s">
        <v>67568</v>
      </c>
      <c r="D6786" s="33" t="s">
        <v>67569</v>
      </c>
    </row>
    <row r="6787" spans="1:4" ht="15.75" customHeight="1" x14ac:dyDescent="0.15">
      <c r="A6787" s="32" t="s">
        <v>8633</v>
      </c>
      <c r="B6787" s="33" t="s">
        <v>612</v>
      </c>
      <c r="C6787" s="51" t="s">
        <v>67570</v>
      </c>
      <c r="D6787" s="33" t="s">
        <v>67571</v>
      </c>
    </row>
    <row r="6788" spans="1:4" ht="15.75" customHeight="1" x14ac:dyDescent="0.15">
      <c r="A6788" s="32" t="s">
        <v>55094</v>
      </c>
      <c r="B6788" s="33" t="s">
        <v>1481</v>
      </c>
      <c r="C6788" s="51" t="s">
        <v>67572</v>
      </c>
      <c r="D6788" s="33" t="s">
        <v>67571</v>
      </c>
    </row>
    <row r="6789" spans="1:4" ht="15.75" customHeight="1" x14ac:dyDescent="0.15">
      <c r="A6789" s="32" t="s">
        <v>10676</v>
      </c>
      <c r="B6789" s="33" t="s">
        <v>2582</v>
      </c>
      <c r="C6789" s="51" t="s">
        <v>67573</v>
      </c>
      <c r="D6789" s="33" t="s">
        <v>67571</v>
      </c>
    </row>
    <row r="6790" spans="1:4" ht="15.75" customHeight="1" x14ac:dyDescent="0.15">
      <c r="A6790" s="32" t="s">
        <v>10163</v>
      </c>
      <c r="B6790" s="33" t="s">
        <v>794</v>
      </c>
      <c r="C6790" s="51" t="s">
        <v>67574</v>
      </c>
      <c r="D6790" s="33" t="s">
        <v>67575</v>
      </c>
    </row>
    <row r="6791" spans="1:4" ht="15.75" customHeight="1" x14ac:dyDescent="0.15">
      <c r="A6791" s="32" t="s">
        <v>55107</v>
      </c>
      <c r="B6791" s="33" t="s">
        <v>1528</v>
      </c>
      <c r="C6791" s="51" t="s">
        <v>67576</v>
      </c>
      <c r="D6791" s="33" t="s">
        <v>67575</v>
      </c>
    </row>
    <row r="6792" spans="1:4" ht="15.75" customHeight="1" x14ac:dyDescent="0.15">
      <c r="A6792" s="32" t="s">
        <v>55235</v>
      </c>
      <c r="B6792" s="33" t="s">
        <v>1731</v>
      </c>
      <c r="C6792" s="51" t="s">
        <v>67577</v>
      </c>
      <c r="D6792" s="33" t="s">
        <v>67575</v>
      </c>
    </row>
    <row r="6793" spans="1:4" ht="15.75" customHeight="1" x14ac:dyDescent="0.15">
      <c r="A6793" s="32" t="s">
        <v>55159</v>
      </c>
      <c r="B6793" s="33" t="s">
        <v>2477</v>
      </c>
      <c r="C6793" s="51" t="s">
        <v>67578</v>
      </c>
      <c r="D6793" s="33" t="s">
        <v>67575</v>
      </c>
    </row>
    <row r="6794" spans="1:4" ht="15.75" customHeight="1" x14ac:dyDescent="0.15">
      <c r="A6794" s="32" t="s">
        <v>10524</v>
      </c>
      <c r="B6794" s="33" t="s">
        <v>3147</v>
      </c>
      <c r="C6794" s="51" t="s">
        <v>67579</v>
      </c>
      <c r="D6794" s="33" t="s">
        <v>67575</v>
      </c>
    </row>
    <row r="6795" spans="1:4" ht="15.75" customHeight="1" x14ac:dyDescent="0.15">
      <c r="A6795" s="32" t="s">
        <v>11425</v>
      </c>
      <c r="B6795" s="33" t="s">
        <v>788</v>
      </c>
      <c r="C6795" s="51" t="s">
        <v>67580</v>
      </c>
      <c r="D6795" s="33" t="s">
        <v>67581</v>
      </c>
    </row>
    <row r="6796" spans="1:4" ht="15.75" customHeight="1" x14ac:dyDescent="0.15">
      <c r="A6796" s="32" t="s">
        <v>12128</v>
      </c>
      <c r="B6796" s="33" t="s">
        <v>963</v>
      </c>
      <c r="C6796" s="51" t="s">
        <v>67582</v>
      </c>
      <c r="D6796" s="33" t="s">
        <v>67581</v>
      </c>
    </row>
    <row r="6797" spans="1:4" ht="15.75" customHeight="1" x14ac:dyDescent="0.15">
      <c r="A6797" s="32" t="s">
        <v>8821</v>
      </c>
      <c r="B6797" s="33" t="s">
        <v>681</v>
      </c>
      <c r="C6797" s="51" t="s">
        <v>67583</v>
      </c>
      <c r="D6797" s="33" t="s">
        <v>67584</v>
      </c>
    </row>
    <row r="6798" spans="1:4" ht="15.75" customHeight="1" x14ac:dyDescent="0.15">
      <c r="A6798" s="32" t="s">
        <v>55265</v>
      </c>
      <c r="B6798" s="33" t="s">
        <v>2761</v>
      </c>
      <c r="C6798" s="51" t="s">
        <v>67585</v>
      </c>
      <c r="D6798" s="33" t="s">
        <v>67586</v>
      </c>
    </row>
    <row r="6799" spans="1:4" ht="15.75" customHeight="1" x14ac:dyDescent="0.15">
      <c r="A6799" s="32" t="s">
        <v>55366</v>
      </c>
      <c r="B6799" s="33" t="s">
        <v>2327</v>
      </c>
      <c r="C6799" s="51" t="s">
        <v>67587</v>
      </c>
      <c r="D6799" s="33" t="s">
        <v>67588</v>
      </c>
    </row>
    <row r="6800" spans="1:4" ht="15.75" customHeight="1" x14ac:dyDescent="0.15">
      <c r="A6800" s="32" t="s">
        <v>10676</v>
      </c>
      <c r="B6800" s="33" t="s">
        <v>3027</v>
      </c>
      <c r="C6800" s="51" t="s">
        <v>67589</v>
      </c>
      <c r="D6800" s="33" t="s">
        <v>67588</v>
      </c>
    </row>
    <row r="6801" spans="1:4" ht="15.75" customHeight="1" x14ac:dyDescent="0.15">
      <c r="A6801" s="32" t="s">
        <v>55094</v>
      </c>
      <c r="B6801" s="33" t="s">
        <v>1723</v>
      </c>
      <c r="C6801" s="51" t="s">
        <v>67590</v>
      </c>
      <c r="D6801" s="33" t="s">
        <v>67591</v>
      </c>
    </row>
    <row r="6802" spans="1:4" ht="15.75" customHeight="1" x14ac:dyDescent="0.15">
      <c r="A6802" s="32" t="s">
        <v>54862</v>
      </c>
      <c r="B6802" s="33" t="s">
        <v>1943</v>
      </c>
      <c r="C6802" s="51" t="s">
        <v>67592</v>
      </c>
      <c r="D6802" s="33" t="s">
        <v>67593</v>
      </c>
    </row>
    <row r="6803" spans="1:4" ht="15.75" customHeight="1" x14ac:dyDescent="0.15">
      <c r="A6803" s="32" t="s">
        <v>9495</v>
      </c>
      <c r="B6803" s="33" t="s">
        <v>2974</v>
      </c>
      <c r="C6803" s="51" t="s">
        <v>67594</v>
      </c>
      <c r="D6803" s="33" t="s">
        <v>67595</v>
      </c>
    </row>
    <row r="6804" spans="1:4" ht="15.75" customHeight="1" x14ac:dyDescent="0.15">
      <c r="A6804" s="32" t="s">
        <v>55235</v>
      </c>
      <c r="B6804" s="33" t="s">
        <v>579</v>
      </c>
      <c r="C6804" s="51" t="s">
        <v>67596</v>
      </c>
      <c r="D6804" s="33" t="s">
        <v>67597</v>
      </c>
    </row>
    <row r="6805" spans="1:4" ht="15.75" customHeight="1" x14ac:dyDescent="0.15">
      <c r="A6805" s="32" t="s">
        <v>10250</v>
      </c>
      <c r="B6805" s="33" t="s">
        <v>993</v>
      </c>
      <c r="C6805" s="51" t="s">
        <v>67598</v>
      </c>
      <c r="D6805" s="33" t="s">
        <v>67597</v>
      </c>
    </row>
    <row r="6806" spans="1:4" ht="15.75" customHeight="1" x14ac:dyDescent="0.15">
      <c r="A6806" s="32" t="s">
        <v>55094</v>
      </c>
      <c r="B6806" s="33" t="s">
        <v>1098</v>
      </c>
      <c r="C6806" s="51" t="s">
        <v>67599</v>
      </c>
      <c r="D6806" s="33" t="s">
        <v>67600</v>
      </c>
    </row>
    <row r="6807" spans="1:4" ht="15.75" customHeight="1" x14ac:dyDescent="0.15">
      <c r="A6807" s="32" t="s">
        <v>12292</v>
      </c>
      <c r="B6807" s="33" t="s">
        <v>3156</v>
      </c>
      <c r="C6807" s="51" t="s">
        <v>67601</v>
      </c>
      <c r="D6807" s="33" t="s">
        <v>67602</v>
      </c>
    </row>
    <row r="6808" spans="1:4" ht="15.75" customHeight="1" x14ac:dyDescent="0.15">
      <c r="A6808" s="32" t="s">
        <v>54962</v>
      </c>
      <c r="B6808" s="33" t="s">
        <v>1687</v>
      </c>
      <c r="C6808" s="51" t="s">
        <v>67603</v>
      </c>
      <c r="D6808" s="33" t="s">
        <v>67604</v>
      </c>
    </row>
    <row r="6809" spans="1:4" ht="15.75" customHeight="1" x14ac:dyDescent="0.15">
      <c r="A6809" s="32" t="s">
        <v>54744</v>
      </c>
      <c r="B6809" s="33" t="s">
        <v>2332</v>
      </c>
      <c r="C6809" s="51" t="s">
        <v>67605</v>
      </c>
      <c r="D6809" s="33" t="s">
        <v>67606</v>
      </c>
    </row>
    <row r="6810" spans="1:4" ht="15.75" customHeight="1" x14ac:dyDescent="0.15">
      <c r="A6810" s="32" t="s">
        <v>11362</v>
      </c>
      <c r="B6810" s="33" t="s">
        <v>2588</v>
      </c>
      <c r="C6810" s="51" t="s">
        <v>67607</v>
      </c>
      <c r="D6810" s="33" t="s">
        <v>67606</v>
      </c>
    </row>
    <row r="6811" spans="1:4" ht="15.75" customHeight="1" x14ac:dyDescent="0.15">
      <c r="A6811" s="32" t="s">
        <v>10163</v>
      </c>
      <c r="B6811" s="33" t="s">
        <v>1609</v>
      </c>
      <c r="C6811" s="51" t="s">
        <v>67608</v>
      </c>
      <c r="D6811" s="33" t="s">
        <v>67609</v>
      </c>
    </row>
    <row r="6812" spans="1:4" ht="15.75" customHeight="1" x14ac:dyDescent="0.15">
      <c r="A6812" s="32" t="s">
        <v>10163</v>
      </c>
      <c r="B6812" s="33" t="s">
        <v>2582</v>
      </c>
      <c r="C6812" s="51" t="s">
        <v>67610</v>
      </c>
      <c r="D6812" s="33" t="s">
        <v>67609</v>
      </c>
    </row>
    <row r="6813" spans="1:4" ht="15.75" customHeight="1" x14ac:dyDescent="0.15">
      <c r="A6813" s="32" t="s">
        <v>55027</v>
      </c>
      <c r="B6813" s="33" t="s">
        <v>2761</v>
      </c>
      <c r="C6813" s="51" t="s">
        <v>67611</v>
      </c>
      <c r="D6813" s="33" t="s">
        <v>67612</v>
      </c>
    </row>
    <row r="6814" spans="1:4" ht="15.75" customHeight="1" x14ac:dyDescent="0.15">
      <c r="A6814" s="32" t="s">
        <v>8633</v>
      </c>
      <c r="B6814" s="33" t="s">
        <v>1186</v>
      </c>
      <c r="C6814" s="51" t="s">
        <v>67613</v>
      </c>
      <c r="D6814" s="33" t="s">
        <v>67614</v>
      </c>
    </row>
    <row r="6815" spans="1:4" ht="15.75" customHeight="1" x14ac:dyDescent="0.15">
      <c r="A6815" s="32" t="s">
        <v>55206</v>
      </c>
      <c r="B6815" s="33" t="s">
        <v>1310</v>
      </c>
      <c r="C6815" s="51" t="s">
        <v>67615</v>
      </c>
      <c r="D6815" s="33" t="s">
        <v>67616</v>
      </c>
    </row>
    <row r="6816" spans="1:4" ht="15.75" customHeight="1" x14ac:dyDescent="0.15">
      <c r="A6816" s="32" t="s">
        <v>55262</v>
      </c>
      <c r="B6816" s="33" t="s">
        <v>2918</v>
      </c>
      <c r="C6816" s="51" t="s">
        <v>67617</v>
      </c>
      <c r="D6816" s="33" t="s">
        <v>67618</v>
      </c>
    </row>
    <row r="6817" spans="1:4" ht="15.75" customHeight="1" x14ac:dyDescent="0.15">
      <c r="A6817" s="32" t="s">
        <v>9058</v>
      </c>
      <c r="B6817" s="33" t="s">
        <v>785</v>
      </c>
      <c r="C6817" s="51" t="s">
        <v>67619</v>
      </c>
      <c r="D6817" s="33" t="s">
        <v>67620</v>
      </c>
    </row>
    <row r="6818" spans="1:4" ht="15.75" customHeight="1" x14ac:dyDescent="0.15">
      <c r="A6818" s="32" t="s">
        <v>9495</v>
      </c>
      <c r="B6818" s="33" t="s">
        <v>904</v>
      </c>
      <c r="C6818" s="51" t="s">
        <v>67621</v>
      </c>
      <c r="D6818" s="33" t="s">
        <v>67622</v>
      </c>
    </row>
    <row r="6819" spans="1:4" ht="15.75" customHeight="1" x14ac:dyDescent="0.15">
      <c r="A6819" s="32" t="s">
        <v>54765</v>
      </c>
      <c r="B6819" s="33" t="s">
        <v>1528</v>
      </c>
      <c r="C6819" s="51" t="s">
        <v>67623</v>
      </c>
      <c r="D6819" s="33" t="s">
        <v>67624</v>
      </c>
    </row>
    <row r="6820" spans="1:4" ht="15.75" customHeight="1" x14ac:dyDescent="0.15">
      <c r="A6820" s="32" t="s">
        <v>55262</v>
      </c>
      <c r="B6820" s="33" t="s">
        <v>3323</v>
      </c>
      <c r="C6820" s="51" t="s">
        <v>67625</v>
      </c>
      <c r="D6820" s="33" t="s">
        <v>67626</v>
      </c>
    </row>
    <row r="6821" spans="1:4" ht="15.75" customHeight="1" x14ac:dyDescent="0.15">
      <c r="A6821" s="32" t="s">
        <v>55262</v>
      </c>
      <c r="B6821" s="33" t="s">
        <v>690</v>
      </c>
      <c r="C6821" s="51" t="s">
        <v>67627</v>
      </c>
      <c r="D6821" s="33" t="s">
        <v>67628</v>
      </c>
    </row>
    <row r="6822" spans="1:4" ht="15.75" customHeight="1" x14ac:dyDescent="0.15">
      <c r="A6822" s="32" t="s">
        <v>9516</v>
      </c>
      <c r="B6822" s="33" t="s">
        <v>675</v>
      </c>
      <c r="C6822" s="51" t="s">
        <v>67629</v>
      </c>
      <c r="D6822" s="33" t="s">
        <v>67630</v>
      </c>
    </row>
    <row r="6823" spans="1:4" ht="15.75" customHeight="1" x14ac:dyDescent="0.15">
      <c r="A6823" s="32" t="s">
        <v>55048</v>
      </c>
      <c r="B6823" s="33" t="s">
        <v>678</v>
      </c>
      <c r="C6823" s="51" t="s">
        <v>67631</v>
      </c>
      <c r="D6823" s="33" t="s">
        <v>67630</v>
      </c>
    </row>
    <row r="6824" spans="1:4" ht="15.75" customHeight="1" x14ac:dyDescent="0.15">
      <c r="A6824" s="32" t="s">
        <v>55058</v>
      </c>
      <c r="B6824" s="33" t="s">
        <v>842</v>
      </c>
      <c r="C6824" s="51" t="s">
        <v>67632</v>
      </c>
      <c r="D6824" s="33" t="s">
        <v>67630</v>
      </c>
    </row>
    <row r="6825" spans="1:4" ht="15.75" customHeight="1" x14ac:dyDescent="0.15">
      <c r="A6825" s="32" t="s">
        <v>11362</v>
      </c>
      <c r="B6825" s="33" t="s">
        <v>1336</v>
      </c>
      <c r="C6825" s="51" t="s">
        <v>67633</v>
      </c>
      <c r="D6825" s="33" t="s">
        <v>67630</v>
      </c>
    </row>
    <row r="6826" spans="1:4" ht="15.75" customHeight="1" x14ac:dyDescent="0.15">
      <c r="A6826" s="32" t="s">
        <v>54765</v>
      </c>
      <c r="B6826" s="33" t="s">
        <v>1880</v>
      </c>
      <c r="C6826" s="51" t="s">
        <v>67634</v>
      </c>
      <c r="D6826" s="33" t="s">
        <v>67630</v>
      </c>
    </row>
    <row r="6827" spans="1:4" ht="15.75" customHeight="1" x14ac:dyDescent="0.15">
      <c r="A6827" s="32" t="s">
        <v>12280</v>
      </c>
      <c r="B6827" s="33" t="s">
        <v>2327</v>
      </c>
      <c r="C6827" s="51" t="s">
        <v>67635</v>
      </c>
      <c r="D6827" s="33" t="s">
        <v>67630</v>
      </c>
    </row>
    <row r="6828" spans="1:4" ht="15.75" customHeight="1" x14ac:dyDescent="0.15">
      <c r="A6828" s="32" t="s">
        <v>54849</v>
      </c>
      <c r="B6828" s="33" t="s">
        <v>2693</v>
      </c>
      <c r="C6828" s="51" t="s">
        <v>67636</v>
      </c>
      <c r="D6828" s="33" t="s">
        <v>67630</v>
      </c>
    </row>
    <row r="6829" spans="1:4" ht="15.75" customHeight="1" x14ac:dyDescent="0.15">
      <c r="A6829" s="32" t="s">
        <v>55235</v>
      </c>
      <c r="B6829" s="33" t="s">
        <v>2705</v>
      </c>
      <c r="C6829" s="51" t="s">
        <v>67637</v>
      </c>
      <c r="D6829" s="33" t="s">
        <v>67630</v>
      </c>
    </row>
    <row r="6830" spans="1:4" ht="15.75" customHeight="1" x14ac:dyDescent="0.15">
      <c r="A6830" s="32" t="s">
        <v>55070</v>
      </c>
      <c r="B6830" s="33" t="s">
        <v>2966</v>
      </c>
      <c r="C6830" s="51" t="s">
        <v>67638</v>
      </c>
      <c r="D6830" s="33" t="s">
        <v>67630</v>
      </c>
    </row>
    <row r="6831" spans="1:4" ht="15.75" customHeight="1" x14ac:dyDescent="0.15">
      <c r="A6831" s="32" t="s">
        <v>8743</v>
      </c>
      <c r="B6831" s="33" t="s">
        <v>3287</v>
      </c>
      <c r="C6831" s="51" t="s">
        <v>67639</v>
      </c>
      <c r="D6831" s="33" t="s">
        <v>67640</v>
      </c>
    </row>
    <row r="6832" spans="1:4" ht="15.75" customHeight="1" x14ac:dyDescent="0.15">
      <c r="A6832" s="32" t="s">
        <v>55027</v>
      </c>
      <c r="B6832" s="33" t="s">
        <v>1313</v>
      </c>
      <c r="C6832" s="51" t="s">
        <v>67641</v>
      </c>
      <c r="D6832" s="33" t="s">
        <v>67642</v>
      </c>
    </row>
    <row r="6833" spans="1:4" ht="15.75" customHeight="1" x14ac:dyDescent="0.15">
      <c r="A6833" s="32" t="s">
        <v>55107</v>
      </c>
      <c r="B6833" s="33" t="s">
        <v>2968</v>
      </c>
      <c r="C6833" s="51" t="s">
        <v>67643</v>
      </c>
      <c r="D6833" s="33" t="s">
        <v>67644</v>
      </c>
    </row>
    <row r="6834" spans="1:4" ht="15.75" customHeight="1" x14ac:dyDescent="0.15">
      <c r="A6834" s="32" t="s">
        <v>10250</v>
      </c>
      <c r="B6834" s="33" t="s">
        <v>2094</v>
      </c>
      <c r="C6834" s="51" t="s">
        <v>67645</v>
      </c>
      <c r="D6834" s="33" t="s">
        <v>67646</v>
      </c>
    </row>
    <row r="6835" spans="1:4" ht="15.75" customHeight="1" x14ac:dyDescent="0.15">
      <c r="A6835" s="32" t="s">
        <v>55058</v>
      </c>
      <c r="B6835" s="33" t="s">
        <v>836</v>
      </c>
      <c r="C6835" s="51" t="s">
        <v>67647</v>
      </c>
      <c r="D6835" s="33" t="s">
        <v>67648</v>
      </c>
    </row>
    <row r="6836" spans="1:4" ht="15.75" customHeight="1" x14ac:dyDescent="0.15">
      <c r="A6836" s="32" t="s">
        <v>11362</v>
      </c>
      <c r="B6836" s="33" t="s">
        <v>3442</v>
      </c>
      <c r="C6836" s="51" t="s">
        <v>67649</v>
      </c>
      <c r="D6836" s="33" t="s">
        <v>67648</v>
      </c>
    </row>
    <row r="6837" spans="1:4" ht="15.75" customHeight="1" x14ac:dyDescent="0.15">
      <c r="A6837" s="32" t="s">
        <v>55048</v>
      </c>
      <c r="B6837" s="33" t="s">
        <v>3720</v>
      </c>
      <c r="C6837" s="51" t="s">
        <v>67650</v>
      </c>
      <c r="D6837" s="33" t="s">
        <v>67648</v>
      </c>
    </row>
    <row r="6838" spans="1:4" ht="15.75" customHeight="1" x14ac:dyDescent="0.15">
      <c r="A6838" s="32" t="s">
        <v>12128</v>
      </c>
      <c r="B6838" s="33" t="s">
        <v>2784</v>
      </c>
      <c r="C6838" s="51" t="s">
        <v>67651</v>
      </c>
      <c r="D6838" s="33" t="s">
        <v>67652</v>
      </c>
    </row>
    <row r="6839" spans="1:4" ht="15.75" customHeight="1" x14ac:dyDescent="0.15">
      <c r="A6839" s="32" t="s">
        <v>54744</v>
      </c>
      <c r="B6839" s="33" t="s">
        <v>624</v>
      </c>
      <c r="C6839" s="51" t="s">
        <v>67653</v>
      </c>
      <c r="D6839" s="33" t="s">
        <v>67654</v>
      </c>
    </row>
    <row r="6840" spans="1:4" ht="15.75" customHeight="1" x14ac:dyDescent="0.15">
      <c r="A6840" s="32" t="s">
        <v>55206</v>
      </c>
      <c r="B6840" s="33" t="s">
        <v>678</v>
      </c>
      <c r="C6840" s="51" t="s">
        <v>67655</v>
      </c>
      <c r="D6840" s="33" t="s">
        <v>67654</v>
      </c>
    </row>
    <row r="6841" spans="1:4" ht="15.75" customHeight="1" x14ac:dyDescent="0.15">
      <c r="A6841" s="32" t="s">
        <v>8633</v>
      </c>
      <c r="B6841" s="33" t="s">
        <v>2918</v>
      </c>
      <c r="C6841" s="51" t="s">
        <v>67656</v>
      </c>
      <c r="D6841" s="33" t="s">
        <v>67657</v>
      </c>
    </row>
    <row r="6842" spans="1:4" ht="15.75" customHeight="1" x14ac:dyDescent="0.15">
      <c r="A6842" s="32" t="s">
        <v>55107</v>
      </c>
      <c r="B6842" s="33" t="s">
        <v>2580</v>
      </c>
      <c r="C6842" s="51" t="s">
        <v>67658</v>
      </c>
      <c r="D6842" s="33" t="s">
        <v>67659</v>
      </c>
    </row>
    <row r="6843" spans="1:4" ht="15.75" customHeight="1" x14ac:dyDescent="0.15">
      <c r="A6843" s="32" t="s">
        <v>54939</v>
      </c>
      <c r="B6843" s="33" t="s">
        <v>993</v>
      </c>
      <c r="C6843" s="51" t="s">
        <v>67660</v>
      </c>
      <c r="D6843" s="33" t="s">
        <v>67661</v>
      </c>
    </row>
    <row r="6844" spans="1:4" ht="15.75" customHeight="1" x14ac:dyDescent="0.15">
      <c r="A6844" s="32" t="s">
        <v>8743</v>
      </c>
      <c r="B6844" s="33" t="s">
        <v>2327</v>
      </c>
      <c r="C6844" s="51" t="s">
        <v>67662</v>
      </c>
      <c r="D6844" s="33" t="s">
        <v>67661</v>
      </c>
    </row>
    <row r="6845" spans="1:4" ht="15.75" customHeight="1" x14ac:dyDescent="0.15">
      <c r="A6845" s="32" t="s">
        <v>8821</v>
      </c>
      <c r="B6845" s="33" t="s">
        <v>1731</v>
      </c>
      <c r="C6845" s="51" t="s">
        <v>67663</v>
      </c>
      <c r="D6845" s="33" t="s">
        <v>67664</v>
      </c>
    </row>
    <row r="6846" spans="1:4" ht="15.75" customHeight="1" x14ac:dyDescent="0.15">
      <c r="A6846" s="32" t="s">
        <v>11362</v>
      </c>
      <c r="B6846" s="33" t="s">
        <v>669</v>
      </c>
      <c r="C6846" s="51" t="s">
        <v>67665</v>
      </c>
      <c r="D6846" s="33" t="s">
        <v>67666</v>
      </c>
    </row>
    <row r="6847" spans="1:4" ht="15.75" customHeight="1" x14ac:dyDescent="0.15">
      <c r="A6847" s="32" t="s">
        <v>10596</v>
      </c>
      <c r="B6847" s="33" t="s">
        <v>946</v>
      </c>
      <c r="C6847" s="51" t="s">
        <v>67667</v>
      </c>
      <c r="D6847" s="33" t="s">
        <v>67666</v>
      </c>
    </row>
    <row r="6848" spans="1:4" ht="15.75" customHeight="1" x14ac:dyDescent="0.15">
      <c r="A6848" s="32" t="s">
        <v>54765</v>
      </c>
      <c r="B6848" s="33" t="s">
        <v>782</v>
      </c>
      <c r="C6848" s="51" t="s">
        <v>67668</v>
      </c>
      <c r="D6848" s="33" t="s">
        <v>67669</v>
      </c>
    </row>
    <row r="6849" spans="1:4" ht="15.75" customHeight="1" x14ac:dyDescent="0.15">
      <c r="A6849" s="32" t="s">
        <v>12232</v>
      </c>
      <c r="B6849" s="33" t="s">
        <v>2332</v>
      </c>
      <c r="C6849" s="51" t="s">
        <v>67670</v>
      </c>
      <c r="D6849" s="33" t="s">
        <v>67671</v>
      </c>
    </row>
    <row r="6850" spans="1:4" ht="15.75" customHeight="1" x14ac:dyDescent="0.15">
      <c r="A6850" s="32" t="s">
        <v>54849</v>
      </c>
      <c r="B6850" s="33" t="s">
        <v>1612</v>
      </c>
      <c r="C6850" s="51" t="s">
        <v>67672</v>
      </c>
      <c r="D6850" s="33" t="s">
        <v>67673</v>
      </c>
    </row>
    <row r="6851" spans="1:4" ht="15.75" customHeight="1" x14ac:dyDescent="0.15">
      <c r="A6851" s="32" t="s">
        <v>10524</v>
      </c>
      <c r="B6851" s="33" t="s">
        <v>1146</v>
      </c>
      <c r="C6851" s="51" t="s">
        <v>67674</v>
      </c>
      <c r="D6851" s="33" t="s">
        <v>67675</v>
      </c>
    </row>
    <row r="6852" spans="1:4" ht="15.75" customHeight="1" x14ac:dyDescent="0.15">
      <c r="A6852" s="32" t="s">
        <v>10676</v>
      </c>
      <c r="B6852" s="33" t="s">
        <v>2056</v>
      </c>
      <c r="C6852" s="51" t="s">
        <v>67676</v>
      </c>
      <c r="D6852" s="33" t="s">
        <v>67677</v>
      </c>
    </row>
    <row r="6853" spans="1:4" ht="15.75" customHeight="1" x14ac:dyDescent="0.15">
      <c r="A6853" s="32" t="s">
        <v>12232</v>
      </c>
      <c r="B6853" s="33" t="s">
        <v>1098</v>
      </c>
      <c r="C6853" s="51" t="s">
        <v>67678</v>
      </c>
      <c r="D6853" s="33" t="s">
        <v>67679</v>
      </c>
    </row>
    <row r="6854" spans="1:4" ht="15.75" customHeight="1" x14ac:dyDescent="0.15">
      <c r="A6854" s="32" t="s">
        <v>9495</v>
      </c>
      <c r="B6854" s="33" t="s">
        <v>1693</v>
      </c>
      <c r="C6854" s="51" t="s">
        <v>67680</v>
      </c>
      <c r="D6854" s="33" t="s">
        <v>67681</v>
      </c>
    </row>
    <row r="6855" spans="1:4" ht="15.75" customHeight="1" x14ac:dyDescent="0.15">
      <c r="A6855" s="32" t="s">
        <v>12280</v>
      </c>
      <c r="B6855" s="33" t="s">
        <v>2658</v>
      </c>
      <c r="C6855" s="51" t="s">
        <v>67682</v>
      </c>
      <c r="D6855" s="33" t="s">
        <v>67683</v>
      </c>
    </row>
    <row r="6856" spans="1:4" ht="15.75" customHeight="1" x14ac:dyDescent="0.15">
      <c r="A6856" s="32" t="s">
        <v>11330</v>
      </c>
      <c r="B6856" s="33" t="s">
        <v>1395</v>
      </c>
      <c r="C6856" s="51" t="s">
        <v>67684</v>
      </c>
      <c r="D6856" s="33" t="s">
        <v>67685</v>
      </c>
    </row>
    <row r="6857" spans="1:4" ht="15.75" customHeight="1" x14ac:dyDescent="0.15">
      <c r="A6857" s="32" t="s">
        <v>54744</v>
      </c>
      <c r="B6857" s="33" t="s">
        <v>1880</v>
      </c>
      <c r="C6857" s="51" t="s">
        <v>67686</v>
      </c>
      <c r="D6857" s="33" t="s">
        <v>67687</v>
      </c>
    </row>
    <row r="6858" spans="1:4" ht="15.75" customHeight="1" x14ac:dyDescent="0.15">
      <c r="A6858" s="32" t="s">
        <v>8743</v>
      </c>
      <c r="B6858" s="33" t="s">
        <v>654</v>
      </c>
      <c r="C6858" s="51" t="s">
        <v>67688</v>
      </c>
      <c r="D6858" s="33" t="s">
        <v>67689</v>
      </c>
    </row>
    <row r="6859" spans="1:4" ht="15.75" customHeight="1" x14ac:dyDescent="0.15">
      <c r="A6859" s="32" t="s">
        <v>55159</v>
      </c>
      <c r="B6859" s="33" t="s">
        <v>747</v>
      </c>
      <c r="C6859" s="51" t="s">
        <v>67690</v>
      </c>
      <c r="D6859" s="33" t="s">
        <v>67689</v>
      </c>
    </row>
    <row r="6860" spans="1:4" ht="15.75" customHeight="1" x14ac:dyDescent="0.15">
      <c r="A6860" s="32" t="s">
        <v>55305</v>
      </c>
      <c r="B6860" s="33" t="s">
        <v>785</v>
      </c>
      <c r="C6860" s="51" t="s">
        <v>67691</v>
      </c>
      <c r="D6860" s="33" t="s">
        <v>67689</v>
      </c>
    </row>
    <row r="6861" spans="1:4" ht="15.75" customHeight="1" x14ac:dyDescent="0.15">
      <c r="A6861" s="32" t="s">
        <v>54939</v>
      </c>
      <c r="B6861" s="33" t="s">
        <v>844</v>
      </c>
      <c r="C6861" s="51" t="s">
        <v>67692</v>
      </c>
      <c r="D6861" s="33" t="s">
        <v>67689</v>
      </c>
    </row>
    <row r="6862" spans="1:4" ht="15.75" customHeight="1" x14ac:dyDescent="0.15">
      <c r="A6862" s="32" t="s">
        <v>55206</v>
      </c>
      <c r="B6862" s="33" t="s">
        <v>2309</v>
      </c>
      <c r="C6862" s="51" t="s">
        <v>67693</v>
      </c>
      <c r="D6862" s="33" t="s">
        <v>67689</v>
      </c>
    </row>
    <row r="6863" spans="1:4" ht="15.75" customHeight="1" x14ac:dyDescent="0.15">
      <c r="A6863" s="32" t="s">
        <v>11425</v>
      </c>
      <c r="B6863" s="33" t="s">
        <v>2580</v>
      </c>
      <c r="C6863" s="51" t="s">
        <v>67694</v>
      </c>
      <c r="D6863" s="33" t="s">
        <v>67689</v>
      </c>
    </row>
    <row r="6864" spans="1:4" ht="15.75" customHeight="1" x14ac:dyDescent="0.15">
      <c r="A6864" s="32" t="s">
        <v>54939</v>
      </c>
      <c r="B6864" s="33" t="s">
        <v>2637</v>
      </c>
      <c r="C6864" s="51" t="s">
        <v>67695</v>
      </c>
      <c r="D6864" s="33" t="s">
        <v>67689</v>
      </c>
    </row>
    <row r="6865" spans="1:4" ht="15.75" customHeight="1" x14ac:dyDescent="0.15">
      <c r="A6865" s="32" t="s">
        <v>55235</v>
      </c>
      <c r="B6865" s="33" t="s">
        <v>3012</v>
      </c>
      <c r="C6865" s="51" t="s">
        <v>67696</v>
      </c>
      <c r="D6865" s="33" t="s">
        <v>67697</v>
      </c>
    </row>
    <row r="6866" spans="1:4" ht="15.75" customHeight="1" x14ac:dyDescent="0.15">
      <c r="A6866" s="32" t="s">
        <v>9495</v>
      </c>
      <c r="B6866" s="33" t="s">
        <v>3073</v>
      </c>
      <c r="C6866" s="51" t="s">
        <v>67698</v>
      </c>
      <c r="D6866" s="33" t="s">
        <v>67699</v>
      </c>
    </row>
    <row r="6867" spans="1:4" ht="15.75" customHeight="1" x14ac:dyDescent="0.15">
      <c r="A6867" s="32" t="s">
        <v>8291</v>
      </c>
      <c r="B6867" s="33" t="s">
        <v>1982</v>
      </c>
      <c r="C6867" s="51" t="s">
        <v>67700</v>
      </c>
      <c r="D6867" s="33" t="s">
        <v>67701</v>
      </c>
    </row>
    <row r="6868" spans="1:4" ht="15.75" customHeight="1" x14ac:dyDescent="0.15">
      <c r="A6868" s="32" t="s">
        <v>10524</v>
      </c>
      <c r="B6868" s="33" t="s">
        <v>1621</v>
      </c>
      <c r="C6868" s="51" t="s">
        <v>67702</v>
      </c>
      <c r="D6868" s="33" t="s">
        <v>67703</v>
      </c>
    </row>
    <row r="6869" spans="1:4" ht="15.75" customHeight="1" x14ac:dyDescent="0.15">
      <c r="A6869" s="32" t="s">
        <v>9058</v>
      </c>
      <c r="B6869" s="33" t="s">
        <v>827</v>
      </c>
      <c r="C6869" s="51" t="s">
        <v>67704</v>
      </c>
      <c r="D6869" s="33" t="s">
        <v>67705</v>
      </c>
    </row>
    <row r="6870" spans="1:4" ht="15.75" customHeight="1" x14ac:dyDescent="0.15">
      <c r="A6870" s="32" t="s">
        <v>55265</v>
      </c>
      <c r="B6870" s="33" t="s">
        <v>2105</v>
      </c>
      <c r="C6870" s="51" t="s">
        <v>67706</v>
      </c>
      <c r="D6870" s="33" t="s">
        <v>67707</v>
      </c>
    </row>
    <row r="6871" spans="1:4" ht="15.75" customHeight="1" x14ac:dyDescent="0.15">
      <c r="A6871" s="32" t="s">
        <v>10250</v>
      </c>
      <c r="B6871" s="33" t="s">
        <v>2610</v>
      </c>
      <c r="C6871" s="51" t="s">
        <v>67708</v>
      </c>
      <c r="D6871" s="33" t="s">
        <v>67709</v>
      </c>
    </row>
    <row r="6872" spans="1:4" ht="15.75" customHeight="1" x14ac:dyDescent="0.15">
      <c r="A6872" s="32" t="s">
        <v>9495</v>
      </c>
      <c r="B6872" s="33" t="s">
        <v>3085</v>
      </c>
      <c r="C6872" s="51" t="s">
        <v>67710</v>
      </c>
      <c r="D6872" s="33" t="s">
        <v>67711</v>
      </c>
    </row>
    <row r="6873" spans="1:4" ht="15.75" customHeight="1" x14ac:dyDescent="0.15">
      <c r="A6873" s="32" t="s">
        <v>55094</v>
      </c>
      <c r="B6873" s="33" t="s">
        <v>3847</v>
      </c>
      <c r="C6873" s="51" t="s">
        <v>67712</v>
      </c>
      <c r="D6873" s="33" t="s">
        <v>67713</v>
      </c>
    </row>
    <row r="6874" spans="1:4" ht="15.75" customHeight="1" x14ac:dyDescent="0.15">
      <c r="A6874" s="32" t="s">
        <v>10250</v>
      </c>
      <c r="B6874" s="33" t="s">
        <v>1246</v>
      </c>
      <c r="C6874" s="51" t="s">
        <v>67714</v>
      </c>
      <c r="D6874" s="33" t="s">
        <v>67715</v>
      </c>
    </row>
    <row r="6875" spans="1:4" ht="15.75" customHeight="1" x14ac:dyDescent="0.15">
      <c r="A6875" s="32" t="s">
        <v>55094</v>
      </c>
      <c r="B6875" s="33" t="s">
        <v>1698</v>
      </c>
      <c r="C6875" s="51" t="s">
        <v>67716</v>
      </c>
      <c r="D6875" s="33" t="s">
        <v>67715</v>
      </c>
    </row>
    <row r="6876" spans="1:4" ht="15.75" customHeight="1" x14ac:dyDescent="0.15">
      <c r="A6876" s="32" t="s">
        <v>10524</v>
      </c>
      <c r="B6876" s="33" t="s">
        <v>3374</v>
      </c>
      <c r="C6876" s="51" t="s">
        <v>67717</v>
      </c>
      <c r="D6876" s="33" t="s">
        <v>67715</v>
      </c>
    </row>
    <row r="6877" spans="1:4" ht="15.75" customHeight="1" x14ac:dyDescent="0.15">
      <c r="A6877" s="32" t="s">
        <v>54962</v>
      </c>
      <c r="B6877" s="33" t="s">
        <v>3588</v>
      </c>
      <c r="C6877" s="51" t="s">
        <v>67718</v>
      </c>
      <c r="D6877" s="33" t="s">
        <v>67719</v>
      </c>
    </row>
    <row r="6878" spans="1:4" ht="15.75" customHeight="1" x14ac:dyDescent="0.15">
      <c r="A6878" s="32" t="s">
        <v>55374</v>
      </c>
      <c r="B6878" s="33" t="s">
        <v>708</v>
      </c>
      <c r="C6878" s="51" t="s">
        <v>67720</v>
      </c>
      <c r="D6878" s="33" t="s">
        <v>67721</v>
      </c>
    </row>
    <row r="6879" spans="1:4" ht="15.75" customHeight="1" x14ac:dyDescent="0.15">
      <c r="A6879" s="32" t="s">
        <v>12053</v>
      </c>
      <c r="B6879" s="33" t="s">
        <v>729</v>
      </c>
      <c r="C6879" s="51" t="s">
        <v>67722</v>
      </c>
      <c r="D6879" s="33" t="s">
        <v>67721</v>
      </c>
    </row>
    <row r="6880" spans="1:4" ht="15.75" customHeight="1" x14ac:dyDescent="0.15">
      <c r="A6880" s="32" t="s">
        <v>55235</v>
      </c>
      <c r="B6880" s="33" t="s">
        <v>2060</v>
      </c>
      <c r="C6880" s="51" t="s">
        <v>67723</v>
      </c>
      <c r="D6880" s="33" t="s">
        <v>67724</v>
      </c>
    </row>
    <row r="6881" spans="1:4" ht="15.75" customHeight="1" x14ac:dyDescent="0.15">
      <c r="A6881" s="32" t="s">
        <v>9495</v>
      </c>
      <c r="B6881" s="33" t="s">
        <v>1982</v>
      </c>
      <c r="C6881" s="51" t="s">
        <v>67725</v>
      </c>
      <c r="D6881" s="33" t="s">
        <v>67726</v>
      </c>
    </row>
    <row r="6882" spans="1:4" ht="15.75" customHeight="1" x14ac:dyDescent="0.15">
      <c r="A6882" s="32" t="s">
        <v>55270</v>
      </c>
      <c r="B6882" s="33" t="s">
        <v>3710</v>
      </c>
      <c r="C6882" s="51" t="s">
        <v>67727</v>
      </c>
      <c r="D6882" s="33" t="s">
        <v>67728</v>
      </c>
    </row>
    <row r="6883" spans="1:4" ht="15.75" customHeight="1" x14ac:dyDescent="0.15">
      <c r="A6883" s="32" t="s">
        <v>55374</v>
      </c>
      <c r="B6883" s="33" t="s">
        <v>1313</v>
      </c>
      <c r="C6883" s="51" t="s">
        <v>67729</v>
      </c>
      <c r="D6883" s="33" t="s">
        <v>67730</v>
      </c>
    </row>
    <row r="6884" spans="1:4" ht="15.75" customHeight="1" x14ac:dyDescent="0.15">
      <c r="A6884" s="32" t="s">
        <v>55262</v>
      </c>
      <c r="B6884" s="33" t="s">
        <v>2735</v>
      </c>
      <c r="C6884" s="51" t="s">
        <v>67731</v>
      </c>
      <c r="D6884" s="33" t="s">
        <v>67730</v>
      </c>
    </row>
    <row r="6885" spans="1:4" ht="15.75" customHeight="1" x14ac:dyDescent="0.15">
      <c r="A6885" s="32" t="s">
        <v>8291</v>
      </c>
      <c r="B6885" s="33" t="s">
        <v>2971</v>
      </c>
      <c r="C6885" s="51" t="s">
        <v>67732</v>
      </c>
      <c r="D6885" s="33" t="s">
        <v>67730</v>
      </c>
    </row>
    <row r="6886" spans="1:4" ht="15.75" customHeight="1" x14ac:dyDescent="0.15">
      <c r="A6886" s="32" t="s">
        <v>55107</v>
      </c>
      <c r="B6886" s="33" t="s">
        <v>2865</v>
      </c>
      <c r="C6886" s="51" t="s">
        <v>67733</v>
      </c>
      <c r="D6886" s="33" t="s">
        <v>67734</v>
      </c>
    </row>
    <row r="6887" spans="1:4" ht="15.75" customHeight="1" x14ac:dyDescent="0.15">
      <c r="A6887" s="32" t="s">
        <v>55265</v>
      </c>
      <c r="B6887" s="33" t="s">
        <v>2837</v>
      </c>
      <c r="C6887" s="51" t="s">
        <v>67735</v>
      </c>
      <c r="D6887" s="33" t="s">
        <v>67736</v>
      </c>
    </row>
    <row r="6888" spans="1:4" ht="15.75" customHeight="1" x14ac:dyDescent="0.15">
      <c r="A6888" s="32" t="s">
        <v>55027</v>
      </c>
      <c r="B6888" s="33" t="s">
        <v>1026</v>
      </c>
      <c r="C6888" s="51" t="s">
        <v>67737</v>
      </c>
      <c r="D6888" s="33" t="s">
        <v>67738</v>
      </c>
    </row>
    <row r="6889" spans="1:4" ht="15.75" customHeight="1" x14ac:dyDescent="0.15">
      <c r="A6889" s="32" t="s">
        <v>55153</v>
      </c>
      <c r="B6889" s="33" t="s">
        <v>1186</v>
      </c>
      <c r="C6889" s="51" t="s">
        <v>67739</v>
      </c>
      <c r="D6889" s="33" t="s">
        <v>67740</v>
      </c>
    </row>
    <row r="6890" spans="1:4" ht="15.75" customHeight="1" x14ac:dyDescent="0.15">
      <c r="A6890" s="32" t="s">
        <v>55270</v>
      </c>
      <c r="B6890" s="33" t="s">
        <v>690</v>
      </c>
      <c r="C6890" s="51" t="s">
        <v>67741</v>
      </c>
      <c r="D6890" s="33" t="s">
        <v>67742</v>
      </c>
    </row>
    <row r="6891" spans="1:4" ht="15.75" customHeight="1" x14ac:dyDescent="0.15">
      <c r="A6891" s="32" t="s">
        <v>55374</v>
      </c>
      <c r="B6891" s="33" t="s">
        <v>2761</v>
      </c>
      <c r="C6891" s="51" t="s">
        <v>67743</v>
      </c>
      <c r="D6891" s="33" t="s">
        <v>67742</v>
      </c>
    </row>
    <row r="6892" spans="1:4" ht="15.75" customHeight="1" x14ac:dyDescent="0.15">
      <c r="A6892" s="32" t="s">
        <v>9495</v>
      </c>
      <c r="B6892" s="33" t="s">
        <v>3684</v>
      </c>
      <c r="C6892" s="51" t="s">
        <v>67744</v>
      </c>
      <c r="D6892" s="33" t="s">
        <v>67742</v>
      </c>
    </row>
    <row r="6893" spans="1:4" ht="15.75" customHeight="1" x14ac:dyDescent="0.15">
      <c r="A6893" s="32" t="s">
        <v>55159</v>
      </c>
      <c r="B6893" s="33" t="s">
        <v>853</v>
      </c>
      <c r="C6893" s="51" t="s">
        <v>67745</v>
      </c>
      <c r="D6893" s="33" t="s">
        <v>67746</v>
      </c>
    </row>
    <row r="6894" spans="1:4" ht="15.75" customHeight="1" x14ac:dyDescent="0.15">
      <c r="A6894" s="32" t="s">
        <v>55070</v>
      </c>
      <c r="B6894" s="33" t="s">
        <v>2840</v>
      </c>
      <c r="C6894" s="51" t="s">
        <v>67747</v>
      </c>
      <c r="D6894" s="33" t="s">
        <v>67748</v>
      </c>
    </row>
    <row r="6895" spans="1:4" ht="15.75" customHeight="1" x14ac:dyDescent="0.15">
      <c r="A6895" s="32" t="s">
        <v>55027</v>
      </c>
      <c r="B6895" s="33" t="s">
        <v>853</v>
      </c>
      <c r="C6895" s="51" t="s">
        <v>67749</v>
      </c>
      <c r="D6895" s="33" t="s">
        <v>67750</v>
      </c>
    </row>
    <row r="6896" spans="1:4" ht="15.75" customHeight="1" x14ac:dyDescent="0.15">
      <c r="A6896" s="32" t="s">
        <v>55265</v>
      </c>
      <c r="B6896" s="33" t="s">
        <v>1014</v>
      </c>
      <c r="C6896" s="51" t="s">
        <v>67751</v>
      </c>
      <c r="D6896" s="33" t="s">
        <v>67750</v>
      </c>
    </row>
    <row r="6897" spans="1:4" ht="15.75" customHeight="1" x14ac:dyDescent="0.15">
      <c r="A6897" s="32" t="s">
        <v>11425</v>
      </c>
      <c r="B6897" s="33" t="s">
        <v>2548</v>
      </c>
      <c r="C6897" s="51" t="s">
        <v>67752</v>
      </c>
      <c r="D6897" s="33" t="s">
        <v>67750</v>
      </c>
    </row>
    <row r="6898" spans="1:4" ht="15.75" customHeight="1" x14ac:dyDescent="0.15">
      <c r="A6898" s="32" t="s">
        <v>55235</v>
      </c>
      <c r="B6898" s="33" t="s">
        <v>3257</v>
      </c>
      <c r="C6898" s="51" t="s">
        <v>67753</v>
      </c>
      <c r="D6898" s="33" t="s">
        <v>67750</v>
      </c>
    </row>
    <row r="6899" spans="1:4" ht="15.75" customHeight="1" x14ac:dyDescent="0.15">
      <c r="A6899" s="32" t="s">
        <v>12232</v>
      </c>
      <c r="B6899" s="33" t="s">
        <v>708</v>
      </c>
      <c r="C6899" s="51" t="s">
        <v>67754</v>
      </c>
      <c r="D6899" s="33" t="s">
        <v>67755</v>
      </c>
    </row>
    <row r="6900" spans="1:4" ht="15.75" customHeight="1" x14ac:dyDescent="0.15">
      <c r="A6900" s="32" t="s">
        <v>55206</v>
      </c>
      <c r="B6900" s="33" t="s">
        <v>2588</v>
      </c>
      <c r="C6900" s="51" t="s">
        <v>67756</v>
      </c>
      <c r="D6900" s="33" t="s">
        <v>67755</v>
      </c>
    </row>
    <row r="6901" spans="1:4" ht="15.75" customHeight="1" x14ac:dyDescent="0.15">
      <c r="A6901" s="32" t="s">
        <v>11425</v>
      </c>
      <c r="B6901" s="33" t="s">
        <v>3374</v>
      </c>
      <c r="C6901" s="51" t="s">
        <v>67757</v>
      </c>
      <c r="D6901" s="33" t="s">
        <v>67755</v>
      </c>
    </row>
    <row r="6902" spans="1:4" ht="15.75" customHeight="1" x14ac:dyDescent="0.15">
      <c r="A6902" s="32" t="s">
        <v>55058</v>
      </c>
      <c r="B6902" s="33" t="s">
        <v>3652</v>
      </c>
      <c r="C6902" s="51" t="s">
        <v>67758</v>
      </c>
      <c r="D6902" s="33" t="s">
        <v>67755</v>
      </c>
    </row>
    <row r="6903" spans="1:4" ht="15.75" customHeight="1" x14ac:dyDescent="0.15">
      <c r="A6903" s="32" t="s">
        <v>55107</v>
      </c>
      <c r="B6903" s="33" t="s">
        <v>2596</v>
      </c>
      <c r="C6903" s="51" t="s">
        <v>67759</v>
      </c>
      <c r="D6903" s="33" t="s">
        <v>67760</v>
      </c>
    </row>
    <row r="6904" spans="1:4" ht="15.75" customHeight="1" x14ac:dyDescent="0.15">
      <c r="A6904" s="32" t="s">
        <v>55159</v>
      </c>
      <c r="B6904" s="33" t="s">
        <v>717</v>
      </c>
      <c r="C6904" s="51" t="s">
        <v>67761</v>
      </c>
      <c r="D6904" s="33" t="s">
        <v>67762</v>
      </c>
    </row>
    <row r="6905" spans="1:4" ht="15.75" customHeight="1" x14ac:dyDescent="0.15">
      <c r="A6905" s="32" t="s">
        <v>54744</v>
      </c>
      <c r="B6905" s="33" t="s">
        <v>1624</v>
      </c>
      <c r="C6905" s="51" t="s">
        <v>67763</v>
      </c>
      <c r="D6905" s="33" t="s">
        <v>67762</v>
      </c>
    </row>
    <row r="6906" spans="1:4" ht="15.75" customHeight="1" x14ac:dyDescent="0.15">
      <c r="A6906" s="32" t="s">
        <v>9522</v>
      </c>
      <c r="B6906" s="33" t="s">
        <v>3603</v>
      </c>
      <c r="C6906" s="51" t="s">
        <v>67764</v>
      </c>
      <c r="D6906" s="33" t="s">
        <v>67765</v>
      </c>
    </row>
    <row r="6907" spans="1:4" ht="15.75" customHeight="1" x14ac:dyDescent="0.15">
      <c r="A6907" s="32" t="s">
        <v>55305</v>
      </c>
      <c r="B6907" s="33" t="s">
        <v>3586</v>
      </c>
      <c r="C6907" s="51" t="s">
        <v>67766</v>
      </c>
      <c r="D6907" s="33" t="s">
        <v>67767</v>
      </c>
    </row>
    <row r="6908" spans="1:4" ht="15.75" customHeight="1" x14ac:dyDescent="0.15">
      <c r="A6908" s="32" t="s">
        <v>55048</v>
      </c>
      <c r="B6908" s="33" t="s">
        <v>618</v>
      </c>
      <c r="C6908" s="51" t="s">
        <v>67768</v>
      </c>
      <c r="D6908" s="33" t="s">
        <v>67769</v>
      </c>
    </row>
    <row r="6909" spans="1:4" ht="15.75" customHeight="1" x14ac:dyDescent="0.15">
      <c r="A6909" s="32" t="s">
        <v>54849</v>
      </c>
      <c r="B6909" s="33" t="s">
        <v>1650</v>
      </c>
      <c r="C6909" s="51" t="s">
        <v>67770</v>
      </c>
      <c r="D6909" s="33" t="s">
        <v>67769</v>
      </c>
    </row>
    <row r="6910" spans="1:4" ht="15.75" customHeight="1" x14ac:dyDescent="0.15">
      <c r="A6910" s="32" t="s">
        <v>55027</v>
      </c>
      <c r="B6910" s="33" t="s">
        <v>3545</v>
      </c>
      <c r="C6910" s="51" t="s">
        <v>67771</v>
      </c>
      <c r="D6910" s="33" t="s">
        <v>67772</v>
      </c>
    </row>
    <row r="6911" spans="1:4" ht="15.75" customHeight="1" x14ac:dyDescent="0.15">
      <c r="A6911" s="32" t="s">
        <v>55262</v>
      </c>
      <c r="B6911" s="33" t="s">
        <v>3720</v>
      </c>
      <c r="C6911" s="51" t="s">
        <v>67773</v>
      </c>
      <c r="D6911" s="33" t="s">
        <v>67772</v>
      </c>
    </row>
    <row r="6912" spans="1:4" ht="15.75" customHeight="1" x14ac:dyDescent="0.15">
      <c r="A6912" s="32" t="s">
        <v>54744</v>
      </c>
      <c r="B6912" s="33" t="s">
        <v>3015</v>
      </c>
      <c r="C6912" s="51" t="s">
        <v>67774</v>
      </c>
      <c r="D6912" s="33" t="s">
        <v>67775</v>
      </c>
    </row>
    <row r="6913" spans="1:4" ht="15.75" customHeight="1" x14ac:dyDescent="0.15">
      <c r="A6913" s="32" t="s">
        <v>8719</v>
      </c>
      <c r="B6913" s="33" t="s">
        <v>1098</v>
      </c>
      <c r="C6913" s="51" t="s">
        <v>67776</v>
      </c>
      <c r="D6913" s="33" t="s">
        <v>67777</v>
      </c>
    </row>
    <row r="6914" spans="1:4" ht="15.75" customHeight="1" x14ac:dyDescent="0.15">
      <c r="A6914" s="32" t="s">
        <v>55262</v>
      </c>
      <c r="B6914" s="33" t="s">
        <v>3027</v>
      </c>
      <c r="C6914" s="51" t="s">
        <v>67778</v>
      </c>
      <c r="D6914" s="33" t="s">
        <v>67777</v>
      </c>
    </row>
    <row r="6915" spans="1:4" ht="15.75" customHeight="1" x14ac:dyDescent="0.15">
      <c r="A6915" s="32" t="s">
        <v>8743</v>
      </c>
      <c r="B6915" s="33" t="s">
        <v>1029</v>
      </c>
      <c r="C6915" s="51" t="s">
        <v>67779</v>
      </c>
      <c r="D6915" s="33" t="s">
        <v>67780</v>
      </c>
    </row>
    <row r="6916" spans="1:4" ht="15.75" customHeight="1" x14ac:dyDescent="0.15">
      <c r="A6916" s="32" t="s">
        <v>54849</v>
      </c>
      <c r="B6916" s="33" t="s">
        <v>2871</v>
      </c>
      <c r="C6916" s="51" t="s">
        <v>67781</v>
      </c>
      <c r="D6916" s="33" t="s">
        <v>67782</v>
      </c>
    </row>
    <row r="6917" spans="1:4" ht="15.75" customHeight="1" x14ac:dyDescent="0.15">
      <c r="A6917" s="32" t="s">
        <v>55265</v>
      </c>
      <c r="B6917" s="33" t="s">
        <v>3687</v>
      </c>
      <c r="C6917" s="51" t="s">
        <v>67783</v>
      </c>
      <c r="D6917" s="33" t="s">
        <v>67784</v>
      </c>
    </row>
    <row r="6918" spans="1:4" ht="15.75" customHeight="1" x14ac:dyDescent="0.15">
      <c r="A6918" s="32" t="s">
        <v>8633</v>
      </c>
      <c r="B6918" s="33" t="s">
        <v>3156</v>
      </c>
      <c r="C6918" s="51" t="s">
        <v>67785</v>
      </c>
      <c r="D6918" s="33" t="s">
        <v>67786</v>
      </c>
    </row>
    <row r="6919" spans="1:4" ht="15.75" customHeight="1" x14ac:dyDescent="0.15">
      <c r="A6919" s="32" t="s">
        <v>12280</v>
      </c>
      <c r="B6919" s="33" t="s">
        <v>895</v>
      </c>
      <c r="C6919" s="51" t="s">
        <v>67787</v>
      </c>
      <c r="D6919" s="33" t="s">
        <v>67788</v>
      </c>
    </row>
    <row r="6920" spans="1:4" ht="15.75" customHeight="1" x14ac:dyDescent="0.15">
      <c r="A6920" s="32" t="s">
        <v>55262</v>
      </c>
      <c r="B6920" s="33" t="s">
        <v>2318</v>
      </c>
      <c r="C6920" s="51" t="s">
        <v>67789</v>
      </c>
      <c r="D6920" s="33" t="s">
        <v>67788</v>
      </c>
    </row>
    <row r="6921" spans="1:4" ht="15.75" customHeight="1" x14ac:dyDescent="0.15">
      <c r="A6921" s="32" t="s">
        <v>55235</v>
      </c>
      <c r="B6921" s="33" t="s">
        <v>1835</v>
      </c>
      <c r="C6921" s="51" t="s">
        <v>67790</v>
      </c>
      <c r="D6921" s="33" t="s">
        <v>67791</v>
      </c>
    </row>
    <row r="6922" spans="1:4" ht="15.75" customHeight="1" x14ac:dyDescent="0.15">
      <c r="A6922" s="32" t="s">
        <v>55374</v>
      </c>
      <c r="B6922" s="33" t="s">
        <v>1401</v>
      </c>
      <c r="C6922" s="51" t="s">
        <v>67792</v>
      </c>
      <c r="D6922" s="33" t="s">
        <v>67793</v>
      </c>
    </row>
    <row r="6923" spans="1:4" ht="15.75" customHeight="1" x14ac:dyDescent="0.15">
      <c r="A6923" s="32" t="s">
        <v>8743</v>
      </c>
      <c r="B6923" s="33" t="s">
        <v>2517</v>
      </c>
      <c r="C6923" s="51" t="s">
        <v>67794</v>
      </c>
      <c r="D6923" s="33" t="s">
        <v>67793</v>
      </c>
    </row>
    <row r="6924" spans="1:4" ht="15.75" customHeight="1" x14ac:dyDescent="0.15">
      <c r="A6924" s="32" t="s">
        <v>55027</v>
      </c>
      <c r="B6924" s="33" t="s">
        <v>3218</v>
      </c>
      <c r="C6924" s="51" t="s">
        <v>67795</v>
      </c>
      <c r="D6924" s="33" t="s">
        <v>67793</v>
      </c>
    </row>
    <row r="6925" spans="1:4" ht="15.75" customHeight="1" x14ac:dyDescent="0.15">
      <c r="A6925" s="32" t="s">
        <v>55235</v>
      </c>
      <c r="B6925" s="33" t="s">
        <v>3710</v>
      </c>
      <c r="C6925" s="51" t="s">
        <v>67796</v>
      </c>
      <c r="D6925" s="33" t="s">
        <v>67793</v>
      </c>
    </row>
    <row r="6926" spans="1:4" ht="15.75" customHeight="1" x14ac:dyDescent="0.15">
      <c r="A6926" s="32" t="s">
        <v>55058</v>
      </c>
      <c r="B6926" s="33" t="s">
        <v>827</v>
      </c>
      <c r="C6926" s="51" t="s">
        <v>67797</v>
      </c>
      <c r="D6926" s="33" t="s">
        <v>67798</v>
      </c>
    </row>
    <row r="6927" spans="1:4" ht="15.75" customHeight="1" x14ac:dyDescent="0.15">
      <c r="A6927" s="32" t="s">
        <v>12053</v>
      </c>
      <c r="B6927" s="33" t="s">
        <v>3197</v>
      </c>
      <c r="C6927" s="51" t="s">
        <v>67799</v>
      </c>
      <c r="D6927" s="33" t="s">
        <v>67800</v>
      </c>
    </row>
    <row r="6928" spans="1:4" ht="15.75" customHeight="1" x14ac:dyDescent="0.15">
      <c r="A6928" s="32" t="s">
        <v>54765</v>
      </c>
      <c r="B6928" s="33" t="s">
        <v>1943</v>
      </c>
      <c r="C6928" s="51" t="s">
        <v>67801</v>
      </c>
      <c r="D6928" s="33" t="s">
        <v>67802</v>
      </c>
    </row>
    <row r="6929" spans="1:4" ht="15.75" customHeight="1" x14ac:dyDescent="0.15">
      <c r="A6929" s="32" t="s">
        <v>12128</v>
      </c>
      <c r="B6929" s="33" t="s">
        <v>2060</v>
      </c>
      <c r="C6929" s="51" t="s">
        <v>67803</v>
      </c>
      <c r="D6929" s="33" t="s">
        <v>67802</v>
      </c>
    </row>
    <row r="6930" spans="1:4" ht="15.75" customHeight="1" x14ac:dyDescent="0.15">
      <c r="A6930" s="32" t="s">
        <v>55270</v>
      </c>
      <c r="B6930" s="33" t="s">
        <v>1395</v>
      </c>
      <c r="C6930" s="51" t="s">
        <v>67804</v>
      </c>
      <c r="D6930" s="33" t="s">
        <v>67805</v>
      </c>
    </row>
    <row r="6931" spans="1:4" ht="15.75" customHeight="1" x14ac:dyDescent="0.15">
      <c r="A6931" s="32" t="s">
        <v>10250</v>
      </c>
      <c r="B6931" s="33" t="s">
        <v>2276</v>
      </c>
      <c r="C6931" s="51" t="s">
        <v>67806</v>
      </c>
      <c r="D6931" s="33" t="s">
        <v>67807</v>
      </c>
    </row>
    <row r="6932" spans="1:4" ht="15.75" customHeight="1" x14ac:dyDescent="0.15">
      <c r="A6932" s="32" t="s">
        <v>8633</v>
      </c>
      <c r="B6932" s="33" t="s">
        <v>1528</v>
      </c>
      <c r="C6932" s="51" t="s">
        <v>67808</v>
      </c>
      <c r="D6932" s="33" t="s">
        <v>67809</v>
      </c>
    </row>
    <row r="6933" spans="1:4" ht="15.75" customHeight="1" x14ac:dyDescent="0.15">
      <c r="A6933" s="32" t="s">
        <v>10250</v>
      </c>
      <c r="B6933" s="33" t="s">
        <v>752</v>
      </c>
      <c r="C6933" s="51" t="s">
        <v>67810</v>
      </c>
      <c r="D6933" s="33" t="s">
        <v>67811</v>
      </c>
    </row>
    <row r="6934" spans="1:4" ht="15.75" customHeight="1" x14ac:dyDescent="0.15">
      <c r="A6934" s="32" t="s">
        <v>8633</v>
      </c>
      <c r="B6934" s="33" t="s">
        <v>2834</v>
      </c>
      <c r="C6934" s="51" t="s">
        <v>67812</v>
      </c>
      <c r="D6934" s="33" t="s">
        <v>67813</v>
      </c>
    </row>
    <row r="6935" spans="1:4" ht="15.75" customHeight="1" x14ac:dyDescent="0.15">
      <c r="A6935" s="32" t="s">
        <v>8821</v>
      </c>
      <c r="B6935" s="33" t="s">
        <v>3153</v>
      </c>
      <c r="C6935" s="51" t="s">
        <v>67814</v>
      </c>
      <c r="D6935" s="33" t="s">
        <v>67813</v>
      </c>
    </row>
    <row r="6936" spans="1:4" ht="15.75" customHeight="1" x14ac:dyDescent="0.15">
      <c r="A6936" s="32" t="s">
        <v>9495</v>
      </c>
      <c r="B6936" s="33" t="s">
        <v>3431</v>
      </c>
      <c r="C6936" s="51" t="s">
        <v>67815</v>
      </c>
      <c r="D6936" s="33" t="s">
        <v>67816</v>
      </c>
    </row>
    <row r="6937" spans="1:4" ht="15.75" customHeight="1" x14ac:dyDescent="0.15">
      <c r="A6937" s="32" t="s">
        <v>8291</v>
      </c>
      <c r="B6937" s="33" t="s">
        <v>853</v>
      </c>
      <c r="C6937" s="51" t="s">
        <v>67817</v>
      </c>
      <c r="D6937" s="33" t="s">
        <v>67818</v>
      </c>
    </row>
    <row r="6938" spans="1:4" ht="15.75" customHeight="1" x14ac:dyDescent="0.15">
      <c r="A6938" s="32" t="s">
        <v>55235</v>
      </c>
      <c r="B6938" s="33" t="s">
        <v>1681</v>
      </c>
      <c r="C6938" s="51" t="s">
        <v>67819</v>
      </c>
      <c r="D6938" s="33" t="s">
        <v>67820</v>
      </c>
    </row>
    <row r="6939" spans="1:4" ht="15.75" customHeight="1" x14ac:dyDescent="0.15">
      <c r="A6939" s="32" t="s">
        <v>9516</v>
      </c>
      <c r="B6939" s="33" t="s">
        <v>919</v>
      </c>
      <c r="C6939" s="51" t="s">
        <v>67821</v>
      </c>
      <c r="D6939" s="33" t="s">
        <v>67822</v>
      </c>
    </row>
    <row r="6940" spans="1:4" ht="15.75" customHeight="1" x14ac:dyDescent="0.15">
      <c r="A6940" s="32" t="s">
        <v>8821</v>
      </c>
      <c r="B6940" s="33" t="s">
        <v>1709</v>
      </c>
      <c r="C6940" s="51" t="s">
        <v>67823</v>
      </c>
      <c r="D6940" s="33" t="s">
        <v>67822</v>
      </c>
    </row>
    <row r="6941" spans="1:4" ht="15.75" customHeight="1" x14ac:dyDescent="0.15">
      <c r="A6941" s="32" t="s">
        <v>55027</v>
      </c>
      <c r="B6941" s="33" t="s">
        <v>2693</v>
      </c>
      <c r="C6941" s="51" t="s">
        <v>67824</v>
      </c>
      <c r="D6941" s="33" t="s">
        <v>67822</v>
      </c>
    </row>
    <row r="6942" spans="1:4" ht="15.75" customHeight="1" x14ac:dyDescent="0.15">
      <c r="A6942" s="32" t="s">
        <v>11362</v>
      </c>
      <c r="B6942" s="33" t="s">
        <v>3100</v>
      </c>
      <c r="C6942" s="51" t="s">
        <v>67825</v>
      </c>
      <c r="D6942" s="33" t="s">
        <v>67826</v>
      </c>
    </row>
    <row r="6943" spans="1:4" ht="15.75" customHeight="1" x14ac:dyDescent="0.15">
      <c r="A6943" s="32" t="s">
        <v>55107</v>
      </c>
      <c r="B6943" s="33" t="s">
        <v>868</v>
      </c>
      <c r="C6943" s="51" t="s">
        <v>67827</v>
      </c>
      <c r="D6943" s="33" t="s">
        <v>67828</v>
      </c>
    </row>
    <row r="6944" spans="1:4" ht="15.75" customHeight="1" x14ac:dyDescent="0.15">
      <c r="A6944" s="32" t="s">
        <v>54962</v>
      </c>
      <c r="B6944" s="33" t="s">
        <v>654</v>
      </c>
      <c r="C6944" s="51" t="s">
        <v>67829</v>
      </c>
      <c r="D6944" s="33" t="s">
        <v>67830</v>
      </c>
    </row>
    <row r="6945" spans="1:4" ht="15.75" customHeight="1" x14ac:dyDescent="0.15">
      <c r="A6945" s="32" t="s">
        <v>12292</v>
      </c>
      <c r="B6945" s="33" t="s">
        <v>675</v>
      </c>
      <c r="C6945" s="51" t="s">
        <v>67831</v>
      </c>
      <c r="D6945" s="33" t="s">
        <v>67830</v>
      </c>
    </row>
    <row r="6946" spans="1:4" ht="15.75" customHeight="1" x14ac:dyDescent="0.15">
      <c r="A6946" s="32" t="s">
        <v>8719</v>
      </c>
      <c r="B6946" s="33" t="s">
        <v>785</v>
      </c>
      <c r="C6946" s="51" t="s">
        <v>67832</v>
      </c>
      <c r="D6946" s="33" t="s">
        <v>67830</v>
      </c>
    </row>
    <row r="6947" spans="1:4" ht="15.75" customHeight="1" x14ac:dyDescent="0.15">
      <c r="A6947" s="32" t="s">
        <v>8821</v>
      </c>
      <c r="B6947" s="33" t="s">
        <v>1026</v>
      </c>
      <c r="C6947" s="51" t="s">
        <v>67833</v>
      </c>
      <c r="D6947" s="33" t="s">
        <v>67830</v>
      </c>
    </row>
    <row r="6948" spans="1:4" ht="15.75" customHeight="1" x14ac:dyDescent="0.15">
      <c r="A6948" s="32" t="s">
        <v>12232</v>
      </c>
      <c r="B6948" s="33" t="s">
        <v>1615</v>
      </c>
      <c r="C6948" s="51" t="s">
        <v>67834</v>
      </c>
      <c r="D6948" s="33" t="s">
        <v>67830</v>
      </c>
    </row>
    <row r="6949" spans="1:4" ht="15.75" customHeight="1" x14ac:dyDescent="0.15">
      <c r="A6949" s="32" t="s">
        <v>54849</v>
      </c>
      <c r="B6949" s="33" t="s">
        <v>1698</v>
      </c>
      <c r="C6949" s="51" t="s">
        <v>67835</v>
      </c>
      <c r="D6949" s="33" t="s">
        <v>67830</v>
      </c>
    </row>
    <row r="6950" spans="1:4" ht="15.75" customHeight="1" x14ac:dyDescent="0.15">
      <c r="A6950" s="32" t="s">
        <v>10163</v>
      </c>
      <c r="B6950" s="33" t="s">
        <v>1737</v>
      </c>
      <c r="C6950" s="51" t="s">
        <v>67836</v>
      </c>
      <c r="D6950" s="33" t="s">
        <v>67830</v>
      </c>
    </row>
    <row r="6951" spans="1:4" ht="15.75" customHeight="1" x14ac:dyDescent="0.15">
      <c r="A6951" s="32" t="s">
        <v>55265</v>
      </c>
      <c r="B6951" s="33" t="s">
        <v>1943</v>
      </c>
      <c r="C6951" s="51" t="s">
        <v>67837</v>
      </c>
      <c r="D6951" s="33" t="s">
        <v>67830</v>
      </c>
    </row>
    <row r="6952" spans="1:4" ht="15.75" customHeight="1" x14ac:dyDescent="0.15">
      <c r="A6952" s="32" t="s">
        <v>10250</v>
      </c>
      <c r="B6952" s="33" t="s">
        <v>2168</v>
      </c>
      <c r="C6952" s="51" t="s">
        <v>67838</v>
      </c>
      <c r="D6952" s="33" t="s">
        <v>67830</v>
      </c>
    </row>
    <row r="6953" spans="1:4" ht="15.75" customHeight="1" x14ac:dyDescent="0.15">
      <c r="A6953" s="32" t="s">
        <v>55374</v>
      </c>
      <c r="B6953" s="33" t="s">
        <v>2705</v>
      </c>
      <c r="C6953" s="51" t="s">
        <v>67839</v>
      </c>
      <c r="D6953" s="33" t="s">
        <v>67830</v>
      </c>
    </row>
    <row r="6954" spans="1:4" ht="15.75" customHeight="1" x14ac:dyDescent="0.15">
      <c r="A6954" s="32" t="s">
        <v>9522</v>
      </c>
      <c r="B6954" s="33" t="s">
        <v>2755</v>
      </c>
      <c r="C6954" s="51" t="s">
        <v>67840</v>
      </c>
      <c r="D6954" s="33" t="s">
        <v>67830</v>
      </c>
    </row>
    <row r="6955" spans="1:4" ht="15.75" customHeight="1" x14ac:dyDescent="0.15">
      <c r="A6955" s="32" t="s">
        <v>12292</v>
      </c>
      <c r="B6955" s="33" t="s">
        <v>2755</v>
      </c>
      <c r="C6955" s="51" t="s">
        <v>67841</v>
      </c>
      <c r="D6955" s="33" t="s">
        <v>67830</v>
      </c>
    </row>
    <row r="6956" spans="1:4" ht="15.75" customHeight="1" x14ac:dyDescent="0.15">
      <c r="A6956" s="32" t="s">
        <v>55107</v>
      </c>
      <c r="B6956" s="33" t="s">
        <v>3097</v>
      </c>
      <c r="C6956" s="51" t="s">
        <v>67842</v>
      </c>
      <c r="D6956" s="33" t="s">
        <v>67830</v>
      </c>
    </row>
    <row r="6957" spans="1:4" ht="15.75" customHeight="1" x14ac:dyDescent="0.15">
      <c r="A6957" s="32" t="s">
        <v>55048</v>
      </c>
      <c r="B6957" s="33" t="s">
        <v>1310</v>
      </c>
      <c r="C6957" s="51" t="s">
        <v>67843</v>
      </c>
      <c r="D6957" s="33" t="s">
        <v>67844</v>
      </c>
    </row>
    <row r="6958" spans="1:4" ht="15.75" customHeight="1" x14ac:dyDescent="0.15">
      <c r="A6958" s="32" t="s">
        <v>55366</v>
      </c>
      <c r="B6958" s="33" t="s">
        <v>2968</v>
      </c>
      <c r="C6958" s="51" t="s">
        <v>67845</v>
      </c>
      <c r="D6958" s="33" t="s">
        <v>67846</v>
      </c>
    </row>
    <row r="6959" spans="1:4" ht="15.75" customHeight="1" x14ac:dyDescent="0.15">
      <c r="A6959" s="32" t="s">
        <v>55153</v>
      </c>
      <c r="B6959" s="33" t="s">
        <v>3130</v>
      </c>
      <c r="C6959" s="51" t="s">
        <v>67847</v>
      </c>
      <c r="D6959" s="33" t="s">
        <v>67846</v>
      </c>
    </row>
    <row r="6960" spans="1:4" ht="15.75" customHeight="1" x14ac:dyDescent="0.15">
      <c r="A6960" s="32" t="s">
        <v>55094</v>
      </c>
      <c r="B6960" s="33" t="s">
        <v>3058</v>
      </c>
      <c r="C6960" s="51" t="s">
        <v>67848</v>
      </c>
      <c r="D6960" s="33" t="s">
        <v>67849</v>
      </c>
    </row>
    <row r="6961" spans="1:4" ht="15.75" customHeight="1" x14ac:dyDescent="0.15">
      <c r="A6961" s="32" t="s">
        <v>55265</v>
      </c>
      <c r="B6961" s="33" t="s">
        <v>3147</v>
      </c>
      <c r="C6961" s="51" t="s">
        <v>67850</v>
      </c>
      <c r="D6961" s="33" t="s">
        <v>67851</v>
      </c>
    </row>
    <row r="6962" spans="1:4" ht="15.75" customHeight="1" x14ac:dyDescent="0.15">
      <c r="A6962" s="32" t="s">
        <v>12128</v>
      </c>
      <c r="B6962" s="33" t="s">
        <v>2580</v>
      </c>
      <c r="C6962" s="51" t="s">
        <v>67852</v>
      </c>
      <c r="D6962" s="33" t="s">
        <v>67853</v>
      </c>
    </row>
    <row r="6963" spans="1:4" ht="15.75" customHeight="1" x14ac:dyDescent="0.15">
      <c r="A6963" s="32" t="s">
        <v>9495</v>
      </c>
      <c r="B6963" s="33" t="s">
        <v>3323</v>
      </c>
      <c r="C6963" s="51" t="s">
        <v>67854</v>
      </c>
      <c r="D6963" s="33" t="s">
        <v>67853</v>
      </c>
    </row>
    <row r="6964" spans="1:4" ht="15.75" customHeight="1" x14ac:dyDescent="0.15">
      <c r="A6964" s="32" t="s">
        <v>12232</v>
      </c>
      <c r="B6964" s="33" t="s">
        <v>2637</v>
      </c>
      <c r="C6964" s="51" t="s">
        <v>67855</v>
      </c>
      <c r="D6964" s="33" t="s">
        <v>67856</v>
      </c>
    </row>
    <row r="6965" spans="1:4" ht="15.75" customHeight="1" x14ac:dyDescent="0.15">
      <c r="A6965" s="32" t="s">
        <v>55262</v>
      </c>
      <c r="B6965" s="33" t="s">
        <v>717</v>
      </c>
      <c r="C6965" s="51" t="s">
        <v>67857</v>
      </c>
      <c r="D6965" s="33" t="s">
        <v>67858</v>
      </c>
    </row>
    <row r="6966" spans="1:4" ht="15.75" customHeight="1" x14ac:dyDescent="0.15">
      <c r="A6966" s="32" t="s">
        <v>11425</v>
      </c>
      <c r="B6966" s="33" t="s">
        <v>975</v>
      </c>
      <c r="C6966" s="51" t="s">
        <v>67859</v>
      </c>
      <c r="D6966" s="33" t="s">
        <v>67860</v>
      </c>
    </row>
    <row r="6967" spans="1:4" ht="15.75" customHeight="1" x14ac:dyDescent="0.15">
      <c r="A6967" s="32" t="s">
        <v>55366</v>
      </c>
      <c r="B6967" s="33" t="s">
        <v>865</v>
      </c>
      <c r="C6967" s="51" t="s">
        <v>67861</v>
      </c>
      <c r="D6967" s="33" t="s">
        <v>67862</v>
      </c>
    </row>
    <row r="6968" spans="1:4" ht="15.75" customHeight="1" x14ac:dyDescent="0.15">
      <c r="A6968" s="32" t="s">
        <v>12232</v>
      </c>
      <c r="B6968" s="33" t="s">
        <v>2904</v>
      </c>
      <c r="C6968" s="51" t="s">
        <v>67863</v>
      </c>
      <c r="D6968" s="33" t="s">
        <v>67864</v>
      </c>
    </row>
    <row r="6969" spans="1:4" ht="15.75" customHeight="1" x14ac:dyDescent="0.15">
      <c r="A6969" s="32" t="s">
        <v>55235</v>
      </c>
      <c r="B6969" s="33" t="s">
        <v>1606</v>
      </c>
      <c r="C6969" s="51" t="s">
        <v>67865</v>
      </c>
      <c r="D6969" s="33" t="s">
        <v>67866</v>
      </c>
    </row>
    <row r="6970" spans="1:4" ht="15.75" customHeight="1" x14ac:dyDescent="0.15">
      <c r="A6970" s="32" t="s">
        <v>8743</v>
      </c>
      <c r="B6970" s="33" t="s">
        <v>1401</v>
      </c>
      <c r="C6970" s="51" t="s">
        <v>67867</v>
      </c>
      <c r="D6970" s="33" t="s">
        <v>67868</v>
      </c>
    </row>
    <row r="6971" spans="1:4" ht="15.75" customHeight="1" x14ac:dyDescent="0.15">
      <c r="A6971" s="32" t="s">
        <v>54849</v>
      </c>
      <c r="B6971" s="33" t="s">
        <v>3545</v>
      </c>
      <c r="C6971" s="51" t="s">
        <v>67869</v>
      </c>
      <c r="D6971" s="33" t="s">
        <v>67868</v>
      </c>
    </row>
    <row r="6972" spans="1:4" ht="15.75" customHeight="1" x14ac:dyDescent="0.15">
      <c r="A6972" s="32" t="s">
        <v>55027</v>
      </c>
      <c r="B6972" s="33" t="s">
        <v>868</v>
      </c>
      <c r="C6972" s="51" t="s">
        <v>67870</v>
      </c>
      <c r="D6972" s="33" t="s">
        <v>67871</v>
      </c>
    </row>
    <row r="6973" spans="1:4" ht="15.75" customHeight="1" x14ac:dyDescent="0.15">
      <c r="A6973" s="32" t="s">
        <v>54765</v>
      </c>
      <c r="B6973" s="33" t="s">
        <v>2580</v>
      </c>
      <c r="C6973" s="51" t="s">
        <v>67872</v>
      </c>
      <c r="D6973" s="33" t="s">
        <v>67873</v>
      </c>
    </row>
    <row r="6974" spans="1:4" ht="15.75" customHeight="1" x14ac:dyDescent="0.15">
      <c r="A6974" s="32" t="s">
        <v>54849</v>
      </c>
      <c r="B6974" s="33" t="s">
        <v>1083</v>
      </c>
      <c r="C6974" s="51" t="s">
        <v>67874</v>
      </c>
      <c r="D6974" s="33" t="s">
        <v>67875</v>
      </c>
    </row>
    <row r="6975" spans="1:4" ht="15.75" customHeight="1" x14ac:dyDescent="0.15">
      <c r="A6975" s="32" t="s">
        <v>55153</v>
      </c>
      <c r="B6975" s="33" t="s">
        <v>1835</v>
      </c>
      <c r="C6975" s="51" t="s">
        <v>67876</v>
      </c>
      <c r="D6975" s="33" t="s">
        <v>67877</v>
      </c>
    </row>
    <row r="6976" spans="1:4" ht="15.75" customHeight="1" x14ac:dyDescent="0.15">
      <c r="A6976" s="32" t="s">
        <v>55262</v>
      </c>
      <c r="B6976" s="33" t="s">
        <v>2619</v>
      </c>
      <c r="C6976" s="51" t="s">
        <v>67878</v>
      </c>
      <c r="D6976" s="33" t="s">
        <v>67877</v>
      </c>
    </row>
    <row r="6977" spans="1:4" ht="15.75" customHeight="1" x14ac:dyDescent="0.15">
      <c r="A6977" s="32" t="s">
        <v>54765</v>
      </c>
      <c r="B6977" s="33" t="s">
        <v>904</v>
      </c>
      <c r="C6977" s="51" t="s">
        <v>67879</v>
      </c>
      <c r="D6977" s="33" t="s">
        <v>67880</v>
      </c>
    </row>
    <row r="6978" spans="1:4" ht="15.75" customHeight="1" x14ac:dyDescent="0.15">
      <c r="A6978" s="32" t="s">
        <v>55153</v>
      </c>
      <c r="B6978" s="33" t="s">
        <v>1310</v>
      </c>
      <c r="C6978" s="51" t="s">
        <v>67881</v>
      </c>
      <c r="D6978" s="33" t="s">
        <v>67882</v>
      </c>
    </row>
    <row r="6979" spans="1:4" ht="15.75" customHeight="1" x14ac:dyDescent="0.15">
      <c r="A6979" s="32" t="s">
        <v>55058</v>
      </c>
      <c r="B6979" s="33" t="s">
        <v>2560</v>
      </c>
      <c r="C6979" s="51" t="s">
        <v>67883</v>
      </c>
      <c r="D6979" s="33" t="s">
        <v>67882</v>
      </c>
    </row>
    <row r="6980" spans="1:4" ht="15.75" customHeight="1" x14ac:dyDescent="0.15">
      <c r="A6980" s="32" t="s">
        <v>12053</v>
      </c>
      <c r="B6980" s="33" t="s">
        <v>3335</v>
      </c>
      <c r="C6980" s="51" t="s">
        <v>67884</v>
      </c>
      <c r="D6980" s="33" t="s">
        <v>67882</v>
      </c>
    </row>
    <row r="6981" spans="1:4" ht="15.75" customHeight="1" x14ac:dyDescent="0.15">
      <c r="A6981" s="32" t="s">
        <v>8821</v>
      </c>
      <c r="B6981" s="33" t="s">
        <v>919</v>
      </c>
      <c r="C6981" s="51" t="s">
        <v>67885</v>
      </c>
      <c r="D6981" s="33" t="s">
        <v>67886</v>
      </c>
    </row>
    <row r="6982" spans="1:4" ht="15.75" customHeight="1" x14ac:dyDescent="0.15">
      <c r="A6982" s="32" t="s">
        <v>8743</v>
      </c>
      <c r="B6982" s="33" t="s">
        <v>3039</v>
      </c>
      <c r="C6982" s="51" t="s">
        <v>67887</v>
      </c>
      <c r="D6982" s="33" t="s">
        <v>67886</v>
      </c>
    </row>
    <row r="6983" spans="1:4" ht="15.75" customHeight="1" x14ac:dyDescent="0.15">
      <c r="A6983" s="32" t="s">
        <v>55265</v>
      </c>
      <c r="B6983" s="33" t="s">
        <v>2637</v>
      </c>
      <c r="C6983" s="51" t="s">
        <v>67888</v>
      </c>
      <c r="D6983" s="33" t="s">
        <v>67889</v>
      </c>
    </row>
    <row r="6984" spans="1:4" ht="15.75" customHeight="1" x14ac:dyDescent="0.15">
      <c r="A6984" s="32" t="s">
        <v>8719</v>
      </c>
      <c r="B6984" s="33" t="s">
        <v>2921</v>
      </c>
      <c r="C6984" s="51" t="s">
        <v>67890</v>
      </c>
      <c r="D6984" s="33" t="s">
        <v>67891</v>
      </c>
    </row>
    <row r="6985" spans="1:4" ht="15.75" customHeight="1" x14ac:dyDescent="0.15">
      <c r="A6985" s="32" t="s">
        <v>8743</v>
      </c>
      <c r="B6985" s="33" t="s">
        <v>1257</v>
      </c>
      <c r="C6985" s="51" t="s">
        <v>67892</v>
      </c>
      <c r="D6985" s="33" t="s">
        <v>67893</v>
      </c>
    </row>
    <row r="6986" spans="1:4" ht="15.75" customHeight="1" x14ac:dyDescent="0.15">
      <c r="A6986" s="32" t="s">
        <v>55305</v>
      </c>
      <c r="B6986" s="33" t="s">
        <v>963</v>
      </c>
      <c r="C6986" s="51" t="s">
        <v>67894</v>
      </c>
      <c r="D6986" s="33" t="s">
        <v>67895</v>
      </c>
    </row>
    <row r="6987" spans="1:4" ht="15.75" customHeight="1" x14ac:dyDescent="0.15">
      <c r="A6987" s="32" t="s">
        <v>54849</v>
      </c>
      <c r="B6987" s="33" t="s">
        <v>699</v>
      </c>
      <c r="C6987" s="51" t="s">
        <v>67896</v>
      </c>
      <c r="D6987" s="33" t="s">
        <v>67897</v>
      </c>
    </row>
    <row r="6988" spans="1:4" ht="15.75" customHeight="1" x14ac:dyDescent="0.15">
      <c r="A6988" s="32" t="s">
        <v>10163</v>
      </c>
      <c r="B6988" s="33" t="s">
        <v>993</v>
      </c>
      <c r="C6988" s="51" t="s">
        <v>67898</v>
      </c>
      <c r="D6988" s="33" t="s">
        <v>67899</v>
      </c>
    </row>
    <row r="6989" spans="1:4" ht="15.75" customHeight="1" x14ac:dyDescent="0.15">
      <c r="A6989" s="32" t="s">
        <v>55048</v>
      </c>
      <c r="B6989" s="33" t="s">
        <v>2551</v>
      </c>
      <c r="C6989" s="51" t="s">
        <v>67900</v>
      </c>
      <c r="D6989" s="33" t="s">
        <v>67901</v>
      </c>
    </row>
    <row r="6990" spans="1:4" ht="15.75" customHeight="1" x14ac:dyDescent="0.15">
      <c r="A6990" s="32" t="s">
        <v>8743</v>
      </c>
      <c r="B6990" s="33" t="s">
        <v>1606</v>
      </c>
      <c r="C6990" s="51" t="s">
        <v>67902</v>
      </c>
      <c r="D6990" s="33" t="s">
        <v>67903</v>
      </c>
    </row>
    <row r="6991" spans="1:4" ht="15.75" customHeight="1" x14ac:dyDescent="0.15">
      <c r="A6991" s="32" t="s">
        <v>55265</v>
      </c>
      <c r="B6991" s="33" t="s">
        <v>3130</v>
      </c>
      <c r="C6991" s="51" t="s">
        <v>67904</v>
      </c>
      <c r="D6991" s="33" t="s">
        <v>67905</v>
      </c>
    </row>
    <row r="6992" spans="1:4" ht="15.75" customHeight="1" x14ac:dyDescent="0.15">
      <c r="A6992" s="32" t="s">
        <v>55070</v>
      </c>
      <c r="B6992" s="33" t="s">
        <v>3221</v>
      </c>
      <c r="C6992" s="51" t="s">
        <v>67906</v>
      </c>
      <c r="D6992" s="33" t="s">
        <v>67907</v>
      </c>
    </row>
    <row r="6993" spans="1:4" ht="15.75" customHeight="1" x14ac:dyDescent="0.15">
      <c r="A6993" s="32" t="s">
        <v>55235</v>
      </c>
      <c r="B6993" s="33" t="s">
        <v>3326</v>
      </c>
      <c r="C6993" s="51" t="s">
        <v>67908</v>
      </c>
      <c r="D6993" s="33" t="s">
        <v>67909</v>
      </c>
    </row>
    <row r="6994" spans="1:4" ht="15.75" customHeight="1" x14ac:dyDescent="0.15">
      <c r="A6994" s="32" t="s">
        <v>55262</v>
      </c>
      <c r="B6994" s="33" t="s">
        <v>3710</v>
      </c>
      <c r="C6994" s="51" t="s">
        <v>67910</v>
      </c>
      <c r="D6994" s="33" t="s">
        <v>67911</v>
      </c>
    </row>
    <row r="6995" spans="1:4" ht="15.75" customHeight="1" x14ac:dyDescent="0.15">
      <c r="A6995" s="32" t="s">
        <v>8291</v>
      </c>
      <c r="B6995" s="33" t="s">
        <v>2994</v>
      </c>
      <c r="C6995" s="51" t="s">
        <v>67912</v>
      </c>
      <c r="D6995" s="33" t="s">
        <v>67913</v>
      </c>
    </row>
    <row r="6996" spans="1:4" ht="15.75" customHeight="1" x14ac:dyDescent="0.15">
      <c r="A6996" s="32" t="s">
        <v>12292</v>
      </c>
      <c r="B6996" s="33" t="s">
        <v>1528</v>
      </c>
      <c r="C6996" s="51" t="s">
        <v>67914</v>
      </c>
      <c r="D6996" s="33" t="s">
        <v>67915</v>
      </c>
    </row>
    <row r="6997" spans="1:4" ht="15.75" customHeight="1" x14ac:dyDescent="0.15">
      <c r="A6997" s="32" t="s">
        <v>55206</v>
      </c>
      <c r="B6997" s="33" t="s">
        <v>621</v>
      </c>
      <c r="C6997" s="51" t="s">
        <v>67916</v>
      </c>
      <c r="D6997" s="33" t="s">
        <v>67917</v>
      </c>
    </row>
    <row r="6998" spans="1:4" ht="15.75" customHeight="1" x14ac:dyDescent="0.15">
      <c r="A6998" s="32" t="s">
        <v>55070</v>
      </c>
      <c r="B6998" s="33" t="s">
        <v>2477</v>
      </c>
      <c r="C6998" s="51" t="s">
        <v>67918</v>
      </c>
      <c r="D6998" s="33" t="s">
        <v>67919</v>
      </c>
    </row>
    <row r="6999" spans="1:4" ht="15.75" customHeight="1" x14ac:dyDescent="0.15">
      <c r="A6999" s="32" t="s">
        <v>10250</v>
      </c>
      <c r="B6999" s="33" t="s">
        <v>717</v>
      </c>
      <c r="C6999" s="51" t="s">
        <v>67920</v>
      </c>
      <c r="D6999" s="33" t="s">
        <v>67921</v>
      </c>
    </row>
    <row r="7000" spans="1:4" ht="15.75" customHeight="1" x14ac:dyDescent="0.15">
      <c r="A7000" s="32" t="s">
        <v>55070</v>
      </c>
      <c r="B7000" s="33" t="s">
        <v>1668</v>
      </c>
      <c r="C7000" s="51" t="s">
        <v>67922</v>
      </c>
      <c r="D7000" s="33" t="s">
        <v>67921</v>
      </c>
    </row>
    <row r="7001" spans="1:4" ht="15.75" customHeight="1" x14ac:dyDescent="0.15">
      <c r="A7001" s="32" t="s">
        <v>8743</v>
      </c>
      <c r="B7001" s="33" t="s">
        <v>2056</v>
      </c>
      <c r="C7001" s="51" t="s">
        <v>67923</v>
      </c>
      <c r="D7001" s="33" t="s">
        <v>67924</v>
      </c>
    </row>
    <row r="7002" spans="1:4" ht="15.75" customHeight="1" x14ac:dyDescent="0.15">
      <c r="A7002" s="32" t="s">
        <v>55265</v>
      </c>
      <c r="B7002" s="33" t="s">
        <v>1375</v>
      </c>
      <c r="C7002" s="51" t="s">
        <v>67925</v>
      </c>
      <c r="D7002" s="33" t="s">
        <v>67926</v>
      </c>
    </row>
    <row r="7003" spans="1:4" ht="15.75" customHeight="1" x14ac:dyDescent="0.15">
      <c r="A7003" s="32" t="s">
        <v>9495</v>
      </c>
      <c r="B7003" s="33" t="s">
        <v>1731</v>
      </c>
      <c r="C7003" s="51" t="s">
        <v>67927</v>
      </c>
      <c r="D7003" s="33" t="s">
        <v>67928</v>
      </c>
    </row>
    <row r="7004" spans="1:4" ht="15.75" customHeight="1" x14ac:dyDescent="0.15">
      <c r="A7004" s="32" t="s">
        <v>55058</v>
      </c>
      <c r="B7004" s="33" t="s">
        <v>1668</v>
      </c>
      <c r="C7004" s="51" t="s">
        <v>67929</v>
      </c>
      <c r="D7004" s="33" t="s">
        <v>67930</v>
      </c>
    </row>
    <row r="7005" spans="1:4" ht="15.75" customHeight="1" x14ac:dyDescent="0.15">
      <c r="A7005" s="32" t="s">
        <v>55159</v>
      </c>
      <c r="B7005" s="33" t="s">
        <v>3456</v>
      </c>
      <c r="C7005" s="51" t="s">
        <v>67931</v>
      </c>
      <c r="D7005" s="33" t="s">
        <v>67932</v>
      </c>
    </row>
    <row r="7006" spans="1:4" ht="15.75" customHeight="1" x14ac:dyDescent="0.15">
      <c r="A7006" s="32" t="s">
        <v>12053</v>
      </c>
      <c r="B7006" s="33" t="s">
        <v>865</v>
      </c>
      <c r="C7006" s="51" t="s">
        <v>67933</v>
      </c>
      <c r="D7006" s="33" t="s">
        <v>67934</v>
      </c>
    </row>
    <row r="7007" spans="1:4" ht="15.75" customHeight="1" x14ac:dyDescent="0.15">
      <c r="A7007" s="32" t="s">
        <v>12232</v>
      </c>
      <c r="B7007" s="33" t="s">
        <v>1401</v>
      </c>
      <c r="C7007" s="51" t="s">
        <v>67935</v>
      </c>
      <c r="D7007" s="33" t="s">
        <v>67934</v>
      </c>
    </row>
    <row r="7008" spans="1:4" ht="15.75" customHeight="1" x14ac:dyDescent="0.15">
      <c r="A7008" s="32" t="s">
        <v>54939</v>
      </c>
      <c r="B7008" s="33" t="s">
        <v>2528</v>
      </c>
      <c r="C7008" s="51" t="s">
        <v>67936</v>
      </c>
      <c r="D7008" s="33" t="s">
        <v>67934</v>
      </c>
    </row>
    <row r="7009" spans="1:4" ht="15.75" customHeight="1" x14ac:dyDescent="0.15">
      <c r="A7009" s="32" t="s">
        <v>54849</v>
      </c>
      <c r="B7009" s="33" t="s">
        <v>2644</v>
      </c>
      <c r="C7009" s="51" t="s">
        <v>67937</v>
      </c>
      <c r="D7009" s="33" t="s">
        <v>67938</v>
      </c>
    </row>
    <row r="7010" spans="1:4" ht="15.75" customHeight="1" x14ac:dyDescent="0.15">
      <c r="A7010" s="32" t="s">
        <v>55265</v>
      </c>
      <c r="B7010" s="33" t="s">
        <v>1723</v>
      </c>
      <c r="C7010" s="51" t="s">
        <v>67939</v>
      </c>
      <c r="D7010" s="33" t="s">
        <v>67940</v>
      </c>
    </row>
    <row r="7011" spans="1:4" ht="15.75" customHeight="1" x14ac:dyDescent="0.15">
      <c r="A7011" s="32" t="s">
        <v>55070</v>
      </c>
      <c r="B7011" s="33" t="s">
        <v>3230</v>
      </c>
      <c r="C7011" s="51" t="s">
        <v>67941</v>
      </c>
      <c r="D7011" s="33" t="s">
        <v>67942</v>
      </c>
    </row>
    <row r="7012" spans="1:4" ht="15.75" customHeight="1" x14ac:dyDescent="0.15">
      <c r="A7012" s="32" t="s">
        <v>8821</v>
      </c>
      <c r="B7012" s="33" t="s">
        <v>1310</v>
      </c>
      <c r="C7012" s="51" t="s">
        <v>67943</v>
      </c>
      <c r="D7012" s="33" t="s">
        <v>67944</v>
      </c>
    </row>
    <row r="7013" spans="1:4" ht="15.75" customHeight="1" x14ac:dyDescent="0.15">
      <c r="A7013" s="32" t="s">
        <v>9495</v>
      </c>
      <c r="B7013" s="33" t="s">
        <v>1624</v>
      </c>
      <c r="C7013" s="51" t="s">
        <v>67945</v>
      </c>
      <c r="D7013" s="33" t="s">
        <v>67946</v>
      </c>
    </row>
    <row r="7014" spans="1:4" ht="15.75" customHeight="1" x14ac:dyDescent="0.15">
      <c r="A7014" s="32" t="s">
        <v>55058</v>
      </c>
      <c r="B7014" s="33" t="s">
        <v>1232</v>
      </c>
      <c r="C7014" s="51" t="s">
        <v>67947</v>
      </c>
      <c r="D7014" s="33" t="s">
        <v>67948</v>
      </c>
    </row>
    <row r="7015" spans="1:4" ht="15.75" customHeight="1" x14ac:dyDescent="0.15">
      <c r="A7015" s="32" t="s">
        <v>55366</v>
      </c>
      <c r="B7015" s="33" t="s">
        <v>2582</v>
      </c>
      <c r="C7015" s="51" t="s">
        <v>67949</v>
      </c>
      <c r="D7015" s="33" t="s">
        <v>67948</v>
      </c>
    </row>
    <row r="7016" spans="1:4" ht="15.75" customHeight="1" x14ac:dyDescent="0.15">
      <c r="A7016" s="32" t="s">
        <v>54939</v>
      </c>
      <c r="B7016" s="33" t="s">
        <v>2985</v>
      </c>
      <c r="C7016" s="51" t="s">
        <v>67950</v>
      </c>
      <c r="D7016" s="33" t="s">
        <v>67948</v>
      </c>
    </row>
    <row r="7017" spans="1:4" ht="15.75" customHeight="1" x14ac:dyDescent="0.15">
      <c r="A7017" s="32" t="s">
        <v>54744</v>
      </c>
      <c r="B7017" s="33" t="s">
        <v>3257</v>
      </c>
      <c r="C7017" s="51" t="s">
        <v>67951</v>
      </c>
      <c r="D7017" s="33" t="s">
        <v>67952</v>
      </c>
    </row>
    <row r="7018" spans="1:4" ht="15.75" customHeight="1" x14ac:dyDescent="0.15">
      <c r="A7018" s="32" t="s">
        <v>9495</v>
      </c>
      <c r="B7018" s="33" t="s">
        <v>865</v>
      </c>
      <c r="C7018" s="51" t="s">
        <v>67953</v>
      </c>
      <c r="D7018" s="33" t="s">
        <v>67954</v>
      </c>
    </row>
    <row r="7019" spans="1:4" ht="15.75" customHeight="1" x14ac:dyDescent="0.15">
      <c r="A7019" s="32" t="s">
        <v>12053</v>
      </c>
      <c r="B7019" s="33" t="s">
        <v>836</v>
      </c>
      <c r="C7019" s="51" t="s">
        <v>67955</v>
      </c>
      <c r="D7019" s="33" t="s">
        <v>67956</v>
      </c>
    </row>
    <row r="7020" spans="1:4" ht="15.75" customHeight="1" x14ac:dyDescent="0.15">
      <c r="A7020" s="32" t="s">
        <v>11362</v>
      </c>
      <c r="B7020" s="33" t="s">
        <v>2066</v>
      </c>
      <c r="C7020" s="51" t="s">
        <v>67957</v>
      </c>
      <c r="D7020" s="33" t="s">
        <v>67956</v>
      </c>
    </row>
    <row r="7021" spans="1:4" ht="15.75" customHeight="1" x14ac:dyDescent="0.15">
      <c r="A7021" s="32" t="s">
        <v>54862</v>
      </c>
      <c r="B7021" s="33" t="s">
        <v>3456</v>
      </c>
      <c r="C7021" s="51" t="s">
        <v>67958</v>
      </c>
      <c r="D7021" s="33" t="s">
        <v>67956</v>
      </c>
    </row>
    <row r="7022" spans="1:4" ht="15.75" customHeight="1" x14ac:dyDescent="0.15">
      <c r="A7022" s="32" t="s">
        <v>54765</v>
      </c>
      <c r="B7022" s="33" t="s">
        <v>3687</v>
      </c>
      <c r="C7022" s="51" t="s">
        <v>67959</v>
      </c>
      <c r="D7022" s="33" t="s">
        <v>67960</v>
      </c>
    </row>
    <row r="7023" spans="1:4" ht="15.75" customHeight="1" x14ac:dyDescent="0.15">
      <c r="A7023" s="32" t="s">
        <v>54765</v>
      </c>
      <c r="B7023" s="33" t="s">
        <v>2582</v>
      </c>
      <c r="C7023" s="51" t="s">
        <v>67961</v>
      </c>
      <c r="D7023" s="33" t="s">
        <v>67962</v>
      </c>
    </row>
    <row r="7024" spans="1:4" ht="15.75" customHeight="1" x14ac:dyDescent="0.15">
      <c r="A7024" s="32" t="s">
        <v>55262</v>
      </c>
      <c r="B7024" s="33" t="s">
        <v>1668</v>
      </c>
      <c r="C7024" s="51" t="s">
        <v>67963</v>
      </c>
      <c r="D7024" s="33" t="s">
        <v>67964</v>
      </c>
    </row>
    <row r="7025" spans="1:4" ht="15.75" customHeight="1" x14ac:dyDescent="0.15">
      <c r="A7025" s="32" t="s">
        <v>55374</v>
      </c>
      <c r="B7025" s="33" t="s">
        <v>3749</v>
      </c>
      <c r="C7025" s="51" t="s">
        <v>67965</v>
      </c>
      <c r="D7025" s="33" t="s">
        <v>67966</v>
      </c>
    </row>
    <row r="7026" spans="1:4" ht="15.75" customHeight="1" x14ac:dyDescent="0.15">
      <c r="A7026" s="32" t="s">
        <v>9495</v>
      </c>
      <c r="B7026" s="33" t="s">
        <v>747</v>
      </c>
      <c r="C7026" s="51" t="s">
        <v>67967</v>
      </c>
      <c r="D7026" s="33" t="s">
        <v>67968</v>
      </c>
    </row>
    <row r="7027" spans="1:4" ht="15.75" customHeight="1" x14ac:dyDescent="0.15">
      <c r="A7027" s="32" t="s">
        <v>10596</v>
      </c>
      <c r="B7027" s="33" t="s">
        <v>2338</v>
      </c>
      <c r="C7027" s="51" t="s">
        <v>67969</v>
      </c>
      <c r="D7027" s="33" t="s">
        <v>67968</v>
      </c>
    </row>
    <row r="7028" spans="1:4" ht="15.75" customHeight="1" x14ac:dyDescent="0.15">
      <c r="A7028" s="32" t="s">
        <v>10524</v>
      </c>
      <c r="B7028" s="33" t="s">
        <v>3442</v>
      </c>
      <c r="C7028" s="51" t="s">
        <v>67970</v>
      </c>
      <c r="D7028" s="33" t="s">
        <v>67971</v>
      </c>
    </row>
    <row r="7029" spans="1:4" ht="15.75" customHeight="1" x14ac:dyDescent="0.15">
      <c r="A7029" s="32" t="s">
        <v>8719</v>
      </c>
      <c r="B7029" s="33" t="s">
        <v>732</v>
      </c>
      <c r="C7029" s="51" t="s">
        <v>67972</v>
      </c>
      <c r="D7029" s="33" t="s">
        <v>67973</v>
      </c>
    </row>
    <row r="7030" spans="1:4" ht="15.75" customHeight="1" x14ac:dyDescent="0.15">
      <c r="A7030" s="32" t="s">
        <v>54744</v>
      </c>
      <c r="B7030" s="33" t="s">
        <v>1313</v>
      </c>
      <c r="C7030" s="51" t="s">
        <v>67974</v>
      </c>
      <c r="D7030" s="33" t="s">
        <v>67973</v>
      </c>
    </row>
    <row r="7031" spans="1:4" ht="15.75" customHeight="1" x14ac:dyDescent="0.15">
      <c r="A7031" s="32" t="s">
        <v>55265</v>
      </c>
      <c r="B7031" s="33" t="s">
        <v>3015</v>
      </c>
      <c r="C7031" s="51" t="s">
        <v>67975</v>
      </c>
      <c r="D7031" s="33" t="s">
        <v>67973</v>
      </c>
    </row>
    <row r="7032" spans="1:4" ht="15.75" customHeight="1" x14ac:dyDescent="0.15">
      <c r="A7032" s="32" t="s">
        <v>10676</v>
      </c>
      <c r="B7032" s="33" t="s">
        <v>729</v>
      </c>
      <c r="C7032" s="51" t="s">
        <v>67976</v>
      </c>
      <c r="D7032" s="33" t="s">
        <v>67977</v>
      </c>
    </row>
    <row r="7033" spans="1:4" ht="15.75" customHeight="1" x14ac:dyDescent="0.15">
      <c r="A7033" s="32" t="s">
        <v>54939</v>
      </c>
      <c r="B7033" s="33" t="s">
        <v>2327</v>
      </c>
      <c r="C7033" s="51" t="s">
        <v>67978</v>
      </c>
      <c r="D7033" s="33" t="s">
        <v>67977</v>
      </c>
    </row>
    <row r="7034" spans="1:4" ht="15.75" customHeight="1" x14ac:dyDescent="0.15">
      <c r="A7034" s="32" t="s">
        <v>10250</v>
      </c>
      <c r="B7034" s="33" t="s">
        <v>2729</v>
      </c>
      <c r="C7034" s="51" t="s">
        <v>67979</v>
      </c>
      <c r="D7034" s="33" t="s">
        <v>67977</v>
      </c>
    </row>
    <row r="7035" spans="1:4" ht="15.75" customHeight="1" x14ac:dyDescent="0.15">
      <c r="A7035" s="32" t="s">
        <v>55265</v>
      </c>
      <c r="B7035" s="33" t="s">
        <v>3597</v>
      </c>
      <c r="C7035" s="51" t="s">
        <v>67980</v>
      </c>
      <c r="D7035" s="33" t="s">
        <v>67981</v>
      </c>
    </row>
    <row r="7036" spans="1:4" ht="15.75" customHeight="1" x14ac:dyDescent="0.15">
      <c r="A7036" s="32" t="s">
        <v>54849</v>
      </c>
      <c r="B7036" s="33" t="s">
        <v>1525</v>
      </c>
      <c r="C7036" s="51" t="s">
        <v>67982</v>
      </c>
      <c r="D7036" s="33" t="s">
        <v>67983</v>
      </c>
    </row>
    <row r="7037" spans="1:4" ht="15.75" customHeight="1" x14ac:dyDescent="0.15">
      <c r="A7037" s="32" t="s">
        <v>9495</v>
      </c>
      <c r="B7037" s="33" t="s">
        <v>3278</v>
      </c>
      <c r="C7037" s="51" t="s">
        <v>67984</v>
      </c>
      <c r="D7037" s="33" t="s">
        <v>67985</v>
      </c>
    </row>
    <row r="7038" spans="1:4" ht="15.75" customHeight="1" x14ac:dyDescent="0.15">
      <c r="A7038" s="32" t="s">
        <v>55235</v>
      </c>
      <c r="B7038" s="33" t="s">
        <v>3230</v>
      </c>
      <c r="C7038" s="51" t="s">
        <v>67986</v>
      </c>
      <c r="D7038" s="33" t="s">
        <v>67987</v>
      </c>
    </row>
    <row r="7039" spans="1:4" ht="15.75" customHeight="1" x14ac:dyDescent="0.15">
      <c r="A7039" s="32" t="s">
        <v>54744</v>
      </c>
      <c r="B7039" s="33" t="s">
        <v>752</v>
      </c>
      <c r="C7039" s="51" t="s">
        <v>67988</v>
      </c>
      <c r="D7039" s="33" t="s">
        <v>67989</v>
      </c>
    </row>
    <row r="7040" spans="1:4" ht="15.75" customHeight="1" x14ac:dyDescent="0.15">
      <c r="A7040" s="32" t="s">
        <v>55107</v>
      </c>
      <c r="B7040" s="33" t="s">
        <v>1166</v>
      </c>
      <c r="C7040" s="51" t="s">
        <v>67990</v>
      </c>
      <c r="D7040" s="33" t="s">
        <v>67989</v>
      </c>
    </row>
    <row r="7041" spans="1:4" ht="15.75" customHeight="1" x14ac:dyDescent="0.15">
      <c r="A7041" s="32" t="s">
        <v>11425</v>
      </c>
      <c r="B7041" s="33" t="s">
        <v>2480</v>
      </c>
      <c r="C7041" s="51" t="s">
        <v>67991</v>
      </c>
      <c r="D7041" s="33" t="s">
        <v>67989</v>
      </c>
    </row>
    <row r="7042" spans="1:4" ht="15.75" customHeight="1" x14ac:dyDescent="0.15">
      <c r="A7042" s="32" t="s">
        <v>8821</v>
      </c>
      <c r="B7042" s="33" t="s">
        <v>2647</v>
      </c>
      <c r="C7042" s="51" t="s">
        <v>67992</v>
      </c>
      <c r="D7042" s="33" t="s">
        <v>67989</v>
      </c>
    </row>
    <row r="7043" spans="1:4" ht="15.75" customHeight="1" x14ac:dyDescent="0.15">
      <c r="A7043" s="32" t="s">
        <v>54849</v>
      </c>
      <c r="B7043" s="33" t="s">
        <v>1943</v>
      </c>
      <c r="C7043" s="51" t="s">
        <v>67993</v>
      </c>
      <c r="D7043" s="33" t="s">
        <v>67994</v>
      </c>
    </row>
    <row r="7044" spans="1:4" ht="15.75" customHeight="1" x14ac:dyDescent="0.15">
      <c r="A7044" s="32" t="s">
        <v>8719</v>
      </c>
      <c r="B7044" s="33" t="s">
        <v>1017</v>
      </c>
      <c r="C7044" s="51" t="s">
        <v>67995</v>
      </c>
      <c r="D7044" s="33" t="s">
        <v>67996</v>
      </c>
    </row>
    <row r="7045" spans="1:4" ht="15.75" customHeight="1" x14ac:dyDescent="0.15">
      <c r="A7045" s="32" t="s">
        <v>8291</v>
      </c>
      <c r="B7045" s="33" t="s">
        <v>2285</v>
      </c>
      <c r="C7045" s="51" t="s">
        <v>67997</v>
      </c>
      <c r="D7045" s="33" t="s">
        <v>67996</v>
      </c>
    </row>
    <row r="7046" spans="1:4" ht="15.75" customHeight="1" x14ac:dyDescent="0.15">
      <c r="A7046" s="32" t="s">
        <v>55206</v>
      </c>
      <c r="B7046" s="33" t="s">
        <v>1005</v>
      </c>
      <c r="C7046" s="51" t="s">
        <v>67998</v>
      </c>
      <c r="D7046" s="33" t="s">
        <v>67999</v>
      </c>
    </row>
    <row r="7047" spans="1:4" ht="15.75" customHeight="1" x14ac:dyDescent="0.15">
      <c r="A7047" s="32" t="s">
        <v>8821</v>
      </c>
      <c r="B7047" s="33" t="s">
        <v>1064</v>
      </c>
      <c r="C7047" s="51" t="s">
        <v>68000</v>
      </c>
      <c r="D7047" s="33" t="s">
        <v>67999</v>
      </c>
    </row>
    <row r="7048" spans="1:4" ht="15.75" customHeight="1" x14ac:dyDescent="0.15">
      <c r="A7048" s="32" t="s">
        <v>8743</v>
      </c>
      <c r="B7048" s="33" t="s">
        <v>1621</v>
      </c>
      <c r="C7048" s="51" t="s">
        <v>68001</v>
      </c>
      <c r="D7048" s="33" t="s">
        <v>67999</v>
      </c>
    </row>
    <row r="7049" spans="1:4" ht="15.75" customHeight="1" x14ac:dyDescent="0.15">
      <c r="A7049" s="32" t="s">
        <v>55305</v>
      </c>
      <c r="B7049" s="33" t="s">
        <v>2318</v>
      </c>
      <c r="C7049" s="51" t="s">
        <v>68002</v>
      </c>
      <c r="D7049" s="33" t="s">
        <v>67999</v>
      </c>
    </row>
    <row r="7050" spans="1:4" ht="15.75" customHeight="1" x14ac:dyDescent="0.15">
      <c r="A7050" s="32" t="s">
        <v>54765</v>
      </c>
      <c r="B7050" s="33" t="s">
        <v>1327</v>
      </c>
      <c r="C7050" s="51" t="s">
        <v>68003</v>
      </c>
      <c r="D7050" s="33" t="s">
        <v>68004</v>
      </c>
    </row>
    <row r="7051" spans="1:4" ht="15.75" customHeight="1" x14ac:dyDescent="0.15">
      <c r="A7051" s="32" t="s">
        <v>55206</v>
      </c>
      <c r="B7051" s="33" t="s">
        <v>907</v>
      </c>
      <c r="C7051" s="51" t="s">
        <v>68005</v>
      </c>
      <c r="D7051" s="33" t="s">
        <v>68006</v>
      </c>
    </row>
    <row r="7052" spans="1:4" ht="15.75" customHeight="1" x14ac:dyDescent="0.15">
      <c r="A7052" s="32" t="s">
        <v>55366</v>
      </c>
      <c r="B7052" s="33" t="s">
        <v>3058</v>
      </c>
      <c r="C7052" s="51" t="s">
        <v>68007</v>
      </c>
      <c r="D7052" s="33" t="s">
        <v>68008</v>
      </c>
    </row>
    <row r="7053" spans="1:4" ht="15.75" customHeight="1" x14ac:dyDescent="0.15">
      <c r="A7053" s="32" t="s">
        <v>55153</v>
      </c>
      <c r="B7053" s="33" t="s">
        <v>1395</v>
      </c>
      <c r="C7053" s="51" t="s">
        <v>68009</v>
      </c>
      <c r="D7053" s="33" t="s">
        <v>68010</v>
      </c>
    </row>
    <row r="7054" spans="1:4" ht="15.75" customHeight="1" x14ac:dyDescent="0.15">
      <c r="A7054" s="32" t="s">
        <v>8291</v>
      </c>
      <c r="B7054" s="33" t="s">
        <v>907</v>
      </c>
      <c r="C7054" s="51" t="s">
        <v>68011</v>
      </c>
      <c r="D7054" s="33" t="s">
        <v>68012</v>
      </c>
    </row>
    <row r="7055" spans="1:4" ht="15.75" customHeight="1" x14ac:dyDescent="0.15">
      <c r="A7055" s="32" t="s">
        <v>11425</v>
      </c>
      <c r="B7055" s="33" t="s">
        <v>1621</v>
      </c>
      <c r="C7055" s="51" t="s">
        <v>68013</v>
      </c>
      <c r="D7055" s="33" t="s">
        <v>68014</v>
      </c>
    </row>
    <row r="7056" spans="1:4" ht="15.75" customHeight="1" x14ac:dyDescent="0.15">
      <c r="A7056" s="32" t="s">
        <v>11425</v>
      </c>
      <c r="B7056" s="33" t="s">
        <v>2285</v>
      </c>
      <c r="C7056" s="51" t="s">
        <v>68015</v>
      </c>
      <c r="D7056" s="33" t="s">
        <v>68014</v>
      </c>
    </row>
    <row r="7057" spans="1:4" ht="15.75" customHeight="1" x14ac:dyDescent="0.15">
      <c r="A7057" s="32" t="s">
        <v>55374</v>
      </c>
      <c r="B7057" s="33" t="s">
        <v>1943</v>
      </c>
      <c r="C7057" s="51" t="s">
        <v>68016</v>
      </c>
      <c r="D7057" s="33" t="s">
        <v>68017</v>
      </c>
    </row>
    <row r="7058" spans="1:4" ht="15.75" customHeight="1" x14ac:dyDescent="0.15">
      <c r="A7058" s="32" t="s">
        <v>55159</v>
      </c>
      <c r="B7058" s="33" t="s">
        <v>2994</v>
      </c>
      <c r="C7058" s="51" t="s">
        <v>68018</v>
      </c>
      <c r="D7058" s="33" t="s">
        <v>68017</v>
      </c>
    </row>
    <row r="7059" spans="1:4" ht="15.75" customHeight="1" x14ac:dyDescent="0.15">
      <c r="A7059" s="32" t="s">
        <v>54849</v>
      </c>
      <c r="B7059" s="33" t="s">
        <v>1401</v>
      </c>
      <c r="C7059" s="51" t="s">
        <v>68019</v>
      </c>
      <c r="D7059" s="33" t="s">
        <v>68020</v>
      </c>
    </row>
    <row r="7060" spans="1:4" ht="15.75" customHeight="1" x14ac:dyDescent="0.15">
      <c r="A7060" s="32" t="s">
        <v>55153</v>
      </c>
      <c r="B7060" s="33" t="s">
        <v>3844</v>
      </c>
      <c r="C7060" s="51" t="s">
        <v>68021</v>
      </c>
      <c r="D7060" s="33" t="s">
        <v>68020</v>
      </c>
    </row>
    <row r="7061" spans="1:4" ht="15.75" customHeight="1" x14ac:dyDescent="0.15">
      <c r="A7061" s="32" t="s">
        <v>9058</v>
      </c>
      <c r="B7061" s="33" t="s">
        <v>2285</v>
      </c>
      <c r="C7061" s="51" t="s">
        <v>68022</v>
      </c>
      <c r="D7061" s="33" t="s">
        <v>68023</v>
      </c>
    </row>
    <row r="7062" spans="1:4" ht="15.75" customHeight="1" x14ac:dyDescent="0.15">
      <c r="A7062" s="32" t="s">
        <v>12232</v>
      </c>
      <c r="B7062" s="33" t="s">
        <v>3704</v>
      </c>
      <c r="C7062" s="51" t="s">
        <v>68024</v>
      </c>
      <c r="D7062" s="33" t="s">
        <v>68025</v>
      </c>
    </row>
    <row r="7063" spans="1:4" ht="15.75" customHeight="1" x14ac:dyDescent="0.15">
      <c r="A7063" s="32" t="s">
        <v>55070</v>
      </c>
      <c r="B7063" s="33" t="s">
        <v>3066</v>
      </c>
      <c r="C7063" s="51" t="s">
        <v>68026</v>
      </c>
      <c r="D7063" s="33" t="s">
        <v>68027</v>
      </c>
    </row>
    <row r="7064" spans="1:4" ht="15.75" customHeight="1" x14ac:dyDescent="0.15">
      <c r="A7064" s="32" t="s">
        <v>11330</v>
      </c>
      <c r="B7064" s="33" t="s">
        <v>827</v>
      </c>
      <c r="C7064" s="51" t="s">
        <v>68028</v>
      </c>
      <c r="D7064" s="33" t="s">
        <v>68029</v>
      </c>
    </row>
    <row r="7065" spans="1:4" ht="15.75" customHeight="1" x14ac:dyDescent="0.15">
      <c r="A7065" s="32" t="s">
        <v>54849</v>
      </c>
      <c r="B7065" s="33" t="s">
        <v>1146</v>
      </c>
      <c r="C7065" s="51" t="s">
        <v>68030</v>
      </c>
      <c r="D7065" s="33" t="s">
        <v>68029</v>
      </c>
    </row>
    <row r="7066" spans="1:4" ht="15.75" customHeight="1" x14ac:dyDescent="0.15">
      <c r="A7066" s="32" t="s">
        <v>55153</v>
      </c>
      <c r="B7066" s="33" t="s">
        <v>2582</v>
      </c>
      <c r="C7066" s="51" t="s">
        <v>68031</v>
      </c>
      <c r="D7066" s="33" t="s">
        <v>68029</v>
      </c>
    </row>
    <row r="7067" spans="1:4" ht="15.75" customHeight="1" x14ac:dyDescent="0.15">
      <c r="A7067" s="32" t="s">
        <v>12292</v>
      </c>
      <c r="B7067" s="33" t="s">
        <v>2837</v>
      </c>
      <c r="C7067" s="51" t="s">
        <v>68032</v>
      </c>
      <c r="D7067" s="33" t="s">
        <v>68029</v>
      </c>
    </row>
    <row r="7068" spans="1:4" ht="15.75" customHeight="1" x14ac:dyDescent="0.15">
      <c r="A7068" s="32" t="s">
        <v>55153</v>
      </c>
      <c r="B7068" s="33" t="s">
        <v>3323</v>
      </c>
      <c r="C7068" s="51" t="s">
        <v>68033</v>
      </c>
      <c r="D7068" s="33" t="s">
        <v>68029</v>
      </c>
    </row>
    <row r="7069" spans="1:4" ht="15.75" customHeight="1" x14ac:dyDescent="0.15">
      <c r="A7069" s="32" t="s">
        <v>54849</v>
      </c>
      <c r="B7069" s="33" t="s">
        <v>2276</v>
      </c>
      <c r="C7069" s="51" t="s">
        <v>68034</v>
      </c>
      <c r="D7069" s="33" t="s">
        <v>68035</v>
      </c>
    </row>
    <row r="7070" spans="1:4" ht="15.75" customHeight="1" x14ac:dyDescent="0.15">
      <c r="A7070" s="32" t="s">
        <v>8821</v>
      </c>
      <c r="B7070" s="33" t="s">
        <v>785</v>
      </c>
      <c r="C7070" s="51" t="s">
        <v>68036</v>
      </c>
      <c r="D7070" s="33" t="s">
        <v>68037</v>
      </c>
    </row>
    <row r="7071" spans="1:4" ht="15.75" customHeight="1" x14ac:dyDescent="0.15">
      <c r="A7071" s="32" t="s">
        <v>55070</v>
      </c>
      <c r="B7071" s="33" t="s">
        <v>2761</v>
      </c>
      <c r="C7071" s="51" t="s">
        <v>68038</v>
      </c>
      <c r="D7071" s="33" t="s">
        <v>68037</v>
      </c>
    </row>
    <row r="7072" spans="1:4" ht="15.75" customHeight="1" x14ac:dyDescent="0.15">
      <c r="A7072" s="32" t="s">
        <v>55070</v>
      </c>
      <c r="B7072" s="33" t="s">
        <v>2837</v>
      </c>
      <c r="C7072" s="51" t="s">
        <v>68039</v>
      </c>
      <c r="D7072" s="33" t="s">
        <v>68037</v>
      </c>
    </row>
    <row r="7073" spans="1:4" ht="15.75" customHeight="1" x14ac:dyDescent="0.15">
      <c r="A7073" s="32" t="s">
        <v>9058</v>
      </c>
      <c r="B7073" s="33" t="s">
        <v>3453</v>
      </c>
      <c r="C7073" s="51" t="s">
        <v>68040</v>
      </c>
      <c r="D7073" s="33" t="s">
        <v>68037</v>
      </c>
    </row>
    <row r="7074" spans="1:4" ht="15.75" customHeight="1" x14ac:dyDescent="0.15">
      <c r="A7074" s="32" t="s">
        <v>54939</v>
      </c>
      <c r="B7074" s="33" t="s">
        <v>3597</v>
      </c>
      <c r="C7074" s="51" t="s">
        <v>68041</v>
      </c>
      <c r="D7074" s="33" t="s">
        <v>68037</v>
      </c>
    </row>
    <row r="7075" spans="1:4" ht="15.75" customHeight="1" x14ac:dyDescent="0.15">
      <c r="A7075" s="32" t="s">
        <v>12128</v>
      </c>
      <c r="B7075" s="33" t="s">
        <v>2309</v>
      </c>
      <c r="C7075" s="51" t="s">
        <v>68042</v>
      </c>
      <c r="D7075" s="33" t="s">
        <v>68043</v>
      </c>
    </row>
    <row r="7076" spans="1:4" ht="15.75" customHeight="1" x14ac:dyDescent="0.15">
      <c r="A7076" s="32" t="s">
        <v>55235</v>
      </c>
      <c r="B7076" s="33" t="s">
        <v>699</v>
      </c>
      <c r="C7076" s="51" t="s">
        <v>68044</v>
      </c>
      <c r="D7076" s="33" t="s">
        <v>68045</v>
      </c>
    </row>
    <row r="7077" spans="1:4" ht="15.75" customHeight="1" x14ac:dyDescent="0.15">
      <c r="A7077" s="32" t="s">
        <v>55048</v>
      </c>
      <c r="B7077" s="33" t="s">
        <v>782</v>
      </c>
      <c r="C7077" s="51" t="s">
        <v>68046</v>
      </c>
      <c r="D7077" s="33" t="s">
        <v>68045</v>
      </c>
    </row>
    <row r="7078" spans="1:4" ht="15.75" customHeight="1" x14ac:dyDescent="0.15">
      <c r="A7078" s="32" t="s">
        <v>55153</v>
      </c>
      <c r="B7078" s="33" t="s">
        <v>868</v>
      </c>
      <c r="C7078" s="51" t="s">
        <v>68047</v>
      </c>
      <c r="D7078" s="33" t="s">
        <v>68045</v>
      </c>
    </row>
    <row r="7079" spans="1:4" ht="15.75" customHeight="1" x14ac:dyDescent="0.15">
      <c r="A7079" s="32" t="s">
        <v>11362</v>
      </c>
      <c r="B7079" s="33" t="s">
        <v>1681</v>
      </c>
      <c r="C7079" s="51" t="s">
        <v>68048</v>
      </c>
      <c r="D7079" s="33" t="s">
        <v>68049</v>
      </c>
    </row>
    <row r="7080" spans="1:4" ht="15.75" customHeight="1" x14ac:dyDescent="0.15">
      <c r="A7080" s="32" t="s">
        <v>10524</v>
      </c>
      <c r="B7080" s="33" t="s">
        <v>2119</v>
      </c>
      <c r="C7080" s="51" t="s">
        <v>68050</v>
      </c>
      <c r="D7080" s="33" t="s">
        <v>68049</v>
      </c>
    </row>
    <row r="7081" spans="1:4" ht="15.75" customHeight="1" x14ac:dyDescent="0.15">
      <c r="A7081" s="32" t="s">
        <v>55027</v>
      </c>
      <c r="B7081" s="33" t="s">
        <v>717</v>
      </c>
      <c r="C7081" s="51" t="s">
        <v>68051</v>
      </c>
      <c r="D7081" s="33" t="s">
        <v>68052</v>
      </c>
    </row>
    <row r="7082" spans="1:4" ht="15.75" customHeight="1" x14ac:dyDescent="0.15">
      <c r="A7082" s="32" t="s">
        <v>10596</v>
      </c>
      <c r="B7082" s="33" t="s">
        <v>2693</v>
      </c>
      <c r="C7082" s="51" t="s">
        <v>68053</v>
      </c>
      <c r="D7082" s="33" t="s">
        <v>68052</v>
      </c>
    </row>
    <row r="7083" spans="1:4" ht="15.75" customHeight="1" x14ac:dyDescent="0.15">
      <c r="A7083" s="32" t="s">
        <v>55094</v>
      </c>
      <c r="B7083" s="33" t="s">
        <v>2644</v>
      </c>
      <c r="C7083" s="51" t="s">
        <v>68054</v>
      </c>
      <c r="D7083" s="33" t="s">
        <v>68055</v>
      </c>
    </row>
    <row r="7084" spans="1:4" ht="15.75" customHeight="1" x14ac:dyDescent="0.15">
      <c r="A7084" s="32" t="s">
        <v>55305</v>
      </c>
      <c r="B7084" s="33" t="s">
        <v>975</v>
      </c>
      <c r="C7084" s="51" t="s">
        <v>68056</v>
      </c>
      <c r="D7084" s="33" t="s">
        <v>68057</v>
      </c>
    </row>
    <row r="7085" spans="1:4" ht="15.75" customHeight="1" x14ac:dyDescent="0.15">
      <c r="A7085" s="32" t="s">
        <v>55305</v>
      </c>
      <c r="B7085" s="33" t="s">
        <v>2596</v>
      </c>
      <c r="C7085" s="51" t="s">
        <v>68058</v>
      </c>
      <c r="D7085" s="33" t="s">
        <v>68057</v>
      </c>
    </row>
    <row r="7086" spans="1:4" ht="15.75" customHeight="1" x14ac:dyDescent="0.15">
      <c r="A7086" s="32" t="s">
        <v>9495</v>
      </c>
      <c r="B7086" s="33" t="s">
        <v>3147</v>
      </c>
      <c r="C7086" s="51" t="s">
        <v>68059</v>
      </c>
      <c r="D7086" s="33" t="s">
        <v>68060</v>
      </c>
    </row>
    <row r="7087" spans="1:4" ht="15.75" customHeight="1" x14ac:dyDescent="0.15">
      <c r="A7087" s="32" t="s">
        <v>8633</v>
      </c>
      <c r="B7087" s="33" t="s">
        <v>3588</v>
      </c>
      <c r="C7087" s="51" t="s">
        <v>68061</v>
      </c>
      <c r="D7087" s="33" t="s">
        <v>68062</v>
      </c>
    </row>
    <row r="7088" spans="1:4" ht="15.75" customHeight="1" x14ac:dyDescent="0.15">
      <c r="A7088" s="32" t="s">
        <v>55027</v>
      </c>
      <c r="B7088" s="33" t="s">
        <v>3066</v>
      </c>
      <c r="C7088" s="51" t="s">
        <v>68063</v>
      </c>
      <c r="D7088" s="33" t="s">
        <v>68064</v>
      </c>
    </row>
    <row r="7089" spans="1:4" ht="15.75" customHeight="1" x14ac:dyDescent="0.15">
      <c r="A7089" s="32" t="s">
        <v>9495</v>
      </c>
      <c r="B7089" s="33" t="s">
        <v>1650</v>
      </c>
      <c r="C7089" s="51" t="s">
        <v>68065</v>
      </c>
      <c r="D7089" s="33" t="s">
        <v>68066</v>
      </c>
    </row>
    <row r="7090" spans="1:4" ht="15.75" customHeight="1" x14ac:dyDescent="0.15">
      <c r="A7090" s="32" t="s">
        <v>55027</v>
      </c>
      <c r="B7090" s="33" t="s">
        <v>618</v>
      </c>
      <c r="C7090" s="51" t="s">
        <v>68067</v>
      </c>
      <c r="D7090" s="33" t="s">
        <v>68068</v>
      </c>
    </row>
    <row r="7091" spans="1:4" ht="15.75" customHeight="1" x14ac:dyDescent="0.15">
      <c r="A7091" s="32" t="s">
        <v>9516</v>
      </c>
      <c r="B7091" s="33" t="s">
        <v>1612</v>
      </c>
      <c r="C7091" s="51" t="s">
        <v>68069</v>
      </c>
      <c r="D7091" s="33" t="s">
        <v>68070</v>
      </c>
    </row>
    <row r="7092" spans="1:4" ht="15.75" customHeight="1" x14ac:dyDescent="0.15">
      <c r="A7092" s="32" t="s">
        <v>8633</v>
      </c>
      <c r="B7092" s="33" t="s">
        <v>2477</v>
      </c>
      <c r="C7092" s="51" t="s">
        <v>68071</v>
      </c>
      <c r="D7092" s="33" t="s">
        <v>68072</v>
      </c>
    </row>
    <row r="7093" spans="1:4" ht="15.75" customHeight="1" x14ac:dyDescent="0.15">
      <c r="A7093" s="32" t="s">
        <v>54862</v>
      </c>
      <c r="B7093" s="33" t="s">
        <v>1698</v>
      </c>
      <c r="C7093" s="51" t="s">
        <v>68073</v>
      </c>
      <c r="D7093" s="33" t="s">
        <v>68074</v>
      </c>
    </row>
    <row r="7094" spans="1:4" ht="15.75" customHeight="1" x14ac:dyDescent="0.15">
      <c r="A7094" s="32" t="s">
        <v>12232</v>
      </c>
      <c r="B7094" s="33" t="s">
        <v>2966</v>
      </c>
      <c r="C7094" s="51" t="s">
        <v>68075</v>
      </c>
      <c r="D7094" s="33" t="s">
        <v>68076</v>
      </c>
    </row>
    <row r="7095" spans="1:4" ht="15.75" customHeight="1" x14ac:dyDescent="0.15">
      <c r="A7095" s="32" t="s">
        <v>54849</v>
      </c>
      <c r="B7095" s="33" t="s">
        <v>3233</v>
      </c>
      <c r="C7095" s="51" t="s">
        <v>68077</v>
      </c>
      <c r="D7095" s="33" t="s">
        <v>68078</v>
      </c>
    </row>
    <row r="7096" spans="1:4" ht="15.75" customHeight="1" x14ac:dyDescent="0.15">
      <c r="A7096" s="32" t="s">
        <v>9516</v>
      </c>
      <c r="B7096" s="33" t="s">
        <v>3153</v>
      </c>
      <c r="C7096" s="51" t="s">
        <v>68079</v>
      </c>
      <c r="D7096" s="33" t="s">
        <v>68080</v>
      </c>
    </row>
    <row r="7097" spans="1:4" ht="15.75" customHeight="1" x14ac:dyDescent="0.15">
      <c r="A7097" s="32" t="s">
        <v>55159</v>
      </c>
      <c r="B7097" s="33" t="s">
        <v>1395</v>
      </c>
      <c r="C7097" s="51" t="s">
        <v>68081</v>
      </c>
      <c r="D7097" s="33" t="s">
        <v>68082</v>
      </c>
    </row>
    <row r="7098" spans="1:4" ht="15.75" customHeight="1" x14ac:dyDescent="0.15">
      <c r="A7098" s="32" t="s">
        <v>55070</v>
      </c>
      <c r="B7098" s="33" t="s">
        <v>3374</v>
      </c>
      <c r="C7098" s="51" t="s">
        <v>68083</v>
      </c>
      <c r="D7098" s="33" t="s">
        <v>68082</v>
      </c>
    </row>
    <row r="7099" spans="1:4" ht="15.75" customHeight="1" x14ac:dyDescent="0.15">
      <c r="A7099" s="32" t="s">
        <v>8633</v>
      </c>
      <c r="B7099" s="33" t="s">
        <v>3117</v>
      </c>
      <c r="C7099" s="51" t="s">
        <v>68084</v>
      </c>
      <c r="D7099" s="33" t="s">
        <v>68085</v>
      </c>
    </row>
    <row r="7100" spans="1:4" ht="15.75" customHeight="1" x14ac:dyDescent="0.15">
      <c r="A7100" s="32" t="s">
        <v>55235</v>
      </c>
      <c r="B7100" s="33" t="s">
        <v>2580</v>
      </c>
      <c r="C7100" s="51" t="s">
        <v>68086</v>
      </c>
      <c r="D7100" s="33" t="s">
        <v>68087</v>
      </c>
    </row>
    <row r="7101" spans="1:4" ht="15.75" customHeight="1" x14ac:dyDescent="0.15">
      <c r="A7101" s="32" t="s">
        <v>8291</v>
      </c>
      <c r="B7101" s="33" t="s">
        <v>3504</v>
      </c>
      <c r="C7101" s="51" t="s">
        <v>68088</v>
      </c>
      <c r="D7101" s="33" t="s">
        <v>68089</v>
      </c>
    </row>
    <row r="7102" spans="1:4" ht="15.75" customHeight="1" x14ac:dyDescent="0.15">
      <c r="A7102" s="32" t="s">
        <v>54939</v>
      </c>
      <c r="B7102" s="33" t="s">
        <v>3652</v>
      </c>
      <c r="C7102" s="51" t="s">
        <v>68090</v>
      </c>
      <c r="D7102" s="33" t="s">
        <v>68091</v>
      </c>
    </row>
    <row r="7103" spans="1:4" ht="15.75" customHeight="1" x14ac:dyDescent="0.15">
      <c r="A7103" s="32" t="s">
        <v>12280</v>
      </c>
      <c r="B7103" s="33" t="s">
        <v>654</v>
      </c>
      <c r="C7103" s="51" t="s">
        <v>68092</v>
      </c>
      <c r="D7103" s="33" t="s">
        <v>68093</v>
      </c>
    </row>
    <row r="7104" spans="1:4" ht="15.75" customHeight="1" x14ac:dyDescent="0.15">
      <c r="A7104" s="32" t="s">
        <v>8719</v>
      </c>
      <c r="B7104" s="33" t="s">
        <v>1029</v>
      </c>
      <c r="C7104" s="51" t="s">
        <v>68094</v>
      </c>
      <c r="D7104" s="33" t="s">
        <v>68093</v>
      </c>
    </row>
    <row r="7105" spans="1:4" ht="15.75" customHeight="1" x14ac:dyDescent="0.15">
      <c r="A7105" s="32" t="s">
        <v>9058</v>
      </c>
      <c r="B7105" s="33" t="s">
        <v>1257</v>
      </c>
      <c r="C7105" s="51" t="s">
        <v>68095</v>
      </c>
      <c r="D7105" s="33" t="s">
        <v>68093</v>
      </c>
    </row>
    <row r="7106" spans="1:4" ht="15.75" customHeight="1" x14ac:dyDescent="0.15">
      <c r="A7106" s="32" t="s">
        <v>55374</v>
      </c>
      <c r="B7106" s="33" t="s">
        <v>1525</v>
      </c>
      <c r="C7106" s="51" t="s">
        <v>68096</v>
      </c>
      <c r="D7106" s="33" t="s">
        <v>68093</v>
      </c>
    </row>
    <row r="7107" spans="1:4" ht="15.75" customHeight="1" x14ac:dyDescent="0.15">
      <c r="A7107" s="32" t="s">
        <v>8633</v>
      </c>
      <c r="B7107" s="33" t="s">
        <v>1612</v>
      </c>
      <c r="C7107" s="51" t="s">
        <v>68097</v>
      </c>
      <c r="D7107" s="33" t="s">
        <v>68093</v>
      </c>
    </row>
    <row r="7108" spans="1:4" ht="15.75" customHeight="1" x14ac:dyDescent="0.15">
      <c r="A7108" s="32" t="s">
        <v>10250</v>
      </c>
      <c r="B7108" s="33" t="s">
        <v>2761</v>
      </c>
      <c r="C7108" s="51" t="s">
        <v>68098</v>
      </c>
      <c r="D7108" s="33" t="s">
        <v>68093</v>
      </c>
    </row>
    <row r="7109" spans="1:4" ht="15.75" customHeight="1" x14ac:dyDescent="0.15">
      <c r="A7109" s="32" t="s">
        <v>10163</v>
      </c>
      <c r="B7109" s="33" t="s">
        <v>3216</v>
      </c>
      <c r="C7109" s="51" t="s">
        <v>68099</v>
      </c>
      <c r="D7109" s="33" t="s">
        <v>68093</v>
      </c>
    </row>
    <row r="7110" spans="1:4" ht="15.75" customHeight="1" x14ac:dyDescent="0.15">
      <c r="A7110" s="32" t="s">
        <v>12292</v>
      </c>
      <c r="B7110" s="33" t="s">
        <v>2681</v>
      </c>
      <c r="C7110" s="51" t="s">
        <v>68100</v>
      </c>
      <c r="D7110" s="33" t="s">
        <v>68101</v>
      </c>
    </row>
    <row r="7111" spans="1:4" ht="15.75" customHeight="1" x14ac:dyDescent="0.15">
      <c r="A7111" s="32" t="s">
        <v>10676</v>
      </c>
      <c r="B7111" s="33" t="s">
        <v>3058</v>
      </c>
      <c r="C7111" s="51" t="s">
        <v>68102</v>
      </c>
      <c r="D7111" s="33" t="s">
        <v>68103</v>
      </c>
    </row>
    <row r="7112" spans="1:4" ht="15.75" customHeight="1" x14ac:dyDescent="0.15">
      <c r="A7112" s="32" t="s">
        <v>12280</v>
      </c>
      <c r="B7112" s="33" t="s">
        <v>1609</v>
      </c>
      <c r="C7112" s="51" t="s">
        <v>68104</v>
      </c>
      <c r="D7112" s="33" t="s">
        <v>68105</v>
      </c>
    </row>
    <row r="7113" spans="1:4" ht="15.75" customHeight="1" x14ac:dyDescent="0.15">
      <c r="A7113" s="32" t="s">
        <v>9495</v>
      </c>
      <c r="B7113" s="33" t="s">
        <v>2338</v>
      </c>
      <c r="C7113" s="51" t="s">
        <v>68106</v>
      </c>
      <c r="D7113" s="33" t="s">
        <v>68107</v>
      </c>
    </row>
    <row r="7114" spans="1:4" ht="15.75" customHeight="1" x14ac:dyDescent="0.15">
      <c r="A7114" s="32" t="s">
        <v>9058</v>
      </c>
      <c r="B7114" s="33" t="s">
        <v>2997</v>
      </c>
      <c r="C7114" s="51" t="s">
        <v>68108</v>
      </c>
      <c r="D7114" s="33" t="s">
        <v>68107</v>
      </c>
    </row>
    <row r="7115" spans="1:4" ht="15.75" customHeight="1" x14ac:dyDescent="0.15">
      <c r="A7115" s="32" t="s">
        <v>8821</v>
      </c>
      <c r="B7115" s="33" t="s">
        <v>782</v>
      </c>
      <c r="C7115" s="51" t="s">
        <v>68109</v>
      </c>
      <c r="D7115" s="33" t="s">
        <v>68110</v>
      </c>
    </row>
    <row r="7116" spans="1:4" ht="15.75" customHeight="1" x14ac:dyDescent="0.15">
      <c r="A7116" s="32" t="s">
        <v>8821</v>
      </c>
      <c r="B7116" s="33" t="s">
        <v>3100</v>
      </c>
      <c r="C7116" s="51" t="s">
        <v>68111</v>
      </c>
      <c r="D7116" s="33" t="s">
        <v>68112</v>
      </c>
    </row>
    <row r="7117" spans="1:4" ht="15.75" customHeight="1" x14ac:dyDescent="0.15">
      <c r="A7117" s="32" t="s">
        <v>8291</v>
      </c>
      <c r="B7117" s="33" t="s">
        <v>3153</v>
      </c>
      <c r="C7117" s="51" t="s">
        <v>68113</v>
      </c>
      <c r="D7117" s="33" t="s">
        <v>68112</v>
      </c>
    </row>
    <row r="7118" spans="1:4" ht="15.75" customHeight="1" x14ac:dyDescent="0.15">
      <c r="A7118" s="32" t="s">
        <v>55027</v>
      </c>
      <c r="B7118" s="33" t="s">
        <v>3213</v>
      </c>
      <c r="C7118" s="51" t="s">
        <v>68114</v>
      </c>
      <c r="D7118" s="33" t="s">
        <v>68112</v>
      </c>
    </row>
    <row r="7119" spans="1:4" ht="15.75" customHeight="1" x14ac:dyDescent="0.15">
      <c r="A7119" s="32" t="s">
        <v>54744</v>
      </c>
      <c r="B7119" s="33" t="s">
        <v>907</v>
      </c>
      <c r="C7119" s="51" t="s">
        <v>68115</v>
      </c>
      <c r="D7119" s="33" t="s">
        <v>68116</v>
      </c>
    </row>
    <row r="7120" spans="1:4" ht="15.75" customHeight="1" x14ac:dyDescent="0.15">
      <c r="A7120" s="32" t="s">
        <v>55366</v>
      </c>
      <c r="B7120" s="33" t="s">
        <v>2971</v>
      </c>
      <c r="C7120" s="51" t="s">
        <v>68117</v>
      </c>
      <c r="D7120" s="33" t="s">
        <v>68118</v>
      </c>
    </row>
    <row r="7121" spans="1:4" ht="15.75" customHeight="1" x14ac:dyDescent="0.15">
      <c r="A7121" s="32" t="s">
        <v>9495</v>
      </c>
      <c r="B7121" s="33" t="s">
        <v>2619</v>
      </c>
      <c r="C7121" s="51" t="s">
        <v>68119</v>
      </c>
      <c r="D7121" s="33" t="s">
        <v>68120</v>
      </c>
    </row>
    <row r="7122" spans="1:4" ht="15.75" customHeight="1" x14ac:dyDescent="0.15">
      <c r="A7122" s="32" t="s">
        <v>8743</v>
      </c>
      <c r="B7122" s="33" t="s">
        <v>1336</v>
      </c>
      <c r="C7122" s="51" t="s">
        <v>68121</v>
      </c>
      <c r="D7122" s="33" t="s">
        <v>68122</v>
      </c>
    </row>
    <row r="7123" spans="1:4" ht="15.75" customHeight="1" x14ac:dyDescent="0.15">
      <c r="A7123" s="32" t="s">
        <v>55374</v>
      </c>
      <c r="B7123" s="33" t="s">
        <v>3257</v>
      </c>
      <c r="C7123" s="51" t="s">
        <v>68123</v>
      </c>
      <c r="D7123" s="33" t="s">
        <v>68124</v>
      </c>
    </row>
    <row r="7124" spans="1:4" ht="15.75" customHeight="1" x14ac:dyDescent="0.15">
      <c r="A7124" s="32" t="s">
        <v>9058</v>
      </c>
      <c r="B7124" s="33" t="s">
        <v>3100</v>
      </c>
      <c r="C7124" s="51" t="s">
        <v>68125</v>
      </c>
      <c r="D7124" s="33" t="s">
        <v>68126</v>
      </c>
    </row>
    <row r="7125" spans="1:4" ht="15.75" customHeight="1" x14ac:dyDescent="0.15">
      <c r="A7125" s="32" t="s">
        <v>10524</v>
      </c>
      <c r="B7125" s="33" t="s">
        <v>3323</v>
      </c>
      <c r="C7125" s="51" t="s">
        <v>68127</v>
      </c>
      <c r="D7125" s="33" t="s">
        <v>68128</v>
      </c>
    </row>
    <row r="7126" spans="1:4" ht="15.75" customHeight="1" x14ac:dyDescent="0.15">
      <c r="A7126" s="32" t="s">
        <v>54939</v>
      </c>
      <c r="B7126" s="33" t="s">
        <v>1528</v>
      </c>
      <c r="C7126" s="51" t="s">
        <v>68129</v>
      </c>
      <c r="D7126" s="33" t="s">
        <v>68130</v>
      </c>
    </row>
    <row r="7127" spans="1:4" ht="15.75" customHeight="1" x14ac:dyDescent="0.15">
      <c r="A7127" s="32" t="s">
        <v>55153</v>
      </c>
      <c r="B7127" s="33" t="s">
        <v>2729</v>
      </c>
      <c r="C7127" s="51" t="s">
        <v>68131</v>
      </c>
      <c r="D7127" s="33" t="s">
        <v>68130</v>
      </c>
    </row>
    <row r="7128" spans="1:4" ht="15.75" customHeight="1" x14ac:dyDescent="0.15">
      <c r="A7128" s="32" t="s">
        <v>8291</v>
      </c>
      <c r="B7128" s="33" t="s">
        <v>1339</v>
      </c>
      <c r="C7128" s="51" t="s">
        <v>68132</v>
      </c>
      <c r="D7128" s="33" t="s">
        <v>68133</v>
      </c>
    </row>
    <row r="7129" spans="1:4" ht="15.75" customHeight="1" x14ac:dyDescent="0.15">
      <c r="A7129" s="32" t="s">
        <v>10250</v>
      </c>
      <c r="B7129" s="33" t="s">
        <v>2784</v>
      </c>
      <c r="C7129" s="51" t="s">
        <v>68134</v>
      </c>
      <c r="D7129" s="33" t="s">
        <v>68135</v>
      </c>
    </row>
    <row r="7130" spans="1:4" ht="15.75" customHeight="1" x14ac:dyDescent="0.15">
      <c r="A7130" s="32" t="s">
        <v>12232</v>
      </c>
      <c r="B7130" s="33" t="s">
        <v>2988</v>
      </c>
      <c r="C7130" s="51" t="s">
        <v>68136</v>
      </c>
      <c r="D7130" s="33" t="s">
        <v>68135</v>
      </c>
    </row>
    <row r="7131" spans="1:4" ht="15.75" customHeight="1" x14ac:dyDescent="0.15">
      <c r="A7131" s="32" t="s">
        <v>54939</v>
      </c>
      <c r="B7131" s="33" t="s">
        <v>2705</v>
      </c>
      <c r="C7131" s="51" t="s">
        <v>68137</v>
      </c>
      <c r="D7131" s="33" t="s">
        <v>68138</v>
      </c>
    </row>
    <row r="7132" spans="1:4" ht="15.75" customHeight="1" x14ac:dyDescent="0.15">
      <c r="A7132" s="32" t="s">
        <v>55153</v>
      </c>
      <c r="B7132" s="33" t="s">
        <v>3749</v>
      </c>
      <c r="C7132" s="51" t="s">
        <v>68139</v>
      </c>
      <c r="D7132" s="33" t="s">
        <v>68140</v>
      </c>
    </row>
    <row r="7133" spans="1:4" ht="15.75" customHeight="1" x14ac:dyDescent="0.15">
      <c r="A7133" s="32" t="s">
        <v>55366</v>
      </c>
      <c r="B7133" s="33" t="s">
        <v>1155</v>
      </c>
      <c r="C7133" s="51" t="s">
        <v>68141</v>
      </c>
      <c r="D7133" s="33" t="s">
        <v>68142</v>
      </c>
    </row>
    <row r="7134" spans="1:4" ht="15.75" customHeight="1" x14ac:dyDescent="0.15">
      <c r="A7134" s="32" t="s">
        <v>55094</v>
      </c>
      <c r="B7134" s="33" t="s">
        <v>2318</v>
      </c>
      <c r="C7134" s="51" t="s">
        <v>68143</v>
      </c>
      <c r="D7134" s="33" t="s">
        <v>68142</v>
      </c>
    </row>
    <row r="7135" spans="1:4" ht="15.75" customHeight="1" x14ac:dyDescent="0.15">
      <c r="A7135" s="32" t="s">
        <v>8633</v>
      </c>
      <c r="B7135" s="33" t="s">
        <v>717</v>
      </c>
      <c r="C7135" s="51" t="s">
        <v>68144</v>
      </c>
      <c r="D7135" s="33" t="s">
        <v>68145</v>
      </c>
    </row>
    <row r="7136" spans="1:4" ht="15.75" customHeight="1" x14ac:dyDescent="0.15">
      <c r="A7136" s="32" t="s">
        <v>54849</v>
      </c>
      <c r="B7136" s="33" t="s">
        <v>2119</v>
      </c>
      <c r="C7136" s="51" t="s">
        <v>68146</v>
      </c>
      <c r="D7136" s="33" t="s">
        <v>68147</v>
      </c>
    </row>
    <row r="7137" spans="1:4" ht="15.75" customHeight="1" x14ac:dyDescent="0.15">
      <c r="A7137" s="32" t="s">
        <v>8719</v>
      </c>
      <c r="B7137" s="33" t="s">
        <v>1737</v>
      </c>
      <c r="C7137" s="51" t="s">
        <v>68148</v>
      </c>
      <c r="D7137" s="33" t="s">
        <v>68149</v>
      </c>
    </row>
    <row r="7138" spans="1:4" ht="15.75" customHeight="1" x14ac:dyDescent="0.15">
      <c r="A7138" s="32" t="s">
        <v>8633</v>
      </c>
      <c r="B7138" s="33" t="s">
        <v>3445</v>
      </c>
      <c r="C7138" s="51" t="s">
        <v>68150</v>
      </c>
      <c r="D7138" s="33" t="s">
        <v>68151</v>
      </c>
    </row>
    <row r="7139" spans="1:4" ht="15.75" customHeight="1" x14ac:dyDescent="0.15">
      <c r="A7139" s="32" t="s">
        <v>12232</v>
      </c>
      <c r="B7139" s="33" t="s">
        <v>1339</v>
      </c>
      <c r="C7139" s="51" t="s">
        <v>68152</v>
      </c>
      <c r="D7139" s="33" t="s">
        <v>68153</v>
      </c>
    </row>
    <row r="7140" spans="1:4" ht="15.75" customHeight="1" x14ac:dyDescent="0.15">
      <c r="A7140" s="32" t="s">
        <v>12053</v>
      </c>
      <c r="B7140" s="33" t="s">
        <v>1731</v>
      </c>
      <c r="C7140" s="51" t="s">
        <v>68154</v>
      </c>
      <c r="D7140" s="33" t="s">
        <v>68153</v>
      </c>
    </row>
    <row r="7141" spans="1:4" ht="15.75" customHeight="1" x14ac:dyDescent="0.15">
      <c r="A7141" s="32" t="s">
        <v>10163</v>
      </c>
      <c r="B7141" s="33" t="s">
        <v>2681</v>
      </c>
      <c r="C7141" s="51" t="s">
        <v>68155</v>
      </c>
      <c r="D7141" s="33" t="s">
        <v>68153</v>
      </c>
    </row>
    <row r="7142" spans="1:4" ht="15.75" customHeight="1" x14ac:dyDescent="0.15">
      <c r="A7142" s="32" t="s">
        <v>11425</v>
      </c>
      <c r="B7142" s="33" t="s">
        <v>3652</v>
      </c>
      <c r="C7142" s="51" t="s">
        <v>68156</v>
      </c>
      <c r="D7142" s="33" t="s">
        <v>68157</v>
      </c>
    </row>
    <row r="7143" spans="1:4" ht="15.75" customHeight="1" x14ac:dyDescent="0.15">
      <c r="A7143" s="32" t="s">
        <v>55374</v>
      </c>
      <c r="B7143" s="33" t="s">
        <v>2338</v>
      </c>
      <c r="C7143" s="51" t="s">
        <v>68158</v>
      </c>
      <c r="D7143" s="33" t="s">
        <v>68159</v>
      </c>
    </row>
    <row r="7144" spans="1:4" ht="15.75" customHeight="1" x14ac:dyDescent="0.15">
      <c r="A7144" s="32" t="s">
        <v>54849</v>
      </c>
      <c r="B7144" s="33" t="s">
        <v>2968</v>
      </c>
      <c r="C7144" s="51" t="s">
        <v>68160</v>
      </c>
      <c r="D7144" s="33" t="s">
        <v>68159</v>
      </c>
    </row>
    <row r="7145" spans="1:4" ht="15.75" customHeight="1" x14ac:dyDescent="0.15">
      <c r="A7145" s="32" t="s">
        <v>12232</v>
      </c>
      <c r="B7145" s="33" t="s">
        <v>2994</v>
      </c>
      <c r="C7145" s="51" t="s">
        <v>68161</v>
      </c>
      <c r="D7145" s="33" t="s">
        <v>68162</v>
      </c>
    </row>
    <row r="7146" spans="1:4" ht="15.75" customHeight="1" x14ac:dyDescent="0.15">
      <c r="A7146" s="32" t="s">
        <v>55374</v>
      </c>
      <c r="B7146" s="33" t="s">
        <v>669</v>
      </c>
      <c r="C7146" s="51" t="s">
        <v>68163</v>
      </c>
      <c r="D7146" s="33" t="s">
        <v>68164</v>
      </c>
    </row>
    <row r="7147" spans="1:4" ht="15.75" customHeight="1" x14ac:dyDescent="0.15">
      <c r="A7147" s="32" t="s">
        <v>9058</v>
      </c>
      <c r="B7147" s="33" t="s">
        <v>1630</v>
      </c>
      <c r="C7147" s="51" t="s">
        <v>68165</v>
      </c>
      <c r="D7147" s="33" t="s">
        <v>68164</v>
      </c>
    </row>
    <row r="7148" spans="1:4" ht="15.75" customHeight="1" x14ac:dyDescent="0.15">
      <c r="A7148" s="32" t="s">
        <v>55366</v>
      </c>
      <c r="B7148" s="33" t="s">
        <v>1835</v>
      </c>
      <c r="C7148" s="51" t="s">
        <v>68166</v>
      </c>
      <c r="D7148" s="33" t="s">
        <v>68164</v>
      </c>
    </row>
    <row r="7149" spans="1:4" ht="15.75" customHeight="1" x14ac:dyDescent="0.15">
      <c r="A7149" s="32" t="s">
        <v>55374</v>
      </c>
      <c r="B7149" s="33" t="s">
        <v>907</v>
      </c>
      <c r="C7149" s="51" t="s">
        <v>68167</v>
      </c>
      <c r="D7149" s="33" t="s">
        <v>68168</v>
      </c>
    </row>
    <row r="7150" spans="1:4" ht="15.75" customHeight="1" x14ac:dyDescent="0.15">
      <c r="A7150" s="32" t="s">
        <v>55107</v>
      </c>
      <c r="B7150" s="33" t="s">
        <v>2951</v>
      </c>
      <c r="C7150" s="51" t="s">
        <v>68169</v>
      </c>
      <c r="D7150" s="33" t="s">
        <v>68170</v>
      </c>
    </row>
    <row r="7151" spans="1:4" ht="15.75" customHeight="1" x14ac:dyDescent="0.15">
      <c r="A7151" s="32" t="s">
        <v>55265</v>
      </c>
      <c r="B7151" s="33" t="s">
        <v>717</v>
      </c>
      <c r="C7151" s="51" t="s">
        <v>68171</v>
      </c>
      <c r="D7151" s="33" t="s">
        <v>68172</v>
      </c>
    </row>
    <row r="7152" spans="1:4" ht="15.75" customHeight="1" x14ac:dyDescent="0.15">
      <c r="A7152" s="32" t="s">
        <v>54744</v>
      </c>
      <c r="B7152" s="33" t="s">
        <v>3100</v>
      </c>
      <c r="C7152" s="51" t="s">
        <v>68173</v>
      </c>
      <c r="D7152" s="33" t="s">
        <v>68172</v>
      </c>
    </row>
    <row r="7153" spans="1:4" ht="15.75" customHeight="1" x14ac:dyDescent="0.15">
      <c r="A7153" s="32" t="s">
        <v>54939</v>
      </c>
      <c r="B7153" s="33" t="s">
        <v>907</v>
      </c>
      <c r="C7153" s="51" t="s">
        <v>68174</v>
      </c>
      <c r="D7153" s="33" t="s">
        <v>68175</v>
      </c>
    </row>
    <row r="7154" spans="1:4" ht="15.75" customHeight="1" x14ac:dyDescent="0.15">
      <c r="A7154" s="32" t="s">
        <v>10163</v>
      </c>
      <c r="B7154" s="33" t="s">
        <v>1624</v>
      </c>
      <c r="C7154" s="51" t="s">
        <v>68176</v>
      </c>
      <c r="D7154" s="33" t="s">
        <v>68175</v>
      </c>
    </row>
    <row r="7155" spans="1:4" ht="15.75" customHeight="1" x14ac:dyDescent="0.15">
      <c r="A7155" s="32" t="s">
        <v>55366</v>
      </c>
      <c r="B7155" s="33" t="s">
        <v>1668</v>
      </c>
      <c r="C7155" s="51" t="s">
        <v>68177</v>
      </c>
      <c r="D7155" s="33" t="s">
        <v>68175</v>
      </c>
    </row>
    <row r="7156" spans="1:4" ht="15.75" customHeight="1" x14ac:dyDescent="0.15">
      <c r="A7156" s="32" t="s">
        <v>54862</v>
      </c>
      <c r="B7156" s="33" t="s">
        <v>1389</v>
      </c>
      <c r="C7156" s="51" t="s">
        <v>68178</v>
      </c>
      <c r="D7156" s="33" t="s">
        <v>68179</v>
      </c>
    </row>
    <row r="7157" spans="1:4" ht="15.75" customHeight="1" x14ac:dyDescent="0.15">
      <c r="A7157" s="32" t="s">
        <v>8821</v>
      </c>
      <c r="B7157" s="33" t="s">
        <v>2610</v>
      </c>
      <c r="C7157" s="51" t="s">
        <v>68180</v>
      </c>
      <c r="D7157" s="33" t="s">
        <v>68179</v>
      </c>
    </row>
    <row r="7158" spans="1:4" ht="15.75" customHeight="1" x14ac:dyDescent="0.15">
      <c r="A7158" s="32" t="s">
        <v>8743</v>
      </c>
      <c r="B7158" s="33" t="s">
        <v>3302</v>
      </c>
      <c r="C7158" s="51" t="s">
        <v>68181</v>
      </c>
      <c r="D7158" s="33" t="s">
        <v>68182</v>
      </c>
    </row>
    <row r="7159" spans="1:4" ht="15.75" customHeight="1" x14ac:dyDescent="0.15">
      <c r="A7159" s="32" t="s">
        <v>55265</v>
      </c>
      <c r="B7159" s="33" t="s">
        <v>827</v>
      </c>
      <c r="C7159" s="51" t="s">
        <v>68183</v>
      </c>
      <c r="D7159" s="33" t="s">
        <v>68184</v>
      </c>
    </row>
    <row r="7160" spans="1:4" ht="15.75" customHeight="1" x14ac:dyDescent="0.15">
      <c r="A7160" s="32" t="s">
        <v>55070</v>
      </c>
      <c r="B7160" s="33" t="s">
        <v>2094</v>
      </c>
      <c r="C7160" s="51" t="s">
        <v>68185</v>
      </c>
      <c r="D7160" s="33" t="s">
        <v>68184</v>
      </c>
    </row>
    <row r="7161" spans="1:4" ht="15.75" customHeight="1" x14ac:dyDescent="0.15">
      <c r="A7161" s="32" t="s">
        <v>8743</v>
      </c>
      <c r="B7161" s="33" t="s">
        <v>2060</v>
      </c>
      <c r="C7161" s="51" t="s">
        <v>68186</v>
      </c>
      <c r="D7161" s="33" t="s">
        <v>68187</v>
      </c>
    </row>
    <row r="7162" spans="1:4" ht="15.75" customHeight="1" x14ac:dyDescent="0.15">
      <c r="A7162" s="32" t="s">
        <v>55153</v>
      </c>
      <c r="B7162" s="33" t="s">
        <v>2236</v>
      </c>
      <c r="C7162" s="51" t="s">
        <v>68188</v>
      </c>
      <c r="D7162" s="33" t="s">
        <v>68187</v>
      </c>
    </row>
    <row r="7163" spans="1:4" ht="15.75" customHeight="1" x14ac:dyDescent="0.15">
      <c r="A7163" s="32" t="s">
        <v>8633</v>
      </c>
      <c r="B7163" s="33" t="s">
        <v>2871</v>
      </c>
      <c r="C7163" s="51" t="s">
        <v>68189</v>
      </c>
      <c r="D7163" s="33" t="s">
        <v>68187</v>
      </c>
    </row>
    <row r="7164" spans="1:4" ht="15.75" customHeight="1" x14ac:dyDescent="0.15">
      <c r="A7164" s="32" t="s">
        <v>10250</v>
      </c>
      <c r="B7164" s="33" t="s">
        <v>2871</v>
      </c>
      <c r="C7164" s="51" t="s">
        <v>68190</v>
      </c>
      <c r="D7164" s="33" t="s">
        <v>68187</v>
      </c>
    </row>
    <row r="7165" spans="1:4" ht="15.75" customHeight="1" x14ac:dyDescent="0.15">
      <c r="A7165" s="32" t="s">
        <v>55058</v>
      </c>
      <c r="B7165" s="33" t="s">
        <v>3290</v>
      </c>
      <c r="C7165" s="51" t="s">
        <v>68191</v>
      </c>
      <c r="D7165" s="33" t="s">
        <v>68187</v>
      </c>
    </row>
    <row r="7166" spans="1:4" ht="15.75" customHeight="1" x14ac:dyDescent="0.15">
      <c r="A7166" s="32" t="s">
        <v>8743</v>
      </c>
      <c r="B7166" s="33" t="s">
        <v>1232</v>
      </c>
      <c r="C7166" s="51" t="s">
        <v>68192</v>
      </c>
      <c r="D7166" s="33" t="s">
        <v>68193</v>
      </c>
    </row>
    <row r="7167" spans="1:4" ht="15.75" customHeight="1" x14ac:dyDescent="0.15">
      <c r="A7167" s="32" t="s">
        <v>9516</v>
      </c>
      <c r="B7167" s="33" t="s">
        <v>993</v>
      </c>
      <c r="C7167" s="51" t="s">
        <v>68194</v>
      </c>
      <c r="D7167" s="33" t="s">
        <v>68195</v>
      </c>
    </row>
    <row r="7168" spans="1:4" ht="15.75" customHeight="1" x14ac:dyDescent="0.15">
      <c r="A7168" s="32" t="s">
        <v>12292</v>
      </c>
      <c r="B7168" s="33" t="s">
        <v>2854</v>
      </c>
      <c r="C7168" s="51" t="s">
        <v>68196</v>
      </c>
      <c r="D7168" s="33" t="s">
        <v>68195</v>
      </c>
    </row>
    <row r="7169" spans="1:4" ht="15.75" customHeight="1" x14ac:dyDescent="0.15">
      <c r="A7169" s="32" t="s">
        <v>55235</v>
      </c>
      <c r="B7169" s="33" t="s">
        <v>3844</v>
      </c>
      <c r="C7169" s="51" t="s">
        <v>68197</v>
      </c>
      <c r="D7169" s="33" t="s">
        <v>68198</v>
      </c>
    </row>
    <row r="7170" spans="1:4" ht="15.75" customHeight="1" x14ac:dyDescent="0.15">
      <c r="A7170" s="32" t="s">
        <v>54849</v>
      </c>
      <c r="B7170" s="33" t="s">
        <v>741</v>
      </c>
      <c r="C7170" s="51" t="s">
        <v>68199</v>
      </c>
      <c r="D7170" s="33" t="s">
        <v>68200</v>
      </c>
    </row>
    <row r="7171" spans="1:4" ht="15.75" customHeight="1" x14ac:dyDescent="0.15">
      <c r="A7171" s="32" t="s">
        <v>9522</v>
      </c>
      <c r="B7171" s="33" t="s">
        <v>2276</v>
      </c>
      <c r="C7171" s="51" t="s">
        <v>68201</v>
      </c>
      <c r="D7171" s="33" t="s">
        <v>68202</v>
      </c>
    </row>
    <row r="7172" spans="1:4" ht="15.75" customHeight="1" x14ac:dyDescent="0.15">
      <c r="A7172" s="32" t="s">
        <v>10676</v>
      </c>
      <c r="B7172" s="33" t="s">
        <v>1606</v>
      </c>
      <c r="C7172" s="51" t="s">
        <v>68203</v>
      </c>
      <c r="D7172" s="33" t="s">
        <v>68204</v>
      </c>
    </row>
    <row r="7173" spans="1:4" ht="15.75" customHeight="1" x14ac:dyDescent="0.15">
      <c r="A7173" s="32" t="s">
        <v>10250</v>
      </c>
      <c r="B7173" s="33" t="s">
        <v>1621</v>
      </c>
      <c r="C7173" s="51" t="s">
        <v>68205</v>
      </c>
      <c r="D7173" s="33" t="s">
        <v>68204</v>
      </c>
    </row>
    <row r="7174" spans="1:4" ht="15.75" customHeight="1" x14ac:dyDescent="0.15">
      <c r="A7174" s="32" t="s">
        <v>54765</v>
      </c>
      <c r="B7174" s="33" t="s">
        <v>2533</v>
      </c>
      <c r="C7174" s="51" t="s">
        <v>68206</v>
      </c>
      <c r="D7174" s="33" t="s">
        <v>68204</v>
      </c>
    </row>
    <row r="7175" spans="1:4" ht="15.75" customHeight="1" x14ac:dyDescent="0.15">
      <c r="A7175" s="32" t="s">
        <v>8633</v>
      </c>
      <c r="B7175" s="33" t="s">
        <v>2580</v>
      </c>
      <c r="C7175" s="51" t="s">
        <v>68207</v>
      </c>
      <c r="D7175" s="33" t="s">
        <v>68204</v>
      </c>
    </row>
    <row r="7176" spans="1:4" ht="15.75" customHeight="1" x14ac:dyDescent="0.15">
      <c r="A7176" s="32" t="s">
        <v>55070</v>
      </c>
      <c r="B7176" s="33" t="s">
        <v>1433</v>
      </c>
      <c r="C7176" s="51" t="s">
        <v>68208</v>
      </c>
      <c r="D7176" s="33" t="s">
        <v>68209</v>
      </c>
    </row>
    <row r="7177" spans="1:4" ht="15.75" customHeight="1" x14ac:dyDescent="0.15">
      <c r="A7177" s="32" t="s">
        <v>10596</v>
      </c>
      <c r="B7177" s="33" t="s">
        <v>654</v>
      </c>
      <c r="C7177" s="51" t="s">
        <v>68210</v>
      </c>
      <c r="D7177" s="33" t="s">
        <v>68211</v>
      </c>
    </row>
    <row r="7178" spans="1:4" ht="15.75" customHeight="1" x14ac:dyDescent="0.15">
      <c r="A7178" s="32" t="s">
        <v>8633</v>
      </c>
      <c r="B7178" s="33" t="s">
        <v>862</v>
      </c>
      <c r="C7178" s="51" t="s">
        <v>68212</v>
      </c>
      <c r="D7178" s="33" t="s">
        <v>68213</v>
      </c>
    </row>
    <row r="7179" spans="1:4" ht="15.75" customHeight="1" x14ac:dyDescent="0.15">
      <c r="A7179" s="32" t="s">
        <v>55265</v>
      </c>
      <c r="B7179" s="33" t="s">
        <v>865</v>
      </c>
      <c r="C7179" s="51" t="s">
        <v>68214</v>
      </c>
      <c r="D7179" s="33" t="s">
        <v>68213</v>
      </c>
    </row>
    <row r="7180" spans="1:4" ht="15.75" customHeight="1" x14ac:dyDescent="0.15">
      <c r="A7180" s="32" t="s">
        <v>10676</v>
      </c>
      <c r="B7180" s="33" t="s">
        <v>1650</v>
      </c>
      <c r="C7180" s="51" t="s">
        <v>68215</v>
      </c>
      <c r="D7180" s="33" t="s">
        <v>68213</v>
      </c>
    </row>
    <row r="7181" spans="1:4" ht="15.75" customHeight="1" x14ac:dyDescent="0.15">
      <c r="A7181" s="32" t="s">
        <v>55048</v>
      </c>
      <c r="B7181" s="33" t="s">
        <v>2285</v>
      </c>
      <c r="C7181" s="51" t="s">
        <v>68216</v>
      </c>
      <c r="D7181" s="33" t="s">
        <v>68213</v>
      </c>
    </row>
    <row r="7182" spans="1:4" ht="15.75" customHeight="1" x14ac:dyDescent="0.15">
      <c r="A7182" s="32" t="s">
        <v>9495</v>
      </c>
      <c r="B7182" s="33" t="s">
        <v>3456</v>
      </c>
      <c r="C7182" s="51" t="s">
        <v>68217</v>
      </c>
      <c r="D7182" s="33" t="s">
        <v>68218</v>
      </c>
    </row>
    <row r="7183" spans="1:4" ht="15.75" customHeight="1" x14ac:dyDescent="0.15">
      <c r="A7183" s="32" t="s">
        <v>55305</v>
      </c>
      <c r="B7183" s="33" t="s">
        <v>1026</v>
      </c>
      <c r="C7183" s="51" t="s">
        <v>68219</v>
      </c>
      <c r="D7183" s="33" t="s">
        <v>68220</v>
      </c>
    </row>
    <row r="7184" spans="1:4" ht="15.75" customHeight="1" x14ac:dyDescent="0.15">
      <c r="A7184" s="32" t="s">
        <v>10163</v>
      </c>
      <c r="B7184" s="33" t="s">
        <v>2545</v>
      </c>
      <c r="C7184" s="51" t="s">
        <v>68221</v>
      </c>
      <c r="D7184" s="33" t="s">
        <v>68222</v>
      </c>
    </row>
    <row r="7185" spans="1:4" ht="15.75" customHeight="1" x14ac:dyDescent="0.15">
      <c r="A7185" s="32" t="s">
        <v>8821</v>
      </c>
      <c r="B7185" s="33" t="s">
        <v>3442</v>
      </c>
      <c r="C7185" s="51" t="s">
        <v>68223</v>
      </c>
      <c r="D7185" s="33" t="s">
        <v>68222</v>
      </c>
    </row>
    <row r="7186" spans="1:4" ht="15.75" customHeight="1" x14ac:dyDescent="0.15">
      <c r="A7186" s="32" t="s">
        <v>55153</v>
      </c>
      <c r="B7186" s="33" t="s">
        <v>785</v>
      </c>
      <c r="C7186" s="51" t="s">
        <v>68224</v>
      </c>
      <c r="D7186" s="33" t="s">
        <v>68225</v>
      </c>
    </row>
    <row r="7187" spans="1:4" ht="15.75" customHeight="1" x14ac:dyDescent="0.15">
      <c r="A7187" s="32" t="s">
        <v>54849</v>
      </c>
      <c r="B7187" s="33" t="s">
        <v>797</v>
      </c>
      <c r="C7187" s="51" t="s">
        <v>68226</v>
      </c>
      <c r="D7187" s="33" t="s">
        <v>68225</v>
      </c>
    </row>
    <row r="7188" spans="1:4" ht="15.75" customHeight="1" x14ac:dyDescent="0.15">
      <c r="A7188" s="32" t="s">
        <v>55159</v>
      </c>
      <c r="B7188" s="33" t="s">
        <v>827</v>
      </c>
      <c r="C7188" s="51" t="s">
        <v>68227</v>
      </c>
      <c r="D7188" s="33" t="s">
        <v>68225</v>
      </c>
    </row>
    <row r="7189" spans="1:4" ht="15.75" customHeight="1" x14ac:dyDescent="0.15">
      <c r="A7189" s="32" t="s">
        <v>55262</v>
      </c>
      <c r="B7189" s="33" t="s">
        <v>1064</v>
      </c>
      <c r="C7189" s="51" t="s">
        <v>68228</v>
      </c>
      <c r="D7189" s="33" t="s">
        <v>68225</v>
      </c>
    </row>
    <row r="7190" spans="1:4" ht="15.75" customHeight="1" x14ac:dyDescent="0.15">
      <c r="A7190" s="32" t="s">
        <v>12292</v>
      </c>
      <c r="B7190" s="33" t="s">
        <v>1186</v>
      </c>
      <c r="C7190" s="51" t="s">
        <v>68229</v>
      </c>
      <c r="D7190" s="33" t="s">
        <v>68225</v>
      </c>
    </row>
    <row r="7191" spans="1:4" ht="15.75" customHeight="1" x14ac:dyDescent="0.15">
      <c r="A7191" s="32" t="s">
        <v>8633</v>
      </c>
      <c r="B7191" s="33" t="s">
        <v>1481</v>
      </c>
      <c r="C7191" s="51" t="s">
        <v>68230</v>
      </c>
      <c r="D7191" s="33" t="s">
        <v>68225</v>
      </c>
    </row>
    <row r="7192" spans="1:4" ht="15.75" customHeight="1" x14ac:dyDescent="0.15">
      <c r="A7192" s="32" t="s">
        <v>55058</v>
      </c>
      <c r="B7192" s="33" t="s">
        <v>2318</v>
      </c>
      <c r="C7192" s="51" t="s">
        <v>68231</v>
      </c>
      <c r="D7192" s="33" t="s">
        <v>68225</v>
      </c>
    </row>
    <row r="7193" spans="1:4" ht="15.75" customHeight="1" x14ac:dyDescent="0.15">
      <c r="A7193" s="32" t="s">
        <v>55235</v>
      </c>
      <c r="B7193" s="33" t="s">
        <v>2548</v>
      </c>
      <c r="C7193" s="51" t="s">
        <v>68232</v>
      </c>
      <c r="D7193" s="33" t="s">
        <v>68225</v>
      </c>
    </row>
    <row r="7194" spans="1:4" ht="15.75" customHeight="1" x14ac:dyDescent="0.15">
      <c r="A7194" s="32" t="s">
        <v>12292</v>
      </c>
      <c r="B7194" s="33" t="s">
        <v>2871</v>
      </c>
      <c r="C7194" s="51" t="s">
        <v>68233</v>
      </c>
      <c r="D7194" s="33" t="s">
        <v>68225</v>
      </c>
    </row>
    <row r="7195" spans="1:4" ht="15.75" customHeight="1" x14ac:dyDescent="0.15">
      <c r="A7195" s="32" t="s">
        <v>8633</v>
      </c>
      <c r="B7195" s="33" t="s">
        <v>3039</v>
      </c>
      <c r="C7195" s="51" t="s">
        <v>68234</v>
      </c>
      <c r="D7195" s="33" t="s">
        <v>68225</v>
      </c>
    </row>
    <row r="7196" spans="1:4" ht="15.75" customHeight="1" x14ac:dyDescent="0.15">
      <c r="A7196" s="32" t="s">
        <v>55235</v>
      </c>
      <c r="B7196" s="33" t="s">
        <v>3130</v>
      </c>
      <c r="C7196" s="51" t="s">
        <v>68235</v>
      </c>
      <c r="D7196" s="33" t="s">
        <v>68225</v>
      </c>
    </row>
    <row r="7197" spans="1:4" ht="15.75" customHeight="1" x14ac:dyDescent="0.15">
      <c r="A7197" s="32" t="s">
        <v>8291</v>
      </c>
      <c r="B7197" s="33" t="s">
        <v>3353</v>
      </c>
      <c r="C7197" s="51" t="s">
        <v>68236</v>
      </c>
      <c r="D7197" s="33" t="s">
        <v>68225</v>
      </c>
    </row>
    <row r="7198" spans="1:4" ht="15.75" customHeight="1" x14ac:dyDescent="0.15">
      <c r="A7198" s="32" t="s">
        <v>12292</v>
      </c>
      <c r="B7198" s="33" t="s">
        <v>3374</v>
      </c>
      <c r="C7198" s="51" t="s">
        <v>68237</v>
      </c>
      <c r="D7198" s="33" t="s">
        <v>68225</v>
      </c>
    </row>
    <row r="7199" spans="1:4" ht="15.75" customHeight="1" x14ac:dyDescent="0.15">
      <c r="A7199" s="32" t="s">
        <v>54849</v>
      </c>
      <c r="B7199" s="33" t="s">
        <v>975</v>
      </c>
      <c r="C7199" s="51" t="s">
        <v>68238</v>
      </c>
      <c r="D7199" s="33" t="s">
        <v>68239</v>
      </c>
    </row>
    <row r="7200" spans="1:4" ht="15.75" customHeight="1" x14ac:dyDescent="0.15">
      <c r="A7200" s="32" t="s">
        <v>55107</v>
      </c>
      <c r="B7200" s="33" t="s">
        <v>2155</v>
      </c>
      <c r="C7200" s="51" t="s">
        <v>68240</v>
      </c>
      <c r="D7200" s="33" t="s">
        <v>68241</v>
      </c>
    </row>
    <row r="7201" spans="1:4" ht="15.75" customHeight="1" x14ac:dyDescent="0.15">
      <c r="A7201" s="32" t="s">
        <v>54849</v>
      </c>
      <c r="B7201" s="33" t="s">
        <v>2338</v>
      </c>
      <c r="C7201" s="51" t="s">
        <v>68242</v>
      </c>
      <c r="D7201" s="33" t="s">
        <v>68241</v>
      </c>
    </row>
    <row r="7202" spans="1:4" ht="15.75" customHeight="1" x14ac:dyDescent="0.15">
      <c r="A7202" s="32" t="s">
        <v>55027</v>
      </c>
      <c r="B7202" s="33" t="s">
        <v>2632</v>
      </c>
      <c r="C7202" s="51" t="s">
        <v>68243</v>
      </c>
      <c r="D7202" s="33" t="s">
        <v>68244</v>
      </c>
    </row>
    <row r="7203" spans="1:4" ht="15.75" customHeight="1" x14ac:dyDescent="0.15">
      <c r="A7203" s="32" t="s">
        <v>8821</v>
      </c>
      <c r="B7203" s="33" t="s">
        <v>868</v>
      </c>
      <c r="C7203" s="51" t="s">
        <v>68245</v>
      </c>
      <c r="D7203" s="33" t="s">
        <v>68246</v>
      </c>
    </row>
    <row r="7204" spans="1:4" ht="15.75" customHeight="1" x14ac:dyDescent="0.15">
      <c r="A7204" s="32" t="s">
        <v>55235</v>
      </c>
      <c r="B7204" s="33" t="s">
        <v>2282</v>
      </c>
      <c r="C7204" s="51" t="s">
        <v>68247</v>
      </c>
      <c r="D7204" s="33" t="s">
        <v>68246</v>
      </c>
    </row>
    <row r="7205" spans="1:4" ht="15.75" customHeight="1" x14ac:dyDescent="0.15">
      <c r="A7205" s="32" t="s">
        <v>55094</v>
      </c>
      <c r="B7205" s="33" t="s">
        <v>963</v>
      </c>
      <c r="C7205" s="51" t="s">
        <v>68248</v>
      </c>
      <c r="D7205" s="33" t="s">
        <v>68249</v>
      </c>
    </row>
    <row r="7206" spans="1:4" ht="15.75" customHeight="1" x14ac:dyDescent="0.15">
      <c r="A7206" s="32" t="s">
        <v>55305</v>
      </c>
      <c r="B7206" s="33" t="s">
        <v>3545</v>
      </c>
      <c r="C7206" s="51" t="s">
        <v>68250</v>
      </c>
      <c r="D7206" s="33" t="s">
        <v>68249</v>
      </c>
    </row>
    <row r="7207" spans="1:4" ht="15.75" customHeight="1" x14ac:dyDescent="0.15">
      <c r="A7207" s="32" t="s">
        <v>9495</v>
      </c>
      <c r="B7207" s="33" t="s">
        <v>752</v>
      </c>
      <c r="C7207" s="51" t="s">
        <v>68251</v>
      </c>
      <c r="D7207" s="33" t="s">
        <v>68252</v>
      </c>
    </row>
    <row r="7208" spans="1:4" ht="15.75" customHeight="1" x14ac:dyDescent="0.15">
      <c r="A7208" s="32" t="s">
        <v>12292</v>
      </c>
      <c r="B7208" s="33" t="s">
        <v>842</v>
      </c>
      <c r="C7208" s="51" t="s">
        <v>68253</v>
      </c>
      <c r="D7208" s="33" t="s">
        <v>68252</v>
      </c>
    </row>
    <row r="7209" spans="1:4" ht="15.75" customHeight="1" x14ac:dyDescent="0.15">
      <c r="A7209" s="32" t="s">
        <v>54849</v>
      </c>
      <c r="B7209" s="33" t="s">
        <v>2563</v>
      </c>
      <c r="C7209" s="51" t="s">
        <v>68254</v>
      </c>
      <c r="D7209" s="33" t="s">
        <v>68252</v>
      </c>
    </row>
    <row r="7210" spans="1:4" ht="15.75" customHeight="1" x14ac:dyDescent="0.15">
      <c r="A7210" s="32" t="s">
        <v>55270</v>
      </c>
      <c r="B7210" s="33" t="s">
        <v>669</v>
      </c>
      <c r="C7210" s="51" t="s">
        <v>68255</v>
      </c>
      <c r="D7210" s="33" t="s">
        <v>68256</v>
      </c>
    </row>
    <row r="7211" spans="1:4" ht="15.75" customHeight="1" x14ac:dyDescent="0.15">
      <c r="A7211" s="32" t="s">
        <v>55153</v>
      </c>
      <c r="B7211" s="33" t="s">
        <v>1330</v>
      </c>
      <c r="C7211" s="51" t="s">
        <v>68257</v>
      </c>
      <c r="D7211" s="33" t="s">
        <v>68256</v>
      </c>
    </row>
    <row r="7212" spans="1:4" ht="15.75" customHeight="1" x14ac:dyDescent="0.15">
      <c r="A7212" s="32" t="s">
        <v>12232</v>
      </c>
      <c r="B7212" s="33" t="s">
        <v>2865</v>
      </c>
      <c r="C7212" s="51" t="s">
        <v>68258</v>
      </c>
      <c r="D7212" s="33" t="s">
        <v>68256</v>
      </c>
    </row>
    <row r="7213" spans="1:4" ht="15.75" customHeight="1" x14ac:dyDescent="0.15">
      <c r="A7213" s="32" t="s">
        <v>55305</v>
      </c>
      <c r="B7213" s="33" t="s">
        <v>3015</v>
      </c>
      <c r="C7213" s="51" t="s">
        <v>68259</v>
      </c>
      <c r="D7213" s="33" t="s">
        <v>68260</v>
      </c>
    </row>
    <row r="7214" spans="1:4" ht="15.75" customHeight="1" x14ac:dyDescent="0.15">
      <c r="A7214" s="32" t="s">
        <v>54744</v>
      </c>
      <c r="B7214" s="33" t="s">
        <v>1098</v>
      </c>
      <c r="C7214" s="51" t="s">
        <v>68261</v>
      </c>
      <c r="D7214" s="33" t="s">
        <v>68262</v>
      </c>
    </row>
    <row r="7215" spans="1:4" ht="15.75" customHeight="1" x14ac:dyDescent="0.15">
      <c r="A7215" s="32" t="s">
        <v>55374</v>
      </c>
      <c r="B7215" s="33" t="s">
        <v>1624</v>
      </c>
      <c r="C7215" s="51" t="s">
        <v>68263</v>
      </c>
      <c r="D7215" s="33" t="s">
        <v>68262</v>
      </c>
    </row>
    <row r="7216" spans="1:4" ht="15.75" customHeight="1" x14ac:dyDescent="0.15">
      <c r="A7216" s="32" t="s">
        <v>55070</v>
      </c>
      <c r="B7216" s="33" t="s">
        <v>1865</v>
      </c>
      <c r="C7216" s="51" t="s">
        <v>68264</v>
      </c>
      <c r="D7216" s="33" t="s">
        <v>68262</v>
      </c>
    </row>
    <row r="7217" spans="1:4" ht="15.75" customHeight="1" x14ac:dyDescent="0.15">
      <c r="A7217" s="32" t="s">
        <v>55262</v>
      </c>
      <c r="B7217" s="33" t="s">
        <v>2282</v>
      </c>
      <c r="C7217" s="51" t="s">
        <v>68265</v>
      </c>
      <c r="D7217" s="33" t="s">
        <v>68262</v>
      </c>
    </row>
    <row r="7218" spans="1:4" ht="15.75" customHeight="1" x14ac:dyDescent="0.15">
      <c r="A7218" s="32" t="s">
        <v>10676</v>
      </c>
      <c r="B7218" s="33" t="s">
        <v>2309</v>
      </c>
      <c r="C7218" s="51" t="s">
        <v>68266</v>
      </c>
      <c r="D7218" s="33" t="s">
        <v>68262</v>
      </c>
    </row>
    <row r="7219" spans="1:4" ht="15.75" customHeight="1" x14ac:dyDescent="0.15">
      <c r="A7219" s="32" t="s">
        <v>9522</v>
      </c>
      <c r="B7219" s="33" t="s">
        <v>2480</v>
      </c>
      <c r="C7219" s="51" t="s">
        <v>68267</v>
      </c>
      <c r="D7219" s="33" t="s">
        <v>68262</v>
      </c>
    </row>
    <row r="7220" spans="1:4" ht="15.75" customHeight="1" x14ac:dyDescent="0.15">
      <c r="A7220" s="32" t="s">
        <v>55159</v>
      </c>
      <c r="B7220" s="33" t="s">
        <v>907</v>
      </c>
      <c r="C7220" s="51" t="s">
        <v>68268</v>
      </c>
      <c r="D7220" s="33" t="s">
        <v>68269</v>
      </c>
    </row>
    <row r="7221" spans="1:4" ht="15.75" customHeight="1" x14ac:dyDescent="0.15">
      <c r="A7221" s="32" t="s">
        <v>8743</v>
      </c>
      <c r="B7221" s="33" t="s">
        <v>3710</v>
      </c>
      <c r="C7221" s="51" t="s">
        <v>68270</v>
      </c>
      <c r="D7221" s="33" t="s">
        <v>68271</v>
      </c>
    </row>
    <row r="7222" spans="1:4" ht="15.75" customHeight="1" x14ac:dyDescent="0.15">
      <c r="A7222" s="32" t="s">
        <v>8821</v>
      </c>
      <c r="B7222" s="33" t="s">
        <v>1005</v>
      </c>
      <c r="C7222" s="51" t="s">
        <v>68272</v>
      </c>
      <c r="D7222" s="33" t="s">
        <v>68273</v>
      </c>
    </row>
    <row r="7223" spans="1:4" ht="15.75" customHeight="1" x14ac:dyDescent="0.15">
      <c r="A7223" s="32" t="s">
        <v>55374</v>
      </c>
      <c r="B7223" s="33" t="s">
        <v>1995</v>
      </c>
      <c r="C7223" s="51" t="s">
        <v>68274</v>
      </c>
      <c r="D7223" s="33" t="s">
        <v>68275</v>
      </c>
    </row>
    <row r="7224" spans="1:4" ht="15.75" customHeight="1" x14ac:dyDescent="0.15">
      <c r="A7224" s="32" t="s">
        <v>10163</v>
      </c>
      <c r="B7224" s="33" t="s">
        <v>2755</v>
      </c>
      <c r="C7224" s="51" t="s">
        <v>68276</v>
      </c>
      <c r="D7224" s="33" t="s">
        <v>68277</v>
      </c>
    </row>
    <row r="7225" spans="1:4" ht="15.75" customHeight="1" x14ac:dyDescent="0.15">
      <c r="A7225" s="32" t="s">
        <v>11330</v>
      </c>
      <c r="B7225" s="33" t="s">
        <v>3156</v>
      </c>
      <c r="C7225" s="51" t="s">
        <v>68278</v>
      </c>
      <c r="D7225" s="33" t="s">
        <v>68279</v>
      </c>
    </row>
    <row r="7226" spans="1:4" ht="15.75" customHeight="1" x14ac:dyDescent="0.15">
      <c r="A7226" s="32" t="s">
        <v>55270</v>
      </c>
      <c r="B7226" s="33" t="s">
        <v>3323</v>
      </c>
      <c r="C7226" s="51" t="s">
        <v>68280</v>
      </c>
      <c r="D7226" s="33" t="s">
        <v>68279</v>
      </c>
    </row>
    <row r="7227" spans="1:4" ht="15.75" customHeight="1" x14ac:dyDescent="0.15">
      <c r="A7227" s="32" t="s">
        <v>55094</v>
      </c>
      <c r="B7227" s="33" t="s">
        <v>732</v>
      </c>
      <c r="C7227" s="51" t="s">
        <v>68281</v>
      </c>
      <c r="D7227" s="33" t="s">
        <v>68282</v>
      </c>
    </row>
    <row r="7228" spans="1:4" ht="15.75" customHeight="1" x14ac:dyDescent="0.15">
      <c r="A7228" s="32" t="s">
        <v>9495</v>
      </c>
      <c r="B7228" s="33" t="s">
        <v>2477</v>
      </c>
      <c r="C7228" s="51" t="s">
        <v>68283</v>
      </c>
      <c r="D7228" s="33" t="s">
        <v>68284</v>
      </c>
    </row>
    <row r="7229" spans="1:4" ht="15.75" customHeight="1" x14ac:dyDescent="0.15">
      <c r="A7229" s="32" t="s">
        <v>54765</v>
      </c>
      <c r="B7229" s="33" t="s">
        <v>839</v>
      </c>
      <c r="C7229" s="51" t="s">
        <v>68285</v>
      </c>
      <c r="D7229" s="33" t="s">
        <v>68286</v>
      </c>
    </row>
    <row r="7230" spans="1:4" ht="15.75" customHeight="1" x14ac:dyDescent="0.15">
      <c r="A7230" s="32" t="s">
        <v>55027</v>
      </c>
      <c r="B7230" s="33" t="s">
        <v>3097</v>
      </c>
      <c r="C7230" s="51" t="s">
        <v>68287</v>
      </c>
      <c r="D7230" s="33" t="s">
        <v>68286</v>
      </c>
    </row>
    <row r="7231" spans="1:4" ht="15.75" customHeight="1" x14ac:dyDescent="0.15">
      <c r="A7231" s="32" t="s">
        <v>55265</v>
      </c>
      <c r="B7231" s="33" t="s">
        <v>1017</v>
      </c>
      <c r="C7231" s="51" t="s">
        <v>68288</v>
      </c>
      <c r="D7231" s="33" t="s">
        <v>68289</v>
      </c>
    </row>
    <row r="7232" spans="1:4" ht="15.75" customHeight="1" x14ac:dyDescent="0.15">
      <c r="A7232" s="32" t="s">
        <v>10163</v>
      </c>
      <c r="B7232" s="33" t="s">
        <v>2658</v>
      </c>
      <c r="C7232" s="51" t="s">
        <v>68290</v>
      </c>
      <c r="D7232" s="33" t="s">
        <v>68291</v>
      </c>
    </row>
    <row r="7233" spans="1:4" ht="15.75" customHeight="1" x14ac:dyDescent="0.15">
      <c r="A7233" s="32" t="s">
        <v>55235</v>
      </c>
      <c r="B7233" s="33" t="s">
        <v>794</v>
      </c>
      <c r="C7233" s="51" t="s">
        <v>68292</v>
      </c>
      <c r="D7233" s="33" t="s">
        <v>68293</v>
      </c>
    </row>
    <row r="7234" spans="1:4" ht="15.75" customHeight="1" x14ac:dyDescent="0.15">
      <c r="A7234" s="32" t="s">
        <v>55107</v>
      </c>
      <c r="B7234" s="33" t="s">
        <v>2735</v>
      </c>
      <c r="C7234" s="51" t="s">
        <v>68294</v>
      </c>
      <c r="D7234" s="33" t="s">
        <v>68295</v>
      </c>
    </row>
    <row r="7235" spans="1:4" ht="15.75" customHeight="1" x14ac:dyDescent="0.15">
      <c r="A7235" s="32" t="s">
        <v>12232</v>
      </c>
      <c r="B7235" s="33" t="s">
        <v>830</v>
      </c>
      <c r="C7235" s="51" t="s">
        <v>68296</v>
      </c>
      <c r="D7235" s="33" t="s">
        <v>68297</v>
      </c>
    </row>
    <row r="7236" spans="1:4" ht="15.75" customHeight="1" x14ac:dyDescent="0.15">
      <c r="A7236" s="32" t="s">
        <v>55027</v>
      </c>
      <c r="B7236" s="33" t="s">
        <v>895</v>
      </c>
      <c r="C7236" s="51" t="s">
        <v>68298</v>
      </c>
      <c r="D7236" s="33" t="s">
        <v>68297</v>
      </c>
    </row>
    <row r="7237" spans="1:4" ht="15.75" customHeight="1" x14ac:dyDescent="0.15">
      <c r="A7237" s="32" t="s">
        <v>55262</v>
      </c>
      <c r="B7237" s="33" t="s">
        <v>1612</v>
      </c>
      <c r="C7237" s="51" t="s">
        <v>68299</v>
      </c>
      <c r="D7237" s="33" t="s">
        <v>68300</v>
      </c>
    </row>
    <row r="7238" spans="1:4" ht="15.75" customHeight="1" x14ac:dyDescent="0.15">
      <c r="A7238" s="32" t="s">
        <v>12128</v>
      </c>
      <c r="B7238" s="33" t="s">
        <v>3374</v>
      </c>
      <c r="C7238" s="51" t="s">
        <v>68301</v>
      </c>
      <c r="D7238" s="33" t="s">
        <v>68302</v>
      </c>
    </row>
    <row r="7239" spans="1:4" ht="15.75" customHeight="1" x14ac:dyDescent="0.15">
      <c r="A7239" s="32" t="s">
        <v>9058</v>
      </c>
      <c r="B7239" s="33" t="s">
        <v>1206</v>
      </c>
      <c r="C7239" s="51" t="s">
        <v>68303</v>
      </c>
      <c r="D7239" s="33" t="s">
        <v>68304</v>
      </c>
    </row>
    <row r="7240" spans="1:4" ht="15.75" customHeight="1" x14ac:dyDescent="0.15">
      <c r="A7240" s="32" t="s">
        <v>11330</v>
      </c>
      <c r="B7240" s="33" t="s">
        <v>717</v>
      </c>
      <c r="C7240" s="51" t="s">
        <v>68305</v>
      </c>
      <c r="D7240" s="33" t="s">
        <v>68306</v>
      </c>
    </row>
    <row r="7241" spans="1:4" ht="15.75" customHeight="1" x14ac:dyDescent="0.15">
      <c r="A7241" s="32" t="s">
        <v>55027</v>
      </c>
      <c r="B7241" s="33" t="s">
        <v>1650</v>
      </c>
      <c r="C7241" s="51" t="s">
        <v>68307</v>
      </c>
      <c r="D7241" s="33" t="s">
        <v>68306</v>
      </c>
    </row>
    <row r="7242" spans="1:4" ht="15.75" customHeight="1" x14ac:dyDescent="0.15">
      <c r="A7242" s="32" t="s">
        <v>9477</v>
      </c>
      <c r="B7242" s="33" t="s">
        <v>1681</v>
      </c>
      <c r="C7242" s="51" t="s">
        <v>68308</v>
      </c>
      <c r="D7242" s="33" t="s">
        <v>68309</v>
      </c>
    </row>
    <row r="7243" spans="1:4" ht="15.75" customHeight="1" x14ac:dyDescent="0.15">
      <c r="A7243" s="32" t="s">
        <v>55153</v>
      </c>
      <c r="B7243" s="33" t="s">
        <v>1612</v>
      </c>
      <c r="C7243" s="51" t="s">
        <v>68310</v>
      </c>
      <c r="D7243" s="33" t="s">
        <v>68311</v>
      </c>
    </row>
    <row r="7244" spans="1:4" ht="15.75" customHeight="1" x14ac:dyDescent="0.15">
      <c r="A7244" s="32" t="s">
        <v>10163</v>
      </c>
      <c r="B7244" s="33" t="s">
        <v>675</v>
      </c>
      <c r="C7244" s="51" t="s">
        <v>68312</v>
      </c>
      <c r="D7244" s="33" t="s">
        <v>68313</v>
      </c>
    </row>
    <row r="7245" spans="1:4" ht="15.75" customHeight="1" x14ac:dyDescent="0.15">
      <c r="A7245" s="32" t="s">
        <v>55070</v>
      </c>
      <c r="B7245" s="33" t="s">
        <v>1525</v>
      </c>
      <c r="C7245" s="51" t="s">
        <v>68314</v>
      </c>
      <c r="D7245" s="33" t="s">
        <v>68315</v>
      </c>
    </row>
    <row r="7246" spans="1:4" ht="15.75" customHeight="1" x14ac:dyDescent="0.15">
      <c r="A7246" s="32" t="s">
        <v>55107</v>
      </c>
      <c r="B7246" s="33" t="s">
        <v>1687</v>
      </c>
      <c r="C7246" s="51" t="s">
        <v>68316</v>
      </c>
      <c r="D7246" s="33" t="s">
        <v>68317</v>
      </c>
    </row>
    <row r="7247" spans="1:4" ht="15.75" customHeight="1" x14ac:dyDescent="0.15">
      <c r="A7247" s="32" t="s">
        <v>9058</v>
      </c>
      <c r="B7247" s="33" t="s">
        <v>1014</v>
      </c>
      <c r="C7247" s="51" t="s">
        <v>68318</v>
      </c>
      <c r="D7247" s="33" t="s">
        <v>68319</v>
      </c>
    </row>
    <row r="7248" spans="1:4" ht="15.75" customHeight="1" x14ac:dyDescent="0.15">
      <c r="A7248" s="32" t="s">
        <v>54765</v>
      </c>
      <c r="B7248" s="33" t="s">
        <v>3197</v>
      </c>
      <c r="C7248" s="51" t="s">
        <v>68320</v>
      </c>
      <c r="D7248" s="33" t="s">
        <v>68319</v>
      </c>
    </row>
    <row r="7249" spans="1:4" ht="15.75" customHeight="1" x14ac:dyDescent="0.15">
      <c r="A7249" s="32" t="s">
        <v>12232</v>
      </c>
      <c r="B7249" s="33" t="s">
        <v>678</v>
      </c>
      <c r="C7249" s="51" t="s">
        <v>68321</v>
      </c>
      <c r="D7249" s="33" t="s">
        <v>68322</v>
      </c>
    </row>
    <row r="7250" spans="1:4" ht="15.75" customHeight="1" x14ac:dyDescent="0.15">
      <c r="A7250" s="32" t="s">
        <v>10250</v>
      </c>
      <c r="B7250" s="33" t="s">
        <v>3338</v>
      </c>
      <c r="C7250" s="51" t="s">
        <v>68323</v>
      </c>
      <c r="D7250" s="33" t="s">
        <v>68322</v>
      </c>
    </row>
    <row r="7251" spans="1:4" ht="15.75" customHeight="1" x14ac:dyDescent="0.15">
      <c r="A7251" s="32" t="s">
        <v>55270</v>
      </c>
      <c r="B7251" s="33" t="s">
        <v>2060</v>
      </c>
      <c r="C7251" s="51" t="s">
        <v>68324</v>
      </c>
      <c r="D7251" s="33" t="s">
        <v>68325</v>
      </c>
    </row>
    <row r="7252" spans="1:4" ht="15.75" customHeight="1" x14ac:dyDescent="0.15">
      <c r="A7252" s="32" t="s">
        <v>9058</v>
      </c>
      <c r="B7252" s="33" t="s">
        <v>3039</v>
      </c>
      <c r="C7252" s="51" t="s">
        <v>68326</v>
      </c>
      <c r="D7252" s="33" t="s">
        <v>68325</v>
      </c>
    </row>
    <row r="7253" spans="1:4" ht="15.75" customHeight="1" x14ac:dyDescent="0.15">
      <c r="A7253" s="32" t="s">
        <v>55094</v>
      </c>
      <c r="B7253" s="33" t="s">
        <v>3684</v>
      </c>
      <c r="C7253" s="51" t="s">
        <v>68327</v>
      </c>
      <c r="D7253" s="33" t="s">
        <v>68328</v>
      </c>
    </row>
    <row r="7254" spans="1:4" ht="15.75" customHeight="1" x14ac:dyDescent="0.15">
      <c r="A7254" s="32" t="s">
        <v>11330</v>
      </c>
      <c r="B7254" s="33" t="s">
        <v>1606</v>
      </c>
      <c r="C7254" s="51" t="s">
        <v>68329</v>
      </c>
      <c r="D7254" s="33" t="s">
        <v>68330</v>
      </c>
    </row>
    <row r="7255" spans="1:4" ht="15.75" customHeight="1" x14ac:dyDescent="0.15">
      <c r="A7255" s="32" t="s">
        <v>8743</v>
      </c>
      <c r="B7255" s="33" t="s">
        <v>2528</v>
      </c>
      <c r="C7255" s="51" t="s">
        <v>68331</v>
      </c>
      <c r="D7255" s="33" t="s">
        <v>68332</v>
      </c>
    </row>
    <row r="7256" spans="1:4" ht="15.75" customHeight="1" x14ac:dyDescent="0.15">
      <c r="A7256" s="32" t="s">
        <v>55270</v>
      </c>
      <c r="B7256" s="33" t="s">
        <v>2904</v>
      </c>
      <c r="C7256" s="51" t="s">
        <v>68333</v>
      </c>
      <c r="D7256" s="33" t="s">
        <v>68332</v>
      </c>
    </row>
    <row r="7257" spans="1:4" ht="15.75" customHeight="1" x14ac:dyDescent="0.15">
      <c r="A7257" s="32" t="s">
        <v>10250</v>
      </c>
      <c r="B7257" s="33" t="s">
        <v>1017</v>
      </c>
      <c r="C7257" s="51" t="s">
        <v>68334</v>
      </c>
      <c r="D7257" s="33" t="s">
        <v>68335</v>
      </c>
    </row>
    <row r="7258" spans="1:4" ht="15.75" customHeight="1" x14ac:dyDescent="0.15">
      <c r="A7258" s="32" t="s">
        <v>55094</v>
      </c>
      <c r="B7258" s="33" t="s">
        <v>806</v>
      </c>
      <c r="C7258" s="51" t="s">
        <v>68336</v>
      </c>
      <c r="D7258" s="33" t="s">
        <v>68337</v>
      </c>
    </row>
    <row r="7259" spans="1:4" ht="15.75" customHeight="1" x14ac:dyDescent="0.15">
      <c r="A7259" s="32" t="s">
        <v>9495</v>
      </c>
      <c r="B7259" s="33" t="s">
        <v>853</v>
      </c>
      <c r="C7259" s="51" t="s">
        <v>68338</v>
      </c>
      <c r="D7259" s="33" t="s">
        <v>68339</v>
      </c>
    </row>
    <row r="7260" spans="1:4" ht="15.75" customHeight="1" x14ac:dyDescent="0.15">
      <c r="A7260" s="32" t="s">
        <v>54939</v>
      </c>
      <c r="B7260" s="33" t="s">
        <v>1995</v>
      </c>
      <c r="C7260" s="51" t="s">
        <v>68340</v>
      </c>
      <c r="D7260" s="33" t="s">
        <v>68341</v>
      </c>
    </row>
    <row r="7261" spans="1:4" ht="15.75" customHeight="1" x14ac:dyDescent="0.15">
      <c r="A7261" s="32" t="s">
        <v>55094</v>
      </c>
      <c r="B7261" s="33" t="s">
        <v>1401</v>
      </c>
      <c r="C7261" s="51" t="s">
        <v>68342</v>
      </c>
      <c r="D7261" s="33" t="s">
        <v>68343</v>
      </c>
    </row>
    <row r="7262" spans="1:4" ht="15.75" customHeight="1" x14ac:dyDescent="0.15">
      <c r="A7262" s="32" t="s">
        <v>54962</v>
      </c>
      <c r="B7262" s="33" t="s">
        <v>2831</v>
      </c>
      <c r="C7262" s="51" t="s">
        <v>68344</v>
      </c>
      <c r="D7262" s="33" t="s">
        <v>68343</v>
      </c>
    </row>
    <row r="7263" spans="1:4" ht="15.75" customHeight="1" x14ac:dyDescent="0.15">
      <c r="A7263" s="32" t="s">
        <v>8821</v>
      </c>
      <c r="B7263" s="33" t="s">
        <v>3245</v>
      </c>
      <c r="C7263" s="51" t="s">
        <v>68345</v>
      </c>
      <c r="D7263" s="33" t="s">
        <v>68346</v>
      </c>
    </row>
    <row r="7264" spans="1:4" ht="15.75" customHeight="1" x14ac:dyDescent="0.15">
      <c r="A7264" s="32" t="s">
        <v>55027</v>
      </c>
      <c r="B7264" s="33" t="s">
        <v>3368</v>
      </c>
      <c r="C7264" s="51" t="s">
        <v>68347</v>
      </c>
      <c r="D7264" s="33" t="s">
        <v>68348</v>
      </c>
    </row>
    <row r="7265" spans="1:4" ht="15.75" customHeight="1" x14ac:dyDescent="0.15">
      <c r="A7265" s="32" t="s">
        <v>10163</v>
      </c>
      <c r="B7265" s="33" t="s">
        <v>1880</v>
      </c>
      <c r="C7265" s="51" t="s">
        <v>68349</v>
      </c>
      <c r="D7265" s="33" t="s">
        <v>68350</v>
      </c>
    </row>
    <row r="7266" spans="1:4" ht="15.75" customHeight="1" x14ac:dyDescent="0.15">
      <c r="A7266" s="32" t="s">
        <v>55159</v>
      </c>
      <c r="B7266" s="33" t="s">
        <v>732</v>
      </c>
      <c r="C7266" s="51" t="s">
        <v>68351</v>
      </c>
      <c r="D7266" s="33" t="s">
        <v>68352</v>
      </c>
    </row>
    <row r="7267" spans="1:4" ht="15.75" customHeight="1" x14ac:dyDescent="0.15">
      <c r="A7267" s="32" t="s">
        <v>9495</v>
      </c>
      <c r="B7267" s="33" t="s">
        <v>2517</v>
      </c>
      <c r="C7267" s="51" t="s">
        <v>68353</v>
      </c>
      <c r="D7267" s="33" t="s">
        <v>68352</v>
      </c>
    </row>
    <row r="7268" spans="1:4" ht="15.75" customHeight="1" x14ac:dyDescent="0.15">
      <c r="A7268" s="32" t="s">
        <v>11330</v>
      </c>
      <c r="B7268" s="33" t="s">
        <v>681</v>
      </c>
      <c r="C7268" s="51" t="s">
        <v>68354</v>
      </c>
      <c r="D7268" s="33" t="s">
        <v>68355</v>
      </c>
    </row>
    <row r="7269" spans="1:4" ht="15.75" customHeight="1" x14ac:dyDescent="0.15">
      <c r="A7269" s="32" t="s">
        <v>55153</v>
      </c>
      <c r="B7269" s="33" t="s">
        <v>830</v>
      </c>
      <c r="C7269" s="51" t="s">
        <v>68356</v>
      </c>
      <c r="D7269" s="33" t="s">
        <v>68355</v>
      </c>
    </row>
    <row r="7270" spans="1:4" ht="15.75" customHeight="1" x14ac:dyDescent="0.15">
      <c r="A7270" s="32" t="s">
        <v>55159</v>
      </c>
      <c r="B7270" s="33" t="s">
        <v>1014</v>
      </c>
      <c r="C7270" s="51" t="s">
        <v>68357</v>
      </c>
      <c r="D7270" s="33" t="s">
        <v>68358</v>
      </c>
    </row>
    <row r="7271" spans="1:4" ht="15.75" customHeight="1" x14ac:dyDescent="0.15">
      <c r="A7271" s="32" t="s">
        <v>8291</v>
      </c>
      <c r="B7271" s="33" t="s">
        <v>1336</v>
      </c>
      <c r="C7271" s="51" t="s">
        <v>68359</v>
      </c>
      <c r="D7271" s="33" t="s">
        <v>68360</v>
      </c>
    </row>
    <row r="7272" spans="1:4" ht="15.75" customHeight="1" x14ac:dyDescent="0.15">
      <c r="A7272" s="32" t="s">
        <v>55159</v>
      </c>
      <c r="B7272" s="33" t="s">
        <v>3675</v>
      </c>
      <c r="C7272" s="51" t="s">
        <v>68361</v>
      </c>
      <c r="D7272" s="33" t="s">
        <v>68360</v>
      </c>
    </row>
    <row r="7273" spans="1:4" ht="15.75" customHeight="1" x14ac:dyDescent="0.15">
      <c r="A7273" s="32" t="s">
        <v>12232</v>
      </c>
      <c r="B7273" s="33" t="s">
        <v>2632</v>
      </c>
      <c r="C7273" s="51" t="s">
        <v>68362</v>
      </c>
      <c r="D7273" s="33" t="s">
        <v>68363</v>
      </c>
    </row>
    <row r="7274" spans="1:4" ht="15.75" customHeight="1" x14ac:dyDescent="0.15">
      <c r="A7274" s="32" t="s">
        <v>54765</v>
      </c>
      <c r="B7274" s="33" t="s">
        <v>3027</v>
      </c>
      <c r="C7274" s="51" t="s">
        <v>68364</v>
      </c>
      <c r="D7274" s="33" t="s">
        <v>68365</v>
      </c>
    </row>
    <row r="7275" spans="1:4" ht="15.75" customHeight="1" x14ac:dyDescent="0.15">
      <c r="A7275" s="32" t="s">
        <v>55048</v>
      </c>
      <c r="B7275" s="33" t="s">
        <v>3338</v>
      </c>
      <c r="C7275" s="51" t="s">
        <v>68366</v>
      </c>
      <c r="D7275" s="33" t="s">
        <v>68367</v>
      </c>
    </row>
    <row r="7276" spans="1:4" ht="15.75" customHeight="1" x14ac:dyDescent="0.15">
      <c r="A7276" s="32" t="s">
        <v>10676</v>
      </c>
      <c r="B7276" s="33" t="s">
        <v>1005</v>
      </c>
      <c r="C7276" s="51" t="s">
        <v>68368</v>
      </c>
      <c r="D7276" s="33" t="s">
        <v>68369</v>
      </c>
    </row>
    <row r="7277" spans="1:4" ht="15.75" customHeight="1" x14ac:dyDescent="0.15">
      <c r="A7277" s="32" t="s">
        <v>12053</v>
      </c>
      <c r="B7277" s="33" t="s">
        <v>2761</v>
      </c>
      <c r="C7277" s="51" t="s">
        <v>68370</v>
      </c>
      <c r="D7277" s="33" t="s">
        <v>68371</v>
      </c>
    </row>
    <row r="7278" spans="1:4" ht="15.75" customHeight="1" x14ac:dyDescent="0.15">
      <c r="A7278" s="32" t="s">
        <v>8291</v>
      </c>
      <c r="B7278" s="33" t="s">
        <v>1943</v>
      </c>
      <c r="C7278" s="51" t="s">
        <v>68372</v>
      </c>
      <c r="D7278" s="33" t="s">
        <v>68373</v>
      </c>
    </row>
    <row r="7279" spans="1:4" ht="15.75" customHeight="1" x14ac:dyDescent="0.15">
      <c r="A7279" s="32" t="s">
        <v>55270</v>
      </c>
      <c r="B7279" s="33" t="s">
        <v>2942</v>
      </c>
      <c r="C7279" s="51" t="s">
        <v>68374</v>
      </c>
      <c r="D7279" s="33" t="s">
        <v>68375</v>
      </c>
    </row>
    <row r="7280" spans="1:4" ht="15.75" customHeight="1" x14ac:dyDescent="0.15">
      <c r="A7280" s="32" t="s">
        <v>10250</v>
      </c>
      <c r="B7280" s="33" t="s">
        <v>3216</v>
      </c>
      <c r="C7280" s="51" t="s">
        <v>68376</v>
      </c>
      <c r="D7280" s="33" t="s">
        <v>68375</v>
      </c>
    </row>
    <row r="7281" spans="1:4" ht="15.75" customHeight="1" x14ac:dyDescent="0.15">
      <c r="A7281" s="32" t="s">
        <v>12292</v>
      </c>
      <c r="B7281" s="33" t="s">
        <v>1501</v>
      </c>
      <c r="C7281" s="51" t="s">
        <v>68377</v>
      </c>
      <c r="D7281" s="33" t="s">
        <v>68378</v>
      </c>
    </row>
    <row r="7282" spans="1:4" ht="15.75" customHeight="1" x14ac:dyDescent="0.15">
      <c r="A7282" s="32" t="s">
        <v>12232</v>
      </c>
      <c r="B7282" s="33" t="s">
        <v>654</v>
      </c>
      <c r="C7282" s="51" t="s">
        <v>68379</v>
      </c>
      <c r="D7282" s="33" t="s">
        <v>68380</v>
      </c>
    </row>
    <row r="7283" spans="1:4" ht="15.75" customHeight="1" x14ac:dyDescent="0.15">
      <c r="A7283" s="32" t="s">
        <v>11425</v>
      </c>
      <c r="B7283" s="33" t="s">
        <v>919</v>
      </c>
      <c r="C7283" s="51" t="s">
        <v>68381</v>
      </c>
      <c r="D7283" s="33" t="s">
        <v>68380</v>
      </c>
    </row>
    <row r="7284" spans="1:4" ht="15.75" customHeight="1" x14ac:dyDescent="0.15">
      <c r="A7284" s="32" t="s">
        <v>8719</v>
      </c>
      <c r="B7284" s="33" t="s">
        <v>3066</v>
      </c>
      <c r="C7284" s="51" t="s">
        <v>68382</v>
      </c>
      <c r="D7284" s="33" t="s">
        <v>68383</v>
      </c>
    </row>
    <row r="7285" spans="1:4" ht="15.75" customHeight="1" x14ac:dyDescent="0.15">
      <c r="A7285" s="32" t="s">
        <v>55070</v>
      </c>
      <c r="B7285" s="33" t="s">
        <v>1723</v>
      </c>
      <c r="C7285" s="51" t="s">
        <v>68384</v>
      </c>
      <c r="D7285" s="33" t="s">
        <v>68385</v>
      </c>
    </row>
    <row r="7286" spans="1:4" ht="15.75" customHeight="1" x14ac:dyDescent="0.15">
      <c r="A7286" s="32" t="s">
        <v>12292</v>
      </c>
      <c r="B7286" s="33" t="s">
        <v>2705</v>
      </c>
      <c r="C7286" s="51" t="s">
        <v>68386</v>
      </c>
      <c r="D7286" s="33" t="s">
        <v>68385</v>
      </c>
    </row>
    <row r="7287" spans="1:4" ht="15.75" customHeight="1" x14ac:dyDescent="0.15">
      <c r="A7287" s="32" t="s">
        <v>54849</v>
      </c>
      <c r="B7287" s="33" t="s">
        <v>2599</v>
      </c>
      <c r="C7287" s="51" t="s">
        <v>68387</v>
      </c>
      <c r="D7287" s="33" t="s">
        <v>68388</v>
      </c>
    </row>
    <row r="7288" spans="1:4" ht="15.75" customHeight="1" x14ac:dyDescent="0.15">
      <c r="A7288" s="32" t="s">
        <v>54939</v>
      </c>
      <c r="B7288" s="33" t="s">
        <v>3844</v>
      </c>
      <c r="C7288" s="51" t="s">
        <v>68389</v>
      </c>
      <c r="D7288" s="33" t="s">
        <v>68390</v>
      </c>
    </row>
    <row r="7289" spans="1:4" ht="15.75" customHeight="1" x14ac:dyDescent="0.15">
      <c r="A7289" s="32" t="s">
        <v>54744</v>
      </c>
      <c r="B7289" s="33" t="s">
        <v>1310</v>
      </c>
      <c r="C7289" s="51" t="s">
        <v>68391</v>
      </c>
      <c r="D7289" s="33" t="s">
        <v>68392</v>
      </c>
    </row>
    <row r="7290" spans="1:4" ht="15.75" customHeight="1" x14ac:dyDescent="0.15">
      <c r="A7290" s="32" t="s">
        <v>9058</v>
      </c>
      <c r="B7290" s="33" t="s">
        <v>794</v>
      </c>
      <c r="C7290" s="51" t="s">
        <v>68393</v>
      </c>
      <c r="D7290" s="33" t="s">
        <v>68394</v>
      </c>
    </row>
    <row r="7291" spans="1:4" ht="15.75" customHeight="1" x14ac:dyDescent="0.15">
      <c r="A7291" s="32" t="s">
        <v>10250</v>
      </c>
      <c r="B7291" s="33" t="s">
        <v>2465</v>
      </c>
      <c r="C7291" s="51" t="s">
        <v>68395</v>
      </c>
      <c r="D7291" s="33" t="s">
        <v>68394</v>
      </c>
    </row>
    <row r="7292" spans="1:4" ht="15.75" customHeight="1" x14ac:dyDescent="0.15">
      <c r="A7292" s="32" t="s">
        <v>9058</v>
      </c>
      <c r="B7292" s="33" t="s">
        <v>3027</v>
      </c>
      <c r="C7292" s="51" t="s">
        <v>68396</v>
      </c>
      <c r="D7292" s="33" t="s">
        <v>68394</v>
      </c>
    </row>
    <row r="7293" spans="1:4" ht="15.75" customHeight="1" x14ac:dyDescent="0.15">
      <c r="A7293" s="32" t="s">
        <v>55206</v>
      </c>
      <c r="B7293" s="33" t="s">
        <v>2865</v>
      </c>
      <c r="C7293" s="51" t="s">
        <v>68397</v>
      </c>
      <c r="D7293" s="33" t="s">
        <v>68398</v>
      </c>
    </row>
    <row r="7294" spans="1:4" ht="15.75" customHeight="1" x14ac:dyDescent="0.15">
      <c r="A7294" s="32" t="s">
        <v>8291</v>
      </c>
      <c r="B7294" s="33" t="s">
        <v>3445</v>
      </c>
      <c r="C7294" s="51" t="s">
        <v>68399</v>
      </c>
      <c r="D7294" s="33" t="s">
        <v>68400</v>
      </c>
    </row>
    <row r="7295" spans="1:4" ht="15.75" customHeight="1" x14ac:dyDescent="0.15">
      <c r="A7295" s="32" t="s">
        <v>55058</v>
      </c>
      <c r="B7295" s="33" t="s">
        <v>741</v>
      </c>
      <c r="C7295" s="51" t="s">
        <v>68401</v>
      </c>
      <c r="D7295" s="33" t="s">
        <v>68402</v>
      </c>
    </row>
    <row r="7296" spans="1:4" ht="15.75" customHeight="1" x14ac:dyDescent="0.15">
      <c r="A7296" s="32" t="s">
        <v>54849</v>
      </c>
      <c r="B7296" s="33" t="s">
        <v>2568</v>
      </c>
      <c r="C7296" s="51" t="s">
        <v>68403</v>
      </c>
      <c r="D7296" s="33" t="s">
        <v>68402</v>
      </c>
    </row>
    <row r="7297" spans="1:4" ht="15.75" customHeight="1" x14ac:dyDescent="0.15">
      <c r="A7297" s="32" t="s">
        <v>55265</v>
      </c>
      <c r="B7297" s="33" t="s">
        <v>3431</v>
      </c>
      <c r="C7297" s="51" t="s">
        <v>68404</v>
      </c>
      <c r="D7297" s="33" t="s">
        <v>68402</v>
      </c>
    </row>
    <row r="7298" spans="1:4" ht="15.75" customHeight="1" x14ac:dyDescent="0.15">
      <c r="A7298" s="32" t="s">
        <v>55235</v>
      </c>
      <c r="B7298" s="33" t="s">
        <v>975</v>
      </c>
      <c r="C7298" s="51" t="s">
        <v>68405</v>
      </c>
      <c r="D7298" s="33" t="s">
        <v>68406</v>
      </c>
    </row>
    <row r="7299" spans="1:4" ht="15.75" customHeight="1" x14ac:dyDescent="0.15">
      <c r="A7299" s="32" t="s">
        <v>11425</v>
      </c>
      <c r="B7299" s="33" t="s">
        <v>1155</v>
      </c>
      <c r="C7299" s="51" t="s">
        <v>68407</v>
      </c>
      <c r="D7299" s="33" t="s">
        <v>68408</v>
      </c>
    </row>
    <row r="7300" spans="1:4" ht="15.75" customHeight="1" x14ac:dyDescent="0.15">
      <c r="A7300" s="32" t="s">
        <v>54765</v>
      </c>
      <c r="B7300" s="33" t="s">
        <v>3710</v>
      </c>
      <c r="C7300" s="51" t="s">
        <v>68409</v>
      </c>
      <c r="D7300" s="33" t="s">
        <v>68410</v>
      </c>
    </row>
    <row r="7301" spans="1:4" ht="15.75" customHeight="1" x14ac:dyDescent="0.15">
      <c r="A7301" s="32" t="s">
        <v>12232</v>
      </c>
      <c r="B7301" s="33" t="s">
        <v>729</v>
      </c>
      <c r="C7301" s="51" t="s">
        <v>68411</v>
      </c>
      <c r="D7301" s="33" t="s">
        <v>68412</v>
      </c>
    </row>
    <row r="7302" spans="1:4" ht="15.75" customHeight="1" x14ac:dyDescent="0.15">
      <c r="A7302" s="32" t="s">
        <v>9477</v>
      </c>
      <c r="B7302" s="33" t="s">
        <v>1166</v>
      </c>
      <c r="C7302" s="51" t="s">
        <v>68413</v>
      </c>
      <c r="D7302" s="33" t="s">
        <v>68414</v>
      </c>
    </row>
    <row r="7303" spans="1:4" ht="15.75" customHeight="1" x14ac:dyDescent="0.15">
      <c r="A7303" s="32" t="s">
        <v>10676</v>
      </c>
      <c r="B7303" s="33" t="s">
        <v>2560</v>
      </c>
      <c r="C7303" s="51" t="s">
        <v>68415</v>
      </c>
      <c r="D7303" s="33" t="s">
        <v>68416</v>
      </c>
    </row>
    <row r="7304" spans="1:4" ht="15.75" customHeight="1" x14ac:dyDescent="0.15">
      <c r="A7304" s="32" t="s">
        <v>54939</v>
      </c>
      <c r="B7304" s="33" t="s">
        <v>1395</v>
      </c>
      <c r="C7304" s="51" t="s">
        <v>68417</v>
      </c>
      <c r="D7304" s="33" t="s">
        <v>68418</v>
      </c>
    </row>
    <row r="7305" spans="1:4" ht="15.75" customHeight="1" x14ac:dyDescent="0.15">
      <c r="A7305" s="32" t="s">
        <v>55070</v>
      </c>
      <c r="B7305" s="33" t="s">
        <v>624</v>
      </c>
      <c r="C7305" s="51" t="s">
        <v>68419</v>
      </c>
      <c r="D7305" s="33" t="s">
        <v>68420</v>
      </c>
    </row>
    <row r="7306" spans="1:4" ht="15.75" customHeight="1" x14ac:dyDescent="0.15">
      <c r="A7306" s="32" t="s">
        <v>55262</v>
      </c>
      <c r="B7306" s="33" t="s">
        <v>3588</v>
      </c>
      <c r="C7306" s="51" t="s">
        <v>68421</v>
      </c>
      <c r="D7306" s="33" t="s">
        <v>68420</v>
      </c>
    </row>
    <row r="7307" spans="1:4" ht="15.75" customHeight="1" x14ac:dyDescent="0.15">
      <c r="A7307" s="32" t="s">
        <v>12128</v>
      </c>
      <c r="B7307" s="33" t="s">
        <v>1401</v>
      </c>
      <c r="C7307" s="51" t="s">
        <v>68422</v>
      </c>
      <c r="D7307" s="33" t="s">
        <v>68423</v>
      </c>
    </row>
    <row r="7308" spans="1:4" ht="15.75" customHeight="1" x14ac:dyDescent="0.15">
      <c r="A7308" s="32" t="s">
        <v>55235</v>
      </c>
      <c r="B7308" s="33" t="s">
        <v>3221</v>
      </c>
      <c r="C7308" s="51" t="s">
        <v>68424</v>
      </c>
      <c r="D7308" s="33" t="s">
        <v>68425</v>
      </c>
    </row>
    <row r="7309" spans="1:4" ht="15.75" customHeight="1" x14ac:dyDescent="0.15">
      <c r="A7309" s="32" t="s">
        <v>55058</v>
      </c>
      <c r="B7309" s="33" t="s">
        <v>708</v>
      </c>
      <c r="C7309" s="51" t="s">
        <v>68426</v>
      </c>
      <c r="D7309" s="33" t="s">
        <v>68427</v>
      </c>
    </row>
    <row r="7310" spans="1:4" ht="15.75" customHeight="1" x14ac:dyDescent="0.15">
      <c r="A7310" s="32" t="s">
        <v>12128</v>
      </c>
      <c r="B7310" s="33" t="s">
        <v>2837</v>
      </c>
      <c r="C7310" s="51" t="s">
        <v>68428</v>
      </c>
      <c r="D7310" s="33" t="s">
        <v>68427</v>
      </c>
    </row>
    <row r="7311" spans="1:4" ht="15.75" customHeight="1" x14ac:dyDescent="0.15">
      <c r="A7311" s="32" t="s">
        <v>10596</v>
      </c>
      <c r="B7311" s="33" t="s">
        <v>791</v>
      </c>
      <c r="C7311" s="51" t="s">
        <v>68429</v>
      </c>
      <c r="D7311" s="33" t="s">
        <v>68430</v>
      </c>
    </row>
    <row r="7312" spans="1:4" ht="15.75" customHeight="1" x14ac:dyDescent="0.15">
      <c r="A7312" s="32" t="s">
        <v>10250</v>
      </c>
      <c r="B7312" s="33" t="s">
        <v>963</v>
      </c>
      <c r="C7312" s="51" t="s">
        <v>68431</v>
      </c>
      <c r="D7312" s="33" t="s">
        <v>68432</v>
      </c>
    </row>
    <row r="7313" spans="1:4" ht="15.75" customHeight="1" x14ac:dyDescent="0.15">
      <c r="A7313" s="32" t="s">
        <v>11425</v>
      </c>
      <c r="B7313" s="33" t="s">
        <v>2551</v>
      </c>
      <c r="C7313" s="51" t="s">
        <v>68433</v>
      </c>
      <c r="D7313" s="33" t="s">
        <v>68432</v>
      </c>
    </row>
    <row r="7314" spans="1:4" ht="15.75" customHeight="1" x14ac:dyDescent="0.15">
      <c r="A7314" s="32" t="s">
        <v>9522</v>
      </c>
      <c r="B7314" s="33" t="s">
        <v>2658</v>
      </c>
      <c r="C7314" s="51" t="s">
        <v>68434</v>
      </c>
      <c r="D7314" s="33" t="s">
        <v>68432</v>
      </c>
    </row>
    <row r="7315" spans="1:4" ht="15.75" customHeight="1" x14ac:dyDescent="0.15">
      <c r="A7315" s="32" t="s">
        <v>54849</v>
      </c>
      <c r="B7315" s="33" t="s">
        <v>2729</v>
      </c>
      <c r="C7315" s="51" t="s">
        <v>68435</v>
      </c>
      <c r="D7315" s="33" t="s">
        <v>68432</v>
      </c>
    </row>
    <row r="7316" spans="1:4" ht="15.75" customHeight="1" x14ac:dyDescent="0.15">
      <c r="A7316" s="32" t="s">
        <v>54962</v>
      </c>
      <c r="B7316" s="33" t="s">
        <v>2865</v>
      </c>
      <c r="C7316" s="51" t="s">
        <v>68436</v>
      </c>
      <c r="D7316" s="33" t="s">
        <v>68432</v>
      </c>
    </row>
    <row r="7317" spans="1:4" ht="15.75" customHeight="1" x14ac:dyDescent="0.15">
      <c r="A7317" s="32" t="s">
        <v>54862</v>
      </c>
      <c r="B7317" s="33" t="s">
        <v>708</v>
      </c>
      <c r="C7317" s="51" t="s">
        <v>68437</v>
      </c>
      <c r="D7317" s="33" t="s">
        <v>68438</v>
      </c>
    </row>
    <row r="7318" spans="1:4" ht="15.75" customHeight="1" x14ac:dyDescent="0.15">
      <c r="A7318" s="32" t="s">
        <v>55058</v>
      </c>
      <c r="B7318" s="33" t="s">
        <v>2568</v>
      </c>
      <c r="C7318" s="51" t="s">
        <v>68439</v>
      </c>
      <c r="D7318" s="33" t="s">
        <v>68438</v>
      </c>
    </row>
    <row r="7319" spans="1:4" ht="15.75" customHeight="1" x14ac:dyDescent="0.15">
      <c r="A7319" s="32" t="s">
        <v>54962</v>
      </c>
      <c r="B7319" s="33" t="s">
        <v>1528</v>
      </c>
      <c r="C7319" s="51" t="s">
        <v>68440</v>
      </c>
      <c r="D7319" s="33" t="s">
        <v>68441</v>
      </c>
    </row>
    <row r="7320" spans="1:4" ht="15.75" customHeight="1" x14ac:dyDescent="0.15">
      <c r="A7320" s="32" t="s">
        <v>8291</v>
      </c>
      <c r="B7320" s="33" t="s">
        <v>3749</v>
      </c>
      <c r="C7320" s="51" t="s">
        <v>68442</v>
      </c>
      <c r="D7320" s="33" t="s">
        <v>68443</v>
      </c>
    </row>
    <row r="7321" spans="1:4" ht="15.75" customHeight="1" x14ac:dyDescent="0.15">
      <c r="A7321" s="32" t="s">
        <v>8821</v>
      </c>
      <c r="B7321" s="33" t="s">
        <v>1339</v>
      </c>
      <c r="C7321" s="51" t="s">
        <v>68444</v>
      </c>
      <c r="D7321" s="33" t="s">
        <v>68445</v>
      </c>
    </row>
    <row r="7322" spans="1:4" ht="15.75" customHeight="1" x14ac:dyDescent="0.15">
      <c r="A7322" s="32" t="s">
        <v>8719</v>
      </c>
      <c r="B7322" s="33" t="s">
        <v>2658</v>
      </c>
      <c r="C7322" s="51" t="s">
        <v>68446</v>
      </c>
      <c r="D7322" s="33" t="s">
        <v>68445</v>
      </c>
    </row>
    <row r="7323" spans="1:4" ht="15.75" customHeight="1" x14ac:dyDescent="0.15">
      <c r="A7323" s="32" t="s">
        <v>11425</v>
      </c>
      <c r="B7323" s="33" t="s">
        <v>2533</v>
      </c>
      <c r="C7323" s="51" t="s">
        <v>68447</v>
      </c>
      <c r="D7323" s="33" t="s">
        <v>68448</v>
      </c>
    </row>
    <row r="7324" spans="1:4" ht="15.75" customHeight="1" x14ac:dyDescent="0.15">
      <c r="A7324" s="32" t="s">
        <v>55107</v>
      </c>
      <c r="B7324" s="33" t="s">
        <v>1206</v>
      </c>
      <c r="C7324" s="51" t="s">
        <v>68449</v>
      </c>
      <c r="D7324" s="33" t="s">
        <v>68450</v>
      </c>
    </row>
    <row r="7325" spans="1:4" ht="15.75" customHeight="1" x14ac:dyDescent="0.15">
      <c r="A7325" s="32" t="s">
        <v>55270</v>
      </c>
      <c r="B7325" s="33" t="s">
        <v>717</v>
      </c>
      <c r="C7325" s="51" t="s">
        <v>68451</v>
      </c>
      <c r="D7325" s="33" t="s">
        <v>68452</v>
      </c>
    </row>
    <row r="7326" spans="1:4" ht="15.75" customHeight="1" x14ac:dyDescent="0.15">
      <c r="A7326" s="32" t="s">
        <v>54962</v>
      </c>
      <c r="B7326" s="33" t="s">
        <v>1765</v>
      </c>
      <c r="C7326" s="51" t="s">
        <v>68453</v>
      </c>
      <c r="D7326" s="33" t="s">
        <v>68454</v>
      </c>
    </row>
    <row r="7327" spans="1:4" ht="15.75" customHeight="1" x14ac:dyDescent="0.15">
      <c r="A7327" s="32" t="s">
        <v>11425</v>
      </c>
      <c r="B7327" s="33" t="s">
        <v>853</v>
      </c>
      <c r="C7327" s="51" t="s">
        <v>68455</v>
      </c>
      <c r="D7327" s="33" t="s">
        <v>68456</v>
      </c>
    </row>
    <row r="7328" spans="1:4" ht="15.75" customHeight="1" x14ac:dyDescent="0.15">
      <c r="A7328" s="32" t="s">
        <v>55265</v>
      </c>
      <c r="B7328" s="33" t="s">
        <v>844</v>
      </c>
      <c r="C7328" s="51" t="s">
        <v>68457</v>
      </c>
      <c r="D7328" s="33" t="s">
        <v>68458</v>
      </c>
    </row>
    <row r="7329" spans="1:4" ht="15.75" customHeight="1" x14ac:dyDescent="0.15">
      <c r="A7329" s="32" t="s">
        <v>54962</v>
      </c>
      <c r="B7329" s="33" t="s">
        <v>3687</v>
      </c>
      <c r="C7329" s="51" t="s">
        <v>68459</v>
      </c>
      <c r="D7329" s="33" t="s">
        <v>68460</v>
      </c>
    </row>
    <row r="7330" spans="1:4" ht="15.75" customHeight="1" x14ac:dyDescent="0.15">
      <c r="A7330" s="32" t="s">
        <v>54962</v>
      </c>
      <c r="B7330" s="33" t="s">
        <v>806</v>
      </c>
      <c r="C7330" s="51" t="s">
        <v>68461</v>
      </c>
      <c r="D7330" s="33" t="s">
        <v>68462</v>
      </c>
    </row>
    <row r="7331" spans="1:4" ht="15.75" customHeight="1" x14ac:dyDescent="0.15">
      <c r="A7331" s="32" t="s">
        <v>55048</v>
      </c>
      <c r="B7331" s="33" t="s">
        <v>853</v>
      </c>
      <c r="C7331" s="51" t="s">
        <v>68463</v>
      </c>
      <c r="D7331" s="33" t="s">
        <v>68462</v>
      </c>
    </row>
    <row r="7332" spans="1:4" ht="15.75" customHeight="1" x14ac:dyDescent="0.15">
      <c r="A7332" s="32" t="s">
        <v>55058</v>
      </c>
      <c r="B7332" s="33" t="s">
        <v>1083</v>
      </c>
      <c r="C7332" s="51" t="s">
        <v>68464</v>
      </c>
      <c r="D7332" s="33" t="s">
        <v>68462</v>
      </c>
    </row>
    <row r="7333" spans="1:4" ht="15.75" customHeight="1" x14ac:dyDescent="0.15">
      <c r="A7333" s="32" t="s">
        <v>55153</v>
      </c>
      <c r="B7333" s="33" t="s">
        <v>2681</v>
      </c>
      <c r="C7333" s="51" t="s">
        <v>68465</v>
      </c>
      <c r="D7333" s="33" t="s">
        <v>68462</v>
      </c>
    </row>
    <row r="7334" spans="1:4" ht="15.75" customHeight="1" x14ac:dyDescent="0.15">
      <c r="A7334" s="32" t="s">
        <v>11330</v>
      </c>
      <c r="B7334" s="33" t="s">
        <v>3749</v>
      </c>
      <c r="C7334" s="51" t="s">
        <v>68466</v>
      </c>
      <c r="D7334" s="33" t="s">
        <v>68462</v>
      </c>
    </row>
    <row r="7335" spans="1:4" ht="15.75" customHeight="1" x14ac:dyDescent="0.15">
      <c r="A7335" s="32" t="s">
        <v>9477</v>
      </c>
      <c r="B7335" s="33" t="s">
        <v>842</v>
      </c>
      <c r="C7335" s="51" t="s">
        <v>68467</v>
      </c>
      <c r="D7335" s="33" t="s">
        <v>68468</v>
      </c>
    </row>
    <row r="7336" spans="1:4" ht="15.75" customHeight="1" x14ac:dyDescent="0.15">
      <c r="A7336" s="32" t="s">
        <v>55374</v>
      </c>
      <c r="B7336" s="33" t="s">
        <v>690</v>
      </c>
      <c r="C7336" s="51" t="s">
        <v>68469</v>
      </c>
      <c r="D7336" s="33" t="s">
        <v>68470</v>
      </c>
    </row>
    <row r="7337" spans="1:4" ht="15.75" customHeight="1" x14ac:dyDescent="0.15">
      <c r="A7337" s="32" t="s">
        <v>12053</v>
      </c>
      <c r="B7337" s="33" t="s">
        <v>1166</v>
      </c>
      <c r="C7337" s="51" t="s">
        <v>68471</v>
      </c>
      <c r="D7337" s="33" t="s">
        <v>68472</v>
      </c>
    </row>
    <row r="7338" spans="1:4" ht="15.75" customHeight="1" x14ac:dyDescent="0.15">
      <c r="A7338" s="32" t="s">
        <v>55206</v>
      </c>
      <c r="B7338" s="33" t="s">
        <v>717</v>
      </c>
      <c r="C7338" s="51" t="s">
        <v>68473</v>
      </c>
      <c r="D7338" s="33" t="s">
        <v>68474</v>
      </c>
    </row>
    <row r="7339" spans="1:4" ht="15.75" customHeight="1" x14ac:dyDescent="0.15">
      <c r="A7339" s="32" t="s">
        <v>12280</v>
      </c>
      <c r="B7339" s="33" t="s">
        <v>2994</v>
      </c>
      <c r="C7339" s="51" t="s">
        <v>68475</v>
      </c>
      <c r="D7339" s="33" t="s">
        <v>68476</v>
      </c>
    </row>
    <row r="7340" spans="1:4" ht="15.75" customHeight="1" x14ac:dyDescent="0.15">
      <c r="A7340" s="32" t="s">
        <v>54962</v>
      </c>
      <c r="B7340" s="33" t="s">
        <v>2599</v>
      </c>
      <c r="C7340" s="51" t="s">
        <v>68477</v>
      </c>
      <c r="D7340" s="33" t="s">
        <v>68478</v>
      </c>
    </row>
    <row r="7341" spans="1:4" ht="15.75" customHeight="1" x14ac:dyDescent="0.15">
      <c r="A7341" s="32" t="s">
        <v>55070</v>
      </c>
      <c r="B7341" s="33" t="s">
        <v>2285</v>
      </c>
      <c r="C7341" s="51" t="s">
        <v>68479</v>
      </c>
      <c r="D7341" s="33" t="s">
        <v>68480</v>
      </c>
    </row>
    <row r="7342" spans="1:4" ht="15.75" customHeight="1" x14ac:dyDescent="0.15">
      <c r="A7342" s="32" t="s">
        <v>8719</v>
      </c>
      <c r="B7342" s="33" t="s">
        <v>2480</v>
      </c>
      <c r="C7342" s="51" t="s">
        <v>68481</v>
      </c>
      <c r="D7342" s="33" t="s">
        <v>68482</v>
      </c>
    </row>
    <row r="7343" spans="1:4" ht="15.75" customHeight="1" x14ac:dyDescent="0.15">
      <c r="A7343" s="32" t="s">
        <v>55153</v>
      </c>
      <c r="B7343" s="33" t="s">
        <v>669</v>
      </c>
      <c r="C7343" s="51" t="s">
        <v>68483</v>
      </c>
      <c r="D7343" s="33" t="s">
        <v>68484</v>
      </c>
    </row>
    <row r="7344" spans="1:4" ht="15.75" customHeight="1" x14ac:dyDescent="0.15">
      <c r="A7344" s="32" t="s">
        <v>10524</v>
      </c>
      <c r="B7344" s="33" t="s">
        <v>865</v>
      </c>
      <c r="C7344" s="51" t="s">
        <v>68485</v>
      </c>
      <c r="D7344" s="33" t="s">
        <v>68484</v>
      </c>
    </row>
    <row r="7345" spans="1:4" ht="15.75" customHeight="1" x14ac:dyDescent="0.15">
      <c r="A7345" s="32" t="s">
        <v>54862</v>
      </c>
      <c r="B7345" s="33" t="s">
        <v>946</v>
      </c>
      <c r="C7345" s="51" t="s">
        <v>68486</v>
      </c>
      <c r="D7345" s="33" t="s">
        <v>68484</v>
      </c>
    </row>
    <row r="7346" spans="1:4" ht="15.75" customHeight="1" x14ac:dyDescent="0.15">
      <c r="A7346" s="32" t="s">
        <v>8743</v>
      </c>
      <c r="B7346" s="33" t="s">
        <v>1612</v>
      </c>
      <c r="C7346" s="51" t="s">
        <v>68487</v>
      </c>
      <c r="D7346" s="33" t="s">
        <v>68484</v>
      </c>
    </row>
    <row r="7347" spans="1:4" ht="15.75" customHeight="1" x14ac:dyDescent="0.15">
      <c r="A7347" s="32" t="s">
        <v>55262</v>
      </c>
      <c r="B7347" s="33" t="s">
        <v>1687</v>
      </c>
      <c r="C7347" s="51" t="s">
        <v>68488</v>
      </c>
      <c r="D7347" s="33" t="s">
        <v>68484</v>
      </c>
    </row>
    <row r="7348" spans="1:4" ht="15.75" customHeight="1" x14ac:dyDescent="0.15">
      <c r="A7348" s="32" t="s">
        <v>10524</v>
      </c>
      <c r="B7348" s="33" t="s">
        <v>2056</v>
      </c>
      <c r="C7348" s="51" t="s">
        <v>68489</v>
      </c>
      <c r="D7348" s="33" t="s">
        <v>68484</v>
      </c>
    </row>
    <row r="7349" spans="1:4" ht="15.75" customHeight="1" x14ac:dyDescent="0.15">
      <c r="A7349" s="32" t="s">
        <v>12292</v>
      </c>
      <c r="B7349" s="33" t="s">
        <v>2619</v>
      </c>
      <c r="C7349" s="51" t="s">
        <v>68490</v>
      </c>
      <c r="D7349" s="33" t="s">
        <v>68484</v>
      </c>
    </row>
    <row r="7350" spans="1:4" ht="15.75" customHeight="1" x14ac:dyDescent="0.15">
      <c r="A7350" s="32" t="s">
        <v>54765</v>
      </c>
      <c r="B7350" s="33" t="s">
        <v>3323</v>
      </c>
      <c r="C7350" s="51" t="s">
        <v>68491</v>
      </c>
      <c r="D7350" s="33" t="s">
        <v>68484</v>
      </c>
    </row>
    <row r="7351" spans="1:4" ht="15.75" customHeight="1" x14ac:dyDescent="0.15">
      <c r="A7351" s="32" t="s">
        <v>55235</v>
      </c>
      <c r="B7351" s="33" t="s">
        <v>732</v>
      </c>
      <c r="C7351" s="51" t="s">
        <v>68492</v>
      </c>
      <c r="D7351" s="33" t="s">
        <v>68493</v>
      </c>
    </row>
    <row r="7352" spans="1:4" ht="15.75" customHeight="1" x14ac:dyDescent="0.15">
      <c r="A7352" s="32" t="s">
        <v>55305</v>
      </c>
      <c r="B7352" s="33" t="s">
        <v>2904</v>
      </c>
      <c r="C7352" s="51" t="s">
        <v>68494</v>
      </c>
      <c r="D7352" s="33" t="s">
        <v>68493</v>
      </c>
    </row>
    <row r="7353" spans="1:4" ht="15.75" customHeight="1" x14ac:dyDescent="0.15">
      <c r="A7353" s="32" t="s">
        <v>10250</v>
      </c>
      <c r="B7353" s="33" t="s">
        <v>1206</v>
      </c>
      <c r="C7353" s="51" t="s">
        <v>68495</v>
      </c>
      <c r="D7353" s="33" t="s">
        <v>68496</v>
      </c>
    </row>
    <row r="7354" spans="1:4" ht="15.75" customHeight="1" x14ac:dyDescent="0.15">
      <c r="A7354" s="32" t="s">
        <v>9516</v>
      </c>
      <c r="B7354" s="33" t="s">
        <v>785</v>
      </c>
      <c r="C7354" s="51" t="s">
        <v>68497</v>
      </c>
      <c r="D7354" s="33" t="s">
        <v>68498</v>
      </c>
    </row>
    <row r="7355" spans="1:4" ht="15.75" customHeight="1" x14ac:dyDescent="0.15">
      <c r="A7355" s="32" t="s">
        <v>55366</v>
      </c>
      <c r="B7355" s="33" t="s">
        <v>1698</v>
      </c>
      <c r="C7355" s="51" t="s">
        <v>68499</v>
      </c>
      <c r="D7355" s="33" t="s">
        <v>68498</v>
      </c>
    </row>
    <row r="7356" spans="1:4" ht="15.75" customHeight="1" x14ac:dyDescent="0.15">
      <c r="A7356" s="32" t="s">
        <v>8719</v>
      </c>
      <c r="B7356" s="33" t="s">
        <v>907</v>
      </c>
      <c r="C7356" s="51" t="s">
        <v>68500</v>
      </c>
      <c r="D7356" s="33" t="s">
        <v>68501</v>
      </c>
    </row>
    <row r="7357" spans="1:4" ht="15.75" customHeight="1" x14ac:dyDescent="0.15">
      <c r="A7357" s="32" t="s">
        <v>8821</v>
      </c>
      <c r="B7357" s="33" t="s">
        <v>699</v>
      </c>
      <c r="C7357" s="51" t="s">
        <v>68502</v>
      </c>
      <c r="D7357" s="33" t="s">
        <v>68503</v>
      </c>
    </row>
    <row r="7358" spans="1:4" ht="15.75" customHeight="1" x14ac:dyDescent="0.15">
      <c r="A7358" s="32" t="s">
        <v>54962</v>
      </c>
      <c r="B7358" s="33" t="s">
        <v>844</v>
      </c>
      <c r="C7358" s="51" t="s">
        <v>68504</v>
      </c>
      <c r="D7358" s="33" t="s">
        <v>68505</v>
      </c>
    </row>
    <row r="7359" spans="1:4" ht="15.75" customHeight="1" x14ac:dyDescent="0.15">
      <c r="A7359" s="32" t="s">
        <v>54939</v>
      </c>
      <c r="B7359" s="33" t="s">
        <v>1166</v>
      </c>
      <c r="C7359" s="51" t="s">
        <v>68506</v>
      </c>
      <c r="D7359" s="33" t="s">
        <v>68505</v>
      </c>
    </row>
    <row r="7360" spans="1:4" ht="15.75" customHeight="1" x14ac:dyDescent="0.15">
      <c r="A7360" s="32" t="s">
        <v>10250</v>
      </c>
      <c r="B7360" s="33" t="s">
        <v>3624</v>
      </c>
      <c r="C7360" s="51" t="s">
        <v>68507</v>
      </c>
      <c r="D7360" s="33" t="s">
        <v>68508</v>
      </c>
    </row>
    <row r="7361" spans="1:4" ht="15.75" customHeight="1" x14ac:dyDescent="0.15">
      <c r="A7361" s="32" t="s">
        <v>54862</v>
      </c>
      <c r="B7361" s="33" t="s">
        <v>3687</v>
      </c>
      <c r="C7361" s="51" t="s">
        <v>68509</v>
      </c>
      <c r="D7361" s="33" t="s">
        <v>68510</v>
      </c>
    </row>
    <row r="7362" spans="1:4" ht="15.75" customHeight="1" x14ac:dyDescent="0.15">
      <c r="A7362" s="32" t="s">
        <v>8821</v>
      </c>
      <c r="B7362" s="33" t="s">
        <v>1564</v>
      </c>
      <c r="C7362" s="51" t="s">
        <v>68511</v>
      </c>
      <c r="D7362" s="33" t="s">
        <v>68512</v>
      </c>
    </row>
    <row r="7363" spans="1:4" ht="15.75" customHeight="1" x14ac:dyDescent="0.15">
      <c r="A7363" s="32" t="s">
        <v>54962</v>
      </c>
      <c r="B7363" s="33" t="s">
        <v>2582</v>
      </c>
      <c r="C7363" s="51" t="s">
        <v>68513</v>
      </c>
      <c r="D7363" s="33" t="s">
        <v>68512</v>
      </c>
    </row>
    <row r="7364" spans="1:4" ht="15.75" customHeight="1" x14ac:dyDescent="0.15">
      <c r="A7364" s="32" t="s">
        <v>54765</v>
      </c>
      <c r="B7364" s="33" t="s">
        <v>2951</v>
      </c>
      <c r="C7364" s="51" t="s">
        <v>68514</v>
      </c>
      <c r="D7364" s="33" t="s">
        <v>68512</v>
      </c>
    </row>
    <row r="7365" spans="1:4" ht="15.75" customHeight="1" x14ac:dyDescent="0.15">
      <c r="A7365" s="32" t="s">
        <v>55270</v>
      </c>
      <c r="B7365" s="33" t="s">
        <v>678</v>
      </c>
      <c r="C7365" s="51" t="s">
        <v>68515</v>
      </c>
      <c r="D7365" s="33" t="s">
        <v>68516</v>
      </c>
    </row>
    <row r="7366" spans="1:4" ht="15.75" customHeight="1" x14ac:dyDescent="0.15">
      <c r="A7366" s="32" t="s">
        <v>10676</v>
      </c>
      <c r="B7366" s="33" t="s">
        <v>3586</v>
      </c>
      <c r="C7366" s="51" t="s">
        <v>68517</v>
      </c>
      <c r="D7366" s="33" t="s">
        <v>68518</v>
      </c>
    </row>
    <row r="7367" spans="1:4" ht="15.75" customHeight="1" x14ac:dyDescent="0.15">
      <c r="A7367" s="32" t="s">
        <v>55305</v>
      </c>
      <c r="B7367" s="33" t="s">
        <v>1313</v>
      </c>
      <c r="C7367" s="51" t="s">
        <v>68519</v>
      </c>
      <c r="D7367" s="33" t="s">
        <v>68520</v>
      </c>
    </row>
    <row r="7368" spans="1:4" ht="15.75" customHeight="1" x14ac:dyDescent="0.15">
      <c r="A7368" s="32" t="s">
        <v>55235</v>
      </c>
      <c r="B7368" s="33" t="s">
        <v>1609</v>
      </c>
      <c r="C7368" s="51" t="s">
        <v>68521</v>
      </c>
      <c r="D7368" s="33" t="s">
        <v>68520</v>
      </c>
    </row>
    <row r="7369" spans="1:4" ht="15.75" customHeight="1" x14ac:dyDescent="0.15">
      <c r="A7369" s="32" t="s">
        <v>8633</v>
      </c>
      <c r="B7369" s="33" t="s">
        <v>1098</v>
      </c>
      <c r="C7369" s="51" t="s">
        <v>68522</v>
      </c>
      <c r="D7369" s="33" t="s">
        <v>68523</v>
      </c>
    </row>
    <row r="7370" spans="1:4" ht="15.75" customHeight="1" x14ac:dyDescent="0.15">
      <c r="A7370" s="32" t="s">
        <v>55153</v>
      </c>
      <c r="B7370" s="33" t="s">
        <v>1083</v>
      </c>
      <c r="C7370" s="51" t="s">
        <v>68524</v>
      </c>
      <c r="D7370" s="33" t="s">
        <v>68525</v>
      </c>
    </row>
    <row r="7371" spans="1:4" ht="15.75" customHeight="1" x14ac:dyDescent="0.15">
      <c r="A7371" s="32" t="s">
        <v>8719</v>
      </c>
      <c r="B7371" s="33" t="s">
        <v>2155</v>
      </c>
      <c r="C7371" s="51" t="s">
        <v>68526</v>
      </c>
      <c r="D7371" s="33" t="s">
        <v>68525</v>
      </c>
    </row>
    <row r="7372" spans="1:4" ht="15.75" customHeight="1" x14ac:dyDescent="0.15">
      <c r="A7372" s="32" t="s">
        <v>55159</v>
      </c>
      <c r="B7372" s="33" t="s">
        <v>2533</v>
      </c>
      <c r="C7372" s="51" t="s">
        <v>68527</v>
      </c>
      <c r="D7372" s="33" t="s">
        <v>68528</v>
      </c>
    </row>
    <row r="7373" spans="1:4" ht="15.75" customHeight="1" x14ac:dyDescent="0.15">
      <c r="A7373" s="32" t="s">
        <v>9522</v>
      </c>
      <c r="B7373" s="33" t="s">
        <v>1943</v>
      </c>
      <c r="C7373" s="51" t="s">
        <v>68529</v>
      </c>
      <c r="D7373" s="33" t="s">
        <v>68530</v>
      </c>
    </row>
    <row r="7374" spans="1:4" ht="15.75" customHeight="1" x14ac:dyDescent="0.15">
      <c r="A7374" s="32" t="s">
        <v>55058</v>
      </c>
      <c r="B7374" s="33" t="s">
        <v>993</v>
      </c>
      <c r="C7374" s="51" t="s">
        <v>68531</v>
      </c>
      <c r="D7374" s="33" t="s">
        <v>68532</v>
      </c>
    </row>
    <row r="7375" spans="1:4" ht="15.75" customHeight="1" x14ac:dyDescent="0.15">
      <c r="A7375" s="32" t="s">
        <v>55153</v>
      </c>
      <c r="B7375" s="33" t="s">
        <v>2985</v>
      </c>
      <c r="C7375" s="51" t="s">
        <v>68533</v>
      </c>
      <c r="D7375" s="33" t="s">
        <v>68534</v>
      </c>
    </row>
    <row r="7376" spans="1:4" ht="15.75" customHeight="1" x14ac:dyDescent="0.15">
      <c r="A7376" s="32" t="s">
        <v>10524</v>
      </c>
      <c r="B7376" s="33" t="s">
        <v>2060</v>
      </c>
      <c r="C7376" s="51" t="s">
        <v>68535</v>
      </c>
      <c r="D7376" s="33" t="s">
        <v>68536</v>
      </c>
    </row>
    <row r="7377" spans="1:4" ht="15.75" customHeight="1" x14ac:dyDescent="0.15">
      <c r="A7377" s="32" t="s">
        <v>55235</v>
      </c>
      <c r="B7377" s="33" t="s">
        <v>1313</v>
      </c>
      <c r="C7377" s="51" t="s">
        <v>68537</v>
      </c>
      <c r="D7377" s="33" t="s">
        <v>68538</v>
      </c>
    </row>
    <row r="7378" spans="1:4" ht="15.75" customHeight="1" x14ac:dyDescent="0.15">
      <c r="A7378" s="32" t="s">
        <v>55235</v>
      </c>
      <c r="B7378" s="33" t="s">
        <v>3218</v>
      </c>
      <c r="C7378" s="51" t="s">
        <v>68539</v>
      </c>
      <c r="D7378" s="33" t="s">
        <v>68538</v>
      </c>
    </row>
    <row r="7379" spans="1:4" ht="15.75" customHeight="1" x14ac:dyDescent="0.15">
      <c r="A7379" s="32" t="s">
        <v>55235</v>
      </c>
      <c r="B7379" s="33" t="s">
        <v>1339</v>
      </c>
      <c r="C7379" s="51" t="s">
        <v>68540</v>
      </c>
      <c r="D7379" s="33" t="s">
        <v>68541</v>
      </c>
    </row>
    <row r="7380" spans="1:4" ht="15.75" customHeight="1" x14ac:dyDescent="0.15">
      <c r="A7380" s="32" t="s">
        <v>12053</v>
      </c>
      <c r="B7380" s="33" t="s">
        <v>1606</v>
      </c>
      <c r="C7380" s="51" t="s">
        <v>68542</v>
      </c>
      <c r="D7380" s="33" t="s">
        <v>68541</v>
      </c>
    </row>
    <row r="7381" spans="1:4" ht="15.75" customHeight="1" x14ac:dyDescent="0.15">
      <c r="A7381" s="32" t="s">
        <v>12053</v>
      </c>
      <c r="B7381" s="33" t="s">
        <v>1232</v>
      </c>
      <c r="C7381" s="51" t="s">
        <v>68543</v>
      </c>
      <c r="D7381" s="33" t="s">
        <v>68544</v>
      </c>
    </row>
    <row r="7382" spans="1:4" ht="15.75" customHeight="1" x14ac:dyDescent="0.15">
      <c r="A7382" s="32" t="s">
        <v>55094</v>
      </c>
      <c r="B7382" s="33" t="s">
        <v>1606</v>
      </c>
      <c r="C7382" s="51" t="s">
        <v>68545</v>
      </c>
      <c r="D7382" s="33" t="s">
        <v>68544</v>
      </c>
    </row>
    <row r="7383" spans="1:4" ht="15.75" customHeight="1" x14ac:dyDescent="0.15">
      <c r="A7383" s="32" t="s">
        <v>8821</v>
      </c>
      <c r="B7383" s="33" t="s">
        <v>1765</v>
      </c>
      <c r="C7383" s="51" t="s">
        <v>68546</v>
      </c>
      <c r="D7383" s="33" t="s">
        <v>68544</v>
      </c>
    </row>
    <row r="7384" spans="1:4" ht="15.75" customHeight="1" x14ac:dyDescent="0.15">
      <c r="A7384" s="32" t="s">
        <v>55366</v>
      </c>
      <c r="B7384" s="33" t="s">
        <v>2285</v>
      </c>
      <c r="C7384" s="51" t="s">
        <v>68547</v>
      </c>
      <c r="D7384" s="33" t="s">
        <v>68544</v>
      </c>
    </row>
    <row r="7385" spans="1:4" ht="15.75" customHeight="1" x14ac:dyDescent="0.15">
      <c r="A7385" s="32" t="s">
        <v>55366</v>
      </c>
      <c r="B7385" s="33" t="s">
        <v>2533</v>
      </c>
      <c r="C7385" s="51" t="s">
        <v>68548</v>
      </c>
      <c r="D7385" s="33" t="s">
        <v>68544</v>
      </c>
    </row>
    <row r="7386" spans="1:4" ht="15.75" customHeight="1" x14ac:dyDescent="0.15">
      <c r="A7386" s="32" t="s">
        <v>54765</v>
      </c>
      <c r="B7386" s="33" t="s">
        <v>2560</v>
      </c>
      <c r="C7386" s="51" t="s">
        <v>68549</v>
      </c>
      <c r="D7386" s="33" t="s">
        <v>68544</v>
      </c>
    </row>
    <row r="7387" spans="1:4" ht="15.75" customHeight="1" x14ac:dyDescent="0.15">
      <c r="A7387" s="32" t="s">
        <v>12053</v>
      </c>
      <c r="B7387" s="33" t="s">
        <v>612</v>
      </c>
      <c r="C7387" s="51" t="s">
        <v>68550</v>
      </c>
      <c r="D7387" s="33" t="s">
        <v>68551</v>
      </c>
    </row>
    <row r="7388" spans="1:4" ht="15.75" customHeight="1" x14ac:dyDescent="0.15">
      <c r="A7388" s="32" t="s">
        <v>10596</v>
      </c>
      <c r="B7388" s="33" t="s">
        <v>865</v>
      </c>
      <c r="C7388" s="51" t="s">
        <v>68552</v>
      </c>
      <c r="D7388" s="33" t="s">
        <v>68551</v>
      </c>
    </row>
    <row r="7389" spans="1:4" ht="15.75" customHeight="1" x14ac:dyDescent="0.15">
      <c r="A7389" s="32" t="s">
        <v>55159</v>
      </c>
      <c r="B7389" s="33" t="s">
        <v>1186</v>
      </c>
      <c r="C7389" s="51" t="s">
        <v>68553</v>
      </c>
      <c r="D7389" s="33" t="s">
        <v>68551</v>
      </c>
    </row>
    <row r="7390" spans="1:4" ht="15.75" customHeight="1" x14ac:dyDescent="0.15">
      <c r="A7390" s="32" t="s">
        <v>9058</v>
      </c>
      <c r="B7390" s="33" t="s">
        <v>1612</v>
      </c>
      <c r="C7390" s="51" t="s">
        <v>68554</v>
      </c>
      <c r="D7390" s="33" t="s">
        <v>68551</v>
      </c>
    </row>
    <row r="7391" spans="1:4" ht="15.75" customHeight="1" x14ac:dyDescent="0.15">
      <c r="A7391" s="32" t="s">
        <v>55094</v>
      </c>
      <c r="B7391" s="33" t="s">
        <v>1765</v>
      </c>
      <c r="C7391" s="51" t="s">
        <v>68555</v>
      </c>
      <c r="D7391" s="33" t="s">
        <v>68551</v>
      </c>
    </row>
    <row r="7392" spans="1:4" ht="15.75" customHeight="1" x14ac:dyDescent="0.15">
      <c r="A7392" s="32" t="s">
        <v>11330</v>
      </c>
      <c r="B7392" s="33" t="s">
        <v>2318</v>
      </c>
      <c r="C7392" s="51" t="s">
        <v>68556</v>
      </c>
      <c r="D7392" s="33" t="s">
        <v>68551</v>
      </c>
    </row>
    <row r="7393" spans="1:4" ht="15.75" customHeight="1" x14ac:dyDescent="0.15">
      <c r="A7393" s="32" t="s">
        <v>55153</v>
      </c>
      <c r="B7393" s="33" t="s">
        <v>2705</v>
      </c>
      <c r="C7393" s="51" t="s">
        <v>68557</v>
      </c>
      <c r="D7393" s="33" t="s">
        <v>68551</v>
      </c>
    </row>
    <row r="7394" spans="1:4" ht="15.75" customHeight="1" x14ac:dyDescent="0.15">
      <c r="A7394" s="32" t="s">
        <v>8821</v>
      </c>
      <c r="B7394" s="33" t="s">
        <v>3652</v>
      </c>
      <c r="C7394" s="51" t="s">
        <v>68558</v>
      </c>
      <c r="D7394" s="33" t="s">
        <v>68551</v>
      </c>
    </row>
    <row r="7395" spans="1:4" ht="15.75" customHeight="1" x14ac:dyDescent="0.15">
      <c r="A7395" s="32" t="s">
        <v>55366</v>
      </c>
      <c r="B7395" s="33" t="s">
        <v>3720</v>
      </c>
      <c r="C7395" s="51" t="s">
        <v>68559</v>
      </c>
      <c r="D7395" s="33" t="s">
        <v>68560</v>
      </c>
    </row>
    <row r="7396" spans="1:4" ht="15.75" customHeight="1" x14ac:dyDescent="0.15">
      <c r="A7396" s="32" t="s">
        <v>55235</v>
      </c>
      <c r="B7396" s="33" t="s">
        <v>1995</v>
      </c>
      <c r="C7396" s="51" t="s">
        <v>68561</v>
      </c>
      <c r="D7396" s="33" t="s">
        <v>68562</v>
      </c>
    </row>
    <row r="7397" spans="1:4" ht="15.75" customHeight="1" x14ac:dyDescent="0.15">
      <c r="A7397" s="32" t="s">
        <v>55094</v>
      </c>
      <c r="B7397" s="33" t="s">
        <v>2480</v>
      </c>
      <c r="C7397" s="51" t="s">
        <v>68563</v>
      </c>
      <c r="D7397" s="33" t="s">
        <v>68562</v>
      </c>
    </row>
    <row r="7398" spans="1:4" ht="15.75" customHeight="1" x14ac:dyDescent="0.15">
      <c r="A7398" s="32" t="s">
        <v>55366</v>
      </c>
      <c r="B7398" s="33" t="s">
        <v>1029</v>
      </c>
      <c r="C7398" s="51" t="s">
        <v>68564</v>
      </c>
      <c r="D7398" s="33" t="s">
        <v>68565</v>
      </c>
    </row>
    <row r="7399" spans="1:4" ht="15.75" customHeight="1" x14ac:dyDescent="0.15">
      <c r="A7399" s="32" t="s">
        <v>54765</v>
      </c>
      <c r="B7399" s="33" t="s">
        <v>1330</v>
      </c>
      <c r="C7399" s="51" t="s">
        <v>68566</v>
      </c>
      <c r="D7399" s="33" t="s">
        <v>68565</v>
      </c>
    </row>
    <row r="7400" spans="1:4" ht="15.75" customHeight="1" x14ac:dyDescent="0.15">
      <c r="A7400" s="32" t="s">
        <v>10676</v>
      </c>
      <c r="B7400" s="33" t="s">
        <v>2991</v>
      </c>
      <c r="C7400" s="51" t="s">
        <v>68567</v>
      </c>
      <c r="D7400" s="33" t="s">
        <v>68568</v>
      </c>
    </row>
    <row r="7401" spans="1:4" ht="15.75" customHeight="1" x14ac:dyDescent="0.15">
      <c r="A7401" s="32" t="s">
        <v>54962</v>
      </c>
      <c r="B7401" s="33" t="s">
        <v>946</v>
      </c>
      <c r="C7401" s="51" t="s">
        <v>68569</v>
      </c>
      <c r="D7401" s="33" t="s">
        <v>68570</v>
      </c>
    </row>
    <row r="7402" spans="1:4" ht="15.75" customHeight="1" x14ac:dyDescent="0.15">
      <c r="A7402" s="32" t="s">
        <v>8633</v>
      </c>
      <c r="B7402" s="33" t="s">
        <v>907</v>
      </c>
      <c r="C7402" s="51" t="s">
        <v>68571</v>
      </c>
      <c r="D7402" s="33" t="s">
        <v>68572</v>
      </c>
    </row>
    <row r="7403" spans="1:4" ht="15.75" customHeight="1" x14ac:dyDescent="0.15">
      <c r="A7403" s="32" t="s">
        <v>54862</v>
      </c>
      <c r="B7403" s="33" t="s">
        <v>3085</v>
      </c>
      <c r="C7403" s="51" t="s">
        <v>68573</v>
      </c>
      <c r="D7403" s="33" t="s">
        <v>68574</v>
      </c>
    </row>
    <row r="7404" spans="1:4" ht="15.75" customHeight="1" x14ac:dyDescent="0.15">
      <c r="A7404" s="32" t="s">
        <v>12232</v>
      </c>
      <c r="B7404" s="33" t="s">
        <v>806</v>
      </c>
      <c r="C7404" s="51" t="s">
        <v>68575</v>
      </c>
      <c r="D7404" s="33" t="s">
        <v>68576</v>
      </c>
    </row>
    <row r="7405" spans="1:4" ht="15.75" customHeight="1" x14ac:dyDescent="0.15">
      <c r="A7405" s="32" t="s">
        <v>55305</v>
      </c>
      <c r="B7405" s="33" t="s">
        <v>1650</v>
      </c>
      <c r="C7405" s="51" t="s">
        <v>68577</v>
      </c>
      <c r="D7405" s="33" t="s">
        <v>68576</v>
      </c>
    </row>
    <row r="7406" spans="1:4" ht="15.75" customHeight="1" x14ac:dyDescent="0.15">
      <c r="A7406" s="32" t="s">
        <v>55153</v>
      </c>
      <c r="B7406" s="33" t="s">
        <v>579</v>
      </c>
      <c r="C7406" s="51" t="s">
        <v>68578</v>
      </c>
      <c r="D7406" s="33" t="s">
        <v>68579</v>
      </c>
    </row>
    <row r="7407" spans="1:4" ht="15.75" customHeight="1" x14ac:dyDescent="0.15">
      <c r="A7407" s="32" t="s">
        <v>11425</v>
      </c>
      <c r="B7407" s="33" t="s">
        <v>1166</v>
      </c>
      <c r="C7407" s="51" t="s">
        <v>68580</v>
      </c>
      <c r="D7407" s="33" t="s">
        <v>68579</v>
      </c>
    </row>
    <row r="7408" spans="1:4" ht="15.75" customHeight="1" x14ac:dyDescent="0.15">
      <c r="A7408" s="32" t="s">
        <v>8633</v>
      </c>
      <c r="B7408" s="33" t="s">
        <v>3687</v>
      </c>
      <c r="C7408" s="51" t="s">
        <v>68581</v>
      </c>
      <c r="D7408" s="33" t="s">
        <v>68579</v>
      </c>
    </row>
    <row r="7409" spans="1:4" ht="15.75" customHeight="1" x14ac:dyDescent="0.15">
      <c r="A7409" s="32" t="s">
        <v>55027</v>
      </c>
      <c r="B7409" s="33" t="s">
        <v>3586</v>
      </c>
      <c r="C7409" s="51" t="s">
        <v>68582</v>
      </c>
      <c r="D7409" s="33" t="s">
        <v>68583</v>
      </c>
    </row>
    <row r="7410" spans="1:4" ht="15.75" customHeight="1" x14ac:dyDescent="0.15">
      <c r="A7410" s="32" t="s">
        <v>9495</v>
      </c>
      <c r="B7410" s="33" t="s">
        <v>2545</v>
      </c>
      <c r="C7410" s="51" t="s">
        <v>68584</v>
      </c>
      <c r="D7410" s="33" t="s">
        <v>68585</v>
      </c>
    </row>
    <row r="7411" spans="1:4" ht="15.75" customHeight="1" x14ac:dyDescent="0.15">
      <c r="A7411" s="32" t="s">
        <v>55058</v>
      </c>
      <c r="B7411" s="33" t="s">
        <v>2528</v>
      </c>
      <c r="C7411" s="51" t="s">
        <v>68586</v>
      </c>
      <c r="D7411" s="33" t="s">
        <v>68587</v>
      </c>
    </row>
    <row r="7412" spans="1:4" ht="15.75" customHeight="1" x14ac:dyDescent="0.15">
      <c r="A7412" s="32" t="s">
        <v>9495</v>
      </c>
      <c r="B7412" s="33" t="s">
        <v>3445</v>
      </c>
      <c r="C7412" s="51" t="s">
        <v>68588</v>
      </c>
      <c r="D7412" s="33" t="s">
        <v>68589</v>
      </c>
    </row>
    <row r="7413" spans="1:4" ht="15.75" customHeight="1" x14ac:dyDescent="0.15">
      <c r="A7413" s="32" t="s">
        <v>12292</v>
      </c>
      <c r="B7413" s="33" t="s">
        <v>3323</v>
      </c>
      <c r="C7413" s="51" t="s">
        <v>68590</v>
      </c>
      <c r="D7413" s="33" t="s">
        <v>68591</v>
      </c>
    </row>
    <row r="7414" spans="1:4" ht="15.75" customHeight="1" x14ac:dyDescent="0.15">
      <c r="A7414" s="32" t="s">
        <v>10676</v>
      </c>
      <c r="B7414" s="33" t="s">
        <v>612</v>
      </c>
      <c r="C7414" s="51" t="s">
        <v>68592</v>
      </c>
      <c r="D7414" s="33" t="s">
        <v>68593</v>
      </c>
    </row>
    <row r="7415" spans="1:4" ht="15.75" customHeight="1" x14ac:dyDescent="0.15">
      <c r="A7415" s="32" t="s">
        <v>54939</v>
      </c>
      <c r="B7415" s="33" t="s">
        <v>782</v>
      </c>
      <c r="C7415" s="51" t="s">
        <v>68594</v>
      </c>
      <c r="D7415" s="33" t="s">
        <v>68595</v>
      </c>
    </row>
    <row r="7416" spans="1:4" ht="15.75" customHeight="1" x14ac:dyDescent="0.15">
      <c r="A7416" s="32" t="s">
        <v>55058</v>
      </c>
      <c r="B7416" s="33" t="s">
        <v>839</v>
      </c>
      <c r="C7416" s="51" t="s">
        <v>68596</v>
      </c>
      <c r="D7416" s="33" t="s">
        <v>68595</v>
      </c>
    </row>
    <row r="7417" spans="1:4" ht="15.75" customHeight="1" x14ac:dyDescent="0.15">
      <c r="A7417" s="32" t="s">
        <v>55235</v>
      </c>
      <c r="B7417" s="33" t="s">
        <v>1246</v>
      </c>
      <c r="C7417" s="51" t="s">
        <v>68597</v>
      </c>
      <c r="D7417" s="33" t="s">
        <v>68595</v>
      </c>
    </row>
    <row r="7418" spans="1:4" ht="15.75" customHeight="1" x14ac:dyDescent="0.15">
      <c r="A7418" s="32" t="s">
        <v>55265</v>
      </c>
      <c r="B7418" s="33" t="s">
        <v>624</v>
      </c>
      <c r="C7418" s="51" t="s">
        <v>68598</v>
      </c>
      <c r="D7418" s="33" t="s">
        <v>68599</v>
      </c>
    </row>
    <row r="7419" spans="1:4" ht="15.75" customHeight="1" x14ac:dyDescent="0.15">
      <c r="A7419" s="32" t="s">
        <v>55094</v>
      </c>
      <c r="B7419" s="33" t="s">
        <v>1354</v>
      </c>
      <c r="C7419" s="51" t="s">
        <v>68600</v>
      </c>
      <c r="D7419" s="33" t="s">
        <v>68599</v>
      </c>
    </row>
    <row r="7420" spans="1:4" ht="15.75" customHeight="1" x14ac:dyDescent="0.15">
      <c r="A7420" s="32" t="s">
        <v>55270</v>
      </c>
      <c r="B7420" s="33" t="s">
        <v>2588</v>
      </c>
      <c r="C7420" s="51" t="s">
        <v>68601</v>
      </c>
      <c r="D7420" s="33" t="s">
        <v>68602</v>
      </c>
    </row>
    <row r="7421" spans="1:4" ht="15.75" customHeight="1" x14ac:dyDescent="0.15">
      <c r="A7421" s="32" t="s">
        <v>11330</v>
      </c>
      <c r="B7421" s="33" t="s">
        <v>1693</v>
      </c>
      <c r="C7421" s="51" t="s">
        <v>68603</v>
      </c>
      <c r="D7421" s="33" t="s">
        <v>68604</v>
      </c>
    </row>
    <row r="7422" spans="1:4" ht="15.75" customHeight="1" x14ac:dyDescent="0.15">
      <c r="A7422" s="32" t="s">
        <v>12128</v>
      </c>
      <c r="B7422" s="33" t="s">
        <v>3368</v>
      </c>
      <c r="C7422" s="51" t="s">
        <v>68605</v>
      </c>
      <c r="D7422" s="33" t="s">
        <v>68604</v>
      </c>
    </row>
    <row r="7423" spans="1:4" ht="15.75" customHeight="1" x14ac:dyDescent="0.15">
      <c r="A7423" s="32" t="s">
        <v>55070</v>
      </c>
      <c r="B7423" s="33" t="s">
        <v>1232</v>
      </c>
      <c r="C7423" s="51" t="s">
        <v>68606</v>
      </c>
      <c r="D7423" s="33" t="s">
        <v>68607</v>
      </c>
    </row>
    <row r="7424" spans="1:4" ht="15.75" customHeight="1" x14ac:dyDescent="0.15">
      <c r="A7424" s="32" t="s">
        <v>55107</v>
      </c>
      <c r="B7424" s="33" t="s">
        <v>1645</v>
      </c>
      <c r="C7424" s="51" t="s">
        <v>68608</v>
      </c>
      <c r="D7424" s="33" t="s">
        <v>68607</v>
      </c>
    </row>
    <row r="7425" spans="1:4" ht="15.75" customHeight="1" x14ac:dyDescent="0.15">
      <c r="A7425" s="32" t="s">
        <v>8743</v>
      </c>
      <c r="B7425" s="33" t="s">
        <v>2865</v>
      </c>
      <c r="C7425" s="51" t="s">
        <v>68609</v>
      </c>
      <c r="D7425" s="33" t="s">
        <v>68607</v>
      </c>
    </row>
    <row r="7426" spans="1:4" ht="15.75" customHeight="1" x14ac:dyDescent="0.15">
      <c r="A7426" s="32" t="s">
        <v>55153</v>
      </c>
      <c r="B7426" s="33" t="s">
        <v>2904</v>
      </c>
      <c r="C7426" s="51" t="s">
        <v>68610</v>
      </c>
      <c r="D7426" s="33" t="s">
        <v>68607</v>
      </c>
    </row>
    <row r="7427" spans="1:4" ht="15.75" customHeight="1" x14ac:dyDescent="0.15">
      <c r="A7427" s="32" t="s">
        <v>55366</v>
      </c>
      <c r="B7427" s="33" t="s">
        <v>1339</v>
      </c>
      <c r="C7427" s="51" t="s">
        <v>68611</v>
      </c>
      <c r="D7427" s="33" t="s">
        <v>68612</v>
      </c>
    </row>
    <row r="7428" spans="1:4" ht="15.75" customHeight="1" x14ac:dyDescent="0.15">
      <c r="A7428" s="32" t="s">
        <v>55058</v>
      </c>
      <c r="B7428" s="33" t="s">
        <v>2477</v>
      </c>
      <c r="C7428" s="51" t="s">
        <v>68613</v>
      </c>
      <c r="D7428" s="33" t="s">
        <v>68612</v>
      </c>
    </row>
    <row r="7429" spans="1:4" ht="15.75" customHeight="1" x14ac:dyDescent="0.15">
      <c r="A7429" s="32" t="s">
        <v>54765</v>
      </c>
      <c r="B7429" s="33" t="s">
        <v>2974</v>
      </c>
      <c r="C7429" s="51" t="s">
        <v>68614</v>
      </c>
      <c r="D7429" s="33" t="s">
        <v>68612</v>
      </c>
    </row>
    <row r="7430" spans="1:4" ht="15.75" customHeight="1" x14ac:dyDescent="0.15">
      <c r="A7430" s="32" t="s">
        <v>8291</v>
      </c>
      <c r="B7430" s="33" t="s">
        <v>2997</v>
      </c>
      <c r="C7430" s="51" t="s">
        <v>68615</v>
      </c>
      <c r="D7430" s="33" t="s">
        <v>68612</v>
      </c>
    </row>
    <row r="7431" spans="1:4" ht="15.75" customHeight="1" x14ac:dyDescent="0.15">
      <c r="A7431" s="32" t="s">
        <v>9516</v>
      </c>
      <c r="B7431" s="33" t="s">
        <v>3652</v>
      </c>
      <c r="C7431" s="51" t="s">
        <v>68616</v>
      </c>
      <c r="D7431" s="33" t="s">
        <v>68617</v>
      </c>
    </row>
    <row r="7432" spans="1:4" ht="15.75" customHeight="1" x14ac:dyDescent="0.15">
      <c r="A7432" s="32" t="s">
        <v>55070</v>
      </c>
      <c r="B7432" s="33" t="s">
        <v>3097</v>
      </c>
      <c r="C7432" s="51" t="s">
        <v>68618</v>
      </c>
      <c r="D7432" s="33" t="s">
        <v>68619</v>
      </c>
    </row>
    <row r="7433" spans="1:4" ht="15.75" customHeight="1" x14ac:dyDescent="0.15">
      <c r="A7433" s="32" t="s">
        <v>12292</v>
      </c>
      <c r="B7433" s="33" t="s">
        <v>844</v>
      </c>
      <c r="C7433" s="51" t="s">
        <v>68620</v>
      </c>
      <c r="D7433" s="33" t="s">
        <v>68621</v>
      </c>
    </row>
    <row r="7434" spans="1:4" ht="15.75" customHeight="1" x14ac:dyDescent="0.15">
      <c r="A7434" s="32" t="s">
        <v>12053</v>
      </c>
      <c r="B7434" s="33" t="s">
        <v>2282</v>
      </c>
      <c r="C7434" s="51" t="s">
        <v>68622</v>
      </c>
      <c r="D7434" s="33" t="s">
        <v>68621</v>
      </c>
    </row>
    <row r="7435" spans="1:4" ht="15.75" customHeight="1" x14ac:dyDescent="0.15">
      <c r="A7435" s="32" t="s">
        <v>10250</v>
      </c>
      <c r="B7435" s="33" t="s">
        <v>2619</v>
      </c>
      <c r="C7435" s="51" t="s">
        <v>68623</v>
      </c>
      <c r="D7435" s="33" t="s">
        <v>68621</v>
      </c>
    </row>
    <row r="7436" spans="1:4" ht="15.75" customHeight="1" x14ac:dyDescent="0.15">
      <c r="A7436" s="32" t="s">
        <v>54862</v>
      </c>
      <c r="B7436" s="33" t="s">
        <v>3153</v>
      </c>
      <c r="C7436" s="51" t="s">
        <v>68624</v>
      </c>
      <c r="D7436" s="33" t="s">
        <v>68625</v>
      </c>
    </row>
    <row r="7437" spans="1:4" ht="15.75" customHeight="1" x14ac:dyDescent="0.15">
      <c r="A7437" s="32" t="s">
        <v>12232</v>
      </c>
      <c r="B7437" s="33" t="s">
        <v>853</v>
      </c>
      <c r="C7437" s="51" t="s">
        <v>68626</v>
      </c>
      <c r="D7437" s="33" t="s">
        <v>68627</v>
      </c>
    </row>
    <row r="7438" spans="1:4" ht="15.75" customHeight="1" x14ac:dyDescent="0.15">
      <c r="A7438" s="32" t="s">
        <v>55374</v>
      </c>
      <c r="B7438" s="33" t="s">
        <v>3111</v>
      </c>
      <c r="C7438" s="51" t="s">
        <v>68628</v>
      </c>
      <c r="D7438" s="33" t="s">
        <v>68627</v>
      </c>
    </row>
    <row r="7439" spans="1:4" ht="15.75" customHeight="1" x14ac:dyDescent="0.15">
      <c r="A7439" s="32" t="s">
        <v>55107</v>
      </c>
      <c r="B7439" s="33" t="s">
        <v>1943</v>
      </c>
      <c r="C7439" s="51" t="s">
        <v>68629</v>
      </c>
      <c r="D7439" s="33" t="s">
        <v>68630</v>
      </c>
    </row>
    <row r="7440" spans="1:4" ht="15.75" customHeight="1" x14ac:dyDescent="0.15">
      <c r="A7440" s="32" t="s">
        <v>55206</v>
      </c>
      <c r="B7440" s="33" t="s">
        <v>1564</v>
      </c>
      <c r="C7440" s="51" t="s">
        <v>68631</v>
      </c>
      <c r="D7440" s="33" t="s">
        <v>68632</v>
      </c>
    </row>
    <row r="7441" spans="1:4" ht="15.75" customHeight="1" x14ac:dyDescent="0.15">
      <c r="A7441" s="32" t="s">
        <v>8291</v>
      </c>
      <c r="B7441" s="33" t="s">
        <v>699</v>
      </c>
      <c r="C7441" s="51" t="s">
        <v>68633</v>
      </c>
      <c r="D7441" s="33" t="s">
        <v>68634</v>
      </c>
    </row>
    <row r="7442" spans="1:4" ht="15.75" customHeight="1" x14ac:dyDescent="0.15">
      <c r="A7442" s="32" t="s">
        <v>54849</v>
      </c>
      <c r="B7442" s="33" t="s">
        <v>1339</v>
      </c>
      <c r="C7442" s="51" t="s">
        <v>68635</v>
      </c>
      <c r="D7442" s="33" t="s">
        <v>68636</v>
      </c>
    </row>
    <row r="7443" spans="1:4" ht="15.75" customHeight="1" x14ac:dyDescent="0.15">
      <c r="A7443" s="32" t="s">
        <v>10676</v>
      </c>
      <c r="B7443" s="33" t="s">
        <v>975</v>
      </c>
      <c r="C7443" s="51" t="s">
        <v>68637</v>
      </c>
      <c r="D7443" s="33" t="s">
        <v>68638</v>
      </c>
    </row>
    <row r="7444" spans="1:4" ht="15.75" customHeight="1" x14ac:dyDescent="0.15">
      <c r="A7444" s="32" t="s">
        <v>55094</v>
      </c>
      <c r="B7444" s="33" t="s">
        <v>782</v>
      </c>
      <c r="C7444" s="51" t="s">
        <v>68639</v>
      </c>
      <c r="D7444" s="33" t="s">
        <v>68640</v>
      </c>
    </row>
    <row r="7445" spans="1:4" ht="15.75" customHeight="1" x14ac:dyDescent="0.15">
      <c r="A7445" s="32" t="s">
        <v>9516</v>
      </c>
      <c r="B7445" s="33" t="s">
        <v>3453</v>
      </c>
      <c r="C7445" s="51" t="s">
        <v>68641</v>
      </c>
      <c r="D7445" s="33" t="s">
        <v>68642</v>
      </c>
    </row>
    <row r="7446" spans="1:4" ht="15.75" customHeight="1" x14ac:dyDescent="0.15">
      <c r="A7446" s="32" t="s">
        <v>9495</v>
      </c>
      <c r="B7446" s="33" t="s">
        <v>3844</v>
      </c>
      <c r="C7446" s="51" t="s">
        <v>68643</v>
      </c>
      <c r="D7446" s="33" t="s">
        <v>68642</v>
      </c>
    </row>
    <row r="7447" spans="1:4" ht="15.75" customHeight="1" x14ac:dyDescent="0.15">
      <c r="A7447" s="32" t="s">
        <v>55070</v>
      </c>
      <c r="B7447" s="33" t="s">
        <v>2904</v>
      </c>
      <c r="C7447" s="51" t="s">
        <v>68644</v>
      </c>
      <c r="D7447" s="33" t="s">
        <v>68645</v>
      </c>
    </row>
    <row r="7448" spans="1:4" ht="15.75" customHeight="1" x14ac:dyDescent="0.15">
      <c r="A7448" s="32" t="s">
        <v>9495</v>
      </c>
      <c r="B7448" s="33" t="s">
        <v>3130</v>
      </c>
      <c r="C7448" s="51" t="s">
        <v>68646</v>
      </c>
      <c r="D7448" s="33" t="s">
        <v>68645</v>
      </c>
    </row>
    <row r="7449" spans="1:4" ht="15.75" customHeight="1" x14ac:dyDescent="0.15">
      <c r="A7449" s="32" t="s">
        <v>55094</v>
      </c>
      <c r="B7449" s="33" t="s">
        <v>669</v>
      </c>
      <c r="C7449" s="51" t="s">
        <v>68647</v>
      </c>
      <c r="D7449" s="33" t="s">
        <v>68648</v>
      </c>
    </row>
    <row r="7450" spans="1:4" ht="15.75" customHeight="1" x14ac:dyDescent="0.15">
      <c r="A7450" s="32" t="s">
        <v>12128</v>
      </c>
      <c r="B7450" s="33" t="s">
        <v>708</v>
      </c>
      <c r="C7450" s="51" t="s">
        <v>68649</v>
      </c>
      <c r="D7450" s="33" t="s">
        <v>68648</v>
      </c>
    </row>
    <row r="7451" spans="1:4" ht="15.75" customHeight="1" x14ac:dyDescent="0.15">
      <c r="A7451" s="32" t="s">
        <v>55070</v>
      </c>
      <c r="B7451" s="33" t="s">
        <v>919</v>
      </c>
      <c r="C7451" s="51" t="s">
        <v>68650</v>
      </c>
      <c r="D7451" s="33" t="s">
        <v>68648</v>
      </c>
    </row>
    <row r="7452" spans="1:4" ht="15.75" customHeight="1" x14ac:dyDescent="0.15">
      <c r="A7452" s="32" t="s">
        <v>55366</v>
      </c>
      <c r="B7452" s="33" t="s">
        <v>963</v>
      </c>
      <c r="C7452" s="51" t="s">
        <v>68651</v>
      </c>
      <c r="D7452" s="33" t="s">
        <v>68648</v>
      </c>
    </row>
    <row r="7453" spans="1:4" ht="15.75" customHeight="1" x14ac:dyDescent="0.15">
      <c r="A7453" s="32" t="s">
        <v>8291</v>
      </c>
      <c r="B7453" s="33" t="s">
        <v>2942</v>
      </c>
      <c r="C7453" s="51" t="s">
        <v>68652</v>
      </c>
      <c r="D7453" s="33" t="s">
        <v>68648</v>
      </c>
    </row>
    <row r="7454" spans="1:4" ht="15.75" customHeight="1" x14ac:dyDescent="0.15">
      <c r="A7454" s="32" t="s">
        <v>12053</v>
      </c>
      <c r="B7454" s="33" t="s">
        <v>3100</v>
      </c>
      <c r="C7454" s="51" t="s">
        <v>68653</v>
      </c>
      <c r="D7454" s="33" t="s">
        <v>68654</v>
      </c>
    </row>
    <row r="7455" spans="1:4" ht="15.75" customHeight="1" x14ac:dyDescent="0.15">
      <c r="A7455" s="32" t="s">
        <v>54849</v>
      </c>
      <c r="B7455" s="33" t="s">
        <v>2480</v>
      </c>
      <c r="C7455" s="51" t="s">
        <v>68655</v>
      </c>
      <c r="D7455" s="33" t="s">
        <v>68656</v>
      </c>
    </row>
    <row r="7456" spans="1:4" ht="15.75" customHeight="1" x14ac:dyDescent="0.15">
      <c r="A7456" s="32" t="s">
        <v>54962</v>
      </c>
      <c r="B7456" s="33" t="s">
        <v>2596</v>
      </c>
      <c r="C7456" s="51" t="s">
        <v>68657</v>
      </c>
      <c r="D7456" s="33" t="s">
        <v>68658</v>
      </c>
    </row>
    <row r="7457" spans="1:4" ht="15.75" customHeight="1" x14ac:dyDescent="0.15">
      <c r="A7457" s="32" t="s">
        <v>55027</v>
      </c>
      <c r="B7457" s="33" t="s">
        <v>2865</v>
      </c>
      <c r="C7457" s="51" t="s">
        <v>68659</v>
      </c>
      <c r="D7457" s="33" t="s">
        <v>68658</v>
      </c>
    </row>
    <row r="7458" spans="1:4" ht="15.75" customHeight="1" x14ac:dyDescent="0.15">
      <c r="A7458" s="32" t="s">
        <v>12128</v>
      </c>
      <c r="B7458" s="33" t="s">
        <v>3027</v>
      </c>
      <c r="C7458" s="51" t="s">
        <v>68660</v>
      </c>
      <c r="D7458" s="33" t="s">
        <v>68658</v>
      </c>
    </row>
    <row r="7459" spans="1:4" ht="15.75" customHeight="1" x14ac:dyDescent="0.15">
      <c r="A7459" s="32" t="s">
        <v>55058</v>
      </c>
      <c r="B7459" s="33" t="s">
        <v>3586</v>
      </c>
      <c r="C7459" s="51" t="s">
        <v>68661</v>
      </c>
      <c r="D7459" s="33" t="s">
        <v>68658</v>
      </c>
    </row>
    <row r="7460" spans="1:4" ht="15.75" customHeight="1" x14ac:dyDescent="0.15">
      <c r="A7460" s="32" t="s">
        <v>54939</v>
      </c>
      <c r="B7460" s="33" t="s">
        <v>3257</v>
      </c>
      <c r="C7460" s="51" t="s">
        <v>68662</v>
      </c>
      <c r="D7460" s="33" t="s">
        <v>68663</v>
      </c>
    </row>
    <row r="7461" spans="1:4" ht="15.75" customHeight="1" x14ac:dyDescent="0.15">
      <c r="A7461" s="32" t="s">
        <v>12128</v>
      </c>
      <c r="B7461" s="33" t="s">
        <v>1246</v>
      </c>
      <c r="C7461" s="51" t="s">
        <v>68664</v>
      </c>
      <c r="D7461" s="33" t="s">
        <v>68665</v>
      </c>
    </row>
    <row r="7462" spans="1:4" ht="15.75" customHeight="1" x14ac:dyDescent="0.15">
      <c r="A7462" s="32" t="s">
        <v>55374</v>
      </c>
      <c r="B7462" s="33" t="s">
        <v>2985</v>
      </c>
      <c r="C7462" s="51" t="s">
        <v>68666</v>
      </c>
      <c r="D7462" s="33" t="s">
        <v>68667</v>
      </c>
    </row>
    <row r="7463" spans="1:4" ht="15.75" customHeight="1" x14ac:dyDescent="0.15">
      <c r="A7463" s="32" t="s">
        <v>8743</v>
      </c>
      <c r="B7463" s="33" t="s">
        <v>1330</v>
      </c>
      <c r="C7463" s="51" t="s">
        <v>68668</v>
      </c>
      <c r="D7463" s="33" t="s">
        <v>68669</v>
      </c>
    </row>
    <row r="7464" spans="1:4" ht="15.75" customHeight="1" x14ac:dyDescent="0.15">
      <c r="A7464" s="32" t="s">
        <v>10524</v>
      </c>
      <c r="B7464" s="33" t="s">
        <v>1375</v>
      </c>
      <c r="C7464" s="51" t="s">
        <v>68670</v>
      </c>
      <c r="D7464" s="33" t="s">
        <v>68671</v>
      </c>
    </row>
    <row r="7465" spans="1:4" ht="15.75" customHeight="1" x14ac:dyDescent="0.15">
      <c r="A7465" s="32" t="s">
        <v>55262</v>
      </c>
      <c r="B7465" s="33" t="s">
        <v>3597</v>
      </c>
      <c r="C7465" s="51" t="s">
        <v>68672</v>
      </c>
      <c r="D7465" s="33" t="s">
        <v>68671</v>
      </c>
    </row>
    <row r="7466" spans="1:4" ht="15.75" customHeight="1" x14ac:dyDescent="0.15">
      <c r="A7466" s="32" t="s">
        <v>8633</v>
      </c>
      <c r="B7466" s="33" t="s">
        <v>1433</v>
      </c>
      <c r="C7466" s="51" t="s">
        <v>68673</v>
      </c>
      <c r="D7466" s="33" t="s">
        <v>68674</v>
      </c>
    </row>
    <row r="7467" spans="1:4" ht="15.75" customHeight="1" x14ac:dyDescent="0.15">
      <c r="A7467" s="32" t="s">
        <v>12280</v>
      </c>
      <c r="B7467" s="33" t="s">
        <v>2480</v>
      </c>
      <c r="C7467" s="51" t="s">
        <v>68675</v>
      </c>
      <c r="D7467" s="33" t="s">
        <v>68676</v>
      </c>
    </row>
    <row r="7468" spans="1:4" ht="15.75" customHeight="1" x14ac:dyDescent="0.15">
      <c r="A7468" s="32" t="s">
        <v>54849</v>
      </c>
      <c r="B7468" s="33" t="s">
        <v>2613</v>
      </c>
      <c r="C7468" s="51" t="s">
        <v>68677</v>
      </c>
      <c r="D7468" s="33" t="s">
        <v>68676</v>
      </c>
    </row>
    <row r="7469" spans="1:4" ht="15.75" customHeight="1" x14ac:dyDescent="0.15">
      <c r="A7469" s="32" t="s">
        <v>55374</v>
      </c>
      <c r="B7469" s="33" t="s">
        <v>2632</v>
      </c>
      <c r="C7469" s="51" t="s">
        <v>68678</v>
      </c>
      <c r="D7469" s="33" t="s">
        <v>68676</v>
      </c>
    </row>
    <row r="7470" spans="1:4" ht="15.75" customHeight="1" x14ac:dyDescent="0.15">
      <c r="A7470" s="32" t="s">
        <v>10250</v>
      </c>
      <c r="B7470" s="33" t="s">
        <v>2693</v>
      </c>
      <c r="C7470" s="51" t="s">
        <v>68679</v>
      </c>
      <c r="D7470" s="33" t="s">
        <v>68680</v>
      </c>
    </row>
    <row r="7471" spans="1:4" ht="15.75" customHeight="1" x14ac:dyDescent="0.15">
      <c r="A7471" s="32" t="s">
        <v>54862</v>
      </c>
      <c r="B7471" s="33" t="s">
        <v>2480</v>
      </c>
      <c r="C7471" s="51" t="s">
        <v>68681</v>
      </c>
      <c r="D7471" s="33" t="s">
        <v>68682</v>
      </c>
    </row>
    <row r="7472" spans="1:4" ht="15.75" customHeight="1" x14ac:dyDescent="0.15">
      <c r="A7472" s="32" t="s">
        <v>55235</v>
      </c>
      <c r="B7472" s="33" t="s">
        <v>1645</v>
      </c>
      <c r="C7472" s="51" t="s">
        <v>68683</v>
      </c>
      <c r="D7472" s="33" t="s">
        <v>68684</v>
      </c>
    </row>
    <row r="7473" spans="1:4" ht="15.75" customHeight="1" x14ac:dyDescent="0.15">
      <c r="A7473" s="32" t="s">
        <v>54862</v>
      </c>
      <c r="B7473" s="33" t="s">
        <v>2168</v>
      </c>
      <c r="C7473" s="51" t="s">
        <v>68685</v>
      </c>
      <c r="D7473" s="33" t="s">
        <v>68684</v>
      </c>
    </row>
    <row r="7474" spans="1:4" ht="15.75" customHeight="1" x14ac:dyDescent="0.15">
      <c r="A7474" s="32" t="s">
        <v>55048</v>
      </c>
      <c r="B7474" s="33" t="s">
        <v>2650</v>
      </c>
      <c r="C7474" s="51" t="s">
        <v>68686</v>
      </c>
      <c r="D7474" s="33" t="s">
        <v>68687</v>
      </c>
    </row>
    <row r="7475" spans="1:4" ht="15.75" customHeight="1" x14ac:dyDescent="0.15">
      <c r="A7475" s="32" t="s">
        <v>9495</v>
      </c>
      <c r="B7475" s="33" t="s">
        <v>3374</v>
      </c>
      <c r="C7475" s="51" t="s">
        <v>68688</v>
      </c>
      <c r="D7475" s="33" t="s">
        <v>68687</v>
      </c>
    </row>
    <row r="7476" spans="1:4" ht="15.75" customHeight="1" x14ac:dyDescent="0.15">
      <c r="A7476" s="32" t="s">
        <v>54962</v>
      </c>
      <c r="B7476" s="33" t="s">
        <v>3431</v>
      </c>
      <c r="C7476" s="51" t="s">
        <v>68689</v>
      </c>
      <c r="D7476" s="33" t="s">
        <v>68690</v>
      </c>
    </row>
    <row r="7477" spans="1:4" ht="15.75" customHeight="1" x14ac:dyDescent="0.15">
      <c r="A7477" s="32" t="s">
        <v>55058</v>
      </c>
      <c r="B7477" s="33" t="s">
        <v>2681</v>
      </c>
      <c r="C7477" s="51" t="s">
        <v>68691</v>
      </c>
      <c r="D7477" s="33" t="s">
        <v>68692</v>
      </c>
    </row>
    <row r="7478" spans="1:4" ht="15.75" customHeight="1" x14ac:dyDescent="0.15">
      <c r="A7478" s="32" t="s">
        <v>55058</v>
      </c>
      <c r="B7478" s="33" t="s">
        <v>3085</v>
      </c>
      <c r="C7478" s="51" t="s">
        <v>68693</v>
      </c>
      <c r="D7478" s="33" t="s">
        <v>68692</v>
      </c>
    </row>
    <row r="7479" spans="1:4" ht="15.75" customHeight="1" x14ac:dyDescent="0.15">
      <c r="A7479" s="32" t="s">
        <v>55262</v>
      </c>
      <c r="B7479" s="33" t="s">
        <v>3221</v>
      </c>
      <c r="C7479" s="51" t="s">
        <v>68694</v>
      </c>
      <c r="D7479" s="33" t="s">
        <v>68692</v>
      </c>
    </row>
    <row r="7480" spans="1:4" ht="15.75" customHeight="1" x14ac:dyDescent="0.15">
      <c r="A7480" s="32" t="s">
        <v>55107</v>
      </c>
      <c r="B7480" s="33" t="s">
        <v>2997</v>
      </c>
      <c r="C7480" s="51" t="s">
        <v>68695</v>
      </c>
      <c r="D7480" s="33" t="s">
        <v>68696</v>
      </c>
    </row>
    <row r="7481" spans="1:4" ht="15.75" customHeight="1" x14ac:dyDescent="0.15">
      <c r="A7481" s="32" t="s">
        <v>9495</v>
      </c>
      <c r="B7481" s="33" t="s">
        <v>3675</v>
      </c>
      <c r="C7481" s="51" t="s">
        <v>68697</v>
      </c>
      <c r="D7481" s="33" t="s">
        <v>68698</v>
      </c>
    </row>
    <row r="7482" spans="1:4" ht="15.75" customHeight="1" x14ac:dyDescent="0.15">
      <c r="A7482" s="32" t="s">
        <v>8291</v>
      </c>
      <c r="B7482" s="33" t="s">
        <v>3197</v>
      </c>
      <c r="C7482" s="51" t="s">
        <v>68699</v>
      </c>
      <c r="D7482" s="33" t="s">
        <v>68700</v>
      </c>
    </row>
    <row r="7483" spans="1:4" ht="15.75" customHeight="1" x14ac:dyDescent="0.15">
      <c r="A7483" s="32" t="s">
        <v>55270</v>
      </c>
      <c r="B7483" s="33" t="s">
        <v>3230</v>
      </c>
      <c r="C7483" s="51" t="s">
        <v>68701</v>
      </c>
      <c r="D7483" s="33" t="s">
        <v>68702</v>
      </c>
    </row>
    <row r="7484" spans="1:4" ht="15.75" customHeight="1" x14ac:dyDescent="0.15">
      <c r="A7484" s="32" t="s">
        <v>54939</v>
      </c>
      <c r="B7484" s="33" t="s">
        <v>827</v>
      </c>
      <c r="C7484" s="51" t="s">
        <v>68703</v>
      </c>
      <c r="D7484" s="33" t="s">
        <v>68704</v>
      </c>
    </row>
    <row r="7485" spans="1:4" ht="15.75" customHeight="1" x14ac:dyDescent="0.15">
      <c r="A7485" s="32" t="s">
        <v>54744</v>
      </c>
      <c r="B7485" s="33" t="s">
        <v>2168</v>
      </c>
      <c r="C7485" s="51" t="s">
        <v>68705</v>
      </c>
      <c r="D7485" s="33" t="s">
        <v>68706</v>
      </c>
    </row>
    <row r="7486" spans="1:4" ht="15.75" customHeight="1" x14ac:dyDescent="0.15">
      <c r="A7486" s="32" t="s">
        <v>11425</v>
      </c>
      <c r="B7486" s="33" t="s">
        <v>2094</v>
      </c>
      <c r="C7486" s="51" t="s">
        <v>68707</v>
      </c>
      <c r="D7486" s="33" t="s">
        <v>68708</v>
      </c>
    </row>
    <row r="7487" spans="1:4" ht="15.75" customHeight="1" x14ac:dyDescent="0.15">
      <c r="A7487" s="32" t="s">
        <v>8633</v>
      </c>
      <c r="B7487" s="33" t="s">
        <v>2545</v>
      </c>
      <c r="C7487" s="51" t="s">
        <v>68709</v>
      </c>
      <c r="D7487" s="33" t="s">
        <v>68710</v>
      </c>
    </row>
    <row r="7488" spans="1:4" ht="15.75" customHeight="1" x14ac:dyDescent="0.15">
      <c r="A7488" s="32" t="s">
        <v>10676</v>
      </c>
      <c r="B7488" s="33" t="s">
        <v>675</v>
      </c>
      <c r="C7488" s="51" t="s">
        <v>68711</v>
      </c>
      <c r="D7488" s="33" t="s">
        <v>68712</v>
      </c>
    </row>
    <row r="7489" spans="1:4" ht="15.75" customHeight="1" x14ac:dyDescent="0.15">
      <c r="A7489" s="32" t="s">
        <v>8633</v>
      </c>
      <c r="B7489" s="33" t="s">
        <v>1354</v>
      </c>
      <c r="C7489" s="51" t="s">
        <v>68713</v>
      </c>
      <c r="D7489" s="33" t="s">
        <v>68714</v>
      </c>
    </row>
    <row r="7490" spans="1:4" ht="15.75" customHeight="1" x14ac:dyDescent="0.15">
      <c r="A7490" s="32" t="s">
        <v>9477</v>
      </c>
      <c r="B7490" s="33" t="s">
        <v>2318</v>
      </c>
      <c r="C7490" s="51" t="s">
        <v>68715</v>
      </c>
      <c r="D7490" s="33" t="s">
        <v>68714</v>
      </c>
    </row>
    <row r="7491" spans="1:4" ht="15.75" customHeight="1" x14ac:dyDescent="0.15">
      <c r="A7491" s="32" t="s">
        <v>12292</v>
      </c>
      <c r="B7491" s="33" t="s">
        <v>2921</v>
      </c>
      <c r="C7491" s="51" t="s">
        <v>68716</v>
      </c>
      <c r="D7491" s="33" t="s">
        <v>68714</v>
      </c>
    </row>
    <row r="7492" spans="1:4" ht="15.75" customHeight="1" x14ac:dyDescent="0.15">
      <c r="A7492" s="32" t="s">
        <v>54862</v>
      </c>
      <c r="B7492" s="33" t="s">
        <v>3720</v>
      </c>
      <c r="C7492" s="51" t="s">
        <v>68717</v>
      </c>
      <c r="D7492" s="33" t="s">
        <v>68714</v>
      </c>
    </row>
    <row r="7493" spans="1:4" ht="15.75" customHeight="1" x14ac:dyDescent="0.15">
      <c r="A7493" s="32" t="s">
        <v>9477</v>
      </c>
      <c r="B7493" s="33" t="s">
        <v>2613</v>
      </c>
      <c r="C7493" s="51" t="s">
        <v>68718</v>
      </c>
      <c r="D7493" s="33" t="s">
        <v>68719</v>
      </c>
    </row>
    <row r="7494" spans="1:4" ht="15.75" customHeight="1" x14ac:dyDescent="0.15">
      <c r="A7494" s="32" t="s">
        <v>11425</v>
      </c>
      <c r="B7494" s="33" t="s">
        <v>3603</v>
      </c>
      <c r="C7494" s="51" t="s">
        <v>68720</v>
      </c>
      <c r="D7494" s="33" t="s">
        <v>68719</v>
      </c>
    </row>
    <row r="7495" spans="1:4" ht="15.75" customHeight="1" x14ac:dyDescent="0.15">
      <c r="A7495" s="32" t="s">
        <v>12292</v>
      </c>
      <c r="B7495" s="33" t="s">
        <v>2236</v>
      </c>
      <c r="C7495" s="51" t="s">
        <v>68721</v>
      </c>
      <c r="D7495" s="33" t="s">
        <v>68722</v>
      </c>
    </row>
    <row r="7496" spans="1:4" ht="15.75" customHeight="1" x14ac:dyDescent="0.15">
      <c r="A7496" s="32" t="s">
        <v>55305</v>
      </c>
      <c r="B7496" s="33" t="s">
        <v>2533</v>
      </c>
      <c r="C7496" s="51" t="s">
        <v>68723</v>
      </c>
      <c r="D7496" s="33" t="s">
        <v>68724</v>
      </c>
    </row>
    <row r="7497" spans="1:4" ht="15.75" customHeight="1" x14ac:dyDescent="0.15">
      <c r="A7497" s="32" t="s">
        <v>55366</v>
      </c>
      <c r="B7497" s="33" t="s">
        <v>2705</v>
      </c>
      <c r="C7497" s="51" t="s">
        <v>68725</v>
      </c>
      <c r="D7497" s="33" t="s">
        <v>68726</v>
      </c>
    </row>
    <row r="7498" spans="1:4" ht="15.75" customHeight="1" x14ac:dyDescent="0.15">
      <c r="A7498" s="32" t="s">
        <v>11362</v>
      </c>
      <c r="B7498" s="33" t="s">
        <v>699</v>
      </c>
      <c r="C7498" s="51" t="s">
        <v>68727</v>
      </c>
      <c r="D7498" s="33" t="s">
        <v>68728</v>
      </c>
    </row>
    <row r="7499" spans="1:4" ht="15.75" customHeight="1" x14ac:dyDescent="0.15">
      <c r="A7499" s="32" t="s">
        <v>55107</v>
      </c>
      <c r="B7499" s="33" t="s">
        <v>2309</v>
      </c>
      <c r="C7499" s="51" t="s">
        <v>68729</v>
      </c>
      <c r="D7499" s="33" t="s">
        <v>68728</v>
      </c>
    </row>
    <row r="7500" spans="1:4" ht="15.75" customHeight="1" x14ac:dyDescent="0.15">
      <c r="A7500" s="32" t="s">
        <v>55206</v>
      </c>
      <c r="B7500" s="33" t="s">
        <v>3167</v>
      </c>
      <c r="C7500" s="51" t="s">
        <v>68730</v>
      </c>
      <c r="D7500" s="33" t="s">
        <v>68728</v>
      </c>
    </row>
    <row r="7501" spans="1:4" ht="15.75" customHeight="1" x14ac:dyDescent="0.15">
      <c r="A7501" s="32" t="s">
        <v>55027</v>
      </c>
      <c r="B7501" s="33" t="s">
        <v>3597</v>
      </c>
      <c r="C7501" s="51" t="s">
        <v>68731</v>
      </c>
      <c r="D7501" s="33" t="s">
        <v>68732</v>
      </c>
    </row>
    <row r="7502" spans="1:4" ht="15.75" customHeight="1" x14ac:dyDescent="0.15">
      <c r="A7502" s="32" t="s">
        <v>9058</v>
      </c>
      <c r="B7502" s="33" t="s">
        <v>2755</v>
      </c>
      <c r="C7502" s="51" t="s">
        <v>68733</v>
      </c>
      <c r="D7502" s="33" t="s">
        <v>68734</v>
      </c>
    </row>
    <row r="7503" spans="1:4" ht="15.75" customHeight="1" x14ac:dyDescent="0.15">
      <c r="A7503" s="32" t="s">
        <v>9495</v>
      </c>
      <c r="B7503" s="33" t="s">
        <v>842</v>
      </c>
      <c r="C7503" s="51" t="s">
        <v>68735</v>
      </c>
      <c r="D7503" s="33" t="s">
        <v>68736</v>
      </c>
    </row>
    <row r="7504" spans="1:4" ht="15.75" customHeight="1" x14ac:dyDescent="0.15">
      <c r="A7504" s="32" t="s">
        <v>12292</v>
      </c>
      <c r="B7504" s="33" t="s">
        <v>2988</v>
      </c>
      <c r="C7504" s="51" t="s">
        <v>68737</v>
      </c>
      <c r="D7504" s="33" t="s">
        <v>68736</v>
      </c>
    </row>
    <row r="7505" spans="1:4" ht="15.75" customHeight="1" x14ac:dyDescent="0.15">
      <c r="A7505" s="32" t="s">
        <v>10676</v>
      </c>
      <c r="B7505" s="33" t="s">
        <v>3218</v>
      </c>
      <c r="C7505" s="51" t="s">
        <v>68738</v>
      </c>
      <c r="D7505" s="33" t="s">
        <v>68739</v>
      </c>
    </row>
    <row r="7506" spans="1:4" ht="15.75" customHeight="1" x14ac:dyDescent="0.15">
      <c r="A7506" s="32" t="s">
        <v>54939</v>
      </c>
      <c r="B7506" s="33" t="s">
        <v>895</v>
      </c>
      <c r="C7506" s="51" t="s">
        <v>68740</v>
      </c>
      <c r="D7506" s="33" t="s">
        <v>68741</v>
      </c>
    </row>
    <row r="7507" spans="1:4" ht="15.75" customHeight="1" x14ac:dyDescent="0.15">
      <c r="A7507" s="32" t="s">
        <v>10676</v>
      </c>
      <c r="B7507" s="33" t="s">
        <v>2755</v>
      </c>
      <c r="C7507" s="51" t="s">
        <v>68742</v>
      </c>
      <c r="D7507" s="33" t="s">
        <v>68743</v>
      </c>
    </row>
    <row r="7508" spans="1:4" ht="15.75" customHeight="1" x14ac:dyDescent="0.15">
      <c r="A7508" s="32" t="s">
        <v>12292</v>
      </c>
      <c r="B7508" s="33" t="s">
        <v>3749</v>
      </c>
      <c r="C7508" s="51" t="s">
        <v>68744</v>
      </c>
      <c r="D7508" s="33" t="s">
        <v>68745</v>
      </c>
    </row>
    <row r="7509" spans="1:4" ht="15.75" customHeight="1" x14ac:dyDescent="0.15">
      <c r="A7509" s="32" t="s">
        <v>12232</v>
      </c>
      <c r="B7509" s="33" t="s">
        <v>3216</v>
      </c>
      <c r="C7509" s="51" t="s">
        <v>68746</v>
      </c>
      <c r="D7509" s="33" t="s">
        <v>68747</v>
      </c>
    </row>
    <row r="7510" spans="1:4" ht="15.75" customHeight="1" x14ac:dyDescent="0.15">
      <c r="A7510" s="32" t="s">
        <v>8633</v>
      </c>
      <c r="B7510" s="33" t="s">
        <v>1246</v>
      </c>
      <c r="C7510" s="51" t="s">
        <v>68748</v>
      </c>
      <c r="D7510" s="33" t="s">
        <v>68749</v>
      </c>
    </row>
    <row r="7511" spans="1:4" ht="15.75" customHeight="1" x14ac:dyDescent="0.15">
      <c r="A7511" s="32" t="s">
        <v>55235</v>
      </c>
      <c r="B7511" s="33" t="s">
        <v>2332</v>
      </c>
      <c r="C7511" s="51" t="s">
        <v>68750</v>
      </c>
      <c r="D7511" s="33" t="s">
        <v>68751</v>
      </c>
    </row>
    <row r="7512" spans="1:4" ht="15.75" customHeight="1" x14ac:dyDescent="0.15">
      <c r="A7512" s="32" t="s">
        <v>12053</v>
      </c>
      <c r="B7512" s="33" t="s">
        <v>1424</v>
      </c>
      <c r="C7512" s="51" t="s">
        <v>68752</v>
      </c>
      <c r="D7512" s="33" t="s">
        <v>68753</v>
      </c>
    </row>
    <row r="7513" spans="1:4" ht="15.75" customHeight="1" x14ac:dyDescent="0.15">
      <c r="A7513" s="32" t="s">
        <v>12292</v>
      </c>
      <c r="B7513" s="33" t="s">
        <v>1967</v>
      </c>
      <c r="C7513" s="51" t="s">
        <v>68754</v>
      </c>
      <c r="D7513" s="33" t="s">
        <v>68755</v>
      </c>
    </row>
    <row r="7514" spans="1:4" ht="15.75" customHeight="1" x14ac:dyDescent="0.15">
      <c r="A7514" s="32" t="s">
        <v>8821</v>
      </c>
      <c r="B7514" s="33" t="s">
        <v>1698</v>
      </c>
      <c r="C7514" s="51" t="s">
        <v>68756</v>
      </c>
      <c r="D7514" s="33" t="s">
        <v>68757</v>
      </c>
    </row>
    <row r="7515" spans="1:4" ht="15.75" customHeight="1" x14ac:dyDescent="0.15">
      <c r="A7515" s="32" t="s">
        <v>55374</v>
      </c>
      <c r="B7515" s="33" t="s">
        <v>1606</v>
      </c>
      <c r="C7515" s="51" t="s">
        <v>68758</v>
      </c>
      <c r="D7515" s="33" t="s">
        <v>68759</v>
      </c>
    </row>
    <row r="7516" spans="1:4" ht="15.75" customHeight="1" x14ac:dyDescent="0.15">
      <c r="A7516" s="32" t="s">
        <v>9522</v>
      </c>
      <c r="B7516" s="33" t="s">
        <v>1166</v>
      </c>
      <c r="C7516" s="51" t="s">
        <v>68760</v>
      </c>
      <c r="D7516" s="33" t="s">
        <v>68761</v>
      </c>
    </row>
    <row r="7517" spans="1:4" ht="15.75" customHeight="1" x14ac:dyDescent="0.15">
      <c r="A7517" s="32" t="s">
        <v>10250</v>
      </c>
      <c r="B7517" s="33" t="s">
        <v>1910</v>
      </c>
      <c r="C7517" s="51" t="s">
        <v>68762</v>
      </c>
      <c r="D7517" s="33" t="s">
        <v>68761</v>
      </c>
    </row>
    <row r="7518" spans="1:4" ht="15.75" customHeight="1" x14ac:dyDescent="0.15">
      <c r="A7518" s="32" t="s">
        <v>12292</v>
      </c>
      <c r="B7518" s="33" t="s">
        <v>2528</v>
      </c>
      <c r="C7518" s="51" t="s">
        <v>68763</v>
      </c>
      <c r="D7518" s="33" t="s">
        <v>68761</v>
      </c>
    </row>
    <row r="7519" spans="1:4" ht="15.75" customHeight="1" x14ac:dyDescent="0.15">
      <c r="A7519" s="32" t="s">
        <v>10250</v>
      </c>
      <c r="B7519" s="33" t="s">
        <v>2533</v>
      </c>
      <c r="C7519" s="51" t="s">
        <v>68764</v>
      </c>
      <c r="D7519" s="33" t="s">
        <v>68761</v>
      </c>
    </row>
    <row r="7520" spans="1:4" ht="15.75" customHeight="1" x14ac:dyDescent="0.15">
      <c r="A7520" s="32" t="s">
        <v>11425</v>
      </c>
      <c r="B7520" s="33" t="s">
        <v>1026</v>
      </c>
      <c r="C7520" s="51" t="s">
        <v>68765</v>
      </c>
      <c r="D7520" s="33" t="s">
        <v>68766</v>
      </c>
    </row>
    <row r="7521" spans="1:4" ht="15.75" customHeight="1" x14ac:dyDescent="0.15">
      <c r="A7521" s="32" t="s">
        <v>55027</v>
      </c>
      <c r="B7521" s="33" t="s">
        <v>2282</v>
      </c>
      <c r="C7521" s="51" t="s">
        <v>68767</v>
      </c>
      <c r="D7521" s="33" t="s">
        <v>68766</v>
      </c>
    </row>
    <row r="7522" spans="1:4" ht="15.75" customHeight="1" x14ac:dyDescent="0.15">
      <c r="A7522" s="32" t="s">
        <v>8633</v>
      </c>
      <c r="B7522" s="33" t="s">
        <v>3844</v>
      </c>
      <c r="C7522" s="51" t="s">
        <v>68768</v>
      </c>
      <c r="D7522" s="33" t="s">
        <v>68769</v>
      </c>
    </row>
    <row r="7523" spans="1:4" ht="15.75" customHeight="1" x14ac:dyDescent="0.15">
      <c r="A7523" s="32" t="s">
        <v>54765</v>
      </c>
      <c r="B7523" s="33" t="s">
        <v>1336</v>
      </c>
      <c r="C7523" s="51" t="s">
        <v>68770</v>
      </c>
      <c r="D7523" s="33" t="s">
        <v>68771</v>
      </c>
    </row>
    <row r="7524" spans="1:4" ht="15.75" customHeight="1" x14ac:dyDescent="0.15">
      <c r="A7524" s="32" t="s">
        <v>55366</v>
      </c>
      <c r="B7524" s="33" t="s">
        <v>862</v>
      </c>
      <c r="C7524" s="51" t="s">
        <v>68772</v>
      </c>
      <c r="D7524" s="33" t="s">
        <v>68773</v>
      </c>
    </row>
    <row r="7525" spans="1:4" ht="15.75" customHeight="1" x14ac:dyDescent="0.15">
      <c r="A7525" s="32" t="s">
        <v>55206</v>
      </c>
      <c r="B7525" s="33" t="s">
        <v>2551</v>
      </c>
      <c r="C7525" s="51" t="s">
        <v>68774</v>
      </c>
      <c r="D7525" s="33" t="s">
        <v>68773</v>
      </c>
    </row>
    <row r="7526" spans="1:4" ht="15.75" customHeight="1" x14ac:dyDescent="0.15">
      <c r="A7526" s="32" t="s">
        <v>12292</v>
      </c>
      <c r="B7526" s="33" t="s">
        <v>2865</v>
      </c>
      <c r="C7526" s="51" t="s">
        <v>68775</v>
      </c>
      <c r="D7526" s="33" t="s">
        <v>68773</v>
      </c>
    </row>
    <row r="7527" spans="1:4" ht="15.75" customHeight="1" x14ac:dyDescent="0.15">
      <c r="A7527" s="32" t="s">
        <v>10250</v>
      </c>
      <c r="B7527" s="33" t="s">
        <v>2327</v>
      </c>
      <c r="C7527" s="51" t="s">
        <v>68776</v>
      </c>
      <c r="D7527" s="33" t="s">
        <v>68777</v>
      </c>
    </row>
    <row r="7528" spans="1:4" ht="15.75" customHeight="1" x14ac:dyDescent="0.15">
      <c r="A7528" s="32" t="s">
        <v>12232</v>
      </c>
      <c r="B7528" s="33" t="s">
        <v>788</v>
      </c>
      <c r="C7528" s="51" t="s">
        <v>68778</v>
      </c>
      <c r="D7528" s="33" t="s">
        <v>68779</v>
      </c>
    </row>
    <row r="7529" spans="1:4" ht="15.75" customHeight="1" x14ac:dyDescent="0.15">
      <c r="A7529" s="32" t="s">
        <v>55270</v>
      </c>
      <c r="B7529" s="33" t="s">
        <v>2338</v>
      </c>
      <c r="C7529" s="51" t="s">
        <v>68780</v>
      </c>
      <c r="D7529" s="33" t="s">
        <v>68779</v>
      </c>
    </row>
    <row r="7530" spans="1:4" ht="15.75" customHeight="1" x14ac:dyDescent="0.15">
      <c r="A7530" s="32" t="s">
        <v>55153</v>
      </c>
      <c r="B7530" s="33" t="s">
        <v>2854</v>
      </c>
      <c r="C7530" s="51" t="s">
        <v>68781</v>
      </c>
      <c r="D7530" s="33" t="s">
        <v>68782</v>
      </c>
    </row>
    <row r="7531" spans="1:4" ht="15.75" customHeight="1" x14ac:dyDescent="0.15">
      <c r="A7531" s="32" t="s">
        <v>55235</v>
      </c>
      <c r="B7531" s="33" t="s">
        <v>1621</v>
      </c>
      <c r="C7531" s="51" t="s">
        <v>68783</v>
      </c>
      <c r="D7531" s="33" t="s">
        <v>68784</v>
      </c>
    </row>
    <row r="7532" spans="1:4" ht="15.75" customHeight="1" x14ac:dyDescent="0.15">
      <c r="A7532" s="32" t="s">
        <v>54862</v>
      </c>
      <c r="B7532" s="33" t="s">
        <v>1246</v>
      </c>
      <c r="C7532" s="51" t="s">
        <v>68785</v>
      </c>
      <c r="D7532" s="33" t="s">
        <v>68786</v>
      </c>
    </row>
    <row r="7533" spans="1:4" ht="15.75" customHeight="1" x14ac:dyDescent="0.15">
      <c r="A7533" s="32" t="s">
        <v>9495</v>
      </c>
      <c r="B7533" s="33" t="s">
        <v>3460</v>
      </c>
      <c r="C7533" s="51" t="s">
        <v>68787</v>
      </c>
      <c r="D7533" s="33" t="s">
        <v>68788</v>
      </c>
    </row>
    <row r="7534" spans="1:4" ht="15.75" customHeight="1" x14ac:dyDescent="0.15">
      <c r="A7534" s="32" t="s">
        <v>55374</v>
      </c>
      <c r="B7534" s="33" t="s">
        <v>2755</v>
      </c>
      <c r="C7534" s="51" t="s">
        <v>68789</v>
      </c>
      <c r="D7534" s="33" t="s">
        <v>68790</v>
      </c>
    </row>
    <row r="7535" spans="1:4" ht="15.75" customHeight="1" x14ac:dyDescent="0.15">
      <c r="A7535" s="32" t="s">
        <v>55235</v>
      </c>
      <c r="B7535" s="33" t="s">
        <v>2560</v>
      </c>
      <c r="C7535" s="51" t="s">
        <v>68791</v>
      </c>
      <c r="D7535" s="33" t="s">
        <v>68792</v>
      </c>
    </row>
    <row r="7536" spans="1:4" ht="15.75" customHeight="1" x14ac:dyDescent="0.15">
      <c r="A7536" s="32" t="s">
        <v>9058</v>
      </c>
      <c r="B7536" s="33" t="s">
        <v>2528</v>
      </c>
      <c r="C7536" s="51" t="s">
        <v>68793</v>
      </c>
      <c r="D7536" s="33" t="s">
        <v>68794</v>
      </c>
    </row>
    <row r="7537" spans="1:4" ht="15.75" customHeight="1" x14ac:dyDescent="0.15">
      <c r="A7537" s="32" t="s">
        <v>9058</v>
      </c>
      <c r="B7537" s="33" t="s">
        <v>2066</v>
      </c>
      <c r="C7537" s="51" t="s">
        <v>68795</v>
      </c>
      <c r="D7537" s="33" t="s">
        <v>68796</v>
      </c>
    </row>
    <row r="7538" spans="1:4" ht="15.75" customHeight="1" x14ac:dyDescent="0.15">
      <c r="A7538" s="32" t="s">
        <v>10596</v>
      </c>
      <c r="B7538" s="33" t="s">
        <v>2735</v>
      </c>
      <c r="C7538" s="51" t="s">
        <v>68797</v>
      </c>
      <c r="D7538" s="33" t="s">
        <v>68798</v>
      </c>
    </row>
    <row r="7539" spans="1:4" ht="15.75" customHeight="1" x14ac:dyDescent="0.15">
      <c r="A7539" s="32" t="s">
        <v>11425</v>
      </c>
      <c r="B7539" s="33" t="s">
        <v>1650</v>
      </c>
      <c r="C7539" s="51" t="s">
        <v>68799</v>
      </c>
      <c r="D7539" s="33" t="s">
        <v>68800</v>
      </c>
    </row>
    <row r="7540" spans="1:4" ht="15.75" customHeight="1" x14ac:dyDescent="0.15">
      <c r="A7540" s="32" t="s">
        <v>9477</v>
      </c>
      <c r="B7540" s="33" t="s">
        <v>1967</v>
      </c>
      <c r="C7540" s="51" t="s">
        <v>68801</v>
      </c>
      <c r="D7540" s="33" t="s">
        <v>68802</v>
      </c>
    </row>
    <row r="7541" spans="1:4" ht="15.75" customHeight="1" x14ac:dyDescent="0.15">
      <c r="A7541" s="32" t="s">
        <v>55265</v>
      </c>
      <c r="B7541" s="33" t="s">
        <v>2840</v>
      </c>
      <c r="C7541" s="51" t="s">
        <v>68803</v>
      </c>
      <c r="D7541" s="33" t="s">
        <v>68804</v>
      </c>
    </row>
    <row r="7542" spans="1:4" ht="15.75" customHeight="1" x14ac:dyDescent="0.15">
      <c r="A7542" s="32" t="s">
        <v>55153</v>
      </c>
      <c r="B7542" s="33" t="s">
        <v>1166</v>
      </c>
      <c r="C7542" s="51" t="s">
        <v>68805</v>
      </c>
      <c r="D7542" s="33" t="s">
        <v>68806</v>
      </c>
    </row>
    <row r="7543" spans="1:4" ht="15.75" customHeight="1" x14ac:dyDescent="0.15">
      <c r="A7543" s="32" t="s">
        <v>9477</v>
      </c>
      <c r="B7543" s="33" t="s">
        <v>2658</v>
      </c>
      <c r="C7543" s="51" t="s">
        <v>68807</v>
      </c>
      <c r="D7543" s="33" t="s">
        <v>68806</v>
      </c>
    </row>
    <row r="7544" spans="1:4" ht="15.75" customHeight="1" x14ac:dyDescent="0.15">
      <c r="A7544" s="32" t="s">
        <v>10676</v>
      </c>
      <c r="B7544" s="33" t="s">
        <v>2632</v>
      </c>
      <c r="C7544" s="51" t="s">
        <v>68808</v>
      </c>
      <c r="D7544" s="33" t="s">
        <v>68809</v>
      </c>
    </row>
    <row r="7545" spans="1:4" ht="15.75" customHeight="1" x14ac:dyDescent="0.15">
      <c r="A7545" s="32" t="s">
        <v>54765</v>
      </c>
      <c r="B7545" s="33" t="s">
        <v>1624</v>
      </c>
      <c r="C7545" s="51" t="s">
        <v>68810</v>
      </c>
      <c r="D7545" s="33" t="s">
        <v>68811</v>
      </c>
    </row>
    <row r="7546" spans="1:4" ht="15.75" customHeight="1" x14ac:dyDescent="0.15">
      <c r="A7546" s="32" t="s">
        <v>10676</v>
      </c>
      <c r="B7546" s="33" t="s">
        <v>791</v>
      </c>
      <c r="C7546" s="51" t="s">
        <v>68812</v>
      </c>
      <c r="D7546" s="33" t="s">
        <v>68813</v>
      </c>
    </row>
    <row r="7547" spans="1:4" ht="15.75" customHeight="1" x14ac:dyDescent="0.15">
      <c r="A7547" s="32" t="s">
        <v>54765</v>
      </c>
      <c r="B7547" s="33" t="s">
        <v>2596</v>
      </c>
      <c r="C7547" s="51" t="s">
        <v>68814</v>
      </c>
      <c r="D7547" s="33" t="s">
        <v>68813</v>
      </c>
    </row>
    <row r="7548" spans="1:4" ht="15.75" customHeight="1" x14ac:dyDescent="0.15">
      <c r="A7548" s="32" t="s">
        <v>8743</v>
      </c>
      <c r="B7548" s="33" t="s">
        <v>3278</v>
      </c>
      <c r="C7548" s="51" t="s">
        <v>68815</v>
      </c>
      <c r="D7548" s="33" t="s">
        <v>68813</v>
      </c>
    </row>
    <row r="7549" spans="1:4" ht="15.75" customHeight="1" x14ac:dyDescent="0.15">
      <c r="A7549" s="32" t="s">
        <v>54744</v>
      </c>
      <c r="B7549" s="33" t="s">
        <v>2632</v>
      </c>
      <c r="C7549" s="51" t="s">
        <v>68816</v>
      </c>
      <c r="D7549" s="33" t="s">
        <v>68817</v>
      </c>
    </row>
    <row r="7550" spans="1:4" ht="15.75" customHeight="1" x14ac:dyDescent="0.15">
      <c r="A7550" s="32" t="s">
        <v>8291</v>
      </c>
      <c r="B7550" s="33" t="s">
        <v>2545</v>
      </c>
      <c r="C7550" s="51" t="s">
        <v>68818</v>
      </c>
      <c r="D7550" s="33" t="s">
        <v>68819</v>
      </c>
    </row>
    <row r="7551" spans="1:4" ht="15.75" customHeight="1" x14ac:dyDescent="0.15">
      <c r="A7551" s="32" t="s">
        <v>55153</v>
      </c>
      <c r="B7551" s="33" t="s">
        <v>946</v>
      </c>
      <c r="C7551" s="51" t="s">
        <v>68820</v>
      </c>
      <c r="D7551" s="33" t="s">
        <v>68821</v>
      </c>
    </row>
    <row r="7552" spans="1:4" ht="15.75" customHeight="1" x14ac:dyDescent="0.15">
      <c r="A7552" s="32" t="s">
        <v>10163</v>
      </c>
      <c r="B7552" s="33" t="s">
        <v>3058</v>
      </c>
      <c r="C7552" s="51" t="s">
        <v>68822</v>
      </c>
      <c r="D7552" s="33" t="s">
        <v>68821</v>
      </c>
    </row>
    <row r="7553" spans="1:4" ht="15.75" customHeight="1" x14ac:dyDescent="0.15">
      <c r="A7553" s="32" t="s">
        <v>9516</v>
      </c>
      <c r="B7553" s="33" t="s">
        <v>3066</v>
      </c>
      <c r="C7553" s="51" t="s">
        <v>68823</v>
      </c>
      <c r="D7553" s="33" t="s">
        <v>68821</v>
      </c>
    </row>
    <row r="7554" spans="1:4" ht="15.75" customHeight="1" x14ac:dyDescent="0.15">
      <c r="A7554" s="32" t="s">
        <v>54849</v>
      </c>
      <c r="B7554" s="33" t="s">
        <v>1982</v>
      </c>
      <c r="C7554" s="51" t="s">
        <v>68824</v>
      </c>
      <c r="D7554" s="33" t="s">
        <v>68825</v>
      </c>
    </row>
    <row r="7555" spans="1:4" ht="15.75" customHeight="1" x14ac:dyDescent="0.15">
      <c r="A7555" s="32" t="s">
        <v>55159</v>
      </c>
      <c r="B7555" s="33" t="s">
        <v>919</v>
      </c>
      <c r="C7555" s="51" t="s">
        <v>68826</v>
      </c>
      <c r="D7555" s="33" t="s">
        <v>68827</v>
      </c>
    </row>
    <row r="7556" spans="1:4" ht="15.75" customHeight="1" x14ac:dyDescent="0.15">
      <c r="A7556" s="32" t="s">
        <v>55262</v>
      </c>
      <c r="B7556" s="33" t="s">
        <v>963</v>
      </c>
      <c r="C7556" s="51" t="s">
        <v>68828</v>
      </c>
      <c r="D7556" s="33" t="s">
        <v>68829</v>
      </c>
    </row>
    <row r="7557" spans="1:4" ht="15.75" customHeight="1" x14ac:dyDescent="0.15">
      <c r="A7557" s="32" t="s">
        <v>11425</v>
      </c>
      <c r="B7557" s="33" t="s">
        <v>2465</v>
      </c>
      <c r="C7557" s="51" t="s">
        <v>68830</v>
      </c>
      <c r="D7557" s="33" t="s">
        <v>68829</v>
      </c>
    </row>
    <row r="7558" spans="1:4" ht="15.75" customHeight="1" x14ac:dyDescent="0.15">
      <c r="A7558" s="32" t="s">
        <v>10163</v>
      </c>
      <c r="B7558" s="33" t="s">
        <v>2517</v>
      </c>
      <c r="C7558" s="51" t="s">
        <v>68831</v>
      </c>
      <c r="D7558" s="33" t="s">
        <v>68832</v>
      </c>
    </row>
    <row r="7559" spans="1:4" ht="15.75" customHeight="1" x14ac:dyDescent="0.15">
      <c r="A7559" s="32" t="s">
        <v>55153</v>
      </c>
      <c r="B7559" s="33" t="s">
        <v>2309</v>
      </c>
      <c r="C7559" s="51" t="s">
        <v>68833</v>
      </c>
      <c r="D7559" s="33" t="s">
        <v>68834</v>
      </c>
    </row>
    <row r="7560" spans="1:4" ht="15.75" customHeight="1" x14ac:dyDescent="0.15">
      <c r="A7560" s="32" t="s">
        <v>8291</v>
      </c>
      <c r="B7560" s="33" t="s">
        <v>1525</v>
      </c>
      <c r="C7560" s="51" t="s">
        <v>68835</v>
      </c>
      <c r="D7560" s="33" t="s">
        <v>68836</v>
      </c>
    </row>
    <row r="7561" spans="1:4" ht="15.75" customHeight="1" x14ac:dyDescent="0.15">
      <c r="A7561" s="32" t="s">
        <v>54765</v>
      </c>
      <c r="B7561" s="33" t="s">
        <v>3233</v>
      </c>
      <c r="C7561" s="51" t="s">
        <v>68837</v>
      </c>
      <c r="D7561" s="33" t="s">
        <v>68836</v>
      </c>
    </row>
    <row r="7562" spans="1:4" ht="15.75" customHeight="1" x14ac:dyDescent="0.15">
      <c r="A7562" s="32" t="s">
        <v>8821</v>
      </c>
      <c r="B7562" s="33" t="s">
        <v>3111</v>
      </c>
      <c r="C7562" s="51" t="s">
        <v>68838</v>
      </c>
      <c r="D7562" s="33" t="s">
        <v>68839</v>
      </c>
    </row>
    <row r="7563" spans="1:4" ht="15.75" customHeight="1" x14ac:dyDescent="0.15">
      <c r="A7563" s="32" t="s">
        <v>55048</v>
      </c>
      <c r="B7563" s="33" t="s">
        <v>681</v>
      </c>
      <c r="C7563" s="51" t="s">
        <v>68840</v>
      </c>
      <c r="D7563" s="33" t="s">
        <v>68841</v>
      </c>
    </row>
    <row r="7564" spans="1:4" ht="15.75" customHeight="1" x14ac:dyDescent="0.15">
      <c r="A7564" s="32" t="s">
        <v>54939</v>
      </c>
      <c r="B7564" s="33" t="s">
        <v>717</v>
      </c>
      <c r="C7564" s="51" t="s">
        <v>68842</v>
      </c>
      <c r="D7564" s="33" t="s">
        <v>68841</v>
      </c>
    </row>
    <row r="7565" spans="1:4" ht="15.75" customHeight="1" x14ac:dyDescent="0.15">
      <c r="A7565" s="32" t="s">
        <v>54862</v>
      </c>
      <c r="B7565" s="33" t="s">
        <v>752</v>
      </c>
      <c r="C7565" s="51" t="s">
        <v>68843</v>
      </c>
      <c r="D7565" s="33" t="s">
        <v>68841</v>
      </c>
    </row>
    <row r="7566" spans="1:4" ht="15.75" customHeight="1" x14ac:dyDescent="0.15">
      <c r="A7566" s="32" t="s">
        <v>55262</v>
      </c>
      <c r="B7566" s="33" t="s">
        <v>1504</v>
      </c>
      <c r="C7566" s="51" t="s">
        <v>68844</v>
      </c>
      <c r="D7566" s="33" t="s">
        <v>68841</v>
      </c>
    </row>
    <row r="7567" spans="1:4" ht="15.75" customHeight="1" x14ac:dyDescent="0.15">
      <c r="A7567" s="32" t="s">
        <v>55027</v>
      </c>
      <c r="B7567" s="33" t="s">
        <v>2060</v>
      </c>
      <c r="C7567" s="51" t="s">
        <v>68845</v>
      </c>
      <c r="D7567" s="33" t="s">
        <v>68841</v>
      </c>
    </row>
    <row r="7568" spans="1:4" ht="15.75" customHeight="1" x14ac:dyDescent="0.15">
      <c r="A7568" s="32" t="s">
        <v>9522</v>
      </c>
      <c r="B7568" s="33" t="s">
        <v>2285</v>
      </c>
      <c r="C7568" s="51" t="s">
        <v>68846</v>
      </c>
      <c r="D7568" s="33" t="s">
        <v>68841</v>
      </c>
    </row>
    <row r="7569" spans="1:4" ht="15.75" customHeight="1" x14ac:dyDescent="0.15">
      <c r="A7569" s="32" t="s">
        <v>55027</v>
      </c>
      <c r="B7569" s="33" t="s">
        <v>3353</v>
      </c>
      <c r="C7569" s="51" t="s">
        <v>68847</v>
      </c>
      <c r="D7569" s="33" t="s">
        <v>68841</v>
      </c>
    </row>
    <row r="7570" spans="1:4" ht="15.75" customHeight="1" x14ac:dyDescent="0.15">
      <c r="A7570" s="32" t="s">
        <v>8743</v>
      </c>
      <c r="B7570" s="33" t="s">
        <v>3755</v>
      </c>
      <c r="C7570" s="51" t="s">
        <v>68848</v>
      </c>
      <c r="D7570" s="33" t="s">
        <v>68849</v>
      </c>
    </row>
    <row r="7571" spans="1:4" ht="15.75" customHeight="1" x14ac:dyDescent="0.15">
      <c r="A7571" s="32" t="s">
        <v>55374</v>
      </c>
      <c r="B7571" s="33" t="s">
        <v>579</v>
      </c>
      <c r="C7571" s="51" t="s">
        <v>68850</v>
      </c>
      <c r="D7571" s="33" t="s">
        <v>68851</v>
      </c>
    </row>
    <row r="7572" spans="1:4" ht="15.75" customHeight="1" x14ac:dyDescent="0.15">
      <c r="A7572" s="32" t="s">
        <v>55270</v>
      </c>
      <c r="B7572" s="33" t="s">
        <v>797</v>
      </c>
      <c r="C7572" s="51" t="s">
        <v>68852</v>
      </c>
      <c r="D7572" s="33" t="s">
        <v>68851</v>
      </c>
    </row>
    <row r="7573" spans="1:4" ht="15.75" customHeight="1" x14ac:dyDescent="0.15">
      <c r="A7573" s="32" t="s">
        <v>9522</v>
      </c>
      <c r="B7573" s="33" t="s">
        <v>1433</v>
      </c>
      <c r="C7573" s="51" t="s">
        <v>68853</v>
      </c>
      <c r="D7573" s="33" t="s">
        <v>68851</v>
      </c>
    </row>
    <row r="7574" spans="1:4" ht="15.75" customHeight="1" x14ac:dyDescent="0.15">
      <c r="A7574" s="32" t="s">
        <v>55159</v>
      </c>
      <c r="B7574" s="33" t="s">
        <v>3442</v>
      </c>
      <c r="C7574" s="51" t="s">
        <v>68854</v>
      </c>
      <c r="D7574" s="33" t="s">
        <v>68851</v>
      </c>
    </row>
    <row r="7575" spans="1:4" ht="15.75" customHeight="1" x14ac:dyDescent="0.15">
      <c r="A7575" s="32" t="s">
        <v>11425</v>
      </c>
      <c r="B7575" s="33" t="s">
        <v>678</v>
      </c>
      <c r="C7575" s="51" t="s">
        <v>68855</v>
      </c>
      <c r="D7575" s="33" t="s">
        <v>68856</v>
      </c>
    </row>
    <row r="7576" spans="1:4" ht="15.75" customHeight="1" x14ac:dyDescent="0.15">
      <c r="A7576" s="32" t="s">
        <v>55265</v>
      </c>
      <c r="B7576" s="33" t="s">
        <v>2368</v>
      </c>
      <c r="C7576" s="51" t="s">
        <v>68857</v>
      </c>
      <c r="D7576" s="33" t="s">
        <v>68858</v>
      </c>
    </row>
    <row r="7577" spans="1:4" ht="15.75" customHeight="1" x14ac:dyDescent="0.15">
      <c r="A7577" s="32" t="s">
        <v>55265</v>
      </c>
      <c r="B7577" s="33" t="s">
        <v>3504</v>
      </c>
      <c r="C7577" s="51" t="s">
        <v>68859</v>
      </c>
      <c r="D7577" s="33" t="s">
        <v>68860</v>
      </c>
    </row>
    <row r="7578" spans="1:4" ht="15.75" customHeight="1" x14ac:dyDescent="0.15">
      <c r="A7578" s="32" t="s">
        <v>55094</v>
      </c>
      <c r="B7578" s="33" t="s">
        <v>3216</v>
      </c>
      <c r="C7578" s="51" t="s">
        <v>68861</v>
      </c>
      <c r="D7578" s="33" t="s">
        <v>68862</v>
      </c>
    </row>
    <row r="7579" spans="1:4" ht="15.75" customHeight="1" x14ac:dyDescent="0.15">
      <c r="A7579" s="32" t="s">
        <v>12280</v>
      </c>
      <c r="B7579" s="33" t="s">
        <v>791</v>
      </c>
      <c r="C7579" s="51" t="s">
        <v>68863</v>
      </c>
      <c r="D7579" s="33" t="s">
        <v>68864</v>
      </c>
    </row>
    <row r="7580" spans="1:4" ht="15.75" customHeight="1" x14ac:dyDescent="0.15">
      <c r="A7580" s="32" t="s">
        <v>54939</v>
      </c>
      <c r="B7580" s="33" t="s">
        <v>842</v>
      </c>
      <c r="C7580" s="51" t="s">
        <v>68865</v>
      </c>
      <c r="D7580" s="33" t="s">
        <v>68864</v>
      </c>
    </row>
    <row r="7581" spans="1:4" ht="15.75" customHeight="1" x14ac:dyDescent="0.15">
      <c r="A7581" s="32" t="s">
        <v>10676</v>
      </c>
      <c r="B7581" s="33" t="s">
        <v>1609</v>
      </c>
      <c r="C7581" s="51" t="s">
        <v>68866</v>
      </c>
      <c r="D7581" s="33" t="s">
        <v>68864</v>
      </c>
    </row>
    <row r="7582" spans="1:4" ht="15.75" customHeight="1" x14ac:dyDescent="0.15">
      <c r="A7582" s="32" t="s">
        <v>9495</v>
      </c>
      <c r="B7582" s="33" t="s">
        <v>3326</v>
      </c>
      <c r="C7582" s="51" t="s">
        <v>68867</v>
      </c>
      <c r="D7582" s="33" t="s">
        <v>68864</v>
      </c>
    </row>
    <row r="7583" spans="1:4" ht="15.75" customHeight="1" x14ac:dyDescent="0.15">
      <c r="A7583" s="32" t="s">
        <v>9058</v>
      </c>
      <c r="B7583" s="33" t="s">
        <v>2994</v>
      </c>
      <c r="C7583" s="51" t="s">
        <v>68868</v>
      </c>
      <c r="D7583" s="33" t="s">
        <v>68869</v>
      </c>
    </row>
    <row r="7584" spans="1:4" ht="15.75" customHeight="1" x14ac:dyDescent="0.15">
      <c r="A7584" s="32" t="s">
        <v>55265</v>
      </c>
      <c r="B7584" s="33" t="s">
        <v>654</v>
      </c>
      <c r="C7584" s="51" t="s">
        <v>68870</v>
      </c>
      <c r="D7584" s="33" t="s">
        <v>68871</v>
      </c>
    </row>
    <row r="7585" spans="1:4" ht="15.75" customHeight="1" x14ac:dyDescent="0.15">
      <c r="A7585" s="32" t="s">
        <v>10163</v>
      </c>
      <c r="B7585" s="33" t="s">
        <v>2580</v>
      </c>
      <c r="C7585" s="51" t="s">
        <v>68872</v>
      </c>
      <c r="D7585" s="33" t="s">
        <v>68871</v>
      </c>
    </row>
    <row r="7586" spans="1:4" ht="15.75" customHeight="1" x14ac:dyDescent="0.15">
      <c r="A7586" s="32" t="s">
        <v>12128</v>
      </c>
      <c r="B7586" s="33" t="s">
        <v>984</v>
      </c>
      <c r="C7586" s="51" t="s">
        <v>68873</v>
      </c>
      <c r="D7586" s="33" t="s">
        <v>68874</v>
      </c>
    </row>
    <row r="7587" spans="1:4" ht="15.75" customHeight="1" x14ac:dyDescent="0.15">
      <c r="A7587" s="32" t="s">
        <v>55153</v>
      </c>
      <c r="B7587" s="33" t="s">
        <v>3015</v>
      </c>
      <c r="C7587" s="51" t="s">
        <v>68875</v>
      </c>
      <c r="D7587" s="33" t="s">
        <v>68874</v>
      </c>
    </row>
    <row r="7588" spans="1:4" ht="15.75" customHeight="1" x14ac:dyDescent="0.15">
      <c r="A7588" s="32" t="s">
        <v>55366</v>
      </c>
      <c r="B7588" s="33" t="s">
        <v>3233</v>
      </c>
      <c r="C7588" s="51" t="s">
        <v>68876</v>
      </c>
      <c r="D7588" s="33" t="s">
        <v>68874</v>
      </c>
    </row>
    <row r="7589" spans="1:4" ht="15.75" customHeight="1" x14ac:dyDescent="0.15">
      <c r="A7589" s="32" t="s">
        <v>55153</v>
      </c>
      <c r="B7589" s="33" t="s">
        <v>1026</v>
      </c>
      <c r="C7589" s="51" t="s">
        <v>68877</v>
      </c>
      <c r="D7589" s="33" t="s">
        <v>68878</v>
      </c>
    </row>
    <row r="7590" spans="1:4" ht="15.75" customHeight="1" x14ac:dyDescent="0.15">
      <c r="A7590" s="32" t="s">
        <v>9522</v>
      </c>
      <c r="B7590" s="33" t="s">
        <v>570</v>
      </c>
      <c r="C7590" s="51" t="s">
        <v>68879</v>
      </c>
      <c r="D7590" s="33" t="s">
        <v>68880</v>
      </c>
    </row>
    <row r="7591" spans="1:4" ht="15.75" customHeight="1" x14ac:dyDescent="0.15">
      <c r="A7591" s="32" t="s">
        <v>8743</v>
      </c>
      <c r="B7591" s="33" t="s">
        <v>1995</v>
      </c>
      <c r="C7591" s="51" t="s">
        <v>68881</v>
      </c>
      <c r="D7591" s="33" t="s">
        <v>68882</v>
      </c>
    </row>
    <row r="7592" spans="1:4" ht="15.75" customHeight="1" x14ac:dyDescent="0.15">
      <c r="A7592" s="32" t="s">
        <v>12292</v>
      </c>
      <c r="B7592" s="33" t="s">
        <v>1005</v>
      </c>
      <c r="C7592" s="51" t="s">
        <v>68883</v>
      </c>
      <c r="D7592" s="33" t="s">
        <v>68884</v>
      </c>
    </row>
    <row r="7593" spans="1:4" ht="15.75" customHeight="1" x14ac:dyDescent="0.15">
      <c r="A7593" s="32" t="s">
        <v>54939</v>
      </c>
      <c r="B7593" s="33" t="s">
        <v>2285</v>
      </c>
      <c r="C7593" s="51" t="s">
        <v>68885</v>
      </c>
      <c r="D7593" s="33" t="s">
        <v>68886</v>
      </c>
    </row>
    <row r="7594" spans="1:4" ht="15.75" customHeight="1" x14ac:dyDescent="0.15">
      <c r="A7594" s="32" t="s">
        <v>8291</v>
      </c>
      <c r="B7594" s="33" t="s">
        <v>1573</v>
      </c>
      <c r="C7594" s="51" t="s">
        <v>68887</v>
      </c>
      <c r="D7594" s="33" t="s">
        <v>68888</v>
      </c>
    </row>
    <row r="7595" spans="1:4" ht="15.75" customHeight="1" x14ac:dyDescent="0.15">
      <c r="A7595" s="32" t="s">
        <v>55265</v>
      </c>
      <c r="B7595" s="33" t="s">
        <v>2997</v>
      </c>
      <c r="C7595" s="51" t="s">
        <v>68889</v>
      </c>
      <c r="D7595" s="33" t="s">
        <v>68890</v>
      </c>
    </row>
    <row r="7596" spans="1:4" ht="15.75" customHeight="1" x14ac:dyDescent="0.15">
      <c r="A7596" s="32" t="s">
        <v>8633</v>
      </c>
      <c r="B7596" s="33" t="s">
        <v>3218</v>
      </c>
      <c r="C7596" s="51" t="s">
        <v>68891</v>
      </c>
      <c r="D7596" s="33" t="s">
        <v>68890</v>
      </c>
    </row>
    <row r="7597" spans="1:4" ht="15.75" customHeight="1" x14ac:dyDescent="0.15">
      <c r="A7597" s="32" t="s">
        <v>12280</v>
      </c>
      <c r="B7597" s="33" t="s">
        <v>2056</v>
      </c>
      <c r="C7597" s="51" t="s">
        <v>68892</v>
      </c>
      <c r="D7597" s="33" t="s">
        <v>68893</v>
      </c>
    </row>
    <row r="7598" spans="1:4" ht="15.75" customHeight="1" x14ac:dyDescent="0.15">
      <c r="A7598" s="32" t="s">
        <v>54862</v>
      </c>
      <c r="B7598" s="33" t="s">
        <v>2105</v>
      </c>
      <c r="C7598" s="51" t="s">
        <v>68894</v>
      </c>
      <c r="D7598" s="33" t="s">
        <v>68895</v>
      </c>
    </row>
    <row r="7599" spans="1:4" ht="15.75" customHeight="1" x14ac:dyDescent="0.15">
      <c r="A7599" s="32" t="s">
        <v>9477</v>
      </c>
      <c r="B7599" s="33" t="s">
        <v>2596</v>
      </c>
      <c r="C7599" s="51" t="s">
        <v>68896</v>
      </c>
      <c r="D7599" s="33" t="s">
        <v>68895</v>
      </c>
    </row>
    <row r="7600" spans="1:4" ht="15.75" customHeight="1" x14ac:dyDescent="0.15">
      <c r="A7600" s="32" t="s">
        <v>54744</v>
      </c>
      <c r="B7600" s="33" t="s">
        <v>919</v>
      </c>
      <c r="C7600" s="51" t="s">
        <v>68897</v>
      </c>
      <c r="D7600" s="33" t="s">
        <v>68898</v>
      </c>
    </row>
    <row r="7601" spans="1:4" ht="15.75" customHeight="1" x14ac:dyDescent="0.15">
      <c r="A7601" s="32" t="s">
        <v>12053</v>
      </c>
      <c r="B7601" s="33" t="s">
        <v>3586</v>
      </c>
      <c r="C7601" s="51" t="s">
        <v>68899</v>
      </c>
      <c r="D7601" s="33" t="s">
        <v>68900</v>
      </c>
    </row>
    <row r="7602" spans="1:4" ht="15.75" customHeight="1" x14ac:dyDescent="0.15">
      <c r="A7602" s="32" t="s">
        <v>9058</v>
      </c>
      <c r="B7602" s="33" t="s">
        <v>946</v>
      </c>
      <c r="C7602" s="51" t="s">
        <v>68901</v>
      </c>
      <c r="D7602" s="33" t="s">
        <v>68902</v>
      </c>
    </row>
    <row r="7603" spans="1:4" ht="15.75" customHeight="1" x14ac:dyDescent="0.15">
      <c r="A7603" s="32" t="s">
        <v>54862</v>
      </c>
      <c r="B7603" s="33" t="s">
        <v>1257</v>
      </c>
      <c r="C7603" s="51" t="s">
        <v>68903</v>
      </c>
      <c r="D7603" s="33" t="s">
        <v>68902</v>
      </c>
    </row>
    <row r="7604" spans="1:4" ht="15.75" customHeight="1" x14ac:dyDescent="0.15">
      <c r="A7604" s="32" t="s">
        <v>55048</v>
      </c>
      <c r="B7604" s="33" t="s">
        <v>1946</v>
      </c>
      <c r="C7604" s="51" t="s">
        <v>68904</v>
      </c>
      <c r="D7604" s="33" t="s">
        <v>68905</v>
      </c>
    </row>
    <row r="7605" spans="1:4" ht="15.75" customHeight="1" x14ac:dyDescent="0.15">
      <c r="A7605" s="32" t="s">
        <v>11362</v>
      </c>
      <c r="B7605" s="33" t="s">
        <v>2693</v>
      </c>
      <c r="C7605" s="51" t="s">
        <v>68906</v>
      </c>
      <c r="D7605" s="33" t="s">
        <v>68907</v>
      </c>
    </row>
    <row r="7606" spans="1:4" ht="15.75" customHeight="1" x14ac:dyDescent="0.15">
      <c r="A7606" s="32" t="s">
        <v>9516</v>
      </c>
      <c r="B7606" s="33" t="s">
        <v>1166</v>
      </c>
      <c r="C7606" s="51" t="s">
        <v>68908</v>
      </c>
      <c r="D7606" s="33" t="s">
        <v>68909</v>
      </c>
    </row>
    <row r="7607" spans="1:4" ht="15.75" customHeight="1" x14ac:dyDescent="0.15">
      <c r="A7607" s="32" t="s">
        <v>54939</v>
      </c>
      <c r="B7607" s="33" t="s">
        <v>1687</v>
      </c>
      <c r="C7607" s="51" t="s">
        <v>68910</v>
      </c>
      <c r="D7607" s="33" t="s">
        <v>68909</v>
      </c>
    </row>
    <row r="7608" spans="1:4" ht="15.75" customHeight="1" x14ac:dyDescent="0.15">
      <c r="A7608" s="32" t="s">
        <v>54849</v>
      </c>
      <c r="B7608" s="33" t="s">
        <v>2602</v>
      </c>
      <c r="C7608" s="51" t="s">
        <v>68911</v>
      </c>
      <c r="D7608" s="33" t="s">
        <v>68912</v>
      </c>
    </row>
    <row r="7609" spans="1:4" ht="15.75" customHeight="1" x14ac:dyDescent="0.15">
      <c r="A7609" s="32" t="s">
        <v>10596</v>
      </c>
      <c r="B7609" s="33" t="s">
        <v>3844</v>
      </c>
      <c r="C7609" s="51" t="s">
        <v>68913</v>
      </c>
      <c r="D7609" s="33" t="s">
        <v>68914</v>
      </c>
    </row>
    <row r="7610" spans="1:4" ht="15.75" customHeight="1" x14ac:dyDescent="0.15">
      <c r="A7610" s="32" t="s">
        <v>8719</v>
      </c>
      <c r="B7610" s="33" t="s">
        <v>3687</v>
      </c>
      <c r="C7610" s="51" t="s">
        <v>68915</v>
      </c>
      <c r="D7610" s="33" t="s">
        <v>68916</v>
      </c>
    </row>
    <row r="7611" spans="1:4" ht="15.75" customHeight="1" x14ac:dyDescent="0.15">
      <c r="A7611" s="32" t="s">
        <v>55305</v>
      </c>
      <c r="B7611" s="33" t="s">
        <v>3097</v>
      </c>
      <c r="C7611" s="51" t="s">
        <v>68917</v>
      </c>
      <c r="D7611" s="33" t="s">
        <v>68918</v>
      </c>
    </row>
    <row r="7612" spans="1:4" ht="15.75" customHeight="1" x14ac:dyDescent="0.15">
      <c r="A7612" s="32" t="s">
        <v>12292</v>
      </c>
      <c r="B7612" s="33" t="s">
        <v>984</v>
      </c>
      <c r="C7612" s="51" t="s">
        <v>68919</v>
      </c>
      <c r="D7612" s="33" t="s">
        <v>68920</v>
      </c>
    </row>
    <row r="7613" spans="1:4" ht="15.75" customHeight="1" x14ac:dyDescent="0.15">
      <c r="A7613" s="32" t="s">
        <v>12280</v>
      </c>
      <c r="B7613" s="33" t="s">
        <v>3027</v>
      </c>
      <c r="C7613" s="51" t="s">
        <v>68921</v>
      </c>
      <c r="D7613" s="33" t="s">
        <v>68920</v>
      </c>
    </row>
    <row r="7614" spans="1:4" ht="15.75" customHeight="1" x14ac:dyDescent="0.15">
      <c r="A7614" s="32" t="s">
        <v>10676</v>
      </c>
      <c r="B7614" s="33" t="s">
        <v>2735</v>
      </c>
      <c r="C7614" s="51" t="s">
        <v>68922</v>
      </c>
      <c r="D7614" s="33" t="s">
        <v>68923</v>
      </c>
    </row>
    <row r="7615" spans="1:4" ht="15.75" customHeight="1" x14ac:dyDescent="0.15">
      <c r="A7615" s="32" t="s">
        <v>55262</v>
      </c>
      <c r="B7615" s="33" t="s">
        <v>785</v>
      </c>
      <c r="C7615" s="51" t="s">
        <v>68924</v>
      </c>
      <c r="D7615" s="33" t="s">
        <v>68925</v>
      </c>
    </row>
    <row r="7616" spans="1:4" ht="15.75" customHeight="1" x14ac:dyDescent="0.15">
      <c r="A7616" s="32" t="s">
        <v>55366</v>
      </c>
      <c r="B7616" s="33" t="s">
        <v>782</v>
      </c>
      <c r="C7616" s="51" t="s">
        <v>68926</v>
      </c>
      <c r="D7616" s="33" t="s">
        <v>68927</v>
      </c>
    </row>
    <row r="7617" spans="1:4" ht="15.75" customHeight="1" x14ac:dyDescent="0.15">
      <c r="A7617" s="32" t="s">
        <v>11330</v>
      </c>
      <c r="B7617" s="33" t="s">
        <v>2904</v>
      </c>
      <c r="C7617" s="51" t="s">
        <v>68928</v>
      </c>
      <c r="D7617" s="33" t="s">
        <v>68927</v>
      </c>
    </row>
    <row r="7618" spans="1:4" ht="15.75" customHeight="1" x14ac:dyDescent="0.15">
      <c r="A7618" s="32" t="s">
        <v>55027</v>
      </c>
      <c r="B7618" s="33" t="s">
        <v>2840</v>
      </c>
      <c r="C7618" s="51" t="s">
        <v>68929</v>
      </c>
      <c r="D7618" s="33" t="s">
        <v>68930</v>
      </c>
    </row>
    <row r="7619" spans="1:4" ht="15.75" customHeight="1" x14ac:dyDescent="0.15">
      <c r="A7619" s="32" t="s">
        <v>12128</v>
      </c>
      <c r="B7619" s="33" t="s">
        <v>1737</v>
      </c>
      <c r="C7619" s="51" t="s">
        <v>68931</v>
      </c>
      <c r="D7619" s="33" t="s">
        <v>68932</v>
      </c>
    </row>
    <row r="7620" spans="1:4" ht="15.75" customHeight="1" x14ac:dyDescent="0.15">
      <c r="A7620" s="32" t="s">
        <v>9522</v>
      </c>
      <c r="B7620" s="33" t="s">
        <v>1501</v>
      </c>
      <c r="C7620" s="51" t="s">
        <v>68933</v>
      </c>
      <c r="D7620" s="33" t="s">
        <v>68934</v>
      </c>
    </row>
    <row r="7621" spans="1:4" ht="15.75" customHeight="1" x14ac:dyDescent="0.15">
      <c r="A7621" s="32" t="s">
        <v>55235</v>
      </c>
      <c r="B7621" s="33" t="s">
        <v>2568</v>
      </c>
      <c r="C7621" s="51" t="s">
        <v>68935</v>
      </c>
      <c r="D7621" s="33" t="s">
        <v>68934</v>
      </c>
    </row>
    <row r="7622" spans="1:4" ht="15.75" customHeight="1" x14ac:dyDescent="0.15">
      <c r="A7622" s="32" t="s">
        <v>55270</v>
      </c>
      <c r="B7622" s="33" t="s">
        <v>1166</v>
      </c>
      <c r="C7622" s="51" t="s">
        <v>68936</v>
      </c>
      <c r="D7622" s="33" t="s">
        <v>68937</v>
      </c>
    </row>
    <row r="7623" spans="1:4" ht="15.75" customHeight="1" x14ac:dyDescent="0.15">
      <c r="A7623" s="32" t="s">
        <v>10676</v>
      </c>
      <c r="B7623" s="33" t="s">
        <v>868</v>
      </c>
      <c r="C7623" s="51" t="s">
        <v>68938</v>
      </c>
      <c r="D7623" s="33" t="s">
        <v>68939</v>
      </c>
    </row>
    <row r="7624" spans="1:4" ht="15.75" customHeight="1" x14ac:dyDescent="0.15">
      <c r="A7624" s="32" t="s">
        <v>8719</v>
      </c>
      <c r="B7624" s="33" t="s">
        <v>904</v>
      </c>
      <c r="C7624" s="51" t="s">
        <v>68940</v>
      </c>
      <c r="D7624" s="33" t="s">
        <v>68939</v>
      </c>
    </row>
    <row r="7625" spans="1:4" ht="15.75" customHeight="1" x14ac:dyDescent="0.15">
      <c r="A7625" s="32" t="s">
        <v>55107</v>
      </c>
      <c r="B7625" s="33" t="s">
        <v>3233</v>
      </c>
      <c r="C7625" s="51" t="s">
        <v>68941</v>
      </c>
      <c r="D7625" s="33" t="s">
        <v>68939</v>
      </c>
    </row>
    <row r="7626" spans="1:4" ht="15.75" customHeight="1" x14ac:dyDescent="0.15">
      <c r="A7626" s="32" t="s">
        <v>55094</v>
      </c>
      <c r="B7626" s="33" t="s">
        <v>681</v>
      </c>
      <c r="C7626" s="51" t="s">
        <v>68942</v>
      </c>
      <c r="D7626" s="33" t="s">
        <v>68943</v>
      </c>
    </row>
    <row r="7627" spans="1:4" ht="15.75" customHeight="1" x14ac:dyDescent="0.15">
      <c r="A7627" s="32" t="s">
        <v>12232</v>
      </c>
      <c r="B7627" s="33" t="s">
        <v>1723</v>
      </c>
      <c r="C7627" s="51" t="s">
        <v>68944</v>
      </c>
      <c r="D7627" s="33" t="s">
        <v>68943</v>
      </c>
    </row>
    <row r="7628" spans="1:4" ht="15.75" customHeight="1" x14ac:dyDescent="0.15">
      <c r="A7628" s="32" t="s">
        <v>54939</v>
      </c>
      <c r="B7628" s="33" t="s">
        <v>2318</v>
      </c>
      <c r="C7628" s="51" t="s">
        <v>68945</v>
      </c>
      <c r="D7628" s="33" t="s">
        <v>68943</v>
      </c>
    </row>
    <row r="7629" spans="1:4" ht="15.75" customHeight="1" x14ac:dyDescent="0.15">
      <c r="A7629" s="32" t="s">
        <v>55159</v>
      </c>
      <c r="B7629" s="33" t="s">
        <v>3504</v>
      </c>
      <c r="C7629" s="51" t="s">
        <v>68946</v>
      </c>
      <c r="D7629" s="33" t="s">
        <v>68943</v>
      </c>
    </row>
    <row r="7630" spans="1:4" ht="15.75" customHeight="1" x14ac:dyDescent="0.15">
      <c r="A7630" s="32" t="s">
        <v>12128</v>
      </c>
      <c r="B7630" s="33" t="s">
        <v>794</v>
      </c>
      <c r="C7630" s="51" t="s">
        <v>68947</v>
      </c>
      <c r="D7630" s="33" t="s">
        <v>68948</v>
      </c>
    </row>
    <row r="7631" spans="1:4" ht="15.75" customHeight="1" x14ac:dyDescent="0.15">
      <c r="A7631" s="32" t="s">
        <v>10163</v>
      </c>
      <c r="B7631" s="33" t="s">
        <v>1433</v>
      </c>
      <c r="C7631" s="51" t="s">
        <v>68949</v>
      </c>
      <c r="D7631" s="33" t="s">
        <v>68948</v>
      </c>
    </row>
    <row r="7632" spans="1:4" ht="15.75" customHeight="1" x14ac:dyDescent="0.15">
      <c r="A7632" s="32" t="s">
        <v>55094</v>
      </c>
      <c r="B7632" s="33" t="s">
        <v>2755</v>
      </c>
      <c r="C7632" s="51" t="s">
        <v>68950</v>
      </c>
      <c r="D7632" s="33" t="s">
        <v>68948</v>
      </c>
    </row>
    <row r="7633" spans="1:4" ht="15.75" customHeight="1" x14ac:dyDescent="0.15">
      <c r="A7633" s="32" t="s">
        <v>10676</v>
      </c>
      <c r="B7633" s="33" t="s">
        <v>3147</v>
      </c>
      <c r="C7633" s="51" t="s">
        <v>68951</v>
      </c>
      <c r="D7633" s="33" t="s">
        <v>68948</v>
      </c>
    </row>
    <row r="7634" spans="1:4" ht="15.75" customHeight="1" x14ac:dyDescent="0.15">
      <c r="A7634" s="32" t="s">
        <v>55305</v>
      </c>
      <c r="B7634" s="33" t="s">
        <v>3687</v>
      </c>
      <c r="C7634" s="51" t="s">
        <v>68952</v>
      </c>
      <c r="D7634" s="33" t="s">
        <v>68948</v>
      </c>
    </row>
    <row r="7635" spans="1:4" ht="15.75" customHeight="1" x14ac:dyDescent="0.15">
      <c r="A7635" s="32" t="s">
        <v>12053</v>
      </c>
      <c r="B7635" s="33" t="s">
        <v>3153</v>
      </c>
      <c r="C7635" s="51" t="s">
        <v>68953</v>
      </c>
      <c r="D7635" s="33" t="s">
        <v>68954</v>
      </c>
    </row>
    <row r="7636" spans="1:4" ht="15.75" customHeight="1" x14ac:dyDescent="0.15">
      <c r="A7636" s="32" t="s">
        <v>55107</v>
      </c>
      <c r="B7636" s="33" t="s">
        <v>2568</v>
      </c>
      <c r="C7636" s="51" t="s">
        <v>68955</v>
      </c>
      <c r="D7636" s="33" t="s">
        <v>68956</v>
      </c>
    </row>
    <row r="7637" spans="1:4" ht="15.75" customHeight="1" x14ac:dyDescent="0.15">
      <c r="A7637" s="32" t="s">
        <v>55107</v>
      </c>
      <c r="B7637" s="33" t="s">
        <v>3156</v>
      </c>
      <c r="C7637" s="51" t="s">
        <v>68957</v>
      </c>
      <c r="D7637" s="33" t="s">
        <v>68958</v>
      </c>
    </row>
    <row r="7638" spans="1:4" ht="15.75" customHeight="1" x14ac:dyDescent="0.15">
      <c r="A7638" s="32" t="s">
        <v>55153</v>
      </c>
      <c r="B7638" s="33" t="s">
        <v>2368</v>
      </c>
      <c r="C7638" s="51" t="s">
        <v>68959</v>
      </c>
      <c r="D7638" s="33" t="s">
        <v>68960</v>
      </c>
    </row>
    <row r="7639" spans="1:4" ht="15.75" customHeight="1" x14ac:dyDescent="0.15">
      <c r="A7639" s="32" t="s">
        <v>12292</v>
      </c>
      <c r="B7639" s="33" t="s">
        <v>2613</v>
      </c>
      <c r="C7639" s="51" t="s">
        <v>68961</v>
      </c>
      <c r="D7639" s="33" t="s">
        <v>68962</v>
      </c>
    </row>
    <row r="7640" spans="1:4" ht="15.75" customHeight="1" x14ac:dyDescent="0.15">
      <c r="A7640" s="32" t="s">
        <v>12232</v>
      </c>
      <c r="B7640" s="33" t="s">
        <v>1606</v>
      </c>
      <c r="C7640" s="51" t="s">
        <v>68963</v>
      </c>
      <c r="D7640" s="33" t="s">
        <v>68964</v>
      </c>
    </row>
    <row r="7641" spans="1:4" ht="15.75" customHeight="1" x14ac:dyDescent="0.15">
      <c r="A7641" s="32" t="s">
        <v>54849</v>
      </c>
      <c r="B7641" s="33" t="s">
        <v>681</v>
      </c>
      <c r="C7641" s="51" t="s">
        <v>68965</v>
      </c>
      <c r="D7641" s="33" t="s">
        <v>68966</v>
      </c>
    </row>
    <row r="7642" spans="1:4" ht="15.75" customHeight="1" x14ac:dyDescent="0.15">
      <c r="A7642" s="32" t="s">
        <v>10163</v>
      </c>
      <c r="B7642" s="33" t="s">
        <v>2551</v>
      </c>
      <c r="C7642" s="51" t="s">
        <v>68967</v>
      </c>
      <c r="D7642" s="33" t="s">
        <v>68968</v>
      </c>
    </row>
    <row r="7643" spans="1:4" ht="15.75" customHeight="1" x14ac:dyDescent="0.15">
      <c r="A7643" s="32" t="s">
        <v>12232</v>
      </c>
      <c r="B7643" s="33" t="s">
        <v>3687</v>
      </c>
      <c r="C7643" s="51" t="s">
        <v>68969</v>
      </c>
      <c r="D7643" s="33" t="s">
        <v>68968</v>
      </c>
    </row>
    <row r="7644" spans="1:4" ht="15.75" customHeight="1" x14ac:dyDescent="0.15">
      <c r="A7644" s="32" t="s">
        <v>8821</v>
      </c>
      <c r="B7644" s="33" t="s">
        <v>612</v>
      </c>
      <c r="C7644" s="51" t="s">
        <v>68970</v>
      </c>
      <c r="D7644" s="33" t="s">
        <v>68971</v>
      </c>
    </row>
    <row r="7645" spans="1:4" ht="15.75" customHeight="1" x14ac:dyDescent="0.15">
      <c r="A7645" s="32" t="s">
        <v>10676</v>
      </c>
      <c r="B7645" s="33" t="s">
        <v>708</v>
      </c>
      <c r="C7645" s="51" t="s">
        <v>68972</v>
      </c>
      <c r="D7645" s="33" t="s">
        <v>68973</v>
      </c>
    </row>
    <row r="7646" spans="1:4" ht="15.75" customHeight="1" x14ac:dyDescent="0.15">
      <c r="A7646" s="32" t="s">
        <v>8821</v>
      </c>
      <c r="B7646" s="33" t="s">
        <v>1609</v>
      </c>
      <c r="C7646" s="51" t="s">
        <v>68974</v>
      </c>
      <c r="D7646" s="33" t="s">
        <v>68973</v>
      </c>
    </row>
    <row r="7647" spans="1:4" ht="15.75" customHeight="1" x14ac:dyDescent="0.15">
      <c r="A7647" s="32" t="s">
        <v>12128</v>
      </c>
      <c r="B7647" s="33" t="s">
        <v>2974</v>
      </c>
      <c r="C7647" s="51" t="s">
        <v>68975</v>
      </c>
      <c r="D7647" s="33" t="s">
        <v>68973</v>
      </c>
    </row>
    <row r="7648" spans="1:4" ht="15.75" customHeight="1" x14ac:dyDescent="0.15">
      <c r="A7648" s="32" t="s">
        <v>54862</v>
      </c>
      <c r="B7648" s="33" t="s">
        <v>3597</v>
      </c>
      <c r="C7648" s="51" t="s">
        <v>68976</v>
      </c>
      <c r="D7648" s="33" t="s">
        <v>68977</v>
      </c>
    </row>
    <row r="7649" spans="1:4" ht="15.75" customHeight="1" x14ac:dyDescent="0.15">
      <c r="A7649" s="32" t="s">
        <v>55374</v>
      </c>
      <c r="B7649" s="33" t="s">
        <v>3323</v>
      </c>
      <c r="C7649" s="51" t="s">
        <v>68978</v>
      </c>
      <c r="D7649" s="33" t="s">
        <v>68979</v>
      </c>
    </row>
    <row r="7650" spans="1:4" ht="15.75" customHeight="1" x14ac:dyDescent="0.15">
      <c r="A7650" s="32" t="s">
        <v>55206</v>
      </c>
      <c r="B7650" s="33" t="s">
        <v>1401</v>
      </c>
      <c r="C7650" s="51" t="s">
        <v>68980</v>
      </c>
      <c r="D7650" s="33" t="s">
        <v>68981</v>
      </c>
    </row>
    <row r="7651" spans="1:4" ht="15.75" customHeight="1" x14ac:dyDescent="0.15">
      <c r="A7651" s="32" t="s">
        <v>55153</v>
      </c>
      <c r="B7651" s="33" t="s">
        <v>654</v>
      </c>
      <c r="C7651" s="51" t="s">
        <v>68982</v>
      </c>
      <c r="D7651" s="33" t="s">
        <v>68983</v>
      </c>
    </row>
    <row r="7652" spans="1:4" ht="15.75" customHeight="1" x14ac:dyDescent="0.15">
      <c r="A7652" s="32" t="s">
        <v>55048</v>
      </c>
      <c r="B7652" s="33" t="s">
        <v>1014</v>
      </c>
      <c r="C7652" s="51" t="s">
        <v>68984</v>
      </c>
      <c r="D7652" s="33" t="s">
        <v>68985</v>
      </c>
    </row>
    <row r="7653" spans="1:4" ht="15.75" customHeight="1" x14ac:dyDescent="0.15">
      <c r="A7653" s="32" t="s">
        <v>55070</v>
      </c>
      <c r="B7653" s="33" t="s">
        <v>797</v>
      </c>
      <c r="C7653" s="51" t="s">
        <v>68986</v>
      </c>
      <c r="D7653" s="33" t="s">
        <v>68987</v>
      </c>
    </row>
    <row r="7654" spans="1:4" ht="15.75" customHeight="1" x14ac:dyDescent="0.15">
      <c r="A7654" s="32" t="s">
        <v>55107</v>
      </c>
      <c r="B7654" s="33" t="s">
        <v>3111</v>
      </c>
      <c r="C7654" s="51" t="s">
        <v>68988</v>
      </c>
      <c r="D7654" s="33" t="s">
        <v>68987</v>
      </c>
    </row>
    <row r="7655" spans="1:4" ht="15.75" customHeight="1" x14ac:dyDescent="0.15">
      <c r="A7655" s="32" t="s">
        <v>8633</v>
      </c>
      <c r="B7655" s="33" t="s">
        <v>1645</v>
      </c>
      <c r="C7655" s="51" t="s">
        <v>68989</v>
      </c>
      <c r="D7655" s="33" t="s">
        <v>68990</v>
      </c>
    </row>
    <row r="7656" spans="1:4" ht="15.75" customHeight="1" x14ac:dyDescent="0.15">
      <c r="A7656" s="32" t="s">
        <v>10524</v>
      </c>
      <c r="B7656" s="33" t="s">
        <v>2693</v>
      </c>
      <c r="C7656" s="51" t="s">
        <v>68991</v>
      </c>
      <c r="D7656" s="33" t="s">
        <v>68990</v>
      </c>
    </row>
    <row r="7657" spans="1:4" ht="15.75" customHeight="1" x14ac:dyDescent="0.15">
      <c r="A7657" s="32" t="s">
        <v>9516</v>
      </c>
      <c r="B7657" s="33" t="s">
        <v>2735</v>
      </c>
      <c r="C7657" s="51" t="s">
        <v>68992</v>
      </c>
      <c r="D7657" s="33" t="s">
        <v>68993</v>
      </c>
    </row>
    <row r="7658" spans="1:4" ht="15.75" customHeight="1" x14ac:dyDescent="0.15">
      <c r="A7658" s="32" t="s">
        <v>55058</v>
      </c>
      <c r="B7658" s="33" t="s">
        <v>2338</v>
      </c>
      <c r="C7658" s="51" t="s">
        <v>68994</v>
      </c>
      <c r="D7658" s="33" t="s">
        <v>68995</v>
      </c>
    </row>
    <row r="7659" spans="1:4" ht="15.75" customHeight="1" x14ac:dyDescent="0.15">
      <c r="A7659" s="32" t="s">
        <v>55374</v>
      </c>
      <c r="B7659" s="33" t="s">
        <v>2533</v>
      </c>
      <c r="C7659" s="51" t="s">
        <v>68996</v>
      </c>
      <c r="D7659" s="33" t="s">
        <v>68997</v>
      </c>
    </row>
    <row r="7660" spans="1:4" ht="15.75" customHeight="1" x14ac:dyDescent="0.15">
      <c r="A7660" s="32" t="s">
        <v>55265</v>
      </c>
      <c r="B7660" s="33" t="s">
        <v>3652</v>
      </c>
      <c r="C7660" s="51" t="s">
        <v>68998</v>
      </c>
      <c r="D7660" s="33" t="s">
        <v>68999</v>
      </c>
    </row>
    <row r="7661" spans="1:4" ht="15.75" customHeight="1" x14ac:dyDescent="0.15">
      <c r="A7661" s="32" t="s">
        <v>12232</v>
      </c>
      <c r="B7661" s="33" t="s">
        <v>1310</v>
      </c>
      <c r="C7661" s="51" t="s">
        <v>69000</v>
      </c>
      <c r="D7661" s="33" t="s">
        <v>69001</v>
      </c>
    </row>
    <row r="7662" spans="1:4" ht="15.75" customHeight="1" x14ac:dyDescent="0.15">
      <c r="A7662" s="32" t="s">
        <v>55235</v>
      </c>
      <c r="B7662" s="33" t="s">
        <v>1005</v>
      </c>
      <c r="C7662" s="51" t="s">
        <v>69002</v>
      </c>
      <c r="D7662" s="33" t="s">
        <v>69003</v>
      </c>
    </row>
    <row r="7663" spans="1:4" ht="15.75" customHeight="1" x14ac:dyDescent="0.15">
      <c r="A7663" s="32" t="s">
        <v>12128</v>
      </c>
      <c r="B7663" s="33" t="s">
        <v>3097</v>
      </c>
      <c r="C7663" s="51" t="s">
        <v>69004</v>
      </c>
      <c r="D7663" s="33" t="s">
        <v>69003</v>
      </c>
    </row>
    <row r="7664" spans="1:4" ht="15.75" customHeight="1" x14ac:dyDescent="0.15">
      <c r="A7664" s="32" t="s">
        <v>55058</v>
      </c>
      <c r="B7664" s="33" t="s">
        <v>1943</v>
      </c>
      <c r="C7664" s="51" t="s">
        <v>69005</v>
      </c>
      <c r="D7664" s="33" t="s">
        <v>69006</v>
      </c>
    </row>
    <row r="7665" spans="1:4" ht="15.75" customHeight="1" x14ac:dyDescent="0.15">
      <c r="A7665" s="32" t="s">
        <v>12128</v>
      </c>
      <c r="B7665" s="33" t="s">
        <v>2327</v>
      </c>
      <c r="C7665" s="51" t="s">
        <v>69007</v>
      </c>
      <c r="D7665" s="33" t="s">
        <v>69008</v>
      </c>
    </row>
    <row r="7666" spans="1:4" ht="15.75" customHeight="1" x14ac:dyDescent="0.15">
      <c r="A7666" s="32" t="s">
        <v>54744</v>
      </c>
      <c r="B7666" s="33" t="s">
        <v>1606</v>
      </c>
      <c r="C7666" s="51" t="s">
        <v>69009</v>
      </c>
      <c r="D7666" s="33" t="s">
        <v>69010</v>
      </c>
    </row>
    <row r="7667" spans="1:4" ht="15.75" customHeight="1" x14ac:dyDescent="0.15">
      <c r="A7667" s="32" t="s">
        <v>9495</v>
      </c>
      <c r="B7667" s="33" t="s">
        <v>699</v>
      </c>
      <c r="C7667" s="51" t="s">
        <v>69011</v>
      </c>
      <c r="D7667" s="33" t="s">
        <v>69012</v>
      </c>
    </row>
    <row r="7668" spans="1:4" ht="15.75" customHeight="1" x14ac:dyDescent="0.15">
      <c r="A7668" s="32" t="s">
        <v>55270</v>
      </c>
      <c r="B7668" s="33" t="s">
        <v>842</v>
      </c>
      <c r="C7668" s="51" t="s">
        <v>69013</v>
      </c>
      <c r="D7668" s="33" t="s">
        <v>69014</v>
      </c>
    </row>
    <row r="7669" spans="1:4" ht="15.75" customHeight="1" x14ac:dyDescent="0.15">
      <c r="A7669" s="32" t="s">
        <v>55366</v>
      </c>
      <c r="B7669" s="33" t="s">
        <v>3216</v>
      </c>
      <c r="C7669" s="51" t="s">
        <v>69015</v>
      </c>
      <c r="D7669" s="33" t="s">
        <v>69014</v>
      </c>
    </row>
    <row r="7670" spans="1:4" ht="15.75" customHeight="1" x14ac:dyDescent="0.15">
      <c r="A7670" s="32" t="s">
        <v>54862</v>
      </c>
      <c r="B7670" s="33" t="s">
        <v>3460</v>
      </c>
      <c r="C7670" s="51" t="s">
        <v>69016</v>
      </c>
      <c r="D7670" s="33" t="s">
        <v>69017</v>
      </c>
    </row>
    <row r="7671" spans="1:4" ht="15.75" customHeight="1" x14ac:dyDescent="0.15">
      <c r="A7671" s="32" t="s">
        <v>54962</v>
      </c>
      <c r="B7671" s="33" t="s">
        <v>2327</v>
      </c>
      <c r="C7671" s="51" t="s">
        <v>69018</v>
      </c>
      <c r="D7671" s="33" t="s">
        <v>69019</v>
      </c>
    </row>
    <row r="7672" spans="1:4" ht="15.75" customHeight="1" x14ac:dyDescent="0.15">
      <c r="A7672" s="32" t="s">
        <v>55048</v>
      </c>
      <c r="B7672" s="33" t="s">
        <v>3221</v>
      </c>
      <c r="C7672" s="51" t="s">
        <v>69020</v>
      </c>
      <c r="D7672" s="33" t="s">
        <v>69019</v>
      </c>
    </row>
    <row r="7673" spans="1:4" ht="15.75" customHeight="1" x14ac:dyDescent="0.15">
      <c r="A7673" s="32" t="s">
        <v>10676</v>
      </c>
      <c r="B7673" s="33" t="s">
        <v>2994</v>
      </c>
      <c r="C7673" s="51" t="s">
        <v>69021</v>
      </c>
      <c r="D7673" s="33" t="s">
        <v>69022</v>
      </c>
    </row>
    <row r="7674" spans="1:4" ht="15.75" customHeight="1" x14ac:dyDescent="0.15">
      <c r="A7674" s="32" t="s">
        <v>55027</v>
      </c>
      <c r="B7674" s="33" t="s">
        <v>1681</v>
      </c>
      <c r="C7674" s="51" t="s">
        <v>69023</v>
      </c>
      <c r="D7674" s="33" t="s">
        <v>69024</v>
      </c>
    </row>
    <row r="7675" spans="1:4" ht="15.75" customHeight="1" x14ac:dyDescent="0.15">
      <c r="A7675" s="32" t="s">
        <v>55058</v>
      </c>
      <c r="B7675" s="33" t="s">
        <v>2658</v>
      </c>
      <c r="C7675" s="51" t="s">
        <v>69025</v>
      </c>
      <c r="D7675" s="33" t="s">
        <v>69024</v>
      </c>
    </row>
    <row r="7676" spans="1:4" ht="15.75" customHeight="1" x14ac:dyDescent="0.15">
      <c r="A7676" s="32" t="s">
        <v>8821</v>
      </c>
      <c r="B7676" s="33" t="s">
        <v>907</v>
      </c>
      <c r="C7676" s="51" t="s">
        <v>69026</v>
      </c>
      <c r="D7676" s="33" t="s">
        <v>69027</v>
      </c>
    </row>
    <row r="7677" spans="1:4" ht="15.75" customHeight="1" x14ac:dyDescent="0.15">
      <c r="A7677" s="32" t="s">
        <v>55107</v>
      </c>
      <c r="B7677" s="33" t="s">
        <v>2784</v>
      </c>
      <c r="C7677" s="51" t="s">
        <v>69028</v>
      </c>
      <c r="D7677" s="33" t="s">
        <v>69029</v>
      </c>
    </row>
    <row r="7678" spans="1:4" ht="15.75" customHeight="1" x14ac:dyDescent="0.15">
      <c r="A7678" s="32" t="s">
        <v>55159</v>
      </c>
      <c r="B7678" s="33" t="s">
        <v>844</v>
      </c>
      <c r="C7678" s="51" t="s">
        <v>69030</v>
      </c>
      <c r="D7678" s="33" t="s">
        <v>69031</v>
      </c>
    </row>
    <row r="7679" spans="1:4" ht="15.75" customHeight="1" x14ac:dyDescent="0.15">
      <c r="A7679" s="32" t="s">
        <v>8719</v>
      </c>
      <c r="B7679" s="33" t="s">
        <v>1525</v>
      </c>
      <c r="C7679" s="51" t="s">
        <v>69032</v>
      </c>
      <c r="D7679" s="33" t="s">
        <v>69033</v>
      </c>
    </row>
    <row r="7680" spans="1:4" ht="15.75" customHeight="1" x14ac:dyDescent="0.15">
      <c r="A7680" s="32" t="s">
        <v>8719</v>
      </c>
      <c r="B7680" s="33" t="s">
        <v>1313</v>
      </c>
      <c r="C7680" s="51" t="s">
        <v>69034</v>
      </c>
      <c r="D7680" s="33" t="s">
        <v>69035</v>
      </c>
    </row>
    <row r="7681" spans="1:4" ht="15.75" customHeight="1" x14ac:dyDescent="0.15">
      <c r="A7681" s="32" t="s">
        <v>12232</v>
      </c>
      <c r="B7681" s="33" t="s">
        <v>1504</v>
      </c>
      <c r="C7681" s="51" t="s">
        <v>69036</v>
      </c>
      <c r="D7681" s="33" t="s">
        <v>69035</v>
      </c>
    </row>
    <row r="7682" spans="1:4" ht="15.75" customHeight="1" x14ac:dyDescent="0.15">
      <c r="A7682" s="32" t="s">
        <v>54744</v>
      </c>
      <c r="B7682" s="33" t="s">
        <v>2060</v>
      </c>
      <c r="C7682" s="51" t="s">
        <v>69037</v>
      </c>
      <c r="D7682" s="33" t="s">
        <v>69038</v>
      </c>
    </row>
    <row r="7683" spans="1:4" ht="15.75" customHeight="1" x14ac:dyDescent="0.15">
      <c r="A7683" s="32" t="s">
        <v>9522</v>
      </c>
      <c r="B7683" s="33" t="s">
        <v>1621</v>
      </c>
      <c r="C7683" s="51" t="s">
        <v>69039</v>
      </c>
      <c r="D7683" s="33" t="s">
        <v>69040</v>
      </c>
    </row>
    <row r="7684" spans="1:4" ht="15.75" customHeight="1" x14ac:dyDescent="0.15">
      <c r="A7684" s="32" t="s">
        <v>10676</v>
      </c>
      <c r="B7684" s="33" t="s">
        <v>1083</v>
      </c>
      <c r="C7684" s="51" t="s">
        <v>69041</v>
      </c>
      <c r="D7684" s="33" t="s">
        <v>69042</v>
      </c>
    </row>
    <row r="7685" spans="1:4" ht="15.75" customHeight="1" x14ac:dyDescent="0.15">
      <c r="A7685" s="32" t="s">
        <v>54939</v>
      </c>
      <c r="B7685" s="33" t="s">
        <v>1005</v>
      </c>
      <c r="C7685" s="51" t="s">
        <v>69043</v>
      </c>
      <c r="D7685" s="33" t="s">
        <v>69044</v>
      </c>
    </row>
    <row r="7686" spans="1:4" ht="15.75" customHeight="1" x14ac:dyDescent="0.15">
      <c r="A7686" s="32" t="s">
        <v>55070</v>
      </c>
      <c r="B7686" s="33" t="s">
        <v>1528</v>
      </c>
      <c r="C7686" s="51" t="s">
        <v>69045</v>
      </c>
      <c r="D7686" s="33" t="s">
        <v>69044</v>
      </c>
    </row>
    <row r="7687" spans="1:4" ht="15.75" customHeight="1" x14ac:dyDescent="0.15">
      <c r="A7687" s="32" t="s">
        <v>55265</v>
      </c>
      <c r="B7687" s="33" t="s">
        <v>1681</v>
      </c>
      <c r="C7687" s="51" t="s">
        <v>69046</v>
      </c>
      <c r="D7687" s="33" t="s">
        <v>69047</v>
      </c>
    </row>
    <row r="7688" spans="1:4" ht="15.75" customHeight="1" x14ac:dyDescent="0.15">
      <c r="A7688" s="32" t="s">
        <v>55048</v>
      </c>
      <c r="B7688" s="33" t="s">
        <v>570</v>
      </c>
      <c r="C7688" s="51" t="s">
        <v>69048</v>
      </c>
      <c r="D7688" s="33" t="s">
        <v>69049</v>
      </c>
    </row>
    <row r="7689" spans="1:4" ht="15.75" customHeight="1" x14ac:dyDescent="0.15">
      <c r="A7689" s="32" t="s">
        <v>55262</v>
      </c>
      <c r="B7689" s="33" t="s">
        <v>895</v>
      </c>
      <c r="C7689" s="51" t="s">
        <v>69050</v>
      </c>
      <c r="D7689" s="33" t="s">
        <v>69049</v>
      </c>
    </row>
    <row r="7690" spans="1:4" ht="15.75" customHeight="1" x14ac:dyDescent="0.15">
      <c r="A7690" s="32" t="s">
        <v>9522</v>
      </c>
      <c r="B7690" s="33" t="s">
        <v>1336</v>
      </c>
      <c r="C7690" s="51" t="s">
        <v>69051</v>
      </c>
      <c r="D7690" s="33" t="s">
        <v>69049</v>
      </c>
    </row>
    <row r="7691" spans="1:4" ht="15.75" customHeight="1" x14ac:dyDescent="0.15">
      <c r="A7691" s="32" t="s">
        <v>12232</v>
      </c>
      <c r="B7691" s="33" t="s">
        <v>1835</v>
      </c>
      <c r="C7691" s="51" t="s">
        <v>69052</v>
      </c>
      <c r="D7691" s="33" t="s">
        <v>69049</v>
      </c>
    </row>
    <row r="7692" spans="1:4" ht="15.75" customHeight="1" x14ac:dyDescent="0.15">
      <c r="A7692" s="32" t="s">
        <v>55270</v>
      </c>
      <c r="B7692" s="33" t="s">
        <v>2332</v>
      </c>
      <c r="C7692" s="51" t="s">
        <v>69053</v>
      </c>
      <c r="D7692" s="33" t="s">
        <v>69049</v>
      </c>
    </row>
    <row r="7693" spans="1:4" ht="15.75" customHeight="1" x14ac:dyDescent="0.15">
      <c r="A7693" s="32" t="s">
        <v>12232</v>
      </c>
      <c r="B7693" s="33" t="s">
        <v>3692</v>
      </c>
      <c r="C7693" s="51" t="s">
        <v>69054</v>
      </c>
      <c r="D7693" s="33" t="s">
        <v>69049</v>
      </c>
    </row>
    <row r="7694" spans="1:4" ht="15.75" customHeight="1" x14ac:dyDescent="0.15">
      <c r="A7694" s="32" t="s">
        <v>10250</v>
      </c>
      <c r="B7694" s="33" t="s">
        <v>3844</v>
      </c>
      <c r="C7694" s="51" t="s">
        <v>69055</v>
      </c>
      <c r="D7694" s="33" t="s">
        <v>69049</v>
      </c>
    </row>
    <row r="7695" spans="1:4" ht="15.75" customHeight="1" x14ac:dyDescent="0.15">
      <c r="A7695" s="32" t="s">
        <v>10250</v>
      </c>
      <c r="B7695" s="33" t="s">
        <v>1564</v>
      </c>
      <c r="C7695" s="51" t="s">
        <v>69056</v>
      </c>
      <c r="D7695" s="33" t="s">
        <v>69057</v>
      </c>
    </row>
    <row r="7696" spans="1:4" ht="15.75" customHeight="1" x14ac:dyDescent="0.15">
      <c r="A7696" s="32" t="s">
        <v>12053</v>
      </c>
      <c r="B7696" s="33" t="s">
        <v>2465</v>
      </c>
      <c r="C7696" s="51" t="s">
        <v>69058</v>
      </c>
      <c r="D7696" s="33" t="s">
        <v>69057</v>
      </c>
    </row>
    <row r="7697" spans="1:4" ht="15.75" customHeight="1" x14ac:dyDescent="0.15">
      <c r="A7697" s="32" t="s">
        <v>55153</v>
      </c>
      <c r="B7697" s="33" t="s">
        <v>3624</v>
      </c>
      <c r="C7697" s="51" t="s">
        <v>69059</v>
      </c>
      <c r="D7697" s="33" t="s">
        <v>69057</v>
      </c>
    </row>
    <row r="7698" spans="1:4" ht="15.75" customHeight="1" x14ac:dyDescent="0.15">
      <c r="A7698" s="32" t="s">
        <v>12292</v>
      </c>
      <c r="B7698" s="33" t="s">
        <v>2658</v>
      </c>
      <c r="C7698" s="51" t="s">
        <v>69060</v>
      </c>
      <c r="D7698" s="33" t="s">
        <v>69061</v>
      </c>
    </row>
    <row r="7699" spans="1:4" ht="15.75" customHeight="1" x14ac:dyDescent="0.15">
      <c r="A7699" s="32" t="s">
        <v>54744</v>
      </c>
      <c r="B7699" s="33" t="s">
        <v>1433</v>
      </c>
      <c r="C7699" s="51" t="s">
        <v>69062</v>
      </c>
      <c r="D7699" s="33" t="s">
        <v>69063</v>
      </c>
    </row>
    <row r="7700" spans="1:4" ht="15.75" customHeight="1" x14ac:dyDescent="0.15">
      <c r="A7700" s="32" t="s">
        <v>55265</v>
      </c>
      <c r="B7700" s="33" t="s">
        <v>3012</v>
      </c>
      <c r="C7700" s="51" t="s">
        <v>69064</v>
      </c>
      <c r="D7700" s="33" t="s">
        <v>69063</v>
      </c>
    </row>
    <row r="7701" spans="1:4" ht="15.75" customHeight="1" x14ac:dyDescent="0.15">
      <c r="A7701" s="32" t="s">
        <v>8821</v>
      </c>
      <c r="B7701" s="33" t="s">
        <v>2637</v>
      </c>
      <c r="C7701" s="51" t="s">
        <v>69065</v>
      </c>
      <c r="D7701" s="33" t="s">
        <v>69066</v>
      </c>
    </row>
    <row r="7702" spans="1:4" ht="15.75" customHeight="1" x14ac:dyDescent="0.15">
      <c r="A7702" s="32" t="s">
        <v>55270</v>
      </c>
      <c r="B7702" s="33" t="s">
        <v>806</v>
      </c>
      <c r="C7702" s="51" t="s">
        <v>69067</v>
      </c>
      <c r="D7702" s="33" t="s">
        <v>69068</v>
      </c>
    </row>
    <row r="7703" spans="1:4" ht="15.75" customHeight="1" x14ac:dyDescent="0.15">
      <c r="A7703" s="32" t="s">
        <v>55159</v>
      </c>
      <c r="B7703" s="33" t="s">
        <v>1029</v>
      </c>
      <c r="C7703" s="51" t="s">
        <v>69069</v>
      </c>
      <c r="D7703" s="33" t="s">
        <v>69068</v>
      </c>
    </row>
    <row r="7704" spans="1:4" ht="15.75" customHeight="1" x14ac:dyDescent="0.15">
      <c r="A7704" s="32" t="s">
        <v>55159</v>
      </c>
      <c r="B7704" s="33" t="s">
        <v>1330</v>
      </c>
      <c r="C7704" s="51" t="s">
        <v>69070</v>
      </c>
      <c r="D7704" s="33" t="s">
        <v>69071</v>
      </c>
    </row>
    <row r="7705" spans="1:4" ht="15.75" customHeight="1" x14ac:dyDescent="0.15">
      <c r="A7705" s="32" t="s">
        <v>55265</v>
      </c>
      <c r="B7705" s="33" t="s">
        <v>741</v>
      </c>
      <c r="C7705" s="51" t="s">
        <v>69072</v>
      </c>
      <c r="D7705" s="33" t="s">
        <v>69073</v>
      </c>
    </row>
    <row r="7706" spans="1:4" ht="15.75" customHeight="1" x14ac:dyDescent="0.15">
      <c r="A7706" s="32" t="s">
        <v>9058</v>
      </c>
      <c r="B7706" s="33" t="s">
        <v>788</v>
      </c>
      <c r="C7706" s="51" t="s">
        <v>69074</v>
      </c>
      <c r="D7706" s="33" t="s">
        <v>69075</v>
      </c>
    </row>
    <row r="7707" spans="1:4" ht="15.75" customHeight="1" x14ac:dyDescent="0.15">
      <c r="A7707" s="32" t="s">
        <v>54862</v>
      </c>
      <c r="B7707" s="33" t="s">
        <v>2056</v>
      </c>
      <c r="C7707" s="51" t="s">
        <v>69076</v>
      </c>
      <c r="D7707" s="33" t="s">
        <v>69075</v>
      </c>
    </row>
    <row r="7708" spans="1:4" ht="15.75" customHeight="1" x14ac:dyDescent="0.15">
      <c r="A7708" s="32" t="s">
        <v>55235</v>
      </c>
      <c r="B7708" s="33" t="s">
        <v>2465</v>
      </c>
      <c r="C7708" s="51" t="s">
        <v>69077</v>
      </c>
      <c r="D7708" s="33" t="s">
        <v>69075</v>
      </c>
    </row>
    <row r="7709" spans="1:4" ht="15.75" customHeight="1" x14ac:dyDescent="0.15">
      <c r="A7709" s="32" t="s">
        <v>55153</v>
      </c>
      <c r="B7709" s="33" t="s">
        <v>2865</v>
      </c>
      <c r="C7709" s="51" t="s">
        <v>69078</v>
      </c>
      <c r="D7709" s="33" t="s">
        <v>69079</v>
      </c>
    </row>
    <row r="7710" spans="1:4" ht="15.75" customHeight="1" x14ac:dyDescent="0.15">
      <c r="A7710" s="32" t="s">
        <v>55374</v>
      </c>
      <c r="B7710" s="33" t="s">
        <v>2974</v>
      </c>
      <c r="C7710" s="51" t="s">
        <v>69080</v>
      </c>
      <c r="D7710" s="33" t="s">
        <v>69081</v>
      </c>
    </row>
    <row r="7711" spans="1:4" ht="15.75" customHeight="1" x14ac:dyDescent="0.15">
      <c r="A7711" s="32" t="s">
        <v>8743</v>
      </c>
      <c r="B7711" s="33" t="s">
        <v>1026</v>
      </c>
      <c r="C7711" s="51" t="s">
        <v>69082</v>
      </c>
      <c r="D7711" s="33" t="s">
        <v>69083</v>
      </c>
    </row>
    <row r="7712" spans="1:4" ht="15.75" customHeight="1" x14ac:dyDescent="0.15">
      <c r="A7712" s="32" t="s">
        <v>8821</v>
      </c>
      <c r="B7712" s="33" t="s">
        <v>570</v>
      </c>
      <c r="C7712" s="51" t="s">
        <v>69084</v>
      </c>
      <c r="D7712" s="33" t="s">
        <v>69085</v>
      </c>
    </row>
    <row r="7713" spans="1:4" ht="15.75" customHeight="1" x14ac:dyDescent="0.15">
      <c r="A7713" s="32" t="s">
        <v>55159</v>
      </c>
      <c r="B7713" s="33" t="s">
        <v>2650</v>
      </c>
      <c r="C7713" s="51" t="s">
        <v>69086</v>
      </c>
      <c r="D7713" s="33" t="s">
        <v>69087</v>
      </c>
    </row>
    <row r="7714" spans="1:4" ht="15.75" customHeight="1" x14ac:dyDescent="0.15">
      <c r="A7714" s="32" t="s">
        <v>55305</v>
      </c>
      <c r="B7714" s="33" t="s">
        <v>1395</v>
      </c>
      <c r="C7714" s="51" t="s">
        <v>69088</v>
      </c>
      <c r="D7714" s="33" t="s">
        <v>69089</v>
      </c>
    </row>
    <row r="7715" spans="1:4" ht="15.75" customHeight="1" x14ac:dyDescent="0.15">
      <c r="A7715" s="32" t="s">
        <v>55027</v>
      </c>
      <c r="B7715" s="33" t="s">
        <v>612</v>
      </c>
      <c r="C7715" s="51" t="s">
        <v>69090</v>
      </c>
      <c r="D7715" s="33" t="s">
        <v>69091</v>
      </c>
    </row>
    <row r="7716" spans="1:4" ht="15.75" customHeight="1" x14ac:dyDescent="0.15">
      <c r="A7716" s="32" t="s">
        <v>55048</v>
      </c>
      <c r="B7716" s="33" t="s">
        <v>993</v>
      </c>
      <c r="C7716" s="51" t="s">
        <v>69092</v>
      </c>
      <c r="D7716" s="33" t="s">
        <v>69093</v>
      </c>
    </row>
    <row r="7717" spans="1:4" ht="15.75" customHeight="1" x14ac:dyDescent="0.15">
      <c r="A7717" s="32" t="s">
        <v>55305</v>
      </c>
      <c r="B7717" s="33" t="s">
        <v>2034</v>
      </c>
      <c r="C7717" s="51" t="s">
        <v>69094</v>
      </c>
      <c r="D7717" s="33" t="s">
        <v>69095</v>
      </c>
    </row>
    <row r="7718" spans="1:4" ht="15.75" customHeight="1" x14ac:dyDescent="0.15">
      <c r="A7718" s="32" t="s">
        <v>54765</v>
      </c>
      <c r="B7718" s="33" t="s">
        <v>729</v>
      </c>
      <c r="C7718" s="51" t="s">
        <v>69096</v>
      </c>
      <c r="D7718" s="33" t="s">
        <v>69097</v>
      </c>
    </row>
    <row r="7719" spans="1:4" ht="15.75" customHeight="1" x14ac:dyDescent="0.15">
      <c r="A7719" s="32" t="s">
        <v>55265</v>
      </c>
      <c r="B7719" s="33" t="s">
        <v>752</v>
      </c>
      <c r="C7719" s="51" t="s">
        <v>69098</v>
      </c>
      <c r="D7719" s="33" t="s">
        <v>69097</v>
      </c>
    </row>
    <row r="7720" spans="1:4" ht="15.75" customHeight="1" x14ac:dyDescent="0.15">
      <c r="A7720" s="32" t="s">
        <v>55235</v>
      </c>
      <c r="B7720" s="33" t="s">
        <v>1528</v>
      </c>
      <c r="C7720" s="51" t="s">
        <v>69099</v>
      </c>
      <c r="D7720" s="33" t="s">
        <v>69100</v>
      </c>
    </row>
    <row r="7721" spans="1:4" ht="15.75" customHeight="1" x14ac:dyDescent="0.15">
      <c r="A7721" s="32" t="s">
        <v>55265</v>
      </c>
      <c r="B7721" s="33" t="s">
        <v>2971</v>
      </c>
      <c r="C7721" s="51" t="s">
        <v>69101</v>
      </c>
      <c r="D7721" s="33" t="s">
        <v>69100</v>
      </c>
    </row>
    <row r="7722" spans="1:4" ht="15.75" customHeight="1" x14ac:dyDescent="0.15">
      <c r="A7722" s="32" t="s">
        <v>55094</v>
      </c>
      <c r="B7722" s="33" t="s">
        <v>2097</v>
      </c>
      <c r="C7722" s="51" t="s">
        <v>69102</v>
      </c>
      <c r="D7722" s="33" t="s">
        <v>69103</v>
      </c>
    </row>
    <row r="7723" spans="1:4" ht="15.75" customHeight="1" x14ac:dyDescent="0.15">
      <c r="A7723" s="32" t="s">
        <v>55027</v>
      </c>
      <c r="B7723" s="33" t="s">
        <v>2854</v>
      </c>
      <c r="C7723" s="51" t="s">
        <v>69104</v>
      </c>
      <c r="D7723" s="33" t="s">
        <v>69103</v>
      </c>
    </row>
    <row r="7724" spans="1:4" ht="15.75" customHeight="1" x14ac:dyDescent="0.15">
      <c r="A7724" s="32" t="s">
        <v>55206</v>
      </c>
      <c r="B7724" s="33" t="s">
        <v>788</v>
      </c>
      <c r="C7724" s="51" t="s">
        <v>69105</v>
      </c>
      <c r="D7724" s="33" t="s">
        <v>69106</v>
      </c>
    </row>
    <row r="7725" spans="1:4" ht="15.75" customHeight="1" x14ac:dyDescent="0.15">
      <c r="A7725" s="32" t="s">
        <v>54939</v>
      </c>
      <c r="B7725" s="33" t="s">
        <v>618</v>
      </c>
      <c r="C7725" s="51" t="s">
        <v>69107</v>
      </c>
      <c r="D7725" s="33" t="s">
        <v>69108</v>
      </c>
    </row>
    <row r="7726" spans="1:4" ht="15.75" customHeight="1" x14ac:dyDescent="0.15">
      <c r="A7726" s="32" t="s">
        <v>12232</v>
      </c>
      <c r="B7726" s="33" t="s">
        <v>3239</v>
      </c>
      <c r="C7726" s="51" t="s">
        <v>69109</v>
      </c>
      <c r="D7726" s="33" t="s">
        <v>69110</v>
      </c>
    </row>
    <row r="7727" spans="1:4" ht="15.75" customHeight="1" x14ac:dyDescent="0.15">
      <c r="A7727" s="32" t="s">
        <v>8291</v>
      </c>
      <c r="B7727" s="33" t="s">
        <v>2563</v>
      </c>
      <c r="C7727" s="51" t="s">
        <v>69111</v>
      </c>
      <c r="D7727" s="33" t="s">
        <v>69112</v>
      </c>
    </row>
    <row r="7728" spans="1:4" ht="15.75" customHeight="1" x14ac:dyDescent="0.15">
      <c r="A7728" s="32" t="s">
        <v>11330</v>
      </c>
      <c r="B7728" s="33" t="s">
        <v>2735</v>
      </c>
      <c r="C7728" s="51" t="s">
        <v>69113</v>
      </c>
      <c r="D7728" s="33" t="s">
        <v>69114</v>
      </c>
    </row>
    <row r="7729" spans="1:4" ht="15.75" customHeight="1" x14ac:dyDescent="0.15">
      <c r="A7729" s="32" t="s">
        <v>10676</v>
      </c>
      <c r="B7729" s="33" t="s">
        <v>2610</v>
      </c>
      <c r="C7729" s="51" t="s">
        <v>69115</v>
      </c>
      <c r="D7729" s="33" t="s">
        <v>69116</v>
      </c>
    </row>
    <row r="7730" spans="1:4" ht="15.75" customHeight="1" x14ac:dyDescent="0.15">
      <c r="A7730" s="32" t="s">
        <v>54849</v>
      </c>
      <c r="B7730" s="33" t="s">
        <v>904</v>
      </c>
      <c r="C7730" s="51" t="s">
        <v>69117</v>
      </c>
      <c r="D7730" s="33" t="s">
        <v>69118</v>
      </c>
    </row>
    <row r="7731" spans="1:4" ht="15.75" customHeight="1" x14ac:dyDescent="0.15">
      <c r="A7731" s="32" t="s">
        <v>55159</v>
      </c>
      <c r="B7731" s="33" t="s">
        <v>1424</v>
      </c>
      <c r="C7731" s="51" t="s">
        <v>69119</v>
      </c>
      <c r="D7731" s="33" t="s">
        <v>69118</v>
      </c>
    </row>
    <row r="7732" spans="1:4" ht="15.75" customHeight="1" x14ac:dyDescent="0.15">
      <c r="A7732" s="32" t="s">
        <v>54939</v>
      </c>
      <c r="B7732" s="33" t="s">
        <v>791</v>
      </c>
      <c r="C7732" s="51" t="s">
        <v>69120</v>
      </c>
      <c r="D7732" s="33" t="s">
        <v>69121</v>
      </c>
    </row>
    <row r="7733" spans="1:4" ht="15.75" customHeight="1" x14ac:dyDescent="0.15">
      <c r="A7733" s="32" t="s">
        <v>8719</v>
      </c>
      <c r="B7733" s="33" t="s">
        <v>1166</v>
      </c>
      <c r="C7733" s="51" t="s">
        <v>69122</v>
      </c>
      <c r="D7733" s="33" t="s">
        <v>69121</v>
      </c>
    </row>
    <row r="7734" spans="1:4" ht="15.75" customHeight="1" x14ac:dyDescent="0.15">
      <c r="A7734" s="32" t="s">
        <v>54962</v>
      </c>
      <c r="B7734" s="33" t="s">
        <v>2619</v>
      </c>
      <c r="C7734" s="51" t="s">
        <v>69123</v>
      </c>
      <c r="D7734" s="33" t="s">
        <v>69124</v>
      </c>
    </row>
    <row r="7735" spans="1:4" ht="15.75" customHeight="1" x14ac:dyDescent="0.15">
      <c r="A7735" s="32" t="s">
        <v>10250</v>
      </c>
      <c r="B7735" s="33" t="s">
        <v>678</v>
      </c>
      <c r="C7735" s="51" t="s">
        <v>69125</v>
      </c>
      <c r="D7735" s="33" t="s">
        <v>69126</v>
      </c>
    </row>
    <row r="7736" spans="1:4" ht="15.75" customHeight="1" x14ac:dyDescent="0.15">
      <c r="A7736" s="32" t="s">
        <v>11362</v>
      </c>
      <c r="B7736" s="33" t="s">
        <v>1166</v>
      </c>
      <c r="C7736" s="51" t="s">
        <v>69127</v>
      </c>
      <c r="D7736" s="33" t="s">
        <v>69128</v>
      </c>
    </row>
    <row r="7737" spans="1:4" ht="15.75" customHeight="1" x14ac:dyDescent="0.15">
      <c r="A7737" s="32" t="s">
        <v>55048</v>
      </c>
      <c r="B7737" s="33" t="s">
        <v>3684</v>
      </c>
      <c r="C7737" s="51" t="s">
        <v>69129</v>
      </c>
      <c r="D7737" s="33" t="s">
        <v>69128</v>
      </c>
    </row>
    <row r="7738" spans="1:4" ht="15.75" customHeight="1" x14ac:dyDescent="0.15">
      <c r="A7738" s="32" t="s">
        <v>54862</v>
      </c>
      <c r="B7738" s="33" t="s">
        <v>2332</v>
      </c>
      <c r="C7738" s="51" t="s">
        <v>69130</v>
      </c>
      <c r="D7738" s="33" t="s">
        <v>69131</v>
      </c>
    </row>
    <row r="7739" spans="1:4" ht="15.75" customHeight="1" x14ac:dyDescent="0.15">
      <c r="A7739" s="32" t="s">
        <v>55265</v>
      </c>
      <c r="B7739" s="33" t="s">
        <v>3586</v>
      </c>
      <c r="C7739" s="51" t="s">
        <v>69132</v>
      </c>
      <c r="D7739" s="33" t="s">
        <v>69133</v>
      </c>
    </row>
    <row r="7740" spans="1:4" ht="15.75" customHeight="1" x14ac:dyDescent="0.15">
      <c r="A7740" s="32" t="s">
        <v>55235</v>
      </c>
      <c r="B7740" s="33" t="s">
        <v>1687</v>
      </c>
      <c r="C7740" s="51" t="s">
        <v>69134</v>
      </c>
      <c r="D7740" s="33" t="s">
        <v>69135</v>
      </c>
    </row>
    <row r="7741" spans="1:4" ht="15.75" customHeight="1" x14ac:dyDescent="0.15">
      <c r="A7741" s="32" t="s">
        <v>8633</v>
      </c>
      <c r="B7741" s="33" t="s">
        <v>2705</v>
      </c>
      <c r="C7741" s="51" t="s">
        <v>69136</v>
      </c>
      <c r="D7741" s="33" t="s">
        <v>69137</v>
      </c>
    </row>
    <row r="7742" spans="1:4" ht="15.75" customHeight="1" x14ac:dyDescent="0.15">
      <c r="A7742" s="32" t="s">
        <v>55070</v>
      </c>
      <c r="B7742" s="33" t="s">
        <v>806</v>
      </c>
      <c r="C7742" s="51" t="s">
        <v>69138</v>
      </c>
      <c r="D7742" s="33" t="s">
        <v>69139</v>
      </c>
    </row>
    <row r="7743" spans="1:4" ht="15.75" customHeight="1" x14ac:dyDescent="0.15">
      <c r="A7743" s="32" t="s">
        <v>54849</v>
      </c>
      <c r="B7743" s="33" t="s">
        <v>1017</v>
      </c>
      <c r="C7743" s="51" t="s">
        <v>69140</v>
      </c>
      <c r="D7743" s="33" t="s">
        <v>69139</v>
      </c>
    </row>
    <row r="7744" spans="1:4" ht="15.75" customHeight="1" x14ac:dyDescent="0.15">
      <c r="A7744" s="32" t="s">
        <v>54862</v>
      </c>
      <c r="B7744" s="33" t="s">
        <v>3245</v>
      </c>
      <c r="C7744" s="51" t="s">
        <v>69141</v>
      </c>
      <c r="D7744" s="33" t="s">
        <v>69142</v>
      </c>
    </row>
    <row r="7745" spans="1:4" ht="15.75" customHeight="1" x14ac:dyDescent="0.15">
      <c r="A7745" s="32" t="s">
        <v>8291</v>
      </c>
      <c r="B7745" s="33" t="s">
        <v>2619</v>
      </c>
      <c r="C7745" s="51" t="s">
        <v>69143</v>
      </c>
      <c r="D7745" s="33" t="s">
        <v>69144</v>
      </c>
    </row>
    <row r="7746" spans="1:4" ht="15.75" customHeight="1" x14ac:dyDescent="0.15">
      <c r="A7746" s="32" t="s">
        <v>8821</v>
      </c>
      <c r="B7746" s="33" t="s">
        <v>836</v>
      </c>
      <c r="C7746" s="51" t="s">
        <v>69145</v>
      </c>
      <c r="D7746" s="33" t="s">
        <v>69146</v>
      </c>
    </row>
    <row r="7747" spans="1:4" ht="15.75" customHeight="1" x14ac:dyDescent="0.15">
      <c r="A7747" s="32" t="s">
        <v>8821</v>
      </c>
      <c r="B7747" s="33" t="s">
        <v>1798</v>
      </c>
      <c r="C7747" s="51" t="s">
        <v>69147</v>
      </c>
      <c r="D7747" s="33" t="s">
        <v>69146</v>
      </c>
    </row>
    <row r="7748" spans="1:4" ht="15.75" customHeight="1" x14ac:dyDescent="0.15">
      <c r="A7748" s="32" t="s">
        <v>54765</v>
      </c>
      <c r="B7748" s="33" t="s">
        <v>3097</v>
      </c>
      <c r="C7748" s="51" t="s">
        <v>69148</v>
      </c>
      <c r="D7748" s="33" t="s">
        <v>69149</v>
      </c>
    </row>
    <row r="7749" spans="1:4" ht="15.75" customHeight="1" x14ac:dyDescent="0.15">
      <c r="A7749" s="32" t="s">
        <v>9495</v>
      </c>
      <c r="B7749" s="33" t="s">
        <v>2097</v>
      </c>
      <c r="C7749" s="51" t="s">
        <v>69150</v>
      </c>
      <c r="D7749" s="33" t="s">
        <v>69151</v>
      </c>
    </row>
    <row r="7750" spans="1:4" ht="15.75" customHeight="1" x14ac:dyDescent="0.15">
      <c r="A7750" s="32" t="s">
        <v>55206</v>
      </c>
      <c r="B7750" s="33" t="s">
        <v>3847</v>
      </c>
      <c r="C7750" s="51" t="s">
        <v>69152</v>
      </c>
      <c r="D7750" s="33" t="s">
        <v>69153</v>
      </c>
    </row>
    <row r="7751" spans="1:4" ht="15.75" customHeight="1" x14ac:dyDescent="0.15">
      <c r="A7751" s="32" t="s">
        <v>9495</v>
      </c>
      <c r="B7751" s="33" t="s">
        <v>3239</v>
      </c>
      <c r="C7751" s="51" t="s">
        <v>69154</v>
      </c>
      <c r="D7751" s="33" t="s">
        <v>69155</v>
      </c>
    </row>
    <row r="7752" spans="1:4" ht="15.75" customHeight="1" x14ac:dyDescent="0.15">
      <c r="A7752" s="32" t="s">
        <v>55235</v>
      </c>
      <c r="B7752" s="33" t="s">
        <v>3100</v>
      </c>
      <c r="C7752" s="51" t="s">
        <v>69156</v>
      </c>
      <c r="D7752" s="33" t="s">
        <v>69157</v>
      </c>
    </row>
    <row r="7753" spans="1:4" ht="15.75" customHeight="1" x14ac:dyDescent="0.15">
      <c r="A7753" s="32" t="s">
        <v>54744</v>
      </c>
      <c r="B7753" s="33" t="s">
        <v>3338</v>
      </c>
      <c r="C7753" s="51" t="s">
        <v>69158</v>
      </c>
      <c r="D7753" s="33" t="s">
        <v>69159</v>
      </c>
    </row>
    <row r="7754" spans="1:4" ht="15.75" customHeight="1" x14ac:dyDescent="0.15">
      <c r="A7754" s="32" t="s">
        <v>11362</v>
      </c>
      <c r="B7754" s="33" t="s">
        <v>729</v>
      </c>
      <c r="C7754" s="51" t="s">
        <v>69160</v>
      </c>
      <c r="D7754" s="33" t="s">
        <v>69161</v>
      </c>
    </row>
    <row r="7755" spans="1:4" ht="15.75" customHeight="1" x14ac:dyDescent="0.15">
      <c r="A7755" s="32" t="s">
        <v>54765</v>
      </c>
      <c r="B7755" s="33" t="s">
        <v>2034</v>
      </c>
      <c r="C7755" s="51" t="s">
        <v>69162</v>
      </c>
      <c r="D7755" s="33" t="s">
        <v>69163</v>
      </c>
    </row>
    <row r="7756" spans="1:4" ht="15.75" customHeight="1" x14ac:dyDescent="0.15">
      <c r="A7756" s="32" t="s">
        <v>8719</v>
      </c>
      <c r="B7756" s="33" t="s">
        <v>675</v>
      </c>
      <c r="C7756" s="51" t="s">
        <v>69164</v>
      </c>
      <c r="D7756" s="33" t="s">
        <v>69165</v>
      </c>
    </row>
    <row r="7757" spans="1:4" ht="15.75" customHeight="1" x14ac:dyDescent="0.15">
      <c r="A7757" s="32" t="s">
        <v>54962</v>
      </c>
      <c r="B7757" s="33" t="s">
        <v>1206</v>
      </c>
      <c r="C7757" s="51" t="s">
        <v>69166</v>
      </c>
      <c r="D7757" s="33" t="s">
        <v>69165</v>
      </c>
    </row>
    <row r="7758" spans="1:4" ht="15.75" customHeight="1" x14ac:dyDescent="0.15">
      <c r="A7758" s="32" t="s">
        <v>8633</v>
      </c>
      <c r="B7758" s="33" t="s">
        <v>3597</v>
      </c>
      <c r="C7758" s="51" t="s">
        <v>69167</v>
      </c>
      <c r="D7758" s="33" t="s">
        <v>69165</v>
      </c>
    </row>
    <row r="7759" spans="1:4" ht="15.75" customHeight="1" x14ac:dyDescent="0.15">
      <c r="A7759" s="32" t="s">
        <v>12232</v>
      </c>
      <c r="B7759" s="33" t="s">
        <v>919</v>
      </c>
      <c r="C7759" s="51" t="s">
        <v>69168</v>
      </c>
      <c r="D7759" s="33" t="s">
        <v>69169</v>
      </c>
    </row>
    <row r="7760" spans="1:4" ht="15.75" customHeight="1" x14ac:dyDescent="0.15">
      <c r="A7760" s="32" t="s">
        <v>11425</v>
      </c>
      <c r="B7760" s="33" t="s">
        <v>1967</v>
      </c>
      <c r="C7760" s="51" t="s">
        <v>69170</v>
      </c>
      <c r="D7760" s="33" t="s">
        <v>69171</v>
      </c>
    </row>
    <row r="7761" spans="1:4" ht="15.75" customHeight="1" x14ac:dyDescent="0.15">
      <c r="A7761" s="32" t="s">
        <v>55265</v>
      </c>
      <c r="B7761" s="33" t="s">
        <v>2650</v>
      </c>
      <c r="C7761" s="51" t="s">
        <v>69172</v>
      </c>
      <c r="D7761" s="33" t="s">
        <v>69173</v>
      </c>
    </row>
    <row r="7762" spans="1:4" ht="15.75" customHeight="1" x14ac:dyDescent="0.15">
      <c r="A7762" s="32" t="s">
        <v>12292</v>
      </c>
      <c r="B7762" s="33" t="s">
        <v>3130</v>
      </c>
      <c r="C7762" s="51" t="s">
        <v>69174</v>
      </c>
      <c r="D7762" s="33" t="s">
        <v>69175</v>
      </c>
    </row>
    <row r="7763" spans="1:4" ht="15.75" customHeight="1" x14ac:dyDescent="0.15">
      <c r="A7763" s="32" t="s">
        <v>8743</v>
      </c>
      <c r="B7763" s="33" t="s">
        <v>984</v>
      </c>
      <c r="C7763" s="51" t="s">
        <v>69176</v>
      </c>
      <c r="D7763" s="33" t="s">
        <v>69177</v>
      </c>
    </row>
    <row r="7764" spans="1:4" ht="15.75" customHeight="1" x14ac:dyDescent="0.15">
      <c r="A7764" s="32" t="s">
        <v>55070</v>
      </c>
      <c r="B7764" s="33" t="s">
        <v>1339</v>
      </c>
      <c r="C7764" s="51" t="s">
        <v>69178</v>
      </c>
      <c r="D7764" s="33" t="s">
        <v>69179</v>
      </c>
    </row>
    <row r="7765" spans="1:4" ht="15.75" customHeight="1" x14ac:dyDescent="0.15">
      <c r="A7765" s="32" t="s">
        <v>9495</v>
      </c>
      <c r="B7765" s="33" t="s">
        <v>3545</v>
      </c>
      <c r="C7765" s="51" t="s">
        <v>69180</v>
      </c>
      <c r="D7765" s="33" t="s">
        <v>69181</v>
      </c>
    </row>
    <row r="7766" spans="1:4" ht="15.75" customHeight="1" x14ac:dyDescent="0.15">
      <c r="A7766" s="32" t="s">
        <v>10250</v>
      </c>
      <c r="B7766" s="33" t="s">
        <v>3755</v>
      </c>
      <c r="C7766" s="51" t="s">
        <v>69182</v>
      </c>
      <c r="D7766" s="33" t="s">
        <v>69181</v>
      </c>
    </row>
    <row r="7767" spans="1:4" ht="15.75" customHeight="1" x14ac:dyDescent="0.15">
      <c r="A7767" s="32" t="s">
        <v>55058</v>
      </c>
      <c r="B7767" s="33" t="s">
        <v>1354</v>
      </c>
      <c r="C7767" s="51" t="s">
        <v>69183</v>
      </c>
      <c r="D7767" s="33" t="s">
        <v>69184</v>
      </c>
    </row>
    <row r="7768" spans="1:4" ht="15.75" customHeight="1" x14ac:dyDescent="0.15">
      <c r="A7768" s="32" t="s">
        <v>9516</v>
      </c>
      <c r="B7768" s="33" t="s">
        <v>3213</v>
      </c>
      <c r="C7768" s="51" t="s">
        <v>69185</v>
      </c>
      <c r="D7768" s="33" t="s">
        <v>69186</v>
      </c>
    </row>
    <row r="7769" spans="1:4" ht="15.75" customHeight="1" x14ac:dyDescent="0.15">
      <c r="A7769" s="32" t="s">
        <v>55027</v>
      </c>
      <c r="B7769" s="33" t="s">
        <v>3117</v>
      </c>
      <c r="C7769" s="51" t="s">
        <v>69187</v>
      </c>
      <c r="D7769" s="33" t="s">
        <v>69188</v>
      </c>
    </row>
    <row r="7770" spans="1:4" ht="15.75" customHeight="1" x14ac:dyDescent="0.15">
      <c r="A7770" s="32" t="s">
        <v>8633</v>
      </c>
      <c r="B7770" s="33" t="s">
        <v>904</v>
      </c>
      <c r="C7770" s="51" t="s">
        <v>69189</v>
      </c>
      <c r="D7770" s="33" t="s">
        <v>69190</v>
      </c>
    </row>
    <row r="7771" spans="1:4" ht="15.75" customHeight="1" x14ac:dyDescent="0.15">
      <c r="A7771" s="32" t="s">
        <v>55235</v>
      </c>
      <c r="B7771" s="33" t="s">
        <v>3338</v>
      </c>
      <c r="C7771" s="51" t="s">
        <v>69191</v>
      </c>
      <c r="D7771" s="33" t="s">
        <v>69192</v>
      </c>
    </row>
    <row r="7772" spans="1:4" ht="15.75" customHeight="1" x14ac:dyDescent="0.15">
      <c r="A7772" s="32" t="s">
        <v>55070</v>
      </c>
      <c r="B7772" s="33" t="s">
        <v>842</v>
      </c>
      <c r="C7772" s="51" t="s">
        <v>69193</v>
      </c>
      <c r="D7772" s="33" t="s">
        <v>69194</v>
      </c>
    </row>
    <row r="7773" spans="1:4" ht="15.75" customHeight="1" x14ac:dyDescent="0.15">
      <c r="A7773" s="32" t="s">
        <v>9058</v>
      </c>
      <c r="B7773" s="33" t="s">
        <v>907</v>
      </c>
      <c r="C7773" s="51" t="s">
        <v>69195</v>
      </c>
      <c r="D7773" s="33" t="s">
        <v>69194</v>
      </c>
    </row>
    <row r="7774" spans="1:4" ht="15.75" customHeight="1" x14ac:dyDescent="0.15">
      <c r="A7774" s="32" t="s">
        <v>55262</v>
      </c>
      <c r="B7774" s="33" t="s">
        <v>2533</v>
      </c>
      <c r="C7774" s="51" t="s">
        <v>69196</v>
      </c>
      <c r="D7774" s="33" t="s">
        <v>69194</v>
      </c>
    </row>
    <row r="7775" spans="1:4" ht="15.75" customHeight="1" x14ac:dyDescent="0.15">
      <c r="A7775" s="32" t="s">
        <v>12053</v>
      </c>
      <c r="B7775" s="33" t="s">
        <v>2681</v>
      </c>
      <c r="C7775" s="51" t="s">
        <v>69197</v>
      </c>
      <c r="D7775" s="33" t="s">
        <v>69194</v>
      </c>
    </row>
    <row r="7776" spans="1:4" ht="15.75" customHeight="1" x14ac:dyDescent="0.15">
      <c r="A7776" s="32" t="s">
        <v>12232</v>
      </c>
      <c r="B7776" s="33" t="s">
        <v>2997</v>
      </c>
      <c r="C7776" s="51" t="s">
        <v>69198</v>
      </c>
      <c r="D7776" s="33" t="s">
        <v>69199</v>
      </c>
    </row>
    <row r="7777" spans="1:4" ht="15.75" customHeight="1" x14ac:dyDescent="0.15">
      <c r="A7777" s="32" t="s">
        <v>9495</v>
      </c>
      <c r="B7777" s="33" t="s">
        <v>729</v>
      </c>
      <c r="C7777" s="51" t="s">
        <v>69200</v>
      </c>
      <c r="D7777" s="33" t="s">
        <v>69201</v>
      </c>
    </row>
    <row r="7778" spans="1:4" ht="15.75" customHeight="1" x14ac:dyDescent="0.15">
      <c r="A7778" s="32" t="s">
        <v>12280</v>
      </c>
      <c r="B7778" s="33" t="s">
        <v>3100</v>
      </c>
      <c r="C7778" s="51" t="s">
        <v>69202</v>
      </c>
      <c r="D7778" s="33" t="s">
        <v>69203</v>
      </c>
    </row>
    <row r="7779" spans="1:4" ht="15.75" customHeight="1" x14ac:dyDescent="0.15">
      <c r="A7779" s="32" t="s">
        <v>54939</v>
      </c>
      <c r="B7779" s="33" t="s">
        <v>3586</v>
      </c>
      <c r="C7779" s="51" t="s">
        <v>69204</v>
      </c>
      <c r="D7779" s="33" t="s">
        <v>69205</v>
      </c>
    </row>
    <row r="7780" spans="1:4" ht="15.75" customHeight="1" x14ac:dyDescent="0.15">
      <c r="A7780" s="32" t="s">
        <v>10250</v>
      </c>
      <c r="B7780" s="33" t="s">
        <v>1765</v>
      </c>
      <c r="C7780" s="51" t="s">
        <v>69206</v>
      </c>
      <c r="D7780" s="33" t="s">
        <v>69207</v>
      </c>
    </row>
    <row r="7781" spans="1:4" ht="15.75" customHeight="1" x14ac:dyDescent="0.15">
      <c r="A7781" s="32" t="s">
        <v>54962</v>
      </c>
      <c r="B7781" s="33" t="s">
        <v>1709</v>
      </c>
      <c r="C7781" s="51" t="s">
        <v>69208</v>
      </c>
      <c r="D7781" s="33" t="s">
        <v>69209</v>
      </c>
    </row>
    <row r="7782" spans="1:4" ht="15.75" customHeight="1" x14ac:dyDescent="0.15">
      <c r="A7782" s="32" t="s">
        <v>54765</v>
      </c>
      <c r="B7782" s="33" t="s">
        <v>844</v>
      </c>
      <c r="C7782" s="51" t="s">
        <v>69210</v>
      </c>
      <c r="D7782" s="33" t="s">
        <v>69211</v>
      </c>
    </row>
    <row r="7783" spans="1:4" ht="15.75" customHeight="1" x14ac:dyDescent="0.15">
      <c r="A7783" s="32" t="s">
        <v>55305</v>
      </c>
      <c r="B7783" s="33" t="s">
        <v>1481</v>
      </c>
      <c r="C7783" s="51" t="s">
        <v>69212</v>
      </c>
      <c r="D7783" s="33" t="s">
        <v>69213</v>
      </c>
    </row>
    <row r="7784" spans="1:4" ht="15.75" customHeight="1" x14ac:dyDescent="0.15">
      <c r="A7784" s="32" t="s">
        <v>54744</v>
      </c>
      <c r="B7784" s="33" t="s">
        <v>1246</v>
      </c>
      <c r="C7784" s="51" t="s">
        <v>69214</v>
      </c>
      <c r="D7784" s="33" t="s">
        <v>69215</v>
      </c>
    </row>
    <row r="7785" spans="1:4" ht="15.75" customHeight="1" x14ac:dyDescent="0.15">
      <c r="A7785" s="32" t="s">
        <v>10524</v>
      </c>
      <c r="B7785" s="33" t="s">
        <v>1257</v>
      </c>
      <c r="C7785" s="51" t="s">
        <v>69216</v>
      </c>
      <c r="D7785" s="33" t="s">
        <v>69217</v>
      </c>
    </row>
    <row r="7786" spans="1:4" ht="15.75" customHeight="1" x14ac:dyDescent="0.15">
      <c r="A7786" s="32" t="s">
        <v>10250</v>
      </c>
      <c r="B7786" s="33" t="s">
        <v>2613</v>
      </c>
      <c r="C7786" s="51" t="s">
        <v>69218</v>
      </c>
      <c r="D7786" s="33" t="s">
        <v>69217</v>
      </c>
    </row>
    <row r="7787" spans="1:4" ht="15.75" customHeight="1" x14ac:dyDescent="0.15">
      <c r="A7787" s="32" t="s">
        <v>10676</v>
      </c>
      <c r="B7787" s="33" t="s">
        <v>993</v>
      </c>
      <c r="C7787" s="51" t="s">
        <v>69219</v>
      </c>
      <c r="D7787" s="33" t="s">
        <v>69220</v>
      </c>
    </row>
    <row r="7788" spans="1:4" ht="15.75" customHeight="1" x14ac:dyDescent="0.15">
      <c r="A7788" s="32" t="s">
        <v>54939</v>
      </c>
      <c r="B7788" s="33" t="s">
        <v>690</v>
      </c>
      <c r="C7788" s="51" t="s">
        <v>69221</v>
      </c>
      <c r="D7788" s="33" t="s">
        <v>69222</v>
      </c>
    </row>
    <row r="7789" spans="1:4" ht="15.75" customHeight="1" x14ac:dyDescent="0.15">
      <c r="A7789" s="32" t="s">
        <v>55048</v>
      </c>
      <c r="B7789" s="33" t="s">
        <v>675</v>
      </c>
      <c r="C7789" s="51" t="s">
        <v>69223</v>
      </c>
      <c r="D7789" s="33" t="s">
        <v>69224</v>
      </c>
    </row>
    <row r="7790" spans="1:4" ht="15.75" customHeight="1" x14ac:dyDescent="0.15">
      <c r="A7790" s="32" t="s">
        <v>54849</v>
      </c>
      <c r="B7790" s="33" t="s">
        <v>2097</v>
      </c>
      <c r="C7790" s="51" t="s">
        <v>69225</v>
      </c>
      <c r="D7790" s="33" t="s">
        <v>69226</v>
      </c>
    </row>
    <row r="7791" spans="1:4" ht="15.75" customHeight="1" x14ac:dyDescent="0.15">
      <c r="A7791" s="32" t="s">
        <v>54939</v>
      </c>
      <c r="B7791" s="33" t="s">
        <v>1389</v>
      </c>
      <c r="C7791" s="51" t="s">
        <v>69227</v>
      </c>
      <c r="D7791" s="33" t="s">
        <v>69228</v>
      </c>
    </row>
    <row r="7792" spans="1:4" ht="15.75" customHeight="1" x14ac:dyDescent="0.15">
      <c r="A7792" s="32" t="s">
        <v>55153</v>
      </c>
      <c r="B7792" s="33" t="s">
        <v>2477</v>
      </c>
      <c r="C7792" s="51" t="s">
        <v>69229</v>
      </c>
      <c r="D7792" s="33" t="s">
        <v>69228</v>
      </c>
    </row>
    <row r="7793" spans="1:4" ht="15.75" customHeight="1" x14ac:dyDescent="0.15">
      <c r="A7793" s="32" t="s">
        <v>8633</v>
      </c>
      <c r="B7793" s="33" t="s">
        <v>3323</v>
      </c>
      <c r="C7793" s="51" t="s">
        <v>69230</v>
      </c>
      <c r="D7793" s="33" t="s">
        <v>69231</v>
      </c>
    </row>
    <row r="7794" spans="1:4" ht="15.75" customHeight="1" x14ac:dyDescent="0.15">
      <c r="A7794" s="32" t="s">
        <v>8821</v>
      </c>
      <c r="B7794" s="33" t="s">
        <v>2168</v>
      </c>
      <c r="C7794" s="51" t="s">
        <v>69232</v>
      </c>
      <c r="D7794" s="33" t="s">
        <v>69233</v>
      </c>
    </row>
    <row r="7795" spans="1:4" ht="15.75" customHeight="1" x14ac:dyDescent="0.15">
      <c r="A7795" s="32" t="s">
        <v>10524</v>
      </c>
      <c r="B7795" s="33" t="s">
        <v>3245</v>
      </c>
      <c r="C7795" s="51" t="s">
        <v>69234</v>
      </c>
      <c r="D7795" s="33" t="s">
        <v>69233</v>
      </c>
    </row>
    <row r="7796" spans="1:4" ht="15.75" customHeight="1" x14ac:dyDescent="0.15">
      <c r="A7796" s="32" t="s">
        <v>55265</v>
      </c>
      <c r="B7796" s="33" t="s">
        <v>3221</v>
      </c>
      <c r="C7796" s="51" t="s">
        <v>69235</v>
      </c>
      <c r="D7796" s="33" t="s">
        <v>69236</v>
      </c>
    </row>
    <row r="7797" spans="1:4" ht="15.75" customHeight="1" x14ac:dyDescent="0.15">
      <c r="A7797" s="32" t="s">
        <v>54849</v>
      </c>
      <c r="B7797" s="33" t="s">
        <v>3353</v>
      </c>
      <c r="C7797" s="51" t="s">
        <v>69237</v>
      </c>
      <c r="D7797" s="33" t="s">
        <v>69238</v>
      </c>
    </row>
    <row r="7798" spans="1:4" ht="15.75" customHeight="1" x14ac:dyDescent="0.15">
      <c r="A7798" s="32" t="s">
        <v>54962</v>
      </c>
      <c r="B7798" s="33" t="s">
        <v>3652</v>
      </c>
      <c r="C7798" s="51" t="s">
        <v>69239</v>
      </c>
      <c r="D7798" s="33" t="s">
        <v>69240</v>
      </c>
    </row>
    <row r="7799" spans="1:4" ht="15.75" customHeight="1" x14ac:dyDescent="0.15">
      <c r="A7799" s="32" t="s">
        <v>9495</v>
      </c>
      <c r="B7799" s="33" t="s">
        <v>1865</v>
      </c>
      <c r="C7799" s="51" t="s">
        <v>69241</v>
      </c>
      <c r="D7799" s="33" t="s">
        <v>69242</v>
      </c>
    </row>
    <row r="7800" spans="1:4" ht="15.75" customHeight="1" x14ac:dyDescent="0.15">
      <c r="A7800" s="32" t="s">
        <v>9477</v>
      </c>
      <c r="B7800" s="33" t="s">
        <v>3015</v>
      </c>
      <c r="C7800" s="51" t="s">
        <v>69243</v>
      </c>
      <c r="D7800" s="33" t="s">
        <v>69244</v>
      </c>
    </row>
    <row r="7801" spans="1:4" ht="15.75" customHeight="1" x14ac:dyDescent="0.15">
      <c r="A7801" s="32" t="s">
        <v>55270</v>
      </c>
      <c r="B7801" s="33" t="s">
        <v>3687</v>
      </c>
      <c r="C7801" s="51" t="s">
        <v>69245</v>
      </c>
      <c r="D7801" s="33" t="s">
        <v>69246</v>
      </c>
    </row>
    <row r="7802" spans="1:4" ht="15.75" customHeight="1" x14ac:dyDescent="0.15">
      <c r="A7802" s="32" t="s">
        <v>55235</v>
      </c>
      <c r="B7802" s="33" t="s">
        <v>1630</v>
      </c>
      <c r="C7802" s="51" t="s">
        <v>69247</v>
      </c>
      <c r="D7802" s="33" t="s">
        <v>69248</v>
      </c>
    </row>
    <row r="7803" spans="1:4" ht="15.75" customHeight="1" x14ac:dyDescent="0.15">
      <c r="A7803" s="32" t="s">
        <v>55159</v>
      </c>
      <c r="B7803" s="33" t="s">
        <v>2066</v>
      </c>
      <c r="C7803" s="51" t="s">
        <v>69249</v>
      </c>
      <c r="D7803" s="33" t="s">
        <v>69248</v>
      </c>
    </row>
    <row r="7804" spans="1:4" ht="15.75" customHeight="1" x14ac:dyDescent="0.15">
      <c r="A7804" s="32" t="s">
        <v>54962</v>
      </c>
      <c r="B7804" s="33" t="s">
        <v>3097</v>
      </c>
      <c r="C7804" s="51" t="s">
        <v>69250</v>
      </c>
      <c r="D7804" s="33" t="s">
        <v>69248</v>
      </c>
    </row>
    <row r="7805" spans="1:4" ht="15.75" customHeight="1" x14ac:dyDescent="0.15">
      <c r="A7805" s="32" t="s">
        <v>55366</v>
      </c>
      <c r="B7805" s="33" t="s">
        <v>669</v>
      </c>
      <c r="C7805" s="51" t="s">
        <v>69251</v>
      </c>
      <c r="D7805" s="33" t="s">
        <v>69252</v>
      </c>
    </row>
    <row r="7806" spans="1:4" ht="15.75" customHeight="1" x14ac:dyDescent="0.15">
      <c r="A7806" s="32" t="s">
        <v>10676</v>
      </c>
      <c r="B7806" s="33" t="s">
        <v>1166</v>
      </c>
      <c r="C7806" s="51" t="s">
        <v>69253</v>
      </c>
      <c r="D7806" s="33" t="s">
        <v>69252</v>
      </c>
    </row>
    <row r="7807" spans="1:4" ht="15.75" customHeight="1" x14ac:dyDescent="0.15">
      <c r="A7807" s="32" t="s">
        <v>55070</v>
      </c>
      <c r="B7807" s="33" t="s">
        <v>2616</v>
      </c>
      <c r="C7807" s="51" t="s">
        <v>69254</v>
      </c>
      <c r="D7807" s="33" t="s">
        <v>69252</v>
      </c>
    </row>
    <row r="7808" spans="1:4" ht="15.75" customHeight="1" x14ac:dyDescent="0.15">
      <c r="A7808" s="32" t="s">
        <v>9495</v>
      </c>
      <c r="B7808" s="33" t="s">
        <v>2309</v>
      </c>
      <c r="C7808" s="51" t="s">
        <v>69255</v>
      </c>
      <c r="D7808" s="33" t="s">
        <v>69256</v>
      </c>
    </row>
    <row r="7809" spans="1:4" ht="15.75" customHeight="1" x14ac:dyDescent="0.15">
      <c r="A7809" s="32" t="s">
        <v>11425</v>
      </c>
      <c r="B7809" s="33" t="s">
        <v>1609</v>
      </c>
      <c r="C7809" s="51" t="s">
        <v>69257</v>
      </c>
      <c r="D7809" s="33" t="s">
        <v>69258</v>
      </c>
    </row>
    <row r="7810" spans="1:4" ht="15.75" customHeight="1" x14ac:dyDescent="0.15">
      <c r="A7810" s="32" t="s">
        <v>55235</v>
      </c>
      <c r="B7810" s="33" t="s">
        <v>2613</v>
      </c>
      <c r="C7810" s="51" t="s">
        <v>69259</v>
      </c>
      <c r="D7810" s="33" t="s">
        <v>69260</v>
      </c>
    </row>
    <row r="7811" spans="1:4" ht="15.75" customHeight="1" x14ac:dyDescent="0.15">
      <c r="A7811" s="32" t="s">
        <v>9477</v>
      </c>
      <c r="B7811" s="33" t="s">
        <v>3197</v>
      </c>
      <c r="C7811" s="51" t="s">
        <v>69261</v>
      </c>
      <c r="D7811" s="33" t="s">
        <v>69262</v>
      </c>
    </row>
    <row r="7812" spans="1:4" ht="15.75" customHeight="1" x14ac:dyDescent="0.15">
      <c r="A7812" s="32" t="s">
        <v>55153</v>
      </c>
      <c r="B7812" s="33" t="s">
        <v>895</v>
      </c>
      <c r="C7812" s="51" t="s">
        <v>69263</v>
      </c>
      <c r="D7812" s="33" t="s">
        <v>69264</v>
      </c>
    </row>
    <row r="7813" spans="1:4" ht="15.75" customHeight="1" x14ac:dyDescent="0.15">
      <c r="A7813" s="32" t="s">
        <v>10596</v>
      </c>
      <c r="B7813" s="33" t="s">
        <v>1609</v>
      </c>
      <c r="C7813" s="51" t="s">
        <v>69265</v>
      </c>
      <c r="D7813" s="33" t="s">
        <v>69264</v>
      </c>
    </row>
    <row r="7814" spans="1:4" ht="15.75" customHeight="1" x14ac:dyDescent="0.15">
      <c r="A7814" s="32" t="s">
        <v>55094</v>
      </c>
      <c r="B7814" s="33" t="s">
        <v>2545</v>
      </c>
      <c r="C7814" s="51" t="s">
        <v>69266</v>
      </c>
      <c r="D7814" s="33" t="s">
        <v>69267</v>
      </c>
    </row>
    <row r="7815" spans="1:4" ht="15.75" customHeight="1" x14ac:dyDescent="0.15">
      <c r="A7815" s="32" t="s">
        <v>55235</v>
      </c>
      <c r="B7815" s="33" t="s">
        <v>1525</v>
      </c>
      <c r="C7815" s="51" t="s">
        <v>69268</v>
      </c>
      <c r="D7815" s="33" t="s">
        <v>69269</v>
      </c>
    </row>
    <row r="7816" spans="1:4" ht="15.75" customHeight="1" x14ac:dyDescent="0.15">
      <c r="A7816" s="32" t="s">
        <v>8633</v>
      </c>
      <c r="B7816" s="33" t="s">
        <v>785</v>
      </c>
      <c r="C7816" s="51" t="s">
        <v>69270</v>
      </c>
      <c r="D7816" s="33" t="s">
        <v>69271</v>
      </c>
    </row>
    <row r="7817" spans="1:4" ht="15.75" customHeight="1" x14ac:dyDescent="0.15">
      <c r="A7817" s="32" t="s">
        <v>11425</v>
      </c>
      <c r="B7817" s="33" t="s">
        <v>865</v>
      </c>
      <c r="C7817" s="51" t="s">
        <v>69272</v>
      </c>
      <c r="D7817" s="33" t="s">
        <v>69271</v>
      </c>
    </row>
    <row r="7818" spans="1:4" ht="15.75" customHeight="1" x14ac:dyDescent="0.15">
      <c r="A7818" s="32" t="s">
        <v>12053</v>
      </c>
      <c r="B7818" s="33" t="s">
        <v>699</v>
      </c>
      <c r="C7818" s="51" t="s">
        <v>69273</v>
      </c>
      <c r="D7818" s="33" t="s">
        <v>69274</v>
      </c>
    </row>
    <row r="7819" spans="1:4" ht="15.75" customHeight="1" x14ac:dyDescent="0.15">
      <c r="A7819" s="32" t="s">
        <v>8291</v>
      </c>
      <c r="B7819" s="33" t="s">
        <v>993</v>
      </c>
      <c r="C7819" s="51" t="s">
        <v>69275</v>
      </c>
      <c r="D7819" s="33" t="s">
        <v>69274</v>
      </c>
    </row>
    <row r="7820" spans="1:4" ht="15.75" customHeight="1" x14ac:dyDescent="0.15">
      <c r="A7820" s="32" t="s">
        <v>55305</v>
      </c>
      <c r="B7820" s="33" t="s">
        <v>1232</v>
      </c>
      <c r="C7820" s="51" t="s">
        <v>69276</v>
      </c>
      <c r="D7820" s="33" t="s">
        <v>69274</v>
      </c>
    </row>
    <row r="7821" spans="1:4" ht="15.75" customHeight="1" x14ac:dyDescent="0.15">
      <c r="A7821" s="32" t="s">
        <v>54849</v>
      </c>
      <c r="B7821" s="33" t="s">
        <v>1014</v>
      </c>
      <c r="C7821" s="51" t="s">
        <v>69277</v>
      </c>
      <c r="D7821" s="33" t="s">
        <v>69278</v>
      </c>
    </row>
    <row r="7822" spans="1:4" ht="15.75" customHeight="1" x14ac:dyDescent="0.15">
      <c r="A7822" s="32" t="s">
        <v>10250</v>
      </c>
      <c r="B7822" s="33" t="s">
        <v>612</v>
      </c>
      <c r="C7822" s="51" t="s">
        <v>69279</v>
      </c>
      <c r="D7822" s="33" t="s">
        <v>69280</v>
      </c>
    </row>
    <row r="7823" spans="1:4" ht="15.75" customHeight="1" x14ac:dyDescent="0.15">
      <c r="A7823" s="32" t="s">
        <v>9516</v>
      </c>
      <c r="B7823" s="33" t="s">
        <v>1609</v>
      </c>
      <c r="C7823" s="51" t="s">
        <v>69281</v>
      </c>
      <c r="D7823" s="33" t="s">
        <v>69280</v>
      </c>
    </row>
    <row r="7824" spans="1:4" ht="15.75" customHeight="1" x14ac:dyDescent="0.15">
      <c r="A7824" s="32" t="s">
        <v>54862</v>
      </c>
      <c r="B7824" s="33" t="s">
        <v>1737</v>
      </c>
      <c r="C7824" s="51" t="s">
        <v>69282</v>
      </c>
      <c r="D7824" s="33" t="s">
        <v>69283</v>
      </c>
    </row>
    <row r="7825" spans="1:4" ht="15.75" customHeight="1" x14ac:dyDescent="0.15">
      <c r="A7825" s="32" t="s">
        <v>11330</v>
      </c>
      <c r="B7825" s="33" t="s">
        <v>2942</v>
      </c>
      <c r="C7825" s="51" t="s">
        <v>69284</v>
      </c>
      <c r="D7825" s="33" t="s">
        <v>69283</v>
      </c>
    </row>
    <row r="7826" spans="1:4" ht="15.75" customHeight="1" x14ac:dyDescent="0.15">
      <c r="A7826" s="32" t="s">
        <v>55262</v>
      </c>
      <c r="B7826" s="33" t="s">
        <v>2951</v>
      </c>
      <c r="C7826" s="51" t="s">
        <v>69285</v>
      </c>
      <c r="D7826" s="33" t="s">
        <v>69283</v>
      </c>
    </row>
    <row r="7827" spans="1:4" ht="15.75" customHeight="1" x14ac:dyDescent="0.15">
      <c r="A7827" s="32" t="s">
        <v>9495</v>
      </c>
      <c r="B7827" s="33" t="s">
        <v>2865</v>
      </c>
      <c r="C7827" s="51" t="s">
        <v>69286</v>
      </c>
      <c r="D7827" s="33" t="s">
        <v>69287</v>
      </c>
    </row>
    <row r="7828" spans="1:4" ht="15.75" customHeight="1" x14ac:dyDescent="0.15">
      <c r="A7828" s="32" t="s">
        <v>8633</v>
      </c>
      <c r="B7828" s="33" t="s">
        <v>2168</v>
      </c>
      <c r="C7828" s="51" t="s">
        <v>69288</v>
      </c>
      <c r="D7828" s="33" t="s">
        <v>69289</v>
      </c>
    </row>
    <row r="7829" spans="1:4" ht="15.75" customHeight="1" x14ac:dyDescent="0.15">
      <c r="A7829" s="32" t="s">
        <v>8633</v>
      </c>
      <c r="B7829" s="33" t="s">
        <v>1504</v>
      </c>
      <c r="C7829" s="51" t="s">
        <v>69290</v>
      </c>
      <c r="D7829" s="33" t="s">
        <v>69291</v>
      </c>
    </row>
    <row r="7830" spans="1:4" ht="15.75" customHeight="1" x14ac:dyDescent="0.15">
      <c r="A7830" s="32" t="s">
        <v>9516</v>
      </c>
      <c r="B7830" s="33" t="s">
        <v>2942</v>
      </c>
      <c r="C7830" s="51" t="s">
        <v>69292</v>
      </c>
      <c r="D7830" s="33" t="s">
        <v>69293</v>
      </c>
    </row>
    <row r="7831" spans="1:4" ht="15.75" customHeight="1" x14ac:dyDescent="0.15">
      <c r="A7831" s="32" t="s">
        <v>10676</v>
      </c>
      <c r="B7831" s="33" t="s">
        <v>2997</v>
      </c>
      <c r="C7831" s="51" t="s">
        <v>69294</v>
      </c>
      <c r="D7831" s="33" t="s">
        <v>69293</v>
      </c>
    </row>
    <row r="7832" spans="1:4" ht="15.75" customHeight="1" x14ac:dyDescent="0.15">
      <c r="A7832" s="32" t="s">
        <v>10676</v>
      </c>
      <c r="B7832" s="33" t="s">
        <v>3720</v>
      </c>
      <c r="C7832" s="51" t="s">
        <v>69295</v>
      </c>
      <c r="D7832" s="33" t="s">
        <v>69293</v>
      </c>
    </row>
    <row r="7833" spans="1:4" ht="15.75" customHeight="1" x14ac:dyDescent="0.15">
      <c r="A7833" s="32" t="s">
        <v>9522</v>
      </c>
      <c r="B7833" s="33" t="s">
        <v>2533</v>
      </c>
      <c r="C7833" s="51" t="s">
        <v>69296</v>
      </c>
      <c r="D7833" s="33" t="s">
        <v>69297</v>
      </c>
    </row>
    <row r="7834" spans="1:4" ht="15.75" customHeight="1" x14ac:dyDescent="0.15">
      <c r="A7834" s="32" t="s">
        <v>9522</v>
      </c>
      <c r="B7834" s="33" t="s">
        <v>3456</v>
      </c>
      <c r="C7834" s="51" t="s">
        <v>69298</v>
      </c>
      <c r="D7834" s="33" t="s">
        <v>69297</v>
      </c>
    </row>
    <row r="7835" spans="1:4" ht="15.75" customHeight="1" x14ac:dyDescent="0.15">
      <c r="A7835" s="32" t="s">
        <v>54849</v>
      </c>
      <c r="B7835" s="33" t="s">
        <v>729</v>
      </c>
      <c r="C7835" s="51" t="s">
        <v>69299</v>
      </c>
      <c r="D7835" s="33" t="s">
        <v>69300</v>
      </c>
    </row>
    <row r="7836" spans="1:4" ht="15.75" customHeight="1" x14ac:dyDescent="0.15">
      <c r="A7836" s="32" t="s">
        <v>54962</v>
      </c>
      <c r="B7836" s="33" t="s">
        <v>2997</v>
      </c>
      <c r="C7836" s="51" t="s">
        <v>69301</v>
      </c>
      <c r="D7836" s="33" t="s">
        <v>69300</v>
      </c>
    </row>
    <row r="7837" spans="1:4" ht="15.75" customHeight="1" x14ac:dyDescent="0.15">
      <c r="A7837" s="32" t="s">
        <v>8743</v>
      </c>
      <c r="B7837" s="33" t="s">
        <v>3687</v>
      </c>
      <c r="C7837" s="51" t="s">
        <v>69302</v>
      </c>
      <c r="D7837" s="33" t="s">
        <v>69303</v>
      </c>
    </row>
    <row r="7838" spans="1:4" ht="15.75" customHeight="1" x14ac:dyDescent="0.15">
      <c r="A7838" s="32" t="s">
        <v>9058</v>
      </c>
      <c r="B7838" s="33" t="s">
        <v>3684</v>
      </c>
      <c r="C7838" s="51" t="s">
        <v>69304</v>
      </c>
      <c r="D7838" s="33" t="s">
        <v>69305</v>
      </c>
    </row>
    <row r="7839" spans="1:4" ht="15.75" customHeight="1" x14ac:dyDescent="0.15">
      <c r="A7839" s="32" t="s">
        <v>10250</v>
      </c>
      <c r="B7839" s="33" t="s">
        <v>2066</v>
      </c>
      <c r="C7839" s="51" t="s">
        <v>69306</v>
      </c>
      <c r="D7839" s="33" t="s">
        <v>69307</v>
      </c>
    </row>
    <row r="7840" spans="1:4" ht="15.75" customHeight="1" x14ac:dyDescent="0.15">
      <c r="A7840" s="32" t="s">
        <v>10163</v>
      </c>
      <c r="B7840" s="33" t="s">
        <v>2276</v>
      </c>
      <c r="C7840" s="51" t="s">
        <v>69308</v>
      </c>
      <c r="D7840" s="33" t="s">
        <v>69309</v>
      </c>
    </row>
    <row r="7841" spans="1:4" ht="15.75" customHeight="1" x14ac:dyDescent="0.15">
      <c r="A7841" s="32" t="s">
        <v>12280</v>
      </c>
      <c r="B7841" s="33" t="s">
        <v>2997</v>
      </c>
      <c r="C7841" s="51" t="s">
        <v>69310</v>
      </c>
      <c r="D7841" s="33" t="s">
        <v>69309</v>
      </c>
    </row>
    <row r="7842" spans="1:4" ht="15.75" customHeight="1" x14ac:dyDescent="0.15">
      <c r="A7842" s="32" t="s">
        <v>11330</v>
      </c>
      <c r="B7842" s="33" t="s">
        <v>868</v>
      </c>
      <c r="C7842" s="51" t="s">
        <v>69311</v>
      </c>
      <c r="D7842" s="33" t="s">
        <v>69312</v>
      </c>
    </row>
    <row r="7843" spans="1:4" ht="15.75" customHeight="1" x14ac:dyDescent="0.15">
      <c r="A7843" s="32" t="s">
        <v>10524</v>
      </c>
      <c r="B7843" s="33" t="s">
        <v>1327</v>
      </c>
      <c r="C7843" s="51" t="s">
        <v>69313</v>
      </c>
      <c r="D7843" s="33" t="s">
        <v>69314</v>
      </c>
    </row>
    <row r="7844" spans="1:4" ht="15.75" customHeight="1" x14ac:dyDescent="0.15">
      <c r="A7844" s="32" t="s">
        <v>55159</v>
      </c>
      <c r="B7844" s="33" t="s">
        <v>2974</v>
      </c>
      <c r="C7844" s="51" t="s">
        <v>69315</v>
      </c>
      <c r="D7844" s="33" t="s">
        <v>69316</v>
      </c>
    </row>
    <row r="7845" spans="1:4" ht="15.75" customHeight="1" x14ac:dyDescent="0.15">
      <c r="A7845" s="32" t="s">
        <v>55265</v>
      </c>
      <c r="B7845" s="33" t="s">
        <v>2994</v>
      </c>
      <c r="C7845" s="51" t="s">
        <v>69317</v>
      </c>
      <c r="D7845" s="33" t="s">
        <v>69318</v>
      </c>
    </row>
    <row r="7846" spans="1:4" ht="15.75" customHeight="1" x14ac:dyDescent="0.15">
      <c r="A7846" s="32" t="s">
        <v>55305</v>
      </c>
      <c r="B7846" s="33" t="s">
        <v>1246</v>
      </c>
      <c r="C7846" s="51" t="s">
        <v>69319</v>
      </c>
      <c r="D7846" s="33" t="s">
        <v>69320</v>
      </c>
    </row>
    <row r="7847" spans="1:4" ht="15.75" customHeight="1" x14ac:dyDescent="0.15">
      <c r="A7847" s="32" t="s">
        <v>55094</v>
      </c>
      <c r="B7847" s="33" t="s">
        <v>1339</v>
      </c>
      <c r="C7847" s="51" t="s">
        <v>69321</v>
      </c>
      <c r="D7847" s="33" t="s">
        <v>69322</v>
      </c>
    </row>
    <row r="7848" spans="1:4" ht="15.75" customHeight="1" x14ac:dyDescent="0.15">
      <c r="A7848" s="32" t="s">
        <v>9495</v>
      </c>
      <c r="B7848" s="33" t="s">
        <v>1609</v>
      </c>
      <c r="C7848" s="51" t="s">
        <v>69323</v>
      </c>
      <c r="D7848" s="33" t="s">
        <v>69322</v>
      </c>
    </row>
    <row r="7849" spans="1:4" ht="15.75" customHeight="1" x14ac:dyDescent="0.15">
      <c r="A7849" s="32" t="s">
        <v>9477</v>
      </c>
      <c r="B7849" s="33" t="s">
        <v>2650</v>
      </c>
      <c r="C7849" s="51" t="s">
        <v>69324</v>
      </c>
      <c r="D7849" s="33" t="s">
        <v>69322</v>
      </c>
    </row>
    <row r="7850" spans="1:4" ht="15.75" customHeight="1" x14ac:dyDescent="0.15">
      <c r="A7850" s="32" t="s">
        <v>8821</v>
      </c>
      <c r="B7850" s="33" t="s">
        <v>3755</v>
      </c>
      <c r="C7850" s="51" t="s">
        <v>69325</v>
      </c>
      <c r="D7850" s="33" t="s">
        <v>69326</v>
      </c>
    </row>
    <row r="7851" spans="1:4" ht="15.75" customHeight="1" x14ac:dyDescent="0.15">
      <c r="A7851" s="32" t="s">
        <v>55058</v>
      </c>
      <c r="B7851" s="33" t="s">
        <v>618</v>
      </c>
      <c r="C7851" s="51" t="s">
        <v>69327</v>
      </c>
      <c r="D7851" s="33" t="s">
        <v>69328</v>
      </c>
    </row>
    <row r="7852" spans="1:4" ht="15.75" customHeight="1" x14ac:dyDescent="0.15">
      <c r="A7852" s="32" t="s">
        <v>54962</v>
      </c>
      <c r="B7852" s="33" t="s">
        <v>3847</v>
      </c>
      <c r="C7852" s="51" t="s">
        <v>69329</v>
      </c>
      <c r="D7852" s="33" t="s">
        <v>69328</v>
      </c>
    </row>
    <row r="7853" spans="1:4" ht="15.75" customHeight="1" x14ac:dyDescent="0.15">
      <c r="A7853" s="32" t="s">
        <v>55206</v>
      </c>
      <c r="B7853" s="33" t="s">
        <v>675</v>
      </c>
      <c r="C7853" s="51" t="s">
        <v>69330</v>
      </c>
      <c r="D7853" s="33" t="s">
        <v>69331</v>
      </c>
    </row>
    <row r="7854" spans="1:4" ht="15.75" customHeight="1" x14ac:dyDescent="0.15">
      <c r="A7854" s="32" t="s">
        <v>10163</v>
      </c>
      <c r="B7854" s="33" t="s">
        <v>3221</v>
      </c>
      <c r="C7854" s="51" t="s">
        <v>69332</v>
      </c>
      <c r="D7854" s="33" t="s">
        <v>69333</v>
      </c>
    </row>
    <row r="7855" spans="1:4" ht="15.75" customHeight="1" x14ac:dyDescent="0.15">
      <c r="A7855" s="32" t="s">
        <v>8633</v>
      </c>
      <c r="B7855" s="33" t="s">
        <v>752</v>
      </c>
      <c r="C7855" s="51" t="s">
        <v>69334</v>
      </c>
      <c r="D7855" s="33" t="s">
        <v>69335</v>
      </c>
    </row>
    <row r="7856" spans="1:4" ht="15.75" customHeight="1" x14ac:dyDescent="0.15">
      <c r="A7856" s="32" t="s">
        <v>9477</v>
      </c>
      <c r="B7856" s="33" t="s">
        <v>1098</v>
      </c>
      <c r="C7856" s="51" t="s">
        <v>69336</v>
      </c>
      <c r="D7856" s="33" t="s">
        <v>69337</v>
      </c>
    </row>
    <row r="7857" spans="1:4" ht="15.75" customHeight="1" x14ac:dyDescent="0.15">
      <c r="A7857" s="32" t="s">
        <v>55262</v>
      </c>
      <c r="B7857" s="33" t="s">
        <v>2865</v>
      </c>
      <c r="C7857" s="51" t="s">
        <v>69338</v>
      </c>
      <c r="D7857" s="33" t="s">
        <v>69339</v>
      </c>
    </row>
    <row r="7858" spans="1:4" ht="15.75" customHeight="1" x14ac:dyDescent="0.15">
      <c r="A7858" s="32" t="s">
        <v>55094</v>
      </c>
      <c r="B7858" s="33" t="s">
        <v>3156</v>
      </c>
      <c r="C7858" s="51" t="s">
        <v>69340</v>
      </c>
      <c r="D7858" s="33" t="s">
        <v>69339</v>
      </c>
    </row>
    <row r="7859" spans="1:4" ht="15.75" customHeight="1" x14ac:dyDescent="0.15">
      <c r="A7859" s="32" t="s">
        <v>12053</v>
      </c>
      <c r="B7859" s="33" t="s">
        <v>1609</v>
      </c>
      <c r="C7859" s="51" t="s">
        <v>69341</v>
      </c>
      <c r="D7859" s="33" t="s">
        <v>69342</v>
      </c>
    </row>
    <row r="7860" spans="1:4" ht="15.75" customHeight="1" x14ac:dyDescent="0.15">
      <c r="A7860" s="32" t="s">
        <v>55305</v>
      </c>
      <c r="B7860" s="33" t="s">
        <v>2060</v>
      </c>
      <c r="C7860" s="51" t="s">
        <v>69343</v>
      </c>
      <c r="D7860" s="33" t="s">
        <v>69344</v>
      </c>
    </row>
    <row r="7861" spans="1:4" ht="15.75" customHeight="1" x14ac:dyDescent="0.15">
      <c r="A7861" s="32" t="s">
        <v>8821</v>
      </c>
      <c r="B7861" s="33" t="s">
        <v>2580</v>
      </c>
      <c r="C7861" s="51" t="s">
        <v>69345</v>
      </c>
      <c r="D7861" s="33" t="s">
        <v>69346</v>
      </c>
    </row>
    <row r="7862" spans="1:4" ht="15.75" customHeight="1" x14ac:dyDescent="0.15">
      <c r="A7862" s="32" t="s">
        <v>54939</v>
      </c>
      <c r="B7862" s="33" t="s">
        <v>732</v>
      </c>
      <c r="C7862" s="51" t="s">
        <v>69347</v>
      </c>
      <c r="D7862" s="33" t="s">
        <v>69348</v>
      </c>
    </row>
    <row r="7863" spans="1:4" ht="15.75" customHeight="1" x14ac:dyDescent="0.15">
      <c r="A7863" s="32" t="s">
        <v>11330</v>
      </c>
      <c r="B7863" s="33" t="s">
        <v>1609</v>
      </c>
      <c r="C7863" s="51" t="s">
        <v>69349</v>
      </c>
      <c r="D7863" s="33" t="s">
        <v>69348</v>
      </c>
    </row>
    <row r="7864" spans="1:4" ht="15.75" customHeight="1" x14ac:dyDescent="0.15">
      <c r="A7864" s="32" t="s">
        <v>12053</v>
      </c>
      <c r="B7864" s="33" t="s">
        <v>1687</v>
      </c>
      <c r="C7864" s="51" t="s">
        <v>69350</v>
      </c>
      <c r="D7864" s="33" t="s">
        <v>69348</v>
      </c>
    </row>
    <row r="7865" spans="1:4" ht="15.75" customHeight="1" x14ac:dyDescent="0.15">
      <c r="A7865" s="32" t="s">
        <v>8719</v>
      </c>
      <c r="B7865" s="33" t="s">
        <v>3445</v>
      </c>
      <c r="C7865" s="51" t="s">
        <v>69351</v>
      </c>
      <c r="D7865" s="33" t="s">
        <v>69348</v>
      </c>
    </row>
    <row r="7866" spans="1:4" ht="15.75" customHeight="1" x14ac:dyDescent="0.15">
      <c r="A7866" s="32" t="s">
        <v>8633</v>
      </c>
      <c r="B7866" s="33" t="s">
        <v>3847</v>
      </c>
      <c r="C7866" s="51" t="s">
        <v>69352</v>
      </c>
      <c r="D7866" s="33" t="s">
        <v>69348</v>
      </c>
    </row>
    <row r="7867" spans="1:4" ht="15.75" customHeight="1" x14ac:dyDescent="0.15">
      <c r="A7867" s="32" t="s">
        <v>8743</v>
      </c>
      <c r="B7867" s="33" t="s">
        <v>2658</v>
      </c>
      <c r="C7867" s="51" t="s">
        <v>69353</v>
      </c>
      <c r="D7867" s="33" t="s">
        <v>69354</v>
      </c>
    </row>
    <row r="7868" spans="1:4" ht="15.75" customHeight="1" x14ac:dyDescent="0.15">
      <c r="A7868" s="32" t="s">
        <v>54962</v>
      </c>
      <c r="B7868" s="33" t="s">
        <v>1668</v>
      </c>
      <c r="C7868" s="51" t="s">
        <v>69355</v>
      </c>
      <c r="D7868" s="33" t="s">
        <v>69356</v>
      </c>
    </row>
    <row r="7869" spans="1:4" ht="15.75" customHeight="1" x14ac:dyDescent="0.15">
      <c r="A7869" s="32" t="s">
        <v>9495</v>
      </c>
      <c r="B7869" s="33" t="s">
        <v>3335</v>
      </c>
      <c r="C7869" s="51" t="s">
        <v>69357</v>
      </c>
      <c r="D7869" s="33" t="s">
        <v>69356</v>
      </c>
    </row>
    <row r="7870" spans="1:4" ht="15.75" customHeight="1" x14ac:dyDescent="0.15">
      <c r="A7870" s="32" t="s">
        <v>55159</v>
      </c>
      <c r="B7870" s="33" t="s">
        <v>2599</v>
      </c>
      <c r="C7870" s="51" t="s">
        <v>69358</v>
      </c>
      <c r="D7870" s="33" t="s">
        <v>69359</v>
      </c>
    </row>
    <row r="7871" spans="1:4" ht="15.75" customHeight="1" x14ac:dyDescent="0.15">
      <c r="A7871" s="32" t="s">
        <v>55366</v>
      </c>
      <c r="B7871" s="33" t="s">
        <v>2580</v>
      </c>
      <c r="C7871" s="51" t="s">
        <v>69360</v>
      </c>
      <c r="D7871" s="33" t="s">
        <v>69361</v>
      </c>
    </row>
    <row r="7872" spans="1:4" ht="15.75" customHeight="1" x14ac:dyDescent="0.15">
      <c r="A7872" s="32" t="s">
        <v>55070</v>
      </c>
      <c r="B7872" s="33" t="s">
        <v>2066</v>
      </c>
      <c r="C7872" s="51" t="s">
        <v>69362</v>
      </c>
      <c r="D7872" s="33" t="s">
        <v>69363</v>
      </c>
    </row>
    <row r="7873" spans="1:4" ht="15.75" customHeight="1" x14ac:dyDescent="0.15">
      <c r="A7873" s="32" t="s">
        <v>9058</v>
      </c>
      <c r="B7873" s="33" t="s">
        <v>752</v>
      </c>
      <c r="C7873" s="51" t="s">
        <v>69364</v>
      </c>
      <c r="D7873" s="33" t="s">
        <v>69365</v>
      </c>
    </row>
    <row r="7874" spans="1:4" ht="15.75" customHeight="1" x14ac:dyDescent="0.15">
      <c r="A7874" s="32" t="s">
        <v>8743</v>
      </c>
      <c r="B7874" s="33" t="s">
        <v>3323</v>
      </c>
      <c r="C7874" s="51" t="s">
        <v>69366</v>
      </c>
      <c r="D7874" s="33" t="s">
        <v>69367</v>
      </c>
    </row>
    <row r="7875" spans="1:4" ht="15.75" customHeight="1" x14ac:dyDescent="0.15">
      <c r="A7875" s="32" t="s">
        <v>55058</v>
      </c>
      <c r="B7875" s="33" t="s">
        <v>1017</v>
      </c>
      <c r="C7875" s="51" t="s">
        <v>69368</v>
      </c>
      <c r="D7875" s="33" t="s">
        <v>69369</v>
      </c>
    </row>
    <row r="7876" spans="1:4" ht="15.75" customHeight="1" x14ac:dyDescent="0.15">
      <c r="A7876" s="32" t="s">
        <v>9516</v>
      </c>
      <c r="B7876" s="33" t="s">
        <v>1005</v>
      </c>
      <c r="C7876" s="51" t="s">
        <v>69370</v>
      </c>
      <c r="D7876" s="33" t="s">
        <v>69371</v>
      </c>
    </row>
    <row r="7877" spans="1:4" ht="15.75" customHeight="1" x14ac:dyDescent="0.15">
      <c r="A7877" s="32" t="s">
        <v>8821</v>
      </c>
      <c r="B7877" s="33" t="s">
        <v>1612</v>
      </c>
      <c r="C7877" s="51" t="s">
        <v>69372</v>
      </c>
      <c r="D7877" s="33" t="s">
        <v>69373</v>
      </c>
    </row>
    <row r="7878" spans="1:4" ht="15.75" customHeight="1" x14ac:dyDescent="0.15">
      <c r="A7878" s="32" t="s">
        <v>9477</v>
      </c>
      <c r="B7878" s="33" t="s">
        <v>1880</v>
      </c>
      <c r="C7878" s="51" t="s">
        <v>69374</v>
      </c>
      <c r="D7878" s="33" t="s">
        <v>69375</v>
      </c>
    </row>
    <row r="7879" spans="1:4" ht="15.75" customHeight="1" x14ac:dyDescent="0.15">
      <c r="A7879" s="32" t="s">
        <v>55265</v>
      </c>
      <c r="B7879" s="33" t="s">
        <v>2155</v>
      </c>
      <c r="C7879" s="51" t="s">
        <v>69376</v>
      </c>
      <c r="D7879" s="33" t="s">
        <v>69377</v>
      </c>
    </row>
    <row r="7880" spans="1:4" ht="15.75" customHeight="1" x14ac:dyDescent="0.15">
      <c r="A7880" s="32" t="s">
        <v>55058</v>
      </c>
      <c r="B7880" s="33" t="s">
        <v>946</v>
      </c>
      <c r="C7880" s="51" t="s">
        <v>69378</v>
      </c>
      <c r="D7880" s="33" t="s">
        <v>69379</v>
      </c>
    </row>
    <row r="7881" spans="1:4" ht="15.75" customHeight="1" x14ac:dyDescent="0.15">
      <c r="A7881" s="32" t="s">
        <v>55027</v>
      </c>
      <c r="B7881" s="33" t="s">
        <v>2921</v>
      </c>
      <c r="C7881" s="51" t="s">
        <v>69380</v>
      </c>
      <c r="D7881" s="33" t="s">
        <v>69379</v>
      </c>
    </row>
    <row r="7882" spans="1:4" ht="15.75" customHeight="1" x14ac:dyDescent="0.15">
      <c r="A7882" s="32" t="s">
        <v>55270</v>
      </c>
      <c r="B7882" s="33" t="s">
        <v>3290</v>
      </c>
      <c r="C7882" s="51" t="s">
        <v>69381</v>
      </c>
      <c r="D7882" s="33" t="s">
        <v>69379</v>
      </c>
    </row>
    <row r="7883" spans="1:4" ht="15.75" customHeight="1" x14ac:dyDescent="0.15">
      <c r="A7883" s="32" t="s">
        <v>55206</v>
      </c>
      <c r="B7883" s="33" t="s">
        <v>3445</v>
      </c>
      <c r="C7883" s="51" t="s">
        <v>69382</v>
      </c>
      <c r="D7883" s="33" t="s">
        <v>69383</v>
      </c>
    </row>
    <row r="7884" spans="1:4" ht="15.75" customHeight="1" x14ac:dyDescent="0.15">
      <c r="A7884" s="32" t="s">
        <v>55159</v>
      </c>
      <c r="B7884" s="33" t="s">
        <v>1698</v>
      </c>
      <c r="C7884" s="51" t="s">
        <v>69384</v>
      </c>
      <c r="D7884" s="33" t="s">
        <v>69385</v>
      </c>
    </row>
    <row r="7885" spans="1:4" ht="15.75" customHeight="1" x14ac:dyDescent="0.15">
      <c r="A7885" s="32" t="s">
        <v>55159</v>
      </c>
      <c r="B7885" s="33" t="s">
        <v>2997</v>
      </c>
      <c r="C7885" s="51" t="s">
        <v>69386</v>
      </c>
      <c r="D7885" s="33" t="s">
        <v>69387</v>
      </c>
    </row>
    <row r="7886" spans="1:4" ht="15.75" customHeight="1" x14ac:dyDescent="0.15">
      <c r="A7886" s="32" t="s">
        <v>55262</v>
      </c>
      <c r="B7886" s="33" t="s">
        <v>624</v>
      </c>
      <c r="C7886" s="51" t="s">
        <v>69388</v>
      </c>
      <c r="D7886" s="33" t="s">
        <v>69389</v>
      </c>
    </row>
    <row r="7887" spans="1:4" ht="15.75" customHeight="1" x14ac:dyDescent="0.15">
      <c r="A7887" s="32" t="s">
        <v>12053</v>
      </c>
      <c r="B7887" s="33" t="s">
        <v>3216</v>
      </c>
      <c r="C7887" s="51" t="s">
        <v>69390</v>
      </c>
      <c r="D7887" s="33" t="s">
        <v>69391</v>
      </c>
    </row>
    <row r="7888" spans="1:4" ht="15.75" customHeight="1" x14ac:dyDescent="0.15">
      <c r="A7888" s="32" t="s">
        <v>11425</v>
      </c>
      <c r="B7888" s="33" t="s">
        <v>2681</v>
      </c>
      <c r="C7888" s="51" t="s">
        <v>69392</v>
      </c>
      <c r="D7888" s="33" t="s">
        <v>69393</v>
      </c>
    </row>
    <row r="7889" spans="1:4" ht="15.75" customHeight="1" x14ac:dyDescent="0.15">
      <c r="A7889" s="32" t="s">
        <v>12232</v>
      </c>
      <c r="B7889" s="33" t="s">
        <v>1645</v>
      </c>
      <c r="C7889" s="51" t="s">
        <v>69394</v>
      </c>
      <c r="D7889" s="33" t="s">
        <v>69395</v>
      </c>
    </row>
    <row r="7890" spans="1:4" ht="15.75" customHeight="1" x14ac:dyDescent="0.15">
      <c r="A7890" s="32" t="s">
        <v>12292</v>
      </c>
      <c r="B7890" s="33" t="s">
        <v>2834</v>
      </c>
      <c r="C7890" s="51" t="s">
        <v>69396</v>
      </c>
      <c r="D7890" s="33" t="s">
        <v>69395</v>
      </c>
    </row>
    <row r="7891" spans="1:4" ht="15.75" customHeight="1" x14ac:dyDescent="0.15">
      <c r="A7891" s="32" t="s">
        <v>54849</v>
      </c>
      <c r="B7891" s="33" t="s">
        <v>3216</v>
      </c>
      <c r="C7891" s="51" t="s">
        <v>69397</v>
      </c>
      <c r="D7891" s="33" t="s">
        <v>69395</v>
      </c>
    </row>
    <row r="7892" spans="1:4" ht="15.75" customHeight="1" x14ac:dyDescent="0.15">
      <c r="A7892" s="32" t="s">
        <v>54765</v>
      </c>
      <c r="B7892" s="33" t="s">
        <v>708</v>
      </c>
      <c r="C7892" s="51" t="s">
        <v>69398</v>
      </c>
      <c r="D7892" s="33" t="s">
        <v>69399</v>
      </c>
    </row>
    <row r="7893" spans="1:4" ht="15.75" customHeight="1" x14ac:dyDescent="0.15">
      <c r="A7893" s="32" t="s">
        <v>54744</v>
      </c>
      <c r="B7893" s="33" t="s">
        <v>3588</v>
      </c>
      <c r="C7893" s="51" t="s">
        <v>69400</v>
      </c>
      <c r="D7893" s="33" t="s">
        <v>69399</v>
      </c>
    </row>
    <row r="7894" spans="1:4" ht="15.75" customHeight="1" x14ac:dyDescent="0.15">
      <c r="A7894" s="32" t="s">
        <v>55094</v>
      </c>
      <c r="B7894" s="33" t="s">
        <v>1609</v>
      </c>
      <c r="C7894" s="51" t="s">
        <v>69401</v>
      </c>
      <c r="D7894" s="33" t="s">
        <v>69402</v>
      </c>
    </row>
    <row r="7895" spans="1:4" ht="15.75" customHeight="1" x14ac:dyDescent="0.15">
      <c r="A7895" s="32" t="s">
        <v>55058</v>
      </c>
      <c r="B7895" s="33" t="s">
        <v>1698</v>
      </c>
      <c r="C7895" s="51" t="s">
        <v>69403</v>
      </c>
      <c r="D7895" s="33" t="s">
        <v>69402</v>
      </c>
    </row>
    <row r="7896" spans="1:4" ht="15.75" customHeight="1" x14ac:dyDescent="0.15">
      <c r="A7896" s="32" t="s">
        <v>12128</v>
      </c>
      <c r="B7896" s="33" t="s">
        <v>2729</v>
      </c>
      <c r="C7896" s="51" t="s">
        <v>69404</v>
      </c>
      <c r="D7896" s="33" t="s">
        <v>69405</v>
      </c>
    </row>
    <row r="7897" spans="1:4" ht="15.75" customHeight="1" x14ac:dyDescent="0.15">
      <c r="A7897" s="32" t="s">
        <v>55070</v>
      </c>
      <c r="B7897" s="33" t="s">
        <v>2681</v>
      </c>
      <c r="C7897" s="51" t="s">
        <v>69406</v>
      </c>
      <c r="D7897" s="33" t="s">
        <v>69407</v>
      </c>
    </row>
    <row r="7898" spans="1:4" ht="15.75" customHeight="1" x14ac:dyDescent="0.15">
      <c r="A7898" s="32" t="s">
        <v>8719</v>
      </c>
      <c r="B7898" s="33" t="s">
        <v>2784</v>
      </c>
      <c r="C7898" s="51" t="s">
        <v>69408</v>
      </c>
      <c r="D7898" s="33" t="s">
        <v>69409</v>
      </c>
    </row>
    <row r="7899" spans="1:4" ht="15.75" customHeight="1" x14ac:dyDescent="0.15">
      <c r="A7899" s="32" t="s">
        <v>8291</v>
      </c>
      <c r="B7899" s="33" t="s">
        <v>3257</v>
      </c>
      <c r="C7899" s="51" t="s">
        <v>69410</v>
      </c>
      <c r="D7899" s="33" t="s">
        <v>69409</v>
      </c>
    </row>
    <row r="7900" spans="1:4" ht="15.75" customHeight="1" x14ac:dyDescent="0.15">
      <c r="A7900" s="32" t="s">
        <v>55265</v>
      </c>
      <c r="B7900" s="33" t="s">
        <v>3749</v>
      </c>
      <c r="C7900" s="51" t="s">
        <v>69411</v>
      </c>
      <c r="D7900" s="33" t="s">
        <v>69412</v>
      </c>
    </row>
    <row r="7901" spans="1:4" ht="15.75" customHeight="1" x14ac:dyDescent="0.15">
      <c r="A7901" s="32" t="s">
        <v>55027</v>
      </c>
      <c r="B7901" s="33" t="s">
        <v>1865</v>
      </c>
      <c r="C7901" s="51" t="s">
        <v>69413</v>
      </c>
      <c r="D7901" s="33" t="s">
        <v>69414</v>
      </c>
    </row>
    <row r="7902" spans="1:4" ht="15.75" customHeight="1" x14ac:dyDescent="0.15">
      <c r="A7902" s="32" t="s">
        <v>54862</v>
      </c>
      <c r="B7902" s="33" t="s">
        <v>1026</v>
      </c>
      <c r="C7902" s="51" t="s">
        <v>69415</v>
      </c>
      <c r="D7902" s="33" t="s">
        <v>69416</v>
      </c>
    </row>
    <row r="7903" spans="1:4" ht="15.75" customHeight="1" x14ac:dyDescent="0.15">
      <c r="A7903" s="32" t="s">
        <v>55235</v>
      </c>
      <c r="B7903" s="33" t="s">
        <v>1545</v>
      </c>
      <c r="C7903" s="51" t="s">
        <v>69417</v>
      </c>
      <c r="D7903" s="33" t="s">
        <v>69416</v>
      </c>
    </row>
    <row r="7904" spans="1:4" ht="15.75" customHeight="1" x14ac:dyDescent="0.15">
      <c r="A7904" s="32" t="s">
        <v>55159</v>
      </c>
      <c r="B7904" s="33" t="s">
        <v>2834</v>
      </c>
      <c r="C7904" s="51" t="s">
        <v>69418</v>
      </c>
      <c r="D7904" s="33" t="s">
        <v>69416</v>
      </c>
    </row>
    <row r="7905" spans="1:4" ht="15.75" customHeight="1" x14ac:dyDescent="0.15">
      <c r="A7905" s="32" t="s">
        <v>55048</v>
      </c>
      <c r="B7905" s="33" t="s">
        <v>1650</v>
      </c>
      <c r="C7905" s="51" t="s">
        <v>69419</v>
      </c>
      <c r="D7905" s="33" t="s">
        <v>69420</v>
      </c>
    </row>
    <row r="7906" spans="1:4" ht="15.75" customHeight="1" x14ac:dyDescent="0.15">
      <c r="A7906" s="32" t="s">
        <v>12232</v>
      </c>
      <c r="B7906" s="33" t="s">
        <v>1737</v>
      </c>
      <c r="C7906" s="51" t="s">
        <v>69421</v>
      </c>
      <c r="D7906" s="33" t="s">
        <v>69420</v>
      </c>
    </row>
    <row r="7907" spans="1:4" ht="15.75" customHeight="1" x14ac:dyDescent="0.15">
      <c r="A7907" s="32" t="s">
        <v>10596</v>
      </c>
      <c r="B7907" s="33" t="s">
        <v>2658</v>
      </c>
      <c r="C7907" s="51" t="s">
        <v>69422</v>
      </c>
      <c r="D7907" s="33" t="s">
        <v>69423</v>
      </c>
    </row>
    <row r="7908" spans="1:4" ht="15.75" customHeight="1" x14ac:dyDescent="0.15">
      <c r="A7908" s="32" t="s">
        <v>55027</v>
      </c>
      <c r="B7908" s="33" t="s">
        <v>3692</v>
      </c>
      <c r="C7908" s="51" t="s">
        <v>69424</v>
      </c>
      <c r="D7908" s="33" t="s">
        <v>69425</v>
      </c>
    </row>
    <row r="7909" spans="1:4" ht="15.75" customHeight="1" x14ac:dyDescent="0.15">
      <c r="A7909" s="32" t="s">
        <v>9058</v>
      </c>
      <c r="B7909" s="33" t="s">
        <v>1424</v>
      </c>
      <c r="C7909" s="51" t="s">
        <v>69426</v>
      </c>
      <c r="D7909" s="33" t="s">
        <v>69427</v>
      </c>
    </row>
    <row r="7910" spans="1:4" ht="15.75" customHeight="1" x14ac:dyDescent="0.15">
      <c r="A7910" s="32" t="s">
        <v>55270</v>
      </c>
      <c r="B7910" s="33" t="s">
        <v>2644</v>
      </c>
      <c r="C7910" s="51" t="s">
        <v>69428</v>
      </c>
      <c r="D7910" s="33" t="s">
        <v>69429</v>
      </c>
    </row>
    <row r="7911" spans="1:4" ht="15.75" customHeight="1" x14ac:dyDescent="0.15">
      <c r="A7911" s="32" t="s">
        <v>55070</v>
      </c>
      <c r="B7911" s="33" t="s">
        <v>3445</v>
      </c>
      <c r="C7911" s="51" t="s">
        <v>69430</v>
      </c>
      <c r="D7911" s="33" t="s">
        <v>69431</v>
      </c>
    </row>
    <row r="7912" spans="1:4" ht="15.75" customHeight="1" x14ac:dyDescent="0.15">
      <c r="A7912" s="32" t="s">
        <v>55027</v>
      </c>
      <c r="B7912" s="33" t="s">
        <v>2560</v>
      </c>
      <c r="C7912" s="51" t="s">
        <v>69432</v>
      </c>
      <c r="D7912" s="33" t="s">
        <v>69433</v>
      </c>
    </row>
    <row r="7913" spans="1:4" ht="15.75" customHeight="1" x14ac:dyDescent="0.15">
      <c r="A7913" s="32" t="s">
        <v>54849</v>
      </c>
      <c r="B7913" s="33" t="s">
        <v>2865</v>
      </c>
      <c r="C7913" s="51" t="s">
        <v>69434</v>
      </c>
      <c r="D7913" s="33" t="s">
        <v>69435</v>
      </c>
    </row>
    <row r="7914" spans="1:4" ht="15.75" customHeight="1" x14ac:dyDescent="0.15">
      <c r="A7914" s="32" t="s">
        <v>55366</v>
      </c>
      <c r="B7914" s="33" t="s">
        <v>3684</v>
      </c>
      <c r="C7914" s="51" t="s">
        <v>69436</v>
      </c>
      <c r="D7914" s="33" t="s">
        <v>69437</v>
      </c>
    </row>
    <row r="7915" spans="1:4" ht="15.75" customHeight="1" x14ac:dyDescent="0.15">
      <c r="A7915" s="32" t="s">
        <v>10524</v>
      </c>
      <c r="B7915" s="33" t="s">
        <v>2338</v>
      </c>
      <c r="C7915" s="51" t="s">
        <v>69438</v>
      </c>
      <c r="D7915" s="33" t="s">
        <v>69439</v>
      </c>
    </row>
    <row r="7916" spans="1:4" ht="15.75" customHeight="1" x14ac:dyDescent="0.15">
      <c r="A7916" s="32" t="s">
        <v>54849</v>
      </c>
      <c r="B7916" s="33" t="s">
        <v>2985</v>
      </c>
      <c r="C7916" s="51" t="s">
        <v>69440</v>
      </c>
      <c r="D7916" s="33" t="s">
        <v>69441</v>
      </c>
    </row>
    <row r="7917" spans="1:4" ht="15.75" customHeight="1" x14ac:dyDescent="0.15">
      <c r="A7917" s="32" t="s">
        <v>11330</v>
      </c>
      <c r="B7917" s="33" t="s">
        <v>844</v>
      </c>
      <c r="C7917" s="51" t="s">
        <v>69442</v>
      </c>
      <c r="D7917" s="33" t="s">
        <v>69443</v>
      </c>
    </row>
    <row r="7918" spans="1:4" ht="15.75" customHeight="1" x14ac:dyDescent="0.15">
      <c r="A7918" s="32" t="s">
        <v>54849</v>
      </c>
      <c r="B7918" s="33" t="s">
        <v>2060</v>
      </c>
      <c r="C7918" s="51" t="s">
        <v>69444</v>
      </c>
      <c r="D7918" s="33" t="s">
        <v>69443</v>
      </c>
    </row>
    <row r="7919" spans="1:4" ht="15.75" customHeight="1" x14ac:dyDescent="0.15">
      <c r="A7919" s="32" t="s">
        <v>9516</v>
      </c>
      <c r="B7919" s="33" t="s">
        <v>2755</v>
      </c>
      <c r="C7919" s="51" t="s">
        <v>69445</v>
      </c>
      <c r="D7919" s="33" t="s">
        <v>69443</v>
      </c>
    </row>
    <row r="7920" spans="1:4" ht="15.75" customHeight="1" x14ac:dyDescent="0.15">
      <c r="A7920" s="32" t="s">
        <v>54765</v>
      </c>
      <c r="B7920" s="33" t="s">
        <v>3453</v>
      </c>
      <c r="C7920" s="51" t="s">
        <v>69446</v>
      </c>
      <c r="D7920" s="33" t="s">
        <v>69443</v>
      </c>
    </row>
    <row r="7921" spans="1:4" ht="15.75" customHeight="1" x14ac:dyDescent="0.15">
      <c r="A7921" s="32" t="s">
        <v>55107</v>
      </c>
      <c r="B7921" s="33" t="s">
        <v>1630</v>
      </c>
      <c r="C7921" s="51" t="s">
        <v>69447</v>
      </c>
      <c r="D7921" s="33" t="s">
        <v>69448</v>
      </c>
    </row>
    <row r="7922" spans="1:4" ht="15.75" customHeight="1" x14ac:dyDescent="0.15">
      <c r="A7922" s="32" t="s">
        <v>10250</v>
      </c>
      <c r="B7922" s="33" t="s">
        <v>732</v>
      </c>
      <c r="C7922" s="51" t="s">
        <v>69449</v>
      </c>
      <c r="D7922" s="33" t="s">
        <v>69450</v>
      </c>
    </row>
    <row r="7923" spans="1:4" ht="15.75" customHeight="1" x14ac:dyDescent="0.15">
      <c r="A7923" s="32" t="s">
        <v>54765</v>
      </c>
      <c r="B7923" s="33" t="s">
        <v>827</v>
      </c>
      <c r="C7923" s="51" t="s">
        <v>69451</v>
      </c>
      <c r="D7923" s="33" t="s">
        <v>69450</v>
      </c>
    </row>
    <row r="7924" spans="1:4" ht="15.75" customHeight="1" x14ac:dyDescent="0.15">
      <c r="A7924" s="32" t="s">
        <v>9477</v>
      </c>
      <c r="B7924" s="33" t="s">
        <v>2580</v>
      </c>
      <c r="C7924" s="51" t="s">
        <v>69452</v>
      </c>
      <c r="D7924" s="33" t="s">
        <v>69450</v>
      </c>
    </row>
    <row r="7925" spans="1:4" ht="15.75" customHeight="1" x14ac:dyDescent="0.15">
      <c r="A7925" s="32" t="s">
        <v>11425</v>
      </c>
      <c r="B7925" s="33" t="s">
        <v>3687</v>
      </c>
      <c r="C7925" s="51" t="s">
        <v>69453</v>
      </c>
      <c r="D7925" s="33" t="s">
        <v>69450</v>
      </c>
    </row>
    <row r="7926" spans="1:4" ht="15.75" customHeight="1" x14ac:dyDescent="0.15">
      <c r="A7926" s="32" t="s">
        <v>55270</v>
      </c>
      <c r="B7926" s="33" t="s">
        <v>788</v>
      </c>
      <c r="C7926" s="51" t="s">
        <v>69454</v>
      </c>
      <c r="D7926" s="33" t="s">
        <v>69455</v>
      </c>
    </row>
    <row r="7927" spans="1:4" ht="15.75" customHeight="1" x14ac:dyDescent="0.15">
      <c r="A7927" s="32" t="s">
        <v>55305</v>
      </c>
      <c r="B7927" s="33" t="s">
        <v>853</v>
      </c>
      <c r="C7927" s="51" t="s">
        <v>69456</v>
      </c>
      <c r="D7927" s="33" t="s">
        <v>69455</v>
      </c>
    </row>
    <row r="7928" spans="1:4" ht="15.75" customHeight="1" x14ac:dyDescent="0.15">
      <c r="A7928" s="32" t="s">
        <v>55159</v>
      </c>
      <c r="B7928" s="33" t="s">
        <v>2588</v>
      </c>
      <c r="C7928" s="51" t="s">
        <v>69457</v>
      </c>
      <c r="D7928" s="33" t="s">
        <v>69458</v>
      </c>
    </row>
    <row r="7929" spans="1:4" ht="15.75" customHeight="1" x14ac:dyDescent="0.15">
      <c r="A7929" s="32" t="s">
        <v>54939</v>
      </c>
      <c r="B7929" s="33" t="s">
        <v>1967</v>
      </c>
      <c r="C7929" s="51" t="s">
        <v>69459</v>
      </c>
      <c r="D7929" s="33" t="s">
        <v>69460</v>
      </c>
    </row>
    <row r="7930" spans="1:4" ht="15.75" customHeight="1" x14ac:dyDescent="0.15">
      <c r="A7930" s="32" t="s">
        <v>55270</v>
      </c>
      <c r="B7930" s="33" t="s">
        <v>3015</v>
      </c>
      <c r="C7930" s="51" t="s">
        <v>69461</v>
      </c>
      <c r="D7930" s="33" t="s">
        <v>69460</v>
      </c>
    </row>
    <row r="7931" spans="1:4" ht="15.75" customHeight="1" x14ac:dyDescent="0.15">
      <c r="A7931" s="32" t="s">
        <v>8719</v>
      </c>
      <c r="B7931" s="33" t="s">
        <v>3692</v>
      </c>
      <c r="C7931" s="51" t="s">
        <v>69462</v>
      </c>
      <c r="D7931" s="33" t="s">
        <v>69460</v>
      </c>
    </row>
    <row r="7932" spans="1:4" ht="15.75" customHeight="1" x14ac:dyDescent="0.15">
      <c r="A7932" s="32" t="s">
        <v>55270</v>
      </c>
      <c r="B7932" s="33" t="s">
        <v>3027</v>
      </c>
      <c r="C7932" s="51" t="s">
        <v>69463</v>
      </c>
      <c r="D7932" s="33" t="s">
        <v>69464</v>
      </c>
    </row>
    <row r="7933" spans="1:4" ht="15.75" customHeight="1" x14ac:dyDescent="0.15">
      <c r="A7933" s="32" t="s">
        <v>9516</v>
      </c>
      <c r="B7933" s="33" t="s">
        <v>788</v>
      </c>
      <c r="C7933" s="51" t="s">
        <v>69465</v>
      </c>
      <c r="D7933" s="33" t="s">
        <v>69466</v>
      </c>
    </row>
    <row r="7934" spans="1:4" ht="15.75" customHeight="1" x14ac:dyDescent="0.15">
      <c r="A7934" s="32" t="s">
        <v>8291</v>
      </c>
      <c r="B7934" s="33" t="s">
        <v>1545</v>
      </c>
      <c r="C7934" s="51" t="s">
        <v>69467</v>
      </c>
      <c r="D7934" s="33" t="s">
        <v>69466</v>
      </c>
    </row>
    <row r="7935" spans="1:4" ht="15.75" customHeight="1" x14ac:dyDescent="0.15">
      <c r="A7935" s="32" t="s">
        <v>55153</v>
      </c>
      <c r="B7935" s="33" t="s">
        <v>3066</v>
      </c>
      <c r="C7935" s="51" t="s">
        <v>69468</v>
      </c>
      <c r="D7935" s="33" t="s">
        <v>69469</v>
      </c>
    </row>
    <row r="7936" spans="1:4" ht="15.75" customHeight="1" x14ac:dyDescent="0.15">
      <c r="A7936" s="32" t="s">
        <v>10250</v>
      </c>
      <c r="B7936" s="33" t="s">
        <v>675</v>
      </c>
      <c r="C7936" s="51" t="s">
        <v>69470</v>
      </c>
      <c r="D7936" s="33" t="s">
        <v>69471</v>
      </c>
    </row>
    <row r="7937" spans="1:4" ht="15.75" customHeight="1" x14ac:dyDescent="0.15">
      <c r="A7937" s="32" t="s">
        <v>55305</v>
      </c>
      <c r="B7937" s="33" t="s">
        <v>1737</v>
      </c>
      <c r="C7937" s="51" t="s">
        <v>69472</v>
      </c>
      <c r="D7937" s="33" t="s">
        <v>69473</v>
      </c>
    </row>
    <row r="7938" spans="1:4" ht="15.75" customHeight="1" x14ac:dyDescent="0.15">
      <c r="A7938" s="32" t="s">
        <v>54849</v>
      </c>
      <c r="B7938" s="33" t="s">
        <v>3649</v>
      </c>
      <c r="C7938" s="51" t="s">
        <v>69474</v>
      </c>
      <c r="D7938" s="33" t="s">
        <v>69475</v>
      </c>
    </row>
    <row r="7939" spans="1:4" ht="15.75" customHeight="1" x14ac:dyDescent="0.15">
      <c r="A7939" s="32" t="s">
        <v>55305</v>
      </c>
      <c r="B7939" s="33" t="s">
        <v>3603</v>
      </c>
      <c r="C7939" s="51" t="s">
        <v>69476</v>
      </c>
      <c r="D7939" s="33" t="s">
        <v>69477</v>
      </c>
    </row>
    <row r="7940" spans="1:4" ht="15.75" customHeight="1" x14ac:dyDescent="0.15">
      <c r="A7940" s="32" t="s">
        <v>9495</v>
      </c>
      <c r="B7940" s="33" t="s">
        <v>2994</v>
      </c>
      <c r="C7940" s="51" t="s">
        <v>69478</v>
      </c>
      <c r="D7940" s="33" t="s">
        <v>69479</v>
      </c>
    </row>
    <row r="7941" spans="1:4" ht="15.75" customHeight="1" x14ac:dyDescent="0.15">
      <c r="A7941" s="32" t="s">
        <v>55366</v>
      </c>
      <c r="B7941" s="33" t="s">
        <v>2571</v>
      </c>
      <c r="C7941" s="51" t="s">
        <v>69480</v>
      </c>
      <c r="D7941" s="33" t="s">
        <v>69481</v>
      </c>
    </row>
    <row r="7942" spans="1:4" ht="15.75" customHeight="1" x14ac:dyDescent="0.15">
      <c r="A7942" s="32" t="s">
        <v>55366</v>
      </c>
      <c r="B7942" s="33" t="s">
        <v>579</v>
      </c>
      <c r="C7942" s="51" t="s">
        <v>69482</v>
      </c>
      <c r="D7942" s="33" t="s">
        <v>69483</v>
      </c>
    </row>
    <row r="7943" spans="1:4" ht="15.75" customHeight="1" x14ac:dyDescent="0.15">
      <c r="A7943" s="32" t="s">
        <v>55107</v>
      </c>
      <c r="B7943" s="33" t="s">
        <v>717</v>
      </c>
      <c r="C7943" s="51" t="s">
        <v>69484</v>
      </c>
      <c r="D7943" s="33" t="s">
        <v>69485</v>
      </c>
    </row>
    <row r="7944" spans="1:4" ht="15.75" customHeight="1" x14ac:dyDescent="0.15">
      <c r="A7944" s="32" t="s">
        <v>55070</v>
      </c>
      <c r="B7944" s="33" t="s">
        <v>1336</v>
      </c>
      <c r="C7944" s="51" t="s">
        <v>69486</v>
      </c>
      <c r="D7944" s="33" t="s">
        <v>69487</v>
      </c>
    </row>
    <row r="7945" spans="1:4" ht="15.75" customHeight="1" x14ac:dyDescent="0.15">
      <c r="A7945" s="32" t="s">
        <v>54765</v>
      </c>
      <c r="B7945" s="33" t="s">
        <v>3073</v>
      </c>
      <c r="C7945" s="51" t="s">
        <v>69488</v>
      </c>
      <c r="D7945" s="33" t="s">
        <v>69487</v>
      </c>
    </row>
    <row r="7946" spans="1:4" ht="15.75" customHeight="1" x14ac:dyDescent="0.15">
      <c r="A7946" s="32" t="s">
        <v>55048</v>
      </c>
      <c r="B7946" s="33" t="s">
        <v>729</v>
      </c>
      <c r="C7946" s="51" t="s">
        <v>69489</v>
      </c>
      <c r="D7946" s="33" t="s">
        <v>69490</v>
      </c>
    </row>
    <row r="7947" spans="1:4" ht="15.75" customHeight="1" x14ac:dyDescent="0.15">
      <c r="A7947" s="32" t="s">
        <v>8743</v>
      </c>
      <c r="B7947" s="33" t="s">
        <v>2465</v>
      </c>
      <c r="C7947" s="51" t="s">
        <v>69491</v>
      </c>
      <c r="D7947" s="33" t="s">
        <v>69490</v>
      </c>
    </row>
    <row r="7948" spans="1:4" ht="15.75" customHeight="1" x14ac:dyDescent="0.15">
      <c r="A7948" s="32" t="s">
        <v>55058</v>
      </c>
      <c r="B7948" s="33" t="s">
        <v>3445</v>
      </c>
      <c r="C7948" s="51" t="s">
        <v>69492</v>
      </c>
      <c r="D7948" s="33" t="s">
        <v>69493</v>
      </c>
    </row>
    <row r="7949" spans="1:4" ht="15.75" customHeight="1" x14ac:dyDescent="0.15">
      <c r="A7949" s="32" t="s">
        <v>55366</v>
      </c>
      <c r="B7949" s="33" t="s">
        <v>3597</v>
      </c>
      <c r="C7949" s="51" t="s">
        <v>69494</v>
      </c>
      <c r="D7949" s="33" t="s">
        <v>69493</v>
      </c>
    </row>
    <row r="7950" spans="1:4" ht="15.75" customHeight="1" x14ac:dyDescent="0.15">
      <c r="A7950" s="32" t="s">
        <v>54849</v>
      </c>
      <c r="B7950" s="33" t="s">
        <v>2318</v>
      </c>
      <c r="C7950" s="51" t="s">
        <v>69495</v>
      </c>
      <c r="D7950" s="33" t="s">
        <v>69496</v>
      </c>
    </row>
    <row r="7951" spans="1:4" ht="15.75" customHeight="1" x14ac:dyDescent="0.15">
      <c r="A7951" s="32" t="s">
        <v>12292</v>
      </c>
      <c r="B7951" s="33" t="s">
        <v>3586</v>
      </c>
      <c r="C7951" s="51" t="s">
        <v>69497</v>
      </c>
      <c r="D7951" s="33" t="s">
        <v>69498</v>
      </c>
    </row>
    <row r="7952" spans="1:4" ht="15.75" customHeight="1" x14ac:dyDescent="0.15">
      <c r="A7952" s="32" t="s">
        <v>55070</v>
      </c>
      <c r="B7952" s="33" t="s">
        <v>3588</v>
      </c>
      <c r="C7952" s="51" t="s">
        <v>69499</v>
      </c>
      <c r="D7952" s="33" t="s">
        <v>69500</v>
      </c>
    </row>
    <row r="7953" spans="1:4" ht="15.75" customHeight="1" x14ac:dyDescent="0.15">
      <c r="A7953" s="32" t="s">
        <v>55206</v>
      </c>
      <c r="B7953" s="33" t="s">
        <v>1481</v>
      </c>
      <c r="C7953" s="51" t="s">
        <v>69501</v>
      </c>
      <c r="D7953" s="33" t="s">
        <v>69502</v>
      </c>
    </row>
    <row r="7954" spans="1:4" ht="15.75" customHeight="1" x14ac:dyDescent="0.15">
      <c r="A7954" s="32" t="s">
        <v>54744</v>
      </c>
      <c r="B7954" s="33" t="s">
        <v>2735</v>
      </c>
      <c r="C7954" s="51" t="s">
        <v>69503</v>
      </c>
      <c r="D7954" s="33" t="s">
        <v>69502</v>
      </c>
    </row>
    <row r="7955" spans="1:4" ht="15.75" customHeight="1" x14ac:dyDescent="0.15">
      <c r="A7955" s="32" t="s">
        <v>8821</v>
      </c>
      <c r="B7955" s="33" t="s">
        <v>3338</v>
      </c>
      <c r="C7955" s="51" t="s">
        <v>69504</v>
      </c>
      <c r="D7955" s="33" t="s">
        <v>69502</v>
      </c>
    </row>
    <row r="7956" spans="1:4" ht="15.75" customHeight="1" x14ac:dyDescent="0.15">
      <c r="A7956" s="32" t="s">
        <v>54744</v>
      </c>
      <c r="B7956" s="33" t="s">
        <v>3692</v>
      </c>
      <c r="C7956" s="51" t="s">
        <v>69505</v>
      </c>
      <c r="D7956" s="33" t="s">
        <v>69502</v>
      </c>
    </row>
    <row r="7957" spans="1:4" ht="15.75" customHeight="1" x14ac:dyDescent="0.15">
      <c r="A7957" s="32" t="s">
        <v>55070</v>
      </c>
      <c r="B7957" s="33" t="s">
        <v>1155</v>
      </c>
      <c r="C7957" s="51" t="s">
        <v>69506</v>
      </c>
      <c r="D7957" s="33" t="s">
        <v>69507</v>
      </c>
    </row>
    <row r="7958" spans="1:4" ht="15.75" customHeight="1" x14ac:dyDescent="0.15">
      <c r="A7958" s="32" t="s">
        <v>8291</v>
      </c>
      <c r="B7958" s="33" t="s">
        <v>2968</v>
      </c>
      <c r="C7958" s="51" t="s">
        <v>69508</v>
      </c>
      <c r="D7958" s="33" t="s">
        <v>69509</v>
      </c>
    </row>
    <row r="7959" spans="1:4" ht="15.75" customHeight="1" x14ac:dyDescent="0.15">
      <c r="A7959" s="32" t="s">
        <v>55070</v>
      </c>
      <c r="B7959" s="33" t="s">
        <v>3704</v>
      </c>
      <c r="C7959" s="51" t="s">
        <v>69510</v>
      </c>
      <c r="D7959" s="33" t="s">
        <v>69511</v>
      </c>
    </row>
    <row r="7960" spans="1:4" ht="15.75" customHeight="1" x14ac:dyDescent="0.15">
      <c r="A7960" s="32" t="s">
        <v>9516</v>
      </c>
      <c r="B7960" s="33" t="s">
        <v>2236</v>
      </c>
      <c r="C7960" s="51" t="s">
        <v>69512</v>
      </c>
      <c r="D7960" s="33" t="s">
        <v>69513</v>
      </c>
    </row>
    <row r="7961" spans="1:4" ht="15.75" customHeight="1" x14ac:dyDescent="0.15">
      <c r="A7961" s="32" t="s">
        <v>55159</v>
      </c>
      <c r="B7961" s="33" t="s">
        <v>2236</v>
      </c>
      <c r="C7961" s="51" t="s">
        <v>69514</v>
      </c>
      <c r="D7961" s="33" t="s">
        <v>69513</v>
      </c>
    </row>
    <row r="7962" spans="1:4" ht="15.75" customHeight="1" x14ac:dyDescent="0.15">
      <c r="A7962" s="32" t="s">
        <v>9058</v>
      </c>
      <c r="B7962" s="33" t="s">
        <v>984</v>
      </c>
      <c r="C7962" s="51" t="s">
        <v>69515</v>
      </c>
      <c r="D7962" s="33" t="s">
        <v>69516</v>
      </c>
    </row>
    <row r="7963" spans="1:4" ht="15.75" customHeight="1" x14ac:dyDescent="0.15">
      <c r="A7963" s="32" t="s">
        <v>55305</v>
      </c>
      <c r="B7963" s="33" t="s">
        <v>1765</v>
      </c>
      <c r="C7963" s="51" t="s">
        <v>69517</v>
      </c>
      <c r="D7963" s="33" t="s">
        <v>69518</v>
      </c>
    </row>
    <row r="7964" spans="1:4" ht="15.75" customHeight="1" x14ac:dyDescent="0.15">
      <c r="A7964" s="32" t="s">
        <v>54849</v>
      </c>
      <c r="B7964" s="33" t="s">
        <v>3230</v>
      </c>
      <c r="C7964" s="51" t="s">
        <v>69519</v>
      </c>
      <c r="D7964" s="33" t="s">
        <v>69520</v>
      </c>
    </row>
    <row r="7965" spans="1:4" ht="15.75" customHeight="1" x14ac:dyDescent="0.15">
      <c r="A7965" s="32" t="s">
        <v>55206</v>
      </c>
      <c r="B7965" s="33" t="s">
        <v>1501</v>
      </c>
      <c r="C7965" s="51" t="s">
        <v>69521</v>
      </c>
      <c r="D7965" s="33" t="s">
        <v>69522</v>
      </c>
    </row>
    <row r="7966" spans="1:4" ht="15.75" customHeight="1" x14ac:dyDescent="0.15">
      <c r="A7966" s="32" t="s">
        <v>54939</v>
      </c>
      <c r="B7966" s="33" t="s">
        <v>2465</v>
      </c>
      <c r="C7966" s="51" t="s">
        <v>69523</v>
      </c>
      <c r="D7966" s="33" t="s">
        <v>69524</v>
      </c>
    </row>
    <row r="7967" spans="1:4" ht="15.75" customHeight="1" x14ac:dyDescent="0.15">
      <c r="A7967" s="32" t="s">
        <v>55366</v>
      </c>
      <c r="B7967" s="33" t="s">
        <v>1313</v>
      </c>
      <c r="C7967" s="51" t="s">
        <v>69525</v>
      </c>
      <c r="D7967" s="33" t="s">
        <v>69526</v>
      </c>
    </row>
    <row r="7968" spans="1:4" ht="15.75" customHeight="1" x14ac:dyDescent="0.15">
      <c r="A7968" s="32" t="s">
        <v>8719</v>
      </c>
      <c r="B7968" s="33" t="s">
        <v>3153</v>
      </c>
      <c r="C7968" s="51" t="s">
        <v>69527</v>
      </c>
      <c r="D7968" s="33" t="s">
        <v>69528</v>
      </c>
    </row>
    <row r="7969" spans="1:4" ht="15.75" customHeight="1" x14ac:dyDescent="0.15">
      <c r="A7969" s="32" t="s">
        <v>9477</v>
      </c>
      <c r="B7969" s="33" t="s">
        <v>2588</v>
      </c>
      <c r="C7969" s="51" t="s">
        <v>69529</v>
      </c>
      <c r="D7969" s="33" t="s">
        <v>69530</v>
      </c>
    </row>
    <row r="7970" spans="1:4" ht="15.75" customHeight="1" x14ac:dyDescent="0.15">
      <c r="A7970" s="32" t="s">
        <v>55027</v>
      </c>
      <c r="B7970" s="33" t="s">
        <v>3749</v>
      </c>
      <c r="C7970" s="51" t="s">
        <v>69531</v>
      </c>
      <c r="D7970" s="33" t="s">
        <v>69532</v>
      </c>
    </row>
    <row r="7971" spans="1:4" ht="15.75" customHeight="1" x14ac:dyDescent="0.15">
      <c r="A7971" s="32" t="s">
        <v>9477</v>
      </c>
      <c r="B7971" s="33" t="s">
        <v>1433</v>
      </c>
      <c r="C7971" s="51" t="s">
        <v>69533</v>
      </c>
      <c r="D7971" s="33" t="s">
        <v>69534</v>
      </c>
    </row>
    <row r="7972" spans="1:4" ht="15.75" customHeight="1" x14ac:dyDescent="0.15">
      <c r="A7972" s="32" t="s">
        <v>55265</v>
      </c>
      <c r="B7972" s="33" t="s">
        <v>3073</v>
      </c>
      <c r="C7972" s="51" t="s">
        <v>69535</v>
      </c>
      <c r="D7972" s="33" t="s">
        <v>69536</v>
      </c>
    </row>
    <row r="7973" spans="1:4" ht="15.75" customHeight="1" x14ac:dyDescent="0.15">
      <c r="A7973" s="32" t="s">
        <v>12292</v>
      </c>
      <c r="B7973" s="33" t="s">
        <v>2650</v>
      </c>
      <c r="C7973" s="51" t="s">
        <v>69537</v>
      </c>
      <c r="D7973" s="33" t="s">
        <v>69538</v>
      </c>
    </row>
    <row r="7974" spans="1:4" ht="15.75" customHeight="1" x14ac:dyDescent="0.15">
      <c r="A7974" s="32" t="s">
        <v>54862</v>
      </c>
      <c r="B7974" s="33" t="s">
        <v>1501</v>
      </c>
      <c r="C7974" s="51" t="s">
        <v>69539</v>
      </c>
      <c r="D7974" s="33" t="s">
        <v>69540</v>
      </c>
    </row>
    <row r="7975" spans="1:4" ht="15.75" customHeight="1" x14ac:dyDescent="0.15">
      <c r="A7975" s="32" t="s">
        <v>55027</v>
      </c>
      <c r="B7975" s="33" t="s">
        <v>1232</v>
      </c>
      <c r="C7975" s="51" t="s">
        <v>69541</v>
      </c>
      <c r="D7975" s="33" t="s">
        <v>69542</v>
      </c>
    </row>
    <row r="7976" spans="1:4" ht="15.75" customHeight="1" x14ac:dyDescent="0.15">
      <c r="A7976" s="32" t="s">
        <v>8743</v>
      </c>
      <c r="B7976" s="33" t="s">
        <v>797</v>
      </c>
      <c r="C7976" s="51" t="s">
        <v>69543</v>
      </c>
      <c r="D7976" s="33" t="s">
        <v>69544</v>
      </c>
    </row>
    <row r="7977" spans="1:4" ht="15.75" customHeight="1" x14ac:dyDescent="0.15">
      <c r="A7977" s="32" t="s">
        <v>54765</v>
      </c>
      <c r="B7977" s="33" t="s">
        <v>862</v>
      </c>
      <c r="C7977" s="51" t="s">
        <v>69545</v>
      </c>
      <c r="D7977" s="33" t="s">
        <v>69544</v>
      </c>
    </row>
    <row r="7978" spans="1:4" ht="15.75" customHeight="1" x14ac:dyDescent="0.15">
      <c r="A7978" s="32" t="s">
        <v>54765</v>
      </c>
      <c r="B7978" s="33" t="s">
        <v>1630</v>
      </c>
      <c r="C7978" s="51" t="s">
        <v>69546</v>
      </c>
      <c r="D7978" s="33" t="s">
        <v>69547</v>
      </c>
    </row>
    <row r="7979" spans="1:4" ht="15.75" customHeight="1" x14ac:dyDescent="0.15">
      <c r="A7979" s="32" t="s">
        <v>12232</v>
      </c>
      <c r="B7979" s="33" t="s">
        <v>2056</v>
      </c>
      <c r="C7979" s="51" t="s">
        <v>69548</v>
      </c>
      <c r="D7979" s="33" t="s">
        <v>69549</v>
      </c>
    </row>
    <row r="7980" spans="1:4" ht="15.75" customHeight="1" x14ac:dyDescent="0.15">
      <c r="A7980" s="32" t="s">
        <v>55027</v>
      </c>
      <c r="B7980" s="33" t="s">
        <v>836</v>
      </c>
      <c r="C7980" s="51" t="s">
        <v>69550</v>
      </c>
      <c r="D7980" s="33" t="s">
        <v>69551</v>
      </c>
    </row>
    <row r="7981" spans="1:4" ht="15.75" customHeight="1" x14ac:dyDescent="0.15">
      <c r="A7981" s="32" t="s">
        <v>8291</v>
      </c>
      <c r="B7981" s="33" t="s">
        <v>1609</v>
      </c>
      <c r="C7981" s="51" t="s">
        <v>69552</v>
      </c>
      <c r="D7981" s="33" t="s">
        <v>69551</v>
      </c>
    </row>
    <row r="7982" spans="1:4" ht="15.75" customHeight="1" x14ac:dyDescent="0.15">
      <c r="A7982" s="32" t="s">
        <v>55374</v>
      </c>
      <c r="B7982" s="33" t="s">
        <v>3230</v>
      </c>
      <c r="C7982" s="51" t="s">
        <v>69553</v>
      </c>
      <c r="D7982" s="33" t="s">
        <v>69551</v>
      </c>
    </row>
    <row r="7983" spans="1:4" ht="15.75" customHeight="1" x14ac:dyDescent="0.15">
      <c r="A7983" s="32" t="s">
        <v>55265</v>
      </c>
      <c r="B7983" s="33" t="s">
        <v>1395</v>
      </c>
      <c r="C7983" s="51" t="s">
        <v>69554</v>
      </c>
      <c r="D7983" s="33" t="s">
        <v>69555</v>
      </c>
    </row>
    <row r="7984" spans="1:4" ht="15.75" customHeight="1" x14ac:dyDescent="0.15">
      <c r="A7984" s="32" t="s">
        <v>54744</v>
      </c>
      <c r="B7984" s="33" t="s">
        <v>2338</v>
      </c>
      <c r="C7984" s="51" t="s">
        <v>69556</v>
      </c>
      <c r="D7984" s="33" t="s">
        <v>69555</v>
      </c>
    </row>
    <row r="7985" spans="1:4" ht="15.75" customHeight="1" x14ac:dyDescent="0.15">
      <c r="A7985" s="32" t="s">
        <v>8291</v>
      </c>
      <c r="B7985" s="33" t="s">
        <v>1186</v>
      </c>
      <c r="C7985" s="51" t="s">
        <v>69557</v>
      </c>
      <c r="D7985" s="33" t="s">
        <v>69558</v>
      </c>
    </row>
    <row r="7986" spans="1:4" ht="15.75" customHeight="1" x14ac:dyDescent="0.15">
      <c r="A7986" s="32" t="s">
        <v>10524</v>
      </c>
      <c r="B7986" s="33" t="s">
        <v>3844</v>
      </c>
      <c r="C7986" s="51" t="s">
        <v>69559</v>
      </c>
      <c r="D7986" s="33" t="s">
        <v>69558</v>
      </c>
    </row>
    <row r="7987" spans="1:4" ht="15.75" customHeight="1" x14ac:dyDescent="0.15">
      <c r="A7987" s="32" t="s">
        <v>55262</v>
      </c>
      <c r="B7987" s="33" t="s">
        <v>2060</v>
      </c>
      <c r="C7987" s="51" t="s">
        <v>69560</v>
      </c>
      <c r="D7987" s="33" t="s">
        <v>69561</v>
      </c>
    </row>
    <row r="7988" spans="1:4" ht="15.75" customHeight="1" x14ac:dyDescent="0.15">
      <c r="A7988" s="32" t="s">
        <v>55374</v>
      </c>
      <c r="B7988" s="33" t="s">
        <v>3085</v>
      </c>
      <c r="C7988" s="51" t="s">
        <v>69562</v>
      </c>
      <c r="D7988" s="33" t="s">
        <v>69561</v>
      </c>
    </row>
    <row r="7989" spans="1:4" ht="15.75" customHeight="1" x14ac:dyDescent="0.15">
      <c r="A7989" s="32" t="s">
        <v>12232</v>
      </c>
      <c r="B7989" s="33" t="s">
        <v>2318</v>
      </c>
      <c r="C7989" s="51" t="s">
        <v>69563</v>
      </c>
      <c r="D7989" s="33" t="s">
        <v>69564</v>
      </c>
    </row>
    <row r="7990" spans="1:4" ht="15.75" customHeight="1" x14ac:dyDescent="0.15">
      <c r="A7990" s="32" t="s">
        <v>55107</v>
      </c>
      <c r="B7990" s="33" t="s">
        <v>2693</v>
      </c>
      <c r="C7990" s="51" t="s">
        <v>69565</v>
      </c>
      <c r="D7990" s="33" t="s">
        <v>69564</v>
      </c>
    </row>
    <row r="7991" spans="1:4" ht="15.75" customHeight="1" x14ac:dyDescent="0.15">
      <c r="A7991" s="32" t="s">
        <v>55374</v>
      </c>
      <c r="B7991" s="33" t="s">
        <v>3058</v>
      </c>
      <c r="C7991" s="51" t="s">
        <v>69566</v>
      </c>
      <c r="D7991" s="33" t="s">
        <v>69567</v>
      </c>
    </row>
    <row r="7992" spans="1:4" ht="15.75" customHeight="1" x14ac:dyDescent="0.15">
      <c r="A7992" s="32" t="s">
        <v>55206</v>
      </c>
      <c r="B7992" s="33" t="s">
        <v>2755</v>
      </c>
      <c r="C7992" s="51" t="s">
        <v>69568</v>
      </c>
      <c r="D7992" s="33" t="s">
        <v>69569</v>
      </c>
    </row>
    <row r="7993" spans="1:4" ht="15.75" customHeight="1" x14ac:dyDescent="0.15">
      <c r="A7993" s="32" t="s">
        <v>54862</v>
      </c>
      <c r="B7993" s="33" t="s">
        <v>3239</v>
      </c>
      <c r="C7993" s="51" t="s">
        <v>69570</v>
      </c>
      <c r="D7993" s="33" t="s">
        <v>69569</v>
      </c>
    </row>
    <row r="7994" spans="1:4" ht="15.75" customHeight="1" x14ac:dyDescent="0.15">
      <c r="A7994" s="32" t="s">
        <v>9495</v>
      </c>
      <c r="B7994" s="33" t="s">
        <v>1327</v>
      </c>
      <c r="C7994" s="51" t="s">
        <v>69571</v>
      </c>
      <c r="D7994" s="33" t="s">
        <v>69572</v>
      </c>
    </row>
    <row r="7995" spans="1:4" ht="15.75" customHeight="1" x14ac:dyDescent="0.15">
      <c r="A7995" s="32" t="s">
        <v>54765</v>
      </c>
      <c r="B7995" s="33" t="s">
        <v>3221</v>
      </c>
      <c r="C7995" s="51" t="s">
        <v>69573</v>
      </c>
      <c r="D7995" s="33" t="s">
        <v>69574</v>
      </c>
    </row>
    <row r="7996" spans="1:4" ht="15.75" customHeight="1" x14ac:dyDescent="0.15">
      <c r="A7996" s="32" t="s">
        <v>55094</v>
      </c>
      <c r="B7996" s="33" t="s">
        <v>2904</v>
      </c>
      <c r="C7996" s="51" t="s">
        <v>69575</v>
      </c>
      <c r="D7996" s="33" t="s">
        <v>69576</v>
      </c>
    </row>
    <row r="7997" spans="1:4" ht="15.75" customHeight="1" x14ac:dyDescent="0.15">
      <c r="A7997" s="32" t="s">
        <v>54765</v>
      </c>
      <c r="B7997" s="33" t="s">
        <v>1645</v>
      </c>
      <c r="C7997" s="51" t="s">
        <v>69577</v>
      </c>
      <c r="D7997" s="33" t="s">
        <v>69578</v>
      </c>
    </row>
    <row r="7998" spans="1:4" ht="15.75" customHeight="1" x14ac:dyDescent="0.15">
      <c r="A7998" s="32" t="s">
        <v>12128</v>
      </c>
      <c r="B7998" s="33" t="s">
        <v>1645</v>
      </c>
      <c r="C7998" s="51" t="s">
        <v>69579</v>
      </c>
      <c r="D7998" s="33" t="s">
        <v>69580</v>
      </c>
    </row>
    <row r="7999" spans="1:4" ht="15.75" customHeight="1" x14ac:dyDescent="0.15">
      <c r="A7999" s="32" t="s">
        <v>9477</v>
      </c>
      <c r="B7999" s="33" t="s">
        <v>2761</v>
      </c>
      <c r="C7999" s="51" t="s">
        <v>69581</v>
      </c>
      <c r="D7999" s="33" t="s">
        <v>69582</v>
      </c>
    </row>
    <row r="8000" spans="1:4" ht="15.75" customHeight="1" x14ac:dyDescent="0.15">
      <c r="A8000" s="32" t="s">
        <v>54849</v>
      </c>
      <c r="B8000" s="33" t="s">
        <v>3453</v>
      </c>
      <c r="C8000" s="51" t="s">
        <v>69583</v>
      </c>
      <c r="D8000" s="33" t="s">
        <v>69582</v>
      </c>
    </row>
    <row r="8001" spans="1:4" ht="15.75" customHeight="1" x14ac:dyDescent="0.15">
      <c r="A8001" s="32" t="s">
        <v>8633</v>
      </c>
      <c r="B8001" s="33" t="s">
        <v>1501</v>
      </c>
      <c r="C8001" s="51" t="s">
        <v>69584</v>
      </c>
      <c r="D8001" s="33" t="s">
        <v>69585</v>
      </c>
    </row>
    <row r="8002" spans="1:4" ht="15.75" customHeight="1" x14ac:dyDescent="0.15">
      <c r="A8002" s="32" t="s">
        <v>55265</v>
      </c>
      <c r="B8002" s="33" t="s">
        <v>1615</v>
      </c>
      <c r="C8002" s="51" t="s">
        <v>69586</v>
      </c>
      <c r="D8002" s="33" t="s">
        <v>69585</v>
      </c>
    </row>
    <row r="8003" spans="1:4" ht="15.75" customHeight="1" x14ac:dyDescent="0.15">
      <c r="A8003" s="32" t="s">
        <v>55094</v>
      </c>
      <c r="B8003" s="33" t="s">
        <v>1693</v>
      </c>
      <c r="C8003" s="51" t="s">
        <v>69587</v>
      </c>
      <c r="D8003" s="33" t="s">
        <v>69585</v>
      </c>
    </row>
    <row r="8004" spans="1:4" ht="15.75" customHeight="1" x14ac:dyDescent="0.15">
      <c r="A8004" s="32" t="s">
        <v>55206</v>
      </c>
      <c r="B8004" s="33" t="s">
        <v>2056</v>
      </c>
      <c r="C8004" s="51" t="s">
        <v>69588</v>
      </c>
      <c r="D8004" s="33" t="s">
        <v>69585</v>
      </c>
    </row>
    <row r="8005" spans="1:4" ht="15.75" customHeight="1" x14ac:dyDescent="0.15">
      <c r="A8005" s="32" t="s">
        <v>10250</v>
      </c>
      <c r="B8005" s="33" t="s">
        <v>2548</v>
      </c>
      <c r="C8005" s="51" t="s">
        <v>69589</v>
      </c>
      <c r="D8005" s="33" t="s">
        <v>69590</v>
      </c>
    </row>
    <row r="8006" spans="1:4" ht="15.75" customHeight="1" x14ac:dyDescent="0.15">
      <c r="A8006" s="32" t="s">
        <v>54962</v>
      </c>
      <c r="B8006" s="33" t="s">
        <v>1995</v>
      </c>
      <c r="C8006" s="51" t="s">
        <v>69591</v>
      </c>
      <c r="D8006" s="33" t="s">
        <v>69592</v>
      </c>
    </row>
    <row r="8007" spans="1:4" ht="15.75" customHeight="1" x14ac:dyDescent="0.15">
      <c r="A8007" s="32" t="s">
        <v>8291</v>
      </c>
      <c r="B8007" s="33" t="s">
        <v>2338</v>
      </c>
      <c r="C8007" s="51" t="s">
        <v>69593</v>
      </c>
      <c r="D8007" s="33" t="s">
        <v>69592</v>
      </c>
    </row>
    <row r="8008" spans="1:4" ht="15.75" customHeight="1" x14ac:dyDescent="0.15">
      <c r="A8008" s="32" t="s">
        <v>9516</v>
      </c>
      <c r="B8008" s="33" t="s">
        <v>2904</v>
      </c>
      <c r="C8008" s="51" t="s">
        <v>69594</v>
      </c>
      <c r="D8008" s="33" t="s">
        <v>69592</v>
      </c>
    </row>
    <row r="8009" spans="1:4" ht="15.75" customHeight="1" x14ac:dyDescent="0.15">
      <c r="A8009" s="32" t="s">
        <v>10163</v>
      </c>
      <c r="B8009" s="33" t="s">
        <v>865</v>
      </c>
      <c r="C8009" s="51" t="s">
        <v>69595</v>
      </c>
      <c r="D8009" s="33" t="s">
        <v>69596</v>
      </c>
    </row>
    <row r="8010" spans="1:4" ht="15.75" customHeight="1" x14ac:dyDescent="0.15">
      <c r="A8010" s="32" t="s">
        <v>8291</v>
      </c>
      <c r="B8010" s="33" t="s">
        <v>675</v>
      </c>
      <c r="C8010" s="51" t="s">
        <v>69597</v>
      </c>
      <c r="D8010" s="33" t="s">
        <v>69598</v>
      </c>
    </row>
    <row r="8011" spans="1:4" ht="15.75" customHeight="1" x14ac:dyDescent="0.15">
      <c r="A8011" s="32" t="s">
        <v>10676</v>
      </c>
      <c r="B8011" s="33" t="s">
        <v>2571</v>
      </c>
      <c r="C8011" s="51" t="s">
        <v>69599</v>
      </c>
      <c r="D8011" s="33" t="s">
        <v>69600</v>
      </c>
    </row>
    <row r="8012" spans="1:4" ht="15.75" customHeight="1" x14ac:dyDescent="0.15">
      <c r="A8012" s="32" t="s">
        <v>12128</v>
      </c>
      <c r="B8012" s="33" t="s">
        <v>729</v>
      </c>
      <c r="C8012" s="51" t="s">
        <v>69601</v>
      </c>
      <c r="D8012" s="33" t="s">
        <v>69602</v>
      </c>
    </row>
    <row r="8013" spans="1:4" ht="15.75" customHeight="1" x14ac:dyDescent="0.15">
      <c r="A8013" s="32" t="s">
        <v>54939</v>
      </c>
      <c r="B8013" s="33" t="s">
        <v>3368</v>
      </c>
      <c r="C8013" s="51" t="s">
        <v>69603</v>
      </c>
      <c r="D8013" s="33" t="s">
        <v>69604</v>
      </c>
    </row>
    <row r="8014" spans="1:4" ht="15.75" customHeight="1" x14ac:dyDescent="0.15">
      <c r="A8014" s="32" t="s">
        <v>54862</v>
      </c>
      <c r="B8014" s="33" t="s">
        <v>907</v>
      </c>
      <c r="C8014" s="51" t="s">
        <v>69605</v>
      </c>
      <c r="D8014" s="33" t="s">
        <v>69606</v>
      </c>
    </row>
    <row r="8015" spans="1:4" ht="15.75" customHeight="1" x14ac:dyDescent="0.15">
      <c r="A8015" s="32" t="s">
        <v>55262</v>
      </c>
      <c r="B8015" s="33" t="s">
        <v>1166</v>
      </c>
      <c r="C8015" s="51" t="s">
        <v>69607</v>
      </c>
      <c r="D8015" s="33" t="s">
        <v>69606</v>
      </c>
    </row>
    <row r="8016" spans="1:4" ht="15.75" customHeight="1" x14ac:dyDescent="0.15">
      <c r="A8016" s="32" t="s">
        <v>9495</v>
      </c>
      <c r="B8016" s="33" t="s">
        <v>2985</v>
      </c>
      <c r="C8016" s="51" t="s">
        <v>69608</v>
      </c>
      <c r="D8016" s="33" t="s">
        <v>69606</v>
      </c>
    </row>
    <row r="8017" spans="1:4" ht="15.75" customHeight="1" x14ac:dyDescent="0.15">
      <c r="A8017" s="32" t="s">
        <v>12292</v>
      </c>
      <c r="B8017" s="33" t="s">
        <v>853</v>
      </c>
      <c r="C8017" s="51" t="s">
        <v>69609</v>
      </c>
      <c r="D8017" s="33" t="s">
        <v>69610</v>
      </c>
    </row>
    <row r="8018" spans="1:4" ht="15.75" customHeight="1" x14ac:dyDescent="0.15">
      <c r="A8018" s="32" t="s">
        <v>55206</v>
      </c>
      <c r="B8018" s="33" t="s">
        <v>975</v>
      </c>
      <c r="C8018" s="51" t="s">
        <v>69611</v>
      </c>
      <c r="D8018" s="33" t="s">
        <v>69610</v>
      </c>
    </row>
    <row r="8019" spans="1:4" ht="15.75" customHeight="1" x14ac:dyDescent="0.15">
      <c r="A8019" s="32" t="s">
        <v>8633</v>
      </c>
      <c r="B8019" s="33" t="s">
        <v>1395</v>
      </c>
      <c r="C8019" s="51" t="s">
        <v>69612</v>
      </c>
      <c r="D8019" s="33" t="s">
        <v>69610</v>
      </c>
    </row>
    <row r="8020" spans="1:4" ht="15.75" customHeight="1" x14ac:dyDescent="0.15">
      <c r="A8020" s="32" t="s">
        <v>9495</v>
      </c>
      <c r="B8020" s="33" t="s">
        <v>1709</v>
      </c>
      <c r="C8020" s="51" t="s">
        <v>69613</v>
      </c>
      <c r="D8020" s="33" t="s">
        <v>69610</v>
      </c>
    </row>
    <row r="8021" spans="1:4" ht="15.75" customHeight="1" x14ac:dyDescent="0.15">
      <c r="A8021" s="32" t="s">
        <v>55235</v>
      </c>
      <c r="B8021" s="33" t="s">
        <v>2951</v>
      </c>
      <c r="C8021" s="51" t="s">
        <v>69614</v>
      </c>
      <c r="D8021" s="33" t="s">
        <v>69610</v>
      </c>
    </row>
    <row r="8022" spans="1:4" ht="15.75" customHeight="1" x14ac:dyDescent="0.15">
      <c r="A8022" s="32" t="s">
        <v>10163</v>
      </c>
      <c r="B8022" s="33" t="s">
        <v>3027</v>
      </c>
      <c r="C8022" s="51" t="s">
        <v>69615</v>
      </c>
      <c r="D8022" s="33" t="s">
        <v>69610</v>
      </c>
    </row>
    <row r="8023" spans="1:4" ht="15.75" customHeight="1" x14ac:dyDescent="0.15">
      <c r="A8023" s="32" t="s">
        <v>8291</v>
      </c>
      <c r="B8023" s="33" t="s">
        <v>3588</v>
      </c>
      <c r="C8023" s="51" t="s">
        <v>69616</v>
      </c>
      <c r="D8023" s="33" t="s">
        <v>69617</v>
      </c>
    </row>
    <row r="8024" spans="1:4" ht="15.75" customHeight="1" x14ac:dyDescent="0.15">
      <c r="A8024" s="32" t="s">
        <v>55262</v>
      </c>
      <c r="B8024" s="33" t="s">
        <v>1609</v>
      </c>
      <c r="C8024" s="51" t="s">
        <v>69618</v>
      </c>
      <c r="D8024" s="33" t="s">
        <v>69619</v>
      </c>
    </row>
    <row r="8025" spans="1:4" ht="15.75" customHeight="1" x14ac:dyDescent="0.15">
      <c r="A8025" s="32" t="s">
        <v>9495</v>
      </c>
      <c r="B8025" s="33" t="s">
        <v>1330</v>
      </c>
      <c r="C8025" s="51" t="s">
        <v>69620</v>
      </c>
      <c r="D8025" s="33" t="s">
        <v>69621</v>
      </c>
    </row>
    <row r="8026" spans="1:4" ht="15.75" customHeight="1" x14ac:dyDescent="0.15">
      <c r="A8026" s="32" t="s">
        <v>55265</v>
      </c>
      <c r="B8026" s="33" t="s">
        <v>1687</v>
      </c>
      <c r="C8026" s="51" t="s">
        <v>69622</v>
      </c>
      <c r="D8026" s="33" t="s">
        <v>69623</v>
      </c>
    </row>
    <row r="8027" spans="1:4" ht="15.75" customHeight="1" x14ac:dyDescent="0.15">
      <c r="A8027" s="32" t="s">
        <v>55159</v>
      </c>
      <c r="B8027" s="33" t="s">
        <v>2602</v>
      </c>
      <c r="C8027" s="51" t="s">
        <v>69624</v>
      </c>
      <c r="D8027" s="33" t="s">
        <v>69625</v>
      </c>
    </row>
    <row r="8028" spans="1:4" ht="15.75" customHeight="1" x14ac:dyDescent="0.15">
      <c r="A8028" s="32" t="s">
        <v>55070</v>
      </c>
      <c r="B8028" s="33" t="s">
        <v>853</v>
      </c>
      <c r="C8028" s="51" t="s">
        <v>69626</v>
      </c>
      <c r="D8028" s="33" t="s">
        <v>69627</v>
      </c>
    </row>
    <row r="8029" spans="1:4" ht="15.75" customHeight="1" x14ac:dyDescent="0.15">
      <c r="A8029" s="32" t="s">
        <v>55159</v>
      </c>
      <c r="B8029" s="33" t="s">
        <v>2735</v>
      </c>
      <c r="C8029" s="51" t="s">
        <v>69628</v>
      </c>
      <c r="D8029" s="33" t="s">
        <v>69629</v>
      </c>
    </row>
    <row r="8030" spans="1:4" ht="15.75" customHeight="1" x14ac:dyDescent="0.15">
      <c r="A8030" s="32" t="s">
        <v>55048</v>
      </c>
      <c r="B8030" s="33" t="s">
        <v>963</v>
      </c>
      <c r="C8030" s="51" t="s">
        <v>69630</v>
      </c>
      <c r="D8030" s="33" t="s">
        <v>69631</v>
      </c>
    </row>
    <row r="8031" spans="1:4" ht="15.75" customHeight="1" x14ac:dyDescent="0.15">
      <c r="A8031" s="32" t="s">
        <v>55206</v>
      </c>
      <c r="B8031" s="33" t="s">
        <v>3130</v>
      </c>
      <c r="C8031" s="51" t="s">
        <v>69632</v>
      </c>
      <c r="D8031" s="33" t="s">
        <v>69633</v>
      </c>
    </row>
    <row r="8032" spans="1:4" ht="15.75" customHeight="1" x14ac:dyDescent="0.15">
      <c r="A8032" s="32" t="s">
        <v>55235</v>
      </c>
      <c r="B8032" s="33" t="s">
        <v>624</v>
      </c>
      <c r="C8032" s="51" t="s">
        <v>69634</v>
      </c>
      <c r="D8032" s="33" t="s">
        <v>69635</v>
      </c>
    </row>
    <row r="8033" spans="1:4" ht="15.75" customHeight="1" x14ac:dyDescent="0.15">
      <c r="A8033" s="32" t="s">
        <v>9495</v>
      </c>
      <c r="B8033" s="33" t="s">
        <v>1525</v>
      </c>
      <c r="C8033" s="51" t="s">
        <v>69636</v>
      </c>
      <c r="D8033" s="33" t="s">
        <v>69637</v>
      </c>
    </row>
    <row r="8034" spans="1:4" ht="15.75" customHeight="1" x14ac:dyDescent="0.15">
      <c r="A8034" s="32" t="s">
        <v>10676</v>
      </c>
      <c r="B8034" s="33" t="s">
        <v>1693</v>
      </c>
      <c r="C8034" s="51" t="s">
        <v>69638</v>
      </c>
      <c r="D8034" s="33" t="s">
        <v>69639</v>
      </c>
    </row>
    <row r="8035" spans="1:4" ht="15.75" customHeight="1" x14ac:dyDescent="0.15">
      <c r="A8035" s="32" t="s">
        <v>10250</v>
      </c>
      <c r="B8035" s="33" t="s">
        <v>1501</v>
      </c>
      <c r="C8035" s="51" t="s">
        <v>69640</v>
      </c>
      <c r="D8035" s="33" t="s">
        <v>69641</v>
      </c>
    </row>
    <row r="8036" spans="1:4" ht="15.75" customHeight="1" x14ac:dyDescent="0.15">
      <c r="A8036" s="32" t="s">
        <v>55070</v>
      </c>
      <c r="B8036" s="33" t="s">
        <v>1687</v>
      </c>
      <c r="C8036" s="51" t="s">
        <v>69642</v>
      </c>
      <c r="D8036" s="33" t="s">
        <v>69643</v>
      </c>
    </row>
    <row r="8037" spans="1:4" ht="15.75" customHeight="1" x14ac:dyDescent="0.15">
      <c r="A8037" s="32" t="s">
        <v>8633</v>
      </c>
      <c r="B8037" s="33" t="s">
        <v>1720</v>
      </c>
      <c r="C8037" s="51" t="s">
        <v>69644</v>
      </c>
      <c r="D8037" s="33" t="s">
        <v>69645</v>
      </c>
    </row>
    <row r="8038" spans="1:4" ht="15.75" customHeight="1" x14ac:dyDescent="0.15">
      <c r="A8038" s="32" t="s">
        <v>55374</v>
      </c>
      <c r="B8038" s="33" t="s">
        <v>1026</v>
      </c>
      <c r="C8038" s="51" t="s">
        <v>69646</v>
      </c>
      <c r="D8038" s="33" t="s">
        <v>69647</v>
      </c>
    </row>
    <row r="8039" spans="1:4" ht="15.75" customHeight="1" x14ac:dyDescent="0.15">
      <c r="A8039" s="32" t="s">
        <v>55107</v>
      </c>
      <c r="B8039" s="33" t="s">
        <v>1327</v>
      </c>
      <c r="C8039" s="51" t="s">
        <v>69648</v>
      </c>
      <c r="D8039" s="33" t="s">
        <v>69649</v>
      </c>
    </row>
    <row r="8040" spans="1:4" ht="15.75" customHeight="1" x14ac:dyDescent="0.15">
      <c r="A8040" s="32" t="s">
        <v>55058</v>
      </c>
      <c r="B8040" s="33" t="s">
        <v>2596</v>
      </c>
      <c r="C8040" s="51" t="s">
        <v>69650</v>
      </c>
      <c r="D8040" s="33" t="s">
        <v>69651</v>
      </c>
    </row>
    <row r="8041" spans="1:4" ht="15.75" customHeight="1" x14ac:dyDescent="0.15">
      <c r="A8041" s="32" t="s">
        <v>55094</v>
      </c>
      <c r="B8041" s="33" t="s">
        <v>1650</v>
      </c>
      <c r="C8041" s="51" t="s">
        <v>69652</v>
      </c>
      <c r="D8041" s="33" t="s">
        <v>69653</v>
      </c>
    </row>
    <row r="8042" spans="1:4" ht="15.75" customHeight="1" x14ac:dyDescent="0.15">
      <c r="A8042" s="32" t="s">
        <v>55305</v>
      </c>
      <c r="B8042" s="33" t="s">
        <v>2971</v>
      </c>
      <c r="C8042" s="51" t="s">
        <v>69654</v>
      </c>
      <c r="D8042" s="33" t="s">
        <v>69655</v>
      </c>
    </row>
    <row r="8043" spans="1:4" ht="15.75" customHeight="1" x14ac:dyDescent="0.15">
      <c r="A8043" s="32" t="s">
        <v>54765</v>
      </c>
      <c r="B8043" s="33" t="s">
        <v>2985</v>
      </c>
      <c r="C8043" s="51" t="s">
        <v>69656</v>
      </c>
      <c r="D8043" s="33" t="s">
        <v>69657</v>
      </c>
    </row>
    <row r="8044" spans="1:4" ht="15.75" customHeight="1" x14ac:dyDescent="0.15">
      <c r="A8044" s="32" t="s">
        <v>55094</v>
      </c>
      <c r="B8044" s="33" t="s">
        <v>752</v>
      </c>
      <c r="C8044" s="51" t="s">
        <v>69658</v>
      </c>
      <c r="D8044" s="33" t="s">
        <v>69659</v>
      </c>
    </row>
    <row r="8045" spans="1:4" ht="15.75" customHeight="1" x14ac:dyDescent="0.15">
      <c r="A8045" s="32" t="s">
        <v>55262</v>
      </c>
      <c r="B8045" s="33" t="s">
        <v>791</v>
      </c>
      <c r="C8045" s="51" t="s">
        <v>69660</v>
      </c>
      <c r="D8045" s="33" t="s">
        <v>69661</v>
      </c>
    </row>
    <row r="8046" spans="1:4" ht="15.75" customHeight="1" x14ac:dyDescent="0.15">
      <c r="A8046" s="32" t="s">
        <v>55027</v>
      </c>
      <c r="B8046" s="33" t="s">
        <v>2994</v>
      </c>
      <c r="C8046" s="51" t="s">
        <v>69662</v>
      </c>
      <c r="D8046" s="33" t="s">
        <v>69663</v>
      </c>
    </row>
    <row r="8047" spans="1:4" ht="15.75" customHeight="1" x14ac:dyDescent="0.15">
      <c r="A8047" s="32" t="s">
        <v>55159</v>
      </c>
      <c r="B8047" s="33" t="s">
        <v>2840</v>
      </c>
      <c r="C8047" s="51" t="s">
        <v>69664</v>
      </c>
      <c r="D8047" s="33" t="s">
        <v>69665</v>
      </c>
    </row>
    <row r="8048" spans="1:4" ht="15.75" customHeight="1" x14ac:dyDescent="0.15">
      <c r="A8048" s="32" t="s">
        <v>55270</v>
      </c>
      <c r="B8048" s="33" t="s">
        <v>3597</v>
      </c>
      <c r="C8048" s="51" t="s">
        <v>69666</v>
      </c>
      <c r="D8048" s="33" t="s">
        <v>69667</v>
      </c>
    </row>
    <row r="8049" spans="1:4" ht="15.75" customHeight="1" x14ac:dyDescent="0.15">
      <c r="A8049" s="32" t="s">
        <v>8291</v>
      </c>
      <c r="B8049" s="33" t="s">
        <v>1910</v>
      </c>
      <c r="C8049" s="51" t="s">
        <v>69668</v>
      </c>
      <c r="D8049" s="33" t="s">
        <v>69669</v>
      </c>
    </row>
    <row r="8050" spans="1:4" ht="15.75" customHeight="1" x14ac:dyDescent="0.15">
      <c r="A8050" s="32" t="s">
        <v>55027</v>
      </c>
      <c r="B8050" s="33" t="s">
        <v>2105</v>
      </c>
      <c r="C8050" s="51" t="s">
        <v>69670</v>
      </c>
      <c r="D8050" s="33" t="s">
        <v>69671</v>
      </c>
    </row>
    <row r="8051" spans="1:4" ht="15.75" customHeight="1" x14ac:dyDescent="0.15">
      <c r="A8051" s="32" t="s">
        <v>55235</v>
      </c>
      <c r="B8051" s="33" t="s">
        <v>2119</v>
      </c>
      <c r="C8051" s="51" t="s">
        <v>69672</v>
      </c>
      <c r="D8051" s="33" t="s">
        <v>69671</v>
      </c>
    </row>
    <row r="8052" spans="1:4" ht="15.75" customHeight="1" x14ac:dyDescent="0.15">
      <c r="A8052" s="32" t="s">
        <v>12232</v>
      </c>
      <c r="B8052" s="33" t="s">
        <v>2596</v>
      </c>
      <c r="C8052" s="51" t="s">
        <v>69673</v>
      </c>
      <c r="D8052" s="33" t="s">
        <v>69671</v>
      </c>
    </row>
    <row r="8053" spans="1:4" ht="15.75" customHeight="1" x14ac:dyDescent="0.15">
      <c r="A8053" s="32" t="s">
        <v>55070</v>
      </c>
      <c r="B8053" s="33" t="s">
        <v>732</v>
      </c>
      <c r="C8053" s="51" t="s">
        <v>69674</v>
      </c>
      <c r="D8053" s="33" t="s">
        <v>69675</v>
      </c>
    </row>
    <row r="8054" spans="1:4" ht="15.75" customHeight="1" x14ac:dyDescent="0.15">
      <c r="A8054" s="32" t="s">
        <v>55094</v>
      </c>
      <c r="B8054" s="33" t="s">
        <v>1668</v>
      </c>
      <c r="C8054" s="51" t="s">
        <v>69676</v>
      </c>
      <c r="D8054" s="33" t="s">
        <v>69675</v>
      </c>
    </row>
    <row r="8055" spans="1:4" ht="15.75" customHeight="1" x14ac:dyDescent="0.15">
      <c r="A8055" s="32" t="s">
        <v>55159</v>
      </c>
      <c r="B8055" s="33" t="s">
        <v>2545</v>
      </c>
      <c r="C8055" s="51" t="s">
        <v>69677</v>
      </c>
      <c r="D8055" s="33" t="s">
        <v>69675</v>
      </c>
    </row>
    <row r="8056" spans="1:4" ht="15.75" customHeight="1" x14ac:dyDescent="0.15">
      <c r="A8056" s="32" t="s">
        <v>55374</v>
      </c>
      <c r="B8056" s="33" t="s">
        <v>2658</v>
      </c>
      <c r="C8056" s="51" t="s">
        <v>69678</v>
      </c>
      <c r="D8056" s="33" t="s">
        <v>69675</v>
      </c>
    </row>
    <row r="8057" spans="1:4" ht="15.75" customHeight="1" x14ac:dyDescent="0.15">
      <c r="A8057" s="32" t="s">
        <v>55048</v>
      </c>
      <c r="B8057" s="33" t="s">
        <v>3588</v>
      </c>
      <c r="C8057" s="51" t="s">
        <v>69679</v>
      </c>
      <c r="D8057" s="33" t="s">
        <v>69675</v>
      </c>
    </row>
    <row r="8058" spans="1:4" ht="15.75" customHeight="1" x14ac:dyDescent="0.15">
      <c r="A8058" s="32" t="s">
        <v>55235</v>
      </c>
      <c r="B8058" s="33" t="s">
        <v>3684</v>
      </c>
      <c r="C8058" s="51" t="s">
        <v>69680</v>
      </c>
      <c r="D8058" s="33" t="s">
        <v>69675</v>
      </c>
    </row>
    <row r="8059" spans="1:4" ht="15.75" customHeight="1" x14ac:dyDescent="0.15">
      <c r="A8059" s="32" t="s">
        <v>55265</v>
      </c>
      <c r="B8059" s="33" t="s">
        <v>612</v>
      </c>
      <c r="C8059" s="51" t="s">
        <v>69681</v>
      </c>
      <c r="D8059" s="33" t="s">
        <v>69682</v>
      </c>
    </row>
    <row r="8060" spans="1:4" ht="15.75" customHeight="1" x14ac:dyDescent="0.15">
      <c r="A8060" s="32" t="s">
        <v>9495</v>
      </c>
      <c r="B8060" s="33" t="s">
        <v>2968</v>
      </c>
      <c r="C8060" s="51" t="s">
        <v>69683</v>
      </c>
      <c r="D8060" s="33" t="s">
        <v>69682</v>
      </c>
    </row>
    <row r="8061" spans="1:4" ht="15.75" customHeight="1" x14ac:dyDescent="0.15">
      <c r="A8061" s="32" t="s">
        <v>55265</v>
      </c>
      <c r="B8061" s="33" t="s">
        <v>1246</v>
      </c>
      <c r="C8061" s="51" t="s">
        <v>69684</v>
      </c>
      <c r="D8061" s="33" t="s">
        <v>69685</v>
      </c>
    </row>
    <row r="8062" spans="1:4" ht="15.75" customHeight="1" x14ac:dyDescent="0.15">
      <c r="A8062" s="32" t="s">
        <v>9477</v>
      </c>
      <c r="B8062" s="33" t="s">
        <v>2921</v>
      </c>
      <c r="C8062" s="51" t="s">
        <v>69686</v>
      </c>
      <c r="D8062" s="33" t="s">
        <v>69685</v>
      </c>
    </row>
    <row r="8063" spans="1:4" ht="15.75" customHeight="1" x14ac:dyDescent="0.15">
      <c r="A8063" s="32" t="s">
        <v>10524</v>
      </c>
      <c r="B8063" s="33" t="s">
        <v>1313</v>
      </c>
      <c r="C8063" s="51" t="s">
        <v>69687</v>
      </c>
      <c r="D8063" s="33" t="s">
        <v>69688</v>
      </c>
    </row>
    <row r="8064" spans="1:4" ht="15.75" customHeight="1" x14ac:dyDescent="0.15">
      <c r="A8064" s="32" t="s">
        <v>55070</v>
      </c>
      <c r="B8064" s="33" t="s">
        <v>2332</v>
      </c>
      <c r="C8064" s="51" t="s">
        <v>69689</v>
      </c>
      <c r="D8064" s="33" t="s">
        <v>69690</v>
      </c>
    </row>
    <row r="8065" spans="1:4" ht="15.75" customHeight="1" x14ac:dyDescent="0.15">
      <c r="A8065" s="32" t="s">
        <v>54765</v>
      </c>
      <c r="B8065" s="33" t="s">
        <v>1681</v>
      </c>
      <c r="C8065" s="51" t="s">
        <v>69691</v>
      </c>
      <c r="D8065" s="33" t="s">
        <v>69692</v>
      </c>
    </row>
    <row r="8066" spans="1:4" ht="15.75" customHeight="1" x14ac:dyDescent="0.15">
      <c r="A8066" s="32" t="s">
        <v>55374</v>
      </c>
      <c r="B8066" s="33" t="s">
        <v>2637</v>
      </c>
      <c r="C8066" s="51" t="s">
        <v>69693</v>
      </c>
      <c r="D8066" s="33" t="s">
        <v>69692</v>
      </c>
    </row>
    <row r="8067" spans="1:4" ht="15.75" customHeight="1" x14ac:dyDescent="0.15">
      <c r="A8067" s="32" t="s">
        <v>9477</v>
      </c>
      <c r="B8067" s="33" t="s">
        <v>2066</v>
      </c>
      <c r="C8067" s="51" t="s">
        <v>69694</v>
      </c>
      <c r="D8067" s="33" t="s">
        <v>69695</v>
      </c>
    </row>
    <row r="8068" spans="1:4" ht="15.75" customHeight="1" x14ac:dyDescent="0.15">
      <c r="A8068" s="32" t="s">
        <v>8291</v>
      </c>
      <c r="B8068" s="33" t="s">
        <v>1504</v>
      </c>
      <c r="C8068" s="51" t="s">
        <v>69696</v>
      </c>
      <c r="D8068" s="33" t="s">
        <v>69697</v>
      </c>
    </row>
    <row r="8069" spans="1:4" ht="15.75" customHeight="1" x14ac:dyDescent="0.15">
      <c r="A8069" s="32" t="s">
        <v>55159</v>
      </c>
      <c r="B8069" s="33" t="s">
        <v>868</v>
      </c>
      <c r="C8069" s="51" t="s">
        <v>69698</v>
      </c>
      <c r="D8069" s="33" t="s">
        <v>69699</v>
      </c>
    </row>
    <row r="8070" spans="1:4" ht="15.75" customHeight="1" x14ac:dyDescent="0.15">
      <c r="A8070" s="32" t="s">
        <v>12053</v>
      </c>
      <c r="B8070" s="33" t="s">
        <v>2105</v>
      </c>
      <c r="C8070" s="51" t="s">
        <v>69700</v>
      </c>
      <c r="D8070" s="33" t="s">
        <v>69701</v>
      </c>
    </row>
    <row r="8071" spans="1:4" ht="15.75" customHeight="1" x14ac:dyDescent="0.15">
      <c r="A8071" s="32" t="s">
        <v>9058</v>
      </c>
      <c r="B8071" s="33" t="s">
        <v>3085</v>
      </c>
      <c r="C8071" s="51" t="s">
        <v>69702</v>
      </c>
      <c r="D8071" s="33" t="s">
        <v>69703</v>
      </c>
    </row>
    <row r="8072" spans="1:4" ht="15.75" customHeight="1" x14ac:dyDescent="0.15">
      <c r="A8072" s="32" t="s">
        <v>54849</v>
      </c>
      <c r="B8072" s="33" t="s">
        <v>3586</v>
      </c>
      <c r="C8072" s="51" t="s">
        <v>69704</v>
      </c>
      <c r="D8072" s="33" t="s">
        <v>69703</v>
      </c>
    </row>
    <row r="8073" spans="1:4" ht="15.75" customHeight="1" x14ac:dyDescent="0.15">
      <c r="A8073" s="32" t="s">
        <v>55058</v>
      </c>
      <c r="B8073" s="33" t="s">
        <v>2755</v>
      </c>
      <c r="C8073" s="51" t="s">
        <v>69705</v>
      </c>
      <c r="D8073" s="33" t="s">
        <v>69706</v>
      </c>
    </row>
    <row r="8074" spans="1:4" ht="15.75" customHeight="1" x14ac:dyDescent="0.15">
      <c r="A8074" s="32" t="s">
        <v>55058</v>
      </c>
      <c r="B8074" s="33" t="s">
        <v>2465</v>
      </c>
      <c r="C8074" s="51" t="s">
        <v>69707</v>
      </c>
      <c r="D8074" s="33" t="s">
        <v>69708</v>
      </c>
    </row>
    <row r="8075" spans="1:4" ht="15.75" customHeight="1" x14ac:dyDescent="0.15">
      <c r="A8075" s="32" t="s">
        <v>12232</v>
      </c>
      <c r="B8075" s="33" t="s">
        <v>3326</v>
      </c>
      <c r="C8075" s="51" t="s">
        <v>69709</v>
      </c>
      <c r="D8075" s="33" t="s">
        <v>69708</v>
      </c>
    </row>
    <row r="8076" spans="1:4" ht="15.75" customHeight="1" x14ac:dyDescent="0.15">
      <c r="A8076" s="32" t="s">
        <v>54744</v>
      </c>
      <c r="B8076" s="33" t="s">
        <v>904</v>
      </c>
      <c r="C8076" s="51" t="s">
        <v>69710</v>
      </c>
      <c r="D8076" s="33" t="s">
        <v>69711</v>
      </c>
    </row>
    <row r="8077" spans="1:4" ht="15.75" customHeight="1" x14ac:dyDescent="0.15">
      <c r="A8077" s="32" t="s">
        <v>9522</v>
      </c>
      <c r="B8077" s="33" t="s">
        <v>2551</v>
      </c>
      <c r="C8077" s="51" t="s">
        <v>69712</v>
      </c>
      <c r="D8077" s="33" t="s">
        <v>69713</v>
      </c>
    </row>
    <row r="8078" spans="1:4" ht="15.75" customHeight="1" x14ac:dyDescent="0.15">
      <c r="A8078" s="32" t="s">
        <v>12292</v>
      </c>
      <c r="B8078" s="33" t="s">
        <v>1573</v>
      </c>
      <c r="C8078" s="51" t="s">
        <v>69714</v>
      </c>
      <c r="D8078" s="33" t="s">
        <v>69715</v>
      </c>
    </row>
    <row r="8079" spans="1:4" ht="15.75" customHeight="1" x14ac:dyDescent="0.15">
      <c r="A8079" s="32" t="s">
        <v>55262</v>
      </c>
      <c r="B8079" s="33" t="s">
        <v>708</v>
      </c>
      <c r="C8079" s="51" t="s">
        <v>69716</v>
      </c>
      <c r="D8079" s="33" t="s">
        <v>69717</v>
      </c>
    </row>
    <row r="8080" spans="1:4" ht="15.75" customHeight="1" x14ac:dyDescent="0.15">
      <c r="A8080" s="32" t="s">
        <v>55159</v>
      </c>
      <c r="B8080" s="33" t="s">
        <v>794</v>
      </c>
      <c r="C8080" s="51" t="s">
        <v>69718</v>
      </c>
      <c r="D8080" s="33" t="s">
        <v>69719</v>
      </c>
    </row>
    <row r="8081" spans="1:4" ht="15.75" customHeight="1" x14ac:dyDescent="0.15">
      <c r="A8081" s="32" t="s">
        <v>55153</v>
      </c>
      <c r="B8081" s="33" t="s">
        <v>3167</v>
      </c>
      <c r="C8081" s="51" t="s">
        <v>69720</v>
      </c>
      <c r="D8081" s="33" t="s">
        <v>69719</v>
      </c>
    </row>
    <row r="8082" spans="1:4" ht="15.75" customHeight="1" x14ac:dyDescent="0.15">
      <c r="A8082" s="32" t="s">
        <v>10676</v>
      </c>
      <c r="B8082" s="33" t="s">
        <v>1375</v>
      </c>
      <c r="C8082" s="51" t="s">
        <v>69721</v>
      </c>
      <c r="D8082" s="33" t="s">
        <v>69722</v>
      </c>
    </row>
    <row r="8083" spans="1:4" ht="15.75" customHeight="1" x14ac:dyDescent="0.15">
      <c r="A8083" s="32" t="s">
        <v>55070</v>
      </c>
      <c r="B8083" s="33" t="s">
        <v>2276</v>
      </c>
      <c r="C8083" s="51" t="s">
        <v>69723</v>
      </c>
      <c r="D8083" s="33" t="s">
        <v>69724</v>
      </c>
    </row>
    <row r="8084" spans="1:4" ht="15.75" customHeight="1" x14ac:dyDescent="0.15">
      <c r="A8084" s="32" t="s">
        <v>54765</v>
      </c>
      <c r="B8084" s="33" t="s">
        <v>794</v>
      </c>
      <c r="C8084" s="51" t="s">
        <v>69725</v>
      </c>
      <c r="D8084" s="33" t="s">
        <v>69726</v>
      </c>
    </row>
    <row r="8085" spans="1:4" ht="15.75" customHeight="1" x14ac:dyDescent="0.15">
      <c r="A8085" s="32" t="s">
        <v>12232</v>
      </c>
      <c r="B8085" s="33" t="s">
        <v>2034</v>
      </c>
      <c r="C8085" s="51" t="s">
        <v>69727</v>
      </c>
      <c r="D8085" s="33" t="s">
        <v>69728</v>
      </c>
    </row>
    <row r="8086" spans="1:4" ht="15.75" customHeight="1" x14ac:dyDescent="0.15">
      <c r="A8086" s="32" t="s">
        <v>55048</v>
      </c>
      <c r="B8086" s="33" t="s">
        <v>1257</v>
      </c>
      <c r="C8086" s="51" t="s">
        <v>69729</v>
      </c>
      <c r="D8086" s="33" t="s">
        <v>69730</v>
      </c>
    </row>
    <row r="8087" spans="1:4" ht="15.75" customHeight="1" x14ac:dyDescent="0.15">
      <c r="A8087" s="32" t="s">
        <v>55070</v>
      </c>
      <c r="B8087" s="33" t="s">
        <v>3684</v>
      </c>
      <c r="C8087" s="51" t="s">
        <v>69731</v>
      </c>
      <c r="D8087" s="33" t="s">
        <v>69730</v>
      </c>
    </row>
    <row r="8088" spans="1:4" ht="15.75" customHeight="1" x14ac:dyDescent="0.15">
      <c r="A8088" s="32" t="s">
        <v>8633</v>
      </c>
      <c r="B8088" s="33" t="s">
        <v>2282</v>
      </c>
      <c r="C8088" s="51" t="s">
        <v>69732</v>
      </c>
      <c r="D8088" s="33" t="s">
        <v>69733</v>
      </c>
    </row>
    <row r="8089" spans="1:4" ht="15.75" customHeight="1" x14ac:dyDescent="0.15">
      <c r="A8089" s="32" t="s">
        <v>55107</v>
      </c>
      <c r="B8089" s="33" t="s">
        <v>2966</v>
      </c>
      <c r="C8089" s="51" t="s">
        <v>69734</v>
      </c>
      <c r="D8089" s="33" t="s">
        <v>69733</v>
      </c>
    </row>
    <row r="8090" spans="1:4" ht="15.75" customHeight="1" x14ac:dyDescent="0.15">
      <c r="A8090" s="32" t="s">
        <v>9058</v>
      </c>
      <c r="B8090" s="33" t="s">
        <v>2596</v>
      </c>
      <c r="C8090" s="51" t="s">
        <v>69735</v>
      </c>
      <c r="D8090" s="33" t="s">
        <v>69736</v>
      </c>
    </row>
    <row r="8091" spans="1:4" ht="15.75" customHeight="1" x14ac:dyDescent="0.15">
      <c r="A8091" s="32" t="s">
        <v>9516</v>
      </c>
      <c r="B8091" s="33" t="s">
        <v>853</v>
      </c>
      <c r="C8091" s="51" t="s">
        <v>69737</v>
      </c>
      <c r="D8091" s="33" t="s">
        <v>69738</v>
      </c>
    </row>
    <row r="8092" spans="1:4" ht="15.75" customHeight="1" x14ac:dyDescent="0.15">
      <c r="A8092" s="32" t="s">
        <v>55159</v>
      </c>
      <c r="B8092" s="33" t="s">
        <v>1064</v>
      </c>
      <c r="C8092" s="51" t="s">
        <v>69739</v>
      </c>
      <c r="D8092" s="33" t="s">
        <v>69740</v>
      </c>
    </row>
    <row r="8093" spans="1:4" ht="15.75" customHeight="1" x14ac:dyDescent="0.15">
      <c r="A8093" s="32" t="s">
        <v>9516</v>
      </c>
      <c r="B8093" s="33" t="s">
        <v>1645</v>
      </c>
      <c r="C8093" s="51" t="s">
        <v>69741</v>
      </c>
      <c r="D8093" s="33" t="s">
        <v>69742</v>
      </c>
    </row>
    <row r="8094" spans="1:4" ht="15.75" customHeight="1" x14ac:dyDescent="0.15">
      <c r="A8094" s="32" t="s">
        <v>9516</v>
      </c>
      <c r="B8094" s="33" t="s">
        <v>2034</v>
      </c>
      <c r="C8094" s="51" t="s">
        <v>69743</v>
      </c>
      <c r="D8094" s="33" t="s">
        <v>69744</v>
      </c>
    </row>
    <row r="8095" spans="1:4" ht="15.75" customHeight="1" x14ac:dyDescent="0.15">
      <c r="A8095" s="32" t="s">
        <v>55048</v>
      </c>
      <c r="B8095" s="33" t="s">
        <v>2904</v>
      </c>
      <c r="C8095" s="51" t="s">
        <v>69745</v>
      </c>
      <c r="D8095" s="33" t="s">
        <v>69746</v>
      </c>
    </row>
    <row r="8096" spans="1:4" ht="15.75" customHeight="1" x14ac:dyDescent="0.15">
      <c r="A8096" s="32" t="s">
        <v>10676</v>
      </c>
      <c r="B8096" s="33" t="s">
        <v>2580</v>
      </c>
      <c r="C8096" s="51" t="s">
        <v>69747</v>
      </c>
      <c r="D8096" s="33" t="s">
        <v>69748</v>
      </c>
    </row>
    <row r="8097" spans="1:4" ht="15.75" customHeight="1" x14ac:dyDescent="0.15">
      <c r="A8097" s="32" t="s">
        <v>55366</v>
      </c>
      <c r="B8097" s="33" t="s">
        <v>2632</v>
      </c>
      <c r="C8097" s="51" t="s">
        <v>69749</v>
      </c>
      <c r="D8097" s="33" t="s">
        <v>69750</v>
      </c>
    </row>
    <row r="8098" spans="1:4" ht="15.75" customHeight="1" x14ac:dyDescent="0.15">
      <c r="A8098" s="32" t="s">
        <v>9058</v>
      </c>
      <c r="B8098" s="33" t="s">
        <v>1313</v>
      </c>
      <c r="C8098" s="51" t="s">
        <v>69751</v>
      </c>
      <c r="D8098" s="33" t="s">
        <v>69752</v>
      </c>
    </row>
    <row r="8099" spans="1:4" ht="15.75" customHeight="1" x14ac:dyDescent="0.15">
      <c r="A8099" s="32" t="s">
        <v>11330</v>
      </c>
      <c r="B8099" s="33" t="s">
        <v>2985</v>
      </c>
      <c r="C8099" s="51" t="s">
        <v>69753</v>
      </c>
      <c r="D8099" s="33" t="s">
        <v>69752</v>
      </c>
    </row>
    <row r="8100" spans="1:4" ht="15.75" customHeight="1" x14ac:dyDescent="0.15">
      <c r="A8100" s="32" t="s">
        <v>10596</v>
      </c>
      <c r="B8100" s="33" t="s">
        <v>3130</v>
      </c>
      <c r="C8100" s="51" t="s">
        <v>69754</v>
      </c>
      <c r="D8100" s="33" t="s">
        <v>69755</v>
      </c>
    </row>
    <row r="8101" spans="1:4" ht="15.75" customHeight="1" x14ac:dyDescent="0.15">
      <c r="A8101" s="32" t="s">
        <v>12292</v>
      </c>
      <c r="B8101" s="33" t="s">
        <v>1612</v>
      </c>
      <c r="C8101" s="51" t="s">
        <v>69756</v>
      </c>
      <c r="D8101" s="33" t="s">
        <v>69757</v>
      </c>
    </row>
    <row r="8102" spans="1:4" ht="15.75" customHeight="1" x14ac:dyDescent="0.15">
      <c r="A8102" s="32" t="s">
        <v>54849</v>
      </c>
      <c r="B8102" s="33" t="s">
        <v>2026</v>
      </c>
      <c r="C8102" s="51" t="s">
        <v>69758</v>
      </c>
      <c r="D8102" s="33" t="s">
        <v>69759</v>
      </c>
    </row>
    <row r="8103" spans="1:4" ht="15.75" customHeight="1" x14ac:dyDescent="0.15">
      <c r="A8103" s="32" t="s">
        <v>8633</v>
      </c>
      <c r="B8103" s="33" t="s">
        <v>741</v>
      </c>
      <c r="C8103" s="51" t="s">
        <v>69760</v>
      </c>
      <c r="D8103" s="33" t="s">
        <v>69761</v>
      </c>
    </row>
    <row r="8104" spans="1:4" ht="15.75" customHeight="1" x14ac:dyDescent="0.15">
      <c r="A8104" s="32" t="s">
        <v>55027</v>
      </c>
      <c r="B8104" s="33" t="s">
        <v>3456</v>
      </c>
      <c r="C8104" s="51" t="s">
        <v>69762</v>
      </c>
      <c r="D8104" s="33" t="s">
        <v>69763</v>
      </c>
    </row>
    <row r="8105" spans="1:4" ht="15.75" customHeight="1" x14ac:dyDescent="0.15">
      <c r="A8105" s="32" t="s">
        <v>8633</v>
      </c>
      <c r="B8105" s="33" t="s">
        <v>839</v>
      </c>
      <c r="C8105" s="51" t="s">
        <v>69764</v>
      </c>
      <c r="D8105" s="33" t="s">
        <v>69765</v>
      </c>
    </row>
    <row r="8106" spans="1:4" ht="15.75" customHeight="1" x14ac:dyDescent="0.15">
      <c r="A8106" s="32" t="s">
        <v>12128</v>
      </c>
      <c r="B8106" s="33" t="s">
        <v>3130</v>
      </c>
      <c r="C8106" s="51" t="s">
        <v>69766</v>
      </c>
      <c r="D8106" s="33" t="s">
        <v>69765</v>
      </c>
    </row>
    <row r="8107" spans="1:4" ht="15.75" customHeight="1" x14ac:dyDescent="0.15">
      <c r="A8107" s="32" t="s">
        <v>55070</v>
      </c>
      <c r="B8107" s="33" t="s">
        <v>1624</v>
      </c>
      <c r="C8107" s="51" t="s">
        <v>69767</v>
      </c>
      <c r="D8107" s="33" t="s">
        <v>69768</v>
      </c>
    </row>
    <row r="8108" spans="1:4" ht="15.75" customHeight="1" x14ac:dyDescent="0.15">
      <c r="A8108" s="32" t="s">
        <v>10524</v>
      </c>
      <c r="B8108" s="33" t="s">
        <v>2327</v>
      </c>
      <c r="C8108" s="51" t="s">
        <v>69769</v>
      </c>
      <c r="D8108" s="33" t="s">
        <v>69770</v>
      </c>
    </row>
    <row r="8109" spans="1:4" ht="15.75" customHeight="1" x14ac:dyDescent="0.15">
      <c r="A8109" s="32" t="s">
        <v>54744</v>
      </c>
      <c r="B8109" s="33" t="s">
        <v>2784</v>
      </c>
      <c r="C8109" s="51" t="s">
        <v>69771</v>
      </c>
      <c r="D8109" s="33" t="s">
        <v>69772</v>
      </c>
    </row>
    <row r="8110" spans="1:4" ht="15.75" customHeight="1" x14ac:dyDescent="0.15">
      <c r="A8110" s="32" t="s">
        <v>8821</v>
      </c>
      <c r="B8110" s="33" t="s">
        <v>1645</v>
      </c>
      <c r="C8110" s="51" t="s">
        <v>69773</v>
      </c>
      <c r="D8110" s="33" t="s">
        <v>69774</v>
      </c>
    </row>
    <row r="8111" spans="1:4" ht="15.75" customHeight="1" x14ac:dyDescent="0.15">
      <c r="A8111" s="32" t="s">
        <v>55235</v>
      </c>
      <c r="B8111" s="33" t="s">
        <v>993</v>
      </c>
      <c r="C8111" s="51" t="s">
        <v>69775</v>
      </c>
      <c r="D8111" s="33" t="s">
        <v>69776</v>
      </c>
    </row>
    <row r="8112" spans="1:4" ht="15.75" customHeight="1" x14ac:dyDescent="0.15">
      <c r="A8112" s="32" t="s">
        <v>12292</v>
      </c>
      <c r="B8112" s="33" t="s">
        <v>1481</v>
      </c>
      <c r="C8112" s="51" t="s">
        <v>69777</v>
      </c>
      <c r="D8112" s="33" t="s">
        <v>69776</v>
      </c>
    </row>
    <row r="8113" spans="1:4" ht="15.75" customHeight="1" x14ac:dyDescent="0.15">
      <c r="A8113" s="32" t="s">
        <v>55206</v>
      </c>
      <c r="B8113" s="33" t="s">
        <v>2681</v>
      </c>
      <c r="C8113" s="51" t="s">
        <v>69778</v>
      </c>
      <c r="D8113" s="33" t="s">
        <v>69776</v>
      </c>
    </row>
    <row r="8114" spans="1:4" ht="15.75" customHeight="1" x14ac:dyDescent="0.15">
      <c r="A8114" s="32" t="s">
        <v>55107</v>
      </c>
      <c r="B8114" s="33" t="s">
        <v>729</v>
      </c>
      <c r="C8114" s="51" t="s">
        <v>69779</v>
      </c>
      <c r="D8114" s="33" t="s">
        <v>69780</v>
      </c>
    </row>
    <row r="8115" spans="1:4" ht="15.75" customHeight="1" x14ac:dyDescent="0.15">
      <c r="A8115" s="32" t="s">
        <v>9058</v>
      </c>
      <c r="B8115" s="33" t="s">
        <v>654</v>
      </c>
      <c r="C8115" s="51" t="s">
        <v>69781</v>
      </c>
      <c r="D8115" s="33" t="s">
        <v>69782</v>
      </c>
    </row>
    <row r="8116" spans="1:4" ht="15.75" customHeight="1" x14ac:dyDescent="0.15">
      <c r="A8116" s="32" t="s">
        <v>55027</v>
      </c>
      <c r="B8116" s="33" t="s">
        <v>1155</v>
      </c>
      <c r="C8116" s="51" t="s">
        <v>69783</v>
      </c>
      <c r="D8116" s="33" t="s">
        <v>69784</v>
      </c>
    </row>
    <row r="8117" spans="1:4" ht="15.75" customHeight="1" x14ac:dyDescent="0.15">
      <c r="A8117" s="32" t="s">
        <v>12292</v>
      </c>
      <c r="B8117" s="33" t="s">
        <v>2327</v>
      </c>
      <c r="C8117" s="51" t="s">
        <v>69785</v>
      </c>
      <c r="D8117" s="33" t="s">
        <v>69784</v>
      </c>
    </row>
    <row r="8118" spans="1:4" ht="15.75" customHeight="1" x14ac:dyDescent="0.15">
      <c r="A8118" s="32" t="s">
        <v>12128</v>
      </c>
      <c r="B8118" s="33" t="s">
        <v>2658</v>
      </c>
      <c r="C8118" s="51" t="s">
        <v>69786</v>
      </c>
      <c r="D8118" s="33" t="s">
        <v>69784</v>
      </c>
    </row>
    <row r="8119" spans="1:4" ht="15.75" customHeight="1" x14ac:dyDescent="0.15">
      <c r="A8119" s="32" t="s">
        <v>9058</v>
      </c>
      <c r="B8119" s="33" t="s">
        <v>2548</v>
      </c>
      <c r="C8119" s="51" t="s">
        <v>69787</v>
      </c>
      <c r="D8119" s="33" t="s">
        <v>69788</v>
      </c>
    </row>
    <row r="8120" spans="1:4" ht="15.75" customHeight="1" x14ac:dyDescent="0.15">
      <c r="A8120" s="32" t="s">
        <v>55374</v>
      </c>
      <c r="B8120" s="33" t="s">
        <v>2729</v>
      </c>
      <c r="C8120" s="51" t="s">
        <v>69789</v>
      </c>
      <c r="D8120" s="33" t="s">
        <v>69790</v>
      </c>
    </row>
    <row r="8121" spans="1:4" ht="15.75" customHeight="1" x14ac:dyDescent="0.15">
      <c r="A8121" s="32" t="s">
        <v>55058</v>
      </c>
      <c r="B8121" s="33" t="s">
        <v>2332</v>
      </c>
      <c r="C8121" s="51" t="s">
        <v>69791</v>
      </c>
      <c r="D8121" s="33" t="s">
        <v>69792</v>
      </c>
    </row>
    <row r="8122" spans="1:4" ht="15.75" customHeight="1" x14ac:dyDescent="0.15">
      <c r="A8122" s="32" t="s">
        <v>55094</v>
      </c>
      <c r="B8122" s="33" t="s">
        <v>836</v>
      </c>
      <c r="C8122" s="51" t="s">
        <v>69793</v>
      </c>
      <c r="D8122" s="33" t="s">
        <v>69794</v>
      </c>
    </row>
    <row r="8123" spans="1:4" ht="15.75" customHeight="1" x14ac:dyDescent="0.15">
      <c r="A8123" s="32" t="s">
        <v>54744</v>
      </c>
      <c r="B8123" s="33" t="s">
        <v>853</v>
      </c>
      <c r="C8123" s="51" t="s">
        <v>69795</v>
      </c>
      <c r="D8123" s="33" t="s">
        <v>69796</v>
      </c>
    </row>
    <row r="8124" spans="1:4" ht="15.75" customHeight="1" x14ac:dyDescent="0.15">
      <c r="A8124" s="32" t="s">
        <v>55206</v>
      </c>
      <c r="B8124" s="33" t="s">
        <v>729</v>
      </c>
      <c r="C8124" s="51" t="s">
        <v>69797</v>
      </c>
      <c r="D8124" s="33" t="s">
        <v>69798</v>
      </c>
    </row>
    <row r="8125" spans="1:4" ht="15.75" customHeight="1" x14ac:dyDescent="0.15">
      <c r="A8125" s="32" t="s">
        <v>55027</v>
      </c>
      <c r="B8125" s="33" t="s">
        <v>2681</v>
      </c>
      <c r="C8125" s="51" t="s">
        <v>69799</v>
      </c>
      <c r="D8125" s="33" t="s">
        <v>69798</v>
      </c>
    </row>
    <row r="8126" spans="1:4" ht="15.75" customHeight="1" x14ac:dyDescent="0.15">
      <c r="A8126" s="32" t="s">
        <v>54962</v>
      </c>
      <c r="B8126" s="33" t="s">
        <v>2951</v>
      </c>
      <c r="C8126" s="51" t="s">
        <v>69800</v>
      </c>
      <c r="D8126" s="33" t="s">
        <v>69798</v>
      </c>
    </row>
    <row r="8127" spans="1:4" ht="15.75" customHeight="1" x14ac:dyDescent="0.15">
      <c r="A8127" s="32" t="s">
        <v>9516</v>
      </c>
      <c r="B8127" s="33" t="s">
        <v>2951</v>
      </c>
      <c r="C8127" s="51" t="s">
        <v>69801</v>
      </c>
      <c r="D8127" s="33" t="s">
        <v>69798</v>
      </c>
    </row>
    <row r="8128" spans="1:4" ht="15.75" customHeight="1" x14ac:dyDescent="0.15">
      <c r="A8128" s="32" t="s">
        <v>55262</v>
      </c>
      <c r="B8128" s="33" t="s">
        <v>3130</v>
      </c>
      <c r="C8128" s="51" t="s">
        <v>69802</v>
      </c>
      <c r="D8128" s="33" t="s">
        <v>69803</v>
      </c>
    </row>
    <row r="8129" spans="1:4" ht="15.75" customHeight="1" x14ac:dyDescent="0.15">
      <c r="A8129" s="32" t="s">
        <v>55235</v>
      </c>
      <c r="B8129" s="33" t="s">
        <v>3073</v>
      </c>
      <c r="C8129" s="51" t="s">
        <v>69804</v>
      </c>
      <c r="D8129" s="33" t="s">
        <v>69805</v>
      </c>
    </row>
    <row r="8130" spans="1:4" ht="15.75" customHeight="1" x14ac:dyDescent="0.15">
      <c r="A8130" s="32" t="s">
        <v>10524</v>
      </c>
      <c r="B8130" s="33" t="s">
        <v>1433</v>
      </c>
      <c r="C8130" s="51" t="s">
        <v>69806</v>
      </c>
      <c r="D8130" s="33" t="s">
        <v>69807</v>
      </c>
    </row>
    <row r="8131" spans="1:4" ht="15.75" customHeight="1" x14ac:dyDescent="0.15">
      <c r="A8131" s="32" t="s">
        <v>12053</v>
      </c>
      <c r="B8131" s="33" t="s">
        <v>2837</v>
      </c>
      <c r="C8131" s="51" t="s">
        <v>69808</v>
      </c>
      <c r="D8131" s="33" t="s">
        <v>69807</v>
      </c>
    </row>
    <row r="8132" spans="1:4" ht="15.75" customHeight="1" x14ac:dyDescent="0.15">
      <c r="A8132" s="32" t="s">
        <v>8743</v>
      </c>
      <c r="B8132" s="33" t="s">
        <v>3156</v>
      </c>
      <c r="C8132" s="51" t="s">
        <v>69809</v>
      </c>
      <c r="D8132" s="33" t="s">
        <v>69810</v>
      </c>
    </row>
    <row r="8133" spans="1:4" ht="15.75" customHeight="1" x14ac:dyDescent="0.15">
      <c r="A8133" s="32" t="s">
        <v>12232</v>
      </c>
      <c r="B8133" s="33" t="s">
        <v>842</v>
      </c>
      <c r="C8133" s="51" t="s">
        <v>69811</v>
      </c>
      <c r="D8133" s="33" t="s">
        <v>69812</v>
      </c>
    </row>
    <row r="8134" spans="1:4" ht="15.75" customHeight="1" x14ac:dyDescent="0.15">
      <c r="A8134" s="32" t="s">
        <v>55070</v>
      </c>
      <c r="B8134" s="33" t="s">
        <v>2119</v>
      </c>
      <c r="C8134" s="51" t="s">
        <v>69813</v>
      </c>
      <c r="D8134" s="33" t="s">
        <v>69814</v>
      </c>
    </row>
    <row r="8135" spans="1:4" ht="15.75" customHeight="1" x14ac:dyDescent="0.15">
      <c r="A8135" s="32" t="s">
        <v>8291</v>
      </c>
      <c r="B8135" s="33" t="s">
        <v>624</v>
      </c>
      <c r="C8135" s="51" t="s">
        <v>69815</v>
      </c>
      <c r="D8135" s="33" t="s">
        <v>69816</v>
      </c>
    </row>
    <row r="8136" spans="1:4" ht="15.75" customHeight="1" x14ac:dyDescent="0.15">
      <c r="A8136" s="32" t="s">
        <v>55048</v>
      </c>
      <c r="B8136" s="33" t="s">
        <v>752</v>
      </c>
      <c r="C8136" s="51" t="s">
        <v>69817</v>
      </c>
      <c r="D8136" s="33" t="s">
        <v>69816</v>
      </c>
    </row>
    <row r="8137" spans="1:4" ht="15.75" customHeight="1" x14ac:dyDescent="0.15">
      <c r="A8137" s="32" t="s">
        <v>54862</v>
      </c>
      <c r="B8137" s="33" t="s">
        <v>2942</v>
      </c>
      <c r="C8137" s="51" t="s">
        <v>69818</v>
      </c>
      <c r="D8137" s="33" t="s">
        <v>69816</v>
      </c>
    </row>
    <row r="8138" spans="1:4" ht="15.75" customHeight="1" x14ac:dyDescent="0.15">
      <c r="A8138" s="32" t="s">
        <v>10676</v>
      </c>
      <c r="B8138" s="33" t="s">
        <v>963</v>
      </c>
      <c r="C8138" s="51" t="s">
        <v>69819</v>
      </c>
      <c r="D8138" s="33" t="s">
        <v>69820</v>
      </c>
    </row>
    <row r="8139" spans="1:4" ht="15.75" customHeight="1" x14ac:dyDescent="0.15">
      <c r="A8139" s="32" t="s">
        <v>8291</v>
      </c>
      <c r="B8139" s="33" t="s">
        <v>1246</v>
      </c>
      <c r="C8139" s="51" t="s">
        <v>69821</v>
      </c>
      <c r="D8139" s="33" t="s">
        <v>69820</v>
      </c>
    </row>
    <row r="8140" spans="1:4" ht="15.75" customHeight="1" x14ac:dyDescent="0.15">
      <c r="A8140" s="32" t="s">
        <v>54849</v>
      </c>
      <c r="B8140" s="33" t="s">
        <v>1606</v>
      </c>
      <c r="C8140" s="51" t="s">
        <v>69822</v>
      </c>
      <c r="D8140" s="33" t="s">
        <v>69823</v>
      </c>
    </row>
    <row r="8141" spans="1:4" ht="15.75" customHeight="1" x14ac:dyDescent="0.15">
      <c r="A8141" s="32" t="s">
        <v>54765</v>
      </c>
      <c r="B8141" s="33" t="s">
        <v>3692</v>
      </c>
      <c r="C8141" s="51" t="s">
        <v>69824</v>
      </c>
      <c r="D8141" s="33" t="s">
        <v>69825</v>
      </c>
    </row>
    <row r="8142" spans="1:4" ht="15.75" customHeight="1" x14ac:dyDescent="0.15">
      <c r="A8142" s="32" t="s">
        <v>8291</v>
      </c>
      <c r="B8142" s="33" t="s">
        <v>717</v>
      </c>
      <c r="C8142" s="51" t="s">
        <v>69826</v>
      </c>
      <c r="D8142" s="33" t="s">
        <v>69827</v>
      </c>
    </row>
    <row r="8143" spans="1:4" ht="15.75" customHeight="1" x14ac:dyDescent="0.15">
      <c r="A8143" s="32" t="s">
        <v>9058</v>
      </c>
      <c r="B8143" s="33" t="s">
        <v>3597</v>
      </c>
      <c r="C8143" s="51" t="s">
        <v>69828</v>
      </c>
      <c r="D8143" s="33" t="s">
        <v>69827</v>
      </c>
    </row>
    <row r="8144" spans="1:4" ht="15.75" customHeight="1" x14ac:dyDescent="0.15">
      <c r="A8144" s="32" t="s">
        <v>10596</v>
      </c>
      <c r="B8144" s="33" t="s">
        <v>624</v>
      </c>
      <c r="C8144" s="51" t="s">
        <v>69829</v>
      </c>
      <c r="D8144" s="33" t="s">
        <v>69830</v>
      </c>
    </row>
    <row r="8145" spans="1:4" ht="15.75" customHeight="1" x14ac:dyDescent="0.15">
      <c r="A8145" s="32" t="s">
        <v>55374</v>
      </c>
      <c r="B8145" s="33" t="s">
        <v>839</v>
      </c>
      <c r="C8145" s="51" t="s">
        <v>69831</v>
      </c>
      <c r="D8145" s="33" t="s">
        <v>69830</v>
      </c>
    </row>
    <row r="8146" spans="1:4" ht="15.75" customHeight="1" x14ac:dyDescent="0.15">
      <c r="A8146" s="32" t="s">
        <v>9495</v>
      </c>
      <c r="B8146" s="33" t="s">
        <v>3216</v>
      </c>
      <c r="C8146" s="51" t="s">
        <v>69832</v>
      </c>
      <c r="D8146" s="33" t="s">
        <v>69830</v>
      </c>
    </row>
    <row r="8147" spans="1:4" ht="15.75" customHeight="1" x14ac:dyDescent="0.15">
      <c r="A8147" s="32" t="s">
        <v>55366</v>
      </c>
      <c r="B8147" s="33" t="s">
        <v>3586</v>
      </c>
      <c r="C8147" s="51" t="s">
        <v>69833</v>
      </c>
      <c r="D8147" s="33" t="s">
        <v>69830</v>
      </c>
    </row>
    <row r="8148" spans="1:4" ht="15.75" customHeight="1" x14ac:dyDescent="0.15">
      <c r="A8148" s="32" t="s">
        <v>8821</v>
      </c>
      <c r="B8148" s="33" t="s">
        <v>3027</v>
      </c>
      <c r="C8148" s="51" t="s">
        <v>69834</v>
      </c>
      <c r="D8148" s="33" t="s">
        <v>69835</v>
      </c>
    </row>
    <row r="8149" spans="1:4" ht="15.75" customHeight="1" x14ac:dyDescent="0.15">
      <c r="A8149" s="32" t="s">
        <v>9477</v>
      </c>
      <c r="B8149" s="33" t="s">
        <v>570</v>
      </c>
      <c r="C8149" s="51" t="s">
        <v>69836</v>
      </c>
      <c r="D8149" s="33" t="s">
        <v>69837</v>
      </c>
    </row>
    <row r="8150" spans="1:4" ht="15.75" customHeight="1" x14ac:dyDescent="0.15">
      <c r="A8150" s="32" t="s">
        <v>55366</v>
      </c>
      <c r="B8150" s="33" t="s">
        <v>3221</v>
      </c>
      <c r="C8150" s="51" t="s">
        <v>69838</v>
      </c>
      <c r="D8150" s="33" t="s">
        <v>69837</v>
      </c>
    </row>
    <row r="8151" spans="1:4" ht="15.75" customHeight="1" x14ac:dyDescent="0.15">
      <c r="A8151" s="32" t="s">
        <v>9516</v>
      </c>
      <c r="B8151" s="33" t="s">
        <v>732</v>
      </c>
      <c r="C8151" s="51" t="s">
        <v>69839</v>
      </c>
      <c r="D8151" s="33" t="s">
        <v>69840</v>
      </c>
    </row>
    <row r="8152" spans="1:4" ht="15.75" customHeight="1" x14ac:dyDescent="0.15">
      <c r="A8152" s="32" t="s">
        <v>55070</v>
      </c>
      <c r="B8152" s="33" t="s">
        <v>1609</v>
      </c>
      <c r="C8152" s="51" t="s">
        <v>69841</v>
      </c>
      <c r="D8152" s="33" t="s">
        <v>69840</v>
      </c>
    </row>
    <row r="8153" spans="1:4" ht="15.75" customHeight="1" x14ac:dyDescent="0.15">
      <c r="A8153" s="32" t="s">
        <v>54962</v>
      </c>
      <c r="B8153" s="33" t="s">
        <v>2658</v>
      </c>
      <c r="C8153" s="51" t="s">
        <v>69842</v>
      </c>
      <c r="D8153" s="33" t="s">
        <v>69843</v>
      </c>
    </row>
    <row r="8154" spans="1:4" ht="15.75" customHeight="1" x14ac:dyDescent="0.15">
      <c r="A8154" s="32" t="s">
        <v>54939</v>
      </c>
      <c r="B8154" s="33" t="s">
        <v>1186</v>
      </c>
      <c r="C8154" s="51" t="s">
        <v>69844</v>
      </c>
      <c r="D8154" s="33" t="s">
        <v>69845</v>
      </c>
    </row>
    <row r="8155" spans="1:4" ht="15.75" customHeight="1" x14ac:dyDescent="0.15">
      <c r="A8155" s="32" t="s">
        <v>55107</v>
      </c>
      <c r="B8155" s="33" t="s">
        <v>3153</v>
      </c>
      <c r="C8155" s="51" t="s">
        <v>69846</v>
      </c>
      <c r="D8155" s="33" t="s">
        <v>69845</v>
      </c>
    </row>
    <row r="8156" spans="1:4" ht="15.75" customHeight="1" x14ac:dyDescent="0.15">
      <c r="A8156" s="32" t="s">
        <v>12128</v>
      </c>
      <c r="B8156" s="33" t="s">
        <v>3652</v>
      </c>
      <c r="C8156" s="51" t="s">
        <v>69847</v>
      </c>
      <c r="D8156" s="33" t="s">
        <v>69848</v>
      </c>
    </row>
    <row r="8157" spans="1:4" ht="15.75" customHeight="1" x14ac:dyDescent="0.15">
      <c r="A8157" s="32" t="s">
        <v>54962</v>
      </c>
      <c r="B8157" s="33" t="s">
        <v>1621</v>
      </c>
      <c r="C8157" s="51" t="s">
        <v>69849</v>
      </c>
      <c r="D8157" s="33" t="s">
        <v>69850</v>
      </c>
    </row>
    <row r="8158" spans="1:4" ht="15.75" customHeight="1" x14ac:dyDescent="0.15">
      <c r="A8158" s="32" t="s">
        <v>55094</v>
      </c>
      <c r="B8158" s="33" t="s">
        <v>3710</v>
      </c>
      <c r="C8158" s="51" t="s">
        <v>69851</v>
      </c>
      <c r="D8158" s="33" t="s">
        <v>69850</v>
      </c>
    </row>
    <row r="8159" spans="1:4" ht="15.75" customHeight="1" x14ac:dyDescent="0.15">
      <c r="A8159" s="32" t="s">
        <v>8633</v>
      </c>
      <c r="B8159" s="33" t="s">
        <v>747</v>
      </c>
      <c r="C8159" s="51" t="s">
        <v>69852</v>
      </c>
      <c r="D8159" s="33" t="s">
        <v>69853</v>
      </c>
    </row>
    <row r="8160" spans="1:4" ht="15.75" customHeight="1" x14ac:dyDescent="0.15">
      <c r="A8160" s="32" t="s">
        <v>55027</v>
      </c>
      <c r="B8160" s="33" t="s">
        <v>865</v>
      </c>
      <c r="C8160" s="51" t="s">
        <v>69854</v>
      </c>
      <c r="D8160" s="33" t="s">
        <v>69853</v>
      </c>
    </row>
    <row r="8161" spans="1:4" ht="15.75" customHeight="1" x14ac:dyDescent="0.15">
      <c r="A8161" s="32" t="s">
        <v>8743</v>
      </c>
      <c r="B8161" s="33" t="s">
        <v>2276</v>
      </c>
      <c r="C8161" s="51" t="s">
        <v>69855</v>
      </c>
      <c r="D8161" s="33" t="s">
        <v>69853</v>
      </c>
    </row>
    <row r="8162" spans="1:4" ht="15.75" customHeight="1" x14ac:dyDescent="0.15">
      <c r="A8162" s="32" t="s">
        <v>8821</v>
      </c>
      <c r="B8162" s="33" t="s">
        <v>2602</v>
      </c>
      <c r="C8162" s="51" t="s">
        <v>69856</v>
      </c>
      <c r="D8162" s="33" t="s">
        <v>69853</v>
      </c>
    </row>
    <row r="8163" spans="1:4" ht="15.75" customHeight="1" x14ac:dyDescent="0.15">
      <c r="A8163" s="32" t="s">
        <v>8633</v>
      </c>
      <c r="B8163" s="33" t="s">
        <v>1573</v>
      </c>
      <c r="C8163" s="51" t="s">
        <v>69857</v>
      </c>
      <c r="D8163" s="33" t="s">
        <v>69858</v>
      </c>
    </row>
    <row r="8164" spans="1:4" ht="15.75" customHeight="1" x14ac:dyDescent="0.15">
      <c r="A8164" s="32" t="s">
        <v>54849</v>
      </c>
      <c r="B8164" s="33" t="s">
        <v>3755</v>
      </c>
      <c r="C8164" s="51" t="s">
        <v>69859</v>
      </c>
      <c r="D8164" s="33" t="s">
        <v>69860</v>
      </c>
    </row>
    <row r="8165" spans="1:4" ht="15.75" customHeight="1" x14ac:dyDescent="0.15">
      <c r="A8165" s="32" t="s">
        <v>55048</v>
      </c>
      <c r="B8165" s="33" t="s">
        <v>1433</v>
      </c>
      <c r="C8165" s="51" t="s">
        <v>69861</v>
      </c>
      <c r="D8165" s="33" t="s">
        <v>69862</v>
      </c>
    </row>
    <row r="8166" spans="1:4" ht="15.75" customHeight="1" x14ac:dyDescent="0.15">
      <c r="A8166" s="32" t="s">
        <v>55094</v>
      </c>
      <c r="B8166" s="33" t="s">
        <v>3221</v>
      </c>
      <c r="C8166" s="51" t="s">
        <v>69863</v>
      </c>
      <c r="D8166" s="33" t="s">
        <v>69864</v>
      </c>
    </row>
    <row r="8167" spans="1:4" ht="15.75" customHeight="1" x14ac:dyDescent="0.15">
      <c r="A8167" s="32" t="s">
        <v>8719</v>
      </c>
      <c r="B8167" s="33" t="s">
        <v>946</v>
      </c>
      <c r="C8167" s="51" t="s">
        <v>69865</v>
      </c>
      <c r="D8167" s="33" t="s">
        <v>69866</v>
      </c>
    </row>
    <row r="8168" spans="1:4" ht="15.75" customHeight="1" x14ac:dyDescent="0.15">
      <c r="A8168" s="32" t="s">
        <v>9058</v>
      </c>
      <c r="B8168" s="33" t="s">
        <v>2533</v>
      </c>
      <c r="C8168" s="51" t="s">
        <v>69867</v>
      </c>
      <c r="D8168" s="33" t="s">
        <v>69866</v>
      </c>
    </row>
    <row r="8169" spans="1:4" ht="15.75" customHeight="1" x14ac:dyDescent="0.15">
      <c r="A8169" s="32" t="s">
        <v>55265</v>
      </c>
      <c r="B8169" s="33" t="s">
        <v>993</v>
      </c>
      <c r="C8169" s="51" t="s">
        <v>69868</v>
      </c>
      <c r="D8169" s="33" t="s">
        <v>69869</v>
      </c>
    </row>
    <row r="8170" spans="1:4" ht="15.75" customHeight="1" x14ac:dyDescent="0.15">
      <c r="A8170" s="32" t="s">
        <v>12053</v>
      </c>
      <c r="B8170" s="33" t="s">
        <v>1401</v>
      </c>
      <c r="C8170" s="51" t="s">
        <v>69870</v>
      </c>
      <c r="D8170" s="33" t="s">
        <v>69869</v>
      </c>
    </row>
    <row r="8171" spans="1:4" ht="15.75" customHeight="1" x14ac:dyDescent="0.15">
      <c r="A8171" s="32" t="s">
        <v>9495</v>
      </c>
      <c r="B8171" s="33" t="s">
        <v>654</v>
      </c>
      <c r="C8171" s="51" t="s">
        <v>69871</v>
      </c>
      <c r="D8171" s="33" t="s">
        <v>69872</v>
      </c>
    </row>
    <row r="8172" spans="1:4" ht="15.75" customHeight="1" x14ac:dyDescent="0.15">
      <c r="A8172" s="32" t="s">
        <v>11330</v>
      </c>
      <c r="B8172" s="33" t="s">
        <v>2094</v>
      </c>
      <c r="C8172" s="51" t="s">
        <v>69873</v>
      </c>
      <c r="D8172" s="33" t="s">
        <v>69874</v>
      </c>
    </row>
    <row r="8173" spans="1:4" ht="15.75" customHeight="1" x14ac:dyDescent="0.15">
      <c r="A8173" s="32" t="s">
        <v>55094</v>
      </c>
      <c r="B8173" s="33" t="s">
        <v>1687</v>
      </c>
      <c r="C8173" s="51" t="s">
        <v>69875</v>
      </c>
      <c r="D8173" s="33" t="s">
        <v>69876</v>
      </c>
    </row>
    <row r="8174" spans="1:4" ht="15.75" customHeight="1" x14ac:dyDescent="0.15">
      <c r="A8174" s="32" t="s">
        <v>8633</v>
      </c>
      <c r="B8174" s="33" t="s">
        <v>3720</v>
      </c>
      <c r="C8174" s="51" t="s">
        <v>69877</v>
      </c>
      <c r="D8174" s="33" t="s">
        <v>69878</v>
      </c>
    </row>
    <row r="8175" spans="1:4" ht="15.75" customHeight="1" x14ac:dyDescent="0.15">
      <c r="A8175" s="32" t="s">
        <v>54939</v>
      </c>
      <c r="B8175" s="33" t="s">
        <v>1504</v>
      </c>
      <c r="C8175" s="51" t="s">
        <v>69879</v>
      </c>
      <c r="D8175" s="33" t="s">
        <v>69880</v>
      </c>
    </row>
    <row r="8176" spans="1:4" ht="15.75" customHeight="1" x14ac:dyDescent="0.15">
      <c r="A8176" s="32" t="s">
        <v>55366</v>
      </c>
      <c r="B8176" s="33" t="s">
        <v>3213</v>
      </c>
      <c r="C8176" s="51" t="s">
        <v>69881</v>
      </c>
      <c r="D8176" s="33" t="s">
        <v>69880</v>
      </c>
    </row>
    <row r="8177" spans="1:4" ht="15.75" customHeight="1" x14ac:dyDescent="0.15">
      <c r="A8177" s="32" t="s">
        <v>12128</v>
      </c>
      <c r="B8177" s="33" t="s">
        <v>2094</v>
      </c>
      <c r="C8177" s="51" t="s">
        <v>69882</v>
      </c>
      <c r="D8177" s="33" t="s">
        <v>69883</v>
      </c>
    </row>
    <row r="8178" spans="1:4" ht="15.75" customHeight="1" x14ac:dyDescent="0.15">
      <c r="A8178" s="32" t="s">
        <v>9522</v>
      </c>
      <c r="B8178" s="33" t="s">
        <v>993</v>
      </c>
      <c r="C8178" s="51" t="s">
        <v>69884</v>
      </c>
      <c r="D8178" s="33" t="s">
        <v>69885</v>
      </c>
    </row>
    <row r="8179" spans="1:4" ht="15.75" customHeight="1" x14ac:dyDescent="0.15">
      <c r="A8179" s="32" t="s">
        <v>55305</v>
      </c>
      <c r="B8179" s="33" t="s">
        <v>1698</v>
      </c>
      <c r="C8179" s="51" t="s">
        <v>69886</v>
      </c>
      <c r="D8179" s="33" t="s">
        <v>69887</v>
      </c>
    </row>
    <row r="8180" spans="1:4" ht="15.75" customHeight="1" x14ac:dyDescent="0.15">
      <c r="A8180" s="32" t="s">
        <v>55070</v>
      </c>
      <c r="B8180" s="33" t="s">
        <v>3058</v>
      </c>
      <c r="C8180" s="51" t="s">
        <v>69888</v>
      </c>
      <c r="D8180" s="33" t="s">
        <v>69889</v>
      </c>
    </row>
    <row r="8181" spans="1:4" ht="15.75" customHeight="1" x14ac:dyDescent="0.15">
      <c r="A8181" s="32" t="s">
        <v>54962</v>
      </c>
      <c r="B8181" s="33" t="s">
        <v>3221</v>
      </c>
      <c r="C8181" s="51" t="s">
        <v>69890</v>
      </c>
      <c r="D8181" s="33" t="s">
        <v>69889</v>
      </c>
    </row>
    <row r="8182" spans="1:4" ht="15.75" customHeight="1" x14ac:dyDescent="0.15">
      <c r="A8182" s="32" t="s">
        <v>12232</v>
      </c>
      <c r="B8182" s="33" t="s">
        <v>3442</v>
      </c>
      <c r="C8182" s="51" t="s">
        <v>69891</v>
      </c>
      <c r="D8182" s="33" t="s">
        <v>69889</v>
      </c>
    </row>
    <row r="8183" spans="1:4" ht="15.75" customHeight="1" x14ac:dyDescent="0.15">
      <c r="A8183" s="32" t="s">
        <v>9477</v>
      </c>
      <c r="B8183" s="33" t="s">
        <v>1246</v>
      </c>
      <c r="C8183" s="51" t="s">
        <v>69892</v>
      </c>
      <c r="D8183" s="33" t="s">
        <v>69893</v>
      </c>
    </row>
    <row r="8184" spans="1:4" ht="15.75" customHeight="1" x14ac:dyDescent="0.15">
      <c r="A8184" s="32" t="s">
        <v>55070</v>
      </c>
      <c r="B8184" s="33" t="s">
        <v>3290</v>
      </c>
      <c r="C8184" s="51" t="s">
        <v>69894</v>
      </c>
      <c r="D8184" s="33" t="s">
        <v>69895</v>
      </c>
    </row>
    <row r="8185" spans="1:4" ht="15.75" customHeight="1" x14ac:dyDescent="0.15">
      <c r="A8185" s="32" t="s">
        <v>55153</v>
      </c>
      <c r="B8185" s="33" t="s">
        <v>2735</v>
      </c>
      <c r="C8185" s="51" t="s">
        <v>69896</v>
      </c>
      <c r="D8185" s="33" t="s">
        <v>69897</v>
      </c>
    </row>
    <row r="8186" spans="1:4" ht="15.75" customHeight="1" x14ac:dyDescent="0.15">
      <c r="A8186" s="32" t="s">
        <v>55305</v>
      </c>
      <c r="B8186" s="33" t="s">
        <v>3130</v>
      </c>
      <c r="C8186" s="51" t="s">
        <v>69898</v>
      </c>
      <c r="D8186" s="33" t="s">
        <v>69899</v>
      </c>
    </row>
    <row r="8187" spans="1:4" ht="15.75" customHeight="1" x14ac:dyDescent="0.15">
      <c r="A8187" s="32" t="s">
        <v>8821</v>
      </c>
      <c r="B8187" s="33" t="s">
        <v>2681</v>
      </c>
      <c r="C8187" s="51" t="s">
        <v>69900</v>
      </c>
      <c r="D8187" s="33" t="s">
        <v>69901</v>
      </c>
    </row>
    <row r="8188" spans="1:4" ht="15.75" customHeight="1" x14ac:dyDescent="0.15">
      <c r="A8188" s="32" t="s">
        <v>9522</v>
      </c>
      <c r="B8188" s="33" t="s">
        <v>865</v>
      </c>
      <c r="C8188" s="51" t="s">
        <v>69902</v>
      </c>
      <c r="D8188" s="33" t="s">
        <v>69903</v>
      </c>
    </row>
    <row r="8189" spans="1:4" ht="15.75" customHeight="1" x14ac:dyDescent="0.15">
      <c r="A8189" s="32" t="s">
        <v>55235</v>
      </c>
      <c r="B8189" s="33" t="s">
        <v>2610</v>
      </c>
      <c r="C8189" s="51" t="s">
        <v>69904</v>
      </c>
      <c r="D8189" s="33" t="s">
        <v>69903</v>
      </c>
    </row>
    <row r="8190" spans="1:4" ht="15.75" customHeight="1" x14ac:dyDescent="0.15">
      <c r="A8190" s="32" t="s">
        <v>8821</v>
      </c>
      <c r="B8190" s="33" t="s">
        <v>788</v>
      </c>
      <c r="C8190" s="51" t="s">
        <v>69905</v>
      </c>
      <c r="D8190" s="33" t="s">
        <v>69906</v>
      </c>
    </row>
    <row r="8191" spans="1:4" ht="15.75" customHeight="1" x14ac:dyDescent="0.15">
      <c r="A8191" s="32" t="s">
        <v>55094</v>
      </c>
      <c r="B8191" s="33" t="s">
        <v>1336</v>
      </c>
      <c r="C8191" s="51" t="s">
        <v>69907</v>
      </c>
      <c r="D8191" s="33" t="s">
        <v>69908</v>
      </c>
    </row>
    <row r="8192" spans="1:4" ht="15.75" customHeight="1" x14ac:dyDescent="0.15">
      <c r="A8192" s="32" t="s">
        <v>55206</v>
      </c>
      <c r="B8192" s="33" t="s">
        <v>785</v>
      </c>
      <c r="C8192" s="51" t="s">
        <v>69909</v>
      </c>
      <c r="D8192" s="33" t="s">
        <v>69910</v>
      </c>
    </row>
    <row r="8193" spans="1:4" ht="15.75" customHeight="1" x14ac:dyDescent="0.15">
      <c r="A8193" s="32" t="s">
        <v>10676</v>
      </c>
      <c r="B8193" s="33" t="s">
        <v>2865</v>
      </c>
      <c r="C8193" s="51" t="s">
        <v>69911</v>
      </c>
      <c r="D8193" s="33" t="s">
        <v>69912</v>
      </c>
    </row>
    <row r="8194" spans="1:4" ht="15.75" customHeight="1" x14ac:dyDescent="0.15">
      <c r="A8194" s="32" t="s">
        <v>8821</v>
      </c>
      <c r="B8194" s="33" t="s">
        <v>2755</v>
      </c>
      <c r="C8194" s="51" t="s">
        <v>69913</v>
      </c>
      <c r="D8194" s="33" t="s">
        <v>69914</v>
      </c>
    </row>
    <row r="8195" spans="1:4" ht="15.75" customHeight="1" x14ac:dyDescent="0.15">
      <c r="A8195" s="32" t="s">
        <v>55206</v>
      </c>
      <c r="B8195" s="33" t="s">
        <v>963</v>
      </c>
      <c r="C8195" s="51" t="s">
        <v>69915</v>
      </c>
      <c r="D8195" s="33" t="s">
        <v>69916</v>
      </c>
    </row>
    <row r="8196" spans="1:4" ht="15.75" customHeight="1" x14ac:dyDescent="0.15">
      <c r="A8196" s="32" t="s">
        <v>55374</v>
      </c>
      <c r="B8196" s="33" t="s">
        <v>570</v>
      </c>
      <c r="C8196" s="51" t="s">
        <v>69917</v>
      </c>
      <c r="D8196" s="33" t="s">
        <v>69918</v>
      </c>
    </row>
    <row r="8197" spans="1:4" ht="15.75" customHeight="1" x14ac:dyDescent="0.15">
      <c r="A8197" s="32" t="s">
        <v>55305</v>
      </c>
      <c r="B8197" s="33" t="s">
        <v>3704</v>
      </c>
      <c r="C8197" s="51" t="s">
        <v>69919</v>
      </c>
      <c r="D8197" s="33" t="s">
        <v>69920</v>
      </c>
    </row>
    <row r="8198" spans="1:4" ht="15.75" customHeight="1" x14ac:dyDescent="0.15">
      <c r="A8198" s="32" t="s">
        <v>55027</v>
      </c>
      <c r="B8198" s="33" t="s">
        <v>1609</v>
      </c>
      <c r="C8198" s="51" t="s">
        <v>69921</v>
      </c>
      <c r="D8198" s="33" t="s">
        <v>69922</v>
      </c>
    </row>
    <row r="8199" spans="1:4" ht="15.75" customHeight="1" x14ac:dyDescent="0.15">
      <c r="A8199" s="32" t="s">
        <v>10250</v>
      </c>
      <c r="B8199" s="33" t="s">
        <v>2528</v>
      </c>
      <c r="C8199" s="51" t="s">
        <v>69923</v>
      </c>
      <c r="D8199" s="33" t="s">
        <v>69922</v>
      </c>
    </row>
    <row r="8200" spans="1:4" ht="15.75" customHeight="1" x14ac:dyDescent="0.15">
      <c r="A8200" s="32" t="s">
        <v>55027</v>
      </c>
      <c r="B8200" s="33" t="s">
        <v>3239</v>
      </c>
      <c r="C8200" s="51" t="s">
        <v>69924</v>
      </c>
      <c r="D8200" s="33" t="s">
        <v>69925</v>
      </c>
    </row>
    <row r="8201" spans="1:4" ht="15.75" customHeight="1" x14ac:dyDescent="0.15">
      <c r="A8201" s="32" t="s">
        <v>55027</v>
      </c>
      <c r="B8201" s="33" t="s">
        <v>3431</v>
      </c>
      <c r="C8201" s="51" t="s">
        <v>69926</v>
      </c>
      <c r="D8201" s="33" t="s">
        <v>69925</v>
      </c>
    </row>
    <row r="8202" spans="1:4" ht="15.75" customHeight="1" x14ac:dyDescent="0.15">
      <c r="A8202" s="32" t="s">
        <v>10250</v>
      </c>
      <c r="B8202" s="33" t="s">
        <v>1166</v>
      </c>
      <c r="C8202" s="51" t="s">
        <v>69927</v>
      </c>
      <c r="D8202" s="33" t="s">
        <v>69928</v>
      </c>
    </row>
    <row r="8203" spans="1:4" ht="15.75" customHeight="1" x14ac:dyDescent="0.15">
      <c r="A8203" s="32" t="s">
        <v>12232</v>
      </c>
      <c r="B8203" s="33" t="s">
        <v>3153</v>
      </c>
      <c r="C8203" s="51" t="s">
        <v>69929</v>
      </c>
      <c r="D8203" s="33" t="s">
        <v>69930</v>
      </c>
    </row>
    <row r="8204" spans="1:4" ht="15.75" customHeight="1" x14ac:dyDescent="0.15">
      <c r="A8204" s="32" t="s">
        <v>12053</v>
      </c>
      <c r="B8204" s="33" t="s">
        <v>2309</v>
      </c>
      <c r="C8204" s="51" t="s">
        <v>69931</v>
      </c>
      <c r="D8204" s="33" t="s">
        <v>69932</v>
      </c>
    </row>
    <row r="8205" spans="1:4" ht="15.75" customHeight="1" x14ac:dyDescent="0.15">
      <c r="A8205" s="32" t="s">
        <v>10250</v>
      </c>
      <c r="B8205" s="33" t="s">
        <v>2596</v>
      </c>
      <c r="C8205" s="51" t="s">
        <v>69933</v>
      </c>
      <c r="D8205" s="33" t="s">
        <v>69932</v>
      </c>
    </row>
    <row r="8206" spans="1:4" ht="15.75" customHeight="1" x14ac:dyDescent="0.15">
      <c r="A8206" s="32" t="s">
        <v>8291</v>
      </c>
      <c r="B8206" s="33" t="s">
        <v>2693</v>
      </c>
      <c r="C8206" s="51" t="s">
        <v>69934</v>
      </c>
      <c r="D8206" s="33" t="s">
        <v>69932</v>
      </c>
    </row>
    <row r="8207" spans="1:4" ht="15.75" customHeight="1" x14ac:dyDescent="0.15">
      <c r="A8207" s="32" t="s">
        <v>55153</v>
      </c>
      <c r="B8207" s="33" t="s">
        <v>2991</v>
      </c>
      <c r="C8207" s="51" t="s">
        <v>69935</v>
      </c>
      <c r="D8207" s="33" t="s">
        <v>69936</v>
      </c>
    </row>
    <row r="8208" spans="1:4" ht="15.75" customHeight="1" x14ac:dyDescent="0.15">
      <c r="A8208" s="32" t="s">
        <v>12232</v>
      </c>
      <c r="B8208" s="33" t="s">
        <v>785</v>
      </c>
      <c r="C8208" s="51" t="s">
        <v>69937</v>
      </c>
      <c r="D8208" s="33" t="s">
        <v>69938</v>
      </c>
    </row>
    <row r="8209" spans="1:4" ht="15.75" customHeight="1" x14ac:dyDescent="0.15">
      <c r="A8209" s="32" t="s">
        <v>10163</v>
      </c>
      <c r="B8209" s="33" t="s">
        <v>2693</v>
      </c>
      <c r="C8209" s="51" t="s">
        <v>69939</v>
      </c>
      <c r="D8209" s="33" t="s">
        <v>69940</v>
      </c>
    </row>
    <row r="8210" spans="1:4" ht="15.75" customHeight="1" x14ac:dyDescent="0.15">
      <c r="A8210" s="32" t="s">
        <v>11362</v>
      </c>
      <c r="B8210" s="33" t="s">
        <v>993</v>
      </c>
      <c r="C8210" s="51" t="s">
        <v>69941</v>
      </c>
      <c r="D8210" s="33" t="s">
        <v>69942</v>
      </c>
    </row>
    <row r="8211" spans="1:4" ht="15.75" customHeight="1" x14ac:dyDescent="0.15">
      <c r="A8211" s="32" t="s">
        <v>8821</v>
      </c>
      <c r="B8211" s="33" t="s">
        <v>3218</v>
      </c>
      <c r="C8211" s="51" t="s">
        <v>69943</v>
      </c>
      <c r="D8211" s="33" t="s">
        <v>69942</v>
      </c>
    </row>
    <row r="8212" spans="1:4" ht="15.75" customHeight="1" x14ac:dyDescent="0.15">
      <c r="A8212" s="32" t="s">
        <v>12232</v>
      </c>
      <c r="B8212" s="33" t="s">
        <v>1709</v>
      </c>
      <c r="C8212" s="51" t="s">
        <v>69944</v>
      </c>
      <c r="D8212" s="33" t="s">
        <v>69945</v>
      </c>
    </row>
    <row r="8213" spans="1:4" ht="15.75" customHeight="1" x14ac:dyDescent="0.15">
      <c r="A8213" s="32" t="s">
        <v>54962</v>
      </c>
      <c r="B8213" s="33" t="s">
        <v>669</v>
      </c>
      <c r="C8213" s="51" t="s">
        <v>69946</v>
      </c>
      <c r="D8213" s="33" t="s">
        <v>69947</v>
      </c>
    </row>
    <row r="8214" spans="1:4" ht="15.75" customHeight="1" x14ac:dyDescent="0.15">
      <c r="A8214" s="32" t="s">
        <v>10524</v>
      </c>
      <c r="B8214" s="33" t="s">
        <v>785</v>
      </c>
      <c r="C8214" s="51" t="s">
        <v>69948</v>
      </c>
      <c r="D8214" s="33" t="s">
        <v>69949</v>
      </c>
    </row>
    <row r="8215" spans="1:4" ht="15.75" customHeight="1" x14ac:dyDescent="0.15">
      <c r="A8215" s="32" t="s">
        <v>55366</v>
      </c>
      <c r="B8215" s="33" t="s">
        <v>907</v>
      </c>
      <c r="C8215" s="51" t="s">
        <v>69950</v>
      </c>
      <c r="D8215" s="33" t="s">
        <v>69949</v>
      </c>
    </row>
    <row r="8216" spans="1:4" ht="15.75" customHeight="1" x14ac:dyDescent="0.15">
      <c r="A8216" s="32" t="s">
        <v>55305</v>
      </c>
      <c r="B8216" s="33" t="s">
        <v>788</v>
      </c>
      <c r="C8216" s="51" t="s">
        <v>69951</v>
      </c>
      <c r="D8216" s="33" t="s">
        <v>69952</v>
      </c>
    </row>
    <row r="8217" spans="1:4" ht="15.75" customHeight="1" x14ac:dyDescent="0.15">
      <c r="A8217" s="32" t="s">
        <v>55305</v>
      </c>
      <c r="B8217" s="33" t="s">
        <v>1525</v>
      </c>
      <c r="C8217" s="51" t="s">
        <v>69953</v>
      </c>
      <c r="D8217" s="33" t="s">
        <v>69952</v>
      </c>
    </row>
    <row r="8218" spans="1:4" ht="15.75" customHeight="1" x14ac:dyDescent="0.15">
      <c r="A8218" s="32" t="s">
        <v>55206</v>
      </c>
      <c r="B8218" s="33" t="s">
        <v>3015</v>
      </c>
      <c r="C8218" s="51" t="s">
        <v>69954</v>
      </c>
      <c r="D8218" s="33" t="s">
        <v>69952</v>
      </c>
    </row>
    <row r="8219" spans="1:4" ht="15.75" customHeight="1" x14ac:dyDescent="0.15">
      <c r="A8219" s="32" t="s">
        <v>55107</v>
      </c>
      <c r="B8219" s="33" t="s">
        <v>2650</v>
      </c>
      <c r="C8219" s="51" t="s">
        <v>69955</v>
      </c>
      <c r="D8219" s="33" t="s">
        <v>69956</v>
      </c>
    </row>
    <row r="8220" spans="1:4" ht="15.75" customHeight="1" x14ac:dyDescent="0.15">
      <c r="A8220" s="32" t="s">
        <v>55265</v>
      </c>
      <c r="B8220" s="33" t="s">
        <v>2974</v>
      </c>
      <c r="C8220" s="51" t="s">
        <v>69957</v>
      </c>
      <c r="D8220" s="33" t="s">
        <v>69958</v>
      </c>
    </row>
    <row r="8221" spans="1:4" ht="15.75" customHeight="1" x14ac:dyDescent="0.15">
      <c r="A8221" s="32" t="s">
        <v>12292</v>
      </c>
      <c r="B8221" s="33" t="s">
        <v>2985</v>
      </c>
      <c r="C8221" s="51" t="s">
        <v>69959</v>
      </c>
      <c r="D8221" s="33" t="s">
        <v>69960</v>
      </c>
    </row>
    <row r="8222" spans="1:4" ht="15.75" customHeight="1" x14ac:dyDescent="0.15">
      <c r="A8222" s="32" t="s">
        <v>10524</v>
      </c>
      <c r="B8222" s="33" t="s">
        <v>1698</v>
      </c>
      <c r="C8222" s="51" t="s">
        <v>69961</v>
      </c>
      <c r="D8222" s="33" t="s">
        <v>69962</v>
      </c>
    </row>
    <row r="8223" spans="1:4" ht="15.75" customHeight="1" x14ac:dyDescent="0.15">
      <c r="A8223" s="32" t="s">
        <v>12053</v>
      </c>
      <c r="B8223" s="33" t="s">
        <v>2119</v>
      </c>
      <c r="C8223" s="51" t="s">
        <v>69963</v>
      </c>
      <c r="D8223" s="33" t="s">
        <v>69964</v>
      </c>
    </row>
    <row r="8224" spans="1:4" ht="15.75" customHeight="1" x14ac:dyDescent="0.15">
      <c r="A8224" s="32" t="s">
        <v>11330</v>
      </c>
      <c r="B8224" s="33" t="s">
        <v>678</v>
      </c>
      <c r="C8224" s="51" t="s">
        <v>69965</v>
      </c>
      <c r="D8224" s="33" t="s">
        <v>69966</v>
      </c>
    </row>
    <row r="8225" spans="1:4" ht="15.75" customHeight="1" x14ac:dyDescent="0.15">
      <c r="A8225" s="32" t="s">
        <v>10163</v>
      </c>
      <c r="B8225" s="33" t="s">
        <v>729</v>
      </c>
      <c r="C8225" s="51" t="s">
        <v>69967</v>
      </c>
      <c r="D8225" s="33" t="s">
        <v>69968</v>
      </c>
    </row>
    <row r="8226" spans="1:4" ht="15.75" customHeight="1" x14ac:dyDescent="0.15">
      <c r="A8226" s="32" t="s">
        <v>55235</v>
      </c>
      <c r="B8226" s="33" t="s">
        <v>1946</v>
      </c>
      <c r="C8226" s="51" t="s">
        <v>69969</v>
      </c>
      <c r="D8226" s="33" t="s">
        <v>69968</v>
      </c>
    </row>
    <row r="8227" spans="1:4" ht="15.75" customHeight="1" x14ac:dyDescent="0.15">
      <c r="A8227" s="32" t="s">
        <v>10524</v>
      </c>
      <c r="B8227" s="33" t="s">
        <v>1389</v>
      </c>
      <c r="C8227" s="51" t="s">
        <v>69970</v>
      </c>
      <c r="D8227" s="33" t="s">
        <v>69971</v>
      </c>
    </row>
    <row r="8228" spans="1:4" ht="15.75" customHeight="1" x14ac:dyDescent="0.15">
      <c r="A8228" s="32" t="s">
        <v>55058</v>
      </c>
      <c r="B8228" s="33" t="s">
        <v>2904</v>
      </c>
      <c r="C8228" s="51" t="s">
        <v>69972</v>
      </c>
      <c r="D8228" s="33" t="s">
        <v>69973</v>
      </c>
    </row>
    <row r="8229" spans="1:4" ht="15.75" customHeight="1" x14ac:dyDescent="0.15">
      <c r="A8229" s="32" t="s">
        <v>11330</v>
      </c>
      <c r="B8229" s="33" t="s">
        <v>3153</v>
      </c>
      <c r="C8229" s="51" t="s">
        <v>69974</v>
      </c>
      <c r="D8229" s="33" t="s">
        <v>69973</v>
      </c>
    </row>
    <row r="8230" spans="1:4" ht="15.75" customHeight="1" x14ac:dyDescent="0.15">
      <c r="A8230" s="32" t="s">
        <v>55107</v>
      </c>
      <c r="B8230" s="33" t="s">
        <v>2942</v>
      </c>
      <c r="C8230" s="51" t="s">
        <v>69975</v>
      </c>
      <c r="D8230" s="33" t="s">
        <v>69976</v>
      </c>
    </row>
    <row r="8231" spans="1:4" ht="15.75" customHeight="1" x14ac:dyDescent="0.15">
      <c r="A8231" s="32" t="s">
        <v>55094</v>
      </c>
      <c r="B8231" s="33" t="s">
        <v>3338</v>
      </c>
      <c r="C8231" s="51" t="s">
        <v>69977</v>
      </c>
      <c r="D8231" s="33" t="s">
        <v>69978</v>
      </c>
    </row>
    <row r="8232" spans="1:4" ht="15.75" customHeight="1" x14ac:dyDescent="0.15">
      <c r="A8232" s="32" t="s">
        <v>55107</v>
      </c>
      <c r="B8232" s="33" t="s">
        <v>1698</v>
      </c>
      <c r="C8232" s="51" t="s">
        <v>69979</v>
      </c>
      <c r="D8232" s="33" t="s">
        <v>69980</v>
      </c>
    </row>
    <row r="8233" spans="1:4" ht="15.75" customHeight="1" x14ac:dyDescent="0.15">
      <c r="A8233" s="32" t="s">
        <v>12280</v>
      </c>
      <c r="B8233" s="33" t="s">
        <v>1433</v>
      </c>
      <c r="C8233" s="51" t="s">
        <v>69981</v>
      </c>
      <c r="D8233" s="33" t="s">
        <v>69982</v>
      </c>
    </row>
    <row r="8234" spans="1:4" ht="15.75" customHeight="1" x14ac:dyDescent="0.15">
      <c r="A8234" s="32" t="s">
        <v>54849</v>
      </c>
      <c r="B8234" s="33" t="s">
        <v>2834</v>
      </c>
      <c r="C8234" s="51" t="s">
        <v>69983</v>
      </c>
      <c r="D8234" s="33" t="s">
        <v>69984</v>
      </c>
    </row>
    <row r="8235" spans="1:4" ht="15.75" customHeight="1" x14ac:dyDescent="0.15">
      <c r="A8235" s="32" t="s">
        <v>55305</v>
      </c>
      <c r="B8235" s="33" t="s">
        <v>904</v>
      </c>
      <c r="C8235" s="51" t="s">
        <v>69985</v>
      </c>
      <c r="D8235" s="33" t="s">
        <v>69986</v>
      </c>
    </row>
    <row r="8236" spans="1:4" ht="15.75" customHeight="1" x14ac:dyDescent="0.15">
      <c r="A8236" s="32" t="s">
        <v>12232</v>
      </c>
      <c r="B8236" s="33" t="s">
        <v>2528</v>
      </c>
      <c r="C8236" s="51" t="s">
        <v>69987</v>
      </c>
      <c r="D8236" s="33" t="s">
        <v>69986</v>
      </c>
    </row>
    <row r="8237" spans="1:4" ht="15.75" customHeight="1" x14ac:dyDescent="0.15">
      <c r="A8237" s="32" t="s">
        <v>55058</v>
      </c>
      <c r="B8237" s="33" t="s">
        <v>1098</v>
      </c>
      <c r="C8237" s="51" t="s">
        <v>69988</v>
      </c>
      <c r="D8237" s="33" t="s">
        <v>69989</v>
      </c>
    </row>
    <row r="8238" spans="1:4" ht="15.75" customHeight="1" x14ac:dyDescent="0.15">
      <c r="A8238" s="32" t="s">
        <v>55270</v>
      </c>
      <c r="B8238" s="33" t="s">
        <v>2951</v>
      </c>
      <c r="C8238" s="51" t="s">
        <v>69990</v>
      </c>
      <c r="D8238" s="33" t="s">
        <v>69991</v>
      </c>
    </row>
    <row r="8239" spans="1:4" ht="15.75" customHeight="1" x14ac:dyDescent="0.15">
      <c r="A8239" s="32" t="s">
        <v>12292</v>
      </c>
      <c r="B8239" s="33" t="s">
        <v>3230</v>
      </c>
      <c r="C8239" s="51" t="s">
        <v>69992</v>
      </c>
      <c r="D8239" s="33" t="s">
        <v>69991</v>
      </c>
    </row>
    <row r="8240" spans="1:4" ht="15.75" customHeight="1" x14ac:dyDescent="0.15">
      <c r="A8240" s="32" t="s">
        <v>8291</v>
      </c>
      <c r="B8240" s="33" t="s">
        <v>2034</v>
      </c>
      <c r="C8240" s="51" t="s">
        <v>69993</v>
      </c>
      <c r="D8240" s="33" t="s">
        <v>69994</v>
      </c>
    </row>
    <row r="8241" spans="1:4" ht="15.75" customHeight="1" x14ac:dyDescent="0.15">
      <c r="A8241" s="32" t="s">
        <v>11425</v>
      </c>
      <c r="B8241" s="33" t="s">
        <v>3153</v>
      </c>
      <c r="C8241" s="51" t="s">
        <v>69995</v>
      </c>
      <c r="D8241" s="33" t="s">
        <v>69994</v>
      </c>
    </row>
    <row r="8242" spans="1:4" ht="15.75" customHeight="1" x14ac:dyDescent="0.15">
      <c r="A8242" s="32" t="s">
        <v>55305</v>
      </c>
      <c r="B8242" s="33" t="s">
        <v>747</v>
      </c>
      <c r="C8242" s="51" t="s">
        <v>69996</v>
      </c>
      <c r="D8242" s="33" t="s">
        <v>69997</v>
      </c>
    </row>
    <row r="8243" spans="1:4" ht="15.75" customHeight="1" x14ac:dyDescent="0.15">
      <c r="A8243" s="32" t="s">
        <v>55107</v>
      </c>
      <c r="B8243" s="33" t="s">
        <v>1946</v>
      </c>
      <c r="C8243" s="51" t="s">
        <v>69998</v>
      </c>
      <c r="D8243" s="33" t="s">
        <v>69999</v>
      </c>
    </row>
    <row r="8244" spans="1:4" ht="15.75" customHeight="1" x14ac:dyDescent="0.15">
      <c r="A8244" s="32" t="s">
        <v>55305</v>
      </c>
      <c r="B8244" s="33" t="s">
        <v>2588</v>
      </c>
      <c r="C8244" s="51" t="s">
        <v>70000</v>
      </c>
      <c r="D8244" s="33" t="s">
        <v>69999</v>
      </c>
    </row>
    <row r="8245" spans="1:4" ht="15.75" customHeight="1" x14ac:dyDescent="0.15">
      <c r="A8245" s="32" t="s">
        <v>12232</v>
      </c>
      <c r="B8245" s="33" t="s">
        <v>2650</v>
      </c>
      <c r="C8245" s="51" t="s">
        <v>70001</v>
      </c>
      <c r="D8245" s="33" t="s">
        <v>69999</v>
      </c>
    </row>
    <row r="8246" spans="1:4" ht="15.75" customHeight="1" x14ac:dyDescent="0.15">
      <c r="A8246" s="32" t="s">
        <v>55270</v>
      </c>
      <c r="B8246" s="33" t="s">
        <v>2735</v>
      </c>
      <c r="C8246" s="51" t="s">
        <v>70002</v>
      </c>
      <c r="D8246" s="33" t="s">
        <v>70003</v>
      </c>
    </row>
    <row r="8247" spans="1:4" ht="15.75" customHeight="1" x14ac:dyDescent="0.15">
      <c r="A8247" s="32" t="s">
        <v>10250</v>
      </c>
      <c r="B8247" s="33" t="s">
        <v>3323</v>
      </c>
      <c r="C8247" s="51" t="s">
        <v>70004</v>
      </c>
      <c r="D8247" s="33" t="s">
        <v>70005</v>
      </c>
    </row>
    <row r="8248" spans="1:4" ht="15.75" customHeight="1" x14ac:dyDescent="0.15">
      <c r="A8248" s="32" t="s">
        <v>55270</v>
      </c>
      <c r="B8248" s="33" t="s">
        <v>654</v>
      </c>
      <c r="C8248" s="51" t="s">
        <v>70006</v>
      </c>
      <c r="D8248" s="33" t="s">
        <v>70007</v>
      </c>
    </row>
    <row r="8249" spans="1:4" ht="15.75" customHeight="1" x14ac:dyDescent="0.15">
      <c r="A8249" s="32" t="s">
        <v>55058</v>
      </c>
      <c r="B8249" s="33" t="s">
        <v>1186</v>
      </c>
      <c r="C8249" s="51" t="s">
        <v>70008</v>
      </c>
      <c r="D8249" s="33" t="s">
        <v>70007</v>
      </c>
    </row>
    <row r="8250" spans="1:4" ht="15.75" customHeight="1" x14ac:dyDescent="0.15">
      <c r="A8250" s="32" t="s">
        <v>54765</v>
      </c>
      <c r="B8250" s="33" t="s">
        <v>2871</v>
      </c>
      <c r="C8250" s="51" t="s">
        <v>70009</v>
      </c>
      <c r="D8250" s="33" t="s">
        <v>70007</v>
      </c>
    </row>
    <row r="8251" spans="1:4" ht="15.75" customHeight="1" x14ac:dyDescent="0.15">
      <c r="A8251" s="32" t="s">
        <v>54962</v>
      </c>
      <c r="B8251" s="33" t="s">
        <v>3257</v>
      </c>
      <c r="C8251" s="51" t="s">
        <v>70010</v>
      </c>
      <c r="D8251" s="33" t="s">
        <v>70007</v>
      </c>
    </row>
    <row r="8252" spans="1:4" ht="15.75" customHeight="1" x14ac:dyDescent="0.15">
      <c r="A8252" s="32" t="s">
        <v>12128</v>
      </c>
      <c r="B8252" s="33" t="s">
        <v>2528</v>
      </c>
      <c r="C8252" s="51" t="s">
        <v>70011</v>
      </c>
      <c r="D8252" s="33" t="s">
        <v>70012</v>
      </c>
    </row>
    <row r="8253" spans="1:4" ht="15.75" customHeight="1" x14ac:dyDescent="0.15">
      <c r="A8253" s="32" t="s">
        <v>10676</v>
      </c>
      <c r="B8253" s="33" t="s">
        <v>3603</v>
      </c>
      <c r="C8253" s="51" t="s">
        <v>70013</v>
      </c>
      <c r="D8253" s="33" t="s">
        <v>70014</v>
      </c>
    </row>
    <row r="8254" spans="1:4" ht="15.75" customHeight="1" x14ac:dyDescent="0.15">
      <c r="A8254" s="32" t="s">
        <v>8743</v>
      </c>
      <c r="B8254" s="33" t="s">
        <v>1143</v>
      </c>
      <c r="C8254" s="51" t="s">
        <v>70015</v>
      </c>
      <c r="D8254" s="33" t="s">
        <v>70016</v>
      </c>
    </row>
    <row r="8255" spans="1:4" ht="15.75" customHeight="1" x14ac:dyDescent="0.15">
      <c r="A8255" s="32" t="s">
        <v>55265</v>
      </c>
      <c r="B8255" s="33" t="s">
        <v>1433</v>
      </c>
      <c r="C8255" s="51" t="s">
        <v>70017</v>
      </c>
      <c r="D8255" s="33" t="s">
        <v>70016</v>
      </c>
    </row>
    <row r="8256" spans="1:4" ht="15.75" customHeight="1" x14ac:dyDescent="0.15">
      <c r="A8256" s="32" t="s">
        <v>11330</v>
      </c>
      <c r="B8256" s="33" t="s">
        <v>3453</v>
      </c>
      <c r="C8256" s="51" t="s">
        <v>70018</v>
      </c>
      <c r="D8256" s="33" t="s">
        <v>70019</v>
      </c>
    </row>
    <row r="8257" spans="1:4" ht="15.75" customHeight="1" x14ac:dyDescent="0.15">
      <c r="A8257" s="32" t="s">
        <v>55027</v>
      </c>
      <c r="B8257" s="33" t="s">
        <v>732</v>
      </c>
      <c r="C8257" s="51" t="s">
        <v>70020</v>
      </c>
      <c r="D8257" s="33" t="s">
        <v>70021</v>
      </c>
    </row>
    <row r="8258" spans="1:4" ht="15.75" customHeight="1" x14ac:dyDescent="0.15">
      <c r="A8258" s="32" t="s">
        <v>8633</v>
      </c>
      <c r="B8258" s="33" t="s">
        <v>2693</v>
      </c>
      <c r="C8258" s="51" t="s">
        <v>70022</v>
      </c>
      <c r="D8258" s="33" t="s">
        <v>70021</v>
      </c>
    </row>
    <row r="8259" spans="1:4" ht="15.75" customHeight="1" x14ac:dyDescent="0.15">
      <c r="A8259" s="32" t="s">
        <v>55374</v>
      </c>
      <c r="B8259" s="33" t="s">
        <v>2551</v>
      </c>
      <c r="C8259" s="51" t="s">
        <v>70023</v>
      </c>
      <c r="D8259" s="33" t="s">
        <v>70024</v>
      </c>
    </row>
    <row r="8260" spans="1:4" ht="15.75" customHeight="1" x14ac:dyDescent="0.15">
      <c r="A8260" s="32" t="s">
        <v>54849</v>
      </c>
      <c r="B8260" s="33" t="s">
        <v>2650</v>
      </c>
      <c r="C8260" s="51" t="s">
        <v>70025</v>
      </c>
      <c r="D8260" s="33" t="s">
        <v>70026</v>
      </c>
    </row>
    <row r="8261" spans="1:4" ht="15.75" customHeight="1" x14ac:dyDescent="0.15">
      <c r="A8261" s="32" t="s">
        <v>11425</v>
      </c>
      <c r="B8261" s="33" t="s">
        <v>3338</v>
      </c>
      <c r="C8261" s="51" t="s">
        <v>70027</v>
      </c>
      <c r="D8261" s="33" t="s">
        <v>70028</v>
      </c>
    </row>
    <row r="8262" spans="1:4" ht="15.75" customHeight="1" x14ac:dyDescent="0.15">
      <c r="A8262" s="32" t="s">
        <v>9058</v>
      </c>
      <c r="B8262" s="33" t="s">
        <v>791</v>
      </c>
      <c r="C8262" s="51" t="s">
        <v>70029</v>
      </c>
      <c r="D8262" s="33" t="s">
        <v>70030</v>
      </c>
    </row>
    <row r="8263" spans="1:4" ht="15.75" customHeight="1" x14ac:dyDescent="0.15">
      <c r="A8263" s="32" t="s">
        <v>11330</v>
      </c>
      <c r="B8263" s="33" t="s">
        <v>1564</v>
      </c>
      <c r="C8263" s="51" t="s">
        <v>70031</v>
      </c>
      <c r="D8263" s="33" t="s">
        <v>70032</v>
      </c>
    </row>
    <row r="8264" spans="1:4" ht="15.75" customHeight="1" x14ac:dyDescent="0.15">
      <c r="A8264" s="32" t="s">
        <v>55235</v>
      </c>
      <c r="B8264" s="33" t="s">
        <v>788</v>
      </c>
      <c r="C8264" s="51" t="s">
        <v>70033</v>
      </c>
      <c r="D8264" s="33" t="s">
        <v>70034</v>
      </c>
    </row>
    <row r="8265" spans="1:4" ht="15.75" customHeight="1" x14ac:dyDescent="0.15">
      <c r="A8265" s="32" t="s">
        <v>54939</v>
      </c>
      <c r="B8265" s="33" t="s">
        <v>865</v>
      </c>
      <c r="C8265" s="51" t="s">
        <v>70035</v>
      </c>
      <c r="D8265" s="33" t="s">
        <v>70036</v>
      </c>
    </row>
    <row r="8266" spans="1:4" ht="15.75" customHeight="1" x14ac:dyDescent="0.15">
      <c r="A8266" s="32" t="s">
        <v>12128</v>
      </c>
      <c r="B8266" s="33" t="s">
        <v>2548</v>
      </c>
      <c r="C8266" s="51" t="s">
        <v>70037</v>
      </c>
      <c r="D8266" s="33" t="s">
        <v>70038</v>
      </c>
    </row>
    <row r="8267" spans="1:4" ht="15.75" customHeight="1" x14ac:dyDescent="0.15">
      <c r="A8267" s="32" t="s">
        <v>8291</v>
      </c>
      <c r="B8267" s="33" t="s">
        <v>3230</v>
      </c>
      <c r="C8267" s="51" t="s">
        <v>70039</v>
      </c>
      <c r="D8267" s="33" t="s">
        <v>70038</v>
      </c>
    </row>
    <row r="8268" spans="1:4" ht="15.75" customHeight="1" x14ac:dyDescent="0.15">
      <c r="A8268" s="32" t="s">
        <v>55094</v>
      </c>
      <c r="B8268" s="33" t="s">
        <v>3545</v>
      </c>
      <c r="C8268" s="51" t="s">
        <v>70040</v>
      </c>
      <c r="D8268" s="33" t="s">
        <v>70038</v>
      </c>
    </row>
    <row r="8269" spans="1:4" ht="15.75" customHeight="1" x14ac:dyDescent="0.15">
      <c r="A8269" s="32" t="s">
        <v>54849</v>
      </c>
      <c r="B8269" s="33" t="s">
        <v>3153</v>
      </c>
      <c r="C8269" s="51" t="s">
        <v>70041</v>
      </c>
      <c r="D8269" s="33" t="s">
        <v>70042</v>
      </c>
    </row>
    <row r="8270" spans="1:4" ht="15.75" customHeight="1" x14ac:dyDescent="0.15">
      <c r="A8270" s="32" t="s">
        <v>8821</v>
      </c>
      <c r="B8270" s="33" t="s">
        <v>3156</v>
      </c>
      <c r="C8270" s="51" t="s">
        <v>70043</v>
      </c>
      <c r="D8270" s="33" t="s">
        <v>70044</v>
      </c>
    </row>
    <row r="8271" spans="1:4" ht="15.75" customHeight="1" x14ac:dyDescent="0.15">
      <c r="A8271" s="32" t="s">
        <v>10163</v>
      </c>
      <c r="B8271" s="33" t="s">
        <v>3353</v>
      </c>
      <c r="C8271" s="51" t="s">
        <v>70045</v>
      </c>
      <c r="D8271" s="33" t="s">
        <v>70044</v>
      </c>
    </row>
    <row r="8272" spans="1:4" ht="15.75" customHeight="1" x14ac:dyDescent="0.15">
      <c r="A8272" s="32" t="s">
        <v>55070</v>
      </c>
      <c r="B8272" s="33" t="s">
        <v>895</v>
      </c>
      <c r="C8272" s="51" t="s">
        <v>70046</v>
      </c>
      <c r="D8272" s="33" t="s">
        <v>70047</v>
      </c>
    </row>
    <row r="8273" spans="1:4" ht="15.75" customHeight="1" x14ac:dyDescent="0.15">
      <c r="A8273" s="32" t="s">
        <v>8743</v>
      </c>
      <c r="B8273" s="33" t="s">
        <v>785</v>
      </c>
      <c r="C8273" s="51" t="s">
        <v>70048</v>
      </c>
      <c r="D8273" s="33" t="s">
        <v>70049</v>
      </c>
    </row>
    <row r="8274" spans="1:4" ht="15.75" customHeight="1" x14ac:dyDescent="0.15">
      <c r="A8274" s="32" t="s">
        <v>11425</v>
      </c>
      <c r="B8274" s="33" t="s">
        <v>654</v>
      </c>
      <c r="C8274" s="51" t="s">
        <v>70050</v>
      </c>
      <c r="D8274" s="33" t="s">
        <v>70051</v>
      </c>
    </row>
    <row r="8275" spans="1:4" ht="15.75" customHeight="1" x14ac:dyDescent="0.15">
      <c r="A8275" s="32" t="s">
        <v>54744</v>
      </c>
      <c r="B8275" s="33" t="s">
        <v>2327</v>
      </c>
      <c r="C8275" s="51" t="s">
        <v>70052</v>
      </c>
      <c r="D8275" s="33" t="s">
        <v>70051</v>
      </c>
    </row>
    <row r="8276" spans="1:4" ht="15.75" customHeight="1" x14ac:dyDescent="0.15">
      <c r="A8276" s="32" t="s">
        <v>12232</v>
      </c>
      <c r="B8276" s="33" t="s">
        <v>2236</v>
      </c>
      <c r="C8276" s="51" t="s">
        <v>70053</v>
      </c>
      <c r="D8276" s="33" t="s">
        <v>70054</v>
      </c>
    </row>
    <row r="8277" spans="1:4" ht="15.75" customHeight="1" x14ac:dyDescent="0.15">
      <c r="A8277" s="32" t="s">
        <v>55027</v>
      </c>
      <c r="B8277" s="33" t="s">
        <v>2285</v>
      </c>
      <c r="C8277" s="51" t="s">
        <v>70055</v>
      </c>
      <c r="D8277" s="33" t="s">
        <v>70056</v>
      </c>
    </row>
    <row r="8278" spans="1:4" ht="15.75" customHeight="1" x14ac:dyDescent="0.15">
      <c r="A8278" s="32" t="s">
        <v>54849</v>
      </c>
      <c r="B8278" s="33" t="s">
        <v>2066</v>
      </c>
      <c r="C8278" s="51" t="s">
        <v>70057</v>
      </c>
      <c r="D8278" s="33" t="s">
        <v>70058</v>
      </c>
    </row>
    <row r="8279" spans="1:4" ht="15.75" customHeight="1" x14ac:dyDescent="0.15">
      <c r="A8279" s="32" t="s">
        <v>10250</v>
      </c>
      <c r="B8279" s="33" t="s">
        <v>2831</v>
      </c>
      <c r="C8279" s="51" t="s">
        <v>70059</v>
      </c>
      <c r="D8279" s="33" t="s">
        <v>70058</v>
      </c>
    </row>
    <row r="8280" spans="1:4" ht="15.75" customHeight="1" x14ac:dyDescent="0.15">
      <c r="A8280" s="32" t="s">
        <v>54962</v>
      </c>
      <c r="B8280" s="33" t="s">
        <v>791</v>
      </c>
      <c r="C8280" s="51" t="s">
        <v>70060</v>
      </c>
      <c r="D8280" s="33" t="s">
        <v>70061</v>
      </c>
    </row>
    <row r="8281" spans="1:4" ht="15.75" customHeight="1" x14ac:dyDescent="0.15">
      <c r="A8281" s="32" t="s">
        <v>55366</v>
      </c>
      <c r="B8281" s="33" t="s">
        <v>2904</v>
      </c>
      <c r="C8281" s="51" t="s">
        <v>70062</v>
      </c>
      <c r="D8281" s="33" t="s">
        <v>70063</v>
      </c>
    </row>
    <row r="8282" spans="1:4" ht="15.75" customHeight="1" x14ac:dyDescent="0.15">
      <c r="A8282" s="32" t="s">
        <v>11425</v>
      </c>
      <c r="B8282" s="33" t="s">
        <v>2528</v>
      </c>
      <c r="C8282" s="51" t="s">
        <v>70064</v>
      </c>
      <c r="D8282" s="33" t="s">
        <v>70065</v>
      </c>
    </row>
    <row r="8283" spans="1:4" ht="15.75" customHeight="1" x14ac:dyDescent="0.15">
      <c r="A8283" s="32" t="s">
        <v>8633</v>
      </c>
      <c r="B8283" s="33" t="s">
        <v>1375</v>
      </c>
      <c r="C8283" s="51" t="s">
        <v>70066</v>
      </c>
      <c r="D8283" s="33" t="s">
        <v>70067</v>
      </c>
    </row>
    <row r="8284" spans="1:4" ht="15.75" customHeight="1" x14ac:dyDescent="0.15">
      <c r="A8284" s="32" t="s">
        <v>54962</v>
      </c>
      <c r="B8284" s="33" t="s">
        <v>2971</v>
      </c>
      <c r="C8284" s="51" t="s">
        <v>70068</v>
      </c>
      <c r="D8284" s="33" t="s">
        <v>70067</v>
      </c>
    </row>
    <row r="8285" spans="1:4" ht="15.75" customHeight="1" x14ac:dyDescent="0.15">
      <c r="A8285" s="32" t="s">
        <v>55374</v>
      </c>
      <c r="B8285" s="33" t="s">
        <v>1687</v>
      </c>
      <c r="C8285" s="51" t="s">
        <v>70069</v>
      </c>
      <c r="D8285" s="33" t="s">
        <v>70070</v>
      </c>
    </row>
    <row r="8286" spans="1:4" ht="15.75" customHeight="1" x14ac:dyDescent="0.15">
      <c r="A8286" s="32" t="s">
        <v>55374</v>
      </c>
      <c r="B8286" s="33" t="s">
        <v>2619</v>
      </c>
      <c r="C8286" s="51" t="s">
        <v>70071</v>
      </c>
      <c r="D8286" s="33" t="s">
        <v>70072</v>
      </c>
    </row>
    <row r="8287" spans="1:4" ht="15.75" customHeight="1" x14ac:dyDescent="0.15">
      <c r="A8287" s="32" t="s">
        <v>55107</v>
      </c>
      <c r="B8287" s="33" t="s">
        <v>1186</v>
      </c>
      <c r="C8287" s="51" t="s">
        <v>70073</v>
      </c>
      <c r="D8287" s="33" t="s">
        <v>70074</v>
      </c>
    </row>
    <row r="8288" spans="1:4" ht="15.75" customHeight="1" x14ac:dyDescent="0.15">
      <c r="A8288" s="32" t="s">
        <v>10596</v>
      </c>
      <c r="B8288" s="33" t="s">
        <v>3456</v>
      </c>
      <c r="C8288" s="51" t="s">
        <v>70075</v>
      </c>
      <c r="D8288" s="33" t="s">
        <v>70076</v>
      </c>
    </row>
    <row r="8289" spans="1:4" ht="15.75" customHeight="1" x14ac:dyDescent="0.15">
      <c r="A8289" s="32" t="s">
        <v>55058</v>
      </c>
      <c r="B8289" s="33" t="s">
        <v>1528</v>
      </c>
      <c r="C8289" s="51" t="s">
        <v>70077</v>
      </c>
      <c r="D8289" s="33" t="s">
        <v>70078</v>
      </c>
    </row>
    <row r="8290" spans="1:4" ht="15.75" customHeight="1" x14ac:dyDescent="0.15">
      <c r="A8290" s="32" t="s">
        <v>55058</v>
      </c>
      <c r="B8290" s="33" t="s">
        <v>2056</v>
      </c>
      <c r="C8290" s="51" t="s">
        <v>70079</v>
      </c>
      <c r="D8290" s="33" t="s">
        <v>70078</v>
      </c>
    </row>
    <row r="8291" spans="1:4" ht="15.75" customHeight="1" x14ac:dyDescent="0.15">
      <c r="A8291" s="32" t="s">
        <v>8821</v>
      </c>
      <c r="B8291" s="33" t="s">
        <v>3687</v>
      </c>
      <c r="C8291" s="51" t="s">
        <v>70080</v>
      </c>
      <c r="D8291" s="33" t="s">
        <v>70078</v>
      </c>
    </row>
    <row r="8292" spans="1:4" ht="15.75" customHeight="1" x14ac:dyDescent="0.15">
      <c r="A8292" s="32" t="s">
        <v>55270</v>
      </c>
      <c r="B8292" s="33" t="s">
        <v>3586</v>
      </c>
      <c r="C8292" s="51" t="s">
        <v>70081</v>
      </c>
      <c r="D8292" s="33" t="s">
        <v>70082</v>
      </c>
    </row>
    <row r="8293" spans="1:4" ht="15.75" customHeight="1" x14ac:dyDescent="0.15">
      <c r="A8293" s="32" t="s">
        <v>55305</v>
      </c>
      <c r="B8293" s="33" t="s">
        <v>2309</v>
      </c>
      <c r="C8293" s="51" t="s">
        <v>70083</v>
      </c>
      <c r="D8293" s="33" t="s">
        <v>70084</v>
      </c>
    </row>
    <row r="8294" spans="1:4" ht="15.75" customHeight="1" x14ac:dyDescent="0.15">
      <c r="A8294" s="32" t="s">
        <v>9477</v>
      </c>
      <c r="B8294" s="33" t="s">
        <v>2942</v>
      </c>
      <c r="C8294" s="51" t="s">
        <v>70085</v>
      </c>
      <c r="D8294" s="33" t="s">
        <v>70086</v>
      </c>
    </row>
    <row r="8295" spans="1:4" ht="15.75" customHeight="1" x14ac:dyDescent="0.15">
      <c r="A8295" s="32" t="s">
        <v>55058</v>
      </c>
      <c r="B8295" s="33" t="s">
        <v>2168</v>
      </c>
      <c r="C8295" s="51" t="s">
        <v>70087</v>
      </c>
      <c r="D8295" s="33" t="s">
        <v>70088</v>
      </c>
    </row>
    <row r="8296" spans="1:4" ht="15.75" customHeight="1" x14ac:dyDescent="0.15">
      <c r="A8296" s="32" t="s">
        <v>12128</v>
      </c>
      <c r="B8296" s="33" t="s">
        <v>3588</v>
      </c>
      <c r="C8296" s="51" t="s">
        <v>70089</v>
      </c>
      <c r="D8296" s="33" t="s">
        <v>70088</v>
      </c>
    </row>
    <row r="8297" spans="1:4" ht="15.75" customHeight="1" x14ac:dyDescent="0.15">
      <c r="A8297" s="32" t="s">
        <v>55094</v>
      </c>
      <c r="B8297" s="33" t="s">
        <v>1621</v>
      </c>
      <c r="C8297" s="51" t="s">
        <v>70090</v>
      </c>
      <c r="D8297" s="33" t="s">
        <v>70091</v>
      </c>
    </row>
    <row r="8298" spans="1:4" ht="15.75" customHeight="1" x14ac:dyDescent="0.15">
      <c r="A8298" s="32" t="s">
        <v>55374</v>
      </c>
      <c r="B8298" s="33" t="s">
        <v>3597</v>
      </c>
      <c r="C8298" s="51" t="s">
        <v>70092</v>
      </c>
      <c r="D8298" s="33" t="s">
        <v>70093</v>
      </c>
    </row>
    <row r="8299" spans="1:4" ht="15.75" customHeight="1" x14ac:dyDescent="0.15">
      <c r="A8299" s="32" t="s">
        <v>10676</v>
      </c>
      <c r="B8299" s="33" t="s">
        <v>3353</v>
      </c>
      <c r="C8299" s="51" t="s">
        <v>70094</v>
      </c>
      <c r="D8299" s="33" t="s">
        <v>70095</v>
      </c>
    </row>
    <row r="8300" spans="1:4" ht="15.75" customHeight="1" x14ac:dyDescent="0.15">
      <c r="A8300" s="32" t="s">
        <v>55048</v>
      </c>
      <c r="B8300" s="33" t="s">
        <v>1880</v>
      </c>
      <c r="C8300" s="51" t="s">
        <v>70096</v>
      </c>
      <c r="D8300" s="33" t="s">
        <v>70097</v>
      </c>
    </row>
    <row r="8301" spans="1:4" ht="15.75" customHeight="1" x14ac:dyDescent="0.15">
      <c r="A8301" s="32" t="s">
        <v>54939</v>
      </c>
      <c r="B8301" s="33" t="s">
        <v>3353</v>
      </c>
      <c r="C8301" s="51" t="s">
        <v>70098</v>
      </c>
      <c r="D8301" s="33" t="s">
        <v>70099</v>
      </c>
    </row>
    <row r="8302" spans="1:4" ht="15.75" customHeight="1" x14ac:dyDescent="0.15">
      <c r="A8302" s="32" t="s">
        <v>55270</v>
      </c>
      <c r="B8302" s="33" t="s">
        <v>1630</v>
      </c>
      <c r="C8302" s="51" t="s">
        <v>70100</v>
      </c>
      <c r="D8302" s="33" t="s">
        <v>70101</v>
      </c>
    </row>
    <row r="8303" spans="1:4" ht="15.75" customHeight="1" x14ac:dyDescent="0.15">
      <c r="A8303" s="32" t="s">
        <v>54765</v>
      </c>
      <c r="B8303" s="33" t="s">
        <v>963</v>
      </c>
      <c r="C8303" s="51" t="s">
        <v>70102</v>
      </c>
      <c r="D8303" s="33" t="s">
        <v>70103</v>
      </c>
    </row>
    <row r="8304" spans="1:4" ht="15.75" customHeight="1" x14ac:dyDescent="0.15">
      <c r="A8304" s="32" t="s">
        <v>55048</v>
      </c>
      <c r="B8304" s="33" t="s">
        <v>1501</v>
      </c>
      <c r="C8304" s="51" t="s">
        <v>70104</v>
      </c>
      <c r="D8304" s="33" t="s">
        <v>70103</v>
      </c>
    </row>
    <row r="8305" spans="1:4" ht="15.75" customHeight="1" x14ac:dyDescent="0.15">
      <c r="A8305" s="32" t="s">
        <v>12053</v>
      </c>
      <c r="B8305" s="33" t="s">
        <v>3213</v>
      </c>
      <c r="C8305" s="51" t="s">
        <v>70105</v>
      </c>
      <c r="D8305" s="33" t="s">
        <v>70106</v>
      </c>
    </row>
    <row r="8306" spans="1:4" ht="15.75" customHeight="1" x14ac:dyDescent="0.15">
      <c r="A8306" s="32" t="s">
        <v>55374</v>
      </c>
      <c r="B8306" s="33" t="s">
        <v>2991</v>
      </c>
      <c r="C8306" s="51" t="s">
        <v>70107</v>
      </c>
      <c r="D8306" s="33" t="s">
        <v>70108</v>
      </c>
    </row>
    <row r="8307" spans="1:4" ht="15.75" customHeight="1" x14ac:dyDescent="0.15">
      <c r="A8307" s="32" t="s">
        <v>8821</v>
      </c>
      <c r="B8307" s="33" t="s">
        <v>3167</v>
      </c>
      <c r="C8307" s="51" t="s">
        <v>70109</v>
      </c>
      <c r="D8307" s="33" t="s">
        <v>70110</v>
      </c>
    </row>
    <row r="8308" spans="1:4" ht="15.75" customHeight="1" x14ac:dyDescent="0.15">
      <c r="A8308" s="32" t="s">
        <v>8719</v>
      </c>
      <c r="B8308" s="33" t="s">
        <v>3338</v>
      </c>
      <c r="C8308" s="51" t="s">
        <v>70111</v>
      </c>
      <c r="D8308" s="33" t="s">
        <v>70112</v>
      </c>
    </row>
    <row r="8309" spans="1:4" ht="15.75" customHeight="1" x14ac:dyDescent="0.15">
      <c r="A8309" s="32" t="s">
        <v>55070</v>
      </c>
      <c r="B8309" s="33" t="s">
        <v>3755</v>
      </c>
      <c r="C8309" s="51" t="s">
        <v>70113</v>
      </c>
      <c r="D8309" s="33" t="s">
        <v>70112</v>
      </c>
    </row>
    <row r="8310" spans="1:4" ht="15.75" customHeight="1" x14ac:dyDescent="0.15">
      <c r="A8310" s="32" t="s">
        <v>12053</v>
      </c>
      <c r="B8310" s="33" t="s">
        <v>1336</v>
      </c>
      <c r="C8310" s="51" t="s">
        <v>70114</v>
      </c>
      <c r="D8310" s="33" t="s">
        <v>70115</v>
      </c>
    </row>
    <row r="8311" spans="1:4" ht="15.75" customHeight="1" x14ac:dyDescent="0.15">
      <c r="A8311" s="32" t="s">
        <v>8821</v>
      </c>
      <c r="B8311" s="33" t="s">
        <v>2644</v>
      </c>
      <c r="C8311" s="51" t="s">
        <v>70116</v>
      </c>
      <c r="D8311" s="33" t="s">
        <v>70115</v>
      </c>
    </row>
    <row r="8312" spans="1:4" ht="15.75" customHeight="1" x14ac:dyDescent="0.15">
      <c r="A8312" s="32" t="s">
        <v>55027</v>
      </c>
      <c r="B8312" s="33" t="s">
        <v>3233</v>
      </c>
      <c r="C8312" s="51" t="s">
        <v>70117</v>
      </c>
      <c r="D8312" s="33" t="s">
        <v>70118</v>
      </c>
    </row>
    <row r="8313" spans="1:4" ht="15.75" customHeight="1" x14ac:dyDescent="0.15">
      <c r="A8313" s="32" t="s">
        <v>9058</v>
      </c>
      <c r="B8313" s="33" t="s">
        <v>853</v>
      </c>
      <c r="C8313" s="51" t="s">
        <v>70119</v>
      </c>
      <c r="D8313" s="33" t="s">
        <v>70120</v>
      </c>
    </row>
    <row r="8314" spans="1:4" ht="15.75" customHeight="1" x14ac:dyDescent="0.15">
      <c r="A8314" s="32" t="s">
        <v>55305</v>
      </c>
      <c r="B8314" s="33" t="s">
        <v>3085</v>
      </c>
      <c r="C8314" s="51" t="s">
        <v>70121</v>
      </c>
      <c r="D8314" s="33" t="s">
        <v>70120</v>
      </c>
    </row>
    <row r="8315" spans="1:4" ht="15.75" customHeight="1" x14ac:dyDescent="0.15">
      <c r="A8315" s="32" t="s">
        <v>11330</v>
      </c>
      <c r="B8315" s="33" t="s">
        <v>993</v>
      </c>
      <c r="C8315" s="51" t="s">
        <v>70122</v>
      </c>
      <c r="D8315" s="33" t="s">
        <v>70123</v>
      </c>
    </row>
    <row r="8316" spans="1:4" ht="15.75" customHeight="1" x14ac:dyDescent="0.15">
      <c r="A8316" s="32" t="s">
        <v>10596</v>
      </c>
      <c r="B8316" s="33" t="s">
        <v>1693</v>
      </c>
      <c r="C8316" s="51" t="s">
        <v>70124</v>
      </c>
      <c r="D8316" s="33" t="s">
        <v>70125</v>
      </c>
    </row>
    <row r="8317" spans="1:4" ht="15.75" customHeight="1" x14ac:dyDescent="0.15">
      <c r="A8317" s="32" t="s">
        <v>55048</v>
      </c>
      <c r="B8317" s="33" t="s">
        <v>2105</v>
      </c>
      <c r="C8317" s="51" t="s">
        <v>70126</v>
      </c>
      <c r="D8317" s="33" t="s">
        <v>70127</v>
      </c>
    </row>
    <row r="8318" spans="1:4" ht="15.75" customHeight="1" x14ac:dyDescent="0.15">
      <c r="A8318" s="32" t="s">
        <v>55070</v>
      </c>
      <c r="B8318" s="33" t="s">
        <v>2551</v>
      </c>
      <c r="C8318" s="51" t="s">
        <v>70128</v>
      </c>
      <c r="D8318" s="33" t="s">
        <v>70127</v>
      </c>
    </row>
    <row r="8319" spans="1:4" ht="15.75" customHeight="1" x14ac:dyDescent="0.15">
      <c r="A8319" s="32" t="s">
        <v>12292</v>
      </c>
      <c r="B8319" s="33" t="s">
        <v>752</v>
      </c>
      <c r="C8319" s="51" t="s">
        <v>70129</v>
      </c>
      <c r="D8319" s="33" t="s">
        <v>70130</v>
      </c>
    </row>
    <row r="8320" spans="1:4" ht="15.75" customHeight="1" x14ac:dyDescent="0.15">
      <c r="A8320" s="32" t="s">
        <v>55265</v>
      </c>
      <c r="B8320" s="33" t="s">
        <v>1737</v>
      </c>
      <c r="C8320" s="51" t="s">
        <v>70131</v>
      </c>
      <c r="D8320" s="33" t="s">
        <v>70132</v>
      </c>
    </row>
    <row r="8321" spans="1:4" ht="15.75" customHeight="1" x14ac:dyDescent="0.15">
      <c r="A8321" s="32" t="s">
        <v>54765</v>
      </c>
      <c r="B8321" s="33" t="s">
        <v>3353</v>
      </c>
      <c r="C8321" s="51" t="s">
        <v>70133</v>
      </c>
      <c r="D8321" s="33" t="s">
        <v>70134</v>
      </c>
    </row>
    <row r="8322" spans="1:4" ht="15.75" customHeight="1" x14ac:dyDescent="0.15">
      <c r="A8322" s="32" t="s">
        <v>11425</v>
      </c>
      <c r="B8322" s="33" t="s">
        <v>2755</v>
      </c>
      <c r="C8322" s="51" t="s">
        <v>70135</v>
      </c>
      <c r="D8322" s="33" t="s">
        <v>70136</v>
      </c>
    </row>
    <row r="8323" spans="1:4" ht="15.75" customHeight="1" x14ac:dyDescent="0.15">
      <c r="A8323" s="32" t="s">
        <v>55262</v>
      </c>
      <c r="B8323" s="33" t="s">
        <v>3290</v>
      </c>
      <c r="C8323" s="51" t="s">
        <v>70137</v>
      </c>
      <c r="D8323" s="33" t="s">
        <v>70136</v>
      </c>
    </row>
    <row r="8324" spans="1:4" ht="15.75" customHeight="1" x14ac:dyDescent="0.15">
      <c r="A8324" s="32" t="s">
        <v>55159</v>
      </c>
      <c r="B8324" s="33" t="s">
        <v>2282</v>
      </c>
      <c r="C8324" s="51" t="s">
        <v>70138</v>
      </c>
      <c r="D8324" s="33" t="s">
        <v>70139</v>
      </c>
    </row>
    <row r="8325" spans="1:4" ht="15.75" customHeight="1" x14ac:dyDescent="0.15">
      <c r="A8325" s="32" t="s">
        <v>55027</v>
      </c>
      <c r="B8325" s="33" t="s">
        <v>3603</v>
      </c>
      <c r="C8325" s="51" t="s">
        <v>70140</v>
      </c>
      <c r="D8325" s="33" t="s">
        <v>70141</v>
      </c>
    </row>
    <row r="8326" spans="1:4" ht="15.75" customHeight="1" x14ac:dyDescent="0.15">
      <c r="A8326" s="32" t="s">
        <v>55027</v>
      </c>
      <c r="B8326" s="33" t="s">
        <v>2974</v>
      </c>
      <c r="C8326" s="51" t="s">
        <v>70142</v>
      </c>
      <c r="D8326" s="33" t="s">
        <v>70143</v>
      </c>
    </row>
    <row r="8327" spans="1:4" ht="15.75" customHeight="1" x14ac:dyDescent="0.15">
      <c r="A8327" s="32" t="s">
        <v>55262</v>
      </c>
      <c r="B8327" s="33" t="s">
        <v>1232</v>
      </c>
      <c r="C8327" s="51" t="s">
        <v>70144</v>
      </c>
      <c r="D8327" s="33" t="s">
        <v>70145</v>
      </c>
    </row>
    <row r="8328" spans="1:4" ht="15.75" customHeight="1" x14ac:dyDescent="0.15">
      <c r="A8328" s="32" t="s">
        <v>55366</v>
      </c>
      <c r="B8328" s="33" t="s">
        <v>1723</v>
      </c>
      <c r="C8328" s="51" t="s">
        <v>70146</v>
      </c>
      <c r="D8328" s="33" t="s">
        <v>70147</v>
      </c>
    </row>
    <row r="8329" spans="1:4" ht="15.75" customHeight="1" x14ac:dyDescent="0.15">
      <c r="A8329" s="32" t="s">
        <v>11362</v>
      </c>
      <c r="B8329" s="33" t="s">
        <v>2480</v>
      </c>
      <c r="C8329" s="51" t="s">
        <v>70148</v>
      </c>
      <c r="D8329" s="33" t="s">
        <v>70149</v>
      </c>
    </row>
    <row r="8330" spans="1:4" ht="15.75" customHeight="1" x14ac:dyDescent="0.15">
      <c r="A8330" s="32" t="s">
        <v>8291</v>
      </c>
      <c r="B8330" s="33" t="s">
        <v>1098</v>
      </c>
      <c r="C8330" s="51" t="s">
        <v>70150</v>
      </c>
      <c r="D8330" s="33" t="s">
        <v>70151</v>
      </c>
    </row>
    <row r="8331" spans="1:4" ht="15.75" customHeight="1" x14ac:dyDescent="0.15">
      <c r="A8331" s="32" t="s">
        <v>8291</v>
      </c>
      <c r="B8331" s="33" t="s">
        <v>1731</v>
      </c>
      <c r="C8331" s="51" t="s">
        <v>70152</v>
      </c>
      <c r="D8331" s="33" t="s">
        <v>70153</v>
      </c>
    </row>
    <row r="8332" spans="1:4" ht="15.75" customHeight="1" x14ac:dyDescent="0.15">
      <c r="A8332" s="32" t="s">
        <v>55265</v>
      </c>
      <c r="B8332" s="33" t="s">
        <v>1624</v>
      </c>
      <c r="C8332" s="51" t="s">
        <v>70154</v>
      </c>
      <c r="D8332" s="33" t="s">
        <v>70155</v>
      </c>
    </row>
    <row r="8333" spans="1:4" ht="15.75" customHeight="1" x14ac:dyDescent="0.15">
      <c r="A8333" s="32" t="s">
        <v>55107</v>
      </c>
      <c r="B8333" s="33" t="s">
        <v>2327</v>
      </c>
      <c r="C8333" s="51" t="s">
        <v>70156</v>
      </c>
      <c r="D8333" s="33" t="s">
        <v>70155</v>
      </c>
    </row>
    <row r="8334" spans="1:4" ht="15.75" customHeight="1" x14ac:dyDescent="0.15">
      <c r="A8334" s="32" t="s">
        <v>55153</v>
      </c>
      <c r="B8334" s="33" t="s">
        <v>3218</v>
      </c>
      <c r="C8334" s="51" t="s">
        <v>70157</v>
      </c>
      <c r="D8334" s="33" t="s">
        <v>70158</v>
      </c>
    </row>
    <row r="8335" spans="1:4" ht="15.75" customHeight="1" x14ac:dyDescent="0.15">
      <c r="A8335" s="32" t="s">
        <v>54849</v>
      </c>
      <c r="B8335" s="33" t="s">
        <v>842</v>
      </c>
      <c r="C8335" s="51" t="s">
        <v>70159</v>
      </c>
      <c r="D8335" s="33" t="s">
        <v>70160</v>
      </c>
    </row>
    <row r="8336" spans="1:4" ht="15.75" customHeight="1" x14ac:dyDescent="0.15">
      <c r="A8336" s="32" t="s">
        <v>55305</v>
      </c>
      <c r="B8336" s="33" t="s">
        <v>1621</v>
      </c>
      <c r="C8336" s="51" t="s">
        <v>70161</v>
      </c>
      <c r="D8336" s="33" t="s">
        <v>70160</v>
      </c>
    </row>
    <row r="8337" spans="1:4" ht="15.75" customHeight="1" x14ac:dyDescent="0.15">
      <c r="A8337" s="32" t="s">
        <v>11330</v>
      </c>
      <c r="B8337" s="33" t="s">
        <v>3167</v>
      </c>
      <c r="C8337" s="51" t="s">
        <v>70162</v>
      </c>
      <c r="D8337" s="33" t="s">
        <v>70160</v>
      </c>
    </row>
    <row r="8338" spans="1:4" ht="15.75" customHeight="1" x14ac:dyDescent="0.15">
      <c r="A8338" s="32" t="s">
        <v>55235</v>
      </c>
      <c r="B8338" s="33" t="s">
        <v>3111</v>
      </c>
      <c r="C8338" s="51" t="s">
        <v>70163</v>
      </c>
      <c r="D8338" s="33" t="s">
        <v>70164</v>
      </c>
    </row>
    <row r="8339" spans="1:4" ht="15.75" customHeight="1" x14ac:dyDescent="0.15">
      <c r="A8339" s="32" t="s">
        <v>8821</v>
      </c>
      <c r="B8339" s="33" t="s">
        <v>675</v>
      </c>
      <c r="C8339" s="51" t="s">
        <v>70165</v>
      </c>
      <c r="D8339" s="33" t="s">
        <v>70166</v>
      </c>
    </row>
    <row r="8340" spans="1:4" ht="15.75" customHeight="1" x14ac:dyDescent="0.15">
      <c r="A8340" s="32" t="s">
        <v>9522</v>
      </c>
      <c r="B8340" s="33" t="s">
        <v>1681</v>
      </c>
      <c r="C8340" s="51" t="s">
        <v>70167</v>
      </c>
      <c r="D8340" s="33" t="s">
        <v>70168</v>
      </c>
    </row>
    <row r="8341" spans="1:4" ht="15.75" customHeight="1" x14ac:dyDescent="0.15">
      <c r="A8341" s="32" t="s">
        <v>8633</v>
      </c>
      <c r="B8341" s="33" t="s">
        <v>2599</v>
      </c>
      <c r="C8341" s="51" t="s">
        <v>70169</v>
      </c>
      <c r="D8341" s="33" t="s">
        <v>70168</v>
      </c>
    </row>
    <row r="8342" spans="1:4" ht="15.75" customHeight="1" x14ac:dyDescent="0.15">
      <c r="A8342" s="32" t="s">
        <v>54765</v>
      </c>
      <c r="B8342" s="33" t="s">
        <v>2921</v>
      </c>
      <c r="C8342" s="51" t="s">
        <v>70170</v>
      </c>
      <c r="D8342" s="33" t="s">
        <v>70168</v>
      </c>
    </row>
    <row r="8343" spans="1:4" ht="15.75" customHeight="1" x14ac:dyDescent="0.15">
      <c r="A8343" s="32" t="s">
        <v>54862</v>
      </c>
      <c r="B8343" s="33" t="s">
        <v>3218</v>
      </c>
      <c r="C8343" s="51" t="s">
        <v>70171</v>
      </c>
      <c r="D8343" s="33" t="s">
        <v>70172</v>
      </c>
    </row>
    <row r="8344" spans="1:4" ht="15.75" customHeight="1" x14ac:dyDescent="0.15">
      <c r="A8344" s="32" t="s">
        <v>9495</v>
      </c>
      <c r="B8344" s="33" t="s">
        <v>1155</v>
      </c>
      <c r="C8344" s="51" t="s">
        <v>70173</v>
      </c>
      <c r="D8344" s="33" t="s">
        <v>70174</v>
      </c>
    </row>
    <row r="8345" spans="1:4" ht="15.75" customHeight="1" x14ac:dyDescent="0.15">
      <c r="A8345" s="32" t="s">
        <v>9495</v>
      </c>
      <c r="B8345" s="33" t="s">
        <v>1395</v>
      </c>
      <c r="C8345" s="51" t="s">
        <v>70175</v>
      </c>
      <c r="D8345" s="33" t="s">
        <v>70174</v>
      </c>
    </row>
    <row r="8346" spans="1:4" ht="15.75" customHeight="1" x14ac:dyDescent="0.15">
      <c r="A8346" s="32" t="s">
        <v>9058</v>
      </c>
      <c r="B8346" s="33" t="s">
        <v>1504</v>
      </c>
      <c r="C8346" s="51" t="s">
        <v>70176</v>
      </c>
      <c r="D8346" s="33" t="s">
        <v>70174</v>
      </c>
    </row>
    <row r="8347" spans="1:4" ht="15.75" customHeight="1" x14ac:dyDescent="0.15">
      <c r="A8347" s="32" t="s">
        <v>9058</v>
      </c>
      <c r="B8347" s="33" t="s">
        <v>1737</v>
      </c>
      <c r="C8347" s="51" t="s">
        <v>70177</v>
      </c>
      <c r="D8347" s="33" t="s">
        <v>70174</v>
      </c>
    </row>
    <row r="8348" spans="1:4" ht="15.75" customHeight="1" x14ac:dyDescent="0.15">
      <c r="A8348" s="32" t="s">
        <v>54862</v>
      </c>
      <c r="B8348" s="33" t="s">
        <v>2285</v>
      </c>
      <c r="C8348" s="51" t="s">
        <v>70178</v>
      </c>
      <c r="D8348" s="33" t="s">
        <v>70174</v>
      </c>
    </row>
    <row r="8349" spans="1:4" ht="15.75" customHeight="1" x14ac:dyDescent="0.15">
      <c r="A8349" s="32" t="s">
        <v>54849</v>
      </c>
      <c r="B8349" s="33" t="s">
        <v>2942</v>
      </c>
      <c r="C8349" s="51" t="s">
        <v>70179</v>
      </c>
      <c r="D8349" s="33" t="s">
        <v>70174</v>
      </c>
    </row>
    <row r="8350" spans="1:4" ht="15.75" customHeight="1" x14ac:dyDescent="0.15">
      <c r="A8350" s="32" t="s">
        <v>9495</v>
      </c>
      <c r="B8350" s="33" t="s">
        <v>2997</v>
      </c>
      <c r="C8350" s="51" t="s">
        <v>70180</v>
      </c>
      <c r="D8350" s="33" t="s">
        <v>70174</v>
      </c>
    </row>
    <row r="8351" spans="1:4" ht="15.75" customHeight="1" x14ac:dyDescent="0.15">
      <c r="A8351" s="32" t="s">
        <v>55262</v>
      </c>
      <c r="B8351" s="33" t="s">
        <v>3015</v>
      </c>
      <c r="C8351" s="51" t="s">
        <v>70181</v>
      </c>
      <c r="D8351" s="33" t="s">
        <v>70174</v>
      </c>
    </row>
    <row r="8352" spans="1:4" ht="15.75" customHeight="1" x14ac:dyDescent="0.15">
      <c r="A8352" s="32" t="s">
        <v>8291</v>
      </c>
      <c r="B8352" s="33" t="s">
        <v>3216</v>
      </c>
      <c r="C8352" s="51" t="s">
        <v>70182</v>
      </c>
      <c r="D8352" s="33" t="s">
        <v>70174</v>
      </c>
    </row>
    <row r="8353" spans="1:4" ht="15.75" customHeight="1" x14ac:dyDescent="0.15">
      <c r="A8353" s="32" t="s">
        <v>8291</v>
      </c>
      <c r="B8353" s="33" t="s">
        <v>3278</v>
      </c>
      <c r="C8353" s="51" t="s">
        <v>70183</v>
      </c>
      <c r="D8353" s="33" t="s">
        <v>70174</v>
      </c>
    </row>
    <row r="8354" spans="1:4" ht="15.75" customHeight="1" x14ac:dyDescent="0.15">
      <c r="A8354" s="32" t="s">
        <v>10524</v>
      </c>
      <c r="B8354" s="33" t="s">
        <v>2647</v>
      </c>
      <c r="C8354" s="51" t="s">
        <v>70184</v>
      </c>
      <c r="D8354" s="33" t="s">
        <v>70185</v>
      </c>
    </row>
    <row r="8355" spans="1:4" ht="15.75" customHeight="1" x14ac:dyDescent="0.15">
      <c r="A8355" s="32" t="s">
        <v>55265</v>
      </c>
      <c r="B8355" s="33" t="s">
        <v>2066</v>
      </c>
      <c r="C8355" s="51" t="s">
        <v>70186</v>
      </c>
      <c r="D8355" s="33" t="s">
        <v>70187</v>
      </c>
    </row>
    <row r="8356" spans="1:4" ht="15.75" customHeight="1" x14ac:dyDescent="0.15">
      <c r="A8356" s="32" t="s">
        <v>55058</v>
      </c>
      <c r="B8356" s="33" t="s">
        <v>1064</v>
      </c>
      <c r="C8356" s="51" t="s">
        <v>70188</v>
      </c>
      <c r="D8356" s="33" t="s">
        <v>70189</v>
      </c>
    </row>
    <row r="8357" spans="1:4" ht="15.75" customHeight="1" x14ac:dyDescent="0.15">
      <c r="A8357" s="32" t="s">
        <v>8821</v>
      </c>
      <c r="B8357" s="33" t="s">
        <v>1257</v>
      </c>
      <c r="C8357" s="51" t="s">
        <v>70190</v>
      </c>
      <c r="D8357" s="33" t="s">
        <v>70191</v>
      </c>
    </row>
    <row r="8358" spans="1:4" ht="15.75" customHeight="1" x14ac:dyDescent="0.15">
      <c r="A8358" s="32" t="s">
        <v>55070</v>
      </c>
      <c r="B8358" s="33" t="s">
        <v>1765</v>
      </c>
      <c r="C8358" s="51" t="s">
        <v>70192</v>
      </c>
      <c r="D8358" s="33" t="s">
        <v>70193</v>
      </c>
    </row>
    <row r="8359" spans="1:4" ht="15.75" customHeight="1" x14ac:dyDescent="0.15">
      <c r="A8359" s="32" t="s">
        <v>9495</v>
      </c>
      <c r="B8359" s="33" t="s">
        <v>3353</v>
      </c>
      <c r="C8359" s="51" t="s">
        <v>70194</v>
      </c>
      <c r="D8359" s="33" t="s">
        <v>70195</v>
      </c>
    </row>
    <row r="8360" spans="1:4" ht="15.75" customHeight="1" x14ac:dyDescent="0.15">
      <c r="A8360" s="32" t="s">
        <v>8821</v>
      </c>
      <c r="B8360" s="33" t="s">
        <v>2517</v>
      </c>
      <c r="C8360" s="51" t="s">
        <v>70196</v>
      </c>
      <c r="D8360" s="33" t="s">
        <v>70197</v>
      </c>
    </row>
    <row r="8361" spans="1:4" ht="15.75" customHeight="1" x14ac:dyDescent="0.15">
      <c r="A8361" s="32" t="s">
        <v>55094</v>
      </c>
      <c r="B8361" s="33" t="s">
        <v>3218</v>
      </c>
      <c r="C8361" s="51" t="s">
        <v>70198</v>
      </c>
      <c r="D8361" s="33" t="s">
        <v>70199</v>
      </c>
    </row>
    <row r="8362" spans="1:4" ht="15.75" customHeight="1" x14ac:dyDescent="0.15">
      <c r="A8362" s="32" t="s">
        <v>54862</v>
      </c>
      <c r="B8362" s="33" t="s">
        <v>2282</v>
      </c>
      <c r="C8362" s="51" t="s">
        <v>70200</v>
      </c>
      <c r="D8362" s="33" t="s">
        <v>70201</v>
      </c>
    </row>
    <row r="8363" spans="1:4" ht="15.75" customHeight="1" x14ac:dyDescent="0.15">
      <c r="A8363" s="32" t="s">
        <v>54962</v>
      </c>
      <c r="B8363" s="33" t="s">
        <v>2551</v>
      </c>
      <c r="C8363" s="51" t="s">
        <v>70202</v>
      </c>
      <c r="D8363" s="33" t="s">
        <v>70203</v>
      </c>
    </row>
    <row r="8364" spans="1:4" ht="15.75" customHeight="1" x14ac:dyDescent="0.15">
      <c r="A8364" s="32" t="s">
        <v>55048</v>
      </c>
      <c r="B8364" s="33" t="s">
        <v>717</v>
      </c>
      <c r="C8364" s="51" t="s">
        <v>70204</v>
      </c>
      <c r="D8364" s="33" t="s">
        <v>70205</v>
      </c>
    </row>
    <row r="8365" spans="1:4" ht="15.75" customHeight="1" x14ac:dyDescent="0.15">
      <c r="A8365" s="32" t="s">
        <v>55374</v>
      </c>
      <c r="B8365" s="33" t="s">
        <v>3290</v>
      </c>
      <c r="C8365" s="51" t="s">
        <v>70206</v>
      </c>
      <c r="D8365" s="33" t="s">
        <v>70207</v>
      </c>
    </row>
    <row r="8366" spans="1:4" ht="15.75" customHeight="1" x14ac:dyDescent="0.15">
      <c r="A8366" s="32" t="s">
        <v>11425</v>
      </c>
      <c r="B8366" s="33" t="s">
        <v>675</v>
      </c>
      <c r="C8366" s="51" t="s">
        <v>70208</v>
      </c>
      <c r="D8366" s="33" t="s">
        <v>70209</v>
      </c>
    </row>
    <row r="8367" spans="1:4" ht="15.75" customHeight="1" x14ac:dyDescent="0.15">
      <c r="A8367" s="32" t="s">
        <v>55058</v>
      </c>
      <c r="B8367" s="33" t="s">
        <v>1310</v>
      </c>
      <c r="C8367" s="51" t="s">
        <v>70210</v>
      </c>
      <c r="D8367" s="33" t="s">
        <v>70211</v>
      </c>
    </row>
    <row r="8368" spans="1:4" ht="15.75" customHeight="1" x14ac:dyDescent="0.15">
      <c r="A8368" s="32" t="s">
        <v>55058</v>
      </c>
      <c r="B8368" s="33" t="s">
        <v>3687</v>
      </c>
      <c r="C8368" s="51" t="s">
        <v>70212</v>
      </c>
      <c r="D8368" s="33" t="s">
        <v>70211</v>
      </c>
    </row>
    <row r="8369" spans="1:4" ht="15.75" customHeight="1" x14ac:dyDescent="0.15">
      <c r="A8369" s="32" t="s">
        <v>12280</v>
      </c>
      <c r="B8369" s="33" t="s">
        <v>1564</v>
      </c>
      <c r="C8369" s="51" t="s">
        <v>70213</v>
      </c>
      <c r="D8369" s="33" t="s">
        <v>70214</v>
      </c>
    </row>
    <row r="8370" spans="1:4" ht="15.75" customHeight="1" x14ac:dyDescent="0.15">
      <c r="A8370" s="32" t="s">
        <v>55027</v>
      </c>
      <c r="B8370" s="33" t="s">
        <v>2627</v>
      </c>
      <c r="C8370" s="51" t="s">
        <v>70215</v>
      </c>
      <c r="D8370" s="33" t="s">
        <v>70214</v>
      </c>
    </row>
    <row r="8371" spans="1:4" ht="15.75" customHeight="1" x14ac:dyDescent="0.15">
      <c r="A8371" s="32" t="s">
        <v>10250</v>
      </c>
      <c r="B8371" s="33" t="s">
        <v>868</v>
      </c>
      <c r="C8371" s="51" t="s">
        <v>70216</v>
      </c>
      <c r="D8371" s="33" t="s">
        <v>70217</v>
      </c>
    </row>
    <row r="8372" spans="1:4" ht="15.75" customHeight="1" x14ac:dyDescent="0.15">
      <c r="A8372" s="32" t="s">
        <v>9516</v>
      </c>
      <c r="B8372" s="33" t="s">
        <v>1681</v>
      </c>
      <c r="C8372" s="51" t="s">
        <v>70218</v>
      </c>
      <c r="D8372" s="33" t="s">
        <v>70219</v>
      </c>
    </row>
    <row r="8373" spans="1:4" ht="15.75" customHeight="1" x14ac:dyDescent="0.15">
      <c r="A8373" s="32" t="s">
        <v>55058</v>
      </c>
      <c r="B8373" s="33" t="s">
        <v>1967</v>
      </c>
      <c r="C8373" s="51" t="s">
        <v>70220</v>
      </c>
      <c r="D8373" s="33" t="s">
        <v>70221</v>
      </c>
    </row>
    <row r="8374" spans="1:4" ht="15.75" customHeight="1" x14ac:dyDescent="0.15">
      <c r="A8374" s="32" t="s">
        <v>10676</v>
      </c>
      <c r="B8374" s="33" t="s">
        <v>570</v>
      </c>
      <c r="C8374" s="51" t="s">
        <v>70222</v>
      </c>
      <c r="D8374" s="33" t="s">
        <v>70223</v>
      </c>
    </row>
    <row r="8375" spans="1:4" ht="15.75" customHeight="1" x14ac:dyDescent="0.15">
      <c r="A8375" s="32" t="s">
        <v>12292</v>
      </c>
      <c r="B8375" s="33" t="s">
        <v>1943</v>
      </c>
      <c r="C8375" s="51" t="s">
        <v>70224</v>
      </c>
      <c r="D8375" s="33" t="s">
        <v>70223</v>
      </c>
    </row>
    <row r="8376" spans="1:4" ht="15.75" customHeight="1" x14ac:dyDescent="0.15">
      <c r="A8376" s="32" t="s">
        <v>55094</v>
      </c>
      <c r="B8376" s="33" t="s">
        <v>2681</v>
      </c>
      <c r="C8376" s="51" t="s">
        <v>70225</v>
      </c>
      <c r="D8376" s="33" t="s">
        <v>70223</v>
      </c>
    </row>
    <row r="8377" spans="1:4" ht="15.75" customHeight="1" x14ac:dyDescent="0.15">
      <c r="A8377" s="32" t="s">
        <v>8719</v>
      </c>
      <c r="B8377" s="33" t="s">
        <v>1481</v>
      </c>
      <c r="C8377" s="51" t="s">
        <v>70226</v>
      </c>
      <c r="D8377" s="33" t="s">
        <v>70227</v>
      </c>
    </row>
    <row r="8378" spans="1:4" ht="15.75" customHeight="1" x14ac:dyDescent="0.15">
      <c r="A8378" s="32" t="s">
        <v>12292</v>
      </c>
      <c r="B8378" s="33" t="s">
        <v>868</v>
      </c>
      <c r="C8378" s="51" t="s">
        <v>70228</v>
      </c>
      <c r="D8378" s="33" t="s">
        <v>70229</v>
      </c>
    </row>
    <row r="8379" spans="1:4" ht="15.75" customHeight="1" x14ac:dyDescent="0.15">
      <c r="A8379" s="32" t="s">
        <v>55058</v>
      </c>
      <c r="B8379" s="33" t="s">
        <v>916</v>
      </c>
      <c r="C8379" s="51" t="s">
        <v>70230</v>
      </c>
      <c r="D8379" s="33" t="s">
        <v>70231</v>
      </c>
    </row>
    <row r="8380" spans="1:4" ht="15.75" customHeight="1" x14ac:dyDescent="0.15">
      <c r="A8380" s="32" t="s">
        <v>8719</v>
      </c>
      <c r="B8380" s="33" t="s">
        <v>2236</v>
      </c>
      <c r="C8380" s="51" t="s">
        <v>70232</v>
      </c>
      <c r="D8380" s="33" t="s">
        <v>70233</v>
      </c>
    </row>
    <row r="8381" spans="1:4" ht="15.75" customHeight="1" x14ac:dyDescent="0.15">
      <c r="A8381" s="32" t="s">
        <v>54849</v>
      </c>
      <c r="B8381" s="33" t="s">
        <v>907</v>
      </c>
      <c r="C8381" s="51" t="s">
        <v>70234</v>
      </c>
      <c r="D8381" s="33" t="s">
        <v>70235</v>
      </c>
    </row>
    <row r="8382" spans="1:4" ht="15.75" customHeight="1" x14ac:dyDescent="0.15">
      <c r="A8382" s="32" t="s">
        <v>8633</v>
      </c>
      <c r="B8382" s="33" t="s">
        <v>3221</v>
      </c>
      <c r="C8382" s="51" t="s">
        <v>70236</v>
      </c>
      <c r="D8382" s="33" t="s">
        <v>70235</v>
      </c>
    </row>
    <row r="8383" spans="1:4" ht="15.75" customHeight="1" x14ac:dyDescent="0.15">
      <c r="A8383" s="32" t="s">
        <v>12053</v>
      </c>
      <c r="B8383" s="33" t="s">
        <v>1005</v>
      </c>
      <c r="C8383" s="51" t="s">
        <v>70237</v>
      </c>
      <c r="D8383" s="33" t="s">
        <v>70238</v>
      </c>
    </row>
    <row r="8384" spans="1:4" ht="15.75" customHeight="1" x14ac:dyDescent="0.15">
      <c r="A8384" s="32" t="s">
        <v>10524</v>
      </c>
      <c r="B8384" s="33" t="s">
        <v>1186</v>
      </c>
      <c r="C8384" s="51" t="s">
        <v>70239</v>
      </c>
      <c r="D8384" s="33" t="s">
        <v>70240</v>
      </c>
    </row>
    <row r="8385" spans="1:4" ht="15.75" customHeight="1" x14ac:dyDescent="0.15">
      <c r="A8385" s="32" t="s">
        <v>54849</v>
      </c>
      <c r="B8385" s="33" t="s">
        <v>3847</v>
      </c>
      <c r="C8385" s="51" t="s">
        <v>70241</v>
      </c>
      <c r="D8385" s="33" t="s">
        <v>70242</v>
      </c>
    </row>
    <row r="8386" spans="1:4" ht="15.75" customHeight="1" x14ac:dyDescent="0.15">
      <c r="A8386" s="32" t="s">
        <v>8821</v>
      </c>
      <c r="B8386" s="33" t="s">
        <v>2705</v>
      </c>
      <c r="C8386" s="51" t="s">
        <v>70243</v>
      </c>
      <c r="D8386" s="33" t="s">
        <v>70244</v>
      </c>
    </row>
    <row r="8387" spans="1:4" ht="15.75" customHeight="1" x14ac:dyDescent="0.15">
      <c r="A8387" s="32" t="s">
        <v>9522</v>
      </c>
      <c r="B8387" s="33" t="s">
        <v>1645</v>
      </c>
      <c r="C8387" s="51" t="s">
        <v>70245</v>
      </c>
      <c r="D8387" s="33" t="s">
        <v>70246</v>
      </c>
    </row>
    <row r="8388" spans="1:4" ht="15.75" customHeight="1" x14ac:dyDescent="0.15">
      <c r="A8388" s="32" t="s">
        <v>55027</v>
      </c>
      <c r="B8388" s="33" t="s">
        <v>2997</v>
      </c>
      <c r="C8388" s="51" t="s">
        <v>70247</v>
      </c>
      <c r="D8388" s="33" t="s">
        <v>70248</v>
      </c>
    </row>
    <row r="8389" spans="1:4" ht="15.75" customHeight="1" x14ac:dyDescent="0.15">
      <c r="A8389" s="32" t="s">
        <v>8743</v>
      </c>
      <c r="B8389" s="33" t="s">
        <v>1064</v>
      </c>
      <c r="C8389" s="51" t="s">
        <v>70249</v>
      </c>
      <c r="D8389" s="33" t="s">
        <v>70250</v>
      </c>
    </row>
    <row r="8390" spans="1:4" ht="15.75" customHeight="1" x14ac:dyDescent="0.15">
      <c r="A8390" s="32" t="s">
        <v>55265</v>
      </c>
      <c r="B8390" s="33" t="s">
        <v>3603</v>
      </c>
      <c r="C8390" s="51" t="s">
        <v>70251</v>
      </c>
      <c r="D8390" s="33" t="s">
        <v>70250</v>
      </c>
    </row>
    <row r="8391" spans="1:4" ht="15.75" customHeight="1" x14ac:dyDescent="0.15">
      <c r="A8391" s="32" t="s">
        <v>55070</v>
      </c>
      <c r="B8391" s="33" t="s">
        <v>741</v>
      </c>
      <c r="C8391" s="51" t="s">
        <v>70252</v>
      </c>
      <c r="D8391" s="33" t="s">
        <v>70253</v>
      </c>
    </row>
    <row r="8392" spans="1:4" ht="15.75" customHeight="1" x14ac:dyDescent="0.15">
      <c r="A8392" s="32" t="s">
        <v>9516</v>
      </c>
      <c r="B8392" s="33" t="s">
        <v>3456</v>
      </c>
      <c r="C8392" s="51" t="s">
        <v>70254</v>
      </c>
      <c r="D8392" s="33" t="s">
        <v>70255</v>
      </c>
    </row>
    <row r="8393" spans="1:4" ht="15.75" customHeight="1" x14ac:dyDescent="0.15">
      <c r="A8393" s="32" t="s">
        <v>55235</v>
      </c>
      <c r="B8393" s="33" t="s">
        <v>1155</v>
      </c>
      <c r="C8393" s="51" t="s">
        <v>70256</v>
      </c>
      <c r="D8393" s="33" t="s">
        <v>70257</v>
      </c>
    </row>
    <row r="8394" spans="1:4" ht="15.75" customHeight="1" x14ac:dyDescent="0.15">
      <c r="A8394" s="32" t="s">
        <v>55305</v>
      </c>
      <c r="B8394" s="33" t="s">
        <v>3153</v>
      </c>
      <c r="C8394" s="51" t="s">
        <v>70258</v>
      </c>
      <c r="D8394" s="33" t="s">
        <v>70259</v>
      </c>
    </row>
    <row r="8395" spans="1:4" ht="15.75" customHeight="1" x14ac:dyDescent="0.15">
      <c r="A8395" s="32" t="s">
        <v>55366</v>
      </c>
      <c r="B8395" s="33" t="s">
        <v>621</v>
      </c>
      <c r="C8395" s="51" t="s">
        <v>70260</v>
      </c>
      <c r="D8395" s="33" t="s">
        <v>70261</v>
      </c>
    </row>
    <row r="8396" spans="1:4" ht="15.75" customHeight="1" x14ac:dyDescent="0.15">
      <c r="A8396" s="32" t="s">
        <v>9516</v>
      </c>
      <c r="B8396" s="33" t="s">
        <v>1339</v>
      </c>
      <c r="C8396" s="51" t="s">
        <v>70262</v>
      </c>
      <c r="D8396" s="33" t="s">
        <v>70263</v>
      </c>
    </row>
    <row r="8397" spans="1:4" ht="15.75" customHeight="1" x14ac:dyDescent="0.15">
      <c r="A8397" s="32" t="s">
        <v>55159</v>
      </c>
      <c r="B8397" s="33" t="s">
        <v>3156</v>
      </c>
      <c r="C8397" s="51" t="s">
        <v>70264</v>
      </c>
      <c r="D8397" s="33" t="s">
        <v>70263</v>
      </c>
    </row>
    <row r="8398" spans="1:4" ht="15.75" customHeight="1" x14ac:dyDescent="0.15">
      <c r="A8398" s="32" t="s">
        <v>55235</v>
      </c>
      <c r="B8398" s="33" t="s">
        <v>3603</v>
      </c>
      <c r="C8398" s="51" t="s">
        <v>70265</v>
      </c>
      <c r="D8398" s="33" t="s">
        <v>70263</v>
      </c>
    </row>
    <row r="8399" spans="1:4" ht="15.75" customHeight="1" x14ac:dyDescent="0.15">
      <c r="A8399" s="32" t="s">
        <v>55107</v>
      </c>
      <c r="B8399" s="33" t="s">
        <v>3652</v>
      </c>
      <c r="C8399" s="51" t="s">
        <v>70266</v>
      </c>
      <c r="D8399" s="33" t="s">
        <v>70263</v>
      </c>
    </row>
    <row r="8400" spans="1:4" ht="15.75" customHeight="1" x14ac:dyDescent="0.15">
      <c r="A8400" s="32" t="s">
        <v>9058</v>
      </c>
      <c r="B8400" s="33" t="s">
        <v>3290</v>
      </c>
      <c r="C8400" s="51" t="s">
        <v>70267</v>
      </c>
      <c r="D8400" s="33" t="s">
        <v>70268</v>
      </c>
    </row>
    <row r="8401" spans="1:4" ht="15.75" customHeight="1" x14ac:dyDescent="0.15">
      <c r="A8401" s="32" t="s">
        <v>10250</v>
      </c>
      <c r="B8401" s="33" t="s">
        <v>2580</v>
      </c>
      <c r="C8401" s="51" t="s">
        <v>70269</v>
      </c>
      <c r="D8401" s="33" t="s">
        <v>70270</v>
      </c>
    </row>
    <row r="8402" spans="1:4" ht="15.75" customHeight="1" x14ac:dyDescent="0.15">
      <c r="A8402" s="32" t="s">
        <v>55262</v>
      </c>
      <c r="B8402" s="33" t="s">
        <v>2693</v>
      </c>
      <c r="C8402" s="51" t="s">
        <v>70271</v>
      </c>
      <c r="D8402" s="33" t="s">
        <v>70270</v>
      </c>
    </row>
    <row r="8403" spans="1:4" ht="15.75" customHeight="1" x14ac:dyDescent="0.15">
      <c r="A8403" s="32" t="s">
        <v>55374</v>
      </c>
      <c r="B8403" s="33" t="s">
        <v>3652</v>
      </c>
      <c r="C8403" s="51" t="s">
        <v>70272</v>
      </c>
      <c r="D8403" s="33" t="s">
        <v>70273</v>
      </c>
    </row>
    <row r="8404" spans="1:4" ht="15.75" customHeight="1" x14ac:dyDescent="0.15">
      <c r="A8404" s="32" t="s">
        <v>55374</v>
      </c>
      <c r="B8404" s="33" t="s">
        <v>741</v>
      </c>
      <c r="C8404" s="51" t="s">
        <v>70274</v>
      </c>
      <c r="D8404" s="33" t="s">
        <v>70275</v>
      </c>
    </row>
    <row r="8405" spans="1:4" ht="15.75" customHeight="1" x14ac:dyDescent="0.15">
      <c r="A8405" s="32" t="s">
        <v>55070</v>
      </c>
      <c r="B8405" s="33" t="s">
        <v>2997</v>
      </c>
      <c r="C8405" s="51" t="s">
        <v>70276</v>
      </c>
      <c r="D8405" s="33" t="s">
        <v>70277</v>
      </c>
    </row>
    <row r="8406" spans="1:4" ht="15.75" customHeight="1" x14ac:dyDescent="0.15">
      <c r="A8406" s="32" t="s">
        <v>55094</v>
      </c>
      <c r="B8406" s="33" t="s">
        <v>1246</v>
      </c>
      <c r="C8406" s="51" t="s">
        <v>70278</v>
      </c>
      <c r="D8406" s="33" t="s">
        <v>70279</v>
      </c>
    </row>
    <row r="8407" spans="1:4" ht="15.75" customHeight="1" x14ac:dyDescent="0.15">
      <c r="A8407" s="32" t="s">
        <v>54862</v>
      </c>
      <c r="B8407" s="33" t="s">
        <v>919</v>
      </c>
      <c r="C8407" s="51" t="s">
        <v>70280</v>
      </c>
      <c r="D8407" s="33" t="s">
        <v>70281</v>
      </c>
    </row>
    <row r="8408" spans="1:4" ht="15.75" customHeight="1" x14ac:dyDescent="0.15">
      <c r="A8408" s="32" t="s">
        <v>10596</v>
      </c>
      <c r="B8408" s="33" t="s">
        <v>1943</v>
      </c>
      <c r="C8408" s="51" t="s">
        <v>70282</v>
      </c>
      <c r="D8408" s="33" t="s">
        <v>70281</v>
      </c>
    </row>
    <row r="8409" spans="1:4" ht="15.75" customHeight="1" x14ac:dyDescent="0.15">
      <c r="A8409" s="32" t="s">
        <v>55366</v>
      </c>
      <c r="B8409" s="33" t="s">
        <v>1612</v>
      </c>
      <c r="C8409" s="51" t="s">
        <v>70283</v>
      </c>
      <c r="D8409" s="33" t="s">
        <v>70284</v>
      </c>
    </row>
    <row r="8410" spans="1:4" ht="15.75" customHeight="1" x14ac:dyDescent="0.15">
      <c r="A8410" s="32" t="s">
        <v>55366</v>
      </c>
      <c r="B8410" s="33" t="s">
        <v>1624</v>
      </c>
      <c r="C8410" s="51" t="s">
        <v>70285</v>
      </c>
      <c r="D8410" s="33" t="s">
        <v>70286</v>
      </c>
    </row>
    <row r="8411" spans="1:4" ht="15.75" customHeight="1" x14ac:dyDescent="0.15">
      <c r="A8411" s="32" t="s">
        <v>55374</v>
      </c>
      <c r="B8411" s="33" t="s">
        <v>3100</v>
      </c>
      <c r="C8411" s="51" t="s">
        <v>70287</v>
      </c>
      <c r="D8411" s="33" t="s">
        <v>70288</v>
      </c>
    </row>
    <row r="8412" spans="1:4" ht="15.75" customHeight="1" x14ac:dyDescent="0.15">
      <c r="A8412" s="32" t="s">
        <v>12280</v>
      </c>
      <c r="B8412" s="33" t="s">
        <v>3652</v>
      </c>
      <c r="C8412" s="51" t="s">
        <v>70289</v>
      </c>
      <c r="D8412" s="33" t="s">
        <v>70290</v>
      </c>
    </row>
    <row r="8413" spans="1:4" ht="15.75" customHeight="1" x14ac:dyDescent="0.15">
      <c r="A8413" s="32" t="s">
        <v>55159</v>
      </c>
      <c r="B8413" s="33" t="s">
        <v>3692</v>
      </c>
      <c r="C8413" s="51" t="s">
        <v>70291</v>
      </c>
      <c r="D8413" s="33" t="s">
        <v>70290</v>
      </c>
    </row>
    <row r="8414" spans="1:4" ht="15.75" customHeight="1" x14ac:dyDescent="0.15">
      <c r="A8414" s="32" t="s">
        <v>55107</v>
      </c>
      <c r="B8414" s="33" t="s">
        <v>1621</v>
      </c>
      <c r="C8414" s="51" t="s">
        <v>70292</v>
      </c>
      <c r="D8414" s="33" t="s">
        <v>70293</v>
      </c>
    </row>
    <row r="8415" spans="1:4" ht="15.75" customHeight="1" x14ac:dyDescent="0.15">
      <c r="A8415" s="32" t="s">
        <v>55027</v>
      </c>
      <c r="B8415" s="33" t="s">
        <v>747</v>
      </c>
      <c r="C8415" s="51" t="s">
        <v>70294</v>
      </c>
      <c r="D8415" s="33" t="s">
        <v>70295</v>
      </c>
    </row>
    <row r="8416" spans="1:4" ht="15.75" customHeight="1" x14ac:dyDescent="0.15">
      <c r="A8416" s="32" t="s">
        <v>10596</v>
      </c>
      <c r="B8416" s="33" t="s">
        <v>570</v>
      </c>
      <c r="C8416" s="51" t="s">
        <v>70296</v>
      </c>
      <c r="D8416" s="33" t="s">
        <v>70297</v>
      </c>
    </row>
    <row r="8417" spans="1:4" ht="15.75" customHeight="1" x14ac:dyDescent="0.15">
      <c r="A8417" s="32" t="s">
        <v>55374</v>
      </c>
      <c r="B8417" s="33" t="s">
        <v>1246</v>
      </c>
      <c r="C8417" s="51" t="s">
        <v>70298</v>
      </c>
      <c r="D8417" s="33" t="s">
        <v>70297</v>
      </c>
    </row>
    <row r="8418" spans="1:4" ht="15.75" customHeight="1" x14ac:dyDescent="0.15">
      <c r="A8418" s="32" t="s">
        <v>9516</v>
      </c>
      <c r="B8418" s="33" t="s">
        <v>3218</v>
      </c>
      <c r="C8418" s="51" t="s">
        <v>70299</v>
      </c>
      <c r="D8418" s="33" t="s">
        <v>70297</v>
      </c>
    </row>
    <row r="8419" spans="1:4" ht="15.75" customHeight="1" x14ac:dyDescent="0.15">
      <c r="A8419" s="32" t="s">
        <v>54962</v>
      </c>
      <c r="B8419" s="33" t="s">
        <v>2602</v>
      </c>
      <c r="C8419" s="51" t="s">
        <v>70300</v>
      </c>
      <c r="D8419" s="33" t="s">
        <v>70301</v>
      </c>
    </row>
    <row r="8420" spans="1:4" ht="15.75" customHeight="1" x14ac:dyDescent="0.15">
      <c r="A8420" s="32" t="s">
        <v>54962</v>
      </c>
      <c r="B8420" s="33" t="s">
        <v>1645</v>
      </c>
      <c r="C8420" s="51" t="s">
        <v>70302</v>
      </c>
      <c r="D8420" s="33" t="s">
        <v>70303</v>
      </c>
    </row>
    <row r="8421" spans="1:4" ht="15.75" customHeight="1" x14ac:dyDescent="0.15">
      <c r="A8421" s="32" t="s">
        <v>8719</v>
      </c>
      <c r="B8421" s="33" t="s">
        <v>708</v>
      </c>
      <c r="C8421" s="51" t="s">
        <v>70304</v>
      </c>
      <c r="D8421" s="33" t="s">
        <v>70305</v>
      </c>
    </row>
    <row r="8422" spans="1:4" ht="15.75" customHeight="1" x14ac:dyDescent="0.15">
      <c r="A8422" s="32" t="s">
        <v>55305</v>
      </c>
      <c r="B8422" s="33" t="s">
        <v>624</v>
      </c>
      <c r="C8422" s="51" t="s">
        <v>70306</v>
      </c>
      <c r="D8422" s="33" t="s">
        <v>70307</v>
      </c>
    </row>
    <row r="8423" spans="1:4" ht="15.75" customHeight="1" x14ac:dyDescent="0.15">
      <c r="A8423" s="32" t="s">
        <v>55094</v>
      </c>
      <c r="B8423" s="33" t="s">
        <v>3453</v>
      </c>
      <c r="C8423" s="51" t="s">
        <v>70308</v>
      </c>
      <c r="D8423" s="33" t="s">
        <v>70307</v>
      </c>
    </row>
    <row r="8424" spans="1:4" ht="15.75" customHeight="1" x14ac:dyDescent="0.15">
      <c r="A8424" s="32" t="s">
        <v>55027</v>
      </c>
      <c r="B8424" s="33" t="s">
        <v>919</v>
      </c>
      <c r="C8424" s="51" t="s">
        <v>70309</v>
      </c>
      <c r="D8424" s="33" t="s">
        <v>70310</v>
      </c>
    </row>
    <row r="8425" spans="1:4" ht="15.75" customHeight="1" x14ac:dyDescent="0.15">
      <c r="A8425" s="32" t="s">
        <v>55107</v>
      </c>
      <c r="B8425" s="33" t="s">
        <v>1835</v>
      </c>
      <c r="C8425" s="51" t="s">
        <v>70311</v>
      </c>
      <c r="D8425" s="33" t="s">
        <v>70310</v>
      </c>
    </row>
    <row r="8426" spans="1:4" ht="15.75" customHeight="1" x14ac:dyDescent="0.15">
      <c r="A8426" s="32" t="s">
        <v>55374</v>
      </c>
      <c r="B8426" s="33" t="s">
        <v>2650</v>
      </c>
      <c r="C8426" s="51" t="s">
        <v>70312</v>
      </c>
      <c r="D8426" s="33" t="s">
        <v>70313</v>
      </c>
    </row>
    <row r="8427" spans="1:4" ht="15.75" customHeight="1" x14ac:dyDescent="0.15">
      <c r="A8427" s="32" t="s">
        <v>12053</v>
      </c>
      <c r="B8427" s="33" t="s">
        <v>3290</v>
      </c>
      <c r="C8427" s="51" t="s">
        <v>70314</v>
      </c>
      <c r="D8427" s="33" t="s">
        <v>70313</v>
      </c>
    </row>
    <row r="8428" spans="1:4" ht="15.75" customHeight="1" x14ac:dyDescent="0.15">
      <c r="A8428" s="32" t="s">
        <v>12292</v>
      </c>
      <c r="B8428" s="33" t="s">
        <v>3066</v>
      </c>
      <c r="C8428" s="51" t="s">
        <v>70315</v>
      </c>
      <c r="D8428" s="33" t="s">
        <v>70316</v>
      </c>
    </row>
    <row r="8429" spans="1:4" ht="15.75" customHeight="1" x14ac:dyDescent="0.15">
      <c r="A8429" s="32" t="s">
        <v>55107</v>
      </c>
      <c r="B8429" s="33" t="s">
        <v>2582</v>
      </c>
      <c r="C8429" s="51" t="s">
        <v>70317</v>
      </c>
      <c r="D8429" s="33" t="s">
        <v>70318</v>
      </c>
    </row>
    <row r="8430" spans="1:4" ht="15.75" customHeight="1" x14ac:dyDescent="0.15">
      <c r="A8430" s="32" t="s">
        <v>55107</v>
      </c>
      <c r="B8430" s="33" t="s">
        <v>2276</v>
      </c>
      <c r="C8430" s="51" t="s">
        <v>70319</v>
      </c>
      <c r="D8430" s="33" t="s">
        <v>70320</v>
      </c>
    </row>
    <row r="8431" spans="1:4" ht="15.75" customHeight="1" x14ac:dyDescent="0.15">
      <c r="A8431" s="32" t="s">
        <v>10250</v>
      </c>
      <c r="B8431" s="33" t="s">
        <v>624</v>
      </c>
      <c r="C8431" s="51" t="s">
        <v>70321</v>
      </c>
      <c r="D8431" s="33" t="s">
        <v>70322</v>
      </c>
    </row>
    <row r="8432" spans="1:4" ht="15.75" customHeight="1" x14ac:dyDescent="0.15">
      <c r="A8432" s="32" t="s">
        <v>8743</v>
      </c>
      <c r="B8432" s="33" t="s">
        <v>1731</v>
      </c>
      <c r="C8432" s="51" t="s">
        <v>70323</v>
      </c>
      <c r="D8432" s="33" t="s">
        <v>70324</v>
      </c>
    </row>
    <row r="8433" spans="1:4" ht="15.75" customHeight="1" x14ac:dyDescent="0.15">
      <c r="A8433" s="32" t="s">
        <v>54939</v>
      </c>
      <c r="B8433" s="33" t="s">
        <v>2988</v>
      </c>
      <c r="C8433" s="51" t="s">
        <v>70325</v>
      </c>
      <c r="D8433" s="33" t="s">
        <v>70324</v>
      </c>
    </row>
    <row r="8434" spans="1:4" ht="15.75" customHeight="1" x14ac:dyDescent="0.15">
      <c r="A8434" s="32" t="s">
        <v>9522</v>
      </c>
      <c r="B8434" s="33" t="s">
        <v>1246</v>
      </c>
      <c r="C8434" s="51" t="s">
        <v>70326</v>
      </c>
      <c r="D8434" s="33" t="s">
        <v>70327</v>
      </c>
    </row>
    <row r="8435" spans="1:4" ht="15.75" customHeight="1" x14ac:dyDescent="0.15">
      <c r="A8435" s="32" t="s">
        <v>55305</v>
      </c>
      <c r="B8435" s="33" t="s">
        <v>1339</v>
      </c>
      <c r="C8435" s="51" t="s">
        <v>70328</v>
      </c>
      <c r="D8435" s="33" t="s">
        <v>70329</v>
      </c>
    </row>
    <row r="8436" spans="1:4" ht="15.75" customHeight="1" x14ac:dyDescent="0.15">
      <c r="A8436" s="32" t="s">
        <v>11425</v>
      </c>
      <c r="B8436" s="33" t="s">
        <v>2921</v>
      </c>
      <c r="C8436" s="51" t="s">
        <v>70330</v>
      </c>
      <c r="D8436" s="33" t="s">
        <v>70331</v>
      </c>
    </row>
    <row r="8437" spans="1:4" ht="15.75" customHeight="1" x14ac:dyDescent="0.15">
      <c r="A8437" s="32" t="s">
        <v>8633</v>
      </c>
      <c r="B8437" s="33" t="s">
        <v>1206</v>
      </c>
      <c r="C8437" s="51" t="s">
        <v>70332</v>
      </c>
      <c r="D8437" s="33" t="s">
        <v>70333</v>
      </c>
    </row>
    <row r="8438" spans="1:4" ht="15.75" customHeight="1" x14ac:dyDescent="0.15">
      <c r="A8438" s="32" t="s">
        <v>55374</v>
      </c>
      <c r="B8438" s="33" t="s">
        <v>3586</v>
      </c>
      <c r="C8438" s="51" t="s">
        <v>70334</v>
      </c>
      <c r="D8438" s="33" t="s">
        <v>70333</v>
      </c>
    </row>
    <row r="8439" spans="1:4" ht="15.75" customHeight="1" x14ac:dyDescent="0.15">
      <c r="A8439" s="32" t="s">
        <v>55070</v>
      </c>
      <c r="B8439" s="33" t="s">
        <v>675</v>
      </c>
      <c r="C8439" s="51" t="s">
        <v>70335</v>
      </c>
      <c r="D8439" s="33" t="s">
        <v>70336</v>
      </c>
    </row>
    <row r="8440" spans="1:4" ht="15.75" customHeight="1" x14ac:dyDescent="0.15">
      <c r="A8440" s="32" t="s">
        <v>55366</v>
      </c>
      <c r="B8440" s="33" t="s">
        <v>827</v>
      </c>
      <c r="C8440" s="51" t="s">
        <v>70337</v>
      </c>
      <c r="D8440" s="33" t="s">
        <v>70338</v>
      </c>
    </row>
    <row r="8441" spans="1:4" ht="15.75" customHeight="1" x14ac:dyDescent="0.15">
      <c r="A8441" s="32" t="s">
        <v>9495</v>
      </c>
      <c r="B8441" s="33" t="s">
        <v>2637</v>
      </c>
      <c r="C8441" s="51" t="s">
        <v>70339</v>
      </c>
      <c r="D8441" s="33" t="s">
        <v>70340</v>
      </c>
    </row>
    <row r="8442" spans="1:4" ht="15.75" customHeight="1" x14ac:dyDescent="0.15">
      <c r="A8442" s="32" t="s">
        <v>9058</v>
      </c>
      <c r="B8442" s="33" t="s">
        <v>708</v>
      </c>
      <c r="C8442" s="51" t="s">
        <v>70341</v>
      </c>
      <c r="D8442" s="33" t="s">
        <v>70342</v>
      </c>
    </row>
    <row r="8443" spans="1:4" ht="15.75" customHeight="1" x14ac:dyDescent="0.15">
      <c r="A8443" s="32" t="s">
        <v>55107</v>
      </c>
      <c r="B8443" s="33" t="s">
        <v>2974</v>
      </c>
      <c r="C8443" s="51" t="s">
        <v>70343</v>
      </c>
      <c r="D8443" s="33" t="s">
        <v>70344</v>
      </c>
    </row>
    <row r="8444" spans="1:4" ht="15.75" customHeight="1" x14ac:dyDescent="0.15">
      <c r="A8444" s="32" t="s">
        <v>10676</v>
      </c>
      <c r="B8444" s="33" t="s">
        <v>3597</v>
      </c>
      <c r="C8444" s="51" t="s">
        <v>70345</v>
      </c>
      <c r="D8444" s="33" t="s">
        <v>70344</v>
      </c>
    </row>
    <row r="8445" spans="1:4" ht="15.75" customHeight="1" x14ac:dyDescent="0.15">
      <c r="A8445" s="32" t="s">
        <v>55206</v>
      </c>
      <c r="B8445" s="33" t="s">
        <v>2338</v>
      </c>
      <c r="C8445" s="51" t="s">
        <v>70346</v>
      </c>
      <c r="D8445" s="33" t="s">
        <v>70347</v>
      </c>
    </row>
    <row r="8446" spans="1:4" ht="15.75" customHeight="1" x14ac:dyDescent="0.15">
      <c r="A8446" s="32" t="s">
        <v>8291</v>
      </c>
      <c r="B8446" s="33" t="s">
        <v>3844</v>
      </c>
      <c r="C8446" s="51" t="s">
        <v>70348</v>
      </c>
      <c r="D8446" s="33" t="s">
        <v>70349</v>
      </c>
    </row>
    <row r="8447" spans="1:4" ht="15.75" customHeight="1" x14ac:dyDescent="0.15">
      <c r="A8447" s="32" t="s">
        <v>12292</v>
      </c>
      <c r="B8447" s="33" t="s">
        <v>2282</v>
      </c>
      <c r="C8447" s="51" t="s">
        <v>70350</v>
      </c>
      <c r="D8447" s="33" t="s">
        <v>70351</v>
      </c>
    </row>
    <row r="8448" spans="1:4" ht="15.75" customHeight="1" x14ac:dyDescent="0.15">
      <c r="A8448" s="32" t="s">
        <v>54862</v>
      </c>
      <c r="B8448" s="33" t="s">
        <v>3368</v>
      </c>
      <c r="C8448" s="51" t="s">
        <v>70352</v>
      </c>
      <c r="D8448" s="33" t="s">
        <v>70353</v>
      </c>
    </row>
    <row r="8449" spans="1:4" ht="15.75" customHeight="1" x14ac:dyDescent="0.15">
      <c r="A8449" s="32" t="s">
        <v>54862</v>
      </c>
      <c r="B8449" s="33" t="s">
        <v>678</v>
      </c>
      <c r="C8449" s="51" t="s">
        <v>70354</v>
      </c>
      <c r="D8449" s="33" t="s">
        <v>70355</v>
      </c>
    </row>
    <row r="8450" spans="1:4" ht="15.75" customHeight="1" x14ac:dyDescent="0.15">
      <c r="A8450" s="32" t="s">
        <v>55262</v>
      </c>
      <c r="B8450" s="33" t="s">
        <v>1186</v>
      </c>
      <c r="C8450" s="51" t="s">
        <v>70356</v>
      </c>
      <c r="D8450" s="33" t="s">
        <v>70355</v>
      </c>
    </row>
    <row r="8451" spans="1:4" ht="15.75" customHeight="1" x14ac:dyDescent="0.15">
      <c r="A8451" s="32" t="s">
        <v>55305</v>
      </c>
      <c r="B8451" s="33" t="s">
        <v>865</v>
      </c>
      <c r="C8451" s="51" t="s">
        <v>70357</v>
      </c>
      <c r="D8451" s="33" t="s">
        <v>70358</v>
      </c>
    </row>
    <row r="8452" spans="1:4" ht="15.75" customHeight="1" x14ac:dyDescent="0.15">
      <c r="A8452" s="32" t="s">
        <v>12280</v>
      </c>
      <c r="B8452" s="33" t="s">
        <v>993</v>
      </c>
      <c r="C8452" s="51" t="s">
        <v>70359</v>
      </c>
      <c r="D8452" s="33" t="s">
        <v>70360</v>
      </c>
    </row>
    <row r="8453" spans="1:4" ht="15.75" customHeight="1" x14ac:dyDescent="0.15">
      <c r="A8453" s="32" t="s">
        <v>8743</v>
      </c>
      <c r="B8453" s="33" t="s">
        <v>1545</v>
      </c>
      <c r="C8453" s="51" t="s">
        <v>70361</v>
      </c>
      <c r="D8453" s="33" t="s">
        <v>70360</v>
      </c>
    </row>
    <row r="8454" spans="1:4" ht="15.75" customHeight="1" x14ac:dyDescent="0.15">
      <c r="A8454" s="32" t="s">
        <v>8719</v>
      </c>
      <c r="B8454" s="33" t="s">
        <v>2918</v>
      </c>
      <c r="C8454" s="51" t="s">
        <v>70362</v>
      </c>
      <c r="D8454" s="33" t="s">
        <v>70363</v>
      </c>
    </row>
    <row r="8455" spans="1:4" ht="15.75" customHeight="1" x14ac:dyDescent="0.15">
      <c r="A8455" s="32" t="s">
        <v>8719</v>
      </c>
      <c r="B8455" s="33" t="s">
        <v>3216</v>
      </c>
      <c r="C8455" s="51" t="s">
        <v>70364</v>
      </c>
      <c r="D8455" s="33" t="s">
        <v>70363</v>
      </c>
    </row>
    <row r="8456" spans="1:4" ht="15.75" customHeight="1" x14ac:dyDescent="0.15">
      <c r="A8456" s="32" t="s">
        <v>9522</v>
      </c>
      <c r="B8456" s="33" t="s">
        <v>3230</v>
      </c>
      <c r="C8456" s="51" t="s">
        <v>70365</v>
      </c>
      <c r="D8456" s="33" t="s">
        <v>70366</v>
      </c>
    </row>
    <row r="8457" spans="1:4" ht="15.75" customHeight="1" x14ac:dyDescent="0.15">
      <c r="A8457" s="32" t="s">
        <v>8719</v>
      </c>
      <c r="B8457" s="33" t="s">
        <v>3290</v>
      </c>
      <c r="C8457" s="51" t="s">
        <v>70367</v>
      </c>
      <c r="D8457" s="33" t="s">
        <v>70368</v>
      </c>
    </row>
    <row r="8458" spans="1:4" ht="15.75" customHeight="1" x14ac:dyDescent="0.15">
      <c r="A8458" s="32" t="s">
        <v>55265</v>
      </c>
      <c r="B8458" s="33" t="s">
        <v>1005</v>
      </c>
      <c r="C8458" s="51" t="s">
        <v>70369</v>
      </c>
      <c r="D8458" s="33" t="s">
        <v>70370</v>
      </c>
    </row>
    <row r="8459" spans="1:4" ht="15.75" customHeight="1" x14ac:dyDescent="0.15">
      <c r="A8459" s="32" t="s">
        <v>55305</v>
      </c>
      <c r="B8459" s="33" t="s">
        <v>1501</v>
      </c>
      <c r="C8459" s="51" t="s">
        <v>70371</v>
      </c>
      <c r="D8459" s="33" t="s">
        <v>70370</v>
      </c>
    </row>
    <row r="8460" spans="1:4" ht="15.75" customHeight="1" x14ac:dyDescent="0.15">
      <c r="A8460" s="32" t="s">
        <v>55070</v>
      </c>
      <c r="B8460" s="33" t="s">
        <v>3100</v>
      </c>
      <c r="C8460" s="51" t="s">
        <v>70372</v>
      </c>
      <c r="D8460" s="33" t="s">
        <v>70373</v>
      </c>
    </row>
    <row r="8461" spans="1:4" ht="15.75" customHeight="1" x14ac:dyDescent="0.15">
      <c r="A8461" s="32" t="s">
        <v>10596</v>
      </c>
      <c r="B8461" s="33" t="s">
        <v>3290</v>
      </c>
      <c r="C8461" s="51" t="s">
        <v>70374</v>
      </c>
      <c r="D8461" s="33" t="s">
        <v>70375</v>
      </c>
    </row>
    <row r="8462" spans="1:4" ht="15.75" customHeight="1" x14ac:dyDescent="0.15">
      <c r="A8462" s="32" t="s">
        <v>55159</v>
      </c>
      <c r="B8462" s="33" t="s">
        <v>2285</v>
      </c>
      <c r="C8462" s="51" t="s">
        <v>70376</v>
      </c>
      <c r="D8462" s="33" t="s">
        <v>70377</v>
      </c>
    </row>
    <row r="8463" spans="1:4" ht="15.75" customHeight="1" x14ac:dyDescent="0.15">
      <c r="A8463" s="32" t="s">
        <v>54962</v>
      </c>
      <c r="B8463" s="33" t="s">
        <v>2632</v>
      </c>
      <c r="C8463" s="51" t="s">
        <v>70378</v>
      </c>
      <c r="D8463" s="33" t="s">
        <v>70377</v>
      </c>
    </row>
    <row r="8464" spans="1:4" ht="15.75" customHeight="1" x14ac:dyDescent="0.15">
      <c r="A8464" s="32" t="s">
        <v>55262</v>
      </c>
      <c r="B8464" s="33" t="s">
        <v>1313</v>
      </c>
      <c r="C8464" s="51" t="s">
        <v>70379</v>
      </c>
      <c r="D8464" s="33" t="s">
        <v>70380</v>
      </c>
    </row>
    <row r="8465" spans="1:4" ht="15.75" customHeight="1" x14ac:dyDescent="0.15">
      <c r="A8465" s="32" t="s">
        <v>55107</v>
      </c>
      <c r="B8465" s="33" t="s">
        <v>839</v>
      </c>
      <c r="C8465" s="51" t="s">
        <v>70381</v>
      </c>
      <c r="D8465" s="33" t="s">
        <v>70382</v>
      </c>
    </row>
    <row r="8466" spans="1:4" ht="15.75" customHeight="1" x14ac:dyDescent="0.15">
      <c r="A8466" s="32" t="s">
        <v>12292</v>
      </c>
      <c r="B8466" s="33" t="s">
        <v>1029</v>
      </c>
      <c r="C8466" s="51" t="s">
        <v>70383</v>
      </c>
      <c r="D8466" s="33" t="s">
        <v>70382</v>
      </c>
    </row>
    <row r="8467" spans="1:4" ht="15.75" customHeight="1" x14ac:dyDescent="0.15">
      <c r="A8467" s="32" t="s">
        <v>12292</v>
      </c>
      <c r="B8467" s="33" t="s">
        <v>1621</v>
      </c>
      <c r="C8467" s="51" t="s">
        <v>70384</v>
      </c>
      <c r="D8467" s="33" t="s">
        <v>70382</v>
      </c>
    </row>
    <row r="8468" spans="1:4" ht="15.75" customHeight="1" x14ac:dyDescent="0.15">
      <c r="A8468" s="32" t="s">
        <v>11330</v>
      </c>
      <c r="B8468" s="33" t="s">
        <v>2596</v>
      </c>
      <c r="C8468" s="51" t="s">
        <v>70385</v>
      </c>
      <c r="D8468" s="33" t="s">
        <v>70382</v>
      </c>
    </row>
    <row r="8469" spans="1:4" ht="15.75" customHeight="1" x14ac:dyDescent="0.15">
      <c r="A8469" s="32" t="s">
        <v>55262</v>
      </c>
      <c r="B8469" s="33" t="s">
        <v>2681</v>
      </c>
      <c r="C8469" s="51" t="s">
        <v>70386</v>
      </c>
      <c r="D8469" s="33" t="s">
        <v>70382</v>
      </c>
    </row>
    <row r="8470" spans="1:4" ht="15.75" customHeight="1" x14ac:dyDescent="0.15">
      <c r="A8470" s="32" t="s">
        <v>11330</v>
      </c>
      <c r="B8470" s="33" t="s">
        <v>3323</v>
      </c>
      <c r="C8470" s="51" t="s">
        <v>70387</v>
      </c>
      <c r="D8470" s="33" t="s">
        <v>70382</v>
      </c>
    </row>
    <row r="8471" spans="1:4" ht="15.75" customHeight="1" x14ac:dyDescent="0.15">
      <c r="A8471" s="32" t="s">
        <v>55366</v>
      </c>
      <c r="B8471" s="33" t="s">
        <v>3453</v>
      </c>
      <c r="C8471" s="51" t="s">
        <v>70388</v>
      </c>
      <c r="D8471" s="33" t="s">
        <v>70382</v>
      </c>
    </row>
    <row r="8472" spans="1:4" ht="15.75" customHeight="1" x14ac:dyDescent="0.15">
      <c r="A8472" s="32" t="s">
        <v>54765</v>
      </c>
      <c r="B8472" s="33" t="s">
        <v>3597</v>
      </c>
      <c r="C8472" s="51" t="s">
        <v>70389</v>
      </c>
      <c r="D8472" s="33" t="s">
        <v>70382</v>
      </c>
    </row>
    <row r="8473" spans="1:4" ht="15.75" customHeight="1" x14ac:dyDescent="0.15">
      <c r="A8473" s="32" t="s">
        <v>54862</v>
      </c>
      <c r="B8473" s="33" t="s">
        <v>3847</v>
      </c>
      <c r="C8473" s="51" t="s">
        <v>70390</v>
      </c>
      <c r="D8473" s="33" t="s">
        <v>70382</v>
      </c>
    </row>
    <row r="8474" spans="1:4" ht="15.75" customHeight="1" x14ac:dyDescent="0.15">
      <c r="A8474" s="32" t="s">
        <v>55070</v>
      </c>
      <c r="B8474" s="33" t="s">
        <v>868</v>
      </c>
      <c r="C8474" s="51" t="s">
        <v>70391</v>
      </c>
      <c r="D8474" s="33" t="s">
        <v>70392</v>
      </c>
    </row>
    <row r="8475" spans="1:4" ht="15.75" customHeight="1" x14ac:dyDescent="0.15">
      <c r="A8475" s="32" t="s">
        <v>55107</v>
      </c>
      <c r="B8475" s="33" t="s">
        <v>1029</v>
      </c>
      <c r="C8475" s="51" t="s">
        <v>70393</v>
      </c>
      <c r="D8475" s="33" t="s">
        <v>70392</v>
      </c>
    </row>
    <row r="8476" spans="1:4" ht="15.75" customHeight="1" x14ac:dyDescent="0.15">
      <c r="A8476" s="32" t="s">
        <v>55070</v>
      </c>
      <c r="B8476" s="33" t="s">
        <v>2168</v>
      </c>
      <c r="C8476" s="51" t="s">
        <v>70394</v>
      </c>
      <c r="D8476" s="33" t="s">
        <v>70392</v>
      </c>
    </row>
    <row r="8477" spans="1:4" ht="15.75" customHeight="1" x14ac:dyDescent="0.15">
      <c r="A8477" s="32" t="s">
        <v>8719</v>
      </c>
      <c r="B8477" s="33" t="s">
        <v>2034</v>
      </c>
      <c r="C8477" s="51" t="s">
        <v>70395</v>
      </c>
      <c r="D8477" s="33" t="s">
        <v>70396</v>
      </c>
    </row>
    <row r="8478" spans="1:4" ht="15.75" customHeight="1" x14ac:dyDescent="0.15">
      <c r="A8478" s="32" t="s">
        <v>54962</v>
      </c>
      <c r="B8478" s="33" t="s">
        <v>797</v>
      </c>
      <c r="C8478" s="51" t="s">
        <v>70397</v>
      </c>
      <c r="D8478" s="33" t="s">
        <v>70398</v>
      </c>
    </row>
    <row r="8479" spans="1:4" ht="15.75" customHeight="1" x14ac:dyDescent="0.15">
      <c r="A8479" s="32" t="s">
        <v>55374</v>
      </c>
      <c r="B8479" s="33" t="s">
        <v>1257</v>
      </c>
      <c r="C8479" s="51" t="s">
        <v>70399</v>
      </c>
      <c r="D8479" s="33" t="s">
        <v>70400</v>
      </c>
    </row>
    <row r="8480" spans="1:4" ht="15.75" customHeight="1" x14ac:dyDescent="0.15">
      <c r="A8480" s="32" t="s">
        <v>55265</v>
      </c>
      <c r="B8480" s="33" t="s">
        <v>2034</v>
      </c>
      <c r="C8480" s="51" t="s">
        <v>70401</v>
      </c>
      <c r="D8480" s="33" t="s">
        <v>70400</v>
      </c>
    </row>
    <row r="8481" spans="1:4" ht="15.75" customHeight="1" x14ac:dyDescent="0.15">
      <c r="A8481" s="32" t="s">
        <v>10676</v>
      </c>
      <c r="B8481" s="33" t="s">
        <v>2105</v>
      </c>
      <c r="C8481" s="51" t="s">
        <v>70402</v>
      </c>
      <c r="D8481" s="33" t="s">
        <v>70400</v>
      </c>
    </row>
    <row r="8482" spans="1:4" ht="15.75" customHeight="1" x14ac:dyDescent="0.15">
      <c r="A8482" s="32" t="s">
        <v>54862</v>
      </c>
      <c r="B8482" s="33" t="s">
        <v>2517</v>
      </c>
      <c r="C8482" s="51" t="s">
        <v>70403</v>
      </c>
      <c r="D8482" s="33" t="s">
        <v>70400</v>
      </c>
    </row>
    <row r="8483" spans="1:4" ht="15.75" customHeight="1" x14ac:dyDescent="0.15">
      <c r="A8483" s="32" t="s">
        <v>8633</v>
      </c>
      <c r="B8483" s="33" t="s">
        <v>2837</v>
      </c>
      <c r="C8483" s="51" t="s">
        <v>70404</v>
      </c>
      <c r="D8483" s="33" t="s">
        <v>70400</v>
      </c>
    </row>
    <row r="8484" spans="1:4" ht="15.75" customHeight="1" x14ac:dyDescent="0.15">
      <c r="A8484" s="32" t="s">
        <v>55374</v>
      </c>
      <c r="B8484" s="33" t="s">
        <v>717</v>
      </c>
      <c r="C8484" s="51" t="s">
        <v>70405</v>
      </c>
      <c r="D8484" s="33" t="s">
        <v>70406</v>
      </c>
    </row>
    <row r="8485" spans="1:4" ht="15.75" customHeight="1" x14ac:dyDescent="0.15">
      <c r="A8485" s="32" t="s">
        <v>10250</v>
      </c>
      <c r="B8485" s="33" t="s">
        <v>2735</v>
      </c>
      <c r="C8485" s="51" t="s">
        <v>70407</v>
      </c>
      <c r="D8485" s="33" t="s">
        <v>70406</v>
      </c>
    </row>
    <row r="8486" spans="1:4" ht="15.75" customHeight="1" x14ac:dyDescent="0.15">
      <c r="A8486" s="32" t="s">
        <v>55027</v>
      </c>
      <c r="B8486" s="33" t="s">
        <v>3027</v>
      </c>
      <c r="C8486" s="51" t="s">
        <v>70408</v>
      </c>
      <c r="D8486" s="33" t="s">
        <v>70406</v>
      </c>
    </row>
    <row r="8487" spans="1:4" ht="15.75" customHeight="1" x14ac:dyDescent="0.15">
      <c r="A8487" s="32" t="s">
        <v>8633</v>
      </c>
      <c r="B8487" s="33" t="s">
        <v>868</v>
      </c>
      <c r="C8487" s="51" t="s">
        <v>70409</v>
      </c>
      <c r="D8487" s="33" t="s">
        <v>70410</v>
      </c>
    </row>
    <row r="8488" spans="1:4" ht="15.75" customHeight="1" x14ac:dyDescent="0.15">
      <c r="A8488" s="32" t="s">
        <v>55153</v>
      </c>
      <c r="B8488" s="33" t="s">
        <v>2831</v>
      </c>
      <c r="C8488" s="51" t="s">
        <v>70411</v>
      </c>
      <c r="D8488" s="33" t="s">
        <v>70412</v>
      </c>
    </row>
    <row r="8489" spans="1:4" ht="15.75" customHeight="1" x14ac:dyDescent="0.15">
      <c r="A8489" s="32" t="s">
        <v>55235</v>
      </c>
      <c r="B8489" s="33" t="s">
        <v>1765</v>
      </c>
      <c r="C8489" s="51" t="s">
        <v>70413</v>
      </c>
      <c r="D8489" s="33" t="s">
        <v>70414</v>
      </c>
    </row>
    <row r="8490" spans="1:4" ht="15.75" customHeight="1" x14ac:dyDescent="0.15">
      <c r="A8490" s="32" t="s">
        <v>10524</v>
      </c>
      <c r="B8490" s="33" t="s">
        <v>3652</v>
      </c>
      <c r="C8490" s="51" t="s">
        <v>70415</v>
      </c>
      <c r="D8490" s="33" t="s">
        <v>70416</v>
      </c>
    </row>
    <row r="8491" spans="1:4" ht="15.75" customHeight="1" x14ac:dyDescent="0.15">
      <c r="A8491" s="32" t="s">
        <v>55159</v>
      </c>
      <c r="B8491" s="33" t="s">
        <v>782</v>
      </c>
      <c r="C8491" s="51" t="s">
        <v>70417</v>
      </c>
      <c r="D8491" s="33" t="s">
        <v>70418</v>
      </c>
    </row>
    <row r="8492" spans="1:4" ht="15.75" customHeight="1" x14ac:dyDescent="0.15">
      <c r="A8492" s="32" t="s">
        <v>54744</v>
      </c>
      <c r="B8492" s="33" t="s">
        <v>963</v>
      </c>
      <c r="C8492" s="51" t="s">
        <v>70419</v>
      </c>
      <c r="D8492" s="33" t="s">
        <v>70418</v>
      </c>
    </row>
    <row r="8493" spans="1:4" ht="15.75" customHeight="1" x14ac:dyDescent="0.15">
      <c r="A8493" s="32" t="s">
        <v>55107</v>
      </c>
      <c r="B8493" s="33" t="s">
        <v>1064</v>
      </c>
      <c r="C8493" s="51" t="s">
        <v>70420</v>
      </c>
      <c r="D8493" s="33" t="s">
        <v>70418</v>
      </c>
    </row>
    <row r="8494" spans="1:4" ht="15.75" customHeight="1" x14ac:dyDescent="0.15">
      <c r="A8494" s="32" t="s">
        <v>55262</v>
      </c>
      <c r="B8494" s="33" t="s">
        <v>1650</v>
      </c>
      <c r="C8494" s="51" t="s">
        <v>70421</v>
      </c>
      <c r="D8494" s="33" t="s">
        <v>70418</v>
      </c>
    </row>
    <row r="8495" spans="1:4" ht="15.75" customHeight="1" x14ac:dyDescent="0.15">
      <c r="A8495" s="32" t="s">
        <v>9058</v>
      </c>
      <c r="B8495" s="33" t="s">
        <v>993</v>
      </c>
      <c r="C8495" s="51" t="s">
        <v>70422</v>
      </c>
      <c r="D8495" s="33" t="s">
        <v>70423</v>
      </c>
    </row>
    <row r="8496" spans="1:4" ht="15.75" customHeight="1" x14ac:dyDescent="0.15">
      <c r="A8496" s="32" t="s">
        <v>55048</v>
      </c>
      <c r="B8496" s="33" t="s">
        <v>2637</v>
      </c>
      <c r="C8496" s="51" t="s">
        <v>70424</v>
      </c>
      <c r="D8496" s="33" t="s">
        <v>70423</v>
      </c>
    </row>
    <row r="8497" spans="1:4" ht="15.75" customHeight="1" x14ac:dyDescent="0.15">
      <c r="A8497" s="32" t="s">
        <v>8821</v>
      </c>
      <c r="B8497" s="33" t="s">
        <v>2282</v>
      </c>
      <c r="C8497" s="51" t="s">
        <v>70425</v>
      </c>
      <c r="D8497" s="33" t="s">
        <v>70426</v>
      </c>
    </row>
    <row r="8498" spans="1:4" ht="15.75" customHeight="1" x14ac:dyDescent="0.15">
      <c r="A8498" s="32" t="s">
        <v>8821</v>
      </c>
      <c r="B8498" s="33" t="s">
        <v>2784</v>
      </c>
      <c r="C8498" s="51" t="s">
        <v>70427</v>
      </c>
      <c r="D8498" s="33" t="s">
        <v>70428</v>
      </c>
    </row>
    <row r="8499" spans="1:4" ht="15.75" customHeight="1" x14ac:dyDescent="0.15">
      <c r="A8499" s="32" t="s">
        <v>54765</v>
      </c>
      <c r="B8499" s="33" t="s">
        <v>690</v>
      </c>
      <c r="C8499" s="51" t="s">
        <v>70429</v>
      </c>
      <c r="D8499" s="33" t="s">
        <v>70430</v>
      </c>
    </row>
    <row r="8500" spans="1:4" ht="15.75" customHeight="1" x14ac:dyDescent="0.15">
      <c r="A8500" s="32" t="s">
        <v>54744</v>
      </c>
      <c r="B8500" s="33" t="s">
        <v>3230</v>
      </c>
      <c r="C8500" s="51" t="s">
        <v>70431</v>
      </c>
      <c r="D8500" s="33" t="s">
        <v>70432</v>
      </c>
    </row>
    <row r="8501" spans="1:4" ht="15.75" customHeight="1" x14ac:dyDescent="0.15">
      <c r="A8501" s="32" t="s">
        <v>8743</v>
      </c>
      <c r="B8501" s="33" t="s">
        <v>3015</v>
      </c>
      <c r="C8501" s="51" t="s">
        <v>70433</v>
      </c>
      <c r="D8501" s="33" t="s">
        <v>70434</v>
      </c>
    </row>
    <row r="8502" spans="1:4" ht="15.75" customHeight="1" x14ac:dyDescent="0.15">
      <c r="A8502" s="32" t="s">
        <v>9516</v>
      </c>
      <c r="B8502" s="33" t="s">
        <v>1186</v>
      </c>
      <c r="C8502" s="51" t="s">
        <v>70435</v>
      </c>
      <c r="D8502" s="33" t="s">
        <v>70436</v>
      </c>
    </row>
    <row r="8503" spans="1:4" ht="15.75" customHeight="1" x14ac:dyDescent="0.15">
      <c r="A8503" s="32" t="s">
        <v>9495</v>
      </c>
      <c r="B8503" s="33" t="s">
        <v>1835</v>
      </c>
      <c r="C8503" s="51" t="s">
        <v>70437</v>
      </c>
      <c r="D8503" s="33" t="s">
        <v>70436</v>
      </c>
    </row>
    <row r="8504" spans="1:4" ht="15.75" customHeight="1" x14ac:dyDescent="0.15">
      <c r="A8504" s="32" t="s">
        <v>55374</v>
      </c>
      <c r="B8504" s="33" t="s">
        <v>2951</v>
      </c>
      <c r="C8504" s="51" t="s">
        <v>70438</v>
      </c>
      <c r="D8504" s="33" t="s">
        <v>70439</v>
      </c>
    </row>
    <row r="8505" spans="1:4" ht="15.75" customHeight="1" x14ac:dyDescent="0.15">
      <c r="A8505" s="32" t="s">
        <v>8633</v>
      </c>
      <c r="B8505" s="33" t="s">
        <v>1946</v>
      </c>
      <c r="C8505" s="51" t="s">
        <v>70440</v>
      </c>
      <c r="D8505" s="33" t="s">
        <v>70441</v>
      </c>
    </row>
    <row r="8506" spans="1:4" ht="15.75" customHeight="1" x14ac:dyDescent="0.15">
      <c r="A8506" s="32" t="s">
        <v>12053</v>
      </c>
      <c r="B8506" s="33" t="s">
        <v>1943</v>
      </c>
      <c r="C8506" s="51" t="s">
        <v>70442</v>
      </c>
      <c r="D8506" s="33" t="s">
        <v>70443</v>
      </c>
    </row>
    <row r="8507" spans="1:4" ht="15.75" customHeight="1" x14ac:dyDescent="0.15">
      <c r="A8507" s="32" t="s">
        <v>8291</v>
      </c>
      <c r="B8507" s="33" t="s">
        <v>3374</v>
      </c>
      <c r="C8507" s="51" t="s">
        <v>70444</v>
      </c>
      <c r="D8507" s="33" t="s">
        <v>70443</v>
      </c>
    </row>
    <row r="8508" spans="1:4" ht="15.75" customHeight="1" x14ac:dyDescent="0.15">
      <c r="A8508" s="32" t="s">
        <v>55262</v>
      </c>
      <c r="B8508" s="33" t="s">
        <v>2327</v>
      </c>
      <c r="C8508" s="51" t="s">
        <v>70445</v>
      </c>
      <c r="D8508" s="33" t="s">
        <v>70446</v>
      </c>
    </row>
    <row r="8509" spans="1:4" ht="15.75" customHeight="1" x14ac:dyDescent="0.15">
      <c r="A8509" s="32" t="s">
        <v>54765</v>
      </c>
      <c r="B8509" s="33" t="s">
        <v>752</v>
      </c>
      <c r="C8509" s="51" t="s">
        <v>70447</v>
      </c>
      <c r="D8509" s="33" t="s">
        <v>70448</v>
      </c>
    </row>
    <row r="8510" spans="1:4" ht="15.75" customHeight="1" x14ac:dyDescent="0.15">
      <c r="A8510" s="32" t="s">
        <v>55058</v>
      </c>
      <c r="B8510" s="33" t="s">
        <v>2563</v>
      </c>
      <c r="C8510" s="51" t="s">
        <v>70449</v>
      </c>
      <c r="D8510" s="33" t="s">
        <v>70448</v>
      </c>
    </row>
    <row r="8511" spans="1:4" ht="15.75" customHeight="1" x14ac:dyDescent="0.15">
      <c r="A8511" s="32" t="s">
        <v>55235</v>
      </c>
      <c r="B8511" s="33" t="s">
        <v>3058</v>
      </c>
      <c r="C8511" s="51" t="s">
        <v>70450</v>
      </c>
      <c r="D8511" s="33" t="s">
        <v>70448</v>
      </c>
    </row>
    <row r="8512" spans="1:4" ht="15.75" customHeight="1" x14ac:dyDescent="0.15">
      <c r="A8512" s="32" t="s">
        <v>54849</v>
      </c>
      <c r="B8512" s="33" t="s">
        <v>853</v>
      </c>
      <c r="C8512" s="51" t="s">
        <v>70451</v>
      </c>
      <c r="D8512" s="33" t="s">
        <v>70452</v>
      </c>
    </row>
    <row r="8513" spans="1:4" ht="15.75" customHeight="1" x14ac:dyDescent="0.15">
      <c r="A8513" s="32" t="s">
        <v>10676</v>
      </c>
      <c r="B8513" s="33" t="s">
        <v>3197</v>
      </c>
      <c r="C8513" s="51" t="s">
        <v>70453</v>
      </c>
      <c r="D8513" s="33" t="s">
        <v>70452</v>
      </c>
    </row>
    <row r="8514" spans="1:4" ht="15.75" customHeight="1" x14ac:dyDescent="0.15">
      <c r="A8514" s="32" t="s">
        <v>9495</v>
      </c>
      <c r="B8514" s="33" t="s">
        <v>3257</v>
      </c>
      <c r="C8514" s="51" t="s">
        <v>70454</v>
      </c>
      <c r="D8514" s="33" t="s">
        <v>70455</v>
      </c>
    </row>
    <row r="8515" spans="1:4" ht="15.75" customHeight="1" x14ac:dyDescent="0.15">
      <c r="A8515" s="32" t="s">
        <v>55262</v>
      </c>
      <c r="B8515" s="33" t="s">
        <v>2831</v>
      </c>
      <c r="C8515" s="51" t="s">
        <v>70456</v>
      </c>
      <c r="D8515" s="33" t="s">
        <v>70457</v>
      </c>
    </row>
    <row r="8516" spans="1:4" ht="15.75" customHeight="1" x14ac:dyDescent="0.15">
      <c r="A8516" s="32" t="s">
        <v>55374</v>
      </c>
      <c r="B8516" s="33" t="s">
        <v>895</v>
      </c>
      <c r="C8516" s="51" t="s">
        <v>70458</v>
      </c>
      <c r="D8516" s="33" t="s">
        <v>70459</v>
      </c>
    </row>
    <row r="8517" spans="1:4" ht="15.75" customHeight="1" x14ac:dyDescent="0.15">
      <c r="A8517" s="32" t="s">
        <v>54849</v>
      </c>
      <c r="B8517" s="33" t="s">
        <v>2105</v>
      </c>
      <c r="C8517" s="51" t="s">
        <v>70460</v>
      </c>
      <c r="D8517" s="33" t="s">
        <v>70459</v>
      </c>
    </row>
    <row r="8518" spans="1:4" ht="15.75" customHeight="1" x14ac:dyDescent="0.15">
      <c r="A8518" s="32" t="s">
        <v>8291</v>
      </c>
      <c r="B8518" s="33" t="s">
        <v>3687</v>
      </c>
      <c r="C8518" s="51" t="s">
        <v>70461</v>
      </c>
      <c r="D8518" s="33" t="s">
        <v>70459</v>
      </c>
    </row>
    <row r="8519" spans="1:4" ht="15.75" customHeight="1" x14ac:dyDescent="0.15">
      <c r="A8519" s="32" t="s">
        <v>9495</v>
      </c>
      <c r="B8519" s="33" t="s">
        <v>839</v>
      </c>
      <c r="C8519" s="51" t="s">
        <v>70462</v>
      </c>
      <c r="D8519" s="33" t="s">
        <v>70463</v>
      </c>
    </row>
    <row r="8520" spans="1:4" ht="15.75" customHeight="1" x14ac:dyDescent="0.15">
      <c r="A8520" s="32" t="s">
        <v>55265</v>
      </c>
      <c r="B8520" s="33" t="s">
        <v>1166</v>
      </c>
      <c r="C8520" s="51" t="s">
        <v>70464</v>
      </c>
      <c r="D8520" s="33" t="s">
        <v>70463</v>
      </c>
    </row>
    <row r="8521" spans="1:4" ht="15.75" customHeight="1" x14ac:dyDescent="0.15">
      <c r="A8521" s="32" t="s">
        <v>8743</v>
      </c>
      <c r="B8521" s="33" t="s">
        <v>3197</v>
      </c>
      <c r="C8521" s="51" t="s">
        <v>70465</v>
      </c>
      <c r="D8521" s="33" t="s">
        <v>70463</v>
      </c>
    </row>
    <row r="8522" spans="1:4" ht="15.75" customHeight="1" x14ac:dyDescent="0.15">
      <c r="A8522" s="32" t="s">
        <v>55206</v>
      </c>
      <c r="B8522" s="33" t="s">
        <v>2282</v>
      </c>
      <c r="C8522" s="51" t="s">
        <v>70466</v>
      </c>
      <c r="D8522" s="33" t="s">
        <v>70467</v>
      </c>
    </row>
    <row r="8523" spans="1:4" ht="15.75" customHeight="1" x14ac:dyDescent="0.15">
      <c r="A8523" s="32" t="s">
        <v>54939</v>
      </c>
      <c r="B8523" s="33" t="s">
        <v>1621</v>
      </c>
      <c r="C8523" s="51" t="s">
        <v>70468</v>
      </c>
      <c r="D8523" s="33" t="s">
        <v>70469</v>
      </c>
    </row>
    <row r="8524" spans="1:4" ht="15.75" customHeight="1" x14ac:dyDescent="0.15">
      <c r="A8524" s="32" t="s">
        <v>12128</v>
      </c>
      <c r="B8524" s="33" t="s">
        <v>2282</v>
      </c>
      <c r="C8524" s="51" t="s">
        <v>70470</v>
      </c>
      <c r="D8524" s="33" t="s">
        <v>70471</v>
      </c>
    </row>
    <row r="8525" spans="1:4" ht="15.75" customHeight="1" x14ac:dyDescent="0.15">
      <c r="A8525" s="32" t="s">
        <v>8633</v>
      </c>
      <c r="B8525" s="33" t="s">
        <v>681</v>
      </c>
      <c r="C8525" s="51" t="s">
        <v>70472</v>
      </c>
      <c r="D8525" s="33" t="s">
        <v>70473</v>
      </c>
    </row>
    <row r="8526" spans="1:4" ht="15.75" customHeight="1" x14ac:dyDescent="0.15">
      <c r="A8526" s="32" t="s">
        <v>55070</v>
      </c>
      <c r="B8526" s="33" t="s">
        <v>865</v>
      </c>
      <c r="C8526" s="51" t="s">
        <v>70474</v>
      </c>
      <c r="D8526" s="33" t="s">
        <v>70473</v>
      </c>
    </row>
    <row r="8527" spans="1:4" ht="15.75" customHeight="1" x14ac:dyDescent="0.15">
      <c r="A8527" s="32" t="s">
        <v>55159</v>
      </c>
      <c r="B8527" s="33" t="s">
        <v>1709</v>
      </c>
      <c r="C8527" s="51" t="s">
        <v>70475</v>
      </c>
      <c r="D8527" s="33" t="s">
        <v>70473</v>
      </c>
    </row>
    <row r="8528" spans="1:4" ht="15.75" customHeight="1" x14ac:dyDescent="0.15">
      <c r="A8528" s="32" t="s">
        <v>10676</v>
      </c>
      <c r="B8528" s="33" t="s">
        <v>3844</v>
      </c>
      <c r="C8528" s="51" t="s">
        <v>70476</v>
      </c>
      <c r="D8528" s="33" t="s">
        <v>70473</v>
      </c>
    </row>
    <row r="8529" spans="1:4" ht="15.75" customHeight="1" x14ac:dyDescent="0.15">
      <c r="A8529" s="32" t="s">
        <v>54962</v>
      </c>
      <c r="B8529" s="33" t="s">
        <v>2477</v>
      </c>
      <c r="C8529" s="51" t="s">
        <v>70477</v>
      </c>
      <c r="D8529" s="33" t="s">
        <v>70478</v>
      </c>
    </row>
    <row r="8530" spans="1:4" ht="15.75" customHeight="1" x14ac:dyDescent="0.15">
      <c r="A8530" s="32" t="s">
        <v>55070</v>
      </c>
      <c r="B8530" s="33" t="s">
        <v>3197</v>
      </c>
      <c r="C8530" s="51" t="s">
        <v>70479</v>
      </c>
      <c r="D8530" s="33" t="s">
        <v>70478</v>
      </c>
    </row>
    <row r="8531" spans="1:4" ht="15.75" customHeight="1" x14ac:dyDescent="0.15">
      <c r="A8531" s="32" t="s">
        <v>55265</v>
      </c>
      <c r="B8531" s="33" t="s">
        <v>3233</v>
      </c>
      <c r="C8531" s="51" t="s">
        <v>70480</v>
      </c>
      <c r="D8531" s="33" t="s">
        <v>70478</v>
      </c>
    </row>
    <row r="8532" spans="1:4" ht="15.75" customHeight="1" x14ac:dyDescent="0.15">
      <c r="A8532" s="32" t="s">
        <v>9495</v>
      </c>
      <c r="B8532" s="33" t="s">
        <v>3749</v>
      </c>
      <c r="C8532" s="51" t="s">
        <v>70481</v>
      </c>
      <c r="D8532" s="33" t="s">
        <v>70478</v>
      </c>
    </row>
    <row r="8533" spans="1:4" ht="15.75" customHeight="1" x14ac:dyDescent="0.15">
      <c r="A8533" s="32" t="s">
        <v>55366</v>
      </c>
      <c r="B8533" s="33" t="s">
        <v>1609</v>
      </c>
      <c r="C8533" s="51" t="s">
        <v>70482</v>
      </c>
      <c r="D8533" s="33" t="s">
        <v>70483</v>
      </c>
    </row>
    <row r="8534" spans="1:4" ht="15.75" customHeight="1" x14ac:dyDescent="0.15">
      <c r="A8534" s="32" t="s">
        <v>8633</v>
      </c>
      <c r="B8534" s="33" t="s">
        <v>1798</v>
      </c>
      <c r="C8534" s="51" t="s">
        <v>70484</v>
      </c>
      <c r="D8534" s="33" t="s">
        <v>70485</v>
      </c>
    </row>
    <row r="8535" spans="1:4" ht="15.75" customHeight="1" x14ac:dyDescent="0.15">
      <c r="A8535" s="32" t="s">
        <v>55159</v>
      </c>
      <c r="B8535" s="33" t="s">
        <v>3147</v>
      </c>
      <c r="C8535" s="51" t="s">
        <v>70486</v>
      </c>
      <c r="D8535" s="33" t="s">
        <v>70485</v>
      </c>
    </row>
    <row r="8536" spans="1:4" ht="15.75" customHeight="1" x14ac:dyDescent="0.15">
      <c r="A8536" s="32" t="s">
        <v>55048</v>
      </c>
      <c r="B8536" s="33" t="s">
        <v>3453</v>
      </c>
      <c r="C8536" s="51" t="s">
        <v>70487</v>
      </c>
      <c r="D8536" s="33" t="s">
        <v>70488</v>
      </c>
    </row>
    <row r="8537" spans="1:4" ht="15.75" customHeight="1" x14ac:dyDescent="0.15">
      <c r="A8537" s="32" t="s">
        <v>55374</v>
      </c>
      <c r="B8537" s="33" t="s">
        <v>1354</v>
      </c>
      <c r="C8537" s="51" t="s">
        <v>70489</v>
      </c>
      <c r="D8537" s="33" t="s">
        <v>70490</v>
      </c>
    </row>
    <row r="8538" spans="1:4" ht="15.75" customHeight="1" x14ac:dyDescent="0.15">
      <c r="A8538" s="32" t="s">
        <v>55153</v>
      </c>
      <c r="B8538" s="33" t="s">
        <v>2988</v>
      </c>
      <c r="C8538" s="51" t="s">
        <v>70491</v>
      </c>
      <c r="D8538" s="33" t="s">
        <v>70490</v>
      </c>
    </row>
    <row r="8539" spans="1:4" ht="15.75" customHeight="1" x14ac:dyDescent="0.15">
      <c r="A8539" s="32" t="s">
        <v>8743</v>
      </c>
      <c r="B8539" s="33" t="s">
        <v>2034</v>
      </c>
      <c r="C8539" s="51" t="s">
        <v>70492</v>
      </c>
      <c r="D8539" s="33" t="s">
        <v>70493</v>
      </c>
    </row>
    <row r="8540" spans="1:4" ht="15.75" customHeight="1" x14ac:dyDescent="0.15">
      <c r="A8540" s="32" t="s">
        <v>55305</v>
      </c>
      <c r="B8540" s="33" t="s">
        <v>2528</v>
      </c>
      <c r="C8540" s="51" t="s">
        <v>70494</v>
      </c>
      <c r="D8540" s="33" t="s">
        <v>70493</v>
      </c>
    </row>
    <row r="8541" spans="1:4" ht="15.75" customHeight="1" x14ac:dyDescent="0.15">
      <c r="A8541" s="32" t="s">
        <v>11425</v>
      </c>
      <c r="B8541" s="33" t="s">
        <v>1645</v>
      </c>
      <c r="C8541" s="51" t="s">
        <v>70495</v>
      </c>
      <c r="D8541" s="33" t="s">
        <v>70496</v>
      </c>
    </row>
    <row r="8542" spans="1:4" ht="15.75" customHeight="1" x14ac:dyDescent="0.15">
      <c r="A8542" s="32" t="s">
        <v>55107</v>
      </c>
      <c r="B8542" s="33" t="s">
        <v>3456</v>
      </c>
      <c r="C8542" s="51" t="s">
        <v>70497</v>
      </c>
      <c r="D8542" s="33" t="s">
        <v>70498</v>
      </c>
    </row>
    <row r="8543" spans="1:4" ht="15.75" customHeight="1" x14ac:dyDescent="0.15">
      <c r="A8543" s="32" t="s">
        <v>55094</v>
      </c>
      <c r="B8543" s="33" t="s">
        <v>708</v>
      </c>
      <c r="C8543" s="51" t="s">
        <v>70499</v>
      </c>
      <c r="D8543" s="33" t="s">
        <v>70500</v>
      </c>
    </row>
    <row r="8544" spans="1:4" ht="15.75" customHeight="1" x14ac:dyDescent="0.15">
      <c r="A8544" s="32" t="s">
        <v>54939</v>
      </c>
      <c r="B8544" s="33" t="s">
        <v>1765</v>
      </c>
      <c r="C8544" s="51" t="s">
        <v>70501</v>
      </c>
      <c r="D8544" s="33" t="s">
        <v>70502</v>
      </c>
    </row>
    <row r="8545" spans="1:4" ht="15.75" customHeight="1" x14ac:dyDescent="0.15">
      <c r="A8545" s="32" t="s">
        <v>54849</v>
      </c>
      <c r="B8545" s="33" t="s">
        <v>916</v>
      </c>
      <c r="C8545" s="51" t="s">
        <v>70503</v>
      </c>
      <c r="D8545" s="33" t="s">
        <v>70504</v>
      </c>
    </row>
    <row r="8546" spans="1:4" ht="15.75" customHeight="1" x14ac:dyDescent="0.15">
      <c r="A8546" s="32" t="s">
        <v>55366</v>
      </c>
      <c r="B8546" s="33" t="s">
        <v>690</v>
      </c>
      <c r="C8546" s="51" t="s">
        <v>70505</v>
      </c>
      <c r="D8546" s="33" t="s">
        <v>70506</v>
      </c>
    </row>
    <row r="8547" spans="1:4" ht="15.75" customHeight="1" x14ac:dyDescent="0.15">
      <c r="A8547" s="32" t="s">
        <v>54962</v>
      </c>
      <c r="B8547" s="33" t="s">
        <v>579</v>
      </c>
      <c r="C8547" s="51" t="s">
        <v>70507</v>
      </c>
      <c r="D8547" s="33" t="s">
        <v>70508</v>
      </c>
    </row>
    <row r="8548" spans="1:4" ht="15.75" customHeight="1" x14ac:dyDescent="0.15">
      <c r="A8548" s="32" t="s">
        <v>55265</v>
      </c>
      <c r="B8548" s="33" t="s">
        <v>708</v>
      </c>
      <c r="C8548" s="51" t="s">
        <v>70509</v>
      </c>
      <c r="D8548" s="33" t="s">
        <v>70508</v>
      </c>
    </row>
    <row r="8549" spans="1:4" ht="15.75" customHeight="1" x14ac:dyDescent="0.15">
      <c r="A8549" s="32" t="s">
        <v>55058</v>
      </c>
      <c r="B8549" s="33" t="s">
        <v>612</v>
      </c>
      <c r="C8549" s="51" t="s">
        <v>70510</v>
      </c>
      <c r="D8549" s="33" t="s">
        <v>70511</v>
      </c>
    </row>
    <row r="8550" spans="1:4" ht="15.75" customHeight="1" x14ac:dyDescent="0.15">
      <c r="A8550" s="32" t="s">
        <v>55206</v>
      </c>
      <c r="B8550" s="33" t="s">
        <v>1313</v>
      </c>
      <c r="C8550" s="51" t="s">
        <v>70512</v>
      </c>
      <c r="D8550" s="33" t="s">
        <v>70511</v>
      </c>
    </row>
    <row r="8551" spans="1:4" ht="15.75" customHeight="1" x14ac:dyDescent="0.15">
      <c r="A8551" s="32" t="s">
        <v>54765</v>
      </c>
      <c r="B8551" s="33" t="s">
        <v>1481</v>
      </c>
      <c r="C8551" s="51" t="s">
        <v>70513</v>
      </c>
      <c r="D8551" s="33" t="s">
        <v>70511</v>
      </c>
    </row>
    <row r="8552" spans="1:4" ht="15.75" customHeight="1" x14ac:dyDescent="0.15">
      <c r="A8552" s="32" t="s">
        <v>8743</v>
      </c>
      <c r="B8552" s="33" t="s">
        <v>2168</v>
      </c>
      <c r="C8552" s="51" t="s">
        <v>70514</v>
      </c>
      <c r="D8552" s="33" t="s">
        <v>70511</v>
      </c>
    </row>
    <row r="8553" spans="1:4" ht="15.75" customHeight="1" x14ac:dyDescent="0.15">
      <c r="A8553" s="32" t="s">
        <v>8719</v>
      </c>
      <c r="B8553" s="33" t="s">
        <v>2276</v>
      </c>
      <c r="C8553" s="51" t="s">
        <v>70515</v>
      </c>
      <c r="D8553" s="33" t="s">
        <v>70511</v>
      </c>
    </row>
    <row r="8554" spans="1:4" ht="15.75" customHeight="1" x14ac:dyDescent="0.15">
      <c r="A8554" s="32" t="s">
        <v>55094</v>
      </c>
      <c r="B8554" s="33" t="s">
        <v>1313</v>
      </c>
      <c r="C8554" s="51" t="s">
        <v>70516</v>
      </c>
      <c r="D8554" s="33" t="s">
        <v>70517</v>
      </c>
    </row>
    <row r="8555" spans="1:4" ht="15.75" customHeight="1" x14ac:dyDescent="0.15">
      <c r="A8555" s="32" t="s">
        <v>54849</v>
      </c>
      <c r="B8555" s="33" t="s">
        <v>2974</v>
      </c>
      <c r="C8555" s="51" t="s">
        <v>70518</v>
      </c>
      <c r="D8555" s="33" t="s">
        <v>70519</v>
      </c>
    </row>
    <row r="8556" spans="1:4" ht="15.75" customHeight="1" x14ac:dyDescent="0.15">
      <c r="A8556" s="32" t="s">
        <v>55153</v>
      </c>
      <c r="B8556" s="33" t="s">
        <v>2563</v>
      </c>
      <c r="C8556" s="51" t="s">
        <v>70520</v>
      </c>
      <c r="D8556" s="33" t="s">
        <v>70521</v>
      </c>
    </row>
    <row r="8557" spans="1:4" ht="15.75" customHeight="1" x14ac:dyDescent="0.15">
      <c r="A8557" s="32" t="s">
        <v>10676</v>
      </c>
      <c r="B8557" s="33" t="s">
        <v>1401</v>
      </c>
      <c r="C8557" s="51" t="s">
        <v>70522</v>
      </c>
      <c r="D8557" s="33" t="s">
        <v>70523</v>
      </c>
    </row>
    <row r="8558" spans="1:4" ht="15.75" customHeight="1" x14ac:dyDescent="0.15">
      <c r="A8558" s="32" t="s">
        <v>55048</v>
      </c>
      <c r="B8558" s="33" t="s">
        <v>2681</v>
      </c>
      <c r="C8558" s="51" t="s">
        <v>70524</v>
      </c>
      <c r="D8558" s="33" t="s">
        <v>70523</v>
      </c>
    </row>
    <row r="8559" spans="1:4" ht="15.75" customHeight="1" x14ac:dyDescent="0.15">
      <c r="A8559" s="32" t="s">
        <v>55048</v>
      </c>
      <c r="B8559" s="33" t="s">
        <v>2693</v>
      </c>
      <c r="C8559" s="51" t="s">
        <v>70525</v>
      </c>
      <c r="D8559" s="33" t="s">
        <v>70526</v>
      </c>
    </row>
    <row r="8560" spans="1:4" ht="15.75" customHeight="1" x14ac:dyDescent="0.15">
      <c r="A8560" s="32" t="s">
        <v>55094</v>
      </c>
      <c r="B8560" s="33" t="s">
        <v>2871</v>
      </c>
      <c r="C8560" s="51" t="s">
        <v>70527</v>
      </c>
      <c r="D8560" s="33" t="s">
        <v>70528</v>
      </c>
    </row>
    <row r="8561" spans="1:4" ht="15.75" customHeight="1" x14ac:dyDescent="0.15">
      <c r="A8561" s="32" t="s">
        <v>12053</v>
      </c>
      <c r="B8561" s="33" t="s">
        <v>2904</v>
      </c>
      <c r="C8561" s="51" t="s">
        <v>70529</v>
      </c>
      <c r="D8561" s="33" t="s">
        <v>70528</v>
      </c>
    </row>
    <row r="8562" spans="1:4" ht="15.75" customHeight="1" x14ac:dyDescent="0.15">
      <c r="A8562" s="32" t="s">
        <v>55058</v>
      </c>
      <c r="B8562" s="33" t="s">
        <v>3749</v>
      </c>
      <c r="C8562" s="51" t="s">
        <v>70530</v>
      </c>
      <c r="D8562" s="33" t="s">
        <v>70528</v>
      </c>
    </row>
    <row r="8563" spans="1:4" ht="15.75" customHeight="1" x14ac:dyDescent="0.15">
      <c r="A8563" s="32" t="s">
        <v>55027</v>
      </c>
      <c r="B8563" s="33" t="s">
        <v>3073</v>
      </c>
      <c r="C8563" s="51" t="s">
        <v>70531</v>
      </c>
      <c r="D8563" s="33" t="s">
        <v>70532</v>
      </c>
    </row>
    <row r="8564" spans="1:4" ht="15.75" customHeight="1" x14ac:dyDescent="0.15">
      <c r="A8564" s="32" t="s">
        <v>55235</v>
      </c>
      <c r="B8564" s="33" t="s">
        <v>2571</v>
      </c>
      <c r="C8564" s="51" t="s">
        <v>70533</v>
      </c>
      <c r="D8564" s="33" t="s">
        <v>70534</v>
      </c>
    </row>
    <row r="8565" spans="1:4" ht="15.75" customHeight="1" x14ac:dyDescent="0.15">
      <c r="A8565" s="32" t="s">
        <v>55153</v>
      </c>
      <c r="B8565" s="33" t="s">
        <v>1098</v>
      </c>
      <c r="C8565" s="51" t="s">
        <v>70535</v>
      </c>
      <c r="D8565" s="33" t="s">
        <v>70536</v>
      </c>
    </row>
    <row r="8566" spans="1:4" ht="15.75" customHeight="1" x14ac:dyDescent="0.15">
      <c r="A8566" s="32" t="s">
        <v>55206</v>
      </c>
      <c r="B8566" s="33" t="s">
        <v>570</v>
      </c>
      <c r="C8566" s="51" t="s">
        <v>70537</v>
      </c>
      <c r="D8566" s="33" t="s">
        <v>70538</v>
      </c>
    </row>
    <row r="8567" spans="1:4" ht="15.75" customHeight="1" x14ac:dyDescent="0.15">
      <c r="A8567" s="32" t="s">
        <v>12280</v>
      </c>
      <c r="B8567" s="33" t="s">
        <v>2865</v>
      </c>
      <c r="C8567" s="51" t="s">
        <v>70539</v>
      </c>
      <c r="D8567" s="33" t="s">
        <v>70540</v>
      </c>
    </row>
    <row r="8568" spans="1:4" ht="15.75" customHeight="1" x14ac:dyDescent="0.15">
      <c r="A8568" s="32" t="s">
        <v>55027</v>
      </c>
      <c r="B8568" s="33" t="s">
        <v>791</v>
      </c>
      <c r="C8568" s="51" t="s">
        <v>70541</v>
      </c>
      <c r="D8568" s="33" t="s">
        <v>70542</v>
      </c>
    </row>
    <row r="8569" spans="1:4" ht="15.75" customHeight="1" x14ac:dyDescent="0.15">
      <c r="A8569" s="32" t="s">
        <v>55235</v>
      </c>
      <c r="B8569" s="33" t="s">
        <v>946</v>
      </c>
      <c r="C8569" s="51" t="s">
        <v>70543</v>
      </c>
      <c r="D8569" s="33" t="s">
        <v>70542</v>
      </c>
    </row>
    <row r="8570" spans="1:4" ht="15.75" customHeight="1" x14ac:dyDescent="0.15">
      <c r="A8570" s="32" t="s">
        <v>8633</v>
      </c>
      <c r="B8570" s="33" t="s">
        <v>675</v>
      </c>
      <c r="C8570" s="51" t="s">
        <v>70544</v>
      </c>
      <c r="D8570" s="33" t="s">
        <v>70545</v>
      </c>
    </row>
    <row r="8571" spans="1:4" ht="15.75" customHeight="1" x14ac:dyDescent="0.15">
      <c r="A8571" s="32" t="s">
        <v>55107</v>
      </c>
      <c r="B8571" s="33" t="s">
        <v>2034</v>
      </c>
      <c r="C8571" s="51" t="s">
        <v>70546</v>
      </c>
      <c r="D8571" s="33" t="s">
        <v>70545</v>
      </c>
    </row>
    <row r="8572" spans="1:4" ht="15.75" customHeight="1" x14ac:dyDescent="0.15">
      <c r="A8572" s="32" t="s">
        <v>54962</v>
      </c>
      <c r="B8572" s="33" t="s">
        <v>2155</v>
      </c>
      <c r="C8572" s="51" t="s">
        <v>70547</v>
      </c>
      <c r="D8572" s="33" t="s">
        <v>70545</v>
      </c>
    </row>
    <row r="8573" spans="1:4" ht="15.75" customHeight="1" x14ac:dyDescent="0.15">
      <c r="A8573" s="32" t="s">
        <v>54849</v>
      </c>
      <c r="B8573" s="33" t="s">
        <v>3058</v>
      </c>
      <c r="C8573" s="51" t="s">
        <v>70548</v>
      </c>
      <c r="D8573" s="33" t="s">
        <v>70545</v>
      </c>
    </row>
    <row r="8574" spans="1:4" ht="15.75" customHeight="1" x14ac:dyDescent="0.15">
      <c r="A8574" s="32" t="s">
        <v>54849</v>
      </c>
      <c r="B8574" s="33" t="s">
        <v>3218</v>
      </c>
      <c r="C8574" s="51" t="s">
        <v>70549</v>
      </c>
      <c r="D8574" s="33" t="s">
        <v>70545</v>
      </c>
    </row>
    <row r="8575" spans="1:4" ht="15.75" customHeight="1" x14ac:dyDescent="0.15">
      <c r="A8575" s="32" t="s">
        <v>55070</v>
      </c>
      <c r="B8575" s="33" t="s">
        <v>2596</v>
      </c>
      <c r="C8575" s="51" t="s">
        <v>70550</v>
      </c>
      <c r="D8575" s="33" t="s">
        <v>70551</v>
      </c>
    </row>
    <row r="8576" spans="1:4" ht="15.75" customHeight="1" x14ac:dyDescent="0.15">
      <c r="A8576" s="32" t="s">
        <v>9495</v>
      </c>
      <c r="B8576" s="33" t="s">
        <v>2533</v>
      </c>
      <c r="C8576" s="51" t="s">
        <v>70552</v>
      </c>
      <c r="D8576" s="33" t="s">
        <v>70553</v>
      </c>
    </row>
    <row r="8577" spans="1:4" ht="15.75" customHeight="1" x14ac:dyDescent="0.15">
      <c r="A8577" s="32" t="s">
        <v>54962</v>
      </c>
      <c r="B8577" s="33" t="s">
        <v>1232</v>
      </c>
      <c r="C8577" s="51" t="s">
        <v>70554</v>
      </c>
      <c r="D8577" s="33" t="s">
        <v>70555</v>
      </c>
    </row>
    <row r="8578" spans="1:4" ht="15.75" customHeight="1" x14ac:dyDescent="0.15">
      <c r="A8578" s="32" t="s">
        <v>55159</v>
      </c>
      <c r="B8578" s="33" t="s">
        <v>2644</v>
      </c>
      <c r="C8578" s="51" t="s">
        <v>70556</v>
      </c>
      <c r="D8578" s="33" t="s">
        <v>70555</v>
      </c>
    </row>
    <row r="8579" spans="1:4" ht="15.75" customHeight="1" x14ac:dyDescent="0.15">
      <c r="A8579" s="32" t="s">
        <v>55070</v>
      </c>
      <c r="B8579" s="33" t="s">
        <v>788</v>
      </c>
      <c r="C8579" s="51" t="s">
        <v>70557</v>
      </c>
      <c r="D8579" s="33" t="s">
        <v>70558</v>
      </c>
    </row>
    <row r="8580" spans="1:4" ht="15.75" customHeight="1" x14ac:dyDescent="0.15">
      <c r="A8580" s="32" t="s">
        <v>55027</v>
      </c>
      <c r="B8580" s="33" t="s">
        <v>3111</v>
      </c>
      <c r="C8580" s="51" t="s">
        <v>70559</v>
      </c>
      <c r="D8580" s="33" t="s">
        <v>70560</v>
      </c>
    </row>
    <row r="8581" spans="1:4" ht="15.75" customHeight="1" x14ac:dyDescent="0.15">
      <c r="A8581" s="32" t="s">
        <v>12280</v>
      </c>
      <c r="B8581" s="33" t="s">
        <v>3456</v>
      </c>
      <c r="C8581" s="51" t="s">
        <v>70561</v>
      </c>
      <c r="D8581" s="33" t="s">
        <v>70562</v>
      </c>
    </row>
    <row r="8582" spans="1:4" ht="15.75" customHeight="1" x14ac:dyDescent="0.15">
      <c r="A8582" s="32" t="s">
        <v>8743</v>
      </c>
      <c r="B8582" s="33" t="s">
        <v>993</v>
      </c>
      <c r="C8582" s="51" t="s">
        <v>70563</v>
      </c>
      <c r="D8582" s="33" t="s">
        <v>70564</v>
      </c>
    </row>
    <row r="8583" spans="1:4" ht="15.75" customHeight="1" x14ac:dyDescent="0.15">
      <c r="A8583" s="32" t="s">
        <v>54744</v>
      </c>
      <c r="B8583" s="33" t="s">
        <v>1668</v>
      </c>
      <c r="C8583" s="51" t="s">
        <v>70565</v>
      </c>
      <c r="D8583" s="33" t="s">
        <v>70564</v>
      </c>
    </row>
    <row r="8584" spans="1:4" ht="15.75" customHeight="1" x14ac:dyDescent="0.15">
      <c r="A8584" s="32" t="s">
        <v>55374</v>
      </c>
      <c r="B8584" s="33" t="s">
        <v>2644</v>
      </c>
      <c r="C8584" s="51" t="s">
        <v>70566</v>
      </c>
      <c r="D8584" s="33" t="s">
        <v>70567</v>
      </c>
    </row>
    <row r="8585" spans="1:4" ht="15.75" customHeight="1" x14ac:dyDescent="0.15">
      <c r="A8585" s="32" t="s">
        <v>54939</v>
      </c>
      <c r="B8585" s="33" t="s">
        <v>3197</v>
      </c>
      <c r="C8585" s="51" t="s">
        <v>70568</v>
      </c>
      <c r="D8585" s="33" t="s">
        <v>70569</v>
      </c>
    </row>
    <row r="8586" spans="1:4" ht="15.75" customHeight="1" x14ac:dyDescent="0.15">
      <c r="A8586" s="32" t="s">
        <v>55070</v>
      </c>
      <c r="B8586" s="33" t="s">
        <v>1967</v>
      </c>
      <c r="C8586" s="51" t="s">
        <v>70570</v>
      </c>
      <c r="D8586" s="33" t="s">
        <v>70571</v>
      </c>
    </row>
    <row r="8587" spans="1:4" ht="15.75" customHeight="1" x14ac:dyDescent="0.15">
      <c r="A8587" s="32" t="s">
        <v>55159</v>
      </c>
      <c r="B8587" s="33" t="s">
        <v>2551</v>
      </c>
      <c r="C8587" s="51" t="s">
        <v>70572</v>
      </c>
      <c r="D8587" s="33" t="s">
        <v>70573</v>
      </c>
    </row>
    <row r="8588" spans="1:4" ht="15.75" customHeight="1" x14ac:dyDescent="0.15">
      <c r="A8588" s="32" t="s">
        <v>54849</v>
      </c>
      <c r="B8588" s="33" t="s">
        <v>791</v>
      </c>
      <c r="C8588" s="51" t="s">
        <v>70574</v>
      </c>
      <c r="D8588" s="33" t="s">
        <v>70575</v>
      </c>
    </row>
    <row r="8589" spans="1:4" ht="15.75" customHeight="1" x14ac:dyDescent="0.15">
      <c r="A8589" s="32" t="s">
        <v>55159</v>
      </c>
      <c r="B8589" s="33" t="s">
        <v>963</v>
      </c>
      <c r="C8589" s="51" t="s">
        <v>70576</v>
      </c>
      <c r="D8589" s="33" t="s">
        <v>70575</v>
      </c>
    </row>
    <row r="8590" spans="1:4" ht="15.75" customHeight="1" x14ac:dyDescent="0.15">
      <c r="A8590" s="32" t="s">
        <v>54962</v>
      </c>
      <c r="B8590" s="33" t="s">
        <v>1650</v>
      </c>
      <c r="C8590" s="51" t="s">
        <v>70577</v>
      </c>
      <c r="D8590" s="33" t="s">
        <v>70575</v>
      </c>
    </row>
    <row r="8591" spans="1:4" ht="15.75" customHeight="1" x14ac:dyDescent="0.15">
      <c r="A8591" s="32" t="s">
        <v>8633</v>
      </c>
      <c r="B8591" s="33" t="s">
        <v>2119</v>
      </c>
      <c r="C8591" s="51" t="s">
        <v>70578</v>
      </c>
      <c r="D8591" s="33" t="s">
        <v>70579</v>
      </c>
    </row>
    <row r="8592" spans="1:4" ht="15.75" customHeight="1" x14ac:dyDescent="0.15">
      <c r="A8592" s="32" t="s">
        <v>8633</v>
      </c>
      <c r="B8592" s="33" t="s">
        <v>1083</v>
      </c>
      <c r="C8592" s="51" t="s">
        <v>70580</v>
      </c>
      <c r="D8592" s="33" t="s">
        <v>70581</v>
      </c>
    </row>
    <row r="8593" spans="1:4" ht="15.75" customHeight="1" x14ac:dyDescent="0.15">
      <c r="A8593" s="32" t="s">
        <v>55235</v>
      </c>
      <c r="B8593" s="33" t="s">
        <v>1064</v>
      </c>
      <c r="C8593" s="51" t="s">
        <v>70582</v>
      </c>
      <c r="D8593" s="33" t="s">
        <v>70583</v>
      </c>
    </row>
    <row r="8594" spans="1:4" ht="15.75" customHeight="1" x14ac:dyDescent="0.15">
      <c r="A8594" s="32" t="s">
        <v>55235</v>
      </c>
      <c r="B8594" s="33" t="s">
        <v>2966</v>
      </c>
      <c r="C8594" s="51" t="s">
        <v>70584</v>
      </c>
      <c r="D8594" s="33" t="s">
        <v>70585</v>
      </c>
    </row>
    <row r="8595" spans="1:4" ht="15.75" customHeight="1" x14ac:dyDescent="0.15">
      <c r="A8595" s="32" t="s">
        <v>11362</v>
      </c>
      <c r="B8595" s="33" t="s">
        <v>2942</v>
      </c>
      <c r="C8595" s="51" t="s">
        <v>70586</v>
      </c>
      <c r="D8595" s="33" t="s">
        <v>70587</v>
      </c>
    </row>
    <row r="8596" spans="1:4" ht="15.75" customHeight="1" x14ac:dyDescent="0.15">
      <c r="A8596" s="32" t="s">
        <v>55235</v>
      </c>
      <c r="B8596" s="33" t="s">
        <v>919</v>
      </c>
      <c r="C8596" s="51" t="s">
        <v>70588</v>
      </c>
      <c r="D8596" s="33" t="s">
        <v>70589</v>
      </c>
    </row>
    <row r="8597" spans="1:4" ht="15.75" customHeight="1" x14ac:dyDescent="0.15">
      <c r="A8597" s="32" t="s">
        <v>55206</v>
      </c>
      <c r="B8597" s="33" t="s">
        <v>1681</v>
      </c>
      <c r="C8597" s="51" t="s">
        <v>70590</v>
      </c>
      <c r="D8597" s="33" t="s">
        <v>70589</v>
      </c>
    </row>
    <row r="8598" spans="1:4" ht="15.75" customHeight="1" x14ac:dyDescent="0.15">
      <c r="A8598" s="32" t="s">
        <v>8821</v>
      </c>
      <c r="B8598" s="33" t="s">
        <v>1723</v>
      </c>
      <c r="C8598" s="51" t="s">
        <v>70591</v>
      </c>
      <c r="D8598" s="33" t="s">
        <v>70592</v>
      </c>
    </row>
    <row r="8599" spans="1:4" ht="15.75" customHeight="1" x14ac:dyDescent="0.15">
      <c r="A8599" s="32" t="s">
        <v>55027</v>
      </c>
      <c r="B8599" s="33" t="s">
        <v>2338</v>
      </c>
      <c r="C8599" s="51" t="s">
        <v>70593</v>
      </c>
      <c r="D8599" s="33" t="s">
        <v>70594</v>
      </c>
    </row>
    <row r="8600" spans="1:4" ht="15.75" customHeight="1" x14ac:dyDescent="0.15">
      <c r="A8600" s="32" t="s">
        <v>55048</v>
      </c>
      <c r="B8600" s="33" t="s">
        <v>2755</v>
      </c>
      <c r="C8600" s="51" t="s">
        <v>70595</v>
      </c>
      <c r="D8600" s="33" t="s">
        <v>70596</v>
      </c>
    </row>
    <row r="8601" spans="1:4" ht="15.75" customHeight="1" x14ac:dyDescent="0.15">
      <c r="A8601" s="32" t="s">
        <v>8719</v>
      </c>
      <c r="B8601" s="33" t="s">
        <v>741</v>
      </c>
      <c r="C8601" s="51" t="s">
        <v>70597</v>
      </c>
      <c r="D8601" s="33" t="s">
        <v>70598</v>
      </c>
    </row>
    <row r="8602" spans="1:4" ht="15.75" customHeight="1" x14ac:dyDescent="0.15">
      <c r="A8602" s="32" t="s">
        <v>54939</v>
      </c>
      <c r="B8602" s="33" t="s">
        <v>785</v>
      </c>
      <c r="C8602" s="51" t="s">
        <v>70599</v>
      </c>
      <c r="D8602" s="33" t="s">
        <v>70598</v>
      </c>
    </row>
    <row r="8603" spans="1:4" ht="15.75" customHeight="1" x14ac:dyDescent="0.15">
      <c r="A8603" s="32" t="s">
        <v>55107</v>
      </c>
      <c r="B8603" s="33" t="s">
        <v>827</v>
      </c>
      <c r="C8603" s="51" t="s">
        <v>70600</v>
      </c>
      <c r="D8603" s="33" t="s">
        <v>70598</v>
      </c>
    </row>
    <row r="8604" spans="1:4" ht="15.75" customHeight="1" x14ac:dyDescent="0.15">
      <c r="A8604" s="32" t="s">
        <v>55374</v>
      </c>
      <c r="B8604" s="33" t="s">
        <v>865</v>
      </c>
      <c r="C8604" s="51" t="s">
        <v>70601</v>
      </c>
      <c r="D8604" s="33" t="s">
        <v>70598</v>
      </c>
    </row>
    <row r="8605" spans="1:4" ht="15.75" customHeight="1" x14ac:dyDescent="0.15">
      <c r="A8605" s="32" t="s">
        <v>55107</v>
      </c>
      <c r="B8605" s="33" t="s">
        <v>1232</v>
      </c>
      <c r="C8605" s="51" t="s">
        <v>70602</v>
      </c>
      <c r="D8605" s="33" t="s">
        <v>70598</v>
      </c>
    </row>
    <row r="8606" spans="1:4" ht="15.75" customHeight="1" x14ac:dyDescent="0.15">
      <c r="A8606" s="32" t="s">
        <v>54849</v>
      </c>
      <c r="B8606" s="33" t="s">
        <v>1621</v>
      </c>
      <c r="C8606" s="51" t="s">
        <v>70603</v>
      </c>
      <c r="D8606" s="33" t="s">
        <v>70598</v>
      </c>
    </row>
    <row r="8607" spans="1:4" ht="15.75" customHeight="1" x14ac:dyDescent="0.15">
      <c r="A8607" s="32" t="s">
        <v>54849</v>
      </c>
      <c r="B8607" s="33" t="s">
        <v>3197</v>
      </c>
      <c r="C8607" s="51" t="s">
        <v>70604</v>
      </c>
      <c r="D8607" s="33" t="s">
        <v>70598</v>
      </c>
    </row>
    <row r="8608" spans="1:4" ht="15.75" customHeight="1" x14ac:dyDescent="0.15">
      <c r="A8608" s="32" t="s">
        <v>55159</v>
      </c>
      <c r="B8608" s="33" t="s">
        <v>3687</v>
      </c>
      <c r="C8608" s="51" t="s">
        <v>70605</v>
      </c>
      <c r="D8608" s="33" t="s">
        <v>70598</v>
      </c>
    </row>
    <row r="8609" spans="1:4" ht="15.75" customHeight="1" x14ac:dyDescent="0.15">
      <c r="A8609" s="32" t="s">
        <v>10676</v>
      </c>
      <c r="B8609" s="33" t="s">
        <v>2942</v>
      </c>
      <c r="C8609" s="51" t="s">
        <v>70606</v>
      </c>
      <c r="D8609" s="33" t="s">
        <v>70607</v>
      </c>
    </row>
    <row r="8610" spans="1:4" ht="15.75" customHeight="1" x14ac:dyDescent="0.15">
      <c r="A8610" s="32" t="s">
        <v>8743</v>
      </c>
      <c r="B8610" s="33" t="s">
        <v>3326</v>
      </c>
      <c r="C8610" s="51" t="s">
        <v>70608</v>
      </c>
      <c r="D8610" s="33" t="s">
        <v>70609</v>
      </c>
    </row>
    <row r="8611" spans="1:4" ht="15.75" customHeight="1" x14ac:dyDescent="0.15">
      <c r="A8611" s="32" t="s">
        <v>11425</v>
      </c>
      <c r="B8611" s="33" t="s">
        <v>3213</v>
      </c>
      <c r="C8611" s="51" t="s">
        <v>70610</v>
      </c>
      <c r="D8611" s="33" t="s">
        <v>70611</v>
      </c>
    </row>
    <row r="8612" spans="1:4" ht="15.75" customHeight="1" x14ac:dyDescent="0.15">
      <c r="A8612" s="32" t="s">
        <v>8633</v>
      </c>
      <c r="B8612" s="33" t="s">
        <v>895</v>
      </c>
      <c r="C8612" s="51" t="s">
        <v>70612</v>
      </c>
      <c r="D8612" s="33" t="s">
        <v>70613</v>
      </c>
    </row>
    <row r="8613" spans="1:4" ht="15.75" customHeight="1" x14ac:dyDescent="0.15">
      <c r="A8613" s="32" t="s">
        <v>8743</v>
      </c>
      <c r="B8613" s="33" t="s">
        <v>675</v>
      </c>
      <c r="C8613" s="51" t="s">
        <v>70614</v>
      </c>
      <c r="D8613" s="33" t="s">
        <v>70615</v>
      </c>
    </row>
    <row r="8614" spans="1:4" ht="15.75" customHeight="1" x14ac:dyDescent="0.15">
      <c r="A8614" s="32" t="s">
        <v>54962</v>
      </c>
      <c r="B8614" s="33" t="s">
        <v>2988</v>
      </c>
      <c r="C8614" s="51" t="s">
        <v>70616</v>
      </c>
      <c r="D8614" s="33" t="s">
        <v>70617</v>
      </c>
    </row>
    <row r="8615" spans="1:4" ht="15.75" customHeight="1" x14ac:dyDescent="0.15">
      <c r="A8615" s="32" t="s">
        <v>9495</v>
      </c>
      <c r="B8615" s="33" t="s">
        <v>895</v>
      </c>
      <c r="C8615" s="51" t="s">
        <v>70618</v>
      </c>
      <c r="D8615" s="33" t="s">
        <v>70619</v>
      </c>
    </row>
    <row r="8616" spans="1:4" ht="15.75" customHeight="1" x14ac:dyDescent="0.15">
      <c r="A8616" s="32" t="s">
        <v>8291</v>
      </c>
      <c r="B8616" s="33" t="s">
        <v>1395</v>
      </c>
      <c r="C8616" s="51" t="s">
        <v>70620</v>
      </c>
      <c r="D8616" s="33" t="s">
        <v>70621</v>
      </c>
    </row>
    <row r="8617" spans="1:4" ht="15.75" customHeight="1" x14ac:dyDescent="0.15">
      <c r="A8617" s="32" t="s">
        <v>12053</v>
      </c>
      <c r="B8617" s="33" t="s">
        <v>993</v>
      </c>
      <c r="C8617" s="51" t="s">
        <v>70622</v>
      </c>
      <c r="D8617" s="33" t="s">
        <v>70623</v>
      </c>
    </row>
    <row r="8618" spans="1:4" ht="15.75" customHeight="1" x14ac:dyDescent="0.15">
      <c r="A8618" s="32" t="s">
        <v>8821</v>
      </c>
      <c r="B8618" s="33" t="s">
        <v>3221</v>
      </c>
      <c r="C8618" s="51" t="s">
        <v>70624</v>
      </c>
      <c r="D8618" s="33" t="s">
        <v>70623</v>
      </c>
    </row>
    <row r="8619" spans="1:4" ht="15.75" customHeight="1" x14ac:dyDescent="0.15">
      <c r="A8619" s="32" t="s">
        <v>54744</v>
      </c>
      <c r="B8619" s="33" t="s">
        <v>791</v>
      </c>
      <c r="C8619" s="51" t="s">
        <v>70625</v>
      </c>
      <c r="D8619" s="33" t="s">
        <v>70626</v>
      </c>
    </row>
    <row r="8620" spans="1:4" ht="15.75" customHeight="1" x14ac:dyDescent="0.15">
      <c r="A8620" s="32" t="s">
        <v>55094</v>
      </c>
      <c r="B8620" s="33" t="s">
        <v>1835</v>
      </c>
      <c r="C8620" s="51" t="s">
        <v>70627</v>
      </c>
      <c r="D8620" s="33" t="s">
        <v>70626</v>
      </c>
    </row>
    <row r="8621" spans="1:4" ht="15.75" customHeight="1" x14ac:dyDescent="0.15">
      <c r="A8621" s="32" t="s">
        <v>55094</v>
      </c>
      <c r="B8621" s="33" t="s">
        <v>1257</v>
      </c>
      <c r="C8621" s="51" t="s">
        <v>70628</v>
      </c>
      <c r="D8621" s="33" t="s">
        <v>70629</v>
      </c>
    </row>
    <row r="8622" spans="1:4" ht="15.75" customHeight="1" x14ac:dyDescent="0.15">
      <c r="A8622" s="32" t="s">
        <v>54962</v>
      </c>
      <c r="B8622" s="33" t="s">
        <v>2784</v>
      </c>
      <c r="C8622" s="51" t="s">
        <v>70630</v>
      </c>
      <c r="D8622" s="33" t="s">
        <v>70629</v>
      </c>
    </row>
    <row r="8623" spans="1:4" ht="15.75" customHeight="1" x14ac:dyDescent="0.15">
      <c r="A8623" s="32" t="s">
        <v>55265</v>
      </c>
      <c r="B8623" s="33" t="s">
        <v>3588</v>
      </c>
      <c r="C8623" s="51" t="s">
        <v>70631</v>
      </c>
      <c r="D8623" s="33" t="s">
        <v>70632</v>
      </c>
    </row>
    <row r="8624" spans="1:4" ht="15.75" customHeight="1" x14ac:dyDescent="0.15">
      <c r="A8624" s="32" t="s">
        <v>8743</v>
      </c>
      <c r="B8624" s="33" t="s">
        <v>729</v>
      </c>
      <c r="C8624" s="51" t="s">
        <v>70633</v>
      </c>
      <c r="D8624" s="33" t="s">
        <v>70634</v>
      </c>
    </row>
    <row r="8625" spans="1:4" ht="15.75" customHeight="1" x14ac:dyDescent="0.15">
      <c r="A8625" s="32" t="s">
        <v>55094</v>
      </c>
      <c r="B8625" s="33" t="s">
        <v>865</v>
      </c>
      <c r="C8625" s="51" t="s">
        <v>70635</v>
      </c>
      <c r="D8625" s="33" t="s">
        <v>70634</v>
      </c>
    </row>
    <row r="8626" spans="1:4" ht="15.75" customHeight="1" x14ac:dyDescent="0.15">
      <c r="A8626" s="32" t="s">
        <v>8743</v>
      </c>
      <c r="B8626" s="33" t="s">
        <v>2681</v>
      </c>
      <c r="C8626" s="51" t="s">
        <v>70636</v>
      </c>
      <c r="D8626" s="33" t="s">
        <v>70634</v>
      </c>
    </row>
    <row r="8627" spans="1:4" ht="15.75" customHeight="1" x14ac:dyDescent="0.15">
      <c r="A8627" s="32" t="s">
        <v>55027</v>
      </c>
      <c r="B8627" s="33" t="s">
        <v>3130</v>
      </c>
      <c r="C8627" s="51" t="s">
        <v>70637</v>
      </c>
      <c r="D8627" s="33" t="s">
        <v>70634</v>
      </c>
    </row>
    <row r="8628" spans="1:4" ht="15.75" customHeight="1" x14ac:dyDescent="0.15">
      <c r="A8628" s="32" t="s">
        <v>55366</v>
      </c>
      <c r="B8628" s="33" t="s">
        <v>3218</v>
      </c>
      <c r="C8628" s="51" t="s">
        <v>70638</v>
      </c>
      <c r="D8628" s="33" t="s">
        <v>70634</v>
      </c>
    </row>
    <row r="8629" spans="1:4" ht="15.75" customHeight="1" x14ac:dyDescent="0.15">
      <c r="A8629" s="32" t="s">
        <v>10250</v>
      </c>
      <c r="B8629" s="33" t="s">
        <v>3652</v>
      </c>
      <c r="C8629" s="51" t="s">
        <v>70639</v>
      </c>
      <c r="D8629" s="33" t="s">
        <v>70634</v>
      </c>
    </row>
    <row r="8630" spans="1:4" ht="15.75" customHeight="1" x14ac:dyDescent="0.15">
      <c r="A8630" s="32" t="s">
        <v>55048</v>
      </c>
      <c r="B8630" s="33" t="s">
        <v>791</v>
      </c>
      <c r="C8630" s="51" t="s">
        <v>70640</v>
      </c>
      <c r="D8630" s="33" t="s">
        <v>70641</v>
      </c>
    </row>
    <row r="8631" spans="1:4" ht="15.75" customHeight="1" x14ac:dyDescent="0.15">
      <c r="A8631" s="32" t="s">
        <v>55265</v>
      </c>
      <c r="B8631" s="33" t="s">
        <v>1481</v>
      </c>
      <c r="C8631" s="51" t="s">
        <v>70642</v>
      </c>
      <c r="D8631" s="33" t="s">
        <v>70643</v>
      </c>
    </row>
    <row r="8632" spans="1:4" ht="15.75" customHeight="1" x14ac:dyDescent="0.15">
      <c r="A8632" s="32" t="s">
        <v>8291</v>
      </c>
      <c r="B8632" s="33" t="s">
        <v>788</v>
      </c>
      <c r="C8632" s="51" t="s">
        <v>70644</v>
      </c>
      <c r="D8632" s="33" t="s">
        <v>70645</v>
      </c>
    </row>
    <row r="8633" spans="1:4" ht="15.75" customHeight="1" x14ac:dyDescent="0.15">
      <c r="A8633" s="32" t="s">
        <v>9495</v>
      </c>
      <c r="B8633" s="33" t="s">
        <v>1765</v>
      </c>
      <c r="C8633" s="51" t="s">
        <v>70646</v>
      </c>
      <c r="D8633" s="33" t="s">
        <v>70645</v>
      </c>
    </row>
    <row r="8634" spans="1:4" ht="15.75" customHeight="1" x14ac:dyDescent="0.15">
      <c r="A8634" s="32" t="s">
        <v>8719</v>
      </c>
      <c r="B8634" s="33" t="s">
        <v>699</v>
      </c>
      <c r="C8634" s="51" t="s">
        <v>70647</v>
      </c>
      <c r="D8634" s="33" t="s">
        <v>70648</v>
      </c>
    </row>
    <row r="8635" spans="1:4" ht="15.75" customHeight="1" x14ac:dyDescent="0.15">
      <c r="A8635" s="32" t="s">
        <v>55058</v>
      </c>
      <c r="B8635" s="33" t="s">
        <v>3239</v>
      </c>
      <c r="C8635" s="51" t="s">
        <v>70649</v>
      </c>
      <c r="D8635" s="33" t="s">
        <v>70650</v>
      </c>
    </row>
    <row r="8636" spans="1:4" ht="15.75" customHeight="1" x14ac:dyDescent="0.15">
      <c r="A8636" s="32" t="s">
        <v>8821</v>
      </c>
      <c r="B8636" s="33" t="s">
        <v>1630</v>
      </c>
      <c r="C8636" s="51" t="s">
        <v>70651</v>
      </c>
      <c r="D8636" s="33" t="s">
        <v>70652</v>
      </c>
    </row>
    <row r="8637" spans="1:4" ht="15.75" customHeight="1" x14ac:dyDescent="0.15">
      <c r="A8637" s="32" t="s">
        <v>9522</v>
      </c>
      <c r="B8637" s="33" t="s">
        <v>1693</v>
      </c>
      <c r="C8637" s="51" t="s">
        <v>70653</v>
      </c>
      <c r="D8637" s="33" t="s">
        <v>70654</v>
      </c>
    </row>
    <row r="8638" spans="1:4" ht="15.75" customHeight="1" x14ac:dyDescent="0.15">
      <c r="A8638" s="32" t="s">
        <v>55027</v>
      </c>
      <c r="B8638" s="33" t="s">
        <v>946</v>
      </c>
      <c r="C8638" s="51" t="s">
        <v>70655</v>
      </c>
      <c r="D8638" s="33" t="s">
        <v>70656</v>
      </c>
    </row>
    <row r="8639" spans="1:4" ht="15.75" customHeight="1" x14ac:dyDescent="0.15">
      <c r="A8639" s="32" t="s">
        <v>55107</v>
      </c>
      <c r="B8639" s="33" t="s">
        <v>3218</v>
      </c>
      <c r="C8639" s="51" t="s">
        <v>70657</v>
      </c>
      <c r="D8639" s="33" t="s">
        <v>70656</v>
      </c>
    </row>
    <row r="8640" spans="1:4" ht="15.75" customHeight="1" x14ac:dyDescent="0.15">
      <c r="A8640" s="32" t="s">
        <v>55070</v>
      </c>
      <c r="B8640" s="33" t="s">
        <v>747</v>
      </c>
      <c r="C8640" s="51" t="s">
        <v>70658</v>
      </c>
      <c r="D8640" s="33" t="s">
        <v>70659</v>
      </c>
    </row>
    <row r="8641" spans="1:4" ht="15.75" customHeight="1" x14ac:dyDescent="0.15">
      <c r="A8641" s="32" t="s">
        <v>12232</v>
      </c>
      <c r="B8641" s="33" t="s">
        <v>675</v>
      </c>
      <c r="C8641" s="51" t="s">
        <v>70660</v>
      </c>
      <c r="D8641" s="33" t="s">
        <v>70661</v>
      </c>
    </row>
    <row r="8642" spans="1:4" ht="15.75" customHeight="1" x14ac:dyDescent="0.15">
      <c r="A8642" s="32" t="s">
        <v>55058</v>
      </c>
      <c r="B8642" s="33" t="s">
        <v>3167</v>
      </c>
      <c r="C8642" s="51" t="s">
        <v>70662</v>
      </c>
      <c r="D8642" s="33" t="s">
        <v>70661</v>
      </c>
    </row>
    <row r="8643" spans="1:4" ht="15.75" customHeight="1" x14ac:dyDescent="0.15">
      <c r="A8643" s="32" t="s">
        <v>55265</v>
      </c>
      <c r="B8643" s="33" t="s">
        <v>788</v>
      </c>
      <c r="C8643" s="51" t="s">
        <v>70663</v>
      </c>
      <c r="D8643" s="33" t="s">
        <v>70664</v>
      </c>
    </row>
    <row r="8644" spans="1:4" ht="15.75" customHeight="1" x14ac:dyDescent="0.15">
      <c r="A8644" s="32" t="s">
        <v>12232</v>
      </c>
      <c r="B8644" s="33" t="s">
        <v>732</v>
      </c>
      <c r="C8644" s="51" t="s">
        <v>70665</v>
      </c>
      <c r="D8644" s="33" t="s">
        <v>70666</v>
      </c>
    </row>
    <row r="8645" spans="1:4" ht="15.75" customHeight="1" x14ac:dyDescent="0.15">
      <c r="A8645" s="32" t="s">
        <v>9058</v>
      </c>
      <c r="B8645" s="33" t="s">
        <v>844</v>
      </c>
      <c r="C8645" s="51" t="s">
        <v>70667</v>
      </c>
      <c r="D8645" s="33" t="s">
        <v>70666</v>
      </c>
    </row>
    <row r="8646" spans="1:4" ht="15.75" customHeight="1" x14ac:dyDescent="0.15">
      <c r="A8646" s="32" t="s">
        <v>10524</v>
      </c>
      <c r="B8646" s="33" t="s">
        <v>2681</v>
      </c>
      <c r="C8646" s="51" t="s">
        <v>70668</v>
      </c>
      <c r="D8646" s="33" t="s">
        <v>70669</v>
      </c>
    </row>
    <row r="8647" spans="1:4" ht="15.75" customHeight="1" x14ac:dyDescent="0.15">
      <c r="A8647" s="32" t="s">
        <v>11362</v>
      </c>
      <c r="B8647" s="33" t="s">
        <v>984</v>
      </c>
      <c r="C8647" s="51" t="s">
        <v>70670</v>
      </c>
      <c r="D8647" s="33" t="s">
        <v>70671</v>
      </c>
    </row>
    <row r="8648" spans="1:4" ht="15.75" customHeight="1" x14ac:dyDescent="0.15">
      <c r="A8648" s="32" t="s">
        <v>8291</v>
      </c>
      <c r="B8648" s="33" t="s">
        <v>2097</v>
      </c>
      <c r="C8648" s="51" t="s">
        <v>70672</v>
      </c>
      <c r="D8648" s="33" t="s">
        <v>70671</v>
      </c>
    </row>
    <row r="8649" spans="1:4" ht="15.75" customHeight="1" x14ac:dyDescent="0.15">
      <c r="A8649" s="32" t="s">
        <v>54939</v>
      </c>
      <c r="B8649" s="33" t="s">
        <v>2784</v>
      </c>
      <c r="C8649" s="51" t="s">
        <v>70673</v>
      </c>
      <c r="D8649" s="33" t="s">
        <v>70671</v>
      </c>
    </row>
    <row r="8650" spans="1:4" ht="15.75" customHeight="1" x14ac:dyDescent="0.15">
      <c r="A8650" s="32" t="s">
        <v>55107</v>
      </c>
      <c r="B8650" s="33" t="s">
        <v>3100</v>
      </c>
      <c r="C8650" s="51" t="s">
        <v>70674</v>
      </c>
      <c r="D8650" s="33" t="s">
        <v>70671</v>
      </c>
    </row>
    <row r="8651" spans="1:4" ht="15.75" customHeight="1" x14ac:dyDescent="0.15">
      <c r="A8651" s="32" t="s">
        <v>55094</v>
      </c>
      <c r="B8651" s="33" t="s">
        <v>1026</v>
      </c>
      <c r="C8651" s="51" t="s">
        <v>70675</v>
      </c>
      <c r="D8651" s="33" t="s">
        <v>70676</v>
      </c>
    </row>
    <row r="8652" spans="1:4" ht="15.75" customHeight="1" x14ac:dyDescent="0.15">
      <c r="A8652" s="32" t="s">
        <v>55270</v>
      </c>
      <c r="B8652" s="33" t="s">
        <v>2693</v>
      </c>
      <c r="C8652" s="51" t="s">
        <v>70677</v>
      </c>
      <c r="D8652" s="33" t="s">
        <v>70676</v>
      </c>
    </row>
    <row r="8653" spans="1:4" ht="15.75" customHeight="1" x14ac:dyDescent="0.15">
      <c r="A8653" s="32" t="s">
        <v>9495</v>
      </c>
      <c r="B8653" s="33" t="s">
        <v>708</v>
      </c>
      <c r="C8653" s="51" t="s">
        <v>70678</v>
      </c>
      <c r="D8653" s="33" t="s">
        <v>70679</v>
      </c>
    </row>
    <row r="8654" spans="1:4" ht="15.75" customHeight="1" x14ac:dyDescent="0.15">
      <c r="A8654" s="32" t="s">
        <v>9058</v>
      </c>
      <c r="B8654" s="33" t="s">
        <v>2276</v>
      </c>
      <c r="C8654" s="51" t="s">
        <v>70680</v>
      </c>
      <c r="D8654" s="33" t="s">
        <v>70679</v>
      </c>
    </row>
    <row r="8655" spans="1:4" ht="15.75" customHeight="1" x14ac:dyDescent="0.15">
      <c r="A8655" s="32" t="s">
        <v>12292</v>
      </c>
      <c r="B8655" s="33" t="s">
        <v>862</v>
      </c>
      <c r="C8655" s="51" t="s">
        <v>70681</v>
      </c>
      <c r="D8655" s="33" t="s">
        <v>70682</v>
      </c>
    </row>
    <row r="8656" spans="1:4" ht="15.75" customHeight="1" x14ac:dyDescent="0.15">
      <c r="A8656" s="32" t="s">
        <v>10524</v>
      </c>
      <c r="B8656" s="33" t="s">
        <v>2784</v>
      </c>
      <c r="C8656" s="51" t="s">
        <v>70683</v>
      </c>
      <c r="D8656" s="33" t="s">
        <v>70682</v>
      </c>
    </row>
    <row r="8657" spans="1:4" ht="15.75" customHeight="1" x14ac:dyDescent="0.15">
      <c r="A8657" s="32" t="s">
        <v>9058</v>
      </c>
      <c r="B8657" s="33" t="s">
        <v>3230</v>
      </c>
      <c r="C8657" s="51" t="s">
        <v>70684</v>
      </c>
      <c r="D8657" s="33" t="s">
        <v>70682</v>
      </c>
    </row>
    <row r="8658" spans="1:4" ht="15.75" customHeight="1" x14ac:dyDescent="0.15">
      <c r="A8658" s="32" t="s">
        <v>55159</v>
      </c>
      <c r="B8658" s="33" t="s">
        <v>3368</v>
      </c>
      <c r="C8658" s="51" t="s">
        <v>70685</v>
      </c>
      <c r="D8658" s="33" t="s">
        <v>70682</v>
      </c>
    </row>
    <row r="8659" spans="1:4" ht="15.75" customHeight="1" x14ac:dyDescent="0.15">
      <c r="A8659" s="32" t="s">
        <v>10524</v>
      </c>
      <c r="B8659" s="33" t="s">
        <v>654</v>
      </c>
      <c r="C8659" s="51" t="s">
        <v>70686</v>
      </c>
      <c r="D8659" s="33" t="s">
        <v>70687</v>
      </c>
    </row>
    <row r="8660" spans="1:4" ht="15.75" customHeight="1" x14ac:dyDescent="0.15">
      <c r="A8660" s="32" t="s">
        <v>54862</v>
      </c>
      <c r="B8660" s="33" t="s">
        <v>1186</v>
      </c>
      <c r="C8660" s="51" t="s">
        <v>70688</v>
      </c>
      <c r="D8660" s="33" t="s">
        <v>70687</v>
      </c>
    </row>
    <row r="8661" spans="1:4" ht="15.75" customHeight="1" x14ac:dyDescent="0.15">
      <c r="A8661" s="32" t="s">
        <v>8633</v>
      </c>
      <c r="B8661" s="33" t="s">
        <v>1336</v>
      </c>
      <c r="C8661" s="51" t="s">
        <v>70689</v>
      </c>
      <c r="D8661" s="33" t="s">
        <v>70687</v>
      </c>
    </row>
    <row r="8662" spans="1:4" ht="15.75" customHeight="1" x14ac:dyDescent="0.15">
      <c r="A8662" s="32" t="s">
        <v>55235</v>
      </c>
      <c r="B8662" s="33" t="s">
        <v>1481</v>
      </c>
      <c r="C8662" s="51" t="s">
        <v>70690</v>
      </c>
      <c r="D8662" s="33" t="s">
        <v>70691</v>
      </c>
    </row>
    <row r="8663" spans="1:4" ht="15.75" customHeight="1" x14ac:dyDescent="0.15">
      <c r="A8663" s="32" t="s">
        <v>9516</v>
      </c>
      <c r="B8663" s="33" t="s">
        <v>839</v>
      </c>
      <c r="C8663" s="51" t="s">
        <v>70692</v>
      </c>
      <c r="D8663" s="33" t="s">
        <v>70693</v>
      </c>
    </row>
    <row r="8664" spans="1:4" ht="15.75" customHeight="1" x14ac:dyDescent="0.15">
      <c r="A8664" s="32" t="s">
        <v>10524</v>
      </c>
      <c r="B8664" s="33" t="s">
        <v>2644</v>
      </c>
      <c r="C8664" s="51" t="s">
        <v>70694</v>
      </c>
      <c r="D8664" s="33" t="s">
        <v>70693</v>
      </c>
    </row>
    <row r="8665" spans="1:4" ht="15.75" customHeight="1" x14ac:dyDescent="0.15">
      <c r="A8665" s="32" t="s">
        <v>12280</v>
      </c>
      <c r="B8665" s="33" t="s">
        <v>2580</v>
      </c>
      <c r="C8665" s="51" t="s">
        <v>70695</v>
      </c>
      <c r="D8665" s="33" t="s">
        <v>70696</v>
      </c>
    </row>
    <row r="8666" spans="1:4" ht="15.75" customHeight="1" x14ac:dyDescent="0.15">
      <c r="A8666" s="32" t="s">
        <v>8291</v>
      </c>
      <c r="B8666" s="33" t="s">
        <v>2871</v>
      </c>
      <c r="C8666" s="51" t="s">
        <v>70697</v>
      </c>
      <c r="D8666" s="33" t="s">
        <v>70698</v>
      </c>
    </row>
    <row r="8667" spans="1:4" ht="15.75" customHeight="1" x14ac:dyDescent="0.15">
      <c r="A8667" s="32" t="s">
        <v>55159</v>
      </c>
      <c r="B8667" s="33" t="s">
        <v>3353</v>
      </c>
      <c r="C8667" s="51" t="s">
        <v>70699</v>
      </c>
      <c r="D8667" s="33" t="s">
        <v>70700</v>
      </c>
    </row>
    <row r="8668" spans="1:4" ht="15.75" customHeight="1" x14ac:dyDescent="0.15">
      <c r="A8668" s="32" t="s">
        <v>54765</v>
      </c>
      <c r="B8668" s="33" t="s">
        <v>2918</v>
      </c>
      <c r="C8668" s="51" t="s">
        <v>70701</v>
      </c>
      <c r="D8668" s="33" t="s">
        <v>70702</v>
      </c>
    </row>
    <row r="8669" spans="1:4" ht="15.75" customHeight="1" x14ac:dyDescent="0.15">
      <c r="A8669" s="32" t="s">
        <v>55070</v>
      </c>
      <c r="B8669" s="33" t="s">
        <v>717</v>
      </c>
      <c r="C8669" s="51" t="s">
        <v>70703</v>
      </c>
      <c r="D8669" s="33" t="s">
        <v>70704</v>
      </c>
    </row>
    <row r="8670" spans="1:4" ht="15.75" customHeight="1" x14ac:dyDescent="0.15">
      <c r="A8670" s="32" t="s">
        <v>54849</v>
      </c>
      <c r="B8670" s="33" t="s">
        <v>2332</v>
      </c>
      <c r="C8670" s="51" t="s">
        <v>70705</v>
      </c>
      <c r="D8670" s="33" t="s">
        <v>70706</v>
      </c>
    </row>
    <row r="8671" spans="1:4" ht="15.75" customHeight="1" x14ac:dyDescent="0.15">
      <c r="A8671" s="32" t="s">
        <v>11330</v>
      </c>
      <c r="B8671" s="33" t="s">
        <v>3100</v>
      </c>
      <c r="C8671" s="51" t="s">
        <v>70707</v>
      </c>
      <c r="D8671" s="33" t="s">
        <v>70708</v>
      </c>
    </row>
    <row r="8672" spans="1:4" ht="15.75" customHeight="1" x14ac:dyDescent="0.15">
      <c r="A8672" s="32" t="s">
        <v>10596</v>
      </c>
      <c r="B8672" s="33" t="s">
        <v>1564</v>
      </c>
      <c r="C8672" s="51" t="s">
        <v>70709</v>
      </c>
      <c r="D8672" s="33" t="s">
        <v>70710</v>
      </c>
    </row>
    <row r="8673" spans="1:4" ht="15.75" customHeight="1" x14ac:dyDescent="0.15">
      <c r="A8673" s="32" t="s">
        <v>8719</v>
      </c>
      <c r="B8673" s="33" t="s">
        <v>3213</v>
      </c>
      <c r="C8673" s="51" t="s">
        <v>70711</v>
      </c>
      <c r="D8673" s="33" t="s">
        <v>70710</v>
      </c>
    </row>
    <row r="8674" spans="1:4" ht="15.75" customHeight="1" x14ac:dyDescent="0.15">
      <c r="A8674" s="32" t="s">
        <v>55270</v>
      </c>
      <c r="B8674" s="33" t="s">
        <v>1327</v>
      </c>
      <c r="C8674" s="51" t="s">
        <v>70712</v>
      </c>
      <c r="D8674" s="33" t="s">
        <v>70713</v>
      </c>
    </row>
    <row r="8675" spans="1:4" ht="15.75" customHeight="1" x14ac:dyDescent="0.15">
      <c r="A8675" s="32" t="s">
        <v>55159</v>
      </c>
      <c r="B8675" s="33" t="s">
        <v>1564</v>
      </c>
      <c r="C8675" s="51" t="s">
        <v>70714</v>
      </c>
      <c r="D8675" s="33" t="s">
        <v>70713</v>
      </c>
    </row>
    <row r="8676" spans="1:4" ht="15.75" customHeight="1" x14ac:dyDescent="0.15">
      <c r="A8676" s="32" t="s">
        <v>55270</v>
      </c>
      <c r="B8676" s="33" t="s">
        <v>1698</v>
      </c>
      <c r="C8676" s="51" t="s">
        <v>70715</v>
      </c>
      <c r="D8676" s="33" t="s">
        <v>70713</v>
      </c>
    </row>
    <row r="8677" spans="1:4" ht="15.75" customHeight="1" x14ac:dyDescent="0.15">
      <c r="A8677" s="32" t="s">
        <v>54849</v>
      </c>
      <c r="B8677" s="33" t="s">
        <v>2971</v>
      </c>
      <c r="C8677" s="51" t="s">
        <v>70716</v>
      </c>
      <c r="D8677" s="33" t="s">
        <v>70713</v>
      </c>
    </row>
    <row r="8678" spans="1:4" ht="15.75" customHeight="1" x14ac:dyDescent="0.15">
      <c r="A8678" s="32" t="s">
        <v>55265</v>
      </c>
      <c r="B8678" s="33" t="s">
        <v>785</v>
      </c>
      <c r="C8678" s="51" t="s">
        <v>70717</v>
      </c>
      <c r="D8678" s="33" t="s">
        <v>70718</v>
      </c>
    </row>
    <row r="8679" spans="1:4" ht="15.75" customHeight="1" x14ac:dyDescent="0.15">
      <c r="A8679" s="32" t="s">
        <v>55153</v>
      </c>
      <c r="B8679" s="33" t="s">
        <v>1606</v>
      </c>
      <c r="C8679" s="51" t="s">
        <v>70719</v>
      </c>
      <c r="D8679" s="33" t="s">
        <v>70720</v>
      </c>
    </row>
    <row r="8680" spans="1:4" ht="15.75" customHeight="1" x14ac:dyDescent="0.15">
      <c r="A8680" s="32" t="s">
        <v>54765</v>
      </c>
      <c r="B8680" s="33" t="s">
        <v>3290</v>
      </c>
      <c r="C8680" s="51" t="s">
        <v>70721</v>
      </c>
      <c r="D8680" s="33" t="s">
        <v>70722</v>
      </c>
    </row>
    <row r="8681" spans="1:4" ht="15.75" customHeight="1" x14ac:dyDescent="0.15">
      <c r="A8681" s="32" t="s">
        <v>55265</v>
      </c>
      <c r="B8681" s="33" t="s">
        <v>842</v>
      </c>
      <c r="C8681" s="51" t="s">
        <v>70723</v>
      </c>
      <c r="D8681" s="33" t="s">
        <v>70724</v>
      </c>
    </row>
    <row r="8682" spans="1:4" ht="15.75" customHeight="1" x14ac:dyDescent="0.15">
      <c r="A8682" s="32" t="s">
        <v>55265</v>
      </c>
      <c r="B8682" s="33" t="s">
        <v>2599</v>
      </c>
      <c r="C8682" s="51" t="s">
        <v>70725</v>
      </c>
      <c r="D8682" s="33" t="s">
        <v>70724</v>
      </c>
    </row>
    <row r="8683" spans="1:4" ht="15.75" customHeight="1" x14ac:dyDescent="0.15">
      <c r="A8683" s="32" t="s">
        <v>8291</v>
      </c>
      <c r="B8683" s="33" t="s">
        <v>3085</v>
      </c>
      <c r="C8683" s="51" t="s">
        <v>70726</v>
      </c>
      <c r="D8683" s="33" t="s">
        <v>70727</v>
      </c>
    </row>
    <row r="8684" spans="1:4" ht="15.75" customHeight="1" x14ac:dyDescent="0.15">
      <c r="A8684" s="32" t="s">
        <v>9495</v>
      </c>
      <c r="B8684" s="33" t="s">
        <v>1257</v>
      </c>
      <c r="C8684" s="51" t="s">
        <v>70728</v>
      </c>
      <c r="D8684" s="33" t="s">
        <v>70729</v>
      </c>
    </row>
    <row r="8685" spans="1:4" ht="15.75" customHeight="1" x14ac:dyDescent="0.15">
      <c r="A8685" s="32" t="s">
        <v>55374</v>
      </c>
      <c r="B8685" s="33" t="s">
        <v>2840</v>
      </c>
      <c r="C8685" s="51" t="s">
        <v>70730</v>
      </c>
      <c r="D8685" s="33" t="s">
        <v>70729</v>
      </c>
    </row>
    <row r="8686" spans="1:4" ht="15.75" customHeight="1" x14ac:dyDescent="0.15">
      <c r="A8686" s="32" t="s">
        <v>10163</v>
      </c>
      <c r="B8686" s="33" t="s">
        <v>2548</v>
      </c>
      <c r="C8686" s="51" t="s">
        <v>70731</v>
      </c>
      <c r="D8686" s="33" t="s">
        <v>70732</v>
      </c>
    </row>
    <row r="8687" spans="1:4" ht="15.75" customHeight="1" x14ac:dyDescent="0.15">
      <c r="A8687" s="32" t="s">
        <v>55094</v>
      </c>
      <c r="B8687" s="33" t="s">
        <v>1880</v>
      </c>
      <c r="C8687" s="51" t="s">
        <v>70733</v>
      </c>
      <c r="D8687" s="33" t="s">
        <v>70734</v>
      </c>
    </row>
    <row r="8688" spans="1:4" ht="15.75" customHeight="1" x14ac:dyDescent="0.15">
      <c r="A8688" s="32" t="s">
        <v>8291</v>
      </c>
      <c r="B8688" s="33" t="s">
        <v>3545</v>
      </c>
      <c r="C8688" s="51" t="s">
        <v>70735</v>
      </c>
      <c r="D8688" s="33" t="s">
        <v>70736</v>
      </c>
    </row>
    <row r="8689" spans="1:4" ht="15.75" customHeight="1" x14ac:dyDescent="0.15">
      <c r="A8689" s="32" t="s">
        <v>54744</v>
      </c>
      <c r="B8689" s="33" t="s">
        <v>2568</v>
      </c>
      <c r="C8689" s="51" t="s">
        <v>70737</v>
      </c>
      <c r="D8689" s="33" t="s">
        <v>70738</v>
      </c>
    </row>
    <row r="8690" spans="1:4" ht="15.75" customHeight="1" x14ac:dyDescent="0.15">
      <c r="A8690" s="32" t="s">
        <v>8291</v>
      </c>
      <c r="B8690" s="33" t="s">
        <v>2921</v>
      </c>
      <c r="C8690" s="51" t="s">
        <v>70739</v>
      </c>
      <c r="D8690" s="33" t="s">
        <v>70740</v>
      </c>
    </row>
    <row r="8691" spans="1:4" ht="15.75" customHeight="1" x14ac:dyDescent="0.15">
      <c r="A8691" s="32" t="s">
        <v>54765</v>
      </c>
      <c r="B8691" s="33" t="s">
        <v>993</v>
      </c>
      <c r="C8691" s="51" t="s">
        <v>70741</v>
      </c>
      <c r="D8691" s="33" t="s">
        <v>70742</v>
      </c>
    </row>
    <row r="8692" spans="1:4" ht="15.75" customHeight="1" x14ac:dyDescent="0.15">
      <c r="A8692" s="32" t="s">
        <v>8291</v>
      </c>
      <c r="B8692" s="33" t="s">
        <v>618</v>
      </c>
      <c r="C8692" s="51" t="s">
        <v>70743</v>
      </c>
      <c r="D8692" s="33" t="s">
        <v>70744</v>
      </c>
    </row>
    <row r="8693" spans="1:4" ht="15.75" customHeight="1" x14ac:dyDescent="0.15">
      <c r="A8693" s="32" t="s">
        <v>10163</v>
      </c>
      <c r="B8693" s="33" t="s">
        <v>708</v>
      </c>
      <c r="C8693" s="51" t="s">
        <v>70745</v>
      </c>
      <c r="D8693" s="33" t="s">
        <v>70744</v>
      </c>
    </row>
    <row r="8694" spans="1:4" ht="15.75" customHeight="1" x14ac:dyDescent="0.15">
      <c r="A8694" s="32" t="s">
        <v>12232</v>
      </c>
      <c r="B8694" s="33" t="s">
        <v>797</v>
      </c>
      <c r="C8694" s="51" t="s">
        <v>70746</v>
      </c>
      <c r="D8694" s="33" t="s">
        <v>70744</v>
      </c>
    </row>
    <row r="8695" spans="1:4" ht="15.75" customHeight="1" x14ac:dyDescent="0.15">
      <c r="A8695" s="32" t="s">
        <v>11330</v>
      </c>
      <c r="B8695" s="33" t="s">
        <v>2332</v>
      </c>
      <c r="C8695" s="51" t="s">
        <v>70747</v>
      </c>
      <c r="D8695" s="33" t="s">
        <v>70744</v>
      </c>
    </row>
    <row r="8696" spans="1:4" ht="15.75" customHeight="1" x14ac:dyDescent="0.15">
      <c r="A8696" s="32" t="s">
        <v>8719</v>
      </c>
      <c r="B8696" s="33" t="s">
        <v>1624</v>
      </c>
      <c r="C8696" s="51" t="s">
        <v>70748</v>
      </c>
      <c r="D8696" s="33" t="s">
        <v>70749</v>
      </c>
    </row>
    <row r="8697" spans="1:4" ht="15.75" customHeight="1" x14ac:dyDescent="0.15">
      <c r="A8697" s="32" t="s">
        <v>55058</v>
      </c>
      <c r="B8697" s="33" t="s">
        <v>1880</v>
      </c>
      <c r="C8697" s="51" t="s">
        <v>70750</v>
      </c>
      <c r="D8697" s="33" t="s">
        <v>70749</v>
      </c>
    </row>
    <row r="8698" spans="1:4" ht="15.75" customHeight="1" x14ac:dyDescent="0.15">
      <c r="A8698" s="32" t="s">
        <v>55159</v>
      </c>
      <c r="B8698" s="33" t="s">
        <v>1481</v>
      </c>
      <c r="C8698" s="51" t="s">
        <v>70751</v>
      </c>
      <c r="D8698" s="33" t="s">
        <v>70752</v>
      </c>
    </row>
    <row r="8699" spans="1:4" ht="15.75" customHeight="1" x14ac:dyDescent="0.15">
      <c r="A8699" s="32" t="s">
        <v>9522</v>
      </c>
      <c r="B8699" s="33" t="s">
        <v>2596</v>
      </c>
      <c r="C8699" s="51" t="s">
        <v>70753</v>
      </c>
      <c r="D8699" s="33" t="s">
        <v>70752</v>
      </c>
    </row>
    <row r="8700" spans="1:4" ht="15.75" customHeight="1" x14ac:dyDescent="0.15">
      <c r="A8700" s="32" t="s">
        <v>11362</v>
      </c>
      <c r="B8700" s="33" t="s">
        <v>678</v>
      </c>
      <c r="C8700" s="51" t="s">
        <v>70754</v>
      </c>
      <c r="D8700" s="33" t="s">
        <v>70755</v>
      </c>
    </row>
    <row r="8701" spans="1:4" ht="15.75" customHeight="1" x14ac:dyDescent="0.15">
      <c r="A8701" s="32" t="s">
        <v>54849</v>
      </c>
      <c r="B8701" s="33" t="s">
        <v>3213</v>
      </c>
      <c r="C8701" s="51" t="s">
        <v>70756</v>
      </c>
      <c r="D8701" s="33" t="s">
        <v>70757</v>
      </c>
    </row>
    <row r="8702" spans="1:4" ht="15.75" customHeight="1" x14ac:dyDescent="0.15">
      <c r="A8702" s="32" t="s">
        <v>55262</v>
      </c>
      <c r="B8702" s="33" t="s">
        <v>919</v>
      </c>
      <c r="C8702" s="51" t="s">
        <v>70758</v>
      </c>
      <c r="D8702" s="33" t="s">
        <v>70759</v>
      </c>
    </row>
    <row r="8703" spans="1:4" ht="15.75" customHeight="1" x14ac:dyDescent="0.15">
      <c r="A8703" s="32" t="s">
        <v>9516</v>
      </c>
      <c r="B8703" s="33" t="s">
        <v>1064</v>
      </c>
      <c r="C8703" s="51" t="s">
        <v>70760</v>
      </c>
      <c r="D8703" s="33" t="s">
        <v>70759</v>
      </c>
    </row>
    <row r="8704" spans="1:4" ht="15.75" customHeight="1" x14ac:dyDescent="0.15">
      <c r="A8704" s="32" t="s">
        <v>54862</v>
      </c>
      <c r="B8704" s="33" t="s">
        <v>3586</v>
      </c>
      <c r="C8704" s="51" t="s">
        <v>70761</v>
      </c>
      <c r="D8704" s="33" t="s">
        <v>70762</v>
      </c>
    </row>
    <row r="8705" spans="1:4" ht="15.75" customHeight="1" x14ac:dyDescent="0.15">
      <c r="A8705" s="32" t="s">
        <v>55366</v>
      </c>
      <c r="B8705" s="33" t="s">
        <v>678</v>
      </c>
      <c r="C8705" s="51" t="s">
        <v>70763</v>
      </c>
      <c r="D8705" s="33" t="s">
        <v>70764</v>
      </c>
    </row>
    <row r="8706" spans="1:4" ht="15.75" customHeight="1" x14ac:dyDescent="0.15">
      <c r="A8706" s="32" t="s">
        <v>55270</v>
      </c>
      <c r="B8706" s="33" t="s">
        <v>3755</v>
      </c>
      <c r="C8706" s="51" t="s">
        <v>70765</v>
      </c>
      <c r="D8706" s="33" t="s">
        <v>70766</v>
      </c>
    </row>
    <row r="8707" spans="1:4" ht="15.75" customHeight="1" x14ac:dyDescent="0.15">
      <c r="A8707" s="32" t="s">
        <v>55265</v>
      </c>
      <c r="B8707" s="33" t="s">
        <v>904</v>
      </c>
      <c r="C8707" s="51" t="s">
        <v>70767</v>
      </c>
      <c r="D8707" s="33" t="s">
        <v>70768</v>
      </c>
    </row>
    <row r="8708" spans="1:4" ht="15.75" customHeight="1" x14ac:dyDescent="0.15">
      <c r="A8708" s="32" t="s">
        <v>54744</v>
      </c>
      <c r="B8708" s="33" t="s">
        <v>1327</v>
      </c>
      <c r="C8708" s="51" t="s">
        <v>70769</v>
      </c>
      <c r="D8708" s="33" t="s">
        <v>70768</v>
      </c>
    </row>
    <row r="8709" spans="1:4" ht="15.75" customHeight="1" x14ac:dyDescent="0.15">
      <c r="A8709" s="32" t="s">
        <v>55270</v>
      </c>
      <c r="B8709" s="33" t="s">
        <v>2548</v>
      </c>
      <c r="C8709" s="51" t="s">
        <v>70770</v>
      </c>
      <c r="D8709" s="33" t="s">
        <v>70768</v>
      </c>
    </row>
    <row r="8710" spans="1:4" ht="15.75" customHeight="1" x14ac:dyDescent="0.15">
      <c r="A8710" s="32" t="s">
        <v>55374</v>
      </c>
      <c r="B8710" s="33" t="s">
        <v>2580</v>
      </c>
      <c r="C8710" s="51" t="s">
        <v>70771</v>
      </c>
      <c r="D8710" s="33" t="s">
        <v>70768</v>
      </c>
    </row>
    <row r="8711" spans="1:4" ht="15.75" customHeight="1" x14ac:dyDescent="0.15">
      <c r="A8711" s="32" t="s">
        <v>9495</v>
      </c>
      <c r="B8711" s="33" t="s">
        <v>2610</v>
      </c>
      <c r="C8711" s="51" t="s">
        <v>70772</v>
      </c>
      <c r="D8711" s="33" t="s">
        <v>70768</v>
      </c>
    </row>
    <row r="8712" spans="1:4" ht="15.75" customHeight="1" x14ac:dyDescent="0.15">
      <c r="A8712" s="32" t="s">
        <v>8633</v>
      </c>
      <c r="B8712" s="33" t="s">
        <v>3027</v>
      </c>
      <c r="C8712" s="51" t="s">
        <v>70773</v>
      </c>
      <c r="D8712" s="33" t="s">
        <v>70768</v>
      </c>
    </row>
    <row r="8713" spans="1:4" ht="15.75" customHeight="1" x14ac:dyDescent="0.15">
      <c r="A8713" s="32" t="s">
        <v>12053</v>
      </c>
      <c r="B8713" s="33" t="s">
        <v>2332</v>
      </c>
      <c r="C8713" s="51" t="s">
        <v>70774</v>
      </c>
      <c r="D8713" s="33" t="s">
        <v>70775</v>
      </c>
    </row>
    <row r="8714" spans="1:4" ht="15.75" customHeight="1" x14ac:dyDescent="0.15">
      <c r="A8714" s="32" t="s">
        <v>11330</v>
      </c>
      <c r="B8714" s="33" t="s">
        <v>842</v>
      </c>
      <c r="C8714" s="51" t="s">
        <v>70776</v>
      </c>
      <c r="D8714" s="33" t="s">
        <v>70777</v>
      </c>
    </row>
    <row r="8715" spans="1:4" ht="15.75" customHeight="1" x14ac:dyDescent="0.15">
      <c r="A8715" s="32" t="s">
        <v>12292</v>
      </c>
      <c r="B8715" s="33" t="s">
        <v>2155</v>
      </c>
      <c r="C8715" s="51" t="s">
        <v>70778</v>
      </c>
      <c r="D8715" s="33" t="s">
        <v>70777</v>
      </c>
    </row>
    <row r="8716" spans="1:4" ht="15.75" customHeight="1" x14ac:dyDescent="0.15">
      <c r="A8716" s="32" t="s">
        <v>10524</v>
      </c>
      <c r="B8716" s="33" t="s">
        <v>1504</v>
      </c>
      <c r="C8716" s="51" t="s">
        <v>70779</v>
      </c>
      <c r="D8716" s="33" t="s">
        <v>70780</v>
      </c>
    </row>
    <row r="8717" spans="1:4" ht="15.75" customHeight="1" x14ac:dyDescent="0.15">
      <c r="A8717" s="32" t="s">
        <v>54962</v>
      </c>
      <c r="B8717" s="33" t="s">
        <v>2545</v>
      </c>
      <c r="C8717" s="51" t="s">
        <v>70781</v>
      </c>
      <c r="D8717" s="33" t="s">
        <v>70780</v>
      </c>
    </row>
    <row r="8718" spans="1:4" ht="15.75" customHeight="1" x14ac:dyDescent="0.15">
      <c r="A8718" s="32" t="s">
        <v>55265</v>
      </c>
      <c r="B8718" s="33" t="s">
        <v>3442</v>
      </c>
      <c r="C8718" s="51" t="s">
        <v>70782</v>
      </c>
      <c r="D8718" s="33" t="s">
        <v>70780</v>
      </c>
    </row>
    <row r="8719" spans="1:4" ht="15.75" customHeight="1" x14ac:dyDescent="0.15">
      <c r="A8719" s="32" t="s">
        <v>55094</v>
      </c>
      <c r="B8719" s="33" t="s">
        <v>612</v>
      </c>
      <c r="C8719" s="51" t="s">
        <v>70783</v>
      </c>
      <c r="D8719" s="33" t="s">
        <v>70784</v>
      </c>
    </row>
    <row r="8720" spans="1:4" ht="15.75" customHeight="1" x14ac:dyDescent="0.15">
      <c r="A8720" s="32" t="s">
        <v>8633</v>
      </c>
      <c r="B8720" s="33" t="s">
        <v>1835</v>
      </c>
      <c r="C8720" s="51" t="s">
        <v>70785</v>
      </c>
      <c r="D8720" s="33" t="s">
        <v>70784</v>
      </c>
    </row>
    <row r="8721" spans="1:4" ht="15.75" customHeight="1" x14ac:dyDescent="0.15">
      <c r="A8721" s="32" t="s">
        <v>12292</v>
      </c>
      <c r="B8721" s="33" t="s">
        <v>3015</v>
      </c>
      <c r="C8721" s="51" t="s">
        <v>70786</v>
      </c>
      <c r="D8721" s="33" t="s">
        <v>70784</v>
      </c>
    </row>
    <row r="8722" spans="1:4" ht="15.75" customHeight="1" x14ac:dyDescent="0.15">
      <c r="A8722" s="32" t="s">
        <v>9477</v>
      </c>
      <c r="B8722" s="33" t="s">
        <v>3586</v>
      </c>
      <c r="C8722" s="51" t="s">
        <v>70787</v>
      </c>
      <c r="D8722" s="33" t="s">
        <v>70784</v>
      </c>
    </row>
    <row r="8723" spans="1:4" ht="15.75" customHeight="1" x14ac:dyDescent="0.15">
      <c r="A8723" s="32" t="s">
        <v>9495</v>
      </c>
      <c r="B8723" s="33" t="s">
        <v>2991</v>
      </c>
      <c r="C8723" s="51" t="s">
        <v>70788</v>
      </c>
      <c r="D8723" s="33" t="s">
        <v>70789</v>
      </c>
    </row>
    <row r="8724" spans="1:4" ht="15.75" customHeight="1" x14ac:dyDescent="0.15">
      <c r="A8724" s="32" t="s">
        <v>55027</v>
      </c>
      <c r="B8724" s="33" t="s">
        <v>2332</v>
      </c>
      <c r="C8724" s="51" t="s">
        <v>70790</v>
      </c>
      <c r="D8724" s="33" t="s">
        <v>70791</v>
      </c>
    </row>
    <row r="8725" spans="1:4" ht="15.75" customHeight="1" x14ac:dyDescent="0.15">
      <c r="A8725" s="32" t="s">
        <v>9058</v>
      </c>
      <c r="B8725" s="33" t="s">
        <v>1310</v>
      </c>
      <c r="C8725" s="51" t="s">
        <v>70792</v>
      </c>
      <c r="D8725" s="33" t="s">
        <v>70793</v>
      </c>
    </row>
    <row r="8726" spans="1:4" ht="15.75" customHeight="1" x14ac:dyDescent="0.15">
      <c r="A8726" s="32" t="s">
        <v>55270</v>
      </c>
      <c r="B8726" s="33" t="s">
        <v>1246</v>
      </c>
      <c r="C8726" s="51" t="s">
        <v>70794</v>
      </c>
      <c r="D8726" s="33" t="s">
        <v>70795</v>
      </c>
    </row>
    <row r="8727" spans="1:4" ht="15.75" customHeight="1" x14ac:dyDescent="0.15">
      <c r="A8727" s="32" t="s">
        <v>54862</v>
      </c>
      <c r="B8727" s="33" t="s">
        <v>1645</v>
      </c>
      <c r="C8727" s="51" t="s">
        <v>70796</v>
      </c>
      <c r="D8727" s="33" t="s">
        <v>70795</v>
      </c>
    </row>
    <row r="8728" spans="1:4" ht="15.75" customHeight="1" x14ac:dyDescent="0.15">
      <c r="A8728" s="32" t="s">
        <v>54765</v>
      </c>
      <c r="B8728" s="33" t="s">
        <v>2971</v>
      </c>
      <c r="C8728" s="51" t="s">
        <v>70797</v>
      </c>
      <c r="D8728" s="33" t="s">
        <v>70798</v>
      </c>
    </row>
    <row r="8729" spans="1:4" ht="15.75" customHeight="1" x14ac:dyDescent="0.15">
      <c r="A8729" s="32" t="s">
        <v>55265</v>
      </c>
      <c r="B8729" s="33" t="s">
        <v>3844</v>
      </c>
      <c r="C8729" s="51" t="s">
        <v>70799</v>
      </c>
      <c r="D8729" s="33" t="s">
        <v>70798</v>
      </c>
    </row>
    <row r="8730" spans="1:4" ht="15.75" customHeight="1" x14ac:dyDescent="0.15">
      <c r="A8730" s="32" t="s">
        <v>55374</v>
      </c>
      <c r="B8730" s="33" t="s">
        <v>2681</v>
      </c>
      <c r="C8730" s="51" t="s">
        <v>70800</v>
      </c>
      <c r="D8730" s="33" t="s">
        <v>70801</v>
      </c>
    </row>
    <row r="8731" spans="1:4" ht="15.75" customHeight="1" x14ac:dyDescent="0.15">
      <c r="A8731" s="32" t="s">
        <v>55305</v>
      </c>
      <c r="B8731" s="33" t="s">
        <v>791</v>
      </c>
      <c r="C8731" s="51" t="s">
        <v>70802</v>
      </c>
      <c r="D8731" s="33" t="s">
        <v>70803</v>
      </c>
    </row>
    <row r="8732" spans="1:4" ht="15.75" customHeight="1" x14ac:dyDescent="0.15">
      <c r="A8732" s="32" t="s">
        <v>8719</v>
      </c>
      <c r="B8732" s="33" t="s">
        <v>2338</v>
      </c>
      <c r="C8732" s="51" t="s">
        <v>70804</v>
      </c>
      <c r="D8732" s="33" t="s">
        <v>70805</v>
      </c>
    </row>
    <row r="8733" spans="1:4" ht="15.75" customHeight="1" x14ac:dyDescent="0.15">
      <c r="A8733" s="32" t="s">
        <v>54962</v>
      </c>
      <c r="B8733" s="33" t="s">
        <v>1014</v>
      </c>
      <c r="C8733" s="51" t="s">
        <v>70806</v>
      </c>
      <c r="D8733" s="33" t="s">
        <v>70807</v>
      </c>
    </row>
    <row r="8734" spans="1:4" ht="15.75" customHeight="1" x14ac:dyDescent="0.15">
      <c r="A8734" s="32" t="s">
        <v>8719</v>
      </c>
      <c r="B8734" s="33" t="s">
        <v>3167</v>
      </c>
      <c r="C8734" s="51" t="s">
        <v>70808</v>
      </c>
      <c r="D8734" s="33" t="s">
        <v>70809</v>
      </c>
    </row>
    <row r="8735" spans="1:4" ht="15.75" customHeight="1" x14ac:dyDescent="0.15">
      <c r="A8735" s="32" t="s">
        <v>8743</v>
      </c>
      <c r="B8735" s="33" t="s">
        <v>2596</v>
      </c>
      <c r="C8735" s="51" t="s">
        <v>70810</v>
      </c>
      <c r="D8735" s="33" t="s">
        <v>70811</v>
      </c>
    </row>
    <row r="8736" spans="1:4" ht="15.75" customHeight="1" x14ac:dyDescent="0.15">
      <c r="A8736" s="32" t="s">
        <v>10524</v>
      </c>
      <c r="B8736" s="33" t="s">
        <v>2650</v>
      </c>
      <c r="C8736" s="51" t="s">
        <v>70812</v>
      </c>
      <c r="D8736" s="33" t="s">
        <v>70813</v>
      </c>
    </row>
    <row r="8737" spans="1:4" ht="15.75" customHeight="1" x14ac:dyDescent="0.15">
      <c r="A8737" s="32" t="s">
        <v>54939</v>
      </c>
      <c r="B8737" s="33" t="s">
        <v>1609</v>
      </c>
      <c r="C8737" s="51" t="s">
        <v>70814</v>
      </c>
      <c r="D8737" s="33" t="s">
        <v>70815</v>
      </c>
    </row>
    <row r="8738" spans="1:4" ht="15.75" customHeight="1" x14ac:dyDescent="0.15">
      <c r="A8738" s="32" t="s">
        <v>8291</v>
      </c>
      <c r="B8738" s="33" t="s">
        <v>3039</v>
      </c>
      <c r="C8738" s="51" t="s">
        <v>70816</v>
      </c>
      <c r="D8738" s="33" t="s">
        <v>70815</v>
      </c>
    </row>
    <row r="8739" spans="1:4" ht="15.75" customHeight="1" x14ac:dyDescent="0.15">
      <c r="A8739" s="32" t="s">
        <v>55058</v>
      </c>
      <c r="B8739" s="33" t="s">
        <v>3197</v>
      </c>
      <c r="C8739" s="51" t="s">
        <v>70817</v>
      </c>
      <c r="D8739" s="33" t="s">
        <v>70815</v>
      </c>
    </row>
    <row r="8740" spans="1:4" ht="15.75" customHeight="1" x14ac:dyDescent="0.15">
      <c r="A8740" s="32" t="s">
        <v>8821</v>
      </c>
      <c r="B8740" s="33" t="s">
        <v>2840</v>
      </c>
      <c r="C8740" s="51" t="s">
        <v>70818</v>
      </c>
      <c r="D8740" s="33" t="s">
        <v>70819</v>
      </c>
    </row>
    <row r="8741" spans="1:4" ht="15.75" customHeight="1" x14ac:dyDescent="0.15">
      <c r="A8741" s="32" t="s">
        <v>12292</v>
      </c>
      <c r="B8741" s="33" t="s">
        <v>1166</v>
      </c>
      <c r="C8741" s="51" t="s">
        <v>70820</v>
      </c>
      <c r="D8741" s="33" t="s">
        <v>70821</v>
      </c>
    </row>
    <row r="8742" spans="1:4" ht="15.75" customHeight="1" x14ac:dyDescent="0.15">
      <c r="A8742" s="32" t="s">
        <v>8821</v>
      </c>
      <c r="B8742" s="33" t="s">
        <v>1681</v>
      </c>
      <c r="C8742" s="51" t="s">
        <v>70822</v>
      </c>
      <c r="D8742" s="33" t="s">
        <v>70823</v>
      </c>
    </row>
    <row r="8743" spans="1:4" ht="15.75" customHeight="1" x14ac:dyDescent="0.15">
      <c r="A8743" s="32" t="s">
        <v>9477</v>
      </c>
      <c r="B8743" s="33" t="s">
        <v>690</v>
      </c>
      <c r="C8743" s="51" t="s">
        <v>70824</v>
      </c>
      <c r="D8743" s="33" t="s">
        <v>70825</v>
      </c>
    </row>
    <row r="8744" spans="1:4" ht="15.75" customHeight="1" x14ac:dyDescent="0.15">
      <c r="A8744" s="32" t="s">
        <v>55235</v>
      </c>
      <c r="B8744" s="33" t="s">
        <v>3323</v>
      </c>
      <c r="C8744" s="51" t="s">
        <v>70826</v>
      </c>
      <c r="D8744" s="33" t="s">
        <v>70825</v>
      </c>
    </row>
    <row r="8745" spans="1:4" ht="15.75" customHeight="1" x14ac:dyDescent="0.15">
      <c r="A8745" s="32" t="s">
        <v>11425</v>
      </c>
      <c r="B8745" s="33" t="s">
        <v>1339</v>
      </c>
      <c r="C8745" s="51" t="s">
        <v>70827</v>
      </c>
      <c r="D8745" s="33" t="s">
        <v>70828</v>
      </c>
    </row>
    <row r="8746" spans="1:4" ht="15.75" customHeight="1" x14ac:dyDescent="0.15">
      <c r="A8746" s="32" t="s">
        <v>55070</v>
      </c>
      <c r="B8746" s="33" t="s">
        <v>2580</v>
      </c>
      <c r="C8746" s="51" t="s">
        <v>70829</v>
      </c>
      <c r="D8746" s="33" t="s">
        <v>70830</v>
      </c>
    </row>
    <row r="8747" spans="1:4" ht="15.75" customHeight="1" x14ac:dyDescent="0.15">
      <c r="A8747" s="32" t="s">
        <v>8719</v>
      </c>
      <c r="B8747" s="33" t="s">
        <v>3755</v>
      </c>
      <c r="C8747" s="51" t="s">
        <v>70831</v>
      </c>
      <c r="D8747" s="33" t="s">
        <v>70830</v>
      </c>
    </row>
    <row r="8748" spans="1:4" ht="15.75" customHeight="1" x14ac:dyDescent="0.15">
      <c r="A8748" s="32" t="s">
        <v>54849</v>
      </c>
      <c r="B8748" s="33" t="s">
        <v>839</v>
      </c>
      <c r="C8748" s="51" t="s">
        <v>70832</v>
      </c>
      <c r="D8748" s="33" t="s">
        <v>70833</v>
      </c>
    </row>
    <row r="8749" spans="1:4" ht="15.75" customHeight="1" x14ac:dyDescent="0.15">
      <c r="A8749" s="32" t="s">
        <v>55094</v>
      </c>
      <c r="B8749" s="33" t="s">
        <v>2619</v>
      </c>
      <c r="C8749" s="51" t="s">
        <v>70834</v>
      </c>
      <c r="D8749" s="33" t="s">
        <v>70833</v>
      </c>
    </row>
    <row r="8750" spans="1:4" ht="15.75" customHeight="1" x14ac:dyDescent="0.15">
      <c r="A8750" s="32" t="s">
        <v>12292</v>
      </c>
      <c r="B8750" s="33" t="s">
        <v>3368</v>
      </c>
      <c r="C8750" s="51" t="s">
        <v>70835</v>
      </c>
      <c r="D8750" s="33" t="s">
        <v>70833</v>
      </c>
    </row>
    <row r="8751" spans="1:4" ht="15.75" customHeight="1" x14ac:dyDescent="0.15">
      <c r="A8751" s="32" t="s">
        <v>55305</v>
      </c>
      <c r="B8751" s="33" t="s">
        <v>1645</v>
      </c>
      <c r="C8751" s="51" t="s">
        <v>70836</v>
      </c>
      <c r="D8751" s="33" t="s">
        <v>70837</v>
      </c>
    </row>
    <row r="8752" spans="1:4" ht="15.75" customHeight="1" x14ac:dyDescent="0.15">
      <c r="A8752" s="32" t="s">
        <v>55027</v>
      </c>
      <c r="B8752" s="33" t="s">
        <v>1339</v>
      </c>
      <c r="C8752" s="51" t="s">
        <v>70838</v>
      </c>
      <c r="D8752" s="33" t="s">
        <v>70839</v>
      </c>
    </row>
    <row r="8753" spans="1:4" ht="15.75" customHeight="1" x14ac:dyDescent="0.15">
      <c r="A8753" s="32" t="s">
        <v>55366</v>
      </c>
      <c r="B8753" s="33" t="s">
        <v>1943</v>
      </c>
      <c r="C8753" s="51" t="s">
        <v>70840</v>
      </c>
      <c r="D8753" s="33" t="s">
        <v>70841</v>
      </c>
    </row>
    <row r="8754" spans="1:4" ht="15.75" customHeight="1" x14ac:dyDescent="0.15">
      <c r="A8754" s="32" t="s">
        <v>8633</v>
      </c>
      <c r="B8754" s="33" t="s">
        <v>830</v>
      </c>
      <c r="C8754" s="51" t="s">
        <v>70842</v>
      </c>
      <c r="D8754" s="33" t="s">
        <v>70843</v>
      </c>
    </row>
    <row r="8755" spans="1:4" ht="15.75" customHeight="1" x14ac:dyDescent="0.15">
      <c r="A8755" s="32" t="s">
        <v>55305</v>
      </c>
      <c r="B8755" s="33" t="s">
        <v>2619</v>
      </c>
      <c r="C8755" s="51" t="s">
        <v>70844</v>
      </c>
      <c r="D8755" s="33" t="s">
        <v>70843</v>
      </c>
    </row>
    <row r="8756" spans="1:4" ht="15.75" customHeight="1" x14ac:dyDescent="0.15">
      <c r="A8756" s="32" t="s">
        <v>12053</v>
      </c>
      <c r="B8756" s="33" t="s">
        <v>3218</v>
      </c>
      <c r="C8756" s="51" t="s">
        <v>70845</v>
      </c>
      <c r="D8756" s="33" t="s">
        <v>70843</v>
      </c>
    </row>
    <row r="8757" spans="1:4" ht="15.75" customHeight="1" x14ac:dyDescent="0.15">
      <c r="A8757" s="32" t="s">
        <v>55159</v>
      </c>
      <c r="B8757" s="33" t="s">
        <v>2761</v>
      </c>
      <c r="C8757" s="51" t="s">
        <v>70846</v>
      </c>
      <c r="D8757" s="33" t="s">
        <v>70847</v>
      </c>
    </row>
    <row r="8758" spans="1:4" ht="15.75" customHeight="1" x14ac:dyDescent="0.15">
      <c r="A8758" s="32" t="s">
        <v>55070</v>
      </c>
      <c r="B8758" s="33" t="s">
        <v>690</v>
      </c>
      <c r="C8758" s="51" t="s">
        <v>70848</v>
      </c>
      <c r="D8758" s="33" t="s">
        <v>70849</v>
      </c>
    </row>
    <row r="8759" spans="1:4" ht="15.75" customHeight="1" x14ac:dyDescent="0.15">
      <c r="A8759" s="32" t="s">
        <v>8821</v>
      </c>
      <c r="B8759" s="33" t="s">
        <v>1232</v>
      </c>
      <c r="C8759" s="51" t="s">
        <v>70850</v>
      </c>
      <c r="D8759" s="33" t="s">
        <v>70849</v>
      </c>
    </row>
    <row r="8760" spans="1:4" ht="15.75" customHeight="1" x14ac:dyDescent="0.15">
      <c r="A8760" s="32" t="s">
        <v>55374</v>
      </c>
      <c r="B8760" s="33" t="s">
        <v>2560</v>
      </c>
      <c r="C8760" s="51" t="s">
        <v>70851</v>
      </c>
      <c r="D8760" s="33" t="s">
        <v>70849</v>
      </c>
    </row>
    <row r="8761" spans="1:4" ht="15.75" customHeight="1" x14ac:dyDescent="0.15">
      <c r="A8761" s="32" t="s">
        <v>11330</v>
      </c>
      <c r="B8761" s="33" t="s">
        <v>2588</v>
      </c>
      <c r="C8761" s="51" t="s">
        <v>70852</v>
      </c>
      <c r="D8761" s="33" t="s">
        <v>70849</v>
      </c>
    </row>
    <row r="8762" spans="1:4" ht="15.75" customHeight="1" x14ac:dyDescent="0.15">
      <c r="A8762" s="32" t="s">
        <v>10676</v>
      </c>
      <c r="B8762" s="33" t="s">
        <v>2658</v>
      </c>
      <c r="C8762" s="51" t="s">
        <v>70853</v>
      </c>
      <c r="D8762" s="33" t="s">
        <v>70849</v>
      </c>
    </row>
    <row r="8763" spans="1:4" ht="15.75" customHeight="1" x14ac:dyDescent="0.15">
      <c r="A8763" s="32" t="s">
        <v>55374</v>
      </c>
      <c r="B8763" s="33" t="s">
        <v>919</v>
      </c>
      <c r="C8763" s="51" t="s">
        <v>70854</v>
      </c>
      <c r="D8763" s="33" t="s">
        <v>70855</v>
      </c>
    </row>
    <row r="8764" spans="1:4" ht="15.75" customHeight="1" x14ac:dyDescent="0.15">
      <c r="A8764" s="32" t="s">
        <v>8719</v>
      </c>
      <c r="B8764" s="33" t="s">
        <v>3374</v>
      </c>
      <c r="C8764" s="51" t="s">
        <v>70856</v>
      </c>
      <c r="D8764" s="33" t="s">
        <v>70857</v>
      </c>
    </row>
    <row r="8765" spans="1:4" ht="15.75" customHeight="1" x14ac:dyDescent="0.15">
      <c r="A8765" s="32" t="s">
        <v>55107</v>
      </c>
      <c r="B8765" s="33" t="s">
        <v>785</v>
      </c>
      <c r="C8765" s="51" t="s">
        <v>70858</v>
      </c>
      <c r="D8765" s="33" t="s">
        <v>70859</v>
      </c>
    </row>
    <row r="8766" spans="1:4" ht="15.75" customHeight="1" x14ac:dyDescent="0.15">
      <c r="A8766" s="32" t="s">
        <v>10676</v>
      </c>
      <c r="B8766" s="33" t="s">
        <v>788</v>
      </c>
      <c r="C8766" s="51" t="s">
        <v>70860</v>
      </c>
      <c r="D8766" s="33" t="s">
        <v>70859</v>
      </c>
    </row>
    <row r="8767" spans="1:4" ht="15.75" customHeight="1" x14ac:dyDescent="0.15">
      <c r="A8767" s="32" t="s">
        <v>54849</v>
      </c>
      <c r="B8767" s="33" t="s">
        <v>2831</v>
      </c>
      <c r="C8767" s="51" t="s">
        <v>70861</v>
      </c>
      <c r="D8767" s="33" t="s">
        <v>70859</v>
      </c>
    </row>
    <row r="8768" spans="1:4" ht="15.75" customHeight="1" x14ac:dyDescent="0.15">
      <c r="A8768" s="32" t="s">
        <v>54962</v>
      </c>
      <c r="B8768" s="33" t="s">
        <v>2837</v>
      </c>
      <c r="C8768" s="51" t="s">
        <v>70862</v>
      </c>
      <c r="D8768" s="33" t="s">
        <v>70859</v>
      </c>
    </row>
    <row r="8769" spans="1:4" ht="15.75" customHeight="1" x14ac:dyDescent="0.15">
      <c r="A8769" s="32" t="s">
        <v>11330</v>
      </c>
      <c r="B8769" s="33" t="s">
        <v>836</v>
      </c>
      <c r="C8769" s="51" t="s">
        <v>70863</v>
      </c>
      <c r="D8769" s="33" t="s">
        <v>70864</v>
      </c>
    </row>
    <row r="8770" spans="1:4" ht="15.75" customHeight="1" x14ac:dyDescent="0.15">
      <c r="A8770" s="32" t="s">
        <v>55070</v>
      </c>
      <c r="B8770" s="33" t="s">
        <v>2034</v>
      </c>
      <c r="C8770" s="51" t="s">
        <v>70865</v>
      </c>
      <c r="D8770" s="33" t="s">
        <v>70864</v>
      </c>
    </row>
    <row r="8771" spans="1:4" ht="15.75" customHeight="1" x14ac:dyDescent="0.15">
      <c r="A8771" s="32" t="s">
        <v>10250</v>
      </c>
      <c r="B8771" s="33" t="s">
        <v>3015</v>
      </c>
      <c r="C8771" s="51" t="s">
        <v>70866</v>
      </c>
      <c r="D8771" s="33" t="s">
        <v>70864</v>
      </c>
    </row>
    <row r="8772" spans="1:4" ht="15.75" customHeight="1" x14ac:dyDescent="0.15">
      <c r="A8772" s="32" t="s">
        <v>8743</v>
      </c>
      <c r="B8772" s="33" t="s">
        <v>3684</v>
      </c>
      <c r="C8772" s="51" t="s">
        <v>70867</v>
      </c>
      <c r="D8772" s="33" t="s">
        <v>70864</v>
      </c>
    </row>
    <row r="8773" spans="1:4" ht="15.75" customHeight="1" x14ac:dyDescent="0.15">
      <c r="A8773" s="32" t="s">
        <v>54744</v>
      </c>
      <c r="B8773" s="33" t="s">
        <v>3847</v>
      </c>
      <c r="C8773" s="51" t="s">
        <v>70868</v>
      </c>
      <c r="D8773" s="33" t="s">
        <v>70864</v>
      </c>
    </row>
    <row r="8774" spans="1:4" ht="15.75" customHeight="1" x14ac:dyDescent="0.15">
      <c r="A8774" s="32" t="s">
        <v>54962</v>
      </c>
      <c r="B8774" s="33" t="s">
        <v>868</v>
      </c>
      <c r="C8774" s="51" t="s">
        <v>70869</v>
      </c>
      <c r="D8774" s="33" t="s">
        <v>70870</v>
      </c>
    </row>
    <row r="8775" spans="1:4" ht="15.75" customHeight="1" x14ac:dyDescent="0.15">
      <c r="A8775" s="32" t="s">
        <v>12128</v>
      </c>
      <c r="B8775" s="33" t="s">
        <v>1166</v>
      </c>
      <c r="C8775" s="51" t="s">
        <v>70871</v>
      </c>
      <c r="D8775" s="33" t="s">
        <v>70870</v>
      </c>
    </row>
    <row r="8776" spans="1:4" ht="15.75" customHeight="1" x14ac:dyDescent="0.15">
      <c r="A8776" s="32" t="s">
        <v>55058</v>
      </c>
      <c r="B8776" s="33" t="s">
        <v>1621</v>
      </c>
      <c r="C8776" s="51" t="s">
        <v>70872</v>
      </c>
      <c r="D8776" s="33" t="s">
        <v>70870</v>
      </c>
    </row>
    <row r="8777" spans="1:4" ht="15.75" customHeight="1" x14ac:dyDescent="0.15">
      <c r="A8777" s="32" t="s">
        <v>54744</v>
      </c>
      <c r="B8777" s="33" t="s">
        <v>2480</v>
      </c>
      <c r="C8777" s="51" t="s">
        <v>70873</v>
      </c>
      <c r="D8777" s="33" t="s">
        <v>70870</v>
      </c>
    </row>
    <row r="8778" spans="1:4" ht="15.75" customHeight="1" x14ac:dyDescent="0.15">
      <c r="A8778" s="32" t="s">
        <v>54849</v>
      </c>
      <c r="B8778" s="33" t="s">
        <v>2528</v>
      </c>
      <c r="C8778" s="51" t="s">
        <v>70874</v>
      </c>
      <c r="D8778" s="33" t="s">
        <v>70870</v>
      </c>
    </row>
    <row r="8779" spans="1:4" ht="15.75" customHeight="1" x14ac:dyDescent="0.15">
      <c r="A8779" s="32" t="s">
        <v>8291</v>
      </c>
      <c r="B8779" s="33" t="s">
        <v>2735</v>
      </c>
      <c r="C8779" s="51" t="s">
        <v>70875</v>
      </c>
      <c r="D8779" s="33" t="s">
        <v>70870</v>
      </c>
    </row>
    <row r="8780" spans="1:4" ht="15.75" customHeight="1" x14ac:dyDescent="0.15">
      <c r="A8780" s="32" t="s">
        <v>8719</v>
      </c>
      <c r="B8780" s="33" t="s">
        <v>2871</v>
      </c>
      <c r="C8780" s="51" t="s">
        <v>70876</v>
      </c>
      <c r="D8780" s="33" t="s">
        <v>70870</v>
      </c>
    </row>
    <row r="8781" spans="1:4" ht="15.75" customHeight="1" x14ac:dyDescent="0.15">
      <c r="A8781" s="32" t="s">
        <v>12292</v>
      </c>
      <c r="B8781" s="33" t="s">
        <v>3652</v>
      </c>
      <c r="C8781" s="51" t="s">
        <v>70877</v>
      </c>
      <c r="D8781" s="33" t="s">
        <v>70878</v>
      </c>
    </row>
    <row r="8782" spans="1:4" ht="15.75" customHeight="1" x14ac:dyDescent="0.15">
      <c r="A8782" s="32" t="s">
        <v>9516</v>
      </c>
      <c r="B8782" s="33" t="s">
        <v>570</v>
      </c>
      <c r="C8782" s="51" t="s">
        <v>70879</v>
      </c>
      <c r="D8782" s="33" t="s">
        <v>70880</v>
      </c>
    </row>
    <row r="8783" spans="1:4" ht="15.75" customHeight="1" x14ac:dyDescent="0.15">
      <c r="A8783" s="32" t="s">
        <v>10524</v>
      </c>
      <c r="B8783" s="33" t="s">
        <v>1573</v>
      </c>
      <c r="C8783" s="51" t="s">
        <v>70881</v>
      </c>
      <c r="D8783" s="33" t="s">
        <v>70880</v>
      </c>
    </row>
    <row r="8784" spans="1:4" ht="15.75" customHeight="1" x14ac:dyDescent="0.15">
      <c r="A8784" s="32" t="s">
        <v>55374</v>
      </c>
      <c r="B8784" s="33" t="s">
        <v>3545</v>
      </c>
      <c r="C8784" s="51" t="s">
        <v>70882</v>
      </c>
      <c r="D8784" s="33" t="s">
        <v>70883</v>
      </c>
    </row>
    <row r="8785" spans="1:4" ht="15.75" customHeight="1" x14ac:dyDescent="0.15">
      <c r="A8785" s="32" t="s">
        <v>8291</v>
      </c>
      <c r="B8785" s="33" t="s">
        <v>3100</v>
      </c>
      <c r="C8785" s="51" t="s">
        <v>70884</v>
      </c>
      <c r="D8785" s="33" t="s">
        <v>70885</v>
      </c>
    </row>
    <row r="8786" spans="1:4" ht="15.75" customHeight="1" x14ac:dyDescent="0.15">
      <c r="A8786" s="32" t="s">
        <v>55153</v>
      </c>
      <c r="B8786" s="33" t="s">
        <v>3652</v>
      </c>
      <c r="C8786" s="51" t="s">
        <v>70886</v>
      </c>
      <c r="D8786" s="33" t="s">
        <v>70885</v>
      </c>
    </row>
    <row r="8787" spans="1:4" ht="15.75" customHeight="1" x14ac:dyDescent="0.15">
      <c r="A8787" s="32" t="s">
        <v>54862</v>
      </c>
      <c r="B8787" s="33" t="s">
        <v>2318</v>
      </c>
      <c r="C8787" s="51" t="s">
        <v>70887</v>
      </c>
      <c r="D8787" s="33" t="s">
        <v>70888</v>
      </c>
    </row>
    <row r="8788" spans="1:4" ht="15.75" customHeight="1" x14ac:dyDescent="0.15">
      <c r="A8788" s="32" t="s">
        <v>9495</v>
      </c>
      <c r="B8788" s="33" t="s">
        <v>1098</v>
      </c>
      <c r="C8788" s="51" t="s">
        <v>70889</v>
      </c>
      <c r="D8788" s="33" t="s">
        <v>70890</v>
      </c>
    </row>
    <row r="8789" spans="1:4" ht="15.75" customHeight="1" x14ac:dyDescent="0.15">
      <c r="A8789" s="32" t="s">
        <v>55366</v>
      </c>
      <c r="B8789" s="33" t="s">
        <v>2921</v>
      </c>
      <c r="C8789" s="51" t="s">
        <v>70891</v>
      </c>
      <c r="D8789" s="33" t="s">
        <v>70890</v>
      </c>
    </row>
    <row r="8790" spans="1:4" ht="15.75" customHeight="1" x14ac:dyDescent="0.15">
      <c r="A8790" s="32" t="s">
        <v>8821</v>
      </c>
      <c r="B8790" s="33" t="s">
        <v>1206</v>
      </c>
      <c r="C8790" s="51" t="s">
        <v>70892</v>
      </c>
      <c r="D8790" s="33" t="s">
        <v>70893</v>
      </c>
    </row>
    <row r="8791" spans="1:4" ht="15.75" customHeight="1" x14ac:dyDescent="0.15">
      <c r="A8791" s="32" t="s">
        <v>54765</v>
      </c>
      <c r="B8791" s="33" t="s">
        <v>788</v>
      </c>
      <c r="C8791" s="51" t="s">
        <v>70894</v>
      </c>
      <c r="D8791" s="33" t="s">
        <v>70895</v>
      </c>
    </row>
    <row r="8792" spans="1:4" ht="15.75" customHeight="1" x14ac:dyDescent="0.15">
      <c r="A8792" s="32" t="s">
        <v>54862</v>
      </c>
      <c r="B8792" s="33" t="s">
        <v>1336</v>
      </c>
      <c r="C8792" s="51" t="s">
        <v>70896</v>
      </c>
      <c r="D8792" s="33" t="s">
        <v>70897</v>
      </c>
    </row>
    <row r="8793" spans="1:4" ht="15.75" customHeight="1" x14ac:dyDescent="0.15">
      <c r="A8793" s="32" t="s">
        <v>9516</v>
      </c>
      <c r="B8793" s="33" t="s">
        <v>2681</v>
      </c>
      <c r="C8793" s="51" t="s">
        <v>70898</v>
      </c>
      <c r="D8793" s="33" t="s">
        <v>70897</v>
      </c>
    </row>
    <row r="8794" spans="1:4" ht="15.75" customHeight="1" x14ac:dyDescent="0.15">
      <c r="A8794" s="32" t="s">
        <v>8743</v>
      </c>
      <c r="B8794" s="33" t="s">
        <v>865</v>
      </c>
      <c r="C8794" s="51" t="s">
        <v>70899</v>
      </c>
      <c r="D8794" s="33" t="s">
        <v>70900</v>
      </c>
    </row>
    <row r="8795" spans="1:4" ht="15.75" customHeight="1" x14ac:dyDescent="0.15">
      <c r="A8795" s="32" t="s">
        <v>12232</v>
      </c>
      <c r="B8795" s="33" t="s">
        <v>1354</v>
      </c>
      <c r="C8795" s="51" t="s">
        <v>70901</v>
      </c>
      <c r="D8795" s="33" t="s">
        <v>70902</v>
      </c>
    </row>
    <row r="8796" spans="1:4" ht="15.75" customHeight="1" x14ac:dyDescent="0.15">
      <c r="A8796" s="32" t="s">
        <v>8633</v>
      </c>
      <c r="B8796" s="33" t="s">
        <v>2563</v>
      </c>
      <c r="C8796" s="51" t="s">
        <v>70903</v>
      </c>
      <c r="D8796" s="33" t="s">
        <v>70904</v>
      </c>
    </row>
    <row r="8797" spans="1:4" ht="15.75" customHeight="1" x14ac:dyDescent="0.15">
      <c r="A8797" s="32" t="s">
        <v>55366</v>
      </c>
      <c r="B8797" s="33" t="s">
        <v>681</v>
      </c>
      <c r="C8797" s="51" t="s">
        <v>70905</v>
      </c>
      <c r="D8797" s="33" t="s">
        <v>70906</v>
      </c>
    </row>
    <row r="8798" spans="1:4" ht="15.75" customHeight="1" x14ac:dyDescent="0.15">
      <c r="A8798" s="32" t="s">
        <v>55094</v>
      </c>
      <c r="B8798" s="33" t="s">
        <v>1504</v>
      </c>
      <c r="C8798" s="51" t="s">
        <v>70907</v>
      </c>
      <c r="D8798" s="33" t="s">
        <v>70906</v>
      </c>
    </row>
    <row r="8799" spans="1:4" ht="15.75" customHeight="1" x14ac:dyDescent="0.15">
      <c r="A8799" s="32" t="s">
        <v>12292</v>
      </c>
      <c r="B8799" s="33" t="s">
        <v>2094</v>
      </c>
      <c r="C8799" s="51" t="s">
        <v>70908</v>
      </c>
      <c r="D8799" s="33" t="s">
        <v>70906</v>
      </c>
    </row>
    <row r="8800" spans="1:4" ht="15.75" customHeight="1" x14ac:dyDescent="0.15">
      <c r="A8800" s="32" t="s">
        <v>8821</v>
      </c>
      <c r="B8800" s="33" t="s">
        <v>2735</v>
      </c>
      <c r="C8800" s="51" t="s">
        <v>70909</v>
      </c>
      <c r="D8800" s="33" t="s">
        <v>70906</v>
      </c>
    </row>
    <row r="8801" spans="1:4" ht="15.75" customHeight="1" x14ac:dyDescent="0.15">
      <c r="A8801" s="32" t="s">
        <v>12292</v>
      </c>
      <c r="B8801" s="33" t="s">
        <v>3239</v>
      </c>
      <c r="C8801" s="51" t="s">
        <v>70910</v>
      </c>
      <c r="D8801" s="33" t="s">
        <v>70911</v>
      </c>
    </row>
    <row r="8802" spans="1:4" ht="15.75" customHeight="1" x14ac:dyDescent="0.15">
      <c r="A8802" s="32" t="s">
        <v>55107</v>
      </c>
      <c r="B8802" s="33" t="s">
        <v>3684</v>
      </c>
      <c r="C8802" s="51" t="s">
        <v>70912</v>
      </c>
      <c r="D8802" s="33" t="s">
        <v>70911</v>
      </c>
    </row>
    <row r="8803" spans="1:4" ht="15.75" customHeight="1" x14ac:dyDescent="0.15">
      <c r="A8803" s="32" t="s">
        <v>10250</v>
      </c>
      <c r="B8803" s="33" t="s">
        <v>669</v>
      </c>
      <c r="C8803" s="51" t="s">
        <v>70913</v>
      </c>
      <c r="D8803" s="33" t="s">
        <v>70914</v>
      </c>
    </row>
    <row r="8804" spans="1:4" ht="15.75" customHeight="1" x14ac:dyDescent="0.15">
      <c r="A8804" s="32" t="s">
        <v>55374</v>
      </c>
      <c r="B8804" s="33" t="s">
        <v>3233</v>
      </c>
      <c r="C8804" s="51" t="s">
        <v>70915</v>
      </c>
      <c r="D8804" s="33" t="s">
        <v>70914</v>
      </c>
    </row>
    <row r="8805" spans="1:4" ht="15.75" customHeight="1" x14ac:dyDescent="0.15">
      <c r="A8805" s="32" t="s">
        <v>9495</v>
      </c>
      <c r="B8805" s="33" t="s">
        <v>3755</v>
      </c>
      <c r="C8805" s="51" t="s">
        <v>70916</v>
      </c>
      <c r="D8805" s="33" t="s">
        <v>70917</v>
      </c>
    </row>
    <row r="8806" spans="1:4" ht="15.75" customHeight="1" x14ac:dyDescent="0.15">
      <c r="A8806" s="32" t="s">
        <v>8633</v>
      </c>
      <c r="B8806" s="33" t="s">
        <v>1606</v>
      </c>
      <c r="C8806" s="51" t="s">
        <v>70918</v>
      </c>
      <c r="D8806" s="33" t="s">
        <v>70919</v>
      </c>
    </row>
    <row r="8807" spans="1:4" ht="15.75" customHeight="1" x14ac:dyDescent="0.15">
      <c r="A8807" s="32" t="s">
        <v>55107</v>
      </c>
      <c r="B8807" s="33" t="s">
        <v>612</v>
      </c>
      <c r="C8807" s="51" t="s">
        <v>70920</v>
      </c>
      <c r="D8807" s="33" t="s">
        <v>70921</v>
      </c>
    </row>
    <row r="8808" spans="1:4" ht="15.75" customHeight="1" x14ac:dyDescent="0.15">
      <c r="A8808" s="32" t="s">
        <v>55374</v>
      </c>
      <c r="B8808" s="33" t="s">
        <v>618</v>
      </c>
      <c r="C8808" s="51" t="s">
        <v>70922</v>
      </c>
      <c r="D8808" s="33" t="s">
        <v>70921</v>
      </c>
    </row>
    <row r="8809" spans="1:4" ht="15.75" customHeight="1" x14ac:dyDescent="0.15">
      <c r="A8809" s="32" t="s">
        <v>8821</v>
      </c>
      <c r="B8809" s="33" t="s">
        <v>1186</v>
      </c>
      <c r="C8809" s="51" t="s">
        <v>70923</v>
      </c>
      <c r="D8809" s="33" t="s">
        <v>70921</v>
      </c>
    </row>
    <row r="8810" spans="1:4" ht="15.75" customHeight="1" x14ac:dyDescent="0.15">
      <c r="A8810" s="32" t="s">
        <v>11362</v>
      </c>
      <c r="B8810" s="33" t="s">
        <v>1564</v>
      </c>
      <c r="C8810" s="51" t="s">
        <v>70924</v>
      </c>
      <c r="D8810" s="33" t="s">
        <v>70921</v>
      </c>
    </row>
    <row r="8811" spans="1:4" ht="15.75" customHeight="1" x14ac:dyDescent="0.15">
      <c r="A8811" s="32" t="s">
        <v>55374</v>
      </c>
      <c r="B8811" s="33" t="s">
        <v>1723</v>
      </c>
      <c r="C8811" s="51" t="s">
        <v>70925</v>
      </c>
      <c r="D8811" s="33" t="s">
        <v>70921</v>
      </c>
    </row>
    <row r="8812" spans="1:4" ht="15.75" customHeight="1" x14ac:dyDescent="0.15">
      <c r="A8812" s="32" t="s">
        <v>54939</v>
      </c>
      <c r="B8812" s="33" t="s">
        <v>1339</v>
      </c>
      <c r="C8812" s="51" t="s">
        <v>70926</v>
      </c>
      <c r="D8812" s="33" t="s">
        <v>70927</v>
      </c>
    </row>
    <row r="8813" spans="1:4" ht="15.75" customHeight="1" x14ac:dyDescent="0.15">
      <c r="A8813" s="32" t="s">
        <v>10676</v>
      </c>
      <c r="B8813" s="33" t="s">
        <v>3323</v>
      </c>
      <c r="C8813" s="51" t="s">
        <v>70928</v>
      </c>
      <c r="D8813" s="33" t="s">
        <v>70927</v>
      </c>
    </row>
    <row r="8814" spans="1:4" ht="15.75" customHeight="1" x14ac:dyDescent="0.15">
      <c r="A8814" s="32" t="s">
        <v>12128</v>
      </c>
      <c r="B8814" s="33" t="s">
        <v>3230</v>
      </c>
      <c r="C8814" s="51" t="s">
        <v>70929</v>
      </c>
      <c r="D8814" s="33" t="s">
        <v>70930</v>
      </c>
    </row>
    <row r="8815" spans="1:4" ht="15.75" customHeight="1" x14ac:dyDescent="0.15">
      <c r="A8815" s="32" t="s">
        <v>8291</v>
      </c>
      <c r="B8815" s="33" t="s">
        <v>797</v>
      </c>
      <c r="C8815" s="51" t="s">
        <v>70931</v>
      </c>
      <c r="D8815" s="33" t="s">
        <v>70932</v>
      </c>
    </row>
    <row r="8816" spans="1:4" ht="15.75" customHeight="1" x14ac:dyDescent="0.15">
      <c r="A8816" s="32" t="s">
        <v>55027</v>
      </c>
      <c r="B8816" s="33" t="s">
        <v>1501</v>
      </c>
      <c r="C8816" s="51" t="s">
        <v>70933</v>
      </c>
      <c r="D8816" s="33" t="s">
        <v>70932</v>
      </c>
    </row>
    <row r="8817" spans="1:4" ht="15.75" customHeight="1" x14ac:dyDescent="0.15">
      <c r="A8817" s="32" t="s">
        <v>55366</v>
      </c>
      <c r="B8817" s="33" t="s">
        <v>2332</v>
      </c>
      <c r="C8817" s="51" t="s">
        <v>70934</v>
      </c>
      <c r="D8817" s="33" t="s">
        <v>70932</v>
      </c>
    </row>
    <row r="8818" spans="1:4" ht="15.75" customHeight="1" x14ac:dyDescent="0.15">
      <c r="A8818" s="32" t="s">
        <v>55206</v>
      </c>
      <c r="B8818" s="33" t="s">
        <v>2034</v>
      </c>
      <c r="C8818" s="51" t="s">
        <v>70935</v>
      </c>
      <c r="D8818" s="33" t="s">
        <v>70936</v>
      </c>
    </row>
    <row r="8819" spans="1:4" ht="15.75" customHeight="1" x14ac:dyDescent="0.15">
      <c r="A8819" s="32" t="s">
        <v>54765</v>
      </c>
      <c r="B8819" s="33" t="s">
        <v>3167</v>
      </c>
      <c r="C8819" s="51" t="s">
        <v>70937</v>
      </c>
      <c r="D8819" s="33" t="s">
        <v>70936</v>
      </c>
    </row>
    <row r="8820" spans="1:4" ht="15.75" customHeight="1" x14ac:dyDescent="0.15">
      <c r="A8820" s="32" t="s">
        <v>55265</v>
      </c>
      <c r="B8820" s="33" t="s">
        <v>2282</v>
      </c>
      <c r="C8820" s="51" t="s">
        <v>70938</v>
      </c>
      <c r="D8820" s="33" t="s">
        <v>70939</v>
      </c>
    </row>
    <row r="8821" spans="1:4" ht="15.75" customHeight="1" x14ac:dyDescent="0.15">
      <c r="A8821" s="32" t="s">
        <v>54962</v>
      </c>
      <c r="B8821" s="33" t="s">
        <v>2650</v>
      </c>
      <c r="C8821" s="51" t="s">
        <v>70940</v>
      </c>
      <c r="D8821" s="33" t="s">
        <v>70939</v>
      </c>
    </row>
    <row r="8822" spans="1:4" ht="15.75" customHeight="1" x14ac:dyDescent="0.15">
      <c r="A8822" s="32" t="s">
        <v>54939</v>
      </c>
      <c r="B8822" s="33" t="s">
        <v>1014</v>
      </c>
      <c r="C8822" s="51" t="s">
        <v>70941</v>
      </c>
      <c r="D8822" s="33" t="s">
        <v>70942</v>
      </c>
    </row>
    <row r="8823" spans="1:4" ht="15.75" customHeight="1" x14ac:dyDescent="0.15">
      <c r="A8823" s="32" t="s">
        <v>55366</v>
      </c>
      <c r="B8823" s="33" t="s">
        <v>1433</v>
      </c>
      <c r="C8823" s="51" t="s">
        <v>70943</v>
      </c>
      <c r="D8823" s="33" t="s">
        <v>70942</v>
      </c>
    </row>
    <row r="8824" spans="1:4" ht="15.75" customHeight="1" x14ac:dyDescent="0.15">
      <c r="A8824" s="32" t="s">
        <v>54744</v>
      </c>
      <c r="B8824" s="33" t="s">
        <v>2318</v>
      </c>
      <c r="C8824" s="51" t="s">
        <v>70944</v>
      </c>
      <c r="D8824" s="33" t="s">
        <v>70942</v>
      </c>
    </row>
    <row r="8825" spans="1:4" ht="15.75" customHeight="1" x14ac:dyDescent="0.15">
      <c r="A8825" s="32" t="s">
        <v>54849</v>
      </c>
      <c r="B8825" s="33" t="s">
        <v>3066</v>
      </c>
      <c r="C8825" s="51" t="s">
        <v>70945</v>
      </c>
      <c r="D8825" s="33" t="s">
        <v>70946</v>
      </c>
    </row>
    <row r="8826" spans="1:4" ht="15.75" customHeight="1" x14ac:dyDescent="0.15">
      <c r="A8826" s="32" t="s">
        <v>8291</v>
      </c>
      <c r="B8826" s="33" t="s">
        <v>2610</v>
      </c>
      <c r="C8826" s="51" t="s">
        <v>70947</v>
      </c>
      <c r="D8826" s="33" t="s">
        <v>70948</v>
      </c>
    </row>
    <row r="8827" spans="1:4" ht="15.75" customHeight="1" x14ac:dyDescent="0.15">
      <c r="A8827" s="32" t="s">
        <v>55262</v>
      </c>
      <c r="B8827" s="33" t="s">
        <v>2632</v>
      </c>
      <c r="C8827" s="51" t="s">
        <v>70949</v>
      </c>
      <c r="D8827" s="33" t="s">
        <v>70950</v>
      </c>
    </row>
    <row r="8828" spans="1:4" ht="15.75" customHeight="1" x14ac:dyDescent="0.15">
      <c r="A8828" s="32" t="s">
        <v>55094</v>
      </c>
      <c r="B8828" s="33" t="s">
        <v>3197</v>
      </c>
      <c r="C8828" s="51" t="s">
        <v>70951</v>
      </c>
      <c r="D8828" s="33" t="s">
        <v>70952</v>
      </c>
    </row>
    <row r="8829" spans="1:4" ht="15.75" customHeight="1" x14ac:dyDescent="0.15">
      <c r="A8829" s="32" t="s">
        <v>55094</v>
      </c>
      <c r="B8829" s="33" t="s">
        <v>675</v>
      </c>
      <c r="C8829" s="51" t="s">
        <v>70953</v>
      </c>
      <c r="D8829" s="33" t="s">
        <v>70954</v>
      </c>
    </row>
    <row r="8830" spans="1:4" ht="15.75" customHeight="1" x14ac:dyDescent="0.15">
      <c r="A8830" s="32" t="s">
        <v>10676</v>
      </c>
      <c r="B8830" s="33" t="s">
        <v>2338</v>
      </c>
      <c r="C8830" s="51" t="s">
        <v>70955</v>
      </c>
      <c r="D8830" s="33" t="s">
        <v>70954</v>
      </c>
    </row>
    <row r="8831" spans="1:4" ht="15.75" customHeight="1" x14ac:dyDescent="0.15">
      <c r="A8831" s="32" t="s">
        <v>12292</v>
      </c>
      <c r="B8831" s="33" t="s">
        <v>2994</v>
      </c>
      <c r="C8831" s="51" t="s">
        <v>70956</v>
      </c>
      <c r="D8831" s="33" t="s">
        <v>70954</v>
      </c>
    </row>
    <row r="8832" spans="1:4" ht="15.75" customHeight="1" x14ac:dyDescent="0.15">
      <c r="A8832" s="32" t="s">
        <v>55027</v>
      </c>
      <c r="B8832" s="33" t="s">
        <v>3167</v>
      </c>
      <c r="C8832" s="51" t="s">
        <v>70957</v>
      </c>
      <c r="D8832" s="33" t="s">
        <v>70954</v>
      </c>
    </row>
    <row r="8833" spans="1:4" ht="15.75" customHeight="1" x14ac:dyDescent="0.15">
      <c r="A8833" s="32" t="s">
        <v>54962</v>
      </c>
      <c r="B8833" s="33" t="s">
        <v>3156</v>
      </c>
      <c r="C8833" s="51" t="s">
        <v>70958</v>
      </c>
      <c r="D8833" s="33" t="s">
        <v>70959</v>
      </c>
    </row>
    <row r="8834" spans="1:4" ht="15.75" customHeight="1" x14ac:dyDescent="0.15">
      <c r="A8834" s="32" t="s">
        <v>55058</v>
      </c>
      <c r="B8834" s="33" t="s">
        <v>570</v>
      </c>
      <c r="C8834" s="51" t="s">
        <v>70960</v>
      </c>
      <c r="D8834" s="33" t="s">
        <v>70961</v>
      </c>
    </row>
    <row r="8835" spans="1:4" ht="15.75" customHeight="1" x14ac:dyDescent="0.15">
      <c r="A8835" s="32" t="s">
        <v>55305</v>
      </c>
      <c r="B8835" s="33" t="s">
        <v>681</v>
      </c>
      <c r="C8835" s="51" t="s">
        <v>70962</v>
      </c>
      <c r="D8835" s="33" t="s">
        <v>70961</v>
      </c>
    </row>
    <row r="8836" spans="1:4" ht="15.75" customHeight="1" x14ac:dyDescent="0.15">
      <c r="A8836" s="32" t="s">
        <v>55048</v>
      </c>
      <c r="B8836" s="33" t="s">
        <v>1645</v>
      </c>
      <c r="C8836" s="51" t="s">
        <v>70963</v>
      </c>
      <c r="D8836" s="33" t="s">
        <v>70964</v>
      </c>
    </row>
    <row r="8837" spans="1:4" ht="15.75" customHeight="1" x14ac:dyDescent="0.15">
      <c r="A8837" s="32" t="s">
        <v>12280</v>
      </c>
      <c r="B8837" s="33" t="s">
        <v>1650</v>
      </c>
      <c r="C8837" s="51" t="s">
        <v>70965</v>
      </c>
      <c r="D8837" s="33" t="s">
        <v>70964</v>
      </c>
    </row>
    <row r="8838" spans="1:4" ht="15.75" customHeight="1" x14ac:dyDescent="0.15">
      <c r="A8838" s="32" t="s">
        <v>9495</v>
      </c>
      <c r="B8838" s="33" t="s">
        <v>3039</v>
      </c>
      <c r="C8838" s="51" t="s">
        <v>70966</v>
      </c>
      <c r="D8838" s="33" t="s">
        <v>70964</v>
      </c>
    </row>
    <row r="8839" spans="1:4" ht="15.75" customHeight="1" x14ac:dyDescent="0.15">
      <c r="A8839" s="32" t="s">
        <v>55235</v>
      </c>
      <c r="B8839" s="33" t="s">
        <v>895</v>
      </c>
      <c r="C8839" s="51" t="s">
        <v>70967</v>
      </c>
      <c r="D8839" s="33" t="s">
        <v>70968</v>
      </c>
    </row>
    <row r="8840" spans="1:4" ht="15.75" customHeight="1" x14ac:dyDescent="0.15">
      <c r="A8840" s="32" t="s">
        <v>55374</v>
      </c>
      <c r="B8840" s="33" t="s">
        <v>782</v>
      </c>
      <c r="C8840" s="51" t="s">
        <v>70969</v>
      </c>
      <c r="D8840" s="33" t="s">
        <v>70970</v>
      </c>
    </row>
    <row r="8841" spans="1:4" ht="15.75" customHeight="1" x14ac:dyDescent="0.15">
      <c r="A8841" s="32" t="s">
        <v>55265</v>
      </c>
      <c r="B8841" s="33" t="s">
        <v>836</v>
      </c>
      <c r="C8841" s="51" t="s">
        <v>70971</v>
      </c>
      <c r="D8841" s="33" t="s">
        <v>70970</v>
      </c>
    </row>
    <row r="8842" spans="1:4" ht="15.75" customHeight="1" x14ac:dyDescent="0.15">
      <c r="A8842" s="32" t="s">
        <v>8633</v>
      </c>
      <c r="B8842" s="33" t="s">
        <v>2066</v>
      </c>
      <c r="C8842" s="51" t="s">
        <v>70972</v>
      </c>
      <c r="D8842" s="33" t="s">
        <v>70970</v>
      </c>
    </row>
    <row r="8843" spans="1:4" ht="15.75" customHeight="1" x14ac:dyDescent="0.15">
      <c r="A8843" s="32" t="s">
        <v>55265</v>
      </c>
      <c r="B8843" s="33" t="s">
        <v>2951</v>
      </c>
      <c r="C8843" s="51" t="s">
        <v>70973</v>
      </c>
      <c r="D8843" s="33" t="s">
        <v>70974</v>
      </c>
    </row>
    <row r="8844" spans="1:4" ht="15.75" customHeight="1" x14ac:dyDescent="0.15">
      <c r="A8844" s="32" t="s">
        <v>11330</v>
      </c>
      <c r="B8844" s="33" t="s">
        <v>1624</v>
      </c>
      <c r="C8844" s="51" t="s">
        <v>70975</v>
      </c>
      <c r="D8844" s="33" t="s">
        <v>70976</v>
      </c>
    </row>
    <row r="8845" spans="1:4" ht="15.75" customHeight="1" x14ac:dyDescent="0.15">
      <c r="A8845" s="32" t="s">
        <v>55070</v>
      </c>
      <c r="B8845" s="33" t="s">
        <v>3085</v>
      </c>
      <c r="C8845" s="51" t="s">
        <v>70977</v>
      </c>
      <c r="D8845" s="33" t="s">
        <v>70978</v>
      </c>
    </row>
    <row r="8846" spans="1:4" ht="15.75" customHeight="1" x14ac:dyDescent="0.15">
      <c r="A8846" s="32" t="s">
        <v>12053</v>
      </c>
      <c r="B8846" s="33" t="s">
        <v>2596</v>
      </c>
      <c r="C8846" s="51" t="s">
        <v>70979</v>
      </c>
      <c r="D8846" s="33" t="s">
        <v>70980</v>
      </c>
    </row>
    <row r="8847" spans="1:4" ht="15.75" customHeight="1" x14ac:dyDescent="0.15">
      <c r="A8847" s="32" t="s">
        <v>10163</v>
      </c>
      <c r="B8847" s="33" t="s">
        <v>1327</v>
      </c>
      <c r="C8847" s="51" t="s">
        <v>70981</v>
      </c>
      <c r="D8847" s="33" t="s">
        <v>70982</v>
      </c>
    </row>
    <row r="8848" spans="1:4" ht="15.75" customHeight="1" x14ac:dyDescent="0.15">
      <c r="A8848" s="32" t="s">
        <v>55153</v>
      </c>
      <c r="B8848" s="33" t="s">
        <v>788</v>
      </c>
      <c r="C8848" s="51" t="s">
        <v>70983</v>
      </c>
      <c r="D8848" s="33" t="s">
        <v>70984</v>
      </c>
    </row>
    <row r="8849" spans="1:4" ht="15.75" customHeight="1" x14ac:dyDescent="0.15">
      <c r="A8849" s="32" t="s">
        <v>9495</v>
      </c>
      <c r="B8849" s="33" t="s">
        <v>3015</v>
      </c>
      <c r="C8849" s="51" t="s">
        <v>70985</v>
      </c>
      <c r="D8849" s="33" t="s">
        <v>70986</v>
      </c>
    </row>
    <row r="8850" spans="1:4" ht="15.75" customHeight="1" x14ac:dyDescent="0.15">
      <c r="A8850" s="32" t="s">
        <v>55058</v>
      </c>
      <c r="B8850" s="33" t="s">
        <v>1246</v>
      </c>
      <c r="C8850" s="51" t="s">
        <v>70987</v>
      </c>
      <c r="D8850" s="33" t="s">
        <v>70988</v>
      </c>
    </row>
    <row r="8851" spans="1:4" ht="15.75" customHeight="1" x14ac:dyDescent="0.15">
      <c r="A8851" s="32" t="s">
        <v>12232</v>
      </c>
      <c r="B8851" s="33" t="s">
        <v>1681</v>
      </c>
      <c r="C8851" s="51" t="s">
        <v>70989</v>
      </c>
      <c r="D8851" s="33" t="s">
        <v>70990</v>
      </c>
    </row>
    <row r="8852" spans="1:4" ht="15.75" customHeight="1" x14ac:dyDescent="0.15">
      <c r="A8852" s="32" t="s">
        <v>55374</v>
      </c>
      <c r="B8852" s="33" t="s">
        <v>2545</v>
      </c>
      <c r="C8852" s="51" t="s">
        <v>70991</v>
      </c>
      <c r="D8852" s="33" t="s">
        <v>70990</v>
      </c>
    </row>
    <row r="8853" spans="1:4" ht="15.75" customHeight="1" x14ac:dyDescent="0.15">
      <c r="A8853" s="32" t="s">
        <v>10524</v>
      </c>
      <c r="B8853" s="33" t="s">
        <v>2735</v>
      </c>
      <c r="C8853" s="51" t="s">
        <v>70992</v>
      </c>
      <c r="D8853" s="33" t="s">
        <v>70990</v>
      </c>
    </row>
    <row r="8854" spans="1:4" ht="15.75" customHeight="1" x14ac:dyDescent="0.15">
      <c r="A8854" s="32" t="s">
        <v>55048</v>
      </c>
      <c r="B8854" s="33" t="s">
        <v>690</v>
      </c>
      <c r="C8854" s="51" t="s">
        <v>70993</v>
      </c>
      <c r="D8854" s="33" t="s">
        <v>70994</v>
      </c>
    </row>
    <row r="8855" spans="1:4" ht="15.75" customHeight="1" x14ac:dyDescent="0.15">
      <c r="A8855" s="32" t="s">
        <v>12292</v>
      </c>
      <c r="B8855" s="33" t="s">
        <v>3844</v>
      </c>
      <c r="C8855" s="51" t="s">
        <v>70995</v>
      </c>
      <c r="D8855" s="33" t="s">
        <v>70996</v>
      </c>
    </row>
    <row r="8856" spans="1:4" ht="15.75" customHeight="1" x14ac:dyDescent="0.15">
      <c r="A8856" s="32" t="s">
        <v>8821</v>
      </c>
      <c r="B8856" s="33" t="s">
        <v>2309</v>
      </c>
      <c r="C8856" s="51" t="s">
        <v>70997</v>
      </c>
      <c r="D8856" s="33" t="s">
        <v>70998</v>
      </c>
    </row>
    <row r="8857" spans="1:4" ht="15.75" customHeight="1" x14ac:dyDescent="0.15">
      <c r="A8857" s="32" t="s">
        <v>9058</v>
      </c>
      <c r="B8857" s="33" t="s">
        <v>1389</v>
      </c>
      <c r="C8857" s="51" t="s">
        <v>70999</v>
      </c>
      <c r="D8857" s="33" t="s">
        <v>71000</v>
      </c>
    </row>
    <row r="8858" spans="1:4" ht="15.75" customHeight="1" x14ac:dyDescent="0.15">
      <c r="A8858" s="32" t="s">
        <v>8821</v>
      </c>
      <c r="B8858" s="33" t="s">
        <v>1017</v>
      </c>
      <c r="C8858" s="51" t="s">
        <v>71001</v>
      </c>
      <c r="D8858" s="33" t="s">
        <v>71002</v>
      </c>
    </row>
    <row r="8859" spans="1:4" ht="15.75" customHeight="1" x14ac:dyDescent="0.15">
      <c r="A8859" s="32" t="s">
        <v>55265</v>
      </c>
      <c r="B8859" s="33" t="s">
        <v>3085</v>
      </c>
      <c r="C8859" s="51" t="s">
        <v>71003</v>
      </c>
      <c r="D8859" s="33" t="s">
        <v>71002</v>
      </c>
    </row>
    <row r="8860" spans="1:4" ht="15.75" customHeight="1" x14ac:dyDescent="0.15">
      <c r="A8860" s="32" t="s">
        <v>55305</v>
      </c>
      <c r="B8860" s="33" t="s">
        <v>752</v>
      </c>
      <c r="C8860" s="51" t="s">
        <v>71004</v>
      </c>
      <c r="D8860" s="33" t="s">
        <v>71005</v>
      </c>
    </row>
    <row r="8861" spans="1:4" ht="15.75" customHeight="1" x14ac:dyDescent="0.15">
      <c r="A8861" s="32" t="s">
        <v>55374</v>
      </c>
      <c r="B8861" s="33" t="s">
        <v>1186</v>
      </c>
      <c r="C8861" s="51" t="s">
        <v>71006</v>
      </c>
      <c r="D8861" s="33" t="s">
        <v>71007</v>
      </c>
    </row>
    <row r="8862" spans="1:4" ht="15.75" customHeight="1" x14ac:dyDescent="0.15">
      <c r="A8862" s="32" t="s">
        <v>55235</v>
      </c>
      <c r="B8862" s="33" t="s">
        <v>675</v>
      </c>
      <c r="C8862" s="51" t="s">
        <v>71008</v>
      </c>
      <c r="D8862" s="33" t="s">
        <v>71009</v>
      </c>
    </row>
    <row r="8863" spans="1:4" ht="15.75" customHeight="1" x14ac:dyDescent="0.15">
      <c r="A8863" s="32" t="s">
        <v>12292</v>
      </c>
      <c r="B8863" s="33" t="s">
        <v>1014</v>
      </c>
      <c r="C8863" s="51" t="s">
        <v>71010</v>
      </c>
      <c r="D8863" s="33" t="s">
        <v>71009</v>
      </c>
    </row>
    <row r="8864" spans="1:4" ht="15.75" customHeight="1" x14ac:dyDescent="0.15">
      <c r="A8864" s="32" t="s">
        <v>55107</v>
      </c>
      <c r="B8864" s="33" t="s">
        <v>919</v>
      </c>
      <c r="C8864" s="51" t="s">
        <v>71011</v>
      </c>
      <c r="D8864" s="33" t="s">
        <v>71012</v>
      </c>
    </row>
    <row r="8865" spans="1:4" ht="15.75" customHeight="1" x14ac:dyDescent="0.15">
      <c r="A8865" s="32" t="s">
        <v>55070</v>
      </c>
      <c r="B8865" s="33" t="s">
        <v>1630</v>
      </c>
      <c r="C8865" s="51" t="s">
        <v>71013</v>
      </c>
      <c r="D8865" s="33" t="s">
        <v>71014</v>
      </c>
    </row>
    <row r="8866" spans="1:4" ht="15.75" customHeight="1" x14ac:dyDescent="0.15">
      <c r="A8866" s="32" t="s">
        <v>55070</v>
      </c>
      <c r="B8866" s="33" t="s">
        <v>3603</v>
      </c>
      <c r="C8866" s="51" t="s">
        <v>71015</v>
      </c>
      <c r="D8866" s="33" t="s">
        <v>71016</v>
      </c>
    </row>
    <row r="8867" spans="1:4" ht="15.75" customHeight="1" x14ac:dyDescent="0.15">
      <c r="A8867" s="32" t="s">
        <v>55305</v>
      </c>
      <c r="B8867" s="33" t="s">
        <v>2452</v>
      </c>
      <c r="C8867" s="51" t="s">
        <v>71017</v>
      </c>
      <c r="D8867" s="33" t="s">
        <v>71018</v>
      </c>
    </row>
    <row r="8868" spans="1:4" ht="15.75" customHeight="1" x14ac:dyDescent="0.15">
      <c r="A8868" s="32" t="s">
        <v>12232</v>
      </c>
      <c r="B8868" s="33" t="s">
        <v>3431</v>
      </c>
      <c r="C8868" s="51" t="s">
        <v>71019</v>
      </c>
      <c r="D8868" s="33" t="s">
        <v>71020</v>
      </c>
    </row>
    <row r="8869" spans="1:4" ht="15.75" customHeight="1" x14ac:dyDescent="0.15">
      <c r="A8869" s="32" t="s">
        <v>55027</v>
      </c>
      <c r="B8869" s="33" t="s">
        <v>3039</v>
      </c>
      <c r="C8869" s="51" t="s">
        <v>71021</v>
      </c>
      <c r="D8869" s="33" t="s">
        <v>71022</v>
      </c>
    </row>
    <row r="8870" spans="1:4" ht="15.75" customHeight="1" x14ac:dyDescent="0.15">
      <c r="A8870" s="32" t="s">
        <v>9495</v>
      </c>
      <c r="B8870" s="33" t="s">
        <v>2616</v>
      </c>
      <c r="C8870" s="51" t="s">
        <v>71023</v>
      </c>
      <c r="D8870" s="33" t="s">
        <v>71024</v>
      </c>
    </row>
    <row r="8871" spans="1:4" ht="15.75" customHeight="1" x14ac:dyDescent="0.15">
      <c r="A8871" s="32" t="s">
        <v>55058</v>
      </c>
      <c r="B8871" s="33" t="s">
        <v>2580</v>
      </c>
      <c r="C8871" s="51" t="s">
        <v>71025</v>
      </c>
      <c r="D8871" s="33" t="s">
        <v>71026</v>
      </c>
    </row>
    <row r="8872" spans="1:4" ht="15.75" customHeight="1" x14ac:dyDescent="0.15">
      <c r="A8872" s="32" t="s">
        <v>8719</v>
      </c>
      <c r="B8872" s="33" t="s">
        <v>1668</v>
      </c>
      <c r="C8872" s="51" t="s">
        <v>71027</v>
      </c>
      <c r="D8872" s="33" t="s">
        <v>71028</v>
      </c>
    </row>
    <row r="8873" spans="1:4" ht="15.75" customHeight="1" x14ac:dyDescent="0.15">
      <c r="A8873" s="32" t="s">
        <v>55366</v>
      </c>
      <c r="B8873" s="33" t="s">
        <v>806</v>
      </c>
      <c r="C8873" s="51" t="s">
        <v>71029</v>
      </c>
      <c r="D8873" s="33" t="s">
        <v>71030</v>
      </c>
    </row>
    <row r="8874" spans="1:4" ht="15.75" customHeight="1" x14ac:dyDescent="0.15">
      <c r="A8874" s="32" t="s">
        <v>55235</v>
      </c>
      <c r="B8874" s="33" t="s">
        <v>708</v>
      </c>
      <c r="C8874" s="51" t="s">
        <v>71031</v>
      </c>
      <c r="D8874" s="33" t="s">
        <v>71032</v>
      </c>
    </row>
    <row r="8875" spans="1:4" ht="15.75" customHeight="1" x14ac:dyDescent="0.15">
      <c r="A8875" s="32" t="s">
        <v>8719</v>
      </c>
      <c r="B8875" s="33" t="s">
        <v>1354</v>
      </c>
      <c r="C8875" s="51" t="s">
        <v>71033</v>
      </c>
      <c r="D8875" s="33" t="s">
        <v>71032</v>
      </c>
    </row>
    <row r="8876" spans="1:4" ht="15.75" customHeight="1" x14ac:dyDescent="0.15">
      <c r="A8876" s="32" t="s">
        <v>55262</v>
      </c>
      <c r="B8876" s="33" t="s">
        <v>1737</v>
      </c>
      <c r="C8876" s="51" t="s">
        <v>71034</v>
      </c>
      <c r="D8876" s="33" t="s">
        <v>71035</v>
      </c>
    </row>
    <row r="8877" spans="1:4" ht="15.75" customHeight="1" x14ac:dyDescent="0.15">
      <c r="A8877" s="32" t="s">
        <v>55305</v>
      </c>
      <c r="B8877" s="33" t="s">
        <v>1401</v>
      </c>
      <c r="C8877" s="51" t="s">
        <v>71036</v>
      </c>
      <c r="D8877" s="33" t="s">
        <v>71037</v>
      </c>
    </row>
    <row r="8878" spans="1:4" ht="15.75" customHeight="1" x14ac:dyDescent="0.15">
      <c r="A8878" s="32" t="s">
        <v>55366</v>
      </c>
      <c r="B8878" s="33" t="s">
        <v>612</v>
      </c>
      <c r="C8878" s="51" t="s">
        <v>71038</v>
      </c>
      <c r="D8878" s="33" t="s">
        <v>71039</v>
      </c>
    </row>
    <row r="8879" spans="1:4" ht="15.75" customHeight="1" x14ac:dyDescent="0.15">
      <c r="A8879" s="32" t="s">
        <v>8719</v>
      </c>
      <c r="B8879" s="33" t="s">
        <v>1645</v>
      </c>
      <c r="C8879" s="51" t="s">
        <v>71040</v>
      </c>
      <c r="D8879" s="33" t="s">
        <v>71039</v>
      </c>
    </row>
    <row r="8880" spans="1:4" ht="15.75" customHeight="1" x14ac:dyDescent="0.15">
      <c r="A8880" s="32" t="s">
        <v>10524</v>
      </c>
      <c r="B8880" s="33" t="s">
        <v>2580</v>
      </c>
      <c r="C8880" s="51" t="s">
        <v>71041</v>
      </c>
      <c r="D8880" s="33" t="s">
        <v>71039</v>
      </c>
    </row>
    <row r="8881" spans="1:4" ht="15.75" customHeight="1" x14ac:dyDescent="0.15">
      <c r="A8881" s="32" t="s">
        <v>55048</v>
      </c>
      <c r="B8881" s="33" t="s">
        <v>1504</v>
      </c>
      <c r="C8881" s="51" t="s">
        <v>71042</v>
      </c>
      <c r="D8881" s="33" t="s">
        <v>71043</v>
      </c>
    </row>
    <row r="8882" spans="1:4" ht="15.75" customHeight="1" x14ac:dyDescent="0.15">
      <c r="A8882" s="32" t="s">
        <v>12053</v>
      </c>
      <c r="B8882" s="33" t="s">
        <v>3027</v>
      </c>
      <c r="C8882" s="51" t="s">
        <v>71044</v>
      </c>
      <c r="D8882" s="33" t="s">
        <v>71043</v>
      </c>
    </row>
    <row r="8883" spans="1:4" ht="15.75" customHeight="1" x14ac:dyDescent="0.15">
      <c r="A8883" s="32" t="s">
        <v>55262</v>
      </c>
      <c r="B8883" s="33" t="s">
        <v>3453</v>
      </c>
      <c r="C8883" s="51" t="s">
        <v>71045</v>
      </c>
      <c r="D8883" s="33" t="s">
        <v>71043</v>
      </c>
    </row>
    <row r="8884" spans="1:4" ht="15.75" customHeight="1" x14ac:dyDescent="0.15">
      <c r="A8884" s="32" t="s">
        <v>55159</v>
      </c>
      <c r="B8884" s="33" t="s">
        <v>3684</v>
      </c>
      <c r="C8884" s="51" t="s">
        <v>71046</v>
      </c>
      <c r="D8884" s="33" t="s">
        <v>71043</v>
      </c>
    </row>
    <row r="8885" spans="1:4" ht="15.75" customHeight="1" x14ac:dyDescent="0.15">
      <c r="A8885" s="32" t="s">
        <v>9477</v>
      </c>
      <c r="B8885" s="33" t="s">
        <v>1693</v>
      </c>
      <c r="C8885" s="51" t="s">
        <v>71047</v>
      </c>
      <c r="D8885" s="33" t="s">
        <v>71048</v>
      </c>
    </row>
    <row r="8886" spans="1:4" ht="15.75" customHeight="1" x14ac:dyDescent="0.15">
      <c r="A8886" s="32" t="s">
        <v>55070</v>
      </c>
      <c r="B8886" s="33" t="s">
        <v>1943</v>
      </c>
      <c r="C8886" s="51" t="s">
        <v>71049</v>
      </c>
      <c r="D8886" s="33" t="s">
        <v>71048</v>
      </c>
    </row>
    <row r="8887" spans="1:4" ht="15.75" customHeight="1" x14ac:dyDescent="0.15">
      <c r="A8887" s="32" t="s">
        <v>12292</v>
      </c>
      <c r="B8887" s="33" t="s">
        <v>2465</v>
      </c>
      <c r="C8887" s="51" t="s">
        <v>71050</v>
      </c>
      <c r="D8887" s="33" t="s">
        <v>71048</v>
      </c>
    </row>
    <row r="8888" spans="1:4" ht="15.75" customHeight="1" x14ac:dyDescent="0.15">
      <c r="A8888" s="32" t="s">
        <v>55270</v>
      </c>
      <c r="B8888" s="33" t="s">
        <v>2480</v>
      </c>
      <c r="C8888" s="51" t="s">
        <v>71051</v>
      </c>
      <c r="D8888" s="33" t="s">
        <v>71048</v>
      </c>
    </row>
    <row r="8889" spans="1:4" ht="15.75" customHeight="1" x14ac:dyDescent="0.15">
      <c r="A8889" s="32" t="s">
        <v>12292</v>
      </c>
      <c r="B8889" s="33" t="s">
        <v>2545</v>
      </c>
      <c r="C8889" s="51" t="s">
        <v>71052</v>
      </c>
      <c r="D8889" s="33" t="s">
        <v>71048</v>
      </c>
    </row>
    <row r="8890" spans="1:4" ht="15.75" customHeight="1" x14ac:dyDescent="0.15">
      <c r="A8890" s="32" t="s">
        <v>55305</v>
      </c>
      <c r="B8890" s="33" t="s">
        <v>895</v>
      </c>
      <c r="C8890" s="51" t="s">
        <v>71053</v>
      </c>
      <c r="D8890" s="33" t="s">
        <v>71054</v>
      </c>
    </row>
    <row r="8891" spans="1:4" ht="15.75" customHeight="1" x14ac:dyDescent="0.15">
      <c r="A8891" s="32" t="s">
        <v>55153</v>
      </c>
      <c r="B8891" s="33" t="s">
        <v>2693</v>
      </c>
      <c r="C8891" s="51" t="s">
        <v>71055</v>
      </c>
      <c r="D8891" s="33" t="s">
        <v>71054</v>
      </c>
    </row>
    <row r="8892" spans="1:4" ht="15.75" customHeight="1" x14ac:dyDescent="0.15">
      <c r="A8892" s="32" t="s">
        <v>55153</v>
      </c>
      <c r="B8892" s="33" t="s">
        <v>2918</v>
      </c>
      <c r="C8892" s="51" t="s">
        <v>71056</v>
      </c>
      <c r="D8892" s="33" t="s">
        <v>71057</v>
      </c>
    </row>
    <row r="8893" spans="1:4" ht="15.75" customHeight="1" x14ac:dyDescent="0.15">
      <c r="A8893" s="32" t="s">
        <v>54862</v>
      </c>
      <c r="B8893" s="33" t="s">
        <v>3603</v>
      </c>
      <c r="C8893" s="51" t="s">
        <v>71058</v>
      </c>
      <c r="D8893" s="33" t="s">
        <v>71059</v>
      </c>
    </row>
    <row r="8894" spans="1:4" ht="15.75" customHeight="1" x14ac:dyDescent="0.15">
      <c r="A8894" s="32" t="s">
        <v>55206</v>
      </c>
      <c r="B8894" s="33" t="s">
        <v>3456</v>
      </c>
      <c r="C8894" s="51" t="s">
        <v>71060</v>
      </c>
      <c r="D8894" s="33" t="s">
        <v>71061</v>
      </c>
    </row>
    <row r="8895" spans="1:4" ht="15.75" customHeight="1" x14ac:dyDescent="0.15">
      <c r="A8895" s="32" t="s">
        <v>55374</v>
      </c>
      <c r="B8895" s="33" t="s">
        <v>868</v>
      </c>
      <c r="C8895" s="51" t="s">
        <v>71062</v>
      </c>
      <c r="D8895" s="33" t="s">
        <v>71063</v>
      </c>
    </row>
    <row r="8896" spans="1:4" ht="15.75" customHeight="1" x14ac:dyDescent="0.15">
      <c r="A8896" s="32" t="s">
        <v>55107</v>
      </c>
      <c r="B8896" s="33" t="s">
        <v>2971</v>
      </c>
      <c r="C8896" s="51" t="s">
        <v>71064</v>
      </c>
      <c r="D8896" s="33" t="s">
        <v>71065</v>
      </c>
    </row>
    <row r="8897" spans="1:4" ht="15.75" customHeight="1" x14ac:dyDescent="0.15">
      <c r="A8897" s="32" t="s">
        <v>55305</v>
      </c>
      <c r="B8897" s="33" t="s">
        <v>2480</v>
      </c>
      <c r="C8897" s="51" t="s">
        <v>71066</v>
      </c>
      <c r="D8897" s="33" t="s">
        <v>71067</v>
      </c>
    </row>
    <row r="8898" spans="1:4" ht="15.75" customHeight="1" x14ac:dyDescent="0.15">
      <c r="A8898" s="32" t="s">
        <v>8633</v>
      </c>
      <c r="B8898" s="33" t="s">
        <v>1737</v>
      </c>
      <c r="C8898" s="51" t="s">
        <v>71068</v>
      </c>
      <c r="D8898" s="33" t="s">
        <v>71069</v>
      </c>
    </row>
    <row r="8899" spans="1:4" ht="15.75" customHeight="1" x14ac:dyDescent="0.15">
      <c r="A8899" s="32" t="s">
        <v>9058</v>
      </c>
      <c r="B8899" s="33" t="s">
        <v>3586</v>
      </c>
      <c r="C8899" s="51" t="s">
        <v>71070</v>
      </c>
      <c r="D8899" s="33" t="s">
        <v>71069</v>
      </c>
    </row>
    <row r="8900" spans="1:4" ht="15.75" customHeight="1" x14ac:dyDescent="0.15">
      <c r="A8900" s="32" t="s">
        <v>55070</v>
      </c>
      <c r="B8900" s="33" t="s">
        <v>2097</v>
      </c>
      <c r="C8900" s="51" t="s">
        <v>71071</v>
      </c>
      <c r="D8900" s="33" t="s">
        <v>71072</v>
      </c>
    </row>
    <row r="8901" spans="1:4" ht="15.75" customHeight="1" x14ac:dyDescent="0.15">
      <c r="A8901" s="32" t="s">
        <v>55374</v>
      </c>
      <c r="B8901" s="33" t="s">
        <v>3073</v>
      </c>
      <c r="C8901" s="51" t="s">
        <v>71073</v>
      </c>
      <c r="D8901" s="33" t="s">
        <v>71072</v>
      </c>
    </row>
    <row r="8902" spans="1:4" ht="15.75" customHeight="1" x14ac:dyDescent="0.15">
      <c r="A8902" s="32" t="s">
        <v>12128</v>
      </c>
      <c r="B8902" s="33" t="s">
        <v>3456</v>
      </c>
      <c r="C8902" s="51" t="s">
        <v>71074</v>
      </c>
      <c r="D8902" s="33" t="s">
        <v>71075</v>
      </c>
    </row>
    <row r="8903" spans="1:4" ht="15.75" customHeight="1" x14ac:dyDescent="0.15">
      <c r="A8903" s="32" t="s">
        <v>8821</v>
      </c>
      <c r="B8903" s="33" t="s">
        <v>993</v>
      </c>
      <c r="C8903" s="51" t="s">
        <v>71076</v>
      </c>
      <c r="D8903" s="33" t="s">
        <v>71077</v>
      </c>
    </row>
    <row r="8904" spans="1:4" ht="15.75" customHeight="1" x14ac:dyDescent="0.15">
      <c r="A8904" s="32" t="s">
        <v>55374</v>
      </c>
      <c r="B8904" s="33" t="s">
        <v>3156</v>
      </c>
      <c r="C8904" s="51" t="s">
        <v>71078</v>
      </c>
      <c r="D8904" s="33" t="s">
        <v>71079</v>
      </c>
    </row>
    <row r="8905" spans="1:4" ht="15.75" customHeight="1" x14ac:dyDescent="0.15">
      <c r="A8905" s="32" t="s">
        <v>9516</v>
      </c>
      <c r="B8905" s="33" t="s">
        <v>678</v>
      </c>
      <c r="C8905" s="51" t="s">
        <v>71080</v>
      </c>
      <c r="D8905" s="33" t="s">
        <v>71081</v>
      </c>
    </row>
    <row r="8906" spans="1:4" ht="15.75" customHeight="1" x14ac:dyDescent="0.15">
      <c r="A8906" s="32" t="s">
        <v>8821</v>
      </c>
      <c r="B8906" s="33" t="s">
        <v>806</v>
      </c>
      <c r="C8906" s="51" t="s">
        <v>71082</v>
      </c>
      <c r="D8906" s="33" t="s">
        <v>71081</v>
      </c>
    </row>
    <row r="8907" spans="1:4" ht="15.75" customHeight="1" x14ac:dyDescent="0.15">
      <c r="A8907" s="32" t="s">
        <v>11362</v>
      </c>
      <c r="B8907" s="33" t="s">
        <v>681</v>
      </c>
      <c r="C8907" s="51" t="s">
        <v>71083</v>
      </c>
      <c r="D8907" s="33" t="s">
        <v>71084</v>
      </c>
    </row>
    <row r="8908" spans="1:4" ht="15.75" customHeight="1" x14ac:dyDescent="0.15">
      <c r="A8908" s="32" t="s">
        <v>12280</v>
      </c>
      <c r="B8908" s="33" t="s">
        <v>669</v>
      </c>
      <c r="C8908" s="51" t="s">
        <v>71085</v>
      </c>
      <c r="D8908" s="33" t="s">
        <v>71086</v>
      </c>
    </row>
    <row r="8909" spans="1:4" ht="15.75" customHeight="1" x14ac:dyDescent="0.15">
      <c r="A8909" s="32" t="s">
        <v>8743</v>
      </c>
      <c r="B8909" s="33" t="s">
        <v>1880</v>
      </c>
      <c r="C8909" s="51" t="s">
        <v>71087</v>
      </c>
      <c r="D8909" s="33" t="s">
        <v>71086</v>
      </c>
    </row>
    <row r="8910" spans="1:4" ht="15.75" customHeight="1" x14ac:dyDescent="0.15">
      <c r="A8910" s="32" t="s">
        <v>54765</v>
      </c>
      <c r="B8910" s="33" t="s">
        <v>1525</v>
      </c>
      <c r="C8910" s="51" t="s">
        <v>71088</v>
      </c>
      <c r="D8910" s="33" t="s">
        <v>71089</v>
      </c>
    </row>
    <row r="8911" spans="1:4" ht="15.75" customHeight="1" x14ac:dyDescent="0.15">
      <c r="A8911" s="32" t="s">
        <v>55262</v>
      </c>
      <c r="B8911" s="33" t="s">
        <v>1630</v>
      </c>
      <c r="C8911" s="51" t="s">
        <v>71090</v>
      </c>
      <c r="D8911" s="33" t="s">
        <v>71091</v>
      </c>
    </row>
    <row r="8912" spans="1:4" ht="15.75" customHeight="1" x14ac:dyDescent="0.15">
      <c r="A8912" s="32" t="s">
        <v>54765</v>
      </c>
      <c r="B8912" s="33" t="s">
        <v>1698</v>
      </c>
      <c r="C8912" s="51" t="s">
        <v>71092</v>
      </c>
      <c r="D8912" s="33" t="s">
        <v>71093</v>
      </c>
    </row>
    <row r="8913" spans="1:4" ht="15.75" customHeight="1" x14ac:dyDescent="0.15">
      <c r="A8913" s="32" t="s">
        <v>55265</v>
      </c>
      <c r="B8913" s="33" t="s">
        <v>2644</v>
      </c>
      <c r="C8913" s="51" t="s">
        <v>71094</v>
      </c>
      <c r="D8913" s="33" t="s">
        <v>71095</v>
      </c>
    </row>
    <row r="8914" spans="1:4" ht="15.75" customHeight="1" x14ac:dyDescent="0.15">
      <c r="A8914" s="32" t="s">
        <v>54939</v>
      </c>
      <c r="B8914" s="33" t="s">
        <v>3027</v>
      </c>
      <c r="C8914" s="51" t="s">
        <v>71096</v>
      </c>
      <c r="D8914" s="33" t="s">
        <v>71097</v>
      </c>
    </row>
    <row r="8915" spans="1:4" ht="15.75" customHeight="1" x14ac:dyDescent="0.15">
      <c r="A8915" s="32" t="s">
        <v>10250</v>
      </c>
      <c r="B8915" s="33" t="s">
        <v>2105</v>
      </c>
      <c r="C8915" s="51" t="s">
        <v>71098</v>
      </c>
      <c r="D8915" s="33" t="s">
        <v>71099</v>
      </c>
    </row>
    <row r="8916" spans="1:4" ht="15.75" customHeight="1" x14ac:dyDescent="0.15">
      <c r="A8916" s="32" t="s">
        <v>55159</v>
      </c>
      <c r="B8916" s="33" t="s">
        <v>752</v>
      </c>
      <c r="C8916" s="51" t="s">
        <v>71100</v>
      </c>
      <c r="D8916" s="33" t="s">
        <v>71101</v>
      </c>
    </row>
    <row r="8917" spans="1:4" ht="15.75" customHeight="1" x14ac:dyDescent="0.15">
      <c r="A8917" s="32" t="s">
        <v>54939</v>
      </c>
      <c r="B8917" s="33" t="s">
        <v>3130</v>
      </c>
      <c r="C8917" s="51" t="s">
        <v>71102</v>
      </c>
      <c r="D8917" s="33" t="s">
        <v>71103</v>
      </c>
    </row>
    <row r="8918" spans="1:4" ht="15.75" customHeight="1" x14ac:dyDescent="0.15">
      <c r="A8918" s="32" t="s">
        <v>55235</v>
      </c>
      <c r="B8918" s="33" t="s">
        <v>1424</v>
      </c>
      <c r="C8918" s="51" t="s">
        <v>71104</v>
      </c>
      <c r="D8918" s="33" t="s">
        <v>71105</v>
      </c>
    </row>
    <row r="8919" spans="1:4" ht="15.75" customHeight="1" x14ac:dyDescent="0.15">
      <c r="A8919" s="32" t="s">
        <v>10676</v>
      </c>
      <c r="B8919" s="33" t="s">
        <v>916</v>
      </c>
      <c r="C8919" s="51" t="s">
        <v>71106</v>
      </c>
      <c r="D8919" s="33" t="s">
        <v>71107</v>
      </c>
    </row>
    <row r="8920" spans="1:4" ht="15.75" customHeight="1" x14ac:dyDescent="0.15">
      <c r="A8920" s="32" t="s">
        <v>12053</v>
      </c>
      <c r="B8920" s="33" t="s">
        <v>654</v>
      </c>
      <c r="C8920" s="51" t="s">
        <v>71108</v>
      </c>
      <c r="D8920" s="33" t="s">
        <v>71109</v>
      </c>
    </row>
    <row r="8921" spans="1:4" ht="15.75" customHeight="1" x14ac:dyDescent="0.15">
      <c r="A8921" s="32" t="s">
        <v>55305</v>
      </c>
      <c r="B8921" s="33" t="s">
        <v>2056</v>
      </c>
      <c r="C8921" s="51" t="s">
        <v>71110</v>
      </c>
      <c r="D8921" s="33" t="s">
        <v>71109</v>
      </c>
    </row>
    <row r="8922" spans="1:4" ht="15.75" customHeight="1" x14ac:dyDescent="0.15">
      <c r="A8922" s="32" t="s">
        <v>54765</v>
      </c>
      <c r="B8922" s="33" t="s">
        <v>2119</v>
      </c>
      <c r="C8922" s="51" t="s">
        <v>71111</v>
      </c>
      <c r="D8922" s="33" t="s">
        <v>71112</v>
      </c>
    </row>
    <row r="8923" spans="1:4" ht="15.75" customHeight="1" x14ac:dyDescent="0.15">
      <c r="A8923" s="32" t="s">
        <v>55153</v>
      </c>
      <c r="B8923" s="33" t="s">
        <v>624</v>
      </c>
      <c r="C8923" s="51" t="s">
        <v>71113</v>
      </c>
      <c r="D8923" s="33" t="s">
        <v>71114</v>
      </c>
    </row>
    <row r="8924" spans="1:4" ht="15.75" customHeight="1" x14ac:dyDescent="0.15">
      <c r="A8924" s="32" t="s">
        <v>55153</v>
      </c>
      <c r="B8924" s="33" t="s">
        <v>1995</v>
      </c>
      <c r="C8924" s="51" t="s">
        <v>71115</v>
      </c>
      <c r="D8924" s="33" t="s">
        <v>71116</v>
      </c>
    </row>
    <row r="8925" spans="1:4" ht="15.75" customHeight="1" x14ac:dyDescent="0.15">
      <c r="A8925" s="32" t="s">
        <v>55206</v>
      </c>
      <c r="B8925" s="33" t="s">
        <v>2548</v>
      </c>
      <c r="C8925" s="51" t="s">
        <v>71117</v>
      </c>
      <c r="D8925" s="33" t="s">
        <v>71118</v>
      </c>
    </row>
    <row r="8926" spans="1:4" ht="15.75" customHeight="1" x14ac:dyDescent="0.15">
      <c r="A8926" s="32" t="s">
        <v>54765</v>
      </c>
      <c r="B8926" s="33" t="s">
        <v>1005</v>
      </c>
      <c r="C8926" s="51" t="s">
        <v>71119</v>
      </c>
      <c r="D8926" s="33" t="s">
        <v>71120</v>
      </c>
    </row>
    <row r="8927" spans="1:4" ht="15.75" customHeight="1" x14ac:dyDescent="0.15">
      <c r="A8927" s="32" t="s">
        <v>10163</v>
      </c>
      <c r="B8927" s="33" t="s">
        <v>3230</v>
      </c>
      <c r="C8927" s="51" t="s">
        <v>71121</v>
      </c>
      <c r="D8927" s="33" t="s">
        <v>71120</v>
      </c>
    </row>
    <row r="8928" spans="1:4" ht="15.75" customHeight="1" x14ac:dyDescent="0.15">
      <c r="A8928" s="32" t="s">
        <v>55366</v>
      </c>
      <c r="B8928" s="33" t="s">
        <v>624</v>
      </c>
      <c r="C8928" s="51" t="s">
        <v>71122</v>
      </c>
      <c r="D8928" s="33" t="s">
        <v>71123</v>
      </c>
    </row>
    <row r="8929" spans="1:4" ht="15.75" customHeight="1" x14ac:dyDescent="0.15">
      <c r="A8929" s="32" t="s">
        <v>12280</v>
      </c>
      <c r="B8929" s="33" t="s">
        <v>2034</v>
      </c>
      <c r="C8929" s="51" t="s">
        <v>71124</v>
      </c>
      <c r="D8929" s="33" t="s">
        <v>71123</v>
      </c>
    </row>
    <row r="8930" spans="1:4" ht="15.75" customHeight="1" x14ac:dyDescent="0.15">
      <c r="A8930" s="32" t="s">
        <v>55265</v>
      </c>
      <c r="B8930" s="33" t="s">
        <v>1504</v>
      </c>
      <c r="C8930" s="51" t="s">
        <v>71125</v>
      </c>
      <c r="D8930" s="33" t="s">
        <v>71126</v>
      </c>
    </row>
    <row r="8931" spans="1:4" ht="15.75" customHeight="1" x14ac:dyDescent="0.15">
      <c r="A8931" s="32" t="s">
        <v>55265</v>
      </c>
      <c r="B8931" s="33" t="s">
        <v>895</v>
      </c>
      <c r="C8931" s="51" t="s">
        <v>71127</v>
      </c>
      <c r="D8931" s="33" t="s">
        <v>71128</v>
      </c>
    </row>
    <row r="8932" spans="1:4" ht="15.75" customHeight="1" x14ac:dyDescent="0.15">
      <c r="A8932" s="32" t="s">
        <v>12292</v>
      </c>
      <c r="B8932" s="33" t="s">
        <v>1525</v>
      </c>
      <c r="C8932" s="51" t="s">
        <v>71129</v>
      </c>
      <c r="D8932" s="33" t="s">
        <v>71130</v>
      </c>
    </row>
    <row r="8933" spans="1:4" ht="15.75" customHeight="1" x14ac:dyDescent="0.15">
      <c r="A8933" s="32" t="s">
        <v>55206</v>
      </c>
      <c r="B8933" s="33" t="s">
        <v>681</v>
      </c>
      <c r="C8933" s="51" t="s">
        <v>71131</v>
      </c>
      <c r="D8933" s="33" t="s">
        <v>71132</v>
      </c>
    </row>
    <row r="8934" spans="1:4" ht="15.75" customHeight="1" x14ac:dyDescent="0.15">
      <c r="A8934" s="32" t="s">
        <v>8821</v>
      </c>
      <c r="B8934" s="33" t="s">
        <v>2480</v>
      </c>
      <c r="C8934" s="51" t="s">
        <v>71133</v>
      </c>
      <c r="D8934" s="33" t="s">
        <v>71132</v>
      </c>
    </row>
    <row r="8935" spans="1:4" ht="15.75" customHeight="1" x14ac:dyDescent="0.15">
      <c r="A8935" s="32" t="s">
        <v>8291</v>
      </c>
      <c r="B8935" s="33" t="s">
        <v>1064</v>
      </c>
      <c r="C8935" s="51" t="s">
        <v>71134</v>
      </c>
      <c r="D8935" s="33" t="s">
        <v>71135</v>
      </c>
    </row>
    <row r="8936" spans="1:4" ht="15.75" customHeight="1" x14ac:dyDescent="0.15">
      <c r="A8936" s="32" t="s">
        <v>54744</v>
      </c>
      <c r="B8936" s="33" t="s">
        <v>2056</v>
      </c>
      <c r="C8936" s="51" t="s">
        <v>71136</v>
      </c>
      <c r="D8936" s="33" t="s">
        <v>71137</v>
      </c>
    </row>
    <row r="8937" spans="1:4" ht="15.75" customHeight="1" x14ac:dyDescent="0.15">
      <c r="A8937" s="32" t="s">
        <v>55305</v>
      </c>
      <c r="B8937" s="33" t="s">
        <v>717</v>
      </c>
      <c r="C8937" s="51" t="s">
        <v>71138</v>
      </c>
      <c r="D8937" s="33" t="s">
        <v>71139</v>
      </c>
    </row>
    <row r="8938" spans="1:4" ht="15.75" customHeight="1" x14ac:dyDescent="0.15">
      <c r="A8938" s="32" t="s">
        <v>9495</v>
      </c>
      <c r="B8938" s="33" t="s">
        <v>788</v>
      </c>
      <c r="C8938" s="51" t="s">
        <v>71140</v>
      </c>
      <c r="D8938" s="33" t="s">
        <v>71141</v>
      </c>
    </row>
    <row r="8939" spans="1:4" ht="15.75" customHeight="1" x14ac:dyDescent="0.15">
      <c r="A8939" s="32" t="s">
        <v>54849</v>
      </c>
      <c r="B8939" s="33" t="s">
        <v>3338</v>
      </c>
      <c r="C8939" s="51" t="s">
        <v>71142</v>
      </c>
      <c r="D8939" s="33" t="s">
        <v>71143</v>
      </c>
    </row>
    <row r="8940" spans="1:4" ht="15.75" customHeight="1" x14ac:dyDescent="0.15">
      <c r="A8940" s="32" t="s">
        <v>55048</v>
      </c>
      <c r="B8940" s="33" t="s">
        <v>1166</v>
      </c>
      <c r="C8940" s="51" t="s">
        <v>71144</v>
      </c>
      <c r="D8940" s="33" t="s">
        <v>71145</v>
      </c>
    </row>
    <row r="8941" spans="1:4" ht="15.75" customHeight="1" x14ac:dyDescent="0.15">
      <c r="A8941" s="32" t="s">
        <v>9058</v>
      </c>
      <c r="B8941" s="33" t="s">
        <v>624</v>
      </c>
      <c r="C8941" s="51" t="s">
        <v>71146</v>
      </c>
      <c r="D8941" s="33" t="s">
        <v>71147</v>
      </c>
    </row>
    <row r="8942" spans="1:4" ht="15.75" customHeight="1" x14ac:dyDescent="0.15">
      <c r="A8942" s="32" t="s">
        <v>54849</v>
      </c>
      <c r="B8942" s="33" t="s">
        <v>2327</v>
      </c>
      <c r="C8942" s="51" t="s">
        <v>71148</v>
      </c>
      <c r="D8942" s="33" t="s">
        <v>71149</v>
      </c>
    </row>
    <row r="8943" spans="1:4" ht="15.75" customHeight="1" x14ac:dyDescent="0.15">
      <c r="A8943" s="32" t="s">
        <v>55206</v>
      </c>
      <c r="B8943" s="33" t="s">
        <v>2997</v>
      </c>
      <c r="C8943" s="51" t="s">
        <v>71150</v>
      </c>
      <c r="D8943" s="33" t="s">
        <v>71149</v>
      </c>
    </row>
    <row r="8944" spans="1:4" ht="15.75" customHeight="1" x14ac:dyDescent="0.15">
      <c r="A8944" s="32" t="s">
        <v>10250</v>
      </c>
      <c r="B8944" s="33" t="s">
        <v>1313</v>
      </c>
      <c r="C8944" s="51" t="s">
        <v>71151</v>
      </c>
      <c r="D8944" s="33" t="s">
        <v>71152</v>
      </c>
    </row>
    <row r="8945" spans="1:4" ht="15.75" customHeight="1" x14ac:dyDescent="0.15">
      <c r="A8945" s="32" t="s">
        <v>54939</v>
      </c>
      <c r="B8945" s="33" t="s">
        <v>1501</v>
      </c>
      <c r="C8945" s="51" t="s">
        <v>71153</v>
      </c>
      <c r="D8945" s="33" t="s">
        <v>71154</v>
      </c>
    </row>
    <row r="8946" spans="1:4" ht="15.75" customHeight="1" x14ac:dyDescent="0.15">
      <c r="A8946" s="32" t="s">
        <v>11362</v>
      </c>
      <c r="B8946" s="33" t="s">
        <v>2327</v>
      </c>
      <c r="C8946" s="51" t="s">
        <v>71155</v>
      </c>
      <c r="D8946" s="33" t="s">
        <v>71156</v>
      </c>
    </row>
    <row r="8947" spans="1:4" ht="15.75" customHeight="1" x14ac:dyDescent="0.15">
      <c r="A8947" s="32" t="s">
        <v>54849</v>
      </c>
      <c r="B8947" s="33" t="s">
        <v>3257</v>
      </c>
      <c r="C8947" s="51" t="s">
        <v>71157</v>
      </c>
      <c r="D8947" s="33" t="s">
        <v>71158</v>
      </c>
    </row>
    <row r="8948" spans="1:4" ht="15.75" customHeight="1" x14ac:dyDescent="0.15">
      <c r="A8948" s="32" t="s">
        <v>55374</v>
      </c>
      <c r="B8948" s="33" t="s">
        <v>3335</v>
      </c>
      <c r="C8948" s="51" t="s">
        <v>71159</v>
      </c>
      <c r="D8948" s="33" t="s">
        <v>71160</v>
      </c>
    </row>
    <row r="8949" spans="1:4" ht="15.75" customHeight="1" x14ac:dyDescent="0.15">
      <c r="A8949" s="32" t="s">
        <v>54962</v>
      </c>
      <c r="B8949" s="33" t="s">
        <v>1612</v>
      </c>
      <c r="C8949" s="51" t="s">
        <v>71161</v>
      </c>
      <c r="D8949" s="33" t="s">
        <v>71162</v>
      </c>
    </row>
    <row r="8950" spans="1:4" ht="15.75" customHeight="1" x14ac:dyDescent="0.15">
      <c r="A8950" s="32" t="s">
        <v>11330</v>
      </c>
      <c r="B8950" s="33" t="s">
        <v>3290</v>
      </c>
      <c r="C8950" s="51" t="s">
        <v>71163</v>
      </c>
      <c r="D8950" s="33" t="s">
        <v>71164</v>
      </c>
    </row>
    <row r="8951" spans="1:4" ht="15.75" customHeight="1" x14ac:dyDescent="0.15">
      <c r="A8951" s="32" t="s">
        <v>54962</v>
      </c>
      <c r="B8951" s="33" t="s">
        <v>3233</v>
      </c>
      <c r="C8951" s="51" t="s">
        <v>71165</v>
      </c>
      <c r="D8951" s="33" t="s">
        <v>71166</v>
      </c>
    </row>
    <row r="8952" spans="1:4" ht="15.75" customHeight="1" x14ac:dyDescent="0.15">
      <c r="A8952" s="32" t="s">
        <v>11330</v>
      </c>
      <c r="B8952" s="33" t="s">
        <v>1166</v>
      </c>
      <c r="C8952" s="51" t="s">
        <v>71167</v>
      </c>
      <c r="D8952" s="33" t="s">
        <v>71168</v>
      </c>
    </row>
    <row r="8953" spans="1:4" ht="15.75" customHeight="1" x14ac:dyDescent="0.15">
      <c r="A8953" s="32" t="s">
        <v>10596</v>
      </c>
      <c r="B8953" s="33" t="s">
        <v>618</v>
      </c>
      <c r="C8953" s="51" t="s">
        <v>71169</v>
      </c>
      <c r="D8953" s="33" t="s">
        <v>71170</v>
      </c>
    </row>
    <row r="8954" spans="1:4" ht="15.75" customHeight="1" x14ac:dyDescent="0.15">
      <c r="A8954" s="32" t="s">
        <v>54939</v>
      </c>
      <c r="B8954" s="33" t="s">
        <v>1206</v>
      </c>
      <c r="C8954" s="51" t="s">
        <v>71171</v>
      </c>
      <c r="D8954" s="33" t="s">
        <v>71170</v>
      </c>
    </row>
    <row r="8955" spans="1:4" ht="15.75" customHeight="1" x14ac:dyDescent="0.15">
      <c r="A8955" s="32" t="s">
        <v>54765</v>
      </c>
      <c r="B8955" s="33" t="s">
        <v>3445</v>
      </c>
      <c r="C8955" s="51" t="s">
        <v>71172</v>
      </c>
      <c r="D8955" s="33" t="s">
        <v>71170</v>
      </c>
    </row>
    <row r="8956" spans="1:4" ht="15.75" customHeight="1" x14ac:dyDescent="0.15">
      <c r="A8956" s="32" t="s">
        <v>55107</v>
      </c>
      <c r="B8956" s="33" t="s">
        <v>2988</v>
      </c>
      <c r="C8956" s="51" t="s">
        <v>71173</v>
      </c>
      <c r="D8956" s="33" t="s">
        <v>71174</v>
      </c>
    </row>
    <row r="8957" spans="1:4" ht="15.75" customHeight="1" x14ac:dyDescent="0.15">
      <c r="A8957" s="32" t="s">
        <v>8821</v>
      </c>
      <c r="B8957" s="33" t="s">
        <v>1943</v>
      </c>
      <c r="C8957" s="51" t="s">
        <v>71175</v>
      </c>
      <c r="D8957" s="33" t="s">
        <v>71176</v>
      </c>
    </row>
    <row r="8958" spans="1:4" ht="15.75" customHeight="1" x14ac:dyDescent="0.15">
      <c r="A8958" s="32" t="s">
        <v>54862</v>
      </c>
      <c r="B8958" s="33" t="s">
        <v>2060</v>
      </c>
      <c r="C8958" s="51" t="s">
        <v>71177</v>
      </c>
      <c r="D8958" s="33" t="s">
        <v>71176</v>
      </c>
    </row>
    <row r="8959" spans="1:4" ht="15.75" customHeight="1" x14ac:dyDescent="0.15">
      <c r="A8959" s="32" t="s">
        <v>55265</v>
      </c>
      <c r="B8959" s="33" t="s">
        <v>621</v>
      </c>
      <c r="C8959" s="51" t="s">
        <v>71178</v>
      </c>
      <c r="D8959" s="33" t="s">
        <v>71179</v>
      </c>
    </row>
    <row r="8960" spans="1:4" ht="15.75" customHeight="1" x14ac:dyDescent="0.15">
      <c r="A8960" s="32" t="s">
        <v>10524</v>
      </c>
      <c r="B8960" s="33" t="s">
        <v>732</v>
      </c>
      <c r="C8960" s="51" t="s">
        <v>71180</v>
      </c>
      <c r="D8960" s="33" t="s">
        <v>71179</v>
      </c>
    </row>
    <row r="8961" spans="1:4" ht="15.75" customHeight="1" x14ac:dyDescent="0.15">
      <c r="A8961" s="32" t="s">
        <v>8291</v>
      </c>
      <c r="B8961" s="33" t="s">
        <v>741</v>
      </c>
      <c r="C8961" s="51" t="s">
        <v>71181</v>
      </c>
      <c r="D8961" s="33" t="s">
        <v>71179</v>
      </c>
    </row>
    <row r="8962" spans="1:4" ht="15.75" customHeight="1" x14ac:dyDescent="0.15">
      <c r="A8962" s="32" t="s">
        <v>55206</v>
      </c>
      <c r="B8962" s="33" t="s">
        <v>1433</v>
      </c>
      <c r="C8962" s="51" t="s">
        <v>71182</v>
      </c>
      <c r="D8962" s="33" t="s">
        <v>71179</v>
      </c>
    </row>
    <row r="8963" spans="1:4" ht="15.75" customHeight="1" x14ac:dyDescent="0.15">
      <c r="A8963" s="32" t="s">
        <v>54765</v>
      </c>
      <c r="B8963" s="33" t="s">
        <v>1687</v>
      </c>
      <c r="C8963" s="51" t="s">
        <v>71183</v>
      </c>
      <c r="D8963" s="33" t="s">
        <v>71179</v>
      </c>
    </row>
    <row r="8964" spans="1:4" ht="15.75" customHeight="1" x14ac:dyDescent="0.15">
      <c r="A8964" s="32" t="s">
        <v>9516</v>
      </c>
      <c r="B8964" s="33" t="s">
        <v>2168</v>
      </c>
      <c r="C8964" s="51" t="s">
        <v>71184</v>
      </c>
      <c r="D8964" s="33" t="s">
        <v>71179</v>
      </c>
    </row>
    <row r="8965" spans="1:4" ht="15.75" customHeight="1" x14ac:dyDescent="0.15">
      <c r="A8965" s="32" t="s">
        <v>10250</v>
      </c>
      <c r="B8965" s="33" t="s">
        <v>2338</v>
      </c>
      <c r="C8965" s="51" t="s">
        <v>71185</v>
      </c>
      <c r="D8965" s="33" t="s">
        <v>71179</v>
      </c>
    </row>
    <row r="8966" spans="1:4" ht="15.75" customHeight="1" x14ac:dyDescent="0.15">
      <c r="A8966" s="32" t="s">
        <v>55058</v>
      </c>
      <c r="B8966" s="33" t="s">
        <v>2637</v>
      </c>
      <c r="C8966" s="51" t="s">
        <v>71186</v>
      </c>
      <c r="D8966" s="33" t="s">
        <v>71179</v>
      </c>
    </row>
    <row r="8967" spans="1:4" ht="15.75" customHeight="1" x14ac:dyDescent="0.15">
      <c r="A8967" s="32" t="s">
        <v>10676</v>
      </c>
      <c r="B8967" s="33" t="s">
        <v>2681</v>
      </c>
      <c r="C8967" s="51" t="s">
        <v>71187</v>
      </c>
      <c r="D8967" s="33" t="s">
        <v>71179</v>
      </c>
    </row>
    <row r="8968" spans="1:4" ht="15.75" customHeight="1" x14ac:dyDescent="0.15">
      <c r="A8968" s="32" t="s">
        <v>55270</v>
      </c>
      <c r="B8968" s="33" t="s">
        <v>3445</v>
      </c>
      <c r="C8968" s="51" t="s">
        <v>71188</v>
      </c>
      <c r="D8968" s="33" t="s">
        <v>71189</v>
      </c>
    </row>
    <row r="8969" spans="1:4" ht="15.75" customHeight="1" x14ac:dyDescent="0.15">
      <c r="A8969" s="32" t="s">
        <v>55027</v>
      </c>
      <c r="B8969" s="33" t="s">
        <v>2971</v>
      </c>
      <c r="C8969" s="51" t="s">
        <v>71190</v>
      </c>
      <c r="D8969" s="33" t="s">
        <v>71191</v>
      </c>
    </row>
    <row r="8970" spans="1:4" ht="15.75" customHeight="1" x14ac:dyDescent="0.15">
      <c r="A8970" s="32" t="s">
        <v>55159</v>
      </c>
      <c r="B8970" s="33" t="s">
        <v>741</v>
      </c>
      <c r="C8970" s="51" t="s">
        <v>71192</v>
      </c>
      <c r="D8970" s="33" t="s">
        <v>71193</v>
      </c>
    </row>
    <row r="8971" spans="1:4" ht="15.75" customHeight="1" x14ac:dyDescent="0.15">
      <c r="A8971" s="32" t="s">
        <v>55270</v>
      </c>
      <c r="B8971" s="33" t="s">
        <v>919</v>
      </c>
      <c r="C8971" s="51" t="s">
        <v>71194</v>
      </c>
      <c r="D8971" s="33" t="s">
        <v>71195</v>
      </c>
    </row>
    <row r="8972" spans="1:4" ht="15.75" customHeight="1" x14ac:dyDescent="0.15">
      <c r="A8972" s="32" t="s">
        <v>54962</v>
      </c>
      <c r="B8972" s="33" t="s">
        <v>1630</v>
      </c>
      <c r="C8972" s="51" t="s">
        <v>71196</v>
      </c>
      <c r="D8972" s="33" t="s">
        <v>71195</v>
      </c>
    </row>
    <row r="8973" spans="1:4" ht="15.75" customHeight="1" x14ac:dyDescent="0.15">
      <c r="A8973" s="32" t="s">
        <v>55107</v>
      </c>
      <c r="B8973" s="33" t="s">
        <v>3015</v>
      </c>
      <c r="C8973" s="51" t="s">
        <v>71197</v>
      </c>
      <c r="D8973" s="33" t="s">
        <v>71195</v>
      </c>
    </row>
    <row r="8974" spans="1:4" ht="15.75" customHeight="1" x14ac:dyDescent="0.15">
      <c r="A8974" s="32" t="s">
        <v>11425</v>
      </c>
      <c r="B8974" s="33" t="s">
        <v>3755</v>
      </c>
      <c r="C8974" s="51" t="s">
        <v>71198</v>
      </c>
      <c r="D8974" s="33" t="s">
        <v>71195</v>
      </c>
    </row>
    <row r="8975" spans="1:4" ht="15.75" customHeight="1" x14ac:dyDescent="0.15">
      <c r="A8975" s="32" t="s">
        <v>8719</v>
      </c>
      <c r="B8975" s="33" t="s">
        <v>993</v>
      </c>
      <c r="C8975" s="51" t="s">
        <v>71199</v>
      </c>
      <c r="D8975" s="33" t="s">
        <v>71200</v>
      </c>
    </row>
    <row r="8976" spans="1:4" ht="15.75" customHeight="1" x14ac:dyDescent="0.15">
      <c r="A8976" s="32" t="s">
        <v>54744</v>
      </c>
      <c r="B8976" s="33" t="s">
        <v>570</v>
      </c>
      <c r="C8976" s="51" t="s">
        <v>71201</v>
      </c>
      <c r="D8976" s="33" t="s">
        <v>71202</v>
      </c>
    </row>
    <row r="8977" spans="1:4" ht="15.75" customHeight="1" x14ac:dyDescent="0.15">
      <c r="A8977" s="32" t="s">
        <v>54862</v>
      </c>
      <c r="B8977" s="33" t="s">
        <v>2596</v>
      </c>
      <c r="C8977" s="51" t="s">
        <v>71203</v>
      </c>
      <c r="D8977" s="33" t="s">
        <v>71204</v>
      </c>
    </row>
    <row r="8978" spans="1:4" ht="15.75" customHeight="1" x14ac:dyDescent="0.15">
      <c r="A8978" s="32" t="s">
        <v>55107</v>
      </c>
      <c r="B8978" s="33" t="s">
        <v>752</v>
      </c>
      <c r="C8978" s="51" t="s">
        <v>71205</v>
      </c>
      <c r="D8978" s="33" t="s">
        <v>71206</v>
      </c>
    </row>
    <row r="8979" spans="1:4" ht="15.75" customHeight="1" x14ac:dyDescent="0.15">
      <c r="A8979" s="32" t="s">
        <v>54962</v>
      </c>
      <c r="B8979" s="33" t="s">
        <v>1339</v>
      </c>
      <c r="C8979" s="51" t="s">
        <v>71207</v>
      </c>
      <c r="D8979" s="33" t="s">
        <v>71206</v>
      </c>
    </row>
    <row r="8980" spans="1:4" ht="15.75" customHeight="1" x14ac:dyDescent="0.15">
      <c r="A8980" s="32" t="s">
        <v>55270</v>
      </c>
      <c r="B8980" s="33" t="s">
        <v>624</v>
      </c>
      <c r="C8980" s="51" t="s">
        <v>71208</v>
      </c>
      <c r="D8980" s="33" t="s">
        <v>71209</v>
      </c>
    </row>
    <row r="8981" spans="1:4" ht="15.75" customHeight="1" x14ac:dyDescent="0.15">
      <c r="A8981" s="32" t="s">
        <v>55265</v>
      </c>
      <c r="B8981" s="33" t="s">
        <v>3257</v>
      </c>
      <c r="C8981" s="51" t="s">
        <v>71210</v>
      </c>
      <c r="D8981" s="33" t="s">
        <v>71211</v>
      </c>
    </row>
    <row r="8982" spans="1:4" ht="15.75" customHeight="1" x14ac:dyDescent="0.15">
      <c r="A8982" s="32" t="s">
        <v>12232</v>
      </c>
      <c r="B8982" s="33" t="s">
        <v>2991</v>
      </c>
      <c r="C8982" s="51" t="s">
        <v>71212</v>
      </c>
      <c r="D8982" s="33" t="s">
        <v>71213</v>
      </c>
    </row>
    <row r="8983" spans="1:4" ht="15.75" customHeight="1" x14ac:dyDescent="0.15">
      <c r="A8983" s="32" t="s">
        <v>12053</v>
      </c>
      <c r="B8983" s="33" t="s">
        <v>732</v>
      </c>
      <c r="C8983" s="51" t="s">
        <v>71214</v>
      </c>
      <c r="D8983" s="33" t="s">
        <v>71215</v>
      </c>
    </row>
    <row r="8984" spans="1:4" ht="15.75" customHeight="1" x14ac:dyDescent="0.15">
      <c r="A8984" s="32" t="s">
        <v>54962</v>
      </c>
      <c r="B8984" s="33" t="s">
        <v>862</v>
      </c>
      <c r="C8984" s="51" t="s">
        <v>71216</v>
      </c>
      <c r="D8984" s="33" t="s">
        <v>71215</v>
      </c>
    </row>
    <row r="8985" spans="1:4" ht="15.75" customHeight="1" x14ac:dyDescent="0.15">
      <c r="A8985" s="32" t="s">
        <v>55058</v>
      </c>
      <c r="B8985" s="33" t="s">
        <v>2066</v>
      </c>
      <c r="C8985" s="51" t="s">
        <v>71217</v>
      </c>
      <c r="D8985" s="33" t="s">
        <v>71215</v>
      </c>
    </row>
    <row r="8986" spans="1:4" ht="15.75" customHeight="1" x14ac:dyDescent="0.15">
      <c r="A8986" s="32" t="s">
        <v>9495</v>
      </c>
      <c r="B8986" s="33" t="s">
        <v>2465</v>
      </c>
      <c r="C8986" s="51" t="s">
        <v>71218</v>
      </c>
      <c r="D8986" s="33" t="s">
        <v>71215</v>
      </c>
    </row>
    <row r="8987" spans="1:4" ht="15.75" customHeight="1" x14ac:dyDescent="0.15">
      <c r="A8987" s="32" t="s">
        <v>11425</v>
      </c>
      <c r="B8987" s="33" t="s">
        <v>3353</v>
      </c>
      <c r="C8987" s="51" t="s">
        <v>71219</v>
      </c>
      <c r="D8987" s="33" t="s">
        <v>71215</v>
      </c>
    </row>
    <row r="8988" spans="1:4" ht="15.75" customHeight="1" x14ac:dyDescent="0.15">
      <c r="A8988" s="32" t="s">
        <v>10163</v>
      </c>
      <c r="B8988" s="33" t="s">
        <v>3720</v>
      </c>
      <c r="C8988" s="51" t="s">
        <v>71220</v>
      </c>
      <c r="D8988" s="33" t="s">
        <v>71215</v>
      </c>
    </row>
    <row r="8989" spans="1:4" ht="15.75" customHeight="1" x14ac:dyDescent="0.15">
      <c r="A8989" s="32" t="s">
        <v>54849</v>
      </c>
      <c r="B8989" s="33" t="s">
        <v>788</v>
      </c>
      <c r="C8989" s="51" t="s">
        <v>71221</v>
      </c>
      <c r="D8989" s="33" t="s">
        <v>71222</v>
      </c>
    </row>
    <row r="8990" spans="1:4" ht="15.75" customHeight="1" x14ac:dyDescent="0.15">
      <c r="A8990" s="32" t="s">
        <v>55262</v>
      </c>
      <c r="B8990" s="33" t="s">
        <v>865</v>
      </c>
      <c r="C8990" s="51" t="s">
        <v>71223</v>
      </c>
      <c r="D8990" s="33" t="s">
        <v>71224</v>
      </c>
    </row>
    <row r="8991" spans="1:4" ht="15.75" customHeight="1" x14ac:dyDescent="0.15">
      <c r="A8991" s="32" t="s">
        <v>55270</v>
      </c>
      <c r="B8991" s="33" t="s">
        <v>570</v>
      </c>
      <c r="C8991" s="51" t="s">
        <v>71225</v>
      </c>
      <c r="D8991" s="33" t="s">
        <v>71226</v>
      </c>
    </row>
    <row r="8992" spans="1:4" ht="15.75" customHeight="1" x14ac:dyDescent="0.15">
      <c r="A8992" s="32" t="s">
        <v>55027</v>
      </c>
      <c r="B8992" s="33" t="s">
        <v>3100</v>
      </c>
      <c r="C8992" s="51" t="s">
        <v>71227</v>
      </c>
      <c r="D8992" s="33" t="s">
        <v>71228</v>
      </c>
    </row>
    <row r="8993" spans="1:4" ht="15.75" customHeight="1" x14ac:dyDescent="0.15">
      <c r="A8993" s="32" t="s">
        <v>8633</v>
      </c>
      <c r="B8993" s="33" t="s">
        <v>3460</v>
      </c>
      <c r="C8993" s="51" t="s">
        <v>71229</v>
      </c>
      <c r="D8993" s="33" t="s">
        <v>71230</v>
      </c>
    </row>
    <row r="8994" spans="1:4" ht="15.75" customHeight="1" x14ac:dyDescent="0.15">
      <c r="A8994" s="32" t="s">
        <v>55305</v>
      </c>
      <c r="B8994" s="33" t="s">
        <v>3230</v>
      </c>
      <c r="C8994" s="51" t="s">
        <v>71231</v>
      </c>
      <c r="D8994" s="33" t="s">
        <v>71232</v>
      </c>
    </row>
    <row r="8995" spans="1:4" ht="15.75" customHeight="1" x14ac:dyDescent="0.15">
      <c r="A8995" s="32" t="s">
        <v>55159</v>
      </c>
      <c r="B8995" s="33" t="s">
        <v>3749</v>
      </c>
      <c r="C8995" s="51" t="s">
        <v>71233</v>
      </c>
      <c r="D8995" s="33" t="s">
        <v>71234</v>
      </c>
    </row>
    <row r="8996" spans="1:4" ht="15.75" customHeight="1" x14ac:dyDescent="0.15">
      <c r="A8996" s="32" t="s">
        <v>8821</v>
      </c>
      <c r="B8996" s="33" t="s">
        <v>2658</v>
      </c>
      <c r="C8996" s="51" t="s">
        <v>71235</v>
      </c>
      <c r="D8996" s="33" t="s">
        <v>71236</v>
      </c>
    </row>
    <row r="8997" spans="1:4" ht="15.75" customHeight="1" x14ac:dyDescent="0.15">
      <c r="A8997" s="32" t="s">
        <v>54744</v>
      </c>
      <c r="B8997" s="33" t="s">
        <v>621</v>
      </c>
      <c r="C8997" s="51" t="s">
        <v>71237</v>
      </c>
      <c r="D8997" s="33" t="s">
        <v>71238</v>
      </c>
    </row>
    <row r="8998" spans="1:4" ht="15.75" customHeight="1" x14ac:dyDescent="0.15">
      <c r="A8998" s="32" t="s">
        <v>54849</v>
      </c>
      <c r="B8998" s="33" t="s">
        <v>2034</v>
      </c>
      <c r="C8998" s="51" t="s">
        <v>71239</v>
      </c>
      <c r="D8998" s="33" t="s">
        <v>71238</v>
      </c>
    </row>
    <row r="8999" spans="1:4" ht="15.75" customHeight="1" x14ac:dyDescent="0.15">
      <c r="A8999" s="32" t="s">
        <v>54962</v>
      </c>
      <c r="B8999" s="33" t="s">
        <v>570</v>
      </c>
      <c r="C8999" s="51" t="s">
        <v>71240</v>
      </c>
      <c r="D8999" s="33" t="s">
        <v>71241</v>
      </c>
    </row>
    <row r="9000" spans="1:4" ht="15.75" customHeight="1" x14ac:dyDescent="0.15">
      <c r="A9000" s="32" t="s">
        <v>9522</v>
      </c>
      <c r="B9000" s="33" t="s">
        <v>2693</v>
      </c>
      <c r="C9000" s="51" t="s">
        <v>71242</v>
      </c>
      <c r="D9000" s="33" t="s">
        <v>71243</v>
      </c>
    </row>
    <row r="9001" spans="1:4" ht="15.75" customHeight="1" x14ac:dyDescent="0.15">
      <c r="A9001" s="32" t="s">
        <v>55366</v>
      </c>
      <c r="B9001" s="33" t="s">
        <v>570</v>
      </c>
      <c r="C9001" s="51" t="s">
        <v>71244</v>
      </c>
      <c r="D9001" s="33" t="s">
        <v>71245</v>
      </c>
    </row>
    <row r="9002" spans="1:4" ht="15.75" customHeight="1" x14ac:dyDescent="0.15">
      <c r="A9002" s="32" t="s">
        <v>12232</v>
      </c>
      <c r="B9002" s="33" t="s">
        <v>2974</v>
      </c>
      <c r="C9002" s="51" t="s">
        <v>71246</v>
      </c>
      <c r="D9002" s="33" t="s">
        <v>71247</v>
      </c>
    </row>
    <row r="9003" spans="1:4" ht="15.75" customHeight="1" x14ac:dyDescent="0.15">
      <c r="A9003" s="32" t="s">
        <v>8821</v>
      </c>
      <c r="B9003" s="33" t="s">
        <v>2854</v>
      </c>
      <c r="C9003" s="51" t="s">
        <v>71248</v>
      </c>
      <c r="D9003" s="33" t="s">
        <v>71249</v>
      </c>
    </row>
    <row r="9004" spans="1:4" ht="15.75" customHeight="1" x14ac:dyDescent="0.15">
      <c r="A9004" s="32" t="s">
        <v>55027</v>
      </c>
      <c r="B9004" s="33" t="s">
        <v>3652</v>
      </c>
      <c r="C9004" s="51" t="s">
        <v>71250</v>
      </c>
      <c r="D9004" s="33" t="s">
        <v>71251</v>
      </c>
    </row>
    <row r="9005" spans="1:4" ht="15.75" customHeight="1" x14ac:dyDescent="0.15">
      <c r="A9005" s="32" t="s">
        <v>55159</v>
      </c>
      <c r="B9005" s="33" t="s">
        <v>3100</v>
      </c>
      <c r="C9005" s="51" t="s">
        <v>71252</v>
      </c>
      <c r="D9005" s="33" t="s">
        <v>71253</v>
      </c>
    </row>
    <row r="9006" spans="1:4" ht="15.75" customHeight="1" x14ac:dyDescent="0.15">
      <c r="A9006" s="32" t="s">
        <v>12053</v>
      </c>
      <c r="B9006" s="33" t="s">
        <v>624</v>
      </c>
      <c r="C9006" s="51" t="s">
        <v>71254</v>
      </c>
      <c r="D9006" s="33" t="s">
        <v>71255</v>
      </c>
    </row>
    <row r="9007" spans="1:4" ht="15.75" customHeight="1" x14ac:dyDescent="0.15">
      <c r="A9007" s="32" t="s">
        <v>12128</v>
      </c>
      <c r="B9007" s="33" t="s">
        <v>2465</v>
      </c>
      <c r="C9007" s="51" t="s">
        <v>71256</v>
      </c>
      <c r="D9007" s="33" t="s">
        <v>71255</v>
      </c>
    </row>
    <row r="9008" spans="1:4" ht="15.75" customHeight="1" x14ac:dyDescent="0.15">
      <c r="A9008" s="32" t="s">
        <v>9516</v>
      </c>
      <c r="B9008" s="33" t="s">
        <v>806</v>
      </c>
      <c r="C9008" s="51" t="s">
        <v>71257</v>
      </c>
      <c r="D9008" s="33" t="s">
        <v>71258</v>
      </c>
    </row>
    <row r="9009" spans="1:4" ht="15.75" customHeight="1" x14ac:dyDescent="0.15">
      <c r="A9009" s="32" t="s">
        <v>8633</v>
      </c>
      <c r="B9009" s="33" t="s">
        <v>842</v>
      </c>
      <c r="C9009" s="51" t="s">
        <v>71259</v>
      </c>
      <c r="D9009" s="33" t="s">
        <v>71258</v>
      </c>
    </row>
    <row r="9010" spans="1:4" ht="15.75" customHeight="1" x14ac:dyDescent="0.15">
      <c r="A9010" s="32" t="s">
        <v>10676</v>
      </c>
      <c r="B9010" s="33" t="s">
        <v>1336</v>
      </c>
      <c r="C9010" s="51" t="s">
        <v>71260</v>
      </c>
      <c r="D9010" s="33" t="s">
        <v>71258</v>
      </c>
    </row>
    <row r="9011" spans="1:4" ht="15.75" customHeight="1" x14ac:dyDescent="0.15">
      <c r="A9011" s="32" t="s">
        <v>12292</v>
      </c>
      <c r="B9011" s="33" t="s">
        <v>1609</v>
      </c>
      <c r="C9011" s="51" t="s">
        <v>71261</v>
      </c>
      <c r="D9011" s="33" t="s">
        <v>71258</v>
      </c>
    </row>
    <row r="9012" spans="1:4" ht="15.75" customHeight="1" x14ac:dyDescent="0.15">
      <c r="A9012" s="32" t="s">
        <v>55159</v>
      </c>
      <c r="B9012" s="33" t="s">
        <v>2985</v>
      </c>
      <c r="C9012" s="51" t="s">
        <v>71262</v>
      </c>
      <c r="D9012" s="33" t="s">
        <v>71258</v>
      </c>
    </row>
    <row r="9013" spans="1:4" ht="15.75" customHeight="1" x14ac:dyDescent="0.15">
      <c r="A9013" s="32" t="s">
        <v>55070</v>
      </c>
      <c r="B9013" s="33" t="s">
        <v>2309</v>
      </c>
      <c r="C9013" s="51" t="s">
        <v>71263</v>
      </c>
      <c r="D9013" s="33" t="s">
        <v>71264</v>
      </c>
    </row>
    <row r="9014" spans="1:4" ht="15.75" customHeight="1" x14ac:dyDescent="0.15">
      <c r="A9014" s="32" t="s">
        <v>55153</v>
      </c>
      <c r="B9014" s="33" t="s">
        <v>2338</v>
      </c>
      <c r="C9014" s="51" t="s">
        <v>71265</v>
      </c>
      <c r="D9014" s="33" t="s">
        <v>71264</v>
      </c>
    </row>
    <row r="9015" spans="1:4" ht="15.75" customHeight="1" x14ac:dyDescent="0.15">
      <c r="A9015" s="32" t="s">
        <v>8743</v>
      </c>
      <c r="B9015" s="33" t="s">
        <v>2918</v>
      </c>
      <c r="C9015" s="51" t="s">
        <v>71266</v>
      </c>
      <c r="D9015" s="33" t="s">
        <v>71267</v>
      </c>
    </row>
    <row r="9016" spans="1:4" ht="15.75" customHeight="1" x14ac:dyDescent="0.15">
      <c r="A9016" s="32" t="s">
        <v>9495</v>
      </c>
      <c r="B9016" s="33" t="s">
        <v>3012</v>
      </c>
      <c r="C9016" s="51" t="s">
        <v>71268</v>
      </c>
      <c r="D9016" s="33" t="s">
        <v>71267</v>
      </c>
    </row>
    <row r="9017" spans="1:4" ht="15.75" customHeight="1" x14ac:dyDescent="0.15">
      <c r="A9017" s="32" t="s">
        <v>10250</v>
      </c>
      <c r="B9017" s="33" t="s">
        <v>1967</v>
      </c>
      <c r="C9017" s="51" t="s">
        <v>71269</v>
      </c>
      <c r="D9017" s="33" t="s">
        <v>71270</v>
      </c>
    </row>
    <row r="9018" spans="1:4" ht="15.75" customHeight="1" x14ac:dyDescent="0.15">
      <c r="A9018" s="32" t="s">
        <v>54765</v>
      </c>
      <c r="B9018" s="33" t="s">
        <v>1946</v>
      </c>
      <c r="C9018" s="51" t="s">
        <v>71271</v>
      </c>
      <c r="D9018" s="33" t="s">
        <v>71272</v>
      </c>
    </row>
    <row r="9019" spans="1:4" ht="15.75" customHeight="1" x14ac:dyDescent="0.15">
      <c r="A9019" s="32" t="s">
        <v>55027</v>
      </c>
      <c r="B9019" s="33" t="s">
        <v>654</v>
      </c>
      <c r="C9019" s="51" t="s">
        <v>71273</v>
      </c>
      <c r="D9019" s="33" t="s">
        <v>71274</v>
      </c>
    </row>
    <row r="9020" spans="1:4" ht="15.75" customHeight="1" x14ac:dyDescent="0.15">
      <c r="A9020" s="32" t="s">
        <v>54862</v>
      </c>
      <c r="B9020" s="33" t="s">
        <v>868</v>
      </c>
      <c r="C9020" s="51" t="s">
        <v>71275</v>
      </c>
      <c r="D9020" s="33" t="s">
        <v>71274</v>
      </c>
    </row>
    <row r="9021" spans="1:4" ht="15.75" customHeight="1" x14ac:dyDescent="0.15">
      <c r="A9021" s="32" t="s">
        <v>54962</v>
      </c>
      <c r="B9021" s="33" t="s">
        <v>2966</v>
      </c>
      <c r="C9021" s="51" t="s">
        <v>71276</v>
      </c>
      <c r="D9021" s="33" t="s">
        <v>71274</v>
      </c>
    </row>
    <row r="9022" spans="1:4" ht="15.75" customHeight="1" x14ac:dyDescent="0.15">
      <c r="A9022" s="32" t="s">
        <v>55094</v>
      </c>
      <c r="B9022" s="33" t="s">
        <v>621</v>
      </c>
      <c r="C9022" s="51" t="s">
        <v>71277</v>
      </c>
      <c r="D9022" s="33" t="s">
        <v>71278</v>
      </c>
    </row>
    <row r="9023" spans="1:4" ht="15.75" customHeight="1" x14ac:dyDescent="0.15">
      <c r="A9023" s="32" t="s">
        <v>54862</v>
      </c>
      <c r="B9023" s="33" t="s">
        <v>916</v>
      </c>
      <c r="C9023" s="51" t="s">
        <v>71279</v>
      </c>
      <c r="D9023" s="33" t="s">
        <v>71280</v>
      </c>
    </row>
    <row r="9024" spans="1:4" ht="15.75" customHeight="1" x14ac:dyDescent="0.15">
      <c r="A9024" s="32" t="s">
        <v>9058</v>
      </c>
      <c r="B9024" s="33" t="s">
        <v>621</v>
      </c>
      <c r="C9024" s="51" t="s">
        <v>71281</v>
      </c>
      <c r="D9024" s="33" t="s">
        <v>71282</v>
      </c>
    </row>
    <row r="9025" spans="1:4" ht="15.75" customHeight="1" x14ac:dyDescent="0.15">
      <c r="A9025" s="32" t="s">
        <v>9477</v>
      </c>
      <c r="B9025" s="33" t="s">
        <v>3245</v>
      </c>
      <c r="C9025" s="51" t="s">
        <v>71283</v>
      </c>
      <c r="D9025" s="33" t="s">
        <v>71282</v>
      </c>
    </row>
    <row r="9026" spans="1:4" ht="15.75" customHeight="1" x14ac:dyDescent="0.15">
      <c r="A9026" s="32" t="s">
        <v>55107</v>
      </c>
      <c r="B9026" s="33" t="s">
        <v>3167</v>
      </c>
      <c r="C9026" s="51" t="s">
        <v>71284</v>
      </c>
      <c r="D9026" s="33" t="s">
        <v>71285</v>
      </c>
    </row>
    <row r="9027" spans="1:4" ht="15.75" customHeight="1" x14ac:dyDescent="0.15">
      <c r="A9027" s="32" t="s">
        <v>54962</v>
      </c>
      <c r="B9027" s="33" t="s">
        <v>3073</v>
      </c>
      <c r="C9027" s="51" t="s">
        <v>71286</v>
      </c>
      <c r="D9027" s="33" t="s">
        <v>71287</v>
      </c>
    </row>
    <row r="9028" spans="1:4" ht="15.75" customHeight="1" x14ac:dyDescent="0.15">
      <c r="A9028" s="32" t="s">
        <v>11330</v>
      </c>
      <c r="B9028" s="33" t="s">
        <v>3684</v>
      </c>
      <c r="C9028" s="51" t="s">
        <v>71288</v>
      </c>
      <c r="D9028" s="33" t="s">
        <v>71289</v>
      </c>
    </row>
    <row r="9029" spans="1:4" ht="15.75" customHeight="1" x14ac:dyDescent="0.15">
      <c r="A9029" s="32" t="s">
        <v>54939</v>
      </c>
      <c r="B9029" s="33" t="s">
        <v>1257</v>
      </c>
      <c r="C9029" s="51" t="s">
        <v>71290</v>
      </c>
      <c r="D9029" s="33" t="s">
        <v>71291</v>
      </c>
    </row>
    <row r="9030" spans="1:4" ht="15.75" customHeight="1" x14ac:dyDescent="0.15">
      <c r="A9030" s="32" t="s">
        <v>55027</v>
      </c>
      <c r="B9030" s="33" t="s">
        <v>1330</v>
      </c>
      <c r="C9030" s="51" t="s">
        <v>71292</v>
      </c>
      <c r="D9030" s="33" t="s">
        <v>71291</v>
      </c>
    </row>
    <row r="9031" spans="1:4" ht="15.75" customHeight="1" x14ac:dyDescent="0.15">
      <c r="A9031" s="32" t="s">
        <v>12292</v>
      </c>
      <c r="B9031" s="33" t="s">
        <v>1880</v>
      </c>
      <c r="C9031" s="51" t="s">
        <v>71293</v>
      </c>
      <c r="D9031" s="33" t="s">
        <v>71294</v>
      </c>
    </row>
    <row r="9032" spans="1:4" ht="15.75" customHeight="1" x14ac:dyDescent="0.15">
      <c r="A9032" s="32" t="s">
        <v>55262</v>
      </c>
      <c r="B9032" s="33" t="s">
        <v>788</v>
      </c>
      <c r="C9032" s="51" t="s">
        <v>71295</v>
      </c>
      <c r="D9032" s="33" t="s">
        <v>71296</v>
      </c>
    </row>
    <row r="9033" spans="1:4" ht="15.75" customHeight="1" x14ac:dyDescent="0.15">
      <c r="A9033" s="32" t="s">
        <v>8633</v>
      </c>
      <c r="B9033" s="33" t="s">
        <v>1624</v>
      </c>
      <c r="C9033" s="51" t="s">
        <v>71297</v>
      </c>
      <c r="D9033" s="33" t="s">
        <v>71298</v>
      </c>
    </row>
    <row r="9034" spans="1:4" ht="15.75" customHeight="1" x14ac:dyDescent="0.15">
      <c r="A9034" s="32" t="s">
        <v>9522</v>
      </c>
      <c r="B9034" s="33" t="s">
        <v>2632</v>
      </c>
      <c r="C9034" s="51" t="s">
        <v>71299</v>
      </c>
      <c r="D9034" s="33" t="s">
        <v>71300</v>
      </c>
    </row>
    <row r="9035" spans="1:4" ht="15.75" customHeight="1" x14ac:dyDescent="0.15">
      <c r="A9035" s="32" t="s">
        <v>55070</v>
      </c>
      <c r="B9035" s="33" t="s">
        <v>2871</v>
      </c>
      <c r="C9035" s="51" t="s">
        <v>71301</v>
      </c>
      <c r="D9035" s="33" t="s">
        <v>71300</v>
      </c>
    </row>
    <row r="9036" spans="1:4" ht="15.75" customHeight="1" x14ac:dyDescent="0.15">
      <c r="A9036" s="32" t="s">
        <v>8821</v>
      </c>
      <c r="B9036" s="33" t="s">
        <v>2452</v>
      </c>
      <c r="C9036" s="51" t="s">
        <v>71302</v>
      </c>
      <c r="D9036" s="33" t="s">
        <v>71303</v>
      </c>
    </row>
    <row r="9037" spans="1:4" ht="15.75" customHeight="1" x14ac:dyDescent="0.15">
      <c r="A9037" s="32" t="s">
        <v>54962</v>
      </c>
      <c r="B9037" s="33" t="s">
        <v>975</v>
      </c>
      <c r="C9037" s="51" t="s">
        <v>71304</v>
      </c>
      <c r="D9037" s="33" t="s">
        <v>71305</v>
      </c>
    </row>
    <row r="9038" spans="1:4" ht="15.75" customHeight="1" x14ac:dyDescent="0.15">
      <c r="A9038" s="32" t="s">
        <v>8291</v>
      </c>
      <c r="B9038" s="33" t="s">
        <v>729</v>
      </c>
      <c r="C9038" s="51" t="s">
        <v>71306</v>
      </c>
      <c r="D9038" s="33" t="s">
        <v>71307</v>
      </c>
    </row>
    <row r="9039" spans="1:4" ht="15.75" customHeight="1" x14ac:dyDescent="0.15">
      <c r="A9039" s="32" t="s">
        <v>55058</v>
      </c>
      <c r="B9039" s="33" t="s">
        <v>747</v>
      </c>
      <c r="C9039" s="51" t="s">
        <v>71308</v>
      </c>
      <c r="D9039" s="33" t="s">
        <v>71307</v>
      </c>
    </row>
    <row r="9040" spans="1:4" ht="15.75" customHeight="1" x14ac:dyDescent="0.15">
      <c r="A9040" s="32" t="s">
        <v>54849</v>
      </c>
      <c r="B9040" s="33" t="s">
        <v>1026</v>
      </c>
      <c r="C9040" s="51" t="s">
        <v>71309</v>
      </c>
      <c r="D9040" s="33" t="s">
        <v>71307</v>
      </c>
    </row>
    <row r="9041" spans="1:4" ht="15.75" customHeight="1" x14ac:dyDescent="0.15">
      <c r="A9041" s="32" t="s">
        <v>9495</v>
      </c>
      <c r="B9041" s="33" t="s">
        <v>2094</v>
      </c>
      <c r="C9041" s="51" t="s">
        <v>71310</v>
      </c>
      <c r="D9041" s="33" t="s">
        <v>71311</v>
      </c>
    </row>
    <row r="9042" spans="1:4" ht="15.75" customHeight="1" x14ac:dyDescent="0.15">
      <c r="A9042" s="32" t="s">
        <v>8633</v>
      </c>
      <c r="B9042" s="33" t="s">
        <v>2236</v>
      </c>
      <c r="C9042" s="51" t="s">
        <v>71312</v>
      </c>
      <c r="D9042" s="33" t="s">
        <v>71311</v>
      </c>
    </row>
    <row r="9043" spans="1:4" ht="15.75" customHeight="1" x14ac:dyDescent="0.15">
      <c r="A9043" s="32" t="s">
        <v>9522</v>
      </c>
      <c r="B9043" s="33" t="s">
        <v>2338</v>
      </c>
      <c r="C9043" s="51" t="s">
        <v>71313</v>
      </c>
      <c r="D9043" s="33" t="s">
        <v>71314</v>
      </c>
    </row>
    <row r="9044" spans="1:4" ht="15.75" customHeight="1" x14ac:dyDescent="0.15">
      <c r="A9044" s="32" t="s">
        <v>12053</v>
      </c>
      <c r="B9044" s="33" t="s">
        <v>3844</v>
      </c>
      <c r="C9044" s="51" t="s">
        <v>71315</v>
      </c>
      <c r="D9044" s="33" t="s">
        <v>71314</v>
      </c>
    </row>
    <row r="9045" spans="1:4" ht="15.75" customHeight="1" x14ac:dyDescent="0.15">
      <c r="A9045" s="32" t="s">
        <v>9058</v>
      </c>
      <c r="B9045" s="33" t="s">
        <v>570</v>
      </c>
      <c r="C9045" s="51" t="s">
        <v>71316</v>
      </c>
      <c r="D9045" s="33" t="s">
        <v>71317</v>
      </c>
    </row>
    <row r="9046" spans="1:4" ht="15.75" customHeight="1" x14ac:dyDescent="0.15">
      <c r="A9046" s="32" t="s">
        <v>55374</v>
      </c>
      <c r="B9046" s="33" t="s">
        <v>785</v>
      </c>
      <c r="C9046" s="51" t="s">
        <v>71318</v>
      </c>
      <c r="D9046" s="33" t="s">
        <v>71319</v>
      </c>
    </row>
    <row r="9047" spans="1:4" ht="15.75" customHeight="1" x14ac:dyDescent="0.15">
      <c r="A9047" s="32" t="s">
        <v>55048</v>
      </c>
      <c r="B9047" s="33" t="s">
        <v>1232</v>
      </c>
      <c r="C9047" s="51" t="s">
        <v>71320</v>
      </c>
      <c r="D9047" s="33" t="s">
        <v>71321</v>
      </c>
    </row>
    <row r="9048" spans="1:4" ht="15.75" customHeight="1" x14ac:dyDescent="0.15">
      <c r="A9048" s="32" t="s">
        <v>10250</v>
      </c>
      <c r="B9048" s="33" t="s">
        <v>1737</v>
      </c>
      <c r="C9048" s="51" t="s">
        <v>71322</v>
      </c>
      <c r="D9048" s="33" t="s">
        <v>71323</v>
      </c>
    </row>
    <row r="9049" spans="1:4" ht="15.75" customHeight="1" x14ac:dyDescent="0.15">
      <c r="A9049" s="32" t="s">
        <v>54744</v>
      </c>
      <c r="B9049" s="33" t="s">
        <v>678</v>
      </c>
      <c r="C9049" s="51" t="s">
        <v>71324</v>
      </c>
      <c r="D9049" s="33" t="s">
        <v>71325</v>
      </c>
    </row>
    <row r="9050" spans="1:4" ht="15.75" customHeight="1" x14ac:dyDescent="0.15">
      <c r="A9050" s="32" t="s">
        <v>54849</v>
      </c>
      <c r="B9050" s="33" t="s">
        <v>1528</v>
      </c>
      <c r="C9050" s="51" t="s">
        <v>71326</v>
      </c>
      <c r="D9050" s="33" t="s">
        <v>71327</v>
      </c>
    </row>
    <row r="9051" spans="1:4" ht="15.75" customHeight="1" x14ac:dyDescent="0.15">
      <c r="A9051" s="32" t="s">
        <v>54962</v>
      </c>
      <c r="B9051" s="33" t="s">
        <v>1624</v>
      </c>
      <c r="C9051" s="51" t="s">
        <v>71328</v>
      </c>
      <c r="D9051" s="33" t="s">
        <v>71327</v>
      </c>
    </row>
    <row r="9052" spans="1:4" ht="15.75" customHeight="1" x14ac:dyDescent="0.15">
      <c r="A9052" s="32" t="s">
        <v>55270</v>
      </c>
      <c r="B9052" s="33" t="s">
        <v>1693</v>
      </c>
      <c r="C9052" s="51" t="s">
        <v>71329</v>
      </c>
      <c r="D9052" s="33" t="s">
        <v>71327</v>
      </c>
    </row>
    <row r="9053" spans="1:4" ht="15.75" customHeight="1" x14ac:dyDescent="0.15">
      <c r="A9053" s="32" t="s">
        <v>8633</v>
      </c>
      <c r="B9053" s="33" t="s">
        <v>2560</v>
      </c>
      <c r="C9053" s="51" t="s">
        <v>71330</v>
      </c>
      <c r="D9053" s="33" t="s">
        <v>71327</v>
      </c>
    </row>
    <row r="9054" spans="1:4" ht="15.75" customHeight="1" x14ac:dyDescent="0.15">
      <c r="A9054" s="32" t="s">
        <v>8743</v>
      </c>
      <c r="B9054" s="33" t="s">
        <v>904</v>
      </c>
      <c r="C9054" s="51" t="s">
        <v>71331</v>
      </c>
      <c r="D9054" s="33" t="s">
        <v>71332</v>
      </c>
    </row>
    <row r="9055" spans="1:4" ht="15.75" customHeight="1" x14ac:dyDescent="0.15">
      <c r="A9055" s="32" t="s">
        <v>12292</v>
      </c>
      <c r="B9055" s="33" t="s">
        <v>3353</v>
      </c>
      <c r="C9055" s="51" t="s">
        <v>71333</v>
      </c>
      <c r="D9055" s="33" t="s">
        <v>71334</v>
      </c>
    </row>
    <row r="9056" spans="1:4" ht="15.75" customHeight="1" x14ac:dyDescent="0.15">
      <c r="A9056" s="32" t="s">
        <v>8821</v>
      </c>
      <c r="B9056" s="33" t="s">
        <v>2285</v>
      </c>
      <c r="C9056" s="51" t="s">
        <v>71335</v>
      </c>
      <c r="D9056" s="33" t="s">
        <v>71336</v>
      </c>
    </row>
    <row r="9057" spans="1:4" ht="15.75" customHeight="1" x14ac:dyDescent="0.15">
      <c r="A9057" s="32" t="s">
        <v>55265</v>
      </c>
      <c r="B9057" s="33" t="s">
        <v>2918</v>
      </c>
      <c r="C9057" s="51" t="s">
        <v>71337</v>
      </c>
      <c r="D9057" s="33" t="s">
        <v>71338</v>
      </c>
    </row>
    <row r="9058" spans="1:4" ht="15.75" customHeight="1" x14ac:dyDescent="0.15">
      <c r="A9058" s="32" t="s">
        <v>54849</v>
      </c>
      <c r="B9058" s="33" t="s">
        <v>1723</v>
      </c>
      <c r="C9058" s="51" t="s">
        <v>71339</v>
      </c>
      <c r="D9058" s="33" t="s">
        <v>71340</v>
      </c>
    </row>
    <row r="9059" spans="1:4" ht="15.75" customHeight="1" x14ac:dyDescent="0.15">
      <c r="A9059" s="32" t="s">
        <v>11425</v>
      </c>
      <c r="B9059" s="33" t="s">
        <v>907</v>
      </c>
      <c r="C9059" s="51" t="s">
        <v>71341</v>
      </c>
      <c r="D9059" s="33" t="s">
        <v>71342</v>
      </c>
    </row>
    <row r="9060" spans="1:4" ht="15.75" customHeight="1" x14ac:dyDescent="0.15">
      <c r="A9060" s="32" t="s">
        <v>8633</v>
      </c>
      <c r="B9060" s="33" t="s">
        <v>1693</v>
      </c>
      <c r="C9060" s="51" t="s">
        <v>71343</v>
      </c>
      <c r="D9060" s="33" t="s">
        <v>71344</v>
      </c>
    </row>
    <row r="9061" spans="1:4" ht="15.75" customHeight="1" x14ac:dyDescent="0.15">
      <c r="A9061" s="32" t="s">
        <v>55265</v>
      </c>
      <c r="B9061" s="33" t="s">
        <v>2318</v>
      </c>
      <c r="C9061" s="51" t="s">
        <v>71345</v>
      </c>
      <c r="D9061" s="33" t="s">
        <v>71346</v>
      </c>
    </row>
    <row r="9062" spans="1:4" ht="15.75" customHeight="1" x14ac:dyDescent="0.15">
      <c r="A9062" s="32" t="s">
        <v>55366</v>
      </c>
      <c r="B9062" s="33" t="s">
        <v>839</v>
      </c>
      <c r="C9062" s="51" t="s">
        <v>71347</v>
      </c>
      <c r="D9062" s="33" t="s">
        <v>71348</v>
      </c>
    </row>
    <row r="9063" spans="1:4" ht="15.75" customHeight="1" x14ac:dyDescent="0.15">
      <c r="A9063" s="32" t="s">
        <v>55366</v>
      </c>
      <c r="B9063" s="33" t="s">
        <v>752</v>
      </c>
      <c r="C9063" s="51" t="s">
        <v>71349</v>
      </c>
      <c r="D9063" s="33" t="s">
        <v>71350</v>
      </c>
    </row>
    <row r="9064" spans="1:4" ht="15.75" customHeight="1" x14ac:dyDescent="0.15">
      <c r="A9064" s="32" t="s">
        <v>9516</v>
      </c>
      <c r="B9064" s="33" t="s">
        <v>1737</v>
      </c>
      <c r="C9064" s="51" t="s">
        <v>71351</v>
      </c>
      <c r="D9064" s="33" t="s">
        <v>71352</v>
      </c>
    </row>
    <row r="9065" spans="1:4" ht="15.75" customHeight="1" x14ac:dyDescent="0.15">
      <c r="A9065" s="32" t="s">
        <v>55058</v>
      </c>
      <c r="B9065" s="33" t="s">
        <v>2951</v>
      </c>
      <c r="C9065" s="51" t="s">
        <v>71353</v>
      </c>
      <c r="D9065" s="33" t="s">
        <v>71352</v>
      </c>
    </row>
    <row r="9066" spans="1:4" ht="15.75" customHeight="1" x14ac:dyDescent="0.15">
      <c r="A9066" s="32" t="s">
        <v>8743</v>
      </c>
      <c r="B9066" s="33" t="s">
        <v>1504</v>
      </c>
      <c r="C9066" s="51" t="s">
        <v>71354</v>
      </c>
      <c r="D9066" s="33" t="s">
        <v>71355</v>
      </c>
    </row>
    <row r="9067" spans="1:4" ht="15.75" customHeight="1" x14ac:dyDescent="0.15">
      <c r="A9067" s="32" t="s">
        <v>55235</v>
      </c>
      <c r="B9067" s="33" t="s">
        <v>1668</v>
      </c>
      <c r="C9067" s="51" t="s">
        <v>71356</v>
      </c>
      <c r="D9067" s="33" t="s">
        <v>71357</v>
      </c>
    </row>
    <row r="9068" spans="1:4" ht="15.75" customHeight="1" x14ac:dyDescent="0.15">
      <c r="A9068" s="32" t="s">
        <v>9058</v>
      </c>
      <c r="B9068" s="33" t="s">
        <v>904</v>
      </c>
      <c r="C9068" s="51" t="s">
        <v>71358</v>
      </c>
      <c r="D9068" s="33" t="s">
        <v>71359</v>
      </c>
    </row>
    <row r="9069" spans="1:4" ht="15.75" customHeight="1" x14ac:dyDescent="0.15">
      <c r="A9069" s="32" t="s">
        <v>55366</v>
      </c>
      <c r="B9069" s="33" t="s">
        <v>1232</v>
      </c>
      <c r="C9069" s="51" t="s">
        <v>71360</v>
      </c>
      <c r="D9069" s="33" t="s">
        <v>71359</v>
      </c>
    </row>
    <row r="9070" spans="1:4" ht="15.75" customHeight="1" x14ac:dyDescent="0.15">
      <c r="A9070" s="32" t="s">
        <v>54862</v>
      </c>
      <c r="B9070" s="33" t="s">
        <v>2066</v>
      </c>
      <c r="C9070" s="51" t="s">
        <v>71361</v>
      </c>
      <c r="D9070" s="33" t="s">
        <v>71362</v>
      </c>
    </row>
    <row r="9071" spans="1:4" ht="15.75" customHeight="1" x14ac:dyDescent="0.15">
      <c r="A9071" s="32" t="s">
        <v>11425</v>
      </c>
      <c r="B9071" s="33" t="s">
        <v>2997</v>
      </c>
      <c r="C9071" s="51" t="s">
        <v>71363</v>
      </c>
      <c r="D9071" s="33" t="s">
        <v>71362</v>
      </c>
    </row>
    <row r="9072" spans="1:4" ht="15.75" customHeight="1" x14ac:dyDescent="0.15">
      <c r="A9072" s="32" t="s">
        <v>11425</v>
      </c>
      <c r="B9072" s="33" t="s">
        <v>1257</v>
      </c>
      <c r="C9072" s="51" t="s">
        <v>71364</v>
      </c>
      <c r="D9072" s="33" t="s">
        <v>71365</v>
      </c>
    </row>
    <row r="9073" spans="1:4" ht="15.75" customHeight="1" x14ac:dyDescent="0.15">
      <c r="A9073" s="32" t="s">
        <v>55153</v>
      </c>
      <c r="B9073" s="33" t="s">
        <v>2560</v>
      </c>
      <c r="C9073" s="51" t="s">
        <v>71366</v>
      </c>
      <c r="D9073" s="33" t="s">
        <v>71367</v>
      </c>
    </row>
    <row r="9074" spans="1:4" ht="15.75" customHeight="1" x14ac:dyDescent="0.15">
      <c r="A9074" s="32" t="s">
        <v>55094</v>
      </c>
      <c r="B9074" s="33" t="s">
        <v>993</v>
      </c>
      <c r="C9074" s="51" t="s">
        <v>71368</v>
      </c>
      <c r="D9074" s="33" t="s">
        <v>71369</v>
      </c>
    </row>
    <row r="9075" spans="1:4" ht="15.75" customHeight="1" x14ac:dyDescent="0.15">
      <c r="A9075" s="32" t="s">
        <v>55270</v>
      </c>
      <c r="B9075" s="33" t="s">
        <v>1336</v>
      </c>
      <c r="C9075" s="51" t="s">
        <v>71370</v>
      </c>
      <c r="D9075" s="33" t="s">
        <v>71371</v>
      </c>
    </row>
    <row r="9076" spans="1:4" ht="15.75" customHeight="1" x14ac:dyDescent="0.15">
      <c r="A9076" s="32" t="s">
        <v>55235</v>
      </c>
      <c r="B9076" s="33" t="s">
        <v>2632</v>
      </c>
      <c r="C9076" s="51" t="s">
        <v>71372</v>
      </c>
      <c r="D9076" s="33" t="s">
        <v>71373</v>
      </c>
    </row>
    <row r="9077" spans="1:4" ht="15.75" customHeight="1" x14ac:dyDescent="0.15">
      <c r="A9077" s="32" t="s">
        <v>55374</v>
      </c>
      <c r="B9077" s="33" t="s">
        <v>3197</v>
      </c>
      <c r="C9077" s="51" t="s">
        <v>71374</v>
      </c>
      <c r="D9077" s="33" t="s">
        <v>71375</v>
      </c>
    </row>
    <row r="9078" spans="1:4" ht="15.75" customHeight="1" x14ac:dyDescent="0.15">
      <c r="A9078" s="32" t="s">
        <v>55107</v>
      </c>
      <c r="B9078" s="33" t="s">
        <v>579</v>
      </c>
      <c r="C9078" s="51" t="s">
        <v>71376</v>
      </c>
      <c r="D9078" s="33" t="s">
        <v>71377</v>
      </c>
    </row>
    <row r="9079" spans="1:4" ht="15.75" customHeight="1" x14ac:dyDescent="0.15">
      <c r="A9079" s="32" t="s">
        <v>11425</v>
      </c>
      <c r="B9079" s="33" t="s">
        <v>690</v>
      </c>
      <c r="C9079" s="51" t="s">
        <v>71378</v>
      </c>
      <c r="D9079" s="33" t="s">
        <v>71379</v>
      </c>
    </row>
    <row r="9080" spans="1:4" ht="15.75" customHeight="1" x14ac:dyDescent="0.15">
      <c r="A9080" s="32" t="s">
        <v>11330</v>
      </c>
      <c r="B9080" s="33" t="s">
        <v>919</v>
      </c>
      <c r="C9080" s="51" t="s">
        <v>71380</v>
      </c>
      <c r="D9080" s="33" t="s">
        <v>71379</v>
      </c>
    </row>
    <row r="9081" spans="1:4" ht="15.75" customHeight="1" x14ac:dyDescent="0.15">
      <c r="A9081" s="32" t="s">
        <v>55206</v>
      </c>
      <c r="B9081" s="33" t="s">
        <v>2994</v>
      </c>
      <c r="C9081" s="51" t="s">
        <v>71381</v>
      </c>
      <c r="D9081" s="33" t="s">
        <v>71382</v>
      </c>
    </row>
    <row r="9082" spans="1:4" ht="15.75" customHeight="1" x14ac:dyDescent="0.15">
      <c r="A9082" s="32" t="s">
        <v>54765</v>
      </c>
      <c r="B9082" s="33" t="s">
        <v>1693</v>
      </c>
      <c r="C9082" s="51" t="s">
        <v>71383</v>
      </c>
      <c r="D9082" s="33" t="s">
        <v>71384</v>
      </c>
    </row>
    <row r="9083" spans="1:4" ht="15.75" customHeight="1" x14ac:dyDescent="0.15">
      <c r="A9083" s="32" t="s">
        <v>8821</v>
      </c>
      <c r="B9083" s="33" t="s">
        <v>2991</v>
      </c>
      <c r="C9083" s="51" t="s">
        <v>71385</v>
      </c>
      <c r="D9083" s="33" t="s">
        <v>71386</v>
      </c>
    </row>
    <row r="9084" spans="1:4" ht="15.75" customHeight="1" x14ac:dyDescent="0.15">
      <c r="A9084" s="32" t="s">
        <v>11425</v>
      </c>
      <c r="B9084" s="33" t="s">
        <v>2632</v>
      </c>
      <c r="C9084" s="51" t="s">
        <v>71387</v>
      </c>
      <c r="D9084" s="33" t="s">
        <v>71388</v>
      </c>
    </row>
    <row r="9085" spans="1:4" ht="15.75" customHeight="1" x14ac:dyDescent="0.15">
      <c r="A9085" s="32" t="s">
        <v>55070</v>
      </c>
      <c r="B9085" s="33" t="s">
        <v>2533</v>
      </c>
      <c r="C9085" s="51" t="s">
        <v>71389</v>
      </c>
      <c r="D9085" s="33" t="s">
        <v>71390</v>
      </c>
    </row>
    <row r="9086" spans="1:4" ht="15.75" customHeight="1" x14ac:dyDescent="0.15">
      <c r="A9086" s="32" t="s">
        <v>55366</v>
      </c>
      <c r="B9086" s="33" t="s">
        <v>2560</v>
      </c>
      <c r="C9086" s="51" t="s">
        <v>71391</v>
      </c>
      <c r="D9086" s="33" t="s">
        <v>71390</v>
      </c>
    </row>
    <row r="9087" spans="1:4" ht="15.75" customHeight="1" x14ac:dyDescent="0.15">
      <c r="A9087" s="32" t="s">
        <v>10676</v>
      </c>
      <c r="B9087" s="33" t="s">
        <v>2588</v>
      </c>
      <c r="C9087" s="51" t="s">
        <v>71392</v>
      </c>
      <c r="D9087" s="33" t="s">
        <v>71390</v>
      </c>
    </row>
    <row r="9088" spans="1:4" ht="15.75" customHeight="1" x14ac:dyDescent="0.15">
      <c r="A9088" s="32" t="s">
        <v>9516</v>
      </c>
      <c r="B9088" s="33" t="s">
        <v>3586</v>
      </c>
      <c r="C9088" s="51" t="s">
        <v>71393</v>
      </c>
      <c r="D9088" s="33" t="s">
        <v>71390</v>
      </c>
    </row>
    <row r="9089" spans="1:4" ht="15.75" customHeight="1" x14ac:dyDescent="0.15">
      <c r="A9089" s="32" t="s">
        <v>55153</v>
      </c>
      <c r="B9089" s="33" t="s">
        <v>3504</v>
      </c>
      <c r="C9089" s="51" t="s">
        <v>71394</v>
      </c>
      <c r="D9089" s="33" t="s">
        <v>71395</v>
      </c>
    </row>
    <row r="9090" spans="1:4" ht="15.75" customHeight="1" x14ac:dyDescent="0.15">
      <c r="A9090" s="32" t="s">
        <v>10250</v>
      </c>
      <c r="B9090" s="33" t="s">
        <v>699</v>
      </c>
      <c r="C9090" s="51" t="s">
        <v>71396</v>
      </c>
      <c r="D9090" s="33" t="s">
        <v>71397</v>
      </c>
    </row>
    <row r="9091" spans="1:4" ht="15.75" customHeight="1" x14ac:dyDescent="0.15">
      <c r="A9091" s="32" t="s">
        <v>12053</v>
      </c>
      <c r="B9091" s="33" t="s">
        <v>2327</v>
      </c>
      <c r="C9091" s="51" t="s">
        <v>71398</v>
      </c>
      <c r="D9091" s="33" t="s">
        <v>71399</v>
      </c>
    </row>
    <row r="9092" spans="1:4" ht="15.75" customHeight="1" x14ac:dyDescent="0.15">
      <c r="A9092" s="32" t="s">
        <v>54962</v>
      </c>
      <c r="B9092" s="33" t="s">
        <v>2338</v>
      </c>
      <c r="C9092" s="51" t="s">
        <v>71400</v>
      </c>
      <c r="D9092" s="33" t="s">
        <v>71399</v>
      </c>
    </row>
    <row r="9093" spans="1:4" ht="15.75" customHeight="1" x14ac:dyDescent="0.15">
      <c r="A9093" s="32" t="s">
        <v>55070</v>
      </c>
      <c r="B9093" s="33" t="s">
        <v>839</v>
      </c>
      <c r="C9093" s="51" t="s">
        <v>71401</v>
      </c>
      <c r="D9093" s="33" t="s">
        <v>71402</v>
      </c>
    </row>
    <row r="9094" spans="1:4" ht="15.75" customHeight="1" x14ac:dyDescent="0.15">
      <c r="A9094" s="32" t="s">
        <v>55374</v>
      </c>
      <c r="B9094" s="33" t="s">
        <v>1232</v>
      </c>
      <c r="C9094" s="51" t="s">
        <v>71403</v>
      </c>
      <c r="D9094" s="33" t="s">
        <v>71402</v>
      </c>
    </row>
    <row r="9095" spans="1:4" ht="15.75" customHeight="1" x14ac:dyDescent="0.15">
      <c r="A9095" s="32" t="s">
        <v>11330</v>
      </c>
      <c r="B9095" s="33" t="s">
        <v>1946</v>
      </c>
      <c r="C9095" s="51" t="s">
        <v>71404</v>
      </c>
      <c r="D9095" s="33" t="s">
        <v>71402</v>
      </c>
    </row>
    <row r="9096" spans="1:4" ht="15.75" customHeight="1" x14ac:dyDescent="0.15">
      <c r="A9096" s="32" t="s">
        <v>8821</v>
      </c>
      <c r="B9096" s="33" t="s">
        <v>2650</v>
      </c>
      <c r="C9096" s="51" t="s">
        <v>71405</v>
      </c>
      <c r="D9096" s="33" t="s">
        <v>71402</v>
      </c>
    </row>
    <row r="9097" spans="1:4" ht="15.75" customHeight="1" x14ac:dyDescent="0.15">
      <c r="A9097" s="32" t="s">
        <v>54962</v>
      </c>
      <c r="B9097" s="33" t="s">
        <v>2681</v>
      </c>
      <c r="C9097" s="51" t="s">
        <v>71406</v>
      </c>
      <c r="D9097" s="33" t="s">
        <v>71402</v>
      </c>
    </row>
    <row r="9098" spans="1:4" ht="15.75" customHeight="1" x14ac:dyDescent="0.15">
      <c r="A9098" s="32" t="s">
        <v>12053</v>
      </c>
      <c r="B9098" s="33" t="s">
        <v>690</v>
      </c>
      <c r="C9098" s="51" t="s">
        <v>71407</v>
      </c>
      <c r="D9098" s="33" t="s">
        <v>71408</v>
      </c>
    </row>
    <row r="9099" spans="1:4" ht="15.75" customHeight="1" x14ac:dyDescent="0.15">
      <c r="A9099" s="32" t="s">
        <v>55374</v>
      </c>
      <c r="B9099" s="33" t="s">
        <v>1545</v>
      </c>
      <c r="C9099" s="51" t="s">
        <v>71409</v>
      </c>
      <c r="D9099" s="33" t="s">
        <v>71410</v>
      </c>
    </row>
    <row r="9100" spans="1:4" ht="15.75" customHeight="1" x14ac:dyDescent="0.15">
      <c r="A9100" s="32" t="s">
        <v>12128</v>
      </c>
      <c r="B9100" s="33" t="s">
        <v>907</v>
      </c>
      <c r="C9100" s="51" t="s">
        <v>71411</v>
      </c>
      <c r="D9100" s="33" t="s">
        <v>71412</v>
      </c>
    </row>
    <row r="9101" spans="1:4" ht="15.75" customHeight="1" x14ac:dyDescent="0.15">
      <c r="A9101" s="32" t="s">
        <v>8821</v>
      </c>
      <c r="B9101" s="33" t="s">
        <v>1573</v>
      </c>
      <c r="C9101" s="51" t="s">
        <v>71413</v>
      </c>
      <c r="D9101" s="33" t="s">
        <v>71414</v>
      </c>
    </row>
    <row r="9102" spans="1:4" ht="15.75" customHeight="1" x14ac:dyDescent="0.15">
      <c r="A9102" s="32" t="s">
        <v>9516</v>
      </c>
      <c r="B9102" s="33" t="s">
        <v>2338</v>
      </c>
      <c r="C9102" s="51" t="s">
        <v>71415</v>
      </c>
      <c r="D9102" s="33" t="s">
        <v>71414</v>
      </c>
    </row>
    <row r="9103" spans="1:4" ht="15.75" customHeight="1" x14ac:dyDescent="0.15">
      <c r="A9103" s="32" t="s">
        <v>55058</v>
      </c>
      <c r="B9103" s="33" t="s">
        <v>2613</v>
      </c>
      <c r="C9103" s="51" t="s">
        <v>71416</v>
      </c>
      <c r="D9103" s="33" t="s">
        <v>71414</v>
      </c>
    </row>
    <row r="9104" spans="1:4" ht="15.75" customHeight="1" x14ac:dyDescent="0.15">
      <c r="A9104" s="32" t="s">
        <v>55107</v>
      </c>
      <c r="B9104" s="33" t="s">
        <v>3603</v>
      </c>
      <c r="C9104" s="51" t="s">
        <v>71417</v>
      </c>
      <c r="D9104" s="33" t="s">
        <v>71414</v>
      </c>
    </row>
    <row r="9105" spans="1:4" ht="15.75" customHeight="1" x14ac:dyDescent="0.15">
      <c r="A9105" s="32" t="s">
        <v>12292</v>
      </c>
      <c r="B9105" s="33" t="s">
        <v>1650</v>
      </c>
      <c r="C9105" s="51" t="s">
        <v>71418</v>
      </c>
      <c r="D9105" s="33" t="s">
        <v>71419</v>
      </c>
    </row>
    <row r="9106" spans="1:4" ht="15.75" customHeight="1" x14ac:dyDescent="0.15">
      <c r="A9106" s="32" t="s">
        <v>11330</v>
      </c>
      <c r="B9106" s="33" t="s">
        <v>669</v>
      </c>
      <c r="C9106" s="51" t="s">
        <v>71420</v>
      </c>
      <c r="D9106" s="33" t="s">
        <v>71421</v>
      </c>
    </row>
    <row r="9107" spans="1:4" ht="15.75" customHeight="1" x14ac:dyDescent="0.15">
      <c r="A9107" s="32" t="s">
        <v>55305</v>
      </c>
      <c r="B9107" s="33" t="s">
        <v>3755</v>
      </c>
      <c r="C9107" s="51" t="s">
        <v>71422</v>
      </c>
      <c r="D9107" s="33" t="s">
        <v>71421</v>
      </c>
    </row>
    <row r="9108" spans="1:4" ht="15.75" customHeight="1" x14ac:dyDescent="0.15">
      <c r="A9108" s="32" t="s">
        <v>9522</v>
      </c>
      <c r="B9108" s="33" t="s">
        <v>752</v>
      </c>
      <c r="C9108" s="51" t="s">
        <v>71423</v>
      </c>
      <c r="D9108" s="33" t="s">
        <v>71424</v>
      </c>
    </row>
    <row r="9109" spans="1:4" ht="15.75" customHeight="1" x14ac:dyDescent="0.15">
      <c r="A9109" s="32" t="s">
        <v>55235</v>
      </c>
      <c r="B9109" s="33" t="s">
        <v>2904</v>
      </c>
      <c r="C9109" s="51" t="s">
        <v>71425</v>
      </c>
      <c r="D9109" s="33" t="s">
        <v>71426</v>
      </c>
    </row>
    <row r="9110" spans="1:4" ht="15.75" customHeight="1" x14ac:dyDescent="0.15">
      <c r="A9110" s="32" t="s">
        <v>54765</v>
      </c>
      <c r="B9110" s="33" t="s">
        <v>2658</v>
      </c>
      <c r="C9110" s="51" t="s">
        <v>71427</v>
      </c>
      <c r="D9110" s="33" t="s">
        <v>71428</v>
      </c>
    </row>
    <row r="9111" spans="1:4" ht="15.75" customHeight="1" x14ac:dyDescent="0.15">
      <c r="A9111" s="32" t="s">
        <v>54744</v>
      </c>
      <c r="B9111" s="33" t="s">
        <v>1681</v>
      </c>
      <c r="C9111" s="51" t="s">
        <v>71429</v>
      </c>
      <c r="D9111" s="33" t="s">
        <v>71430</v>
      </c>
    </row>
    <row r="9112" spans="1:4" ht="15.75" customHeight="1" x14ac:dyDescent="0.15">
      <c r="A9112" s="32" t="s">
        <v>54744</v>
      </c>
      <c r="B9112" s="33" t="s">
        <v>2616</v>
      </c>
      <c r="C9112" s="51" t="s">
        <v>71431</v>
      </c>
      <c r="D9112" s="33" t="s">
        <v>71432</v>
      </c>
    </row>
    <row r="9113" spans="1:4" ht="15.75" customHeight="1" x14ac:dyDescent="0.15">
      <c r="A9113" s="32" t="s">
        <v>11330</v>
      </c>
      <c r="B9113" s="33" t="s">
        <v>785</v>
      </c>
      <c r="C9113" s="51" t="s">
        <v>71433</v>
      </c>
      <c r="D9113" s="33" t="s">
        <v>71434</v>
      </c>
    </row>
    <row r="9114" spans="1:4" ht="15.75" customHeight="1" x14ac:dyDescent="0.15">
      <c r="A9114" s="32" t="s">
        <v>55374</v>
      </c>
      <c r="B9114" s="33" t="s">
        <v>836</v>
      </c>
      <c r="C9114" s="51" t="s">
        <v>71435</v>
      </c>
      <c r="D9114" s="33" t="s">
        <v>71436</v>
      </c>
    </row>
    <row r="9115" spans="1:4" ht="15.75" customHeight="1" x14ac:dyDescent="0.15">
      <c r="A9115" s="32" t="s">
        <v>9058</v>
      </c>
      <c r="B9115" s="33" t="s">
        <v>1354</v>
      </c>
      <c r="C9115" s="51" t="s">
        <v>71437</v>
      </c>
      <c r="D9115" s="33" t="s">
        <v>71438</v>
      </c>
    </row>
    <row r="9116" spans="1:4" ht="15.75" customHeight="1" x14ac:dyDescent="0.15">
      <c r="A9116" s="32" t="s">
        <v>9058</v>
      </c>
      <c r="B9116" s="33" t="s">
        <v>3603</v>
      </c>
      <c r="C9116" s="51" t="s">
        <v>71439</v>
      </c>
      <c r="D9116" s="33" t="s">
        <v>71440</v>
      </c>
    </row>
    <row r="9117" spans="1:4" ht="15.75" customHeight="1" x14ac:dyDescent="0.15">
      <c r="A9117" s="32" t="s">
        <v>55070</v>
      </c>
      <c r="B9117" s="33" t="s">
        <v>3504</v>
      </c>
      <c r="C9117" s="51" t="s">
        <v>71441</v>
      </c>
      <c r="D9117" s="33" t="s">
        <v>71442</v>
      </c>
    </row>
    <row r="9118" spans="1:4" ht="15.75" customHeight="1" x14ac:dyDescent="0.15">
      <c r="A9118" s="32" t="s">
        <v>55206</v>
      </c>
      <c r="B9118" s="33" t="s">
        <v>1693</v>
      </c>
      <c r="C9118" s="51" t="s">
        <v>71443</v>
      </c>
      <c r="D9118" s="33" t="s">
        <v>71444</v>
      </c>
    </row>
    <row r="9119" spans="1:4" ht="15.75" customHeight="1" x14ac:dyDescent="0.15">
      <c r="A9119" s="32" t="s">
        <v>8633</v>
      </c>
      <c r="B9119" s="33" t="s">
        <v>1017</v>
      </c>
      <c r="C9119" s="51" t="s">
        <v>71445</v>
      </c>
      <c r="D9119" s="33" t="s">
        <v>71446</v>
      </c>
    </row>
    <row r="9120" spans="1:4" ht="15.75" customHeight="1" x14ac:dyDescent="0.15">
      <c r="A9120" s="32" t="s">
        <v>8743</v>
      </c>
      <c r="B9120" s="33" t="s">
        <v>1687</v>
      </c>
      <c r="C9120" s="51" t="s">
        <v>71447</v>
      </c>
      <c r="D9120" s="33" t="s">
        <v>71446</v>
      </c>
    </row>
    <row r="9121" spans="1:4" ht="15.75" customHeight="1" x14ac:dyDescent="0.15">
      <c r="A9121" s="32" t="s">
        <v>8719</v>
      </c>
      <c r="B9121" s="33" t="s">
        <v>1943</v>
      </c>
      <c r="C9121" s="51" t="s">
        <v>71448</v>
      </c>
      <c r="D9121" s="33" t="s">
        <v>71446</v>
      </c>
    </row>
    <row r="9122" spans="1:4" ht="15.75" customHeight="1" x14ac:dyDescent="0.15">
      <c r="A9122" s="32" t="s">
        <v>9058</v>
      </c>
      <c r="B9122" s="33" t="s">
        <v>2693</v>
      </c>
      <c r="C9122" s="51" t="s">
        <v>71449</v>
      </c>
      <c r="D9122" s="33" t="s">
        <v>71446</v>
      </c>
    </row>
    <row r="9123" spans="1:4" ht="15.75" customHeight="1" x14ac:dyDescent="0.15">
      <c r="A9123" s="32" t="s">
        <v>8633</v>
      </c>
      <c r="B9123" s="33" t="s">
        <v>2338</v>
      </c>
      <c r="C9123" s="51" t="s">
        <v>71450</v>
      </c>
      <c r="D9123" s="33" t="s">
        <v>71451</v>
      </c>
    </row>
    <row r="9124" spans="1:4" ht="15.75" customHeight="1" x14ac:dyDescent="0.15">
      <c r="A9124" s="32" t="s">
        <v>55265</v>
      </c>
      <c r="B9124" s="33" t="s">
        <v>669</v>
      </c>
      <c r="C9124" s="51" t="s">
        <v>71452</v>
      </c>
      <c r="D9124" s="33" t="s">
        <v>71453</v>
      </c>
    </row>
    <row r="9125" spans="1:4" ht="15.75" customHeight="1" x14ac:dyDescent="0.15">
      <c r="A9125" s="32" t="s">
        <v>54862</v>
      </c>
      <c r="B9125" s="33" t="s">
        <v>675</v>
      </c>
      <c r="C9125" s="51" t="s">
        <v>71454</v>
      </c>
      <c r="D9125" s="33" t="s">
        <v>71455</v>
      </c>
    </row>
    <row r="9126" spans="1:4" ht="15.75" customHeight="1" x14ac:dyDescent="0.15">
      <c r="A9126" s="32" t="s">
        <v>11330</v>
      </c>
      <c r="B9126" s="33" t="s">
        <v>1525</v>
      </c>
      <c r="C9126" s="51" t="s">
        <v>71456</v>
      </c>
      <c r="D9126" s="33" t="s">
        <v>71457</v>
      </c>
    </row>
    <row r="9127" spans="1:4" ht="15.75" customHeight="1" x14ac:dyDescent="0.15">
      <c r="A9127" s="32" t="s">
        <v>12232</v>
      </c>
      <c r="B9127" s="33" t="s">
        <v>2582</v>
      </c>
      <c r="C9127" s="51" t="s">
        <v>71458</v>
      </c>
      <c r="D9127" s="33" t="s">
        <v>71459</v>
      </c>
    </row>
    <row r="9128" spans="1:4" ht="15.75" customHeight="1" x14ac:dyDescent="0.15">
      <c r="A9128" s="32" t="s">
        <v>55265</v>
      </c>
      <c r="B9128" s="33" t="s">
        <v>3216</v>
      </c>
      <c r="C9128" s="51" t="s">
        <v>71460</v>
      </c>
      <c r="D9128" s="33" t="s">
        <v>71459</v>
      </c>
    </row>
    <row r="9129" spans="1:4" ht="15.75" customHeight="1" x14ac:dyDescent="0.15">
      <c r="A9129" s="32" t="s">
        <v>9477</v>
      </c>
      <c r="B9129" s="33" t="s">
        <v>2632</v>
      </c>
      <c r="C9129" s="51" t="s">
        <v>71461</v>
      </c>
      <c r="D9129" s="33" t="s">
        <v>71462</v>
      </c>
    </row>
    <row r="9130" spans="1:4" ht="15.75" customHeight="1" x14ac:dyDescent="0.15">
      <c r="A9130" s="32" t="s">
        <v>54744</v>
      </c>
      <c r="B9130" s="33" t="s">
        <v>2904</v>
      </c>
      <c r="C9130" s="51" t="s">
        <v>71463</v>
      </c>
      <c r="D9130" s="33" t="s">
        <v>71464</v>
      </c>
    </row>
    <row r="9131" spans="1:4" ht="15.75" customHeight="1" x14ac:dyDescent="0.15">
      <c r="A9131" s="32" t="s">
        <v>54962</v>
      </c>
      <c r="B9131" s="33" t="s">
        <v>2755</v>
      </c>
      <c r="C9131" s="51" t="s">
        <v>71465</v>
      </c>
      <c r="D9131" s="33" t="s">
        <v>71466</v>
      </c>
    </row>
    <row r="9132" spans="1:4" ht="15.75" customHeight="1" x14ac:dyDescent="0.15">
      <c r="A9132" s="32" t="s">
        <v>8291</v>
      </c>
      <c r="B9132" s="33" t="s">
        <v>1624</v>
      </c>
      <c r="C9132" s="51" t="s">
        <v>71467</v>
      </c>
      <c r="D9132" s="33" t="s">
        <v>71468</v>
      </c>
    </row>
    <row r="9133" spans="1:4" ht="15.75" customHeight="1" x14ac:dyDescent="0.15">
      <c r="A9133" s="32" t="s">
        <v>55094</v>
      </c>
      <c r="B9133" s="33" t="s">
        <v>1155</v>
      </c>
      <c r="C9133" s="51" t="s">
        <v>71469</v>
      </c>
      <c r="D9133" s="33" t="s">
        <v>71470</v>
      </c>
    </row>
    <row r="9134" spans="1:4" ht="15.75" customHeight="1" x14ac:dyDescent="0.15">
      <c r="A9134" s="32" t="s">
        <v>54765</v>
      </c>
      <c r="B9134" s="33" t="s">
        <v>2551</v>
      </c>
      <c r="C9134" s="51" t="s">
        <v>71471</v>
      </c>
      <c r="D9134" s="33" t="s">
        <v>71472</v>
      </c>
    </row>
    <row r="9135" spans="1:4" ht="15.75" customHeight="1" x14ac:dyDescent="0.15">
      <c r="A9135" s="32" t="s">
        <v>55374</v>
      </c>
      <c r="B9135" s="33" t="s">
        <v>1709</v>
      </c>
      <c r="C9135" s="51" t="s">
        <v>71473</v>
      </c>
      <c r="D9135" s="33" t="s">
        <v>71474</v>
      </c>
    </row>
    <row r="9136" spans="1:4" ht="15.75" customHeight="1" x14ac:dyDescent="0.15">
      <c r="A9136" s="32" t="s">
        <v>12053</v>
      </c>
      <c r="B9136" s="33" t="s">
        <v>1765</v>
      </c>
      <c r="C9136" s="51" t="s">
        <v>71475</v>
      </c>
      <c r="D9136" s="33" t="s">
        <v>71476</v>
      </c>
    </row>
    <row r="9137" spans="1:4" ht="15.75" customHeight="1" x14ac:dyDescent="0.15">
      <c r="A9137" s="32" t="s">
        <v>11362</v>
      </c>
      <c r="B9137" s="33" t="s">
        <v>570</v>
      </c>
      <c r="C9137" s="51" t="s">
        <v>71477</v>
      </c>
      <c r="D9137" s="33" t="s">
        <v>71478</v>
      </c>
    </row>
    <row r="9138" spans="1:4" ht="15.75" customHeight="1" x14ac:dyDescent="0.15">
      <c r="A9138" s="32" t="s">
        <v>55070</v>
      </c>
      <c r="B9138" s="33" t="s">
        <v>2465</v>
      </c>
      <c r="C9138" s="51" t="s">
        <v>71479</v>
      </c>
      <c r="D9138" s="33" t="s">
        <v>71480</v>
      </c>
    </row>
    <row r="9139" spans="1:4" ht="15.75" customHeight="1" x14ac:dyDescent="0.15">
      <c r="A9139" s="32" t="s">
        <v>55270</v>
      </c>
      <c r="B9139" s="33" t="s">
        <v>3100</v>
      </c>
      <c r="C9139" s="51" t="s">
        <v>71481</v>
      </c>
      <c r="D9139" s="33" t="s">
        <v>71480</v>
      </c>
    </row>
    <row r="9140" spans="1:4" ht="15.75" customHeight="1" x14ac:dyDescent="0.15">
      <c r="A9140" s="32" t="s">
        <v>8743</v>
      </c>
      <c r="B9140" s="33" t="s">
        <v>3704</v>
      </c>
      <c r="C9140" s="51" t="s">
        <v>71482</v>
      </c>
      <c r="D9140" s="33" t="s">
        <v>71480</v>
      </c>
    </row>
    <row r="9141" spans="1:4" ht="15.75" customHeight="1" x14ac:dyDescent="0.15">
      <c r="A9141" s="32" t="s">
        <v>55027</v>
      </c>
      <c r="B9141" s="33" t="s">
        <v>1687</v>
      </c>
      <c r="C9141" s="51" t="s">
        <v>71483</v>
      </c>
      <c r="D9141" s="33" t="s">
        <v>71484</v>
      </c>
    </row>
    <row r="9142" spans="1:4" ht="15.75" customHeight="1" x14ac:dyDescent="0.15">
      <c r="A9142" s="32" t="s">
        <v>54849</v>
      </c>
      <c r="B9142" s="33" t="s">
        <v>3675</v>
      </c>
      <c r="C9142" s="51" t="s">
        <v>71485</v>
      </c>
      <c r="D9142" s="33" t="s">
        <v>71486</v>
      </c>
    </row>
    <row r="9143" spans="1:4" ht="15.75" customHeight="1" x14ac:dyDescent="0.15">
      <c r="A9143" s="32" t="s">
        <v>55094</v>
      </c>
      <c r="B9143" s="33" t="s">
        <v>3153</v>
      </c>
      <c r="C9143" s="51" t="s">
        <v>71487</v>
      </c>
      <c r="D9143" s="33" t="s">
        <v>71488</v>
      </c>
    </row>
    <row r="9144" spans="1:4" ht="15.75" customHeight="1" x14ac:dyDescent="0.15">
      <c r="A9144" s="32" t="s">
        <v>12292</v>
      </c>
      <c r="B9144" s="33" t="s">
        <v>3445</v>
      </c>
      <c r="C9144" s="51" t="s">
        <v>71489</v>
      </c>
      <c r="D9144" s="33" t="s">
        <v>71488</v>
      </c>
    </row>
    <row r="9145" spans="1:4" ht="15.75" customHeight="1" x14ac:dyDescent="0.15">
      <c r="A9145" s="32" t="s">
        <v>8821</v>
      </c>
      <c r="B9145" s="33" t="s">
        <v>3453</v>
      </c>
      <c r="C9145" s="51" t="s">
        <v>71490</v>
      </c>
      <c r="D9145" s="33" t="s">
        <v>71488</v>
      </c>
    </row>
    <row r="9146" spans="1:4" ht="15.75" customHeight="1" x14ac:dyDescent="0.15">
      <c r="A9146" s="32" t="s">
        <v>8821</v>
      </c>
      <c r="B9146" s="33" t="s">
        <v>669</v>
      </c>
      <c r="C9146" s="51" t="s">
        <v>71491</v>
      </c>
      <c r="D9146" s="33" t="s">
        <v>71492</v>
      </c>
    </row>
    <row r="9147" spans="1:4" ht="15.75" customHeight="1" x14ac:dyDescent="0.15">
      <c r="A9147" s="32" t="s">
        <v>9516</v>
      </c>
      <c r="B9147" s="33" t="s">
        <v>1336</v>
      </c>
      <c r="C9147" s="51" t="s">
        <v>71493</v>
      </c>
      <c r="D9147" s="33" t="s">
        <v>71494</v>
      </c>
    </row>
    <row r="9148" spans="1:4" ht="15.75" customHeight="1" x14ac:dyDescent="0.15">
      <c r="A9148" s="32" t="s">
        <v>8291</v>
      </c>
      <c r="B9148" s="33" t="s">
        <v>3147</v>
      </c>
      <c r="C9148" s="51" t="s">
        <v>71495</v>
      </c>
      <c r="D9148" s="33" t="s">
        <v>71494</v>
      </c>
    </row>
    <row r="9149" spans="1:4" ht="15.75" customHeight="1" x14ac:dyDescent="0.15">
      <c r="A9149" s="32" t="s">
        <v>8821</v>
      </c>
      <c r="B9149" s="33" t="s">
        <v>1014</v>
      </c>
      <c r="C9149" s="51" t="s">
        <v>71496</v>
      </c>
      <c r="D9149" s="33" t="s">
        <v>71497</v>
      </c>
    </row>
    <row r="9150" spans="1:4" ht="15.75" customHeight="1" x14ac:dyDescent="0.15">
      <c r="A9150" s="32" t="s">
        <v>55262</v>
      </c>
      <c r="B9150" s="33" t="s">
        <v>1501</v>
      </c>
      <c r="C9150" s="51" t="s">
        <v>71498</v>
      </c>
      <c r="D9150" s="33" t="s">
        <v>71497</v>
      </c>
    </row>
    <row r="9151" spans="1:4" ht="15.75" customHeight="1" x14ac:dyDescent="0.15">
      <c r="A9151" s="32" t="s">
        <v>10596</v>
      </c>
      <c r="B9151" s="33" t="s">
        <v>2285</v>
      </c>
      <c r="C9151" s="51" t="s">
        <v>71499</v>
      </c>
      <c r="D9151" s="33" t="s">
        <v>71500</v>
      </c>
    </row>
    <row r="9152" spans="1:4" ht="15.75" customHeight="1" x14ac:dyDescent="0.15">
      <c r="A9152" s="32" t="s">
        <v>54862</v>
      </c>
      <c r="B9152" s="33" t="s">
        <v>2871</v>
      </c>
      <c r="C9152" s="51" t="s">
        <v>71501</v>
      </c>
      <c r="D9152" s="33" t="s">
        <v>71500</v>
      </c>
    </row>
    <row r="9153" spans="1:4" ht="15.75" customHeight="1" x14ac:dyDescent="0.15">
      <c r="A9153" s="32" t="s">
        <v>55270</v>
      </c>
      <c r="B9153" s="33" t="s">
        <v>1650</v>
      </c>
      <c r="C9153" s="51" t="s">
        <v>71502</v>
      </c>
      <c r="D9153" s="33" t="s">
        <v>71503</v>
      </c>
    </row>
    <row r="9154" spans="1:4" ht="15.75" customHeight="1" x14ac:dyDescent="0.15">
      <c r="A9154" s="32" t="s">
        <v>55265</v>
      </c>
      <c r="B9154" s="33" t="s">
        <v>2705</v>
      </c>
      <c r="C9154" s="51" t="s">
        <v>71504</v>
      </c>
      <c r="D9154" s="33" t="s">
        <v>71505</v>
      </c>
    </row>
    <row r="9155" spans="1:4" ht="15.75" customHeight="1" x14ac:dyDescent="0.15">
      <c r="A9155" s="32" t="s">
        <v>55265</v>
      </c>
      <c r="B9155" s="33" t="s">
        <v>2627</v>
      </c>
      <c r="C9155" s="51" t="s">
        <v>71506</v>
      </c>
      <c r="D9155" s="33" t="s">
        <v>71507</v>
      </c>
    </row>
    <row r="9156" spans="1:4" ht="15.75" customHeight="1" x14ac:dyDescent="0.15">
      <c r="A9156" s="32" t="s">
        <v>55366</v>
      </c>
      <c r="B9156" s="33" t="s">
        <v>732</v>
      </c>
      <c r="C9156" s="51" t="s">
        <v>71508</v>
      </c>
      <c r="D9156" s="33" t="s">
        <v>71509</v>
      </c>
    </row>
    <row r="9157" spans="1:4" ht="15.75" customHeight="1" x14ac:dyDescent="0.15">
      <c r="A9157" s="32" t="s">
        <v>54765</v>
      </c>
      <c r="B9157" s="33" t="s">
        <v>1313</v>
      </c>
      <c r="C9157" s="51" t="s">
        <v>71510</v>
      </c>
      <c r="D9157" s="33" t="s">
        <v>71509</v>
      </c>
    </row>
    <row r="9158" spans="1:4" ht="15.75" customHeight="1" x14ac:dyDescent="0.15">
      <c r="A9158" s="32" t="s">
        <v>9495</v>
      </c>
      <c r="B9158" s="33" t="s">
        <v>3847</v>
      </c>
      <c r="C9158" s="51" t="s">
        <v>71511</v>
      </c>
      <c r="D9158" s="33" t="s">
        <v>71512</v>
      </c>
    </row>
    <row r="9159" spans="1:4" ht="15.75" customHeight="1" x14ac:dyDescent="0.15">
      <c r="A9159" s="32" t="s">
        <v>54962</v>
      </c>
      <c r="B9159" s="33" t="s">
        <v>895</v>
      </c>
      <c r="C9159" s="51" t="s">
        <v>71513</v>
      </c>
      <c r="D9159" s="33" t="s">
        <v>71514</v>
      </c>
    </row>
    <row r="9160" spans="1:4" ht="15.75" customHeight="1" x14ac:dyDescent="0.15">
      <c r="A9160" s="32" t="s">
        <v>10676</v>
      </c>
      <c r="B9160" s="33" t="s">
        <v>2285</v>
      </c>
      <c r="C9160" s="51" t="s">
        <v>71515</v>
      </c>
      <c r="D9160" s="33" t="s">
        <v>71514</v>
      </c>
    </row>
    <row r="9161" spans="1:4" ht="15.75" customHeight="1" x14ac:dyDescent="0.15">
      <c r="A9161" s="32" t="s">
        <v>54962</v>
      </c>
      <c r="B9161" s="33" t="s">
        <v>2705</v>
      </c>
      <c r="C9161" s="51" t="s">
        <v>71516</v>
      </c>
      <c r="D9161" s="33" t="s">
        <v>71514</v>
      </c>
    </row>
    <row r="9162" spans="1:4" ht="15.75" customHeight="1" x14ac:dyDescent="0.15">
      <c r="A9162" s="32" t="s">
        <v>55270</v>
      </c>
      <c r="B9162" s="33" t="s">
        <v>2994</v>
      </c>
      <c r="C9162" s="51" t="s">
        <v>71517</v>
      </c>
      <c r="D9162" s="33" t="s">
        <v>71514</v>
      </c>
    </row>
    <row r="9163" spans="1:4" ht="15.75" customHeight="1" x14ac:dyDescent="0.15">
      <c r="A9163" s="32" t="s">
        <v>55366</v>
      </c>
      <c r="B9163" s="33" t="s">
        <v>3603</v>
      </c>
      <c r="C9163" s="51" t="s">
        <v>71518</v>
      </c>
      <c r="D9163" s="33" t="s">
        <v>71514</v>
      </c>
    </row>
    <row r="9164" spans="1:4" ht="15.75" customHeight="1" x14ac:dyDescent="0.15">
      <c r="A9164" s="32" t="s">
        <v>12232</v>
      </c>
      <c r="B9164" s="33" t="s">
        <v>618</v>
      </c>
      <c r="C9164" s="51" t="s">
        <v>71519</v>
      </c>
      <c r="D9164" s="33" t="s">
        <v>71520</v>
      </c>
    </row>
    <row r="9165" spans="1:4" ht="15.75" customHeight="1" x14ac:dyDescent="0.15">
      <c r="A9165" s="32" t="s">
        <v>55374</v>
      </c>
      <c r="B9165" s="33" t="s">
        <v>1395</v>
      </c>
      <c r="C9165" s="51" t="s">
        <v>71521</v>
      </c>
      <c r="D9165" s="33" t="s">
        <v>71520</v>
      </c>
    </row>
    <row r="9166" spans="1:4" ht="15.75" customHeight="1" x14ac:dyDescent="0.15">
      <c r="A9166" s="32" t="s">
        <v>8821</v>
      </c>
      <c r="B9166" s="33" t="s">
        <v>2332</v>
      </c>
      <c r="C9166" s="51" t="s">
        <v>71522</v>
      </c>
      <c r="D9166" s="33" t="s">
        <v>71520</v>
      </c>
    </row>
    <row r="9167" spans="1:4" ht="15.75" customHeight="1" x14ac:dyDescent="0.15">
      <c r="A9167" s="32" t="s">
        <v>10163</v>
      </c>
      <c r="B9167" s="33" t="s">
        <v>2563</v>
      </c>
      <c r="C9167" s="51" t="s">
        <v>71523</v>
      </c>
      <c r="D9167" s="33" t="s">
        <v>71524</v>
      </c>
    </row>
    <row r="9168" spans="1:4" ht="15.75" customHeight="1" x14ac:dyDescent="0.15">
      <c r="A9168" s="32" t="s">
        <v>55206</v>
      </c>
      <c r="B9168" s="33" t="s">
        <v>669</v>
      </c>
      <c r="C9168" s="51" t="s">
        <v>71525</v>
      </c>
      <c r="D9168" s="33" t="s">
        <v>71526</v>
      </c>
    </row>
    <row r="9169" spans="1:4" ht="15.75" customHeight="1" x14ac:dyDescent="0.15">
      <c r="A9169" s="32" t="s">
        <v>55094</v>
      </c>
      <c r="B9169" s="33" t="s">
        <v>919</v>
      </c>
      <c r="C9169" s="51" t="s">
        <v>71527</v>
      </c>
      <c r="D9169" s="33" t="s">
        <v>71528</v>
      </c>
    </row>
    <row r="9170" spans="1:4" ht="15.75" customHeight="1" x14ac:dyDescent="0.15">
      <c r="A9170" s="32" t="s">
        <v>8633</v>
      </c>
      <c r="B9170" s="33" t="s">
        <v>2533</v>
      </c>
      <c r="C9170" s="51" t="s">
        <v>71529</v>
      </c>
      <c r="D9170" s="33" t="s">
        <v>71528</v>
      </c>
    </row>
    <row r="9171" spans="1:4" ht="15.75" customHeight="1" x14ac:dyDescent="0.15">
      <c r="A9171" s="32" t="s">
        <v>11330</v>
      </c>
      <c r="B9171" s="33" t="s">
        <v>1232</v>
      </c>
      <c r="C9171" s="51" t="s">
        <v>71530</v>
      </c>
      <c r="D9171" s="33" t="s">
        <v>71531</v>
      </c>
    </row>
    <row r="9172" spans="1:4" ht="15.75" customHeight="1" x14ac:dyDescent="0.15">
      <c r="A9172" s="32" t="s">
        <v>55374</v>
      </c>
      <c r="B9172" s="33" t="s">
        <v>993</v>
      </c>
      <c r="C9172" s="51" t="s">
        <v>71532</v>
      </c>
      <c r="D9172" s="33" t="s">
        <v>71533</v>
      </c>
    </row>
    <row r="9173" spans="1:4" ht="15.75" customHeight="1" x14ac:dyDescent="0.15">
      <c r="A9173" s="32" t="s">
        <v>54849</v>
      </c>
      <c r="B9173" s="33" t="s">
        <v>844</v>
      </c>
      <c r="C9173" s="51" t="s">
        <v>71534</v>
      </c>
      <c r="D9173" s="33" t="s">
        <v>71535</v>
      </c>
    </row>
    <row r="9174" spans="1:4" ht="15.75" customHeight="1" x14ac:dyDescent="0.15">
      <c r="A9174" s="32" t="s">
        <v>12232</v>
      </c>
      <c r="B9174" s="33" t="s">
        <v>1143</v>
      </c>
      <c r="C9174" s="51" t="s">
        <v>71536</v>
      </c>
      <c r="D9174" s="33" t="s">
        <v>71537</v>
      </c>
    </row>
    <row r="9175" spans="1:4" ht="15.75" customHeight="1" x14ac:dyDescent="0.15">
      <c r="A9175" s="32" t="s">
        <v>54849</v>
      </c>
      <c r="B9175" s="33" t="s">
        <v>1155</v>
      </c>
      <c r="C9175" s="51" t="s">
        <v>71538</v>
      </c>
      <c r="D9175" s="33" t="s">
        <v>71537</v>
      </c>
    </row>
    <row r="9176" spans="1:4" ht="15.75" customHeight="1" x14ac:dyDescent="0.15">
      <c r="A9176" s="32" t="s">
        <v>54962</v>
      </c>
      <c r="B9176" s="33" t="s">
        <v>2968</v>
      </c>
      <c r="C9176" s="51" t="s">
        <v>71539</v>
      </c>
      <c r="D9176" s="33" t="s">
        <v>71537</v>
      </c>
    </row>
    <row r="9177" spans="1:4" ht="15.75" customHeight="1" x14ac:dyDescent="0.15">
      <c r="A9177" s="32" t="s">
        <v>10250</v>
      </c>
      <c r="B9177" s="33" t="s">
        <v>1005</v>
      </c>
      <c r="C9177" s="51" t="s">
        <v>71540</v>
      </c>
      <c r="D9177" s="33" t="s">
        <v>71541</v>
      </c>
    </row>
    <row r="9178" spans="1:4" ht="15.75" customHeight="1" x14ac:dyDescent="0.15">
      <c r="A9178" s="32" t="s">
        <v>55235</v>
      </c>
      <c r="B9178" s="33" t="s">
        <v>1709</v>
      </c>
      <c r="C9178" s="51" t="s">
        <v>71542</v>
      </c>
      <c r="D9178" s="33" t="s">
        <v>71541</v>
      </c>
    </row>
    <row r="9179" spans="1:4" ht="15.75" customHeight="1" x14ac:dyDescent="0.15">
      <c r="A9179" s="32" t="s">
        <v>55027</v>
      </c>
      <c r="B9179" s="33" t="s">
        <v>2571</v>
      </c>
      <c r="C9179" s="51" t="s">
        <v>71543</v>
      </c>
      <c r="D9179" s="33" t="s">
        <v>71541</v>
      </c>
    </row>
    <row r="9180" spans="1:4" ht="15.75" customHeight="1" x14ac:dyDescent="0.15">
      <c r="A9180" s="32" t="s">
        <v>8633</v>
      </c>
      <c r="B9180" s="33" t="s">
        <v>1232</v>
      </c>
      <c r="C9180" s="51" t="s">
        <v>71544</v>
      </c>
      <c r="D9180" s="33" t="s">
        <v>71545</v>
      </c>
    </row>
    <row r="9181" spans="1:4" ht="15.75" customHeight="1" x14ac:dyDescent="0.15">
      <c r="A9181" s="32" t="s">
        <v>55153</v>
      </c>
      <c r="B9181" s="33" t="s">
        <v>3213</v>
      </c>
      <c r="C9181" s="51" t="s">
        <v>71546</v>
      </c>
      <c r="D9181" s="33" t="s">
        <v>71545</v>
      </c>
    </row>
    <row r="9182" spans="1:4" ht="15.75" customHeight="1" x14ac:dyDescent="0.15">
      <c r="A9182" s="32" t="s">
        <v>55374</v>
      </c>
      <c r="B9182" s="33" t="s">
        <v>794</v>
      </c>
      <c r="C9182" s="51" t="s">
        <v>71547</v>
      </c>
      <c r="D9182" s="33" t="s">
        <v>71548</v>
      </c>
    </row>
    <row r="9183" spans="1:4" ht="15.75" customHeight="1" x14ac:dyDescent="0.15">
      <c r="A9183" s="32" t="s">
        <v>54862</v>
      </c>
      <c r="B9183" s="33" t="s">
        <v>2658</v>
      </c>
      <c r="C9183" s="51" t="s">
        <v>71549</v>
      </c>
      <c r="D9183" s="33" t="s">
        <v>71548</v>
      </c>
    </row>
    <row r="9184" spans="1:4" ht="15.75" customHeight="1" x14ac:dyDescent="0.15">
      <c r="A9184" s="32" t="s">
        <v>8821</v>
      </c>
      <c r="B9184" s="33" t="s">
        <v>2974</v>
      </c>
      <c r="C9184" s="51" t="s">
        <v>71550</v>
      </c>
      <c r="D9184" s="33" t="s">
        <v>71548</v>
      </c>
    </row>
    <row r="9185" spans="1:4" ht="15.75" customHeight="1" x14ac:dyDescent="0.15">
      <c r="A9185" s="32" t="s">
        <v>54765</v>
      </c>
      <c r="B9185" s="33" t="s">
        <v>2755</v>
      </c>
      <c r="C9185" s="51" t="s">
        <v>71551</v>
      </c>
      <c r="D9185" s="33" t="s">
        <v>71552</v>
      </c>
    </row>
    <row r="9186" spans="1:4" ht="15.75" customHeight="1" x14ac:dyDescent="0.15">
      <c r="A9186" s="32" t="s">
        <v>55262</v>
      </c>
      <c r="B9186" s="33" t="s">
        <v>1336</v>
      </c>
      <c r="C9186" s="51" t="s">
        <v>71553</v>
      </c>
      <c r="D9186" s="33" t="s">
        <v>71554</v>
      </c>
    </row>
    <row r="9187" spans="1:4" ht="15.75" customHeight="1" x14ac:dyDescent="0.15">
      <c r="A9187" s="32" t="s">
        <v>55094</v>
      </c>
      <c r="B9187" s="33" t="s">
        <v>2034</v>
      </c>
      <c r="C9187" s="51" t="s">
        <v>71555</v>
      </c>
      <c r="D9187" s="33" t="s">
        <v>71556</v>
      </c>
    </row>
    <row r="9188" spans="1:4" ht="15.75" customHeight="1" x14ac:dyDescent="0.15">
      <c r="A9188" s="32" t="s">
        <v>8821</v>
      </c>
      <c r="B9188" s="33" t="s">
        <v>3130</v>
      </c>
      <c r="C9188" s="51" t="s">
        <v>71557</v>
      </c>
      <c r="D9188" s="33" t="s">
        <v>71558</v>
      </c>
    </row>
    <row r="9189" spans="1:4" ht="15.75" customHeight="1" x14ac:dyDescent="0.15">
      <c r="A9189" s="32" t="s">
        <v>8743</v>
      </c>
      <c r="B9189" s="33" t="s">
        <v>2921</v>
      </c>
      <c r="C9189" s="51" t="s">
        <v>71559</v>
      </c>
      <c r="D9189" s="33" t="s">
        <v>71560</v>
      </c>
    </row>
    <row r="9190" spans="1:4" ht="15.75" customHeight="1" x14ac:dyDescent="0.15">
      <c r="A9190" s="32" t="s">
        <v>9477</v>
      </c>
      <c r="B9190" s="33" t="s">
        <v>3755</v>
      </c>
      <c r="C9190" s="51" t="s">
        <v>71561</v>
      </c>
      <c r="D9190" s="33" t="s">
        <v>71560</v>
      </c>
    </row>
    <row r="9191" spans="1:4" ht="15.75" customHeight="1" x14ac:dyDescent="0.15">
      <c r="A9191" s="32" t="s">
        <v>8821</v>
      </c>
      <c r="B9191" s="33" t="s">
        <v>794</v>
      </c>
      <c r="C9191" s="51" t="s">
        <v>71562</v>
      </c>
      <c r="D9191" s="33" t="s">
        <v>71563</v>
      </c>
    </row>
    <row r="9192" spans="1:4" ht="15.75" customHeight="1" x14ac:dyDescent="0.15">
      <c r="A9192" s="32" t="s">
        <v>55265</v>
      </c>
      <c r="B9192" s="33" t="s">
        <v>2985</v>
      </c>
      <c r="C9192" s="51" t="s">
        <v>71564</v>
      </c>
      <c r="D9192" s="33" t="s">
        <v>71565</v>
      </c>
    </row>
    <row r="9193" spans="1:4" ht="15.75" customHeight="1" x14ac:dyDescent="0.15">
      <c r="A9193" s="32" t="s">
        <v>11330</v>
      </c>
      <c r="B9193" s="33" t="s">
        <v>3603</v>
      </c>
      <c r="C9193" s="51" t="s">
        <v>71566</v>
      </c>
      <c r="D9193" s="33" t="s">
        <v>71567</v>
      </c>
    </row>
    <row r="9194" spans="1:4" ht="15.75" customHeight="1" x14ac:dyDescent="0.15">
      <c r="A9194" s="32" t="s">
        <v>55094</v>
      </c>
      <c r="B9194" s="33" t="s">
        <v>984</v>
      </c>
      <c r="C9194" s="51" t="s">
        <v>71568</v>
      </c>
      <c r="D9194" s="33" t="s">
        <v>71569</v>
      </c>
    </row>
    <row r="9195" spans="1:4" ht="15.75" customHeight="1" x14ac:dyDescent="0.15">
      <c r="A9195" s="32" t="s">
        <v>55374</v>
      </c>
      <c r="B9195" s="33" t="s">
        <v>1982</v>
      </c>
      <c r="C9195" s="51" t="s">
        <v>71570</v>
      </c>
      <c r="D9195" s="33" t="s">
        <v>71569</v>
      </c>
    </row>
    <row r="9196" spans="1:4" ht="15.75" customHeight="1" x14ac:dyDescent="0.15">
      <c r="A9196" s="32" t="s">
        <v>10163</v>
      </c>
      <c r="B9196" s="33" t="s">
        <v>2060</v>
      </c>
      <c r="C9196" s="51" t="s">
        <v>71571</v>
      </c>
      <c r="D9196" s="33" t="s">
        <v>71569</v>
      </c>
    </row>
    <row r="9197" spans="1:4" ht="15.75" customHeight="1" x14ac:dyDescent="0.15">
      <c r="A9197" s="32" t="s">
        <v>12292</v>
      </c>
      <c r="B9197" s="33" t="s">
        <v>2368</v>
      </c>
      <c r="C9197" s="51" t="s">
        <v>71572</v>
      </c>
      <c r="D9197" s="33" t="s">
        <v>71569</v>
      </c>
    </row>
    <row r="9198" spans="1:4" ht="15.75" customHeight="1" x14ac:dyDescent="0.15">
      <c r="A9198" s="32" t="s">
        <v>8821</v>
      </c>
      <c r="B9198" s="33" t="s">
        <v>3039</v>
      </c>
      <c r="C9198" s="51" t="s">
        <v>71573</v>
      </c>
      <c r="D9198" s="33" t="s">
        <v>71569</v>
      </c>
    </row>
    <row r="9199" spans="1:4" ht="15.75" customHeight="1" x14ac:dyDescent="0.15">
      <c r="A9199" s="32" t="s">
        <v>9477</v>
      </c>
      <c r="B9199" s="33" t="s">
        <v>2563</v>
      </c>
      <c r="C9199" s="51" t="s">
        <v>71574</v>
      </c>
      <c r="D9199" s="33" t="s">
        <v>71575</v>
      </c>
    </row>
    <row r="9200" spans="1:4" ht="15.75" customHeight="1" x14ac:dyDescent="0.15">
      <c r="A9200" s="32" t="s">
        <v>9058</v>
      </c>
      <c r="B9200" s="33" t="s">
        <v>732</v>
      </c>
      <c r="C9200" s="51" t="s">
        <v>71576</v>
      </c>
      <c r="D9200" s="33" t="s">
        <v>71577</v>
      </c>
    </row>
    <row r="9201" spans="1:4" ht="15.75" customHeight="1" x14ac:dyDescent="0.15">
      <c r="A9201" s="32" t="s">
        <v>9522</v>
      </c>
      <c r="B9201" s="33" t="s">
        <v>2327</v>
      </c>
      <c r="C9201" s="51" t="s">
        <v>71578</v>
      </c>
      <c r="D9201" s="33" t="s">
        <v>71579</v>
      </c>
    </row>
    <row r="9202" spans="1:4" ht="15.75" customHeight="1" x14ac:dyDescent="0.15">
      <c r="A9202" s="32" t="s">
        <v>54765</v>
      </c>
      <c r="B9202" s="33" t="s">
        <v>2650</v>
      </c>
      <c r="C9202" s="51" t="s">
        <v>71580</v>
      </c>
      <c r="D9202" s="33" t="s">
        <v>71581</v>
      </c>
    </row>
    <row r="9203" spans="1:4" ht="15.75" customHeight="1" x14ac:dyDescent="0.15">
      <c r="A9203" s="32" t="s">
        <v>55235</v>
      </c>
      <c r="B9203" s="33" t="s">
        <v>3545</v>
      </c>
      <c r="C9203" s="51" t="s">
        <v>71582</v>
      </c>
      <c r="D9203" s="33" t="s">
        <v>71581</v>
      </c>
    </row>
    <row r="9204" spans="1:4" ht="15.75" customHeight="1" x14ac:dyDescent="0.15">
      <c r="A9204" s="32" t="s">
        <v>12053</v>
      </c>
      <c r="B9204" s="33" t="s">
        <v>3652</v>
      </c>
      <c r="C9204" s="51" t="s">
        <v>71583</v>
      </c>
      <c r="D9204" s="33" t="s">
        <v>71584</v>
      </c>
    </row>
    <row r="9205" spans="1:4" ht="15.75" customHeight="1" x14ac:dyDescent="0.15">
      <c r="A9205" s="32" t="s">
        <v>55048</v>
      </c>
      <c r="B9205" s="33" t="s">
        <v>2452</v>
      </c>
      <c r="C9205" s="51" t="s">
        <v>71585</v>
      </c>
      <c r="D9205" s="33" t="s">
        <v>71586</v>
      </c>
    </row>
    <row r="9206" spans="1:4" ht="15.75" customHeight="1" x14ac:dyDescent="0.15">
      <c r="A9206" s="32" t="s">
        <v>8743</v>
      </c>
      <c r="B9206" s="33" t="s">
        <v>3153</v>
      </c>
      <c r="C9206" s="51" t="s">
        <v>71587</v>
      </c>
      <c r="D9206" s="33" t="s">
        <v>71586</v>
      </c>
    </row>
    <row r="9207" spans="1:4" ht="15.75" customHeight="1" x14ac:dyDescent="0.15">
      <c r="A9207" s="32" t="s">
        <v>55366</v>
      </c>
      <c r="B9207" s="33" t="s">
        <v>741</v>
      </c>
      <c r="C9207" s="51" t="s">
        <v>71588</v>
      </c>
      <c r="D9207" s="33" t="s">
        <v>71589</v>
      </c>
    </row>
    <row r="9208" spans="1:4" ht="15.75" customHeight="1" x14ac:dyDescent="0.15">
      <c r="A9208" s="32" t="s">
        <v>8821</v>
      </c>
      <c r="B9208" s="33" t="s">
        <v>2094</v>
      </c>
      <c r="C9208" s="51" t="s">
        <v>71590</v>
      </c>
      <c r="D9208" s="33" t="s">
        <v>71591</v>
      </c>
    </row>
    <row r="9209" spans="1:4" ht="15.75" customHeight="1" x14ac:dyDescent="0.15">
      <c r="A9209" s="32" t="s">
        <v>11330</v>
      </c>
      <c r="B9209" s="33" t="s">
        <v>2755</v>
      </c>
      <c r="C9209" s="51" t="s">
        <v>71592</v>
      </c>
      <c r="D9209" s="33" t="s">
        <v>71593</v>
      </c>
    </row>
    <row r="9210" spans="1:4" ht="15.75" customHeight="1" x14ac:dyDescent="0.15">
      <c r="A9210" s="32" t="s">
        <v>55107</v>
      </c>
      <c r="B9210" s="33" t="s">
        <v>2705</v>
      </c>
      <c r="C9210" s="51" t="s">
        <v>71594</v>
      </c>
      <c r="D9210" s="33" t="s">
        <v>71595</v>
      </c>
    </row>
    <row r="9211" spans="1:4" ht="15.75" customHeight="1" x14ac:dyDescent="0.15">
      <c r="A9211" s="32" t="s">
        <v>11425</v>
      </c>
      <c r="B9211" s="33" t="s">
        <v>2871</v>
      </c>
      <c r="C9211" s="51" t="s">
        <v>71596</v>
      </c>
      <c r="D9211" s="33" t="s">
        <v>71595</v>
      </c>
    </row>
    <row r="9212" spans="1:4" ht="15.75" customHeight="1" x14ac:dyDescent="0.15">
      <c r="A9212" s="32" t="s">
        <v>55374</v>
      </c>
      <c r="B9212" s="33" t="s">
        <v>732</v>
      </c>
      <c r="C9212" s="51" t="s">
        <v>71597</v>
      </c>
      <c r="D9212" s="33" t="s">
        <v>71598</v>
      </c>
    </row>
    <row r="9213" spans="1:4" ht="15.75" customHeight="1" x14ac:dyDescent="0.15">
      <c r="A9213" s="32" t="s">
        <v>55058</v>
      </c>
      <c r="B9213" s="33" t="s">
        <v>963</v>
      </c>
      <c r="C9213" s="51" t="s">
        <v>71599</v>
      </c>
      <c r="D9213" s="33" t="s">
        <v>71598</v>
      </c>
    </row>
    <row r="9214" spans="1:4" ht="15.75" customHeight="1" x14ac:dyDescent="0.15">
      <c r="A9214" s="32" t="s">
        <v>55270</v>
      </c>
      <c r="B9214" s="33" t="s">
        <v>975</v>
      </c>
      <c r="C9214" s="51" t="s">
        <v>71600</v>
      </c>
      <c r="D9214" s="33" t="s">
        <v>71598</v>
      </c>
    </row>
    <row r="9215" spans="1:4" ht="15.75" customHeight="1" x14ac:dyDescent="0.15">
      <c r="A9215" s="32" t="s">
        <v>12053</v>
      </c>
      <c r="B9215" s="33" t="s">
        <v>1504</v>
      </c>
      <c r="C9215" s="51" t="s">
        <v>71601</v>
      </c>
      <c r="D9215" s="33" t="s">
        <v>71598</v>
      </c>
    </row>
    <row r="9216" spans="1:4" ht="15.75" customHeight="1" x14ac:dyDescent="0.15">
      <c r="A9216" s="32" t="s">
        <v>54962</v>
      </c>
      <c r="B9216" s="33" t="s">
        <v>963</v>
      </c>
      <c r="C9216" s="51" t="s">
        <v>71602</v>
      </c>
      <c r="D9216" s="33" t="s">
        <v>71603</v>
      </c>
    </row>
    <row r="9217" spans="1:4" ht="15.75" customHeight="1" x14ac:dyDescent="0.15">
      <c r="A9217" s="32" t="s">
        <v>8821</v>
      </c>
      <c r="B9217" s="33" t="s">
        <v>618</v>
      </c>
      <c r="C9217" s="51" t="s">
        <v>71604</v>
      </c>
      <c r="D9217" s="33" t="s">
        <v>71605</v>
      </c>
    </row>
    <row r="9218" spans="1:4" ht="15.75" customHeight="1" x14ac:dyDescent="0.15">
      <c r="A9218" s="32" t="s">
        <v>54765</v>
      </c>
      <c r="B9218" s="33" t="s">
        <v>2571</v>
      </c>
      <c r="C9218" s="51" t="s">
        <v>71606</v>
      </c>
      <c r="D9218" s="33" t="s">
        <v>71605</v>
      </c>
    </row>
    <row r="9219" spans="1:4" ht="15.75" customHeight="1" x14ac:dyDescent="0.15">
      <c r="A9219" s="32" t="s">
        <v>55366</v>
      </c>
      <c r="B9219" s="33" t="s">
        <v>1354</v>
      </c>
      <c r="C9219" s="51" t="s">
        <v>71607</v>
      </c>
      <c r="D9219" s="33" t="s">
        <v>71608</v>
      </c>
    </row>
    <row r="9220" spans="1:4" ht="15.75" customHeight="1" x14ac:dyDescent="0.15">
      <c r="A9220" s="32" t="s">
        <v>55159</v>
      </c>
      <c r="B9220" s="33" t="s">
        <v>2034</v>
      </c>
      <c r="C9220" s="51" t="s">
        <v>71609</v>
      </c>
      <c r="D9220" s="33" t="s">
        <v>71610</v>
      </c>
    </row>
    <row r="9221" spans="1:4" ht="15.75" customHeight="1" x14ac:dyDescent="0.15">
      <c r="A9221" s="32" t="s">
        <v>11425</v>
      </c>
      <c r="B9221" s="33" t="s">
        <v>729</v>
      </c>
      <c r="C9221" s="51" t="s">
        <v>71611</v>
      </c>
      <c r="D9221" s="33" t="s">
        <v>71612</v>
      </c>
    </row>
    <row r="9222" spans="1:4" ht="15.75" customHeight="1" x14ac:dyDescent="0.15">
      <c r="A9222" s="32" t="s">
        <v>55235</v>
      </c>
      <c r="B9222" s="33" t="s">
        <v>747</v>
      </c>
      <c r="C9222" s="51" t="s">
        <v>71613</v>
      </c>
      <c r="D9222" s="33" t="s">
        <v>71612</v>
      </c>
    </row>
    <row r="9223" spans="1:4" ht="15.75" customHeight="1" x14ac:dyDescent="0.15">
      <c r="A9223" s="32" t="s">
        <v>8633</v>
      </c>
      <c r="B9223" s="33" t="s">
        <v>2632</v>
      </c>
      <c r="C9223" s="51" t="s">
        <v>71614</v>
      </c>
      <c r="D9223" s="33" t="s">
        <v>71615</v>
      </c>
    </row>
    <row r="9224" spans="1:4" ht="15.75" customHeight="1" x14ac:dyDescent="0.15">
      <c r="A9224" s="32" t="s">
        <v>9495</v>
      </c>
      <c r="B9224" s="33" t="s">
        <v>2563</v>
      </c>
      <c r="C9224" s="51" t="s">
        <v>71616</v>
      </c>
      <c r="D9224" s="33" t="s">
        <v>71617</v>
      </c>
    </row>
    <row r="9225" spans="1:4" ht="15.75" customHeight="1" x14ac:dyDescent="0.15">
      <c r="A9225" s="32" t="s">
        <v>10676</v>
      </c>
      <c r="B9225" s="33" t="s">
        <v>2616</v>
      </c>
      <c r="C9225" s="51" t="s">
        <v>71618</v>
      </c>
      <c r="D9225" s="33" t="s">
        <v>71619</v>
      </c>
    </row>
    <row r="9226" spans="1:4" ht="15.75" customHeight="1" x14ac:dyDescent="0.15">
      <c r="A9226" s="32" t="s">
        <v>12232</v>
      </c>
      <c r="B9226" s="33" t="s">
        <v>2761</v>
      </c>
      <c r="C9226" s="51" t="s">
        <v>71620</v>
      </c>
      <c r="D9226" s="33" t="s">
        <v>71621</v>
      </c>
    </row>
    <row r="9227" spans="1:4" ht="15.75" customHeight="1" x14ac:dyDescent="0.15">
      <c r="A9227" s="32" t="s">
        <v>54744</v>
      </c>
      <c r="B9227" s="33" t="s">
        <v>3442</v>
      </c>
      <c r="C9227" s="51" t="s">
        <v>71622</v>
      </c>
      <c r="D9227" s="33" t="s">
        <v>71621</v>
      </c>
    </row>
    <row r="9228" spans="1:4" ht="15.75" customHeight="1" x14ac:dyDescent="0.15">
      <c r="A9228" s="32" t="s">
        <v>55262</v>
      </c>
      <c r="B9228" s="33" t="s">
        <v>3230</v>
      </c>
      <c r="C9228" s="51" t="s">
        <v>71623</v>
      </c>
      <c r="D9228" s="33" t="s">
        <v>71624</v>
      </c>
    </row>
    <row r="9229" spans="1:4" ht="15.75" customHeight="1" x14ac:dyDescent="0.15">
      <c r="A9229" s="32" t="s">
        <v>55366</v>
      </c>
      <c r="B9229" s="33" t="s">
        <v>3100</v>
      </c>
      <c r="C9229" s="51" t="s">
        <v>71625</v>
      </c>
      <c r="D9229" s="33" t="s">
        <v>71626</v>
      </c>
    </row>
    <row r="9230" spans="1:4" ht="15.75" customHeight="1" x14ac:dyDescent="0.15">
      <c r="A9230" s="32" t="s">
        <v>8821</v>
      </c>
      <c r="B9230" s="33" t="s">
        <v>1313</v>
      </c>
      <c r="C9230" s="51" t="s">
        <v>71627</v>
      </c>
      <c r="D9230" s="33" t="s">
        <v>71628</v>
      </c>
    </row>
    <row r="9231" spans="1:4" ht="15.75" customHeight="1" x14ac:dyDescent="0.15">
      <c r="A9231" s="32" t="s">
        <v>9516</v>
      </c>
      <c r="B9231" s="33" t="s">
        <v>1693</v>
      </c>
      <c r="C9231" s="51" t="s">
        <v>71629</v>
      </c>
      <c r="D9231" s="33" t="s">
        <v>71628</v>
      </c>
    </row>
    <row r="9232" spans="1:4" ht="15.75" customHeight="1" x14ac:dyDescent="0.15">
      <c r="A9232" s="32" t="s">
        <v>12053</v>
      </c>
      <c r="B9232" s="33" t="s">
        <v>3221</v>
      </c>
      <c r="C9232" s="51" t="s">
        <v>71630</v>
      </c>
      <c r="D9232" s="33" t="s">
        <v>71628</v>
      </c>
    </row>
    <row r="9233" spans="1:4" ht="15.75" customHeight="1" x14ac:dyDescent="0.15">
      <c r="A9233" s="32" t="s">
        <v>55265</v>
      </c>
      <c r="B9233" s="33" t="s">
        <v>2904</v>
      </c>
      <c r="C9233" s="51" t="s">
        <v>71631</v>
      </c>
      <c r="D9233" s="33" t="s">
        <v>71632</v>
      </c>
    </row>
    <row r="9234" spans="1:4" ht="15.75" customHeight="1" x14ac:dyDescent="0.15">
      <c r="A9234" s="32" t="s">
        <v>9495</v>
      </c>
      <c r="B9234" s="33" t="s">
        <v>1336</v>
      </c>
      <c r="C9234" s="51" t="s">
        <v>71633</v>
      </c>
      <c r="D9234" s="33" t="s">
        <v>71634</v>
      </c>
    </row>
    <row r="9235" spans="1:4" ht="15.75" customHeight="1" x14ac:dyDescent="0.15">
      <c r="A9235" s="32" t="s">
        <v>55153</v>
      </c>
      <c r="B9235" s="33" t="s">
        <v>1967</v>
      </c>
      <c r="C9235" s="51" t="s">
        <v>71635</v>
      </c>
      <c r="D9235" s="33" t="s">
        <v>71634</v>
      </c>
    </row>
    <row r="9236" spans="1:4" ht="15.75" customHeight="1" x14ac:dyDescent="0.15">
      <c r="A9236" s="32" t="s">
        <v>55070</v>
      </c>
      <c r="B9236" s="33" t="s">
        <v>963</v>
      </c>
      <c r="C9236" s="51" t="s">
        <v>71636</v>
      </c>
      <c r="D9236" s="33" t="s">
        <v>71637</v>
      </c>
    </row>
    <row r="9237" spans="1:4" ht="15.75" customHeight="1" x14ac:dyDescent="0.15">
      <c r="A9237" s="32" t="s">
        <v>55070</v>
      </c>
      <c r="B9237" s="33" t="s">
        <v>1064</v>
      </c>
      <c r="C9237" s="51" t="s">
        <v>71638</v>
      </c>
      <c r="D9237" s="33" t="s">
        <v>71637</v>
      </c>
    </row>
    <row r="9238" spans="1:4" ht="15.75" customHeight="1" x14ac:dyDescent="0.15">
      <c r="A9238" s="32" t="s">
        <v>8291</v>
      </c>
      <c r="B9238" s="33" t="s">
        <v>3442</v>
      </c>
      <c r="C9238" s="51" t="s">
        <v>71639</v>
      </c>
      <c r="D9238" s="33" t="s">
        <v>71637</v>
      </c>
    </row>
    <row r="9239" spans="1:4" ht="15.75" customHeight="1" x14ac:dyDescent="0.15">
      <c r="A9239" s="32" t="s">
        <v>54939</v>
      </c>
      <c r="B9239" s="33" t="s">
        <v>3445</v>
      </c>
      <c r="C9239" s="51" t="s">
        <v>71640</v>
      </c>
      <c r="D9239" s="33" t="s">
        <v>71637</v>
      </c>
    </row>
    <row r="9240" spans="1:4" ht="15.75" customHeight="1" x14ac:dyDescent="0.15">
      <c r="A9240" s="32" t="s">
        <v>9058</v>
      </c>
      <c r="B9240" s="33" t="s">
        <v>1186</v>
      </c>
      <c r="C9240" s="51" t="s">
        <v>71641</v>
      </c>
      <c r="D9240" s="33" t="s">
        <v>71642</v>
      </c>
    </row>
    <row r="9241" spans="1:4" ht="15.75" customHeight="1" x14ac:dyDescent="0.15">
      <c r="A9241" s="32" t="s">
        <v>9058</v>
      </c>
      <c r="B9241" s="33" t="s">
        <v>618</v>
      </c>
      <c r="C9241" s="51" t="s">
        <v>71643</v>
      </c>
      <c r="D9241" s="33" t="s">
        <v>71644</v>
      </c>
    </row>
    <row r="9242" spans="1:4" ht="15.75" customHeight="1" x14ac:dyDescent="0.15">
      <c r="A9242" s="32" t="s">
        <v>12292</v>
      </c>
      <c r="B9242" s="33" t="s">
        <v>904</v>
      </c>
      <c r="C9242" s="51" t="s">
        <v>71645</v>
      </c>
      <c r="D9242" s="33" t="s">
        <v>71644</v>
      </c>
    </row>
    <row r="9243" spans="1:4" ht="15.75" customHeight="1" x14ac:dyDescent="0.15">
      <c r="A9243" s="32" t="s">
        <v>54744</v>
      </c>
      <c r="B9243" s="33" t="s">
        <v>794</v>
      </c>
      <c r="C9243" s="51" t="s">
        <v>71646</v>
      </c>
      <c r="D9243" s="33" t="s">
        <v>71647</v>
      </c>
    </row>
    <row r="9244" spans="1:4" ht="15.75" customHeight="1" x14ac:dyDescent="0.15">
      <c r="A9244" s="32" t="s">
        <v>11330</v>
      </c>
      <c r="B9244" s="33" t="s">
        <v>865</v>
      </c>
      <c r="C9244" s="51" t="s">
        <v>71648</v>
      </c>
      <c r="D9244" s="33" t="s">
        <v>71647</v>
      </c>
    </row>
    <row r="9245" spans="1:4" ht="15.75" customHeight="1" x14ac:dyDescent="0.15">
      <c r="A9245" s="32" t="s">
        <v>55265</v>
      </c>
      <c r="B9245" s="33" t="s">
        <v>681</v>
      </c>
      <c r="C9245" s="51" t="s">
        <v>71649</v>
      </c>
      <c r="D9245" s="33" t="s">
        <v>71650</v>
      </c>
    </row>
    <row r="9246" spans="1:4" ht="15.75" customHeight="1" x14ac:dyDescent="0.15">
      <c r="A9246" s="32" t="s">
        <v>55107</v>
      </c>
      <c r="B9246" s="33" t="s">
        <v>3586</v>
      </c>
      <c r="C9246" s="51" t="s">
        <v>71651</v>
      </c>
      <c r="D9246" s="33" t="s">
        <v>71650</v>
      </c>
    </row>
    <row r="9247" spans="1:4" ht="15.75" customHeight="1" x14ac:dyDescent="0.15">
      <c r="A9247" s="32" t="s">
        <v>10596</v>
      </c>
      <c r="B9247" s="33" t="s">
        <v>2452</v>
      </c>
      <c r="C9247" s="51" t="s">
        <v>71652</v>
      </c>
      <c r="D9247" s="33" t="s">
        <v>71653</v>
      </c>
    </row>
    <row r="9248" spans="1:4" ht="15.75" customHeight="1" x14ac:dyDescent="0.15">
      <c r="A9248" s="32" t="s">
        <v>54862</v>
      </c>
      <c r="B9248" s="33" t="s">
        <v>2309</v>
      </c>
      <c r="C9248" s="51" t="s">
        <v>71654</v>
      </c>
      <c r="D9248" s="33" t="s">
        <v>71655</v>
      </c>
    </row>
    <row r="9249" spans="1:4" ht="15.75" customHeight="1" x14ac:dyDescent="0.15">
      <c r="A9249" s="32" t="s">
        <v>9058</v>
      </c>
      <c r="B9249" s="33" t="s">
        <v>2865</v>
      </c>
      <c r="C9249" s="51" t="s">
        <v>71656</v>
      </c>
      <c r="D9249" s="33" t="s">
        <v>71655</v>
      </c>
    </row>
    <row r="9250" spans="1:4" ht="15.75" customHeight="1" x14ac:dyDescent="0.15">
      <c r="A9250" s="32" t="s">
        <v>8719</v>
      </c>
      <c r="B9250" s="33" t="s">
        <v>618</v>
      </c>
      <c r="C9250" s="51" t="s">
        <v>71657</v>
      </c>
      <c r="D9250" s="33" t="s">
        <v>71658</v>
      </c>
    </row>
    <row r="9251" spans="1:4" ht="15.75" customHeight="1" x14ac:dyDescent="0.15">
      <c r="A9251" s="32" t="s">
        <v>55270</v>
      </c>
      <c r="B9251" s="33" t="s">
        <v>1609</v>
      </c>
      <c r="C9251" s="51" t="s">
        <v>71659</v>
      </c>
      <c r="D9251" s="33" t="s">
        <v>71660</v>
      </c>
    </row>
    <row r="9252" spans="1:4" ht="15.75" customHeight="1" x14ac:dyDescent="0.15">
      <c r="A9252" s="32" t="s">
        <v>8743</v>
      </c>
      <c r="B9252" s="33" t="s">
        <v>3239</v>
      </c>
      <c r="C9252" s="51" t="s">
        <v>71661</v>
      </c>
      <c r="D9252" s="33" t="s">
        <v>71660</v>
      </c>
    </row>
    <row r="9253" spans="1:4" ht="15.75" customHeight="1" x14ac:dyDescent="0.15">
      <c r="A9253" s="32" t="s">
        <v>12292</v>
      </c>
      <c r="B9253" s="33" t="s">
        <v>2647</v>
      </c>
      <c r="C9253" s="51" t="s">
        <v>71662</v>
      </c>
      <c r="D9253" s="33" t="s">
        <v>71663</v>
      </c>
    </row>
    <row r="9254" spans="1:4" ht="15.75" customHeight="1" x14ac:dyDescent="0.15">
      <c r="A9254" s="32" t="s">
        <v>55235</v>
      </c>
      <c r="B9254" s="33" t="s">
        <v>2840</v>
      </c>
      <c r="C9254" s="51" t="s">
        <v>71664</v>
      </c>
      <c r="D9254" s="33" t="s">
        <v>71663</v>
      </c>
    </row>
    <row r="9255" spans="1:4" ht="15.75" customHeight="1" x14ac:dyDescent="0.15">
      <c r="A9255" s="32" t="s">
        <v>54849</v>
      </c>
      <c r="B9255" s="33" t="s">
        <v>1433</v>
      </c>
      <c r="C9255" s="51" t="s">
        <v>71665</v>
      </c>
      <c r="D9255" s="33" t="s">
        <v>71666</v>
      </c>
    </row>
    <row r="9256" spans="1:4" ht="15.75" customHeight="1" x14ac:dyDescent="0.15">
      <c r="A9256" s="32" t="s">
        <v>55366</v>
      </c>
      <c r="B9256" s="33" t="s">
        <v>1525</v>
      </c>
      <c r="C9256" s="51" t="s">
        <v>71667</v>
      </c>
      <c r="D9256" s="33" t="s">
        <v>71666</v>
      </c>
    </row>
    <row r="9257" spans="1:4" ht="15.75" customHeight="1" x14ac:dyDescent="0.15">
      <c r="A9257" s="32" t="s">
        <v>12292</v>
      </c>
      <c r="B9257" s="33" t="s">
        <v>1731</v>
      </c>
      <c r="C9257" s="51" t="s">
        <v>71668</v>
      </c>
      <c r="D9257" s="33" t="s">
        <v>71669</v>
      </c>
    </row>
    <row r="9258" spans="1:4" ht="15.75" customHeight="1" x14ac:dyDescent="0.15">
      <c r="A9258" s="32" t="s">
        <v>55262</v>
      </c>
      <c r="B9258" s="33" t="s">
        <v>3755</v>
      </c>
      <c r="C9258" s="51" t="s">
        <v>71670</v>
      </c>
      <c r="D9258" s="33" t="s">
        <v>71669</v>
      </c>
    </row>
    <row r="9259" spans="1:4" ht="15.75" customHeight="1" x14ac:dyDescent="0.15">
      <c r="A9259" s="32" t="s">
        <v>10596</v>
      </c>
      <c r="B9259" s="33" t="s">
        <v>3755</v>
      </c>
      <c r="C9259" s="51" t="s">
        <v>71671</v>
      </c>
      <c r="D9259" s="33" t="s">
        <v>71672</v>
      </c>
    </row>
    <row r="9260" spans="1:4" ht="15.75" customHeight="1" x14ac:dyDescent="0.15">
      <c r="A9260" s="32" t="s">
        <v>10163</v>
      </c>
      <c r="B9260" s="33" t="s">
        <v>3323</v>
      </c>
      <c r="C9260" s="51" t="s">
        <v>71673</v>
      </c>
      <c r="D9260" s="33" t="s">
        <v>71674</v>
      </c>
    </row>
    <row r="9261" spans="1:4" ht="15.75" customHeight="1" x14ac:dyDescent="0.15">
      <c r="A9261" s="32" t="s">
        <v>55270</v>
      </c>
      <c r="B9261" s="33" t="s">
        <v>732</v>
      </c>
      <c r="C9261" s="51" t="s">
        <v>71675</v>
      </c>
      <c r="D9261" s="33" t="s">
        <v>71676</v>
      </c>
    </row>
    <row r="9262" spans="1:4" ht="15.75" customHeight="1" x14ac:dyDescent="0.15">
      <c r="A9262" s="32" t="s">
        <v>55305</v>
      </c>
      <c r="B9262" s="33" t="s">
        <v>3353</v>
      </c>
      <c r="C9262" s="51" t="s">
        <v>71677</v>
      </c>
      <c r="D9262" s="33" t="s">
        <v>71678</v>
      </c>
    </row>
    <row r="9263" spans="1:4" ht="15.75" customHeight="1" x14ac:dyDescent="0.15">
      <c r="A9263" s="32" t="s">
        <v>12280</v>
      </c>
      <c r="B9263" s="33" t="s">
        <v>1339</v>
      </c>
      <c r="C9263" s="51" t="s">
        <v>71679</v>
      </c>
      <c r="D9263" s="33" t="s">
        <v>71680</v>
      </c>
    </row>
    <row r="9264" spans="1:4" ht="15.75" customHeight="1" x14ac:dyDescent="0.15">
      <c r="A9264" s="32" t="s">
        <v>11425</v>
      </c>
      <c r="B9264" s="33" t="s">
        <v>1433</v>
      </c>
      <c r="C9264" s="51" t="s">
        <v>71681</v>
      </c>
      <c r="D9264" s="33" t="s">
        <v>71682</v>
      </c>
    </row>
    <row r="9265" spans="1:4" ht="15.75" customHeight="1" x14ac:dyDescent="0.15">
      <c r="A9265" s="32" t="s">
        <v>55058</v>
      </c>
      <c r="B9265" s="33" t="s">
        <v>681</v>
      </c>
      <c r="C9265" s="51" t="s">
        <v>71683</v>
      </c>
      <c r="D9265" s="33" t="s">
        <v>71684</v>
      </c>
    </row>
    <row r="9266" spans="1:4" ht="15.75" customHeight="1" x14ac:dyDescent="0.15">
      <c r="A9266" s="32" t="s">
        <v>55262</v>
      </c>
      <c r="B9266" s="33" t="s">
        <v>1310</v>
      </c>
      <c r="C9266" s="51" t="s">
        <v>71685</v>
      </c>
      <c r="D9266" s="33" t="s">
        <v>71686</v>
      </c>
    </row>
    <row r="9267" spans="1:4" ht="15.75" customHeight="1" x14ac:dyDescent="0.15">
      <c r="A9267" s="32" t="s">
        <v>12292</v>
      </c>
      <c r="B9267" s="33" t="s">
        <v>1246</v>
      </c>
      <c r="C9267" s="51" t="s">
        <v>71687</v>
      </c>
      <c r="D9267" s="33" t="s">
        <v>71688</v>
      </c>
    </row>
    <row r="9268" spans="1:4" ht="15.75" customHeight="1" x14ac:dyDescent="0.15">
      <c r="A9268" s="32" t="s">
        <v>12053</v>
      </c>
      <c r="B9268" s="33" t="s">
        <v>2865</v>
      </c>
      <c r="C9268" s="51" t="s">
        <v>71689</v>
      </c>
      <c r="D9268" s="33" t="s">
        <v>71690</v>
      </c>
    </row>
    <row r="9269" spans="1:4" ht="15.75" customHeight="1" x14ac:dyDescent="0.15">
      <c r="A9269" s="32" t="s">
        <v>55374</v>
      </c>
      <c r="B9269" s="33" t="s">
        <v>842</v>
      </c>
      <c r="C9269" s="51" t="s">
        <v>71691</v>
      </c>
      <c r="D9269" s="33" t="s">
        <v>71692</v>
      </c>
    </row>
    <row r="9270" spans="1:4" ht="15.75" customHeight="1" x14ac:dyDescent="0.15">
      <c r="A9270" s="32" t="s">
        <v>9495</v>
      </c>
      <c r="B9270" s="33" t="s">
        <v>3302</v>
      </c>
      <c r="C9270" s="51" t="s">
        <v>71693</v>
      </c>
      <c r="D9270" s="33" t="s">
        <v>71692</v>
      </c>
    </row>
    <row r="9271" spans="1:4" ht="15.75" customHeight="1" x14ac:dyDescent="0.15">
      <c r="A9271" s="32" t="s">
        <v>55153</v>
      </c>
      <c r="B9271" s="33" t="s">
        <v>3586</v>
      </c>
      <c r="C9271" s="51" t="s">
        <v>71694</v>
      </c>
      <c r="D9271" s="33" t="s">
        <v>71692</v>
      </c>
    </row>
    <row r="9272" spans="1:4" ht="15.75" customHeight="1" x14ac:dyDescent="0.15">
      <c r="A9272" s="32" t="s">
        <v>12232</v>
      </c>
      <c r="B9272" s="33" t="s">
        <v>1155</v>
      </c>
      <c r="C9272" s="51" t="s">
        <v>71695</v>
      </c>
      <c r="D9272" s="33" t="s">
        <v>71696</v>
      </c>
    </row>
    <row r="9273" spans="1:4" ht="15.75" customHeight="1" x14ac:dyDescent="0.15">
      <c r="A9273" s="32" t="s">
        <v>12232</v>
      </c>
      <c r="B9273" s="33" t="s">
        <v>2309</v>
      </c>
      <c r="C9273" s="51" t="s">
        <v>71697</v>
      </c>
      <c r="D9273" s="33" t="s">
        <v>71698</v>
      </c>
    </row>
    <row r="9274" spans="1:4" ht="15.75" customHeight="1" x14ac:dyDescent="0.15">
      <c r="A9274" s="32" t="s">
        <v>9516</v>
      </c>
      <c r="B9274" s="33" t="s">
        <v>752</v>
      </c>
      <c r="C9274" s="51" t="s">
        <v>71699</v>
      </c>
      <c r="D9274" s="33" t="s">
        <v>71700</v>
      </c>
    </row>
    <row r="9275" spans="1:4" ht="15.75" customHeight="1" x14ac:dyDescent="0.15">
      <c r="A9275" s="32" t="s">
        <v>54744</v>
      </c>
      <c r="B9275" s="33" t="s">
        <v>2755</v>
      </c>
      <c r="C9275" s="51" t="s">
        <v>71701</v>
      </c>
      <c r="D9275" s="33" t="s">
        <v>71702</v>
      </c>
    </row>
    <row r="9276" spans="1:4" ht="15.75" customHeight="1" x14ac:dyDescent="0.15">
      <c r="A9276" s="32" t="s">
        <v>12128</v>
      </c>
      <c r="B9276" s="33" t="s">
        <v>3015</v>
      </c>
      <c r="C9276" s="51" t="s">
        <v>71703</v>
      </c>
      <c r="D9276" s="33" t="s">
        <v>71702</v>
      </c>
    </row>
    <row r="9277" spans="1:4" ht="15.75" customHeight="1" x14ac:dyDescent="0.15">
      <c r="A9277" s="32" t="s">
        <v>9495</v>
      </c>
      <c r="B9277" s="33" t="s">
        <v>2942</v>
      </c>
      <c r="C9277" s="51" t="s">
        <v>71704</v>
      </c>
      <c r="D9277" s="33" t="s">
        <v>71705</v>
      </c>
    </row>
    <row r="9278" spans="1:4" ht="15.75" customHeight="1" x14ac:dyDescent="0.15">
      <c r="A9278" s="32" t="s">
        <v>11330</v>
      </c>
      <c r="B9278" s="33" t="s">
        <v>3710</v>
      </c>
      <c r="C9278" s="51" t="s">
        <v>71706</v>
      </c>
      <c r="D9278" s="33" t="s">
        <v>71707</v>
      </c>
    </row>
    <row r="9279" spans="1:4" ht="15.75" customHeight="1" x14ac:dyDescent="0.15">
      <c r="A9279" s="32" t="s">
        <v>54939</v>
      </c>
      <c r="B9279" s="33" t="s">
        <v>752</v>
      </c>
      <c r="C9279" s="51" t="s">
        <v>71708</v>
      </c>
      <c r="D9279" s="33" t="s">
        <v>71709</v>
      </c>
    </row>
    <row r="9280" spans="1:4" ht="15.75" customHeight="1" x14ac:dyDescent="0.15">
      <c r="A9280" s="32" t="s">
        <v>55235</v>
      </c>
      <c r="B9280" s="33" t="s">
        <v>2327</v>
      </c>
      <c r="C9280" s="51" t="s">
        <v>71710</v>
      </c>
      <c r="D9280" s="33" t="s">
        <v>71711</v>
      </c>
    </row>
    <row r="9281" spans="1:4" ht="15.75" customHeight="1" x14ac:dyDescent="0.15">
      <c r="A9281" s="32" t="s">
        <v>54849</v>
      </c>
      <c r="B9281" s="33" t="s">
        <v>732</v>
      </c>
      <c r="C9281" s="51" t="s">
        <v>71712</v>
      </c>
      <c r="D9281" s="33" t="s">
        <v>71713</v>
      </c>
    </row>
    <row r="9282" spans="1:4" ht="15.75" customHeight="1" x14ac:dyDescent="0.15">
      <c r="A9282" s="32" t="s">
        <v>55153</v>
      </c>
      <c r="B9282" s="33" t="s">
        <v>3027</v>
      </c>
      <c r="C9282" s="51" t="s">
        <v>71714</v>
      </c>
      <c r="D9282" s="33" t="s">
        <v>71713</v>
      </c>
    </row>
    <row r="9283" spans="1:4" ht="15.75" customHeight="1" x14ac:dyDescent="0.15">
      <c r="A9283" s="32" t="s">
        <v>54939</v>
      </c>
      <c r="B9283" s="33" t="s">
        <v>3720</v>
      </c>
      <c r="C9283" s="51" t="s">
        <v>71715</v>
      </c>
      <c r="D9283" s="33" t="s">
        <v>71713</v>
      </c>
    </row>
    <row r="9284" spans="1:4" ht="15.75" customHeight="1" x14ac:dyDescent="0.15">
      <c r="A9284" s="32" t="s">
        <v>8821</v>
      </c>
      <c r="B9284" s="33" t="s">
        <v>2119</v>
      </c>
      <c r="C9284" s="51" t="s">
        <v>71716</v>
      </c>
      <c r="D9284" s="33" t="s">
        <v>71717</v>
      </c>
    </row>
    <row r="9285" spans="1:4" ht="15.75" customHeight="1" x14ac:dyDescent="0.15">
      <c r="A9285" s="32" t="s">
        <v>9058</v>
      </c>
      <c r="B9285" s="33" t="s">
        <v>2951</v>
      </c>
      <c r="C9285" s="51" t="s">
        <v>71718</v>
      </c>
      <c r="D9285" s="33" t="s">
        <v>71717</v>
      </c>
    </row>
    <row r="9286" spans="1:4" ht="15.75" customHeight="1" x14ac:dyDescent="0.15">
      <c r="A9286" s="32" t="s">
        <v>9477</v>
      </c>
      <c r="B9286" s="33" t="s">
        <v>3230</v>
      </c>
      <c r="C9286" s="51" t="s">
        <v>71719</v>
      </c>
      <c r="D9286" s="33" t="s">
        <v>71717</v>
      </c>
    </row>
    <row r="9287" spans="1:4" ht="15.75" customHeight="1" x14ac:dyDescent="0.15">
      <c r="A9287" s="32" t="s">
        <v>12053</v>
      </c>
      <c r="B9287" s="33" t="s">
        <v>3453</v>
      </c>
      <c r="C9287" s="51" t="s">
        <v>71720</v>
      </c>
      <c r="D9287" s="33" t="s">
        <v>71721</v>
      </c>
    </row>
    <row r="9288" spans="1:4" ht="15.75" customHeight="1" x14ac:dyDescent="0.15">
      <c r="A9288" s="32" t="s">
        <v>8633</v>
      </c>
      <c r="B9288" s="33" t="s">
        <v>3692</v>
      </c>
      <c r="C9288" s="51" t="s">
        <v>71722</v>
      </c>
      <c r="D9288" s="33" t="s">
        <v>71721</v>
      </c>
    </row>
    <row r="9289" spans="1:4" ht="15.75" customHeight="1" x14ac:dyDescent="0.15">
      <c r="A9289" s="32" t="s">
        <v>55058</v>
      </c>
      <c r="B9289" s="33" t="s">
        <v>729</v>
      </c>
      <c r="C9289" s="51" t="s">
        <v>71723</v>
      </c>
      <c r="D9289" s="33" t="s">
        <v>71724</v>
      </c>
    </row>
    <row r="9290" spans="1:4" ht="15.75" customHeight="1" x14ac:dyDescent="0.15">
      <c r="A9290" s="32" t="s">
        <v>9495</v>
      </c>
      <c r="B9290" s="33" t="s">
        <v>1995</v>
      </c>
      <c r="C9290" s="51" t="s">
        <v>71725</v>
      </c>
      <c r="D9290" s="33" t="s">
        <v>71726</v>
      </c>
    </row>
    <row r="9291" spans="1:4" ht="15.75" customHeight="1" x14ac:dyDescent="0.15">
      <c r="A9291" s="32" t="s">
        <v>55305</v>
      </c>
      <c r="B9291" s="33" t="s">
        <v>654</v>
      </c>
      <c r="C9291" s="51" t="s">
        <v>71727</v>
      </c>
      <c r="D9291" s="33" t="s">
        <v>71728</v>
      </c>
    </row>
    <row r="9292" spans="1:4" ht="15.75" customHeight="1" x14ac:dyDescent="0.15">
      <c r="A9292" s="32" t="s">
        <v>8743</v>
      </c>
      <c r="B9292" s="33" t="s">
        <v>806</v>
      </c>
      <c r="C9292" s="51" t="s">
        <v>71729</v>
      </c>
      <c r="D9292" s="33" t="s">
        <v>71728</v>
      </c>
    </row>
    <row r="9293" spans="1:4" ht="15.75" customHeight="1" x14ac:dyDescent="0.15">
      <c r="A9293" s="32" t="s">
        <v>54849</v>
      </c>
      <c r="B9293" s="33" t="s">
        <v>1064</v>
      </c>
      <c r="C9293" s="51" t="s">
        <v>71730</v>
      </c>
      <c r="D9293" s="33" t="s">
        <v>71728</v>
      </c>
    </row>
    <row r="9294" spans="1:4" ht="15.75" customHeight="1" x14ac:dyDescent="0.15">
      <c r="A9294" s="32" t="s">
        <v>54849</v>
      </c>
      <c r="B9294" s="33" t="s">
        <v>1737</v>
      </c>
      <c r="C9294" s="51" t="s">
        <v>71731</v>
      </c>
      <c r="D9294" s="33" t="s">
        <v>71728</v>
      </c>
    </row>
    <row r="9295" spans="1:4" ht="15.75" customHeight="1" x14ac:dyDescent="0.15">
      <c r="A9295" s="32" t="s">
        <v>8719</v>
      </c>
      <c r="B9295" s="33" t="s">
        <v>752</v>
      </c>
      <c r="C9295" s="51" t="s">
        <v>71732</v>
      </c>
      <c r="D9295" s="33" t="s">
        <v>71733</v>
      </c>
    </row>
    <row r="9296" spans="1:4" ht="15.75" customHeight="1" x14ac:dyDescent="0.15">
      <c r="A9296" s="32" t="s">
        <v>55159</v>
      </c>
      <c r="B9296" s="33" t="s">
        <v>2480</v>
      </c>
      <c r="C9296" s="51" t="s">
        <v>71734</v>
      </c>
      <c r="D9296" s="33" t="s">
        <v>71735</v>
      </c>
    </row>
    <row r="9297" spans="1:4" ht="15.75" customHeight="1" x14ac:dyDescent="0.15">
      <c r="A9297" s="32" t="s">
        <v>55305</v>
      </c>
      <c r="B9297" s="33" t="s">
        <v>2551</v>
      </c>
      <c r="C9297" s="51" t="s">
        <v>71736</v>
      </c>
      <c r="D9297" s="33" t="s">
        <v>71735</v>
      </c>
    </row>
    <row r="9298" spans="1:4" ht="15.75" customHeight="1" x14ac:dyDescent="0.15">
      <c r="A9298" s="32" t="s">
        <v>11330</v>
      </c>
      <c r="B9298" s="33" t="s">
        <v>3442</v>
      </c>
      <c r="C9298" s="51" t="s">
        <v>71737</v>
      </c>
      <c r="D9298" s="33" t="s">
        <v>71735</v>
      </c>
    </row>
    <row r="9299" spans="1:4" ht="15.75" customHeight="1" x14ac:dyDescent="0.15">
      <c r="A9299" s="32" t="s">
        <v>9495</v>
      </c>
      <c r="B9299" s="33" t="s">
        <v>1880</v>
      </c>
      <c r="C9299" s="51" t="s">
        <v>71738</v>
      </c>
      <c r="D9299" s="33" t="s">
        <v>71739</v>
      </c>
    </row>
    <row r="9300" spans="1:4" ht="15.75" customHeight="1" x14ac:dyDescent="0.15">
      <c r="A9300" s="32" t="s">
        <v>12232</v>
      </c>
      <c r="B9300" s="33" t="s">
        <v>975</v>
      </c>
      <c r="C9300" s="51" t="s">
        <v>71740</v>
      </c>
      <c r="D9300" s="33" t="s">
        <v>71741</v>
      </c>
    </row>
    <row r="9301" spans="1:4" ht="15.75" customHeight="1" x14ac:dyDescent="0.15">
      <c r="A9301" s="32" t="s">
        <v>55270</v>
      </c>
      <c r="B9301" s="33" t="s">
        <v>1026</v>
      </c>
      <c r="C9301" s="51" t="s">
        <v>71742</v>
      </c>
      <c r="D9301" s="33" t="s">
        <v>71741</v>
      </c>
    </row>
    <row r="9302" spans="1:4" ht="15.75" customHeight="1" x14ac:dyDescent="0.15">
      <c r="A9302" s="32" t="s">
        <v>55265</v>
      </c>
      <c r="B9302" s="33" t="s">
        <v>3847</v>
      </c>
      <c r="C9302" s="51" t="s">
        <v>71743</v>
      </c>
      <c r="D9302" s="33" t="s">
        <v>71741</v>
      </c>
    </row>
    <row r="9303" spans="1:4" ht="15.75" customHeight="1" x14ac:dyDescent="0.15">
      <c r="A9303" s="32" t="s">
        <v>11330</v>
      </c>
      <c r="B9303" s="33" t="s">
        <v>1995</v>
      </c>
      <c r="C9303" s="51" t="s">
        <v>71744</v>
      </c>
      <c r="D9303" s="33" t="s">
        <v>71745</v>
      </c>
    </row>
    <row r="9304" spans="1:4" ht="15.75" customHeight="1" x14ac:dyDescent="0.15">
      <c r="A9304" s="32" t="s">
        <v>55107</v>
      </c>
      <c r="B9304" s="33" t="s">
        <v>2991</v>
      </c>
      <c r="C9304" s="51" t="s">
        <v>71746</v>
      </c>
      <c r="D9304" s="33" t="s">
        <v>71747</v>
      </c>
    </row>
    <row r="9305" spans="1:4" ht="15.75" customHeight="1" x14ac:dyDescent="0.15">
      <c r="A9305" s="32" t="s">
        <v>55235</v>
      </c>
      <c r="B9305" s="33" t="s">
        <v>2528</v>
      </c>
      <c r="C9305" s="51" t="s">
        <v>71748</v>
      </c>
      <c r="D9305" s="33" t="s">
        <v>71749</v>
      </c>
    </row>
    <row r="9306" spans="1:4" ht="15.75" customHeight="1" x14ac:dyDescent="0.15">
      <c r="A9306" s="32" t="s">
        <v>55070</v>
      </c>
      <c r="B9306" s="33" t="s">
        <v>1186</v>
      </c>
      <c r="C9306" s="51" t="s">
        <v>71750</v>
      </c>
      <c r="D9306" s="33" t="s">
        <v>71751</v>
      </c>
    </row>
    <row r="9307" spans="1:4" ht="15.75" customHeight="1" x14ac:dyDescent="0.15">
      <c r="A9307" s="32" t="s">
        <v>55270</v>
      </c>
      <c r="B9307" s="33" t="s">
        <v>1943</v>
      </c>
      <c r="C9307" s="51" t="s">
        <v>71752</v>
      </c>
      <c r="D9307" s="33" t="s">
        <v>71751</v>
      </c>
    </row>
    <row r="9308" spans="1:4" ht="15.75" customHeight="1" x14ac:dyDescent="0.15">
      <c r="A9308" s="32" t="s">
        <v>55235</v>
      </c>
      <c r="B9308" s="33" t="s">
        <v>2971</v>
      </c>
      <c r="C9308" s="51" t="s">
        <v>71753</v>
      </c>
      <c r="D9308" s="33" t="s">
        <v>71751</v>
      </c>
    </row>
    <row r="9309" spans="1:4" ht="15.75" customHeight="1" x14ac:dyDescent="0.15">
      <c r="A9309" s="32" t="s">
        <v>9522</v>
      </c>
      <c r="B9309" s="33" t="s">
        <v>3755</v>
      </c>
      <c r="C9309" s="51" t="s">
        <v>71754</v>
      </c>
      <c r="D9309" s="33" t="s">
        <v>71755</v>
      </c>
    </row>
    <row r="9310" spans="1:4" ht="15.75" customHeight="1" x14ac:dyDescent="0.15">
      <c r="A9310" s="32" t="s">
        <v>54862</v>
      </c>
      <c r="B9310" s="33" t="s">
        <v>1401</v>
      </c>
      <c r="C9310" s="51" t="s">
        <v>71756</v>
      </c>
      <c r="D9310" s="33" t="s">
        <v>71757</v>
      </c>
    </row>
    <row r="9311" spans="1:4" ht="15.75" customHeight="1" x14ac:dyDescent="0.15">
      <c r="A9311" s="32" t="s">
        <v>11330</v>
      </c>
      <c r="B9311" s="33" t="s">
        <v>3652</v>
      </c>
      <c r="C9311" s="51" t="s">
        <v>71758</v>
      </c>
      <c r="D9311" s="33" t="s">
        <v>71759</v>
      </c>
    </row>
    <row r="9312" spans="1:4" ht="15.75" customHeight="1" x14ac:dyDescent="0.15">
      <c r="A9312" s="32" t="s">
        <v>55366</v>
      </c>
      <c r="B9312" s="33" t="s">
        <v>3197</v>
      </c>
      <c r="C9312" s="51" t="s">
        <v>71760</v>
      </c>
      <c r="D9312" s="33" t="s">
        <v>71761</v>
      </c>
    </row>
    <row r="9313" spans="1:4" ht="15.75" customHeight="1" x14ac:dyDescent="0.15">
      <c r="A9313" s="32" t="s">
        <v>55048</v>
      </c>
      <c r="B9313" s="33" t="s">
        <v>3027</v>
      </c>
      <c r="C9313" s="51" t="s">
        <v>71762</v>
      </c>
      <c r="D9313" s="33" t="s">
        <v>71763</v>
      </c>
    </row>
    <row r="9314" spans="1:4" ht="15.75" customHeight="1" x14ac:dyDescent="0.15">
      <c r="A9314" s="32" t="s">
        <v>12232</v>
      </c>
      <c r="B9314" s="33" t="s">
        <v>827</v>
      </c>
      <c r="C9314" s="51" t="s">
        <v>71764</v>
      </c>
      <c r="D9314" s="33" t="s">
        <v>71765</v>
      </c>
    </row>
    <row r="9315" spans="1:4" ht="15.75" customHeight="1" x14ac:dyDescent="0.15">
      <c r="A9315" s="32" t="s">
        <v>8719</v>
      </c>
      <c r="B9315" s="33" t="s">
        <v>3684</v>
      </c>
      <c r="C9315" s="51" t="s">
        <v>71766</v>
      </c>
      <c r="D9315" s="33" t="s">
        <v>71767</v>
      </c>
    </row>
    <row r="9316" spans="1:4" ht="15.75" customHeight="1" x14ac:dyDescent="0.15">
      <c r="A9316" s="32" t="s">
        <v>55058</v>
      </c>
      <c r="B9316" s="33" t="s">
        <v>2545</v>
      </c>
      <c r="C9316" s="51" t="s">
        <v>71768</v>
      </c>
      <c r="D9316" s="33" t="s">
        <v>71769</v>
      </c>
    </row>
    <row r="9317" spans="1:4" ht="15.75" customHeight="1" x14ac:dyDescent="0.15">
      <c r="A9317" s="32" t="s">
        <v>8821</v>
      </c>
      <c r="B9317" s="33" t="s">
        <v>3257</v>
      </c>
      <c r="C9317" s="51" t="s">
        <v>71770</v>
      </c>
      <c r="D9317" s="33" t="s">
        <v>71769</v>
      </c>
    </row>
    <row r="9318" spans="1:4" ht="15.75" customHeight="1" x14ac:dyDescent="0.15">
      <c r="A9318" s="32" t="s">
        <v>11330</v>
      </c>
      <c r="B9318" s="33" t="s">
        <v>1029</v>
      </c>
      <c r="C9318" s="51" t="s">
        <v>71771</v>
      </c>
      <c r="D9318" s="33" t="s">
        <v>71772</v>
      </c>
    </row>
    <row r="9319" spans="1:4" ht="15.75" customHeight="1" x14ac:dyDescent="0.15">
      <c r="A9319" s="32" t="s">
        <v>11330</v>
      </c>
      <c r="B9319" s="33" t="s">
        <v>570</v>
      </c>
      <c r="C9319" s="51" t="s">
        <v>71773</v>
      </c>
      <c r="D9319" s="33" t="s">
        <v>71774</v>
      </c>
    </row>
    <row r="9320" spans="1:4" ht="15.75" customHeight="1" x14ac:dyDescent="0.15">
      <c r="A9320" s="32" t="s">
        <v>55366</v>
      </c>
      <c r="B9320" s="33" t="s">
        <v>836</v>
      </c>
      <c r="C9320" s="51" t="s">
        <v>71775</v>
      </c>
      <c r="D9320" s="33" t="s">
        <v>71774</v>
      </c>
    </row>
    <row r="9321" spans="1:4" ht="15.75" customHeight="1" x14ac:dyDescent="0.15">
      <c r="A9321" s="32" t="s">
        <v>55058</v>
      </c>
      <c r="B9321" s="33" t="s">
        <v>1389</v>
      </c>
      <c r="C9321" s="51" t="s">
        <v>71776</v>
      </c>
      <c r="D9321" s="33" t="s">
        <v>71774</v>
      </c>
    </row>
    <row r="9322" spans="1:4" ht="15.75" customHeight="1" x14ac:dyDescent="0.15">
      <c r="A9322" s="32" t="s">
        <v>9058</v>
      </c>
      <c r="B9322" s="33" t="s">
        <v>2060</v>
      </c>
      <c r="C9322" s="51" t="s">
        <v>71777</v>
      </c>
      <c r="D9322" s="33" t="s">
        <v>71774</v>
      </c>
    </row>
    <row r="9323" spans="1:4" ht="15.75" customHeight="1" x14ac:dyDescent="0.15">
      <c r="A9323" s="32" t="s">
        <v>9058</v>
      </c>
      <c r="B9323" s="33" t="s">
        <v>2551</v>
      </c>
      <c r="C9323" s="51" t="s">
        <v>71778</v>
      </c>
      <c r="D9323" s="33" t="s">
        <v>71774</v>
      </c>
    </row>
    <row r="9324" spans="1:4" ht="15.75" customHeight="1" x14ac:dyDescent="0.15">
      <c r="A9324" s="32" t="s">
        <v>8633</v>
      </c>
      <c r="B9324" s="33" t="s">
        <v>2619</v>
      </c>
      <c r="C9324" s="51" t="s">
        <v>71779</v>
      </c>
      <c r="D9324" s="33" t="s">
        <v>71774</v>
      </c>
    </row>
    <row r="9325" spans="1:4" ht="15.75" customHeight="1" x14ac:dyDescent="0.15">
      <c r="A9325" s="32" t="s">
        <v>55305</v>
      </c>
      <c r="B9325" s="33" t="s">
        <v>2951</v>
      </c>
      <c r="C9325" s="51" t="s">
        <v>71780</v>
      </c>
      <c r="D9325" s="33" t="s">
        <v>71774</v>
      </c>
    </row>
    <row r="9326" spans="1:4" ht="15.75" customHeight="1" x14ac:dyDescent="0.15">
      <c r="A9326" s="32" t="s">
        <v>11330</v>
      </c>
      <c r="B9326" s="33" t="s">
        <v>3130</v>
      </c>
      <c r="C9326" s="51" t="s">
        <v>71781</v>
      </c>
      <c r="D9326" s="33" t="s">
        <v>71774</v>
      </c>
    </row>
    <row r="9327" spans="1:4" ht="15.75" customHeight="1" x14ac:dyDescent="0.15">
      <c r="A9327" s="32" t="s">
        <v>55262</v>
      </c>
      <c r="B9327" s="33" t="s">
        <v>3153</v>
      </c>
      <c r="C9327" s="51" t="s">
        <v>71782</v>
      </c>
      <c r="D9327" s="33" t="s">
        <v>71774</v>
      </c>
    </row>
    <row r="9328" spans="1:4" ht="15.75" customHeight="1" x14ac:dyDescent="0.15">
      <c r="A9328" s="32" t="s">
        <v>9516</v>
      </c>
      <c r="B9328" s="33" t="s">
        <v>3257</v>
      </c>
      <c r="C9328" s="51" t="s">
        <v>71783</v>
      </c>
      <c r="D9328" s="33" t="s">
        <v>71774</v>
      </c>
    </row>
    <row r="9329" spans="1:4" ht="15.75" customHeight="1" x14ac:dyDescent="0.15">
      <c r="A9329" s="32" t="s">
        <v>55262</v>
      </c>
      <c r="B9329" s="33" t="s">
        <v>2588</v>
      </c>
      <c r="C9329" s="51" t="s">
        <v>71784</v>
      </c>
      <c r="D9329" s="33" t="s">
        <v>71785</v>
      </c>
    </row>
    <row r="9330" spans="1:4" ht="15.75" customHeight="1" x14ac:dyDescent="0.15">
      <c r="A9330" s="32" t="s">
        <v>12292</v>
      </c>
      <c r="B9330" s="33" t="s">
        <v>1327</v>
      </c>
      <c r="C9330" s="51" t="s">
        <v>71786</v>
      </c>
      <c r="D9330" s="33" t="s">
        <v>71787</v>
      </c>
    </row>
    <row r="9331" spans="1:4" ht="15.75" customHeight="1" x14ac:dyDescent="0.15">
      <c r="A9331" s="32" t="s">
        <v>12292</v>
      </c>
      <c r="B9331" s="33" t="s">
        <v>794</v>
      </c>
      <c r="C9331" s="51" t="s">
        <v>71788</v>
      </c>
      <c r="D9331" s="33" t="s">
        <v>71789</v>
      </c>
    </row>
    <row r="9332" spans="1:4" ht="15.75" customHeight="1" x14ac:dyDescent="0.15">
      <c r="A9332" s="32" t="s">
        <v>55206</v>
      </c>
      <c r="B9332" s="33" t="s">
        <v>904</v>
      </c>
      <c r="C9332" s="51" t="s">
        <v>71790</v>
      </c>
      <c r="D9332" s="33" t="s">
        <v>71789</v>
      </c>
    </row>
    <row r="9333" spans="1:4" ht="15.75" customHeight="1" x14ac:dyDescent="0.15">
      <c r="A9333" s="32" t="s">
        <v>11425</v>
      </c>
      <c r="B9333" s="33" t="s">
        <v>1501</v>
      </c>
      <c r="C9333" s="51" t="s">
        <v>71791</v>
      </c>
      <c r="D9333" s="33" t="s">
        <v>71789</v>
      </c>
    </row>
    <row r="9334" spans="1:4" ht="15.75" customHeight="1" x14ac:dyDescent="0.15">
      <c r="A9334" s="32" t="s">
        <v>54765</v>
      </c>
      <c r="B9334" s="33" t="s">
        <v>2285</v>
      </c>
      <c r="C9334" s="51" t="s">
        <v>71792</v>
      </c>
      <c r="D9334" s="33" t="s">
        <v>71789</v>
      </c>
    </row>
    <row r="9335" spans="1:4" ht="15.75" customHeight="1" x14ac:dyDescent="0.15">
      <c r="A9335" s="32" t="s">
        <v>10524</v>
      </c>
      <c r="B9335" s="33" t="s">
        <v>3027</v>
      </c>
      <c r="C9335" s="51" t="s">
        <v>71793</v>
      </c>
      <c r="D9335" s="33" t="s">
        <v>71789</v>
      </c>
    </row>
    <row r="9336" spans="1:4" ht="15.75" customHeight="1" x14ac:dyDescent="0.15">
      <c r="A9336" s="32" t="s">
        <v>55262</v>
      </c>
      <c r="B9336" s="33" t="s">
        <v>3338</v>
      </c>
      <c r="C9336" s="51" t="s">
        <v>71794</v>
      </c>
      <c r="D9336" s="33" t="s">
        <v>71789</v>
      </c>
    </row>
    <row r="9337" spans="1:4" ht="15.75" customHeight="1" x14ac:dyDescent="0.15">
      <c r="A9337" s="32" t="s">
        <v>55153</v>
      </c>
      <c r="B9337" s="33" t="s">
        <v>3710</v>
      </c>
      <c r="C9337" s="51" t="s">
        <v>71795</v>
      </c>
      <c r="D9337" s="33" t="s">
        <v>71789</v>
      </c>
    </row>
    <row r="9338" spans="1:4" ht="15.75" customHeight="1" x14ac:dyDescent="0.15">
      <c r="A9338" s="32" t="s">
        <v>8291</v>
      </c>
      <c r="B9338" s="33" t="s">
        <v>868</v>
      </c>
      <c r="C9338" s="51" t="s">
        <v>71796</v>
      </c>
      <c r="D9338" s="33" t="s">
        <v>71797</v>
      </c>
    </row>
    <row r="9339" spans="1:4" ht="15.75" customHeight="1" x14ac:dyDescent="0.15">
      <c r="A9339" s="32" t="s">
        <v>55374</v>
      </c>
      <c r="B9339" s="33" t="s">
        <v>1330</v>
      </c>
      <c r="C9339" s="51" t="s">
        <v>71798</v>
      </c>
      <c r="D9339" s="33" t="s">
        <v>71799</v>
      </c>
    </row>
    <row r="9340" spans="1:4" ht="15.75" customHeight="1" x14ac:dyDescent="0.15">
      <c r="A9340" s="32" t="s">
        <v>8743</v>
      </c>
      <c r="B9340" s="33" t="s">
        <v>1943</v>
      </c>
      <c r="C9340" s="51" t="s">
        <v>71800</v>
      </c>
      <c r="D9340" s="33" t="s">
        <v>71799</v>
      </c>
    </row>
    <row r="9341" spans="1:4" ht="15.75" customHeight="1" x14ac:dyDescent="0.15">
      <c r="A9341" s="32" t="s">
        <v>55107</v>
      </c>
      <c r="B9341" s="33" t="s">
        <v>907</v>
      </c>
      <c r="C9341" s="51" t="s">
        <v>71801</v>
      </c>
      <c r="D9341" s="33" t="s">
        <v>71802</v>
      </c>
    </row>
    <row r="9342" spans="1:4" ht="15.75" customHeight="1" x14ac:dyDescent="0.15">
      <c r="A9342" s="32" t="s">
        <v>9495</v>
      </c>
      <c r="B9342" s="33" t="s">
        <v>3710</v>
      </c>
      <c r="C9342" s="51" t="s">
        <v>71803</v>
      </c>
      <c r="D9342" s="33" t="s">
        <v>71802</v>
      </c>
    </row>
    <row r="9343" spans="1:4" ht="15.75" customHeight="1" x14ac:dyDescent="0.15">
      <c r="A9343" s="32" t="s">
        <v>9516</v>
      </c>
      <c r="B9343" s="33" t="s">
        <v>747</v>
      </c>
      <c r="C9343" s="51" t="s">
        <v>71804</v>
      </c>
      <c r="D9343" s="33" t="s">
        <v>71805</v>
      </c>
    </row>
    <row r="9344" spans="1:4" ht="15.75" customHeight="1" x14ac:dyDescent="0.15">
      <c r="A9344" s="32" t="s">
        <v>55153</v>
      </c>
      <c r="B9344" s="33" t="s">
        <v>844</v>
      </c>
      <c r="C9344" s="51" t="s">
        <v>71806</v>
      </c>
      <c r="D9344" s="33" t="s">
        <v>71805</v>
      </c>
    </row>
    <row r="9345" spans="1:4" ht="15.75" customHeight="1" x14ac:dyDescent="0.15">
      <c r="A9345" s="32" t="s">
        <v>54862</v>
      </c>
      <c r="B9345" s="33" t="s">
        <v>2761</v>
      </c>
      <c r="C9345" s="51" t="s">
        <v>71807</v>
      </c>
      <c r="D9345" s="33" t="s">
        <v>71805</v>
      </c>
    </row>
    <row r="9346" spans="1:4" ht="15.75" customHeight="1" x14ac:dyDescent="0.15">
      <c r="A9346" s="32" t="s">
        <v>10524</v>
      </c>
      <c r="B9346" s="33" t="s">
        <v>3167</v>
      </c>
      <c r="C9346" s="51" t="s">
        <v>71808</v>
      </c>
      <c r="D9346" s="33" t="s">
        <v>71809</v>
      </c>
    </row>
    <row r="9347" spans="1:4" ht="15.75" customHeight="1" x14ac:dyDescent="0.15">
      <c r="A9347" s="32" t="s">
        <v>55265</v>
      </c>
      <c r="B9347" s="33" t="s">
        <v>797</v>
      </c>
      <c r="C9347" s="51" t="s">
        <v>71810</v>
      </c>
      <c r="D9347" s="33" t="s">
        <v>71811</v>
      </c>
    </row>
    <row r="9348" spans="1:4" ht="15.75" customHeight="1" x14ac:dyDescent="0.15">
      <c r="A9348" s="32" t="s">
        <v>55058</v>
      </c>
      <c r="B9348" s="33" t="s">
        <v>862</v>
      </c>
      <c r="C9348" s="51" t="s">
        <v>71812</v>
      </c>
      <c r="D9348" s="33" t="s">
        <v>71811</v>
      </c>
    </row>
    <row r="9349" spans="1:4" ht="15.75" customHeight="1" x14ac:dyDescent="0.15">
      <c r="A9349" s="32" t="s">
        <v>8821</v>
      </c>
      <c r="B9349" s="33" t="s">
        <v>1481</v>
      </c>
      <c r="C9349" s="51" t="s">
        <v>71813</v>
      </c>
      <c r="D9349" s="33" t="s">
        <v>71814</v>
      </c>
    </row>
    <row r="9350" spans="1:4" ht="15.75" customHeight="1" x14ac:dyDescent="0.15">
      <c r="A9350" s="32" t="s">
        <v>10676</v>
      </c>
      <c r="B9350" s="33" t="s">
        <v>946</v>
      </c>
      <c r="C9350" s="51" t="s">
        <v>71815</v>
      </c>
      <c r="D9350" s="33" t="s">
        <v>71816</v>
      </c>
    </row>
    <row r="9351" spans="1:4" ht="15.75" customHeight="1" x14ac:dyDescent="0.15">
      <c r="A9351" s="32" t="s">
        <v>10250</v>
      </c>
      <c r="B9351" s="33" t="s">
        <v>794</v>
      </c>
      <c r="C9351" s="51" t="s">
        <v>71817</v>
      </c>
      <c r="D9351" s="33" t="s">
        <v>71818</v>
      </c>
    </row>
    <row r="9352" spans="1:4" ht="15.75" customHeight="1" x14ac:dyDescent="0.15">
      <c r="A9352" s="32" t="s">
        <v>55366</v>
      </c>
      <c r="B9352" s="33" t="s">
        <v>791</v>
      </c>
      <c r="C9352" s="51" t="s">
        <v>71819</v>
      </c>
      <c r="D9352" s="33" t="s">
        <v>71820</v>
      </c>
    </row>
    <row r="9353" spans="1:4" ht="15.75" customHeight="1" x14ac:dyDescent="0.15">
      <c r="A9353" s="32" t="s">
        <v>10524</v>
      </c>
      <c r="B9353" s="33" t="s">
        <v>1166</v>
      </c>
      <c r="C9353" s="51" t="s">
        <v>71821</v>
      </c>
      <c r="D9353" s="33" t="s">
        <v>71820</v>
      </c>
    </row>
    <row r="9354" spans="1:4" ht="15.75" customHeight="1" x14ac:dyDescent="0.15">
      <c r="A9354" s="32" t="s">
        <v>55235</v>
      </c>
      <c r="B9354" s="33" t="s">
        <v>3287</v>
      </c>
      <c r="C9354" s="51" t="s">
        <v>71822</v>
      </c>
      <c r="D9354" s="33" t="s">
        <v>71823</v>
      </c>
    </row>
    <row r="9355" spans="1:4" ht="15.75" customHeight="1" x14ac:dyDescent="0.15">
      <c r="A9355" s="32" t="s">
        <v>8821</v>
      </c>
      <c r="B9355" s="33" t="s">
        <v>2545</v>
      </c>
      <c r="C9355" s="51" t="s">
        <v>71824</v>
      </c>
      <c r="D9355" s="33" t="s">
        <v>71825</v>
      </c>
    </row>
    <row r="9356" spans="1:4" ht="15.75" customHeight="1" x14ac:dyDescent="0.15">
      <c r="A9356" s="32" t="s">
        <v>10524</v>
      </c>
      <c r="B9356" s="33" t="s">
        <v>3755</v>
      </c>
      <c r="C9356" s="51" t="s">
        <v>71826</v>
      </c>
      <c r="D9356" s="33" t="s">
        <v>71825</v>
      </c>
    </row>
    <row r="9357" spans="1:4" ht="15.75" customHeight="1" x14ac:dyDescent="0.15">
      <c r="A9357" s="32" t="s">
        <v>55374</v>
      </c>
      <c r="B9357" s="33" t="s">
        <v>3442</v>
      </c>
      <c r="C9357" s="51" t="s">
        <v>71827</v>
      </c>
      <c r="D9357" s="33" t="s">
        <v>71828</v>
      </c>
    </row>
    <row r="9358" spans="1:4" ht="15.75" customHeight="1" x14ac:dyDescent="0.15">
      <c r="A9358" s="32" t="s">
        <v>8633</v>
      </c>
      <c r="B9358" s="33" t="s">
        <v>853</v>
      </c>
      <c r="C9358" s="51" t="s">
        <v>71829</v>
      </c>
      <c r="D9358" s="33" t="s">
        <v>71830</v>
      </c>
    </row>
    <row r="9359" spans="1:4" ht="15.75" customHeight="1" x14ac:dyDescent="0.15">
      <c r="A9359" s="32" t="s">
        <v>55305</v>
      </c>
      <c r="B9359" s="33" t="s">
        <v>3213</v>
      </c>
      <c r="C9359" s="51" t="s">
        <v>71831</v>
      </c>
      <c r="D9359" s="33" t="s">
        <v>71830</v>
      </c>
    </row>
    <row r="9360" spans="1:4" ht="15.75" customHeight="1" x14ac:dyDescent="0.15">
      <c r="A9360" s="32" t="s">
        <v>55058</v>
      </c>
      <c r="B9360" s="33" t="s">
        <v>1313</v>
      </c>
      <c r="C9360" s="51" t="s">
        <v>71832</v>
      </c>
      <c r="D9360" s="33" t="s">
        <v>71833</v>
      </c>
    </row>
    <row r="9361" spans="1:4" ht="15.75" customHeight="1" x14ac:dyDescent="0.15">
      <c r="A9361" s="32" t="s">
        <v>10250</v>
      </c>
      <c r="B9361" s="33" t="s">
        <v>1731</v>
      </c>
      <c r="C9361" s="51" t="s">
        <v>71834</v>
      </c>
      <c r="D9361" s="33" t="s">
        <v>71833</v>
      </c>
    </row>
    <row r="9362" spans="1:4" ht="15.75" customHeight="1" x14ac:dyDescent="0.15">
      <c r="A9362" s="32" t="s">
        <v>54962</v>
      </c>
      <c r="B9362" s="33" t="s">
        <v>3027</v>
      </c>
      <c r="C9362" s="51" t="s">
        <v>71835</v>
      </c>
      <c r="D9362" s="33" t="s">
        <v>71833</v>
      </c>
    </row>
    <row r="9363" spans="1:4" ht="15.75" customHeight="1" x14ac:dyDescent="0.15">
      <c r="A9363" s="32" t="s">
        <v>55305</v>
      </c>
      <c r="B9363" s="33" t="s">
        <v>2580</v>
      </c>
      <c r="C9363" s="51" t="s">
        <v>71836</v>
      </c>
      <c r="D9363" s="33" t="s">
        <v>71837</v>
      </c>
    </row>
    <row r="9364" spans="1:4" ht="15.75" customHeight="1" x14ac:dyDescent="0.15">
      <c r="A9364" s="32" t="s">
        <v>10163</v>
      </c>
      <c r="B9364" s="33" t="s">
        <v>3015</v>
      </c>
      <c r="C9364" s="51" t="s">
        <v>71838</v>
      </c>
      <c r="D9364" s="33" t="s">
        <v>71837</v>
      </c>
    </row>
    <row r="9365" spans="1:4" ht="15.75" customHeight="1" x14ac:dyDescent="0.15">
      <c r="A9365" s="32" t="s">
        <v>8291</v>
      </c>
      <c r="B9365" s="33" t="s">
        <v>1645</v>
      </c>
      <c r="C9365" s="51" t="s">
        <v>71839</v>
      </c>
      <c r="D9365" s="33" t="s">
        <v>71840</v>
      </c>
    </row>
    <row r="9366" spans="1:4" ht="15.75" customHeight="1" x14ac:dyDescent="0.15">
      <c r="A9366" s="32" t="s">
        <v>8633</v>
      </c>
      <c r="B9366" s="33" t="s">
        <v>2854</v>
      </c>
      <c r="C9366" s="51" t="s">
        <v>71841</v>
      </c>
      <c r="D9366" s="33" t="s">
        <v>71840</v>
      </c>
    </row>
    <row r="9367" spans="1:4" ht="15.75" customHeight="1" x14ac:dyDescent="0.15">
      <c r="A9367" s="32" t="s">
        <v>8633</v>
      </c>
      <c r="B9367" s="33" t="s">
        <v>2681</v>
      </c>
      <c r="C9367" s="51" t="s">
        <v>71842</v>
      </c>
      <c r="D9367" s="33" t="s">
        <v>71843</v>
      </c>
    </row>
    <row r="9368" spans="1:4" ht="15.75" customHeight="1" x14ac:dyDescent="0.15">
      <c r="A9368" s="32" t="s">
        <v>54849</v>
      </c>
      <c r="B9368" s="33" t="s">
        <v>3015</v>
      </c>
      <c r="C9368" s="51" t="s">
        <v>71844</v>
      </c>
      <c r="D9368" s="33" t="s">
        <v>71843</v>
      </c>
    </row>
    <row r="9369" spans="1:4" ht="15.75" customHeight="1" x14ac:dyDescent="0.15">
      <c r="A9369" s="32" t="s">
        <v>11362</v>
      </c>
      <c r="B9369" s="33" t="s">
        <v>3687</v>
      </c>
      <c r="C9369" s="51" t="s">
        <v>71845</v>
      </c>
      <c r="D9369" s="33" t="s">
        <v>71843</v>
      </c>
    </row>
    <row r="9370" spans="1:4" ht="15.75" customHeight="1" x14ac:dyDescent="0.15">
      <c r="A9370" s="32" t="s">
        <v>9495</v>
      </c>
      <c r="B9370" s="33" t="s">
        <v>1026</v>
      </c>
      <c r="C9370" s="51" t="s">
        <v>71846</v>
      </c>
      <c r="D9370" s="33" t="s">
        <v>71847</v>
      </c>
    </row>
    <row r="9371" spans="1:4" ht="15.75" customHeight="1" x14ac:dyDescent="0.15">
      <c r="A9371" s="32" t="s">
        <v>12292</v>
      </c>
      <c r="B9371" s="33" t="s">
        <v>2997</v>
      </c>
      <c r="C9371" s="51" t="s">
        <v>71848</v>
      </c>
      <c r="D9371" s="33" t="s">
        <v>71847</v>
      </c>
    </row>
    <row r="9372" spans="1:4" ht="15.75" customHeight="1" x14ac:dyDescent="0.15">
      <c r="A9372" s="32" t="s">
        <v>54744</v>
      </c>
      <c r="B9372" s="33" t="s">
        <v>618</v>
      </c>
      <c r="C9372" s="51" t="s">
        <v>71849</v>
      </c>
      <c r="D9372" s="33" t="s">
        <v>71850</v>
      </c>
    </row>
    <row r="9373" spans="1:4" ht="15.75" customHeight="1" x14ac:dyDescent="0.15">
      <c r="A9373" s="32" t="s">
        <v>10250</v>
      </c>
      <c r="B9373" s="33" t="s">
        <v>618</v>
      </c>
      <c r="C9373" s="51" t="s">
        <v>71851</v>
      </c>
      <c r="D9373" s="33" t="s">
        <v>71850</v>
      </c>
    </row>
    <row r="9374" spans="1:4" ht="15.75" customHeight="1" x14ac:dyDescent="0.15">
      <c r="A9374" s="32" t="s">
        <v>9495</v>
      </c>
      <c r="B9374" s="33" t="s">
        <v>1723</v>
      </c>
      <c r="C9374" s="51" t="s">
        <v>71852</v>
      </c>
      <c r="D9374" s="33" t="s">
        <v>71853</v>
      </c>
    </row>
    <row r="9375" spans="1:4" ht="15.75" customHeight="1" x14ac:dyDescent="0.15">
      <c r="A9375" s="32" t="s">
        <v>54849</v>
      </c>
      <c r="B9375" s="33" t="s">
        <v>2619</v>
      </c>
      <c r="C9375" s="51" t="s">
        <v>71854</v>
      </c>
      <c r="D9375" s="33" t="s">
        <v>71855</v>
      </c>
    </row>
    <row r="9376" spans="1:4" ht="15.75" customHeight="1" x14ac:dyDescent="0.15">
      <c r="A9376" s="32" t="s">
        <v>9495</v>
      </c>
      <c r="B9376" s="33" t="s">
        <v>3586</v>
      </c>
      <c r="C9376" s="51" t="s">
        <v>71856</v>
      </c>
      <c r="D9376" s="33" t="s">
        <v>71855</v>
      </c>
    </row>
    <row r="9377" spans="1:4" ht="15.75" customHeight="1" x14ac:dyDescent="0.15">
      <c r="A9377" s="32" t="s">
        <v>55048</v>
      </c>
      <c r="B9377" s="33" t="s">
        <v>2060</v>
      </c>
      <c r="C9377" s="51" t="s">
        <v>71857</v>
      </c>
      <c r="D9377" s="33" t="s">
        <v>71858</v>
      </c>
    </row>
    <row r="9378" spans="1:4" ht="15.75" customHeight="1" x14ac:dyDescent="0.15">
      <c r="A9378" s="32" t="s">
        <v>11330</v>
      </c>
      <c r="B9378" s="33" t="s">
        <v>1481</v>
      </c>
      <c r="C9378" s="51" t="s">
        <v>71859</v>
      </c>
      <c r="D9378" s="33" t="s">
        <v>71860</v>
      </c>
    </row>
    <row r="9379" spans="1:4" ht="15.75" customHeight="1" x14ac:dyDescent="0.15">
      <c r="A9379" s="32" t="s">
        <v>10676</v>
      </c>
      <c r="B9379" s="33" t="s">
        <v>3167</v>
      </c>
      <c r="C9379" s="51" t="s">
        <v>71861</v>
      </c>
      <c r="D9379" s="33" t="s">
        <v>71862</v>
      </c>
    </row>
    <row r="9380" spans="1:4" ht="15.75" customHeight="1" x14ac:dyDescent="0.15">
      <c r="A9380" s="32" t="s">
        <v>11362</v>
      </c>
      <c r="B9380" s="33" t="s">
        <v>690</v>
      </c>
      <c r="C9380" s="51" t="s">
        <v>71863</v>
      </c>
      <c r="D9380" s="33" t="s">
        <v>71864</v>
      </c>
    </row>
    <row r="9381" spans="1:4" ht="15.75" customHeight="1" x14ac:dyDescent="0.15">
      <c r="A9381" s="32" t="s">
        <v>10163</v>
      </c>
      <c r="B9381" s="33" t="s">
        <v>732</v>
      </c>
      <c r="C9381" s="51" t="s">
        <v>71865</v>
      </c>
      <c r="D9381" s="33" t="s">
        <v>71864</v>
      </c>
    </row>
    <row r="9382" spans="1:4" ht="15.75" customHeight="1" x14ac:dyDescent="0.15">
      <c r="A9382" s="32" t="s">
        <v>55027</v>
      </c>
      <c r="B9382" s="33" t="s">
        <v>2637</v>
      </c>
      <c r="C9382" s="51" t="s">
        <v>71866</v>
      </c>
      <c r="D9382" s="33" t="s">
        <v>71864</v>
      </c>
    </row>
    <row r="9383" spans="1:4" ht="15.75" customHeight="1" x14ac:dyDescent="0.15">
      <c r="A9383" s="32" t="s">
        <v>55070</v>
      </c>
      <c r="B9383" s="33" t="s">
        <v>844</v>
      </c>
      <c r="C9383" s="51" t="s">
        <v>71867</v>
      </c>
      <c r="D9383" s="33" t="s">
        <v>71868</v>
      </c>
    </row>
    <row r="9384" spans="1:4" ht="15.75" customHeight="1" x14ac:dyDescent="0.15">
      <c r="A9384" s="32" t="s">
        <v>55374</v>
      </c>
      <c r="B9384" s="33" t="s">
        <v>1946</v>
      </c>
      <c r="C9384" s="51" t="s">
        <v>71869</v>
      </c>
      <c r="D9384" s="33" t="s">
        <v>71868</v>
      </c>
    </row>
    <row r="9385" spans="1:4" ht="15.75" customHeight="1" x14ac:dyDescent="0.15">
      <c r="A9385" s="32" t="s">
        <v>12292</v>
      </c>
      <c r="B9385" s="33" t="s">
        <v>2060</v>
      </c>
      <c r="C9385" s="51" t="s">
        <v>71870</v>
      </c>
      <c r="D9385" s="33" t="s">
        <v>71868</v>
      </c>
    </row>
    <row r="9386" spans="1:4" ht="15.75" customHeight="1" x14ac:dyDescent="0.15">
      <c r="A9386" s="32" t="s">
        <v>55235</v>
      </c>
      <c r="B9386" s="33" t="s">
        <v>2285</v>
      </c>
      <c r="C9386" s="51" t="s">
        <v>71871</v>
      </c>
      <c r="D9386" s="33" t="s">
        <v>71868</v>
      </c>
    </row>
    <row r="9387" spans="1:4" ht="15.75" customHeight="1" x14ac:dyDescent="0.15">
      <c r="A9387" s="32" t="s">
        <v>8821</v>
      </c>
      <c r="B9387" s="33" t="s">
        <v>2831</v>
      </c>
      <c r="C9387" s="51" t="s">
        <v>71872</v>
      </c>
      <c r="D9387" s="33" t="s">
        <v>71873</v>
      </c>
    </row>
    <row r="9388" spans="1:4" ht="15.75" customHeight="1" x14ac:dyDescent="0.15">
      <c r="A9388" s="32" t="s">
        <v>54962</v>
      </c>
      <c r="B9388" s="33" t="s">
        <v>3167</v>
      </c>
      <c r="C9388" s="51" t="s">
        <v>71874</v>
      </c>
      <c r="D9388" s="33" t="s">
        <v>71873</v>
      </c>
    </row>
    <row r="9389" spans="1:4" ht="15.75" customHeight="1" x14ac:dyDescent="0.15">
      <c r="A9389" s="32" t="s">
        <v>12128</v>
      </c>
      <c r="B9389" s="33" t="s">
        <v>3692</v>
      </c>
      <c r="C9389" s="51" t="s">
        <v>71875</v>
      </c>
      <c r="D9389" s="33" t="s">
        <v>71873</v>
      </c>
    </row>
    <row r="9390" spans="1:4" ht="15.75" customHeight="1" x14ac:dyDescent="0.15">
      <c r="A9390" s="32" t="s">
        <v>54765</v>
      </c>
      <c r="B9390" s="33" t="s">
        <v>785</v>
      </c>
      <c r="C9390" s="51" t="s">
        <v>71876</v>
      </c>
      <c r="D9390" s="33" t="s">
        <v>71877</v>
      </c>
    </row>
    <row r="9391" spans="1:4" ht="15.75" customHeight="1" x14ac:dyDescent="0.15">
      <c r="A9391" s="32" t="s">
        <v>9477</v>
      </c>
      <c r="B9391" s="33" t="s">
        <v>699</v>
      </c>
      <c r="C9391" s="51" t="s">
        <v>71878</v>
      </c>
      <c r="D9391" s="33" t="s">
        <v>71879</v>
      </c>
    </row>
    <row r="9392" spans="1:4" ht="15.75" customHeight="1" x14ac:dyDescent="0.15">
      <c r="A9392" s="32" t="s">
        <v>12292</v>
      </c>
      <c r="B9392" s="33" t="s">
        <v>1395</v>
      </c>
      <c r="C9392" s="51" t="s">
        <v>71880</v>
      </c>
      <c r="D9392" s="33" t="s">
        <v>71881</v>
      </c>
    </row>
    <row r="9393" spans="1:4" ht="15.75" customHeight="1" x14ac:dyDescent="0.15">
      <c r="A9393" s="32" t="s">
        <v>9477</v>
      </c>
      <c r="B9393" s="33" t="s">
        <v>708</v>
      </c>
      <c r="C9393" s="51" t="s">
        <v>71882</v>
      </c>
      <c r="D9393" s="33" t="s">
        <v>71883</v>
      </c>
    </row>
    <row r="9394" spans="1:4" ht="15.75" customHeight="1" x14ac:dyDescent="0.15">
      <c r="A9394" s="32" t="s">
        <v>11425</v>
      </c>
      <c r="B9394" s="33" t="s">
        <v>2056</v>
      </c>
      <c r="C9394" s="51" t="s">
        <v>71884</v>
      </c>
      <c r="D9394" s="33" t="s">
        <v>71883</v>
      </c>
    </row>
    <row r="9395" spans="1:4" ht="15.75" customHeight="1" x14ac:dyDescent="0.15">
      <c r="A9395" s="32" t="s">
        <v>12232</v>
      </c>
      <c r="B9395" s="33" t="s">
        <v>2560</v>
      </c>
      <c r="C9395" s="51" t="s">
        <v>71885</v>
      </c>
      <c r="D9395" s="33" t="s">
        <v>71883</v>
      </c>
    </row>
    <row r="9396" spans="1:4" ht="15.75" customHeight="1" x14ac:dyDescent="0.15">
      <c r="A9396" s="32" t="s">
        <v>11330</v>
      </c>
      <c r="B9396" s="33" t="s">
        <v>2994</v>
      </c>
      <c r="C9396" s="51" t="s">
        <v>71886</v>
      </c>
      <c r="D9396" s="33" t="s">
        <v>71883</v>
      </c>
    </row>
    <row r="9397" spans="1:4" ht="15.75" customHeight="1" x14ac:dyDescent="0.15">
      <c r="A9397" s="32" t="s">
        <v>54765</v>
      </c>
      <c r="B9397" s="33" t="s">
        <v>3504</v>
      </c>
      <c r="C9397" s="51" t="s">
        <v>71887</v>
      </c>
      <c r="D9397" s="33" t="s">
        <v>71883</v>
      </c>
    </row>
    <row r="9398" spans="1:4" ht="15.75" customHeight="1" x14ac:dyDescent="0.15">
      <c r="A9398" s="32" t="s">
        <v>55027</v>
      </c>
      <c r="B9398" s="33" t="s">
        <v>2610</v>
      </c>
      <c r="C9398" s="51" t="s">
        <v>71888</v>
      </c>
      <c r="D9398" s="33" t="s">
        <v>71889</v>
      </c>
    </row>
    <row r="9399" spans="1:4" ht="15.75" customHeight="1" x14ac:dyDescent="0.15">
      <c r="A9399" s="32" t="s">
        <v>8291</v>
      </c>
      <c r="B9399" s="33" t="s">
        <v>2627</v>
      </c>
      <c r="C9399" s="51" t="s">
        <v>71890</v>
      </c>
      <c r="D9399" s="33" t="s">
        <v>71889</v>
      </c>
    </row>
    <row r="9400" spans="1:4" ht="15.75" customHeight="1" x14ac:dyDescent="0.15">
      <c r="A9400" s="32" t="s">
        <v>55159</v>
      </c>
      <c r="B9400" s="33" t="s">
        <v>3588</v>
      </c>
      <c r="C9400" s="51" t="s">
        <v>71891</v>
      </c>
      <c r="D9400" s="33" t="s">
        <v>71889</v>
      </c>
    </row>
    <row r="9401" spans="1:4" ht="15.75" customHeight="1" x14ac:dyDescent="0.15">
      <c r="A9401" s="32" t="s">
        <v>10250</v>
      </c>
      <c r="B9401" s="33" t="s">
        <v>3456</v>
      </c>
      <c r="C9401" s="51" t="s">
        <v>71892</v>
      </c>
      <c r="D9401" s="33" t="s">
        <v>71893</v>
      </c>
    </row>
    <row r="9402" spans="1:4" ht="15.75" customHeight="1" x14ac:dyDescent="0.15">
      <c r="A9402" s="32" t="s">
        <v>54849</v>
      </c>
      <c r="B9402" s="33" t="s">
        <v>612</v>
      </c>
      <c r="C9402" s="51" t="s">
        <v>71894</v>
      </c>
      <c r="D9402" s="33" t="s">
        <v>71895</v>
      </c>
    </row>
    <row r="9403" spans="1:4" ht="15.75" customHeight="1" x14ac:dyDescent="0.15">
      <c r="A9403" s="32" t="s">
        <v>10676</v>
      </c>
      <c r="B9403" s="33" t="s">
        <v>678</v>
      </c>
      <c r="C9403" s="51" t="s">
        <v>71896</v>
      </c>
      <c r="D9403" s="33" t="s">
        <v>71895</v>
      </c>
    </row>
    <row r="9404" spans="1:4" ht="15.75" customHeight="1" x14ac:dyDescent="0.15">
      <c r="A9404" s="32" t="s">
        <v>8291</v>
      </c>
      <c r="B9404" s="33" t="s">
        <v>1140</v>
      </c>
      <c r="C9404" s="51" t="s">
        <v>71897</v>
      </c>
      <c r="D9404" s="33" t="s">
        <v>71895</v>
      </c>
    </row>
    <row r="9405" spans="1:4" ht="15.75" customHeight="1" x14ac:dyDescent="0.15">
      <c r="A9405" s="32" t="s">
        <v>55305</v>
      </c>
      <c r="B9405" s="33" t="s">
        <v>2477</v>
      </c>
      <c r="C9405" s="51" t="s">
        <v>71898</v>
      </c>
      <c r="D9405" s="33" t="s">
        <v>71895</v>
      </c>
    </row>
    <row r="9406" spans="1:4" ht="15.75" customHeight="1" x14ac:dyDescent="0.15">
      <c r="A9406" s="32" t="s">
        <v>55058</v>
      </c>
      <c r="B9406" s="33" t="s">
        <v>3692</v>
      </c>
      <c r="C9406" s="51" t="s">
        <v>71899</v>
      </c>
      <c r="D9406" s="33" t="s">
        <v>71895</v>
      </c>
    </row>
    <row r="9407" spans="1:4" ht="15.75" customHeight="1" x14ac:dyDescent="0.15">
      <c r="A9407" s="32" t="s">
        <v>55159</v>
      </c>
      <c r="B9407" s="33" t="s">
        <v>3755</v>
      </c>
      <c r="C9407" s="51" t="s">
        <v>71900</v>
      </c>
      <c r="D9407" s="33" t="s">
        <v>71901</v>
      </c>
    </row>
    <row r="9408" spans="1:4" ht="15.75" customHeight="1" x14ac:dyDescent="0.15">
      <c r="A9408" s="32" t="s">
        <v>10163</v>
      </c>
      <c r="B9408" s="33" t="s">
        <v>2066</v>
      </c>
      <c r="C9408" s="51" t="s">
        <v>71902</v>
      </c>
      <c r="D9408" s="33" t="s">
        <v>71903</v>
      </c>
    </row>
    <row r="9409" spans="1:4" ht="15.75" customHeight="1" x14ac:dyDescent="0.15">
      <c r="A9409" s="32" t="s">
        <v>12128</v>
      </c>
      <c r="B9409" s="33" t="s">
        <v>2693</v>
      </c>
      <c r="C9409" s="51" t="s">
        <v>71904</v>
      </c>
      <c r="D9409" s="33" t="s">
        <v>71903</v>
      </c>
    </row>
    <row r="9410" spans="1:4" ht="15.75" customHeight="1" x14ac:dyDescent="0.15">
      <c r="A9410" s="32" t="s">
        <v>8821</v>
      </c>
      <c r="B9410" s="33" t="s">
        <v>2616</v>
      </c>
      <c r="C9410" s="51" t="s">
        <v>71905</v>
      </c>
      <c r="D9410" s="33" t="s">
        <v>71906</v>
      </c>
    </row>
    <row r="9411" spans="1:4" ht="15.75" customHeight="1" x14ac:dyDescent="0.15">
      <c r="A9411" s="32" t="s">
        <v>55270</v>
      </c>
      <c r="B9411" s="33" t="s">
        <v>2236</v>
      </c>
      <c r="C9411" s="51" t="s">
        <v>71907</v>
      </c>
      <c r="D9411" s="33" t="s">
        <v>71908</v>
      </c>
    </row>
    <row r="9412" spans="1:4" ht="15.75" customHeight="1" x14ac:dyDescent="0.15">
      <c r="A9412" s="32" t="s">
        <v>11330</v>
      </c>
      <c r="B9412" s="33" t="s">
        <v>3197</v>
      </c>
      <c r="C9412" s="51" t="s">
        <v>71909</v>
      </c>
      <c r="D9412" s="33" t="s">
        <v>71910</v>
      </c>
    </row>
    <row r="9413" spans="1:4" ht="15.75" customHeight="1" x14ac:dyDescent="0.15">
      <c r="A9413" s="32" t="s">
        <v>8743</v>
      </c>
      <c r="B9413" s="33" t="s">
        <v>2285</v>
      </c>
      <c r="C9413" s="51" t="s">
        <v>71911</v>
      </c>
      <c r="D9413" s="33" t="s">
        <v>71912</v>
      </c>
    </row>
    <row r="9414" spans="1:4" ht="15.75" customHeight="1" x14ac:dyDescent="0.15">
      <c r="A9414" s="32" t="s">
        <v>12280</v>
      </c>
      <c r="B9414" s="33" t="s">
        <v>3290</v>
      </c>
      <c r="C9414" s="51" t="s">
        <v>71913</v>
      </c>
      <c r="D9414" s="33" t="s">
        <v>71914</v>
      </c>
    </row>
    <row r="9415" spans="1:4" ht="15.75" customHeight="1" x14ac:dyDescent="0.15">
      <c r="A9415" s="32" t="s">
        <v>8291</v>
      </c>
      <c r="B9415" s="33" t="s">
        <v>2318</v>
      </c>
      <c r="C9415" s="51" t="s">
        <v>71915</v>
      </c>
      <c r="D9415" s="33" t="s">
        <v>71916</v>
      </c>
    </row>
    <row r="9416" spans="1:4" ht="15.75" customHeight="1" x14ac:dyDescent="0.15">
      <c r="A9416" s="32" t="s">
        <v>55262</v>
      </c>
      <c r="B9416" s="33" t="s">
        <v>2528</v>
      </c>
      <c r="C9416" s="51" t="s">
        <v>71917</v>
      </c>
      <c r="D9416" s="33" t="s">
        <v>71916</v>
      </c>
    </row>
    <row r="9417" spans="1:4" ht="15.75" customHeight="1" x14ac:dyDescent="0.15">
      <c r="A9417" s="32" t="s">
        <v>9495</v>
      </c>
      <c r="B9417" s="33" t="s">
        <v>907</v>
      </c>
      <c r="C9417" s="51" t="s">
        <v>71918</v>
      </c>
      <c r="D9417" s="33" t="s">
        <v>71919</v>
      </c>
    </row>
    <row r="9418" spans="1:4" ht="15.75" customHeight="1" x14ac:dyDescent="0.15">
      <c r="A9418" s="32" t="s">
        <v>8633</v>
      </c>
      <c r="B9418" s="33" t="s">
        <v>3100</v>
      </c>
      <c r="C9418" s="51" t="s">
        <v>71920</v>
      </c>
      <c r="D9418" s="33" t="s">
        <v>71921</v>
      </c>
    </row>
    <row r="9419" spans="1:4" ht="15.75" customHeight="1" x14ac:dyDescent="0.15">
      <c r="A9419" s="32" t="s">
        <v>55235</v>
      </c>
      <c r="B9419" s="33" t="s">
        <v>3586</v>
      </c>
      <c r="C9419" s="51" t="s">
        <v>71922</v>
      </c>
      <c r="D9419" s="33" t="s">
        <v>71923</v>
      </c>
    </row>
    <row r="9420" spans="1:4" ht="15.75" customHeight="1" x14ac:dyDescent="0.15">
      <c r="A9420" s="32" t="s">
        <v>55058</v>
      </c>
      <c r="B9420" s="33" t="s">
        <v>806</v>
      </c>
      <c r="C9420" s="51" t="s">
        <v>71924</v>
      </c>
      <c r="D9420" s="33" t="s">
        <v>71925</v>
      </c>
    </row>
    <row r="9421" spans="1:4" ht="15.75" customHeight="1" x14ac:dyDescent="0.15">
      <c r="A9421" s="32" t="s">
        <v>54939</v>
      </c>
      <c r="B9421" s="33" t="s">
        <v>2338</v>
      </c>
      <c r="C9421" s="51" t="s">
        <v>71926</v>
      </c>
      <c r="D9421" s="33" t="s">
        <v>71925</v>
      </c>
    </row>
    <row r="9422" spans="1:4" ht="15.75" customHeight="1" x14ac:dyDescent="0.15">
      <c r="A9422" s="32" t="s">
        <v>55107</v>
      </c>
      <c r="B9422" s="33" t="s">
        <v>3749</v>
      </c>
      <c r="C9422" s="51" t="s">
        <v>71927</v>
      </c>
      <c r="D9422" s="33" t="s">
        <v>71928</v>
      </c>
    </row>
    <row r="9423" spans="1:4" ht="15.75" customHeight="1" x14ac:dyDescent="0.15">
      <c r="A9423" s="32" t="s">
        <v>54962</v>
      </c>
      <c r="B9423" s="33" t="s">
        <v>3153</v>
      </c>
      <c r="C9423" s="51" t="s">
        <v>71929</v>
      </c>
      <c r="D9423" s="33" t="s">
        <v>71930</v>
      </c>
    </row>
    <row r="9424" spans="1:4" ht="15.75" customHeight="1" x14ac:dyDescent="0.15">
      <c r="A9424" s="32" t="s">
        <v>10250</v>
      </c>
      <c r="B9424" s="33" t="s">
        <v>1504</v>
      </c>
      <c r="C9424" s="51" t="s">
        <v>71931</v>
      </c>
      <c r="D9424" s="33" t="s">
        <v>71932</v>
      </c>
    </row>
    <row r="9425" spans="1:4" ht="15.75" customHeight="1" x14ac:dyDescent="0.15">
      <c r="A9425" s="32" t="s">
        <v>54962</v>
      </c>
      <c r="B9425" s="33" t="s">
        <v>2904</v>
      </c>
      <c r="C9425" s="51" t="s">
        <v>71933</v>
      </c>
      <c r="D9425" s="33" t="s">
        <v>71934</v>
      </c>
    </row>
    <row r="9426" spans="1:4" ht="15.75" customHeight="1" x14ac:dyDescent="0.15">
      <c r="A9426" s="32" t="s">
        <v>10676</v>
      </c>
      <c r="B9426" s="33" t="s">
        <v>794</v>
      </c>
      <c r="C9426" s="51" t="s">
        <v>71935</v>
      </c>
      <c r="D9426" s="33" t="s">
        <v>71936</v>
      </c>
    </row>
    <row r="9427" spans="1:4" ht="15.75" customHeight="1" x14ac:dyDescent="0.15">
      <c r="A9427" s="32" t="s">
        <v>55107</v>
      </c>
      <c r="B9427" s="33" t="s">
        <v>1336</v>
      </c>
      <c r="C9427" s="51" t="s">
        <v>71937</v>
      </c>
      <c r="D9427" s="33" t="s">
        <v>71936</v>
      </c>
    </row>
    <row r="9428" spans="1:4" ht="15.75" customHeight="1" x14ac:dyDescent="0.15">
      <c r="A9428" s="32" t="s">
        <v>55374</v>
      </c>
      <c r="B9428" s="33" t="s">
        <v>2627</v>
      </c>
      <c r="C9428" s="51" t="s">
        <v>71938</v>
      </c>
      <c r="D9428" s="33" t="s">
        <v>71936</v>
      </c>
    </row>
    <row r="9429" spans="1:4" ht="15.75" customHeight="1" x14ac:dyDescent="0.15">
      <c r="A9429" s="32" t="s">
        <v>10596</v>
      </c>
      <c r="B9429" s="33" t="s">
        <v>3353</v>
      </c>
      <c r="C9429" s="51" t="s">
        <v>71939</v>
      </c>
      <c r="D9429" s="33" t="s">
        <v>71940</v>
      </c>
    </row>
    <row r="9430" spans="1:4" ht="15.75" customHeight="1" x14ac:dyDescent="0.15">
      <c r="A9430" s="32" t="s">
        <v>55374</v>
      </c>
      <c r="B9430" s="33" t="s">
        <v>806</v>
      </c>
      <c r="C9430" s="51" t="s">
        <v>71941</v>
      </c>
      <c r="D9430" s="33" t="s">
        <v>71942</v>
      </c>
    </row>
    <row r="9431" spans="1:4" ht="15.75" customHeight="1" x14ac:dyDescent="0.15">
      <c r="A9431" s="32" t="s">
        <v>9058</v>
      </c>
      <c r="B9431" s="33" t="s">
        <v>1564</v>
      </c>
      <c r="C9431" s="51" t="s">
        <v>71943</v>
      </c>
      <c r="D9431" s="33" t="s">
        <v>71942</v>
      </c>
    </row>
    <row r="9432" spans="1:4" ht="15.75" customHeight="1" x14ac:dyDescent="0.15">
      <c r="A9432" s="32" t="s">
        <v>11425</v>
      </c>
      <c r="B9432" s="33" t="s">
        <v>1246</v>
      </c>
      <c r="C9432" s="51" t="s">
        <v>71944</v>
      </c>
      <c r="D9432" s="33" t="s">
        <v>71945</v>
      </c>
    </row>
    <row r="9433" spans="1:4" ht="15.75" customHeight="1" x14ac:dyDescent="0.15">
      <c r="A9433" s="32" t="s">
        <v>12053</v>
      </c>
      <c r="B9433" s="33" t="s">
        <v>1339</v>
      </c>
      <c r="C9433" s="51" t="s">
        <v>71946</v>
      </c>
      <c r="D9433" s="33" t="s">
        <v>71945</v>
      </c>
    </row>
    <row r="9434" spans="1:4" ht="15.75" customHeight="1" x14ac:dyDescent="0.15">
      <c r="A9434" s="32" t="s">
        <v>9522</v>
      </c>
      <c r="B9434" s="33" t="s">
        <v>1737</v>
      </c>
      <c r="C9434" s="51" t="s">
        <v>71947</v>
      </c>
      <c r="D9434" s="33" t="s">
        <v>71945</v>
      </c>
    </row>
    <row r="9435" spans="1:4" ht="15.75" customHeight="1" x14ac:dyDescent="0.15">
      <c r="A9435" s="32" t="s">
        <v>8291</v>
      </c>
      <c r="B9435" s="33" t="s">
        <v>2637</v>
      </c>
      <c r="C9435" s="51" t="s">
        <v>71948</v>
      </c>
      <c r="D9435" s="33" t="s">
        <v>71945</v>
      </c>
    </row>
    <row r="9436" spans="1:4" ht="15.75" customHeight="1" x14ac:dyDescent="0.15">
      <c r="A9436" s="32" t="s">
        <v>12232</v>
      </c>
      <c r="B9436" s="33" t="s">
        <v>1330</v>
      </c>
      <c r="C9436" s="51" t="s">
        <v>71949</v>
      </c>
      <c r="D9436" s="33" t="s">
        <v>71950</v>
      </c>
    </row>
    <row r="9437" spans="1:4" ht="15.75" customHeight="1" x14ac:dyDescent="0.15">
      <c r="A9437" s="32" t="s">
        <v>11425</v>
      </c>
      <c r="B9437" s="33" t="s">
        <v>1624</v>
      </c>
      <c r="C9437" s="51" t="s">
        <v>71951</v>
      </c>
      <c r="D9437" s="33" t="s">
        <v>71952</v>
      </c>
    </row>
    <row r="9438" spans="1:4" ht="15.75" customHeight="1" x14ac:dyDescent="0.15">
      <c r="A9438" s="32" t="s">
        <v>12292</v>
      </c>
      <c r="B9438" s="33" t="s">
        <v>2693</v>
      </c>
      <c r="C9438" s="51" t="s">
        <v>71953</v>
      </c>
      <c r="D9438" s="33" t="s">
        <v>71952</v>
      </c>
    </row>
    <row r="9439" spans="1:4" ht="15.75" customHeight="1" x14ac:dyDescent="0.15">
      <c r="A9439" s="32" t="s">
        <v>8291</v>
      </c>
      <c r="B9439" s="33" t="s">
        <v>1327</v>
      </c>
      <c r="C9439" s="51" t="s">
        <v>71954</v>
      </c>
      <c r="D9439" s="33" t="s">
        <v>71955</v>
      </c>
    </row>
    <row r="9440" spans="1:4" ht="15.75" customHeight="1" x14ac:dyDescent="0.15">
      <c r="A9440" s="32" t="s">
        <v>9477</v>
      </c>
      <c r="B9440" s="33" t="s">
        <v>675</v>
      </c>
      <c r="C9440" s="51" t="s">
        <v>71956</v>
      </c>
      <c r="D9440" s="33" t="s">
        <v>71957</v>
      </c>
    </row>
    <row r="9441" spans="1:4" ht="15.75" customHeight="1" x14ac:dyDescent="0.15">
      <c r="A9441" s="32" t="s">
        <v>12128</v>
      </c>
      <c r="B9441" s="33" t="s">
        <v>2034</v>
      </c>
      <c r="C9441" s="51" t="s">
        <v>71958</v>
      </c>
      <c r="D9441" s="33" t="s">
        <v>71959</v>
      </c>
    </row>
    <row r="9442" spans="1:4" ht="15.75" customHeight="1" x14ac:dyDescent="0.15">
      <c r="A9442" s="32" t="s">
        <v>54962</v>
      </c>
      <c r="B9442" s="33" t="s">
        <v>1609</v>
      </c>
      <c r="C9442" s="51" t="s">
        <v>71960</v>
      </c>
      <c r="D9442" s="33" t="s">
        <v>71961</v>
      </c>
    </row>
    <row r="9443" spans="1:4" ht="15.75" customHeight="1" x14ac:dyDescent="0.15">
      <c r="A9443" s="32" t="s">
        <v>55159</v>
      </c>
      <c r="B9443" s="33" t="s">
        <v>984</v>
      </c>
      <c r="C9443" s="51" t="s">
        <v>71962</v>
      </c>
      <c r="D9443" s="33" t="s">
        <v>71963</v>
      </c>
    </row>
    <row r="9444" spans="1:4" ht="15.75" customHeight="1" x14ac:dyDescent="0.15">
      <c r="A9444" s="32" t="s">
        <v>54849</v>
      </c>
      <c r="B9444" s="33" t="s">
        <v>1330</v>
      </c>
      <c r="C9444" s="51" t="s">
        <v>71964</v>
      </c>
      <c r="D9444" s="33" t="s">
        <v>71965</v>
      </c>
    </row>
    <row r="9445" spans="1:4" ht="15.75" customHeight="1" x14ac:dyDescent="0.15">
      <c r="A9445" s="32" t="s">
        <v>10163</v>
      </c>
      <c r="B9445" s="33" t="s">
        <v>1943</v>
      </c>
      <c r="C9445" s="51" t="s">
        <v>71966</v>
      </c>
      <c r="D9445" s="33" t="s">
        <v>71967</v>
      </c>
    </row>
    <row r="9446" spans="1:4" ht="15.75" customHeight="1" x14ac:dyDescent="0.15">
      <c r="A9446" s="32" t="s">
        <v>55027</v>
      </c>
      <c r="B9446" s="33" t="s">
        <v>624</v>
      </c>
      <c r="C9446" s="51" t="s">
        <v>71968</v>
      </c>
      <c r="D9446" s="33" t="s">
        <v>71969</v>
      </c>
    </row>
    <row r="9447" spans="1:4" ht="15.75" customHeight="1" x14ac:dyDescent="0.15">
      <c r="A9447" s="32" t="s">
        <v>55107</v>
      </c>
      <c r="B9447" s="33" t="s">
        <v>654</v>
      </c>
      <c r="C9447" s="51" t="s">
        <v>71970</v>
      </c>
      <c r="D9447" s="33" t="s">
        <v>71969</v>
      </c>
    </row>
    <row r="9448" spans="1:4" ht="15.75" customHeight="1" x14ac:dyDescent="0.15">
      <c r="A9448" s="32" t="s">
        <v>55374</v>
      </c>
      <c r="B9448" s="33" t="s">
        <v>3153</v>
      </c>
      <c r="C9448" s="51" t="s">
        <v>71971</v>
      </c>
      <c r="D9448" s="33" t="s">
        <v>71969</v>
      </c>
    </row>
    <row r="9449" spans="1:4" ht="15.75" customHeight="1" x14ac:dyDescent="0.15">
      <c r="A9449" s="32" t="s">
        <v>54962</v>
      </c>
      <c r="B9449" s="33" t="s">
        <v>1064</v>
      </c>
      <c r="C9449" s="51" t="s">
        <v>71972</v>
      </c>
      <c r="D9449" s="33" t="s">
        <v>71973</v>
      </c>
    </row>
    <row r="9450" spans="1:4" ht="15.75" customHeight="1" x14ac:dyDescent="0.15">
      <c r="A9450" s="32" t="s">
        <v>10676</v>
      </c>
      <c r="B9450" s="33" t="s">
        <v>2871</v>
      </c>
      <c r="C9450" s="51" t="s">
        <v>71974</v>
      </c>
      <c r="D9450" s="33" t="s">
        <v>71973</v>
      </c>
    </row>
    <row r="9451" spans="1:4" ht="15.75" customHeight="1" x14ac:dyDescent="0.15">
      <c r="A9451" s="32" t="s">
        <v>54862</v>
      </c>
      <c r="B9451" s="33" t="s">
        <v>3216</v>
      </c>
      <c r="C9451" s="51" t="s">
        <v>71975</v>
      </c>
      <c r="D9451" s="33" t="s">
        <v>71973</v>
      </c>
    </row>
    <row r="9452" spans="1:4" ht="15.75" customHeight="1" x14ac:dyDescent="0.15">
      <c r="A9452" s="32" t="s">
        <v>55235</v>
      </c>
      <c r="B9452" s="33" t="s">
        <v>2865</v>
      </c>
      <c r="C9452" s="51" t="s">
        <v>71976</v>
      </c>
      <c r="D9452" s="33" t="s">
        <v>71977</v>
      </c>
    </row>
    <row r="9453" spans="1:4" ht="15.75" customHeight="1" x14ac:dyDescent="0.15">
      <c r="A9453" s="32" t="s">
        <v>55305</v>
      </c>
      <c r="B9453" s="33" t="s">
        <v>1155</v>
      </c>
      <c r="C9453" s="51" t="s">
        <v>71978</v>
      </c>
      <c r="D9453" s="33" t="s">
        <v>71979</v>
      </c>
    </row>
    <row r="9454" spans="1:4" ht="15.75" customHeight="1" x14ac:dyDescent="0.15">
      <c r="A9454" s="32" t="s">
        <v>9058</v>
      </c>
      <c r="B9454" s="33" t="s">
        <v>2658</v>
      </c>
      <c r="C9454" s="51" t="s">
        <v>71980</v>
      </c>
      <c r="D9454" s="33" t="s">
        <v>71981</v>
      </c>
    </row>
    <row r="9455" spans="1:4" ht="15.75" customHeight="1" x14ac:dyDescent="0.15">
      <c r="A9455" s="32" t="s">
        <v>8291</v>
      </c>
      <c r="B9455" s="33" t="s">
        <v>3456</v>
      </c>
      <c r="C9455" s="51" t="s">
        <v>71982</v>
      </c>
      <c r="D9455" s="33" t="s">
        <v>71981</v>
      </c>
    </row>
    <row r="9456" spans="1:4" ht="15.75" customHeight="1" x14ac:dyDescent="0.15">
      <c r="A9456" s="32" t="s">
        <v>8633</v>
      </c>
      <c r="B9456" s="33" t="s">
        <v>2034</v>
      </c>
      <c r="C9456" s="51" t="s">
        <v>71983</v>
      </c>
      <c r="D9456" s="33" t="s">
        <v>71984</v>
      </c>
    </row>
    <row r="9457" spans="1:4" ht="15.75" customHeight="1" x14ac:dyDescent="0.15">
      <c r="A9457" s="32" t="s">
        <v>55235</v>
      </c>
      <c r="B9457" s="33" t="s">
        <v>842</v>
      </c>
      <c r="C9457" s="51" t="s">
        <v>71985</v>
      </c>
      <c r="D9457" s="33" t="s">
        <v>71986</v>
      </c>
    </row>
    <row r="9458" spans="1:4" ht="15.75" customHeight="1" x14ac:dyDescent="0.15">
      <c r="A9458" s="32" t="s">
        <v>55153</v>
      </c>
      <c r="B9458" s="33" t="s">
        <v>2568</v>
      </c>
      <c r="C9458" s="51" t="s">
        <v>71987</v>
      </c>
      <c r="D9458" s="33" t="s">
        <v>71988</v>
      </c>
    </row>
    <row r="9459" spans="1:4" ht="15.75" customHeight="1" x14ac:dyDescent="0.15">
      <c r="A9459" s="32" t="s">
        <v>11425</v>
      </c>
      <c r="B9459" s="33" t="s">
        <v>624</v>
      </c>
      <c r="C9459" s="51" t="s">
        <v>71989</v>
      </c>
      <c r="D9459" s="33" t="s">
        <v>71990</v>
      </c>
    </row>
    <row r="9460" spans="1:4" ht="15.75" customHeight="1" x14ac:dyDescent="0.15">
      <c r="A9460" s="32" t="s">
        <v>55107</v>
      </c>
      <c r="B9460" s="33" t="s">
        <v>782</v>
      </c>
      <c r="C9460" s="51" t="s">
        <v>71991</v>
      </c>
      <c r="D9460" s="33" t="s">
        <v>71990</v>
      </c>
    </row>
    <row r="9461" spans="1:4" ht="15.75" customHeight="1" x14ac:dyDescent="0.15">
      <c r="A9461" s="32" t="s">
        <v>54862</v>
      </c>
      <c r="B9461" s="33" t="s">
        <v>963</v>
      </c>
      <c r="C9461" s="51" t="s">
        <v>71992</v>
      </c>
      <c r="D9461" s="33" t="s">
        <v>71993</v>
      </c>
    </row>
    <row r="9462" spans="1:4" ht="15.75" customHeight="1" x14ac:dyDescent="0.15">
      <c r="A9462" s="32" t="s">
        <v>55366</v>
      </c>
      <c r="B9462" s="33" t="s">
        <v>2119</v>
      </c>
      <c r="C9462" s="51" t="s">
        <v>71994</v>
      </c>
      <c r="D9462" s="33" t="s">
        <v>71995</v>
      </c>
    </row>
    <row r="9463" spans="1:4" ht="15.75" customHeight="1" x14ac:dyDescent="0.15">
      <c r="A9463" s="32" t="s">
        <v>55153</v>
      </c>
      <c r="B9463" s="33" t="s">
        <v>2168</v>
      </c>
      <c r="C9463" s="51" t="s">
        <v>71996</v>
      </c>
      <c r="D9463" s="33" t="s">
        <v>71995</v>
      </c>
    </row>
    <row r="9464" spans="1:4" ht="15.75" customHeight="1" x14ac:dyDescent="0.15">
      <c r="A9464" s="32" t="s">
        <v>12232</v>
      </c>
      <c r="B9464" s="33" t="s">
        <v>1765</v>
      </c>
      <c r="C9464" s="51" t="s">
        <v>71997</v>
      </c>
      <c r="D9464" s="33" t="s">
        <v>71998</v>
      </c>
    </row>
    <row r="9465" spans="1:4" ht="15.75" customHeight="1" x14ac:dyDescent="0.15">
      <c r="A9465" s="32" t="s">
        <v>55070</v>
      </c>
      <c r="B9465" s="33" t="s">
        <v>2942</v>
      </c>
      <c r="C9465" s="51" t="s">
        <v>71999</v>
      </c>
      <c r="D9465" s="33" t="s">
        <v>71998</v>
      </c>
    </row>
    <row r="9466" spans="1:4" ht="15.75" customHeight="1" x14ac:dyDescent="0.15">
      <c r="A9466" s="32" t="s">
        <v>54849</v>
      </c>
      <c r="B9466" s="33" t="s">
        <v>830</v>
      </c>
      <c r="C9466" s="51" t="s">
        <v>72000</v>
      </c>
      <c r="D9466" s="33" t="s">
        <v>72001</v>
      </c>
    </row>
    <row r="9467" spans="1:4" ht="15.75" customHeight="1" x14ac:dyDescent="0.15">
      <c r="A9467" s="32" t="s">
        <v>55305</v>
      </c>
      <c r="B9467" s="33" t="s">
        <v>782</v>
      </c>
      <c r="C9467" s="51" t="s">
        <v>72002</v>
      </c>
      <c r="D9467" s="33" t="s">
        <v>72003</v>
      </c>
    </row>
    <row r="9468" spans="1:4" ht="15.75" customHeight="1" x14ac:dyDescent="0.15">
      <c r="A9468" s="32" t="s">
        <v>8633</v>
      </c>
      <c r="B9468" s="33" t="s">
        <v>3684</v>
      </c>
      <c r="C9468" s="51" t="s">
        <v>72004</v>
      </c>
      <c r="D9468" s="33" t="s">
        <v>72003</v>
      </c>
    </row>
    <row r="9469" spans="1:4" ht="15.75" customHeight="1" x14ac:dyDescent="0.15">
      <c r="A9469" s="32" t="s">
        <v>54962</v>
      </c>
      <c r="B9469" s="33" t="s">
        <v>1313</v>
      </c>
      <c r="C9469" s="51" t="s">
        <v>72005</v>
      </c>
      <c r="D9469" s="33" t="s">
        <v>72006</v>
      </c>
    </row>
    <row r="9470" spans="1:4" ht="15.75" customHeight="1" x14ac:dyDescent="0.15">
      <c r="A9470" s="32" t="s">
        <v>12280</v>
      </c>
      <c r="B9470" s="33" t="s">
        <v>2060</v>
      </c>
      <c r="C9470" s="51" t="s">
        <v>72007</v>
      </c>
      <c r="D9470" s="33" t="s">
        <v>72008</v>
      </c>
    </row>
    <row r="9471" spans="1:4" ht="15.75" customHeight="1" x14ac:dyDescent="0.15">
      <c r="A9471" s="32" t="s">
        <v>54962</v>
      </c>
      <c r="B9471" s="33" t="s">
        <v>3353</v>
      </c>
      <c r="C9471" s="51" t="s">
        <v>72009</v>
      </c>
      <c r="D9471" s="33" t="s">
        <v>72010</v>
      </c>
    </row>
    <row r="9472" spans="1:4" ht="15.75" customHeight="1" x14ac:dyDescent="0.15">
      <c r="A9472" s="32" t="s">
        <v>55235</v>
      </c>
      <c r="B9472" s="33" t="s">
        <v>1401</v>
      </c>
      <c r="C9472" s="51" t="s">
        <v>72011</v>
      </c>
      <c r="D9472" s="33" t="s">
        <v>72012</v>
      </c>
    </row>
    <row r="9473" spans="1:4" ht="15.75" customHeight="1" x14ac:dyDescent="0.15">
      <c r="A9473" s="32" t="s">
        <v>12292</v>
      </c>
      <c r="B9473" s="33" t="s">
        <v>1313</v>
      </c>
      <c r="C9473" s="51" t="s">
        <v>72013</v>
      </c>
      <c r="D9473" s="33" t="s">
        <v>72014</v>
      </c>
    </row>
    <row r="9474" spans="1:4" ht="15.75" customHeight="1" x14ac:dyDescent="0.15">
      <c r="A9474" s="32" t="s">
        <v>11330</v>
      </c>
      <c r="B9474" s="33" t="s">
        <v>3066</v>
      </c>
      <c r="C9474" s="51" t="s">
        <v>72015</v>
      </c>
      <c r="D9474" s="33" t="s">
        <v>72014</v>
      </c>
    </row>
    <row r="9475" spans="1:4" ht="15.75" customHeight="1" x14ac:dyDescent="0.15">
      <c r="A9475" s="32" t="s">
        <v>54744</v>
      </c>
      <c r="B9475" s="33" t="s">
        <v>3353</v>
      </c>
      <c r="C9475" s="51" t="s">
        <v>72016</v>
      </c>
      <c r="D9475" s="33" t="s">
        <v>72014</v>
      </c>
    </row>
    <row r="9476" spans="1:4" ht="15.75" customHeight="1" x14ac:dyDescent="0.15">
      <c r="A9476" s="32" t="s">
        <v>55235</v>
      </c>
      <c r="B9476" s="33" t="s">
        <v>729</v>
      </c>
      <c r="C9476" s="51" t="s">
        <v>72017</v>
      </c>
      <c r="D9476" s="33" t="s">
        <v>72018</v>
      </c>
    </row>
    <row r="9477" spans="1:4" ht="15.75" customHeight="1" x14ac:dyDescent="0.15">
      <c r="A9477" s="32" t="s">
        <v>8633</v>
      </c>
      <c r="B9477" s="33" t="s">
        <v>2831</v>
      </c>
      <c r="C9477" s="51" t="s">
        <v>72019</v>
      </c>
      <c r="D9477" s="33" t="s">
        <v>72018</v>
      </c>
    </row>
    <row r="9478" spans="1:4" ht="15.75" customHeight="1" x14ac:dyDescent="0.15">
      <c r="A9478" s="32" t="s">
        <v>55107</v>
      </c>
      <c r="B9478" s="33" t="s">
        <v>3442</v>
      </c>
      <c r="C9478" s="51" t="s">
        <v>72020</v>
      </c>
      <c r="D9478" s="33" t="s">
        <v>72018</v>
      </c>
    </row>
    <row r="9479" spans="1:4" ht="15.75" customHeight="1" x14ac:dyDescent="0.15">
      <c r="A9479" s="32" t="s">
        <v>11362</v>
      </c>
      <c r="B9479" s="33" t="s">
        <v>624</v>
      </c>
      <c r="C9479" s="51" t="s">
        <v>72021</v>
      </c>
      <c r="D9479" s="33" t="s">
        <v>72022</v>
      </c>
    </row>
    <row r="9480" spans="1:4" ht="15.75" customHeight="1" x14ac:dyDescent="0.15">
      <c r="A9480" s="32" t="s">
        <v>8291</v>
      </c>
      <c r="B9480" s="33" t="s">
        <v>2094</v>
      </c>
      <c r="C9480" s="51" t="s">
        <v>72023</v>
      </c>
      <c r="D9480" s="33" t="s">
        <v>72022</v>
      </c>
    </row>
    <row r="9481" spans="1:4" ht="15.75" customHeight="1" x14ac:dyDescent="0.15">
      <c r="A9481" s="32" t="s">
        <v>55094</v>
      </c>
      <c r="B9481" s="33" t="s">
        <v>2865</v>
      </c>
      <c r="C9481" s="51" t="s">
        <v>72024</v>
      </c>
      <c r="D9481" s="33" t="s">
        <v>72025</v>
      </c>
    </row>
    <row r="9482" spans="1:4" ht="15.75" customHeight="1" x14ac:dyDescent="0.15">
      <c r="A9482" s="32" t="s">
        <v>55153</v>
      </c>
      <c r="B9482" s="33" t="s">
        <v>916</v>
      </c>
      <c r="C9482" s="51" t="s">
        <v>72026</v>
      </c>
      <c r="D9482" s="33" t="s">
        <v>72027</v>
      </c>
    </row>
    <row r="9483" spans="1:4" ht="15.75" customHeight="1" x14ac:dyDescent="0.15">
      <c r="A9483" s="32" t="s">
        <v>55366</v>
      </c>
      <c r="B9483" s="33" t="s">
        <v>654</v>
      </c>
      <c r="C9483" s="51" t="s">
        <v>72028</v>
      </c>
      <c r="D9483" s="33" t="s">
        <v>72029</v>
      </c>
    </row>
    <row r="9484" spans="1:4" ht="15.75" customHeight="1" x14ac:dyDescent="0.15">
      <c r="A9484" s="32" t="s">
        <v>55094</v>
      </c>
      <c r="B9484" s="33" t="s">
        <v>654</v>
      </c>
      <c r="C9484" s="51" t="s">
        <v>72030</v>
      </c>
      <c r="D9484" s="33" t="s">
        <v>72031</v>
      </c>
    </row>
    <row r="9485" spans="1:4" ht="15.75" customHeight="1" x14ac:dyDescent="0.15">
      <c r="A9485" s="32" t="s">
        <v>55374</v>
      </c>
      <c r="B9485" s="33" t="s">
        <v>946</v>
      </c>
      <c r="C9485" s="51" t="s">
        <v>72032</v>
      </c>
      <c r="D9485" s="33" t="s">
        <v>72033</v>
      </c>
    </row>
    <row r="9486" spans="1:4" ht="15.75" customHeight="1" x14ac:dyDescent="0.15">
      <c r="A9486" s="32" t="s">
        <v>55235</v>
      </c>
      <c r="B9486" s="33" t="s">
        <v>570</v>
      </c>
      <c r="C9486" s="51" t="s">
        <v>72034</v>
      </c>
      <c r="D9486" s="33" t="s">
        <v>72035</v>
      </c>
    </row>
    <row r="9487" spans="1:4" ht="15.75" customHeight="1" x14ac:dyDescent="0.15">
      <c r="A9487" s="32" t="s">
        <v>54862</v>
      </c>
      <c r="B9487" s="33" t="s">
        <v>2705</v>
      </c>
      <c r="C9487" s="51" t="s">
        <v>72036</v>
      </c>
      <c r="D9487" s="33" t="s">
        <v>72037</v>
      </c>
    </row>
    <row r="9488" spans="1:4" ht="15.75" customHeight="1" x14ac:dyDescent="0.15">
      <c r="A9488" s="32" t="s">
        <v>11362</v>
      </c>
      <c r="B9488" s="33" t="s">
        <v>3167</v>
      </c>
      <c r="C9488" s="51" t="s">
        <v>72038</v>
      </c>
      <c r="D9488" s="33" t="s">
        <v>72039</v>
      </c>
    </row>
    <row r="9489" spans="1:4" ht="15.75" customHeight="1" x14ac:dyDescent="0.15">
      <c r="A9489" s="32" t="s">
        <v>11330</v>
      </c>
      <c r="B9489" s="33" t="s">
        <v>2465</v>
      </c>
      <c r="C9489" s="51" t="s">
        <v>72040</v>
      </c>
      <c r="D9489" s="33" t="s">
        <v>72041</v>
      </c>
    </row>
    <row r="9490" spans="1:4" ht="15.75" customHeight="1" x14ac:dyDescent="0.15">
      <c r="A9490" s="32" t="s">
        <v>12053</v>
      </c>
      <c r="B9490" s="33" t="s">
        <v>570</v>
      </c>
      <c r="C9490" s="51" t="s">
        <v>72042</v>
      </c>
      <c r="D9490" s="33" t="s">
        <v>72043</v>
      </c>
    </row>
    <row r="9491" spans="1:4" ht="15.75" customHeight="1" x14ac:dyDescent="0.15">
      <c r="A9491" s="32" t="s">
        <v>9516</v>
      </c>
      <c r="B9491" s="33" t="s">
        <v>1433</v>
      </c>
      <c r="C9491" s="51" t="s">
        <v>72044</v>
      </c>
      <c r="D9491" s="33" t="s">
        <v>72045</v>
      </c>
    </row>
    <row r="9492" spans="1:4" ht="15.75" customHeight="1" x14ac:dyDescent="0.15">
      <c r="A9492" s="32" t="s">
        <v>9522</v>
      </c>
      <c r="B9492" s="33" t="s">
        <v>3687</v>
      </c>
      <c r="C9492" s="51" t="s">
        <v>72046</v>
      </c>
      <c r="D9492" s="33" t="s">
        <v>72047</v>
      </c>
    </row>
    <row r="9493" spans="1:4" ht="15.75" customHeight="1" x14ac:dyDescent="0.15">
      <c r="A9493" s="32" t="s">
        <v>8291</v>
      </c>
      <c r="B9493" s="33" t="s">
        <v>1865</v>
      </c>
      <c r="C9493" s="51" t="s">
        <v>72048</v>
      </c>
      <c r="D9493" s="33" t="s">
        <v>72049</v>
      </c>
    </row>
    <row r="9494" spans="1:4" ht="15.75" customHeight="1" x14ac:dyDescent="0.15">
      <c r="A9494" s="32" t="s">
        <v>8633</v>
      </c>
      <c r="B9494" s="33" t="s">
        <v>3368</v>
      </c>
      <c r="C9494" s="51" t="s">
        <v>72050</v>
      </c>
      <c r="D9494" s="33" t="s">
        <v>72051</v>
      </c>
    </row>
    <row r="9495" spans="1:4" ht="15.75" customHeight="1" x14ac:dyDescent="0.15">
      <c r="A9495" s="32" t="s">
        <v>10524</v>
      </c>
      <c r="B9495" s="33" t="s">
        <v>1687</v>
      </c>
      <c r="C9495" s="51" t="s">
        <v>72052</v>
      </c>
      <c r="D9495" s="33" t="s">
        <v>72053</v>
      </c>
    </row>
    <row r="9496" spans="1:4" ht="15.75" customHeight="1" x14ac:dyDescent="0.15">
      <c r="A9496" s="32" t="s">
        <v>12128</v>
      </c>
      <c r="B9496" s="33" t="s">
        <v>669</v>
      </c>
      <c r="C9496" s="51" t="s">
        <v>72054</v>
      </c>
      <c r="D9496" s="33" t="s">
        <v>72055</v>
      </c>
    </row>
    <row r="9497" spans="1:4" ht="15.75" customHeight="1" x14ac:dyDescent="0.15">
      <c r="A9497" s="32" t="s">
        <v>54849</v>
      </c>
      <c r="B9497" s="33" t="s">
        <v>862</v>
      </c>
      <c r="C9497" s="51" t="s">
        <v>72056</v>
      </c>
      <c r="D9497" s="33" t="s">
        <v>72057</v>
      </c>
    </row>
    <row r="9498" spans="1:4" ht="15.75" customHeight="1" x14ac:dyDescent="0.15">
      <c r="A9498" s="32" t="s">
        <v>55235</v>
      </c>
      <c r="B9498" s="33" t="s">
        <v>3015</v>
      </c>
      <c r="C9498" s="51" t="s">
        <v>72058</v>
      </c>
      <c r="D9498" s="33" t="s">
        <v>72057</v>
      </c>
    </row>
    <row r="9499" spans="1:4" ht="15.75" customHeight="1" x14ac:dyDescent="0.15">
      <c r="A9499" s="32" t="s">
        <v>8291</v>
      </c>
      <c r="B9499" s="33" t="s">
        <v>3335</v>
      </c>
      <c r="C9499" s="51" t="s">
        <v>72059</v>
      </c>
      <c r="D9499" s="33" t="s">
        <v>72060</v>
      </c>
    </row>
    <row r="9500" spans="1:4" ht="15.75" customHeight="1" x14ac:dyDescent="0.15">
      <c r="A9500" s="32" t="s">
        <v>55206</v>
      </c>
      <c r="B9500" s="33" t="s">
        <v>2904</v>
      </c>
      <c r="C9500" s="51" t="s">
        <v>72061</v>
      </c>
      <c r="D9500" s="33" t="s">
        <v>72062</v>
      </c>
    </row>
    <row r="9501" spans="1:4" ht="15.75" customHeight="1" x14ac:dyDescent="0.15">
      <c r="A9501" s="32" t="s">
        <v>10596</v>
      </c>
      <c r="B9501" s="33" t="s">
        <v>3167</v>
      </c>
      <c r="C9501" s="51" t="s">
        <v>72063</v>
      </c>
      <c r="D9501" s="33" t="s">
        <v>72062</v>
      </c>
    </row>
    <row r="9502" spans="1:4" ht="15.75" customHeight="1" x14ac:dyDescent="0.15">
      <c r="A9502" s="32" t="s">
        <v>54862</v>
      </c>
      <c r="B9502" s="33" t="s">
        <v>2632</v>
      </c>
      <c r="C9502" s="51" t="s">
        <v>72064</v>
      </c>
      <c r="D9502" s="33" t="s">
        <v>72065</v>
      </c>
    </row>
    <row r="9503" spans="1:4" ht="15.75" customHeight="1" x14ac:dyDescent="0.15">
      <c r="A9503" s="32" t="s">
        <v>10524</v>
      </c>
      <c r="B9503" s="33" t="s">
        <v>678</v>
      </c>
      <c r="C9503" s="51" t="s">
        <v>72066</v>
      </c>
      <c r="D9503" s="33" t="s">
        <v>72067</v>
      </c>
    </row>
    <row r="9504" spans="1:4" ht="15.75" customHeight="1" x14ac:dyDescent="0.15">
      <c r="A9504" s="32" t="s">
        <v>12292</v>
      </c>
      <c r="B9504" s="33" t="s">
        <v>2517</v>
      </c>
      <c r="C9504" s="51" t="s">
        <v>72068</v>
      </c>
      <c r="D9504" s="33" t="s">
        <v>72069</v>
      </c>
    </row>
    <row r="9505" spans="1:4" ht="15.75" customHeight="1" x14ac:dyDescent="0.15">
      <c r="A9505" s="32" t="s">
        <v>11330</v>
      </c>
      <c r="B9505" s="33" t="s">
        <v>3085</v>
      </c>
      <c r="C9505" s="51" t="s">
        <v>72070</v>
      </c>
      <c r="D9505" s="33" t="s">
        <v>72069</v>
      </c>
    </row>
    <row r="9506" spans="1:4" ht="15.75" customHeight="1" x14ac:dyDescent="0.15">
      <c r="A9506" s="32" t="s">
        <v>55374</v>
      </c>
      <c r="B9506" s="33" t="s">
        <v>1014</v>
      </c>
      <c r="C9506" s="51" t="s">
        <v>72071</v>
      </c>
      <c r="D9506" s="33" t="s">
        <v>72072</v>
      </c>
    </row>
    <row r="9507" spans="1:4" ht="15.75" customHeight="1" x14ac:dyDescent="0.15">
      <c r="A9507" s="32" t="s">
        <v>55159</v>
      </c>
      <c r="B9507" s="33" t="s">
        <v>2548</v>
      </c>
      <c r="C9507" s="51" t="s">
        <v>72073</v>
      </c>
      <c r="D9507" s="33" t="s">
        <v>72074</v>
      </c>
    </row>
    <row r="9508" spans="1:4" ht="15.75" customHeight="1" x14ac:dyDescent="0.15">
      <c r="A9508" s="32" t="s">
        <v>54744</v>
      </c>
      <c r="B9508" s="33" t="s">
        <v>1336</v>
      </c>
      <c r="C9508" s="51" t="s">
        <v>72075</v>
      </c>
      <c r="D9508" s="33" t="s">
        <v>72076</v>
      </c>
    </row>
    <row r="9509" spans="1:4" ht="15.75" customHeight="1" x14ac:dyDescent="0.15">
      <c r="A9509" s="32" t="s">
        <v>55159</v>
      </c>
      <c r="B9509" s="33" t="s">
        <v>621</v>
      </c>
      <c r="C9509" s="51" t="s">
        <v>72077</v>
      </c>
      <c r="D9509" s="33" t="s">
        <v>72078</v>
      </c>
    </row>
    <row r="9510" spans="1:4" ht="15.75" customHeight="1" x14ac:dyDescent="0.15">
      <c r="A9510" s="32" t="s">
        <v>55107</v>
      </c>
      <c r="B9510" s="33" t="s">
        <v>3058</v>
      </c>
      <c r="C9510" s="51" t="s">
        <v>72079</v>
      </c>
      <c r="D9510" s="33" t="s">
        <v>72078</v>
      </c>
    </row>
    <row r="9511" spans="1:4" ht="15.75" customHeight="1" x14ac:dyDescent="0.15">
      <c r="A9511" s="32" t="s">
        <v>10250</v>
      </c>
      <c r="B9511" s="33" t="s">
        <v>579</v>
      </c>
      <c r="C9511" s="51" t="s">
        <v>72080</v>
      </c>
      <c r="D9511" s="33" t="s">
        <v>72081</v>
      </c>
    </row>
    <row r="9512" spans="1:4" ht="15.75" customHeight="1" x14ac:dyDescent="0.15">
      <c r="A9512" s="32" t="s">
        <v>54744</v>
      </c>
      <c r="B9512" s="33" t="s">
        <v>675</v>
      </c>
      <c r="C9512" s="51" t="s">
        <v>72082</v>
      </c>
      <c r="D9512" s="33" t="s">
        <v>72081</v>
      </c>
    </row>
    <row r="9513" spans="1:4" ht="15.75" customHeight="1" x14ac:dyDescent="0.15">
      <c r="A9513" s="32" t="s">
        <v>8719</v>
      </c>
      <c r="B9513" s="33" t="s">
        <v>1232</v>
      </c>
      <c r="C9513" s="51" t="s">
        <v>72083</v>
      </c>
      <c r="D9513" s="33" t="s">
        <v>72084</v>
      </c>
    </row>
    <row r="9514" spans="1:4" ht="15.75" customHeight="1" x14ac:dyDescent="0.15">
      <c r="A9514" s="32" t="s">
        <v>54765</v>
      </c>
      <c r="B9514" s="33" t="s">
        <v>1650</v>
      </c>
      <c r="C9514" s="51" t="s">
        <v>72085</v>
      </c>
      <c r="D9514" s="33" t="s">
        <v>72086</v>
      </c>
    </row>
    <row r="9515" spans="1:4" ht="15.75" customHeight="1" x14ac:dyDescent="0.15">
      <c r="A9515" s="32" t="s">
        <v>55235</v>
      </c>
      <c r="B9515" s="33" t="s">
        <v>1982</v>
      </c>
      <c r="C9515" s="51" t="s">
        <v>72087</v>
      </c>
      <c r="D9515" s="33" t="s">
        <v>72086</v>
      </c>
    </row>
    <row r="9516" spans="1:4" ht="15.75" customHeight="1" x14ac:dyDescent="0.15">
      <c r="A9516" s="32" t="s">
        <v>55235</v>
      </c>
      <c r="B9516" s="33" t="s">
        <v>618</v>
      </c>
      <c r="C9516" s="51" t="s">
        <v>72088</v>
      </c>
      <c r="D9516" s="33" t="s">
        <v>72089</v>
      </c>
    </row>
    <row r="9517" spans="1:4" ht="15.75" customHeight="1" x14ac:dyDescent="0.15">
      <c r="A9517" s="32" t="s">
        <v>10524</v>
      </c>
      <c r="B9517" s="33" t="s">
        <v>3353</v>
      </c>
      <c r="C9517" s="51" t="s">
        <v>72090</v>
      </c>
      <c r="D9517" s="33" t="s">
        <v>72089</v>
      </c>
    </row>
    <row r="9518" spans="1:4" ht="15.75" customHeight="1" x14ac:dyDescent="0.15">
      <c r="A9518" s="32" t="s">
        <v>10250</v>
      </c>
      <c r="B9518" s="33" t="s">
        <v>3239</v>
      </c>
      <c r="C9518" s="51" t="s">
        <v>72091</v>
      </c>
      <c r="D9518" s="33" t="s">
        <v>72092</v>
      </c>
    </row>
    <row r="9519" spans="1:4" ht="15.75" customHeight="1" x14ac:dyDescent="0.15">
      <c r="A9519" s="32" t="s">
        <v>9058</v>
      </c>
      <c r="B9519" s="33" t="s">
        <v>1064</v>
      </c>
      <c r="C9519" s="51" t="s">
        <v>72093</v>
      </c>
      <c r="D9519" s="33" t="s">
        <v>72094</v>
      </c>
    </row>
    <row r="9520" spans="1:4" ht="15.75" customHeight="1" x14ac:dyDescent="0.15">
      <c r="A9520" s="32" t="s">
        <v>10524</v>
      </c>
      <c r="B9520" s="33" t="s">
        <v>1681</v>
      </c>
      <c r="C9520" s="51" t="s">
        <v>72095</v>
      </c>
      <c r="D9520" s="33" t="s">
        <v>72094</v>
      </c>
    </row>
    <row r="9521" spans="1:4" ht="15.75" customHeight="1" x14ac:dyDescent="0.15">
      <c r="A9521" s="32" t="s">
        <v>10676</v>
      </c>
      <c r="B9521" s="33" t="s">
        <v>1681</v>
      </c>
      <c r="C9521" s="51" t="s">
        <v>72096</v>
      </c>
      <c r="D9521" s="33" t="s">
        <v>72097</v>
      </c>
    </row>
    <row r="9522" spans="1:4" ht="15.75" customHeight="1" x14ac:dyDescent="0.15">
      <c r="A9522" s="32" t="s">
        <v>55262</v>
      </c>
      <c r="B9522" s="33" t="s">
        <v>2755</v>
      </c>
      <c r="C9522" s="51" t="s">
        <v>72098</v>
      </c>
      <c r="D9522" s="33" t="s">
        <v>72097</v>
      </c>
    </row>
    <row r="9523" spans="1:4" ht="15.75" customHeight="1" x14ac:dyDescent="0.15">
      <c r="A9523" s="32" t="s">
        <v>9516</v>
      </c>
      <c r="B9523" s="33" t="s">
        <v>3221</v>
      </c>
      <c r="C9523" s="51" t="s">
        <v>72099</v>
      </c>
      <c r="D9523" s="33" t="s">
        <v>72100</v>
      </c>
    </row>
    <row r="9524" spans="1:4" ht="15.75" customHeight="1" x14ac:dyDescent="0.15">
      <c r="A9524" s="32" t="s">
        <v>12053</v>
      </c>
      <c r="B9524" s="33" t="s">
        <v>708</v>
      </c>
      <c r="C9524" s="51" t="s">
        <v>72101</v>
      </c>
      <c r="D9524" s="33" t="s">
        <v>72102</v>
      </c>
    </row>
    <row r="9525" spans="1:4" ht="15.75" customHeight="1" x14ac:dyDescent="0.15">
      <c r="A9525" s="32" t="s">
        <v>55027</v>
      </c>
      <c r="B9525" s="33" t="s">
        <v>785</v>
      </c>
      <c r="C9525" s="51" t="s">
        <v>72103</v>
      </c>
      <c r="D9525" s="33" t="s">
        <v>72102</v>
      </c>
    </row>
    <row r="9526" spans="1:4" ht="15.75" customHeight="1" x14ac:dyDescent="0.15">
      <c r="A9526" s="32" t="s">
        <v>10524</v>
      </c>
      <c r="B9526" s="33" t="s">
        <v>2755</v>
      </c>
      <c r="C9526" s="51" t="s">
        <v>72104</v>
      </c>
      <c r="D9526" s="33" t="s">
        <v>72102</v>
      </c>
    </row>
    <row r="9527" spans="1:4" ht="15.75" customHeight="1" x14ac:dyDescent="0.15">
      <c r="A9527" s="32" t="s">
        <v>54962</v>
      </c>
      <c r="B9527" s="33" t="s">
        <v>2991</v>
      </c>
      <c r="C9527" s="51" t="s">
        <v>72105</v>
      </c>
      <c r="D9527" s="33" t="s">
        <v>72102</v>
      </c>
    </row>
    <row r="9528" spans="1:4" ht="15.75" customHeight="1" x14ac:dyDescent="0.15">
      <c r="A9528" s="32" t="s">
        <v>12053</v>
      </c>
      <c r="B9528" s="33" t="s">
        <v>2236</v>
      </c>
      <c r="C9528" s="51" t="s">
        <v>72106</v>
      </c>
      <c r="D9528" s="33" t="s">
        <v>72107</v>
      </c>
    </row>
    <row r="9529" spans="1:4" ht="15.75" customHeight="1" x14ac:dyDescent="0.15">
      <c r="A9529" s="32" t="s">
        <v>55159</v>
      </c>
      <c r="B9529" s="33" t="s">
        <v>678</v>
      </c>
      <c r="C9529" s="51" t="s">
        <v>72108</v>
      </c>
      <c r="D9529" s="33" t="s">
        <v>72109</v>
      </c>
    </row>
    <row r="9530" spans="1:4" ht="15.75" customHeight="1" x14ac:dyDescent="0.15">
      <c r="A9530" s="32" t="s">
        <v>55094</v>
      </c>
      <c r="B9530" s="33" t="s">
        <v>2327</v>
      </c>
      <c r="C9530" s="51" t="s">
        <v>72110</v>
      </c>
      <c r="D9530" s="33" t="s">
        <v>72109</v>
      </c>
    </row>
    <row r="9531" spans="1:4" ht="15.75" customHeight="1" x14ac:dyDescent="0.15">
      <c r="A9531" s="32" t="s">
        <v>55058</v>
      </c>
      <c r="B9531" s="33" t="s">
        <v>2994</v>
      </c>
      <c r="C9531" s="51" t="s">
        <v>72111</v>
      </c>
      <c r="D9531" s="33" t="s">
        <v>72112</v>
      </c>
    </row>
    <row r="9532" spans="1:4" ht="15.75" customHeight="1" x14ac:dyDescent="0.15">
      <c r="A9532" s="32" t="s">
        <v>55027</v>
      </c>
      <c r="B9532" s="33" t="s">
        <v>579</v>
      </c>
      <c r="C9532" s="51" t="s">
        <v>72113</v>
      </c>
      <c r="D9532" s="33" t="s">
        <v>72114</v>
      </c>
    </row>
    <row r="9533" spans="1:4" ht="15.75" customHeight="1" x14ac:dyDescent="0.15">
      <c r="A9533" s="32" t="s">
        <v>54765</v>
      </c>
      <c r="B9533" s="33" t="s">
        <v>895</v>
      </c>
      <c r="C9533" s="51" t="s">
        <v>72115</v>
      </c>
      <c r="D9533" s="33" t="s">
        <v>72116</v>
      </c>
    </row>
    <row r="9534" spans="1:4" ht="15.75" customHeight="1" x14ac:dyDescent="0.15">
      <c r="A9534" s="32" t="s">
        <v>10596</v>
      </c>
      <c r="B9534" s="33" t="s">
        <v>3015</v>
      </c>
      <c r="C9534" s="51" t="s">
        <v>72117</v>
      </c>
      <c r="D9534" s="33" t="s">
        <v>72118</v>
      </c>
    </row>
    <row r="9535" spans="1:4" ht="15.75" customHeight="1" x14ac:dyDescent="0.15">
      <c r="A9535" s="32" t="s">
        <v>10163</v>
      </c>
      <c r="B9535" s="33" t="s">
        <v>690</v>
      </c>
      <c r="C9535" s="51" t="s">
        <v>72119</v>
      </c>
      <c r="D9535" s="33" t="s">
        <v>72120</v>
      </c>
    </row>
    <row r="9536" spans="1:4" ht="15.75" customHeight="1" x14ac:dyDescent="0.15">
      <c r="A9536" s="32" t="s">
        <v>8821</v>
      </c>
      <c r="B9536" s="33" t="s">
        <v>839</v>
      </c>
      <c r="C9536" s="51" t="s">
        <v>72121</v>
      </c>
      <c r="D9536" s="33" t="s">
        <v>72122</v>
      </c>
    </row>
    <row r="9537" spans="1:4" ht="15.75" customHeight="1" x14ac:dyDescent="0.15">
      <c r="A9537" s="32" t="s">
        <v>54939</v>
      </c>
      <c r="B9537" s="33" t="s">
        <v>3687</v>
      </c>
      <c r="C9537" s="51" t="s">
        <v>72123</v>
      </c>
      <c r="D9537" s="33" t="s">
        <v>72124</v>
      </c>
    </row>
    <row r="9538" spans="1:4" ht="15.75" customHeight="1" x14ac:dyDescent="0.15">
      <c r="A9538" s="32" t="s">
        <v>55235</v>
      </c>
      <c r="B9538" s="33" t="s">
        <v>791</v>
      </c>
      <c r="C9538" s="51" t="s">
        <v>72125</v>
      </c>
      <c r="D9538" s="33" t="s">
        <v>72126</v>
      </c>
    </row>
    <row r="9539" spans="1:4" ht="15.75" customHeight="1" x14ac:dyDescent="0.15">
      <c r="A9539" s="32" t="s">
        <v>8633</v>
      </c>
      <c r="B9539" s="33" t="s">
        <v>2571</v>
      </c>
      <c r="C9539" s="51" t="s">
        <v>72127</v>
      </c>
      <c r="D9539" s="33" t="s">
        <v>72126</v>
      </c>
    </row>
    <row r="9540" spans="1:4" ht="15.75" customHeight="1" x14ac:dyDescent="0.15">
      <c r="A9540" s="32" t="s">
        <v>8821</v>
      </c>
      <c r="B9540" s="33" t="s">
        <v>2588</v>
      </c>
      <c r="C9540" s="51" t="s">
        <v>72128</v>
      </c>
      <c r="D9540" s="33" t="s">
        <v>72129</v>
      </c>
    </row>
    <row r="9541" spans="1:4" ht="15.75" customHeight="1" x14ac:dyDescent="0.15">
      <c r="A9541" s="32" t="s">
        <v>12128</v>
      </c>
      <c r="B9541" s="33" t="s">
        <v>2904</v>
      </c>
      <c r="C9541" s="51" t="s">
        <v>72130</v>
      </c>
      <c r="D9541" s="33" t="s">
        <v>72129</v>
      </c>
    </row>
    <row r="9542" spans="1:4" ht="15.75" customHeight="1" x14ac:dyDescent="0.15">
      <c r="A9542" s="32" t="s">
        <v>54765</v>
      </c>
      <c r="B9542" s="33" t="s">
        <v>3442</v>
      </c>
      <c r="C9542" s="51" t="s">
        <v>72131</v>
      </c>
      <c r="D9542" s="33" t="s">
        <v>72129</v>
      </c>
    </row>
    <row r="9543" spans="1:4" ht="15.75" customHeight="1" x14ac:dyDescent="0.15">
      <c r="A9543" s="32" t="s">
        <v>12053</v>
      </c>
      <c r="B9543" s="33" t="s">
        <v>2637</v>
      </c>
      <c r="C9543" s="51" t="s">
        <v>72132</v>
      </c>
      <c r="D9543" s="33" t="s">
        <v>72133</v>
      </c>
    </row>
    <row r="9544" spans="1:4" ht="15.75" customHeight="1" x14ac:dyDescent="0.15">
      <c r="A9544" s="32" t="s">
        <v>55305</v>
      </c>
      <c r="B9544" s="33" t="s">
        <v>3218</v>
      </c>
      <c r="C9544" s="51" t="s">
        <v>72134</v>
      </c>
      <c r="D9544" s="33" t="s">
        <v>72133</v>
      </c>
    </row>
    <row r="9545" spans="1:4" ht="15.75" customHeight="1" x14ac:dyDescent="0.15">
      <c r="A9545" s="32" t="s">
        <v>55094</v>
      </c>
      <c r="B9545" s="33" t="s">
        <v>794</v>
      </c>
      <c r="C9545" s="51" t="s">
        <v>72135</v>
      </c>
      <c r="D9545" s="33" t="s">
        <v>72136</v>
      </c>
    </row>
    <row r="9546" spans="1:4" ht="15.75" customHeight="1" x14ac:dyDescent="0.15">
      <c r="A9546" s="32" t="s">
        <v>8719</v>
      </c>
      <c r="B9546" s="33" t="s">
        <v>1014</v>
      </c>
      <c r="C9546" s="51" t="s">
        <v>72137</v>
      </c>
      <c r="D9546" s="33" t="s">
        <v>72138</v>
      </c>
    </row>
    <row r="9547" spans="1:4" ht="15.75" customHeight="1" x14ac:dyDescent="0.15">
      <c r="A9547" s="32" t="s">
        <v>11330</v>
      </c>
      <c r="B9547" s="33" t="s">
        <v>1880</v>
      </c>
      <c r="C9547" s="51" t="s">
        <v>72139</v>
      </c>
      <c r="D9547" s="33" t="s">
        <v>72140</v>
      </c>
    </row>
    <row r="9548" spans="1:4" ht="15.75" customHeight="1" x14ac:dyDescent="0.15">
      <c r="A9548" s="32" t="s">
        <v>55235</v>
      </c>
      <c r="B9548" s="33" t="s">
        <v>3197</v>
      </c>
      <c r="C9548" s="51" t="s">
        <v>72141</v>
      </c>
      <c r="D9548" s="33" t="s">
        <v>72142</v>
      </c>
    </row>
    <row r="9549" spans="1:4" ht="15.75" customHeight="1" x14ac:dyDescent="0.15">
      <c r="A9549" s="32" t="s">
        <v>11425</v>
      </c>
      <c r="B9549" s="33" t="s">
        <v>2338</v>
      </c>
      <c r="C9549" s="51" t="s">
        <v>72143</v>
      </c>
      <c r="D9549" s="33" t="s">
        <v>72144</v>
      </c>
    </row>
    <row r="9550" spans="1:4" ht="15.75" customHeight="1" x14ac:dyDescent="0.15">
      <c r="A9550" s="32" t="s">
        <v>12128</v>
      </c>
      <c r="B9550" s="33" t="s">
        <v>3338</v>
      </c>
      <c r="C9550" s="51" t="s">
        <v>72145</v>
      </c>
      <c r="D9550" s="33" t="s">
        <v>72144</v>
      </c>
    </row>
    <row r="9551" spans="1:4" ht="15.75" customHeight="1" x14ac:dyDescent="0.15">
      <c r="A9551" s="32" t="s">
        <v>8291</v>
      </c>
      <c r="B9551" s="33" t="s">
        <v>1433</v>
      </c>
      <c r="C9551" s="51" t="s">
        <v>72146</v>
      </c>
      <c r="D9551" s="33" t="s">
        <v>72147</v>
      </c>
    </row>
    <row r="9552" spans="1:4" ht="15.75" customHeight="1" x14ac:dyDescent="0.15">
      <c r="A9552" s="32" t="s">
        <v>55235</v>
      </c>
      <c r="B9552" s="33" t="s">
        <v>717</v>
      </c>
      <c r="C9552" s="51" t="s">
        <v>72148</v>
      </c>
      <c r="D9552" s="33" t="s">
        <v>72149</v>
      </c>
    </row>
    <row r="9553" spans="1:4" ht="15.75" customHeight="1" x14ac:dyDescent="0.15">
      <c r="A9553" s="32" t="s">
        <v>8633</v>
      </c>
      <c r="B9553" s="33" t="s">
        <v>1005</v>
      </c>
      <c r="C9553" s="51" t="s">
        <v>72150</v>
      </c>
      <c r="D9553" s="33" t="s">
        <v>72151</v>
      </c>
    </row>
    <row r="9554" spans="1:4" ht="15.75" customHeight="1" x14ac:dyDescent="0.15">
      <c r="A9554" s="32" t="s">
        <v>9477</v>
      </c>
      <c r="B9554" s="33" t="s">
        <v>678</v>
      </c>
      <c r="C9554" s="51" t="s">
        <v>72152</v>
      </c>
      <c r="D9554" s="33" t="s">
        <v>72153</v>
      </c>
    </row>
    <row r="9555" spans="1:4" ht="15.75" customHeight="1" x14ac:dyDescent="0.15">
      <c r="A9555" s="32" t="s">
        <v>12128</v>
      </c>
      <c r="B9555" s="33" t="s">
        <v>3844</v>
      </c>
      <c r="C9555" s="51" t="s">
        <v>72154</v>
      </c>
      <c r="D9555" s="33" t="s">
        <v>72155</v>
      </c>
    </row>
    <row r="9556" spans="1:4" ht="15.75" customHeight="1" x14ac:dyDescent="0.15">
      <c r="A9556" s="32" t="s">
        <v>55058</v>
      </c>
      <c r="B9556" s="33" t="s">
        <v>2865</v>
      </c>
      <c r="C9556" s="51" t="s">
        <v>72156</v>
      </c>
      <c r="D9556" s="33" t="s">
        <v>72157</v>
      </c>
    </row>
    <row r="9557" spans="1:4" ht="15.75" customHeight="1" x14ac:dyDescent="0.15">
      <c r="A9557" s="32" t="s">
        <v>8821</v>
      </c>
      <c r="B9557" s="33" t="s">
        <v>975</v>
      </c>
      <c r="C9557" s="51" t="s">
        <v>72158</v>
      </c>
      <c r="D9557" s="33" t="s">
        <v>72159</v>
      </c>
    </row>
    <row r="9558" spans="1:4" ht="15.75" customHeight="1" x14ac:dyDescent="0.15">
      <c r="A9558" s="32" t="s">
        <v>9058</v>
      </c>
      <c r="B9558" s="33" t="s">
        <v>2904</v>
      </c>
      <c r="C9558" s="51" t="s">
        <v>72160</v>
      </c>
      <c r="D9558" s="33" t="s">
        <v>72161</v>
      </c>
    </row>
    <row r="9559" spans="1:4" ht="15.75" customHeight="1" x14ac:dyDescent="0.15">
      <c r="A9559" s="32" t="s">
        <v>8743</v>
      </c>
      <c r="B9559" s="33" t="s">
        <v>3368</v>
      </c>
      <c r="C9559" s="51" t="s">
        <v>72162</v>
      </c>
      <c r="D9559" s="33" t="s">
        <v>72163</v>
      </c>
    </row>
    <row r="9560" spans="1:4" ht="15.75" customHeight="1" x14ac:dyDescent="0.15">
      <c r="A9560" s="32" t="s">
        <v>55265</v>
      </c>
      <c r="B9560" s="33" t="s">
        <v>830</v>
      </c>
      <c r="C9560" s="51" t="s">
        <v>72164</v>
      </c>
      <c r="D9560" s="33" t="s">
        <v>72165</v>
      </c>
    </row>
    <row r="9561" spans="1:4" ht="15.75" customHeight="1" x14ac:dyDescent="0.15">
      <c r="A9561" s="32" t="s">
        <v>11425</v>
      </c>
      <c r="B9561" s="33" t="s">
        <v>752</v>
      </c>
      <c r="C9561" s="51" t="s">
        <v>72166</v>
      </c>
      <c r="D9561" s="33" t="s">
        <v>72167</v>
      </c>
    </row>
    <row r="9562" spans="1:4" ht="15.75" customHeight="1" x14ac:dyDescent="0.15">
      <c r="A9562" s="32" t="s">
        <v>8719</v>
      </c>
      <c r="B9562" s="33" t="s">
        <v>2465</v>
      </c>
      <c r="C9562" s="51" t="s">
        <v>72168</v>
      </c>
      <c r="D9562" s="33" t="s">
        <v>72169</v>
      </c>
    </row>
    <row r="9563" spans="1:4" ht="15.75" customHeight="1" x14ac:dyDescent="0.15">
      <c r="A9563" s="32" t="s">
        <v>55094</v>
      </c>
      <c r="B9563" s="33" t="s">
        <v>3100</v>
      </c>
      <c r="C9563" s="51" t="s">
        <v>72170</v>
      </c>
      <c r="D9563" s="33" t="s">
        <v>72171</v>
      </c>
    </row>
    <row r="9564" spans="1:4" ht="15.75" customHeight="1" x14ac:dyDescent="0.15">
      <c r="A9564" s="32" t="s">
        <v>11425</v>
      </c>
      <c r="B9564" s="33" t="s">
        <v>3456</v>
      </c>
      <c r="C9564" s="51" t="s">
        <v>72172</v>
      </c>
      <c r="D9564" s="33" t="s">
        <v>72173</v>
      </c>
    </row>
    <row r="9565" spans="1:4" ht="15.75" customHeight="1" x14ac:dyDescent="0.15">
      <c r="A9565" s="32" t="s">
        <v>12292</v>
      </c>
      <c r="B9565" s="33" t="s">
        <v>681</v>
      </c>
      <c r="C9565" s="51" t="s">
        <v>72174</v>
      </c>
      <c r="D9565" s="33" t="s">
        <v>72175</v>
      </c>
    </row>
    <row r="9566" spans="1:4" ht="15.75" customHeight="1" x14ac:dyDescent="0.15">
      <c r="A9566" s="32" t="s">
        <v>55048</v>
      </c>
      <c r="B9566" s="33" t="s">
        <v>732</v>
      </c>
      <c r="C9566" s="51" t="s">
        <v>72176</v>
      </c>
      <c r="D9566" s="33" t="s">
        <v>72175</v>
      </c>
    </row>
    <row r="9567" spans="1:4" ht="15.75" customHeight="1" x14ac:dyDescent="0.15">
      <c r="A9567" s="32" t="s">
        <v>55235</v>
      </c>
      <c r="B9567" s="33" t="s">
        <v>2545</v>
      </c>
      <c r="C9567" s="51" t="s">
        <v>72177</v>
      </c>
      <c r="D9567" s="33" t="s">
        <v>72175</v>
      </c>
    </row>
    <row r="9568" spans="1:4" ht="15.75" customHeight="1" x14ac:dyDescent="0.15">
      <c r="A9568" s="32" t="s">
        <v>55048</v>
      </c>
      <c r="B9568" s="33" t="s">
        <v>904</v>
      </c>
      <c r="C9568" s="51" t="s">
        <v>72178</v>
      </c>
      <c r="D9568" s="33" t="s">
        <v>72179</v>
      </c>
    </row>
    <row r="9569" spans="1:4" ht="15.75" customHeight="1" x14ac:dyDescent="0.15">
      <c r="A9569" s="32" t="s">
        <v>8743</v>
      </c>
      <c r="B9569" s="33" t="s">
        <v>1564</v>
      </c>
      <c r="C9569" s="51" t="s">
        <v>72180</v>
      </c>
      <c r="D9569" s="33" t="s">
        <v>72181</v>
      </c>
    </row>
    <row r="9570" spans="1:4" ht="15.75" customHeight="1" x14ac:dyDescent="0.15">
      <c r="A9570" s="32" t="s">
        <v>11330</v>
      </c>
      <c r="B9570" s="33" t="s">
        <v>2551</v>
      </c>
      <c r="C9570" s="51" t="s">
        <v>72182</v>
      </c>
      <c r="D9570" s="33" t="s">
        <v>72183</v>
      </c>
    </row>
    <row r="9571" spans="1:4" ht="15.75" customHeight="1" x14ac:dyDescent="0.15">
      <c r="A9571" s="32" t="s">
        <v>8743</v>
      </c>
      <c r="B9571" s="33" t="s">
        <v>690</v>
      </c>
      <c r="C9571" s="51" t="s">
        <v>72184</v>
      </c>
      <c r="D9571" s="33" t="s">
        <v>72185</v>
      </c>
    </row>
    <row r="9572" spans="1:4" ht="15.75" customHeight="1" x14ac:dyDescent="0.15">
      <c r="A9572" s="32" t="s">
        <v>12128</v>
      </c>
      <c r="B9572" s="33" t="s">
        <v>1354</v>
      </c>
      <c r="C9572" s="51" t="s">
        <v>72186</v>
      </c>
      <c r="D9572" s="33" t="s">
        <v>72187</v>
      </c>
    </row>
    <row r="9573" spans="1:4" ht="15.75" customHeight="1" x14ac:dyDescent="0.15">
      <c r="A9573" s="32" t="s">
        <v>54862</v>
      </c>
      <c r="B9573" s="33" t="s">
        <v>2610</v>
      </c>
      <c r="C9573" s="51" t="s">
        <v>72188</v>
      </c>
      <c r="D9573" s="33" t="s">
        <v>72187</v>
      </c>
    </row>
    <row r="9574" spans="1:4" ht="15.75" customHeight="1" x14ac:dyDescent="0.15">
      <c r="A9574" s="32" t="s">
        <v>55027</v>
      </c>
      <c r="B9574" s="33" t="s">
        <v>782</v>
      </c>
      <c r="C9574" s="51" t="s">
        <v>72189</v>
      </c>
      <c r="D9574" s="33" t="s">
        <v>72190</v>
      </c>
    </row>
    <row r="9575" spans="1:4" ht="15.75" customHeight="1" x14ac:dyDescent="0.15">
      <c r="A9575" s="32" t="s">
        <v>9495</v>
      </c>
      <c r="B9575" s="33" t="s">
        <v>2921</v>
      </c>
      <c r="C9575" s="51" t="s">
        <v>72191</v>
      </c>
      <c r="D9575" s="33" t="s">
        <v>72190</v>
      </c>
    </row>
    <row r="9576" spans="1:4" ht="15.75" customHeight="1" x14ac:dyDescent="0.15">
      <c r="A9576" s="32" t="s">
        <v>55159</v>
      </c>
      <c r="B9576" s="33" t="s">
        <v>2693</v>
      </c>
      <c r="C9576" s="51" t="s">
        <v>72192</v>
      </c>
      <c r="D9576" s="33" t="s">
        <v>72193</v>
      </c>
    </row>
    <row r="9577" spans="1:4" ht="15.75" customHeight="1" x14ac:dyDescent="0.15">
      <c r="A9577" s="32" t="s">
        <v>8821</v>
      </c>
      <c r="B9577" s="33" t="s">
        <v>3066</v>
      </c>
      <c r="C9577" s="51" t="s">
        <v>72194</v>
      </c>
      <c r="D9577" s="33" t="s">
        <v>72195</v>
      </c>
    </row>
    <row r="9578" spans="1:4" ht="15.75" customHeight="1" x14ac:dyDescent="0.15">
      <c r="A9578" s="32" t="s">
        <v>55235</v>
      </c>
      <c r="B9578" s="33" t="s">
        <v>3456</v>
      </c>
      <c r="C9578" s="51" t="s">
        <v>72196</v>
      </c>
      <c r="D9578" s="33" t="s">
        <v>72197</v>
      </c>
    </row>
    <row r="9579" spans="1:4" ht="15.75" customHeight="1" x14ac:dyDescent="0.15">
      <c r="A9579" s="32" t="s">
        <v>54862</v>
      </c>
      <c r="B9579" s="33" t="s">
        <v>3844</v>
      </c>
      <c r="C9579" s="51" t="s">
        <v>72198</v>
      </c>
      <c r="D9579" s="33" t="s">
        <v>72199</v>
      </c>
    </row>
    <row r="9580" spans="1:4" ht="15.75" customHeight="1" x14ac:dyDescent="0.15">
      <c r="A9580" s="32" t="s">
        <v>55070</v>
      </c>
      <c r="B9580" s="33" t="s">
        <v>681</v>
      </c>
      <c r="C9580" s="51" t="s">
        <v>72200</v>
      </c>
      <c r="D9580" s="33" t="s">
        <v>72201</v>
      </c>
    </row>
    <row r="9581" spans="1:4" ht="15.75" customHeight="1" x14ac:dyDescent="0.15">
      <c r="A9581" s="32" t="s">
        <v>55058</v>
      </c>
      <c r="B9581" s="33" t="s">
        <v>732</v>
      </c>
      <c r="C9581" s="51" t="s">
        <v>72202</v>
      </c>
      <c r="D9581" s="33" t="s">
        <v>72201</v>
      </c>
    </row>
    <row r="9582" spans="1:4" ht="15.75" customHeight="1" x14ac:dyDescent="0.15">
      <c r="A9582" s="32" t="s">
        <v>9495</v>
      </c>
      <c r="B9582" s="33" t="s">
        <v>2988</v>
      </c>
      <c r="C9582" s="51" t="s">
        <v>72203</v>
      </c>
      <c r="D9582" s="33" t="s">
        <v>72201</v>
      </c>
    </row>
    <row r="9583" spans="1:4" ht="15.75" customHeight="1" x14ac:dyDescent="0.15">
      <c r="A9583" s="32" t="s">
        <v>54849</v>
      </c>
      <c r="B9583" s="33" t="s">
        <v>3039</v>
      </c>
      <c r="C9583" s="51" t="s">
        <v>72204</v>
      </c>
      <c r="D9583" s="33" t="s">
        <v>72201</v>
      </c>
    </row>
    <row r="9584" spans="1:4" ht="15.75" customHeight="1" x14ac:dyDescent="0.15">
      <c r="A9584" s="32" t="s">
        <v>54962</v>
      </c>
      <c r="B9584" s="33" t="s">
        <v>3323</v>
      </c>
      <c r="C9584" s="51" t="s">
        <v>72205</v>
      </c>
      <c r="D9584" s="33" t="s">
        <v>72201</v>
      </c>
    </row>
    <row r="9585" spans="1:4" ht="15.75" customHeight="1" x14ac:dyDescent="0.15">
      <c r="A9585" s="32" t="s">
        <v>55153</v>
      </c>
      <c r="B9585" s="33" t="s">
        <v>3374</v>
      </c>
      <c r="C9585" s="51" t="s">
        <v>72206</v>
      </c>
      <c r="D9585" s="33" t="s">
        <v>72201</v>
      </c>
    </row>
    <row r="9586" spans="1:4" ht="15.75" customHeight="1" x14ac:dyDescent="0.15">
      <c r="A9586" s="32" t="s">
        <v>54849</v>
      </c>
      <c r="B9586" s="33" t="s">
        <v>895</v>
      </c>
      <c r="C9586" s="51" t="s">
        <v>72207</v>
      </c>
      <c r="D9586" s="33" t="s">
        <v>72208</v>
      </c>
    </row>
    <row r="9587" spans="1:4" ht="15.75" customHeight="1" x14ac:dyDescent="0.15">
      <c r="A9587" s="32" t="s">
        <v>55374</v>
      </c>
      <c r="B9587" s="33" t="s">
        <v>2865</v>
      </c>
      <c r="C9587" s="51" t="s">
        <v>72209</v>
      </c>
      <c r="D9587" s="33" t="s">
        <v>72210</v>
      </c>
    </row>
    <row r="9588" spans="1:4" ht="15.75" customHeight="1" x14ac:dyDescent="0.15">
      <c r="A9588" s="32" t="s">
        <v>9522</v>
      </c>
      <c r="B9588" s="33" t="s">
        <v>3290</v>
      </c>
      <c r="C9588" s="51" t="s">
        <v>72211</v>
      </c>
      <c r="D9588" s="33" t="s">
        <v>72212</v>
      </c>
    </row>
    <row r="9589" spans="1:4" ht="15.75" customHeight="1" x14ac:dyDescent="0.15">
      <c r="A9589" s="32" t="s">
        <v>55374</v>
      </c>
      <c r="B9589" s="33" t="s">
        <v>3684</v>
      </c>
      <c r="C9589" s="51" t="s">
        <v>72213</v>
      </c>
      <c r="D9589" s="33" t="s">
        <v>72214</v>
      </c>
    </row>
    <row r="9590" spans="1:4" ht="15.75" customHeight="1" x14ac:dyDescent="0.15">
      <c r="A9590" s="32" t="s">
        <v>8719</v>
      </c>
      <c r="B9590" s="33" t="s">
        <v>3221</v>
      </c>
      <c r="C9590" s="51" t="s">
        <v>72215</v>
      </c>
      <c r="D9590" s="33" t="s">
        <v>72216</v>
      </c>
    </row>
    <row r="9591" spans="1:4" ht="15.75" customHeight="1" x14ac:dyDescent="0.15">
      <c r="A9591" s="32" t="s">
        <v>8743</v>
      </c>
      <c r="B9591" s="33" t="s">
        <v>2588</v>
      </c>
      <c r="C9591" s="51" t="s">
        <v>72217</v>
      </c>
      <c r="D9591" s="33" t="s">
        <v>72218</v>
      </c>
    </row>
    <row r="9592" spans="1:4" ht="15.75" customHeight="1" x14ac:dyDescent="0.15">
      <c r="A9592" s="32" t="s">
        <v>11330</v>
      </c>
      <c r="B9592" s="33" t="s">
        <v>732</v>
      </c>
      <c r="C9592" s="51" t="s">
        <v>72219</v>
      </c>
      <c r="D9592" s="33" t="s">
        <v>72220</v>
      </c>
    </row>
    <row r="9593" spans="1:4" ht="15.75" customHeight="1" x14ac:dyDescent="0.15">
      <c r="A9593" s="32" t="s">
        <v>55235</v>
      </c>
      <c r="B9593" s="33" t="s">
        <v>1330</v>
      </c>
      <c r="C9593" s="51" t="s">
        <v>72221</v>
      </c>
      <c r="D9593" s="33" t="s">
        <v>72220</v>
      </c>
    </row>
    <row r="9594" spans="1:4" ht="15.75" customHeight="1" x14ac:dyDescent="0.15">
      <c r="A9594" s="32" t="s">
        <v>55159</v>
      </c>
      <c r="B9594" s="33" t="s">
        <v>1528</v>
      </c>
      <c r="C9594" s="51" t="s">
        <v>72222</v>
      </c>
      <c r="D9594" s="33" t="s">
        <v>72220</v>
      </c>
    </row>
    <row r="9595" spans="1:4" ht="15.75" customHeight="1" x14ac:dyDescent="0.15">
      <c r="A9595" s="32" t="s">
        <v>8821</v>
      </c>
      <c r="B9595" s="33" t="s">
        <v>2026</v>
      </c>
      <c r="C9595" s="51" t="s">
        <v>72223</v>
      </c>
      <c r="D9595" s="33" t="s">
        <v>72220</v>
      </c>
    </row>
    <row r="9596" spans="1:4" ht="15.75" customHeight="1" x14ac:dyDescent="0.15">
      <c r="A9596" s="32" t="s">
        <v>55070</v>
      </c>
      <c r="B9596" s="33" t="s">
        <v>2658</v>
      </c>
      <c r="C9596" s="51" t="s">
        <v>72224</v>
      </c>
      <c r="D9596" s="33" t="s">
        <v>72220</v>
      </c>
    </row>
    <row r="9597" spans="1:4" ht="15.75" customHeight="1" x14ac:dyDescent="0.15">
      <c r="A9597" s="32" t="s">
        <v>55048</v>
      </c>
      <c r="B9597" s="33" t="s">
        <v>3085</v>
      </c>
      <c r="C9597" s="51" t="s">
        <v>72225</v>
      </c>
      <c r="D9597" s="33" t="s">
        <v>72220</v>
      </c>
    </row>
    <row r="9598" spans="1:4" ht="15.75" customHeight="1" x14ac:dyDescent="0.15">
      <c r="A9598" s="32" t="s">
        <v>54962</v>
      </c>
      <c r="B9598" s="33" t="s">
        <v>839</v>
      </c>
      <c r="C9598" s="51" t="s">
        <v>72226</v>
      </c>
      <c r="D9598" s="33" t="s">
        <v>72227</v>
      </c>
    </row>
    <row r="9599" spans="1:4" ht="15.75" customHeight="1" x14ac:dyDescent="0.15">
      <c r="A9599" s="32" t="s">
        <v>55265</v>
      </c>
      <c r="B9599" s="33" t="s">
        <v>3456</v>
      </c>
      <c r="C9599" s="51" t="s">
        <v>72228</v>
      </c>
      <c r="D9599" s="33" t="s">
        <v>72227</v>
      </c>
    </row>
    <row r="9600" spans="1:4" ht="15.75" customHeight="1" x14ac:dyDescent="0.15">
      <c r="A9600" s="32" t="s">
        <v>55058</v>
      </c>
      <c r="B9600" s="33" t="s">
        <v>3353</v>
      </c>
      <c r="C9600" s="51" t="s">
        <v>72229</v>
      </c>
      <c r="D9600" s="33" t="s">
        <v>72230</v>
      </c>
    </row>
    <row r="9601" spans="1:4" ht="15.75" customHeight="1" x14ac:dyDescent="0.15">
      <c r="A9601" s="32" t="s">
        <v>10524</v>
      </c>
      <c r="B9601" s="33" t="s">
        <v>1967</v>
      </c>
      <c r="C9601" s="51" t="s">
        <v>72231</v>
      </c>
      <c r="D9601" s="33" t="s">
        <v>72232</v>
      </c>
    </row>
    <row r="9602" spans="1:4" ht="15.75" customHeight="1" x14ac:dyDescent="0.15">
      <c r="A9602" s="32" t="s">
        <v>10596</v>
      </c>
      <c r="B9602" s="33" t="s">
        <v>3652</v>
      </c>
      <c r="C9602" s="51" t="s">
        <v>72233</v>
      </c>
      <c r="D9602" s="33" t="s">
        <v>72234</v>
      </c>
    </row>
    <row r="9603" spans="1:4" ht="15.75" customHeight="1" x14ac:dyDescent="0.15">
      <c r="A9603" s="32" t="s">
        <v>12232</v>
      </c>
      <c r="B9603" s="33" t="s">
        <v>1943</v>
      </c>
      <c r="C9603" s="51" t="s">
        <v>72235</v>
      </c>
      <c r="D9603" s="33" t="s">
        <v>72236</v>
      </c>
    </row>
    <row r="9604" spans="1:4" ht="15.75" customHeight="1" x14ac:dyDescent="0.15">
      <c r="A9604" s="32" t="s">
        <v>54862</v>
      </c>
      <c r="B9604" s="33" t="s">
        <v>1313</v>
      </c>
      <c r="C9604" s="51" t="s">
        <v>72237</v>
      </c>
      <c r="D9604" s="33" t="s">
        <v>72238</v>
      </c>
    </row>
    <row r="9605" spans="1:4" ht="15.75" customHeight="1" x14ac:dyDescent="0.15">
      <c r="A9605" s="32" t="s">
        <v>12053</v>
      </c>
      <c r="B9605" s="33" t="s">
        <v>2056</v>
      </c>
      <c r="C9605" s="51" t="s">
        <v>72239</v>
      </c>
      <c r="D9605" s="33" t="s">
        <v>72238</v>
      </c>
    </row>
    <row r="9606" spans="1:4" ht="15.75" customHeight="1" x14ac:dyDescent="0.15">
      <c r="A9606" s="32" t="s">
        <v>54765</v>
      </c>
      <c r="B9606" s="33" t="s">
        <v>2681</v>
      </c>
      <c r="C9606" s="51" t="s">
        <v>72240</v>
      </c>
      <c r="D9606" s="33" t="s">
        <v>72241</v>
      </c>
    </row>
    <row r="9607" spans="1:4" ht="15.75" customHeight="1" x14ac:dyDescent="0.15">
      <c r="A9607" s="32" t="s">
        <v>8743</v>
      </c>
      <c r="B9607" s="33" t="s">
        <v>570</v>
      </c>
      <c r="C9607" s="51" t="s">
        <v>72242</v>
      </c>
      <c r="D9607" s="33" t="s">
        <v>72243</v>
      </c>
    </row>
    <row r="9608" spans="1:4" ht="15.75" customHeight="1" x14ac:dyDescent="0.15">
      <c r="A9608" s="32" t="s">
        <v>54765</v>
      </c>
      <c r="B9608" s="33" t="s">
        <v>907</v>
      </c>
      <c r="C9608" s="51" t="s">
        <v>72244</v>
      </c>
      <c r="D9608" s="33" t="s">
        <v>72245</v>
      </c>
    </row>
    <row r="9609" spans="1:4" ht="15.75" customHeight="1" x14ac:dyDescent="0.15">
      <c r="A9609" s="32" t="s">
        <v>9495</v>
      </c>
      <c r="B9609" s="33" t="s">
        <v>1140</v>
      </c>
      <c r="C9609" s="51" t="s">
        <v>72246</v>
      </c>
      <c r="D9609" s="33" t="s">
        <v>72245</v>
      </c>
    </row>
    <row r="9610" spans="1:4" ht="15.75" customHeight="1" x14ac:dyDescent="0.15">
      <c r="A9610" s="32" t="s">
        <v>55070</v>
      </c>
      <c r="B9610" s="33" t="s">
        <v>1327</v>
      </c>
      <c r="C9610" s="51" t="s">
        <v>72247</v>
      </c>
      <c r="D9610" s="33" t="s">
        <v>72248</v>
      </c>
    </row>
    <row r="9611" spans="1:4" ht="15.75" customHeight="1" x14ac:dyDescent="0.15">
      <c r="A9611" s="32" t="s">
        <v>55265</v>
      </c>
      <c r="B9611" s="33" t="s">
        <v>3027</v>
      </c>
      <c r="C9611" s="51" t="s">
        <v>72249</v>
      </c>
      <c r="D9611" s="33" t="s">
        <v>72248</v>
      </c>
    </row>
    <row r="9612" spans="1:4" ht="15.75" customHeight="1" x14ac:dyDescent="0.15">
      <c r="A9612" s="32" t="s">
        <v>54939</v>
      </c>
      <c r="B9612" s="33" t="s">
        <v>1681</v>
      </c>
      <c r="C9612" s="51" t="s">
        <v>72250</v>
      </c>
      <c r="D9612" s="33" t="s">
        <v>72251</v>
      </c>
    </row>
    <row r="9613" spans="1:4" ht="15.75" customHeight="1" x14ac:dyDescent="0.15">
      <c r="A9613" s="32" t="s">
        <v>55107</v>
      </c>
      <c r="B9613" s="33" t="s">
        <v>1155</v>
      </c>
      <c r="C9613" s="51" t="s">
        <v>72252</v>
      </c>
      <c r="D9613" s="33" t="s">
        <v>72253</v>
      </c>
    </row>
    <row r="9614" spans="1:4" ht="15.75" customHeight="1" x14ac:dyDescent="0.15">
      <c r="A9614" s="32" t="s">
        <v>55048</v>
      </c>
      <c r="B9614" s="33" t="s">
        <v>624</v>
      </c>
      <c r="C9614" s="51" t="s">
        <v>72254</v>
      </c>
      <c r="D9614" s="33" t="s">
        <v>72255</v>
      </c>
    </row>
    <row r="9615" spans="1:4" ht="15.75" customHeight="1" x14ac:dyDescent="0.15">
      <c r="A9615" s="32" t="s">
        <v>55374</v>
      </c>
      <c r="B9615" s="33" t="s">
        <v>2477</v>
      </c>
      <c r="C9615" s="51" t="s">
        <v>72256</v>
      </c>
      <c r="D9615" s="33" t="s">
        <v>72255</v>
      </c>
    </row>
    <row r="9616" spans="1:4" ht="15.75" customHeight="1" x14ac:dyDescent="0.15">
      <c r="A9616" s="32" t="s">
        <v>55048</v>
      </c>
      <c r="B9616" s="33" t="s">
        <v>2533</v>
      </c>
      <c r="C9616" s="51" t="s">
        <v>72257</v>
      </c>
      <c r="D9616" s="33" t="s">
        <v>72255</v>
      </c>
    </row>
    <row r="9617" spans="1:4" ht="15.75" customHeight="1" x14ac:dyDescent="0.15">
      <c r="A9617" s="32" t="s">
        <v>11330</v>
      </c>
      <c r="B9617" s="33" t="s">
        <v>3230</v>
      </c>
      <c r="C9617" s="51" t="s">
        <v>72258</v>
      </c>
      <c r="D9617" s="33" t="s">
        <v>72255</v>
      </c>
    </row>
    <row r="9618" spans="1:4" ht="15.75" customHeight="1" x14ac:dyDescent="0.15">
      <c r="A9618" s="32" t="s">
        <v>55070</v>
      </c>
      <c r="B9618" s="33" t="s">
        <v>3844</v>
      </c>
      <c r="C9618" s="51" t="s">
        <v>72259</v>
      </c>
      <c r="D9618" s="33" t="s">
        <v>72255</v>
      </c>
    </row>
    <row r="9619" spans="1:4" ht="15.75" customHeight="1" x14ac:dyDescent="0.15">
      <c r="A9619" s="32" t="s">
        <v>54765</v>
      </c>
      <c r="B9619" s="33" t="s">
        <v>654</v>
      </c>
      <c r="C9619" s="51" t="s">
        <v>72260</v>
      </c>
      <c r="D9619" s="33" t="s">
        <v>72261</v>
      </c>
    </row>
    <row r="9620" spans="1:4" ht="15.75" customHeight="1" x14ac:dyDescent="0.15">
      <c r="A9620" s="32" t="s">
        <v>55159</v>
      </c>
      <c r="B9620" s="33" t="s">
        <v>797</v>
      </c>
      <c r="C9620" s="51" t="s">
        <v>72262</v>
      </c>
      <c r="D9620" s="33" t="s">
        <v>72263</v>
      </c>
    </row>
    <row r="9621" spans="1:4" ht="15.75" customHeight="1" x14ac:dyDescent="0.15">
      <c r="A9621" s="32" t="s">
        <v>55374</v>
      </c>
      <c r="B9621" s="33" t="s">
        <v>1630</v>
      </c>
      <c r="C9621" s="51" t="s">
        <v>72264</v>
      </c>
      <c r="D9621" s="33" t="s">
        <v>72265</v>
      </c>
    </row>
    <row r="9622" spans="1:4" ht="15.75" customHeight="1" x14ac:dyDescent="0.15">
      <c r="A9622" s="32" t="s">
        <v>8821</v>
      </c>
      <c r="B9622" s="33" t="s">
        <v>2918</v>
      </c>
      <c r="C9622" s="51" t="s">
        <v>72266</v>
      </c>
      <c r="D9622" s="33" t="s">
        <v>72267</v>
      </c>
    </row>
    <row r="9623" spans="1:4" ht="15.75" customHeight="1" x14ac:dyDescent="0.15">
      <c r="A9623" s="32" t="s">
        <v>55027</v>
      </c>
      <c r="B9623" s="33" t="s">
        <v>984</v>
      </c>
      <c r="C9623" s="51" t="s">
        <v>72268</v>
      </c>
      <c r="D9623" s="33" t="s">
        <v>72269</v>
      </c>
    </row>
    <row r="9624" spans="1:4" ht="15.75" customHeight="1" x14ac:dyDescent="0.15">
      <c r="A9624" s="32" t="s">
        <v>55153</v>
      </c>
      <c r="B9624" s="33" t="s">
        <v>1621</v>
      </c>
      <c r="C9624" s="51" t="s">
        <v>72270</v>
      </c>
      <c r="D9624" s="33" t="s">
        <v>72269</v>
      </c>
    </row>
    <row r="9625" spans="1:4" ht="15.75" customHeight="1" x14ac:dyDescent="0.15">
      <c r="A9625" s="32" t="s">
        <v>9058</v>
      </c>
      <c r="B9625" s="33" t="s">
        <v>1668</v>
      </c>
      <c r="C9625" s="51" t="s">
        <v>72271</v>
      </c>
      <c r="D9625" s="33" t="s">
        <v>72269</v>
      </c>
    </row>
    <row r="9626" spans="1:4" ht="15.75" customHeight="1" x14ac:dyDescent="0.15">
      <c r="A9626" s="32" t="s">
        <v>10250</v>
      </c>
      <c r="B9626" s="33" t="s">
        <v>2517</v>
      </c>
      <c r="C9626" s="51" t="s">
        <v>72272</v>
      </c>
      <c r="D9626" s="33" t="s">
        <v>72269</v>
      </c>
    </row>
    <row r="9627" spans="1:4" ht="15.75" customHeight="1" x14ac:dyDescent="0.15">
      <c r="A9627" s="32" t="s">
        <v>54962</v>
      </c>
      <c r="B9627" s="33" t="s">
        <v>2563</v>
      </c>
      <c r="C9627" s="51" t="s">
        <v>72273</v>
      </c>
      <c r="D9627" s="33" t="s">
        <v>72269</v>
      </c>
    </row>
    <row r="9628" spans="1:4" ht="15.75" customHeight="1" x14ac:dyDescent="0.15">
      <c r="A9628" s="32" t="s">
        <v>55159</v>
      </c>
      <c r="B9628" s="33" t="s">
        <v>3233</v>
      </c>
      <c r="C9628" s="51" t="s">
        <v>72274</v>
      </c>
      <c r="D9628" s="33" t="s">
        <v>72275</v>
      </c>
    </row>
    <row r="9629" spans="1:4" ht="15.75" customHeight="1" x14ac:dyDescent="0.15">
      <c r="A9629" s="32" t="s">
        <v>8633</v>
      </c>
      <c r="B9629" s="33" t="s">
        <v>1257</v>
      </c>
      <c r="C9629" s="51" t="s">
        <v>72276</v>
      </c>
      <c r="D9629" s="33" t="s">
        <v>72277</v>
      </c>
    </row>
    <row r="9630" spans="1:4" ht="15.75" customHeight="1" x14ac:dyDescent="0.15">
      <c r="A9630" s="32" t="s">
        <v>55027</v>
      </c>
      <c r="B9630" s="33" t="s">
        <v>2602</v>
      </c>
      <c r="C9630" s="51" t="s">
        <v>72278</v>
      </c>
      <c r="D9630" s="33" t="s">
        <v>72277</v>
      </c>
    </row>
    <row r="9631" spans="1:4" ht="15.75" customHeight="1" x14ac:dyDescent="0.15">
      <c r="A9631" s="32" t="s">
        <v>10524</v>
      </c>
      <c r="B9631" s="33" t="s">
        <v>1693</v>
      </c>
      <c r="C9631" s="51" t="s">
        <v>72279</v>
      </c>
      <c r="D9631" s="33" t="s">
        <v>72280</v>
      </c>
    </row>
    <row r="9632" spans="1:4" ht="15.75" customHeight="1" x14ac:dyDescent="0.15">
      <c r="A9632" s="32" t="s">
        <v>10596</v>
      </c>
      <c r="B9632" s="33" t="s">
        <v>2465</v>
      </c>
      <c r="C9632" s="51" t="s">
        <v>72281</v>
      </c>
      <c r="D9632" s="33" t="s">
        <v>72282</v>
      </c>
    </row>
    <row r="9633" spans="1:4" ht="15.75" customHeight="1" x14ac:dyDescent="0.15">
      <c r="A9633" s="32" t="s">
        <v>54862</v>
      </c>
      <c r="B9633" s="33" t="s">
        <v>842</v>
      </c>
      <c r="C9633" s="51" t="s">
        <v>72283</v>
      </c>
      <c r="D9633" s="33" t="s">
        <v>72284</v>
      </c>
    </row>
    <row r="9634" spans="1:4" ht="15.75" customHeight="1" x14ac:dyDescent="0.15">
      <c r="A9634" s="32" t="s">
        <v>12232</v>
      </c>
      <c r="B9634" s="33" t="s">
        <v>752</v>
      </c>
      <c r="C9634" s="51" t="s">
        <v>72285</v>
      </c>
      <c r="D9634" s="33" t="s">
        <v>72286</v>
      </c>
    </row>
    <row r="9635" spans="1:4" ht="15.75" customHeight="1" x14ac:dyDescent="0.15">
      <c r="A9635" s="32" t="s">
        <v>55270</v>
      </c>
      <c r="B9635" s="33" t="s">
        <v>3167</v>
      </c>
      <c r="C9635" s="51" t="s">
        <v>72287</v>
      </c>
      <c r="D9635" s="33" t="s">
        <v>72286</v>
      </c>
    </row>
    <row r="9636" spans="1:4" ht="15.75" customHeight="1" x14ac:dyDescent="0.15">
      <c r="A9636" s="32" t="s">
        <v>55265</v>
      </c>
      <c r="B9636" s="33" t="s">
        <v>1026</v>
      </c>
      <c r="C9636" s="51" t="s">
        <v>72288</v>
      </c>
      <c r="D9636" s="33" t="s">
        <v>72289</v>
      </c>
    </row>
    <row r="9637" spans="1:4" ht="15.75" customHeight="1" x14ac:dyDescent="0.15">
      <c r="A9637" s="32" t="s">
        <v>55262</v>
      </c>
      <c r="B9637" s="33" t="s">
        <v>2105</v>
      </c>
      <c r="C9637" s="51" t="s">
        <v>72290</v>
      </c>
      <c r="D9637" s="33" t="s">
        <v>72289</v>
      </c>
    </row>
    <row r="9638" spans="1:4" ht="15.75" customHeight="1" x14ac:dyDescent="0.15">
      <c r="A9638" s="32" t="s">
        <v>55262</v>
      </c>
      <c r="B9638" s="33" t="s">
        <v>1257</v>
      </c>
      <c r="C9638" s="51" t="s">
        <v>72291</v>
      </c>
      <c r="D9638" s="33" t="s">
        <v>72292</v>
      </c>
    </row>
    <row r="9639" spans="1:4" ht="15.75" customHeight="1" x14ac:dyDescent="0.15">
      <c r="A9639" s="32" t="s">
        <v>8821</v>
      </c>
      <c r="B9639" s="33" t="s">
        <v>2318</v>
      </c>
      <c r="C9639" s="51" t="s">
        <v>72293</v>
      </c>
      <c r="D9639" s="33" t="s">
        <v>72292</v>
      </c>
    </row>
    <row r="9640" spans="1:4" ht="15.75" customHeight="1" x14ac:dyDescent="0.15">
      <c r="A9640" s="32" t="s">
        <v>55027</v>
      </c>
      <c r="B9640" s="33" t="s">
        <v>2327</v>
      </c>
      <c r="C9640" s="51" t="s">
        <v>72294</v>
      </c>
      <c r="D9640" s="33" t="s">
        <v>72292</v>
      </c>
    </row>
    <row r="9641" spans="1:4" ht="15.75" customHeight="1" x14ac:dyDescent="0.15">
      <c r="A9641" s="32" t="s">
        <v>8821</v>
      </c>
      <c r="B9641" s="33" t="s">
        <v>3710</v>
      </c>
      <c r="C9641" s="51" t="s">
        <v>72295</v>
      </c>
      <c r="D9641" s="33" t="s">
        <v>72292</v>
      </c>
    </row>
    <row r="9642" spans="1:4" ht="15.75" customHeight="1" x14ac:dyDescent="0.15">
      <c r="A9642" s="32" t="s">
        <v>54765</v>
      </c>
      <c r="B9642" s="33" t="s">
        <v>732</v>
      </c>
      <c r="C9642" s="51" t="s">
        <v>72296</v>
      </c>
      <c r="D9642" s="33" t="s">
        <v>72297</v>
      </c>
    </row>
    <row r="9643" spans="1:4" ht="15.75" customHeight="1" x14ac:dyDescent="0.15">
      <c r="A9643" s="32" t="s">
        <v>12292</v>
      </c>
      <c r="B9643" s="33" t="s">
        <v>865</v>
      </c>
      <c r="C9643" s="51" t="s">
        <v>72298</v>
      </c>
      <c r="D9643" s="33" t="s">
        <v>72299</v>
      </c>
    </row>
    <row r="9644" spans="1:4" ht="15.75" customHeight="1" x14ac:dyDescent="0.15">
      <c r="A9644" s="32" t="s">
        <v>55305</v>
      </c>
      <c r="B9644" s="33" t="s">
        <v>1206</v>
      </c>
      <c r="C9644" s="51" t="s">
        <v>72300</v>
      </c>
      <c r="D9644" s="33" t="s">
        <v>72301</v>
      </c>
    </row>
    <row r="9645" spans="1:4" ht="15.75" customHeight="1" x14ac:dyDescent="0.15">
      <c r="A9645" s="32" t="s">
        <v>55270</v>
      </c>
      <c r="B9645" s="33" t="s">
        <v>2285</v>
      </c>
      <c r="C9645" s="51" t="s">
        <v>72302</v>
      </c>
      <c r="D9645" s="33" t="s">
        <v>72301</v>
      </c>
    </row>
    <row r="9646" spans="1:4" ht="15.75" customHeight="1" x14ac:dyDescent="0.15">
      <c r="A9646" s="32" t="s">
        <v>10676</v>
      </c>
      <c r="B9646" s="33" t="s">
        <v>2784</v>
      </c>
      <c r="C9646" s="51" t="s">
        <v>72303</v>
      </c>
      <c r="D9646" s="33" t="s">
        <v>72301</v>
      </c>
    </row>
    <row r="9647" spans="1:4" ht="15.75" customHeight="1" x14ac:dyDescent="0.15">
      <c r="A9647" s="32" t="s">
        <v>9477</v>
      </c>
      <c r="B9647" s="33" t="s">
        <v>3323</v>
      </c>
      <c r="C9647" s="51" t="s">
        <v>72304</v>
      </c>
      <c r="D9647" s="33" t="s">
        <v>72305</v>
      </c>
    </row>
    <row r="9648" spans="1:4" ht="15.75" customHeight="1" x14ac:dyDescent="0.15">
      <c r="A9648" s="32" t="s">
        <v>55206</v>
      </c>
      <c r="B9648" s="33" t="s">
        <v>1668</v>
      </c>
      <c r="C9648" s="51" t="s">
        <v>72306</v>
      </c>
      <c r="D9648" s="33" t="s">
        <v>72307</v>
      </c>
    </row>
    <row r="9649" spans="1:4" ht="15.75" customHeight="1" x14ac:dyDescent="0.15">
      <c r="A9649" s="32" t="s">
        <v>55366</v>
      </c>
      <c r="B9649" s="33" t="s">
        <v>3445</v>
      </c>
      <c r="C9649" s="51" t="s">
        <v>72308</v>
      </c>
      <c r="D9649" s="33" t="s">
        <v>72309</v>
      </c>
    </row>
    <row r="9650" spans="1:4" ht="15.75" customHeight="1" x14ac:dyDescent="0.15">
      <c r="A9650" s="32" t="s">
        <v>54962</v>
      </c>
      <c r="B9650" s="33" t="s">
        <v>1525</v>
      </c>
      <c r="C9650" s="51" t="s">
        <v>72310</v>
      </c>
      <c r="D9650" s="33" t="s">
        <v>72311</v>
      </c>
    </row>
    <row r="9651" spans="1:4" ht="15.75" customHeight="1" x14ac:dyDescent="0.15">
      <c r="A9651" s="32" t="s">
        <v>9495</v>
      </c>
      <c r="B9651" s="33" t="s">
        <v>3687</v>
      </c>
      <c r="C9651" s="51" t="s">
        <v>72312</v>
      </c>
      <c r="D9651" s="33" t="s">
        <v>72311</v>
      </c>
    </row>
    <row r="9652" spans="1:4" ht="15.75" customHeight="1" x14ac:dyDescent="0.15">
      <c r="A9652" s="32" t="s">
        <v>8719</v>
      </c>
      <c r="B9652" s="33" t="s">
        <v>690</v>
      </c>
      <c r="C9652" s="51" t="s">
        <v>72313</v>
      </c>
      <c r="D9652" s="33" t="s">
        <v>72314</v>
      </c>
    </row>
    <row r="9653" spans="1:4" ht="15.75" customHeight="1" x14ac:dyDescent="0.15">
      <c r="A9653" s="32" t="s">
        <v>55027</v>
      </c>
      <c r="B9653" s="33" t="s">
        <v>708</v>
      </c>
      <c r="C9653" s="51" t="s">
        <v>72315</v>
      </c>
      <c r="D9653" s="33" t="s">
        <v>72314</v>
      </c>
    </row>
    <row r="9654" spans="1:4" ht="15.75" customHeight="1" x14ac:dyDescent="0.15">
      <c r="A9654" s="32" t="s">
        <v>55107</v>
      </c>
      <c r="B9654" s="33" t="s">
        <v>1723</v>
      </c>
      <c r="C9654" s="51" t="s">
        <v>72316</v>
      </c>
      <c r="D9654" s="33" t="s">
        <v>72314</v>
      </c>
    </row>
    <row r="9655" spans="1:4" ht="15.75" customHeight="1" x14ac:dyDescent="0.15">
      <c r="A9655" s="32" t="s">
        <v>55265</v>
      </c>
      <c r="B9655" s="33" t="s">
        <v>1206</v>
      </c>
      <c r="C9655" s="51" t="s">
        <v>72317</v>
      </c>
      <c r="D9655" s="33" t="s">
        <v>72318</v>
      </c>
    </row>
    <row r="9656" spans="1:4" ht="15.75" customHeight="1" x14ac:dyDescent="0.15">
      <c r="A9656" s="32" t="s">
        <v>12232</v>
      </c>
      <c r="B9656" s="33" t="s">
        <v>868</v>
      </c>
      <c r="C9656" s="51" t="s">
        <v>72319</v>
      </c>
      <c r="D9656" s="33" t="s">
        <v>72320</v>
      </c>
    </row>
    <row r="9657" spans="1:4" ht="15.75" customHeight="1" x14ac:dyDescent="0.15">
      <c r="A9657" s="32" t="s">
        <v>12280</v>
      </c>
      <c r="B9657" s="33" t="s">
        <v>570</v>
      </c>
      <c r="C9657" s="51" t="s">
        <v>72321</v>
      </c>
      <c r="D9657" s="33" t="s">
        <v>72322</v>
      </c>
    </row>
    <row r="9658" spans="1:4" ht="15.75" customHeight="1" x14ac:dyDescent="0.15">
      <c r="A9658" s="32" t="s">
        <v>55305</v>
      </c>
      <c r="B9658" s="33" t="s">
        <v>678</v>
      </c>
      <c r="C9658" s="51" t="s">
        <v>72323</v>
      </c>
      <c r="D9658" s="33" t="s">
        <v>72322</v>
      </c>
    </row>
    <row r="9659" spans="1:4" ht="15.75" customHeight="1" x14ac:dyDescent="0.15">
      <c r="A9659" s="32" t="s">
        <v>55374</v>
      </c>
      <c r="B9659" s="33" t="s">
        <v>791</v>
      </c>
      <c r="C9659" s="51" t="s">
        <v>72324</v>
      </c>
      <c r="D9659" s="33" t="s">
        <v>72322</v>
      </c>
    </row>
    <row r="9660" spans="1:4" ht="15.75" customHeight="1" x14ac:dyDescent="0.15">
      <c r="A9660" s="32" t="s">
        <v>12292</v>
      </c>
      <c r="B9660" s="33" t="s">
        <v>3117</v>
      </c>
      <c r="C9660" s="51" t="s">
        <v>72325</v>
      </c>
      <c r="D9660" s="33" t="s">
        <v>72322</v>
      </c>
    </row>
    <row r="9661" spans="1:4" ht="15.75" customHeight="1" x14ac:dyDescent="0.15">
      <c r="A9661" s="32" t="s">
        <v>55159</v>
      </c>
      <c r="B9661" s="33" t="s">
        <v>2119</v>
      </c>
      <c r="C9661" s="51" t="s">
        <v>72326</v>
      </c>
      <c r="D9661" s="33" t="s">
        <v>72327</v>
      </c>
    </row>
    <row r="9662" spans="1:4" ht="15.75" customHeight="1" x14ac:dyDescent="0.15">
      <c r="A9662" s="32" t="s">
        <v>12053</v>
      </c>
      <c r="B9662" s="33" t="s">
        <v>946</v>
      </c>
      <c r="C9662" s="51" t="s">
        <v>72328</v>
      </c>
      <c r="D9662" s="33" t="s">
        <v>72329</v>
      </c>
    </row>
    <row r="9663" spans="1:4" ht="15.75" customHeight="1" x14ac:dyDescent="0.15">
      <c r="A9663" s="32" t="s">
        <v>55159</v>
      </c>
      <c r="B9663" s="33" t="s">
        <v>1401</v>
      </c>
      <c r="C9663" s="51" t="s">
        <v>72330</v>
      </c>
      <c r="D9663" s="33" t="s">
        <v>72331</v>
      </c>
    </row>
    <row r="9664" spans="1:4" ht="15.75" customHeight="1" x14ac:dyDescent="0.15">
      <c r="A9664" s="32" t="s">
        <v>55374</v>
      </c>
      <c r="B9664" s="33" t="s">
        <v>2236</v>
      </c>
      <c r="C9664" s="51" t="s">
        <v>72332</v>
      </c>
      <c r="D9664" s="33" t="s">
        <v>72331</v>
      </c>
    </row>
    <row r="9665" spans="1:4" ht="15.75" customHeight="1" x14ac:dyDescent="0.15">
      <c r="A9665" s="32" t="s">
        <v>8719</v>
      </c>
      <c r="B9665" s="33" t="s">
        <v>2942</v>
      </c>
      <c r="C9665" s="51" t="s">
        <v>72333</v>
      </c>
      <c r="D9665" s="33" t="s">
        <v>72331</v>
      </c>
    </row>
    <row r="9666" spans="1:4" ht="15.75" customHeight="1" x14ac:dyDescent="0.15">
      <c r="A9666" s="32" t="s">
        <v>54962</v>
      </c>
      <c r="B9666" s="33" t="s">
        <v>3085</v>
      </c>
      <c r="C9666" s="51" t="s">
        <v>72334</v>
      </c>
      <c r="D9666" s="33" t="s">
        <v>72331</v>
      </c>
    </row>
    <row r="9667" spans="1:4" ht="15.75" customHeight="1" x14ac:dyDescent="0.15">
      <c r="A9667" s="32" t="s">
        <v>55265</v>
      </c>
      <c r="B9667" s="33" t="s">
        <v>2060</v>
      </c>
      <c r="C9667" s="51" t="s">
        <v>72335</v>
      </c>
      <c r="D9667" s="33" t="s">
        <v>72336</v>
      </c>
    </row>
    <row r="9668" spans="1:4" ht="15.75" customHeight="1" x14ac:dyDescent="0.15">
      <c r="A9668" s="32" t="s">
        <v>55305</v>
      </c>
      <c r="B9668" s="33" t="s">
        <v>570</v>
      </c>
      <c r="C9668" s="51" t="s">
        <v>72337</v>
      </c>
      <c r="D9668" s="33" t="s">
        <v>72338</v>
      </c>
    </row>
    <row r="9669" spans="1:4" ht="15.75" customHeight="1" x14ac:dyDescent="0.15">
      <c r="A9669" s="32" t="s">
        <v>55159</v>
      </c>
      <c r="B9669" s="33" t="s">
        <v>2755</v>
      </c>
      <c r="C9669" s="51" t="s">
        <v>72339</v>
      </c>
      <c r="D9669" s="33" t="s">
        <v>72340</v>
      </c>
    </row>
    <row r="9670" spans="1:4" ht="15.75" customHeight="1" x14ac:dyDescent="0.15">
      <c r="A9670" s="32" t="s">
        <v>55262</v>
      </c>
      <c r="B9670" s="33" t="s">
        <v>3586</v>
      </c>
      <c r="C9670" s="51" t="s">
        <v>72341</v>
      </c>
      <c r="D9670" s="33" t="s">
        <v>72340</v>
      </c>
    </row>
    <row r="9671" spans="1:4" ht="15.75" customHeight="1" x14ac:dyDescent="0.15">
      <c r="A9671" s="32" t="s">
        <v>54765</v>
      </c>
      <c r="B9671" s="33" t="s">
        <v>836</v>
      </c>
      <c r="C9671" s="51" t="s">
        <v>72342</v>
      </c>
      <c r="D9671" s="33" t="s">
        <v>72343</v>
      </c>
    </row>
    <row r="9672" spans="1:4" ht="15.75" customHeight="1" x14ac:dyDescent="0.15">
      <c r="A9672" s="32" t="s">
        <v>55027</v>
      </c>
      <c r="B9672" s="33" t="s">
        <v>2918</v>
      </c>
      <c r="C9672" s="51" t="s">
        <v>72344</v>
      </c>
      <c r="D9672" s="33" t="s">
        <v>72345</v>
      </c>
    </row>
    <row r="9673" spans="1:4" ht="15.75" customHeight="1" x14ac:dyDescent="0.15">
      <c r="A9673" s="32" t="s">
        <v>55159</v>
      </c>
      <c r="B9673" s="33" t="s">
        <v>836</v>
      </c>
      <c r="C9673" s="51" t="s">
        <v>72346</v>
      </c>
      <c r="D9673" s="33" t="s">
        <v>72347</v>
      </c>
    </row>
    <row r="9674" spans="1:4" ht="15.75" customHeight="1" x14ac:dyDescent="0.15">
      <c r="A9674" s="32" t="s">
        <v>55265</v>
      </c>
      <c r="B9674" s="33" t="s">
        <v>2871</v>
      </c>
      <c r="C9674" s="51" t="s">
        <v>72348</v>
      </c>
      <c r="D9674" s="33" t="s">
        <v>72347</v>
      </c>
    </row>
    <row r="9675" spans="1:4" ht="15.75" customHeight="1" x14ac:dyDescent="0.15">
      <c r="A9675" s="32" t="s">
        <v>54862</v>
      </c>
      <c r="B9675" s="33" t="s">
        <v>1621</v>
      </c>
      <c r="C9675" s="51" t="s">
        <v>72349</v>
      </c>
      <c r="D9675" s="33" t="s">
        <v>72350</v>
      </c>
    </row>
    <row r="9676" spans="1:4" ht="15.75" customHeight="1" x14ac:dyDescent="0.15">
      <c r="A9676" s="32" t="s">
        <v>12292</v>
      </c>
      <c r="B9676" s="33" t="s">
        <v>1401</v>
      </c>
      <c r="C9676" s="51" t="s">
        <v>72351</v>
      </c>
      <c r="D9676" s="33" t="s">
        <v>72352</v>
      </c>
    </row>
    <row r="9677" spans="1:4" ht="15.75" customHeight="1" x14ac:dyDescent="0.15">
      <c r="A9677" s="32" t="s">
        <v>11330</v>
      </c>
      <c r="B9677" s="33" t="s">
        <v>907</v>
      </c>
      <c r="C9677" s="51" t="s">
        <v>72353</v>
      </c>
      <c r="D9677" s="33" t="s">
        <v>72354</v>
      </c>
    </row>
    <row r="9678" spans="1:4" ht="15.75" customHeight="1" x14ac:dyDescent="0.15">
      <c r="A9678" s="32" t="s">
        <v>55159</v>
      </c>
      <c r="B9678" s="33" t="s">
        <v>1433</v>
      </c>
      <c r="C9678" s="51" t="s">
        <v>72355</v>
      </c>
      <c r="D9678" s="33" t="s">
        <v>72356</v>
      </c>
    </row>
    <row r="9679" spans="1:4" ht="15.75" customHeight="1" x14ac:dyDescent="0.15">
      <c r="A9679" s="32" t="s">
        <v>12053</v>
      </c>
      <c r="B9679" s="33" t="s">
        <v>1528</v>
      </c>
      <c r="C9679" s="51" t="s">
        <v>72357</v>
      </c>
      <c r="D9679" s="33" t="s">
        <v>72358</v>
      </c>
    </row>
    <row r="9680" spans="1:4" ht="15.75" customHeight="1" x14ac:dyDescent="0.15">
      <c r="A9680" s="32" t="s">
        <v>55265</v>
      </c>
      <c r="B9680" s="33" t="s">
        <v>2309</v>
      </c>
      <c r="C9680" s="51" t="s">
        <v>72359</v>
      </c>
      <c r="D9680" s="33" t="s">
        <v>72360</v>
      </c>
    </row>
    <row r="9681" spans="1:4" ht="15.75" customHeight="1" x14ac:dyDescent="0.15">
      <c r="A9681" s="32" t="s">
        <v>10250</v>
      </c>
      <c r="B9681" s="33" t="s">
        <v>3167</v>
      </c>
      <c r="C9681" s="51" t="s">
        <v>72361</v>
      </c>
      <c r="D9681" s="33" t="s">
        <v>72360</v>
      </c>
    </row>
    <row r="9682" spans="1:4" ht="15.75" customHeight="1" x14ac:dyDescent="0.15">
      <c r="A9682" s="32" t="s">
        <v>55305</v>
      </c>
      <c r="B9682" s="33" t="s">
        <v>836</v>
      </c>
      <c r="C9682" s="51" t="s">
        <v>72362</v>
      </c>
      <c r="D9682" s="33" t="s">
        <v>72363</v>
      </c>
    </row>
    <row r="9683" spans="1:4" ht="15.75" customHeight="1" x14ac:dyDescent="0.15">
      <c r="A9683" s="32" t="s">
        <v>10163</v>
      </c>
      <c r="B9683" s="33" t="s">
        <v>1246</v>
      </c>
      <c r="C9683" s="51" t="s">
        <v>72364</v>
      </c>
      <c r="D9683" s="33" t="s">
        <v>72365</v>
      </c>
    </row>
    <row r="9684" spans="1:4" ht="15.75" customHeight="1" x14ac:dyDescent="0.15">
      <c r="A9684" s="32" t="s">
        <v>54862</v>
      </c>
      <c r="B9684" s="33" t="s">
        <v>1330</v>
      </c>
      <c r="C9684" s="51" t="s">
        <v>72366</v>
      </c>
      <c r="D9684" s="33" t="s">
        <v>72365</v>
      </c>
    </row>
    <row r="9685" spans="1:4" ht="15.75" customHeight="1" x14ac:dyDescent="0.15">
      <c r="A9685" s="32" t="s">
        <v>11330</v>
      </c>
      <c r="B9685" s="33" t="s">
        <v>1668</v>
      </c>
      <c r="C9685" s="51" t="s">
        <v>72367</v>
      </c>
      <c r="D9685" s="33" t="s">
        <v>72365</v>
      </c>
    </row>
    <row r="9686" spans="1:4" ht="15.75" customHeight="1" x14ac:dyDescent="0.15">
      <c r="A9686" s="32" t="s">
        <v>54939</v>
      </c>
      <c r="B9686" s="33" t="s">
        <v>2034</v>
      </c>
      <c r="C9686" s="51" t="s">
        <v>72368</v>
      </c>
      <c r="D9686" s="33" t="s">
        <v>72365</v>
      </c>
    </row>
    <row r="9687" spans="1:4" ht="15.75" customHeight="1" x14ac:dyDescent="0.15">
      <c r="A9687" s="32" t="s">
        <v>55366</v>
      </c>
      <c r="B9687" s="33" t="s">
        <v>2477</v>
      </c>
      <c r="C9687" s="51" t="s">
        <v>72369</v>
      </c>
      <c r="D9687" s="33" t="s">
        <v>72365</v>
      </c>
    </row>
    <row r="9688" spans="1:4" ht="15.75" customHeight="1" x14ac:dyDescent="0.15">
      <c r="A9688" s="32" t="s">
        <v>54962</v>
      </c>
      <c r="B9688" s="33" t="s">
        <v>2533</v>
      </c>
      <c r="C9688" s="51" t="s">
        <v>72370</v>
      </c>
      <c r="D9688" s="33" t="s">
        <v>72365</v>
      </c>
    </row>
    <row r="9689" spans="1:4" ht="15.75" customHeight="1" x14ac:dyDescent="0.15">
      <c r="A9689" s="32" t="s">
        <v>8743</v>
      </c>
      <c r="B9689" s="33" t="s">
        <v>3749</v>
      </c>
      <c r="C9689" s="51" t="s">
        <v>72371</v>
      </c>
      <c r="D9689" s="33" t="s">
        <v>72365</v>
      </c>
    </row>
    <row r="9690" spans="1:4" ht="15.75" customHeight="1" x14ac:dyDescent="0.15">
      <c r="A9690" s="32" t="s">
        <v>12232</v>
      </c>
      <c r="B9690" s="33" t="s">
        <v>624</v>
      </c>
      <c r="C9690" s="51" t="s">
        <v>72372</v>
      </c>
      <c r="D9690" s="33" t="s">
        <v>72373</v>
      </c>
    </row>
    <row r="9691" spans="1:4" ht="15.75" customHeight="1" x14ac:dyDescent="0.15">
      <c r="A9691" s="32" t="s">
        <v>55153</v>
      </c>
      <c r="B9691" s="33" t="s">
        <v>1029</v>
      </c>
      <c r="C9691" s="51" t="s">
        <v>72374</v>
      </c>
      <c r="D9691" s="33" t="s">
        <v>72373</v>
      </c>
    </row>
    <row r="9692" spans="1:4" ht="15.75" customHeight="1" x14ac:dyDescent="0.15">
      <c r="A9692" s="32" t="s">
        <v>55374</v>
      </c>
      <c r="B9692" s="33" t="s">
        <v>2465</v>
      </c>
      <c r="C9692" s="51" t="s">
        <v>72375</v>
      </c>
      <c r="D9692" s="33" t="s">
        <v>72373</v>
      </c>
    </row>
    <row r="9693" spans="1:4" ht="15.75" customHeight="1" x14ac:dyDescent="0.15">
      <c r="A9693" s="32" t="s">
        <v>10596</v>
      </c>
      <c r="B9693" s="33" t="s">
        <v>2951</v>
      </c>
      <c r="C9693" s="51" t="s">
        <v>72376</v>
      </c>
      <c r="D9693" s="33" t="s">
        <v>72373</v>
      </c>
    </row>
    <row r="9694" spans="1:4" ht="15.75" customHeight="1" x14ac:dyDescent="0.15">
      <c r="A9694" s="32" t="s">
        <v>54862</v>
      </c>
      <c r="B9694" s="33" t="s">
        <v>3374</v>
      </c>
      <c r="C9694" s="51" t="s">
        <v>72377</v>
      </c>
      <c r="D9694" s="33" t="s">
        <v>72378</v>
      </c>
    </row>
    <row r="9695" spans="1:4" ht="15.75" customHeight="1" x14ac:dyDescent="0.15">
      <c r="A9695" s="32" t="s">
        <v>55374</v>
      </c>
      <c r="B9695" s="33" t="s">
        <v>3445</v>
      </c>
      <c r="C9695" s="51" t="s">
        <v>72379</v>
      </c>
      <c r="D9695" s="33" t="s">
        <v>72378</v>
      </c>
    </row>
    <row r="9696" spans="1:4" ht="15.75" customHeight="1" x14ac:dyDescent="0.15">
      <c r="A9696" s="32" t="s">
        <v>9058</v>
      </c>
      <c r="B9696" s="33" t="s">
        <v>1624</v>
      </c>
      <c r="C9696" s="51" t="s">
        <v>72380</v>
      </c>
      <c r="D9696" s="33" t="s">
        <v>72381</v>
      </c>
    </row>
    <row r="9697" spans="1:4" ht="15.75" customHeight="1" x14ac:dyDescent="0.15">
      <c r="A9697" s="32" t="s">
        <v>54939</v>
      </c>
      <c r="B9697" s="33" t="s">
        <v>2865</v>
      </c>
      <c r="C9697" s="51" t="s">
        <v>72382</v>
      </c>
      <c r="D9697" s="33" t="s">
        <v>72381</v>
      </c>
    </row>
    <row r="9698" spans="1:4" ht="15.75" customHeight="1" x14ac:dyDescent="0.15">
      <c r="A9698" s="32" t="s">
        <v>55159</v>
      </c>
      <c r="B9698" s="33" t="s">
        <v>3445</v>
      </c>
      <c r="C9698" s="51" t="s">
        <v>72383</v>
      </c>
      <c r="D9698" s="33" t="s">
        <v>72384</v>
      </c>
    </row>
    <row r="9699" spans="1:4" ht="15.75" customHeight="1" x14ac:dyDescent="0.15">
      <c r="A9699" s="32" t="s">
        <v>10250</v>
      </c>
      <c r="B9699" s="33" t="s">
        <v>681</v>
      </c>
      <c r="C9699" s="51" t="s">
        <v>72385</v>
      </c>
      <c r="D9699" s="33" t="s">
        <v>72386</v>
      </c>
    </row>
    <row r="9700" spans="1:4" ht="15.75" customHeight="1" x14ac:dyDescent="0.15">
      <c r="A9700" s="32" t="s">
        <v>11425</v>
      </c>
      <c r="B9700" s="33" t="s">
        <v>2994</v>
      </c>
      <c r="C9700" s="51" t="s">
        <v>72387</v>
      </c>
      <c r="D9700" s="33" t="s">
        <v>72386</v>
      </c>
    </row>
    <row r="9701" spans="1:4" ht="15.75" customHeight="1" x14ac:dyDescent="0.15">
      <c r="A9701" s="32" t="s">
        <v>55058</v>
      </c>
      <c r="B9701" s="33" t="s">
        <v>788</v>
      </c>
      <c r="C9701" s="51" t="s">
        <v>72388</v>
      </c>
      <c r="D9701" s="33" t="s">
        <v>72389</v>
      </c>
    </row>
    <row r="9702" spans="1:4" ht="15.75" customHeight="1" x14ac:dyDescent="0.15">
      <c r="A9702" s="32" t="s">
        <v>54849</v>
      </c>
      <c r="B9702" s="33" t="s">
        <v>865</v>
      </c>
      <c r="C9702" s="51" t="s">
        <v>72390</v>
      </c>
      <c r="D9702" s="33" t="s">
        <v>72389</v>
      </c>
    </row>
    <row r="9703" spans="1:4" ht="15.75" customHeight="1" x14ac:dyDescent="0.15">
      <c r="A9703" s="32" t="s">
        <v>55159</v>
      </c>
      <c r="B9703" s="33" t="s">
        <v>1339</v>
      </c>
      <c r="C9703" s="51" t="s">
        <v>72391</v>
      </c>
      <c r="D9703" s="33" t="s">
        <v>72389</v>
      </c>
    </row>
    <row r="9704" spans="1:4" ht="15.75" customHeight="1" x14ac:dyDescent="0.15">
      <c r="A9704" s="32" t="s">
        <v>8291</v>
      </c>
      <c r="B9704" s="33" t="s">
        <v>2060</v>
      </c>
      <c r="C9704" s="51" t="s">
        <v>72392</v>
      </c>
      <c r="D9704" s="33" t="s">
        <v>72389</v>
      </c>
    </row>
    <row r="9705" spans="1:4" ht="15.75" customHeight="1" x14ac:dyDescent="0.15">
      <c r="A9705" s="32" t="s">
        <v>54862</v>
      </c>
      <c r="B9705" s="33" t="s">
        <v>2338</v>
      </c>
      <c r="C9705" s="51" t="s">
        <v>72393</v>
      </c>
      <c r="D9705" s="33" t="s">
        <v>72389</v>
      </c>
    </row>
    <row r="9706" spans="1:4" ht="15.75" customHeight="1" x14ac:dyDescent="0.15">
      <c r="A9706" s="32" t="s">
        <v>55374</v>
      </c>
      <c r="B9706" s="33" t="s">
        <v>2871</v>
      </c>
      <c r="C9706" s="51" t="s">
        <v>72394</v>
      </c>
      <c r="D9706" s="33" t="s">
        <v>72389</v>
      </c>
    </row>
    <row r="9707" spans="1:4" ht="15.75" customHeight="1" x14ac:dyDescent="0.15">
      <c r="A9707" s="32" t="s">
        <v>8291</v>
      </c>
      <c r="B9707" s="33" t="s">
        <v>3652</v>
      </c>
      <c r="C9707" s="51" t="s">
        <v>72395</v>
      </c>
      <c r="D9707" s="33" t="s">
        <v>72396</v>
      </c>
    </row>
    <row r="9708" spans="1:4" ht="15.75" customHeight="1" x14ac:dyDescent="0.15">
      <c r="A9708" s="32" t="s">
        <v>10596</v>
      </c>
      <c r="B9708" s="33" t="s">
        <v>2942</v>
      </c>
      <c r="C9708" s="51" t="s">
        <v>72397</v>
      </c>
      <c r="D9708" s="33" t="s">
        <v>72398</v>
      </c>
    </row>
    <row r="9709" spans="1:4" ht="15.75" customHeight="1" x14ac:dyDescent="0.15">
      <c r="A9709" s="32" t="s">
        <v>54862</v>
      </c>
      <c r="B9709" s="33" t="s">
        <v>3111</v>
      </c>
      <c r="C9709" s="51" t="s">
        <v>72399</v>
      </c>
      <c r="D9709" s="33" t="s">
        <v>72398</v>
      </c>
    </row>
    <row r="9710" spans="1:4" ht="15.75" customHeight="1" x14ac:dyDescent="0.15">
      <c r="A9710" s="32" t="s">
        <v>12053</v>
      </c>
      <c r="B9710" s="33" t="s">
        <v>3684</v>
      </c>
      <c r="C9710" s="51" t="s">
        <v>72400</v>
      </c>
      <c r="D9710" s="33" t="s">
        <v>72398</v>
      </c>
    </row>
    <row r="9711" spans="1:4" ht="15.75" customHeight="1" x14ac:dyDescent="0.15">
      <c r="A9711" s="32" t="s">
        <v>9058</v>
      </c>
      <c r="B9711" s="33" t="s">
        <v>1017</v>
      </c>
      <c r="C9711" s="51" t="s">
        <v>72401</v>
      </c>
      <c r="D9711" s="33" t="s">
        <v>72402</v>
      </c>
    </row>
    <row r="9712" spans="1:4" ht="15.75" customHeight="1" x14ac:dyDescent="0.15">
      <c r="A9712" s="32" t="s">
        <v>55235</v>
      </c>
      <c r="B9712" s="33" t="s">
        <v>2619</v>
      </c>
      <c r="C9712" s="51" t="s">
        <v>72403</v>
      </c>
      <c r="D9712" s="33" t="s">
        <v>72404</v>
      </c>
    </row>
    <row r="9713" spans="1:4" ht="15.75" customHeight="1" x14ac:dyDescent="0.15">
      <c r="A9713" s="32" t="s">
        <v>11330</v>
      </c>
      <c r="B9713" s="33" t="s">
        <v>2974</v>
      </c>
      <c r="C9713" s="51" t="s">
        <v>72405</v>
      </c>
      <c r="D9713" s="33" t="s">
        <v>72404</v>
      </c>
    </row>
    <row r="9714" spans="1:4" ht="15.75" customHeight="1" x14ac:dyDescent="0.15">
      <c r="A9714" s="32" t="s">
        <v>8821</v>
      </c>
      <c r="B9714" s="33" t="s">
        <v>1166</v>
      </c>
      <c r="C9714" s="51" t="s">
        <v>72406</v>
      </c>
      <c r="D9714" s="33" t="s">
        <v>72407</v>
      </c>
    </row>
    <row r="9715" spans="1:4" ht="15.75" customHeight="1" x14ac:dyDescent="0.15">
      <c r="A9715" s="32" t="s">
        <v>54962</v>
      </c>
      <c r="B9715" s="33" t="s">
        <v>678</v>
      </c>
      <c r="C9715" s="51" t="s">
        <v>72408</v>
      </c>
      <c r="D9715" s="33" t="s">
        <v>72409</v>
      </c>
    </row>
    <row r="9716" spans="1:4" ht="15.75" customHeight="1" x14ac:dyDescent="0.15">
      <c r="A9716" s="32" t="s">
        <v>54862</v>
      </c>
      <c r="B9716" s="33" t="s">
        <v>785</v>
      </c>
      <c r="C9716" s="51" t="s">
        <v>72410</v>
      </c>
      <c r="D9716" s="33" t="s">
        <v>72409</v>
      </c>
    </row>
    <row r="9717" spans="1:4" ht="15.75" customHeight="1" x14ac:dyDescent="0.15">
      <c r="A9717" s="32" t="s">
        <v>55366</v>
      </c>
      <c r="B9717" s="33" t="s">
        <v>2528</v>
      </c>
      <c r="C9717" s="51" t="s">
        <v>72411</v>
      </c>
      <c r="D9717" s="33" t="s">
        <v>72409</v>
      </c>
    </row>
    <row r="9718" spans="1:4" ht="15.75" customHeight="1" x14ac:dyDescent="0.15">
      <c r="A9718" s="32" t="s">
        <v>11362</v>
      </c>
      <c r="B9718" s="33" t="s">
        <v>2871</v>
      </c>
      <c r="C9718" s="51" t="s">
        <v>72412</v>
      </c>
      <c r="D9718" s="33" t="s">
        <v>72409</v>
      </c>
    </row>
    <row r="9719" spans="1:4" ht="15.75" customHeight="1" x14ac:dyDescent="0.15">
      <c r="A9719" s="32" t="s">
        <v>54962</v>
      </c>
      <c r="B9719" s="33" t="s">
        <v>3218</v>
      </c>
      <c r="C9719" s="51" t="s">
        <v>72413</v>
      </c>
      <c r="D9719" s="33" t="s">
        <v>72409</v>
      </c>
    </row>
    <row r="9720" spans="1:4" ht="15.75" customHeight="1" x14ac:dyDescent="0.15">
      <c r="A9720" s="32" t="s">
        <v>55235</v>
      </c>
      <c r="B9720" s="33" t="s">
        <v>3431</v>
      </c>
      <c r="C9720" s="51" t="s">
        <v>72414</v>
      </c>
      <c r="D9720" s="33" t="s">
        <v>72409</v>
      </c>
    </row>
    <row r="9721" spans="1:4" ht="15.75" customHeight="1" x14ac:dyDescent="0.15">
      <c r="A9721" s="32" t="s">
        <v>8291</v>
      </c>
      <c r="B9721" s="33" t="s">
        <v>3710</v>
      </c>
      <c r="C9721" s="51" t="s">
        <v>72415</v>
      </c>
      <c r="D9721" s="33" t="s">
        <v>72409</v>
      </c>
    </row>
    <row r="9722" spans="1:4" ht="15.75" customHeight="1" x14ac:dyDescent="0.15">
      <c r="A9722" s="32" t="s">
        <v>54744</v>
      </c>
      <c r="B9722" s="33" t="s">
        <v>708</v>
      </c>
      <c r="C9722" s="51" t="s">
        <v>72416</v>
      </c>
      <c r="D9722" s="33" t="s">
        <v>72417</v>
      </c>
    </row>
    <row r="9723" spans="1:4" ht="15.75" customHeight="1" x14ac:dyDescent="0.15">
      <c r="A9723" s="32" t="s">
        <v>9495</v>
      </c>
      <c r="B9723" s="33" t="s">
        <v>2060</v>
      </c>
      <c r="C9723" s="51" t="s">
        <v>72418</v>
      </c>
      <c r="D9723" s="33" t="s">
        <v>72419</v>
      </c>
    </row>
    <row r="9724" spans="1:4" ht="15.75" customHeight="1" x14ac:dyDescent="0.15">
      <c r="A9724" s="32" t="s">
        <v>55107</v>
      </c>
      <c r="B9724" s="33" t="s">
        <v>1606</v>
      </c>
      <c r="C9724" s="51" t="s">
        <v>72420</v>
      </c>
      <c r="D9724" s="33" t="s">
        <v>72421</v>
      </c>
    </row>
    <row r="9725" spans="1:4" ht="15.75" customHeight="1" x14ac:dyDescent="0.15">
      <c r="A9725" s="32" t="s">
        <v>12292</v>
      </c>
      <c r="B9725" s="33" t="s">
        <v>1668</v>
      </c>
      <c r="C9725" s="51" t="s">
        <v>72422</v>
      </c>
      <c r="D9725" s="33" t="s">
        <v>72423</v>
      </c>
    </row>
    <row r="9726" spans="1:4" ht="15.75" customHeight="1" x14ac:dyDescent="0.15">
      <c r="A9726" s="32" t="s">
        <v>55107</v>
      </c>
      <c r="B9726" s="33" t="s">
        <v>1005</v>
      </c>
      <c r="C9726" s="51" t="s">
        <v>72424</v>
      </c>
      <c r="D9726" s="33" t="s">
        <v>72425</v>
      </c>
    </row>
    <row r="9727" spans="1:4" ht="15.75" customHeight="1" x14ac:dyDescent="0.15">
      <c r="A9727" s="32" t="s">
        <v>55159</v>
      </c>
      <c r="B9727" s="33" t="s">
        <v>2571</v>
      </c>
      <c r="C9727" s="51" t="s">
        <v>72426</v>
      </c>
      <c r="D9727" s="33" t="s">
        <v>72427</v>
      </c>
    </row>
    <row r="9728" spans="1:4" ht="15.75" customHeight="1" x14ac:dyDescent="0.15">
      <c r="A9728" s="32" t="s">
        <v>55235</v>
      </c>
      <c r="B9728" s="33" t="s">
        <v>2563</v>
      </c>
      <c r="C9728" s="51" t="s">
        <v>72428</v>
      </c>
      <c r="D9728" s="33" t="s">
        <v>72429</v>
      </c>
    </row>
    <row r="9729" spans="1:4" ht="15.75" customHeight="1" x14ac:dyDescent="0.15">
      <c r="A9729" s="32" t="s">
        <v>54849</v>
      </c>
      <c r="B9729" s="33" t="s">
        <v>2545</v>
      </c>
      <c r="C9729" s="51" t="s">
        <v>72430</v>
      </c>
      <c r="D9729" s="33" t="s">
        <v>72431</v>
      </c>
    </row>
    <row r="9730" spans="1:4" ht="15.75" customHeight="1" x14ac:dyDescent="0.15">
      <c r="A9730" s="32" t="s">
        <v>12280</v>
      </c>
      <c r="B9730" s="33" t="s">
        <v>729</v>
      </c>
      <c r="C9730" s="51" t="s">
        <v>72432</v>
      </c>
      <c r="D9730" s="33" t="s">
        <v>72433</v>
      </c>
    </row>
    <row r="9731" spans="1:4" ht="15.75" customHeight="1" x14ac:dyDescent="0.15">
      <c r="A9731" s="32" t="s">
        <v>8719</v>
      </c>
      <c r="B9731" s="33" t="s">
        <v>3100</v>
      </c>
      <c r="C9731" s="51" t="s">
        <v>72434</v>
      </c>
      <c r="D9731" s="33" t="s">
        <v>72433</v>
      </c>
    </row>
    <row r="9732" spans="1:4" ht="15.75" customHeight="1" x14ac:dyDescent="0.15">
      <c r="A9732" s="32" t="s">
        <v>8633</v>
      </c>
      <c r="B9732" s="33" t="s">
        <v>919</v>
      </c>
      <c r="C9732" s="51" t="s">
        <v>72435</v>
      </c>
      <c r="D9732" s="33" t="s">
        <v>72436</v>
      </c>
    </row>
    <row r="9733" spans="1:4" ht="15.75" customHeight="1" x14ac:dyDescent="0.15">
      <c r="A9733" s="32" t="s">
        <v>55094</v>
      </c>
      <c r="B9733" s="33" t="s">
        <v>2580</v>
      </c>
      <c r="C9733" s="51" t="s">
        <v>72437</v>
      </c>
      <c r="D9733" s="33" t="s">
        <v>72438</v>
      </c>
    </row>
    <row r="9734" spans="1:4" ht="15.75" customHeight="1" x14ac:dyDescent="0.15">
      <c r="A9734" s="32" t="s">
        <v>55374</v>
      </c>
      <c r="B9734" s="33" t="s">
        <v>3603</v>
      </c>
      <c r="C9734" s="51" t="s">
        <v>72439</v>
      </c>
      <c r="D9734" s="33" t="s">
        <v>72440</v>
      </c>
    </row>
    <row r="9735" spans="1:4" ht="15.75" customHeight="1" x14ac:dyDescent="0.15">
      <c r="A9735" s="32" t="s">
        <v>55366</v>
      </c>
      <c r="B9735" s="33" t="s">
        <v>975</v>
      </c>
      <c r="C9735" s="51" t="s">
        <v>72441</v>
      </c>
      <c r="D9735" s="33" t="s">
        <v>72442</v>
      </c>
    </row>
    <row r="9736" spans="1:4" ht="15.75" customHeight="1" x14ac:dyDescent="0.15">
      <c r="A9736" s="32" t="s">
        <v>54849</v>
      </c>
      <c r="B9736" s="33" t="s">
        <v>963</v>
      </c>
      <c r="C9736" s="51" t="s">
        <v>72443</v>
      </c>
      <c r="D9736" s="33" t="s">
        <v>72444</v>
      </c>
    </row>
    <row r="9737" spans="1:4" ht="15.75" customHeight="1" x14ac:dyDescent="0.15">
      <c r="A9737" s="32" t="s">
        <v>55374</v>
      </c>
      <c r="B9737" s="33" t="s">
        <v>3027</v>
      </c>
      <c r="C9737" s="51" t="s">
        <v>72445</v>
      </c>
      <c r="D9737" s="33" t="s">
        <v>72446</v>
      </c>
    </row>
    <row r="9738" spans="1:4" ht="15.75" customHeight="1" x14ac:dyDescent="0.15">
      <c r="A9738" s="32" t="s">
        <v>10524</v>
      </c>
      <c r="B9738" s="33" t="s">
        <v>3456</v>
      </c>
      <c r="C9738" s="51" t="s">
        <v>72447</v>
      </c>
      <c r="D9738" s="33" t="s">
        <v>72446</v>
      </c>
    </row>
    <row r="9739" spans="1:4" ht="15.75" customHeight="1" x14ac:dyDescent="0.15">
      <c r="A9739" s="32" t="s">
        <v>55366</v>
      </c>
      <c r="B9739" s="33" t="s">
        <v>1737</v>
      </c>
      <c r="C9739" s="51" t="s">
        <v>72448</v>
      </c>
      <c r="D9739" s="33" t="s">
        <v>72449</v>
      </c>
    </row>
    <row r="9740" spans="1:4" ht="15.75" customHeight="1" x14ac:dyDescent="0.15">
      <c r="A9740" s="32" t="s">
        <v>55058</v>
      </c>
      <c r="B9740" s="33" t="s">
        <v>853</v>
      </c>
      <c r="C9740" s="51" t="s">
        <v>72450</v>
      </c>
      <c r="D9740" s="33" t="s">
        <v>72451</v>
      </c>
    </row>
    <row r="9741" spans="1:4" ht="15.75" customHeight="1" x14ac:dyDescent="0.15">
      <c r="A9741" s="32" t="s">
        <v>54744</v>
      </c>
      <c r="B9741" s="33" t="s">
        <v>2951</v>
      </c>
      <c r="C9741" s="51" t="s">
        <v>72452</v>
      </c>
      <c r="D9741" s="33" t="s">
        <v>72451</v>
      </c>
    </row>
    <row r="9742" spans="1:4" ht="15.75" customHeight="1" x14ac:dyDescent="0.15">
      <c r="A9742" s="32" t="s">
        <v>9058</v>
      </c>
      <c r="B9742" s="33" t="s">
        <v>919</v>
      </c>
      <c r="C9742" s="51" t="s">
        <v>72453</v>
      </c>
      <c r="D9742" s="33" t="s">
        <v>72454</v>
      </c>
    </row>
    <row r="9743" spans="1:4" ht="15.75" customHeight="1" x14ac:dyDescent="0.15">
      <c r="A9743" s="32" t="s">
        <v>55366</v>
      </c>
      <c r="B9743" s="33" t="s">
        <v>3085</v>
      </c>
      <c r="C9743" s="51" t="s">
        <v>72455</v>
      </c>
      <c r="D9743" s="33" t="s">
        <v>72454</v>
      </c>
    </row>
    <row r="9744" spans="1:4" ht="15.75" customHeight="1" x14ac:dyDescent="0.15">
      <c r="A9744" s="32" t="s">
        <v>12232</v>
      </c>
      <c r="B9744" s="33" t="s">
        <v>2571</v>
      </c>
      <c r="C9744" s="51" t="s">
        <v>72456</v>
      </c>
      <c r="D9744" s="33" t="s">
        <v>72457</v>
      </c>
    </row>
    <row r="9745" spans="1:4" ht="15.75" customHeight="1" x14ac:dyDescent="0.15">
      <c r="A9745" s="32" t="s">
        <v>54849</v>
      </c>
      <c r="B9745" s="33" t="s">
        <v>2548</v>
      </c>
      <c r="C9745" s="51" t="s">
        <v>72458</v>
      </c>
      <c r="D9745" s="33" t="s">
        <v>72459</v>
      </c>
    </row>
    <row r="9746" spans="1:4" ht="15.75" customHeight="1" x14ac:dyDescent="0.15">
      <c r="A9746" s="32" t="s">
        <v>11425</v>
      </c>
      <c r="B9746" s="33" t="s">
        <v>3221</v>
      </c>
      <c r="C9746" s="51" t="s">
        <v>72460</v>
      </c>
      <c r="D9746" s="33" t="s">
        <v>72461</v>
      </c>
    </row>
    <row r="9747" spans="1:4" ht="15.75" customHeight="1" x14ac:dyDescent="0.15">
      <c r="A9747" s="32" t="s">
        <v>12292</v>
      </c>
      <c r="B9747" s="33" t="s">
        <v>1737</v>
      </c>
      <c r="C9747" s="51" t="s">
        <v>72462</v>
      </c>
      <c r="D9747" s="33" t="s">
        <v>72463</v>
      </c>
    </row>
    <row r="9748" spans="1:4" ht="15.75" customHeight="1" x14ac:dyDescent="0.15">
      <c r="A9748" s="32" t="s">
        <v>54744</v>
      </c>
      <c r="B9748" s="33" t="s">
        <v>690</v>
      </c>
      <c r="C9748" s="51" t="s">
        <v>72464</v>
      </c>
      <c r="D9748" s="33" t="s">
        <v>72465</v>
      </c>
    </row>
    <row r="9749" spans="1:4" ht="15.75" customHeight="1" x14ac:dyDescent="0.15">
      <c r="A9749" s="32" t="s">
        <v>12280</v>
      </c>
      <c r="B9749" s="33" t="s">
        <v>788</v>
      </c>
      <c r="C9749" s="51" t="s">
        <v>72466</v>
      </c>
      <c r="D9749" s="33" t="s">
        <v>72467</v>
      </c>
    </row>
    <row r="9750" spans="1:4" ht="15.75" customHeight="1" x14ac:dyDescent="0.15">
      <c r="A9750" s="32" t="s">
        <v>10524</v>
      </c>
      <c r="B9750" s="33" t="s">
        <v>2168</v>
      </c>
      <c r="C9750" s="51" t="s">
        <v>72468</v>
      </c>
      <c r="D9750" s="33" t="s">
        <v>72469</v>
      </c>
    </row>
    <row r="9751" spans="1:4" ht="15.75" customHeight="1" x14ac:dyDescent="0.15">
      <c r="A9751" s="32" t="s">
        <v>12280</v>
      </c>
      <c r="B9751" s="33" t="s">
        <v>624</v>
      </c>
      <c r="C9751" s="51" t="s">
        <v>72470</v>
      </c>
      <c r="D9751" s="33" t="s">
        <v>72471</v>
      </c>
    </row>
    <row r="9752" spans="1:4" ht="15.75" customHeight="1" x14ac:dyDescent="0.15">
      <c r="A9752" s="32" t="s">
        <v>55262</v>
      </c>
      <c r="B9752" s="33" t="s">
        <v>2338</v>
      </c>
      <c r="C9752" s="51" t="s">
        <v>72472</v>
      </c>
      <c r="D9752" s="33" t="s">
        <v>72471</v>
      </c>
    </row>
    <row r="9753" spans="1:4" ht="15.75" customHeight="1" x14ac:dyDescent="0.15">
      <c r="A9753" s="32" t="s">
        <v>55027</v>
      </c>
      <c r="B9753" s="33" t="s">
        <v>839</v>
      </c>
      <c r="C9753" s="51" t="s">
        <v>72473</v>
      </c>
      <c r="D9753" s="33" t="s">
        <v>72474</v>
      </c>
    </row>
    <row r="9754" spans="1:4" ht="15.75" customHeight="1" x14ac:dyDescent="0.15">
      <c r="A9754" s="32" t="s">
        <v>8633</v>
      </c>
      <c r="B9754" s="33" t="s">
        <v>2637</v>
      </c>
      <c r="C9754" s="51" t="s">
        <v>72475</v>
      </c>
      <c r="D9754" s="33" t="s">
        <v>72474</v>
      </c>
    </row>
    <row r="9755" spans="1:4" ht="15.75" customHeight="1" x14ac:dyDescent="0.15">
      <c r="A9755" s="32" t="s">
        <v>8743</v>
      </c>
      <c r="B9755" s="33" t="s">
        <v>3597</v>
      </c>
      <c r="C9755" s="51" t="s">
        <v>72476</v>
      </c>
      <c r="D9755" s="33" t="s">
        <v>72474</v>
      </c>
    </row>
    <row r="9756" spans="1:4" ht="15.75" customHeight="1" x14ac:dyDescent="0.15">
      <c r="A9756" s="32" t="s">
        <v>55235</v>
      </c>
      <c r="B9756" s="33" t="s">
        <v>865</v>
      </c>
      <c r="C9756" s="51" t="s">
        <v>72477</v>
      </c>
      <c r="D9756" s="33" t="s">
        <v>72478</v>
      </c>
    </row>
    <row r="9757" spans="1:4" ht="15.75" customHeight="1" x14ac:dyDescent="0.15">
      <c r="A9757" s="32" t="s">
        <v>8291</v>
      </c>
      <c r="B9757" s="33" t="s">
        <v>2985</v>
      </c>
      <c r="C9757" s="51" t="s">
        <v>72479</v>
      </c>
      <c r="D9757" s="33" t="s">
        <v>72478</v>
      </c>
    </row>
    <row r="9758" spans="1:4" ht="15.75" customHeight="1" x14ac:dyDescent="0.15">
      <c r="A9758" s="32" t="s">
        <v>8743</v>
      </c>
      <c r="B9758" s="33" t="s">
        <v>1501</v>
      </c>
      <c r="C9758" s="51" t="s">
        <v>72480</v>
      </c>
      <c r="D9758" s="33" t="s">
        <v>72481</v>
      </c>
    </row>
    <row r="9759" spans="1:4" ht="15.75" customHeight="1" x14ac:dyDescent="0.15">
      <c r="A9759" s="32" t="s">
        <v>8821</v>
      </c>
      <c r="B9759" s="33" t="s">
        <v>904</v>
      </c>
      <c r="C9759" s="51" t="s">
        <v>72482</v>
      </c>
      <c r="D9759" s="33" t="s">
        <v>72483</v>
      </c>
    </row>
    <row r="9760" spans="1:4" ht="15.75" customHeight="1" x14ac:dyDescent="0.15">
      <c r="A9760" s="32" t="s">
        <v>55094</v>
      </c>
      <c r="B9760" s="33" t="s">
        <v>1330</v>
      </c>
      <c r="C9760" s="51" t="s">
        <v>72484</v>
      </c>
      <c r="D9760" s="33" t="s">
        <v>72485</v>
      </c>
    </row>
    <row r="9761" spans="1:4" ht="15.75" customHeight="1" x14ac:dyDescent="0.15">
      <c r="A9761" s="32" t="s">
        <v>10676</v>
      </c>
      <c r="B9761" s="33" t="s">
        <v>2563</v>
      </c>
      <c r="C9761" s="51" t="s">
        <v>72486</v>
      </c>
      <c r="D9761" s="33" t="s">
        <v>72487</v>
      </c>
    </row>
    <row r="9762" spans="1:4" ht="15.75" customHeight="1" x14ac:dyDescent="0.15">
      <c r="A9762" s="32" t="s">
        <v>12232</v>
      </c>
      <c r="B9762" s="33" t="s">
        <v>3218</v>
      </c>
      <c r="C9762" s="51" t="s">
        <v>72488</v>
      </c>
      <c r="D9762" s="33" t="s">
        <v>72489</v>
      </c>
    </row>
    <row r="9763" spans="1:4" ht="15.75" customHeight="1" x14ac:dyDescent="0.15">
      <c r="A9763" s="32" t="s">
        <v>10250</v>
      </c>
      <c r="B9763" s="33" t="s">
        <v>946</v>
      </c>
      <c r="C9763" s="51" t="s">
        <v>72490</v>
      </c>
      <c r="D9763" s="33" t="s">
        <v>72491</v>
      </c>
    </row>
    <row r="9764" spans="1:4" ht="15.75" customHeight="1" x14ac:dyDescent="0.15">
      <c r="A9764" s="32" t="s">
        <v>54962</v>
      </c>
      <c r="B9764" s="33" t="s">
        <v>1354</v>
      </c>
      <c r="C9764" s="51" t="s">
        <v>72492</v>
      </c>
      <c r="D9764" s="33" t="s">
        <v>72491</v>
      </c>
    </row>
    <row r="9765" spans="1:4" ht="15.75" customHeight="1" x14ac:dyDescent="0.15">
      <c r="A9765" s="32" t="s">
        <v>55107</v>
      </c>
      <c r="B9765" s="33" t="s">
        <v>708</v>
      </c>
      <c r="C9765" s="51" t="s">
        <v>72493</v>
      </c>
      <c r="D9765" s="33" t="s">
        <v>72494</v>
      </c>
    </row>
    <row r="9766" spans="1:4" ht="15.75" customHeight="1" x14ac:dyDescent="0.15">
      <c r="A9766" s="32" t="s">
        <v>55374</v>
      </c>
      <c r="B9766" s="33" t="s">
        <v>788</v>
      </c>
      <c r="C9766" s="51" t="s">
        <v>72495</v>
      </c>
      <c r="D9766" s="33" t="s">
        <v>72494</v>
      </c>
    </row>
    <row r="9767" spans="1:4" ht="15.75" customHeight="1" x14ac:dyDescent="0.15">
      <c r="A9767" s="32" t="s">
        <v>54744</v>
      </c>
      <c r="B9767" s="33" t="s">
        <v>2865</v>
      </c>
      <c r="C9767" s="51" t="s">
        <v>72496</v>
      </c>
      <c r="D9767" s="33" t="s">
        <v>72494</v>
      </c>
    </row>
    <row r="9768" spans="1:4" ht="15.75" customHeight="1" x14ac:dyDescent="0.15">
      <c r="A9768" s="32" t="s">
        <v>54765</v>
      </c>
      <c r="B9768" s="33" t="s">
        <v>2942</v>
      </c>
      <c r="C9768" s="51" t="s">
        <v>72497</v>
      </c>
      <c r="D9768" s="33" t="s">
        <v>72494</v>
      </c>
    </row>
    <row r="9769" spans="1:4" ht="15.75" customHeight="1" x14ac:dyDescent="0.15">
      <c r="A9769" s="32" t="s">
        <v>12280</v>
      </c>
      <c r="B9769" s="33" t="s">
        <v>975</v>
      </c>
      <c r="C9769" s="51" t="s">
        <v>72498</v>
      </c>
      <c r="D9769" s="33" t="s">
        <v>72499</v>
      </c>
    </row>
    <row r="9770" spans="1:4" ht="15.75" customHeight="1" x14ac:dyDescent="0.15">
      <c r="A9770" s="32" t="s">
        <v>54744</v>
      </c>
      <c r="B9770" s="33" t="s">
        <v>2563</v>
      </c>
      <c r="C9770" s="51" t="s">
        <v>72500</v>
      </c>
      <c r="D9770" s="33" t="s">
        <v>72499</v>
      </c>
    </row>
    <row r="9771" spans="1:4" ht="15.75" customHeight="1" x14ac:dyDescent="0.15">
      <c r="A9771" s="32" t="s">
        <v>9495</v>
      </c>
      <c r="B9771" s="33" t="s">
        <v>3649</v>
      </c>
      <c r="C9771" s="51" t="s">
        <v>72501</v>
      </c>
      <c r="D9771" s="33" t="s">
        <v>72502</v>
      </c>
    </row>
    <row r="9772" spans="1:4" ht="15.75" customHeight="1" x14ac:dyDescent="0.15">
      <c r="A9772" s="32" t="s">
        <v>54765</v>
      </c>
      <c r="B9772" s="33" t="s">
        <v>2282</v>
      </c>
      <c r="C9772" s="51" t="s">
        <v>72503</v>
      </c>
      <c r="D9772" s="33" t="s">
        <v>72504</v>
      </c>
    </row>
    <row r="9773" spans="1:4" ht="15.75" customHeight="1" x14ac:dyDescent="0.15">
      <c r="A9773" s="32" t="s">
        <v>12292</v>
      </c>
      <c r="B9773" s="33" t="s">
        <v>3290</v>
      </c>
      <c r="C9773" s="51" t="s">
        <v>72505</v>
      </c>
      <c r="D9773" s="33" t="s">
        <v>72504</v>
      </c>
    </row>
    <row r="9774" spans="1:4" ht="15.75" customHeight="1" x14ac:dyDescent="0.15">
      <c r="A9774" s="32" t="s">
        <v>55058</v>
      </c>
      <c r="B9774" s="33" t="s">
        <v>717</v>
      </c>
      <c r="C9774" s="51" t="s">
        <v>72506</v>
      </c>
      <c r="D9774" s="33" t="s">
        <v>72507</v>
      </c>
    </row>
    <row r="9775" spans="1:4" ht="15.75" customHeight="1" x14ac:dyDescent="0.15">
      <c r="A9775" s="32" t="s">
        <v>11425</v>
      </c>
      <c r="B9775" s="33" t="s">
        <v>570</v>
      </c>
      <c r="C9775" s="51" t="s">
        <v>72508</v>
      </c>
      <c r="D9775" s="33" t="s">
        <v>72509</v>
      </c>
    </row>
    <row r="9776" spans="1:4" ht="15.75" customHeight="1" x14ac:dyDescent="0.15">
      <c r="A9776" s="32" t="s">
        <v>55265</v>
      </c>
      <c r="B9776" s="33" t="s">
        <v>1765</v>
      </c>
      <c r="C9776" s="51" t="s">
        <v>72510</v>
      </c>
      <c r="D9776" s="33" t="s">
        <v>72511</v>
      </c>
    </row>
    <row r="9777" spans="1:4" ht="15.75" customHeight="1" x14ac:dyDescent="0.15">
      <c r="A9777" s="32" t="s">
        <v>55094</v>
      </c>
      <c r="B9777" s="33" t="s">
        <v>1943</v>
      </c>
      <c r="C9777" s="51" t="s">
        <v>72512</v>
      </c>
      <c r="D9777" s="33" t="s">
        <v>72511</v>
      </c>
    </row>
    <row r="9778" spans="1:4" ht="15.75" customHeight="1" x14ac:dyDescent="0.15">
      <c r="A9778" s="32" t="s">
        <v>55270</v>
      </c>
      <c r="B9778" s="33" t="s">
        <v>1257</v>
      </c>
      <c r="C9778" s="51" t="s">
        <v>72513</v>
      </c>
      <c r="D9778" s="33" t="s">
        <v>72514</v>
      </c>
    </row>
    <row r="9779" spans="1:4" ht="15.75" customHeight="1" x14ac:dyDescent="0.15">
      <c r="A9779" s="32" t="s">
        <v>55270</v>
      </c>
      <c r="B9779" s="33" t="s">
        <v>1737</v>
      </c>
      <c r="C9779" s="51" t="s">
        <v>72515</v>
      </c>
      <c r="D9779" s="33" t="s">
        <v>72514</v>
      </c>
    </row>
    <row r="9780" spans="1:4" ht="15.75" customHeight="1" x14ac:dyDescent="0.15">
      <c r="A9780" s="32" t="s">
        <v>8821</v>
      </c>
      <c r="B9780" s="33" t="s">
        <v>3230</v>
      </c>
      <c r="C9780" s="51" t="s">
        <v>72516</v>
      </c>
      <c r="D9780" s="33" t="s">
        <v>72514</v>
      </c>
    </row>
    <row r="9781" spans="1:4" ht="15.75" customHeight="1" x14ac:dyDescent="0.15">
      <c r="A9781" s="32" t="s">
        <v>54939</v>
      </c>
      <c r="B9781" s="33" t="s">
        <v>1943</v>
      </c>
      <c r="C9781" s="51" t="s">
        <v>72517</v>
      </c>
      <c r="D9781" s="33" t="s">
        <v>72518</v>
      </c>
    </row>
    <row r="9782" spans="1:4" ht="15.75" customHeight="1" x14ac:dyDescent="0.15">
      <c r="A9782" s="32" t="s">
        <v>8743</v>
      </c>
      <c r="B9782" s="33" t="s">
        <v>621</v>
      </c>
      <c r="C9782" s="51" t="s">
        <v>72519</v>
      </c>
      <c r="D9782" s="33" t="s">
        <v>72520</v>
      </c>
    </row>
    <row r="9783" spans="1:4" ht="15.75" customHeight="1" x14ac:dyDescent="0.15">
      <c r="A9783" s="32" t="s">
        <v>54744</v>
      </c>
      <c r="B9783" s="33" t="s">
        <v>842</v>
      </c>
      <c r="C9783" s="51" t="s">
        <v>72521</v>
      </c>
      <c r="D9783" s="33" t="s">
        <v>72522</v>
      </c>
    </row>
    <row r="9784" spans="1:4" ht="15.75" customHeight="1" x14ac:dyDescent="0.15">
      <c r="A9784" s="32" t="s">
        <v>55374</v>
      </c>
      <c r="B9784" s="33" t="s">
        <v>3453</v>
      </c>
      <c r="C9784" s="51" t="s">
        <v>72523</v>
      </c>
      <c r="D9784" s="33" t="s">
        <v>72522</v>
      </c>
    </row>
    <row r="9785" spans="1:4" ht="15.75" customHeight="1" x14ac:dyDescent="0.15">
      <c r="A9785" s="32" t="s">
        <v>55107</v>
      </c>
      <c r="B9785" s="33" t="s">
        <v>2338</v>
      </c>
      <c r="C9785" s="51" t="s">
        <v>72524</v>
      </c>
      <c r="D9785" s="33" t="s">
        <v>72525</v>
      </c>
    </row>
    <row r="9786" spans="1:4" ht="15.75" customHeight="1" x14ac:dyDescent="0.15">
      <c r="A9786" s="32" t="s">
        <v>55153</v>
      </c>
      <c r="B9786" s="33" t="s">
        <v>3221</v>
      </c>
      <c r="C9786" s="51" t="s">
        <v>72526</v>
      </c>
      <c r="D9786" s="33" t="s">
        <v>72525</v>
      </c>
    </row>
    <row r="9787" spans="1:4" ht="15.75" customHeight="1" x14ac:dyDescent="0.15">
      <c r="A9787" s="32" t="s">
        <v>55374</v>
      </c>
      <c r="B9787" s="33" t="s">
        <v>1765</v>
      </c>
      <c r="C9787" s="51" t="s">
        <v>72527</v>
      </c>
      <c r="D9787" s="33" t="s">
        <v>72528</v>
      </c>
    </row>
    <row r="9788" spans="1:4" ht="15.75" customHeight="1" x14ac:dyDescent="0.15">
      <c r="A9788" s="32" t="s">
        <v>8633</v>
      </c>
      <c r="B9788" s="33" t="s">
        <v>3097</v>
      </c>
      <c r="C9788" s="51" t="s">
        <v>72529</v>
      </c>
      <c r="D9788" s="33" t="s">
        <v>72530</v>
      </c>
    </row>
    <row r="9789" spans="1:4" ht="15.75" customHeight="1" x14ac:dyDescent="0.15">
      <c r="A9789" s="32" t="s">
        <v>11330</v>
      </c>
      <c r="B9789" s="33" t="s">
        <v>2966</v>
      </c>
      <c r="C9789" s="51" t="s">
        <v>72531</v>
      </c>
      <c r="D9789" s="33" t="s">
        <v>72532</v>
      </c>
    </row>
    <row r="9790" spans="1:4" ht="15.75" customHeight="1" x14ac:dyDescent="0.15">
      <c r="A9790" s="32" t="s">
        <v>55107</v>
      </c>
      <c r="B9790" s="33" t="s">
        <v>963</v>
      </c>
      <c r="C9790" s="51" t="s">
        <v>72533</v>
      </c>
      <c r="D9790" s="33" t="s">
        <v>72534</v>
      </c>
    </row>
    <row r="9791" spans="1:4" ht="15.75" customHeight="1" x14ac:dyDescent="0.15">
      <c r="A9791" s="32" t="s">
        <v>8743</v>
      </c>
      <c r="B9791" s="33" t="s">
        <v>1737</v>
      </c>
      <c r="C9791" s="51" t="s">
        <v>72535</v>
      </c>
      <c r="D9791" s="33" t="s">
        <v>72536</v>
      </c>
    </row>
    <row r="9792" spans="1:4" ht="15.75" customHeight="1" x14ac:dyDescent="0.15">
      <c r="A9792" s="32" t="s">
        <v>8821</v>
      </c>
      <c r="B9792" s="33" t="s">
        <v>2904</v>
      </c>
      <c r="C9792" s="51" t="s">
        <v>72537</v>
      </c>
      <c r="D9792" s="33" t="s">
        <v>72538</v>
      </c>
    </row>
    <row r="9793" spans="1:4" ht="15.75" customHeight="1" x14ac:dyDescent="0.15">
      <c r="A9793" s="32" t="s">
        <v>8633</v>
      </c>
      <c r="B9793" s="33" t="s">
        <v>975</v>
      </c>
      <c r="C9793" s="51" t="s">
        <v>72539</v>
      </c>
      <c r="D9793" s="33" t="s">
        <v>72540</v>
      </c>
    </row>
    <row r="9794" spans="1:4" ht="15.75" customHeight="1" x14ac:dyDescent="0.15">
      <c r="A9794" s="32" t="s">
        <v>11330</v>
      </c>
      <c r="B9794" s="33" t="s">
        <v>1501</v>
      </c>
      <c r="C9794" s="51" t="s">
        <v>72541</v>
      </c>
      <c r="D9794" s="33" t="s">
        <v>72540</v>
      </c>
    </row>
    <row r="9795" spans="1:4" ht="15.75" customHeight="1" x14ac:dyDescent="0.15">
      <c r="A9795" s="32" t="s">
        <v>55153</v>
      </c>
      <c r="B9795" s="33" t="s">
        <v>3588</v>
      </c>
      <c r="C9795" s="51" t="s">
        <v>72542</v>
      </c>
      <c r="D9795" s="33" t="s">
        <v>72540</v>
      </c>
    </row>
    <row r="9796" spans="1:4" ht="15.75" customHeight="1" x14ac:dyDescent="0.15">
      <c r="A9796" s="32" t="s">
        <v>10596</v>
      </c>
      <c r="B9796" s="33" t="s">
        <v>3687</v>
      </c>
      <c r="C9796" s="51" t="s">
        <v>72543</v>
      </c>
      <c r="D9796" s="33" t="s">
        <v>72544</v>
      </c>
    </row>
    <row r="9797" spans="1:4" ht="15.75" customHeight="1" x14ac:dyDescent="0.15">
      <c r="A9797" s="32" t="s">
        <v>54862</v>
      </c>
      <c r="B9797" s="33" t="s">
        <v>1693</v>
      </c>
      <c r="C9797" s="51" t="s">
        <v>72545</v>
      </c>
      <c r="D9797" s="33" t="s">
        <v>72546</v>
      </c>
    </row>
    <row r="9798" spans="1:4" ht="15.75" customHeight="1" x14ac:dyDescent="0.15">
      <c r="A9798" s="32" t="s">
        <v>8633</v>
      </c>
      <c r="B9798" s="33" t="s">
        <v>1943</v>
      </c>
      <c r="C9798" s="51" t="s">
        <v>72547</v>
      </c>
      <c r="D9798" s="33" t="s">
        <v>72546</v>
      </c>
    </row>
    <row r="9799" spans="1:4" ht="15.75" customHeight="1" x14ac:dyDescent="0.15">
      <c r="A9799" s="32" t="s">
        <v>12053</v>
      </c>
      <c r="B9799" s="33" t="s">
        <v>3085</v>
      </c>
      <c r="C9799" s="51" t="s">
        <v>72548</v>
      </c>
      <c r="D9799" s="33" t="s">
        <v>72546</v>
      </c>
    </row>
    <row r="9800" spans="1:4" ht="15.75" customHeight="1" x14ac:dyDescent="0.15">
      <c r="A9800" s="32" t="s">
        <v>55048</v>
      </c>
      <c r="B9800" s="33" t="s">
        <v>3257</v>
      </c>
      <c r="C9800" s="51" t="s">
        <v>72549</v>
      </c>
      <c r="D9800" s="33" t="s">
        <v>72546</v>
      </c>
    </row>
    <row r="9801" spans="1:4" ht="15.75" customHeight="1" x14ac:dyDescent="0.15">
      <c r="A9801" s="32" t="s">
        <v>55206</v>
      </c>
      <c r="B9801" s="33" t="s">
        <v>3257</v>
      </c>
      <c r="C9801" s="51" t="s">
        <v>72550</v>
      </c>
      <c r="D9801" s="33" t="s">
        <v>72546</v>
      </c>
    </row>
    <row r="9802" spans="1:4" ht="15.75" customHeight="1" x14ac:dyDescent="0.15">
      <c r="A9802" s="32" t="s">
        <v>10676</v>
      </c>
      <c r="B9802" s="33" t="s">
        <v>797</v>
      </c>
      <c r="C9802" s="51" t="s">
        <v>72551</v>
      </c>
      <c r="D9802" s="33" t="s">
        <v>72552</v>
      </c>
    </row>
    <row r="9803" spans="1:4" ht="15.75" customHeight="1" x14ac:dyDescent="0.15">
      <c r="A9803" s="32" t="s">
        <v>8291</v>
      </c>
      <c r="B9803" s="33" t="s">
        <v>579</v>
      </c>
      <c r="C9803" s="51" t="s">
        <v>72553</v>
      </c>
      <c r="D9803" s="33" t="s">
        <v>72554</v>
      </c>
    </row>
    <row r="9804" spans="1:4" ht="15.75" customHeight="1" x14ac:dyDescent="0.15">
      <c r="A9804" s="32" t="s">
        <v>11362</v>
      </c>
      <c r="B9804" s="33" t="s">
        <v>1650</v>
      </c>
      <c r="C9804" s="51" t="s">
        <v>72555</v>
      </c>
      <c r="D9804" s="33" t="s">
        <v>72556</v>
      </c>
    </row>
    <row r="9805" spans="1:4" ht="15.75" customHeight="1" x14ac:dyDescent="0.15">
      <c r="A9805" s="32" t="s">
        <v>12292</v>
      </c>
      <c r="B9805" s="33" t="s">
        <v>1257</v>
      </c>
      <c r="C9805" s="51" t="s">
        <v>72557</v>
      </c>
      <c r="D9805" s="33" t="s">
        <v>72558</v>
      </c>
    </row>
    <row r="9806" spans="1:4" ht="15.75" customHeight="1" x14ac:dyDescent="0.15">
      <c r="A9806" s="32" t="s">
        <v>12292</v>
      </c>
      <c r="B9806" s="33" t="s">
        <v>2951</v>
      </c>
      <c r="C9806" s="51" t="s">
        <v>72559</v>
      </c>
      <c r="D9806" s="33" t="s">
        <v>72558</v>
      </c>
    </row>
    <row r="9807" spans="1:4" ht="15.75" customHeight="1" x14ac:dyDescent="0.15">
      <c r="A9807" s="32" t="s">
        <v>8821</v>
      </c>
      <c r="B9807" s="33" t="s">
        <v>853</v>
      </c>
      <c r="C9807" s="51" t="s">
        <v>72560</v>
      </c>
      <c r="D9807" s="33" t="s">
        <v>72561</v>
      </c>
    </row>
    <row r="9808" spans="1:4" ht="15.75" customHeight="1" x14ac:dyDescent="0.15">
      <c r="A9808" s="32" t="s">
        <v>54962</v>
      </c>
      <c r="B9808" s="33" t="s">
        <v>1880</v>
      </c>
      <c r="C9808" s="51" t="s">
        <v>72562</v>
      </c>
      <c r="D9808" s="33" t="s">
        <v>72563</v>
      </c>
    </row>
    <row r="9809" spans="1:4" ht="15.75" customHeight="1" x14ac:dyDescent="0.15">
      <c r="A9809" s="32" t="s">
        <v>8743</v>
      </c>
      <c r="B9809" s="33" t="s">
        <v>946</v>
      </c>
      <c r="C9809" s="51" t="s">
        <v>72564</v>
      </c>
      <c r="D9809" s="33" t="s">
        <v>72565</v>
      </c>
    </row>
    <row r="9810" spans="1:4" ht="15.75" customHeight="1" x14ac:dyDescent="0.15">
      <c r="A9810" s="32" t="s">
        <v>12280</v>
      </c>
      <c r="B9810" s="33" t="s">
        <v>2465</v>
      </c>
      <c r="C9810" s="51" t="s">
        <v>72566</v>
      </c>
      <c r="D9810" s="33" t="s">
        <v>72565</v>
      </c>
    </row>
    <row r="9811" spans="1:4" ht="15.75" customHeight="1" x14ac:dyDescent="0.15">
      <c r="A9811" s="32" t="s">
        <v>54962</v>
      </c>
      <c r="B9811" s="33" t="s">
        <v>681</v>
      </c>
      <c r="C9811" s="51" t="s">
        <v>72567</v>
      </c>
      <c r="D9811" s="33" t="s">
        <v>72568</v>
      </c>
    </row>
    <row r="9812" spans="1:4" ht="15.75" customHeight="1" x14ac:dyDescent="0.15">
      <c r="A9812" s="32" t="s">
        <v>55366</v>
      </c>
      <c r="B9812" s="33" t="s">
        <v>842</v>
      </c>
      <c r="C9812" s="51" t="s">
        <v>72569</v>
      </c>
      <c r="D9812" s="33" t="s">
        <v>72568</v>
      </c>
    </row>
    <row r="9813" spans="1:4" ht="15.75" customHeight="1" x14ac:dyDescent="0.15">
      <c r="A9813" s="32" t="s">
        <v>54862</v>
      </c>
      <c r="B9813" s="33" t="s">
        <v>699</v>
      </c>
      <c r="C9813" s="51" t="s">
        <v>72570</v>
      </c>
      <c r="D9813" s="33" t="s">
        <v>72571</v>
      </c>
    </row>
    <row r="9814" spans="1:4" ht="15.75" customHeight="1" x14ac:dyDescent="0.15">
      <c r="A9814" s="32" t="s">
        <v>12232</v>
      </c>
      <c r="B9814" s="33" t="s">
        <v>904</v>
      </c>
      <c r="C9814" s="51" t="s">
        <v>72572</v>
      </c>
      <c r="D9814" s="33" t="s">
        <v>72571</v>
      </c>
    </row>
    <row r="9815" spans="1:4" ht="15.75" customHeight="1" x14ac:dyDescent="0.15">
      <c r="A9815" s="32" t="s">
        <v>55027</v>
      </c>
      <c r="B9815" s="33" t="s">
        <v>907</v>
      </c>
      <c r="C9815" s="51" t="s">
        <v>72573</v>
      </c>
      <c r="D9815" s="33" t="s">
        <v>72571</v>
      </c>
    </row>
    <row r="9816" spans="1:4" ht="15.75" customHeight="1" x14ac:dyDescent="0.15">
      <c r="A9816" s="32" t="s">
        <v>8719</v>
      </c>
      <c r="B9816" s="33" t="s">
        <v>1693</v>
      </c>
      <c r="C9816" s="51" t="s">
        <v>72574</v>
      </c>
      <c r="D9816" s="33" t="s">
        <v>72571</v>
      </c>
    </row>
    <row r="9817" spans="1:4" ht="15.75" customHeight="1" x14ac:dyDescent="0.15">
      <c r="A9817" s="32" t="s">
        <v>55270</v>
      </c>
      <c r="B9817" s="33" t="s">
        <v>2997</v>
      </c>
      <c r="C9817" s="51" t="s">
        <v>72575</v>
      </c>
      <c r="D9817" s="33" t="s">
        <v>72576</v>
      </c>
    </row>
    <row r="9818" spans="1:4" ht="15.75" customHeight="1" x14ac:dyDescent="0.15">
      <c r="A9818" s="32" t="s">
        <v>55070</v>
      </c>
      <c r="B9818" s="33" t="s">
        <v>3233</v>
      </c>
      <c r="C9818" s="51" t="s">
        <v>72577</v>
      </c>
      <c r="D9818" s="33" t="s">
        <v>72578</v>
      </c>
    </row>
    <row r="9819" spans="1:4" ht="15.75" customHeight="1" x14ac:dyDescent="0.15">
      <c r="A9819" s="32" t="s">
        <v>54862</v>
      </c>
      <c r="B9819" s="33" t="s">
        <v>1624</v>
      </c>
      <c r="C9819" s="51" t="s">
        <v>72579</v>
      </c>
      <c r="D9819" s="33" t="s">
        <v>72580</v>
      </c>
    </row>
    <row r="9820" spans="1:4" ht="15.75" customHeight="1" x14ac:dyDescent="0.15">
      <c r="A9820" s="32" t="s">
        <v>9522</v>
      </c>
      <c r="B9820" s="33" t="s">
        <v>2650</v>
      </c>
      <c r="C9820" s="51" t="s">
        <v>72581</v>
      </c>
      <c r="D9820" s="33" t="s">
        <v>72582</v>
      </c>
    </row>
    <row r="9821" spans="1:4" ht="15.75" customHeight="1" x14ac:dyDescent="0.15">
      <c r="A9821" s="32" t="s">
        <v>55366</v>
      </c>
      <c r="B9821" s="33" t="s">
        <v>984</v>
      </c>
      <c r="C9821" s="51" t="s">
        <v>72583</v>
      </c>
      <c r="D9821" s="33" t="s">
        <v>72584</v>
      </c>
    </row>
    <row r="9822" spans="1:4" ht="15.75" customHeight="1" x14ac:dyDescent="0.15">
      <c r="A9822" s="32" t="s">
        <v>54849</v>
      </c>
      <c r="B9822" s="33" t="s">
        <v>1313</v>
      </c>
      <c r="C9822" s="51" t="s">
        <v>72585</v>
      </c>
      <c r="D9822" s="33" t="s">
        <v>72584</v>
      </c>
    </row>
    <row r="9823" spans="1:4" ht="15.75" customHeight="1" x14ac:dyDescent="0.15">
      <c r="A9823" s="32" t="s">
        <v>54849</v>
      </c>
      <c r="B9823" s="33" t="s">
        <v>3504</v>
      </c>
      <c r="C9823" s="51" t="s">
        <v>72586</v>
      </c>
      <c r="D9823" s="33" t="s">
        <v>72584</v>
      </c>
    </row>
    <row r="9824" spans="1:4" ht="15.75" customHeight="1" x14ac:dyDescent="0.15">
      <c r="A9824" s="32" t="s">
        <v>55366</v>
      </c>
      <c r="B9824" s="33" t="s">
        <v>3588</v>
      </c>
      <c r="C9824" s="51" t="s">
        <v>72587</v>
      </c>
      <c r="D9824" s="33" t="s">
        <v>72584</v>
      </c>
    </row>
    <row r="9825" spans="1:4" ht="15.75" customHeight="1" x14ac:dyDescent="0.15">
      <c r="A9825" s="32" t="s">
        <v>9495</v>
      </c>
      <c r="B9825" s="33" t="s">
        <v>1630</v>
      </c>
      <c r="C9825" s="51" t="s">
        <v>72588</v>
      </c>
      <c r="D9825" s="33" t="s">
        <v>72589</v>
      </c>
    </row>
    <row r="9826" spans="1:4" ht="15.75" customHeight="1" x14ac:dyDescent="0.15">
      <c r="A9826" s="32" t="s">
        <v>10676</v>
      </c>
      <c r="B9826" s="33" t="s">
        <v>984</v>
      </c>
      <c r="C9826" s="51" t="s">
        <v>72590</v>
      </c>
      <c r="D9826" s="33" t="s">
        <v>72591</v>
      </c>
    </row>
    <row r="9827" spans="1:4" ht="15.75" customHeight="1" x14ac:dyDescent="0.15">
      <c r="A9827" s="32" t="s">
        <v>55027</v>
      </c>
      <c r="B9827" s="33" t="s">
        <v>1737</v>
      </c>
      <c r="C9827" s="51" t="s">
        <v>72592</v>
      </c>
      <c r="D9827" s="33" t="s">
        <v>72593</v>
      </c>
    </row>
    <row r="9828" spans="1:4" ht="15.75" customHeight="1" x14ac:dyDescent="0.15">
      <c r="A9828" s="32" t="s">
        <v>12232</v>
      </c>
      <c r="B9828" s="33" t="s">
        <v>2060</v>
      </c>
      <c r="C9828" s="51" t="s">
        <v>72594</v>
      </c>
      <c r="D9828" s="33" t="s">
        <v>72595</v>
      </c>
    </row>
    <row r="9829" spans="1:4" ht="15.75" customHeight="1" x14ac:dyDescent="0.15">
      <c r="A9829" s="32" t="s">
        <v>54849</v>
      </c>
      <c r="B9829" s="33" t="s">
        <v>3085</v>
      </c>
      <c r="C9829" s="51" t="s">
        <v>72596</v>
      </c>
      <c r="D9829" s="33" t="s">
        <v>72597</v>
      </c>
    </row>
    <row r="9830" spans="1:4" ht="15.75" customHeight="1" x14ac:dyDescent="0.15">
      <c r="A9830" s="32" t="s">
        <v>54849</v>
      </c>
      <c r="B9830" s="33" t="s">
        <v>752</v>
      </c>
      <c r="C9830" s="51" t="s">
        <v>72598</v>
      </c>
      <c r="D9830" s="33" t="s">
        <v>72599</v>
      </c>
    </row>
    <row r="9831" spans="1:4" ht="15.75" customHeight="1" x14ac:dyDescent="0.15">
      <c r="A9831" s="32" t="s">
        <v>12292</v>
      </c>
      <c r="B9831" s="33" t="s">
        <v>3111</v>
      </c>
      <c r="C9831" s="51" t="s">
        <v>72600</v>
      </c>
      <c r="D9831" s="33" t="s">
        <v>72599</v>
      </c>
    </row>
    <row r="9832" spans="1:4" ht="15.75" customHeight="1" x14ac:dyDescent="0.15">
      <c r="A9832" s="32" t="s">
        <v>55058</v>
      </c>
      <c r="B9832" s="33" t="s">
        <v>654</v>
      </c>
      <c r="C9832" s="51" t="s">
        <v>72601</v>
      </c>
      <c r="D9832" s="33" t="s">
        <v>72602</v>
      </c>
    </row>
    <row r="9833" spans="1:4" ht="15.75" customHeight="1" x14ac:dyDescent="0.15">
      <c r="A9833" s="32" t="s">
        <v>8821</v>
      </c>
      <c r="B9833" s="33" t="s">
        <v>708</v>
      </c>
      <c r="C9833" s="51" t="s">
        <v>72603</v>
      </c>
      <c r="D9833" s="33" t="s">
        <v>72604</v>
      </c>
    </row>
    <row r="9834" spans="1:4" ht="15.75" customHeight="1" x14ac:dyDescent="0.15">
      <c r="A9834" s="32" t="s">
        <v>55058</v>
      </c>
      <c r="B9834" s="33" t="s">
        <v>2309</v>
      </c>
      <c r="C9834" s="51" t="s">
        <v>72605</v>
      </c>
      <c r="D9834" s="33" t="s">
        <v>72604</v>
      </c>
    </row>
    <row r="9835" spans="1:4" ht="15.75" customHeight="1" x14ac:dyDescent="0.15">
      <c r="A9835" s="32" t="s">
        <v>54849</v>
      </c>
      <c r="B9835" s="33" t="s">
        <v>2681</v>
      </c>
      <c r="C9835" s="51" t="s">
        <v>72606</v>
      </c>
      <c r="D9835" s="33" t="s">
        <v>72604</v>
      </c>
    </row>
    <row r="9836" spans="1:4" ht="15.75" customHeight="1" x14ac:dyDescent="0.15">
      <c r="A9836" s="32" t="s">
        <v>10250</v>
      </c>
      <c r="B9836" s="33" t="s">
        <v>2545</v>
      </c>
      <c r="C9836" s="51" t="s">
        <v>72607</v>
      </c>
      <c r="D9836" s="33" t="s">
        <v>72608</v>
      </c>
    </row>
    <row r="9837" spans="1:4" ht="15.75" customHeight="1" x14ac:dyDescent="0.15">
      <c r="A9837" s="32" t="s">
        <v>55048</v>
      </c>
      <c r="B9837" s="33" t="s">
        <v>919</v>
      </c>
      <c r="C9837" s="51" t="s">
        <v>72609</v>
      </c>
      <c r="D9837" s="33" t="s">
        <v>72610</v>
      </c>
    </row>
    <row r="9838" spans="1:4" ht="15.75" customHeight="1" x14ac:dyDescent="0.15">
      <c r="A9838" s="32" t="s">
        <v>12128</v>
      </c>
      <c r="B9838" s="33" t="s">
        <v>1668</v>
      </c>
      <c r="C9838" s="51" t="s">
        <v>72611</v>
      </c>
      <c r="D9838" s="33" t="s">
        <v>72610</v>
      </c>
    </row>
    <row r="9839" spans="1:4" ht="15.75" customHeight="1" x14ac:dyDescent="0.15">
      <c r="A9839" s="32" t="s">
        <v>54939</v>
      </c>
      <c r="B9839" s="33" t="s">
        <v>853</v>
      </c>
      <c r="C9839" s="51" t="s">
        <v>72612</v>
      </c>
      <c r="D9839" s="33" t="s">
        <v>72613</v>
      </c>
    </row>
    <row r="9840" spans="1:4" ht="15.75" customHeight="1" x14ac:dyDescent="0.15">
      <c r="A9840" s="32" t="s">
        <v>12232</v>
      </c>
      <c r="B9840" s="33" t="s">
        <v>1017</v>
      </c>
      <c r="C9840" s="51" t="s">
        <v>72614</v>
      </c>
      <c r="D9840" s="33" t="s">
        <v>72613</v>
      </c>
    </row>
    <row r="9841" spans="1:4" ht="15.75" customHeight="1" x14ac:dyDescent="0.15">
      <c r="A9841" s="32" t="s">
        <v>9516</v>
      </c>
      <c r="B9841" s="33" t="s">
        <v>3100</v>
      </c>
      <c r="C9841" s="51" t="s">
        <v>72615</v>
      </c>
      <c r="D9841" s="33" t="s">
        <v>72616</v>
      </c>
    </row>
    <row r="9842" spans="1:4" ht="15.75" customHeight="1" x14ac:dyDescent="0.15">
      <c r="A9842" s="32" t="s">
        <v>8821</v>
      </c>
      <c r="B9842" s="33" t="s">
        <v>678</v>
      </c>
      <c r="C9842" s="51" t="s">
        <v>72617</v>
      </c>
      <c r="D9842" s="33" t="s">
        <v>72618</v>
      </c>
    </row>
    <row r="9843" spans="1:4" ht="15.75" customHeight="1" x14ac:dyDescent="0.15">
      <c r="A9843" s="32" t="s">
        <v>54849</v>
      </c>
      <c r="B9843" s="33" t="s">
        <v>675</v>
      </c>
      <c r="C9843" s="51" t="s">
        <v>72619</v>
      </c>
      <c r="D9843" s="33" t="s">
        <v>72620</v>
      </c>
    </row>
    <row r="9844" spans="1:4" ht="15.75" customHeight="1" x14ac:dyDescent="0.15">
      <c r="A9844" s="32" t="s">
        <v>55070</v>
      </c>
      <c r="B9844" s="33" t="s">
        <v>2693</v>
      </c>
      <c r="C9844" s="51" t="s">
        <v>72621</v>
      </c>
      <c r="D9844" s="33" t="s">
        <v>72622</v>
      </c>
    </row>
    <row r="9845" spans="1:4" ht="15.75" customHeight="1" x14ac:dyDescent="0.15">
      <c r="A9845" s="32" t="s">
        <v>11425</v>
      </c>
      <c r="B9845" s="33" t="s">
        <v>2735</v>
      </c>
      <c r="C9845" s="51" t="s">
        <v>72623</v>
      </c>
      <c r="D9845" s="33" t="s">
        <v>72622</v>
      </c>
    </row>
    <row r="9846" spans="1:4" ht="15.75" customHeight="1" x14ac:dyDescent="0.15">
      <c r="A9846" s="32" t="s">
        <v>8821</v>
      </c>
      <c r="B9846" s="33" t="s">
        <v>1327</v>
      </c>
      <c r="C9846" s="51" t="s">
        <v>72624</v>
      </c>
      <c r="D9846" s="33" t="s">
        <v>72625</v>
      </c>
    </row>
    <row r="9847" spans="1:4" ht="15.75" customHeight="1" x14ac:dyDescent="0.15">
      <c r="A9847" s="32" t="s">
        <v>10676</v>
      </c>
      <c r="B9847" s="33" t="s">
        <v>3213</v>
      </c>
      <c r="C9847" s="51" t="s">
        <v>72626</v>
      </c>
      <c r="D9847" s="33" t="s">
        <v>72625</v>
      </c>
    </row>
    <row r="9848" spans="1:4" ht="15.75" customHeight="1" x14ac:dyDescent="0.15">
      <c r="A9848" s="32" t="s">
        <v>12053</v>
      </c>
      <c r="B9848" s="33" t="s">
        <v>2942</v>
      </c>
      <c r="C9848" s="51" t="s">
        <v>72627</v>
      </c>
      <c r="D9848" s="33" t="s">
        <v>72628</v>
      </c>
    </row>
    <row r="9849" spans="1:4" ht="15.75" customHeight="1" x14ac:dyDescent="0.15">
      <c r="A9849" s="32" t="s">
        <v>12292</v>
      </c>
      <c r="B9849" s="33" t="s">
        <v>708</v>
      </c>
      <c r="C9849" s="51" t="s">
        <v>72629</v>
      </c>
      <c r="D9849" s="33" t="s">
        <v>72630</v>
      </c>
    </row>
    <row r="9850" spans="1:4" ht="15.75" customHeight="1" x14ac:dyDescent="0.15">
      <c r="A9850" s="32" t="s">
        <v>55153</v>
      </c>
      <c r="B9850" s="33" t="s">
        <v>853</v>
      </c>
      <c r="C9850" s="51" t="s">
        <v>72631</v>
      </c>
      <c r="D9850" s="33" t="s">
        <v>72632</v>
      </c>
    </row>
    <row r="9851" spans="1:4" ht="15.75" customHeight="1" x14ac:dyDescent="0.15">
      <c r="A9851" s="32" t="s">
        <v>55159</v>
      </c>
      <c r="B9851" s="33" t="s">
        <v>2966</v>
      </c>
      <c r="C9851" s="51" t="s">
        <v>72633</v>
      </c>
      <c r="D9851" s="33" t="s">
        <v>72634</v>
      </c>
    </row>
    <row r="9852" spans="1:4" ht="15.75" customHeight="1" x14ac:dyDescent="0.15">
      <c r="A9852" s="32" t="s">
        <v>55094</v>
      </c>
      <c r="B9852" s="33" t="s">
        <v>1433</v>
      </c>
      <c r="C9852" s="51" t="s">
        <v>72635</v>
      </c>
      <c r="D9852" s="33" t="s">
        <v>72636</v>
      </c>
    </row>
    <row r="9853" spans="1:4" ht="15.75" customHeight="1" x14ac:dyDescent="0.15">
      <c r="A9853" s="32" t="s">
        <v>9516</v>
      </c>
      <c r="B9853" s="33" t="s">
        <v>2997</v>
      </c>
      <c r="C9853" s="51" t="s">
        <v>72637</v>
      </c>
      <c r="D9853" s="33" t="s">
        <v>72638</v>
      </c>
    </row>
    <row r="9854" spans="1:4" ht="15.75" customHeight="1" x14ac:dyDescent="0.15">
      <c r="A9854" s="32" t="s">
        <v>55070</v>
      </c>
      <c r="B9854" s="33" t="s">
        <v>3130</v>
      </c>
      <c r="C9854" s="51" t="s">
        <v>72639</v>
      </c>
      <c r="D9854" s="33" t="s">
        <v>72640</v>
      </c>
    </row>
    <row r="9855" spans="1:4" ht="15.75" customHeight="1" x14ac:dyDescent="0.15">
      <c r="A9855" s="32" t="s">
        <v>11362</v>
      </c>
      <c r="B9855" s="33" t="s">
        <v>752</v>
      </c>
      <c r="C9855" s="51" t="s">
        <v>72641</v>
      </c>
      <c r="D9855" s="33" t="s">
        <v>72642</v>
      </c>
    </row>
    <row r="9856" spans="1:4" ht="15.75" customHeight="1" x14ac:dyDescent="0.15">
      <c r="A9856" s="32" t="s">
        <v>55153</v>
      </c>
      <c r="B9856" s="33" t="s">
        <v>2619</v>
      </c>
      <c r="C9856" s="51" t="s">
        <v>72643</v>
      </c>
      <c r="D9856" s="33" t="s">
        <v>72644</v>
      </c>
    </row>
    <row r="9857" spans="1:4" ht="15.75" customHeight="1" x14ac:dyDescent="0.15">
      <c r="A9857" s="32" t="s">
        <v>11330</v>
      </c>
      <c r="B9857" s="33" t="s">
        <v>3445</v>
      </c>
      <c r="C9857" s="51" t="s">
        <v>72645</v>
      </c>
      <c r="D9857" s="33" t="s">
        <v>72646</v>
      </c>
    </row>
    <row r="9858" spans="1:4" ht="15.75" customHeight="1" x14ac:dyDescent="0.15">
      <c r="A9858" s="32" t="s">
        <v>8719</v>
      </c>
      <c r="B9858" s="33" t="s">
        <v>678</v>
      </c>
      <c r="C9858" s="51" t="s">
        <v>72647</v>
      </c>
      <c r="D9858" s="33" t="s">
        <v>72648</v>
      </c>
    </row>
    <row r="9859" spans="1:4" ht="15.75" customHeight="1" x14ac:dyDescent="0.15">
      <c r="A9859" s="32" t="s">
        <v>10524</v>
      </c>
      <c r="B9859" s="33" t="s">
        <v>2517</v>
      </c>
      <c r="C9859" s="51" t="s">
        <v>72649</v>
      </c>
      <c r="D9859" s="33" t="s">
        <v>72648</v>
      </c>
    </row>
    <row r="9860" spans="1:4" ht="15.75" customHeight="1" x14ac:dyDescent="0.15">
      <c r="A9860" s="32" t="s">
        <v>54939</v>
      </c>
      <c r="B9860" s="33" t="s">
        <v>2942</v>
      </c>
      <c r="C9860" s="51" t="s">
        <v>72650</v>
      </c>
      <c r="D9860" s="33" t="s">
        <v>72648</v>
      </c>
    </row>
    <row r="9861" spans="1:4" ht="15.75" customHeight="1" x14ac:dyDescent="0.15">
      <c r="A9861" s="32" t="s">
        <v>55374</v>
      </c>
      <c r="B9861" s="33" t="s">
        <v>752</v>
      </c>
      <c r="C9861" s="51" t="s">
        <v>72651</v>
      </c>
      <c r="D9861" s="33" t="s">
        <v>72652</v>
      </c>
    </row>
    <row r="9862" spans="1:4" ht="15.75" customHeight="1" x14ac:dyDescent="0.15">
      <c r="A9862" s="32" t="s">
        <v>8633</v>
      </c>
      <c r="B9862" s="33" t="s">
        <v>788</v>
      </c>
      <c r="C9862" s="51" t="s">
        <v>72653</v>
      </c>
      <c r="D9862" s="33" t="s">
        <v>72652</v>
      </c>
    </row>
    <row r="9863" spans="1:4" ht="15.75" customHeight="1" x14ac:dyDescent="0.15">
      <c r="A9863" s="32" t="s">
        <v>55094</v>
      </c>
      <c r="B9863" s="33" t="s">
        <v>2921</v>
      </c>
      <c r="C9863" s="51" t="s">
        <v>72654</v>
      </c>
      <c r="D9863" s="33" t="s">
        <v>72652</v>
      </c>
    </row>
    <row r="9864" spans="1:4" ht="15.75" customHeight="1" x14ac:dyDescent="0.15">
      <c r="A9864" s="32" t="s">
        <v>10250</v>
      </c>
      <c r="B9864" s="33" t="s">
        <v>3687</v>
      </c>
      <c r="C9864" s="51" t="s">
        <v>72655</v>
      </c>
      <c r="D9864" s="33" t="s">
        <v>72652</v>
      </c>
    </row>
    <row r="9865" spans="1:4" ht="15.75" customHeight="1" x14ac:dyDescent="0.15">
      <c r="A9865" s="32" t="s">
        <v>8719</v>
      </c>
      <c r="B9865" s="33" t="s">
        <v>729</v>
      </c>
      <c r="C9865" s="51" t="s">
        <v>72656</v>
      </c>
      <c r="D9865" s="33" t="s">
        <v>72657</v>
      </c>
    </row>
    <row r="9866" spans="1:4" ht="15.75" customHeight="1" x14ac:dyDescent="0.15">
      <c r="A9866" s="32" t="s">
        <v>11362</v>
      </c>
      <c r="B9866" s="33" t="s">
        <v>3755</v>
      </c>
      <c r="C9866" s="51" t="s">
        <v>72658</v>
      </c>
      <c r="D9866" s="33" t="s">
        <v>72657</v>
      </c>
    </row>
    <row r="9867" spans="1:4" ht="15.75" customHeight="1" x14ac:dyDescent="0.15">
      <c r="A9867" s="32" t="s">
        <v>54765</v>
      </c>
      <c r="B9867" s="33" t="s">
        <v>2066</v>
      </c>
      <c r="C9867" s="51" t="s">
        <v>72659</v>
      </c>
      <c r="D9867" s="33" t="s">
        <v>72660</v>
      </c>
    </row>
    <row r="9868" spans="1:4" ht="15.75" customHeight="1" x14ac:dyDescent="0.15">
      <c r="A9868" s="32" t="s">
        <v>55206</v>
      </c>
      <c r="B9868" s="33" t="s">
        <v>2480</v>
      </c>
      <c r="C9868" s="51" t="s">
        <v>72661</v>
      </c>
      <c r="D9868" s="33" t="s">
        <v>72662</v>
      </c>
    </row>
    <row r="9869" spans="1:4" ht="15.75" customHeight="1" x14ac:dyDescent="0.15">
      <c r="A9869" s="32" t="s">
        <v>55048</v>
      </c>
      <c r="B9869" s="33" t="s">
        <v>3586</v>
      </c>
      <c r="C9869" s="51" t="s">
        <v>72663</v>
      </c>
      <c r="D9869" s="33" t="s">
        <v>72664</v>
      </c>
    </row>
    <row r="9870" spans="1:4" ht="15.75" customHeight="1" x14ac:dyDescent="0.15">
      <c r="A9870" s="32" t="s">
        <v>54862</v>
      </c>
      <c r="B9870" s="33" t="s">
        <v>3588</v>
      </c>
      <c r="C9870" s="51" t="s">
        <v>72665</v>
      </c>
      <c r="D9870" s="33" t="s">
        <v>72666</v>
      </c>
    </row>
    <row r="9871" spans="1:4" ht="15.75" customHeight="1" x14ac:dyDescent="0.15">
      <c r="A9871" s="32" t="s">
        <v>54849</v>
      </c>
      <c r="B9871" s="33" t="s">
        <v>3687</v>
      </c>
      <c r="C9871" s="51" t="s">
        <v>72667</v>
      </c>
      <c r="D9871" s="33" t="s">
        <v>72668</v>
      </c>
    </row>
    <row r="9872" spans="1:4" ht="15.75" customHeight="1" x14ac:dyDescent="0.15">
      <c r="A9872" s="32" t="s">
        <v>8821</v>
      </c>
      <c r="B9872" s="33" t="s">
        <v>984</v>
      </c>
      <c r="C9872" s="51" t="s">
        <v>72669</v>
      </c>
      <c r="D9872" s="33" t="s">
        <v>72670</v>
      </c>
    </row>
    <row r="9873" spans="1:4" ht="15.75" customHeight="1" x14ac:dyDescent="0.15">
      <c r="A9873" s="32" t="s">
        <v>12053</v>
      </c>
      <c r="B9873" s="33" t="s">
        <v>2480</v>
      </c>
      <c r="C9873" s="51" t="s">
        <v>72671</v>
      </c>
      <c r="D9873" s="33" t="s">
        <v>72672</v>
      </c>
    </row>
    <row r="9874" spans="1:4" ht="15.75" customHeight="1" x14ac:dyDescent="0.15">
      <c r="A9874" s="32" t="s">
        <v>55107</v>
      </c>
      <c r="B9874" s="33" t="s">
        <v>1609</v>
      </c>
      <c r="C9874" s="51" t="s">
        <v>72673</v>
      </c>
      <c r="D9874" s="33" t="s">
        <v>72674</v>
      </c>
    </row>
    <row r="9875" spans="1:4" ht="15.75" customHeight="1" x14ac:dyDescent="0.15">
      <c r="A9875" s="32" t="s">
        <v>9522</v>
      </c>
      <c r="B9875" s="33" t="s">
        <v>3147</v>
      </c>
      <c r="C9875" s="51" t="s">
        <v>72675</v>
      </c>
      <c r="D9875" s="33" t="s">
        <v>72674</v>
      </c>
    </row>
    <row r="9876" spans="1:4" ht="15.75" customHeight="1" x14ac:dyDescent="0.15">
      <c r="A9876" s="32" t="s">
        <v>55107</v>
      </c>
      <c r="B9876" s="33" t="s">
        <v>3445</v>
      </c>
      <c r="C9876" s="51" t="s">
        <v>72676</v>
      </c>
      <c r="D9876" s="33" t="s">
        <v>72677</v>
      </c>
    </row>
    <row r="9877" spans="1:4" ht="15.75" customHeight="1" x14ac:dyDescent="0.15">
      <c r="A9877" s="32" t="s">
        <v>55153</v>
      </c>
      <c r="B9877" s="33" t="s">
        <v>3290</v>
      </c>
      <c r="C9877" s="51" t="s">
        <v>72678</v>
      </c>
      <c r="D9877" s="33" t="s">
        <v>72679</v>
      </c>
    </row>
    <row r="9878" spans="1:4" ht="15.75" customHeight="1" x14ac:dyDescent="0.15">
      <c r="A9878" s="32" t="s">
        <v>55305</v>
      </c>
      <c r="B9878" s="33" t="s">
        <v>993</v>
      </c>
      <c r="C9878" s="51" t="s">
        <v>72680</v>
      </c>
      <c r="D9878" s="33" t="s">
        <v>72681</v>
      </c>
    </row>
    <row r="9879" spans="1:4" ht="15.75" customHeight="1" x14ac:dyDescent="0.15">
      <c r="A9879" s="32" t="s">
        <v>55265</v>
      </c>
      <c r="B9879" s="33" t="s">
        <v>1609</v>
      </c>
      <c r="C9879" s="51" t="s">
        <v>72682</v>
      </c>
      <c r="D9879" s="33" t="s">
        <v>72681</v>
      </c>
    </row>
    <row r="9880" spans="1:4" ht="15.75" customHeight="1" x14ac:dyDescent="0.15">
      <c r="A9880" s="32" t="s">
        <v>11330</v>
      </c>
      <c r="B9880" s="33" t="s">
        <v>2477</v>
      </c>
      <c r="C9880" s="51" t="s">
        <v>72683</v>
      </c>
      <c r="D9880" s="33" t="s">
        <v>72681</v>
      </c>
    </row>
    <row r="9881" spans="1:4" ht="15.75" customHeight="1" x14ac:dyDescent="0.15">
      <c r="A9881" s="32" t="s">
        <v>12232</v>
      </c>
      <c r="B9881" s="33" t="s">
        <v>3167</v>
      </c>
      <c r="C9881" s="51" t="s">
        <v>72684</v>
      </c>
      <c r="D9881" s="33" t="s">
        <v>72681</v>
      </c>
    </row>
    <row r="9882" spans="1:4" ht="15.75" customHeight="1" x14ac:dyDescent="0.15">
      <c r="A9882" s="32" t="s">
        <v>10524</v>
      </c>
      <c r="B9882" s="33" t="s">
        <v>919</v>
      </c>
      <c r="C9882" s="51" t="s">
        <v>72685</v>
      </c>
      <c r="D9882" s="33" t="s">
        <v>72686</v>
      </c>
    </row>
    <row r="9883" spans="1:4" ht="15.75" customHeight="1" x14ac:dyDescent="0.15">
      <c r="A9883" s="32" t="s">
        <v>55107</v>
      </c>
      <c r="B9883" s="33" t="s">
        <v>624</v>
      </c>
      <c r="C9883" s="51" t="s">
        <v>72687</v>
      </c>
      <c r="D9883" s="33" t="s">
        <v>72688</v>
      </c>
    </row>
    <row r="9884" spans="1:4" ht="15.75" customHeight="1" x14ac:dyDescent="0.15">
      <c r="A9884" s="32" t="s">
        <v>54862</v>
      </c>
      <c r="B9884" s="33" t="s">
        <v>984</v>
      </c>
      <c r="C9884" s="51" t="s">
        <v>72689</v>
      </c>
      <c r="D9884" s="33" t="s">
        <v>72688</v>
      </c>
    </row>
    <row r="9885" spans="1:4" ht="15.75" customHeight="1" x14ac:dyDescent="0.15">
      <c r="A9885" s="32" t="s">
        <v>55305</v>
      </c>
      <c r="B9885" s="33" t="s">
        <v>1668</v>
      </c>
      <c r="C9885" s="51" t="s">
        <v>72690</v>
      </c>
      <c r="D9885" s="33" t="s">
        <v>72688</v>
      </c>
    </row>
    <row r="9886" spans="1:4" ht="15.75" customHeight="1" x14ac:dyDescent="0.15">
      <c r="A9886" s="32" t="s">
        <v>55058</v>
      </c>
      <c r="B9886" s="33" t="s">
        <v>904</v>
      </c>
      <c r="C9886" s="51" t="s">
        <v>72691</v>
      </c>
      <c r="D9886" s="33" t="s">
        <v>72692</v>
      </c>
    </row>
    <row r="9887" spans="1:4" ht="15.75" customHeight="1" x14ac:dyDescent="0.15">
      <c r="A9887" s="32" t="s">
        <v>55094</v>
      </c>
      <c r="B9887" s="33" t="s">
        <v>2285</v>
      </c>
      <c r="C9887" s="51" t="s">
        <v>72693</v>
      </c>
      <c r="D9887" s="33" t="s">
        <v>72694</v>
      </c>
    </row>
    <row r="9888" spans="1:4" ht="15.75" customHeight="1" x14ac:dyDescent="0.15">
      <c r="A9888" s="32" t="s">
        <v>54849</v>
      </c>
      <c r="B9888" s="33" t="s">
        <v>1310</v>
      </c>
      <c r="C9888" s="51" t="s">
        <v>72695</v>
      </c>
      <c r="D9888" s="33" t="s">
        <v>72696</v>
      </c>
    </row>
    <row r="9889" spans="1:4" ht="15.75" customHeight="1" x14ac:dyDescent="0.15">
      <c r="A9889" s="32" t="s">
        <v>55070</v>
      </c>
      <c r="B9889" s="33" t="s">
        <v>1698</v>
      </c>
      <c r="C9889" s="51" t="s">
        <v>72697</v>
      </c>
      <c r="D9889" s="33" t="s">
        <v>72696</v>
      </c>
    </row>
    <row r="9890" spans="1:4" ht="15.75" customHeight="1" x14ac:dyDescent="0.15">
      <c r="A9890" s="32" t="s">
        <v>8291</v>
      </c>
      <c r="B9890" s="33" t="s">
        <v>3233</v>
      </c>
      <c r="C9890" s="51" t="s">
        <v>72698</v>
      </c>
      <c r="D9890" s="33" t="s">
        <v>72699</v>
      </c>
    </row>
    <row r="9891" spans="1:4" ht="15.75" customHeight="1" x14ac:dyDescent="0.15">
      <c r="A9891" s="32" t="s">
        <v>12232</v>
      </c>
      <c r="B9891" s="33" t="s">
        <v>895</v>
      </c>
      <c r="C9891" s="51" t="s">
        <v>72700</v>
      </c>
      <c r="D9891" s="33" t="s">
        <v>72701</v>
      </c>
    </row>
    <row r="9892" spans="1:4" ht="15.75" customHeight="1" x14ac:dyDescent="0.15">
      <c r="A9892" s="32" t="s">
        <v>11330</v>
      </c>
      <c r="B9892" s="33" t="s">
        <v>2282</v>
      </c>
      <c r="C9892" s="51" t="s">
        <v>72702</v>
      </c>
      <c r="D9892" s="33" t="s">
        <v>72703</v>
      </c>
    </row>
    <row r="9893" spans="1:4" ht="15.75" customHeight="1" x14ac:dyDescent="0.15">
      <c r="A9893" s="32" t="s">
        <v>9522</v>
      </c>
      <c r="B9893" s="33" t="s">
        <v>2517</v>
      </c>
      <c r="C9893" s="51" t="s">
        <v>72704</v>
      </c>
      <c r="D9893" s="33" t="s">
        <v>72705</v>
      </c>
    </row>
    <row r="9894" spans="1:4" ht="15.75" customHeight="1" x14ac:dyDescent="0.15">
      <c r="A9894" s="32" t="s">
        <v>55027</v>
      </c>
      <c r="B9894" s="33" t="s">
        <v>862</v>
      </c>
      <c r="C9894" s="51" t="s">
        <v>72706</v>
      </c>
      <c r="D9894" s="33" t="s">
        <v>72707</v>
      </c>
    </row>
    <row r="9895" spans="1:4" ht="15.75" customHeight="1" x14ac:dyDescent="0.15">
      <c r="A9895" s="32" t="s">
        <v>12292</v>
      </c>
      <c r="B9895" s="33" t="s">
        <v>2729</v>
      </c>
      <c r="C9895" s="51" t="s">
        <v>72708</v>
      </c>
      <c r="D9895" s="33" t="s">
        <v>72707</v>
      </c>
    </row>
    <row r="9896" spans="1:4" ht="15.75" customHeight="1" x14ac:dyDescent="0.15">
      <c r="A9896" s="32" t="s">
        <v>8633</v>
      </c>
      <c r="B9896" s="33" t="s">
        <v>1668</v>
      </c>
      <c r="C9896" s="51" t="s">
        <v>72709</v>
      </c>
      <c r="D9896" s="33" t="s">
        <v>72710</v>
      </c>
    </row>
    <row r="9897" spans="1:4" ht="15.75" customHeight="1" x14ac:dyDescent="0.15">
      <c r="A9897" s="32" t="s">
        <v>54962</v>
      </c>
      <c r="B9897" s="33" t="s">
        <v>624</v>
      </c>
      <c r="C9897" s="51" t="s">
        <v>72711</v>
      </c>
      <c r="D9897" s="33" t="s">
        <v>72712</v>
      </c>
    </row>
    <row r="9898" spans="1:4" ht="15.75" customHeight="1" x14ac:dyDescent="0.15">
      <c r="A9898" s="32" t="s">
        <v>9495</v>
      </c>
      <c r="B9898" s="33" t="s">
        <v>2871</v>
      </c>
      <c r="C9898" s="51" t="s">
        <v>72713</v>
      </c>
      <c r="D9898" s="33" t="s">
        <v>72714</v>
      </c>
    </row>
    <row r="9899" spans="1:4" ht="15.75" customHeight="1" x14ac:dyDescent="0.15">
      <c r="A9899" s="32" t="s">
        <v>10524</v>
      </c>
      <c r="B9899" s="33" t="s">
        <v>844</v>
      </c>
      <c r="C9899" s="51" t="s">
        <v>72715</v>
      </c>
      <c r="D9899" s="33" t="s">
        <v>72716</v>
      </c>
    </row>
    <row r="9900" spans="1:4" ht="15.75" customHeight="1" x14ac:dyDescent="0.15">
      <c r="A9900" s="32" t="s">
        <v>8633</v>
      </c>
      <c r="B9900" s="33" t="s">
        <v>2942</v>
      </c>
      <c r="C9900" s="51" t="s">
        <v>72717</v>
      </c>
      <c r="D9900" s="33" t="s">
        <v>72716</v>
      </c>
    </row>
    <row r="9901" spans="1:4" ht="15.75" customHeight="1" x14ac:dyDescent="0.15">
      <c r="A9901" s="32" t="s">
        <v>10596</v>
      </c>
      <c r="B9901" s="33" t="s">
        <v>675</v>
      </c>
      <c r="C9901" s="51" t="s">
        <v>72718</v>
      </c>
      <c r="D9901" s="33" t="s">
        <v>72719</v>
      </c>
    </row>
    <row r="9902" spans="1:4" ht="15.75" customHeight="1" x14ac:dyDescent="0.15">
      <c r="A9902" s="32" t="s">
        <v>55270</v>
      </c>
      <c r="B9902" s="33" t="s">
        <v>3456</v>
      </c>
      <c r="C9902" s="51" t="s">
        <v>72720</v>
      </c>
      <c r="D9902" s="33" t="s">
        <v>72721</v>
      </c>
    </row>
    <row r="9903" spans="1:4" ht="15.75" customHeight="1" x14ac:dyDescent="0.15">
      <c r="A9903" s="32" t="s">
        <v>8719</v>
      </c>
      <c r="B9903" s="33" t="s">
        <v>2904</v>
      </c>
      <c r="C9903" s="51" t="s">
        <v>72722</v>
      </c>
      <c r="D9903" s="33" t="s">
        <v>72723</v>
      </c>
    </row>
    <row r="9904" spans="1:4" ht="15.75" customHeight="1" x14ac:dyDescent="0.15">
      <c r="A9904" s="32" t="s">
        <v>8633</v>
      </c>
      <c r="B9904" s="33" t="s">
        <v>3374</v>
      </c>
      <c r="C9904" s="51" t="s">
        <v>72724</v>
      </c>
      <c r="D9904" s="33" t="s">
        <v>72723</v>
      </c>
    </row>
    <row r="9905" spans="1:4" ht="15.75" customHeight="1" x14ac:dyDescent="0.15">
      <c r="A9905" s="32" t="s">
        <v>55374</v>
      </c>
      <c r="B9905" s="33" t="s">
        <v>3675</v>
      </c>
      <c r="C9905" s="51" t="s">
        <v>72725</v>
      </c>
      <c r="D9905" s="33" t="s">
        <v>72726</v>
      </c>
    </row>
    <row r="9906" spans="1:4" ht="15.75" customHeight="1" x14ac:dyDescent="0.15">
      <c r="A9906" s="32" t="s">
        <v>55058</v>
      </c>
      <c r="B9906" s="33" t="s">
        <v>791</v>
      </c>
      <c r="C9906" s="51" t="s">
        <v>72727</v>
      </c>
      <c r="D9906" s="33" t="s">
        <v>72728</v>
      </c>
    </row>
    <row r="9907" spans="1:4" ht="15.75" customHeight="1" x14ac:dyDescent="0.15">
      <c r="A9907" s="32" t="s">
        <v>55366</v>
      </c>
      <c r="B9907" s="33" t="s">
        <v>2865</v>
      </c>
      <c r="C9907" s="51" t="s">
        <v>72729</v>
      </c>
      <c r="D9907" s="33" t="s">
        <v>72728</v>
      </c>
    </row>
    <row r="9908" spans="1:4" ht="15.75" customHeight="1" x14ac:dyDescent="0.15">
      <c r="A9908" s="32" t="s">
        <v>11330</v>
      </c>
      <c r="B9908" s="33" t="s">
        <v>654</v>
      </c>
      <c r="C9908" s="51" t="s">
        <v>72730</v>
      </c>
      <c r="D9908" s="33" t="s">
        <v>72731</v>
      </c>
    </row>
    <row r="9909" spans="1:4" ht="15.75" customHeight="1" x14ac:dyDescent="0.15">
      <c r="A9909" s="32" t="s">
        <v>12292</v>
      </c>
      <c r="B9909" s="33" t="s">
        <v>624</v>
      </c>
      <c r="C9909" s="51" t="s">
        <v>72732</v>
      </c>
      <c r="D9909" s="33" t="s">
        <v>72733</v>
      </c>
    </row>
    <row r="9910" spans="1:4" ht="15.75" customHeight="1" x14ac:dyDescent="0.15">
      <c r="A9910" s="32" t="s">
        <v>55366</v>
      </c>
      <c r="B9910" s="33" t="s">
        <v>794</v>
      </c>
      <c r="C9910" s="51" t="s">
        <v>72734</v>
      </c>
      <c r="D9910" s="33" t="s">
        <v>72735</v>
      </c>
    </row>
    <row r="9911" spans="1:4" ht="15.75" customHeight="1" x14ac:dyDescent="0.15">
      <c r="A9911" s="32" t="s">
        <v>10676</v>
      </c>
      <c r="B9911" s="33" t="s">
        <v>3230</v>
      </c>
      <c r="C9911" s="51" t="s">
        <v>72736</v>
      </c>
      <c r="D9911" s="33" t="s">
        <v>72735</v>
      </c>
    </row>
    <row r="9912" spans="1:4" ht="15.75" customHeight="1" x14ac:dyDescent="0.15">
      <c r="A9912" s="32" t="s">
        <v>55153</v>
      </c>
      <c r="B9912" s="33" t="s">
        <v>2616</v>
      </c>
      <c r="C9912" s="51" t="s">
        <v>72737</v>
      </c>
      <c r="D9912" s="33" t="s">
        <v>72738</v>
      </c>
    </row>
    <row r="9913" spans="1:4" ht="15.75" customHeight="1" x14ac:dyDescent="0.15">
      <c r="A9913" s="32" t="s">
        <v>10250</v>
      </c>
      <c r="B9913" s="33" t="s">
        <v>1668</v>
      </c>
      <c r="C9913" s="51" t="s">
        <v>72739</v>
      </c>
      <c r="D9913" s="33" t="s">
        <v>72740</v>
      </c>
    </row>
    <row r="9914" spans="1:4" ht="15.75" customHeight="1" x14ac:dyDescent="0.15">
      <c r="A9914" s="32" t="s">
        <v>55366</v>
      </c>
      <c r="B9914" s="33" t="s">
        <v>3015</v>
      </c>
      <c r="C9914" s="51" t="s">
        <v>72741</v>
      </c>
      <c r="D9914" s="33" t="s">
        <v>72740</v>
      </c>
    </row>
    <row r="9915" spans="1:4" ht="15.75" customHeight="1" x14ac:dyDescent="0.15">
      <c r="A9915" s="32" t="s">
        <v>55027</v>
      </c>
      <c r="B9915" s="33" t="s">
        <v>1327</v>
      </c>
      <c r="C9915" s="51" t="s">
        <v>72742</v>
      </c>
      <c r="D9915" s="33" t="s">
        <v>72743</v>
      </c>
    </row>
    <row r="9916" spans="1:4" ht="15.75" customHeight="1" x14ac:dyDescent="0.15">
      <c r="A9916" s="32" t="s">
        <v>12053</v>
      </c>
      <c r="B9916" s="33" t="s">
        <v>1029</v>
      </c>
      <c r="C9916" s="51" t="s">
        <v>72744</v>
      </c>
      <c r="D9916" s="33" t="s">
        <v>72745</v>
      </c>
    </row>
    <row r="9917" spans="1:4" ht="15.75" customHeight="1" x14ac:dyDescent="0.15">
      <c r="A9917" s="32" t="s">
        <v>8633</v>
      </c>
      <c r="B9917" s="33" t="s">
        <v>1401</v>
      </c>
      <c r="C9917" s="51" t="s">
        <v>72746</v>
      </c>
      <c r="D9917" s="33" t="s">
        <v>72745</v>
      </c>
    </row>
    <row r="9918" spans="1:4" ht="15.75" customHeight="1" x14ac:dyDescent="0.15">
      <c r="A9918" s="32" t="s">
        <v>10250</v>
      </c>
      <c r="B9918" s="33" t="s">
        <v>2155</v>
      </c>
      <c r="C9918" s="51" t="s">
        <v>72747</v>
      </c>
      <c r="D9918" s="33" t="s">
        <v>72748</v>
      </c>
    </row>
    <row r="9919" spans="1:4" ht="15.75" customHeight="1" x14ac:dyDescent="0.15">
      <c r="A9919" s="32" t="s">
        <v>12232</v>
      </c>
      <c r="B9919" s="33" t="s">
        <v>3257</v>
      </c>
      <c r="C9919" s="51" t="s">
        <v>72749</v>
      </c>
      <c r="D9919" s="33" t="s">
        <v>72750</v>
      </c>
    </row>
    <row r="9920" spans="1:4" ht="15.75" customHeight="1" x14ac:dyDescent="0.15">
      <c r="A9920" s="32" t="s">
        <v>55159</v>
      </c>
      <c r="B9920" s="33" t="s">
        <v>2580</v>
      </c>
      <c r="C9920" s="51" t="s">
        <v>72751</v>
      </c>
      <c r="D9920" s="33" t="s">
        <v>72752</v>
      </c>
    </row>
    <row r="9921" spans="1:4" ht="15.75" customHeight="1" x14ac:dyDescent="0.15">
      <c r="A9921" s="32" t="s">
        <v>55027</v>
      </c>
      <c r="B9921" s="33" t="s">
        <v>3323</v>
      </c>
      <c r="C9921" s="51" t="s">
        <v>72753</v>
      </c>
      <c r="D9921" s="33" t="s">
        <v>72754</v>
      </c>
    </row>
    <row r="9922" spans="1:4" ht="15.75" customHeight="1" x14ac:dyDescent="0.15">
      <c r="A9922" s="32" t="s">
        <v>55107</v>
      </c>
      <c r="B9922" s="33" t="s">
        <v>3453</v>
      </c>
      <c r="C9922" s="51" t="s">
        <v>72755</v>
      </c>
      <c r="D9922" s="33" t="s">
        <v>72756</v>
      </c>
    </row>
    <row r="9923" spans="1:4" ht="15.75" customHeight="1" x14ac:dyDescent="0.15">
      <c r="A9923" s="32" t="s">
        <v>11330</v>
      </c>
      <c r="B9923" s="33" t="s">
        <v>1064</v>
      </c>
      <c r="C9923" s="51" t="s">
        <v>72757</v>
      </c>
      <c r="D9923" s="33" t="s">
        <v>72758</v>
      </c>
    </row>
    <row r="9924" spans="1:4" ht="15.75" customHeight="1" x14ac:dyDescent="0.15">
      <c r="A9924" s="32" t="s">
        <v>12128</v>
      </c>
      <c r="B9924" s="33" t="s">
        <v>2951</v>
      </c>
      <c r="C9924" s="51" t="s">
        <v>72759</v>
      </c>
      <c r="D9924" s="33" t="s">
        <v>72760</v>
      </c>
    </row>
    <row r="9925" spans="1:4" ht="15.75" customHeight="1" x14ac:dyDescent="0.15">
      <c r="A9925" s="32" t="s">
        <v>55366</v>
      </c>
      <c r="B9925" s="33" t="s">
        <v>1064</v>
      </c>
      <c r="C9925" s="51" t="s">
        <v>72761</v>
      </c>
      <c r="D9925" s="33" t="s">
        <v>72762</v>
      </c>
    </row>
    <row r="9926" spans="1:4" ht="15.75" customHeight="1" x14ac:dyDescent="0.15">
      <c r="A9926" s="32" t="s">
        <v>55058</v>
      </c>
      <c r="B9926" s="33" t="s">
        <v>1606</v>
      </c>
      <c r="C9926" s="51" t="s">
        <v>72763</v>
      </c>
      <c r="D9926" s="33" t="s">
        <v>72762</v>
      </c>
    </row>
    <row r="9927" spans="1:4" ht="15.75" customHeight="1" x14ac:dyDescent="0.15">
      <c r="A9927" s="32" t="s">
        <v>54862</v>
      </c>
      <c r="B9927" s="33" t="s">
        <v>2755</v>
      </c>
      <c r="C9927" s="51" t="s">
        <v>72764</v>
      </c>
      <c r="D9927" s="33" t="s">
        <v>72765</v>
      </c>
    </row>
    <row r="9928" spans="1:4" ht="15.75" customHeight="1" x14ac:dyDescent="0.15">
      <c r="A9928" s="32" t="s">
        <v>12128</v>
      </c>
      <c r="B9928" s="33" t="s">
        <v>2735</v>
      </c>
      <c r="C9928" s="51" t="s">
        <v>72766</v>
      </c>
      <c r="D9928" s="33" t="s">
        <v>72767</v>
      </c>
    </row>
    <row r="9929" spans="1:4" ht="15.75" customHeight="1" x14ac:dyDescent="0.15">
      <c r="A9929" s="32" t="s">
        <v>55374</v>
      </c>
      <c r="B9929" s="33" t="s">
        <v>3710</v>
      </c>
      <c r="C9929" s="51" t="s">
        <v>72768</v>
      </c>
      <c r="D9929" s="33" t="s">
        <v>72769</v>
      </c>
    </row>
    <row r="9930" spans="1:4" ht="15.75" customHeight="1" x14ac:dyDescent="0.15">
      <c r="A9930" s="32" t="s">
        <v>12053</v>
      </c>
      <c r="B9930" s="33" t="s">
        <v>2735</v>
      </c>
      <c r="C9930" s="51" t="s">
        <v>72770</v>
      </c>
      <c r="D9930" s="33" t="s">
        <v>72771</v>
      </c>
    </row>
    <row r="9931" spans="1:4" ht="15.75" customHeight="1" x14ac:dyDescent="0.15">
      <c r="A9931" s="32" t="s">
        <v>55058</v>
      </c>
      <c r="B9931" s="33" t="s">
        <v>2480</v>
      </c>
      <c r="C9931" s="51" t="s">
        <v>72772</v>
      </c>
      <c r="D9931" s="33" t="s">
        <v>72773</v>
      </c>
    </row>
    <row r="9932" spans="1:4" ht="15.75" customHeight="1" x14ac:dyDescent="0.15">
      <c r="A9932" s="32" t="s">
        <v>55058</v>
      </c>
      <c r="B9932" s="33" t="s">
        <v>3456</v>
      </c>
      <c r="C9932" s="51" t="s">
        <v>72774</v>
      </c>
      <c r="D9932" s="33" t="s">
        <v>72775</v>
      </c>
    </row>
    <row r="9933" spans="1:4" ht="15.75" customHeight="1" x14ac:dyDescent="0.15">
      <c r="A9933" s="32" t="s">
        <v>12053</v>
      </c>
      <c r="B9933" s="33" t="s">
        <v>975</v>
      </c>
      <c r="C9933" s="51" t="s">
        <v>72776</v>
      </c>
      <c r="D9933" s="33" t="s">
        <v>72777</v>
      </c>
    </row>
    <row r="9934" spans="1:4" ht="15.75" customHeight="1" x14ac:dyDescent="0.15">
      <c r="A9934" s="32" t="s">
        <v>8291</v>
      </c>
      <c r="B9934" s="33" t="s">
        <v>2588</v>
      </c>
      <c r="C9934" s="51" t="s">
        <v>72778</v>
      </c>
      <c r="D9934" s="33" t="s">
        <v>72777</v>
      </c>
    </row>
    <row r="9935" spans="1:4" ht="15.75" customHeight="1" x14ac:dyDescent="0.15">
      <c r="A9935" s="32" t="s">
        <v>55027</v>
      </c>
      <c r="B9935" s="33" t="s">
        <v>2647</v>
      </c>
      <c r="C9935" s="51" t="s">
        <v>72779</v>
      </c>
      <c r="D9935" s="33" t="s">
        <v>72780</v>
      </c>
    </row>
    <row r="9936" spans="1:4" ht="15.75" customHeight="1" x14ac:dyDescent="0.15">
      <c r="A9936" s="32" t="s">
        <v>54849</v>
      </c>
      <c r="B9936" s="33" t="s">
        <v>669</v>
      </c>
      <c r="C9936" s="51" t="s">
        <v>72781</v>
      </c>
      <c r="D9936" s="33" t="s">
        <v>72782</v>
      </c>
    </row>
    <row r="9937" spans="1:4" ht="15.75" customHeight="1" x14ac:dyDescent="0.15">
      <c r="A9937" s="32" t="s">
        <v>55027</v>
      </c>
      <c r="B9937" s="33" t="s">
        <v>1083</v>
      </c>
      <c r="C9937" s="51" t="s">
        <v>72783</v>
      </c>
      <c r="D9937" s="33" t="s">
        <v>72784</v>
      </c>
    </row>
    <row r="9938" spans="1:4" ht="15.75" customHeight="1" x14ac:dyDescent="0.15">
      <c r="A9938" s="32" t="s">
        <v>9495</v>
      </c>
      <c r="B9938" s="33" t="s">
        <v>579</v>
      </c>
      <c r="C9938" s="51" t="s">
        <v>72785</v>
      </c>
      <c r="D9938" s="33" t="s">
        <v>72786</v>
      </c>
    </row>
    <row r="9939" spans="1:4" ht="15.75" customHeight="1" x14ac:dyDescent="0.15">
      <c r="A9939" s="32" t="s">
        <v>55107</v>
      </c>
      <c r="B9939" s="33" t="s">
        <v>732</v>
      </c>
      <c r="C9939" s="51" t="s">
        <v>72787</v>
      </c>
      <c r="D9939" s="33" t="s">
        <v>72786</v>
      </c>
    </row>
    <row r="9940" spans="1:4" ht="15.75" customHeight="1" x14ac:dyDescent="0.15">
      <c r="A9940" s="32" t="s">
        <v>12128</v>
      </c>
      <c r="B9940" s="33" t="s">
        <v>1693</v>
      </c>
      <c r="C9940" s="51" t="s">
        <v>72788</v>
      </c>
      <c r="D9940" s="33" t="s">
        <v>72789</v>
      </c>
    </row>
    <row r="9941" spans="1:4" ht="15.75" customHeight="1" x14ac:dyDescent="0.15">
      <c r="A9941" s="32" t="s">
        <v>55027</v>
      </c>
      <c r="B9941" s="33" t="s">
        <v>1257</v>
      </c>
      <c r="C9941" s="51" t="s">
        <v>72790</v>
      </c>
      <c r="D9941" s="33" t="s">
        <v>72791</v>
      </c>
    </row>
    <row r="9942" spans="1:4" ht="15.75" customHeight="1" x14ac:dyDescent="0.15">
      <c r="A9942" s="32" t="s">
        <v>10676</v>
      </c>
      <c r="B9942" s="33" t="s">
        <v>2693</v>
      </c>
      <c r="C9942" s="51" t="s">
        <v>72792</v>
      </c>
      <c r="D9942" s="33" t="s">
        <v>72791</v>
      </c>
    </row>
    <row r="9943" spans="1:4" ht="15.75" customHeight="1" x14ac:dyDescent="0.15">
      <c r="A9943" s="32" t="s">
        <v>12232</v>
      </c>
      <c r="B9943" s="33" t="s">
        <v>3027</v>
      </c>
      <c r="C9943" s="51" t="s">
        <v>72793</v>
      </c>
      <c r="D9943" s="33" t="s">
        <v>72791</v>
      </c>
    </row>
    <row r="9944" spans="1:4" ht="15.75" customHeight="1" x14ac:dyDescent="0.15">
      <c r="A9944" s="32" t="s">
        <v>9058</v>
      </c>
      <c r="B9944" s="33" t="s">
        <v>3130</v>
      </c>
      <c r="C9944" s="51" t="s">
        <v>72794</v>
      </c>
      <c r="D9944" s="33" t="s">
        <v>72791</v>
      </c>
    </row>
    <row r="9945" spans="1:4" ht="15.75" customHeight="1" x14ac:dyDescent="0.15">
      <c r="A9945" s="32" t="s">
        <v>10250</v>
      </c>
      <c r="B9945" s="33" t="s">
        <v>1612</v>
      </c>
      <c r="C9945" s="51" t="s">
        <v>72795</v>
      </c>
      <c r="D9945" s="33" t="s">
        <v>72796</v>
      </c>
    </row>
    <row r="9946" spans="1:4" ht="15.75" customHeight="1" x14ac:dyDescent="0.15">
      <c r="A9946" s="32" t="s">
        <v>55070</v>
      </c>
      <c r="B9946" s="33" t="s">
        <v>2921</v>
      </c>
      <c r="C9946" s="51" t="s">
        <v>72797</v>
      </c>
      <c r="D9946" s="33" t="s">
        <v>72798</v>
      </c>
    </row>
    <row r="9947" spans="1:4" ht="15.75" customHeight="1" x14ac:dyDescent="0.15">
      <c r="A9947" s="32" t="s">
        <v>55107</v>
      </c>
      <c r="B9947" s="33" t="s">
        <v>2477</v>
      </c>
      <c r="C9947" s="51" t="s">
        <v>72799</v>
      </c>
      <c r="D9947" s="33" t="s">
        <v>72800</v>
      </c>
    </row>
    <row r="9948" spans="1:4" ht="15.75" customHeight="1" x14ac:dyDescent="0.15">
      <c r="A9948" s="32" t="s">
        <v>54962</v>
      </c>
      <c r="B9948" s="33" t="s">
        <v>690</v>
      </c>
      <c r="C9948" s="51" t="s">
        <v>72801</v>
      </c>
      <c r="D9948" s="33" t="s">
        <v>72802</v>
      </c>
    </row>
    <row r="9949" spans="1:4" ht="15.75" customHeight="1" x14ac:dyDescent="0.15">
      <c r="A9949" s="32" t="s">
        <v>54765</v>
      </c>
      <c r="B9949" s="33" t="s">
        <v>946</v>
      </c>
      <c r="C9949" s="51" t="s">
        <v>72803</v>
      </c>
      <c r="D9949" s="33" t="s">
        <v>72802</v>
      </c>
    </row>
    <row r="9950" spans="1:4" ht="15.75" customHeight="1" x14ac:dyDescent="0.15">
      <c r="A9950" s="32" t="s">
        <v>12292</v>
      </c>
      <c r="B9950" s="33" t="s">
        <v>3442</v>
      </c>
      <c r="C9950" s="51" t="s">
        <v>72804</v>
      </c>
      <c r="D9950" s="33" t="s">
        <v>72802</v>
      </c>
    </row>
    <row r="9951" spans="1:4" ht="15.75" customHeight="1" x14ac:dyDescent="0.15">
      <c r="A9951" s="32" t="s">
        <v>54744</v>
      </c>
      <c r="B9951" s="33" t="s">
        <v>3456</v>
      </c>
      <c r="C9951" s="51" t="s">
        <v>72805</v>
      </c>
      <c r="D9951" s="33" t="s">
        <v>72802</v>
      </c>
    </row>
    <row r="9952" spans="1:4" ht="15.75" customHeight="1" x14ac:dyDescent="0.15">
      <c r="A9952" s="32" t="s">
        <v>54849</v>
      </c>
      <c r="B9952" s="33" t="s">
        <v>3221</v>
      </c>
      <c r="C9952" s="51" t="s">
        <v>72806</v>
      </c>
      <c r="D9952" s="33" t="s">
        <v>72807</v>
      </c>
    </row>
    <row r="9953" spans="1:4" ht="15.75" customHeight="1" x14ac:dyDescent="0.15">
      <c r="A9953" s="32" t="s">
        <v>12128</v>
      </c>
      <c r="B9953" s="33" t="s">
        <v>1681</v>
      </c>
      <c r="C9953" s="51" t="s">
        <v>72808</v>
      </c>
      <c r="D9953" s="33" t="s">
        <v>72809</v>
      </c>
    </row>
    <row r="9954" spans="1:4" ht="15.75" customHeight="1" x14ac:dyDescent="0.15">
      <c r="A9954" s="32" t="s">
        <v>55107</v>
      </c>
      <c r="B9954" s="33" t="s">
        <v>2332</v>
      </c>
      <c r="C9954" s="51" t="s">
        <v>72810</v>
      </c>
      <c r="D9954" s="33" t="s">
        <v>72811</v>
      </c>
    </row>
    <row r="9955" spans="1:4" ht="15.75" customHeight="1" x14ac:dyDescent="0.15">
      <c r="A9955" s="32" t="s">
        <v>8719</v>
      </c>
      <c r="B9955" s="33" t="s">
        <v>1336</v>
      </c>
      <c r="C9955" s="51" t="s">
        <v>72812</v>
      </c>
      <c r="D9955" s="33" t="s">
        <v>72813</v>
      </c>
    </row>
    <row r="9956" spans="1:4" ht="15.75" customHeight="1" x14ac:dyDescent="0.15">
      <c r="A9956" s="32" t="s">
        <v>55058</v>
      </c>
      <c r="B9956" s="33" t="s">
        <v>1609</v>
      </c>
      <c r="C9956" s="51" t="s">
        <v>72814</v>
      </c>
      <c r="D9956" s="33" t="s">
        <v>72813</v>
      </c>
    </row>
    <row r="9957" spans="1:4" ht="15.75" customHeight="1" x14ac:dyDescent="0.15">
      <c r="A9957" s="32" t="s">
        <v>11330</v>
      </c>
      <c r="B9957" s="33" t="s">
        <v>2681</v>
      </c>
      <c r="C9957" s="51" t="s">
        <v>72815</v>
      </c>
      <c r="D9957" s="33" t="s">
        <v>72816</v>
      </c>
    </row>
    <row r="9958" spans="1:4" ht="15.75" customHeight="1" x14ac:dyDescent="0.15">
      <c r="A9958" s="32" t="s">
        <v>8821</v>
      </c>
      <c r="B9958" s="33" t="s">
        <v>3015</v>
      </c>
      <c r="C9958" s="51" t="s">
        <v>72817</v>
      </c>
      <c r="D9958" s="33" t="s">
        <v>72818</v>
      </c>
    </row>
    <row r="9959" spans="1:4" ht="15.75" customHeight="1" x14ac:dyDescent="0.15">
      <c r="A9959" s="32" t="s">
        <v>8291</v>
      </c>
      <c r="B9959" s="33" t="s">
        <v>621</v>
      </c>
      <c r="C9959" s="51" t="s">
        <v>72819</v>
      </c>
      <c r="D9959" s="33" t="s">
        <v>72820</v>
      </c>
    </row>
    <row r="9960" spans="1:4" ht="15.75" customHeight="1" x14ac:dyDescent="0.15">
      <c r="A9960" s="32" t="s">
        <v>54962</v>
      </c>
      <c r="B9960" s="33" t="s">
        <v>3066</v>
      </c>
      <c r="C9960" s="51" t="s">
        <v>72821</v>
      </c>
      <c r="D9960" s="33" t="s">
        <v>72820</v>
      </c>
    </row>
    <row r="9961" spans="1:4" ht="15.75" customHeight="1" x14ac:dyDescent="0.15">
      <c r="A9961" s="32" t="s">
        <v>8719</v>
      </c>
      <c r="B9961" s="33" t="s">
        <v>975</v>
      </c>
      <c r="C9961" s="51" t="s">
        <v>72822</v>
      </c>
      <c r="D9961" s="33" t="s">
        <v>72823</v>
      </c>
    </row>
    <row r="9962" spans="1:4" ht="15.75" customHeight="1" x14ac:dyDescent="0.15">
      <c r="A9962" s="32" t="s">
        <v>11330</v>
      </c>
      <c r="B9962" s="33" t="s">
        <v>2548</v>
      </c>
      <c r="C9962" s="51" t="s">
        <v>72824</v>
      </c>
      <c r="D9962" s="33" t="s">
        <v>72823</v>
      </c>
    </row>
    <row r="9963" spans="1:4" ht="15.75" customHeight="1" x14ac:dyDescent="0.15">
      <c r="A9963" s="32" t="s">
        <v>55048</v>
      </c>
      <c r="B9963" s="33" t="s">
        <v>1186</v>
      </c>
      <c r="C9963" s="51" t="s">
        <v>72825</v>
      </c>
      <c r="D9963" s="33" t="s">
        <v>72826</v>
      </c>
    </row>
    <row r="9964" spans="1:4" ht="15.75" customHeight="1" x14ac:dyDescent="0.15">
      <c r="A9964" s="32" t="s">
        <v>55058</v>
      </c>
      <c r="B9964" s="33" t="s">
        <v>1525</v>
      </c>
      <c r="C9964" s="51" t="s">
        <v>72827</v>
      </c>
      <c r="D9964" s="33" t="s">
        <v>72828</v>
      </c>
    </row>
    <row r="9965" spans="1:4" ht="15.75" customHeight="1" x14ac:dyDescent="0.15">
      <c r="A9965" s="32" t="s">
        <v>8633</v>
      </c>
      <c r="B9965" s="33" t="s">
        <v>624</v>
      </c>
      <c r="C9965" s="51" t="s">
        <v>72829</v>
      </c>
      <c r="D9965" s="33" t="s">
        <v>72830</v>
      </c>
    </row>
    <row r="9966" spans="1:4" ht="15.75" customHeight="1" x14ac:dyDescent="0.15">
      <c r="A9966" s="32" t="s">
        <v>55265</v>
      </c>
      <c r="B9966" s="33" t="s">
        <v>1155</v>
      </c>
      <c r="C9966" s="51" t="s">
        <v>72831</v>
      </c>
      <c r="D9966" s="33" t="s">
        <v>72832</v>
      </c>
    </row>
    <row r="9967" spans="1:4" ht="15.75" customHeight="1" x14ac:dyDescent="0.15">
      <c r="A9967" s="32" t="s">
        <v>10524</v>
      </c>
      <c r="B9967" s="33" t="s">
        <v>1501</v>
      </c>
      <c r="C9967" s="51" t="s">
        <v>72833</v>
      </c>
      <c r="D9967" s="33" t="s">
        <v>72832</v>
      </c>
    </row>
    <row r="9968" spans="1:4" ht="15.75" customHeight="1" x14ac:dyDescent="0.15">
      <c r="A9968" s="32" t="s">
        <v>55070</v>
      </c>
      <c r="B9968" s="33" t="s">
        <v>2282</v>
      </c>
      <c r="C9968" s="51" t="s">
        <v>72834</v>
      </c>
      <c r="D9968" s="33" t="s">
        <v>72835</v>
      </c>
    </row>
    <row r="9969" spans="1:4" ht="15.75" customHeight="1" x14ac:dyDescent="0.15">
      <c r="A9969" s="32" t="s">
        <v>8821</v>
      </c>
      <c r="B9969" s="33" t="s">
        <v>797</v>
      </c>
      <c r="C9969" s="51" t="s">
        <v>72836</v>
      </c>
      <c r="D9969" s="33" t="s">
        <v>72837</v>
      </c>
    </row>
    <row r="9970" spans="1:4" ht="15.75" customHeight="1" x14ac:dyDescent="0.15">
      <c r="A9970" s="32" t="s">
        <v>8821</v>
      </c>
      <c r="B9970" s="33" t="s">
        <v>2338</v>
      </c>
      <c r="C9970" s="51" t="s">
        <v>72838</v>
      </c>
      <c r="D9970" s="33" t="s">
        <v>72839</v>
      </c>
    </row>
    <row r="9971" spans="1:4" ht="15.75" customHeight="1" x14ac:dyDescent="0.15">
      <c r="A9971" s="32" t="s">
        <v>55094</v>
      </c>
      <c r="B9971" s="33" t="s">
        <v>2338</v>
      </c>
      <c r="C9971" s="51" t="s">
        <v>72840</v>
      </c>
      <c r="D9971" s="33" t="s">
        <v>72841</v>
      </c>
    </row>
    <row r="9972" spans="1:4" ht="15.75" customHeight="1" x14ac:dyDescent="0.15">
      <c r="A9972" s="32" t="s">
        <v>8719</v>
      </c>
      <c r="B9972" s="33" t="s">
        <v>2285</v>
      </c>
      <c r="C9972" s="51" t="s">
        <v>72842</v>
      </c>
      <c r="D9972" s="33" t="s">
        <v>72843</v>
      </c>
    </row>
    <row r="9973" spans="1:4" ht="15.75" customHeight="1" x14ac:dyDescent="0.15">
      <c r="A9973" s="32" t="s">
        <v>55107</v>
      </c>
      <c r="B9973" s="33" t="s">
        <v>2560</v>
      </c>
      <c r="C9973" s="51" t="s">
        <v>72844</v>
      </c>
      <c r="D9973" s="33" t="s">
        <v>72843</v>
      </c>
    </row>
    <row r="9974" spans="1:4" ht="15.75" customHeight="1" x14ac:dyDescent="0.15">
      <c r="A9974" s="32" t="s">
        <v>55305</v>
      </c>
      <c r="B9974" s="33" t="s">
        <v>839</v>
      </c>
      <c r="C9974" s="51" t="s">
        <v>72845</v>
      </c>
      <c r="D9974" s="33" t="s">
        <v>72846</v>
      </c>
    </row>
    <row r="9975" spans="1:4" ht="15.75" customHeight="1" x14ac:dyDescent="0.15">
      <c r="A9975" s="32" t="s">
        <v>55159</v>
      </c>
      <c r="B9975" s="33" t="s">
        <v>2968</v>
      </c>
      <c r="C9975" s="51" t="s">
        <v>72847</v>
      </c>
      <c r="D9975" s="33" t="s">
        <v>72846</v>
      </c>
    </row>
    <row r="9976" spans="1:4" ht="15.75" customHeight="1" x14ac:dyDescent="0.15">
      <c r="A9976" s="32" t="s">
        <v>8821</v>
      </c>
      <c r="B9976" s="33" t="s">
        <v>2985</v>
      </c>
      <c r="C9976" s="51" t="s">
        <v>72848</v>
      </c>
      <c r="D9976" s="33" t="s">
        <v>72846</v>
      </c>
    </row>
    <row r="9977" spans="1:4" ht="15.75" customHeight="1" x14ac:dyDescent="0.15">
      <c r="A9977" s="32" t="s">
        <v>55265</v>
      </c>
      <c r="B9977" s="33" t="s">
        <v>1650</v>
      </c>
      <c r="C9977" s="51" t="s">
        <v>72849</v>
      </c>
      <c r="D9977" s="33" t="s">
        <v>72850</v>
      </c>
    </row>
    <row r="9978" spans="1:4" ht="15.75" customHeight="1" x14ac:dyDescent="0.15">
      <c r="A9978" s="32" t="s">
        <v>55374</v>
      </c>
      <c r="B9978" s="33" t="s">
        <v>729</v>
      </c>
      <c r="C9978" s="51" t="s">
        <v>72851</v>
      </c>
      <c r="D9978" s="33" t="s">
        <v>72852</v>
      </c>
    </row>
    <row r="9979" spans="1:4" ht="15.75" customHeight="1" x14ac:dyDescent="0.15">
      <c r="A9979" s="32" t="s">
        <v>12053</v>
      </c>
      <c r="B9979" s="33" t="s">
        <v>1501</v>
      </c>
      <c r="C9979" s="51" t="s">
        <v>72853</v>
      </c>
      <c r="D9979" s="33" t="s">
        <v>72852</v>
      </c>
    </row>
    <row r="9980" spans="1:4" ht="15.75" customHeight="1" x14ac:dyDescent="0.15">
      <c r="A9980" s="32" t="s">
        <v>55094</v>
      </c>
      <c r="B9980" s="33" t="s">
        <v>1564</v>
      </c>
      <c r="C9980" s="51" t="s">
        <v>72854</v>
      </c>
      <c r="D9980" s="33" t="s">
        <v>72852</v>
      </c>
    </row>
    <row r="9981" spans="1:4" ht="15.75" customHeight="1" x14ac:dyDescent="0.15">
      <c r="A9981" s="32" t="s">
        <v>12232</v>
      </c>
      <c r="B9981" s="33" t="s">
        <v>2285</v>
      </c>
      <c r="C9981" s="51" t="s">
        <v>72855</v>
      </c>
      <c r="D9981" s="33" t="s">
        <v>72852</v>
      </c>
    </row>
    <row r="9982" spans="1:4" ht="15.75" customHeight="1" x14ac:dyDescent="0.15">
      <c r="A9982" s="32" t="s">
        <v>55153</v>
      </c>
      <c r="B9982" s="33" t="s">
        <v>2571</v>
      </c>
      <c r="C9982" s="51" t="s">
        <v>72856</v>
      </c>
      <c r="D9982" s="33" t="s">
        <v>72852</v>
      </c>
    </row>
    <row r="9983" spans="1:4" ht="15.75" customHeight="1" x14ac:dyDescent="0.15">
      <c r="A9983" s="32" t="s">
        <v>55107</v>
      </c>
      <c r="B9983" s="33" t="s">
        <v>2921</v>
      </c>
      <c r="C9983" s="51" t="s">
        <v>72857</v>
      </c>
      <c r="D9983" s="33" t="s">
        <v>72852</v>
      </c>
    </row>
    <row r="9984" spans="1:4" ht="15.75" customHeight="1" x14ac:dyDescent="0.15">
      <c r="A9984" s="32" t="s">
        <v>9516</v>
      </c>
      <c r="B9984" s="33" t="s">
        <v>3290</v>
      </c>
      <c r="C9984" s="51" t="s">
        <v>72858</v>
      </c>
      <c r="D9984" s="33" t="s">
        <v>72852</v>
      </c>
    </row>
    <row r="9985" spans="1:4" ht="15.75" customHeight="1" x14ac:dyDescent="0.15">
      <c r="A9985" s="32" t="s">
        <v>55366</v>
      </c>
      <c r="B9985" s="33" t="s">
        <v>3456</v>
      </c>
      <c r="C9985" s="51" t="s">
        <v>72859</v>
      </c>
      <c r="D9985" s="33" t="s">
        <v>72852</v>
      </c>
    </row>
    <row r="9986" spans="1:4" ht="15.75" customHeight="1" x14ac:dyDescent="0.15">
      <c r="A9986" s="32" t="s">
        <v>9495</v>
      </c>
      <c r="B9986" s="33" t="s">
        <v>3156</v>
      </c>
      <c r="C9986" s="51" t="s">
        <v>72860</v>
      </c>
      <c r="D9986" s="33" t="s">
        <v>72861</v>
      </c>
    </row>
    <row r="9987" spans="1:4" ht="15.75" customHeight="1" x14ac:dyDescent="0.15">
      <c r="A9987" s="32" t="s">
        <v>9495</v>
      </c>
      <c r="B9987" s="33" t="s">
        <v>1698</v>
      </c>
      <c r="C9987" s="51" t="s">
        <v>72862</v>
      </c>
      <c r="D9987" s="33" t="s">
        <v>72863</v>
      </c>
    </row>
    <row r="9988" spans="1:4" ht="15.75" customHeight="1" x14ac:dyDescent="0.15">
      <c r="A9988" s="32" t="s">
        <v>8633</v>
      </c>
      <c r="B9988" s="33" t="s">
        <v>1064</v>
      </c>
      <c r="C9988" s="51" t="s">
        <v>72864</v>
      </c>
      <c r="D9988" s="33" t="s">
        <v>72865</v>
      </c>
    </row>
    <row r="9989" spans="1:4" ht="15.75" customHeight="1" x14ac:dyDescent="0.15">
      <c r="A9989" s="32" t="s">
        <v>55027</v>
      </c>
      <c r="B9989" s="33" t="s">
        <v>1564</v>
      </c>
      <c r="C9989" s="51" t="s">
        <v>72866</v>
      </c>
      <c r="D9989" s="33" t="s">
        <v>72865</v>
      </c>
    </row>
    <row r="9990" spans="1:4" ht="15.75" customHeight="1" x14ac:dyDescent="0.15">
      <c r="A9990" s="32" t="s">
        <v>8633</v>
      </c>
      <c r="B9990" s="33" t="s">
        <v>2105</v>
      </c>
      <c r="C9990" s="51" t="s">
        <v>72867</v>
      </c>
      <c r="D9990" s="33" t="s">
        <v>72865</v>
      </c>
    </row>
    <row r="9991" spans="1:4" ht="15.75" customHeight="1" x14ac:dyDescent="0.15">
      <c r="A9991" s="32" t="s">
        <v>55159</v>
      </c>
      <c r="B9991" s="33" t="s">
        <v>1525</v>
      </c>
      <c r="C9991" s="51" t="s">
        <v>72868</v>
      </c>
      <c r="D9991" s="33" t="s">
        <v>72869</v>
      </c>
    </row>
    <row r="9992" spans="1:4" ht="15.75" customHeight="1" x14ac:dyDescent="0.15">
      <c r="A9992" s="32" t="s">
        <v>55094</v>
      </c>
      <c r="B9992" s="33" t="s">
        <v>618</v>
      </c>
      <c r="C9992" s="51" t="s">
        <v>72870</v>
      </c>
      <c r="D9992" s="33" t="s">
        <v>72871</v>
      </c>
    </row>
    <row r="9993" spans="1:4" ht="15.75" customHeight="1" x14ac:dyDescent="0.15">
      <c r="A9993" s="32" t="s">
        <v>55153</v>
      </c>
      <c r="B9993" s="33" t="s">
        <v>1630</v>
      </c>
      <c r="C9993" s="51" t="s">
        <v>72872</v>
      </c>
      <c r="D9993" s="33" t="s">
        <v>72871</v>
      </c>
    </row>
    <row r="9994" spans="1:4" ht="15.75" customHeight="1" x14ac:dyDescent="0.15">
      <c r="A9994" s="32" t="s">
        <v>54765</v>
      </c>
      <c r="B9994" s="33" t="s">
        <v>2332</v>
      </c>
      <c r="C9994" s="51" t="s">
        <v>72873</v>
      </c>
      <c r="D9994" s="33" t="s">
        <v>72874</v>
      </c>
    </row>
    <row r="9995" spans="1:4" ht="15.75" customHeight="1" x14ac:dyDescent="0.15">
      <c r="A9995" s="32" t="s">
        <v>54849</v>
      </c>
      <c r="B9995" s="33" t="s">
        <v>1481</v>
      </c>
      <c r="C9995" s="51" t="s">
        <v>72875</v>
      </c>
      <c r="D9995" s="33" t="s">
        <v>72876</v>
      </c>
    </row>
    <row r="9996" spans="1:4" ht="15.75" customHeight="1" x14ac:dyDescent="0.15">
      <c r="A9996" s="32" t="s">
        <v>9495</v>
      </c>
      <c r="B9996" s="33" t="s">
        <v>2056</v>
      </c>
      <c r="C9996" s="51" t="s">
        <v>72877</v>
      </c>
      <c r="D9996" s="33" t="s">
        <v>72876</v>
      </c>
    </row>
    <row r="9997" spans="1:4" ht="15.75" customHeight="1" x14ac:dyDescent="0.15">
      <c r="A9997" s="32" t="s">
        <v>8633</v>
      </c>
      <c r="B9997" s="33" t="s">
        <v>2551</v>
      </c>
      <c r="C9997" s="51" t="s">
        <v>72878</v>
      </c>
      <c r="D9997" s="33" t="s">
        <v>72876</v>
      </c>
    </row>
    <row r="9998" spans="1:4" ht="15.75" customHeight="1" x14ac:dyDescent="0.15">
      <c r="A9998" s="32" t="s">
        <v>55094</v>
      </c>
      <c r="B9998" s="33" t="s">
        <v>1395</v>
      </c>
      <c r="C9998" s="51" t="s">
        <v>72879</v>
      </c>
      <c r="D9998" s="33" t="s">
        <v>72880</v>
      </c>
    </row>
    <row r="9999" spans="1:4" ht="15.75" customHeight="1" x14ac:dyDescent="0.15">
      <c r="A9999" s="32" t="s">
        <v>10524</v>
      </c>
      <c r="B9999" s="33" t="s">
        <v>3130</v>
      </c>
      <c r="C9999" s="51" t="s">
        <v>72881</v>
      </c>
      <c r="D9999" s="33" t="s">
        <v>72882</v>
      </c>
    </row>
    <row r="10000" spans="1:4" ht="15.75" customHeight="1" x14ac:dyDescent="0.15">
      <c r="A10000" s="32" t="s">
        <v>55159</v>
      </c>
      <c r="B10000" s="33" t="s">
        <v>1327</v>
      </c>
      <c r="C10000" s="51" t="s">
        <v>72883</v>
      </c>
      <c r="D10000" s="33" t="s">
        <v>72884</v>
      </c>
    </row>
    <row r="10001" spans="1:4" ht="15.75" customHeight="1" x14ac:dyDescent="0.15">
      <c r="A10001" s="32" t="s">
        <v>55094</v>
      </c>
      <c r="B10001" s="33" t="s">
        <v>1645</v>
      </c>
      <c r="C10001" s="51" t="s">
        <v>72885</v>
      </c>
      <c r="D10001" s="33" t="s">
        <v>72886</v>
      </c>
    </row>
    <row r="10002" spans="1:4" ht="15.75" customHeight="1" x14ac:dyDescent="0.15">
      <c r="A10002" s="32" t="s">
        <v>12292</v>
      </c>
      <c r="B10002" s="33" t="s">
        <v>895</v>
      </c>
      <c r="C10002" s="51" t="s">
        <v>72887</v>
      </c>
      <c r="D10002" s="33" t="s">
        <v>72888</v>
      </c>
    </row>
    <row r="10003" spans="1:4" ht="15.75" customHeight="1" x14ac:dyDescent="0.15">
      <c r="A10003" s="32" t="s">
        <v>55159</v>
      </c>
      <c r="B10003" s="33" t="s">
        <v>1645</v>
      </c>
      <c r="C10003" s="51" t="s">
        <v>72889</v>
      </c>
      <c r="D10003" s="33" t="s">
        <v>72890</v>
      </c>
    </row>
    <row r="10004" spans="1:4" ht="15.75" customHeight="1" x14ac:dyDescent="0.15">
      <c r="A10004" s="32" t="s">
        <v>55027</v>
      </c>
      <c r="B10004" s="33" t="s">
        <v>2097</v>
      </c>
      <c r="C10004" s="51" t="s">
        <v>72891</v>
      </c>
      <c r="D10004" s="33" t="s">
        <v>72890</v>
      </c>
    </row>
    <row r="10005" spans="1:4" ht="15.75" customHeight="1" x14ac:dyDescent="0.15">
      <c r="A10005" s="32" t="s">
        <v>55374</v>
      </c>
      <c r="B10005" s="33" t="s">
        <v>3287</v>
      </c>
      <c r="C10005" s="51" t="s">
        <v>72892</v>
      </c>
      <c r="D10005" s="33" t="s">
        <v>72893</v>
      </c>
    </row>
    <row r="10006" spans="1:4" ht="15.75" customHeight="1" x14ac:dyDescent="0.15">
      <c r="A10006" s="32" t="s">
        <v>8821</v>
      </c>
      <c r="B10006" s="33" t="s">
        <v>1668</v>
      </c>
      <c r="C10006" s="51" t="s">
        <v>72894</v>
      </c>
      <c r="D10006" s="33" t="s">
        <v>72895</v>
      </c>
    </row>
    <row r="10007" spans="1:4" ht="15.75" customHeight="1" x14ac:dyDescent="0.15">
      <c r="A10007" s="32" t="s">
        <v>55094</v>
      </c>
      <c r="B10007" s="33" t="s">
        <v>2332</v>
      </c>
      <c r="C10007" s="51" t="s">
        <v>72896</v>
      </c>
      <c r="D10007" s="33" t="s">
        <v>72897</v>
      </c>
    </row>
    <row r="10008" spans="1:4" ht="15.75" customHeight="1" x14ac:dyDescent="0.15">
      <c r="A10008" s="32" t="s">
        <v>54744</v>
      </c>
      <c r="B10008" s="33" t="s">
        <v>2580</v>
      </c>
      <c r="C10008" s="51" t="s">
        <v>72898</v>
      </c>
      <c r="D10008" s="33" t="s">
        <v>72897</v>
      </c>
    </row>
    <row r="10009" spans="1:4" ht="15.75" customHeight="1" x14ac:dyDescent="0.15">
      <c r="A10009" s="32" t="s">
        <v>54744</v>
      </c>
      <c r="B10009" s="33" t="s">
        <v>3167</v>
      </c>
      <c r="C10009" s="51" t="s">
        <v>72899</v>
      </c>
      <c r="D10009" s="33" t="s">
        <v>72900</v>
      </c>
    </row>
    <row r="10010" spans="1:4" ht="15.75" customHeight="1" x14ac:dyDescent="0.15">
      <c r="A10010" s="32" t="s">
        <v>55374</v>
      </c>
      <c r="B10010" s="33" t="s">
        <v>3015</v>
      </c>
      <c r="C10010" s="51" t="s">
        <v>72901</v>
      </c>
      <c r="D10010" s="33" t="s">
        <v>72902</v>
      </c>
    </row>
    <row r="10011" spans="1:4" ht="15.75" customHeight="1" x14ac:dyDescent="0.15">
      <c r="A10011" s="32" t="s">
        <v>8743</v>
      </c>
      <c r="B10011" s="33" t="s">
        <v>3445</v>
      </c>
      <c r="C10011" s="51" t="s">
        <v>72903</v>
      </c>
      <c r="D10011" s="33" t="s">
        <v>72904</v>
      </c>
    </row>
    <row r="10012" spans="1:4" ht="15.75" customHeight="1" x14ac:dyDescent="0.15">
      <c r="A10012" s="32" t="s">
        <v>12232</v>
      </c>
      <c r="B10012" s="33" t="s">
        <v>3720</v>
      </c>
      <c r="C10012" s="51" t="s">
        <v>72905</v>
      </c>
      <c r="D10012" s="33" t="s">
        <v>72906</v>
      </c>
    </row>
    <row r="10013" spans="1:4" ht="15.75" customHeight="1" x14ac:dyDescent="0.15">
      <c r="A10013" s="32" t="s">
        <v>9522</v>
      </c>
      <c r="B10013" s="33" t="s">
        <v>3015</v>
      </c>
      <c r="C10013" s="51" t="s">
        <v>72907</v>
      </c>
      <c r="D10013" s="33" t="s">
        <v>72908</v>
      </c>
    </row>
    <row r="10014" spans="1:4" ht="15.75" customHeight="1" x14ac:dyDescent="0.15">
      <c r="A10014" s="32" t="s">
        <v>55070</v>
      </c>
      <c r="B10014" s="33" t="s">
        <v>1257</v>
      </c>
      <c r="C10014" s="51" t="s">
        <v>72909</v>
      </c>
      <c r="D10014" s="33" t="s">
        <v>72910</v>
      </c>
    </row>
    <row r="10015" spans="1:4" ht="15.75" customHeight="1" x14ac:dyDescent="0.15">
      <c r="A10015" s="32" t="s">
        <v>54849</v>
      </c>
      <c r="B10015" s="33" t="s">
        <v>2997</v>
      </c>
      <c r="C10015" s="51" t="s">
        <v>72911</v>
      </c>
      <c r="D10015" s="33" t="s">
        <v>72910</v>
      </c>
    </row>
    <row r="10016" spans="1:4" ht="15.75" customHeight="1" x14ac:dyDescent="0.15">
      <c r="A10016" s="32" t="s">
        <v>54744</v>
      </c>
      <c r="B10016" s="33" t="s">
        <v>3586</v>
      </c>
      <c r="C10016" s="51" t="s">
        <v>72912</v>
      </c>
      <c r="D10016" s="33" t="s">
        <v>72913</v>
      </c>
    </row>
    <row r="10017" spans="1:4" ht="15.75" customHeight="1" x14ac:dyDescent="0.15">
      <c r="A10017" s="32" t="s">
        <v>8821</v>
      </c>
      <c r="B10017" s="33" t="s">
        <v>2060</v>
      </c>
      <c r="C10017" s="51" t="s">
        <v>72914</v>
      </c>
      <c r="D10017" s="33" t="s">
        <v>72915</v>
      </c>
    </row>
    <row r="10018" spans="1:4" ht="15.75" customHeight="1" x14ac:dyDescent="0.15">
      <c r="A10018" s="32" t="s">
        <v>12280</v>
      </c>
      <c r="B10018" s="33" t="s">
        <v>678</v>
      </c>
      <c r="C10018" s="51" t="s">
        <v>72916</v>
      </c>
      <c r="D10018" s="33" t="s">
        <v>72917</v>
      </c>
    </row>
    <row r="10019" spans="1:4" ht="15.75" customHeight="1" x14ac:dyDescent="0.15">
      <c r="A10019" s="32" t="s">
        <v>10250</v>
      </c>
      <c r="B10019" s="33" t="s">
        <v>1693</v>
      </c>
      <c r="C10019" s="51" t="s">
        <v>72918</v>
      </c>
      <c r="D10019" s="33" t="s">
        <v>72919</v>
      </c>
    </row>
    <row r="10020" spans="1:4" ht="15.75" customHeight="1" x14ac:dyDescent="0.15">
      <c r="A10020" s="32" t="s">
        <v>54862</v>
      </c>
      <c r="B10020" s="33" t="s">
        <v>1166</v>
      </c>
      <c r="C10020" s="51" t="s">
        <v>72920</v>
      </c>
      <c r="D10020" s="33" t="s">
        <v>72921</v>
      </c>
    </row>
    <row r="10021" spans="1:4" ht="15.75" customHeight="1" x14ac:dyDescent="0.15">
      <c r="A10021" s="32" t="s">
        <v>54849</v>
      </c>
      <c r="B10021" s="33" t="s">
        <v>2705</v>
      </c>
      <c r="C10021" s="51" t="s">
        <v>72922</v>
      </c>
      <c r="D10021" s="33" t="s">
        <v>72921</v>
      </c>
    </row>
    <row r="10022" spans="1:4" ht="15.75" customHeight="1" x14ac:dyDescent="0.15">
      <c r="A10022" s="32" t="s">
        <v>12128</v>
      </c>
      <c r="B10022" s="33" t="s">
        <v>3323</v>
      </c>
      <c r="C10022" s="51" t="s">
        <v>72923</v>
      </c>
      <c r="D10022" s="33" t="s">
        <v>72921</v>
      </c>
    </row>
    <row r="10023" spans="1:4" ht="15.75" customHeight="1" x14ac:dyDescent="0.15">
      <c r="A10023" s="32" t="s">
        <v>10250</v>
      </c>
      <c r="B10023" s="33" t="s">
        <v>791</v>
      </c>
      <c r="C10023" s="51" t="s">
        <v>72924</v>
      </c>
      <c r="D10023" s="33" t="s">
        <v>72925</v>
      </c>
    </row>
    <row r="10024" spans="1:4" ht="15.75" customHeight="1" x14ac:dyDescent="0.15">
      <c r="A10024" s="32" t="s">
        <v>55262</v>
      </c>
      <c r="B10024" s="33" t="s">
        <v>654</v>
      </c>
      <c r="C10024" s="51" t="s">
        <v>72926</v>
      </c>
      <c r="D10024" s="33" t="s">
        <v>72927</v>
      </c>
    </row>
    <row r="10025" spans="1:4" ht="15.75" customHeight="1" x14ac:dyDescent="0.15">
      <c r="A10025" s="32" t="s">
        <v>8743</v>
      </c>
      <c r="B10025" s="33" t="s">
        <v>732</v>
      </c>
      <c r="C10025" s="51" t="s">
        <v>72928</v>
      </c>
      <c r="D10025" s="33" t="s">
        <v>72929</v>
      </c>
    </row>
    <row r="10026" spans="1:4" ht="15.75" customHeight="1" x14ac:dyDescent="0.15">
      <c r="A10026" s="32" t="s">
        <v>9058</v>
      </c>
      <c r="B10026" s="33" t="s">
        <v>1501</v>
      </c>
      <c r="C10026" s="51" t="s">
        <v>72930</v>
      </c>
      <c r="D10026" s="33" t="s">
        <v>72931</v>
      </c>
    </row>
    <row r="10027" spans="1:4" ht="15.75" customHeight="1" x14ac:dyDescent="0.15">
      <c r="A10027" s="32" t="s">
        <v>8821</v>
      </c>
      <c r="B10027" s="33" t="s">
        <v>1336</v>
      </c>
      <c r="C10027" s="51" t="s">
        <v>72932</v>
      </c>
      <c r="D10027" s="33" t="s">
        <v>72933</v>
      </c>
    </row>
    <row r="10028" spans="1:4" ht="15.75" customHeight="1" x14ac:dyDescent="0.15">
      <c r="A10028" s="32" t="s">
        <v>8719</v>
      </c>
      <c r="B10028" s="33" t="s">
        <v>654</v>
      </c>
      <c r="C10028" s="51" t="s">
        <v>72934</v>
      </c>
      <c r="D10028" s="33" t="s">
        <v>72935</v>
      </c>
    </row>
    <row r="10029" spans="1:4" ht="15.75" customHeight="1" x14ac:dyDescent="0.15">
      <c r="A10029" s="32" t="s">
        <v>8821</v>
      </c>
      <c r="B10029" s="33" t="s">
        <v>621</v>
      </c>
      <c r="C10029" s="51" t="s">
        <v>72936</v>
      </c>
      <c r="D10029" s="33" t="s">
        <v>72937</v>
      </c>
    </row>
    <row r="10030" spans="1:4" ht="15.75" customHeight="1" x14ac:dyDescent="0.15">
      <c r="A10030" s="32" t="s">
        <v>54962</v>
      </c>
      <c r="B10030" s="33" t="s">
        <v>2318</v>
      </c>
      <c r="C10030" s="51" t="s">
        <v>72938</v>
      </c>
      <c r="D10030" s="33" t="s">
        <v>72939</v>
      </c>
    </row>
    <row r="10031" spans="1:4" ht="15.75" customHeight="1" x14ac:dyDescent="0.15">
      <c r="A10031" s="32" t="s">
        <v>12232</v>
      </c>
      <c r="B10031" s="33" t="s">
        <v>2681</v>
      </c>
      <c r="C10031" s="51" t="s">
        <v>72940</v>
      </c>
      <c r="D10031" s="33" t="s">
        <v>72941</v>
      </c>
    </row>
    <row r="10032" spans="1:4" ht="15.75" customHeight="1" x14ac:dyDescent="0.15">
      <c r="A10032" s="32" t="s">
        <v>8291</v>
      </c>
      <c r="B10032" s="33" t="s">
        <v>3624</v>
      </c>
      <c r="C10032" s="51" t="s">
        <v>72942</v>
      </c>
      <c r="D10032" s="33" t="s">
        <v>72943</v>
      </c>
    </row>
    <row r="10033" spans="1:4" ht="15.75" customHeight="1" x14ac:dyDescent="0.15">
      <c r="A10033" s="32" t="s">
        <v>12128</v>
      </c>
      <c r="B10033" s="33" t="s">
        <v>2619</v>
      </c>
      <c r="C10033" s="51" t="s">
        <v>72944</v>
      </c>
      <c r="D10033" s="33" t="s">
        <v>72945</v>
      </c>
    </row>
    <row r="10034" spans="1:4" ht="15.75" customHeight="1" x14ac:dyDescent="0.15">
      <c r="A10034" s="32" t="s">
        <v>55159</v>
      </c>
      <c r="B10034" s="33" t="s">
        <v>2658</v>
      </c>
      <c r="C10034" s="51" t="s">
        <v>72946</v>
      </c>
      <c r="D10034" s="33" t="s">
        <v>72945</v>
      </c>
    </row>
    <row r="10035" spans="1:4" ht="15.75" customHeight="1" x14ac:dyDescent="0.15">
      <c r="A10035" s="32" t="s">
        <v>8719</v>
      </c>
      <c r="B10035" s="33" t="s">
        <v>3015</v>
      </c>
      <c r="C10035" s="51" t="s">
        <v>72947</v>
      </c>
      <c r="D10035" s="33" t="s">
        <v>72945</v>
      </c>
    </row>
    <row r="10036" spans="1:4" ht="15.75" customHeight="1" x14ac:dyDescent="0.15">
      <c r="A10036" s="32" t="s">
        <v>10596</v>
      </c>
      <c r="B10036" s="33" t="s">
        <v>3230</v>
      </c>
      <c r="C10036" s="51" t="s">
        <v>72948</v>
      </c>
      <c r="D10036" s="33" t="s">
        <v>72945</v>
      </c>
    </row>
    <row r="10037" spans="1:4" ht="15.75" customHeight="1" x14ac:dyDescent="0.15">
      <c r="A10037" s="32" t="s">
        <v>55265</v>
      </c>
      <c r="B10037" s="33" t="s">
        <v>853</v>
      </c>
      <c r="C10037" s="51" t="s">
        <v>72949</v>
      </c>
      <c r="D10037" s="33" t="s">
        <v>72950</v>
      </c>
    </row>
    <row r="10038" spans="1:4" ht="15.75" customHeight="1" x14ac:dyDescent="0.15">
      <c r="A10038" s="32" t="s">
        <v>55206</v>
      </c>
      <c r="B10038" s="33" t="s">
        <v>895</v>
      </c>
      <c r="C10038" s="51" t="s">
        <v>72951</v>
      </c>
      <c r="D10038" s="33" t="s">
        <v>72950</v>
      </c>
    </row>
    <row r="10039" spans="1:4" ht="15.75" customHeight="1" x14ac:dyDescent="0.15">
      <c r="A10039" s="32" t="s">
        <v>55070</v>
      </c>
      <c r="B10039" s="33" t="s">
        <v>1501</v>
      </c>
      <c r="C10039" s="51" t="s">
        <v>72952</v>
      </c>
      <c r="D10039" s="33" t="s">
        <v>72953</v>
      </c>
    </row>
    <row r="10040" spans="1:4" ht="15.75" customHeight="1" x14ac:dyDescent="0.15">
      <c r="A10040" s="32" t="s">
        <v>55058</v>
      </c>
      <c r="B10040" s="33" t="s">
        <v>3230</v>
      </c>
      <c r="C10040" s="51" t="s">
        <v>72954</v>
      </c>
      <c r="D10040" s="33" t="s">
        <v>72955</v>
      </c>
    </row>
    <row r="10041" spans="1:4" ht="15.75" customHeight="1" x14ac:dyDescent="0.15">
      <c r="A10041" s="32" t="s">
        <v>55094</v>
      </c>
      <c r="B10041" s="33" t="s">
        <v>3445</v>
      </c>
      <c r="C10041" s="51" t="s">
        <v>72956</v>
      </c>
      <c r="D10041" s="33" t="s">
        <v>72957</v>
      </c>
    </row>
    <row r="10042" spans="1:4" ht="15.75" customHeight="1" x14ac:dyDescent="0.15">
      <c r="A10042" s="32" t="s">
        <v>55159</v>
      </c>
      <c r="B10042" s="33" t="s">
        <v>2632</v>
      </c>
      <c r="C10042" s="51" t="s">
        <v>72958</v>
      </c>
      <c r="D10042" s="33" t="s">
        <v>72959</v>
      </c>
    </row>
    <row r="10043" spans="1:4" ht="15.75" customHeight="1" x14ac:dyDescent="0.15">
      <c r="A10043" s="32" t="s">
        <v>55094</v>
      </c>
      <c r="B10043" s="33" t="s">
        <v>3687</v>
      </c>
      <c r="C10043" s="51" t="s">
        <v>72960</v>
      </c>
      <c r="D10043" s="33" t="s">
        <v>72959</v>
      </c>
    </row>
    <row r="10044" spans="1:4" ht="15.75" customHeight="1" x14ac:dyDescent="0.15">
      <c r="A10044" s="32" t="s">
        <v>55159</v>
      </c>
      <c r="B10044" s="33" t="s">
        <v>3111</v>
      </c>
      <c r="C10044" s="51" t="s">
        <v>72961</v>
      </c>
      <c r="D10044" s="33" t="s">
        <v>72962</v>
      </c>
    </row>
    <row r="10045" spans="1:4" ht="15.75" customHeight="1" x14ac:dyDescent="0.15">
      <c r="A10045" s="32" t="s">
        <v>12292</v>
      </c>
      <c r="B10045" s="33" t="s">
        <v>1564</v>
      </c>
      <c r="C10045" s="51" t="s">
        <v>72963</v>
      </c>
      <c r="D10045" s="33" t="s">
        <v>72964</v>
      </c>
    </row>
    <row r="10046" spans="1:4" ht="15.75" customHeight="1" x14ac:dyDescent="0.15">
      <c r="A10046" s="32" t="s">
        <v>55159</v>
      </c>
      <c r="B10046" s="33" t="s">
        <v>570</v>
      </c>
      <c r="C10046" s="51" t="s">
        <v>72965</v>
      </c>
      <c r="D10046" s="33" t="s">
        <v>72966</v>
      </c>
    </row>
    <row r="10047" spans="1:4" ht="15.75" customHeight="1" x14ac:dyDescent="0.15">
      <c r="A10047" s="32" t="s">
        <v>54849</v>
      </c>
      <c r="B10047" s="33" t="s">
        <v>1573</v>
      </c>
      <c r="C10047" s="51" t="s">
        <v>72967</v>
      </c>
      <c r="D10047" s="33" t="s">
        <v>72966</v>
      </c>
    </row>
    <row r="10048" spans="1:4" ht="15.75" customHeight="1" x14ac:dyDescent="0.15">
      <c r="A10048" s="32" t="s">
        <v>8633</v>
      </c>
      <c r="B10048" s="33" t="s">
        <v>2318</v>
      </c>
      <c r="C10048" s="51" t="s">
        <v>72968</v>
      </c>
      <c r="D10048" s="33" t="s">
        <v>72969</v>
      </c>
    </row>
    <row r="10049" spans="1:4" ht="15.75" customHeight="1" x14ac:dyDescent="0.15">
      <c r="A10049" s="32" t="s">
        <v>10524</v>
      </c>
      <c r="B10049" s="33" t="s">
        <v>2942</v>
      </c>
      <c r="C10049" s="51" t="s">
        <v>72970</v>
      </c>
      <c r="D10049" s="33" t="s">
        <v>72971</v>
      </c>
    </row>
    <row r="10050" spans="1:4" ht="15.75" customHeight="1" x14ac:dyDescent="0.15">
      <c r="A10050" s="32" t="s">
        <v>54962</v>
      </c>
      <c r="B10050" s="33" t="s">
        <v>708</v>
      </c>
      <c r="C10050" s="51" t="s">
        <v>72972</v>
      </c>
      <c r="D10050" s="33" t="s">
        <v>72973</v>
      </c>
    </row>
    <row r="10051" spans="1:4" ht="15.75" customHeight="1" x14ac:dyDescent="0.15">
      <c r="A10051" s="32" t="s">
        <v>55027</v>
      </c>
      <c r="B10051" s="33" t="s">
        <v>2729</v>
      </c>
      <c r="C10051" s="51" t="s">
        <v>72974</v>
      </c>
      <c r="D10051" s="33" t="s">
        <v>72973</v>
      </c>
    </row>
    <row r="10052" spans="1:4" ht="15.75" customHeight="1" x14ac:dyDescent="0.15">
      <c r="A10052" s="32" t="s">
        <v>10676</v>
      </c>
      <c r="B10052" s="33" t="s">
        <v>2327</v>
      </c>
      <c r="C10052" s="51" t="s">
        <v>72975</v>
      </c>
      <c r="D10052" s="33" t="s">
        <v>72976</v>
      </c>
    </row>
    <row r="10053" spans="1:4" ht="15.75" customHeight="1" x14ac:dyDescent="0.15">
      <c r="A10053" s="32" t="s">
        <v>55374</v>
      </c>
      <c r="B10053" s="33" t="s">
        <v>984</v>
      </c>
      <c r="C10053" s="51" t="s">
        <v>72977</v>
      </c>
      <c r="D10053" s="33" t="s">
        <v>72978</v>
      </c>
    </row>
    <row r="10054" spans="1:4" ht="15.75" customHeight="1" x14ac:dyDescent="0.15">
      <c r="A10054" s="32" t="s">
        <v>55070</v>
      </c>
      <c r="B10054" s="33" t="s">
        <v>1650</v>
      </c>
      <c r="C10054" s="51" t="s">
        <v>72979</v>
      </c>
      <c r="D10054" s="33" t="s">
        <v>72980</v>
      </c>
    </row>
    <row r="10055" spans="1:4" ht="15.75" customHeight="1" x14ac:dyDescent="0.15">
      <c r="A10055" s="32" t="s">
        <v>55235</v>
      </c>
      <c r="B10055" s="33" t="s">
        <v>3597</v>
      </c>
      <c r="C10055" s="51" t="s">
        <v>72981</v>
      </c>
      <c r="D10055" s="33" t="s">
        <v>72980</v>
      </c>
    </row>
    <row r="10056" spans="1:4" ht="15.75" customHeight="1" x14ac:dyDescent="0.15">
      <c r="A10056" s="32" t="s">
        <v>8633</v>
      </c>
      <c r="B10056" s="33" t="s">
        <v>1424</v>
      </c>
      <c r="C10056" s="51" t="s">
        <v>72982</v>
      </c>
      <c r="D10056" s="33" t="s">
        <v>72983</v>
      </c>
    </row>
    <row r="10057" spans="1:4" ht="15.75" customHeight="1" x14ac:dyDescent="0.15">
      <c r="A10057" s="32" t="s">
        <v>9516</v>
      </c>
      <c r="B10057" s="33" t="s">
        <v>844</v>
      </c>
      <c r="C10057" s="51" t="s">
        <v>72984</v>
      </c>
      <c r="D10057" s="33" t="s">
        <v>72985</v>
      </c>
    </row>
    <row r="10058" spans="1:4" ht="15.75" customHeight="1" x14ac:dyDescent="0.15">
      <c r="A10058" s="32" t="s">
        <v>55366</v>
      </c>
      <c r="B10058" s="33" t="s">
        <v>3027</v>
      </c>
      <c r="C10058" s="51" t="s">
        <v>72986</v>
      </c>
      <c r="D10058" s="33" t="s">
        <v>72987</v>
      </c>
    </row>
    <row r="10059" spans="1:4" ht="15.75" customHeight="1" x14ac:dyDescent="0.15">
      <c r="A10059" s="32" t="s">
        <v>9522</v>
      </c>
      <c r="B10059" s="33" t="s">
        <v>2548</v>
      </c>
      <c r="C10059" s="51" t="s">
        <v>72988</v>
      </c>
      <c r="D10059" s="33" t="s">
        <v>72989</v>
      </c>
    </row>
    <row r="10060" spans="1:4" ht="15.75" customHeight="1" x14ac:dyDescent="0.15">
      <c r="A10060" s="32" t="s">
        <v>8719</v>
      </c>
      <c r="B10060" s="33" t="s">
        <v>2548</v>
      </c>
      <c r="C10060" s="51" t="s">
        <v>72990</v>
      </c>
      <c r="D10060" s="33" t="s">
        <v>72991</v>
      </c>
    </row>
    <row r="10061" spans="1:4" ht="15.75" customHeight="1" x14ac:dyDescent="0.15">
      <c r="A10061" s="32" t="s">
        <v>12053</v>
      </c>
      <c r="B10061" s="33" t="s">
        <v>794</v>
      </c>
      <c r="C10061" s="51" t="s">
        <v>72992</v>
      </c>
      <c r="D10061" s="33" t="s">
        <v>72993</v>
      </c>
    </row>
    <row r="10062" spans="1:4" ht="15.75" customHeight="1" x14ac:dyDescent="0.15">
      <c r="A10062" s="32" t="s">
        <v>9516</v>
      </c>
      <c r="B10062" s="33" t="s">
        <v>1650</v>
      </c>
      <c r="C10062" s="51" t="s">
        <v>72994</v>
      </c>
      <c r="D10062" s="33" t="s">
        <v>72993</v>
      </c>
    </row>
    <row r="10063" spans="1:4" ht="15.75" customHeight="1" x14ac:dyDescent="0.15">
      <c r="A10063" s="32" t="s">
        <v>54849</v>
      </c>
      <c r="B10063" s="33" t="s">
        <v>2285</v>
      </c>
      <c r="C10063" s="51" t="s">
        <v>72995</v>
      </c>
      <c r="D10063" s="33" t="s">
        <v>72993</v>
      </c>
    </row>
    <row r="10064" spans="1:4" ht="15.75" customHeight="1" x14ac:dyDescent="0.15">
      <c r="A10064" s="32" t="s">
        <v>55094</v>
      </c>
      <c r="B10064" s="33" t="s">
        <v>2563</v>
      </c>
      <c r="C10064" s="51" t="s">
        <v>72996</v>
      </c>
      <c r="D10064" s="33" t="s">
        <v>72997</v>
      </c>
    </row>
    <row r="10065" spans="1:4" ht="15.75" customHeight="1" x14ac:dyDescent="0.15">
      <c r="A10065" s="32" t="s">
        <v>54849</v>
      </c>
      <c r="B10065" s="33" t="s">
        <v>618</v>
      </c>
      <c r="C10065" s="51" t="s">
        <v>72998</v>
      </c>
      <c r="D10065" s="33" t="s">
        <v>72999</v>
      </c>
    </row>
    <row r="10066" spans="1:4" ht="15.75" customHeight="1" x14ac:dyDescent="0.15">
      <c r="A10066" s="32" t="s">
        <v>55027</v>
      </c>
      <c r="B10066" s="33" t="s">
        <v>3290</v>
      </c>
      <c r="C10066" s="51" t="s">
        <v>73000</v>
      </c>
      <c r="D10066" s="33" t="s">
        <v>73001</v>
      </c>
    </row>
    <row r="10067" spans="1:4" ht="15.75" customHeight="1" x14ac:dyDescent="0.15">
      <c r="A10067" s="32" t="s">
        <v>11362</v>
      </c>
      <c r="B10067" s="33" t="s">
        <v>2951</v>
      </c>
      <c r="C10067" s="51" t="s">
        <v>73002</v>
      </c>
      <c r="D10067" s="33" t="s">
        <v>73003</v>
      </c>
    </row>
    <row r="10068" spans="1:4" ht="15.75" customHeight="1" x14ac:dyDescent="0.15">
      <c r="A10068" s="32" t="s">
        <v>10524</v>
      </c>
      <c r="B10068" s="33" t="s">
        <v>3230</v>
      </c>
      <c r="C10068" s="51" t="s">
        <v>73004</v>
      </c>
      <c r="D10068" s="33" t="s">
        <v>73003</v>
      </c>
    </row>
    <row r="10069" spans="1:4" ht="15.75" customHeight="1" x14ac:dyDescent="0.15">
      <c r="A10069" s="32" t="s">
        <v>54849</v>
      </c>
      <c r="B10069" s="33" t="s">
        <v>3117</v>
      </c>
      <c r="C10069" s="51" t="s">
        <v>73005</v>
      </c>
      <c r="D10069" s="33" t="s">
        <v>73006</v>
      </c>
    </row>
    <row r="10070" spans="1:4" ht="15.75" customHeight="1" x14ac:dyDescent="0.15">
      <c r="A10070" s="32" t="s">
        <v>9516</v>
      </c>
      <c r="B10070" s="33" t="s">
        <v>1624</v>
      </c>
      <c r="C10070" s="51" t="s">
        <v>73007</v>
      </c>
      <c r="D10070" s="33" t="s">
        <v>73008</v>
      </c>
    </row>
    <row r="10071" spans="1:4" ht="15.75" customHeight="1" x14ac:dyDescent="0.15">
      <c r="A10071" s="32" t="s">
        <v>55027</v>
      </c>
      <c r="B10071" s="33" t="s">
        <v>2904</v>
      </c>
      <c r="C10071" s="51" t="s">
        <v>73009</v>
      </c>
      <c r="D10071" s="33" t="s">
        <v>73010</v>
      </c>
    </row>
    <row r="10072" spans="1:4" ht="15.75" customHeight="1" x14ac:dyDescent="0.15">
      <c r="A10072" s="32" t="s">
        <v>54765</v>
      </c>
      <c r="B10072" s="33" t="s">
        <v>1668</v>
      </c>
      <c r="C10072" s="51" t="s">
        <v>73011</v>
      </c>
      <c r="D10072" s="33" t="s">
        <v>73012</v>
      </c>
    </row>
    <row r="10073" spans="1:4" ht="15.75" customHeight="1" x14ac:dyDescent="0.15">
      <c r="A10073" s="32" t="s">
        <v>54849</v>
      </c>
      <c r="B10073" s="33" t="s">
        <v>2658</v>
      </c>
      <c r="C10073" s="51" t="s">
        <v>73013</v>
      </c>
      <c r="D10073" s="33" t="s">
        <v>73014</v>
      </c>
    </row>
    <row r="10074" spans="1:4" ht="15.75" customHeight="1" x14ac:dyDescent="0.15">
      <c r="A10074" s="32" t="s">
        <v>8291</v>
      </c>
      <c r="B10074" s="33" t="s">
        <v>2480</v>
      </c>
      <c r="C10074" s="51" t="s">
        <v>73015</v>
      </c>
      <c r="D10074" s="33" t="s">
        <v>73016</v>
      </c>
    </row>
    <row r="10075" spans="1:4" ht="15.75" customHeight="1" x14ac:dyDescent="0.15">
      <c r="A10075" s="32" t="s">
        <v>55159</v>
      </c>
      <c r="B10075" s="33" t="s">
        <v>2681</v>
      </c>
      <c r="C10075" s="51" t="s">
        <v>73017</v>
      </c>
      <c r="D10075" s="33" t="s">
        <v>73018</v>
      </c>
    </row>
    <row r="10076" spans="1:4" ht="15.75" customHeight="1" x14ac:dyDescent="0.15">
      <c r="A10076" s="32" t="s">
        <v>54765</v>
      </c>
      <c r="B10076" s="33" t="s">
        <v>741</v>
      </c>
      <c r="C10076" s="51" t="s">
        <v>73019</v>
      </c>
      <c r="D10076" s="33" t="s">
        <v>73020</v>
      </c>
    </row>
    <row r="10077" spans="1:4" ht="15.75" customHeight="1" x14ac:dyDescent="0.15">
      <c r="A10077" s="32" t="s">
        <v>12232</v>
      </c>
      <c r="B10077" s="33" t="s">
        <v>1564</v>
      </c>
      <c r="C10077" s="51" t="s">
        <v>73021</v>
      </c>
      <c r="D10077" s="33" t="s">
        <v>73022</v>
      </c>
    </row>
    <row r="10078" spans="1:4" ht="15.75" customHeight="1" x14ac:dyDescent="0.15">
      <c r="A10078" s="32" t="s">
        <v>54744</v>
      </c>
      <c r="B10078" s="33" t="s">
        <v>1835</v>
      </c>
      <c r="C10078" s="51" t="s">
        <v>73023</v>
      </c>
      <c r="D10078" s="33" t="s">
        <v>73022</v>
      </c>
    </row>
    <row r="10079" spans="1:4" ht="15.75" customHeight="1" x14ac:dyDescent="0.15">
      <c r="A10079" s="32" t="s">
        <v>54744</v>
      </c>
      <c r="B10079" s="33" t="s">
        <v>2066</v>
      </c>
      <c r="C10079" s="51" t="s">
        <v>73024</v>
      </c>
      <c r="D10079" s="33" t="s">
        <v>73022</v>
      </c>
    </row>
    <row r="10080" spans="1:4" ht="15.75" customHeight="1" x14ac:dyDescent="0.15">
      <c r="A10080" s="32" t="s">
        <v>10250</v>
      </c>
      <c r="B10080" s="33" t="s">
        <v>3058</v>
      </c>
      <c r="C10080" s="51" t="s">
        <v>73025</v>
      </c>
      <c r="D10080" s="33" t="s">
        <v>73026</v>
      </c>
    </row>
    <row r="10081" spans="1:4" ht="15.75" customHeight="1" x14ac:dyDescent="0.15">
      <c r="A10081" s="32" t="s">
        <v>8291</v>
      </c>
      <c r="B10081" s="33" t="s">
        <v>3015</v>
      </c>
      <c r="C10081" s="51" t="s">
        <v>73027</v>
      </c>
      <c r="D10081" s="33" t="s">
        <v>73028</v>
      </c>
    </row>
    <row r="10082" spans="1:4" ht="15.75" customHeight="1" x14ac:dyDescent="0.15">
      <c r="A10082" s="32" t="s">
        <v>54744</v>
      </c>
      <c r="B10082" s="33" t="s">
        <v>2545</v>
      </c>
      <c r="C10082" s="51" t="s">
        <v>73029</v>
      </c>
      <c r="D10082" s="33" t="s">
        <v>73030</v>
      </c>
    </row>
    <row r="10083" spans="1:4" ht="15.75" customHeight="1" x14ac:dyDescent="0.15">
      <c r="A10083" s="32" t="s">
        <v>10596</v>
      </c>
      <c r="B10083" s="33" t="s">
        <v>3027</v>
      </c>
      <c r="C10083" s="51" t="s">
        <v>73031</v>
      </c>
      <c r="D10083" s="33" t="s">
        <v>73032</v>
      </c>
    </row>
    <row r="10084" spans="1:4" ht="15.75" customHeight="1" x14ac:dyDescent="0.15">
      <c r="A10084" s="32" t="s">
        <v>55305</v>
      </c>
      <c r="B10084" s="33" t="s">
        <v>2285</v>
      </c>
      <c r="C10084" s="51" t="s">
        <v>73033</v>
      </c>
      <c r="D10084" s="33" t="s">
        <v>73034</v>
      </c>
    </row>
    <row r="10085" spans="1:4" ht="15.75" customHeight="1" x14ac:dyDescent="0.15">
      <c r="A10085" s="32" t="s">
        <v>55107</v>
      </c>
      <c r="B10085" s="33" t="s">
        <v>2105</v>
      </c>
      <c r="C10085" s="51" t="s">
        <v>73035</v>
      </c>
      <c r="D10085" s="33" t="s">
        <v>73036</v>
      </c>
    </row>
    <row r="10086" spans="1:4" ht="15.75" customHeight="1" x14ac:dyDescent="0.15">
      <c r="A10086" s="32" t="s">
        <v>8743</v>
      </c>
      <c r="B10086" s="33" t="s">
        <v>3652</v>
      </c>
      <c r="C10086" s="51" t="s">
        <v>73037</v>
      </c>
      <c r="D10086" s="33" t="s">
        <v>73038</v>
      </c>
    </row>
    <row r="10087" spans="1:4" ht="15.75" customHeight="1" x14ac:dyDescent="0.15">
      <c r="A10087" s="32" t="s">
        <v>10596</v>
      </c>
      <c r="B10087" s="33" t="s">
        <v>1650</v>
      </c>
      <c r="C10087" s="51" t="s">
        <v>73039</v>
      </c>
      <c r="D10087" s="33" t="s">
        <v>73040</v>
      </c>
    </row>
    <row r="10088" spans="1:4" ht="15.75" customHeight="1" x14ac:dyDescent="0.15">
      <c r="A10088" s="32" t="s">
        <v>55027</v>
      </c>
      <c r="B10088" s="33" t="s">
        <v>1995</v>
      </c>
      <c r="C10088" s="51" t="s">
        <v>73041</v>
      </c>
      <c r="D10088" s="33" t="s">
        <v>73042</v>
      </c>
    </row>
    <row r="10089" spans="1:4" ht="15.75" customHeight="1" x14ac:dyDescent="0.15">
      <c r="A10089" s="32" t="s">
        <v>9495</v>
      </c>
      <c r="B10089" s="33" t="s">
        <v>1910</v>
      </c>
      <c r="C10089" s="51" t="s">
        <v>73043</v>
      </c>
      <c r="D10089" s="33" t="s">
        <v>73044</v>
      </c>
    </row>
    <row r="10090" spans="1:4" ht="15.75" customHeight="1" x14ac:dyDescent="0.15">
      <c r="A10090" s="32" t="s">
        <v>10676</v>
      </c>
      <c r="B10090" s="33" t="s">
        <v>2480</v>
      </c>
      <c r="C10090" s="51" t="s">
        <v>73045</v>
      </c>
      <c r="D10090" s="33" t="s">
        <v>73046</v>
      </c>
    </row>
    <row r="10091" spans="1:4" ht="15.75" customHeight="1" x14ac:dyDescent="0.15">
      <c r="A10091" s="32" t="s">
        <v>54765</v>
      </c>
      <c r="B10091" s="33" t="s">
        <v>3652</v>
      </c>
      <c r="C10091" s="51" t="s">
        <v>73047</v>
      </c>
      <c r="D10091" s="33" t="s">
        <v>73046</v>
      </c>
    </row>
    <row r="10092" spans="1:4" ht="15.75" customHeight="1" x14ac:dyDescent="0.15">
      <c r="A10092" s="32" t="s">
        <v>54962</v>
      </c>
      <c r="B10092" s="33" t="s">
        <v>612</v>
      </c>
      <c r="C10092" s="51" t="s">
        <v>73048</v>
      </c>
      <c r="D10092" s="33" t="s">
        <v>73049</v>
      </c>
    </row>
    <row r="10093" spans="1:4" ht="15.75" customHeight="1" x14ac:dyDescent="0.15">
      <c r="A10093" s="32" t="s">
        <v>55058</v>
      </c>
      <c r="B10093" s="33" t="s">
        <v>2285</v>
      </c>
      <c r="C10093" s="51" t="s">
        <v>73050</v>
      </c>
      <c r="D10093" s="33" t="s">
        <v>73049</v>
      </c>
    </row>
    <row r="10094" spans="1:4" ht="15.75" customHeight="1" x14ac:dyDescent="0.15">
      <c r="A10094" s="32" t="s">
        <v>55270</v>
      </c>
      <c r="B10094" s="33" t="s">
        <v>865</v>
      </c>
      <c r="C10094" s="51" t="s">
        <v>73051</v>
      </c>
      <c r="D10094" s="33" t="s">
        <v>73052</v>
      </c>
    </row>
    <row r="10095" spans="1:4" ht="15.75" customHeight="1" x14ac:dyDescent="0.15">
      <c r="A10095" s="32" t="s">
        <v>54962</v>
      </c>
      <c r="B10095" s="33" t="s">
        <v>1501</v>
      </c>
      <c r="C10095" s="51" t="s">
        <v>73053</v>
      </c>
      <c r="D10095" s="33" t="s">
        <v>73052</v>
      </c>
    </row>
    <row r="10096" spans="1:4" ht="15.75" customHeight="1" x14ac:dyDescent="0.15">
      <c r="A10096" s="32" t="s">
        <v>10250</v>
      </c>
      <c r="B10096" s="33" t="s">
        <v>1525</v>
      </c>
      <c r="C10096" s="51" t="s">
        <v>73054</v>
      </c>
      <c r="D10096" s="33" t="s">
        <v>73052</v>
      </c>
    </row>
    <row r="10097" spans="1:4" ht="15.75" customHeight="1" x14ac:dyDescent="0.15">
      <c r="A10097" s="32" t="s">
        <v>54765</v>
      </c>
      <c r="B10097" s="33" t="s">
        <v>1737</v>
      </c>
      <c r="C10097" s="51" t="s">
        <v>73055</v>
      </c>
      <c r="D10097" s="33" t="s">
        <v>73052</v>
      </c>
    </row>
    <row r="10098" spans="1:4" ht="15.75" customHeight="1" x14ac:dyDescent="0.15">
      <c r="A10098" s="32" t="s">
        <v>12280</v>
      </c>
      <c r="B10098" s="33" t="s">
        <v>2452</v>
      </c>
      <c r="C10098" s="51" t="s">
        <v>73056</v>
      </c>
      <c r="D10098" s="33" t="s">
        <v>73052</v>
      </c>
    </row>
    <row r="10099" spans="1:4" ht="15.75" customHeight="1" x14ac:dyDescent="0.15">
      <c r="A10099" s="32" t="s">
        <v>55305</v>
      </c>
      <c r="B10099" s="33" t="s">
        <v>2997</v>
      </c>
      <c r="C10099" s="51" t="s">
        <v>73057</v>
      </c>
      <c r="D10099" s="33" t="s">
        <v>73052</v>
      </c>
    </row>
    <row r="10100" spans="1:4" ht="15.75" customHeight="1" x14ac:dyDescent="0.15">
      <c r="A10100" s="32" t="s">
        <v>12053</v>
      </c>
      <c r="B10100" s="33" t="s">
        <v>3167</v>
      </c>
      <c r="C10100" s="51" t="s">
        <v>73058</v>
      </c>
      <c r="D10100" s="33" t="s">
        <v>73052</v>
      </c>
    </row>
    <row r="10101" spans="1:4" ht="15.75" customHeight="1" x14ac:dyDescent="0.15">
      <c r="A10101" s="32" t="s">
        <v>55153</v>
      </c>
      <c r="B10101" s="33" t="s">
        <v>1624</v>
      </c>
      <c r="C10101" s="51" t="s">
        <v>73059</v>
      </c>
      <c r="D10101" s="33" t="s">
        <v>73060</v>
      </c>
    </row>
    <row r="10102" spans="1:4" ht="15.75" customHeight="1" x14ac:dyDescent="0.15">
      <c r="A10102" s="32" t="s">
        <v>55153</v>
      </c>
      <c r="B10102" s="33" t="s">
        <v>570</v>
      </c>
      <c r="C10102" s="51" t="s">
        <v>73061</v>
      </c>
      <c r="D10102" s="33" t="s">
        <v>73062</v>
      </c>
    </row>
    <row r="10103" spans="1:4" ht="15.75" customHeight="1" x14ac:dyDescent="0.15">
      <c r="A10103" s="32" t="s">
        <v>9477</v>
      </c>
      <c r="B10103" s="33" t="s">
        <v>3442</v>
      </c>
      <c r="C10103" s="51" t="s">
        <v>73063</v>
      </c>
      <c r="D10103" s="33" t="s">
        <v>73064</v>
      </c>
    </row>
    <row r="10104" spans="1:4" ht="15.75" customHeight="1" x14ac:dyDescent="0.15">
      <c r="A10104" s="32" t="s">
        <v>54744</v>
      </c>
      <c r="B10104" s="33" t="s">
        <v>1401</v>
      </c>
      <c r="C10104" s="51" t="s">
        <v>73065</v>
      </c>
      <c r="D10104" s="33" t="s">
        <v>73066</v>
      </c>
    </row>
    <row r="10105" spans="1:4" ht="15.75" customHeight="1" x14ac:dyDescent="0.15">
      <c r="A10105" s="32" t="s">
        <v>54962</v>
      </c>
      <c r="B10105" s="33" t="s">
        <v>2060</v>
      </c>
      <c r="C10105" s="51" t="s">
        <v>73067</v>
      </c>
      <c r="D10105" s="33" t="s">
        <v>73066</v>
      </c>
    </row>
    <row r="10106" spans="1:4" ht="15.75" customHeight="1" x14ac:dyDescent="0.15">
      <c r="A10106" s="32" t="s">
        <v>55153</v>
      </c>
      <c r="B10106" s="33" t="s">
        <v>3338</v>
      </c>
      <c r="C10106" s="51" t="s">
        <v>73068</v>
      </c>
      <c r="D10106" s="33" t="s">
        <v>73066</v>
      </c>
    </row>
    <row r="10107" spans="1:4" ht="15.75" customHeight="1" x14ac:dyDescent="0.15">
      <c r="A10107" s="32" t="s">
        <v>9522</v>
      </c>
      <c r="B10107" s="33" t="s">
        <v>1564</v>
      </c>
      <c r="C10107" s="51" t="s">
        <v>73069</v>
      </c>
      <c r="D10107" s="33" t="s">
        <v>73070</v>
      </c>
    </row>
    <row r="10108" spans="1:4" ht="15.75" customHeight="1" x14ac:dyDescent="0.15">
      <c r="A10108" s="32" t="s">
        <v>55374</v>
      </c>
      <c r="B10108" s="33" t="s">
        <v>3431</v>
      </c>
      <c r="C10108" s="51" t="s">
        <v>73071</v>
      </c>
      <c r="D10108" s="33" t="s">
        <v>73072</v>
      </c>
    </row>
    <row r="10109" spans="1:4" ht="15.75" customHeight="1" x14ac:dyDescent="0.15">
      <c r="A10109" s="32" t="s">
        <v>9516</v>
      </c>
      <c r="B10109" s="33" t="s">
        <v>2285</v>
      </c>
      <c r="C10109" s="51" t="s">
        <v>73073</v>
      </c>
      <c r="D10109" s="33" t="s">
        <v>73074</v>
      </c>
    </row>
    <row r="10110" spans="1:4" ht="15.75" customHeight="1" x14ac:dyDescent="0.15">
      <c r="A10110" s="32" t="s">
        <v>55235</v>
      </c>
      <c r="B10110" s="33" t="s">
        <v>2533</v>
      </c>
      <c r="C10110" s="51" t="s">
        <v>73075</v>
      </c>
      <c r="D10110" s="33" t="s">
        <v>73076</v>
      </c>
    </row>
    <row r="10111" spans="1:4" ht="15.75" customHeight="1" x14ac:dyDescent="0.15">
      <c r="A10111" s="32" t="s">
        <v>12128</v>
      </c>
      <c r="B10111" s="33" t="s">
        <v>732</v>
      </c>
      <c r="C10111" s="51" t="s">
        <v>73077</v>
      </c>
      <c r="D10111" s="33" t="s">
        <v>73078</v>
      </c>
    </row>
    <row r="10112" spans="1:4" ht="15.75" customHeight="1" x14ac:dyDescent="0.15">
      <c r="A10112" s="32" t="s">
        <v>54849</v>
      </c>
      <c r="B10112" s="33" t="s">
        <v>747</v>
      </c>
      <c r="C10112" s="51" t="s">
        <v>73079</v>
      </c>
      <c r="D10112" s="33" t="s">
        <v>73078</v>
      </c>
    </row>
    <row r="10113" spans="1:4" ht="15.75" customHeight="1" x14ac:dyDescent="0.15">
      <c r="A10113" s="32" t="s">
        <v>9516</v>
      </c>
      <c r="B10113" s="33" t="s">
        <v>2480</v>
      </c>
      <c r="C10113" s="51" t="s">
        <v>73080</v>
      </c>
      <c r="D10113" s="33" t="s">
        <v>73078</v>
      </c>
    </row>
    <row r="10114" spans="1:4" ht="15.75" customHeight="1" x14ac:dyDescent="0.15">
      <c r="A10114" s="32" t="s">
        <v>55159</v>
      </c>
      <c r="B10114" s="33" t="s">
        <v>3603</v>
      </c>
      <c r="C10114" s="51" t="s">
        <v>73081</v>
      </c>
      <c r="D10114" s="33" t="s">
        <v>73078</v>
      </c>
    </row>
    <row r="10115" spans="1:4" ht="15.75" customHeight="1" x14ac:dyDescent="0.15">
      <c r="A10115" s="32" t="s">
        <v>54765</v>
      </c>
      <c r="B10115" s="33" t="s">
        <v>675</v>
      </c>
      <c r="C10115" s="51" t="s">
        <v>73082</v>
      </c>
      <c r="D10115" s="33" t="s">
        <v>73083</v>
      </c>
    </row>
    <row r="10116" spans="1:4" ht="15.75" customHeight="1" x14ac:dyDescent="0.15">
      <c r="A10116" s="32" t="s">
        <v>54862</v>
      </c>
      <c r="B10116" s="33" t="s">
        <v>3230</v>
      </c>
      <c r="C10116" s="51" t="s">
        <v>73084</v>
      </c>
      <c r="D10116" s="33" t="s">
        <v>73085</v>
      </c>
    </row>
    <row r="10117" spans="1:4" ht="15.75" customHeight="1" x14ac:dyDescent="0.15">
      <c r="A10117" s="32" t="s">
        <v>10596</v>
      </c>
      <c r="B10117" s="33" t="s">
        <v>788</v>
      </c>
      <c r="C10117" s="51" t="s">
        <v>73086</v>
      </c>
      <c r="D10117" s="33" t="s">
        <v>73087</v>
      </c>
    </row>
    <row r="10118" spans="1:4" ht="15.75" customHeight="1" x14ac:dyDescent="0.15">
      <c r="A10118" s="32" t="s">
        <v>12128</v>
      </c>
      <c r="B10118" s="33" t="s">
        <v>895</v>
      </c>
      <c r="C10118" s="51" t="s">
        <v>73088</v>
      </c>
      <c r="D10118" s="33" t="s">
        <v>73089</v>
      </c>
    </row>
    <row r="10119" spans="1:4" ht="15.75" customHeight="1" x14ac:dyDescent="0.15">
      <c r="A10119" s="32" t="s">
        <v>54862</v>
      </c>
      <c r="B10119" s="33" t="s">
        <v>993</v>
      </c>
      <c r="C10119" s="51" t="s">
        <v>73090</v>
      </c>
      <c r="D10119" s="33" t="s">
        <v>73091</v>
      </c>
    </row>
    <row r="10120" spans="1:4" ht="15.75" customHeight="1" x14ac:dyDescent="0.15">
      <c r="A10120" s="32" t="s">
        <v>8633</v>
      </c>
      <c r="B10120" s="33" t="s">
        <v>794</v>
      </c>
      <c r="C10120" s="51" t="s">
        <v>73092</v>
      </c>
      <c r="D10120" s="33" t="s">
        <v>73093</v>
      </c>
    </row>
    <row r="10121" spans="1:4" ht="15.75" customHeight="1" x14ac:dyDescent="0.15">
      <c r="A10121" s="32" t="s">
        <v>54765</v>
      </c>
      <c r="B10121" s="33" t="s">
        <v>1246</v>
      </c>
      <c r="C10121" s="51" t="s">
        <v>73094</v>
      </c>
      <c r="D10121" s="33" t="s">
        <v>73093</v>
      </c>
    </row>
    <row r="10122" spans="1:4" ht="15.75" customHeight="1" x14ac:dyDescent="0.15">
      <c r="A10122" s="32" t="s">
        <v>8821</v>
      </c>
      <c r="B10122" s="33" t="s">
        <v>3597</v>
      </c>
      <c r="C10122" s="51" t="s">
        <v>73095</v>
      </c>
      <c r="D10122" s="33" t="s">
        <v>73093</v>
      </c>
    </row>
    <row r="10123" spans="1:4" ht="15.75" customHeight="1" x14ac:dyDescent="0.15">
      <c r="A10123" s="32" t="s">
        <v>55159</v>
      </c>
      <c r="B10123" s="33" t="s">
        <v>904</v>
      </c>
      <c r="C10123" s="51" t="s">
        <v>73096</v>
      </c>
      <c r="D10123" s="33" t="s">
        <v>73097</v>
      </c>
    </row>
    <row r="10124" spans="1:4" ht="15.75" customHeight="1" x14ac:dyDescent="0.15">
      <c r="A10124" s="32" t="s">
        <v>54849</v>
      </c>
      <c r="B10124" s="33" t="s">
        <v>1166</v>
      </c>
      <c r="C10124" s="51" t="s">
        <v>73098</v>
      </c>
      <c r="D10124" s="33" t="s">
        <v>73099</v>
      </c>
    </row>
    <row r="10125" spans="1:4" ht="15.75" customHeight="1" x14ac:dyDescent="0.15">
      <c r="A10125" s="32" t="s">
        <v>55305</v>
      </c>
      <c r="B10125" s="33" t="s">
        <v>3445</v>
      </c>
      <c r="C10125" s="51" t="s">
        <v>73100</v>
      </c>
      <c r="D10125" s="33" t="s">
        <v>73101</v>
      </c>
    </row>
    <row r="10126" spans="1:4" ht="15.75" customHeight="1" x14ac:dyDescent="0.15">
      <c r="A10126" s="32" t="s">
        <v>55058</v>
      </c>
      <c r="B10126" s="33" t="s">
        <v>1339</v>
      </c>
      <c r="C10126" s="51" t="s">
        <v>73102</v>
      </c>
      <c r="D10126" s="33" t="s">
        <v>73103</v>
      </c>
    </row>
    <row r="10127" spans="1:4" ht="15.75" customHeight="1" x14ac:dyDescent="0.15">
      <c r="A10127" s="32" t="s">
        <v>54939</v>
      </c>
      <c r="B10127" s="33" t="s">
        <v>919</v>
      </c>
      <c r="C10127" s="51" t="s">
        <v>73104</v>
      </c>
      <c r="D10127" s="33" t="s">
        <v>73105</v>
      </c>
    </row>
    <row r="10128" spans="1:4" ht="15.75" customHeight="1" x14ac:dyDescent="0.15">
      <c r="A10128" s="32" t="s">
        <v>12232</v>
      </c>
      <c r="B10128" s="33" t="s">
        <v>1693</v>
      </c>
      <c r="C10128" s="51" t="s">
        <v>73106</v>
      </c>
      <c r="D10128" s="33" t="s">
        <v>73105</v>
      </c>
    </row>
    <row r="10129" spans="1:4" ht="15.75" customHeight="1" x14ac:dyDescent="0.15">
      <c r="A10129" s="32" t="s">
        <v>55070</v>
      </c>
      <c r="B10129" s="33" t="s">
        <v>1330</v>
      </c>
      <c r="C10129" s="51" t="s">
        <v>73107</v>
      </c>
      <c r="D10129" s="33" t="s">
        <v>73108</v>
      </c>
    </row>
    <row r="10130" spans="1:4" ht="15.75" customHeight="1" x14ac:dyDescent="0.15">
      <c r="A10130" s="32" t="s">
        <v>55048</v>
      </c>
      <c r="B10130" s="33" t="s">
        <v>1339</v>
      </c>
      <c r="C10130" s="51" t="s">
        <v>73109</v>
      </c>
      <c r="D10130" s="33" t="s">
        <v>73110</v>
      </c>
    </row>
    <row r="10131" spans="1:4" ht="15.75" customHeight="1" x14ac:dyDescent="0.15">
      <c r="A10131" s="32" t="s">
        <v>55262</v>
      </c>
      <c r="B10131" s="33" t="s">
        <v>618</v>
      </c>
      <c r="C10131" s="51" t="s">
        <v>73111</v>
      </c>
      <c r="D10131" s="33" t="s">
        <v>73112</v>
      </c>
    </row>
    <row r="10132" spans="1:4" ht="15.75" customHeight="1" x14ac:dyDescent="0.15">
      <c r="A10132" s="32" t="s">
        <v>54962</v>
      </c>
      <c r="B10132" s="33" t="s">
        <v>785</v>
      </c>
      <c r="C10132" s="51" t="s">
        <v>73113</v>
      </c>
      <c r="D10132" s="33" t="s">
        <v>73112</v>
      </c>
    </row>
    <row r="10133" spans="1:4" ht="15.75" customHeight="1" x14ac:dyDescent="0.15">
      <c r="A10133" s="32" t="s">
        <v>55027</v>
      </c>
      <c r="B10133" s="33" t="s">
        <v>1528</v>
      </c>
      <c r="C10133" s="51" t="s">
        <v>73114</v>
      </c>
      <c r="D10133" s="33" t="s">
        <v>73112</v>
      </c>
    </row>
    <row r="10134" spans="1:4" ht="15.75" customHeight="1" x14ac:dyDescent="0.15">
      <c r="A10134" s="32" t="s">
        <v>55159</v>
      </c>
      <c r="B10134" s="33" t="s">
        <v>3027</v>
      </c>
      <c r="C10134" s="51" t="s">
        <v>73115</v>
      </c>
      <c r="D10134" s="33" t="s">
        <v>73112</v>
      </c>
    </row>
    <row r="10135" spans="1:4" ht="15.75" customHeight="1" x14ac:dyDescent="0.15">
      <c r="A10135" s="32" t="s">
        <v>55070</v>
      </c>
      <c r="B10135" s="33" t="s">
        <v>3257</v>
      </c>
      <c r="C10135" s="51" t="s">
        <v>73116</v>
      </c>
      <c r="D10135" s="33" t="s">
        <v>73112</v>
      </c>
    </row>
    <row r="10136" spans="1:4" ht="15.75" customHeight="1" x14ac:dyDescent="0.15">
      <c r="A10136" s="32" t="s">
        <v>55058</v>
      </c>
      <c r="B10136" s="33" t="s">
        <v>3100</v>
      </c>
      <c r="C10136" s="51" t="s">
        <v>73117</v>
      </c>
      <c r="D10136" s="33" t="s">
        <v>73118</v>
      </c>
    </row>
    <row r="10137" spans="1:4" ht="15.75" customHeight="1" x14ac:dyDescent="0.15">
      <c r="A10137" s="32" t="s">
        <v>54849</v>
      </c>
      <c r="B10137" s="33" t="s">
        <v>1257</v>
      </c>
      <c r="C10137" s="51" t="s">
        <v>73119</v>
      </c>
      <c r="D10137" s="33" t="s">
        <v>73120</v>
      </c>
    </row>
    <row r="10138" spans="1:4" ht="15.75" customHeight="1" x14ac:dyDescent="0.15">
      <c r="A10138" s="32" t="s">
        <v>54862</v>
      </c>
      <c r="B10138" s="33" t="s">
        <v>3167</v>
      </c>
      <c r="C10138" s="51" t="s">
        <v>73121</v>
      </c>
      <c r="D10138" s="33" t="s">
        <v>73122</v>
      </c>
    </row>
    <row r="10139" spans="1:4" ht="15.75" customHeight="1" x14ac:dyDescent="0.15">
      <c r="A10139" s="32" t="s">
        <v>54744</v>
      </c>
      <c r="B10139" s="33" t="s">
        <v>1967</v>
      </c>
      <c r="C10139" s="51" t="s">
        <v>73123</v>
      </c>
      <c r="D10139" s="33" t="s">
        <v>73124</v>
      </c>
    </row>
    <row r="10140" spans="1:4" ht="15.75" customHeight="1" x14ac:dyDescent="0.15">
      <c r="A10140" s="32" t="s">
        <v>55235</v>
      </c>
      <c r="B10140" s="33" t="s">
        <v>2942</v>
      </c>
      <c r="C10140" s="51" t="s">
        <v>73125</v>
      </c>
      <c r="D10140" s="33" t="s">
        <v>73124</v>
      </c>
    </row>
    <row r="10141" spans="1:4" ht="15.75" customHeight="1" x14ac:dyDescent="0.15">
      <c r="A10141" s="32" t="s">
        <v>12232</v>
      </c>
      <c r="B10141" s="33" t="s">
        <v>2276</v>
      </c>
      <c r="C10141" s="51" t="s">
        <v>73126</v>
      </c>
      <c r="D10141" s="33" t="s">
        <v>73127</v>
      </c>
    </row>
    <row r="10142" spans="1:4" ht="15.75" customHeight="1" x14ac:dyDescent="0.15">
      <c r="A10142" s="32" t="s">
        <v>10596</v>
      </c>
      <c r="B10142" s="33" t="s">
        <v>1166</v>
      </c>
      <c r="C10142" s="51" t="s">
        <v>73128</v>
      </c>
      <c r="D10142" s="33" t="s">
        <v>73129</v>
      </c>
    </row>
    <row r="10143" spans="1:4" ht="15.75" customHeight="1" x14ac:dyDescent="0.15">
      <c r="A10143" s="32" t="s">
        <v>8633</v>
      </c>
      <c r="B10143" s="33" t="s">
        <v>2309</v>
      </c>
      <c r="C10143" s="51" t="s">
        <v>73130</v>
      </c>
      <c r="D10143" s="33" t="s">
        <v>73129</v>
      </c>
    </row>
    <row r="10144" spans="1:4" ht="15.75" customHeight="1" x14ac:dyDescent="0.15">
      <c r="A10144" s="32" t="s">
        <v>55265</v>
      </c>
      <c r="B10144" s="33" t="s">
        <v>2988</v>
      </c>
      <c r="C10144" s="51" t="s">
        <v>73131</v>
      </c>
      <c r="D10144" s="33" t="s">
        <v>73129</v>
      </c>
    </row>
    <row r="10145" spans="1:4" ht="15.75" customHeight="1" x14ac:dyDescent="0.15">
      <c r="A10145" s="32" t="s">
        <v>55305</v>
      </c>
      <c r="B10145" s="33" t="s">
        <v>2994</v>
      </c>
      <c r="C10145" s="51" t="s">
        <v>73132</v>
      </c>
      <c r="D10145" s="33" t="s">
        <v>73129</v>
      </c>
    </row>
    <row r="10146" spans="1:4" ht="15.75" customHeight="1" x14ac:dyDescent="0.15">
      <c r="A10146" s="32" t="s">
        <v>55159</v>
      </c>
      <c r="B10146" s="33" t="s">
        <v>839</v>
      </c>
      <c r="C10146" s="51" t="s">
        <v>73133</v>
      </c>
      <c r="D10146" s="33" t="s">
        <v>73134</v>
      </c>
    </row>
    <row r="10147" spans="1:4" ht="15.75" customHeight="1" x14ac:dyDescent="0.15">
      <c r="A10147" s="32" t="s">
        <v>12232</v>
      </c>
      <c r="B10147" s="33" t="s">
        <v>1005</v>
      </c>
      <c r="C10147" s="51" t="s">
        <v>73135</v>
      </c>
      <c r="D10147" s="33" t="s">
        <v>73136</v>
      </c>
    </row>
    <row r="10148" spans="1:4" ht="15.75" customHeight="1" x14ac:dyDescent="0.15">
      <c r="A10148" s="32" t="s">
        <v>54962</v>
      </c>
      <c r="B10148" s="33" t="s">
        <v>1698</v>
      </c>
      <c r="C10148" s="51" t="s">
        <v>73137</v>
      </c>
      <c r="D10148" s="33" t="s">
        <v>73138</v>
      </c>
    </row>
    <row r="10149" spans="1:4" ht="15.75" customHeight="1" x14ac:dyDescent="0.15">
      <c r="A10149" s="32" t="s">
        <v>10250</v>
      </c>
      <c r="B10149" s="33" t="s">
        <v>1327</v>
      </c>
      <c r="C10149" s="51" t="s">
        <v>73139</v>
      </c>
      <c r="D10149" s="33" t="s">
        <v>73140</v>
      </c>
    </row>
    <row r="10150" spans="1:4" ht="15.75" customHeight="1" x14ac:dyDescent="0.15">
      <c r="A10150" s="32" t="s">
        <v>11362</v>
      </c>
      <c r="B10150" s="33" t="s">
        <v>2528</v>
      </c>
      <c r="C10150" s="51" t="s">
        <v>73141</v>
      </c>
      <c r="D10150" s="33" t="s">
        <v>73142</v>
      </c>
    </row>
    <row r="10151" spans="1:4" ht="15.75" customHeight="1" x14ac:dyDescent="0.15">
      <c r="A10151" s="32" t="s">
        <v>55027</v>
      </c>
      <c r="B10151" s="33" t="s">
        <v>2658</v>
      </c>
      <c r="C10151" s="51" t="s">
        <v>73143</v>
      </c>
      <c r="D10151" s="33" t="s">
        <v>73142</v>
      </c>
    </row>
    <row r="10152" spans="1:4" ht="15.75" customHeight="1" x14ac:dyDescent="0.15">
      <c r="A10152" s="32" t="s">
        <v>55048</v>
      </c>
      <c r="B10152" s="33" t="s">
        <v>3153</v>
      </c>
      <c r="C10152" s="51" t="s">
        <v>73144</v>
      </c>
      <c r="D10152" s="33" t="s">
        <v>73145</v>
      </c>
    </row>
    <row r="10153" spans="1:4" ht="15.75" customHeight="1" x14ac:dyDescent="0.15">
      <c r="A10153" s="32" t="s">
        <v>54962</v>
      </c>
      <c r="B10153" s="33" t="s">
        <v>1166</v>
      </c>
      <c r="C10153" s="51" t="s">
        <v>73146</v>
      </c>
      <c r="D10153" s="33" t="s">
        <v>73147</v>
      </c>
    </row>
    <row r="10154" spans="1:4" ht="15.75" customHeight="1" x14ac:dyDescent="0.15">
      <c r="A10154" s="32" t="s">
        <v>8743</v>
      </c>
      <c r="B10154" s="33" t="s">
        <v>624</v>
      </c>
      <c r="C10154" s="51" t="s">
        <v>73148</v>
      </c>
      <c r="D10154" s="33" t="s">
        <v>73149</v>
      </c>
    </row>
    <row r="10155" spans="1:4" ht="15.75" customHeight="1" x14ac:dyDescent="0.15">
      <c r="A10155" s="32" t="s">
        <v>55159</v>
      </c>
      <c r="B10155" s="33" t="s">
        <v>785</v>
      </c>
      <c r="C10155" s="51" t="s">
        <v>73150</v>
      </c>
      <c r="D10155" s="33" t="s">
        <v>73149</v>
      </c>
    </row>
    <row r="10156" spans="1:4" ht="15.75" customHeight="1" x14ac:dyDescent="0.15">
      <c r="A10156" s="32" t="s">
        <v>54765</v>
      </c>
      <c r="B10156" s="33" t="s">
        <v>1064</v>
      </c>
      <c r="C10156" s="51" t="s">
        <v>73151</v>
      </c>
      <c r="D10156" s="33" t="s">
        <v>73149</v>
      </c>
    </row>
    <row r="10157" spans="1:4" ht="15.75" customHeight="1" x14ac:dyDescent="0.15">
      <c r="A10157" s="32" t="s">
        <v>55305</v>
      </c>
      <c r="B10157" s="33" t="s">
        <v>2465</v>
      </c>
      <c r="C10157" s="51" t="s">
        <v>73152</v>
      </c>
      <c r="D10157" s="33" t="s">
        <v>73149</v>
      </c>
    </row>
    <row r="10158" spans="1:4" ht="15.75" customHeight="1" x14ac:dyDescent="0.15">
      <c r="A10158" s="32" t="s">
        <v>54765</v>
      </c>
      <c r="B10158" s="33" t="s">
        <v>3066</v>
      </c>
      <c r="C10158" s="51" t="s">
        <v>73153</v>
      </c>
      <c r="D10158" s="33" t="s">
        <v>73149</v>
      </c>
    </row>
    <row r="10159" spans="1:4" ht="15.75" customHeight="1" x14ac:dyDescent="0.15">
      <c r="A10159" s="32" t="s">
        <v>10596</v>
      </c>
      <c r="B10159" s="33" t="s">
        <v>993</v>
      </c>
      <c r="C10159" s="51" t="s">
        <v>73154</v>
      </c>
      <c r="D10159" s="33" t="s">
        <v>73155</v>
      </c>
    </row>
    <row r="10160" spans="1:4" ht="15.75" customHeight="1" x14ac:dyDescent="0.15">
      <c r="A10160" s="32" t="s">
        <v>54765</v>
      </c>
      <c r="B10160" s="33" t="s">
        <v>1232</v>
      </c>
      <c r="C10160" s="51" t="s">
        <v>73156</v>
      </c>
      <c r="D10160" s="33" t="s">
        <v>73157</v>
      </c>
    </row>
    <row r="10161" spans="1:4" ht="15.75" customHeight="1" x14ac:dyDescent="0.15">
      <c r="A10161" s="32" t="s">
        <v>10596</v>
      </c>
      <c r="B10161" s="33" t="s">
        <v>2034</v>
      </c>
      <c r="C10161" s="51" t="s">
        <v>73158</v>
      </c>
      <c r="D10161" s="33" t="s">
        <v>73157</v>
      </c>
    </row>
    <row r="10162" spans="1:4" ht="15.75" customHeight="1" x14ac:dyDescent="0.15">
      <c r="A10162" s="32" t="s">
        <v>55366</v>
      </c>
      <c r="B10162" s="33" t="s">
        <v>2338</v>
      </c>
      <c r="C10162" s="51" t="s">
        <v>73159</v>
      </c>
      <c r="D10162" s="33" t="s">
        <v>73157</v>
      </c>
    </row>
    <row r="10163" spans="1:4" ht="15.75" customHeight="1" x14ac:dyDescent="0.15">
      <c r="A10163" s="32" t="s">
        <v>8633</v>
      </c>
      <c r="B10163" s="33" t="s">
        <v>3353</v>
      </c>
      <c r="C10163" s="51" t="s">
        <v>73160</v>
      </c>
      <c r="D10163" s="33" t="s">
        <v>73161</v>
      </c>
    </row>
    <row r="10164" spans="1:4" ht="15.75" customHeight="1" x14ac:dyDescent="0.15">
      <c r="A10164" s="32" t="s">
        <v>55153</v>
      </c>
      <c r="B10164" s="33" t="s">
        <v>3147</v>
      </c>
      <c r="C10164" s="51" t="s">
        <v>73162</v>
      </c>
      <c r="D10164" s="33" t="s">
        <v>73163</v>
      </c>
    </row>
    <row r="10165" spans="1:4" ht="15.75" customHeight="1" x14ac:dyDescent="0.15">
      <c r="A10165" s="32" t="s">
        <v>8821</v>
      </c>
      <c r="B10165" s="33" t="s">
        <v>729</v>
      </c>
      <c r="C10165" s="51" t="s">
        <v>73164</v>
      </c>
      <c r="D10165" s="33" t="s">
        <v>73165</v>
      </c>
    </row>
    <row r="10166" spans="1:4" ht="15.75" customHeight="1" x14ac:dyDescent="0.15">
      <c r="A10166" s="32" t="s">
        <v>9495</v>
      </c>
      <c r="B10166" s="33" t="s">
        <v>806</v>
      </c>
      <c r="C10166" s="51" t="s">
        <v>73166</v>
      </c>
      <c r="D10166" s="33" t="s">
        <v>73165</v>
      </c>
    </row>
    <row r="10167" spans="1:4" ht="15.75" customHeight="1" x14ac:dyDescent="0.15">
      <c r="A10167" s="32" t="s">
        <v>12292</v>
      </c>
      <c r="B10167" s="33" t="s">
        <v>2580</v>
      </c>
      <c r="C10167" s="51" t="s">
        <v>73167</v>
      </c>
      <c r="D10167" s="33" t="s">
        <v>73168</v>
      </c>
    </row>
    <row r="10168" spans="1:4" ht="15.75" customHeight="1" x14ac:dyDescent="0.15">
      <c r="A10168" s="32" t="s">
        <v>54849</v>
      </c>
      <c r="B10168" s="33" t="s">
        <v>2755</v>
      </c>
      <c r="C10168" s="51" t="s">
        <v>73169</v>
      </c>
      <c r="D10168" s="33" t="s">
        <v>73168</v>
      </c>
    </row>
    <row r="10169" spans="1:4" ht="15.75" customHeight="1" x14ac:dyDescent="0.15">
      <c r="A10169" s="32" t="s">
        <v>55094</v>
      </c>
      <c r="B10169" s="33" t="s">
        <v>3442</v>
      </c>
      <c r="C10169" s="51" t="s">
        <v>73170</v>
      </c>
      <c r="D10169" s="33" t="s">
        <v>73168</v>
      </c>
    </row>
    <row r="10170" spans="1:4" ht="15.75" customHeight="1" x14ac:dyDescent="0.15">
      <c r="A10170" s="32" t="s">
        <v>8821</v>
      </c>
      <c r="B10170" s="33" t="s">
        <v>1525</v>
      </c>
      <c r="C10170" s="51" t="s">
        <v>73171</v>
      </c>
      <c r="D10170" s="33" t="s">
        <v>73172</v>
      </c>
    </row>
    <row r="10171" spans="1:4" ht="15.75" customHeight="1" x14ac:dyDescent="0.15">
      <c r="A10171" s="32" t="s">
        <v>8719</v>
      </c>
      <c r="B10171" s="33" t="s">
        <v>2994</v>
      </c>
      <c r="C10171" s="51" t="s">
        <v>73173</v>
      </c>
      <c r="D10171" s="33" t="s">
        <v>73174</v>
      </c>
    </row>
    <row r="10172" spans="1:4" ht="15.75" customHeight="1" x14ac:dyDescent="0.15">
      <c r="A10172" s="32" t="s">
        <v>10250</v>
      </c>
      <c r="B10172" s="33" t="s">
        <v>1389</v>
      </c>
      <c r="C10172" s="51" t="s">
        <v>73175</v>
      </c>
      <c r="D10172" s="33" t="s">
        <v>73176</v>
      </c>
    </row>
    <row r="10173" spans="1:4" ht="15.75" customHeight="1" x14ac:dyDescent="0.15">
      <c r="A10173" s="32" t="s">
        <v>55265</v>
      </c>
      <c r="B10173" s="33" t="s">
        <v>3239</v>
      </c>
      <c r="C10173" s="51" t="s">
        <v>73177</v>
      </c>
      <c r="D10173" s="33" t="s">
        <v>73178</v>
      </c>
    </row>
    <row r="10174" spans="1:4" ht="15.75" customHeight="1" x14ac:dyDescent="0.15">
      <c r="A10174" s="32" t="s">
        <v>9522</v>
      </c>
      <c r="B10174" s="33" t="s">
        <v>3652</v>
      </c>
      <c r="C10174" s="51" t="s">
        <v>73179</v>
      </c>
      <c r="D10174" s="33" t="s">
        <v>73180</v>
      </c>
    </row>
    <row r="10175" spans="1:4" ht="15.75" customHeight="1" x14ac:dyDescent="0.15">
      <c r="A10175" s="32" t="s">
        <v>55027</v>
      </c>
      <c r="B10175" s="33" t="s">
        <v>1645</v>
      </c>
      <c r="C10175" s="51" t="s">
        <v>73181</v>
      </c>
      <c r="D10175" s="33" t="s">
        <v>73182</v>
      </c>
    </row>
    <row r="10176" spans="1:4" ht="15.75" customHeight="1" x14ac:dyDescent="0.15">
      <c r="A10176" s="32" t="s">
        <v>55058</v>
      </c>
      <c r="B10176" s="33" t="s">
        <v>2735</v>
      </c>
      <c r="C10176" s="51" t="s">
        <v>73183</v>
      </c>
      <c r="D10176" s="33" t="s">
        <v>73182</v>
      </c>
    </row>
    <row r="10177" spans="1:4" ht="15.75" customHeight="1" x14ac:dyDescent="0.15">
      <c r="A10177" s="32" t="s">
        <v>8821</v>
      </c>
      <c r="B10177" s="33" t="s">
        <v>3147</v>
      </c>
      <c r="C10177" s="51" t="s">
        <v>73184</v>
      </c>
      <c r="D10177" s="33" t="s">
        <v>73182</v>
      </c>
    </row>
    <row r="10178" spans="1:4" ht="15.75" customHeight="1" x14ac:dyDescent="0.15">
      <c r="A10178" s="32" t="s">
        <v>54962</v>
      </c>
      <c r="B10178" s="33" t="s">
        <v>3603</v>
      </c>
      <c r="C10178" s="51" t="s">
        <v>73185</v>
      </c>
      <c r="D10178" s="33" t="s">
        <v>73182</v>
      </c>
    </row>
    <row r="10179" spans="1:4" ht="15.75" customHeight="1" x14ac:dyDescent="0.15">
      <c r="A10179" s="32" t="s">
        <v>55159</v>
      </c>
      <c r="B10179" s="33" t="s">
        <v>3153</v>
      </c>
      <c r="C10179" s="51" t="s">
        <v>73186</v>
      </c>
      <c r="D10179" s="33" t="s">
        <v>73187</v>
      </c>
    </row>
    <row r="10180" spans="1:4" ht="15.75" customHeight="1" x14ac:dyDescent="0.15">
      <c r="A10180" s="32" t="s">
        <v>55305</v>
      </c>
      <c r="B10180" s="33" t="s">
        <v>2729</v>
      </c>
      <c r="C10180" s="51" t="s">
        <v>73188</v>
      </c>
      <c r="D10180" s="33" t="s">
        <v>73189</v>
      </c>
    </row>
    <row r="10181" spans="1:4" ht="15.75" customHeight="1" x14ac:dyDescent="0.15">
      <c r="A10181" s="32" t="s">
        <v>55206</v>
      </c>
      <c r="B10181" s="33" t="s">
        <v>1339</v>
      </c>
      <c r="C10181" s="51" t="s">
        <v>73190</v>
      </c>
      <c r="D10181" s="33" t="s">
        <v>73191</v>
      </c>
    </row>
    <row r="10182" spans="1:4" ht="15.75" customHeight="1" x14ac:dyDescent="0.15">
      <c r="A10182" s="32" t="s">
        <v>9477</v>
      </c>
      <c r="B10182" s="33" t="s">
        <v>2582</v>
      </c>
      <c r="C10182" s="51" t="s">
        <v>73192</v>
      </c>
      <c r="D10182" s="33" t="s">
        <v>73193</v>
      </c>
    </row>
    <row r="10183" spans="1:4" ht="15.75" customHeight="1" x14ac:dyDescent="0.15">
      <c r="A10183" s="32" t="s">
        <v>55366</v>
      </c>
      <c r="B10183" s="33" t="s">
        <v>2318</v>
      </c>
      <c r="C10183" s="51" t="s">
        <v>73194</v>
      </c>
      <c r="D10183" s="33" t="s">
        <v>73195</v>
      </c>
    </row>
    <row r="10184" spans="1:4" ht="15.75" customHeight="1" x14ac:dyDescent="0.15">
      <c r="A10184" s="32" t="s">
        <v>55027</v>
      </c>
      <c r="B10184" s="33" t="s">
        <v>2568</v>
      </c>
      <c r="C10184" s="51" t="s">
        <v>73196</v>
      </c>
      <c r="D10184" s="33" t="s">
        <v>73195</v>
      </c>
    </row>
    <row r="10185" spans="1:4" ht="15.75" customHeight="1" x14ac:dyDescent="0.15">
      <c r="A10185" s="32" t="s">
        <v>9495</v>
      </c>
      <c r="B10185" s="33" t="s">
        <v>2735</v>
      </c>
      <c r="C10185" s="51" t="s">
        <v>73197</v>
      </c>
      <c r="D10185" s="33" t="s">
        <v>73195</v>
      </c>
    </row>
    <row r="10186" spans="1:4" ht="15.75" customHeight="1" x14ac:dyDescent="0.15">
      <c r="A10186" s="32" t="s">
        <v>8719</v>
      </c>
      <c r="B10186" s="33" t="s">
        <v>3218</v>
      </c>
      <c r="C10186" s="51" t="s">
        <v>73198</v>
      </c>
      <c r="D10186" s="33" t="s">
        <v>73195</v>
      </c>
    </row>
    <row r="10187" spans="1:4" ht="15.75" customHeight="1" x14ac:dyDescent="0.15">
      <c r="A10187" s="32" t="s">
        <v>9477</v>
      </c>
      <c r="B10187" s="33" t="s">
        <v>3353</v>
      </c>
      <c r="C10187" s="51" t="s">
        <v>73199</v>
      </c>
      <c r="D10187" s="33" t="s">
        <v>73195</v>
      </c>
    </row>
    <row r="10188" spans="1:4" ht="15.75" customHeight="1" x14ac:dyDescent="0.15">
      <c r="A10188" s="32" t="s">
        <v>8821</v>
      </c>
      <c r="B10188" s="33" t="s">
        <v>732</v>
      </c>
      <c r="C10188" s="51" t="s">
        <v>73200</v>
      </c>
      <c r="D10188" s="33" t="s">
        <v>73201</v>
      </c>
    </row>
    <row r="10189" spans="1:4" ht="15.75" customHeight="1" x14ac:dyDescent="0.15">
      <c r="A10189" s="32" t="s">
        <v>54849</v>
      </c>
      <c r="B10189" s="33" t="s">
        <v>827</v>
      </c>
      <c r="C10189" s="51" t="s">
        <v>73202</v>
      </c>
      <c r="D10189" s="33" t="s">
        <v>73201</v>
      </c>
    </row>
    <row r="10190" spans="1:4" ht="15.75" customHeight="1" x14ac:dyDescent="0.15">
      <c r="A10190" s="32" t="s">
        <v>55235</v>
      </c>
      <c r="B10190" s="33" t="s">
        <v>2871</v>
      </c>
      <c r="C10190" s="51" t="s">
        <v>73203</v>
      </c>
      <c r="D10190" s="33" t="s">
        <v>73201</v>
      </c>
    </row>
    <row r="10191" spans="1:4" ht="15.75" customHeight="1" x14ac:dyDescent="0.15">
      <c r="A10191" s="32" t="s">
        <v>8743</v>
      </c>
      <c r="B10191" s="33" t="s">
        <v>1723</v>
      </c>
      <c r="C10191" s="51" t="s">
        <v>73204</v>
      </c>
      <c r="D10191" s="33" t="s">
        <v>73205</v>
      </c>
    </row>
    <row r="10192" spans="1:4" ht="15.75" customHeight="1" x14ac:dyDescent="0.15">
      <c r="A10192" s="32" t="s">
        <v>12053</v>
      </c>
      <c r="B10192" s="33" t="s">
        <v>2034</v>
      </c>
      <c r="C10192" s="51" t="s">
        <v>73206</v>
      </c>
      <c r="D10192" s="33" t="s">
        <v>73205</v>
      </c>
    </row>
    <row r="10193" spans="1:4" ht="15.75" customHeight="1" x14ac:dyDescent="0.15">
      <c r="A10193" s="32" t="s">
        <v>55265</v>
      </c>
      <c r="B10193" s="33" t="s">
        <v>3453</v>
      </c>
      <c r="C10193" s="51" t="s">
        <v>73207</v>
      </c>
      <c r="D10193" s="33" t="s">
        <v>73205</v>
      </c>
    </row>
    <row r="10194" spans="1:4" ht="15.75" customHeight="1" x14ac:dyDescent="0.15">
      <c r="A10194" s="32" t="s">
        <v>55366</v>
      </c>
      <c r="B10194" s="33" t="s">
        <v>618</v>
      </c>
      <c r="C10194" s="51" t="s">
        <v>73208</v>
      </c>
      <c r="D10194" s="33" t="s">
        <v>73209</v>
      </c>
    </row>
    <row r="10195" spans="1:4" ht="15.75" customHeight="1" x14ac:dyDescent="0.15">
      <c r="A10195" s="32" t="s">
        <v>55153</v>
      </c>
      <c r="B10195" s="33" t="s">
        <v>3216</v>
      </c>
      <c r="C10195" s="51" t="s">
        <v>73210</v>
      </c>
      <c r="D10195" s="33" t="s">
        <v>73209</v>
      </c>
    </row>
    <row r="10196" spans="1:4" ht="15.75" customHeight="1" x14ac:dyDescent="0.15">
      <c r="A10196" s="32" t="s">
        <v>12292</v>
      </c>
      <c r="B10196" s="33" t="s">
        <v>1389</v>
      </c>
      <c r="C10196" s="51" t="s">
        <v>73211</v>
      </c>
      <c r="D10196" s="33" t="s">
        <v>73212</v>
      </c>
    </row>
    <row r="10197" spans="1:4" ht="15.75" customHeight="1" x14ac:dyDescent="0.15">
      <c r="A10197" s="32" t="s">
        <v>55305</v>
      </c>
      <c r="B10197" s="33" t="s">
        <v>1693</v>
      </c>
      <c r="C10197" s="51" t="s">
        <v>73213</v>
      </c>
      <c r="D10197" s="33" t="s">
        <v>73212</v>
      </c>
    </row>
    <row r="10198" spans="1:4" ht="15.75" customHeight="1" x14ac:dyDescent="0.15">
      <c r="A10198" s="32" t="s">
        <v>55070</v>
      </c>
      <c r="B10198" s="33" t="s">
        <v>2951</v>
      </c>
      <c r="C10198" s="51" t="s">
        <v>73214</v>
      </c>
      <c r="D10198" s="33" t="s">
        <v>73212</v>
      </c>
    </row>
    <row r="10199" spans="1:4" ht="15.75" customHeight="1" x14ac:dyDescent="0.15">
      <c r="A10199" s="32" t="s">
        <v>9477</v>
      </c>
      <c r="B10199" s="33" t="s">
        <v>963</v>
      </c>
      <c r="C10199" s="51" t="s">
        <v>73215</v>
      </c>
      <c r="D10199" s="33" t="s">
        <v>73216</v>
      </c>
    </row>
    <row r="10200" spans="1:4" ht="15.75" customHeight="1" x14ac:dyDescent="0.15">
      <c r="A10200" s="32" t="s">
        <v>55027</v>
      </c>
      <c r="B10200" s="33" t="s">
        <v>1698</v>
      </c>
      <c r="C10200" s="51" t="s">
        <v>73217</v>
      </c>
      <c r="D10200" s="33" t="s">
        <v>73218</v>
      </c>
    </row>
    <row r="10201" spans="1:4" ht="15.75" customHeight="1" x14ac:dyDescent="0.15">
      <c r="A10201" s="32" t="s">
        <v>54765</v>
      </c>
      <c r="B10201" s="33" t="s">
        <v>678</v>
      </c>
      <c r="C10201" s="51" t="s">
        <v>73219</v>
      </c>
      <c r="D10201" s="33" t="s">
        <v>73220</v>
      </c>
    </row>
    <row r="10202" spans="1:4" ht="15.75" customHeight="1" x14ac:dyDescent="0.15">
      <c r="A10202" s="32" t="s">
        <v>54862</v>
      </c>
      <c r="B10202" s="33" t="s">
        <v>3058</v>
      </c>
      <c r="C10202" s="51" t="s">
        <v>73221</v>
      </c>
      <c r="D10202" s="33" t="s">
        <v>73220</v>
      </c>
    </row>
    <row r="10203" spans="1:4" ht="15.75" customHeight="1" x14ac:dyDescent="0.15">
      <c r="A10203" s="32" t="s">
        <v>12232</v>
      </c>
      <c r="B10203" s="33" t="s">
        <v>2477</v>
      </c>
      <c r="C10203" s="51" t="s">
        <v>73222</v>
      </c>
      <c r="D10203" s="33" t="s">
        <v>73223</v>
      </c>
    </row>
    <row r="10204" spans="1:4" ht="15.75" customHeight="1" x14ac:dyDescent="0.15">
      <c r="A10204" s="32" t="s">
        <v>12292</v>
      </c>
      <c r="B10204" s="33" t="s">
        <v>3597</v>
      </c>
      <c r="C10204" s="51" t="s">
        <v>73224</v>
      </c>
      <c r="D10204" s="33" t="s">
        <v>73223</v>
      </c>
    </row>
    <row r="10205" spans="1:4" ht="15.75" customHeight="1" x14ac:dyDescent="0.15">
      <c r="A10205" s="32" t="s">
        <v>55366</v>
      </c>
      <c r="B10205" s="33" t="s">
        <v>729</v>
      </c>
      <c r="C10205" s="51" t="s">
        <v>73225</v>
      </c>
      <c r="D10205" s="33" t="s">
        <v>73226</v>
      </c>
    </row>
    <row r="10206" spans="1:4" ht="15.75" customHeight="1" x14ac:dyDescent="0.15">
      <c r="A10206" s="32" t="s">
        <v>9058</v>
      </c>
      <c r="B10206" s="33" t="s">
        <v>717</v>
      </c>
      <c r="C10206" s="51" t="s">
        <v>73227</v>
      </c>
      <c r="D10206" s="33" t="s">
        <v>73228</v>
      </c>
    </row>
    <row r="10207" spans="1:4" ht="15.75" customHeight="1" x14ac:dyDescent="0.15">
      <c r="A10207" s="32" t="s">
        <v>9058</v>
      </c>
      <c r="B10207" s="33" t="s">
        <v>895</v>
      </c>
      <c r="C10207" s="51" t="s">
        <v>73229</v>
      </c>
      <c r="D10207" s="33" t="s">
        <v>73228</v>
      </c>
    </row>
    <row r="10208" spans="1:4" ht="15.75" customHeight="1" x14ac:dyDescent="0.15">
      <c r="A10208" s="32" t="s">
        <v>55070</v>
      </c>
      <c r="B10208" s="33" t="s">
        <v>1026</v>
      </c>
      <c r="C10208" s="51" t="s">
        <v>73230</v>
      </c>
      <c r="D10208" s="33" t="s">
        <v>73228</v>
      </c>
    </row>
    <row r="10209" spans="1:4" ht="15.75" customHeight="1" x14ac:dyDescent="0.15">
      <c r="A10209" s="32" t="s">
        <v>8291</v>
      </c>
      <c r="B10209" s="33" t="s">
        <v>2991</v>
      </c>
      <c r="C10209" s="51" t="s">
        <v>73231</v>
      </c>
      <c r="D10209" s="33" t="s">
        <v>73228</v>
      </c>
    </row>
    <row r="10210" spans="1:4" ht="15.75" customHeight="1" x14ac:dyDescent="0.15">
      <c r="A10210" s="32" t="s">
        <v>12292</v>
      </c>
      <c r="B10210" s="33" t="s">
        <v>3027</v>
      </c>
      <c r="C10210" s="51" t="s">
        <v>73232</v>
      </c>
      <c r="D10210" s="33" t="s">
        <v>73233</v>
      </c>
    </row>
    <row r="10211" spans="1:4" ht="15.75" customHeight="1" x14ac:dyDescent="0.15">
      <c r="A10211" s="32" t="s">
        <v>55374</v>
      </c>
      <c r="B10211" s="33" t="s">
        <v>1143</v>
      </c>
      <c r="C10211" s="51" t="s">
        <v>73234</v>
      </c>
      <c r="D10211" s="33" t="s">
        <v>73235</v>
      </c>
    </row>
    <row r="10212" spans="1:4" ht="15.75" customHeight="1" x14ac:dyDescent="0.15">
      <c r="A10212" s="32" t="s">
        <v>55107</v>
      </c>
      <c r="B10212" s="33" t="s">
        <v>3290</v>
      </c>
      <c r="C10212" s="51" t="s">
        <v>73236</v>
      </c>
      <c r="D10212" s="33" t="s">
        <v>73237</v>
      </c>
    </row>
    <row r="10213" spans="1:4" ht="15.75" customHeight="1" x14ac:dyDescent="0.15">
      <c r="A10213" s="32" t="s">
        <v>55048</v>
      </c>
      <c r="B10213" s="33" t="s">
        <v>1624</v>
      </c>
      <c r="C10213" s="51" t="s">
        <v>73238</v>
      </c>
      <c r="D10213" s="33" t="s">
        <v>73239</v>
      </c>
    </row>
    <row r="10214" spans="1:4" ht="15.75" customHeight="1" x14ac:dyDescent="0.15">
      <c r="A10214" s="32" t="s">
        <v>8743</v>
      </c>
      <c r="B10214" s="33" t="s">
        <v>1624</v>
      </c>
      <c r="C10214" s="51" t="s">
        <v>73240</v>
      </c>
      <c r="D10214" s="33" t="s">
        <v>73241</v>
      </c>
    </row>
    <row r="10215" spans="1:4" ht="15.75" customHeight="1" x14ac:dyDescent="0.15">
      <c r="A10215" s="32" t="s">
        <v>8291</v>
      </c>
      <c r="B10215" s="33" t="s">
        <v>1615</v>
      </c>
      <c r="C10215" s="51" t="s">
        <v>73242</v>
      </c>
      <c r="D10215" s="33" t="s">
        <v>73243</v>
      </c>
    </row>
    <row r="10216" spans="1:4" ht="15.75" customHeight="1" x14ac:dyDescent="0.15">
      <c r="A10216" s="32" t="s">
        <v>54862</v>
      </c>
      <c r="B10216" s="33" t="s">
        <v>788</v>
      </c>
      <c r="C10216" s="51" t="s">
        <v>73244</v>
      </c>
      <c r="D10216" s="33" t="s">
        <v>73245</v>
      </c>
    </row>
    <row r="10217" spans="1:4" ht="15.75" customHeight="1" x14ac:dyDescent="0.15">
      <c r="A10217" s="32" t="s">
        <v>55374</v>
      </c>
      <c r="B10217" s="33" t="s">
        <v>1339</v>
      </c>
      <c r="C10217" s="51" t="s">
        <v>73246</v>
      </c>
      <c r="D10217" s="33" t="s">
        <v>73247</v>
      </c>
    </row>
    <row r="10218" spans="1:4" ht="15.75" customHeight="1" x14ac:dyDescent="0.15">
      <c r="A10218" s="32" t="s">
        <v>54962</v>
      </c>
      <c r="B10218" s="33" t="s">
        <v>752</v>
      </c>
      <c r="C10218" s="51" t="s">
        <v>73248</v>
      </c>
      <c r="D10218" s="33" t="s">
        <v>73249</v>
      </c>
    </row>
    <row r="10219" spans="1:4" ht="15.75" customHeight="1" x14ac:dyDescent="0.15">
      <c r="A10219" s="32" t="s">
        <v>55107</v>
      </c>
      <c r="B10219" s="33" t="s">
        <v>2282</v>
      </c>
      <c r="C10219" s="51" t="s">
        <v>73250</v>
      </c>
      <c r="D10219" s="33" t="s">
        <v>73249</v>
      </c>
    </row>
    <row r="10220" spans="1:4" ht="15.75" customHeight="1" x14ac:dyDescent="0.15">
      <c r="A10220" s="32" t="s">
        <v>10596</v>
      </c>
      <c r="B10220" s="33" t="s">
        <v>729</v>
      </c>
      <c r="C10220" s="51" t="s">
        <v>73251</v>
      </c>
      <c r="D10220" s="33" t="s">
        <v>73252</v>
      </c>
    </row>
    <row r="10221" spans="1:4" ht="15.75" customHeight="1" x14ac:dyDescent="0.15">
      <c r="A10221" s="32" t="s">
        <v>55235</v>
      </c>
      <c r="B10221" s="33" t="s">
        <v>2338</v>
      </c>
      <c r="C10221" s="51" t="s">
        <v>73253</v>
      </c>
      <c r="D10221" s="33" t="s">
        <v>73254</v>
      </c>
    </row>
    <row r="10222" spans="1:4" ht="15.75" customHeight="1" x14ac:dyDescent="0.15">
      <c r="A10222" s="32" t="s">
        <v>8743</v>
      </c>
      <c r="B10222" s="33" t="s">
        <v>2627</v>
      </c>
      <c r="C10222" s="51" t="s">
        <v>73255</v>
      </c>
      <c r="D10222" s="33" t="s">
        <v>73254</v>
      </c>
    </row>
    <row r="10223" spans="1:4" ht="15.75" customHeight="1" x14ac:dyDescent="0.15">
      <c r="A10223" s="32" t="s">
        <v>55048</v>
      </c>
      <c r="B10223" s="33" t="s">
        <v>2951</v>
      </c>
      <c r="C10223" s="51" t="s">
        <v>73256</v>
      </c>
      <c r="D10223" s="33" t="s">
        <v>73254</v>
      </c>
    </row>
    <row r="10224" spans="1:4" ht="15.75" customHeight="1" x14ac:dyDescent="0.15">
      <c r="A10224" s="32" t="s">
        <v>10250</v>
      </c>
      <c r="B10224" s="33" t="s">
        <v>2942</v>
      </c>
      <c r="C10224" s="51" t="s">
        <v>73257</v>
      </c>
      <c r="D10224" s="33" t="s">
        <v>73258</v>
      </c>
    </row>
    <row r="10225" spans="1:4" ht="15.75" customHeight="1" x14ac:dyDescent="0.15">
      <c r="A10225" s="32" t="s">
        <v>55070</v>
      </c>
      <c r="B10225" s="33" t="s">
        <v>2105</v>
      </c>
      <c r="C10225" s="51" t="s">
        <v>73259</v>
      </c>
      <c r="D10225" s="33" t="s">
        <v>73260</v>
      </c>
    </row>
    <row r="10226" spans="1:4" ht="15.75" customHeight="1" x14ac:dyDescent="0.15">
      <c r="A10226" s="32" t="s">
        <v>55107</v>
      </c>
      <c r="B10226" s="33" t="s">
        <v>2551</v>
      </c>
      <c r="C10226" s="51" t="s">
        <v>73261</v>
      </c>
      <c r="D10226" s="33" t="s">
        <v>73260</v>
      </c>
    </row>
    <row r="10227" spans="1:4" ht="15.75" customHeight="1" x14ac:dyDescent="0.15">
      <c r="A10227" s="32" t="s">
        <v>9495</v>
      </c>
      <c r="B10227" s="33" t="s">
        <v>3117</v>
      </c>
      <c r="C10227" s="51" t="s">
        <v>73262</v>
      </c>
      <c r="D10227" s="33" t="s">
        <v>73260</v>
      </c>
    </row>
    <row r="10228" spans="1:4" ht="15.75" customHeight="1" x14ac:dyDescent="0.15">
      <c r="A10228" s="32" t="s">
        <v>54962</v>
      </c>
      <c r="B10228" s="33" t="s">
        <v>1606</v>
      </c>
      <c r="C10228" s="51" t="s">
        <v>73263</v>
      </c>
      <c r="D10228" s="33" t="s">
        <v>73264</v>
      </c>
    </row>
    <row r="10229" spans="1:4" ht="15.75" customHeight="1" x14ac:dyDescent="0.15">
      <c r="A10229" s="32" t="s">
        <v>54849</v>
      </c>
      <c r="B10229" s="33" t="s">
        <v>1946</v>
      </c>
      <c r="C10229" s="51" t="s">
        <v>73265</v>
      </c>
      <c r="D10229" s="33" t="s">
        <v>73266</v>
      </c>
    </row>
    <row r="10230" spans="1:4" ht="15.75" customHeight="1" x14ac:dyDescent="0.15">
      <c r="A10230" s="32" t="s">
        <v>55070</v>
      </c>
      <c r="B10230" s="33" t="s">
        <v>2548</v>
      </c>
      <c r="C10230" s="51" t="s">
        <v>73267</v>
      </c>
      <c r="D10230" s="33" t="s">
        <v>73266</v>
      </c>
    </row>
    <row r="10231" spans="1:4" ht="15.75" customHeight="1" x14ac:dyDescent="0.15">
      <c r="A10231" s="32" t="s">
        <v>54744</v>
      </c>
      <c r="B10231" s="33" t="s">
        <v>1943</v>
      </c>
      <c r="C10231" s="51" t="s">
        <v>73268</v>
      </c>
      <c r="D10231" s="33" t="s">
        <v>73269</v>
      </c>
    </row>
    <row r="10232" spans="1:4" ht="15.75" customHeight="1" x14ac:dyDescent="0.15">
      <c r="A10232" s="32" t="s">
        <v>9477</v>
      </c>
      <c r="B10232" s="33" t="s">
        <v>752</v>
      </c>
      <c r="C10232" s="51" t="s">
        <v>73270</v>
      </c>
      <c r="D10232" s="33" t="s">
        <v>73271</v>
      </c>
    </row>
    <row r="10233" spans="1:4" ht="15.75" customHeight="1" x14ac:dyDescent="0.15">
      <c r="A10233" s="32" t="s">
        <v>8719</v>
      </c>
      <c r="B10233" s="33" t="s">
        <v>919</v>
      </c>
      <c r="C10233" s="51" t="s">
        <v>73272</v>
      </c>
      <c r="D10233" s="33" t="s">
        <v>73271</v>
      </c>
    </row>
    <row r="10234" spans="1:4" ht="15.75" customHeight="1" x14ac:dyDescent="0.15">
      <c r="A10234" s="32" t="s">
        <v>55159</v>
      </c>
      <c r="B10234" s="33" t="s">
        <v>1723</v>
      </c>
      <c r="C10234" s="51" t="s">
        <v>73273</v>
      </c>
      <c r="D10234" s="33" t="s">
        <v>73271</v>
      </c>
    </row>
    <row r="10235" spans="1:4" ht="15.75" customHeight="1" x14ac:dyDescent="0.15">
      <c r="A10235" s="32" t="s">
        <v>12232</v>
      </c>
      <c r="B10235" s="33" t="s">
        <v>2613</v>
      </c>
      <c r="C10235" s="51" t="s">
        <v>73274</v>
      </c>
      <c r="D10235" s="33" t="s">
        <v>73271</v>
      </c>
    </row>
    <row r="10236" spans="1:4" ht="15.75" customHeight="1" x14ac:dyDescent="0.15">
      <c r="A10236" s="32" t="s">
        <v>12053</v>
      </c>
      <c r="B10236" s="33" t="s">
        <v>2755</v>
      </c>
      <c r="C10236" s="51" t="s">
        <v>73275</v>
      </c>
      <c r="D10236" s="33" t="s">
        <v>73271</v>
      </c>
    </row>
    <row r="10237" spans="1:4" ht="15.75" customHeight="1" x14ac:dyDescent="0.15">
      <c r="A10237" s="32" t="s">
        <v>55027</v>
      </c>
      <c r="B10237" s="33" t="s">
        <v>1481</v>
      </c>
      <c r="C10237" s="51" t="s">
        <v>73276</v>
      </c>
      <c r="D10237" s="33" t="s">
        <v>73277</v>
      </c>
    </row>
    <row r="10238" spans="1:4" ht="15.75" customHeight="1" x14ac:dyDescent="0.15">
      <c r="A10238" s="32" t="s">
        <v>8821</v>
      </c>
      <c r="B10238" s="33" t="s">
        <v>1098</v>
      </c>
      <c r="C10238" s="51" t="s">
        <v>73278</v>
      </c>
      <c r="D10238" s="33" t="s">
        <v>73279</v>
      </c>
    </row>
    <row r="10239" spans="1:4" ht="15.75" customHeight="1" x14ac:dyDescent="0.15">
      <c r="A10239" s="32" t="s">
        <v>8743</v>
      </c>
      <c r="B10239" s="33" t="s">
        <v>1615</v>
      </c>
      <c r="C10239" s="51" t="s">
        <v>73280</v>
      </c>
      <c r="D10239" s="33" t="s">
        <v>73281</v>
      </c>
    </row>
    <row r="10240" spans="1:4" ht="15.75" customHeight="1" x14ac:dyDescent="0.15">
      <c r="A10240" s="32" t="s">
        <v>10524</v>
      </c>
      <c r="B10240" s="33" t="s">
        <v>2658</v>
      </c>
      <c r="C10240" s="51" t="s">
        <v>73282</v>
      </c>
      <c r="D10240" s="33" t="s">
        <v>73281</v>
      </c>
    </row>
    <row r="10241" spans="1:4" ht="15.75" customHeight="1" x14ac:dyDescent="0.15">
      <c r="A10241" s="32" t="s">
        <v>55206</v>
      </c>
      <c r="B10241" s="33" t="s">
        <v>3290</v>
      </c>
      <c r="C10241" s="51" t="s">
        <v>73283</v>
      </c>
      <c r="D10241" s="33" t="s">
        <v>73281</v>
      </c>
    </row>
    <row r="10242" spans="1:4" ht="15.75" customHeight="1" x14ac:dyDescent="0.15">
      <c r="A10242" s="32" t="s">
        <v>55159</v>
      </c>
      <c r="B10242" s="33" t="s">
        <v>3323</v>
      </c>
      <c r="C10242" s="51" t="s">
        <v>73284</v>
      </c>
      <c r="D10242" s="33" t="s">
        <v>73281</v>
      </c>
    </row>
    <row r="10243" spans="1:4" ht="15.75" customHeight="1" x14ac:dyDescent="0.15">
      <c r="A10243" s="32" t="s">
        <v>55027</v>
      </c>
      <c r="B10243" s="33" t="s">
        <v>3710</v>
      </c>
      <c r="C10243" s="51" t="s">
        <v>73285</v>
      </c>
      <c r="D10243" s="33" t="s">
        <v>73286</v>
      </c>
    </row>
    <row r="10244" spans="1:4" ht="15.75" customHeight="1" x14ac:dyDescent="0.15">
      <c r="A10244" s="32" t="s">
        <v>55374</v>
      </c>
      <c r="B10244" s="33" t="s">
        <v>830</v>
      </c>
      <c r="C10244" s="51" t="s">
        <v>73287</v>
      </c>
      <c r="D10244" s="33" t="s">
        <v>73288</v>
      </c>
    </row>
    <row r="10245" spans="1:4" ht="15.75" customHeight="1" x14ac:dyDescent="0.15">
      <c r="A10245" s="32" t="s">
        <v>8821</v>
      </c>
      <c r="B10245" s="33" t="s">
        <v>2632</v>
      </c>
      <c r="C10245" s="51" t="s">
        <v>73289</v>
      </c>
      <c r="D10245" s="33" t="s">
        <v>73290</v>
      </c>
    </row>
    <row r="10246" spans="1:4" ht="15.75" customHeight="1" x14ac:dyDescent="0.15">
      <c r="A10246" s="32" t="s">
        <v>54862</v>
      </c>
      <c r="B10246" s="33" t="s">
        <v>2837</v>
      </c>
      <c r="C10246" s="51" t="s">
        <v>73291</v>
      </c>
      <c r="D10246" s="33" t="s">
        <v>73292</v>
      </c>
    </row>
    <row r="10247" spans="1:4" ht="15.75" customHeight="1" x14ac:dyDescent="0.15">
      <c r="A10247" s="32" t="s">
        <v>11425</v>
      </c>
      <c r="B10247" s="33" t="s">
        <v>1681</v>
      </c>
      <c r="C10247" s="51" t="s">
        <v>73293</v>
      </c>
      <c r="D10247" s="33" t="s">
        <v>73294</v>
      </c>
    </row>
    <row r="10248" spans="1:4" ht="15.75" customHeight="1" x14ac:dyDescent="0.15">
      <c r="A10248" s="32" t="s">
        <v>54962</v>
      </c>
      <c r="B10248" s="33" t="s">
        <v>1737</v>
      </c>
      <c r="C10248" s="51" t="s">
        <v>73295</v>
      </c>
      <c r="D10248" s="33" t="s">
        <v>73296</v>
      </c>
    </row>
    <row r="10249" spans="1:4" ht="15.75" customHeight="1" x14ac:dyDescent="0.15">
      <c r="A10249" s="32" t="s">
        <v>55265</v>
      </c>
      <c r="B10249" s="33" t="s">
        <v>747</v>
      </c>
      <c r="C10249" s="51" t="s">
        <v>73297</v>
      </c>
      <c r="D10249" s="33" t="s">
        <v>73298</v>
      </c>
    </row>
    <row r="10250" spans="1:4" ht="15.75" customHeight="1" x14ac:dyDescent="0.15">
      <c r="A10250" s="32" t="s">
        <v>9522</v>
      </c>
      <c r="B10250" s="33" t="s">
        <v>2528</v>
      </c>
      <c r="C10250" s="51" t="s">
        <v>73299</v>
      </c>
      <c r="D10250" s="33" t="s">
        <v>73300</v>
      </c>
    </row>
    <row r="10251" spans="1:4" ht="15.75" customHeight="1" x14ac:dyDescent="0.15">
      <c r="A10251" s="32" t="s">
        <v>10676</v>
      </c>
      <c r="B10251" s="33" t="s">
        <v>2596</v>
      </c>
      <c r="C10251" s="51" t="s">
        <v>73301</v>
      </c>
      <c r="D10251" s="33" t="s">
        <v>73300</v>
      </c>
    </row>
    <row r="10252" spans="1:4" ht="15.75" customHeight="1" x14ac:dyDescent="0.15">
      <c r="A10252" s="32" t="s">
        <v>55107</v>
      </c>
      <c r="B10252" s="33" t="s">
        <v>3588</v>
      </c>
      <c r="C10252" s="51" t="s">
        <v>73302</v>
      </c>
      <c r="D10252" s="33" t="s">
        <v>73303</v>
      </c>
    </row>
    <row r="10253" spans="1:4" ht="15.75" customHeight="1" x14ac:dyDescent="0.15">
      <c r="A10253" s="32" t="s">
        <v>55027</v>
      </c>
      <c r="B10253" s="33" t="s">
        <v>806</v>
      </c>
      <c r="C10253" s="51" t="s">
        <v>73304</v>
      </c>
      <c r="D10253" s="33" t="s">
        <v>73305</v>
      </c>
    </row>
    <row r="10254" spans="1:4" ht="15.75" customHeight="1" x14ac:dyDescent="0.15">
      <c r="A10254" s="32" t="s">
        <v>55159</v>
      </c>
      <c r="B10254" s="33" t="s">
        <v>1943</v>
      </c>
      <c r="C10254" s="51" t="s">
        <v>73306</v>
      </c>
      <c r="D10254" s="33" t="s">
        <v>73305</v>
      </c>
    </row>
    <row r="10255" spans="1:4" ht="15.75" customHeight="1" x14ac:dyDescent="0.15">
      <c r="A10255" s="32" t="s">
        <v>9516</v>
      </c>
      <c r="B10255" s="33" t="s">
        <v>946</v>
      </c>
      <c r="C10255" s="51" t="s">
        <v>73307</v>
      </c>
      <c r="D10255" s="33" t="s">
        <v>73308</v>
      </c>
    </row>
    <row r="10256" spans="1:4" ht="15.75" customHeight="1" x14ac:dyDescent="0.15">
      <c r="A10256" s="32" t="s">
        <v>55094</v>
      </c>
      <c r="B10256" s="33" t="s">
        <v>2616</v>
      </c>
      <c r="C10256" s="51" t="s">
        <v>73309</v>
      </c>
      <c r="D10256" s="33" t="s">
        <v>73310</v>
      </c>
    </row>
    <row r="10257" spans="1:4" ht="15.75" customHeight="1" x14ac:dyDescent="0.15">
      <c r="A10257" s="32" t="s">
        <v>55094</v>
      </c>
      <c r="B10257" s="33" t="s">
        <v>3720</v>
      </c>
      <c r="C10257" s="51" t="s">
        <v>73311</v>
      </c>
      <c r="D10257" s="33" t="s">
        <v>73312</v>
      </c>
    </row>
    <row r="10258" spans="1:4" ht="15.75" customHeight="1" x14ac:dyDescent="0.15">
      <c r="A10258" s="32" t="s">
        <v>55366</v>
      </c>
      <c r="B10258" s="33" t="s">
        <v>2650</v>
      </c>
      <c r="C10258" s="51" t="s">
        <v>73313</v>
      </c>
      <c r="D10258" s="33" t="s">
        <v>73314</v>
      </c>
    </row>
    <row r="10259" spans="1:4" ht="15.75" customHeight="1" x14ac:dyDescent="0.15">
      <c r="A10259" s="32" t="s">
        <v>55070</v>
      </c>
      <c r="B10259" s="33" t="s">
        <v>3597</v>
      </c>
      <c r="C10259" s="51" t="s">
        <v>73315</v>
      </c>
      <c r="D10259" s="33" t="s">
        <v>73316</v>
      </c>
    </row>
    <row r="10260" spans="1:4" ht="15.75" customHeight="1" x14ac:dyDescent="0.15">
      <c r="A10260" s="32" t="s">
        <v>54744</v>
      </c>
      <c r="B10260" s="33" t="s">
        <v>788</v>
      </c>
      <c r="C10260" s="51" t="s">
        <v>73317</v>
      </c>
      <c r="D10260" s="33" t="s">
        <v>73318</v>
      </c>
    </row>
    <row r="10261" spans="1:4" ht="15.75" customHeight="1" x14ac:dyDescent="0.15">
      <c r="A10261" s="32" t="s">
        <v>8291</v>
      </c>
      <c r="B10261" s="33" t="s">
        <v>806</v>
      </c>
      <c r="C10261" s="51" t="s">
        <v>73319</v>
      </c>
      <c r="D10261" s="33" t="s">
        <v>73318</v>
      </c>
    </row>
    <row r="10262" spans="1:4" ht="15.75" customHeight="1" x14ac:dyDescent="0.15">
      <c r="A10262" s="32" t="s">
        <v>54862</v>
      </c>
      <c r="B10262" s="33" t="s">
        <v>1681</v>
      </c>
      <c r="C10262" s="51" t="s">
        <v>73320</v>
      </c>
      <c r="D10262" s="33" t="s">
        <v>73321</v>
      </c>
    </row>
    <row r="10263" spans="1:4" ht="15.75" customHeight="1" x14ac:dyDescent="0.15">
      <c r="A10263" s="32" t="s">
        <v>55153</v>
      </c>
      <c r="B10263" s="33" t="s">
        <v>690</v>
      </c>
      <c r="C10263" s="51" t="s">
        <v>73322</v>
      </c>
      <c r="D10263" s="33" t="s">
        <v>73323</v>
      </c>
    </row>
    <row r="10264" spans="1:4" ht="15.75" customHeight="1" x14ac:dyDescent="0.15">
      <c r="A10264" s="32" t="s">
        <v>54849</v>
      </c>
      <c r="B10264" s="33" t="s">
        <v>806</v>
      </c>
      <c r="C10264" s="51" t="s">
        <v>73324</v>
      </c>
      <c r="D10264" s="33" t="s">
        <v>73325</v>
      </c>
    </row>
    <row r="10265" spans="1:4" ht="15.75" customHeight="1" x14ac:dyDescent="0.15">
      <c r="A10265" s="32" t="s">
        <v>54962</v>
      </c>
      <c r="B10265" s="33" t="s">
        <v>3197</v>
      </c>
      <c r="C10265" s="51" t="s">
        <v>73326</v>
      </c>
      <c r="D10265" s="33" t="s">
        <v>73327</v>
      </c>
    </row>
    <row r="10266" spans="1:4" ht="15.75" customHeight="1" x14ac:dyDescent="0.15">
      <c r="A10266" s="32" t="s">
        <v>11425</v>
      </c>
      <c r="B10266" s="33" t="s">
        <v>3216</v>
      </c>
      <c r="C10266" s="51" t="s">
        <v>73328</v>
      </c>
      <c r="D10266" s="33" t="s">
        <v>73329</v>
      </c>
    </row>
    <row r="10267" spans="1:4" ht="15.75" customHeight="1" x14ac:dyDescent="0.15">
      <c r="A10267" s="32" t="s">
        <v>11330</v>
      </c>
      <c r="B10267" s="33" t="s">
        <v>1645</v>
      </c>
      <c r="C10267" s="51" t="s">
        <v>73330</v>
      </c>
      <c r="D10267" s="33" t="s">
        <v>73331</v>
      </c>
    </row>
    <row r="10268" spans="1:4" ht="15.75" customHeight="1" x14ac:dyDescent="0.15">
      <c r="A10268" s="32" t="s">
        <v>12053</v>
      </c>
      <c r="B10268" s="33" t="s">
        <v>1645</v>
      </c>
      <c r="C10268" s="51" t="s">
        <v>73332</v>
      </c>
      <c r="D10268" s="33" t="s">
        <v>73331</v>
      </c>
    </row>
    <row r="10269" spans="1:4" ht="15.75" customHeight="1" x14ac:dyDescent="0.15">
      <c r="A10269" s="32" t="s">
        <v>12232</v>
      </c>
      <c r="B10269" s="33" t="s">
        <v>1731</v>
      </c>
      <c r="C10269" s="51" t="s">
        <v>73333</v>
      </c>
      <c r="D10269" s="33" t="s">
        <v>73331</v>
      </c>
    </row>
    <row r="10270" spans="1:4" ht="15.75" customHeight="1" x14ac:dyDescent="0.15">
      <c r="A10270" s="32" t="s">
        <v>8743</v>
      </c>
      <c r="B10270" s="33" t="s">
        <v>2480</v>
      </c>
      <c r="C10270" s="51" t="s">
        <v>73334</v>
      </c>
      <c r="D10270" s="33" t="s">
        <v>73331</v>
      </c>
    </row>
    <row r="10271" spans="1:4" ht="15.75" customHeight="1" x14ac:dyDescent="0.15">
      <c r="A10271" s="32" t="s">
        <v>8719</v>
      </c>
      <c r="B10271" s="33" t="s">
        <v>3453</v>
      </c>
      <c r="C10271" s="51" t="s">
        <v>73335</v>
      </c>
      <c r="D10271" s="33" t="s">
        <v>73336</v>
      </c>
    </row>
    <row r="10272" spans="1:4" ht="15.75" customHeight="1" x14ac:dyDescent="0.15">
      <c r="A10272" s="32" t="s">
        <v>8821</v>
      </c>
      <c r="B10272" s="33" t="s">
        <v>3603</v>
      </c>
      <c r="C10272" s="51" t="s">
        <v>73337</v>
      </c>
      <c r="D10272" s="33" t="s">
        <v>73338</v>
      </c>
    </row>
    <row r="10273" spans="1:4" ht="15.75" customHeight="1" x14ac:dyDescent="0.15">
      <c r="A10273" s="32" t="s">
        <v>8821</v>
      </c>
      <c r="B10273" s="33" t="s">
        <v>2834</v>
      </c>
      <c r="C10273" s="51" t="s">
        <v>73339</v>
      </c>
      <c r="D10273" s="33" t="s">
        <v>73340</v>
      </c>
    </row>
    <row r="10274" spans="1:4" ht="15.75" customHeight="1" x14ac:dyDescent="0.15">
      <c r="A10274" s="32" t="s">
        <v>55270</v>
      </c>
      <c r="B10274" s="33" t="s">
        <v>993</v>
      </c>
      <c r="C10274" s="51" t="s">
        <v>73341</v>
      </c>
      <c r="D10274" s="33" t="s">
        <v>73342</v>
      </c>
    </row>
    <row r="10275" spans="1:4" ht="15.75" customHeight="1" x14ac:dyDescent="0.15">
      <c r="A10275" s="32" t="s">
        <v>55159</v>
      </c>
      <c r="B10275" s="33" t="s">
        <v>788</v>
      </c>
      <c r="C10275" s="51" t="s">
        <v>73343</v>
      </c>
      <c r="D10275" s="33" t="s">
        <v>73344</v>
      </c>
    </row>
    <row r="10276" spans="1:4" ht="15.75" customHeight="1" x14ac:dyDescent="0.15">
      <c r="A10276" s="32" t="s">
        <v>8633</v>
      </c>
      <c r="B10276" s="33" t="s">
        <v>3130</v>
      </c>
      <c r="C10276" s="51" t="s">
        <v>73345</v>
      </c>
      <c r="D10276" s="33" t="s">
        <v>73346</v>
      </c>
    </row>
    <row r="10277" spans="1:4" ht="15.75" customHeight="1" x14ac:dyDescent="0.15">
      <c r="A10277" s="32" t="s">
        <v>55058</v>
      </c>
      <c r="B10277" s="33" t="s">
        <v>2997</v>
      </c>
      <c r="C10277" s="51" t="s">
        <v>73347</v>
      </c>
      <c r="D10277" s="33" t="s">
        <v>73348</v>
      </c>
    </row>
    <row r="10278" spans="1:4" ht="15.75" customHeight="1" x14ac:dyDescent="0.15">
      <c r="A10278" s="32" t="s">
        <v>54744</v>
      </c>
      <c r="B10278" s="33" t="s">
        <v>3197</v>
      </c>
      <c r="C10278" s="51" t="s">
        <v>73349</v>
      </c>
      <c r="D10278" s="33" t="s">
        <v>73350</v>
      </c>
    </row>
    <row r="10279" spans="1:4" ht="15.75" customHeight="1" x14ac:dyDescent="0.15">
      <c r="A10279" s="32" t="s">
        <v>55027</v>
      </c>
      <c r="B10279" s="33" t="s">
        <v>3442</v>
      </c>
      <c r="C10279" s="51" t="s">
        <v>73351</v>
      </c>
      <c r="D10279" s="33" t="s">
        <v>73350</v>
      </c>
    </row>
    <row r="10280" spans="1:4" ht="15.75" customHeight="1" x14ac:dyDescent="0.15">
      <c r="A10280" s="32" t="s">
        <v>10676</v>
      </c>
      <c r="B10280" s="33" t="s">
        <v>3652</v>
      </c>
      <c r="C10280" s="51" t="s">
        <v>73352</v>
      </c>
      <c r="D10280" s="33" t="s">
        <v>73350</v>
      </c>
    </row>
    <row r="10281" spans="1:4" ht="15.75" customHeight="1" x14ac:dyDescent="0.15">
      <c r="A10281" s="32" t="s">
        <v>55305</v>
      </c>
      <c r="B10281" s="33" t="s">
        <v>1433</v>
      </c>
      <c r="C10281" s="51" t="s">
        <v>73353</v>
      </c>
      <c r="D10281" s="33" t="s">
        <v>73354</v>
      </c>
    </row>
    <row r="10282" spans="1:4" ht="15.75" customHeight="1" x14ac:dyDescent="0.15">
      <c r="A10282" s="32" t="s">
        <v>8719</v>
      </c>
      <c r="B10282" s="33" t="s">
        <v>2309</v>
      </c>
      <c r="C10282" s="51" t="s">
        <v>73355</v>
      </c>
      <c r="D10282" s="33" t="s">
        <v>73354</v>
      </c>
    </row>
    <row r="10283" spans="1:4" ht="15.75" customHeight="1" x14ac:dyDescent="0.15">
      <c r="A10283" s="32" t="s">
        <v>9058</v>
      </c>
      <c r="B10283" s="33" t="s">
        <v>2338</v>
      </c>
      <c r="C10283" s="51" t="s">
        <v>73356</v>
      </c>
      <c r="D10283" s="33" t="s">
        <v>73354</v>
      </c>
    </row>
    <row r="10284" spans="1:4" ht="15.75" customHeight="1" x14ac:dyDescent="0.15">
      <c r="A10284" s="32" t="s">
        <v>55107</v>
      </c>
      <c r="B10284" s="33" t="s">
        <v>3221</v>
      </c>
      <c r="C10284" s="51" t="s">
        <v>73357</v>
      </c>
      <c r="D10284" s="33" t="s">
        <v>73354</v>
      </c>
    </row>
    <row r="10285" spans="1:4" ht="15.75" customHeight="1" x14ac:dyDescent="0.15">
      <c r="A10285" s="32" t="s">
        <v>12232</v>
      </c>
      <c r="B10285" s="33" t="s">
        <v>2155</v>
      </c>
      <c r="C10285" s="51" t="s">
        <v>73358</v>
      </c>
      <c r="D10285" s="33" t="s">
        <v>73359</v>
      </c>
    </row>
    <row r="10286" spans="1:4" ht="15.75" customHeight="1" x14ac:dyDescent="0.15">
      <c r="A10286" s="32" t="s">
        <v>55070</v>
      </c>
      <c r="B10286" s="33" t="s">
        <v>785</v>
      </c>
      <c r="C10286" s="51" t="s">
        <v>73360</v>
      </c>
      <c r="D10286" s="33" t="s">
        <v>73361</v>
      </c>
    </row>
    <row r="10287" spans="1:4" ht="15.75" customHeight="1" x14ac:dyDescent="0.15">
      <c r="A10287" s="32" t="s">
        <v>12053</v>
      </c>
      <c r="B10287" s="33" t="s">
        <v>862</v>
      </c>
      <c r="C10287" s="51" t="s">
        <v>73362</v>
      </c>
      <c r="D10287" s="33" t="s">
        <v>73361</v>
      </c>
    </row>
    <row r="10288" spans="1:4" ht="15.75" customHeight="1" x14ac:dyDescent="0.15">
      <c r="A10288" s="32" t="s">
        <v>8743</v>
      </c>
      <c r="B10288" s="33" t="s">
        <v>2533</v>
      </c>
      <c r="C10288" s="51" t="s">
        <v>73363</v>
      </c>
      <c r="D10288" s="33" t="s">
        <v>73361</v>
      </c>
    </row>
    <row r="10289" spans="1:4" ht="15.75" customHeight="1" x14ac:dyDescent="0.15">
      <c r="A10289" s="32" t="s">
        <v>55153</v>
      </c>
      <c r="B10289" s="33" t="s">
        <v>2997</v>
      </c>
      <c r="C10289" s="51" t="s">
        <v>73364</v>
      </c>
      <c r="D10289" s="33" t="s">
        <v>73361</v>
      </c>
    </row>
    <row r="10290" spans="1:4" ht="15.75" customHeight="1" x14ac:dyDescent="0.15">
      <c r="A10290" s="32" t="s">
        <v>55058</v>
      </c>
      <c r="B10290" s="33" t="s">
        <v>752</v>
      </c>
      <c r="C10290" s="51" t="s">
        <v>73365</v>
      </c>
      <c r="D10290" s="33" t="s">
        <v>73366</v>
      </c>
    </row>
    <row r="10291" spans="1:4" ht="15.75" customHeight="1" x14ac:dyDescent="0.15">
      <c r="A10291" s="32" t="s">
        <v>55235</v>
      </c>
      <c r="B10291" s="33" t="s">
        <v>2921</v>
      </c>
      <c r="C10291" s="51" t="s">
        <v>73367</v>
      </c>
      <c r="D10291" s="33" t="s">
        <v>73368</v>
      </c>
    </row>
    <row r="10292" spans="1:4" ht="15.75" customHeight="1" x14ac:dyDescent="0.15">
      <c r="A10292" s="32" t="s">
        <v>55265</v>
      </c>
      <c r="B10292" s="33" t="s">
        <v>3156</v>
      </c>
      <c r="C10292" s="51" t="s">
        <v>73369</v>
      </c>
      <c r="D10292" s="33" t="s">
        <v>73370</v>
      </c>
    </row>
    <row r="10293" spans="1:4" ht="15.75" customHeight="1" x14ac:dyDescent="0.15">
      <c r="A10293" s="32" t="s">
        <v>8821</v>
      </c>
      <c r="B10293" s="33" t="s">
        <v>690</v>
      </c>
      <c r="C10293" s="51" t="s">
        <v>73371</v>
      </c>
      <c r="D10293" s="33" t="s">
        <v>73372</v>
      </c>
    </row>
    <row r="10294" spans="1:4" ht="15.75" customHeight="1" x14ac:dyDescent="0.15">
      <c r="A10294" s="32" t="s">
        <v>55070</v>
      </c>
      <c r="B10294" s="33" t="s">
        <v>729</v>
      </c>
      <c r="C10294" s="51" t="s">
        <v>73373</v>
      </c>
      <c r="D10294" s="33" t="s">
        <v>73374</v>
      </c>
    </row>
    <row r="10295" spans="1:4" ht="15.75" customHeight="1" x14ac:dyDescent="0.15">
      <c r="A10295" s="32" t="s">
        <v>9058</v>
      </c>
      <c r="B10295" s="33" t="s">
        <v>3338</v>
      </c>
      <c r="C10295" s="51" t="s">
        <v>73375</v>
      </c>
      <c r="D10295" s="33" t="s">
        <v>73374</v>
      </c>
    </row>
    <row r="10296" spans="1:4" ht="15.75" customHeight="1" x14ac:dyDescent="0.15">
      <c r="A10296" s="32" t="s">
        <v>55366</v>
      </c>
      <c r="B10296" s="33" t="s">
        <v>3692</v>
      </c>
      <c r="C10296" s="51" t="s">
        <v>73376</v>
      </c>
      <c r="D10296" s="33" t="s">
        <v>73374</v>
      </c>
    </row>
    <row r="10297" spans="1:4" ht="15.75" customHeight="1" x14ac:dyDescent="0.15">
      <c r="A10297" s="32" t="s">
        <v>54765</v>
      </c>
      <c r="B10297" s="33" t="s">
        <v>3100</v>
      </c>
      <c r="C10297" s="51" t="s">
        <v>73377</v>
      </c>
      <c r="D10297" s="33" t="s">
        <v>73378</v>
      </c>
    </row>
    <row r="10298" spans="1:4" ht="15.75" customHeight="1" x14ac:dyDescent="0.15">
      <c r="A10298" s="32" t="s">
        <v>55366</v>
      </c>
      <c r="B10298" s="33" t="s">
        <v>904</v>
      </c>
      <c r="C10298" s="51" t="s">
        <v>73379</v>
      </c>
      <c r="D10298" s="33" t="s">
        <v>73380</v>
      </c>
    </row>
    <row r="10299" spans="1:4" ht="15.75" customHeight="1" x14ac:dyDescent="0.15">
      <c r="A10299" s="32" t="s">
        <v>12053</v>
      </c>
      <c r="B10299" s="33" t="s">
        <v>2276</v>
      </c>
      <c r="C10299" s="51" t="s">
        <v>73381</v>
      </c>
      <c r="D10299" s="33" t="s">
        <v>73380</v>
      </c>
    </row>
    <row r="10300" spans="1:4" ht="15.75" customHeight="1" x14ac:dyDescent="0.15">
      <c r="A10300" s="32" t="s">
        <v>55159</v>
      </c>
      <c r="B10300" s="33" t="s">
        <v>1681</v>
      </c>
      <c r="C10300" s="51" t="s">
        <v>73382</v>
      </c>
      <c r="D10300" s="33" t="s">
        <v>73383</v>
      </c>
    </row>
    <row r="10301" spans="1:4" ht="15.75" customHeight="1" x14ac:dyDescent="0.15">
      <c r="A10301" s="32" t="s">
        <v>55094</v>
      </c>
      <c r="B10301" s="33" t="s">
        <v>2571</v>
      </c>
      <c r="C10301" s="51" t="s">
        <v>73384</v>
      </c>
      <c r="D10301" s="33" t="s">
        <v>73385</v>
      </c>
    </row>
    <row r="10302" spans="1:4" ht="15.75" customHeight="1" x14ac:dyDescent="0.15">
      <c r="A10302" s="32" t="s">
        <v>55265</v>
      </c>
      <c r="B10302" s="33" t="s">
        <v>3445</v>
      </c>
      <c r="C10302" s="51" t="s">
        <v>73386</v>
      </c>
      <c r="D10302" s="33" t="s">
        <v>73387</v>
      </c>
    </row>
    <row r="10303" spans="1:4" ht="15.75" customHeight="1" x14ac:dyDescent="0.15">
      <c r="A10303" s="32" t="s">
        <v>55153</v>
      </c>
      <c r="B10303" s="33" t="s">
        <v>1765</v>
      </c>
      <c r="C10303" s="51" t="s">
        <v>73388</v>
      </c>
      <c r="D10303" s="33" t="s">
        <v>73389</v>
      </c>
    </row>
    <row r="10304" spans="1:4" ht="15.75" customHeight="1" x14ac:dyDescent="0.15">
      <c r="A10304" s="32" t="s">
        <v>55027</v>
      </c>
      <c r="B10304" s="33" t="s">
        <v>1354</v>
      </c>
      <c r="C10304" s="51" t="s">
        <v>73390</v>
      </c>
      <c r="D10304" s="33" t="s">
        <v>73391</v>
      </c>
    </row>
    <row r="10305" spans="1:4" ht="15.75" customHeight="1" x14ac:dyDescent="0.15">
      <c r="A10305" s="32" t="s">
        <v>55270</v>
      </c>
      <c r="B10305" s="33" t="s">
        <v>3338</v>
      </c>
      <c r="C10305" s="51" t="s">
        <v>73392</v>
      </c>
      <c r="D10305" s="33" t="s">
        <v>73391</v>
      </c>
    </row>
    <row r="10306" spans="1:4" ht="15.75" customHeight="1" x14ac:dyDescent="0.15">
      <c r="A10306" s="32" t="s">
        <v>12292</v>
      </c>
      <c r="B10306" s="33" t="s">
        <v>1026</v>
      </c>
      <c r="C10306" s="51" t="s">
        <v>73393</v>
      </c>
      <c r="D10306" s="33" t="s">
        <v>73394</v>
      </c>
    </row>
    <row r="10307" spans="1:4" ht="15.75" customHeight="1" x14ac:dyDescent="0.15">
      <c r="A10307" s="32" t="s">
        <v>55107</v>
      </c>
      <c r="B10307" s="33" t="s">
        <v>3197</v>
      </c>
      <c r="C10307" s="51" t="s">
        <v>73395</v>
      </c>
      <c r="D10307" s="33" t="s">
        <v>73396</v>
      </c>
    </row>
    <row r="10308" spans="1:4" ht="15.75" customHeight="1" x14ac:dyDescent="0.15">
      <c r="A10308" s="32" t="s">
        <v>12292</v>
      </c>
      <c r="B10308" s="33" t="s">
        <v>1910</v>
      </c>
      <c r="C10308" s="51" t="s">
        <v>73397</v>
      </c>
      <c r="D10308" s="33" t="s">
        <v>73398</v>
      </c>
    </row>
    <row r="10309" spans="1:4" ht="15.75" customHeight="1" x14ac:dyDescent="0.15">
      <c r="A10309" s="32" t="s">
        <v>55159</v>
      </c>
      <c r="B10309" s="33" t="s">
        <v>669</v>
      </c>
      <c r="C10309" s="51" t="s">
        <v>73399</v>
      </c>
      <c r="D10309" s="33" t="s">
        <v>73400</v>
      </c>
    </row>
    <row r="10310" spans="1:4" ht="15.75" customHeight="1" x14ac:dyDescent="0.15">
      <c r="A10310" s="32" t="s">
        <v>12232</v>
      </c>
      <c r="B10310" s="33" t="s">
        <v>3652</v>
      </c>
      <c r="C10310" s="51" t="s">
        <v>73401</v>
      </c>
      <c r="D10310" s="33" t="s">
        <v>73400</v>
      </c>
    </row>
    <row r="10311" spans="1:4" ht="15.75" customHeight="1" x14ac:dyDescent="0.15">
      <c r="A10311" s="32" t="s">
        <v>9495</v>
      </c>
      <c r="B10311" s="33" t="s">
        <v>3453</v>
      </c>
      <c r="C10311" s="51" t="s">
        <v>73402</v>
      </c>
      <c r="D10311" s="33" t="s">
        <v>73403</v>
      </c>
    </row>
    <row r="10312" spans="1:4" ht="15.75" customHeight="1" x14ac:dyDescent="0.15">
      <c r="A10312" s="32" t="s">
        <v>54744</v>
      </c>
      <c r="B10312" s="33" t="s">
        <v>1765</v>
      </c>
      <c r="C10312" s="51" t="s">
        <v>73404</v>
      </c>
      <c r="D10312" s="33" t="s">
        <v>73405</v>
      </c>
    </row>
    <row r="10313" spans="1:4" ht="15.75" customHeight="1" x14ac:dyDescent="0.15">
      <c r="A10313" s="32" t="s">
        <v>8291</v>
      </c>
      <c r="B10313" s="33" t="s">
        <v>1698</v>
      </c>
      <c r="C10313" s="51" t="s">
        <v>73406</v>
      </c>
      <c r="D10313" s="33" t="s">
        <v>73407</v>
      </c>
    </row>
    <row r="10314" spans="1:4" ht="15.75" customHeight="1" x14ac:dyDescent="0.15">
      <c r="A10314" s="32" t="s">
        <v>55058</v>
      </c>
      <c r="B10314" s="33" t="s">
        <v>1737</v>
      </c>
      <c r="C10314" s="51" t="s">
        <v>73408</v>
      </c>
      <c r="D10314" s="33" t="s">
        <v>73409</v>
      </c>
    </row>
    <row r="10315" spans="1:4" ht="15.75" customHeight="1" x14ac:dyDescent="0.15">
      <c r="A10315" s="32" t="s">
        <v>55027</v>
      </c>
      <c r="B10315" s="33" t="s">
        <v>2582</v>
      </c>
      <c r="C10315" s="51" t="s">
        <v>73410</v>
      </c>
      <c r="D10315" s="33" t="s">
        <v>73409</v>
      </c>
    </row>
    <row r="10316" spans="1:4" ht="15.75" customHeight="1" x14ac:dyDescent="0.15">
      <c r="A10316" s="32" t="s">
        <v>10163</v>
      </c>
      <c r="B10316" s="33" t="s">
        <v>3197</v>
      </c>
      <c r="C10316" s="51" t="s">
        <v>73411</v>
      </c>
      <c r="D10316" s="33" t="s">
        <v>73412</v>
      </c>
    </row>
    <row r="10317" spans="1:4" ht="15.75" customHeight="1" x14ac:dyDescent="0.15">
      <c r="A10317" s="32" t="s">
        <v>55058</v>
      </c>
      <c r="B10317" s="33" t="s">
        <v>3027</v>
      </c>
      <c r="C10317" s="51" t="s">
        <v>73413</v>
      </c>
      <c r="D10317" s="33" t="s">
        <v>73414</v>
      </c>
    </row>
    <row r="10318" spans="1:4" ht="15.75" customHeight="1" x14ac:dyDescent="0.15">
      <c r="A10318" s="32" t="s">
        <v>9495</v>
      </c>
      <c r="B10318" s="33" t="s">
        <v>797</v>
      </c>
      <c r="C10318" s="51" t="s">
        <v>73415</v>
      </c>
      <c r="D10318" s="33" t="s">
        <v>73416</v>
      </c>
    </row>
    <row r="10319" spans="1:4" ht="15.75" customHeight="1" x14ac:dyDescent="0.15">
      <c r="A10319" s="32" t="s">
        <v>8633</v>
      </c>
      <c r="B10319" s="33" t="s">
        <v>2602</v>
      </c>
      <c r="C10319" s="51" t="s">
        <v>73417</v>
      </c>
      <c r="D10319" s="33" t="s">
        <v>73418</v>
      </c>
    </row>
    <row r="10320" spans="1:4" ht="15.75" customHeight="1" x14ac:dyDescent="0.15">
      <c r="A10320" s="32" t="s">
        <v>12053</v>
      </c>
      <c r="B10320" s="33" t="s">
        <v>675</v>
      </c>
      <c r="C10320" s="51" t="s">
        <v>73419</v>
      </c>
      <c r="D10320" s="33" t="s">
        <v>73420</v>
      </c>
    </row>
    <row r="10321" spans="1:4" ht="15.75" customHeight="1" x14ac:dyDescent="0.15">
      <c r="A10321" s="32" t="s">
        <v>55048</v>
      </c>
      <c r="B10321" s="33" t="s">
        <v>2119</v>
      </c>
      <c r="C10321" s="51" t="s">
        <v>73421</v>
      </c>
      <c r="D10321" s="33" t="s">
        <v>73422</v>
      </c>
    </row>
    <row r="10322" spans="1:4" ht="15.75" customHeight="1" x14ac:dyDescent="0.15">
      <c r="A10322" s="32" t="s">
        <v>8633</v>
      </c>
      <c r="B10322" s="33" t="s">
        <v>2060</v>
      </c>
      <c r="C10322" s="51" t="s">
        <v>73423</v>
      </c>
      <c r="D10322" s="33" t="s">
        <v>73424</v>
      </c>
    </row>
    <row r="10323" spans="1:4" ht="15.75" customHeight="1" x14ac:dyDescent="0.15">
      <c r="A10323" s="32" t="s">
        <v>11330</v>
      </c>
      <c r="B10323" s="33" t="s">
        <v>3097</v>
      </c>
      <c r="C10323" s="51" t="s">
        <v>73425</v>
      </c>
      <c r="D10323" s="33" t="s">
        <v>73424</v>
      </c>
    </row>
    <row r="10324" spans="1:4" ht="15.75" customHeight="1" x14ac:dyDescent="0.15">
      <c r="A10324" s="32" t="s">
        <v>9516</v>
      </c>
      <c r="B10324" s="33" t="s">
        <v>3216</v>
      </c>
      <c r="C10324" s="51" t="s">
        <v>73426</v>
      </c>
      <c r="D10324" s="33" t="s">
        <v>73424</v>
      </c>
    </row>
    <row r="10325" spans="1:4" ht="15.75" customHeight="1" x14ac:dyDescent="0.15">
      <c r="A10325" s="32" t="s">
        <v>55153</v>
      </c>
      <c r="B10325" s="33" t="s">
        <v>993</v>
      </c>
      <c r="C10325" s="51" t="s">
        <v>73427</v>
      </c>
      <c r="D10325" s="33" t="s">
        <v>73428</v>
      </c>
    </row>
    <row r="10326" spans="1:4" ht="15.75" customHeight="1" x14ac:dyDescent="0.15">
      <c r="A10326" s="32" t="s">
        <v>54849</v>
      </c>
      <c r="B10326" s="33" t="s">
        <v>3603</v>
      </c>
      <c r="C10326" s="51" t="s">
        <v>73429</v>
      </c>
      <c r="D10326" s="33" t="s">
        <v>73430</v>
      </c>
    </row>
    <row r="10327" spans="1:4" ht="15.75" customHeight="1" x14ac:dyDescent="0.15">
      <c r="A10327" s="32" t="s">
        <v>54962</v>
      </c>
      <c r="B10327" s="33" t="s">
        <v>919</v>
      </c>
      <c r="C10327" s="51" t="s">
        <v>73431</v>
      </c>
      <c r="D10327" s="33" t="s">
        <v>73432</v>
      </c>
    </row>
    <row r="10328" spans="1:4" ht="15.75" customHeight="1" x14ac:dyDescent="0.15">
      <c r="A10328" s="32" t="s">
        <v>55058</v>
      </c>
      <c r="B10328" s="33" t="s">
        <v>1026</v>
      </c>
      <c r="C10328" s="51" t="s">
        <v>73433</v>
      </c>
      <c r="D10328" s="33" t="s">
        <v>73432</v>
      </c>
    </row>
    <row r="10329" spans="1:4" ht="15.75" customHeight="1" x14ac:dyDescent="0.15">
      <c r="A10329" s="32" t="s">
        <v>9516</v>
      </c>
      <c r="B10329" s="33" t="s">
        <v>2994</v>
      </c>
      <c r="C10329" s="51" t="s">
        <v>73434</v>
      </c>
      <c r="D10329" s="33" t="s">
        <v>73432</v>
      </c>
    </row>
    <row r="10330" spans="1:4" ht="15.75" customHeight="1" x14ac:dyDescent="0.15">
      <c r="A10330" s="32" t="s">
        <v>55159</v>
      </c>
      <c r="B10330" s="33" t="s">
        <v>3197</v>
      </c>
      <c r="C10330" s="51" t="s">
        <v>73435</v>
      </c>
      <c r="D10330" s="33" t="s">
        <v>73432</v>
      </c>
    </row>
    <row r="10331" spans="1:4" ht="15.75" customHeight="1" x14ac:dyDescent="0.15">
      <c r="A10331" s="32" t="s">
        <v>54962</v>
      </c>
      <c r="B10331" s="33" t="s">
        <v>3445</v>
      </c>
      <c r="C10331" s="51" t="s">
        <v>73436</v>
      </c>
      <c r="D10331" s="33" t="s">
        <v>73437</v>
      </c>
    </row>
    <row r="10332" spans="1:4" ht="15.75" customHeight="1" x14ac:dyDescent="0.15">
      <c r="A10332" s="32" t="s">
        <v>12292</v>
      </c>
      <c r="B10332" s="33" t="s">
        <v>3453</v>
      </c>
      <c r="C10332" s="51" t="s">
        <v>73438</v>
      </c>
      <c r="D10332" s="33" t="s">
        <v>73437</v>
      </c>
    </row>
    <row r="10333" spans="1:4" ht="15.75" customHeight="1" x14ac:dyDescent="0.15">
      <c r="A10333" s="32" t="s">
        <v>55235</v>
      </c>
      <c r="B10333" s="33" t="s">
        <v>2918</v>
      </c>
      <c r="C10333" s="51" t="s">
        <v>73439</v>
      </c>
      <c r="D10333" s="33" t="s">
        <v>73440</v>
      </c>
    </row>
    <row r="10334" spans="1:4" ht="15.75" customHeight="1" x14ac:dyDescent="0.15">
      <c r="A10334" s="32" t="s">
        <v>55374</v>
      </c>
      <c r="B10334" s="33" t="s">
        <v>747</v>
      </c>
      <c r="C10334" s="51" t="s">
        <v>73441</v>
      </c>
      <c r="D10334" s="33" t="s">
        <v>73442</v>
      </c>
    </row>
    <row r="10335" spans="1:4" ht="15.75" customHeight="1" x14ac:dyDescent="0.15">
      <c r="A10335" s="32" t="s">
        <v>10250</v>
      </c>
      <c r="B10335" s="33" t="s">
        <v>1681</v>
      </c>
      <c r="C10335" s="51" t="s">
        <v>73443</v>
      </c>
      <c r="D10335" s="33" t="s">
        <v>73444</v>
      </c>
    </row>
    <row r="10336" spans="1:4" ht="15.75" customHeight="1" x14ac:dyDescent="0.15">
      <c r="A10336" s="32" t="s">
        <v>54849</v>
      </c>
      <c r="B10336" s="33" t="s">
        <v>3097</v>
      </c>
      <c r="C10336" s="51" t="s">
        <v>73445</v>
      </c>
      <c r="D10336" s="33" t="s">
        <v>73446</v>
      </c>
    </row>
    <row r="10337" spans="1:4" ht="15.75" customHeight="1" x14ac:dyDescent="0.15">
      <c r="A10337" s="32" t="s">
        <v>9058</v>
      </c>
      <c r="B10337" s="33" t="s">
        <v>681</v>
      </c>
      <c r="C10337" s="51" t="s">
        <v>73447</v>
      </c>
      <c r="D10337" s="33" t="s">
        <v>73448</v>
      </c>
    </row>
    <row r="10338" spans="1:4" ht="15.75" customHeight="1" x14ac:dyDescent="0.15">
      <c r="A10338" s="32" t="s">
        <v>55235</v>
      </c>
      <c r="B10338" s="33" t="s">
        <v>1723</v>
      </c>
      <c r="C10338" s="51" t="s">
        <v>73449</v>
      </c>
      <c r="D10338" s="33" t="s">
        <v>73448</v>
      </c>
    </row>
    <row r="10339" spans="1:4" ht="15.75" customHeight="1" x14ac:dyDescent="0.15">
      <c r="A10339" s="32" t="s">
        <v>9516</v>
      </c>
      <c r="B10339" s="33" t="s">
        <v>2596</v>
      </c>
      <c r="C10339" s="51" t="s">
        <v>73450</v>
      </c>
      <c r="D10339" s="33" t="s">
        <v>73448</v>
      </c>
    </row>
    <row r="10340" spans="1:4" ht="15.75" customHeight="1" x14ac:dyDescent="0.15">
      <c r="A10340" s="32" t="s">
        <v>55058</v>
      </c>
      <c r="B10340" s="33" t="s">
        <v>3130</v>
      </c>
      <c r="C10340" s="51" t="s">
        <v>73451</v>
      </c>
      <c r="D10340" s="33" t="s">
        <v>73448</v>
      </c>
    </row>
    <row r="10341" spans="1:4" ht="15.75" customHeight="1" x14ac:dyDescent="0.15">
      <c r="A10341" s="32" t="s">
        <v>55366</v>
      </c>
      <c r="B10341" s="33" t="s">
        <v>3167</v>
      </c>
      <c r="C10341" s="51" t="s">
        <v>73452</v>
      </c>
      <c r="D10341" s="33" t="s">
        <v>73448</v>
      </c>
    </row>
    <row r="10342" spans="1:4" ht="15.75" customHeight="1" x14ac:dyDescent="0.15">
      <c r="A10342" s="32" t="s">
        <v>55153</v>
      </c>
      <c r="B10342" s="33" t="s">
        <v>1609</v>
      </c>
      <c r="C10342" s="51" t="s">
        <v>73453</v>
      </c>
      <c r="D10342" s="33" t="s">
        <v>73454</v>
      </c>
    </row>
    <row r="10343" spans="1:4" ht="15.75" customHeight="1" x14ac:dyDescent="0.15">
      <c r="A10343" s="32" t="s">
        <v>8743</v>
      </c>
      <c r="B10343" s="33" t="s">
        <v>1005</v>
      </c>
      <c r="C10343" s="51" t="s">
        <v>73455</v>
      </c>
      <c r="D10343" s="33" t="s">
        <v>73456</v>
      </c>
    </row>
    <row r="10344" spans="1:4" ht="15.75" customHeight="1" x14ac:dyDescent="0.15">
      <c r="A10344" s="32" t="s">
        <v>55305</v>
      </c>
      <c r="B10344" s="33" t="s">
        <v>741</v>
      </c>
      <c r="C10344" s="51" t="s">
        <v>73457</v>
      </c>
      <c r="D10344" s="33" t="s">
        <v>73458</v>
      </c>
    </row>
    <row r="10345" spans="1:4" ht="15.75" customHeight="1" x14ac:dyDescent="0.15">
      <c r="A10345" s="32" t="s">
        <v>55153</v>
      </c>
      <c r="B10345" s="33" t="s">
        <v>2942</v>
      </c>
      <c r="C10345" s="51" t="s">
        <v>73459</v>
      </c>
      <c r="D10345" s="33" t="s">
        <v>73460</v>
      </c>
    </row>
    <row r="10346" spans="1:4" ht="15.75" customHeight="1" x14ac:dyDescent="0.15">
      <c r="A10346" s="32" t="s">
        <v>8719</v>
      </c>
      <c r="B10346" s="33" t="s">
        <v>2551</v>
      </c>
      <c r="C10346" s="51" t="s">
        <v>73461</v>
      </c>
      <c r="D10346" s="33" t="s">
        <v>73462</v>
      </c>
    </row>
    <row r="10347" spans="1:4" ht="15.75" customHeight="1" x14ac:dyDescent="0.15">
      <c r="A10347" s="32" t="s">
        <v>54849</v>
      </c>
      <c r="B10347" s="33" t="s">
        <v>919</v>
      </c>
      <c r="C10347" s="51" t="s">
        <v>73463</v>
      </c>
      <c r="D10347" s="33" t="s">
        <v>73464</v>
      </c>
    </row>
    <row r="10348" spans="1:4" ht="15.75" customHeight="1" x14ac:dyDescent="0.15">
      <c r="A10348" s="32" t="s">
        <v>10163</v>
      </c>
      <c r="B10348" s="33" t="s">
        <v>2480</v>
      </c>
      <c r="C10348" s="51" t="s">
        <v>73465</v>
      </c>
      <c r="D10348" s="33" t="s">
        <v>73464</v>
      </c>
    </row>
    <row r="10349" spans="1:4" ht="15.75" customHeight="1" x14ac:dyDescent="0.15">
      <c r="A10349" s="32" t="s">
        <v>8633</v>
      </c>
      <c r="B10349" s="33" t="s">
        <v>2865</v>
      </c>
      <c r="C10349" s="51" t="s">
        <v>73466</v>
      </c>
      <c r="D10349" s="33" t="s">
        <v>73464</v>
      </c>
    </row>
    <row r="10350" spans="1:4" ht="15.75" customHeight="1" x14ac:dyDescent="0.15">
      <c r="A10350" s="32" t="s">
        <v>8743</v>
      </c>
      <c r="B10350" s="33" t="s">
        <v>3453</v>
      </c>
      <c r="C10350" s="51" t="s">
        <v>73467</v>
      </c>
      <c r="D10350" s="33" t="s">
        <v>73464</v>
      </c>
    </row>
    <row r="10351" spans="1:4" ht="15.75" customHeight="1" x14ac:dyDescent="0.15">
      <c r="A10351" s="32" t="s">
        <v>55070</v>
      </c>
      <c r="B10351" s="33" t="s">
        <v>1693</v>
      </c>
      <c r="C10351" s="51" t="s">
        <v>73468</v>
      </c>
      <c r="D10351" s="33" t="s">
        <v>73469</v>
      </c>
    </row>
    <row r="10352" spans="1:4" ht="15.75" customHeight="1" x14ac:dyDescent="0.15">
      <c r="A10352" s="32" t="s">
        <v>8633</v>
      </c>
      <c r="B10352" s="33" t="s">
        <v>3603</v>
      </c>
      <c r="C10352" s="51" t="s">
        <v>73470</v>
      </c>
      <c r="D10352" s="33" t="s">
        <v>73469</v>
      </c>
    </row>
    <row r="10353" spans="1:4" ht="15.75" customHeight="1" x14ac:dyDescent="0.15">
      <c r="A10353" s="32" t="s">
        <v>55366</v>
      </c>
      <c r="B10353" s="33" t="s">
        <v>708</v>
      </c>
      <c r="C10353" s="51" t="s">
        <v>73471</v>
      </c>
      <c r="D10353" s="33" t="s">
        <v>73472</v>
      </c>
    </row>
    <row r="10354" spans="1:4" ht="15.75" customHeight="1" x14ac:dyDescent="0.15">
      <c r="A10354" s="32" t="s">
        <v>55235</v>
      </c>
      <c r="B10354" s="33" t="s">
        <v>836</v>
      </c>
      <c r="C10354" s="51" t="s">
        <v>73473</v>
      </c>
      <c r="D10354" s="33" t="s">
        <v>73474</v>
      </c>
    </row>
    <row r="10355" spans="1:4" ht="15.75" customHeight="1" x14ac:dyDescent="0.15">
      <c r="A10355" s="32" t="s">
        <v>11425</v>
      </c>
      <c r="B10355" s="33" t="s">
        <v>2918</v>
      </c>
      <c r="C10355" s="51" t="s">
        <v>73475</v>
      </c>
      <c r="D10355" s="33" t="s">
        <v>73474</v>
      </c>
    </row>
    <row r="10356" spans="1:4" ht="15.75" customHeight="1" x14ac:dyDescent="0.15">
      <c r="A10356" s="32" t="s">
        <v>54962</v>
      </c>
      <c r="B10356" s="33" t="s">
        <v>1327</v>
      </c>
      <c r="C10356" s="51" t="s">
        <v>73476</v>
      </c>
      <c r="D10356" s="33" t="s">
        <v>73477</v>
      </c>
    </row>
    <row r="10357" spans="1:4" ht="15.75" customHeight="1" x14ac:dyDescent="0.15">
      <c r="A10357" s="32" t="s">
        <v>55048</v>
      </c>
      <c r="B10357" s="33" t="s">
        <v>1564</v>
      </c>
      <c r="C10357" s="51" t="s">
        <v>73478</v>
      </c>
      <c r="D10357" s="33" t="s">
        <v>73479</v>
      </c>
    </row>
    <row r="10358" spans="1:4" ht="15.75" customHeight="1" x14ac:dyDescent="0.15">
      <c r="A10358" s="32" t="s">
        <v>55058</v>
      </c>
      <c r="B10358" s="33" t="s">
        <v>895</v>
      </c>
      <c r="C10358" s="51" t="s">
        <v>73480</v>
      </c>
      <c r="D10358" s="33" t="s">
        <v>73481</v>
      </c>
    </row>
    <row r="10359" spans="1:4" ht="15.75" customHeight="1" x14ac:dyDescent="0.15">
      <c r="A10359" s="32" t="s">
        <v>55027</v>
      </c>
      <c r="B10359" s="33" t="s">
        <v>904</v>
      </c>
      <c r="C10359" s="51" t="s">
        <v>73482</v>
      </c>
      <c r="D10359" s="33" t="s">
        <v>73481</v>
      </c>
    </row>
    <row r="10360" spans="1:4" ht="15.75" customHeight="1" x14ac:dyDescent="0.15">
      <c r="A10360" s="32" t="s">
        <v>9058</v>
      </c>
      <c r="B10360" s="33" t="s">
        <v>975</v>
      </c>
      <c r="C10360" s="51" t="s">
        <v>73483</v>
      </c>
      <c r="D10360" s="33" t="s">
        <v>73484</v>
      </c>
    </row>
    <row r="10361" spans="1:4" ht="15.75" customHeight="1" x14ac:dyDescent="0.15">
      <c r="A10361" s="32" t="s">
        <v>54744</v>
      </c>
      <c r="B10361" s="33" t="s">
        <v>1083</v>
      </c>
      <c r="C10361" s="51" t="s">
        <v>73485</v>
      </c>
      <c r="D10361" s="33" t="s">
        <v>73486</v>
      </c>
    </row>
    <row r="10362" spans="1:4" ht="15.75" customHeight="1" x14ac:dyDescent="0.15">
      <c r="A10362" s="32" t="s">
        <v>55027</v>
      </c>
      <c r="B10362" s="33" t="s">
        <v>1835</v>
      </c>
      <c r="C10362" s="51" t="s">
        <v>73487</v>
      </c>
      <c r="D10362" s="33" t="s">
        <v>73486</v>
      </c>
    </row>
    <row r="10363" spans="1:4" ht="15.75" customHeight="1" x14ac:dyDescent="0.15">
      <c r="A10363" s="32" t="s">
        <v>11362</v>
      </c>
      <c r="B10363" s="33" t="s">
        <v>1246</v>
      </c>
      <c r="C10363" s="51" t="s">
        <v>73488</v>
      </c>
      <c r="D10363" s="33" t="s">
        <v>73489</v>
      </c>
    </row>
    <row r="10364" spans="1:4" ht="15.75" customHeight="1" x14ac:dyDescent="0.15">
      <c r="A10364" s="32" t="s">
        <v>55265</v>
      </c>
      <c r="B10364" s="33" t="s">
        <v>2236</v>
      </c>
      <c r="C10364" s="51" t="s">
        <v>73490</v>
      </c>
      <c r="D10364" s="33" t="s">
        <v>73491</v>
      </c>
    </row>
    <row r="10365" spans="1:4" ht="15.75" customHeight="1" x14ac:dyDescent="0.15">
      <c r="A10365" s="32" t="s">
        <v>10676</v>
      </c>
      <c r="B10365" s="33" t="s">
        <v>3221</v>
      </c>
      <c r="C10365" s="51" t="s">
        <v>73492</v>
      </c>
      <c r="D10365" s="33" t="s">
        <v>73491</v>
      </c>
    </row>
    <row r="10366" spans="1:4" ht="15.75" customHeight="1" x14ac:dyDescent="0.15">
      <c r="A10366" s="32" t="s">
        <v>10250</v>
      </c>
      <c r="B10366" s="33" t="s">
        <v>797</v>
      </c>
      <c r="C10366" s="51" t="s">
        <v>73493</v>
      </c>
      <c r="D10366" s="33" t="s">
        <v>73494</v>
      </c>
    </row>
    <row r="10367" spans="1:4" ht="15.75" customHeight="1" x14ac:dyDescent="0.15">
      <c r="A10367" s="32" t="s">
        <v>55107</v>
      </c>
      <c r="B10367" s="33" t="s">
        <v>842</v>
      </c>
      <c r="C10367" s="51" t="s">
        <v>73495</v>
      </c>
      <c r="D10367" s="33" t="s">
        <v>73496</v>
      </c>
    </row>
    <row r="10368" spans="1:4" ht="15.75" customHeight="1" x14ac:dyDescent="0.15">
      <c r="A10368" s="32" t="s">
        <v>8743</v>
      </c>
      <c r="B10368" s="33" t="s">
        <v>2332</v>
      </c>
      <c r="C10368" s="51" t="s">
        <v>73497</v>
      </c>
      <c r="D10368" s="33" t="s">
        <v>73496</v>
      </c>
    </row>
    <row r="10369" spans="1:4" ht="15.75" customHeight="1" x14ac:dyDescent="0.15">
      <c r="A10369" s="32" t="s">
        <v>54962</v>
      </c>
      <c r="B10369" s="33" t="s">
        <v>865</v>
      </c>
      <c r="C10369" s="51" t="s">
        <v>73498</v>
      </c>
      <c r="D10369" s="33" t="s">
        <v>73499</v>
      </c>
    </row>
    <row r="10370" spans="1:4" ht="15.75" customHeight="1" x14ac:dyDescent="0.15">
      <c r="A10370" s="32" t="s">
        <v>10163</v>
      </c>
      <c r="B10370" s="33" t="s">
        <v>3586</v>
      </c>
      <c r="C10370" s="51" t="s">
        <v>73500</v>
      </c>
      <c r="D10370" s="33" t="s">
        <v>73501</v>
      </c>
    </row>
    <row r="10371" spans="1:4" ht="15.75" customHeight="1" x14ac:dyDescent="0.15">
      <c r="A10371" s="32" t="s">
        <v>55027</v>
      </c>
      <c r="B10371" s="33" t="s">
        <v>2985</v>
      </c>
      <c r="C10371" s="51" t="s">
        <v>73502</v>
      </c>
      <c r="D10371" s="33" t="s">
        <v>73503</v>
      </c>
    </row>
    <row r="10372" spans="1:4" ht="15.75" customHeight="1" x14ac:dyDescent="0.15">
      <c r="A10372" s="32" t="s">
        <v>55094</v>
      </c>
      <c r="B10372" s="33" t="s">
        <v>1029</v>
      </c>
      <c r="C10372" s="51" t="s">
        <v>73504</v>
      </c>
      <c r="D10372" s="33" t="s">
        <v>73505</v>
      </c>
    </row>
    <row r="10373" spans="1:4" ht="15.75" customHeight="1" x14ac:dyDescent="0.15">
      <c r="A10373" s="32" t="s">
        <v>12232</v>
      </c>
      <c r="B10373" s="33" t="s">
        <v>717</v>
      </c>
      <c r="C10373" s="51" t="s">
        <v>73506</v>
      </c>
      <c r="D10373" s="33" t="s">
        <v>73507</v>
      </c>
    </row>
    <row r="10374" spans="1:4" ht="15.75" customHeight="1" x14ac:dyDescent="0.15">
      <c r="A10374" s="32" t="s">
        <v>54765</v>
      </c>
      <c r="B10374" s="33" t="s">
        <v>669</v>
      </c>
      <c r="C10374" s="51" t="s">
        <v>73508</v>
      </c>
      <c r="D10374" s="33" t="s">
        <v>73509</v>
      </c>
    </row>
    <row r="10375" spans="1:4" ht="15.75" customHeight="1" x14ac:dyDescent="0.15">
      <c r="A10375" s="32" t="s">
        <v>8719</v>
      </c>
      <c r="B10375" s="33" t="s">
        <v>669</v>
      </c>
      <c r="C10375" s="51" t="s">
        <v>73510</v>
      </c>
      <c r="D10375" s="33" t="s">
        <v>73511</v>
      </c>
    </row>
    <row r="10376" spans="1:4" ht="15.75" customHeight="1" x14ac:dyDescent="0.15">
      <c r="A10376" s="32" t="s">
        <v>55094</v>
      </c>
      <c r="B10376" s="33" t="s">
        <v>717</v>
      </c>
      <c r="C10376" s="51" t="s">
        <v>73512</v>
      </c>
      <c r="D10376" s="33" t="s">
        <v>73511</v>
      </c>
    </row>
    <row r="10377" spans="1:4" ht="15.75" customHeight="1" x14ac:dyDescent="0.15">
      <c r="A10377" s="32" t="s">
        <v>12232</v>
      </c>
      <c r="B10377" s="33" t="s">
        <v>844</v>
      </c>
      <c r="C10377" s="51" t="s">
        <v>73513</v>
      </c>
      <c r="D10377" s="33" t="s">
        <v>73511</v>
      </c>
    </row>
    <row r="10378" spans="1:4" ht="15.75" customHeight="1" x14ac:dyDescent="0.15">
      <c r="A10378" s="32" t="s">
        <v>55153</v>
      </c>
      <c r="B10378" s="33" t="s">
        <v>865</v>
      </c>
      <c r="C10378" s="51" t="s">
        <v>73514</v>
      </c>
      <c r="D10378" s="33" t="s">
        <v>73511</v>
      </c>
    </row>
    <row r="10379" spans="1:4" ht="15.75" customHeight="1" x14ac:dyDescent="0.15">
      <c r="A10379" s="32" t="s">
        <v>54962</v>
      </c>
      <c r="B10379" s="33" t="s">
        <v>907</v>
      </c>
      <c r="C10379" s="51" t="s">
        <v>73515</v>
      </c>
      <c r="D10379" s="33" t="s">
        <v>73511</v>
      </c>
    </row>
    <row r="10380" spans="1:4" ht="15.75" customHeight="1" x14ac:dyDescent="0.15">
      <c r="A10380" s="32" t="s">
        <v>55153</v>
      </c>
      <c r="B10380" s="33" t="s">
        <v>1687</v>
      </c>
      <c r="C10380" s="51" t="s">
        <v>73516</v>
      </c>
      <c r="D10380" s="33" t="s">
        <v>73511</v>
      </c>
    </row>
    <row r="10381" spans="1:4" ht="15.75" customHeight="1" x14ac:dyDescent="0.15">
      <c r="A10381" s="32" t="s">
        <v>10250</v>
      </c>
      <c r="B10381" s="33" t="s">
        <v>2480</v>
      </c>
      <c r="C10381" s="51" t="s">
        <v>73517</v>
      </c>
      <c r="D10381" s="33" t="s">
        <v>73511</v>
      </c>
    </row>
    <row r="10382" spans="1:4" ht="15.75" customHeight="1" x14ac:dyDescent="0.15">
      <c r="A10382" s="32" t="s">
        <v>55374</v>
      </c>
      <c r="B10382" s="33" t="s">
        <v>2596</v>
      </c>
      <c r="C10382" s="51" t="s">
        <v>73518</v>
      </c>
      <c r="D10382" s="33" t="s">
        <v>73511</v>
      </c>
    </row>
    <row r="10383" spans="1:4" ht="15.75" customHeight="1" x14ac:dyDescent="0.15">
      <c r="A10383" s="32" t="s">
        <v>9495</v>
      </c>
      <c r="B10383" s="33" t="s">
        <v>2693</v>
      </c>
      <c r="C10383" s="51" t="s">
        <v>73519</v>
      </c>
      <c r="D10383" s="33" t="s">
        <v>73511</v>
      </c>
    </row>
    <row r="10384" spans="1:4" ht="15.75" customHeight="1" x14ac:dyDescent="0.15">
      <c r="A10384" s="32" t="s">
        <v>54765</v>
      </c>
      <c r="B10384" s="33" t="s">
        <v>2705</v>
      </c>
      <c r="C10384" s="51" t="s">
        <v>73520</v>
      </c>
      <c r="D10384" s="33" t="s">
        <v>73511</v>
      </c>
    </row>
    <row r="10385" spans="1:4" ht="15.75" customHeight="1" x14ac:dyDescent="0.15">
      <c r="A10385" s="32" t="s">
        <v>55153</v>
      </c>
      <c r="B10385" s="33" t="s">
        <v>681</v>
      </c>
      <c r="C10385" s="51" t="s">
        <v>73521</v>
      </c>
      <c r="D10385" s="33" t="s">
        <v>73522</v>
      </c>
    </row>
    <row r="10386" spans="1:4" ht="15.75" customHeight="1" x14ac:dyDescent="0.15">
      <c r="A10386" s="32" t="s">
        <v>8633</v>
      </c>
      <c r="B10386" s="33" t="s">
        <v>791</v>
      </c>
      <c r="C10386" s="51" t="s">
        <v>73523</v>
      </c>
      <c r="D10386" s="33" t="s">
        <v>73522</v>
      </c>
    </row>
    <row r="10387" spans="1:4" ht="15.75" customHeight="1" x14ac:dyDescent="0.15">
      <c r="A10387" s="32" t="s">
        <v>55027</v>
      </c>
      <c r="B10387" s="33" t="s">
        <v>2968</v>
      </c>
      <c r="C10387" s="51" t="s">
        <v>73524</v>
      </c>
      <c r="D10387" s="33" t="s">
        <v>73522</v>
      </c>
    </row>
    <row r="10388" spans="1:4" ht="15.75" customHeight="1" x14ac:dyDescent="0.15">
      <c r="A10388" s="32" t="s">
        <v>54939</v>
      </c>
      <c r="B10388" s="33" t="s">
        <v>2997</v>
      </c>
      <c r="C10388" s="51" t="s">
        <v>73525</v>
      </c>
      <c r="D10388" s="33" t="s">
        <v>73522</v>
      </c>
    </row>
    <row r="10389" spans="1:4" ht="15.75" customHeight="1" x14ac:dyDescent="0.15">
      <c r="A10389" s="32" t="s">
        <v>55366</v>
      </c>
      <c r="B10389" s="33" t="s">
        <v>2985</v>
      </c>
      <c r="C10389" s="51" t="s">
        <v>73526</v>
      </c>
      <c r="D10389" s="33" t="s">
        <v>73527</v>
      </c>
    </row>
    <row r="10390" spans="1:4" ht="15.75" customHeight="1" x14ac:dyDescent="0.15">
      <c r="A10390" s="32" t="s">
        <v>55235</v>
      </c>
      <c r="B10390" s="33" t="s">
        <v>1375</v>
      </c>
      <c r="C10390" s="51" t="s">
        <v>73528</v>
      </c>
      <c r="D10390" s="33" t="s">
        <v>73529</v>
      </c>
    </row>
    <row r="10391" spans="1:4" ht="15.75" customHeight="1" x14ac:dyDescent="0.15">
      <c r="A10391" s="32" t="s">
        <v>12292</v>
      </c>
      <c r="B10391" s="33" t="s">
        <v>1630</v>
      </c>
      <c r="C10391" s="51" t="s">
        <v>73530</v>
      </c>
      <c r="D10391" s="33" t="s">
        <v>73531</v>
      </c>
    </row>
    <row r="10392" spans="1:4" ht="15.75" customHeight="1" x14ac:dyDescent="0.15">
      <c r="A10392" s="32" t="s">
        <v>55027</v>
      </c>
      <c r="B10392" s="33" t="s">
        <v>842</v>
      </c>
      <c r="C10392" s="51" t="s">
        <v>73532</v>
      </c>
      <c r="D10392" s="33" t="s">
        <v>73533</v>
      </c>
    </row>
    <row r="10393" spans="1:4" ht="15.75" customHeight="1" x14ac:dyDescent="0.15">
      <c r="A10393" s="32" t="s">
        <v>55159</v>
      </c>
      <c r="B10393" s="33" t="s">
        <v>2338</v>
      </c>
      <c r="C10393" s="51" t="s">
        <v>73534</v>
      </c>
      <c r="D10393" s="33" t="s">
        <v>73533</v>
      </c>
    </row>
    <row r="10394" spans="1:4" ht="15.75" customHeight="1" x14ac:dyDescent="0.15">
      <c r="A10394" s="32" t="s">
        <v>55235</v>
      </c>
      <c r="B10394" s="33" t="s">
        <v>2480</v>
      </c>
      <c r="C10394" s="51" t="s">
        <v>73535</v>
      </c>
      <c r="D10394" s="33" t="s">
        <v>73533</v>
      </c>
    </row>
    <row r="10395" spans="1:4" ht="15.75" customHeight="1" x14ac:dyDescent="0.15">
      <c r="A10395" s="32" t="s">
        <v>54962</v>
      </c>
      <c r="B10395" s="33" t="s">
        <v>2066</v>
      </c>
      <c r="C10395" s="51" t="s">
        <v>73536</v>
      </c>
      <c r="D10395" s="33" t="s">
        <v>73537</v>
      </c>
    </row>
    <row r="10396" spans="1:4" ht="15.75" customHeight="1" x14ac:dyDescent="0.15">
      <c r="A10396" s="32" t="s">
        <v>55206</v>
      </c>
      <c r="B10396" s="33" t="s">
        <v>1650</v>
      </c>
      <c r="C10396" s="51" t="s">
        <v>73538</v>
      </c>
      <c r="D10396" s="33" t="s">
        <v>73539</v>
      </c>
    </row>
    <row r="10397" spans="1:4" ht="15.75" customHeight="1" x14ac:dyDescent="0.15">
      <c r="A10397" s="32" t="s">
        <v>8821</v>
      </c>
      <c r="B10397" s="33" t="s">
        <v>3233</v>
      </c>
      <c r="C10397" s="51" t="s">
        <v>73540</v>
      </c>
      <c r="D10397" s="33" t="s">
        <v>73539</v>
      </c>
    </row>
    <row r="10398" spans="1:4" ht="15.75" customHeight="1" x14ac:dyDescent="0.15">
      <c r="A10398" s="32" t="s">
        <v>55270</v>
      </c>
      <c r="B10398" s="33" t="s">
        <v>830</v>
      </c>
      <c r="C10398" s="51" t="s">
        <v>73541</v>
      </c>
      <c r="D10398" s="33" t="s">
        <v>73542</v>
      </c>
    </row>
    <row r="10399" spans="1:4" ht="15.75" customHeight="1" x14ac:dyDescent="0.15">
      <c r="A10399" s="32" t="s">
        <v>8291</v>
      </c>
      <c r="B10399" s="33" t="s">
        <v>681</v>
      </c>
      <c r="C10399" s="51" t="s">
        <v>73543</v>
      </c>
      <c r="D10399" s="33" t="s">
        <v>73544</v>
      </c>
    </row>
    <row r="10400" spans="1:4" ht="15.75" customHeight="1" x14ac:dyDescent="0.15">
      <c r="A10400" s="32" t="s">
        <v>55058</v>
      </c>
      <c r="B10400" s="33" t="s">
        <v>975</v>
      </c>
      <c r="C10400" s="51" t="s">
        <v>73545</v>
      </c>
      <c r="D10400" s="33" t="s">
        <v>73546</v>
      </c>
    </row>
    <row r="10401" spans="1:4" ht="15.75" customHeight="1" x14ac:dyDescent="0.15">
      <c r="A10401" s="32" t="s">
        <v>55153</v>
      </c>
      <c r="B10401" s="33" t="s">
        <v>1528</v>
      </c>
      <c r="C10401" s="51" t="s">
        <v>73547</v>
      </c>
      <c r="D10401" s="33" t="s">
        <v>73548</v>
      </c>
    </row>
    <row r="10402" spans="1:4" ht="15.75" customHeight="1" x14ac:dyDescent="0.15">
      <c r="A10402" s="32" t="s">
        <v>55235</v>
      </c>
      <c r="B10402" s="33" t="s">
        <v>3233</v>
      </c>
      <c r="C10402" s="51" t="s">
        <v>73549</v>
      </c>
      <c r="D10402" s="33" t="s">
        <v>73550</v>
      </c>
    </row>
    <row r="10403" spans="1:4" ht="15.75" customHeight="1" x14ac:dyDescent="0.15">
      <c r="A10403" s="32" t="s">
        <v>54765</v>
      </c>
      <c r="B10403" s="33" t="s">
        <v>1354</v>
      </c>
      <c r="C10403" s="51" t="s">
        <v>73551</v>
      </c>
      <c r="D10403" s="33" t="s">
        <v>73552</v>
      </c>
    </row>
    <row r="10404" spans="1:4" ht="15.75" customHeight="1" x14ac:dyDescent="0.15">
      <c r="A10404" s="32" t="s">
        <v>12292</v>
      </c>
      <c r="B10404" s="33" t="s">
        <v>1723</v>
      </c>
      <c r="C10404" s="51" t="s">
        <v>73553</v>
      </c>
      <c r="D10404" s="33" t="s">
        <v>73552</v>
      </c>
    </row>
    <row r="10405" spans="1:4" ht="15.75" customHeight="1" x14ac:dyDescent="0.15">
      <c r="A10405" s="32" t="s">
        <v>8291</v>
      </c>
      <c r="B10405" s="33" t="s">
        <v>2840</v>
      </c>
      <c r="C10405" s="51" t="s">
        <v>73554</v>
      </c>
      <c r="D10405" s="33" t="s">
        <v>73555</v>
      </c>
    </row>
    <row r="10406" spans="1:4" ht="15.75" customHeight="1" x14ac:dyDescent="0.15">
      <c r="A10406" s="32" t="s">
        <v>10250</v>
      </c>
      <c r="B10406" s="33" t="s">
        <v>788</v>
      </c>
      <c r="C10406" s="51" t="s">
        <v>73556</v>
      </c>
      <c r="D10406" s="33" t="s">
        <v>73557</v>
      </c>
    </row>
    <row r="10407" spans="1:4" ht="15.75" customHeight="1" x14ac:dyDescent="0.15">
      <c r="A10407" s="32" t="s">
        <v>55048</v>
      </c>
      <c r="B10407" s="33" t="s">
        <v>2548</v>
      </c>
      <c r="C10407" s="51" t="s">
        <v>73558</v>
      </c>
      <c r="D10407" s="33" t="s">
        <v>73559</v>
      </c>
    </row>
    <row r="10408" spans="1:4" ht="15.75" customHeight="1" x14ac:dyDescent="0.15">
      <c r="A10408" s="32" t="s">
        <v>12053</v>
      </c>
      <c r="B10408" s="33" t="s">
        <v>2560</v>
      </c>
      <c r="C10408" s="51" t="s">
        <v>73560</v>
      </c>
      <c r="D10408" s="33" t="s">
        <v>73561</v>
      </c>
    </row>
    <row r="10409" spans="1:4" ht="15.75" customHeight="1" x14ac:dyDescent="0.15">
      <c r="A10409" s="32" t="s">
        <v>54849</v>
      </c>
      <c r="B10409" s="33" t="s">
        <v>3290</v>
      </c>
      <c r="C10409" s="51" t="s">
        <v>73562</v>
      </c>
      <c r="D10409" s="33" t="s">
        <v>73563</v>
      </c>
    </row>
    <row r="10410" spans="1:4" ht="15.75" customHeight="1" x14ac:dyDescent="0.15">
      <c r="A10410" s="32" t="s">
        <v>54962</v>
      </c>
      <c r="B10410" s="33" t="s">
        <v>2580</v>
      </c>
      <c r="C10410" s="51" t="s">
        <v>73564</v>
      </c>
      <c r="D10410" s="33" t="s">
        <v>73565</v>
      </c>
    </row>
    <row r="10411" spans="1:4" ht="15.75" customHeight="1" x14ac:dyDescent="0.15">
      <c r="A10411" s="32" t="s">
        <v>55235</v>
      </c>
      <c r="B10411" s="33" t="s">
        <v>2650</v>
      </c>
      <c r="C10411" s="51" t="s">
        <v>73566</v>
      </c>
      <c r="D10411" s="33" t="s">
        <v>73567</v>
      </c>
    </row>
    <row r="10412" spans="1:4" ht="15.75" customHeight="1" x14ac:dyDescent="0.15">
      <c r="A10412" s="32" t="s">
        <v>55153</v>
      </c>
      <c r="B10412" s="33" t="s">
        <v>919</v>
      </c>
      <c r="C10412" s="51" t="s">
        <v>73568</v>
      </c>
      <c r="D10412" s="33" t="s">
        <v>73569</v>
      </c>
    </row>
    <row r="10413" spans="1:4" ht="15.75" customHeight="1" x14ac:dyDescent="0.15">
      <c r="A10413" s="32" t="s">
        <v>12128</v>
      </c>
      <c r="B10413" s="33" t="s">
        <v>1389</v>
      </c>
      <c r="C10413" s="51" t="s">
        <v>73570</v>
      </c>
      <c r="D10413" s="33" t="s">
        <v>73569</v>
      </c>
    </row>
    <row r="10414" spans="1:4" ht="15.75" customHeight="1" x14ac:dyDescent="0.15">
      <c r="A10414" s="32" t="s">
        <v>54849</v>
      </c>
      <c r="B10414" s="33" t="s">
        <v>2904</v>
      </c>
      <c r="C10414" s="51" t="s">
        <v>73571</v>
      </c>
      <c r="D10414" s="33" t="s">
        <v>73572</v>
      </c>
    </row>
    <row r="10415" spans="1:4" ht="15.75" customHeight="1" x14ac:dyDescent="0.15">
      <c r="A10415" s="32" t="s">
        <v>10163</v>
      </c>
      <c r="B10415" s="33" t="s">
        <v>678</v>
      </c>
      <c r="C10415" s="51" t="s">
        <v>73573</v>
      </c>
      <c r="D10415" s="33" t="s">
        <v>73574</v>
      </c>
    </row>
    <row r="10416" spans="1:4" ht="15.75" customHeight="1" x14ac:dyDescent="0.15">
      <c r="A10416" s="32" t="s">
        <v>12280</v>
      </c>
      <c r="B10416" s="33" t="s">
        <v>732</v>
      </c>
      <c r="C10416" s="51" t="s">
        <v>73575</v>
      </c>
      <c r="D10416" s="33" t="s">
        <v>73574</v>
      </c>
    </row>
    <row r="10417" spans="1:4" ht="15.75" customHeight="1" x14ac:dyDescent="0.15">
      <c r="A10417" s="32" t="s">
        <v>55374</v>
      </c>
      <c r="B10417" s="33" t="s">
        <v>1064</v>
      </c>
      <c r="C10417" s="51" t="s">
        <v>73576</v>
      </c>
      <c r="D10417" s="33" t="s">
        <v>73577</v>
      </c>
    </row>
    <row r="10418" spans="1:4" ht="15.75" customHeight="1" x14ac:dyDescent="0.15">
      <c r="A10418" s="32" t="s">
        <v>12232</v>
      </c>
      <c r="B10418" s="33" t="s">
        <v>3445</v>
      </c>
      <c r="C10418" s="51" t="s">
        <v>73578</v>
      </c>
      <c r="D10418" s="33" t="s">
        <v>73579</v>
      </c>
    </row>
    <row r="10419" spans="1:4" ht="15.75" customHeight="1" x14ac:dyDescent="0.15">
      <c r="A10419" s="32" t="s">
        <v>55070</v>
      </c>
      <c r="B10419" s="33" t="s">
        <v>791</v>
      </c>
      <c r="C10419" s="51" t="s">
        <v>73580</v>
      </c>
      <c r="D10419" s="33" t="s">
        <v>73581</v>
      </c>
    </row>
    <row r="10420" spans="1:4" ht="15.75" customHeight="1" x14ac:dyDescent="0.15">
      <c r="A10420" s="32" t="s">
        <v>8821</v>
      </c>
      <c r="B10420" s="33" t="s">
        <v>741</v>
      </c>
      <c r="C10420" s="51" t="s">
        <v>73582</v>
      </c>
      <c r="D10420" s="33" t="s">
        <v>73583</v>
      </c>
    </row>
    <row r="10421" spans="1:4" ht="15.75" customHeight="1" x14ac:dyDescent="0.15">
      <c r="A10421" s="32" t="s">
        <v>54962</v>
      </c>
      <c r="B10421" s="33" t="s">
        <v>1155</v>
      </c>
      <c r="C10421" s="51" t="s">
        <v>73584</v>
      </c>
      <c r="D10421" s="33" t="s">
        <v>73585</v>
      </c>
    </row>
    <row r="10422" spans="1:4" ht="15.75" customHeight="1" x14ac:dyDescent="0.15">
      <c r="A10422" s="32" t="s">
        <v>11330</v>
      </c>
      <c r="B10422" s="33" t="s">
        <v>1737</v>
      </c>
      <c r="C10422" s="51" t="s">
        <v>73586</v>
      </c>
      <c r="D10422" s="33" t="s">
        <v>73585</v>
      </c>
    </row>
    <row r="10423" spans="1:4" ht="15.75" customHeight="1" x14ac:dyDescent="0.15">
      <c r="A10423" s="32" t="s">
        <v>55374</v>
      </c>
      <c r="B10423" s="33" t="s">
        <v>1880</v>
      </c>
      <c r="C10423" s="51" t="s">
        <v>73587</v>
      </c>
      <c r="D10423" s="33" t="s">
        <v>73588</v>
      </c>
    </row>
    <row r="10424" spans="1:4" ht="15.75" customHeight="1" x14ac:dyDescent="0.15">
      <c r="A10424" s="32" t="s">
        <v>11425</v>
      </c>
      <c r="B10424" s="33" t="s">
        <v>2658</v>
      </c>
      <c r="C10424" s="51" t="s">
        <v>73589</v>
      </c>
      <c r="D10424" s="33" t="s">
        <v>73590</v>
      </c>
    </row>
    <row r="10425" spans="1:4" ht="15.75" customHeight="1" x14ac:dyDescent="0.15">
      <c r="A10425" s="32" t="s">
        <v>55159</v>
      </c>
      <c r="B10425" s="33" t="s">
        <v>993</v>
      </c>
      <c r="C10425" s="51" t="s">
        <v>73591</v>
      </c>
      <c r="D10425" s="33" t="s">
        <v>73592</v>
      </c>
    </row>
    <row r="10426" spans="1:4" ht="15.75" customHeight="1" x14ac:dyDescent="0.15">
      <c r="A10426" s="32" t="s">
        <v>12232</v>
      </c>
      <c r="B10426" s="33" t="s">
        <v>2610</v>
      </c>
      <c r="C10426" s="51" t="s">
        <v>73593</v>
      </c>
      <c r="D10426" s="33" t="s">
        <v>73592</v>
      </c>
    </row>
    <row r="10427" spans="1:4" ht="15.75" customHeight="1" x14ac:dyDescent="0.15">
      <c r="A10427" s="32" t="s">
        <v>54862</v>
      </c>
      <c r="B10427" s="33" t="s">
        <v>732</v>
      </c>
      <c r="C10427" s="51" t="s">
        <v>73594</v>
      </c>
      <c r="D10427" s="33" t="s">
        <v>73595</v>
      </c>
    </row>
    <row r="10428" spans="1:4" ht="15.75" customHeight="1" x14ac:dyDescent="0.15">
      <c r="A10428" s="32" t="s">
        <v>8743</v>
      </c>
      <c r="B10428" s="33" t="s">
        <v>2755</v>
      </c>
      <c r="C10428" s="51" t="s">
        <v>73596</v>
      </c>
      <c r="D10428" s="33" t="s">
        <v>73595</v>
      </c>
    </row>
    <row r="10429" spans="1:4" ht="15.75" customHeight="1" x14ac:dyDescent="0.15">
      <c r="A10429" s="32" t="s">
        <v>55265</v>
      </c>
      <c r="B10429" s="33" t="s">
        <v>2991</v>
      </c>
      <c r="C10429" s="51" t="s">
        <v>73597</v>
      </c>
      <c r="D10429" s="33" t="s">
        <v>73598</v>
      </c>
    </row>
    <row r="10430" spans="1:4" ht="15.75" customHeight="1" x14ac:dyDescent="0.15">
      <c r="A10430" s="32" t="s">
        <v>54962</v>
      </c>
      <c r="B10430" s="33" t="s">
        <v>842</v>
      </c>
      <c r="C10430" s="51" t="s">
        <v>73599</v>
      </c>
      <c r="D10430" s="33" t="s">
        <v>73600</v>
      </c>
    </row>
    <row r="10431" spans="1:4" ht="15.75" customHeight="1" x14ac:dyDescent="0.15">
      <c r="A10431" s="32" t="s">
        <v>8743</v>
      </c>
      <c r="B10431" s="33" t="s">
        <v>1650</v>
      </c>
      <c r="C10431" s="51" t="s">
        <v>73601</v>
      </c>
      <c r="D10431" s="33" t="s">
        <v>73600</v>
      </c>
    </row>
    <row r="10432" spans="1:4" ht="15.75" customHeight="1" x14ac:dyDescent="0.15">
      <c r="A10432" s="32" t="s">
        <v>9495</v>
      </c>
      <c r="B10432" s="33" t="s">
        <v>2285</v>
      </c>
      <c r="C10432" s="51" t="s">
        <v>73602</v>
      </c>
      <c r="D10432" s="33" t="s">
        <v>73603</v>
      </c>
    </row>
    <row r="10433" spans="1:4" ht="15.75" customHeight="1" x14ac:dyDescent="0.15">
      <c r="A10433" s="32" t="s">
        <v>11425</v>
      </c>
      <c r="B10433" s="33" t="s">
        <v>2276</v>
      </c>
      <c r="C10433" s="51" t="s">
        <v>73604</v>
      </c>
      <c r="D10433" s="33" t="s">
        <v>73605</v>
      </c>
    </row>
    <row r="10434" spans="1:4" ht="15.75" customHeight="1" x14ac:dyDescent="0.15">
      <c r="A10434" s="32" t="s">
        <v>8743</v>
      </c>
      <c r="B10434" s="33" t="s">
        <v>1681</v>
      </c>
      <c r="C10434" s="51" t="s">
        <v>73606</v>
      </c>
      <c r="D10434" s="33" t="s">
        <v>73607</v>
      </c>
    </row>
    <row r="10435" spans="1:4" ht="15.75" customHeight="1" x14ac:dyDescent="0.15">
      <c r="A10435" s="32" t="s">
        <v>54962</v>
      </c>
      <c r="B10435" s="33" t="s">
        <v>2560</v>
      </c>
      <c r="C10435" s="51" t="s">
        <v>73608</v>
      </c>
      <c r="D10435" s="33" t="s">
        <v>73609</v>
      </c>
    </row>
    <row r="10436" spans="1:4" ht="15.75" customHeight="1" x14ac:dyDescent="0.15">
      <c r="A10436" s="32" t="s">
        <v>54765</v>
      </c>
      <c r="B10436" s="33" t="s">
        <v>3130</v>
      </c>
      <c r="C10436" s="51" t="s">
        <v>73610</v>
      </c>
      <c r="D10436" s="33" t="s">
        <v>73611</v>
      </c>
    </row>
    <row r="10437" spans="1:4" ht="15.75" customHeight="1" x14ac:dyDescent="0.15">
      <c r="A10437" s="32" t="s">
        <v>11362</v>
      </c>
      <c r="B10437" s="33" t="s">
        <v>3290</v>
      </c>
      <c r="C10437" s="51" t="s">
        <v>73612</v>
      </c>
      <c r="D10437" s="33" t="s">
        <v>73613</v>
      </c>
    </row>
    <row r="10438" spans="1:4" ht="15.75" customHeight="1" x14ac:dyDescent="0.15">
      <c r="A10438" s="32" t="s">
        <v>55235</v>
      </c>
      <c r="B10438" s="33" t="s">
        <v>1143</v>
      </c>
      <c r="C10438" s="51" t="s">
        <v>73614</v>
      </c>
      <c r="D10438" s="33" t="s">
        <v>73615</v>
      </c>
    </row>
    <row r="10439" spans="1:4" ht="15.75" customHeight="1" x14ac:dyDescent="0.15">
      <c r="A10439" s="32" t="s">
        <v>9495</v>
      </c>
      <c r="B10439" s="33" t="s">
        <v>2588</v>
      </c>
      <c r="C10439" s="51" t="s">
        <v>73616</v>
      </c>
      <c r="D10439" s="33" t="s">
        <v>73615</v>
      </c>
    </row>
    <row r="10440" spans="1:4" ht="15.75" customHeight="1" x14ac:dyDescent="0.15">
      <c r="A10440" s="32" t="s">
        <v>55265</v>
      </c>
      <c r="B10440" s="33" t="s">
        <v>678</v>
      </c>
      <c r="C10440" s="51" t="s">
        <v>73617</v>
      </c>
      <c r="D10440" s="33" t="s">
        <v>73618</v>
      </c>
    </row>
    <row r="10441" spans="1:4" ht="15.75" customHeight="1" x14ac:dyDescent="0.15">
      <c r="A10441" s="32" t="s">
        <v>55366</v>
      </c>
      <c r="B10441" s="33" t="s">
        <v>946</v>
      </c>
      <c r="C10441" s="51" t="s">
        <v>73619</v>
      </c>
      <c r="D10441" s="33" t="s">
        <v>73618</v>
      </c>
    </row>
    <row r="10442" spans="1:4" ht="15.75" customHeight="1" x14ac:dyDescent="0.15">
      <c r="A10442" s="32" t="s">
        <v>54744</v>
      </c>
      <c r="B10442" s="33" t="s">
        <v>2105</v>
      </c>
      <c r="C10442" s="51" t="s">
        <v>73620</v>
      </c>
      <c r="D10442" s="33" t="s">
        <v>73618</v>
      </c>
    </row>
    <row r="10443" spans="1:4" ht="15.75" customHeight="1" x14ac:dyDescent="0.15">
      <c r="A10443" s="32" t="s">
        <v>9495</v>
      </c>
      <c r="B10443" s="33" t="s">
        <v>2236</v>
      </c>
      <c r="C10443" s="51" t="s">
        <v>73621</v>
      </c>
      <c r="D10443" s="33" t="s">
        <v>73618</v>
      </c>
    </row>
    <row r="10444" spans="1:4" ht="15.75" customHeight="1" x14ac:dyDescent="0.15">
      <c r="A10444" s="32" t="s">
        <v>55374</v>
      </c>
      <c r="B10444" s="33" t="s">
        <v>2988</v>
      </c>
      <c r="C10444" s="51" t="s">
        <v>73622</v>
      </c>
      <c r="D10444" s="33" t="s">
        <v>73623</v>
      </c>
    </row>
    <row r="10445" spans="1:4" ht="15.75" customHeight="1" x14ac:dyDescent="0.15">
      <c r="A10445" s="32" t="s">
        <v>9477</v>
      </c>
      <c r="B10445" s="33" t="s">
        <v>1621</v>
      </c>
      <c r="C10445" s="51" t="s">
        <v>73624</v>
      </c>
      <c r="D10445" s="33" t="s">
        <v>73625</v>
      </c>
    </row>
    <row r="10446" spans="1:4" ht="15.75" customHeight="1" x14ac:dyDescent="0.15">
      <c r="A10446" s="32" t="s">
        <v>8821</v>
      </c>
      <c r="B10446" s="33" t="s">
        <v>2761</v>
      </c>
      <c r="C10446" s="51" t="s">
        <v>73626</v>
      </c>
      <c r="D10446" s="33" t="s">
        <v>73625</v>
      </c>
    </row>
    <row r="10447" spans="1:4" ht="15.75" customHeight="1" x14ac:dyDescent="0.15">
      <c r="A10447" s="32" t="s">
        <v>55374</v>
      </c>
      <c r="B10447" s="33" t="s">
        <v>2971</v>
      </c>
      <c r="C10447" s="51" t="s">
        <v>73627</v>
      </c>
      <c r="D10447" s="33" t="s">
        <v>73625</v>
      </c>
    </row>
    <row r="10448" spans="1:4" ht="15.75" customHeight="1" x14ac:dyDescent="0.15">
      <c r="A10448" s="32" t="s">
        <v>8719</v>
      </c>
      <c r="B10448" s="33" t="s">
        <v>2452</v>
      </c>
      <c r="C10448" s="51" t="s">
        <v>73628</v>
      </c>
      <c r="D10448" s="33" t="s">
        <v>73629</v>
      </c>
    </row>
    <row r="10449" spans="1:4" ht="15.75" customHeight="1" x14ac:dyDescent="0.15">
      <c r="A10449" s="32" t="s">
        <v>8633</v>
      </c>
      <c r="B10449" s="33" t="s">
        <v>1029</v>
      </c>
      <c r="C10449" s="51" t="s">
        <v>73630</v>
      </c>
      <c r="D10449" s="33" t="s">
        <v>73631</v>
      </c>
    </row>
    <row r="10450" spans="1:4" ht="15.75" customHeight="1" x14ac:dyDescent="0.15">
      <c r="A10450" s="32" t="s">
        <v>8719</v>
      </c>
      <c r="B10450" s="33" t="s">
        <v>3353</v>
      </c>
      <c r="C10450" s="51" t="s">
        <v>73632</v>
      </c>
      <c r="D10450" s="33" t="s">
        <v>73631</v>
      </c>
    </row>
    <row r="10451" spans="1:4" ht="15.75" customHeight="1" x14ac:dyDescent="0.15">
      <c r="A10451" s="32" t="s">
        <v>55107</v>
      </c>
      <c r="B10451" s="33" t="s">
        <v>3692</v>
      </c>
      <c r="C10451" s="51" t="s">
        <v>73633</v>
      </c>
      <c r="D10451" s="33" t="s">
        <v>73634</v>
      </c>
    </row>
    <row r="10452" spans="1:4" ht="15.75" customHeight="1" x14ac:dyDescent="0.15">
      <c r="A10452" s="32" t="s">
        <v>54939</v>
      </c>
      <c r="B10452" s="33" t="s">
        <v>1624</v>
      </c>
      <c r="C10452" s="51" t="s">
        <v>73635</v>
      </c>
      <c r="D10452" s="33" t="s">
        <v>73636</v>
      </c>
    </row>
    <row r="10453" spans="1:4" ht="15.75" customHeight="1" x14ac:dyDescent="0.15">
      <c r="A10453" s="32" t="s">
        <v>11330</v>
      </c>
      <c r="B10453" s="33" t="s">
        <v>2968</v>
      </c>
      <c r="C10453" s="51" t="s">
        <v>73637</v>
      </c>
      <c r="D10453" s="33" t="s">
        <v>73636</v>
      </c>
    </row>
    <row r="10454" spans="1:4" ht="15.75" customHeight="1" x14ac:dyDescent="0.15">
      <c r="A10454" s="32" t="s">
        <v>55265</v>
      </c>
      <c r="B10454" s="33" t="s">
        <v>3230</v>
      </c>
      <c r="C10454" s="51" t="s">
        <v>73638</v>
      </c>
      <c r="D10454" s="33" t="s">
        <v>73639</v>
      </c>
    </row>
    <row r="10455" spans="1:4" ht="15.75" customHeight="1" x14ac:dyDescent="0.15">
      <c r="A10455" s="32" t="s">
        <v>10676</v>
      </c>
      <c r="B10455" s="33" t="s">
        <v>732</v>
      </c>
      <c r="C10455" s="51" t="s">
        <v>73640</v>
      </c>
      <c r="D10455" s="33" t="s">
        <v>73641</v>
      </c>
    </row>
    <row r="10456" spans="1:4" ht="15.75" customHeight="1" x14ac:dyDescent="0.15">
      <c r="A10456" s="32" t="s">
        <v>55027</v>
      </c>
      <c r="B10456" s="33" t="s">
        <v>2168</v>
      </c>
      <c r="C10456" s="51" t="s">
        <v>73642</v>
      </c>
      <c r="D10456" s="33" t="s">
        <v>73643</v>
      </c>
    </row>
    <row r="10457" spans="1:4" ht="15.75" customHeight="1" x14ac:dyDescent="0.15">
      <c r="A10457" s="32" t="s">
        <v>55235</v>
      </c>
      <c r="B10457" s="33" t="s">
        <v>1693</v>
      </c>
      <c r="C10457" s="51" t="s">
        <v>73644</v>
      </c>
      <c r="D10457" s="33" t="s">
        <v>73645</v>
      </c>
    </row>
    <row r="10458" spans="1:4" ht="15.75" customHeight="1" x14ac:dyDescent="0.15">
      <c r="A10458" s="32" t="s">
        <v>54939</v>
      </c>
      <c r="B10458" s="33" t="s">
        <v>2994</v>
      </c>
      <c r="C10458" s="51" t="s">
        <v>73646</v>
      </c>
      <c r="D10458" s="33" t="s">
        <v>73647</v>
      </c>
    </row>
    <row r="10459" spans="1:4" ht="15.75" customHeight="1" x14ac:dyDescent="0.15">
      <c r="A10459" s="32" t="s">
        <v>9058</v>
      </c>
      <c r="B10459" s="33" t="s">
        <v>2094</v>
      </c>
      <c r="C10459" s="51" t="s">
        <v>73648</v>
      </c>
      <c r="D10459" s="33" t="s">
        <v>73649</v>
      </c>
    </row>
    <row r="10460" spans="1:4" ht="15.75" customHeight="1" x14ac:dyDescent="0.15">
      <c r="A10460" s="32" t="s">
        <v>12292</v>
      </c>
      <c r="B10460" s="33" t="s">
        <v>729</v>
      </c>
      <c r="C10460" s="51" t="s">
        <v>73650</v>
      </c>
      <c r="D10460" s="33" t="s">
        <v>73651</v>
      </c>
    </row>
    <row r="10461" spans="1:4" ht="15.75" customHeight="1" x14ac:dyDescent="0.15">
      <c r="A10461" s="32" t="s">
        <v>55265</v>
      </c>
      <c r="B10461" s="33" t="s">
        <v>868</v>
      </c>
      <c r="C10461" s="51" t="s">
        <v>73652</v>
      </c>
      <c r="D10461" s="33" t="s">
        <v>73653</v>
      </c>
    </row>
    <row r="10462" spans="1:4" ht="15.75" customHeight="1" x14ac:dyDescent="0.15">
      <c r="A10462" s="32" t="s">
        <v>12292</v>
      </c>
      <c r="B10462" s="33" t="s">
        <v>618</v>
      </c>
      <c r="C10462" s="51" t="s">
        <v>73654</v>
      </c>
      <c r="D10462" s="33" t="s">
        <v>73655</v>
      </c>
    </row>
    <row r="10463" spans="1:4" ht="15.75" customHeight="1" x14ac:dyDescent="0.15">
      <c r="A10463" s="32" t="s">
        <v>10250</v>
      </c>
      <c r="B10463" s="33" t="s">
        <v>1687</v>
      </c>
      <c r="C10463" s="51" t="s">
        <v>73656</v>
      </c>
      <c r="D10463" s="33" t="s">
        <v>73655</v>
      </c>
    </row>
    <row r="10464" spans="1:4" ht="15.75" customHeight="1" x14ac:dyDescent="0.15">
      <c r="A10464" s="32" t="s">
        <v>8291</v>
      </c>
      <c r="B10464" s="33" t="s">
        <v>678</v>
      </c>
      <c r="C10464" s="51" t="s">
        <v>73657</v>
      </c>
      <c r="D10464" s="33" t="s">
        <v>73658</v>
      </c>
    </row>
    <row r="10465" spans="1:4" ht="15.75" customHeight="1" x14ac:dyDescent="0.15">
      <c r="A10465" s="32" t="s">
        <v>10163</v>
      </c>
      <c r="B10465" s="33" t="s">
        <v>681</v>
      </c>
      <c r="C10465" s="51" t="s">
        <v>73659</v>
      </c>
      <c r="D10465" s="33" t="s">
        <v>73660</v>
      </c>
    </row>
    <row r="10466" spans="1:4" ht="15.75" customHeight="1" x14ac:dyDescent="0.15">
      <c r="A10466" s="32" t="s">
        <v>54744</v>
      </c>
      <c r="B10466" s="33" t="s">
        <v>2285</v>
      </c>
      <c r="C10466" s="51" t="s">
        <v>73661</v>
      </c>
      <c r="D10466" s="33" t="s">
        <v>73662</v>
      </c>
    </row>
    <row r="10467" spans="1:4" ht="15.75" customHeight="1" x14ac:dyDescent="0.15">
      <c r="A10467" s="32" t="s">
        <v>55305</v>
      </c>
      <c r="B10467" s="33" t="s">
        <v>3167</v>
      </c>
      <c r="C10467" s="51" t="s">
        <v>73663</v>
      </c>
      <c r="D10467" s="33" t="s">
        <v>73664</v>
      </c>
    </row>
    <row r="10468" spans="1:4" ht="15.75" customHeight="1" x14ac:dyDescent="0.15">
      <c r="A10468" s="32" t="s">
        <v>54765</v>
      </c>
      <c r="B10468" s="33" t="s">
        <v>621</v>
      </c>
      <c r="C10468" s="51" t="s">
        <v>73665</v>
      </c>
      <c r="D10468" s="33" t="s">
        <v>73666</v>
      </c>
    </row>
    <row r="10469" spans="1:4" ht="15.75" customHeight="1" x14ac:dyDescent="0.15">
      <c r="A10469" s="32" t="s">
        <v>11330</v>
      </c>
      <c r="B10469" s="33" t="s">
        <v>1206</v>
      </c>
      <c r="C10469" s="51" t="s">
        <v>73667</v>
      </c>
      <c r="D10469" s="33" t="s">
        <v>73666</v>
      </c>
    </row>
    <row r="10470" spans="1:4" ht="15.75" customHeight="1" x14ac:dyDescent="0.15">
      <c r="A10470" s="32" t="s">
        <v>11425</v>
      </c>
      <c r="B10470" s="33" t="s">
        <v>1336</v>
      </c>
      <c r="C10470" s="51" t="s">
        <v>73668</v>
      </c>
      <c r="D10470" s="33" t="s">
        <v>73666</v>
      </c>
    </row>
    <row r="10471" spans="1:4" ht="15.75" customHeight="1" x14ac:dyDescent="0.15">
      <c r="A10471" s="32" t="s">
        <v>55265</v>
      </c>
      <c r="B10471" s="33" t="s">
        <v>1525</v>
      </c>
      <c r="C10471" s="51" t="s">
        <v>73669</v>
      </c>
      <c r="D10471" s="33" t="s">
        <v>73666</v>
      </c>
    </row>
    <row r="10472" spans="1:4" ht="15.75" customHeight="1" x14ac:dyDescent="0.15">
      <c r="A10472" s="32" t="s">
        <v>10596</v>
      </c>
      <c r="B10472" s="33" t="s">
        <v>2480</v>
      </c>
      <c r="C10472" s="51" t="s">
        <v>73670</v>
      </c>
      <c r="D10472" s="33" t="s">
        <v>73666</v>
      </c>
    </row>
    <row r="10473" spans="1:4" ht="15.75" customHeight="1" x14ac:dyDescent="0.15">
      <c r="A10473" s="32" t="s">
        <v>8291</v>
      </c>
      <c r="B10473" s="33" t="s">
        <v>3218</v>
      </c>
      <c r="C10473" s="51" t="s">
        <v>73671</v>
      </c>
      <c r="D10473" s="33" t="s">
        <v>73666</v>
      </c>
    </row>
    <row r="10474" spans="1:4" ht="15.75" customHeight="1" x14ac:dyDescent="0.15">
      <c r="A10474" s="32" t="s">
        <v>54939</v>
      </c>
      <c r="B10474" s="33" t="s">
        <v>3338</v>
      </c>
      <c r="C10474" s="51" t="s">
        <v>73672</v>
      </c>
      <c r="D10474" s="33" t="s">
        <v>73666</v>
      </c>
    </row>
    <row r="10475" spans="1:4" ht="15.75" customHeight="1" x14ac:dyDescent="0.15">
      <c r="A10475" s="32" t="s">
        <v>10524</v>
      </c>
      <c r="B10475" s="33" t="s">
        <v>618</v>
      </c>
      <c r="C10475" s="51" t="s">
        <v>73673</v>
      </c>
      <c r="D10475" s="33" t="s">
        <v>73674</v>
      </c>
    </row>
    <row r="10476" spans="1:4" ht="15.75" customHeight="1" x14ac:dyDescent="0.15">
      <c r="A10476" s="32" t="s">
        <v>55374</v>
      </c>
      <c r="B10476" s="33" t="s">
        <v>3704</v>
      </c>
      <c r="C10476" s="51" t="s">
        <v>73675</v>
      </c>
      <c r="D10476" s="33" t="s">
        <v>73674</v>
      </c>
    </row>
    <row r="10477" spans="1:4" ht="15.75" customHeight="1" x14ac:dyDescent="0.15">
      <c r="A10477" s="32" t="s">
        <v>55235</v>
      </c>
      <c r="B10477" s="33" t="s">
        <v>621</v>
      </c>
      <c r="C10477" s="51" t="s">
        <v>73676</v>
      </c>
      <c r="D10477" s="33" t="s">
        <v>73677</v>
      </c>
    </row>
    <row r="10478" spans="1:4" ht="15.75" customHeight="1" x14ac:dyDescent="0.15">
      <c r="A10478" s="32" t="s">
        <v>12053</v>
      </c>
      <c r="B10478" s="33" t="s">
        <v>3239</v>
      </c>
      <c r="C10478" s="51" t="s">
        <v>73678</v>
      </c>
      <c r="D10478" s="33" t="s">
        <v>73677</v>
      </c>
    </row>
    <row r="10479" spans="1:4" ht="15.75" customHeight="1" x14ac:dyDescent="0.15">
      <c r="A10479" s="32" t="s">
        <v>9058</v>
      </c>
      <c r="B10479" s="33" t="s">
        <v>678</v>
      </c>
      <c r="C10479" s="51" t="s">
        <v>73679</v>
      </c>
      <c r="D10479" s="33" t="s">
        <v>73680</v>
      </c>
    </row>
    <row r="10480" spans="1:4" ht="15.75" customHeight="1" x14ac:dyDescent="0.15">
      <c r="A10480" s="32" t="s">
        <v>12280</v>
      </c>
      <c r="B10480" s="33" t="s">
        <v>1693</v>
      </c>
      <c r="C10480" s="51" t="s">
        <v>73681</v>
      </c>
      <c r="D10480" s="33" t="s">
        <v>73682</v>
      </c>
    </row>
    <row r="10481" spans="1:4" ht="15.75" customHeight="1" x14ac:dyDescent="0.15">
      <c r="A10481" s="32" t="s">
        <v>54849</v>
      </c>
      <c r="B10481" s="33" t="s">
        <v>836</v>
      </c>
      <c r="C10481" s="51" t="s">
        <v>73683</v>
      </c>
      <c r="D10481" s="33" t="s">
        <v>73684</v>
      </c>
    </row>
    <row r="10482" spans="1:4" ht="15.75" customHeight="1" x14ac:dyDescent="0.15">
      <c r="A10482" s="32" t="s">
        <v>9495</v>
      </c>
      <c r="B10482" s="33" t="s">
        <v>678</v>
      </c>
      <c r="C10482" s="51" t="s">
        <v>73685</v>
      </c>
      <c r="D10482" s="33" t="s">
        <v>73686</v>
      </c>
    </row>
    <row r="10483" spans="1:4" ht="15.75" customHeight="1" x14ac:dyDescent="0.15">
      <c r="A10483" s="32" t="s">
        <v>54862</v>
      </c>
      <c r="B10483" s="33" t="s">
        <v>2735</v>
      </c>
      <c r="C10483" s="51" t="s">
        <v>73687</v>
      </c>
      <c r="D10483" s="33" t="s">
        <v>73688</v>
      </c>
    </row>
    <row r="10484" spans="1:4" ht="15.75" customHeight="1" x14ac:dyDescent="0.15">
      <c r="A10484" s="32" t="s">
        <v>55048</v>
      </c>
      <c r="B10484" s="33" t="s">
        <v>3230</v>
      </c>
      <c r="C10484" s="51" t="s">
        <v>73689</v>
      </c>
      <c r="D10484" s="33" t="s">
        <v>73688</v>
      </c>
    </row>
    <row r="10485" spans="1:4" ht="15.75" customHeight="1" x14ac:dyDescent="0.15">
      <c r="A10485" s="32" t="s">
        <v>10524</v>
      </c>
      <c r="B10485" s="33" t="s">
        <v>2066</v>
      </c>
      <c r="C10485" s="51" t="s">
        <v>73690</v>
      </c>
      <c r="D10485" s="33" t="s">
        <v>73691</v>
      </c>
    </row>
    <row r="10486" spans="1:4" ht="15.75" customHeight="1" x14ac:dyDescent="0.15">
      <c r="A10486" s="32" t="s">
        <v>11330</v>
      </c>
      <c r="B10486" s="33" t="s">
        <v>2338</v>
      </c>
      <c r="C10486" s="51" t="s">
        <v>73692</v>
      </c>
      <c r="D10486" s="33" t="s">
        <v>73693</v>
      </c>
    </row>
    <row r="10487" spans="1:4" ht="15.75" customHeight="1" x14ac:dyDescent="0.15">
      <c r="A10487" s="32" t="s">
        <v>54962</v>
      </c>
      <c r="B10487" s="33" t="s">
        <v>1481</v>
      </c>
      <c r="C10487" s="51" t="s">
        <v>73694</v>
      </c>
      <c r="D10487" s="33" t="s">
        <v>73695</v>
      </c>
    </row>
    <row r="10488" spans="1:4" ht="15.75" customHeight="1" x14ac:dyDescent="0.15">
      <c r="A10488" s="32" t="s">
        <v>54849</v>
      </c>
      <c r="B10488" s="33" t="s">
        <v>2094</v>
      </c>
      <c r="C10488" s="51" t="s">
        <v>73696</v>
      </c>
      <c r="D10488" s="33" t="s">
        <v>73697</v>
      </c>
    </row>
    <row r="10489" spans="1:4" ht="15.75" customHeight="1" x14ac:dyDescent="0.15">
      <c r="A10489" s="32" t="s">
        <v>12280</v>
      </c>
      <c r="B10489" s="33" t="s">
        <v>675</v>
      </c>
      <c r="C10489" s="51" t="s">
        <v>73698</v>
      </c>
      <c r="D10489" s="33" t="s">
        <v>73699</v>
      </c>
    </row>
    <row r="10490" spans="1:4" ht="15.75" customHeight="1" x14ac:dyDescent="0.15">
      <c r="A10490" s="32" t="s">
        <v>55058</v>
      </c>
      <c r="B10490" s="33" t="s">
        <v>2610</v>
      </c>
      <c r="C10490" s="51" t="s">
        <v>73700</v>
      </c>
      <c r="D10490" s="33" t="s">
        <v>73699</v>
      </c>
    </row>
    <row r="10491" spans="1:4" ht="15.75" customHeight="1" x14ac:dyDescent="0.15">
      <c r="A10491" s="32" t="s">
        <v>54765</v>
      </c>
      <c r="B10491" s="33" t="s">
        <v>2991</v>
      </c>
      <c r="C10491" s="51" t="s">
        <v>73701</v>
      </c>
      <c r="D10491" s="33" t="s">
        <v>73699</v>
      </c>
    </row>
    <row r="10492" spans="1:4" ht="15.75" customHeight="1" x14ac:dyDescent="0.15">
      <c r="A10492" s="32" t="s">
        <v>12128</v>
      </c>
      <c r="B10492" s="33" t="s">
        <v>3290</v>
      </c>
      <c r="C10492" s="51" t="s">
        <v>73702</v>
      </c>
      <c r="D10492" s="33" t="s">
        <v>73699</v>
      </c>
    </row>
    <row r="10493" spans="1:4" ht="15.75" customHeight="1" x14ac:dyDescent="0.15">
      <c r="A10493" s="32" t="s">
        <v>55206</v>
      </c>
      <c r="B10493" s="33" t="s">
        <v>993</v>
      </c>
      <c r="C10493" s="51" t="s">
        <v>73703</v>
      </c>
      <c r="D10493" s="33" t="s">
        <v>73704</v>
      </c>
    </row>
    <row r="10494" spans="1:4" ht="15.75" customHeight="1" x14ac:dyDescent="0.15">
      <c r="A10494" s="32" t="s">
        <v>8743</v>
      </c>
      <c r="B10494" s="33" t="s">
        <v>1186</v>
      </c>
      <c r="C10494" s="51" t="s">
        <v>73705</v>
      </c>
      <c r="D10494" s="33" t="s">
        <v>73704</v>
      </c>
    </row>
    <row r="10495" spans="1:4" ht="15.75" customHeight="1" x14ac:dyDescent="0.15">
      <c r="A10495" s="32" t="s">
        <v>10163</v>
      </c>
      <c r="B10495" s="33" t="s">
        <v>2338</v>
      </c>
      <c r="C10495" s="51" t="s">
        <v>73706</v>
      </c>
      <c r="D10495" s="33" t="s">
        <v>73704</v>
      </c>
    </row>
    <row r="10496" spans="1:4" ht="15.75" customHeight="1" x14ac:dyDescent="0.15">
      <c r="A10496" s="32" t="s">
        <v>55153</v>
      </c>
      <c r="B10496" s="33" t="s">
        <v>3597</v>
      </c>
      <c r="C10496" s="51" t="s">
        <v>73707</v>
      </c>
      <c r="D10496" s="33" t="s">
        <v>73708</v>
      </c>
    </row>
    <row r="10497" spans="1:4" ht="15.75" customHeight="1" x14ac:dyDescent="0.15">
      <c r="A10497" s="32" t="s">
        <v>8719</v>
      </c>
      <c r="B10497" s="33" t="s">
        <v>1650</v>
      </c>
      <c r="C10497" s="51" t="s">
        <v>73709</v>
      </c>
      <c r="D10497" s="33" t="s">
        <v>73710</v>
      </c>
    </row>
    <row r="10498" spans="1:4" ht="15.75" customHeight="1" x14ac:dyDescent="0.15">
      <c r="A10498" s="32" t="s">
        <v>9516</v>
      </c>
      <c r="B10498" s="33" t="s">
        <v>865</v>
      </c>
      <c r="C10498" s="51" t="s">
        <v>73711</v>
      </c>
      <c r="D10498" s="33" t="s">
        <v>73712</v>
      </c>
    </row>
    <row r="10499" spans="1:4" ht="15.75" customHeight="1" x14ac:dyDescent="0.15">
      <c r="A10499" s="32" t="s">
        <v>55159</v>
      </c>
      <c r="B10499" s="33" t="s">
        <v>2971</v>
      </c>
      <c r="C10499" s="51" t="s">
        <v>73713</v>
      </c>
      <c r="D10499" s="33" t="s">
        <v>73714</v>
      </c>
    </row>
    <row r="10500" spans="1:4" ht="15.75" customHeight="1" x14ac:dyDescent="0.15">
      <c r="A10500" s="32" t="s">
        <v>8633</v>
      </c>
      <c r="B10500" s="33" t="s">
        <v>3453</v>
      </c>
      <c r="C10500" s="51" t="s">
        <v>73715</v>
      </c>
      <c r="D10500" s="33" t="s">
        <v>73714</v>
      </c>
    </row>
    <row r="10501" spans="1:4" ht="15.75" customHeight="1" x14ac:dyDescent="0.15">
      <c r="A10501" s="32" t="s">
        <v>10163</v>
      </c>
      <c r="B10501" s="33" t="s">
        <v>3755</v>
      </c>
      <c r="C10501" s="51" t="s">
        <v>73716</v>
      </c>
      <c r="D10501" s="33" t="s">
        <v>73714</v>
      </c>
    </row>
    <row r="10502" spans="1:4" ht="15.75" customHeight="1" x14ac:dyDescent="0.15">
      <c r="A10502" s="32" t="s">
        <v>55058</v>
      </c>
      <c r="B10502" s="33" t="s">
        <v>919</v>
      </c>
      <c r="C10502" s="51" t="s">
        <v>73717</v>
      </c>
      <c r="D10502" s="33" t="s">
        <v>73718</v>
      </c>
    </row>
    <row r="10503" spans="1:4" ht="15.75" customHeight="1" x14ac:dyDescent="0.15">
      <c r="A10503" s="32" t="s">
        <v>54862</v>
      </c>
      <c r="B10503" s="33" t="s">
        <v>1375</v>
      </c>
      <c r="C10503" s="51" t="s">
        <v>73719</v>
      </c>
      <c r="D10503" s="33" t="s">
        <v>73720</v>
      </c>
    </row>
    <row r="10504" spans="1:4" ht="15.75" customHeight="1" x14ac:dyDescent="0.15">
      <c r="A10504" s="32" t="s">
        <v>55094</v>
      </c>
      <c r="B10504" s="33" t="s">
        <v>2968</v>
      </c>
      <c r="C10504" s="51" t="s">
        <v>73721</v>
      </c>
      <c r="D10504" s="33" t="s">
        <v>73722</v>
      </c>
    </row>
    <row r="10505" spans="1:4" ht="15.75" customHeight="1" x14ac:dyDescent="0.15">
      <c r="A10505" s="32" t="s">
        <v>8743</v>
      </c>
      <c r="B10505" s="33" t="s">
        <v>2309</v>
      </c>
      <c r="C10505" s="51" t="s">
        <v>73723</v>
      </c>
      <c r="D10505" s="33" t="s">
        <v>73724</v>
      </c>
    </row>
    <row r="10506" spans="1:4" ht="15.75" customHeight="1" x14ac:dyDescent="0.15">
      <c r="A10506" s="32" t="s">
        <v>55262</v>
      </c>
      <c r="B10506" s="33" t="s">
        <v>3652</v>
      </c>
      <c r="C10506" s="51" t="s">
        <v>73725</v>
      </c>
      <c r="D10506" s="33" t="s">
        <v>73726</v>
      </c>
    </row>
    <row r="10507" spans="1:4" ht="15.75" customHeight="1" x14ac:dyDescent="0.15">
      <c r="A10507" s="32" t="s">
        <v>55070</v>
      </c>
      <c r="B10507" s="33" t="s">
        <v>3216</v>
      </c>
      <c r="C10507" s="51" t="s">
        <v>73727</v>
      </c>
      <c r="D10507" s="33" t="s">
        <v>73728</v>
      </c>
    </row>
    <row r="10508" spans="1:4" ht="15.75" customHeight="1" x14ac:dyDescent="0.15">
      <c r="A10508" s="32" t="s">
        <v>9495</v>
      </c>
      <c r="B10508" s="33" t="s">
        <v>1433</v>
      </c>
      <c r="C10508" s="51" t="s">
        <v>73729</v>
      </c>
      <c r="D10508" s="33" t="s">
        <v>73730</v>
      </c>
    </row>
    <row r="10509" spans="1:4" ht="15.75" customHeight="1" x14ac:dyDescent="0.15">
      <c r="A10509" s="32" t="s">
        <v>54939</v>
      </c>
      <c r="B10509" s="33" t="s">
        <v>1693</v>
      </c>
      <c r="C10509" s="51" t="s">
        <v>73731</v>
      </c>
      <c r="D10509" s="33" t="s">
        <v>73732</v>
      </c>
    </row>
    <row r="10510" spans="1:4" ht="15.75" customHeight="1" x14ac:dyDescent="0.15">
      <c r="A10510" s="32" t="s">
        <v>12053</v>
      </c>
      <c r="B10510" s="33" t="s">
        <v>621</v>
      </c>
      <c r="C10510" s="51" t="s">
        <v>73733</v>
      </c>
      <c r="D10510" s="33" t="s">
        <v>73734</v>
      </c>
    </row>
    <row r="10511" spans="1:4" ht="15.75" customHeight="1" x14ac:dyDescent="0.15">
      <c r="A10511" s="32" t="s">
        <v>11425</v>
      </c>
      <c r="B10511" s="33" t="s">
        <v>1737</v>
      </c>
      <c r="C10511" s="51" t="s">
        <v>73735</v>
      </c>
      <c r="D10511" s="33" t="s">
        <v>73736</v>
      </c>
    </row>
    <row r="10512" spans="1:4" ht="15.75" customHeight="1" x14ac:dyDescent="0.15">
      <c r="A10512" s="32" t="s">
        <v>55027</v>
      </c>
      <c r="B10512" s="33" t="s">
        <v>1765</v>
      </c>
      <c r="C10512" s="51" t="s">
        <v>73737</v>
      </c>
      <c r="D10512" s="33" t="s">
        <v>73738</v>
      </c>
    </row>
    <row r="10513" spans="1:4" ht="15.75" customHeight="1" x14ac:dyDescent="0.15">
      <c r="A10513" s="32" t="s">
        <v>8821</v>
      </c>
      <c r="B10513" s="33" t="s">
        <v>3323</v>
      </c>
      <c r="C10513" s="51" t="s">
        <v>73739</v>
      </c>
      <c r="D10513" s="33" t="s">
        <v>73738</v>
      </c>
    </row>
    <row r="10514" spans="1:4" ht="15.75" customHeight="1" x14ac:dyDescent="0.15">
      <c r="A10514" s="32" t="s">
        <v>55235</v>
      </c>
      <c r="B10514" s="33" t="s">
        <v>2596</v>
      </c>
      <c r="C10514" s="51" t="s">
        <v>73740</v>
      </c>
      <c r="D10514" s="33" t="s">
        <v>73741</v>
      </c>
    </row>
    <row r="10515" spans="1:4" ht="15.75" customHeight="1" x14ac:dyDescent="0.15">
      <c r="A10515" s="32" t="s">
        <v>55107</v>
      </c>
      <c r="B10515" s="33" t="s">
        <v>3257</v>
      </c>
      <c r="C10515" s="51" t="s">
        <v>73742</v>
      </c>
      <c r="D10515" s="33" t="s">
        <v>73743</v>
      </c>
    </row>
    <row r="10516" spans="1:4" ht="15.75" customHeight="1" x14ac:dyDescent="0.15">
      <c r="A10516" s="32" t="s">
        <v>55107</v>
      </c>
      <c r="B10516" s="33" t="s">
        <v>2548</v>
      </c>
      <c r="C10516" s="51" t="s">
        <v>73744</v>
      </c>
      <c r="D10516" s="33" t="s">
        <v>73745</v>
      </c>
    </row>
    <row r="10517" spans="1:4" ht="15.75" customHeight="1" x14ac:dyDescent="0.15">
      <c r="A10517" s="32" t="s">
        <v>12292</v>
      </c>
      <c r="B10517" s="33" t="s">
        <v>2276</v>
      </c>
      <c r="C10517" s="51" t="s">
        <v>73746</v>
      </c>
      <c r="D10517" s="33" t="s">
        <v>73747</v>
      </c>
    </row>
    <row r="10518" spans="1:4" ht="15.75" customHeight="1" x14ac:dyDescent="0.15">
      <c r="A10518" s="32" t="s">
        <v>8291</v>
      </c>
      <c r="B10518" s="33" t="s">
        <v>3117</v>
      </c>
      <c r="C10518" s="51" t="s">
        <v>73748</v>
      </c>
      <c r="D10518" s="33" t="s">
        <v>73749</v>
      </c>
    </row>
    <row r="10519" spans="1:4" ht="15.75" customHeight="1" x14ac:dyDescent="0.15">
      <c r="A10519" s="32" t="s">
        <v>11425</v>
      </c>
      <c r="B10519" s="33" t="s">
        <v>1865</v>
      </c>
      <c r="C10519" s="51" t="s">
        <v>73750</v>
      </c>
      <c r="D10519" s="33" t="s">
        <v>73751</v>
      </c>
    </row>
    <row r="10520" spans="1:4" ht="15.75" customHeight="1" x14ac:dyDescent="0.15">
      <c r="A10520" s="32" t="s">
        <v>55366</v>
      </c>
      <c r="B10520" s="33" t="s">
        <v>919</v>
      </c>
      <c r="C10520" s="51" t="s">
        <v>73752</v>
      </c>
      <c r="D10520" s="33" t="s">
        <v>73753</v>
      </c>
    </row>
    <row r="10521" spans="1:4" ht="15.75" customHeight="1" x14ac:dyDescent="0.15">
      <c r="A10521" s="32" t="s">
        <v>55374</v>
      </c>
      <c r="B10521" s="33" t="s">
        <v>827</v>
      </c>
      <c r="C10521" s="51" t="s">
        <v>73754</v>
      </c>
      <c r="D10521" s="33" t="s">
        <v>73755</v>
      </c>
    </row>
    <row r="10522" spans="1:4" ht="15.75" customHeight="1" x14ac:dyDescent="0.15">
      <c r="A10522" s="32" t="s">
        <v>10596</v>
      </c>
      <c r="B10522" s="33" t="s">
        <v>752</v>
      </c>
      <c r="C10522" s="51" t="s">
        <v>73756</v>
      </c>
      <c r="D10522" s="33" t="s">
        <v>73757</v>
      </c>
    </row>
    <row r="10523" spans="1:4" ht="15.75" customHeight="1" x14ac:dyDescent="0.15">
      <c r="A10523" s="32" t="s">
        <v>55265</v>
      </c>
      <c r="B10523" s="33" t="s">
        <v>1645</v>
      </c>
      <c r="C10523" s="51" t="s">
        <v>73758</v>
      </c>
      <c r="D10523" s="33" t="s">
        <v>73757</v>
      </c>
    </row>
    <row r="10524" spans="1:4" ht="15.75" customHeight="1" x14ac:dyDescent="0.15">
      <c r="A10524" s="32" t="s">
        <v>55070</v>
      </c>
      <c r="B10524" s="33" t="s">
        <v>993</v>
      </c>
      <c r="C10524" s="51" t="s">
        <v>73759</v>
      </c>
      <c r="D10524" s="33" t="s">
        <v>73760</v>
      </c>
    </row>
    <row r="10525" spans="1:4" ht="15.75" customHeight="1" x14ac:dyDescent="0.15">
      <c r="A10525" s="32" t="s">
        <v>55153</v>
      </c>
      <c r="B10525" s="33" t="s">
        <v>842</v>
      </c>
      <c r="C10525" s="51" t="s">
        <v>73761</v>
      </c>
      <c r="D10525" s="33" t="s">
        <v>73762</v>
      </c>
    </row>
    <row r="10526" spans="1:4" ht="15.75" customHeight="1" x14ac:dyDescent="0.15">
      <c r="A10526" s="32" t="s">
        <v>55265</v>
      </c>
      <c r="B10526" s="33" t="s">
        <v>3675</v>
      </c>
      <c r="C10526" s="51" t="s">
        <v>73763</v>
      </c>
      <c r="D10526" s="33" t="s">
        <v>73764</v>
      </c>
    </row>
    <row r="10527" spans="1:4" ht="15.75" customHeight="1" x14ac:dyDescent="0.15">
      <c r="A10527" s="32" t="s">
        <v>8743</v>
      </c>
      <c r="B10527" s="33" t="s">
        <v>788</v>
      </c>
      <c r="C10527" s="51" t="s">
        <v>73765</v>
      </c>
      <c r="D10527" s="33" t="s">
        <v>73766</v>
      </c>
    </row>
    <row r="10528" spans="1:4" ht="15.75" customHeight="1" x14ac:dyDescent="0.15">
      <c r="A10528" s="32" t="s">
        <v>54962</v>
      </c>
      <c r="B10528" s="33" t="s">
        <v>2921</v>
      </c>
      <c r="C10528" s="51" t="s">
        <v>73767</v>
      </c>
      <c r="D10528" s="33" t="s">
        <v>73768</v>
      </c>
    </row>
    <row r="10529" spans="1:4" ht="15.75" customHeight="1" x14ac:dyDescent="0.15">
      <c r="A10529" s="32" t="s">
        <v>55366</v>
      </c>
      <c r="B10529" s="33" t="s">
        <v>3066</v>
      </c>
      <c r="C10529" s="51" t="s">
        <v>73769</v>
      </c>
      <c r="D10529" s="33" t="s">
        <v>73770</v>
      </c>
    </row>
    <row r="10530" spans="1:4" ht="15.75" customHeight="1" x14ac:dyDescent="0.15">
      <c r="A10530" s="32" t="s">
        <v>12128</v>
      </c>
      <c r="B10530" s="33" t="s">
        <v>904</v>
      </c>
      <c r="C10530" s="51" t="s">
        <v>73771</v>
      </c>
      <c r="D10530" s="33" t="s">
        <v>73772</v>
      </c>
    </row>
    <row r="10531" spans="1:4" ht="15.75" customHeight="1" x14ac:dyDescent="0.15">
      <c r="A10531" s="32" t="s">
        <v>55094</v>
      </c>
      <c r="B10531" s="33" t="s">
        <v>2918</v>
      </c>
      <c r="C10531" s="51" t="s">
        <v>73773</v>
      </c>
      <c r="D10531" s="33" t="s">
        <v>73774</v>
      </c>
    </row>
    <row r="10532" spans="1:4" ht="15.75" customHeight="1" x14ac:dyDescent="0.15">
      <c r="A10532" s="32" t="s">
        <v>55153</v>
      </c>
      <c r="B10532" s="33" t="s">
        <v>904</v>
      </c>
      <c r="C10532" s="51" t="s">
        <v>73775</v>
      </c>
      <c r="D10532" s="33" t="s">
        <v>73776</v>
      </c>
    </row>
    <row r="10533" spans="1:4" ht="15.75" customHeight="1" x14ac:dyDescent="0.15">
      <c r="A10533" s="32" t="s">
        <v>8291</v>
      </c>
      <c r="B10533" s="33" t="s">
        <v>2988</v>
      </c>
      <c r="C10533" s="51" t="s">
        <v>73777</v>
      </c>
      <c r="D10533" s="33" t="s">
        <v>73776</v>
      </c>
    </row>
    <row r="10534" spans="1:4" ht="15.75" customHeight="1" x14ac:dyDescent="0.15">
      <c r="A10534" s="32" t="s">
        <v>55027</v>
      </c>
      <c r="B10534" s="33" t="s">
        <v>1246</v>
      </c>
      <c r="C10534" s="51" t="s">
        <v>73778</v>
      </c>
      <c r="D10534" s="33" t="s">
        <v>73779</v>
      </c>
    </row>
    <row r="10535" spans="1:4" ht="15.75" customHeight="1" x14ac:dyDescent="0.15">
      <c r="A10535" s="32" t="s">
        <v>55159</v>
      </c>
      <c r="B10535" s="33" t="s">
        <v>3453</v>
      </c>
      <c r="C10535" s="51" t="s">
        <v>73780</v>
      </c>
      <c r="D10535" s="33" t="s">
        <v>73781</v>
      </c>
    </row>
    <row r="10536" spans="1:4" ht="15.75" customHeight="1" x14ac:dyDescent="0.15">
      <c r="A10536" s="32" t="s">
        <v>55058</v>
      </c>
      <c r="B10536" s="33" t="s">
        <v>1624</v>
      </c>
      <c r="C10536" s="51" t="s">
        <v>73782</v>
      </c>
      <c r="D10536" s="33" t="s">
        <v>73783</v>
      </c>
    </row>
    <row r="10537" spans="1:4" ht="15.75" customHeight="1" x14ac:dyDescent="0.15">
      <c r="A10537" s="32" t="s">
        <v>10524</v>
      </c>
      <c r="B10537" s="33" t="s">
        <v>853</v>
      </c>
      <c r="C10537" s="51" t="s">
        <v>73784</v>
      </c>
      <c r="D10537" s="33" t="s">
        <v>73785</v>
      </c>
    </row>
    <row r="10538" spans="1:4" ht="15.75" customHeight="1" x14ac:dyDescent="0.15">
      <c r="A10538" s="32" t="s">
        <v>8633</v>
      </c>
      <c r="B10538" s="33" t="s">
        <v>2647</v>
      </c>
      <c r="C10538" s="51" t="s">
        <v>73786</v>
      </c>
      <c r="D10538" s="33" t="s">
        <v>73787</v>
      </c>
    </row>
    <row r="10539" spans="1:4" ht="15.75" customHeight="1" x14ac:dyDescent="0.15">
      <c r="A10539" s="32" t="s">
        <v>55235</v>
      </c>
      <c r="B10539" s="33" t="s">
        <v>3687</v>
      </c>
      <c r="C10539" s="51" t="s">
        <v>73788</v>
      </c>
      <c r="D10539" s="33" t="s">
        <v>73789</v>
      </c>
    </row>
    <row r="10540" spans="1:4" ht="15.75" customHeight="1" x14ac:dyDescent="0.15">
      <c r="A10540" s="32" t="s">
        <v>55094</v>
      </c>
      <c r="B10540" s="33" t="s">
        <v>842</v>
      </c>
      <c r="C10540" s="51" t="s">
        <v>73790</v>
      </c>
      <c r="D10540" s="33" t="s">
        <v>73791</v>
      </c>
    </row>
    <row r="10541" spans="1:4" ht="15.75" customHeight="1" x14ac:dyDescent="0.15">
      <c r="A10541" s="32" t="s">
        <v>55058</v>
      </c>
      <c r="B10541" s="33" t="s">
        <v>1166</v>
      </c>
      <c r="C10541" s="51" t="s">
        <v>73792</v>
      </c>
      <c r="D10541" s="33" t="s">
        <v>73791</v>
      </c>
    </row>
    <row r="10542" spans="1:4" ht="15.75" customHeight="1" x14ac:dyDescent="0.15">
      <c r="A10542" s="32" t="s">
        <v>55094</v>
      </c>
      <c r="B10542" s="33" t="s">
        <v>1528</v>
      </c>
      <c r="C10542" s="51" t="s">
        <v>73793</v>
      </c>
      <c r="D10542" s="33" t="s">
        <v>73791</v>
      </c>
    </row>
    <row r="10543" spans="1:4" ht="15.75" customHeight="1" x14ac:dyDescent="0.15">
      <c r="A10543" s="32" t="s">
        <v>9477</v>
      </c>
      <c r="B10543" s="33" t="s">
        <v>3588</v>
      </c>
      <c r="C10543" s="51" t="s">
        <v>73794</v>
      </c>
      <c r="D10543" s="33" t="s">
        <v>73791</v>
      </c>
    </row>
    <row r="10544" spans="1:4" ht="15.75" customHeight="1" x14ac:dyDescent="0.15">
      <c r="A10544" s="32" t="s">
        <v>55048</v>
      </c>
      <c r="B10544" s="33" t="s">
        <v>3755</v>
      </c>
      <c r="C10544" s="51" t="s">
        <v>73795</v>
      </c>
      <c r="D10544" s="33" t="s">
        <v>73791</v>
      </c>
    </row>
    <row r="10545" spans="1:4" ht="15.75" customHeight="1" x14ac:dyDescent="0.15">
      <c r="A10545" s="32" t="s">
        <v>12053</v>
      </c>
      <c r="B10545" s="33" t="s">
        <v>3755</v>
      </c>
      <c r="C10545" s="51" t="s">
        <v>73796</v>
      </c>
      <c r="D10545" s="33" t="s">
        <v>73791</v>
      </c>
    </row>
    <row r="10546" spans="1:4" ht="15.75" customHeight="1" x14ac:dyDescent="0.15">
      <c r="A10546" s="32" t="s">
        <v>55206</v>
      </c>
      <c r="B10546" s="33" t="s">
        <v>2285</v>
      </c>
      <c r="C10546" s="51" t="s">
        <v>73797</v>
      </c>
      <c r="D10546" s="33" t="s">
        <v>73798</v>
      </c>
    </row>
    <row r="10547" spans="1:4" ht="15.75" customHeight="1" x14ac:dyDescent="0.15">
      <c r="A10547" s="32" t="s">
        <v>55265</v>
      </c>
      <c r="B10547" s="33" t="s">
        <v>2056</v>
      </c>
      <c r="C10547" s="51" t="s">
        <v>73799</v>
      </c>
      <c r="D10547" s="33" t="s">
        <v>73800</v>
      </c>
    </row>
    <row r="10548" spans="1:4" ht="15.75" customHeight="1" x14ac:dyDescent="0.15">
      <c r="A10548" s="32" t="s">
        <v>55262</v>
      </c>
      <c r="B10548" s="33" t="s">
        <v>3844</v>
      </c>
      <c r="C10548" s="51" t="s">
        <v>73801</v>
      </c>
      <c r="D10548" s="33" t="s">
        <v>73800</v>
      </c>
    </row>
    <row r="10549" spans="1:4" ht="15.75" customHeight="1" x14ac:dyDescent="0.15">
      <c r="A10549" s="32" t="s">
        <v>55374</v>
      </c>
      <c r="B10549" s="33" t="s">
        <v>675</v>
      </c>
      <c r="C10549" s="51" t="s">
        <v>73802</v>
      </c>
      <c r="D10549" s="33" t="s">
        <v>73803</v>
      </c>
    </row>
    <row r="10550" spans="1:4" ht="15.75" customHeight="1" x14ac:dyDescent="0.15">
      <c r="A10550" s="32" t="s">
        <v>8743</v>
      </c>
      <c r="B10550" s="33" t="s">
        <v>3058</v>
      </c>
      <c r="C10550" s="51" t="s">
        <v>73804</v>
      </c>
      <c r="D10550" s="33" t="s">
        <v>73803</v>
      </c>
    </row>
    <row r="10551" spans="1:4" ht="15.75" customHeight="1" x14ac:dyDescent="0.15">
      <c r="A10551" s="32" t="s">
        <v>55374</v>
      </c>
      <c r="B10551" s="33" t="s">
        <v>3687</v>
      </c>
      <c r="C10551" s="51" t="s">
        <v>73805</v>
      </c>
      <c r="D10551" s="33" t="s">
        <v>73803</v>
      </c>
    </row>
    <row r="10552" spans="1:4" ht="15.75" customHeight="1" x14ac:dyDescent="0.15">
      <c r="A10552" s="32" t="s">
        <v>55058</v>
      </c>
      <c r="B10552" s="33" t="s">
        <v>3847</v>
      </c>
      <c r="C10552" s="51" t="s">
        <v>73806</v>
      </c>
      <c r="D10552" s="33" t="s">
        <v>73803</v>
      </c>
    </row>
    <row r="10553" spans="1:4" ht="15.75" customHeight="1" x14ac:dyDescent="0.15">
      <c r="A10553" s="32" t="s">
        <v>12128</v>
      </c>
      <c r="B10553" s="33" t="s">
        <v>3687</v>
      </c>
      <c r="C10553" s="51" t="s">
        <v>73807</v>
      </c>
      <c r="D10553" s="33" t="s">
        <v>73808</v>
      </c>
    </row>
    <row r="10554" spans="1:4" ht="15.75" customHeight="1" x14ac:dyDescent="0.15">
      <c r="A10554" s="32" t="s">
        <v>8291</v>
      </c>
      <c r="B10554" s="33" t="s">
        <v>916</v>
      </c>
      <c r="C10554" s="51" t="s">
        <v>73809</v>
      </c>
      <c r="D10554" s="33" t="s">
        <v>73810</v>
      </c>
    </row>
    <row r="10555" spans="1:4" ht="15.75" customHeight="1" x14ac:dyDescent="0.15">
      <c r="A10555" s="32" t="s">
        <v>55058</v>
      </c>
      <c r="B10555" s="33" t="s">
        <v>2616</v>
      </c>
      <c r="C10555" s="51" t="s">
        <v>73811</v>
      </c>
      <c r="D10555" s="33" t="s">
        <v>73812</v>
      </c>
    </row>
    <row r="10556" spans="1:4" ht="15.75" customHeight="1" x14ac:dyDescent="0.15">
      <c r="A10556" s="32" t="s">
        <v>55027</v>
      </c>
      <c r="B10556" s="33" t="s">
        <v>675</v>
      </c>
      <c r="C10556" s="51" t="s">
        <v>73813</v>
      </c>
      <c r="D10556" s="33" t="s">
        <v>73814</v>
      </c>
    </row>
    <row r="10557" spans="1:4" ht="15.75" customHeight="1" x14ac:dyDescent="0.15">
      <c r="A10557" s="32" t="s">
        <v>54765</v>
      </c>
      <c r="B10557" s="33" t="s">
        <v>1433</v>
      </c>
      <c r="C10557" s="51" t="s">
        <v>73815</v>
      </c>
      <c r="D10557" s="33" t="s">
        <v>73814</v>
      </c>
    </row>
    <row r="10558" spans="1:4" ht="15.75" customHeight="1" x14ac:dyDescent="0.15">
      <c r="A10558" s="32" t="s">
        <v>8743</v>
      </c>
      <c r="B10558" s="33" t="s">
        <v>3335</v>
      </c>
      <c r="C10558" s="51" t="s">
        <v>73816</v>
      </c>
      <c r="D10558" s="33" t="s">
        <v>73814</v>
      </c>
    </row>
    <row r="10559" spans="1:4" ht="15.75" customHeight="1" x14ac:dyDescent="0.15">
      <c r="A10559" s="32" t="s">
        <v>8291</v>
      </c>
      <c r="B10559" s="33" t="s">
        <v>1257</v>
      </c>
      <c r="C10559" s="51" t="s">
        <v>73817</v>
      </c>
      <c r="D10559" s="33" t="s">
        <v>73818</v>
      </c>
    </row>
    <row r="10560" spans="1:4" ht="15.75" customHeight="1" x14ac:dyDescent="0.15">
      <c r="A10560" s="32" t="s">
        <v>12280</v>
      </c>
      <c r="B10560" s="33" t="s">
        <v>1943</v>
      </c>
      <c r="C10560" s="51" t="s">
        <v>73819</v>
      </c>
      <c r="D10560" s="33" t="s">
        <v>73818</v>
      </c>
    </row>
    <row r="10561" spans="1:4" ht="15.75" customHeight="1" x14ac:dyDescent="0.15">
      <c r="A10561" s="32" t="s">
        <v>55048</v>
      </c>
      <c r="B10561" s="33" t="s">
        <v>2056</v>
      </c>
      <c r="C10561" s="51" t="s">
        <v>73820</v>
      </c>
      <c r="D10561" s="33" t="s">
        <v>73818</v>
      </c>
    </row>
    <row r="10562" spans="1:4" ht="15.75" customHeight="1" x14ac:dyDescent="0.15">
      <c r="A10562" s="32" t="s">
        <v>54962</v>
      </c>
      <c r="B10562" s="33" t="s">
        <v>1246</v>
      </c>
      <c r="C10562" s="51" t="s">
        <v>73821</v>
      </c>
      <c r="D10562" s="33" t="s">
        <v>73822</v>
      </c>
    </row>
    <row r="10563" spans="1:4" ht="15.75" customHeight="1" x14ac:dyDescent="0.15">
      <c r="A10563" s="32" t="s">
        <v>54962</v>
      </c>
      <c r="B10563" s="33" t="s">
        <v>2105</v>
      </c>
      <c r="C10563" s="51" t="s">
        <v>73823</v>
      </c>
      <c r="D10563" s="33" t="s">
        <v>73824</v>
      </c>
    </row>
    <row r="10564" spans="1:4" ht="15.75" customHeight="1" x14ac:dyDescent="0.15">
      <c r="A10564" s="32" t="s">
        <v>54765</v>
      </c>
      <c r="B10564" s="33" t="s">
        <v>791</v>
      </c>
      <c r="C10564" s="51" t="s">
        <v>73825</v>
      </c>
      <c r="D10564" s="33" t="s">
        <v>73826</v>
      </c>
    </row>
    <row r="10565" spans="1:4" ht="15.75" customHeight="1" x14ac:dyDescent="0.15">
      <c r="A10565" s="32" t="s">
        <v>12292</v>
      </c>
      <c r="B10565" s="33" t="s">
        <v>1433</v>
      </c>
      <c r="C10565" s="51" t="s">
        <v>73827</v>
      </c>
      <c r="D10565" s="33" t="s">
        <v>73826</v>
      </c>
    </row>
    <row r="10566" spans="1:4" ht="15.75" customHeight="1" x14ac:dyDescent="0.15">
      <c r="A10566" s="32" t="s">
        <v>8633</v>
      </c>
      <c r="B10566" s="33" t="s">
        <v>2658</v>
      </c>
      <c r="C10566" s="51" t="s">
        <v>73828</v>
      </c>
      <c r="D10566" s="33" t="s">
        <v>73826</v>
      </c>
    </row>
    <row r="10567" spans="1:4" ht="15.75" customHeight="1" x14ac:dyDescent="0.15">
      <c r="A10567" s="32" t="s">
        <v>55235</v>
      </c>
      <c r="B10567" s="33" t="s">
        <v>3445</v>
      </c>
      <c r="C10567" s="51" t="s">
        <v>73829</v>
      </c>
      <c r="D10567" s="33" t="s">
        <v>73826</v>
      </c>
    </row>
    <row r="10568" spans="1:4" ht="15.75" customHeight="1" x14ac:dyDescent="0.15">
      <c r="A10568" s="32" t="s">
        <v>12232</v>
      </c>
      <c r="B10568" s="33" t="s">
        <v>907</v>
      </c>
      <c r="C10568" s="51" t="s">
        <v>73830</v>
      </c>
      <c r="D10568" s="33" t="s">
        <v>73831</v>
      </c>
    </row>
    <row r="10569" spans="1:4" ht="15.75" customHeight="1" x14ac:dyDescent="0.15">
      <c r="A10569" s="32" t="s">
        <v>10596</v>
      </c>
      <c r="B10569" s="33" t="s">
        <v>2580</v>
      </c>
      <c r="C10569" s="51" t="s">
        <v>73832</v>
      </c>
      <c r="D10569" s="33" t="s">
        <v>73831</v>
      </c>
    </row>
    <row r="10570" spans="1:4" ht="15.75" customHeight="1" x14ac:dyDescent="0.15">
      <c r="A10570" s="32" t="s">
        <v>54962</v>
      </c>
      <c r="B10570" s="33" t="s">
        <v>3755</v>
      </c>
      <c r="C10570" s="51" t="s">
        <v>73833</v>
      </c>
      <c r="D10570" s="33" t="s">
        <v>73831</v>
      </c>
    </row>
    <row r="10571" spans="1:4" ht="15.75" customHeight="1" x14ac:dyDescent="0.15">
      <c r="A10571" s="32" t="s">
        <v>8633</v>
      </c>
      <c r="B10571" s="33" t="s">
        <v>2094</v>
      </c>
      <c r="C10571" s="51" t="s">
        <v>73834</v>
      </c>
      <c r="D10571" s="33" t="s">
        <v>73835</v>
      </c>
    </row>
    <row r="10572" spans="1:4" ht="15.75" customHeight="1" x14ac:dyDescent="0.15">
      <c r="A10572" s="32" t="s">
        <v>11425</v>
      </c>
      <c r="B10572" s="33" t="s">
        <v>2588</v>
      </c>
      <c r="C10572" s="51" t="s">
        <v>73836</v>
      </c>
      <c r="D10572" s="33" t="s">
        <v>73837</v>
      </c>
    </row>
    <row r="10573" spans="1:4" ht="15.75" customHeight="1" x14ac:dyDescent="0.15">
      <c r="A10573" s="32" t="s">
        <v>8743</v>
      </c>
      <c r="B10573" s="33" t="s">
        <v>2236</v>
      </c>
      <c r="C10573" s="51" t="s">
        <v>73838</v>
      </c>
      <c r="D10573" s="33" t="s">
        <v>73839</v>
      </c>
    </row>
    <row r="10574" spans="1:4" ht="15.75" customHeight="1" x14ac:dyDescent="0.15">
      <c r="A10574" s="32" t="s">
        <v>55094</v>
      </c>
      <c r="B10574" s="33" t="s">
        <v>2588</v>
      </c>
      <c r="C10574" s="51" t="s">
        <v>73840</v>
      </c>
      <c r="D10574" s="33" t="s">
        <v>73839</v>
      </c>
    </row>
    <row r="10575" spans="1:4" ht="15.75" customHeight="1" x14ac:dyDescent="0.15">
      <c r="A10575" s="32" t="s">
        <v>55058</v>
      </c>
      <c r="B10575" s="33" t="s">
        <v>2282</v>
      </c>
      <c r="C10575" s="51" t="s">
        <v>73841</v>
      </c>
      <c r="D10575" s="33" t="s">
        <v>73842</v>
      </c>
    </row>
    <row r="10576" spans="1:4" ht="15.75" customHeight="1" x14ac:dyDescent="0.15">
      <c r="A10576" s="32" t="s">
        <v>54862</v>
      </c>
      <c r="B10576" s="33" t="s">
        <v>844</v>
      </c>
      <c r="C10576" s="51" t="s">
        <v>73843</v>
      </c>
      <c r="D10576" s="33" t="s">
        <v>73844</v>
      </c>
    </row>
    <row r="10577" spans="1:4" ht="15.75" customHeight="1" x14ac:dyDescent="0.15">
      <c r="A10577" s="32" t="s">
        <v>55153</v>
      </c>
      <c r="B10577" s="33" t="s">
        <v>3456</v>
      </c>
      <c r="C10577" s="51" t="s">
        <v>73845</v>
      </c>
      <c r="D10577" s="33" t="s">
        <v>73844</v>
      </c>
    </row>
    <row r="10578" spans="1:4" ht="15.75" customHeight="1" x14ac:dyDescent="0.15">
      <c r="A10578" s="32" t="s">
        <v>55153</v>
      </c>
      <c r="B10578" s="33" t="s">
        <v>1017</v>
      </c>
      <c r="C10578" s="51" t="s">
        <v>73846</v>
      </c>
      <c r="D10578" s="33" t="s">
        <v>73847</v>
      </c>
    </row>
    <row r="10579" spans="1:4" ht="15.75" customHeight="1" x14ac:dyDescent="0.15">
      <c r="A10579" s="32" t="s">
        <v>8633</v>
      </c>
      <c r="B10579" s="33" t="s">
        <v>1339</v>
      </c>
      <c r="C10579" s="51" t="s">
        <v>73848</v>
      </c>
      <c r="D10579" s="33" t="s">
        <v>73847</v>
      </c>
    </row>
    <row r="10580" spans="1:4" ht="15.75" customHeight="1" x14ac:dyDescent="0.15">
      <c r="A10580" s="32" t="s">
        <v>8291</v>
      </c>
      <c r="B10580" s="33" t="s">
        <v>1723</v>
      </c>
      <c r="C10580" s="51" t="s">
        <v>73849</v>
      </c>
      <c r="D10580" s="33" t="s">
        <v>73847</v>
      </c>
    </row>
    <row r="10581" spans="1:4" ht="15.75" customHeight="1" x14ac:dyDescent="0.15">
      <c r="A10581" s="32" t="s">
        <v>55153</v>
      </c>
      <c r="B10581" s="33" t="s">
        <v>1723</v>
      </c>
      <c r="C10581" s="51" t="s">
        <v>73850</v>
      </c>
      <c r="D10581" s="33" t="s">
        <v>73847</v>
      </c>
    </row>
    <row r="10582" spans="1:4" ht="15.75" customHeight="1" x14ac:dyDescent="0.15">
      <c r="A10582" s="32" t="s">
        <v>9495</v>
      </c>
      <c r="B10582" s="33" t="s">
        <v>2368</v>
      </c>
      <c r="C10582" s="51" t="s">
        <v>73851</v>
      </c>
      <c r="D10582" s="33" t="s">
        <v>73847</v>
      </c>
    </row>
    <row r="10583" spans="1:4" ht="15.75" customHeight="1" x14ac:dyDescent="0.15">
      <c r="A10583" s="32" t="s">
        <v>55235</v>
      </c>
      <c r="B10583" s="33" t="s">
        <v>2588</v>
      </c>
      <c r="C10583" s="51" t="s">
        <v>73852</v>
      </c>
      <c r="D10583" s="33" t="s">
        <v>73847</v>
      </c>
    </row>
    <row r="10584" spans="1:4" ht="15.75" customHeight="1" x14ac:dyDescent="0.15">
      <c r="A10584" s="32" t="s">
        <v>8743</v>
      </c>
      <c r="B10584" s="33" t="s">
        <v>2942</v>
      </c>
      <c r="C10584" s="51" t="s">
        <v>73853</v>
      </c>
      <c r="D10584" s="33" t="s">
        <v>73847</v>
      </c>
    </row>
    <row r="10585" spans="1:4" ht="15.75" customHeight="1" x14ac:dyDescent="0.15">
      <c r="A10585" s="32" t="s">
        <v>11425</v>
      </c>
      <c r="B10585" s="33" t="s">
        <v>3147</v>
      </c>
      <c r="C10585" s="51" t="s">
        <v>73854</v>
      </c>
      <c r="D10585" s="33" t="s">
        <v>73847</v>
      </c>
    </row>
    <row r="10586" spans="1:4" ht="15.75" customHeight="1" x14ac:dyDescent="0.15">
      <c r="A10586" s="32" t="s">
        <v>55070</v>
      </c>
      <c r="B10586" s="33" t="s">
        <v>3353</v>
      </c>
      <c r="C10586" s="51" t="s">
        <v>73855</v>
      </c>
      <c r="D10586" s="33" t="s">
        <v>73847</v>
      </c>
    </row>
    <row r="10587" spans="1:4" ht="15.75" customHeight="1" x14ac:dyDescent="0.15">
      <c r="A10587" s="32" t="s">
        <v>55153</v>
      </c>
      <c r="B10587" s="33" t="s">
        <v>2588</v>
      </c>
      <c r="C10587" s="51" t="s">
        <v>73856</v>
      </c>
      <c r="D10587" s="33" t="s">
        <v>73857</v>
      </c>
    </row>
    <row r="10588" spans="1:4" ht="15.75" customHeight="1" x14ac:dyDescent="0.15">
      <c r="A10588" s="32" t="s">
        <v>54862</v>
      </c>
      <c r="B10588" s="33" t="s">
        <v>729</v>
      </c>
      <c r="C10588" s="51" t="s">
        <v>73858</v>
      </c>
      <c r="D10588" s="33" t="s">
        <v>73859</v>
      </c>
    </row>
    <row r="10589" spans="1:4" ht="15.75" customHeight="1" x14ac:dyDescent="0.15">
      <c r="A10589" s="32" t="s">
        <v>8291</v>
      </c>
      <c r="B10589" s="33" t="s">
        <v>2327</v>
      </c>
      <c r="C10589" s="51" t="s">
        <v>73860</v>
      </c>
      <c r="D10589" s="33" t="s">
        <v>73861</v>
      </c>
    </row>
    <row r="10590" spans="1:4" ht="15.75" customHeight="1" x14ac:dyDescent="0.15">
      <c r="A10590" s="32" t="s">
        <v>8821</v>
      </c>
      <c r="B10590" s="33" t="s">
        <v>2951</v>
      </c>
      <c r="C10590" s="51" t="s">
        <v>73862</v>
      </c>
      <c r="D10590" s="33" t="s">
        <v>73863</v>
      </c>
    </row>
    <row r="10591" spans="1:4" ht="15.75" customHeight="1" x14ac:dyDescent="0.15">
      <c r="A10591" s="32" t="s">
        <v>54962</v>
      </c>
      <c r="B10591" s="33" t="s">
        <v>993</v>
      </c>
      <c r="C10591" s="51" t="s">
        <v>73864</v>
      </c>
      <c r="D10591" s="33" t="s">
        <v>73865</v>
      </c>
    </row>
    <row r="10592" spans="1:4" ht="15.75" customHeight="1" x14ac:dyDescent="0.15">
      <c r="A10592" s="32" t="s">
        <v>55270</v>
      </c>
      <c r="B10592" s="33" t="s">
        <v>2632</v>
      </c>
      <c r="C10592" s="51" t="s">
        <v>73866</v>
      </c>
      <c r="D10592" s="33" t="s">
        <v>73867</v>
      </c>
    </row>
    <row r="10593" spans="1:4" ht="15.75" customHeight="1" x14ac:dyDescent="0.15">
      <c r="A10593" s="32" t="s">
        <v>11330</v>
      </c>
      <c r="B10593" s="33" t="s">
        <v>1433</v>
      </c>
      <c r="C10593" s="51" t="s">
        <v>73868</v>
      </c>
      <c r="D10593" s="33" t="s">
        <v>73869</v>
      </c>
    </row>
    <row r="10594" spans="1:4" ht="15.75" customHeight="1" x14ac:dyDescent="0.15">
      <c r="A10594" s="32" t="s">
        <v>55107</v>
      </c>
      <c r="B10594" s="33" t="s">
        <v>3066</v>
      </c>
      <c r="C10594" s="51" t="s">
        <v>73870</v>
      </c>
      <c r="D10594" s="33" t="s">
        <v>73871</v>
      </c>
    </row>
    <row r="10595" spans="1:4" ht="15.75" customHeight="1" x14ac:dyDescent="0.15">
      <c r="A10595" s="32" t="s">
        <v>10250</v>
      </c>
      <c r="B10595" s="33" t="s">
        <v>2056</v>
      </c>
      <c r="C10595" s="51" t="s">
        <v>73872</v>
      </c>
      <c r="D10595" s="33" t="s">
        <v>73873</v>
      </c>
    </row>
    <row r="10596" spans="1:4" ht="15.75" customHeight="1" x14ac:dyDescent="0.15">
      <c r="A10596" s="32" t="s">
        <v>55366</v>
      </c>
      <c r="B10596" s="33" t="s">
        <v>675</v>
      </c>
      <c r="C10596" s="51" t="s">
        <v>73874</v>
      </c>
      <c r="D10596" s="33" t="s">
        <v>73875</v>
      </c>
    </row>
    <row r="10597" spans="1:4" ht="15.75" customHeight="1" x14ac:dyDescent="0.15">
      <c r="A10597" s="32" t="s">
        <v>55374</v>
      </c>
      <c r="B10597" s="33" t="s">
        <v>2588</v>
      </c>
      <c r="C10597" s="51" t="s">
        <v>73876</v>
      </c>
      <c r="D10597" s="33" t="s">
        <v>73877</v>
      </c>
    </row>
    <row r="10598" spans="1:4" ht="15.75" customHeight="1" x14ac:dyDescent="0.15">
      <c r="A10598" s="32" t="s">
        <v>54939</v>
      </c>
      <c r="B10598" s="33" t="s">
        <v>621</v>
      </c>
      <c r="C10598" s="51" t="s">
        <v>73878</v>
      </c>
      <c r="D10598" s="33" t="s">
        <v>73879</v>
      </c>
    </row>
    <row r="10599" spans="1:4" ht="15.75" customHeight="1" x14ac:dyDescent="0.15">
      <c r="A10599" s="32" t="s">
        <v>55027</v>
      </c>
      <c r="B10599" s="33" t="s">
        <v>3460</v>
      </c>
      <c r="C10599" s="51" t="s">
        <v>73880</v>
      </c>
      <c r="D10599" s="33" t="s">
        <v>73879</v>
      </c>
    </row>
    <row r="10600" spans="1:4" ht="15.75" customHeight="1" x14ac:dyDescent="0.15">
      <c r="A10600" s="32" t="s">
        <v>12128</v>
      </c>
      <c r="B10600" s="33" t="s">
        <v>2596</v>
      </c>
      <c r="C10600" s="51" t="s">
        <v>73881</v>
      </c>
      <c r="D10600" s="33" t="s">
        <v>73882</v>
      </c>
    </row>
    <row r="10601" spans="1:4" ht="15.75" customHeight="1" x14ac:dyDescent="0.15">
      <c r="A10601" s="32" t="s">
        <v>54849</v>
      </c>
      <c r="B10601" s="33" t="s">
        <v>1504</v>
      </c>
      <c r="C10601" s="51" t="s">
        <v>73883</v>
      </c>
      <c r="D10601" s="33" t="s">
        <v>73884</v>
      </c>
    </row>
    <row r="10602" spans="1:4" ht="15.75" customHeight="1" x14ac:dyDescent="0.15">
      <c r="A10602" s="32" t="s">
        <v>55265</v>
      </c>
      <c r="B10602" s="33" t="s">
        <v>1946</v>
      </c>
      <c r="C10602" s="51" t="s">
        <v>73885</v>
      </c>
      <c r="D10602" s="33" t="s">
        <v>73886</v>
      </c>
    </row>
    <row r="10603" spans="1:4" ht="15.75" customHeight="1" x14ac:dyDescent="0.15">
      <c r="A10603" s="32" t="s">
        <v>10676</v>
      </c>
      <c r="B10603" s="33" t="s">
        <v>699</v>
      </c>
      <c r="C10603" s="51" t="s">
        <v>73887</v>
      </c>
      <c r="D10603" s="33" t="s">
        <v>73888</v>
      </c>
    </row>
    <row r="10604" spans="1:4" ht="15.75" customHeight="1" x14ac:dyDescent="0.15">
      <c r="A10604" s="32" t="s">
        <v>55235</v>
      </c>
      <c r="B10604" s="33" t="s">
        <v>3290</v>
      </c>
      <c r="C10604" s="51" t="s">
        <v>73889</v>
      </c>
      <c r="D10604" s="33" t="s">
        <v>73888</v>
      </c>
    </row>
    <row r="10605" spans="1:4" ht="15.75" customHeight="1" x14ac:dyDescent="0.15">
      <c r="A10605" s="32" t="s">
        <v>12128</v>
      </c>
      <c r="B10605" s="33" t="s">
        <v>2551</v>
      </c>
      <c r="C10605" s="51" t="s">
        <v>73890</v>
      </c>
      <c r="D10605" s="33" t="s">
        <v>73891</v>
      </c>
    </row>
    <row r="10606" spans="1:4" ht="15.75" customHeight="1" x14ac:dyDescent="0.15">
      <c r="A10606" s="32" t="s">
        <v>12053</v>
      </c>
      <c r="B10606" s="33" t="s">
        <v>963</v>
      </c>
      <c r="C10606" s="51" t="s">
        <v>73892</v>
      </c>
      <c r="D10606" s="33" t="s">
        <v>73893</v>
      </c>
    </row>
    <row r="10607" spans="1:4" ht="15.75" customHeight="1" x14ac:dyDescent="0.15">
      <c r="A10607" s="32" t="s">
        <v>55153</v>
      </c>
      <c r="B10607" s="33" t="s">
        <v>2761</v>
      </c>
      <c r="C10607" s="51" t="s">
        <v>73894</v>
      </c>
      <c r="D10607" s="33" t="s">
        <v>73895</v>
      </c>
    </row>
    <row r="10608" spans="1:4" ht="15.75" customHeight="1" x14ac:dyDescent="0.15">
      <c r="A10608" s="32" t="s">
        <v>10163</v>
      </c>
      <c r="B10608" s="33" t="s">
        <v>2528</v>
      </c>
      <c r="C10608" s="51" t="s">
        <v>73896</v>
      </c>
      <c r="D10608" s="33" t="s">
        <v>73897</v>
      </c>
    </row>
    <row r="10609" spans="1:4" ht="15.75" customHeight="1" x14ac:dyDescent="0.15">
      <c r="A10609" s="32" t="s">
        <v>55027</v>
      </c>
      <c r="B10609" s="33" t="s">
        <v>1668</v>
      </c>
      <c r="C10609" s="51" t="s">
        <v>73898</v>
      </c>
      <c r="D10609" s="33" t="s">
        <v>73899</v>
      </c>
    </row>
    <row r="10610" spans="1:4" ht="15.75" customHeight="1" x14ac:dyDescent="0.15">
      <c r="A10610" s="32" t="s">
        <v>55265</v>
      </c>
      <c r="B10610" s="33" t="s">
        <v>782</v>
      </c>
      <c r="C10610" s="51" t="s">
        <v>73900</v>
      </c>
      <c r="D10610" s="33" t="s">
        <v>73901</v>
      </c>
    </row>
    <row r="10611" spans="1:4" ht="15.75" customHeight="1" x14ac:dyDescent="0.15">
      <c r="A10611" s="32" t="s">
        <v>8821</v>
      </c>
      <c r="B10611" s="33" t="s">
        <v>1029</v>
      </c>
      <c r="C10611" s="51" t="s">
        <v>73902</v>
      </c>
      <c r="D10611" s="33" t="s">
        <v>73901</v>
      </c>
    </row>
    <row r="10612" spans="1:4" ht="15.75" customHeight="1" x14ac:dyDescent="0.15">
      <c r="A10612" s="32" t="s">
        <v>12128</v>
      </c>
      <c r="B10612" s="33" t="s">
        <v>1564</v>
      </c>
      <c r="C10612" s="51" t="s">
        <v>73903</v>
      </c>
      <c r="D10612" s="33" t="s">
        <v>73901</v>
      </c>
    </row>
    <row r="10613" spans="1:4" ht="15.75" customHeight="1" x14ac:dyDescent="0.15">
      <c r="A10613" s="32" t="s">
        <v>55094</v>
      </c>
      <c r="B10613" s="33" t="s">
        <v>2729</v>
      </c>
      <c r="C10613" s="51" t="s">
        <v>73904</v>
      </c>
      <c r="D10613" s="33" t="s">
        <v>73901</v>
      </c>
    </row>
    <row r="10614" spans="1:4" ht="15.75" customHeight="1" x14ac:dyDescent="0.15">
      <c r="A10614" s="32" t="s">
        <v>55027</v>
      </c>
      <c r="B10614" s="33" t="s">
        <v>827</v>
      </c>
      <c r="C10614" s="51" t="s">
        <v>73905</v>
      </c>
      <c r="D10614" s="33" t="s">
        <v>73906</v>
      </c>
    </row>
    <row r="10615" spans="1:4" ht="15.75" customHeight="1" x14ac:dyDescent="0.15">
      <c r="A10615" s="32" t="s">
        <v>55262</v>
      </c>
      <c r="B10615" s="33" t="s">
        <v>1943</v>
      </c>
      <c r="C10615" s="51" t="s">
        <v>73907</v>
      </c>
      <c r="D10615" s="33" t="s">
        <v>73908</v>
      </c>
    </row>
    <row r="10616" spans="1:4" ht="15.75" customHeight="1" x14ac:dyDescent="0.15">
      <c r="A10616" s="32" t="s">
        <v>55107</v>
      </c>
      <c r="B10616" s="33" t="s">
        <v>2632</v>
      </c>
      <c r="C10616" s="51" t="s">
        <v>73909</v>
      </c>
      <c r="D10616" s="33" t="s">
        <v>73908</v>
      </c>
    </row>
    <row r="10617" spans="1:4" ht="15.75" customHeight="1" x14ac:dyDescent="0.15">
      <c r="A10617" s="32" t="s">
        <v>54849</v>
      </c>
      <c r="B10617" s="33" t="s">
        <v>2994</v>
      </c>
      <c r="C10617" s="51" t="s">
        <v>73910</v>
      </c>
      <c r="D10617" s="33" t="s">
        <v>73908</v>
      </c>
    </row>
    <row r="10618" spans="1:4" ht="15.75" customHeight="1" x14ac:dyDescent="0.15">
      <c r="A10618" s="32" t="s">
        <v>54962</v>
      </c>
      <c r="B10618" s="33" t="s">
        <v>621</v>
      </c>
      <c r="C10618" s="51" t="s">
        <v>73911</v>
      </c>
      <c r="D10618" s="33" t="s">
        <v>73912</v>
      </c>
    </row>
    <row r="10619" spans="1:4" ht="15.75" customHeight="1" x14ac:dyDescent="0.15">
      <c r="A10619" s="32" t="s">
        <v>54962</v>
      </c>
      <c r="B10619" s="33" t="s">
        <v>1336</v>
      </c>
      <c r="C10619" s="51" t="s">
        <v>73913</v>
      </c>
      <c r="D10619" s="33" t="s">
        <v>73912</v>
      </c>
    </row>
    <row r="10620" spans="1:4" ht="15.75" customHeight="1" x14ac:dyDescent="0.15">
      <c r="A10620" s="32" t="s">
        <v>54765</v>
      </c>
      <c r="B10620" s="33" t="s">
        <v>3015</v>
      </c>
      <c r="C10620" s="51" t="s">
        <v>73914</v>
      </c>
      <c r="D10620" s="33" t="s">
        <v>73912</v>
      </c>
    </row>
    <row r="10621" spans="1:4" ht="15.75" customHeight="1" x14ac:dyDescent="0.15">
      <c r="A10621" s="32" t="s">
        <v>12292</v>
      </c>
      <c r="B10621" s="33" t="s">
        <v>3153</v>
      </c>
      <c r="C10621" s="51" t="s">
        <v>73915</v>
      </c>
      <c r="D10621" s="33" t="s">
        <v>73912</v>
      </c>
    </row>
    <row r="10622" spans="1:4" ht="15.75" customHeight="1" x14ac:dyDescent="0.15">
      <c r="A10622" s="32" t="s">
        <v>11330</v>
      </c>
      <c r="B10622" s="33" t="s">
        <v>839</v>
      </c>
      <c r="C10622" s="51" t="s">
        <v>73916</v>
      </c>
      <c r="D10622" s="33" t="s">
        <v>73917</v>
      </c>
    </row>
    <row r="10623" spans="1:4" ht="15.75" customHeight="1" x14ac:dyDescent="0.15">
      <c r="A10623" s="32" t="s">
        <v>12128</v>
      </c>
      <c r="B10623" s="33" t="s">
        <v>2066</v>
      </c>
      <c r="C10623" s="51" t="s">
        <v>73918</v>
      </c>
      <c r="D10623" s="33" t="s">
        <v>73919</v>
      </c>
    </row>
    <row r="10624" spans="1:4" ht="15.75" customHeight="1" x14ac:dyDescent="0.15">
      <c r="A10624" s="32" t="s">
        <v>55265</v>
      </c>
      <c r="B10624" s="33" t="s">
        <v>1327</v>
      </c>
      <c r="C10624" s="51" t="s">
        <v>73920</v>
      </c>
      <c r="D10624" s="33" t="s">
        <v>73921</v>
      </c>
    </row>
    <row r="10625" spans="1:4" ht="15.75" customHeight="1" x14ac:dyDescent="0.15">
      <c r="A10625" s="32" t="s">
        <v>55265</v>
      </c>
      <c r="B10625" s="33" t="s">
        <v>2729</v>
      </c>
      <c r="C10625" s="51" t="s">
        <v>73922</v>
      </c>
      <c r="D10625" s="33" t="s">
        <v>73923</v>
      </c>
    </row>
    <row r="10626" spans="1:4" ht="15.75" customHeight="1" x14ac:dyDescent="0.15">
      <c r="A10626" s="32" t="s">
        <v>10524</v>
      </c>
      <c r="B10626" s="33" t="s">
        <v>3015</v>
      </c>
      <c r="C10626" s="51" t="s">
        <v>73924</v>
      </c>
      <c r="D10626" s="33" t="s">
        <v>73923</v>
      </c>
    </row>
    <row r="10627" spans="1:4" ht="15.75" customHeight="1" x14ac:dyDescent="0.15">
      <c r="A10627" s="32" t="s">
        <v>54765</v>
      </c>
      <c r="B10627" s="33" t="s">
        <v>618</v>
      </c>
      <c r="C10627" s="51" t="s">
        <v>73925</v>
      </c>
      <c r="D10627" s="33" t="s">
        <v>73926</v>
      </c>
    </row>
    <row r="10628" spans="1:4" ht="15.75" customHeight="1" x14ac:dyDescent="0.15">
      <c r="A10628" s="32" t="s">
        <v>55159</v>
      </c>
      <c r="B10628" s="33" t="s">
        <v>1313</v>
      </c>
      <c r="C10628" s="51" t="s">
        <v>73927</v>
      </c>
      <c r="D10628" s="33" t="s">
        <v>73926</v>
      </c>
    </row>
    <row r="10629" spans="1:4" ht="15.75" customHeight="1" x14ac:dyDescent="0.15">
      <c r="A10629" s="32" t="s">
        <v>55366</v>
      </c>
      <c r="B10629" s="33" t="s">
        <v>1995</v>
      </c>
      <c r="C10629" s="51" t="s">
        <v>73928</v>
      </c>
      <c r="D10629" s="33" t="s">
        <v>73926</v>
      </c>
    </row>
    <row r="10630" spans="1:4" ht="15.75" customHeight="1" x14ac:dyDescent="0.15">
      <c r="A10630" s="32" t="s">
        <v>54862</v>
      </c>
      <c r="B10630" s="33" t="s">
        <v>2528</v>
      </c>
      <c r="C10630" s="51" t="s">
        <v>73929</v>
      </c>
      <c r="D10630" s="33" t="s">
        <v>73930</v>
      </c>
    </row>
    <row r="10631" spans="1:4" ht="15.75" customHeight="1" x14ac:dyDescent="0.15">
      <c r="A10631" s="32" t="s">
        <v>55027</v>
      </c>
      <c r="B10631" s="33" t="s">
        <v>3588</v>
      </c>
      <c r="C10631" s="51" t="s">
        <v>73931</v>
      </c>
      <c r="D10631" s="33" t="s">
        <v>73932</v>
      </c>
    </row>
    <row r="10632" spans="1:4" ht="15.75" customHeight="1" x14ac:dyDescent="0.15">
      <c r="A10632" s="32" t="s">
        <v>9516</v>
      </c>
      <c r="B10632" s="33" t="s">
        <v>3687</v>
      </c>
      <c r="C10632" s="51" t="s">
        <v>73933</v>
      </c>
      <c r="D10632" s="33" t="s">
        <v>73932</v>
      </c>
    </row>
    <row r="10633" spans="1:4" ht="15.75" customHeight="1" x14ac:dyDescent="0.15">
      <c r="A10633" s="32" t="s">
        <v>12232</v>
      </c>
      <c r="B10633" s="33" t="s">
        <v>3588</v>
      </c>
      <c r="C10633" s="51" t="s">
        <v>73934</v>
      </c>
      <c r="D10633" s="33" t="s">
        <v>73935</v>
      </c>
    </row>
    <row r="10634" spans="1:4" ht="15.75" customHeight="1" x14ac:dyDescent="0.15">
      <c r="A10634" s="32" t="s">
        <v>55107</v>
      </c>
      <c r="B10634" s="33" t="s">
        <v>2066</v>
      </c>
      <c r="C10634" s="51" t="s">
        <v>73936</v>
      </c>
      <c r="D10634" s="33" t="s">
        <v>73937</v>
      </c>
    </row>
    <row r="10635" spans="1:4" ht="15.75" customHeight="1" x14ac:dyDescent="0.15">
      <c r="A10635" s="32" t="s">
        <v>9495</v>
      </c>
      <c r="B10635" s="33" t="s">
        <v>1687</v>
      </c>
      <c r="C10635" s="51" t="s">
        <v>73938</v>
      </c>
      <c r="D10635" s="33" t="s">
        <v>73939</v>
      </c>
    </row>
    <row r="10636" spans="1:4" ht="15.75" customHeight="1" x14ac:dyDescent="0.15">
      <c r="A10636" s="32" t="s">
        <v>8821</v>
      </c>
      <c r="B10636" s="33" t="s">
        <v>1693</v>
      </c>
      <c r="C10636" s="51" t="s">
        <v>73940</v>
      </c>
      <c r="D10636" s="33" t="s">
        <v>73941</v>
      </c>
    </row>
    <row r="10637" spans="1:4" ht="15.75" customHeight="1" x14ac:dyDescent="0.15">
      <c r="A10637" s="32" t="s">
        <v>9058</v>
      </c>
      <c r="B10637" s="33" t="s">
        <v>830</v>
      </c>
      <c r="C10637" s="51" t="s">
        <v>73942</v>
      </c>
      <c r="D10637" s="33" t="s">
        <v>73943</v>
      </c>
    </row>
    <row r="10638" spans="1:4" ht="15.75" customHeight="1" x14ac:dyDescent="0.15">
      <c r="A10638" s="32" t="s">
        <v>54862</v>
      </c>
      <c r="B10638" s="33" t="s">
        <v>2693</v>
      </c>
      <c r="C10638" s="51" t="s">
        <v>73944</v>
      </c>
      <c r="D10638" s="33" t="s">
        <v>73943</v>
      </c>
    </row>
    <row r="10639" spans="1:4" ht="15.75" customHeight="1" x14ac:dyDescent="0.15">
      <c r="A10639" s="32" t="s">
        <v>55094</v>
      </c>
      <c r="B10639" s="33" t="s">
        <v>741</v>
      </c>
      <c r="C10639" s="51" t="s">
        <v>73945</v>
      </c>
      <c r="D10639" s="33" t="s">
        <v>73946</v>
      </c>
    </row>
    <row r="10640" spans="1:4" ht="15.75" customHeight="1" x14ac:dyDescent="0.15">
      <c r="A10640" s="32" t="s">
        <v>8719</v>
      </c>
      <c r="B10640" s="33" t="s">
        <v>1005</v>
      </c>
      <c r="C10640" s="51" t="s">
        <v>73947</v>
      </c>
      <c r="D10640" s="33" t="s">
        <v>73946</v>
      </c>
    </row>
    <row r="10641" spans="1:4" ht="15.75" customHeight="1" x14ac:dyDescent="0.15">
      <c r="A10641" s="32" t="s">
        <v>55270</v>
      </c>
      <c r="B10641" s="33" t="s">
        <v>1621</v>
      </c>
      <c r="C10641" s="51" t="s">
        <v>73948</v>
      </c>
      <c r="D10641" s="33" t="s">
        <v>73946</v>
      </c>
    </row>
    <row r="10642" spans="1:4" ht="15.75" customHeight="1" x14ac:dyDescent="0.15">
      <c r="A10642" s="32" t="s">
        <v>55058</v>
      </c>
      <c r="B10642" s="33" t="s">
        <v>2588</v>
      </c>
      <c r="C10642" s="51" t="s">
        <v>73949</v>
      </c>
      <c r="D10642" s="33" t="s">
        <v>73946</v>
      </c>
    </row>
    <row r="10643" spans="1:4" ht="15.75" customHeight="1" x14ac:dyDescent="0.15">
      <c r="A10643" s="32" t="s">
        <v>55270</v>
      </c>
      <c r="B10643" s="33" t="s">
        <v>1433</v>
      </c>
      <c r="C10643" s="51" t="s">
        <v>73950</v>
      </c>
      <c r="D10643" s="33" t="s">
        <v>73951</v>
      </c>
    </row>
    <row r="10644" spans="1:4" ht="15.75" customHeight="1" x14ac:dyDescent="0.15">
      <c r="A10644" s="32" t="s">
        <v>55094</v>
      </c>
      <c r="B10644" s="33" t="s">
        <v>2610</v>
      </c>
      <c r="C10644" s="51" t="s">
        <v>73952</v>
      </c>
      <c r="D10644" s="33" t="s">
        <v>73951</v>
      </c>
    </row>
    <row r="10645" spans="1:4" ht="15.75" customHeight="1" x14ac:dyDescent="0.15">
      <c r="A10645" s="32" t="s">
        <v>11425</v>
      </c>
      <c r="B10645" s="33" t="s">
        <v>2951</v>
      </c>
      <c r="C10645" s="51" t="s">
        <v>73953</v>
      </c>
      <c r="D10645" s="33" t="s">
        <v>73951</v>
      </c>
    </row>
    <row r="10646" spans="1:4" ht="15.75" customHeight="1" x14ac:dyDescent="0.15">
      <c r="A10646" s="32" t="s">
        <v>55262</v>
      </c>
      <c r="B10646" s="33" t="s">
        <v>3456</v>
      </c>
      <c r="C10646" s="51" t="s">
        <v>73954</v>
      </c>
      <c r="D10646" s="33" t="s">
        <v>73951</v>
      </c>
    </row>
    <row r="10647" spans="1:4" ht="15.75" customHeight="1" x14ac:dyDescent="0.15">
      <c r="A10647" s="32" t="s">
        <v>8633</v>
      </c>
      <c r="B10647" s="33" t="s">
        <v>1681</v>
      </c>
      <c r="C10647" s="51" t="s">
        <v>73955</v>
      </c>
      <c r="D10647" s="33" t="s">
        <v>73956</v>
      </c>
    </row>
    <row r="10648" spans="1:4" ht="15.75" customHeight="1" x14ac:dyDescent="0.15">
      <c r="A10648" s="32" t="s">
        <v>11425</v>
      </c>
      <c r="B10648" s="33" t="s">
        <v>2452</v>
      </c>
      <c r="C10648" s="51" t="s">
        <v>73957</v>
      </c>
      <c r="D10648" s="33" t="s">
        <v>73958</v>
      </c>
    </row>
    <row r="10649" spans="1:4" ht="15.75" customHeight="1" x14ac:dyDescent="0.15">
      <c r="A10649" s="32" t="s">
        <v>12232</v>
      </c>
      <c r="B10649" s="33" t="s">
        <v>1206</v>
      </c>
      <c r="C10649" s="51" t="s">
        <v>73959</v>
      </c>
      <c r="D10649" s="33" t="s">
        <v>73960</v>
      </c>
    </row>
    <row r="10650" spans="1:4" ht="15.75" customHeight="1" x14ac:dyDescent="0.15">
      <c r="A10650" s="32" t="s">
        <v>11330</v>
      </c>
      <c r="B10650" s="33" t="s">
        <v>1026</v>
      </c>
      <c r="C10650" s="51" t="s">
        <v>73961</v>
      </c>
      <c r="D10650" s="33" t="s">
        <v>73962</v>
      </c>
    </row>
    <row r="10651" spans="1:4" ht="15.75" customHeight="1" x14ac:dyDescent="0.15">
      <c r="A10651" s="32" t="s">
        <v>55374</v>
      </c>
      <c r="B10651" s="33" t="s">
        <v>2327</v>
      </c>
      <c r="C10651" s="51" t="s">
        <v>73963</v>
      </c>
      <c r="D10651" s="33" t="s">
        <v>73964</v>
      </c>
    </row>
    <row r="10652" spans="1:4" ht="15.75" customHeight="1" x14ac:dyDescent="0.15">
      <c r="A10652" s="32" t="s">
        <v>8821</v>
      </c>
      <c r="B10652" s="33" t="s">
        <v>2994</v>
      </c>
      <c r="C10652" s="51" t="s">
        <v>73965</v>
      </c>
      <c r="D10652" s="33" t="s">
        <v>73964</v>
      </c>
    </row>
    <row r="10653" spans="1:4" ht="15.75" customHeight="1" x14ac:dyDescent="0.15">
      <c r="A10653" s="32" t="s">
        <v>54765</v>
      </c>
      <c r="B10653" s="33" t="s">
        <v>3257</v>
      </c>
      <c r="C10653" s="51" t="s">
        <v>73966</v>
      </c>
      <c r="D10653" s="33" t="s">
        <v>73964</v>
      </c>
    </row>
    <row r="10654" spans="1:4" ht="15.75" customHeight="1" x14ac:dyDescent="0.15">
      <c r="A10654" s="32" t="s">
        <v>55070</v>
      </c>
      <c r="B10654" s="33" t="s">
        <v>3652</v>
      </c>
      <c r="C10654" s="51" t="s">
        <v>73967</v>
      </c>
      <c r="D10654" s="33" t="s">
        <v>73968</v>
      </c>
    </row>
    <row r="10655" spans="1:4" ht="15.75" customHeight="1" x14ac:dyDescent="0.15">
      <c r="A10655" s="32" t="s">
        <v>55235</v>
      </c>
      <c r="B10655" s="33" t="s">
        <v>907</v>
      </c>
      <c r="C10655" s="51" t="s">
        <v>73969</v>
      </c>
      <c r="D10655" s="33" t="s">
        <v>73970</v>
      </c>
    </row>
    <row r="10656" spans="1:4" ht="15.75" customHeight="1" x14ac:dyDescent="0.15">
      <c r="A10656" s="32" t="s">
        <v>55262</v>
      </c>
      <c r="B10656" s="33" t="s">
        <v>1026</v>
      </c>
      <c r="C10656" s="51" t="s">
        <v>73971</v>
      </c>
      <c r="D10656" s="33" t="s">
        <v>73972</v>
      </c>
    </row>
    <row r="10657" spans="1:4" ht="15.75" customHeight="1" x14ac:dyDescent="0.15">
      <c r="A10657" s="32" t="s">
        <v>54765</v>
      </c>
      <c r="B10657" s="33" t="s">
        <v>579</v>
      </c>
      <c r="C10657" s="51" t="s">
        <v>73973</v>
      </c>
      <c r="D10657" s="33" t="s">
        <v>73974</v>
      </c>
    </row>
    <row r="10658" spans="1:4" ht="15.75" customHeight="1" x14ac:dyDescent="0.15">
      <c r="A10658" s="32" t="s">
        <v>12292</v>
      </c>
      <c r="B10658" s="33" t="s">
        <v>1645</v>
      </c>
      <c r="C10658" s="51" t="s">
        <v>73975</v>
      </c>
      <c r="D10658" s="33" t="s">
        <v>73976</v>
      </c>
    </row>
    <row r="10659" spans="1:4" ht="15.75" customHeight="1" x14ac:dyDescent="0.15">
      <c r="A10659" s="32" t="s">
        <v>8821</v>
      </c>
      <c r="B10659" s="33" t="s">
        <v>1330</v>
      </c>
      <c r="C10659" s="51" t="s">
        <v>73977</v>
      </c>
      <c r="D10659" s="33" t="s">
        <v>73978</v>
      </c>
    </row>
    <row r="10660" spans="1:4" ht="15.75" customHeight="1" x14ac:dyDescent="0.15">
      <c r="A10660" s="32" t="s">
        <v>55107</v>
      </c>
      <c r="B10660" s="33" t="s">
        <v>1681</v>
      </c>
      <c r="C10660" s="51" t="s">
        <v>73979</v>
      </c>
      <c r="D10660" s="33" t="s">
        <v>73980</v>
      </c>
    </row>
    <row r="10661" spans="1:4" ht="15.75" customHeight="1" x14ac:dyDescent="0.15">
      <c r="A10661" s="32" t="s">
        <v>10524</v>
      </c>
      <c r="B10661" s="33" t="s">
        <v>2276</v>
      </c>
      <c r="C10661" s="51" t="s">
        <v>73981</v>
      </c>
      <c r="D10661" s="33" t="s">
        <v>73982</v>
      </c>
    </row>
    <row r="10662" spans="1:4" ht="15.75" customHeight="1" x14ac:dyDescent="0.15">
      <c r="A10662" s="32" t="s">
        <v>8821</v>
      </c>
      <c r="B10662" s="33" t="s">
        <v>3374</v>
      </c>
      <c r="C10662" s="51" t="s">
        <v>73983</v>
      </c>
      <c r="D10662" s="33" t="s">
        <v>73984</v>
      </c>
    </row>
    <row r="10663" spans="1:4" ht="15.75" customHeight="1" x14ac:dyDescent="0.15">
      <c r="A10663" s="32" t="s">
        <v>55366</v>
      </c>
      <c r="B10663" s="33" t="s">
        <v>2918</v>
      </c>
      <c r="C10663" s="51" t="s">
        <v>73985</v>
      </c>
      <c r="D10663" s="33" t="s">
        <v>73986</v>
      </c>
    </row>
    <row r="10664" spans="1:4" ht="15.75" customHeight="1" x14ac:dyDescent="0.15">
      <c r="A10664" s="32" t="s">
        <v>55070</v>
      </c>
      <c r="B10664" s="33" t="s">
        <v>752</v>
      </c>
      <c r="C10664" s="51" t="s">
        <v>73987</v>
      </c>
      <c r="D10664" s="33" t="s">
        <v>73988</v>
      </c>
    </row>
    <row r="10665" spans="1:4" ht="15.75" customHeight="1" x14ac:dyDescent="0.15">
      <c r="A10665" s="32" t="s">
        <v>12292</v>
      </c>
      <c r="B10665" s="33" t="s">
        <v>2480</v>
      </c>
      <c r="C10665" s="51" t="s">
        <v>73989</v>
      </c>
      <c r="D10665" s="33" t="s">
        <v>73988</v>
      </c>
    </row>
    <row r="10666" spans="1:4" ht="15.75" customHeight="1" x14ac:dyDescent="0.15">
      <c r="A10666" s="32" t="s">
        <v>55159</v>
      </c>
      <c r="B10666" s="33" t="s">
        <v>3213</v>
      </c>
      <c r="C10666" s="51" t="s">
        <v>73990</v>
      </c>
      <c r="D10666" s="33" t="s">
        <v>73988</v>
      </c>
    </row>
    <row r="10667" spans="1:4" ht="15.75" customHeight="1" x14ac:dyDescent="0.15">
      <c r="A10667" s="32" t="s">
        <v>55265</v>
      </c>
      <c r="B10667" s="33" t="s">
        <v>1668</v>
      </c>
      <c r="C10667" s="51" t="s">
        <v>73991</v>
      </c>
      <c r="D10667" s="33" t="s">
        <v>73992</v>
      </c>
    </row>
    <row r="10668" spans="1:4" ht="15.75" customHeight="1" x14ac:dyDescent="0.15">
      <c r="A10668" s="32" t="s">
        <v>55153</v>
      </c>
      <c r="B10668" s="33" t="s">
        <v>2327</v>
      </c>
      <c r="C10668" s="51" t="s">
        <v>73993</v>
      </c>
      <c r="D10668" s="33" t="s">
        <v>73994</v>
      </c>
    </row>
    <row r="10669" spans="1:4" ht="15.75" customHeight="1" x14ac:dyDescent="0.15">
      <c r="A10669" s="32" t="s">
        <v>55058</v>
      </c>
      <c r="B10669" s="33" t="s">
        <v>2517</v>
      </c>
      <c r="C10669" s="51" t="s">
        <v>73995</v>
      </c>
      <c r="D10669" s="33" t="s">
        <v>73996</v>
      </c>
    </row>
    <row r="10670" spans="1:4" ht="15.75" customHeight="1" x14ac:dyDescent="0.15">
      <c r="A10670" s="32" t="s">
        <v>55159</v>
      </c>
      <c r="B10670" s="33" t="s">
        <v>729</v>
      </c>
      <c r="C10670" s="51" t="s">
        <v>73997</v>
      </c>
      <c r="D10670" s="33" t="s">
        <v>73998</v>
      </c>
    </row>
    <row r="10671" spans="1:4" ht="15.75" customHeight="1" x14ac:dyDescent="0.15">
      <c r="A10671" s="32" t="s">
        <v>55070</v>
      </c>
      <c r="B10671" s="33" t="s">
        <v>3156</v>
      </c>
      <c r="C10671" s="51" t="s">
        <v>73999</v>
      </c>
      <c r="D10671" s="33" t="s">
        <v>74000</v>
      </c>
    </row>
    <row r="10672" spans="1:4" ht="15.75" customHeight="1" x14ac:dyDescent="0.15">
      <c r="A10672" s="32" t="s">
        <v>54849</v>
      </c>
      <c r="B10672" s="33" t="s">
        <v>1645</v>
      </c>
      <c r="C10672" s="51" t="s">
        <v>74001</v>
      </c>
      <c r="D10672" s="33" t="s">
        <v>74002</v>
      </c>
    </row>
    <row r="10673" spans="1:4" ht="15.75" customHeight="1" x14ac:dyDescent="0.15">
      <c r="A10673" s="32" t="s">
        <v>55270</v>
      </c>
      <c r="B10673" s="33" t="s">
        <v>1401</v>
      </c>
      <c r="C10673" s="51" t="s">
        <v>74003</v>
      </c>
      <c r="D10673" s="33" t="s">
        <v>74004</v>
      </c>
    </row>
    <row r="10674" spans="1:4" ht="15.75" customHeight="1" x14ac:dyDescent="0.15">
      <c r="A10674" s="32" t="s">
        <v>8291</v>
      </c>
      <c r="B10674" s="33" t="s">
        <v>1687</v>
      </c>
      <c r="C10674" s="51" t="s">
        <v>74005</v>
      </c>
      <c r="D10674" s="33" t="s">
        <v>74006</v>
      </c>
    </row>
    <row r="10675" spans="1:4" ht="15.75" customHeight="1" x14ac:dyDescent="0.15">
      <c r="A10675" s="32" t="s">
        <v>55235</v>
      </c>
      <c r="B10675" s="33" t="s">
        <v>3442</v>
      </c>
      <c r="C10675" s="51" t="s">
        <v>74007</v>
      </c>
      <c r="D10675" s="33" t="s">
        <v>74008</v>
      </c>
    </row>
    <row r="10676" spans="1:4" ht="15.75" customHeight="1" x14ac:dyDescent="0.15">
      <c r="A10676" s="32" t="s">
        <v>55153</v>
      </c>
      <c r="B10676" s="33" t="s">
        <v>3847</v>
      </c>
      <c r="C10676" s="51" t="s">
        <v>74009</v>
      </c>
      <c r="D10676" s="33" t="s">
        <v>74010</v>
      </c>
    </row>
    <row r="10677" spans="1:4" ht="15.75" customHeight="1" x14ac:dyDescent="0.15">
      <c r="A10677" s="32" t="s">
        <v>55374</v>
      </c>
      <c r="B10677" s="33" t="s">
        <v>1146</v>
      </c>
      <c r="C10677" s="51" t="s">
        <v>74011</v>
      </c>
      <c r="D10677" s="33" t="s">
        <v>74012</v>
      </c>
    </row>
    <row r="10678" spans="1:4" ht="15.75" customHeight="1" x14ac:dyDescent="0.15">
      <c r="A10678" s="32" t="s">
        <v>55153</v>
      </c>
      <c r="B10678" s="33" t="s">
        <v>1246</v>
      </c>
      <c r="C10678" s="51" t="s">
        <v>74013</v>
      </c>
      <c r="D10678" s="33" t="s">
        <v>74012</v>
      </c>
    </row>
    <row r="10679" spans="1:4" ht="15.75" customHeight="1" x14ac:dyDescent="0.15">
      <c r="A10679" s="32" t="s">
        <v>55094</v>
      </c>
      <c r="B10679" s="33" t="s">
        <v>1501</v>
      </c>
      <c r="C10679" s="51" t="s">
        <v>74014</v>
      </c>
      <c r="D10679" s="33" t="s">
        <v>74012</v>
      </c>
    </row>
    <row r="10680" spans="1:4" ht="15.75" customHeight="1" x14ac:dyDescent="0.15">
      <c r="A10680" s="32" t="s">
        <v>55153</v>
      </c>
      <c r="B10680" s="33" t="s">
        <v>2837</v>
      </c>
      <c r="C10680" s="51" t="s">
        <v>74015</v>
      </c>
      <c r="D10680" s="33" t="s">
        <v>74012</v>
      </c>
    </row>
    <row r="10681" spans="1:4" ht="15.75" customHeight="1" x14ac:dyDescent="0.15">
      <c r="A10681" s="32" t="s">
        <v>11330</v>
      </c>
      <c r="B10681" s="33" t="s">
        <v>2997</v>
      </c>
      <c r="C10681" s="51" t="s">
        <v>74016</v>
      </c>
      <c r="D10681" s="33" t="s">
        <v>74012</v>
      </c>
    </row>
    <row r="10682" spans="1:4" ht="15.75" customHeight="1" x14ac:dyDescent="0.15">
      <c r="A10682" s="32" t="s">
        <v>54962</v>
      </c>
      <c r="B10682" s="33" t="s">
        <v>3456</v>
      </c>
      <c r="C10682" s="51" t="s">
        <v>74017</v>
      </c>
      <c r="D10682" s="33" t="s">
        <v>74012</v>
      </c>
    </row>
    <row r="10683" spans="1:4" ht="15.75" customHeight="1" x14ac:dyDescent="0.15">
      <c r="A10683" s="32" t="s">
        <v>55107</v>
      </c>
      <c r="B10683" s="33" t="s">
        <v>2755</v>
      </c>
      <c r="C10683" s="51" t="s">
        <v>74018</v>
      </c>
      <c r="D10683" s="33" t="s">
        <v>74019</v>
      </c>
    </row>
    <row r="10684" spans="1:4" ht="15.75" customHeight="1" x14ac:dyDescent="0.15">
      <c r="A10684" s="32" t="s">
        <v>10524</v>
      </c>
      <c r="B10684" s="33" t="s">
        <v>2105</v>
      </c>
      <c r="C10684" s="51" t="s">
        <v>74020</v>
      </c>
      <c r="D10684" s="33" t="s">
        <v>74021</v>
      </c>
    </row>
    <row r="10685" spans="1:4" ht="15.75" customHeight="1" x14ac:dyDescent="0.15">
      <c r="A10685" s="32" t="s">
        <v>9058</v>
      </c>
      <c r="B10685" s="33" t="s">
        <v>3058</v>
      </c>
      <c r="C10685" s="51" t="s">
        <v>74022</v>
      </c>
      <c r="D10685" s="33" t="s">
        <v>74023</v>
      </c>
    </row>
    <row r="10686" spans="1:4" ht="15.75" customHeight="1" x14ac:dyDescent="0.15">
      <c r="A10686" s="32" t="s">
        <v>11362</v>
      </c>
      <c r="B10686" s="33" t="s">
        <v>675</v>
      </c>
      <c r="C10686" s="51" t="s">
        <v>74024</v>
      </c>
      <c r="D10686" s="33" t="s">
        <v>74025</v>
      </c>
    </row>
    <row r="10687" spans="1:4" ht="15.75" customHeight="1" x14ac:dyDescent="0.15">
      <c r="A10687" s="32" t="s">
        <v>55027</v>
      </c>
      <c r="B10687" s="33" t="s">
        <v>699</v>
      </c>
      <c r="C10687" s="51" t="s">
        <v>74026</v>
      </c>
      <c r="D10687" s="33" t="s">
        <v>74025</v>
      </c>
    </row>
    <row r="10688" spans="1:4" ht="15.75" customHeight="1" x14ac:dyDescent="0.15">
      <c r="A10688" s="32" t="s">
        <v>8291</v>
      </c>
      <c r="B10688" s="33" t="s">
        <v>747</v>
      </c>
      <c r="C10688" s="51" t="s">
        <v>74027</v>
      </c>
      <c r="D10688" s="33" t="s">
        <v>74025</v>
      </c>
    </row>
    <row r="10689" spans="1:4" ht="15.75" customHeight="1" x14ac:dyDescent="0.15">
      <c r="A10689" s="32" t="s">
        <v>54962</v>
      </c>
      <c r="B10689" s="33" t="s">
        <v>1723</v>
      </c>
      <c r="C10689" s="51" t="s">
        <v>74028</v>
      </c>
      <c r="D10689" s="33" t="s">
        <v>74025</v>
      </c>
    </row>
    <row r="10690" spans="1:4" ht="15.75" customHeight="1" x14ac:dyDescent="0.15">
      <c r="A10690" s="32" t="s">
        <v>54849</v>
      </c>
      <c r="B10690" s="33" t="s">
        <v>1880</v>
      </c>
      <c r="C10690" s="51" t="s">
        <v>74029</v>
      </c>
      <c r="D10690" s="33" t="s">
        <v>74025</v>
      </c>
    </row>
    <row r="10691" spans="1:4" ht="15.75" customHeight="1" x14ac:dyDescent="0.15">
      <c r="A10691" s="32" t="s">
        <v>54765</v>
      </c>
      <c r="B10691" s="33" t="s">
        <v>2988</v>
      </c>
      <c r="C10691" s="51" t="s">
        <v>74030</v>
      </c>
      <c r="D10691" s="33" t="s">
        <v>74025</v>
      </c>
    </row>
    <row r="10692" spans="1:4" ht="15.75" customHeight="1" x14ac:dyDescent="0.15">
      <c r="A10692" s="32" t="s">
        <v>12128</v>
      </c>
      <c r="B10692" s="33" t="s">
        <v>3353</v>
      </c>
      <c r="C10692" s="51" t="s">
        <v>74031</v>
      </c>
      <c r="D10692" s="33" t="s">
        <v>74025</v>
      </c>
    </row>
    <row r="10693" spans="1:4" ht="15.75" customHeight="1" x14ac:dyDescent="0.15">
      <c r="A10693" s="32" t="s">
        <v>55070</v>
      </c>
      <c r="B10693" s="33" t="s">
        <v>3147</v>
      </c>
      <c r="C10693" s="51" t="s">
        <v>74032</v>
      </c>
      <c r="D10693" s="33" t="s">
        <v>74033</v>
      </c>
    </row>
    <row r="10694" spans="1:4" ht="15.75" customHeight="1" x14ac:dyDescent="0.15">
      <c r="A10694" s="32" t="s">
        <v>55366</v>
      </c>
      <c r="B10694" s="33" t="s">
        <v>2658</v>
      </c>
      <c r="C10694" s="51" t="s">
        <v>74034</v>
      </c>
      <c r="D10694" s="33" t="s">
        <v>74035</v>
      </c>
    </row>
    <row r="10695" spans="1:4" ht="15.75" customHeight="1" x14ac:dyDescent="0.15">
      <c r="A10695" s="32" t="s">
        <v>55153</v>
      </c>
      <c r="B10695" s="33" t="s">
        <v>975</v>
      </c>
      <c r="C10695" s="51" t="s">
        <v>74036</v>
      </c>
      <c r="D10695" s="33" t="s">
        <v>74037</v>
      </c>
    </row>
    <row r="10696" spans="1:4" ht="15.75" customHeight="1" x14ac:dyDescent="0.15">
      <c r="A10696" s="32" t="s">
        <v>8821</v>
      </c>
      <c r="B10696" s="33" t="s">
        <v>579</v>
      </c>
      <c r="C10696" s="51" t="s">
        <v>74038</v>
      </c>
      <c r="D10696" s="33" t="s">
        <v>74039</v>
      </c>
    </row>
    <row r="10697" spans="1:4" ht="15.75" customHeight="1" x14ac:dyDescent="0.15">
      <c r="A10697" s="32" t="s">
        <v>55027</v>
      </c>
      <c r="B10697" s="33" t="s">
        <v>2988</v>
      </c>
      <c r="C10697" s="51" t="s">
        <v>74040</v>
      </c>
      <c r="D10697" s="33" t="s">
        <v>74039</v>
      </c>
    </row>
    <row r="10698" spans="1:4" ht="15.75" customHeight="1" x14ac:dyDescent="0.15">
      <c r="A10698" s="32" t="s">
        <v>54939</v>
      </c>
      <c r="B10698" s="33" t="s">
        <v>729</v>
      </c>
      <c r="C10698" s="51" t="s">
        <v>74041</v>
      </c>
      <c r="D10698" s="33" t="s">
        <v>74042</v>
      </c>
    </row>
    <row r="10699" spans="1:4" ht="15.75" customHeight="1" x14ac:dyDescent="0.15">
      <c r="A10699" s="32" t="s">
        <v>55366</v>
      </c>
      <c r="B10699" s="33" t="s">
        <v>788</v>
      </c>
      <c r="C10699" s="51" t="s">
        <v>74043</v>
      </c>
      <c r="D10699" s="33" t="s">
        <v>74042</v>
      </c>
    </row>
    <row r="10700" spans="1:4" ht="15.75" customHeight="1" x14ac:dyDescent="0.15">
      <c r="A10700" s="32" t="s">
        <v>8633</v>
      </c>
      <c r="B10700" s="33" t="s">
        <v>1389</v>
      </c>
      <c r="C10700" s="51" t="s">
        <v>74044</v>
      </c>
      <c r="D10700" s="33" t="s">
        <v>74042</v>
      </c>
    </row>
    <row r="10701" spans="1:4" ht="15.75" customHeight="1" x14ac:dyDescent="0.15">
      <c r="A10701" s="32" t="s">
        <v>55159</v>
      </c>
      <c r="B10701" s="33" t="s">
        <v>3066</v>
      </c>
      <c r="C10701" s="51" t="s">
        <v>74045</v>
      </c>
      <c r="D10701" s="33" t="s">
        <v>74046</v>
      </c>
    </row>
    <row r="10702" spans="1:4" ht="15.75" customHeight="1" x14ac:dyDescent="0.15">
      <c r="A10702" s="32" t="s">
        <v>10676</v>
      </c>
      <c r="B10702" s="33" t="s">
        <v>3015</v>
      </c>
      <c r="C10702" s="51" t="s">
        <v>74047</v>
      </c>
      <c r="D10702" s="33" t="s">
        <v>74048</v>
      </c>
    </row>
    <row r="10703" spans="1:4" ht="15.75" customHeight="1" x14ac:dyDescent="0.15">
      <c r="A10703" s="32" t="s">
        <v>9477</v>
      </c>
      <c r="B10703" s="33" t="s">
        <v>3167</v>
      </c>
      <c r="C10703" s="51" t="s">
        <v>74049</v>
      </c>
      <c r="D10703" s="33" t="s">
        <v>74048</v>
      </c>
    </row>
    <row r="10704" spans="1:4" ht="15.75" customHeight="1" x14ac:dyDescent="0.15">
      <c r="A10704" s="32" t="s">
        <v>9058</v>
      </c>
      <c r="B10704" s="33" t="s">
        <v>2452</v>
      </c>
      <c r="C10704" s="51" t="s">
        <v>74050</v>
      </c>
      <c r="D10704" s="33" t="s">
        <v>74051</v>
      </c>
    </row>
    <row r="10705" spans="1:4" ht="15.75" customHeight="1" x14ac:dyDescent="0.15">
      <c r="A10705" s="32" t="s">
        <v>55058</v>
      </c>
      <c r="B10705" s="33" t="s">
        <v>907</v>
      </c>
      <c r="C10705" s="51" t="s">
        <v>74052</v>
      </c>
      <c r="D10705" s="33" t="s">
        <v>74053</v>
      </c>
    </row>
    <row r="10706" spans="1:4" ht="15.75" customHeight="1" x14ac:dyDescent="0.15">
      <c r="A10706" s="32" t="s">
        <v>55027</v>
      </c>
      <c r="B10706" s="33" t="s">
        <v>741</v>
      </c>
      <c r="C10706" s="51" t="s">
        <v>74054</v>
      </c>
      <c r="D10706" s="33" t="s">
        <v>74055</v>
      </c>
    </row>
    <row r="10707" spans="1:4" ht="15.75" customHeight="1" x14ac:dyDescent="0.15">
      <c r="A10707" s="32" t="s">
        <v>55153</v>
      </c>
      <c r="B10707" s="33" t="s">
        <v>3085</v>
      </c>
      <c r="C10707" s="51" t="s">
        <v>74056</v>
      </c>
      <c r="D10707" s="33" t="s">
        <v>74055</v>
      </c>
    </row>
    <row r="10708" spans="1:4" ht="15.75" customHeight="1" x14ac:dyDescent="0.15">
      <c r="A10708" s="32" t="s">
        <v>12280</v>
      </c>
      <c r="B10708" s="33" t="s">
        <v>904</v>
      </c>
      <c r="C10708" s="51" t="s">
        <v>74057</v>
      </c>
      <c r="D10708" s="33" t="s">
        <v>74058</v>
      </c>
    </row>
    <row r="10709" spans="1:4" ht="15.75" customHeight="1" x14ac:dyDescent="0.15">
      <c r="A10709" s="32" t="s">
        <v>55366</v>
      </c>
      <c r="B10709" s="33" t="s">
        <v>2994</v>
      </c>
      <c r="C10709" s="51" t="s">
        <v>74059</v>
      </c>
      <c r="D10709" s="33" t="s">
        <v>74058</v>
      </c>
    </row>
    <row r="10710" spans="1:4" ht="15.75" customHeight="1" x14ac:dyDescent="0.15">
      <c r="A10710" s="32" t="s">
        <v>8291</v>
      </c>
      <c r="B10710" s="33" t="s">
        <v>1995</v>
      </c>
      <c r="C10710" s="51" t="s">
        <v>74060</v>
      </c>
      <c r="D10710" s="33" t="s">
        <v>74061</v>
      </c>
    </row>
    <row r="10711" spans="1:4" ht="15.75" customHeight="1" x14ac:dyDescent="0.15">
      <c r="A10711" s="32" t="s">
        <v>10676</v>
      </c>
      <c r="B10711" s="33" t="s">
        <v>1765</v>
      </c>
      <c r="C10711" s="51" t="s">
        <v>74062</v>
      </c>
      <c r="D10711" s="33" t="s">
        <v>74063</v>
      </c>
    </row>
    <row r="10712" spans="1:4" ht="15.75" customHeight="1" x14ac:dyDescent="0.15">
      <c r="A10712" s="32" t="s">
        <v>12128</v>
      </c>
      <c r="B10712" s="33" t="s">
        <v>993</v>
      </c>
      <c r="C10712" s="51" t="s">
        <v>74064</v>
      </c>
      <c r="D10712" s="33" t="s">
        <v>74065</v>
      </c>
    </row>
    <row r="10713" spans="1:4" ht="15.75" customHeight="1" x14ac:dyDescent="0.15">
      <c r="A10713" s="32" t="s">
        <v>11330</v>
      </c>
      <c r="B10713" s="33" t="s">
        <v>1612</v>
      </c>
      <c r="C10713" s="51" t="s">
        <v>74066</v>
      </c>
      <c r="D10713" s="33" t="s">
        <v>74065</v>
      </c>
    </row>
    <row r="10714" spans="1:4" ht="15.75" customHeight="1" x14ac:dyDescent="0.15">
      <c r="A10714" s="32" t="s">
        <v>11330</v>
      </c>
      <c r="B10714" s="33" t="s">
        <v>2060</v>
      </c>
      <c r="C10714" s="51" t="s">
        <v>74067</v>
      </c>
      <c r="D10714" s="33" t="s">
        <v>74065</v>
      </c>
    </row>
    <row r="10715" spans="1:4" ht="15.75" customHeight="1" x14ac:dyDescent="0.15">
      <c r="A10715" s="32" t="s">
        <v>8719</v>
      </c>
      <c r="B10715" s="33" t="s">
        <v>2477</v>
      </c>
      <c r="C10715" s="51" t="s">
        <v>74068</v>
      </c>
      <c r="D10715" s="33" t="s">
        <v>74065</v>
      </c>
    </row>
    <row r="10716" spans="1:4" ht="15.75" customHeight="1" x14ac:dyDescent="0.15">
      <c r="A10716" s="32" t="s">
        <v>55305</v>
      </c>
      <c r="B10716" s="33" t="s">
        <v>2837</v>
      </c>
      <c r="C10716" s="51" t="s">
        <v>74069</v>
      </c>
      <c r="D10716" s="33" t="s">
        <v>74065</v>
      </c>
    </row>
    <row r="10717" spans="1:4" ht="15.75" customHeight="1" x14ac:dyDescent="0.15">
      <c r="A10717" s="32" t="s">
        <v>12128</v>
      </c>
      <c r="B10717" s="33" t="s">
        <v>2942</v>
      </c>
      <c r="C10717" s="51" t="s">
        <v>74070</v>
      </c>
      <c r="D10717" s="33" t="s">
        <v>74065</v>
      </c>
    </row>
    <row r="10718" spans="1:4" ht="15.75" customHeight="1" x14ac:dyDescent="0.15">
      <c r="A10718" s="32" t="s">
        <v>8291</v>
      </c>
      <c r="B10718" s="33" t="s">
        <v>3221</v>
      </c>
      <c r="C10718" s="51" t="s">
        <v>74071</v>
      </c>
      <c r="D10718" s="33" t="s">
        <v>74065</v>
      </c>
    </row>
    <row r="10719" spans="1:4" ht="15.75" customHeight="1" x14ac:dyDescent="0.15">
      <c r="A10719" s="32" t="s">
        <v>8291</v>
      </c>
      <c r="B10719" s="33" t="s">
        <v>3302</v>
      </c>
      <c r="C10719" s="51" t="s">
        <v>74072</v>
      </c>
      <c r="D10719" s="33" t="s">
        <v>74065</v>
      </c>
    </row>
    <row r="10720" spans="1:4" ht="15.75" customHeight="1" x14ac:dyDescent="0.15">
      <c r="A10720" s="32" t="s">
        <v>9495</v>
      </c>
      <c r="B10720" s="33" t="s">
        <v>2480</v>
      </c>
      <c r="C10720" s="51" t="s">
        <v>74073</v>
      </c>
      <c r="D10720" s="33" t="s">
        <v>74074</v>
      </c>
    </row>
    <row r="10721" spans="1:4" ht="15.75" customHeight="1" x14ac:dyDescent="0.15">
      <c r="A10721" s="32" t="s">
        <v>55270</v>
      </c>
      <c r="B10721" s="33" t="s">
        <v>2865</v>
      </c>
      <c r="C10721" s="51" t="s">
        <v>74075</v>
      </c>
      <c r="D10721" s="33" t="s">
        <v>74074</v>
      </c>
    </row>
    <row r="10722" spans="1:4" ht="15.75" customHeight="1" x14ac:dyDescent="0.15">
      <c r="A10722" s="32" t="s">
        <v>8743</v>
      </c>
      <c r="B10722" s="33" t="s">
        <v>3085</v>
      </c>
      <c r="C10722" s="51" t="s">
        <v>74076</v>
      </c>
      <c r="D10722" s="33" t="s">
        <v>74077</v>
      </c>
    </row>
    <row r="10723" spans="1:4" ht="15.75" customHeight="1" x14ac:dyDescent="0.15">
      <c r="A10723" s="32" t="s">
        <v>54962</v>
      </c>
      <c r="B10723" s="33" t="s">
        <v>3216</v>
      </c>
      <c r="C10723" s="51" t="s">
        <v>74078</v>
      </c>
      <c r="D10723" s="33" t="s">
        <v>74079</v>
      </c>
    </row>
    <row r="10724" spans="1:4" ht="15.75" customHeight="1" x14ac:dyDescent="0.15">
      <c r="A10724" s="32" t="s">
        <v>10524</v>
      </c>
      <c r="B10724" s="33" t="s">
        <v>3586</v>
      </c>
      <c r="C10724" s="51" t="s">
        <v>74080</v>
      </c>
      <c r="D10724" s="33" t="s">
        <v>74079</v>
      </c>
    </row>
    <row r="10725" spans="1:4" ht="15.75" customHeight="1" x14ac:dyDescent="0.15">
      <c r="A10725" s="32" t="s">
        <v>55058</v>
      </c>
      <c r="B10725" s="33" t="s">
        <v>3844</v>
      </c>
      <c r="C10725" s="51" t="s">
        <v>74081</v>
      </c>
      <c r="D10725" s="33" t="s">
        <v>74082</v>
      </c>
    </row>
    <row r="10726" spans="1:4" ht="15.75" customHeight="1" x14ac:dyDescent="0.15">
      <c r="A10726" s="32" t="s">
        <v>54765</v>
      </c>
      <c r="B10726" s="33" t="s">
        <v>975</v>
      </c>
      <c r="C10726" s="51" t="s">
        <v>74083</v>
      </c>
      <c r="D10726" s="33" t="s">
        <v>74084</v>
      </c>
    </row>
    <row r="10727" spans="1:4" ht="15.75" customHeight="1" x14ac:dyDescent="0.15">
      <c r="A10727" s="32" t="s">
        <v>55027</v>
      </c>
      <c r="B10727" s="33" t="s">
        <v>1375</v>
      </c>
      <c r="C10727" s="51" t="s">
        <v>74085</v>
      </c>
      <c r="D10727" s="33" t="s">
        <v>74084</v>
      </c>
    </row>
    <row r="10728" spans="1:4" ht="15.75" customHeight="1" x14ac:dyDescent="0.15">
      <c r="A10728" s="32" t="s">
        <v>55366</v>
      </c>
      <c r="B10728" s="33" t="s">
        <v>2681</v>
      </c>
      <c r="C10728" s="51" t="s">
        <v>74086</v>
      </c>
      <c r="D10728" s="33" t="s">
        <v>74084</v>
      </c>
    </row>
    <row r="10729" spans="1:4" ht="15.75" customHeight="1" x14ac:dyDescent="0.15">
      <c r="A10729" s="32" t="s">
        <v>55094</v>
      </c>
      <c r="B10729" s="33" t="s">
        <v>3588</v>
      </c>
      <c r="C10729" s="51" t="s">
        <v>74087</v>
      </c>
      <c r="D10729" s="33" t="s">
        <v>74088</v>
      </c>
    </row>
    <row r="10730" spans="1:4" ht="15.75" customHeight="1" x14ac:dyDescent="0.15">
      <c r="A10730" s="32" t="s">
        <v>54962</v>
      </c>
      <c r="B10730" s="33" t="s">
        <v>2119</v>
      </c>
      <c r="C10730" s="51" t="s">
        <v>74089</v>
      </c>
      <c r="D10730" s="33" t="s">
        <v>74090</v>
      </c>
    </row>
    <row r="10731" spans="1:4" ht="15.75" customHeight="1" x14ac:dyDescent="0.15">
      <c r="A10731" s="32" t="s">
        <v>8291</v>
      </c>
      <c r="B10731" s="33" t="s">
        <v>2580</v>
      </c>
      <c r="C10731" s="51" t="s">
        <v>74091</v>
      </c>
      <c r="D10731" s="33" t="s">
        <v>74092</v>
      </c>
    </row>
    <row r="10732" spans="1:4" ht="15.75" customHeight="1" x14ac:dyDescent="0.15">
      <c r="A10732" s="32" t="s">
        <v>9495</v>
      </c>
      <c r="B10732" s="33" t="s">
        <v>3368</v>
      </c>
      <c r="C10732" s="51" t="s">
        <v>74093</v>
      </c>
      <c r="D10732" s="33" t="s">
        <v>74092</v>
      </c>
    </row>
    <row r="10733" spans="1:4" ht="15.75" customHeight="1" x14ac:dyDescent="0.15">
      <c r="A10733" s="32" t="s">
        <v>54962</v>
      </c>
      <c r="B10733" s="33" t="s">
        <v>984</v>
      </c>
      <c r="C10733" s="51" t="s">
        <v>74094</v>
      </c>
      <c r="D10733" s="33" t="s">
        <v>74095</v>
      </c>
    </row>
    <row r="10734" spans="1:4" ht="15.75" customHeight="1" x14ac:dyDescent="0.15">
      <c r="A10734" s="32" t="s">
        <v>55206</v>
      </c>
      <c r="B10734" s="33" t="s">
        <v>3755</v>
      </c>
      <c r="C10734" s="51" t="s">
        <v>74096</v>
      </c>
      <c r="D10734" s="33" t="s">
        <v>74097</v>
      </c>
    </row>
    <row r="10735" spans="1:4" ht="15.75" customHeight="1" x14ac:dyDescent="0.15">
      <c r="A10735" s="32" t="s">
        <v>55159</v>
      </c>
      <c r="B10735" s="33" t="s">
        <v>791</v>
      </c>
      <c r="C10735" s="51" t="s">
        <v>74098</v>
      </c>
      <c r="D10735" s="33" t="s">
        <v>74099</v>
      </c>
    </row>
    <row r="10736" spans="1:4" ht="15.75" customHeight="1" x14ac:dyDescent="0.15">
      <c r="A10736" s="32" t="s">
        <v>8743</v>
      </c>
      <c r="B10736" s="33" t="s">
        <v>1528</v>
      </c>
      <c r="C10736" s="51" t="s">
        <v>74100</v>
      </c>
      <c r="D10736" s="33" t="s">
        <v>74099</v>
      </c>
    </row>
    <row r="10737" spans="1:4" ht="15.75" customHeight="1" x14ac:dyDescent="0.15">
      <c r="A10737" s="32" t="s">
        <v>55048</v>
      </c>
      <c r="B10737" s="33" t="s">
        <v>1401</v>
      </c>
      <c r="C10737" s="51" t="s">
        <v>74101</v>
      </c>
      <c r="D10737" s="33" t="s">
        <v>74102</v>
      </c>
    </row>
    <row r="10738" spans="1:4" ht="15.75" customHeight="1" x14ac:dyDescent="0.15">
      <c r="A10738" s="32" t="s">
        <v>55153</v>
      </c>
      <c r="B10738" s="33" t="s">
        <v>2994</v>
      </c>
      <c r="C10738" s="51" t="s">
        <v>74103</v>
      </c>
      <c r="D10738" s="33" t="s">
        <v>74104</v>
      </c>
    </row>
    <row r="10739" spans="1:4" ht="15.75" customHeight="1" x14ac:dyDescent="0.15">
      <c r="A10739" s="32" t="s">
        <v>54849</v>
      </c>
      <c r="B10739" s="33" t="s">
        <v>3012</v>
      </c>
      <c r="C10739" s="51" t="s">
        <v>74105</v>
      </c>
      <c r="D10739" s="33" t="s">
        <v>74104</v>
      </c>
    </row>
    <row r="10740" spans="1:4" ht="15.75" customHeight="1" x14ac:dyDescent="0.15">
      <c r="A10740" s="32" t="s">
        <v>11330</v>
      </c>
      <c r="B10740" s="33" t="s">
        <v>1630</v>
      </c>
      <c r="C10740" s="51" t="s">
        <v>74106</v>
      </c>
      <c r="D10740" s="33" t="s">
        <v>74107</v>
      </c>
    </row>
    <row r="10741" spans="1:4" ht="15.75" customHeight="1" x14ac:dyDescent="0.15">
      <c r="A10741" s="32" t="s">
        <v>11330</v>
      </c>
      <c r="B10741" s="33" t="s">
        <v>2480</v>
      </c>
      <c r="C10741" s="51" t="s">
        <v>74108</v>
      </c>
      <c r="D10741" s="33" t="s">
        <v>74107</v>
      </c>
    </row>
    <row r="10742" spans="1:4" ht="15.75" customHeight="1" x14ac:dyDescent="0.15">
      <c r="A10742" s="32" t="s">
        <v>8821</v>
      </c>
      <c r="B10742" s="33" t="s">
        <v>2997</v>
      </c>
      <c r="C10742" s="51" t="s">
        <v>74109</v>
      </c>
      <c r="D10742" s="33" t="s">
        <v>74110</v>
      </c>
    </row>
    <row r="10743" spans="1:4" ht="15.75" customHeight="1" x14ac:dyDescent="0.15">
      <c r="A10743" s="32" t="s">
        <v>55107</v>
      </c>
      <c r="B10743" s="33" t="s">
        <v>1354</v>
      </c>
      <c r="C10743" s="51" t="s">
        <v>74111</v>
      </c>
      <c r="D10743" s="33" t="s">
        <v>74112</v>
      </c>
    </row>
    <row r="10744" spans="1:4" ht="15.75" customHeight="1" x14ac:dyDescent="0.15">
      <c r="A10744" s="32" t="s">
        <v>55265</v>
      </c>
      <c r="B10744" s="33" t="s">
        <v>2921</v>
      </c>
      <c r="C10744" s="51" t="s">
        <v>74113</v>
      </c>
      <c r="D10744" s="33" t="s">
        <v>74112</v>
      </c>
    </row>
    <row r="10745" spans="1:4" ht="15.75" customHeight="1" x14ac:dyDescent="0.15">
      <c r="A10745" s="32" t="s">
        <v>54849</v>
      </c>
      <c r="B10745" s="33" t="s">
        <v>2056</v>
      </c>
      <c r="C10745" s="51" t="s">
        <v>74114</v>
      </c>
      <c r="D10745" s="33" t="s">
        <v>74115</v>
      </c>
    </row>
    <row r="10746" spans="1:4" ht="15.75" customHeight="1" x14ac:dyDescent="0.15">
      <c r="A10746" s="32" t="s">
        <v>12232</v>
      </c>
      <c r="B10746" s="33" t="s">
        <v>3368</v>
      </c>
      <c r="C10746" s="51" t="s">
        <v>74116</v>
      </c>
      <c r="D10746" s="33" t="s">
        <v>74115</v>
      </c>
    </row>
    <row r="10747" spans="1:4" ht="15.75" customHeight="1" x14ac:dyDescent="0.15">
      <c r="A10747" s="32" t="s">
        <v>54849</v>
      </c>
      <c r="B10747" s="33" t="s">
        <v>570</v>
      </c>
      <c r="C10747" s="51" t="s">
        <v>74117</v>
      </c>
      <c r="D10747" s="33" t="s">
        <v>74118</v>
      </c>
    </row>
    <row r="10748" spans="1:4" ht="15.75" customHeight="1" x14ac:dyDescent="0.15">
      <c r="A10748" s="32" t="s">
        <v>55094</v>
      </c>
      <c r="B10748" s="33" t="s">
        <v>3603</v>
      </c>
      <c r="C10748" s="51" t="s">
        <v>74119</v>
      </c>
      <c r="D10748" s="33" t="s">
        <v>74120</v>
      </c>
    </row>
    <row r="10749" spans="1:4" ht="15.75" customHeight="1" x14ac:dyDescent="0.15">
      <c r="A10749" s="32" t="s">
        <v>54744</v>
      </c>
      <c r="B10749" s="33" t="s">
        <v>1166</v>
      </c>
      <c r="C10749" s="51" t="s">
        <v>74121</v>
      </c>
      <c r="D10749" s="33" t="s">
        <v>74122</v>
      </c>
    </row>
    <row r="10750" spans="1:4" ht="15.75" customHeight="1" x14ac:dyDescent="0.15">
      <c r="A10750" s="32" t="s">
        <v>11425</v>
      </c>
      <c r="B10750" s="33" t="s">
        <v>3290</v>
      </c>
      <c r="C10750" s="51" t="s">
        <v>74123</v>
      </c>
      <c r="D10750" s="33" t="s">
        <v>74124</v>
      </c>
    </row>
    <row r="10751" spans="1:4" ht="15.75" customHeight="1" x14ac:dyDescent="0.15">
      <c r="A10751" s="32" t="s">
        <v>8719</v>
      </c>
      <c r="B10751" s="33" t="s">
        <v>621</v>
      </c>
      <c r="C10751" s="51" t="s">
        <v>74125</v>
      </c>
      <c r="D10751" s="33" t="s">
        <v>74126</v>
      </c>
    </row>
    <row r="10752" spans="1:4" ht="15.75" customHeight="1" x14ac:dyDescent="0.15">
      <c r="A10752" s="32" t="s">
        <v>12053</v>
      </c>
      <c r="B10752" s="33" t="s">
        <v>681</v>
      </c>
      <c r="C10752" s="51" t="s">
        <v>74127</v>
      </c>
      <c r="D10752" s="33" t="s">
        <v>74128</v>
      </c>
    </row>
    <row r="10753" spans="1:4" ht="15.75" customHeight="1" x14ac:dyDescent="0.15">
      <c r="A10753" s="32" t="s">
        <v>55374</v>
      </c>
      <c r="B10753" s="33" t="s">
        <v>1615</v>
      </c>
      <c r="C10753" s="51" t="s">
        <v>74129</v>
      </c>
      <c r="D10753" s="33" t="s">
        <v>74128</v>
      </c>
    </row>
    <row r="10754" spans="1:4" ht="15.75" customHeight="1" x14ac:dyDescent="0.15">
      <c r="A10754" s="32" t="s">
        <v>8633</v>
      </c>
      <c r="B10754" s="33" t="s">
        <v>2596</v>
      </c>
      <c r="C10754" s="51" t="s">
        <v>74130</v>
      </c>
      <c r="D10754" s="33" t="s">
        <v>74128</v>
      </c>
    </row>
    <row r="10755" spans="1:4" ht="15.75" customHeight="1" x14ac:dyDescent="0.15">
      <c r="A10755" s="32" t="s">
        <v>54765</v>
      </c>
      <c r="B10755" s="33" t="s">
        <v>612</v>
      </c>
      <c r="C10755" s="51" t="s">
        <v>74131</v>
      </c>
      <c r="D10755" s="33" t="s">
        <v>74132</v>
      </c>
    </row>
    <row r="10756" spans="1:4" ht="15.75" customHeight="1" x14ac:dyDescent="0.15">
      <c r="A10756" s="32" t="s">
        <v>55107</v>
      </c>
      <c r="B10756" s="33" t="s">
        <v>3085</v>
      </c>
      <c r="C10756" s="51" t="s">
        <v>74133</v>
      </c>
      <c r="D10756" s="33" t="s">
        <v>74134</v>
      </c>
    </row>
    <row r="10757" spans="1:4" ht="15.75" customHeight="1" x14ac:dyDescent="0.15">
      <c r="A10757" s="32" t="s">
        <v>10250</v>
      </c>
      <c r="B10757" s="33" t="s">
        <v>3720</v>
      </c>
      <c r="C10757" s="51" t="s">
        <v>74135</v>
      </c>
      <c r="D10757" s="33" t="s">
        <v>74136</v>
      </c>
    </row>
    <row r="10758" spans="1:4" ht="15.75" customHeight="1" x14ac:dyDescent="0.15">
      <c r="A10758" s="32" t="s">
        <v>55235</v>
      </c>
      <c r="B10758" s="33" t="s">
        <v>2681</v>
      </c>
      <c r="C10758" s="51" t="s">
        <v>74137</v>
      </c>
      <c r="D10758" s="33" t="s">
        <v>74138</v>
      </c>
    </row>
    <row r="10759" spans="1:4" ht="15.75" customHeight="1" x14ac:dyDescent="0.15">
      <c r="A10759" s="32" t="s">
        <v>10250</v>
      </c>
      <c r="B10759" s="33" t="s">
        <v>806</v>
      </c>
      <c r="C10759" s="51" t="s">
        <v>74139</v>
      </c>
      <c r="D10759" s="33" t="s">
        <v>74140</v>
      </c>
    </row>
    <row r="10760" spans="1:4" ht="15.75" customHeight="1" x14ac:dyDescent="0.15">
      <c r="A10760" s="32" t="s">
        <v>55107</v>
      </c>
      <c r="B10760" s="33" t="s">
        <v>865</v>
      </c>
      <c r="C10760" s="51" t="s">
        <v>74141</v>
      </c>
      <c r="D10760" s="33" t="s">
        <v>74142</v>
      </c>
    </row>
    <row r="10761" spans="1:4" ht="15.75" customHeight="1" x14ac:dyDescent="0.15">
      <c r="A10761" s="32" t="s">
        <v>55366</v>
      </c>
      <c r="B10761" s="33" t="s">
        <v>2997</v>
      </c>
      <c r="C10761" s="51" t="s">
        <v>74143</v>
      </c>
      <c r="D10761" s="33" t="s">
        <v>74142</v>
      </c>
    </row>
    <row r="10762" spans="1:4" ht="15.75" customHeight="1" x14ac:dyDescent="0.15">
      <c r="A10762" s="32" t="s">
        <v>55094</v>
      </c>
      <c r="B10762" s="33" t="s">
        <v>1681</v>
      </c>
      <c r="C10762" s="51" t="s">
        <v>74144</v>
      </c>
      <c r="D10762" s="33" t="s">
        <v>74145</v>
      </c>
    </row>
    <row r="10763" spans="1:4" ht="15.75" customHeight="1" x14ac:dyDescent="0.15">
      <c r="A10763" s="32" t="s">
        <v>55265</v>
      </c>
      <c r="B10763" s="33" t="s">
        <v>2968</v>
      </c>
      <c r="C10763" s="51" t="s">
        <v>74146</v>
      </c>
      <c r="D10763" s="33" t="s">
        <v>74147</v>
      </c>
    </row>
    <row r="10764" spans="1:4" ht="15.75" customHeight="1" x14ac:dyDescent="0.15">
      <c r="A10764" s="32" t="s">
        <v>8821</v>
      </c>
      <c r="B10764" s="33" t="s">
        <v>3692</v>
      </c>
      <c r="C10764" s="51" t="s">
        <v>74148</v>
      </c>
      <c r="D10764" s="33" t="s">
        <v>74149</v>
      </c>
    </row>
    <row r="10765" spans="1:4" ht="15.75" customHeight="1" x14ac:dyDescent="0.15">
      <c r="A10765" s="32" t="s">
        <v>55265</v>
      </c>
      <c r="B10765" s="33" t="s">
        <v>1424</v>
      </c>
      <c r="C10765" s="51" t="s">
        <v>74150</v>
      </c>
      <c r="D10765" s="33" t="s">
        <v>74151</v>
      </c>
    </row>
    <row r="10766" spans="1:4" ht="15.75" customHeight="1" x14ac:dyDescent="0.15">
      <c r="A10766" s="32" t="s">
        <v>10524</v>
      </c>
      <c r="B10766" s="33" t="s">
        <v>2596</v>
      </c>
      <c r="C10766" s="51" t="s">
        <v>74152</v>
      </c>
      <c r="D10766" s="33" t="s">
        <v>74153</v>
      </c>
    </row>
    <row r="10767" spans="1:4" ht="15.75" customHeight="1" x14ac:dyDescent="0.15">
      <c r="A10767" s="32" t="s">
        <v>55374</v>
      </c>
      <c r="B10767" s="33" t="s">
        <v>2966</v>
      </c>
      <c r="C10767" s="51" t="s">
        <v>74154</v>
      </c>
      <c r="D10767" s="33" t="s">
        <v>74155</v>
      </c>
    </row>
    <row r="10768" spans="1:4" ht="15.75" customHeight="1" x14ac:dyDescent="0.15">
      <c r="A10768" s="32" t="s">
        <v>8821</v>
      </c>
      <c r="B10768" s="33" t="s">
        <v>747</v>
      </c>
      <c r="C10768" s="51" t="s">
        <v>74156</v>
      </c>
      <c r="D10768" s="33" t="s">
        <v>74157</v>
      </c>
    </row>
    <row r="10769" spans="1:4" ht="15.75" customHeight="1" x14ac:dyDescent="0.15">
      <c r="A10769" s="32" t="s">
        <v>12232</v>
      </c>
      <c r="B10769" s="33" t="s">
        <v>2580</v>
      </c>
      <c r="C10769" s="51" t="s">
        <v>74158</v>
      </c>
      <c r="D10769" s="33" t="s">
        <v>74159</v>
      </c>
    </row>
    <row r="10770" spans="1:4" ht="15.75" customHeight="1" x14ac:dyDescent="0.15">
      <c r="A10770" s="32" t="s">
        <v>11425</v>
      </c>
      <c r="B10770" s="33" t="s">
        <v>732</v>
      </c>
      <c r="C10770" s="51" t="s">
        <v>74160</v>
      </c>
      <c r="D10770" s="33" t="s">
        <v>74161</v>
      </c>
    </row>
    <row r="10771" spans="1:4" ht="15.75" customHeight="1" x14ac:dyDescent="0.15">
      <c r="A10771" s="32" t="s">
        <v>54962</v>
      </c>
      <c r="B10771" s="33" t="s">
        <v>1330</v>
      </c>
      <c r="C10771" s="51" t="s">
        <v>74162</v>
      </c>
      <c r="D10771" s="33" t="s">
        <v>74161</v>
      </c>
    </row>
    <row r="10772" spans="1:4" ht="15.75" customHeight="1" x14ac:dyDescent="0.15">
      <c r="A10772" s="32" t="s">
        <v>55153</v>
      </c>
      <c r="B10772" s="33" t="s">
        <v>1693</v>
      </c>
      <c r="C10772" s="51" t="s">
        <v>74163</v>
      </c>
      <c r="D10772" s="33" t="s">
        <v>74161</v>
      </c>
    </row>
    <row r="10773" spans="1:4" ht="15.75" customHeight="1" x14ac:dyDescent="0.15">
      <c r="A10773" s="32" t="s">
        <v>55159</v>
      </c>
      <c r="B10773" s="33" t="s">
        <v>3015</v>
      </c>
      <c r="C10773" s="51" t="s">
        <v>74164</v>
      </c>
      <c r="D10773" s="33" t="s">
        <v>74161</v>
      </c>
    </row>
    <row r="10774" spans="1:4" ht="15.75" customHeight="1" x14ac:dyDescent="0.15">
      <c r="A10774" s="32" t="s">
        <v>54862</v>
      </c>
      <c r="B10774" s="33" t="s">
        <v>1865</v>
      </c>
      <c r="C10774" s="51" t="s">
        <v>74165</v>
      </c>
      <c r="D10774" s="33" t="s">
        <v>74166</v>
      </c>
    </row>
    <row r="10775" spans="1:4" ht="15.75" customHeight="1" x14ac:dyDescent="0.15">
      <c r="A10775" s="32" t="s">
        <v>10524</v>
      </c>
      <c r="B10775" s="33" t="s">
        <v>570</v>
      </c>
      <c r="C10775" s="51" t="s">
        <v>74167</v>
      </c>
      <c r="D10775" s="33" t="s">
        <v>74168</v>
      </c>
    </row>
    <row r="10776" spans="1:4" ht="15.75" customHeight="1" x14ac:dyDescent="0.15">
      <c r="A10776" s="32" t="s">
        <v>12128</v>
      </c>
      <c r="B10776" s="33" t="s">
        <v>752</v>
      </c>
      <c r="C10776" s="51" t="s">
        <v>74169</v>
      </c>
      <c r="D10776" s="33" t="s">
        <v>74168</v>
      </c>
    </row>
    <row r="10777" spans="1:4" ht="15.75" customHeight="1" x14ac:dyDescent="0.15">
      <c r="A10777" s="32" t="s">
        <v>54849</v>
      </c>
      <c r="B10777" s="33" t="s">
        <v>2551</v>
      </c>
      <c r="C10777" s="51" t="s">
        <v>74170</v>
      </c>
      <c r="D10777" s="33" t="s">
        <v>74168</v>
      </c>
    </row>
    <row r="10778" spans="1:4" ht="15.75" customHeight="1" x14ac:dyDescent="0.15">
      <c r="A10778" s="32" t="s">
        <v>54862</v>
      </c>
      <c r="B10778" s="33" t="s">
        <v>2681</v>
      </c>
      <c r="C10778" s="51" t="s">
        <v>74171</v>
      </c>
      <c r="D10778" s="33" t="s">
        <v>74168</v>
      </c>
    </row>
    <row r="10779" spans="1:4" ht="15.75" customHeight="1" x14ac:dyDescent="0.15">
      <c r="A10779" s="32" t="s">
        <v>8291</v>
      </c>
      <c r="B10779" s="33" t="s">
        <v>3156</v>
      </c>
      <c r="C10779" s="51" t="s">
        <v>74172</v>
      </c>
      <c r="D10779" s="33" t="s">
        <v>74173</v>
      </c>
    </row>
    <row r="10780" spans="1:4" ht="15.75" customHeight="1" x14ac:dyDescent="0.15">
      <c r="A10780" s="32" t="s">
        <v>9058</v>
      </c>
      <c r="B10780" s="33" t="s">
        <v>729</v>
      </c>
      <c r="C10780" s="51" t="s">
        <v>74174</v>
      </c>
      <c r="D10780" s="33" t="s">
        <v>74175</v>
      </c>
    </row>
    <row r="10781" spans="1:4" ht="15.75" customHeight="1" x14ac:dyDescent="0.15">
      <c r="A10781" s="32" t="s">
        <v>8633</v>
      </c>
      <c r="B10781" s="33" t="s">
        <v>827</v>
      </c>
      <c r="C10781" s="51" t="s">
        <v>74176</v>
      </c>
      <c r="D10781" s="33" t="s">
        <v>74175</v>
      </c>
    </row>
    <row r="10782" spans="1:4" ht="15.75" customHeight="1" x14ac:dyDescent="0.15">
      <c r="A10782" s="32" t="s">
        <v>11425</v>
      </c>
      <c r="B10782" s="33" t="s">
        <v>963</v>
      </c>
      <c r="C10782" s="51" t="s">
        <v>74177</v>
      </c>
      <c r="D10782" s="33" t="s">
        <v>74175</v>
      </c>
    </row>
    <row r="10783" spans="1:4" ht="15.75" customHeight="1" x14ac:dyDescent="0.15">
      <c r="A10783" s="32" t="s">
        <v>54765</v>
      </c>
      <c r="B10783" s="33" t="s">
        <v>984</v>
      </c>
      <c r="C10783" s="51" t="s">
        <v>74178</v>
      </c>
      <c r="D10783" s="33" t="s">
        <v>74175</v>
      </c>
    </row>
    <row r="10784" spans="1:4" ht="15.75" customHeight="1" x14ac:dyDescent="0.15">
      <c r="A10784" s="32" t="s">
        <v>54744</v>
      </c>
      <c r="B10784" s="33" t="s">
        <v>1621</v>
      </c>
      <c r="C10784" s="51" t="s">
        <v>74179</v>
      </c>
      <c r="D10784" s="33" t="s">
        <v>74175</v>
      </c>
    </row>
    <row r="10785" spans="1:4" ht="15.75" customHeight="1" x14ac:dyDescent="0.15">
      <c r="A10785" s="32" t="s">
        <v>8633</v>
      </c>
      <c r="B10785" s="33" t="s">
        <v>3058</v>
      </c>
      <c r="C10785" s="51" t="s">
        <v>74180</v>
      </c>
      <c r="D10785" s="33" t="s">
        <v>74175</v>
      </c>
    </row>
    <row r="10786" spans="1:4" ht="15.75" customHeight="1" x14ac:dyDescent="0.15">
      <c r="A10786" s="32" t="s">
        <v>55058</v>
      </c>
      <c r="B10786" s="33" t="s">
        <v>1005</v>
      </c>
      <c r="C10786" s="51" t="s">
        <v>74181</v>
      </c>
      <c r="D10786" s="33" t="s">
        <v>74182</v>
      </c>
    </row>
    <row r="10787" spans="1:4" ht="15.75" customHeight="1" x14ac:dyDescent="0.15">
      <c r="A10787" s="32" t="s">
        <v>9058</v>
      </c>
      <c r="B10787" s="33" t="s">
        <v>1693</v>
      </c>
      <c r="C10787" s="51" t="s">
        <v>74183</v>
      </c>
      <c r="D10787" s="33" t="s">
        <v>74182</v>
      </c>
    </row>
    <row r="10788" spans="1:4" ht="15.75" customHeight="1" x14ac:dyDescent="0.15">
      <c r="A10788" s="32" t="s">
        <v>55265</v>
      </c>
      <c r="B10788" s="33" t="s">
        <v>2452</v>
      </c>
      <c r="C10788" s="51" t="s">
        <v>74184</v>
      </c>
      <c r="D10788" s="33" t="s">
        <v>74182</v>
      </c>
    </row>
    <row r="10789" spans="1:4" ht="15.75" customHeight="1" x14ac:dyDescent="0.15">
      <c r="A10789" s="32" t="s">
        <v>55094</v>
      </c>
      <c r="B10789" s="33" t="s">
        <v>2974</v>
      </c>
      <c r="C10789" s="51" t="s">
        <v>74185</v>
      </c>
      <c r="D10789" s="33" t="s">
        <v>74182</v>
      </c>
    </row>
    <row r="10790" spans="1:4" ht="15.75" customHeight="1" x14ac:dyDescent="0.15">
      <c r="A10790" s="32" t="s">
        <v>8719</v>
      </c>
      <c r="B10790" s="33" t="s">
        <v>839</v>
      </c>
      <c r="C10790" s="51" t="s">
        <v>74186</v>
      </c>
      <c r="D10790" s="33" t="s">
        <v>74187</v>
      </c>
    </row>
    <row r="10791" spans="1:4" ht="15.75" customHeight="1" x14ac:dyDescent="0.15">
      <c r="A10791" s="32" t="s">
        <v>55058</v>
      </c>
      <c r="B10791" s="33" t="s">
        <v>2942</v>
      </c>
      <c r="C10791" s="51" t="s">
        <v>74188</v>
      </c>
      <c r="D10791" s="33" t="s">
        <v>74187</v>
      </c>
    </row>
    <row r="10792" spans="1:4" ht="15.75" customHeight="1" x14ac:dyDescent="0.15">
      <c r="A10792" s="32" t="s">
        <v>11425</v>
      </c>
      <c r="B10792" s="33" t="s">
        <v>3230</v>
      </c>
      <c r="C10792" s="51" t="s">
        <v>74189</v>
      </c>
      <c r="D10792" s="33" t="s">
        <v>74187</v>
      </c>
    </row>
    <row r="10793" spans="1:4" ht="15.75" customHeight="1" x14ac:dyDescent="0.15">
      <c r="A10793" s="32" t="s">
        <v>8719</v>
      </c>
      <c r="B10793" s="33" t="s">
        <v>1339</v>
      </c>
      <c r="C10793" s="51" t="s">
        <v>74190</v>
      </c>
      <c r="D10793" s="33" t="s">
        <v>74191</v>
      </c>
    </row>
    <row r="10794" spans="1:4" ht="15.75" customHeight="1" x14ac:dyDescent="0.15">
      <c r="A10794" s="32" t="s">
        <v>55027</v>
      </c>
      <c r="B10794" s="33" t="s">
        <v>2477</v>
      </c>
      <c r="C10794" s="51" t="s">
        <v>74192</v>
      </c>
      <c r="D10794" s="33" t="s">
        <v>74193</v>
      </c>
    </row>
    <row r="10795" spans="1:4" ht="15.75" customHeight="1" x14ac:dyDescent="0.15">
      <c r="A10795" s="32" t="s">
        <v>54765</v>
      </c>
      <c r="B10795" s="33" t="s">
        <v>624</v>
      </c>
      <c r="C10795" s="51" t="s">
        <v>74194</v>
      </c>
      <c r="D10795" s="33" t="s">
        <v>74195</v>
      </c>
    </row>
    <row r="10796" spans="1:4" ht="15.75" customHeight="1" x14ac:dyDescent="0.15">
      <c r="A10796" s="32" t="s">
        <v>11425</v>
      </c>
      <c r="B10796" s="33" t="s">
        <v>2942</v>
      </c>
      <c r="C10796" s="51" t="s">
        <v>74196</v>
      </c>
      <c r="D10796" s="33" t="s">
        <v>74197</v>
      </c>
    </row>
    <row r="10797" spans="1:4" ht="15.75" customHeight="1" x14ac:dyDescent="0.15">
      <c r="A10797" s="32" t="s">
        <v>55058</v>
      </c>
      <c r="B10797" s="33" t="s">
        <v>699</v>
      </c>
      <c r="C10797" s="51" t="s">
        <v>74198</v>
      </c>
      <c r="D10797" s="33" t="s">
        <v>74199</v>
      </c>
    </row>
    <row r="10798" spans="1:4" ht="15.75" customHeight="1" x14ac:dyDescent="0.15">
      <c r="A10798" s="32" t="s">
        <v>55153</v>
      </c>
      <c r="B10798" s="33" t="s">
        <v>3039</v>
      </c>
      <c r="C10798" s="51" t="s">
        <v>74200</v>
      </c>
      <c r="D10798" s="33" t="s">
        <v>74201</v>
      </c>
    </row>
    <row r="10799" spans="1:4" ht="15.75" customHeight="1" x14ac:dyDescent="0.15">
      <c r="A10799" s="32" t="s">
        <v>8291</v>
      </c>
      <c r="B10799" s="33" t="s">
        <v>2236</v>
      </c>
      <c r="C10799" s="51" t="s">
        <v>74202</v>
      </c>
      <c r="D10799" s="33" t="s">
        <v>74203</v>
      </c>
    </row>
    <row r="10800" spans="1:4" ht="15.75" customHeight="1" x14ac:dyDescent="0.15">
      <c r="A10800" s="32" t="s">
        <v>9516</v>
      </c>
      <c r="B10800" s="33" t="s">
        <v>1026</v>
      </c>
      <c r="C10800" s="51" t="s">
        <v>74204</v>
      </c>
      <c r="D10800" s="33" t="s">
        <v>74205</v>
      </c>
    </row>
    <row r="10801" spans="1:4" ht="15.75" customHeight="1" x14ac:dyDescent="0.15">
      <c r="A10801" s="32" t="s">
        <v>55262</v>
      </c>
      <c r="B10801" s="33" t="s">
        <v>675</v>
      </c>
      <c r="C10801" s="51" t="s">
        <v>74206</v>
      </c>
      <c r="D10801" s="33" t="s">
        <v>74207</v>
      </c>
    </row>
    <row r="10802" spans="1:4" ht="15.75" customHeight="1" x14ac:dyDescent="0.15">
      <c r="A10802" s="32" t="s">
        <v>54849</v>
      </c>
      <c r="B10802" s="33" t="s">
        <v>2580</v>
      </c>
      <c r="C10802" s="51" t="s">
        <v>74208</v>
      </c>
      <c r="D10802" s="33" t="s">
        <v>74209</v>
      </c>
    </row>
    <row r="10803" spans="1:4" ht="15.75" customHeight="1" x14ac:dyDescent="0.15">
      <c r="A10803" s="32" t="s">
        <v>8291</v>
      </c>
      <c r="B10803" s="33" t="s">
        <v>2918</v>
      </c>
      <c r="C10803" s="51" t="s">
        <v>74210</v>
      </c>
      <c r="D10803" s="33" t="s">
        <v>74209</v>
      </c>
    </row>
    <row r="10804" spans="1:4" ht="15.75" customHeight="1" x14ac:dyDescent="0.15">
      <c r="A10804" s="32" t="s">
        <v>55027</v>
      </c>
      <c r="B10804" s="33" t="s">
        <v>1880</v>
      </c>
      <c r="C10804" s="51" t="s">
        <v>74211</v>
      </c>
      <c r="D10804" s="33" t="s">
        <v>74212</v>
      </c>
    </row>
    <row r="10805" spans="1:4" ht="15.75" customHeight="1" x14ac:dyDescent="0.15">
      <c r="A10805" s="32" t="s">
        <v>12280</v>
      </c>
      <c r="B10805" s="33" t="s">
        <v>2904</v>
      </c>
      <c r="C10805" s="51" t="s">
        <v>74213</v>
      </c>
      <c r="D10805" s="33" t="s">
        <v>74214</v>
      </c>
    </row>
    <row r="10806" spans="1:4" ht="15.75" customHeight="1" x14ac:dyDescent="0.15">
      <c r="A10806" s="32" t="s">
        <v>9495</v>
      </c>
      <c r="B10806" s="33" t="s">
        <v>2327</v>
      </c>
      <c r="C10806" s="51" t="s">
        <v>74215</v>
      </c>
      <c r="D10806" s="33" t="s">
        <v>74216</v>
      </c>
    </row>
    <row r="10807" spans="1:4" ht="15.75" customHeight="1" x14ac:dyDescent="0.15">
      <c r="A10807" s="32" t="s">
        <v>55070</v>
      </c>
      <c r="B10807" s="33" t="s">
        <v>1313</v>
      </c>
      <c r="C10807" s="51" t="s">
        <v>74217</v>
      </c>
      <c r="D10807" s="33" t="s">
        <v>74218</v>
      </c>
    </row>
    <row r="10808" spans="1:4" ht="15.75" customHeight="1" x14ac:dyDescent="0.15">
      <c r="A10808" s="32" t="s">
        <v>12280</v>
      </c>
      <c r="B10808" s="33" t="s">
        <v>2942</v>
      </c>
      <c r="C10808" s="51" t="s">
        <v>74219</v>
      </c>
      <c r="D10808" s="33" t="s">
        <v>74220</v>
      </c>
    </row>
    <row r="10809" spans="1:4" ht="15.75" customHeight="1" x14ac:dyDescent="0.15">
      <c r="A10809" s="32" t="s">
        <v>55366</v>
      </c>
      <c r="B10809" s="33" t="s">
        <v>2974</v>
      </c>
      <c r="C10809" s="51" t="s">
        <v>74221</v>
      </c>
      <c r="D10809" s="33" t="s">
        <v>74220</v>
      </c>
    </row>
    <row r="10810" spans="1:4" ht="15.75" customHeight="1" x14ac:dyDescent="0.15">
      <c r="A10810" s="32" t="s">
        <v>55107</v>
      </c>
      <c r="B10810" s="33" t="s">
        <v>3504</v>
      </c>
      <c r="C10810" s="51" t="s">
        <v>74222</v>
      </c>
      <c r="D10810" s="33" t="s">
        <v>74223</v>
      </c>
    </row>
    <row r="10811" spans="1:4" ht="15.75" customHeight="1" x14ac:dyDescent="0.15">
      <c r="A10811" s="32" t="s">
        <v>54962</v>
      </c>
      <c r="B10811" s="33" t="s">
        <v>3720</v>
      </c>
      <c r="C10811" s="51" t="s">
        <v>74224</v>
      </c>
      <c r="D10811" s="33" t="s">
        <v>74223</v>
      </c>
    </row>
    <row r="10812" spans="1:4" ht="15.75" customHeight="1" x14ac:dyDescent="0.15">
      <c r="A10812" s="32" t="s">
        <v>55153</v>
      </c>
      <c r="B10812" s="33" t="s">
        <v>3675</v>
      </c>
      <c r="C10812" s="51" t="s">
        <v>74225</v>
      </c>
      <c r="D10812" s="33" t="s">
        <v>74226</v>
      </c>
    </row>
    <row r="10813" spans="1:4" ht="15.75" customHeight="1" x14ac:dyDescent="0.15">
      <c r="A10813" s="32" t="s">
        <v>55305</v>
      </c>
      <c r="B10813" s="33" t="s">
        <v>1064</v>
      </c>
      <c r="C10813" s="51" t="s">
        <v>74227</v>
      </c>
      <c r="D10813" s="33" t="s">
        <v>74228</v>
      </c>
    </row>
    <row r="10814" spans="1:4" ht="15.75" customHeight="1" x14ac:dyDescent="0.15">
      <c r="A10814" s="32" t="s">
        <v>11330</v>
      </c>
      <c r="B10814" s="33" t="s">
        <v>830</v>
      </c>
      <c r="C10814" s="51" t="s">
        <v>74229</v>
      </c>
      <c r="D10814" s="33" t="s">
        <v>74230</v>
      </c>
    </row>
    <row r="10815" spans="1:4" ht="15.75" customHeight="1" x14ac:dyDescent="0.15">
      <c r="A10815" s="32" t="s">
        <v>55107</v>
      </c>
      <c r="B10815" s="33" t="s">
        <v>1481</v>
      </c>
      <c r="C10815" s="51" t="s">
        <v>74231</v>
      </c>
      <c r="D10815" s="33" t="s">
        <v>74230</v>
      </c>
    </row>
    <row r="10816" spans="1:4" ht="15.75" customHeight="1" x14ac:dyDescent="0.15">
      <c r="A10816" s="32" t="s">
        <v>8719</v>
      </c>
      <c r="B10816" s="33" t="s">
        <v>1765</v>
      </c>
      <c r="C10816" s="51" t="s">
        <v>74232</v>
      </c>
      <c r="D10816" s="33" t="s">
        <v>74230</v>
      </c>
    </row>
    <row r="10817" spans="1:4" ht="15.75" customHeight="1" x14ac:dyDescent="0.15">
      <c r="A10817" s="32" t="s">
        <v>55107</v>
      </c>
      <c r="B10817" s="33" t="s">
        <v>2918</v>
      </c>
      <c r="C10817" s="51" t="s">
        <v>74233</v>
      </c>
      <c r="D10817" s="33" t="s">
        <v>74230</v>
      </c>
    </row>
    <row r="10818" spans="1:4" ht="15.75" customHeight="1" x14ac:dyDescent="0.15">
      <c r="A10818" s="32" t="s">
        <v>55094</v>
      </c>
      <c r="B10818" s="33" t="s">
        <v>3085</v>
      </c>
      <c r="C10818" s="51" t="s">
        <v>74234</v>
      </c>
      <c r="D10818" s="33" t="s">
        <v>74230</v>
      </c>
    </row>
    <row r="10819" spans="1:4" ht="15.75" customHeight="1" x14ac:dyDescent="0.15">
      <c r="A10819" s="32" t="s">
        <v>11330</v>
      </c>
      <c r="B10819" s="33" t="s">
        <v>2309</v>
      </c>
      <c r="C10819" s="51" t="s">
        <v>74235</v>
      </c>
      <c r="D10819" s="33" t="s">
        <v>74236</v>
      </c>
    </row>
    <row r="10820" spans="1:4" ht="15.75" customHeight="1" x14ac:dyDescent="0.15">
      <c r="A10820" s="32" t="s">
        <v>12053</v>
      </c>
      <c r="B10820" s="33" t="s">
        <v>3692</v>
      </c>
      <c r="C10820" s="51" t="s">
        <v>74237</v>
      </c>
      <c r="D10820" s="33" t="s">
        <v>74236</v>
      </c>
    </row>
    <row r="10821" spans="1:4" ht="15.75" customHeight="1" x14ac:dyDescent="0.15">
      <c r="A10821" s="32" t="s">
        <v>54962</v>
      </c>
      <c r="B10821" s="33" t="s">
        <v>2332</v>
      </c>
      <c r="C10821" s="51" t="s">
        <v>74238</v>
      </c>
      <c r="D10821" s="33" t="s">
        <v>74239</v>
      </c>
    </row>
    <row r="10822" spans="1:4" ht="15.75" customHeight="1" x14ac:dyDescent="0.15">
      <c r="A10822" s="32" t="s">
        <v>55374</v>
      </c>
      <c r="B10822" s="33" t="s">
        <v>654</v>
      </c>
      <c r="C10822" s="51" t="s">
        <v>74240</v>
      </c>
      <c r="D10822" s="33" t="s">
        <v>74241</v>
      </c>
    </row>
    <row r="10823" spans="1:4" ht="15.75" customHeight="1" x14ac:dyDescent="0.15">
      <c r="A10823" s="32" t="s">
        <v>8743</v>
      </c>
      <c r="B10823" s="33" t="s">
        <v>1424</v>
      </c>
      <c r="C10823" s="51" t="s">
        <v>74242</v>
      </c>
      <c r="D10823" s="33" t="s">
        <v>74243</v>
      </c>
    </row>
    <row r="10824" spans="1:4" ht="15.75" customHeight="1" x14ac:dyDescent="0.15">
      <c r="A10824" s="32" t="s">
        <v>9477</v>
      </c>
      <c r="B10824" s="33" t="s">
        <v>3058</v>
      </c>
      <c r="C10824" s="51" t="s">
        <v>74244</v>
      </c>
      <c r="D10824" s="33" t="s">
        <v>74245</v>
      </c>
    </row>
    <row r="10825" spans="1:4" ht="15.75" customHeight="1" x14ac:dyDescent="0.15">
      <c r="A10825" s="32" t="s">
        <v>55094</v>
      </c>
      <c r="B10825" s="33" t="s">
        <v>3257</v>
      </c>
      <c r="C10825" s="51" t="s">
        <v>74246</v>
      </c>
      <c r="D10825" s="33" t="s">
        <v>74247</v>
      </c>
    </row>
    <row r="10826" spans="1:4" ht="15.75" customHeight="1" x14ac:dyDescent="0.15">
      <c r="A10826" s="32" t="s">
        <v>54862</v>
      </c>
      <c r="B10826" s="33" t="s">
        <v>681</v>
      </c>
      <c r="C10826" s="51" t="s">
        <v>74248</v>
      </c>
      <c r="D10826" s="33" t="s">
        <v>74249</v>
      </c>
    </row>
    <row r="10827" spans="1:4" ht="15.75" customHeight="1" x14ac:dyDescent="0.15">
      <c r="A10827" s="32" t="s">
        <v>55027</v>
      </c>
      <c r="B10827" s="33" t="s">
        <v>2545</v>
      </c>
      <c r="C10827" s="51" t="s">
        <v>74250</v>
      </c>
      <c r="D10827" s="33" t="s">
        <v>74249</v>
      </c>
    </row>
    <row r="10828" spans="1:4" ht="15.75" customHeight="1" x14ac:dyDescent="0.15">
      <c r="A10828" s="32" t="s">
        <v>10676</v>
      </c>
      <c r="B10828" s="33" t="s">
        <v>3687</v>
      </c>
      <c r="C10828" s="51" t="s">
        <v>74251</v>
      </c>
      <c r="D10828" s="33" t="s">
        <v>74252</v>
      </c>
    </row>
    <row r="10829" spans="1:4" ht="15.75" customHeight="1" x14ac:dyDescent="0.15">
      <c r="A10829" s="32" t="s">
        <v>12232</v>
      </c>
      <c r="B10829" s="33" t="s">
        <v>862</v>
      </c>
      <c r="C10829" s="51" t="s">
        <v>74253</v>
      </c>
      <c r="D10829" s="33" t="s">
        <v>74254</v>
      </c>
    </row>
    <row r="10830" spans="1:4" ht="15.75" customHeight="1" x14ac:dyDescent="0.15">
      <c r="A10830" s="32" t="s">
        <v>9495</v>
      </c>
      <c r="B10830" s="33" t="s">
        <v>1143</v>
      </c>
      <c r="C10830" s="51" t="s">
        <v>74255</v>
      </c>
      <c r="D10830" s="33" t="s">
        <v>74254</v>
      </c>
    </row>
    <row r="10831" spans="1:4" ht="15.75" customHeight="1" x14ac:dyDescent="0.15">
      <c r="A10831" s="32" t="s">
        <v>12128</v>
      </c>
      <c r="B10831" s="33" t="s">
        <v>2285</v>
      </c>
      <c r="C10831" s="51" t="s">
        <v>74256</v>
      </c>
      <c r="D10831" s="33" t="s">
        <v>74254</v>
      </c>
    </row>
    <row r="10832" spans="1:4" ht="15.75" customHeight="1" x14ac:dyDescent="0.15">
      <c r="A10832" s="32" t="s">
        <v>54962</v>
      </c>
      <c r="B10832" s="33" t="s">
        <v>836</v>
      </c>
      <c r="C10832" s="51" t="s">
        <v>74257</v>
      </c>
      <c r="D10832" s="33" t="s">
        <v>74258</v>
      </c>
    </row>
    <row r="10833" spans="1:4" ht="15.75" customHeight="1" x14ac:dyDescent="0.15">
      <c r="A10833" s="32" t="s">
        <v>55265</v>
      </c>
      <c r="B10833" s="33" t="s">
        <v>3153</v>
      </c>
      <c r="C10833" s="51" t="s">
        <v>74259</v>
      </c>
      <c r="D10833" s="33" t="s">
        <v>74260</v>
      </c>
    </row>
    <row r="10834" spans="1:4" ht="15.75" customHeight="1" x14ac:dyDescent="0.15">
      <c r="A10834" s="32" t="s">
        <v>55027</v>
      </c>
      <c r="B10834" s="33" t="s">
        <v>2548</v>
      </c>
      <c r="C10834" s="51" t="s">
        <v>74261</v>
      </c>
      <c r="D10834" s="33" t="s">
        <v>74262</v>
      </c>
    </row>
    <row r="10835" spans="1:4" ht="15.75" customHeight="1" x14ac:dyDescent="0.15">
      <c r="A10835" s="32" t="s">
        <v>55107</v>
      </c>
      <c r="B10835" s="33" t="s">
        <v>794</v>
      </c>
      <c r="C10835" s="51" t="s">
        <v>74263</v>
      </c>
      <c r="D10835" s="33" t="s">
        <v>74264</v>
      </c>
    </row>
    <row r="10836" spans="1:4" ht="15.75" customHeight="1" x14ac:dyDescent="0.15">
      <c r="A10836" s="32" t="s">
        <v>55159</v>
      </c>
      <c r="B10836" s="33" t="s">
        <v>1737</v>
      </c>
      <c r="C10836" s="51" t="s">
        <v>74265</v>
      </c>
      <c r="D10836" s="33" t="s">
        <v>74264</v>
      </c>
    </row>
    <row r="10837" spans="1:4" ht="15.75" customHeight="1" x14ac:dyDescent="0.15">
      <c r="A10837" s="32" t="s">
        <v>55305</v>
      </c>
      <c r="B10837" s="33" t="s">
        <v>3652</v>
      </c>
      <c r="C10837" s="51" t="s">
        <v>74266</v>
      </c>
      <c r="D10837" s="33" t="s">
        <v>74267</v>
      </c>
    </row>
    <row r="10838" spans="1:4" ht="15.75" customHeight="1" x14ac:dyDescent="0.15">
      <c r="A10838" s="32" t="s">
        <v>54939</v>
      </c>
      <c r="B10838" s="33" t="s">
        <v>678</v>
      </c>
      <c r="C10838" s="51" t="s">
        <v>74268</v>
      </c>
      <c r="D10838" s="33" t="s">
        <v>74269</v>
      </c>
    </row>
    <row r="10839" spans="1:4" ht="15.75" customHeight="1" x14ac:dyDescent="0.15">
      <c r="A10839" s="32" t="s">
        <v>12232</v>
      </c>
      <c r="B10839" s="33" t="s">
        <v>782</v>
      </c>
      <c r="C10839" s="51" t="s">
        <v>74270</v>
      </c>
      <c r="D10839" s="33" t="s">
        <v>74271</v>
      </c>
    </row>
    <row r="10840" spans="1:4" ht="15.75" customHeight="1" x14ac:dyDescent="0.15">
      <c r="A10840" s="32" t="s">
        <v>55094</v>
      </c>
      <c r="B10840" s="33" t="s">
        <v>1232</v>
      </c>
      <c r="C10840" s="51" t="s">
        <v>74272</v>
      </c>
      <c r="D10840" s="33" t="s">
        <v>74273</v>
      </c>
    </row>
    <row r="10841" spans="1:4" ht="15.75" customHeight="1" x14ac:dyDescent="0.15">
      <c r="A10841" s="32" t="s">
        <v>12232</v>
      </c>
      <c r="B10841" s="33" t="s">
        <v>2545</v>
      </c>
      <c r="C10841" s="51" t="s">
        <v>74274</v>
      </c>
      <c r="D10841" s="33" t="s">
        <v>74275</v>
      </c>
    </row>
    <row r="10842" spans="1:4" ht="15.75" customHeight="1" x14ac:dyDescent="0.15">
      <c r="A10842" s="32" t="s">
        <v>8821</v>
      </c>
      <c r="B10842" s="33" t="s">
        <v>865</v>
      </c>
      <c r="C10842" s="51" t="s">
        <v>74276</v>
      </c>
      <c r="D10842" s="33" t="s">
        <v>74277</v>
      </c>
    </row>
    <row r="10843" spans="1:4" ht="15.75" customHeight="1" x14ac:dyDescent="0.15">
      <c r="A10843" s="32" t="s">
        <v>11330</v>
      </c>
      <c r="B10843" s="33" t="s">
        <v>806</v>
      </c>
      <c r="C10843" s="51" t="s">
        <v>74278</v>
      </c>
      <c r="D10843" s="33" t="s">
        <v>74279</v>
      </c>
    </row>
    <row r="10844" spans="1:4" ht="15.75" customHeight="1" x14ac:dyDescent="0.15">
      <c r="A10844" s="32" t="s">
        <v>55374</v>
      </c>
      <c r="B10844" s="33" t="s">
        <v>2942</v>
      </c>
      <c r="C10844" s="51" t="s">
        <v>74280</v>
      </c>
      <c r="D10844" s="33" t="s">
        <v>74279</v>
      </c>
    </row>
    <row r="10845" spans="1:4" ht="15.75" customHeight="1" x14ac:dyDescent="0.15">
      <c r="A10845" s="32" t="s">
        <v>8291</v>
      </c>
      <c r="B10845" s="33" t="s">
        <v>1501</v>
      </c>
      <c r="C10845" s="51" t="s">
        <v>74281</v>
      </c>
      <c r="D10845" s="33" t="s">
        <v>74282</v>
      </c>
    </row>
    <row r="10846" spans="1:4" ht="15.75" customHeight="1" x14ac:dyDescent="0.15">
      <c r="A10846" s="32" t="s">
        <v>54849</v>
      </c>
      <c r="B10846" s="33" t="s">
        <v>2368</v>
      </c>
      <c r="C10846" s="51" t="s">
        <v>74283</v>
      </c>
      <c r="D10846" s="33" t="s">
        <v>74284</v>
      </c>
    </row>
    <row r="10847" spans="1:4" ht="15.75" customHeight="1" x14ac:dyDescent="0.15">
      <c r="A10847" s="32" t="s">
        <v>55366</v>
      </c>
      <c r="B10847" s="33" t="s">
        <v>3130</v>
      </c>
      <c r="C10847" s="51" t="s">
        <v>74285</v>
      </c>
      <c r="D10847" s="33" t="s">
        <v>74286</v>
      </c>
    </row>
    <row r="10848" spans="1:4" ht="15.75" customHeight="1" x14ac:dyDescent="0.15">
      <c r="A10848" s="32" t="s">
        <v>55094</v>
      </c>
      <c r="B10848" s="33" t="s">
        <v>2533</v>
      </c>
      <c r="C10848" s="51" t="s">
        <v>74287</v>
      </c>
      <c r="D10848" s="33" t="s">
        <v>74288</v>
      </c>
    </row>
    <row r="10849" spans="1:4" ht="15.75" customHeight="1" x14ac:dyDescent="0.15">
      <c r="A10849" s="32" t="s">
        <v>12292</v>
      </c>
      <c r="B10849" s="33" t="s">
        <v>919</v>
      </c>
      <c r="C10849" s="51" t="s">
        <v>74289</v>
      </c>
      <c r="D10849" s="33" t="s">
        <v>74290</v>
      </c>
    </row>
    <row r="10850" spans="1:4" ht="15.75" customHeight="1" x14ac:dyDescent="0.15">
      <c r="A10850" s="32" t="s">
        <v>55305</v>
      </c>
      <c r="B10850" s="33" t="s">
        <v>1166</v>
      </c>
      <c r="C10850" s="51" t="s">
        <v>74291</v>
      </c>
      <c r="D10850" s="33" t="s">
        <v>74290</v>
      </c>
    </row>
    <row r="10851" spans="1:4" ht="15.75" customHeight="1" x14ac:dyDescent="0.15">
      <c r="A10851" s="32" t="s">
        <v>55027</v>
      </c>
      <c r="B10851" s="33" t="s">
        <v>2644</v>
      </c>
      <c r="C10851" s="51" t="s">
        <v>74292</v>
      </c>
      <c r="D10851" s="33" t="s">
        <v>74290</v>
      </c>
    </row>
    <row r="10852" spans="1:4" ht="15.75" customHeight="1" x14ac:dyDescent="0.15">
      <c r="A10852" s="32" t="s">
        <v>8291</v>
      </c>
      <c r="B10852" s="33" t="s">
        <v>2368</v>
      </c>
      <c r="C10852" s="51" t="s">
        <v>74293</v>
      </c>
      <c r="D10852" s="33" t="s">
        <v>74294</v>
      </c>
    </row>
    <row r="10853" spans="1:4" ht="15.75" customHeight="1" x14ac:dyDescent="0.15">
      <c r="A10853" s="32" t="s">
        <v>55153</v>
      </c>
      <c r="B10853" s="33" t="s">
        <v>1389</v>
      </c>
      <c r="C10853" s="51" t="s">
        <v>74295</v>
      </c>
      <c r="D10853" s="33" t="s">
        <v>74296</v>
      </c>
    </row>
    <row r="10854" spans="1:4" ht="15.75" customHeight="1" x14ac:dyDescent="0.15">
      <c r="A10854" s="32" t="s">
        <v>55027</v>
      </c>
      <c r="B10854" s="33" t="s">
        <v>1612</v>
      </c>
      <c r="C10854" s="51" t="s">
        <v>74297</v>
      </c>
      <c r="D10854" s="33" t="s">
        <v>74298</v>
      </c>
    </row>
    <row r="10855" spans="1:4" ht="15.75" customHeight="1" x14ac:dyDescent="0.15">
      <c r="A10855" s="32" t="s">
        <v>54849</v>
      </c>
      <c r="B10855" s="33" t="s">
        <v>993</v>
      </c>
      <c r="C10855" s="51" t="s">
        <v>74299</v>
      </c>
      <c r="D10855" s="33" t="s">
        <v>74300</v>
      </c>
    </row>
    <row r="10856" spans="1:4" ht="15.75" customHeight="1" x14ac:dyDescent="0.15">
      <c r="A10856" s="32" t="s">
        <v>55235</v>
      </c>
      <c r="B10856" s="33" t="s">
        <v>2236</v>
      </c>
      <c r="C10856" s="51" t="s">
        <v>74301</v>
      </c>
      <c r="D10856" s="33" t="s">
        <v>74300</v>
      </c>
    </row>
    <row r="10857" spans="1:4" ht="15.75" customHeight="1" x14ac:dyDescent="0.15">
      <c r="A10857" s="32" t="s">
        <v>55159</v>
      </c>
      <c r="B10857" s="33" t="s">
        <v>2871</v>
      </c>
      <c r="C10857" s="51" t="s">
        <v>74302</v>
      </c>
      <c r="D10857" s="33" t="s">
        <v>74300</v>
      </c>
    </row>
    <row r="10858" spans="1:4" ht="15.75" customHeight="1" x14ac:dyDescent="0.15">
      <c r="A10858" s="32" t="s">
        <v>55107</v>
      </c>
      <c r="B10858" s="33" t="s">
        <v>570</v>
      </c>
      <c r="C10858" s="51" t="s">
        <v>74303</v>
      </c>
      <c r="D10858" s="33" t="s">
        <v>74304</v>
      </c>
    </row>
    <row r="10859" spans="1:4" ht="15.75" customHeight="1" x14ac:dyDescent="0.15">
      <c r="A10859" s="32" t="s">
        <v>9495</v>
      </c>
      <c r="B10859" s="33" t="s">
        <v>681</v>
      </c>
      <c r="C10859" s="51" t="s">
        <v>74305</v>
      </c>
      <c r="D10859" s="33" t="s">
        <v>74306</v>
      </c>
    </row>
    <row r="10860" spans="1:4" ht="15.75" customHeight="1" x14ac:dyDescent="0.15">
      <c r="A10860" s="32" t="s">
        <v>10163</v>
      </c>
      <c r="B10860" s="33" t="s">
        <v>1375</v>
      </c>
      <c r="C10860" s="51" t="s">
        <v>74307</v>
      </c>
      <c r="D10860" s="33" t="s">
        <v>74308</v>
      </c>
    </row>
    <row r="10861" spans="1:4" ht="15.75" customHeight="1" x14ac:dyDescent="0.15">
      <c r="A10861" s="32" t="s">
        <v>55048</v>
      </c>
      <c r="B10861" s="33" t="s">
        <v>1687</v>
      </c>
      <c r="C10861" s="51" t="s">
        <v>74309</v>
      </c>
      <c r="D10861" s="33" t="s">
        <v>74308</v>
      </c>
    </row>
    <row r="10862" spans="1:4" ht="15.75" customHeight="1" x14ac:dyDescent="0.15">
      <c r="A10862" s="32" t="s">
        <v>54939</v>
      </c>
      <c r="B10862" s="33" t="s">
        <v>3015</v>
      </c>
      <c r="C10862" s="51" t="s">
        <v>74310</v>
      </c>
      <c r="D10862" s="33" t="s">
        <v>74308</v>
      </c>
    </row>
    <row r="10863" spans="1:4" ht="15.75" customHeight="1" x14ac:dyDescent="0.15">
      <c r="A10863" s="32" t="s">
        <v>55366</v>
      </c>
      <c r="B10863" s="33" t="s">
        <v>785</v>
      </c>
      <c r="C10863" s="51" t="s">
        <v>74311</v>
      </c>
      <c r="D10863" s="33" t="s">
        <v>74312</v>
      </c>
    </row>
    <row r="10864" spans="1:4" ht="15.75" customHeight="1" x14ac:dyDescent="0.15">
      <c r="A10864" s="32" t="s">
        <v>55153</v>
      </c>
      <c r="B10864" s="33" t="s">
        <v>3100</v>
      </c>
      <c r="C10864" s="51" t="s">
        <v>74313</v>
      </c>
      <c r="D10864" s="33" t="s">
        <v>74314</v>
      </c>
    </row>
    <row r="10865" spans="1:4" ht="15.75" customHeight="1" x14ac:dyDescent="0.15">
      <c r="A10865" s="32" t="s">
        <v>9477</v>
      </c>
      <c r="B10865" s="33" t="s">
        <v>1327</v>
      </c>
      <c r="C10865" s="51" t="s">
        <v>74315</v>
      </c>
      <c r="D10865" s="33" t="s">
        <v>74316</v>
      </c>
    </row>
    <row r="10866" spans="1:4" ht="15.75" customHeight="1" x14ac:dyDescent="0.15">
      <c r="A10866" s="32" t="s">
        <v>9495</v>
      </c>
      <c r="B10866" s="33" t="s">
        <v>2026</v>
      </c>
      <c r="C10866" s="51" t="s">
        <v>74317</v>
      </c>
      <c r="D10866" s="33" t="s">
        <v>74318</v>
      </c>
    </row>
    <row r="10867" spans="1:4" ht="15.75" customHeight="1" x14ac:dyDescent="0.15">
      <c r="A10867" s="32" t="s">
        <v>55107</v>
      </c>
      <c r="B10867" s="33" t="s">
        <v>1433</v>
      </c>
      <c r="C10867" s="51" t="s">
        <v>74319</v>
      </c>
      <c r="D10867" s="33" t="s">
        <v>74320</v>
      </c>
    </row>
    <row r="10868" spans="1:4" ht="15.75" customHeight="1" x14ac:dyDescent="0.15">
      <c r="A10868" s="32" t="s">
        <v>55153</v>
      </c>
      <c r="B10868" s="33" t="s">
        <v>2871</v>
      </c>
      <c r="C10868" s="51" t="s">
        <v>74321</v>
      </c>
      <c r="D10868" s="33" t="s">
        <v>74320</v>
      </c>
    </row>
    <row r="10869" spans="1:4" ht="15.75" customHeight="1" x14ac:dyDescent="0.15">
      <c r="A10869" s="32" t="s">
        <v>55159</v>
      </c>
      <c r="B10869" s="33" t="s">
        <v>865</v>
      </c>
      <c r="C10869" s="51" t="s">
        <v>74322</v>
      </c>
      <c r="D10869" s="33" t="s">
        <v>74323</v>
      </c>
    </row>
    <row r="10870" spans="1:4" ht="15.75" customHeight="1" x14ac:dyDescent="0.15">
      <c r="A10870" s="32" t="s">
        <v>55107</v>
      </c>
      <c r="B10870" s="33" t="s">
        <v>1650</v>
      </c>
      <c r="C10870" s="51" t="s">
        <v>74324</v>
      </c>
      <c r="D10870" s="33" t="s">
        <v>74323</v>
      </c>
    </row>
    <row r="10871" spans="1:4" ht="15.75" customHeight="1" x14ac:dyDescent="0.15">
      <c r="A10871" s="32" t="s">
        <v>10250</v>
      </c>
      <c r="B10871" s="33" t="s">
        <v>3692</v>
      </c>
      <c r="C10871" s="51" t="s">
        <v>74325</v>
      </c>
      <c r="D10871" s="33" t="s">
        <v>74326</v>
      </c>
    </row>
    <row r="10872" spans="1:4" ht="15.75" customHeight="1" x14ac:dyDescent="0.15">
      <c r="A10872" s="32" t="s">
        <v>12280</v>
      </c>
      <c r="B10872" s="33" t="s">
        <v>907</v>
      </c>
      <c r="C10872" s="51" t="s">
        <v>74327</v>
      </c>
      <c r="D10872" s="33" t="s">
        <v>74328</v>
      </c>
    </row>
    <row r="10873" spans="1:4" ht="15.75" customHeight="1" x14ac:dyDescent="0.15">
      <c r="A10873" s="32" t="s">
        <v>55270</v>
      </c>
      <c r="B10873" s="33" t="s">
        <v>785</v>
      </c>
      <c r="C10873" s="51" t="s">
        <v>74329</v>
      </c>
      <c r="D10873" s="33" t="s">
        <v>74330</v>
      </c>
    </row>
    <row r="10874" spans="1:4" ht="15.75" customHeight="1" x14ac:dyDescent="0.15">
      <c r="A10874" s="32" t="s">
        <v>55262</v>
      </c>
      <c r="B10874" s="33" t="s">
        <v>2066</v>
      </c>
      <c r="C10874" s="51" t="s">
        <v>74331</v>
      </c>
      <c r="D10874" s="33" t="s">
        <v>74332</v>
      </c>
    </row>
    <row r="10875" spans="1:4" ht="15.75" customHeight="1" x14ac:dyDescent="0.15">
      <c r="A10875" s="32" t="s">
        <v>8821</v>
      </c>
      <c r="B10875" s="33" t="s">
        <v>1375</v>
      </c>
      <c r="C10875" s="51" t="s">
        <v>74333</v>
      </c>
      <c r="D10875" s="33" t="s">
        <v>74334</v>
      </c>
    </row>
    <row r="10876" spans="1:4" ht="15.75" customHeight="1" x14ac:dyDescent="0.15">
      <c r="A10876" s="32" t="s">
        <v>55107</v>
      </c>
      <c r="B10876" s="33" t="s">
        <v>836</v>
      </c>
      <c r="C10876" s="51" t="s">
        <v>74335</v>
      </c>
      <c r="D10876" s="33" t="s">
        <v>74336</v>
      </c>
    </row>
    <row r="10877" spans="1:4" ht="15.75" customHeight="1" x14ac:dyDescent="0.15">
      <c r="A10877" s="32" t="s">
        <v>55366</v>
      </c>
      <c r="B10877" s="33" t="s">
        <v>2755</v>
      </c>
      <c r="C10877" s="51" t="s">
        <v>74337</v>
      </c>
      <c r="D10877" s="33" t="s">
        <v>74338</v>
      </c>
    </row>
    <row r="10878" spans="1:4" ht="15.75" customHeight="1" x14ac:dyDescent="0.15">
      <c r="A10878" s="32" t="s">
        <v>55374</v>
      </c>
      <c r="B10878" s="33" t="s">
        <v>3066</v>
      </c>
      <c r="C10878" s="51" t="s">
        <v>74339</v>
      </c>
      <c r="D10878" s="33" t="s">
        <v>74338</v>
      </c>
    </row>
    <row r="10879" spans="1:4" ht="15.75" customHeight="1" x14ac:dyDescent="0.15">
      <c r="A10879" s="32" t="s">
        <v>55159</v>
      </c>
      <c r="B10879" s="33" t="s">
        <v>3216</v>
      </c>
      <c r="C10879" s="51" t="s">
        <v>74340</v>
      </c>
      <c r="D10879" s="33" t="s">
        <v>74338</v>
      </c>
    </row>
    <row r="10880" spans="1:4" ht="15.75" customHeight="1" x14ac:dyDescent="0.15">
      <c r="A10880" s="32" t="s">
        <v>55094</v>
      </c>
      <c r="B10880" s="33" t="s">
        <v>2997</v>
      </c>
      <c r="C10880" s="51" t="s">
        <v>74341</v>
      </c>
      <c r="D10880" s="33" t="s">
        <v>74342</v>
      </c>
    </row>
    <row r="10881" spans="1:4" ht="15.75" customHeight="1" x14ac:dyDescent="0.15">
      <c r="A10881" s="32" t="s">
        <v>54862</v>
      </c>
      <c r="B10881" s="33" t="s">
        <v>1310</v>
      </c>
      <c r="C10881" s="51" t="s">
        <v>74343</v>
      </c>
      <c r="D10881" s="33" t="s">
        <v>74344</v>
      </c>
    </row>
    <row r="10882" spans="1:4" ht="15.75" customHeight="1" x14ac:dyDescent="0.15">
      <c r="A10882" s="32" t="s">
        <v>8719</v>
      </c>
      <c r="B10882" s="33" t="s">
        <v>782</v>
      </c>
      <c r="C10882" s="51" t="s">
        <v>74345</v>
      </c>
      <c r="D10882" s="33" t="s">
        <v>74346</v>
      </c>
    </row>
    <row r="10883" spans="1:4" ht="15.75" customHeight="1" x14ac:dyDescent="0.15">
      <c r="A10883" s="32" t="s">
        <v>9495</v>
      </c>
      <c r="B10883" s="33" t="s">
        <v>3499</v>
      </c>
      <c r="C10883" s="51" t="s">
        <v>74347</v>
      </c>
      <c r="D10883" s="33" t="s">
        <v>74346</v>
      </c>
    </row>
    <row r="10884" spans="1:4" ht="15.75" customHeight="1" x14ac:dyDescent="0.15">
      <c r="A10884" s="32" t="s">
        <v>55027</v>
      </c>
      <c r="B10884" s="33" t="s">
        <v>3257</v>
      </c>
      <c r="C10884" s="51" t="s">
        <v>74348</v>
      </c>
      <c r="D10884" s="33" t="s">
        <v>74349</v>
      </c>
    </row>
    <row r="10885" spans="1:4" ht="15.75" customHeight="1" x14ac:dyDescent="0.15">
      <c r="A10885" s="32" t="s">
        <v>55107</v>
      </c>
      <c r="B10885" s="33" t="s">
        <v>946</v>
      </c>
      <c r="C10885" s="51" t="s">
        <v>74350</v>
      </c>
      <c r="D10885" s="33" t="s">
        <v>74351</v>
      </c>
    </row>
    <row r="10886" spans="1:4" ht="15.75" customHeight="1" x14ac:dyDescent="0.15">
      <c r="A10886" s="32" t="s">
        <v>11330</v>
      </c>
      <c r="B10886" s="33" t="s">
        <v>2056</v>
      </c>
      <c r="C10886" s="51" t="s">
        <v>74352</v>
      </c>
      <c r="D10886" s="33" t="s">
        <v>74351</v>
      </c>
    </row>
    <row r="10887" spans="1:4" ht="15.75" customHeight="1" x14ac:dyDescent="0.15">
      <c r="A10887" s="32" t="s">
        <v>12053</v>
      </c>
      <c r="B10887" s="33" t="s">
        <v>2285</v>
      </c>
      <c r="C10887" s="51" t="s">
        <v>74353</v>
      </c>
      <c r="D10887" s="33" t="s">
        <v>74351</v>
      </c>
    </row>
    <row r="10888" spans="1:4" ht="15.75" customHeight="1" x14ac:dyDescent="0.15">
      <c r="A10888" s="32" t="s">
        <v>9477</v>
      </c>
      <c r="B10888" s="33" t="s">
        <v>681</v>
      </c>
      <c r="C10888" s="51" t="s">
        <v>74354</v>
      </c>
      <c r="D10888" s="33" t="s">
        <v>74355</v>
      </c>
    </row>
    <row r="10889" spans="1:4" ht="15.75" customHeight="1" x14ac:dyDescent="0.15">
      <c r="A10889" s="32" t="s">
        <v>12053</v>
      </c>
      <c r="B10889" s="33" t="s">
        <v>907</v>
      </c>
      <c r="C10889" s="51" t="s">
        <v>74356</v>
      </c>
      <c r="D10889" s="33" t="s">
        <v>74355</v>
      </c>
    </row>
    <row r="10890" spans="1:4" ht="15.75" customHeight="1" x14ac:dyDescent="0.15">
      <c r="A10890" s="32" t="s">
        <v>12232</v>
      </c>
      <c r="B10890" s="33" t="s">
        <v>2368</v>
      </c>
      <c r="C10890" s="51" t="s">
        <v>74357</v>
      </c>
      <c r="D10890" s="33" t="s">
        <v>74355</v>
      </c>
    </row>
    <row r="10891" spans="1:4" ht="15.75" customHeight="1" x14ac:dyDescent="0.15">
      <c r="A10891" s="32" t="s">
        <v>55070</v>
      </c>
      <c r="B10891" s="33" t="s">
        <v>3586</v>
      </c>
      <c r="C10891" s="51" t="s">
        <v>74358</v>
      </c>
      <c r="D10891" s="33" t="s">
        <v>74355</v>
      </c>
    </row>
    <row r="10892" spans="1:4" ht="15.75" customHeight="1" x14ac:dyDescent="0.15">
      <c r="A10892" s="32" t="s">
        <v>8719</v>
      </c>
      <c r="B10892" s="33" t="s">
        <v>3652</v>
      </c>
      <c r="C10892" s="51" t="s">
        <v>74359</v>
      </c>
      <c r="D10892" s="33" t="s">
        <v>74360</v>
      </c>
    </row>
    <row r="10893" spans="1:4" ht="15.75" customHeight="1" x14ac:dyDescent="0.15">
      <c r="A10893" s="32" t="s">
        <v>8821</v>
      </c>
      <c r="B10893" s="33" t="s">
        <v>2966</v>
      </c>
      <c r="C10893" s="51" t="s">
        <v>74361</v>
      </c>
      <c r="D10893" s="33" t="s">
        <v>74362</v>
      </c>
    </row>
    <row r="10894" spans="1:4" ht="15.75" customHeight="1" x14ac:dyDescent="0.15">
      <c r="A10894" s="32" t="s">
        <v>54962</v>
      </c>
      <c r="B10894" s="33" t="s">
        <v>3710</v>
      </c>
      <c r="C10894" s="51" t="s">
        <v>74363</v>
      </c>
      <c r="D10894" s="33" t="s">
        <v>74364</v>
      </c>
    </row>
    <row r="10895" spans="1:4" ht="15.75" customHeight="1" x14ac:dyDescent="0.15">
      <c r="A10895" s="32" t="s">
        <v>8743</v>
      </c>
      <c r="B10895" s="33" t="s">
        <v>830</v>
      </c>
      <c r="C10895" s="51" t="s">
        <v>74365</v>
      </c>
      <c r="D10895" s="33" t="s">
        <v>74366</v>
      </c>
    </row>
    <row r="10896" spans="1:4" ht="15.75" customHeight="1" x14ac:dyDescent="0.15">
      <c r="A10896" s="32" t="s">
        <v>55058</v>
      </c>
      <c r="B10896" s="33" t="s">
        <v>669</v>
      </c>
      <c r="C10896" s="51" t="s">
        <v>74367</v>
      </c>
      <c r="D10896" s="33" t="s">
        <v>74368</v>
      </c>
    </row>
    <row r="10897" spans="1:4" ht="15.75" customHeight="1" x14ac:dyDescent="0.15">
      <c r="A10897" s="32" t="s">
        <v>10524</v>
      </c>
      <c r="B10897" s="33" t="s">
        <v>675</v>
      </c>
      <c r="C10897" s="51" t="s">
        <v>74369</v>
      </c>
      <c r="D10897" s="33" t="s">
        <v>74368</v>
      </c>
    </row>
    <row r="10898" spans="1:4" ht="15.75" customHeight="1" x14ac:dyDescent="0.15">
      <c r="A10898" s="32" t="s">
        <v>10250</v>
      </c>
      <c r="B10898" s="33" t="s">
        <v>2865</v>
      </c>
      <c r="C10898" s="51" t="s">
        <v>74370</v>
      </c>
      <c r="D10898" s="33" t="s">
        <v>74368</v>
      </c>
    </row>
    <row r="10899" spans="1:4" ht="15.75" customHeight="1" x14ac:dyDescent="0.15">
      <c r="A10899" s="32" t="s">
        <v>54744</v>
      </c>
      <c r="B10899" s="33" t="s">
        <v>1005</v>
      </c>
      <c r="C10899" s="51" t="s">
        <v>74371</v>
      </c>
      <c r="D10899" s="33" t="s">
        <v>74372</v>
      </c>
    </row>
    <row r="10900" spans="1:4" ht="15.75" customHeight="1" x14ac:dyDescent="0.15">
      <c r="A10900" s="32" t="s">
        <v>54939</v>
      </c>
      <c r="B10900" s="33" t="s">
        <v>788</v>
      </c>
      <c r="C10900" s="51" t="s">
        <v>74373</v>
      </c>
      <c r="D10900" s="33" t="s">
        <v>74374</v>
      </c>
    </row>
    <row r="10901" spans="1:4" ht="15.75" customHeight="1" x14ac:dyDescent="0.15">
      <c r="A10901" s="32" t="s">
        <v>55027</v>
      </c>
      <c r="B10901" s="33" t="s">
        <v>975</v>
      </c>
      <c r="C10901" s="51" t="s">
        <v>74375</v>
      </c>
      <c r="D10901" s="33" t="s">
        <v>74374</v>
      </c>
    </row>
    <row r="10902" spans="1:4" ht="15.75" customHeight="1" x14ac:dyDescent="0.15">
      <c r="A10902" s="32" t="s">
        <v>55159</v>
      </c>
      <c r="B10902" s="33" t="s">
        <v>3218</v>
      </c>
      <c r="C10902" s="51" t="s">
        <v>74376</v>
      </c>
      <c r="D10902" s="33" t="s">
        <v>74377</v>
      </c>
    </row>
    <row r="10903" spans="1:4" ht="15.75" customHeight="1" x14ac:dyDescent="0.15">
      <c r="A10903" s="32" t="s">
        <v>12053</v>
      </c>
      <c r="B10903" s="33" t="s">
        <v>1257</v>
      </c>
      <c r="C10903" s="51" t="s">
        <v>74378</v>
      </c>
      <c r="D10903" s="33" t="s">
        <v>74379</v>
      </c>
    </row>
    <row r="10904" spans="1:4" ht="15.75" customHeight="1" x14ac:dyDescent="0.15">
      <c r="A10904" s="32" t="s">
        <v>55094</v>
      </c>
      <c r="B10904" s="33" t="s">
        <v>2942</v>
      </c>
      <c r="C10904" s="51" t="s">
        <v>74380</v>
      </c>
      <c r="D10904" s="33" t="s">
        <v>74381</v>
      </c>
    </row>
    <row r="10905" spans="1:4" ht="15.75" customHeight="1" x14ac:dyDescent="0.15">
      <c r="A10905" s="32" t="s">
        <v>12053</v>
      </c>
      <c r="B10905" s="33" t="s">
        <v>2918</v>
      </c>
      <c r="C10905" s="51" t="s">
        <v>74382</v>
      </c>
      <c r="D10905" s="33" t="s">
        <v>74383</v>
      </c>
    </row>
    <row r="10906" spans="1:4" ht="15.75" customHeight="1" x14ac:dyDescent="0.15">
      <c r="A10906" s="32" t="s">
        <v>55374</v>
      </c>
      <c r="B10906" s="33" t="s">
        <v>3167</v>
      </c>
      <c r="C10906" s="51" t="s">
        <v>74384</v>
      </c>
      <c r="D10906" s="33" t="s">
        <v>74383</v>
      </c>
    </row>
    <row r="10907" spans="1:4" ht="15.75" customHeight="1" x14ac:dyDescent="0.15">
      <c r="A10907" s="32" t="s">
        <v>55094</v>
      </c>
      <c r="B10907" s="33" t="s">
        <v>895</v>
      </c>
      <c r="C10907" s="51" t="s">
        <v>74385</v>
      </c>
      <c r="D10907" s="33" t="s">
        <v>74386</v>
      </c>
    </row>
    <row r="10908" spans="1:4" ht="15.75" customHeight="1" x14ac:dyDescent="0.15">
      <c r="A10908" s="32" t="s">
        <v>55153</v>
      </c>
      <c r="B10908" s="33" t="s">
        <v>2480</v>
      </c>
      <c r="C10908" s="51" t="s">
        <v>74387</v>
      </c>
      <c r="D10908" s="33" t="s">
        <v>74388</v>
      </c>
    </row>
    <row r="10909" spans="1:4" ht="15.75" customHeight="1" x14ac:dyDescent="0.15">
      <c r="A10909" s="32" t="s">
        <v>12128</v>
      </c>
      <c r="B10909" s="33" t="s">
        <v>791</v>
      </c>
      <c r="C10909" s="51" t="s">
        <v>74389</v>
      </c>
      <c r="D10909" s="33" t="s">
        <v>74390</v>
      </c>
    </row>
    <row r="10910" spans="1:4" ht="15.75" customHeight="1" x14ac:dyDescent="0.15">
      <c r="A10910" s="32" t="s">
        <v>54962</v>
      </c>
      <c r="B10910" s="33" t="s">
        <v>3213</v>
      </c>
      <c r="C10910" s="51" t="s">
        <v>74391</v>
      </c>
      <c r="D10910" s="33" t="s">
        <v>74392</v>
      </c>
    </row>
    <row r="10911" spans="1:4" ht="15.75" customHeight="1" x14ac:dyDescent="0.15">
      <c r="A10911" s="32" t="s">
        <v>8743</v>
      </c>
      <c r="B10911" s="33" t="s">
        <v>1765</v>
      </c>
      <c r="C10911" s="51" t="s">
        <v>74393</v>
      </c>
      <c r="D10911" s="33" t="s">
        <v>74394</v>
      </c>
    </row>
    <row r="10912" spans="1:4" ht="15.75" customHeight="1" x14ac:dyDescent="0.15">
      <c r="A10912" s="32" t="s">
        <v>55262</v>
      </c>
      <c r="B10912" s="33" t="s">
        <v>2285</v>
      </c>
      <c r="C10912" s="51" t="s">
        <v>74395</v>
      </c>
      <c r="D10912" s="33" t="s">
        <v>74396</v>
      </c>
    </row>
    <row r="10913" spans="1:4" ht="15.75" customHeight="1" x14ac:dyDescent="0.15">
      <c r="A10913" s="32" t="s">
        <v>55094</v>
      </c>
      <c r="B10913" s="33" t="s">
        <v>797</v>
      </c>
      <c r="C10913" s="51" t="s">
        <v>74397</v>
      </c>
      <c r="D10913" s="33" t="s">
        <v>74398</v>
      </c>
    </row>
    <row r="10914" spans="1:4" ht="15.75" customHeight="1" x14ac:dyDescent="0.15">
      <c r="A10914" s="32" t="s">
        <v>12053</v>
      </c>
      <c r="B10914" s="33" t="s">
        <v>1564</v>
      </c>
      <c r="C10914" s="51" t="s">
        <v>74399</v>
      </c>
      <c r="D10914" s="33" t="s">
        <v>74400</v>
      </c>
    </row>
    <row r="10915" spans="1:4" ht="15.75" customHeight="1" x14ac:dyDescent="0.15">
      <c r="A10915" s="32" t="s">
        <v>55107</v>
      </c>
      <c r="B10915" s="33" t="s">
        <v>2658</v>
      </c>
      <c r="C10915" s="51" t="s">
        <v>74401</v>
      </c>
      <c r="D10915" s="33" t="s">
        <v>74400</v>
      </c>
    </row>
    <row r="10916" spans="1:4" ht="15.75" customHeight="1" x14ac:dyDescent="0.15">
      <c r="A10916" s="32" t="s">
        <v>55094</v>
      </c>
      <c r="B10916" s="33" t="s">
        <v>3213</v>
      </c>
      <c r="C10916" s="51" t="s">
        <v>74402</v>
      </c>
      <c r="D10916" s="33" t="s">
        <v>74403</v>
      </c>
    </row>
    <row r="10917" spans="1:4" ht="15.75" customHeight="1" x14ac:dyDescent="0.15">
      <c r="A10917" s="32" t="s">
        <v>8821</v>
      </c>
      <c r="B10917" s="33" t="s">
        <v>1606</v>
      </c>
      <c r="C10917" s="51" t="s">
        <v>74404</v>
      </c>
      <c r="D10917" s="33" t="s">
        <v>74405</v>
      </c>
    </row>
    <row r="10918" spans="1:4" ht="15.75" customHeight="1" x14ac:dyDescent="0.15">
      <c r="A10918" s="32" t="s">
        <v>8821</v>
      </c>
      <c r="B10918" s="33" t="s">
        <v>2465</v>
      </c>
      <c r="C10918" s="51" t="s">
        <v>74406</v>
      </c>
      <c r="D10918" s="33" t="s">
        <v>74405</v>
      </c>
    </row>
    <row r="10919" spans="1:4" ht="15.75" customHeight="1" x14ac:dyDescent="0.15">
      <c r="A10919" s="32" t="s">
        <v>12280</v>
      </c>
      <c r="B10919" s="33" t="s">
        <v>2285</v>
      </c>
      <c r="C10919" s="51" t="s">
        <v>74407</v>
      </c>
      <c r="D10919" s="33" t="s">
        <v>74408</v>
      </c>
    </row>
    <row r="10920" spans="1:4" ht="15.75" customHeight="1" x14ac:dyDescent="0.15">
      <c r="A10920" s="32" t="s">
        <v>55265</v>
      </c>
      <c r="B10920" s="33" t="s">
        <v>2551</v>
      </c>
      <c r="C10920" s="51" t="s">
        <v>74409</v>
      </c>
      <c r="D10920" s="33" t="s">
        <v>74408</v>
      </c>
    </row>
    <row r="10921" spans="1:4" ht="15.75" customHeight="1" x14ac:dyDescent="0.15">
      <c r="A10921" s="32" t="s">
        <v>55058</v>
      </c>
      <c r="B10921" s="33" t="s">
        <v>1327</v>
      </c>
      <c r="C10921" s="51" t="s">
        <v>74410</v>
      </c>
      <c r="D10921" s="33" t="s">
        <v>74411</v>
      </c>
    </row>
    <row r="10922" spans="1:4" ht="15.75" customHeight="1" x14ac:dyDescent="0.15">
      <c r="A10922" s="32" t="s">
        <v>12053</v>
      </c>
      <c r="B10922" s="33" t="s">
        <v>1186</v>
      </c>
      <c r="C10922" s="51" t="s">
        <v>74412</v>
      </c>
      <c r="D10922" s="33" t="s">
        <v>74413</v>
      </c>
    </row>
    <row r="10923" spans="1:4" ht="15.75" customHeight="1" x14ac:dyDescent="0.15">
      <c r="A10923" s="32" t="s">
        <v>10524</v>
      </c>
      <c r="B10923" s="33" t="s">
        <v>3058</v>
      </c>
      <c r="C10923" s="51" t="s">
        <v>74414</v>
      </c>
      <c r="D10923" s="33" t="s">
        <v>74415</v>
      </c>
    </row>
    <row r="10924" spans="1:4" ht="15.75" customHeight="1" x14ac:dyDescent="0.15">
      <c r="A10924" s="32" t="s">
        <v>55153</v>
      </c>
      <c r="B10924" s="33" t="s">
        <v>2613</v>
      </c>
      <c r="C10924" s="51" t="s">
        <v>74416</v>
      </c>
      <c r="D10924" s="33" t="s">
        <v>74417</v>
      </c>
    </row>
    <row r="10925" spans="1:4" ht="15.75" customHeight="1" x14ac:dyDescent="0.15">
      <c r="A10925" s="32" t="s">
        <v>55153</v>
      </c>
      <c r="B10925" s="33" t="s">
        <v>3239</v>
      </c>
      <c r="C10925" s="51" t="s">
        <v>74418</v>
      </c>
      <c r="D10925" s="33" t="s">
        <v>74419</v>
      </c>
    </row>
    <row r="10926" spans="1:4" ht="15.75" customHeight="1" x14ac:dyDescent="0.15">
      <c r="A10926" s="32" t="s">
        <v>8821</v>
      </c>
      <c r="B10926" s="33" t="s">
        <v>827</v>
      </c>
      <c r="C10926" s="51" t="s">
        <v>74420</v>
      </c>
      <c r="D10926" s="33" t="s">
        <v>74421</v>
      </c>
    </row>
    <row r="10927" spans="1:4" ht="15.75" customHeight="1" x14ac:dyDescent="0.15">
      <c r="A10927" s="32" t="s">
        <v>55027</v>
      </c>
      <c r="B10927" s="33" t="s">
        <v>1186</v>
      </c>
      <c r="C10927" s="51" t="s">
        <v>74422</v>
      </c>
      <c r="D10927" s="33" t="s">
        <v>74421</v>
      </c>
    </row>
    <row r="10928" spans="1:4" ht="15.75" customHeight="1" x14ac:dyDescent="0.15">
      <c r="A10928" s="32" t="s">
        <v>55206</v>
      </c>
      <c r="B10928" s="33" t="s">
        <v>752</v>
      </c>
      <c r="C10928" s="51" t="s">
        <v>74423</v>
      </c>
      <c r="D10928" s="33" t="s">
        <v>74424</v>
      </c>
    </row>
    <row r="10929" spans="1:4" ht="15.75" customHeight="1" x14ac:dyDescent="0.15">
      <c r="A10929" s="32" t="s">
        <v>8821</v>
      </c>
      <c r="B10929" s="33" t="s">
        <v>2865</v>
      </c>
      <c r="C10929" s="51" t="s">
        <v>74425</v>
      </c>
      <c r="D10929" s="33" t="s">
        <v>74426</v>
      </c>
    </row>
    <row r="10930" spans="1:4" ht="15.75" customHeight="1" x14ac:dyDescent="0.15">
      <c r="A10930" s="32" t="s">
        <v>11330</v>
      </c>
      <c r="B10930" s="33" t="s">
        <v>3586</v>
      </c>
      <c r="C10930" s="51" t="s">
        <v>74427</v>
      </c>
      <c r="D10930" s="33" t="s">
        <v>74428</v>
      </c>
    </row>
    <row r="10931" spans="1:4" ht="15.75" customHeight="1" x14ac:dyDescent="0.15">
      <c r="A10931" s="32" t="s">
        <v>55107</v>
      </c>
      <c r="B10931" s="33" t="s">
        <v>3323</v>
      </c>
      <c r="C10931" s="51" t="s">
        <v>74429</v>
      </c>
      <c r="D10931" s="33" t="s">
        <v>74430</v>
      </c>
    </row>
    <row r="10932" spans="1:4" ht="15.75" customHeight="1" x14ac:dyDescent="0.15">
      <c r="A10932" s="32" t="s">
        <v>55159</v>
      </c>
      <c r="B10932" s="33" t="s">
        <v>3586</v>
      </c>
      <c r="C10932" s="51" t="s">
        <v>74431</v>
      </c>
      <c r="D10932" s="33" t="s">
        <v>74432</v>
      </c>
    </row>
    <row r="10933" spans="1:4" ht="15.75" customHeight="1" x14ac:dyDescent="0.15">
      <c r="A10933" s="32" t="s">
        <v>55235</v>
      </c>
      <c r="B10933" s="33" t="s">
        <v>669</v>
      </c>
      <c r="C10933" s="51" t="s">
        <v>74433</v>
      </c>
      <c r="D10933" s="33" t="s">
        <v>74434</v>
      </c>
    </row>
    <row r="10934" spans="1:4" ht="15.75" customHeight="1" x14ac:dyDescent="0.15">
      <c r="A10934" s="32" t="s">
        <v>55235</v>
      </c>
      <c r="B10934" s="33" t="s">
        <v>797</v>
      </c>
      <c r="C10934" s="51" t="s">
        <v>74435</v>
      </c>
      <c r="D10934" s="33" t="s">
        <v>74434</v>
      </c>
    </row>
    <row r="10935" spans="1:4" ht="15.75" customHeight="1" x14ac:dyDescent="0.15">
      <c r="A10935" s="32" t="s">
        <v>55027</v>
      </c>
      <c r="B10935" s="33" t="s">
        <v>1166</v>
      </c>
      <c r="C10935" s="51" t="s">
        <v>74436</v>
      </c>
      <c r="D10935" s="33" t="s">
        <v>74434</v>
      </c>
    </row>
    <row r="10936" spans="1:4" ht="15.75" customHeight="1" x14ac:dyDescent="0.15">
      <c r="A10936" s="32" t="s">
        <v>55070</v>
      </c>
      <c r="B10936" s="33" t="s">
        <v>3167</v>
      </c>
      <c r="C10936" s="51" t="s">
        <v>74437</v>
      </c>
      <c r="D10936" s="33" t="s">
        <v>74434</v>
      </c>
    </row>
    <row r="10937" spans="1:4" ht="15.75" customHeight="1" x14ac:dyDescent="0.15">
      <c r="A10937" s="32" t="s">
        <v>54765</v>
      </c>
      <c r="B10937" s="33" t="s">
        <v>2105</v>
      </c>
      <c r="C10937" s="51" t="s">
        <v>74438</v>
      </c>
      <c r="D10937" s="33" t="s">
        <v>74439</v>
      </c>
    </row>
    <row r="10938" spans="1:4" ht="15.75" customHeight="1" x14ac:dyDescent="0.15">
      <c r="A10938" s="32" t="s">
        <v>55206</v>
      </c>
      <c r="B10938" s="33" t="s">
        <v>1943</v>
      </c>
      <c r="C10938" s="51" t="s">
        <v>74440</v>
      </c>
      <c r="D10938" s="33" t="s">
        <v>74441</v>
      </c>
    </row>
    <row r="10939" spans="1:4" ht="15.75" customHeight="1" x14ac:dyDescent="0.15">
      <c r="A10939" s="32" t="s">
        <v>9058</v>
      </c>
      <c r="B10939" s="33" t="s">
        <v>675</v>
      </c>
      <c r="C10939" s="51" t="s">
        <v>74442</v>
      </c>
      <c r="D10939" s="33" t="s">
        <v>74443</v>
      </c>
    </row>
    <row r="10940" spans="1:4" ht="15.75" customHeight="1" x14ac:dyDescent="0.15">
      <c r="A10940" s="32" t="s">
        <v>10676</v>
      </c>
      <c r="B10940" s="33" t="s">
        <v>3216</v>
      </c>
      <c r="C10940" s="51" t="s">
        <v>74444</v>
      </c>
      <c r="D10940" s="33" t="s">
        <v>74445</v>
      </c>
    </row>
    <row r="10941" spans="1:4" ht="15.75" customHeight="1" x14ac:dyDescent="0.15">
      <c r="A10941" s="32" t="s">
        <v>8821</v>
      </c>
      <c r="B10941" s="33" t="s">
        <v>1501</v>
      </c>
      <c r="C10941" s="51" t="s">
        <v>74446</v>
      </c>
      <c r="D10941" s="33" t="s">
        <v>74447</v>
      </c>
    </row>
    <row r="10942" spans="1:4" ht="15.75" customHeight="1" x14ac:dyDescent="0.15">
      <c r="A10942" s="32" t="s">
        <v>54849</v>
      </c>
      <c r="B10942" s="33" t="s">
        <v>2452</v>
      </c>
      <c r="C10942" s="51" t="s">
        <v>74448</v>
      </c>
      <c r="D10942" s="33" t="s">
        <v>74449</v>
      </c>
    </row>
    <row r="10943" spans="1:4" ht="15.75" customHeight="1" x14ac:dyDescent="0.15">
      <c r="A10943" s="32" t="s">
        <v>55235</v>
      </c>
      <c r="B10943" s="33" t="s">
        <v>2761</v>
      </c>
      <c r="C10943" s="51" t="s">
        <v>74450</v>
      </c>
      <c r="D10943" s="33" t="s">
        <v>74451</v>
      </c>
    </row>
    <row r="10944" spans="1:4" ht="15.75" customHeight="1" x14ac:dyDescent="0.15">
      <c r="A10944" s="32" t="s">
        <v>12292</v>
      </c>
      <c r="B10944" s="33" t="s">
        <v>570</v>
      </c>
      <c r="C10944" s="51" t="s">
        <v>74452</v>
      </c>
      <c r="D10944" s="33" t="s">
        <v>74453</v>
      </c>
    </row>
    <row r="10945" spans="1:4" ht="15.75" customHeight="1" x14ac:dyDescent="0.15">
      <c r="A10945" s="32" t="s">
        <v>55265</v>
      </c>
      <c r="B10945" s="33" t="s">
        <v>1354</v>
      </c>
      <c r="C10945" s="51" t="s">
        <v>74454</v>
      </c>
      <c r="D10945" s="33" t="s">
        <v>74453</v>
      </c>
    </row>
    <row r="10946" spans="1:4" ht="15.75" customHeight="1" x14ac:dyDescent="0.15">
      <c r="A10946" s="32" t="s">
        <v>12232</v>
      </c>
      <c r="B10946" s="33" t="s">
        <v>2568</v>
      </c>
      <c r="C10946" s="51" t="s">
        <v>74455</v>
      </c>
      <c r="D10946" s="33" t="s">
        <v>74453</v>
      </c>
    </row>
    <row r="10947" spans="1:4" ht="15.75" customHeight="1" x14ac:dyDescent="0.15">
      <c r="A10947" s="32" t="s">
        <v>55159</v>
      </c>
      <c r="B10947" s="33" t="s">
        <v>3710</v>
      </c>
      <c r="C10947" s="51" t="s">
        <v>74456</v>
      </c>
      <c r="D10947" s="33" t="s">
        <v>74453</v>
      </c>
    </row>
    <row r="10948" spans="1:4" ht="15.75" customHeight="1" x14ac:dyDescent="0.15">
      <c r="A10948" s="32" t="s">
        <v>55107</v>
      </c>
      <c r="B10948" s="33" t="s">
        <v>1313</v>
      </c>
      <c r="C10948" s="51" t="s">
        <v>74457</v>
      </c>
      <c r="D10948" s="33" t="s">
        <v>74458</v>
      </c>
    </row>
    <row r="10949" spans="1:4" ht="15.75" customHeight="1" x14ac:dyDescent="0.15">
      <c r="A10949" s="32" t="s">
        <v>12053</v>
      </c>
      <c r="B10949" s="33" t="s">
        <v>1313</v>
      </c>
      <c r="C10949" s="51" t="s">
        <v>74459</v>
      </c>
      <c r="D10949" s="33" t="s">
        <v>74458</v>
      </c>
    </row>
    <row r="10950" spans="1:4" ht="15.75" customHeight="1" x14ac:dyDescent="0.15">
      <c r="A10950" s="32" t="s">
        <v>11330</v>
      </c>
      <c r="B10950" s="33" t="s">
        <v>1330</v>
      </c>
      <c r="C10950" s="51" t="s">
        <v>74460</v>
      </c>
      <c r="D10950" s="33" t="s">
        <v>74458</v>
      </c>
    </row>
    <row r="10951" spans="1:4" ht="15.75" customHeight="1" x14ac:dyDescent="0.15">
      <c r="A10951" s="32" t="s">
        <v>12128</v>
      </c>
      <c r="B10951" s="33" t="s">
        <v>1339</v>
      </c>
      <c r="C10951" s="51" t="s">
        <v>74461</v>
      </c>
      <c r="D10951" s="33" t="s">
        <v>74458</v>
      </c>
    </row>
    <row r="10952" spans="1:4" ht="15.75" customHeight="1" x14ac:dyDescent="0.15">
      <c r="A10952" s="32" t="s">
        <v>55305</v>
      </c>
      <c r="B10952" s="33" t="s">
        <v>2338</v>
      </c>
      <c r="C10952" s="51" t="s">
        <v>74462</v>
      </c>
      <c r="D10952" s="33" t="s">
        <v>74463</v>
      </c>
    </row>
    <row r="10953" spans="1:4" ht="15.75" customHeight="1" x14ac:dyDescent="0.15">
      <c r="A10953" s="32" t="s">
        <v>55070</v>
      </c>
      <c r="B10953" s="33" t="s">
        <v>2452</v>
      </c>
      <c r="C10953" s="51" t="s">
        <v>74464</v>
      </c>
      <c r="D10953" s="33" t="s">
        <v>74463</v>
      </c>
    </row>
    <row r="10954" spans="1:4" ht="15.75" customHeight="1" x14ac:dyDescent="0.15">
      <c r="A10954" s="32" t="s">
        <v>55048</v>
      </c>
      <c r="B10954" s="33" t="s">
        <v>3844</v>
      </c>
      <c r="C10954" s="51" t="s">
        <v>74465</v>
      </c>
      <c r="D10954" s="33" t="s">
        <v>74463</v>
      </c>
    </row>
    <row r="10955" spans="1:4" ht="15.75" customHeight="1" x14ac:dyDescent="0.15">
      <c r="A10955" s="32" t="s">
        <v>8719</v>
      </c>
      <c r="B10955" s="33" t="s">
        <v>1064</v>
      </c>
      <c r="C10955" s="51" t="s">
        <v>74466</v>
      </c>
      <c r="D10955" s="33" t="s">
        <v>74467</v>
      </c>
    </row>
    <row r="10956" spans="1:4" ht="15.75" customHeight="1" x14ac:dyDescent="0.15">
      <c r="A10956" s="32" t="s">
        <v>8821</v>
      </c>
      <c r="B10956" s="33" t="s">
        <v>1737</v>
      </c>
      <c r="C10956" s="51" t="s">
        <v>74468</v>
      </c>
      <c r="D10956" s="33" t="s">
        <v>74467</v>
      </c>
    </row>
    <row r="10957" spans="1:4" ht="15.75" customHeight="1" x14ac:dyDescent="0.15">
      <c r="A10957" s="32" t="s">
        <v>12128</v>
      </c>
      <c r="B10957" s="33" t="s">
        <v>975</v>
      </c>
      <c r="C10957" s="51" t="s">
        <v>74469</v>
      </c>
      <c r="D10957" s="33" t="s">
        <v>74470</v>
      </c>
    </row>
    <row r="10958" spans="1:4" ht="15.75" customHeight="1" x14ac:dyDescent="0.15">
      <c r="A10958" s="32" t="s">
        <v>10163</v>
      </c>
      <c r="B10958" s="33" t="s">
        <v>2650</v>
      </c>
      <c r="C10958" s="51" t="s">
        <v>74471</v>
      </c>
      <c r="D10958" s="33" t="s">
        <v>74470</v>
      </c>
    </row>
    <row r="10959" spans="1:4" ht="15.75" customHeight="1" x14ac:dyDescent="0.15">
      <c r="A10959" s="32" t="s">
        <v>55159</v>
      </c>
      <c r="B10959" s="33" t="s">
        <v>2988</v>
      </c>
      <c r="C10959" s="51" t="s">
        <v>74472</v>
      </c>
      <c r="D10959" s="33" t="s">
        <v>74470</v>
      </c>
    </row>
    <row r="10960" spans="1:4" ht="15.75" customHeight="1" x14ac:dyDescent="0.15">
      <c r="A10960" s="32" t="s">
        <v>55094</v>
      </c>
      <c r="B10960" s="33" t="s">
        <v>3704</v>
      </c>
      <c r="C10960" s="51" t="s">
        <v>74473</v>
      </c>
      <c r="D10960" s="33" t="s">
        <v>74470</v>
      </c>
    </row>
    <row r="10961" spans="1:4" ht="15.75" customHeight="1" x14ac:dyDescent="0.15">
      <c r="A10961" s="32" t="s">
        <v>55265</v>
      </c>
      <c r="B10961" s="33" t="s">
        <v>3710</v>
      </c>
      <c r="C10961" s="51" t="s">
        <v>74474</v>
      </c>
      <c r="D10961" s="33" t="s">
        <v>74470</v>
      </c>
    </row>
    <row r="10962" spans="1:4" ht="15.75" customHeight="1" x14ac:dyDescent="0.15">
      <c r="A10962" s="32" t="s">
        <v>8633</v>
      </c>
      <c r="B10962" s="33" t="s">
        <v>3755</v>
      </c>
      <c r="C10962" s="51" t="s">
        <v>74475</v>
      </c>
      <c r="D10962" s="33" t="s">
        <v>74470</v>
      </c>
    </row>
    <row r="10963" spans="1:4" ht="15.75" customHeight="1" x14ac:dyDescent="0.15">
      <c r="A10963" s="32" t="s">
        <v>55159</v>
      </c>
      <c r="B10963" s="33" t="s">
        <v>708</v>
      </c>
      <c r="C10963" s="51" t="s">
        <v>74476</v>
      </c>
      <c r="D10963" s="33" t="s">
        <v>74477</v>
      </c>
    </row>
    <row r="10964" spans="1:4" ht="15.75" customHeight="1" x14ac:dyDescent="0.15">
      <c r="A10964" s="32" t="s">
        <v>54962</v>
      </c>
      <c r="B10964" s="33" t="s">
        <v>747</v>
      </c>
      <c r="C10964" s="51" t="s">
        <v>74478</v>
      </c>
      <c r="D10964" s="33" t="s">
        <v>74479</v>
      </c>
    </row>
    <row r="10965" spans="1:4" ht="15.75" customHeight="1" x14ac:dyDescent="0.15">
      <c r="A10965" s="32" t="s">
        <v>12292</v>
      </c>
      <c r="B10965" s="33" t="s">
        <v>1504</v>
      </c>
      <c r="C10965" s="51" t="s">
        <v>74480</v>
      </c>
      <c r="D10965" s="33" t="s">
        <v>74479</v>
      </c>
    </row>
    <row r="10966" spans="1:4" ht="15.75" customHeight="1" x14ac:dyDescent="0.15">
      <c r="A10966" s="32" t="s">
        <v>55159</v>
      </c>
      <c r="B10966" s="33" t="s">
        <v>1624</v>
      </c>
      <c r="C10966" s="51" t="s">
        <v>74481</v>
      </c>
      <c r="D10966" s="33" t="s">
        <v>74479</v>
      </c>
    </row>
    <row r="10967" spans="1:4" ht="15.75" customHeight="1" x14ac:dyDescent="0.15">
      <c r="A10967" s="32" t="s">
        <v>54849</v>
      </c>
      <c r="B10967" s="33" t="s">
        <v>1681</v>
      </c>
      <c r="C10967" s="51" t="s">
        <v>74482</v>
      </c>
      <c r="D10967" s="33" t="s">
        <v>74479</v>
      </c>
    </row>
    <row r="10968" spans="1:4" ht="15.75" customHeight="1" x14ac:dyDescent="0.15">
      <c r="A10968" s="32" t="s">
        <v>9477</v>
      </c>
      <c r="B10968" s="33" t="s">
        <v>2871</v>
      </c>
      <c r="C10968" s="51" t="s">
        <v>74483</v>
      </c>
      <c r="D10968" s="33" t="s">
        <v>74479</v>
      </c>
    </row>
    <row r="10969" spans="1:4" ht="15.75" customHeight="1" x14ac:dyDescent="0.15">
      <c r="A10969" s="32" t="s">
        <v>55374</v>
      </c>
      <c r="B10969" s="33" t="s">
        <v>2921</v>
      </c>
      <c r="C10969" s="51" t="s">
        <v>74484</v>
      </c>
      <c r="D10969" s="33" t="s">
        <v>74479</v>
      </c>
    </row>
    <row r="10970" spans="1:4" ht="15.75" customHeight="1" x14ac:dyDescent="0.15">
      <c r="A10970" s="32" t="s">
        <v>54849</v>
      </c>
      <c r="B10970" s="33" t="s">
        <v>3027</v>
      </c>
      <c r="C10970" s="51" t="s">
        <v>74485</v>
      </c>
      <c r="D10970" s="33" t="s">
        <v>74479</v>
      </c>
    </row>
    <row r="10971" spans="1:4" ht="15.75" customHeight="1" x14ac:dyDescent="0.15">
      <c r="A10971" s="32" t="s">
        <v>12292</v>
      </c>
      <c r="B10971" s="33" t="s">
        <v>3257</v>
      </c>
      <c r="C10971" s="51" t="s">
        <v>74486</v>
      </c>
      <c r="D10971" s="33" t="s">
        <v>74479</v>
      </c>
    </row>
    <row r="10972" spans="1:4" ht="15.75" customHeight="1" x14ac:dyDescent="0.15">
      <c r="A10972" s="32" t="s">
        <v>11330</v>
      </c>
      <c r="B10972" s="33" t="s">
        <v>3755</v>
      </c>
      <c r="C10972" s="51" t="s">
        <v>74487</v>
      </c>
      <c r="D10972" s="33" t="s">
        <v>74488</v>
      </c>
    </row>
    <row r="10973" spans="1:4" ht="15.75" customHeight="1" x14ac:dyDescent="0.15">
      <c r="A10973" s="32" t="s">
        <v>11330</v>
      </c>
      <c r="B10973" s="33" t="s">
        <v>618</v>
      </c>
      <c r="C10973" s="51" t="s">
        <v>74489</v>
      </c>
      <c r="D10973" s="33" t="s">
        <v>74490</v>
      </c>
    </row>
    <row r="10974" spans="1:4" ht="15.75" customHeight="1" x14ac:dyDescent="0.15">
      <c r="A10974" s="32" t="s">
        <v>55070</v>
      </c>
      <c r="B10974" s="33" t="s">
        <v>654</v>
      </c>
      <c r="C10974" s="51" t="s">
        <v>74491</v>
      </c>
      <c r="D10974" s="33" t="s">
        <v>74490</v>
      </c>
    </row>
    <row r="10975" spans="1:4" ht="15.75" customHeight="1" x14ac:dyDescent="0.15">
      <c r="A10975" s="32" t="s">
        <v>54765</v>
      </c>
      <c r="B10975" s="33" t="s">
        <v>2548</v>
      </c>
      <c r="C10975" s="51" t="s">
        <v>74492</v>
      </c>
      <c r="D10975" s="33" t="s">
        <v>74490</v>
      </c>
    </row>
    <row r="10976" spans="1:4" ht="15.75" customHeight="1" x14ac:dyDescent="0.15">
      <c r="A10976" s="32" t="s">
        <v>55265</v>
      </c>
      <c r="B10976" s="33" t="s">
        <v>2580</v>
      </c>
      <c r="C10976" s="51" t="s">
        <v>74493</v>
      </c>
      <c r="D10976" s="33" t="s">
        <v>74494</v>
      </c>
    </row>
    <row r="10977" spans="1:4" ht="15.75" customHeight="1" x14ac:dyDescent="0.15">
      <c r="A10977" s="32" t="s">
        <v>55159</v>
      </c>
      <c r="B10977" s="33" t="s">
        <v>1354</v>
      </c>
      <c r="C10977" s="51" t="s">
        <v>74495</v>
      </c>
      <c r="D10977" s="33" t="s">
        <v>74496</v>
      </c>
    </row>
    <row r="10978" spans="1:4" ht="15.75" customHeight="1" x14ac:dyDescent="0.15">
      <c r="A10978" s="32" t="s">
        <v>54744</v>
      </c>
      <c r="B10978" s="33" t="s">
        <v>3323</v>
      </c>
      <c r="C10978" s="51" t="s">
        <v>74497</v>
      </c>
      <c r="D10978" s="33" t="s">
        <v>74496</v>
      </c>
    </row>
    <row r="10979" spans="1:4" ht="15.75" customHeight="1" x14ac:dyDescent="0.15">
      <c r="A10979" s="32" t="s">
        <v>55058</v>
      </c>
      <c r="B10979" s="33" t="s">
        <v>579</v>
      </c>
      <c r="C10979" s="51" t="s">
        <v>74498</v>
      </c>
      <c r="D10979" s="33" t="s">
        <v>74499</v>
      </c>
    </row>
    <row r="10980" spans="1:4" ht="15.75" customHeight="1" x14ac:dyDescent="0.15">
      <c r="A10980" s="32" t="s">
        <v>10163</v>
      </c>
      <c r="B10980" s="33" t="s">
        <v>2942</v>
      </c>
      <c r="C10980" s="51" t="s">
        <v>74500</v>
      </c>
      <c r="D10980" s="33" t="s">
        <v>74501</v>
      </c>
    </row>
    <row r="10981" spans="1:4" ht="15.75" customHeight="1" x14ac:dyDescent="0.15">
      <c r="A10981" s="32" t="s">
        <v>12128</v>
      </c>
      <c r="B10981" s="33" t="s">
        <v>2997</v>
      </c>
      <c r="C10981" s="51" t="s">
        <v>74502</v>
      </c>
      <c r="D10981" s="33" t="s">
        <v>74501</v>
      </c>
    </row>
    <row r="10982" spans="1:4" ht="15.75" customHeight="1" x14ac:dyDescent="0.15">
      <c r="A10982" s="32" t="s">
        <v>54765</v>
      </c>
      <c r="B10982" s="33" t="s">
        <v>3588</v>
      </c>
      <c r="C10982" s="51" t="s">
        <v>74503</v>
      </c>
      <c r="D10982" s="33" t="s">
        <v>74501</v>
      </c>
    </row>
    <row r="10983" spans="1:4" ht="15.75" customHeight="1" x14ac:dyDescent="0.15">
      <c r="A10983" s="32" t="s">
        <v>55153</v>
      </c>
      <c r="B10983" s="33" t="s">
        <v>2610</v>
      </c>
      <c r="C10983" s="51" t="s">
        <v>74504</v>
      </c>
      <c r="D10983" s="33" t="s">
        <v>74505</v>
      </c>
    </row>
    <row r="10984" spans="1:4" ht="15.75" customHeight="1" x14ac:dyDescent="0.15">
      <c r="A10984" s="32" t="s">
        <v>11425</v>
      </c>
      <c r="B10984" s="33" t="s">
        <v>1693</v>
      </c>
      <c r="C10984" s="51" t="s">
        <v>74506</v>
      </c>
      <c r="D10984" s="33" t="s">
        <v>74507</v>
      </c>
    </row>
    <row r="10985" spans="1:4" ht="15.75" customHeight="1" x14ac:dyDescent="0.15">
      <c r="A10985" s="32" t="s">
        <v>55027</v>
      </c>
      <c r="B10985" s="33" t="s">
        <v>2619</v>
      </c>
      <c r="C10985" s="51" t="s">
        <v>74508</v>
      </c>
      <c r="D10985" s="33" t="s">
        <v>74507</v>
      </c>
    </row>
    <row r="10986" spans="1:4" ht="15.75" customHeight="1" x14ac:dyDescent="0.15">
      <c r="A10986" s="32" t="s">
        <v>8821</v>
      </c>
      <c r="B10986" s="33" t="s">
        <v>2693</v>
      </c>
      <c r="C10986" s="51" t="s">
        <v>74509</v>
      </c>
      <c r="D10986" s="33" t="s">
        <v>74507</v>
      </c>
    </row>
    <row r="10987" spans="1:4" ht="15.75" customHeight="1" x14ac:dyDescent="0.15">
      <c r="A10987" s="32" t="s">
        <v>10676</v>
      </c>
      <c r="B10987" s="33" t="s">
        <v>3456</v>
      </c>
      <c r="C10987" s="51" t="s">
        <v>74510</v>
      </c>
      <c r="D10987" s="33" t="s">
        <v>74507</v>
      </c>
    </row>
    <row r="10988" spans="1:4" ht="15.75" customHeight="1" x14ac:dyDescent="0.15">
      <c r="A10988" s="32" t="s">
        <v>8719</v>
      </c>
      <c r="B10988" s="33" t="s">
        <v>791</v>
      </c>
      <c r="C10988" s="51" t="s">
        <v>74511</v>
      </c>
      <c r="D10988" s="33" t="s">
        <v>74512</v>
      </c>
    </row>
    <row r="10989" spans="1:4" ht="15.75" customHeight="1" x14ac:dyDescent="0.15">
      <c r="A10989" s="32" t="s">
        <v>11425</v>
      </c>
      <c r="B10989" s="33" t="s">
        <v>3588</v>
      </c>
      <c r="C10989" s="51" t="s">
        <v>74513</v>
      </c>
      <c r="D10989" s="33" t="s">
        <v>74514</v>
      </c>
    </row>
    <row r="10990" spans="1:4" ht="15.75" customHeight="1" x14ac:dyDescent="0.15">
      <c r="A10990" s="32" t="s">
        <v>12292</v>
      </c>
      <c r="B10990" s="33" t="s">
        <v>785</v>
      </c>
      <c r="C10990" s="51" t="s">
        <v>74515</v>
      </c>
      <c r="D10990" s="33" t="s">
        <v>74516</v>
      </c>
    </row>
    <row r="10991" spans="1:4" ht="15.75" customHeight="1" x14ac:dyDescent="0.15">
      <c r="A10991" s="32" t="s">
        <v>54849</v>
      </c>
      <c r="B10991" s="33" t="s">
        <v>654</v>
      </c>
      <c r="C10991" s="51" t="s">
        <v>74517</v>
      </c>
      <c r="D10991" s="33" t="s">
        <v>74518</v>
      </c>
    </row>
    <row r="10992" spans="1:4" ht="15.75" customHeight="1" x14ac:dyDescent="0.15">
      <c r="A10992" s="32" t="s">
        <v>54939</v>
      </c>
      <c r="B10992" s="33" t="s">
        <v>2533</v>
      </c>
      <c r="C10992" s="51" t="s">
        <v>74519</v>
      </c>
      <c r="D10992" s="33" t="s">
        <v>74520</v>
      </c>
    </row>
    <row r="10993" spans="1:4" ht="15.75" customHeight="1" x14ac:dyDescent="0.15">
      <c r="A10993" s="32" t="s">
        <v>8821</v>
      </c>
      <c r="B10993" s="33" t="s">
        <v>2613</v>
      </c>
      <c r="C10993" s="51" t="s">
        <v>74521</v>
      </c>
      <c r="D10993" s="33" t="s">
        <v>74522</v>
      </c>
    </row>
    <row r="10994" spans="1:4" ht="15.75" customHeight="1" x14ac:dyDescent="0.15">
      <c r="A10994" s="32" t="s">
        <v>12292</v>
      </c>
      <c r="B10994" s="33" t="s">
        <v>654</v>
      </c>
      <c r="C10994" s="51" t="s">
        <v>74523</v>
      </c>
      <c r="D10994" s="33" t="s">
        <v>74524</v>
      </c>
    </row>
    <row r="10995" spans="1:4" ht="15.75" customHeight="1" x14ac:dyDescent="0.15">
      <c r="A10995" s="32" t="s">
        <v>55265</v>
      </c>
      <c r="B10995" s="33" t="s">
        <v>699</v>
      </c>
      <c r="C10995" s="51" t="s">
        <v>74525</v>
      </c>
      <c r="D10995" s="33" t="s">
        <v>74524</v>
      </c>
    </row>
    <row r="10996" spans="1:4" ht="15.75" customHeight="1" x14ac:dyDescent="0.15">
      <c r="A10996" s="32" t="s">
        <v>11330</v>
      </c>
      <c r="B10996" s="33" t="s">
        <v>782</v>
      </c>
      <c r="C10996" s="51" t="s">
        <v>74526</v>
      </c>
      <c r="D10996" s="33" t="s">
        <v>74524</v>
      </c>
    </row>
    <row r="10997" spans="1:4" ht="15.75" customHeight="1" x14ac:dyDescent="0.15">
      <c r="A10997" s="32" t="s">
        <v>55027</v>
      </c>
      <c r="B10997" s="33" t="s">
        <v>794</v>
      </c>
      <c r="C10997" s="51" t="s">
        <v>74527</v>
      </c>
      <c r="D10997" s="33" t="s">
        <v>74524</v>
      </c>
    </row>
    <row r="10998" spans="1:4" ht="15.75" customHeight="1" x14ac:dyDescent="0.15">
      <c r="A10998" s="32" t="s">
        <v>12232</v>
      </c>
      <c r="B10998" s="33" t="s">
        <v>836</v>
      </c>
      <c r="C10998" s="51" t="s">
        <v>74528</v>
      </c>
      <c r="D10998" s="33" t="s">
        <v>74524</v>
      </c>
    </row>
    <row r="10999" spans="1:4" ht="15.75" customHeight="1" x14ac:dyDescent="0.15">
      <c r="A10999" s="32" t="s">
        <v>54962</v>
      </c>
      <c r="B10999" s="33" t="s">
        <v>1433</v>
      </c>
      <c r="C10999" s="51" t="s">
        <v>74529</v>
      </c>
      <c r="D10999" s="33" t="s">
        <v>74524</v>
      </c>
    </row>
    <row r="11000" spans="1:4" ht="15.75" customHeight="1" x14ac:dyDescent="0.15">
      <c r="A11000" s="32" t="s">
        <v>55159</v>
      </c>
      <c r="B11000" s="33" t="s">
        <v>1609</v>
      </c>
      <c r="C11000" s="51" t="s">
        <v>74530</v>
      </c>
      <c r="D11000" s="33" t="s">
        <v>74524</v>
      </c>
    </row>
    <row r="11001" spans="1:4" ht="15.75" customHeight="1" x14ac:dyDescent="0.15">
      <c r="A11001" s="32" t="s">
        <v>10676</v>
      </c>
      <c r="B11001" s="33" t="s">
        <v>1630</v>
      </c>
      <c r="C11001" s="51" t="s">
        <v>74531</v>
      </c>
      <c r="D11001" s="33" t="s">
        <v>74524</v>
      </c>
    </row>
    <row r="11002" spans="1:4" ht="15.75" customHeight="1" x14ac:dyDescent="0.15">
      <c r="A11002" s="32" t="s">
        <v>54849</v>
      </c>
      <c r="B11002" s="33" t="s">
        <v>1765</v>
      </c>
      <c r="C11002" s="51" t="s">
        <v>74532</v>
      </c>
      <c r="D11002" s="33" t="s">
        <v>74524</v>
      </c>
    </row>
    <row r="11003" spans="1:4" ht="15.75" customHeight="1" x14ac:dyDescent="0.15">
      <c r="A11003" s="32" t="s">
        <v>10524</v>
      </c>
      <c r="B11003" s="33" t="s">
        <v>2452</v>
      </c>
      <c r="C11003" s="51" t="s">
        <v>74533</v>
      </c>
      <c r="D11003" s="33" t="s">
        <v>74524</v>
      </c>
    </row>
    <row r="11004" spans="1:4" ht="15.75" customHeight="1" x14ac:dyDescent="0.15">
      <c r="A11004" s="32" t="s">
        <v>54744</v>
      </c>
      <c r="B11004" s="33" t="s">
        <v>2560</v>
      </c>
      <c r="C11004" s="51" t="s">
        <v>74534</v>
      </c>
      <c r="D11004" s="33" t="s">
        <v>74524</v>
      </c>
    </row>
    <row r="11005" spans="1:4" ht="15.75" customHeight="1" x14ac:dyDescent="0.15">
      <c r="A11005" s="32" t="s">
        <v>10676</v>
      </c>
      <c r="B11005" s="33" t="s">
        <v>2761</v>
      </c>
      <c r="C11005" s="51" t="s">
        <v>74535</v>
      </c>
      <c r="D11005" s="33" t="s">
        <v>74524</v>
      </c>
    </row>
    <row r="11006" spans="1:4" ht="15.75" customHeight="1" x14ac:dyDescent="0.15">
      <c r="A11006" s="32" t="s">
        <v>55366</v>
      </c>
      <c r="B11006" s="33" t="s">
        <v>2991</v>
      </c>
      <c r="C11006" s="51" t="s">
        <v>74536</v>
      </c>
      <c r="D11006" s="33" t="s">
        <v>74524</v>
      </c>
    </row>
    <row r="11007" spans="1:4" ht="15.75" customHeight="1" x14ac:dyDescent="0.15">
      <c r="A11007" s="32" t="s">
        <v>55058</v>
      </c>
      <c r="B11007" s="33" t="s">
        <v>3338</v>
      </c>
      <c r="C11007" s="51" t="s">
        <v>74537</v>
      </c>
      <c r="D11007" s="33" t="s">
        <v>74524</v>
      </c>
    </row>
    <row r="11008" spans="1:4" ht="15.75" customHeight="1" x14ac:dyDescent="0.15">
      <c r="A11008" s="32" t="s">
        <v>54962</v>
      </c>
      <c r="B11008" s="33" t="s">
        <v>3597</v>
      </c>
      <c r="C11008" s="51" t="s">
        <v>74538</v>
      </c>
      <c r="D11008" s="33" t="s">
        <v>74524</v>
      </c>
    </row>
    <row r="11009" spans="1:4" ht="15.75" customHeight="1" x14ac:dyDescent="0.15">
      <c r="A11009" s="32" t="s">
        <v>8291</v>
      </c>
      <c r="B11009" s="33" t="s">
        <v>3755</v>
      </c>
      <c r="C11009" s="51" t="s">
        <v>74539</v>
      </c>
      <c r="D11009" s="33" t="s">
        <v>74540</v>
      </c>
    </row>
    <row r="11010" spans="1:4" ht="15.75" customHeight="1" x14ac:dyDescent="0.15">
      <c r="A11010" s="32" t="s">
        <v>55058</v>
      </c>
      <c r="B11010" s="33" t="s">
        <v>1693</v>
      </c>
      <c r="C11010" s="51" t="s">
        <v>74541</v>
      </c>
      <c r="D11010" s="33" t="s">
        <v>74542</v>
      </c>
    </row>
    <row r="11011" spans="1:4" ht="15.75" customHeight="1" x14ac:dyDescent="0.15">
      <c r="A11011" s="32" t="s">
        <v>55070</v>
      </c>
      <c r="B11011" s="33" t="s">
        <v>2971</v>
      </c>
      <c r="C11011" s="51" t="s">
        <v>74543</v>
      </c>
      <c r="D11011" s="33" t="s">
        <v>74542</v>
      </c>
    </row>
    <row r="11012" spans="1:4" ht="15.75" customHeight="1" x14ac:dyDescent="0.15">
      <c r="A11012" s="32" t="s">
        <v>8821</v>
      </c>
      <c r="B11012" s="33" t="s">
        <v>2968</v>
      </c>
      <c r="C11012" s="51" t="s">
        <v>74544</v>
      </c>
      <c r="D11012" s="33" t="s">
        <v>74545</v>
      </c>
    </row>
    <row r="11013" spans="1:4" ht="15.75" customHeight="1" x14ac:dyDescent="0.15">
      <c r="A11013" s="32" t="s">
        <v>12292</v>
      </c>
      <c r="B11013" s="33" t="s">
        <v>1339</v>
      </c>
      <c r="C11013" s="51" t="s">
        <v>74546</v>
      </c>
      <c r="D11013" s="33" t="s">
        <v>74547</v>
      </c>
    </row>
    <row r="11014" spans="1:4" ht="15.75" customHeight="1" x14ac:dyDescent="0.15">
      <c r="A11014" s="32" t="s">
        <v>9495</v>
      </c>
      <c r="B11014" s="33" t="s">
        <v>1545</v>
      </c>
      <c r="C11014" s="51" t="s">
        <v>74548</v>
      </c>
      <c r="D11014" s="33" t="s">
        <v>74549</v>
      </c>
    </row>
    <row r="11015" spans="1:4" ht="15.75" customHeight="1" x14ac:dyDescent="0.15">
      <c r="A11015" s="32" t="s">
        <v>55027</v>
      </c>
      <c r="B11015" s="33" t="s">
        <v>1946</v>
      </c>
      <c r="C11015" s="51" t="s">
        <v>74550</v>
      </c>
      <c r="D11015" s="33" t="s">
        <v>74549</v>
      </c>
    </row>
    <row r="11016" spans="1:4" ht="15.75" customHeight="1" x14ac:dyDescent="0.15">
      <c r="A11016" s="32" t="s">
        <v>55153</v>
      </c>
      <c r="B11016" s="33" t="s">
        <v>3058</v>
      </c>
      <c r="C11016" s="51" t="s">
        <v>74551</v>
      </c>
      <c r="D11016" s="33" t="s">
        <v>74549</v>
      </c>
    </row>
    <row r="11017" spans="1:4" ht="15.75" customHeight="1" x14ac:dyDescent="0.15">
      <c r="A11017" s="32" t="s">
        <v>55366</v>
      </c>
      <c r="B11017" s="33" t="s">
        <v>895</v>
      </c>
      <c r="C11017" s="51" t="s">
        <v>74552</v>
      </c>
      <c r="D11017" s="33" t="s">
        <v>74553</v>
      </c>
    </row>
    <row r="11018" spans="1:4" ht="15.75" customHeight="1" x14ac:dyDescent="0.15">
      <c r="A11018" s="32" t="s">
        <v>9495</v>
      </c>
      <c r="B11018" s="33" t="s">
        <v>1375</v>
      </c>
      <c r="C11018" s="51" t="s">
        <v>74554</v>
      </c>
      <c r="D11018" s="33" t="s">
        <v>74553</v>
      </c>
    </row>
    <row r="11019" spans="1:4" ht="15.75" customHeight="1" x14ac:dyDescent="0.15">
      <c r="A11019" s="32" t="s">
        <v>8633</v>
      </c>
      <c r="B11019" s="33" t="s">
        <v>984</v>
      </c>
      <c r="C11019" s="51" t="s">
        <v>74555</v>
      </c>
      <c r="D11019" s="33" t="s">
        <v>74556</v>
      </c>
    </row>
    <row r="11020" spans="1:4" ht="15.75" customHeight="1" x14ac:dyDescent="0.15">
      <c r="A11020" s="32" t="s">
        <v>54765</v>
      </c>
      <c r="B11020" s="33" t="s">
        <v>1155</v>
      </c>
      <c r="C11020" s="51" t="s">
        <v>74557</v>
      </c>
      <c r="D11020" s="33" t="s">
        <v>74558</v>
      </c>
    </row>
    <row r="11021" spans="1:4" ht="15.75" customHeight="1" x14ac:dyDescent="0.15">
      <c r="A11021" s="32" t="s">
        <v>10524</v>
      </c>
      <c r="B11021" s="33" t="s">
        <v>2548</v>
      </c>
      <c r="C11021" s="51" t="s">
        <v>74559</v>
      </c>
      <c r="D11021" s="33" t="s">
        <v>74560</v>
      </c>
    </row>
    <row r="11022" spans="1:4" ht="15.75" customHeight="1" x14ac:dyDescent="0.15">
      <c r="A11022" s="32" t="s">
        <v>10676</v>
      </c>
      <c r="B11022" s="33" t="s">
        <v>690</v>
      </c>
      <c r="C11022" s="51" t="s">
        <v>74561</v>
      </c>
      <c r="D11022" s="33" t="s">
        <v>74562</v>
      </c>
    </row>
    <row r="11023" spans="1:4" ht="15.75" customHeight="1" x14ac:dyDescent="0.15">
      <c r="A11023" s="32" t="s">
        <v>12292</v>
      </c>
      <c r="B11023" s="33" t="s">
        <v>3710</v>
      </c>
      <c r="C11023" s="51" t="s">
        <v>74563</v>
      </c>
      <c r="D11023" s="33" t="s">
        <v>74564</v>
      </c>
    </row>
    <row r="11024" spans="1:4" ht="15.75" customHeight="1" x14ac:dyDescent="0.15">
      <c r="A11024" s="32" t="s">
        <v>8291</v>
      </c>
      <c r="B11024" s="33" t="s">
        <v>839</v>
      </c>
      <c r="C11024" s="51" t="s">
        <v>74565</v>
      </c>
      <c r="D11024" s="33" t="s">
        <v>74566</v>
      </c>
    </row>
    <row r="11025" spans="1:4" ht="15.75" customHeight="1" x14ac:dyDescent="0.15">
      <c r="A11025" s="32" t="s">
        <v>8821</v>
      </c>
      <c r="B11025" s="33" t="s">
        <v>963</v>
      </c>
      <c r="C11025" s="51" t="s">
        <v>74567</v>
      </c>
      <c r="D11025" s="33" t="s">
        <v>74568</v>
      </c>
    </row>
    <row r="11026" spans="1:4" ht="15.75" customHeight="1" x14ac:dyDescent="0.15">
      <c r="A11026" s="32" t="s">
        <v>54939</v>
      </c>
      <c r="B11026" s="33" t="s">
        <v>1645</v>
      </c>
      <c r="C11026" s="51" t="s">
        <v>74569</v>
      </c>
      <c r="D11026" s="33" t="s">
        <v>74570</v>
      </c>
    </row>
    <row r="11027" spans="1:4" ht="15.75" customHeight="1" x14ac:dyDescent="0.15">
      <c r="A11027" s="32" t="s">
        <v>55094</v>
      </c>
      <c r="B11027" s="33" t="s">
        <v>624</v>
      </c>
      <c r="C11027" s="51" t="s">
        <v>74571</v>
      </c>
      <c r="D11027" s="33" t="s">
        <v>74572</v>
      </c>
    </row>
    <row r="11028" spans="1:4" ht="15.75" customHeight="1" x14ac:dyDescent="0.15">
      <c r="A11028" s="32" t="s">
        <v>54744</v>
      </c>
      <c r="B11028" s="33" t="s">
        <v>669</v>
      </c>
      <c r="C11028" s="51" t="s">
        <v>74573</v>
      </c>
      <c r="D11028" s="33" t="s">
        <v>74572</v>
      </c>
    </row>
    <row r="11029" spans="1:4" ht="15.75" customHeight="1" x14ac:dyDescent="0.15">
      <c r="A11029" s="32" t="s">
        <v>54862</v>
      </c>
      <c r="B11029" s="33" t="s">
        <v>794</v>
      </c>
      <c r="C11029" s="51" t="s">
        <v>74574</v>
      </c>
      <c r="D11029" s="33" t="s">
        <v>74572</v>
      </c>
    </row>
    <row r="11030" spans="1:4" ht="15.75" customHeight="1" x14ac:dyDescent="0.15">
      <c r="A11030" s="32" t="s">
        <v>55265</v>
      </c>
      <c r="B11030" s="33" t="s">
        <v>3097</v>
      </c>
      <c r="C11030" s="51" t="s">
        <v>74575</v>
      </c>
      <c r="D11030" s="33" t="s">
        <v>74572</v>
      </c>
    </row>
    <row r="11031" spans="1:4" ht="15.75" customHeight="1" x14ac:dyDescent="0.15">
      <c r="A11031" s="32" t="s">
        <v>10250</v>
      </c>
      <c r="B11031" s="33" t="s">
        <v>1026</v>
      </c>
      <c r="C11031" s="51" t="s">
        <v>74576</v>
      </c>
      <c r="D11031" s="33" t="s">
        <v>74577</v>
      </c>
    </row>
    <row r="11032" spans="1:4" ht="15.75" customHeight="1" x14ac:dyDescent="0.15">
      <c r="A11032" s="32" t="s">
        <v>9058</v>
      </c>
      <c r="B11032" s="33" t="s">
        <v>1525</v>
      </c>
      <c r="C11032" s="51" t="s">
        <v>74578</v>
      </c>
      <c r="D11032" s="33" t="s">
        <v>74579</v>
      </c>
    </row>
    <row r="11033" spans="1:4" ht="15.75" customHeight="1" x14ac:dyDescent="0.15">
      <c r="A11033" s="32" t="s">
        <v>54765</v>
      </c>
      <c r="B11033" s="33" t="s">
        <v>3085</v>
      </c>
      <c r="C11033" s="51" t="s">
        <v>74580</v>
      </c>
      <c r="D11033" s="33" t="s">
        <v>74579</v>
      </c>
    </row>
    <row r="11034" spans="1:4" ht="15.75" customHeight="1" x14ac:dyDescent="0.15">
      <c r="A11034" s="32" t="s">
        <v>54765</v>
      </c>
      <c r="B11034" s="33" t="s">
        <v>3456</v>
      </c>
      <c r="C11034" s="51" t="s">
        <v>74581</v>
      </c>
      <c r="D11034" s="33" t="s">
        <v>74579</v>
      </c>
    </row>
    <row r="11035" spans="1:4" ht="15.75" customHeight="1" x14ac:dyDescent="0.15">
      <c r="A11035" s="32" t="s">
        <v>12053</v>
      </c>
      <c r="B11035" s="33" t="s">
        <v>3323</v>
      </c>
      <c r="C11035" s="51" t="s">
        <v>74582</v>
      </c>
      <c r="D11035" s="33" t="s">
        <v>74583</v>
      </c>
    </row>
    <row r="11036" spans="1:4" ht="15.75" customHeight="1" x14ac:dyDescent="0.15">
      <c r="A11036" s="32" t="s">
        <v>55305</v>
      </c>
      <c r="B11036" s="33" t="s">
        <v>3221</v>
      </c>
      <c r="C11036" s="51" t="s">
        <v>74584</v>
      </c>
      <c r="D11036" s="33" t="s">
        <v>74585</v>
      </c>
    </row>
    <row r="11037" spans="1:4" ht="15.75" customHeight="1" x14ac:dyDescent="0.15">
      <c r="A11037" s="32" t="s">
        <v>55159</v>
      </c>
      <c r="B11037" s="33" t="s">
        <v>2921</v>
      </c>
      <c r="C11037" s="51" t="s">
        <v>74586</v>
      </c>
      <c r="D11037" s="33" t="s">
        <v>74587</v>
      </c>
    </row>
    <row r="11038" spans="1:4" ht="15.75" customHeight="1" x14ac:dyDescent="0.15">
      <c r="A11038" s="32" t="s">
        <v>12232</v>
      </c>
      <c r="B11038" s="33" t="s">
        <v>570</v>
      </c>
      <c r="C11038" s="51" t="s">
        <v>74588</v>
      </c>
      <c r="D11038" s="33" t="s">
        <v>74589</v>
      </c>
    </row>
    <row r="11039" spans="1:4" ht="15.75" customHeight="1" x14ac:dyDescent="0.15">
      <c r="A11039" s="32" t="s">
        <v>9516</v>
      </c>
      <c r="B11039" s="33" t="s">
        <v>717</v>
      </c>
      <c r="C11039" s="51" t="s">
        <v>74590</v>
      </c>
      <c r="D11039" s="33" t="s">
        <v>74589</v>
      </c>
    </row>
    <row r="11040" spans="1:4" ht="15.75" customHeight="1" x14ac:dyDescent="0.15">
      <c r="A11040" s="32" t="s">
        <v>54862</v>
      </c>
      <c r="B11040" s="33" t="s">
        <v>791</v>
      </c>
      <c r="C11040" s="51" t="s">
        <v>74591</v>
      </c>
      <c r="D11040" s="33" t="s">
        <v>74592</v>
      </c>
    </row>
    <row r="11041" spans="1:4" ht="15.75" customHeight="1" x14ac:dyDescent="0.15">
      <c r="A11041" s="32" t="s">
        <v>54962</v>
      </c>
      <c r="B11041" s="33" t="s">
        <v>1029</v>
      </c>
      <c r="C11041" s="51" t="s">
        <v>74593</v>
      </c>
      <c r="D11041" s="33" t="s">
        <v>74592</v>
      </c>
    </row>
    <row r="11042" spans="1:4" ht="15.75" customHeight="1" x14ac:dyDescent="0.15">
      <c r="A11042" s="32" t="s">
        <v>55107</v>
      </c>
      <c r="B11042" s="33" t="s">
        <v>2119</v>
      </c>
      <c r="C11042" s="51" t="s">
        <v>74594</v>
      </c>
      <c r="D11042" s="33" t="s">
        <v>74592</v>
      </c>
    </row>
    <row r="11043" spans="1:4" ht="15.75" customHeight="1" x14ac:dyDescent="0.15">
      <c r="A11043" s="32" t="s">
        <v>8633</v>
      </c>
      <c r="B11043" s="33" t="s">
        <v>2650</v>
      </c>
      <c r="C11043" s="51" t="s">
        <v>74595</v>
      </c>
      <c r="D11043" s="33" t="s">
        <v>74592</v>
      </c>
    </row>
    <row r="11044" spans="1:4" ht="15.75" customHeight="1" x14ac:dyDescent="0.15">
      <c r="A11044" s="32" t="s">
        <v>55070</v>
      </c>
      <c r="B11044" s="33" t="s">
        <v>2056</v>
      </c>
      <c r="C11044" s="51" t="s">
        <v>74596</v>
      </c>
      <c r="D11044" s="33" t="s">
        <v>74597</v>
      </c>
    </row>
    <row r="11045" spans="1:4" ht="15.75" customHeight="1" x14ac:dyDescent="0.15">
      <c r="A11045" s="32" t="s">
        <v>54849</v>
      </c>
      <c r="B11045" s="33" t="s">
        <v>2236</v>
      </c>
      <c r="C11045" s="51" t="s">
        <v>74598</v>
      </c>
      <c r="D11045" s="33" t="s">
        <v>74599</v>
      </c>
    </row>
    <row r="11046" spans="1:4" ht="15.75" customHeight="1" x14ac:dyDescent="0.15">
      <c r="A11046" s="32" t="s">
        <v>55070</v>
      </c>
      <c r="B11046" s="33" t="s">
        <v>3453</v>
      </c>
      <c r="C11046" s="51" t="s">
        <v>74600</v>
      </c>
      <c r="D11046" s="33" t="s">
        <v>74601</v>
      </c>
    </row>
    <row r="11047" spans="1:4" ht="15.75" customHeight="1" x14ac:dyDescent="0.15">
      <c r="A11047" s="32" t="s">
        <v>10524</v>
      </c>
      <c r="B11047" s="33" t="s">
        <v>1737</v>
      </c>
      <c r="C11047" s="51" t="s">
        <v>74602</v>
      </c>
      <c r="D11047" s="33" t="s">
        <v>74603</v>
      </c>
    </row>
    <row r="11048" spans="1:4" ht="15.75" customHeight="1" x14ac:dyDescent="0.15">
      <c r="A11048" s="32" t="s">
        <v>9058</v>
      </c>
      <c r="B11048" s="33" t="s">
        <v>2034</v>
      </c>
      <c r="C11048" s="51" t="s">
        <v>74604</v>
      </c>
      <c r="D11048" s="33" t="s">
        <v>74603</v>
      </c>
    </row>
    <row r="11049" spans="1:4" ht="15.75" customHeight="1" x14ac:dyDescent="0.15">
      <c r="A11049" s="32" t="s">
        <v>55094</v>
      </c>
      <c r="B11049" s="33" t="s">
        <v>3675</v>
      </c>
      <c r="C11049" s="51" t="s">
        <v>74605</v>
      </c>
      <c r="D11049" s="33" t="s">
        <v>74603</v>
      </c>
    </row>
    <row r="11050" spans="1:4" ht="15.75" customHeight="1" x14ac:dyDescent="0.15">
      <c r="A11050" s="32" t="s">
        <v>10596</v>
      </c>
      <c r="B11050" s="33" t="s">
        <v>1339</v>
      </c>
      <c r="C11050" s="51" t="s">
        <v>74606</v>
      </c>
      <c r="D11050" s="33" t="s">
        <v>74607</v>
      </c>
    </row>
    <row r="11051" spans="1:4" ht="15.75" customHeight="1" x14ac:dyDescent="0.15">
      <c r="A11051" s="32" t="s">
        <v>54862</v>
      </c>
      <c r="B11051" s="33" t="s">
        <v>1433</v>
      </c>
      <c r="C11051" s="51" t="s">
        <v>74608</v>
      </c>
      <c r="D11051" s="33" t="s">
        <v>74609</v>
      </c>
    </row>
    <row r="11052" spans="1:4" ht="15.75" customHeight="1" x14ac:dyDescent="0.15">
      <c r="A11052" s="32" t="s">
        <v>55153</v>
      </c>
      <c r="B11052" s="33" t="s">
        <v>2285</v>
      </c>
      <c r="C11052" s="51" t="s">
        <v>74610</v>
      </c>
      <c r="D11052" s="33" t="s">
        <v>74609</v>
      </c>
    </row>
    <row r="11053" spans="1:4" ht="15.75" customHeight="1" x14ac:dyDescent="0.15">
      <c r="A11053" s="32" t="s">
        <v>55027</v>
      </c>
      <c r="B11053" s="33" t="s">
        <v>2755</v>
      </c>
      <c r="C11053" s="51" t="s">
        <v>74611</v>
      </c>
      <c r="D11053" s="33" t="s">
        <v>74609</v>
      </c>
    </row>
    <row r="11054" spans="1:4" ht="15.75" customHeight="1" x14ac:dyDescent="0.15">
      <c r="A11054" s="32" t="s">
        <v>10676</v>
      </c>
      <c r="B11054" s="33" t="s">
        <v>1798</v>
      </c>
      <c r="C11054" s="51" t="s">
        <v>74612</v>
      </c>
      <c r="D11054" s="33" t="s">
        <v>74613</v>
      </c>
    </row>
    <row r="11055" spans="1:4" ht="15.75" customHeight="1" x14ac:dyDescent="0.15">
      <c r="A11055" s="32" t="s">
        <v>8633</v>
      </c>
      <c r="B11055" s="33" t="s">
        <v>2327</v>
      </c>
      <c r="C11055" s="51" t="s">
        <v>74614</v>
      </c>
      <c r="D11055" s="33" t="s">
        <v>74613</v>
      </c>
    </row>
    <row r="11056" spans="1:4" ht="15.75" customHeight="1" x14ac:dyDescent="0.15">
      <c r="A11056" s="32" t="s">
        <v>55235</v>
      </c>
      <c r="B11056" s="33" t="s">
        <v>2627</v>
      </c>
      <c r="C11056" s="51" t="s">
        <v>74615</v>
      </c>
      <c r="D11056" s="33" t="s">
        <v>74613</v>
      </c>
    </row>
    <row r="11057" spans="1:4" ht="15.75" customHeight="1" x14ac:dyDescent="0.15">
      <c r="A11057" s="32" t="s">
        <v>8821</v>
      </c>
      <c r="B11057" s="33" t="s">
        <v>3213</v>
      </c>
      <c r="C11057" s="51" t="s">
        <v>74616</v>
      </c>
      <c r="D11057" s="33" t="s">
        <v>74613</v>
      </c>
    </row>
    <row r="11058" spans="1:4" ht="15.75" customHeight="1" x14ac:dyDescent="0.15">
      <c r="A11058" s="32" t="s">
        <v>9495</v>
      </c>
      <c r="B11058" s="33" t="s">
        <v>1615</v>
      </c>
      <c r="C11058" s="51" t="s">
        <v>74617</v>
      </c>
      <c r="D11058" s="33" t="s">
        <v>74618</v>
      </c>
    </row>
    <row r="11059" spans="1:4" ht="15.75" customHeight="1" x14ac:dyDescent="0.15">
      <c r="A11059" s="32" t="s">
        <v>55235</v>
      </c>
      <c r="B11059" s="33" t="s">
        <v>1737</v>
      </c>
      <c r="C11059" s="51" t="s">
        <v>74619</v>
      </c>
      <c r="D11059" s="33" t="s">
        <v>74618</v>
      </c>
    </row>
    <row r="11060" spans="1:4" ht="15.75" customHeight="1" x14ac:dyDescent="0.15">
      <c r="A11060" s="32" t="s">
        <v>54962</v>
      </c>
      <c r="B11060" s="33" t="s">
        <v>3453</v>
      </c>
      <c r="C11060" s="51" t="s">
        <v>74620</v>
      </c>
      <c r="D11060" s="33" t="s">
        <v>74621</v>
      </c>
    </row>
    <row r="11061" spans="1:4" ht="15.75" customHeight="1" x14ac:dyDescent="0.15">
      <c r="A11061" s="32" t="s">
        <v>54765</v>
      </c>
      <c r="B11061" s="33" t="s">
        <v>2994</v>
      </c>
      <c r="C11061" s="51" t="s">
        <v>74622</v>
      </c>
      <c r="D11061" s="33" t="s">
        <v>74623</v>
      </c>
    </row>
    <row r="11062" spans="1:4" ht="15.75" customHeight="1" x14ac:dyDescent="0.15">
      <c r="A11062" s="32" t="s">
        <v>54962</v>
      </c>
      <c r="B11062" s="33" t="s">
        <v>741</v>
      </c>
      <c r="C11062" s="51" t="s">
        <v>74624</v>
      </c>
      <c r="D11062" s="33" t="s">
        <v>74625</v>
      </c>
    </row>
    <row r="11063" spans="1:4" ht="15.75" customHeight="1" x14ac:dyDescent="0.15">
      <c r="A11063" s="32" t="s">
        <v>12292</v>
      </c>
      <c r="B11063" s="33" t="s">
        <v>907</v>
      </c>
      <c r="C11063" s="51" t="s">
        <v>74626</v>
      </c>
      <c r="D11063" s="33" t="s">
        <v>74625</v>
      </c>
    </row>
    <row r="11064" spans="1:4" ht="15.75" customHeight="1" x14ac:dyDescent="0.15">
      <c r="A11064" s="32" t="s">
        <v>55153</v>
      </c>
      <c r="B11064" s="33" t="s">
        <v>1880</v>
      </c>
      <c r="C11064" s="51" t="s">
        <v>74627</v>
      </c>
      <c r="D11064" s="33" t="s">
        <v>74625</v>
      </c>
    </row>
    <row r="11065" spans="1:4" ht="15.75" customHeight="1" x14ac:dyDescent="0.15">
      <c r="A11065" s="32" t="s">
        <v>8821</v>
      </c>
      <c r="B11065" s="33" t="s">
        <v>2921</v>
      </c>
      <c r="C11065" s="51" t="s">
        <v>74628</v>
      </c>
      <c r="D11065" s="33" t="s">
        <v>74625</v>
      </c>
    </row>
    <row r="11066" spans="1:4" ht="15.75" customHeight="1" x14ac:dyDescent="0.15">
      <c r="A11066" s="32" t="s">
        <v>11330</v>
      </c>
      <c r="B11066" s="33" t="s">
        <v>741</v>
      </c>
      <c r="C11066" s="51" t="s">
        <v>74629</v>
      </c>
      <c r="D11066" s="33" t="s">
        <v>74630</v>
      </c>
    </row>
    <row r="11067" spans="1:4" ht="15.75" customHeight="1" x14ac:dyDescent="0.15">
      <c r="A11067" s="32" t="s">
        <v>8291</v>
      </c>
      <c r="B11067" s="33" t="s">
        <v>3012</v>
      </c>
      <c r="C11067" s="51" t="s">
        <v>74631</v>
      </c>
      <c r="D11067" s="33" t="s">
        <v>74632</v>
      </c>
    </row>
    <row r="11068" spans="1:4" ht="15.75" customHeight="1" x14ac:dyDescent="0.15">
      <c r="A11068" s="32" t="s">
        <v>9495</v>
      </c>
      <c r="B11068" s="33" t="s">
        <v>2580</v>
      </c>
      <c r="C11068" s="51" t="s">
        <v>74633</v>
      </c>
      <c r="D11068" s="33" t="s">
        <v>74634</v>
      </c>
    </row>
    <row r="11069" spans="1:4" ht="15.75" customHeight="1" x14ac:dyDescent="0.15">
      <c r="A11069" s="32" t="s">
        <v>12292</v>
      </c>
      <c r="B11069" s="33" t="s">
        <v>2904</v>
      </c>
      <c r="C11069" s="51" t="s">
        <v>74635</v>
      </c>
      <c r="D11069" s="33" t="s">
        <v>74636</v>
      </c>
    </row>
    <row r="11070" spans="1:4" ht="15.75" customHeight="1" x14ac:dyDescent="0.15">
      <c r="A11070" s="32" t="s">
        <v>55235</v>
      </c>
      <c r="B11070" s="33" t="s">
        <v>3278</v>
      </c>
      <c r="C11070" s="51" t="s">
        <v>74637</v>
      </c>
      <c r="D11070" s="33" t="s">
        <v>74638</v>
      </c>
    </row>
    <row r="11071" spans="1:4" ht="15.75" customHeight="1" x14ac:dyDescent="0.15">
      <c r="A11071" s="32" t="s">
        <v>55366</v>
      </c>
      <c r="B11071" s="33" t="s">
        <v>2105</v>
      </c>
      <c r="C11071" s="51" t="s">
        <v>74639</v>
      </c>
      <c r="D11071" s="33" t="s">
        <v>74640</v>
      </c>
    </row>
    <row r="11072" spans="1:4" ht="15.75" customHeight="1" x14ac:dyDescent="0.15">
      <c r="A11072" s="32" t="s">
        <v>54744</v>
      </c>
      <c r="B11072" s="33" t="s">
        <v>984</v>
      </c>
      <c r="C11072" s="51" t="s">
        <v>74641</v>
      </c>
      <c r="D11072" s="33" t="s">
        <v>74642</v>
      </c>
    </row>
    <row r="11073" spans="1:4" ht="15.75" customHeight="1" x14ac:dyDescent="0.15">
      <c r="A11073" s="32" t="s">
        <v>11330</v>
      </c>
      <c r="B11073" s="33" t="s">
        <v>1014</v>
      </c>
      <c r="C11073" s="51" t="s">
        <v>74643</v>
      </c>
      <c r="D11073" s="33" t="s">
        <v>74644</v>
      </c>
    </row>
    <row r="11074" spans="1:4" ht="15.75" customHeight="1" x14ac:dyDescent="0.15">
      <c r="A11074" s="32" t="s">
        <v>8821</v>
      </c>
      <c r="B11074" s="33" t="s">
        <v>791</v>
      </c>
      <c r="C11074" s="51" t="s">
        <v>74645</v>
      </c>
      <c r="D11074" s="33" t="s">
        <v>74646</v>
      </c>
    </row>
    <row r="11075" spans="1:4" ht="15.75" customHeight="1" x14ac:dyDescent="0.15">
      <c r="A11075" s="32" t="s">
        <v>9058</v>
      </c>
      <c r="B11075" s="33" t="s">
        <v>1681</v>
      </c>
      <c r="C11075" s="51" t="s">
        <v>74647</v>
      </c>
      <c r="D11075" s="33" t="s">
        <v>74646</v>
      </c>
    </row>
    <row r="11076" spans="1:4" ht="15.75" customHeight="1" x14ac:dyDescent="0.15">
      <c r="A11076" s="32" t="s">
        <v>54862</v>
      </c>
      <c r="B11076" s="33" t="s">
        <v>2327</v>
      </c>
      <c r="C11076" s="51" t="s">
        <v>74648</v>
      </c>
      <c r="D11076" s="33" t="s">
        <v>74646</v>
      </c>
    </row>
    <row r="11077" spans="1:4" ht="15.75" customHeight="1" x14ac:dyDescent="0.15">
      <c r="A11077" s="32" t="s">
        <v>54765</v>
      </c>
      <c r="B11077" s="33" t="s">
        <v>2477</v>
      </c>
      <c r="C11077" s="51" t="s">
        <v>74649</v>
      </c>
      <c r="D11077" s="33" t="s">
        <v>74646</v>
      </c>
    </row>
    <row r="11078" spans="1:4" ht="15.75" customHeight="1" x14ac:dyDescent="0.15">
      <c r="A11078" s="32" t="s">
        <v>55048</v>
      </c>
      <c r="B11078" s="33" t="s">
        <v>2997</v>
      </c>
      <c r="C11078" s="51" t="s">
        <v>74650</v>
      </c>
      <c r="D11078" s="33" t="s">
        <v>74651</v>
      </c>
    </row>
    <row r="11079" spans="1:4" ht="15.75" customHeight="1" x14ac:dyDescent="0.15">
      <c r="A11079" s="32" t="s">
        <v>12292</v>
      </c>
      <c r="B11079" s="33" t="s">
        <v>791</v>
      </c>
      <c r="C11079" s="51" t="s">
        <v>74652</v>
      </c>
      <c r="D11079" s="33" t="s">
        <v>74653</v>
      </c>
    </row>
    <row r="11080" spans="1:4" ht="15.75" customHeight="1" x14ac:dyDescent="0.15">
      <c r="A11080" s="32" t="s">
        <v>55366</v>
      </c>
      <c r="B11080" s="33" t="s">
        <v>1528</v>
      </c>
      <c r="C11080" s="51" t="s">
        <v>74654</v>
      </c>
      <c r="D11080" s="33" t="s">
        <v>74653</v>
      </c>
    </row>
    <row r="11081" spans="1:4" ht="15.75" customHeight="1" x14ac:dyDescent="0.15">
      <c r="A11081" s="32" t="s">
        <v>55107</v>
      </c>
      <c r="B11081" s="33" t="s">
        <v>3597</v>
      </c>
      <c r="C11081" s="51" t="s">
        <v>74655</v>
      </c>
      <c r="D11081" s="33" t="s">
        <v>74656</v>
      </c>
    </row>
    <row r="11082" spans="1:4" ht="15.75" customHeight="1" x14ac:dyDescent="0.15">
      <c r="A11082" s="32" t="s">
        <v>8291</v>
      </c>
      <c r="B11082" s="33" t="s">
        <v>690</v>
      </c>
      <c r="C11082" s="51" t="s">
        <v>74657</v>
      </c>
      <c r="D11082" s="33" t="s">
        <v>74658</v>
      </c>
    </row>
    <row r="11083" spans="1:4" ht="15.75" customHeight="1" x14ac:dyDescent="0.15">
      <c r="A11083" s="32" t="s">
        <v>55270</v>
      </c>
      <c r="B11083" s="33" t="s">
        <v>752</v>
      </c>
      <c r="C11083" s="51" t="s">
        <v>74659</v>
      </c>
      <c r="D11083" s="33" t="s">
        <v>74658</v>
      </c>
    </row>
    <row r="11084" spans="1:4" ht="15.75" customHeight="1" x14ac:dyDescent="0.15">
      <c r="A11084" s="32" t="s">
        <v>10250</v>
      </c>
      <c r="B11084" s="33" t="s">
        <v>1943</v>
      </c>
      <c r="C11084" s="51" t="s">
        <v>74660</v>
      </c>
      <c r="D11084" s="33" t="s">
        <v>74658</v>
      </c>
    </row>
    <row r="11085" spans="1:4" ht="15.75" customHeight="1" x14ac:dyDescent="0.15">
      <c r="A11085" s="32" t="s">
        <v>9516</v>
      </c>
      <c r="B11085" s="33" t="s">
        <v>2528</v>
      </c>
      <c r="C11085" s="51" t="s">
        <v>74661</v>
      </c>
      <c r="D11085" s="33" t="s">
        <v>74658</v>
      </c>
    </row>
    <row r="11086" spans="1:4" ht="15.75" customHeight="1" x14ac:dyDescent="0.15">
      <c r="A11086" s="32" t="s">
        <v>55305</v>
      </c>
      <c r="B11086" s="33" t="s">
        <v>3216</v>
      </c>
      <c r="C11086" s="51" t="s">
        <v>74662</v>
      </c>
      <c r="D11086" s="33" t="s">
        <v>74663</v>
      </c>
    </row>
    <row r="11087" spans="1:4" ht="15.75" customHeight="1" x14ac:dyDescent="0.15">
      <c r="A11087" s="32" t="s">
        <v>55265</v>
      </c>
      <c r="B11087" s="33" t="s">
        <v>1029</v>
      </c>
      <c r="C11087" s="51" t="s">
        <v>74664</v>
      </c>
      <c r="D11087" s="33" t="s">
        <v>74665</v>
      </c>
    </row>
    <row r="11088" spans="1:4" ht="15.75" customHeight="1" x14ac:dyDescent="0.15">
      <c r="A11088" s="32" t="s">
        <v>55027</v>
      </c>
      <c r="B11088" s="33" t="s">
        <v>621</v>
      </c>
      <c r="C11088" s="51" t="s">
        <v>74666</v>
      </c>
      <c r="D11088" s="33" t="s">
        <v>74667</v>
      </c>
    </row>
    <row r="11089" spans="1:4" ht="15.75" customHeight="1" x14ac:dyDescent="0.15">
      <c r="A11089" s="32" t="s">
        <v>55058</v>
      </c>
      <c r="B11089" s="33" t="s">
        <v>1014</v>
      </c>
      <c r="C11089" s="51" t="s">
        <v>74668</v>
      </c>
      <c r="D11089" s="33" t="s">
        <v>74667</v>
      </c>
    </row>
    <row r="11090" spans="1:4" ht="15.75" customHeight="1" x14ac:dyDescent="0.15">
      <c r="A11090" s="32" t="s">
        <v>54765</v>
      </c>
      <c r="B11090" s="33" t="s">
        <v>3586</v>
      </c>
      <c r="C11090" s="51" t="s">
        <v>74669</v>
      </c>
      <c r="D11090" s="33" t="s">
        <v>74667</v>
      </c>
    </row>
    <row r="11091" spans="1:4" ht="15.75" customHeight="1" x14ac:dyDescent="0.15">
      <c r="A11091" s="32" t="s">
        <v>10524</v>
      </c>
      <c r="B11091" s="33" t="s">
        <v>690</v>
      </c>
      <c r="C11091" s="51" t="s">
        <v>74670</v>
      </c>
      <c r="D11091" s="33" t="s">
        <v>74671</v>
      </c>
    </row>
    <row r="11092" spans="1:4" ht="15.75" customHeight="1" x14ac:dyDescent="0.15">
      <c r="A11092" s="32" t="s">
        <v>8821</v>
      </c>
      <c r="B11092" s="33" t="s">
        <v>2056</v>
      </c>
      <c r="C11092" s="51" t="s">
        <v>74672</v>
      </c>
      <c r="D11092" s="33" t="s">
        <v>74673</v>
      </c>
    </row>
    <row r="11093" spans="1:4" ht="15.75" customHeight="1" x14ac:dyDescent="0.15">
      <c r="A11093" s="32" t="s">
        <v>55094</v>
      </c>
      <c r="B11093" s="33" t="s">
        <v>2991</v>
      </c>
      <c r="C11093" s="51" t="s">
        <v>74674</v>
      </c>
      <c r="D11093" s="33" t="s">
        <v>74675</v>
      </c>
    </row>
    <row r="11094" spans="1:4" ht="15.75" customHeight="1" x14ac:dyDescent="0.15">
      <c r="A11094" s="32" t="s">
        <v>10250</v>
      </c>
      <c r="B11094" s="33" t="s">
        <v>904</v>
      </c>
      <c r="C11094" s="51" t="s">
        <v>74676</v>
      </c>
      <c r="D11094" s="33" t="s">
        <v>74677</v>
      </c>
    </row>
    <row r="11095" spans="1:4" ht="15.75" customHeight="1" x14ac:dyDescent="0.15">
      <c r="A11095" s="32" t="s">
        <v>9495</v>
      </c>
      <c r="B11095" s="33" t="s">
        <v>868</v>
      </c>
      <c r="C11095" s="51" t="s">
        <v>74678</v>
      </c>
      <c r="D11095" s="33" t="s">
        <v>74679</v>
      </c>
    </row>
    <row r="11096" spans="1:4" ht="15.75" customHeight="1" x14ac:dyDescent="0.15">
      <c r="A11096" s="32" t="s">
        <v>9495</v>
      </c>
      <c r="B11096" s="33" t="s">
        <v>1501</v>
      </c>
      <c r="C11096" s="51" t="s">
        <v>74680</v>
      </c>
      <c r="D11096" s="33" t="s">
        <v>74681</v>
      </c>
    </row>
    <row r="11097" spans="1:4" ht="15.75" customHeight="1" x14ac:dyDescent="0.15">
      <c r="A11097" s="32" t="s">
        <v>8633</v>
      </c>
      <c r="B11097" s="33" t="s">
        <v>1564</v>
      </c>
      <c r="C11097" s="51" t="s">
        <v>74682</v>
      </c>
      <c r="D11097" s="33" t="s">
        <v>74681</v>
      </c>
    </row>
    <row r="11098" spans="1:4" ht="15.75" customHeight="1" x14ac:dyDescent="0.15">
      <c r="A11098" s="32" t="s">
        <v>12053</v>
      </c>
      <c r="B11098" s="33" t="s">
        <v>1668</v>
      </c>
      <c r="C11098" s="51" t="s">
        <v>74683</v>
      </c>
      <c r="D11098" s="33" t="s">
        <v>74684</v>
      </c>
    </row>
    <row r="11099" spans="1:4" ht="15.75" customHeight="1" x14ac:dyDescent="0.15">
      <c r="A11099" s="32" t="s">
        <v>10596</v>
      </c>
      <c r="B11099" s="33" t="s">
        <v>681</v>
      </c>
      <c r="C11099" s="51" t="s">
        <v>74685</v>
      </c>
      <c r="D11099" s="33" t="s">
        <v>74686</v>
      </c>
    </row>
    <row r="11100" spans="1:4" ht="15.75" customHeight="1" x14ac:dyDescent="0.15">
      <c r="A11100" s="32" t="s">
        <v>8633</v>
      </c>
      <c r="B11100" s="33" t="s">
        <v>1630</v>
      </c>
      <c r="C11100" s="51" t="s">
        <v>74687</v>
      </c>
      <c r="D11100" s="33" t="s">
        <v>74686</v>
      </c>
    </row>
    <row r="11101" spans="1:4" ht="15.75" customHeight="1" x14ac:dyDescent="0.15">
      <c r="A11101" s="32" t="s">
        <v>54962</v>
      </c>
      <c r="B11101" s="33" t="s">
        <v>3749</v>
      </c>
      <c r="C11101" s="51" t="s">
        <v>74688</v>
      </c>
      <c r="D11101" s="33" t="s">
        <v>74686</v>
      </c>
    </row>
    <row r="11102" spans="1:4" ht="15.75" customHeight="1" x14ac:dyDescent="0.15">
      <c r="A11102" s="32" t="s">
        <v>11425</v>
      </c>
      <c r="B11102" s="33" t="s">
        <v>2693</v>
      </c>
      <c r="C11102" s="51" t="s">
        <v>74689</v>
      </c>
      <c r="D11102" s="33" t="s">
        <v>74690</v>
      </c>
    </row>
    <row r="11103" spans="1:4" ht="15.75" customHeight="1" x14ac:dyDescent="0.15">
      <c r="A11103" s="32" t="s">
        <v>11425</v>
      </c>
      <c r="B11103" s="33" t="s">
        <v>681</v>
      </c>
      <c r="C11103" s="51" t="s">
        <v>74691</v>
      </c>
      <c r="D11103" s="33" t="s">
        <v>74692</v>
      </c>
    </row>
    <row r="11104" spans="1:4" ht="15.75" customHeight="1" x14ac:dyDescent="0.15">
      <c r="A11104" s="32" t="s">
        <v>55107</v>
      </c>
      <c r="B11104" s="33" t="s">
        <v>2571</v>
      </c>
      <c r="C11104" s="51" t="s">
        <v>74693</v>
      </c>
      <c r="D11104" s="33" t="s">
        <v>74694</v>
      </c>
    </row>
    <row r="11105" spans="1:4" ht="15.75" customHeight="1" x14ac:dyDescent="0.15">
      <c r="A11105" s="32" t="s">
        <v>55027</v>
      </c>
      <c r="B11105" s="33" t="s">
        <v>1624</v>
      </c>
      <c r="C11105" s="51" t="s">
        <v>74695</v>
      </c>
      <c r="D11105" s="33" t="s">
        <v>74696</v>
      </c>
    </row>
    <row r="11106" spans="1:4" ht="15.75" customHeight="1" x14ac:dyDescent="0.15">
      <c r="A11106" s="32" t="s">
        <v>8743</v>
      </c>
      <c r="B11106" s="33" t="s">
        <v>1645</v>
      </c>
      <c r="C11106" s="51" t="s">
        <v>74697</v>
      </c>
      <c r="D11106" s="33" t="s">
        <v>74698</v>
      </c>
    </row>
    <row r="11107" spans="1:4" ht="15.75" customHeight="1" x14ac:dyDescent="0.15">
      <c r="A11107" s="32" t="s">
        <v>10676</v>
      </c>
      <c r="B11107" s="33" t="s">
        <v>2613</v>
      </c>
      <c r="C11107" s="51" t="s">
        <v>74699</v>
      </c>
      <c r="D11107" s="33" t="s">
        <v>74700</v>
      </c>
    </row>
    <row r="11108" spans="1:4" ht="15.75" customHeight="1" x14ac:dyDescent="0.15">
      <c r="A11108" s="32" t="s">
        <v>55058</v>
      </c>
      <c r="B11108" s="33" t="s">
        <v>1650</v>
      </c>
      <c r="C11108" s="51" t="s">
        <v>74701</v>
      </c>
      <c r="D11108" s="33" t="s">
        <v>74702</v>
      </c>
    </row>
    <row r="11109" spans="1:4" ht="15.75" customHeight="1" x14ac:dyDescent="0.15">
      <c r="A11109" s="32" t="s">
        <v>8821</v>
      </c>
      <c r="B11109" s="33" t="s">
        <v>1687</v>
      </c>
      <c r="C11109" s="51" t="s">
        <v>74703</v>
      </c>
      <c r="D11109" s="33" t="s">
        <v>74704</v>
      </c>
    </row>
    <row r="11110" spans="1:4" ht="15.75" customHeight="1" x14ac:dyDescent="0.15">
      <c r="A11110" s="32" t="s">
        <v>55366</v>
      </c>
      <c r="B11110" s="33" t="s">
        <v>2942</v>
      </c>
      <c r="C11110" s="51" t="s">
        <v>74705</v>
      </c>
      <c r="D11110" s="33" t="s">
        <v>74706</v>
      </c>
    </row>
    <row r="11111" spans="1:4" ht="15.75" customHeight="1" x14ac:dyDescent="0.15">
      <c r="A11111" s="32" t="s">
        <v>55235</v>
      </c>
      <c r="B11111" s="33" t="s">
        <v>690</v>
      </c>
      <c r="C11111" s="51" t="s">
        <v>74707</v>
      </c>
      <c r="D11111" s="33" t="s">
        <v>74708</v>
      </c>
    </row>
    <row r="11112" spans="1:4" ht="15.75" customHeight="1" x14ac:dyDescent="0.15">
      <c r="A11112" s="32" t="s">
        <v>11362</v>
      </c>
      <c r="B11112" s="33" t="s">
        <v>732</v>
      </c>
      <c r="C11112" s="51" t="s">
        <v>74709</v>
      </c>
      <c r="D11112" s="33" t="s">
        <v>74708</v>
      </c>
    </row>
    <row r="11113" spans="1:4" ht="15.75" customHeight="1" x14ac:dyDescent="0.15">
      <c r="A11113" s="32" t="s">
        <v>55305</v>
      </c>
      <c r="B11113" s="33" t="s">
        <v>1681</v>
      </c>
      <c r="C11113" s="51" t="s">
        <v>74710</v>
      </c>
      <c r="D11113" s="33" t="s">
        <v>74708</v>
      </c>
    </row>
    <row r="11114" spans="1:4" ht="15.75" customHeight="1" x14ac:dyDescent="0.15">
      <c r="A11114" s="32" t="s">
        <v>54849</v>
      </c>
      <c r="B11114" s="33" t="s">
        <v>1693</v>
      </c>
      <c r="C11114" s="51" t="s">
        <v>74711</v>
      </c>
      <c r="D11114" s="33" t="s">
        <v>74708</v>
      </c>
    </row>
    <row r="11115" spans="1:4" ht="15.75" customHeight="1" x14ac:dyDescent="0.15">
      <c r="A11115" s="32" t="s">
        <v>54849</v>
      </c>
      <c r="B11115" s="33" t="s">
        <v>2282</v>
      </c>
      <c r="C11115" s="51" t="s">
        <v>74712</v>
      </c>
      <c r="D11115" s="33" t="s">
        <v>74708</v>
      </c>
    </row>
    <row r="11116" spans="1:4" ht="15.75" customHeight="1" x14ac:dyDescent="0.15">
      <c r="A11116" s="32" t="s">
        <v>54744</v>
      </c>
      <c r="B11116" s="33" t="s">
        <v>3027</v>
      </c>
      <c r="C11116" s="51" t="s">
        <v>74713</v>
      </c>
      <c r="D11116" s="33" t="s">
        <v>74708</v>
      </c>
    </row>
    <row r="11117" spans="1:4" ht="15.75" customHeight="1" x14ac:dyDescent="0.15">
      <c r="A11117" s="32" t="s">
        <v>12292</v>
      </c>
      <c r="B11117" s="33" t="s">
        <v>3147</v>
      </c>
      <c r="C11117" s="51" t="s">
        <v>74714</v>
      </c>
      <c r="D11117" s="33" t="s">
        <v>74708</v>
      </c>
    </row>
    <row r="11118" spans="1:4" ht="15.75" customHeight="1" x14ac:dyDescent="0.15">
      <c r="A11118" s="32" t="s">
        <v>8291</v>
      </c>
      <c r="B11118" s="33" t="s">
        <v>3453</v>
      </c>
      <c r="C11118" s="51" t="s">
        <v>74715</v>
      </c>
      <c r="D11118" s="33" t="s">
        <v>74708</v>
      </c>
    </row>
    <row r="11119" spans="1:4" ht="15.75" customHeight="1" x14ac:dyDescent="0.15">
      <c r="A11119" s="32" t="s">
        <v>55305</v>
      </c>
      <c r="B11119" s="33" t="s">
        <v>3456</v>
      </c>
      <c r="C11119" s="51" t="s">
        <v>74716</v>
      </c>
      <c r="D11119" s="33" t="s">
        <v>74717</v>
      </c>
    </row>
    <row r="11120" spans="1:4" ht="15.75" customHeight="1" x14ac:dyDescent="0.15">
      <c r="A11120" s="32" t="s">
        <v>55058</v>
      </c>
      <c r="B11120" s="33" t="s">
        <v>3066</v>
      </c>
      <c r="C11120" s="51" t="s">
        <v>74718</v>
      </c>
      <c r="D11120" s="33" t="s">
        <v>74719</v>
      </c>
    </row>
    <row r="11121" spans="1:4" ht="15.75" customHeight="1" x14ac:dyDescent="0.15">
      <c r="A11121" s="32" t="s">
        <v>55094</v>
      </c>
      <c r="B11121" s="33" t="s">
        <v>579</v>
      </c>
      <c r="C11121" s="51" t="s">
        <v>74720</v>
      </c>
      <c r="D11121" s="33" t="s">
        <v>74721</v>
      </c>
    </row>
    <row r="11122" spans="1:4" ht="15.75" customHeight="1" x14ac:dyDescent="0.15">
      <c r="A11122" s="32" t="s">
        <v>12128</v>
      </c>
      <c r="B11122" s="33" t="s">
        <v>624</v>
      </c>
      <c r="C11122" s="51" t="s">
        <v>74722</v>
      </c>
      <c r="D11122" s="33" t="s">
        <v>74721</v>
      </c>
    </row>
    <row r="11123" spans="1:4" ht="15.75" customHeight="1" x14ac:dyDescent="0.15">
      <c r="A11123" s="32" t="s">
        <v>54765</v>
      </c>
      <c r="B11123" s="33" t="s">
        <v>1029</v>
      </c>
      <c r="C11123" s="51" t="s">
        <v>74723</v>
      </c>
      <c r="D11123" s="33" t="s">
        <v>74721</v>
      </c>
    </row>
    <row r="11124" spans="1:4" ht="15.75" customHeight="1" x14ac:dyDescent="0.15">
      <c r="A11124" s="32" t="s">
        <v>55094</v>
      </c>
      <c r="B11124" s="33" t="s">
        <v>1327</v>
      </c>
      <c r="C11124" s="51" t="s">
        <v>74724</v>
      </c>
      <c r="D11124" s="33" t="s">
        <v>74725</v>
      </c>
    </row>
    <row r="11125" spans="1:4" ht="15.75" customHeight="1" x14ac:dyDescent="0.15">
      <c r="A11125" s="32" t="s">
        <v>55265</v>
      </c>
      <c r="B11125" s="33" t="s">
        <v>2588</v>
      </c>
      <c r="C11125" s="51" t="s">
        <v>74726</v>
      </c>
      <c r="D11125" s="33" t="s">
        <v>74725</v>
      </c>
    </row>
    <row r="11126" spans="1:4" ht="15.75" customHeight="1" x14ac:dyDescent="0.15">
      <c r="A11126" s="32" t="s">
        <v>54962</v>
      </c>
      <c r="B11126" s="33" t="s">
        <v>904</v>
      </c>
      <c r="C11126" s="51" t="s">
        <v>74727</v>
      </c>
      <c r="D11126" s="33" t="s">
        <v>74728</v>
      </c>
    </row>
    <row r="11127" spans="1:4" ht="15.75" customHeight="1" x14ac:dyDescent="0.15">
      <c r="A11127" s="32" t="s">
        <v>55159</v>
      </c>
      <c r="B11127" s="33" t="s">
        <v>681</v>
      </c>
      <c r="C11127" s="51" t="s">
        <v>74729</v>
      </c>
      <c r="D11127" s="33" t="s">
        <v>74730</v>
      </c>
    </row>
    <row r="11128" spans="1:4" ht="15.75" customHeight="1" x14ac:dyDescent="0.15">
      <c r="A11128" s="32" t="s">
        <v>11330</v>
      </c>
      <c r="B11128" s="33" t="s">
        <v>2658</v>
      </c>
      <c r="C11128" s="51" t="s">
        <v>74731</v>
      </c>
      <c r="D11128" s="33" t="s">
        <v>74732</v>
      </c>
    </row>
    <row r="11129" spans="1:4" ht="15.75" customHeight="1" x14ac:dyDescent="0.15">
      <c r="A11129" s="32" t="s">
        <v>12053</v>
      </c>
      <c r="B11129" s="33" t="s">
        <v>1017</v>
      </c>
      <c r="C11129" s="51" t="s">
        <v>74733</v>
      </c>
      <c r="D11129" s="33" t="s">
        <v>74734</v>
      </c>
    </row>
    <row r="11130" spans="1:4" ht="15.75" customHeight="1" x14ac:dyDescent="0.15">
      <c r="A11130" s="32" t="s">
        <v>54962</v>
      </c>
      <c r="B11130" s="33" t="s">
        <v>1186</v>
      </c>
      <c r="C11130" s="51" t="s">
        <v>74735</v>
      </c>
      <c r="D11130" s="33" t="s">
        <v>74734</v>
      </c>
    </row>
    <row r="11131" spans="1:4" ht="15.75" customHeight="1" x14ac:dyDescent="0.15">
      <c r="A11131" s="32" t="s">
        <v>12232</v>
      </c>
      <c r="B11131" s="33" t="s">
        <v>1910</v>
      </c>
      <c r="C11131" s="51" t="s">
        <v>74736</v>
      </c>
      <c r="D11131" s="33" t="s">
        <v>74734</v>
      </c>
    </row>
    <row r="11132" spans="1:4" ht="15.75" customHeight="1" x14ac:dyDescent="0.15">
      <c r="A11132" s="32" t="s">
        <v>55366</v>
      </c>
      <c r="B11132" s="33" t="s">
        <v>3504</v>
      </c>
      <c r="C11132" s="51" t="s">
        <v>74737</v>
      </c>
      <c r="D11132" s="33" t="s">
        <v>74734</v>
      </c>
    </row>
    <row r="11133" spans="1:4" ht="15.75" customHeight="1" x14ac:dyDescent="0.15">
      <c r="A11133" s="32" t="s">
        <v>55235</v>
      </c>
      <c r="B11133" s="33" t="s">
        <v>868</v>
      </c>
      <c r="C11133" s="51" t="s">
        <v>74738</v>
      </c>
      <c r="D11133" s="33" t="s">
        <v>74739</v>
      </c>
    </row>
    <row r="11134" spans="1:4" ht="15.75" customHeight="1" x14ac:dyDescent="0.15">
      <c r="A11134" s="32" t="s">
        <v>12232</v>
      </c>
      <c r="B11134" s="33" t="s">
        <v>669</v>
      </c>
      <c r="C11134" s="51" t="s">
        <v>74740</v>
      </c>
      <c r="D11134" s="33" t="s">
        <v>74741</v>
      </c>
    </row>
    <row r="11135" spans="1:4" ht="15.75" customHeight="1" x14ac:dyDescent="0.15">
      <c r="A11135" s="32" t="s">
        <v>55206</v>
      </c>
      <c r="B11135" s="33" t="s">
        <v>2332</v>
      </c>
      <c r="C11135" s="51" t="s">
        <v>74742</v>
      </c>
      <c r="D11135" s="33" t="s">
        <v>74743</v>
      </c>
    </row>
    <row r="11136" spans="1:4" ht="15.75" customHeight="1" x14ac:dyDescent="0.15">
      <c r="A11136" s="32" t="s">
        <v>55265</v>
      </c>
      <c r="B11136" s="33" t="s">
        <v>2865</v>
      </c>
      <c r="C11136" s="51" t="s">
        <v>74744</v>
      </c>
      <c r="D11136" s="33" t="s">
        <v>74745</v>
      </c>
    </row>
    <row r="11137" spans="1:4" ht="15.75" customHeight="1" x14ac:dyDescent="0.15">
      <c r="A11137" s="32" t="s">
        <v>12292</v>
      </c>
      <c r="B11137" s="33" t="s">
        <v>1681</v>
      </c>
      <c r="C11137" s="51" t="s">
        <v>74746</v>
      </c>
      <c r="D11137" s="33" t="s">
        <v>74747</v>
      </c>
    </row>
    <row r="11138" spans="1:4" ht="15.75" customHeight="1" x14ac:dyDescent="0.15">
      <c r="A11138" s="32" t="s">
        <v>55235</v>
      </c>
      <c r="B11138" s="33" t="s">
        <v>1943</v>
      </c>
      <c r="C11138" s="51" t="s">
        <v>74748</v>
      </c>
      <c r="D11138" s="33" t="s">
        <v>74749</v>
      </c>
    </row>
    <row r="11139" spans="1:4" ht="15.75" customHeight="1" x14ac:dyDescent="0.15">
      <c r="A11139" s="32" t="s">
        <v>8633</v>
      </c>
      <c r="B11139" s="33" t="s">
        <v>1310</v>
      </c>
      <c r="C11139" s="51" t="s">
        <v>74750</v>
      </c>
      <c r="D11139" s="33" t="s">
        <v>74751</v>
      </c>
    </row>
    <row r="11140" spans="1:4" ht="15.75" customHeight="1" x14ac:dyDescent="0.15">
      <c r="A11140" s="32" t="s">
        <v>55153</v>
      </c>
      <c r="B11140" s="33" t="s">
        <v>907</v>
      </c>
      <c r="C11140" s="51" t="s">
        <v>74752</v>
      </c>
      <c r="D11140" s="33" t="s">
        <v>74753</v>
      </c>
    </row>
    <row r="11141" spans="1:4" ht="15.75" customHeight="1" x14ac:dyDescent="0.15">
      <c r="A11141" s="32" t="s">
        <v>55366</v>
      </c>
      <c r="B11141" s="33" t="s">
        <v>1564</v>
      </c>
      <c r="C11141" s="51" t="s">
        <v>74754</v>
      </c>
      <c r="D11141" s="33" t="s">
        <v>74755</v>
      </c>
    </row>
    <row r="11142" spans="1:4" ht="15.75" customHeight="1" x14ac:dyDescent="0.15">
      <c r="A11142" s="32" t="s">
        <v>8743</v>
      </c>
      <c r="B11142" s="33" t="s">
        <v>3624</v>
      </c>
      <c r="C11142" s="51" t="s">
        <v>74756</v>
      </c>
      <c r="D11142" s="33" t="s">
        <v>74757</v>
      </c>
    </row>
    <row r="11143" spans="1:4" ht="15.75" customHeight="1" x14ac:dyDescent="0.15">
      <c r="A11143" s="32" t="s">
        <v>12292</v>
      </c>
      <c r="B11143" s="33" t="s">
        <v>946</v>
      </c>
      <c r="C11143" s="51" t="s">
        <v>74758</v>
      </c>
      <c r="D11143" s="33" t="s">
        <v>74759</v>
      </c>
    </row>
    <row r="11144" spans="1:4" ht="15.75" customHeight="1" x14ac:dyDescent="0.15">
      <c r="A11144" s="32" t="s">
        <v>8633</v>
      </c>
      <c r="B11144" s="33" t="s">
        <v>2285</v>
      </c>
      <c r="C11144" s="51" t="s">
        <v>74760</v>
      </c>
      <c r="D11144" s="33" t="s">
        <v>74759</v>
      </c>
    </row>
    <row r="11145" spans="1:4" ht="15.75" customHeight="1" x14ac:dyDescent="0.15">
      <c r="A11145" s="32" t="s">
        <v>55235</v>
      </c>
      <c r="B11145" s="33" t="s">
        <v>3704</v>
      </c>
      <c r="C11145" s="51" t="s">
        <v>74761</v>
      </c>
      <c r="D11145" s="33" t="s">
        <v>74762</v>
      </c>
    </row>
    <row r="11146" spans="1:4" ht="15.75" customHeight="1" x14ac:dyDescent="0.15">
      <c r="A11146" s="32" t="s">
        <v>8821</v>
      </c>
      <c r="B11146" s="33" t="s">
        <v>916</v>
      </c>
      <c r="C11146" s="51" t="s">
        <v>74763</v>
      </c>
      <c r="D11146" s="33" t="s">
        <v>74764</v>
      </c>
    </row>
    <row r="11147" spans="1:4" ht="15.75" customHeight="1" x14ac:dyDescent="0.15">
      <c r="A11147" s="32" t="s">
        <v>55265</v>
      </c>
      <c r="B11147" s="33" t="s">
        <v>2332</v>
      </c>
      <c r="C11147" s="51" t="s">
        <v>74765</v>
      </c>
      <c r="D11147" s="33" t="s">
        <v>74764</v>
      </c>
    </row>
    <row r="11148" spans="1:4" ht="15.75" customHeight="1" x14ac:dyDescent="0.15">
      <c r="A11148" s="32" t="s">
        <v>55265</v>
      </c>
      <c r="B11148" s="33" t="s">
        <v>2517</v>
      </c>
      <c r="C11148" s="51" t="s">
        <v>74766</v>
      </c>
      <c r="D11148" s="33" t="s">
        <v>74764</v>
      </c>
    </row>
    <row r="11149" spans="1:4" ht="15.75" customHeight="1" x14ac:dyDescent="0.15">
      <c r="A11149" s="32" t="s">
        <v>55305</v>
      </c>
      <c r="B11149" s="33" t="s">
        <v>2282</v>
      </c>
      <c r="C11149" s="51" t="s">
        <v>74767</v>
      </c>
      <c r="D11149" s="33" t="s">
        <v>74768</v>
      </c>
    </row>
    <row r="11150" spans="1:4" ht="15.75" customHeight="1" x14ac:dyDescent="0.15">
      <c r="A11150" s="32" t="s">
        <v>55235</v>
      </c>
      <c r="B11150" s="33" t="s">
        <v>2658</v>
      </c>
      <c r="C11150" s="51" t="s">
        <v>74769</v>
      </c>
      <c r="D11150" s="33" t="s">
        <v>74770</v>
      </c>
    </row>
    <row r="11151" spans="1:4" ht="15.75" customHeight="1" x14ac:dyDescent="0.15">
      <c r="A11151" s="32" t="s">
        <v>10524</v>
      </c>
      <c r="B11151" s="33" t="s">
        <v>3687</v>
      </c>
      <c r="C11151" s="51" t="s">
        <v>74771</v>
      </c>
      <c r="D11151" s="33" t="s">
        <v>74772</v>
      </c>
    </row>
    <row r="11152" spans="1:4" ht="15.75" customHeight="1" x14ac:dyDescent="0.15">
      <c r="A11152" s="32" t="s">
        <v>55094</v>
      </c>
      <c r="B11152" s="33" t="s">
        <v>2966</v>
      </c>
      <c r="C11152" s="51" t="s">
        <v>74773</v>
      </c>
      <c r="D11152" s="33" t="s">
        <v>74774</v>
      </c>
    </row>
    <row r="11153" spans="1:4" ht="15.75" customHeight="1" x14ac:dyDescent="0.15">
      <c r="A11153" s="32" t="s">
        <v>55366</v>
      </c>
      <c r="B11153" s="33" t="s">
        <v>993</v>
      </c>
      <c r="C11153" s="51" t="s">
        <v>74775</v>
      </c>
      <c r="D11153" s="33" t="s">
        <v>74776</v>
      </c>
    </row>
    <row r="11154" spans="1:4" ht="15.75" customHeight="1" x14ac:dyDescent="0.15">
      <c r="A11154" s="32" t="s">
        <v>55235</v>
      </c>
      <c r="B11154" s="33" t="s">
        <v>3335</v>
      </c>
      <c r="C11154" s="51" t="s">
        <v>74777</v>
      </c>
      <c r="D11154" s="33" t="s">
        <v>74778</v>
      </c>
    </row>
    <row r="11155" spans="1:4" ht="15.75" customHeight="1" x14ac:dyDescent="0.15">
      <c r="A11155" s="32" t="s">
        <v>55366</v>
      </c>
      <c r="B11155" s="33" t="s">
        <v>3755</v>
      </c>
      <c r="C11155" s="51" t="s">
        <v>74779</v>
      </c>
      <c r="D11155" s="33" t="s">
        <v>74780</v>
      </c>
    </row>
    <row r="11156" spans="1:4" ht="15.75" customHeight="1" x14ac:dyDescent="0.15">
      <c r="A11156" s="32" t="s">
        <v>55094</v>
      </c>
      <c r="B11156" s="33" t="s">
        <v>1064</v>
      </c>
      <c r="C11156" s="51" t="s">
        <v>74781</v>
      </c>
      <c r="D11156" s="33" t="s">
        <v>74782</v>
      </c>
    </row>
    <row r="11157" spans="1:4" ht="15.75" customHeight="1" x14ac:dyDescent="0.15">
      <c r="A11157" s="32" t="s">
        <v>55153</v>
      </c>
      <c r="B11157" s="33" t="s">
        <v>1336</v>
      </c>
      <c r="C11157" s="51" t="s">
        <v>74783</v>
      </c>
      <c r="D11157" s="33" t="s">
        <v>74784</v>
      </c>
    </row>
    <row r="11158" spans="1:4" ht="15.75" customHeight="1" x14ac:dyDescent="0.15">
      <c r="A11158" s="32" t="s">
        <v>55048</v>
      </c>
      <c r="B11158" s="33" t="s">
        <v>3445</v>
      </c>
      <c r="C11158" s="51" t="s">
        <v>74785</v>
      </c>
      <c r="D11158" s="33" t="s">
        <v>74786</v>
      </c>
    </row>
    <row r="11159" spans="1:4" ht="15.75" customHeight="1" x14ac:dyDescent="0.15">
      <c r="A11159" s="32" t="s">
        <v>55374</v>
      </c>
      <c r="B11159" s="33" t="s">
        <v>1155</v>
      </c>
      <c r="C11159" s="51" t="s">
        <v>74787</v>
      </c>
      <c r="D11159" s="33" t="s">
        <v>74788</v>
      </c>
    </row>
    <row r="11160" spans="1:4" ht="15.75" customHeight="1" x14ac:dyDescent="0.15">
      <c r="A11160" s="32" t="s">
        <v>8821</v>
      </c>
      <c r="B11160" s="33" t="s">
        <v>1504</v>
      </c>
      <c r="C11160" s="51" t="s">
        <v>74789</v>
      </c>
      <c r="D11160" s="33" t="s">
        <v>74788</v>
      </c>
    </row>
    <row r="11161" spans="1:4" ht="15.75" customHeight="1" x14ac:dyDescent="0.15">
      <c r="A11161" s="32" t="s">
        <v>8291</v>
      </c>
      <c r="B11161" s="33" t="s">
        <v>1880</v>
      </c>
      <c r="C11161" s="51" t="s">
        <v>74790</v>
      </c>
      <c r="D11161" s="33" t="s">
        <v>74788</v>
      </c>
    </row>
    <row r="11162" spans="1:4" ht="15.75" customHeight="1" x14ac:dyDescent="0.15">
      <c r="A11162" s="32" t="s">
        <v>55366</v>
      </c>
      <c r="B11162" s="33" t="s">
        <v>2988</v>
      </c>
      <c r="C11162" s="51" t="s">
        <v>74791</v>
      </c>
      <c r="D11162" s="33" t="s">
        <v>74788</v>
      </c>
    </row>
    <row r="11163" spans="1:4" ht="15.75" customHeight="1" x14ac:dyDescent="0.15">
      <c r="A11163" s="32" t="s">
        <v>11330</v>
      </c>
      <c r="B11163" s="33" t="s">
        <v>3353</v>
      </c>
      <c r="C11163" s="51" t="s">
        <v>74792</v>
      </c>
      <c r="D11163" s="33" t="s">
        <v>74788</v>
      </c>
    </row>
    <row r="11164" spans="1:4" ht="15.75" customHeight="1" x14ac:dyDescent="0.15">
      <c r="A11164" s="32" t="s">
        <v>10524</v>
      </c>
      <c r="B11164" s="33" t="s">
        <v>2551</v>
      </c>
      <c r="C11164" s="51" t="s">
        <v>74793</v>
      </c>
      <c r="D11164" s="33" t="s">
        <v>74794</v>
      </c>
    </row>
    <row r="11165" spans="1:4" ht="15.75" customHeight="1" x14ac:dyDescent="0.15">
      <c r="A11165" s="32" t="s">
        <v>8821</v>
      </c>
      <c r="B11165" s="33" t="s">
        <v>3085</v>
      </c>
      <c r="C11165" s="51" t="s">
        <v>74795</v>
      </c>
      <c r="D11165" s="33" t="s">
        <v>74794</v>
      </c>
    </row>
    <row r="11166" spans="1:4" ht="15.75" customHeight="1" x14ac:dyDescent="0.15">
      <c r="A11166" s="32" t="s">
        <v>55206</v>
      </c>
      <c r="B11166" s="33" t="s">
        <v>2658</v>
      </c>
      <c r="C11166" s="51" t="s">
        <v>74796</v>
      </c>
      <c r="D11166" s="33" t="s">
        <v>74797</v>
      </c>
    </row>
    <row r="11167" spans="1:4" ht="15.75" customHeight="1" x14ac:dyDescent="0.15">
      <c r="A11167" s="32" t="s">
        <v>12292</v>
      </c>
      <c r="B11167" s="33" t="s">
        <v>2338</v>
      </c>
      <c r="C11167" s="51" t="s">
        <v>74798</v>
      </c>
      <c r="D11167" s="33" t="s">
        <v>74799</v>
      </c>
    </row>
    <row r="11168" spans="1:4" ht="15.75" customHeight="1" x14ac:dyDescent="0.15">
      <c r="A11168" s="32" t="s">
        <v>55262</v>
      </c>
      <c r="B11168" s="33" t="s">
        <v>1693</v>
      </c>
      <c r="C11168" s="51" t="s">
        <v>74800</v>
      </c>
      <c r="D11168" s="33" t="s">
        <v>74801</v>
      </c>
    </row>
    <row r="11169" spans="1:4" ht="15.75" customHeight="1" x14ac:dyDescent="0.15">
      <c r="A11169" s="32" t="s">
        <v>54962</v>
      </c>
      <c r="B11169" s="33" t="s">
        <v>3130</v>
      </c>
      <c r="C11169" s="51" t="s">
        <v>74802</v>
      </c>
      <c r="D11169" s="33" t="s">
        <v>74803</v>
      </c>
    </row>
    <row r="11170" spans="1:4" ht="15.75" customHeight="1" x14ac:dyDescent="0.15">
      <c r="A11170" s="32" t="s">
        <v>55305</v>
      </c>
      <c r="B11170" s="33" t="s">
        <v>690</v>
      </c>
      <c r="C11170" s="51" t="s">
        <v>74804</v>
      </c>
      <c r="D11170" s="33" t="s">
        <v>74805</v>
      </c>
    </row>
    <row r="11171" spans="1:4" ht="15.75" customHeight="1" x14ac:dyDescent="0.15">
      <c r="A11171" s="32" t="s">
        <v>12292</v>
      </c>
      <c r="B11171" s="33" t="s">
        <v>963</v>
      </c>
      <c r="C11171" s="51" t="s">
        <v>74806</v>
      </c>
      <c r="D11171" s="33" t="s">
        <v>74805</v>
      </c>
    </row>
    <row r="11172" spans="1:4" ht="15.75" customHeight="1" x14ac:dyDescent="0.15">
      <c r="A11172" s="32" t="s">
        <v>12292</v>
      </c>
      <c r="B11172" s="33" t="s">
        <v>2735</v>
      </c>
      <c r="C11172" s="51" t="s">
        <v>74807</v>
      </c>
      <c r="D11172" s="33" t="s">
        <v>74808</v>
      </c>
    </row>
    <row r="11173" spans="1:4" ht="15.75" customHeight="1" x14ac:dyDescent="0.15">
      <c r="A11173" s="32" t="s">
        <v>12232</v>
      </c>
      <c r="B11173" s="33" t="s">
        <v>1481</v>
      </c>
      <c r="C11173" s="51" t="s">
        <v>74809</v>
      </c>
      <c r="D11173" s="33" t="s">
        <v>74810</v>
      </c>
    </row>
    <row r="11174" spans="1:4" ht="15.75" customHeight="1" x14ac:dyDescent="0.15">
      <c r="A11174" s="32" t="s">
        <v>12232</v>
      </c>
      <c r="B11174" s="33" t="s">
        <v>1525</v>
      </c>
      <c r="C11174" s="51" t="s">
        <v>74811</v>
      </c>
      <c r="D11174" s="33" t="s">
        <v>74810</v>
      </c>
    </row>
    <row r="11175" spans="1:4" ht="15.75" customHeight="1" x14ac:dyDescent="0.15">
      <c r="A11175" s="32" t="s">
        <v>10524</v>
      </c>
      <c r="B11175" s="33" t="s">
        <v>2528</v>
      </c>
      <c r="C11175" s="51" t="s">
        <v>74812</v>
      </c>
      <c r="D11175" s="33" t="s">
        <v>74810</v>
      </c>
    </row>
    <row r="11176" spans="1:4" ht="15.75" customHeight="1" x14ac:dyDescent="0.15">
      <c r="A11176" s="32" t="s">
        <v>55048</v>
      </c>
      <c r="B11176" s="33" t="s">
        <v>3167</v>
      </c>
      <c r="C11176" s="51" t="s">
        <v>74813</v>
      </c>
      <c r="D11176" s="33" t="s">
        <v>74810</v>
      </c>
    </row>
    <row r="11177" spans="1:4" ht="15.75" customHeight="1" x14ac:dyDescent="0.15">
      <c r="A11177" s="32" t="s">
        <v>8633</v>
      </c>
      <c r="B11177" s="33" t="s">
        <v>3338</v>
      </c>
      <c r="C11177" s="51" t="s">
        <v>74814</v>
      </c>
      <c r="D11177" s="33" t="s">
        <v>74815</v>
      </c>
    </row>
    <row r="11178" spans="1:4" ht="15.75" customHeight="1" x14ac:dyDescent="0.15">
      <c r="A11178" s="32" t="s">
        <v>12292</v>
      </c>
      <c r="B11178" s="33" t="s">
        <v>2452</v>
      </c>
      <c r="C11178" s="51" t="s">
        <v>74816</v>
      </c>
      <c r="D11178" s="33" t="s">
        <v>74817</v>
      </c>
    </row>
    <row r="11179" spans="1:4" ht="15.75" customHeight="1" x14ac:dyDescent="0.15">
      <c r="A11179" s="32" t="s">
        <v>9058</v>
      </c>
      <c r="B11179" s="33" t="s">
        <v>2735</v>
      </c>
      <c r="C11179" s="51" t="s">
        <v>74818</v>
      </c>
      <c r="D11179" s="33" t="s">
        <v>74819</v>
      </c>
    </row>
    <row r="11180" spans="1:4" ht="15.75" customHeight="1" x14ac:dyDescent="0.15">
      <c r="A11180" s="32" t="s">
        <v>55374</v>
      </c>
      <c r="B11180" s="33" t="s">
        <v>624</v>
      </c>
      <c r="C11180" s="51" t="s">
        <v>74820</v>
      </c>
      <c r="D11180" s="33" t="s">
        <v>74821</v>
      </c>
    </row>
    <row r="11181" spans="1:4" ht="15.75" customHeight="1" x14ac:dyDescent="0.15">
      <c r="A11181" s="32" t="s">
        <v>55107</v>
      </c>
      <c r="B11181" s="33" t="s">
        <v>690</v>
      </c>
      <c r="C11181" s="51" t="s">
        <v>74822</v>
      </c>
      <c r="D11181" s="33" t="s">
        <v>74821</v>
      </c>
    </row>
    <row r="11182" spans="1:4" ht="15.75" customHeight="1" x14ac:dyDescent="0.15">
      <c r="A11182" s="32" t="s">
        <v>12232</v>
      </c>
      <c r="B11182" s="33" t="s">
        <v>1029</v>
      </c>
      <c r="C11182" s="51" t="s">
        <v>74823</v>
      </c>
      <c r="D11182" s="33" t="s">
        <v>74821</v>
      </c>
    </row>
    <row r="11183" spans="1:4" ht="15.75" customHeight="1" x14ac:dyDescent="0.15">
      <c r="A11183" s="32" t="s">
        <v>10596</v>
      </c>
      <c r="B11183" s="33" t="s">
        <v>1681</v>
      </c>
      <c r="C11183" s="51" t="s">
        <v>74824</v>
      </c>
      <c r="D11183" s="33" t="s">
        <v>74821</v>
      </c>
    </row>
    <row r="11184" spans="1:4" ht="15.75" customHeight="1" x14ac:dyDescent="0.15">
      <c r="A11184" s="32" t="s">
        <v>55094</v>
      </c>
      <c r="B11184" s="33" t="s">
        <v>2309</v>
      </c>
      <c r="C11184" s="51" t="s">
        <v>74825</v>
      </c>
      <c r="D11184" s="33" t="s">
        <v>74821</v>
      </c>
    </row>
    <row r="11185" spans="1:4" ht="15.75" customHeight="1" x14ac:dyDescent="0.15">
      <c r="A11185" s="32" t="s">
        <v>54849</v>
      </c>
      <c r="B11185" s="33" t="s">
        <v>2517</v>
      </c>
      <c r="C11185" s="51" t="s">
        <v>74826</v>
      </c>
      <c r="D11185" s="33" t="s">
        <v>74821</v>
      </c>
    </row>
    <row r="11186" spans="1:4" ht="15.75" customHeight="1" x14ac:dyDescent="0.15">
      <c r="A11186" s="32" t="s">
        <v>11425</v>
      </c>
      <c r="B11186" s="33" t="s">
        <v>3167</v>
      </c>
      <c r="C11186" s="51" t="s">
        <v>74827</v>
      </c>
      <c r="D11186" s="33" t="s">
        <v>74821</v>
      </c>
    </row>
    <row r="11187" spans="1:4" ht="15.75" customHeight="1" x14ac:dyDescent="0.15">
      <c r="A11187" s="32" t="s">
        <v>55094</v>
      </c>
      <c r="B11187" s="33" t="s">
        <v>3586</v>
      </c>
      <c r="C11187" s="51" t="s">
        <v>74828</v>
      </c>
      <c r="D11187" s="33" t="s">
        <v>74821</v>
      </c>
    </row>
    <row r="11188" spans="1:4" ht="15.75" customHeight="1" x14ac:dyDescent="0.15">
      <c r="A11188" s="32" t="s">
        <v>55027</v>
      </c>
      <c r="B11188" s="33" t="s">
        <v>3720</v>
      </c>
      <c r="C11188" s="51" t="s">
        <v>74829</v>
      </c>
      <c r="D11188" s="33" t="s">
        <v>74821</v>
      </c>
    </row>
    <row r="11189" spans="1:4" ht="15.75" customHeight="1" x14ac:dyDescent="0.15">
      <c r="A11189" s="32" t="s">
        <v>8633</v>
      </c>
      <c r="B11189" s="33" t="s">
        <v>732</v>
      </c>
      <c r="C11189" s="51" t="s">
        <v>74830</v>
      </c>
      <c r="D11189" s="33" t="s">
        <v>74831</v>
      </c>
    </row>
    <row r="11190" spans="1:4" ht="15.75" customHeight="1" x14ac:dyDescent="0.15">
      <c r="A11190" s="32" t="s">
        <v>55153</v>
      </c>
      <c r="B11190" s="33" t="s">
        <v>1257</v>
      </c>
      <c r="C11190" s="51" t="s">
        <v>74832</v>
      </c>
      <c r="D11190" s="33" t="s">
        <v>74833</v>
      </c>
    </row>
    <row r="11191" spans="1:4" ht="15.75" customHeight="1" x14ac:dyDescent="0.15">
      <c r="A11191" s="32" t="s">
        <v>10250</v>
      </c>
      <c r="B11191" s="33" t="s">
        <v>907</v>
      </c>
      <c r="C11191" s="51" t="s">
        <v>74834</v>
      </c>
      <c r="D11191" s="33" t="s">
        <v>74835</v>
      </c>
    </row>
    <row r="11192" spans="1:4" ht="15.75" customHeight="1" x14ac:dyDescent="0.15">
      <c r="A11192" s="32" t="s">
        <v>12232</v>
      </c>
      <c r="B11192" s="33" t="s">
        <v>3710</v>
      </c>
      <c r="C11192" s="51" t="s">
        <v>74836</v>
      </c>
      <c r="D11192" s="33" t="s">
        <v>74835</v>
      </c>
    </row>
    <row r="11193" spans="1:4" ht="15.75" customHeight="1" x14ac:dyDescent="0.15">
      <c r="A11193" s="32" t="s">
        <v>55070</v>
      </c>
      <c r="B11193" s="33" t="s">
        <v>2338</v>
      </c>
      <c r="C11193" s="51" t="s">
        <v>74837</v>
      </c>
      <c r="D11193" s="33" t="s">
        <v>74838</v>
      </c>
    </row>
    <row r="11194" spans="1:4" ht="15.75" customHeight="1" x14ac:dyDescent="0.15">
      <c r="A11194" s="32" t="s">
        <v>55070</v>
      </c>
      <c r="B11194" s="33" t="s">
        <v>2994</v>
      </c>
      <c r="C11194" s="51" t="s">
        <v>74839</v>
      </c>
      <c r="D11194" s="33" t="s">
        <v>74838</v>
      </c>
    </row>
    <row r="11195" spans="1:4" ht="15.75" customHeight="1" x14ac:dyDescent="0.15">
      <c r="A11195" s="32" t="s">
        <v>54962</v>
      </c>
      <c r="B11195" s="33" t="s">
        <v>2568</v>
      </c>
      <c r="C11195" s="51" t="s">
        <v>74840</v>
      </c>
      <c r="D11195" s="33" t="s">
        <v>74841</v>
      </c>
    </row>
    <row r="11196" spans="1:4" ht="15.75" customHeight="1" x14ac:dyDescent="0.15">
      <c r="A11196" s="32" t="s">
        <v>55094</v>
      </c>
      <c r="B11196" s="33" t="s">
        <v>3167</v>
      </c>
      <c r="C11196" s="51" t="s">
        <v>74842</v>
      </c>
      <c r="D11196" s="33" t="s">
        <v>74843</v>
      </c>
    </row>
    <row r="11197" spans="1:4" ht="15.75" customHeight="1" x14ac:dyDescent="0.15">
      <c r="A11197" s="32" t="s">
        <v>55366</v>
      </c>
      <c r="B11197" s="33" t="s">
        <v>3257</v>
      </c>
      <c r="C11197" s="51" t="s">
        <v>74844</v>
      </c>
      <c r="D11197" s="33" t="s">
        <v>74843</v>
      </c>
    </row>
    <row r="11198" spans="1:4" ht="15.75" customHeight="1" x14ac:dyDescent="0.15">
      <c r="A11198" s="32" t="s">
        <v>12280</v>
      </c>
      <c r="B11198" s="33" t="s">
        <v>681</v>
      </c>
      <c r="C11198" s="51" t="s">
        <v>74845</v>
      </c>
      <c r="D11198" s="33" t="s">
        <v>74846</v>
      </c>
    </row>
    <row r="11199" spans="1:4" ht="15.75" customHeight="1" x14ac:dyDescent="0.15">
      <c r="A11199" s="32" t="s">
        <v>12232</v>
      </c>
      <c r="B11199" s="33" t="s">
        <v>1528</v>
      </c>
      <c r="C11199" s="51" t="s">
        <v>74847</v>
      </c>
      <c r="D11199" s="33" t="s">
        <v>74846</v>
      </c>
    </row>
    <row r="11200" spans="1:4" ht="15.75" customHeight="1" x14ac:dyDescent="0.15">
      <c r="A11200" s="32" t="s">
        <v>10250</v>
      </c>
      <c r="B11200" s="33" t="s">
        <v>2309</v>
      </c>
      <c r="C11200" s="51" t="s">
        <v>74848</v>
      </c>
      <c r="D11200" s="33" t="s">
        <v>74849</v>
      </c>
    </row>
    <row r="11201" spans="1:4" ht="15.75" customHeight="1" x14ac:dyDescent="0.15">
      <c r="A11201" s="32" t="s">
        <v>55107</v>
      </c>
      <c r="B11201" s="33" t="s">
        <v>2904</v>
      </c>
      <c r="C11201" s="51" t="s">
        <v>74850</v>
      </c>
      <c r="D11201" s="33" t="s">
        <v>74849</v>
      </c>
    </row>
    <row r="11202" spans="1:4" ht="15.75" customHeight="1" x14ac:dyDescent="0.15">
      <c r="A11202" s="32" t="s">
        <v>54849</v>
      </c>
      <c r="B11202" s="33" t="s">
        <v>2991</v>
      </c>
      <c r="C11202" s="51" t="s">
        <v>74851</v>
      </c>
      <c r="D11202" s="33" t="s">
        <v>74852</v>
      </c>
    </row>
    <row r="11203" spans="1:4" ht="15.75" customHeight="1" x14ac:dyDescent="0.15">
      <c r="A11203" s="32" t="s">
        <v>8821</v>
      </c>
      <c r="B11203" s="33" t="s">
        <v>2971</v>
      </c>
      <c r="C11203" s="51" t="s">
        <v>74853</v>
      </c>
      <c r="D11203" s="33" t="s">
        <v>74854</v>
      </c>
    </row>
    <row r="11204" spans="1:4" ht="15.75" customHeight="1" x14ac:dyDescent="0.15">
      <c r="A11204" s="32" t="s">
        <v>54765</v>
      </c>
      <c r="B11204" s="33" t="s">
        <v>1723</v>
      </c>
      <c r="C11204" s="51" t="s">
        <v>74855</v>
      </c>
      <c r="D11204" s="33" t="s">
        <v>74856</v>
      </c>
    </row>
    <row r="11205" spans="1:4" ht="15.75" customHeight="1" x14ac:dyDescent="0.15">
      <c r="A11205" s="32" t="s">
        <v>10676</v>
      </c>
      <c r="B11205" s="33" t="s">
        <v>2066</v>
      </c>
      <c r="C11205" s="51" t="s">
        <v>74857</v>
      </c>
      <c r="D11205" s="33" t="s">
        <v>74856</v>
      </c>
    </row>
    <row r="11206" spans="1:4" ht="15.75" customHeight="1" x14ac:dyDescent="0.15">
      <c r="A11206" s="32" t="s">
        <v>8821</v>
      </c>
      <c r="B11206" s="33" t="s">
        <v>2533</v>
      </c>
      <c r="C11206" s="51" t="s">
        <v>74858</v>
      </c>
      <c r="D11206" s="33" t="s">
        <v>74856</v>
      </c>
    </row>
    <row r="11207" spans="1:4" ht="15.75" customHeight="1" x14ac:dyDescent="0.15">
      <c r="A11207" s="32" t="s">
        <v>12292</v>
      </c>
      <c r="B11207" s="33" t="s">
        <v>2942</v>
      </c>
      <c r="C11207" s="51" t="s">
        <v>74859</v>
      </c>
      <c r="D11207" s="33" t="s">
        <v>74860</v>
      </c>
    </row>
    <row r="11208" spans="1:4" ht="15.75" customHeight="1" x14ac:dyDescent="0.15">
      <c r="A11208" s="32" t="s">
        <v>54939</v>
      </c>
      <c r="B11208" s="33" t="s">
        <v>1737</v>
      </c>
      <c r="C11208" s="51" t="s">
        <v>74861</v>
      </c>
      <c r="D11208" s="33" t="s">
        <v>74862</v>
      </c>
    </row>
    <row r="11209" spans="1:4" ht="15.75" customHeight="1" x14ac:dyDescent="0.15">
      <c r="A11209" s="32" t="s">
        <v>54744</v>
      </c>
      <c r="B11209" s="33" t="s">
        <v>3290</v>
      </c>
      <c r="C11209" s="51" t="s">
        <v>74863</v>
      </c>
      <c r="D11209" s="33" t="s">
        <v>74864</v>
      </c>
    </row>
    <row r="11210" spans="1:4" ht="15.75" customHeight="1" x14ac:dyDescent="0.15">
      <c r="A11210" s="32" t="s">
        <v>9495</v>
      </c>
      <c r="B11210" s="33" t="s">
        <v>618</v>
      </c>
      <c r="C11210" s="51" t="s">
        <v>74865</v>
      </c>
      <c r="D11210" s="33" t="s">
        <v>74866</v>
      </c>
    </row>
    <row r="11211" spans="1:4" ht="15.75" customHeight="1" x14ac:dyDescent="0.15">
      <c r="A11211" s="32" t="s">
        <v>55107</v>
      </c>
      <c r="B11211" s="33" t="s">
        <v>904</v>
      </c>
      <c r="C11211" s="51" t="s">
        <v>74867</v>
      </c>
      <c r="D11211" s="33" t="s">
        <v>74866</v>
      </c>
    </row>
    <row r="11212" spans="1:4" ht="15.75" customHeight="1" x14ac:dyDescent="0.15">
      <c r="A11212" s="32" t="s">
        <v>54765</v>
      </c>
      <c r="B11212" s="33" t="s">
        <v>2693</v>
      </c>
      <c r="C11212" s="51" t="s">
        <v>74868</v>
      </c>
      <c r="D11212" s="33" t="s">
        <v>74866</v>
      </c>
    </row>
    <row r="11213" spans="1:4" ht="15.75" customHeight="1" x14ac:dyDescent="0.15">
      <c r="A11213" s="32" t="s">
        <v>55366</v>
      </c>
      <c r="B11213" s="33" t="s">
        <v>3290</v>
      </c>
      <c r="C11213" s="51" t="s">
        <v>74869</v>
      </c>
      <c r="D11213" s="33" t="s">
        <v>74866</v>
      </c>
    </row>
    <row r="11214" spans="1:4" ht="15.75" customHeight="1" x14ac:dyDescent="0.15">
      <c r="A11214" s="32" t="s">
        <v>12128</v>
      </c>
      <c r="B11214" s="33" t="s">
        <v>3597</v>
      </c>
      <c r="C11214" s="51" t="s">
        <v>74870</v>
      </c>
      <c r="D11214" s="33" t="s">
        <v>74871</v>
      </c>
    </row>
    <row r="11215" spans="1:4" ht="15.75" customHeight="1" x14ac:dyDescent="0.15">
      <c r="A11215" s="32" t="s">
        <v>55107</v>
      </c>
      <c r="B11215" s="33" t="s">
        <v>2285</v>
      </c>
      <c r="C11215" s="51" t="s">
        <v>74872</v>
      </c>
      <c r="D11215" s="33" t="s">
        <v>74873</v>
      </c>
    </row>
    <row r="11216" spans="1:4" ht="15.75" customHeight="1" x14ac:dyDescent="0.15">
      <c r="A11216" s="32" t="s">
        <v>8291</v>
      </c>
      <c r="B11216" s="33" t="s">
        <v>3499</v>
      </c>
      <c r="C11216" s="51" t="s">
        <v>74874</v>
      </c>
      <c r="D11216" s="33" t="s">
        <v>74873</v>
      </c>
    </row>
    <row r="11217" spans="1:4" ht="15.75" customHeight="1" x14ac:dyDescent="0.15">
      <c r="A11217" s="32" t="s">
        <v>12053</v>
      </c>
      <c r="B11217" s="33" t="s">
        <v>791</v>
      </c>
      <c r="C11217" s="51" t="s">
        <v>74875</v>
      </c>
      <c r="D11217" s="33" t="s">
        <v>74876</v>
      </c>
    </row>
    <row r="11218" spans="1:4" ht="15.75" customHeight="1" x14ac:dyDescent="0.15">
      <c r="A11218" s="32" t="s">
        <v>8633</v>
      </c>
      <c r="B11218" s="33" t="s">
        <v>621</v>
      </c>
      <c r="C11218" s="51" t="s">
        <v>74877</v>
      </c>
      <c r="D11218" s="33" t="s">
        <v>74878</v>
      </c>
    </row>
    <row r="11219" spans="1:4" ht="15.75" customHeight="1" x14ac:dyDescent="0.15">
      <c r="A11219" s="32" t="s">
        <v>12280</v>
      </c>
      <c r="B11219" s="33" t="s">
        <v>621</v>
      </c>
      <c r="C11219" s="51" t="s">
        <v>74879</v>
      </c>
      <c r="D11219" s="33" t="s">
        <v>74878</v>
      </c>
    </row>
    <row r="11220" spans="1:4" ht="15.75" customHeight="1" x14ac:dyDescent="0.15">
      <c r="A11220" s="32" t="s">
        <v>54862</v>
      </c>
      <c r="B11220" s="33" t="s">
        <v>2276</v>
      </c>
      <c r="C11220" s="51" t="s">
        <v>74880</v>
      </c>
      <c r="D11220" s="33" t="s">
        <v>74878</v>
      </c>
    </row>
    <row r="11221" spans="1:4" ht="15.75" customHeight="1" x14ac:dyDescent="0.15">
      <c r="A11221" s="32" t="s">
        <v>8291</v>
      </c>
      <c r="B11221" s="33" t="s">
        <v>3290</v>
      </c>
      <c r="C11221" s="51" t="s">
        <v>74881</v>
      </c>
      <c r="D11221" s="33" t="s">
        <v>74878</v>
      </c>
    </row>
    <row r="11222" spans="1:4" ht="15.75" customHeight="1" x14ac:dyDescent="0.15">
      <c r="A11222" s="32" t="s">
        <v>55027</v>
      </c>
      <c r="B11222" s="33" t="s">
        <v>2480</v>
      </c>
      <c r="C11222" s="51" t="s">
        <v>74882</v>
      </c>
      <c r="D11222" s="33" t="s">
        <v>74883</v>
      </c>
    </row>
    <row r="11223" spans="1:4" ht="15.75" customHeight="1" x14ac:dyDescent="0.15">
      <c r="A11223" s="32" t="s">
        <v>55265</v>
      </c>
      <c r="B11223" s="33" t="s">
        <v>2477</v>
      </c>
      <c r="C11223" s="51" t="s">
        <v>74884</v>
      </c>
      <c r="D11223" s="33" t="s">
        <v>74885</v>
      </c>
    </row>
    <row r="11224" spans="1:4" ht="15.75" customHeight="1" x14ac:dyDescent="0.15">
      <c r="A11224" s="32" t="s">
        <v>55262</v>
      </c>
      <c r="B11224" s="33" t="s">
        <v>681</v>
      </c>
      <c r="C11224" s="51" t="s">
        <v>74886</v>
      </c>
      <c r="D11224" s="33" t="s">
        <v>74887</v>
      </c>
    </row>
    <row r="11225" spans="1:4" ht="15.75" customHeight="1" x14ac:dyDescent="0.15">
      <c r="A11225" s="32" t="s">
        <v>8633</v>
      </c>
      <c r="B11225" s="33" t="s">
        <v>699</v>
      </c>
      <c r="C11225" s="51" t="s">
        <v>74888</v>
      </c>
      <c r="D11225" s="33" t="s">
        <v>74889</v>
      </c>
    </row>
    <row r="11226" spans="1:4" ht="15.75" customHeight="1" x14ac:dyDescent="0.15">
      <c r="A11226" s="32" t="s">
        <v>8633</v>
      </c>
      <c r="B11226" s="33" t="s">
        <v>3245</v>
      </c>
      <c r="C11226" s="51" t="s">
        <v>74890</v>
      </c>
      <c r="D11226" s="33" t="s">
        <v>74889</v>
      </c>
    </row>
    <row r="11227" spans="1:4" ht="15.75" customHeight="1" x14ac:dyDescent="0.15">
      <c r="A11227" s="32" t="s">
        <v>55159</v>
      </c>
      <c r="B11227" s="33" t="s">
        <v>895</v>
      </c>
      <c r="C11227" s="51" t="s">
        <v>74891</v>
      </c>
      <c r="D11227" s="33" t="s">
        <v>74892</v>
      </c>
    </row>
    <row r="11228" spans="1:4" ht="15.75" customHeight="1" x14ac:dyDescent="0.15">
      <c r="A11228" s="32" t="s">
        <v>9477</v>
      </c>
      <c r="B11228" s="33" t="s">
        <v>1336</v>
      </c>
      <c r="C11228" s="51" t="s">
        <v>74893</v>
      </c>
      <c r="D11228" s="33" t="s">
        <v>74892</v>
      </c>
    </row>
    <row r="11229" spans="1:4" ht="15.75" customHeight="1" x14ac:dyDescent="0.15">
      <c r="A11229" s="32" t="s">
        <v>8821</v>
      </c>
      <c r="B11229" s="33" t="s">
        <v>1354</v>
      </c>
      <c r="C11229" s="51" t="s">
        <v>74894</v>
      </c>
      <c r="D11229" s="33" t="s">
        <v>74892</v>
      </c>
    </row>
    <row r="11230" spans="1:4" ht="15.75" customHeight="1" x14ac:dyDescent="0.15">
      <c r="A11230" s="32" t="s">
        <v>54849</v>
      </c>
      <c r="B11230" s="33" t="s">
        <v>2951</v>
      </c>
      <c r="C11230" s="51" t="s">
        <v>74895</v>
      </c>
      <c r="D11230" s="33" t="s">
        <v>74892</v>
      </c>
    </row>
    <row r="11231" spans="1:4" ht="15.75" customHeight="1" x14ac:dyDescent="0.15">
      <c r="A11231" s="32" t="s">
        <v>55107</v>
      </c>
      <c r="B11231" s="33" t="s">
        <v>3755</v>
      </c>
      <c r="C11231" s="51" t="s">
        <v>74896</v>
      </c>
      <c r="D11231" s="33" t="s">
        <v>74897</v>
      </c>
    </row>
    <row r="11232" spans="1:4" ht="15.75" customHeight="1" x14ac:dyDescent="0.15">
      <c r="A11232" s="32" t="s">
        <v>9516</v>
      </c>
      <c r="B11232" s="33" t="s">
        <v>2332</v>
      </c>
      <c r="C11232" s="51" t="s">
        <v>74898</v>
      </c>
      <c r="D11232" s="33" t="s">
        <v>74899</v>
      </c>
    </row>
    <row r="11233" spans="1:4" ht="15.75" customHeight="1" x14ac:dyDescent="0.15">
      <c r="A11233" s="32" t="s">
        <v>55305</v>
      </c>
      <c r="B11233" s="33" t="s">
        <v>3027</v>
      </c>
      <c r="C11233" s="51" t="s">
        <v>74900</v>
      </c>
      <c r="D11233" s="33" t="s">
        <v>74899</v>
      </c>
    </row>
    <row r="11234" spans="1:4" ht="15.75" customHeight="1" x14ac:dyDescent="0.15">
      <c r="A11234" s="32" t="s">
        <v>55235</v>
      </c>
      <c r="B11234" s="33" t="s">
        <v>678</v>
      </c>
      <c r="C11234" s="51" t="s">
        <v>74901</v>
      </c>
      <c r="D11234" s="33" t="s">
        <v>74902</v>
      </c>
    </row>
    <row r="11235" spans="1:4" ht="15.75" customHeight="1" x14ac:dyDescent="0.15">
      <c r="A11235" s="32" t="s">
        <v>54939</v>
      </c>
      <c r="B11235" s="33" t="s">
        <v>1650</v>
      </c>
      <c r="C11235" s="51" t="s">
        <v>74903</v>
      </c>
      <c r="D11235" s="33" t="s">
        <v>74904</v>
      </c>
    </row>
    <row r="11236" spans="1:4" ht="15.75" customHeight="1" x14ac:dyDescent="0.15">
      <c r="A11236" s="32" t="s">
        <v>55153</v>
      </c>
      <c r="B11236" s="33" t="s">
        <v>1737</v>
      </c>
      <c r="C11236" s="51" t="s">
        <v>74905</v>
      </c>
      <c r="D11236" s="33" t="s">
        <v>74904</v>
      </c>
    </row>
    <row r="11237" spans="1:4" ht="15.75" customHeight="1" x14ac:dyDescent="0.15">
      <c r="A11237" s="32" t="s">
        <v>9516</v>
      </c>
      <c r="B11237" s="33" t="s">
        <v>2658</v>
      </c>
      <c r="C11237" s="51" t="s">
        <v>74906</v>
      </c>
      <c r="D11237" s="33" t="s">
        <v>74904</v>
      </c>
    </row>
    <row r="11238" spans="1:4" ht="15.75" customHeight="1" x14ac:dyDescent="0.15">
      <c r="A11238" s="32" t="s">
        <v>54765</v>
      </c>
      <c r="B11238" s="33" t="s">
        <v>570</v>
      </c>
      <c r="C11238" s="51" t="s">
        <v>74907</v>
      </c>
      <c r="D11238" s="33" t="s">
        <v>74908</v>
      </c>
    </row>
    <row r="11239" spans="1:4" ht="15.75" customHeight="1" x14ac:dyDescent="0.15">
      <c r="A11239" s="32" t="s">
        <v>11330</v>
      </c>
      <c r="B11239" s="33" t="s">
        <v>675</v>
      </c>
      <c r="C11239" s="51" t="s">
        <v>74909</v>
      </c>
      <c r="D11239" s="33" t="s">
        <v>74908</v>
      </c>
    </row>
    <row r="11240" spans="1:4" ht="15.75" customHeight="1" x14ac:dyDescent="0.15">
      <c r="A11240" s="32" t="s">
        <v>8821</v>
      </c>
      <c r="B11240" s="33" t="s">
        <v>2327</v>
      </c>
      <c r="C11240" s="51" t="s">
        <v>74910</v>
      </c>
      <c r="D11240" s="33" t="s">
        <v>74908</v>
      </c>
    </row>
    <row r="11241" spans="1:4" ht="15.75" customHeight="1" x14ac:dyDescent="0.15">
      <c r="A11241" s="32" t="s">
        <v>55070</v>
      </c>
      <c r="B11241" s="33" t="s">
        <v>2588</v>
      </c>
      <c r="C11241" s="51" t="s">
        <v>74911</v>
      </c>
      <c r="D11241" s="33" t="s">
        <v>74912</v>
      </c>
    </row>
    <row r="11242" spans="1:4" ht="15.75" customHeight="1" x14ac:dyDescent="0.15">
      <c r="A11242" s="32" t="s">
        <v>55094</v>
      </c>
      <c r="B11242" s="33" t="s">
        <v>2988</v>
      </c>
      <c r="C11242" s="51" t="s">
        <v>74913</v>
      </c>
      <c r="D11242" s="33" t="s">
        <v>74912</v>
      </c>
    </row>
    <row r="11243" spans="1:4" ht="15.75" customHeight="1" x14ac:dyDescent="0.15">
      <c r="A11243" s="32" t="s">
        <v>55265</v>
      </c>
      <c r="B11243" s="33" t="s">
        <v>2942</v>
      </c>
      <c r="C11243" s="51" t="s">
        <v>74914</v>
      </c>
      <c r="D11243" s="33" t="s">
        <v>74915</v>
      </c>
    </row>
    <row r="11244" spans="1:4" ht="15.75" customHeight="1" x14ac:dyDescent="0.15">
      <c r="A11244" s="32" t="s">
        <v>55094</v>
      </c>
      <c r="B11244" s="33" t="s">
        <v>3597</v>
      </c>
      <c r="C11244" s="51" t="s">
        <v>74916</v>
      </c>
      <c r="D11244" s="33" t="s">
        <v>74917</v>
      </c>
    </row>
    <row r="11245" spans="1:4" ht="15.75" customHeight="1" x14ac:dyDescent="0.15">
      <c r="A11245" s="32" t="s">
        <v>55235</v>
      </c>
      <c r="B11245" s="33" t="s">
        <v>3085</v>
      </c>
      <c r="C11245" s="51" t="s">
        <v>74918</v>
      </c>
      <c r="D11245" s="33" t="s">
        <v>74919</v>
      </c>
    </row>
    <row r="11246" spans="1:4" ht="15.75" customHeight="1" x14ac:dyDescent="0.15">
      <c r="A11246" s="32" t="s">
        <v>55265</v>
      </c>
      <c r="B11246" s="33" t="s">
        <v>3100</v>
      </c>
      <c r="C11246" s="51" t="s">
        <v>74920</v>
      </c>
      <c r="D11246" s="33" t="s">
        <v>74921</v>
      </c>
    </row>
    <row r="11247" spans="1:4" ht="15.75" customHeight="1" x14ac:dyDescent="0.15">
      <c r="A11247" s="32" t="s">
        <v>55107</v>
      </c>
      <c r="B11247" s="33" t="s">
        <v>741</v>
      </c>
      <c r="C11247" s="51" t="s">
        <v>74922</v>
      </c>
      <c r="D11247" s="33" t="s">
        <v>74923</v>
      </c>
    </row>
    <row r="11248" spans="1:4" ht="15.75" customHeight="1" x14ac:dyDescent="0.15">
      <c r="A11248" s="32" t="s">
        <v>55366</v>
      </c>
      <c r="B11248" s="33" t="s">
        <v>1481</v>
      </c>
      <c r="C11248" s="51" t="s">
        <v>74924</v>
      </c>
      <c r="D11248" s="33" t="s">
        <v>74923</v>
      </c>
    </row>
    <row r="11249" spans="1:4" ht="15.75" customHeight="1" x14ac:dyDescent="0.15">
      <c r="A11249" s="32" t="s">
        <v>12292</v>
      </c>
      <c r="B11249" s="33" t="s">
        <v>1687</v>
      </c>
      <c r="C11249" s="51" t="s">
        <v>74925</v>
      </c>
      <c r="D11249" s="33" t="s">
        <v>74923</v>
      </c>
    </row>
    <row r="11250" spans="1:4" ht="15.75" customHeight="1" x14ac:dyDescent="0.15">
      <c r="A11250" s="32" t="s">
        <v>9058</v>
      </c>
      <c r="B11250" s="33" t="s">
        <v>2056</v>
      </c>
      <c r="C11250" s="51" t="s">
        <v>74926</v>
      </c>
      <c r="D11250" s="33" t="s">
        <v>74923</v>
      </c>
    </row>
    <row r="11251" spans="1:4" ht="15.75" customHeight="1" x14ac:dyDescent="0.15">
      <c r="A11251" s="32" t="s">
        <v>11330</v>
      </c>
      <c r="B11251" s="33" t="s">
        <v>2285</v>
      </c>
      <c r="C11251" s="51" t="s">
        <v>74927</v>
      </c>
      <c r="D11251" s="33" t="s">
        <v>74923</v>
      </c>
    </row>
    <row r="11252" spans="1:4" ht="15.75" customHeight="1" x14ac:dyDescent="0.15">
      <c r="A11252" s="32" t="s">
        <v>55048</v>
      </c>
      <c r="B11252" s="33" t="s">
        <v>2596</v>
      </c>
      <c r="C11252" s="51" t="s">
        <v>74928</v>
      </c>
      <c r="D11252" s="33" t="s">
        <v>74923</v>
      </c>
    </row>
    <row r="11253" spans="1:4" ht="15.75" customHeight="1" x14ac:dyDescent="0.15">
      <c r="A11253" s="32" t="s">
        <v>55094</v>
      </c>
      <c r="B11253" s="33" t="s">
        <v>2994</v>
      </c>
      <c r="C11253" s="51" t="s">
        <v>74929</v>
      </c>
      <c r="D11253" s="33" t="s">
        <v>74923</v>
      </c>
    </row>
    <row r="11254" spans="1:4" ht="15.75" customHeight="1" x14ac:dyDescent="0.15">
      <c r="A11254" s="32" t="s">
        <v>55027</v>
      </c>
      <c r="B11254" s="33" t="s">
        <v>3058</v>
      </c>
      <c r="C11254" s="51" t="s">
        <v>74930</v>
      </c>
      <c r="D11254" s="33" t="s">
        <v>74923</v>
      </c>
    </row>
    <row r="11255" spans="1:4" ht="15.75" customHeight="1" x14ac:dyDescent="0.15">
      <c r="A11255" s="32" t="s">
        <v>55235</v>
      </c>
      <c r="B11255" s="33" t="s">
        <v>3302</v>
      </c>
      <c r="C11255" s="51" t="s">
        <v>74931</v>
      </c>
      <c r="D11255" s="33" t="s">
        <v>74923</v>
      </c>
    </row>
    <row r="11256" spans="1:4" ht="15.75" customHeight="1" x14ac:dyDescent="0.15">
      <c r="A11256" s="32" t="s">
        <v>12292</v>
      </c>
      <c r="B11256" s="33" t="s">
        <v>3456</v>
      </c>
      <c r="C11256" s="51" t="s">
        <v>74932</v>
      </c>
      <c r="D11256" s="33" t="s">
        <v>74923</v>
      </c>
    </row>
    <row r="11257" spans="1:4" ht="15.75" customHeight="1" x14ac:dyDescent="0.15">
      <c r="A11257" s="32" t="s">
        <v>10163</v>
      </c>
      <c r="B11257" s="33" t="s">
        <v>3290</v>
      </c>
      <c r="C11257" s="51" t="s">
        <v>74933</v>
      </c>
      <c r="D11257" s="33" t="s">
        <v>74934</v>
      </c>
    </row>
    <row r="11258" spans="1:4" ht="15.75" customHeight="1" x14ac:dyDescent="0.15">
      <c r="A11258" s="32" t="s">
        <v>9522</v>
      </c>
      <c r="B11258" s="33" t="s">
        <v>675</v>
      </c>
      <c r="C11258" s="51" t="s">
        <v>74935</v>
      </c>
      <c r="D11258" s="33" t="s">
        <v>74936</v>
      </c>
    </row>
    <row r="11259" spans="1:4" ht="15.75" customHeight="1" x14ac:dyDescent="0.15">
      <c r="A11259" s="32" t="s">
        <v>8821</v>
      </c>
      <c r="B11259" s="33" t="s">
        <v>2871</v>
      </c>
      <c r="C11259" s="51" t="s">
        <v>74937</v>
      </c>
      <c r="D11259" s="33" t="s">
        <v>74936</v>
      </c>
    </row>
    <row r="11260" spans="1:4" ht="15.75" customHeight="1" x14ac:dyDescent="0.15">
      <c r="A11260" s="32" t="s">
        <v>55094</v>
      </c>
      <c r="B11260" s="33" t="s">
        <v>3290</v>
      </c>
      <c r="C11260" s="51" t="s">
        <v>74938</v>
      </c>
      <c r="D11260" s="33" t="s">
        <v>74936</v>
      </c>
    </row>
    <row r="11261" spans="1:4" ht="15.75" customHeight="1" x14ac:dyDescent="0.15">
      <c r="A11261" s="32" t="s">
        <v>55094</v>
      </c>
      <c r="B11261" s="33" t="s">
        <v>844</v>
      </c>
      <c r="C11261" s="51" t="s">
        <v>74939</v>
      </c>
      <c r="D11261" s="33" t="s">
        <v>74940</v>
      </c>
    </row>
    <row r="11262" spans="1:4" ht="15.75" customHeight="1" x14ac:dyDescent="0.15">
      <c r="A11262" s="32" t="s">
        <v>10163</v>
      </c>
      <c r="B11262" s="33" t="s">
        <v>2327</v>
      </c>
      <c r="C11262" s="51" t="s">
        <v>74941</v>
      </c>
      <c r="D11262" s="33" t="s">
        <v>74942</v>
      </c>
    </row>
    <row r="11263" spans="1:4" ht="15.75" customHeight="1" x14ac:dyDescent="0.15">
      <c r="A11263" s="32" t="s">
        <v>9495</v>
      </c>
      <c r="B11263" s="33" t="s">
        <v>2627</v>
      </c>
      <c r="C11263" s="51" t="s">
        <v>74943</v>
      </c>
      <c r="D11263" s="33" t="s">
        <v>74942</v>
      </c>
    </row>
    <row r="11264" spans="1:4" ht="15.75" customHeight="1" x14ac:dyDescent="0.15">
      <c r="A11264" s="32" t="s">
        <v>55027</v>
      </c>
      <c r="B11264" s="33" t="s">
        <v>3504</v>
      </c>
      <c r="C11264" s="51" t="s">
        <v>74944</v>
      </c>
      <c r="D11264" s="33" t="s">
        <v>74942</v>
      </c>
    </row>
    <row r="11265" spans="1:4" ht="15.75" customHeight="1" x14ac:dyDescent="0.15">
      <c r="A11265" s="32" t="s">
        <v>55265</v>
      </c>
      <c r="B11265" s="33" t="s">
        <v>1064</v>
      </c>
      <c r="C11265" s="51" t="s">
        <v>74945</v>
      </c>
      <c r="D11265" s="33" t="s">
        <v>74946</v>
      </c>
    </row>
    <row r="11266" spans="1:4" ht="15.75" customHeight="1" x14ac:dyDescent="0.15">
      <c r="A11266" s="32" t="s">
        <v>12128</v>
      </c>
      <c r="B11266" s="33" t="s">
        <v>1257</v>
      </c>
      <c r="C11266" s="51" t="s">
        <v>74947</v>
      </c>
      <c r="D11266" s="33" t="s">
        <v>74946</v>
      </c>
    </row>
    <row r="11267" spans="1:4" ht="15.75" customHeight="1" x14ac:dyDescent="0.15">
      <c r="A11267" s="32" t="s">
        <v>8821</v>
      </c>
      <c r="B11267" s="33" t="s">
        <v>1621</v>
      </c>
      <c r="C11267" s="51" t="s">
        <v>74948</v>
      </c>
      <c r="D11267" s="33" t="s">
        <v>74946</v>
      </c>
    </row>
    <row r="11268" spans="1:4" ht="15.75" customHeight="1" x14ac:dyDescent="0.15">
      <c r="A11268" s="32" t="s">
        <v>55107</v>
      </c>
      <c r="B11268" s="33" t="s">
        <v>1737</v>
      </c>
      <c r="C11268" s="51" t="s">
        <v>74949</v>
      </c>
      <c r="D11268" s="33" t="s">
        <v>74946</v>
      </c>
    </row>
    <row r="11269" spans="1:4" ht="15.75" customHeight="1" x14ac:dyDescent="0.15">
      <c r="A11269" s="32" t="s">
        <v>8821</v>
      </c>
      <c r="B11269" s="33" t="s">
        <v>2551</v>
      </c>
      <c r="C11269" s="51" t="s">
        <v>74950</v>
      </c>
      <c r="D11269" s="33" t="s">
        <v>74946</v>
      </c>
    </row>
    <row r="11270" spans="1:4" ht="15.75" customHeight="1" x14ac:dyDescent="0.15">
      <c r="A11270" s="32" t="s">
        <v>55262</v>
      </c>
      <c r="B11270" s="33" t="s">
        <v>2551</v>
      </c>
      <c r="C11270" s="51" t="s">
        <v>74951</v>
      </c>
      <c r="D11270" s="33" t="s">
        <v>74946</v>
      </c>
    </row>
    <row r="11271" spans="1:4" ht="15.75" customHeight="1" x14ac:dyDescent="0.15">
      <c r="A11271" s="32" t="s">
        <v>10250</v>
      </c>
      <c r="B11271" s="33" t="s">
        <v>2904</v>
      </c>
      <c r="C11271" s="51" t="s">
        <v>74952</v>
      </c>
      <c r="D11271" s="33" t="s">
        <v>74946</v>
      </c>
    </row>
    <row r="11272" spans="1:4" ht="15.75" customHeight="1" x14ac:dyDescent="0.15">
      <c r="A11272" s="32" t="s">
        <v>8821</v>
      </c>
      <c r="B11272" s="33" t="s">
        <v>3197</v>
      </c>
      <c r="C11272" s="51" t="s">
        <v>74953</v>
      </c>
      <c r="D11272" s="33" t="s">
        <v>74946</v>
      </c>
    </row>
    <row r="11273" spans="1:4" ht="15.75" customHeight="1" x14ac:dyDescent="0.15">
      <c r="A11273" s="32" t="s">
        <v>11330</v>
      </c>
      <c r="B11273" s="33" t="s">
        <v>3257</v>
      </c>
      <c r="C11273" s="51" t="s">
        <v>74954</v>
      </c>
      <c r="D11273" s="33" t="s">
        <v>74946</v>
      </c>
    </row>
    <row r="11274" spans="1:4" ht="15.75" customHeight="1" x14ac:dyDescent="0.15">
      <c r="A11274" s="32" t="s">
        <v>55374</v>
      </c>
      <c r="B11274" s="33" t="s">
        <v>3302</v>
      </c>
      <c r="C11274" s="51" t="s">
        <v>74955</v>
      </c>
      <c r="D11274" s="33" t="s">
        <v>74946</v>
      </c>
    </row>
    <row r="11275" spans="1:4" ht="15.75" customHeight="1" x14ac:dyDescent="0.15">
      <c r="A11275" s="32" t="s">
        <v>55094</v>
      </c>
      <c r="B11275" s="33" t="s">
        <v>3353</v>
      </c>
      <c r="C11275" s="51" t="s">
        <v>74956</v>
      </c>
      <c r="D11275" s="33" t="s">
        <v>74946</v>
      </c>
    </row>
    <row r="11276" spans="1:4" ht="15.75" customHeight="1" x14ac:dyDescent="0.15">
      <c r="A11276" s="32" t="s">
        <v>55107</v>
      </c>
      <c r="B11276" s="33" t="s">
        <v>669</v>
      </c>
      <c r="C11276" s="51" t="s">
        <v>74957</v>
      </c>
      <c r="D11276" s="33" t="s">
        <v>74958</v>
      </c>
    </row>
    <row r="11277" spans="1:4" ht="15.75" customHeight="1" x14ac:dyDescent="0.15">
      <c r="A11277" s="32" t="s">
        <v>54862</v>
      </c>
      <c r="B11277" s="33" t="s">
        <v>690</v>
      </c>
      <c r="C11277" s="51" t="s">
        <v>74959</v>
      </c>
      <c r="D11277" s="33" t="s">
        <v>74958</v>
      </c>
    </row>
    <row r="11278" spans="1:4" ht="15.75" customHeight="1" x14ac:dyDescent="0.15">
      <c r="A11278" s="32" t="s">
        <v>55159</v>
      </c>
      <c r="B11278" s="33" t="s">
        <v>842</v>
      </c>
      <c r="C11278" s="51" t="s">
        <v>74960</v>
      </c>
      <c r="D11278" s="33" t="s">
        <v>74958</v>
      </c>
    </row>
    <row r="11279" spans="1:4" ht="15.75" customHeight="1" x14ac:dyDescent="0.15">
      <c r="A11279" s="32" t="s">
        <v>55058</v>
      </c>
      <c r="B11279" s="33" t="s">
        <v>2327</v>
      </c>
      <c r="C11279" s="51" t="s">
        <v>74961</v>
      </c>
      <c r="D11279" s="33" t="s">
        <v>74958</v>
      </c>
    </row>
    <row r="11280" spans="1:4" ht="15.75" customHeight="1" x14ac:dyDescent="0.15">
      <c r="A11280" s="32" t="s">
        <v>55048</v>
      </c>
      <c r="B11280" s="33" t="s">
        <v>2942</v>
      </c>
      <c r="C11280" s="51" t="s">
        <v>74962</v>
      </c>
      <c r="D11280" s="33" t="s">
        <v>74958</v>
      </c>
    </row>
    <row r="11281" spans="1:4" ht="15.75" customHeight="1" x14ac:dyDescent="0.15">
      <c r="A11281" s="32" t="s">
        <v>11425</v>
      </c>
      <c r="B11281" s="33" t="s">
        <v>3445</v>
      </c>
      <c r="C11281" s="51" t="s">
        <v>74963</v>
      </c>
      <c r="D11281" s="33" t="s">
        <v>74958</v>
      </c>
    </row>
    <row r="11282" spans="1:4" ht="15.75" customHeight="1" x14ac:dyDescent="0.15">
      <c r="A11282" s="32" t="s">
        <v>8743</v>
      </c>
      <c r="B11282" s="33" t="s">
        <v>3603</v>
      </c>
      <c r="C11282" s="51" t="s">
        <v>74964</v>
      </c>
      <c r="D11282" s="33" t="s">
        <v>74958</v>
      </c>
    </row>
    <row r="11283" spans="1:4" ht="15.75" customHeight="1" x14ac:dyDescent="0.15">
      <c r="A11283" s="32" t="s">
        <v>55107</v>
      </c>
      <c r="B11283" s="33" t="s">
        <v>678</v>
      </c>
      <c r="C11283" s="51" t="s">
        <v>74965</v>
      </c>
      <c r="D11283" s="33" t="s">
        <v>74966</v>
      </c>
    </row>
    <row r="11284" spans="1:4" ht="15.75" customHeight="1" x14ac:dyDescent="0.15">
      <c r="A11284" s="32" t="s">
        <v>12292</v>
      </c>
      <c r="B11284" s="33" t="s">
        <v>2991</v>
      </c>
      <c r="C11284" s="51" t="s">
        <v>74967</v>
      </c>
      <c r="D11284" s="33" t="s">
        <v>74968</v>
      </c>
    </row>
    <row r="11285" spans="1:4" ht="15.75" customHeight="1" x14ac:dyDescent="0.15">
      <c r="A11285" s="32" t="s">
        <v>55206</v>
      </c>
      <c r="B11285" s="33" t="s">
        <v>2942</v>
      </c>
      <c r="C11285" s="51" t="s">
        <v>74969</v>
      </c>
      <c r="D11285" s="33" t="s">
        <v>74970</v>
      </c>
    </row>
    <row r="11286" spans="1:4" ht="15.75" customHeight="1" x14ac:dyDescent="0.15">
      <c r="A11286" s="32" t="s">
        <v>54849</v>
      </c>
      <c r="B11286" s="33" t="s">
        <v>3100</v>
      </c>
      <c r="C11286" s="51" t="s">
        <v>74971</v>
      </c>
      <c r="D11286" s="33" t="s">
        <v>74972</v>
      </c>
    </row>
    <row r="11287" spans="1:4" ht="15.75" customHeight="1" x14ac:dyDescent="0.15">
      <c r="A11287" s="32" t="s">
        <v>55094</v>
      </c>
      <c r="B11287" s="33" t="s">
        <v>827</v>
      </c>
      <c r="C11287" s="51" t="s">
        <v>74973</v>
      </c>
      <c r="D11287" s="33" t="s">
        <v>74974</v>
      </c>
    </row>
    <row r="11288" spans="1:4" ht="15.75" customHeight="1" x14ac:dyDescent="0.15">
      <c r="A11288" s="32" t="s">
        <v>12292</v>
      </c>
      <c r="B11288" s="33" t="s">
        <v>1865</v>
      </c>
      <c r="C11288" s="51" t="s">
        <v>74975</v>
      </c>
      <c r="D11288" s="33" t="s">
        <v>74974</v>
      </c>
    </row>
    <row r="11289" spans="1:4" ht="15.75" customHeight="1" x14ac:dyDescent="0.15">
      <c r="A11289" s="32" t="s">
        <v>55107</v>
      </c>
      <c r="B11289" s="33" t="s">
        <v>747</v>
      </c>
      <c r="C11289" s="51" t="s">
        <v>74976</v>
      </c>
      <c r="D11289" s="33" t="s">
        <v>74977</v>
      </c>
    </row>
    <row r="11290" spans="1:4" ht="15.75" customHeight="1" x14ac:dyDescent="0.15">
      <c r="A11290" s="32" t="s">
        <v>12232</v>
      </c>
      <c r="B11290" s="33" t="s">
        <v>984</v>
      </c>
      <c r="C11290" s="51" t="s">
        <v>74978</v>
      </c>
      <c r="D11290" s="33" t="s">
        <v>74979</v>
      </c>
    </row>
    <row r="11291" spans="1:4" ht="15.75" customHeight="1" x14ac:dyDescent="0.15">
      <c r="A11291" s="32" t="s">
        <v>8821</v>
      </c>
      <c r="B11291" s="33" t="s">
        <v>2988</v>
      </c>
      <c r="C11291" s="51" t="s">
        <v>74980</v>
      </c>
      <c r="D11291" s="33" t="s">
        <v>74981</v>
      </c>
    </row>
    <row r="11292" spans="1:4" ht="15.75" customHeight="1" x14ac:dyDescent="0.15">
      <c r="A11292" s="32" t="s">
        <v>55159</v>
      </c>
      <c r="B11292" s="33" t="s">
        <v>1155</v>
      </c>
      <c r="C11292" s="51" t="s">
        <v>74982</v>
      </c>
      <c r="D11292" s="33" t="s">
        <v>74983</v>
      </c>
    </row>
    <row r="11293" spans="1:4" ht="15.75" customHeight="1" x14ac:dyDescent="0.15">
      <c r="A11293" s="32" t="s">
        <v>55270</v>
      </c>
      <c r="B11293" s="33" t="s">
        <v>868</v>
      </c>
      <c r="C11293" s="51" t="s">
        <v>74984</v>
      </c>
      <c r="D11293" s="33" t="s">
        <v>74985</v>
      </c>
    </row>
    <row r="11294" spans="1:4" ht="15.75" customHeight="1" x14ac:dyDescent="0.15">
      <c r="A11294" s="32" t="s">
        <v>55058</v>
      </c>
      <c r="B11294" s="33" t="s">
        <v>1433</v>
      </c>
      <c r="C11294" s="51" t="s">
        <v>74986</v>
      </c>
      <c r="D11294" s="33" t="s">
        <v>74987</v>
      </c>
    </row>
    <row r="11295" spans="1:4" ht="15.75" customHeight="1" x14ac:dyDescent="0.15">
      <c r="A11295" s="32" t="s">
        <v>55265</v>
      </c>
      <c r="B11295" s="33" t="s">
        <v>1693</v>
      </c>
      <c r="C11295" s="51" t="s">
        <v>74988</v>
      </c>
      <c r="D11295" s="33" t="s">
        <v>74987</v>
      </c>
    </row>
    <row r="11296" spans="1:4" ht="15.75" customHeight="1" x14ac:dyDescent="0.15">
      <c r="A11296" s="32" t="s">
        <v>55270</v>
      </c>
      <c r="B11296" s="33" t="s">
        <v>2452</v>
      </c>
      <c r="C11296" s="51" t="s">
        <v>74989</v>
      </c>
      <c r="D11296" s="33" t="s">
        <v>74987</v>
      </c>
    </row>
    <row r="11297" spans="1:4" ht="15.75" customHeight="1" x14ac:dyDescent="0.15">
      <c r="A11297" s="32" t="s">
        <v>10163</v>
      </c>
      <c r="B11297" s="33" t="s">
        <v>984</v>
      </c>
      <c r="C11297" s="51" t="s">
        <v>74990</v>
      </c>
      <c r="D11297" s="33" t="s">
        <v>74991</v>
      </c>
    </row>
    <row r="11298" spans="1:4" ht="15.75" customHeight="1" x14ac:dyDescent="0.15">
      <c r="A11298" s="32" t="s">
        <v>55374</v>
      </c>
      <c r="B11298" s="33" t="s">
        <v>2276</v>
      </c>
      <c r="C11298" s="51" t="s">
        <v>74992</v>
      </c>
      <c r="D11298" s="33" t="s">
        <v>74993</v>
      </c>
    </row>
    <row r="11299" spans="1:4" ht="15.75" customHeight="1" x14ac:dyDescent="0.15">
      <c r="A11299" s="32" t="s">
        <v>54939</v>
      </c>
      <c r="B11299" s="33" t="s">
        <v>708</v>
      </c>
      <c r="C11299" s="51" t="s">
        <v>74994</v>
      </c>
      <c r="D11299" s="33" t="s">
        <v>74995</v>
      </c>
    </row>
    <row r="11300" spans="1:4" ht="15.75" customHeight="1" x14ac:dyDescent="0.15">
      <c r="A11300" s="32" t="s">
        <v>12232</v>
      </c>
      <c r="B11300" s="33" t="s">
        <v>2985</v>
      </c>
      <c r="C11300" s="51" t="s">
        <v>74996</v>
      </c>
      <c r="D11300" s="33" t="s">
        <v>74997</v>
      </c>
    </row>
    <row r="11301" spans="1:4" ht="15.75" customHeight="1" x14ac:dyDescent="0.15">
      <c r="A11301" s="32" t="s">
        <v>12232</v>
      </c>
      <c r="B11301" s="33" t="s">
        <v>2755</v>
      </c>
      <c r="C11301" s="51" t="s">
        <v>74998</v>
      </c>
      <c r="D11301" s="33" t="s">
        <v>74999</v>
      </c>
    </row>
    <row r="11302" spans="1:4" ht="15.75" customHeight="1" x14ac:dyDescent="0.15">
      <c r="A11302" s="32" t="s">
        <v>54962</v>
      </c>
      <c r="B11302" s="33" t="s">
        <v>3692</v>
      </c>
      <c r="C11302" s="51" t="s">
        <v>75000</v>
      </c>
      <c r="D11302" s="33" t="s">
        <v>75001</v>
      </c>
    </row>
    <row r="11303" spans="1:4" ht="15.75" customHeight="1" x14ac:dyDescent="0.15">
      <c r="A11303" s="32" t="s">
        <v>10676</v>
      </c>
      <c r="B11303" s="33" t="s">
        <v>2318</v>
      </c>
      <c r="C11303" s="51" t="s">
        <v>75002</v>
      </c>
      <c r="D11303" s="33" t="s">
        <v>75003</v>
      </c>
    </row>
    <row r="11304" spans="1:4" ht="15.75" customHeight="1" x14ac:dyDescent="0.15">
      <c r="A11304" s="32" t="s">
        <v>10163</v>
      </c>
      <c r="B11304" s="33" t="s">
        <v>2735</v>
      </c>
      <c r="C11304" s="51" t="s">
        <v>75004</v>
      </c>
      <c r="D11304" s="33" t="s">
        <v>75003</v>
      </c>
    </row>
    <row r="11305" spans="1:4" ht="15.75" customHeight="1" x14ac:dyDescent="0.15">
      <c r="A11305" s="32" t="s">
        <v>54849</v>
      </c>
      <c r="B11305" s="33" t="s">
        <v>624</v>
      </c>
      <c r="C11305" s="51" t="s">
        <v>75005</v>
      </c>
      <c r="D11305" s="33" t="s">
        <v>75006</v>
      </c>
    </row>
    <row r="11306" spans="1:4" ht="15.75" customHeight="1" x14ac:dyDescent="0.15">
      <c r="A11306" s="32" t="s">
        <v>55058</v>
      </c>
      <c r="B11306" s="33" t="s">
        <v>1481</v>
      </c>
      <c r="C11306" s="51" t="s">
        <v>75007</v>
      </c>
      <c r="D11306" s="33" t="s">
        <v>75006</v>
      </c>
    </row>
    <row r="11307" spans="1:4" ht="15.75" customHeight="1" x14ac:dyDescent="0.15">
      <c r="A11307" s="32" t="s">
        <v>55048</v>
      </c>
      <c r="B11307" s="33" t="s">
        <v>1693</v>
      </c>
      <c r="C11307" s="51" t="s">
        <v>75008</v>
      </c>
      <c r="D11307" s="33" t="s">
        <v>75006</v>
      </c>
    </row>
    <row r="11308" spans="1:4" ht="15.75" customHeight="1" x14ac:dyDescent="0.15">
      <c r="A11308" s="32" t="s">
        <v>55070</v>
      </c>
      <c r="B11308" s="33" t="s">
        <v>3153</v>
      </c>
      <c r="C11308" s="51" t="s">
        <v>75009</v>
      </c>
      <c r="D11308" s="33" t="s">
        <v>75006</v>
      </c>
    </row>
    <row r="11309" spans="1:4" ht="15.75" customHeight="1" x14ac:dyDescent="0.15">
      <c r="A11309" s="32" t="s">
        <v>12053</v>
      </c>
      <c r="B11309" s="33" t="s">
        <v>3445</v>
      </c>
      <c r="C11309" s="51" t="s">
        <v>75010</v>
      </c>
      <c r="D11309" s="33" t="s">
        <v>75006</v>
      </c>
    </row>
    <row r="11310" spans="1:4" ht="15.75" customHeight="1" x14ac:dyDescent="0.15">
      <c r="A11310" s="32" t="s">
        <v>8821</v>
      </c>
      <c r="B11310" s="33" t="s">
        <v>3216</v>
      </c>
      <c r="C11310" s="51" t="s">
        <v>75011</v>
      </c>
      <c r="D11310" s="33" t="s">
        <v>75012</v>
      </c>
    </row>
    <row r="11311" spans="1:4" ht="15.75" customHeight="1" x14ac:dyDescent="0.15">
      <c r="A11311" s="32" t="s">
        <v>55153</v>
      </c>
      <c r="B11311" s="33" t="s">
        <v>791</v>
      </c>
      <c r="C11311" s="51" t="s">
        <v>75013</v>
      </c>
      <c r="D11311" s="33" t="s">
        <v>75014</v>
      </c>
    </row>
    <row r="11312" spans="1:4" ht="15.75" customHeight="1" x14ac:dyDescent="0.15">
      <c r="A11312" s="32" t="s">
        <v>8821</v>
      </c>
      <c r="B11312" s="33" t="s">
        <v>717</v>
      </c>
      <c r="C11312" s="51" t="s">
        <v>75015</v>
      </c>
      <c r="D11312" s="33" t="s">
        <v>75016</v>
      </c>
    </row>
    <row r="11313" spans="1:4" ht="15.75" customHeight="1" x14ac:dyDescent="0.15">
      <c r="A11313" s="32" t="s">
        <v>54765</v>
      </c>
      <c r="B11313" s="33" t="s">
        <v>681</v>
      </c>
      <c r="C11313" s="51" t="s">
        <v>75017</v>
      </c>
      <c r="D11313" s="33" t="s">
        <v>75018</v>
      </c>
    </row>
    <row r="11314" spans="1:4" ht="15.75" customHeight="1" x14ac:dyDescent="0.15">
      <c r="A11314" s="32" t="s">
        <v>54849</v>
      </c>
      <c r="B11314" s="33" t="s">
        <v>1609</v>
      </c>
      <c r="C11314" s="51" t="s">
        <v>75019</v>
      </c>
      <c r="D11314" s="33" t="s">
        <v>75020</v>
      </c>
    </row>
    <row r="11315" spans="1:4" ht="15.75" customHeight="1" x14ac:dyDescent="0.15">
      <c r="A11315" s="32" t="s">
        <v>54862</v>
      </c>
      <c r="B11315" s="33" t="s">
        <v>2616</v>
      </c>
      <c r="C11315" s="51" t="s">
        <v>75021</v>
      </c>
      <c r="D11315" s="33" t="s">
        <v>75020</v>
      </c>
    </row>
    <row r="11316" spans="1:4" ht="15.75" customHeight="1" x14ac:dyDescent="0.15">
      <c r="A11316" s="32" t="s">
        <v>12128</v>
      </c>
      <c r="B11316" s="33" t="s">
        <v>690</v>
      </c>
      <c r="C11316" s="51" t="s">
        <v>75022</v>
      </c>
      <c r="D11316" s="33" t="s">
        <v>75023</v>
      </c>
    </row>
    <row r="11317" spans="1:4" ht="15.75" customHeight="1" x14ac:dyDescent="0.15">
      <c r="A11317" s="32" t="s">
        <v>54962</v>
      </c>
      <c r="B11317" s="33" t="s">
        <v>1083</v>
      </c>
      <c r="C11317" s="51" t="s">
        <v>75024</v>
      </c>
      <c r="D11317" s="33" t="s">
        <v>75023</v>
      </c>
    </row>
    <row r="11318" spans="1:4" ht="15.75" customHeight="1" x14ac:dyDescent="0.15">
      <c r="A11318" s="32" t="s">
        <v>12292</v>
      </c>
      <c r="B11318" s="33" t="s">
        <v>3338</v>
      </c>
      <c r="C11318" s="51" t="s">
        <v>75025</v>
      </c>
      <c r="D11318" s="33" t="s">
        <v>75023</v>
      </c>
    </row>
    <row r="11319" spans="1:4" ht="15.75" customHeight="1" x14ac:dyDescent="0.15">
      <c r="A11319" s="32" t="s">
        <v>12280</v>
      </c>
      <c r="B11319" s="33" t="s">
        <v>1681</v>
      </c>
      <c r="C11319" s="51" t="s">
        <v>75026</v>
      </c>
      <c r="D11319" s="33" t="s">
        <v>75027</v>
      </c>
    </row>
    <row r="11320" spans="1:4" ht="15.75" customHeight="1" x14ac:dyDescent="0.15">
      <c r="A11320" s="32" t="s">
        <v>12128</v>
      </c>
      <c r="B11320" s="33" t="s">
        <v>3147</v>
      </c>
      <c r="C11320" s="51" t="s">
        <v>75028</v>
      </c>
      <c r="D11320" s="33" t="s">
        <v>75027</v>
      </c>
    </row>
    <row r="11321" spans="1:4" ht="15.75" customHeight="1" x14ac:dyDescent="0.15">
      <c r="A11321" s="32" t="s">
        <v>8633</v>
      </c>
      <c r="B11321" s="33" t="s">
        <v>2528</v>
      </c>
      <c r="C11321" s="51" t="s">
        <v>75029</v>
      </c>
      <c r="D11321" s="33" t="s">
        <v>75030</v>
      </c>
    </row>
    <row r="11322" spans="1:4" ht="15.75" customHeight="1" x14ac:dyDescent="0.15">
      <c r="A11322" s="32" t="s">
        <v>54962</v>
      </c>
      <c r="B11322" s="33" t="s">
        <v>3015</v>
      </c>
      <c r="C11322" s="51" t="s">
        <v>75031</v>
      </c>
      <c r="D11322" s="33" t="s">
        <v>75030</v>
      </c>
    </row>
    <row r="11323" spans="1:4" ht="15.75" customHeight="1" x14ac:dyDescent="0.15">
      <c r="A11323" s="32" t="s">
        <v>9522</v>
      </c>
      <c r="B11323" s="33" t="s">
        <v>732</v>
      </c>
      <c r="C11323" s="51" t="s">
        <v>75032</v>
      </c>
      <c r="D11323" s="33" t="s">
        <v>75033</v>
      </c>
    </row>
    <row r="11324" spans="1:4" ht="15.75" customHeight="1" x14ac:dyDescent="0.15">
      <c r="A11324" s="32" t="s">
        <v>54765</v>
      </c>
      <c r="B11324" s="33" t="s">
        <v>1564</v>
      </c>
      <c r="C11324" s="51" t="s">
        <v>75034</v>
      </c>
      <c r="D11324" s="33" t="s">
        <v>75035</v>
      </c>
    </row>
    <row r="11325" spans="1:4" ht="15.75" customHeight="1" x14ac:dyDescent="0.15">
      <c r="A11325" s="32" t="s">
        <v>55107</v>
      </c>
      <c r="B11325" s="33" t="s">
        <v>1525</v>
      </c>
      <c r="C11325" s="51" t="s">
        <v>75036</v>
      </c>
      <c r="D11325" s="33" t="s">
        <v>75037</v>
      </c>
    </row>
    <row r="11326" spans="1:4" ht="15.75" customHeight="1" x14ac:dyDescent="0.15">
      <c r="A11326" s="32" t="s">
        <v>8821</v>
      </c>
      <c r="B11326" s="33" t="s">
        <v>2097</v>
      </c>
      <c r="C11326" s="51" t="s">
        <v>75038</v>
      </c>
      <c r="D11326" s="33" t="s">
        <v>75037</v>
      </c>
    </row>
    <row r="11327" spans="1:4" ht="15.75" customHeight="1" x14ac:dyDescent="0.15">
      <c r="A11327" s="32" t="s">
        <v>10596</v>
      </c>
      <c r="B11327" s="33" t="s">
        <v>2056</v>
      </c>
      <c r="C11327" s="51" t="s">
        <v>75039</v>
      </c>
      <c r="D11327" s="33" t="s">
        <v>75040</v>
      </c>
    </row>
    <row r="11328" spans="1:4" ht="15.75" customHeight="1" x14ac:dyDescent="0.15">
      <c r="A11328" s="32" t="s">
        <v>12232</v>
      </c>
      <c r="B11328" s="33" t="s">
        <v>791</v>
      </c>
      <c r="C11328" s="51" t="s">
        <v>75041</v>
      </c>
      <c r="D11328" s="33" t="s">
        <v>75042</v>
      </c>
    </row>
    <row r="11329" spans="1:4" ht="15.75" customHeight="1" x14ac:dyDescent="0.15">
      <c r="A11329" s="32" t="s">
        <v>55235</v>
      </c>
      <c r="B11329" s="33" t="s">
        <v>827</v>
      </c>
      <c r="C11329" s="51" t="s">
        <v>75043</v>
      </c>
      <c r="D11329" s="33" t="s">
        <v>75044</v>
      </c>
    </row>
    <row r="11330" spans="1:4" ht="15.75" customHeight="1" x14ac:dyDescent="0.15">
      <c r="A11330" s="32" t="s">
        <v>55262</v>
      </c>
      <c r="B11330" s="33" t="s">
        <v>1645</v>
      </c>
      <c r="C11330" s="51" t="s">
        <v>75045</v>
      </c>
      <c r="D11330" s="33" t="s">
        <v>75046</v>
      </c>
    </row>
    <row r="11331" spans="1:4" ht="15.75" customHeight="1" x14ac:dyDescent="0.15">
      <c r="A11331" s="32" t="s">
        <v>55206</v>
      </c>
      <c r="B11331" s="33" t="s">
        <v>3652</v>
      </c>
      <c r="C11331" s="51" t="s">
        <v>75047</v>
      </c>
      <c r="D11331" s="33" t="s">
        <v>75046</v>
      </c>
    </row>
    <row r="11332" spans="1:4" ht="15.75" customHeight="1" x14ac:dyDescent="0.15">
      <c r="A11332" s="32" t="s">
        <v>55027</v>
      </c>
      <c r="B11332" s="33" t="s">
        <v>690</v>
      </c>
      <c r="C11332" s="51" t="s">
        <v>75048</v>
      </c>
      <c r="D11332" s="33" t="s">
        <v>75049</v>
      </c>
    </row>
    <row r="11333" spans="1:4" ht="15.75" customHeight="1" x14ac:dyDescent="0.15">
      <c r="A11333" s="32" t="s">
        <v>55070</v>
      </c>
      <c r="B11333" s="33" t="s">
        <v>3015</v>
      </c>
      <c r="C11333" s="51" t="s">
        <v>75050</v>
      </c>
      <c r="D11333" s="33" t="s">
        <v>75049</v>
      </c>
    </row>
    <row r="11334" spans="1:4" ht="15.75" customHeight="1" x14ac:dyDescent="0.15">
      <c r="A11334" s="32" t="s">
        <v>55159</v>
      </c>
      <c r="B11334" s="33" t="s">
        <v>3085</v>
      </c>
      <c r="C11334" s="51" t="s">
        <v>75051</v>
      </c>
      <c r="D11334" s="33" t="s">
        <v>75052</v>
      </c>
    </row>
    <row r="11335" spans="1:4" ht="15.75" customHeight="1" x14ac:dyDescent="0.15">
      <c r="A11335" s="32" t="s">
        <v>54849</v>
      </c>
      <c r="B11335" s="33" t="s">
        <v>579</v>
      </c>
      <c r="C11335" s="51" t="s">
        <v>75053</v>
      </c>
      <c r="D11335" s="33" t="s">
        <v>75054</v>
      </c>
    </row>
    <row r="11336" spans="1:4" ht="15.75" customHeight="1" x14ac:dyDescent="0.15">
      <c r="A11336" s="32" t="s">
        <v>55374</v>
      </c>
      <c r="B11336" s="33" t="s">
        <v>2168</v>
      </c>
      <c r="C11336" s="51" t="s">
        <v>75055</v>
      </c>
      <c r="D11336" s="33" t="s">
        <v>75054</v>
      </c>
    </row>
    <row r="11337" spans="1:4" ht="15.75" customHeight="1" x14ac:dyDescent="0.15">
      <c r="A11337" s="32" t="s">
        <v>54744</v>
      </c>
      <c r="B11337" s="33" t="s">
        <v>2658</v>
      </c>
      <c r="C11337" s="51" t="s">
        <v>75056</v>
      </c>
      <c r="D11337" s="33" t="s">
        <v>75054</v>
      </c>
    </row>
    <row r="11338" spans="1:4" ht="15.75" customHeight="1" x14ac:dyDescent="0.15">
      <c r="A11338" s="32" t="s">
        <v>55094</v>
      </c>
      <c r="B11338" s="33" t="s">
        <v>3027</v>
      </c>
      <c r="C11338" s="51" t="s">
        <v>75057</v>
      </c>
      <c r="D11338" s="33" t="s">
        <v>75058</v>
      </c>
    </row>
    <row r="11339" spans="1:4" ht="15.75" customHeight="1" x14ac:dyDescent="0.15">
      <c r="A11339" s="32" t="s">
        <v>55366</v>
      </c>
      <c r="B11339" s="33" t="s">
        <v>2871</v>
      </c>
      <c r="C11339" s="51" t="s">
        <v>75059</v>
      </c>
      <c r="D11339" s="33" t="s">
        <v>75060</v>
      </c>
    </row>
    <row r="11340" spans="1:4" ht="15.75" customHeight="1" x14ac:dyDescent="0.15">
      <c r="A11340" s="32" t="s">
        <v>10250</v>
      </c>
      <c r="B11340" s="33" t="s">
        <v>3230</v>
      </c>
      <c r="C11340" s="51" t="s">
        <v>75061</v>
      </c>
      <c r="D11340" s="33" t="s">
        <v>75062</v>
      </c>
    </row>
    <row r="11341" spans="1:4" ht="15.75" customHeight="1" x14ac:dyDescent="0.15">
      <c r="A11341" s="32" t="s">
        <v>55027</v>
      </c>
      <c r="B11341" s="33" t="s">
        <v>3085</v>
      </c>
      <c r="C11341" s="51" t="s">
        <v>75063</v>
      </c>
      <c r="D11341" s="33" t="s">
        <v>75064</v>
      </c>
    </row>
    <row r="11342" spans="1:4" ht="15.75" customHeight="1" x14ac:dyDescent="0.15">
      <c r="A11342" s="32" t="s">
        <v>12053</v>
      </c>
      <c r="B11342" s="33" t="s">
        <v>984</v>
      </c>
      <c r="C11342" s="51" t="s">
        <v>75065</v>
      </c>
      <c r="D11342" s="33" t="s">
        <v>75066</v>
      </c>
    </row>
    <row r="11343" spans="1:4" ht="15.75" customHeight="1" x14ac:dyDescent="0.15">
      <c r="A11343" s="32" t="s">
        <v>55262</v>
      </c>
      <c r="B11343" s="33" t="s">
        <v>2056</v>
      </c>
      <c r="C11343" s="51" t="s">
        <v>75067</v>
      </c>
      <c r="D11343" s="33" t="s">
        <v>75066</v>
      </c>
    </row>
    <row r="11344" spans="1:4" ht="15.75" customHeight="1" x14ac:dyDescent="0.15">
      <c r="A11344" s="32" t="s">
        <v>9495</v>
      </c>
      <c r="B11344" s="33" t="s">
        <v>3221</v>
      </c>
      <c r="C11344" s="51" t="s">
        <v>75068</v>
      </c>
      <c r="D11344" s="33" t="s">
        <v>75069</v>
      </c>
    </row>
    <row r="11345" spans="1:4" ht="15.75" customHeight="1" x14ac:dyDescent="0.15">
      <c r="A11345" s="32" t="s">
        <v>8821</v>
      </c>
      <c r="B11345" s="33" t="s">
        <v>3720</v>
      </c>
      <c r="C11345" s="51" t="s">
        <v>75070</v>
      </c>
      <c r="D11345" s="33" t="s">
        <v>75069</v>
      </c>
    </row>
    <row r="11346" spans="1:4" ht="15.75" customHeight="1" x14ac:dyDescent="0.15">
      <c r="A11346" s="32" t="s">
        <v>8821</v>
      </c>
      <c r="B11346" s="33" t="s">
        <v>2066</v>
      </c>
      <c r="C11346" s="51" t="s">
        <v>75071</v>
      </c>
      <c r="D11346" s="33" t="s">
        <v>75072</v>
      </c>
    </row>
    <row r="11347" spans="1:4" ht="15.75" customHeight="1" x14ac:dyDescent="0.15">
      <c r="A11347" s="32" t="s">
        <v>55027</v>
      </c>
      <c r="B11347" s="33" t="s">
        <v>2871</v>
      </c>
      <c r="C11347" s="51" t="s">
        <v>75073</v>
      </c>
      <c r="D11347" s="33" t="s">
        <v>75074</v>
      </c>
    </row>
    <row r="11348" spans="1:4" ht="15.75" customHeight="1" x14ac:dyDescent="0.15">
      <c r="A11348" s="32" t="s">
        <v>54765</v>
      </c>
      <c r="B11348" s="33" t="s">
        <v>2632</v>
      </c>
      <c r="C11348" s="51" t="s">
        <v>75075</v>
      </c>
      <c r="D11348" s="33" t="s">
        <v>75076</v>
      </c>
    </row>
    <row r="11349" spans="1:4" ht="15.75" customHeight="1" x14ac:dyDescent="0.15">
      <c r="A11349" s="32" t="s">
        <v>55094</v>
      </c>
      <c r="B11349" s="33" t="s">
        <v>3015</v>
      </c>
      <c r="C11349" s="51" t="s">
        <v>75077</v>
      </c>
      <c r="D11349" s="33" t="s">
        <v>75076</v>
      </c>
    </row>
    <row r="11350" spans="1:4" ht="15.75" customHeight="1" x14ac:dyDescent="0.15">
      <c r="A11350" s="32" t="s">
        <v>12292</v>
      </c>
      <c r="B11350" s="33" t="s">
        <v>3603</v>
      </c>
      <c r="C11350" s="51" t="s">
        <v>75078</v>
      </c>
      <c r="D11350" s="33" t="s">
        <v>75079</v>
      </c>
    </row>
    <row r="11351" spans="1:4" ht="15.75" customHeight="1" x14ac:dyDescent="0.15">
      <c r="A11351" s="32" t="s">
        <v>54849</v>
      </c>
      <c r="B11351" s="33" t="s">
        <v>3652</v>
      </c>
      <c r="C11351" s="51" t="s">
        <v>75080</v>
      </c>
      <c r="D11351" s="33" t="s">
        <v>75079</v>
      </c>
    </row>
    <row r="11352" spans="1:4" ht="15.75" customHeight="1" x14ac:dyDescent="0.15">
      <c r="A11352" s="32" t="s">
        <v>54962</v>
      </c>
      <c r="B11352" s="33" t="s">
        <v>2285</v>
      </c>
      <c r="C11352" s="51" t="s">
        <v>75081</v>
      </c>
      <c r="D11352" s="33" t="s">
        <v>75082</v>
      </c>
    </row>
    <row r="11353" spans="1:4" ht="15.75" customHeight="1" x14ac:dyDescent="0.15">
      <c r="A11353" s="32" t="s">
        <v>55070</v>
      </c>
      <c r="B11353" s="33" t="s">
        <v>2918</v>
      </c>
      <c r="C11353" s="51" t="s">
        <v>75083</v>
      </c>
      <c r="D11353" s="33" t="s">
        <v>75084</v>
      </c>
    </row>
    <row r="11354" spans="1:4" ht="15.75" customHeight="1" x14ac:dyDescent="0.15">
      <c r="A11354" s="32" t="s">
        <v>12292</v>
      </c>
      <c r="B11354" s="33" t="s">
        <v>732</v>
      </c>
      <c r="C11354" s="51" t="s">
        <v>75085</v>
      </c>
      <c r="D11354" s="33" t="s">
        <v>75086</v>
      </c>
    </row>
    <row r="11355" spans="1:4" ht="15.75" customHeight="1" x14ac:dyDescent="0.15">
      <c r="A11355" s="32" t="s">
        <v>55262</v>
      </c>
      <c r="B11355" s="33" t="s">
        <v>2452</v>
      </c>
      <c r="C11355" s="51" t="s">
        <v>75087</v>
      </c>
      <c r="D11355" s="33" t="s">
        <v>75086</v>
      </c>
    </row>
    <row r="11356" spans="1:4" ht="15.75" customHeight="1" x14ac:dyDescent="0.15">
      <c r="A11356" s="32" t="s">
        <v>10524</v>
      </c>
      <c r="B11356" s="33" t="s">
        <v>3257</v>
      </c>
      <c r="C11356" s="51" t="s">
        <v>75088</v>
      </c>
      <c r="D11356" s="33" t="s">
        <v>75086</v>
      </c>
    </row>
    <row r="11357" spans="1:4" ht="15.75" customHeight="1" x14ac:dyDescent="0.15">
      <c r="A11357" s="32" t="s">
        <v>9522</v>
      </c>
      <c r="B11357" s="33" t="s">
        <v>2452</v>
      </c>
      <c r="C11357" s="51" t="s">
        <v>75089</v>
      </c>
      <c r="D11357" s="33" t="s">
        <v>75090</v>
      </c>
    </row>
    <row r="11358" spans="1:4" ht="15.75" customHeight="1" x14ac:dyDescent="0.15">
      <c r="A11358" s="32" t="s">
        <v>55206</v>
      </c>
      <c r="B11358" s="33" t="s">
        <v>2951</v>
      </c>
      <c r="C11358" s="51" t="s">
        <v>75091</v>
      </c>
      <c r="D11358" s="33" t="s">
        <v>75090</v>
      </c>
    </row>
    <row r="11359" spans="1:4" ht="15.75" customHeight="1" x14ac:dyDescent="0.15">
      <c r="A11359" s="32" t="s">
        <v>55058</v>
      </c>
      <c r="B11359" s="33" t="s">
        <v>678</v>
      </c>
      <c r="C11359" s="51" t="s">
        <v>75092</v>
      </c>
      <c r="D11359" s="33" t="s">
        <v>75093</v>
      </c>
    </row>
    <row r="11360" spans="1:4" ht="15.75" customHeight="1" x14ac:dyDescent="0.15">
      <c r="A11360" s="32" t="s">
        <v>12292</v>
      </c>
      <c r="B11360" s="33" t="s">
        <v>1310</v>
      </c>
      <c r="C11360" s="51" t="s">
        <v>75094</v>
      </c>
      <c r="D11360" s="33" t="s">
        <v>75093</v>
      </c>
    </row>
    <row r="11361" spans="1:4" ht="15.75" customHeight="1" x14ac:dyDescent="0.15">
      <c r="A11361" s="32" t="s">
        <v>10250</v>
      </c>
      <c r="B11361" s="33" t="s">
        <v>1433</v>
      </c>
      <c r="C11361" s="51" t="s">
        <v>75095</v>
      </c>
      <c r="D11361" s="33" t="s">
        <v>75093</v>
      </c>
    </row>
    <row r="11362" spans="1:4" ht="15.75" customHeight="1" x14ac:dyDescent="0.15">
      <c r="A11362" s="32" t="s">
        <v>8719</v>
      </c>
      <c r="B11362" s="33" t="s">
        <v>3130</v>
      </c>
      <c r="C11362" s="51" t="s">
        <v>75096</v>
      </c>
      <c r="D11362" s="33" t="s">
        <v>75097</v>
      </c>
    </row>
    <row r="11363" spans="1:4" ht="15.75" customHeight="1" x14ac:dyDescent="0.15">
      <c r="A11363" s="32" t="s">
        <v>55270</v>
      </c>
      <c r="B11363" s="33" t="s">
        <v>2056</v>
      </c>
      <c r="C11363" s="51" t="s">
        <v>75098</v>
      </c>
      <c r="D11363" s="33" t="s">
        <v>75099</v>
      </c>
    </row>
    <row r="11364" spans="1:4" ht="15.75" customHeight="1" x14ac:dyDescent="0.15">
      <c r="A11364" s="32" t="s">
        <v>55270</v>
      </c>
      <c r="B11364" s="33" t="s">
        <v>3652</v>
      </c>
      <c r="C11364" s="51" t="s">
        <v>75100</v>
      </c>
      <c r="D11364" s="33" t="s">
        <v>75101</v>
      </c>
    </row>
    <row r="11365" spans="1:4" ht="15.75" customHeight="1" x14ac:dyDescent="0.15">
      <c r="A11365" s="32" t="s">
        <v>55366</v>
      </c>
      <c r="B11365" s="33" t="s">
        <v>1650</v>
      </c>
      <c r="C11365" s="51" t="s">
        <v>75102</v>
      </c>
      <c r="D11365" s="33" t="s">
        <v>75103</v>
      </c>
    </row>
    <row r="11366" spans="1:4" ht="15.75" customHeight="1" x14ac:dyDescent="0.15">
      <c r="A11366" s="32" t="s">
        <v>55374</v>
      </c>
      <c r="B11366" s="33" t="s">
        <v>3130</v>
      </c>
      <c r="C11366" s="51" t="s">
        <v>75104</v>
      </c>
      <c r="D11366" s="33" t="s">
        <v>75103</v>
      </c>
    </row>
    <row r="11367" spans="1:4" ht="15.75" customHeight="1" x14ac:dyDescent="0.15">
      <c r="A11367" s="32" t="s">
        <v>12053</v>
      </c>
      <c r="B11367" s="33" t="s">
        <v>618</v>
      </c>
      <c r="C11367" s="51" t="s">
        <v>75105</v>
      </c>
      <c r="D11367" s="33" t="s">
        <v>75106</v>
      </c>
    </row>
    <row r="11368" spans="1:4" ht="15.75" customHeight="1" x14ac:dyDescent="0.15">
      <c r="A11368" s="32" t="s">
        <v>12292</v>
      </c>
      <c r="B11368" s="33" t="s">
        <v>1330</v>
      </c>
      <c r="C11368" s="51" t="s">
        <v>75107</v>
      </c>
      <c r="D11368" s="33" t="s">
        <v>75108</v>
      </c>
    </row>
    <row r="11369" spans="1:4" ht="15.75" customHeight="1" x14ac:dyDescent="0.15">
      <c r="A11369" s="32" t="s">
        <v>55374</v>
      </c>
      <c r="B11369" s="33" t="s">
        <v>2968</v>
      </c>
      <c r="C11369" s="51" t="s">
        <v>75109</v>
      </c>
      <c r="D11369" s="33" t="s">
        <v>75110</v>
      </c>
    </row>
    <row r="11370" spans="1:4" ht="15.75" customHeight="1" x14ac:dyDescent="0.15">
      <c r="A11370" s="32" t="s">
        <v>9477</v>
      </c>
      <c r="B11370" s="33" t="s">
        <v>2528</v>
      </c>
      <c r="C11370" s="51" t="s">
        <v>75111</v>
      </c>
      <c r="D11370" s="33" t="s">
        <v>75112</v>
      </c>
    </row>
    <row r="11371" spans="1:4" ht="15.75" customHeight="1" x14ac:dyDescent="0.15">
      <c r="A11371" s="32" t="s">
        <v>55262</v>
      </c>
      <c r="B11371" s="33" t="s">
        <v>3445</v>
      </c>
      <c r="C11371" s="51" t="s">
        <v>75113</v>
      </c>
      <c r="D11371" s="33" t="s">
        <v>75112</v>
      </c>
    </row>
    <row r="11372" spans="1:4" ht="15.75" customHeight="1" x14ac:dyDescent="0.15">
      <c r="A11372" s="32" t="s">
        <v>8633</v>
      </c>
      <c r="B11372" s="33" t="s">
        <v>1313</v>
      </c>
      <c r="C11372" s="51" t="s">
        <v>75114</v>
      </c>
      <c r="D11372" s="33" t="s">
        <v>75115</v>
      </c>
    </row>
    <row r="11373" spans="1:4" ht="15.75" customHeight="1" x14ac:dyDescent="0.15">
      <c r="A11373" s="32" t="s">
        <v>54962</v>
      </c>
      <c r="B11373" s="33" t="s">
        <v>1401</v>
      </c>
      <c r="C11373" s="51" t="s">
        <v>75116</v>
      </c>
      <c r="D11373" s="33" t="s">
        <v>75115</v>
      </c>
    </row>
    <row r="11374" spans="1:4" ht="15.75" customHeight="1" x14ac:dyDescent="0.15">
      <c r="A11374" s="32" t="s">
        <v>55265</v>
      </c>
      <c r="B11374" s="33" t="s">
        <v>2338</v>
      </c>
      <c r="C11374" s="51" t="s">
        <v>75117</v>
      </c>
      <c r="D11374" s="33" t="s">
        <v>75115</v>
      </c>
    </row>
    <row r="11375" spans="1:4" ht="15.75" customHeight="1" x14ac:dyDescent="0.15">
      <c r="A11375" s="32" t="s">
        <v>55235</v>
      </c>
      <c r="B11375" s="33" t="s">
        <v>2755</v>
      </c>
      <c r="C11375" s="51" t="s">
        <v>75118</v>
      </c>
      <c r="D11375" s="33" t="s">
        <v>75115</v>
      </c>
    </row>
    <row r="11376" spans="1:4" ht="15.75" customHeight="1" x14ac:dyDescent="0.15">
      <c r="A11376" s="32" t="s">
        <v>9477</v>
      </c>
      <c r="B11376" s="33" t="s">
        <v>1375</v>
      </c>
      <c r="C11376" s="51" t="s">
        <v>75119</v>
      </c>
      <c r="D11376" s="33" t="s">
        <v>75120</v>
      </c>
    </row>
    <row r="11377" spans="1:4" ht="15.75" customHeight="1" x14ac:dyDescent="0.15">
      <c r="A11377" s="32" t="s">
        <v>54849</v>
      </c>
      <c r="B11377" s="33" t="s">
        <v>3597</v>
      </c>
      <c r="C11377" s="51" t="s">
        <v>75121</v>
      </c>
      <c r="D11377" s="33" t="s">
        <v>75122</v>
      </c>
    </row>
    <row r="11378" spans="1:4" ht="15.75" customHeight="1" x14ac:dyDescent="0.15">
      <c r="A11378" s="32" t="s">
        <v>54939</v>
      </c>
      <c r="B11378" s="33" t="s">
        <v>681</v>
      </c>
      <c r="C11378" s="51" t="s">
        <v>75123</v>
      </c>
      <c r="D11378" s="33" t="s">
        <v>75124</v>
      </c>
    </row>
    <row r="11379" spans="1:4" ht="15.75" customHeight="1" x14ac:dyDescent="0.15">
      <c r="A11379" s="32" t="s">
        <v>12128</v>
      </c>
      <c r="B11379" s="33" t="s">
        <v>2533</v>
      </c>
      <c r="C11379" s="51" t="s">
        <v>75125</v>
      </c>
      <c r="D11379" s="33" t="s">
        <v>75126</v>
      </c>
    </row>
    <row r="11380" spans="1:4" ht="15.75" customHeight="1" x14ac:dyDescent="0.15">
      <c r="A11380" s="32" t="s">
        <v>11330</v>
      </c>
      <c r="B11380" s="33" t="s">
        <v>3687</v>
      </c>
      <c r="C11380" s="51" t="s">
        <v>75127</v>
      </c>
      <c r="D11380" s="33" t="s">
        <v>75126</v>
      </c>
    </row>
    <row r="11381" spans="1:4" ht="15.75" customHeight="1" x14ac:dyDescent="0.15">
      <c r="A11381" s="32" t="s">
        <v>55048</v>
      </c>
      <c r="B11381" s="33" t="s">
        <v>2994</v>
      </c>
      <c r="C11381" s="51" t="s">
        <v>75128</v>
      </c>
      <c r="D11381" s="33" t="s">
        <v>75129</v>
      </c>
    </row>
    <row r="11382" spans="1:4" ht="15.75" customHeight="1" x14ac:dyDescent="0.15">
      <c r="A11382" s="32" t="s">
        <v>55159</v>
      </c>
      <c r="B11382" s="33" t="s">
        <v>3597</v>
      </c>
      <c r="C11382" s="51" t="s">
        <v>75130</v>
      </c>
      <c r="D11382" s="33" t="s">
        <v>75131</v>
      </c>
    </row>
    <row r="11383" spans="1:4" ht="15.75" customHeight="1" x14ac:dyDescent="0.15">
      <c r="A11383" s="32" t="s">
        <v>9058</v>
      </c>
      <c r="B11383" s="33" t="s">
        <v>1166</v>
      </c>
      <c r="C11383" s="51" t="s">
        <v>75132</v>
      </c>
      <c r="D11383" s="33" t="s">
        <v>75133</v>
      </c>
    </row>
    <row r="11384" spans="1:4" ht="15.75" customHeight="1" x14ac:dyDescent="0.15">
      <c r="A11384" s="32" t="s">
        <v>8743</v>
      </c>
      <c r="B11384" s="33" t="s">
        <v>681</v>
      </c>
      <c r="C11384" s="51" t="s">
        <v>75134</v>
      </c>
      <c r="D11384" s="33" t="s">
        <v>75135</v>
      </c>
    </row>
    <row r="11385" spans="1:4" ht="15.75" customHeight="1" x14ac:dyDescent="0.15">
      <c r="A11385" s="32" t="s">
        <v>55027</v>
      </c>
      <c r="B11385" s="33" t="s">
        <v>2991</v>
      </c>
      <c r="C11385" s="51" t="s">
        <v>75136</v>
      </c>
      <c r="D11385" s="33" t="s">
        <v>75137</v>
      </c>
    </row>
    <row r="11386" spans="1:4" ht="15.75" customHeight="1" x14ac:dyDescent="0.15">
      <c r="A11386" s="32" t="s">
        <v>55265</v>
      </c>
      <c r="B11386" s="33" t="s">
        <v>1339</v>
      </c>
      <c r="C11386" s="51" t="s">
        <v>75138</v>
      </c>
      <c r="D11386" s="33" t="s">
        <v>75139</v>
      </c>
    </row>
    <row r="11387" spans="1:4" ht="15.75" customHeight="1" x14ac:dyDescent="0.15">
      <c r="A11387" s="32" t="s">
        <v>12292</v>
      </c>
      <c r="B11387" s="33" t="s">
        <v>1693</v>
      </c>
      <c r="C11387" s="51" t="s">
        <v>75140</v>
      </c>
      <c r="D11387" s="33" t="s">
        <v>75139</v>
      </c>
    </row>
    <row r="11388" spans="1:4" ht="15.75" customHeight="1" x14ac:dyDescent="0.15">
      <c r="A11388" s="32" t="s">
        <v>55366</v>
      </c>
      <c r="B11388" s="33" t="s">
        <v>2282</v>
      </c>
      <c r="C11388" s="51" t="s">
        <v>75141</v>
      </c>
      <c r="D11388" s="33" t="s">
        <v>75139</v>
      </c>
    </row>
    <row r="11389" spans="1:4" ht="15.75" customHeight="1" x14ac:dyDescent="0.15">
      <c r="A11389" s="32" t="s">
        <v>8743</v>
      </c>
      <c r="B11389" s="33" t="s">
        <v>3586</v>
      </c>
      <c r="C11389" s="51" t="s">
        <v>75142</v>
      </c>
      <c r="D11389" s="33" t="s">
        <v>75139</v>
      </c>
    </row>
    <row r="11390" spans="1:4" ht="15.75" customHeight="1" x14ac:dyDescent="0.15">
      <c r="A11390" s="32" t="s">
        <v>9495</v>
      </c>
      <c r="B11390" s="33" t="s">
        <v>3290</v>
      </c>
      <c r="C11390" s="51" t="s">
        <v>75143</v>
      </c>
      <c r="D11390" s="33" t="s">
        <v>75144</v>
      </c>
    </row>
    <row r="11391" spans="1:4" ht="15.75" customHeight="1" x14ac:dyDescent="0.15">
      <c r="A11391" s="32" t="s">
        <v>55153</v>
      </c>
      <c r="B11391" s="33" t="s">
        <v>618</v>
      </c>
      <c r="C11391" s="51" t="s">
        <v>75145</v>
      </c>
      <c r="D11391" s="33" t="s">
        <v>75146</v>
      </c>
    </row>
    <row r="11392" spans="1:4" ht="15.75" customHeight="1" x14ac:dyDescent="0.15">
      <c r="A11392" s="32" t="s">
        <v>10250</v>
      </c>
      <c r="B11392" s="33" t="s">
        <v>975</v>
      </c>
      <c r="C11392" s="51" t="s">
        <v>75147</v>
      </c>
      <c r="D11392" s="33" t="s">
        <v>75146</v>
      </c>
    </row>
    <row r="11393" spans="1:4" ht="15.75" customHeight="1" x14ac:dyDescent="0.15">
      <c r="A11393" s="32" t="s">
        <v>8821</v>
      </c>
      <c r="B11393" s="33" t="s">
        <v>3504</v>
      </c>
      <c r="C11393" s="51" t="s">
        <v>75148</v>
      </c>
      <c r="D11393" s="33" t="s">
        <v>75146</v>
      </c>
    </row>
    <row r="11394" spans="1:4" ht="15.75" customHeight="1" x14ac:dyDescent="0.15">
      <c r="A11394" s="32" t="s">
        <v>9058</v>
      </c>
      <c r="B11394" s="33" t="s">
        <v>3844</v>
      </c>
      <c r="C11394" s="51" t="s">
        <v>75149</v>
      </c>
      <c r="D11394" s="33" t="s">
        <v>75146</v>
      </c>
    </row>
    <row r="11395" spans="1:4" ht="15.75" customHeight="1" x14ac:dyDescent="0.15">
      <c r="A11395" s="32" t="s">
        <v>12128</v>
      </c>
      <c r="B11395" s="33" t="s">
        <v>678</v>
      </c>
      <c r="C11395" s="51" t="s">
        <v>75150</v>
      </c>
      <c r="D11395" s="33" t="s">
        <v>75151</v>
      </c>
    </row>
    <row r="11396" spans="1:4" ht="15.75" customHeight="1" x14ac:dyDescent="0.15">
      <c r="A11396" s="32" t="s">
        <v>55058</v>
      </c>
      <c r="B11396" s="33" t="s">
        <v>3257</v>
      </c>
      <c r="C11396" s="51" t="s">
        <v>75152</v>
      </c>
      <c r="D11396" s="33" t="s">
        <v>75151</v>
      </c>
    </row>
    <row r="11397" spans="1:4" ht="15.75" customHeight="1" x14ac:dyDescent="0.15">
      <c r="A11397" s="32" t="s">
        <v>11330</v>
      </c>
      <c r="B11397" s="33" t="s">
        <v>1650</v>
      </c>
      <c r="C11397" s="51" t="s">
        <v>75153</v>
      </c>
      <c r="D11397" s="33" t="s">
        <v>75154</v>
      </c>
    </row>
    <row r="11398" spans="1:4" ht="15.75" customHeight="1" x14ac:dyDescent="0.15">
      <c r="A11398" s="32" t="s">
        <v>55366</v>
      </c>
      <c r="B11398" s="33" t="s">
        <v>2066</v>
      </c>
      <c r="C11398" s="51" t="s">
        <v>75155</v>
      </c>
      <c r="D11398" s="33" t="s">
        <v>75156</v>
      </c>
    </row>
    <row r="11399" spans="1:4" ht="15.75" customHeight="1" x14ac:dyDescent="0.15">
      <c r="A11399" s="32" t="s">
        <v>54862</v>
      </c>
      <c r="B11399" s="33" t="s">
        <v>3353</v>
      </c>
      <c r="C11399" s="51" t="s">
        <v>75157</v>
      </c>
      <c r="D11399" s="33" t="s">
        <v>75158</v>
      </c>
    </row>
    <row r="11400" spans="1:4" ht="15.75" customHeight="1" x14ac:dyDescent="0.15">
      <c r="A11400" s="32" t="s">
        <v>10524</v>
      </c>
      <c r="B11400" s="33" t="s">
        <v>729</v>
      </c>
      <c r="C11400" s="51" t="s">
        <v>75159</v>
      </c>
      <c r="D11400" s="33" t="s">
        <v>75160</v>
      </c>
    </row>
    <row r="11401" spans="1:4" ht="15.75" customHeight="1" x14ac:dyDescent="0.15">
      <c r="A11401" s="32" t="s">
        <v>55265</v>
      </c>
      <c r="B11401" s="33" t="s">
        <v>839</v>
      </c>
      <c r="C11401" s="51" t="s">
        <v>75161</v>
      </c>
      <c r="D11401" s="33" t="s">
        <v>75162</v>
      </c>
    </row>
    <row r="11402" spans="1:4" ht="15.75" customHeight="1" x14ac:dyDescent="0.15">
      <c r="A11402" s="32" t="s">
        <v>54849</v>
      </c>
      <c r="B11402" s="33" t="s">
        <v>3239</v>
      </c>
      <c r="C11402" s="51" t="s">
        <v>75163</v>
      </c>
      <c r="D11402" s="33" t="s">
        <v>75162</v>
      </c>
    </row>
    <row r="11403" spans="1:4" ht="15.75" customHeight="1" x14ac:dyDescent="0.15">
      <c r="A11403" s="32" t="s">
        <v>10524</v>
      </c>
      <c r="B11403" s="33" t="s">
        <v>963</v>
      </c>
      <c r="C11403" s="51" t="s">
        <v>75164</v>
      </c>
      <c r="D11403" s="33" t="s">
        <v>75165</v>
      </c>
    </row>
    <row r="11404" spans="1:4" ht="15.75" customHeight="1" x14ac:dyDescent="0.15">
      <c r="A11404" s="32" t="s">
        <v>55094</v>
      </c>
      <c r="B11404" s="33" t="s">
        <v>2971</v>
      </c>
      <c r="C11404" s="51" t="s">
        <v>75166</v>
      </c>
      <c r="D11404" s="33" t="s">
        <v>75167</v>
      </c>
    </row>
    <row r="11405" spans="1:4" ht="15.75" customHeight="1" x14ac:dyDescent="0.15">
      <c r="A11405" s="32" t="s">
        <v>10596</v>
      </c>
      <c r="B11405" s="33" t="s">
        <v>621</v>
      </c>
      <c r="C11405" s="51" t="s">
        <v>75168</v>
      </c>
      <c r="D11405" s="33" t="s">
        <v>75169</v>
      </c>
    </row>
    <row r="11406" spans="1:4" ht="15.75" customHeight="1" x14ac:dyDescent="0.15">
      <c r="A11406" s="32" t="s">
        <v>54849</v>
      </c>
      <c r="B11406" s="33" t="s">
        <v>1501</v>
      </c>
      <c r="C11406" s="51" t="s">
        <v>75170</v>
      </c>
      <c r="D11406" s="33" t="s">
        <v>75169</v>
      </c>
    </row>
    <row r="11407" spans="1:4" ht="15.75" customHeight="1" x14ac:dyDescent="0.15">
      <c r="A11407" s="32" t="s">
        <v>12292</v>
      </c>
      <c r="B11407" s="33" t="s">
        <v>1624</v>
      </c>
      <c r="C11407" s="51" t="s">
        <v>75171</v>
      </c>
      <c r="D11407" s="33" t="s">
        <v>75169</v>
      </c>
    </row>
    <row r="11408" spans="1:4" ht="15.75" customHeight="1" x14ac:dyDescent="0.15">
      <c r="A11408" s="32" t="s">
        <v>55153</v>
      </c>
      <c r="B11408" s="33" t="s">
        <v>2784</v>
      </c>
      <c r="C11408" s="51" t="s">
        <v>75172</v>
      </c>
      <c r="D11408" s="33" t="s">
        <v>75169</v>
      </c>
    </row>
    <row r="11409" spans="1:4" ht="15.75" customHeight="1" x14ac:dyDescent="0.15">
      <c r="A11409" s="32" t="s">
        <v>8291</v>
      </c>
      <c r="B11409" s="33" t="s">
        <v>1143</v>
      </c>
      <c r="C11409" s="51" t="s">
        <v>75173</v>
      </c>
      <c r="D11409" s="33" t="s">
        <v>75174</v>
      </c>
    </row>
    <row r="11410" spans="1:4" ht="15.75" customHeight="1" x14ac:dyDescent="0.15">
      <c r="A11410" s="32" t="s">
        <v>54849</v>
      </c>
      <c r="B11410" s="33" t="s">
        <v>1389</v>
      </c>
      <c r="C11410" s="51" t="s">
        <v>75175</v>
      </c>
      <c r="D11410" s="33" t="s">
        <v>75174</v>
      </c>
    </row>
    <row r="11411" spans="1:4" ht="15.75" customHeight="1" x14ac:dyDescent="0.15">
      <c r="A11411" s="32" t="s">
        <v>55265</v>
      </c>
      <c r="B11411" s="33" t="s">
        <v>2548</v>
      </c>
      <c r="C11411" s="51" t="s">
        <v>75176</v>
      </c>
      <c r="D11411" s="33" t="s">
        <v>75174</v>
      </c>
    </row>
    <row r="11412" spans="1:4" ht="15.75" customHeight="1" x14ac:dyDescent="0.15">
      <c r="A11412" s="32" t="s">
        <v>8291</v>
      </c>
      <c r="B11412" s="33" t="s">
        <v>3847</v>
      </c>
      <c r="C11412" s="51" t="s">
        <v>75177</v>
      </c>
      <c r="D11412" s="33" t="s">
        <v>75174</v>
      </c>
    </row>
    <row r="11413" spans="1:4" ht="15.75" customHeight="1" x14ac:dyDescent="0.15">
      <c r="A11413" s="32" t="s">
        <v>11330</v>
      </c>
      <c r="B11413" s="33" t="s">
        <v>752</v>
      </c>
      <c r="C11413" s="51" t="s">
        <v>75178</v>
      </c>
      <c r="D11413" s="33" t="s">
        <v>75179</v>
      </c>
    </row>
    <row r="11414" spans="1:4" ht="15.75" customHeight="1" x14ac:dyDescent="0.15">
      <c r="A11414" s="32" t="s">
        <v>54962</v>
      </c>
      <c r="B11414" s="33" t="s">
        <v>2282</v>
      </c>
      <c r="C11414" s="51" t="s">
        <v>75180</v>
      </c>
      <c r="D11414" s="33" t="s">
        <v>75179</v>
      </c>
    </row>
    <row r="11415" spans="1:4" ht="15.75" customHeight="1" x14ac:dyDescent="0.15">
      <c r="A11415" s="32" t="s">
        <v>8291</v>
      </c>
      <c r="B11415" s="33" t="s">
        <v>2616</v>
      </c>
      <c r="C11415" s="51" t="s">
        <v>75181</v>
      </c>
      <c r="D11415" s="33" t="s">
        <v>75179</v>
      </c>
    </row>
    <row r="11416" spans="1:4" ht="15.75" customHeight="1" x14ac:dyDescent="0.15">
      <c r="A11416" s="32" t="s">
        <v>54849</v>
      </c>
      <c r="B11416" s="33" t="s">
        <v>1395</v>
      </c>
      <c r="C11416" s="51" t="s">
        <v>75182</v>
      </c>
      <c r="D11416" s="33" t="s">
        <v>75183</v>
      </c>
    </row>
    <row r="11417" spans="1:4" ht="15.75" customHeight="1" x14ac:dyDescent="0.15">
      <c r="A11417" s="32" t="s">
        <v>54962</v>
      </c>
      <c r="B11417" s="33" t="s">
        <v>3504</v>
      </c>
      <c r="C11417" s="51" t="s">
        <v>75184</v>
      </c>
      <c r="D11417" s="33" t="s">
        <v>75185</v>
      </c>
    </row>
    <row r="11418" spans="1:4" ht="15.75" customHeight="1" x14ac:dyDescent="0.15">
      <c r="A11418" s="32" t="s">
        <v>55027</v>
      </c>
      <c r="B11418" s="33" t="s">
        <v>1029</v>
      </c>
      <c r="C11418" s="51" t="s">
        <v>75186</v>
      </c>
      <c r="D11418" s="33" t="s">
        <v>75187</v>
      </c>
    </row>
    <row r="11419" spans="1:4" ht="15.75" customHeight="1" x14ac:dyDescent="0.15">
      <c r="A11419" s="32" t="s">
        <v>55366</v>
      </c>
      <c r="B11419" s="33" t="s">
        <v>1401</v>
      </c>
      <c r="C11419" s="51" t="s">
        <v>75188</v>
      </c>
      <c r="D11419" s="33" t="s">
        <v>75187</v>
      </c>
    </row>
    <row r="11420" spans="1:4" ht="15.75" customHeight="1" x14ac:dyDescent="0.15">
      <c r="A11420" s="32" t="s">
        <v>8821</v>
      </c>
      <c r="B11420" s="33" t="s">
        <v>3749</v>
      </c>
      <c r="C11420" s="51" t="s">
        <v>75189</v>
      </c>
      <c r="D11420" s="33" t="s">
        <v>75190</v>
      </c>
    </row>
    <row r="11421" spans="1:4" ht="15.75" customHeight="1" x14ac:dyDescent="0.15">
      <c r="A11421" s="32" t="s">
        <v>8743</v>
      </c>
      <c r="B11421" s="33" t="s">
        <v>699</v>
      </c>
      <c r="C11421" s="51" t="s">
        <v>75191</v>
      </c>
      <c r="D11421" s="33" t="s">
        <v>75192</v>
      </c>
    </row>
    <row r="11422" spans="1:4" ht="15.75" customHeight="1" x14ac:dyDescent="0.15">
      <c r="A11422" s="32" t="s">
        <v>55235</v>
      </c>
      <c r="B11422" s="33" t="s">
        <v>806</v>
      </c>
      <c r="C11422" s="51" t="s">
        <v>75193</v>
      </c>
      <c r="D11422" s="33" t="s">
        <v>75192</v>
      </c>
    </row>
    <row r="11423" spans="1:4" ht="15.75" customHeight="1" x14ac:dyDescent="0.15">
      <c r="A11423" s="32" t="s">
        <v>9522</v>
      </c>
      <c r="B11423" s="33" t="s">
        <v>3167</v>
      </c>
      <c r="C11423" s="51" t="s">
        <v>75194</v>
      </c>
      <c r="D11423" s="33" t="s">
        <v>75192</v>
      </c>
    </row>
    <row r="11424" spans="1:4" ht="15.75" customHeight="1" x14ac:dyDescent="0.15">
      <c r="A11424" s="32" t="s">
        <v>55094</v>
      </c>
      <c r="B11424" s="33" t="s">
        <v>839</v>
      </c>
      <c r="C11424" s="51" t="s">
        <v>75195</v>
      </c>
      <c r="D11424" s="33" t="s">
        <v>75196</v>
      </c>
    </row>
    <row r="11425" spans="1:4" ht="15.75" customHeight="1" x14ac:dyDescent="0.15">
      <c r="A11425" s="32" t="s">
        <v>54849</v>
      </c>
      <c r="B11425" s="33" t="s">
        <v>1005</v>
      </c>
      <c r="C11425" s="51" t="s">
        <v>75197</v>
      </c>
      <c r="D11425" s="33" t="s">
        <v>75196</v>
      </c>
    </row>
    <row r="11426" spans="1:4" ht="15.75" customHeight="1" x14ac:dyDescent="0.15">
      <c r="A11426" s="32" t="s">
        <v>8291</v>
      </c>
      <c r="B11426" s="33" t="s">
        <v>1014</v>
      </c>
      <c r="C11426" s="51" t="s">
        <v>75198</v>
      </c>
      <c r="D11426" s="33" t="s">
        <v>75196</v>
      </c>
    </row>
    <row r="11427" spans="1:4" ht="15.75" customHeight="1" x14ac:dyDescent="0.15">
      <c r="A11427" s="32" t="s">
        <v>12128</v>
      </c>
      <c r="B11427" s="33" t="s">
        <v>1967</v>
      </c>
      <c r="C11427" s="51" t="s">
        <v>75199</v>
      </c>
      <c r="D11427" s="33" t="s">
        <v>75196</v>
      </c>
    </row>
    <row r="11428" spans="1:4" ht="15.75" customHeight="1" x14ac:dyDescent="0.15">
      <c r="A11428" s="32" t="s">
        <v>12053</v>
      </c>
      <c r="B11428" s="33" t="s">
        <v>3456</v>
      </c>
      <c r="C11428" s="51" t="s">
        <v>75200</v>
      </c>
      <c r="D11428" s="33" t="s">
        <v>75196</v>
      </c>
    </row>
    <row r="11429" spans="1:4" ht="15.75" customHeight="1" x14ac:dyDescent="0.15">
      <c r="A11429" s="32" t="s">
        <v>55107</v>
      </c>
      <c r="B11429" s="33" t="s">
        <v>984</v>
      </c>
      <c r="C11429" s="51" t="s">
        <v>75201</v>
      </c>
      <c r="D11429" s="33" t="s">
        <v>75202</v>
      </c>
    </row>
    <row r="11430" spans="1:4" ht="15.75" customHeight="1" x14ac:dyDescent="0.15">
      <c r="A11430" s="32" t="s">
        <v>55094</v>
      </c>
      <c r="B11430" s="33" t="s">
        <v>3066</v>
      </c>
      <c r="C11430" s="51" t="s">
        <v>75203</v>
      </c>
      <c r="D11430" s="33" t="s">
        <v>75202</v>
      </c>
    </row>
    <row r="11431" spans="1:4" ht="15.75" customHeight="1" x14ac:dyDescent="0.15">
      <c r="A11431" s="32" t="s">
        <v>54962</v>
      </c>
      <c r="B11431" s="33" t="s">
        <v>827</v>
      </c>
      <c r="C11431" s="51" t="s">
        <v>75204</v>
      </c>
      <c r="D11431" s="33" t="s">
        <v>75205</v>
      </c>
    </row>
    <row r="11432" spans="1:4" ht="15.75" customHeight="1" x14ac:dyDescent="0.15">
      <c r="A11432" s="32" t="s">
        <v>55262</v>
      </c>
      <c r="B11432" s="33" t="s">
        <v>729</v>
      </c>
      <c r="C11432" s="51" t="s">
        <v>75206</v>
      </c>
      <c r="D11432" s="33" t="s">
        <v>75207</v>
      </c>
    </row>
    <row r="11433" spans="1:4" ht="15.75" customHeight="1" x14ac:dyDescent="0.15">
      <c r="A11433" s="32" t="s">
        <v>54765</v>
      </c>
      <c r="B11433" s="33" t="s">
        <v>842</v>
      </c>
      <c r="C11433" s="51" t="s">
        <v>75208</v>
      </c>
      <c r="D11433" s="33" t="s">
        <v>75207</v>
      </c>
    </row>
    <row r="11434" spans="1:4" ht="15.75" customHeight="1" x14ac:dyDescent="0.15">
      <c r="A11434" s="32" t="s">
        <v>55235</v>
      </c>
      <c r="B11434" s="33" t="s">
        <v>1615</v>
      </c>
      <c r="C11434" s="51" t="s">
        <v>75209</v>
      </c>
      <c r="D11434" s="33" t="s">
        <v>75207</v>
      </c>
    </row>
    <row r="11435" spans="1:4" ht="15.75" customHeight="1" x14ac:dyDescent="0.15">
      <c r="A11435" s="32" t="s">
        <v>55374</v>
      </c>
      <c r="B11435" s="33" t="s">
        <v>1668</v>
      </c>
      <c r="C11435" s="51" t="s">
        <v>75210</v>
      </c>
      <c r="D11435" s="33" t="s">
        <v>75207</v>
      </c>
    </row>
    <row r="11436" spans="1:4" ht="15.75" customHeight="1" x14ac:dyDescent="0.15">
      <c r="A11436" s="32" t="s">
        <v>10524</v>
      </c>
      <c r="B11436" s="33" t="s">
        <v>1865</v>
      </c>
      <c r="C11436" s="51" t="s">
        <v>75211</v>
      </c>
      <c r="D11436" s="33" t="s">
        <v>75207</v>
      </c>
    </row>
    <row r="11437" spans="1:4" ht="15.75" customHeight="1" x14ac:dyDescent="0.15">
      <c r="A11437" s="32" t="s">
        <v>10676</v>
      </c>
      <c r="B11437" s="33" t="s">
        <v>2060</v>
      </c>
      <c r="C11437" s="51" t="s">
        <v>75212</v>
      </c>
      <c r="D11437" s="33" t="s">
        <v>75207</v>
      </c>
    </row>
    <row r="11438" spans="1:4" ht="15.75" customHeight="1" x14ac:dyDescent="0.15">
      <c r="A11438" s="32" t="s">
        <v>12280</v>
      </c>
      <c r="B11438" s="33" t="s">
        <v>3167</v>
      </c>
      <c r="C11438" s="51" t="s">
        <v>75213</v>
      </c>
      <c r="D11438" s="33" t="s">
        <v>75207</v>
      </c>
    </row>
    <row r="11439" spans="1:4" ht="15.75" customHeight="1" x14ac:dyDescent="0.15">
      <c r="A11439" s="32" t="s">
        <v>55058</v>
      </c>
      <c r="B11439" s="33" t="s">
        <v>3323</v>
      </c>
      <c r="C11439" s="51" t="s">
        <v>75214</v>
      </c>
      <c r="D11439" s="33" t="s">
        <v>75207</v>
      </c>
    </row>
    <row r="11440" spans="1:4" ht="15.75" customHeight="1" x14ac:dyDescent="0.15">
      <c r="A11440" s="32" t="s">
        <v>55094</v>
      </c>
      <c r="B11440" s="33" t="s">
        <v>3755</v>
      </c>
      <c r="C11440" s="51" t="s">
        <v>75215</v>
      </c>
      <c r="D11440" s="33" t="s">
        <v>75207</v>
      </c>
    </row>
    <row r="11441" spans="1:4" ht="15.75" customHeight="1" x14ac:dyDescent="0.15">
      <c r="A11441" s="32" t="s">
        <v>55235</v>
      </c>
      <c r="B11441" s="33" t="s">
        <v>3066</v>
      </c>
      <c r="C11441" s="51" t="s">
        <v>75216</v>
      </c>
      <c r="D11441" s="33" t="s">
        <v>75217</v>
      </c>
    </row>
    <row r="11442" spans="1:4" ht="15.75" customHeight="1" x14ac:dyDescent="0.15">
      <c r="A11442" s="32" t="s">
        <v>54765</v>
      </c>
      <c r="B11442" s="33" t="s">
        <v>919</v>
      </c>
      <c r="C11442" s="51" t="s">
        <v>75218</v>
      </c>
      <c r="D11442" s="33" t="s">
        <v>75219</v>
      </c>
    </row>
    <row r="11443" spans="1:4" ht="15.75" customHeight="1" x14ac:dyDescent="0.15">
      <c r="A11443" s="32" t="s">
        <v>54862</v>
      </c>
      <c r="B11443" s="33" t="s">
        <v>3755</v>
      </c>
      <c r="C11443" s="51" t="s">
        <v>75220</v>
      </c>
      <c r="D11443" s="33" t="s">
        <v>75221</v>
      </c>
    </row>
    <row r="11444" spans="1:4" ht="15.75" customHeight="1" x14ac:dyDescent="0.15">
      <c r="A11444" s="32" t="s">
        <v>55262</v>
      </c>
      <c r="B11444" s="33" t="s">
        <v>1681</v>
      </c>
      <c r="C11444" s="51" t="s">
        <v>75222</v>
      </c>
      <c r="D11444" s="33" t="s">
        <v>75223</v>
      </c>
    </row>
    <row r="11445" spans="1:4" ht="15.75" customHeight="1" x14ac:dyDescent="0.15">
      <c r="A11445" s="32" t="s">
        <v>54744</v>
      </c>
      <c r="B11445" s="33" t="s">
        <v>732</v>
      </c>
      <c r="C11445" s="51" t="s">
        <v>75224</v>
      </c>
      <c r="D11445" s="33" t="s">
        <v>75225</v>
      </c>
    </row>
    <row r="11446" spans="1:4" ht="15.75" customHeight="1" x14ac:dyDescent="0.15">
      <c r="A11446" s="32" t="s">
        <v>55374</v>
      </c>
      <c r="B11446" s="33" t="s">
        <v>2282</v>
      </c>
      <c r="C11446" s="51" t="s">
        <v>75226</v>
      </c>
      <c r="D11446" s="33" t="s">
        <v>75227</v>
      </c>
    </row>
    <row r="11447" spans="1:4" ht="15.75" customHeight="1" x14ac:dyDescent="0.15">
      <c r="A11447" s="32" t="s">
        <v>11330</v>
      </c>
      <c r="B11447" s="33" t="s">
        <v>1186</v>
      </c>
      <c r="C11447" s="51" t="s">
        <v>75228</v>
      </c>
      <c r="D11447" s="33" t="s">
        <v>75229</v>
      </c>
    </row>
    <row r="11448" spans="1:4" ht="15.75" customHeight="1" x14ac:dyDescent="0.15">
      <c r="A11448" s="32" t="s">
        <v>55070</v>
      </c>
      <c r="B11448" s="33" t="s">
        <v>678</v>
      </c>
      <c r="C11448" s="51" t="s">
        <v>75230</v>
      </c>
      <c r="D11448" s="33" t="s">
        <v>75231</v>
      </c>
    </row>
    <row r="11449" spans="1:4" ht="15.75" customHeight="1" x14ac:dyDescent="0.15">
      <c r="A11449" s="32" t="s">
        <v>54862</v>
      </c>
      <c r="B11449" s="33" t="s">
        <v>830</v>
      </c>
      <c r="C11449" s="51" t="s">
        <v>75232</v>
      </c>
      <c r="D11449" s="33" t="s">
        <v>75231</v>
      </c>
    </row>
    <row r="11450" spans="1:4" ht="15.75" customHeight="1" x14ac:dyDescent="0.15">
      <c r="A11450" s="32" t="s">
        <v>55094</v>
      </c>
      <c r="B11450" s="33" t="s">
        <v>3504</v>
      </c>
      <c r="C11450" s="51" t="s">
        <v>75233</v>
      </c>
      <c r="D11450" s="33" t="s">
        <v>75234</v>
      </c>
    </row>
    <row r="11451" spans="1:4" ht="15.75" customHeight="1" x14ac:dyDescent="0.15">
      <c r="A11451" s="32" t="s">
        <v>12292</v>
      </c>
      <c r="B11451" s="33" t="s">
        <v>3687</v>
      </c>
      <c r="C11451" s="51" t="s">
        <v>75235</v>
      </c>
      <c r="D11451" s="33" t="s">
        <v>75236</v>
      </c>
    </row>
    <row r="11452" spans="1:4" ht="15.75" customHeight="1" x14ac:dyDescent="0.15">
      <c r="A11452" s="32" t="s">
        <v>12053</v>
      </c>
      <c r="B11452" s="33" t="s">
        <v>1737</v>
      </c>
      <c r="C11452" s="51" t="s">
        <v>75237</v>
      </c>
      <c r="D11452" s="33" t="s">
        <v>75238</v>
      </c>
    </row>
    <row r="11453" spans="1:4" ht="15.75" customHeight="1" x14ac:dyDescent="0.15">
      <c r="A11453" s="32" t="s">
        <v>54765</v>
      </c>
      <c r="B11453" s="33" t="s">
        <v>1401</v>
      </c>
      <c r="C11453" s="51" t="s">
        <v>75239</v>
      </c>
      <c r="D11453" s="33" t="s">
        <v>75240</v>
      </c>
    </row>
    <row r="11454" spans="1:4" ht="15.75" customHeight="1" x14ac:dyDescent="0.15">
      <c r="A11454" s="32" t="s">
        <v>55153</v>
      </c>
      <c r="B11454" s="33" t="s">
        <v>2026</v>
      </c>
      <c r="C11454" s="51" t="s">
        <v>75241</v>
      </c>
      <c r="D11454" s="33" t="s">
        <v>75240</v>
      </c>
    </row>
    <row r="11455" spans="1:4" ht="15.75" customHeight="1" x14ac:dyDescent="0.15">
      <c r="A11455" s="32" t="s">
        <v>54744</v>
      </c>
      <c r="B11455" s="33" t="s">
        <v>681</v>
      </c>
      <c r="C11455" s="51" t="s">
        <v>75242</v>
      </c>
      <c r="D11455" s="33" t="s">
        <v>75243</v>
      </c>
    </row>
    <row r="11456" spans="1:4" ht="15.75" customHeight="1" x14ac:dyDescent="0.15">
      <c r="A11456" s="32" t="s">
        <v>55262</v>
      </c>
      <c r="B11456" s="33" t="s">
        <v>993</v>
      </c>
      <c r="C11456" s="51" t="s">
        <v>75244</v>
      </c>
      <c r="D11456" s="33" t="s">
        <v>75245</v>
      </c>
    </row>
    <row r="11457" spans="1:4" ht="15.75" customHeight="1" x14ac:dyDescent="0.15">
      <c r="A11457" s="32" t="s">
        <v>10250</v>
      </c>
      <c r="B11457" s="33" t="s">
        <v>708</v>
      </c>
      <c r="C11457" s="51" t="s">
        <v>75246</v>
      </c>
      <c r="D11457" s="33" t="s">
        <v>75247</v>
      </c>
    </row>
    <row r="11458" spans="1:4" ht="15.75" customHeight="1" x14ac:dyDescent="0.15">
      <c r="A11458" s="32" t="s">
        <v>9495</v>
      </c>
      <c r="B11458" s="33" t="s">
        <v>916</v>
      </c>
      <c r="C11458" s="51" t="s">
        <v>75248</v>
      </c>
      <c r="D11458" s="33" t="s">
        <v>75247</v>
      </c>
    </row>
    <row r="11459" spans="1:4" ht="15.75" customHeight="1" x14ac:dyDescent="0.15">
      <c r="A11459" s="32" t="s">
        <v>54862</v>
      </c>
      <c r="B11459" s="33" t="s">
        <v>1880</v>
      </c>
      <c r="C11459" s="51" t="s">
        <v>75249</v>
      </c>
      <c r="D11459" s="33" t="s">
        <v>75250</v>
      </c>
    </row>
    <row r="11460" spans="1:4" ht="15.75" customHeight="1" x14ac:dyDescent="0.15">
      <c r="A11460" s="32" t="s">
        <v>55153</v>
      </c>
      <c r="B11460" s="33" t="s">
        <v>963</v>
      </c>
      <c r="C11460" s="51" t="s">
        <v>75251</v>
      </c>
      <c r="D11460" s="33" t="s">
        <v>75252</v>
      </c>
    </row>
    <row r="11461" spans="1:4" ht="15.75" customHeight="1" x14ac:dyDescent="0.15">
      <c r="A11461" s="32" t="s">
        <v>11425</v>
      </c>
      <c r="B11461" s="33" t="s">
        <v>3015</v>
      </c>
      <c r="C11461" s="51" t="s">
        <v>75253</v>
      </c>
      <c r="D11461" s="33" t="s">
        <v>75254</v>
      </c>
    </row>
    <row r="11462" spans="1:4" ht="15.75" customHeight="1" x14ac:dyDescent="0.15">
      <c r="A11462" s="32" t="s">
        <v>55048</v>
      </c>
      <c r="B11462" s="33" t="s">
        <v>788</v>
      </c>
      <c r="C11462" s="51" t="s">
        <v>75255</v>
      </c>
      <c r="D11462" s="33" t="s">
        <v>75256</v>
      </c>
    </row>
    <row r="11463" spans="1:4" ht="15.75" customHeight="1" x14ac:dyDescent="0.15">
      <c r="A11463" s="32" t="s">
        <v>12053</v>
      </c>
      <c r="B11463" s="33" t="s">
        <v>2784</v>
      </c>
      <c r="C11463" s="51" t="s">
        <v>75257</v>
      </c>
      <c r="D11463" s="33" t="s">
        <v>75256</v>
      </c>
    </row>
    <row r="11464" spans="1:4" ht="15.75" customHeight="1" x14ac:dyDescent="0.15">
      <c r="A11464" s="32" t="s">
        <v>8821</v>
      </c>
      <c r="B11464" s="33" t="s">
        <v>3847</v>
      </c>
      <c r="C11464" s="51" t="s">
        <v>75258</v>
      </c>
      <c r="D11464" s="33" t="s">
        <v>75259</v>
      </c>
    </row>
    <row r="11465" spans="1:4" ht="15.75" customHeight="1" x14ac:dyDescent="0.15">
      <c r="A11465" s="32" t="s">
        <v>55366</v>
      </c>
      <c r="B11465" s="33" t="s">
        <v>1336</v>
      </c>
      <c r="C11465" s="51" t="s">
        <v>75260</v>
      </c>
      <c r="D11465" s="33" t="s">
        <v>75261</v>
      </c>
    </row>
    <row r="11466" spans="1:4" ht="15.75" customHeight="1" x14ac:dyDescent="0.15">
      <c r="A11466" s="32" t="s">
        <v>11330</v>
      </c>
      <c r="B11466" s="33" t="s">
        <v>1528</v>
      </c>
      <c r="C11466" s="51" t="s">
        <v>75262</v>
      </c>
      <c r="D11466" s="33" t="s">
        <v>75261</v>
      </c>
    </row>
    <row r="11467" spans="1:4" ht="15.75" customHeight="1" x14ac:dyDescent="0.15">
      <c r="A11467" s="32" t="s">
        <v>55305</v>
      </c>
      <c r="B11467" s="33" t="s">
        <v>907</v>
      </c>
      <c r="C11467" s="51" t="s">
        <v>75263</v>
      </c>
      <c r="D11467" s="33" t="s">
        <v>75264</v>
      </c>
    </row>
    <row r="11468" spans="1:4" ht="15.75" customHeight="1" x14ac:dyDescent="0.15">
      <c r="A11468" s="32" t="s">
        <v>55366</v>
      </c>
      <c r="B11468" s="33" t="s">
        <v>1005</v>
      </c>
      <c r="C11468" s="51" t="s">
        <v>75265</v>
      </c>
      <c r="D11468" s="33" t="s">
        <v>75264</v>
      </c>
    </row>
    <row r="11469" spans="1:4" ht="15.75" customHeight="1" x14ac:dyDescent="0.15">
      <c r="A11469" s="32" t="s">
        <v>55058</v>
      </c>
      <c r="B11469" s="33" t="s">
        <v>785</v>
      </c>
      <c r="C11469" s="51" t="s">
        <v>75266</v>
      </c>
      <c r="D11469" s="33" t="s">
        <v>75267</v>
      </c>
    </row>
    <row r="11470" spans="1:4" ht="15.75" customHeight="1" x14ac:dyDescent="0.15">
      <c r="A11470" s="32" t="s">
        <v>55374</v>
      </c>
      <c r="B11470" s="33" t="s">
        <v>1481</v>
      </c>
      <c r="C11470" s="51" t="s">
        <v>75268</v>
      </c>
      <c r="D11470" s="33" t="s">
        <v>75269</v>
      </c>
    </row>
    <row r="11471" spans="1:4" ht="15.75" customHeight="1" x14ac:dyDescent="0.15">
      <c r="A11471" s="32" t="s">
        <v>54862</v>
      </c>
      <c r="B11471" s="33" t="s">
        <v>3442</v>
      </c>
      <c r="C11471" s="51" t="s">
        <v>75270</v>
      </c>
      <c r="D11471" s="33" t="s">
        <v>75271</v>
      </c>
    </row>
    <row r="11472" spans="1:4" ht="15.75" customHeight="1" x14ac:dyDescent="0.15">
      <c r="A11472" s="32" t="s">
        <v>54849</v>
      </c>
      <c r="B11472" s="33" t="s">
        <v>785</v>
      </c>
      <c r="C11472" s="51" t="s">
        <v>75272</v>
      </c>
      <c r="D11472" s="33" t="s">
        <v>75273</v>
      </c>
    </row>
    <row r="11473" spans="1:4" ht="15.75" customHeight="1" x14ac:dyDescent="0.15">
      <c r="A11473" s="32" t="s">
        <v>55107</v>
      </c>
      <c r="B11473" s="33" t="s">
        <v>993</v>
      </c>
      <c r="C11473" s="51" t="s">
        <v>75274</v>
      </c>
      <c r="D11473" s="33" t="s">
        <v>75273</v>
      </c>
    </row>
    <row r="11474" spans="1:4" ht="15.75" customHeight="1" x14ac:dyDescent="0.15">
      <c r="A11474" s="32" t="s">
        <v>55027</v>
      </c>
      <c r="B11474" s="33" t="s">
        <v>2318</v>
      </c>
      <c r="C11474" s="51" t="s">
        <v>75275</v>
      </c>
      <c r="D11474" s="33" t="s">
        <v>75273</v>
      </c>
    </row>
    <row r="11475" spans="1:4" ht="15.75" customHeight="1" x14ac:dyDescent="0.15">
      <c r="A11475" s="32" t="s">
        <v>11362</v>
      </c>
      <c r="B11475" s="33" t="s">
        <v>3652</v>
      </c>
      <c r="C11475" s="51" t="s">
        <v>75276</v>
      </c>
      <c r="D11475" s="33" t="s">
        <v>75277</v>
      </c>
    </row>
    <row r="11476" spans="1:4" ht="15.75" customHeight="1" x14ac:dyDescent="0.15">
      <c r="A11476" s="32" t="s">
        <v>55159</v>
      </c>
      <c r="B11476" s="33" t="s">
        <v>1687</v>
      </c>
      <c r="C11476" s="51" t="s">
        <v>75278</v>
      </c>
      <c r="D11476" s="33" t="s">
        <v>75279</v>
      </c>
    </row>
    <row r="11477" spans="1:4" ht="15.75" customHeight="1" x14ac:dyDescent="0.15">
      <c r="A11477" s="32" t="s">
        <v>9477</v>
      </c>
      <c r="B11477" s="33" t="s">
        <v>3687</v>
      </c>
      <c r="C11477" s="51" t="s">
        <v>75280</v>
      </c>
      <c r="D11477" s="33" t="s">
        <v>75281</v>
      </c>
    </row>
    <row r="11478" spans="1:4" ht="15.75" customHeight="1" x14ac:dyDescent="0.15">
      <c r="A11478" s="32" t="s">
        <v>55048</v>
      </c>
      <c r="B11478" s="33" t="s">
        <v>785</v>
      </c>
      <c r="C11478" s="51" t="s">
        <v>75282</v>
      </c>
      <c r="D11478" s="33" t="s">
        <v>75283</v>
      </c>
    </row>
    <row r="11479" spans="1:4" ht="15.75" customHeight="1" x14ac:dyDescent="0.15">
      <c r="A11479" s="32" t="s">
        <v>55262</v>
      </c>
      <c r="B11479" s="33" t="s">
        <v>570</v>
      </c>
      <c r="C11479" s="51" t="s">
        <v>75284</v>
      </c>
      <c r="D11479" s="33" t="s">
        <v>75285</v>
      </c>
    </row>
    <row r="11480" spans="1:4" ht="15.75" customHeight="1" x14ac:dyDescent="0.15">
      <c r="A11480" s="32" t="s">
        <v>55070</v>
      </c>
      <c r="B11480" s="33" t="s">
        <v>1504</v>
      </c>
      <c r="C11480" s="51" t="s">
        <v>75286</v>
      </c>
      <c r="D11480" s="33" t="s">
        <v>75287</v>
      </c>
    </row>
    <row r="11481" spans="1:4" ht="15.75" customHeight="1" x14ac:dyDescent="0.15">
      <c r="A11481" s="32" t="s">
        <v>55048</v>
      </c>
      <c r="B11481" s="33" t="s">
        <v>3652</v>
      </c>
      <c r="C11481" s="51" t="s">
        <v>75288</v>
      </c>
      <c r="D11481" s="33" t="s">
        <v>75289</v>
      </c>
    </row>
    <row r="11482" spans="1:4" ht="15.75" customHeight="1" x14ac:dyDescent="0.15">
      <c r="A11482" s="32" t="s">
        <v>55270</v>
      </c>
      <c r="B11482" s="33" t="s">
        <v>1624</v>
      </c>
      <c r="C11482" s="51" t="s">
        <v>75290</v>
      </c>
      <c r="D11482" s="33" t="s">
        <v>75291</v>
      </c>
    </row>
    <row r="11483" spans="1:4" ht="15.75" customHeight="1" x14ac:dyDescent="0.15">
      <c r="A11483" s="32" t="s">
        <v>12232</v>
      </c>
      <c r="B11483" s="33" t="s">
        <v>2735</v>
      </c>
      <c r="C11483" s="51" t="s">
        <v>75292</v>
      </c>
      <c r="D11483" s="33" t="s">
        <v>75293</v>
      </c>
    </row>
    <row r="11484" spans="1:4" ht="15.75" customHeight="1" x14ac:dyDescent="0.15">
      <c r="A11484" s="32" t="s">
        <v>8821</v>
      </c>
      <c r="B11484" s="33" t="s">
        <v>1155</v>
      </c>
      <c r="C11484" s="51" t="s">
        <v>75294</v>
      </c>
      <c r="D11484" s="33" t="s">
        <v>75295</v>
      </c>
    </row>
    <row r="11485" spans="1:4" ht="15.75" customHeight="1" x14ac:dyDescent="0.15">
      <c r="A11485" s="32" t="s">
        <v>55265</v>
      </c>
      <c r="B11485" s="33" t="s">
        <v>3066</v>
      </c>
      <c r="C11485" s="51" t="s">
        <v>75296</v>
      </c>
      <c r="D11485" s="33" t="s">
        <v>75295</v>
      </c>
    </row>
    <row r="11486" spans="1:4" ht="15.75" customHeight="1" x14ac:dyDescent="0.15">
      <c r="A11486" s="32" t="s">
        <v>55094</v>
      </c>
      <c r="B11486" s="33" t="s">
        <v>1186</v>
      </c>
      <c r="C11486" s="51" t="s">
        <v>75297</v>
      </c>
      <c r="D11486" s="33" t="s">
        <v>75298</v>
      </c>
    </row>
    <row r="11487" spans="1:4" ht="15.75" customHeight="1" x14ac:dyDescent="0.15">
      <c r="A11487" s="32" t="s">
        <v>12280</v>
      </c>
      <c r="B11487" s="33" t="s">
        <v>618</v>
      </c>
      <c r="C11487" s="51" t="s">
        <v>75299</v>
      </c>
      <c r="D11487" s="33" t="s">
        <v>75300</v>
      </c>
    </row>
    <row r="11488" spans="1:4" ht="15.75" customHeight="1" x14ac:dyDescent="0.15">
      <c r="A11488" s="32" t="s">
        <v>55107</v>
      </c>
      <c r="B11488" s="33" t="s">
        <v>2681</v>
      </c>
      <c r="C11488" s="51" t="s">
        <v>75301</v>
      </c>
      <c r="D11488" s="33" t="s">
        <v>75300</v>
      </c>
    </row>
    <row r="11489" spans="1:4" ht="15.75" customHeight="1" x14ac:dyDescent="0.15">
      <c r="A11489" s="32" t="s">
        <v>54849</v>
      </c>
      <c r="B11489" s="33" t="s">
        <v>717</v>
      </c>
      <c r="C11489" s="51" t="s">
        <v>75302</v>
      </c>
      <c r="D11489" s="33" t="s">
        <v>75303</v>
      </c>
    </row>
    <row r="11490" spans="1:4" ht="15.75" customHeight="1" x14ac:dyDescent="0.15">
      <c r="A11490" s="32" t="s">
        <v>9495</v>
      </c>
      <c r="B11490" s="33" t="s">
        <v>3624</v>
      </c>
      <c r="C11490" s="51" t="s">
        <v>75304</v>
      </c>
      <c r="D11490" s="33" t="s">
        <v>75303</v>
      </c>
    </row>
    <row r="11491" spans="1:4" ht="15.75" customHeight="1" x14ac:dyDescent="0.15">
      <c r="A11491" s="32" t="s">
        <v>55027</v>
      </c>
      <c r="B11491" s="33" t="s">
        <v>1064</v>
      </c>
      <c r="C11491" s="51" t="s">
        <v>75305</v>
      </c>
      <c r="D11491" s="33" t="s">
        <v>75306</v>
      </c>
    </row>
    <row r="11492" spans="1:4" ht="15.75" customHeight="1" x14ac:dyDescent="0.15">
      <c r="A11492" s="32" t="s">
        <v>55070</v>
      </c>
      <c r="B11492" s="33" t="s">
        <v>2528</v>
      </c>
      <c r="C11492" s="51" t="s">
        <v>75307</v>
      </c>
      <c r="D11492" s="33" t="s">
        <v>75306</v>
      </c>
    </row>
    <row r="11493" spans="1:4" ht="15.75" customHeight="1" x14ac:dyDescent="0.15">
      <c r="A11493" s="32" t="s">
        <v>55058</v>
      </c>
      <c r="B11493" s="33" t="s">
        <v>2761</v>
      </c>
      <c r="C11493" s="51" t="s">
        <v>75308</v>
      </c>
      <c r="D11493" s="33" t="s">
        <v>75306</v>
      </c>
    </row>
    <row r="11494" spans="1:4" ht="15.75" customHeight="1" x14ac:dyDescent="0.15">
      <c r="A11494" s="32" t="s">
        <v>54862</v>
      </c>
      <c r="B11494" s="33" t="s">
        <v>797</v>
      </c>
      <c r="C11494" s="51" t="s">
        <v>75309</v>
      </c>
      <c r="D11494" s="33" t="s">
        <v>75310</v>
      </c>
    </row>
    <row r="11495" spans="1:4" ht="15.75" customHeight="1" x14ac:dyDescent="0.15">
      <c r="A11495" s="32" t="s">
        <v>54849</v>
      </c>
      <c r="B11495" s="33" t="s">
        <v>3684</v>
      </c>
      <c r="C11495" s="51" t="s">
        <v>75311</v>
      </c>
      <c r="D11495" s="33" t="s">
        <v>75312</v>
      </c>
    </row>
    <row r="11496" spans="1:4" ht="15.75" customHeight="1" x14ac:dyDescent="0.15">
      <c r="A11496" s="32" t="s">
        <v>9495</v>
      </c>
      <c r="B11496" s="33" t="s">
        <v>3213</v>
      </c>
      <c r="C11496" s="51" t="s">
        <v>75313</v>
      </c>
      <c r="D11496" s="33" t="s">
        <v>75314</v>
      </c>
    </row>
    <row r="11497" spans="1:4" ht="15.75" customHeight="1" x14ac:dyDescent="0.15">
      <c r="A11497" s="32" t="s">
        <v>55206</v>
      </c>
      <c r="B11497" s="33" t="s">
        <v>2452</v>
      </c>
      <c r="C11497" s="51" t="s">
        <v>75315</v>
      </c>
      <c r="D11497" s="33" t="s">
        <v>75316</v>
      </c>
    </row>
    <row r="11498" spans="1:4" ht="15.75" customHeight="1" x14ac:dyDescent="0.15">
      <c r="A11498" s="32" t="s">
        <v>55159</v>
      </c>
      <c r="B11498" s="33" t="s">
        <v>690</v>
      </c>
      <c r="C11498" s="51" t="s">
        <v>75317</v>
      </c>
      <c r="D11498" s="33" t="s">
        <v>75318</v>
      </c>
    </row>
    <row r="11499" spans="1:4" ht="15.75" customHeight="1" x14ac:dyDescent="0.15">
      <c r="A11499" s="32" t="s">
        <v>8719</v>
      </c>
      <c r="B11499" s="33" t="s">
        <v>3257</v>
      </c>
      <c r="C11499" s="51" t="s">
        <v>75319</v>
      </c>
      <c r="D11499" s="33" t="s">
        <v>75318</v>
      </c>
    </row>
    <row r="11500" spans="1:4" ht="15.75" customHeight="1" x14ac:dyDescent="0.15">
      <c r="A11500" s="32" t="s">
        <v>54962</v>
      </c>
      <c r="B11500" s="33" t="s">
        <v>675</v>
      </c>
      <c r="C11500" s="51" t="s">
        <v>75320</v>
      </c>
      <c r="D11500" s="33" t="s">
        <v>75321</v>
      </c>
    </row>
    <row r="11501" spans="1:4" ht="15.75" customHeight="1" x14ac:dyDescent="0.15">
      <c r="A11501" s="32" t="s">
        <v>55305</v>
      </c>
      <c r="B11501" s="33" t="s">
        <v>1943</v>
      </c>
      <c r="C11501" s="51" t="s">
        <v>75322</v>
      </c>
      <c r="D11501" s="33" t="s">
        <v>75321</v>
      </c>
    </row>
    <row r="11502" spans="1:4" ht="15.75" customHeight="1" x14ac:dyDescent="0.15">
      <c r="A11502" s="32" t="s">
        <v>8821</v>
      </c>
      <c r="B11502" s="33" t="s">
        <v>2596</v>
      </c>
      <c r="C11502" s="51" t="s">
        <v>75323</v>
      </c>
      <c r="D11502" s="33" t="s">
        <v>75321</v>
      </c>
    </row>
    <row r="11503" spans="1:4" ht="15.75" customHeight="1" x14ac:dyDescent="0.15">
      <c r="A11503" s="32" t="s">
        <v>8633</v>
      </c>
      <c r="B11503" s="33" t="s">
        <v>1525</v>
      </c>
      <c r="C11503" s="51" t="s">
        <v>75324</v>
      </c>
      <c r="D11503" s="33" t="s">
        <v>75325</v>
      </c>
    </row>
    <row r="11504" spans="1:4" ht="15.75" customHeight="1" x14ac:dyDescent="0.15">
      <c r="A11504" s="32" t="s">
        <v>54962</v>
      </c>
      <c r="B11504" s="33" t="s">
        <v>2548</v>
      </c>
      <c r="C11504" s="51" t="s">
        <v>75326</v>
      </c>
      <c r="D11504" s="33" t="s">
        <v>75327</v>
      </c>
    </row>
    <row r="11505" spans="1:4" ht="15.75" customHeight="1" x14ac:dyDescent="0.15">
      <c r="A11505" s="32" t="s">
        <v>55058</v>
      </c>
      <c r="B11505" s="33" t="s">
        <v>2105</v>
      </c>
      <c r="C11505" s="51" t="s">
        <v>75328</v>
      </c>
      <c r="D11505" s="33" t="s">
        <v>75329</v>
      </c>
    </row>
    <row r="11506" spans="1:4" ht="15.75" customHeight="1" x14ac:dyDescent="0.15">
      <c r="A11506" s="32" t="s">
        <v>9516</v>
      </c>
      <c r="B11506" s="33" t="s">
        <v>624</v>
      </c>
      <c r="C11506" s="51" t="s">
        <v>75330</v>
      </c>
      <c r="D11506" s="33" t="s">
        <v>75331</v>
      </c>
    </row>
    <row r="11507" spans="1:4" ht="15.75" customHeight="1" x14ac:dyDescent="0.15">
      <c r="A11507" s="32" t="s">
        <v>55374</v>
      </c>
      <c r="B11507" s="33" t="s">
        <v>2918</v>
      </c>
      <c r="C11507" s="51" t="s">
        <v>75332</v>
      </c>
      <c r="D11507" s="33" t="s">
        <v>75333</v>
      </c>
    </row>
    <row r="11508" spans="1:4" ht="15.75" customHeight="1" x14ac:dyDescent="0.15">
      <c r="A11508" s="32" t="s">
        <v>55366</v>
      </c>
      <c r="B11508" s="33" t="s">
        <v>747</v>
      </c>
      <c r="C11508" s="51" t="s">
        <v>75334</v>
      </c>
      <c r="D11508" s="33" t="s">
        <v>75335</v>
      </c>
    </row>
    <row r="11509" spans="1:4" ht="15.75" customHeight="1" x14ac:dyDescent="0.15">
      <c r="A11509" s="32" t="s">
        <v>54962</v>
      </c>
      <c r="B11509" s="33" t="s">
        <v>788</v>
      </c>
      <c r="C11509" s="51" t="s">
        <v>75336</v>
      </c>
      <c r="D11509" s="33" t="s">
        <v>75337</v>
      </c>
    </row>
    <row r="11510" spans="1:4" ht="15.75" customHeight="1" x14ac:dyDescent="0.15">
      <c r="A11510" s="32" t="s">
        <v>12128</v>
      </c>
      <c r="B11510" s="33" t="s">
        <v>2871</v>
      </c>
      <c r="C11510" s="51" t="s">
        <v>75338</v>
      </c>
      <c r="D11510" s="33" t="s">
        <v>75337</v>
      </c>
    </row>
    <row r="11511" spans="1:4" ht="15.75" customHeight="1" x14ac:dyDescent="0.15">
      <c r="A11511" s="32" t="s">
        <v>54849</v>
      </c>
      <c r="B11511" s="33" t="s">
        <v>621</v>
      </c>
      <c r="C11511" s="51" t="s">
        <v>75339</v>
      </c>
      <c r="D11511" s="33" t="s">
        <v>75340</v>
      </c>
    </row>
    <row r="11512" spans="1:4" ht="15.75" customHeight="1" x14ac:dyDescent="0.15">
      <c r="A11512" s="32" t="s">
        <v>55159</v>
      </c>
      <c r="B11512" s="33" t="s">
        <v>2904</v>
      </c>
      <c r="C11512" s="51" t="s">
        <v>75341</v>
      </c>
      <c r="D11512" s="33" t="s">
        <v>75340</v>
      </c>
    </row>
    <row r="11513" spans="1:4" ht="15.75" customHeight="1" x14ac:dyDescent="0.15">
      <c r="A11513" s="32" t="s">
        <v>8719</v>
      </c>
      <c r="B11513" s="33" t="s">
        <v>747</v>
      </c>
      <c r="C11513" s="51" t="s">
        <v>75342</v>
      </c>
      <c r="D11513" s="33" t="s">
        <v>75343</v>
      </c>
    </row>
    <row r="11514" spans="1:4" ht="15.75" customHeight="1" x14ac:dyDescent="0.15">
      <c r="A11514" s="32" t="s">
        <v>55265</v>
      </c>
      <c r="B11514" s="33" t="s">
        <v>732</v>
      </c>
      <c r="C11514" s="51" t="s">
        <v>75344</v>
      </c>
      <c r="D11514" s="33" t="s">
        <v>75345</v>
      </c>
    </row>
    <row r="11515" spans="1:4" ht="15.75" customHeight="1" x14ac:dyDescent="0.15">
      <c r="A11515" s="32" t="s">
        <v>55374</v>
      </c>
      <c r="B11515" s="33" t="s">
        <v>1433</v>
      </c>
      <c r="C11515" s="51" t="s">
        <v>75346</v>
      </c>
      <c r="D11515" s="33" t="s">
        <v>75345</v>
      </c>
    </row>
    <row r="11516" spans="1:4" ht="15.75" customHeight="1" x14ac:dyDescent="0.15">
      <c r="A11516" s="32" t="s">
        <v>55153</v>
      </c>
      <c r="B11516" s="33" t="s">
        <v>1681</v>
      </c>
      <c r="C11516" s="51" t="s">
        <v>75347</v>
      </c>
      <c r="D11516" s="33" t="s">
        <v>75345</v>
      </c>
    </row>
    <row r="11517" spans="1:4" ht="15.75" customHeight="1" x14ac:dyDescent="0.15">
      <c r="A11517" s="32" t="s">
        <v>55027</v>
      </c>
      <c r="B11517" s="33" t="s">
        <v>2066</v>
      </c>
      <c r="C11517" s="51" t="s">
        <v>75348</v>
      </c>
      <c r="D11517" s="33" t="s">
        <v>75345</v>
      </c>
    </row>
    <row r="11518" spans="1:4" ht="15.75" customHeight="1" x14ac:dyDescent="0.15">
      <c r="A11518" s="32" t="s">
        <v>10163</v>
      </c>
      <c r="B11518" s="33" t="s">
        <v>570</v>
      </c>
      <c r="C11518" s="51" t="s">
        <v>75349</v>
      </c>
      <c r="D11518" s="33" t="s">
        <v>75350</v>
      </c>
    </row>
    <row r="11519" spans="1:4" ht="15.75" customHeight="1" x14ac:dyDescent="0.15">
      <c r="A11519" s="32" t="s">
        <v>8633</v>
      </c>
      <c r="B11519" s="33" t="s">
        <v>2904</v>
      </c>
      <c r="C11519" s="51" t="s">
        <v>75351</v>
      </c>
      <c r="D11519" s="33" t="s">
        <v>75352</v>
      </c>
    </row>
    <row r="11520" spans="1:4" ht="15.75" customHeight="1" x14ac:dyDescent="0.15">
      <c r="A11520" s="32" t="s">
        <v>9058</v>
      </c>
      <c r="B11520" s="33" t="s">
        <v>2942</v>
      </c>
      <c r="C11520" s="51" t="s">
        <v>75353</v>
      </c>
      <c r="D11520" s="33" t="s">
        <v>75354</v>
      </c>
    </row>
    <row r="11521" spans="1:4" ht="15.75" customHeight="1" x14ac:dyDescent="0.15">
      <c r="A11521" s="32" t="s">
        <v>8291</v>
      </c>
      <c r="B11521" s="33" t="s">
        <v>3368</v>
      </c>
      <c r="C11521" s="51" t="s">
        <v>75355</v>
      </c>
      <c r="D11521" s="33" t="s">
        <v>75356</v>
      </c>
    </row>
    <row r="11522" spans="1:4" ht="15.75" customHeight="1" x14ac:dyDescent="0.15">
      <c r="A11522" s="32" t="s">
        <v>55159</v>
      </c>
      <c r="B11522" s="33" t="s">
        <v>618</v>
      </c>
      <c r="C11522" s="51" t="s">
        <v>75357</v>
      </c>
      <c r="D11522" s="33" t="s">
        <v>75358</v>
      </c>
    </row>
    <row r="11523" spans="1:4" ht="15.75" customHeight="1" x14ac:dyDescent="0.15">
      <c r="A11523" s="32" t="s">
        <v>55107</v>
      </c>
      <c r="B11523" s="33" t="s">
        <v>3353</v>
      </c>
      <c r="C11523" s="51" t="s">
        <v>75359</v>
      </c>
      <c r="D11523" s="33" t="s">
        <v>75358</v>
      </c>
    </row>
    <row r="11524" spans="1:4" ht="15.75" customHeight="1" x14ac:dyDescent="0.15">
      <c r="A11524" s="32" t="s">
        <v>55235</v>
      </c>
      <c r="B11524" s="33" t="s">
        <v>1624</v>
      </c>
      <c r="C11524" s="51" t="s">
        <v>75360</v>
      </c>
      <c r="D11524" s="33" t="s">
        <v>75361</v>
      </c>
    </row>
    <row r="11525" spans="1:4" ht="15.75" customHeight="1" x14ac:dyDescent="0.15">
      <c r="A11525" s="32" t="s">
        <v>8719</v>
      </c>
      <c r="B11525" s="33" t="s">
        <v>895</v>
      </c>
      <c r="C11525" s="51" t="s">
        <v>75362</v>
      </c>
      <c r="D11525" s="33" t="s">
        <v>75363</v>
      </c>
    </row>
    <row r="11526" spans="1:4" ht="15.75" customHeight="1" x14ac:dyDescent="0.15">
      <c r="A11526" s="32" t="s">
        <v>55027</v>
      </c>
      <c r="B11526" s="33" t="s">
        <v>1143</v>
      </c>
      <c r="C11526" s="51" t="s">
        <v>75364</v>
      </c>
      <c r="D11526" s="33" t="s">
        <v>75365</v>
      </c>
    </row>
    <row r="11527" spans="1:4" ht="15.75" customHeight="1" x14ac:dyDescent="0.15">
      <c r="A11527" s="32" t="s">
        <v>10163</v>
      </c>
      <c r="B11527" s="33" t="s">
        <v>1166</v>
      </c>
      <c r="C11527" s="51" t="s">
        <v>75366</v>
      </c>
      <c r="D11527" s="33" t="s">
        <v>75367</v>
      </c>
    </row>
    <row r="11528" spans="1:4" ht="15.75" customHeight="1" x14ac:dyDescent="0.15">
      <c r="A11528" s="32" t="s">
        <v>9477</v>
      </c>
      <c r="B11528" s="33" t="s">
        <v>2327</v>
      </c>
      <c r="C11528" s="51" t="s">
        <v>75368</v>
      </c>
      <c r="D11528" s="33" t="s">
        <v>75367</v>
      </c>
    </row>
    <row r="11529" spans="1:4" ht="15.75" customHeight="1" x14ac:dyDescent="0.15">
      <c r="A11529" s="32" t="s">
        <v>8821</v>
      </c>
      <c r="B11529" s="33" t="s">
        <v>1389</v>
      </c>
      <c r="C11529" s="51" t="s">
        <v>75369</v>
      </c>
      <c r="D11529" s="33" t="s">
        <v>75370</v>
      </c>
    </row>
    <row r="11530" spans="1:4" ht="15.75" customHeight="1" x14ac:dyDescent="0.15">
      <c r="A11530" s="32" t="s">
        <v>11330</v>
      </c>
      <c r="B11530" s="33" t="s">
        <v>904</v>
      </c>
      <c r="C11530" s="51" t="s">
        <v>75371</v>
      </c>
      <c r="D11530" s="33" t="s">
        <v>75372</v>
      </c>
    </row>
    <row r="11531" spans="1:4" ht="15.75" customHeight="1" x14ac:dyDescent="0.15">
      <c r="A11531" s="32" t="s">
        <v>55058</v>
      </c>
      <c r="B11531" s="33" t="s">
        <v>690</v>
      </c>
      <c r="C11531" s="51" t="s">
        <v>75373</v>
      </c>
      <c r="D11531" s="33" t="s">
        <v>75374</v>
      </c>
    </row>
    <row r="11532" spans="1:4" ht="15.75" customHeight="1" x14ac:dyDescent="0.15">
      <c r="A11532" s="32" t="s">
        <v>9495</v>
      </c>
      <c r="B11532" s="33" t="s">
        <v>919</v>
      </c>
      <c r="C11532" s="51" t="s">
        <v>75375</v>
      </c>
      <c r="D11532" s="33" t="s">
        <v>75376</v>
      </c>
    </row>
    <row r="11533" spans="1:4" ht="15.75" customHeight="1" x14ac:dyDescent="0.15">
      <c r="A11533" s="32" t="s">
        <v>55094</v>
      </c>
      <c r="B11533" s="33" t="s">
        <v>2985</v>
      </c>
      <c r="C11533" s="51" t="s">
        <v>75377</v>
      </c>
      <c r="D11533" s="33" t="s">
        <v>75378</v>
      </c>
    </row>
    <row r="11534" spans="1:4" ht="15.75" customHeight="1" x14ac:dyDescent="0.15">
      <c r="A11534" s="32" t="s">
        <v>12128</v>
      </c>
      <c r="B11534" s="33" t="s">
        <v>618</v>
      </c>
      <c r="C11534" s="51" t="s">
        <v>75379</v>
      </c>
      <c r="D11534" s="33" t="s">
        <v>75380</v>
      </c>
    </row>
    <row r="11535" spans="1:4" ht="15.75" customHeight="1" x14ac:dyDescent="0.15">
      <c r="A11535" s="32" t="s">
        <v>55265</v>
      </c>
      <c r="B11535" s="33" t="s">
        <v>2596</v>
      </c>
      <c r="C11535" s="51" t="s">
        <v>75381</v>
      </c>
      <c r="D11535" s="33" t="s">
        <v>75382</v>
      </c>
    </row>
    <row r="11536" spans="1:4" ht="15.75" customHeight="1" x14ac:dyDescent="0.15">
      <c r="A11536" s="32" t="s">
        <v>11330</v>
      </c>
      <c r="B11536" s="33" t="s">
        <v>621</v>
      </c>
      <c r="C11536" s="51" t="s">
        <v>75383</v>
      </c>
      <c r="D11536" s="33" t="s">
        <v>75384</v>
      </c>
    </row>
    <row r="11537" spans="1:4" ht="15.75" customHeight="1" x14ac:dyDescent="0.15">
      <c r="A11537" s="32" t="s">
        <v>12053</v>
      </c>
      <c r="B11537" s="33" t="s">
        <v>1545</v>
      </c>
      <c r="C11537" s="51" t="s">
        <v>75385</v>
      </c>
      <c r="D11537" s="33" t="s">
        <v>75384</v>
      </c>
    </row>
    <row r="11538" spans="1:4" ht="15.75" customHeight="1" x14ac:dyDescent="0.15">
      <c r="A11538" s="32" t="s">
        <v>54939</v>
      </c>
      <c r="B11538" s="33" t="s">
        <v>2951</v>
      </c>
      <c r="C11538" s="51" t="s">
        <v>75386</v>
      </c>
      <c r="D11538" s="33" t="s">
        <v>75384</v>
      </c>
    </row>
    <row r="11539" spans="1:4" ht="15.75" customHeight="1" x14ac:dyDescent="0.15">
      <c r="A11539" s="32" t="s">
        <v>54962</v>
      </c>
      <c r="B11539" s="33" t="s">
        <v>2974</v>
      </c>
      <c r="C11539" s="51" t="s">
        <v>75387</v>
      </c>
      <c r="D11539" s="33" t="s">
        <v>75384</v>
      </c>
    </row>
    <row r="11540" spans="1:4" ht="15.75" customHeight="1" x14ac:dyDescent="0.15">
      <c r="A11540" s="32" t="s">
        <v>12292</v>
      </c>
      <c r="B11540" s="33" t="s">
        <v>993</v>
      </c>
      <c r="C11540" s="51" t="s">
        <v>75388</v>
      </c>
      <c r="D11540" s="33" t="s">
        <v>75389</v>
      </c>
    </row>
    <row r="11541" spans="1:4" ht="15.75" customHeight="1" x14ac:dyDescent="0.15">
      <c r="A11541" s="32" t="s">
        <v>54849</v>
      </c>
      <c r="B11541" s="33" t="s">
        <v>3073</v>
      </c>
      <c r="C11541" s="51" t="s">
        <v>75390</v>
      </c>
      <c r="D11541" s="33" t="s">
        <v>75391</v>
      </c>
    </row>
    <row r="11542" spans="1:4" ht="15.75" customHeight="1" x14ac:dyDescent="0.15">
      <c r="A11542" s="32" t="s">
        <v>8719</v>
      </c>
      <c r="B11542" s="33" t="s">
        <v>681</v>
      </c>
      <c r="C11542" s="51" t="s">
        <v>75392</v>
      </c>
      <c r="D11542" s="33" t="s">
        <v>75393</v>
      </c>
    </row>
    <row r="11543" spans="1:4" ht="15.75" customHeight="1" x14ac:dyDescent="0.15">
      <c r="A11543" s="32" t="s">
        <v>54849</v>
      </c>
      <c r="B11543" s="33" t="s">
        <v>946</v>
      </c>
      <c r="C11543" s="51" t="s">
        <v>75394</v>
      </c>
      <c r="D11543" s="33" t="s">
        <v>75395</v>
      </c>
    </row>
    <row r="11544" spans="1:4" ht="15.75" customHeight="1" x14ac:dyDescent="0.15">
      <c r="A11544" s="32" t="s">
        <v>54862</v>
      </c>
      <c r="B11544" s="33" t="s">
        <v>1765</v>
      </c>
      <c r="C11544" s="51" t="s">
        <v>75396</v>
      </c>
      <c r="D11544" s="33" t="s">
        <v>75397</v>
      </c>
    </row>
    <row r="11545" spans="1:4" ht="15.75" customHeight="1" x14ac:dyDescent="0.15">
      <c r="A11545" s="32" t="s">
        <v>54765</v>
      </c>
      <c r="B11545" s="33" t="s">
        <v>2997</v>
      </c>
      <c r="C11545" s="51" t="s">
        <v>75398</v>
      </c>
      <c r="D11545" s="33" t="s">
        <v>75397</v>
      </c>
    </row>
    <row r="11546" spans="1:4" ht="15.75" customHeight="1" x14ac:dyDescent="0.15">
      <c r="A11546" s="32" t="s">
        <v>54962</v>
      </c>
      <c r="B11546" s="33" t="s">
        <v>2834</v>
      </c>
      <c r="C11546" s="51" t="s">
        <v>75399</v>
      </c>
      <c r="D11546" s="33" t="s">
        <v>75400</v>
      </c>
    </row>
    <row r="11547" spans="1:4" ht="15.75" customHeight="1" x14ac:dyDescent="0.15">
      <c r="A11547" s="32" t="s">
        <v>8633</v>
      </c>
      <c r="B11547" s="33" t="s">
        <v>2735</v>
      </c>
      <c r="C11547" s="51" t="s">
        <v>75401</v>
      </c>
      <c r="D11547" s="33" t="s">
        <v>75402</v>
      </c>
    </row>
    <row r="11548" spans="1:4" ht="15.75" customHeight="1" x14ac:dyDescent="0.15">
      <c r="A11548" s="32" t="s">
        <v>8743</v>
      </c>
      <c r="B11548" s="33" t="s">
        <v>3290</v>
      </c>
      <c r="C11548" s="51" t="s">
        <v>75403</v>
      </c>
      <c r="D11548" s="33" t="s">
        <v>75402</v>
      </c>
    </row>
    <row r="11549" spans="1:4" ht="15.75" customHeight="1" x14ac:dyDescent="0.15">
      <c r="A11549" s="32" t="s">
        <v>55094</v>
      </c>
      <c r="B11549" s="33" t="s">
        <v>1014</v>
      </c>
      <c r="C11549" s="51" t="s">
        <v>75404</v>
      </c>
      <c r="D11549" s="33" t="s">
        <v>75405</v>
      </c>
    </row>
    <row r="11550" spans="1:4" ht="15.75" customHeight="1" x14ac:dyDescent="0.15">
      <c r="A11550" s="32" t="s">
        <v>8719</v>
      </c>
      <c r="B11550" s="33" t="s">
        <v>2865</v>
      </c>
      <c r="C11550" s="51" t="s">
        <v>75406</v>
      </c>
      <c r="D11550" s="33" t="s">
        <v>75407</v>
      </c>
    </row>
    <row r="11551" spans="1:4" ht="15.75" customHeight="1" x14ac:dyDescent="0.15">
      <c r="A11551" s="32" t="s">
        <v>12232</v>
      </c>
      <c r="B11551" s="33" t="s">
        <v>2282</v>
      </c>
      <c r="C11551" s="51" t="s">
        <v>75408</v>
      </c>
      <c r="D11551" s="33" t="s">
        <v>75409</v>
      </c>
    </row>
    <row r="11552" spans="1:4" ht="15.75" customHeight="1" x14ac:dyDescent="0.15">
      <c r="A11552" s="32" t="s">
        <v>12232</v>
      </c>
      <c r="B11552" s="33" t="s">
        <v>1668</v>
      </c>
      <c r="C11552" s="51" t="s">
        <v>75410</v>
      </c>
      <c r="D11552" s="33" t="s">
        <v>75411</v>
      </c>
    </row>
    <row r="11553" spans="1:4" ht="15.75" customHeight="1" x14ac:dyDescent="0.15">
      <c r="A11553" s="32" t="s">
        <v>8291</v>
      </c>
      <c r="B11553" s="33" t="s">
        <v>2026</v>
      </c>
      <c r="C11553" s="51" t="s">
        <v>75412</v>
      </c>
      <c r="D11553" s="33" t="s">
        <v>75411</v>
      </c>
    </row>
    <row r="11554" spans="1:4" ht="15.75" customHeight="1" x14ac:dyDescent="0.15">
      <c r="A11554" s="32" t="s">
        <v>8633</v>
      </c>
      <c r="B11554" s="33" t="s">
        <v>2155</v>
      </c>
      <c r="C11554" s="51" t="s">
        <v>75413</v>
      </c>
      <c r="D11554" s="33" t="s">
        <v>75411</v>
      </c>
    </row>
    <row r="11555" spans="1:4" ht="15.75" customHeight="1" x14ac:dyDescent="0.15">
      <c r="A11555" s="32" t="s">
        <v>9495</v>
      </c>
      <c r="B11555" s="33" t="s">
        <v>3603</v>
      </c>
      <c r="C11555" s="51" t="s">
        <v>75414</v>
      </c>
      <c r="D11555" s="33" t="s">
        <v>75411</v>
      </c>
    </row>
    <row r="11556" spans="1:4" ht="15.75" customHeight="1" x14ac:dyDescent="0.15">
      <c r="A11556" s="32" t="s">
        <v>54849</v>
      </c>
      <c r="B11556" s="33" t="s">
        <v>2533</v>
      </c>
      <c r="C11556" s="51" t="s">
        <v>75415</v>
      </c>
      <c r="D11556" s="33" t="s">
        <v>75416</v>
      </c>
    </row>
    <row r="11557" spans="1:4" ht="15.75" customHeight="1" x14ac:dyDescent="0.15">
      <c r="A11557" s="32" t="s">
        <v>55153</v>
      </c>
      <c r="B11557" s="33" t="s">
        <v>3720</v>
      </c>
      <c r="C11557" s="51" t="s">
        <v>75417</v>
      </c>
      <c r="D11557" s="33" t="s">
        <v>75418</v>
      </c>
    </row>
    <row r="11558" spans="1:4" ht="15.75" customHeight="1" x14ac:dyDescent="0.15">
      <c r="A11558" s="32" t="s">
        <v>55107</v>
      </c>
      <c r="B11558" s="33" t="s">
        <v>1624</v>
      </c>
      <c r="C11558" s="51" t="s">
        <v>75419</v>
      </c>
      <c r="D11558" s="33" t="s">
        <v>75420</v>
      </c>
    </row>
    <row r="11559" spans="1:4" ht="15.75" customHeight="1" x14ac:dyDescent="0.15">
      <c r="A11559" s="32" t="s">
        <v>55107</v>
      </c>
      <c r="B11559" s="33" t="s">
        <v>975</v>
      </c>
      <c r="C11559" s="51" t="s">
        <v>75421</v>
      </c>
      <c r="D11559" s="33" t="s">
        <v>75422</v>
      </c>
    </row>
    <row r="11560" spans="1:4" ht="15.75" customHeight="1" x14ac:dyDescent="0.15">
      <c r="A11560" s="32" t="s">
        <v>10524</v>
      </c>
      <c r="B11560" s="33" t="s">
        <v>3338</v>
      </c>
      <c r="C11560" s="51" t="s">
        <v>75423</v>
      </c>
      <c r="D11560" s="33" t="s">
        <v>75424</v>
      </c>
    </row>
    <row r="11561" spans="1:4" ht="15.75" customHeight="1" x14ac:dyDescent="0.15">
      <c r="A11561" s="32" t="s">
        <v>10524</v>
      </c>
      <c r="B11561" s="33" t="s">
        <v>681</v>
      </c>
      <c r="C11561" s="51" t="s">
        <v>75425</v>
      </c>
      <c r="D11561" s="33" t="s">
        <v>75426</v>
      </c>
    </row>
    <row r="11562" spans="1:4" ht="15.75" customHeight="1" x14ac:dyDescent="0.15">
      <c r="A11562" s="32" t="s">
        <v>54849</v>
      </c>
      <c r="B11562" s="33" t="s">
        <v>782</v>
      </c>
      <c r="C11562" s="51" t="s">
        <v>75427</v>
      </c>
      <c r="D11562" s="33" t="s">
        <v>75426</v>
      </c>
    </row>
    <row r="11563" spans="1:4" ht="15.75" customHeight="1" x14ac:dyDescent="0.15">
      <c r="A11563" s="32" t="s">
        <v>8743</v>
      </c>
      <c r="B11563" s="33" t="s">
        <v>791</v>
      </c>
      <c r="C11563" s="51" t="s">
        <v>75428</v>
      </c>
      <c r="D11563" s="33" t="s">
        <v>75426</v>
      </c>
    </row>
    <row r="11564" spans="1:4" ht="15.75" customHeight="1" x14ac:dyDescent="0.15">
      <c r="A11564" s="32" t="s">
        <v>55374</v>
      </c>
      <c r="B11564" s="33" t="s">
        <v>1528</v>
      </c>
      <c r="C11564" s="51" t="s">
        <v>75429</v>
      </c>
      <c r="D11564" s="33" t="s">
        <v>75426</v>
      </c>
    </row>
    <row r="11565" spans="1:4" ht="15.75" customHeight="1" x14ac:dyDescent="0.15">
      <c r="A11565" s="32" t="s">
        <v>54849</v>
      </c>
      <c r="B11565" s="33" t="s">
        <v>1967</v>
      </c>
      <c r="C11565" s="51" t="s">
        <v>75430</v>
      </c>
      <c r="D11565" s="33" t="s">
        <v>75426</v>
      </c>
    </row>
    <row r="11566" spans="1:4" ht="15.75" customHeight="1" x14ac:dyDescent="0.15">
      <c r="A11566" s="32" t="s">
        <v>8743</v>
      </c>
      <c r="B11566" s="33" t="s">
        <v>2338</v>
      </c>
      <c r="C11566" s="51" t="s">
        <v>75431</v>
      </c>
      <c r="D11566" s="33" t="s">
        <v>75426</v>
      </c>
    </row>
    <row r="11567" spans="1:4" ht="15.75" customHeight="1" x14ac:dyDescent="0.15">
      <c r="A11567" s="32" t="s">
        <v>9495</v>
      </c>
      <c r="B11567" s="33" t="s">
        <v>2761</v>
      </c>
      <c r="C11567" s="51" t="s">
        <v>75432</v>
      </c>
      <c r="D11567" s="33" t="s">
        <v>75433</v>
      </c>
    </row>
    <row r="11568" spans="1:4" ht="15.75" customHeight="1" x14ac:dyDescent="0.15">
      <c r="A11568" s="32" t="s">
        <v>10676</v>
      </c>
      <c r="B11568" s="33" t="s">
        <v>3290</v>
      </c>
      <c r="C11568" s="51" t="s">
        <v>75434</v>
      </c>
      <c r="D11568" s="33" t="s">
        <v>75433</v>
      </c>
    </row>
    <row r="11569" spans="1:4" ht="15.75" customHeight="1" x14ac:dyDescent="0.15">
      <c r="A11569" s="32" t="s">
        <v>8291</v>
      </c>
      <c r="B11569" s="33" t="s">
        <v>1155</v>
      </c>
      <c r="C11569" s="51" t="s">
        <v>75435</v>
      </c>
      <c r="D11569" s="33" t="s">
        <v>75436</v>
      </c>
    </row>
    <row r="11570" spans="1:4" ht="15.75" customHeight="1" x14ac:dyDescent="0.15">
      <c r="A11570" s="32" t="s">
        <v>12292</v>
      </c>
      <c r="B11570" s="33" t="s">
        <v>678</v>
      </c>
      <c r="C11570" s="51" t="s">
        <v>75437</v>
      </c>
      <c r="D11570" s="33" t="s">
        <v>75438</v>
      </c>
    </row>
    <row r="11571" spans="1:4" ht="15.75" customHeight="1" x14ac:dyDescent="0.15">
      <c r="A11571" s="32" t="s">
        <v>55262</v>
      </c>
      <c r="B11571" s="33" t="s">
        <v>2596</v>
      </c>
      <c r="C11571" s="51" t="s">
        <v>75439</v>
      </c>
      <c r="D11571" s="33" t="s">
        <v>75438</v>
      </c>
    </row>
    <row r="11572" spans="1:4" ht="15.75" customHeight="1" x14ac:dyDescent="0.15">
      <c r="A11572" s="32" t="s">
        <v>55159</v>
      </c>
      <c r="B11572" s="33" t="s">
        <v>2918</v>
      </c>
      <c r="C11572" s="51" t="s">
        <v>75440</v>
      </c>
      <c r="D11572" s="33" t="s">
        <v>75438</v>
      </c>
    </row>
    <row r="11573" spans="1:4" ht="15.75" customHeight="1" x14ac:dyDescent="0.15">
      <c r="A11573" s="32" t="s">
        <v>8633</v>
      </c>
      <c r="B11573" s="33" t="s">
        <v>690</v>
      </c>
      <c r="C11573" s="51" t="s">
        <v>75441</v>
      </c>
      <c r="D11573" s="33" t="s">
        <v>75442</v>
      </c>
    </row>
    <row r="11574" spans="1:4" ht="15.75" customHeight="1" x14ac:dyDescent="0.15">
      <c r="A11574" s="32" t="s">
        <v>55048</v>
      </c>
      <c r="B11574" s="33" t="s">
        <v>2528</v>
      </c>
      <c r="C11574" s="51" t="s">
        <v>75443</v>
      </c>
      <c r="D11574" s="33" t="s">
        <v>75444</v>
      </c>
    </row>
    <row r="11575" spans="1:4" ht="15.75" customHeight="1" x14ac:dyDescent="0.15">
      <c r="A11575" s="32" t="s">
        <v>55374</v>
      </c>
      <c r="B11575" s="33" t="s">
        <v>797</v>
      </c>
      <c r="C11575" s="51" t="s">
        <v>75445</v>
      </c>
      <c r="D11575" s="33" t="s">
        <v>75446</v>
      </c>
    </row>
    <row r="11576" spans="1:4" ht="15.75" customHeight="1" x14ac:dyDescent="0.15">
      <c r="A11576" s="32" t="s">
        <v>55094</v>
      </c>
      <c r="B11576" s="33" t="s">
        <v>2761</v>
      </c>
      <c r="C11576" s="51" t="s">
        <v>75447</v>
      </c>
      <c r="D11576" s="33" t="s">
        <v>75448</v>
      </c>
    </row>
    <row r="11577" spans="1:4" ht="15.75" customHeight="1" x14ac:dyDescent="0.15">
      <c r="A11577" s="32" t="s">
        <v>12128</v>
      </c>
      <c r="B11577" s="33" t="s">
        <v>675</v>
      </c>
      <c r="C11577" s="51" t="s">
        <v>75449</v>
      </c>
      <c r="D11577" s="33" t="s">
        <v>75450</v>
      </c>
    </row>
    <row r="11578" spans="1:4" ht="15.75" customHeight="1" x14ac:dyDescent="0.15">
      <c r="A11578" s="32" t="s">
        <v>8821</v>
      </c>
      <c r="B11578" s="33" t="s">
        <v>895</v>
      </c>
      <c r="C11578" s="51" t="s">
        <v>75451</v>
      </c>
      <c r="D11578" s="33" t="s">
        <v>75450</v>
      </c>
    </row>
    <row r="11579" spans="1:4" ht="15.75" customHeight="1" x14ac:dyDescent="0.15">
      <c r="A11579" s="32" t="s">
        <v>55048</v>
      </c>
      <c r="B11579" s="33" t="s">
        <v>3456</v>
      </c>
      <c r="C11579" s="51" t="s">
        <v>75452</v>
      </c>
      <c r="D11579" s="33" t="s">
        <v>75450</v>
      </c>
    </row>
    <row r="11580" spans="1:4" ht="15.75" customHeight="1" x14ac:dyDescent="0.15">
      <c r="A11580" s="32" t="s">
        <v>10676</v>
      </c>
      <c r="B11580" s="33" t="s">
        <v>1246</v>
      </c>
      <c r="C11580" s="51" t="s">
        <v>75453</v>
      </c>
      <c r="D11580" s="33" t="s">
        <v>75454</v>
      </c>
    </row>
    <row r="11581" spans="1:4" ht="15.75" customHeight="1" x14ac:dyDescent="0.15">
      <c r="A11581" s="32" t="s">
        <v>54765</v>
      </c>
      <c r="B11581" s="33" t="s">
        <v>2338</v>
      </c>
      <c r="C11581" s="51" t="s">
        <v>75455</v>
      </c>
      <c r="D11581" s="33" t="s">
        <v>75454</v>
      </c>
    </row>
    <row r="11582" spans="1:4" ht="15.75" customHeight="1" x14ac:dyDescent="0.15">
      <c r="A11582" s="32" t="s">
        <v>12053</v>
      </c>
      <c r="B11582" s="33" t="s">
        <v>669</v>
      </c>
      <c r="C11582" s="51" t="s">
        <v>75456</v>
      </c>
      <c r="D11582" s="33" t="s">
        <v>75457</v>
      </c>
    </row>
    <row r="11583" spans="1:4" ht="15.75" customHeight="1" x14ac:dyDescent="0.15">
      <c r="A11583" s="32" t="s">
        <v>11425</v>
      </c>
      <c r="B11583" s="33" t="s">
        <v>1564</v>
      </c>
      <c r="C11583" s="51" t="s">
        <v>75458</v>
      </c>
      <c r="D11583" s="33" t="s">
        <v>75457</v>
      </c>
    </row>
    <row r="11584" spans="1:4" ht="15.75" customHeight="1" x14ac:dyDescent="0.15">
      <c r="A11584" s="32" t="s">
        <v>55070</v>
      </c>
      <c r="B11584" s="33" t="s">
        <v>1606</v>
      </c>
      <c r="C11584" s="51" t="s">
        <v>75459</v>
      </c>
      <c r="D11584" s="33" t="s">
        <v>75457</v>
      </c>
    </row>
    <row r="11585" spans="1:4" ht="15.75" customHeight="1" x14ac:dyDescent="0.15">
      <c r="A11585" s="32" t="s">
        <v>55107</v>
      </c>
      <c r="B11585" s="33" t="s">
        <v>675</v>
      </c>
      <c r="C11585" s="51" t="s">
        <v>75460</v>
      </c>
      <c r="D11585" s="33" t="s">
        <v>75461</v>
      </c>
    </row>
    <row r="11586" spans="1:4" ht="15.75" customHeight="1" x14ac:dyDescent="0.15">
      <c r="A11586" s="32" t="s">
        <v>55070</v>
      </c>
      <c r="B11586" s="33" t="s">
        <v>1737</v>
      </c>
      <c r="C11586" s="51" t="s">
        <v>75462</v>
      </c>
      <c r="D11586" s="33" t="s">
        <v>75463</v>
      </c>
    </row>
    <row r="11587" spans="1:4" ht="15.75" customHeight="1" x14ac:dyDescent="0.15">
      <c r="A11587" s="32" t="s">
        <v>55048</v>
      </c>
      <c r="B11587" s="33" t="s">
        <v>2282</v>
      </c>
      <c r="C11587" s="51" t="s">
        <v>75464</v>
      </c>
      <c r="D11587" s="33" t="s">
        <v>75465</v>
      </c>
    </row>
    <row r="11588" spans="1:4" ht="15.75" customHeight="1" x14ac:dyDescent="0.15">
      <c r="A11588" s="32" t="s">
        <v>12053</v>
      </c>
      <c r="B11588" s="33" t="s">
        <v>2533</v>
      </c>
      <c r="C11588" s="51" t="s">
        <v>75466</v>
      </c>
      <c r="D11588" s="33" t="s">
        <v>75467</v>
      </c>
    </row>
    <row r="11589" spans="1:4" ht="15.75" customHeight="1" x14ac:dyDescent="0.15">
      <c r="A11589" s="32" t="s">
        <v>12292</v>
      </c>
      <c r="B11589" s="33" t="s">
        <v>3085</v>
      </c>
      <c r="C11589" s="51" t="s">
        <v>75468</v>
      </c>
      <c r="D11589" s="33" t="s">
        <v>75467</v>
      </c>
    </row>
    <row r="11590" spans="1:4" ht="15.75" customHeight="1" x14ac:dyDescent="0.15">
      <c r="A11590" s="32" t="s">
        <v>55235</v>
      </c>
      <c r="B11590" s="33" t="s">
        <v>1433</v>
      </c>
      <c r="C11590" s="51" t="s">
        <v>75469</v>
      </c>
      <c r="D11590" s="33" t="s">
        <v>75470</v>
      </c>
    </row>
    <row r="11591" spans="1:4" ht="15.75" customHeight="1" x14ac:dyDescent="0.15">
      <c r="A11591" s="32" t="s">
        <v>11330</v>
      </c>
      <c r="B11591" s="33" t="s">
        <v>747</v>
      </c>
      <c r="C11591" s="51" t="s">
        <v>75471</v>
      </c>
      <c r="D11591" s="33" t="s">
        <v>75472</v>
      </c>
    </row>
    <row r="11592" spans="1:4" ht="15.75" customHeight="1" x14ac:dyDescent="0.15">
      <c r="A11592" s="32" t="s">
        <v>55070</v>
      </c>
      <c r="B11592" s="33" t="s">
        <v>830</v>
      </c>
      <c r="C11592" s="51" t="s">
        <v>75473</v>
      </c>
      <c r="D11592" s="33" t="s">
        <v>75472</v>
      </c>
    </row>
    <row r="11593" spans="1:4" ht="15.75" customHeight="1" x14ac:dyDescent="0.15">
      <c r="A11593" s="32" t="s">
        <v>55107</v>
      </c>
      <c r="B11593" s="33" t="s">
        <v>895</v>
      </c>
      <c r="C11593" s="51" t="s">
        <v>75474</v>
      </c>
      <c r="D11593" s="33" t="s">
        <v>75472</v>
      </c>
    </row>
    <row r="11594" spans="1:4" ht="15.75" customHeight="1" x14ac:dyDescent="0.15">
      <c r="A11594" s="32" t="s">
        <v>55159</v>
      </c>
      <c r="B11594" s="33" t="s">
        <v>1336</v>
      </c>
      <c r="C11594" s="51" t="s">
        <v>75475</v>
      </c>
      <c r="D11594" s="33" t="s">
        <v>75472</v>
      </c>
    </row>
    <row r="11595" spans="1:4" ht="15.75" customHeight="1" x14ac:dyDescent="0.15">
      <c r="A11595" s="32" t="s">
        <v>8719</v>
      </c>
      <c r="B11595" s="33" t="s">
        <v>1681</v>
      </c>
      <c r="C11595" s="51" t="s">
        <v>75476</v>
      </c>
      <c r="D11595" s="33" t="s">
        <v>75472</v>
      </c>
    </row>
    <row r="11596" spans="1:4" ht="15.75" customHeight="1" x14ac:dyDescent="0.15">
      <c r="A11596" s="32" t="s">
        <v>55374</v>
      </c>
      <c r="B11596" s="33" t="s">
        <v>2548</v>
      </c>
      <c r="C11596" s="51" t="s">
        <v>75477</v>
      </c>
      <c r="D11596" s="33" t="s">
        <v>75472</v>
      </c>
    </row>
    <row r="11597" spans="1:4" ht="15.75" customHeight="1" x14ac:dyDescent="0.15">
      <c r="A11597" s="32" t="s">
        <v>12053</v>
      </c>
      <c r="B11597" s="33" t="s">
        <v>2588</v>
      </c>
      <c r="C11597" s="51" t="s">
        <v>75478</v>
      </c>
      <c r="D11597" s="33" t="s">
        <v>75472</v>
      </c>
    </row>
    <row r="11598" spans="1:4" ht="15.75" customHeight="1" x14ac:dyDescent="0.15">
      <c r="A11598" s="32" t="s">
        <v>9522</v>
      </c>
      <c r="B11598" s="33" t="s">
        <v>3353</v>
      </c>
      <c r="C11598" s="51" t="s">
        <v>75479</v>
      </c>
      <c r="D11598" s="33" t="s">
        <v>75472</v>
      </c>
    </row>
    <row r="11599" spans="1:4" ht="15.75" customHeight="1" x14ac:dyDescent="0.15">
      <c r="A11599" s="32" t="s">
        <v>54849</v>
      </c>
      <c r="B11599" s="33" t="s">
        <v>3374</v>
      </c>
      <c r="C11599" s="51" t="s">
        <v>75480</v>
      </c>
      <c r="D11599" s="33" t="s">
        <v>75472</v>
      </c>
    </row>
    <row r="11600" spans="1:4" ht="15.75" customHeight="1" x14ac:dyDescent="0.15">
      <c r="A11600" s="32" t="s">
        <v>8291</v>
      </c>
      <c r="B11600" s="33" t="s">
        <v>3586</v>
      </c>
      <c r="C11600" s="51" t="s">
        <v>75481</v>
      </c>
      <c r="D11600" s="33" t="s">
        <v>75472</v>
      </c>
    </row>
    <row r="11601" spans="1:4" ht="15.75" customHeight="1" x14ac:dyDescent="0.15">
      <c r="A11601" s="32" t="s">
        <v>8291</v>
      </c>
      <c r="B11601" s="33" t="s">
        <v>2761</v>
      </c>
      <c r="C11601" s="51" t="s">
        <v>75482</v>
      </c>
      <c r="D11601" s="33" t="s">
        <v>75483</v>
      </c>
    </row>
    <row r="11602" spans="1:4" ht="15.75" customHeight="1" x14ac:dyDescent="0.15">
      <c r="A11602" s="32" t="s">
        <v>11330</v>
      </c>
      <c r="B11602" s="33" t="s">
        <v>1155</v>
      </c>
      <c r="C11602" s="51" t="s">
        <v>75484</v>
      </c>
      <c r="D11602" s="33" t="s">
        <v>75485</v>
      </c>
    </row>
    <row r="11603" spans="1:4" ht="15.75" customHeight="1" x14ac:dyDescent="0.15">
      <c r="A11603" s="32" t="s">
        <v>55374</v>
      </c>
      <c r="B11603" s="33" t="s">
        <v>1424</v>
      </c>
      <c r="C11603" s="51" t="s">
        <v>75486</v>
      </c>
      <c r="D11603" s="33" t="s">
        <v>75487</v>
      </c>
    </row>
    <row r="11604" spans="1:4" ht="15.75" customHeight="1" x14ac:dyDescent="0.15">
      <c r="A11604" s="32" t="s">
        <v>55366</v>
      </c>
      <c r="B11604" s="33" t="s">
        <v>1681</v>
      </c>
      <c r="C11604" s="51" t="s">
        <v>75488</v>
      </c>
      <c r="D11604" s="33" t="s">
        <v>75489</v>
      </c>
    </row>
    <row r="11605" spans="1:4" ht="15.75" customHeight="1" x14ac:dyDescent="0.15">
      <c r="A11605" s="32" t="s">
        <v>55374</v>
      </c>
      <c r="B11605" s="33" t="s">
        <v>3847</v>
      </c>
      <c r="C11605" s="51" t="s">
        <v>75490</v>
      </c>
      <c r="D11605" s="33" t="s">
        <v>75491</v>
      </c>
    </row>
    <row r="11606" spans="1:4" ht="15.75" customHeight="1" x14ac:dyDescent="0.15">
      <c r="A11606" s="32" t="s">
        <v>8291</v>
      </c>
      <c r="B11606" s="33" t="s">
        <v>2533</v>
      </c>
      <c r="C11606" s="51" t="s">
        <v>75492</v>
      </c>
      <c r="D11606" s="33" t="s">
        <v>75493</v>
      </c>
    </row>
    <row r="11607" spans="1:4" ht="15.75" customHeight="1" x14ac:dyDescent="0.15">
      <c r="A11607" s="32" t="s">
        <v>55058</v>
      </c>
      <c r="B11607" s="33" t="s">
        <v>3015</v>
      </c>
      <c r="C11607" s="51" t="s">
        <v>75494</v>
      </c>
      <c r="D11607" s="33" t="s">
        <v>75495</v>
      </c>
    </row>
    <row r="11608" spans="1:4" ht="15.75" customHeight="1" x14ac:dyDescent="0.15">
      <c r="A11608" s="32" t="s">
        <v>8633</v>
      </c>
      <c r="B11608" s="33" t="s">
        <v>2951</v>
      </c>
      <c r="C11608" s="51" t="s">
        <v>75496</v>
      </c>
      <c r="D11608" s="33" t="s">
        <v>75497</v>
      </c>
    </row>
    <row r="11609" spans="1:4" ht="15.75" customHeight="1" x14ac:dyDescent="0.15">
      <c r="A11609" s="32" t="s">
        <v>8633</v>
      </c>
      <c r="B11609" s="33" t="s">
        <v>2755</v>
      </c>
      <c r="C11609" s="51" t="s">
        <v>75498</v>
      </c>
      <c r="D11609" s="33" t="s">
        <v>75499</v>
      </c>
    </row>
    <row r="11610" spans="1:4" ht="15.75" customHeight="1" x14ac:dyDescent="0.15">
      <c r="A11610" s="32" t="s">
        <v>54862</v>
      </c>
      <c r="B11610" s="33" t="s">
        <v>2613</v>
      </c>
      <c r="C11610" s="51" t="s">
        <v>75500</v>
      </c>
      <c r="D11610" s="33" t="s">
        <v>75501</v>
      </c>
    </row>
    <row r="11611" spans="1:4" ht="15.75" customHeight="1" x14ac:dyDescent="0.15">
      <c r="A11611" s="32" t="s">
        <v>55107</v>
      </c>
      <c r="B11611" s="33" t="s">
        <v>681</v>
      </c>
      <c r="C11611" s="51" t="s">
        <v>75502</v>
      </c>
      <c r="D11611" s="33" t="s">
        <v>75503</v>
      </c>
    </row>
    <row r="11612" spans="1:4" ht="15.75" customHeight="1" x14ac:dyDescent="0.15">
      <c r="A11612" s="32" t="s">
        <v>8719</v>
      </c>
      <c r="B11612" s="33" t="s">
        <v>2282</v>
      </c>
      <c r="C11612" s="51" t="s">
        <v>75504</v>
      </c>
      <c r="D11612" s="33" t="s">
        <v>75505</v>
      </c>
    </row>
    <row r="11613" spans="1:4" ht="15.75" customHeight="1" x14ac:dyDescent="0.15">
      <c r="A11613" s="32" t="s">
        <v>9516</v>
      </c>
      <c r="B11613" s="33" t="s">
        <v>3015</v>
      </c>
      <c r="C11613" s="51" t="s">
        <v>75506</v>
      </c>
      <c r="D11613" s="33" t="s">
        <v>75507</v>
      </c>
    </row>
    <row r="11614" spans="1:4" ht="15.75" customHeight="1" x14ac:dyDescent="0.15">
      <c r="A11614" s="32" t="s">
        <v>9495</v>
      </c>
      <c r="B11614" s="33" t="s">
        <v>1014</v>
      </c>
      <c r="C11614" s="51" t="s">
        <v>75508</v>
      </c>
      <c r="D11614" s="33" t="s">
        <v>75509</v>
      </c>
    </row>
    <row r="11615" spans="1:4" ht="15.75" customHeight="1" x14ac:dyDescent="0.15">
      <c r="A11615" s="32" t="s">
        <v>8719</v>
      </c>
      <c r="B11615" s="33" t="s">
        <v>1528</v>
      </c>
      <c r="C11615" s="51" t="s">
        <v>75510</v>
      </c>
      <c r="D11615" s="33" t="s">
        <v>75509</v>
      </c>
    </row>
    <row r="11616" spans="1:4" ht="15.75" customHeight="1" x14ac:dyDescent="0.15">
      <c r="A11616" s="32" t="s">
        <v>55235</v>
      </c>
      <c r="B11616" s="33" t="s">
        <v>2729</v>
      </c>
      <c r="C11616" s="51" t="s">
        <v>75511</v>
      </c>
      <c r="D11616" s="33" t="s">
        <v>75509</v>
      </c>
    </row>
    <row r="11617" spans="1:4" ht="15.75" customHeight="1" x14ac:dyDescent="0.15">
      <c r="A11617" s="32" t="s">
        <v>55070</v>
      </c>
      <c r="B11617" s="33" t="s">
        <v>3442</v>
      </c>
      <c r="C11617" s="51" t="s">
        <v>75512</v>
      </c>
      <c r="D11617" s="33" t="s">
        <v>75513</v>
      </c>
    </row>
    <row r="11618" spans="1:4" ht="15.75" customHeight="1" x14ac:dyDescent="0.15">
      <c r="A11618" s="32" t="s">
        <v>10163</v>
      </c>
      <c r="B11618" s="33" t="s">
        <v>3588</v>
      </c>
      <c r="C11618" s="51" t="s">
        <v>75514</v>
      </c>
      <c r="D11618" s="33" t="s">
        <v>75515</v>
      </c>
    </row>
    <row r="11619" spans="1:4" ht="15.75" customHeight="1" x14ac:dyDescent="0.15">
      <c r="A11619" s="32" t="s">
        <v>54962</v>
      </c>
      <c r="B11619" s="33" t="s">
        <v>794</v>
      </c>
      <c r="C11619" s="51" t="s">
        <v>75516</v>
      </c>
      <c r="D11619" s="33" t="s">
        <v>75517</v>
      </c>
    </row>
    <row r="11620" spans="1:4" ht="15.75" customHeight="1" x14ac:dyDescent="0.15">
      <c r="A11620" s="32" t="s">
        <v>12292</v>
      </c>
      <c r="B11620" s="33" t="s">
        <v>2551</v>
      </c>
      <c r="C11620" s="51" t="s">
        <v>75518</v>
      </c>
      <c r="D11620" s="33" t="s">
        <v>75519</v>
      </c>
    </row>
    <row r="11621" spans="1:4" ht="15.75" customHeight="1" x14ac:dyDescent="0.15">
      <c r="A11621" s="32" t="s">
        <v>9516</v>
      </c>
      <c r="B11621" s="33" t="s">
        <v>1943</v>
      </c>
      <c r="C11621" s="51" t="s">
        <v>75520</v>
      </c>
      <c r="D11621" s="33" t="s">
        <v>75521</v>
      </c>
    </row>
    <row r="11622" spans="1:4" ht="15.75" customHeight="1" x14ac:dyDescent="0.15">
      <c r="A11622" s="32" t="s">
        <v>12128</v>
      </c>
      <c r="B11622" s="33" t="s">
        <v>2994</v>
      </c>
      <c r="C11622" s="51" t="s">
        <v>75522</v>
      </c>
      <c r="D11622" s="33" t="s">
        <v>75523</v>
      </c>
    </row>
    <row r="11623" spans="1:4" ht="15.75" customHeight="1" x14ac:dyDescent="0.15">
      <c r="A11623" s="32" t="s">
        <v>9495</v>
      </c>
      <c r="B11623" s="33" t="s">
        <v>3218</v>
      </c>
      <c r="C11623" s="51" t="s">
        <v>75524</v>
      </c>
      <c r="D11623" s="33" t="s">
        <v>75523</v>
      </c>
    </row>
    <row r="11624" spans="1:4" ht="15.75" customHeight="1" x14ac:dyDescent="0.15">
      <c r="A11624" s="32" t="s">
        <v>8821</v>
      </c>
      <c r="B11624" s="33" t="s">
        <v>1401</v>
      </c>
      <c r="C11624" s="51" t="s">
        <v>75525</v>
      </c>
      <c r="D11624" s="33" t="s">
        <v>75526</v>
      </c>
    </row>
    <row r="11625" spans="1:4" ht="15.75" customHeight="1" x14ac:dyDescent="0.15">
      <c r="A11625" s="32" t="s">
        <v>55027</v>
      </c>
      <c r="B11625" s="33" t="s">
        <v>2599</v>
      </c>
      <c r="C11625" s="51" t="s">
        <v>75527</v>
      </c>
      <c r="D11625" s="33" t="s">
        <v>75526</v>
      </c>
    </row>
    <row r="11626" spans="1:4" ht="15.75" customHeight="1" x14ac:dyDescent="0.15">
      <c r="A11626" s="32" t="s">
        <v>12292</v>
      </c>
      <c r="B11626" s="33" t="s">
        <v>2831</v>
      </c>
      <c r="C11626" s="51" t="s">
        <v>75528</v>
      </c>
      <c r="D11626" s="33" t="s">
        <v>75526</v>
      </c>
    </row>
    <row r="11627" spans="1:4" ht="15.75" customHeight="1" x14ac:dyDescent="0.15">
      <c r="A11627" s="32" t="s">
        <v>8719</v>
      </c>
      <c r="B11627" s="33" t="s">
        <v>2997</v>
      </c>
      <c r="C11627" s="51" t="s">
        <v>75529</v>
      </c>
      <c r="D11627" s="33" t="s">
        <v>75526</v>
      </c>
    </row>
    <row r="11628" spans="1:4" ht="15.75" customHeight="1" x14ac:dyDescent="0.15">
      <c r="A11628" s="32" t="s">
        <v>9495</v>
      </c>
      <c r="B11628" s="33" t="s">
        <v>690</v>
      </c>
      <c r="C11628" s="51" t="s">
        <v>75530</v>
      </c>
      <c r="D11628" s="33" t="s">
        <v>75531</v>
      </c>
    </row>
    <row r="11629" spans="1:4" ht="15.75" customHeight="1" x14ac:dyDescent="0.15">
      <c r="A11629" s="32" t="s">
        <v>55305</v>
      </c>
      <c r="B11629" s="33" t="s">
        <v>732</v>
      </c>
      <c r="C11629" s="51" t="s">
        <v>75532</v>
      </c>
      <c r="D11629" s="33" t="s">
        <v>75533</v>
      </c>
    </row>
    <row r="11630" spans="1:4" ht="15.75" customHeight="1" x14ac:dyDescent="0.15">
      <c r="A11630" s="32" t="s">
        <v>54939</v>
      </c>
      <c r="B11630" s="33" t="s">
        <v>2904</v>
      </c>
      <c r="C11630" s="51" t="s">
        <v>75534</v>
      </c>
      <c r="D11630" s="33" t="s">
        <v>75535</v>
      </c>
    </row>
    <row r="11631" spans="1:4" ht="15.75" customHeight="1" x14ac:dyDescent="0.15">
      <c r="A11631" s="32" t="s">
        <v>12128</v>
      </c>
      <c r="B11631" s="33" t="s">
        <v>2865</v>
      </c>
      <c r="C11631" s="51" t="s">
        <v>75536</v>
      </c>
      <c r="D11631" s="33" t="s">
        <v>75537</v>
      </c>
    </row>
    <row r="11632" spans="1:4" ht="15.75" customHeight="1" x14ac:dyDescent="0.15">
      <c r="A11632" s="32" t="s">
        <v>12128</v>
      </c>
      <c r="B11632" s="33" t="s">
        <v>2105</v>
      </c>
      <c r="C11632" s="51" t="s">
        <v>75538</v>
      </c>
      <c r="D11632" s="33" t="s">
        <v>75539</v>
      </c>
    </row>
    <row r="11633" spans="1:4" ht="15.75" customHeight="1" x14ac:dyDescent="0.15">
      <c r="A11633" s="32" t="s">
        <v>55027</v>
      </c>
      <c r="B11633" s="33" t="s">
        <v>1014</v>
      </c>
      <c r="C11633" s="51" t="s">
        <v>75540</v>
      </c>
      <c r="D11633" s="33" t="s">
        <v>75541</v>
      </c>
    </row>
    <row r="11634" spans="1:4" ht="15.75" customHeight="1" x14ac:dyDescent="0.15">
      <c r="A11634" s="32" t="s">
        <v>12053</v>
      </c>
      <c r="B11634" s="33" t="s">
        <v>782</v>
      </c>
      <c r="C11634" s="51" t="s">
        <v>75542</v>
      </c>
      <c r="D11634" s="33" t="s">
        <v>75543</v>
      </c>
    </row>
    <row r="11635" spans="1:4" ht="15.75" customHeight="1" x14ac:dyDescent="0.15">
      <c r="A11635" s="32" t="s">
        <v>12053</v>
      </c>
      <c r="B11635" s="33" t="s">
        <v>788</v>
      </c>
      <c r="C11635" s="51" t="s">
        <v>75544</v>
      </c>
      <c r="D11635" s="33" t="s">
        <v>75543</v>
      </c>
    </row>
    <row r="11636" spans="1:4" ht="15.75" customHeight="1" x14ac:dyDescent="0.15">
      <c r="A11636" s="32" t="s">
        <v>55159</v>
      </c>
      <c r="B11636" s="33" t="s">
        <v>3652</v>
      </c>
      <c r="C11636" s="51" t="s">
        <v>75545</v>
      </c>
      <c r="D11636" s="33" t="s">
        <v>75543</v>
      </c>
    </row>
    <row r="11637" spans="1:4" ht="15.75" customHeight="1" x14ac:dyDescent="0.15">
      <c r="A11637" s="32" t="s">
        <v>54744</v>
      </c>
      <c r="B11637" s="33" t="s">
        <v>729</v>
      </c>
      <c r="C11637" s="51" t="s">
        <v>75546</v>
      </c>
      <c r="D11637" s="33" t="s">
        <v>75547</v>
      </c>
    </row>
    <row r="11638" spans="1:4" ht="15.75" customHeight="1" x14ac:dyDescent="0.15">
      <c r="A11638" s="32" t="s">
        <v>8291</v>
      </c>
      <c r="B11638" s="33" t="s">
        <v>612</v>
      </c>
      <c r="C11638" s="51" t="s">
        <v>75548</v>
      </c>
      <c r="D11638" s="33" t="s">
        <v>75549</v>
      </c>
    </row>
    <row r="11639" spans="1:4" ht="15.75" customHeight="1" x14ac:dyDescent="0.15">
      <c r="A11639" s="32" t="s">
        <v>55107</v>
      </c>
      <c r="B11639" s="33" t="s">
        <v>621</v>
      </c>
      <c r="C11639" s="51" t="s">
        <v>75550</v>
      </c>
      <c r="D11639" s="33" t="s">
        <v>75549</v>
      </c>
    </row>
    <row r="11640" spans="1:4" ht="15.75" customHeight="1" x14ac:dyDescent="0.15">
      <c r="A11640" s="32" t="s">
        <v>54849</v>
      </c>
      <c r="B11640" s="33" t="s">
        <v>1186</v>
      </c>
      <c r="C11640" s="51" t="s">
        <v>75551</v>
      </c>
      <c r="D11640" s="33" t="s">
        <v>75549</v>
      </c>
    </row>
    <row r="11641" spans="1:4" ht="15.75" customHeight="1" x14ac:dyDescent="0.15">
      <c r="A11641" s="32" t="s">
        <v>55107</v>
      </c>
      <c r="B11641" s="33" t="s">
        <v>1246</v>
      </c>
      <c r="C11641" s="51" t="s">
        <v>75552</v>
      </c>
      <c r="D11641" s="33" t="s">
        <v>75549</v>
      </c>
    </row>
    <row r="11642" spans="1:4" ht="15.75" customHeight="1" x14ac:dyDescent="0.15">
      <c r="A11642" s="32" t="s">
        <v>11362</v>
      </c>
      <c r="B11642" s="33" t="s">
        <v>1693</v>
      </c>
      <c r="C11642" s="51" t="s">
        <v>75553</v>
      </c>
      <c r="D11642" s="33" t="s">
        <v>75549</v>
      </c>
    </row>
    <row r="11643" spans="1:4" ht="15.75" customHeight="1" x14ac:dyDescent="0.15">
      <c r="A11643" s="32" t="s">
        <v>12128</v>
      </c>
      <c r="B11643" s="33" t="s">
        <v>2452</v>
      </c>
      <c r="C11643" s="51" t="s">
        <v>75554</v>
      </c>
      <c r="D11643" s="33" t="s">
        <v>75549</v>
      </c>
    </row>
    <row r="11644" spans="1:4" ht="15.75" customHeight="1" x14ac:dyDescent="0.15">
      <c r="A11644" s="32" t="s">
        <v>54849</v>
      </c>
      <c r="B11644" s="33" t="s">
        <v>2735</v>
      </c>
      <c r="C11644" s="51" t="s">
        <v>75555</v>
      </c>
      <c r="D11644" s="33" t="s">
        <v>75549</v>
      </c>
    </row>
    <row r="11645" spans="1:4" ht="15.75" customHeight="1" x14ac:dyDescent="0.15">
      <c r="A11645" s="32" t="s">
        <v>54962</v>
      </c>
      <c r="B11645" s="33" t="s">
        <v>2918</v>
      </c>
      <c r="C11645" s="51" t="s">
        <v>75556</v>
      </c>
      <c r="D11645" s="33" t="s">
        <v>75549</v>
      </c>
    </row>
    <row r="11646" spans="1:4" ht="15.75" customHeight="1" x14ac:dyDescent="0.15">
      <c r="A11646" s="32" t="s">
        <v>55107</v>
      </c>
      <c r="B11646" s="33" t="s">
        <v>3027</v>
      </c>
      <c r="C11646" s="51" t="s">
        <v>75557</v>
      </c>
      <c r="D11646" s="33" t="s">
        <v>75549</v>
      </c>
    </row>
    <row r="11647" spans="1:4" ht="15.75" customHeight="1" x14ac:dyDescent="0.15">
      <c r="A11647" s="32" t="s">
        <v>54849</v>
      </c>
      <c r="B11647" s="33" t="s">
        <v>2477</v>
      </c>
      <c r="C11647" s="51" t="s">
        <v>75558</v>
      </c>
      <c r="D11647" s="33" t="s">
        <v>75559</v>
      </c>
    </row>
    <row r="11648" spans="1:4" ht="15.75" customHeight="1" x14ac:dyDescent="0.15">
      <c r="A11648" s="32" t="s">
        <v>55159</v>
      </c>
      <c r="B11648" s="33" t="s">
        <v>3290</v>
      </c>
      <c r="C11648" s="51" t="s">
        <v>75560</v>
      </c>
      <c r="D11648" s="33" t="s">
        <v>75561</v>
      </c>
    </row>
    <row r="11649" spans="1:4" ht="15.75" customHeight="1" x14ac:dyDescent="0.15">
      <c r="A11649" s="32" t="s">
        <v>12128</v>
      </c>
      <c r="B11649" s="33" t="s">
        <v>2056</v>
      </c>
      <c r="C11649" s="51" t="s">
        <v>75562</v>
      </c>
      <c r="D11649" s="33" t="s">
        <v>75563</v>
      </c>
    </row>
    <row r="11650" spans="1:4" ht="15.75" customHeight="1" x14ac:dyDescent="0.15">
      <c r="A11650" s="32" t="s">
        <v>55027</v>
      </c>
      <c r="B11650" s="33" t="s">
        <v>2533</v>
      </c>
      <c r="C11650" s="51" t="s">
        <v>75564</v>
      </c>
      <c r="D11650" s="33" t="s">
        <v>75565</v>
      </c>
    </row>
    <row r="11651" spans="1:4" ht="15.75" customHeight="1" x14ac:dyDescent="0.15">
      <c r="A11651" s="32" t="s">
        <v>55235</v>
      </c>
      <c r="B11651" s="33" t="s">
        <v>3847</v>
      </c>
      <c r="C11651" s="51" t="s">
        <v>75566</v>
      </c>
      <c r="D11651" s="33" t="s">
        <v>75565</v>
      </c>
    </row>
    <row r="11652" spans="1:4" ht="15.75" customHeight="1" x14ac:dyDescent="0.15">
      <c r="A11652" s="32" t="s">
        <v>55270</v>
      </c>
      <c r="B11652" s="33" t="s">
        <v>2650</v>
      </c>
      <c r="C11652" s="51" t="s">
        <v>75567</v>
      </c>
      <c r="D11652" s="33" t="s">
        <v>75568</v>
      </c>
    </row>
    <row r="11653" spans="1:4" ht="15.75" customHeight="1" x14ac:dyDescent="0.15">
      <c r="A11653" s="32" t="s">
        <v>55153</v>
      </c>
      <c r="B11653" s="33" t="s">
        <v>3230</v>
      </c>
      <c r="C11653" s="51" t="s">
        <v>75569</v>
      </c>
      <c r="D11653" s="33" t="s">
        <v>75570</v>
      </c>
    </row>
    <row r="11654" spans="1:4" ht="15.75" customHeight="1" x14ac:dyDescent="0.15">
      <c r="A11654" s="32" t="s">
        <v>10250</v>
      </c>
      <c r="B11654" s="33" t="s">
        <v>3130</v>
      </c>
      <c r="C11654" s="51" t="s">
        <v>75571</v>
      </c>
      <c r="D11654" s="33" t="s">
        <v>75572</v>
      </c>
    </row>
    <row r="11655" spans="1:4" ht="15.75" customHeight="1" x14ac:dyDescent="0.15">
      <c r="A11655" s="32" t="s">
        <v>54962</v>
      </c>
      <c r="B11655" s="33" t="s">
        <v>2571</v>
      </c>
      <c r="C11655" s="51" t="s">
        <v>75573</v>
      </c>
      <c r="D11655" s="33" t="s">
        <v>75574</v>
      </c>
    </row>
    <row r="11656" spans="1:4" ht="15.75" customHeight="1" x14ac:dyDescent="0.15">
      <c r="A11656" s="32" t="s">
        <v>8743</v>
      </c>
      <c r="B11656" s="33" t="s">
        <v>3431</v>
      </c>
      <c r="C11656" s="51" t="s">
        <v>75575</v>
      </c>
      <c r="D11656" s="33" t="s">
        <v>75576</v>
      </c>
    </row>
    <row r="11657" spans="1:4" ht="15.75" customHeight="1" x14ac:dyDescent="0.15">
      <c r="A11657" s="32" t="s">
        <v>8291</v>
      </c>
      <c r="B11657" s="33" t="s">
        <v>1026</v>
      </c>
      <c r="C11657" s="51" t="s">
        <v>75577</v>
      </c>
      <c r="D11657" s="33" t="s">
        <v>75578</v>
      </c>
    </row>
    <row r="11658" spans="1:4" ht="15.75" customHeight="1" x14ac:dyDescent="0.15">
      <c r="A11658" s="32" t="s">
        <v>55094</v>
      </c>
      <c r="B11658" s="33" t="s">
        <v>1525</v>
      </c>
      <c r="C11658" s="51" t="s">
        <v>75579</v>
      </c>
      <c r="D11658" s="33" t="s">
        <v>75578</v>
      </c>
    </row>
    <row r="11659" spans="1:4" ht="15.75" customHeight="1" x14ac:dyDescent="0.15">
      <c r="A11659" s="32" t="s">
        <v>55374</v>
      </c>
      <c r="B11659" s="33" t="s">
        <v>1737</v>
      </c>
      <c r="C11659" s="51" t="s">
        <v>75580</v>
      </c>
      <c r="D11659" s="33" t="s">
        <v>75578</v>
      </c>
    </row>
    <row r="11660" spans="1:4" ht="15.75" customHeight="1" x14ac:dyDescent="0.15">
      <c r="A11660" s="32" t="s">
        <v>54849</v>
      </c>
      <c r="B11660" s="33" t="s">
        <v>2988</v>
      </c>
      <c r="C11660" s="51" t="s">
        <v>75581</v>
      </c>
      <c r="D11660" s="33" t="s">
        <v>75578</v>
      </c>
    </row>
    <row r="11661" spans="1:4" ht="15.75" customHeight="1" x14ac:dyDescent="0.15">
      <c r="A11661" s="32" t="s">
        <v>54862</v>
      </c>
      <c r="B11661" s="33" t="s">
        <v>3710</v>
      </c>
      <c r="C11661" s="51" t="s">
        <v>75582</v>
      </c>
      <c r="D11661" s="33" t="s">
        <v>75578</v>
      </c>
    </row>
    <row r="11662" spans="1:4" ht="15.75" customHeight="1" x14ac:dyDescent="0.15">
      <c r="A11662" s="32" t="s">
        <v>55270</v>
      </c>
      <c r="B11662" s="33" t="s">
        <v>3844</v>
      </c>
      <c r="C11662" s="51" t="s">
        <v>75583</v>
      </c>
      <c r="D11662" s="33" t="s">
        <v>75578</v>
      </c>
    </row>
    <row r="11663" spans="1:4" ht="15.75" customHeight="1" x14ac:dyDescent="0.15">
      <c r="A11663" s="32" t="s">
        <v>55027</v>
      </c>
      <c r="B11663" s="33" t="s">
        <v>1621</v>
      </c>
      <c r="C11663" s="51" t="s">
        <v>75584</v>
      </c>
      <c r="D11663" s="33" t="s">
        <v>75585</v>
      </c>
    </row>
    <row r="11664" spans="1:4" ht="15.75" customHeight="1" x14ac:dyDescent="0.15">
      <c r="A11664" s="32" t="s">
        <v>55159</v>
      </c>
      <c r="B11664" s="33" t="s">
        <v>2991</v>
      </c>
      <c r="C11664" s="51" t="s">
        <v>75586</v>
      </c>
      <c r="D11664" s="33" t="s">
        <v>75585</v>
      </c>
    </row>
    <row r="11665" spans="1:4" ht="15.75" customHeight="1" x14ac:dyDescent="0.15">
      <c r="A11665" s="32" t="s">
        <v>54962</v>
      </c>
      <c r="B11665" s="33" t="s">
        <v>1835</v>
      </c>
      <c r="C11665" s="51" t="s">
        <v>75587</v>
      </c>
      <c r="D11665" s="33" t="s">
        <v>75588</v>
      </c>
    </row>
    <row r="11666" spans="1:4" ht="15.75" customHeight="1" x14ac:dyDescent="0.15">
      <c r="A11666" s="32" t="s">
        <v>12053</v>
      </c>
      <c r="B11666" s="33" t="s">
        <v>895</v>
      </c>
      <c r="C11666" s="51" t="s">
        <v>75589</v>
      </c>
      <c r="D11666" s="33" t="s">
        <v>75590</v>
      </c>
    </row>
    <row r="11667" spans="1:4" ht="15.75" customHeight="1" x14ac:dyDescent="0.15">
      <c r="A11667" s="32" t="s">
        <v>8821</v>
      </c>
      <c r="B11667" s="33" t="s">
        <v>2477</v>
      </c>
      <c r="C11667" s="51" t="s">
        <v>75591</v>
      </c>
      <c r="D11667" s="33" t="s">
        <v>75590</v>
      </c>
    </row>
    <row r="11668" spans="1:4" ht="15.75" customHeight="1" x14ac:dyDescent="0.15">
      <c r="A11668" s="32" t="s">
        <v>12292</v>
      </c>
      <c r="B11668" s="33" t="s">
        <v>2309</v>
      </c>
      <c r="C11668" s="51" t="s">
        <v>75592</v>
      </c>
      <c r="D11668" s="33" t="s">
        <v>75593</v>
      </c>
    </row>
    <row r="11669" spans="1:4" ht="15.75" customHeight="1" x14ac:dyDescent="0.15">
      <c r="A11669" s="32" t="s">
        <v>55235</v>
      </c>
      <c r="B11669" s="33" t="s">
        <v>1880</v>
      </c>
      <c r="C11669" s="51" t="s">
        <v>75594</v>
      </c>
      <c r="D11669" s="33" t="s">
        <v>75595</v>
      </c>
    </row>
    <row r="11670" spans="1:4" ht="15.75" customHeight="1" x14ac:dyDescent="0.15">
      <c r="A11670" s="32" t="s">
        <v>11330</v>
      </c>
      <c r="B11670" s="33" t="s">
        <v>2971</v>
      </c>
      <c r="C11670" s="51" t="s">
        <v>75596</v>
      </c>
      <c r="D11670" s="33" t="s">
        <v>75597</v>
      </c>
    </row>
    <row r="11671" spans="1:4" ht="15.75" customHeight="1" x14ac:dyDescent="0.15">
      <c r="A11671" s="32" t="s">
        <v>55027</v>
      </c>
      <c r="B11671" s="33" t="s">
        <v>669</v>
      </c>
      <c r="C11671" s="51" t="s">
        <v>75598</v>
      </c>
      <c r="D11671" s="33" t="s">
        <v>75599</v>
      </c>
    </row>
    <row r="11672" spans="1:4" ht="15.75" customHeight="1" x14ac:dyDescent="0.15">
      <c r="A11672" s="32" t="s">
        <v>8743</v>
      </c>
      <c r="B11672" s="33" t="s">
        <v>3844</v>
      </c>
      <c r="C11672" s="51" t="s">
        <v>75600</v>
      </c>
      <c r="D11672" s="33" t="s">
        <v>75601</v>
      </c>
    </row>
    <row r="11673" spans="1:4" ht="15.75" customHeight="1" x14ac:dyDescent="0.15">
      <c r="A11673" s="32" t="s">
        <v>55235</v>
      </c>
      <c r="B11673" s="33" t="s">
        <v>830</v>
      </c>
      <c r="C11673" s="51" t="s">
        <v>75602</v>
      </c>
      <c r="D11673" s="33" t="s">
        <v>75603</v>
      </c>
    </row>
    <row r="11674" spans="1:4" ht="15.75" customHeight="1" x14ac:dyDescent="0.15">
      <c r="A11674" s="32" t="s">
        <v>8719</v>
      </c>
      <c r="B11674" s="33" t="s">
        <v>788</v>
      </c>
      <c r="C11674" s="51" t="s">
        <v>75604</v>
      </c>
      <c r="D11674" s="33" t="s">
        <v>75605</v>
      </c>
    </row>
    <row r="11675" spans="1:4" ht="15.75" customHeight="1" x14ac:dyDescent="0.15">
      <c r="A11675" s="32" t="s">
        <v>11362</v>
      </c>
      <c r="B11675" s="33" t="s">
        <v>2735</v>
      </c>
      <c r="C11675" s="51" t="s">
        <v>75606</v>
      </c>
      <c r="D11675" s="33" t="s">
        <v>75605</v>
      </c>
    </row>
    <row r="11676" spans="1:4" ht="15.75" customHeight="1" x14ac:dyDescent="0.15">
      <c r="A11676" s="32" t="s">
        <v>55305</v>
      </c>
      <c r="B11676" s="33" t="s">
        <v>794</v>
      </c>
      <c r="C11676" s="51" t="s">
        <v>75607</v>
      </c>
      <c r="D11676" s="33" t="s">
        <v>75608</v>
      </c>
    </row>
    <row r="11677" spans="1:4" ht="15.75" customHeight="1" x14ac:dyDescent="0.15">
      <c r="A11677" s="32" t="s">
        <v>10596</v>
      </c>
      <c r="B11677" s="33" t="s">
        <v>678</v>
      </c>
      <c r="C11677" s="51" t="s">
        <v>75609</v>
      </c>
      <c r="D11677" s="33" t="s">
        <v>75610</v>
      </c>
    </row>
    <row r="11678" spans="1:4" ht="15.75" customHeight="1" x14ac:dyDescent="0.15">
      <c r="A11678" s="32" t="s">
        <v>55265</v>
      </c>
      <c r="B11678" s="33" t="s">
        <v>1630</v>
      </c>
      <c r="C11678" s="51" t="s">
        <v>75611</v>
      </c>
      <c r="D11678" s="33" t="s">
        <v>75610</v>
      </c>
    </row>
    <row r="11679" spans="1:4" ht="15.75" customHeight="1" x14ac:dyDescent="0.15">
      <c r="A11679" s="32" t="s">
        <v>9477</v>
      </c>
      <c r="B11679" s="33" t="s">
        <v>732</v>
      </c>
      <c r="C11679" s="51" t="s">
        <v>75612</v>
      </c>
      <c r="D11679" s="33" t="s">
        <v>75613</v>
      </c>
    </row>
    <row r="11680" spans="1:4" ht="15.75" customHeight="1" x14ac:dyDescent="0.15">
      <c r="A11680" s="32" t="s">
        <v>55107</v>
      </c>
      <c r="B11680" s="33" t="s">
        <v>1401</v>
      </c>
      <c r="C11680" s="51" t="s">
        <v>75614</v>
      </c>
      <c r="D11680" s="33" t="s">
        <v>75613</v>
      </c>
    </row>
    <row r="11681" spans="1:4" ht="15.75" customHeight="1" x14ac:dyDescent="0.15">
      <c r="A11681" s="32" t="s">
        <v>10524</v>
      </c>
      <c r="B11681" s="33" t="s">
        <v>1645</v>
      </c>
      <c r="C11681" s="51" t="s">
        <v>75615</v>
      </c>
      <c r="D11681" s="33" t="s">
        <v>75613</v>
      </c>
    </row>
    <row r="11682" spans="1:4" ht="15.75" customHeight="1" x14ac:dyDescent="0.15">
      <c r="A11682" s="32" t="s">
        <v>55265</v>
      </c>
      <c r="B11682" s="33" t="s">
        <v>1709</v>
      </c>
      <c r="C11682" s="51" t="s">
        <v>75616</v>
      </c>
      <c r="D11682" s="33" t="s">
        <v>75613</v>
      </c>
    </row>
    <row r="11683" spans="1:4" ht="15.75" customHeight="1" x14ac:dyDescent="0.15">
      <c r="A11683" s="32" t="s">
        <v>55262</v>
      </c>
      <c r="B11683" s="33" t="s">
        <v>3167</v>
      </c>
      <c r="C11683" s="51" t="s">
        <v>75617</v>
      </c>
      <c r="D11683" s="33" t="s">
        <v>75613</v>
      </c>
    </row>
    <row r="11684" spans="1:4" ht="15.75" customHeight="1" x14ac:dyDescent="0.15">
      <c r="A11684" s="32" t="s">
        <v>8821</v>
      </c>
      <c r="B11684" s="33" t="s">
        <v>3684</v>
      </c>
      <c r="C11684" s="51" t="s">
        <v>75618</v>
      </c>
      <c r="D11684" s="33" t="s">
        <v>75613</v>
      </c>
    </row>
    <row r="11685" spans="1:4" ht="15.75" customHeight="1" x14ac:dyDescent="0.15">
      <c r="A11685" s="32" t="s">
        <v>55048</v>
      </c>
      <c r="B11685" s="33" t="s">
        <v>3687</v>
      </c>
      <c r="C11685" s="51" t="s">
        <v>75619</v>
      </c>
      <c r="D11685" s="33" t="s">
        <v>75613</v>
      </c>
    </row>
    <row r="11686" spans="1:4" ht="15.75" customHeight="1" x14ac:dyDescent="0.15">
      <c r="A11686" s="32" t="s">
        <v>55235</v>
      </c>
      <c r="B11686" s="33" t="s">
        <v>2968</v>
      </c>
      <c r="C11686" s="51" t="s">
        <v>75620</v>
      </c>
      <c r="D11686" s="33" t="s">
        <v>75621</v>
      </c>
    </row>
    <row r="11687" spans="1:4" ht="15.75" customHeight="1" x14ac:dyDescent="0.15">
      <c r="A11687" s="32" t="s">
        <v>55366</v>
      </c>
      <c r="B11687" s="33" t="s">
        <v>1246</v>
      </c>
      <c r="C11687" s="51" t="s">
        <v>75622</v>
      </c>
      <c r="D11687" s="33" t="s">
        <v>75623</v>
      </c>
    </row>
    <row r="11688" spans="1:4" ht="15.75" customHeight="1" x14ac:dyDescent="0.15">
      <c r="A11688" s="32" t="s">
        <v>8633</v>
      </c>
      <c r="B11688" s="33" t="s">
        <v>2644</v>
      </c>
      <c r="C11688" s="51" t="s">
        <v>75624</v>
      </c>
      <c r="D11688" s="33" t="s">
        <v>75623</v>
      </c>
    </row>
    <row r="11689" spans="1:4" ht="15.75" customHeight="1" x14ac:dyDescent="0.15">
      <c r="A11689" s="32" t="s">
        <v>10250</v>
      </c>
      <c r="B11689" s="33" t="s">
        <v>690</v>
      </c>
      <c r="C11689" s="51" t="s">
        <v>75625</v>
      </c>
      <c r="D11689" s="33" t="s">
        <v>75626</v>
      </c>
    </row>
    <row r="11690" spans="1:4" ht="15.75" customHeight="1" x14ac:dyDescent="0.15">
      <c r="A11690" s="32" t="s">
        <v>8743</v>
      </c>
      <c r="B11690" s="33" t="s">
        <v>3230</v>
      </c>
      <c r="C11690" s="51" t="s">
        <v>75627</v>
      </c>
      <c r="D11690" s="33" t="s">
        <v>75628</v>
      </c>
    </row>
    <row r="11691" spans="1:4" ht="15.75" customHeight="1" x14ac:dyDescent="0.15">
      <c r="A11691" s="32" t="s">
        <v>54939</v>
      </c>
      <c r="B11691" s="33" t="s">
        <v>3230</v>
      </c>
      <c r="C11691" s="51" t="s">
        <v>75629</v>
      </c>
      <c r="D11691" s="33" t="s">
        <v>75630</v>
      </c>
    </row>
    <row r="11692" spans="1:4" ht="15.75" customHeight="1" x14ac:dyDescent="0.15">
      <c r="A11692" s="32" t="s">
        <v>10676</v>
      </c>
      <c r="B11692" s="33" t="s">
        <v>865</v>
      </c>
      <c r="C11692" s="51" t="s">
        <v>75631</v>
      </c>
      <c r="D11692" s="33" t="s">
        <v>75632</v>
      </c>
    </row>
    <row r="11693" spans="1:4" ht="15.75" customHeight="1" x14ac:dyDescent="0.15">
      <c r="A11693" s="32" t="s">
        <v>12053</v>
      </c>
      <c r="B11693" s="33" t="s">
        <v>1354</v>
      </c>
      <c r="C11693" s="51" t="s">
        <v>75633</v>
      </c>
      <c r="D11693" s="33" t="s">
        <v>75632</v>
      </c>
    </row>
    <row r="11694" spans="1:4" ht="15.75" customHeight="1" x14ac:dyDescent="0.15">
      <c r="A11694" s="32" t="s">
        <v>10163</v>
      </c>
      <c r="B11694" s="33" t="s">
        <v>3167</v>
      </c>
      <c r="C11694" s="51" t="s">
        <v>75634</v>
      </c>
      <c r="D11694" s="33" t="s">
        <v>75635</v>
      </c>
    </row>
    <row r="11695" spans="1:4" ht="15.75" customHeight="1" x14ac:dyDescent="0.15">
      <c r="A11695" s="32" t="s">
        <v>55265</v>
      </c>
      <c r="B11695" s="33" t="s">
        <v>2528</v>
      </c>
      <c r="C11695" s="51" t="s">
        <v>75636</v>
      </c>
      <c r="D11695" s="33" t="s">
        <v>75637</v>
      </c>
    </row>
    <row r="11696" spans="1:4" ht="15.75" customHeight="1" x14ac:dyDescent="0.15">
      <c r="A11696" s="32" t="s">
        <v>10524</v>
      </c>
      <c r="B11696" s="33" t="s">
        <v>2632</v>
      </c>
      <c r="C11696" s="51" t="s">
        <v>75638</v>
      </c>
      <c r="D11696" s="33" t="s">
        <v>75637</v>
      </c>
    </row>
    <row r="11697" spans="1:4" ht="15.75" customHeight="1" x14ac:dyDescent="0.15">
      <c r="A11697" s="32" t="s">
        <v>11362</v>
      </c>
      <c r="B11697" s="33" t="s">
        <v>2596</v>
      </c>
      <c r="C11697" s="51" t="s">
        <v>75639</v>
      </c>
      <c r="D11697" s="33" t="s">
        <v>75640</v>
      </c>
    </row>
    <row r="11698" spans="1:4" ht="15.75" customHeight="1" x14ac:dyDescent="0.15">
      <c r="A11698" s="32" t="s">
        <v>8633</v>
      </c>
      <c r="B11698" s="33" t="s">
        <v>3167</v>
      </c>
      <c r="C11698" s="51" t="s">
        <v>75641</v>
      </c>
      <c r="D11698" s="33" t="s">
        <v>75642</v>
      </c>
    </row>
    <row r="11699" spans="1:4" ht="15.75" customHeight="1" x14ac:dyDescent="0.15">
      <c r="A11699" s="32" t="s">
        <v>11330</v>
      </c>
      <c r="B11699" s="33" t="s">
        <v>729</v>
      </c>
      <c r="C11699" s="51" t="s">
        <v>75643</v>
      </c>
      <c r="D11699" s="33" t="s">
        <v>75644</v>
      </c>
    </row>
    <row r="11700" spans="1:4" ht="15.75" customHeight="1" x14ac:dyDescent="0.15">
      <c r="A11700" s="32" t="s">
        <v>55094</v>
      </c>
      <c r="B11700" s="33" t="s">
        <v>747</v>
      </c>
      <c r="C11700" s="51" t="s">
        <v>75645</v>
      </c>
      <c r="D11700" s="33" t="s">
        <v>75644</v>
      </c>
    </row>
    <row r="11701" spans="1:4" ht="15.75" customHeight="1" x14ac:dyDescent="0.15">
      <c r="A11701" s="32" t="s">
        <v>10250</v>
      </c>
      <c r="B11701" s="33" t="s">
        <v>2285</v>
      </c>
      <c r="C11701" s="51" t="s">
        <v>75646</v>
      </c>
      <c r="D11701" s="33" t="s">
        <v>75644</v>
      </c>
    </row>
    <row r="11702" spans="1:4" ht="15.75" customHeight="1" x14ac:dyDescent="0.15">
      <c r="A11702" s="32" t="s">
        <v>9477</v>
      </c>
      <c r="B11702" s="33" t="s">
        <v>3290</v>
      </c>
      <c r="C11702" s="51" t="s">
        <v>75647</v>
      </c>
      <c r="D11702" s="33" t="s">
        <v>75644</v>
      </c>
    </row>
    <row r="11703" spans="1:4" ht="15.75" customHeight="1" x14ac:dyDescent="0.15">
      <c r="A11703" s="32" t="s">
        <v>55305</v>
      </c>
      <c r="B11703" s="33" t="s">
        <v>3338</v>
      </c>
      <c r="C11703" s="51" t="s">
        <v>75648</v>
      </c>
      <c r="D11703" s="33" t="s">
        <v>75644</v>
      </c>
    </row>
    <row r="11704" spans="1:4" ht="15.75" customHeight="1" x14ac:dyDescent="0.15">
      <c r="A11704" s="32" t="s">
        <v>54962</v>
      </c>
      <c r="B11704" s="33" t="s">
        <v>3586</v>
      </c>
      <c r="C11704" s="51" t="s">
        <v>75649</v>
      </c>
      <c r="D11704" s="33" t="s">
        <v>75644</v>
      </c>
    </row>
    <row r="11705" spans="1:4" ht="15.75" customHeight="1" x14ac:dyDescent="0.15">
      <c r="A11705" s="32" t="s">
        <v>55305</v>
      </c>
      <c r="B11705" s="33" t="s">
        <v>699</v>
      </c>
      <c r="C11705" s="51" t="s">
        <v>75650</v>
      </c>
      <c r="D11705" s="33" t="s">
        <v>75651</v>
      </c>
    </row>
    <row r="11706" spans="1:4" ht="15.75" customHeight="1" x14ac:dyDescent="0.15">
      <c r="A11706" s="32" t="s">
        <v>12292</v>
      </c>
      <c r="B11706" s="33" t="s">
        <v>717</v>
      </c>
      <c r="C11706" s="51" t="s">
        <v>75652</v>
      </c>
      <c r="D11706" s="33" t="s">
        <v>75653</v>
      </c>
    </row>
    <row r="11707" spans="1:4" ht="15.75" customHeight="1" x14ac:dyDescent="0.15">
      <c r="A11707" s="32" t="s">
        <v>55107</v>
      </c>
      <c r="B11707" s="33" t="s">
        <v>3130</v>
      </c>
      <c r="C11707" s="51" t="s">
        <v>75654</v>
      </c>
      <c r="D11707" s="33" t="s">
        <v>75655</v>
      </c>
    </row>
    <row r="11708" spans="1:4" ht="15.75" customHeight="1" x14ac:dyDescent="0.15">
      <c r="A11708" s="32" t="s">
        <v>54962</v>
      </c>
      <c r="B11708" s="33" t="s">
        <v>1681</v>
      </c>
      <c r="C11708" s="51" t="s">
        <v>75656</v>
      </c>
      <c r="D11708" s="33" t="s">
        <v>75657</v>
      </c>
    </row>
    <row r="11709" spans="1:4" ht="15.75" customHeight="1" x14ac:dyDescent="0.15">
      <c r="A11709" s="32" t="s">
        <v>8291</v>
      </c>
      <c r="B11709" s="33" t="s">
        <v>2056</v>
      </c>
      <c r="C11709" s="51" t="s">
        <v>75658</v>
      </c>
      <c r="D11709" s="33" t="s">
        <v>75657</v>
      </c>
    </row>
    <row r="11710" spans="1:4" ht="15.75" customHeight="1" x14ac:dyDescent="0.15">
      <c r="A11710" s="32" t="s">
        <v>55027</v>
      </c>
      <c r="B11710" s="33" t="s">
        <v>2155</v>
      </c>
      <c r="C11710" s="51" t="s">
        <v>75659</v>
      </c>
      <c r="D11710" s="33" t="s">
        <v>75657</v>
      </c>
    </row>
    <row r="11711" spans="1:4" ht="15.75" customHeight="1" x14ac:dyDescent="0.15">
      <c r="A11711" s="32" t="s">
        <v>55374</v>
      </c>
      <c r="B11711" s="33" t="s">
        <v>2528</v>
      </c>
      <c r="C11711" s="51" t="s">
        <v>75660</v>
      </c>
      <c r="D11711" s="33" t="s">
        <v>75661</v>
      </c>
    </row>
    <row r="11712" spans="1:4" ht="15.75" customHeight="1" x14ac:dyDescent="0.15">
      <c r="A11712" s="32" t="s">
        <v>54765</v>
      </c>
      <c r="B11712" s="33" t="s">
        <v>3603</v>
      </c>
      <c r="C11712" s="51" t="s">
        <v>75662</v>
      </c>
      <c r="D11712" s="33" t="s">
        <v>75663</v>
      </c>
    </row>
    <row r="11713" spans="1:4" ht="15.75" customHeight="1" x14ac:dyDescent="0.15">
      <c r="A11713" s="32" t="s">
        <v>11330</v>
      </c>
      <c r="B11713" s="33" t="s">
        <v>1354</v>
      </c>
      <c r="C11713" s="51" t="s">
        <v>75664</v>
      </c>
      <c r="D11713" s="33" t="s">
        <v>75665</v>
      </c>
    </row>
    <row r="11714" spans="1:4" ht="15.75" customHeight="1" x14ac:dyDescent="0.15">
      <c r="A11714" s="32" t="s">
        <v>11425</v>
      </c>
      <c r="B11714" s="33" t="s">
        <v>2596</v>
      </c>
      <c r="C11714" s="51" t="s">
        <v>75666</v>
      </c>
      <c r="D11714" s="33" t="s">
        <v>75665</v>
      </c>
    </row>
    <row r="11715" spans="1:4" ht="15.75" customHeight="1" x14ac:dyDescent="0.15">
      <c r="A11715" s="32" t="s">
        <v>10676</v>
      </c>
      <c r="B11715" s="33" t="s">
        <v>1098</v>
      </c>
      <c r="C11715" s="51" t="s">
        <v>75667</v>
      </c>
      <c r="D11715" s="33" t="s">
        <v>75668</v>
      </c>
    </row>
    <row r="11716" spans="1:4" ht="15.75" customHeight="1" x14ac:dyDescent="0.15">
      <c r="A11716" s="32" t="s">
        <v>55305</v>
      </c>
      <c r="B11716" s="33" t="s">
        <v>729</v>
      </c>
      <c r="C11716" s="51" t="s">
        <v>75669</v>
      </c>
      <c r="D11716" s="33" t="s">
        <v>75670</v>
      </c>
    </row>
    <row r="11717" spans="1:4" ht="15.75" customHeight="1" x14ac:dyDescent="0.15">
      <c r="A11717" s="32" t="s">
        <v>55235</v>
      </c>
      <c r="B11717" s="33" t="s">
        <v>1026</v>
      </c>
      <c r="C11717" s="51" t="s">
        <v>75671</v>
      </c>
      <c r="D11717" s="33" t="s">
        <v>75670</v>
      </c>
    </row>
    <row r="11718" spans="1:4" ht="15.75" customHeight="1" x14ac:dyDescent="0.15">
      <c r="A11718" s="32" t="s">
        <v>8633</v>
      </c>
      <c r="B11718" s="33" t="s">
        <v>2465</v>
      </c>
      <c r="C11718" s="51" t="s">
        <v>75672</v>
      </c>
      <c r="D11718" s="33" t="s">
        <v>75670</v>
      </c>
    </row>
    <row r="11719" spans="1:4" ht="15.75" customHeight="1" x14ac:dyDescent="0.15">
      <c r="A11719" s="32" t="s">
        <v>54744</v>
      </c>
      <c r="B11719" s="33" t="s">
        <v>2681</v>
      </c>
      <c r="C11719" s="51" t="s">
        <v>75673</v>
      </c>
      <c r="D11719" s="33" t="s">
        <v>75674</v>
      </c>
    </row>
    <row r="11720" spans="1:4" ht="15.75" customHeight="1" x14ac:dyDescent="0.15">
      <c r="A11720" s="32" t="s">
        <v>10524</v>
      </c>
      <c r="B11720" s="33" t="s">
        <v>830</v>
      </c>
      <c r="C11720" s="51" t="s">
        <v>75675</v>
      </c>
      <c r="D11720" s="33" t="s">
        <v>75676</v>
      </c>
    </row>
    <row r="11721" spans="1:4" ht="15.75" customHeight="1" x14ac:dyDescent="0.15">
      <c r="A11721" s="32" t="s">
        <v>55265</v>
      </c>
      <c r="B11721" s="33" t="s">
        <v>3684</v>
      </c>
      <c r="C11721" s="51" t="s">
        <v>75677</v>
      </c>
      <c r="D11721" s="33" t="s">
        <v>75678</v>
      </c>
    </row>
    <row r="11722" spans="1:4" ht="15.75" customHeight="1" x14ac:dyDescent="0.15">
      <c r="A11722" s="32" t="s">
        <v>54849</v>
      </c>
      <c r="B11722" s="33" t="s">
        <v>3704</v>
      </c>
      <c r="C11722" s="51" t="s">
        <v>75679</v>
      </c>
      <c r="D11722" s="33" t="s">
        <v>75678</v>
      </c>
    </row>
    <row r="11723" spans="1:4" ht="15.75" customHeight="1" x14ac:dyDescent="0.15">
      <c r="A11723" s="32" t="s">
        <v>8821</v>
      </c>
      <c r="B11723" s="33" t="s">
        <v>946</v>
      </c>
      <c r="C11723" s="51" t="s">
        <v>75680</v>
      </c>
      <c r="D11723" s="33" t="s">
        <v>75681</v>
      </c>
    </row>
    <row r="11724" spans="1:4" ht="15.75" customHeight="1" x14ac:dyDescent="0.15">
      <c r="A11724" s="32" t="s">
        <v>55107</v>
      </c>
      <c r="B11724" s="33" t="s">
        <v>791</v>
      </c>
      <c r="C11724" s="51" t="s">
        <v>75682</v>
      </c>
      <c r="D11724" s="33" t="s">
        <v>75683</v>
      </c>
    </row>
    <row r="11725" spans="1:4" ht="15.75" customHeight="1" x14ac:dyDescent="0.15">
      <c r="A11725" s="32" t="s">
        <v>55265</v>
      </c>
      <c r="B11725" s="33" t="s">
        <v>2966</v>
      </c>
      <c r="C11725" s="51" t="s">
        <v>75684</v>
      </c>
      <c r="D11725" s="33" t="s">
        <v>75683</v>
      </c>
    </row>
    <row r="11726" spans="1:4" ht="15.75" customHeight="1" x14ac:dyDescent="0.15">
      <c r="A11726" s="32" t="s">
        <v>54939</v>
      </c>
      <c r="B11726" s="33" t="s">
        <v>3167</v>
      </c>
      <c r="C11726" s="51" t="s">
        <v>75685</v>
      </c>
      <c r="D11726" s="33" t="s">
        <v>75683</v>
      </c>
    </row>
    <row r="11727" spans="1:4" ht="15.75" customHeight="1" x14ac:dyDescent="0.15">
      <c r="A11727" s="32" t="s">
        <v>54765</v>
      </c>
      <c r="B11727" s="33" t="s">
        <v>3755</v>
      </c>
      <c r="C11727" s="51" t="s">
        <v>75686</v>
      </c>
      <c r="D11727" s="33" t="s">
        <v>75683</v>
      </c>
    </row>
    <row r="11728" spans="1:4" ht="15.75" customHeight="1" x14ac:dyDescent="0.15">
      <c r="A11728" s="32" t="s">
        <v>54765</v>
      </c>
      <c r="B11728" s="33" t="s">
        <v>747</v>
      </c>
      <c r="C11728" s="51" t="s">
        <v>75687</v>
      </c>
      <c r="D11728" s="33" t="s">
        <v>75688</v>
      </c>
    </row>
    <row r="11729" spans="1:4" ht="15.75" customHeight="1" x14ac:dyDescent="0.15">
      <c r="A11729" s="32" t="s">
        <v>55058</v>
      </c>
      <c r="B11729" s="33" t="s">
        <v>624</v>
      </c>
      <c r="C11729" s="51" t="s">
        <v>75689</v>
      </c>
      <c r="D11729" s="33" t="s">
        <v>75690</v>
      </c>
    </row>
    <row r="11730" spans="1:4" ht="15.75" customHeight="1" x14ac:dyDescent="0.15">
      <c r="A11730" s="32" t="s">
        <v>55265</v>
      </c>
      <c r="B11730" s="33" t="s">
        <v>675</v>
      </c>
      <c r="C11730" s="51" t="s">
        <v>75691</v>
      </c>
      <c r="D11730" s="33" t="s">
        <v>75690</v>
      </c>
    </row>
    <row r="11731" spans="1:4" ht="15.75" customHeight="1" x14ac:dyDescent="0.15">
      <c r="A11731" s="32" t="s">
        <v>55235</v>
      </c>
      <c r="B11731" s="33" t="s">
        <v>839</v>
      </c>
      <c r="C11731" s="51" t="s">
        <v>75692</v>
      </c>
      <c r="D11731" s="33" t="s">
        <v>75690</v>
      </c>
    </row>
    <row r="11732" spans="1:4" ht="15.75" customHeight="1" x14ac:dyDescent="0.15">
      <c r="A11732" s="32" t="s">
        <v>10250</v>
      </c>
      <c r="B11732" s="33" t="s">
        <v>895</v>
      </c>
      <c r="C11732" s="51" t="s">
        <v>75693</v>
      </c>
      <c r="D11732" s="33" t="s">
        <v>75690</v>
      </c>
    </row>
    <row r="11733" spans="1:4" ht="15.75" customHeight="1" x14ac:dyDescent="0.15">
      <c r="A11733" s="32" t="s">
        <v>11330</v>
      </c>
      <c r="B11733" s="33" t="s">
        <v>1005</v>
      </c>
      <c r="C11733" s="51" t="s">
        <v>75694</v>
      </c>
      <c r="D11733" s="33" t="s">
        <v>75690</v>
      </c>
    </row>
    <row r="11734" spans="1:4" ht="15.75" customHeight="1" x14ac:dyDescent="0.15">
      <c r="A11734" s="32" t="s">
        <v>9477</v>
      </c>
      <c r="B11734" s="33" t="s">
        <v>2285</v>
      </c>
      <c r="C11734" s="51" t="s">
        <v>75695</v>
      </c>
      <c r="D11734" s="33" t="s">
        <v>75690</v>
      </c>
    </row>
    <row r="11735" spans="1:4" ht="15.75" customHeight="1" x14ac:dyDescent="0.15">
      <c r="A11735" s="32" t="s">
        <v>54744</v>
      </c>
      <c r="B11735" s="33" t="s">
        <v>2571</v>
      </c>
      <c r="C11735" s="51" t="s">
        <v>75696</v>
      </c>
      <c r="D11735" s="33" t="s">
        <v>75690</v>
      </c>
    </row>
    <row r="11736" spans="1:4" ht="15.75" customHeight="1" x14ac:dyDescent="0.15">
      <c r="A11736" s="32" t="s">
        <v>12292</v>
      </c>
      <c r="B11736" s="33" t="s">
        <v>3167</v>
      </c>
      <c r="C11736" s="51" t="s">
        <v>75697</v>
      </c>
      <c r="D11736" s="33" t="s">
        <v>75690</v>
      </c>
    </row>
    <row r="11737" spans="1:4" ht="15.75" customHeight="1" x14ac:dyDescent="0.15">
      <c r="A11737" s="32" t="s">
        <v>9516</v>
      </c>
      <c r="B11737" s="33" t="s">
        <v>3844</v>
      </c>
      <c r="C11737" s="51" t="s">
        <v>75698</v>
      </c>
      <c r="D11737" s="33" t="s">
        <v>75690</v>
      </c>
    </row>
    <row r="11738" spans="1:4" ht="15.75" customHeight="1" x14ac:dyDescent="0.15">
      <c r="A11738" s="32" t="s">
        <v>12128</v>
      </c>
      <c r="B11738" s="33" t="s">
        <v>788</v>
      </c>
      <c r="C11738" s="51" t="s">
        <v>75699</v>
      </c>
      <c r="D11738" s="33" t="s">
        <v>75700</v>
      </c>
    </row>
    <row r="11739" spans="1:4" ht="15.75" customHeight="1" x14ac:dyDescent="0.15">
      <c r="A11739" s="32" t="s">
        <v>55366</v>
      </c>
      <c r="B11739" s="33" t="s">
        <v>2596</v>
      </c>
      <c r="C11739" s="51" t="s">
        <v>75701</v>
      </c>
      <c r="D11739" s="33" t="s">
        <v>75702</v>
      </c>
    </row>
    <row r="11740" spans="1:4" ht="15.75" customHeight="1" x14ac:dyDescent="0.15">
      <c r="A11740" s="32" t="s">
        <v>10524</v>
      </c>
      <c r="B11740" s="33" t="s">
        <v>752</v>
      </c>
      <c r="C11740" s="51" t="s">
        <v>75703</v>
      </c>
      <c r="D11740" s="33" t="s">
        <v>75704</v>
      </c>
    </row>
    <row r="11741" spans="1:4" ht="15.75" customHeight="1" x14ac:dyDescent="0.15">
      <c r="A11741" s="32" t="s">
        <v>54849</v>
      </c>
      <c r="B11741" s="33" t="s">
        <v>3445</v>
      </c>
      <c r="C11741" s="51" t="s">
        <v>75705</v>
      </c>
      <c r="D11741" s="33" t="s">
        <v>75706</v>
      </c>
    </row>
    <row r="11742" spans="1:4" ht="15.75" customHeight="1" x14ac:dyDescent="0.15">
      <c r="A11742" s="32" t="s">
        <v>55305</v>
      </c>
      <c r="B11742" s="33" t="s">
        <v>3290</v>
      </c>
      <c r="C11742" s="51" t="s">
        <v>75707</v>
      </c>
      <c r="D11742" s="33" t="s">
        <v>75708</v>
      </c>
    </row>
    <row r="11743" spans="1:4" ht="15.75" customHeight="1" x14ac:dyDescent="0.15">
      <c r="A11743" s="32" t="s">
        <v>12053</v>
      </c>
      <c r="B11743" s="33" t="s">
        <v>2951</v>
      </c>
      <c r="C11743" s="51" t="s">
        <v>75709</v>
      </c>
      <c r="D11743" s="33" t="s">
        <v>75710</v>
      </c>
    </row>
    <row r="11744" spans="1:4" ht="15.75" customHeight="1" x14ac:dyDescent="0.15">
      <c r="A11744" s="32" t="s">
        <v>8291</v>
      </c>
      <c r="B11744" s="33" t="s">
        <v>1330</v>
      </c>
      <c r="C11744" s="51" t="s">
        <v>75711</v>
      </c>
      <c r="D11744" s="33" t="s">
        <v>75712</v>
      </c>
    </row>
    <row r="11745" spans="1:4" ht="15.75" customHeight="1" x14ac:dyDescent="0.15">
      <c r="A11745" s="32" t="s">
        <v>54849</v>
      </c>
      <c r="B11745" s="33" t="s">
        <v>1720</v>
      </c>
      <c r="C11745" s="51" t="s">
        <v>75713</v>
      </c>
      <c r="D11745" s="33" t="s">
        <v>75712</v>
      </c>
    </row>
    <row r="11746" spans="1:4" ht="15.75" customHeight="1" x14ac:dyDescent="0.15">
      <c r="A11746" s="32" t="s">
        <v>8719</v>
      </c>
      <c r="B11746" s="33" t="s">
        <v>2056</v>
      </c>
      <c r="C11746" s="51" t="s">
        <v>75714</v>
      </c>
      <c r="D11746" s="33" t="s">
        <v>75712</v>
      </c>
    </row>
    <row r="11747" spans="1:4" ht="15.75" customHeight="1" x14ac:dyDescent="0.15">
      <c r="A11747" s="32" t="s">
        <v>55305</v>
      </c>
      <c r="B11747" s="33" t="s">
        <v>2865</v>
      </c>
      <c r="C11747" s="51" t="s">
        <v>75715</v>
      </c>
      <c r="D11747" s="33" t="s">
        <v>75712</v>
      </c>
    </row>
    <row r="11748" spans="1:4" ht="15.75" customHeight="1" x14ac:dyDescent="0.15">
      <c r="A11748" s="32" t="s">
        <v>9495</v>
      </c>
      <c r="B11748" s="33" t="s">
        <v>612</v>
      </c>
      <c r="C11748" s="51" t="s">
        <v>75716</v>
      </c>
      <c r="D11748" s="33" t="s">
        <v>75717</v>
      </c>
    </row>
    <row r="11749" spans="1:4" ht="15.75" customHeight="1" x14ac:dyDescent="0.15">
      <c r="A11749" s="32" t="s">
        <v>55206</v>
      </c>
      <c r="B11749" s="33" t="s">
        <v>618</v>
      </c>
      <c r="C11749" s="51" t="s">
        <v>75718</v>
      </c>
      <c r="D11749" s="33" t="s">
        <v>75719</v>
      </c>
    </row>
    <row r="11750" spans="1:4" ht="15.75" customHeight="1" x14ac:dyDescent="0.15">
      <c r="A11750" s="32" t="s">
        <v>10163</v>
      </c>
      <c r="B11750" s="33" t="s">
        <v>1336</v>
      </c>
      <c r="C11750" s="51" t="s">
        <v>75720</v>
      </c>
      <c r="D11750" s="33" t="s">
        <v>75719</v>
      </c>
    </row>
    <row r="11751" spans="1:4" ht="15.75" customHeight="1" x14ac:dyDescent="0.15">
      <c r="A11751" s="32" t="s">
        <v>55027</v>
      </c>
      <c r="B11751" s="33" t="s">
        <v>2784</v>
      </c>
      <c r="C11751" s="51" t="s">
        <v>75721</v>
      </c>
      <c r="D11751" s="33" t="s">
        <v>75719</v>
      </c>
    </row>
    <row r="11752" spans="1:4" ht="15.75" customHeight="1" x14ac:dyDescent="0.15">
      <c r="A11752" s="32" t="s">
        <v>55305</v>
      </c>
      <c r="B11752" s="33" t="s">
        <v>2327</v>
      </c>
      <c r="C11752" s="51" t="s">
        <v>75722</v>
      </c>
      <c r="D11752" s="33" t="s">
        <v>75723</v>
      </c>
    </row>
    <row r="11753" spans="1:4" ht="15.75" customHeight="1" x14ac:dyDescent="0.15">
      <c r="A11753" s="32" t="s">
        <v>12232</v>
      </c>
      <c r="B11753" s="33" t="s">
        <v>2658</v>
      </c>
      <c r="C11753" s="51" t="s">
        <v>75724</v>
      </c>
      <c r="D11753" s="33" t="s">
        <v>75725</v>
      </c>
    </row>
    <row r="11754" spans="1:4" ht="15.75" customHeight="1" x14ac:dyDescent="0.15">
      <c r="A11754" s="32" t="s">
        <v>8821</v>
      </c>
      <c r="B11754" s="33" t="s">
        <v>752</v>
      </c>
      <c r="C11754" s="51" t="s">
        <v>75726</v>
      </c>
      <c r="D11754" s="33" t="s">
        <v>75727</v>
      </c>
    </row>
    <row r="11755" spans="1:4" ht="15.75" customHeight="1" x14ac:dyDescent="0.15">
      <c r="A11755" s="32" t="s">
        <v>8633</v>
      </c>
      <c r="B11755" s="33" t="s">
        <v>708</v>
      </c>
      <c r="C11755" s="51" t="s">
        <v>75728</v>
      </c>
      <c r="D11755" s="33" t="s">
        <v>75729</v>
      </c>
    </row>
    <row r="11756" spans="1:4" ht="15.75" customHeight="1" x14ac:dyDescent="0.15">
      <c r="A11756" s="32" t="s">
        <v>12232</v>
      </c>
      <c r="B11756" s="33" t="s">
        <v>946</v>
      </c>
      <c r="C11756" s="51" t="s">
        <v>75730</v>
      </c>
      <c r="D11756" s="33" t="s">
        <v>75729</v>
      </c>
    </row>
    <row r="11757" spans="1:4" ht="15.75" customHeight="1" x14ac:dyDescent="0.15">
      <c r="A11757" s="32" t="s">
        <v>55153</v>
      </c>
      <c r="B11757" s="33" t="s">
        <v>1313</v>
      </c>
      <c r="C11757" s="51" t="s">
        <v>75731</v>
      </c>
      <c r="D11757" s="33" t="s">
        <v>75729</v>
      </c>
    </row>
    <row r="11758" spans="1:4" ht="15.75" customHeight="1" x14ac:dyDescent="0.15">
      <c r="A11758" s="32" t="s">
        <v>55305</v>
      </c>
      <c r="B11758" s="33" t="s">
        <v>1564</v>
      </c>
      <c r="C11758" s="51" t="s">
        <v>75732</v>
      </c>
      <c r="D11758" s="33" t="s">
        <v>75729</v>
      </c>
    </row>
    <row r="11759" spans="1:4" ht="15.75" customHeight="1" x14ac:dyDescent="0.15">
      <c r="A11759" s="32" t="s">
        <v>9058</v>
      </c>
      <c r="B11759" s="33" t="s">
        <v>1645</v>
      </c>
      <c r="C11759" s="51" t="s">
        <v>75733</v>
      </c>
      <c r="D11759" s="33" t="s">
        <v>75729</v>
      </c>
    </row>
    <row r="11760" spans="1:4" ht="15.75" customHeight="1" x14ac:dyDescent="0.15">
      <c r="A11760" s="32" t="s">
        <v>8821</v>
      </c>
      <c r="B11760" s="33" t="s">
        <v>2034</v>
      </c>
      <c r="C11760" s="51" t="s">
        <v>75734</v>
      </c>
      <c r="D11760" s="33" t="s">
        <v>75729</v>
      </c>
    </row>
    <row r="11761" spans="1:4" ht="15.75" customHeight="1" x14ac:dyDescent="0.15">
      <c r="A11761" s="32" t="s">
        <v>54962</v>
      </c>
      <c r="B11761" s="33" t="s">
        <v>3100</v>
      </c>
      <c r="C11761" s="51" t="s">
        <v>75735</v>
      </c>
      <c r="D11761" s="33" t="s">
        <v>75729</v>
      </c>
    </row>
    <row r="11762" spans="1:4" ht="15.75" customHeight="1" x14ac:dyDescent="0.15">
      <c r="A11762" s="32" t="s">
        <v>55374</v>
      </c>
      <c r="B11762" s="33" t="s">
        <v>3278</v>
      </c>
      <c r="C11762" s="51" t="s">
        <v>75736</v>
      </c>
      <c r="D11762" s="33" t="s">
        <v>75729</v>
      </c>
    </row>
    <row r="11763" spans="1:4" ht="15.75" customHeight="1" x14ac:dyDescent="0.15">
      <c r="A11763" s="32" t="s">
        <v>55366</v>
      </c>
      <c r="B11763" s="33" t="s">
        <v>3652</v>
      </c>
      <c r="C11763" s="51" t="s">
        <v>75737</v>
      </c>
      <c r="D11763" s="33" t="s">
        <v>75729</v>
      </c>
    </row>
    <row r="11764" spans="1:4" ht="15.75" customHeight="1" x14ac:dyDescent="0.15">
      <c r="A11764" s="32" t="s">
        <v>55027</v>
      </c>
      <c r="B11764" s="33" t="s">
        <v>1206</v>
      </c>
      <c r="C11764" s="51" t="s">
        <v>75738</v>
      </c>
      <c r="D11764" s="33" t="s">
        <v>75739</v>
      </c>
    </row>
    <row r="11765" spans="1:4" ht="15.75" customHeight="1" x14ac:dyDescent="0.15">
      <c r="A11765" s="32" t="s">
        <v>54939</v>
      </c>
      <c r="B11765" s="33" t="s">
        <v>2480</v>
      </c>
      <c r="C11765" s="51" t="s">
        <v>75740</v>
      </c>
      <c r="D11765" s="33" t="s">
        <v>75739</v>
      </c>
    </row>
    <row r="11766" spans="1:4" ht="15.75" customHeight="1" x14ac:dyDescent="0.15">
      <c r="A11766" s="32" t="s">
        <v>55153</v>
      </c>
      <c r="B11766" s="33" t="s">
        <v>3117</v>
      </c>
      <c r="C11766" s="51" t="s">
        <v>75741</v>
      </c>
      <c r="D11766" s="33" t="s">
        <v>75739</v>
      </c>
    </row>
    <row r="11767" spans="1:4" ht="15.75" customHeight="1" x14ac:dyDescent="0.15">
      <c r="A11767" s="32" t="s">
        <v>55159</v>
      </c>
      <c r="B11767" s="33" t="s">
        <v>624</v>
      </c>
      <c r="C11767" s="51" t="s">
        <v>75742</v>
      </c>
      <c r="D11767" s="33" t="s">
        <v>75743</v>
      </c>
    </row>
    <row r="11768" spans="1:4" ht="15.75" customHeight="1" x14ac:dyDescent="0.15">
      <c r="A11768" s="32" t="s">
        <v>8633</v>
      </c>
      <c r="B11768" s="33" t="s">
        <v>963</v>
      </c>
      <c r="C11768" s="51" t="s">
        <v>75744</v>
      </c>
      <c r="D11768" s="33" t="s">
        <v>75743</v>
      </c>
    </row>
    <row r="11769" spans="1:4" ht="15.75" customHeight="1" x14ac:dyDescent="0.15">
      <c r="A11769" s="32" t="s">
        <v>11362</v>
      </c>
      <c r="B11769" s="33" t="s">
        <v>2285</v>
      </c>
      <c r="C11769" s="51" t="s">
        <v>75745</v>
      </c>
      <c r="D11769" s="33" t="s">
        <v>75743</v>
      </c>
    </row>
    <row r="11770" spans="1:4" ht="15.75" customHeight="1" x14ac:dyDescent="0.15">
      <c r="A11770" s="32" t="s">
        <v>8291</v>
      </c>
      <c r="B11770" s="33" t="s">
        <v>3213</v>
      </c>
      <c r="C11770" s="51" t="s">
        <v>75746</v>
      </c>
      <c r="D11770" s="33" t="s">
        <v>75743</v>
      </c>
    </row>
    <row r="11771" spans="1:4" ht="15.75" customHeight="1" x14ac:dyDescent="0.15">
      <c r="A11771" s="32" t="s">
        <v>8291</v>
      </c>
      <c r="B11771" s="33" t="s">
        <v>3603</v>
      </c>
      <c r="C11771" s="51" t="s">
        <v>75747</v>
      </c>
      <c r="D11771" s="33" t="s">
        <v>75743</v>
      </c>
    </row>
    <row r="11772" spans="1:4" ht="15.75" customHeight="1" x14ac:dyDescent="0.15">
      <c r="A11772" s="32" t="s">
        <v>55107</v>
      </c>
      <c r="B11772" s="33" t="s">
        <v>1564</v>
      </c>
      <c r="C11772" s="51" t="s">
        <v>75748</v>
      </c>
      <c r="D11772" s="33" t="s">
        <v>75749</v>
      </c>
    </row>
    <row r="11773" spans="1:4" ht="15.75" customHeight="1" x14ac:dyDescent="0.15">
      <c r="A11773" s="32" t="s">
        <v>55070</v>
      </c>
      <c r="B11773" s="33" t="s">
        <v>827</v>
      </c>
      <c r="C11773" s="51" t="s">
        <v>75750</v>
      </c>
      <c r="D11773" s="33" t="s">
        <v>75751</v>
      </c>
    </row>
    <row r="11774" spans="1:4" ht="15.75" customHeight="1" x14ac:dyDescent="0.15">
      <c r="A11774" s="32" t="s">
        <v>9477</v>
      </c>
      <c r="B11774" s="33" t="s">
        <v>2735</v>
      </c>
      <c r="C11774" s="51" t="s">
        <v>75752</v>
      </c>
      <c r="D11774" s="33" t="s">
        <v>75751</v>
      </c>
    </row>
    <row r="11775" spans="1:4" ht="15.75" customHeight="1" x14ac:dyDescent="0.15">
      <c r="A11775" s="32" t="s">
        <v>54765</v>
      </c>
      <c r="B11775" s="33" t="s">
        <v>2904</v>
      </c>
      <c r="C11775" s="51" t="s">
        <v>75753</v>
      </c>
      <c r="D11775" s="33" t="s">
        <v>75751</v>
      </c>
    </row>
    <row r="11776" spans="1:4" ht="15.75" customHeight="1" x14ac:dyDescent="0.15">
      <c r="A11776" s="32" t="s">
        <v>54962</v>
      </c>
      <c r="B11776" s="33" t="s">
        <v>729</v>
      </c>
      <c r="C11776" s="51" t="s">
        <v>75754</v>
      </c>
      <c r="D11776" s="33" t="s">
        <v>75755</v>
      </c>
    </row>
    <row r="11777" spans="1:4" ht="15.75" customHeight="1" x14ac:dyDescent="0.15">
      <c r="A11777" s="32" t="s">
        <v>55265</v>
      </c>
      <c r="B11777" s="33" t="s">
        <v>919</v>
      </c>
      <c r="C11777" s="51" t="s">
        <v>75756</v>
      </c>
      <c r="D11777" s="33" t="s">
        <v>75755</v>
      </c>
    </row>
    <row r="11778" spans="1:4" ht="15.75" customHeight="1" x14ac:dyDescent="0.15">
      <c r="A11778" s="32" t="s">
        <v>55070</v>
      </c>
      <c r="B11778" s="33" t="s">
        <v>1564</v>
      </c>
      <c r="C11778" s="51" t="s">
        <v>75757</v>
      </c>
      <c r="D11778" s="33" t="s">
        <v>75758</v>
      </c>
    </row>
    <row r="11779" spans="1:4" ht="15.75" customHeight="1" x14ac:dyDescent="0.15">
      <c r="A11779" s="32" t="s">
        <v>54862</v>
      </c>
      <c r="B11779" s="33" t="s">
        <v>3652</v>
      </c>
      <c r="C11779" s="51" t="s">
        <v>75759</v>
      </c>
      <c r="D11779" s="33" t="s">
        <v>75758</v>
      </c>
    </row>
    <row r="11780" spans="1:4" ht="15.75" customHeight="1" x14ac:dyDescent="0.15">
      <c r="A11780" s="32" t="s">
        <v>12053</v>
      </c>
      <c r="B11780" s="33" t="s">
        <v>3130</v>
      </c>
      <c r="C11780" s="51" t="s">
        <v>75760</v>
      </c>
      <c r="D11780" s="33" t="s">
        <v>75761</v>
      </c>
    </row>
    <row r="11781" spans="1:4" ht="15.75" customHeight="1" x14ac:dyDescent="0.15">
      <c r="A11781" s="32" t="s">
        <v>8291</v>
      </c>
      <c r="B11781" s="33" t="s">
        <v>3649</v>
      </c>
      <c r="C11781" s="51" t="s">
        <v>75762</v>
      </c>
      <c r="D11781" s="33" t="s">
        <v>75761</v>
      </c>
    </row>
    <row r="11782" spans="1:4" ht="15.75" customHeight="1" x14ac:dyDescent="0.15">
      <c r="A11782" s="32" t="s">
        <v>8743</v>
      </c>
      <c r="B11782" s="33" t="s">
        <v>1433</v>
      </c>
      <c r="C11782" s="51" t="s">
        <v>75763</v>
      </c>
      <c r="D11782" s="33" t="s">
        <v>75764</v>
      </c>
    </row>
    <row r="11783" spans="1:4" ht="15.75" customHeight="1" x14ac:dyDescent="0.15">
      <c r="A11783" s="32" t="s">
        <v>55206</v>
      </c>
      <c r="B11783" s="33" t="s">
        <v>2327</v>
      </c>
      <c r="C11783" s="51" t="s">
        <v>75765</v>
      </c>
      <c r="D11783" s="33" t="s">
        <v>75764</v>
      </c>
    </row>
    <row r="11784" spans="1:4" ht="15.75" customHeight="1" x14ac:dyDescent="0.15">
      <c r="A11784" s="32" t="s">
        <v>11330</v>
      </c>
      <c r="B11784" s="33" t="s">
        <v>946</v>
      </c>
      <c r="C11784" s="51" t="s">
        <v>75766</v>
      </c>
      <c r="D11784" s="33" t="s">
        <v>75767</v>
      </c>
    </row>
    <row r="11785" spans="1:4" ht="15.75" customHeight="1" x14ac:dyDescent="0.15">
      <c r="A11785" s="32" t="s">
        <v>12128</v>
      </c>
      <c r="B11785" s="33" t="s">
        <v>2276</v>
      </c>
      <c r="C11785" s="51" t="s">
        <v>75768</v>
      </c>
      <c r="D11785" s="33" t="s">
        <v>75769</v>
      </c>
    </row>
    <row r="11786" spans="1:4" ht="15.75" customHeight="1" x14ac:dyDescent="0.15">
      <c r="A11786" s="32" t="s">
        <v>55159</v>
      </c>
      <c r="B11786" s="33" t="s">
        <v>3221</v>
      </c>
      <c r="C11786" s="51" t="s">
        <v>75770</v>
      </c>
      <c r="D11786" s="33" t="s">
        <v>75771</v>
      </c>
    </row>
    <row r="11787" spans="1:4" ht="15.75" customHeight="1" x14ac:dyDescent="0.15">
      <c r="A11787" s="32" t="s">
        <v>55070</v>
      </c>
      <c r="B11787" s="33" t="s">
        <v>2327</v>
      </c>
      <c r="C11787" s="51" t="s">
        <v>75772</v>
      </c>
      <c r="D11787" s="33" t="s">
        <v>75773</v>
      </c>
    </row>
    <row r="11788" spans="1:4" ht="15.75" customHeight="1" x14ac:dyDescent="0.15">
      <c r="A11788" s="32" t="s">
        <v>55235</v>
      </c>
      <c r="B11788" s="33" t="s">
        <v>1146</v>
      </c>
      <c r="C11788" s="51" t="s">
        <v>75774</v>
      </c>
      <c r="D11788" s="33" t="s">
        <v>75775</v>
      </c>
    </row>
    <row r="11789" spans="1:4" ht="15.75" customHeight="1" x14ac:dyDescent="0.15">
      <c r="A11789" s="32" t="s">
        <v>8821</v>
      </c>
      <c r="B11789" s="33" t="s">
        <v>2105</v>
      </c>
      <c r="C11789" s="51" t="s">
        <v>75776</v>
      </c>
      <c r="D11789" s="33" t="s">
        <v>75777</v>
      </c>
    </row>
    <row r="11790" spans="1:4" ht="15.75" customHeight="1" x14ac:dyDescent="0.15">
      <c r="A11790" s="32" t="s">
        <v>8821</v>
      </c>
      <c r="B11790" s="33" t="s">
        <v>3586</v>
      </c>
      <c r="C11790" s="51" t="s">
        <v>75778</v>
      </c>
      <c r="D11790" s="33" t="s">
        <v>75779</v>
      </c>
    </row>
    <row r="11791" spans="1:4" ht="15.75" customHeight="1" x14ac:dyDescent="0.15">
      <c r="A11791" s="32" t="s">
        <v>55265</v>
      </c>
      <c r="B11791" s="33" t="s">
        <v>570</v>
      </c>
      <c r="C11791" s="51" t="s">
        <v>75780</v>
      </c>
      <c r="D11791" s="33" t="s">
        <v>75781</v>
      </c>
    </row>
    <row r="11792" spans="1:4" ht="15.75" customHeight="1" x14ac:dyDescent="0.15">
      <c r="A11792" s="32" t="s">
        <v>10524</v>
      </c>
      <c r="B11792" s="33" t="s">
        <v>1246</v>
      </c>
      <c r="C11792" s="51" t="s">
        <v>75782</v>
      </c>
      <c r="D11792" s="33" t="s">
        <v>75781</v>
      </c>
    </row>
    <row r="11793" spans="1:4" ht="15.75" customHeight="1" x14ac:dyDescent="0.15">
      <c r="A11793" s="32" t="s">
        <v>8291</v>
      </c>
      <c r="B11793" s="33" t="s">
        <v>1375</v>
      </c>
      <c r="C11793" s="51" t="s">
        <v>75783</v>
      </c>
      <c r="D11793" s="33" t="s">
        <v>75781</v>
      </c>
    </row>
    <row r="11794" spans="1:4" ht="15.75" customHeight="1" x14ac:dyDescent="0.15">
      <c r="A11794" s="32" t="s">
        <v>8719</v>
      </c>
      <c r="B11794" s="33" t="s">
        <v>2735</v>
      </c>
      <c r="C11794" s="51" t="s">
        <v>75784</v>
      </c>
      <c r="D11794" s="33" t="s">
        <v>75781</v>
      </c>
    </row>
    <row r="11795" spans="1:4" ht="15.75" customHeight="1" x14ac:dyDescent="0.15">
      <c r="A11795" s="32" t="s">
        <v>55366</v>
      </c>
      <c r="B11795" s="33" t="s">
        <v>3323</v>
      </c>
      <c r="C11795" s="51" t="s">
        <v>75785</v>
      </c>
      <c r="D11795" s="33" t="s">
        <v>75781</v>
      </c>
    </row>
    <row r="11796" spans="1:4" ht="15.75" customHeight="1" x14ac:dyDescent="0.15">
      <c r="A11796" s="32" t="s">
        <v>55235</v>
      </c>
      <c r="B11796" s="33" t="s">
        <v>2168</v>
      </c>
      <c r="C11796" s="51" t="s">
        <v>75786</v>
      </c>
      <c r="D11796" s="33" t="s">
        <v>75787</v>
      </c>
    </row>
    <row r="11797" spans="1:4" ht="15.75" customHeight="1" x14ac:dyDescent="0.15">
      <c r="A11797" s="32" t="s">
        <v>54962</v>
      </c>
      <c r="B11797" s="33" t="s">
        <v>3442</v>
      </c>
      <c r="C11797" s="51" t="s">
        <v>75788</v>
      </c>
      <c r="D11797" s="33" t="s">
        <v>75787</v>
      </c>
    </row>
    <row r="11798" spans="1:4" ht="15.75" customHeight="1" x14ac:dyDescent="0.15">
      <c r="A11798" s="32" t="s">
        <v>55159</v>
      </c>
      <c r="B11798" s="33" t="s">
        <v>3257</v>
      </c>
      <c r="C11798" s="51" t="s">
        <v>75789</v>
      </c>
      <c r="D11798" s="33" t="s">
        <v>75790</v>
      </c>
    </row>
    <row r="11799" spans="1:4" ht="15.75" customHeight="1" x14ac:dyDescent="0.15">
      <c r="A11799" s="32" t="s">
        <v>55159</v>
      </c>
      <c r="B11799" s="33" t="s">
        <v>1693</v>
      </c>
      <c r="C11799" s="51" t="s">
        <v>75791</v>
      </c>
      <c r="D11799" s="33" t="s">
        <v>75792</v>
      </c>
    </row>
    <row r="11800" spans="1:4" ht="15.75" customHeight="1" x14ac:dyDescent="0.15">
      <c r="A11800" s="32" t="s">
        <v>55070</v>
      </c>
      <c r="B11800" s="33" t="s">
        <v>1310</v>
      </c>
      <c r="C11800" s="51" t="s">
        <v>75793</v>
      </c>
      <c r="D11800" s="33" t="s">
        <v>75794</v>
      </c>
    </row>
    <row r="11801" spans="1:4" ht="15.75" customHeight="1" x14ac:dyDescent="0.15">
      <c r="A11801" s="32" t="s">
        <v>55094</v>
      </c>
      <c r="B11801" s="33" t="s">
        <v>2560</v>
      </c>
      <c r="C11801" s="51" t="s">
        <v>75795</v>
      </c>
      <c r="D11801" s="33" t="s">
        <v>75794</v>
      </c>
    </row>
    <row r="11802" spans="1:4" ht="15.75" customHeight="1" x14ac:dyDescent="0.15">
      <c r="A11802" s="32" t="s">
        <v>55265</v>
      </c>
      <c r="B11802" s="33" t="s">
        <v>862</v>
      </c>
      <c r="C11802" s="51" t="s">
        <v>75796</v>
      </c>
      <c r="D11802" s="33" t="s">
        <v>75797</v>
      </c>
    </row>
    <row r="11803" spans="1:4" ht="15.75" customHeight="1" x14ac:dyDescent="0.15">
      <c r="A11803" s="32" t="s">
        <v>55107</v>
      </c>
      <c r="B11803" s="33" t="s">
        <v>788</v>
      </c>
      <c r="C11803" s="51" t="s">
        <v>75798</v>
      </c>
      <c r="D11803" s="33" t="s">
        <v>75799</v>
      </c>
    </row>
    <row r="11804" spans="1:4" ht="15.75" customHeight="1" x14ac:dyDescent="0.15">
      <c r="A11804" s="32" t="s">
        <v>55305</v>
      </c>
      <c r="B11804" s="33" t="s">
        <v>1336</v>
      </c>
      <c r="C11804" s="51" t="s">
        <v>75800</v>
      </c>
      <c r="D11804" s="33" t="s">
        <v>75799</v>
      </c>
    </row>
    <row r="11805" spans="1:4" ht="15.75" customHeight="1" x14ac:dyDescent="0.15">
      <c r="A11805" s="32" t="s">
        <v>8821</v>
      </c>
      <c r="B11805" s="33" t="s">
        <v>2528</v>
      </c>
      <c r="C11805" s="51" t="s">
        <v>75801</v>
      </c>
      <c r="D11805" s="33" t="s">
        <v>75799</v>
      </c>
    </row>
    <row r="11806" spans="1:4" ht="15.75" customHeight="1" x14ac:dyDescent="0.15">
      <c r="A11806" s="32" t="s">
        <v>55027</v>
      </c>
      <c r="B11806" s="33" t="s">
        <v>2551</v>
      </c>
      <c r="C11806" s="51" t="s">
        <v>75802</v>
      </c>
      <c r="D11806" s="33" t="s">
        <v>75799</v>
      </c>
    </row>
    <row r="11807" spans="1:4" ht="15.75" customHeight="1" x14ac:dyDescent="0.15">
      <c r="A11807" s="32" t="s">
        <v>55048</v>
      </c>
      <c r="B11807" s="33" t="s">
        <v>2658</v>
      </c>
      <c r="C11807" s="51" t="s">
        <v>75803</v>
      </c>
      <c r="D11807" s="33" t="s">
        <v>75799</v>
      </c>
    </row>
    <row r="11808" spans="1:4" ht="15.75" customHeight="1" x14ac:dyDescent="0.15">
      <c r="A11808" s="32" t="s">
        <v>55159</v>
      </c>
      <c r="B11808" s="33" t="s">
        <v>3058</v>
      </c>
      <c r="C11808" s="51" t="s">
        <v>75804</v>
      </c>
      <c r="D11808" s="33" t="s">
        <v>75805</v>
      </c>
    </row>
    <row r="11809" spans="1:4" ht="15.75" customHeight="1" x14ac:dyDescent="0.15">
      <c r="A11809" s="32" t="s">
        <v>55235</v>
      </c>
      <c r="B11809" s="33" t="s">
        <v>752</v>
      </c>
      <c r="C11809" s="51" t="s">
        <v>75806</v>
      </c>
      <c r="D11809" s="33" t="s">
        <v>75807</v>
      </c>
    </row>
    <row r="11810" spans="1:4" ht="15.75" customHeight="1" x14ac:dyDescent="0.15">
      <c r="A11810" s="32" t="s">
        <v>8719</v>
      </c>
      <c r="B11810" s="33" t="s">
        <v>1433</v>
      </c>
      <c r="C11810" s="51" t="s">
        <v>75808</v>
      </c>
      <c r="D11810" s="33" t="s">
        <v>75807</v>
      </c>
    </row>
    <row r="11811" spans="1:4" ht="15.75" customHeight="1" x14ac:dyDescent="0.15">
      <c r="A11811" s="32" t="s">
        <v>55265</v>
      </c>
      <c r="B11811" s="33" t="s">
        <v>2619</v>
      </c>
      <c r="C11811" s="51" t="s">
        <v>75809</v>
      </c>
      <c r="D11811" s="33" t="s">
        <v>75807</v>
      </c>
    </row>
    <row r="11812" spans="1:4" ht="15.75" customHeight="1" x14ac:dyDescent="0.15">
      <c r="A11812" s="32" t="s">
        <v>55058</v>
      </c>
      <c r="B11812" s="33" t="s">
        <v>3755</v>
      </c>
      <c r="C11812" s="51" t="s">
        <v>75810</v>
      </c>
      <c r="D11812" s="33" t="s">
        <v>75807</v>
      </c>
    </row>
    <row r="11813" spans="1:4" ht="15.75" customHeight="1" x14ac:dyDescent="0.15">
      <c r="A11813" s="32" t="s">
        <v>55094</v>
      </c>
      <c r="B11813" s="33" t="s">
        <v>868</v>
      </c>
      <c r="C11813" s="51" t="s">
        <v>75811</v>
      </c>
      <c r="D11813" s="33" t="s">
        <v>75812</v>
      </c>
    </row>
    <row r="11814" spans="1:4" ht="15.75" customHeight="1" x14ac:dyDescent="0.15">
      <c r="A11814" s="32" t="s">
        <v>55070</v>
      </c>
      <c r="B11814" s="33" t="s">
        <v>1166</v>
      </c>
      <c r="C11814" s="51" t="s">
        <v>75813</v>
      </c>
      <c r="D11814" s="33" t="s">
        <v>75814</v>
      </c>
    </row>
    <row r="11815" spans="1:4" ht="15.75" customHeight="1" x14ac:dyDescent="0.15">
      <c r="A11815" s="32" t="s">
        <v>8743</v>
      </c>
      <c r="B11815" s="33" t="s">
        <v>1693</v>
      </c>
      <c r="C11815" s="51" t="s">
        <v>75815</v>
      </c>
      <c r="D11815" s="33" t="s">
        <v>75816</v>
      </c>
    </row>
    <row r="11816" spans="1:4" ht="15.75" customHeight="1" x14ac:dyDescent="0.15">
      <c r="A11816" s="32" t="s">
        <v>9516</v>
      </c>
      <c r="B11816" s="33" t="s">
        <v>3230</v>
      </c>
      <c r="C11816" s="51" t="s">
        <v>75817</v>
      </c>
      <c r="D11816" s="33" t="s">
        <v>75816</v>
      </c>
    </row>
    <row r="11817" spans="1:4" ht="15.75" customHeight="1" x14ac:dyDescent="0.15">
      <c r="A11817" s="32" t="s">
        <v>9522</v>
      </c>
      <c r="B11817" s="33" t="s">
        <v>2735</v>
      </c>
      <c r="C11817" s="51" t="s">
        <v>75818</v>
      </c>
      <c r="D11817" s="33" t="s">
        <v>75819</v>
      </c>
    </row>
    <row r="11818" spans="1:4" ht="15.75" customHeight="1" x14ac:dyDescent="0.15">
      <c r="A11818" s="32" t="s">
        <v>9495</v>
      </c>
      <c r="B11818" s="33" t="s">
        <v>1645</v>
      </c>
      <c r="C11818" s="51" t="s">
        <v>75820</v>
      </c>
      <c r="D11818" s="33" t="s">
        <v>75821</v>
      </c>
    </row>
    <row r="11819" spans="1:4" ht="15.75" customHeight="1" x14ac:dyDescent="0.15">
      <c r="A11819" s="32" t="s">
        <v>11330</v>
      </c>
      <c r="B11819" s="33" t="s">
        <v>1943</v>
      </c>
      <c r="C11819" s="51" t="s">
        <v>75822</v>
      </c>
      <c r="D11819" s="33" t="s">
        <v>75821</v>
      </c>
    </row>
    <row r="11820" spans="1:4" ht="15.75" customHeight="1" x14ac:dyDescent="0.15">
      <c r="A11820" s="32" t="s">
        <v>54962</v>
      </c>
      <c r="B11820" s="33" t="s">
        <v>1946</v>
      </c>
      <c r="C11820" s="51" t="s">
        <v>75823</v>
      </c>
      <c r="D11820" s="33" t="s">
        <v>75824</v>
      </c>
    </row>
    <row r="11821" spans="1:4" ht="15.75" customHeight="1" x14ac:dyDescent="0.15">
      <c r="A11821" s="32" t="s">
        <v>8633</v>
      </c>
      <c r="B11821" s="33" t="s">
        <v>570</v>
      </c>
      <c r="C11821" s="51" t="s">
        <v>75825</v>
      </c>
      <c r="D11821" s="33" t="s">
        <v>75826</v>
      </c>
    </row>
    <row r="11822" spans="1:4" ht="15.75" customHeight="1" x14ac:dyDescent="0.15">
      <c r="A11822" s="32" t="s">
        <v>55262</v>
      </c>
      <c r="B11822" s="33" t="s">
        <v>3687</v>
      </c>
      <c r="C11822" s="51" t="s">
        <v>75827</v>
      </c>
      <c r="D11822" s="33" t="s">
        <v>75828</v>
      </c>
    </row>
    <row r="11823" spans="1:4" ht="15.75" customHeight="1" x14ac:dyDescent="0.15">
      <c r="A11823" s="32" t="s">
        <v>11330</v>
      </c>
      <c r="B11823" s="33" t="s">
        <v>1723</v>
      </c>
      <c r="C11823" s="51" t="s">
        <v>75829</v>
      </c>
      <c r="D11823" s="33" t="s">
        <v>75830</v>
      </c>
    </row>
    <row r="11824" spans="1:4" ht="15.75" customHeight="1" x14ac:dyDescent="0.15">
      <c r="A11824" s="32" t="s">
        <v>55262</v>
      </c>
      <c r="B11824" s="33" t="s">
        <v>2658</v>
      </c>
      <c r="C11824" s="51" t="s">
        <v>75831</v>
      </c>
      <c r="D11824" s="33" t="s">
        <v>75832</v>
      </c>
    </row>
    <row r="11825" spans="1:4" ht="15.75" customHeight="1" x14ac:dyDescent="0.15">
      <c r="A11825" s="32" t="s">
        <v>10163</v>
      </c>
      <c r="B11825" s="33" t="s">
        <v>1693</v>
      </c>
      <c r="C11825" s="51" t="s">
        <v>75833</v>
      </c>
      <c r="D11825" s="33" t="s">
        <v>75834</v>
      </c>
    </row>
    <row r="11826" spans="1:4" ht="15.75" customHeight="1" x14ac:dyDescent="0.15">
      <c r="A11826" s="32" t="s">
        <v>54862</v>
      </c>
      <c r="B11826" s="33" t="s">
        <v>1967</v>
      </c>
      <c r="C11826" s="51" t="s">
        <v>75835</v>
      </c>
      <c r="D11826" s="33" t="s">
        <v>75834</v>
      </c>
    </row>
    <row r="11827" spans="1:4" ht="15.75" customHeight="1" x14ac:dyDescent="0.15">
      <c r="A11827" s="32" t="s">
        <v>9495</v>
      </c>
      <c r="B11827" s="33" t="s">
        <v>2918</v>
      </c>
      <c r="C11827" s="51" t="s">
        <v>75836</v>
      </c>
      <c r="D11827" s="33" t="s">
        <v>75834</v>
      </c>
    </row>
    <row r="11828" spans="1:4" ht="15.75" customHeight="1" x14ac:dyDescent="0.15">
      <c r="A11828" s="32" t="s">
        <v>54744</v>
      </c>
      <c r="B11828" s="33" t="s">
        <v>3755</v>
      </c>
      <c r="C11828" s="51" t="s">
        <v>75837</v>
      </c>
      <c r="D11828" s="33" t="s">
        <v>75834</v>
      </c>
    </row>
    <row r="11829" spans="1:4" ht="15.75" customHeight="1" x14ac:dyDescent="0.15">
      <c r="A11829" s="32" t="s">
        <v>10524</v>
      </c>
      <c r="B11829" s="33" t="s">
        <v>3290</v>
      </c>
      <c r="C11829" s="51" t="s">
        <v>75838</v>
      </c>
      <c r="D11829" s="33" t="s">
        <v>75839</v>
      </c>
    </row>
    <row r="11830" spans="1:4" ht="15.75" customHeight="1" x14ac:dyDescent="0.15">
      <c r="A11830" s="32" t="s">
        <v>55159</v>
      </c>
      <c r="B11830" s="33" t="s">
        <v>3130</v>
      </c>
      <c r="C11830" s="51" t="s">
        <v>75840</v>
      </c>
      <c r="D11830" s="33" t="s">
        <v>75841</v>
      </c>
    </row>
    <row r="11831" spans="1:4" ht="15.75" customHeight="1" x14ac:dyDescent="0.15">
      <c r="A11831" s="32" t="s">
        <v>10676</v>
      </c>
      <c r="B11831" s="33" t="s">
        <v>752</v>
      </c>
      <c r="C11831" s="51" t="s">
        <v>75842</v>
      </c>
      <c r="D11831" s="33" t="s">
        <v>75843</v>
      </c>
    </row>
    <row r="11832" spans="1:4" ht="15.75" customHeight="1" x14ac:dyDescent="0.15">
      <c r="A11832" s="32" t="s">
        <v>55094</v>
      </c>
      <c r="B11832" s="33" t="s">
        <v>3456</v>
      </c>
      <c r="C11832" s="51" t="s">
        <v>75844</v>
      </c>
      <c r="D11832" s="33" t="s">
        <v>75843</v>
      </c>
    </row>
    <row r="11833" spans="1:4" ht="15.75" customHeight="1" x14ac:dyDescent="0.15">
      <c r="A11833" s="32" t="s">
        <v>54962</v>
      </c>
      <c r="B11833" s="33" t="s">
        <v>732</v>
      </c>
      <c r="C11833" s="51" t="s">
        <v>75845</v>
      </c>
      <c r="D11833" s="33" t="s">
        <v>75846</v>
      </c>
    </row>
    <row r="11834" spans="1:4" ht="15.75" customHeight="1" x14ac:dyDescent="0.15">
      <c r="A11834" s="32" t="s">
        <v>9495</v>
      </c>
      <c r="B11834" s="33" t="s">
        <v>2318</v>
      </c>
      <c r="C11834" s="51" t="s">
        <v>75847</v>
      </c>
      <c r="D11834" s="33" t="s">
        <v>75848</v>
      </c>
    </row>
    <row r="11835" spans="1:4" ht="15.75" customHeight="1" x14ac:dyDescent="0.15">
      <c r="A11835" s="32" t="s">
        <v>55107</v>
      </c>
      <c r="B11835" s="33" t="s">
        <v>618</v>
      </c>
      <c r="C11835" s="51" t="s">
        <v>75849</v>
      </c>
      <c r="D11835" s="33" t="s">
        <v>75850</v>
      </c>
    </row>
    <row r="11836" spans="1:4" ht="15.75" customHeight="1" x14ac:dyDescent="0.15">
      <c r="A11836" s="32" t="s">
        <v>10163</v>
      </c>
      <c r="B11836" s="33" t="s">
        <v>1621</v>
      </c>
      <c r="C11836" s="51" t="s">
        <v>75851</v>
      </c>
      <c r="D11836" s="33" t="s">
        <v>75850</v>
      </c>
    </row>
    <row r="11837" spans="1:4" ht="15.75" customHeight="1" x14ac:dyDescent="0.15">
      <c r="A11837" s="32" t="s">
        <v>10250</v>
      </c>
      <c r="B11837" s="33" t="s">
        <v>1645</v>
      </c>
      <c r="C11837" s="51" t="s">
        <v>75852</v>
      </c>
      <c r="D11837" s="33" t="s">
        <v>75850</v>
      </c>
    </row>
    <row r="11838" spans="1:4" ht="15.75" customHeight="1" x14ac:dyDescent="0.15">
      <c r="A11838" s="32" t="s">
        <v>55235</v>
      </c>
      <c r="B11838" s="33" t="s">
        <v>1186</v>
      </c>
      <c r="C11838" s="51" t="s">
        <v>75853</v>
      </c>
      <c r="D11838" s="33" t="s">
        <v>75854</v>
      </c>
    </row>
    <row r="11839" spans="1:4" ht="15.75" customHeight="1" x14ac:dyDescent="0.15">
      <c r="A11839" s="32" t="s">
        <v>55159</v>
      </c>
      <c r="B11839" s="33" t="s">
        <v>1232</v>
      </c>
      <c r="C11839" s="51" t="s">
        <v>75855</v>
      </c>
      <c r="D11839" s="33" t="s">
        <v>75856</v>
      </c>
    </row>
  </sheetData>
  <pageMargins left="0.7" right="0.7" top="0.75" bottom="0.75" header="0.3" footer="0.3"/>
</worksheet>
</file>

<file path=xl/worksheets/sheet15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00000000-0001-0000-0E00-000000000000}">
  <sheetPr>
    <tabColor theme="5" tint="0.39997558519241921"/>
    <outlinePr summaryBelow="0" summaryRight="0"/>
  </sheetPr>
  <dimension ref="A1:D289"/>
  <sheetViews>
    <sheetView workbookViewId="0">
      <selection activeCell="A2" sqref="A2"/>
    </sheetView>
  </sheetViews>
  <sheetFormatPr baseColWidth="10" defaultColWidth="49.33203125" defaultRowHeight="15.75" customHeight="1" x14ac:dyDescent="0.15"/>
  <cols>
    <col min="1" max="2" width="49.33203125" style="3"/>
    <col min="3" max="3" width="49.33203125" style="49"/>
    <col min="4" max="4" width="55.6640625" style="3" customWidth="1"/>
    <col min="5" max="16384" width="49.33203125" style="3"/>
  </cols>
  <sheetData>
    <row r="1" spans="1:4" ht="15.75" customHeight="1" x14ac:dyDescent="0.2">
      <c r="A1" s="115" t="s">
        <v>76055</v>
      </c>
      <c r="B1" s="114"/>
    </row>
    <row r="2" spans="1:4" ht="15.75" customHeight="1" x14ac:dyDescent="0.2">
      <c r="A2" s="116" t="s">
        <v>76091</v>
      </c>
    </row>
    <row r="4" spans="1:4" ht="103" customHeight="1" x14ac:dyDescent="0.15">
      <c r="A4" s="18" t="s">
        <v>75857</v>
      </c>
      <c r="B4" s="18" t="s">
        <v>75858</v>
      </c>
      <c r="C4" s="53" t="s">
        <v>76056</v>
      </c>
      <c r="D4" s="36" t="s">
        <v>76092</v>
      </c>
    </row>
    <row r="5" spans="1:4" ht="15.75" customHeight="1" x14ac:dyDescent="0.15">
      <c r="A5" s="19" t="s">
        <v>75859</v>
      </c>
      <c r="B5" s="20" t="s">
        <v>75860</v>
      </c>
      <c r="C5" s="54">
        <v>0.14063375907129</v>
      </c>
      <c r="D5" s="20" t="s">
        <v>76057</v>
      </c>
    </row>
    <row r="6" spans="1:4" ht="15.75" customHeight="1" x14ac:dyDescent="0.15">
      <c r="A6" s="19" t="s">
        <v>75862</v>
      </c>
      <c r="B6" s="20" t="s">
        <v>75860</v>
      </c>
      <c r="C6" s="54">
        <v>0.102582073703959</v>
      </c>
      <c r="D6" s="20" t="s">
        <v>75861</v>
      </c>
    </row>
    <row r="7" spans="1:4" ht="15.75" customHeight="1" x14ac:dyDescent="0.15">
      <c r="A7" s="19" t="s">
        <v>75863</v>
      </c>
      <c r="B7" s="20" t="s">
        <v>75860</v>
      </c>
      <c r="C7" s="54">
        <v>-5.1994448253360699E-2</v>
      </c>
      <c r="D7" s="20" t="s">
        <v>75864</v>
      </c>
    </row>
    <row r="8" spans="1:4" ht="15.75" customHeight="1" x14ac:dyDescent="0.15">
      <c r="A8" s="19" t="s">
        <v>75865</v>
      </c>
      <c r="B8" s="20" t="s">
        <v>75860</v>
      </c>
      <c r="C8" s="54">
        <v>0.103307107877221</v>
      </c>
      <c r="D8" s="20" t="s">
        <v>75861</v>
      </c>
    </row>
    <row r="9" spans="1:4" ht="15.75" customHeight="1" x14ac:dyDescent="0.15">
      <c r="A9" s="19" t="s">
        <v>75866</v>
      </c>
      <c r="B9" s="20" t="s">
        <v>75860</v>
      </c>
      <c r="C9" s="54">
        <v>9.0412895426244103E-2</v>
      </c>
      <c r="D9" s="20" t="s">
        <v>75861</v>
      </c>
    </row>
    <row r="10" spans="1:4" ht="15.75" customHeight="1" x14ac:dyDescent="0.15">
      <c r="A10" s="19" t="s">
        <v>75867</v>
      </c>
      <c r="B10" s="20" t="s">
        <v>75860</v>
      </c>
      <c r="C10" s="54">
        <v>-0.163473305822979</v>
      </c>
      <c r="D10" s="20" t="s">
        <v>75861</v>
      </c>
    </row>
    <row r="11" spans="1:4" ht="15.75" customHeight="1" x14ac:dyDescent="0.15">
      <c r="A11" s="19" t="s">
        <v>75868</v>
      </c>
      <c r="B11" s="20" t="s">
        <v>75860</v>
      </c>
      <c r="C11" s="54">
        <v>-0.19361555857100801</v>
      </c>
      <c r="D11" s="20" t="s">
        <v>75861</v>
      </c>
    </row>
    <row r="12" spans="1:4" ht="15.75" customHeight="1" x14ac:dyDescent="0.15">
      <c r="A12" s="19" t="s">
        <v>75869</v>
      </c>
      <c r="B12" s="20" t="s">
        <v>75860</v>
      </c>
      <c r="C12" s="54">
        <v>-7.6851093192618E-2</v>
      </c>
      <c r="D12" s="20" t="s">
        <v>75870</v>
      </c>
    </row>
    <row r="13" spans="1:4" ht="15.75" customHeight="1" x14ac:dyDescent="0.15">
      <c r="A13" s="19" t="s">
        <v>75871</v>
      </c>
      <c r="B13" s="20" t="s">
        <v>75860</v>
      </c>
      <c r="C13" s="54">
        <v>0.156805851982488</v>
      </c>
      <c r="D13" s="20" t="s">
        <v>75861</v>
      </c>
    </row>
    <row r="14" spans="1:4" ht="15.75" customHeight="1" x14ac:dyDescent="0.15">
      <c r="A14" s="19" t="s">
        <v>75872</v>
      </c>
      <c r="B14" s="20" t="s">
        <v>75860</v>
      </c>
      <c r="C14" s="54">
        <v>0.118470551738227</v>
      </c>
      <c r="D14" s="20" t="s">
        <v>75861</v>
      </c>
    </row>
    <row r="15" spans="1:4" ht="15.75" customHeight="1" x14ac:dyDescent="0.15">
      <c r="A15" s="19" t="s">
        <v>75873</v>
      </c>
      <c r="B15" s="20" t="s">
        <v>75860</v>
      </c>
      <c r="C15" s="54">
        <v>-0.15118860277134599</v>
      </c>
      <c r="D15" s="20" t="s">
        <v>75861</v>
      </c>
    </row>
    <row r="16" spans="1:4" ht="15.75" customHeight="1" x14ac:dyDescent="0.15">
      <c r="A16" s="19" t="s">
        <v>75874</v>
      </c>
      <c r="B16" s="20" t="s">
        <v>75860</v>
      </c>
      <c r="C16" s="54">
        <v>-0.112489513174704</v>
      </c>
      <c r="D16" s="20" t="s">
        <v>75861</v>
      </c>
    </row>
    <row r="17" spans="1:4" ht="15.75" customHeight="1" x14ac:dyDescent="0.15">
      <c r="A17" s="19" t="s">
        <v>75875</v>
      </c>
      <c r="B17" s="20" t="s">
        <v>75860</v>
      </c>
      <c r="C17" s="54">
        <v>-8.8101720641154693E-2</v>
      </c>
      <c r="D17" s="20" t="s">
        <v>75870</v>
      </c>
    </row>
    <row r="18" spans="1:4" ht="15.75" customHeight="1" x14ac:dyDescent="0.15">
      <c r="A18" s="19" t="s">
        <v>75876</v>
      </c>
      <c r="B18" s="20" t="s">
        <v>75860</v>
      </c>
      <c r="C18" s="54">
        <v>-0.12582877953288099</v>
      </c>
      <c r="D18" s="20" t="s">
        <v>75861</v>
      </c>
    </row>
    <row r="19" spans="1:4" ht="15.75" customHeight="1" x14ac:dyDescent="0.15">
      <c r="A19" s="19" t="s">
        <v>75877</v>
      </c>
      <c r="B19" s="20" t="s">
        <v>75860</v>
      </c>
      <c r="C19" s="54">
        <v>0.19774012222540799</v>
      </c>
      <c r="D19" s="20" t="s">
        <v>75861</v>
      </c>
    </row>
    <row r="20" spans="1:4" ht="15.75" customHeight="1" x14ac:dyDescent="0.15">
      <c r="A20" s="19" t="s">
        <v>75878</v>
      </c>
      <c r="B20" s="20" t="s">
        <v>75860</v>
      </c>
      <c r="C20" s="54">
        <v>0.113427698040797</v>
      </c>
      <c r="D20" s="20" t="s">
        <v>75861</v>
      </c>
    </row>
    <row r="21" spans="1:4" ht="15.75" customHeight="1" x14ac:dyDescent="0.15">
      <c r="A21" s="19" t="s">
        <v>75879</v>
      </c>
      <c r="B21" s="20" t="s">
        <v>75860</v>
      </c>
      <c r="C21" s="54">
        <v>0.19057521162671701</v>
      </c>
      <c r="D21" s="20" t="s">
        <v>75861</v>
      </c>
    </row>
    <row r="22" spans="1:4" ht="15.75" customHeight="1" x14ac:dyDescent="0.15">
      <c r="A22" s="19" t="s">
        <v>75880</v>
      </c>
      <c r="B22" s="20" t="s">
        <v>75860</v>
      </c>
      <c r="C22" s="54">
        <v>-0.10614354520376799</v>
      </c>
      <c r="D22" s="20" t="s">
        <v>75861</v>
      </c>
    </row>
    <row r="23" spans="1:4" ht="15.75" customHeight="1" x14ac:dyDescent="0.15">
      <c r="A23" s="19" t="s">
        <v>75881</v>
      </c>
      <c r="B23" s="20" t="s">
        <v>75860</v>
      </c>
      <c r="C23" s="54">
        <v>0.12950373101280899</v>
      </c>
      <c r="D23" s="20" t="s">
        <v>75861</v>
      </c>
    </row>
    <row r="24" spans="1:4" ht="15.75" customHeight="1" x14ac:dyDescent="0.15">
      <c r="A24" s="19" t="s">
        <v>75882</v>
      </c>
      <c r="B24" s="20" t="s">
        <v>75860</v>
      </c>
      <c r="C24" s="54">
        <v>0.12032519332908501</v>
      </c>
      <c r="D24" s="20" t="s">
        <v>75861</v>
      </c>
    </row>
    <row r="25" spans="1:4" ht="15.75" customHeight="1" x14ac:dyDescent="0.15">
      <c r="A25" s="19" t="s">
        <v>12646</v>
      </c>
      <c r="B25" s="20" t="s">
        <v>75860</v>
      </c>
      <c r="C25" s="54">
        <v>7.5969748951630806E-2</v>
      </c>
      <c r="D25" s="20" t="s">
        <v>75883</v>
      </c>
    </row>
    <row r="26" spans="1:4" ht="15.75" customHeight="1" x14ac:dyDescent="0.15">
      <c r="A26" s="19" t="s">
        <v>75884</v>
      </c>
      <c r="B26" s="20" t="s">
        <v>75860</v>
      </c>
      <c r="C26" s="54">
        <v>0.20730025379999101</v>
      </c>
      <c r="D26" s="20" t="s">
        <v>75885</v>
      </c>
    </row>
    <row r="27" spans="1:4" ht="15.75" customHeight="1" x14ac:dyDescent="0.15">
      <c r="A27" s="19" t="s">
        <v>75886</v>
      </c>
      <c r="B27" s="20" t="s">
        <v>75860</v>
      </c>
      <c r="C27" s="54">
        <v>0.194224188590844</v>
      </c>
      <c r="D27" s="20" t="s">
        <v>75885</v>
      </c>
    </row>
    <row r="28" spans="1:4" ht="15.75" customHeight="1" x14ac:dyDescent="0.15">
      <c r="A28" s="19" t="s">
        <v>75887</v>
      </c>
      <c r="B28" s="20" t="s">
        <v>75860</v>
      </c>
      <c r="C28" s="54">
        <v>0.18951918126824899</v>
      </c>
      <c r="D28" s="20" t="s">
        <v>75885</v>
      </c>
    </row>
    <row r="29" spans="1:4" ht="15.75" customHeight="1" x14ac:dyDescent="0.15">
      <c r="A29" s="19" t="s">
        <v>75888</v>
      </c>
      <c r="B29" s="20" t="s">
        <v>75860</v>
      </c>
      <c r="C29" s="54">
        <v>-0.19994687554882701</v>
      </c>
      <c r="D29" s="20" t="s">
        <v>75885</v>
      </c>
    </row>
    <row r="30" spans="1:4" ht="15.75" customHeight="1" x14ac:dyDescent="0.15">
      <c r="A30" s="19" t="s">
        <v>75889</v>
      </c>
      <c r="B30" s="20" t="s">
        <v>75860</v>
      </c>
      <c r="C30" s="54">
        <v>0.164408549072524</v>
      </c>
      <c r="D30" s="20" t="s">
        <v>75861</v>
      </c>
    </row>
    <row r="31" spans="1:4" ht="15.75" customHeight="1" x14ac:dyDescent="0.15">
      <c r="A31" s="19" t="s">
        <v>75890</v>
      </c>
      <c r="B31" s="20" t="s">
        <v>75860</v>
      </c>
      <c r="C31" s="54">
        <v>0.106835698593698</v>
      </c>
      <c r="D31" s="20" t="s">
        <v>75861</v>
      </c>
    </row>
    <row r="32" spans="1:4" ht="15.75" customHeight="1" x14ac:dyDescent="0.15">
      <c r="A32" s="19" t="s">
        <v>75891</v>
      </c>
      <c r="B32" s="20" t="s">
        <v>75860</v>
      </c>
      <c r="C32" s="54">
        <v>-0.142591271502849</v>
      </c>
      <c r="D32" s="20" t="s">
        <v>75861</v>
      </c>
    </row>
    <row r="33" spans="1:4" ht="15.75" customHeight="1" x14ac:dyDescent="0.15">
      <c r="A33" s="19" t="s">
        <v>75892</v>
      </c>
      <c r="B33" s="20" t="s">
        <v>75860</v>
      </c>
      <c r="C33" s="54">
        <v>-8.7182066045433201E-2</v>
      </c>
      <c r="D33" s="20" t="s">
        <v>75870</v>
      </c>
    </row>
    <row r="34" spans="1:4" ht="15.75" customHeight="1" x14ac:dyDescent="0.15">
      <c r="A34" s="19" t="s">
        <v>75893</v>
      </c>
      <c r="B34" s="20" t="s">
        <v>75860</v>
      </c>
      <c r="C34" s="54">
        <v>0.112015498339561</v>
      </c>
      <c r="D34" s="20" t="s">
        <v>75861</v>
      </c>
    </row>
    <row r="35" spans="1:4" ht="15.75" customHeight="1" x14ac:dyDescent="0.15">
      <c r="A35" s="19" t="s">
        <v>75894</v>
      </c>
      <c r="B35" s="20" t="s">
        <v>75860</v>
      </c>
      <c r="C35" s="54">
        <v>-0.20732458728286399</v>
      </c>
      <c r="D35" s="20" t="s">
        <v>75885</v>
      </c>
    </row>
    <row r="36" spans="1:4" ht="15.75" customHeight="1" x14ac:dyDescent="0.15">
      <c r="A36" s="19" t="s">
        <v>75895</v>
      </c>
      <c r="B36" s="20" t="s">
        <v>75860</v>
      </c>
      <c r="C36" s="54">
        <v>-0.17580407580013599</v>
      </c>
      <c r="D36" s="20" t="s">
        <v>75861</v>
      </c>
    </row>
    <row r="37" spans="1:4" ht="15.75" customHeight="1" x14ac:dyDescent="0.15">
      <c r="A37" s="19" t="s">
        <v>75896</v>
      </c>
      <c r="B37" s="20" t="s">
        <v>75860</v>
      </c>
      <c r="C37" s="54">
        <v>0.131021386217993</v>
      </c>
      <c r="D37" s="20" t="s">
        <v>75861</v>
      </c>
    </row>
    <row r="38" spans="1:4" ht="15.75" customHeight="1" x14ac:dyDescent="0.15">
      <c r="A38" s="19" t="s">
        <v>75897</v>
      </c>
      <c r="B38" s="20" t="s">
        <v>75860</v>
      </c>
      <c r="C38" s="54">
        <v>0.19107325020445401</v>
      </c>
      <c r="D38" s="20" t="s">
        <v>75861</v>
      </c>
    </row>
    <row r="39" spans="1:4" ht="15.75" customHeight="1" x14ac:dyDescent="0.15">
      <c r="A39" s="19" t="s">
        <v>75898</v>
      </c>
      <c r="B39" s="20" t="s">
        <v>75860</v>
      </c>
      <c r="C39" s="54">
        <v>-7.5934979460791793E-2</v>
      </c>
      <c r="D39" s="20" t="s">
        <v>75870</v>
      </c>
    </row>
    <row r="40" spans="1:4" ht="15.75" customHeight="1" x14ac:dyDescent="0.15">
      <c r="A40" s="19" t="s">
        <v>75899</v>
      </c>
      <c r="B40" s="20" t="s">
        <v>75860</v>
      </c>
      <c r="C40" s="54">
        <v>9.9807113910737599E-2</v>
      </c>
      <c r="D40" s="20" t="s">
        <v>75861</v>
      </c>
    </row>
    <row r="41" spans="1:4" ht="15.75" customHeight="1" x14ac:dyDescent="0.15">
      <c r="A41" s="19" t="s">
        <v>75900</v>
      </c>
      <c r="B41" s="20" t="s">
        <v>75860</v>
      </c>
      <c r="C41" s="54">
        <v>-0.197474036620465</v>
      </c>
      <c r="D41" s="20" t="s">
        <v>75861</v>
      </c>
    </row>
    <row r="42" spans="1:4" ht="15.75" customHeight="1" x14ac:dyDescent="0.15">
      <c r="A42" s="19" t="s">
        <v>75901</v>
      </c>
      <c r="B42" s="20" t="s">
        <v>75860</v>
      </c>
      <c r="C42" s="54">
        <v>-0.15527285702653901</v>
      </c>
      <c r="D42" s="20" t="s">
        <v>75861</v>
      </c>
    </row>
    <row r="43" spans="1:4" ht="15.75" customHeight="1" x14ac:dyDescent="0.15">
      <c r="A43" s="19" t="s">
        <v>75902</v>
      </c>
      <c r="B43" s="20" t="s">
        <v>75860</v>
      </c>
      <c r="C43" s="54">
        <v>0.167548932947716</v>
      </c>
      <c r="D43" s="20" t="s">
        <v>75861</v>
      </c>
    </row>
    <row r="44" spans="1:4" ht="15.75" customHeight="1" x14ac:dyDescent="0.15">
      <c r="A44" s="19" t="s">
        <v>75903</v>
      </c>
      <c r="B44" s="20" t="s">
        <v>75860</v>
      </c>
      <c r="C44" s="54">
        <v>0.116642639948069</v>
      </c>
      <c r="D44" s="20" t="s">
        <v>75861</v>
      </c>
    </row>
    <row r="45" spans="1:4" ht="15.75" customHeight="1" x14ac:dyDescent="0.15">
      <c r="A45" s="19" t="s">
        <v>75904</v>
      </c>
      <c r="B45" s="20" t="s">
        <v>75860</v>
      </c>
      <c r="C45" s="54">
        <v>-9.5214757729403701E-2</v>
      </c>
      <c r="D45" s="20" t="s">
        <v>75861</v>
      </c>
    </row>
    <row r="46" spans="1:4" ht="15.75" customHeight="1" x14ac:dyDescent="0.15">
      <c r="A46" s="19" t="s">
        <v>75905</v>
      </c>
      <c r="B46" s="20" t="s">
        <v>75860</v>
      </c>
      <c r="C46" s="54">
        <v>-9.5490118330012405E-2</v>
      </c>
      <c r="D46" s="20" t="s">
        <v>75861</v>
      </c>
    </row>
    <row r="47" spans="1:4" ht="15.75" customHeight="1" x14ac:dyDescent="0.15">
      <c r="A47" s="19" t="s">
        <v>75906</v>
      </c>
      <c r="B47" s="20" t="s">
        <v>75860</v>
      </c>
      <c r="C47" s="54">
        <v>-0.19792748164642501</v>
      </c>
      <c r="D47" s="20" t="s">
        <v>75861</v>
      </c>
    </row>
    <row r="48" spans="1:4" ht="15.75" customHeight="1" x14ac:dyDescent="0.15">
      <c r="A48" s="19" t="s">
        <v>75907</v>
      </c>
      <c r="B48" s="20" t="s">
        <v>75860</v>
      </c>
      <c r="C48" s="54">
        <v>8.0801258219639793E-2</v>
      </c>
      <c r="D48" s="20" t="s">
        <v>75870</v>
      </c>
    </row>
    <row r="49" spans="1:4" ht="15.75" customHeight="1" x14ac:dyDescent="0.15">
      <c r="A49" s="19" t="s">
        <v>75908</v>
      </c>
      <c r="B49" s="20" t="s">
        <v>75860</v>
      </c>
      <c r="C49" s="54">
        <v>8.9099865324578698E-2</v>
      </c>
      <c r="D49" s="20" t="s">
        <v>75861</v>
      </c>
    </row>
    <row r="50" spans="1:4" ht="15.75" customHeight="1" x14ac:dyDescent="0.15">
      <c r="A50" s="19" t="s">
        <v>75909</v>
      </c>
      <c r="B50" s="20" t="s">
        <v>75860</v>
      </c>
      <c r="C50" s="54">
        <v>8.5057638386691198E-2</v>
      </c>
      <c r="D50" s="20" t="s">
        <v>75870</v>
      </c>
    </row>
    <row r="51" spans="1:4" ht="15.75" customHeight="1" x14ac:dyDescent="0.15">
      <c r="A51" s="19" t="s">
        <v>75910</v>
      </c>
      <c r="B51" s="20" t="s">
        <v>75860</v>
      </c>
      <c r="C51" s="54">
        <v>9.6631042279807303E-2</v>
      </c>
      <c r="D51" s="20" t="s">
        <v>75861</v>
      </c>
    </row>
    <row r="52" spans="1:4" ht="15.75" customHeight="1" x14ac:dyDescent="0.15">
      <c r="A52" s="19" t="s">
        <v>75911</v>
      </c>
      <c r="B52" s="20" t="s">
        <v>75860</v>
      </c>
      <c r="C52" s="54">
        <v>8.6699617544175406E-2</v>
      </c>
      <c r="D52" s="20" t="s">
        <v>75870</v>
      </c>
    </row>
    <row r="53" spans="1:4" ht="15.75" customHeight="1" x14ac:dyDescent="0.15">
      <c r="A53" s="19" t="s">
        <v>75912</v>
      </c>
      <c r="B53" s="20" t="s">
        <v>75860</v>
      </c>
      <c r="C53" s="54">
        <v>-0.15329574715944599</v>
      </c>
      <c r="D53" s="20" t="s">
        <v>75861</v>
      </c>
    </row>
    <row r="54" spans="1:4" ht="15.75" customHeight="1" x14ac:dyDescent="0.15">
      <c r="A54" s="19" t="s">
        <v>75913</v>
      </c>
      <c r="B54" s="20" t="s">
        <v>75860</v>
      </c>
      <c r="C54" s="54">
        <v>0.139269736924306</v>
      </c>
      <c r="D54" s="20" t="s">
        <v>75861</v>
      </c>
    </row>
    <row r="55" spans="1:4" ht="15.75" customHeight="1" x14ac:dyDescent="0.15">
      <c r="A55" s="19" t="s">
        <v>75914</v>
      </c>
      <c r="B55" s="20" t="s">
        <v>75860</v>
      </c>
      <c r="C55" s="54">
        <v>0.13647721064893401</v>
      </c>
      <c r="D55" s="20" t="s">
        <v>75861</v>
      </c>
    </row>
    <row r="56" spans="1:4" ht="15.75" customHeight="1" x14ac:dyDescent="0.15">
      <c r="A56" s="19" t="s">
        <v>75915</v>
      </c>
      <c r="B56" s="20" t="s">
        <v>75860</v>
      </c>
      <c r="C56" s="54">
        <v>-0.179229043869402</v>
      </c>
      <c r="D56" s="20" t="s">
        <v>75885</v>
      </c>
    </row>
    <row r="57" spans="1:4" ht="15.75" customHeight="1" x14ac:dyDescent="0.15">
      <c r="A57" s="19" t="s">
        <v>75916</v>
      </c>
      <c r="B57" s="20" t="s">
        <v>75860</v>
      </c>
      <c r="C57" s="54">
        <v>-0.151531742199152</v>
      </c>
      <c r="D57" s="20" t="s">
        <v>75861</v>
      </c>
    </row>
    <row r="58" spans="1:4" ht="15.75" customHeight="1" x14ac:dyDescent="0.15">
      <c r="A58" s="19" t="s">
        <v>75917</v>
      </c>
      <c r="B58" s="20" t="s">
        <v>75860</v>
      </c>
      <c r="C58" s="54">
        <v>0.122833658574594</v>
      </c>
      <c r="D58" s="20" t="s">
        <v>75861</v>
      </c>
    </row>
    <row r="59" spans="1:4" ht="15.75" customHeight="1" x14ac:dyDescent="0.15">
      <c r="A59" s="19" t="s">
        <v>75918</v>
      </c>
      <c r="B59" s="20" t="s">
        <v>75860</v>
      </c>
      <c r="C59" s="54">
        <v>9.1334081571814496E-2</v>
      </c>
      <c r="D59" s="20" t="s">
        <v>75861</v>
      </c>
    </row>
    <row r="60" spans="1:4" ht="15.75" customHeight="1" x14ac:dyDescent="0.15">
      <c r="A60" s="19" t="s">
        <v>75919</v>
      </c>
      <c r="B60" s="20" t="s">
        <v>75860</v>
      </c>
      <c r="C60" s="54">
        <v>7.6299725831239298E-2</v>
      </c>
      <c r="D60" s="20" t="s">
        <v>75870</v>
      </c>
    </row>
    <row r="61" spans="1:4" ht="15.75" customHeight="1" x14ac:dyDescent="0.15">
      <c r="A61" s="19" t="s">
        <v>75920</v>
      </c>
      <c r="B61" s="20" t="s">
        <v>75860</v>
      </c>
      <c r="C61" s="54">
        <v>-0.12612586212044899</v>
      </c>
      <c r="D61" s="20" t="s">
        <v>75861</v>
      </c>
    </row>
    <row r="62" spans="1:4" ht="15.75" customHeight="1" x14ac:dyDescent="0.15">
      <c r="A62" s="19" t="s">
        <v>75859</v>
      </c>
      <c r="B62" s="20" t="s">
        <v>53947</v>
      </c>
      <c r="C62" s="54">
        <v>0.17064940915135399</v>
      </c>
      <c r="D62" s="20" t="s">
        <v>75885</v>
      </c>
    </row>
    <row r="63" spans="1:4" ht="13" x14ac:dyDescent="0.15">
      <c r="A63" s="19" t="s">
        <v>75862</v>
      </c>
      <c r="B63" s="20" t="s">
        <v>53947</v>
      </c>
      <c r="C63" s="54">
        <v>0.13305124482894901</v>
      </c>
      <c r="D63" s="20" t="s">
        <v>75885</v>
      </c>
    </row>
    <row r="64" spans="1:4" ht="13" x14ac:dyDescent="0.15">
      <c r="A64" s="19" t="s">
        <v>75863</v>
      </c>
      <c r="B64" s="20" t="s">
        <v>53947</v>
      </c>
      <c r="C64" s="54">
        <v>-9.7702822582428402E-3</v>
      </c>
      <c r="D64" s="1"/>
    </row>
    <row r="65" spans="1:4" ht="13" x14ac:dyDescent="0.15">
      <c r="A65" s="19" t="s">
        <v>75865</v>
      </c>
      <c r="B65" s="20" t="s">
        <v>53947</v>
      </c>
      <c r="C65" s="54">
        <v>5.8223656661875602E-2</v>
      </c>
      <c r="D65" s="20" t="s">
        <v>75921</v>
      </c>
    </row>
    <row r="66" spans="1:4" ht="13" x14ac:dyDescent="0.15">
      <c r="A66" s="19" t="s">
        <v>75866</v>
      </c>
      <c r="B66" s="20" t="s">
        <v>53947</v>
      </c>
      <c r="C66" s="54">
        <v>4.3253786328274202E-2</v>
      </c>
      <c r="D66" s="1"/>
    </row>
    <row r="67" spans="1:4" ht="13" x14ac:dyDescent="0.15">
      <c r="A67" s="19" t="s">
        <v>75867</v>
      </c>
      <c r="B67" s="20" t="s">
        <v>53947</v>
      </c>
      <c r="C67" s="54">
        <v>-0.16611413645341599</v>
      </c>
      <c r="D67" s="20" t="s">
        <v>75861</v>
      </c>
    </row>
    <row r="68" spans="1:4" ht="13" x14ac:dyDescent="0.15">
      <c r="A68" s="19" t="s">
        <v>75868</v>
      </c>
      <c r="B68" s="20" t="s">
        <v>53947</v>
      </c>
      <c r="C68" s="54">
        <v>-0.187476308828608</v>
      </c>
      <c r="D68" s="20" t="s">
        <v>75861</v>
      </c>
    </row>
    <row r="69" spans="1:4" ht="13" x14ac:dyDescent="0.15">
      <c r="A69" s="19" t="s">
        <v>75869</v>
      </c>
      <c r="B69" s="20" t="s">
        <v>53947</v>
      </c>
      <c r="C69" s="54">
        <v>-4.2044860834450901E-2</v>
      </c>
      <c r="D69" s="1"/>
    </row>
    <row r="70" spans="1:4" ht="13" x14ac:dyDescent="0.15">
      <c r="A70" s="19" t="s">
        <v>75871</v>
      </c>
      <c r="B70" s="20" t="s">
        <v>53947</v>
      </c>
      <c r="C70" s="54">
        <v>0.190494887829113</v>
      </c>
      <c r="D70" s="20" t="s">
        <v>75885</v>
      </c>
    </row>
    <row r="71" spans="1:4" ht="13" x14ac:dyDescent="0.15">
      <c r="A71" s="19" t="s">
        <v>75872</v>
      </c>
      <c r="B71" s="20" t="s">
        <v>53947</v>
      </c>
      <c r="C71" s="54">
        <v>7.4249309069609901E-2</v>
      </c>
      <c r="D71" s="20" t="s">
        <v>75870</v>
      </c>
    </row>
    <row r="72" spans="1:4" ht="13" x14ac:dyDescent="0.15">
      <c r="A72" s="19" t="s">
        <v>75873</v>
      </c>
      <c r="B72" s="20" t="s">
        <v>53947</v>
      </c>
      <c r="C72" s="54">
        <v>-0.106801277609021</v>
      </c>
      <c r="D72" s="20" t="s">
        <v>75861</v>
      </c>
    </row>
    <row r="73" spans="1:4" ht="13" x14ac:dyDescent="0.15">
      <c r="A73" s="19" t="s">
        <v>75874</v>
      </c>
      <c r="B73" s="20" t="s">
        <v>53947</v>
      </c>
      <c r="C73" s="54">
        <v>-0.107598056231673</v>
      </c>
      <c r="D73" s="20" t="s">
        <v>75861</v>
      </c>
    </row>
    <row r="74" spans="1:4" ht="13" x14ac:dyDescent="0.15">
      <c r="A74" s="19" t="s">
        <v>75875</v>
      </c>
      <c r="B74" s="20" t="s">
        <v>53947</v>
      </c>
      <c r="C74" s="54">
        <v>-8.35138467475997E-3</v>
      </c>
      <c r="D74" s="1"/>
    </row>
    <row r="75" spans="1:4" ht="13" x14ac:dyDescent="0.15">
      <c r="A75" s="19" t="s">
        <v>75876</v>
      </c>
      <c r="B75" s="20" t="s">
        <v>53947</v>
      </c>
      <c r="C75" s="54">
        <v>-0.10216653471261999</v>
      </c>
      <c r="D75" s="20" t="s">
        <v>75861</v>
      </c>
    </row>
    <row r="76" spans="1:4" ht="13" x14ac:dyDescent="0.15">
      <c r="A76" s="19" t="s">
        <v>75877</v>
      </c>
      <c r="B76" s="20" t="s">
        <v>53947</v>
      </c>
      <c r="C76" s="54">
        <v>0.162405370044236</v>
      </c>
      <c r="D76" s="20" t="s">
        <v>75861</v>
      </c>
    </row>
    <row r="77" spans="1:4" ht="13" x14ac:dyDescent="0.15">
      <c r="A77" s="19" t="s">
        <v>75878</v>
      </c>
      <c r="B77" s="20" t="s">
        <v>53947</v>
      </c>
      <c r="C77" s="54">
        <v>0.124540863226522</v>
      </c>
      <c r="D77" s="20" t="s">
        <v>75885</v>
      </c>
    </row>
    <row r="78" spans="1:4" ht="13" x14ac:dyDescent="0.15">
      <c r="A78" s="19" t="s">
        <v>75879</v>
      </c>
      <c r="B78" s="20" t="s">
        <v>53947</v>
      </c>
      <c r="C78" s="54">
        <v>0.18204109458611201</v>
      </c>
      <c r="D78" s="20" t="s">
        <v>75885</v>
      </c>
    </row>
    <row r="79" spans="1:4" ht="13" x14ac:dyDescent="0.15">
      <c r="A79" s="19" t="s">
        <v>75880</v>
      </c>
      <c r="B79" s="20" t="s">
        <v>53947</v>
      </c>
      <c r="C79" s="54">
        <v>-0.147361652242463</v>
      </c>
      <c r="D79" s="20" t="s">
        <v>75885</v>
      </c>
    </row>
    <row r="80" spans="1:4" ht="13" x14ac:dyDescent="0.15">
      <c r="A80" s="19" t="s">
        <v>75881</v>
      </c>
      <c r="B80" s="20" t="s">
        <v>53947</v>
      </c>
      <c r="C80" s="54">
        <v>0.165676176114704</v>
      </c>
      <c r="D80" s="20" t="s">
        <v>75885</v>
      </c>
    </row>
    <row r="81" spans="1:4" ht="13" x14ac:dyDescent="0.15">
      <c r="A81" s="19" t="s">
        <v>75882</v>
      </c>
      <c r="B81" s="20" t="s">
        <v>53947</v>
      </c>
      <c r="C81" s="54">
        <v>0.17576820931953499</v>
      </c>
      <c r="D81" s="20" t="s">
        <v>75885</v>
      </c>
    </row>
    <row r="82" spans="1:4" ht="13" x14ac:dyDescent="0.15">
      <c r="A82" s="19" t="s">
        <v>12646</v>
      </c>
      <c r="B82" s="20" t="s">
        <v>53947</v>
      </c>
      <c r="C82" s="54">
        <v>2.7195838394154799E-2</v>
      </c>
      <c r="D82" s="1"/>
    </row>
    <row r="83" spans="1:4" ht="13" x14ac:dyDescent="0.15">
      <c r="A83" s="19" t="s">
        <v>75884</v>
      </c>
      <c r="B83" s="20" t="s">
        <v>53947</v>
      </c>
      <c r="C83" s="54">
        <v>0.14168508426312701</v>
      </c>
      <c r="D83" s="20" t="s">
        <v>75861</v>
      </c>
    </row>
    <row r="84" spans="1:4" ht="13" x14ac:dyDescent="0.15">
      <c r="A84" s="19" t="s">
        <v>75886</v>
      </c>
      <c r="B84" s="20" t="s">
        <v>53947</v>
      </c>
      <c r="C84" s="54">
        <v>0.22215043452080199</v>
      </c>
      <c r="D84" s="20" t="s">
        <v>75885</v>
      </c>
    </row>
    <row r="85" spans="1:4" ht="13" x14ac:dyDescent="0.15">
      <c r="A85" s="19" t="s">
        <v>75887</v>
      </c>
      <c r="B85" s="20" t="s">
        <v>53947</v>
      </c>
      <c r="C85" s="54">
        <v>0.24128740650463401</v>
      </c>
      <c r="D85" s="20" t="s">
        <v>75885</v>
      </c>
    </row>
    <row r="86" spans="1:4" ht="13" x14ac:dyDescent="0.15">
      <c r="A86" s="19" t="s">
        <v>75888</v>
      </c>
      <c r="B86" s="20" t="s">
        <v>53947</v>
      </c>
      <c r="C86" s="54">
        <v>-0.14693031263353401</v>
      </c>
      <c r="D86" s="20" t="s">
        <v>75861</v>
      </c>
    </row>
    <row r="87" spans="1:4" ht="13" x14ac:dyDescent="0.15">
      <c r="A87" s="19" t="s">
        <v>75889</v>
      </c>
      <c r="B87" s="20" t="s">
        <v>53947</v>
      </c>
      <c r="C87" s="54">
        <v>0.15886911423266301</v>
      </c>
      <c r="D87" s="20" t="s">
        <v>75885</v>
      </c>
    </row>
    <row r="88" spans="1:4" ht="13" x14ac:dyDescent="0.15">
      <c r="A88" s="19" t="s">
        <v>75890</v>
      </c>
      <c r="B88" s="20" t="s">
        <v>53947</v>
      </c>
      <c r="C88" s="54">
        <v>0.14078233013863001</v>
      </c>
      <c r="D88" s="20" t="s">
        <v>75885</v>
      </c>
    </row>
    <row r="89" spans="1:4" ht="13" x14ac:dyDescent="0.15">
      <c r="A89" s="19" t="s">
        <v>75891</v>
      </c>
      <c r="B89" s="20" t="s">
        <v>53947</v>
      </c>
      <c r="C89" s="54">
        <v>-0.12816841738084001</v>
      </c>
      <c r="D89" s="20" t="s">
        <v>75861</v>
      </c>
    </row>
    <row r="90" spans="1:4" ht="13" x14ac:dyDescent="0.15">
      <c r="A90" s="19" t="s">
        <v>75892</v>
      </c>
      <c r="B90" s="20" t="s">
        <v>53947</v>
      </c>
      <c r="C90" s="54">
        <v>-1.44501475819349E-2</v>
      </c>
      <c r="D90" s="1"/>
    </row>
    <row r="91" spans="1:4" ht="13" x14ac:dyDescent="0.15">
      <c r="A91" s="19" t="s">
        <v>75893</v>
      </c>
      <c r="B91" s="20" t="s">
        <v>53947</v>
      </c>
      <c r="C91" s="54">
        <v>0.106718532518406</v>
      </c>
      <c r="D91" s="20" t="s">
        <v>75861</v>
      </c>
    </row>
    <row r="92" spans="1:4" ht="13" x14ac:dyDescent="0.15">
      <c r="A92" s="19" t="s">
        <v>75894</v>
      </c>
      <c r="B92" s="20" t="s">
        <v>53947</v>
      </c>
      <c r="C92" s="54">
        <v>-0.14562362110921401</v>
      </c>
      <c r="D92" s="20" t="s">
        <v>75861</v>
      </c>
    </row>
    <row r="93" spans="1:4" ht="13" x14ac:dyDescent="0.15">
      <c r="A93" s="19" t="s">
        <v>75895</v>
      </c>
      <c r="B93" s="20" t="s">
        <v>53947</v>
      </c>
      <c r="C93" s="54">
        <v>-0.18793770707650401</v>
      </c>
      <c r="D93" s="20" t="s">
        <v>75885</v>
      </c>
    </row>
    <row r="94" spans="1:4" ht="13" x14ac:dyDescent="0.15">
      <c r="A94" s="19" t="s">
        <v>75896</v>
      </c>
      <c r="B94" s="20" t="s">
        <v>53947</v>
      </c>
      <c r="C94" s="54">
        <v>9.8224433013964996E-2</v>
      </c>
      <c r="D94" s="20" t="s">
        <v>75861</v>
      </c>
    </row>
    <row r="95" spans="1:4" ht="13" x14ac:dyDescent="0.15">
      <c r="A95" s="19" t="s">
        <v>75897</v>
      </c>
      <c r="B95" s="20" t="s">
        <v>53947</v>
      </c>
      <c r="C95" s="54">
        <v>0.149855357639325</v>
      </c>
      <c r="D95" s="20" t="s">
        <v>75861</v>
      </c>
    </row>
    <row r="96" spans="1:4" ht="13" x14ac:dyDescent="0.15">
      <c r="A96" s="19" t="s">
        <v>75898</v>
      </c>
      <c r="B96" s="20" t="s">
        <v>53947</v>
      </c>
      <c r="C96" s="54">
        <v>-3.9933851174171503E-2</v>
      </c>
      <c r="D96" s="1"/>
    </row>
    <row r="97" spans="1:4" ht="13" x14ac:dyDescent="0.15">
      <c r="A97" s="19" t="s">
        <v>75899</v>
      </c>
      <c r="B97" s="20" t="s">
        <v>53947</v>
      </c>
      <c r="C97" s="54">
        <v>0.10200653243658001</v>
      </c>
      <c r="D97" s="20" t="s">
        <v>75861</v>
      </c>
    </row>
    <row r="98" spans="1:4" ht="13" x14ac:dyDescent="0.15">
      <c r="A98" s="19" t="s">
        <v>75900</v>
      </c>
      <c r="B98" s="20" t="s">
        <v>53947</v>
      </c>
      <c r="C98" s="54">
        <v>-0.183073523511457</v>
      </c>
      <c r="D98" s="20" t="s">
        <v>75861</v>
      </c>
    </row>
    <row r="99" spans="1:4" ht="13" x14ac:dyDescent="0.15">
      <c r="A99" s="19" t="s">
        <v>75901</v>
      </c>
      <c r="B99" s="20" t="s">
        <v>53947</v>
      </c>
      <c r="C99" s="54">
        <v>-0.13710313410965799</v>
      </c>
      <c r="D99" s="20" t="s">
        <v>75861</v>
      </c>
    </row>
    <row r="100" spans="1:4" ht="13" x14ac:dyDescent="0.15">
      <c r="A100" s="19" t="s">
        <v>75902</v>
      </c>
      <c r="B100" s="20" t="s">
        <v>53947</v>
      </c>
      <c r="C100" s="54">
        <v>0.106529148873603</v>
      </c>
      <c r="D100" s="20" t="s">
        <v>75861</v>
      </c>
    </row>
    <row r="101" spans="1:4" ht="13" x14ac:dyDescent="0.15">
      <c r="A101" s="19" t="s">
        <v>75903</v>
      </c>
      <c r="B101" s="20" t="s">
        <v>53947</v>
      </c>
      <c r="C101" s="54">
        <v>0.11831628166654801</v>
      </c>
      <c r="D101" s="20" t="s">
        <v>75861</v>
      </c>
    </row>
    <row r="102" spans="1:4" ht="13" x14ac:dyDescent="0.15">
      <c r="A102" s="19" t="s">
        <v>75904</v>
      </c>
      <c r="B102" s="20" t="s">
        <v>53947</v>
      </c>
      <c r="C102" s="54">
        <v>-9.6197421984211495E-2</v>
      </c>
      <c r="D102" s="20" t="s">
        <v>75861</v>
      </c>
    </row>
    <row r="103" spans="1:4" ht="13" x14ac:dyDescent="0.15">
      <c r="A103" s="19" t="s">
        <v>75905</v>
      </c>
      <c r="B103" s="20" t="s">
        <v>53947</v>
      </c>
      <c r="C103" s="54">
        <v>-5.6168294584596497E-2</v>
      </c>
      <c r="D103" s="20" t="s">
        <v>75921</v>
      </c>
    </row>
    <row r="104" spans="1:4" ht="13" x14ac:dyDescent="0.15">
      <c r="A104" s="19" t="s">
        <v>75906</v>
      </c>
      <c r="B104" s="20" t="s">
        <v>53947</v>
      </c>
      <c r="C104" s="54">
        <v>-0.18461221341999101</v>
      </c>
      <c r="D104" s="20" t="s">
        <v>75885</v>
      </c>
    </row>
    <row r="105" spans="1:4" ht="13" x14ac:dyDescent="0.15">
      <c r="A105" s="19" t="s">
        <v>75907</v>
      </c>
      <c r="B105" s="20" t="s">
        <v>53947</v>
      </c>
      <c r="C105" s="54">
        <v>7.8624188820302698E-2</v>
      </c>
      <c r="D105" s="20" t="s">
        <v>75870</v>
      </c>
    </row>
    <row r="106" spans="1:4" ht="13" x14ac:dyDescent="0.15">
      <c r="A106" s="19" t="s">
        <v>75908</v>
      </c>
      <c r="B106" s="20" t="s">
        <v>53947</v>
      </c>
      <c r="C106" s="54">
        <v>4.47558722956935E-2</v>
      </c>
      <c r="D106" s="1"/>
    </row>
    <row r="107" spans="1:4" ht="13" x14ac:dyDescent="0.15">
      <c r="A107" s="19" t="s">
        <v>75909</v>
      </c>
      <c r="B107" s="20" t="s">
        <v>53947</v>
      </c>
      <c r="C107" s="54">
        <v>9.74105247091233E-2</v>
      </c>
      <c r="D107" s="1"/>
    </row>
    <row r="108" spans="1:4" ht="13" x14ac:dyDescent="0.15">
      <c r="A108" s="19" t="s">
        <v>75910</v>
      </c>
      <c r="B108" s="20" t="s">
        <v>53947</v>
      </c>
      <c r="C108" s="54">
        <v>0.190862485675201</v>
      </c>
      <c r="D108" s="20" t="s">
        <v>75885</v>
      </c>
    </row>
    <row r="109" spans="1:4" ht="13" x14ac:dyDescent="0.15">
      <c r="A109" s="19" t="s">
        <v>75911</v>
      </c>
      <c r="B109" s="20" t="s">
        <v>53947</v>
      </c>
      <c r="C109" s="54">
        <v>7.4000136605712696E-2</v>
      </c>
      <c r="D109" s="20" t="s">
        <v>75870</v>
      </c>
    </row>
    <row r="110" spans="1:4" ht="13" x14ac:dyDescent="0.15">
      <c r="A110" s="19" t="s">
        <v>75912</v>
      </c>
      <c r="B110" s="20" t="s">
        <v>53947</v>
      </c>
      <c r="C110" s="54">
        <v>-0.19476978167405501</v>
      </c>
      <c r="D110" s="20" t="s">
        <v>75885</v>
      </c>
    </row>
    <row r="111" spans="1:4" ht="13" x14ac:dyDescent="0.15">
      <c r="A111" s="19" t="s">
        <v>75913</v>
      </c>
      <c r="B111" s="20" t="s">
        <v>53947</v>
      </c>
      <c r="C111" s="54">
        <v>0.16844200460057501</v>
      </c>
      <c r="D111" s="20" t="s">
        <v>75885</v>
      </c>
    </row>
    <row r="112" spans="1:4" ht="13" x14ac:dyDescent="0.15">
      <c r="A112" s="19" t="s">
        <v>75914</v>
      </c>
      <c r="B112" s="20" t="s">
        <v>53947</v>
      </c>
      <c r="C112" s="54">
        <v>0.141918861080816</v>
      </c>
      <c r="D112" s="20" t="s">
        <v>75861</v>
      </c>
    </row>
    <row r="113" spans="1:4" ht="13" x14ac:dyDescent="0.15">
      <c r="A113" s="19" t="s">
        <v>75915</v>
      </c>
      <c r="B113" s="20" t="s">
        <v>53947</v>
      </c>
      <c r="C113" s="54">
        <v>-0.166582996533605</v>
      </c>
      <c r="D113" s="20" t="s">
        <v>75861</v>
      </c>
    </row>
    <row r="114" spans="1:4" ht="13" x14ac:dyDescent="0.15">
      <c r="A114" s="19" t="s">
        <v>75916</v>
      </c>
      <c r="B114" s="20" t="s">
        <v>53947</v>
      </c>
      <c r="C114" s="54">
        <v>-0.159825306654588</v>
      </c>
      <c r="D114" s="20" t="s">
        <v>75861</v>
      </c>
    </row>
    <row r="115" spans="1:4" ht="13" x14ac:dyDescent="0.15">
      <c r="A115" s="19" t="s">
        <v>75917</v>
      </c>
      <c r="B115" s="20" t="s">
        <v>53947</v>
      </c>
      <c r="C115" s="54">
        <v>4.3169222203332303E-2</v>
      </c>
      <c r="D115" s="1"/>
    </row>
    <row r="116" spans="1:4" ht="13" x14ac:dyDescent="0.15">
      <c r="A116" s="19" t="s">
        <v>75918</v>
      </c>
      <c r="B116" s="20" t="s">
        <v>53947</v>
      </c>
      <c r="C116" s="54">
        <v>-2.7767742074193202E-2</v>
      </c>
      <c r="D116" s="1"/>
    </row>
    <row r="117" spans="1:4" ht="13" x14ac:dyDescent="0.15">
      <c r="A117" s="19" t="s">
        <v>75919</v>
      </c>
      <c r="B117" s="20" t="s">
        <v>53947</v>
      </c>
      <c r="C117" s="54">
        <v>9.8269444124669106E-2</v>
      </c>
      <c r="D117" s="1"/>
    </row>
    <row r="118" spans="1:4" ht="13" x14ac:dyDescent="0.15">
      <c r="A118" s="19" t="s">
        <v>75920</v>
      </c>
      <c r="B118" s="20" t="s">
        <v>53947</v>
      </c>
      <c r="C118" s="54">
        <v>-0.13982644824041601</v>
      </c>
      <c r="D118" s="20" t="s">
        <v>75861</v>
      </c>
    </row>
    <row r="119" spans="1:4" ht="13" x14ac:dyDescent="0.15">
      <c r="A119" s="19" t="s">
        <v>75859</v>
      </c>
      <c r="B119" s="20" t="s">
        <v>53152</v>
      </c>
      <c r="C119" s="54">
        <v>0.205576804714974</v>
      </c>
      <c r="D119" s="20" t="s">
        <v>75885</v>
      </c>
    </row>
    <row r="120" spans="1:4" ht="13" x14ac:dyDescent="0.15">
      <c r="A120" s="19" t="s">
        <v>75862</v>
      </c>
      <c r="B120" s="20" t="s">
        <v>53152</v>
      </c>
      <c r="C120" s="54">
        <v>0.12760795758229501</v>
      </c>
      <c r="D120" s="20" t="s">
        <v>75885</v>
      </c>
    </row>
    <row r="121" spans="1:4" ht="13" x14ac:dyDescent="0.15">
      <c r="A121" s="19" t="s">
        <v>75863</v>
      </c>
      <c r="B121" s="20" t="s">
        <v>53152</v>
      </c>
      <c r="C121" s="54">
        <v>-2.4405422809104901E-2</v>
      </c>
      <c r="D121" s="1"/>
    </row>
    <row r="122" spans="1:4" ht="13" x14ac:dyDescent="0.15">
      <c r="A122" s="19" t="s">
        <v>75865</v>
      </c>
      <c r="B122" s="20" t="s">
        <v>53152</v>
      </c>
      <c r="C122" s="54">
        <v>5.6215536767992097E-2</v>
      </c>
      <c r="D122" s="20" t="s">
        <v>75921</v>
      </c>
    </row>
    <row r="123" spans="1:4" ht="13" x14ac:dyDescent="0.15">
      <c r="A123" s="19" t="s">
        <v>75866</v>
      </c>
      <c r="B123" s="20" t="s">
        <v>53152</v>
      </c>
      <c r="C123" s="54">
        <v>6.5677425230140501E-2</v>
      </c>
      <c r="D123" s="20" t="s">
        <v>75921</v>
      </c>
    </row>
    <row r="124" spans="1:4" ht="13" x14ac:dyDescent="0.15">
      <c r="A124" s="19" t="s">
        <v>75867</v>
      </c>
      <c r="B124" s="20" t="s">
        <v>53152</v>
      </c>
      <c r="C124" s="54">
        <v>-0.193636173112752</v>
      </c>
      <c r="D124" s="20" t="s">
        <v>75885</v>
      </c>
    </row>
    <row r="125" spans="1:4" ht="13" x14ac:dyDescent="0.15">
      <c r="A125" s="19" t="s">
        <v>75868</v>
      </c>
      <c r="B125" s="20" t="s">
        <v>53152</v>
      </c>
      <c r="C125" s="54">
        <v>-0.211826705696812</v>
      </c>
      <c r="D125" s="20" t="s">
        <v>75885</v>
      </c>
    </row>
    <row r="126" spans="1:4" ht="13" x14ac:dyDescent="0.15">
      <c r="A126" s="19" t="s">
        <v>75869</v>
      </c>
      <c r="B126" s="20" t="s">
        <v>53152</v>
      </c>
      <c r="C126" s="54">
        <v>-3.6822227297875397E-2</v>
      </c>
      <c r="D126" s="1"/>
    </row>
    <row r="127" spans="1:4" ht="13" x14ac:dyDescent="0.15">
      <c r="A127" s="19" t="s">
        <v>75871</v>
      </c>
      <c r="B127" s="20" t="s">
        <v>53152</v>
      </c>
      <c r="C127" s="54">
        <v>0.231022410309913</v>
      </c>
      <c r="D127" s="20" t="s">
        <v>75885</v>
      </c>
    </row>
    <row r="128" spans="1:4" ht="13" x14ac:dyDescent="0.15">
      <c r="A128" s="19" t="s">
        <v>75872</v>
      </c>
      <c r="B128" s="20" t="s">
        <v>53152</v>
      </c>
      <c r="C128" s="54">
        <v>8.57074614106247E-2</v>
      </c>
      <c r="D128" s="20" t="s">
        <v>75870</v>
      </c>
    </row>
    <row r="129" spans="1:4" ht="13" x14ac:dyDescent="0.15">
      <c r="A129" s="19" t="s">
        <v>75873</v>
      </c>
      <c r="B129" s="20" t="s">
        <v>53152</v>
      </c>
      <c r="C129" s="54">
        <v>-0.15397120537453801</v>
      </c>
      <c r="D129" s="20" t="s">
        <v>75861</v>
      </c>
    </row>
    <row r="130" spans="1:4" ht="13" x14ac:dyDescent="0.15">
      <c r="A130" s="19" t="s">
        <v>75874</v>
      </c>
      <c r="B130" s="20" t="s">
        <v>53152</v>
      </c>
      <c r="C130" s="54">
        <v>-0.119541141723973</v>
      </c>
      <c r="D130" s="20" t="s">
        <v>75861</v>
      </c>
    </row>
    <row r="131" spans="1:4" ht="13" x14ac:dyDescent="0.15">
      <c r="A131" s="19" t="s">
        <v>75875</v>
      </c>
      <c r="B131" s="20" t="s">
        <v>53152</v>
      </c>
      <c r="C131" s="54">
        <v>-7.6509921601642203E-2</v>
      </c>
      <c r="D131" s="20" t="s">
        <v>75870</v>
      </c>
    </row>
    <row r="132" spans="1:4" ht="13" x14ac:dyDescent="0.15">
      <c r="A132" s="19" t="s">
        <v>75876</v>
      </c>
      <c r="B132" s="20" t="s">
        <v>53152</v>
      </c>
      <c r="C132" s="54">
        <v>-0.121761302209463</v>
      </c>
      <c r="D132" s="20" t="s">
        <v>75861</v>
      </c>
    </row>
    <row r="133" spans="1:4" ht="13" x14ac:dyDescent="0.15">
      <c r="A133" s="19" t="s">
        <v>75877</v>
      </c>
      <c r="B133" s="20" t="s">
        <v>53152</v>
      </c>
      <c r="C133" s="54">
        <v>0.18933900792674399</v>
      </c>
      <c r="D133" s="20" t="s">
        <v>75885</v>
      </c>
    </row>
    <row r="134" spans="1:4" ht="13" x14ac:dyDescent="0.15">
      <c r="A134" s="19" t="s">
        <v>75878</v>
      </c>
      <c r="B134" s="20" t="s">
        <v>53152</v>
      </c>
      <c r="C134" s="54">
        <v>0.141902848274717</v>
      </c>
      <c r="D134" s="20" t="s">
        <v>75885</v>
      </c>
    </row>
    <row r="135" spans="1:4" ht="13" x14ac:dyDescent="0.15">
      <c r="A135" s="19" t="s">
        <v>75879</v>
      </c>
      <c r="B135" s="20" t="s">
        <v>53152</v>
      </c>
      <c r="C135" s="54">
        <v>0.208785375291965</v>
      </c>
      <c r="D135" s="20" t="s">
        <v>75885</v>
      </c>
    </row>
    <row r="136" spans="1:4" ht="13" x14ac:dyDescent="0.15">
      <c r="A136" s="19" t="s">
        <v>75880</v>
      </c>
      <c r="B136" s="20" t="s">
        <v>53152</v>
      </c>
      <c r="C136" s="54">
        <v>-0.144352119928566</v>
      </c>
      <c r="D136" s="20" t="s">
        <v>75885</v>
      </c>
    </row>
    <row r="137" spans="1:4" ht="13" x14ac:dyDescent="0.15">
      <c r="A137" s="19" t="s">
        <v>75881</v>
      </c>
      <c r="B137" s="20" t="s">
        <v>53152</v>
      </c>
      <c r="C137" s="54">
        <v>0.143208630341538</v>
      </c>
      <c r="D137" s="20" t="s">
        <v>75885</v>
      </c>
    </row>
    <row r="138" spans="1:4" ht="13" x14ac:dyDescent="0.15">
      <c r="A138" s="19" t="s">
        <v>75882</v>
      </c>
      <c r="B138" s="20" t="s">
        <v>53152</v>
      </c>
      <c r="C138" s="54">
        <v>0.16999330782447999</v>
      </c>
      <c r="D138" s="20" t="s">
        <v>75861</v>
      </c>
    </row>
    <row r="139" spans="1:4" ht="13" x14ac:dyDescent="0.15">
      <c r="A139" s="19" t="s">
        <v>12646</v>
      </c>
      <c r="B139" s="20" t="s">
        <v>53152</v>
      </c>
      <c r="C139" s="54">
        <v>1.69464703577114E-2</v>
      </c>
      <c r="D139" s="1"/>
    </row>
    <row r="140" spans="1:4" ht="13" x14ac:dyDescent="0.15">
      <c r="A140" s="19" t="s">
        <v>75884</v>
      </c>
      <c r="B140" s="20" t="s">
        <v>53152</v>
      </c>
      <c r="C140" s="54">
        <v>0.15950716605614901</v>
      </c>
      <c r="D140" s="20" t="s">
        <v>75861</v>
      </c>
    </row>
    <row r="141" spans="1:4" ht="13" x14ac:dyDescent="0.15">
      <c r="A141" s="19" t="s">
        <v>75886</v>
      </c>
      <c r="B141" s="20" t="s">
        <v>53152</v>
      </c>
      <c r="C141" s="54">
        <v>0.22122810391311101</v>
      </c>
      <c r="D141" s="20" t="s">
        <v>75885</v>
      </c>
    </row>
    <row r="142" spans="1:4" ht="13" x14ac:dyDescent="0.15">
      <c r="A142" s="19" t="s">
        <v>75887</v>
      </c>
      <c r="B142" s="20" t="s">
        <v>53152</v>
      </c>
      <c r="C142" s="54">
        <v>0.215379507226865</v>
      </c>
      <c r="D142" s="20" t="s">
        <v>75885</v>
      </c>
    </row>
    <row r="143" spans="1:4" ht="13" x14ac:dyDescent="0.15">
      <c r="A143" s="19" t="s">
        <v>75888</v>
      </c>
      <c r="B143" s="20" t="s">
        <v>53152</v>
      </c>
      <c r="C143" s="54">
        <v>-0.139846369737331</v>
      </c>
      <c r="D143" s="20" t="s">
        <v>75861</v>
      </c>
    </row>
    <row r="144" spans="1:4" ht="13" x14ac:dyDescent="0.15">
      <c r="A144" s="19" t="s">
        <v>75889</v>
      </c>
      <c r="B144" s="20" t="s">
        <v>53152</v>
      </c>
      <c r="C144" s="54">
        <v>0.16274889567582601</v>
      </c>
      <c r="D144" s="20" t="s">
        <v>75885</v>
      </c>
    </row>
    <row r="145" spans="1:4" ht="13" x14ac:dyDescent="0.15">
      <c r="A145" s="19" t="s">
        <v>75890</v>
      </c>
      <c r="B145" s="20" t="s">
        <v>53152</v>
      </c>
      <c r="C145" s="54">
        <v>0.13994193894850601</v>
      </c>
      <c r="D145" s="20" t="s">
        <v>75861</v>
      </c>
    </row>
    <row r="146" spans="1:4" ht="13" x14ac:dyDescent="0.15">
      <c r="A146" s="19" t="s">
        <v>75891</v>
      </c>
      <c r="B146" s="20" t="s">
        <v>53152</v>
      </c>
      <c r="C146" s="54">
        <v>-0.15645299820316999</v>
      </c>
      <c r="D146" s="20" t="s">
        <v>75861</v>
      </c>
    </row>
    <row r="147" spans="1:4" ht="13" x14ac:dyDescent="0.15">
      <c r="A147" s="19" t="s">
        <v>75892</v>
      </c>
      <c r="B147" s="20" t="s">
        <v>53152</v>
      </c>
      <c r="C147" s="54">
        <v>-8.8749962620770593E-3</v>
      </c>
      <c r="D147" s="1"/>
    </row>
    <row r="148" spans="1:4" ht="13" x14ac:dyDescent="0.15">
      <c r="A148" s="19" t="s">
        <v>75893</v>
      </c>
      <c r="B148" s="20" t="s">
        <v>53152</v>
      </c>
      <c r="C148" s="54">
        <v>0.12929866827749201</v>
      </c>
      <c r="D148" s="20" t="s">
        <v>75885</v>
      </c>
    </row>
    <row r="149" spans="1:4" ht="13" x14ac:dyDescent="0.15">
      <c r="A149" s="19" t="s">
        <v>75894</v>
      </c>
      <c r="B149" s="20" t="s">
        <v>53152</v>
      </c>
      <c r="C149" s="54">
        <v>-0.146213939756726</v>
      </c>
      <c r="D149" s="20" t="s">
        <v>75861</v>
      </c>
    </row>
    <row r="150" spans="1:4" ht="13" x14ac:dyDescent="0.15">
      <c r="A150" s="19" t="s">
        <v>75895</v>
      </c>
      <c r="B150" s="20" t="s">
        <v>53152</v>
      </c>
      <c r="C150" s="54">
        <v>-0.18745254792262001</v>
      </c>
      <c r="D150" s="20" t="s">
        <v>75861</v>
      </c>
    </row>
    <row r="151" spans="1:4" ht="13" x14ac:dyDescent="0.15">
      <c r="A151" s="19" t="s">
        <v>75896</v>
      </c>
      <c r="B151" s="20" t="s">
        <v>53152</v>
      </c>
      <c r="C151" s="54">
        <v>0.104181797884739</v>
      </c>
      <c r="D151" s="20" t="s">
        <v>75861</v>
      </c>
    </row>
    <row r="152" spans="1:4" ht="13" x14ac:dyDescent="0.15">
      <c r="A152" s="19" t="s">
        <v>75897</v>
      </c>
      <c r="B152" s="20" t="s">
        <v>53152</v>
      </c>
      <c r="C152" s="54">
        <v>0.18700271647038899</v>
      </c>
      <c r="D152" s="20" t="s">
        <v>75885</v>
      </c>
    </row>
    <row r="153" spans="1:4" ht="13" x14ac:dyDescent="0.15">
      <c r="A153" s="19" t="s">
        <v>75898</v>
      </c>
      <c r="B153" s="20" t="s">
        <v>53152</v>
      </c>
      <c r="C153" s="54">
        <v>-6.4268099692117303E-2</v>
      </c>
      <c r="D153" s="20" t="s">
        <v>75921</v>
      </c>
    </row>
    <row r="154" spans="1:4" ht="13" x14ac:dyDescent="0.15">
      <c r="A154" s="19" t="s">
        <v>75899</v>
      </c>
      <c r="B154" s="20" t="s">
        <v>53152</v>
      </c>
      <c r="C154" s="54">
        <v>0.100735873494917</v>
      </c>
      <c r="D154" s="20" t="s">
        <v>75861</v>
      </c>
    </row>
    <row r="155" spans="1:4" ht="13" x14ac:dyDescent="0.15">
      <c r="A155" s="19" t="s">
        <v>75900</v>
      </c>
      <c r="B155" s="20" t="s">
        <v>53152</v>
      </c>
      <c r="C155" s="54">
        <v>-0.23321839981956399</v>
      </c>
      <c r="D155" s="20" t="s">
        <v>75885</v>
      </c>
    </row>
    <row r="156" spans="1:4" ht="13" x14ac:dyDescent="0.15">
      <c r="A156" s="19" t="s">
        <v>75901</v>
      </c>
      <c r="B156" s="20" t="s">
        <v>53152</v>
      </c>
      <c r="C156" s="54">
        <v>-0.148974444197116</v>
      </c>
      <c r="D156" s="20" t="s">
        <v>75861</v>
      </c>
    </row>
    <row r="157" spans="1:4" ht="13" x14ac:dyDescent="0.15">
      <c r="A157" s="19" t="s">
        <v>75902</v>
      </c>
      <c r="B157" s="20" t="s">
        <v>53152</v>
      </c>
      <c r="C157" s="54">
        <v>0.129684334938659</v>
      </c>
      <c r="D157" s="20" t="s">
        <v>75861</v>
      </c>
    </row>
    <row r="158" spans="1:4" ht="13" x14ac:dyDescent="0.15">
      <c r="A158" s="19" t="s">
        <v>75903</v>
      </c>
      <c r="B158" s="20" t="s">
        <v>53152</v>
      </c>
      <c r="C158" s="54">
        <v>0.169795565795332</v>
      </c>
      <c r="D158" s="20" t="s">
        <v>75885</v>
      </c>
    </row>
    <row r="159" spans="1:4" ht="13" x14ac:dyDescent="0.15">
      <c r="A159" s="19" t="s">
        <v>75904</v>
      </c>
      <c r="B159" s="20" t="s">
        <v>53152</v>
      </c>
      <c r="C159" s="54">
        <v>-0.121642938103244</v>
      </c>
      <c r="D159" s="20" t="s">
        <v>75885</v>
      </c>
    </row>
    <row r="160" spans="1:4" ht="13" x14ac:dyDescent="0.15">
      <c r="A160" s="19" t="s">
        <v>75905</v>
      </c>
      <c r="B160" s="20" t="s">
        <v>53152</v>
      </c>
      <c r="C160" s="54">
        <v>-0.129960953474825</v>
      </c>
      <c r="D160" s="20" t="s">
        <v>75885</v>
      </c>
    </row>
    <row r="161" spans="1:4" ht="13" x14ac:dyDescent="0.15">
      <c r="A161" s="19" t="s">
        <v>75906</v>
      </c>
      <c r="B161" s="20" t="s">
        <v>53152</v>
      </c>
      <c r="C161" s="54">
        <v>-0.23986591500652099</v>
      </c>
      <c r="D161" s="20" t="s">
        <v>75885</v>
      </c>
    </row>
    <row r="162" spans="1:4" ht="13" x14ac:dyDescent="0.15">
      <c r="A162" s="19" t="s">
        <v>75907</v>
      </c>
      <c r="B162" s="20" t="s">
        <v>53152</v>
      </c>
      <c r="C162" s="54">
        <v>7.6753459398792301E-2</v>
      </c>
      <c r="D162" s="20" t="s">
        <v>75870</v>
      </c>
    </row>
    <row r="163" spans="1:4" ht="13" x14ac:dyDescent="0.15">
      <c r="A163" s="19" t="s">
        <v>75908</v>
      </c>
      <c r="B163" s="20" t="s">
        <v>53152</v>
      </c>
      <c r="C163" s="54">
        <v>4.7551933407963397E-2</v>
      </c>
      <c r="D163" s="20" t="s">
        <v>75921</v>
      </c>
    </row>
    <row r="164" spans="1:4" ht="13" x14ac:dyDescent="0.15">
      <c r="A164" s="19" t="s">
        <v>75909</v>
      </c>
      <c r="B164" s="20" t="s">
        <v>53152</v>
      </c>
      <c r="C164" s="54">
        <v>7.7337546338373905E-2</v>
      </c>
      <c r="D164" s="20" t="s">
        <v>75870</v>
      </c>
    </row>
    <row r="165" spans="1:4" ht="13" x14ac:dyDescent="0.15">
      <c r="A165" s="19" t="s">
        <v>75910</v>
      </c>
      <c r="B165" s="20" t="s">
        <v>53152</v>
      </c>
      <c r="C165" s="54">
        <v>0.15795596319483901</v>
      </c>
      <c r="D165" s="20" t="s">
        <v>75885</v>
      </c>
    </row>
    <row r="166" spans="1:4" ht="13" x14ac:dyDescent="0.15">
      <c r="A166" s="19" t="s">
        <v>75911</v>
      </c>
      <c r="B166" s="20" t="s">
        <v>53152</v>
      </c>
      <c r="C166" s="54">
        <v>8.8379999621945399E-2</v>
      </c>
      <c r="D166" s="20" t="s">
        <v>75870</v>
      </c>
    </row>
    <row r="167" spans="1:4" ht="13" x14ac:dyDescent="0.15">
      <c r="A167" s="19" t="s">
        <v>75912</v>
      </c>
      <c r="B167" s="20" t="s">
        <v>53152</v>
      </c>
      <c r="C167" s="54">
        <v>-0.19025207174794601</v>
      </c>
      <c r="D167" s="20" t="s">
        <v>75885</v>
      </c>
    </row>
    <row r="168" spans="1:4" ht="13" x14ac:dyDescent="0.15">
      <c r="A168" s="19" t="s">
        <v>75913</v>
      </c>
      <c r="B168" s="20" t="s">
        <v>53152</v>
      </c>
      <c r="C168" s="54">
        <v>0.14711599622118399</v>
      </c>
      <c r="D168" s="20" t="s">
        <v>75885</v>
      </c>
    </row>
    <row r="169" spans="1:4" ht="13" x14ac:dyDescent="0.15">
      <c r="A169" s="19" t="s">
        <v>75914</v>
      </c>
      <c r="B169" s="20" t="s">
        <v>53152</v>
      </c>
      <c r="C169" s="54">
        <v>0.179310150423726</v>
      </c>
      <c r="D169" s="20" t="s">
        <v>75885</v>
      </c>
    </row>
    <row r="170" spans="1:4" ht="13" x14ac:dyDescent="0.15">
      <c r="A170" s="19" t="s">
        <v>75915</v>
      </c>
      <c r="B170" s="20" t="s">
        <v>53152</v>
      </c>
      <c r="C170" s="54">
        <v>-0.20156199506432701</v>
      </c>
      <c r="D170" s="20" t="s">
        <v>75885</v>
      </c>
    </row>
    <row r="171" spans="1:4" ht="13" x14ac:dyDescent="0.15">
      <c r="A171" s="19" t="s">
        <v>75916</v>
      </c>
      <c r="B171" s="20" t="s">
        <v>53152</v>
      </c>
      <c r="C171" s="54">
        <v>-0.14950148345726999</v>
      </c>
      <c r="D171" s="20" t="s">
        <v>75861</v>
      </c>
    </row>
    <row r="172" spans="1:4" ht="13" x14ac:dyDescent="0.15">
      <c r="A172" s="19" t="s">
        <v>75917</v>
      </c>
      <c r="B172" s="20" t="s">
        <v>53152</v>
      </c>
      <c r="C172" s="54">
        <v>9.4536492497936997E-2</v>
      </c>
      <c r="D172" s="20" t="s">
        <v>75861</v>
      </c>
    </row>
    <row r="173" spans="1:4" ht="13" x14ac:dyDescent="0.15">
      <c r="A173" s="19" t="s">
        <v>75918</v>
      </c>
      <c r="B173" s="20" t="s">
        <v>53152</v>
      </c>
      <c r="C173" s="54">
        <v>-5.2090276812273798E-3</v>
      </c>
      <c r="D173" s="1"/>
    </row>
    <row r="174" spans="1:4" ht="13" x14ac:dyDescent="0.15">
      <c r="A174" s="19" t="s">
        <v>75919</v>
      </c>
      <c r="B174" s="20" t="s">
        <v>53152</v>
      </c>
      <c r="C174" s="54">
        <v>8.5763927303687704E-2</v>
      </c>
      <c r="D174" s="20" t="s">
        <v>75870</v>
      </c>
    </row>
    <row r="175" spans="1:4" ht="13" x14ac:dyDescent="0.15">
      <c r="A175" s="19" t="s">
        <v>75920</v>
      </c>
      <c r="B175" s="20" t="s">
        <v>53152</v>
      </c>
      <c r="C175" s="54">
        <v>-0.137678436035087</v>
      </c>
      <c r="D175" s="20" t="s">
        <v>75861</v>
      </c>
    </row>
    <row r="176" spans="1:4" ht="13" x14ac:dyDescent="0.15">
      <c r="A176" s="19" t="s">
        <v>75859</v>
      </c>
      <c r="B176" s="20" t="s">
        <v>54020</v>
      </c>
      <c r="C176" s="54">
        <v>0.19302456887993699</v>
      </c>
      <c r="D176" s="20" t="s">
        <v>75885</v>
      </c>
    </row>
    <row r="177" spans="1:4" ht="13" x14ac:dyDescent="0.15">
      <c r="A177" s="19" t="s">
        <v>75862</v>
      </c>
      <c r="B177" s="20" t="s">
        <v>54020</v>
      </c>
      <c r="C177" s="54">
        <v>0.118154765147491</v>
      </c>
      <c r="D177" s="20" t="s">
        <v>75861</v>
      </c>
    </row>
    <row r="178" spans="1:4" ht="13" x14ac:dyDescent="0.15">
      <c r="A178" s="19" t="s">
        <v>75863</v>
      </c>
      <c r="B178" s="20" t="s">
        <v>54020</v>
      </c>
      <c r="C178" s="54">
        <v>-2.86305830394234E-2</v>
      </c>
      <c r="D178" s="1"/>
    </row>
    <row r="179" spans="1:4" ht="13" x14ac:dyDescent="0.15">
      <c r="A179" s="19" t="s">
        <v>75865</v>
      </c>
      <c r="B179" s="20" t="s">
        <v>54020</v>
      </c>
      <c r="C179" s="54">
        <v>6.7208823061831097E-2</v>
      </c>
      <c r="D179" s="20" t="s">
        <v>75921</v>
      </c>
    </row>
    <row r="180" spans="1:4" ht="13" x14ac:dyDescent="0.15">
      <c r="A180" s="19" t="s">
        <v>75866</v>
      </c>
      <c r="B180" s="20" t="s">
        <v>54020</v>
      </c>
      <c r="C180" s="54">
        <v>3.8101858160129197E-2</v>
      </c>
      <c r="D180" s="1"/>
    </row>
    <row r="181" spans="1:4" ht="13" x14ac:dyDescent="0.15">
      <c r="A181" s="19" t="s">
        <v>75867</v>
      </c>
      <c r="B181" s="20" t="s">
        <v>54020</v>
      </c>
      <c r="C181" s="54">
        <v>-0.19623606071904401</v>
      </c>
      <c r="D181" s="20" t="s">
        <v>75885</v>
      </c>
    </row>
    <row r="182" spans="1:4" ht="13" x14ac:dyDescent="0.15">
      <c r="A182" s="19" t="s">
        <v>75868</v>
      </c>
      <c r="B182" s="20" t="s">
        <v>54020</v>
      </c>
      <c r="C182" s="54">
        <v>-0.21239647970806499</v>
      </c>
      <c r="D182" s="20" t="s">
        <v>75885</v>
      </c>
    </row>
    <row r="183" spans="1:4" ht="13" x14ac:dyDescent="0.15">
      <c r="A183" s="19" t="s">
        <v>75869</v>
      </c>
      <c r="B183" s="20" t="s">
        <v>54020</v>
      </c>
      <c r="C183" s="54">
        <v>-7.1820589208097904E-2</v>
      </c>
      <c r="D183" s="20" t="s">
        <v>75870</v>
      </c>
    </row>
    <row r="184" spans="1:4" ht="13" x14ac:dyDescent="0.15">
      <c r="A184" s="19" t="s">
        <v>75871</v>
      </c>
      <c r="B184" s="20" t="s">
        <v>54020</v>
      </c>
      <c r="C184" s="54">
        <v>0.225012749306471</v>
      </c>
      <c r="D184" s="20" t="s">
        <v>75885</v>
      </c>
    </row>
    <row r="185" spans="1:4" ht="13" x14ac:dyDescent="0.15">
      <c r="A185" s="19" t="s">
        <v>75872</v>
      </c>
      <c r="B185" s="20" t="s">
        <v>54020</v>
      </c>
      <c r="C185" s="54">
        <v>6.84272642574906E-2</v>
      </c>
      <c r="D185" s="20" t="s">
        <v>75921</v>
      </c>
    </row>
    <row r="186" spans="1:4" ht="13" x14ac:dyDescent="0.15">
      <c r="A186" s="19" t="s">
        <v>75873</v>
      </c>
      <c r="B186" s="20" t="s">
        <v>54020</v>
      </c>
      <c r="C186" s="54">
        <v>-0.153992427280123</v>
      </c>
      <c r="D186" s="20" t="s">
        <v>75861</v>
      </c>
    </row>
    <row r="187" spans="1:4" ht="13" x14ac:dyDescent="0.15">
      <c r="A187" s="19" t="s">
        <v>75874</v>
      </c>
      <c r="B187" s="20" t="s">
        <v>54020</v>
      </c>
      <c r="C187" s="54">
        <v>-0.117292247657588</v>
      </c>
      <c r="D187" s="20" t="s">
        <v>75885</v>
      </c>
    </row>
    <row r="188" spans="1:4" ht="13" x14ac:dyDescent="0.15">
      <c r="A188" s="19" t="s">
        <v>75875</v>
      </c>
      <c r="B188" s="20" t="s">
        <v>54020</v>
      </c>
      <c r="C188" s="54">
        <v>-5.94179986367743E-2</v>
      </c>
      <c r="D188" s="20" t="s">
        <v>75921</v>
      </c>
    </row>
    <row r="189" spans="1:4" ht="13" x14ac:dyDescent="0.15">
      <c r="A189" s="19" t="s">
        <v>75876</v>
      </c>
      <c r="B189" s="20" t="s">
        <v>54020</v>
      </c>
      <c r="C189" s="54">
        <v>-5.7329777983576503E-2</v>
      </c>
      <c r="D189" s="20" t="s">
        <v>75921</v>
      </c>
    </row>
    <row r="190" spans="1:4" ht="13" x14ac:dyDescent="0.15">
      <c r="A190" s="19" t="s">
        <v>75877</v>
      </c>
      <c r="B190" s="20" t="s">
        <v>54020</v>
      </c>
      <c r="C190" s="54">
        <v>0.15450914866381399</v>
      </c>
      <c r="D190" s="20" t="s">
        <v>75861</v>
      </c>
    </row>
    <row r="191" spans="1:4" ht="13" x14ac:dyDescent="0.15">
      <c r="A191" s="19" t="s">
        <v>75878</v>
      </c>
      <c r="B191" s="20" t="s">
        <v>54020</v>
      </c>
      <c r="C191" s="54">
        <v>0.119315573354341</v>
      </c>
      <c r="D191" s="20" t="s">
        <v>75861</v>
      </c>
    </row>
    <row r="192" spans="1:4" ht="13" x14ac:dyDescent="0.15">
      <c r="A192" s="19" t="s">
        <v>75879</v>
      </c>
      <c r="B192" s="20" t="s">
        <v>54020</v>
      </c>
      <c r="C192" s="54">
        <v>0.17770800244395701</v>
      </c>
      <c r="D192" s="20" t="s">
        <v>75861</v>
      </c>
    </row>
    <row r="193" spans="1:4" ht="13" x14ac:dyDescent="0.15">
      <c r="A193" s="19" t="s">
        <v>75880</v>
      </c>
      <c r="B193" s="20" t="s">
        <v>54020</v>
      </c>
      <c r="C193" s="54">
        <v>-0.164441156620656</v>
      </c>
      <c r="D193" s="20" t="s">
        <v>75885</v>
      </c>
    </row>
    <row r="194" spans="1:4" ht="13" x14ac:dyDescent="0.15">
      <c r="A194" s="19" t="s">
        <v>75881</v>
      </c>
      <c r="B194" s="20" t="s">
        <v>54020</v>
      </c>
      <c r="C194" s="54">
        <v>0.123977336350464</v>
      </c>
      <c r="D194" s="20" t="s">
        <v>75861</v>
      </c>
    </row>
    <row r="195" spans="1:4" ht="13" x14ac:dyDescent="0.15">
      <c r="A195" s="19" t="s">
        <v>75882</v>
      </c>
      <c r="B195" s="20" t="s">
        <v>54020</v>
      </c>
      <c r="C195" s="54">
        <v>0.16563130322479699</v>
      </c>
      <c r="D195" s="20" t="s">
        <v>75861</v>
      </c>
    </row>
    <row r="196" spans="1:4" ht="13" x14ac:dyDescent="0.15">
      <c r="A196" s="19" t="s">
        <v>12646</v>
      </c>
      <c r="B196" s="20" t="s">
        <v>54020</v>
      </c>
      <c r="C196" s="54">
        <v>3.5746984238463501E-2</v>
      </c>
      <c r="D196" s="1"/>
    </row>
    <row r="197" spans="1:4" ht="13" x14ac:dyDescent="0.15">
      <c r="A197" s="19" t="s">
        <v>75884</v>
      </c>
      <c r="B197" s="20" t="s">
        <v>54020</v>
      </c>
      <c r="C197" s="54">
        <v>0.12501413531531999</v>
      </c>
      <c r="D197" s="20" t="s">
        <v>75861</v>
      </c>
    </row>
    <row r="198" spans="1:4" ht="13" x14ac:dyDescent="0.15">
      <c r="A198" s="19" t="s">
        <v>75886</v>
      </c>
      <c r="B198" s="20" t="s">
        <v>54020</v>
      </c>
      <c r="C198" s="54">
        <v>0.19775679225310699</v>
      </c>
      <c r="D198" s="20" t="s">
        <v>75885</v>
      </c>
    </row>
    <row r="199" spans="1:4" ht="13" x14ac:dyDescent="0.15">
      <c r="A199" s="19" t="s">
        <v>75887</v>
      </c>
      <c r="B199" s="20" t="s">
        <v>54020</v>
      </c>
      <c r="C199" s="54">
        <v>0.19359958253557999</v>
      </c>
      <c r="D199" s="20" t="s">
        <v>75885</v>
      </c>
    </row>
    <row r="200" spans="1:4" ht="13" x14ac:dyDescent="0.15">
      <c r="A200" s="19" t="s">
        <v>75888</v>
      </c>
      <c r="B200" s="20" t="s">
        <v>54020</v>
      </c>
      <c r="C200" s="54">
        <v>-9.7428593452573098E-2</v>
      </c>
      <c r="D200" s="20" t="s">
        <v>75861</v>
      </c>
    </row>
    <row r="201" spans="1:4" ht="13" x14ac:dyDescent="0.15">
      <c r="A201" s="19" t="s">
        <v>75889</v>
      </c>
      <c r="B201" s="20" t="s">
        <v>54020</v>
      </c>
      <c r="C201" s="54">
        <v>0.128201300864416</v>
      </c>
      <c r="D201" s="20" t="s">
        <v>75861</v>
      </c>
    </row>
    <row r="202" spans="1:4" ht="13" x14ac:dyDescent="0.15">
      <c r="A202" s="19" t="s">
        <v>75890</v>
      </c>
      <c r="B202" s="20" t="s">
        <v>54020</v>
      </c>
      <c r="C202" s="54">
        <v>0.16858201928204999</v>
      </c>
      <c r="D202" s="20" t="s">
        <v>75885</v>
      </c>
    </row>
    <row r="203" spans="1:4" ht="13" x14ac:dyDescent="0.15">
      <c r="A203" s="19" t="s">
        <v>75891</v>
      </c>
      <c r="B203" s="20" t="s">
        <v>54020</v>
      </c>
      <c r="C203" s="54">
        <v>-0.145635058445171</v>
      </c>
      <c r="D203" s="20" t="s">
        <v>75861</v>
      </c>
    </row>
    <row r="204" spans="1:4" ht="13" x14ac:dyDescent="0.15">
      <c r="A204" s="19" t="s">
        <v>75892</v>
      </c>
      <c r="B204" s="20" t="s">
        <v>54020</v>
      </c>
      <c r="C204" s="54">
        <v>-1.2610437865435699E-2</v>
      </c>
      <c r="D204" s="1"/>
    </row>
    <row r="205" spans="1:4" ht="13" x14ac:dyDescent="0.15">
      <c r="A205" s="19" t="s">
        <v>75893</v>
      </c>
      <c r="B205" s="20" t="s">
        <v>54020</v>
      </c>
      <c r="C205" s="54">
        <v>9.7624094951912904E-2</v>
      </c>
      <c r="D205" s="20" t="s">
        <v>75861</v>
      </c>
    </row>
    <row r="206" spans="1:4" ht="13" x14ac:dyDescent="0.15">
      <c r="A206" s="19" t="s">
        <v>75894</v>
      </c>
      <c r="B206" s="20" t="s">
        <v>54020</v>
      </c>
      <c r="C206" s="54">
        <v>-0.104445019672062</v>
      </c>
      <c r="D206" s="20" t="s">
        <v>75861</v>
      </c>
    </row>
    <row r="207" spans="1:4" ht="13" x14ac:dyDescent="0.15">
      <c r="A207" s="19" t="s">
        <v>75895</v>
      </c>
      <c r="B207" s="20" t="s">
        <v>54020</v>
      </c>
      <c r="C207" s="54">
        <v>-0.20005246181278799</v>
      </c>
      <c r="D207" s="20" t="s">
        <v>75885</v>
      </c>
    </row>
    <row r="208" spans="1:4" ht="13" x14ac:dyDescent="0.15">
      <c r="A208" s="19" t="s">
        <v>75896</v>
      </c>
      <c r="B208" s="20" t="s">
        <v>54020</v>
      </c>
      <c r="C208" s="54">
        <v>9.2820377161884293E-2</v>
      </c>
      <c r="D208" s="20" t="s">
        <v>75861</v>
      </c>
    </row>
    <row r="209" spans="1:4" ht="13" x14ac:dyDescent="0.15">
      <c r="A209" s="19" t="s">
        <v>75897</v>
      </c>
      <c r="B209" s="20" t="s">
        <v>54020</v>
      </c>
      <c r="C209" s="54">
        <v>0.15748776316016</v>
      </c>
      <c r="D209" s="20" t="s">
        <v>75861</v>
      </c>
    </row>
    <row r="210" spans="1:4" ht="13" x14ac:dyDescent="0.15">
      <c r="A210" s="19" t="s">
        <v>75898</v>
      </c>
      <c r="B210" s="20" t="s">
        <v>54020</v>
      </c>
      <c r="C210" s="54">
        <v>-6.0154371666954698E-2</v>
      </c>
      <c r="D210" s="20" t="s">
        <v>75921</v>
      </c>
    </row>
    <row r="211" spans="1:4" ht="13" x14ac:dyDescent="0.15">
      <c r="A211" s="19" t="s">
        <v>75899</v>
      </c>
      <c r="B211" s="20" t="s">
        <v>54020</v>
      </c>
      <c r="C211" s="54">
        <v>0.10374338892078901</v>
      </c>
      <c r="D211" s="20" t="s">
        <v>75885</v>
      </c>
    </row>
    <row r="212" spans="1:4" ht="13" x14ac:dyDescent="0.15">
      <c r="A212" s="19" t="s">
        <v>75900</v>
      </c>
      <c r="B212" s="20" t="s">
        <v>54020</v>
      </c>
      <c r="C212" s="54">
        <v>-0.22471606425405699</v>
      </c>
      <c r="D212" s="20" t="s">
        <v>75885</v>
      </c>
    </row>
    <row r="213" spans="1:4" ht="13" x14ac:dyDescent="0.15">
      <c r="A213" s="19" t="s">
        <v>75901</v>
      </c>
      <c r="B213" s="20" t="s">
        <v>54020</v>
      </c>
      <c r="C213" s="54">
        <v>-0.13742699929625499</v>
      </c>
      <c r="D213" s="20" t="s">
        <v>75861</v>
      </c>
    </row>
    <row r="214" spans="1:4" ht="13" x14ac:dyDescent="0.15">
      <c r="A214" s="19" t="s">
        <v>75902</v>
      </c>
      <c r="B214" s="20" t="s">
        <v>54020</v>
      </c>
      <c r="C214" s="54">
        <v>0.10071308534911599</v>
      </c>
      <c r="D214" s="20" t="s">
        <v>75861</v>
      </c>
    </row>
    <row r="215" spans="1:4" ht="13" x14ac:dyDescent="0.15">
      <c r="A215" s="19" t="s">
        <v>75903</v>
      </c>
      <c r="B215" s="20" t="s">
        <v>54020</v>
      </c>
      <c r="C215" s="54">
        <v>0.13045852749071099</v>
      </c>
      <c r="D215" s="20" t="s">
        <v>75861</v>
      </c>
    </row>
    <row r="216" spans="1:4" ht="13" x14ac:dyDescent="0.15">
      <c r="A216" s="19" t="s">
        <v>75904</v>
      </c>
      <c r="B216" s="20" t="s">
        <v>54020</v>
      </c>
      <c r="C216" s="54">
        <v>-0.10648962023802</v>
      </c>
      <c r="D216" s="20" t="s">
        <v>75861</v>
      </c>
    </row>
    <row r="217" spans="1:4" ht="13" x14ac:dyDescent="0.15">
      <c r="A217" s="19" t="s">
        <v>75905</v>
      </c>
      <c r="B217" s="20" t="s">
        <v>54020</v>
      </c>
      <c r="C217" s="54">
        <v>-8.3475015547721798E-2</v>
      </c>
      <c r="D217" s="20" t="s">
        <v>75870</v>
      </c>
    </row>
    <row r="218" spans="1:4" ht="13" x14ac:dyDescent="0.15">
      <c r="A218" s="19" t="s">
        <v>75906</v>
      </c>
      <c r="B218" s="20" t="s">
        <v>54020</v>
      </c>
      <c r="C218" s="54">
        <v>-0.202829651994203</v>
      </c>
      <c r="D218" s="20" t="s">
        <v>75861</v>
      </c>
    </row>
    <row r="219" spans="1:4" ht="13" x14ac:dyDescent="0.15">
      <c r="A219" s="19" t="s">
        <v>75907</v>
      </c>
      <c r="B219" s="20" t="s">
        <v>54020</v>
      </c>
      <c r="C219" s="54">
        <v>5.38193666568903E-2</v>
      </c>
      <c r="D219" s="20" t="s">
        <v>75921</v>
      </c>
    </row>
    <row r="220" spans="1:4" ht="13" x14ac:dyDescent="0.15">
      <c r="A220" s="19" t="s">
        <v>75908</v>
      </c>
      <c r="B220" s="20" t="s">
        <v>54020</v>
      </c>
      <c r="C220" s="54">
        <v>4.1038864408603201E-2</v>
      </c>
      <c r="D220" s="1"/>
    </row>
    <row r="221" spans="1:4" ht="13" x14ac:dyDescent="0.15">
      <c r="A221" s="19" t="s">
        <v>75909</v>
      </c>
      <c r="B221" s="20" t="s">
        <v>54020</v>
      </c>
      <c r="C221" s="54">
        <v>8.6059472415489002E-2</v>
      </c>
      <c r="D221" s="1"/>
    </row>
    <row r="222" spans="1:4" ht="13" x14ac:dyDescent="0.15">
      <c r="A222" s="19" t="s">
        <v>75910</v>
      </c>
      <c r="B222" s="20" t="s">
        <v>54020</v>
      </c>
      <c r="C222" s="54">
        <v>0.134415048194377</v>
      </c>
      <c r="D222" s="20" t="s">
        <v>75861</v>
      </c>
    </row>
    <row r="223" spans="1:4" ht="13" x14ac:dyDescent="0.15">
      <c r="A223" s="19" t="s">
        <v>75911</v>
      </c>
      <c r="B223" s="20" t="s">
        <v>54020</v>
      </c>
      <c r="C223" s="54">
        <v>7.4304327081662694E-2</v>
      </c>
      <c r="D223" s="20" t="s">
        <v>75870</v>
      </c>
    </row>
    <row r="224" spans="1:4" ht="13" x14ac:dyDescent="0.15">
      <c r="A224" s="19" t="s">
        <v>75912</v>
      </c>
      <c r="B224" s="20" t="s">
        <v>54020</v>
      </c>
      <c r="C224" s="54">
        <v>-0.210880152441667</v>
      </c>
      <c r="D224" s="20" t="s">
        <v>75885</v>
      </c>
    </row>
    <row r="225" spans="1:4" ht="13" x14ac:dyDescent="0.15">
      <c r="A225" s="19" t="s">
        <v>75913</v>
      </c>
      <c r="B225" s="20" t="s">
        <v>54020</v>
      </c>
      <c r="C225" s="54">
        <v>0.11836835743526</v>
      </c>
      <c r="D225" s="20" t="s">
        <v>75861</v>
      </c>
    </row>
    <row r="226" spans="1:4" ht="13" x14ac:dyDescent="0.15">
      <c r="A226" s="19" t="s">
        <v>75914</v>
      </c>
      <c r="B226" s="20" t="s">
        <v>54020</v>
      </c>
      <c r="C226" s="54">
        <v>0.161897126330144</v>
      </c>
      <c r="D226" s="20" t="s">
        <v>75861</v>
      </c>
    </row>
    <row r="227" spans="1:4" ht="13" x14ac:dyDescent="0.15">
      <c r="A227" s="19" t="s">
        <v>75915</v>
      </c>
      <c r="B227" s="20" t="s">
        <v>54020</v>
      </c>
      <c r="C227" s="54">
        <v>-0.20059970120621201</v>
      </c>
      <c r="D227" s="20" t="s">
        <v>75885</v>
      </c>
    </row>
    <row r="228" spans="1:4" ht="13" x14ac:dyDescent="0.15">
      <c r="A228" s="19" t="s">
        <v>75916</v>
      </c>
      <c r="B228" s="20" t="s">
        <v>54020</v>
      </c>
      <c r="C228" s="54">
        <v>-0.176946705037304</v>
      </c>
      <c r="D228" s="20" t="s">
        <v>75885</v>
      </c>
    </row>
    <row r="229" spans="1:4" ht="13" x14ac:dyDescent="0.15">
      <c r="A229" s="19" t="s">
        <v>75917</v>
      </c>
      <c r="B229" s="20" t="s">
        <v>54020</v>
      </c>
      <c r="C229" s="54">
        <v>3.9634469708683701E-2</v>
      </c>
      <c r="D229" s="1"/>
    </row>
    <row r="230" spans="1:4" ht="13" x14ac:dyDescent="0.15">
      <c r="A230" s="19" t="s">
        <v>75918</v>
      </c>
      <c r="B230" s="20" t="s">
        <v>54020</v>
      </c>
      <c r="C230" s="54">
        <v>-6.3609612447875302E-2</v>
      </c>
      <c r="D230" s="20" t="s">
        <v>75921</v>
      </c>
    </row>
    <row r="231" spans="1:4" ht="13" x14ac:dyDescent="0.15">
      <c r="A231" s="19" t="s">
        <v>75919</v>
      </c>
      <c r="B231" s="20" t="s">
        <v>54020</v>
      </c>
      <c r="C231" s="54">
        <v>9.6223017806249797E-2</v>
      </c>
      <c r="D231" s="1"/>
    </row>
    <row r="232" spans="1:4" ht="13" x14ac:dyDescent="0.15">
      <c r="A232" s="19" t="s">
        <v>75920</v>
      </c>
      <c r="B232" s="20" t="s">
        <v>54020</v>
      </c>
      <c r="C232" s="54">
        <v>-0.168014957677489</v>
      </c>
      <c r="D232" s="20" t="s">
        <v>75885</v>
      </c>
    </row>
    <row r="233" spans="1:4" ht="13" x14ac:dyDescent="0.15">
      <c r="A233" s="19" t="s">
        <v>75859</v>
      </c>
      <c r="B233" s="20" t="s">
        <v>75922</v>
      </c>
      <c r="C233" s="54">
        <v>-0.36032895181728603</v>
      </c>
      <c r="D233" s="20" t="s">
        <v>75885</v>
      </c>
    </row>
    <row r="234" spans="1:4" ht="13" x14ac:dyDescent="0.15">
      <c r="A234" s="19" t="s">
        <v>75862</v>
      </c>
      <c r="B234" s="20" t="s">
        <v>75922</v>
      </c>
      <c r="C234" s="54">
        <v>-0.33377099437024399</v>
      </c>
      <c r="D234" s="20" t="s">
        <v>75885</v>
      </c>
    </row>
    <row r="235" spans="1:4" ht="13" x14ac:dyDescent="0.15">
      <c r="A235" s="19" t="s">
        <v>75863</v>
      </c>
      <c r="B235" s="20" t="s">
        <v>75922</v>
      </c>
      <c r="C235" s="54">
        <v>1.7649479335645101E-2</v>
      </c>
      <c r="D235" s="1"/>
    </row>
    <row r="236" spans="1:4" ht="13" x14ac:dyDescent="0.15">
      <c r="A236" s="19" t="s">
        <v>75865</v>
      </c>
      <c r="B236" s="20" t="s">
        <v>75922</v>
      </c>
      <c r="C236" s="54">
        <v>-0.19834727668768901</v>
      </c>
      <c r="D236" s="20" t="s">
        <v>75885</v>
      </c>
    </row>
    <row r="237" spans="1:4" ht="13" x14ac:dyDescent="0.15">
      <c r="A237" s="19" t="s">
        <v>75866</v>
      </c>
      <c r="B237" s="20" t="s">
        <v>75922</v>
      </c>
      <c r="C237" s="54">
        <v>-0.46850856903478</v>
      </c>
      <c r="D237" s="20" t="s">
        <v>75885</v>
      </c>
    </row>
    <row r="238" spans="1:4" ht="13" x14ac:dyDescent="0.15">
      <c r="A238" s="19" t="s">
        <v>75867</v>
      </c>
      <c r="B238" s="20" t="s">
        <v>75922</v>
      </c>
      <c r="C238" s="54">
        <v>0.51959132167904498</v>
      </c>
      <c r="D238" s="20" t="s">
        <v>75885</v>
      </c>
    </row>
    <row r="239" spans="1:4" ht="13" x14ac:dyDescent="0.15">
      <c r="A239" s="19" t="s">
        <v>75868</v>
      </c>
      <c r="B239" s="20" t="s">
        <v>75922</v>
      </c>
      <c r="C239" s="54">
        <v>0.62147091398224197</v>
      </c>
      <c r="D239" s="20" t="s">
        <v>75885</v>
      </c>
    </row>
    <row r="240" spans="1:4" ht="13" x14ac:dyDescent="0.15">
      <c r="A240" s="19" t="s">
        <v>75869</v>
      </c>
      <c r="B240" s="20" t="s">
        <v>75922</v>
      </c>
      <c r="C240" s="54">
        <v>0.26163181988113399</v>
      </c>
      <c r="D240" s="20" t="s">
        <v>75885</v>
      </c>
    </row>
    <row r="241" spans="1:4" ht="13" x14ac:dyDescent="0.15">
      <c r="A241" s="19" t="s">
        <v>75871</v>
      </c>
      <c r="B241" s="20" t="s">
        <v>75922</v>
      </c>
      <c r="C241" s="54">
        <v>-0.55929723337916604</v>
      </c>
      <c r="D241" s="20" t="s">
        <v>75885</v>
      </c>
    </row>
    <row r="242" spans="1:4" ht="13" x14ac:dyDescent="0.15">
      <c r="A242" s="19" t="s">
        <v>75872</v>
      </c>
      <c r="B242" s="20" t="s">
        <v>75922</v>
      </c>
      <c r="C242" s="54">
        <v>-0.35222903149308699</v>
      </c>
      <c r="D242" s="20" t="s">
        <v>75885</v>
      </c>
    </row>
    <row r="243" spans="1:4" ht="13" x14ac:dyDescent="0.15">
      <c r="A243" s="19" t="s">
        <v>75873</v>
      </c>
      <c r="B243" s="20" t="s">
        <v>75922</v>
      </c>
      <c r="C243" s="54">
        <v>0.57019642710613305</v>
      </c>
      <c r="D243" s="20" t="s">
        <v>75885</v>
      </c>
    </row>
    <row r="244" spans="1:4" ht="13" x14ac:dyDescent="0.15">
      <c r="A244" s="19" t="s">
        <v>75874</v>
      </c>
      <c r="B244" s="20" t="s">
        <v>75922</v>
      </c>
      <c r="C244" s="54">
        <v>0.31727235109400898</v>
      </c>
      <c r="D244" s="20" t="s">
        <v>75885</v>
      </c>
    </row>
    <row r="245" spans="1:4" ht="13" x14ac:dyDescent="0.15">
      <c r="A245" s="19" t="s">
        <v>75875</v>
      </c>
      <c r="B245" s="20" t="s">
        <v>75922</v>
      </c>
      <c r="C245" s="54">
        <v>0.164996315641598</v>
      </c>
      <c r="D245" s="20" t="s">
        <v>75885</v>
      </c>
    </row>
    <row r="246" spans="1:4" ht="13" x14ac:dyDescent="0.15">
      <c r="A246" s="19" t="s">
        <v>75876</v>
      </c>
      <c r="B246" s="20" t="s">
        <v>75922</v>
      </c>
      <c r="C246" s="54">
        <v>0.48950707012688199</v>
      </c>
      <c r="D246" s="20" t="s">
        <v>75885</v>
      </c>
    </row>
    <row r="247" spans="1:4" ht="13" x14ac:dyDescent="0.15">
      <c r="A247" s="19" t="s">
        <v>75877</v>
      </c>
      <c r="B247" s="20" t="s">
        <v>75922</v>
      </c>
      <c r="C247" s="54">
        <v>-0.64156186662042003</v>
      </c>
      <c r="D247" s="20" t="s">
        <v>75885</v>
      </c>
    </row>
    <row r="248" spans="1:4" ht="13" x14ac:dyDescent="0.15">
      <c r="A248" s="19" t="s">
        <v>75878</v>
      </c>
      <c r="B248" s="20" t="s">
        <v>75922</v>
      </c>
      <c r="C248" s="54">
        <v>-0.39121589797533701</v>
      </c>
      <c r="D248" s="20" t="s">
        <v>75885</v>
      </c>
    </row>
    <row r="249" spans="1:4" ht="13" x14ac:dyDescent="0.15">
      <c r="A249" s="19" t="s">
        <v>75879</v>
      </c>
      <c r="B249" s="20" t="s">
        <v>75922</v>
      </c>
      <c r="C249" s="54">
        <v>-0.59658066449782399</v>
      </c>
      <c r="D249" s="20" t="s">
        <v>75885</v>
      </c>
    </row>
    <row r="250" spans="1:4" ht="13" x14ac:dyDescent="0.15">
      <c r="A250" s="19" t="s">
        <v>75880</v>
      </c>
      <c r="B250" s="20" t="s">
        <v>75922</v>
      </c>
      <c r="C250" s="54">
        <v>0.44561625334807797</v>
      </c>
      <c r="D250" s="20" t="s">
        <v>75885</v>
      </c>
    </row>
    <row r="251" spans="1:4" ht="13" x14ac:dyDescent="0.15">
      <c r="A251" s="19" t="s">
        <v>75881</v>
      </c>
      <c r="B251" s="20" t="s">
        <v>75922</v>
      </c>
      <c r="C251" s="54">
        <v>-0.415353805316172</v>
      </c>
      <c r="D251" s="20" t="s">
        <v>75885</v>
      </c>
    </row>
    <row r="252" spans="1:4" ht="13" x14ac:dyDescent="0.15">
      <c r="A252" s="19" t="s">
        <v>75882</v>
      </c>
      <c r="B252" s="20" t="s">
        <v>75922</v>
      </c>
      <c r="C252" s="54">
        <v>-0.53505700187864302</v>
      </c>
      <c r="D252" s="20" t="s">
        <v>75885</v>
      </c>
    </row>
    <row r="253" spans="1:4" ht="13" x14ac:dyDescent="0.15">
      <c r="A253" s="19" t="s">
        <v>12646</v>
      </c>
      <c r="B253" s="20" t="s">
        <v>75922</v>
      </c>
      <c r="C253" s="54">
        <v>-5.0620382819401601E-2</v>
      </c>
      <c r="D253" s="20" t="s">
        <v>75864</v>
      </c>
    </row>
    <row r="254" spans="1:4" ht="13" x14ac:dyDescent="0.15">
      <c r="A254" s="19" t="s">
        <v>75884</v>
      </c>
      <c r="B254" s="20" t="s">
        <v>75922</v>
      </c>
      <c r="C254" s="54">
        <v>-0.59946863343741497</v>
      </c>
      <c r="D254" s="20" t="s">
        <v>75885</v>
      </c>
    </row>
    <row r="255" spans="1:4" ht="13" x14ac:dyDescent="0.15">
      <c r="A255" s="19" t="s">
        <v>75886</v>
      </c>
      <c r="B255" s="20" t="s">
        <v>75922</v>
      </c>
      <c r="C255" s="54">
        <v>-0.53794899266984297</v>
      </c>
      <c r="D255" s="20" t="s">
        <v>75885</v>
      </c>
    </row>
    <row r="256" spans="1:4" ht="13" x14ac:dyDescent="0.15">
      <c r="A256" s="19" t="s">
        <v>75887</v>
      </c>
      <c r="B256" s="20" t="s">
        <v>75922</v>
      </c>
      <c r="C256" s="54">
        <v>-0.52170599075109203</v>
      </c>
      <c r="D256" s="20" t="s">
        <v>75885</v>
      </c>
    </row>
    <row r="257" spans="1:4" ht="13" x14ac:dyDescent="0.15">
      <c r="A257" s="19" t="s">
        <v>75888</v>
      </c>
      <c r="B257" s="20" t="s">
        <v>75922</v>
      </c>
      <c r="C257" s="54">
        <v>0.62363148894087095</v>
      </c>
      <c r="D257" s="20" t="s">
        <v>75885</v>
      </c>
    </row>
    <row r="258" spans="1:4" ht="13" x14ac:dyDescent="0.15">
      <c r="A258" s="19" t="s">
        <v>75889</v>
      </c>
      <c r="B258" s="20" t="s">
        <v>75922</v>
      </c>
      <c r="C258" s="54">
        <v>-0.435855669315176</v>
      </c>
      <c r="D258" s="20" t="s">
        <v>75885</v>
      </c>
    </row>
    <row r="259" spans="1:4" ht="13" x14ac:dyDescent="0.15">
      <c r="A259" s="19" t="s">
        <v>75890</v>
      </c>
      <c r="B259" s="20" t="s">
        <v>75922</v>
      </c>
      <c r="C259" s="54">
        <v>-0.49309926720526598</v>
      </c>
      <c r="D259" s="20" t="s">
        <v>75885</v>
      </c>
    </row>
    <row r="260" spans="1:4" ht="13" x14ac:dyDescent="0.15">
      <c r="A260" s="19" t="s">
        <v>75891</v>
      </c>
      <c r="B260" s="20" t="s">
        <v>75922</v>
      </c>
      <c r="C260" s="54">
        <v>0.470559770640256</v>
      </c>
      <c r="D260" s="20" t="s">
        <v>75885</v>
      </c>
    </row>
    <row r="261" spans="1:4" ht="13" x14ac:dyDescent="0.15">
      <c r="A261" s="19" t="s">
        <v>75892</v>
      </c>
      <c r="B261" s="20" t="s">
        <v>75922</v>
      </c>
      <c r="C261" s="54">
        <v>0.19857204614019699</v>
      </c>
      <c r="D261" s="20" t="s">
        <v>75885</v>
      </c>
    </row>
    <row r="262" spans="1:4" ht="13" x14ac:dyDescent="0.15">
      <c r="A262" s="19" t="s">
        <v>75893</v>
      </c>
      <c r="B262" s="20" t="s">
        <v>75922</v>
      </c>
      <c r="C262" s="54">
        <v>-0.26999496217671898</v>
      </c>
      <c r="D262" s="20" t="s">
        <v>75885</v>
      </c>
    </row>
    <row r="263" spans="1:4" ht="13" x14ac:dyDescent="0.15">
      <c r="A263" s="19" t="s">
        <v>75894</v>
      </c>
      <c r="B263" s="20" t="s">
        <v>75922</v>
      </c>
      <c r="C263" s="54">
        <v>0.62699674650555604</v>
      </c>
      <c r="D263" s="20" t="s">
        <v>75885</v>
      </c>
    </row>
    <row r="264" spans="1:4" ht="13" x14ac:dyDescent="0.15">
      <c r="A264" s="19" t="s">
        <v>75895</v>
      </c>
      <c r="B264" s="20" t="s">
        <v>75922</v>
      </c>
      <c r="C264" s="54">
        <v>0.67772186643461196</v>
      </c>
      <c r="D264" s="20" t="s">
        <v>75885</v>
      </c>
    </row>
    <row r="265" spans="1:4" ht="13" x14ac:dyDescent="0.15">
      <c r="A265" s="19" t="s">
        <v>75896</v>
      </c>
      <c r="B265" s="20" t="s">
        <v>75922</v>
      </c>
      <c r="C265" s="54">
        <v>-0.491678125747533</v>
      </c>
      <c r="D265" s="20" t="s">
        <v>75885</v>
      </c>
    </row>
    <row r="266" spans="1:4" ht="13" x14ac:dyDescent="0.15">
      <c r="A266" s="19" t="s">
        <v>75897</v>
      </c>
      <c r="B266" s="20" t="s">
        <v>75922</v>
      </c>
      <c r="C266" s="54">
        <v>-0.60408547769945797</v>
      </c>
      <c r="D266" s="20" t="s">
        <v>75885</v>
      </c>
    </row>
    <row r="267" spans="1:4" ht="13" x14ac:dyDescent="0.15">
      <c r="A267" s="19" t="s">
        <v>75898</v>
      </c>
      <c r="B267" s="20" t="s">
        <v>75922</v>
      </c>
      <c r="C267" s="54">
        <v>0.15581158926459601</v>
      </c>
      <c r="D267" s="20" t="s">
        <v>75885</v>
      </c>
    </row>
    <row r="268" spans="1:4" ht="13" x14ac:dyDescent="0.15">
      <c r="A268" s="19" t="s">
        <v>75899</v>
      </c>
      <c r="B268" s="20" t="s">
        <v>75922</v>
      </c>
      <c r="C268" s="54">
        <v>-0.26572847867662702</v>
      </c>
      <c r="D268" s="20" t="s">
        <v>75885</v>
      </c>
    </row>
    <row r="269" spans="1:4" ht="13" x14ac:dyDescent="0.15">
      <c r="A269" s="19" t="s">
        <v>75900</v>
      </c>
      <c r="B269" s="20" t="s">
        <v>75922</v>
      </c>
      <c r="C269" s="54">
        <v>0.67748735479141398</v>
      </c>
      <c r="D269" s="20" t="s">
        <v>75885</v>
      </c>
    </row>
    <row r="270" spans="1:4" ht="13" x14ac:dyDescent="0.15">
      <c r="A270" s="19" t="s">
        <v>75901</v>
      </c>
      <c r="B270" s="20" t="s">
        <v>75922</v>
      </c>
      <c r="C270" s="54">
        <v>0.56869334843220398</v>
      </c>
      <c r="D270" s="20" t="s">
        <v>75885</v>
      </c>
    </row>
    <row r="271" spans="1:4" ht="13" x14ac:dyDescent="0.15">
      <c r="A271" s="19" t="s">
        <v>75902</v>
      </c>
      <c r="B271" s="20" t="s">
        <v>75922</v>
      </c>
      <c r="C271" s="54">
        <v>-0.51013215148939195</v>
      </c>
      <c r="D271" s="20" t="s">
        <v>75885</v>
      </c>
    </row>
    <row r="272" spans="1:4" ht="13" x14ac:dyDescent="0.15">
      <c r="A272" s="19" t="s">
        <v>75903</v>
      </c>
      <c r="B272" s="20" t="s">
        <v>75922</v>
      </c>
      <c r="C272" s="54">
        <v>-0.33395417792809101</v>
      </c>
      <c r="D272" s="20" t="s">
        <v>75885</v>
      </c>
    </row>
    <row r="273" spans="1:4" ht="13" x14ac:dyDescent="0.15">
      <c r="A273" s="19" t="s">
        <v>75904</v>
      </c>
      <c r="B273" s="20" t="s">
        <v>75922</v>
      </c>
      <c r="C273" s="54">
        <v>0.29922703839382597</v>
      </c>
      <c r="D273" s="20" t="s">
        <v>75885</v>
      </c>
    </row>
    <row r="274" spans="1:4" ht="13" x14ac:dyDescent="0.15">
      <c r="A274" s="19" t="s">
        <v>75905</v>
      </c>
      <c r="B274" s="20" t="s">
        <v>75922</v>
      </c>
      <c r="C274" s="54">
        <v>0.25154728216691502</v>
      </c>
      <c r="D274" s="20" t="s">
        <v>75885</v>
      </c>
    </row>
    <row r="275" spans="1:4" ht="13" x14ac:dyDescent="0.15">
      <c r="A275" s="19" t="s">
        <v>75906</v>
      </c>
      <c r="B275" s="20" t="s">
        <v>75922</v>
      </c>
      <c r="C275" s="54">
        <v>0.571238026244001</v>
      </c>
      <c r="D275" s="20" t="s">
        <v>75885</v>
      </c>
    </row>
    <row r="276" spans="1:4" ht="13" x14ac:dyDescent="0.15">
      <c r="A276" s="19" t="s">
        <v>75907</v>
      </c>
      <c r="B276" s="20" t="s">
        <v>75922</v>
      </c>
      <c r="C276" s="54">
        <v>-0.32440418913728197</v>
      </c>
      <c r="D276" s="20" t="s">
        <v>75885</v>
      </c>
    </row>
    <row r="277" spans="1:4" ht="13" x14ac:dyDescent="0.15">
      <c r="A277" s="19" t="s">
        <v>75908</v>
      </c>
      <c r="B277" s="20" t="s">
        <v>75922</v>
      </c>
      <c r="C277" s="54">
        <v>-0.40826228343397297</v>
      </c>
      <c r="D277" s="20" t="s">
        <v>75885</v>
      </c>
    </row>
    <row r="278" spans="1:4" ht="13" x14ac:dyDescent="0.15">
      <c r="A278" s="19" t="s">
        <v>75909</v>
      </c>
      <c r="B278" s="20" t="s">
        <v>75922</v>
      </c>
      <c r="C278" s="54">
        <v>-0.19028491757392901</v>
      </c>
      <c r="D278" s="20" t="s">
        <v>75885</v>
      </c>
    </row>
    <row r="279" spans="1:4" ht="13" x14ac:dyDescent="0.15">
      <c r="A279" s="19" t="s">
        <v>75910</v>
      </c>
      <c r="B279" s="20" t="s">
        <v>75922</v>
      </c>
      <c r="C279" s="54">
        <v>-0.25728865173016802</v>
      </c>
      <c r="D279" s="20" t="s">
        <v>75885</v>
      </c>
    </row>
    <row r="280" spans="1:4" ht="13" x14ac:dyDescent="0.15">
      <c r="A280" s="19" t="s">
        <v>75911</v>
      </c>
      <c r="B280" s="20" t="s">
        <v>75922</v>
      </c>
      <c r="C280" s="54">
        <v>-0.47514100539290599</v>
      </c>
      <c r="D280" s="20" t="s">
        <v>75885</v>
      </c>
    </row>
    <row r="281" spans="1:4" ht="13" x14ac:dyDescent="0.15">
      <c r="A281" s="19" t="s">
        <v>75912</v>
      </c>
      <c r="B281" s="20" t="s">
        <v>75922</v>
      </c>
      <c r="C281" s="54">
        <v>0.61302141320250503</v>
      </c>
      <c r="D281" s="20" t="s">
        <v>75885</v>
      </c>
    </row>
    <row r="282" spans="1:4" ht="13" x14ac:dyDescent="0.15">
      <c r="A282" s="19" t="s">
        <v>75913</v>
      </c>
      <c r="B282" s="20" t="s">
        <v>75922</v>
      </c>
      <c r="C282" s="54">
        <v>-0.39520433250558801</v>
      </c>
      <c r="D282" s="20" t="s">
        <v>75885</v>
      </c>
    </row>
    <row r="283" spans="1:4" ht="13" x14ac:dyDescent="0.15">
      <c r="A283" s="19" t="s">
        <v>75914</v>
      </c>
      <c r="B283" s="20" t="s">
        <v>75922</v>
      </c>
      <c r="C283" s="54">
        <v>-0.371736133533972</v>
      </c>
      <c r="D283" s="20" t="s">
        <v>75885</v>
      </c>
    </row>
    <row r="284" spans="1:4" ht="13" x14ac:dyDescent="0.15">
      <c r="A284" s="19" t="s">
        <v>75915</v>
      </c>
      <c r="B284" s="20" t="s">
        <v>75922</v>
      </c>
      <c r="C284" s="54">
        <v>0.388982339169683</v>
      </c>
      <c r="D284" s="20" t="s">
        <v>75885</v>
      </c>
    </row>
    <row r="285" spans="1:4" ht="13" x14ac:dyDescent="0.15">
      <c r="A285" s="19" t="s">
        <v>75916</v>
      </c>
      <c r="B285" s="20" t="s">
        <v>75922</v>
      </c>
      <c r="C285" s="54">
        <v>0.44508504430329399</v>
      </c>
      <c r="D285" s="20" t="s">
        <v>75885</v>
      </c>
    </row>
    <row r="286" spans="1:4" ht="13" x14ac:dyDescent="0.15">
      <c r="A286" s="19" t="s">
        <v>75917</v>
      </c>
      <c r="B286" s="20" t="s">
        <v>75922</v>
      </c>
      <c r="C286" s="54">
        <v>-0.325577670879522</v>
      </c>
      <c r="D286" s="20" t="s">
        <v>75885</v>
      </c>
    </row>
    <row r="287" spans="1:4" ht="13" x14ac:dyDescent="0.15">
      <c r="A287" s="19" t="s">
        <v>75918</v>
      </c>
      <c r="B287" s="20" t="s">
        <v>75922</v>
      </c>
      <c r="C287" s="54">
        <v>-0.31809918575470297</v>
      </c>
      <c r="D287" s="20" t="s">
        <v>75885</v>
      </c>
    </row>
    <row r="288" spans="1:4" ht="13" x14ac:dyDescent="0.15">
      <c r="A288" s="19" t="s">
        <v>75919</v>
      </c>
      <c r="B288" s="20" t="s">
        <v>75922</v>
      </c>
      <c r="C288" s="54">
        <v>-0.20790814380956699</v>
      </c>
      <c r="D288" s="20" t="s">
        <v>75885</v>
      </c>
    </row>
    <row r="289" spans="1:4" ht="13" x14ac:dyDescent="0.15">
      <c r="A289" s="19" t="s">
        <v>75920</v>
      </c>
      <c r="B289" s="20" t="s">
        <v>75922</v>
      </c>
      <c r="C289" s="54">
        <v>0.415840525291654</v>
      </c>
      <c r="D289" s="20" t="s">
        <v>75885</v>
      </c>
    </row>
  </sheetData>
  <pageMargins left="0.7" right="0.7" top="0.75" bottom="0.75" header="0.3" footer="0.3"/>
</worksheet>
</file>

<file path=xl/worksheets/sheet16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00000000-0001-0000-0F00-000000000000}">
  <sheetPr>
    <tabColor theme="5" tint="-0.249977111117893"/>
    <outlinePr summaryBelow="0" summaryRight="0"/>
  </sheetPr>
  <dimension ref="A1:V1003"/>
  <sheetViews>
    <sheetView workbookViewId="0">
      <selection activeCell="G4" sqref="G4"/>
    </sheetView>
  </sheetViews>
  <sheetFormatPr baseColWidth="10" defaultColWidth="28" defaultRowHeight="15.75" customHeight="1" x14ac:dyDescent="0.15"/>
  <cols>
    <col min="1" max="1" width="28" style="3" customWidth="1"/>
    <col min="2" max="3" width="28" style="3"/>
    <col min="4" max="5" width="28" style="49"/>
    <col min="6" max="6" width="28" style="3"/>
    <col min="7" max="8" width="28" style="49"/>
    <col min="9" max="16384" width="28" style="3"/>
  </cols>
  <sheetData>
    <row r="1" spans="1:22" ht="15.75" customHeight="1" x14ac:dyDescent="0.2">
      <c r="A1" s="131" t="s">
        <v>76060</v>
      </c>
      <c r="B1" s="131"/>
      <c r="C1" s="131"/>
      <c r="D1" s="131"/>
      <c r="E1" s="131"/>
      <c r="F1" s="131"/>
      <c r="G1" s="131"/>
    </row>
    <row r="2" spans="1:22" ht="15.75" customHeight="1" x14ac:dyDescent="0.2">
      <c r="A2" s="116" t="s">
        <v>76093</v>
      </c>
    </row>
    <row r="4" spans="1:22" ht="31" customHeight="1" x14ac:dyDescent="0.15">
      <c r="A4" s="14" t="s">
        <v>52485</v>
      </c>
      <c r="B4" s="15" t="s">
        <v>75923</v>
      </c>
      <c r="C4" s="15" t="s">
        <v>75924</v>
      </c>
      <c r="D4" s="55" t="s">
        <v>75925</v>
      </c>
      <c r="E4" s="55" t="s">
        <v>75926</v>
      </c>
      <c r="F4" s="123" t="s">
        <v>76096</v>
      </c>
      <c r="G4" s="55" t="s">
        <v>75927</v>
      </c>
      <c r="H4" s="55" t="s">
        <v>75928</v>
      </c>
      <c r="I4" s="15" t="s">
        <v>52491</v>
      </c>
      <c r="J4" s="15" t="s">
        <v>52490</v>
      </c>
      <c r="K4" s="15" t="s">
        <v>75929</v>
      </c>
      <c r="L4" s="2"/>
      <c r="M4" s="2"/>
      <c r="N4" s="2"/>
      <c r="O4" s="2"/>
      <c r="P4" s="2"/>
      <c r="Q4" s="2"/>
      <c r="R4" s="2"/>
      <c r="S4" s="2"/>
      <c r="T4" s="2"/>
      <c r="U4" s="2"/>
      <c r="V4" s="2"/>
    </row>
    <row r="5" spans="1:22" ht="15.75" customHeight="1" x14ac:dyDescent="0.15">
      <c r="A5" s="16" t="s">
        <v>52794</v>
      </c>
      <c r="B5" s="17" t="s">
        <v>2602</v>
      </c>
      <c r="C5" s="17" t="s">
        <v>75930</v>
      </c>
      <c r="D5" s="38">
        <v>0.20897557693416199</v>
      </c>
      <c r="E5" s="38">
        <v>7.6590231315181903E-2</v>
      </c>
      <c r="F5" s="12">
        <v>4.8712897010110597E-4</v>
      </c>
      <c r="G5" s="38">
        <v>9.2233318698570196E-2</v>
      </c>
      <c r="H5" s="38">
        <v>7.7034218973819402E-2</v>
      </c>
      <c r="I5" s="17" t="s">
        <v>52499</v>
      </c>
      <c r="J5" s="17" t="s">
        <v>52779</v>
      </c>
      <c r="K5" s="17" t="s">
        <v>75931</v>
      </c>
      <c r="L5" s="2"/>
      <c r="M5" s="2"/>
      <c r="N5" s="2"/>
      <c r="O5" s="2"/>
      <c r="P5" s="2"/>
      <c r="Q5" s="2"/>
      <c r="R5" s="2"/>
      <c r="S5" s="2"/>
      <c r="T5" s="2"/>
      <c r="U5" s="2"/>
      <c r="V5" s="2"/>
    </row>
    <row r="6" spans="1:22" ht="15.75" customHeight="1" x14ac:dyDescent="0.15">
      <c r="A6" s="16" t="s">
        <v>52793</v>
      </c>
      <c r="B6" s="17" t="s">
        <v>2599</v>
      </c>
      <c r="C6" s="17" t="s">
        <v>75930</v>
      </c>
      <c r="D6" s="38">
        <v>0.32607669255715699</v>
      </c>
      <c r="E6" s="38">
        <v>7.0766648366446E-2</v>
      </c>
      <c r="F6" s="12">
        <v>2.8794734677087602E-3</v>
      </c>
      <c r="G6" s="38">
        <v>0.123514810061255</v>
      </c>
      <c r="H6" s="38">
        <v>6.7472639389414099E-2</v>
      </c>
      <c r="I6" s="17" t="s">
        <v>52499</v>
      </c>
      <c r="J6" s="17" t="s">
        <v>52779</v>
      </c>
      <c r="K6" s="17" t="s">
        <v>75932</v>
      </c>
      <c r="L6" s="2"/>
      <c r="M6" s="2"/>
      <c r="N6" s="2"/>
      <c r="O6" s="2"/>
      <c r="P6" s="2"/>
      <c r="Q6" s="2"/>
      <c r="R6" s="2"/>
      <c r="S6" s="2"/>
      <c r="T6" s="2"/>
      <c r="U6" s="2"/>
      <c r="V6" s="2"/>
    </row>
    <row r="7" spans="1:22" ht="15.75" customHeight="1" x14ac:dyDescent="0.15">
      <c r="A7" s="16" t="s">
        <v>52752</v>
      </c>
      <c r="B7" s="17" t="s">
        <v>2097</v>
      </c>
      <c r="C7" s="17" t="s">
        <v>75930</v>
      </c>
      <c r="D7" s="38">
        <v>0.264733298818908</v>
      </c>
      <c r="E7" s="38">
        <v>3.4331638212074099E-2</v>
      </c>
      <c r="F7" s="13">
        <v>4.5705928058869199E-5</v>
      </c>
      <c r="G7" s="38">
        <v>3.0949792766385799E-2</v>
      </c>
      <c r="H7" s="38">
        <v>3.25832310186705E-2</v>
      </c>
      <c r="I7" s="17" t="s">
        <v>52499</v>
      </c>
      <c r="J7" s="17" t="s">
        <v>52753</v>
      </c>
      <c r="K7" s="17" t="s">
        <v>75931</v>
      </c>
      <c r="L7" s="2"/>
      <c r="M7" s="2"/>
      <c r="N7" s="2"/>
      <c r="O7" s="2"/>
      <c r="P7" s="2"/>
      <c r="Q7" s="2"/>
      <c r="R7" s="2"/>
      <c r="S7" s="2"/>
      <c r="T7" s="2"/>
      <c r="U7" s="2"/>
      <c r="V7" s="2"/>
    </row>
    <row r="8" spans="1:22" ht="15.75" customHeight="1" x14ac:dyDescent="0.15">
      <c r="A8" s="16" t="s">
        <v>52755</v>
      </c>
      <c r="B8" s="17" t="s">
        <v>2119</v>
      </c>
      <c r="C8" s="17" t="s">
        <v>75930</v>
      </c>
      <c r="D8" s="38">
        <v>0.40571530194668998</v>
      </c>
      <c r="E8" s="38">
        <v>6.4965480601269304E-2</v>
      </c>
      <c r="F8" s="12">
        <v>4.7452547452547502E-3</v>
      </c>
      <c r="G8" s="38">
        <v>5.8336395282900702E-2</v>
      </c>
      <c r="H8" s="38">
        <v>2.4606676551439999E-2</v>
      </c>
      <c r="I8" s="17" t="s">
        <v>52499</v>
      </c>
      <c r="J8" s="17" t="s">
        <v>52753</v>
      </c>
      <c r="K8" s="17" t="s">
        <v>75932</v>
      </c>
      <c r="L8" s="2"/>
      <c r="M8" s="2"/>
      <c r="N8" s="2"/>
      <c r="O8" s="2"/>
      <c r="P8" s="2"/>
      <c r="Q8" s="2"/>
      <c r="R8" s="2"/>
      <c r="S8" s="2"/>
      <c r="T8" s="2"/>
      <c r="U8" s="2"/>
      <c r="V8" s="2"/>
    </row>
    <row r="9" spans="1:22" ht="15.75" customHeight="1" x14ac:dyDescent="0.15">
      <c r="A9" s="16" t="s">
        <v>52751</v>
      </c>
      <c r="B9" s="17" t="s">
        <v>2094</v>
      </c>
      <c r="C9" s="17" t="s">
        <v>75930</v>
      </c>
      <c r="D9" s="38">
        <v>0.26696064100329497</v>
      </c>
      <c r="E9" s="38">
        <v>9.3330759608883193E-2</v>
      </c>
      <c r="F9" s="12">
        <v>2.8794734677087602E-3</v>
      </c>
      <c r="G9" s="38">
        <v>5.2670855566583401E-2</v>
      </c>
      <c r="H9" s="38">
        <v>2.31803122893397E-2</v>
      </c>
      <c r="I9" s="17" t="s">
        <v>52499</v>
      </c>
      <c r="J9" s="17" t="s">
        <v>52684</v>
      </c>
      <c r="K9" s="17" t="s">
        <v>75932</v>
      </c>
      <c r="L9" s="2"/>
      <c r="M9" s="2"/>
      <c r="N9" s="2"/>
      <c r="O9" s="2"/>
      <c r="P9" s="2"/>
      <c r="Q9" s="2"/>
      <c r="R9" s="2"/>
      <c r="S9" s="2"/>
      <c r="T9" s="2"/>
      <c r="U9" s="2"/>
      <c r="V9" s="2"/>
    </row>
    <row r="10" spans="1:22" ht="15.75" customHeight="1" x14ac:dyDescent="0.15">
      <c r="A10" s="16" t="s">
        <v>52692</v>
      </c>
      <c r="B10" s="17" t="s">
        <v>1573</v>
      </c>
      <c r="C10" s="17" t="s">
        <v>75933</v>
      </c>
      <c r="D10" s="38">
        <v>0.14660137368010601</v>
      </c>
      <c r="E10" s="38">
        <v>7.4974372233059403E-2</v>
      </c>
      <c r="F10" s="12">
        <v>1.1106540518305201E-2</v>
      </c>
      <c r="G10" s="38">
        <v>5.6120375046134402E-2</v>
      </c>
      <c r="H10" s="38">
        <v>3.4805562787596799E-2</v>
      </c>
      <c r="I10" s="17" t="s">
        <v>52499</v>
      </c>
      <c r="J10" s="17" t="s">
        <v>52684</v>
      </c>
      <c r="K10" s="17" t="s">
        <v>75934</v>
      </c>
      <c r="L10" s="2"/>
      <c r="M10" s="2"/>
      <c r="N10" s="2"/>
      <c r="O10" s="2"/>
      <c r="P10" s="2"/>
      <c r="Q10" s="2"/>
      <c r="R10" s="2"/>
      <c r="S10" s="2"/>
      <c r="T10" s="2"/>
      <c r="U10" s="2"/>
      <c r="V10" s="2"/>
    </row>
    <row r="11" spans="1:22" ht="15.75" customHeight="1" x14ac:dyDescent="0.15">
      <c r="A11" s="16" t="s">
        <v>52686</v>
      </c>
      <c r="B11" s="17" t="s">
        <v>1504</v>
      </c>
      <c r="C11" s="17" t="s">
        <v>75930</v>
      </c>
      <c r="D11" s="38">
        <v>0.263842399962956</v>
      </c>
      <c r="E11" s="38">
        <v>6.4797502159487805E-2</v>
      </c>
      <c r="F11" s="12">
        <v>3.1080031080031102E-4</v>
      </c>
      <c r="G11" s="38">
        <v>8.7308747904061096E-2</v>
      </c>
      <c r="H11" s="38">
        <v>1.7289846895268302E-2</v>
      </c>
      <c r="I11" s="17" t="s">
        <v>52499</v>
      </c>
      <c r="J11" s="17" t="s">
        <v>52684</v>
      </c>
      <c r="K11" s="17" t="s">
        <v>75931</v>
      </c>
      <c r="L11" s="2"/>
      <c r="M11" s="2"/>
      <c r="N11" s="2"/>
      <c r="O11" s="2"/>
      <c r="P11" s="2"/>
      <c r="Q11" s="2"/>
      <c r="R11" s="2"/>
      <c r="S11" s="2"/>
      <c r="T11" s="2"/>
      <c r="U11" s="2"/>
      <c r="V11" s="2"/>
    </row>
    <row r="12" spans="1:22" ht="15.75" customHeight="1" x14ac:dyDescent="0.15">
      <c r="A12" s="16" t="s">
        <v>52712</v>
      </c>
      <c r="B12" s="17" t="s">
        <v>1687</v>
      </c>
      <c r="C12" s="17" t="s">
        <v>75930</v>
      </c>
      <c r="D12" s="38">
        <v>0.23599886029955799</v>
      </c>
      <c r="E12" s="38">
        <v>4.5614558207541803E-2</v>
      </c>
      <c r="F12" s="12">
        <v>5.8275058275058297E-4</v>
      </c>
      <c r="G12" s="38">
        <v>6.9310064931941501E-2</v>
      </c>
      <c r="H12" s="38">
        <v>3.7322680628005603E-2</v>
      </c>
      <c r="I12" s="17" t="s">
        <v>52499</v>
      </c>
      <c r="J12" s="17" t="s">
        <v>52684</v>
      </c>
      <c r="K12" s="17" t="s">
        <v>75931</v>
      </c>
      <c r="L12" s="2"/>
      <c r="M12" s="2"/>
      <c r="N12" s="2"/>
      <c r="O12" s="2"/>
      <c r="P12" s="2"/>
      <c r="Q12" s="2"/>
      <c r="R12" s="2"/>
      <c r="S12" s="2"/>
      <c r="T12" s="2"/>
      <c r="U12" s="2"/>
      <c r="V12" s="2"/>
    </row>
    <row r="13" spans="1:22" ht="15.75" customHeight="1" x14ac:dyDescent="0.15">
      <c r="A13" s="16" t="s">
        <v>52785</v>
      </c>
      <c r="B13" s="17" t="s">
        <v>2563</v>
      </c>
      <c r="C13" s="17" t="s">
        <v>75930</v>
      </c>
      <c r="D13" s="38">
        <v>0.28267735187866699</v>
      </c>
      <c r="E13" s="38">
        <v>3.1519476899105399E-2</v>
      </c>
      <c r="F13" s="12">
        <v>1.8282371223547701E-4</v>
      </c>
      <c r="G13" s="38">
        <v>4.3280510737285498E-2</v>
      </c>
      <c r="H13" s="38">
        <v>3.8489535426823998E-2</v>
      </c>
      <c r="I13" s="17" t="s">
        <v>52499</v>
      </c>
      <c r="J13" s="17" t="s">
        <v>52633</v>
      </c>
      <c r="K13" s="17" t="s">
        <v>75931</v>
      </c>
      <c r="L13" s="2"/>
      <c r="M13" s="2"/>
      <c r="N13" s="2"/>
      <c r="O13" s="2"/>
      <c r="P13" s="2"/>
      <c r="Q13" s="2"/>
      <c r="R13" s="2"/>
      <c r="S13" s="2"/>
      <c r="T13" s="2"/>
      <c r="U13" s="2"/>
      <c r="V13" s="2"/>
    </row>
    <row r="14" spans="1:22" ht="15.75" customHeight="1" x14ac:dyDescent="0.15">
      <c r="A14" s="16" t="s">
        <v>52706</v>
      </c>
      <c r="B14" s="17" t="s">
        <v>1645</v>
      </c>
      <c r="C14" s="17" t="s">
        <v>75930</v>
      </c>
      <c r="D14" s="38">
        <v>0.291048116058085</v>
      </c>
      <c r="E14" s="38">
        <v>5.8715125101064802E-2</v>
      </c>
      <c r="F14" s="13">
        <v>8.2270670505964604E-5</v>
      </c>
      <c r="G14" s="38">
        <v>3.5903644541225702E-2</v>
      </c>
      <c r="H14" s="38">
        <v>3.8523406568781497E-2</v>
      </c>
      <c r="I14" s="17" t="s">
        <v>52499</v>
      </c>
      <c r="J14" s="17" t="s">
        <v>52684</v>
      </c>
      <c r="K14" s="17" t="s">
        <v>75931</v>
      </c>
      <c r="L14" s="2"/>
      <c r="M14" s="2"/>
      <c r="N14" s="2"/>
      <c r="O14" s="2"/>
      <c r="P14" s="2"/>
      <c r="Q14" s="2"/>
      <c r="R14" s="2"/>
      <c r="S14" s="2"/>
      <c r="T14" s="2"/>
      <c r="U14" s="2"/>
      <c r="V14" s="2"/>
    </row>
    <row r="15" spans="1:22" ht="15.75" customHeight="1" x14ac:dyDescent="0.15">
      <c r="A15" s="16" t="s">
        <v>52777</v>
      </c>
      <c r="B15" s="17" t="s">
        <v>2517</v>
      </c>
      <c r="C15" s="17" t="s">
        <v>75930</v>
      </c>
      <c r="D15" s="38">
        <v>0.40068624886689902</v>
      </c>
      <c r="E15" s="38">
        <v>6.5283952264491393E-2</v>
      </c>
      <c r="F15" s="13">
        <v>4.1135335252982302E-5</v>
      </c>
      <c r="G15" s="38">
        <v>4.5211580282365799E-2</v>
      </c>
      <c r="H15" s="38">
        <v>9.8728536247401397E-2</v>
      </c>
      <c r="I15" s="17" t="s">
        <v>52499</v>
      </c>
      <c r="J15" s="17" t="s">
        <v>52657</v>
      </c>
      <c r="K15" s="17" t="s">
        <v>75931</v>
      </c>
      <c r="L15" s="2"/>
      <c r="M15" s="2"/>
      <c r="N15" s="2"/>
      <c r="O15" s="2"/>
      <c r="P15" s="2"/>
      <c r="Q15" s="2"/>
      <c r="R15" s="2"/>
      <c r="S15" s="2"/>
      <c r="T15" s="2"/>
      <c r="U15" s="2"/>
      <c r="V15" s="2"/>
    </row>
    <row r="16" spans="1:22" ht="15.75" customHeight="1" x14ac:dyDescent="0.15">
      <c r="A16" s="16" t="s">
        <v>52825</v>
      </c>
      <c r="B16" s="17" t="s">
        <v>2904</v>
      </c>
      <c r="C16" s="17" t="s">
        <v>75930</v>
      </c>
      <c r="D16" s="38">
        <v>0.33113379781909402</v>
      </c>
      <c r="E16" s="38">
        <v>4.1045374655901801E-2</v>
      </c>
      <c r="F16" s="12">
        <v>1.6454134101192899E-4</v>
      </c>
      <c r="G16" s="38">
        <v>5.9456185141270101E-2</v>
      </c>
      <c r="H16" s="38">
        <v>0.126481617728185</v>
      </c>
      <c r="I16" s="17" t="s">
        <v>52499</v>
      </c>
      <c r="J16" s="17" t="s">
        <v>75935</v>
      </c>
      <c r="K16" s="17" t="s">
        <v>75931</v>
      </c>
      <c r="L16" s="2"/>
      <c r="M16" s="2"/>
      <c r="N16" s="2"/>
      <c r="O16" s="2"/>
      <c r="P16" s="2"/>
      <c r="Q16" s="2"/>
      <c r="R16" s="2"/>
      <c r="S16" s="2"/>
      <c r="T16" s="2"/>
      <c r="U16" s="2"/>
      <c r="V16" s="2"/>
    </row>
    <row r="17" spans="1:22" ht="15.75" customHeight="1" x14ac:dyDescent="0.15">
      <c r="A17" s="16" t="s">
        <v>52860</v>
      </c>
      <c r="B17" s="17" t="s">
        <v>3167</v>
      </c>
      <c r="C17" s="17" t="s">
        <v>75930</v>
      </c>
      <c r="D17" s="38">
        <v>0.34978597922843102</v>
      </c>
      <c r="E17" s="38">
        <v>5.5016163618337402E-2</v>
      </c>
      <c r="F17" s="12">
        <v>1.1655011655011701E-3</v>
      </c>
      <c r="G17" s="38">
        <v>1.7055267183177E-2</v>
      </c>
      <c r="H17" s="38">
        <v>0.118066985435599</v>
      </c>
      <c r="I17" s="17" t="s">
        <v>52499</v>
      </c>
      <c r="J17" s="17" t="s">
        <v>75936</v>
      </c>
      <c r="K17" s="17" t="s">
        <v>75931</v>
      </c>
      <c r="L17" s="2"/>
      <c r="M17" s="2"/>
      <c r="N17" s="2"/>
      <c r="O17" s="2"/>
      <c r="P17" s="2"/>
      <c r="Q17" s="2"/>
      <c r="R17" s="2"/>
      <c r="S17" s="2"/>
      <c r="T17" s="2"/>
      <c r="U17" s="2"/>
      <c r="V17" s="2"/>
    </row>
    <row r="18" spans="1:22" ht="15.75" customHeight="1" x14ac:dyDescent="0.15">
      <c r="A18" s="16" t="s">
        <v>52773</v>
      </c>
      <c r="B18" s="17" t="s">
        <v>2465</v>
      </c>
      <c r="C18" s="17" t="s">
        <v>75933</v>
      </c>
      <c r="D18" s="38">
        <v>0.23980727118175599</v>
      </c>
      <c r="E18" s="38">
        <v>3.0029017035770399E-2</v>
      </c>
      <c r="F18" s="12">
        <v>3.1080031080031102E-4</v>
      </c>
      <c r="G18" s="38">
        <v>6.4144158953986494E-2</v>
      </c>
      <c r="H18" s="38">
        <v>3.3384815760615603E-2</v>
      </c>
      <c r="I18" s="17" t="s">
        <v>52499</v>
      </c>
      <c r="J18" s="17" t="s">
        <v>52720</v>
      </c>
      <c r="K18" s="17" t="s">
        <v>75931</v>
      </c>
      <c r="L18" s="2"/>
      <c r="M18" s="2"/>
      <c r="N18" s="2"/>
      <c r="O18" s="2"/>
      <c r="P18" s="2"/>
      <c r="Q18" s="2"/>
      <c r="R18" s="2"/>
      <c r="S18" s="2"/>
      <c r="T18" s="2"/>
      <c r="U18" s="2"/>
      <c r="V18" s="2"/>
    </row>
    <row r="19" spans="1:22" ht="15.75" customHeight="1" x14ac:dyDescent="0.15">
      <c r="A19" s="16" t="s">
        <v>52603</v>
      </c>
      <c r="B19" s="17" t="s">
        <v>907</v>
      </c>
      <c r="C19" s="17" t="s">
        <v>75930</v>
      </c>
      <c r="D19" s="38">
        <v>0.18142430832512799</v>
      </c>
      <c r="E19" s="38">
        <v>8.6576620819711E-2</v>
      </c>
      <c r="F19" s="12">
        <v>1.2432012432012399E-3</v>
      </c>
      <c r="G19" s="38">
        <v>5.2391196886275998E-2</v>
      </c>
      <c r="H19" s="38">
        <v>3.4312495760729603E-2</v>
      </c>
      <c r="I19" s="17" t="s">
        <v>52499</v>
      </c>
      <c r="J19" s="17" t="s">
        <v>75937</v>
      </c>
      <c r="K19" s="17" t="s">
        <v>75934</v>
      </c>
      <c r="L19" s="2"/>
      <c r="M19" s="2"/>
      <c r="N19" s="2"/>
      <c r="O19" s="2"/>
      <c r="P19" s="2"/>
      <c r="Q19" s="2"/>
      <c r="R19" s="2"/>
      <c r="S19" s="2"/>
      <c r="T19" s="2"/>
      <c r="U19" s="2"/>
      <c r="V19" s="2"/>
    </row>
    <row r="20" spans="1:22" ht="15.75" customHeight="1" x14ac:dyDescent="0.15">
      <c r="A20" s="16" t="s">
        <v>52818</v>
      </c>
      <c r="B20" s="17" t="s">
        <v>2831</v>
      </c>
      <c r="C20" s="17" t="s">
        <v>75933</v>
      </c>
      <c r="D20" s="38">
        <v>0.22655005046792001</v>
      </c>
      <c r="E20" s="38">
        <v>0.164376694222028</v>
      </c>
      <c r="F20" s="12">
        <v>0.16549394877568299</v>
      </c>
      <c r="G20" s="38">
        <v>0.13224390227591101</v>
      </c>
      <c r="H20" s="38">
        <v>1.4245410094592501E-2</v>
      </c>
      <c r="I20" s="17" t="s">
        <v>52508</v>
      </c>
      <c r="J20" s="17" t="s">
        <v>75938</v>
      </c>
      <c r="K20" s="17" t="s">
        <v>75931</v>
      </c>
      <c r="L20" s="2"/>
      <c r="M20" s="2"/>
      <c r="N20" s="2"/>
      <c r="O20" s="2"/>
      <c r="P20" s="2"/>
      <c r="Q20" s="2"/>
      <c r="R20" s="2"/>
      <c r="S20" s="2"/>
      <c r="T20" s="2"/>
      <c r="U20" s="2"/>
      <c r="V20" s="2"/>
    </row>
    <row r="21" spans="1:22" ht="15.75" customHeight="1" x14ac:dyDescent="0.15">
      <c r="A21" s="16" t="s">
        <v>52819</v>
      </c>
      <c r="B21" s="17" t="s">
        <v>2834</v>
      </c>
      <c r="C21" s="17" t="s">
        <v>75930</v>
      </c>
      <c r="D21" s="38">
        <v>0.36660917703361601</v>
      </c>
      <c r="E21" s="38">
        <v>7.7692452488248007E-2</v>
      </c>
      <c r="F21" s="12">
        <v>1.29901058693628E-4</v>
      </c>
      <c r="G21" s="38">
        <v>8.0249654039955307E-2</v>
      </c>
      <c r="H21" s="38">
        <v>9.4461553600738296E-2</v>
      </c>
      <c r="I21" s="17" t="s">
        <v>52508</v>
      </c>
      <c r="J21" s="17" t="s">
        <v>75938</v>
      </c>
      <c r="K21" s="17" t="s">
        <v>75932</v>
      </c>
      <c r="L21" s="2"/>
      <c r="M21" s="2"/>
      <c r="N21" s="2"/>
      <c r="O21" s="2"/>
      <c r="P21" s="2"/>
      <c r="Q21" s="2"/>
      <c r="R21" s="2"/>
      <c r="S21" s="2"/>
      <c r="T21" s="2"/>
      <c r="U21" s="2"/>
      <c r="V21" s="2"/>
    </row>
    <row r="22" spans="1:22" ht="15.75" customHeight="1" x14ac:dyDescent="0.15">
      <c r="A22" s="16" t="s">
        <v>52820</v>
      </c>
      <c r="B22" s="17" t="s">
        <v>2837</v>
      </c>
      <c r="C22" s="17" t="s">
        <v>75930</v>
      </c>
      <c r="D22" s="38">
        <v>0.42661156438445202</v>
      </c>
      <c r="E22" s="38">
        <v>5.8955857619195098E-2</v>
      </c>
      <c r="F22" s="13">
        <v>2.16501764489381E-5</v>
      </c>
      <c r="G22" s="38">
        <v>5.8775731515141899E-2</v>
      </c>
      <c r="H22" s="38">
        <v>6.1049080697058E-2</v>
      </c>
      <c r="I22" s="17" t="s">
        <v>52508</v>
      </c>
      <c r="J22" s="17" t="s">
        <v>75938</v>
      </c>
      <c r="K22" s="17" t="s">
        <v>75931</v>
      </c>
      <c r="L22" s="2"/>
      <c r="M22" s="2"/>
      <c r="N22" s="2"/>
      <c r="O22" s="2"/>
      <c r="P22" s="2"/>
      <c r="Q22" s="2"/>
      <c r="R22" s="2"/>
      <c r="S22" s="2"/>
      <c r="T22" s="2"/>
      <c r="U22" s="2"/>
      <c r="V22" s="2"/>
    </row>
    <row r="23" spans="1:22" ht="15.75" customHeight="1" x14ac:dyDescent="0.15">
      <c r="A23" s="16" t="s">
        <v>52738</v>
      </c>
      <c r="B23" s="17" t="s">
        <v>1982</v>
      </c>
      <c r="C23" s="17" t="s">
        <v>75930</v>
      </c>
      <c r="D23" s="38">
        <v>0.426797894044742</v>
      </c>
      <c r="E23" s="38">
        <v>0.14019825395992</v>
      </c>
      <c r="F23" s="12">
        <v>1.5046872632012E-3</v>
      </c>
      <c r="G23" s="38">
        <v>0.24116270505282</v>
      </c>
      <c r="H23" s="38">
        <v>3.1330148904322501E-2</v>
      </c>
      <c r="I23" s="17" t="s">
        <v>52562</v>
      </c>
      <c r="J23" s="17" t="s">
        <v>52561</v>
      </c>
      <c r="K23" s="17" t="s">
        <v>75932</v>
      </c>
      <c r="L23" s="2"/>
      <c r="M23" s="2"/>
      <c r="N23" s="2"/>
      <c r="O23" s="2"/>
      <c r="P23" s="2"/>
      <c r="Q23" s="2"/>
      <c r="R23" s="2"/>
      <c r="S23" s="2"/>
      <c r="T23" s="2"/>
      <c r="U23" s="2"/>
      <c r="V23" s="2"/>
    </row>
    <row r="24" spans="1:22" ht="15.75" customHeight="1" x14ac:dyDescent="0.15">
      <c r="A24" s="16" t="s">
        <v>52858</v>
      </c>
      <c r="B24" s="17" t="s">
        <v>3153</v>
      </c>
      <c r="C24" s="17" t="s">
        <v>75930</v>
      </c>
      <c r="D24" s="38">
        <v>0.137316079502144</v>
      </c>
      <c r="E24" s="38">
        <v>0.13580509734715801</v>
      </c>
      <c r="F24" s="12">
        <v>0.96256684491978595</v>
      </c>
      <c r="G24" s="38">
        <v>2.33963176654336E-2</v>
      </c>
      <c r="H24" s="38">
        <v>0.120842797626977</v>
      </c>
      <c r="I24" s="17" t="s">
        <v>52499</v>
      </c>
      <c r="J24" s="17" t="s">
        <v>52564</v>
      </c>
      <c r="K24" s="17" t="s">
        <v>75934</v>
      </c>
      <c r="L24" s="2"/>
      <c r="M24" s="2"/>
      <c r="N24" s="2"/>
      <c r="O24" s="2"/>
      <c r="P24" s="2"/>
      <c r="Q24" s="2"/>
      <c r="R24" s="2"/>
      <c r="S24" s="2"/>
      <c r="T24" s="2"/>
      <c r="U24" s="2"/>
      <c r="V24" s="2"/>
    </row>
    <row r="25" spans="1:22" ht="15.75" customHeight="1" x14ac:dyDescent="0.15">
      <c r="A25" s="16" t="s">
        <v>52859</v>
      </c>
      <c r="B25" s="17" t="s">
        <v>3156</v>
      </c>
      <c r="C25" s="17" t="s">
        <v>75933</v>
      </c>
      <c r="D25" s="38">
        <v>0.20793589546937699</v>
      </c>
      <c r="E25" s="38">
        <v>0.13186016589968699</v>
      </c>
      <c r="F25" s="12">
        <v>6.2525709584533101E-2</v>
      </c>
      <c r="G25" s="38">
        <v>6.1736180754954698E-2</v>
      </c>
      <c r="H25" s="38">
        <v>4.8547062937653901E-2</v>
      </c>
      <c r="I25" s="17" t="s">
        <v>52499</v>
      </c>
      <c r="J25" s="17" t="s">
        <v>75939</v>
      </c>
      <c r="K25" s="17" t="s">
        <v>75931</v>
      </c>
      <c r="L25" s="2"/>
      <c r="M25" s="2"/>
      <c r="N25" s="2"/>
      <c r="O25" s="2"/>
      <c r="P25" s="2"/>
      <c r="Q25" s="2"/>
      <c r="R25" s="2"/>
      <c r="S25" s="2"/>
      <c r="T25" s="2"/>
      <c r="U25" s="2"/>
      <c r="V25" s="2"/>
    </row>
    <row r="26" spans="1:22" ht="15.75" customHeight="1" x14ac:dyDescent="0.15">
      <c r="A26" s="16" t="s">
        <v>52620</v>
      </c>
      <c r="B26" s="17" t="s">
        <v>1005</v>
      </c>
      <c r="C26" s="17" t="s">
        <v>75930</v>
      </c>
      <c r="D26" s="38">
        <v>0.47681632062057999</v>
      </c>
      <c r="E26" s="38">
        <v>5.4803963114409097E-2</v>
      </c>
      <c r="F26" s="12">
        <v>2.5980211738725698E-4</v>
      </c>
      <c r="G26" s="38">
        <v>4.6448115249110002E-2</v>
      </c>
      <c r="H26" s="38">
        <v>0.179126253685399</v>
      </c>
      <c r="I26" s="17" t="s">
        <v>52552</v>
      </c>
      <c r="J26" s="17" t="s">
        <v>52551</v>
      </c>
      <c r="K26" s="17" t="s">
        <v>75931</v>
      </c>
      <c r="L26" s="2"/>
      <c r="M26" s="2"/>
      <c r="N26" s="2"/>
      <c r="O26" s="2"/>
      <c r="P26" s="2"/>
      <c r="Q26" s="2"/>
      <c r="R26" s="2"/>
      <c r="S26" s="2"/>
      <c r="T26" s="2"/>
      <c r="U26" s="2"/>
      <c r="V26" s="2"/>
    </row>
    <row r="27" spans="1:22" ht="15.75" customHeight="1" x14ac:dyDescent="0.15">
      <c r="A27" s="16" t="s">
        <v>52527</v>
      </c>
      <c r="B27" s="17" t="s">
        <v>681</v>
      </c>
      <c r="C27" s="17" t="s">
        <v>75933</v>
      </c>
      <c r="D27" s="38">
        <v>0.33459400696473801</v>
      </c>
      <c r="E27" s="38">
        <v>5.0649155925205698E-2</v>
      </c>
      <c r="F27" s="12">
        <v>5.8275058275058297E-4</v>
      </c>
      <c r="G27" s="38">
        <v>2.0262262368231799E-2</v>
      </c>
      <c r="H27" s="38">
        <v>5.1142235158542097E-2</v>
      </c>
      <c r="I27" s="17" t="s">
        <v>52499</v>
      </c>
      <c r="J27" s="17" t="s">
        <v>52526</v>
      </c>
      <c r="K27" s="17" t="s">
        <v>75931</v>
      </c>
      <c r="L27" s="2"/>
      <c r="M27" s="2"/>
      <c r="N27" s="2"/>
      <c r="O27" s="2"/>
      <c r="P27" s="2"/>
      <c r="Q27" s="2"/>
      <c r="R27" s="2"/>
      <c r="S27" s="2"/>
      <c r="T27" s="2"/>
      <c r="U27" s="2"/>
      <c r="V27" s="2"/>
    </row>
    <row r="28" spans="1:22" ht="15.75" customHeight="1" x14ac:dyDescent="0.15">
      <c r="A28" s="16" t="s">
        <v>52821</v>
      </c>
      <c r="B28" s="17" t="s">
        <v>2840</v>
      </c>
      <c r="C28" s="17" t="s">
        <v>75933</v>
      </c>
      <c r="D28" s="38">
        <v>0.217409627218485</v>
      </c>
      <c r="E28" s="38">
        <v>6.0169062499911399E-2</v>
      </c>
      <c r="F28" s="12">
        <v>1.55400155400155E-2</v>
      </c>
      <c r="G28" s="38">
        <v>5.7983446244787497E-2</v>
      </c>
      <c r="H28" s="38">
        <v>7.8787578574819106E-2</v>
      </c>
      <c r="I28" s="17" t="s">
        <v>52499</v>
      </c>
      <c r="J28" s="17" t="s">
        <v>52526</v>
      </c>
      <c r="K28" s="17" t="s">
        <v>75931</v>
      </c>
      <c r="L28" s="2"/>
      <c r="M28" s="2"/>
      <c r="N28" s="2"/>
      <c r="O28" s="2"/>
      <c r="P28" s="2"/>
      <c r="Q28" s="2"/>
      <c r="R28" s="2"/>
      <c r="S28" s="2"/>
      <c r="T28" s="2"/>
      <c r="U28" s="2"/>
      <c r="V28" s="2"/>
    </row>
    <row r="29" spans="1:22" ht="15.75" customHeight="1" x14ac:dyDescent="0.15">
      <c r="A29" s="16" t="s">
        <v>52704</v>
      </c>
      <c r="B29" s="17" t="s">
        <v>1630</v>
      </c>
      <c r="C29" s="17" t="s">
        <v>75933</v>
      </c>
      <c r="D29" s="38">
        <v>0.20976247728723901</v>
      </c>
      <c r="E29" s="38">
        <v>6.9611703973599101E-2</v>
      </c>
      <c r="F29" s="12">
        <v>2.0567667626491199E-3</v>
      </c>
      <c r="G29" s="38">
        <v>4.7395600105344701E-2</v>
      </c>
      <c r="H29" s="38">
        <v>0.114908566039194</v>
      </c>
      <c r="I29" s="17" t="s">
        <v>52495</v>
      </c>
      <c r="J29" s="17" t="s">
        <v>52705</v>
      </c>
      <c r="K29" s="17" t="s">
        <v>75931</v>
      </c>
      <c r="L29" s="2"/>
      <c r="M29" s="2"/>
      <c r="N29" s="2"/>
      <c r="O29" s="2"/>
      <c r="P29" s="2"/>
      <c r="Q29" s="2"/>
      <c r="R29" s="2"/>
      <c r="S29" s="2"/>
      <c r="T29" s="2"/>
      <c r="U29" s="2"/>
      <c r="V29" s="2"/>
    </row>
    <row r="30" spans="1:22" ht="15.75" customHeight="1" x14ac:dyDescent="0.15">
      <c r="A30" s="16" t="s">
        <v>52614</v>
      </c>
      <c r="B30" s="17" t="s">
        <v>975</v>
      </c>
      <c r="C30" s="17" t="s">
        <v>75930</v>
      </c>
      <c r="D30" s="38">
        <v>0.37312210973645699</v>
      </c>
      <c r="E30" s="38">
        <v>7.49313295491746E-2</v>
      </c>
      <c r="F30" s="12">
        <v>2.5980211738725698E-4</v>
      </c>
      <c r="G30" s="38">
        <v>8.4898567106880707E-2</v>
      </c>
      <c r="H30" s="38">
        <v>2.5799440652601299E-2</v>
      </c>
      <c r="I30" s="17" t="s">
        <v>52499</v>
      </c>
      <c r="J30" s="17" t="s">
        <v>75940</v>
      </c>
      <c r="K30" s="17" t="s">
        <v>75931</v>
      </c>
      <c r="L30" s="2"/>
      <c r="M30" s="2"/>
      <c r="N30" s="2"/>
      <c r="O30" s="2"/>
      <c r="P30" s="2"/>
      <c r="Q30" s="2"/>
      <c r="R30" s="2"/>
      <c r="S30" s="2"/>
      <c r="T30" s="2"/>
      <c r="U30" s="2"/>
      <c r="V30" s="2"/>
    </row>
    <row r="31" spans="1:22" ht="15.75" customHeight="1" x14ac:dyDescent="0.15">
      <c r="A31" s="16" t="s">
        <v>52764</v>
      </c>
      <c r="B31" s="17" t="s">
        <v>2309</v>
      </c>
      <c r="C31" s="17" t="s">
        <v>75933</v>
      </c>
      <c r="D31" s="38">
        <v>0.20096176906400401</v>
      </c>
      <c r="E31" s="38">
        <v>7.3778873079377E-2</v>
      </c>
      <c r="F31" s="12">
        <v>1.56314273961333E-3</v>
      </c>
      <c r="G31" s="38">
        <v>3.0104824867262601E-2</v>
      </c>
      <c r="H31" s="38">
        <v>9.45891083657181E-2</v>
      </c>
      <c r="I31" s="17" t="s">
        <v>52499</v>
      </c>
      <c r="J31" s="17" t="s">
        <v>52731</v>
      </c>
      <c r="K31" s="17" t="s">
        <v>75931</v>
      </c>
      <c r="L31" s="2"/>
      <c r="M31" s="2"/>
      <c r="N31" s="2"/>
      <c r="O31" s="2"/>
      <c r="P31" s="2"/>
      <c r="Q31" s="2"/>
      <c r="R31" s="2"/>
      <c r="S31" s="2"/>
      <c r="T31" s="2"/>
      <c r="U31" s="2"/>
      <c r="V31" s="2"/>
    </row>
    <row r="32" spans="1:22" ht="15.75" customHeight="1" x14ac:dyDescent="0.15">
      <c r="A32" s="16" t="s">
        <v>52627</v>
      </c>
      <c r="B32" s="17" t="s">
        <v>1026</v>
      </c>
      <c r="C32" s="17" t="s">
        <v>75930</v>
      </c>
      <c r="D32" s="38">
        <v>0.28361283785200397</v>
      </c>
      <c r="E32" s="38">
        <v>4.7863379529281498E-2</v>
      </c>
      <c r="F32" s="12">
        <v>3.1080031080031102E-4</v>
      </c>
      <c r="G32" s="38">
        <v>4.3371718813471398E-2</v>
      </c>
      <c r="H32" s="38">
        <v>4.7318238788820702E-2</v>
      </c>
      <c r="I32" s="17" t="s">
        <v>52536</v>
      </c>
      <c r="J32" s="17" t="s">
        <v>52535</v>
      </c>
      <c r="K32" s="17" t="s">
        <v>75931</v>
      </c>
      <c r="L32" s="2"/>
      <c r="M32" s="2"/>
      <c r="N32" s="2"/>
      <c r="O32" s="2"/>
      <c r="P32" s="2"/>
      <c r="Q32" s="2"/>
      <c r="R32" s="2"/>
      <c r="S32" s="2"/>
      <c r="T32" s="2"/>
      <c r="U32" s="2"/>
      <c r="V32" s="2"/>
    </row>
    <row r="33" spans="1:22" ht="15.75" customHeight="1" x14ac:dyDescent="0.15">
      <c r="A33" s="16" t="s">
        <v>52616</v>
      </c>
      <c r="B33" s="17" t="s">
        <v>984</v>
      </c>
      <c r="C33" s="17" t="s">
        <v>75930</v>
      </c>
      <c r="D33" s="38">
        <v>0.307922510943548</v>
      </c>
      <c r="E33" s="38">
        <v>5.5983943432023398E-2</v>
      </c>
      <c r="F33" s="13">
        <v>4.5705928058869199E-5</v>
      </c>
      <c r="G33" s="38">
        <v>2.6049087769479399E-2</v>
      </c>
      <c r="H33" s="38">
        <v>8.1057146696379395E-2</v>
      </c>
      <c r="I33" s="17" t="s">
        <v>52536</v>
      </c>
      <c r="J33" s="17" t="s">
        <v>52535</v>
      </c>
      <c r="K33" s="17" t="s">
        <v>75931</v>
      </c>
      <c r="L33" s="2"/>
      <c r="M33" s="2"/>
      <c r="N33" s="2"/>
      <c r="O33" s="2"/>
      <c r="P33" s="2"/>
      <c r="Q33" s="2"/>
      <c r="R33" s="2"/>
      <c r="S33" s="2"/>
      <c r="T33" s="2"/>
      <c r="U33" s="2"/>
      <c r="V33" s="2"/>
    </row>
    <row r="34" spans="1:22" ht="15.75" customHeight="1" x14ac:dyDescent="0.15">
      <c r="A34" s="16" t="s">
        <v>52574</v>
      </c>
      <c r="B34" s="17" t="s">
        <v>827</v>
      </c>
      <c r="C34" s="17" t="s">
        <v>75930</v>
      </c>
      <c r="D34" s="38">
        <v>0.36667878490137201</v>
      </c>
      <c r="E34" s="38">
        <v>5.1706268914082303E-2</v>
      </c>
      <c r="F34" s="12">
        <v>3.2475264673407101E-4</v>
      </c>
      <c r="G34" s="38">
        <v>4.3950415086558399E-2</v>
      </c>
      <c r="H34" s="38">
        <v>0.137469722511561</v>
      </c>
      <c r="I34" s="17" t="s">
        <v>52495</v>
      </c>
      <c r="J34" s="17" t="s">
        <v>52494</v>
      </c>
      <c r="K34" s="17" t="s">
        <v>75931</v>
      </c>
      <c r="L34" s="2"/>
      <c r="M34" s="2"/>
      <c r="N34" s="2"/>
      <c r="O34" s="2"/>
      <c r="P34" s="2"/>
      <c r="Q34" s="2"/>
      <c r="R34" s="2"/>
      <c r="S34" s="2"/>
      <c r="T34" s="2"/>
      <c r="U34" s="2"/>
      <c r="V34" s="2"/>
    </row>
    <row r="35" spans="1:22" ht="15.75" customHeight="1" x14ac:dyDescent="0.15">
      <c r="A35" s="16" t="s">
        <v>52647</v>
      </c>
      <c r="B35" s="17" t="s">
        <v>1186</v>
      </c>
      <c r="C35" s="17" t="s">
        <v>75930</v>
      </c>
      <c r="D35" s="38">
        <v>0.38572142157126799</v>
      </c>
      <c r="E35" s="38">
        <v>7.5007409173769204E-2</v>
      </c>
      <c r="F35" s="12">
        <v>2.87947346770876E-4</v>
      </c>
      <c r="G35" s="38">
        <v>5.1520578686383801E-2</v>
      </c>
      <c r="H35" s="38">
        <v>3.7680732497595203E-2</v>
      </c>
      <c r="I35" s="17" t="s">
        <v>52499</v>
      </c>
      <c r="J35" s="17" t="s">
        <v>52523</v>
      </c>
      <c r="K35" s="17" t="s">
        <v>75931</v>
      </c>
      <c r="L35" s="2"/>
      <c r="M35" s="2"/>
      <c r="N35" s="2"/>
      <c r="O35" s="2"/>
      <c r="P35" s="2"/>
      <c r="Q35" s="2"/>
      <c r="R35" s="2"/>
      <c r="S35" s="2"/>
      <c r="T35" s="2"/>
      <c r="U35" s="2"/>
      <c r="V35" s="2"/>
    </row>
    <row r="36" spans="1:22" ht="15.75" customHeight="1" x14ac:dyDescent="0.15">
      <c r="A36" s="16" t="s">
        <v>52537</v>
      </c>
      <c r="B36" s="17" t="s">
        <v>717</v>
      </c>
      <c r="C36" s="17" t="s">
        <v>75930</v>
      </c>
      <c r="D36" s="38">
        <v>0.40255020122118701</v>
      </c>
      <c r="E36" s="38">
        <v>4.6662835549369598E-2</v>
      </c>
      <c r="F36" s="12">
        <v>3.1080031080031102E-4</v>
      </c>
      <c r="G36" s="38">
        <v>4.7398258101006202E-2</v>
      </c>
      <c r="H36" s="38">
        <v>2.8021581247698799E-2</v>
      </c>
      <c r="I36" s="17" t="s">
        <v>52495</v>
      </c>
      <c r="J36" s="17" t="s">
        <v>52539</v>
      </c>
      <c r="K36" s="17" t="s">
        <v>75931</v>
      </c>
      <c r="L36" s="2"/>
      <c r="M36" s="2"/>
      <c r="N36" s="2"/>
      <c r="O36" s="2"/>
      <c r="P36" s="2"/>
      <c r="Q36" s="2"/>
      <c r="R36" s="2"/>
      <c r="S36" s="2"/>
      <c r="T36" s="2"/>
      <c r="U36" s="2"/>
      <c r="V36" s="2"/>
    </row>
    <row r="37" spans="1:22" ht="15.75" customHeight="1" x14ac:dyDescent="0.15">
      <c r="A37" s="16" t="s">
        <v>52826</v>
      </c>
      <c r="B37" s="17" t="s">
        <v>2918</v>
      </c>
      <c r="C37" s="17" t="s">
        <v>75930</v>
      </c>
      <c r="D37" s="38">
        <v>0.42837941845382399</v>
      </c>
      <c r="E37" s="38">
        <v>7.5144282160255496E-2</v>
      </c>
      <c r="F37" s="12">
        <v>1.02838338132456E-4</v>
      </c>
      <c r="G37" s="38">
        <v>5.27516400445429E-2</v>
      </c>
      <c r="H37" s="38">
        <v>7.0955970864667997E-2</v>
      </c>
      <c r="I37" s="17" t="s">
        <v>52828</v>
      </c>
      <c r="J37" s="17" t="s">
        <v>52828</v>
      </c>
      <c r="K37" s="17" t="s">
        <v>75931</v>
      </c>
      <c r="L37" s="2"/>
      <c r="M37" s="2"/>
      <c r="N37" s="2"/>
      <c r="O37" s="2"/>
      <c r="P37" s="2"/>
      <c r="Q37" s="2"/>
      <c r="R37" s="2"/>
      <c r="S37" s="2"/>
      <c r="T37" s="2"/>
      <c r="U37" s="2"/>
      <c r="V37" s="2"/>
    </row>
    <row r="38" spans="1:22" ht="15.75" customHeight="1" x14ac:dyDescent="0.15">
      <c r="A38" s="16" t="s">
        <v>52827</v>
      </c>
      <c r="B38" s="17" t="s">
        <v>2921</v>
      </c>
      <c r="C38" s="17" t="s">
        <v>75930</v>
      </c>
      <c r="D38" s="38">
        <v>0.324236372972664</v>
      </c>
      <c r="E38" s="38">
        <v>9.2868595057507705E-2</v>
      </c>
      <c r="F38" s="12">
        <v>8.9306977851869498E-3</v>
      </c>
      <c r="G38" s="38">
        <v>4.56516422196332E-2</v>
      </c>
      <c r="H38" s="38">
        <v>0.17585485037138299</v>
      </c>
      <c r="I38" s="17" t="s">
        <v>52828</v>
      </c>
      <c r="J38" s="17" t="s">
        <v>52828</v>
      </c>
      <c r="K38" s="17" t="s">
        <v>75931</v>
      </c>
      <c r="L38" s="2"/>
      <c r="M38" s="2"/>
      <c r="N38" s="2"/>
      <c r="O38" s="2"/>
      <c r="P38" s="2"/>
      <c r="Q38" s="2"/>
      <c r="R38" s="2"/>
      <c r="S38" s="2"/>
      <c r="T38" s="2"/>
      <c r="U38" s="2"/>
      <c r="V38" s="2"/>
    </row>
    <row r="39" spans="1:22" ht="15.75" customHeight="1" x14ac:dyDescent="0.15">
      <c r="A39" s="16" t="s">
        <v>52843</v>
      </c>
      <c r="B39" s="17" t="s">
        <v>3039</v>
      </c>
      <c r="C39" s="17" t="s">
        <v>75933</v>
      </c>
      <c r="D39" s="38">
        <v>0.417345122887536</v>
      </c>
      <c r="E39" s="38">
        <v>0.13675232132529799</v>
      </c>
      <c r="F39" s="13">
        <v>7.5775617571283201E-5</v>
      </c>
      <c r="G39" s="38">
        <v>0.17456841230133099</v>
      </c>
      <c r="H39" s="38">
        <v>0.11914728700656101</v>
      </c>
      <c r="I39" s="17" t="s">
        <v>52499</v>
      </c>
      <c r="J39" s="17" t="s">
        <v>52626</v>
      </c>
      <c r="K39" s="17" t="s">
        <v>75931</v>
      </c>
      <c r="L39" s="2"/>
      <c r="M39" s="2"/>
      <c r="N39" s="2"/>
      <c r="O39" s="2"/>
      <c r="P39" s="2"/>
      <c r="Q39" s="2"/>
      <c r="R39" s="2"/>
      <c r="S39" s="2"/>
      <c r="T39" s="2"/>
      <c r="U39" s="2"/>
      <c r="V39" s="2"/>
    </row>
    <row r="40" spans="1:22" ht="15.75" customHeight="1" x14ac:dyDescent="0.15">
      <c r="A40" s="16" t="s">
        <v>52709</v>
      </c>
      <c r="B40" s="17" t="s">
        <v>1668</v>
      </c>
      <c r="C40" s="17" t="s">
        <v>75930</v>
      </c>
      <c r="D40" s="38">
        <v>0.17230940133195599</v>
      </c>
      <c r="E40" s="38">
        <v>4.0923533977845997E-2</v>
      </c>
      <c r="F40" s="12">
        <v>3.2908268202385798E-4</v>
      </c>
      <c r="G40" s="38">
        <v>6.9754952655357805E-2</v>
      </c>
      <c r="H40" s="38">
        <v>7.3485294799859199E-2</v>
      </c>
      <c r="I40" s="17" t="s">
        <v>52499</v>
      </c>
      <c r="J40" s="17" t="s">
        <v>75935</v>
      </c>
      <c r="K40" s="17" t="s">
        <v>75934</v>
      </c>
      <c r="L40" s="2"/>
      <c r="M40" s="2"/>
      <c r="N40" s="2"/>
      <c r="O40" s="2"/>
      <c r="P40" s="2"/>
      <c r="Q40" s="2"/>
      <c r="R40" s="2"/>
      <c r="S40" s="2"/>
      <c r="T40" s="2"/>
      <c r="U40" s="2"/>
      <c r="V40" s="2"/>
    </row>
    <row r="41" spans="1:22" ht="15.75" customHeight="1" x14ac:dyDescent="0.15">
      <c r="A41" s="16" t="s">
        <v>52675</v>
      </c>
      <c r="B41" s="17" t="s">
        <v>1389</v>
      </c>
      <c r="C41" s="17" t="s">
        <v>75933</v>
      </c>
      <c r="D41" s="38">
        <v>0.37884194277240302</v>
      </c>
      <c r="E41" s="38">
        <v>9.9321005008603594E-2</v>
      </c>
      <c r="F41" s="12">
        <v>2.05676676264912E-4</v>
      </c>
      <c r="G41" s="38">
        <v>0.169677917367061</v>
      </c>
      <c r="H41" s="38">
        <v>0.152930013820466</v>
      </c>
      <c r="I41" s="17" t="s">
        <v>52495</v>
      </c>
      <c r="J41" s="17" t="s">
        <v>52580</v>
      </c>
      <c r="K41" s="17" t="s">
        <v>75932</v>
      </c>
      <c r="L41" s="2"/>
      <c r="M41" s="2"/>
      <c r="N41" s="2"/>
      <c r="O41" s="2"/>
      <c r="P41" s="2"/>
      <c r="Q41" s="2"/>
      <c r="R41" s="2"/>
      <c r="S41" s="2"/>
      <c r="T41" s="2"/>
      <c r="U41" s="2"/>
      <c r="V41" s="2"/>
    </row>
    <row r="42" spans="1:22" ht="15.75" customHeight="1" x14ac:dyDescent="0.15">
      <c r="A42" s="16" t="s">
        <v>52759</v>
      </c>
      <c r="B42" s="17" t="s">
        <v>2236</v>
      </c>
      <c r="C42" s="17" t="s">
        <v>75933</v>
      </c>
      <c r="D42" s="38">
        <v>0.42173731484434701</v>
      </c>
      <c r="E42" s="38">
        <v>3.1508072147030997E-2</v>
      </c>
      <c r="F42" s="12">
        <v>6.66000666000666E-4</v>
      </c>
      <c r="G42" s="38">
        <v>7.97285588239698E-2</v>
      </c>
      <c r="H42" s="38">
        <v>0.100648278419448</v>
      </c>
      <c r="I42" s="17" t="s">
        <v>52562</v>
      </c>
      <c r="J42" s="17" t="s">
        <v>52561</v>
      </c>
      <c r="K42" s="17" t="s">
        <v>75932</v>
      </c>
      <c r="L42" s="2"/>
      <c r="M42" s="2"/>
      <c r="N42" s="2"/>
      <c r="O42" s="2"/>
      <c r="P42" s="2"/>
      <c r="Q42" s="2"/>
      <c r="R42" s="2"/>
      <c r="S42" s="2"/>
      <c r="T42" s="2"/>
      <c r="U42" s="2"/>
      <c r="V42" s="2"/>
    </row>
    <row r="43" spans="1:22" ht="15.75" customHeight="1" x14ac:dyDescent="0.15">
      <c r="A43" s="16" t="s">
        <v>52587</v>
      </c>
      <c r="B43" s="17" t="s">
        <v>853</v>
      </c>
      <c r="C43" s="17" t="s">
        <v>75933</v>
      </c>
      <c r="D43" s="38">
        <v>0.38417988465977798</v>
      </c>
      <c r="E43" s="38">
        <v>8.6358627338836494E-2</v>
      </c>
      <c r="F43" s="13">
        <v>8.2270670505964604E-5</v>
      </c>
      <c r="G43" s="38">
        <v>5.6799612165690801E-2</v>
      </c>
      <c r="H43" s="38">
        <v>3.22934902556756E-2</v>
      </c>
      <c r="I43" s="17" t="s">
        <v>52571</v>
      </c>
      <c r="J43" s="17" t="s">
        <v>52589</v>
      </c>
      <c r="K43" s="17" t="s">
        <v>75931</v>
      </c>
      <c r="L43" s="2"/>
      <c r="M43" s="2"/>
      <c r="N43" s="2"/>
      <c r="O43" s="2"/>
      <c r="P43" s="2"/>
      <c r="Q43" s="2"/>
      <c r="R43" s="2"/>
      <c r="S43" s="2"/>
      <c r="T43" s="2"/>
      <c r="U43" s="2"/>
      <c r="V43" s="2"/>
    </row>
    <row r="44" spans="1:22" ht="15.75" customHeight="1" x14ac:dyDescent="0.15">
      <c r="A44" s="16" t="s">
        <v>52854</v>
      </c>
      <c r="B44" s="17" t="s">
        <v>3111</v>
      </c>
      <c r="C44" s="17" t="s">
        <v>75933</v>
      </c>
      <c r="D44" s="38">
        <v>0.26123434067519302</v>
      </c>
      <c r="E44" s="38">
        <v>6.3904999948805399E-2</v>
      </c>
      <c r="F44" s="12">
        <v>2.46812011517894E-3</v>
      </c>
      <c r="G44" s="38">
        <v>0.116511932401017</v>
      </c>
      <c r="H44" s="38">
        <v>7.7307067590792602E-2</v>
      </c>
      <c r="I44" s="17" t="s">
        <v>52828</v>
      </c>
      <c r="J44" s="17" t="s">
        <v>52828</v>
      </c>
      <c r="K44" s="17" t="s">
        <v>75931</v>
      </c>
      <c r="L44" s="2"/>
      <c r="M44" s="2"/>
      <c r="N44" s="2"/>
      <c r="O44" s="2"/>
      <c r="P44" s="2"/>
      <c r="Q44" s="2"/>
      <c r="R44" s="2"/>
      <c r="S44" s="2"/>
      <c r="T44" s="2"/>
      <c r="U44" s="2"/>
      <c r="V44" s="2"/>
    </row>
    <row r="45" spans="1:22" ht="15.75" customHeight="1" x14ac:dyDescent="0.15">
      <c r="A45" s="16" t="s">
        <v>52671</v>
      </c>
      <c r="B45" s="17" t="s">
        <v>1354</v>
      </c>
      <c r="C45" s="17" t="s">
        <v>75933</v>
      </c>
      <c r="D45" s="38">
        <v>0.32060345821870201</v>
      </c>
      <c r="E45" s="38">
        <v>8.9284748779483905E-2</v>
      </c>
      <c r="F45" s="12">
        <v>2.0892420273225199E-3</v>
      </c>
      <c r="G45" s="38">
        <v>5.3870531260906698E-2</v>
      </c>
      <c r="H45" s="38">
        <v>5.62517595772042E-2</v>
      </c>
      <c r="I45" s="17" t="s">
        <v>52495</v>
      </c>
      <c r="J45" s="17" t="s">
        <v>52539</v>
      </c>
      <c r="K45" s="17" t="s">
        <v>75931</v>
      </c>
      <c r="L45" s="2"/>
      <c r="M45" s="2"/>
      <c r="N45" s="2"/>
      <c r="O45" s="2"/>
      <c r="P45" s="2"/>
      <c r="Q45" s="2"/>
      <c r="R45" s="2"/>
      <c r="S45" s="2"/>
      <c r="T45" s="2"/>
      <c r="U45" s="2"/>
      <c r="V45" s="2"/>
    </row>
    <row r="46" spans="1:22" ht="15.75" customHeight="1" x14ac:dyDescent="0.15">
      <c r="A46" s="16" t="s">
        <v>52812</v>
      </c>
      <c r="B46" s="17" t="s">
        <v>2735</v>
      </c>
      <c r="C46" s="17" t="s">
        <v>75930</v>
      </c>
      <c r="D46" s="38">
        <v>0.46468162483769998</v>
      </c>
      <c r="E46" s="38">
        <v>5.0322946809183797E-2</v>
      </c>
      <c r="F46" s="12">
        <v>7.1428571428571397E-2</v>
      </c>
      <c r="G46" s="38">
        <v>1.03465956337844E-2</v>
      </c>
      <c r="H46" s="38">
        <v>1.7251423174847201E-2</v>
      </c>
      <c r="I46" s="17" t="s">
        <v>52499</v>
      </c>
      <c r="J46" s="17" t="s">
        <v>52635</v>
      </c>
      <c r="K46" s="17" t="s">
        <v>75931</v>
      </c>
      <c r="L46" s="2"/>
      <c r="M46" s="2"/>
      <c r="N46" s="2"/>
      <c r="O46" s="2"/>
      <c r="P46" s="2"/>
      <c r="Q46" s="2"/>
      <c r="R46" s="2"/>
      <c r="S46" s="2"/>
      <c r="T46" s="2"/>
      <c r="U46" s="2"/>
      <c r="V46" s="2"/>
    </row>
    <row r="47" spans="1:22" ht="15.75" customHeight="1" x14ac:dyDescent="0.15">
      <c r="A47" s="16" t="s">
        <v>52605</v>
      </c>
      <c r="B47" s="17" t="s">
        <v>916</v>
      </c>
      <c r="C47" s="17" t="s">
        <v>75930</v>
      </c>
      <c r="D47" s="38">
        <v>0.33142537070574002</v>
      </c>
      <c r="E47" s="38">
        <v>5.5679783509902298E-2</v>
      </c>
      <c r="F47" s="12">
        <v>2.1756021756021799E-3</v>
      </c>
      <c r="G47" s="38">
        <v>6.4888231145953004E-2</v>
      </c>
      <c r="H47" s="38">
        <v>9.34083916874235E-2</v>
      </c>
      <c r="I47" s="17" t="s">
        <v>52499</v>
      </c>
      <c r="J47" s="17" t="s">
        <v>75941</v>
      </c>
      <c r="K47" s="17" t="s">
        <v>75931</v>
      </c>
      <c r="L47" s="2"/>
      <c r="M47" s="2"/>
      <c r="N47" s="2"/>
      <c r="O47" s="2"/>
      <c r="P47" s="2"/>
      <c r="Q47" s="2"/>
      <c r="R47" s="2"/>
      <c r="S47" s="2"/>
      <c r="T47" s="2"/>
      <c r="U47" s="2"/>
      <c r="V47" s="2"/>
    </row>
    <row r="48" spans="1:22" ht="15.75" customHeight="1" x14ac:dyDescent="0.15">
      <c r="A48" s="16" t="s">
        <v>52735</v>
      </c>
      <c r="B48" s="17" t="s">
        <v>1946</v>
      </c>
      <c r="C48" s="17" t="s">
        <v>75930</v>
      </c>
      <c r="D48" s="38">
        <v>0.36527626117761403</v>
      </c>
      <c r="E48" s="38">
        <v>3.7553469606236699E-2</v>
      </c>
      <c r="F48" s="12">
        <v>3.9960039960040003E-3</v>
      </c>
      <c r="G48" s="38">
        <v>8.0857502379587706E-2</v>
      </c>
      <c r="H48" s="38">
        <v>7.3254966170482702E-2</v>
      </c>
      <c r="I48" s="17" t="s">
        <v>52499</v>
      </c>
      <c r="J48" s="17" t="s">
        <v>52848</v>
      </c>
      <c r="K48" s="17" t="s">
        <v>75931</v>
      </c>
      <c r="L48" s="2"/>
      <c r="M48" s="2"/>
      <c r="N48" s="2"/>
      <c r="O48" s="2"/>
      <c r="P48" s="2"/>
      <c r="Q48" s="2"/>
      <c r="R48" s="2"/>
      <c r="S48" s="2"/>
      <c r="T48" s="2"/>
      <c r="U48" s="2"/>
      <c r="V48" s="2"/>
    </row>
    <row r="49" spans="1:22" ht="15.75" customHeight="1" x14ac:dyDescent="0.15">
      <c r="A49" s="16" t="s">
        <v>52851</v>
      </c>
      <c r="B49" s="17" t="s">
        <v>3097</v>
      </c>
      <c r="C49" s="17" t="s">
        <v>75933</v>
      </c>
      <c r="D49" s="38">
        <v>0.482490613254833</v>
      </c>
      <c r="E49" s="38">
        <v>8.2823760511810895E-2</v>
      </c>
      <c r="F49" s="13">
        <v>2.16501764489381E-5</v>
      </c>
      <c r="G49" s="38">
        <v>4.3653129649115899E-2</v>
      </c>
      <c r="H49" s="38">
        <v>2.6879324782277201E-2</v>
      </c>
      <c r="I49" s="17" t="s">
        <v>52499</v>
      </c>
      <c r="J49" s="17" t="s">
        <v>75942</v>
      </c>
      <c r="K49" s="17" t="s">
        <v>75931</v>
      </c>
      <c r="L49" s="2"/>
      <c r="M49" s="2"/>
      <c r="N49" s="2"/>
      <c r="O49" s="2"/>
      <c r="P49" s="2"/>
      <c r="Q49" s="2"/>
      <c r="R49" s="2"/>
      <c r="S49" s="2"/>
      <c r="T49" s="2"/>
      <c r="U49" s="2"/>
      <c r="V49" s="2"/>
    </row>
    <row r="50" spans="1:22" ht="15.75" customHeight="1" x14ac:dyDescent="0.15">
      <c r="A50" s="16" t="s">
        <v>52553</v>
      </c>
      <c r="B50" s="17" t="s">
        <v>782</v>
      </c>
      <c r="C50" s="17" t="s">
        <v>75930</v>
      </c>
      <c r="D50" s="38">
        <v>0.262054771252619</v>
      </c>
      <c r="E50" s="38">
        <v>4.18018164737664E-2</v>
      </c>
      <c r="F50" s="12">
        <v>4.1135335252982298E-4</v>
      </c>
      <c r="G50" s="38">
        <v>1.4342265995810399E-2</v>
      </c>
      <c r="H50" s="38">
        <v>5.20773336052767E-2</v>
      </c>
      <c r="I50" s="17" t="s">
        <v>52495</v>
      </c>
      <c r="J50" s="17" t="s">
        <v>52555</v>
      </c>
      <c r="K50" s="17" t="s">
        <v>75931</v>
      </c>
      <c r="L50" s="2"/>
      <c r="M50" s="2"/>
      <c r="N50" s="2"/>
      <c r="O50" s="2"/>
      <c r="P50" s="2"/>
      <c r="Q50" s="2"/>
      <c r="R50" s="2"/>
      <c r="S50" s="2"/>
      <c r="T50" s="2"/>
      <c r="U50" s="2"/>
      <c r="V50" s="2"/>
    </row>
    <row r="51" spans="1:22" ht="15.75" customHeight="1" x14ac:dyDescent="0.15">
      <c r="A51" s="16" t="s">
        <v>52679</v>
      </c>
      <c r="B51" s="17" t="s">
        <v>1424</v>
      </c>
      <c r="C51" s="17" t="s">
        <v>75930</v>
      </c>
      <c r="D51" s="38">
        <v>0.29670211274118402</v>
      </c>
      <c r="E51" s="38">
        <v>9.1200503078142398E-2</v>
      </c>
      <c r="F51" s="12">
        <v>7.4454956807898001E-2</v>
      </c>
      <c r="G51" s="38">
        <v>5.2661478177452502E-2</v>
      </c>
      <c r="H51" s="38">
        <v>3.2436080958267298E-2</v>
      </c>
      <c r="I51" s="17" t="s">
        <v>52499</v>
      </c>
      <c r="J51" s="17" t="s">
        <v>52674</v>
      </c>
      <c r="K51" s="17" t="s">
        <v>75931</v>
      </c>
      <c r="L51" s="2"/>
      <c r="M51" s="2"/>
      <c r="N51" s="2"/>
      <c r="O51" s="2"/>
      <c r="P51" s="2"/>
      <c r="Q51" s="2"/>
      <c r="R51" s="2"/>
      <c r="S51" s="2"/>
      <c r="T51" s="2"/>
      <c r="U51" s="2"/>
      <c r="V51" s="2"/>
    </row>
    <row r="52" spans="1:22" ht="15.75" customHeight="1" x14ac:dyDescent="0.15">
      <c r="A52" s="16" t="s">
        <v>75943</v>
      </c>
      <c r="B52" s="17" t="s">
        <v>1458</v>
      </c>
      <c r="C52" s="17" t="s">
        <v>75930</v>
      </c>
      <c r="D52" s="38">
        <v>0.43890658338878502</v>
      </c>
      <c r="E52" s="38">
        <v>3.9661015264415199E-2</v>
      </c>
      <c r="F52" s="12">
        <v>2.3310023310023301E-3</v>
      </c>
      <c r="G52" s="38">
        <v>1.7413970805626799E-2</v>
      </c>
      <c r="H52" s="38">
        <v>1.66166662195769E-2</v>
      </c>
      <c r="I52" s="17" t="s">
        <v>52499</v>
      </c>
      <c r="J52" s="17" t="s">
        <v>52722</v>
      </c>
      <c r="K52" s="17" t="s">
        <v>75931</v>
      </c>
      <c r="L52" s="2"/>
      <c r="M52" s="2"/>
      <c r="N52" s="2"/>
      <c r="O52" s="2"/>
      <c r="P52" s="2"/>
      <c r="Q52" s="2"/>
      <c r="R52" s="2"/>
      <c r="S52" s="2"/>
      <c r="T52" s="2"/>
      <c r="U52" s="2"/>
      <c r="V52" s="2"/>
    </row>
    <row r="53" spans="1:22" ht="15.75" customHeight="1" x14ac:dyDescent="0.15">
      <c r="A53" s="16" t="s">
        <v>75944</v>
      </c>
      <c r="B53" s="17" t="s">
        <v>2779</v>
      </c>
      <c r="C53" s="17" t="s">
        <v>75930</v>
      </c>
      <c r="D53" s="38">
        <v>0.36059712003403199</v>
      </c>
      <c r="E53" s="38">
        <v>0.13624307877719</v>
      </c>
      <c r="F53" s="13">
        <v>2.16501764489381E-5</v>
      </c>
      <c r="G53" s="38">
        <v>6.3402469268002096E-2</v>
      </c>
      <c r="H53" s="38">
        <v>7.2181584914759095E-2</v>
      </c>
      <c r="I53" s="17" t="s">
        <v>52499</v>
      </c>
      <c r="J53" s="17" t="s">
        <v>52848</v>
      </c>
      <c r="K53" s="17" t="s">
        <v>75932</v>
      </c>
      <c r="L53" s="2"/>
      <c r="M53" s="2"/>
      <c r="N53" s="2"/>
      <c r="O53" s="2"/>
      <c r="P53" s="2"/>
      <c r="Q53" s="2"/>
      <c r="R53" s="2"/>
      <c r="S53" s="2"/>
      <c r="T53" s="2"/>
      <c r="U53" s="2"/>
      <c r="V53" s="2"/>
    </row>
    <row r="54" spans="1:22" ht="15.75" customHeight="1" x14ac:dyDescent="0.15">
      <c r="A54" s="16" t="s">
        <v>52796</v>
      </c>
      <c r="B54" s="17" t="s">
        <v>2613</v>
      </c>
      <c r="C54" s="17" t="s">
        <v>75930</v>
      </c>
      <c r="D54" s="38">
        <v>0.168866091630822</v>
      </c>
      <c r="E54" s="38">
        <v>4.7187039853828099E-2</v>
      </c>
      <c r="F54" s="12">
        <v>2.0567667626491199E-3</v>
      </c>
      <c r="G54" s="38">
        <v>6.1979733151527203E-2</v>
      </c>
      <c r="H54" s="38">
        <v>8.2773751345992005E-2</v>
      </c>
      <c r="I54" s="17" t="s">
        <v>52499</v>
      </c>
      <c r="J54" s="17" t="s">
        <v>75945</v>
      </c>
      <c r="K54" s="17" t="s">
        <v>75934</v>
      </c>
      <c r="L54" s="2"/>
      <c r="M54" s="2"/>
      <c r="N54" s="2"/>
      <c r="O54" s="2"/>
      <c r="P54" s="2"/>
      <c r="Q54" s="2"/>
      <c r="R54" s="2"/>
      <c r="S54" s="2"/>
      <c r="T54" s="2"/>
      <c r="U54" s="2"/>
      <c r="V54" s="2"/>
    </row>
    <row r="55" spans="1:22" ht="15.75" customHeight="1" x14ac:dyDescent="0.15">
      <c r="A55" s="16" t="s">
        <v>52733</v>
      </c>
      <c r="B55" s="17" t="s">
        <v>1943</v>
      </c>
      <c r="C55" s="17" t="s">
        <v>75933</v>
      </c>
      <c r="D55" s="38">
        <v>0.187484990415235</v>
      </c>
      <c r="E55" s="38">
        <v>8.1913888048956995E-2</v>
      </c>
      <c r="F55" s="12">
        <v>1.3986013986014E-2</v>
      </c>
      <c r="G55" s="38">
        <v>5.1994790622056697E-2</v>
      </c>
      <c r="H55" s="38">
        <v>0.13290174486911299</v>
      </c>
      <c r="I55" s="17" t="s">
        <v>52499</v>
      </c>
      <c r="J55" s="17" t="s">
        <v>52848</v>
      </c>
      <c r="K55" s="17" t="s">
        <v>75932</v>
      </c>
      <c r="L55" s="2"/>
      <c r="M55" s="2"/>
      <c r="N55" s="2"/>
      <c r="O55" s="2"/>
      <c r="P55" s="2"/>
      <c r="Q55" s="2"/>
      <c r="R55" s="2"/>
      <c r="S55" s="2"/>
      <c r="T55" s="2"/>
      <c r="U55" s="2"/>
      <c r="V55" s="2"/>
    </row>
    <row r="56" spans="1:22" ht="15.75" customHeight="1" x14ac:dyDescent="0.15">
      <c r="A56" s="16" t="s">
        <v>75946</v>
      </c>
      <c r="B56" s="17" t="s">
        <v>2446</v>
      </c>
      <c r="C56" s="17" t="s">
        <v>75930</v>
      </c>
      <c r="D56" s="38">
        <v>0.46022996740163102</v>
      </c>
      <c r="E56" s="38">
        <v>3.0904019223058299E-2</v>
      </c>
      <c r="F56" s="12">
        <v>6.2160062160062203E-3</v>
      </c>
      <c r="G56" s="38">
        <v>1.4138189523792E-2</v>
      </c>
      <c r="H56" s="38">
        <v>5.5226923646180703E-2</v>
      </c>
      <c r="I56" s="17" t="s">
        <v>52499</v>
      </c>
      <c r="J56" s="17" t="s">
        <v>52848</v>
      </c>
      <c r="K56" s="17" t="s">
        <v>75931</v>
      </c>
      <c r="L56" s="2"/>
      <c r="M56" s="2"/>
      <c r="N56" s="2"/>
      <c r="O56" s="2"/>
      <c r="P56" s="2"/>
      <c r="Q56" s="2"/>
      <c r="R56" s="2"/>
      <c r="S56" s="2"/>
      <c r="T56" s="2"/>
      <c r="U56" s="2"/>
      <c r="V56" s="2"/>
    </row>
    <row r="57" spans="1:22" ht="15.75" customHeight="1" x14ac:dyDescent="0.15">
      <c r="A57" s="16" t="s">
        <v>52769</v>
      </c>
      <c r="B57" s="17" t="s">
        <v>2338</v>
      </c>
      <c r="C57" s="17" t="s">
        <v>75933</v>
      </c>
      <c r="D57" s="38">
        <v>0.43076553975402598</v>
      </c>
      <c r="E57" s="38">
        <v>0.116123229253878</v>
      </c>
      <c r="F57" s="12">
        <v>9.8724804607157497E-4</v>
      </c>
      <c r="G57" s="38">
        <v>4.74019842573844E-2</v>
      </c>
      <c r="H57" s="38">
        <v>3.3958149369855702E-2</v>
      </c>
      <c r="I57" s="17" t="s">
        <v>52499</v>
      </c>
      <c r="J57" s="17" t="s">
        <v>52848</v>
      </c>
      <c r="K57" s="17" t="s">
        <v>75932</v>
      </c>
      <c r="L57" s="2"/>
      <c r="M57" s="2"/>
      <c r="N57" s="2"/>
      <c r="O57" s="2"/>
      <c r="P57" s="2"/>
      <c r="Q57" s="2"/>
      <c r="R57" s="2"/>
      <c r="S57" s="2"/>
      <c r="T57" s="2"/>
      <c r="U57" s="2"/>
      <c r="V57" s="2"/>
    </row>
    <row r="58" spans="1:22" ht="15.75" customHeight="1" x14ac:dyDescent="0.15">
      <c r="A58" s="16" t="s">
        <v>75947</v>
      </c>
      <c r="B58" s="17" t="s">
        <v>2766</v>
      </c>
      <c r="C58" s="17" t="s">
        <v>75930</v>
      </c>
      <c r="D58" s="38">
        <v>0.35365080890433498</v>
      </c>
      <c r="E58" s="38">
        <v>0.122529294476091</v>
      </c>
      <c r="F58" s="12">
        <v>1.5220074043603499E-2</v>
      </c>
      <c r="G58" s="38">
        <v>7.7036613529781806E-2</v>
      </c>
      <c r="H58" s="38">
        <v>4.3196995807750799E-2</v>
      </c>
      <c r="I58" s="17" t="s">
        <v>52499</v>
      </c>
      <c r="J58" s="17" t="s">
        <v>52848</v>
      </c>
      <c r="K58" s="17" t="s">
        <v>75931</v>
      </c>
      <c r="L58" s="2"/>
      <c r="M58" s="2"/>
      <c r="N58" s="2"/>
      <c r="O58" s="2"/>
      <c r="P58" s="2"/>
      <c r="Q58" s="2"/>
      <c r="R58" s="2"/>
      <c r="S58" s="2"/>
      <c r="T58" s="2"/>
      <c r="U58" s="2"/>
      <c r="V58" s="2"/>
    </row>
    <row r="59" spans="1:22" ht="15.75" customHeight="1" x14ac:dyDescent="0.15">
      <c r="A59" s="16" t="s">
        <v>52867</v>
      </c>
      <c r="B59" s="17" t="s">
        <v>3233</v>
      </c>
      <c r="C59" s="17" t="s">
        <v>75930</v>
      </c>
      <c r="D59" s="38">
        <v>0.205822556665606</v>
      </c>
      <c r="E59" s="38">
        <v>9.2466521966547602E-2</v>
      </c>
      <c r="F59" s="12">
        <v>1.75824175824176E-2</v>
      </c>
      <c r="G59" s="38">
        <v>7.2073267394588705E-2</v>
      </c>
      <c r="H59" s="38">
        <v>3.7774209451256903E-2</v>
      </c>
      <c r="I59" s="17" t="s">
        <v>52499</v>
      </c>
      <c r="J59" s="17" t="s">
        <v>52526</v>
      </c>
      <c r="K59" s="17" t="s">
        <v>75931</v>
      </c>
      <c r="L59" s="2"/>
      <c r="M59" s="2"/>
      <c r="N59" s="2"/>
      <c r="O59" s="2"/>
      <c r="P59" s="2"/>
      <c r="Q59" s="2"/>
      <c r="R59" s="2"/>
      <c r="S59" s="2"/>
      <c r="T59" s="2"/>
      <c r="U59" s="2"/>
      <c r="V59" s="2"/>
    </row>
    <row r="60" spans="1:22" ht="15.75" customHeight="1" x14ac:dyDescent="0.15">
      <c r="A60" s="16" t="s">
        <v>75948</v>
      </c>
      <c r="B60" s="17" t="s">
        <v>1734</v>
      </c>
      <c r="C60" s="17" t="s">
        <v>75930</v>
      </c>
      <c r="D60" s="38">
        <v>0.35991072971447702</v>
      </c>
      <c r="E60" s="38">
        <v>7.3466425972150501E-2</v>
      </c>
      <c r="F60" s="12">
        <v>3.1746031746031703E-2</v>
      </c>
      <c r="G60" s="38">
        <v>2.0853571065479401E-2</v>
      </c>
      <c r="H60" s="38">
        <v>2.7293042957177199E-2</v>
      </c>
      <c r="I60" s="17" t="s">
        <v>52499</v>
      </c>
      <c r="J60" s="17" t="s">
        <v>52722</v>
      </c>
      <c r="K60" s="17" t="s">
        <v>75931</v>
      </c>
      <c r="L60" s="2"/>
      <c r="M60" s="2"/>
      <c r="N60" s="2"/>
      <c r="O60" s="2"/>
      <c r="P60" s="2"/>
      <c r="Q60" s="2"/>
      <c r="R60" s="2"/>
      <c r="S60" s="2"/>
      <c r="T60" s="2"/>
      <c r="U60" s="2"/>
      <c r="V60" s="2"/>
    </row>
    <row r="61" spans="1:22" ht="15.75" customHeight="1" x14ac:dyDescent="0.15">
      <c r="A61" s="16" t="s">
        <v>52622</v>
      </c>
      <c r="B61" s="17" t="s">
        <v>1014</v>
      </c>
      <c r="C61" s="17" t="s">
        <v>75933</v>
      </c>
      <c r="D61" s="38">
        <v>0.22149463675787201</v>
      </c>
      <c r="E61" s="38">
        <v>7.8304881017757497E-2</v>
      </c>
      <c r="F61" s="12">
        <v>2.8794734677087602E-3</v>
      </c>
      <c r="G61" s="38">
        <v>5.3072980905795202E-2</v>
      </c>
      <c r="H61" s="38">
        <v>0.12978146731093701</v>
      </c>
      <c r="I61" s="17" t="s">
        <v>52595</v>
      </c>
      <c r="J61" s="17" t="s">
        <v>52611</v>
      </c>
      <c r="K61" s="17" t="s">
        <v>75931</v>
      </c>
      <c r="L61" s="2"/>
      <c r="M61" s="2"/>
      <c r="N61" s="2"/>
      <c r="O61" s="2"/>
      <c r="P61" s="2"/>
      <c r="Q61" s="2"/>
      <c r="R61" s="2"/>
      <c r="S61" s="2"/>
      <c r="T61" s="2"/>
      <c r="U61" s="2"/>
      <c r="V61" s="2"/>
    </row>
    <row r="62" spans="1:22" ht="15.75" customHeight="1" x14ac:dyDescent="0.15">
      <c r="A62" s="16" t="s">
        <v>52581</v>
      </c>
      <c r="B62" s="17" t="s">
        <v>839</v>
      </c>
      <c r="C62" s="17" t="s">
        <v>75930</v>
      </c>
      <c r="D62" s="38">
        <v>0.33852948689809997</v>
      </c>
      <c r="E62" s="38">
        <v>0.110682817437711</v>
      </c>
      <c r="F62" s="12">
        <v>3.0622971799442399E-3</v>
      </c>
      <c r="G62" s="38">
        <v>1.0277725389798801E-2</v>
      </c>
      <c r="H62" s="38">
        <v>4.5453753150181998E-2</v>
      </c>
      <c r="I62" s="17" t="s">
        <v>52495</v>
      </c>
      <c r="J62" s="17" t="s">
        <v>52546</v>
      </c>
      <c r="K62" s="17" t="s">
        <v>75931</v>
      </c>
      <c r="L62" s="2"/>
      <c r="M62" s="2"/>
      <c r="N62" s="2"/>
      <c r="O62" s="2"/>
      <c r="P62" s="2"/>
      <c r="Q62" s="2"/>
      <c r="R62" s="2"/>
      <c r="S62" s="2"/>
      <c r="T62" s="2"/>
      <c r="U62" s="2"/>
      <c r="V62" s="2"/>
    </row>
    <row r="63" spans="1:22" ht="13" x14ac:dyDescent="0.15">
      <c r="A63" s="16" t="s">
        <v>52872</v>
      </c>
      <c r="B63" s="17" t="s">
        <v>3287</v>
      </c>
      <c r="C63" s="17" t="s">
        <v>75933</v>
      </c>
      <c r="D63" s="38">
        <v>0.57209116368522595</v>
      </c>
      <c r="E63" s="38">
        <v>5.3513705626707202E-2</v>
      </c>
      <c r="F63" s="13">
        <v>2.16501764489381E-5</v>
      </c>
      <c r="G63" s="38">
        <v>0.31008378530434499</v>
      </c>
      <c r="H63" s="38">
        <v>2.5854863773218099E-2</v>
      </c>
      <c r="I63" s="17" t="s">
        <v>75949</v>
      </c>
      <c r="J63" s="17" t="s">
        <v>75949</v>
      </c>
      <c r="K63" s="17" t="s">
        <v>75931</v>
      </c>
      <c r="L63" s="2"/>
      <c r="M63" s="2"/>
      <c r="N63" s="2"/>
      <c r="O63" s="2"/>
      <c r="P63" s="2"/>
      <c r="Q63" s="2"/>
      <c r="R63" s="2"/>
      <c r="S63" s="2"/>
      <c r="T63" s="2"/>
      <c r="U63" s="2"/>
      <c r="V63" s="2"/>
    </row>
    <row r="64" spans="1:22" ht="13" x14ac:dyDescent="0.15">
      <c r="A64" s="16" t="s">
        <v>52876</v>
      </c>
      <c r="B64" s="17" t="s">
        <v>3326</v>
      </c>
      <c r="C64" s="17" t="s">
        <v>75933</v>
      </c>
      <c r="D64" s="38">
        <v>0.30680036485316797</v>
      </c>
      <c r="E64" s="38">
        <v>5.2225369175342699E-2</v>
      </c>
      <c r="F64" s="12">
        <v>6.4950529346814202E-4</v>
      </c>
      <c r="G64" s="38">
        <v>0.150897193799155</v>
      </c>
      <c r="H64" s="38">
        <v>8.5815757211558194E-2</v>
      </c>
      <c r="I64" s="17" t="s">
        <v>75949</v>
      </c>
      <c r="J64" s="17" t="s">
        <v>75949</v>
      </c>
      <c r="K64" s="17" t="s">
        <v>75931</v>
      </c>
      <c r="L64" s="2"/>
      <c r="M64" s="2"/>
      <c r="N64" s="2"/>
      <c r="O64" s="2"/>
      <c r="P64" s="2"/>
      <c r="Q64" s="2"/>
      <c r="R64" s="2"/>
      <c r="S64" s="2"/>
      <c r="T64" s="2"/>
      <c r="U64" s="2"/>
      <c r="V64" s="2"/>
    </row>
    <row r="65" spans="1:22" ht="13" x14ac:dyDescent="0.15">
      <c r="A65" s="16" t="s">
        <v>52880</v>
      </c>
      <c r="B65" s="17" t="s">
        <v>3353</v>
      </c>
      <c r="C65" s="17" t="s">
        <v>75933</v>
      </c>
      <c r="D65" s="38">
        <v>0.44584464413089903</v>
      </c>
      <c r="E65" s="38">
        <v>5.3036861214439797E-2</v>
      </c>
      <c r="F65" s="12">
        <v>7.9920079920079903E-3</v>
      </c>
      <c r="G65" s="38">
        <v>8.3048349477048505E-2</v>
      </c>
      <c r="H65" s="38">
        <v>8.0196662333246002E-2</v>
      </c>
      <c r="I65" s="17" t="s">
        <v>75949</v>
      </c>
      <c r="J65" s="17" t="s">
        <v>75949</v>
      </c>
      <c r="K65" s="17" t="s">
        <v>75931</v>
      </c>
      <c r="L65" s="2"/>
      <c r="M65" s="2"/>
      <c r="N65" s="2"/>
      <c r="O65" s="2"/>
      <c r="P65" s="2"/>
      <c r="Q65" s="2"/>
      <c r="R65" s="2"/>
      <c r="S65" s="2"/>
      <c r="T65" s="2"/>
      <c r="U65" s="2"/>
      <c r="V65" s="2"/>
    </row>
    <row r="66" spans="1:22" ht="13" x14ac:dyDescent="0.15">
      <c r="A66" s="16" t="s">
        <v>52885</v>
      </c>
      <c r="B66" s="17" t="s">
        <v>3445</v>
      </c>
      <c r="C66" s="17" t="s">
        <v>75930</v>
      </c>
      <c r="D66" s="38">
        <v>0.316080405208849</v>
      </c>
      <c r="E66" s="38">
        <v>0.11602663706639101</v>
      </c>
      <c r="F66" s="12">
        <v>3.1994149641208501E-4</v>
      </c>
      <c r="G66" s="38">
        <v>4.4697044122262199E-2</v>
      </c>
      <c r="H66" s="38">
        <v>0.10684466372877</v>
      </c>
      <c r="I66" s="17" t="s">
        <v>75949</v>
      </c>
      <c r="J66" s="17" t="s">
        <v>75949</v>
      </c>
      <c r="K66" s="17" t="s">
        <v>75931</v>
      </c>
      <c r="L66" s="2"/>
      <c r="M66" s="2"/>
      <c r="N66" s="2"/>
      <c r="O66" s="2"/>
      <c r="P66" s="2"/>
      <c r="Q66" s="2"/>
      <c r="R66" s="2"/>
      <c r="S66" s="2"/>
      <c r="T66" s="2"/>
      <c r="U66" s="2"/>
      <c r="V66" s="2"/>
    </row>
    <row r="67" spans="1:22" ht="13" x14ac:dyDescent="0.15">
      <c r="A67" s="16" t="s">
        <v>52886</v>
      </c>
      <c r="B67" s="17" t="s">
        <v>3453</v>
      </c>
      <c r="C67" s="17" t="s">
        <v>75930</v>
      </c>
      <c r="D67" s="38">
        <v>0.35675635314092802</v>
      </c>
      <c r="E67" s="38">
        <v>0.119212797793892</v>
      </c>
      <c r="F67" s="12">
        <v>3.4279446044151902E-2</v>
      </c>
      <c r="G67" s="38">
        <v>4.91584534607983E-2</v>
      </c>
      <c r="H67" s="38">
        <v>4.6466445639823002E-2</v>
      </c>
      <c r="I67" s="17" t="s">
        <v>75949</v>
      </c>
      <c r="J67" s="17" t="s">
        <v>75949</v>
      </c>
      <c r="K67" s="17" t="s">
        <v>75931</v>
      </c>
      <c r="L67" s="2"/>
      <c r="M67" s="2"/>
      <c r="N67" s="2"/>
      <c r="O67" s="2"/>
      <c r="P67" s="2"/>
      <c r="Q67" s="2"/>
      <c r="R67" s="2"/>
      <c r="S67" s="2"/>
      <c r="T67" s="2"/>
      <c r="U67" s="2"/>
      <c r="V67" s="2"/>
    </row>
    <row r="68" spans="1:22" ht="13" x14ac:dyDescent="0.15">
      <c r="A68" s="16" t="s">
        <v>52891</v>
      </c>
      <c r="B68" s="17" t="s">
        <v>3545</v>
      </c>
      <c r="C68" s="17" t="s">
        <v>75930</v>
      </c>
      <c r="D68" s="38">
        <v>0.213694724273022</v>
      </c>
      <c r="E68" s="38">
        <v>5.9661652894224301E-2</v>
      </c>
      <c r="F68" s="12">
        <v>9.7425794020221303E-4</v>
      </c>
      <c r="G68" s="38">
        <v>8.1313459193799995E-2</v>
      </c>
      <c r="H68" s="38">
        <v>3.9506487727828901E-2</v>
      </c>
      <c r="I68" s="17" t="s">
        <v>75949</v>
      </c>
      <c r="J68" s="17" t="s">
        <v>75949</v>
      </c>
      <c r="K68" s="17" t="s">
        <v>75931</v>
      </c>
      <c r="L68" s="2"/>
      <c r="M68" s="2"/>
      <c r="N68" s="2"/>
      <c r="O68" s="2"/>
      <c r="P68" s="2"/>
      <c r="Q68" s="2"/>
      <c r="R68" s="2"/>
      <c r="S68" s="2"/>
      <c r="T68" s="2"/>
      <c r="U68" s="2"/>
      <c r="V68" s="2"/>
    </row>
    <row r="69" spans="1:22" ht="13" x14ac:dyDescent="0.15">
      <c r="A69" s="16" t="s">
        <v>52906</v>
      </c>
      <c r="B69" s="17" t="s">
        <v>3749</v>
      </c>
      <c r="C69" s="17" t="s">
        <v>75933</v>
      </c>
      <c r="D69" s="38">
        <v>0.38552200267805897</v>
      </c>
      <c r="E69" s="38">
        <v>9.5078670193738404E-2</v>
      </c>
      <c r="F69" s="12">
        <v>9.7425794020221303E-4</v>
      </c>
      <c r="G69" s="38">
        <v>8.23205272331132E-2</v>
      </c>
      <c r="H69" s="38">
        <v>7.2503284966066103E-2</v>
      </c>
      <c r="I69" s="17" t="s">
        <v>75949</v>
      </c>
      <c r="J69" s="17" t="s">
        <v>75949</v>
      </c>
      <c r="K69" s="17" t="s">
        <v>75931</v>
      </c>
      <c r="L69" s="2"/>
      <c r="M69" s="2"/>
      <c r="N69" s="2"/>
      <c r="O69" s="2"/>
      <c r="P69" s="2"/>
      <c r="Q69" s="2"/>
      <c r="R69" s="2"/>
      <c r="S69" s="2"/>
      <c r="T69" s="2"/>
      <c r="U69" s="2"/>
      <c r="V69" s="2"/>
    </row>
    <row r="70" spans="1:22" ht="13" x14ac:dyDescent="0.15">
      <c r="A70" s="16" t="s">
        <v>52907</v>
      </c>
      <c r="B70" s="17" t="s">
        <v>3755</v>
      </c>
      <c r="C70" s="17" t="s">
        <v>75933</v>
      </c>
      <c r="D70" s="38">
        <v>0.449012177561734</v>
      </c>
      <c r="E70" s="38">
        <v>5.6849943875770199E-2</v>
      </c>
      <c r="F70" s="13">
        <v>2.16501764489381E-5</v>
      </c>
      <c r="G70" s="38">
        <v>3.6795994818974602E-2</v>
      </c>
      <c r="H70" s="38">
        <v>0.215888659549266</v>
      </c>
      <c r="I70" s="17" t="s">
        <v>75949</v>
      </c>
      <c r="J70" s="17" t="s">
        <v>75949</v>
      </c>
      <c r="K70" s="17" t="s">
        <v>75931</v>
      </c>
      <c r="L70" s="2"/>
      <c r="M70" s="2"/>
      <c r="N70" s="2"/>
      <c r="O70" s="2"/>
      <c r="P70" s="2"/>
      <c r="Q70" s="2"/>
      <c r="R70" s="2"/>
      <c r="S70" s="2"/>
      <c r="T70" s="2"/>
      <c r="U70" s="2"/>
      <c r="V70" s="2"/>
    </row>
    <row r="71" spans="1:22" ht="13" x14ac:dyDescent="0.15">
      <c r="A71" s="2"/>
      <c r="B71" s="2"/>
      <c r="C71" s="2"/>
      <c r="D71" s="56"/>
      <c r="E71" s="56"/>
      <c r="F71" s="2"/>
      <c r="G71" s="56"/>
      <c r="H71" s="56"/>
      <c r="I71" s="2"/>
      <c r="J71" s="2"/>
      <c r="K71" s="2"/>
      <c r="L71" s="2"/>
      <c r="M71" s="2"/>
      <c r="N71" s="2"/>
      <c r="O71" s="2"/>
      <c r="P71" s="2"/>
      <c r="Q71" s="2"/>
      <c r="R71" s="2"/>
      <c r="S71" s="2"/>
      <c r="T71" s="2"/>
      <c r="U71" s="2"/>
      <c r="V71" s="2"/>
    </row>
    <row r="72" spans="1:22" ht="13" x14ac:dyDescent="0.15">
      <c r="A72" s="2"/>
      <c r="B72" s="2"/>
      <c r="C72" s="2"/>
      <c r="D72" s="56"/>
      <c r="E72" s="56"/>
      <c r="F72" s="2"/>
      <c r="G72" s="56"/>
      <c r="H72" s="56"/>
      <c r="I72" s="2"/>
      <c r="J72" s="2"/>
      <c r="K72" s="2"/>
      <c r="L72" s="2"/>
      <c r="M72" s="2"/>
      <c r="N72" s="2"/>
      <c r="O72" s="2"/>
      <c r="P72" s="2"/>
      <c r="Q72" s="2"/>
      <c r="R72" s="2"/>
      <c r="S72" s="2"/>
      <c r="T72" s="2"/>
      <c r="U72" s="2"/>
      <c r="V72" s="2"/>
    </row>
    <row r="73" spans="1:22" ht="13" x14ac:dyDescent="0.15">
      <c r="A73" s="2"/>
      <c r="B73" s="2"/>
      <c r="C73" s="2"/>
      <c r="D73" s="56"/>
      <c r="E73" s="56"/>
      <c r="F73" s="2"/>
      <c r="G73" s="56"/>
      <c r="H73" s="56"/>
      <c r="I73" s="2"/>
      <c r="J73" s="2"/>
      <c r="K73" s="2"/>
      <c r="L73" s="2"/>
      <c r="M73" s="2"/>
      <c r="N73" s="2"/>
      <c r="O73" s="2"/>
      <c r="P73" s="2"/>
      <c r="Q73" s="2"/>
      <c r="R73" s="2"/>
      <c r="S73" s="2"/>
      <c r="T73" s="2"/>
      <c r="U73" s="2"/>
      <c r="V73" s="2"/>
    </row>
    <row r="74" spans="1:22" ht="13" x14ac:dyDescent="0.15">
      <c r="A74" s="2"/>
      <c r="B74" s="2"/>
      <c r="C74" s="2"/>
      <c r="D74" s="56"/>
      <c r="E74" s="56"/>
      <c r="F74" s="2"/>
      <c r="G74" s="56"/>
      <c r="H74" s="56"/>
      <c r="I74" s="2"/>
      <c r="J74" s="2"/>
      <c r="K74" s="2"/>
      <c r="L74" s="2"/>
      <c r="M74" s="2"/>
      <c r="N74" s="2"/>
      <c r="O74" s="2"/>
      <c r="P74" s="2"/>
      <c r="Q74" s="2"/>
      <c r="R74" s="2"/>
      <c r="S74" s="2"/>
      <c r="T74" s="2"/>
      <c r="U74" s="2"/>
      <c r="V74" s="2"/>
    </row>
    <row r="75" spans="1:22" ht="13" x14ac:dyDescent="0.15">
      <c r="A75" s="2"/>
      <c r="B75" s="2"/>
      <c r="C75" s="2"/>
      <c r="D75" s="56"/>
      <c r="E75" s="56"/>
      <c r="F75" s="2"/>
      <c r="G75" s="56"/>
      <c r="H75" s="56"/>
      <c r="I75" s="2"/>
      <c r="J75" s="2"/>
      <c r="K75" s="2"/>
      <c r="L75" s="2"/>
      <c r="M75" s="2"/>
      <c r="N75" s="2"/>
      <c r="O75" s="2"/>
      <c r="P75" s="2"/>
      <c r="Q75" s="2"/>
      <c r="R75" s="2"/>
      <c r="S75" s="2"/>
      <c r="T75" s="2"/>
      <c r="U75" s="2"/>
      <c r="V75" s="2"/>
    </row>
    <row r="76" spans="1:22" ht="13" x14ac:dyDescent="0.15">
      <c r="A76" s="2"/>
      <c r="B76" s="2"/>
      <c r="C76" s="2"/>
      <c r="D76" s="56"/>
      <c r="E76" s="56"/>
      <c r="F76" s="2"/>
      <c r="G76" s="56"/>
      <c r="H76" s="56"/>
      <c r="I76" s="2"/>
      <c r="J76" s="2"/>
      <c r="K76" s="2"/>
      <c r="L76" s="2"/>
      <c r="M76" s="2"/>
      <c r="N76" s="2"/>
      <c r="O76" s="2"/>
      <c r="P76" s="2"/>
      <c r="Q76" s="2"/>
      <c r="R76" s="2"/>
      <c r="S76" s="2"/>
      <c r="T76" s="2"/>
      <c r="U76" s="2"/>
      <c r="V76" s="2"/>
    </row>
    <row r="77" spans="1:22" ht="13" x14ac:dyDescent="0.15">
      <c r="A77" s="2"/>
      <c r="B77" s="2"/>
      <c r="C77" s="2"/>
      <c r="D77" s="56"/>
      <c r="E77" s="56"/>
      <c r="F77" s="2"/>
      <c r="G77" s="56"/>
      <c r="H77" s="56"/>
      <c r="I77" s="2"/>
      <c r="J77" s="2"/>
      <c r="K77" s="2"/>
      <c r="L77" s="2"/>
      <c r="M77" s="2"/>
      <c r="N77" s="2"/>
      <c r="O77" s="2"/>
      <c r="P77" s="2"/>
      <c r="Q77" s="2"/>
      <c r="R77" s="2"/>
      <c r="S77" s="2"/>
      <c r="T77" s="2"/>
      <c r="U77" s="2"/>
      <c r="V77" s="2"/>
    </row>
    <row r="78" spans="1:22" ht="13" x14ac:dyDescent="0.15">
      <c r="A78" s="2"/>
      <c r="B78" s="2"/>
      <c r="C78" s="2"/>
      <c r="D78" s="56"/>
      <c r="E78" s="56"/>
      <c r="F78" s="2"/>
      <c r="G78" s="56"/>
      <c r="H78" s="56"/>
      <c r="I78" s="2"/>
      <c r="J78" s="2"/>
      <c r="K78" s="2"/>
      <c r="L78" s="2"/>
      <c r="M78" s="2"/>
      <c r="N78" s="2"/>
      <c r="O78" s="2"/>
      <c r="P78" s="2"/>
      <c r="Q78" s="2"/>
      <c r="R78" s="2"/>
      <c r="S78" s="2"/>
      <c r="T78" s="2"/>
      <c r="U78" s="2"/>
      <c r="V78" s="2"/>
    </row>
    <row r="79" spans="1:22" ht="13" x14ac:dyDescent="0.15">
      <c r="A79" s="2"/>
      <c r="B79" s="2"/>
      <c r="C79" s="2"/>
      <c r="D79" s="56"/>
      <c r="E79" s="56"/>
      <c r="F79" s="2"/>
      <c r="G79" s="56"/>
      <c r="H79" s="56"/>
      <c r="I79" s="2"/>
      <c r="J79" s="2"/>
      <c r="K79" s="2"/>
      <c r="L79" s="2"/>
      <c r="M79" s="2"/>
      <c r="N79" s="2"/>
      <c r="O79" s="2"/>
      <c r="P79" s="2"/>
      <c r="Q79" s="2"/>
      <c r="R79" s="2"/>
      <c r="S79" s="2"/>
      <c r="T79" s="2"/>
      <c r="U79" s="2"/>
      <c r="V79" s="2"/>
    </row>
    <row r="80" spans="1:22" ht="13" x14ac:dyDescent="0.15">
      <c r="A80" s="2"/>
      <c r="B80" s="2"/>
      <c r="C80" s="2"/>
      <c r="D80" s="56"/>
      <c r="E80" s="56"/>
      <c r="F80" s="2"/>
      <c r="G80" s="56"/>
      <c r="H80" s="56"/>
      <c r="I80" s="2"/>
      <c r="J80" s="2"/>
      <c r="K80" s="2"/>
      <c r="L80" s="2"/>
      <c r="M80" s="2"/>
      <c r="N80" s="2"/>
      <c r="O80" s="2"/>
      <c r="P80" s="2"/>
      <c r="Q80" s="2"/>
      <c r="R80" s="2"/>
      <c r="S80" s="2"/>
      <c r="T80" s="2"/>
      <c r="U80" s="2"/>
      <c r="V80" s="2"/>
    </row>
    <row r="81" spans="1:22" ht="13" x14ac:dyDescent="0.15">
      <c r="A81" s="2"/>
      <c r="B81" s="2"/>
      <c r="C81" s="2"/>
      <c r="D81" s="56"/>
      <c r="E81" s="56"/>
      <c r="F81" s="2"/>
      <c r="G81" s="56"/>
      <c r="H81" s="56"/>
      <c r="I81" s="2"/>
      <c r="J81" s="2"/>
      <c r="K81" s="2"/>
      <c r="L81" s="2"/>
      <c r="M81" s="2"/>
      <c r="N81" s="2"/>
      <c r="O81" s="2"/>
      <c r="P81" s="2"/>
      <c r="Q81" s="2"/>
      <c r="R81" s="2"/>
      <c r="S81" s="2"/>
      <c r="T81" s="2"/>
      <c r="U81" s="2"/>
      <c r="V81" s="2"/>
    </row>
    <row r="82" spans="1:22" ht="13" x14ac:dyDescent="0.15">
      <c r="A82" s="2"/>
      <c r="B82" s="2"/>
      <c r="C82" s="2"/>
      <c r="D82" s="56"/>
      <c r="E82" s="56"/>
      <c r="F82" s="2"/>
      <c r="G82" s="56"/>
      <c r="H82" s="56"/>
      <c r="I82" s="2"/>
      <c r="J82" s="2"/>
      <c r="K82" s="2"/>
      <c r="L82" s="2"/>
      <c r="M82" s="2"/>
      <c r="N82" s="2"/>
      <c r="O82" s="2"/>
      <c r="P82" s="2"/>
      <c r="Q82" s="2"/>
      <c r="R82" s="2"/>
      <c r="S82" s="2"/>
      <c r="T82" s="2"/>
      <c r="U82" s="2"/>
      <c r="V82" s="2"/>
    </row>
    <row r="83" spans="1:22" ht="13" x14ac:dyDescent="0.15">
      <c r="A83" s="2"/>
      <c r="B83" s="2"/>
      <c r="C83" s="2"/>
      <c r="D83" s="56"/>
      <c r="E83" s="56"/>
      <c r="F83" s="2"/>
      <c r="G83" s="56"/>
      <c r="H83" s="56"/>
      <c r="I83" s="2"/>
      <c r="J83" s="2"/>
      <c r="K83" s="2"/>
      <c r="L83" s="2"/>
      <c r="M83" s="2"/>
      <c r="N83" s="2"/>
      <c r="O83" s="2"/>
      <c r="P83" s="2"/>
      <c r="Q83" s="2"/>
      <c r="R83" s="2"/>
      <c r="S83" s="2"/>
      <c r="T83" s="2"/>
      <c r="U83" s="2"/>
      <c r="V83" s="2"/>
    </row>
    <row r="84" spans="1:22" ht="13" x14ac:dyDescent="0.15">
      <c r="A84" s="2"/>
      <c r="B84" s="2"/>
      <c r="C84" s="2"/>
      <c r="D84" s="56"/>
      <c r="E84" s="56"/>
      <c r="F84" s="2"/>
      <c r="G84" s="56"/>
      <c r="H84" s="56"/>
      <c r="I84" s="2"/>
      <c r="J84" s="2"/>
      <c r="K84" s="2"/>
      <c r="L84" s="2"/>
      <c r="M84" s="2"/>
      <c r="N84" s="2"/>
      <c r="O84" s="2"/>
      <c r="P84" s="2"/>
      <c r="Q84" s="2"/>
      <c r="R84" s="2"/>
      <c r="S84" s="2"/>
      <c r="T84" s="2"/>
      <c r="U84" s="2"/>
      <c r="V84" s="2"/>
    </row>
    <row r="85" spans="1:22" ht="13" x14ac:dyDescent="0.15">
      <c r="A85" s="2"/>
      <c r="B85" s="2"/>
      <c r="C85" s="2"/>
      <c r="D85" s="56"/>
      <c r="E85" s="56"/>
      <c r="F85" s="2"/>
      <c r="G85" s="56"/>
      <c r="H85" s="56"/>
      <c r="I85" s="2"/>
      <c r="J85" s="2"/>
      <c r="K85" s="2"/>
      <c r="L85" s="2"/>
      <c r="M85" s="2"/>
      <c r="N85" s="2"/>
      <c r="O85" s="2"/>
      <c r="P85" s="2"/>
      <c r="Q85" s="2"/>
      <c r="R85" s="2"/>
      <c r="S85" s="2"/>
      <c r="T85" s="2"/>
      <c r="U85" s="2"/>
      <c r="V85" s="2"/>
    </row>
    <row r="86" spans="1:22" ht="13" x14ac:dyDescent="0.15">
      <c r="A86" s="2"/>
      <c r="B86" s="2"/>
      <c r="C86" s="2"/>
      <c r="D86" s="56"/>
      <c r="E86" s="56"/>
      <c r="F86" s="2"/>
      <c r="G86" s="56"/>
      <c r="H86" s="56"/>
      <c r="I86" s="2"/>
      <c r="J86" s="2"/>
      <c r="K86" s="2"/>
      <c r="L86" s="2"/>
      <c r="M86" s="2"/>
      <c r="N86" s="2"/>
      <c r="O86" s="2"/>
      <c r="P86" s="2"/>
      <c r="Q86" s="2"/>
      <c r="R86" s="2"/>
      <c r="S86" s="2"/>
      <c r="T86" s="2"/>
      <c r="U86" s="2"/>
      <c r="V86" s="2"/>
    </row>
    <row r="87" spans="1:22" ht="13" x14ac:dyDescent="0.15">
      <c r="A87" s="2"/>
      <c r="B87" s="2"/>
      <c r="C87" s="2"/>
      <c r="D87" s="56"/>
      <c r="E87" s="56"/>
      <c r="F87" s="2"/>
      <c r="G87" s="56"/>
      <c r="H87" s="56"/>
      <c r="I87" s="2"/>
      <c r="J87" s="2"/>
      <c r="K87" s="2"/>
      <c r="L87" s="2"/>
      <c r="M87" s="2"/>
      <c r="N87" s="2"/>
      <c r="O87" s="2"/>
      <c r="P87" s="2"/>
      <c r="Q87" s="2"/>
      <c r="R87" s="2"/>
      <c r="S87" s="2"/>
      <c r="T87" s="2"/>
      <c r="U87" s="2"/>
      <c r="V87" s="2"/>
    </row>
    <row r="88" spans="1:22" ht="13" x14ac:dyDescent="0.15">
      <c r="A88" s="2"/>
      <c r="B88" s="2"/>
      <c r="C88" s="2"/>
      <c r="D88" s="56"/>
      <c r="E88" s="56"/>
      <c r="F88" s="2"/>
      <c r="G88" s="56"/>
      <c r="H88" s="56"/>
      <c r="I88" s="2"/>
      <c r="J88" s="2"/>
      <c r="K88" s="2"/>
      <c r="L88" s="2"/>
      <c r="M88" s="2"/>
      <c r="N88" s="2"/>
      <c r="O88" s="2"/>
      <c r="P88" s="2"/>
      <c r="Q88" s="2"/>
      <c r="R88" s="2"/>
      <c r="S88" s="2"/>
      <c r="T88" s="2"/>
      <c r="U88" s="2"/>
      <c r="V88" s="2"/>
    </row>
    <row r="89" spans="1:22" ht="13" x14ac:dyDescent="0.15">
      <c r="A89" s="2"/>
      <c r="B89" s="2"/>
      <c r="C89" s="2"/>
      <c r="D89" s="56"/>
      <c r="E89" s="56"/>
      <c r="F89" s="2"/>
      <c r="G89" s="56"/>
      <c r="H89" s="56"/>
      <c r="I89" s="2"/>
      <c r="J89" s="2"/>
      <c r="K89" s="2"/>
      <c r="L89" s="2"/>
      <c r="M89" s="2"/>
      <c r="N89" s="2"/>
      <c r="O89" s="2"/>
      <c r="P89" s="2"/>
      <c r="Q89" s="2"/>
      <c r="R89" s="2"/>
      <c r="S89" s="2"/>
      <c r="T89" s="2"/>
      <c r="U89" s="2"/>
      <c r="V89" s="2"/>
    </row>
    <row r="90" spans="1:22" ht="13" x14ac:dyDescent="0.15">
      <c r="A90" s="2"/>
      <c r="B90" s="2"/>
      <c r="C90" s="2"/>
      <c r="D90" s="56"/>
      <c r="E90" s="56"/>
      <c r="F90" s="2"/>
      <c r="G90" s="56"/>
      <c r="H90" s="56"/>
      <c r="I90" s="2"/>
      <c r="J90" s="2"/>
      <c r="K90" s="2"/>
      <c r="L90" s="2"/>
      <c r="M90" s="2"/>
      <c r="N90" s="2"/>
      <c r="O90" s="2"/>
      <c r="P90" s="2"/>
      <c r="Q90" s="2"/>
      <c r="R90" s="2"/>
      <c r="S90" s="2"/>
      <c r="T90" s="2"/>
      <c r="U90" s="2"/>
      <c r="V90" s="2"/>
    </row>
    <row r="91" spans="1:22" ht="13" x14ac:dyDescent="0.15">
      <c r="A91" s="2"/>
      <c r="B91" s="2"/>
      <c r="C91" s="2"/>
      <c r="D91" s="56"/>
      <c r="E91" s="56"/>
      <c r="F91" s="2"/>
      <c r="G91" s="56"/>
      <c r="H91" s="56"/>
      <c r="I91" s="2"/>
      <c r="J91" s="2"/>
      <c r="K91" s="2"/>
      <c r="L91" s="2"/>
      <c r="M91" s="2"/>
      <c r="N91" s="2"/>
      <c r="O91" s="2"/>
      <c r="P91" s="2"/>
      <c r="Q91" s="2"/>
      <c r="R91" s="2"/>
      <c r="S91" s="2"/>
      <c r="T91" s="2"/>
      <c r="U91" s="2"/>
      <c r="V91" s="2"/>
    </row>
    <row r="92" spans="1:22" ht="13" x14ac:dyDescent="0.15">
      <c r="A92" s="2"/>
      <c r="B92" s="2"/>
      <c r="C92" s="2"/>
      <c r="D92" s="56"/>
      <c r="E92" s="56"/>
      <c r="F92" s="2"/>
      <c r="G92" s="56"/>
      <c r="H92" s="56"/>
      <c r="I92" s="2"/>
      <c r="J92" s="2"/>
      <c r="K92" s="2"/>
      <c r="L92" s="2"/>
      <c r="M92" s="2"/>
      <c r="N92" s="2"/>
      <c r="O92" s="2"/>
      <c r="P92" s="2"/>
      <c r="Q92" s="2"/>
      <c r="R92" s="2"/>
      <c r="S92" s="2"/>
      <c r="T92" s="2"/>
      <c r="U92" s="2"/>
      <c r="V92" s="2"/>
    </row>
    <row r="93" spans="1:22" ht="13" x14ac:dyDescent="0.15">
      <c r="A93" s="2"/>
      <c r="B93" s="2"/>
      <c r="C93" s="2"/>
      <c r="D93" s="56"/>
      <c r="E93" s="56"/>
      <c r="F93" s="2"/>
      <c r="G93" s="56"/>
      <c r="H93" s="56"/>
      <c r="I93" s="2"/>
      <c r="J93" s="2"/>
      <c r="K93" s="2"/>
      <c r="L93" s="2"/>
      <c r="M93" s="2"/>
      <c r="N93" s="2"/>
      <c r="O93" s="2"/>
      <c r="P93" s="2"/>
      <c r="Q93" s="2"/>
      <c r="R93" s="2"/>
      <c r="S93" s="2"/>
      <c r="T93" s="2"/>
      <c r="U93" s="2"/>
      <c r="V93" s="2"/>
    </row>
    <row r="94" spans="1:22" ht="13" x14ac:dyDescent="0.15">
      <c r="A94" s="2"/>
      <c r="B94" s="2"/>
      <c r="C94" s="2"/>
      <c r="D94" s="56"/>
      <c r="E94" s="56"/>
      <c r="F94" s="2"/>
      <c r="G94" s="56"/>
      <c r="H94" s="56"/>
      <c r="I94" s="2"/>
      <c r="J94" s="2"/>
      <c r="K94" s="2"/>
      <c r="L94" s="2"/>
      <c r="M94" s="2"/>
      <c r="N94" s="2"/>
      <c r="O94" s="2"/>
      <c r="P94" s="2"/>
      <c r="Q94" s="2"/>
      <c r="R94" s="2"/>
      <c r="S94" s="2"/>
      <c r="T94" s="2"/>
      <c r="U94" s="2"/>
      <c r="V94" s="2"/>
    </row>
    <row r="95" spans="1:22" ht="13" x14ac:dyDescent="0.15">
      <c r="A95" s="2"/>
      <c r="B95" s="2"/>
      <c r="C95" s="2"/>
      <c r="D95" s="56"/>
      <c r="E95" s="56"/>
      <c r="F95" s="2"/>
      <c r="G95" s="56"/>
      <c r="H95" s="56"/>
      <c r="I95" s="2"/>
      <c r="J95" s="2"/>
      <c r="K95" s="2"/>
      <c r="L95" s="2"/>
      <c r="M95" s="2"/>
      <c r="N95" s="2"/>
      <c r="O95" s="2"/>
      <c r="P95" s="2"/>
      <c r="Q95" s="2"/>
      <c r="R95" s="2"/>
      <c r="S95" s="2"/>
      <c r="T95" s="2"/>
      <c r="U95" s="2"/>
      <c r="V95" s="2"/>
    </row>
    <row r="96" spans="1:22" ht="13" x14ac:dyDescent="0.15">
      <c r="A96" s="2"/>
      <c r="B96" s="2"/>
      <c r="C96" s="2"/>
      <c r="D96" s="56"/>
      <c r="E96" s="56"/>
      <c r="F96" s="2"/>
      <c r="G96" s="56"/>
      <c r="H96" s="56"/>
      <c r="I96" s="2"/>
      <c r="J96" s="2"/>
      <c r="K96" s="2"/>
      <c r="L96" s="2"/>
      <c r="M96" s="2"/>
      <c r="N96" s="2"/>
      <c r="O96" s="2"/>
      <c r="P96" s="2"/>
      <c r="Q96" s="2"/>
      <c r="R96" s="2"/>
      <c r="S96" s="2"/>
      <c r="T96" s="2"/>
      <c r="U96" s="2"/>
      <c r="V96" s="2"/>
    </row>
    <row r="97" spans="1:22" ht="13" x14ac:dyDescent="0.15">
      <c r="A97" s="2"/>
      <c r="B97" s="2"/>
      <c r="C97" s="2"/>
      <c r="D97" s="56"/>
      <c r="E97" s="56"/>
      <c r="F97" s="2"/>
      <c r="G97" s="56"/>
      <c r="H97" s="56"/>
      <c r="I97" s="2"/>
      <c r="J97" s="2"/>
      <c r="K97" s="2"/>
      <c r="L97" s="2"/>
      <c r="M97" s="2"/>
      <c r="N97" s="2"/>
      <c r="O97" s="2"/>
      <c r="P97" s="2"/>
      <c r="Q97" s="2"/>
      <c r="R97" s="2"/>
      <c r="S97" s="2"/>
      <c r="T97" s="2"/>
      <c r="U97" s="2"/>
      <c r="V97" s="2"/>
    </row>
    <row r="98" spans="1:22" ht="13" x14ac:dyDescent="0.15">
      <c r="A98" s="2"/>
      <c r="B98" s="2"/>
      <c r="C98" s="2"/>
      <c r="D98" s="56"/>
      <c r="E98" s="56"/>
      <c r="F98" s="2"/>
      <c r="G98" s="56"/>
      <c r="H98" s="56"/>
      <c r="I98" s="2"/>
      <c r="J98" s="2"/>
      <c r="K98" s="2"/>
      <c r="L98" s="2"/>
      <c r="M98" s="2"/>
      <c r="N98" s="2"/>
      <c r="O98" s="2"/>
      <c r="P98" s="2"/>
      <c r="Q98" s="2"/>
      <c r="R98" s="2"/>
      <c r="S98" s="2"/>
      <c r="T98" s="2"/>
      <c r="U98" s="2"/>
      <c r="V98" s="2"/>
    </row>
    <row r="99" spans="1:22" ht="13" x14ac:dyDescent="0.15">
      <c r="A99" s="2"/>
      <c r="B99" s="2"/>
      <c r="C99" s="2"/>
      <c r="D99" s="56"/>
      <c r="E99" s="56"/>
      <c r="F99" s="2"/>
      <c r="G99" s="56"/>
      <c r="H99" s="56"/>
      <c r="I99" s="2"/>
      <c r="J99" s="2"/>
      <c r="K99" s="2"/>
      <c r="L99" s="2"/>
      <c r="M99" s="2"/>
      <c r="N99" s="2"/>
      <c r="O99" s="2"/>
      <c r="P99" s="2"/>
      <c r="Q99" s="2"/>
      <c r="R99" s="2"/>
      <c r="S99" s="2"/>
      <c r="T99" s="2"/>
      <c r="U99" s="2"/>
      <c r="V99" s="2"/>
    </row>
    <row r="100" spans="1:22" ht="13" x14ac:dyDescent="0.15">
      <c r="A100" s="2"/>
      <c r="B100" s="2"/>
      <c r="C100" s="2"/>
      <c r="D100" s="56"/>
      <c r="E100" s="56"/>
      <c r="F100" s="2"/>
      <c r="G100" s="56"/>
      <c r="H100" s="56"/>
      <c r="I100" s="2"/>
      <c r="J100" s="2"/>
      <c r="K100" s="2"/>
      <c r="L100" s="2"/>
      <c r="M100" s="2"/>
      <c r="N100" s="2"/>
      <c r="O100" s="2"/>
      <c r="P100" s="2"/>
      <c r="Q100" s="2"/>
      <c r="R100" s="2"/>
      <c r="S100" s="2"/>
      <c r="T100" s="2"/>
      <c r="U100" s="2"/>
      <c r="V100" s="2"/>
    </row>
    <row r="101" spans="1:22" ht="13" x14ac:dyDescent="0.15">
      <c r="A101" s="2"/>
      <c r="B101" s="2"/>
      <c r="C101" s="2"/>
      <c r="D101" s="56"/>
      <c r="E101" s="56"/>
      <c r="F101" s="2"/>
      <c r="G101" s="56"/>
      <c r="H101" s="56"/>
      <c r="I101" s="2"/>
      <c r="J101" s="2"/>
      <c r="K101" s="2"/>
      <c r="L101" s="2"/>
      <c r="M101" s="2"/>
      <c r="N101" s="2"/>
      <c r="O101" s="2"/>
      <c r="P101" s="2"/>
      <c r="Q101" s="2"/>
      <c r="R101" s="2"/>
      <c r="S101" s="2"/>
      <c r="T101" s="2"/>
      <c r="U101" s="2"/>
      <c r="V101" s="2"/>
    </row>
    <row r="102" spans="1:22" ht="13" x14ac:dyDescent="0.15">
      <c r="A102" s="2"/>
      <c r="B102" s="2"/>
      <c r="C102" s="2"/>
      <c r="D102" s="56"/>
      <c r="E102" s="56"/>
      <c r="F102" s="2"/>
      <c r="G102" s="56"/>
      <c r="H102" s="56"/>
      <c r="I102" s="2"/>
      <c r="J102" s="2"/>
      <c r="K102" s="2"/>
      <c r="L102" s="2"/>
      <c r="M102" s="2"/>
      <c r="N102" s="2"/>
      <c r="O102" s="2"/>
      <c r="P102" s="2"/>
      <c r="Q102" s="2"/>
      <c r="R102" s="2"/>
      <c r="S102" s="2"/>
      <c r="T102" s="2"/>
      <c r="U102" s="2"/>
      <c r="V102" s="2"/>
    </row>
    <row r="103" spans="1:22" ht="13" x14ac:dyDescent="0.15">
      <c r="A103" s="2"/>
      <c r="B103" s="2"/>
      <c r="C103" s="2"/>
      <c r="D103" s="56"/>
      <c r="E103" s="56"/>
      <c r="F103" s="2"/>
      <c r="G103" s="56"/>
      <c r="H103" s="56"/>
      <c r="I103" s="2"/>
      <c r="J103" s="2"/>
      <c r="K103" s="2"/>
      <c r="L103" s="2"/>
      <c r="M103" s="2"/>
      <c r="N103" s="2"/>
      <c r="O103" s="2"/>
      <c r="P103" s="2"/>
      <c r="Q103" s="2"/>
      <c r="R103" s="2"/>
      <c r="S103" s="2"/>
      <c r="T103" s="2"/>
      <c r="U103" s="2"/>
      <c r="V103" s="2"/>
    </row>
    <row r="104" spans="1:22" ht="13" x14ac:dyDescent="0.15">
      <c r="A104" s="2"/>
      <c r="B104" s="2"/>
      <c r="C104" s="2"/>
      <c r="D104" s="56"/>
      <c r="E104" s="56"/>
      <c r="F104" s="2"/>
      <c r="G104" s="56"/>
      <c r="H104" s="56"/>
      <c r="I104" s="2"/>
      <c r="J104" s="2"/>
      <c r="K104" s="2"/>
      <c r="L104" s="2"/>
      <c r="M104" s="2"/>
      <c r="N104" s="2"/>
      <c r="O104" s="2"/>
      <c r="P104" s="2"/>
      <c r="Q104" s="2"/>
      <c r="R104" s="2"/>
      <c r="S104" s="2"/>
      <c r="T104" s="2"/>
      <c r="U104" s="2"/>
      <c r="V104" s="2"/>
    </row>
    <row r="105" spans="1:22" ht="13" x14ac:dyDescent="0.15">
      <c r="A105" s="2"/>
      <c r="B105" s="2"/>
      <c r="C105" s="2"/>
      <c r="D105" s="56"/>
      <c r="E105" s="56"/>
      <c r="F105" s="2"/>
      <c r="G105" s="56"/>
      <c r="H105" s="56"/>
      <c r="I105" s="2"/>
      <c r="J105" s="2"/>
      <c r="K105" s="2"/>
      <c r="L105" s="2"/>
      <c r="M105" s="2"/>
      <c r="N105" s="2"/>
      <c r="O105" s="2"/>
      <c r="P105" s="2"/>
      <c r="Q105" s="2"/>
      <c r="R105" s="2"/>
      <c r="S105" s="2"/>
      <c r="T105" s="2"/>
      <c r="U105" s="2"/>
      <c r="V105" s="2"/>
    </row>
    <row r="106" spans="1:22" ht="13" x14ac:dyDescent="0.15">
      <c r="A106" s="2"/>
      <c r="B106" s="2"/>
      <c r="C106" s="2"/>
      <c r="D106" s="56"/>
      <c r="E106" s="56"/>
      <c r="F106" s="2"/>
      <c r="G106" s="56"/>
      <c r="H106" s="56"/>
      <c r="I106" s="2"/>
      <c r="J106" s="2"/>
      <c r="K106" s="2"/>
      <c r="L106" s="2"/>
      <c r="M106" s="2"/>
      <c r="N106" s="2"/>
      <c r="O106" s="2"/>
      <c r="P106" s="2"/>
      <c r="Q106" s="2"/>
      <c r="R106" s="2"/>
      <c r="S106" s="2"/>
      <c r="T106" s="2"/>
      <c r="U106" s="2"/>
      <c r="V106" s="2"/>
    </row>
    <row r="107" spans="1:22" ht="13" x14ac:dyDescent="0.15">
      <c r="A107" s="2"/>
      <c r="B107" s="2"/>
      <c r="C107" s="2"/>
      <c r="D107" s="56"/>
      <c r="E107" s="56"/>
      <c r="F107" s="2"/>
      <c r="G107" s="56"/>
      <c r="H107" s="56"/>
      <c r="I107" s="2"/>
      <c r="J107" s="2"/>
      <c r="K107" s="2"/>
      <c r="L107" s="2"/>
      <c r="M107" s="2"/>
      <c r="N107" s="2"/>
      <c r="O107" s="2"/>
      <c r="P107" s="2"/>
      <c r="Q107" s="2"/>
      <c r="R107" s="2"/>
      <c r="S107" s="2"/>
      <c r="T107" s="2"/>
      <c r="U107" s="2"/>
      <c r="V107" s="2"/>
    </row>
    <row r="108" spans="1:22" ht="13" x14ac:dyDescent="0.15">
      <c r="A108" s="2"/>
      <c r="B108" s="2"/>
      <c r="C108" s="2"/>
      <c r="D108" s="56"/>
      <c r="E108" s="56"/>
      <c r="F108" s="2"/>
      <c r="G108" s="56"/>
      <c r="H108" s="56"/>
      <c r="I108" s="2"/>
      <c r="J108" s="2"/>
      <c r="K108" s="2"/>
      <c r="L108" s="2"/>
      <c r="M108" s="2"/>
      <c r="N108" s="2"/>
      <c r="O108" s="2"/>
      <c r="P108" s="2"/>
      <c r="Q108" s="2"/>
      <c r="R108" s="2"/>
      <c r="S108" s="2"/>
      <c r="T108" s="2"/>
      <c r="U108" s="2"/>
      <c r="V108" s="2"/>
    </row>
    <row r="109" spans="1:22" ht="13" x14ac:dyDescent="0.15">
      <c r="A109" s="2"/>
      <c r="B109" s="2"/>
      <c r="C109" s="2"/>
      <c r="D109" s="56"/>
      <c r="E109" s="56"/>
      <c r="F109" s="2"/>
      <c r="G109" s="56"/>
      <c r="H109" s="56"/>
      <c r="I109" s="2"/>
      <c r="J109" s="2"/>
      <c r="K109" s="2"/>
      <c r="L109" s="2"/>
      <c r="M109" s="2"/>
      <c r="N109" s="2"/>
      <c r="O109" s="2"/>
      <c r="P109" s="2"/>
      <c r="Q109" s="2"/>
      <c r="R109" s="2"/>
      <c r="S109" s="2"/>
      <c r="T109" s="2"/>
      <c r="U109" s="2"/>
      <c r="V109" s="2"/>
    </row>
    <row r="110" spans="1:22" ht="13" x14ac:dyDescent="0.15">
      <c r="A110" s="2"/>
      <c r="B110" s="2"/>
      <c r="C110" s="2"/>
      <c r="D110" s="56"/>
      <c r="E110" s="56"/>
      <c r="F110" s="2"/>
      <c r="G110" s="56"/>
      <c r="H110" s="56"/>
      <c r="I110" s="2"/>
      <c r="J110" s="2"/>
      <c r="K110" s="2"/>
      <c r="L110" s="2"/>
      <c r="M110" s="2"/>
      <c r="N110" s="2"/>
      <c r="O110" s="2"/>
      <c r="P110" s="2"/>
      <c r="Q110" s="2"/>
      <c r="R110" s="2"/>
      <c r="S110" s="2"/>
      <c r="T110" s="2"/>
      <c r="U110" s="2"/>
      <c r="V110" s="2"/>
    </row>
    <row r="111" spans="1:22" ht="13" x14ac:dyDescent="0.15">
      <c r="A111" s="2"/>
      <c r="B111" s="2"/>
      <c r="C111" s="2"/>
      <c r="D111" s="56"/>
      <c r="E111" s="56"/>
      <c r="F111" s="2"/>
      <c r="G111" s="56"/>
      <c r="H111" s="56"/>
      <c r="I111" s="2"/>
      <c r="J111" s="2"/>
      <c r="K111" s="2"/>
      <c r="L111" s="2"/>
      <c r="M111" s="2"/>
      <c r="N111" s="2"/>
      <c r="O111" s="2"/>
      <c r="P111" s="2"/>
      <c r="Q111" s="2"/>
      <c r="R111" s="2"/>
      <c r="S111" s="2"/>
      <c r="T111" s="2"/>
      <c r="U111" s="2"/>
      <c r="V111" s="2"/>
    </row>
    <row r="112" spans="1:22" ht="13" x14ac:dyDescent="0.15">
      <c r="A112" s="2"/>
      <c r="B112" s="2"/>
      <c r="C112" s="2"/>
      <c r="D112" s="56"/>
      <c r="E112" s="56"/>
      <c r="F112" s="2"/>
      <c r="G112" s="56"/>
      <c r="H112" s="56"/>
      <c r="I112" s="2"/>
      <c r="J112" s="2"/>
      <c r="K112" s="2"/>
      <c r="L112" s="2"/>
      <c r="M112" s="2"/>
      <c r="N112" s="2"/>
      <c r="O112" s="2"/>
      <c r="P112" s="2"/>
      <c r="Q112" s="2"/>
      <c r="R112" s="2"/>
      <c r="S112" s="2"/>
      <c r="T112" s="2"/>
      <c r="U112" s="2"/>
      <c r="V112" s="2"/>
    </row>
    <row r="113" spans="1:22" ht="13" x14ac:dyDescent="0.15">
      <c r="A113" s="2"/>
      <c r="B113" s="2"/>
      <c r="C113" s="2"/>
      <c r="D113" s="56"/>
      <c r="E113" s="56"/>
      <c r="F113" s="2"/>
      <c r="G113" s="56"/>
      <c r="H113" s="56"/>
      <c r="I113" s="2"/>
      <c r="J113" s="2"/>
      <c r="K113" s="2"/>
      <c r="L113" s="2"/>
      <c r="M113" s="2"/>
      <c r="N113" s="2"/>
      <c r="O113" s="2"/>
      <c r="P113" s="2"/>
      <c r="Q113" s="2"/>
      <c r="R113" s="2"/>
      <c r="S113" s="2"/>
      <c r="T113" s="2"/>
      <c r="U113" s="2"/>
      <c r="V113" s="2"/>
    </row>
    <row r="114" spans="1:22" ht="13" x14ac:dyDescent="0.15">
      <c r="A114" s="2"/>
      <c r="B114" s="2"/>
      <c r="C114" s="2"/>
      <c r="D114" s="56"/>
      <c r="E114" s="56"/>
      <c r="F114" s="2"/>
      <c r="G114" s="56"/>
      <c r="H114" s="56"/>
      <c r="I114" s="2"/>
      <c r="J114" s="2"/>
      <c r="K114" s="2"/>
      <c r="L114" s="2"/>
      <c r="M114" s="2"/>
      <c r="N114" s="2"/>
      <c r="O114" s="2"/>
      <c r="P114" s="2"/>
      <c r="Q114" s="2"/>
      <c r="R114" s="2"/>
      <c r="S114" s="2"/>
      <c r="T114" s="2"/>
      <c r="U114" s="2"/>
      <c r="V114" s="2"/>
    </row>
    <row r="115" spans="1:22" ht="13" x14ac:dyDescent="0.15">
      <c r="A115" s="2"/>
      <c r="B115" s="2"/>
      <c r="C115" s="2"/>
      <c r="D115" s="56"/>
      <c r="E115" s="56"/>
      <c r="F115" s="2"/>
      <c r="G115" s="56"/>
      <c r="H115" s="56"/>
      <c r="I115" s="2"/>
      <c r="J115" s="2"/>
      <c r="K115" s="2"/>
      <c r="L115" s="2"/>
      <c r="M115" s="2"/>
      <c r="N115" s="2"/>
      <c r="O115" s="2"/>
      <c r="P115" s="2"/>
      <c r="Q115" s="2"/>
      <c r="R115" s="2"/>
      <c r="S115" s="2"/>
      <c r="T115" s="2"/>
      <c r="U115" s="2"/>
      <c r="V115" s="2"/>
    </row>
    <row r="116" spans="1:22" ht="13" x14ac:dyDescent="0.15">
      <c r="A116" s="2"/>
      <c r="B116" s="2"/>
      <c r="C116" s="2"/>
      <c r="D116" s="56"/>
      <c r="E116" s="56"/>
      <c r="F116" s="2"/>
      <c r="G116" s="56"/>
      <c r="H116" s="56"/>
      <c r="I116" s="2"/>
      <c r="J116" s="2"/>
      <c r="K116" s="2"/>
      <c r="L116" s="2"/>
      <c r="M116" s="2"/>
      <c r="N116" s="2"/>
      <c r="O116" s="2"/>
      <c r="P116" s="2"/>
      <c r="Q116" s="2"/>
      <c r="R116" s="2"/>
      <c r="S116" s="2"/>
      <c r="T116" s="2"/>
      <c r="U116" s="2"/>
      <c r="V116" s="2"/>
    </row>
    <row r="117" spans="1:22" ht="13" x14ac:dyDescent="0.15">
      <c r="A117" s="2"/>
      <c r="B117" s="2"/>
      <c r="C117" s="2"/>
      <c r="D117" s="56"/>
      <c r="E117" s="56"/>
      <c r="F117" s="2"/>
      <c r="G117" s="56"/>
      <c r="H117" s="56"/>
      <c r="I117" s="2"/>
      <c r="J117" s="2"/>
      <c r="K117" s="2"/>
      <c r="L117" s="2"/>
      <c r="M117" s="2"/>
      <c r="N117" s="2"/>
      <c r="O117" s="2"/>
      <c r="P117" s="2"/>
      <c r="Q117" s="2"/>
      <c r="R117" s="2"/>
      <c r="S117" s="2"/>
      <c r="T117" s="2"/>
      <c r="U117" s="2"/>
      <c r="V117" s="2"/>
    </row>
    <row r="118" spans="1:22" ht="13" x14ac:dyDescent="0.15">
      <c r="A118" s="2"/>
      <c r="B118" s="2"/>
      <c r="C118" s="2"/>
      <c r="D118" s="56"/>
      <c r="E118" s="56"/>
      <c r="F118" s="2"/>
      <c r="G118" s="56"/>
      <c r="H118" s="56"/>
      <c r="I118" s="2"/>
      <c r="J118" s="2"/>
      <c r="K118" s="2"/>
      <c r="L118" s="2"/>
      <c r="M118" s="2"/>
      <c r="N118" s="2"/>
      <c r="O118" s="2"/>
      <c r="P118" s="2"/>
      <c r="Q118" s="2"/>
      <c r="R118" s="2"/>
      <c r="S118" s="2"/>
      <c r="T118" s="2"/>
      <c r="U118" s="2"/>
      <c r="V118" s="2"/>
    </row>
    <row r="119" spans="1:22" ht="13" x14ac:dyDescent="0.15">
      <c r="A119" s="2"/>
      <c r="B119" s="2"/>
      <c r="C119" s="2"/>
      <c r="D119" s="56"/>
      <c r="E119" s="56"/>
      <c r="F119" s="2"/>
      <c r="G119" s="56"/>
      <c r="H119" s="56"/>
      <c r="I119" s="2"/>
      <c r="J119" s="2"/>
      <c r="K119" s="2"/>
      <c r="L119" s="2"/>
      <c r="M119" s="2"/>
      <c r="N119" s="2"/>
      <c r="O119" s="2"/>
      <c r="P119" s="2"/>
      <c r="Q119" s="2"/>
      <c r="R119" s="2"/>
      <c r="S119" s="2"/>
      <c r="T119" s="2"/>
      <c r="U119" s="2"/>
      <c r="V119" s="2"/>
    </row>
    <row r="120" spans="1:22" ht="13" x14ac:dyDescent="0.15">
      <c r="A120" s="2"/>
      <c r="B120" s="2"/>
      <c r="C120" s="2"/>
      <c r="D120" s="56"/>
      <c r="E120" s="56"/>
      <c r="F120" s="2"/>
      <c r="G120" s="56"/>
      <c r="H120" s="56"/>
      <c r="I120" s="2"/>
      <c r="J120" s="2"/>
      <c r="K120" s="2"/>
      <c r="L120" s="2"/>
      <c r="M120" s="2"/>
      <c r="N120" s="2"/>
      <c r="O120" s="2"/>
      <c r="P120" s="2"/>
      <c r="Q120" s="2"/>
      <c r="R120" s="2"/>
      <c r="S120" s="2"/>
      <c r="T120" s="2"/>
      <c r="U120" s="2"/>
      <c r="V120" s="2"/>
    </row>
    <row r="121" spans="1:22" ht="13" x14ac:dyDescent="0.15">
      <c r="A121" s="2"/>
      <c r="B121" s="2"/>
      <c r="C121" s="2"/>
      <c r="D121" s="56"/>
      <c r="E121" s="56"/>
      <c r="F121" s="2"/>
      <c r="G121" s="56"/>
      <c r="H121" s="56"/>
      <c r="I121" s="2"/>
      <c r="J121" s="2"/>
      <c r="K121" s="2"/>
      <c r="L121" s="2"/>
      <c r="M121" s="2"/>
      <c r="N121" s="2"/>
      <c r="O121" s="2"/>
      <c r="P121" s="2"/>
      <c r="Q121" s="2"/>
      <c r="R121" s="2"/>
      <c r="S121" s="2"/>
      <c r="T121" s="2"/>
      <c r="U121" s="2"/>
      <c r="V121" s="2"/>
    </row>
    <row r="122" spans="1:22" ht="13" x14ac:dyDescent="0.15">
      <c r="A122" s="2"/>
      <c r="B122" s="2"/>
      <c r="C122" s="2"/>
      <c r="D122" s="56"/>
      <c r="E122" s="56"/>
      <c r="F122" s="2"/>
      <c r="G122" s="56"/>
      <c r="H122" s="56"/>
      <c r="I122" s="2"/>
      <c r="J122" s="2"/>
      <c r="K122" s="2"/>
      <c r="L122" s="2"/>
      <c r="M122" s="2"/>
      <c r="N122" s="2"/>
      <c r="O122" s="2"/>
      <c r="P122" s="2"/>
      <c r="Q122" s="2"/>
      <c r="R122" s="2"/>
      <c r="S122" s="2"/>
      <c r="T122" s="2"/>
      <c r="U122" s="2"/>
      <c r="V122" s="2"/>
    </row>
    <row r="123" spans="1:22" ht="13" x14ac:dyDescent="0.15">
      <c r="A123" s="2"/>
      <c r="B123" s="2"/>
      <c r="C123" s="2"/>
      <c r="D123" s="56"/>
      <c r="E123" s="56"/>
      <c r="F123" s="2"/>
      <c r="G123" s="56"/>
      <c r="H123" s="56"/>
      <c r="I123" s="2"/>
      <c r="J123" s="2"/>
      <c r="K123" s="2"/>
      <c r="L123" s="2"/>
      <c r="M123" s="2"/>
      <c r="N123" s="2"/>
      <c r="O123" s="2"/>
      <c r="P123" s="2"/>
      <c r="Q123" s="2"/>
      <c r="R123" s="2"/>
      <c r="S123" s="2"/>
      <c r="T123" s="2"/>
      <c r="U123" s="2"/>
      <c r="V123" s="2"/>
    </row>
    <row r="124" spans="1:22" ht="13" x14ac:dyDescent="0.15">
      <c r="A124" s="2"/>
      <c r="B124" s="2"/>
      <c r="C124" s="2"/>
      <c r="D124" s="56"/>
      <c r="E124" s="56"/>
      <c r="F124" s="2"/>
      <c r="G124" s="56"/>
      <c r="H124" s="56"/>
      <c r="I124" s="2"/>
      <c r="J124" s="2"/>
      <c r="K124" s="2"/>
      <c r="L124" s="2"/>
      <c r="M124" s="2"/>
      <c r="N124" s="2"/>
      <c r="O124" s="2"/>
      <c r="P124" s="2"/>
      <c r="Q124" s="2"/>
      <c r="R124" s="2"/>
      <c r="S124" s="2"/>
      <c r="T124" s="2"/>
      <c r="U124" s="2"/>
      <c r="V124" s="2"/>
    </row>
    <row r="125" spans="1:22" ht="13" x14ac:dyDescent="0.15">
      <c r="A125" s="2"/>
      <c r="B125" s="2"/>
      <c r="C125" s="2"/>
      <c r="D125" s="56"/>
      <c r="E125" s="56"/>
      <c r="F125" s="2"/>
      <c r="G125" s="56"/>
      <c r="H125" s="56"/>
      <c r="I125" s="2"/>
      <c r="J125" s="2"/>
      <c r="K125" s="2"/>
      <c r="L125" s="2"/>
      <c r="M125" s="2"/>
      <c r="N125" s="2"/>
      <c r="O125" s="2"/>
      <c r="P125" s="2"/>
      <c r="Q125" s="2"/>
      <c r="R125" s="2"/>
      <c r="S125" s="2"/>
      <c r="T125" s="2"/>
      <c r="U125" s="2"/>
      <c r="V125" s="2"/>
    </row>
    <row r="126" spans="1:22" ht="13" x14ac:dyDescent="0.15">
      <c r="A126" s="2"/>
      <c r="B126" s="2"/>
      <c r="C126" s="2"/>
      <c r="D126" s="56"/>
      <c r="E126" s="56"/>
      <c r="F126" s="2"/>
      <c r="G126" s="56"/>
      <c r="H126" s="56"/>
      <c r="I126" s="2"/>
      <c r="J126" s="2"/>
      <c r="K126" s="2"/>
      <c r="L126" s="2"/>
      <c r="M126" s="2"/>
      <c r="N126" s="2"/>
      <c r="O126" s="2"/>
      <c r="P126" s="2"/>
      <c r="Q126" s="2"/>
      <c r="R126" s="2"/>
      <c r="S126" s="2"/>
      <c r="T126" s="2"/>
      <c r="U126" s="2"/>
      <c r="V126" s="2"/>
    </row>
    <row r="127" spans="1:22" ht="13" x14ac:dyDescent="0.15">
      <c r="A127" s="2"/>
      <c r="B127" s="2"/>
      <c r="C127" s="2"/>
      <c r="D127" s="56"/>
      <c r="E127" s="56"/>
      <c r="F127" s="2"/>
      <c r="G127" s="56"/>
      <c r="H127" s="56"/>
      <c r="I127" s="2"/>
      <c r="J127" s="2"/>
      <c r="K127" s="2"/>
      <c r="L127" s="2"/>
      <c r="M127" s="2"/>
      <c r="N127" s="2"/>
      <c r="O127" s="2"/>
      <c r="P127" s="2"/>
      <c r="Q127" s="2"/>
      <c r="R127" s="2"/>
      <c r="S127" s="2"/>
      <c r="T127" s="2"/>
      <c r="U127" s="2"/>
      <c r="V127" s="2"/>
    </row>
    <row r="128" spans="1:22" ht="13" x14ac:dyDescent="0.15">
      <c r="A128" s="2"/>
      <c r="B128" s="2"/>
      <c r="C128" s="2"/>
      <c r="D128" s="56"/>
      <c r="E128" s="56"/>
      <c r="F128" s="2"/>
      <c r="G128" s="56"/>
      <c r="H128" s="56"/>
      <c r="I128" s="2"/>
      <c r="J128" s="2"/>
      <c r="K128" s="2"/>
      <c r="L128" s="2"/>
      <c r="M128" s="2"/>
      <c r="N128" s="2"/>
      <c r="O128" s="2"/>
      <c r="P128" s="2"/>
      <c r="Q128" s="2"/>
      <c r="R128" s="2"/>
      <c r="S128" s="2"/>
      <c r="T128" s="2"/>
      <c r="U128" s="2"/>
      <c r="V128" s="2"/>
    </row>
    <row r="129" spans="1:22" ht="13" x14ac:dyDescent="0.15">
      <c r="A129" s="2"/>
      <c r="B129" s="2"/>
      <c r="C129" s="2"/>
      <c r="D129" s="56"/>
      <c r="E129" s="56"/>
      <c r="F129" s="2"/>
      <c r="G129" s="56"/>
      <c r="H129" s="56"/>
      <c r="I129" s="2"/>
      <c r="J129" s="2"/>
      <c r="K129" s="2"/>
      <c r="L129" s="2"/>
      <c r="M129" s="2"/>
      <c r="N129" s="2"/>
      <c r="O129" s="2"/>
      <c r="P129" s="2"/>
      <c r="Q129" s="2"/>
      <c r="R129" s="2"/>
      <c r="S129" s="2"/>
      <c r="T129" s="2"/>
      <c r="U129" s="2"/>
      <c r="V129" s="2"/>
    </row>
    <row r="130" spans="1:22" ht="13" x14ac:dyDescent="0.15">
      <c r="A130" s="2"/>
      <c r="B130" s="2"/>
      <c r="C130" s="2"/>
      <c r="D130" s="56"/>
      <c r="E130" s="56"/>
      <c r="F130" s="2"/>
      <c r="G130" s="56"/>
      <c r="H130" s="56"/>
      <c r="I130" s="2"/>
      <c r="J130" s="2"/>
      <c r="K130" s="2"/>
      <c r="L130" s="2"/>
      <c r="M130" s="2"/>
      <c r="N130" s="2"/>
      <c r="O130" s="2"/>
      <c r="P130" s="2"/>
      <c r="Q130" s="2"/>
      <c r="R130" s="2"/>
      <c r="S130" s="2"/>
      <c r="T130" s="2"/>
      <c r="U130" s="2"/>
      <c r="V130" s="2"/>
    </row>
    <row r="131" spans="1:22" ht="13" x14ac:dyDescent="0.15">
      <c r="A131" s="2"/>
      <c r="B131" s="2"/>
      <c r="C131" s="2"/>
      <c r="D131" s="56"/>
      <c r="E131" s="56"/>
      <c r="F131" s="2"/>
      <c r="G131" s="56"/>
      <c r="H131" s="56"/>
      <c r="I131" s="2"/>
      <c r="J131" s="2"/>
      <c r="K131" s="2"/>
      <c r="L131" s="2"/>
      <c r="M131" s="2"/>
      <c r="N131" s="2"/>
      <c r="O131" s="2"/>
      <c r="P131" s="2"/>
      <c r="Q131" s="2"/>
      <c r="R131" s="2"/>
      <c r="S131" s="2"/>
      <c r="T131" s="2"/>
      <c r="U131" s="2"/>
      <c r="V131" s="2"/>
    </row>
    <row r="132" spans="1:22" ht="13" x14ac:dyDescent="0.15">
      <c r="A132" s="2"/>
      <c r="B132" s="2"/>
      <c r="C132" s="2"/>
      <c r="D132" s="56"/>
      <c r="E132" s="56"/>
      <c r="F132" s="2"/>
      <c r="G132" s="56"/>
      <c r="H132" s="56"/>
      <c r="I132" s="2"/>
      <c r="J132" s="2"/>
      <c r="K132" s="2"/>
      <c r="L132" s="2"/>
      <c r="M132" s="2"/>
      <c r="N132" s="2"/>
      <c r="O132" s="2"/>
      <c r="P132" s="2"/>
      <c r="Q132" s="2"/>
      <c r="R132" s="2"/>
      <c r="S132" s="2"/>
      <c r="T132" s="2"/>
      <c r="U132" s="2"/>
      <c r="V132" s="2"/>
    </row>
    <row r="133" spans="1:22" ht="13" x14ac:dyDescent="0.15">
      <c r="A133" s="2"/>
      <c r="B133" s="2"/>
      <c r="C133" s="2"/>
      <c r="D133" s="56"/>
      <c r="E133" s="56"/>
      <c r="F133" s="2"/>
      <c r="G133" s="56"/>
      <c r="H133" s="56"/>
      <c r="I133" s="2"/>
      <c r="J133" s="2"/>
      <c r="K133" s="2"/>
      <c r="L133" s="2"/>
      <c r="M133" s="2"/>
      <c r="N133" s="2"/>
      <c r="O133" s="2"/>
      <c r="P133" s="2"/>
      <c r="Q133" s="2"/>
      <c r="R133" s="2"/>
      <c r="S133" s="2"/>
      <c r="T133" s="2"/>
      <c r="U133" s="2"/>
      <c r="V133" s="2"/>
    </row>
    <row r="134" spans="1:22" ht="13" x14ac:dyDescent="0.15">
      <c r="A134" s="2"/>
      <c r="B134" s="2"/>
      <c r="C134" s="2"/>
      <c r="D134" s="56"/>
      <c r="E134" s="56"/>
      <c r="F134" s="2"/>
      <c r="G134" s="56"/>
      <c r="H134" s="56"/>
      <c r="I134" s="2"/>
      <c r="J134" s="2"/>
      <c r="K134" s="2"/>
      <c r="L134" s="2"/>
      <c r="M134" s="2"/>
      <c r="N134" s="2"/>
      <c r="O134" s="2"/>
      <c r="P134" s="2"/>
      <c r="Q134" s="2"/>
      <c r="R134" s="2"/>
      <c r="S134" s="2"/>
      <c r="T134" s="2"/>
      <c r="U134" s="2"/>
      <c r="V134" s="2"/>
    </row>
    <row r="135" spans="1:22" ht="13" x14ac:dyDescent="0.15">
      <c r="A135" s="2"/>
      <c r="B135" s="2"/>
      <c r="C135" s="2"/>
      <c r="D135" s="56"/>
      <c r="E135" s="56"/>
      <c r="F135" s="2"/>
      <c r="G135" s="56"/>
      <c r="H135" s="56"/>
      <c r="I135" s="2"/>
      <c r="J135" s="2"/>
      <c r="K135" s="2"/>
      <c r="L135" s="2"/>
      <c r="M135" s="2"/>
      <c r="N135" s="2"/>
      <c r="O135" s="2"/>
      <c r="P135" s="2"/>
      <c r="Q135" s="2"/>
      <c r="R135" s="2"/>
      <c r="S135" s="2"/>
      <c r="T135" s="2"/>
      <c r="U135" s="2"/>
      <c r="V135" s="2"/>
    </row>
    <row r="136" spans="1:22" ht="13" x14ac:dyDescent="0.15">
      <c r="A136" s="2"/>
      <c r="B136" s="2"/>
      <c r="C136" s="2"/>
      <c r="D136" s="56"/>
      <c r="E136" s="56"/>
      <c r="F136" s="2"/>
      <c r="G136" s="56"/>
      <c r="H136" s="56"/>
      <c r="I136" s="2"/>
      <c r="J136" s="2"/>
      <c r="K136" s="2"/>
      <c r="L136" s="2"/>
      <c r="M136" s="2"/>
      <c r="N136" s="2"/>
      <c r="O136" s="2"/>
      <c r="P136" s="2"/>
      <c r="Q136" s="2"/>
      <c r="R136" s="2"/>
      <c r="S136" s="2"/>
      <c r="T136" s="2"/>
      <c r="U136" s="2"/>
      <c r="V136" s="2"/>
    </row>
    <row r="137" spans="1:22" ht="13" x14ac:dyDescent="0.15">
      <c r="A137" s="2"/>
      <c r="B137" s="2"/>
      <c r="C137" s="2"/>
      <c r="D137" s="56"/>
      <c r="E137" s="56"/>
      <c r="F137" s="2"/>
      <c r="G137" s="56"/>
      <c r="H137" s="56"/>
      <c r="I137" s="2"/>
      <c r="J137" s="2"/>
      <c r="K137" s="2"/>
      <c r="L137" s="2"/>
      <c r="M137" s="2"/>
      <c r="N137" s="2"/>
      <c r="O137" s="2"/>
      <c r="P137" s="2"/>
      <c r="Q137" s="2"/>
      <c r="R137" s="2"/>
      <c r="S137" s="2"/>
      <c r="T137" s="2"/>
      <c r="U137" s="2"/>
      <c r="V137" s="2"/>
    </row>
    <row r="138" spans="1:22" ht="13" x14ac:dyDescent="0.15">
      <c r="A138" s="2"/>
      <c r="B138" s="2"/>
      <c r="C138" s="2"/>
      <c r="D138" s="56"/>
      <c r="E138" s="56"/>
      <c r="F138" s="2"/>
      <c r="G138" s="56"/>
      <c r="H138" s="56"/>
      <c r="I138" s="2"/>
      <c r="J138" s="2"/>
      <c r="K138" s="2"/>
      <c r="L138" s="2"/>
      <c r="M138" s="2"/>
      <c r="N138" s="2"/>
      <c r="O138" s="2"/>
      <c r="P138" s="2"/>
      <c r="Q138" s="2"/>
      <c r="R138" s="2"/>
      <c r="S138" s="2"/>
      <c r="T138" s="2"/>
      <c r="U138" s="2"/>
      <c r="V138" s="2"/>
    </row>
    <row r="139" spans="1:22" ht="13" x14ac:dyDescent="0.15">
      <c r="A139" s="2"/>
      <c r="B139" s="2"/>
      <c r="C139" s="2"/>
      <c r="D139" s="56"/>
      <c r="E139" s="56"/>
      <c r="F139" s="2"/>
      <c r="G139" s="56"/>
      <c r="H139" s="56"/>
      <c r="I139" s="2"/>
      <c r="J139" s="2"/>
      <c r="K139" s="2"/>
      <c r="L139" s="2"/>
      <c r="M139" s="2"/>
      <c r="N139" s="2"/>
      <c r="O139" s="2"/>
      <c r="P139" s="2"/>
      <c r="Q139" s="2"/>
      <c r="R139" s="2"/>
      <c r="S139" s="2"/>
      <c r="T139" s="2"/>
      <c r="U139" s="2"/>
      <c r="V139" s="2"/>
    </row>
    <row r="140" spans="1:22" ht="13" x14ac:dyDescent="0.15">
      <c r="A140" s="2"/>
      <c r="B140" s="2"/>
      <c r="C140" s="2"/>
      <c r="D140" s="56"/>
      <c r="E140" s="56"/>
      <c r="F140" s="2"/>
      <c r="G140" s="56"/>
      <c r="H140" s="56"/>
      <c r="I140" s="2"/>
      <c r="J140" s="2"/>
      <c r="K140" s="2"/>
      <c r="L140" s="2"/>
      <c r="M140" s="2"/>
      <c r="N140" s="2"/>
      <c r="O140" s="2"/>
      <c r="P140" s="2"/>
      <c r="Q140" s="2"/>
      <c r="R140" s="2"/>
      <c r="S140" s="2"/>
      <c r="T140" s="2"/>
      <c r="U140" s="2"/>
      <c r="V140" s="2"/>
    </row>
    <row r="141" spans="1:22" ht="13" x14ac:dyDescent="0.15">
      <c r="A141" s="2"/>
      <c r="B141" s="2"/>
      <c r="C141" s="2"/>
      <c r="D141" s="56"/>
      <c r="E141" s="56"/>
      <c r="F141" s="2"/>
      <c r="G141" s="56"/>
      <c r="H141" s="56"/>
      <c r="I141" s="2"/>
      <c r="J141" s="2"/>
      <c r="K141" s="2"/>
      <c r="L141" s="2"/>
      <c r="M141" s="2"/>
      <c r="N141" s="2"/>
      <c r="O141" s="2"/>
      <c r="P141" s="2"/>
      <c r="Q141" s="2"/>
      <c r="R141" s="2"/>
      <c r="S141" s="2"/>
      <c r="T141" s="2"/>
      <c r="U141" s="2"/>
      <c r="V141" s="2"/>
    </row>
    <row r="142" spans="1:22" ht="13" x14ac:dyDescent="0.15">
      <c r="A142" s="2"/>
      <c r="B142" s="2"/>
      <c r="C142" s="2"/>
      <c r="D142" s="56"/>
      <c r="E142" s="56"/>
      <c r="F142" s="2"/>
      <c r="G142" s="56"/>
      <c r="H142" s="56"/>
      <c r="I142" s="2"/>
      <c r="J142" s="2"/>
      <c r="K142" s="2"/>
      <c r="L142" s="2"/>
      <c r="M142" s="2"/>
      <c r="N142" s="2"/>
      <c r="O142" s="2"/>
      <c r="P142" s="2"/>
      <c r="Q142" s="2"/>
      <c r="R142" s="2"/>
      <c r="S142" s="2"/>
      <c r="T142" s="2"/>
      <c r="U142" s="2"/>
      <c r="V142" s="2"/>
    </row>
    <row r="143" spans="1:22" ht="13" x14ac:dyDescent="0.15">
      <c r="A143" s="2"/>
      <c r="B143" s="2"/>
      <c r="C143" s="2"/>
      <c r="D143" s="56"/>
      <c r="E143" s="56"/>
      <c r="F143" s="2"/>
      <c r="G143" s="56"/>
      <c r="H143" s="56"/>
      <c r="I143" s="2"/>
      <c r="J143" s="2"/>
      <c r="K143" s="2"/>
      <c r="L143" s="2"/>
      <c r="M143" s="2"/>
      <c r="N143" s="2"/>
      <c r="O143" s="2"/>
      <c r="P143" s="2"/>
      <c r="Q143" s="2"/>
      <c r="R143" s="2"/>
      <c r="S143" s="2"/>
      <c r="T143" s="2"/>
      <c r="U143" s="2"/>
      <c r="V143" s="2"/>
    </row>
    <row r="144" spans="1:22" ht="13" x14ac:dyDescent="0.15">
      <c r="A144" s="2"/>
      <c r="B144" s="2"/>
      <c r="C144" s="2"/>
      <c r="D144" s="56"/>
      <c r="E144" s="56"/>
      <c r="F144" s="2"/>
      <c r="G144" s="56"/>
      <c r="H144" s="56"/>
      <c r="I144" s="2"/>
      <c r="J144" s="2"/>
      <c r="K144" s="2"/>
      <c r="L144" s="2"/>
      <c r="M144" s="2"/>
      <c r="N144" s="2"/>
      <c r="O144" s="2"/>
      <c r="P144" s="2"/>
      <c r="Q144" s="2"/>
      <c r="R144" s="2"/>
      <c r="S144" s="2"/>
      <c r="T144" s="2"/>
      <c r="U144" s="2"/>
      <c r="V144" s="2"/>
    </row>
    <row r="145" spans="1:22" ht="13" x14ac:dyDescent="0.15">
      <c r="A145" s="2"/>
      <c r="B145" s="2"/>
      <c r="C145" s="2"/>
      <c r="D145" s="56"/>
      <c r="E145" s="56"/>
      <c r="F145" s="2"/>
      <c r="G145" s="56"/>
      <c r="H145" s="56"/>
      <c r="I145" s="2"/>
      <c r="J145" s="2"/>
      <c r="K145" s="2"/>
      <c r="L145" s="2"/>
      <c r="M145" s="2"/>
      <c r="N145" s="2"/>
      <c r="O145" s="2"/>
      <c r="P145" s="2"/>
      <c r="Q145" s="2"/>
      <c r="R145" s="2"/>
      <c r="S145" s="2"/>
      <c r="T145" s="2"/>
      <c r="U145" s="2"/>
      <c r="V145" s="2"/>
    </row>
    <row r="146" spans="1:22" ht="13" x14ac:dyDescent="0.15">
      <c r="A146" s="2"/>
      <c r="B146" s="2"/>
      <c r="C146" s="2"/>
      <c r="D146" s="56"/>
      <c r="E146" s="56"/>
      <c r="F146" s="2"/>
      <c r="G146" s="56"/>
      <c r="H146" s="56"/>
      <c r="I146" s="2"/>
      <c r="J146" s="2"/>
      <c r="K146" s="2"/>
      <c r="L146" s="2"/>
      <c r="M146" s="2"/>
      <c r="N146" s="2"/>
      <c r="O146" s="2"/>
      <c r="P146" s="2"/>
      <c r="Q146" s="2"/>
      <c r="R146" s="2"/>
      <c r="S146" s="2"/>
      <c r="T146" s="2"/>
      <c r="U146" s="2"/>
      <c r="V146" s="2"/>
    </row>
    <row r="147" spans="1:22" ht="13" x14ac:dyDescent="0.15">
      <c r="A147" s="2"/>
      <c r="B147" s="2"/>
      <c r="C147" s="2"/>
      <c r="D147" s="56"/>
      <c r="E147" s="56"/>
      <c r="F147" s="2"/>
      <c r="G147" s="56"/>
      <c r="H147" s="56"/>
      <c r="I147" s="2"/>
      <c r="J147" s="2"/>
      <c r="K147" s="2"/>
      <c r="L147" s="2"/>
      <c r="M147" s="2"/>
      <c r="N147" s="2"/>
      <c r="O147" s="2"/>
      <c r="P147" s="2"/>
      <c r="Q147" s="2"/>
      <c r="R147" s="2"/>
      <c r="S147" s="2"/>
      <c r="T147" s="2"/>
      <c r="U147" s="2"/>
      <c r="V147" s="2"/>
    </row>
    <row r="148" spans="1:22" ht="13" x14ac:dyDescent="0.15">
      <c r="A148" s="2"/>
      <c r="B148" s="2"/>
      <c r="C148" s="2"/>
      <c r="D148" s="56"/>
      <c r="E148" s="56"/>
      <c r="F148" s="2"/>
      <c r="G148" s="56"/>
      <c r="H148" s="56"/>
      <c r="I148" s="2"/>
      <c r="J148" s="2"/>
      <c r="K148" s="2"/>
      <c r="L148" s="2"/>
      <c r="M148" s="2"/>
      <c r="N148" s="2"/>
      <c r="O148" s="2"/>
      <c r="P148" s="2"/>
      <c r="Q148" s="2"/>
      <c r="R148" s="2"/>
      <c r="S148" s="2"/>
      <c r="T148" s="2"/>
      <c r="U148" s="2"/>
      <c r="V148" s="2"/>
    </row>
    <row r="149" spans="1:22" ht="13" x14ac:dyDescent="0.15">
      <c r="A149" s="2"/>
      <c r="B149" s="2"/>
      <c r="C149" s="2"/>
      <c r="D149" s="56"/>
      <c r="E149" s="56"/>
      <c r="F149" s="2"/>
      <c r="G149" s="56"/>
      <c r="H149" s="56"/>
      <c r="I149" s="2"/>
      <c r="J149" s="2"/>
      <c r="K149" s="2"/>
      <c r="L149" s="2"/>
      <c r="M149" s="2"/>
      <c r="N149" s="2"/>
      <c r="O149" s="2"/>
      <c r="P149" s="2"/>
      <c r="Q149" s="2"/>
      <c r="R149" s="2"/>
      <c r="S149" s="2"/>
      <c r="T149" s="2"/>
      <c r="U149" s="2"/>
      <c r="V149" s="2"/>
    </row>
    <row r="150" spans="1:22" ht="13" x14ac:dyDescent="0.15">
      <c r="A150" s="2"/>
      <c r="B150" s="2"/>
      <c r="C150" s="2"/>
      <c r="D150" s="56"/>
      <c r="E150" s="56"/>
      <c r="F150" s="2"/>
      <c r="G150" s="56"/>
      <c r="H150" s="56"/>
      <c r="I150" s="2"/>
      <c r="J150" s="2"/>
      <c r="K150" s="2"/>
      <c r="L150" s="2"/>
      <c r="M150" s="2"/>
      <c r="N150" s="2"/>
      <c r="O150" s="2"/>
      <c r="P150" s="2"/>
      <c r="Q150" s="2"/>
      <c r="R150" s="2"/>
      <c r="S150" s="2"/>
      <c r="T150" s="2"/>
      <c r="U150" s="2"/>
      <c r="V150" s="2"/>
    </row>
    <row r="151" spans="1:22" ht="13" x14ac:dyDescent="0.15">
      <c r="A151" s="2"/>
      <c r="B151" s="2"/>
      <c r="C151" s="2"/>
      <c r="D151" s="56"/>
      <c r="E151" s="56"/>
      <c r="F151" s="2"/>
      <c r="G151" s="56"/>
      <c r="H151" s="56"/>
      <c r="I151" s="2"/>
      <c r="J151" s="2"/>
      <c r="K151" s="2"/>
      <c r="L151" s="2"/>
      <c r="M151" s="2"/>
      <c r="N151" s="2"/>
      <c r="O151" s="2"/>
      <c r="P151" s="2"/>
      <c r="Q151" s="2"/>
      <c r="R151" s="2"/>
      <c r="S151" s="2"/>
      <c r="T151" s="2"/>
      <c r="U151" s="2"/>
      <c r="V151" s="2"/>
    </row>
    <row r="152" spans="1:22" ht="13" x14ac:dyDescent="0.15">
      <c r="A152" s="2"/>
      <c r="B152" s="2"/>
      <c r="C152" s="2"/>
      <c r="D152" s="56"/>
      <c r="E152" s="56"/>
      <c r="F152" s="2"/>
      <c r="G152" s="56"/>
      <c r="H152" s="56"/>
      <c r="I152" s="2"/>
      <c r="J152" s="2"/>
      <c r="K152" s="2"/>
      <c r="L152" s="2"/>
      <c r="M152" s="2"/>
      <c r="N152" s="2"/>
      <c r="O152" s="2"/>
      <c r="P152" s="2"/>
      <c r="Q152" s="2"/>
      <c r="R152" s="2"/>
      <c r="S152" s="2"/>
      <c r="T152" s="2"/>
      <c r="U152" s="2"/>
      <c r="V152" s="2"/>
    </row>
    <row r="153" spans="1:22" ht="13" x14ac:dyDescent="0.15">
      <c r="A153" s="2"/>
      <c r="B153" s="2"/>
      <c r="C153" s="2"/>
      <c r="D153" s="56"/>
      <c r="E153" s="56"/>
      <c r="F153" s="2"/>
      <c r="G153" s="56"/>
      <c r="H153" s="56"/>
      <c r="I153" s="2"/>
      <c r="J153" s="2"/>
      <c r="K153" s="2"/>
      <c r="L153" s="2"/>
      <c r="M153" s="2"/>
      <c r="N153" s="2"/>
      <c r="O153" s="2"/>
      <c r="P153" s="2"/>
      <c r="Q153" s="2"/>
      <c r="R153" s="2"/>
      <c r="S153" s="2"/>
      <c r="T153" s="2"/>
      <c r="U153" s="2"/>
      <c r="V153" s="2"/>
    </row>
    <row r="154" spans="1:22" ht="13" x14ac:dyDescent="0.15">
      <c r="A154" s="2"/>
      <c r="B154" s="2"/>
      <c r="C154" s="2"/>
      <c r="D154" s="56"/>
      <c r="E154" s="56"/>
      <c r="F154" s="2"/>
      <c r="G154" s="56"/>
      <c r="H154" s="56"/>
      <c r="I154" s="2"/>
      <c r="J154" s="2"/>
      <c r="K154" s="2"/>
      <c r="L154" s="2"/>
      <c r="M154" s="2"/>
      <c r="N154" s="2"/>
      <c r="O154" s="2"/>
      <c r="P154" s="2"/>
      <c r="Q154" s="2"/>
      <c r="R154" s="2"/>
      <c r="S154" s="2"/>
      <c r="T154" s="2"/>
      <c r="U154" s="2"/>
      <c r="V154" s="2"/>
    </row>
    <row r="155" spans="1:22" ht="13" x14ac:dyDescent="0.15">
      <c r="A155" s="2"/>
      <c r="B155" s="2"/>
      <c r="C155" s="2"/>
      <c r="D155" s="56"/>
      <c r="E155" s="56"/>
      <c r="F155" s="2"/>
      <c r="G155" s="56"/>
      <c r="H155" s="56"/>
      <c r="I155" s="2"/>
      <c r="J155" s="2"/>
      <c r="K155" s="2"/>
      <c r="L155" s="2"/>
      <c r="M155" s="2"/>
      <c r="N155" s="2"/>
      <c r="O155" s="2"/>
      <c r="P155" s="2"/>
      <c r="Q155" s="2"/>
      <c r="R155" s="2"/>
      <c r="S155" s="2"/>
      <c r="T155" s="2"/>
      <c r="U155" s="2"/>
      <c r="V155" s="2"/>
    </row>
    <row r="156" spans="1:22" ht="13" x14ac:dyDescent="0.15">
      <c r="A156" s="2"/>
      <c r="B156" s="2"/>
      <c r="C156" s="2"/>
      <c r="D156" s="56"/>
      <c r="E156" s="56"/>
      <c r="F156" s="2"/>
      <c r="G156" s="56"/>
      <c r="H156" s="56"/>
      <c r="I156" s="2"/>
      <c r="J156" s="2"/>
      <c r="K156" s="2"/>
      <c r="L156" s="2"/>
      <c r="M156" s="2"/>
      <c r="N156" s="2"/>
      <c r="O156" s="2"/>
      <c r="P156" s="2"/>
      <c r="Q156" s="2"/>
      <c r="R156" s="2"/>
      <c r="S156" s="2"/>
      <c r="T156" s="2"/>
      <c r="U156" s="2"/>
      <c r="V156" s="2"/>
    </row>
    <row r="157" spans="1:22" ht="13" x14ac:dyDescent="0.15">
      <c r="A157" s="2"/>
      <c r="B157" s="2"/>
      <c r="C157" s="2"/>
      <c r="D157" s="56"/>
      <c r="E157" s="56"/>
      <c r="F157" s="2"/>
      <c r="G157" s="56"/>
      <c r="H157" s="56"/>
      <c r="I157" s="2"/>
      <c r="J157" s="2"/>
      <c r="K157" s="2"/>
      <c r="L157" s="2"/>
      <c r="M157" s="2"/>
      <c r="N157" s="2"/>
      <c r="O157" s="2"/>
      <c r="P157" s="2"/>
      <c r="Q157" s="2"/>
      <c r="R157" s="2"/>
      <c r="S157" s="2"/>
      <c r="T157" s="2"/>
      <c r="U157" s="2"/>
      <c r="V157" s="2"/>
    </row>
    <row r="158" spans="1:22" ht="13" x14ac:dyDescent="0.15">
      <c r="A158" s="2"/>
      <c r="B158" s="2"/>
      <c r="C158" s="2"/>
      <c r="D158" s="56"/>
      <c r="E158" s="56"/>
      <c r="F158" s="2"/>
      <c r="G158" s="56"/>
      <c r="H158" s="56"/>
      <c r="I158" s="2"/>
      <c r="J158" s="2"/>
      <c r="K158" s="2"/>
      <c r="L158" s="2"/>
      <c r="M158" s="2"/>
      <c r="N158" s="2"/>
      <c r="O158" s="2"/>
      <c r="P158" s="2"/>
      <c r="Q158" s="2"/>
      <c r="R158" s="2"/>
      <c r="S158" s="2"/>
      <c r="T158" s="2"/>
      <c r="U158" s="2"/>
      <c r="V158" s="2"/>
    </row>
    <row r="159" spans="1:22" ht="13" x14ac:dyDescent="0.15">
      <c r="A159" s="2"/>
      <c r="B159" s="2"/>
      <c r="C159" s="2"/>
      <c r="D159" s="56"/>
      <c r="E159" s="56"/>
      <c r="F159" s="2"/>
      <c r="G159" s="56"/>
      <c r="H159" s="56"/>
      <c r="I159" s="2"/>
      <c r="J159" s="2"/>
      <c r="K159" s="2"/>
      <c r="L159" s="2"/>
      <c r="M159" s="2"/>
      <c r="N159" s="2"/>
      <c r="O159" s="2"/>
      <c r="P159" s="2"/>
      <c r="Q159" s="2"/>
      <c r="R159" s="2"/>
      <c r="S159" s="2"/>
      <c r="T159" s="2"/>
      <c r="U159" s="2"/>
      <c r="V159" s="2"/>
    </row>
    <row r="160" spans="1:22" ht="13" x14ac:dyDescent="0.15">
      <c r="A160" s="2"/>
      <c r="B160" s="2"/>
      <c r="C160" s="2"/>
      <c r="D160" s="56"/>
      <c r="E160" s="56"/>
      <c r="F160" s="2"/>
      <c r="G160" s="56"/>
      <c r="H160" s="56"/>
      <c r="I160" s="2"/>
      <c r="J160" s="2"/>
      <c r="K160" s="2"/>
      <c r="L160" s="2"/>
      <c r="M160" s="2"/>
      <c r="N160" s="2"/>
      <c r="O160" s="2"/>
      <c r="P160" s="2"/>
      <c r="Q160" s="2"/>
      <c r="R160" s="2"/>
      <c r="S160" s="2"/>
      <c r="T160" s="2"/>
      <c r="U160" s="2"/>
      <c r="V160" s="2"/>
    </row>
    <row r="161" spans="1:22" ht="13" x14ac:dyDescent="0.15">
      <c r="A161" s="2"/>
      <c r="B161" s="2"/>
      <c r="C161" s="2"/>
      <c r="D161" s="56"/>
      <c r="E161" s="56"/>
      <c r="F161" s="2"/>
      <c r="G161" s="56"/>
      <c r="H161" s="56"/>
      <c r="I161" s="2"/>
      <c r="J161" s="2"/>
      <c r="K161" s="2"/>
      <c r="L161" s="2"/>
      <c r="M161" s="2"/>
      <c r="N161" s="2"/>
      <c r="O161" s="2"/>
      <c r="P161" s="2"/>
      <c r="Q161" s="2"/>
      <c r="R161" s="2"/>
      <c r="S161" s="2"/>
      <c r="T161" s="2"/>
      <c r="U161" s="2"/>
      <c r="V161" s="2"/>
    </row>
    <row r="162" spans="1:22" ht="13" x14ac:dyDescent="0.15">
      <c r="A162" s="2"/>
      <c r="B162" s="2"/>
      <c r="C162" s="2"/>
      <c r="D162" s="56"/>
      <c r="E162" s="56"/>
      <c r="F162" s="2"/>
      <c r="G162" s="56"/>
      <c r="H162" s="56"/>
      <c r="I162" s="2"/>
      <c r="J162" s="2"/>
      <c r="K162" s="2"/>
      <c r="L162" s="2"/>
      <c r="M162" s="2"/>
      <c r="N162" s="2"/>
      <c r="O162" s="2"/>
      <c r="P162" s="2"/>
      <c r="Q162" s="2"/>
      <c r="R162" s="2"/>
      <c r="S162" s="2"/>
      <c r="T162" s="2"/>
      <c r="U162" s="2"/>
      <c r="V162" s="2"/>
    </row>
    <row r="163" spans="1:22" ht="13" x14ac:dyDescent="0.15">
      <c r="A163" s="2"/>
      <c r="B163" s="2"/>
      <c r="C163" s="2"/>
      <c r="D163" s="56"/>
      <c r="E163" s="56"/>
      <c r="F163" s="2"/>
      <c r="G163" s="56"/>
      <c r="H163" s="56"/>
      <c r="I163" s="2"/>
      <c r="J163" s="2"/>
      <c r="K163" s="2"/>
      <c r="L163" s="2"/>
      <c r="M163" s="2"/>
      <c r="N163" s="2"/>
      <c r="O163" s="2"/>
      <c r="P163" s="2"/>
      <c r="Q163" s="2"/>
      <c r="R163" s="2"/>
      <c r="S163" s="2"/>
      <c r="T163" s="2"/>
      <c r="U163" s="2"/>
      <c r="V163" s="2"/>
    </row>
    <row r="164" spans="1:22" ht="13" x14ac:dyDescent="0.15">
      <c r="A164" s="2"/>
      <c r="B164" s="2"/>
      <c r="C164" s="2"/>
      <c r="D164" s="56"/>
      <c r="E164" s="56"/>
      <c r="F164" s="2"/>
      <c r="G164" s="56"/>
      <c r="H164" s="56"/>
      <c r="I164" s="2"/>
      <c r="J164" s="2"/>
      <c r="K164" s="2"/>
      <c r="L164" s="2"/>
      <c r="M164" s="2"/>
      <c r="N164" s="2"/>
      <c r="O164" s="2"/>
      <c r="P164" s="2"/>
      <c r="Q164" s="2"/>
      <c r="R164" s="2"/>
      <c r="S164" s="2"/>
      <c r="T164" s="2"/>
      <c r="U164" s="2"/>
      <c r="V164" s="2"/>
    </row>
    <row r="165" spans="1:22" ht="13" x14ac:dyDescent="0.15">
      <c r="A165" s="2"/>
      <c r="B165" s="2"/>
      <c r="C165" s="2"/>
      <c r="D165" s="56"/>
      <c r="E165" s="56"/>
      <c r="F165" s="2"/>
      <c r="G165" s="56"/>
      <c r="H165" s="56"/>
      <c r="I165" s="2"/>
      <c r="J165" s="2"/>
      <c r="K165" s="2"/>
      <c r="L165" s="2"/>
      <c r="M165" s="2"/>
      <c r="N165" s="2"/>
      <c r="O165" s="2"/>
      <c r="P165" s="2"/>
      <c r="Q165" s="2"/>
      <c r="R165" s="2"/>
      <c r="S165" s="2"/>
      <c r="T165" s="2"/>
      <c r="U165" s="2"/>
      <c r="V165" s="2"/>
    </row>
    <row r="166" spans="1:22" ht="13" x14ac:dyDescent="0.15">
      <c r="A166" s="2"/>
      <c r="B166" s="2"/>
      <c r="C166" s="2"/>
      <c r="D166" s="56"/>
      <c r="E166" s="56"/>
      <c r="F166" s="2"/>
      <c r="G166" s="56"/>
      <c r="H166" s="56"/>
      <c r="I166" s="2"/>
      <c r="J166" s="2"/>
      <c r="K166" s="2"/>
      <c r="L166" s="2"/>
      <c r="M166" s="2"/>
      <c r="N166" s="2"/>
      <c r="O166" s="2"/>
      <c r="P166" s="2"/>
      <c r="Q166" s="2"/>
      <c r="R166" s="2"/>
      <c r="S166" s="2"/>
      <c r="T166" s="2"/>
      <c r="U166" s="2"/>
      <c r="V166" s="2"/>
    </row>
    <row r="167" spans="1:22" ht="13" x14ac:dyDescent="0.15">
      <c r="A167" s="2"/>
      <c r="B167" s="2"/>
      <c r="C167" s="2"/>
      <c r="D167" s="56"/>
      <c r="E167" s="56"/>
      <c r="F167" s="2"/>
      <c r="G167" s="56"/>
      <c r="H167" s="56"/>
      <c r="I167" s="2"/>
      <c r="J167" s="2"/>
      <c r="K167" s="2"/>
      <c r="L167" s="2"/>
      <c r="M167" s="2"/>
      <c r="N167" s="2"/>
      <c r="O167" s="2"/>
      <c r="P167" s="2"/>
      <c r="Q167" s="2"/>
      <c r="R167" s="2"/>
      <c r="S167" s="2"/>
      <c r="T167" s="2"/>
      <c r="U167" s="2"/>
      <c r="V167" s="2"/>
    </row>
    <row r="168" spans="1:22" ht="13" x14ac:dyDescent="0.15">
      <c r="A168" s="2"/>
      <c r="B168" s="2"/>
      <c r="C168" s="2"/>
      <c r="D168" s="56"/>
      <c r="E168" s="56"/>
      <c r="F168" s="2"/>
      <c r="G168" s="56"/>
      <c r="H168" s="56"/>
      <c r="I168" s="2"/>
      <c r="J168" s="2"/>
      <c r="K168" s="2"/>
      <c r="L168" s="2"/>
      <c r="M168" s="2"/>
      <c r="N168" s="2"/>
      <c r="O168" s="2"/>
      <c r="P168" s="2"/>
      <c r="Q168" s="2"/>
      <c r="R168" s="2"/>
      <c r="S168" s="2"/>
      <c r="T168" s="2"/>
      <c r="U168" s="2"/>
      <c r="V168" s="2"/>
    </row>
    <row r="169" spans="1:22" ht="13" x14ac:dyDescent="0.15">
      <c r="A169" s="2"/>
      <c r="B169" s="2"/>
      <c r="C169" s="2"/>
      <c r="D169" s="56"/>
      <c r="E169" s="56"/>
      <c r="F169" s="2"/>
      <c r="G169" s="56"/>
      <c r="H169" s="56"/>
      <c r="I169" s="2"/>
      <c r="J169" s="2"/>
      <c r="K169" s="2"/>
      <c r="L169" s="2"/>
      <c r="M169" s="2"/>
      <c r="N169" s="2"/>
      <c r="O169" s="2"/>
      <c r="P169" s="2"/>
      <c r="Q169" s="2"/>
      <c r="R169" s="2"/>
      <c r="S169" s="2"/>
      <c r="T169" s="2"/>
      <c r="U169" s="2"/>
      <c r="V169" s="2"/>
    </row>
    <row r="170" spans="1:22" ht="13" x14ac:dyDescent="0.15">
      <c r="A170" s="2"/>
      <c r="B170" s="2"/>
      <c r="C170" s="2"/>
      <c r="D170" s="56"/>
      <c r="E170" s="56"/>
      <c r="F170" s="2"/>
      <c r="G170" s="56"/>
      <c r="H170" s="56"/>
      <c r="I170" s="2"/>
      <c r="J170" s="2"/>
      <c r="K170" s="2"/>
      <c r="L170" s="2"/>
      <c r="M170" s="2"/>
      <c r="N170" s="2"/>
      <c r="O170" s="2"/>
      <c r="P170" s="2"/>
      <c r="Q170" s="2"/>
      <c r="R170" s="2"/>
      <c r="S170" s="2"/>
      <c r="T170" s="2"/>
      <c r="U170" s="2"/>
      <c r="V170" s="2"/>
    </row>
    <row r="171" spans="1:22" ht="13" x14ac:dyDescent="0.15">
      <c r="A171" s="2"/>
      <c r="B171" s="2"/>
      <c r="C171" s="2"/>
      <c r="D171" s="56"/>
      <c r="E171" s="56"/>
      <c r="F171" s="2"/>
      <c r="G171" s="56"/>
      <c r="H171" s="56"/>
      <c r="I171" s="2"/>
      <c r="J171" s="2"/>
      <c r="K171" s="2"/>
      <c r="L171" s="2"/>
      <c r="M171" s="2"/>
      <c r="N171" s="2"/>
      <c r="O171" s="2"/>
      <c r="P171" s="2"/>
      <c r="Q171" s="2"/>
      <c r="R171" s="2"/>
      <c r="S171" s="2"/>
      <c r="T171" s="2"/>
      <c r="U171" s="2"/>
      <c r="V171" s="2"/>
    </row>
    <row r="172" spans="1:22" ht="13" x14ac:dyDescent="0.15">
      <c r="A172" s="2"/>
      <c r="B172" s="2"/>
      <c r="C172" s="2"/>
      <c r="D172" s="56"/>
      <c r="E172" s="56"/>
      <c r="F172" s="2"/>
      <c r="G172" s="56"/>
      <c r="H172" s="56"/>
      <c r="I172" s="2"/>
      <c r="J172" s="2"/>
      <c r="K172" s="2"/>
      <c r="L172" s="2"/>
      <c r="M172" s="2"/>
      <c r="N172" s="2"/>
      <c r="O172" s="2"/>
      <c r="P172" s="2"/>
      <c r="Q172" s="2"/>
      <c r="R172" s="2"/>
      <c r="S172" s="2"/>
      <c r="T172" s="2"/>
      <c r="U172" s="2"/>
      <c r="V172" s="2"/>
    </row>
    <row r="173" spans="1:22" ht="13" x14ac:dyDescent="0.15">
      <c r="A173" s="2"/>
      <c r="B173" s="2"/>
      <c r="C173" s="2"/>
      <c r="D173" s="56"/>
      <c r="E173" s="56"/>
      <c r="F173" s="2"/>
      <c r="G173" s="56"/>
      <c r="H173" s="56"/>
      <c r="I173" s="2"/>
      <c r="J173" s="2"/>
      <c r="K173" s="2"/>
      <c r="L173" s="2"/>
      <c r="M173" s="2"/>
      <c r="N173" s="2"/>
      <c r="O173" s="2"/>
      <c r="P173" s="2"/>
      <c r="Q173" s="2"/>
      <c r="R173" s="2"/>
      <c r="S173" s="2"/>
      <c r="T173" s="2"/>
      <c r="U173" s="2"/>
      <c r="V173" s="2"/>
    </row>
    <row r="174" spans="1:22" ht="13" x14ac:dyDescent="0.15">
      <c r="A174" s="2"/>
      <c r="B174" s="2"/>
      <c r="C174" s="2"/>
      <c r="D174" s="56"/>
      <c r="E174" s="56"/>
      <c r="F174" s="2"/>
      <c r="G174" s="56"/>
      <c r="H174" s="56"/>
      <c r="I174" s="2"/>
      <c r="J174" s="2"/>
      <c r="K174" s="2"/>
      <c r="L174" s="2"/>
      <c r="M174" s="2"/>
      <c r="N174" s="2"/>
      <c r="O174" s="2"/>
      <c r="P174" s="2"/>
      <c r="Q174" s="2"/>
      <c r="R174" s="2"/>
      <c r="S174" s="2"/>
      <c r="T174" s="2"/>
      <c r="U174" s="2"/>
      <c r="V174" s="2"/>
    </row>
    <row r="175" spans="1:22" ht="13" x14ac:dyDescent="0.15">
      <c r="A175" s="2"/>
      <c r="B175" s="2"/>
      <c r="C175" s="2"/>
      <c r="D175" s="56"/>
      <c r="E175" s="56"/>
      <c r="F175" s="2"/>
      <c r="G175" s="56"/>
      <c r="H175" s="56"/>
      <c r="I175" s="2"/>
      <c r="J175" s="2"/>
      <c r="K175" s="2"/>
      <c r="L175" s="2"/>
      <c r="M175" s="2"/>
      <c r="N175" s="2"/>
      <c r="O175" s="2"/>
      <c r="P175" s="2"/>
      <c r="Q175" s="2"/>
      <c r="R175" s="2"/>
      <c r="S175" s="2"/>
      <c r="T175" s="2"/>
      <c r="U175" s="2"/>
      <c r="V175" s="2"/>
    </row>
    <row r="176" spans="1:22" ht="13" x14ac:dyDescent="0.15">
      <c r="A176" s="2"/>
      <c r="B176" s="2"/>
      <c r="C176" s="2"/>
      <c r="D176" s="56"/>
      <c r="E176" s="56"/>
      <c r="F176" s="2"/>
      <c r="G176" s="56"/>
      <c r="H176" s="56"/>
      <c r="I176" s="2"/>
      <c r="J176" s="2"/>
      <c r="K176" s="2"/>
      <c r="L176" s="2"/>
      <c r="M176" s="2"/>
      <c r="N176" s="2"/>
      <c r="O176" s="2"/>
      <c r="P176" s="2"/>
      <c r="Q176" s="2"/>
      <c r="R176" s="2"/>
      <c r="S176" s="2"/>
      <c r="T176" s="2"/>
      <c r="U176" s="2"/>
      <c r="V176" s="2"/>
    </row>
    <row r="177" spans="1:22" ht="13" x14ac:dyDescent="0.15">
      <c r="A177" s="2"/>
      <c r="B177" s="2"/>
      <c r="C177" s="2"/>
      <c r="D177" s="56"/>
      <c r="E177" s="56"/>
      <c r="F177" s="2"/>
      <c r="G177" s="56"/>
      <c r="H177" s="56"/>
      <c r="I177" s="2"/>
      <c r="J177" s="2"/>
      <c r="K177" s="2"/>
      <c r="L177" s="2"/>
      <c r="M177" s="2"/>
      <c r="N177" s="2"/>
      <c r="O177" s="2"/>
      <c r="P177" s="2"/>
      <c r="Q177" s="2"/>
      <c r="R177" s="2"/>
      <c r="S177" s="2"/>
      <c r="T177" s="2"/>
      <c r="U177" s="2"/>
      <c r="V177" s="2"/>
    </row>
    <row r="178" spans="1:22" ht="13" x14ac:dyDescent="0.15">
      <c r="A178" s="2"/>
      <c r="B178" s="2"/>
      <c r="C178" s="2"/>
      <c r="D178" s="56"/>
      <c r="E178" s="56"/>
      <c r="F178" s="2"/>
      <c r="G178" s="56"/>
      <c r="H178" s="56"/>
      <c r="I178" s="2"/>
      <c r="J178" s="2"/>
      <c r="K178" s="2"/>
      <c r="L178" s="2"/>
      <c r="M178" s="2"/>
      <c r="N178" s="2"/>
      <c r="O178" s="2"/>
      <c r="P178" s="2"/>
      <c r="Q178" s="2"/>
      <c r="R178" s="2"/>
      <c r="S178" s="2"/>
      <c r="T178" s="2"/>
      <c r="U178" s="2"/>
      <c r="V178" s="2"/>
    </row>
    <row r="179" spans="1:22" ht="13" x14ac:dyDescent="0.15">
      <c r="A179" s="2"/>
      <c r="B179" s="2"/>
      <c r="C179" s="2"/>
      <c r="D179" s="56"/>
      <c r="E179" s="56"/>
      <c r="F179" s="2"/>
      <c r="G179" s="56"/>
      <c r="H179" s="56"/>
      <c r="I179" s="2"/>
      <c r="J179" s="2"/>
      <c r="K179" s="2"/>
      <c r="L179" s="2"/>
      <c r="M179" s="2"/>
      <c r="N179" s="2"/>
      <c r="O179" s="2"/>
      <c r="P179" s="2"/>
      <c r="Q179" s="2"/>
      <c r="R179" s="2"/>
      <c r="S179" s="2"/>
      <c r="T179" s="2"/>
      <c r="U179" s="2"/>
      <c r="V179" s="2"/>
    </row>
    <row r="180" spans="1:22" ht="13" x14ac:dyDescent="0.15">
      <c r="A180" s="2"/>
      <c r="B180" s="2"/>
      <c r="C180" s="2"/>
      <c r="D180" s="56"/>
      <c r="E180" s="56"/>
      <c r="F180" s="2"/>
      <c r="G180" s="56"/>
      <c r="H180" s="56"/>
      <c r="I180" s="2"/>
      <c r="J180" s="2"/>
      <c r="K180" s="2"/>
      <c r="L180" s="2"/>
      <c r="M180" s="2"/>
      <c r="N180" s="2"/>
      <c r="O180" s="2"/>
      <c r="P180" s="2"/>
      <c r="Q180" s="2"/>
      <c r="R180" s="2"/>
      <c r="S180" s="2"/>
      <c r="T180" s="2"/>
      <c r="U180" s="2"/>
      <c r="V180" s="2"/>
    </row>
    <row r="181" spans="1:22" ht="13" x14ac:dyDescent="0.15">
      <c r="A181" s="2"/>
      <c r="B181" s="2"/>
      <c r="C181" s="2"/>
      <c r="D181" s="56"/>
      <c r="E181" s="56"/>
      <c r="F181" s="2"/>
      <c r="G181" s="56"/>
      <c r="H181" s="56"/>
      <c r="I181" s="2"/>
      <c r="J181" s="2"/>
      <c r="K181" s="2"/>
      <c r="L181" s="2"/>
      <c r="M181" s="2"/>
      <c r="N181" s="2"/>
      <c r="O181" s="2"/>
      <c r="P181" s="2"/>
      <c r="Q181" s="2"/>
      <c r="R181" s="2"/>
      <c r="S181" s="2"/>
      <c r="T181" s="2"/>
      <c r="U181" s="2"/>
      <c r="V181" s="2"/>
    </row>
    <row r="182" spans="1:22" ht="13" x14ac:dyDescent="0.15">
      <c r="A182" s="2"/>
      <c r="B182" s="2"/>
      <c r="C182" s="2"/>
      <c r="D182" s="56"/>
      <c r="E182" s="56"/>
      <c r="F182" s="2"/>
      <c r="G182" s="56"/>
      <c r="H182" s="56"/>
      <c r="I182" s="2"/>
      <c r="J182" s="2"/>
      <c r="K182" s="2"/>
      <c r="L182" s="2"/>
      <c r="M182" s="2"/>
      <c r="N182" s="2"/>
      <c r="O182" s="2"/>
      <c r="P182" s="2"/>
      <c r="Q182" s="2"/>
      <c r="R182" s="2"/>
      <c r="S182" s="2"/>
      <c r="T182" s="2"/>
      <c r="U182" s="2"/>
      <c r="V182" s="2"/>
    </row>
    <row r="183" spans="1:22" ht="13" x14ac:dyDescent="0.15">
      <c r="A183" s="2"/>
      <c r="B183" s="2"/>
      <c r="C183" s="2"/>
      <c r="D183" s="56"/>
      <c r="E183" s="56"/>
      <c r="F183" s="2"/>
      <c r="G183" s="56"/>
      <c r="H183" s="56"/>
      <c r="I183" s="2"/>
      <c r="J183" s="2"/>
      <c r="K183" s="2"/>
      <c r="L183" s="2"/>
      <c r="M183" s="2"/>
      <c r="N183" s="2"/>
      <c r="O183" s="2"/>
      <c r="P183" s="2"/>
      <c r="Q183" s="2"/>
      <c r="R183" s="2"/>
      <c r="S183" s="2"/>
      <c r="T183" s="2"/>
      <c r="U183" s="2"/>
      <c r="V183" s="2"/>
    </row>
    <row r="184" spans="1:22" ht="13" x14ac:dyDescent="0.15">
      <c r="A184" s="2"/>
      <c r="B184" s="2"/>
      <c r="C184" s="2"/>
      <c r="D184" s="56"/>
      <c r="E184" s="56"/>
      <c r="F184" s="2"/>
      <c r="G184" s="56"/>
      <c r="H184" s="56"/>
      <c r="I184" s="2"/>
      <c r="J184" s="2"/>
      <c r="K184" s="2"/>
      <c r="L184" s="2"/>
      <c r="M184" s="2"/>
      <c r="N184" s="2"/>
      <c r="O184" s="2"/>
      <c r="P184" s="2"/>
      <c r="Q184" s="2"/>
      <c r="R184" s="2"/>
      <c r="S184" s="2"/>
      <c r="T184" s="2"/>
      <c r="U184" s="2"/>
      <c r="V184" s="2"/>
    </row>
    <row r="185" spans="1:22" ht="13" x14ac:dyDescent="0.15">
      <c r="A185" s="2"/>
      <c r="B185" s="2"/>
      <c r="C185" s="2"/>
      <c r="D185" s="56"/>
      <c r="E185" s="56"/>
      <c r="F185" s="2"/>
      <c r="G185" s="56"/>
      <c r="H185" s="56"/>
      <c r="I185" s="2"/>
      <c r="J185" s="2"/>
      <c r="K185" s="2"/>
      <c r="L185" s="2"/>
      <c r="M185" s="2"/>
      <c r="N185" s="2"/>
      <c r="O185" s="2"/>
      <c r="P185" s="2"/>
      <c r="Q185" s="2"/>
      <c r="R185" s="2"/>
      <c r="S185" s="2"/>
      <c r="T185" s="2"/>
      <c r="U185" s="2"/>
      <c r="V185" s="2"/>
    </row>
    <row r="186" spans="1:22" ht="13" x14ac:dyDescent="0.15">
      <c r="A186" s="2"/>
      <c r="B186" s="2"/>
      <c r="C186" s="2"/>
      <c r="D186" s="56"/>
      <c r="E186" s="56"/>
      <c r="F186" s="2"/>
      <c r="G186" s="56"/>
      <c r="H186" s="56"/>
      <c r="I186" s="2"/>
      <c r="J186" s="2"/>
      <c r="K186" s="2"/>
      <c r="L186" s="2"/>
      <c r="M186" s="2"/>
      <c r="N186" s="2"/>
      <c r="O186" s="2"/>
      <c r="P186" s="2"/>
      <c r="Q186" s="2"/>
      <c r="R186" s="2"/>
      <c r="S186" s="2"/>
      <c r="T186" s="2"/>
      <c r="U186" s="2"/>
      <c r="V186" s="2"/>
    </row>
    <row r="187" spans="1:22" ht="13" x14ac:dyDescent="0.15">
      <c r="A187" s="2"/>
      <c r="B187" s="2"/>
      <c r="C187" s="2"/>
      <c r="D187" s="56"/>
      <c r="E187" s="56"/>
      <c r="F187" s="2"/>
      <c r="G187" s="56"/>
      <c r="H187" s="56"/>
      <c r="I187" s="2"/>
      <c r="J187" s="2"/>
      <c r="K187" s="2"/>
      <c r="L187" s="2"/>
      <c r="M187" s="2"/>
      <c r="N187" s="2"/>
      <c r="O187" s="2"/>
      <c r="P187" s="2"/>
      <c r="Q187" s="2"/>
      <c r="R187" s="2"/>
      <c r="S187" s="2"/>
      <c r="T187" s="2"/>
      <c r="U187" s="2"/>
      <c r="V187" s="2"/>
    </row>
    <row r="188" spans="1:22" ht="13" x14ac:dyDescent="0.15">
      <c r="A188" s="2"/>
      <c r="B188" s="2"/>
      <c r="C188" s="2"/>
      <c r="D188" s="56"/>
      <c r="E188" s="56"/>
      <c r="F188" s="2"/>
      <c r="G188" s="56"/>
      <c r="H188" s="56"/>
      <c r="I188" s="2"/>
      <c r="J188" s="2"/>
      <c r="K188" s="2"/>
      <c r="L188" s="2"/>
      <c r="M188" s="2"/>
      <c r="N188" s="2"/>
      <c r="O188" s="2"/>
      <c r="P188" s="2"/>
      <c r="Q188" s="2"/>
      <c r="R188" s="2"/>
      <c r="S188" s="2"/>
      <c r="T188" s="2"/>
      <c r="U188" s="2"/>
      <c r="V188" s="2"/>
    </row>
    <row r="189" spans="1:22" ht="13" x14ac:dyDescent="0.15">
      <c r="A189" s="2"/>
      <c r="B189" s="2"/>
      <c r="C189" s="2"/>
      <c r="D189" s="56"/>
      <c r="E189" s="56"/>
      <c r="F189" s="2"/>
      <c r="G189" s="56"/>
      <c r="H189" s="56"/>
      <c r="I189" s="2"/>
      <c r="J189" s="2"/>
      <c r="K189" s="2"/>
      <c r="L189" s="2"/>
      <c r="M189" s="2"/>
      <c r="N189" s="2"/>
      <c r="O189" s="2"/>
      <c r="P189" s="2"/>
      <c r="Q189" s="2"/>
      <c r="R189" s="2"/>
      <c r="S189" s="2"/>
      <c r="T189" s="2"/>
      <c r="U189" s="2"/>
      <c r="V189" s="2"/>
    </row>
    <row r="190" spans="1:22" ht="13" x14ac:dyDescent="0.15">
      <c r="A190" s="2"/>
      <c r="B190" s="2"/>
      <c r="C190" s="2"/>
      <c r="D190" s="56"/>
      <c r="E190" s="56"/>
      <c r="F190" s="2"/>
      <c r="G190" s="56"/>
      <c r="H190" s="56"/>
      <c r="I190" s="2"/>
      <c r="J190" s="2"/>
      <c r="K190" s="2"/>
      <c r="L190" s="2"/>
      <c r="M190" s="2"/>
      <c r="N190" s="2"/>
      <c r="O190" s="2"/>
      <c r="P190" s="2"/>
      <c r="Q190" s="2"/>
      <c r="R190" s="2"/>
      <c r="S190" s="2"/>
      <c r="T190" s="2"/>
      <c r="U190" s="2"/>
      <c r="V190" s="2"/>
    </row>
    <row r="191" spans="1:22" ht="13" x14ac:dyDescent="0.15">
      <c r="A191" s="2"/>
      <c r="B191" s="2"/>
      <c r="C191" s="2"/>
      <c r="D191" s="56"/>
      <c r="E191" s="56"/>
      <c r="F191" s="2"/>
      <c r="G191" s="56"/>
      <c r="H191" s="56"/>
      <c r="I191" s="2"/>
      <c r="J191" s="2"/>
      <c r="K191" s="2"/>
      <c r="L191" s="2"/>
      <c r="M191" s="2"/>
      <c r="N191" s="2"/>
      <c r="O191" s="2"/>
      <c r="P191" s="2"/>
      <c r="Q191" s="2"/>
      <c r="R191" s="2"/>
      <c r="S191" s="2"/>
      <c r="T191" s="2"/>
      <c r="U191" s="2"/>
      <c r="V191" s="2"/>
    </row>
    <row r="192" spans="1:22" ht="13" x14ac:dyDescent="0.15">
      <c r="A192" s="2"/>
      <c r="B192" s="2"/>
      <c r="C192" s="2"/>
      <c r="D192" s="56"/>
      <c r="E192" s="56"/>
      <c r="F192" s="2"/>
      <c r="G192" s="56"/>
      <c r="H192" s="56"/>
      <c r="I192" s="2"/>
      <c r="J192" s="2"/>
      <c r="K192" s="2"/>
      <c r="L192" s="2"/>
      <c r="M192" s="2"/>
      <c r="N192" s="2"/>
      <c r="O192" s="2"/>
      <c r="P192" s="2"/>
      <c r="Q192" s="2"/>
      <c r="R192" s="2"/>
      <c r="S192" s="2"/>
      <c r="T192" s="2"/>
      <c r="U192" s="2"/>
      <c r="V192" s="2"/>
    </row>
    <row r="193" spans="1:22" ht="13" x14ac:dyDescent="0.15">
      <c r="A193" s="2"/>
      <c r="B193" s="2"/>
      <c r="C193" s="2"/>
      <c r="D193" s="56"/>
      <c r="E193" s="56"/>
      <c r="F193" s="2"/>
      <c r="G193" s="56"/>
      <c r="H193" s="56"/>
      <c r="I193" s="2"/>
      <c r="J193" s="2"/>
      <c r="K193" s="2"/>
      <c r="L193" s="2"/>
      <c r="M193" s="2"/>
      <c r="N193" s="2"/>
      <c r="O193" s="2"/>
      <c r="P193" s="2"/>
      <c r="Q193" s="2"/>
      <c r="R193" s="2"/>
      <c r="S193" s="2"/>
      <c r="T193" s="2"/>
      <c r="U193" s="2"/>
      <c r="V193" s="2"/>
    </row>
    <row r="194" spans="1:22" ht="13" x14ac:dyDescent="0.15">
      <c r="A194" s="2"/>
      <c r="B194" s="2"/>
      <c r="C194" s="2"/>
      <c r="D194" s="56"/>
      <c r="E194" s="56"/>
      <c r="F194" s="2"/>
      <c r="G194" s="56"/>
      <c r="H194" s="56"/>
      <c r="I194" s="2"/>
      <c r="J194" s="2"/>
      <c r="K194" s="2"/>
      <c r="L194" s="2"/>
      <c r="M194" s="2"/>
      <c r="N194" s="2"/>
      <c r="O194" s="2"/>
      <c r="P194" s="2"/>
      <c r="Q194" s="2"/>
      <c r="R194" s="2"/>
      <c r="S194" s="2"/>
      <c r="T194" s="2"/>
      <c r="U194" s="2"/>
      <c r="V194" s="2"/>
    </row>
    <row r="195" spans="1:22" ht="13" x14ac:dyDescent="0.15">
      <c r="A195" s="2"/>
      <c r="B195" s="2"/>
      <c r="C195" s="2"/>
      <c r="D195" s="56"/>
      <c r="E195" s="56"/>
      <c r="F195" s="2"/>
      <c r="G195" s="56"/>
      <c r="H195" s="56"/>
      <c r="I195" s="2"/>
      <c r="J195" s="2"/>
      <c r="K195" s="2"/>
      <c r="L195" s="2"/>
      <c r="M195" s="2"/>
      <c r="N195" s="2"/>
      <c r="O195" s="2"/>
      <c r="P195" s="2"/>
      <c r="Q195" s="2"/>
      <c r="R195" s="2"/>
      <c r="S195" s="2"/>
      <c r="T195" s="2"/>
      <c r="U195" s="2"/>
      <c r="V195" s="2"/>
    </row>
    <row r="196" spans="1:22" ht="13" x14ac:dyDescent="0.15">
      <c r="A196" s="2"/>
      <c r="B196" s="2"/>
      <c r="C196" s="2"/>
      <c r="D196" s="56"/>
      <c r="E196" s="56"/>
      <c r="F196" s="2"/>
      <c r="G196" s="56"/>
      <c r="H196" s="56"/>
      <c r="I196" s="2"/>
      <c r="J196" s="2"/>
      <c r="K196" s="2"/>
      <c r="L196" s="2"/>
      <c r="M196" s="2"/>
      <c r="N196" s="2"/>
      <c r="O196" s="2"/>
      <c r="P196" s="2"/>
      <c r="Q196" s="2"/>
      <c r="R196" s="2"/>
      <c r="S196" s="2"/>
      <c r="T196" s="2"/>
      <c r="U196" s="2"/>
      <c r="V196" s="2"/>
    </row>
    <row r="197" spans="1:22" ht="13" x14ac:dyDescent="0.15">
      <c r="A197" s="2"/>
      <c r="B197" s="2"/>
      <c r="C197" s="2"/>
      <c r="D197" s="56"/>
      <c r="E197" s="56"/>
      <c r="F197" s="2"/>
      <c r="G197" s="56"/>
      <c r="H197" s="56"/>
      <c r="I197" s="2"/>
      <c r="J197" s="2"/>
      <c r="K197" s="2"/>
      <c r="L197" s="2"/>
      <c r="M197" s="2"/>
      <c r="N197" s="2"/>
      <c r="O197" s="2"/>
      <c r="P197" s="2"/>
      <c r="Q197" s="2"/>
      <c r="R197" s="2"/>
      <c r="S197" s="2"/>
      <c r="T197" s="2"/>
      <c r="U197" s="2"/>
      <c r="V197" s="2"/>
    </row>
    <row r="198" spans="1:22" ht="13" x14ac:dyDescent="0.15">
      <c r="A198" s="2"/>
      <c r="B198" s="2"/>
      <c r="C198" s="2"/>
      <c r="D198" s="56"/>
      <c r="E198" s="56"/>
      <c r="F198" s="2"/>
      <c r="G198" s="56"/>
      <c r="H198" s="56"/>
      <c r="I198" s="2"/>
      <c r="J198" s="2"/>
      <c r="K198" s="2"/>
      <c r="L198" s="2"/>
      <c r="M198" s="2"/>
      <c r="N198" s="2"/>
      <c r="O198" s="2"/>
      <c r="P198" s="2"/>
      <c r="Q198" s="2"/>
      <c r="R198" s="2"/>
      <c r="S198" s="2"/>
      <c r="T198" s="2"/>
      <c r="U198" s="2"/>
      <c r="V198" s="2"/>
    </row>
    <row r="199" spans="1:22" ht="13" x14ac:dyDescent="0.15">
      <c r="A199" s="2"/>
      <c r="B199" s="2"/>
      <c r="C199" s="2"/>
      <c r="D199" s="56"/>
      <c r="E199" s="56"/>
      <c r="F199" s="2"/>
      <c r="G199" s="56"/>
      <c r="H199" s="56"/>
      <c r="I199" s="2"/>
      <c r="J199" s="2"/>
      <c r="K199" s="2"/>
      <c r="L199" s="2"/>
      <c r="M199" s="2"/>
      <c r="N199" s="2"/>
      <c r="O199" s="2"/>
      <c r="P199" s="2"/>
      <c r="Q199" s="2"/>
      <c r="R199" s="2"/>
      <c r="S199" s="2"/>
      <c r="T199" s="2"/>
      <c r="U199" s="2"/>
      <c r="V199" s="2"/>
    </row>
    <row r="200" spans="1:22" ht="13" x14ac:dyDescent="0.15">
      <c r="A200" s="2"/>
      <c r="B200" s="2"/>
      <c r="C200" s="2"/>
      <c r="D200" s="56"/>
      <c r="E200" s="56"/>
      <c r="F200" s="2"/>
      <c r="G200" s="56"/>
      <c r="H200" s="56"/>
      <c r="I200" s="2"/>
      <c r="J200" s="2"/>
      <c r="K200" s="2"/>
      <c r="L200" s="2"/>
      <c r="M200" s="2"/>
      <c r="N200" s="2"/>
      <c r="O200" s="2"/>
      <c r="P200" s="2"/>
      <c r="Q200" s="2"/>
      <c r="R200" s="2"/>
      <c r="S200" s="2"/>
      <c r="T200" s="2"/>
      <c r="U200" s="2"/>
      <c r="V200" s="2"/>
    </row>
    <row r="201" spans="1:22" ht="13" x14ac:dyDescent="0.15">
      <c r="A201" s="2"/>
      <c r="B201" s="2"/>
      <c r="C201" s="2"/>
      <c r="D201" s="56"/>
      <c r="E201" s="56"/>
      <c r="F201" s="2"/>
      <c r="G201" s="56"/>
      <c r="H201" s="56"/>
      <c r="I201" s="2"/>
      <c r="J201" s="2"/>
      <c r="K201" s="2"/>
      <c r="L201" s="2"/>
      <c r="M201" s="2"/>
      <c r="N201" s="2"/>
      <c r="O201" s="2"/>
      <c r="P201" s="2"/>
      <c r="Q201" s="2"/>
      <c r="R201" s="2"/>
      <c r="S201" s="2"/>
      <c r="T201" s="2"/>
      <c r="U201" s="2"/>
      <c r="V201" s="2"/>
    </row>
    <row r="202" spans="1:22" ht="13" x14ac:dyDescent="0.15">
      <c r="A202" s="2"/>
      <c r="B202" s="2"/>
      <c r="C202" s="2"/>
      <c r="D202" s="56"/>
      <c r="E202" s="56"/>
      <c r="F202" s="2"/>
      <c r="G202" s="56"/>
      <c r="H202" s="56"/>
      <c r="I202" s="2"/>
      <c r="J202" s="2"/>
      <c r="K202" s="2"/>
      <c r="L202" s="2"/>
      <c r="M202" s="2"/>
      <c r="N202" s="2"/>
      <c r="O202" s="2"/>
      <c r="P202" s="2"/>
      <c r="Q202" s="2"/>
      <c r="R202" s="2"/>
      <c r="S202" s="2"/>
      <c r="T202" s="2"/>
      <c r="U202" s="2"/>
      <c r="V202" s="2"/>
    </row>
    <row r="203" spans="1:22" ht="13" x14ac:dyDescent="0.15">
      <c r="A203" s="2"/>
      <c r="B203" s="2"/>
      <c r="C203" s="2"/>
      <c r="D203" s="56"/>
      <c r="E203" s="56"/>
      <c r="F203" s="2"/>
      <c r="G203" s="56"/>
      <c r="H203" s="56"/>
      <c r="I203" s="2"/>
      <c r="J203" s="2"/>
      <c r="K203" s="2"/>
      <c r="L203" s="2"/>
      <c r="M203" s="2"/>
      <c r="N203" s="2"/>
      <c r="O203" s="2"/>
      <c r="P203" s="2"/>
      <c r="Q203" s="2"/>
      <c r="R203" s="2"/>
      <c r="S203" s="2"/>
      <c r="T203" s="2"/>
      <c r="U203" s="2"/>
      <c r="V203" s="2"/>
    </row>
    <row r="204" spans="1:22" ht="13" x14ac:dyDescent="0.15">
      <c r="A204" s="2"/>
      <c r="B204" s="2"/>
      <c r="C204" s="2"/>
      <c r="D204" s="56"/>
      <c r="E204" s="56"/>
      <c r="F204" s="2"/>
      <c r="G204" s="56"/>
      <c r="H204" s="56"/>
      <c r="I204" s="2"/>
      <c r="J204" s="2"/>
      <c r="K204" s="2"/>
      <c r="L204" s="2"/>
      <c r="M204" s="2"/>
      <c r="N204" s="2"/>
      <c r="O204" s="2"/>
      <c r="P204" s="2"/>
      <c r="Q204" s="2"/>
      <c r="R204" s="2"/>
      <c r="S204" s="2"/>
      <c r="T204" s="2"/>
      <c r="U204" s="2"/>
      <c r="V204" s="2"/>
    </row>
    <row r="205" spans="1:22" ht="13" x14ac:dyDescent="0.15">
      <c r="A205" s="2"/>
      <c r="B205" s="2"/>
      <c r="C205" s="2"/>
      <c r="D205" s="56"/>
      <c r="E205" s="56"/>
      <c r="F205" s="2"/>
      <c r="G205" s="56"/>
      <c r="H205" s="56"/>
      <c r="I205" s="2"/>
      <c r="J205" s="2"/>
      <c r="K205" s="2"/>
      <c r="L205" s="2"/>
      <c r="M205" s="2"/>
      <c r="N205" s="2"/>
      <c r="O205" s="2"/>
      <c r="P205" s="2"/>
      <c r="Q205" s="2"/>
      <c r="R205" s="2"/>
      <c r="S205" s="2"/>
      <c r="T205" s="2"/>
      <c r="U205" s="2"/>
      <c r="V205" s="2"/>
    </row>
    <row r="206" spans="1:22" ht="13" x14ac:dyDescent="0.15">
      <c r="A206" s="2"/>
      <c r="B206" s="2"/>
      <c r="C206" s="2"/>
      <c r="D206" s="56"/>
      <c r="E206" s="56"/>
      <c r="F206" s="2"/>
      <c r="G206" s="56"/>
      <c r="H206" s="56"/>
      <c r="I206" s="2"/>
      <c r="J206" s="2"/>
      <c r="K206" s="2"/>
      <c r="L206" s="2"/>
      <c r="M206" s="2"/>
      <c r="N206" s="2"/>
      <c r="O206" s="2"/>
      <c r="P206" s="2"/>
      <c r="Q206" s="2"/>
      <c r="R206" s="2"/>
      <c r="S206" s="2"/>
      <c r="T206" s="2"/>
      <c r="U206" s="2"/>
      <c r="V206" s="2"/>
    </row>
    <row r="207" spans="1:22" ht="13" x14ac:dyDescent="0.15">
      <c r="A207" s="2"/>
      <c r="B207" s="2"/>
      <c r="C207" s="2"/>
      <c r="D207" s="56"/>
      <c r="E207" s="56"/>
      <c r="F207" s="2"/>
      <c r="G207" s="56"/>
      <c r="H207" s="56"/>
      <c r="I207" s="2"/>
      <c r="J207" s="2"/>
      <c r="K207" s="2"/>
      <c r="L207" s="2"/>
      <c r="M207" s="2"/>
      <c r="N207" s="2"/>
      <c r="O207" s="2"/>
      <c r="P207" s="2"/>
      <c r="Q207" s="2"/>
      <c r="R207" s="2"/>
      <c r="S207" s="2"/>
      <c r="T207" s="2"/>
      <c r="U207" s="2"/>
      <c r="V207" s="2"/>
    </row>
    <row r="208" spans="1:22" ht="13" x14ac:dyDescent="0.15">
      <c r="A208" s="2"/>
      <c r="B208" s="2"/>
      <c r="C208" s="2"/>
      <c r="D208" s="56"/>
      <c r="E208" s="56"/>
      <c r="F208" s="2"/>
      <c r="G208" s="56"/>
      <c r="H208" s="56"/>
      <c r="I208" s="2"/>
      <c r="J208" s="2"/>
      <c r="K208" s="2"/>
      <c r="L208" s="2"/>
      <c r="M208" s="2"/>
      <c r="N208" s="2"/>
      <c r="O208" s="2"/>
      <c r="P208" s="2"/>
      <c r="Q208" s="2"/>
      <c r="R208" s="2"/>
      <c r="S208" s="2"/>
      <c r="T208" s="2"/>
      <c r="U208" s="2"/>
      <c r="V208" s="2"/>
    </row>
    <row r="209" spans="1:22" ht="13" x14ac:dyDescent="0.15">
      <c r="A209" s="2"/>
      <c r="B209" s="2"/>
      <c r="C209" s="2"/>
      <c r="D209" s="56"/>
      <c r="E209" s="56"/>
      <c r="F209" s="2"/>
      <c r="G209" s="56"/>
      <c r="H209" s="56"/>
      <c r="I209" s="2"/>
      <c r="J209" s="2"/>
      <c r="K209" s="2"/>
      <c r="L209" s="2"/>
      <c r="M209" s="2"/>
      <c r="N209" s="2"/>
      <c r="O209" s="2"/>
      <c r="P209" s="2"/>
      <c r="Q209" s="2"/>
      <c r="R209" s="2"/>
      <c r="S209" s="2"/>
      <c r="T209" s="2"/>
      <c r="U209" s="2"/>
      <c r="V209" s="2"/>
    </row>
    <row r="210" spans="1:22" ht="13" x14ac:dyDescent="0.15">
      <c r="A210" s="2"/>
      <c r="B210" s="2"/>
      <c r="C210" s="2"/>
      <c r="D210" s="56"/>
      <c r="E210" s="56"/>
      <c r="F210" s="2"/>
      <c r="G210" s="56"/>
      <c r="H210" s="56"/>
      <c r="I210" s="2"/>
      <c r="J210" s="2"/>
      <c r="K210" s="2"/>
      <c r="L210" s="2"/>
      <c r="M210" s="2"/>
      <c r="N210" s="2"/>
      <c r="O210" s="2"/>
      <c r="P210" s="2"/>
      <c r="Q210" s="2"/>
      <c r="R210" s="2"/>
      <c r="S210" s="2"/>
      <c r="T210" s="2"/>
      <c r="U210" s="2"/>
      <c r="V210" s="2"/>
    </row>
    <row r="211" spans="1:22" ht="13" x14ac:dyDescent="0.15">
      <c r="A211" s="2"/>
      <c r="B211" s="2"/>
      <c r="C211" s="2"/>
      <c r="D211" s="56"/>
      <c r="E211" s="56"/>
      <c r="F211" s="2"/>
      <c r="G211" s="56"/>
      <c r="H211" s="56"/>
      <c r="I211" s="2"/>
      <c r="J211" s="2"/>
      <c r="K211" s="2"/>
      <c r="L211" s="2"/>
      <c r="M211" s="2"/>
      <c r="N211" s="2"/>
      <c r="O211" s="2"/>
      <c r="P211" s="2"/>
      <c r="Q211" s="2"/>
      <c r="R211" s="2"/>
      <c r="S211" s="2"/>
      <c r="T211" s="2"/>
      <c r="U211" s="2"/>
      <c r="V211" s="2"/>
    </row>
    <row r="212" spans="1:22" ht="13" x14ac:dyDescent="0.15">
      <c r="A212" s="2"/>
      <c r="B212" s="2"/>
      <c r="C212" s="2"/>
      <c r="D212" s="56"/>
      <c r="E212" s="56"/>
      <c r="F212" s="2"/>
      <c r="G212" s="56"/>
      <c r="H212" s="56"/>
      <c r="I212" s="2"/>
      <c r="J212" s="2"/>
      <c r="K212" s="2"/>
      <c r="L212" s="2"/>
      <c r="M212" s="2"/>
      <c r="N212" s="2"/>
      <c r="O212" s="2"/>
      <c r="P212" s="2"/>
      <c r="Q212" s="2"/>
      <c r="R212" s="2"/>
      <c r="S212" s="2"/>
      <c r="T212" s="2"/>
      <c r="U212" s="2"/>
      <c r="V212" s="2"/>
    </row>
    <row r="213" spans="1:22" ht="13" x14ac:dyDescent="0.15">
      <c r="A213" s="2"/>
      <c r="B213" s="2"/>
      <c r="C213" s="2"/>
      <c r="D213" s="56"/>
      <c r="E213" s="56"/>
      <c r="F213" s="2"/>
      <c r="G213" s="56"/>
      <c r="H213" s="56"/>
      <c r="I213" s="2"/>
      <c r="J213" s="2"/>
      <c r="K213" s="2"/>
      <c r="L213" s="2"/>
      <c r="M213" s="2"/>
      <c r="N213" s="2"/>
      <c r="O213" s="2"/>
      <c r="P213" s="2"/>
      <c r="Q213" s="2"/>
      <c r="R213" s="2"/>
      <c r="S213" s="2"/>
      <c r="T213" s="2"/>
      <c r="U213" s="2"/>
      <c r="V213" s="2"/>
    </row>
    <row r="214" spans="1:22" ht="13" x14ac:dyDescent="0.15">
      <c r="A214" s="2"/>
      <c r="B214" s="2"/>
      <c r="C214" s="2"/>
      <c r="D214" s="56"/>
      <c r="E214" s="56"/>
      <c r="F214" s="2"/>
      <c r="G214" s="56"/>
      <c r="H214" s="56"/>
      <c r="I214" s="2"/>
      <c r="J214" s="2"/>
      <c r="K214" s="2"/>
      <c r="L214" s="2"/>
      <c r="M214" s="2"/>
      <c r="N214" s="2"/>
      <c r="O214" s="2"/>
      <c r="P214" s="2"/>
      <c r="Q214" s="2"/>
      <c r="R214" s="2"/>
      <c r="S214" s="2"/>
      <c r="T214" s="2"/>
      <c r="U214" s="2"/>
      <c r="V214" s="2"/>
    </row>
    <row r="215" spans="1:22" ht="13" x14ac:dyDescent="0.15">
      <c r="A215" s="2"/>
      <c r="B215" s="2"/>
      <c r="C215" s="2"/>
      <c r="D215" s="56"/>
      <c r="E215" s="56"/>
      <c r="F215" s="2"/>
      <c r="G215" s="56"/>
      <c r="H215" s="56"/>
      <c r="I215" s="2"/>
      <c r="J215" s="2"/>
      <c r="K215" s="2"/>
      <c r="L215" s="2"/>
      <c r="M215" s="2"/>
      <c r="N215" s="2"/>
      <c r="O215" s="2"/>
      <c r="P215" s="2"/>
      <c r="Q215" s="2"/>
      <c r="R215" s="2"/>
      <c r="S215" s="2"/>
      <c r="T215" s="2"/>
      <c r="U215" s="2"/>
      <c r="V215" s="2"/>
    </row>
    <row r="216" spans="1:22" ht="13" x14ac:dyDescent="0.15">
      <c r="A216" s="2"/>
      <c r="B216" s="2"/>
      <c r="C216" s="2"/>
      <c r="D216" s="56"/>
      <c r="E216" s="56"/>
      <c r="F216" s="2"/>
      <c r="G216" s="56"/>
      <c r="H216" s="56"/>
      <c r="I216" s="2"/>
      <c r="J216" s="2"/>
      <c r="K216" s="2"/>
      <c r="L216" s="2"/>
      <c r="M216" s="2"/>
      <c r="N216" s="2"/>
      <c r="O216" s="2"/>
      <c r="P216" s="2"/>
      <c r="Q216" s="2"/>
      <c r="R216" s="2"/>
      <c r="S216" s="2"/>
      <c r="T216" s="2"/>
      <c r="U216" s="2"/>
      <c r="V216" s="2"/>
    </row>
    <row r="217" spans="1:22" ht="13" x14ac:dyDescent="0.15">
      <c r="A217" s="2"/>
      <c r="B217" s="2"/>
      <c r="C217" s="2"/>
      <c r="D217" s="56"/>
      <c r="E217" s="56"/>
      <c r="F217" s="2"/>
      <c r="G217" s="56"/>
      <c r="H217" s="56"/>
      <c r="I217" s="2"/>
      <c r="J217" s="2"/>
      <c r="K217" s="2"/>
      <c r="L217" s="2"/>
      <c r="M217" s="2"/>
      <c r="N217" s="2"/>
      <c r="O217" s="2"/>
      <c r="P217" s="2"/>
      <c r="Q217" s="2"/>
      <c r="R217" s="2"/>
      <c r="S217" s="2"/>
      <c r="T217" s="2"/>
      <c r="U217" s="2"/>
      <c r="V217" s="2"/>
    </row>
    <row r="218" spans="1:22" ht="13" x14ac:dyDescent="0.15">
      <c r="A218" s="2"/>
      <c r="B218" s="2"/>
      <c r="C218" s="2"/>
      <c r="D218" s="56"/>
      <c r="E218" s="56"/>
      <c r="F218" s="2"/>
      <c r="G218" s="56"/>
      <c r="H218" s="56"/>
      <c r="I218" s="2"/>
      <c r="J218" s="2"/>
      <c r="K218" s="2"/>
      <c r="L218" s="2"/>
      <c r="M218" s="2"/>
      <c r="N218" s="2"/>
      <c r="O218" s="2"/>
      <c r="P218" s="2"/>
      <c r="Q218" s="2"/>
      <c r="R218" s="2"/>
      <c r="S218" s="2"/>
      <c r="T218" s="2"/>
      <c r="U218" s="2"/>
      <c r="V218" s="2"/>
    </row>
    <row r="219" spans="1:22" ht="13" x14ac:dyDescent="0.15">
      <c r="A219" s="2"/>
      <c r="B219" s="2"/>
      <c r="C219" s="2"/>
      <c r="D219" s="56"/>
      <c r="E219" s="56"/>
      <c r="F219" s="2"/>
      <c r="G219" s="56"/>
      <c r="H219" s="56"/>
      <c r="I219" s="2"/>
      <c r="J219" s="2"/>
      <c r="K219" s="2"/>
      <c r="L219" s="2"/>
      <c r="M219" s="2"/>
      <c r="N219" s="2"/>
      <c r="O219" s="2"/>
      <c r="P219" s="2"/>
      <c r="Q219" s="2"/>
      <c r="R219" s="2"/>
      <c r="S219" s="2"/>
      <c r="T219" s="2"/>
      <c r="U219" s="2"/>
      <c r="V219" s="2"/>
    </row>
    <row r="220" spans="1:22" ht="13" x14ac:dyDescent="0.15">
      <c r="A220" s="2"/>
      <c r="B220" s="2"/>
      <c r="C220" s="2"/>
      <c r="D220" s="56"/>
      <c r="E220" s="56"/>
      <c r="F220" s="2"/>
      <c r="G220" s="56"/>
      <c r="H220" s="56"/>
      <c r="I220" s="2"/>
      <c r="J220" s="2"/>
      <c r="K220" s="2"/>
      <c r="L220" s="2"/>
      <c r="M220" s="2"/>
      <c r="N220" s="2"/>
      <c r="O220" s="2"/>
      <c r="P220" s="2"/>
      <c r="Q220" s="2"/>
      <c r="R220" s="2"/>
      <c r="S220" s="2"/>
      <c r="T220" s="2"/>
      <c r="U220" s="2"/>
      <c r="V220" s="2"/>
    </row>
    <row r="221" spans="1:22" ht="13" x14ac:dyDescent="0.15">
      <c r="A221" s="2"/>
      <c r="B221" s="2"/>
      <c r="C221" s="2"/>
      <c r="D221" s="56"/>
      <c r="E221" s="56"/>
      <c r="F221" s="2"/>
      <c r="G221" s="56"/>
      <c r="H221" s="56"/>
      <c r="I221" s="2"/>
      <c r="J221" s="2"/>
      <c r="K221" s="2"/>
      <c r="L221" s="2"/>
      <c r="M221" s="2"/>
      <c r="N221" s="2"/>
      <c r="O221" s="2"/>
      <c r="P221" s="2"/>
      <c r="Q221" s="2"/>
      <c r="R221" s="2"/>
      <c r="S221" s="2"/>
      <c r="T221" s="2"/>
      <c r="U221" s="2"/>
      <c r="V221" s="2"/>
    </row>
    <row r="222" spans="1:22" ht="13" x14ac:dyDescent="0.15">
      <c r="A222" s="2"/>
      <c r="B222" s="2"/>
      <c r="C222" s="2"/>
      <c r="D222" s="56"/>
      <c r="E222" s="56"/>
      <c r="F222" s="2"/>
      <c r="G222" s="56"/>
      <c r="H222" s="56"/>
      <c r="I222" s="2"/>
      <c r="J222" s="2"/>
      <c r="K222" s="2"/>
      <c r="L222" s="2"/>
      <c r="M222" s="2"/>
      <c r="N222" s="2"/>
      <c r="O222" s="2"/>
      <c r="P222" s="2"/>
      <c r="Q222" s="2"/>
      <c r="R222" s="2"/>
      <c r="S222" s="2"/>
      <c r="T222" s="2"/>
      <c r="U222" s="2"/>
      <c r="V222" s="2"/>
    </row>
    <row r="223" spans="1:22" ht="13" x14ac:dyDescent="0.15">
      <c r="A223" s="2"/>
      <c r="B223" s="2"/>
      <c r="C223" s="2"/>
      <c r="D223" s="56"/>
      <c r="E223" s="56"/>
      <c r="F223" s="2"/>
      <c r="G223" s="56"/>
      <c r="H223" s="56"/>
      <c r="I223" s="2"/>
      <c r="J223" s="2"/>
      <c r="K223" s="2"/>
      <c r="L223" s="2"/>
      <c r="M223" s="2"/>
      <c r="N223" s="2"/>
      <c r="O223" s="2"/>
      <c r="P223" s="2"/>
      <c r="Q223" s="2"/>
      <c r="R223" s="2"/>
      <c r="S223" s="2"/>
      <c r="T223" s="2"/>
      <c r="U223" s="2"/>
      <c r="V223" s="2"/>
    </row>
    <row r="224" spans="1:22" ht="13" x14ac:dyDescent="0.15">
      <c r="A224" s="2"/>
      <c r="B224" s="2"/>
      <c r="C224" s="2"/>
      <c r="D224" s="56"/>
      <c r="E224" s="56"/>
      <c r="F224" s="2"/>
      <c r="G224" s="56"/>
      <c r="H224" s="56"/>
      <c r="I224" s="2"/>
      <c r="J224" s="2"/>
      <c r="K224" s="2"/>
      <c r="L224" s="2"/>
      <c r="M224" s="2"/>
      <c r="N224" s="2"/>
      <c r="O224" s="2"/>
      <c r="P224" s="2"/>
      <c r="Q224" s="2"/>
      <c r="R224" s="2"/>
      <c r="S224" s="2"/>
      <c r="T224" s="2"/>
      <c r="U224" s="2"/>
      <c r="V224" s="2"/>
    </row>
    <row r="225" spans="1:22" ht="13" x14ac:dyDescent="0.15">
      <c r="A225" s="2"/>
      <c r="B225" s="2"/>
      <c r="C225" s="2"/>
      <c r="D225" s="56"/>
      <c r="E225" s="56"/>
      <c r="F225" s="2"/>
      <c r="G225" s="56"/>
      <c r="H225" s="56"/>
      <c r="I225" s="2"/>
      <c r="J225" s="2"/>
      <c r="K225" s="2"/>
      <c r="L225" s="2"/>
      <c r="M225" s="2"/>
      <c r="N225" s="2"/>
      <c r="O225" s="2"/>
      <c r="P225" s="2"/>
      <c r="Q225" s="2"/>
      <c r="R225" s="2"/>
      <c r="S225" s="2"/>
      <c r="T225" s="2"/>
      <c r="U225" s="2"/>
      <c r="V225" s="2"/>
    </row>
    <row r="226" spans="1:22" ht="13" x14ac:dyDescent="0.15">
      <c r="A226" s="2"/>
      <c r="B226" s="2"/>
      <c r="C226" s="2"/>
      <c r="D226" s="56"/>
      <c r="E226" s="56"/>
      <c r="F226" s="2"/>
      <c r="G226" s="56"/>
      <c r="H226" s="56"/>
      <c r="I226" s="2"/>
      <c r="J226" s="2"/>
      <c r="K226" s="2"/>
      <c r="L226" s="2"/>
      <c r="M226" s="2"/>
      <c r="N226" s="2"/>
      <c r="O226" s="2"/>
      <c r="P226" s="2"/>
      <c r="Q226" s="2"/>
      <c r="R226" s="2"/>
      <c r="S226" s="2"/>
      <c r="T226" s="2"/>
      <c r="U226" s="2"/>
      <c r="V226" s="2"/>
    </row>
    <row r="227" spans="1:22" ht="13" x14ac:dyDescent="0.15">
      <c r="A227" s="2"/>
      <c r="B227" s="2"/>
      <c r="C227" s="2"/>
      <c r="D227" s="56"/>
      <c r="E227" s="56"/>
      <c r="F227" s="2"/>
      <c r="G227" s="56"/>
      <c r="H227" s="56"/>
      <c r="I227" s="2"/>
      <c r="J227" s="2"/>
      <c r="K227" s="2"/>
      <c r="L227" s="2"/>
      <c r="M227" s="2"/>
      <c r="N227" s="2"/>
      <c r="O227" s="2"/>
      <c r="P227" s="2"/>
      <c r="Q227" s="2"/>
      <c r="R227" s="2"/>
      <c r="S227" s="2"/>
      <c r="T227" s="2"/>
      <c r="U227" s="2"/>
      <c r="V227" s="2"/>
    </row>
    <row r="228" spans="1:22" ht="13" x14ac:dyDescent="0.15">
      <c r="A228" s="2"/>
      <c r="B228" s="2"/>
      <c r="C228" s="2"/>
      <c r="D228" s="56"/>
      <c r="E228" s="56"/>
      <c r="F228" s="2"/>
      <c r="G228" s="56"/>
      <c r="H228" s="56"/>
      <c r="I228" s="2"/>
      <c r="J228" s="2"/>
      <c r="K228" s="2"/>
      <c r="L228" s="2"/>
      <c r="M228" s="2"/>
      <c r="N228" s="2"/>
      <c r="O228" s="2"/>
      <c r="P228" s="2"/>
      <c r="Q228" s="2"/>
      <c r="R228" s="2"/>
      <c r="S228" s="2"/>
      <c r="T228" s="2"/>
      <c r="U228" s="2"/>
      <c r="V228" s="2"/>
    </row>
    <row r="229" spans="1:22" ht="13" x14ac:dyDescent="0.15">
      <c r="A229" s="2"/>
      <c r="B229" s="2"/>
      <c r="C229" s="2"/>
      <c r="D229" s="56"/>
      <c r="E229" s="56"/>
      <c r="F229" s="2"/>
      <c r="G229" s="56"/>
      <c r="H229" s="56"/>
      <c r="I229" s="2"/>
      <c r="J229" s="2"/>
      <c r="K229" s="2"/>
      <c r="L229" s="2"/>
      <c r="M229" s="2"/>
      <c r="N229" s="2"/>
      <c r="O229" s="2"/>
      <c r="P229" s="2"/>
      <c r="Q229" s="2"/>
      <c r="R229" s="2"/>
      <c r="S229" s="2"/>
      <c r="T229" s="2"/>
      <c r="U229" s="2"/>
      <c r="V229" s="2"/>
    </row>
    <row r="230" spans="1:22" ht="13" x14ac:dyDescent="0.15">
      <c r="A230" s="2"/>
      <c r="B230" s="2"/>
      <c r="C230" s="2"/>
      <c r="D230" s="56"/>
      <c r="E230" s="56"/>
      <c r="F230" s="2"/>
      <c r="G230" s="56"/>
      <c r="H230" s="56"/>
      <c r="I230" s="2"/>
      <c r="J230" s="2"/>
      <c r="K230" s="2"/>
      <c r="L230" s="2"/>
      <c r="M230" s="2"/>
      <c r="N230" s="2"/>
      <c r="O230" s="2"/>
      <c r="P230" s="2"/>
      <c r="Q230" s="2"/>
      <c r="R230" s="2"/>
      <c r="S230" s="2"/>
      <c r="T230" s="2"/>
      <c r="U230" s="2"/>
      <c r="V230" s="2"/>
    </row>
    <row r="231" spans="1:22" ht="13" x14ac:dyDescent="0.15">
      <c r="A231" s="2"/>
      <c r="B231" s="2"/>
      <c r="C231" s="2"/>
      <c r="D231" s="56"/>
      <c r="E231" s="56"/>
      <c r="F231" s="2"/>
      <c r="G231" s="56"/>
      <c r="H231" s="56"/>
      <c r="I231" s="2"/>
      <c r="J231" s="2"/>
      <c r="K231" s="2"/>
      <c r="L231" s="2"/>
      <c r="M231" s="2"/>
      <c r="N231" s="2"/>
      <c r="O231" s="2"/>
      <c r="P231" s="2"/>
      <c r="Q231" s="2"/>
      <c r="R231" s="2"/>
      <c r="S231" s="2"/>
      <c r="T231" s="2"/>
      <c r="U231" s="2"/>
      <c r="V231" s="2"/>
    </row>
    <row r="232" spans="1:22" ht="13" x14ac:dyDescent="0.15">
      <c r="A232" s="2"/>
      <c r="B232" s="2"/>
      <c r="C232" s="2"/>
      <c r="D232" s="56"/>
      <c r="E232" s="56"/>
      <c r="F232" s="2"/>
      <c r="G232" s="56"/>
      <c r="H232" s="56"/>
      <c r="I232" s="2"/>
      <c r="J232" s="2"/>
      <c r="K232" s="2"/>
      <c r="L232" s="2"/>
      <c r="M232" s="2"/>
      <c r="N232" s="2"/>
      <c r="O232" s="2"/>
      <c r="P232" s="2"/>
      <c r="Q232" s="2"/>
      <c r="R232" s="2"/>
      <c r="S232" s="2"/>
      <c r="T232" s="2"/>
      <c r="U232" s="2"/>
      <c r="V232" s="2"/>
    </row>
    <row r="233" spans="1:22" ht="13" x14ac:dyDescent="0.15">
      <c r="A233" s="2"/>
      <c r="B233" s="2"/>
      <c r="C233" s="2"/>
      <c r="D233" s="56"/>
      <c r="E233" s="56"/>
      <c r="F233" s="2"/>
      <c r="G233" s="56"/>
      <c r="H233" s="56"/>
      <c r="I233" s="2"/>
      <c r="J233" s="2"/>
      <c r="K233" s="2"/>
      <c r="L233" s="2"/>
      <c r="M233" s="2"/>
      <c r="N233" s="2"/>
      <c r="O233" s="2"/>
      <c r="P233" s="2"/>
      <c r="Q233" s="2"/>
      <c r="R233" s="2"/>
      <c r="S233" s="2"/>
      <c r="T233" s="2"/>
      <c r="U233" s="2"/>
      <c r="V233" s="2"/>
    </row>
    <row r="234" spans="1:22" ht="13" x14ac:dyDescent="0.15">
      <c r="A234" s="2"/>
      <c r="B234" s="2"/>
      <c r="C234" s="2"/>
      <c r="D234" s="56"/>
      <c r="E234" s="56"/>
      <c r="F234" s="2"/>
      <c r="G234" s="56"/>
      <c r="H234" s="56"/>
      <c r="I234" s="2"/>
      <c r="J234" s="2"/>
      <c r="K234" s="2"/>
      <c r="L234" s="2"/>
      <c r="M234" s="2"/>
      <c r="N234" s="2"/>
      <c r="O234" s="2"/>
      <c r="P234" s="2"/>
      <c r="Q234" s="2"/>
      <c r="R234" s="2"/>
      <c r="S234" s="2"/>
      <c r="T234" s="2"/>
      <c r="U234" s="2"/>
      <c r="V234" s="2"/>
    </row>
    <row r="235" spans="1:22" ht="13" x14ac:dyDescent="0.15">
      <c r="A235" s="2"/>
      <c r="B235" s="2"/>
      <c r="C235" s="2"/>
      <c r="D235" s="56"/>
      <c r="E235" s="56"/>
      <c r="F235" s="2"/>
      <c r="G235" s="56"/>
      <c r="H235" s="56"/>
      <c r="I235" s="2"/>
      <c r="J235" s="2"/>
      <c r="K235" s="2"/>
      <c r="L235" s="2"/>
      <c r="M235" s="2"/>
      <c r="N235" s="2"/>
      <c r="O235" s="2"/>
      <c r="P235" s="2"/>
      <c r="Q235" s="2"/>
      <c r="R235" s="2"/>
      <c r="S235" s="2"/>
      <c r="T235" s="2"/>
      <c r="U235" s="2"/>
      <c r="V235" s="2"/>
    </row>
    <row r="236" spans="1:22" ht="13" x14ac:dyDescent="0.15">
      <c r="A236" s="2"/>
      <c r="B236" s="2"/>
      <c r="C236" s="2"/>
      <c r="D236" s="56"/>
      <c r="E236" s="56"/>
      <c r="F236" s="2"/>
      <c r="G236" s="56"/>
      <c r="H236" s="56"/>
      <c r="I236" s="2"/>
      <c r="J236" s="2"/>
      <c r="K236" s="2"/>
      <c r="L236" s="2"/>
      <c r="M236" s="2"/>
      <c r="N236" s="2"/>
      <c r="O236" s="2"/>
      <c r="P236" s="2"/>
      <c r="Q236" s="2"/>
      <c r="R236" s="2"/>
      <c r="S236" s="2"/>
      <c r="T236" s="2"/>
      <c r="U236" s="2"/>
      <c r="V236" s="2"/>
    </row>
    <row r="237" spans="1:22" ht="13" x14ac:dyDescent="0.15">
      <c r="A237" s="2"/>
      <c r="B237" s="2"/>
      <c r="C237" s="2"/>
      <c r="D237" s="56"/>
      <c r="E237" s="56"/>
      <c r="F237" s="2"/>
      <c r="G237" s="56"/>
      <c r="H237" s="56"/>
      <c r="I237" s="2"/>
      <c r="J237" s="2"/>
      <c r="K237" s="2"/>
      <c r="L237" s="2"/>
      <c r="M237" s="2"/>
      <c r="N237" s="2"/>
      <c r="O237" s="2"/>
      <c r="P237" s="2"/>
      <c r="Q237" s="2"/>
      <c r="R237" s="2"/>
      <c r="S237" s="2"/>
      <c r="T237" s="2"/>
      <c r="U237" s="2"/>
      <c r="V237" s="2"/>
    </row>
    <row r="238" spans="1:22" ht="13" x14ac:dyDescent="0.15">
      <c r="A238" s="2"/>
      <c r="B238" s="2"/>
      <c r="C238" s="2"/>
      <c r="D238" s="56"/>
      <c r="E238" s="56"/>
      <c r="F238" s="2"/>
      <c r="G238" s="56"/>
      <c r="H238" s="56"/>
      <c r="I238" s="2"/>
      <c r="J238" s="2"/>
      <c r="K238" s="2"/>
      <c r="L238" s="2"/>
      <c r="M238" s="2"/>
      <c r="N238" s="2"/>
      <c r="O238" s="2"/>
      <c r="P238" s="2"/>
      <c r="Q238" s="2"/>
      <c r="R238" s="2"/>
      <c r="S238" s="2"/>
      <c r="T238" s="2"/>
      <c r="U238" s="2"/>
      <c r="V238" s="2"/>
    </row>
    <row r="239" spans="1:22" ht="13" x14ac:dyDescent="0.15">
      <c r="A239" s="2"/>
      <c r="B239" s="2"/>
      <c r="C239" s="2"/>
      <c r="D239" s="56"/>
      <c r="E239" s="56"/>
      <c r="F239" s="2"/>
      <c r="G239" s="56"/>
      <c r="H239" s="56"/>
      <c r="I239" s="2"/>
      <c r="J239" s="2"/>
      <c r="K239" s="2"/>
      <c r="L239" s="2"/>
      <c r="M239" s="2"/>
      <c r="N239" s="2"/>
      <c r="O239" s="2"/>
      <c r="P239" s="2"/>
      <c r="Q239" s="2"/>
      <c r="R239" s="2"/>
      <c r="S239" s="2"/>
      <c r="T239" s="2"/>
      <c r="U239" s="2"/>
      <c r="V239" s="2"/>
    </row>
    <row r="240" spans="1:22" ht="13" x14ac:dyDescent="0.15">
      <c r="A240" s="2"/>
      <c r="B240" s="2"/>
      <c r="C240" s="2"/>
      <c r="D240" s="56"/>
      <c r="E240" s="56"/>
      <c r="F240" s="2"/>
      <c r="G240" s="56"/>
      <c r="H240" s="56"/>
      <c r="I240" s="2"/>
      <c r="J240" s="2"/>
      <c r="K240" s="2"/>
      <c r="L240" s="2"/>
      <c r="M240" s="2"/>
      <c r="N240" s="2"/>
      <c r="O240" s="2"/>
      <c r="P240" s="2"/>
      <c r="Q240" s="2"/>
      <c r="R240" s="2"/>
      <c r="S240" s="2"/>
      <c r="T240" s="2"/>
      <c r="U240" s="2"/>
      <c r="V240" s="2"/>
    </row>
    <row r="241" spans="1:22" ht="13" x14ac:dyDescent="0.15">
      <c r="A241" s="2"/>
      <c r="B241" s="2"/>
      <c r="C241" s="2"/>
      <c r="D241" s="56"/>
      <c r="E241" s="56"/>
      <c r="F241" s="2"/>
      <c r="G241" s="56"/>
      <c r="H241" s="56"/>
      <c r="I241" s="2"/>
      <c r="J241" s="2"/>
      <c r="K241" s="2"/>
      <c r="L241" s="2"/>
      <c r="M241" s="2"/>
      <c r="N241" s="2"/>
      <c r="O241" s="2"/>
      <c r="P241" s="2"/>
      <c r="Q241" s="2"/>
      <c r="R241" s="2"/>
      <c r="S241" s="2"/>
      <c r="T241" s="2"/>
      <c r="U241" s="2"/>
      <c r="V241" s="2"/>
    </row>
    <row r="242" spans="1:22" ht="13" x14ac:dyDescent="0.15">
      <c r="A242" s="2"/>
      <c r="B242" s="2"/>
      <c r="C242" s="2"/>
      <c r="D242" s="56"/>
      <c r="E242" s="56"/>
      <c r="F242" s="2"/>
      <c r="G242" s="56"/>
      <c r="H242" s="56"/>
      <c r="I242" s="2"/>
      <c r="J242" s="2"/>
      <c r="K242" s="2"/>
      <c r="L242" s="2"/>
      <c r="M242" s="2"/>
      <c r="N242" s="2"/>
      <c r="O242" s="2"/>
      <c r="P242" s="2"/>
      <c r="Q242" s="2"/>
      <c r="R242" s="2"/>
      <c r="S242" s="2"/>
      <c r="T242" s="2"/>
      <c r="U242" s="2"/>
      <c r="V242" s="2"/>
    </row>
    <row r="243" spans="1:22" ht="13" x14ac:dyDescent="0.15">
      <c r="A243" s="2"/>
      <c r="B243" s="2"/>
      <c r="C243" s="2"/>
      <c r="D243" s="56"/>
      <c r="E243" s="56"/>
      <c r="F243" s="2"/>
      <c r="G243" s="56"/>
      <c r="H243" s="56"/>
      <c r="I243" s="2"/>
      <c r="J243" s="2"/>
      <c r="K243" s="2"/>
      <c r="L243" s="2"/>
      <c r="M243" s="2"/>
      <c r="N243" s="2"/>
      <c r="O243" s="2"/>
      <c r="P243" s="2"/>
      <c r="Q243" s="2"/>
      <c r="R243" s="2"/>
      <c r="S243" s="2"/>
      <c r="T243" s="2"/>
      <c r="U243" s="2"/>
      <c r="V243" s="2"/>
    </row>
    <row r="244" spans="1:22" ht="13" x14ac:dyDescent="0.15">
      <c r="A244" s="2"/>
      <c r="B244" s="2"/>
      <c r="C244" s="2"/>
      <c r="D244" s="56"/>
      <c r="E244" s="56"/>
      <c r="F244" s="2"/>
      <c r="G244" s="56"/>
      <c r="H244" s="56"/>
      <c r="I244" s="2"/>
      <c r="J244" s="2"/>
      <c r="K244" s="2"/>
      <c r="L244" s="2"/>
      <c r="M244" s="2"/>
      <c r="N244" s="2"/>
      <c r="O244" s="2"/>
      <c r="P244" s="2"/>
      <c r="Q244" s="2"/>
      <c r="R244" s="2"/>
      <c r="S244" s="2"/>
      <c r="T244" s="2"/>
      <c r="U244" s="2"/>
      <c r="V244" s="2"/>
    </row>
    <row r="245" spans="1:22" ht="13" x14ac:dyDescent="0.15">
      <c r="A245" s="2"/>
      <c r="B245" s="2"/>
      <c r="C245" s="2"/>
      <c r="D245" s="56"/>
      <c r="E245" s="56"/>
      <c r="F245" s="2"/>
      <c r="G245" s="56"/>
      <c r="H245" s="56"/>
      <c r="I245" s="2"/>
      <c r="J245" s="2"/>
      <c r="K245" s="2"/>
      <c r="L245" s="2"/>
      <c r="M245" s="2"/>
      <c r="N245" s="2"/>
      <c r="O245" s="2"/>
      <c r="P245" s="2"/>
      <c r="Q245" s="2"/>
      <c r="R245" s="2"/>
      <c r="S245" s="2"/>
      <c r="T245" s="2"/>
      <c r="U245" s="2"/>
      <c r="V245" s="2"/>
    </row>
    <row r="246" spans="1:22" ht="13" x14ac:dyDescent="0.15">
      <c r="A246" s="2"/>
      <c r="B246" s="2"/>
      <c r="C246" s="2"/>
      <c r="D246" s="56"/>
      <c r="E246" s="56"/>
      <c r="F246" s="2"/>
      <c r="G246" s="56"/>
      <c r="H246" s="56"/>
      <c r="I246" s="2"/>
      <c r="J246" s="2"/>
      <c r="K246" s="2"/>
      <c r="L246" s="2"/>
      <c r="M246" s="2"/>
      <c r="N246" s="2"/>
      <c r="O246" s="2"/>
      <c r="P246" s="2"/>
      <c r="Q246" s="2"/>
      <c r="R246" s="2"/>
      <c r="S246" s="2"/>
      <c r="T246" s="2"/>
      <c r="U246" s="2"/>
      <c r="V246" s="2"/>
    </row>
    <row r="247" spans="1:22" ht="13" x14ac:dyDescent="0.15">
      <c r="A247" s="2"/>
      <c r="B247" s="2"/>
      <c r="C247" s="2"/>
      <c r="D247" s="56"/>
      <c r="E247" s="56"/>
      <c r="F247" s="2"/>
      <c r="G247" s="56"/>
      <c r="H247" s="56"/>
      <c r="I247" s="2"/>
      <c r="J247" s="2"/>
      <c r="K247" s="2"/>
      <c r="L247" s="2"/>
      <c r="M247" s="2"/>
      <c r="N247" s="2"/>
      <c r="O247" s="2"/>
      <c r="P247" s="2"/>
      <c r="Q247" s="2"/>
      <c r="R247" s="2"/>
      <c r="S247" s="2"/>
      <c r="T247" s="2"/>
      <c r="U247" s="2"/>
      <c r="V247" s="2"/>
    </row>
    <row r="248" spans="1:22" ht="13" x14ac:dyDescent="0.15">
      <c r="A248" s="2"/>
      <c r="B248" s="2"/>
      <c r="C248" s="2"/>
      <c r="D248" s="56"/>
      <c r="E248" s="56"/>
      <c r="F248" s="2"/>
      <c r="G248" s="56"/>
      <c r="H248" s="56"/>
      <c r="I248" s="2"/>
      <c r="J248" s="2"/>
      <c r="K248" s="2"/>
      <c r="L248" s="2"/>
      <c r="M248" s="2"/>
      <c r="N248" s="2"/>
      <c r="O248" s="2"/>
      <c r="P248" s="2"/>
      <c r="Q248" s="2"/>
      <c r="R248" s="2"/>
      <c r="S248" s="2"/>
      <c r="T248" s="2"/>
      <c r="U248" s="2"/>
      <c r="V248" s="2"/>
    </row>
    <row r="249" spans="1:22" ht="13" x14ac:dyDescent="0.15">
      <c r="A249" s="2"/>
      <c r="B249" s="2"/>
      <c r="C249" s="2"/>
      <c r="D249" s="56"/>
      <c r="E249" s="56"/>
      <c r="F249" s="2"/>
      <c r="G249" s="56"/>
      <c r="H249" s="56"/>
      <c r="I249" s="2"/>
      <c r="J249" s="2"/>
      <c r="K249" s="2"/>
      <c r="L249" s="2"/>
      <c r="M249" s="2"/>
      <c r="N249" s="2"/>
      <c r="O249" s="2"/>
      <c r="P249" s="2"/>
      <c r="Q249" s="2"/>
      <c r="R249" s="2"/>
      <c r="S249" s="2"/>
      <c r="T249" s="2"/>
      <c r="U249" s="2"/>
      <c r="V249" s="2"/>
    </row>
    <row r="250" spans="1:22" ht="13" x14ac:dyDescent="0.15">
      <c r="A250" s="2"/>
      <c r="B250" s="2"/>
      <c r="C250" s="2"/>
      <c r="D250" s="56"/>
      <c r="E250" s="56"/>
      <c r="F250" s="2"/>
      <c r="G250" s="56"/>
      <c r="H250" s="56"/>
      <c r="I250" s="2"/>
      <c r="J250" s="2"/>
      <c r="K250" s="2"/>
      <c r="L250" s="2"/>
      <c r="M250" s="2"/>
      <c r="N250" s="2"/>
      <c r="O250" s="2"/>
      <c r="P250" s="2"/>
      <c r="Q250" s="2"/>
      <c r="R250" s="2"/>
      <c r="S250" s="2"/>
      <c r="T250" s="2"/>
      <c r="U250" s="2"/>
      <c r="V250" s="2"/>
    </row>
    <row r="251" spans="1:22" ht="13" x14ac:dyDescent="0.15">
      <c r="A251" s="2"/>
      <c r="B251" s="2"/>
      <c r="C251" s="2"/>
      <c r="D251" s="56"/>
      <c r="E251" s="56"/>
      <c r="F251" s="2"/>
      <c r="G251" s="56"/>
      <c r="H251" s="56"/>
      <c r="I251" s="2"/>
      <c r="J251" s="2"/>
      <c r="K251" s="2"/>
      <c r="L251" s="2"/>
      <c r="M251" s="2"/>
      <c r="N251" s="2"/>
      <c r="O251" s="2"/>
      <c r="P251" s="2"/>
      <c r="Q251" s="2"/>
      <c r="R251" s="2"/>
      <c r="S251" s="2"/>
      <c r="T251" s="2"/>
      <c r="U251" s="2"/>
      <c r="V251" s="2"/>
    </row>
    <row r="252" spans="1:22" ht="13" x14ac:dyDescent="0.15">
      <c r="A252" s="2"/>
      <c r="B252" s="2"/>
      <c r="C252" s="2"/>
      <c r="D252" s="56"/>
      <c r="E252" s="56"/>
      <c r="F252" s="2"/>
      <c r="G252" s="56"/>
      <c r="H252" s="56"/>
      <c r="I252" s="2"/>
      <c r="J252" s="2"/>
      <c r="K252" s="2"/>
      <c r="L252" s="2"/>
      <c r="M252" s="2"/>
      <c r="N252" s="2"/>
      <c r="O252" s="2"/>
      <c r="P252" s="2"/>
      <c r="Q252" s="2"/>
      <c r="R252" s="2"/>
      <c r="S252" s="2"/>
      <c r="T252" s="2"/>
      <c r="U252" s="2"/>
      <c r="V252" s="2"/>
    </row>
    <row r="253" spans="1:22" ht="13" x14ac:dyDescent="0.15">
      <c r="A253" s="2"/>
      <c r="B253" s="2"/>
      <c r="C253" s="2"/>
      <c r="D253" s="56"/>
      <c r="E253" s="56"/>
      <c r="F253" s="2"/>
      <c r="G253" s="56"/>
      <c r="H253" s="56"/>
      <c r="I253" s="2"/>
      <c r="J253" s="2"/>
      <c r="K253" s="2"/>
      <c r="L253" s="2"/>
      <c r="M253" s="2"/>
      <c r="N253" s="2"/>
      <c r="O253" s="2"/>
      <c r="P253" s="2"/>
      <c r="Q253" s="2"/>
      <c r="R253" s="2"/>
      <c r="S253" s="2"/>
      <c r="T253" s="2"/>
      <c r="U253" s="2"/>
      <c r="V253" s="2"/>
    </row>
    <row r="254" spans="1:22" ht="13" x14ac:dyDescent="0.15">
      <c r="A254" s="2"/>
      <c r="B254" s="2"/>
      <c r="C254" s="2"/>
      <c r="D254" s="56"/>
      <c r="E254" s="56"/>
      <c r="F254" s="2"/>
      <c r="G254" s="56"/>
      <c r="H254" s="56"/>
      <c r="I254" s="2"/>
      <c r="J254" s="2"/>
      <c r="K254" s="2"/>
      <c r="L254" s="2"/>
      <c r="M254" s="2"/>
      <c r="N254" s="2"/>
      <c r="O254" s="2"/>
      <c r="P254" s="2"/>
      <c r="Q254" s="2"/>
      <c r="R254" s="2"/>
      <c r="S254" s="2"/>
      <c r="T254" s="2"/>
      <c r="U254" s="2"/>
      <c r="V254" s="2"/>
    </row>
    <row r="255" spans="1:22" ht="13" x14ac:dyDescent="0.15">
      <c r="A255" s="2"/>
      <c r="B255" s="2"/>
      <c r="C255" s="2"/>
      <c r="D255" s="56"/>
      <c r="E255" s="56"/>
      <c r="F255" s="2"/>
      <c r="G255" s="56"/>
      <c r="H255" s="56"/>
      <c r="I255" s="2"/>
      <c r="J255" s="2"/>
      <c r="K255" s="2"/>
      <c r="L255" s="2"/>
      <c r="M255" s="2"/>
      <c r="N255" s="2"/>
      <c r="O255" s="2"/>
      <c r="P255" s="2"/>
      <c r="Q255" s="2"/>
      <c r="R255" s="2"/>
      <c r="S255" s="2"/>
      <c r="T255" s="2"/>
      <c r="U255" s="2"/>
      <c r="V255" s="2"/>
    </row>
    <row r="256" spans="1:22" ht="13" x14ac:dyDescent="0.15">
      <c r="A256" s="2"/>
      <c r="B256" s="2"/>
      <c r="C256" s="2"/>
      <c r="D256" s="56"/>
      <c r="E256" s="56"/>
      <c r="F256" s="2"/>
      <c r="G256" s="56"/>
      <c r="H256" s="56"/>
      <c r="I256" s="2"/>
      <c r="J256" s="2"/>
      <c r="K256" s="2"/>
      <c r="L256" s="2"/>
      <c r="M256" s="2"/>
      <c r="N256" s="2"/>
      <c r="O256" s="2"/>
      <c r="P256" s="2"/>
      <c r="Q256" s="2"/>
      <c r="R256" s="2"/>
      <c r="S256" s="2"/>
      <c r="T256" s="2"/>
      <c r="U256" s="2"/>
      <c r="V256" s="2"/>
    </row>
    <row r="257" spans="1:22" ht="13" x14ac:dyDescent="0.15">
      <c r="A257" s="2"/>
      <c r="B257" s="2"/>
      <c r="C257" s="2"/>
      <c r="D257" s="56"/>
      <c r="E257" s="56"/>
      <c r="F257" s="2"/>
      <c r="G257" s="56"/>
      <c r="H257" s="56"/>
      <c r="I257" s="2"/>
      <c r="J257" s="2"/>
      <c r="K257" s="2"/>
      <c r="L257" s="2"/>
      <c r="M257" s="2"/>
      <c r="N257" s="2"/>
      <c r="O257" s="2"/>
      <c r="P257" s="2"/>
      <c r="Q257" s="2"/>
      <c r="R257" s="2"/>
      <c r="S257" s="2"/>
      <c r="T257" s="2"/>
      <c r="U257" s="2"/>
      <c r="V257" s="2"/>
    </row>
    <row r="258" spans="1:22" ht="13" x14ac:dyDescent="0.15">
      <c r="A258" s="2"/>
      <c r="B258" s="2"/>
      <c r="C258" s="2"/>
      <c r="D258" s="56"/>
      <c r="E258" s="56"/>
      <c r="F258" s="2"/>
      <c r="G258" s="56"/>
      <c r="H258" s="56"/>
      <c r="I258" s="2"/>
      <c r="J258" s="2"/>
      <c r="K258" s="2"/>
      <c r="L258" s="2"/>
      <c r="M258" s="2"/>
      <c r="N258" s="2"/>
      <c r="O258" s="2"/>
      <c r="P258" s="2"/>
      <c r="Q258" s="2"/>
      <c r="R258" s="2"/>
      <c r="S258" s="2"/>
      <c r="T258" s="2"/>
      <c r="U258" s="2"/>
      <c r="V258" s="2"/>
    </row>
    <row r="259" spans="1:22" ht="13" x14ac:dyDescent="0.15">
      <c r="A259" s="2"/>
      <c r="B259" s="2"/>
      <c r="C259" s="2"/>
      <c r="D259" s="56"/>
      <c r="E259" s="56"/>
      <c r="F259" s="2"/>
      <c r="G259" s="56"/>
      <c r="H259" s="56"/>
      <c r="I259" s="2"/>
      <c r="J259" s="2"/>
      <c r="K259" s="2"/>
      <c r="L259" s="2"/>
      <c r="M259" s="2"/>
      <c r="N259" s="2"/>
      <c r="O259" s="2"/>
      <c r="P259" s="2"/>
      <c r="Q259" s="2"/>
      <c r="R259" s="2"/>
      <c r="S259" s="2"/>
      <c r="T259" s="2"/>
      <c r="U259" s="2"/>
      <c r="V259" s="2"/>
    </row>
    <row r="260" spans="1:22" ht="13" x14ac:dyDescent="0.15">
      <c r="A260" s="2"/>
      <c r="B260" s="2"/>
      <c r="C260" s="2"/>
      <c r="D260" s="56"/>
      <c r="E260" s="56"/>
      <c r="F260" s="2"/>
      <c r="G260" s="56"/>
      <c r="H260" s="56"/>
      <c r="I260" s="2"/>
      <c r="J260" s="2"/>
      <c r="K260" s="2"/>
      <c r="L260" s="2"/>
      <c r="M260" s="2"/>
      <c r="N260" s="2"/>
      <c r="O260" s="2"/>
      <c r="P260" s="2"/>
      <c r="Q260" s="2"/>
      <c r="R260" s="2"/>
      <c r="S260" s="2"/>
      <c r="T260" s="2"/>
      <c r="U260" s="2"/>
      <c r="V260" s="2"/>
    </row>
    <row r="261" spans="1:22" ht="13" x14ac:dyDescent="0.15">
      <c r="A261" s="2"/>
      <c r="B261" s="2"/>
      <c r="C261" s="2"/>
      <c r="D261" s="56"/>
      <c r="E261" s="56"/>
      <c r="F261" s="2"/>
      <c r="G261" s="56"/>
      <c r="H261" s="56"/>
      <c r="I261" s="2"/>
      <c r="J261" s="2"/>
      <c r="K261" s="2"/>
      <c r="L261" s="2"/>
      <c r="M261" s="2"/>
      <c r="N261" s="2"/>
      <c r="O261" s="2"/>
      <c r="P261" s="2"/>
      <c r="Q261" s="2"/>
      <c r="R261" s="2"/>
      <c r="S261" s="2"/>
      <c r="T261" s="2"/>
      <c r="U261" s="2"/>
      <c r="V261" s="2"/>
    </row>
    <row r="262" spans="1:22" ht="13" x14ac:dyDescent="0.15">
      <c r="A262" s="2"/>
      <c r="B262" s="2"/>
      <c r="C262" s="2"/>
      <c r="D262" s="56"/>
      <c r="E262" s="56"/>
      <c r="F262" s="2"/>
      <c r="G262" s="56"/>
      <c r="H262" s="56"/>
      <c r="I262" s="2"/>
      <c r="J262" s="2"/>
      <c r="K262" s="2"/>
      <c r="L262" s="2"/>
      <c r="M262" s="2"/>
      <c r="N262" s="2"/>
      <c r="O262" s="2"/>
      <c r="P262" s="2"/>
      <c r="Q262" s="2"/>
      <c r="R262" s="2"/>
      <c r="S262" s="2"/>
      <c r="T262" s="2"/>
      <c r="U262" s="2"/>
      <c r="V262" s="2"/>
    </row>
    <row r="263" spans="1:22" ht="13" x14ac:dyDescent="0.15">
      <c r="A263" s="2"/>
      <c r="B263" s="2"/>
      <c r="C263" s="2"/>
      <c r="D263" s="56"/>
      <c r="E263" s="56"/>
      <c r="F263" s="2"/>
      <c r="G263" s="56"/>
      <c r="H263" s="56"/>
      <c r="I263" s="2"/>
      <c r="J263" s="2"/>
      <c r="K263" s="2"/>
      <c r="L263" s="2"/>
      <c r="M263" s="2"/>
      <c r="N263" s="2"/>
      <c r="O263" s="2"/>
      <c r="P263" s="2"/>
      <c r="Q263" s="2"/>
      <c r="R263" s="2"/>
      <c r="S263" s="2"/>
      <c r="T263" s="2"/>
      <c r="U263" s="2"/>
      <c r="V263" s="2"/>
    </row>
    <row r="264" spans="1:22" ht="13" x14ac:dyDescent="0.15">
      <c r="A264" s="2"/>
      <c r="B264" s="2"/>
      <c r="C264" s="2"/>
      <c r="D264" s="56"/>
      <c r="E264" s="56"/>
      <c r="F264" s="2"/>
      <c r="G264" s="56"/>
      <c r="H264" s="56"/>
      <c r="I264" s="2"/>
      <c r="J264" s="2"/>
      <c r="K264" s="2"/>
      <c r="L264" s="2"/>
      <c r="M264" s="2"/>
      <c r="N264" s="2"/>
      <c r="O264" s="2"/>
      <c r="P264" s="2"/>
      <c r="Q264" s="2"/>
      <c r="R264" s="2"/>
      <c r="S264" s="2"/>
      <c r="T264" s="2"/>
      <c r="U264" s="2"/>
      <c r="V264" s="2"/>
    </row>
    <row r="265" spans="1:22" ht="13" x14ac:dyDescent="0.15">
      <c r="A265" s="2"/>
      <c r="B265" s="2"/>
      <c r="C265" s="2"/>
      <c r="D265" s="56"/>
      <c r="E265" s="56"/>
      <c r="F265" s="2"/>
      <c r="G265" s="56"/>
      <c r="H265" s="56"/>
      <c r="I265" s="2"/>
      <c r="J265" s="2"/>
      <c r="K265" s="2"/>
      <c r="L265" s="2"/>
      <c r="M265" s="2"/>
      <c r="N265" s="2"/>
      <c r="O265" s="2"/>
      <c r="P265" s="2"/>
      <c r="Q265" s="2"/>
      <c r="R265" s="2"/>
      <c r="S265" s="2"/>
      <c r="T265" s="2"/>
      <c r="U265" s="2"/>
      <c r="V265" s="2"/>
    </row>
    <row r="266" spans="1:22" ht="13" x14ac:dyDescent="0.15">
      <c r="A266" s="2"/>
      <c r="B266" s="2"/>
      <c r="C266" s="2"/>
      <c r="D266" s="56"/>
      <c r="E266" s="56"/>
      <c r="F266" s="2"/>
      <c r="G266" s="56"/>
      <c r="H266" s="56"/>
      <c r="I266" s="2"/>
      <c r="J266" s="2"/>
      <c r="K266" s="2"/>
      <c r="L266" s="2"/>
      <c r="M266" s="2"/>
      <c r="N266" s="2"/>
      <c r="O266" s="2"/>
      <c r="P266" s="2"/>
      <c r="Q266" s="2"/>
      <c r="R266" s="2"/>
      <c r="S266" s="2"/>
      <c r="T266" s="2"/>
      <c r="U266" s="2"/>
      <c r="V266" s="2"/>
    </row>
    <row r="267" spans="1:22" ht="13" x14ac:dyDescent="0.15">
      <c r="A267" s="2"/>
      <c r="B267" s="2"/>
      <c r="C267" s="2"/>
      <c r="D267" s="56"/>
      <c r="E267" s="56"/>
      <c r="F267" s="2"/>
      <c r="G267" s="56"/>
      <c r="H267" s="56"/>
      <c r="I267" s="2"/>
      <c r="J267" s="2"/>
      <c r="K267" s="2"/>
      <c r="L267" s="2"/>
      <c r="M267" s="2"/>
      <c r="N267" s="2"/>
      <c r="O267" s="2"/>
      <c r="P267" s="2"/>
      <c r="Q267" s="2"/>
      <c r="R267" s="2"/>
      <c r="S267" s="2"/>
      <c r="T267" s="2"/>
      <c r="U267" s="2"/>
      <c r="V267" s="2"/>
    </row>
    <row r="268" spans="1:22" ht="13" x14ac:dyDescent="0.15">
      <c r="A268" s="2"/>
      <c r="B268" s="2"/>
      <c r="C268" s="2"/>
      <c r="D268" s="56"/>
      <c r="E268" s="56"/>
      <c r="F268" s="2"/>
      <c r="G268" s="56"/>
      <c r="H268" s="56"/>
      <c r="I268" s="2"/>
      <c r="J268" s="2"/>
      <c r="K268" s="2"/>
      <c r="L268" s="2"/>
      <c r="M268" s="2"/>
      <c r="N268" s="2"/>
      <c r="O268" s="2"/>
      <c r="P268" s="2"/>
      <c r="Q268" s="2"/>
      <c r="R268" s="2"/>
      <c r="S268" s="2"/>
      <c r="T268" s="2"/>
      <c r="U268" s="2"/>
      <c r="V268" s="2"/>
    </row>
    <row r="269" spans="1:22" ht="13" x14ac:dyDescent="0.15">
      <c r="A269" s="2"/>
      <c r="B269" s="2"/>
      <c r="C269" s="2"/>
      <c r="D269" s="56"/>
      <c r="E269" s="56"/>
      <c r="F269" s="2"/>
      <c r="G269" s="56"/>
      <c r="H269" s="56"/>
      <c r="I269" s="2"/>
      <c r="J269" s="2"/>
      <c r="K269" s="2"/>
      <c r="L269" s="2"/>
      <c r="M269" s="2"/>
      <c r="N269" s="2"/>
      <c r="O269" s="2"/>
      <c r="P269" s="2"/>
      <c r="Q269" s="2"/>
      <c r="R269" s="2"/>
      <c r="S269" s="2"/>
      <c r="T269" s="2"/>
      <c r="U269" s="2"/>
      <c r="V269" s="2"/>
    </row>
    <row r="270" spans="1:22" ht="13" x14ac:dyDescent="0.15">
      <c r="A270" s="2"/>
      <c r="B270" s="2"/>
      <c r="C270" s="2"/>
      <c r="D270" s="56"/>
      <c r="E270" s="56"/>
      <c r="F270" s="2"/>
      <c r="G270" s="56"/>
      <c r="H270" s="56"/>
      <c r="I270" s="2"/>
      <c r="J270" s="2"/>
      <c r="K270" s="2"/>
      <c r="L270" s="2"/>
      <c r="M270" s="2"/>
      <c r="N270" s="2"/>
      <c r="O270" s="2"/>
      <c r="P270" s="2"/>
      <c r="Q270" s="2"/>
      <c r="R270" s="2"/>
      <c r="S270" s="2"/>
      <c r="T270" s="2"/>
      <c r="U270" s="2"/>
      <c r="V270" s="2"/>
    </row>
    <row r="271" spans="1:22" ht="13" x14ac:dyDescent="0.15">
      <c r="A271" s="2"/>
      <c r="B271" s="2"/>
      <c r="C271" s="2"/>
      <c r="D271" s="56"/>
      <c r="E271" s="56"/>
      <c r="F271" s="2"/>
      <c r="G271" s="56"/>
      <c r="H271" s="56"/>
      <c r="I271" s="2"/>
      <c r="J271" s="2"/>
      <c r="K271" s="2"/>
      <c r="L271" s="2"/>
      <c r="M271" s="2"/>
      <c r="N271" s="2"/>
      <c r="O271" s="2"/>
      <c r="P271" s="2"/>
      <c r="Q271" s="2"/>
      <c r="R271" s="2"/>
      <c r="S271" s="2"/>
      <c r="T271" s="2"/>
      <c r="U271" s="2"/>
      <c r="V271" s="2"/>
    </row>
    <row r="272" spans="1:22" ht="13" x14ac:dyDescent="0.15">
      <c r="A272" s="2"/>
      <c r="B272" s="2"/>
      <c r="C272" s="2"/>
      <c r="D272" s="56"/>
      <c r="E272" s="56"/>
      <c r="F272" s="2"/>
      <c r="G272" s="56"/>
      <c r="H272" s="56"/>
      <c r="I272" s="2"/>
      <c r="J272" s="2"/>
      <c r="K272" s="2"/>
      <c r="L272" s="2"/>
      <c r="M272" s="2"/>
      <c r="N272" s="2"/>
      <c r="O272" s="2"/>
      <c r="P272" s="2"/>
      <c r="Q272" s="2"/>
      <c r="R272" s="2"/>
      <c r="S272" s="2"/>
      <c r="T272" s="2"/>
      <c r="U272" s="2"/>
      <c r="V272" s="2"/>
    </row>
    <row r="273" spans="1:22" ht="13" x14ac:dyDescent="0.15">
      <c r="A273" s="2"/>
      <c r="B273" s="2"/>
      <c r="C273" s="2"/>
      <c r="D273" s="56"/>
      <c r="E273" s="56"/>
      <c r="F273" s="2"/>
      <c r="G273" s="56"/>
      <c r="H273" s="56"/>
      <c r="I273" s="2"/>
      <c r="J273" s="2"/>
      <c r="K273" s="2"/>
      <c r="L273" s="2"/>
      <c r="M273" s="2"/>
      <c r="N273" s="2"/>
      <c r="O273" s="2"/>
      <c r="P273" s="2"/>
      <c r="Q273" s="2"/>
      <c r="R273" s="2"/>
      <c r="S273" s="2"/>
      <c r="T273" s="2"/>
      <c r="U273" s="2"/>
      <c r="V273" s="2"/>
    </row>
    <row r="274" spans="1:22" ht="13" x14ac:dyDescent="0.15">
      <c r="A274" s="2"/>
      <c r="B274" s="2"/>
      <c r="C274" s="2"/>
      <c r="D274" s="56"/>
      <c r="E274" s="56"/>
      <c r="F274" s="2"/>
      <c r="G274" s="56"/>
      <c r="H274" s="56"/>
      <c r="I274" s="2"/>
      <c r="J274" s="2"/>
      <c r="K274" s="2"/>
      <c r="L274" s="2"/>
      <c r="M274" s="2"/>
      <c r="N274" s="2"/>
      <c r="O274" s="2"/>
      <c r="P274" s="2"/>
      <c r="Q274" s="2"/>
      <c r="R274" s="2"/>
      <c r="S274" s="2"/>
      <c r="T274" s="2"/>
      <c r="U274" s="2"/>
      <c r="V274" s="2"/>
    </row>
    <row r="275" spans="1:22" ht="13" x14ac:dyDescent="0.15">
      <c r="A275" s="2"/>
      <c r="B275" s="2"/>
      <c r="C275" s="2"/>
      <c r="D275" s="56"/>
      <c r="E275" s="56"/>
      <c r="F275" s="2"/>
      <c r="G275" s="56"/>
      <c r="H275" s="56"/>
      <c r="I275" s="2"/>
      <c r="J275" s="2"/>
      <c r="K275" s="2"/>
      <c r="L275" s="2"/>
      <c r="M275" s="2"/>
      <c r="N275" s="2"/>
      <c r="O275" s="2"/>
      <c r="P275" s="2"/>
      <c r="Q275" s="2"/>
      <c r="R275" s="2"/>
      <c r="S275" s="2"/>
      <c r="T275" s="2"/>
      <c r="U275" s="2"/>
      <c r="V275" s="2"/>
    </row>
    <row r="276" spans="1:22" ht="13" x14ac:dyDescent="0.15">
      <c r="A276" s="2"/>
      <c r="B276" s="2"/>
      <c r="C276" s="2"/>
      <c r="D276" s="56"/>
      <c r="E276" s="56"/>
      <c r="F276" s="2"/>
      <c r="G276" s="56"/>
      <c r="H276" s="56"/>
      <c r="I276" s="2"/>
      <c r="J276" s="2"/>
      <c r="K276" s="2"/>
      <c r="L276" s="2"/>
      <c r="M276" s="2"/>
      <c r="N276" s="2"/>
      <c r="O276" s="2"/>
      <c r="P276" s="2"/>
      <c r="Q276" s="2"/>
      <c r="R276" s="2"/>
      <c r="S276" s="2"/>
      <c r="T276" s="2"/>
      <c r="U276" s="2"/>
      <c r="V276" s="2"/>
    </row>
    <row r="277" spans="1:22" ht="13" x14ac:dyDescent="0.15">
      <c r="A277" s="2"/>
      <c r="B277" s="2"/>
      <c r="C277" s="2"/>
      <c r="D277" s="56"/>
      <c r="E277" s="56"/>
      <c r="F277" s="2"/>
      <c r="G277" s="56"/>
      <c r="H277" s="56"/>
      <c r="I277" s="2"/>
      <c r="J277" s="2"/>
      <c r="K277" s="2"/>
      <c r="L277" s="2"/>
      <c r="M277" s="2"/>
      <c r="N277" s="2"/>
      <c r="O277" s="2"/>
      <c r="P277" s="2"/>
      <c r="Q277" s="2"/>
      <c r="R277" s="2"/>
      <c r="S277" s="2"/>
      <c r="T277" s="2"/>
      <c r="U277" s="2"/>
      <c r="V277" s="2"/>
    </row>
    <row r="278" spans="1:22" ht="13" x14ac:dyDescent="0.15">
      <c r="A278" s="2"/>
      <c r="B278" s="2"/>
      <c r="C278" s="2"/>
      <c r="D278" s="56"/>
      <c r="E278" s="56"/>
      <c r="F278" s="2"/>
      <c r="G278" s="56"/>
      <c r="H278" s="56"/>
      <c r="I278" s="2"/>
      <c r="J278" s="2"/>
      <c r="K278" s="2"/>
      <c r="L278" s="2"/>
      <c r="M278" s="2"/>
      <c r="N278" s="2"/>
      <c r="O278" s="2"/>
      <c r="P278" s="2"/>
      <c r="Q278" s="2"/>
      <c r="R278" s="2"/>
      <c r="S278" s="2"/>
      <c r="T278" s="2"/>
      <c r="U278" s="2"/>
      <c r="V278" s="2"/>
    </row>
    <row r="279" spans="1:22" ht="13" x14ac:dyDescent="0.15">
      <c r="A279" s="2"/>
      <c r="B279" s="2"/>
      <c r="C279" s="2"/>
      <c r="D279" s="56"/>
      <c r="E279" s="56"/>
      <c r="F279" s="2"/>
      <c r="G279" s="56"/>
      <c r="H279" s="56"/>
      <c r="I279" s="2"/>
      <c r="J279" s="2"/>
      <c r="K279" s="2"/>
      <c r="L279" s="2"/>
      <c r="M279" s="2"/>
      <c r="N279" s="2"/>
      <c r="O279" s="2"/>
      <c r="P279" s="2"/>
      <c r="Q279" s="2"/>
      <c r="R279" s="2"/>
      <c r="S279" s="2"/>
      <c r="T279" s="2"/>
      <c r="U279" s="2"/>
      <c r="V279" s="2"/>
    </row>
    <row r="280" spans="1:22" ht="13" x14ac:dyDescent="0.15">
      <c r="A280" s="2"/>
      <c r="B280" s="2"/>
      <c r="C280" s="2"/>
      <c r="D280" s="56"/>
      <c r="E280" s="56"/>
      <c r="F280" s="2"/>
      <c r="G280" s="56"/>
      <c r="H280" s="56"/>
      <c r="I280" s="2"/>
      <c r="J280" s="2"/>
      <c r="K280" s="2"/>
      <c r="L280" s="2"/>
      <c r="M280" s="2"/>
      <c r="N280" s="2"/>
      <c r="O280" s="2"/>
      <c r="P280" s="2"/>
      <c r="Q280" s="2"/>
      <c r="R280" s="2"/>
      <c r="S280" s="2"/>
      <c r="T280" s="2"/>
      <c r="U280" s="2"/>
      <c r="V280" s="2"/>
    </row>
    <row r="281" spans="1:22" ht="13" x14ac:dyDescent="0.15">
      <c r="A281" s="2"/>
      <c r="B281" s="2"/>
      <c r="C281" s="2"/>
      <c r="D281" s="56"/>
      <c r="E281" s="56"/>
      <c r="F281" s="2"/>
      <c r="G281" s="56"/>
      <c r="H281" s="56"/>
      <c r="I281" s="2"/>
      <c r="J281" s="2"/>
      <c r="K281" s="2"/>
      <c r="L281" s="2"/>
      <c r="M281" s="2"/>
      <c r="N281" s="2"/>
      <c r="O281" s="2"/>
      <c r="P281" s="2"/>
      <c r="Q281" s="2"/>
      <c r="R281" s="2"/>
      <c r="S281" s="2"/>
      <c r="T281" s="2"/>
      <c r="U281" s="2"/>
      <c r="V281" s="2"/>
    </row>
    <row r="282" spans="1:22" ht="13" x14ac:dyDescent="0.15">
      <c r="A282" s="2"/>
      <c r="B282" s="2"/>
      <c r="C282" s="2"/>
      <c r="D282" s="56"/>
      <c r="E282" s="56"/>
      <c r="F282" s="2"/>
      <c r="G282" s="56"/>
      <c r="H282" s="56"/>
      <c r="I282" s="2"/>
      <c r="J282" s="2"/>
      <c r="K282" s="2"/>
      <c r="L282" s="2"/>
      <c r="M282" s="2"/>
      <c r="N282" s="2"/>
      <c r="O282" s="2"/>
      <c r="P282" s="2"/>
      <c r="Q282" s="2"/>
      <c r="R282" s="2"/>
      <c r="S282" s="2"/>
      <c r="T282" s="2"/>
      <c r="U282" s="2"/>
      <c r="V282" s="2"/>
    </row>
    <row r="283" spans="1:22" ht="13" x14ac:dyDescent="0.15">
      <c r="A283" s="2"/>
      <c r="B283" s="2"/>
      <c r="C283" s="2"/>
      <c r="D283" s="56"/>
      <c r="E283" s="56"/>
      <c r="F283" s="2"/>
      <c r="G283" s="56"/>
      <c r="H283" s="56"/>
      <c r="I283" s="2"/>
      <c r="J283" s="2"/>
      <c r="K283" s="2"/>
      <c r="L283" s="2"/>
      <c r="M283" s="2"/>
      <c r="N283" s="2"/>
      <c r="O283" s="2"/>
      <c r="P283" s="2"/>
      <c r="Q283" s="2"/>
      <c r="R283" s="2"/>
      <c r="S283" s="2"/>
      <c r="T283" s="2"/>
      <c r="U283" s="2"/>
      <c r="V283" s="2"/>
    </row>
    <row r="284" spans="1:22" ht="13" x14ac:dyDescent="0.15">
      <c r="A284" s="2"/>
      <c r="B284" s="2"/>
      <c r="C284" s="2"/>
      <c r="D284" s="56"/>
      <c r="E284" s="56"/>
      <c r="F284" s="2"/>
      <c r="G284" s="56"/>
      <c r="H284" s="56"/>
      <c r="I284" s="2"/>
      <c r="J284" s="2"/>
      <c r="K284" s="2"/>
      <c r="L284" s="2"/>
      <c r="M284" s="2"/>
      <c r="N284" s="2"/>
      <c r="O284" s="2"/>
      <c r="P284" s="2"/>
      <c r="Q284" s="2"/>
      <c r="R284" s="2"/>
      <c r="S284" s="2"/>
      <c r="T284" s="2"/>
      <c r="U284" s="2"/>
      <c r="V284" s="2"/>
    </row>
    <row r="285" spans="1:22" ht="13" x14ac:dyDescent="0.15">
      <c r="A285" s="2"/>
      <c r="B285" s="2"/>
      <c r="C285" s="2"/>
      <c r="D285" s="56"/>
      <c r="E285" s="56"/>
      <c r="F285" s="2"/>
      <c r="G285" s="56"/>
      <c r="H285" s="56"/>
      <c r="I285" s="2"/>
      <c r="J285" s="2"/>
      <c r="K285" s="2"/>
      <c r="L285" s="2"/>
      <c r="M285" s="2"/>
      <c r="N285" s="2"/>
      <c r="O285" s="2"/>
      <c r="P285" s="2"/>
      <c r="Q285" s="2"/>
      <c r="R285" s="2"/>
      <c r="S285" s="2"/>
      <c r="T285" s="2"/>
      <c r="U285" s="2"/>
      <c r="V285" s="2"/>
    </row>
    <row r="286" spans="1:22" ht="13" x14ac:dyDescent="0.15">
      <c r="A286" s="2"/>
      <c r="B286" s="2"/>
      <c r="C286" s="2"/>
      <c r="D286" s="56"/>
      <c r="E286" s="56"/>
      <c r="F286" s="2"/>
      <c r="G286" s="56"/>
      <c r="H286" s="56"/>
      <c r="I286" s="2"/>
      <c r="J286" s="2"/>
      <c r="K286" s="2"/>
      <c r="L286" s="2"/>
      <c r="M286" s="2"/>
      <c r="N286" s="2"/>
      <c r="O286" s="2"/>
      <c r="P286" s="2"/>
      <c r="Q286" s="2"/>
      <c r="R286" s="2"/>
      <c r="S286" s="2"/>
      <c r="T286" s="2"/>
      <c r="U286" s="2"/>
      <c r="V286" s="2"/>
    </row>
    <row r="287" spans="1:22" ht="13" x14ac:dyDescent="0.15">
      <c r="A287" s="2"/>
      <c r="B287" s="2"/>
      <c r="C287" s="2"/>
      <c r="D287" s="56"/>
      <c r="E287" s="56"/>
      <c r="F287" s="2"/>
      <c r="G287" s="56"/>
      <c r="H287" s="56"/>
      <c r="I287" s="2"/>
      <c r="J287" s="2"/>
      <c r="K287" s="2"/>
      <c r="L287" s="2"/>
      <c r="M287" s="2"/>
      <c r="N287" s="2"/>
      <c r="O287" s="2"/>
      <c r="P287" s="2"/>
      <c r="Q287" s="2"/>
      <c r="R287" s="2"/>
      <c r="S287" s="2"/>
      <c r="T287" s="2"/>
      <c r="U287" s="2"/>
      <c r="V287" s="2"/>
    </row>
    <row r="288" spans="1:22" ht="13" x14ac:dyDescent="0.15">
      <c r="A288" s="2"/>
      <c r="B288" s="2"/>
      <c r="C288" s="2"/>
      <c r="D288" s="56"/>
      <c r="E288" s="56"/>
      <c r="F288" s="2"/>
      <c r="G288" s="56"/>
      <c r="H288" s="56"/>
      <c r="I288" s="2"/>
      <c r="J288" s="2"/>
      <c r="K288" s="2"/>
      <c r="L288" s="2"/>
      <c r="M288" s="2"/>
      <c r="N288" s="2"/>
      <c r="O288" s="2"/>
      <c r="P288" s="2"/>
      <c r="Q288" s="2"/>
      <c r="R288" s="2"/>
      <c r="S288" s="2"/>
      <c r="T288" s="2"/>
      <c r="U288" s="2"/>
      <c r="V288" s="2"/>
    </row>
    <row r="289" spans="1:22" ht="13" x14ac:dyDescent="0.15">
      <c r="A289" s="2"/>
      <c r="B289" s="2"/>
      <c r="C289" s="2"/>
      <c r="D289" s="56"/>
      <c r="E289" s="56"/>
      <c r="F289" s="2"/>
      <c r="G289" s="56"/>
      <c r="H289" s="56"/>
      <c r="I289" s="2"/>
      <c r="J289" s="2"/>
      <c r="K289" s="2"/>
      <c r="L289" s="2"/>
      <c r="M289" s="2"/>
      <c r="N289" s="2"/>
      <c r="O289" s="2"/>
      <c r="P289" s="2"/>
      <c r="Q289" s="2"/>
      <c r="R289" s="2"/>
      <c r="S289" s="2"/>
      <c r="T289" s="2"/>
      <c r="U289" s="2"/>
      <c r="V289" s="2"/>
    </row>
    <row r="290" spans="1:22" ht="13" x14ac:dyDescent="0.15">
      <c r="A290" s="2"/>
      <c r="B290" s="2"/>
      <c r="C290" s="2"/>
      <c r="D290" s="56"/>
      <c r="E290" s="56"/>
      <c r="F290" s="2"/>
      <c r="G290" s="56"/>
      <c r="H290" s="56"/>
      <c r="I290" s="2"/>
      <c r="J290" s="2"/>
      <c r="K290" s="2"/>
      <c r="L290" s="2"/>
      <c r="M290" s="2"/>
      <c r="N290" s="2"/>
      <c r="O290" s="2"/>
      <c r="P290" s="2"/>
      <c r="Q290" s="2"/>
      <c r="R290" s="2"/>
      <c r="S290" s="2"/>
      <c r="T290" s="2"/>
      <c r="U290" s="2"/>
      <c r="V290" s="2"/>
    </row>
    <row r="291" spans="1:22" ht="13" x14ac:dyDescent="0.15">
      <c r="A291" s="2"/>
      <c r="B291" s="2"/>
      <c r="C291" s="2"/>
      <c r="D291" s="56"/>
      <c r="E291" s="56"/>
      <c r="F291" s="2"/>
      <c r="G291" s="56"/>
      <c r="H291" s="56"/>
      <c r="I291" s="2"/>
      <c r="J291" s="2"/>
      <c r="K291" s="2"/>
      <c r="L291" s="2"/>
      <c r="M291" s="2"/>
      <c r="N291" s="2"/>
      <c r="O291" s="2"/>
      <c r="P291" s="2"/>
      <c r="Q291" s="2"/>
      <c r="R291" s="2"/>
      <c r="S291" s="2"/>
      <c r="T291" s="2"/>
      <c r="U291" s="2"/>
      <c r="V291" s="2"/>
    </row>
    <row r="292" spans="1:22" ht="13" x14ac:dyDescent="0.15">
      <c r="A292" s="2"/>
      <c r="B292" s="2"/>
      <c r="C292" s="2"/>
      <c r="D292" s="56"/>
      <c r="E292" s="56"/>
      <c r="F292" s="2"/>
      <c r="G292" s="56"/>
      <c r="H292" s="56"/>
      <c r="I292" s="2"/>
      <c r="J292" s="2"/>
      <c r="K292" s="2"/>
      <c r="L292" s="2"/>
      <c r="M292" s="2"/>
      <c r="N292" s="2"/>
      <c r="O292" s="2"/>
      <c r="P292" s="2"/>
      <c r="Q292" s="2"/>
      <c r="R292" s="2"/>
      <c r="S292" s="2"/>
      <c r="T292" s="2"/>
      <c r="U292" s="2"/>
      <c r="V292" s="2"/>
    </row>
    <row r="293" spans="1:22" ht="13" x14ac:dyDescent="0.15">
      <c r="A293" s="2"/>
      <c r="B293" s="2"/>
      <c r="C293" s="2"/>
      <c r="D293" s="56"/>
      <c r="E293" s="56"/>
      <c r="F293" s="2"/>
      <c r="G293" s="56"/>
      <c r="H293" s="56"/>
      <c r="I293" s="2"/>
      <c r="J293" s="2"/>
      <c r="K293" s="2"/>
      <c r="L293" s="2"/>
      <c r="M293" s="2"/>
      <c r="N293" s="2"/>
      <c r="O293" s="2"/>
      <c r="P293" s="2"/>
      <c r="Q293" s="2"/>
      <c r="R293" s="2"/>
      <c r="S293" s="2"/>
      <c r="T293" s="2"/>
      <c r="U293" s="2"/>
      <c r="V293" s="2"/>
    </row>
    <row r="294" spans="1:22" ht="13" x14ac:dyDescent="0.15">
      <c r="A294" s="2"/>
      <c r="B294" s="2"/>
      <c r="C294" s="2"/>
      <c r="D294" s="56"/>
      <c r="E294" s="56"/>
      <c r="F294" s="2"/>
      <c r="G294" s="56"/>
      <c r="H294" s="56"/>
      <c r="I294" s="2"/>
      <c r="J294" s="2"/>
      <c r="K294" s="2"/>
      <c r="L294" s="2"/>
      <c r="M294" s="2"/>
      <c r="N294" s="2"/>
      <c r="O294" s="2"/>
      <c r="P294" s="2"/>
      <c r="Q294" s="2"/>
      <c r="R294" s="2"/>
      <c r="S294" s="2"/>
      <c r="T294" s="2"/>
      <c r="U294" s="2"/>
      <c r="V294" s="2"/>
    </row>
    <row r="295" spans="1:22" ht="13" x14ac:dyDescent="0.15">
      <c r="A295" s="2"/>
      <c r="B295" s="2"/>
      <c r="C295" s="2"/>
      <c r="D295" s="56"/>
      <c r="E295" s="56"/>
      <c r="F295" s="2"/>
      <c r="G295" s="56"/>
      <c r="H295" s="56"/>
      <c r="I295" s="2"/>
      <c r="J295" s="2"/>
      <c r="K295" s="2"/>
      <c r="L295" s="2"/>
      <c r="M295" s="2"/>
      <c r="N295" s="2"/>
      <c r="O295" s="2"/>
      <c r="P295" s="2"/>
      <c r="Q295" s="2"/>
      <c r="R295" s="2"/>
      <c r="S295" s="2"/>
      <c r="T295" s="2"/>
      <c r="U295" s="2"/>
      <c r="V295" s="2"/>
    </row>
    <row r="296" spans="1:22" ht="13" x14ac:dyDescent="0.15">
      <c r="A296" s="2"/>
      <c r="B296" s="2"/>
      <c r="C296" s="2"/>
      <c r="D296" s="56"/>
      <c r="E296" s="56"/>
      <c r="F296" s="2"/>
      <c r="G296" s="56"/>
      <c r="H296" s="56"/>
      <c r="I296" s="2"/>
      <c r="J296" s="2"/>
      <c r="K296" s="2"/>
      <c r="L296" s="2"/>
      <c r="M296" s="2"/>
      <c r="N296" s="2"/>
      <c r="O296" s="2"/>
      <c r="P296" s="2"/>
      <c r="Q296" s="2"/>
      <c r="R296" s="2"/>
      <c r="S296" s="2"/>
      <c r="T296" s="2"/>
      <c r="U296" s="2"/>
      <c r="V296" s="2"/>
    </row>
    <row r="297" spans="1:22" ht="13" x14ac:dyDescent="0.15">
      <c r="A297" s="2"/>
      <c r="B297" s="2"/>
      <c r="C297" s="2"/>
      <c r="D297" s="56"/>
      <c r="E297" s="56"/>
      <c r="F297" s="2"/>
      <c r="G297" s="56"/>
      <c r="H297" s="56"/>
      <c r="I297" s="2"/>
      <c r="J297" s="2"/>
      <c r="K297" s="2"/>
      <c r="L297" s="2"/>
      <c r="M297" s="2"/>
      <c r="N297" s="2"/>
      <c r="O297" s="2"/>
      <c r="P297" s="2"/>
      <c r="Q297" s="2"/>
      <c r="R297" s="2"/>
      <c r="S297" s="2"/>
      <c r="T297" s="2"/>
      <c r="U297" s="2"/>
      <c r="V297" s="2"/>
    </row>
    <row r="298" spans="1:22" ht="13" x14ac:dyDescent="0.15">
      <c r="A298" s="2"/>
      <c r="B298" s="2"/>
      <c r="C298" s="2"/>
      <c r="D298" s="56"/>
      <c r="E298" s="56"/>
      <c r="F298" s="2"/>
      <c r="G298" s="56"/>
      <c r="H298" s="56"/>
      <c r="I298" s="2"/>
      <c r="J298" s="2"/>
      <c r="K298" s="2"/>
      <c r="L298" s="2"/>
      <c r="M298" s="2"/>
      <c r="N298" s="2"/>
      <c r="O298" s="2"/>
      <c r="P298" s="2"/>
      <c r="Q298" s="2"/>
      <c r="R298" s="2"/>
      <c r="S298" s="2"/>
      <c r="T298" s="2"/>
      <c r="U298" s="2"/>
      <c r="V298" s="2"/>
    </row>
    <row r="299" spans="1:22" ht="13" x14ac:dyDescent="0.15">
      <c r="A299" s="2"/>
      <c r="B299" s="2"/>
      <c r="C299" s="2"/>
      <c r="D299" s="56"/>
      <c r="E299" s="56"/>
      <c r="F299" s="2"/>
      <c r="G299" s="56"/>
      <c r="H299" s="56"/>
      <c r="I299" s="2"/>
      <c r="J299" s="2"/>
      <c r="K299" s="2"/>
      <c r="L299" s="2"/>
      <c r="M299" s="2"/>
      <c r="N299" s="2"/>
      <c r="O299" s="2"/>
      <c r="P299" s="2"/>
      <c r="Q299" s="2"/>
      <c r="R299" s="2"/>
      <c r="S299" s="2"/>
      <c r="T299" s="2"/>
      <c r="U299" s="2"/>
      <c r="V299" s="2"/>
    </row>
    <row r="300" spans="1:22" ht="13" x14ac:dyDescent="0.15">
      <c r="A300" s="2"/>
      <c r="B300" s="2"/>
      <c r="C300" s="2"/>
      <c r="D300" s="56"/>
      <c r="E300" s="56"/>
      <c r="F300" s="2"/>
      <c r="G300" s="56"/>
      <c r="H300" s="56"/>
      <c r="I300" s="2"/>
      <c r="J300" s="2"/>
      <c r="K300" s="2"/>
      <c r="L300" s="2"/>
      <c r="M300" s="2"/>
      <c r="N300" s="2"/>
      <c r="O300" s="2"/>
      <c r="P300" s="2"/>
      <c r="Q300" s="2"/>
      <c r="R300" s="2"/>
      <c r="S300" s="2"/>
      <c r="T300" s="2"/>
      <c r="U300" s="2"/>
      <c r="V300" s="2"/>
    </row>
    <row r="301" spans="1:22" ht="13" x14ac:dyDescent="0.15">
      <c r="A301" s="2"/>
      <c r="B301" s="2"/>
      <c r="C301" s="2"/>
      <c r="D301" s="56"/>
      <c r="E301" s="56"/>
      <c r="F301" s="2"/>
      <c r="G301" s="56"/>
      <c r="H301" s="56"/>
      <c r="I301" s="2"/>
      <c r="J301" s="2"/>
      <c r="K301" s="2"/>
      <c r="L301" s="2"/>
      <c r="M301" s="2"/>
      <c r="N301" s="2"/>
      <c r="O301" s="2"/>
      <c r="P301" s="2"/>
      <c r="Q301" s="2"/>
      <c r="R301" s="2"/>
      <c r="S301" s="2"/>
      <c r="T301" s="2"/>
      <c r="U301" s="2"/>
      <c r="V301" s="2"/>
    </row>
    <row r="302" spans="1:22" ht="13" x14ac:dyDescent="0.15">
      <c r="A302" s="2"/>
      <c r="B302" s="2"/>
      <c r="C302" s="2"/>
      <c r="D302" s="56"/>
      <c r="E302" s="56"/>
      <c r="F302" s="2"/>
      <c r="G302" s="56"/>
      <c r="H302" s="56"/>
      <c r="I302" s="2"/>
      <c r="J302" s="2"/>
      <c r="K302" s="2"/>
      <c r="L302" s="2"/>
      <c r="M302" s="2"/>
      <c r="N302" s="2"/>
      <c r="O302" s="2"/>
      <c r="P302" s="2"/>
      <c r="Q302" s="2"/>
      <c r="R302" s="2"/>
      <c r="S302" s="2"/>
      <c r="T302" s="2"/>
      <c r="U302" s="2"/>
      <c r="V302" s="2"/>
    </row>
    <row r="303" spans="1:22" ht="13" x14ac:dyDescent="0.15">
      <c r="A303" s="2"/>
      <c r="B303" s="2"/>
      <c r="C303" s="2"/>
      <c r="D303" s="56"/>
      <c r="E303" s="56"/>
      <c r="F303" s="2"/>
      <c r="G303" s="56"/>
      <c r="H303" s="56"/>
      <c r="I303" s="2"/>
      <c r="J303" s="2"/>
      <c r="K303" s="2"/>
      <c r="L303" s="2"/>
      <c r="M303" s="2"/>
      <c r="N303" s="2"/>
      <c r="O303" s="2"/>
      <c r="P303" s="2"/>
      <c r="Q303" s="2"/>
      <c r="R303" s="2"/>
      <c r="S303" s="2"/>
      <c r="T303" s="2"/>
      <c r="U303" s="2"/>
      <c r="V303" s="2"/>
    </row>
    <row r="304" spans="1:22" ht="13" x14ac:dyDescent="0.15">
      <c r="A304" s="2"/>
      <c r="B304" s="2"/>
      <c r="C304" s="2"/>
      <c r="D304" s="56"/>
      <c r="E304" s="56"/>
      <c r="F304" s="2"/>
      <c r="G304" s="56"/>
      <c r="H304" s="56"/>
      <c r="I304" s="2"/>
      <c r="J304" s="2"/>
      <c r="K304" s="2"/>
      <c r="L304" s="2"/>
      <c r="M304" s="2"/>
      <c r="N304" s="2"/>
      <c r="O304" s="2"/>
      <c r="P304" s="2"/>
      <c r="Q304" s="2"/>
      <c r="R304" s="2"/>
      <c r="S304" s="2"/>
      <c r="T304" s="2"/>
      <c r="U304" s="2"/>
      <c r="V304" s="2"/>
    </row>
    <row r="305" spans="1:22" ht="13" x14ac:dyDescent="0.15">
      <c r="A305" s="2"/>
      <c r="B305" s="2"/>
      <c r="C305" s="2"/>
      <c r="D305" s="56"/>
      <c r="E305" s="56"/>
      <c r="F305" s="2"/>
      <c r="G305" s="56"/>
      <c r="H305" s="56"/>
      <c r="I305" s="2"/>
      <c r="J305" s="2"/>
      <c r="K305" s="2"/>
      <c r="L305" s="2"/>
      <c r="M305" s="2"/>
      <c r="N305" s="2"/>
      <c r="O305" s="2"/>
      <c r="P305" s="2"/>
      <c r="Q305" s="2"/>
      <c r="R305" s="2"/>
      <c r="S305" s="2"/>
      <c r="T305" s="2"/>
      <c r="U305" s="2"/>
      <c r="V305" s="2"/>
    </row>
    <row r="306" spans="1:22" ht="13" x14ac:dyDescent="0.15">
      <c r="A306" s="2"/>
      <c r="B306" s="2"/>
      <c r="C306" s="2"/>
      <c r="D306" s="56"/>
      <c r="E306" s="56"/>
      <c r="F306" s="2"/>
      <c r="G306" s="56"/>
      <c r="H306" s="56"/>
      <c r="I306" s="2"/>
      <c r="J306" s="2"/>
      <c r="K306" s="2"/>
      <c r="L306" s="2"/>
      <c r="M306" s="2"/>
      <c r="N306" s="2"/>
      <c r="O306" s="2"/>
      <c r="P306" s="2"/>
      <c r="Q306" s="2"/>
      <c r="R306" s="2"/>
      <c r="S306" s="2"/>
      <c r="T306" s="2"/>
      <c r="U306" s="2"/>
      <c r="V306" s="2"/>
    </row>
    <row r="307" spans="1:22" ht="13" x14ac:dyDescent="0.15">
      <c r="A307" s="2"/>
      <c r="B307" s="2"/>
      <c r="C307" s="2"/>
      <c r="D307" s="56"/>
      <c r="E307" s="56"/>
      <c r="F307" s="2"/>
      <c r="G307" s="56"/>
      <c r="H307" s="56"/>
      <c r="I307" s="2"/>
      <c r="J307" s="2"/>
      <c r="K307" s="2"/>
      <c r="L307" s="2"/>
      <c r="M307" s="2"/>
      <c r="N307" s="2"/>
      <c r="O307" s="2"/>
      <c r="P307" s="2"/>
      <c r="Q307" s="2"/>
      <c r="R307" s="2"/>
      <c r="S307" s="2"/>
      <c r="T307" s="2"/>
      <c r="U307" s="2"/>
      <c r="V307" s="2"/>
    </row>
    <row r="308" spans="1:22" ht="13" x14ac:dyDescent="0.15">
      <c r="A308" s="2"/>
      <c r="B308" s="2"/>
      <c r="C308" s="2"/>
      <c r="D308" s="56"/>
      <c r="E308" s="56"/>
      <c r="F308" s="2"/>
      <c r="G308" s="56"/>
      <c r="H308" s="56"/>
      <c r="I308" s="2"/>
      <c r="J308" s="2"/>
      <c r="K308" s="2"/>
      <c r="L308" s="2"/>
      <c r="M308" s="2"/>
      <c r="N308" s="2"/>
      <c r="O308" s="2"/>
      <c r="P308" s="2"/>
      <c r="Q308" s="2"/>
      <c r="R308" s="2"/>
      <c r="S308" s="2"/>
      <c r="T308" s="2"/>
      <c r="U308" s="2"/>
      <c r="V308" s="2"/>
    </row>
    <row r="309" spans="1:22" ht="13" x14ac:dyDescent="0.15">
      <c r="A309" s="2"/>
      <c r="B309" s="2"/>
      <c r="C309" s="2"/>
      <c r="D309" s="56"/>
      <c r="E309" s="56"/>
      <c r="F309" s="2"/>
      <c r="G309" s="56"/>
      <c r="H309" s="56"/>
      <c r="I309" s="2"/>
      <c r="J309" s="2"/>
      <c r="K309" s="2"/>
      <c r="L309" s="2"/>
      <c r="M309" s="2"/>
      <c r="N309" s="2"/>
      <c r="O309" s="2"/>
      <c r="P309" s="2"/>
      <c r="Q309" s="2"/>
      <c r="R309" s="2"/>
      <c r="S309" s="2"/>
      <c r="T309" s="2"/>
      <c r="U309" s="2"/>
      <c r="V309" s="2"/>
    </row>
    <row r="310" spans="1:22" ht="13" x14ac:dyDescent="0.15">
      <c r="A310" s="2"/>
      <c r="B310" s="2"/>
      <c r="C310" s="2"/>
      <c r="D310" s="56"/>
      <c r="E310" s="56"/>
      <c r="F310" s="2"/>
      <c r="G310" s="56"/>
      <c r="H310" s="56"/>
      <c r="I310" s="2"/>
      <c r="J310" s="2"/>
      <c r="K310" s="2"/>
      <c r="L310" s="2"/>
      <c r="M310" s="2"/>
      <c r="N310" s="2"/>
      <c r="O310" s="2"/>
      <c r="P310" s="2"/>
      <c r="Q310" s="2"/>
      <c r="R310" s="2"/>
      <c r="S310" s="2"/>
      <c r="T310" s="2"/>
      <c r="U310" s="2"/>
      <c r="V310" s="2"/>
    </row>
    <row r="311" spans="1:22" ht="13" x14ac:dyDescent="0.15">
      <c r="A311" s="2"/>
      <c r="B311" s="2"/>
      <c r="C311" s="2"/>
      <c r="D311" s="56"/>
      <c r="E311" s="56"/>
      <c r="F311" s="2"/>
      <c r="G311" s="56"/>
      <c r="H311" s="56"/>
      <c r="I311" s="2"/>
      <c r="J311" s="2"/>
      <c r="K311" s="2"/>
      <c r="L311" s="2"/>
      <c r="M311" s="2"/>
      <c r="N311" s="2"/>
      <c r="O311" s="2"/>
      <c r="P311" s="2"/>
      <c r="Q311" s="2"/>
      <c r="R311" s="2"/>
      <c r="S311" s="2"/>
      <c r="T311" s="2"/>
      <c r="U311" s="2"/>
      <c r="V311" s="2"/>
    </row>
    <row r="312" spans="1:22" ht="13" x14ac:dyDescent="0.15">
      <c r="A312" s="2"/>
      <c r="B312" s="2"/>
      <c r="C312" s="2"/>
      <c r="D312" s="56"/>
      <c r="E312" s="56"/>
      <c r="F312" s="2"/>
      <c r="G312" s="56"/>
      <c r="H312" s="56"/>
      <c r="I312" s="2"/>
      <c r="J312" s="2"/>
      <c r="K312" s="2"/>
      <c r="L312" s="2"/>
      <c r="M312" s="2"/>
      <c r="N312" s="2"/>
      <c r="O312" s="2"/>
      <c r="P312" s="2"/>
      <c r="Q312" s="2"/>
      <c r="R312" s="2"/>
      <c r="S312" s="2"/>
      <c r="T312" s="2"/>
      <c r="U312" s="2"/>
      <c r="V312" s="2"/>
    </row>
    <row r="313" spans="1:22" ht="13" x14ac:dyDescent="0.15">
      <c r="A313" s="2"/>
      <c r="B313" s="2"/>
      <c r="C313" s="2"/>
      <c r="D313" s="56"/>
      <c r="E313" s="56"/>
      <c r="F313" s="2"/>
      <c r="G313" s="56"/>
      <c r="H313" s="56"/>
      <c r="I313" s="2"/>
      <c r="J313" s="2"/>
      <c r="K313" s="2"/>
      <c r="L313" s="2"/>
      <c r="M313" s="2"/>
      <c r="N313" s="2"/>
      <c r="O313" s="2"/>
      <c r="P313" s="2"/>
      <c r="Q313" s="2"/>
      <c r="R313" s="2"/>
      <c r="S313" s="2"/>
      <c r="T313" s="2"/>
      <c r="U313" s="2"/>
      <c r="V313" s="2"/>
    </row>
    <row r="314" spans="1:22" ht="13" x14ac:dyDescent="0.15">
      <c r="A314" s="2"/>
      <c r="B314" s="2"/>
      <c r="C314" s="2"/>
      <c r="D314" s="56"/>
      <c r="E314" s="56"/>
      <c r="F314" s="2"/>
      <c r="G314" s="56"/>
      <c r="H314" s="56"/>
      <c r="I314" s="2"/>
      <c r="J314" s="2"/>
      <c r="K314" s="2"/>
      <c r="L314" s="2"/>
      <c r="M314" s="2"/>
      <c r="N314" s="2"/>
      <c r="O314" s="2"/>
      <c r="P314" s="2"/>
      <c r="Q314" s="2"/>
      <c r="R314" s="2"/>
      <c r="S314" s="2"/>
      <c r="T314" s="2"/>
      <c r="U314" s="2"/>
      <c r="V314" s="2"/>
    </row>
    <row r="315" spans="1:22" ht="13" x14ac:dyDescent="0.15">
      <c r="A315" s="2"/>
      <c r="B315" s="2"/>
      <c r="C315" s="2"/>
      <c r="D315" s="56"/>
      <c r="E315" s="56"/>
      <c r="F315" s="2"/>
      <c r="G315" s="56"/>
      <c r="H315" s="56"/>
      <c r="I315" s="2"/>
      <c r="J315" s="2"/>
      <c r="K315" s="2"/>
      <c r="L315" s="2"/>
      <c r="M315" s="2"/>
      <c r="N315" s="2"/>
      <c r="O315" s="2"/>
      <c r="P315" s="2"/>
      <c r="Q315" s="2"/>
      <c r="R315" s="2"/>
      <c r="S315" s="2"/>
      <c r="T315" s="2"/>
      <c r="U315" s="2"/>
      <c r="V315" s="2"/>
    </row>
    <row r="316" spans="1:22" ht="13" x14ac:dyDescent="0.15">
      <c r="A316" s="2"/>
      <c r="B316" s="2"/>
      <c r="C316" s="2"/>
      <c r="D316" s="56"/>
      <c r="E316" s="56"/>
      <c r="F316" s="2"/>
      <c r="G316" s="56"/>
      <c r="H316" s="56"/>
      <c r="I316" s="2"/>
      <c r="J316" s="2"/>
      <c r="K316" s="2"/>
      <c r="L316" s="2"/>
      <c r="M316" s="2"/>
      <c r="N316" s="2"/>
      <c r="O316" s="2"/>
      <c r="P316" s="2"/>
      <c r="Q316" s="2"/>
      <c r="R316" s="2"/>
      <c r="S316" s="2"/>
      <c r="T316" s="2"/>
      <c r="U316" s="2"/>
      <c r="V316" s="2"/>
    </row>
    <row r="317" spans="1:22" ht="13" x14ac:dyDescent="0.15">
      <c r="A317" s="2"/>
      <c r="B317" s="2"/>
      <c r="C317" s="2"/>
      <c r="D317" s="56"/>
      <c r="E317" s="56"/>
      <c r="F317" s="2"/>
      <c r="G317" s="56"/>
      <c r="H317" s="56"/>
      <c r="I317" s="2"/>
      <c r="J317" s="2"/>
      <c r="K317" s="2"/>
      <c r="L317" s="2"/>
      <c r="M317" s="2"/>
      <c r="N317" s="2"/>
      <c r="O317" s="2"/>
      <c r="P317" s="2"/>
      <c r="Q317" s="2"/>
      <c r="R317" s="2"/>
      <c r="S317" s="2"/>
      <c r="T317" s="2"/>
      <c r="U317" s="2"/>
      <c r="V317" s="2"/>
    </row>
    <row r="318" spans="1:22" ht="13" x14ac:dyDescent="0.15">
      <c r="A318" s="2"/>
      <c r="B318" s="2"/>
      <c r="C318" s="2"/>
      <c r="D318" s="56"/>
      <c r="E318" s="56"/>
      <c r="F318" s="2"/>
      <c r="G318" s="56"/>
      <c r="H318" s="56"/>
      <c r="I318" s="2"/>
      <c r="J318" s="2"/>
      <c r="K318" s="2"/>
      <c r="L318" s="2"/>
      <c r="M318" s="2"/>
      <c r="N318" s="2"/>
      <c r="O318" s="2"/>
      <c r="P318" s="2"/>
      <c r="Q318" s="2"/>
      <c r="R318" s="2"/>
      <c r="S318" s="2"/>
      <c r="T318" s="2"/>
      <c r="U318" s="2"/>
      <c r="V318" s="2"/>
    </row>
    <row r="319" spans="1:22" ht="13" x14ac:dyDescent="0.15">
      <c r="A319" s="2"/>
      <c r="B319" s="2"/>
      <c r="C319" s="2"/>
      <c r="D319" s="56"/>
      <c r="E319" s="56"/>
      <c r="F319" s="2"/>
      <c r="G319" s="56"/>
      <c r="H319" s="56"/>
      <c r="I319" s="2"/>
      <c r="J319" s="2"/>
      <c r="K319" s="2"/>
      <c r="L319" s="2"/>
      <c r="M319" s="2"/>
      <c r="N319" s="2"/>
      <c r="O319" s="2"/>
      <c r="P319" s="2"/>
      <c r="Q319" s="2"/>
      <c r="R319" s="2"/>
      <c r="S319" s="2"/>
      <c r="T319" s="2"/>
      <c r="U319" s="2"/>
      <c r="V319" s="2"/>
    </row>
    <row r="320" spans="1:22" ht="13" x14ac:dyDescent="0.15">
      <c r="A320" s="2"/>
      <c r="B320" s="2"/>
      <c r="C320" s="2"/>
      <c r="D320" s="56"/>
      <c r="E320" s="56"/>
      <c r="F320" s="2"/>
      <c r="G320" s="56"/>
      <c r="H320" s="56"/>
      <c r="I320" s="2"/>
      <c r="J320" s="2"/>
      <c r="K320" s="2"/>
      <c r="L320" s="2"/>
      <c r="M320" s="2"/>
      <c r="N320" s="2"/>
      <c r="O320" s="2"/>
      <c r="P320" s="2"/>
      <c r="Q320" s="2"/>
      <c r="R320" s="2"/>
      <c r="S320" s="2"/>
      <c r="T320" s="2"/>
      <c r="U320" s="2"/>
      <c r="V320" s="2"/>
    </row>
    <row r="321" spans="1:22" ht="13" x14ac:dyDescent="0.15">
      <c r="A321" s="2"/>
      <c r="B321" s="2"/>
      <c r="C321" s="2"/>
      <c r="D321" s="56"/>
      <c r="E321" s="56"/>
      <c r="F321" s="2"/>
      <c r="G321" s="56"/>
      <c r="H321" s="56"/>
      <c r="I321" s="2"/>
      <c r="J321" s="2"/>
      <c r="K321" s="2"/>
      <c r="L321" s="2"/>
      <c r="M321" s="2"/>
      <c r="N321" s="2"/>
      <c r="O321" s="2"/>
      <c r="P321" s="2"/>
      <c r="Q321" s="2"/>
      <c r="R321" s="2"/>
      <c r="S321" s="2"/>
      <c r="T321" s="2"/>
      <c r="U321" s="2"/>
      <c r="V321" s="2"/>
    </row>
    <row r="322" spans="1:22" ht="13" x14ac:dyDescent="0.15">
      <c r="A322" s="2"/>
      <c r="B322" s="2"/>
      <c r="C322" s="2"/>
      <c r="D322" s="56"/>
      <c r="E322" s="56"/>
      <c r="F322" s="2"/>
      <c r="G322" s="56"/>
      <c r="H322" s="56"/>
      <c r="I322" s="2"/>
      <c r="J322" s="2"/>
      <c r="K322" s="2"/>
      <c r="L322" s="2"/>
      <c r="M322" s="2"/>
      <c r="N322" s="2"/>
      <c r="O322" s="2"/>
      <c r="P322" s="2"/>
      <c r="Q322" s="2"/>
      <c r="R322" s="2"/>
      <c r="S322" s="2"/>
      <c r="T322" s="2"/>
      <c r="U322" s="2"/>
      <c r="V322" s="2"/>
    </row>
    <row r="323" spans="1:22" ht="13" x14ac:dyDescent="0.15">
      <c r="A323" s="2"/>
      <c r="B323" s="2"/>
      <c r="C323" s="2"/>
      <c r="D323" s="56"/>
      <c r="E323" s="56"/>
      <c r="F323" s="2"/>
      <c r="G323" s="56"/>
      <c r="H323" s="56"/>
      <c r="I323" s="2"/>
      <c r="J323" s="2"/>
      <c r="K323" s="2"/>
      <c r="L323" s="2"/>
      <c r="M323" s="2"/>
      <c r="N323" s="2"/>
      <c r="O323" s="2"/>
      <c r="P323" s="2"/>
      <c r="Q323" s="2"/>
      <c r="R323" s="2"/>
      <c r="S323" s="2"/>
      <c r="T323" s="2"/>
      <c r="U323" s="2"/>
      <c r="V323" s="2"/>
    </row>
    <row r="324" spans="1:22" ht="13" x14ac:dyDescent="0.15">
      <c r="A324" s="2"/>
      <c r="B324" s="2"/>
      <c r="C324" s="2"/>
      <c r="D324" s="56"/>
      <c r="E324" s="56"/>
      <c r="F324" s="2"/>
      <c r="G324" s="56"/>
      <c r="H324" s="56"/>
      <c r="I324" s="2"/>
      <c r="J324" s="2"/>
      <c r="K324" s="2"/>
      <c r="L324" s="2"/>
      <c r="M324" s="2"/>
      <c r="N324" s="2"/>
      <c r="O324" s="2"/>
      <c r="P324" s="2"/>
      <c r="Q324" s="2"/>
      <c r="R324" s="2"/>
      <c r="S324" s="2"/>
      <c r="T324" s="2"/>
      <c r="U324" s="2"/>
      <c r="V324" s="2"/>
    </row>
    <row r="325" spans="1:22" ht="13" x14ac:dyDescent="0.15">
      <c r="A325" s="2"/>
      <c r="B325" s="2"/>
      <c r="C325" s="2"/>
      <c r="D325" s="56"/>
      <c r="E325" s="56"/>
      <c r="F325" s="2"/>
      <c r="G325" s="56"/>
      <c r="H325" s="56"/>
      <c r="I325" s="2"/>
      <c r="J325" s="2"/>
      <c r="K325" s="2"/>
      <c r="L325" s="2"/>
      <c r="M325" s="2"/>
      <c r="N325" s="2"/>
      <c r="O325" s="2"/>
      <c r="P325" s="2"/>
      <c r="Q325" s="2"/>
      <c r="R325" s="2"/>
      <c r="S325" s="2"/>
      <c r="T325" s="2"/>
      <c r="U325" s="2"/>
      <c r="V325" s="2"/>
    </row>
    <row r="326" spans="1:22" ht="13" x14ac:dyDescent="0.15">
      <c r="A326" s="2"/>
      <c r="B326" s="2"/>
      <c r="C326" s="2"/>
      <c r="D326" s="56"/>
      <c r="E326" s="56"/>
      <c r="F326" s="2"/>
      <c r="G326" s="56"/>
      <c r="H326" s="56"/>
      <c r="I326" s="2"/>
      <c r="J326" s="2"/>
      <c r="K326" s="2"/>
      <c r="L326" s="2"/>
      <c r="M326" s="2"/>
      <c r="N326" s="2"/>
      <c r="O326" s="2"/>
      <c r="P326" s="2"/>
      <c r="Q326" s="2"/>
      <c r="R326" s="2"/>
      <c r="S326" s="2"/>
      <c r="T326" s="2"/>
      <c r="U326" s="2"/>
      <c r="V326" s="2"/>
    </row>
    <row r="327" spans="1:22" ht="13" x14ac:dyDescent="0.15">
      <c r="A327" s="2"/>
      <c r="B327" s="2"/>
      <c r="C327" s="2"/>
      <c r="D327" s="56"/>
      <c r="E327" s="56"/>
      <c r="F327" s="2"/>
      <c r="G327" s="56"/>
      <c r="H327" s="56"/>
      <c r="I327" s="2"/>
      <c r="J327" s="2"/>
      <c r="K327" s="2"/>
      <c r="L327" s="2"/>
      <c r="M327" s="2"/>
      <c r="N327" s="2"/>
      <c r="O327" s="2"/>
      <c r="P327" s="2"/>
      <c r="Q327" s="2"/>
      <c r="R327" s="2"/>
      <c r="S327" s="2"/>
      <c r="T327" s="2"/>
      <c r="U327" s="2"/>
      <c r="V327" s="2"/>
    </row>
    <row r="328" spans="1:22" ht="13" x14ac:dyDescent="0.15">
      <c r="A328" s="2"/>
      <c r="B328" s="2"/>
      <c r="C328" s="2"/>
      <c r="D328" s="56"/>
      <c r="E328" s="56"/>
      <c r="F328" s="2"/>
      <c r="G328" s="56"/>
      <c r="H328" s="56"/>
      <c r="I328" s="2"/>
      <c r="J328" s="2"/>
      <c r="K328" s="2"/>
      <c r="L328" s="2"/>
      <c r="M328" s="2"/>
      <c r="N328" s="2"/>
      <c r="O328" s="2"/>
      <c r="P328" s="2"/>
      <c r="Q328" s="2"/>
      <c r="R328" s="2"/>
      <c r="S328" s="2"/>
      <c r="T328" s="2"/>
      <c r="U328" s="2"/>
      <c r="V328" s="2"/>
    </row>
    <row r="329" spans="1:22" ht="13" x14ac:dyDescent="0.15">
      <c r="A329" s="2"/>
      <c r="B329" s="2"/>
      <c r="C329" s="2"/>
      <c r="D329" s="56"/>
      <c r="E329" s="56"/>
      <c r="F329" s="2"/>
      <c r="G329" s="56"/>
      <c r="H329" s="56"/>
      <c r="I329" s="2"/>
      <c r="J329" s="2"/>
      <c r="K329" s="2"/>
      <c r="L329" s="2"/>
      <c r="M329" s="2"/>
      <c r="N329" s="2"/>
      <c r="O329" s="2"/>
      <c r="P329" s="2"/>
      <c r="Q329" s="2"/>
      <c r="R329" s="2"/>
      <c r="S329" s="2"/>
      <c r="T329" s="2"/>
      <c r="U329" s="2"/>
      <c r="V329" s="2"/>
    </row>
    <row r="330" spans="1:22" ht="13" x14ac:dyDescent="0.15">
      <c r="A330" s="2"/>
      <c r="B330" s="2"/>
      <c r="C330" s="2"/>
      <c r="D330" s="56"/>
      <c r="E330" s="56"/>
      <c r="F330" s="2"/>
      <c r="G330" s="56"/>
      <c r="H330" s="56"/>
      <c r="I330" s="2"/>
      <c r="J330" s="2"/>
      <c r="K330" s="2"/>
      <c r="L330" s="2"/>
      <c r="M330" s="2"/>
      <c r="N330" s="2"/>
      <c r="O330" s="2"/>
      <c r="P330" s="2"/>
      <c r="Q330" s="2"/>
      <c r="R330" s="2"/>
      <c r="S330" s="2"/>
      <c r="T330" s="2"/>
      <c r="U330" s="2"/>
      <c r="V330" s="2"/>
    </row>
    <row r="331" spans="1:22" ht="13" x14ac:dyDescent="0.15">
      <c r="A331" s="2"/>
      <c r="B331" s="2"/>
      <c r="C331" s="2"/>
      <c r="D331" s="56"/>
      <c r="E331" s="56"/>
      <c r="F331" s="2"/>
      <c r="G331" s="56"/>
      <c r="H331" s="56"/>
      <c r="I331" s="2"/>
      <c r="J331" s="2"/>
      <c r="K331" s="2"/>
      <c r="L331" s="2"/>
      <c r="M331" s="2"/>
      <c r="N331" s="2"/>
      <c r="O331" s="2"/>
      <c r="P331" s="2"/>
      <c r="Q331" s="2"/>
      <c r="R331" s="2"/>
      <c r="S331" s="2"/>
      <c r="T331" s="2"/>
      <c r="U331" s="2"/>
      <c r="V331" s="2"/>
    </row>
    <row r="332" spans="1:22" ht="13" x14ac:dyDescent="0.15">
      <c r="A332" s="2"/>
      <c r="B332" s="2"/>
      <c r="C332" s="2"/>
      <c r="D332" s="56"/>
      <c r="E332" s="56"/>
      <c r="F332" s="2"/>
      <c r="G332" s="56"/>
      <c r="H332" s="56"/>
      <c r="I332" s="2"/>
      <c r="J332" s="2"/>
      <c r="K332" s="2"/>
      <c r="L332" s="2"/>
      <c r="M332" s="2"/>
      <c r="N332" s="2"/>
      <c r="O332" s="2"/>
      <c r="P332" s="2"/>
      <c r="Q332" s="2"/>
      <c r="R332" s="2"/>
      <c r="S332" s="2"/>
      <c r="T332" s="2"/>
      <c r="U332" s="2"/>
      <c r="V332" s="2"/>
    </row>
    <row r="333" spans="1:22" ht="13" x14ac:dyDescent="0.15">
      <c r="A333" s="2"/>
      <c r="B333" s="2"/>
      <c r="C333" s="2"/>
      <c r="D333" s="56"/>
      <c r="E333" s="56"/>
      <c r="F333" s="2"/>
      <c r="G333" s="56"/>
      <c r="H333" s="56"/>
      <c r="I333" s="2"/>
      <c r="J333" s="2"/>
      <c r="K333" s="2"/>
      <c r="L333" s="2"/>
      <c r="M333" s="2"/>
      <c r="N333" s="2"/>
      <c r="O333" s="2"/>
      <c r="P333" s="2"/>
      <c r="Q333" s="2"/>
      <c r="R333" s="2"/>
      <c r="S333" s="2"/>
      <c r="T333" s="2"/>
      <c r="U333" s="2"/>
      <c r="V333" s="2"/>
    </row>
    <row r="334" spans="1:22" ht="13" x14ac:dyDescent="0.15">
      <c r="A334" s="2"/>
      <c r="B334" s="2"/>
      <c r="C334" s="2"/>
      <c r="D334" s="56"/>
      <c r="E334" s="56"/>
      <c r="F334" s="2"/>
      <c r="G334" s="56"/>
      <c r="H334" s="56"/>
      <c r="I334" s="2"/>
      <c r="J334" s="2"/>
      <c r="K334" s="2"/>
      <c r="L334" s="2"/>
      <c r="M334" s="2"/>
      <c r="N334" s="2"/>
      <c r="O334" s="2"/>
      <c r="P334" s="2"/>
      <c r="Q334" s="2"/>
      <c r="R334" s="2"/>
      <c r="S334" s="2"/>
      <c r="T334" s="2"/>
      <c r="U334" s="2"/>
      <c r="V334" s="2"/>
    </row>
    <row r="335" spans="1:22" ht="13" x14ac:dyDescent="0.15">
      <c r="A335" s="2"/>
      <c r="B335" s="2"/>
      <c r="C335" s="2"/>
      <c r="D335" s="56"/>
      <c r="E335" s="56"/>
      <c r="F335" s="2"/>
      <c r="G335" s="56"/>
      <c r="H335" s="56"/>
      <c r="I335" s="2"/>
      <c r="J335" s="2"/>
      <c r="K335" s="2"/>
      <c r="L335" s="2"/>
      <c r="M335" s="2"/>
      <c r="N335" s="2"/>
      <c r="O335" s="2"/>
      <c r="P335" s="2"/>
      <c r="Q335" s="2"/>
      <c r="R335" s="2"/>
      <c r="S335" s="2"/>
      <c r="T335" s="2"/>
      <c r="U335" s="2"/>
      <c r="V335" s="2"/>
    </row>
    <row r="336" spans="1:22" ht="13" x14ac:dyDescent="0.15">
      <c r="A336" s="2"/>
      <c r="B336" s="2"/>
      <c r="C336" s="2"/>
      <c r="D336" s="56"/>
      <c r="E336" s="56"/>
      <c r="F336" s="2"/>
      <c r="G336" s="56"/>
      <c r="H336" s="56"/>
      <c r="I336" s="2"/>
      <c r="J336" s="2"/>
      <c r="K336" s="2"/>
      <c r="L336" s="2"/>
      <c r="M336" s="2"/>
      <c r="N336" s="2"/>
      <c r="O336" s="2"/>
      <c r="P336" s="2"/>
      <c r="Q336" s="2"/>
      <c r="R336" s="2"/>
      <c r="S336" s="2"/>
      <c r="T336" s="2"/>
      <c r="U336" s="2"/>
      <c r="V336" s="2"/>
    </row>
    <row r="337" spans="1:22" ht="13" x14ac:dyDescent="0.15">
      <c r="A337" s="2"/>
      <c r="B337" s="2"/>
      <c r="C337" s="2"/>
      <c r="D337" s="56"/>
      <c r="E337" s="56"/>
      <c r="F337" s="2"/>
      <c r="G337" s="56"/>
      <c r="H337" s="56"/>
      <c r="I337" s="2"/>
      <c r="J337" s="2"/>
      <c r="K337" s="2"/>
      <c r="L337" s="2"/>
      <c r="M337" s="2"/>
      <c r="N337" s="2"/>
      <c r="O337" s="2"/>
      <c r="P337" s="2"/>
      <c r="Q337" s="2"/>
      <c r="R337" s="2"/>
      <c r="S337" s="2"/>
      <c r="T337" s="2"/>
      <c r="U337" s="2"/>
      <c r="V337" s="2"/>
    </row>
    <row r="338" spans="1:22" ht="13" x14ac:dyDescent="0.15">
      <c r="A338" s="2"/>
      <c r="B338" s="2"/>
      <c r="C338" s="2"/>
      <c r="D338" s="56"/>
      <c r="E338" s="56"/>
      <c r="F338" s="2"/>
      <c r="G338" s="56"/>
      <c r="H338" s="56"/>
      <c r="I338" s="2"/>
      <c r="J338" s="2"/>
      <c r="K338" s="2"/>
      <c r="L338" s="2"/>
      <c r="M338" s="2"/>
      <c r="N338" s="2"/>
      <c r="O338" s="2"/>
      <c r="P338" s="2"/>
      <c r="Q338" s="2"/>
      <c r="R338" s="2"/>
      <c r="S338" s="2"/>
      <c r="T338" s="2"/>
      <c r="U338" s="2"/>
      <c r="V338" s="2"/>
    </row>
    <row r="339" spans="1:22" ht="13" x14ac:dyDescent="0.15">
      <c r="A339" s="2"/>
      <c r="B339" s="2"/>
      <c r="C339" s="2"/>
      <c r="D339" s="56"/>
      <c r="E339" s="56"/>
      <c r="F339" s="2"/>
      <c r="G339" s="56"/>
      <c r="H339" s="56"/>
      <c r="I339" s="2"/>
      <c r="J339" s="2"/>
      <c r="K339" s="2"/>
      <c r="L339" s="2"/>
      <c r="M339" s="2"/>
      <c r="N339" s="2"/>
      <c r="O339" s="2"/>
      <c r="P339" s="2"/>
      <c r="Q339" s="2"/>
      <c r="R339" s="2"/>
      <c r="S339" s="2"/>
      <c r="T339" s="2"/>
      <c r="U339" s="2"/>
      <c r="V339" s="2"/>
    </row>
    <row r="340" spans="1:22" ht="13" x14ac:dyDescent="0.15">
      <c r="A340" s="2"/>
      <c r="B340" s="2"/>
      <c r="C340" s="2"/>
      <c r="D340" s="56"/>
      <c r="E340" s="56"/>
      <c r="F340" s="2"/>
      <c r="G340" s="56"/>
      <c r="H340" s="56"/>
      <c r="I340" s="2"/>
      <c r="J340" s="2"/>
      <c r="K340" s="2"/>
      <c r="L340" s="2"/>
      <c r="M340" s="2"/>
      <c r="N340" s="2"/>
      <c r="O340" s="2"/>
      <c r="P340" s="2"/>
      <c r="Q340" s="2"/>
      <c r="R340" s="2"/>
      <c r="S340" s="2"/>
      <c r="T340" s="2"/>
      <c r="U340" s="2"/>
      <c r="V340" s="2"/>
    </row>
    <row r="341" spans="1:22" ht="13" x14ac:dyDescent="0.15">
      <c r="A341" s="2"/>
      <c r="B341" s="2"/>
      <c r="C341" s="2"/>
      <c r="D341" s="56"/>
      <c r="E341" s="56"/>
      <c r="F341" s="2"/>
      <c r="G341" s="56"/>
      <c r="H341" s="56"/>
      <c r="I341" s="2"/>
      <c r="J341" s="2"/>
      <c r="K341" s="2"/>
      <c r="L341" s="2"/>
      <c r="M341" s="2"/>
      <c r="N341" s="2"/>
      <c r="O341" s="2"/>
      <c r="P341" s="2"/>
      <c r="Q341" s="2"/>
      <c r="R341" s="2"/>
      <c r="S341" s="2"/>
      <c r="T341" s="2"/>
      <c r="U341" s="2"/>
      <c r="V341" s="2"/>
    </row>
    <row r="342" spans="1:22" ht="13" x14ac:dyDescent="0.15">
      <c r="A342" s="2"/>
      <c r="B342" s="2"/>
      <c r="C342" s="2"/>
      <c r="D342" s="56"/>
      <c r="E342" s="56"/>
      <c r="F342" s="2"/>
      <c r="G342" s="56"/>
      <c r="H342" s="56"/>
      <c r="I342" s="2"/>
      <c r="J342" s="2"/>
      <c r="K342" s="2"/>
      <c r="L342" s="2"/>
      <c r="M342" s="2"/>
      <c r="N342" s="2"/>
      <c r="O342" s="2"/>
      <c r="P342" s="2"/>
      <c r="Q342" s="2"/>
      <c r="R342" s="2"/>
      <c r="S342" s="2"/>
      <c r="T342" s="2"/>
      <c r="U342" s="2"/>
      <c r="V342" s="2"/>
    </row>
    <row r="343" spans="1:22" ht="13" x14ac:dyDescent="0.15">
      <c r="A343" s="2"/>
      <c r="B343" s="2"/>
      <c r="C343" s="2"/>
      <c r="D343" s="56"/>
      <c r="E343" s="56"/>
      <c r="F343" s="2"/>
      <c r="G343" s="56"/>
      <c r="H343" s="56"/>
      <c r="I343" s="2"/>
      <c r="J343" s="2"/>
      <c r="K343" s="2"/>
      <c r="L343" s="2"/>
      <c r="M343" s="2"/>
      <c r="N343" s="2"/>
      <c r="O343" s="2"/>
      <c r="P343" s="2"/>
      <c r="Q343" s="2"/>
      <c r="R343" s="2"/>
      <c r="S343" s="2"/>
      <c r="T343" s="2"/>
      <c r="U343" s="2"/>
      <c r="V343" s="2"/>
    </row>
    <row r="344" spans="1:22" ht="13" x14ac:dyDescent="0.15">
      <c r="A344" s="2"/>
      <c r="B344" s="2"/>
      <c r="C344" s="2"/>
      <c r="D344" s="56"/>
      <c r="E344" s="56"/>
      <c r="F344" s="2"/>
      <c r="G344" s="56"/>
      <c r="H344" s="56"/>
      <c r="I344" s="2"/>
      <c r="J344" s="2"/>
      <c r="K344" s="2"/>
      <c r="L344" s="2"/>
      <c r="M344" s="2"/>
      <c r="N344" s="2"/>
      <c r="O344" s="2"/>
      <c r="P344" s="2"/>
      <c r="Q344" s="2"/>
      <c r="R344" s="2"/>
      <c r="S344" s="2"/>
      <c r="T344" s="2"/>
      <c r="U344" s="2"/>
      <c r="V344" s="2"/>
    </row>
    <row r="345" spans="1:22" ht="13" x14ac:dyDescent="0.15">
      <c r="A345" s="2"/>
      <c r="B345" s="2"/>
      <c r="C345" s="2"/>
      <c r="D345" s="56"/>
      <c r="E345" s="56"/>
      <c r="F345" s="2"/>
      <c r="G345" s="56"/>
      <c r="H345" s="56"/>
      <c r="I345" s="2"/>
      <c r="J345" s="2"/>
      <c r="K345" s="2"/>
      <c r="L345" s="2"/>
      <c r="M345" s="2"/>
      <c r="N345" s="2"/>
      <c r="O345" s="2"/>
      <c r="P345" s="2"/>
      <c r="Q345" s="2"/>
      <c r="R345" s="2"/>
      <c r="S345" s="2"/>
      <c r="T345" s="2"/>
      <c r="U345" s="2"/>
      <c r="V345" s="2"/>
    </row>
    <row r="346" spans="1:22" ht="13" x14ac:dyDescent="0.15">
      <c r="A346" s="2"/>
      <c r="B346" s="2"/>
      <c r="C346" s="2"/>
      <c r="D346" s="56"/>
      <c r="E346" s="56"/>
      <c r="F346" s="2"/>
      <c r="G346" s="56"/>
      <c r="H346" s="56"/>
      <c r="I346" s="2"/>
      <c r="J346" s="2"/>
      <c r="K346" s="2"/>
      <c r="L346" s="2"/>
      <c r="M346" s="2"/>
      <c r="N346" s="2"/>
      <c r="O346" s="2"/>
      <c r="P346" s="2"/>
      <c r="Q346" s="2"/>
      <c r="R346" s="2"/>
      <c r="S346" s="2"/>
      <c r="T346" s="2"/>
      <c r="U346" s="2"/>
      <c r="V346" s="2"/>
    </row>
    <row r="347" spans="1:22" ht="13" x14ac:dyDescent="0.15">
      <c r="A347" s="2"/>
      <c r="B347" s="2"/>
      <c r="C347" s="2"/>
      <c r="D347" s="56"/>
      <c r="E347" s="56"/>
      <c r="F347" s="2"/>
      <c r="G347" s="56"/>
      <c r="H347" s="56"/>
      <c r="I347" s="2"/>
      <c r="J347" s="2"/>
      <c r="K347" s="2"/>
      <c r="L347" s="2"/>
      <c r="M347" s="2"/>
      <c r="N347" s="2"/>
      <c r="O347" s="2"/>
      <c r="P347" s="2"/>
      <c r="Q347" s="2"/>
      <c r="R347" s="2"/>
      <c r="S347" s="2"/>
      <c r="T347" s="2"/>
      <c r="U347" s="2"/>
      <c r="V347" s="2"/>
    </row>
    <row r="348" spans="1:22" ht="13" x14ac:dyDescent="0.15">
      <c r="A348" s="2"/>
      <c r="B348" s="2"/>
      <c r="C348" s="2"/>
      <c r="D348" s="56"/>
      <c r="E348" s="56"/>
      <c r="F348" s="2"/>
      <c r="G348" s="56"/>
      <c r="H348" s="56"/>
      <c r="I348" s="2"/>
      <c r="J348" s="2"/>
      <c r="K348" s="2"/>
      <c r="L348" s="2"/>
      <c r="M348" s="2"/>
      <c r="N348" s="2"/>
      <c r="O348" s="2"/>
      <c r="P348" s="2"/>
      <c r="Q348" s="2"/>
      <c r="R348" s="2"/>
      <c r="S348" s="2"/>
      <c r="T348" s="2"/>
      <c r="U348" s="2"/>
      <c r="V348" s="2"/>
    </row>
    <row r="349" spans="1:22" ht="13" x14ac:dyDescent="0.15">
      <c r="A349" s="2"/>
      <c r="B349" s="2"/>
      <c r="C349" s="2"/>
      <c r="D349" s="56"/>
      <c r="E349" s="56"/>
      <c r="F349" s="2"/>
      <c r="G349" s="56"/>
      <c r="H349" s="56"/>
      <c r="I349" s="2"/>
      <c r="J349" s="2"/>
      <c r="K349" s="2"/>
      <c r="L349" s="2"/>
      <c r="M349" s="2"/>
      <c r="N349" s="2"/>
      <c r="O349" s="2"/>
      <c r="P349" s="2"/>
      <c r="Q349" s="2"/>
      <c r="R349" s="2"/>
      <c r="S349" s="2"/>
      <c r="T349" s="2"/>
      <c r="U349" s="2"/>
      <c r="V349" s="2"/>
    </row>
    <row r="350" spans="1:22" ht="13" x14ac:dyDescent="0.15">
      <c r="A350" s="2"/>
      <c r="B350" s="2"/>
      <c r="C350" s="2"/>
      <c r="D350" s="56"/>
      <c r="E350" s="56"/>
      <c r="F350" s="2"/>
      <c r="G350" s="56"/>
      <c r="H350" s="56"/>
      <c r="I350" s="2"/>
      <c r="J350" s="2"/>
      <c r="K350" s="2"/>
      <c r="L350" s="2"/>
      <c r="M350" s="2"/>
      <c r="N350" s="2"/>
      <c r="O350" s="2"/>
      <c r="P350" s="2"/>
      <c r="Q350" s="2"/>
      <c r="R350" s="2"/>
      <c r="S350" s="2"/>
      <c r="T350" s="2"/>
      <c r="U350" s="2"/>
      <c r="V350" s="2"/>
    </row>
    <row r="351" spans="1:22" ht="13" x14ac:dyDescent="0.15">
      <c r="A351" s="2"/>
      <c r="B351" s="2"/>
      <c r="C351" s="2"/>
      <c r="D351" s="56"/>
      <c r="E351" s="56"/>
      <c r="F351" s="2"/>
      <c r="G351" s="56"/>
      <c r="H351" s="56"/>
      <c r="I351" s="2"/>
      <c r="J351" s="2"/>
      <c r="K351" s="2"/>
      <c r="L351" s="2"/>
      <c r="M351" s="2"/>
      <c r="N351" s="2"/>
      <c r="O351" s="2"/>
      <c r="P351" s="2"/>
      <c r="Q351" s="2"/>
      <c r="R351" s="2"/>
      <c r="S351" s="2"/>
      <c r="T351" s="2"/>
      <c r="U351" s="2"/>
      <c r="V351" s="2"/>
    </row>
    <row r="352" spans="1:22" ht="13" x14ac:dyDescent="0.15">
      <c r="A352" s="2"/>
      <c r="B352" s="2"/>
      <c r="C352" s="2"/>
      <c r="D352" s="56"/>
      <c r="E352" s="56"/>
      <c r="F352" s="2"/>
      <c r="G352" s="56"/>
      <c r="H352" s="56"/>
      <c r="I352" s="2"/>
      <c r="J352" s="2"/>
      <c r="K352" s="2"/>
      <c r="L352" s="2"/>
      <c r="M352" s="2"/>
      <c r="N352" s="2"/>
      <c r="O352" s="2"/>
      <c r="P352" s="2"/>
      <c r="Q352" s="2"/>
      <c r="R352" s="2"/>
      <c r="S352" s="2"/>
      <c r="T352" s="2"/>
      <c r="U352" s="2"/>
      <c r="V352" s="2"/>
    </row>
    <row r="353" spans="1:22" ht="13" x14ac:dyDescent="0.15">
      <c r="A353" s="2"/>
      <c r="B353" s="2"/>
      <c r="C353" s="2"/>
      <c r="D353" s="56"/>
      <c r="E353" s="56"/>
      <c r="F353" s="2"/>
      <c r="G353" s="56"/>
      <c r="H353" s="56"/>
      <c r="I353" s="2"/>
      <c r="J353" s="2"/>
      <c r="K353" s="2"/>
      <c r="L353" s="2"/>
      <c r="M353" s="2"/>
      <c r="N353" s="2"/>
      <c r="O353" s="2"/>
      <c r="P353" s="2"/>
      <c r="Q353" s="2"/>
      <c r="R353" s="2"/>
      <c r="S353" s="2"/>
      <c r="T353" s="2"/>
      <c r="U353" s="2"/>
      <c r="V353" s="2"/>
    </row>
    <row r="354" spans="1:22" ht="13" x14ac:dyDescent="0.15">
      <c r="A354" s="2"/>
      <c r="B354" s="2"/>
      <c r="C354" s="2"/>
      <c r="D354" s="56"/>
      <c r="E354" s="56"/>
      <c r="F354" s="2"/>
      <c r="G354" s="56"/>
      <c r="H354" s="56"/>
      <c r="I354" s="2"/>
      <c r="J354" s="2"/>
      <c r="K354" s="2"/>
      <c r="L354" s="2"/>
      <c r="M354" s="2"/>
      <c r="N354" s="2"/>
      <c r="O354" s="2"/>
      <c r="P354" s="2"/>
      <c r="Q354" s="2"/>
      <c r="R354" s="2"/>
      <c r="S354" s="2"/>
      <c r="T354" s="2"/>
      <c r="U354" s="2"/>
      <c r="V354" s="2"/>
    </row>
    <row r="355" spans="1:22" ht="13" x14ac:dyDescent="0.15">
      <c r="A355" s="2"/>
      <c r="B355" s="2"/>
      <c r="C355" s="2"/>
      <c r="D355" s="56"/>
      <c r="E355" s="56"/>
      <c r="F355" s="2"/>
      <c r="G355" s="56"/>
      <c r="H355" s="56"/>
      <c r="I355" s="2"/>
      <c r="J355" s="2"/>
      <c r="K355" s="2"/>
      <c r="L355" s="2"/>
      <c r="M355" s="2"/>
      <c r="N355" s="2"/>
      <c r="O355" s="2"/>
      <c r="P355" s="2"/>
      <c r="Q355" s="2"/>
      <c r="R355" s="2"/>
      <c r="S355" s="2"/>
      <c r="T355" s="2"/>
      <c r="U355" s="2"/>
      <c r="V355" s="2"/>
    </row>
    <row r="356" spans="1:22" ht="13" x14ac:dyDescent="0.15">
      <c r="A356" s="2"/>
      <c r="B356" s="2"/>
      <c r="C356" s="2"/>
      <c r="D356" s="56"/>
      <c r="E356" s="56"/>
      <c r="F356" s="2"/>
      <c r="G356" s="56"/>
      <c r="H356" s="56"/>
      <c r="I356" s="2"/>
      <c r="J356" s="2"/>
      <c r="K356" s="2"/>
      <c r="L356" s="2"/>
      <c r="M356" s="2"/>
      <c r="N356" s="2"/>
      <c r="O356" s="2"/>
      <c r="P356" s="2"/>
      <c r="Q356" s="2"/>
      <c r="R356" s="2"/>
      <c r="S356" s="2"/>
      <c r="T356" s="2"/>
      <c r="U356" s="2"/>
      <c r="V356" s="2"/>
    </row>
    <row r="357" spans="1:22" ht="13" x14ac:dyDescent="0.15">
      <c r="A357" s="2"/>
      <c r="B357" s="2"/>
      <c r="C357" s="2"/>
      <c r="D357" s="56"/>
      <c r="E357" s="56"/>
      <c r="F357" s="2"/>
      <c r="G357" s="56"/>
      <c r="H357" s="56"/>
      <c r="I357" s="2"/>
      <c r="J357" s="2"/>
      <c r="K357" s="2"/>
      <c r="L357" s="2"/>
      <c r="M357" s="2"/>
      <c r="N357" s="2"/>
      <c r="O357" s="2"/>
      <c r="P357" s="2"/>
      <c r="Q357" s="2"/>
      <c r="R357" s="2"/>
      <c r="S357" s="2"/>
      <c r="T357" s="2"/>
      <c r="U357" s="2"/>
      <c r="V357" s="2"/>
    </row>
    <row r="358" spans="1:22" ht="13" x14ac:dyDescent="0.15">
      <c r="A358" s="2"/>
      <c r="B358" s="2"/>
      <c r="C358" s="2"/>
      <c r="D358" s="56"/>
      <c r="E358" s="56"/>
      <c r="F358" s="2"/>
      <c r="G358" s="56"/>
      <c r="H358" s="56"/>
      <c r="I358" s="2"/>
      <c r="J358" s="2"/>
      <c r="K358" s="2"/>
      <c r="L358" s="2"/>
      <c r="M358" s="2"/>
      <c r="N358" s="2"/>
      <c r="O358" s="2"/>
      <c r="P358" s="2"/>
      <c r="Q358" s="2"/>
      <c r="R358" s="2"/>
      <c r="S358" s="2"/>
      <c r="T358" s="2"/>
      <c r="U358" s="2"/>
      <c r="V358" s="2"/>
    </row>
    <row r="359" spans="1:22" ht="13" x14ac:dyDescent="0.15">
      <c r="A359" s="2"/>
      <c r="B359" s="2"/>
      <c r="C359" s="2"/>
      <c r="D359" s="56"/>
      <c r="E359" s="56"/>
      <c r="F359" s="2"/>
      <c r="G359" s="56"/>
      <c r="H359" s="56"/>
      <c r="I359" s="2"/>
      <c r="J359" s="2"/>
      <c r="K359" s="2"/>
      <c r="L359" s="2"/>
      <c r="M359" s="2"/>
      <c r="N359" s="2"/>
      <c r="O359" s="2"/>
      <c r="P359" s="2"/>
      <c r="Q359" s="2"/>
      <c r="R359" s="2"/>
      <c r="S359" s="2"/>
      <c r="T359" s="2"/>
      <c r="U359" s="2"/>
      <c r="V359" s="2"/>
    </row>
    <row r="360" spans="1:22" ht="13" x14ac:dyDescent="0.15">
      <c r="A360" s="2"/>
      <c r="B360" s="2"/>
      <c r="C360" s="2"/>
      <c r="D360" s="56"/>
      <c r="E360" s="56"/>
      <c r="F360" s="2"/>
      <c r="G360" s="56"/>
      <c r="H360" s="56"/>
      <c r="I360" s="2"/>
      <c r="J360" s="2"/>
      <c r="K360" s="2"/>
      <c r="L360" s="2"/>
      <c r="M360" s="2"/>
      <c r="N360" s="2"/>
      <c r="O360" s="2"/>
      <c r="P360" s="2"/>
      <c r="Q360" s="2"/>
      <c r="R360" s="2"/>
      <c r="S360" s="2"/>
      <c r="T360" s="2"/>
      <c r="U360" s="2"/>
      <c r="V360" s="2"/>
    </row>
    <row r="361" spans="1:22" ht="13" x14ac:dyDescent="0.15">
      <c r="A361" s="2"/>
      <c r="B361" s="2"/>
      <c r="C361" s="2"/>
      <c r="D361" s="56"/>
      <c r="E361" s="56"/>
      <c r="F361" s="2"/>
      <c r="G361" s="56"/>
      <c r="H361" s="56"/>
      <c r="I361" s="2"/>
      <c r="J361" s="2"/>
      <c r="K361" s="2"/>
      <c r="L361" s="2"/>
      <c r="M361" s="2"/>
      <c r="N361" s="2"/>
      <c r="O361" s="2"/>
      <c r="P361" s="2"/>
      <c r="Q361" s="2"/>
      <c r="R361" s="2"/>
      <c r="S361" s="2"/>
      <c r="T361" s="2"/>
      <c r="U361" s="2"/>
      <c r="V361" s="2"/>
    </row>
    <row r="362" spans="1:22" ht="13" x14ac:dyDescent="0.15">
      <c r="A362" s="2"/>
      <c r="B362" s="2"/>
      <c r="C362" s="2"/>
      <c r="D362" s="56"/>
      <c r="E362" s="56"/>
      <c r="F362" s="2"/>
      <c r="G362" s="56"/>
      <c r="H362" s="56"/>
      <c r="I362" s="2"/>
      <c r="J362" s="2"/>
      <c r="K362" s="2"/>
      <c r="L362" s="2"/>
      <c r="M362" s="2"/>
      <c r="N362" s="2"/>
      <c r="O362" s="2"/>
      <c r="P362" s="2"/>
      <c r="Q362" s="2"/>
      <c r="R362" s="2"/>
      <c r="S362" s="2"/>
      <c r="T362" s="2"/>
      <c r="U362" s="2"/>
      <c r="V362" s="2"/>
    </row>
    <row r="363" spans="1:22" ht="13" x14ac:dyDescent="0.15">
      <c r="A363" s="2"/>
      <c r="B363" s="2"/>
      <c r="C363" s="2"/>
      <c r="D363" s="56"/>
      <c r="E363" s="56"/>
      <c r="F363" s="2"/>
      <c r="G363" s="56"/>
      <c r="H363" s="56"/>
      <c r="I363" s="2"/>
      <c r="J363" s="2"/>
      <c r="K363" s="2"/>
      <c r="L363" s="2"/>
      <c r="M363" s="2"/>
      <c r="N363" s="2"/>
      <c r="O363" s="2"/>
      <c r="P363" s="2"/>
      <c r="Q363" s="2"/>
      <c r="R363" s="2"/>
      <c r="S363" s="2"/>
      <c r="T363" s="2"/>
      <c r="U363" s="2"/>
      <c r="V363" s="2"/>
    </row>
    <row r="364" spans="1:22" ht="13" x14ac:dyDescent="0.15">
      <c r="A364" s="2"/>
      <c r="B364" s="2"/>
      <c r="C364" s="2"/>
      <c r="D364" s="56"/>
      <c r="E364" s="56"/>
      <c r="F364" s="2"/>
      <c r="G364" s="56"/>
      <c r="H364" s="56"/>
      <c r="I364" s="2"/>
      <c r="J364" s="2"/>
      <c r="K364" s="2"/>
      <c r="L364" s="2"/>
      <c r="M364" s="2"/>
      <c r="N364" s="2"/>
      <c r="O364" s="2"/>
      <c r="P364" s="2"/>
      <c r="Q364" s="2"/>
      <c r="R364" s="2"/>
      <c r="S364" s="2"/>
      <c r="T364" s="2"/>
      <c r="U364" s="2"/>
      <c r="V364" s="2"/>
    </row>
    <row r="365" spans="1:22" ht="13" x14ac:dyDescent="0.15">
      <c r="A365" s="2"/>
      <c r="B365" s="2"/>
      <c r="C365" s="2"/>
      <c r="D365" s="56"/>
      <c r="E365" s="56"/>
      <c r="F365" s="2"/>
      <c r="G365" s="56"/>
      <c r="H365" s="56"/>
      <c r="I365" s="2"/>
      <c r="J365" s="2"/>
      <c r="K365" s="2"/>
      <c r="L365" s="2"/>
      <c r="M365" s="2"/>
      <c r="N365" s="2"/>
      <c r="O365" s="2"/>
      <c r="P365" s="2"/>
      <c r="Q365" s="2"/>
      <c r="R365" s="2"/>
      <c r="S365" s="2"/>
      <c r="T365" s="2"/>
      <c r="U365" s="2"/>
      <c r="V365" s="2"/>
    </row>
    <row r="366" spans="1:22" ht="13" x14ac:dyDescent="0.15">
      <c r="A366" s="2"/>
      <c r="B366" s="2"/>
      <c r="C366" s="2"/>
      <c r="D366" s="56"/>
      <c r="E366" s="56"/>
      <c r="F366" s="2"/>
      <c r="G366" s="56"/>
      <c r="H366" s="56"/>
      <c r="I366" s="2"/>
      <c r="J366" s="2"/>
      <c r="K366" s="2"/>
      <c r="L366" s="2"/>
      <c r="M366" s="2"/>
      <c r="N366" s="2"/>
      <c r="O366" s="2"/>
      <c r="P366" s="2"/>
      <c r="Q366" s="2"/>
      <c r="R366" s="2"/>
      <c r="S366" s="2"/>
      <c r="T366" s="2"/>
      <c r="U366" s="2"/>
      <c r="V366" s="2"/>
    </row>
    <row r="367" spans="1:22" ht="13" x14ac:dyDescent="0.15">
      <c r="A367" s="2"/>
      <c r="B367" s="2"/>
      <c r="C367" s="2"/>
      <c r="D367" s="56"/>
      <c r="E367" s="56"/>
      <c r="F367" s="2"/>
      <c r="G367" s="56"/>
      <c r="H367" s="56"/>
      <c r="I367" s="2"/>
      <c r="J367" s="2"/>
      <c r="K367" s="2"/>
      <c r="L367" s="2"/>
      <c r="M367" s="2"/>
      <c r="N367" s="2"/>
      <c r="O367" s="2"/>
      <c r="P367" s="2"/>
      <c r="Q367" s="2"/>
      <c r="R367" s="2"/>
      <c r="S367" s="2"/>
      <c r="T367" s="2"/>
      <c r="U367" s="2"/>
      <c r="V367" s="2"/>
    </row>
    <row r="368" spans="1:22" ht="13" x14ac:dyDescent="0.15">
      <c r="A368" s="2"/>
      <c r="B368" s="2"/>
      <c r="C368" s="2"/>
      <c r="D368" s="56"/>
      <c r="E368" s="56"/>
      <c r="F368" s="2"/>
      <c r="G368" s="56"/>
      <c r="H368" s="56"/>
      <c r="I368" s="2"/>
      <c r="J368" s="2"/>
      <c r="K368" s="2"/>
      <c r="L368" s="2"/>
      <c r="M368" s="2"/>
      <c r="N368" s="2"/>
      <c r="O368" s="2"/>
      <c r="P368" s="2"/>
      <c r="Q368" s="2"/>
      <c r="R368" s="2"/>
      <c r="S368" s="2"/>
      <c r="T368" s="2"/>
      <c r="U368" s="2"/>
      <c r="V368" s="2"/>
    </row>
    <row r="369" spans="1:22" ht="13" x14ac:dyDescent="0.15">
      <c r="A369" s="2"/>
      <c r="B369" s="2"/>
      <c r="C369" s="2"/>
      <c r="D369" s="56"/>
      <c r="E369" s="56"/>
      <c r="F369" s="2"/>
      <c r="G369" s="56"/>
      <c r="H369" s="56"/>
      <c r="I369" s="2"/>
      <c r="J369" s="2"/>
      <c r="K369" s="2"/>
      <c r="L369" s="2"/>
      <c r="M369" s="2"/>
      <c r="N369" s="2"/>
      <c r="O369" s="2"/>
      <c r="P369" s="2"/>
      <c r="Q369" s="2"/>
      <c r="R369" s="2"/>
      <c r="S369" s="2"/>
      <c r="T369" s="2"/>
      <c r="U369" s="2"/>
      <c r="V369" s="2"/>
    </row>
    <row r="370" spans="1:22" ht="13" x14ac:dyDescent="0.15">
      <c r="A370" s="2"/>
      <c r="B370" s="2"/>
      <c r="C370" s="2"/>
      <c r="D370" s="56"/>
      <c r="E370" s="56"/>
      <c r="F370" s="2"/>
      <c r="G370" s="56"/>
      <c r="H370" s="56"/>
      <c r="I370" s="2"/>
      <c r="J370" s="2"/>
      <c r="K370" s="2"/>
      <c r="L370" s="2"/>
      <c r="M370" s="2"/>
      <c r="N370" s="2"/>
      <c r="O370" s="2"/>
      <c r="P370" s="2"/>
      <c r="Q370" s="2"/>
      <c r="R370" s="2"/>
      <c r="S370" s="2"/>
      <c r="T370" s="2"/>
      <c r="U370" s="2"/>
      <c r="V370" s="2"/>
    </row>
    <row r="371" spans="1:22" ht="13" x14ac:dyDescent="0.15">
      <c r="A371" s="2"/>
      <c r="B371" s="2"/>
      <c r="C371" s="2"/>
      <c r="D371" s="56"/>
      <c r="E371" s="56"/>
      <c r="F371" s="2"/>
      <c r="G371" s="56"/>
      <c r="H371" s="56"/>
      <c r="I371" s="2"/>
      <c r="J371" s="2"/>
      <c r="K371" s="2"/>
      <c r="L371" s="2"/>
      <c r="M371" s="2"/>
      <c r="N371" s="2"/>
      <c r="O371" s="2"/>
      <c r="P371" s="2"/>
      <c r="Q371" s="2"/>
      <c r="R371" s="2"/>
      <c r="S371" s="2"/>
      <c r="T371" s="2"/>
      <c r="U371" s="2"/>
      <c r="V371" s="2"/>
    </row>
    <row r="372" spans="1:22" ht="13" x14ac:dyDescent="0.15">
      <c r="A372" s="2"/>
      <c r="B372" s="2"/>
      <c r="C372" s="2"/>
      <c r="D372" s="56"/>
      <c r="E372" s="56"/>
      <c r="F372" s="2"/>
      <c r="G372" s="56"/>
      <c r="H372" s="56"/>
      <c r="I372" s="2"/>
      <c r="J372" s="2"/>
      <c r="K372" s="2"/>
      <c r="L372" s="2"/>
      <c r="M372" s="2"/>
      <c r="N372" s="2"/>
      <c r="O372" s="2"/>
      <c r="P372" s="2"/>
      <c r="Q372" s="2"/>
      <c r="R372" s="2"/>
      <c r="S372" s="2"/>
      <c r="T372" s="2"/>
      <c r="U372" s="2"/>
      <c r="V372" s="2"/>
    </row>
    <row r="373" spans="1:22" ht="13" x14ac:dyDescent="0.15">
      <c r="A373" s="2"/>
      <c r="B373" s="2"/>
      <c r="C373" s="2"/>
      <c r="D373" s="56"/>
      <c r="E373" s="56"/>
      <c r="F373" s="2"/>
      <c r="G373" s="56"/>
      <c r="H373" s="56"/>
      <c r="I373" s="2"/>
      <c r="J373" s="2"/>
      <c r="K373" s="2"/>
      <c r="L373" s="2"/>
      <c r="M373" s="2"/>
      <c r="N373" s="2"/>
      <c r="O373" s="2"/>
      <c r="P373" s="2"/>
      <c r="Q373" s="2"/>
      <c r="R373" s="2"/>
      <c r="S373" s="2"/>
      <c r="T373" s="2"/>
      <c r="U373" s="2"/>
      <c r="V373" s="2"/>
    </row>
    <row r="374" spans="1:22" ht="13" x14ac:dyDescent="0.15">
      <c r="A374" s="2"/>
      <c r="B374" s="2"/>
      <c r="C374" s="2"/>
      <c r="D374" s="56"/>
      <c r="E374" s="56"/>
      <c r="F374" s="2"/>
      <c r="G374" s="56"/>
      <c r="H374" s="56"/>
      <c r="I374" s="2"/>
      <c r="J374" s="2"/>
      <c r="K374" s="2"/>
      <c r="L374" s="2"/>
      <c r="M374" s="2"/>
      <c r="N374" s="2"/>
      <c r="O374" s="2"/>
      <c r="P374" s="2"/>
      <c r="Q374" s="2"/>
      <c r="R374" s="2"/>
      <c r="S374" s="2"/>
      <c r="T374" s="2"/>
      <c r="U374" s="2"/>
      <c r="V374" s="2"/>
    </row>
    <row r="375" spans="1:22" ht="13" x14ac:dyDescent="0.15">
      <c r="A375" s="2"/>
      <c r="B375" s="2"/>
      <c r="C375" s="2"/>
      <c r="D375" s="56"/>
      <c r="E375" s="56"/>
      <c r="F375" s="2"/>
      <c r="G375" s="56"/>
      <c r="H375" s="56"/>
      <c r="I375" s="2"/>
      <c r="J375" s="2"/>
      <c r="K375" s="2"/>
      <c r="L375" s="2"/>
      <c r="M375" s="2"/>
      <c r="N375" s="2"/>
      <c r="O375" s="2"/>
      <c r="P375" s="2"/>
      <c r="Q375" s="2"/>
      <c r="R375" s="2"/>
      <c r="S375" s="2"/>
      <c r="T375" s="2"/>
      <c r="U375" s="2"/>
      <c r="V375" s="2"/>
    </row>
    <row r="376" spans="1:22" ht="13" x14ac:dyDescent="0.15">
      <c r="A376" s="2"/>
      <c r="B376" s="2"/>
      <c r="C376" s="2"/>
      <c r="D376" s="56"/>
      <c r="E376" s="56"/>
      <c r="F376" s="2"/>
      <c r="G376" s="56"/>
      <c r="H376" s="56"/>
      <c r="I376" s="2"/>
      <c r="J376" s="2"/>
      <c r="K376" s="2"/>
      <c r="L376" s="2"/>
      <c r="M376" s="2"/>
      <c r="N376" s="2"/>
      <c r="O376" s="2"/>
      <c r="P376" s="2"/>
      <c r="Q376" s="2"/>
      <c r="R376" s="2"/>
      <c r="S376" s="2"/>
      <c r="T376" s="2"/>
      <c r="U376" s="2"/>
      <c r="V376" s="2"/>
    </row>
    <row r="377" spans="1:22" ht="13" x14ac:dyDescent="0.15">
      <c r="A377" s="2"/>
      <c r="B377" s="2"/>
      <c r="C377" s="2"/>
      <c r="D377" s="56"/>
      <c r="E377" s="56"/>
      <c r="F377" s="2"/>
      <c r="G377" s="56"/>
      <c r="H377" s="56"/>
      <c r="I377" s="2"/>
      <c r="J377" s="2"/>
      <c r="K377" s="2"/>
      <c r="L377" s="2"/>
      <c r="M377" s="2"/>
      <c r="N377" s="2"/>
      <c r="O377" s="2"/>
      <c r="P377" s="2"/>
      <c r="Q377" s="2"/>
      <c r="R377" s="2"/>
      <c r="S377" s="2"/>
      <c r="T377" s="2"/>
      <c r="U377" s="2"/>
      <c r="V377" s="2"/>
    </row>
    <row r="378" spans="1:22" ht="13" x14ac:dyDescent="0.15">
      <c r="A378" s="2"/>
      <c r="B378" s="2"/>
      <c r="C378" s="2"/>
      <c r="D378" s="56"/>
      <c r="E378" s="56"/>
      <c r="F378" s="2"/>
      <c r="G378" s="56"/>
      <c r="H378" s="56"/>
      <c r="I378" s="2"/>
      <c r="J378" s="2"/>
      <c r="K378" s="2"/>
      <c r="L378" s="2"/>
      <c r="M378" s="2"/>
      <c r="N378" s="2"/>
      <c r="O378" s="2"/>
      <c r="P378" s="2"/>
      <c r="Q378" s="2"/>
      <c r="R378" s="2"/>
      <c r="S378" s="2"/>
      <c r="T378" s="2"/>
      <c r="U378" s="2"/>
      <c r="V378" s="2"/>
    </row>
    <row r="379" spans="1:22" ht="13" x14ac:dyDescent="0.15">
      <c r="A379" s="2"/>
      <c r="B379" s="2"/>
      <c r="C379" s="2"/>
      <c r="D379" s="56"/>
      <c r="E379" s="56"/>
      <c r="F379" s="2"/>
      <c r="G379" s="56"/>
      <c r="H379" s="56"/>
      <c r="I379" s="2"/>
      <c r="J379" s="2"/>
      <c r="K379" s="2"/>
      <c r="L379" s="2"/>
      <c r="M379" s="2"/>
      <c r="N379" s="2"/>
      <c r="O379" s="2"/>
      <c r="P379" s="2"/>
      <c r="Q379" s="2"/>
      <c r="R379" s="2"/>
      <c r="S379" s="2"/>
      <c r="T379" s="2"/>
      <c r="U379" s="2"/>
      <c r="V379" s="2"/>
    </row>
    <row r="380" spans="1:22" ht="13" x14ac:dyDescent="0.15">
      <c r="A380" s="2"/>
      <c r="B380" s="2"/>
      <c r="C380" s="2"/>
      <c r="D380" s="56"/>
      <c r="E380" s="56"/>
      <c r="F380" s="2"/>
      <c r="G380" s="56"/>
      <c r="H380" s="56"/>
      <c r="I380" s="2"/>
      <c r="J380" s="2"/>
      <c r="K380" s="2"/>
      <c r="L380" s="2"/>
      <c r="M380" s="2"/>
      <c r="N380" s="2"/>
      <c r="O380" s="2"/>
      <c r="P380" s="2"/>
      <c r="Q380" s="2"/>
      <c r="R380" s="2"/>
      <c r="S380" s="2"/>
      <c r="T380" s="2"/>
      <c r="U380" s="2"/>
      <c r="V380" s="2"/>
    </row>
    <row r="381" spans="1:22" ht="13" x14ac:dyDescent="0.15">
      <c r="A381" s="2"/>
      <c r="B381" s="2"/>
      <c r="C381" s="2"/>
      <c r="D381" s="56"/>
      <c r="E381" s="56"/>
      <c r="F381" s="2"/>
      <c r="G381" s="56"/>
      <c r="H381" s="56"/>
      <c r="I381" s="2"/>
      <c r="J381" s="2"/>
      <c r="K381" s="2"/>
      <c r="L381" s="2"/>
      <c r="M381" s="2"/>
      <c r="N381" s="2"/>
      <c r="O381" s="2"/>
      <c r="P381" s="2"/>
      <c r="Q381" s="2"/>
      <c r="R381" s="2"/>
      <c r="S381" s="2"/>
      <c r="T381" s="2"/>
      <c r="U381" s="2"/>
      <c r="V381" s="2"/>
    </row>
    <row r="382" spans="1:22" ht="13" x14ac:dyDescent="0.15">
      <c r="A382" s="2"/>
      <c r="B382" s="2"/>
      <c r="C382" s="2"/>
      <c r="D382" s="56"/>
      <c r="E382" s="56"/>
      <c r="F382" s="2"/>
      <c r="G382" s="56"/>
      <c r="H382" s="56"/>
      <c r="I382" s="2"/>
      <c r="J382" s="2"/>
      <c r="K382" s="2"/>
      <c r="L382" s="2"/>
      <c r="M382" s="2"/>
      <c r="N382" s="2"/>
      <c r="O382" s="2"/>
      <c r="P382" s="2"/>
      <c r="Q382" s="2"/>
      <c r="R382" s="2"/>
      <c r="S382" s="2"/>
      <c r="T382" s="2"/>
      <c r="U382" s="2"/>
      <c r="V382" s="2"/>
    </row>
    <row r="383" spans="1:22" ht="13" x14ac:dyDescent="0.15">
      <c r="A383" s="2"/>
      <c r="B383" s="2"/>
      <c r="C383" s="2"/>
      <c r="D383" s="56"/>
      <c r="E383" s="56"/>
      <c r="F383" s="2"/>
      <c r="G383" s="56"/>
      <c r="H383" s="56"/>
      <c r="I383" s="2"/>
      <c r="J383" s="2"/>
      <c r="K383" s="2"/>
      <c r="L383" s="2"/>
      <c r="M383" s="2"/>
      <c r="N383" s="2"/>
      <c r="O383" s="2"/>
      <c r="P383" s="2"/>
      <c r="Q383" s="2"/>
      <c r="R383" s="2"/>
      <c r="S383" s="2"/>
      <c r="T383" s="2"/>
      <c r="U383" s="2"/>
      <c r="V383" s="2"/>
    </row>
    <row r="384" spans="1:22" ht="13" x14ac:dyDescent="0.15">
      <c r="A384" s="2"/>
      <c r="B384" s="2"/>
      <c r="C384" s="2"/>
      <c r="D384" s="56"/>
      <c r="E384" s="56"/>
      <c r="F384" s="2"/>
      <c r="G384" s="56"/>
      <c r="H384" s="56"/>
      <c r="I384" s="2"/>
      <c r="J384" s="2"/>
      <c r="K384" s="2"/>
      <c r="L384" s="2"/>
      <c r="M384" s="2"/>
      <c r="N384" s="2"/>
      <c r="O384" s="2"/>
      <c r="P384" s="2"/>
      <c r="Q384" s="2"/>
      <c r="R384" s="2"/>
      <c r="S384" s="2"/>
      <c r="T384" s="2"/>
      <c r="U384" s="2"/>
      <c r="V384" s="2"/>
    </row>
    <row r="385" spans="1:22" ht="13" x14ac:dyDescent="0.15">
      <c r="A385" s="2"/>
      <c r="B385" s="2"/>
      <c r="C385" s="2"/>
      <c r="D385" s="56"/>
      <c r="E385" s="56"/>
      <c r="F385" s="2"/>
      <c r="G385" s="56"/>
      <c r="H385" s="56"/>
      <c r="I385" s="2"/>
      <c r="J385" s="2"/>
      <c r="K385" s="2"/>
      <c r="L385" s="2"/>
      <c r="M385" s="2"/>
      <c r="N385" s="2"/>
      <c r="O385" s="2"/>
      <c r="P385" s="2"/>
      <c r="Q385" s="2"/>
      <c r="R385" s="2"/>
      <c r="S385" s="2"/>
      <c r="T385" s="2"/>
      <c r="U385" s="2"/>
      <c r="V385" s="2"/>
    </row>
    <row r="386" spans="1:22" ht="13" x14ac:dyDescent="0.15">
      <c r="A386" s="2"/>
      <c r="B386" s="2"/>
      <c r="C386" s="2"/>
      <c r="D386" s="56"/>
      <c r="E386" s="56"/>
      <c r="F386" s="2"/>
      <c r="G386" s="56"/>
      <c r="H386" s="56"/>
      <c r="I386" s="2"/>
      <c r="J386" s="2"/>
      <c r="K386" s="2"/>
      <c r="L386" s="2"/>
      <c r="M386" s="2"/>
      <c r="N386" s="2"/>
      <c r="O386" s="2"/>
      <c r="P386" s="2"/>
      <c r="Q386" s="2"/>
      <c r="R386" s="2"/>
      <c r="S386" s="2"/>
      <c r="T386" s="2"/>
      <c r="U386" s="2"/>
      <c r="V386" s="2"/>
    </row>
    <row r="387" spans="1:22" ht="13" x14ac:dyDescent="0.15">
      <c r="A387" s="2"/>
      <c r="B387" s="2"/>
      <c r="C387" s="2"/>
      <c r="D387" s="56"/>
      <c r="E387" s="56"/>
      <c r="F387" s="2"/>
      <c r="G387" s="56"/>
      <c r="H387" s="56"/>
      <c r="I387" s="2"/>
      <c r="J387" s="2"/>
      <c r="K387" s="2"/>
      <c r="L387" s="2"/>
      <c r="M387" s="2"/>
      <c r="N387" s="2"/>
      <c r="O387" s="2"/>
      <c r="P387" s="2"/>
      <c r="Q387" s="2"/>
      <c r="R387" s="2"/>
      <c r="S387" s="2"/>
      <c r="T387" s="2"/>
      <c r="U387" s="2"/>
      <c r="V387" s="2"/>
    </row>
    <row r="388" spans="1:22" ht="13" x14ac:dyDescent="0.15">
      <c r="A388" s="2"/>
      <c r="B388" s="2"/>
      <c r="C388" s="2"/>
      <c r="D388" s="56"/>
      <c r="E388" s="56"/>
      <c r="F388" s="2"/>
      <c r="G388" s="56"/>
      <c r="H388" s="56"/>
      <c r="I388" s="2"/>
      <c r="J388" s="2"/>
      <c r="K388" s="2"/>
      <c r="L388" s="2"/>
      <c r="M388" s="2"/>
      <c r="N388" s="2"/>
      <c r="O388" s="2"/>
      <c r="P388" s="2"/>
      <c r="Q388" s="2"/>
      <c r="R388" s="2"/>
      <c r="S388" s="2"/>
      <c r="T388" s="2"/>
      <c r="U388" s="2"/>
      <c r="V388" s="2"/>
    </row>
    <row r="389" spans="1:22" ht="13" x14ac:dyDescent="0.15">
      <c r="A389" s="2"/>
      <c r="B389" s="2"/>
      <c r="C389" s="2"/>
      <c r="D389" s="56"/>
      <c r="E389" s="56"/>
      <c r="F389" s="2"/>
      <c r="G389" s="56"/>
      <c r="H389" s="56"/>
      <c r="I389" s="2"/>
      <c r="J389" s="2"/>
      <c r="K389" s="2"/>
      <c r="L389" s="2"/>
      <c r="M389" s="2"/>
      <c r="N389" s="2"/>
      <c r="O389" s="2"/>
      <c r="P389" s="2"/>
      <c r="Q389" s="2"/>
      <c r="R389" s="2"/>
      <c r="S389" s="2"/>
      <c r="T389" s="2"/>
      <c r="U389" s="2"/>
      <c r="V389" s="2"/>
    </row>
    <row r="390" spans="1:22" ht="13" x14ac:dyDescent="0.15">
      <c r="A390" s="2"/>
      <c r="B390" s="2"/>
      <c r="C390" s="2"/>
      <c r="D390" s="56"/>
      <c r="E390" s="56"/>
      <c r="F390" s="2"/>
      <c r="G390" s="56"/>
      <c r="H390" s="56"/>
      <c r="I390" s="2"/>
      <c r="J390" s="2"/>
      <c r="K390" s="2"/>
      <c r="L390" s="2"/>
      <c r="M390" s="2"/>
      <c r="N390" s="2"/>
      <c r="O390" s="2"/>
      <c r="P390" s="2"/>
      <c r="Q390" s="2"/>
      <c r="R390" s="2"/>
      <c r="S390" s="2"/>
      <c r="T390" s="2"/>
      <c r="U390" s="2"/>
      <c r="V390" s="2"/>
    </row>
    <row r="391" spans="1:22" ht="13" x14ac:dyDescent="0.15">
      <c r="A391" s="2"/>
      <c r="B391" s="2"/>
      <c r="C391" s="2"/>
      <c r="D391" s="56"/>
      <c r="E391" s="56"/>
      <c r="F391" s="2"/>
      <c r="G391" s="56"/>
      <c r="H391" s="56"/>
      <c r="I391" s="2"/>
      <c r="J391" s="2"/>
      <c r="K391" s="2"/>
      <c r="L391" s="2"/>
      <c r="M391" s="2"/>
      <c r="N391" s="2"/>
      <c r="O391" s="2"/>
      <c r="P391" s="2"/>
      <c r="Q391" s="2"/>
      <c r="R391" s="2"/>
      <c r="S391" s="2"/>
      <c r="T391" s="2"/>
      <c r="U391" s="2"/>
      <c r="V391" s="2"/>
    </row>
    <row r="392" spans="1:22" ht="13" x14ac:dyDescent="0.15">
      <c r="A392" s="2"/>
      <c r="B392" s="2"/>
      <c r="C392" s="2"/>
      <c r="D392" s="56"/>
      <c r="E392" s="56"/>
      <c r="F392" s="2"/>
      <c r="G392" s="56"/>
      <c r="H392" s="56"/>
      <c r="I392" s="2"/>
      <c r="J392" s="2"/>
      <c r="K392" s="2"/>
      <c r="L392" s="2"/>
      <c r="M392" s="2"/>
      <c r="N392" s="2"/>
      <c r="O392" s="2"/>
      <c r="P392" s="2"/>
      <c r="Q392" s="2"/>
      <c r="R392" s="2"/>
      <c r="S392" s="2"/>
      <c r="T392" s="2"/>
      <c r="U392" s="2"/>
      <c r="V392" s="2"/>
    </row>
    <row r="393" spans="1:22" ht="13" x14ac:dyDescent="0.15">
      <c r="A393" s="2"/>
      <c r="B393" s="2"/>
      <c r="C393" s="2"/>
      <c r="D393" s="56"/>
      <c r="E393" s="56"/>
      <c r="F393" s="2"/>
      <c r="G393" s="56"/>
      <c r="H393" s="56"/>
      <c r="I393" s="2"/>
      <c r="J393" s="2"/>
      <c r="K393" s="2"/>
      <c r="L393" s="2"/>
      <c r="M393" s="2"/>
      <c r="N393" s="2"/>
      <c r="O393" s="2"/>
      <c r="P393" s="2"/>
      <c r="Q393" s="2"/>
      <c r="R393" s="2"/>
      <c r="S393" s="2"/>
      <c r="T393" s="2"/>
      <c r="U393" s="2"/>
      <c r="V393" s="2"/>
    </row>
    <row r="394" spans="1:22" ht="13" x14ac:dyDescent="0.15">
      <c r="A394" s="2"/>
      <c r="B394" s="2"/>
      <c r="C394" s="2"/>
      <c r="D394" s="56"/>
      <c r="E394" s="56"/>
      <c r="F394" s="2"/>
      <c r="G394" s="56"/>
      <c r="H394" s="56"/>
      <c r="I394" s="2"/>
      <c r="J394" s="2"/>
      <c r="K394" s="2"/>
      <c r="L394" s="2"/>
      <c r="M394" s="2"/>
      <c r="N394" s="2"/>
      <c r="O394" s="2"/>
      <c r="P394" s="2"/>
      <c r="Q394" s="2"/>
      <c r="R394" s="2"/>
      <c r="S394" s="2"/>
      <c r="T394" s="2"/>
      <c r="U394" s="2"/>
      <c r="V394" s="2"/>
    </row>
    <row r="395" spans="1:22" ht="13" x14ac:dyDescent="0.15">
      <c r="A395" s="2"/>
      <c r="B395" s="2"/>
      <c r="C395" s="2"/>
      <c r="D395" s="56"/>
      <c r="E395" s="56"/>
      <c r="F395" s="2"/>
      <c r="G395" s="56"/>
      <c r="H395" s="56"/>
      <c r="I395" s="2"/>
      <c r="J395" s="2"/>
      <c r="K395" s="2"/>
      <c r="L395" s="2"/>
      <c r="M395" s="2"/>
      <c r="N395" s="2"/>
      <c r="O395" s="2"/>
      <c r="P395" s="2"/>
      <c r="Q395" s="2"/>
      <c r="R395" s="2"/>
      <c r="S395" s="2"/>
      <c r="T395" s="2"/>
      <c r="U395" s="2"/>
      <c r="V395" s="2"/>
    </row>
    <row r="396" spans="1:22" ht="13" x14ac:dyDescent="0.15">
      <c r="A396" s="2"/>
      <c r="B396" s="2"/>
      <c r="C396" s="2"/>
      <c r="D396" s="56"/>
      <c r="E396" s="56"/>
      <c r="F396" s="2"/>
      <c r="G396" s="56"/>
      <c r="H396" s="56"/>
      <c r="I396" s="2"/>
      <c r="J396" s="2"/>
      <c r="K396" s="2"/>
      <c r="L396" s="2"/>
      <c r="M396" s="2"/>
      <c r="N396" s="2"/>
      <c r="O396" s="2"/>
      <c r="P396" s="2"/>
      <c r="Q396" s="2"/>
      <c r="R396" s="2"/>
      <c r="S396" s="2"/>
      <c r="T396" s="2"/>
      <c r="U396" s="2"/>
      <c r="V396" s="2"/>
    </row>
    <row r="397" spans="1:22" ht="13" x14ac:dyDescent="0.15">
      <c r="A397" s="2"/>
      <c r="B397" s="2"/>
      <c r="C397" s="2"/>
      <c r="D397" s="56"/>
      <c r="E397" s="56"/>
      <c r="F397" s="2"/>
      <c r="G397" s="56"/>
      <c r="H397" s="56"/>
      <c r="I397" s="2"/>
      <c r="J397" s="2"/>
      <c r="K397" s="2"/>
      <c r="L397" s="2"/>
      <c r="M397" s="2"/>
      <c r="N397" s="2"/>
      <c r="O397" s="2"/>
      <c r="P397" s="2"/>
      <c r="Q397" s="2"/>
      <c r="R397" s="2"/>
      <c r="S397" s="2"/>
      <c r="T397" s="2"/>
      <c r="U397" s="2"/>
      <c r="V397" s="2"/>
    </row>
    <row r="398" spans="1:22" ht="13" x14ac:dyDescent="0.15">
      <c r="A398" s="2"/>
      <c r="B398" s="2"/>
      <c r="C398" s="2"/>
      <c r="D398" s="56"/>
      <c r="E398" s="56"/>
      <c r="F398" s="2"/>
      <c r="G398" s="56"/>
      <c r="H398" s="56"/>
      <c r="I398" s="2"/>
      <c r="J398" s="2"/>
      <c r="K398" s="2"/>
      <c r="L398" s="2"/>
      <c r="M398" s="2"/>
      <c r="N398" s="2"/>
      <c r="O398" s="2"/>
      <c r="P398" s="2"/>
      <c r="Q398" s="2"/>
      <c r="R398" s="2"/>
      <c r="S398" s="2"/>
      <c r="T398" s="2"/>
      <c r="U398" s="2"/>
      <c r="V398" s="2"/>
    </row>
    <row r="399" spans="1:22" ht="13" x14ac:dyDescent="0.15">
      <c r="A399" s="2"/>
      <c r="B399" s="2"/>
      <c r="C399" s="2"/>
      <c r="D399" s="56"/>
      <c r="E399" s="56"/>
      <c r="F399" s="2"/>
      <c r="G399" s="56"/>
      <c r="H399" s="56"/>
      <c r="I399" s="2"/>
      <c r="J399" s="2"/>
      <c r="K399" s="2"/>
      <c r="L399" s="2"/>
      <c r="M399" s="2"/>
      <c r="N399" s="2"/>
      <c r="O399" s="2"/>
      <c r="P399" s="2"/>
      <c r="Q399" s="2"/>
      <c r="R399" s="2"/>
      <c r="S399" s="2"/>
      <c r="T399" s="2"/>
      <c r="U399" s="2"/>
      <c r="V399" s="2"/>
    </row>
    <row r="400" spans="1:22" ht="13" x14ac:dyDescent="0.15">
      <c r="A400" s="2"/>
      <c r="B400" s="2"/>
      <c r="C400" s="2"/>
      <c r="D400" s="56"/>
      <c r="E400" s="56"/>
      <c r="F400" s="2"/>
      <c r="G400" s="56"/>
      <c r="H400" s="56"/>
      <c r="I400" s="2"/>
      <c r="J400" s="2"/>
      <c r="K400" s="2"/>
      <c r="L400" s="2"/>
      <c r="M400" s="2"/>
      <c r="N400" s="2"/>
      <c r="O400" s="2"/>
      <c r="P400" s="2"/>
      <c r="Q400" s="2"/>
      <c r="R400" s="2"/>
      <c r="S400" s="2"/>
      <c r="T400" s="2"/>
      <c r="U400" s="2"/>
      <c r="V400" s="2"/>
    </row>
    <row r="401" spans="1:22" ht="13" x14ac:dyDescent="0.15">
      <c r="A401" s="2"/>
      <c r="B401" s="2"/>
      <c r="C401" s="2"/>
      <c r="D401" s="56"/>
      <c r="E401" s="56"/>
      <c r="F401" s="2"/>
      <c r="G401" s="56"/>
      <c r="H401" s="56"/>
      <c r="I401" s="2"/>
      <c r="J401" s="2"/>
      <c r="K401" s="2"/>
      <c r="L401" s="2"/>
      <c r="M401" s="2"/>
      <c r="N401" s="2"/>
      <c r="O401" s="2"/>
      <c r="P401" s="2"/>
      <c r="Q401" s="2"/>
      <c r="R401" s="2"/>
      <c r="S401" s="2"/>
      <c r="T401" s="2"/>
      <c r="U401" s="2"/>
      <c r="V401" s="2"/>
    </row>
    <row r="402" spans="1:22" ht="13" x14ac:dyDescent="0.15">
      <c r="A402" s="2"/>
      <c r="B402" s="2"/>
      <c r="C402" s="2"/>
      <c r="D402" s="56"/>
      <c r="E402" s="56"/>
      <c r="F402" s="2"/>
      <c r="G402" s="56"/>
      <c r="H402" s="56"/>
      <c r="I402" s="2"/>
      <c r="J402" s="2"/>
      <c r="K402" s="2"/>
      <c r="L402" s="2"/>
      <c r="M402" s="2"/>
      <c r="N402" s="2"/>
      <c r="O402" s="2"/>
      <c r="P402" s="2"/>
      <c r="Q402" s="2"/>
      <c r="R402" s="2"/>
      <c r="S402" s="2"/>
      <c r="T402" s="2"/>
      <c r="U402" s="2"/>
      <c r="V402" s="2"/>
    </row>
    <row r="403" spans="1:22" ht="13" x14ac:dyDescent="0.15">
      <c r="A403" s="2"/>
      <c r="B403" s="2"/>
      <c r="C403" s="2"/>
      <c r="D403" s="56"/>
      <c r="E403" s="56"/>
      <c r="F403" s="2"/>
      <c r="G403" s="56"/>
      <c r="H403" s="56"/>
      <c r="I403" s="2"/>
      <c r="J403" s="2"/>
      <c r="K403" s="2"/>
      <c r="L403" s="2"/>
      <c r="M403" s="2"/>
      <c r="N403" s="2"/>
      <c r="O403" s="2"/>
      <c r="P403" s="2"/>
      <c r="Q403" s="2"/>
      <c r="R403" s="2"/>
      <c r="S403" s="2"/>
      <c r="T403" s="2"/>
      <c r="U403" s="2"/>
      <c r="V403" s="2"/>
    </row>
    <row r="404" spans="1:22" ht="13" x14ac:dyDescent="0.15">
      <c r="A404" s="2"/>
      <c r="B404" s="2"/>
      <c r="C404" s="2"/>
      <c r="D404" s="56"/>
      <c r="E404" s="56"/>
      <c r="F404" s="2"/>
      <c r="G404" s="56"/>
      <c r="H404" s="56"/>
      <c r="I404" s="2"/>
      <c r="J404" s="2"/>
      <c r="K404" s="2"/>
      <c r="L404" s="2"/>
      <c r="M404" s="2"/>
      <c r="N404" s="2"/>
      <c r="O404" s="2"/>
      <c r="P404" s="2"/>
      <c r="Q404" s="2"/>
      <c r="R404" s="2"/>
      <c r="S404" s="2"/>
      <c r="T404" s="2"/>
      <c r="U404" s="2"/>
      <c r="V404" s="2"/>
    </row>
    <row r="405" spans="1:22" ht="13" x14ac:dyDescent="0.15">
      <c r="A405" s="2"/>
      <c r="B405" s="2"/>
      <c r="C405" s="2"/>
      <c r="D405" s="56"/>
      <c r="E405" s="56"/>
      <c r="F405" s="2"/>
      <c r="G405" s="56"/>
      <c r="H405" s="56"/>
      <c r="I405" s="2"/>
      <c r="J405" s="2"/>
      <c r="K405" s="2"/>
      <c r="L405" s="2"/>
      <c r="M405" s="2"/>
      <c r="N405" s="2"/>
      <c r="O405" s="2"/>
      <c r="P405" s="2"/>
      <c r="Q405" s="2"/>
      <c r="R405" s="2"/>
      <c r="S405" s="2"/>
      <c r="T405" s="2"/>
      <c r="U405" s="2"/>
      <c r="V405" s="2"/>
    </row>
    <row r="406" spans="1:22" ht="13" x14ac:dyDescent="0.15">
      <c r="A406" s="2"/>
      <c r="B406" s="2"/>
      <c r="C406" s="2"/>
      <c r="D406" s="56"/>
      <c r="E406" s="56"/>
      <c r="F406" s="2"/>
      <c r="G406" s="56"/>
      <c r="H406" s="56"/>
      <c r="I406" s="2"/>
      <c r="J406" s="2"/>
      <c r="K406" s="2"/>
      <c r="L406" s="2"/>
      <c r="M406" s="2"/>
      <c r="N406" s="2"/>
      <c r="O406" s="2"/>
      <c r="P406" s="2"/>
      <c r="Q406" s="2"/>
      <c r="R406" s="2"/>
      <c r="S406" s="2"/>
      <c r="T406" s="2"/>
      <c r="U406" s="2"/>
      <c r="V406" s="2"/>
    </row>
    <row r="407" spans="1:22" ht="13" x14ac:dyDescent="0.15">
      <c r="A407" s="2"/>
      <c r="B407" s="2"/>
      <c r="C407" s="2"/>
      <c r="D407" s="56"/>
      <c r="E407" s="56"/>
      <c r="F407" s="2"/>
      <c r="G407" s="56"/>
      <c r="H407" s="56"/>
      <c r="I407" s="2"/>
      <c r="J407" s="2"/>
      <c r="K407" s="2"/>
      <c r="L407" s="2"/>
      <c r="M407" s="2"/>
      <c r="N407" s="2"/>
      <c r="O407" s="2"/>
      <c r="P407" s="2"/>
      <c r="Q407" s="2"/>
      <c r="R407" s="2"/>
      <c r="S407" s="2"/>
      <c r="T407" s="2"/>
      <c r="U407" s="2"/>
      <c r="V407" s="2"/>
    </row>
    <row r="408" spans="1:22" ht="13" x14ac:dyDescent="0.15">
      <c r="A408" s="2"/>
      <c r="B408" s="2"/>
      <c r="C408" s="2"/>
      <c r="D408" s="56"/>
      <c r="E408" s="56"/>
      <c r="F408" s="2"/>
      <c r="G408" s="56"/>
      <c r="H408" s="56"/>
      <c r="I408" s="2"/>
      <c r="J408" s="2"/>
      <c r="K408" s="2"/>
      <c r="L408" s="2"/>
      <c r="M408" s="2"/>
      <c r="N408" s="2"/>
      <c r="O408" s="2"/>
      <c r="P408" s="2"/>
      <c r="Q408" s="2"/>
      <c r="R408" s="2"/>
      <c r="S408" s="2"/>
      <c r="T408" s="2"/>
      <c r="U408" s="2"/>
      <c r="V408" s="2"/>
    </row>
    <row r="409" spans="1:22" ht="13" x14ac:dyDescent="0.15">
      <c r="A409" s="2"/>
      <c r="B409" s="2"/>
      <c r="C409" s="2"/>
      <c r="D409" s="56"/>
      <c r="E409" s="56"/>
      <c r="F409" s="2"/>
      <c r="G409" s="56"/>
      <c r="H409" s="56"/>
      <c r="I409" s="2"/>
      <c r="J409" s="2"/>
      <c r="K409" s="2"/>
      <c r="L409" s="2"/>
      <c r="M409" s="2"/>
      <c r="N409" s="2"/>
      <c r="O409" s="2"/>
      <c r="P409" s="2"/>
      <c r="Q409" s="2"/>
      <c r="R409" s="2"/>
      <c r="S409" s="2"/>
      <c r="T409" s="2"/>
      <c r="U409" s="2"/>
      <c r="V409" s="2"/>
    </row>
    <row r="410" spans="1:22" ht="13" x14ac:dyDescent="0.15">
      <c r="A410" s="2"/>
      <c r="B410" s="2"/>
      <c r="C410" s="2"/>
      <c r="D410" s="56"/>
      <c r="E410" s="56"/>
      <c r="F410" s="2"/>
      <c r="G410" s="56"/>
      <c r="H410" s="56"/>
      <c r="I410" s="2"/>
      <c r="J410" s="2"/>
      <c r="K410" s="2"/>
      <c r="L410" s="2"/>
      <c r="M410" s="2"/>
      <c r="N410" s="2"/>
      <c r="O410" s="2"/>
      <c r="P410" s="2"/>
      <c r="Q410" s="2"/>
      <c r="R410" s="2"/>
      <c r="S410" s="2"/>
      <c r="T410" s="2"/>
      <c r="U410" s="2"/>
      <c r="V410" s="2"/>
    </row>
    <row r="411" spans="1:22" ht="13" x14ac:dyDescent="0.15">
      <c r="A411" s="2"/>
      <c r="B411" s="2"/>
      <c r="C411" s="2"/>
      <c r="D411" s="56"/>
      <c r="E411" s="56"/>
      <c r="F411" s="2"/>
      <c r="G411" s="56"/>
      <c r="H411" s="56"/>
      <c r="I411" s="2"/>
      <c r="J411" s="2"/>
      <c r="K411" s="2"/>
      <c r="L411" s="2"/>
      <c r="M411" s="2"/>
      <c r="N411" s="2"/>
      <c r="O411" s="2"/>
      <c r="P411" s="2"/>
      <c r="Q411" s="2"/>
      <c r="R411" s="2"/>
      <c r="S411" s="2"/>
      <c r="T411" s="2"/>
      <c r="U411" s="2"/>
      <c r="V411" s="2"/>
    </row>
    <row r="412" spans="1:22" ht="13" x14ac:dyDescent="0.15">
      <c r="A412" s="2"/>
      <c r="B412" s="2"/>
      <c r="C412" s="2"/>
      <c r="D412" s="56"/>
      <c r="E412" s="56"/>
      <c r="F412" s="2"/>
      <c r="G412" s="56"/>
      <c r="H412" s="56"/>
      <c r="I412" s="2"/>
      <c r="J412" s="2"/>
      <c r="K412" s="2"/>
      <c r="L412" s="2"/>
      <c r="M412" s="2"/>
      <c r="N412" s="2"/>
      <c r="O412" s="2"/>
      <c r="P412" s="2"/>
      <c r="Q412" s="2"/>
      <c r="R412" s="2"/>
      <c r="S412" s="2"/>
      <c r="T412" s="2"/>
      <c r="U412" s="2"/>
      <c r="V412" s="2"/>
    </row>
    <row r="413" spans="1:22" ht="13" x14ac:dyDescent="0.15">
      <c r="A413" s="2"/>
      <c r="B413" s="2"/>
      <c r="C413" s="2"/>
      <c r="D413" s="56"/>
      <c r="E413" s="56"/>
      <c r="F413" s="2"/>
      <c r="G413" s="56"/>
      <c r="H413" s="56"/>
      <c r="I413" s="2"/>
      <c r="J413" s="2"/>
      <c r="K413" s="2"/>
      <c r="L413" s="2"/>
      <c r="M413" s="2"/>
      <c r="N413" s="2"/>
      <c r="O413" s="2"/>
      <c r="P413" s="2"/>
      <c r="Q413" s="2"/>
      <c r="R413" s="2"/>
      <c r="S413" s="2"/>
      <c r="T413" s="2"/>
      <c r="U413" s="2"/>
      <c r="V413" s="2"/>
    </row>
    <row r="414" spans="1:22" ht="13" x14ac:dyDescent="0.15">
      <c r="A414" s="2"/>
      <c r="B414" s="2"/>
      <c r="C414" s="2"/>
      <c r="D414" s="56"/>
      <c r="E414" s="56"/>
      <c r="F414" s="2"/>
      <c r="G414" s="56"/>
      <c r="H414" s="56"/>
      <c r="I414" s="2"/>
      <c r="J414" s="2"/>
      <c r="K414" s="2"/>
      <c r="L414" s="2"/>
      <c r="M414" s="2"/>
      <c r="N414" s="2"/>
      <c r="O414" s="2"/>
      <c r="P414" s="2"/>
      <c r="Q414" s="2"/>
      <c r="R414" s="2"/>
      <c r="S414" s="2"/>
      <c r="T414" s="2"/>
      <c r="U414" s="2"/>
      <c r="V414" s="2"/>
    </row>
    <row r="415" spans="1:22" ht="13" x14ac:dyDescent="0.15">
      <c r="A415" s="2"/>
      <c r="B415" s="2"/>
      <c r="C415" s="2"/>
      <c r="D415" s="56"/>
      <c r="E415" s="56"/>
      <c r="F415" s="2"/>
      <c r="G415" s="56"/>
      <c r="H415" s="56"/>
      <c r="I415" s="2"/>
      <c r="J415" s="2"/>
      <c r="K415" s="2"/>
      <c r="L415" s="2"/>
      <c r="M415" s="2"/>
      <c r="N415" s="2"/>
      <c r="O415" s="2"/>
      <c r="P415" s="2"/>
      <c r="Q415" s="2"/>
      <c r="R415" s="2"/>
      <c r="S415" s="2"/>
      <c r="T415" s="2"/>
      <c r="U415" s="2"/>
      <c r="V415" s="2"/>
    </row>
    <row r="416" spans="1:22" ht="13" x14ac:dyDescent="0.15">
      <c r="A416" s="2"/>
      <c r="B416" s="2"/>
      <c r="C416" s="2"/>
      <c r="D416" s="56"/>
      <c r="E416" s="56"/>
      <c r="F416" s="2"/>
      <c r="G416" s="56"/>
      <c r="H416" s="56"/>
      <c r="I416" s="2"/>
      <c r="J416" s="2"/>
      <c r="K416" s="2"/>
      <c r="L416" s="2"/>
      <c r="M416" s="2"/>
      <c r="N416" s="2"/>
      <c r="O416" s="2"/>
      <c r="P416" s="2"/>
      <c r="Q416" s="2"/>
      <c r="R416" s="2"/>
      <c r="S416" s="2"/>
      <c r="T416" s="2"/>
      <c r="U416" s="2"/>
      <c r="V416" s="2"/>
    </row>
    <row r="417" spans="1:22" ht="13" x14ac:dyDescent="0.15">
      <c r="A417" s="2"/>
      <c r="B417" s="2"/>
      <c r="C417" s="2"/>
      <c r="D417" s="56"/>
      <c r="E417" s="56"/>
      <c r="F417" s="2"/>
      <c r="G417" s="56"/>
      <c r="H417" s="56"/>
      <c r="I417" s="2"/>
      <c r="J417" s="2"/>
      <c r="K417" s="2"/>
      <c r="L417" s="2"/>
      <c r="M417" s="2"/>
      <c r="N417" s="2"/>
      <c r="O417" s="2"/>
      <c r="P417" s="2"/>
      <c r="Q417" s="2"/>
      <c r="R417" s="2"/>
      <c r="S417" s="2"/>
      <c r="T417" s="2"/>
      <c r="U417" s="2"/>
      <c r="V417" s="2"/>
    </row>
    <row r="418" spans="1:22" ht="13" x14ac:dyDescent="0.15">
      <c r="A418" s="2"/>
      <c r="B418" s="2"/>
      <c r="C418" s="2"/>
      <c r="D418" s="56"/>
      <c r="E418" s="56"/>
      <c r="F418" s="2"/>
      <c r="G418" s="56"/>
      <c r="H418" s="56"/>
      <c r="I418" s="2"/>
      <c r="J418" s="2"/>
      <c r="K418" s="2"/>
      <c r="L418" s="2"/>
      <c r="M418" s="2"/>
      <c r="N418" s="2"/>
      <c r="O418" s="2"/>
      <c r="P418" s="2"/>
      <c r="Q418" s="2"/>
      <c r="R418" s="2"/>
      <c r="S418" s="2"/>
      <c r="T418" s="2"/>
      <c r="U418" s="2"/>
      <c r="V418" s="2"/>
    </row>
    <row r="419" spans="1:22" ht="13" x14ac:dyDescent="0.15">
      <c r="A419" s="2"/>
      <c r="B419" s="2"/>
      <c r="C419" s="2"/>
      <c r="D419" s="56"/>
      <c r="E419" s="56"/>
      <c r="F419" s="2"/>
      <c r="G419" s="56"/>
      <c r="H419" s="56"/>
      <c r="I419" s="2"/>
      <c r="J419" s="2"/>
      <c r="K419" s="2"/>
      <c r="L419" s="2"/>
      <c r="M419" s="2"/>
      <c r="N419" s="2"/>
      <c r="O419" s="2"/>
      <c r="P419" s="2"/>
      <c r="Q419" s="2"/>
      <c r="R419" s="2"/>
      <c r="S419" s="2"/>
      <c r="T419" s="2"/>
      <c r="U419" s="2"/>
      <c r="V419" s="2"/>
    </row>
    <row r="420" spans="1:22" ht="13" x14ac:dyDescent="0.15">
      <c r="A420" s="2"/>
      <c r="B420" s="2"/>
      <c r="C420" s="2"/>
      <c r="D420" s="56"/>
      <c r="E420" s="56"/>
      <c r="F420" s="2"/>
      <c r="G420" s="56"/>
      <c r="H420" s="56"/>
      <c r="I420" s="2"/>
      <c r="J420" s="2"/>
      <c r="K420" s="2"/>
      <c r="L420" s="2"/>
      <c r="M420" s="2"/>
      <c r="N420" s="2"/>
      <c r="O420" s="2"/>
      <c r="P420" s="2"/>
      <c r="Q420" s="2"/>
      <c r="R420" s="2"/>
      <c r="S420" s="2"/>
      <c r="T420" s="2"/>
      <c r="U420" s="2"/>
      <c r="V420" s="2"/>
    </row>
    <row r="421" spans="1:22" ht="13" x14ac:dyDescent="0.15">
      <c r="A421" s="2"/>
      <c r="B421" s="2"/>
      <c r="C421" s="2"/>
      <c r="D421" s="56"/>
      <c r="E421" s="56"/>
      <c r="F421" s="2"/>
      <c r="G421" s="56"/>
      <c r="H421" s="56"/>
      <c r="I421" s="2"/>
      <c r="J421" s="2"/>
      <c r="K421" s="2"/>
      <c r="L421" s="2"/>
      <c r="M421" s="2"/>
      <c r="N421" s="2"/>
      <c r="O421" s="2"/>
      <c r="P421" s="2"/>
      <c r="Q421" s="2"/>
      <c r="R421" s="2"/>
      <c r="S421" s="2"/>
      <c r="T421" s="2"/>
      <c r="U421" s="2"/>
      <c r="V421" s="2"/>
    </row>
    <row r="422" spans="1:22" ht="13" x14ac:dyDescent="0.15">
      <c r="A422" s="2"/>
      <c r="B422" s="2"/>
      <c r="C422" s="2"/>
      <c r="D422" s="56"/>
      <c r="E422" s="56"/>
      <c r="F422" s="2"/>
      <c r="G422" s="56"/>
      <c r="H422" s="56"/>
      <c r="I422" s="2"/>
      <c r="J422" s="2"/>
      <c r="K422" s="2"/>
      <c r="L422" s="2"/>
      <c r="M422" s="2"/>
      <c r="N422" s="2"/>
      <c r="O422" s="2"/>
      <c r="P422" s="2"/>
      <c r="Q422" s="2"/>
      <c r="R422" s="2"/>
      <c r="S422" s="2"/>
      <c r="T422" s="2"/>
      <c r="U422" s="2"/>
      <c r="V422" s="2"/>
    </row>
    <row r="423" spans="1:22" ht="13" x14ac:dyDescent="0.15">
      <c r="A423" s="2"/>
      <c r="B423" s="2"/>
      <c r="C423" s="2"/>
      <c r="D423" s="56"/>
      <c r="E423" s="56"/>
      <c r="F423" s="2"/>
      <c r="G423" s="56"/>
      <c r="H423" s="56"/>
      <c r="I423" s="2"/>
      <c r="J423" s="2"/>
      <c r="K423" s="2"/>
      <c r="L423" s="2"/>
      <c r="M423" s="2"/>
      <c r="N423" s="2"/>
      <c r="O423" s="2"/>
      <c r="P423" s="2"/>
      <c r="Q423" s="2"/>
      <c r="R423" s="2"/>
      <c r="S423" s="2"/>
      <c r="T423" s="2"/>
      <c r="U423" s="2"/>
      <c r="V423" s="2"/>
    </row>
    <row r="424" spans="1:22" ht="13" x14ac:dyDescent="0.15">
      <c r="A424" s="2"/>
      <c r="B424" s="2"/>
      <c r="C424" s="2"/>
      <c r="D424" s="56"/>
      <c r="E424" s="56"/>
      <c r="F424" s="2"/>
      <c r="G424" s="56"/>
      <c r="H424" s="56"/>
      <c r="I424" s="2"/>
      <c r="J424" s="2"/>
      <c r="K424" s="2"/>
      <c r="L424" s="2"/>
      <c r="M424" s="2"/>
      <c r="N424" s="2"/>
      <c r="O424" s="2"/>
      <c r="P424" s="2"/>
      <c r="Q424" s="2"/>
      <c r="R424" s="2"/>
      <c r="S424" s="2"/>
      <c r="T424" s="2"/>
      <c r="U424" s="2"/>
      <c r="V424" s="2"/>
    </row>
    <row r="425" spans="1:22" ht="13" x14ac:dyDescent="0.15">
      <c r="A425" s="2"/>
      <c r="B425" s="2"/>
      <c r="C425" s="2"/>
      <c r="D425" s="56"/>
      <c r="E425" s="56"/>
      <c r="F425" s="2"/>
      <c r="G425" s="56"/>
      <c r="H425" s="56"/>
      <c r="I425" s="2"/>
      <c r="J425" s="2"/>
      <c r="K425" s="2"/>
      <c r="L425" s="2"/>
      <c r="M425" s="2"/>
      <c r="N425" s="2"/>
      <c r="O425" s="2"/>
      <c r="P425" s="2"/>
      <c r="Q425" s="2"/>
      <c r="R425" s="2"/>
      <c r="S425" s="2"/>
      <c r="T425" s="2"/>
      <c r="U425" s="2"/>
      <c r="V425" s="2"/>
    </row>
    <row r="426" spans="1:22" ht="13" x14ac:dyDescent="0.15">
      <c r="A426" s="2"/>
      <c r="B426" s="2"/>
      <c r="C426" s="2"/>
      <c r="D426" s="56"/>
      <c r="E426" s="56"/>
      <c r="F426" s="2"/>
      <c r="G426" s="56"/>
      <c r="H426" s="56"/>
      <c r="I426" s="2"/>
      <c r="J426" s="2"/>
      <c r="K426" s="2"/>
      <c r="L426" s="2"/>
      <c r="M426" s="2"/>
      <c r="N426" s="2"/>
      <c r="O426" s="2"/>
      <c r="P426" s="2"/>
      <c r="Q426" s="2"/>
      <c r="R426" s="2"/>
      <c r="S426" s="2"/>
      <c r="T426" s="2"/>
      <c r="U426" s="2"/>
      <c r="V426" s="2"/>
    </row>
    <row r="427" spans="1:22" ht="13" x14ac:dyDescent="0.15">
      <c r="A427" s="2"/>
      <c r="B427" s="2"/>
      <c r="C427" s="2"/>
      <c r="D427" s="56"/>
      <c r="E427" s="56"/>
      <c r="F427" s="2"/>
      <c r="G427" s="56"/>
      <c r="H427" s="56"/>
      <c r="I427" s="2"/>
      <c r="J427" s="2"/>
      <c r="K427" s="2"/>
      <c r="L427" s="2"/>
      <c r="M427" s="2"/>
      <c r="N427" s="2"/>
      <c r="O427" s="2"/>
      <c r="P427" s="2"/>
      <c r="Q427" s="2"/>
      <c r="R427" s="2"/>
      <c r="S427" s="2"/>
      <c r="T427" s="2"/>
      <c r="U427" s="2"/>
      <c r="V427" s="2"/>
    </row>
    <row r="428" spans="1:22" ht="13" x14ac:dyDescent="0.15">
      <c r="A428" s="2"/>
      <c r="B428" s="2"/>
      <c r="C428" s="2"/>
      <c r="D428" s="56"/>
      <c r="E428" s="56"/>
      <c r="F428" s="2"/>
      <c r="G428" s="56"/>
      <c r="H428" s="56"/>
      <c r="I428" s="2"/>
      <c r="J428" s="2"/>
      <c r="K428" s="2"/>
      <c r="L428" s="2"/>
      <c r="M428" s="2"/>
      <c r="N428" s="2"/>
      <c r="O428" s="2"/>
      <c r="P428" s="2"/>
      <c r="Q428" s="2"/>
      <c r="R428" s="2"/>
      <c r="S428" s="2"/>
      <c r="T428" s="2"/>
      <c r="U428" s="2"/>
      <c r="V428" s="2"/>
    </row>
    <row r="429" spans="1:22" ht="13" x14ac:dyDescent="0.15">
      <c r="A429" s="2"/>
      <c r="B429" s="2"/>
      <c r="C429" s="2"/>
      <c r="D429" s="56"/>
      <c r="E429" s="56"/>
      <c r="F429" s="2"/>
      <c r="G429" s="56"/>
      <c r="H429" s="56"/>
      <c r="I429" s="2"/>
      <c r="J429" s="2"/>
      <c r="K429" s="2"/>
      <c r="L429" s="2"/>
      <c r="M429" s="2"/>
      <c r="N429" s="2"/>
      <c r="O429" s="2"/>
      <c r="P429" s="2"/>
      <c r="Q429" s="2"/>
      <c r="R429" s="2"/>
      <c r="S429" s="2"/>
      <c r="T429" s="2"/>
      <c r="U429" s="2"/>
      <c r="V429" s="2"/>
    </row>
    <row r="430" spans="1:22" ht="13" x14ac:dyDescent="0.15">
      <c r="A430" s="2"/>
      <c r="B430" s="2"/>
      <c r="C430" s="2"/>
      <c r="D430" s="56"/>
      <c r="E430" s="56"/>
      <c r="F430" s="2"/>
      <c r="G430" s="56"/>
      <c r="H430" s="56"/>
      <c r="I430" s="2"/>
      <c r="J430" s="2"/>
      <c r="K430" s="2"/>
      <c r="L430" s="2"/>
      <c r="M430" s="2"/>
      <c r="N430" s="2"/>
      <c r="O430" s="2"/>
      <c r="P430" s="2"/>
      <c r="Q430" s="2"/>
      <c r="R430" s="2"/>
      <c r="S430" s="2"/>
      <c r="T430" s="2"/>
      <c r="U430" s="2"/>
      <c r="V430" s="2"/>
    </row>
    <row r="431" spans="1:22" ht="13" x14ac:dyDescent="0.15">
      <c r="A431" s="2"/>
      <c r="B431" s="2"/>
      <c r="C431" s="2"/>
      <c r="D431" s="56"/>
      <c r="E431" s="56"/>
      <c r="F431" s="2"/>
      <c r="G431" s="56"/>
      <c r="H431" s="56"/>
      <c r="I431" s="2"/>
      <c r="J431" s="2"/>
      <c r="K431" s="2"/>
      <c r="L431" s="2"/>
      <c r="M431" s="2"/>
      <c r="N431" s="2"/>
      <c r="O431" s="2"/>
      <c r="P431" s="2"/>
      <c r="Q431" s="2"/>
      <c r="R431" s="2"/>
      <c r="S431" s="2"/>
      <c r="T431" s="2"/>
      <c r="U431" s="2"/>
      <c r="V431" s="2"/>
    </row>
    <row r="432" spans="1:22" ht="13" x14ac:dyDescent="0.15">
      <c r="A432" s="2"/>
      <c r="B432" s="2"/>
      <c r="C432" s="2"/>
      <c r="D432" s="56"/>
      <c r="E432" s="56"/>
      <c r="F432" s="2"/>
      <c r="G432" s="56"/>
      <c r="H432" s="56"/>
      <c r="I432" s="2"/>
      <c r="J432" s="2"/>
      <c r="K432" s="2"/>
      <c r="L432" s="2"/>
      <c r="M432" s="2"/>
      <c r="N432" s="2"/>
      <c r="O432" s="2"/>
      <c r="P432" s="2"/>
      <c r="Q432" s="2"/>
      <c r="R432" s="2"/>
      <c r="S432" s="2"/>
      <c r="T432" s="2"/>
      <c r="U432" s="2"/>
      <c r="V432" s="2"/>
    </row>
    <row r="433" spans="1:22" ht="13" x14ac:dyDescent="0.15">
      <c r="A433" s="2"/>
      <c r="B433" s="2"/>
      <c r="C433" s="2"/>
      <c r="D433" s="56"/>
      <c r="E433" s="56"/>
      <c r="F433" s="2"/>
      <c r="G433" s="56"/>
      <c r="H433" s="56"/>
      <c r="I433" s="2"/>
      <c r="J433" s="2"/>
      <c r="K433" s="2"/>
      <c r="L433" s="2"/>
      <c r="M433" s="2"/>
      <c r="N433" s="2"/>
      <c r="O433" s="2"/>
      <c r="P433" s="2"/>
      <c r="Q433" s="2"/>
      <c r="R433" s="2"/>
      <c r="S433" s="2"/>
      <c r="T433" s="2"/>
      <c r="U433" s="2"/>
      <c r="V433" s="2"/>
    </row>
    <row r="434" spans="1:22" ht="13" x14ac:dyDescent="0.15">
      <c r="A434" s="2"/>
      <c r="B434" s="2"/>
      <c r="C434" s="2"/>
      <c r="D434" s="56"/>
      <c r="E434" s="56"/>
      <c r="F434" s="2"/>
      <c r="G434" s="56"/>
      <c r="H434" s="56"/>
      <c r="I434" s="2"/>
      <c r="J434" s="2"/>
      <c r="K434" s="2"/>
      <c r="L434" s="2"/>
      <c r="M434" s="2"/>
      <c r="N434" s="2"/>
      <c r="O434" s="2"/>
      <c r="P434" s="2"/>
      <c r="Q434" s="2"/>
      <c r="R434" s="2"/>
      <c r="S434" s="2"/>
      <c r="T434" s="2"/>
      <c r="U434" s="2"/>
      <c r="V434" s="2"/>
    </row>
    <row r="435" spans="1:22" ht="13" x14ac:dyDescent="0.15">
      <c r="A435" s="2"/>
      <c r="B435" s="2"/>
      <c r="C435" s="2"/>
      <c r="D435" s="56"/>
      <c r="E435" s="56"/>
      <c r="F435" s="2"/>
      <c r="G435" s="56"/>
      <c r="H435" s="56"/>
      <c r="I435" s="2"/>
      <c r="J435" s="2"/>
      <c r="K435" s="2"/>
      <c r="L435" s="2"/>
      <c r="M435" s="2"/>
      <c r="N435" s="2"/>
      <c r="O435" s="2"/>
      <c r="P435" s="2"/>
      <c r="Q435" s="2"/>
      <c r="R435" s="2"/>
      <c r="S435" s="2"/>
      <c r="T435" s="2"/>
      <c r="U435" s="2"/>
      <c r="V435" s="2"/>
    </row>
    <row r="436" spans="1:22" ht="13" x14ac:dyDescent="0.15">
      <c r="A436" s="2"/>
      <c r="B436" s="2"/>
      <c r="C436" s="2"/>
      <c r="D436" s="56"/>
      <c r="E436" s="56"/>
      <c r="F436" s="2"/>
      <c r="G436" s="56"/>
      <c r="H436" s="56"/>
      <c r="I436" s="2"/>
      <c r="J436" s="2"/>
      <c r="K436" s="2"/>
      <c r="L436" s="2"/>
      <c r="M436" s="2"/>
      <c r="N436" s="2"/>
      <c r="O436" s="2"/>
      <c r="P436" s="2"/>
      <c r="Q436" s="2"/>
      <c r="R436" s="2"/>
      <c r="S436" s="2"/>
      <c r="T436" s="2"/>
      <c r="U436" s="2"/>
      <c r="V436" s="2"/>
    </row>
    <row r="437" spans="1:22" ht="13" x14ac:dyDescent="0.15">
      <c r="A437" s="2"/>
      <c r="B437" s="2"/>
      <c r="C437" s="2"/>
      <c r="D437" s="56"/>
      <c r="E437" s="56"/>
      <c r="F437" s="2"/>
      <c r="G437" s="56"/>
      <c r="H437" s="56"/>
      <c r="I437" s="2"/>
      <c r="J437" s="2"/>
      <c r="K437" s="2"/>
      <c r="L437" s="2"/>
      <c r="M437" s="2"/>
      <c r="N437" s="2"/>
      <c r="O437" s="2"/>
      <c r="P437" s="2"/>
      <c r="Q437" s="2"/>
      <c r="R437" s="2"/>
      <c r="S437" s="2"/>
      <c r="T437" s="2"/>
      <c r="U437" s="2"/>
      <c r="V437" s="2"/>
    </row>
    <row r="438" spans="1:22" ht="13" x14ac:dyDescent="0.15">
      <c r="A438" s="2"/>
      <c r="B438" s="2"/>
      <c r="C438" s="2"/>
      <c r="D438" s="56"/>
      <c r="E438" s="56"/>
      <c r="F438" s="2"/>
      <c r="G438" s="56"/>
      <c r="H438" s="56"/>
      <c r="I438" s="2"/>
      <c r="J438" s="2"/>
      <c r="K438" s="2"/>
      <c r="L438" s="2"/>
      <c r="M438" s="2"/>
      <c r="N438" s="2"/>
      <c r="O438" s="2"/>
      <c r="P438" s="2"/>
      <c r="Q438" s="2"/>
      <c r="R438" s="2"/>
      <c r="S438" s="2"/>
      <c r="T438" s="2"/>
      <c r="U438" s="2"/>
      <c r="V438" s="2"/>
    </row>
    <row r="439" spans="1:22" ht="13" x14ac:dyDescent="0.15">
      <c r="A439" s="2"/>
      <c r="B439" s="2"/>
      <c r="C439" s="2"/>
      <c r="D439" s="56"/>
      <c r="E439" s="56"/>
      <c r="F439" s="2"/>
      <c r="G439" s="56"/>
      <c r="H439" s="56"/>
      <c r="I439" s="2"/>
      <c r="J439" s="2"/>
      <c r="K439" s="2"/>
      <c r="L439" s="2"/>
      <c r="M439" s="2"/>
      <c r="N439" s="2"/>
      <c r="O439" s="2"/>
      <c r="P439" s="2"/>
      <c r="Q439" s="2"/>
      <c r="R439" s="2"/>
      <c r="S439" s="2"/>
      <c r="T439" s="2"/>
      <c r="U439" s="2"/>
      <c r="V439" s="2"/>
    </row>
    <row r="440" spans="1:22" ht="13" x14ac:dyDescent="0.15">
      <c r="A440" s="2"/>
      <c r="B440" s="2"/>
      <c r="C440" s="2"/>
      <c r="D440" s="56"/>
      <c r="E440" s="56"/>
      <c r="F440" s="2"/>
      <c r="G440" s="56"/>
      <c r="H440" s="56"/>
      <c r="I440" s="2"/>
      <c r="J440" s="2"/>
      <c r="K440" s="2"/>
      <c r="L440" s="2"/>
      <c r="M440" s="2"/>
      <c r="N440" s="2"/>
      <c r="O440" s="2"/>
      <c r="P440" s="2"/>
      <c r="Q440" s="2"/>
      <c r="R440" s="2"/>
      <c r="S440" s="2"/>
      <c r="T440" s="2"/>
      <c r="U440" s="2"/>
      <c r="V440" s="2"/>
    </row>
    <row r="441" spans="1:22" ht="13" x14ac:dyDescent="0.15">
      <c r="A441" s="2"/>
      <c r="B441" s="2"/>
      <c r="C441" s="2"/>
      <c r="D441" s="56"/>
      <c r="E441" s="56"/>
      <c r="F441" s="2"/>
      <c r="G441" s="56"/>
      <c r="H441" s="56"/>
      <c r="I441" s="2"/>
      <c r="J441" s="2"/>
      <c r="K441" s="2"/>
      <c r="L441" s="2"/>
      <c r="M441" s="2"/>
      <c r="N441" s="2"/>
      <c r="O441" s="2"/>
      <c r="P441" s="2"/>
      <c r="Q441" s="2"/>
      <c r="R441" s="2"/>
      <c r="S441" s="2"/>
      <c r="T441" s="2"/>
      <c r="U441" s="2"/>
      <c r="V441" s="2"/>
    </row>
    <row r="442" spans="1:22" ht="13" x14ac:dyDescent="0.15">
      <c r="A442" s="2"/>
      <c r="B442" s="2"/>
      <c r="C442" s="2"/>
      <c r="D442" s="56"/>
      <c r="E442" s="56"/>
      <c r="F442" s="2"/>
      <c r="G442" s="56"/>
      <c r="H442" s="56"/>
      <c r="I442" s="2"/>
      <c r="J442" s="2"/>
      <c r="K442" s="2"/>
      <c r="L442" s="2"/>
      <c r="M442" s="2"/>
      <c r="N442" s="2"/>
      <c r="O442" s="2"/>
      <c r="P442" s="2"/>
      <c r="Q442" s="2"/>
      <c r="R442" s="2"/>
      <c r="S442" s="2"/>
      <c r="T442" s="2"/>
      <c r="U442" s="2"/>
      <c r="V442" s="2"/>
    </row>
    <row r="443" spans="1:22" ht="13" x14ac:dyDescent="0.15">
      <c r="A443" s="2"/>
      <c r="B443" s="2"/>
      <c r="C443" s="2"/>
      <c r="D443" s="56"/>
      <c r="E443" s="56"/>
      <c r="F443" s="2"/>
      <c r="G443" s="56"/>
      <c r="H443" s="56"/>
      <c r="I443" s="2"/>
      <c r="J443" s="2"/>
      <c r="K443" s="2"/>
      <c r="L443" s="2"/>
      <c r="M443" s="2"/>
      <c r="N443" s="2"/>
      <c r="O443" s="2"/>
      <c r="P443" s="2"/>
      <c r="Q443" s="2"/>
      <c r="R443" s="2"/>
      <c r="S443" s="2"/>
      <c r="T443" s="2"/>
      <c r="U443" s="2"/>
      <c r="V443" s="2"/>
    </row>
    <row r="444" spans="1:22" ht="13" x14ac:dyDescent="0.15">
      <c r="A444" s="2"/>
      <c r="B444" s="2"/>
      <c r="C444" s="2"/>
      <c r="D444" s="56"/>
      <c r="E444" s="56"/>
      <c r="F444" s="2"/>
      <c r="G444" s="56"/>
      <c r="H444" s="56"/>
      <c r="I444" s="2"/>
      <c r="J444" s="2"/>
      <c r="K444" s="2"/>
      <c r="L444" s="2"/>
      <c r="M444" s="2"/>
      <c r="N444" s="2"/>
      <c r="O444" s="2"/>
      <c r="P444" s="2"/>
      <c r="Q444" s="2"/>
      <c r="R444" s="2"/>
      <c r="S444" s="2"/>
      <c r="T444" s="2"/>
      <c r="U444" s="2"/>
      <c r="V444" s="2"/>
    </row>
    <row r="445" spans="1:22" ht="13" x14ac:dyDescent="0.15">
      <c r="A445" s="2"/>
      <c r="B445" s="2"/>
      <c r="C445" s="2"/>
      <c r="D445" s="56"/>
      <c r="E445" s="56"/>
      <c r="F445" s="2"/>
      <c r="G445" s="56"/>
      <c r="H445" s="56"/>
      <c r="I445" s="2"/>
      <c r="J445" s="2"/>
      <c r="K445" s="2"/>
      <c r="L445" s="2"/>
      <c r="M445" s="2"/>
      <c r="N445" s="2"/>
      <c r="O445" s="2"/>
      <c r="P445" s="2"/>
      <c r="Q445" s="2"/>
      <c r="R445" s="2"/>
      <c r="S445" s="2"/>
      <c r="T445" s="2"/>
      <c r="U445" s="2"/>
      <c r="V445" s="2"/>
    </row>
    <row r="446" spans="1:22" ht="13" x14ac:dyDescent="0.15">
      <c r="A446" s="2"/>
      <c r="B446" s="2"/>
      <c r="C446" s="2"/>
      <c r="D446" s="56"/>
      <c r="E446" s="56"/>
      <c r="F446" s="2"/>
      <c r="G446" s="56"/>
      <c r="H446" s="56"/>
      <c r="I446" s="2"/>
      <c r="J446" s="2"/>
      <c r="K446" s="2"/>
      <c r="L446" s="2"/>
      <c r="M446" s="2"/>
      <c r="N446" s="2"/>
      <c r="O446" s="2"/>
      <c r="P446" s="2"/>
      <c r="Q446" s="2"/>
      <c r="R446" s="2"/>
      <c r="S446" s="2"/>
      <c r="T446" s="2"/>
      <c r="U446" s="2"/>
      <c r="V446" s="2"/>
    </row>
    <row r="447" spans="1:22" ht="13" x14ac:dyDescent="0.15">
      <c r="A447" s="2"/>
      <c r="B447" s="2"/>
      <c r="C447" s="2"/>
      <c r="D447" s="56"/>
      <c r="E447" s="56"/>
      <c r="F447" s="2"/>
      <c r="G447" s="56"/>
      <c r="H447" s="56"/>
      <c r="I447" s="2"/>
      <c r="J447" s="2"/>
      <c r="K447" s="2"/>
      <c r="L447" s="2"/>
      <c r="M447" s="2"/>
      <c r="N447" s="2"/>
      <c r="O447" s="2"/>
      <c r="P447" s="2"/>
      <c r="Q447" s="2"/>
      <c r="R447" s="2"/>
      <c r="S447" s="2"/>
      <c r="T447" s="2"/>
      <c r="U447" s="2"/>
      <c r="V447" s="2"/>
    </row>
    <row r="448" spans="1:22" ht="13" x14ac:dyDescent="0.15">
      <c r="A448" s="2"/>
      <c r="B448" s="2"/>
      <c r="C448" s="2"/>
      <c r="D448" s="56"/>
      <c r="E448" s="56"/>
      <c r="F448" s="2"/>
      <c r="G448" s="56"/>
      <c r="H448" s="56"/>
      <c r="I448" s="2"/>
      <c r="J448" s="2"/>
      <c r="K448" s="2"/>
      <c r="L448" s="2"/>
      <c r="M448" s="2"/>
      <c r="N448" s="2"/>
      <c r="O448" s="2"/>
      <c r="P448" s="2"/>
      <c r="Q448" s="2"/>
      <c r="R448" s="2"/>
      <c r="S448" s="2"/>
      <c r="T448" s="2"/>
      <c r="U448" s="2"/>
      <c r="V448" s="2"/>
    </row>
    <row r="449" spans="1:22" ht="13" x14ac:dyDescent="0.15">
      <c r="A449" s="2"/>
      <c r="B449" s="2"/>
      <c r="C449" s="2"/>
      <c r="D449" s="56"/>
      <c r="E449" s="56"/>
      <c r="F449" s="2"/>
      <c r="G449" s="56"/>
      <c r="H449" s="56"/>
      <c r="I449" s="2"/>
      <c r="J449" s="2"/>
      <c r="K449" s="2"/>
      <c r="L449" s="2"/>
      <c r="M449" s="2"/>
      <c r="N449" s="2"/>
      <c r="O449" s="2"/>
      <c r="P449" s="2"/>
      <c r="Q449" s="2"/>
      <c r="R449" s="2"/>
      <c r="S449" s="2"/>
      <c r="T449" s="2"/>
      <c r="U449" s="2"/>
      <c r="V449" s="2"/>
    </row>
    <row r="450" spans="1:22" ht="13" x14ac:dyDescent="0.15">
      <c r="A450" s="2"/>
      <c r="B450" s="2"/>
      <c r="C450" s="2"/>
      <c r="D450" s="56"/>
      <c r="E450" s="56"/>
      <c r="F450" s="2"/>
      <c r="G450" s="56"/>
      <c r="H450" s="56"/>
      <c r="I450" s="2"/>
      <c r="J450" s="2"/>
      <c r="K450" s="2"/>
      <c r="L450" s="2"/>
      <c r="M450" s="2"/>
      <c r="N450" s="2"/>
      <c r="O450" s="2"/>
      <c r="P450" s="2"/>
      <c r="Q450" s="2"/>
      <c r="R450" s="2"/>
      <c r="S450" s="2"/>
      <c r="T450" s="2"/>
      <c r="U450" s="2"/>
      <c r="V450" s="2"/>
    </row>
    <row r="451" spans="1:22" ht="13" x14ac:dyDescent="0.15">
      <c r="A451" s="2"/>
      <c r="B451" s="2"/>
      <c r="C451" s="2"/>
      <c r="D451" s="56"/>
      <c r="E451" s="56"/>
      <c r="F451" s="2"/>
      <c r="G451" s="56"/>
      <c r="H451" s="56"/>
      <c r="I451" s="2"/>
      <c r="J451" s="2"/>
      <c r="K451" s="2"/>
      <c r="L451" s="2"/>
      <c r="M451" s="2"/>
      <c r="N451" s="2"/>
      <c r="O451" s="2"/>
      <c r="P451" s="2"/>
      <c r="Q451" s="2"/>
      <c r="R451" s="2"/>
      <c r="S451" s="2"/>
      <c r="T451" s="2"/>
      <c r="U451" s="2"/>
      <c r="V451" s="2"/>
    </row>
    <row r="452" spans="1:22" ht="13" x14ac:dyDescent="0.15">
      <c r="A452" s="2"/>
      <c r="B452" s="2"/>
      <c r="C452" s="2"/>
      <c r="D452" s="56"/>
      <c r="E452" s="56"/>
      <c r="F452" s="2"/>
      <c r="G452" s="56"/>
      <c r="H452" s="56"/>
      <c r="I452" s="2"/>
      <c r="J452" s="2"/>
      <c r="K452" s="2"/>
      <c r="L452" s="2"/>
      <c r="M452" s="2"/>
      <c r="N452" s="2"/>
      <c r="O452" s="2"/>
      <c r="P452" s="2"/>
      <c r="Q452" s="2"/>
      <c r="R452" s="2"/>
      <c r="S452" s="2"/>
      <c r="T452" s="2"/>
      <c r="U452" s="2"/>
      <c r="V452" s="2"/>
    </row>
    <row r="453" spans="1:22" ht="13" x14ac:dyDescent="0.15">
      <c r="A453" s="2"/>
      <c r="B453" s="2"/>
      <c r="C453" s="2"/>
      <c r="D453" s="56"/>
      <c r="E453" s="56"/>
      <c r="F453" s="2"/>
      <c r="G453" s="56"/>
      <c r="H453" s="56"/>
      <c r="I453" s="2"/>
      <c r="J453" s="2"/>
      <c r="K453" s="2"/>
      <c r="L453" s="2"/>
      <c r="M453" s="2"/>
      <c r="N453" s="2"/>
      <c r="O453" s="2"/>
      <c r="P453" s="2"/>
      <c r="Q453" s="2"/>
      <c r="R453" s="2"/>
      <c r="S453" s="2"/>
      <c r="T453" s="2"/>
      <c r="U453" s="2"/>
      <c r="V453" s="2"/>
    </row>
    <row r="454" spans="1:22" ht="13" x14ac:dyDescent="0.15">
      <c r="A454" s="2"/>
      <c r="B454" s="2"/>
      <c r="C454" s="2"/>
      <c r="D454" s="56"/>
      <c r="E454" s="56"/>
      <c r="F454" s="2"/>
      <c r="G454" s="56"/>
      <c r="H454" s="56"/>
      <c r="I454" s="2"/>
      <c r="J454" s="2"/>
      <c r="K454" s="2"/>
      <c r="L454" s="2"/>
      <c r="M454" s="2"/>
      <c r="N454" s="2"/>
      <c r="O454" s="2"/>
      <c r="P454" s="2"/>
      <c r="Q454" s="2"/>
      <c r="R454" s="2"/>
      <c r="S454" s="2"/>
      <c r="T454" s="2"/>
      <c r="U454" s="2"/>
      <c r="V454" s="2"/>
    </row>
    <row r="455" spans="1:22" ht="13" x14ac:dyDescent="0.15">
      <c r="A455" s="2"/>
      <c r="B455" s="2"/>
      <c r="C455" s="2"/>
      <c r="D455" s="56"/>
      <c r="E455" s="56"/>
      <c r="F455" s="2"/>
      <c r="G455" s="56"/>
      <c r="H455" s="56"/>
      <c r="I455" s="2"/>
      <c r="J455" s="2"/>
      <c r="K455" s="2"/>
      <c r="L455" s="2"/>
      <c r="M455" s="2"/>
      <c r="N455" s="2"/>
      <c r="O455" s="2"/>
      <c r="P455" s="2"/>
      <c r="Q455" s="2"/>
      <c r="R455" s="2"/>
      <c r="S455" s="2"/>
      <c r="T455" s="2"/>
      <c r="U455" s="2"/>
      <c r="V455" s="2"/>
    </row>
    <row r="456" spans="1:22" ht="13" x14ac:dyDescent="0.15">
      <c r="A456" s="2"/>
      <c r="B456" s="2"/>
      <c r="C456" s="2"/>
      <c r="D456" s="56"/>
      <c r="E456" s="56"/>
      <c r="F456" s="2"/>
      <c r="G456" s="56"/>
      <c r="H456" s="56"/>
      <c r="I456" s="2"/>
      <c r="J456" s="2"/>
      <c r="K456" s="2"/>
      <c r="L456" s="2"/>
      <c r="M456" s="2"/>
      <c r="N456" s="2"/>
      <c r="O456" s="2"/>
      <c r="P456" s="2"/>
      <c r="Q456" s="2"/>
      <c r="R456" s="2"/>
      <c r="S456" s="2"/>
      <c r="T456" s="2"/>
      <c r="U456" s="2"/>
      <c r="V456" s="2"/>
    </row>
    <row r="457" spans="1:22" ht="13" x14ac:dyDescent="0.15">
      <c r="A457" s="2"/>
      <c r="B457" s="2"/>
      <c r="C457" s="2"/>
      <c r="D457" s="56"/>
      <c r="E457" s="56"/>
      <c r="F457" s="2"/>
      <c r="G457" s="56"/>
      <c r="H457" s="56"/>
      <c r="I457" s="2"/>
      <c r="J457" s="2"/>
      <c r="K457" s="2"/>
      <c r="L457" s="2"/>
      <c r="M457" s="2"/>
      <c r="N457" s="2"/>
      <c r="O457" s="2"/>
      <c r="P457" s="2"/>
      <c r="Q457" s="2"/>
      <c r="R457" s="2"/>
      <c r="S457" s="2"/>
      <c r="T457" s="2"/>
      <c r="U457" s="2"/>
      <c r="V457" s="2"/>
    </row>
    <row r="458" spans="1:22" ht="13" x14ac:dyDescent="0.15">
      <c r="A458" s="2"/>
      <c r="B458" s="2"/>
      <c r="C458" s="2"/>
      <c r="D458" s="56"/>
      <c r="E458" s="56"/>
      <c r="F458" s="2"/>
      <c r="G458" s="56"/>
      <c r="H458" s="56"/>
      <c r="I458" s="2"/>
      <c r="J458" s="2"/>
      <c r="K458" s="2"/>
      <c r="L458" s="2"/>
      <c r="M458" s="2"/>
      <c r="N458" s="2"/>
      <c r="O458" s="2"/>
      <c r="P458" s="2"/>
      <c r="Q458" s="2"/>
      <c r="R458" s="2"/>
      <c r="S458" s="2"/>
      <c r="T458" s="2"/>
      <c r="U458" s="2"/>
      <c r="V458" s="2"/>
    </row>
    <row r="459" spans="1:22" ht="13" x14ac:dyDescent="0.15">
      <c r="A459" s="2"/>
      <c r="B459" s="2"/>
      <c r="C459" s="2"/>
      <c r="D459" s="56"/>
      <c r="E459" s="56"/>
      <c r="F459" s="2"/>
      <c r="G459" s="56"/>
      <c r="H459" s="56"/>
      <c r="I459" s="2"/>
      <c r="J459" s="2"/>
      <c r="K459" s="2"/>
      <c r="L459" s="2"/>
      <c r="M459" s="2"/>
      <c r="N459" s="2"/>
      <c r="O459" s="2"/>
      <c r="P459" s="2"/>
      <c r="Q459" s="2"/>
      <c r="R459" s="2"/>
      <c r="S459" s="2"/>
      <c r="T459" s="2"/>
      <c r="U459" s="2"/>
      <c r="V459" s="2"/>
    </row>
    <row r="460" spans="1:22" ht="13" x14ac:dyDescent="0.15">
      <c r="A460" s="2"/>
      <c r="B460" s="2"/>
      <c r="C460" s="2"/>
      <c r="D460" s="56"/>
      <c r="E460" s="56"/>
      <c r="F460" s="2"/>
      <c r="G460" s="56"/>
      <c r="H460" s="56"/>
      <c r="I460" s="2"/>
      <c r="J460" s="2"/>
      <c r="K460" s="2"/>
      <c r="L460" s="2"/>
      <c r="M460" s="2"/>
      <c r="N460" s="2"/>
      <c r="O460" s="2"/>
      <c r="P460" s="2"/>
      <c r="Q460" s="2"/>
      <c r="R460" s="2"/>
      <c r="S460" s="2"/>
      <c r="T460" s="2"/>
      <c r="U460" s="2"/>
      <c r="V460" s="2"/>
    </row>
    <row r="461" spans="1:22" ht="13" x14ac:dyDescent="0.15">
      <c r="A461" s="2"/>
      <c r="B461" s="2"/>
      <c r="C461" s="2"/>
      <c r="D461" s="56"/>
      <c r="E461" s="56"/>
      <c r="F461" s="2"/>
      <c r="G461" s="56"/>
      <c r="H461" s="56"/>
      <c r="I461" s="2"/>
      <c r="J461" s="2"/>
      <c r="K461" s="2"/>
      <c r="L461" s="2"/>
      <c r="M461" s="2"/>
      <c r="N461" s="2"/>
      <c r="O461" s="2"/>
      <c r="P461" s="2"/>
      <c r="Q461" s="2"/>
      <c r="R461" s="2"/>
      <c r="S461" s="2"/>
      <c r="T461" s="2"/>
      <c r="U461" s="2"/>
      <c r="V461" s="2"/>
    </row>
    <row r="462" spans="1:22" ht="13" x14ac:dyDescent="0.15">
      <c r="A462" s="2"/>
      <c r="B462" s="2"/>
      <c r="C462" s="2"/>
      <c r="D462" s="56"/>
      <c r="E462" s="56"/>
      <c r="F462" s="2"/>
      <c r="G462" s="56"/>
      <c r="H462" s="56"/>
      <c r="I462" s="2"/>
      <c r="J462" s="2"/>
      <c r="K462" s="2"/>
      <c r="L462" s="2"/>
      <c r="M462" s="2"/>
      <c r="N462" s="2"/>
      <c r="O462" s="2"/>
      <c r="P462" s="2"/>
      <c r="Q462" s="2"/>
      <c r="R462" s="2"/>
      <c r="S462" s="2"/>
      <c r="T462" s="2"/>
      <c r="U462" s="2"/>
      <c r="V462" s="2"/>
    </row>
    <row r="463" spans="1:22" ht="13" x14ac:dyDescent="0.15">
      <c r="A463" s="2"/>
      <c r="B463" s="2"/>
      <c r="C463" s="2"/>
      <c r="D463" s="56"/>
      <c r="E463" s="56"/>
      <c r="F463" s="2"/>
      <c r="G463" s="56"/>
      <c r="H463" s="56"/>
      <c r="I463" s="2"/>
      <c r="J463" s="2"/>
      <c r="K463" s="2"/>
      <c r="L463" s="2"/>
      <c r="M463" s="2"/>
      <c r="N463" s="2"/>
      <c r="O463" s="2"/>
      <c r="P463" s="2"/>
      <c r="Q463" s="2"/>
      <c r="R463" s="2"/>
      <c r="S463" s="2"/>
      <c r="T463" s="2"/>
      <c r="U463" s="2"/>
      <c r="V463" s="2"/>
    </row>
    <row r="464" spans="1:22" ht="13" x14ac:dyDescent="0.15">
      <c r="A464" s="2"/>
      <c r="B464" s="2"/>
      <c r="C464" s="2"/>
      <c r="D464" s="56"/>
      <c r="E464" s="56"/>
      <c r="F464" s="2"/>
      <c r="G464" s="56"/>
      <c r="H464" s="56"/>
      <c r="I464" s="2"/>
      <c r="J464" s="2"/>
      <c r="K464" s="2"/>
      <c r="L464" s="2"/>
      <c r="M464" s="2"/>
      <c r="N464" s="2"/>
      <c r="O464" s="2"/>
      <c r="P464" s="2"/>
      <c r="Q464" s="2"/>
      <c r="R464" s="2"/>
      <c r="S464" s="2"/>
      <c r="T464" s="2"/>
      <c r="U464" s="2"/>
      <c r="V464" s="2"/>
    </row>
    <row r="465" spans="1:22" ht="13" x14ac:dyDescent="0.15">
      <c r="A465" s="2"/>
      <c r="B465" s="2"/>
      <c r="C465" s="2"/>
      <c r="D465" s="56"/>
      <c r="E465" s="56"/>
      <c r="F465" s="2"/>
      <c r="G465" s="56"/>
      <c r="H465" s="56"/>
      <c r="I465" s="2"/>
      <c r="J465" s="2"/>
      <c r="K465" s="2"/>
      <c r="L465" s="2"/>
      <c r="M465" s="2"/>
      <c r="N465" s="2"/>
      <c r="O465" s="2"/>
      <c r="P465" s="2"/>
      <c r="Q465" s="2"/>
      <c r="R465" s="2"/>
      <c r="S465" s="2"/>
      <c r="T465" s="2"/>
      <c r="U465" s="2"/>
      <c r="V465" s="2"/>
    </row>
    <row r="466" spans="1:22" ht="13" x14ac:dyDescent="0.15">
      <c r="A466" s="2"/>
      <c r="B466" s="2"/>
      <c r="C466" s="2"/>
      <c r="D466" s="56"/>
      <c r="E466" s="56"/>
      <c r="F466" s="2"/>
      <c r="G466" s="56"/>
      <c r="H466" s="56"/>
      <c r="I466" s="2"/>
      <c r="J466" s="2"/>
      <c r="K466" s="2"/>
      <c r="L466" s="2"/>
      <c r="M466" s="2"/>
      <c r="N466" s="2"/>
      <c r="O466" s="2"/>
      <c r="P466" s="2"/>
      <c r="Q466" s="2"/>
      <c r="R466" s="2"/>
      <c r="S466" s="2"/>
      <c r="T466" s="2"/>
      <c r="U466" s="2"/>
      <c r="V466" s="2"/>
    </row>
    <row r="467" spans="1:22" ht="13" x14ac:dyDescent="0.15">
      <c r="A467" s="2"/>
      <c r="B467" s="2"/>
      <c r="C467" s="2"/>
      <c r="D467" s="56"/>
      <c r="E467" s="56"/>
      <c r="F467" s="2"/>
      <c r="G467" s="56"/>
      <c r="H467" s="56"/>
      <c r="I467" s="2"/>
      <c r="J467" s="2"/>
      <c r="K467" s="2"/>
      <c r="L467" s="2"/>
      <c r="M467" s="2"/>
      <c r="N467" s="2"/>
      <c r="O467" s="2"/>
      <c r="P467" s="2"/>
      <c r="Q467" s="2"/>
      <c r="R467" s="2"/>
      <c r="S467" s="2"/>
      <c r="T467" s="2"/>
      <c r="U467" s="2"/>
      <c r="V467" s="2"/>
    </row>
    <row r="468" spans="1:22" ht="13" x14ac:dyDescent="0.15">
      <c r="A468" s="2"/>
      <c r="B468" s="2"/>
      <c r="C468" s="2"/>
      <c r="D468" s="56"/>
      <c r="E468" s="56"/>
      <c r="F468" s="2"/>
      <c r="G468" s="56"/>
      <c r="H468" s="56"/>
      <c r="I468" s="2"/>
      <c r="J468" s="2"/>
      <c r="K468" s="2"/>
      <c r="L468" s="2"/>
      <c r="M468" s="2"/>
      <c r="N468" s="2"/>
      <c r="O468" s="2"/>
      <c r="P468" s="2"/>
      <c r="Q468" s="2"/>
      <c r="R468" s="2"/>
      <c r="S468" s="2"/>
      <c r="T468" s="2"/>
      <c r="U468" s="2"/>
      <c r="V468" s="2"/>
    </row>
    <row r="469" spans="1:22" ht="13" x14ac:dyDescent="0.15">
      <c r="A469" s="2"/>
      <c r="B469" s="2"/>
      <c r="C469" s="2"/>
      <c r="D469" s="56"/>
      <c r="E469" s="56"/>
      <c r="F469" s="2"/>
      <c r="G469" s="56"/>
      <c r="H469" s="56"/>
      <c r="I469" s="2"/>
      <c r="J469" s="2"/>
      <c r="K469" s="2"/>
      <c r="L469" s="2"/>
      <c r="M469" s="2"/>
      <c r="N469" s="2"/>
      <c r="O469" s="2"/>
      <c r="P469" s="2"/>
      <c r="Q469" s="2"/>
      <c r="R469" s="2"/>
      <c r="S469" s="2"/>
      <c r="T469" s="2"/>
      <c r="U469" s="2"/>
      <c r="V469" s="2"/>
    </row>
    <row r="470" spans="1:22" ht="13" x14ac:dyDescent="0.15">
      <c r="A470" s="2"/>
      <c r="B470" s="2"/>
      <c r="C470" s="2"/>
      <c r="D470" s="56"/>
      <c r="E470" s="56"/>
      <c r="F470" s="2"/>
      <c r="G470" s="56"/>
      <c r="H470" s="56"/>
      <c r="I470" s="2"/>
      <c r="J470" s="2"/>
      <c r="K470" s="2"/>
      <c r="L470" s="2"/>
      <c r="M470" s="2"/>
      <c r="N470" s="2"/>
      <c r="O470" s="2"/>
      <c r="P470" s="2"/>
      <c r="Q470" s="2"/>
      <c r="R470" s="2"/>
      <c r="S470" s="2"/>
      <c r="T470" s="2"/>
      <c r="U470" s="2"/>
      <c r="V470" s="2"/>
    </row>
    <row r="471" spans="1:22" ht="13" x14ac:dyDescent="0.15">
      <c r="A471" s="2"/>
      <c r="B471" s="2"/>
      <c r="C471" s="2"/>
      <c r="D471" s="56"/>
      <c r="E471" s="56"/>
      <c r="F471" s="2"/>
      <c r="G471" s="56"/>
      <c r="H471" s="56"/>
      <c r="I471" s="2"/>
      <c r="J471" s="2"/>
      <c r="K471" s="2"/>
      <c r="L471" s="2"/>
      <c r="M471" s="2"/>
      <c r="N471" s="2"/>
      <c r="O471" s="2"/>
      <c r="P471" s="2"/>
      <c r="Q471" s="2"/>
      <c r="R471" s="2"/>
      <c r="S471" s="2"/>
      <c r="T471" s="2"/>
      <c r="U471" s="2"/>
      <c r="V471" s="2"/>
    </row>
    <row r="472" spans="1:22" ht="13" x14ac:dyDescent="0.15">
      <c r="A472" s="2"/>
      <c r="B472" s="2"/>
      <c r="C472" s="2"/>
      <c r="D472" s="56"/>
      <c r="E472" s="56"/>
      <c r="F472" s="2"/>
      <c r="G472" s="56"/>
      <c r="H472" s="56"/>
      <c r="I472" s="2"/>
      <c r="J472" s="2"/>
      <c r="K472" s="2"/>
      <c r="L472" s="2"/>
      <c r="M472" s="2"/>
      <c r="N472" s="2"/>
      <c r="O472" s="2"/>
      <c r="P472" s="2"/>
      <c r="Q472" s="2"/>
      <c r="R472" s="2"/>
      <c r="S472" s="2"/>
      <c r="T472" s="2"/>
      <c r="U472" s="2"/>
      <c r="V472" s="2"/>
    </row>
    <row r="473" spans="1:22" ht="13" x14ac:dyDescent="0.15">
      <c r="A473" s="2"/>
      <c r="B473" s="2"/>
      <c r="C473" s="2"/>
      <c r="D473" s="56"/>
      <c r="E473" s="56"/>
      <c r="F473" s="2"/>
      <c r="G473" s="56"/>
      <c r="H473" s="56"/>
      <c r="I473" s="2"/>
      <c r="J473" s="2"/>
      <c r="K473" s="2"/>
      <c r="L473" s="2"/>
      <c r="M473" s="2"/>
      <c r="N473" s="2"/>
      <c r="O473" s="2"/>
      <c r="P473" s="2"/>
      <c r="Q473" s="2"/>
      <c r="R473" s="2"/>
      <c r="S473" s="2"/>
      <c r="T473" s="2"/>
      <c r="U473" s="2"/>
      <c r="V473" s="2"/>
    </row>
    <row r="474" spans="1:22" ht="13" x14ac:dyDescent="0.15">
      <c r="A474" s="2"/>
      <c r="B474" s="2"/>
      <c r="C474" s="2"/>
      <c r="D474" s="56"/>
      <c r="E474" s="56"/>
      <c r="F474" s="2"/>
      <c r="G474" s="56"/>
      <c r="H474" s="56"/>
      <c r="I474" s="2"/>
      <c r="J474" s="2"/>
      <c r="K474" s="2"/>
      <c r="L474" s="2"/>
      <c r="M474" s="2"/>
      <c r="N474" s="2"/>
      <c r="O474" s="2"/>
      <c r="P474" s="2"/>
      <c r="Q474" s="2"/>
      <c r="R474" s="2"/>
      <c r="S474" s="2"/>
      <c r="T474" s="2"/>
      <c r="U474" s="2"/>
      <c r="V474" s="2"/>
    </row>
    <row r="475" spans="1:22" ht="13" x14ac:dyDescent="0.15">
      <c r="A475" s="2"/>
      <c r="B475" s="2"/>
      <c r="C475" s="2"/>
      <c r="D475" s="56"/>
      <c r="E475" s="56"/>
      <c r="F475" s="2"/>
      <c r="G475" s="56"/>
      <c r="H475" s="56"/>
      <c r="I475" s="2"/>
      <c r="J475" s="2"/>
      <c r="K475" s="2"/>
      <c r="L475" s="2"/>
      <c r="M475" s="2"/>
      <c r="N475" s="2"/>
      <c r="O475" s="2"/>
      <c r="P475" s="2"/>
      <c r="Q475" s="2"/>
      <c r="R475" s="2"/>
      <c r="S475" s="2"/>
      <c r="T475" s="2"/>
      <c r="U475" s="2"/>
      <c r="V475" s="2"/>
    </row>
    <row r="476" spans="1:22" ht="13" x14ac:dyDescent="0.15">
      <c r="A476" s="2"/>
      <c r="B476" s="2"/>
      <c r="C476" s="2"/>
      <c r="D476" s="56"/>
      <c r="E476" s="56"/>
      <c r="F476" s="2"/>
      <c r="G476" s="56"/>
      <c r="H476" s="56"/>
      <c r="I476" s="2"/>
      <c r="J476" s="2"/>
      <c r="K476" s="2"/>
      <c r="L476" s="2"/>
      <c r="M476" s="2"/>
      <c r="N476" s="2"/>
      <c r="O476" s="2"/>
      <c r="P476" s="2"/>
      <c r="Q476" s="2"/>
      <c r="R476" s="2"/>
      <c r="S476" s="2"/>
      <c r="T476" s="2"/>
      <c r="U476" s="2"/>
      <c r="V476" s="2"/>
    </row>
    <row r="477" spans="1:22" ht="13" x14ac:dyDescent="0.15">
      <c r="A477" s="2"/>
      <c r="B477" s="2"/>
      <c r="C477" s="2"/>
      <c r="D477" s="56"/>
      <c r="E477" s="56"/>
      <c r="F477" s="2"/>
      <c r="G477" s="56"/>
      <c r="H477" s="56"/>
      <c r="I477" s="2"/>
      <c r="J477" s="2"/>
      <c r="K477" s="2"/>
      <c r="L477" s="2"/>
      <c r="M477" s="2"/>
      <c r="N477" s="2"/>
      <c r="O477" s="2"/>
      <c r="P477" s="2"/>
      <c r="Q477" s="2"/>
      <c r="R477" s="2"/>
      <c r="S477" s="2"/>
      <c r="T477" s="2"/>
      <c r="U477" s="2"/>
      <c r="V477" s="2"/>
    </row>
    <row r="478" spans="1:22" ht="13" x14ac:dyDescent="0.15">
      <c r="A478" s="2"/>
      <c r="B478" s="2"/>
      <c r="C478" s="2"/>
      <c r="D478" s="56"/>
      <c r="E478" s="56"/>
      <c r="F478" s="2"/>
      <c r="G478" s="56"/>
      <c r="H478" s="56"/>
      <c r="I478" s="2"/>
      <c r="J478" s="2"/>
      <c r="K478" s="2"/>
      <c r="L478" s="2"/>
      <c r="M478" s="2"/>
      <c r="N478" s="2"/>
      <c r="O478" s="2"/>
      <c r="P478" s="2"/>
      <c r="Q478" s="2"/>
      <c r="R478" s="2"/>
      <c r="S478" s="2"/>
      <c r="T478" s="2"/>
      <c r="U478" s="2"/>
      <c r="V478" s="2"/>
    </row>
    <row r="479" spans="1:22" ht="13" x14ac:dyDescent="0.15">
      <c r="A479" s="2"/>
      <c r="B479" s="2"/>
      <c r="C479" s="2"/>
      <c r="D479" s="56"/>
      <c r="E479" s="56"/>
      <c r="F479" s="2"/>
      <c r="G479" s="56"/>
      <c r="H479" s="56"/>
      <c r="I479" s="2"/>
      <c r="J479" s="2"/>
      <c r="K479" s="2"/>
      <c r="L479" s="2"/>
      <c r="M479" s="2"/>
      <c r="N479" s="2"/>
      <c r="O479" s="2"/>
      <c r="P479" s="2"/>
      <c r="Q479" s="2"/>
      <c r="R479" s="2"/>
      <c r="S479" s="2"/>
      <c r="T479" s="2"/>
      <c r="U479" s="2"/>
      <c r="V479" s="2"/>
    </row>
    <row r="480" spans="1:22" ht="13" x14ac:dyDescent="0.15">
      <c r="A480" s="2"/>
      <c r="B480" s="2"/>
      <c r="C480" s="2"/>
      <c r="D480" s="56"/>
      <c r="E480" s="56"/>
      <c r="F480" s="2"/>
      <c r="G480" s="56"/>
      <c r="H480" s="56"/>
      <c r="I480" s="2"/>
      <c r="J480" s="2"/>
      <c r="K480" s="2"/>
      <c r="L480" s="2"/>
      <c r="M480" s="2"/>
      <c r="N480" s="2"/>
      <c r="O480" s="2"/>
      <c r="P480" s="2"/>
      <c r="Q480" s="2"/>
      <c r="R480" s="2"/>
      <c r="S480" s="2"/>
      <c r="T480" s="2"/>
      <c r="U480" s="2"/>
      <c r="V480" s="2"/>
    </row>
    <row r="481" spans="1:22" ht="13" x14ac:dyDescent="0.15">
      <c r="A481" s="2"/>
      <c r="B481" s="2"/>
      <c r="C481" s="2"/>
      <c r="D481" s="56"/>
      <c r="E481" s="56"/>
      <c r="F481" s="2"/>
      <c r="G481" s="56"/>
      <c r="H481" s="56"/>
      <c r="I481" s="2"/>
      <c r="J481" s="2"/>
      <c r="K481" s="2"/>
      <c r="L481" s="2"/>
      <c r="M481" s="2"/>
      <c r="N481" s="2"/>
      <c r="O481" s="2"/>
      <c r="P481" s="2"/>
      <c r="Q481" s="2"/>
      <c r="R481" s="2"/>
      <c r="S481" s="2"/>
      <c r="T481" s="2"/>
      <c r="U481" s="2"/>
      <c r="V481" s="2"/>
    </row>
    <row r="482" spans="1:22" ht="13" x14ac:dyDescent="0.15">
      <c r="A482" s="2"/>
      <c r="B482" s="2"/>
      <c r="C482" s="2"/>
      <c r="D482" s="56"/>
      <c r="E482" s="56"/>
      <c r="F482" s="2"/>
      <c r="G482" s="56"/>
      <c r="H482" s="56"/>
      <c r="I482" s="2"/>
      <c r="J482" s="2"/>
      <c r="K482" s="2"/>
      <c r="L482" s="2"/>
      <c r="M482" s="2"/>
      <c r="N482" s="2"/>
      <c r="O482" s="2"/>
      <c r="P482" s="2"/>
      <c r="Q482" s="2"/>
      <c r="R482" s="2"/>
      <c r="S482" s="2"/>
      <c r="T482" s="2"/>
      <c r="U482" s="2"/>
      <c r="V482" s="2"/>
    </row>
    <row r="483" spans="1:22" ht="13" x14ac:dyDescent="0.15">
      <c r="A483" s="2"/>
      <c r="B483" s="2"/>
      <c r="C483" s="2"/>
      <c r="D483" s="56"/>
      <c r="E483" s="56"/>
      <c r="F483" s="2"/>
      <c r="G483" s="56"/>
      <c r="H483" s="56"/>
      <c r="I483" s="2"/>
      <c r="J483" s="2"/>
      <c r="K483" s="2"/>
      <c r="L483" s="2"/>
      <c r="M483" s="2"/>
      <c r="N483" s="2"/>
      <c r="O483" s="2"/>
      <c r="P483" s="2"/>
      <c r="Q483" s="2"/>
      <c r="R483" s="2"/>
      <c r="S483" s="2"/>
      <c r="T483" s="2"/>
      <c r="U483" s="2"/>
      <c r="V483" s="2"/>
    </row>
    <row r="484" spans="1:22" ht="13" x14ac:dyDescent="0.15">
      <c r="A484" s="2"/>
      <c r="B484" s="2"/>
      <c r="C484" s="2"/>
      <c r="D484" s="56"/>
      <c r="E484" s="56"/>
      <c r="F484" s="2"/>
      <c r="G484" s="56"/>
      <c r="H484" s="56"/>
      <c r="I484" s="2"/>
      <c r="J484" s="2"/>
      <c r="K484" s="2"/>
      <c r="L484" s="2"/>
      <c r="M484" s="2"/>
      <c r="N484" s="2"/>
      <c r="O484" s="2"/>
      <c r="P484" s="2"/>
      <c r="Q484" s="2"/>
      <c r="R484" s="2"/>
      <c r="S484" s="2"/>
      <c r="T484" s="2"/>
      <c r="U484" s="2"/>
      <c r="V484" s="2"/>
    </row>
    <row r="485" spans="1:22" ht="13" x14ac:dyDescent="0.15">
      <c r="A485" s="2"/>
      <c r="B485" s="2"/>
      <c r="C485" s="2"/>
      <c r="D485" s="56"/>
      <c r="E485" s="56"/>
      <c r="F485" s="2"/>
      <c r="G485" s="56"/>
      <c r="H485" s="56"/>
      <c r="I485" s="2"/>
      <c r="J485" s="2"/>
      <c r="K485" s="2"/>
      <c r="L485" s="2"/>
      <c r="M485" s="2"/>
      <c r="N485" s="2"/>
      <c r="O485" s="2"/>
      <c r="P485" s="2"/>
      <c r="Q485" s="2"/>
      <c r="R485" s="2"/>
      <c r="S485" s="2"/>
      <c r="T485" s="2"/>
      <c r="U485" s="2"/>
      <c r="V485" s="2"/>
    </row>
    <row r="486" spans="1:22" ht="13" x14ac:dyDescent="0.15">
      <c r="A486" s="2"/>
      <c r="B486" s="2"/>
      <c r="C486" s="2"/>
      <c r="D486" s="56"/>
      <c r="E486" s="56"/>
      <c r="F486" s="2"/>
      <c r="G486" s="56"/>
      <c r="H486" s="56"/>
      <c r="I486" s="2"/>
      <c r="J486" s="2"/>
      <c r="K486" s="2"/>
      <c r="L486" s="2"/>
      <c r="M486" s="2"/>
      <c r="N486" s="2"/>
      <c r="O486" s="2"/>
      <c r="P486" s="2"/>
      <c r="Q486" s="2"/>
      <c r="R486" s="2"/>
      <c r="S486" s="2"/>
      <c r="T486" s="2"/>
      <c r="U486" s="2"/>
      <c r="V486" s="2"/>
    </row>
    <row r="487" spans="1:22" ht="13" x14ac:dyDescent="0.15">
      <c r="A487" s="2"/>
      <c r="B487" s="2"/>
      <c r="C487" s="2"/>
      <c r="D487" s="56"/>
      <c r="E487" s="56"/>
      <c r="F487" s="2"/>
      <c r="G487" s="56"/>
      <c r="H487" s="56"/>
      <c r="I487" s="2"/>
      <c r="J487" s="2"/>
      <c r="K487" s="2"/>
      <c r="L487" s="2"/>
      <c r="M487" s="2"/>
      <c r="N487" s="2"/>
      <c r="O487" s="2"/>
      <c r="P487" s="2"/>
      <c r="Q487" s="2"/>
      <c r="R487" s="2"/>
      <c r="S487" s="2"/>
      <c r="T487" s="2"/>
      <c r="U487" s="2"/>
      <c r="V487" s="2"/>
    </row>
    <row r="488" spans="1:22" ht="13" x14ac:dyDescent="0.15">
      <c r="A488" s="2"/>
      <c r="B488" s="2"/>
      <c r="C488" s="2"/>
      <c r="D488" s="56"/>
      <c r="E488" s="56"/>
      <c r="F488" s="2"/>
      <c r="G488" s="56"/>
      <c r="H488" s="56"/>
      <c r="I488" s="2"/>
      <c r="J488" s="2"/>
      <c r="K488" s="2"/>
      <c r="L488" s="2"/>
      <c r="M488" s="2"/>
      <c r="N488" s="2"/>
      <c r="O488" s="2"/>
      <c r="P488" s="2"/>
      <c r="Q488" s="2"/>
      <c r="R488" s="2"/>
      <c r="S488" s="2"/>
      <c r="T488" s="2"/>
      <c r="U488" s="2"/>
      <c r="V488" s="2"/>
    </row>
    <row r="489" spans="1:22" ht="13" x14ac:dyDescent="0.15">
      <c r="A489" s="2"/>
      <c r="B489" s="2"/>
      <c r="C489" s="2"/>
      <c r="D489" s="56"/>
      <c r="E489" s="56"/>
      <c r="F489" s="2"/>
      <c r="G489" s="56"/>
      <c r="H489" s="56"/>
      <c r="I489" s="2"/>
      <c r="J489" s="2"/>
      <c r="K489" s="2"/>
      <c r="L489" s="2"/>
      <c r="M489" s="2"/>
      <c r="N489" s="2"/>
      <c r="O489" s="2"/>
      <c r="P489" s="2"/>
      <c r="Q489" s="2"/>
      <c r="R489" s="2"/>
      <c r="S489" s="2"/>
      <c r="T489" s="2"/>
      <c r="U489" s="2"/>
      <c r="V489" s="2"/>
    </row>
    <row r="490" spans="1:22" ht="13" x14ac:dyDescent="0.15">
      <c r="A490" s="2"/>
      <c r="B490" s="2"/>
      <c r="C490" s="2"/>
      <c r="D490" s="56"/>
      <c r="E490" s="56"/>
      <c r="F490" s="2"/>
      <c r="G490" s="56"/>
      <c r="H490" s="56"/>
      <c r="I490" s="2"/>
      <c r="J490" s="2"/>
      <c r="K490" s="2"/>
      <c r="L490" s="2"/>
      <c r="M490" s="2"/>
      <c r="N490" s="2"/>
      <c r="O490" s="2"/>
      <c r="P490" s="2"/>
      <c r="Q490" s="2"/>
      <c r="R490" s="2"/>
      <c r="S490" s="2"/>
      <c r="T490" s="2"/>
      <c r="U490" s="2"/>
      <c r="V490" s="2"/>
    </row>
    <row r="491" spans="1:22" ht="13" x14ac:dyDescent="0.15">
      <c r="A491" s="2"/>
      <c r="B491" s="2"/>
      <c r="C491" s="2"/>
      <c r="D491" s="56"/>
      <c r="E491" s="56"/>
      <c r="F491" s="2"/>
      <c r="G491" s="56"/>
      <c r="H491" s="56"/>
      <c r="I491" s="2"/>
      <c r="J491" s="2"/>
      <c r="K491" s="2"/>
      <c r="L491" s="2"/>
      <c r="M491" s="2"/>
      <c r="N491" s="2"/>
      <c r="O491" s="2"/>
      <c r="P491" s="2"/>
      <c r="Q491" s="2"/>
      <c r="R491" s="2"/>
      <c r="S491" s="2"/>
      <c r="T491" s="2"/>
      <c r="U491" s="2"/>
      <c r="V491" s="2"/>
    </row>
    <row r="492" spans="1:22" ht="13" x14ac:dyDescent="0.15">
      <c r="A492" s="2"/>
      <c r="B492" s="2"/>
      <c r="C492" s="2"/>
      <c r="D492" s="56"/>
      <c r="E492" s="56"/>
      <c r="F492" s="2"/>
      <c r="G492" s="56"/>
      <c r="H492" s="56"/>
      <c r="I492" s="2"/>
      <c r="J492" s="2"/>
      <c r="K492" s="2"/>
      <c r="L492" s="2"/>
      <c r="M492" s="2"/>
      <c r="N492" s="2"/>
      <c r="O492" s="2"/>
      <c r="P492" s="2"/>
      <c r="Q492" s="2"/>
      <c r="R492" s="2"/>
      <c r="S492" s="2"/>
      <c r="T492" s="2"/>
      <c r="U492" s="2"/>
      <c r="V492" s="2"/>
    </row>
    <row r="493" spans="1:22" ht="13" x14ac:dyDescent="0.15">
      <c r="A493" s="2"/>
      <c r="B493" s="2"/>
      <c r="C493" s="2"/>
      <c r="D493" s="56"/>
      <c r="E493" s="56"/>
      <c r="F493" s="2"/>
      <c r="G493" s="56"/>
      <c r="H493" s="56"/>
      <c r="I493" s="2"/>
      <c r="J493" s="2"/>
      <c r="K493" s="2"/>
      <c r="L493" s="2"/>
      <c r="M493" s="2"/>
      <c r="N493" s="2"/>
      <c r="O493" s="2"/>
      <c r="P493" s="2"/>
      <c r="Q493" s="2"/>
      <c r="R493" s="2"/>
      <c r="S493" s="2"/>
      <c r="T493" s="2"/>
      <c r="U493" s="2"/>
      <c r="V493" s="2"/>
    </row>
    <row r="494" spans="1:22" ht="13" x14ac:dyDescent="0.15">
      <c r="A494" s="2"/>
      <c r="B494" s="2"/>
      <c r="C494" s="2"/>
      <c r="D494" s="56"/>
      <c r="E494" s="56"/>
      <c r="F494" s="2"/>
      <c r="G494" s="56"/>
      <c r="H494" s="56"/>
      <c r="I494" s="2"/>
      <c r="J494" s="2"/>
      <c r="K494" s="2"/>
      <c r="L494" s="2"/>
      <c r="M494" s="2"/>
      <c r="N494" s="2"/>
      <c r="O494" s="2"/>
      <c r="P494" s="2"/>
      <c r="Q494" s="2"/>
      <c r="R494" s="2"/>
      <c r="S494" s="2"/>
      <c r="T494" s="2"/>
      <c r="U494" s="2"/>
      <c r="V494" s="2"/>
    </row>
    <row r="495" spans="1:22" ht="13" x14ac:dyDescent="0.15">
      <c r="A495" s="2"/>
      <c r="B495" s="2"/>
      <c r="C495" s="2"/>
      <c r="D495" s="56"/>
      <c r="E495" s="56"/>
      <c r="F495" s="2"/>
      <c r="G495" s="56"/>
      <c r="H495" s="56"/>
      <c r="I495" s="2"/>
      <c r="J495" s="2"/>
      <c r="K495" s="2"/>
      <c r="L495" s="2"/>
      <c r="M495" s="2"/>
      <c r="N495" s="2"/>
      <c r="O495" s="2"/>
      <c r="P495" s="2"/>
      <c r="Q495" s="2"/>
      <c r="R495" s="2"/>
      <c r="S495" s="2"/>
      <c r="T495" s="2"/>
      <c r="U495" s="2"/>
      <c r="V495" s="2"/>
    </row>
    <row r="496" spans="1:22" ht="13" x14ac:dyDescent="0.15">
      <c r="A496" s="2"/>
      <c r="B496" s="2"/>
      <c r="C496" s="2"/>
      <c r="D496" s="56"/>
      <c r="E496" s="56"/>
      <c r="F496" s="2"/>
      <c r="G496" s="56"/>
      <c r="H496" s="56"/>
      <c r="I496" s="2"/>
      <c r="J496" s="2"/>
      <c r="K496" s="2"/>
      <c r="L496" s="2"/>
      <c r="M496" s="2"/>
      <c r="N496" s="2"/>
      <c r="O496" s="2"/>
      <c r="P496" s="2"/>
      <c r="Q496" s="2"/>
      <c r="R496" s="2"/>
      <c r="S496" s="2"/>
      <c r="T496" s="2"/>
      <c r="U496" s="2"/>
      <c r="V496" s="2"/>
    </row>
    <row r="497" spans="1:22" ht="13" x14ac:dyDescent="0.15">
      <c r="A497" s="2"/>
      <c r="B497" s="2"/>
      <c r="C497" s="2"/>
      <c r="D497" s="56"/>
      <c r="E497" s="56"/>
      <c r="F497" s="2"/>
      <c r="G497" s="56"/>
      <c r="H497" s="56"/>
      <c r="I497" s="2"/>
      <c r="J497" s="2"/>
      <c r="K497" s="2"/>
      <c r="L497" s="2"/>
      <c r="M497" s="2"/>
      <c r="N497" s="2"/>
      <c r="O497" s="2"/>
      <c r="P497" s="2"/>
      <c r="Q497" s="2"/>
      <c r="R497" s="2"/>
      <c r="S497" s="2"/>
      <c r="T497" s="2"/>
      <c r="U497" s="2"/>
      <c r="V497" s="2"/>
    </row>
    <row r="498" spans="1:22" ht="13" x14ac:dyDescent="0.15">
      <c r="A498" s="2"/>
      <c r="B498" s="2"/>
      <c r="C498" s="2"/>
      <c r="D498" s="56"/>
      <c r="E498" s="56"/>
      <c r="F498" s="2"/>
      <c r="G498" s="56"/>
      <c r="H498" s="56"/>
      <c r="I498" s="2"/>
      <c r="J498" s="2"/>
      <c r="K498" s="2"/>
      <c r="L498" s="2"/>
      <c r="M498" s="2"/>
      <c r="N498" s="2"/>
      <c r="O498" s="2"/>
      <c r="P498" s="2"/>
      <c r="Q498" s="2"/>
      <c r="R498" s="2"/>
      <c r="S498" s="2"/>
      <c r="T498" s="2"/>
      <c r="U498" s="2"/>
      <c r="V498" s="2"/>
    </row>
    <row r="499" spans="1:22" ht="13" x14ac:dyDescent="0.15">
      <c r="A499" s="2"/>
      <c r="B499" s="2"/>
      <c r="C499" s="2"/>
      <c r="D499" s="56"/>
      <c r="E499" s="56"/>
      <c r="F499" s="2"/>
      <c r="G499" s="56"/>
      <c r="H499" s="56"/>
      <c r="I499" s="2"/>
      <c r="J499" s="2"/>
      <c r="K499" s="2"/>
      <c r="L499" s="2"/>
      <c r="M499" s="2"/>
      <c r="N499" s="2"/>
      <c r="O499" s="2"/>
      <c r="P499" s="2"/>
      <c r="Q499" s="2"/>
      <c r="R499" s="2"/>
      <c r="S499" s="2"/>
      <c r="T499" s="2"/>
      <c r="U499" s="2"/>
      <c r="V499" s="2"/>
    </row>
    <row r="500" spans="1:22" ht="13" x14ac:dyDescent="0.15">
      <c r="A500" s="2"/>
      <c r="B500" s="2"/>
      <c r="C500" s="2"/>
      <c r="D500" s="56"/>
      <c r="E500" s="56"/>
      <c r="F500" s="2"/>
      <c r="G500" s="56"/>
      <c r="H500" s="56"/>
      <c r="I500" s="2"/>
      <c r="J500" s="2"/>
      <c r="K500" s="2"/>
      <c r="L500" s="2"/>
      <c r="M500" s="2"/>
      <c r="N500" s="2"/>
      <c r="O500" s="2"/>
      <c r="P500" s="2"/>
      <c r="Q500" s="2"/>
      <c r="R500" s="2"/>
      <c r="S500" s="2"/>
      <c r="T500" s="2"/>
      <c r="U500" s="2"/>
      <c r="V500" s="2"/>
    </row>
    <row r="501" spans="1:22" ht="13" x14ac:dyDescent="0.15">
      <c r="A501" s="2"/>
      <c r="B501" s="2"/>
      <c r="C501" s="2"/>
      <c r="D501" s="56"/>
      <c r="E501" s="56"/>
      <c r="F501" s="2"/>
      <c r="G501" s="56"/>
      <c r="H501" s="56"/>
      <c r="I501" s="2"/>
      <c r="J501" s="2"/>
      <c r="K501" s="2"/>
      <c r="L501" s="2"/>
      <c r="M501" s="2"/>
      <c r="N501" s="2"/>
      <c r="O501" s="2"/>
      <c r="P501" s="2"/>
      <c r="Q501" s="2"/>
      <c r="R501" s="2"/>
      <c r="S501" s="2"/>
      <c r="T501" s="2"/>
      <c r="U501" s="2"/>
      <c r="V501" s="2"/>
    </row>
    <row r="502" spans="1:22" ht="13" x14ac:dyDescent="0.15">
      <c r="A502" s="2"/>
      <c r="B502" s="2"/>
      <c r="C502" s="2"/>
      <c r="D502" s="56"/>
      <c r="E502" s="56"/>
      <c r="F502" s="2"/>
      <c r="G502" s="56"/>
      <c r="H502" s="56"/>
      <c r="I502" s="2"/>
      <c r="J502" s="2"/>
      <c r="K502" s="2"/>
      <c r="L502" s="2"/>
      <c r="M502" s="2"/>
      <c r="N502" s="2"/>
      <c r="O502" s="2"/>
      <c r="P502" s="2"/>
      <c r="Q502" s="2"/>
      <c r="R502" s="2"/>
      <c r="S502" s="2"/>
      <c r="T502" s="2"/>
      <c r="U502" s="2"/>
      <c r="V502" s="2"/>
    </row>
    <row r="503" spans="1:22" ht="13" x14ac:dyDescent="0.15">
      <c r="A503" s="2"/>
      <c r="B503" s="2"/>
      <c r="C503" s="2"/>
      <c r="D503" s="56"/>
      <c r="E503" s="56"/>
      <c r="F503" s="2"/>
      <c r="G503" s="56"/>
      <c r="H503" s="56"/>
      <c r="I503" s="2"/>
      <c r="J503" s="2"/>
      <c r="K503" s="2"/>
      <c r="L503" s="2"/>
      <c r="M503" s="2"/>
      <c r="N503" s="2"/>
      <c r="O503" s="2"/>
      <c r="P503" s="2"/>
      <c r="Q503" s="2"/>
      <c r="R503" s="2"/>
      <c r="S503" s="2"/>
      <c r="T503" s="2"/>
      <c r="U503" s="2"/>
      <c r="V503" s="2"/>
    </row>
    <row r="504" spans="1:22" ht="13" x14ac:dyDescent="0.15">
      <c r="A504" s="2"/>
      <c r="B504" s="2"/>
      <c r="C504" s="2"/>
      <c r="D504" s="56"/>
      <c r="E504" s="56"/>
      <c r="F504" s="2"/>
      <c r="G504" s="56"/>
      <c r="H504" s="56"/>
      <c r="I504" s="2"/>
      <c r="J504" s="2"/>
      <c r="K504" s="2"/>
      <c r="L504" s="2"/>
      <c r="M504" s="2"/>
      <c r="N504" s="2"/>
      <c r="O504" s="2"/>
      <c r="P504" s="2"/>
      <c r="Q504" s="2"/>
      <c r="R504" s="2"/>
      <c r="S504" s="2"/>
      <c r="T504" s="2"/>
      <c r="U504" s="2"/>
      <c r="V504" s="2"/>
    </row>
    <row r="505" spans="1:22" ht="13" x14ac:dyDescent="0.15">
      <c r="A505" s="2"/>
      <c r="B505" s="2"/>
      <c r="C505" s="2"/>
      <c r="D505" s="56"/>
      <c r="E505" s="56"/>
      <c r="F505" s="2"/>
      <c r="G505" s="56"/>
      <c r="H505" s="56"/>
      <c r="I505" s="2"/>
      <c r="J505" s="2"/>
      <c r="K505" s="2"/>
      <c r="L505" s="2"/>
      <c r="M505" s="2"/>
      <c r="N505" s="2"/>
      <c r="O505" s="2"/>
      <c r="P505" s="2"/>
      <c r="Q505" s="2"/>
      <c r="R505" s="2"/>
      <c r="S505" s="2"/>
      <c r="T505" s="2"/>
      <c r="U505" s="2"/>
      <c r="V505" s="2"/>
    </row>
    <row r="506" spans="1:22" ht="13" x14ac:dyDescent="0.15">
      <c r="A506" s="2"/>
      <c r="B506" s="2"/>
      <c r="C506" s="2"/>
      <c r="D506" s="56"/>
      <c r="E506" s="56"/>
      <c r="F506" s="2"/>
      <c r="G506" s="56"/>
      <c r="H506" s="56"/>
      <c r="I506" s="2"/>
      <c r="J506" s="2"/>
      <c r="K506" s="2"/>
      <c r="L506" s="2"/>
      <c r="M506" s="2"/>
      <c r="N506" s="2"/>
      <c r="O506" s="2"/>
      <c r="P506" s="2"/>
      <c r="Q506" s="2"/>
      <c r="R506" s="2"/>
      <c r="S506" s="2"/>
      <c r="T506" s="2"/>
      <c r="U506" s="2"/>
      <c r="V506" s="2"/>
    </row>
    <row r="507" spans="1:22" ht="13" x14ac:dyDescent="0.15">
      <c r="A507" s="2"/>
      <c r="B507" s="2"/>
      <c r="C507" s="2"/>
      <c r="D507" s="56"/>
      <c r="E507" s="56"/>
      <c r="F507" s="2"/>
      <c r="G507" s="56"/>
      <c r="H507" s="56"/>
      <c r="I507" s="2"/>
      <c r="J507" s="2"/>
      <c r="K507" s="2"/>
      <c r="L507" s="2"/>
      <c r="M507" s="2"/>
      <c r="N507" s="2"/>
      <c r="O507" s="2"/>
      <c r="P507" s="2"/>
      <c r="Q507" s="2"/>
      <c r="R507" s="2"/>
      <c r="S507" s="2"/>
      <c r="T507" s="2"/>
      <c r="U507" s="2"/>
      <c r="V507" s="2"/>
    </row>
    <row r="508" spans="1:22" ht="13" x14ac:dyDescent="0.15">
      <c r="A508" s="2"/>
      <c r="B508" s="2"/>
      <c r="C508" s="2"/>
      <c r="D508" s="56"/>
      <c r="E508" s="56"/>
      <c r="F508" s="2"/>
      <c r="G508" s="56"/>
      <c r="H508" s="56"/>
      <c r="I508" s="2"/>
      <c r="J508" s="2"/>
      <c r="K508" s="2"/>
      <c r="L508" s="2"/>
      <c r="M508" s="2"/>
      <c r="N508" s="2"/>
      <c r="O508" s="2"/>
      <c r="P508" s="2"/>
      <c r="Q508" s="2"/>
      <c r="R508" s="2"/>
      <c r="S508" s="2"/>
      <c r="T508" s="2"/>
      <c r="U508" s="2"/>
      <c r="V508" s="2"/>
    </row>
    <row r="509" spans="1:22" ht="13" x14ac:dyDescent="0.15">
      <c r="A509" s="2"/>
      <c r="B509" s="2"/>
      <c r="C509" s="2"/>
      <c r="D509" s="56"/>
      <c r="E509" s="56"/>
      <c r="F509" s="2"/>
      <c r="G509" s="56"/>
      <c r="H509" s="56"/>
      <c r="I509" s="2"/>
      <c r="J509" s="2"/>
      <c r="K509" s="2"/>
      <c r="L509" s="2"/>
      <c r="M509" s="2"/>
      <c r="N509" s="2"/>
      <c r="O509" s="2"/>
      <c r="P509" s="2"/>
      <c r="Q509" s="2"/>
      <c r="R509" s="2"/>
      <c r="S509" s="2"/>
      <c r="T509" s="2"/>
      <c r="U509" s="2"/>
      <c r="V509" s="2"/>
    </row>
    <row r="510" spans="1:22" ht="13" x14ac:dyDescent="0.15">
      <c r="A510" s="2"/>
      <c r="B510" s="2"/>
      <c r="C510" s="2"/>
      <c r="D510" s="56"/>
      <c r="E510" s="56"/>
      <c r="F510" s="2"/>
      <c r="G510" s="56"/>
      <c r="H510" s="56"/>
      <c r="I510" s="2"/>
      <c r="J510" s="2"/>
      <c r="K510" s="2"/>
      <c r="L510" s="2"/>
      <c r="M510" s="2"/>
      <c r="N510" s="2"/>
      <c r="O510" s="2"/>
      <c r="P510" s="2"/>
      <c r="Q510" s="2"/>
      <c r="R510" s="2"/>
      <c r="S510" s="2"/>
      <c r="T510" s="2"/>
      <c r="U510" s="2"/>
      <c r="V510" s="2"/>
    </row>
    <row r="511" spans="1:22" ht="13" x14ac:dyDescent="0.15">
      <c r="A511" s="2"/>
      <c r="B511" s="2"/>
      <c r="C511" s="2"/>
      <c r="D511" s="56"/>
      <c r="E511" s="56"/>
      <c r="F511" s="2"/>
      <c r="G511" s="56"/>
      <c r="H511" s="56"/>
      <c r="I511" s="2"/>
      <c r="J511" s="2"/>
      <c r="K511" s="2"/>
      <c r="L511" s="2"/>
      <c r="M511" s="2"/>
      <c r="N511" s="2"/>
      <c r="O511" s="2"/>
      <c r="P511" s="2"/>
      <c r="Q511" s="2"/>
      <c r="R511" s="2"/>
      <c r="S511" s="2"/>
      <c r="T511" s="2"/>
      <c r="U511" s="2"/>
      <c r="V511" s="2"/>
    </row>
    <row r="512" spans="1:22" ht="13" x14ac:dyDescent="0.15">
      <c r="A512" s="2"/>
      <c r="B512" s="2"/>
      <c r="C512" s="2"/>
      <c r="D512" s="56"/>
      <c r="E512" s="56"/>
      <c r="F512" s="2"/>
      <c r="G512" s="56"/>
      <c r="H512" s="56"/>
      <c r="I512" s="2"/>
      <c r="J512" s="2"/>
      <c r="K512" s="2"/>
      <c r="L512" s="2"/>
      <c r="M512" s="2"/>
      <c r="N512" s="2"/>
      <c r="O512" s="2"/>
      <c r="P512" s="2"/>
      <c r="Q512" s="2"/>
      <c r="R512" s="2"/>
      <c r="S512" s="2"/>
      <c r="T512" s="2"/>
      <c r="U512" s="2"/>
      <c r="V512" s="2"/>
    </row>
    <row r="513" spans="1:22" ht="13" x14ac:dyDescent="0.15">
      <c r="A513" s="2"/>
      <c r="B513" s="2"/>
      <c r="C513" s="2"/>
      <c r="D513" s="56"/>
      <c r="E513" s="56"/>
      <c r="F513" s="2"/>
      <c r="G513" s="56"/>
      <c r="H513" s="56"/>
      <c r="I513" s="2"/>
      <c r="J513" s="2"/>
      <c r="K513" s="2"/>
      <c r="L513" s="2"/>
      <c r="M513" s="2"/>
      <c r="N513" s="2"/>
      <c r="O513" s="2"/>
      <c r="P513" s="2"/>
      <c r="Q513" s="2"/>
      <c r="R513" s="2"/>
      <c r="S513" s="2"/>
      <c r="T513" s="2"/>
      <c r="U513" s="2"/>
      <c r="V513" s="2"/>
    </row>
    <row r="514" spans="1:22" ht="13" x14ac:dyDescent="0.15">
      <c r="A514" s="2"/>
      <c r="B514" s="2"/>
      <c r="C514" s="2"/>
      <c r="D514" s="56"/>
      <c r="E514" s="56"/>
      <c r="F514" s="2"/>
      <c r="G514" s="56"/>
      <c r="H514" s="56"/>
      <c r="I514" s="2"/>
      <c r="J514" s="2"/>
      <c r="K514" s="2"/>
      <c r="L514" s="2"/>
      <c r="M514" s="2"/>
      <c r="N514" s="2"/>
      <c r="O514" s="2"/>
      <c r="P514" s="2"/>
      <c r="Q514" s="2"/>
      <c r="R514" s="2"/>
      <c r="S514" s="2"/>
      <c r="T514" s="2"/>
      <c r="U514" s="2"/>
      <c r="V514" s="2"/>
    </row>
    <row r="515" spans="1:22" ht="13" x14ac:dyDescent="0.15">
      <c r="A515" s="2"/>
      <c r="B515" s="2"/>
      <c r="C515" s="2"/>
      <c r="D515" s="56"/>
      <c r="E515" s="56"/>
      <c r="F515" s="2"/>
      <c r="G515" s="56"/>
      <c r="H515" s="56"/>
      <c r="I515" s="2"/>
      <c r="J515" s="2"/>
      <c r="K515" s="2"/>
      <c r="L515" s="2"/>
      <c r="M515" s="2"/>
      <c r="N515" s="2"/>
      <c r="O515" s="2"/>
      <c r="P515" s="2"/>
      <c r="Q515" s="2"/>
      <c r="R515" s="2"/>
      <c r="S515" s="2"/>
      <c r="T515" s="2"/>
      <c r="U515" s="2"/>
      <c r="V515" s="2"/>
    </row>
    <row r="516" spans="1:22" ht="13" x14ac:dyDescent="0.15">
      <c r="A516" s="2"/>
      <c r="B516" s="2"/>
      <c r="C516" s="2"/>
      <c r="D516" s="56"/>
      <c r="E516" s="56"/>
      <c r="F516" s="2"/>
      <c r="G516" s="56"/>
      <c r="H516" s="56"/>
      <c r="I516" s="2"/>
      <c r="J516" s="2"/>
      <c r="K516" s="2"/>
      <c r="L516" s="2"/>
      <c r="M516" s="2"/>
      <c r="N516" s="2"/>
      <c r="O516" s="2"/>
      <c r="P516" s="2"/>
      <c r="Q516" s="2"/>
      <c r="R516" s="2"/>
      <c r="S516" s="2"/>
      <c r="T516" s="2"/>
      <c r="U516" s="2"/>
      <c r="V516" s="2"/>
    </row>
    <row r="517" spans="1:22" ht="13" x14ac:dyDescent="0.15">
      <c r="A517" s="2"/>
      <c r="B517" s="2"/>
      <c r="C517" s="2"/>
      <c r="D517" s="56"/>
      <c r="E517" s="56"/>
      <c r="F517" s="2"/>
      <c r="G517" s="56"/>
      <c r="H517" s="56"/>
      <c r="I517" s="2"/>
      <c r="J517" s="2"/>
      <c r="K517" s="2"/>
      <c r="L517" s="2"/>
      <c r="M517" s="2"/>
      <c r="N517" s="2"/>
      <c r="O517" s="2"/>
      <c r="P517" s="2"/>
      <c r="Q517" s="2"/>
      <c r="R517" s="2"/>
      <c r="S517" s="2"/>
      <c r="T517" s="2"/>
      <c r="U517" s="2"/>
      <c r="V517" s="2"/>
    </row>
    <row r="518" spans="1:22" ht="13" x14ac:dyDescent="0.15">
      <c r="A518" s="2"/>
      <c r="B518" s="2"/>
      <c r="C518" s="2"/>
      <c r="D518" s="56"/>
      <c r="E518" s="56"/>
      <c r="F518" s="2"/>
      <c r="G518" s="56"/>
      <c r="H518" s="56"/>
      <c r="I518" s="2"/>
      <c r="J518" s="2"/>
      <c r="K518" s="2"/>
      <c r="L518" s="2"/>
      <c r="M518" s="2"/>
      <c r="N518" s="2"/>
      <c r="O518" s="2"/>
      <c r="P518" s="2"/>
      <c r="Q518" s="2"/>
      <c r="R518" s="2"/>
      <c r="S518" s="2"/>
      <c r="T518" s="2"/>
      <c r="U518" s="2"/>
      <c r="V518" s="2"/>
    </row>
    <row r="519" spans="1:22" ht="13" x14ac:dyDescent="0.15">
      <c r="A519" s="2"/>
      <c r="B519" s="2"/>
      <c r="C519" s="2"/>
      <c r="D519" s="56"/>
      <c r="E519" s="56"/>
      <c r="F519" s="2"/>
      <c r="G519" s="56"/>
      <c r="H519" s="56"/>
      <c r="I519" s="2"/>
      <c r="J519" s="2"/>
      <c r="K519" s="2"/>
      <c r="L519" s="2"/>
      <c r="M519" s="2"/>
      <c r="N519" s="2"/>
      <c r="O519" s="2"/>
      <c r="P519" s="2"/>
      <c r="Q519" s="2"/>
      <c r="R519" s="2"/>
      <c r="S519" s="2"/>
      <c r="T519" s="2"/>
      <c r="U519" s="2"/>
      <c r="V519" s="2"/>
    </row>
    <row r="520" spans="1:22" ht="13" x14ac:dyDescent="0.15">
      <c r="A520" s="2"/>
      <c r="B520" s="2"/>
      <c r="C520" s="2"/>
      <c r="D520" s="56"/>
      <c r="E520" s="56"/>
      <c r="F520" s="2"/>
      <c r="G520" s="56"/>
      <c r="H520" s="56"/>
      <c r="I520" s="2"/>
      <c r="J520" s="2"/>
      <c r="K520" s="2"/>
      <c r="L520" s="2"/>
      <c r="M520" s="2"/>
      <c r="N520" s="2"/>
      <c r="O520" s="2"/>
      <c r="P520" s="2"/>
      <c r="Q520" s="2"/>
      <c r="R520" s="2"/>
      <c r="S520" s="2"/>
      <c r="T520" s="2"/>
      <c r="U520" s="2"/>
      <c r="V520" s="2"/>
    </row>
    <row r="521" spans="1:22" ht="13" x14ac:dyDescent="0.15">
      <c r="A521" s="2"/>
      <c r="B521" s="2"/>
      <c r="C521" s="2"/>
      <c r="D521" s="56"/>
      <c r="E521" s="56"/>
      <c r="F521" s="2"/>
      <c r="G521" s="56"/>
      <c r="H521" s="56"/>
      <c r="I521" s="2"/>
      <c r="J521" s="2"/>
      <c r="K521" s="2"/>
      <c r="L521" s="2"/>
      <c r="M521" s="2"/>
      <c r="N521" s="2"/>
      <c r="O521" s="2"/>
      <c r="P521" s="2"/>
      <c r="Q521" s="2"/>
      <c r="R521" s="2"/>
      <c r="S521" s="2"/>
      <c r="T521" s="2"/>
      <c r="U521" s="2"/>
      <c r="V521" s="2"/>
    </row>
    <row r="522" spans="1:22" ht="13" x14ac:dyDescent="0.15">
      <c r="A522" s="2"/>
      <c r="B522" s="2"/>
      <c r="C522" s="2"/>
      <c r="D522" s="56"/>
      <c r="E522" s="56"/>
      <c r="F522" s="2"/>
      <c r="G522" s="56"/>
      <c r="H522" s="56"/>
      <c r="I522" s="2"/>
      <c r="J522" s="2"/>
      <c r="K522" s="2"/>
      <c r="L522" s="2"/>
      <c r="M522" s="2"/>
      <c r="N522" s="2"/>
      <c r="O522" s="2"/>
      <c r="P522" s="2"/>
      <c r="Q522" s="2"/>
      <c r="R522" s="2"/>
      <c r="S522" s="2"/>
      <c r="T522" s="2"/>
      <c r="U522" s="2"/>
      <c r="V522" s="2"/>
    </row>
    <row r="523" spans="1:22" ht="13" x14ac:dyDescent="0.15">
      <c r="A523" s="2"/>
      <c r="B523" s="2"/>
      <c r="C523" s="2"/>
      <c r="D523" s="56"/>
      <c r="E523" s="56"/>
      <c r="F523" s="2"/>
      <c r="G523" s="56"/>
      <c r="H523" s="56"/>
      <c r="I523" s="2"/>
      <c r="J523" s="2"/>
      <c r="K523" s="2"/>
      <c r="L523" s="2"/>
      <c r="M523" s="2"/>
      <c r="N523" s="2"/>
      <c r="O523" s="2"/>
      <c r="P523" s="2"/>
      <c r="Q523" s="2"/>
      <c r="R523" s="2"/>
      <c r="S523" s="2"/>
      <c r="T523" s="2"/>
      <c r="U523" s="2"/>
      <c r="V523" s="2"/>
    </row>
    <row r="524" spans="1:22" ht="13" x14ac:dyDescent="0.15">
      <c r="A524" s="2"/>
      <c r="B524" s="2"/>
      <c r="C524" s="2"/>
      <c r="D524" s="56"/>
      <c r="E524" s="56"/>
      <c r="F524" s="2"/>
      <c r="G524" s="56"/>
      <c r="H524" s="56"/>
      <c r="I524" s="2"/>
      <c r="J524" s="2"/>
      <c r="K524" s="2"/>
      <c r="L524" s="2"/>
      <c r="M524" s="2"/>
      <c r="N524" s="2"/>
      <c r="O524" s="2"/>
      <c r="P524" s="2"/>
      <c r="Q524" s="2"/>
      <c r="R524" s="2"/>
      <c r="S524" s="2"/>
      <c r="T524" s="2"/>
      <c r="U524" s="2"/>
      <c r="V524" s="2"/>
    </row>
    <row r="525" spans="1:22" ht="13" x14ac:dyDescent="0.15">
      <c r="A525" s="2"/>
      <c r="B525" s="2"/>
      <c r="C525" s="2"/>
      <c r="D525" s="56"/>
      <c r="E525" s="56"/>
      <c r="F525" s="2"/>
      <c r="G525" s="56"/>
      <c r="H525" s="56"/>
      <c r="I525" s="2"/>
      <c r="J525" s="2"/>
      <c r="K525" s="2"/>
      <c r="L525" s="2"/>
      <c r="M525" s="2"/>
      <c r="N525" s="2"/>
      <c r="O525" s="2"/>
      <c r="P525" s="2"/>
      <c r="Q525" s="2"/>
      <c r="R525" s="2"/>
      <c r="S525" s="2"/>
      <c r="T525" s="2"/>
      <c r="U525" s="2"/>
      <c r="V525" s="2"/>
    </row>
    <row r="526" spans="1:22" ht="13" x14ac:dyDescent="0.15">
      <c r="A526" s="2"/>
      <c r="B526" s="2"/>
      <c r="C526" s="2"/>
      <c r="D526" s="56"/>
      <c r="E526" s="56"/>
      <c r="F526" s="2"/>
      <c r="G526" s="56"/>
      <c r="H526" s="56"/>
      <c r="I526" s="2"/>
      <c r="J526" s="2"/>
      <c r="K526" s="2"/>
      <c r="L526" s="2"/>
      <c r="M526" s="2"/>
      <c r="N526" s="2"/>
      <c r="O526" s="2"/>
      <c r="P526" s="2"/>
      <c r="Q526" s="2"/>
      <c r="R526" s="2"/>
      <c r="S526" s="2"/>
      <c r="T526" s="2"/>
      <c r="U526" s="2"/>
      <c r="V526" s="2"/>
    </row>
    <row r="527" spans="1:22" ht="13" x14ac:dyDescent="0.15">
      <c r="A527" s="2"/>
      <c r="B527" s="2"/>
      <c r="C527" s="2"/>
      <c r="D527" s="56"/>
      <c r="E527" s="56"/>
      <c r="F527" s="2"/>
      <c r="G527" s="56"/>
      <c r="H527" s="56"/>
      <c r="I527" s="2"/>
      <c r="J527" s="2"/>
      <c r="K527" s="2"/>
      <c r="L527" s="2"/>
      <c r="M527" s="2"/>
      <c r="N527" s="2"/>
      <c r="O527" s="2"/>
      <c r="P527" s="2"/>
      <c r="Q527" s="2"/>
      <c r="R527" s="2"/>
      <c r="S527" s="2"/>
      <c r="T527" s="2"/>
      <c r="U527" s="2"/>
      <c r="V527" s="2"/>
    </row>
    <row r="528" spans="1:22" ht="13" x14ac:dyDescent="0.15">
      <c r="A528" s="2"/>
      <c r="B528" s="2"/>
      <c r="C528" s="2"/>
      <c r="D528" s="56"/>
      <c r="E528" s="56"/>
      <c r="F528" s="2"/>
      <c r="G528" s="56"/>
      <c r="H528" s="56"/>
      <c r="I528" s="2"/>
      <c r="J528" s="2"/>
      <c r="K528" s="2"/>
      <c r="L528" s="2"/>
      <c r="M528" s="2"/>
      <c r="N528" s="2"/>
      <c r="O528" s="2"/>
      <c r="P528" s="2"/>
      <c r="Q528" s="2"/>
      <c r="R528" s="2"/>
      <c r="S528" s="2"/>
      <c r="T528" s="2"/>
      <c r="U528" s="2"/>
      <c r="V528" s="2"/>
    </row>
    <row r="529" spans="1:22" ht="13" x14ac:dyDescent="0.15">
      <c r="A529" s="2"/>
      <c r="B529" s="2"/>
      <c r="C529" s="2"/>
      <c r="D529" s="56"/>
      <c r="E529" s="56"/>
      <c r="F529" s="2"/>
      <c r="G529" s="56"/>
      <c r="H529" s="56"/>
      <c r="I529" s="2"/>
      <c r="J529" s="2"/>
      <c r="K529" s="2"/>
      <c r="L529" s="2"/>
      <c r="M529" s="2"/>
      <c r="N529" s="2"/>
      <c r="O529" s="2"/>
      <c r="P529" s="2"/>
      <c r="Q529" s="2"/>
      <c r="R529" s="2"/>
      <c r="S529" s="2"/>
      <c r="T529" s="2"/>
      <c r="U529" s="2"/>
      <c r="V529" s="2"/>
    </row>
    <row r="530" spans="1:22" ht="13" x14ac:dyDescent="0.15">
      <c r="A530" s="2"/>
      <c r="B530" s="2"/>
      <c r="C530" s="2"/>
      <c r="D530" s="56"/>
      <c r="E530" s="56"/>
      <c r="F530" s="2"/>
      <c r="G530" s="56"/>
      <c r="H530" s="56"/>
      <c r="I530" s="2"/>
      <c r="J530" s="2"/>
      <c r="K530" s="2"/>
      <c r="L530" s="2"/>
      <c r="M530" s="2"/>
      <c r="N530" s="2"/>
      <c r="O530" s="2"/>
      <c r="P530" s="2"/>
      <c r="Q530" s="2"/>
      <c r="R530" s="2"/>
      <c r="S530" s="2"/>
      <c r="T530" s="2"/>
      <c r="U530" s="2"/>
      <c r="V530" s="2"/>
    </row>
    <row r="531" spans="1:22" ht="13" x14ac:dyDescent="0.15">
      <c r="A531" s="2"/>
      <c r="B531" s="2"/>
      <c r="C531" s="2"/>
      <c r="D531" s="56"/>
      <c r="E531" s="56"/>
      <c r="F531" s="2"/>
      <c r="G531" s="56"/>
      <c r="H531" s="56"/>
      <c r="I531" s="2"/>
      <c r="J531" s="2"/>
      <c r="K531" s="2"/>
      <c r="L531" s="2"/>
      <c r="M531" s="2"/>
      <c r="N531" s="2"/>
      <c r="O531" s="2"/>
      <c r="P531" s="2"/>
      <c r="Q531" s="2"/>
      <c r="R531" s="2"/>
      <c r="S531" s="2"/>
      <c r="T531" s="2"/>
      <c r="U531" s="2"/>
      <c r="V531" s="2"/>
    </row>
    <row r="532" spans="1:22" ht="13" x14ac:dyDescent="0.15">
      <c r="A532" s="2"/>
      <c r="B532" s="2"/>
      <c r="C532" s="2"/>
      <c r="D532" s="56"/>
      <c r="E532" s="56"/>
      <c r="F532" s="2"/>
      <c r="G532" s="56"/>
      <c r="H532" s="56"/>
      <c r="I532" s="2"/>
      <c r="J532" s="2"/>
      <c r="K532" s="2"/>
      <c r="L532" s="2"/>
      <c r="M532" s="2"/>
      <c r="N532" s="2"/>
      <c r="O532" s="2"/>
      <c r="P532" s="2"/>
      <c r="Q532" s="2"/>
      <c r="R532" s="2"/>
      <c r="S532" s="2"/>
      <c r="T532" s="2"/>
      <c r="U532" s="2"/>
      <c r="V532" s="2"/>
    </row>
    <row r="533" spans="1:22" ht="13" x14ac:dyDescent="0.15">
      <c r="A533" s="2"/>
      <c r="B533" s="2"/>
      <c r="C533" s="2"/>
      <c r="D533" s="56"/>
      <c r="E533" s="56"/>
      <c r="F533" s="2"/>
      <c r="G533" s="56"/>
      <c r="H533" s="56"/>
      <c r="I533" s="2"/>
      <c r="J533" s="2"/>
      <c r="K533" s="2"/>
      <c r="L533" s="2"/>
      <c r="M533" s="2"/>
      <c r="N533" s="2"/>
      <c r="O533" s="2"/>
      <c r="P533" s="2"/>
      <c r="Q533" s="2"/>
      <c r="R533" s="2"/>
      <c r="S533" s="2"/>
      <c r="T533" s="2"/>
      <c r="U533" s="2"/>
      <c r="V533" s="2"/>
    </row>
    <row r="534" spans="1:22" ht="13" x14ac:dyDescent="0.15">
      <c r="A534" s="2"/>
      <c r="B534" s="2"/>
      <c r="C534" s="2"/>
      <c r="D534" s="56"/>
      <c r="E534" s="56"/>
      <c r="F534" s="2"/>
      <c r="G534" s="56"/>
      <c r="H534" s="56"/>
      <c r="I534" s="2"/>
      <c r="J534" s="2"/>
      <c r="K534" s="2"/>
      <c r="L534" s="2"/>
      <c r="M534" s="2"/>
      <c r="N534" s="2"/>
      <c r="O534" s="2"/>
      <c r="P534" s="2"/>
      <c r="Q534" s="2"/>
      <c r="R534" s="2"/>
      <c r="S534" s="2"/>
      <c r="T534" s="2"/>
      <c r="U534" s="2"/>
      <c r="V534" s="2"/>
    </row>
    <row r="535" spans="1:22" ht="13" x14ac:dyDescent="0.15">
      <c r="A535" s="2"/>
      <c r="B535" s="2"/>
      <c r="C535" s="2"/>
      <c r="D535" s="56"/>
      <c r="E535" s="56"/>
      <c r="F535" s="2"/>
      <c r="G535" s="56"/>
      <c r="H535" s="56"/>
      <c r="I535" s="2"/>
      <c r="J535" s="2"/>
      <c r="K535" s="2"/>
      <c r="L535" s="2"/>
      <c r="M535" s="2"/>
      <c r="N535" s="2"/>
      <c r="O535" s="2"/>
      <c r="P535" s="2"/>
      <c r="Q535" s="2"/>
      <c r="R535" s="2"/>
      <c r="S535" s="2"/>
      <c r="T535" s="2"/>
      <c r="U535" s="2"/>
      <c r="V535" s="2"/>
    </row>
    <row r="536" spans="1:22" ht="13" x14ac:dyDescent="0.15">
      <c r="A536" s="2"/>
      <c r="B536" s="2"/>
      <c r="C536" s="2"/>
      <c r="D536" s="56"/>
      <c r="E536" s="56"/>
      <c r="F536" s="2"/>
      <c r="G536" s="56"/>
      <c r="H536" s="56"/>
      <c r="I536" s="2"/>
      <c r="J536" s="2"/>
      <c r="K536" s="2"/>
      <c r="L536" s="2"/>
      <c r="M536" s="2"/>
      <c r="N536" s="2"/>
      <c r="O536" s="2"/>
      <c r="P536" s="2"/>
      <c r="Q536" s="2"/>
      <c r="R536" s="2"/>
      <c r="S536" s="2"/>
      <c r="T536" s="2"/>
      <c r="U536" s="2"/>
      <c r="V536" s="2"/>
    </row>
    <row r="537" spans="1:22" ht="13" x14ac:dyDescent="0.15">
      <c r="A537" s="2"/>
      <c r="B537" s="2"/>
      <c r="C537" s="2"/>
      <c r="D537" s="56"/>
      <c r="E537" s="56"/>
      <c r="F537" s="2"/>
      <c r="G537" s="56"/>
      <c r="H537" s="56"/>
      <c r="I537" s="2"/>
      <c r="J537" s="2"/>
      <c r="K537" s="2"/>
      <c r="L537" s="2"/>
      <c r="M537" s="2"/>
      <c r="N537" s="2"/>
      <c r="O537" s="2"/>
      <c r="P537" s="2"/>
      <c r="Q537" s="2"/>
      <c r="R537" s="2"/>
      <c r="S537" s="2"/>
      <c r="T537" s="2"/>
      <c r="U537" s="2"/>
      <c r="V537" s="2"/>
    </row>
    <row r="538" spans="1:22" ht="13" x14ac:dyDescent="0.15">
      <c r="A538" s="2"/>
      <c r="B538" s="2"/>
      <c r="C538" s="2"/>
      <c r="D538" s="56"/>
      <c r="E538" s="56"/>
      <c r="F538" s="2"/>
      <c r="G538" s="56"/>
      <c r="H538" s="56"/>
      <c r="I538" s="2"/>
      <c r="J538" s="2"/>
      <c r="K538" s="2"/>
      <c r="L538" s="2"/>
      <c r="M538" s="2"/>
      <c r="N538" s="2"/>
      <c r="O538" s="2"/>
      <c r="P538" s="2"/>
      <c r="Q538" s="2"/>
      <c r="R538" s="2"/>
      <c r="S538" s="2"/>
      <c r="T538" s="2"/>
      <c r="U538" s="2"/>
      <c r="V538" s="2"/>
    </row>
    <row r="539" spans="1:22" ht="13" x14ac:dyDescent="0.15">
      <c r="A539" s="2"/>
      <c r="B539" s="2"/>
      <c r="C539" s="2"/>
      <c r="D539" s="56"/>
      <c r="E539" s="56"/>
      <c r="F539" s="2"/>
      <c r="G539" s="56"/>
      <c r="H539" s="56"/>
      <c r="I539" s="2"/>
      <c r="J539" s="2"/>
      <c r="K539" s="2"/>
      <c r="L539" s="2"/>
      <c r="M539" s="2"/>
      <c r="N539" s="2"/>
      <c r="O539" s="2"/>
      <c r="P539" s="2"/>
      <c r="Q539" s="2"/>
      <c r="R539" s="2"/>
      <c r="S539" s="2"/>
      <c r="T539" s="2"/>
      <c r="U539" s="2"/>
      <c r="V539" s="2"/>
    </row>
    <row r="540" spans="1:22" ht="13" x14ac:dyDescent="0.15">
      <c r="A540" s="2"/>
      <c r="B540" s="2"/>
      <c r="C540" s="2"/>
      <c r="D540" s="56"/>
      <c r="E540" s="56"/>
      <c r="F540" s="2"/>
      <c r="G540" s="56"/>
      <c r="H540" s="56"/>
      <c r="I540" s="2"/>
      <c r="J540" s="2"/>
      <c r="K540" s="2"/>
      <c r="L540" s="2"/>
      <c r="M540" s="2"/>
      <c r="N540" s="2"/>
      <c r="O540" s="2"/>
      <c r="P540" s="2"/>
      <c r="Q540" s="2"/>
      <c r="R540" s="2"/>
      <c r="S540" s="2"/>
      <c r="T540" s="2"/>
      <c r="U540" s="2"/>
      <c r="V540" s="2"/>
    </row>
    <row r="541" spans="1:22" ht="13" x14ac:dyDescent="0.15">
      <c r="A541" s="2"/>
      <c r="B541" s="2"/>
      <c r="C541" s="2"/>
      <c r="D541" s="56"/>
      <c r="E541" s="56"/>
      <c r="F541" s="2"/>
      <c r="G541" s="56"/>
      <c r="H541" s="56"/>
      <c r="I541" s="2"/>
      <c r="J541" s="2"/>
      <c r="K541" s="2"/>
      <c r="L541" s="2"/>
      <c r="M541" s="2"/>
      <c r="N541" s="2"/>
      <c r="O541" s="2"/>
      <c r="P541" s="2"/>
      <c r="Q541" s="2"/>
      <c r="R541" s="2"/>
      <c r="S541" s="2"/>
      <c r="T541" s="2"/>
      <c r="U541" s="2"/>
      <c r="V541" s="2"/>
    </row>
    <row r="542" spans="1:22" ht="13" x14ac:dyDescent="0.15">
      <c r="A542" s="2"/>
      <c r="B542" s="2"/>
      <c r="C542" s="2"/>
      <c r="D542" s="56"/>
      <c r="E542" s="56"/>
      <c r="F542" s="2"/>
      <c r="G542" s="56"/>
      <c r="H542" s="56"/>
      <c r="I542" s="2"/>
      <c r="J542" s="2"/>
      <c r="K542" s="2"/>
      <c r="L542" s="2"/>
      <c r="M542" s="2"/>
      <c r="N542" s="2"/>
      <c r="O542" s="2"/>
      <c r="P542" s="2"/>
      <c r="Q542" s="2"/>
      <c r="R542" s="2"/>
      <c r="S542" s="2"/>
      <c r="T542" s="2"/>
      <c r="U542" s="2"/>
      <c r="V542" s="2"/>
    </row>
    <row r="543" spans="1:22" ht="13" x14ac:dyDescent="0.15">
      <c r="A543" s="2"/>
      <c r="B543" s="2"/>
      <c r="C543" s="2"/>
      <c r="D543" s="56"/>
      <c r="E543" s="56"/>
      <c r="F543" s="2"/>
      <c r="G543" s="56"/>
      <c r="H543" s="56"/>
      <c r="I543" s="2"/>
      <c r="J543" s="2"/>
      <c r="K543" s="2"/>
      <c r="L543" s="2"/>
      <c r="M543" s="2"/>
      <c r="N543" s="2"/>
      <c r="O543" s="2"/>
      <c r="P543" s="2"/>
      <c r="Q543" s="2"/>
      <c r="R543" s="2"/>
      <c r="S543" s="2"/>
      <c r="T543" s="2"/>
      <c r="U543" s="2"/>
      <c r="V543" s="2"/>
    </row>
    <row r="544" spans="1:22" ht="13" x14ac:dyDescent="0.15">
      <c r="A544" s="2"/>
      <c r="B544" s="2"/>
      <c r="C544" s="2"/>
      <c r="D544" s="56"/>
      <c r="E544" s="56"/>
      <c r="F544" s="2"/>
      <c r="G544" s="56"/>
      <c r="H544" s="56"/>
      <c r="I544" s="2"/>
      <c r="J544" s="2"/>
      <c r="K544" s="2"/>
      <c r="L544" s="2"/>
      <c r="M544" s="2"/>
      <c r="N544" s="2"/>
      <c r="O544" s="2"/>
      <c r="P544" s="2"/>
      <c r="Q544" s="2"/>
      <c r="R544" s="2"/>
      <c r="S544" s="2"/>
      <c r="T544" s="2"/>
      <c r="U544" s="2"/>
      <c r="V544" s="2"/>
    </row>
    <row r="545" spans="1:22" ht="13" x14ac:dyDescent="0.15">
      <c r="A545" s="2"/>
      <c r="B545" s="2"/>
      <c r="C545" s="2"/>
      <c r="D545" s="56"/>
      <c r="E545" s="56"/>
      <c r="F545" s="2"/>
      <c r="G545" s="56"/>
      <c r="H545" s="56"/>
      <c r="I545" s="2"/>
      <c r="J545" s="2"/>
      <c r="K545" s="2"/>
      <c r="L545" s="2"/>
      <c r="M545" s="2"/>
      <c r="N545" s="2"/>
      <c r="O545" s="2"/>
      <c r="P545" s="2"/>
      <c r="Q545" s="2"/>
      <c r="R545" s="2"/>
      <c r="S545" s="2"/>
      <c r="T545" s="2"/>
      <c r="U545" s="2"/>
      <c r="V545" s="2"/>
    </row>
    <row r="546" spans="1:22" ht="13" x14ac:dyDescent="0.15">
      <c r="A546" s="2"/>
      <c r="B546" s="2"/>
      <c r="C546" s="2"/>
      <c r="D546" s="56"/>
      <c r="E546" s="56"/>
      <c r="F546" s="2"/>
      <c r="G546" s="56"/>
      <c r="H546" s="56"/>
      <c r="I546" s="2"/>
      <c r="J546" s="2"/>
      <c r="K546" s="2"/>
      <c r="L546" s="2"/>
      <c r="M546" s="2"/>
      <c r="N546" s="2"/>
      <c r="O546" s="2"/>
      <c r="P546" s="2"/>
      <c r="Q546" s="2"/>
      <c r="R546" s="2"/>
      <c r="S546" s="2"/>
      <c r="T546" s="2"/>
      <c r="U546" s="2"/>
      <c r="V546" s="2"/>
    </row>
    <row r="547" spans="1:22" ht="13" x14ac:dyDescent="0.15">
      <c r="A547" s="2"/>
      <c r="B547" s="2"/>
      <c r="C547" s="2"/>
      <c r="D547" s="56"/>
      <c r="E547" s="56"/>
      <c r="F547" s="2"/>
      <c r="G547" s="56"/>
      <c r="H547" s="56"/>
      <c r="I547" s="2"/>
      <c r="J547" s="2"/>
      <c r="K547" s="2"/>
      <c r="L547" s="2"/>
      <c r="M547" s="2"/>
      <c r="N547" s="2"/>
      <c r="O547" s="2"/>
      <c r="P547" s="2"/>
      <c r="Q547" s="2"/>
      <c r="R547" s="2"/>
      <c r="S547" s="2"/>
      <c r="T547" s="2"/>
      <c r="U547" s="2"/>
      <c r="V547" s="2"/>
    </row>
    <row r="548" spans="1:22" ht="13" x14ac:dyDescent="0.15">
      <c r="A548" s="2"/>
      <c r="B548" s="2"/>
      <c r="C548" s="2"/>
      <c r="D548" s="56"/>
      <c r="E548" s="56"/>
      <c r="F548" s="2"/>
      <c r="G548" s="56"/>
      <c r="H548" s="56"/>
      <c r="I548" s="2"/>
      <c r="J548" s="2"/>
      <c r="K548" s="2"/>
      <c r="L548" s="2"/>
      <c r="M548" s="2"/>
      <c r="N548" s="2"/>
      <c r="O548" s="2"/>
      <c r="P548" s="2"/>
      <c r="Q548" s="2"/>
      <c r="R548" s="2"/>
      <c r="S548" s="2"/>
      <c r="T548" s="2"/>
      <c r="U548" s="2"/>
      <c r="V548" s="2"/>
    </row>
    <row r="549" spans="1:22" ht="13" x14ac:dyDescent="0.15">
      <c r="A549" s="2"/>
      <c r="B549" s="2"/>
      <c r="C549" s="2"/>
      <c r="D549" s="56"/>
      <c r="E549" s="56"/>
      <c r="F549" s="2"/>
      <c r="G549" s="56"/>
      <c r="H549" s="56"/>
      <c r="I549" s="2"/>
      <c r="J549" s="2"/>
      <c r="K549" s="2"/>
      <c r="L549" s="2"/>
      <c r="M549" s="2"/>
      <c r="N549" s="2"/>
      <c r="O549" s="2"/>
      <c r="P549" s="2"/>
      <c r="Q549" s="2"/>
      <c r="R549" s="2"/>
      <c r="S549" s="2"/>
      <c r="T549" s="2"/>
      <c r="U549" s="2"/>
      <c r="V549" s="2"/>
    </row>
    <row r="550" spans="1:22" ht="13" x14ac:dyDescent="0.15">
      <c r="A550" s="2"/>
      <c r="B550" s="2"/>
      <c r="C550" s="2"/>
      <c r="D550" s="56"/>
      <c r="E550" s="56"/>
      <c r="F550" s="2"/>
      <c r="G550" s="56"/>
      <c r="H550" s="56"/>
      <c r="I550" s="2"/>
      <c r="J550" s="2"/>
      <c r="K550" s="2"/>
      <c r="L550" s="2"/>
      <c r="M550" s="2"/>
      <c r="N550" s="2"/>
      <c r="O550" s="2"/>
      <c r="P550" s="2"/>
      <c r="Q550" s="2"/>
      <c r="R550" s="2"/>
      <c r="S550" s="2"/>
      <c r="T550" s="2"/>
      <c r="U550" s="2"/>
      <c r="V550" s="2"/>
    </row>
    <row r="551" spans="1:22" ht="13" x14ac:dyDescent="0.15">
      <c r="A551" s="2"/>
      <c r="B551" s="2"/>
      <c r="C551" s="2"/>
      <c r="D551" s="56"/>
      <c r="E551" s="56"/>
      <c r="F551" s="2"/>
      <c r="G551" s="56"/>
      <c r="H551" s="56"/>
      <c r="I551" s="2"/>
      <c r="J551" s="2"/>
      <c r="K551" s="2"/>
      <c r="L551" s="2"/>
      <c r="M551" s="2"/>
      <c r="N551" s="2"/>
      <c r="O551" s="2"/>
      <c r="P551" s="2"/>
      <c r="Q551" s="2"/>
      <c r="R551" s="2"/>
      <c r="S551" s="2"/>
      <c r="T551" s="2"/>
      <c r="U551" s="2"/>
      <c r="V551" s="2"/>
    </row>
    <row r="552" spans="1:22" ht="13" x14ac:dyDescent="0.15">
      <c r="A552" s="2"/>
      <c r="B552" s="2"/>
      <c r="C552" s="2"/>
      <c r="D552" s="56"/>
      <c r="E552" s="56"/>
      <c r="F552" s="2"/>
      <c r="G552" s="56"/>
      <c r="H552" s="56"/>
      <c r="I552" s="2"/>
      <c r="J552" s="2"/>
      <c r="K552" s="2"/>
      <c r="L552" s="2"/>
      <c r="M552" s="2"/>
      <c r="N552" s="2"/>
      <c r="O552" s="2"/>
      <c r="P552" s="2"/>
      <c r="Q552" s="2"/>
      <c r="R552" s="2"/>
      <c r="S552" s="2"/>
      <c r="T552" s="2"/>
      <c r="U552" s="2"/>
      <c r="V552" s="2"/>
    </row>
    <row r="553" spans="1:22" ht="13" x14ac:dyDescent="0.15">
      <c r="A553" s="2"/>
      <c r="B553" s="2"/>
      <c r="C553" s="2"/>
      <c r="D553" s="56"/>
      <c r="E553" s="56"/>
      <c r="F553" s="2"/>
      <c r="G553" s="56"/>
      <c r="H553" s="56"/>
      <c r="I553" s="2"/>
      <c r="J553" s="2"/>
      <c r="K553" s="2"/>
      <c r="L553" s="2"/>
      <c r="M553" s="2"/>
      <c r="N553" s="2"/>
      <c r="O553" s="2"/>
      <c r="P553" s="2"/>
      <c r="Q553" s="2"/>
      <c r="R553" s="2"/>
      <c r="S553" s="2"/>
      <c r="T553" s="2"/>
      <c r="U553" s="2"/>
      <c r="V553" s="2"/>
    </row>
    <row r="554" spans="1:22" ht="13" x14ac:dyDescent="0.15">
      <c r="A554" s="2"/>
      <c r="B554" s="2"/>
      <c r="C554" s="2"/>
      <c r="D554" s="56"/>
      <c r="E554" s="56"/>
      <c r="F554" s="2"/>
      <c r="G554" s="56"/>
      <c r="H554" s="56"/>
      <c r="I554" s="2"/>
      <c r="J554" s="2"/>
      <c r="K554" s="2"/>
      <c r="L554" s="2"/>
      <c r="M554" s="2"/>
      <c r="N554" s="2"/>
      <c r="O554" s="2"/>
      <c r="P554" s="2"/>
      <c r="Q554" s="2"/>
      <c r="R554" s="2"/>
      <c r="S554" s="2"/>
      <c r="T554" s="2"/>
      <c r="U554" s="2"/>
      <c r="V554" s="2"/>
    </row>
    <row r="555" spans="1:22" ht="13" x14ac:dyDescent="0.15">
      <c r="A555" s="2"/>
      <c r="B555" s="2"/>
      <c r="C555" s="2"/>
      <c r="D555" s="56"/>
      <c r="E555" s="56"/>
      <c r="F555" s="2"/>
      <c r="G555" s="56"/>
      <c r="H555" s="56"/>
      <c r="I555" s="2"/>
      <c r="J555" s="2"/>
      <c r="K555" s="2"/>
      <c r="L555" s="2"/>
      <c r="M555" s="2"/>
      <c r="N555" s="2"/>
      <c r="O555" s="2"/>
      <c r="P555" s="2"/>
      <c r="Q555" s="2"/>
      <c r="R555" s="2"/>
      <c r="S555" s="2"/>
      <c r="T555" s="2"/>
      <c r="U555" s="2"/>
      <c r="V555" s="2"/>
    </row>
    <row r="556" spans="1:22" ht="13" x14ac:dyDescent="0.15">
      <c r="A556" s="2"/>
      <c r="B556" s="2"/>
      <c r="C556" s="2"/>
      <c r="D556" s="56"/>
      <c r="E556" s="56"/>
      <c r="F556" s="2"/>
      <c r="G556" s="56"/>
      <c r="H556" s="56"/>
      <c r="I556" s="2"/>
      <c r="J556" s="2"/>
      <c r="K556" s="2"/>
      <c r="L556" s="2"/>
      <c r="M556" s="2"/>
      <c r="N556" s="2"/>
      <c r="O556" s="2"/>
      <c r="P556" s="2"/>
      <c r="Q556" s="2"/>
      <c r="R556" s="2"/>
      <c r="S556" s="2"/>
      <c r="T556" s="2"/>
      <c r="U556" s="2"/>
      <c r="V556" s="2"/>
    </row>
    <row r="557" spans="1:22" ht="13" x14ac:dyDescent="0.15">
      <c r="A557" s="2"/>
      <c r="B557" s="2"/>
      <c r="C557" s="2"/>
      <c r="D557" s="56"/>
      <c r="E557" s="56"/>
      <c r="F557" s="2"/>
      <c r="G557" s="56"/>
      <c r="H557" s="56"/>
      <c r="I557" s="2"/>
      <c r="J557" s="2"/>
      <c r="K557" s="2"/>
      <c r="L557" s="2"/>
      <c r="M557" s="2"/>
      <c r="N557" s="2"/>
      <c r="O557" s="2"/>
      <c r="P557" s="2"/>
      <c r="Q557" s="2"/>
      <c r="R557" s="2"/>
      <c r="S557" s="2"/>
      <c r="T557" s="2"/>
      <c r="U557" s="2"/>
      <c r="V557" s="2"/>
    </row>
    <row r="558" spans="1:22" ht="13" x14ac:dyDescent="0.15">
      <c r="A558" s="2"/>
      <c r="B558" s="2"/>
      <c r="C558" s="2"/>
      <c r="D558" s="56"/>
      <c r="E558" s="56"/>
      <c r="F558" s="2"/>
      <c r="G558" s="56"/>
      <c r="H558" s="56"/>
      <c r="I558" s="2"/>
      <c r="J558" s="2"/>
      <c r="K558" s="2"/>
      <c r="L558" s="2"/>
      <c r="M558" s="2"/>
      <c r="N558" s="2"/>
      <c r="O558" s="2"/>
      <c r="P558" s="2"/>
      <c r="Q558" s="2"/>
      <c r="R558" s="2"/>
      <c r="S558" s="2"/>
      <c r="T558" s="2"/>
      <c r="U558" s="2"/>
      <c r="V558" s="2"/>
    </row>
    <row r="559" spans="1:22" ht="13" x14ac:dyDescent="0.15">
      <c r="A559" s="2"/>
      <c r="B559" s="2"/>
      <c r="C559" s="2"/>
      <c r="D559" s="56"/>
      <c r="E559" s="56"/>
      <c r="F559" s="2"/>
      <c r="G559" s="56"/>
      <c r="H559" s="56"/>
      <c r="I559" s="2"/>
      <c r="J559" s="2"/>
      <c r="K559" s="2"/>
      <c r="L559" s="2"/>
      <c r="M559" s="2"/>
      <c r="N559" s="2"/>
      <c r="O559" s="2"/>
      <c r="P559" s="2"/>
      <c r="Q559" s="2"/>
      <c r="R559" s="2"/>
      <c r="S559" s="2"/>
      <c r="T559" s="2"/>
      <c r="U559" s="2"/>
      <c r="V559" s="2"/>
    </row>
    <row r="560" spans="1:22" ht="13" x14ac:dyDescent="0.15">
      <c r="A560" s="2"/>
      <c r="B560" s="2"/>
      <c r="C560" s="2"/>
      <c r="D560" s="56"/>
      <c r="E560" s="56"/>
      <c r="F560" s="2"/>
      <c r="G560" s="56"/>
      <c r="H560" s="56"/>
      <c r="I560" s="2"/>
      <c r="J560" s="2"/>
      <c r="K560" s="2"/>
      <c r="L560" s="2"/>
      <c r="M560" s="2"/>
      <c r="N560" s="2"/>
      <c r="O560" s="2"/>
      <c r="P560" s="2"/>
      <c r="Q560" s="2"/>
      <c r="R560" s="2"/>
      <c r="S560" s="2"/>
      <c r="T560" s="2"/>
      <c r="U560" s="2"/>
      <c r="V560" s="2"/>
    </row>
    <row r="561" spans="1:22" ht="13" x14ac:dyDescent="0.15">
      <c r="A561" s="2"/>
      <c r="B561" s="2"/>
      <c r="C561" s="2"/>
      <c r="D561" s="56"/>
      <c r="E561" s="56"/>
      <c r="F561" s="2"/>
      <c r="G561" s="56"/>
      <c r="H561" s="56"/>
      <c r="I561" s="2"/>
      <c r="J561" s="2"/>
      <c r="K561" s="2"/>
      <c r="L561" s="2"/>
      <c r="M561" s="2"/>
      <c r="N561" s="2"/>
      <c r="O561" s="2"/>
      <c r="P561" s="2"/>
      <c r="Q561" s="2"/>
      <c r="R561" s="2"/>
      <c r="S561" s="2"/>
      <c r="T561" s="2"/>
      <c r="U561" s="2"/>
      <c r="V561" s="2"/>
    </row>
    <row r="562" spans="1:22" ht="13" x14ac:dyDescent="0.15">
      <c r="A562" s="2"/>
      <c r="B562" s="2"/>
      <c r="C562" s="2"/>
      <c r="D562" s="56"/>
      <c r="E562" s="56"/>
      <c r="F562" s="2"/>
      <c r="G562" s="56"/>
      <c r="H562" s="56"/>
      <c r="I562" s="2"/>
      <c r="J562" s="2"/>
      <c r="K562" s="2"/>
      <c r="L562" s="2"/>
      <c r="M562" s="2"/>
      <c r="N562" s="2"/>
      <c r="O562" s="2"/>
      <c r="P562" s="2"/>
      <c r="Q562" s="2"/>
      <c r="R562" s="2"/>
      <c r="S562" s="2"/>
      <c r="T562" s="2"/>
      <c r="U562" s="2"/>
      <c r="V562" s="2"/>
    </row>
    <row r="563" spans="1:22" ht="13" x14ac:dyDescent="0.15">
      <c r="A563" s="2"/>
      <c r="B563" s="2"/>
      <c r="C563" s="2"/>
      <c r="D563" s="56"/>
      <c r="E563" s="56"/>
      <c r="F563" s="2"/>
      <c r="G563" s="56"/>
      <c r="H563" s="56"/>
      <c r="I563" s="2"/>
      <c r="J563" s="2"/>
      <c r="K563" s="2"/>
      <c r="L563" s="2"/>
      <c r="M563" s="2"/>
      <c r="N563" s="2"/>
      <c r="O563" s="2"/>
      <c r="P563" s="2"/>
      <c r="Q563" s="2"/>
      <c r="R563" s="2"/>
      <c r="S563" s="2"/>
      <c r="T563" s="2"/>
      <c r="U563" s="2"/>
      <c r="V563" s="2"/>
    </row>
    <row r="564" spans="1:22" ht="13" x14ac:dyDescent="0.15">
      <c r="A564" s="2"/>
      <c r="B564" s="2"/>
      <c r="C564" s="2"/>
      <c r="D564" s="56"/>
      <c r="E564" s="56"/>
      <c r="F564" s="2"/>
      <c r="G564" s="56"/>
      <c r="H564" s="56"/>
      <c r="I564" s="2"/>
      <c r="J564" s="2"/>
      <c r="K564" s="2"/>
      <c r="L564" s="2"/>
      <c r="M564" s="2"/>
      <c r="N564" s="2"/>
      <c r="O564" s="2"/>
      <c r="P564" s="2"/>
      <c r="Q564" s="2"/>
      <c r="R564" s="2"/>
      <c r="S564" s="2"/>
      <c r="T564" s="2"/>
      <c r="U564" s="2"/>
      <c r="V564" s="2"/>
    </row>
    <row r="565" spans="1:22" ht="13" x14ac:dyDescent="0.15">
      <c r="A565" s="2"/>
      <c r="B565" s="2"/>
      <c r="C565" s="2"/>
      <c r="D565" s="56"/>
      <c r="E565" s="56"/>
      <c r="F565" s="2"/>
      <c r="G565" s="56"/>
      <c r="H565" s="56"/>
      <c r="I565" s="2"/>
      <c r="J565" s="2"/>
      <c r="K565" s="2"/>
      <c r="L565" s="2"/>
      <c r="M565" s="2"/>
      <c r="N565" s="2"/>
      <c r="O565" s="2"/>
      <c r="P565" s="2"/>
      <c r="Q565" s="2"/>
      <c r="R565" s="2"/>
      <c r="S565" s="2"/>
      <c r="T565" s="2"/>
      <c r="U565" s="2"/>
      <c r="V565" s="2"/>
    </row>
    <row r="566" spans="1:22" ht="13" x14ac:dyDescent="0.15">
      <c r="A566" s="2"/>
      <c r="B566" s="2"/>
      <c r="C566" s="2"/>
      <c r="D566" s="56"/>
      <c r="E566" s="56"/>
      <c r="F566" s="2"/>
      <c r="G566" s="56"/>
      <c r="H566" s="56"/>
      <c r="I566" s="2"/>
      <c r="J566" s="2"/>
      <c r="K566" s="2"/>
      <c r="L566" s="2"/>
      <c r="M566" s="2"/>
      <c r="N566" s="2"/>
      <c r="O566" s="2"/>
      <c r="P566" s="2"/>
      <c r="Q566" s="2"/>
      <c r="R566" s="2"/>
      <c r="S566" s="2"/>
      <c r="T566" s="2"/>
      <c r="U566" s="2"/>
      <c r="V566" s="2"/>
    </row>
    <row r="567" spans="1:22" ht="13" x14ac:dyDescent="0.15">
      <c r="A567" s="2"/>
      <c r="B567" s="2"/>
      <c r="C567" s="2"/>
      <c r="D567" s="56"/>
      <c r="E567" s="56"/>
      <c r="F567" s="2"/>
      <c r="G567" s="56"/>
      <c r="H567" s="56"/>
      <c r="I567" s="2"/>
      <c r="J567" s="2"/>
      <c r="K567" s="2"/>
      <c r="L567" s="2"/>
      <c r="M567" s="2"/>
      <c r="N567" s="2"/>
      <c r="O567" s="2"/>
      <c r="P567" s="2"/>
      <c r="Q567" s="2"/>
      <c r="R567" s="2"/>
      <c r="S567" s="2"/>
      <c r="T567" s="2"/>
      <c r="U567" s="2"/>
      <c r="V567" s="2"/>
    </row>
    <row r="568" spans="1:22" ht="13" x14ac:dyDescent="0.15">
      <c r="A568" s="2"/>
      <c r="B568" s="2"/>
      <c r="C568" s="2"/>
      <c r="D568" s="56"/>
      <c r="E568" s="56"/>
      <c r="F568" s="2"/>
      <c r="G568" s="56"/>
      <c r="H568" s="56"/>
      <c r="I568" s="2"/>
      <c r="J568" s="2"/>
      <c r="K568" s="2"/>
      <c r="L568" s="2"/>
      <c r="M568" s="2"/>
      <c r="N568" s="2"/>
      <c r="O568" s="2"/>
      <c r="P568" s="2"/>
      <c r="Q568" s="2"/>
      <c r="R568" s="2"/>
      <c r="S568" s="2"/>
      <c r="T568" s="2"/>
      <c r="U568" s="2"/>
      <c r="V568" s="2"/>
    </row>
    <row r="569" spans="1:22" ht="13" x14ac:dyDescent="0.15">
      <c r="A569" s="2"/>
      <c r="B569" s="2"/>
      <c r="C569" s="2"/>
      <c r="D569" s="56"/>
      <c r="E569" s="56"/>
      <c r="F569" s="2"/>
      <c r="G569" s="56"/>
      <c r="H569" s="56"/>
      <c r="I569" s="2"/>
      <c r="J569" s="2"/>
      <c r="K569" s="2"/>
      <c r="L569" s="2"/>
      <c r="M569" s="2"/>
      <c r="N569" s="2"/>
      <c r="O569" s="2"/>
      <c r="P569" s="2"/>
      <c r="Q569" s="2"/>
      <c r="R569" s="2"/>
      <c r="S569" s="2"/>
      <c r="T569" s="2"/>
      <c r="U569" s="2"/>
      <c r="V569" s="2"/>
    </row>
    <row r="570" spans="1:22" ht="13" x14ac:dyDescent="0.15">
      <c r="A570" s="2"/>
      <c r="B570" s="2"/>
      <c r="C570" s="2"/>
      <c r="D570" s="56"/>
      <c r="E570" s="56"/>
      <c r="F570" s="2"/>
      <c r="G570" s="56"/>
      <c r="H570" s="56"/>
      <c r="I570" s="2"/>
      <c r="J570" s="2"/>
      <c r="K570" s="2"/>
      <c r="L570" s="2"/>
      <c r="M570" s="2"/>
      <c r="N570" s="2"/>
      <c r="O570" s="2"/>
      <c r="P570" s="2"/>
      <c r="Q570" s="2"/>
      <c r="R570" s="2"/>
      <c r="S570" s="2"/>
      <c r="T570" s="2"/>
      <c r="U570" s="2"/>
      <c r="V570" s="2"/>
    </row>
    <row r="571" spans="1:22" ht="13" x14ac:dyDescent="0.15">
      <c r="A571" s="2"/>
      <c r="B571" s="2"/>
      <c r="C571" s="2"/>
      <c r="D571" s="56"/>
      <c r="E571" s="56"/>
      <c r="F571" s="2"/>
      <c r="G571" s="56"/>
      <c r="H571" s="56"/>
      <c r="I571" s="2"/>
      <c r="J571" s="2"/>
      <c r="K571" s="2"/>
      <c r="L571" s="2"/>
      <c r="M571" s="2"/>
      <c r="N571" s="2"/>
      <c r="O571" s="2"/>
      <c r="P571" s="2"/>
      <c r="Q571" s="2"/>
      <c r="R571" s="2"/>
      <c r="S571" s="2"/>
      <c r="T571" s="2"/>
      <c r="U571" s="2"/>
      <c r="V571" s="2"/>
    </row>
    <row r="572" spans="1:22" ht="13" x14ac:dyDescent="0.15">
      <c r="A572" s="2"/>
      <c r="B572" s="2"/>
      <c r="C572" s="2"/>
      <c r="D572" s="56"/>
      <c r="E572" s="56"/>
      <c r="F572" s="2"/>
      <c r="G572" s="56"/>
      <c r="H572" s="56"/>
      <c r="I572" s="2"/>
      <c r="J572" s="2"/>
      <c r="K572" s="2"/>
      <c r="L572" s="2"/>
      <c r="M572" s="2"/>
      <c r="N572" s="2"/>
      <c r="O572" s="2"/>
      <c r="P572" s="2"/>
      <c r="Q572" s="2"/>
      <c r="R572" s="2"/>
      <c r="S572" s="2"/>
      <c r="T572" s="2"/>
      <c r="U572" s="2"/>
      <c r="V572" s="2"/>
    </row>
    <row r="573" spans="1:22" ht="13" x14ac:dyDescent="0.15">
      <c r="A573" s="2"/>
      <c r="B573" s="2"/>
      <c r="C573" s="2"/>
      <c r="D573" s="56"/>
      <c r="E573" s="56"/>
      <c r="F573" s="2"/>
      <c r="G573" s="56"/>
      <c r="H573" s="56"/>
      <c r="I573" s="2"/>
      <c r="J573" s="2"/>
      <c r="K573" s="2"/>
      <c r="L573" s="2"/>
      <c r="M573" s="2"/>
      <c r="N573" s="2"/>
      <c r="O573" s="2"/>
      <c r="P573" s="2"/>
      <c r="Q573" s="2"/>
      <c r="R573" s="2"/>
      <c r="S573" s="2"/>
      <c r="T573" s="2"/>
      <c r="U573" s="2"/>
      <c r="V573" s="2"/>
    </row>
    <row r="574" spans="1:22" ht="13" x14ac:dyDescent="0.15">
      <c r="A574" s="2"/>
      <c r="B574" s="2"/>
      <c r="C574" s="2"/>
      <c r="D574" s="56"/>
      <c r="E574" s="56"/>
      <c r="F574" s="2"/>
      <c r="G574" s="56"/>
      <c r="H574" s="56"/>
      <c r="I574" s="2"/>
      <c r="J574" s="2"/>
      <c r="K574" s="2"/>
      <c r="L574" s="2"/>
      <c r="M574" s="2"/>
      <c r="N574" s="2"/>
      <c r="O574" s="2"/>
      <c r="P574" s="2"/>
      <c r="Q574" s="2"/>
      <c r="R574" s="2"/>
      <c r="S574" s="2"/>
      <c r="T574" s="2"/>
      <c r="U574" s="2"/>
      <c r="V574" s="2"/>
    </row>
    <row r="575" spans="1:22" ht="13" x14ac:dyDescent="0.15">
      <c r="A575" s="2"/>
      <c r="B575" s="2"/>
      <c r="C575" s="2"/>
      <c r="D575" s="56"/>
      <c r="E575" s="56"/>
      <c r="F575" s="2"/>
      <c r="G575" s="56"/>
      <c r="H575" s="56"/>
      <c r="I575" s="2"/>
      <c r="J575" s="2"/>
      <c r="K575" s="2"/>
      <c r="L575" s="2"/>
      <c r="M575" s="2"/>
      <c r="N575" s="2"/>
      <c r="O575" s="2"/>
      <c r="P575" s="2"/>
      <c r="Q575" s="2"/>
      <c r="R575" s="2"/>
      <c r="S575" s="2"/>
      <c r="T575" s="2"/>
      <c r="U575" s="2"/>
      <c r="V575" s="2"/>
    </row>
    <row r="576" spans="1:22" ht="13" x14ac:dyDescent="0.15">
      <c r="A576" s="2"/>
      <c r="B576" s="2"/>
      <c r="C576" s="2"/>
      <c r="D576" s="56"/>
      <c r="E576" s="56"/>
      <c r="F576" s="2"/>
      <c r="G576" s="56"/>
      <c r="H576" s="56"/>
      <c r="I576" s="2"/>
      <c r="J576" s="2"/>
      <c r="K576" s="2"/>
      <c r="L576" s="2"/>
      <c r="M576" s="2"/>
      <c r="N576" s="2"/>
      <c r="O576" s="2"/>
      <c r="P576" s="2"/>
      <c r="Q576" s="2"/>
      <c r="R576" s="2"/>
      <c r="S576" s="2"/>
      <c r="T576" s="2"/>
      <c r="U576" s="2"/>
      <c r="V576" s="2"/>
    </row>
    <row r="577" spans="1:22" ht="13" x14ac:dyDescent="0.15">
      <c r="A577" s="2"/>
      <c r="B577" s="2"/>
      <c r="C577" s="2"/>
      <c r="D577" s="56"/>
      <c r="E577" s="56"/>
      <c r="F577" s="2"/>
      <c r="G577" s="56"/>
      <c r="H577" s="56"/>
      <c r="I577" s="2"/>
      <c r="J577" s="2"/>
      <c r="K577" s="2"/>
      <c r="L577" s="2"/>
      <c r="M577" s="2"/>
      <c r="N577" s="2"/>
      <c r="O577" s="2"/>
      <c r="P577" s="2"/>
      <c r="Q577" s="2"/>
      <c r="R577" s="2"/>
      <c r="S577" s="2"/>
      <c r="T577" s="2"/>
      <c r="U577" s="2"/>
      <c r="V577" s="2"/>
    </row>
    <row r="578" spans="1:22" ht="13" x14ac:dyDescent="0.15">
      <c r="A578" s="2"/>
      <c r="B578" s="2"/>
      <c r="C578" s="2"/>
      <c r="D578" s="56"/>
      <c r="E578" s="56"/>
      <c r="F578" s="2"/>
      <c r="G578" s="56"/>
      <c r="H578" s="56"/>
      <c r="I578" s="2"/>
      <c r="J578" s="2"/>
      <c r="K578" s="2"/>
      <c r="L578" s="2"/>
      <c r="M578" s="2"/>
      <c r="N578" s="2"/>
      <c r="O578" s="2"/>
      <c r="P578" s="2"/>
      <c r="Q578" s="2"/>
      <c r="R578" s="2"/>
      <c r="S578" s="2"/>
      <c r="T578" s="2"/>
      <c r="U578" s="2"/>
      <c r="V578" s="2"/>
    </row>
    <row r="579" spans="1:22" ht="13" x14ac:dyDescent="0.15">
      <c r="A579" s="2"/>
      <c r="B579" s="2"/>
      <c r="C579" s="2"/>
      <c r="D579" s="56"/>
      <c r="E579" s="56"/>
      <c r="F579" s="2"/>
      <c r="G579" s="56"/>
      <c r="H579" s="56"/>
      <c r="I579" s="2"/>
      <c r="J579" s="2"/>
      <c r="K579" s="2"/>
      <c r="L579" s="2"/>
      <c r="M579" s="2"/>
      <c r="N579" s="2"/>
      <c r="O579" s="2"/>
      <c r="P579" s="2"/>
      <c r="Q579" s="2"/>
      <c r="R579" s="2"/>
      <c r="S579" s="2"/>
      <c r="T579" s="2"/>
      <c r="U579" s="2"/>
      <c r="V579" s="2"/>
    </row>
    <row r="580" spans="1:22" ht="13" x14ac:dyDescent="0.15">
      <c r="A580" s="2"/>
      <c r="B580" s="2"/>
      <c r="C580" s="2"/>
      <c r="D580" s="56"/>
      <c r="E580" s="56"/>
      <c r="F580" s="2"/>
      <c r="G580" s="56"/>
      <c r="H580" s="56"/>
      <c r="I580" s="2"/>
      <c r="J580" s="2"/>
      <c r="K580" s="2"/>
      <c r="L580" s="2"/>
      <c r="M580" s="2"/>
      <c r="N580" s="2"/>
      <c r="O580" s="2"/>
      <c r="P580" s="2"/>
      <c r="Q580" s="2"/>
      <c r="R580" s="2"/>
      <c r="S580" s="2"/>
      <c r="T580" s="2"/>
      <c r="U580" s="2"/>
      <c r="V580" s="2"/>
    </row>
    <row r="581" spans="1:22" ht="13" x14ac:dyDescent="0.15">
      <c r="A581" s="2"/>
      <c r="B581" s="2"/>
      <c r="C581" s="2"/>
      <c r="D581" s="56"/>
      <c r="E581" s="56"/>
      <c r="F581" s="2"/>
      <c r="G581" s="56"/>
      <c r="H581" s="56"/>
      <c r="I581" s="2"/>
      <c r="J581" s="2"/>
      <c r="K581" s="2"/>
      <c r="L581" s="2"/>
      <c r="M581" s="2"/>
      <c r="N581" s="2"/>
      <c r="O581" s="2"/>
      <c r="P581" s="2"/>
      <c r="Q581" s="2"/>
      <c r="R581" s="2"/>
      <c r="S581" s="2"/>
      <c r="T581" s="2"/>
      <c r="U581" s="2"/>
      <c r="V581" s="2"/>
    </row>
    <row r="582" spans="1:22" ht="13" x14ac:dyDescent="0.15">
      <c r="A582" s="2"/>
      <c r="B582" s="2"/>
      <c r="C582" s="2"/>
      <c r="D582" s="56"/>
      <c r="E582" s="56"/>
      <c r="F582" s="2"/>
      <c r="G582" s="56"/>
      <c r="H582" s="56"/>
      <c r="I582" s="2"/>
      <c r="J582" s="2"/>
      <c r="K582" s="2"/>
      <c r="L582" s="2"/>
      <c r="M582" s="2"/>
      <c r="N582" s="2"/>
      <c r="O582" s="2"/>
      <c r="P582" s="2"/>
      <c r="Q582" s="2"/>
      <c r="R582" s="2"/>
      <c r="S582" s="2"/>
      <c r="T582" s="2"/>
      <c r="U582" s="2"/>
      <c r="V582" s="2"/>
    </row>
    <row r="583" spans="1:22" ht="13" x14ac:dyDescent="0.15">
      <c r="A583" s="2"/>
      <c r="B583" s="2"/>
      <c r="C583" s="2"/>
      <c r="D583" s="56"/>
      <c r="E583" s="56"/>
      <c r="F583" s="2"/>
      <c r="G583" s="56"/>
      <c r="H583" s="56"/>
      <c r="I583" s="2"/>
      <c r="J583" s="2"/>
      <c r="K583" s="2"/>
      <c r="L583" s="2"/>
      <c r="M583" s="2"/>
      <c r="N583" s="2"/>
      <c r="O583" s="2"/>
      <c r="P583" s="2"/>
      <c r="Q583" s="2"/>
      <c r="R583" s="2"/>
      <c r="S583" s="2"/>
      <c r="T583" s="2"/>
      <c r="U583" s="2"/>
      <c r="V583" s="2"/>
    </row>
    <row r="584" spans="1:22" ht="13" x14ac:dyDescent="0.15">
      <c r="A584" s="2"/>
      <c r="B584" s="2"/>
      <c r="C584" s="2"/>
      <c r="D584" s="56"/>
      <c r="E584" s="56"/>
      <c r="F584" s="2"/>
      <c r="G584" s="56"/>
      <c r="H584" s="56"/>
      <c r="I584" s="2"/>
      <c r="J584" s="2"/>
      <c r="K584" s="2"/>
      <c r="L584" s="2"/>
      <c r="M584" s="2"/>
      <c r="N584" s="2"/>
      <c r="O584" s="2"/>
      <c r="P584" s="2"/>
      <c r="Q584" s="2"/>
      <c r="R584" s="2"/>
      <c r="S584" s="2"/>
      <c r="T584" s="2"/>
      <c r="U584" s="2"/>
      <c r="V584" s="2"/>
    </row>
    <row r="585" spans="1:22" ht="13" x14ac:dyDescent="0.15">
      <c r="A585" s="2"/>
      <c r="B585" s="2"/>
      <c r="C585" s="2"/>
      <c r="D585" s="56"/>
      <c r="E585" s="56"/>
      <c r="F585" s="2"/>
      <c r="G585" s="56"/>
      <c r="H585" s="56"/>
      <c r="I585" s="2"/>
      <c r="J585" s="2"/>
      <c r="K585" s="2"/>
      <c r="L585" s="2"/>
      <c r="M585" s="2"/>
      <c r="N585" s="2"/>
      <c r="O585" s="2"/>
      <c r="P585" s="2"/>
      <c r="Q585" s="2"/>
      <c r="R585" s="2"/>
      <c r="S585" s="2"/>
      <c r="T585" s="2"/>
      <c r="U585" s="2"/>
      <c r="V585" s="2"/>
    </row>
    <row r="586" spans="1:22" ht="13" x14ac:dyDescent="0.15">
      <c r="A586" s="2"/>
      <c r="B586" s="2"/>
      <c r="C586" s="2"/>
      <c r="D586" s="56"/>
      <c r="E586" s="56"/>
      <c r="F586" s="2"/>
      <c r="G586" s="56"/>
      <c r="H586" s="56"/>
      <c r="I586" s="2"/>
      <c r="J586" s="2"/>
      <c r="K586" s="2"/>
      <c r="L586" s="2"/>
      <c r="M586" s="2"/>
      <c r="N586" s="2"/>
      <c r="O586" s="2"/>
      <c r="P586" s="2"/>
      <c r="Q586" s="2"/>
      <c r="R586" s="2"/>
      <c r="S586" s="2"/>
      <c r="T586" s="2"/>
      <c r="U586" s="2"/>
      <c r="V586" s="2"/>
    </row>
    <row r="587" spans="1:22" ht="13" x14ac:dyDescent="0.15">
      <c r="A587" s="2"/>
      <c r="B587" s="2"/>
      <c r="C587" s="2"/>
      <c r="D587" s="56"/>
      <c r="E587" s="56"/>
      <c r="F587" s="2"/>
      <c r="G587" s="56"/>
      <c r="H587" s="56"/>
      <c r="I587" s="2"/>
      <c r="J587" s="2"/>
      <c r="K587" s="2"/>
      <c r="L587" s="2"/>
      <c r="M587" s="2"/>
      <c r="N587" s="2"/>
      <c r="O587" s="2"/>
      <c r="P587" s="2"/>
      <c r="Q587" s="2"/>
      <c r="R587" s="2"/>
      <c r="S587" s="2"/>
      <c r="T587" s="2"/>
      <c r="U587" s="2"/>
      <c r="V587" s="2"/>
    </row>
    <row r="588" spans="1:22" ht="13" x14ac:dyDescent="0.15">
      <c r="A588" s="2"/>
      <c r="B588" s="2"/>
      <c r="C588" s="2"/>
      <c r="D588" s="56"/>
      <c r="E588" s="56"/>
      <c r="F588" s="2"/>
      <c r="G588" s="56"/>
      <c r="H588" s="56"/>
      <c r="I588" s="2"/>
      <c r="J588" s="2"/>
      <c r="K588" s="2"/>
      <c r="L588" s="2"/>
      <c r="M588" s="2"/>
      <c r="N588" s="2"/>
      <c r="O588" s="2"/>
      <c r="P588" s="2"/>
      <c r="Q588" s="2"/>
      <c r="R588" s="2"/>
      <c r="S588" s="2"/>
      <c r="T588" s="2"/>
      <c r="U588" s="2"/>
      <c r="V588" s="2"/>
    </row>
    <row r="589" spans="1:22" ht="13" x14ac:dyDescent="0.15">
      <c r="A589" s="2"/>
      <c r="B589" s="2"/>
      <c r="C589" s="2"/>
      <c r="D589" s="56"/>
      <c r="E589" s="56"/>
      <c r="F589" s="2"/>
      <c r="G589" s="56"/>
      <c r="H589" s="56"/>
      <c r="I589" s="2"/>
      <c r="J589" s="2"/>
      <c r="K589" s="2"/>
      <c r="L589" s="2"/>
      <c r="M589" s="2"/>
      <c r="N589" s="2"/>
      <c r="O589" s="2"/>
      <c r="P589" s="2"/>
      <c r="Q589" s="2"/>
      <c r="R589" s="2"/>
      <c r="S589" s="2"/>
      <c r="T589" s="2"/>
      <c r="U589" s="2"/>
      <c r="V589" s="2"/>
    </row>
    <row r="590" spans="1:22" ht="13" x14ac:dyDescent="0.15">
      <c r="A590" s="2"/>
      <c r="B590" s="2"/>
      <c r="C590" s="2"/>
      <c r="D590" s="56"/>
      <c r="E590" s="56"/>
      <c r="F590" s="2"/>
      <c r="G590" s="56"/>
      <c r="H590" s="56"/>
      <c r="I590" s="2"/>
      <c r="J590" s="2"/>
      <c r="K590" s="2"/>
      <c r="L590" s="2"/>
      <c r="M590" s="2"/>
      <c r="N590" s="2"/>
      <c r="O590" s="2"/>
      <c r="P590" s="2"/>
      <c r="Q590" s="2"/>
      <c r="R590" s="2"/>
      <c r="S590" s="2"/>
      <c r="T590" s="2"/>
      <c r="U590" s="2"/>
      <c r="V590" s="2"/>
    </row>
    <row r="591" spans="1:22" ht="13" x14ac:dyDescent="0.15">
      <c r="A591" s="2"/>
      <c r="B591" s="2"/>
      <c r="C591" s="2"/>
      <c r="D591" s="56"/>
      <c r="E591" s="56"/>
      <c r="F591" s="2"/>
      <c r="G591" s="56"/>
      <c r="H591" s="56"/>
      <c r="I591" s="2"/>
      <c r="J591" s="2"/>
      <c r="K591" s="2"/>
      <c r="L591" s="2"/>
      <c r="M591" s="2"/>
      <c r="N591" s="2"/>
      <c r="O591" s="2"/>
      <c r="P591" s="2"/>
      <c r="Q591" s="2"/>
      <c r="R591" s="2"/>
      <c r="S591" s="2"/>
      <c r="T591" s="2"/>
      <c r="U591" s="2"/>
      <c r="V591" s="2"/>
    </row>
    <row r="592" spans="1:22" ht="13" x14ac:dyDescent="0.15">
      <c r="A592" s="2"/>
      <c r="B592" s="2"/>
      <c r="C592" s="2"/>
      <c r="D592" s="56"/>
      <c r="E592" s="56"/>
      <c r="F592" s="2"/>
      <c r="G592" s="56"/>
      <c r="H592" s="56"/>
      <c r="I592" s="2"/>
      <c r="J592" s="2"/>
      <c r="K592" s="2"/>
      <c r="L592" s="2"/>
      <c r="M592" s="2"/>
      <c r="N592" s="2"/>
      <c r="O592" s="2"/>
      <c r="P592" s="2"/>
      <c r="Q592" s="2"/>
      <c r="R592" s="2"/>
      <c r="S592" s="2"/>
      <c r="T592" s="2"/>
      <c r="U592" s="2"/>
      <c r="V592" s="2"/>
    </row>
    <row r="593" spans="1:22" ht="13" x14ac:dyDescent="0.15">
      <c r="A593" s="2"/>
      <c r="B593" s="2"/>
      <c r="C593" s="2"/>
      <c r="D593" s="56"/>
      <c r="E593" s="56"/>
      <c r="F593" s="2"/>
      <c r="G593" s="56"/>
      <c r="H593" s="56"/>
      <c r="I593" s="2"/>
      <c r="J593" s="2"/>
      <c r="K593" s="2"/>
      <c r="L593" s="2"/>
      <c r="M593" s="2"/>
      <c r="N593" s="2"/>
      <c r="O593" s="2"/>
      <c r="P593" s="2"/>
      <c r="Q593" s="2"/>
      <c r="R593" s="2"/>
      <c r="S593" s="2"/>
      <c r="T593" s="2"/>
      <c r="U593" s="2"/>
      <c r="V593" s="2"/>
    </row>
    <row r="594" spans="1:22" ht="13" x14ac:dyDescent="0.15">
      <c r="A594" s="2"/>
      <c r="B594" s="2"/>
      <c r="C594" s="2"/>
      <c r="D594" s="56"/>
      <c r="E594" s="56"/>
      <c r="F594" s="2"/>
      <c r="G594" s="56"/>
      <c r="H594" s="56"/>
      <c r="I594" s="2"/>
      <c r="J594" s="2"/>
      <c r="K594" s="2"/>
      <c r="L594" s="2"/>
      <c r="M594" s="2"/>
      <c r="N594" s="2"/>
      <c r="O594" s="2"/>
      <c r="P594" s="2"/>
      <c r="Q594" s="2"/>
      <c r="R594" s="2"/>
      <c r="S594" s="2"/>
      <c r="T594" s="2"/>
      <c r="U594" s="2"/>
      <c r="V594" s="2"/>
    </row>
    <row r="595" spans="1:22" ht="13" x14ac:dyDescent="0.15">
      <c r="A595" s="2"/>
      <c r="B595" s="2"/>
      <c r="C595" s="2"/>
      <c r="D595" s="56"/>
      <c r="E595" s="56"/>
      <c r="F595" s="2"/>
      <c r="G595" s="56"/>
      <c r="H595" s="56"/>
      <c r="I595" s="2"/>
      <c r="J595" s="2"/>
      <c r="K595" s="2"/>
      <c r="L595" s="2"/>
      <c r="M595" s="2"/>
      <c r="N595" s="2"/>
      <c r="O595" s="2"/>
      <c r="P595" s="2"/>
      <c r="Q595" s="2"/>
      <c r="R595" s="2"/>
      <c r="S595" s="2"/>
      <c r="T595" s="2"/>
      <c r="U595" s="2"/>
      <c r="V595" s="2"/>
    </row>
    <row r="596" spans="1:22" ht="13" x14ac:dyDescent="0.15">
      <c r="A596" s="2"/>
      <c r="B596" s="2"/>
      <c r="C596" s="2"/>
      <c r="D596" s="56"/>
      <c r="E596" s="56"/>
      <c r="F596" s="2"/>
      <c r="G596" s="56"/>
      <c r="H596" s="56"/>
      <c r="I596" s="2"/>
      <c r="J596" s="2"/>
      <c r="K596" s="2"/>
      <c r="L596" s="2"/>
      <c r="M596" s="2"/>
      <c r="N596" s="2"/>
      <c r="O596" s="2"/>
      <c r="P596" s="2"/>
      <c r="Q596" s="2"/>
      <c r="R596" s="2"/>
      <c r="S596" s="2"/>
      <c r="T596" s="2"/>
      <c r="U596" s="2"/>
      <c r="V596" s="2"/>
    </row>
    <row r="597" spans="1:22" ht="13" x14ac:dyDescent="0.15">
      <c r="A597" s="2"/>
      <c r="B597" s="2"/>
      <c r="C597" s="2"/>
      <c r="D597" s="56"/>
      <c r="E597" s="56"/>
      <c r="F597" s="2"/>
      <c r="G597" s="56"/>
      <c r="H597" s="56"/>
      <c r="I597" s="2"/>
      <c r="J597" s="2"/>
      <c r="K597" s="2"/>
      <c r="L597" s="2"/>
      <c r="M597" s="2"/>
      <c r="N597" s="2"/>
      <c r="O597" s="2"/>
      <c r="P597" s="2"/>
      <c r="Q597" s="2"/>
      <c r="R597" s="2"/>
      <c r="S597" s="2"/>
      <c r="T597" s="2"/>
      <c r="U597" s="2"/>
      <c r="V597" s="2"/>
    </row>
    <row r="598" spans="1:22" ht="13" x14ac:dyDescent="0.15">
      <c r="A598" s="2"/>
      <c r="B598" s="2"/>
      <c r="C598" s="2"/>
      <c r="D598" s="56"/>
      <c r="E598" s="56"/>
      <c r="F598" s="2"/>
      <c r="G598" s="56"/>
      <c r="H598" s="56"/>
      <c r="I598" s="2"/>
      <c r="J598" s="2"/>
      <c r="K598" s="2"/>
      <c r="L598" s="2"/>
      <c r="M598" s="2"/>
      <c r="N598" s="2"/>
      <c r="O598" s="2"/>
      <c r="P598" s="2"/>
      <c r="Q598" s="2"/>
      <c r="R598" s="2"/>
      <c r="S598" s="2"/>
      <c r="T598" s="2"/>
      <c r="U598" s="2"/>
      <c r="V598" s="2"/>
    </row>
    <row r="599" spans="1:22" ht="13" x14ac:dyDescent="0.15">
      <c r="A599" s="2"/>
      <c r="B599" s="2"/>
      <c r="C599" s="2"/>
      <c r="D599" s="56"/>
      <c r="E599" s="56"/>
      <c r="F599" s="2"/>
      <c r="G599" s="56"/>
      <c r="H599" s="56"/>
      <c r="I599" s="2"/>
      <c r="J599" s="2"/>
      <c r="K599" s="2"/>
      <c r="L599" s="2"/>
      <c r="M599" s="2"/>
      <c r="N599" s="2"/>
      <c r="O599" s="2"/>
      <c r="P599" s="2"/>
      <c r="Q599" s="2"/>
      <c r="R599" s="2"/>
      <c r="S599" s="2"/>
      <c r="T599" s="2"/>
      <c r="U599" s="2"/>
      <c r="V599" s="2"/>
    </row>
    <row r="600" spans="1:22" ht="13" x14ac:dyDescent="0.15">
      <c r="A600" s="2"/>
      <c r="B600" s="2"/>
      <c r="C600" s="2"/>
      <c r="D600" s="56"/>
      <c r="E600" s="56"/>
      <c r="F600" s="2"/>
      <c r="G600" s="56"/>
      <c r="H600" s="56"/>
      <c r="I600" s="2"/>
      <c r="J600" s="2"/>
      <c r="K600" s="2"/>
      <c r="L600" s="2"/>
      <c r="M600" s="2"/>
      <c r="N600" s="2"/>
      <c r="O600" s="2"/>
      <c r="P600" s="2"/>
      <c r="Q600" s="2"/>
      <c r="R600" s="2"/>
      <c r="S600" s="2"/>
      <c r="T600" s="2"/>
      <c r="U600" s="2"/>
      <c r="V600" s="2"/>
    </row>
    <row r="601" spans="1:22" ht="13" x14ac:dyDescent="0.15">
      <c r="A601" s="2"/>
      <c r="B601" s="2"/>
      <c r="C601" s="2"/>
      <c r="D601" s="56"/>
      <c r="E601" s="56"/>
      <c r="F601" s="2"/>
      <c r="G601" s="56"/>
      <c r="H601" s="56"/>
      <c r="I601" s="2"/>
      <c r="J601" s="2"/>
      <c r="K601" s="2"/>
      <c r="L601" s="2"/>
      <c r="M601" s="2"/>
      <c r="N601" s="2"/>
      <c r="O601" s="2"/>
      <c r="P601" s="2"/>
      <c r="Q601" s="2"/>
      <c r="R601" s="2"/>
      <c r="S601" s="2"/>
      <c r="T601" s="2"/>
      <c r="U601" s="2"/>
      <c r="V601" s="2"/>
    </row>
    <row r="602" spans="1:22" ht="13" x14ac:dyDescent="0.15">
      <c r="A602" s="2"/>
      <c r="B602" s="2"/>
      <c r="C602" s="2"/>
      <c r="D602" s="56"/>
      <c r="E602" s="56"/>
      <c r="F602" s="2"/>
      <c r="G602" s="56"/>
      <c r="H602" s="56"/>
      <c r="I602" s="2"/>
      <c r="J602" s="2"/>
      <c r="K602" s="2"/>
      <c r="L602" s="2"/>
      <c r="M602" s="2"/>
      <c r="N602" s="2"/>
      <c r="O602" s="2"/>
      <c r="P602" s="2"/>
      <c r="Q602" s="2"/>
      <c r="R602" s="2"/>
      <c r="S602" s="2"/>
      <c r="T602" s="2"/>
      <c r="U602" s="2"/>
      <c r="V602" s="2"/>
    </row>
    <row r="603" spans="1:22" ht="13" x14ac:dyDescent="0.15">
      <c r="A603" s="2"/>
      <c r="B603" s="2"/>
      <c r="C603" s="2"/>
      <c r="D603" s="56"/>
      <c r="E603" s="56"/>
      <c r="F603" s="2"/>
      <c r="G603" s="56"/>
      <c r="H603" s="56"/>
      <c r="I603" s="2"/>
      <c r="J603" s="2"/>
      <c r="K603" s="2"/>
      <c r="L603" s="2"/>
      <c r="M603" s="2"/>
      <c r="N603" s="2"/>
      <c r="O603" s="2"/>
      <c r="P603" s="2"/>
      <c r="Q603" s="2"/>
      <c r="R603" s="2"/>
      <c r="S603" s="2"/>
      <c r="T603" s="2"/>
      <c r="U603" s="2"/>
      <c r="V603" s="2"/>
    </row>
    <row r="604" spans="1:22" ht="13" x14ac:dyDescent="0.15">
      <c r="A604" s="2"/>
      <c r="B604" s="2"/>
      <c r="C604" s="2"/>
      <c r="D604" s="56"/>
      <c r="E604" s="56"/>
      <c r="F604" s="2"/>
      <c r="G604" s="56"/>
      <c r="H604" s="56"/>
      <c r="I604" s="2"/>
      <c r="J604" s="2"/>
      <c r="K604" s="2"/>
      <c r="L604" s="2"/>
      <c r="M604" s="2"/>
      <c r="N604" s="2"/>
      <c r="O604" s="2"/>
      <c r="P604" s="2"/>
      <c r="Q604" s="2"/>
      <c r="R604" s="2"/>
      <c r="S604" s="2"/>
      <c r="T604" s="2"/>
      <c r="U604" s="2"/>
      <c r="V604" s="2"/>
    </row>
    <row r="605" spans="1:22" ht="13" x14ac:dyDescent="0.15">
      <c r="A605" s="2"/>
      <c r="B605" s="2"/>
      <c r="C605" s="2"/>
      <c r="D605" s="56"/>
      <c r="E605" s="56"/>
      <c r="F605" s="2"/>
      <c r="G605" s="56"/>
      <c r="H605" s="56"/>
      <c r="I605" s="2"/>
      <c r="J605" s="2"/>
      <c r="K605" s="2"/>
      <c r="L605" s="2"/>
      <c r="M605" s="2"/>
      <c r="N605" s="2"/>
      <c r="O605" s="2"/>
      <c r="P605" s="2"/>
      <c r="Q605" s="2"/>
      <c r="R605" s="2"/>
      <c r="S605" s="2"/>
      <c r="T605" s="2"/>
      <c r="U605" s="2"/>
      <c r="V605" s="2"/>
    </row>
    <row r="606" spans="1:22" ht="13" x14ac:dyDescent="0.15">
      <c r="A606" s="2"/>
      <c r="B606" s="2"/>
      <c r="C606" s="2"/>
      <c r="D606" s="56"/>
      <c r="E606" s="56"/>
      <c r="F606" s="2"/>
      <c r="G606" s="56"/>
      <c r="H606" s="56"/>
      <c r="I606" s="2"/>
      <c r="J606" s="2"/>
      <c r="K606" s="2"/>
      <c r="L606" s="2"/>
      <c r="M606" s="2"/>
      <c r="N606" s="2"/>
      <c r="O606" s="2"/>
      <c r="P606" s="2"/>
      <c r="Q606" s="2"/>
      <c r="R606" s="2"/>
      <c r="S606" s="2"/>
      <c r="T606" s="2"/>
      <c r="U606" s="2"/>
      <c r="V606" s="2"/>
    </row>
    <row r="607" spans="1:22" ht="13" x14ac:dyDescent="0.15">
      <c r="A607" s="2"/>
      <c r="B607" s="2"/>
      <c r="C607" s="2"/>
      <c r="D607" s="56"/>
      <c r="E607" s="56"/>
      <c r="F607" s="2"/>
      <c r="G607" s="56"/>
      <c r="H607" s="56"/>
      <c r="I607" s="2"/>
      <c r="J607" s="2"/>
      <c r="K607" s="2"/>
      <c r="L607" s="2"/>
      <c r="M607" s="2"/>
      <c r="N607" s="2"/>
      <c r="O607" s="2"/>
      <c r="P607" s="2"/>
      <c r="Q607" s="2"/>
      <c r="R607" s="2"/>
      <c r="S607" s="2"/>
      <c r="T607" s="2"/>
      <c r="U607" s="2"/>
      <c r="V607" s="2"/>
    </row>
    <row r="608" spans="1:22" ht="13" x14ac:dyDescent="0.15">
      <c r="A608" s="2"/>
      <c r="B608" s="2"/>
      <c r="C608" s="2"/>
      <c r="D608" s="56"/>
      <c r="E608" s="56"/>
      <c r="F608" s="2"/>
      <c r="G608" s="56"/>
      <c r="H608" s="56"/>
      <c r="I608" s="2"/>
      <c r="J608" s="2"/>
      <c r="K608" s="2"/>
      <c r="L608" s="2"/>
      <c r="M608" s="2"/>
      <c r="N608" s="2"/>
      <c r="O608" s="2"/>
      <c r="P608" s="2"/>
      <c r="Q608" s="2"/>
      <c r="R608" s="2"/>
      <c r="S608" s="2"/>
      <c r="T608" s="2"/>
      <c r="U608" s="2"/>
      <c r="V608" s="2"/>
    </row>
    <row r="609" spans="1:22" ht="13" x14ac:dyDescent="0.15">
      <c r="A609" s="2"/>
      <c r="B609" s="2"/>
      <c r="C609" s="2"/>
      <c r="D609" s="56"/>
      <c r="E609" s="56"/>
      <c r="F609" s="2"/>
      <c r="G609" s="56"/>
      <c r="H609" s="56"/>
      <c r="I609" s="2"/>
      <c r="J609" s="2"/>
      <c r="K609" s="2"/>
      <c r="L609" s="2"/>
      <c r="M609" s="2"/>
      <c r="N609" s="2"/>
      <c r="O609" s="2"/>
      <c r="P609" s="2"/>
      <c r="Q609" s="2"/>
      <c r="R609" s="2"/>
      <c r="S609" s="2"/>
      <c r="T609" s="2"/>
      <c r="U609" s="2"/>
      <c r="V609" s="2"/>
    </row>
    <row r="610" spans="1:22" ht="13" x14ac:dyDescent="0.15">
      <c r="A610" s="2"/>
      <c r="B610" s="2"/>
      <c r="C610" s="2"/>
      <c r="D610" s="56"/>
      <c r="E610" s="56"/>
      <c r="F610" s="2"/>
      <c r="G610" s="56"/>
      <c r="H610" s="56"/>
      <c r="I610" s="2"/>
      <c r="J610" s="2"/>
      <c r="K610" s="2"/>
      <c r="L610" s="2"/>
      <c r="M610" s="2"/>
      <c r="N610" s="2"/>
      <c r="O610" s="2"/>
      <c r="P610" s="2"/>
      <c r="Q610" s="2"/>
      <c r="R610" s="2"/>
      <c r="S610" s="2"/>
      <c r="T610" s="2"/>
      <c r="U610" s="2"/>
      <c r="V610" s="2"/>
    </row>
    <row r="611" spans="1:22" ht="13" x14ac:dyDescent="0.15">
      <c r="A611" s="2"/>
      <c r="B611" s="2"/>
      <c r="C611" s="2"/>
      <c r="D611" s="56"/>
      <c r="E611" s="56"/>
      <c r="F611" s="2"/>
      <c r="G611" s="56"/>
      <c r="H611" s="56"/>
      <c r="I611" s="2"/>
      <c r="J611" s="2"/>
      <c r="K611" s="2"/>
      <c r="L611" s="2"/>
      <c r="M611" s="2"/>
      <c r="N611" s="2"/>
      <c r="O611" s="2"/>
      <c r="P611" s="2"/>
      <c r="Q611" s="2"/>
      <c r="R611" s="2"/>
      <c r="S611" s="2"/>
      <c r="T611" s="2"/>
      <c r="U611" s="2"/>
      <c r="V611" s="2"/>
    </row>
    <row r="612" spans="1:22" ht="13" x14ac:dyDescent="0.15">
      <c r="A612" s="2"/>
      <c r="B612" s="2"/>
      <c r="C612" s="2"/>
      <c r="D612" s="56"/>
      <c r="E612" s="56"/>
      <c r="F612" s="2"/>
      <c r="G612" s="56"/>
      <c r="H612" s="56"/>
      <c r="I612" s="2"/>
      <c r="J612" s="2"/>
      <c r="K612" s="2"/>
      <c r="L612" s="2"/>
      <c r="M612" s="2"/>
      <c r="N612" s="2"/>
      <c r="O612" s="2"/>
      <c r="P612" s="2"/>
      <c r="Q612" s="2"/>
      <c r="R612" s="2"/>
      <c r="S612" s="2"/>
      <c r="T612" s="2"/>
      <c r="U612" s="2"/>
      <c r="V612" s="2"/>
    </row>
    <row r="613" spans="1:22" ht="13" x14ac:dyDescent="0.15">
      <c r="A613" s="2"/>
      <c r="B613" s="2"/>
      <c r="C613" s="2"/>
      <c r="D613" s="56"/>
      <c r="E613" s="56"/>
      <c r="F613" s="2"/>
      <c r="G613" s="56"/>
      <c r="H613" s="56"/>
      <c r="I613" s="2"/>
      <c r="J613" s="2"/>
      <c r="K613" s="2"/>
      <c r="L613" s="2"/>
      <c r="M613" s="2"/>
      <c r="N613" s="2"/>
      <c r="O613" s="2"/>
      <c r="P613" s="2"/>
      <c r="Q613" s="2"/>
      <c r="R613" s="2"/>
      <c r="S613" s="2"/>
      <c r="T613" s="2"/>
      <c r="U613" s="2"/>
      <c r="V613" s="2"/>
    </row>
    <row r="614" spans="1:22" ht="13" x14ac:dyDescent="0.15">
      <c r="A614" s="2"/>
      <c r="B614" s="2"/>
      <c r="C614" s="2"/>
      <c r="D614" s="56"/>
      <c r="E614" s="56"/>
      <c r="F614" s="2"/>
      <c r="G614" s="56"/>
      <c r="H614" s="56"/>
      <c r="I614" s="2"/>
      <c r="J614" s="2"/>
      <c r="K614" s="2"/>
      <c r="L614" s="2"/>
      <c r="M614" s="2"/>
      <c r="N614" s="2"/>
      <c r="O614" s="2"/>
      <c r="P614" s="2"/>
      <c r="Q614" s="2"/>
      <c r="R614" s="2"/>
      <c r="S614" s="2"/>
      <c r="T614" s="2"/>
      <c r="U614" s="2"/>
      <c r="V614" s="2"/>
    </row>
    <row r="615" spans="1:22" ht="13" x14ac:dyDescent="0.15">
      <c r="A615" s="2"/>
      <c r="B615" s="2"/>
      <c r="C615" s="2"/>
      <c r="D615" s="56"/>
      <c r="E615" s="56"/>
      <c r="F615" s="2"/>
      <c r="G615" s="56"/>
      <c r="H615" s="56"/>
      <c r="I615" s="2"/>
      <c r="J615" s="2"/>
      <c r="K615" s="2"/>
      <c r="L615" s="2"/>
      <c r="M615" s="2"/>
      <c r="N615" s="2"/>
      <c r="O615" s="2"/>
      <c r="P615" s="2"/>
      <c r="Q615" s="2"/>
      <c r="R615" s="2"/>
      <c r="S615" s="2"/>
      <c r="T615" s="2"/>
      <c r="U615" s="2"/>
      <c r="V615" s="2"/>
    </row>
    <row r="616" spans="1:22" ht="13" x14ac:dyDescent="0.15">
      <c r="A616" s="2"/>
      <c r="B616" s="2"/>
      <c r="C616" s="2"/>
      <c r="D616" s="56"/>
      <c r="E616" s="56"/>
      <c r="F616" s="2"/>
      <c r="G616" s="56"/>
      <c r="H616" s="56"/>
      <c r="I616" s="2"/>
      <c r="J616" s="2"/>
      <c r="K616" s="2"/>
      <c r="L616" s="2"/>
      <c r="M616" s="2"/>
      <c r="N616" s="2"/>
      <c r="O616" s="2"/>
      <c r="P616" s="2"/>
      <c r="Q616" s="2"/>
      <c r="R616" s="2"/>
      <c r="S616" s="2"/>
      <c r="T616" s="2"/>
      <c r="U616" s="2"/>
      <c r="V616" s="2"/>
    </row>
    <row r="617" spans="1:22" ht="13" x14ac:dyDescent="0.15">
      <c r="A617" s="2"/>
      <c r="B617" s="2"/>
      <c r="C617" s="2"/>
      <c r="D617" s="56"/>
      <c r="E617" s="56"/>
      <c r="F617" s="2"/>
      <c r="G617" s="56"/>
      <c r="H617" s="56"/>
      <c r="I617" s="2"/>
      <c r="J617" s="2"/>
      <c r="K617" s="2"/>
      <c r="L617" s="2"/>
      <c r="M617" s="2"/>
      <c r="N617" s="2"/>
      <c r="O617" s="2"/>
      <c r="P617" s="2"/>
      <c r="Q617" s="2"/>
      <c r="R617" s="2"/>
      <c r="S617" s="2"/>
      <c r="T617" s="2"/>
      <c r="U617" s="2"/>
      <c r="V617" s="2"/>
    </row>
    <row r="618" spans="1:22" ht="13" x14ac:dyDescent="0.15">
      <c r="A618" s="2"/>
      <c r="B618" s="2"/>
      <c r="C618" s="2"/>
      <c r="D618" s="56"/>
      <c r="E618" s="56"/>
      <c r="F618" s="2"/>
      <c r="G618" s="56"/>
      <c r="H618" s="56"/>
      <c r="I618" s="2"/>
      <c r="J618" s="2"/>
      <c r="K618" s="2"/>
      <c r="L618" s="2"/>
      <c r="M618" s="2"/>
      <c r="N618" s="2"/>
      <c r="O618" s="2"/>
      <c r="P618" s="2"/>
      <c r="Q618" s="2"/>
      <c r="R618" s="2"/>
      <c r="S618" s="2"/>
      <c r="T618" s="2"/>
      <c r="U618" s="2"/>
      <c r="V618" s="2"/>
    </row>
    <row r="619" spans="1:22" ht="13" x14ac:dyDescent="0.15">
      <c r="A619" s="2"/>
      <c r="B619" s="2"/>
      <c r="C619" s="2"/>
      <c r="D619" s="56"/>
      <c r="E619" s="56"/>
      <c r="F619" s="2"/>
      <c r="G619" s="56"/>
      <c r="H619" s="56"/>
      <c r="I619" s="2"/>
      <c r="J619" s="2"/>
      <c r="K619" s="2"/>
      <c r="L619" s="2"/>
      <c r="M619" s="2"/>
      <c r="N619" s="2"/>
      <c r="O619" s="2"/>
      <c r="P619" s="2"/>
      <c r="Q619" s="2"/>
      <c r="R619" s="2"/>
      <c r="S619" s="2"/>
      <c r="T619" s="2"/>
      <c r="U619" s="2"/>
      <c r="V619" s="2"/>
    </row>
    <row r="620" spans="1:22" ht="13" x14ac:dyDescent="0.15">
      <c r="A620" s="2"/>
      <c r="B620" s="2"/>
      <c r="C620" s="2"/>
      <c r="D620" s="56"/>
      <c r="E620" s="56"/>
      <c r="F620" s="2"/>
      <c r="G620" s="56"/>
      <c r="H620" s="56"/>
      <c r="I620" s="2"/>
      <c r="J620" s="2"/>
      <c r="K620" s="2"/>
      <c r="L620" s="2"/>
      <c r="M620" s="2"/>
      <c r="N620" s="2"/>
      <c r="O620" s="2"/>
      <c r="P620" s="2"/>
      <c r="Q620" s="2"/>
      <c r="R620" s="2"/>
      <c r="S620" s="2"/>
      <c r="T620" s="2"/>
      <c r="U620" s="2"/>
      <c r="V620" s="2"/>
    </row>
    <row r="621" spans="1:22" ht="13" x14ac:dyDescent="0.15">
      <c r="A621" s="2"/>
      <c r="B621" s="2"/>
      <c r="C621" s="2"/>
      <c r="D621" s="56"/>
      <c r="E621" s="56"/>
      <c r="F621" s="2"/>
      <c r="G621" s="56"/>
      <c r="H621" s="56"/>
      <c r="I621" s="2"/>
      <c r="J621" s="2"/>
      <c r="K621" s="2"/>
      <c r="L621" s="2"/>
      <c r="M621" s="2"/>
      <c r="N621" s="2"/>
      <c r="O621" s="2"/>
      <c r="P621" s="2"/>
      <c r="Q621" s="2"/>
      <c r="R621" s="2"/>
      <c r="S621" s="2"/>
      <c r="T621" s="2"/>
      <c r="U621" s="2"/>
      <c r="V621" s="2"/>
    </row>
    <row r="622" spans="1:22" ht="13" x14ac:dyDescent="0.15">
      <c r="A622" s="2"/>
      <c r="B622" s="2"/>
      <c r="C622" s="2"/>
      <c r="D622" s="56"/>
      <c r="E622" s="56"/>
      <c r="F622" s="2"/>
      <c r="G622" s="56"/>
      <c r="H622" s="56"/>
      <c r="I622" s="2"/>
      <c r="J622" s="2"/>
      <c r="K622" s="2"/>
      <c r="L622" s="2"/>
      <c r="M622" s="2"/>
      <c r="N622" s="2"/>
      <c r="O622" s="2"/>
      <c r="P622" s="2"/>
      <c r="Q622" s="2"/>
      <c r="R622" s="2"/>
      <c r="S622" s="2"/>
      <c r="T622" s="2"/>
      <c r="U622" s="2"/>
      <c r="V622" s="2"/>
    </row>
    <row r="623" spans="1:22" ht="13" x14ac:dyDescent="0.15">
      <c r="A623" s="2"/>
      <c r="B623" s="2"/>
      <c r="C623" s="2"/>
      <c r="D623" s="56"/>
      <c r="E623" s="56"/>
      <c r="F623" s="2"/>
      <c r="G623" s="56"/>
      <c r="H623" s="56"/>
      <c r="I623" s="2"/>
      <c r="J623" s="2"/>
      <c r="K623" s="2"/>
      <c r="L623" s="2"/>
      <c r="M623" s="2"/>
      <c r="N623" s="2"/>
      <c r="O623" s="2"/>
      <c r="P623" s="2"/>
      <c r="Q623" s="2"/>
      <c r="R623" s="2"/>
      <c r="S623" s="2"/>
      <c r="T623" s="2"/>
      <c r="U623" s="2"/>
      <c r="V623" s="2"/>
    </row>
    <row r="624" spans="1:22" ht="13" x14ac:dyDescent="0.15">
      <c r="A624" s="2"/>
      <c r="B624" s="2"/>
      <c r="C624" s="2"/>
      <c r="D624" s="56"/>
      <c r="E624" s="56"/>
      <c r="F624" s="2"/>
      <c r="G624" s="56"/>
      <c r="H624" s="56"/>
      <c r="I624" s="2"/>
      <c r="J624" s="2"/>
      <c r="K624" s="2"/>
      <c r="L624" s="2"/>
      <c r="M624" s="2"/>
      <c r="N624" s="2"/>
      <c r="O624" s="2"/>
      <c r="P624" s="2"/>
      <c r="Q624" s="2"/>
      <c r="R624" s="2"/>
      <c r="S624" s="2"/>
      <c r="T624" s="2"/>
      <c r="U624" s="2"/>
      <c r="V624" s="2"/>
    </row>
    <row r="625" spans="1:22" ht="13" x14ac:dyDescent="0.15">
      <c r="A625" s="2"/>
      <c r="B625" s="2"/>
      <c r="C625" s="2"/>
      <c r="D625" s="56"/>
      <c r="E625" s="56"/>
      <c r="F625" s="2"/>
      <c r="G625" s="56"/>
      <c r="H625" s="56"/>
      <c r="I625" s="2"/>
      <c r="J625" s="2"/>
      <c r="K625" s="2"/>
      <c r="L625" s="2"/>
      <c r="M625" s="2"/>
      <c r="N625" s="2"/>
      <c r="O625" s="2"/>
      <c r="P625" s="2"/>
      <c r="Q625" s="2"/>
      <c r="R625" s="2"/>
      <c r="S625" s="2"/>
      <c r="T625" s="2"/>
      <c r="U625" s="2"/>
      <c r="V625" s="2"/>
    </row>
    <row r="626" spans="1:22" ht="13" x14ac:dyDescent="0.15">
      <c r="A626" s="2"/>
      <c r="B626" s="2"/>
      <c r="C626" s="2"/>
      <c r="D626" s="56"/>
      <c r="E626" s="56"/>
      <c r="F626" s="2"/>
      <c r="G626" s="56"/>
      <c r="H626" s="56"/>
      <c r="I626" s="2"/>
      <c r="J626" s="2"/>
      <c r="K626" s="2"/>
      <c r="L626" s="2"/>
      <c r="M626" s="2"/>
      <c r="N626" s="2"/>
      <c r="O626" s="2"/>
      <c r="P626" s="2"/>
      <c r="Q626" s="2"/>
      <c r="R626" s="2"/>
      <c r="S626" s="2"/>
      <c r="T626" s="2"/>
      <c r="U626" s="2"/>
      <c r="V626" s="2"/>
    </row>
    <row r="627" spans="1:22" ht="13" x14ac:dyDescent="0.15">
      <c r="A627" s="2"/>
      <c r="B627" s="2"/>
      <c r="C627" s="2"/>
      <c r="D627" s="56"/>
      <c r="E627" s="56"/>
      <c r="F627" s="2"/>
      <c r="G627" s="56"/>
      <c r="H627" s="56"/>
      <c r="I627" s="2"/>
      <c r="J627" s="2"/>
      <c r="K627" s="2"/>
      <c r="L627" s="2"/>
      <c r="M627" s="2"/>
      <c r="N627" s="2"/>
      <c r="O627" s="2"/>
      <c r="P627" s="2"/>
      <c r="Q627" s="2"/>
      <c r="R627" s="2"/>
      <c r="S627" s="2"/>
      <c r="T627" s="2"/>
      <c r="U627" s="2"/>
      <c r="V627" s="2"/>
    </row>
    <row r="628" spans="1:22" ht="13" x14ac:dyDescent="0.15">
      <c r="A628" s="2"/>
      <c r="B628" s="2"/>
      <c r="C628" s="2"/>
      <c r="D628" s="56"/>
      <c r="E628" s="56"/>
      <c r="F628" s="2"/>
      <c r="G628" s="56"/>
      <c r="H628" s="56"/>
      <c r="I628" s="2"/>
      <c r="J628" s="2"/>
      <c r="K628" s="2"/>
      <c r="L628" s="2"/>
      <c r="M628" s="2"/>
      <c r="N628" s="2"/>
      <c r="O628" s="2"/>
      <c r="P628" s="2"/>
      <c r="Q628" s="2"/>
      <c r="R628" s="2"/>
      <c r="S628" s="2"/>
      <c r="T628" s="2"/>
      <c r="U628" s="2"/>
      <c r="V628" s="2"/>
    </row>
    <row r="629" spans="1:22" ht="13" x14ac:dyDescent="0.15">
      <c r="A629" s="2"/>
      <c r="B629" s="2"/>
      <c r="C629" s="2"/>
      <c r="D629" s="56"/>
      <c r="E629" s="56"/>
      <c r="F629" s="2"/>
      <c r="G629" s="56"/>
      <c r="H629" s="56"/>
      <c r="I629" s="2"/>
      <c r="J629" s="2"/>
      <c r="K629" s="2"/>
      <c r="L629" s="2"/>
      <c r="M629" s="2"/>
      <c r="N629" s="2"/>
      <c r="O629" s="2"/>
      <c r="P629" s="2"/>
      <c r="Q629" s="2"/>
      <c r="R629" s="2"/>
      <c r="S629" s="2"/>
      <c r="T629" s="2"/>
      <c r="U629" s="2"/>
      <c r="V629" s="2"/>
    </row>
    <row r="630" spans="1:22" ht="13" x14ac:dyDescent="0.15">
      <c r="A630" s="2"/>
      <c r="B630" s="2"/>
      <c r="C630" s="2"/>
      <c r="D630" s="56"/>
      <c r="E630" s="56"/>
      <c r="F630" s="2"/>
      <c r="G630" s="56"/>
      <c r="H630" s="56"/>
      <c r="I630" s="2"/>
      <c r="J630" s="2"/>
      <c r="K630" s="2"/>
      <c r="L630" s="2"/>
      <c r="M630" s="2"/>
      <c r="N630" s="2"/>
      <c r="O630" s="2"/>
      <c r="P630" s="2"/>
      <c r="Q630" s="2"/>
      <c r="R630" s="2"/>
      <c r="S630" s="2"/>
      <c r="T630" s="2"/>
      <c r="U630" s="2"/>
      <c r="V630" s="2"/>
    </row>
    <row r="631" spans="1:22" ht="13" x14ac:dyDescent="0.15">
      <c r="A631" s="2"/>
      <c r="B631" s="2"/>
      <c r="C631" s="2"/>
      <c r="D631" s="56"/>
      <c r="E631" s="56"/>
      <c r="F631" s="2"/>
      <c r="G631" s="56"/>
      <c r="H631" s="56"/>
      <c r="I631" s="2"/>
      <c r="J631" s="2"/>
      <c r="K631" s="2"/>
      <c r="L631" s="2"/>
      <c r="M631" s="2"/>
      <c r="N631" s="2"/>
      <c r="O631" s="2"/>
      <c r="P631" s="2"/>
      <c r="Q631" s="2"/>
      <c r="R631" s="2"/>
      <c r="S631" s="2"/>
      <c r="T631" s="2"/>
      <c r="U631" s="2"/>
      <c r="V631" s="2"/>
    </row>
    <row r="632" spans="1:22" ht="13" x14ac:dyDescent="0.15">
      <c r="A632" s="2"/>
      <c r="B632" s="2"/>
      <c r="C632" s="2"/>
      <c r="D632" s="56"/>
      <c r="E632" s="56"/>
      <c r="F632" s="2"/>
      <c r="G632" s="56"/>
      <c r="H632" s="56"/>
      <c r="I632" s="2"/>
      <c r="J632" s="2"/>
      <c r="K632" s="2"/>
      <c r="L632" s="2"/>
      <c r="M632" s="2"/>
      <c r="N632" s="2"/>
      <c r="O632" s="2"/>
      <c r="P632" s="2"/>
      <c r="Q632" s="2"/>
      <c r="R632" s="2"/>
      <c r="S632" s="2"/>
      <c r="T632" s="2"/>
      <c r="U632" s="2"/>
      <c r="V632" s="2"/>
    </row>
    <row r="633" spans="1:22" ht="13" x14ac:dyDescent="0.15">
      <c r="A633" s="2"/>
      <c r="B633" s="2"/>
      <c r="C633" s="2"/>
      <c r="D633" s="56"/>
      <c r="E633" s="56"/>
      <c r="F633" s="2"/>
      <c r="G633" s="56"/>
      <c r="H633" s="56"/>
      <c r="I633" s="2"/>
      <c r="J633" s="2"/>
      <c r="K633" s="2"/>
      <c r="L633" s="2"/>
      <c r="M633" s="2"/>
      <c r="N633" s="2"/>
      <c r="O633" s="2"/>
      <c r="P633" s="2"/>
      <c r="Q633" s="2"/>
      <c r="R633" s="2"/>
      <c r="S633" s="2"/>
      <c r="T633" s="2"/>
      <c r="U633" s="2"/>
      <c r="V633" s="2"/>
    </row>
    <row r="634" spans="1:22" ht="13" x14ac:dyDescent="0.15">
      <c r="A634" s="2"/>
      <c r="B634" s="2"/>
      <c r="C634" s="2"/>
      <c r="D634" s="56"/>
      <c r="E634" s="56"/>
      <c r="F634" s="2"/>
      <c r="G634" s="56"/>
      <c r="H634" s="56"/>
      <c r="I634" s="2"/>
      <c r="J634" s="2"/>
      <c r="K634" s="2"/>
      <c r="L634" s="2"/>
      <c r="M634" s="2"/>
      <c r="N634" s="2"/>
      <c r="O634" s="2"/>
      <c r="P634" s="2"/>
      <c r="Q634" s="2"/>
      <c r="R634" s="2"/>
      <c r="S634" s="2"/>
      <c r="T634" s="2"/>
      <c r="U634" s="2"/>
      <c r="V634" s="2"/>
    </row>
    <row r="635" spans="1:22" ht="13" x14ac:dyDescent="0.15">
      <c r="A635" s="2"/>
      <c r="B635" s="2"/>
      <c r="C635" s="2"/>
      <c r="D635" s="56"/>
      <c r="E635" s="56"/>
      <c r="F635" s="2"/>
      <c r="G635" s="56"/>
      <c r="H635" s="56"/>
      <c r="I635" s="2"/>
      <c r="J635" s="2"/>
      <c r="K635" s="2"/>
      <c r="L635" s="2"/>
      <c r="M635" s="2"/>
      <c r="N635" s="2"/>
      <c r="O635" s="2"/>
      <c r="P635" s="2"/>
      <c r="Q635" s="2"/>
      <c r="R635" s="2"/>
      <c r="S635" s="2"/>
      <c r="T635" s="2"/>
      <c r="U635" s="2"/>
      <c r="V635" s="2"/>
    </row>
    <row r="636" spans="1:22" ht="13" x14ac:dyDescent="0.15">
      <c r="A636" s="2"/>
      <c r="B636" s="2"/>
      <c r="C636" s="2"/>
      <c r="D636" s="56"/>
      <c r="E636" s="56"/>
      <c r="F636" s="2"/>
      <c r="G636" s="56"/>
      <c r="H636" s="56"/>
      <c r="I636" s="2"/>
      <c r="J636" s="2"/>
      <c r="K636" s="2"/>
      <c r="L636" s="2"/>
      <c r="M636" s="2"/>
      <c r="N636" s="2"/>
      <c r="O636" s="2"/>
      <c r="P636" s="2"/>
      <c r="Q636" s="2"/>
      <c r="R636" s="2"/>
      <c r="S636" s="2"/>
      <c r="T636" s="2"/>
      <c r="U636" s="2"/>
      <c r="V636" s="2"/>
    </row>
    <row r="637" spans="1:22" ht="13" x14ac:dyDescent="0.15">
      <c r="A637" s="2"/>
      <c r="B637" s="2"/>
      <c r="C637" s="2"/>
      <c r="D637" s="56"/>
      <c r="E637" s="56"/>
      <c r="F637" s="2"/>
      <c r="G637" s="56"/>
      <c r="H637" s="56"/>
      <c r="I637" s="2"/>
      <c r="J637" s="2"/>
      <c r="K637" s="2"/>
      <c r="L637" s="2"/>
      <c r="M637" s="2"/>
      <c r="N637" s="2"/>
      <c r="O637" s="2"/>
      <c r="P637" s="2"/>
      <c r="Q637" s="2"/>
      <c r="R637" s="2"/>
      <c r="S637" s="2"/>
      <c r="T637" s="2"/>
      <c r="U637" s="2"/>
      <c r="V637" s="2"/>
    </row>
    <row r="638" spans="1:22" ht="13" x14ac:dyDescent="0.15">
      <c r="A638" s="2"/>
      <c r="B638" s="2"/>
      <c r="C638" s="2"/>
      <c r="D638" s="56"/>
      <c r="E638" s="56"/>
      <c r="F638" s="2"/>
      <c r="G638" s="56"/>
      <c r="H638" s="56"/>
      <c r="I638" s="2"/>
      <c r="J638" s="2"/>
      <c r="K638" s="2"/>
      <c r="L638" s="2"/>
      <c r="M638" s="2"/>
      <c r="N638" s="2"/>
      <c r="O638" s="2"/>
      <c r="P638" s="2"/>
      <c r="Q638" s="2"/>
      <c r="R638" s="2"/>
      <c r="S638" s="2"/>
      <c r="T638" s="2"/>
      <c r="U638" s="2"/>
      <c r="V638" s="2"/>
    </row>
    <row r="639" spans="1:22" ht="13" x14ac:dyDescent="0.15">
      <c r="A639" s="2"/>
      <c r="B639" s="2"/>
      <c r="C639" s="2"/>
      <c r="D639" s="56"/>
      <c r="E639" s="56"/>
      <c r="F639" s="2"/>
      <c r="G639" s="56"/>
      <c r="H639" s="56"/>
      <c r="I639" s="2"/>
      <c r="J639" s="2"/>
      <c r="K639" s="2"/>
      <c r="L639" s="2"/>
      <c r="M639" s="2"/>
      <c r="N639" s="2"/>
      <c r="O639" s="2"/>
      <c r="P639" s="2"/>
      <c r="Q639" s="2"/>
      <c r="R639" s="2"/>
      <c r="S639" s="2"/>
      <c r="T639" s="2"/>
      <c r="U639" s="2"/>
      <c r="V639" s="2"/>
    </row>
    <row r="640" spans="1:22" ht="13" x14ac:dyDescent="0.15">
      <c r="A640" s="2"/>
      <c r="B640" s="2"/>
      <c r="C640" s="2"/>
      <c r="D640" s="56"/>
      <c r="E640" s="56"/>
      <c r="F640" s="2"/>
      <c r="G640" s="56"/>
      <c r="H640" s="56"/>
      <c r="I640" s="2"/>
      <c r="J640" s="2"/>
      <c r="K640" s="2"/>
      <c r="L640" s="2"/>
      <c r="M640" s="2"/>
      <c r="N640" s="2"/>
      <c r="O640" s="2"/>
      <c r="P640" s="2"/>
      <c r="Q640" s="2"/>
      <c r="R640" s="2"/>
      <c r="S640" s="2"/>
      <c r="T640" s="2"/>
      <c r="U640" s="2"/>
      <c r="V640" s="2"/>
    </row>
    <row r="641" spans="1:22" ht="13" x14ac:dyDescent="0.15">
      <c r="A641" s="2"/>
      <c r="B641" s="2"/>
      <c r="C641" s="2"/>
      <c r="D641" s="56"/>
      <c r="E641" s="56"/>
      <c r="F641" s="2"/>
      <c r="G641" s="56"/>
      <c r="H641" s="56"/>
      <c r="I641" s="2"/>
      <c r="J641" s="2"/>
      <c r="K641" s="2"/>
      <c r="L641" s="2"/>
      <c r="M641" s="2"/>
      <c r="N641" s="2"/>
      <c r="O641" s="2"/>
      <c r="P641" s="2"/>
      <c r="Q641" s="2"/>
      <c r="R641" s="2"/>
      <c r="S641" s="2"/>
      <c r="T641" s="2"/>
      <c r="U641" s="2"/>
      <c r="V641" s="2"/>
    </row>
    <row r="642" spans="1:22" ht="13" x14ac:dyDescent="0.15">
      <c r="A642" s="2"/>
      <c r="B642" s="2"/>
      <c r="C642" s="2"/>
      <c r="D642" s="56"/>
      <c r="E642" s="56"/>
      <c r="F642" s="2"/>
      <c r="G642" s="56"/>
      <c r="H642" s="56"/>
      <c r="I642" s="2"/>
      <c r="J642" s="2"/>
      <c r="K642" s="2"/>
      <c r="L642" s="2"/>
      <c r="M642" s="2"/>
      <c r="N642" s="2"/>
      <c r="O642" s="2"/>
      <c r="P642" s="2"/>
      <c r="Q642" s="2"/>
      <c r="R642" s="2"/>
      <c r="S642" s="2"/>
      <c r="T642" s="2"/>
      <c r="U642" s="2"/>
      <c r="V642" s="2"/>
    </row>
    <row r="643" spans="1:22" ht="13" x14ac:dyDescent="0.15">
      <c r="A643" s="2"/>
      <c r="B643" s="2"/>
      <c r="C643" s="2"/>
      <c r="D643" s="56"/>
      <c r="E643" s="56"/>
      <c r="F643" s="2"/>
      <c r="G643" s="56"/>
      <c r="H643" s="56"/>
      <c r="I643" s="2"/>
      <c r="J643" s="2"/>
      <c r="K643" s="2"/>
      <c r="L643" s="2"/>
      <c r="M643" s="2"/>
      <c r="N643" s="2"/>
      <c r="O643" s="2"/>
      <c r="P643" s="2"/>
      <c r="Q643" s="2"/>
      <c r="R643" s="2"/>
      <c r="S643" s="2"/>
      <c r="T643" s="2"/>
      <c r="U643" s="2"/>
      <c r="V643" s="2"/>
    </row>
    <row r="644" spans="1:22" ht="13" x14ac:dyDescent="0.15">
      <c r="A644" s="2"/>
      <c r="B644" s="2"/>
      <c r="C644" s="2"/>
      <c r="D644" s="56"/>
      <c r="E644" s="56"/>
      <c r="F644" s="2"/>
      <c r="G644" s="56"/>
      <c r="H644" s="56"/>
      <c r="I644" s="2"/>
      <c r="J644" s="2"/>
      <c r="K644" s="2"/>
      <c r="L644" s="2"/>
      <c r="M644" s="2"/>
      <c r="N644" s="2"/>
      <c r="O644" s="2"/>
      <c r="P644" s="2"/>
      <c r="Q644" s="2"/>
      <c r="R644" s="2"/>
      <c r="S644" s="2"/>
      <c r="T644" s="2"/>
      <c r="U644" s="2"/>
      <c r="V644" s="2"/>
    </row>
    <row r="645" spans="1:22" ht="13" x14ac:dyDescent="0.15">
      <c r="A645" s="2"/>
      <c r="B645" s="2"/>
      <c r="C645" s="2"/>
      <c r="D645" s="56"/>
      <c r="E645" s="56"/>
      <c r="F645" s="2"/>
      <c r="G645" s="56"/>
      <c r="H645" s="56"/>
      <c r="I645" s="2"/>
      <c r="J645" s="2"/>
      <c r="K645" s="2"/>
      <c r="L645" s="2"/>
      <c r="M645" s="2"/>
      <c r="N645" s="2"/>
      <c r="O645" s="2"/>
      <c r="P645" s="2"/>
      <c r="Q645" s="2"/>
      <c r="R645" s="2"/>
      <c r="S645" s="2"/>
      <c r="T645" s="2"/>
      <c r="U645" s="2"/>
      <c r="V645" s="2"/>
    </row>
    <row r="646" spans="1:22" ht="13" x14ac:dyDescent="0.15">
      <c r="A646" s="2"/>
      <c r="B646" s="2"/>
      <c r="C646" s="2"/>
      <c r="D646" s="56"/>
      <c r="E646" s="56"/>
      <c r="F646" s="2"/>
      <c r="G646" s="56"/>
      <c r="H646" s="56"/>
      <c r="I646" s="2"/>
      <c r="J646" s="2"/>
      <c r="K646" s="2"/>
      <c r="L646" s="2"/>
      <c r="M646" s="2"/>
      <c r="N646" s="2"/>
      <c r="O646" s="2"/>
      <c r="P646" s="2"/>
      <c r="Q646" s="2"/>
      <c r="R646" s="2"/>
      <c r="S646" s="2"/>
      <c r="T646" s="2"/>
      <c r="U646" s="2"/>
      <c r="V646" s="2"/>
    </row>
    <row r="647" spans="1:22" ht="13" x14ac:dyDescent="0.15">
      <c r="A647" s="2"/>
      <c r="B647" s="2"/>
      <c r="C647" s="2"/>
      <c r="D647" s="56"/>
      <c r="E647" s="56"/>
      <c r="F647" s="2"/>
      <c r="G647" s="56"/>
      <c r="H647" s="56"/>
      <c r="I647" s="2"/>
      <c r="J647" s="2"/>
      <c r="K647" s="2"/>
      <c r="L647" s="2"/>
      <c r="M647" s="2"/>
      <c r="N647" s="2"/>
      <c r="O647" s="2"/>
      <c r="P647" s="2"/>
      <c r="Q647" s="2"/>
      <c r="R647" s="2"/>
      <c r="S647" s="2"/>
      <c r="T647" s="2"/>
      <c r="U647" s="2"/>
      <c r="V647" s="2"/>
    </row>
    <row r="648" spans="1:22" ht="13" x14ac:dyDescent="0.15">
      <c r="A648" s="2"/>
      <c r="B648" s="2"/>
      <c r="C648" s="2"/>
      <c r="D648" s="56"/>
      <c r="E648" s="56"/>
      <c r="F648" s="2"/>
      <c r="G648" s="56"/>
      <c r="H648" s="56"/>
      <c r="I648" s="2"/>
      <c r="J648" s="2"/>
      <c r="K648" s="2"/>
      <c r="L648" s="2"/>
      <c r="M648" s="2"/>
      <c r="N648" s="2"/>
      <c r="O648" s="2"/>
      <c r="P648" s="2"/>
      <c r="Q648" s="2"/>
      <c r="R648" s="2"/>
      <c r="S648" s="2"/>
      <c r="T648" s="2"/>
      <c r="U648" s="2"/>
      <c r="V648" s="2"/>
    </row>
    <row r="649" spans="1:22" ht="13" x14ac:dyDescent="0.15">
      <c r="A649" s="2"/>
      <c r="B649" s="2"/>
      <c r="C649" s="2"/>
      <c r="D649" s="56"/>
      <c r="E649" s="56"/>
      <c r="F649" s="2"/>
      <c r="G649" s="56"/>
      <c r="H649" s="56"/>
      <c r="I649" s="2"/>
      <c r="J649" s="2"/>
      <c r="K649" s="2"/>
      <c r="L649" s="2"/>
      <c r="M649" s="2"/>
      <c r="N649" s="2"/>
      <c r="O649" s="2"/>
      <c r="P649" s="2"/>
      <c r="Q649" s="2"/>
      <c r="R649" s="2"/>
      <c r="S649" s="2"/>
      <c r="T649" s="2"/>
      <c r="U649" s="2"/>
      <c r="V649" s="2"/>
    </row>
    <row r="650" spans="1:22" ht="13" x14ac:dyDescent="0.15">
      <c r="A650" s="2"/>
      <c r="B650" s="2"/>
      <c r="C650" s="2"/>
      <c r="D650" s="56"/>
      <c r="E650" s="56"/>
      <c r="F650" s="2"/>
      <c r="G650" s="56"/>
      <c r="H650" s="56"/>
      <c r="I650" s="2"/>
      <c r="J650" s="2"/>
      <c r="K650" s="2"/>
      <c r="L650" s="2"/>
      <c r="M650" s="2"/>
      <c r="N650" s="2"/>
      <c r="O650" s="2"/>
      <c r="P650" s="2"/>
      <c r="Q650" s="2"/>
      <c r="R650" s="2"/>
      <c r="S650" s="2"/>
      <c r="T650" s="2"/>
      <c r="U650" s="2"/>
      <c r="V650" s="2"/>
    </row>
    <row r="651" spans="1:22" ht="13" x14ac:dyDescent="0.15">
      <c r="A651" s="2"/>
      <c r="B651" s="2"/>
      <c r="C651" s="2"/>
      <c r="D651" s="56"/>
      <c r="E651" s="56"/>
      <c r="F651" s="2"/>
      <c r="G651" s="56"/>
      <c r="H651" s="56"/>
      <c r="I651" s="2"/>
      <c r="J651" s="2"/>
      <c r="K651" s="2"/>
      <c r="L651" s="2"/>
      <c r="M651" s="2"/>
      <c r="N651" s="2"/>
      <c r="O651" s="2"/>
      <c r="P651" s="2"/>
      <c r="Q651" s="2"/>
      <c r="R651" s="2"/>
      <c r="S651" s="2"/>
      <c r="T651" s="2"/>
      <c r="U651" s="2"/>
      <c r="V651" s="2"/>
    </row>
    <row r="652" spans="1:22" ht="13" x14ac:dyDescent="0.15">
      <c r="A652" s="2"/>
      <c r="B652" s="2"/>
      <c r="C652" s="2"/>
      <c r="D652" s="56"/>
      <c r="E652" s="56"/>
      <c r="F652" s="2"/>
      <c r="G652" s="56"/>
      <c r="H652" s="56"/>
      <c r="I652" s="2"/>
      <c r="J652" s="2"/>
      <c r="K652" s="2"/>
      <c r="L652" s="2"/>
      <c r="M652" s="2"/>
      <c r="N652" s="2"/>
      <c r="O652" s="2"/>
      <c r="P652" s="2"/>
      <c r="Q652" s="2"/>
      <c r="R652" s="2"/>
      <c r="S652" s="2"/>
      <c r="T652" s="2"/>
      <c r="U652" s="2"/>
      <c r="V652" s="2"/>
    </row>
    <row r="653" spans="1:22" ht="13" x14ac:dyDescent="0.15">
      <c r="A653" s="2"/>
      <c r="B653" s="2"/>
      <c r="C653" s="2"/>
      <c r="D653" s="56"/>
      <c r="E653" s="56"/>
      <c r="F653" s="2"/>
      <c r="G653" s="56"/>
      <c r="H653" s="56"/>
      <c r="I653" s="2"/>
      <c r="J653" s="2"/>
      <c r="K653" s="2"/>
      <c r="L653" s="2"/>
      <c r="M653" s="2"/>
      <c r="N653" s="2"/>
      <c r="O653" s="2"/>
      <c r="P653" s="2"/>
      <c r="Q653" s="2"/>
      <c r="R653" s="2"/>
      <c r="S653" s="2"/>
      <c r="T653" s="2"/>
      <c r="U653" s="2"/>
      <c r="V653" s="2"/>
    </row>
    <row r="654" spans="1:22" ht="13" x14ac:dyDescent="0.15">
      <c r="A654" s="2"/>
      <c r="B654" s="2"/>
      <c r="C654" s="2"/>
      <c r="D654" s="56"/>
      <c r="E654" s="56"/>
      <c r="F654" s="2"/>
      <c r="G654" s="56"/>
      <c r="H654" s="56"/>
      <c r="I654" s="2"/>
      <c r="J654" s="2"/>
      <c r="K654" s="2"/>
      <c r="L654" s="2"/>
      <c r="M654" s="2"/>
      <c r="N654" s="2"/>
      <c r="O654" s="2"/>
      <c r="P654" s="2"/>
      <c r="Q654" s="2"/>
      <c r="R654" s="2"/>
      <c r="S654" s="2"/>
      <c r="T654" s="2"/>
      <c r="U654" s="2"/>
      <c r="V654" s="2"/>
    </row>
    <row r="655" spans="1:22" ht="13" x14ac:dyDescent="0.15">
      <c r="A655" s="2"/>
      <c r="B655" s="2"/>
      <c r="C655" s="2"/>
      <c r="D655" s="56"/>
      <c r="E655" s="56"/>
      <c r="F655" s="2"/>
      <c r="G655" s="56"/>
      <c r="H655" s="56"/>
      <c r="I655" s="2"/>
      <c r="J655" s="2"/>
      <c r="K655" s="2"/>
      <c r="L655" s="2"/>
      <c r="M655" s="2"/>
      <c r="N655" s="2"/>
      <c r="O655" s="2"/>
      <c r="P655" s="2"/>
      <c r="Q655" s="2"/>
      <c r="R655" s="2"/>
      <c r="S655" s="2"/>
      <c r="T655" s="2"/>
      <c r="U655" s="2"/>
      <c r="V655" s="2"/>
    </row>
    <row r="656" spans="1:22" ht="13" x14ac:dyDescent="0.15">
      <c r="A656" s="2"/>
      <c r="B656" s="2"/>
      <c r="C656" s="2"/>
      <c r="D656" s="56"/>
      <c r="E656" s="56"/>
      <c r="F656" s="2"/>
      <c r="G656" s="56"/>
      <c r="H656" s="56"/>
      <c r="I656" s="2"/>
      <c r="J656" s="2"/>
      <c r="K656" s="2"/>
      <c r="L656" s="2"/>
      <c r="M656" s="2"/>
      <c r="N656" s="2"/>
      <c r="O656" s="2"/>
      <c r="P656" s="2"/>
      <c r="Q656" s="2"/>
      <c r="R656" s="2"/>
      <c r="S656" s="2"/>
      <c r="T656" s="2"/>
      <c r="U656" s="2"/>
      <c r="V656" s="2"/>
    </row>
    <row r="657" spans="1:22" ht="13" x14ac:dyDescent="0.15">
      <c r="A657" s="2"/>
      <c r="B657" s="2"/>
      <c r="C657" s="2"/>
      <c r="D657" s="56"/>
      <c r="E657" s="56"/>
      <c r="F657" s="2"/>
      <c r="G657" s="56"/>
      <c r="H657" s="56"/>
      <c r="I657" s="2"/>
      <c r="J657" s="2"/>
      <c r="K657" s="2"/>
      <c r="L657" s="2"/>
      <c r="M657" s="2"/>
      <c r="N657" s="2"/>
      <c r="O657" s="2"/>
      <c r="P657" s="2"/>
      <c r="Q657" s="2"/>
      <c r="R657" s="2"/>
      <c r="S657" s="2"/>
      <c r="T657" s="2"/>
      <c r="U657" s="2"/>
      <c r="V657" s="2"/>
    </row>
    <row r="658" spans="1:22" ht="13" x14ac:dyDescent="0.15">
      <c r="A658" s="2"/>
      <c r="B658" s="2"/>
      <c r="C658" s="2"/>
      <c r="D658" s="56"/>
      <c r="E658" s="56"/>
      <c r="F658" s="2"/>
      <c r="G658" s="56"/>
      <c r="H658" s="56"/>
      <c r="I658" s="2"/>
      <c r="J658" s="2"/>
      <c r="K658" s="2"/>
      <c r="L658" s="2"/>
      <c r="M658" s="2"/>
      <c r="N658" s="2"/>
      <c r="O658" s="2"/>
      <c r="P658" s="2"/>
      <c r="Q658" s="2"/>
      <c r="R658" s="2"/>
      <c r="S658" s="2"/>
      <c r="T658" s="2"/>
      <c r="U658" s="2"/>
      <c r="V658" s="2"/>
    </row>
    <row r="659" spans="1:22" ht="13" x14ac:dyDescent="0.15">
      <c r="A659" s="2"/>
      <c r="B659" s="2"/>
      <c r="C659" s="2"/>
      <c r="D659" s="56"/>
      <c r="E659" s="56"/>
      <c r="F659" s="2"/>
      <c r="G659" s="56"/>
      <c r="H659" s="56"/>
      <c r="I659" s="2"/>
      <c r="J659" s="2"/>
      <c r="K659" s="2"/>
      <c r="L659" s="2"/>
      <c r="M659" s="2"/>
      <c r="N659" s="2"/>
      <c r="O659" s="2"/>
      <c r="P659" s="2"/>
      <c r="Q659" s="2"/>
      <c r="R659" s="2"/>
      <c r="S659" s="2"/>
      <c r="T659" s="2"/>
      <c r="U659" s="2"/>
      <c r="V659" s="2"/>
    </row>
    <row r="660" spans="1:22" ht="13" x14ac:dyDescent="0.15">
      <c r="A660" s="2"/>
      <c r="B660" s="2"/>
      <c r="C660" s="2"/>
      <c r="D660" s="56"/>
      <c r="E660" s="56"/>
      <c r="F660" s="2"/>
      <c r="G660" s="56"/>
      <c r="H660" s="56"/>
      <c r="I660" s="2"/>
      <c r="J660" s="2"/>
      <c r="K660" s="2"/>
      <c r="L660" s="2"/>
      <c r="M660" s="2"/>
      <c r="N660" s="2"/>
      <c r="O660" s="2"/>
      <c r="P660" s="2"/>
      <c r="Q660" s="2"/>
      <c r="R660" s="2"/>
      <c r="S660" s="2"/>
      <c r="T660" s="2"/>
      <c r="U660" s="2"/>
      <c r="V660" s="2"/>
    </row>
    <row r="661" spans="1:22" ht="13" x14ac:dyDescent="0.15">
      <c r="A661" s="2"/>
      <c r="B661" s="2"/>
      <c r="C661" s="2"/>
      <c r="D661" s="56"/>
      <c r="E661" s="56"/>
      <c r="F661" s="2"/>
      <c r="G661" s="56"/>
      <c r="H661" s="56"/>
      <c r="I661" s="2"/>
      <c r="J661" s="2"/>
      <c r="K661" s="2"/>
      <c r="L661" s="2"/>
      <c r="M661" s="2"/>
      <c r="N661" s="2"/>
      <c r="O661" s="2"/>
      <c r="P661" s="2"/>
      <c r="Q661" s="2"/>
      <c r="R661" s="2"/>
      <c r="S661" s="2"/>
      <c r="T661" s="2"/>
      <c r="U661" s="2"/>
      <c r="V661" s="2"/>
    </row>
    <row r="662" spans="1:22" ht="13" x14ac:dyDescent="0.15">
      <c r="A662" s="2"/>
      <c r="B662" s="2"/>
      <c r="C662" s="2"/>
      <c r="D662" s="56"/>
      <c r="E662" s="56"/>
      <c r="F662" s="2"/>
      <c r="G662" s="56"/>
      <c r="H662" s="56"/>
      <c r="I662" s="2"/>
      <c r="J662" s="2"/>
      <c r="K662" s="2"/>
      <c r="L662" s="2"/>
      <c r="M662" s="2"/>
      <c r="N662" s="2"/>
      <c r="O662" s="2"/>
      <c r="P662" s="2"/>
      <c r="Q662" s="2"/>
      <c r="R662" s="2"/>
      <c r="S662" s="2"/>
      <c r="T662" s="2"/>
      <c r="U662" s="2"/>
      <c r="V662" s="2"/>
    </row>
    <row r="663" spans="1:22" ht="13" x14ac:dyDescent="0.15">
      <c r="A663" s="2"/>
      <c r="B663" s="2"/>
      <c r="C663" s="2"/>
      <c r="D663" s="56"/>
      <c r="E663" s="56"/>
      <c r="F663" s="2"/>
      <c r="G663" s="56"/>
      <c r="H663" s="56"/>
      <c r="I663" s="2"/>
      <c r="J663" s="2"/>
      <c r="K663" s="2"/>
      <c r="L663" s="2"/>
      <c r="M663" s="2"/>
      <c r="N663" s="2"/>
      <c r="O663" s="2"/>
      <c r="P663" s="2"/>
      <c r="Q663" s="2"/>
      <c r="R663" s="2"/>
      <c r="S663" s="2"/>
      <c r="T663" s="2"/>
      <c r="U663" s="2"/>
      <c r="V663" s="2"/>
    </row>
    <row r="664" spans="1:22" ht="13" x14ac:dyDescent="0.15">
      <c r="A664" s="2"/>
      <c r="B664" s="2"/>
      <c r="C664" s="2"/>
      <c r="D664" s="56"/>
      <c r="E664" s="56"/>
      <c r="F664" s="2"/>
      <c r="G664" s="56"/>
      <c r="H664" s="56"/>
      <c r="I664" s="2"/>
      <c r="J664" s="2"/>
      <c r="K664" s="2"/>
      <c r="L664" s="2"/>
      <c r="M664" s="2"/>
      <c r="N664" s="2"/>
      <c r="O664" s="2"/>
      <c r="P664" s="2"/>
      <c r="Q664" s="2"/>
      <c r="R664" s="2"/>
      <c r="S664" s="2"/>
      <c r="T664" s="2"/>
      <c r="U664" s="2"/>
      <c r="V664" s="2"/>
    </row>
    <row r="665" spans="1:22" ht="13" x14ac:dyDescent="0.15">
      <c r="A665" s="2"/>
      <c r="B665" s="2"/>
      <c r="C665" s="2"/>
      <c r="D665" s="56"/>
      <c r="E665" s="56"/>
      <c r="F665" s="2"/>
      <c r="G665" s="56"/>
      <c r="H665" s="56"/>
      <c r="I665" s="2"/>
      <c r="J665" s="2"/>
      <c r="K665" s="2"/>
      <c r="L665" s="2"/>
      <c r="M665" s="2"/>
      <c r="N665" s="2"/>
      <c r="O665" s="2"/>
      <c r="P665" s="2"/>
      <c r="Q665" s="2"/>
      <c r="R665" s="2"/>
      <c r="S665" s="2"/>
      <c r="T665" s="2"/>
      <c r="U665" s="2"/>
      <c r="V665" s="2"/>
    </row>
    <row r="666" spans="1:22" ht="13" x14ac:dyDescent="0.15">
      <c r="A666" s="2"/>
      <c r="B666" s="2"/>
      <c r="C666" s="2"/>
      <c r="D666" s="56"/>
      <c r="E666" s="56"/>
      <c r="F666" s="2"/>
      <c r="G666" s="56"/>
      <c r="H666" s="56"/>
      <c r="I666" s="2"/>
      <c r="J666" s="2"/>
      <c r="K666" s="2"/>
      <c r="L666" s="2"/>
      <c r="M666" s="2"/>
      <c r="N666" s="2"/>
      <c r="O666" s="2"/>
      <c r="P666" s="2"/>
      <c r="Q666" s="2"/>
      <c r="R666" s="2"/>
      <c r="S666" s="2"/>
      <c r="T666" s="2"/>
      <c r="U666" s="2"/>
      <c r="V666" s="2"/>
    </row>
    <row r="667" spans="1:22" ht="13" x14ac:dyDescent="0.15">
      <c r="A667" s="2"/>
      <c r="B667" s="2"/>
      <c r="C667" s="2"/>
      <c r="D667" s="56"/>
      <c r="E667" s="56"/>
      <c r="F667" s="2"/>
      <c r="G667" s="56"/>
      <c r="H667" s="56"/>
      <c r="I667" s="2"/>
      <c r="J667" s="2"/>
      <c r="K667" s="2"/>
      <c r="L667" s="2"/>
      <c r="M667" s="2"/>
      <c r="N667" s="2"/>
      <c r="O667" s="2"/>
      <c r="P667" s="2"/>
      <c r="Q667" s="2"/>
      <c r="R667" s="2"/>
      <c r="S667" s="2"/>
      <c r="T667" s="2"/>
      <c r="U667" s="2"/>
      <c r="V667" s="2"/>
    </row>
    <row r="668" spans="1:22" ht="13" x14ac:dyDescent="0.15">
      <c r="A668" s="2"/>
      <c r="B668" s="2"/>
      <c r="C668" s="2"/>
      <c r="D668" s="56"/>
      <c r="E668" s="56"/>
      <c r="F668" s="2"/>
      <c r="G668" s="56"/>
      <c r="H668" s="56"/>
      <c r="I668" s="2"/>
      <c r="J668" s="2"/>
      <c r="K668" s="2"/>
      <c r="L668" s="2"/>
      <c r="M668" s="2"/>
      <c r="N668" s="2"/>
      <c r="O668" s="2"/>
      <c r="P668" s="2"/>
      <c r="Q668" s="2"/>
      <c r="R668" s="2"/>
      <c r="S668" s="2"/>
      <c r="T668" s="2"/>
      <c r="U668" s="2"/>
      <c r="V668" s="2"/>
    </row>
    <row r="669" spans="1:22" ht="13" x14ac:dyDescent="0.15">
      <c r="A669" s="2"/>
      <c r="B669" s="2"/>
      <c r="C669" s="2"/>
      <c r="D669" s="56"/>
      <c r="E669" s="56"/>
      <c r="F669" s="2"/>
      <c r="G669" s="56"/>
      <c r="H669" s="56"/>
      <c r="I669" s="2"/>
      <c r="J669" s="2"/>
      <c r="K669" s="2"/>
      <c r="L669" s="2"/>
      <c r="M669" s="2"/>
      <c r="N669" s="2"/>
      <c r="O669" s="2"/>
      <c r="P669" s="2"/>
      <c r="Q669" s="2"/>
      <c r="R669" s="2"/>
      <c r="S669" s="2"/>
      <c r="T669" s="2"/>
      <c r="U669" s="2"/>
      <c r="V669" s="2"/>
    </row>
    <row r="670" spans="1:22" ht="13" x14ac:dyDescent="0.15">
      <c r="A670" s="2"/>
      <c r="B670" s="2"/>
      <c r="C670" s="2"/>
      <c r="D670" s="56"/>
      <c r="E670" s="56"/>
      <c r="F670" s="2"/>
      <c r="G670" s="56"/>
      <c r="H670" s="56"/>
      <c r="I670" s="2"/>
      <c r="J670" s="2"/>
      <c r="K670" s="2"/>
      <c r="L670" s="2"/>
      <c r="M670" s="2"/>
      <c r="N670" s="2"/>
      <c r="O670" s="2"/>
      <c r="P670" s="2"/>
      <c r="Q670" s="2"/>
      <c r="R670" s="2"/>
      <c r="S670" s="2"/>
      <c r="T670" s="2"/>
      <c r="U670" s="2"/>
      <c r="V670" s="2"/>
    </row>
    <row r="671" spans="1:22" ht="13" x14ac:dyDescent="0.15">
      <c r="A671" s="2"/>
      <c r="B671" s="2"/>
      <c r="C671" s="2"/>
      <c r="D671" s="56"/>
      <c r="E671" s="56"/>
      <c r="F671" s="2"/>
      <c r="G671" s="56"/>
      <c r="H671" s="56"/>
      <c r="I671" s="2"/>
      <c r="J671" s="2"/>
      <c r="K671" s="2"/>
      <c r="L671" s="2"/>
      <c r="M671" s="2"/>
      <c r="N671" s="2"/>
      <c r="O671" s="2"/>
      <c r="P671" s="2"/>
      <c r="Q671" s="2"/>
      <c r="R671" s="2"/>
      <c r="S671" s="2"/>
      <c r="T671" s="2"/>
      <c r="U671" s="2"/>
      <c r="V671" s="2"/>
    </row>
    <row r="672" spans="1:22" ht="13" x14ac:dyDescent="0.15">
      <c r="A672" s="2"/>
      <c r="B672" s="2"/>
      <c r="C672" s="2"/>
      <c r="D672" s="56"/>
      <c r="E672" s="56"/>
      <c r="F672" s="2"/>
      <c r="G672" s="56"/>
      <c r="H672" s="56"/>
      <c r="I672" s="2"/>
      <c r="J672" s="2"/>
      <c r="K672" s="2"/>
      <c r="L672" s="2"/>
      <c r="M672" s="2"/>
      <c r="N672" s="2"/>
      <c r="O672" s="2"/>
      <c r="P672" s="2"/>
      <c r="Q672" s="2"/>
      <c r="R672" s="2"/>
      <c r="S672" s="2"/>
      <c r="T672" s="2"/>
      <c r="U672" s="2"/>
      <c r="V672" s="2"/>
    </row>
    <row r="673" spans="1:22" ht="13" x14ac:dyDescent="0.15">
      <c r="A673" s="2"/>
      <c r="B673" s="2"/>
      <c r="C673" s="2"/>
      <c r="D673" s="56"/>
      <c r="E673" s="56"/>
      <c r="F673" s="2"/>
      <c r="G673" s="56"/>
      <c r="H673" s="56"/>
      <c r="I673" s="2"/>
      <c r="J673" s="2"/>
      <c r="K673" s="2"/>
      <c r="L673" s="2"/>
      <c r="M673" s="2"/>
      <c r="N673" s="2"/>
      <c r="O673" s="2"/>
      <c r="P673" s="2"/>
      <c r="Q673" s="2"/>
      <c r="R673" s="2"/>
      <c r="S673" s="2"/>
      <c r="T673" s="2"/>
      <c r="U673" s="2"/>
      <c r="V673" s="2"/>
    </row>
    <row r="674" spans="1:22" ht="13" x14ac:dyDescent="0.15">
      <c r="A674" s="2"/>
      <c r="B674" s="2"/>
      <c r="C674" s="2"/>
      <c r="D674" s="56"/>
      <c r="E674" s="56"/>
      <c r="F674" s="2"/>
      <c r="G674" s="56"/>
      <c r="H674" s="56"/>
      <c r="I674" s="2"/>
      <c r="J674" s="2"/>
      <c r="K674" s="2"/>
      <c r="L674" s="2"/>
      <c r="M674" s="2"/>
      <c r="N674" s="2"/>
      <c r="O674" s="2"/>
      <c r="P674" s="2"/>
      <c r="Q674" s="2"/>
      <c r="R674" s="2"/>
      <c r="S674" s="2"/>
      <c r="T674" s="2"/>
      <c r="U674" s="2"/>
      <c r="V674" s="2"/>
    </row>
    <row r="675" spans="1:22" ht="13" x14ac:dyDescent="0.15">
      <c r="A675" s="2"/>
      <c r="B675" s="2"/>
      <c r="C675" s="2"/>
      <c r="D675" s="56"/>
      <c r="E675" s="56"/>
      <c r="F675" s="2"/>
      <c r="G675" s="56"/>
      <c r="H675" s="56"/>
      <c r="I675" s="2"/>
      <c r="J675" s="2"/>
      <c r="K675" s="2"/>
      <c r="L675" s="2"/>
      <c r="M675" s="2"/>
      <c r="N675" s="2"/>
      <c r="O675" s="2"/>
      <c r="P675" s="2"/>
      <c r="Q675" s="2"/>
      <c r="R675" s="2"/>
      <c r="S675" s="2"/>
      <c r="T675" s="2"/>
      <c r="U675" s="2"/>
      <c r="V675" s="2"/>
    </row>
    <row r="676" spans="1:22" ht="13" x14ac:dyDescent="0.15">
      <c r="A676" s="2"/>
      <c r="B676" s="2"/>
      <c r="C676" s="2"/>
      <c r="D676" s="56"/>
      <c r="E676" s="56"/>
      <c r="F676" s="2"/>
      <c r="G676" s="56"/>
      <c r="H676" s="56"/>
      <c r="I676" s="2"/>
      <c r="J676" s="2"/>
      <c r="K676" s="2"/>
      <c r="L676" s="2"/>
      <c r="M676" s="2"/>
      <c r="N676" s="2"/>
      <c r="O676" s="2"/>
      <c r="P676" s="2"/>
      <c r="Q676" s="2"/>
      <c r="R676" s="2"/>
      <c r="S676" s="2"/>
      <c r="T676" s="2"/>
      <c r="U676" s="2"/>
      <c r="V676" s="2"/>
    </row>
    <row r="677" spans="1:22" ht="13" x14ac:dyDescent="0.15">
      <c r="A677" s="2"/>
      <c r="B677" s="2"/>
      <c r="C677" s="2"/>
      <c r="D677" s="56"/>
      <c r="E677" s="56"/>
      <c r="F677" s="2"/>
      <c r="G677" s="56"/>
      <c r="H677" s="56"/>
      <c r="I677" s="2"/>
      <c r="J677" s="2"/>
      <c r="K677" s="2"/>
      <c r="L677" s="2"/>
      <c r="M677" s="2"/>
      <c r="N677" s="2"/>
      <c r="O677" s="2"/>
      <c r="P677" s="2"/>
      <c r="Q677" s="2"/>
      <c r="R677" s="2"/>
      <c r="S677" s="2"/>
      <c r="T677" s="2"/>
      <c r="U677" s="2"/>
      <c r="V677" s="2"/>
    </row>
    <row r="678" spans="1:22" ht="13" x14ac:dyDescent="0.15">
      <c r="A678" s="2"/>
      <c r="B678" s="2"/>
      <c r="C678" s="2"/>
      <c r="D678" s="56"/>
      <c r="E678" s="56"/>
      <c r="F678" s="2"/>
      <c r="G678" s="56"/>
      <c r="H678" s="56"/>
      <c r="I678" s="2"/>
      <c r="J678" s="2"/>
      <c r="K678" s="2"/>
      <c r="L678" s="2"/>
      <c r="M678" s="2"/>
      <c r="N678" s="2"/>
      <c r="O678" s="2"/>
      <c r="P678" s="2"/>
      <c r="Q678" s="2"/>
      <c r="R678" s="2"/>
      <c r="S678" s="2"/>
      <c r="T678" s="2"/>
      <c r="U678" s="2"/>
      <c r="V678" s="2"/>
    </row>
    <row r="679" spans="1:22" ht="13" x14ac:dyDescent="0.15">
      <c r="A679" s="2"/>
      <c r="B679" s="2"/>
      <c r="C679" s="2"/>
      <c r="D679" s="56"/>
      <c r="E679" s="56"/>
      <c r="F679" s="2"/>
      <c r="G679" s="56"/>
      <c r="H679" s="56"/>
      <c r="I679" s="2"/>
      <c r="J679" s="2"/>
      <c r="K679" s="2"/>
      <c r="L679" s="2"/>
      <c r="M679" s="2"/>
      <c r="N679" s="2"/>
      <c r="O679" s="2"/>
      <c r="P679" s="2"/>
      <c r="Q679" s="2"/>
      <c r="R679" s="2"/>
      <c r="S679" s="2"/>
      <c r="T679" s="2"/>
      <c r="U679" s="2"/>
      <c r="V679" s="2"/>
    </row>
    <row r="680" spans="1:22" ht="13" x14ac:dyDescent="0.15">
      <c r="A680" s="2"/>
      <c r="B680" s="2"/>
      <c r="C680" s="2"/>
      <c r="D680" s="56"/>
      <c r="E680" s="56"/>
      <c r="F680" s="2"/>
      <c r="G680" s="56"/>
      <c r="H680" s="56"/>
      <c r="I680" s="2"/>
      <c r="J680" s="2"/>
      <c r="K680" s="2"/>
      <c r="L680" s="2"/>
      <c r="M680" s="2"/>
      <c r="N680" s="2"/>
      <c r="O680" s="2"/>
      <c r="P680" s="2"/>
      <c r="Q680" s="2"/>
      <c r="R680" s="2"/>
      <c r="S680" s="2"/>
      <c r="T680" s="2"/>
      <c r="U680" s="2"/>
      <c r="V680" s="2"/>
    </row>
    <row r="681" spans="1:22" ht="13" x14ac:dyDescent="0.15">
      <c r="A681" s="2"/>
      <c r="B681" s="2"/>
      <c r="C681" s="2"/>
      <c r="D681" s="56"/>
      <c r="E681" s="56"/>
      <c r="F681" s="2"/>
      <c r="G681" s="56"/>
      <c r="H681" s="56"/>
      <c r="I681" s="2"/>
      <c r="J681" s="2"/>
      <c r="K681" s="2"/>
      <c r="L681" s="2"/>
      <c r="M681" s="2"/>
      <c r="N681" s="2"/>
      <c r="O681" s="2"/>
      <c r="P681" s="2"/>
      <c r="Q681" s="2"/>
      <c r="R681" s="2"/>
      <c r="S681" s="2"/>
      <c r="T681" s="2"/>
      <c r="U681" s="2"/>
      <c r="V681" s="2"/>
    </row>
    <row r="682" spans="1:22" ht="13" x14ac:dyDescent="0.15">
      <c r="A682" s="2"/>
      <c r="B682" s="2"/>
      <c r="C682" s="2"/>
      <c r="D682" s="56"/>
      <c r="E682" s="56"/>
      <c r="F682" s="2"/>
      <c r="G682" s="56"/>
      <c r="H682" s="56"/>
      <c r="I682" s="2"/>
      <c r="J682" s="2"/>
      <c r="K682" s="2"/>
      <c r="L682" s="2"/>
      <c r="M682" s="2"/>
      <c r="N682" s="2"/>
      <c r="O682" s="2"/>
      <c r="P682" s="2"/>
      <c r="Q682" s="2"/>
      <c r="R682" s="2"/>
      <c r="S682" s="2"/>
      <c r="T682" s="2"/>
      <c r="U682" s="2"/>
      <c r="V682" s="2"/>
    </row>
    <row r="683" spans="1:22" ht="13" x14ac:dyDescent="0.15">
      <c r="A683" s="2"/>
      <c r="B683" s="2"/>
      <c r="C683" s="2"/>
      <c r="D683" s="56"/>
      <c r="E683" s="56"/>
      <c r="F683" s="2"/>
      <c r="G683" s="56"/>
      <c r="H683" s="56"/>
      <c r="I683" s="2"/>
      <c r="J683" s="2"/>
      <c r="K683" s="2"/>
      <c r="L683" s="2"/>
      <c r="M683" s="2"/>
      <c r="N683" s="2"/>
      <c r="O683" s="2"/>
      <c r="P683" s="2"/>
      <c r="Q683" s="2"/>
      <c r="R683" s="2"/>
      <c r="S683" s="2"/>
      <c r="T683" s="2"/>
      <c r="U683" s="2"/>
      <c r="V683" s="2"/>
    </row>
    <row r="684" spans="1:22" ht="13" x14ac:dyDescent="0.15">
      <c r="A684" s="2"/>
      <c r="B684" s="2"/>
      <c r="C684" s="2"/>
      <c r="D684" s="56"/>
      <c r="E684" s="56"/>
      <c r="F684" s="2"/>
      <c r="G684" s="56"/>
      <c r="H684" s="56"/>
      <c r="I684" s="2"/>
      <c r="J684" s="2"/>
      <c r="K684" s="2"/>
      <c r="L684" s="2"/>
      <c r="M684" s="2"/>
      <c r="N684" s="2"/>
      <c r="O684" s="2"/>
      <c r="P684" s="2"/>
      <c r="Q684" s="2"/>
      <c r="R684" s="2"/>
      <c r="S684" s="2"/>
      <c r="T684" s="2"/>
      <c r="U684" s="2"/>
      <c r="V684" s="2"/>
    </row>
    <row r="685" spans="1:22" ht="13" x14ac:dyDescent="0.15">
      <c r="A685" s="2"/>
      <c r="B685" s="2"/>
      <c r="C685" s="2"/>
      <c r="D685" s="56"/>
      <c r="E685" s="56"/>
      <c r="F685" s="2"/>
      <c r="G685" s="56"/>
      <c r="H685" s="56"/>
      <c r="I685" s="2"/>
      <c r="J685" s="2"/>
      <c r="K685" s="2"/>
      <c r="L685" s="2"/>
      <c r="M685" s="2"/>
      <c r="N685" s="2"/>
      <c r="O685" s="2"/>
      <c r="P685" s="2"/>
      <c r="Q685" s="2"/>
      <c r="R685" s="2"/>
      <c r="S685" s="2"/>
      <c r="T685" s="2"/>
      <c r="U685" s="2"/>
      <c r="V685" s="2"/>
    </row>
    <row r="686" spans="1:22" ht="13" x14ac:dyDescent="0.15">
      <c r="A686" s="2"/>
      <c r="B686" s="2"/>
      <c r="C686" s="2"/>
      <c r="D686" s="56"/>
      <c r="E686" s="56"/>
      <c r="F686" s="2"/>
      <c r="G686" s="56"/>
      <c r="H686" s="56"/>
      <c r="I686" s="2"/>
      <c r="J686" s="2"/>
      <c r="K686" s="2"/>
      <c r="L686" s="2"/>
      <c r="M686" s="2"/>
      <c r="N686" s="2"/>
      <c r="O686" s="2"/>
      <c r="P686" s="2"/>
      <c r="Q686" s="2"/>
      <c r="R686" s="2"/>
      <c r="S686" s="2"/>
      <c r="T686" s="2"/>
      <c r="U686" s="2"/>
      <c r="V686" s="2"/>
    </row>
    <row r="687" spans="1:22" ht="13" x14ac:dyDescent="0.15">
      <c r="A687" s="2"/>
      <c r="B687" s="2"/>
      <c r="C687" s="2"/>
      <c r="D687" s="56"/>
      <c r="E687" s="56"/>
      <c r="F687" s="2"/>
      <c r="G687" s="56"/>
      <c r="H687" s="56"/>
      <c r="I687" s="2"/>
      <c r="J687" s="2"/>
      <c r="K687" s="2"/>
      <c r="L687" s="2"/>
      <c r="M687" s="2"/>
      <c r="N687" s="2"/>
      <c r="O687" s="2"/>
      <c r="P687" s="2"/>
      <c r="Q687" s="2"/>
      <c r="R687" s="2"/>
      <c r="S687" s="2"/>
      <c r="T687" s="2"/>
      <c r="U687" s="2"/>
      <c r="V687" s="2"/>
    </row>
    <row r="688" spans="1:22" ht="13" x14ac:dyDescent="0.15">
      <c r="A688" s="2"/>
      <c r="B688" s="2"/>
      <c r="C688" s="2"/>
      <c r="D688" s="56"/>
      <c r="E688" s="56"/>
      <c r="F688" s="2"/>
      <c r="G688" s="56"/>
      <c r="H688" s="56"/>
      <c r="I688" s="2"/>
      <c r="J688" s="2"/>
      <c r="K688" s="2"/>
      <c r="L688" s="2"/>
      <c r="M688" s="2"/>
      <c r="N688" s="2"/>
      <c r="O688" s="2"/>
      <c r="P688" s="2"/>
      <c r="Q688" s="2"/>
      <c r="R688" s="2"/>
      <c r="S688" s="2"/>
      <c r="T688" s="2"/>
      <c r="U688" s="2"/>
      <c r="V688" s="2"/>
    </row>
    <row r="689" spans="1:22" ht="13" x14ac:dyDescent="0.15">
      <c r="A689" s="2"/>
      <c r="B689" s="2"/>
      <c r="C689" s="2"/>
      <c r="D689" s="56"/>
      <c r="E689" s="56"/>
      <c r="F689" s="2"/>
      <c r="G689" s="56"/>
      <c r="H689" s="56"/>
      <c r="I689" s="2"/>
      <c r="J689" s="2"/>
      <c r="K689" s="2"/>
      <c r="L689" s="2"/>
      <c r="M689" s="2"/>
      <c r="N689" s="2"/>
      <c r="O689" s="2"/>
      <c r="P689" s="2"/>
      <c r="Q689" s="2"/>
      <c r="R689" s="2"/>
      <c r="S689" s="2"/>
      <c r="T689" s="2"/>
      <c r="U689" s="2"/>
      <c r="V689" s="2"/>
    </row>
    <row r="690" spans="1:22" ht="13" x14ac:dyDescent="0.15">
      <c r="A690" s="2"/>
      <c r="B690" s="2"/>
      <c r="C690" s="2"/>
      <c r="D690" s="56"/>
      <c r="E690" s="56"/>
      <c r="F690" s="2"/>
      <c r="G690" s="56"/>
      <c r="H690" s="56"/>
      <c r="I690" s="2"/>
      <c r="J690" s="2"/>
      <c r="K690" s="2"/>
      <c r="L690" s="2"/>
      <c r="M690" s="2"/>
      <c r="N690" s="2"/>
      <c r="O690" s="2"/>
      <c r="P690" s="2"/>
      <c r="Q690" s="2"/>
      <c r="R690" s="2"/>
      <c r="S690" s="2"/>
      <c r="T690" s="2"/>
      <c r="U690" s="2"/>
      <c r="V690" s="2"/>
    </row>
    <row r="691" spans="1:22" ht="13" x14ac:dyDescent="0.15">
      <c r="A691" s="2"/>
      <c r="B691" s="2"/>
      <c r="C691" s="2"/>
      <c r="D691" s="56"/>
      <c r="E691" s="56"/>
      <c r="F691" s="2"/>
      <c r="G691" s="56"/>
      <c r="H691" s="56"/>
      <c r="I691" s="2"/>
      <c r="J691" s="2"/>
      <c r="K691" s="2"/>
      <c r="L691" s="2"/>
      <c r="M691" s="2"/>
      <c r="N691" s="2"/>
      <c r="O691" s="2"/>
      <c r="P691" s="2"/>
      <c r="Q691" s="2"/>
      <c r="R691" s="2"/>
      <c r="S691" s="2"/>
      <c r="T691" s="2"/>
      <c r="U691" s="2"/>
      <c r="V691" s="2"/>
    </row>
    <row r="692" spans="1:22" ht="13" x14ac:dyDescent="0.15">
      <c r="A692" s="2"/>
      <c r="B692" s="2"/>
      <c r="C692" s="2"/>
      <c r="D692" s="56"/>
      <c r="E692" s="56"/>
      <c r="F692" s="2"/>
      <c r="G692" s="56"/>
      <c r="H692" s="56"/>
      <c r="I692" s="2"/>
      <c r="J692" s="2"/>
      <c r="K692" s="2"/>
      <c r="L692" s="2"/>
      <c r="M692" s="2"/>
      <c r="N692" s="2"/>
      <c r="O692" s="2"/>
      <c r="P692" s="2"/>
      <c r="Q692" s="2"/>
      <c r="R692" s="2"/>
      <c r="S692" s="2"/>
      <c r="T692" s="2"/>
      <c r="U692" s="2"/>
      <c r="V692" s="2"/>
    </row>
    <row r="693" spans="1:22" ht="13" x14ac:dyDescent="0.15">
      <c r="A693" s="2"/>
      <c r="B693" s="2"/>
      <c r="C693" s="2"/>
      <c r="D693" s="56"/>
      <c r="E693" s="56"/>
      <c r="F693" s="2"/>
      <c r="G693" s="56"/>
      <c r="H693" s="56"/>
      <c r="I693" s="2"/>
      <c r="J693" s="2"/>
      <c r="K693" s="2"/>
      <c r="L693" s="2"/>
      <c r="M693" s="2"/>
      <c r="N693" s="2"/>
      <c r="O693" s="2"/>
      <c r="P693" s="2"/>
      <c r="Q693" s="2"/>
      <c r="R693" s="2"/>
      <c r="S693" s="2"/>
      <c r="T693" s="2"/>
      <c r="U693" s="2"/>
      <c r="V693" s="2"/>
    </row>
    <row r="694" spans="1:22" ht="13" x14ac:dyDescent="0.15">
      <c r="A694" s="2"/>
      <c r="B694" s="2"/>
      <c r="C694" s="2"/>
      <c r="D694" s="56"/>
      <c r="E694" s="56"/>
      <c r="F694" s="2"/>
      <c r="G694" s="56"/>
      <c r="H694" s="56"/>
      <c r="I694" s="2"/>
      <c r="J694" s="2"/>
      <c r="K694" s="2"/>
      <c r="L694" s="2"/>
      <c r="M694" s="2"/>
      <c r="N694" s="2"/>
      <c r="O694" s="2"/>
      <c r="P694" s="2"/>
      <c r="Q694" s="2"/>
      <c r="R694" s="2"/>
      <c r="S694" s="2"/>
      <c r="T694" s="2"/>
      <c r="U694" s="2"/>
      <c r="V694" s="2"/>
    </row>
    <row r="695" spans="1:22" ht="13" x14ac:dyDescent="0.15">
      <c r="A695" s="2"/>
      <c r="B695" s="2"/>
      <c r="C695" s="2"/>
      <c r="D695" s="56"/>
      <c r="E695" s="56"/>
      <c r="F695" s="2"/>
      <c r="G695" s="56"/>
      <c r="H695" s="56"/>
      <c r="I695" s="2"/>
      <c r="J695" s="2"/>
      <c r="K695" s="2"/>
      <c r="L695" s="2"/>
      <c r="M695" s="2"/>
      <c r="N695" s="2"/>
      <c r="O695" s="2"/>
      <c r="P695" s="2"/>
      <c r="Q695" s="2"/>
      <c r="R695" s="2"/>
      <c r="S695" s="2"/>
      <c r="T695" s="2"/>
      <c r="U695" s="2"/>
      <c r="V695" s="2"/>
    </row>
    <row r="696" spans="1:22" ht="13" x14ac:dyDescent="0.15">
      <c r="A696" s="2"/>
      <c r="B696" s="2"/>
      <c r="C696" s="2"/>
      <c r="D696" s="56"/>
      <c r="E696" s="56"/>
      <c r="F696" s="2"/>
      <c r="G696" s="56"/>
      <c r="H696" s="56"/>
      <c r="I696" s="2"/>
      <c r="J696" s="2"/>
      <c r="K696" s="2"/>
      <c r="L696" s="2"/>
      <c r="M696" s="2"/>
      <c r="N696" s="2"/>
      <c r="O696" s="2"/>
      <c r="P696" s="2"/>
      <c r="Q696" s="2"/>
      <c r="R696" s="2"/>
      <c r="S696" s="2"/>
      <c r="T696" s="2"/>
      <c r="U696" s="2"/>
      <c r="V696" s="2"/>
    </row>
    <row r="697" spans="1:22" ht="13" x14ac:dyDescent="0.15">
      <c r="A697" s="2"/>
      <c r="B697" s="2"/>
      <c r="C697" s="2"/>
      <c r="D697" s="56"/>
      <c r="E697" s="56"/>
      <c r="F697" s="2"/>
      <c r="G697" s="56"/>
      <c r="H697" s="56"/>
      <c r="I697" s="2"/>
      <c r="J697" s="2"/>
      <c r="K697" s="2"/>
      <c r="L697" s="2"/>
      <c r="M697" s="2"/>
      <c r="N697" s="2"/>
      <c r="O697" s="2"/>
      <c r="P697" s="2"/>
      <c r="Q697" s="2"/>
      <c r="R697" s="2"/>
      <c r="S697" s="2"/>
      <c r="T697" s="2"/>
      <c r="U697" s="2"/>
      <c r="V697" s="2"/>
    </row>
    <row r="698" spans="1:22" ht="13" x14ac:dyDescent="0.15">
      <c r="A698" s="2"/>
      <c r="B698" s="2"/>
      <c r="C698" s="2"/>
      <c r="D698" s="56"/>
      <c r="E698" s="56"/>
      <c r="F698" s="2"/>
      <c r="G698" s="56"/>
      <c r="H698" s="56"/>
      <c r="I698" s="2"/>
      <c r="J698" s="2"/>
      <c r="K698" s="2"/>
      <c r="L698" s="2"/>
      <c r="M698" s="2"/>
      <c r="N698" s="2"/>
      <c r="O698" s="2"/>
      <c r="P698" s="2"/>
      <c r="Q698" s="2"/>
      <c r="R698" s="2"/>
      <c r="S698" s="2"/>
      <c r="T698" s="2"/>
      <c r="U698" s="2"/>
      <c r="V698" s="2"/>
    </row>
    <row r="699" spans="1:22" ht="13" x14ac:dyDescent="0.15">
      <c r="A699" s="2"/>
      <c r="B699" s="2"/>
      <c r="C699" s="2"/>
      <c r="D699" s="56"/>
      <c r="E699" s="56"/>
      <c r="F699" s="2"/>
      <c r="G699" s="56"/>
      <c r="H699" s="56"/>
      <c r="I699" s="2"/>
      <c r="J699" s="2"/>
      <c r="K699" s="2"/>
      <c r="L699" s="2"/>
      <c r="M699" s="2"/>
      <c r="N699" s="2"/>
      <c r="O699" s="2"/>
      <c r="P699" s="2"/>
      <c r="Q699" s="2"/>
      <c r="R699" s="2"/>
      <c r="S699" s="2"/>
      <c r="T699" s="2"/>
      <c r="U699" s="2"/>
      <c r="V699" s="2"/>
    </row>
    <row r="700" spans="1:22" ht="13" x14ac:dyDescent="0.15">
      <c r="A700" s="2"/>
      <c r="B700" s="2"/>
      <c r="C700" s="2"/>
      <c r="D700" s="56"/>
      <c r="E700" s="56"/>
      <c r="F700" s="2"/>
      <c r="G700" s="56"/>
      <c r="H700" s="56"/>
      <c r="I700" s="2"/>
      <c r="J700" s="2"/>
      <c r="K700" s="2"/>
      <c r="L700" s="2"/>
      <c r="M700" s="2"/>
      <c r="N700" s="2"/>
      <c r="O700" s="2"/>
      <c r="P700" s="2"/>
      <c r="Q700" s="2"/>
      <c r="R700" s="2"/>
      <c r="S700" s="2"/>
      <c r="T700" s="2"/>
      <c r="U700" s="2"/>
      <c r="V700" s="2"/>
    </row>
    <row r="701" spans="1:22" ht="13" x14ac:dyDescent="0.15">
      <c r="A701" s="2"/>
      <c r="B701" s="2"/>
      <c r="C701" s="2"/>
      <c r="D701" s="56"/>
      <c r="E701" s="56"/>
      <c r="F701" s="2"/>
      <c r="G701" s="56"/>
      <c r="H701" s="56"/>
      <c r="I701" s="2"/>
      <c r="J701" s="2"/>
      <c r="K701" s="2"/>
      <c r="L701" s="2"/>
      <c r="M701" s="2"/>
      <c r="N701" s="2"/>
      <c r="O701" s="2"/>
      <c r="P701" s="2"/>
      <c r="Q701" s="2"/>
      <c r="R701" s="2"/>
      <c r="S701" s="2"/>
      <c r="T701" s="2"/>
      <c r="U701" s="2"/>
      <c r="V701" s="2"/>
    </row>
    <row r="702" spans="1:22" ht="13" x14ac:dyDescent="0.15">
      <c r="A702" s="2"/>
      <c r="B702" s="2"/>
      <c r="C702" s="2"/>
      <c r="D702" s="56"/>
      <c r="E702" s="56"/>
      <c r="F702" s="2"/>
      <c r="G702" s="56"/>
      <c r="H702" s="56"/>
      <c r="I702" s="2"/>
      <c r="J702" s="2"/>
      <c r="K702" s="2"/>
      <c r="L702" s="2"/>
      <c r="M702" s="2"/>
      <c r="N702" s="2"/>
      <c r="O702" s="2"/>
      <c r="P702" s="2"/>
      <c r="Q702" s="2"/>
      <c r="R702" s="2"/>
      <c r="S702" s="2"/>
      <c r="T702" s="2"/>
      <c r="U702" s="2"/>
      <c r="V702" s="2"/>
    </row>
    <row r="703" spans="1:22" ht="13" x14ac:dyDescent="0.15">
      <c r="A703" s="2"/>
      <c r="B703" s="2"/>
      <c r="C703" s="2"/>
      <c r="D703" s="56"/>
      <c r="E703" s="56"/>
      <c r="F703" s="2"/>
      <c r="G703" s="56"/>
      <c r="H703" s="56"/>
      <c r="I703" s="2"/>
      <c r="J703" s="2"/>
      <c r="K703" s="2"/>
      <c r="L703" s="2"/>
      <c r="M703" s="2"/>
      <c r="N703" s="2"/>
      <c r="O703" s="2"/>
      <c r="P703" s="2"/>
      <c r="Q703" s="2"/>
      <c r="R703" s="2"/>
      <c r="S703" s="2"/>
      <c r="T703" s="2"/>
      <c r="U703" s="2"/>
      <c r="V703" s="2"/>
    </row>
    <row r="704" spans="1:22" ht="13" x14ac:dyDescent="0.15">
      <c r="A704" s="2"/>
      <c r="B704" s="2"/>
      <c r="C704" s="2"/>
      <c r="D704" s="56"/>
      <c r="E704" s="56"/>
      <c r="F704" s="2"/>
      <c r="G704" s="56"/>
      <c r="H704" s="56"/>
      <c r="I704" s="2"/>
      <c r="J704" s="2"/>
      <c r="K704" s="2"/>
      <c r="L704" s="2"/>
      <c r="M704" s="2"/>
      <c r="N704" s="2"/>
      <c r="O704" s="2"/>
      <c r="P704" s="2"/>
      <c r="Q704" s="2"/>
      <c r="R704" s="2"/>
      <c r="S704" s="2"/>
      <c r="T704" s="2"/>
      <c r="U704" s="2"/>
      <c r="V704" s="2"/>
    </row>
    <row r="705" spans="1:22" ht="13" x14ac:dyDescent="0.15">
      <c r="A705" s="2"/>
      <c r="B705" s="2"/>
      <c r="C705" s="2"/>
      <c r="D705" s="56"/>
      <c r="E705" s="56"/>
      <c r="F705" s="2"/>
      <c r="G705" s="56"/>
      <c r="H705" s="56"/>
      <c r="I705" s="2"/>
      <c r="J705" s="2"/>
      <c r="K705" s="2"/>
      <c r="L705" s="2"/>
      <c r="M705" s="2"/>
      <c r="N705" s="2"/>
      <c r="O705" s="2"/>
      <c r="P705" s="2"/>
      <c r="Q705" s="2"/>
      <c r="R705" s="2"/>
      <c r="S705" s="2"/>
      <c r="T705" s="2"/>
      <c r="U705" s="2"/>
      <c r="V705" s="2"/>
    </row>
    <row r="706" spans="1:22" ht="13" x14ac:dyDescent="0.15">
      <c r="A706" s="2"/>
      <c r="B706" s="2"/>
      <c r="C706" s="2"/>
      <c r="D706" s="56"/>
      <c r="E706" s="56"/>
      <c r="F706" s="2"/>
      <c r="G706" s="56"/>
      <c r="H706" s="56"/>
      <c r="I706" s="2"/>
      <c r="J706" s="2"/>
      <c r="K706" s="2"/>
      <c r="L706" s="2"/>
      <c r="M706" s="2"/>
      <c r="N706" s="2"/>
      <c r="O706" s="2"/>
      <c r="P706" s="2"/>
      <c r="Q706" s="2"/>
      <c r="R706" s="2"/>
      <c r="S706" s="2"/>
      <c r="T706" s="2"/>
      <c r="U706" s="2"/>
      <c r="V706" s="2"/>
    </row>
    <row r="707" spans="1:22" ht="13" x14ac:dyDescent="0.15">
      <c r="A707" s="2"/>
      <c r="B707" s="2"/>
      <c r="C707" s="2"/>
      <c r="D707" s="56"/>
      <c r="E707" s="56"/>
      <c r="F707" s="2"/>
      <c r="G707" s="56"/>
      <c r="H707" s="56"/>
      <c r="I707" s="2"/>
      <c r="J707" s="2"/>
      <c r="K707" s="2"/>
      <c r="L707" s="2"/>
      <c r="M707" s="2"/>
      <c r="N707" s="2"/>
      <c r="O707" s="2"/>
      <c r="P707" s="2"/>
      <c r="Q707" s="2"/>
      <c r="R707" s="2"/>
      <c r="S707" s="2"/>
      <c r="T707" s="2"/>
      <c r="U707" s="2"/>
      <c r="V707" s="2"/>
    </row>
    <row r="708" spans="1:22" ht="13" x14ac:dyDescent="0.15">
      <c r="A708" s="2"/>
      <c r="B708" s="2"/>
      <c r="C708" s="2"/>
      <c r="D708" s="56"/>
      <c r="E708" s="56"/>
      <c r="F708" s="2"/>
      <c r="G708" s="56"/>
      <c r="H708" s="56"/>
      <c r="I708" s="2"/>
      <c r="J708" s="2"/>
      <c r="K708" s="2"/>
      <c r="L708" s="2"/>
      <c r="M708" s="2"/>
      <c r="N708" s="2"/>
      <c r="O708" s="2"/>
      <c r="P708" s="2"/>
      <c r="Q708" s="2"/>
      <c r="R708" s="2"/>
      <c r="S708" s="2"/>
      <c r="T708" s="2"/>
      <c r="U708" s="2"/>
      <c r="V708" s="2"/>
    </row>
    <row r="709" spans="1:22" ht="13" x14ac:dyDescent="0.15">
      <c r="A709" s="2"/>
      <c r="B709" s="2"/>
      <c r="C709" s="2"/>
      <c r="D709" s="56"/>
      <c r="E709" s="56"/>
      <c r="F709" s="2"/>
      <c r="G709" s="56"/>
      <c r="H709" s="56"/>
      <c r="I709" s="2"/>
      <c r="J709" s="2"/>
      <c r="K709" s="2"/>
      <c r="L709" s="2"/>
      <c r="M709" s="2"/>
      <c r="N709" s="2"/>
      <c r="O709" s="2"/>
      <c r="P709" s="2"/>
      <c r="Q709" s="2"/>
      <c r="R709" s="2"/>
      <c r="S709" s="2"/>
      <c r="T709" s="2"/>
      <c r="U709" s="2"/>
      <c r="V709" s="2"/>
    </row>
    <row r="710" spans="1:22" ht="13" x14ac:dyDescent="0.15">
      <c r="A710" s="2"/>
      <c r="B710" s="2"/>
      <c r="C710" s="2"/>
      <c r="D710" s="56"/>
      <c r="E710" s="56"/>
      <c r="F710" s="2"/>
      <c r="G710" s="56"/>
      <c r="H710" s="56"/>
      <c r="I710" s="2"/>
      <c r="J710" s="2"/>
      <c r="K710" s="2"/>
      <c r="L710" s="2"/>
      <c r="M710" s="2"/>
      <c r="N710" s="2"/>
      <c r="O710" s="2"/>
      <c r="P710" s="2"/>
      <c r="Q710" s="2"/>
      <c r="R710" s="2"/>
      <c r="S710" s="2"/>
      <c r="T710" s="2"/>
      <c r="U710" s="2"/>
      <c r="V710" s="2"/>
    </row>
    <row r="711" spans="1:22" ht="13" x14ac:dyDescent="0.15">
      <c r="A711" s="2"/>
      <c r="B711" s="2"/>
      <c r="C711" s="2"/>
      <c r="D711" s="56"/>
      <c r="E711" s="56"/>
      <c r="F711" s="2"/>
      <c r="G711" s="56"/>
      <c r="H711" s="56"/>
      <c r="I711" s="2"/>
      <c r="J711" s="2"/>
      <c r="K711" s="2"/>
      <c r="L711" s="2"/>
      <c r="M711" s="2"/>
      <c r="N711" s="2"/>
      <c r="O711" s="2"/>
      <c r="P711" s="2"/>
      <c r="Q711" s="2"/>
      <c r="R711" s="2"/>
      <c r="S711" s="2"/>
      <c r="T711" s="2"/>
      <c r="U711" s="2"/>
      <c r="V711" s="2"/>
    </row>
    <row r="712" spans="1:22" ht="13" x14ac:dyDescent="0.15">
      <c r="A712" s="2"/>
      <c r="B712" s="2"/>
      <c r="C712" s="2"/>
      <c r="D712" s="56"/>
      <c r="E712" s="56"/>
      <c r="F712" s="2"/>
      <c r="G712" s="56"/>
      <c r="H712" s="56"/>
      <c r="I712" s="2"/>
      <c r="J712" s="2"/>
      <c r="K712" s="2"/>
      <c r="L712" s="2"/>
      <c r="M712" s="2"/>
      <c r="N712" s="2"/>
      <c r="O712" s="2"/>
      <c r="P712" s="2"/>
      <c r="Q712" s="2"/>
      <c r="R712" s="2"/>
      <c r="S712" s="2"/>
      <c r="T712" s="2"/>
      <c r="U712" s="2"/>
      <c r="V712" s="2"/>
    </row>
    <row r="713" spans="1:22" ht="13" x14ac:dyDescent="0.15">
      <c r="A713" s="2"/>
      <c r="B713" s="2"/>
      <c r="C713" s="2"/>
      <c r="D713" s="56"/>
      <c r="E713" s="56"/>
      <c r="F713" s="2"/>
      <c r="G713" s="56"/>
      <c r="H713" s="56"/>
      <c r="I713" s="2"/>
      <c r="J713" s="2"/>
      <c r="K713" s="2"/>
      <c r="L713" s="2"/>
      <c r="M713" s="2"/>
      <c r="N713" s="2"/>
      <c r="O713" s="2"/>
      <c r="P713" s="2"/>
      <c r="Q713" s="2"/>
      <c r="R713" s="2"/>
      <c r="S713" s="2"/>
      <c r="T713" s="2"/>
      <c r="U713" s="2"/>
      <c r="V713" s="2"/>
    </row>
    <row r="714" spans="1:22" ht="13" x14ac:dyDescent="0.15">
      <c r="A714" s="2"/>
      <c r="B714" s="2"/>
      <c r="C714" s="2"/>
      <c r="D714" s="56"/>
      <c r="E714" s="56"/>
      <c r="F714" s="2"/>
      <c r="G714" s="56"/>
      <c r="H714" s="56"/>
      <c r="I714" s="2"/>
      <c r="J714" s="2"/>
      <c r="K714" s="2"/>
      <c r="L714" s="2"/>
      <c r="M714" s="2"/>
      <c r="N714" s="2"/>
      <c r="O714" s="2"/>
      <c r="P714" s="2"/>
      <c r="Q714" s="2"/>
      <c r="R714" s="2"/>
      <c r="S714" s="2"/>
      <c r="T714" s="2"/>
      <c r="U714" s="2"/>
      <c r="V714" s="2"/>
    </row>
    <row r="715" spans="1:22" ht="13" x14ac:dyDescent="0.15">
      <c r="A715" s="2"/>
      <c r="B715" s="2"/>
      <c r="C715" s="2"/>
      <c r="D715" s="56"/>
      <c r="E715" s="56"/>
      <c r="F715" s="2"/>
      <c r="G715" s="56"/>
      <c r="H715" s="56"/>
      <c r="I715" s="2"/>
      <c r="J715" s="2"/>
      <c r="K715" s="2"/>
      <c r="L715" s="2"/>
      <c r="M715" s="2"/>
      <c r="N715" s="2"/>
      <c r="O715" s="2"/>
      <c r="P715" s="2"/>
      <c r="Q715" s="2"/>
      <c r="R715" s="2"/>
      <c r="S715" s="2"/>
      <c r="T715" s="2"/>
      <c r="U715" s="2"/>
      <c r="V715" s="2"/>
    </row>
    <row r="716" spans="1:22" ht="13" x14ac:dyDescent="0.15">
      <c r="A716" s="2"/>
      <c r="B716" s="2"/>
      <c r="C716" s="2"/>
      <c r="D716" s="56"/>
      <c r="E716" s="56"/>
      <c r="F716" s="2"/>
      <c r="G716" s="56"/>
      <c r="H716" s="56"/>
      <c r="I716" s="2"/>
      <c r="J716" s="2"/>
      <c r="K716" s="2"/>
      <c r="L716" s="2"/>
      <c r="M716" s="2"/>
      <c r="N716" s="2"/>
      <c r="O716" s="2"/>
      <c r="P716" s="2"/>
      <c r="Q716" s="2"/>
      <c r="R716" s="2"/>
      <c r="S716" s="2"/>
      <c r="T716" s="2"/>
      <c r="U716" s="2"/>
      <c r="V716" s="2"/>
    </row>
    <row r="717" spans="1:22" ht="13" x14ac:dyDescent="0.15">
      <c r="A717" s="2"/>
      <c r="B717" s="2"/>
      <c r="C717" s="2"/>
      <c r="D717" s="56"/>
      <c r="E717" s="56"/>
      <c r="F717" s="2"/>
      <c r="G717" s="56"/>
      <c r="H717" s="56"/>
      <c r="I717" s="2"/>
      <c r="J717" s="2"/>
      <c r="K717" s="2"/>
      <c r="L717" s="2"/>
      <c r="M717" s="2"/>
      <c r="N717" s="2"/>
      <c r="O717" s="2"/>
      <c r="P717" s="2"/>
      <c r="Q717" s="2"/>
      <c r="R717" s="2"/>
      <c r="S717" s="2"/>
      <c r="T717" s="2"/>
      <c r="U717" s="2"/>
      <c r="V717" s="2"/>
    </row>
    <row r="718" spans="1:22" ht="13" x14ac:dyDescent="0.15">
      <c r="A718" s="2"/>
      <c r="B718" s="2"/>
      <c r="C718" s="2"/>
      <c r="D718" s="56"/>
      <c r="E718" s="56"/>
      <c r="F718" s="2"/>
      <c r="G718" s="56"/>
      <c r="H718" s="56"/>
      <c r="I718" s="2"/>
      <c r="J718" s="2"/>
      <c r="K718" s="2"/>
      <c r="L718" s="2"/>
      <c r="M718" s="2"/>
      <c r="N718" s="2"/>
      <c r="O718" s="2"/>
      <c r="P718" s="2"/>
      <c r="Q718" s="2"/>
      <c r="R718" s="2"/>
      <c r="S718" s="2"/>
      <c r="T718" s="2"/>
      <c r="U718" s="2"/>
      <c r="V718" s="2"/>
    </row>
    <row r="719" spans="1:22" ht="13" x14ac:dyDescent="0.15">
      <c r="A719" s="2"/>
      <c r="B719" s="2"/>
      <c r="C719" s="2"/>
      <c r="D719" s="56"/>
      <c r="E719" s="56"/>
      <c r="F719" s="2"/>
      <c r="G719" s="56"/>
      <c r="H719" s="56"/>
      <c r="I719" s="2"/>
      <c r="J719" s="2"/>
      <c r="K719" s="2"/>
      <c r="L719" s="2"/>
      <c r="M719" s="2"/>
      <c r="N719" s="2"/>
      <c r="O719" s="2"/>
      <c r="P719" s="2"/>
      <c r="Q719" s="2"/>
      <c r="R719" s="2"/>
      <c r="S719" s="2"/>
      <c r="T719" s="2"/>
      <c r="U719" s="2"/>
      <c r="V719" s="2"/>
    </row>
    <row r="720" spans="1:22" ht="13" x14ac:dyDescent="0.15">
      <c r="A720" s="2"/>
      <c r="B720" s="2"/>
      <c r="C720" s="2"/>
      <c r="D720" s="56"/>
      <c r="E720" s="56"/>
      <c r="F720" s="2"/>
      <c r="G720" s="56"/>
      <c r="H720" s="56"/>
      <c r="I720" s="2"/>
      <c r="J720" s="2"/>
      <c r="K720" s="2"/>
      <c r="L720" s="2"/>
      <c r="M720" s="2"/>
      <c r="N720" s="2"/>
      <c r="O720" s="2"/>
      <c r="P720" s="2"/>
      <c r="Q720" s="2"/>
      <c r="R720" s="2"/>
      <c r="S720" s="2"/>
      <c r="T720" s="2"/>
      <c r="U720" s="2"/>
      <c r="V720" s="2"/>
    </row>
    <row r="721" spans="1:22" ht="13" x14ac:dyDescent="0.15">
      <c r="A721" s="2"/>
      <c r="B721" s="2"/>
      <c r="C721" s="2"/>
      <c r="D721" s="56"/>
      <c r="E721" s="56"/>
      <c r="F721" s="2"/>
      <c r="G721" s="56"/>
      <c r="H721" s="56"/>
      <c r="I721" s="2"/>
      <c r="J721" s="2"/>
      <c r="K721" s="2"/>
      <c r="L721" s="2"/>
      <c r="M721" s="2"/>
      <c r="N721" s="2"/>
      <c r="O721" s="2"/>
      <c r="P721" s="2"/>
      <c r="Q721" s="2"/>
      <c r="R721" s="2"/>
      <c r="S721" s="2"/>
      <c r="T721" s="2"/>
      <c r="U721" s="2"/>
      <c r="V721" s="2"/>
    </row>
    <row r="722" spans="1:22" ht="13" x14ac:dyDescent="0.15">
      <c r="A722" s="2"/>
      <c r="B722" s="2"/>
      <c r="C722" s="2"/>
      <c r="D722" s="56"/>
      <c r="E722" s="56"/>
      <c r="F722" s="2"/>
      <c r="G722" s="56"/>
      <c r="H722" s="56"/>
      <c r="I722" s="2"/>
      <c r="J722" s="2"/>
      <c r="K722" s="2"/>
      <c r="L722" s="2"/>
      <c r="M722" s="2"/>
      <c r="N722" s="2"/>
      <c r="O722" s="2"/>
      <c r="P722" s="2"/>
      <c r="Q722" s="2"/>
      <c r="R722" s="2"/>
      <c r="S722" s="2"/>
      <c r="T722" s="2"/>
      <c r="U722" s="2"/>
      <c r="V722" s="2"/>
    </row>
    <row r="723" spans="1:22" ht="13" x14ac:dyDescent="0.15">
      <c r="A723" s="2"/>
      <c r="B723" s="2"/>
      <c r="C723" s="2"/>
      <c r="D723" s="56"/>
      <c r="E723" s="56"/>
      <c r="F723" s="2"/>
      <c r="G723" s="56"/>
      <c r="H723" s="56"/>
      <c r="I723" s="2"/>
      <c r="J723" s="2"/>
      <c r="K723" s="2"/>
      <c r="L723" s="2"/>
      <c r="M723" s="2"/>
      <c r="N723" s="2"/>
      <c r="O723" s="2"/>
      <c r="P723" s="2"/>
      <c r="Q723" s="2"/>
      <c r="R723" s="2"/>
      <c r="S723" s="2"/>
      <c r="T723" s="2"/>
      <c r="U723" s="2"/>
      <c r="V723" s="2"/>
    </row>
    <row r="724" spans="1:22" ht="13" x14ac:dyDescent="0.15">
      <c r="A724" s="2"/>
      <c r="B724" s="2"/>
      <c r="C724" s="2"/>
      <c r="D724" s="56"/>
      <c r="E724" s="56"/>
      <c r="F724" s="2"/>
      <c r="G724" s="56"/>
      <c r="H724" s="56"/>
      <c r="I724" s="2"/>
      <c r="J724" s="2"/>
      <c r="K724" s="2"/>
      <c r="L724" s="2"/>
      <c r="M724" s="2"/>
      <c r="N724" s="2"/>
      <c r="O724" s="2"/>
      <c r="P724" s="2"/>
      <c r="Q724" s="2"/>
      <c r="R724" s="2"/>
      <c r="S724" s="2"/>
      <c r="T724" s="2"/>
      <c r="U724" s="2"/>
      <c r="V724" s="2"/>
    </row>
    <row r="725" spans="1:22" ht="13" x14ac:dyDescent="0.15">
      <c r="A725" s="2"/>
      <c r="B725" s="2"/>
      <c r="C725" s="2"/>
      <c r="D725" s="56"/>
      <c r="E725" s="56"/>
      <c r="F725" s="2"/>
      <c r="G725" s="56"/>
      <c r="H725" s="56"/>
      <c r="I725" s="2"/>
      <c r="J725" s="2"/>
      <c r="K725" s="2"/>
      <c r="L725" s="2"/>
      <c r="M725" s="2"/>
      <c r="N725" s="2"/>
      <c r="O725" s="2"/>
      <c r="P725" s="2"/>
      <c r="Q725" s="2"/>
      <c r="R725" s="2"/>
      <c r="S725" s="2"/>
      <c r="T725" s="2"/>
      <c r="U725" s="2"/>
      <c r="V725" s="2"/>
    </row>
    <row r="726" spans="1:22" ht="13" x14ac:dyDescent="0.15">
      <c r="A726" s="2"/>
      <c r="B726" s="2"/>
      <c r="C726" s="2"/>
      <c r="D726" s="56"/>
      <c r="E726" s="56"/>
      <c r="F726" s="2"/>
      <c r="G726" s="56"/>
      <c r="H726" s="56"/>
      <c r="I726" s="2"/>
      <c r="J726" s="2"/>
      <c r="K726" s="2"/>
      <c r="L726" s="2"/>
      <c r="M726" s="2"/>
      <c r="N726" s="2"/>
      <c r="O726" s="2"/>
      <c r="P726" s="2"/>
      <c r="Q726" s="2"/>
      <c r="R726" s="2"/>
      <c r="S726" s="2"/>
      <c r="T726" s="2"/>
      <c r="U726" s="2"/>
      <c r="V726" s="2"/>
    </row>
    <row r="727" spans="1:22" ht="13" x14ac:dyDescent="0.15">
      <c r="A727" s="2"/>
      <c r="B727" s="2"/>
      <c r="C727" s="2"/>
      <c r="D727" s="56"/>
      <c r="E727" s="56"/>
      <c r="F727" s="2"/>
      <c r="G727" s="56"/>
      <c r="H727" s="56"/>
      <c r="I727" s="2"/>
      <c r="J727" s="2"/>
      <c r="K727" s="2"/>
      <c r="L727" s="2"/>
      <c r="M727" s="2"/>
      <c r="N727" s="2"/>
      <c r="O727" s="2"/>
      <c r="P727" s="2"/>
      <c r="Q727" s="2"/>
      <c r="R727" s="2"/>
      <c r="S727" s="2"/>
      <c r="T727" s="2"/>
      <c r="U727" s="2"/>
      <c r="V727" s="2"/>
    </row>
    <row r="728" spans="1:22" ht="13" x14ac:dyDescent="0.15">
      <c r="A728" s="2"/>
      <c r="B728" s="2"/>
      <c r="C728" s="2"/>
      <c r="D728" s="56"/>
      <c r="E728" s="56"/>
      <c r="F728" s="2"/>
      <c r="G728" s="56"/>
      <c r="H728" s="56"/>
      <c r="I728" s="2"/>
      <c r="J728" s="2"/>
      <c r="K728" s="2"/>
      <c r="L728" s="2"/>
      <c r="M728" s="2"/>
      <c r="N728" s="2"/>
      <c r="O728" s="2"/>
      <c r="P728" s="2"/>
      <c r="Q728" s="2"/>
      <c r="R728" s="2"/>
      <c r="S728" s="2"/>
      <c r="T728" s="2"/>
      <c r="U728" s="2"/>
      <c r="V728" s="2"/>
    </row>
    <row r="729" spans="1:22" ht="13" x14ac:dyDescent="0.15">
      <c r="A729" s="2"/>
      <c r="B729" s="2"/>
      <c r="C729" s="2"/>
      <c r="D729" s="56"/>
      <c r="E729" s="56"/>
      <c r="F729" s="2"/>
      <c r="G729" s="56"/>
      <c r="H729" s="56"/>
      <c r="I729" s="2"/>
      <c r="J729" s="2"/>
      <c r="K729" s="2"/>
      <c r="L729" s="2"/>
      <c r="M729" s="2"/>
      <c r="N729" s="2"/>
      <c r="O729" s="2"/>
      <c r="P729" s="2"/>
      <c r="Q729" s="2"/>
      <c r="R729" s="2"/>
      <c r="S729" s="2"/>
      <c r="T729" s="2"/>
      <c r="U729" s="2"/>
      <c r="V729" s="2"/>
    </row>
    <row r="730" spans="1:22" ht="13" x14ac:dyDescent="0.15">
      <c r="A730" s="2"/>
      <c r="B730" s="2"/>
      <c r="C730" s="2"/>
      <c r="D730" s="56"/>
      <c r="E730" s="56"/>
      <c r="F730" s="2"/>
      <c r="G730" s="56"/>
      <c r="H730" s="56"/>
      <c r="I730" s="2"/>
      <c r="J730" s="2"/>
      <c r="K730" s="2"/>
      <c r="L730" s="2"/>
      <c r="M730" s="2"/>
      <c r="N730" s="2"/>
      <c r="O730" s="2"/>
      <c r="P730" s="2"/>
      <c r="Q730" s="2"/>
      <c r="R730" s="2"/>
      <c r="S730" s="2"/>
      <c r="T730" s="2"/>
      <c r="U730" s="2"/>
      <c r="V730" s="2"/>
    </row>
    <row r="731" spans="1:22" ht="13" x14ac:dyDescent="0.15">
      <c r="A731" s="2"/>
      <c r="B731" s="2"/>
      <c r="C731" s="2"/>
      <c r="D731" s="56"/>
      <c r="E731" s="56"/>
      <c r="F731" s="2"/>
      <c r="G731" s="56"/>
      <c r="H731" s="56"/>
      <c r="I731" s="2"/>
      <c r="J731" s="2"/>
      <c r="K731" s="2"/>
      <c r="L731" s="2"/>
      <c r="M731" s="2"/>
      <c r="N731" s="2"/>
      <c r="O731" s="2"/>
      <c r="P731" s="2"/>
      <c r="Q731" s="2"/>
      <c r="R731" s="2"/>
      <c r="S731" s="2"/>
      <c r="T731" s="2"/>
      <c r="U731" s="2"/>
      <c r="V731" s="2"/>
    </row>
    <row r="732" spans="1:22" ht="13" x14ac:dyDescent="0.15">
      <c r="A732" s="2"/>
      <c r="B732" s="2"/>
      <c r="C732" s="2"/>
      <c r="D732" s="56"/>
      <c r="E732" s="56"/>
      <c r="F732" s="2"/>
      <c r="G732" s="56"/>
      <c r="H732" s="56"/>
      <c r="I732" s="2"/>
      <c r="J732" s="2"/>
      <c r="K732" s="2"/>
      <c r="L732" s="2"/>
      <c r="M732" s="2"/>
      <c r="N732" s="2"/>
      <c r="O732" s="2"/>
      <c r="P732" s="2"/>
      <c r="Q732" s="2"/>
      <c r="R732" s="2"/>
      <c r="S732" s="2"/>
      <c r="T732" s="2"/>
      <c r="U732" s="2"/>
      <c r="V732" s="2"/>
    </row>
    <row r="733" spans="1:22" ht="13" x14ac:dyDescent="0.15">
      <c r="A733" s="2"/>
      <c r="B733" s="2"/>
      <c r="C733" s="2"/>
      <c r="D733" s="56"/>
      <c r="E733" s="56"/>
      <c r="F733" s="2"/>
      <c r="G733" s="56"/>
      <c r="H733" s="56"/>
      <c r="I733" s="2"/>
      <c r="J733" s="2"/>
      <c r="K733" s="2"/>
      <c r="L733" s="2"/>
      <c r="M733" s="2"/>
      <c r="N733" s="2"/>
      <c r="O733" s="2"/>
      <c r="P733" s="2"/>
      <c r="Q733" s="2"/>
      <c r="R733" s="2"/>
      <c r="S733" s="2"/>
      <c r="T733" s="2"/>
      <c r="U733" s="2"/>
      <c r="V733" s="2"/>
    </row>
    <row r="734" spans="1:22" ht="13" x14ac:dyDescent="0.15">
      <c r="A734" s="2"/>
      <c r="B734" s="2"/>
      <c r="C734" s="2"/>
      <c r="D734" s="56"/>
      <c r="E734" s="56"/>
      <c r="F734" s="2"/>
      <c r="G734" s="56"/>
      <c r="H734" s="56"/>
      <c r="I734" s="2"/>
      <c r="J734" s="2"/>
      <c r="K734" s="2"/>
      <c r="L734" s="2"/>
      <c r="M734" s="2"/>
      <c r="N734" s="2"/>
      <c r="O734" s="2"/>
      <c r="P734" s="2"/>
      <c r="Q734" s="2"/>
      <c r="R734" s="2"/>
      <c r="S734" s="2"/>
      <c r="T734" s="2"/>
      <c r="U734" s="2"/>
      <c r="V734" s="2"/>
    </row>
    <row r="735" spans="1:22" ht="13" x14ac:dyDescent="0.15">
      <c r="A735" s="2"/>
      <c r="B735" s="2"/>
      <c r="C735" s="2"/>
      <c r="D735" s="56"/>
      <c r="E735" s="56"/>
      <c r="F735" s="2"/>
      <c r="G735" s="56"/>
      <c r="H735" s="56"/>
      <c r="I735" s="2"/>
      <c r="J735" s="2"/>
      <c r="K735" s="2"/>
      <c r="L735" s="2"/>
      <c r="M735" s="2"/>
      <c r="N735" s="2"/>
      <c r="O735" s="2"/>
      <c r="P735" s="2"/>
      <c r="Q735" s="2"/>
      <c r="R735" s="2"/>
      <c r="S735" s="2"/>
      <c r="T735" s="2"/>
      <c r="U735" s="2"/>
      <c r="V735" s="2"/>
    </row>
    <row r="736" spans="1:22" ht="13" x14ac:dyDescent="0.15">
      <c r="A736" s="2"/>
      <c r="B736" s="2"/>
      <c r="C736" s="2"/>
      <c r="D736" s="56"/>
      <c r="E736" s="56"/>
      <c r="F736" s="2"/>
      <c r="G736" s="56"/>
      <c r="H736" s="56"/>
      <c r="I736" s="2"/>
      <c r="J736" s="2"/>
      <c r="K736" s="2"/>
      <c r="L736" s="2"/>
      <c r="M736" s="2"/>
      <c r="N736" s="2"/>
      <c r="O736" s="2"/>
      <c r="P736" s="2"/>
      <c r="Q736" s="2"/>
      <c r="R736" s="2"/>
      <c r="S736" s="2"/>
      <c r="T736" s="2"/>
      <c r="U736" s="2"/>
      <c r="V736" s="2"/>
    </row>
    <row r="737" spans="1:22" ht="13" x14ac:dyDescent="0.15">
      <c r="A737" s="2"/>
      <c r="B737" s="2"/>
      <c r="C737" s="2"/>
      <c r="D737" s="56"/>
      <c r="E737" s="56"/>
      <c r="F737" s="2"/>
      <c r="G737" s="56"/>
      <c r="H737" s="56"/>
      <c r="I737" s="2"/>
      <c r="J737" s="2"/>
      <c r="K737" s="2"/>
      <c r="L737" s="2"/>
      <c r="M737" s="2"/>
      <c r="N737" s="2"/>
      <c r="O737" s="2"/>
      <c r="P737" s="2"/>
      <c r="Q737" s="2"/>
      <c r="R737" s="2"/>
      <c r="S737" s="2"/>
      <c r="T737" s="2"/>
      <c r="U737" s="2"/>
      <c r="V737" s="2"/>
    </row>
    <row r="738" spans="1:22" ht="13" x14ac:dyDescent="0.15">
      <c r="A738" s="2"/>
      <c r="B738" s="2"/>
      <c r="C738" s="2"/>
      <c r="D738" s="56"/>
      <c r="E738" s="56"/>
      <c r="F738" s="2"/>
      <c r="G738" s="56"/>
      <c r="H738" s="56"/>
      <c r="I738" s="2"/>
      <c r="J738" s="2"/>
      <c r="K738" s="2"/>
      <c r="L738" s="2"/>
      <c r="M738" s="2"/>
      <c r="N738" s="2"/>
      <c r="O738" s="2"/>
      <c r="P738" s="2"/>
      <c r="Q738" s="2"/>
      <c r="R738" s="2"/>
      <c r="S738" s="2"/>
      <c r="T738" s="2"/>
      <c r="U738" s="2"/>
      <c r="V738" s="2"/>
    </row>
    <row r="739" spans="1:22" ht="13" x14ac:dyDescent="0.15">
      <c r="A739" s="2"/>
      <c r="B739" s="2"/>
      <c r="C739" s="2"/>
      <c r="D739" s="56"/>
      <c r="E739" s="56"/>
      <c r="F739" s="2"/>
      <c r="G739" s="56"/>
      <c r="H739" s="56"/>
      <c r="I739" s="2"/>
      <c r="J739" s="2"/>
      <c r="K739" s="2"/>
      <c r="L739" s="2"/>
      <c r="M739" s="2"/>
      <c r="N739" s="2"/>
      <c r="O739" s="2"/>
      <c r="P739" s="2"/>
      <c r="Q739" s="2"/>
      <c r="R739" s="2"/>
      <c r="S739" s="2"/>
      <c r="T739" s="2"/>
      <c r="U739" s="2"/>
      <c r="V739" s="2"/>
    </row>
    <row r="740" spans="1:22" ht="13" x14ac:dyDescent="0.15">
      <c r="A740" s="2"/>
      <c r="B740" s="2"/>
      <c r="C740" s="2"/>
      <c r="D740" s="56"/>
      <c r="E740" s="56"/>
      <c r="F740" s="2"/>
      <c r="G740" s="56"/>
      <c r="H740" s="56"/>
      <c r="I740" s="2"/>
      <c r="J740" s="2"/>
      <c r="K740" s="2"/>
      <c r="L740" s="2"/>
      <c r="M740" s="2"/>
      <c r="N740" s="2"/>
      <c r="O740" s="2"/>
      <c r="P740" s="2"/>
      <c r="Q740" s="2"/>
      <c r="R740" s="2"/>
      <c r="S740" s="2"/>
      <c r="T740" s="2"/>
      <c r="U740" s="2"/>
      <c r="V740" s="2"/>
    </row>
    <row r="741" spans="1:22" ht="13" x14ac:dyDescent="0.15">
      <c r="A741" s="2"/>
      <c r="B741" s="2"/>
      <c r="C741" s="2"/>
      <c r="D741" s="56"/>
      <c r="E741" s="56"/>
      <c r="F741" s="2"/>
      <c r="G741" s="56"/>
      <c r="H741" s="56"/>
      <c r="I741" s="2"/>
      <c r="J741" s="2"/>
      <c r="K741" s="2"/>
      <c r="L741" s="2"/>
      <c r="M741" s="2"/>
      <c r="N741" s="2"/>
      <c r="O741" s="2"/>
      <c r="P741" s="2"/>
      <c r="Q741" s="2"/>
      <c r="R741" s="2"/>
      <c r="S741" s="2"/>
      <c r="T741" s="2"/>
      <c r="U741" s="2"/>
      <c r="V741" s="2"/>
    </row>
    <row r="742" spans="1:22" ht="13" x14ac:dyDescent="0.15">
      <c r="A742" s="2"/>
      <c r="B742" s="2"/>
      <c r="C742" s="2"/>
      <c r="D742" s="56"/>
      <c r="E742" s="56"/>
      <c r="F742" s="2"/>
      <c r="G742" s="56"/>
      <c r="H742" s="56"/>
      <c r="I742" s="2"/>
      <c r="J742" s="2"/>
      <c r="K742" s="2"/>
      <c r="L742" s="2"/>
      <c r="M742" s="2"/>
      <c r="N742" s="2"/>
      <c r="O742" s="2"/>
      <c r="P742" s="2"/>
      <c r="Q742" s="2"/>
      <c r="R742" s="2"/>
      <c r="S742" s="2"/>
      <c r="T742" s="2"/>
      <c r="U742" s="2"/>
      <c r="V742" s="2"/>
    </row>
    <row r="743" spans="1:22" ht="13" x14ac:dyDescent="0.15">
      <c r="A743" s="2"/>
      <c r="B743" s="2"/>
      <c r="C743" s="2"/>
      <c r="D743" s="56"/>
      <c r="E743" s="56"/>
      <c r="F743" s="2"/>
      <c r="G743" s="56"/>
      <c r="H743" s="56"/>
      <c r="I743" s="2"/>
      <c r="J743" s="2"/>
      <c r="K743" s="2"/>
      <c r="L743" s="2"/>
      <c r="M743" s="2"/>
      <c r="N743" s="2"/>
      <c r="O743" s="2"/>
      <c r="P743" s="2"/>
      <c r="Q743" s="2"/>
      <c r="R743" s="2"/>
      <c r="S743" s="2"/>
      <c r="T743" s="2"/>
      <c r="U743" s="2"/>
      <c r="V743" s="2"/>
    </row>
    <row r="744" spans="1:22" ht="13" x14ac:dyDescent="0.15">
      <c r="A744" s="2"/>
      <c r="B744" s="2"/>
      <c r="C744" s="2"/>
      <c r="D744" s="56"/>
      <c r="E744" s="56"/>
      <c r="F744" s="2"/>
      <c r="G744" s="56"/>
      <c r="H744" s="56"/>
      <c r="I744" s="2"/>
      <c r="J744" s="2"/>
      <c r="K744" s="2"/>
      <c r="L744" s="2"/>
      <c r="M744" s="2"/>
      <c r="N744" s="2"/>
      <c r="O744" s="2"/>
      <c r="P744" s="2"/>
      <c r="Q744" s="2"/>
      <c r="R744" s="2"/>
      <c r="S744" s="2"/>
      <c r="T744" s="2"/>
      <c r="U744" s="2"/>
      <c r="V744" s="2"/>
    </row>
    <row r="745" spans="1:22" ht="13" x14ac:dyDescent="0.15">
      <c r="A745" s="2"/>
      <c r="B745" s="2"/>
      <c r="C745" s="2"/>
      <c r="D745" s="56"/>
      <c r="E745" s="56"/>
      <c r="F745" s="2"/>
      <c r="G745" s="56"/>
      <c r="H745" s="56"/>
      <c r="I745" s="2"/>
      <c r="J745" s="2"/>
      <c r="K745" s="2"/>
      <c r="L745" s="2"/>
      <c r="M745" s="2"/>
      <c r="N745" s="2"/>
      <c r="O745" s="2"/>
      <c r="P745" s="2"/>
      <c r="Q745" s="2"/>
      <c r="R745" s="2"/>
      <c r="S745" s="2"/>
      <c r="T745" s="2"/>
      <c r="U745" s="2"/>
      <c r="V745" s="2"/>
    </row>
    <row r="746" spans="1:22" ht="13" x14ac:dyDescent="0.15">
      <c r="A746" s="2"/>
      <c r="B746" s="2"/>
      <c r="C746" s="2"/>
      <c r="D746" s="56"/>
      <c r="E746" s="56"/>
      <c r="F746" s="2"/>
      <c r="G746" s="56"/>
      <c r="H746" s="56"/>
      <c r="I746" s="2"/>
      <c r="J746" s="2"/>
      <c r="K746" s="2"/>
      <c r="L746" s="2"/>
      <c r="M746" s="2"/>
      <c r="N746" s="2"/>
      <c r="O746" s="2"/>
      <c r="P746" s="2"/>
      <c r="Q746" s="2"/>
      <c r="R746" s="2"/>
      <c r="S746" s="2"/>
      <c r="T746" s="2"/>
      <c r="U746" s="2"/>
      <c r="V746" s="2"/>
    </row>
    <row r="747" spans="1:22" ht="13" x14ac:dyDescent="0.15">
      <c r="A747" s="2"/>
      <c r="B747" s="2"/>
      <c r="C747" s="2"/>
      <c r="D747" s="56"/>
      <c r="E747" s="56"/>
      <c r="F747" s="2"/>
      <c r="G747" s="56"/>
      <c r="H747" s="56"/>
      <c r="I747" s="2"/>
      <c r="J747" s="2"/>
      <c r="K747" s="2"/>
      <c r="L747" s="2"/>
      <c r="M747" s="2"/>
      <c r="N747" s="2"/>
      <c r="O747" s="2"/>
      <c r="P747" s="2"/>
      <c r="Q747" s="2"/>
      <c r="R747" s="2"/>
      <c r="S747" s="2"/>
      <c r="T747" s="2"/>
      <c r="U747" s="2"/>
      <c r="V747" s="2"/>
    </row>
    <row r="748" spans="1:22" ht="13" x14ac:dyDescent="0.15">
      <c r="A748" s="2"/>
      <c r="B748" s="2"/>
      <c r="C748" s="2"/>
      <c r="D748" s="56"/>
      <c r="E748" s="56"/>
      <c r="F748" s="2"/>
      <c r="G748" s="56"/>
      <c r="H748" s="56"/>
      <c r="I748" s="2"/>
      <c r="J748" s="2"/>
      <c r="K748" s="2"/>
      <c r="L748" s="2"/>
      <c r="M748" s="2"/>
      <c r="N748" s="2"/>
      <c r="O748" s="2"/>
      <c r="P748" s="2"/>
      <c r="Q748" s="2"/>
      <c r="R748" s="2"/>
      <c r="S748" s="2"/>
      <c r="T748" s="2"/>
      <c r="U748" s="2"/>
      <c r="V748" s="2"/>
    </row>
    <row r="749" spans="1:22" ht="13" x14ac:dyDescent="0.15">
      <c r="A749" s="2"/>
      <c r="B749" s="2"/>
      <c r="C749" s="2"/>
      <c r="D749" s="56"/>
      <c r="E749" s="56"/>
      <c r="F749" s="2"/>
      <c r="G749" s="56"/>
      <c r="H749" s="56"/>
      <c r="I749" s="2"/>
      <c r="J749" s="2"/>
      <c r="K749" s="2"/>
      <c r="L749" s="2"/>
      <c r="M749" s="2"/>
      <c r="N749" s="2"/>
      <c r="O749" s="2"/>
      <c r="P749" s="2"/>
      <c r="Q749" s="2"/>
      <c r="R749" s="2"/>
      <c r="S749" s="2"/>
      <c r="T749" s="2"/>
      <c r="U749" s="2"/>
      <c r="V749" s="2"/>
    </row>
    <row r="750" spans="1:22" ht="13" x14ac:dyDescent="0.15">
      <c r="A750" s="2"/>
      <c r="B750" s="2"/>
      <c r="C750" s="2"/>
      <c r="D750" s="56"/>
      <c r="E750" s="56"/>
      <c r="F750" s="2"/>
      <c r="G750" s="56"/>
      <c r="H750" s="56"/>
      <c r="I750" s="2"/>
      <c r="J750" s="2"/>
      <c r="K750" s="2"/>
      <c r="L750" s="2"/>
      <c r="M750" s="2"/>
      <c r="N750" s="2"/>
      <c r="O750" s="2"/>
      <c r="P750" s="2"/>
      <c r="Q750" s="2"/>
      <c r="R750" s="2"/>
      <c r="S750" s="2"/>
      <c r="T750" s="2"/>
      <c r="U750" s="2"/>
      <c r="V750" s="2"/>
    </row>
    <row r="751" spans="1:22" ht="13" x14ac:dyDescent="0.15">
      <c r="A751" s="2"/>
      <c r="B751" s="2"/>
      <c r="C751" s="2"/>
      <c r="D751" s="56"/>
      <c r="E751" s="56"/>
      <c r="F751" s="2"/>
      <c r="G751" s="56"/>
      <c r="H751" s="56"/>
      <c r="I751" s="2"/>
      <c r="J751" s="2"/>
      <c r="K751" s="2"/>
      <c r="L751" s="2"/>
      <c r="M751" s="2"/>
      <c r="N751" s="2"/>
      <c r="O751" s="2"/>
      <c r="P751" s="2"/>
      <c r="Q751" s="2"/>
      <c r="R751" s="2"/>
      <c r="S751" s="2"/>
      <c r="T751" s="2"/>
      <c r="U751" s="2"/>
      <c r="V751" s="2"/>
    </row>
    <row r="752" spans="1:22" ht="13" x14ac:dyDescent="0.15">
      <c r="A752" s="2"/>
      <c r="B752" s="2"/>
      <c r="C752" s="2"/>
      <c r="D752" s="56"/>
      <c r="E752" s="56"/>
      <c r="F752" s="2"/>
      <c r="G752" s="56"/>
      <c r="H752" s="56"/>
      <c r="I752" s="2"/>
      <c r="J752" s="2"/>
      <c r="K752" s="2"/>
      <c r="L752" s="2"/>
      <c r="M752" s="2"/>
      <c r="N752" s="2"/>
      <c r="O752" s="2"/>
      <c r="P752" s="2"/>
      <c r="Q752" s="2"/>
      <c r="R752" s="2"/>
      <c r="S752" s="2"/>
      <c r="T752" s="2"/>
      <c r="U752" s="2"/>
      <c r="V752" s="2"/>
    </row>
    <row r="753" spans="1:22" ht="13" x14ac:dyDescent="0.15">
      <c r="A753" s="2"/>
      <c r="B753" s="2"/>
      <c r="C753" s="2"/>
      <c r="D753" s="56"/>
      <c r="E753" s="56"/>
      <c r="F753" s="2"/>
      <c r="G753" s="56"/>
      <c r="H753" s="56"/>
      <c r="I753" s="2"/>
      <c r="J753" s="2"/>
      <c r="K753" s="2"/>
      <c r="L753" s="2"/>
      <c r="M753" s="2"/>
      <c r="N753" s="2"/>
      <c r="O753" s="2"/>
      <c r="P753" s="2"/>
      <c r="Q753" s="2"/>
      <c r="R753" s="2"/>
      <c r="S753" s="2"/>
      <c r="T753" s="2"/>
      <c r="U753" s="2"/>
      <c r="V753" s="2"/>
    </row>
    <row r="754" spans="1:22" ht="13" x14ac:dyDescent="0.15">
      <c r="A754" s="2"/>
      <c r="B754" s="2"/>
      <c r="C754" s="2"/>
      <c r="D754" s="56"/>
      <c r="E754" s="56"/>
      <c r="F754" s="2"/>
      <c r="G754" s="56"/>
      <c r="H754" s="56"/>
      <c r="I754" s="2"/>
      <c r="J754" s="2"/>
      <c r="K754" s="2"/>
      <c r="L754" s="2"/>
      <c r="M754" s="2"/>
      <c r="N754" s="2"/>
      <c r="O754" s="2"/>
      <c r="P754" s="2"/>
      <c r="Q754" s="2"/>
      <c r="R754" s="2"/>
      <c r="S754" s="2"/>
      <c r="T754" s="2"/>
      <c r="U754" s="2"/>
      <c r="V754" s="2"/>
    </row>
    <row r="755" spans="1:22" ht="13" x14ac:dyDescent="0.15">
      <c r="A755" s="2"/>
      <c r="B755" s="2"/>
      <c r="C755" s="2"/>
      <c r="D755" s="56"/>
      <c r="E755" s="56"/>
      <c r="F755" s="2"/>
      <c r="G755" s="56"/>
      <c r="H755" s="56"/>
      <c r="I755" s="2"/>
      <c r="J755" s="2"/>
      <c r="K755" s="2"/>
      <c r="L755" s="2"/>
      <c r="M755" s="2"/>
      <c r="N755" s="2"/>
      <c r="O755" s="2"/>
      <c r="P755" s="2"/>
      <c r="Q755" s="2"/>
      <c r="R755" s="2"/>
      <c r="S755" s="2"/>
      <c r="T755" s="2"/>
      <c r="U755" s="2"/>
      <c r="V755" s="2"/>
    </row>
    <row r="756" spans="1:22" ht="13" x14ac:dyDescent="0.15">
      <c r="A756" s="2"/>
      <c r="B756" s="2"/>
      <c r="C756" s="2"/>
      <c r="D756" s="56"/>
      <c r="E756" s="56"/>
      <c r="F756" s="2"/>
      <c r="G756" s="56"/>
      <c r="H756" s="56"/>
      <c r="I756" s="2"/>
      <c r="J756" s="2"/>
      <c r="K756" s="2"/>
      <c r="L756" s="2"/>
      <c r="M756" s="2"/>
      <c r="N756" s="2"/>
      <c r="O756" s="2"/>
      <c r="P756" s="2"/>
      <c r="Q756" s="2"/>
      <c r="R756" s="2"/>
      <c r="S756" s="2"/>
      <c r="T756" s="2"/>
      <c r="U756" s="2"/>
      <c r="V756" s="2"/>
    </row>
    <row r="757" spans="1:22" ht="13" x14ac:dyDescent="0.15">
      <c r="A757" s="2"/>
      <c r="B757" s="2"/>
      <c r="C757" s="2"/>
      <c r="D757" s="56"/>
      <c r="E757" s="56"/>
      <c r="F757" s="2"/>
      <c r="G757" s="56"/>
      <c r="H757" s="56"/>
      <c r="I757" s="2"/>
      <c r="J757" s="2"/>
      <c r="K757" s="2"/>
      <c r="L757" s="2"/>
      <c r="M757" s="2"/>
      <c r="N757" s="2"/>
      <c r="O757" s="2"/>
      <c r="P757" s="2"/>
      <c r="Q757" s="2"/>
      <c r="R757" s="2"/>
      <c r="S757" s="2"/>
      <c r="T757" s="2"/>
      <c r="U757" s="2"/>
      <c r="V757" s="2"/>
    </row>
    <row r="758" spans="1:22" ht="13" x14ac:dyDescent="0.15">
      <c r="A758" s="2"/>
      <c r="B758" s="2"/>
      <c r="C758" s="2"/>
      <c r="D758" s="56"/>
      <c r="E758" s="56"/>
      <c r="F758" s="2"/>
      <c r="G758" s="56"/>
      <c r="H758" s="56"/>
      <c r="I758" s="2"/>
      <c r="J758" s="2"/>
      <c r="K758" s="2"/>
      <c r="L758" s="2"/>
      <c r="M758" s="2"/>
      <c r="N758" s="2"/>
      <c r="O758" s="2"/>
      <c r="P758" s="2"/>
      <c r="Q758" s="2"/>
      <c r="R758" s="2"/>
      <c r="S758" s="2"/>
      <c r="T758" s="2"/>
      <c r="U758" s="2"/>
      <c r="V758" s="2"/>
    </row>
    <row r="759" spans="1:22" ht="13" x14ac:dyDescent="0.15">
      <c r="A759" s="2"/>
      <c r="B759" s="2"/>
      <c r="C759" s="2"/>
      <c r="D759" s="56"/>
      <c r="E759" s="56"/>
      <c r="F759" s="2"/>
      <c r="G759" s="56"/>
      <c r="H759" s="56"/>
      <c r="I759" s="2"/>
      <c r="J759" s="2"/>
      <c r="K759" s="2"/>
      <c r="L759" s="2"/>
      <c r="M759" s="2"/>
      <c r="N759" s="2"/>
      <c r="O759" s="2"/>
      <c r="P759" s="2"/>
      <c r="Q759" s="2"/>
      <c r="R759" s="2"/>
      <c r="S759" s="2"/>
      <c r="T759" s="2"/>
      <c r="U759" s="2"/>
      <c r="V759" s="2"/>
    </row>
    <row r="760" spans="1:22" ht="13" x14ac:dyDescent="0.15">
      <c r="A760" s="2"/>
      <c r="B760" s="2"/>
      <c r="C760" s="2"/>
      <c r="D760" s="56"/>
      <c r="E760" s="56"/>
      <c r="F760" s="2"/>
      <c r="G760" s="56"/>
      <c r="H760" s="56"/>
      <c r="I760" s="2"/>
      <c r="J760" s="2"/>
      <c r="K760" s="2"/>
      <c r="L760" s="2"/>
      <c r="M760" s="2"/>
      <c r="N760" s="2"/>
      <c r="O760" s="2"/>
      <c r="P760" s="2"/>
      <c r="Q760" s="2"/>
      <c r="R760" s="2"/>
      <c r="S760" s="2"/>
      <c r="T760" s="2"/>
      <c r="U760" s="2"/>
      <c r="V760" s="2"/>
    </row>
    <row r="761" spans="1:22" ht="13" x14ac:dyDescent="0.15">
      <c r="A761" s="2"/>
      <c r="B761" s="2"/>
      <c r="C761" s="2"/>
      <c r="D761" s="56"/>
      <c r="E761" s="56"/>
      <c r="F761" s="2"/>
      <c r="G761" s="56"/>
      <c r="H761" s="56"/>
      <c r="I761" s="2"/>
      <c r="J761" s="2"/>
      <c r="K761" s="2"/>
      <c r="L761" s="2"/>
      <c r="M761" s="2"/>
      <c r="N761" s="2"/>
      <c r="O761" s="2"/>
      <c r="P761" s="2"/>
      <c r="Q761" s="2"/>
      <c r="R761" s="2"/>
      <c r="S761" s="2"/>
      <c r="T761" s="2"/>
      <c r="U761" s="2"/>
      <c r="V761" s="2"/>
    </row>
    <row r="762" spans="1:22" ht="13" x14ac:dyDescent="0.15">
      <c r="A762" s="2"/>
      <c r="B762" s="2"/>
      <c r="C762" s="2"/>
      <c r="D762" s="56"/>
      <c r="E762" s="56"/>
      <c r="F762" s="2"/>
      <c r="G762" s="56"/>
      <c r="H762" s="56"/>
      <c r="I762" s="2"/>
      <c r="J762" s="2"/>
      <c r="K762" s="2"/>
      <c r="L762" s="2"/>
      <c r="M762" s="2"/>
      <c r="N762" s="2"/>
      <c r="O762" s="2"/>
      <c r="P762" s="2"/>
      <c r="Q762" s="2"/>
      <c r="R762" s="2"/>
      <c r="S762" s="2"/>
      <c r="T762" s="2"/>
      <c r="U762" s="2"/>
      <c r="V762" s="2"/>
    </row>
    <row r="763" spans="1:22" ht="13" x14ac:dyDescent="0.15">
      <c r="A763" s="2"/>
      <c r="B763" s="2"/>
      <c r="C763" s="2"/>
      <c r="D763" s="56"/>
      <c r="E763" s="56"/>
      <c r="F763" s="2"/>
      <c r="G763" s="56"/>
      <c r="H763" s="56"/>
      <c r="I763" s="2"/>
      <c r="J763" s="2"/>
      <c r="K763" s="2"/>
      <c r="L763" s="2"/>
      <c r="M763" s="2"/>
      <c r="N763" s="2"/>
      <c r="O763" s="2"/>
      <c r="P763" s="2"/>
      <c r="Q763" s="2"/>
      <c r="R763" s="2"/>
      <c r="S763" s="2"/>
      <c r="T763" s="2"/>
      <c r="U763" s="2"/>
      <c r="V763" s="2"/>
    </row>
    <row r="764" spans="1:22" ht="13" x14ac:dyDescent="0.15">
      <c r="A764" s="2"/>
      <c r="B764" s="2"/>
      <c r="C764" s="2"/>
      <c r="D764" s="56"/>
      <c r="E764" s="56"/>
      <c r="F764" s="2"/>
      <c r="G764" s="56"/>
      <c r="H764" s="56"/>
      <c r="I764" s="2"/>
      <c r="J764" s="2"/>
      <c r="K764" s="2"/>
      <c r="L764" s="2"/>
      <c r="M764" s="2"/>
      <c r="N764" s="2"/>
      <c r="O764" s="2"/>
      <c r="P764" s="2"/>
      <c r="Q764" s="2"/>
      <c r="R764" s="2"/>
      <c r="S764" s="2"/>
      <c r="T764" s="2"/>
      <c r="U764" s="2"/>
      <c r="V764" s="2"/>
    </row>
    <row r="765" spans="1:22" ht="13" x14ac:dyDescent="0.15">
      <c r="A765" s="2"/>
      <c r="B765" s="2"/>
      <c r="C765" s="2"/>
      <c r="D765" s="56"/>
      <c r="E765" s="56"/>
      <c r="F765" s="2"/>
      <c r="G765" s="56"/>
      <c r="H765" s="56"/>
      <c r="I765" s="2"/>
      <c r="J765" s="2"/>
      <c r="K765" s="2"/>
      <c r="L765" s="2"/>
      <c r="M765" s="2"/>
      <c r="N765" s="2"/>
      <c r="O765" s="2"/>
      <c r="P765" s="2"/>
      <c r="Q765" s="2"/>
      <c r="R765" s="2"/>
      <c r="S765" s="2"/>
      <c r="T765" s="2"/>
      <c r="U765" s="2"/>
      <c r="V765" s="2"/>
    </row>
    <row r="766" spans="1:22" ht="13" x14ac:dyDescent="0.15">
      <c r="A766" s="2"/>
      <c r="B766" s="2"/>
      <c r="C766" s="2"/>
      <c r="D766" s="56"/>
      <c r="E766" s="56"/>
      <c r="F766" s="2"/>
      <c r="G766" s="56"/>
      <c r="H766" s="56"/>
      <c r="I766" s="2"/>
      <c r="J766" s="2"/>
      <c r="K766" s="2"/>
      <c r="L766" s="2"/>
      <c r="M766" s="2"/>
      <c r="N766" s="2"/>
      <c r="O766" s="2"/>
      <c r="P766" s="2"/>
      <c r="Q766" s="2"/>
      <c r="R766" s="2"/>
      <c r="S766" s="2"/>
      <c r="T766" s="2"/>
      <c r="U766" s="2"/>
      <c r="V766" s="2"/>
    </row>
    <row r="767" spans="1:22" ht="13" x14ac:dyDescent="0.15">
      <c r="A767" s="2"/>
      <c r="B767" s="2"/>
      <c r="C767" s="2"/>
      <c r="D767" s="56"/>
      <c r="E767" s="56"/>
      <c r="F767" s="2"/>
      <c r="G767" s="56"/>
      <c r="H767" s="56"/>
      <c r="I767" s="2"/>
      <c r="J767" s="2"/>
      <c r="K767" s="2"/>
      <c r="L767" s="2"/>
      <c r="M767" s="2"/>
      <c r="N767" s="2"/>
      <c r="O767" s="2"/>
      <c r="P767" s="2"/>
      <c r="Q767" s="2"/>
      <c r="R767" s="2"/>
      <c r="S767" s="2"/>
      <c r="T767" s="2"/>
      <c r="U767" s="2"/>
      <c r="V767" s="2"/>
    </row>
    <row r="768" spans="1:22" ht="13" x14ac:dyDescent="0.15">
      <c r="A768" s="2"/>
      <c r="B768" s="2"/>
      <c r="C768" s="2"/>
      <c r="D768" s="56"/>
      <c r="E768" s="56"/>
      <c r="F768" s="2"/>
      <c r="G768" s="56"/>
      <c r="H768" s="56"/>
      <c r="I768" s="2"/>
      <c r="J768" s="2"/>
      <c r="K768" s="2"/>
      <c r="L768" s="2"/>
      <c r="M768" s="2"/>
      <c r="N768" s="2"/>
      <c r="O768" s="2"/>
      <c r="P768" s="2"/>
      <c r="Q768" s="2"/>
      <c r="R768" s="2"/>
      <c r="S768" s="2"/>
      <c r="T768" s="2"/>
      <c r="U768" s="2"/>
      <c r="V768" s="2"/>
    </row>
    <row r="769" spans="1:22" ht="13" x14ac:dyDescent="0.15">
      <c r="A769" s="2"/>
      <c r="B769" s="2"/>
      <c r="C769" s="2"/>
      <c r="D769" s="56"/>
      <c r="E769" s="56"/>
      <c r="F769" s="2"/>
      <c r="G769" s="56"/>
      <c r="H769" s="56"/>
      <c r="I769" s="2"/>
      <c r="J769" s="2"/>
      <c r="K769" s="2"/>
      <c r="L769" s="2"/>
      <c r="M769" s="2"/>
      <c r="N769" s="2"/>
      <c r="O769" s="2"/>
      <c r="P769" s="2"/>
      <c r="Q769" s="2"/>
      <c r="R769" s="2"/>
      <c r="S769" s="2"/>
      <c r="T769" s="2"/>
      <c r="U769" s="2"/>
      <c r="V769" s="2"/>
    </row>
    <row r="770" spans="1:22" ht="13" x14ac:dyDescent="0.15">
      <c r="A770" s="2"/>
      <c r="B770" s="2"/>
      <c r="C770" s="2"/>
      <c r="D770" s="56"/>
      <c r="E770" s="56"/>
      <c r="F770" s="2"/>
      <c r="G770" s="56"/>
      <c r="H770" s="56"/>
      <c r="I770" s="2"/>
      <c r="J770" s="2"/>
      <c r="K770" s="2"/>
      <c r="L770" s="2"/>
      <c r="M770" s="2"/>
      <c r="N770" s="2"/>
      <c r="O770" s="2"/>
      <c r="P770" s="2"/>
      <c r="Q770" s="2"/>
      <c r="R770" s="2"/>
      <c r="S770" s="2"/>
      <c r="T770" s="2"/>
      <c r="U770" s="2"/>
      <c r="V770" s="2"/>
    </row>
    <row r="771" spans="1:22" ht="13" x14ac:dyDescent="0.15">
      <c r="A771" s="2"/>
      <c r="B771" s="2"/>
      <c r="C771" s="2"/>
      <c r="D771" s="56"/>
      <c r="E771" s="56"/>
      <c r="F771" s="2"/>
      <c r="G771" s="56"/>
      <c r="H771" s="56"/>
      <c r="I771" s="2"/>
      <c r="J771" s="2"/>
      <c r="K771" s="2"/>
      <c r="L771" s="2"/>
      <c r="M771" s="2"/>
      <c r="N771" s="2"/>
      <c r="O771" s="2"/>
      <c r="P771" s="2"/>
      <c r="Q771" s="2"/>
      <c r="R771" s="2"/>
      <c r="S771" s="2"/>
      <c r="T771" s="2"/>
      <c r="U771" s="2"/>
      <c r="V771" s="2"/>
    </row>
    <row r="772" spans="1:22" ht="13" x14ac:dyDescent="0.15">
      <c r="A772" s="2"/>
      <c r="B772" s="2"/>
      <c r="C772" s="2"/>
      <c r="D772" s="56"/>
      <c r="E772" s="56"/>
      <c r="F772" s="2"/>
      <c r="G772" s="56"/>
      <c r="H772" s="56"/>
      <c r="I772" s="2"/>
      <c r="J772" s="2"/>
      <c r="K772" s="2"/>
      <c r="L772" s="2"/>
      <c r="M772" s="2"/>
      <c r="N772" s="2"/>
      <c r="O772" s="2"/>
      <c r="P772" s="2"/>
      <c r="Q772" s="2"/>
      <c r="R772" s="2"/>
      <c r="S772" s="2"/>
      <c r="T772" s="2"/>
      <c r="U772" s="2"/>
      <c r="V772" s="2"/>
    </row>
    <row r="773" spans="1:22" ht="13" x14ac:dyDescent="0.15">
      <c r="A773" s="2"/>
      <c r="B773" s="2"/>
      <c r="C773" s="2"/>
      <c r="D773" s="56"/>
      <c r="E773" s="56"/>
      <c r="F773" s="2"/>
      <c r="G773" s="56"/>
      <c r="H773" s="56"/>
      <c r="I773" s="2"/>
      <c r="J773" s="2"/>
      <c r="K773" s="2"/>
      <c r="L773" s="2"/>
      <c r="M773" s="2"/>
      <c r="N773" s="2"/>
      <c r="O773" s="2"/>
      <c r="P773" s="2"/>
      <c r="Q773" s="2"/>
      <c r="R773" s="2"/>
      <c r="S773" s="2"/>
      <c r="T773" s="2"/>
      <c r="U773" s="2"/>
      <c r="V773" s="2"/>
    </row>
    <row r="774" spans="1:22" ht="13" x14ac:dyDescent="0.15">
      <c r="A774" s="2"/>
      <c r="B774" s="2"/>
      <c r="C774" s="2"/>
      <c r="D774" s="56"/>
      <c r="E774" s="56"/>
      <c r="F774" s="2"/>
      <c r="G774" s="56"/>
      <c r="H774" s="56"/>
      <c r="I774" s="2"/>
      <c r="J774" s="2"/>
      <c r="K774" s="2"/>
      <c r="L774" s="2"/>
      <c r="M774" s="2"/>
      <c r="N774" s="2"/>
      <c r="O774" s="2"/>
      <c r="P774" s="2"/>
      <c r="Q774" s="2"/>
      <c r="R774" s="2"/>
      <c r="S774" s="2"/>
      <c r="T774" s="2"/>
      <c r="U774" s="2"/>
      <c r="V774" s="2"/>
    </row>
    <row r="775" spans="1:22" ht="13" x14ac:dyDescent="0.15">
      <c r="A775" s="2"/>
      <c r="B775" s="2"/>
      <c r="C775" s="2"/>
      <c r="D775" s="56"/>
      <c r="E775" s="56"/>
      <c r="F775" s="2"/>
      <c r="G775" s="56"/>
      <c r="H775" s="56"/>
      <c r="I775" s="2"/>
      <c r="J775" s="2"/>
      <c r="K775" s="2"/>
      <c r="L775" s="2"/>
      <c r="M775" s="2"/>
      <c r="N775" s="2"/>
      <c r="O775" s="2"/>
      <c r="P775" s="2"/>
      <c r="Q775" s="2"/>
      <c r="R775" s="2"/>
      <c r="S775" s="2"/>
      <c r="T775" s="2"/>
      <c r="U775" s="2"/>
      <c r="V775" s="2"/>
    </row>
    <row r="776" spans="1:22" ht="13" x14ac:dyDescent="0.15">
      <c r="A776" s="2"/>
      <c r="B776" s="2"/>
      <c r="C776" s="2"/>
      <c r="D776" s="56"/>
      <c r="E776" s="56"/>
      <c r="F776" s="2"/>
      <c r="G776" s="56"/>
      <c r="H776" s="56"/>
      <c r="I776" s="2"/>
      <c r="J776" s="2"/>
      <c r="K776" s="2"/>
      <c r="L776" s="2"/>
      <c r="M776" s="2"/>
      <c r="N776" s="2"/>
      <c r="O776" s="2"/>
      <c r="P776" s="2"/>
      <c r="Q776" s="2"/>
      <c r="R776" s="2"/>
      <c r="S776" s="2"/>
      <c r="T776" s="2"/>
      <c r="U776" s="2"/>
      <c r="V776" s="2"/>
    </row>
    <row r="777" spans="1:22" ht="13" x14ac:dyDescent="0.15">
      <c r="A777" s="2"/>
      <c r="B777" s="2"/>
      <c r="C777" s="2"/>
      <c r="D777" s="56"/>
      <c r="E777" s="56"/>
      <c r="F777" s="2"/>
      <c r="G777" s="56"/>
      <c r="H777" s="56"/>
      <c r="I777" s="2"/>
      <c r="J777" s="2"/>
      <c r="K777" s="2"/>
      <c r="L777" s="2"/>
      <c r="M777" s="2"/>
      <c r="N777" s="2"/>
      <c r="O777" s="2"/>
      <c r="P777" s="2"/>
      <c r="Q777" s="2"/>
      <c r="R777" s="2"/>
      <c r="S777" s="2"/>
      <c r="T777" s="2"/>
      <c r="U777" s="2"/>
      <c r="V777" s="2"/>
    </row>
    <row r="778" spans="1:22" ht="13" x14ac:dyDescent="0.15">
      <c r="A778" s="2"/>
      <c r="B778" s="2"/>
      <c r="C778" s="2"/>
      <c r="D778" s="56"/>
      <c r="E778" s="56"/>
      <c r="F778" s="2"/>
      <c r="G778" s="56"/>
      <c r="H778" s="56"/>
      <c r="I778" s="2"/>
      <c r="J778" s="2"/>
      <c r="K778" s="2"/>
      <c r="L778" s="2"/>
      <c r="M778" s="2"/>
      <c r="N778" s="2"/>
      <c r="O778" s="2"/>
      <c r="P778" s="2"/>
      <c r="Q778" s="2"/>
      <c r="R778" s="2"/>
      <c r="S778" s="2"/>
      <c r="T778" s="2"/>
      <c r="U778" s="2"/>
      <c r="V778" s="2"/>
    </row>
    <row r="779" spans="1:22" ht="13" x14ac:dyDescent="0.15">
      <c r="A779" s="2"/>
      <c r="B779" s="2"/>
      <c r="C779" s="2"/>
      <c r="D779" s="56"/>
      <c r="E779" s="56"/>
      <c r="F779" s="2"/>
      <c r="G779" s="56"/>
      <c r="H779" s="56"/>
      <c r="I779" s="2"/>
      <c r="J779" s="2"/>
      <c r="K779" s="2"/>
      <c r="L779" s="2"/>
      <c r="M779" s="2"/>
      <c r="N779" s="2"/>
      <c r="O779" s="2"/>
      <c r="P779" s="2"/>
      <c r="Q779" s="2"/>
      <c r="R779" s="2"/>
      <c r="S779" s="2"/>
      <c r="T779" s="2"/>
      <c r="U779" s="2"/>
      <c r="V779" s="2"/>
    </row>
    <row r="780" spans="1:22" ht="13" x14ac:dyDescent="0.15">
      <c r="A780" s="2"/>
      <c r="B780" s="2"/>
      <c r="C780" s="2"/>
      <c r="D780" s="56"/>
      <c r="E780" s="56"/>
      <c r="F780" s="2"/>
      <c r="G780" s="56"/>
      <c r="H780" s="56"/>
      <c r="I780" s="2"/>
      <c r="J780" s="2"/>
      <c r="K780" s="2"/>
      <c r="L780" s="2"/>
      <c r="M780" s="2"/>
      <c r="N780" s="2"/>
      <c r="O780" s="2"/>
      <c r="P780" s="2"/>
      <c r="Q780" s="2"/>
      <c r="R780" s="2"/>
      <c r="S780" s="2"/>
      <c r="T780" s="2"/>
      <c r="U780" s="2"/>
      <c r="V780" s="2"/>
    </row>
    <row r="781" spans="1:22" ht="13" x14ac:dyDescent="0.15">
      <c r="A781" s="2"/>
      <c r="B781" s="2"/>
      <c r="C781" s="2"/>
      <c r="D781" s="56"/>
      <c r="E781" s="56"/>
      <c r="F781" s="2"/>
      <c r="G781" s="56"/>
      <c r="H781" s="56"/>
      <c r="I781" s="2"/>
      <c r="J781" s="2"/>
      <c r="K781" s="2"/>
      <c r="L781" s="2"/>
      <c r="M781" s="2"/>
      <c r="N781" s="2"/>
      <c r="O781" s="2"/>
      <c r="P781" s="2"/>
      <c r="Q781" s="2"/>
      <c r="R781" s="2"/>
      <c r="S781" s="2"/>
      <c r="T781" s="2"/>
      <c r="U781" s="2"/>
      <c r="V781" s="2"/>
    </row>
    <row r="782" spans="1:22" ht="13" x14ac:dyDescent="0.15">
      <c r="A782" s="2"/>
      <c r="B782" s="2"/>
      <c r="C782" s="2"/>
      <c r="D782" s="56"/>
      <c r="E782" s="56"/>
      <c r="F782" s="2"/>
      <c r="G782" s="56"/>
      <c r="H782" s="56"/>
      <c r="I782" s="2"/>
      <c r="J782" s="2"/>
      <c r="K782" s="2"/>
      <c r="L782" s="2"/>
      <c r="M782" s="2"/>
      <c r="N782" s="2"/>
      <c r="O782" s="2"/>
      <c r="P782" s="2"/>
      <c r="Q782" s="2"/>
      <c r="R782" s="2"/>
      <c r="S782" s="2"/>
      <c r="T782" s="2"/>
      <c r="U782" s="2"/>
      <c r="V782" s="2"/>
    </row>
    <row r="783" spans="1:22" ht="13" x14ac:dyDescent="0.15">
      <c r="A783" s="2"/>
      <c r="B783" s="2"/>
      <c r="C783" s="2"/>
      <c r="D783" s="56"/>
      <c r="E783" s="56"/>
      <c r="F783" s="2"/>
      <c r="G783" s="56"/>
      <c r="H783" s="56"/>
      <c r="I783" s="2"/>
      <c r="J783" s="2"/>
      <c r="K783" s="2"/>
      <c r="L783" s="2"/>
      <c r="M783" s="2"/>
      <c r="N783" s="2"/>
      <c r="O783" s="2"/>
      <c r="P783" s="2"/>
      <c r="Q783" s="2"/>
      <c r="R783" s="2"/>
      <c r="S783" s="2"/>
      <c r="T783" s="2"/>
      <c r="U783" s="2"/>
      <c r="V783" s="2"/>
    </row>
    <row r="784" spans="1:22" ht="13" x14ac:dyDescent="0.15">
      <c r="A784" s="2"/>
      <c r="B784" s="2"/>
      <c r="C784" s="2"/>
      <c r="D784" s="56"/>
      <c r="E784" s="56"/>
      <c r="F784" s="2"/>
      <c r="G784" s="56"/>
      <c r="H784" s="56"/>
      <c r="I784" s="2"/>
      <c r="J784" s="2"/>
      <c r="K784" s="2"/>
      <c r="L784" s="2"/>
      <c r="M784" s="2"/>
      <c r="N784" s="2"/>
      <c r="O784" s="2"/>
      <c r="P784" s="2"/>
      <c r="Q784" s="2"/>
      <c r="R784" s="2"/>
      <c r="S784" s="2"/>
      <c r="T784" s="2"/>
      <c r="U784" s="2"/>
      <c r="V784" s="2"/>
    </row>
    <row r="785" spans="1:22" ht="13" x14ac:dyDescent="0.15">
      <c r="A785" s="2"/>
      <c r="B785" s="2"/>
      <c r="C785" s="2"/>
      <c r="D785" s="56"/>
      <c r="E785" s="56"/>
      <c r="F785" s="2"/>
      <c r="G785" s="56"/>
      <c r="H785" s="56"/>
      <c r="I785" s="2"/>
      <c r="J785" s="2"/>
      <c r="K785" s="2"/>
      <c r="L785" s="2"/>
      <c r="M785" s="2"/>
      <c r="N785" s="2"/>
      <c r="O785" s="2"/>
      <c r="P785" s="2"/>
      <c r="Q785" s="2"/>
      <c r="R785" s="2"/>
      <c r="S785" s="2"/>
      <c r="T785" s="2"/>
      <c r="U785" s="2"/>
      <c r="V785" s="2"/>
    </row>
    <row r="786" spans="1:22" ht="13" x14ac:dyDescent="0.15">
      <c r="A786" s="2"/>
      <c r="B786" s="2"/>
      <c r="C786" s="2"/>
      <c r="D786" s="56"/>
      <c r="E786" s="56"/>
      <c r="F786" s="2"/>
      <c r="G786" s="56"/>
      <c r="H786" s="56"/>
      <c r="I786" s="2"/>
      <c r="J786" s="2"/>
      <c r="K786" s="2"/>
      <c r="L786" s="2"/>
      <c r="M786" s="2"/>
      <c r="N786" s="2"/>
      <c r="O786" s="2"/>
      <c r="P786" s="2"/>
      <c r="Q786" s="2"/>
      <c r="R786" s="2"/>
      <c r="S786" s="2"/>
      <c r="T786" s="2"/>
      <c r="U786" s="2"/>
      <c r="V786" s="2"/>
    </row>
    <row r="787" spans="1:22" ht="13" x14ac:dyDescent="0.15">
      <c r="A787" s="2"/>
      <c r="B787" s="2"/>
      <c r="C787" s="2"/>
      <c r="D787" s="56"/>
      <c r="E787" s="56"/>
      <c r="F787" s="2"/>
      <c r="G787" s="56"/>
      <c r="H787" s="56"/>
      <c r="I787" s="2"/>
      <c r="J787" s="2"/>
      <c r="K787" s="2"/>
      <c r="L787" s="2"/>
      <c r="M787" s="2"/>
      <c r="N787" s="2"/>
      <c r="O787" s="2"/>
      <c r="P787" s="2"/>
      <c r="Q787" s="2"/>
      <c r="R787" s="2"/>
      <c r="S787" s="2"/>
      <c r="T787" s="2"/>
      <c r="U787" s="2"/>
      <c r="V787" s="2"/>
    </row>
    <row r="788" spans="1:22" ht="13" x14ac:dyDescent="0.15">
      <c r="A788" s="2"/>
      <c r="B788" s="2"/>
      <c r="C788" s="2"/>
      <c r="D788" s="56"/>
      <c r="E788" s="56"/>
      <c r="F788" s="2"/>
      <c r="G788" s="56"/>
      <c r="H788" s="56"/>
      <c r="I788" s="2"/>
      <c r="J788" s="2"/>
      <c r="K788" s="2"/>
      <c r="L788" s="2"/>
      <c r="M788" s="2"/>
      <c r="N788" s="2"/>
      <c r="O788" s="2"/>
      <c r="P788" s="2"/>
      <c r="Q788" s="2"/>
      <c r="R788" s="2"/>
      <c r="S788" s="2"/>
      <c r="T788" s="2"/>
      <c r="U788" s="2"/>
      <c r="V788" s="2"/>
    </row>
    <row r="789" spans="1:22" ht="13" x14ac:dyDescent="0.15">
      <c r="A789" s="2"/>
      <c r="B789" s="2"/>
      <c r="C789" s="2"/>
      <c r="D789" s="56"/>
      <c r="E789" s="56"/>
      <c r="F789" s="2"/>
      <c r="G789" s="56"/>
      <c r="H789" s="56"/>
      <c r="I789" s="2"/>
      <c r="J789" s="2"/>
      <c r="K789" s="2"/>
      <c r="L789" s="2"/>
      <c r="M789" s="2"/>
      <c r="N789" s="2"/>
      <c r="O789" s="2"/>
      <c r="P789" s="2"/>
      <c r="Q789" s="2"/>
      <c r="R789" s="2"/>
      <c r="S789" s="2"/>
      <c r="T789" s="2"/>
      <c r="U789" s="2"/>
      <c r="V789" s="2"/>
    </row>
    <row r="790" spans="1:22" ht="13" x14ac:dyDescent="0.15">
      <c r="A790" s="2"/>
      <c r="B790" s="2"/>
      <c r="C790" s="2"/>
      <c r="D790" s="56"/>
      <c r="E790" s="56"/>
      <c r="F790" s="2"/>
      <c r="G790" s="56"/>
      <c r="H790" s="56"/>
      <c r="I790" s="2"/>
      <c r="J790" s="2"/>
      <c r="K790" s="2"/>
      <c r="L790" s="2"/>
      <c r="M790" s="2"/>
      <c r="N790" s="2"/>
      <c r="O790" s="2"/>
      <c r="P790" s="2"/>
      <c r="Q790" s="2"/>
      <c r="R790" s="2"/>
      <c r="S790" s="2"/>
      <c r="T790" s="2"/>
      <c r="U790" s="2"/>
      <c r="V790" s="2"/>
    </row>
    <row r="791" spans="1:22" ht="13" x14ac:dyDescent="0.15">
      <c r="A791" s="2"/>
      <c r="B791" s="2"/>
      <c r="C791" s="2"/>
      <c r="D791" s="56"/>
      <c r="E791" s="56"/>
      <c r="F791" s="2"/>
      <c r="G791" s="56"/>
      <c r="H791" s="56"/>
      <c r="I791" s="2"/>
      <c r="J791" s="2"/>
      <c r="K791" s="2"/>
      <c r="L791" s="2"/>
      <c r="M791" s="2"/>
      <c r="N791" s="2"/>
      <c r="O791" s="2"/>
      <c r="P791" s="2"/>
      <c r="Q791" s="2"/>
      <c r="R791" s="2"/>
      <c r="S791" s="2"/>
      <c r="T791" s="2"/>
      <c r="U791" s="2"/>
      <c r="V791" s="2"/>
    </row>
    <row r="792" spans="1:22" ht="13" x14ac:dyDescent="0.15">
      <c r="A792" s="2"/>
      <c r="B792" s="2"/>
      <c r="C792" s="2"/>
      <c r="D792" s="56"/>
      <c r="E792" s="56"/>
      <c r="F792" s="2"/>
      <c r="G792" s="56"/>
      <c r="H792" s="56"/>
      <c r="I792" s="2"/>
      <c r="J792" s="2"/>
      <c r="K792" s="2"/>
      <c r="L792" s="2"/>
      <c r="M792" s="2"/>
      <c r="N792" s="2"/>
      <c r="O792" s="2"/>
      <c r="P792" s="2"/>
      <c r="Q792" s="2"/>
      <c r="R792" s="2"/>
      <c r="S792" s="2"/>
      <c r="T792" s="2"/>
      <c r="U792" s="2"/>
      <c r="V792" s="2"/>
    </row>
    <row r="793" spans="1:22" ht="13" x14ac:dyDescent="0.15">
      <c r="A793" s="2"/>
      <c r="B793" s="2"/>
      <c r="C793" s="2"/>
      <c r="D793" s="56"/>
      <c r="E793" s="56"/>
      <c r="F793" s="2"/>
      <c r="G793" s="56"/>
      <c r="H793" s="56"/>
      <c r="I793" s="2"/>
      <c r="J793" s="2"/>
      <c r="K793" s="2"/>
      <c r="L793" s="2"/>
      <c r="M793" s="2"/>
      <c r="N793" s="2"/>
      <c r="O793" s="2"/>
      <c r="P793" s="2"/>
      <c r="Q793" s="2"/>
      <c r="R793" s="2"/>
      <c r="S793" s="2"/>
      <c r="T793" s="2"/>
      <c r="U793" s="2"/>
      <c r="V793" s="2"/>
    </row>
    <row r="794" spans="1:22" ht="13" x14ac:dyDescent="0.15">
      <c r="A794" s="2"/>
      <c r="B794" s="2"/>
      <c r="C794" s="2"/>
      <c r="D794" s="56"/>
      <c r="E794" s="56"/>
      <c r="F794" s="2"/>
      <c r="G794" s="56"/>
      <c r="H794" s="56"/>
      <c r="I794" s="2"/>
      <c r="J794" s="2"/>
      <c r="K794" s="2"/>
      <c r="L794" s="2"/>
      <c r="M794" s="2"/>
      <c r="N794" s="2"/>
      <c r="O794" s="2"/>
      <c r="P794" s="2"/>
      <c r="Q794" s="2"/>
      <c r="R794" s="2"/>
      <c r="S794" s="2"/>
      <c r="T794" s="2"/>
      <c r="U794" s="2"/>
      <c r="V794" s="2"/>
    </row>
    <row r="795" spans="1:22" ht="13" x14ac:dyDescent="0.15">
      <c r="A795" s="2"/>
      <c r="B795" s="2"/>
      <c r="C795" s="2"/>
      <c r="D795" s="56"/>
      <c r="E795" s="56"/>
      <c r="F795" s="2"/>
      <c r="G795" s="56"/>
      <c r="H795" s="56"/>
      <c r="I795" s="2"/>
      <c r="J795" s="2"/>
      <c r="K795" s="2"/>
      <c r="L795" s="2"/>
      <c r="M795" s="2"/>
      <c r="N795" s="2"/>
      <c r="O795" s="2"/>
      <c r="P795" s="2"/>
      <c r="Q795" s="2"/>
      <c r="R795" s="2"/>
      <c r="S795" s="2"/>
      <c r="T795" s="2"/>
      <c r="U795" s="2"/>
      <c r="V795" s="2"/>
    </row>
    <row r="796" spans="1:22" ht="13" x14ac:dyDescent="0.15">
      <c r="A796" s="2"/>
      <c r="B796" s="2"/>
      <c r="C796" s="2"/>
      <c r="D796" s="56"/>
      <c r="E796" s="56"/>
      <c r="F796" s="2"/>
      <c r="G796" s="56"/>
      <c r="H796" s="56"/>
      <c r="I796" s="2"/>
      <c r="J796" s="2"/>
      <c r="K796" s="2"/>
      <c r="L796" s="2"/>
      <c r="M796" s="2"/>
      <c r="N796" s="2"/>
      <c r="O796" s="2"/>
      <c r="P796" s="2"/>
      <c r="Q796" s="2"/>
      <c r="R796" s="2"/>
      <c r="S796" s="2"/>
      <c r="T796" s="2"/>
      <c r="U796" s="2"/>
      <c r="V796" s="2"/>
    </row>
    <row r="797" spans="1:22" ht="13" x14ac:dyDescent="0.15">
      <c r="A797" s="2"/>
      <c r="B797" s="2"/>
      <c r="C797" s="2"/>
      <c r="D797" s="56"/>
      <c r="E797" s="56"/>
      <c r="F797" s="2"/>
      <c r="G797" s="56"/>
      <c r="H797" s="56"/>
      <c r="I797" s="2"/>
      <c r="J797" s="2"/>
      <c r="K797" s="2"/>
      <c r="L797" s="2"/>
      <c r="M797" s="2"/>
      <c r="N797" s="2"/>
      <c r="O797" s="2"/>
      <c r="P797" s="2"/>
      <c r="Q797" s="2"/>
      <c r="R797" s="2"/>
      <c r="S797" s="2"/>
      <c r="T797" s="2"/>
      <c r="U797" s="2"/>
      <c r="V797" s="2"/>
    </row>
    <row r="798" spans="1:22" ht="13" x14ac:dyDescent="0.15">
      <c r="A798" s="2"/>
      <c r="B798" s="2"/>
      <c r="C798" s="2"/>
      <c r="D798" s="56"/>
      <c r="E798" s="56"/>
      <c r="F798" s="2"/>
      <c r="G798" s="56"/>
      <c r="H798" s="56"/>
      <c r="I798" s="2"/>
      <c r="J798" s="2"/>
      <c r="K798" s="2"/>
      <c r="L798" s="2"/>
      <c r="M798" s="2"/>
      <c r="N798" s="2"/>
      <c r="O798" s="2"/>
      <c r="P798" s="2"/>
      <c r="Q798" s="2"/>
      <c r="R798" s="2"/>
      <c r="S798" s="2"/>
      <c r="T798" s="2"/>
      <c r="U798" s="2"/>
      <c r="V798" s="2"/>
    </row>
    <row r="799" spans="1:22" ht="13" x14ac:dyDescent="0.15">
      <c r="A799" s="2"/>
      <c r="B799" s="2"/>
      <c r="C799" s="2"/>
      <c r="D799" s="56"/>
      <c r="E799" s="56"/>
      <c r="F799" s="2"/>
      <c r="G799" s="56"/>
      <c r="H799" s="56"/>
      <c r="I799" s="2"/>
      <c r="J799" s="2"/>
      <c r="K799" s="2"/>
      <c r="L799" s="2"/>
      <c r="M799" s="2"/>
      <c r="N799" s="2"/>
      <c r="O799" s="2"/>
      <c r="P799" s="2"/>
      <c r="Q799" s="2"/>
      <c r="R799" s="2"/>
      <c r="S799" s="2"/>
      <c r="T799" s="2"/>
      <c r="U799" s="2"/>
      <c r="V799" s="2"/>
    </row>
    <row r="800" spans="1:22" ht="13" x14ac:dyDescent="0.15">
      <c r="A800" s="2"/>
      <c r="B800" s="2"/>
      <c r="C800" s="2"/>
      <c r="D800" s="56"/>
      <c r="E800" s="56"/>
      <c r="F800" s="2"/>
      <c r="G800" s="56"/>
      <c r="H800" s="56"/>
      <c r="I800" s="2"/>
      <c r="J800" s="2"/>
      <c r="K800" s="2"/>
      <c r="L800" s="2"/>
      <c r="M800" s="2"/>
      <c r="N800" s="2"/>
      <c r="O800" s="2"/>
      <c r="P800" s="2"/>
      <c r="Q800" s="2"/>
      <c r="R800" s="2"/>
      <c r="S800" s="2"/>
      <c r="T800" s="2"/>
      <c r="U800" s="2"/>
      <c r="V800" s="2"/>
    </row>
    <row r="801" spans="1:22" ht="13" x14ac:dyDescent="0.15">
      <c r="A801" s="2"/>
      <c r="B801" s="2"/>
      <c r="C801" s="2"/>
      <c r="D801" s="56"/>
      <c r="E801" s="56"/>
      <c r="F801" s="2"/>
      <c r="G801" s="56"/>
      <c r="H801" s="56"/>
      <c r="I801" s="2"/>
      <c r="J801" s="2"/>
      <c r="K801" s="2"/>
      <c r="L801" s="2"/>
      <c r="M801" s="2"/>
      <c r="N801" s="2"/>
      <c r="O801" s="2"/>
      <c r="P801" s="2"/>
      <c r="Q801" s="2"/>
      <c r="R801" s="2"/>
      <c r="S801" s="2"/>
      <c r="T801" s="2"/>
      <c r="U801" s="2"/>
      <c r="V801" s="2"/>
    </row>
    <row r="802" spans="1:22" ht="13" x14ac:dyDescent="0.15">
      <c r="A802" s="2"/>
      <c r="B802" s="2"/>
      <c r="C802" s="2"/>
      <c r="D802" s="56"/>
      <c r="E802" s="56"/>
      <c r="F802" s="2"/>
      <c r="G802" s="56"/>
      <c r="H802" s="56"/>
      <c r="I802" s="2"/>
      <c r="J802" s="2"/>
      <c r="K802" s="2"/>
      <c r="L802" s="2"/>
      <c r="M802" s="2"/>
      <c r="N802" s="2"/>
      <c r="O802" s="2"/>
      <c r="P802" s="2"/>
      <c r="Q802" s="2"/>
      <c r="R802" s="2"/>
      <c r="S802" s="2"/>
      <c r="T802" s="2"/>
      <c r="U802" s="2"/>
      <c r="V802" s="2"/>
    </row>
    <row r="803" spans="1:22" ht="13" x14ac:dyDescent="0.15">
      <c r="A803" s="2"/>
      <c r="B803" s="2"/>
      <c r="C803" s="2"/>
      <c r="D803" s="56"/>
      <c r="E803" s="56"/>
      <c r="F803" s="2"/>
      <c r="G803" s="56"/>
      <c r="H803" s="56"/>
      <c r="I803" s="2"/>
      <c r="J803" s="2"/>
      <c r="K803" s="2"/>
      <c r="L803" s="2"/>
      <c r="M803" s="2"/>
      <c r="N803" s="2"/>
      <c r="O803" s="2"/>
      <c r="P803" s="2"/>
      <c r="Q803" s="2"/>
      <c r="R803" s="2"/>
      <c r="S803" s="2"/>
      <c r="T803" s="2"/>
      <c r="U803" s="2"/>
      <c r="V803" s="2"/>
    </row>
    <row r="804" spans="1:22" ht="13" x14ac:dyDescent="0.15">
      <c r="A804" s="2"/>
      <c r="B804" s="2"/>
      <c r="C804" s="2"/>
      <c r="D804" s="56"/>
      <c r="E804" s="56"/>
      <c r="F804" s="2"/>
      <c r="G804" s="56"/>
      <c r="H804" s="56"/>
      <c r="I804" s="2"/>
      <c r="J804" s="2"/>
      <c r="K804" s="2"/>
      <c r="L804" s="2"/>
      <c r="M804" s="2"/>
      <c r="N804" s="2"/>
      <c r="O804" s="2"/>
      <c r="P804" s="2"/>
      <c r="Q804" s="2"/>
      <c r="R804" s="2"/>
      <c r="S804" s="2"/>
      <c r="T804" s="2"/>
      <c r="U804" s="2"/>
      <c r="V804" s="2"/>
    </row>
    <row r="805" spans="1:22" ht="13" x14ac:dyDescent="0.15">
      <c r="A805" s="2"/>
      <c r="B805" s="2"/>
      <c r="C805" s="2"/>
      <c r="D805" s="56"/>
      <c r="E805" s="56"/>
      <c r="F805" s="2"/>
      <c r="G805" s="56"/>
      <c r="H805" s="56"/>
      <c r="I805" s="2"/>
      <c r="J805" s="2"/>
      <c r="K805" s="2"/>
      <c r="L805" s="2"/>
      <c r="M805" s="2"/>
      <c r="N805" s="2"/>
      <c r="O805" s="2"/>
      <c r="P805" s="2"/>
      <c r="Q805" s="2"/>
      <c r="R805" s="2"/>
      <c r="S805" s="2"/>
      <c r="T805" s="2"/>
      <c r="U805" s="2"/>
      <c r="V805" s="2"/>
    </row>
    <row r="806" spans="1:22" ht="13" x14ac:dyDescent="0.15">
      <c r="A806" s="2"/>
      <c r="B806" s="2"/>
      <c r="C806" s="2"/>
      <c r="D806" s="56"/>
      <c r="E806" s="56"/>
      <c r="F806" s="2"/>
      <c r="G806" s="56"/>
      <c r="H806" s="56"/>
      <c r="I806" s="2"/>
      <c r="J806" s="2"/>
      <c r="K806" s="2"/>
      <c r="L806" s="2"/>
      <c r="M806" s="2"/>
      <c r="N806" s="2"/>
      <c r="O806" s="2"/>
      <c r="P806" s="2"/>
      <c r="Q806" s="2"/>
      <c r="R806" s="2"/>
      <c r="S806" s="2"/>
      <c r="T806" s="2"/>
      <c r="U806" s="2"/>
      <c r="V806" s="2"/>
    </row>
    <row r="807" spans="1:22" ht="13" x14ac:dyDescent="0.15">
      <c r="A807" s="2"/>
      <c r="B807" s="2"/>
      <c r="C807" s="2"/>
      <c r="D807" s="56"/>
      <c r="E807" s="56"/>
      <c r="F807" s="2"/>
      <c r="G807" s="56"/>
      <c r="H807" s="56"/>
      <c r="I807" s="2"/>
      <c r="J807" s="2"/>
      <c r="K807" s="2"/>
      <c r="L807" s="2"/>
      <c r="M807" s="2"/>
      <c r="N807" s="2"/>
      <c r="O807" s="2"/>
      <c r="P807" s="2"/>
      <c r="Q807" s="2"/>
      <c r="R807" s="2"/>
      <c r="S807" s="2"/>
      <c r="T807" s="2"/>
      <c r="U807" s="2"/>
      <c r="V807" s="2"/>
    </row>
    <row r="808" spans="1:22" ht="13" x14ac:dyDescent="0.15">
      <c r="A808" s="2"/>
      <c r="B808" s="2"/>
      <c r="C808" s="2"/>
      <c r="D808" s="56"/>
      <c r="E808" s="56"/>
      <c r="F808" s="2"/>
      <c r="G808" s="56"/>
      <c r="H808" s="56"/>
      <c r="I808" s="2"/>
      <c r="J808" s="2"/>
      <c r="K808" s="2"/>
      <c r="L808" s="2"/>
      <c r="M808" s="2"/>
      <c r="N808" s="2"/>
      <c r="O808" s="2"/>
      <c r="P808" s="2"/>
      <c r="Q808" s="2"/>
      <c r="R808" s="2"/>
      <c r="S808" s="2"/>
      <c r="T808" s="2"/>
      <c r="U808" s="2"/>
      <c r="V808" s="2"/>
    </row>
    <row r="809" spans="1:22" ht="13" x14ac:dyDescent="0.15">
      <c r="A809" s="2"/>
      <c r="B809" s="2"/>
      <c r="C809" s="2"/>
      <c r="D809" s="56"/>
      <c r="E809" s="56"/>
      <c r="F809" s="2"/>
      <c r="G809" s="56"/>
      <c r="H809" s="56"/>
      <c r="I809" s="2"/>
      <c r="J809" s="2"/>
      <c r="K809" s="2"/>
      <c r="L809" s="2"/>
      <c r="M809" s="2"/>
      <c r="N809" s="2"/>
      <c r="O809" s="2"/>
      <c r="P809" s="2"/>
      <c r="Q809" s="2"/>
      <c r="R809" s="2"/>
      <c r="S809" s="2"/>
      <c r="T809" s="2"/>
      <c r="U809" s="2"/>
      <c r="V809" s="2"/>
    </row>
    <row r="810" spans="1:22" ht="13" x14ac:dyDescent="0.15">
      <c r="A810" s="2"/>
      <c r="B810" s="2"/>
      <c r="C810" s="2"/>
      <c r="D810" s="56"/>
      <c r="E810" s="56"/>
      <c r="F810" s="2"/>
      <c r="G810" s="56"/>
      <c r="H810" s="56"/>
      <c r="I810" s="2"/>
      <c r="J810" s="2"/>
      <c r="K810" s="2"/>
      <c r="L810" s="2"/>
      <c r="M810" s="2"/>
      <c r="N810" s="2"/>
      <c r="O810" s="2"/>
      <c r="P810" s="2"/>
      <c r="Q810" s="2"/>
      <c r="R810" s="2"/>
      <c r="S810" s="2"/>
      <c r="T810" s="2"/>
      <c r="U810" s="2"/>
      <c r="V810" s="2"/>
    </row>
    <row r="811" spans="1:22" ht="13" x14ac:dyDescent="0.15">
      <c r="A811" s="2"/>
      <c r="B811" s="2"/>
      <c r="C811" s="2"/>
      <c r="D811" s="56"/>
      <c r="E811" s="56"/>
      <c r="F811" s="2"/>
      <c r="G811" s="56"/>
      <c r="H811" s="56"/>
      <c r="I811" s="2"/>
      <c r="J811" s="2"/>
      <c r="K811" s="2"/>
      <c r="L811" s="2"/>
      <c r="M811" s="2"/>
      <c r="N811" s="2"/>
      <c r="O811" s="2"/>
      <c r="P811" s="2"/>
      <c r="Q811" s="2"/>
      <c r="R811" s="2"/>
      <c r="S811" s="2"/>
      <c r="T811" s="2"/>
      <c r="U811" s="2"/>
      <c r="V811" s="2"/>
    </row>
    <row r="812" spans="1:22" ht="13" x14ac:dyDescent="0.15">
      <c r="A812" s="2"/>
      <c r="B812" s="2"/>
      <c r="C812" s="2"/>
      <c r="D812" s="56"/>
      <c r="E812" s="56"/>
      <c r="F812" s="2"/>
      <c r="G812" s="56"/>
      <c r="H812" s="56"/>
      <c r="I812" s="2"/>
      <c r="J812" s="2"/>
      <c r="K812" s="2"/>
      <c r="L812" s="2"/>
      <c r="M812" s="2"/>
      <c r="N812" s="2"/>
      <c r="O812" s="2"/>
      <c r="P812" s="2"/>
      <c r="Q812" s="2"/>
      <c r="R812" s="2"/>
      <c r="S812" s="2"/>
      <c r="T812" s="2"/>
      <c r="U812" s="2"/>
      <c r="V812" s="2"/>
    </row>
    <row r="813" spans="1:22" ht="13" x14ac:dyDescent="0.15">
      <c r="A813" s="2"/>
      <c r="B813" s="2"/>
      <c r="C813" s="2"/>
      <c r="D813" s="56"/>
      <c r="E813" s="56"/>
      <c r="F813" s="2"/>
      <c r="G813" s="56"/>
      <c r="H813" s="56"/>
      <c r="I813" s="2"/>
      <c r="J813" s="2"/>
      <c r="K813" s="2"/>
      <c r="L813" s="2"/>
      <c r="M813" s="2"/>
      <c r="N813" s="2"/>
      <c r="O813" s="2"/>
      <c r="P813" s="2"/>
      <c r="Q813" s="2"/>
      <c r="R813" s="2"/>
      <c r="S813" s="2"/>
      <c r="T813" s="2"/>
      <c r="U813" s="2"/>
      <c r="V813" s="2"/>
    </row>
    <row r="814" spans="1:22" ht="13" x14ac:dyDescent="0.15">
      <c r="A814" s="2"/>
      <c r="B814" s="2"/>
      <c r="C814" s="2"/>
      <c r="D814" s="56"/>
      <c r="E814" s="56"/>
      <c r="F814" s="2"/>
      <c r="G814" s="56"/>
      <c r="H814" s="56"/>
      <c r="I814" s="2"/>
      <c r="J814" s="2"/>
      <c r="K814" s="2"/>
      <c r="L814" s="2"/>
      <c r="M814" s="2"/>
      <c r="N814" s="2"/>
      <c r="O814" s="2"/>
      <c r="P814" s="2"/>
      <c r="Q814" s="2"/>
      <c r="R814" s="2"/>
      <c r="S814" s="2"/>
      <c r="T814" s="2"/>
      <c r="U814" s="2"/>
      <c r="V814" s="2"/>
    </row>
    <row r="815" spans="1:22" ht="13" x14ac:dyDescent="0.15">
      <c r="A815" s="2"/>
      <c r="B815" s="2"/>
      <c r="C815" s="2"/>
      <c r="D815" s="56"/>
      <c r="E815" s="56"/>
      <c r="F815" s="2"/>
      <c r="G815" s="56"/>
      <c r="H815" s="56"/>
      <c r="I815" s="2"/>
      <c r="J815" s="2"/>
      <c r="K815" s="2"/>
      <c r="L815" s="2"/>
      <c r="M815" s="2"/>
      <c r="N815" s="2"/>
      <c r="O815" s="2"/>
      <c r="P815" s="2"/>
      <c r="Q815" s="2"/>
      <c r="R815" s="2"/>
      <c r="S815" s="2"/>
      <c r="T815" s="2"/>
      <c r="U815" s="2"/>
      <c r="V815" s="2"/>
    </row>
    <row r="816" spans="1:22" ht="13" x14ac:dyDescent="0.15">
      <c r="A816" s="2"/>
      <c r="B816" s="2"/>
      <c r="C816" s="2"/>
      <c r="D816" s="56"/>
      <c r="E816" s="56"/>
      <c r="F816" s="2"/>
      <c r="G816" s="56"/>
      <c r="H816" s="56"/>
      <c r="I816" s="2"/>
      <c r="J816" s="2"/>
      <c r="K816" s="2"/>
      <c r="L816" s="2"/>
      <c r="M816" s="2"/>
      <c r="N816" s="2"/>
      <c r="O816" s="2"/>
      <c r="P816" s="2"/>
      <c r="Q816" s="2"/>
      <c r="R816" s="2"/>
      <c r="S816" s="2"/>
      <c r="T816" s="2"/>
      <c r="U816" s="2"/>
      <c r="V816" s="2"/>
    </row>
    <row r="817" spans="1:22" ht="13" x14ac:dyDescent="0.15">
      <c r="A817" s="2"/>
      <c r="B817" s="2"/>
      <c r="C817" s="2"/>
      <c r="D817" s="56"/>
      <c r="E817" s="56"/>
      <c r="F817" s="2"/>
      <c r="G817" s="56"/>
      <c r="H817" s="56"/>
      <c r="I817" s="2"/>
      <c r="J817" s="2"/>
      <c r="K817" s="2"/>
      <c r="L817" s="2"/>
      <c r="M817" s="2"/>
      <c r="N817" s="2"/>
      <c r="O817" s="2"/>
      <c r="P817" s="2"/>
      <c r="Q817" s="2"/>
      <c r="R817" s="2"/>
      <c r="S817" s="2"/>
      <c r="T817" s="2"/>
      <c r="U817" s="2"/>
      <c r="V817" s="2"/>
    </row>
    <row r="818" spans="1:22" ht="13" x14ac:dyDescent="0.15">
      <c r="A818" s="2"/>
      <c r="B818" s="2"/>
      <c r="C818" s="2"/>
      <c r="D818" s="56"/>
      <c r="E818" s="56"/>
      <c r="F818" s="2"/>
      <c r="G818" s="56"/>
      <c r="H818" s="56"/>
      <c r="I818" s="2"/>
      <c r="J818" s="2"/>
      <c r="K818" s="2"/>
      <c r="L818" s="2"/>
      <c r="M818" s="2"/>
      <c r="N818" s="2"/>
      <c r="O818" s="2"/>
      <c r="P818" s="2"/>
      <c r="Q818" s="2"/>
      <c r="R818" s="2"/>
      <c r="S818" s="2"/>
      <c r="T818" s="2"/>
      <c r="U818" s="2"/>
      <c r="V818" s="2"/>
    </row>
    <row r="819" spans="1:22" ht="13" x14ac:dyDescent="0.15">
      <c r="A819" s="2"/>
      <c r="B819" s="2"/>
      <c r="C819" s="2"/>
      <c r="D819" s="56"/>
      <c r="E819" s="56"/>
      <c r="F819" s="2"/>
      <c r="G819" s="56"/>
      <c r="H819" s="56"/>
      <c r="I819" s="2"/>
      <c r="J819" s="2"/>
      <c r="K819" s="2"/>
      <c r="L819" s="2"/>
      <c r="M819" s="2"/>
      <c r="N819" s="2"/>
      <c r="O819" s="2"/>
      <c r="P819" s="2"/>
      <c r="Q819" s="2"/>
      <c r="R819" s="2"/>
      <c r="S819" s="2"/>
      <c r="T819" s="2"/>
      <c r="U819" s="2"/>
      <c r="V819" s="2"/>
    </row>
    <row r="820" spans="1:22" ht="13" x14ac:dyDescent="0.15">
      <c r="A820" s="2"/>
      <c r="B820" s="2"/>
      <c r="C820" s="2"/>
      <c r="D820" s="56"/>
      <c r="E820" s="56"/>
      <c r="F820" s="2"/>
      <c r="G820" s="56"/>
      <c r="H820" s="56"/>
      <c r="I820" s="2"/>
      <c r="J820" s="2"/>
      <c r="K820" s="2"/>
      <c r="L820" s="2"/>
      <c r="M820" s="2"/>
      <c r="N820" s="2"/>
      <c r="O820" s="2"/>
      <c r="P820" s="2"/>
      <c r="Q820" s="2"/>
      <c r="R820" s="2"/>
      <c r="S820" s="2"/>
      <c r="T820" s="2"/>
      <c r="U820" s="2"/>
      <c r="V820" s="2"/>
    </row>
    <row r="821" spans="1:22" ht="13" x14ac:dyDescent="0.15">
      <c r="A821" s="2"/>
      <c r="B821" s="2"/>
      <c r="C821" s="2"/>
      <c r="D821" s="56"/>
      <c r="E821" s="56"/>
      <c r="F821" s="2"/>
      <c r="G821" s="56"/>
      <c r="H821" s="56"/>
      <c r="I821" s="2"/>
      <c r="J821" s="2"/>
      <c r="K821" s="2"/>
      <c r="L821" s="2"/>
      <c r="M821" s="2"/>
      <c r="N821" s="2"/>
      <c r="O821" s="2"/>
      <c r="P821" s="2"/>
      <c r="Q821" s="2"/>
      <c r="R821" s="2"/>
      <c r="S821" s="2"/>
      <c r="T821" s="2"/>
      <c r="U821" s="2"/>
      <c r="V821" s="2"/>
    </row>
    <row r="822" spans="1:22" ht="13" x14ac:dyDescent="0.15">
      <c r="A822" s="2"/>
      <c r="B822" s="2"/>
      <c r="C822" s="2"/>
      <c r="D822" s="56"/>
      <c r="E822" s="56"/>
      <c r="F822" s="2"/>
      <c r="G822" s="56"/>
      <c r="H822" s="56"/>
      <c r="I822" s="2"/>
      <c r="J822" s="2"/>
      <c r="K822" s="2"/>
      <c r="L822" s="2"/>
      <c r="M822" s="2"/>
      <c r="N822" s="2"/>
      <c r="O822" s="2"/>
      <c r="P822" s="2"/>
      <c r="Q822" s="2"/>
      <c r="R822" s="2"/>
      <c r="S822" s="2"/>
      <c r="T822" s="2"/>
      <c r="U822" s="2"/>
      <c r="V822" s="2"/>
    </row>
    <row r="823" spans="1:22" ht="13" x14ac:dyDescent="0.15">
      <c r="A823" s="2"/>
      <c r="B823" s="2"/>
      <c r="C823" s="2"/>
      <c r="D823" s="56"/>
      <c r="E823" s="56"/>
      <c r="F823" s="2"/>
      <c r="G823" s="56"/>
      <c r="H823" s="56"/>
      <c r="I823" s="2"/>
      <c r="J823" s="2"/>
      <c r="K823" s="2"/>
      <c r="L823" s="2"/>
      <c r="M823" s="2"/>
      <c r="N823" s="2"/>
      <c r="O823" s="2"/>
      <c r="P823" s="2"/>
      <c r="Q823" s="2"/>
      <c r="R823" s="2"/>
      <c r="S823" s="2"/>
      <c r="T823" s="2"/>
      <c r="U823" s="2"/>
      <c r="V823" s="2"/>
    </row>
    <row r="824" spans="1:22" ht="13" x14ac:dyDescent="0.15">
      <c r="A824" s="2"/>
      <c r="B824" s="2"/>
      <c r="C824" s="2"/>
      <c r="D824" s="56"/>
      <c r="E824" s="56"/>
      <c r="F824" s="2"/>
      <c r="G824" s="56"/>
      <c r="H824" s="56"/>
      <c r="I824" s="2"/>
      <c r="J824" s="2"/>
      <c r="K824" s="2"/>
      <c r="L824" s="2"/>
      <c r="M824" s="2"/>
      <c r="N824" s="2"/>
      <c r="O824" s="2"/>
      <c r="P824" s="2"/>
      <c r="Q824" s="2"/>
      <c r="R824" s="2"/>
      <c r="S824" s="2"/>
      <c r="T824" s="2"/>
      <c r="U824" s="2"/>
      <c r="V824" s="2"/>
    </row>
    <row r="825" spans="1:22" ht="13" x14ac:dyDescent="0.15">
      <c r="A825" s="2"/>
      <c r="B825" s="2"/>
      <c r="C825" s="2"/>
      <c r="D825" s="56"/>
      <c r="E825" s="56"/>
      <c r="F825" s="2"/>
      <c r="G825" s="56"/>
      <c r="H825" s="56"/>
      <c r="I825" s="2"/>
      <c r="J825" s="2"/>
      <c r="K825" s="2"/>
      <c r="L825" s="2"/>
      <c r="M825" s="2"/>
      <c r="N825" s="2"/>
      <c r="O825" s="2"/>
      <c r="P825" s="2"/>
      <c r="Q825" s="2"/>
      <c r="R825" s="2"/>
      <c r="S825" s="2"/>
      <c r="T825" s="2"/>
      <c r="U825" s="2"/>
      <c r="V825" s="2"/>
    </row>
    <row r="826" spans="1:22" ht="13" x14ac:dyDescent="0.15">
      <c r="A826" s="2"/>
      <c r="B826" s="2"/>
      <c r="C826" s="2"/>
      <c r="D826" s="56"/>
      <c r="E826" s="56"/>
      <c r="F826" s="2"/>
      <c r="G826" s="56"/>
      <c r="H826" s="56"/>
      <c r="I826" s="2"/>
      <c r="J826" s="2"/>
      <c r="K826" s="2"/>
      <c r="L826" s="2"/>
      <c r="M826" s="2"/>
      <c r="N826" s="2"/>
      <c r="O826" s="2"/>
      <c r="P826" s="2"/>
      <c r="Q826" s="2"/>
      <c r="R826" s="2"/>
      <c r="S826" s="2"/>
      <c r="T826" s="2"/>
      <c r="U826" s="2"/>
      <c r="V826" s="2"/>
    </row>
    <row r="827" spans="1:22" ht="13" x14ac:dyDescent="0.15">
      <c r="A827" s="2"/>
      <c r="B827" s="2"/>
      <c r="C827" s="2"/>
      <c r="D827" s="56"/>
      <c r="E827" s="56"/>
      <c r="F827" s="2"/>
      <c r="G827" s="56"/>
      <c r="H827" s="56"/>
      <c r="I827" s="2"/>
      <c r="J827" s="2"/>
      <c r="K827" s="2"/>
      <c r="L827" s="2"/>
      <c r="M827" s="2"/>
      <c r="N827" s="2"/>
      <c r="O827" s="2"/>
      <c r="P827" s="2"/>
      <c r="Q827" s="2"/>
      <c r="R827" s="2"/>
      <c r="S827" s="2"/>
      <c r="T827" s="2"/>
      <c r="U827" s="2"/>
      <c r="V827" s="2"/>
    </row>
    <row r="828" spans="1:22" ht="13" x14ac:dyDescent="0.15">
      <c r="A828" s="2"/>
      <c r="B828" s="2"/>
      <c r="C828" s="2"/>
      <c r="D828" s="56"/>
      <c r="E828" s="56"/>
      <c r="F828" s="2"/>
      <c r="G828" s="56"/>
      <c r="H828" s="56"/>
      <c r="I828" s="2"/>
      <c r="J828" s="2"/>
      <c r="K828" s="2"/>
      <c r="L828" s="2"/>
      <c r="M828" s="2"/>
      <c r="N828" s="2"/>
      <c r="O828" s="2"/>
      <c r="P828" s="2"/>
      <c r="Q828" s="2"/>
      <c r="R828" s="2"/>
      <c r="S828" s="2"/>
      <c r="T828" s="2"/>
      <c r="U828" s="2"/>
      <c r="V828" s="2"/>
    </row>
    <row r="829" spans="1:22" ht="13" x14ac:dyDescent="0.15">
      <c r="A829" s="2"/>
      <c r="B829" s="2"/>
      <c r="C829" s="2"/>
      <c r="D829" s="56"/>
      <c r="E829" s="56"/>
      <c r="F829" s="2"/>
      <c r="G829" s="56"/>
      <c r="H829" s="56"/>
      <c r="I829" s="2"/>
      <c r="J829" s="2"/>
      <c r="K829" s="2"/>
      <c r="L829" s="2"/>
      <c r="M829" s="2"/>
      <c r="N829" s="2"/>
      <c r="O829" s="2"/>
      <c r="P829" s="2"/>
      <c r="Q829" s="2"/>
      <c r="R829" s="2"/>
      <c r="S829" s="2"/>
      <c r="T829" s="2"/>
      <c r="U829" s="2"/>
      <c r="V829" s="2"/>
    </row>
    <row r="830" spans="1:22" ht="13" x14ac:dyDescent="0.15">
      <c r="A830" s="2"/>
      <c r="B830" s="2"/>
      <c r="C830" s="2"/>
      <c r="D830" s="56"/>
      <c r="E830" s="56"/>
      <c r="F830" s="2"/>
      <c r="G830" s="56"/>
      <c r="H830" s="56"/>
      <c r="I830" s="2"/>
      <c r="J830" s="2"/>
      <c r="K830" s="2"/>
      <c r="L830" s="2"/>
      <c r="M830" s="2"/>
      <c r="N830" s="2"/>
      <c r="O830" s="2"/>
      <c r="P830" s="2"/>
      <c r="Q830" s="2"/>
      <c r="R830" s="2"/>
      <c r="S830" s="2"/>
      <c r="T830" s="2"/>
      <c r="U830" s="2"/>
      <c r="V830" s="2"/>
    </row>
    <row r="831" spans="1:22" ht="13" x14ac:dyDescent="0.15">
      <c r="A831" s="2"/>
      <c r="B831" s="2"/>
      <c r="C831" s="2"/>
      <c r="D831" s="56"/>
      <c r="E831" s="56"/>
      <c r="F831" s="2"/>
      <c r="G831" s="56"/>
      <c r="H831" s="56"/>
      <c r="I831" s="2"/>
      <c r="J831" s="2"/>
      <c r="K831" s="2"/>
      <c r="L831" s="2"/>
      <c r="M831" s="2"/>
      <c r="N831" s="2"/>
      <c r="O831" s="2"/>
      <c r="P831" s="2"/>
      <c r="Q831" s="2"/>
      <c r="R831" s="2"/>
      <c r="S831" s="2"/>
      <c r="T831" s="2"/>
      <c r="U831" s="2"/>
      <c r="V831" s="2"/>
    </row>
    <row r="832" spans="1:22" ht="13" x14ac:dyDescent="0.15">
      <c r="A832" s="2"/>
      <c r="B832" s="2"/>
      <c r="C832" s="2"/>
      <c r="D832" s="56"/>
      <c r="E832" s="56"/>
      <c r="F832" s="2"/>
      <c r="G832" s="56"/>
      <c r="H832" s="56"/>
      <c r="I832" s="2"/>
      <c r="J832" s="2"/>
      <c r="K832" s="2"/>
      <c r="L832" s="2"/>
      <c r="M832" s="2"/>
      <c r="N832" s="2"/>
      <c r="O832" s="2"/>
      <c r="P832" s="2"/>
      <c r="Q832" s="2"/>
      <c r="R832" s="2"/>
      <c r="S832" s="2"/>
      <c r="T832" s="2"/>
      <c r="U832" s="2"/>
      <c r="V832" s="2"/>
    </row>
    <row r="833" spans="1:22" ht="13" x14ac:dyDescent="0.15">
      <c r="A833" s="2"/>
      <c r="B833" s="2"/>
      <c r="C833" s="2"/>
      <c r="D833" s="56"/>
      <c r="E833" s="56"/>
      <c r="F833" s="2"/>
      <c r="G833" s="56"/>
      <c r="H833" s="56"/>
      <c r="I833" s="2"/>
      <c r="J833" s="2"/>
      <c r="K833" s="2"/>
      <c r="L833" s="2"/>
      <c r="M833" s="2"/>
      <c r="N833" s="2"/>
      <c r="O833" s="2"/>
      <c r="P833" s="2"/>
      <c r="Q833" s="2"/>
      <c r="R833" s="2"/>
      <c r="S833" s="2"/>
      <c r="T833" s="2"/>
      <c r="U833" s="2"/>
      <c r="V833" s="2"/>
    </row>
    <row r="834" spans="1:22" ht="13" x14ac:dyDescent="0.15">
      <c r="A834" s="2"/>
      <c r="B834" s="2"/>
      <c r="C834" s="2"/>
      <c r="D834" s="56"/>
      <c r="E834" s="56"/>
      <c r="F834" s="2"/>
      <c r="G834" s="56"/>
      <c r="H834" s="56"/>
      <c r="I834" s="2"/>
      <c r="J834" s="2"/>
      <c r="K834" s="2"/>
      <c r="L834" s="2"/>
      <c r="M834" s="2"/>
      <c r="N834" s="2"/>
      <c r="O834" s="2"/>
      <c r="P834" s="2"/>
      <c r="Q834" s="2"/>
      <c r="R834" s="2"/>
      <c r="S834" s="2"/>
      <c r="T834" s="2"/>
      <c r="U834" s="2"/>
      <c r="V834" s="2"/>
    </row>
    <row r="835" spans="1:22" ht="13" x14ac:dyDescent="0.15">
      <c r="A835" s="2"/>
      <c r="B835" s="2"/>
      <c r="C835" s="2"/>
      <c r="D835" s="56"/>
      <c r="E835" s="56"/>
      <c r="F835" s="2"/>
      <c r="G835" s="56"/>
      <c r="H835" s="56"/>
      <c r="I835" s="2"/>
      <c r="J835" s="2"/>
      <c r="K835" s="2"/>
      <c r="L835" s="2"/>
      <c r="M835" s="2"/>
      <c r="N835" s="2"/>
      <c r="O835" s="2"/>
      <c r="P835" s="2"/>
      <c r="Q835" s="2"/>
      <c r="R835" s="2"/>
      <c r="S835" s="2"/>
      <c r="T835" s="2"/>
      <c r="U835" s="2"/>
      <c r="V835" s="2"/>
    </row>
    <row r="836" spans="1:22" ht="13" x14ac:dyDescent="0.15">
      <c r="A836" s="2"/>
      <c r="B836" s="2"/>
      <c r="C836" s="2"/>
      <c r="D836" s="56"/>
      <c r="E836" s="56"/>
      <c r="F836" s="2"/>
      <c r="G836" s="56"/>
      <c r="H836" s="56"/>
      <c r="I836" s="2"/>
      <c r="J836" s="2"/>
      <c r="K836" s="2"/>
      <c r="L836" s="2"/>
      <c r="M836" s="2"/>
      <c r="N836" s="2"/>
      <c r="O836" s="2"/>
      <c r="P836" s="2"/>
      <c r="Q836" s="2"/>
      <c r="R836" s="2"/>
      <c r="S836" s="2"/>
      <c r="T836" s="2"/>
      <c r="U836" s="2"/>
      <c r="V836" s="2"/>
    </row>
    <row r="837" spans="1:22" ht="13" x14ac:dyDescent="0.15">
      <c r="A837" s="2"/>
      <c r="B837" s="2"/>
      <c r="C837" s="2"/>
      <c r="D837" s="56"/>
      <c r="E837" s="56"/>
      <c r="F837" s="2"/>
      <c r="G837" s="56"/>
      <c r="H837" s="56"/>
      <c r="I837" s="2"/>
      <c r="J837" s="2"/>
      <c r="K837" s="2"/>
      <c r="L837" s="2"/>
      <c r="M837" s="2"/>
      <c r="N837" s="2"/>
      <c r="O837" s="2"/>
      <c r="P837" s="2"/>
      <c r="Q837" s="2"/>
      <c r="R837" s="2"/>
      <c r="S837" s="2"/>
      <c r="T837" s="2"/>
      <c r="U837" s="2"/>
      <c r="V837" s="2"/>
    </row>
    <row r="838" spans="1:22" ht="13" x14ac:dyDescent="0.15">
      <c r="A838" s="2"/>
      <c r="B838" s="2"/>
      <c r="C838" s="2"/>
      <c r="D838" s="56"/>
      <c r="E838" s="56"/>
      <c r="F838" s="2"/>
      <c r="G838" s="56"/>
      <c r="H838" s="56"/>
      <c r="I838" s="2"/>
      <c r="J838" s="2"/>
      <c r="K838" s="2"/>
      <c r="L838" s="2"/>
      <c r="M838" s="2"/>
      <c r="N838" s="2"/>
      <c r="O838" s="2"/>
      <c r="P838" s="2"/>
      <c r="Q838" s="2"/>
      <c r="R838" s="2"/>
      <c r="S838" s="2"/>
      <c r="T838" s="2"/>
      <c r="U838" s="2"/>
      <c r="V838" s="2"/>
    </row>
    <row r="839" spans="1:22" ht="13" x14ac:dyDescent="0.15">
      <c r="A839" s="2"/>
      <c r="B839" s="2"/>
      <c r="C839" s="2"/>
      <c r="D839" s="56"/>
      <c r="E839" s="56"/>
      <c r="F839" s="2"/>
      <c r="G839" s="56"/>
      <c r="H839" s="56"/>
      <c r="I839" s="2"/>
      <c r="J839" s="2"/>
      <c r="K839" s="2"/>
      <c r="L839" s="2"/>
      <c r="M839" s="2"/>
      <c r="N839" s="2"/>
      <c r="O839" s="2"/>
      <c r="P839" s="2"/>
      <c r="Q839" s="2"/>
      <c r="R839" s="2"/>
      <c r="S839" s="2"/>
      <c r="T839" s="2"/>
      <c r="U839" s="2"/>
      <c r="V839" s="2"/>
    </row>
    <row r="840" spans="1:22" ht="13" x14ac:dyDescent="0.15">
      <c r="A840" s="2"/>
      <c r="B840" s="2"/>
      <c r="C840" s="2"/>
      <c r="D840" s="56"/>
      <c r="E840" s="56"/>
      <c r="F840" s="2"/>
      <c r="G840" s="56"/>
      <c r="H840" s="56"/>
      <c r="I840" s="2"/>
      <c r="J840" s="2"/>
      <c r="K840" s="2"/>
      <c r="L840" s="2"/>
      <c r="M840" s="2"/>
      <c r="N840" s="2"/>
      <c r="O840" s="2"/>
      <c r="P840" s="2"/>
      <c r="Q840" s="2"/>
      <c r="R840" s="2"/>
      <c r="S840" s="2"/>
      <c r="T840" s="2"/>
      <c r="U840" s="2"/>
      <c r="V840" s="2"/>
    </row>
    <row r="841" spans="1:22" ht="13" x14ac:dyDescent="0.15">
      <c r="A841" s="2"/>
      <c r="B841" s="2"/>
      <c r="C841" s="2"/>
      <c r="D841" s="56"/>
      <c r="E841" s="56"/>
      <c r="F841" s="2"/>
      <c r="G841" s="56"/>
      <c r="H841" s="56"/>
      <c r="I841" s="2"/>
      <c r="J841" s="2"/>
      <c r="K841" s="2"/>
      <c r="L841" s="2"/>
      <c r="M841" s="2"/>
      <c r="N841" s="2"/>
      <c r="O841" s="2"/>
      <c r="P841" s="2"/>
      <c r="Q841" s="2"/>
      <c r="R841" s="2"/>
      <c r="S841" s="2"/>
      <c r="T841" s="2"/>
      <c r="U841" s="2"/>
      <c r="V841" s="2"/>
    </row>
    <row r="842" spans="1:22" ht="13" x14ac:dyDescent="0.15">
      <c r="A842" s="2"/>
      <c r="B842" s="2"/>
      <c r="C842" s="2"/>
      <c r="D842" s="56"/>
      <c r="E842" s="56"/>
      <c r="F842" s="2"/>
      <c r="G842" s="56"/>
      <c r="H842" s="56"/>
      <c r="I842" s="2"/>
      <c r="J842" s="2"/>
      <c r="K842" s="2"/>
      <c r="L842" s="2"/>
      <c r="M842" s="2"/>
      <c r="N842" s="2"/>
      <c r="O842" s="2"/>
      <c r="P842" s="2"/>
      <c r="Q842" s="2"/>
      <c r="R842" s="2"/>
      <c r="S842" s="2"/>
      <c r="T842" s="2"/>
      <c r="U842" s="2"/>
      <c r="V842" s="2"/>
    </row>
    <row r="843" spans="1:22" ht="13" x14ac:dyDescent="0.15">
      <c r="A843" s="2"/>
      <c r="B843" s="2"/>
      <c r="C843" s="2"/>
      <c r="D843" s="56"/>
      <c r="E843" s="56"/>
      <c r="F843" s="2"/>
      <c r="G843" s="56"/>
      <c r="H843" s="56"/>
      <c r="I843" s="2"/>
      <c r="J843" s="2"/>
      <c r="K843" s="2"/>
      <c r="L843" s="2"/>
      <c r="M843" s="2"/>
      <c r="N843" s="2"/>
      <c r="O843" s="2"/>
      <c r="P843" s="2"/>
      <c r="Q843" s="2"/>
      <c r="R843" s="2"/>
      <c r="S843" s="2"/>
      <c r="T843" s="2"/>
      <c r="U843" s="2"/>
      <c r="V843" s="2"/>
    </row>
    <row r="844" spans="1:22" ht="13" x14ac:dyDescent="0.15">
      <c r="A844" s="2"/>
      <c r="B844" s="2"/>
      <c r="C844" s="2"/>
      <c r="D844" s="56"/>
      <c r="E844" s="56"/>
      <c r="F844" s="2"/>
      <c r="G844" s="56"/>
      <c r="H844" s="56"/>
      <c r="I844" s="2"/>
      <c r="J844" s="2"/>
      <c r="K844" s="2"/>
      <c r="L844" s="2"/>
      <c r="M844" s="2"/>
      <c r="N844" s="2"/>
      <c r="O844" s="2"/>
      <c r="P844" s="2"/>
      <c r="Q844" s="2"/>
      <c r="R844" s="2"/>
      <c r="S844" s="2"/>
      <c r="T844" s="2"/>
      <c r="U844" s="2"/>
      <c r="V844" s="2"/>
    </row>
    <row r="845" spans="1:22" ht="13" x14ac:dyDescent="0.15">
      <c r="A845" s="2"/>
      <c r="B845" s="2"/>
      <c r="C845" s="2"/>
      <c r="D845" s="56"/>
      <c r="E845" s="56"/>
      <c r="F845" s="2"/>
      <c r="G845" s="56"/>
      <c r="H845" s="56"/>
      <c r="I845" s="2"/>
      <c r="J845" s="2"/>
      <c r="K845" s="2"/>
      <c r="L845" s="2"/>
      <c r="M845" s="2"/>
      <c r="N845" s="2"/>
      <c r="O845" s="2"/>
      <c r="P845" s="2"/>
      <c r="Q845" s="2"/>
      <c r="R845" s="2"/>
      <c r="S845" s="2"/>
      <c r="T845" s="2"/>
      <c r="U845" s="2"/>
      <c r="V845" s="2"/>
    </row>
    <row r="846" spans="1:22" ht="13" x14ac:dyDescent="0.15">
      <c r="A846" s="2"/>
      <c r="B846" s="2"/>
      <c r="C846" s="2"/>
      <c r="D846" s="56"/>
      <c r="E846" s="56"/>
      <c r="F846" s="2"/>
      <c r="G846" s="56"/>
      <c r="H846" s="56"/>
      <c r="I846" s="2"/>
      <c r="J846" s="2"/>
      <c r="K846" s="2"/>
      <c r="L846" s="2"/>
      <c r="M846" s="2"/>
      <c r="N846" s="2"/>
      <c r="O846" s="2"/>
      <c r="P846" s="2"/>
      <c r="Q846" s="2"/>
      <c r="R846" s="2"/>
      <c r="S846" s="2"/>
      <c r="T846" s="2"/>
      <c r="U846" s="2"/>
      <c r="V846" s="2"/>
    </row>
    <row r="847" spans="1:22" ht="13" x14ac:dyDescent="0.15">
      <c r="A847" s="2"/>
      <c r="B847" s="2"/>
      <c r="C847" s="2"/>
      <c r="D847" s="56"/>
      <c r="E847" s="56"/>
      <c r="F847" s="2"/>
      <c r="G847" s="56"/>
      <c r="H847" s="56"/>
      <c r="I847" s="2"/>
      <c r="J847" s="2"/>
      <c r="K847" s="2"/>
      <c r="L847" s="2"/>
      <c r="M847" s="2"/>
      <c r="N847" s="2"/>
      <c r="O847" s="2"/>
      <c r="P847" s="2"/>
      <c r="Q847" s="2"/>
      <c r="R847" s="2"/>
      <c r="S847" s="2"/>
      <c r="T847" s="2"/>
      <c r="U847" s="2"/>
      <c r="V847" s="2"/>
    </row>
    <row r="848" spans="1:22" ht="13" x14ac:dyDescent="0.15">
      <c r="A848" s="2"/>
      <c r="B848" s="2"/>
      <c r="C848" s="2"/>
      <c r="D848" s="56"/>
      <c r="E848" s="56"/>
      <c r="F848" s="2"/>
      <c r="G848" s="56"/>
      <c r="H848" s="56"/>
      <c r="I848" s="2"/>
      <c r="J848" s="2"/>
      <c r="K848" s="2"/>
      <c r="L848" s="2"/>
      <c r="M848" s="2"/>
      <c r="N848" s="2"/>
      <c r="O848" s="2"/>
      <c r="P848" s="2"/>
      <c r="Q848" s="2"/>
      <c r="R848" s="2"/>
      <c r="S848" s="2"/>
      <c r="T848" s="2"/>
      <c r="U848" s="2"/>
      <c r="V848" s="2"/>
    </row>
    <row r="849" spans="1:22" ht="13" x14ac:dyDescent="0.15">
      <c r="A849" s="2"/>
      <c r="B849" s="2"/>
      <c r="C849" s="2"/>
      <c r="D849" s="56"/>
      <c r="E849" s="56"/>
      <c r="F849" s="2"/>
      <c r="G849" s="56"/>
      <c r="H849" s="56"/>
      <c r="I849" s="2"/>
      <c r="J849" s="2"/>
      <c r="K849" s="2"/>
      <c r="L849" s="2"/>
      <c r="M849" s="2"/>
      <c r="N849" s="2"/>
      <c r="O849" s="2"/>
      <c r="P849" s="2"/>
      <c r="Q849" s="2"/>
      <c r="R849" s="2"/>
      <c r="S849" s="2"/>
      <c r="T849" s="2"/>
      <c r="U849" s="2"/>
      <c r="V849" s="2"/>
    </row>
    <row r="850" spans="1:22" ht="13" x14ac:dyDescent="0.15">
      <c r="A850" s="2"/>
      <c r="B850" s="2"/>
      <c r="C850" s="2"/>
      <c r="D850" s="56"/>
      <c r="E850" s="56"/>
      <c r="F850" s="2"/>
      <c r="G850" s="56"/>
      <c r="H850" s="56"/>
      <c r="I850" s="2"/>
      <c r="J850" s="2"/>
      <c r="K850" s="2"/>
      <c r="L850" s="2"/>
      <c r="M850" s="2"/>
      <c r="N850" s="2"/>
      <c r="O850" s="2"/>
      <c r="P850" s="2"/>
      <c r="Q850" s="2"/>
      <c r="R850" s="2"/>
      <c r="S850" s="2"/>
      <c r="T850" s="2"/>
      <c r="U850" s="2"/>
      <c r="V850" s="2"/>
    </row>
    <row r="851" spans="1:22" ht="13" x14ac:dyDescent="0.15">
      <c r="A851" s="2"/>
      <c r="B851" s="2"/>
      <c r="C851" s="2"/>
      <c r="D851" s="56"/>
      <c r="E851" s="56"/>
      <c r="F851" s="2"/>
      <c r="G851" s="56"/>
      <c r="H851" s="56"/>
      <c r="I851" s="2"/>
      <c r="J851" s="2"/>
      <c r="K851" s="2"/>
      <c r="L851" s="2"/>
      <c r="M851" s="2"/>
      <c r="N851" s="2"/>
      <c r="O851" s="2"/>
      <c r="P851" s="2"/>
      <c r="Q851" s="2"/>
      <c r="R851" s="2"/>
      <c r="S851" s="2"/>
      <c r="T851" s="2"/>
      <c r="U851" s="2"/>
      <c r="V851" s="2"/>
    </row>
    <row r="852" spans="1:22" ht="13" x14ac:dyDescent="0.15">
      <c r="A852" s="2"/>
      <c r="B852" s="2"/>
      <c r="C852" s="2"/>
      <c r="D852" s="56"/>
      <c r="E852" s="56"/>
      <c r="F852" s="2"/>
      <c r="G852" s="56"/>
      <c r="H852" s="56"/>
      <c r="I852" s="2"/>
      <c r="J852" s="2"/>
      <c r="K852" s="2"/>
      <c r="L852" s="2"/>
      <c r="M852" s="2"/>
      <c r="N852" s="2"/>
      <c r="O852" s="2"/>
      <c r="P852" s="2"/>
      <c r="Q852" s="2"/>
      <c r="R852" s="2"/>
      <c r="S852" s="2"/>
      <c r="T852" s="2"/>
      <c r="U852" s="2"/>
      <c r="V852" s="2"/>
    </row>
    <row r="853" spans="1:22" ht="13" x14ac:dyDescent="0.15">
      <c r="A853" s="2"/>
      <c r="B853" s="2"/>
      <c r="C853" s="2"/>
      <c r="D853" s="56"/>
      <c r="E853" s="56"/>
      <c r="F853" s="2"/>
      <c r="G853" s="56"/>
      <c r="H853" s="56"/>
      <c r="I853" s="2"/>
      <c r="J853" s="2"/>
      <c r="K853" s="2"/>
      <c r="L853" s="2"/>
      <c r="M853" s="2"/>
      <c r="N853" s="2"/>
      <c r="O853" s="2"/>
      <c r="P853" s="2"/>
      <c r="Q853" s="2"/>
      <c r="R853" s="2"/>
      <c r="S853" s="2"/>
      <c r="T853" s="2"/>
      <c r="U853" s="2"/>
      <c r="V853" s="2"/>
    </row>
    <row r="854" spans="1:22" ht="13" x14ac:dyDescent="0.15">
      <c r="A854" s="2"/>
      <c r="B854" s="2"/>
      <c r="C854" s="2"/>
      <c r="D854" s="56"/>
      <c r="E854" s="56"/>
      <c r="F854" s="2"/>
      <c r="G854" s="56"/>
      <c r="H854" s="56"/>
      <c r="I854" s="2"/>
      <c r="J854" s="2"/>
      <c r="K854" s="2"/>
      <c r="L854" s="2"/>
      <c r="M854" s="2"/>
      <c r="N854" s="2"/>
      <c r="O854" s="2"/>
      <c r="P854" s="2"/>
      <c r="Q854" s="2"/>
      <c r="R854" s="2"/>
      <c r="S854" s="2"/>
      <c r="T854" s="2"/>
      <c r="U854" s="2"/>
      <c r="V854" s="2"/>
    </row>
    <row r="855" spans="1:22" ht="13" x14ac:dyDescent="0.15">
      <c r="A855" s="2"/>
      <c r="B855" s="2"/>
      <c r="C855" s="2"/>
      <c r="D855" s="56"/>
      <c r="E855" s="56"/>
      <c r="F855" s="2"/>
      <c r="G855" s="56"/>
      <c r="H855" s="56"/>
      <c r="I855" s="2"/>
      <c r="J855" s="2"/>
      <c r="K855" s="2"/>
      <c r="L855" s="2"/>
      <c r="M855" s="2"/>
      <c r="N855" s="2"/>
      <c r="O855" s="2"/>
      <c r="P855" s="2"/>
      <c r="Q855" s="2"/>
      <c r="R855" s="2"/>
      <c r="S855" s="2"/>
      <c r="T855" s="2"/>
      <c r="U855" s="2"/>
      <c r="V855" s="2"/>
    </row>
    <row r="856" spans="1:22" ht="13" x14ac:dyDescent="0.15">
      <c r="A856" s="2"/>
      <c r="B856" s="2"/>
      <c r="C856" s="2"/>
      <c r="D856" s="56"/>
      <c r="E856" s="56"/>
      <c r="F856" s="2"/>
      <c r="G856" s="56"/>
      <c r="H856" s="56"/>
      <c r="I856" s="2"/>
      <c r="J856" s="2"/>
      <c r="K856" s="2"/>
      <c r="L856" s="2"/>
      <c r="M856" s="2"/>
      <c r="N856" s="2"/>
      <c r="O856" s="2"/>
      <c r="P856" s="2"/>
      <c r="Q856" s="2"/>
      <c r="R856" s="2"/>
      <c r="S856" s="2"/>
      <c r="T856" s="2"/>
      <c r="U856" s="2"/>
      <c r="V856" s="2"/>
    </row>
    <row r="857" spans="1:22" ht="13" x14ac:dyDescent="0.15">
      <c r="A857" s="2"/>
      <c r="B857" s="2"/>
      <c r="C857" s="2"/>
      <c r="D857" s="56"/>
      <c r="E857" s="56"/>
      <c r="F857" s="2"/>
      <c r="G857" s="56"/>
      <c r="H857" s="56"/>
      <c r="I857" s="2"/>
      <c r="J857" s="2"/>
      <c r="K857" s="2"/>
      <c r="L857" s="2"/>
      <c r="M857" s="2"/>
      <c r="N857" s="2"/>
      <c r="O857" s="2"/>
      <c r="P857" s="2"/>
      <c r="Q857" s="2"/>
      <c r="R857" s="2"/>
      <c r="S857" s="2"/>
      <c r="T857" s="2"/>
      <c r="U857" s="2"/>
      <c r="V857" s="2"/>
    </row>
    <row r="858" spans="1:22" ht="13" x14ac:dyDescent="0.15">
      <c r="A858" s="2"/>
      <c r="B858" s="2"/>
      <c r="C858" s="2"/>
      <c r="D858" s="56"/>
      <c r="E858" s="56"/>
      <c r="F858" s="2"/>
      <c r="G858" s="56"/>
      <c r="H858" s="56"/>
      <c r="I858" s="2"/>
      <c r="J858" s="2"/>
      <c r="K858" s="2"/>
      <c r="L858" s="2"/>
      <c r="M858" s="2"/>
      <c r="N858" s="2"/>
      <c r="O858" s="2"/>
      <c r="P858" s="2"/>
      <c r="Q858" s="2"/>
      <c r="R858" s="2"/>
      <c r="S858" s="2"/>
      <c r="T858" s="2"/>
      <c r="U858" s="2"/>
      <c r="V858" s="2"/>
    </row>
    <row r="859" spans="1:22" ht="13" x14ac:dyDescent="0.15">
      <c r="A859" s="2"/>
      <c r="B859" s="2"/>
      <c r="C859" s="2"/>
      <c r="D859" s="56"/>
      <c r="E859" s="56"/>
      <c r="F859" s="2"/>
      <c r="G859" s="56"/>
      <c r="H859" s="56"/>
      <c r="I859" s="2"/>
      <c r="J859" s="2"/>
      <c r="K859" s="2"/>
      <c r="L859" s="2"/>
      <c r="M859" s="2"/>
      <c r="N859" s="2"/>
      <c r="O859" s="2"/>
      <c r="P859" s="2"/>
      <c r="Q859" s="2"/>
      <c r="R859" s="2"/>
      <c r="S859" s="2"/>
      <c r="T859" s="2"/>
      <c r="U859" s="2"/>
      <c r="V859" s="2"/>
    </row>
    <row r="860" spans="1:22" ht="13" x14ac:dyDescent="0.15">
      <c r="A860" s="2"/>
      <c r="B860" s="2"/>
      <c r="C860" s="2"/>
      <c r="D860" s="56"/>
      <c r="E860" s="56"/>
      <c r="F860" s="2"/>
      <c r="G860" s="56"/>
      <c r="H860" s="56"/>
      <c r="I860" s="2"/>
      <c r="J860" s="2"/>
      <c r="K860" s="2"/>
      <c r="L860" s="2"/>
      <c r="M860" s="2"/>
      <c r="N860" s="2"/>
      <c r="O860" s="2"/>
      <c r="P860" s="2"/>
      <c r="Q860" s="2"/>
      <c r="R860" s="2"/>
      <c r="S860" s="2"/>
      <c r="T860" s="2"/>
      <c r="U860" s="2"/>
      <c r="V860" s="2"/>
    </row>
    <row r="861" spans="1:22" ht="13" x14ac:dyDescent="0.15">
      <c r="A861" s="2"/>
      <c r="B861" s="2"/>
      <c r="C861" s="2"/>
      <c r="D861" s="56"/>
      <c r="E861" s="56"/>
      <c r="F861" s="2"/>
      <c r="G861" s="56"/>
      <c r="H861" s="56"/>
      <c r="I861" s="2"/>
      <c r="J861" s="2"/>
      <c r="K861" s="2"/>
      <c r="L861" s="2"/>
      <c r="M861" s="2"/>
      <c r="N861" s="2"/>
      <c r="O861" s="2"/>
      <c r="P861" s="2"/>
      <c r="Q861" s="2"/>
      <c r="R861" s="2"/>
      <c r="S861" s="2"/>
      <c r="T861" s="2"/>
      <c r="U861" s="2"/>
      <c r="V861" s="2"/>
    </row>
    <row r="862" spans="1:22" ht="13" x14ac:dyDescent="0.15">
      <c r="A862" s="2"/>
      <c r="B862" s="2"/>
      <c r="C862" s="2"/>
      <c r="D862" s="56"/>
      <c r="E862" s="56"/>
      <c r="F862" s="2"/>
      <c r="G862" s="56"/>
      <c r="H862" s="56"/>
      <c r="I862" s="2"/>
      <c r="J862" s="2"/>
      <c r="K862" s="2"/>
      <c r="L862" s="2"/>
      <c r="M862" s="2"/>
      <c r="N862" s="2"/>
      <c r="O862" s="2"/>
      <c r="P862" s="2"/>
      <c r="Q862" s="2"/>
      <c r="R862" s="2"/>
      <c r="S862" s="2"/>
      <c r="T862" s="2"/>
      <c r="U862" s="2"/>
      <c r="V862" s="2"/>
    </row>
    <row r="863" spans="1:22" ht="13" x14ac:dyDescent="0.15">
      <c r="A863" s="2"/>
      <c r="B863" s="2"/>
      <c r="C863" s="2"/>
      <c r="D863" s="56"/>
      <c r="E863" s="56"/>
      <c r="F863" s="2"/>
      <c r="G863" s="56"/>
      <c r="H863" s="56"/>
      <c r="I863" s="2"/>
      <c r="J863" s="2"/>
      <c r="K863" s="2"/>
      <c r="L863" s="2"/>
      <c r="M863" s="2"/>
      <c r="N863" s="2"/>
      <c r="O863" s="2"/>
      <c r="P863" s="2"/>
      <c r="Q863" s="2"/>
      <c r="R863" s="2"/>
      <c r="S863" s="2"/>
      <c r="T863" s="2"/>
      <c r="U863" s="2"/>
      <c r="V863" s="2"/>
    </row>
    <row r="864" spans="1:22" ht="13" x14ac:dyDescent="0.15">
      <c r="A864" s="2"/>
      <c r="B864" s="2"/>
      <c r="C864" s="2"/>
      <c r="D864" s="56"/>
      <c r="E864" s="56"/>
      <c r="F864" s="2"/>
      <c r="G864" s="56"/>
      <c r="H864" s="56"/>
      <c r="I864" s="2"/>
      <c r="J864" s="2"/>
      <c r="K864" s="2"/>
      <c r="L864" s="2"/>
      <c r="M864" s="2"/>
      <c r="N864" s="2"/>
      <c r="O864" s="2"/>
      <c r="P864" s="2"/>
      <c r="Q864" s="2"/>
      <c r="R864" s="2"/>
      <c r="S864" s="2"/>
      <c r="T864" s="2"/>
      <c r="U864" s="2"/>
      <c r="V864" s="2"/>
    </row>
    <row r="865" spans="1:22" ht="13" x14ac:dyDescent="0.15">
      <c r="A865" s="2"/>
      <c r="B865" s="2"/>
      <c r="C865" s="2"/>
      <c r="D865" s="56"/>
      <c r="E865" s="56"/>
      <c r="F865" s="2"/>
      <c r="G865" s="56"/>
      <c r="H865" s="56"/>
      <c r="I865" s="2"/>
      <c r="J865" s="2"/>
      <c r="K865" s="2"/>
      <c r="L865" s="2"/>
      <c r="M865" s="2"/>
      <c r="N865" s="2"/>
      <c r="O865" s="2"/>
      <c r="P865" s="2"/>
      <c r="Q865" s="2"/>
      <c r="R865" s="2"/>
      <c r="S865" s="2"/>
      <c r="T865" s="2"/>
      <c r="U865" s="2"/>
      <c r="V865" s="2"/>
    </row>
    <row r="866" spans="1:22" ht="13" x14ac:dyDescent="0.15">
      <c r="A866" s="2"/>
      <c r="B866" s="2"/>
      <c r="C866" s="2"/>
      <c r="D866" s="56"/>
      <c r="E866" s="56"/>
      <c r="F866" s="2"/>
      <c r="G866" s="56"/>
      <c r="H866" s="56"/>
      <c r="I866" s="2"/>
      <c r="J866" s="2"/>
      <c r="K866" s="2"/>
      <c r="L866" s="2"/>
      <c r="M866" s="2"/>
      <c r="N866" s="2"/>
      <c r="O866" s="2"/>
      <c r="P866" s="2"/>
      <c r="Q866" s="2"/>
      <c r="R866" s="2"/>
      <c r="S866" s="2"/>
      <c r="T866" s="2"/>
      <c r="U866" s="2"/>
      <c r="V866" s="2"/>
    </row>
    <row r="867" spans="1:22" ht="13" x14ac:dyDescent="0.15">
      <c r="A867" s="2"/>
      <c r="B867" s="2"/>
      <c r="C867" s="2"/>
      <c r="D867" s="56"/>
      <c r="E867" s="56"/>
      <c r="F867" s="2"/>
      <c r="G867" s="56"/>
      <c r="H867" s="56"/>
      <c r="I867" s="2"/>
      <c r="J867" s="2"/>
      <c r="K867" s="2"/>
      <c r="L867" s="2"/>
      <c r="M867" s="2"/>
      <c r="N867" s="2"/>
      <c r="O867" s="2"/>
      <c r="P867" s="2"/>
      <c r="Q867" s="2"/>
      <c r="R867" s="2"/>
      <c r="S867" s="2"/>
      <c r="T867" s="2"/>
      <c r="U867" s="2"/>
      <c r="V867" s="2"/>
    </row>
    <row r="868" spans="1:22" ht="13" x14ac:dyDescent="0.15">
      <c r="A868" s="2"/>
      <c r="B868" s="2"/>
      <c r="C868" s="2"/>
      <c r="D868" s="56"/>
      <c r="E868" s="56"/>
      <c r="F868" s="2"/>
      <c r="G868" s="56"/>
      <c r="H868" s="56"/>
      <c r="I868" s="2"/>
      <c r="J868" s="2"/>
      <c r="K868" s="2"/>
      <c r="L868" s="2"/>
      <c r="M868" s="2"/>
      <c r="N868" s="2"/>
      <c r="O868" s="2"/>
      <c r="P868" s="2"/>
      <c r="Q868" s="2"/>
      <c r="R868" s="2"/>
      <c r="S868" s="2"/>
      <c r="T868" s="2"/>
      <c r="U868" s="2"/>
      <c r="V868" s="2"/>
    </row>
    <row r="869" spans="1:22" ht="13" x14ac:dyDescent="0.15">
      <c r="A869" s="2"/>
      <c r="B869" s="2"/>
      <c r="C869" s="2"/>
      <c r="D869" s="56"/>
      <c r="E869" s="56"/>
      <c r="F869" s="2"/>
      <c r="G869" s="56"/>
      <c r="H869" s="56"/>
      <c r="I869" s="2"/>
      <c r="J869" s="2"/>
      <c r="K869" s="2"/>
      <c r="L869" s="2"/>
      <c r="M869" s="2"/>
      <c r="N869" s="2"/>
      <c r="O869" s="2"/>
      <c r="P869" s="2"/>
      <c r="Q869" s="2"/>
      <c r="R869" s="2"/>
      <c r="S869" s="2"/>
      <c r="T869" s="2"/>
      <c r="U869" s="2"/>
      <c r="V869" s="2"/>
    </row>
    <row r="870" spans="1:22" ht="13" x14ac:dyDescent="0.15">
      <c r="A870" s="2"/>
      <c r="B870" s="2"/>
      <c r="C870" s="2"/>
      <c r="D870" s="56"/>
      <c r="E870" s="56"/>
      <c r="F870" s="2"/>
      <c r="G870" s="56"/>
      <c r="H870" s="56"/>
      <c r="I870" s="2"/>
      <c r="J870" s="2"/>
      <c r="K870" s="2"/>
      <c r="L870" s="2"/>
      <c r="M870" s="2"/>
      <c r="N870" s="2"/>
      <c r="O870" s="2"/>
      <c r="P870" s="2"/>
      <c r="Q870" s="2"/>
      <c r="R870" s="2"/>
      <c r="S870" s="2"/>
      <c r="T870" s="2"/>
      <c r="U870" s="2"/>
      <c r="V870" s="2"/>
    </row>
    <row r="871" spans="1:22" ht="13" x14ac:dyDescent="0.15">
      <c r="A871" s="2"/>
      <c r="B871" s="2"/>
      <c r="C871" s="2"/>
      <c r="D871" s="56"/>
      <c r="E871" s="56"/>
      <c r="F871" s="2"/>
      <c r="G871" s="56"/>
      <c r="H871" s="56"/>
      <c r="I871" s="2"/>
      <c r="J871" s="2"/>
      <c r="K871" s="2"/>
      <c r="L871" s="2"/>
      <c r="M871" s="2"/>
      <c r="N871" s="2"/>
      <c r="O871" s="2"/>
      <c r="P871" s="2"/>
      <c r="Q871" s="2"/>
      <c r="R871" s="2"/>
      <c r="S871" s="2"/>
      <c r="T871" s="2"/>
      <c r="U871" s="2"/>
      <c r="V871" s="2"/>
    </row>
    <row r="872" spans="1:22" ht="13" x14ac:dyDescent="0.15">
      <c r="A872" s="2"/>
      <c r="B872" s="2"/>
      <c r="C872" s="2"/>
      <c r="D872" s="56"/>
      <c r="E872" s="56"/>
      <c r="F872" s="2"/>
      <c r="G872" s="56"/>
      <c r="H872" s="56"/>
      <c r="I872" s="2"/>
      <c r="J872" s="2"/>
      <c r="K872" s="2"/>
      <c r="L872" s="2"/>
      <c r="M872" s="2"/>
      <c r="N872" s="2"/>
      <c r="O872" s="2"/>
      <c r="P872" s="2"/>
      <c r="Q872" s="2"/>
      <c r="R872" s="2"/>
      <c r="S872" s="2"/>
      <c r="T872" s="2"/>
      <c r="U872" s="2"/>
      <c r="V872" s="2"/>
    </row>
    <row r="873" spans="1:22" ht="13" x14ac:dyDescent="0.15">
      <c r="A873" s="2"/>
      <c r="B873" s="2"/>
      <c r="C873" s="2"/>
      <c r="D873" s="56"/>
      <c r="E873" s="56"/>
      <c r="F873" s="2"/>
      <c r="G873" s="56"/>
      <c r="H873" s="56"/>
      <c r="I873" s="2"/>
      <c r="J873" s="2"/>
      <c r="K873" s="2"/>
      <c r="L873" s="2"/>
      <c r="M873" s="2"/>
      <c r="N873" s="2"/>
      <c r="O873" s="2"/>
      <c r="P873" s="2"/>
      <c r="Q873" s="2"/>
      <c r="R873" s="2"/>
      <c r="S873" s="2"/>
      <c r="T873" s="2"/>
      <c r="U873" s="2"/>
      <c r="V873" s="2"/>
    </row>
    <row r="874" spans="1:22" ht="13" x14ac:dyDescent="0.15">
      <c r="A874" s="2"/>
      <c r="B874" s="2"/>
      <c r="C874" s="2"/>
      <c r="D874" s="56"/>
      <c r="E874" s="56"/>
      <c r="F874" s="2"/>
      <c r="G874" s="56"/>
      <c r="H874" s="56"/>
      <c r="I874" s="2"/>
      <c r="J874" s="2"/>
      <c r="K874" s="2"/>
      <c r="L874" s="2"/>
      <c r="M874" s="2"/>
      <c r="N874" s="2"/>
      <c r="O874" s="2"/>
      <c r="P874" s="2"/>
      <c r="Q874" s="2"/>
      <c r="R874" s="2"/>
      <c r="S874" s="2"/>
      <c r="T874" s="2"/>
      <c r="U874" s="2"/>
      <c r="V874" s="2"/>
    </row>
    <row r="875" spans="1:22" ht="13" x14ac:dyDescent="0.15">
      <c r="A875" s="2"/>
      <c r="B875" s="2"/>
      <c r="C875" s="2"/>
      <c r="D875" s="56"/>
      <c r="E875" s="56"/>
      <c r="F875" s="2"/>
      <c r="G875" s="56"/>
      <c r="H875" s="56"/>
      <c r="I875" s="2"/>
      <c r="J875" s="2"/>
      <c r="K875" s="2"/>
      <c r="L875" s="2"/>
      <c r="M875" s="2"/>
      <c r="N875" s="2"/>
      <c r="O875" s="2"/>
      <c r="P875" s="2"/>
      <c r="Q875" s="2"/>
      <c r="R875" s="2"/>
      <c r="S875" s="2"/>
      <c r="T875" s="2"/>
      <c r="U875" s="2"/>
      <c r="V875" s="2"/>
    </row>
    <row r="876" spans="1:22" ht="13" x14ac:dyDescent="0.15">
      <c r="A876" s="2"/>
      <c r="B876" s="2"/>
      <c r="C876" s="2"/>
      <c r="D876" s="56"/>
      <c r="E876" s="56"/>
      <c r="F876" s="2"/>
      <c r="G876" s="56"/>
      <c r="H876" s="56"/>
      <c r="I876" s="2"/>
      <c r="J876" s="2"/>
      <c r="K876" s="2"/>
      <c r="L876" s="2"/>
      <c r="M876" s="2"/>
      <c r="N876" s="2"/>
      <c r="O876" s="2"/>
      <c r="P876" s="2"/>
      <c r="Q876" s="2"/>
      <c r="R876" s="2"/>
      <c r="S876" s="2"/>
      <c r="T876" s="2"/>
      <c r="U876" s="2"/>
      <c r="V876" s="2"/>
    </row>
    <row r="877" spans="1:22" ht="13" x14ac:dyDescent="0.15">
      <c r="A877" s="2"/>
      <c r="B877" s="2"/>
      <c r="C877" s="2"/>
      <c r="D877" s="56"/>
      <c r="E877" s="56"/>
      <c r="F877" s="2"/>
      <c r="G877" s="56"/>
      <c r="H877" s="56"/>
      <c r="I877" s="2"/>
      <c r="J877" s="2"/>
      <c r="K877" s="2"/>
      <c r="L877" s="2"/>
      <c r="M877" s="2"/>
      <c r="N877" s="2"/>
      <c r="O877" s="2"/>
      <c r="P877" s="2"/>
      <c r="Q877" s="2"/>
      <c r="R877" s="2"/>
      <c r="S877" s="2"/>
      <c r="T877" s="2"/>
      <c r="U877" s="2"/>
      <c r="V877" s="2"/>
    </row>
    <row r="878" spans="1:22" ht="13" x14ac:dyDescent="0.15">
      <c r="A878" s="2"/>
      <c r="B878" s="2"/>
      <c r="C878" s="2"/>
      <c r="D878" s="56"/>
      <c r="E878" s="56"/>
      <c r="F878" s="2"/>
      <c r="G878" s="56"/>
      <c r="H878" s="56"/>
      <c r="I878" s="2"/>
      <c r="J878" s="2"/>
      <c r="K878" s="2"/>
      <c r="L878" s="2"/>
      <c r="M878" s="2"/>
      <c r="N878" s="2"/>
      <c r="O878" s="2"/>
      <c r="P878" s="2"/>
      <c r="Q878" s="2"/>
      <c r="R878" s="2"/>
      <c r="S878" s="2"/>
      <c r="T878" s="2"/>
      <c r="U878" s="2"/>
      <c r="V878" s="2"/>
    </row>
    <row r="879" spans="1:22" ht="13" x14ac:dyDescent="0.15">
      <c r="A879" s="2"/>
      <c r="B879" s="2"/>
      <c r="C879" s="2"/>
      <c r="D879" s="56"/>
      <c r="E879" s="56"/>
      <c r="F879" s="2"/>
      <c r="G879" s="56"/>
      <c r="H879" s="56"/>
      <c r="I879" s="2"/>
      <c r="J879" s="2"/>
      <c r="K879" s="2"/>
      <c r="L879" s="2"/>
      <c r="M879" s="2"/>
      <c r="N879" s="2"/>
      <c r="O879" s="2"/>
      <c r="P879" s="2"/>
      <c r="Q879" s="2"/>
      <c r="R879" s="2"/>
      <c r="S879" s="2"/>
      <c r="T879" s="2"/>
      <c r="U879" s="2"/>
      <c r="V879" s="2"/>
    </row>
    <row r="880" spans="1:22" ht="13" x14ac:dyDescent="0.15">
      <c r="A880" s="2"/>
      <c r="B880" s="2"/>
      <c r="C880" s="2"/>
      <c r="D880" s="56"/>
      <c r="E880" s="56"/>
      <c r="F880" s="2"/>
      <c r="G880" s="56"/>
      <c r="H880" s="56"/>
      <c r="I880" s="2"/>
      <c r="J880" s="2"/>
      <c r="K880" s="2"/>
      <c r="L880" s="2"/>
      <c r="M880" s="2"/>
      <c r="N880" s="2"/>
      <c r="O880" s="2"/>
      <c r="P880" s="2"/>
      <c r="Q880" s="2"/>
      <c r="R880" s="2"/>
      <c r="S880" s="2"/>
      <c r="T880" s="2"/>
      <c r="U880" s="2"/>
      <c r="V880" s="2"/>
    </row>
    <row r="881" spans="1:22" ht="13" x14ac:dyDescent="0.15">
      <c r="A881" s="2"/>
      <c r="B881" s="2"/>
      <c r="C881" s="2"/>
      <c r="D881" s="56"/>
      <c r="E881" s="56"/>
      <c r="F881" s="2"/>
      <c r="G881" s="56"/>
      <c r="H881" s="56"/>
      <c r="I881" s="2"/>
      <c r="J881" s="2"/>
      <c r="K881" s="2"/>
      <c r="L881" s="2"/>
      <c r="M881" s="2"/>
      <c r="N881" s="2"/>
      <c r="O881" s="2"/>
      <c r="P881" s="2"/>
      <c r="Q881" s="2"/>
      <c r="R881" s="2"/>
      <c r="S881" s="2"/>
      <c r="T881" s="2"/>
      <c r="U881" s="2"/>
      <c r="V881" s="2"/>
    </row>
    <row r="882" spans="1:22" ht="13" x14ac:dyDescent="0.15">
      <c r="A882" s="2"/>
      <c r="B882" s="2"/>
      <c r="C882" s="2"/>
      <c r="D882" s="56"/>
      <c r="E882" s="56"/>
      <c r="F882" s="2"/>
      <c r="G882" s="56"/>
      <c r="H882" s="56"/>
      <c r="I882" s="2"/>
      <c r="J882" s="2"/>
      <c r="K882" s="2"/>
      <c r="L882" s="2"/>
      <c r="M882" s="2"/>
      <c r="N882" s="2"/>
      <c r="O882" s="2"/>
      <c r="P882" s="2"/>
      <c r="Q882" s="2"/>
      <c r="R882" s="2"/>
      <c r="S882" s="2"/>
      <c r="T882" s="2"/>
      <c r="U882" s="2"/>
      <c r="V882" s="2"/>
    </row>
    <row r="883" spans="1:22" ht="13" x14ac:dyDescent="0.15">
      <c r="A883" s="2"/>
      <c r="B883" s="2"/>
      <c r="C883" s="2"/>
      <c r="D883" s="56"/>
      <c r="E883" s="56"/>
      <c r="F883" s="2"/>
      <c r="G883" s="56"/>
      <c r="H883" s="56"/>
      <c r="I883" s="2"/>
      <c r="J883" s="2"/>
      <c r="K883" s="2"/>
      <c r="L883" s="2"/>
      <c r="M883" s="2"/>
      <c r="N883" s="2"/>
      <c r="O883" s="2"/>
      <c r="P883" s="2"/>
      <c r="Q883" s="2"/>
      <c r="R883" s="2"/>
      <c r="S883" s="2"/>
      <c r="T883" s="2"/>
      <c r="U883" s="2"/>
      <c r="V883" s="2"/>
    </row>
    <row r="884" spans="1:22" ht="13" x14ac:dyDescent="0.15">
      <c r="A884" s="2"/>
      <c r="B884" s="2"/>
      <c r="C884" s="2"/>
      <c r="D884" s="56"/>
      <c r="E884" s="56"/>
      <c r="F884" s="2"/>
      <c r="G884" s="56"/>
      <c r="H884" s="56"/>
      <c r="I884" s="2"/>
      <c r="J884" s="2"/>
      <c r="K884" s="2"/>
      <c r="L884" s="2"/>
      <c r="M884" s="2"/>
      <c r="N884" s="2"/>
      <c r="O884" s="2"/>
      <c r="P884" s="2"/>
      <c r="Q884" s="2"/>
      <c r="R884" s="2"/>
      <c r="S884" s="2"/>
      <c r="T884" s="2"/>
      <c r="U884" s="2"/>
      <c r="V884" s="2"/>
    </row>
    <row r="885" spans="1:22" ht="13" x14ac:dyDescent="0.15">
      <c r="A885" s="2"/>
      <c r="B885" s="2"/>
      <c r="C885" s="2"/>
      <c r="D885" s="56"/>
      <c r="E885" s="56"/>
      <c r="F885" s="2"/>
      <c r="G885" s="56"/>
      <c r="H885" s="56"/>
      <c r="I885" s="2"/>
      <c r="J885" s="2"/>
      <c r="K885" s="2"/>
      <c r="L885" s="2"/>
      <c r="M885" s="2"/>
      <c r="N885" s="2"/>
      <c r="O885" s="2"/>
      <c r="P885" s="2"/>
      <c r="Q885" s="2"/>
      <c r="R885" s="2"/>
      <c r="S885" s="2"/>
      <c r="T885" s="2"/>
      <c r="U885" s="2"/>
      <c r="V885" s="2"/>
    </row>
    <row r="886" spans="1:22" ht="13" x14ac:dyDescent="0.15">
      <c r="A886" s="2"/>
      <c r="B886" s="2"/>
      <c r="C886" s="2"/>
      <c r="D886" s="56"/>
      <c r="E886" s="56"/>
      <c r="F886" s="2"/>
      <c r="G886" s="56"/>
      <c r="H886" s="56"/>
      <c r="I886" s="2"/>
      <c r="J886" s="2"/>
      <c r="K886" s="2"/>
      <c r="L886" s="2"/>
      <c r="M886" s="2"/>
      <c r="N886" s="2"/>
      <c r="O886" s="2"/>
      <c r="P886" s="2"/>
      <c r="Q886" s="2"/>
      <c r="R886" s="2"/>
      <c r="S886" s="2"/>
      <c r="T886" s="2"/>
      <c r="U886" s="2"/>
      <c r="V886" s="2"/>
    </row>
    <row r="887" spans="1:22" ht="13" x14ac:dyDescent="0.15">
      <c r="A887" s="2"/>
      <c r="B887" s="2"/>
      <c r="C887" s="2"/>
      <c r="D887" s="56"/>
      <c r="E887" s="56"/>
      <c r="F887" s="2"/>
      <c r="G887" s="56"/>
      <c r="H887" s="56"/>
      <c r="I887" s="2"/>
      <c r="J887" s="2"/>
      <c r="K887" s="2"/>
      <c r="L887" s="2"/>
      <c r="M887" s="2"/>
      <c r="N887" s="2"/>
      <c r="O887" s="2"/>
      <c r="P887" s="2"/>
      <c r="Q887" s="2"/>
      <c r="R887" s="2"/>
      <c r="S887" s="2"/>
      <c r="T887" s="2"/>
      <c r="U887" s="2"/>
      <c r="V887" s="2"/>
    </row>
    <row r="888" spans="1:22" ht="13" x14ac:dyDescent="0.15">
      <c r="A888" s="2"/>
      <c r="B888" s="2"/>
      <c r="C888" s="2"/>
      <c r="D888" s="56"/>
      <c r="E888" s="56"/>
      <c r="F888" s="2"/>
      <c r="G888" s="56"/>
      <c r="H888" s="56"/>
      <c r="I888" s="2"/>
      <c r="J888" s="2"/>
      <c r="K888" s="2"/>
      <c r="L888" s="2"/>
      <c r="M888" s="2"/>
      <c r="N888" s="2"/>
      <c r="O888" s="2"/>
      <c r="P888" s="2"/>
      <c r="Q888" s="2"/>
      <c r="R888" s="2"/>
      <c r="S888" s="2"/>
      <c r="T888" s="2"/>
      <c r="U888" s="2"/>
      <c r="V888" s="2"/>
    </row>
    <row r="889" spans="1:22" ht="13" x14ac:dyDescent="0.15">
      <c r="A889" s="2"/>
      <c r="B889" s="2"/>
      <c r="C889" s="2"/>
      <c r="D889" s="56"/>
      <c r="E889" s="56"/>
      <c r="F889" s="2"/>
      <c r="G889" s="56"/>
      <c r="H889" s="56"/>
      <c r="I889" s="2"/>
      <c r="J889" s="2"/>
      <c r="K889" s="2"/>
      <c r="L889" s="2"/>
      <c r="M889" s="2"/>
      <c r="N889" s="2"/>
      <c r="O889" s="2"/>
      <c r="P889" s="2"/>
      <c r="Q889" s="2"/>
      <c r="R889" s="2"/>
      <c r="S889" s="2"/>
      <c r="T889" s="2"/>
      <c r="U889" s="2"/>
      <c r="V889" s="2"/>
    </row>
    <row r="890" spans="1:22" ht="13" x14ac:dyDescent="0.15">
      <c r="A890" s="2"/>
      <c r="B890" s="2"/>
      <c r="C890" s="2"/>
      <c r="D890" s="56"/>
      <c r="E890" s="56"/>
      <c r="F890" s="2"/>
      <c r="G890" s="56"/>
      <c r="H890" s="56"/>
      <c r="I890" s="2"/>
      <c r="J890" s="2"/>
      <c r="K890" s="2"/>
      <c r="L890" s="2"/>
      <c r="M890" s="2"/>
      <c r="N890" s="2"/>
      <c r="O890" s="2"/>
      <c r="P890" s="2"/>
      <c r="Q890" s="2"/>
      <c r="R890" s="2"/>
      <c r="S890" s="2"/>
      <c r="T890" s="2"/>
      <c r="U890" s="2"/>
      <c r="V890" s="2"/>
    </row>
    <row r="891" spans="1:22" ht="13" x14ac:dyDescent="0.15">
      <c r="A891" s="2"/>
      <c r="B891" s="2"/>
      <c r="C891" s="2"/>
      <c r="D891" s="56"/>
      <c r="E891" s="56"/>
      <c r="F891" s="2"/>
      <c r="G891" s="56"/>
      <c r="H891" s="56"/>
      <c r="I891" s="2"/>
      <c r="J891" s="2"/>
      <c r="K891" s="2"/>
      <c r="L891" s="2"/>
      <c r="M891" s="2"/>
      <c r="N891" s="2"/>
      <c r="O891" s="2"/>
      <c r="P891" s="2"/>
      <c r="Q891" s="2"/>
      <c r="R891" s="2"/>
      <c r="S891" s="2"/>
      <c r="T891" s="2"/>
      <c r="U891" s="2"/>
      <c r="V891" s="2"/>
    </row>
    <row r="892" spans="1:22" ht="13" x14ac:dyDescent="0.15">
      <c r="A892" s="2"/>
      <c r="B892" s="2"/>
      <c r="C892" s="2"/>
      <c r="D892" s="56"/>
      <c r="E892" s="56"/>
      <c r="F892" s="2"/>
      <c r="G892" s="56"/>
      <c r="H892" s="56"/>
      <c r="I892" s="2"/>
      <c r="J892" s="2"/>
      <c r="K892" s="2"/>
      <c r="L892" s="2"/>
      <c r="M892" s="2"/>
      <c r="N892" s="2"/>
      <c r="O892" s="2"/>
      <c r="P892" s="2"/>
      <c r="Q892" s="2"/>
      <c r="R892" s="2"/>
      <c r="S892" s="2"/>
      <c r="T892" s="2"/>
      <c r="U892" s="2"/>
      <c r="V892" s="2"/>
    </row>
    <row r="893" spans="1:22" ht="13" x14ac:dyDescent="0.15">
      <c r="A893" s="2"/>
      <c r="B893" s="2"/>
      <c r="C893" s="2"/>
      <c r="D893" s="56"/>
      <c r="E893" s="56"/>
      <c r="F893" s="2"/>
      <c r="G893" s="56"/>
      <c r="H893" s="56"/>
      <c r="I893" s="2"/>
      <c r="J893" s="2"/>
      <c r="K893" s="2"/>
      <c r="L893" s="2"/>
      <c r="M893" s="2"/>
      <c r="N893" s="2"/>
      <c r="O893" s="2"/>
      <c r="P893" s="2"/>
      <c r="Q893" s="2"/>
      <c r="R893" s="2"/>
      <c r="S893" s="2"/>
      <c r="T893" s="2"/>
      <c r="U893" s="2"/>
      <c r="V893" s="2"/>
    </row>
    <row r="894" spans="1:22" ht="13" x14ac:dyDescent="0.15">
      <c r="A894" s="2"/>
      <c r="B894" s="2"/>
      <c r="C894" s="2"/>
      <c r="D894" s="56"/>
      <c r="E894" s="56"/>
      <c r="F894" s="2"/>
      <c r="G894" s="56"/>
      <c r="H894" s="56"/>
      <c r="I894" s="2"/>
      <c r="J894" s="2"/>
      <c r="K894" s="2"/>
      <c r="L894" s="2"/>
      <c r="M894" s="2"/>
      <c r="N894" s="2"/>
      <c r="O894" s="2"/>
      <c r="P894" s="2"/>
      <c r="Q894" s="2"/>
      <c r="R894" s="2"/>
      <c r="S894" s="2"/>
      <c r="T894" s="2"/>
      <c r="U894" s="2"/>
      <c r="V894" s="2"/>
    </row>
    <row r="895" spans="1:22" ht="13" x14ac:dyDescent="0.15">
      <c r="A895" s="2"/>
      <c r="B895" s="2"/>
      <c r="C895" s="2"/>
      <c r="D895" s="56"/>
      <c r="E895" s="56"/>
      <c r="F895" s="2"/>
      <c r="G895" s="56"/>
      <c r="H895" s="56"/>
      <c r="I895" s="2"/>
      <c r="J895" s="2"/>
      <c r="K895" s="2"/>
      <c r="L895" s="2"/>
      <c r="M895" s="2"/>
      <c r="N895" s="2"/>
      <c r="O895" s="2"/>
      <c r="P895" s="2"/>
      <c r="Q895" s="2"/>
      <c r="R895" s="2"/>
      <c r="S895" s="2"/>
      <c r="T895" s="2"/>
      <c r="U895" s="2"/>
      <c r="V895" s="2"/>
    </row>
    <row r="896" spans="1:22" ht="13" x14ac:dyDescent="0.15">
      <c r="A896" s="2"/>
      <c r="B896" s="2"/>
      <c r="C896" s="2"/>
      <c r="D896" s="56"/>
      <c r="E896" s="56"/>
      <c r="F896" s="2"/>
      <c r="G896" s="56"/>
      <c r="H896" s="56"/>
      <c r="I896" s="2"/>
      <c r="J896" s="2"/>
      <c r="K896" s="2"/>
      <c r="L896" s="2"/>
      <c r="M896" s="2"/>
      <c r="N896" s="2"/>
      <c r="O896" s="2"/>
      <c r="P896" s="2"/>
      <c r="Q896" s="2"/>
      <c r="R896" s="2"/>
      <c r="S896" s="2"/>
      <c r="T896" s="2"/>
      <c r="U896" s="2"/>
      <c r="V896" s="2"/>
    </row>
    <row r="897" spans="1:22" ht="13" x14ac:dyDescent="0.15">
      <c r="A897" s="2"/>
      <c r="B897" s="2"/>
      <c r="C897" s="2"/>
      <c r="D897" s="56"/>
      <c r="E897" s="56"/>
      <c r="F897" s="2"/>
      <c r="G897" s="56"/>
      <c r="H897" s="56"/>
      <c r="I897" s="2"/>
      <c r="J897" s="2"/>
      <c r="K897" s="2"/>
      <c r="L897" s="2"/>
      <c r="M897" s="2"/>
      <c r="N897" s="2"/>
      <c r="O897" s="2"/>
      <c r="P897" s="2"/>
      <c r="Q897" s="2"/>
      <c r="R897" s="2"/>
      <c r="S897" s="2"/>
      <c r="T897" s="2"/>
      <c r="U897" s="2"/>
      <c r="V897" s="2"/>
    </row>
    <row r="898" spans="1:22" ht="13" x14ac:dyDescent="0.15">
      <c r="A898" s="2"/>
      <c r="B898" s="2"/>
      <c r="C898" s="2"/>
      <c r="D898" s="56"/>
      <c r="E898" s="56"/>
      <c r="F898" s="2"/>
      <c r="G898" s="56"/>
      <c r="H898" s="56"/>
      <c r="I898" s="2"/>
      <c r="J898" s="2"/>
      <c r="K898" s="2"/>
      <c r="L898" s="2"/>
      <c r="M898" s="2"/>
      <c r="N898" s="2"/>
      <c r="O898" s="2"/>
      <c r="P898" s="2"/>
      <c r="Q898" s="2"/>
      <c r="R898" s="2"/>
      <c r="S898" s="2"/>
      <c r="T898" s="2"/>
      <c r="U898" s="2"/>
      <c r="V898" s="2"/>
    </row>
    <row r="899" spans="1:22" ht="13" x14ac:dyDescent="0.15">
      <c r="A899" s="2"/>
      <c r="B899" s="2"/>
      <c r="C899" s="2"/>
      <c r="D899" s="56"/>
      <c r="E899" s="56"/>
      <c r="F899" s="2"/>
      <c r="G899" s="56"/>
      <c r="H899" s="56"/>
      <c r="I899" s="2"/>
      <c r="J899" s="2"/>
      <c r="K899" s="2"/>
      <c r="L899" s="2"/>
      <c r="M899" s="2"/>
      <c r="N899" s="2"/>
      <c r="O899" s="2"/>
      <c r="P899" s="2"/>
      <c r="Q899" s="2"/>
      <c r="R899" s="2"/>
      <c r="S899" s="2"/>
      <c r="T899" s="2"/>
      <c r="U899" s="2"/>
      <c r="V899" s="2"/>
    </row>
    <row r="900" spans="1:22" ht="13" x14ac:dyDescent="0.15">
      <c r="A900" s="2"/>
      <c r="B900" s="2"/>
      <c r="C900" s="2"/>
      <c r="D900" s="56"/>
      <c r="E900" s="56"/>
      <c r="F900" s="2"/>
      <c r="G900" s="56"/>
      <c r="H900" s="56"/>
      <c r="I900" s="2"/>
      <c r="J900" s="2"/>
      <c r="K900" s="2"/>
      <c r="L900" s="2"/>
      <c r="M900" s="2"/>
      <c r="N900" s="2"/>
      <c r="O900" s="2"/>
      <c r="P900" s="2"/>
      <c r="Q900" s="2"/>
      <c r="R900" s="2"/>
      <c r="S900" s="2"/>
      <c r="T900" s="2"/>
      <c r="U900" s="2"/>
      <c r="V900" s="2"/>
    </row>
    <row r="901" spans="1:22" ht="13" x14ac:dyDescent="0.15">
      <c r="A901" s="2"/>
      <c r="B901" s="2"/>
      <c r="C901" s="2"/>
      <c r="D901" s="56"/>
      <c r="E901" s="56"/>
      <c r="F901" s="2"/>
      <c r="G901" s="56"/>
      <c r="H901" s="56"/>
      <c r="I901" s="2"/>
      <c r="J901" s="2"/>
      <c r="K901" s="2"/>
      <c r="L901" s="2"/>
      <c r="M901" s="2"/>
      <c r="N901" s="2"/>
      <c r="O901" s="2"/>
      <c r="P901" s="2"/>
      <c r="Q901" s="2"/>
      <c r="R901" s="2"/>
      <c r="S901" s="2"/>
      <c r="T901" s="2"/>
      <c r="U901" s="2"/>
      <c r="V901" s="2"/>
    </row>
    <row r="902" spans="1:22" ht="13" x14ac:dyDescent="0.15">
      <c r="A902" s="2"/>
      <c r="B902" s="2"/>
      <c r="C902" s="2"/>
      <c r="D902" s="56"/>
      <c r="E902" s="56"/>
      <c r="F902" s="2"/>
      <c r="G902" s="56"/>
      <c r="H902" s="56"/>
      <c r="I902" s="2"/>
      <c r="J902" s="2"/>
      <c r="K902" s="2"/>
      <c r="L902" s="2"/>
      <c r="M902" s="2"/>
      <c r="N902" s="2"/>
      <c r="O902" s="2"/>
      <c r="P902" s="2"/>
      <c r="Q902" s="2"/>
      <c r="R902" s="2"/>
      <c r="S902" s="2"/>
      <c r="T902" s="2"/>
      <c r="U902" s="2"/>
      <c r="V902" s="2"/>
    </row>
    <row r="903" spans="1:22" ht="13" x14ac:dyDescent="0.15">
      <c r="A903" s="2"/>
      <c r="B903" s="2"/>
      <c r="C903" s="2"/>
      <c r="D903" s="56"/>
      <c r="E903" s="56"/>
      <c r="F903" s="2"/>
      <c r="G903" s="56"/>
      <c r="H903" s="56"/>
      <c r="I903" s="2"/>
      <c r="J903" s="2"/>
      <c r="K903" s="2"/>
      <c r="L903" s="2"/>
      <c r="M903" s="2"/>
      <c r="N903" s="2"/>
      <c r="O903" s="2"/>
      <c r="P903" s="2"/>
      <c r="Q903" s="2"/>
      <c r="R903" s="2"/>
      <c r="S903" s="2"/>
      <c r="T903" s="2"/>
      <c r="U903" s="2"/>
      <c r="V903" s="2"/>
    </row>
    <row r="904" spans="1:22" ht="13" x14ac:dyDescent="0.15">
      <c r="A904" s="2"/>
      <c r="B904" s="2"/>
      <c r="C904" s="2"/>
      <c r="D904" s="56"/>
      <c r="E904" s="56"/>
      <c r="F904" s="2"/>
      <c r="G904" s="56"/>
      <c r="H904" s="56"/>
      <c r="I904" s="2"/>
      <c r="J904" s="2"/>
      <c r="K904" s="2"/>
      <c r="L904" s="2"/>
      <c r="M904" s="2"/>
      <c r="N904" s="2"/>
      <c r="O904" s="2"/>
      <c r="P904" s="2"/>
      <c r="Q904" s="2"/>
      <c r="R904" s="2"/>
      <c r="S904" s="2"/>
      <c r="T904" s="2"/>
      <c r="U904" s="2"/>
      <c r="V904" s="2"/>
    </row>
    <row r="905" spans="1:22" ht="13" x14ac:dyDescent="0.15">
      <c r="A905" s="2"/>
      <c r="B905" s="2"/>
      <c r="C905" s="2"/>
      <c r="D905" s="56"/>
      <c r="E905" s="56"/>
      <c r="F905" s="2"/>
      <c r="G905" s="56"/>
      <c r="H905" s="56"/>
      <c r="I905" s="2"/>
      <c r="J905" s="2"/>
      <c r="K905" s="2"/>
      <c r="L905" s="2"/>
      <c r="M905" s="2"/>
      <c r="N905" s="2"/>
      <c r="O905" s="2"/>
      <c r="P905" s="2"/>
      <c r="Q905" s="2"/>
      <c r="R905" s="2"/>
      <c r="S905" s="2"/>
      <c r="T905" s="2"/>
      <c r="U905" s="2"/>
      <c r="V905" s="2"/>
    </row>
    <row r="906" spans="1:22" ht="13" x14ac:dyDescent="0.15">
      <c r="A906" s="2"/>
      <c r="B906" s="2"/>
      <c r="C906" s="2"/>
      <c r="D906" s="56"/>
      <c r="E906" s="56"/>
      <c r="F906" s="2"/>
      <c r="G906" s="56"/>
      <c r="H906" s="56"/>
      <c r="I906" s="2"/>
      <c r="J906" s="2"/>
      <c r="K906" s="2"/>
      <c r="L906" s="2"/>
      <c r="M906" s="2"/>
      <c r="N906" s="2"/>
      <c r="O906" s="2"/>
      <c r="P906" s="2"/>
      <c r="Q906" s="2"/>
      <c r="R906" s="2"/>
      <c r="S906" s="2"/>
      <c r="T906" s="2"/>
      <c r="U906" s="2"/>
      <c r="V906" s="2"/>
    </row>
    <row r="907" spans="1:22" ht="13" x14ac:dyDescent="0.15">
      <c r="A907" s="2"/>
      <c r="B907" s="2"/>
      <c r="C907" s="2"/>
      <c r="D907" s="56"/>
      <c r="E907" s="56"/>
      <c r="F907" s="2"/>
      <c r="G907" s="56"/>
      <c r="H907" s="56"/>
      <c r="I907" s="2"/>
      <c r="J907" s="2"/>
      <c r="K907" s="2"/>
      <c r="L907" s="2"/>
      <c r="M907" s="2"/>
      <c r="N907" s="2"/>
      <c r="O907" s="2"/>
      <c r="P907" s="2"/>
      <c r="Q907" s="2"/>
      <c r="R907" s="2"/>
      <c r="S907" s="2"/>
      <c r="T907" s="2"/>
      <c r="U907" s="2"/>
      <c r="V907" s="2"/>
    </row>
    <row r="908" spans="1:22" ht="13" x14ac:dyDescent="0.15">
      <c r="A908" s="2"/>
      <c r="B908" s="2"/>
      <c r="C908" s="2"/>
      <c r="D908" s="56"/>
      <c r="E908" s="56"/>
      <c r="F908" s="2"/>
      <c r="G908" s="56"/>
      <c r="H908" s="56"/>
      <c r="I908" s="2"/>
      <c r="J908" s="2"/>
      <c r="K908" s="2"/>
      <c r="L908" s="2"/>
      <c r="M908" s="2"/>
      <c r="N908" s="2"/>
      <c r="O908" s="2"/>
      <c r="P908" s="2"/>
      <c r="Q908" s="2"/>
      <c r="R908" s="2"/>
      <c r="S908" s="2"/>
      <c r="T908" s="2"/>
      <c r="U908" s="2"/>
      <c r="V908" s="2"/>
    </row>
    <row r="909" spans="1:22" ht="13" x14ac:dyDescent="0.15">
      <c r="A909" s="2"/>
      <c r="B909" s="2"/>
      <c r="C909" s="2"/>
      <c r="D909" s="56"/>
      <c r="E909" s="56"/>
      <c r="F909" s="2"/>
      <c r="G909" s="56"/>
      <c r="H909" s="56"/>
      <c r="I909" s="2"/>
      <c r="J909" s="2"/>
      <c r="K909" s="2"/>
      <c r="L909" s="2"/>
      <c r="M909" s="2"/>
      <c r="N909" s="2"/>
      <c r="O909" s="2"/>
      <c r="P909" s="2"/>
      <c r="Q909" s="2"/>
      <c r="R909" s="2"/>
      <c r="S909" s="2"/>
      <c r="T909" s="2"/>
      <c r="U909" s="2"/>
      <c r="V909" s="2"/>
    </row>
    <row r="910" spans="1:22" ht="13" x14ac:dyDescent="0.15">
      <c r="A910" s="2"/>
      <c r="B910" s="2"/>
      <c r="C910" s="2"/>
      <c r="D910" s="56"/>
      <c r="E910" s="56"/>
      <c r="F910" s="2"/>
      <c r="G910" s="56"/>
      <c r="H910" s="56"/>
      <c r="I910" s="2"/>
      <c r="J910" s="2"/>
      <c r="K910" s="2"/>
      <c r="L910" s="2"/>
      <c r="M910" s="2"/>
      <c r="N910" s="2"/>
      <c r="O910" s="2"/>
      <c r="P910" s="2"/>
      <c r="Q910" s="2"/>
      <c r="R910" s="2"/>
      <c r="S910" s="2"/>
      <c r="T910" s="2"/>
      <c r="U910" s="2"/>
      <c r="V910" s="2"/>
    </row>
    <row r="911" spans="1:22" ht="13" x14ac:dyDescent="0.15">
      <c r="A911" s="2"/>
      <c r="B911" s="2"/>
      <c r="C911" s="2"/>
      <c r="D911" s="56"/>
      <c r="E911" s="56"/>
      <c r="F911" s="2"/>
      <c r="G911" s="56"/>
      <c r="H911" s="56"/>
      <c r="I911" s="2"/>
      <c r="J911" s="2"/>
      <c r="K911" s="2"/>
      <c r="L911" s="2"/>
      <c r="M911" s="2"/>
      <c r="N911" s="2"/>
      <c r="O911" s="2"/>
      <c r="P911" s="2"/>
      <c r="Q911" s="2"/>
      <c r="R911" s="2"/>
      <c r="S911" s="2"/>
      <c r="T911" s="2"/>
      <c r="U911" s="2"/>
      <c r="V911" s="2"/>
    </row>
    <row r="912" spans="1:22" ht="13" x14ac:dyDescent="0.15">
      <c r="A912" s="2"/>
      <c r="B912" s="2"/>
      <c r="C912" s="2"/>
      <c r="D912" s="56"/>
      <c r="E912" s="56"/>
      <c r="F912" s="2"/>
      <c r="G912" s="56"/>
      <c r="H912" s="56"/>
      <c r="I912" s="2"/>
      <c r="J912" s="2"/>
      <c r="K912" s="2"/>
      <c r="L912" s="2"/>
      <c r="M912" s="2"/>
      <c r="N912" s="2"/>
      <c r="O912" s="2"/>
      <c r="P912" s="2"/>
      <c r="Q912" s="2"/>
      <c r="R912" s="2"/>
      <c r="S912" s="2"/>
      <c r="T912" s="2"/>
      <c r="U912" s="2"/>
      <c r="V912" s="2"/>
    </row>
    <row r="913" spans="1:22" ht="13" x14ac:dyDescent="0.15">
      <c r="A913" s="2"/>
      <c r="B913" s="2"/>
      <c r="C913" s="2"/>
      <c r="D913" s="56"/>
      <c r="E913" s="56"/>
      <c r="F913" s="2"/>
      <c r="G913" s="56"/>
      <c r="H913" s="56"/>
      <c r="I913" s="2"/>
      <c r="J913" s="2"/>
      <c r="K913" s="2"/>
      <c r="L913" s="2"/>
      <c r="M913" s="2"/>
      <c r="N913" s="2"/>
      <c r="O913" s="2"/>
      <c r="P913" s="2"/>
      <c r="Q913" s="2"/>
      <c r="R913" s="2"/>
      <c r="S913" s="2"/>
      <c r="T913" s="2"/>
      <c r="U913" s="2"/>
      <c r="V913" s="2"/>
    </row>
    <row r="914" spans="1:22" ht="13" x14ac:dyDescent="0.15">
      <c r="A914" s="2"/>
      <c r="B914" s="2"/>
      <c r="C914" s="2"/>
      <c r="D914" s="56"/>
      <c r="E914" s="56"/>
      <c r="F914" s="2"/>
      <c r="G914" s="56"/>
      <c r="H914" s="56"/>
      <c r="I914" s="2"/>
      <c r="J914" s="2"/>
      <c r="K914" s="2"/>
      <c r="L914" s="2"/>
      <c r="M914" s="2"/>
      <c r="N914" s="2"/>
      <c r="O914" s="2"/>
      <c r="P914" s="2"/>
      <c r="Q914" s="2"/>
      <c r="R914" s="2"/>
      <c r="S914" s="2"/>
      <c r="T914" s="2"/>
      <c r="U914" s="2"/>
      <c r="V914" s="2"/>
    </row>
    <row r="915" spans="1:22" ht="13" x14ac:dyDescent="0.15">
      <c r="A915" s="2"/>
      <c r="B915" s="2"/>
      <c r="C915" s="2"/>
      <c r="D915" s="56"/>
      <c r="E915" s="56"/>
      <c r="F915" s="2"/>
      <c r="G915" s="56"/>
      <c r="H915" s="56"/>
      <c r="I915" s="2"/>
      <c r="J915" s="2"/>
      <c r="K915" s="2"/>
      <c r="L915" s="2"/>
      <c r="M915" s="2"/>
      <c r="N915" s="2"/>
      <c r="O915" s="2"/>
      <c r="P915" s="2"/>
      <c r="Q915" s="2"/>
      <c r="R915" s="2"/>
      <c r="S915" s="2"/>
      <c r="T915" s="2"/>
      <c r="U915" s="2"/>
      <c r="V915" s="2"/>
    </row>
    <row r="916" spans="1:22" ht="13" x14ac:dyDescent="0.15">
      <c r="A916" s="2"/>
      <c r="B916" s="2"/>
      <c r="C916" s="2"/>
      <c r="D916" s="56"/>
      <c r="E916" s="56"/>
      <c r="F916" s="2"/>
      <c r="G916" s="56"/>
      <c r="H916" s="56"/>
      <c r="I916" s="2"/>
      <c r="J916" s="2"/>
      <c r="K916" s="2"/>
      <c r="L916" s="2"/>
      <c r="M916" s="2"/>
      <c r="N916" s="2"/>
      <c r="O916" s="2"/>
      <c r="P916" s="2"/>
      <c r="Q916" s="2"/>
      <c r="R916" s="2"/>
      <c r="S916" s="2"/>
      <c r="T916" s="2"/>
      <c r="U916" s="2"/>
      <c r="V916" s="2"/>
    </row>
    <row r="917" spans="1:22" ht="13" x14ac:dyDescent="0.15">
      <c r="A917" s="2"/>
      <c r="B917" s="2"/>
      <c r="C917" s="2"/>
      <c r="D917" s="56"/>
      <c r="E917" s="56"/>
      <c r="F917" s="2"/>
      <c r="G917" s="56"/>
      <c r="H917" s="56"/>
      <c r="I917" s="2"/>
      <c r="J917" s="2"/>
      <c r="K917" s="2"/>
      <c r="L917" s="2"/>
      <c r="M917" s="2"/>
      <c r="N917" s="2"/>
      <c r="O917" s="2"/>
      <c r="P917" s="2"/>
      <c r="Q917" s="2"/>
      <c r="R917" s="2"/>
      <c r="S917" s="2"/>
      <c r="T917" s="2"/>
      <c r="U917" s="2"/>
      <c r="V917" s="2"/>
    </row>
    <row r="918" spans="1:22" ht="13" x14ac:dyDescent="0.15">
      <c r="A918" s="2"/>
      <c r="B918" s="2"/>
      <c r="C918" s="2"/>
      <c r="D918" s="56"/>
      <c r="E918" s="56"/>
      <c r="F918" s="2"/>
      <c r="G918" s="56"/>
      <c r="H918" s="56"/>
      <c r="I918" s="2"/>
      <c r="J918" s="2"/>
      <c r="K918" s="2"/>
      <c r="L918" s="2"/>
      <c r="M918" s="2"/>
      <c r="N918" s="2"/>
      <c r="O918" s="2"/>
      <c r="P918" s="2"/>
      <c r="Q918" s="2"/>
      <c r="R918" s="2"/>
      <c r="S918" s="2"/>
      <c r="T918" s="2"/>
      <c r="U918" s="2"/>
      <c r="V918" s="2"/>
    </row>
    <row r="919" spans="1:22" ht="13" x14ac:dyDescent="0.15">
      <c r="A919" s="2"/>
      <c r="B919" s="2"/>
      <c r="C919" s="2"/>
      <c r="D919" s="56"/>
      <c r="E919" s="56"/>
      <c r="F919" s="2"/>
      <c r="G919" s="56"/>
      <c r="H919" s="56"/>
      <c r="I919" s="2"/>
      <c r="J919" s="2"/>
      <c r="K919" s="2"/>
      <c r="L919" s="2"/>
      <c r="M919" s="2"/>
      <c r="N919" s="2"/>
      <c r="O919" s="2"/>
      <c r="P919" s="2"/>
      <c r="Q919" s="2"/>
      <c r="R919" s="2"/>
      <c r="S919" s="2"/>
      <c r="T919" s="2"/>
      <c r="U919" s="2"/>
      <c r="V919" s="2"/>
    </row>
    <row r="920" spans="1:22" ht="13" x14ac:dyDescent="0.15">
      <c r="A920" s="2"/>
      <c r="B920" s="2"/>
      <c r="C920" s="2"/>
      <c r="D920" s="56"/>
      <c r="E920" s="56"/>
      <c r="F920" s="2"/>
      <c r="G920" s="56"/>
      <c r="H920" s="56"/>
      <c r="I920" s="2"/>
      <c r="J920" s="2"/>
      <c r="K920" s="2"/>
      <c r="L920" s="2"/>
      <c r="M920" s="2"/>
      <c r="N920" s="2"/>
      <c r="O920" s="2"/>
      <c r="P920" s="2"/>
      <c r="Q920" s="2"/>
      <c r="R920" s="2"/>
      <c r="S920" s="2"/>
      <c r="T920" s="2"/>
      <c r="U920" s="2"/>
      <c r="V920" s="2"/>
    </row>
    <row r="921" spans="1:22" ht="13" x14ac:dyDescent="0.15">
      <c r="A921" s="2"/>
      <c r="B921" s="2"/>
      <c r="C921" s="2"/>
      <c r="D921" s="56"/>
      <c r="E921" s="56"/>
      <c r="F921" s="2"/>
      <c r="G921" s="56"/>
      <c r="H921" s="56"/>
      <c r="I921" s="2"/>
      <c r="J921" s="2"/>
      <c r="K921" s="2"/>
      <c r="L921" s="2"/>
      <c r="M921" s="2"/>
      <c r="N921" s="2"/>
      <c r="O921" s="2"/>
      <c r="P921" s="2"/>
      <c r="Q921" s="2"/>
      <c r="R921" s="2"/>
      <c r="S921" s="2"/>
      <c r="T921" s="2"/>
      <c r="U921" s="2"/>
      <c r="V921" s="2"/>
    </row>
    <row r="922" spans="1:22" ht="13" x14ac:dyDescent="0.15">
      <c r="A922" s="2"/>
      <c r="B922" s="2"/>
      <c r="C922" s="2"/>
      <c r="D922" s="56"/>
      <c r="E922" s="56"/>
      <c r="F922" s="2"/>
      <c r="G922" s="56"/>
      <c r="H922" s="56"/>
      <c r="I922" s="2"/>
      <c r="J922" s="2"/>
      <c r="K922" s="2"/>
      <c r="L922" s="2"/>
      <c r="M922" s="2"/>
      <c r="N922" s="2"/>
      <c r="O922" s="2"/>
      <c r="P922" s="2"/>
      <c r="Q922" s="2"/>
      <c r="R922" s="2"/>
      <c r="S922" s="2"/>
      <c r="T922" s="2"/>
      <c r="U922" s="2"/>
      <c r="V922" s="2"/>
    </row>
    <row r="923" spans="1:22" ht="13" x14ac:dyDescent="0.15">
      <c r="A923" s="2"/>
      <c r="B923" s="2"/>
      <c r="C923" s="2"/>
      <c r="D923" s="56"/>
      <c r="E923" s="56"/>
      <c r="F923" s="2"/>
      <c r="G923" s="56"/>
      <c r="H923" s="56"/>
      <c r="I923" s="2"/>
      <c r="J923" s="2"/>
      <c r="K923" s="2"/>
      <c r="L923" s="2"/>
      <c r="M923" s="2"/>
      <c r="N923" s="2"/>
      <c r="O923" s="2"/>
      <c r="P923" s="2"/>
      <c r="Q923" s="2"/>
      <c r="R923" s="2"/>
      <c r="S923" s="2"/>
      <c r="T923" s="2"/>
      <c r="U923" s="2"/>
      <c r="V923" s="2"/>
    </row>
    <row r="924" spans="1:22" ht="13" x14ac:dyDescent="0.15">
      <c r="A924" s="2"/>
      <c r="B924" s="2"/>
      <c r="C924" s="2"/>
      <c r="D924" s="56"/>
      <c r="E924" s="56"/>
      <c r="F924" s="2"/>
      <c r="G924" s="56"/>
      <c r="H924" s="56"/>
      <c r="I924" s="2"/>
      <c r="J924" s="2"/>
      <c r="K924" s="2"/>
      <c r="L924" s="2"/>
      <c r="M924" s="2"/>
      <c r="N924" s="2"/>
      <c r="O924" s="2"/>
      <c r="P924" s="2"/>
      <c r="Q924" s="2"/>
      <c r="R924" s="2"/>
      <c r="S924" s="2"/>
      <c r="T924" s="2"/>
      <c r="U924" s="2"/>
      <c r="V924" s="2"/>
    </row>
    <row r="925" spans="1:22" ht="13" x14ac:dyDescent="0.15">
      <c r="A925" s="2"/>
      <c r="B925" s="2"/>
      <c r="C925" s="2"/>
      <c r="D925" s="56"/>
      <c r="E925" s="56"/>
      <c r="F925" s="2"/>
      <c r="G925" s="56"/>
      <c r="H925" s="56"/>
      <c r="I925" s="2"/>
      <c r="J925" s="2"/>
      <c r="K925" s="2"/>
      <c r="L925" s="2"/>
      <c r="M925" s="2"/>
      <c r="N925" s="2"/>
      <c r="O925" s="2"/>
      <c r="P925" s="2"/>
      <c r="Q925" s="2"/>
      <c r="R925" s="2"/>
      <c r="S925" s="2"/>
      <c r="T925" s="2"/>
      <c r="U925" s="2"/>
      <c r="V925" s="2"/>
    </row>
    <row r="926" spans="1:22" ht="13" x14ac:dyDescent="0.15">
      <c r="A926" s="2"/>
      <c r="B926" s="2"/>
      <c r="C926" s="2"/>
      <c r="D926" s="56"/>
      <c r="E926" s="56"/>
      <c r="F926" s="2"/>
      <c r="G926" s="56"/>
      <c r="H926" s="56"/>
      <c r="I926" s="2"/>
      <c r="J926" s="2"/>
      <c r="K926" s="2"/>
      <c r="L926" s="2"/>
      <c r="M926" s="2"/>
      <c r="N926" s="2"/>
      <c r="O926" s="2"/>
      <c r="P926" s="2"/>
      <c r="Q926" s="2"/>
      <c r="R926" s="2"/>
      <c r="S926" s="2"/>
      <c r="T926" s="2"/>
      <c r="U926" s="2"/>
      <c r="V926" s="2"/>
    </row>
    <row r="927" spans="1:22" ht="13" x14ac:dyDescent="0.15">
      <c r="A927" s="2"/>
      <c r="B927" s="2"/>
      <c r="C927" s="2"/>
      <c r="D927" s="56"/>
      <c r="E927" s="56"/>
      <c r="F927" s="2"/>
      <c r="G927" s="56"/>
      <c r="H927" s="56"/>
      <c r="I927" s="2"/>
      <c r="J927" s="2"/>
      <c r="K927" s="2"/>
      <c r="L927" s="2"/>
      <c r="M927" s="2"/>
      <c r="N927" s="2"/>
      <c r="O927" s="2"/>
      <c r="P927" s="2"/>
      <c r="Q927" s="2"/>
      <c r="R927" s="2"/>
      <c r="S927" s="2"/>
      <c r="T927" s="2"/>
      <c r="U927" s="2"/>
      <c r="V927" s="2"/>
    </row>
    <row r="928" spans="1:22" ht="13" x14ac:dyDescent="0.15">
      <c r="A928" s="2"/>
      <c r="B928" s="2"/>
      <c r="C928" s="2"/>
      <c r="D928" s="56"/>
      <c r="E928" s="56"/>
      <c r="F928" s="2"/>
      <c r="G928" s="56"/>
      <c r="H928" s="56"/>
      <c r="I928" s="2"/>
      <c r="J928" s="2"/>
      <c r="K928" s="2"/>
      <c r="L928" s="2"/>
      <c r="M928" s="2"/>
      <c r="N928" s="2"/>
      <c r="O928" s="2"/>
      <c r="P928" s="2"/>
      <c r="Q928" s="2"/>
      <c r="R928" s="2"/>
      <c r="S928" s="2"/>
      <c r="T928" s="2"/>
      <c r="U928" s="2"/>
      <c r="V928" s="2"/>
    </row>
    <row r="929" spans="1:22" ht="13" x14ac:dyDescent="0.15">
      <c r="A929" s="2"/>
      <c r="B929" s="2"/>
      <c r="C929" s="2"/>
      <c r="D929" s="56"/>
      <c r="E929" s="56"/>
      <c r="F929" s="2"/>
      <c r="G929" s="56"/>
      <c r="H929" s="56"/>
      <c r="I929" s="2"/>
      <c r="J929" s="2"/>
      <c r="K929" s="2"/>
      <c r="L929" s="2"/>
      <c r="M929" s="2"/>
      <c r="N929" s="2"/>
      <c r="O929" s="2"/>
      <c r="P929" s="2"/>
      <c r="Q929" s="2"/>
      <c r="R929" s="2"/>
      <c r="S929" s="2"/>
      <c r="T929" s="2"/>
      <c r="U929" s="2"/>
      <c r="V929" s="2"/>
    </row>
    <row r="930" spans="1:22" ht="13" x14ac:dyDescent="0.15">
      <c r="A930" s="2"/>
      <c r="B930" s="2"/>
      <c r="C930" s="2"/>
      <c r="D930" s="56"/>
      <c r="E930" s="56"/>
      <c r="F930" s="2"/>
      <c r="G930" s="56"/>
      <c r="H930" s="56"/>
      <c r="I930" s="2"/>
      <c r="J930" s="2"/>
      <c r="K930" s="2"/>
      <c r="L930" s="2"/>
      <c r="M930" s="2"/>
      <c r="N930" s="2"/>
      <c r="O930" s="2"/>
      <c r="P930" s="2"/>
      <c r="Q930" s="2"/>
      <c r="R930" s="2"/>
      <c r="S930" s="2"/>
      <c r="T930" s="2"/>
      <c r="U930" s="2"/>
      <c r="V930" s="2"/>
    </row>
    <row r="931" spans="1:22" ht="13" x14ac:dyDescent="0.15">
      <c r="A931" s="2"/>
      <c r="B931" s="2"/>
      <c r="C931" s="2"/>
      <c r="D931" s="56"/>
      <c r="E931" s="56"/>
      <c r="F931" s="2"/>
      <c r="G931" s="56"/>
      <c r="H931" s="56"/>
      <c r="I931" s="2"/>
      <c r="J931" s="2"/>
      <c r="K931" s="2"/>
      <c r="L931" s="2"/>
      <c r="M931" s="2"/>
      <c r="N931" s="2"/>
      <c r="O931" s="2"/>
      <c r="P931" s="2"/>
      <c r="Q931" s="2"/>
      <c r="R931" s="2"/>
      <c r="S931" s="2"/>
      <c r="T931" s="2"/>
      <c r="U931" s="2"/>
      <c r="V931" s="2"/>
    </row>
    <row r="932" spans="1:22" ht="13" x14ac:dyDescent="0.15">
      <c r="A932" s="2"/>
      <c r="B932" s="2"/>
      <c r="C932" s="2"/>
      <c r="D932" s="56"/>
      <c r="E932" s="56"/>
      <c r="F932" s="2"/>
      <c r="G932" s="56"/>
      <c r="H932" s="56"/>
      <c r="I932" s="2"/>
      <c r="J932" s="2"/>
      <c r="K932" s="2"/>
      <c r="L932" s="2"/>
      <c r="M932" s="2"/>
      <c r="N932" s="2"/>
      <c r="O932" s="2"/>
      <c r="P932" s="2"/>
      <c r="Q932" s="2"/>
      <c r="R932" s="2"/>
      <c r="S932" s="2"/>
      <c r="T932" s="2"/>
      <c r="U932" s="2"/>
      <c r="V932" s="2"/>
    </row>
    <row r="933" spans="1:22" ht="13" x14ac:dyDescent="0.15">
      <c r="A933" s="2"/>
      <c r="B933" s="2"/>
      <c r="C933" s="2"/>
      <c r="D933" s="56"/>
      <c r="E933" s="56"/>
      <c r="F933" s="2"/>
      <c r="G933" s="56"/>
      <c r="H933" s="56"/>
      <c r="I933" s="2"/>
      <c r="J933" s="2"/>
      <c r="K933" s="2"/>
      <c r="L933" s="2"/>
      <c r="M933" s="2"/>
      <c r="N933" s="2"/>
      <c r="O933" s="2"/>
      <c r="P933" s="2"/>
      <c r="Q933" s="2"/>
      <c r="R933" s="2"/>
      <c r="S933" s="2"/>
      <c r="T933" s="2"/>
      <c r="U933" s="2"/>
      <c r="V933" s="2"/>
    </row>
    <row r="934" spans="1:22" ht="13" x14ac:dyDescent="0.15">
      <c r="A934" s="2"/>
      <c r="B934" s="2"/>
      <c r="C934" s="2"/>
      <c r="D934" s="56"/>
      <c r="E934" s="56"/>
      <c r="F934" s="2"/>
      <c r="G934" s="56"/>
      <c r="H934" s="56"/>
      <c r="I934" s="2"/>
      <c r="J934" s="2"/>
      <c r="K934" s="2"/>
      <c r="L934" s="2"/>
      <c r="M934" s="2"/>
      <c r="N934" s="2"/>
      <c r="O934" s="2"/>
      <c r="P934" s="2"/>
      <c r="Q934" s="2"/>
      <c r="R934" s="2"/>
      <c r="S934" s="2"/>
      <c r="T934" s="2"/>
      <c r="U934" s="2"/>
      <c r="V934" s="2"/>
    </row>
    <row r="935" spans="1:22" ht="13" x14ac:dyDescent="0.15">
      <c r="A935" s="2"/>
      <c r="B935" s="2"/>
      <c r="C935" s="2"/>
      <c r="D935" s="56"/>
      <c r="E935" s="56"/>
      <c r="F935" s="2"/>
      <c r="G935" s="56"/>
      <c r="H935" s="56"/>
      <c r="I935" s="2"/>
      <c r="J935" s="2"/>
      <c r="K935" s="2"/>
      <c r="L935" s="2"/>
      <c r="M935" s="2"/>
      <c r="N935" s="2"/>
      <c r="O935" s="2"/>
      <c r="P935" s="2"/>
      <c r="Q935" s="2"/>
      <c r="R935" s="2"/>
      <c r="S935" s="2"/>
      <c r="T935" s="2"/>
      <c r="U935" s="2"/>
      <c r="V935" s="2"/>
    </row>
    <row r="936" spans="1:22" ht="13" x14ac:dyDescent="0.15">
      <c r="A936" s="2"/>
      <c r="B936" s="2"/>
      <c r="C936" s="2"/>
      <c r="D936" s="56"/>
      <c r="E936" s="56"/>
      <c r="F936" s="2"/>
      <c r="G936" s="56"/>
      <c r="H936" s="56"/>
      <c r="I936" s="2"/>
      <c r="J936" s="2"/>
      <c r="K936" s="2"/>
      <c r="L936" s="2"/>
      <c r="M936" s="2"/>
      <c r="N936" s="2"/>
      <c r="O936" s="2"/>
      <c r="P936" s="2"/>
      <c r="Q936" s="2"/>
      <c r="R936" s="2"/>
      <c r="S936" s="2"/>
      <c r="T936" s="2"/>
      <c r="U936" s="2"/>
      <c r="V936" s="2"/>
    </row>
    <row r="937" spans="1:22" ht="13" x14ac:dyDescent="0.15">
      <c r="A937" s="2"/>
      <c r="B937" s="2"/>
      <c r="C937" s="2"/>
      <c r="D937" s="56"/>
      <c r="E937" s="56"/>
      <c r="F937" s="2"/>
      <c r="G937" s="56"/>
      <c r="H937" s="56"/>
      <c r="I937" s="2"/>
      <c r="J937" s="2"/>
      <c r="K937" s="2"/>
      <c r="L937" s="2"/>
      <c r="M937" s="2"/>
      <c r="N937" s="2"/>
      <c r="O937" s="2"/>
      <c r="P937" s="2"/>
      <c r="Q937" s="2"/>
      <c r="R937" s="2"/>
      <c r="S937" s="2"/>
      <c r="T937" s="2"/>
      <c r="U937" s="2"/>
      <c r="V937" s="2"/>
    </row>
    <row r="938" spans="1:22" ht="13" x14ac:dyDescent="0.15">
      <c r="A938" s="2"/>
      <c r="B938" s="2"/>
      <c r="C938" s="2"/>
      <c r="D938" s="56"/>
      <c r="E938" s="56"/>
      <c r="F938" s="2"/>
      <c r="G938" s="56"/>
      <c r="H938" s="56"/>
      <c r="I938" s="2"/>
      <c r="J938" s="2"/>
      <c r="K938" s="2"/>
      <c r="L938" s="2"/>
      <c r="M938" s="2"/>
      <c r="N938" s="2"/>
      <c r="O938" s="2"/>
      <c r="P938" s="2"/>
      <c r="Q938" s="2"/>
      <c r="R938" s="2"/>
      <c r="S938" s="2"/>
      <c r="T938" s="2"/>
      <c r="U938" s="2"/>
      <c r="V938" s="2"/>
    </row>
    <row r="939" spans="1:22" ht="13" x14ac:dyDescent="0.15">
      <c r="A939" s="2"/>
      <c r="B939" s="2"/>
      <c r="C939" s="2"/>
      <c r="D939" s="56"/>
      <c r="E939" s="56"/>
      <c r="F939" s="2"/>
      <c r="G939" s="56"/>
      <c r="H939" s="56"/>
      <c r="I939" s="2"/>
      <c r="J939" s="2"/>
      <c r="K939" s="2"/>
      <c r="L939" s="2"/>
      <c r="M939" s="2"/>
      <c r="N939" s="2"/>
      <c r="O939" s="2"/>
      <c r="P939" s="2"/>
      <c r="Q939" s="2"/>
      <c r="R939" s="2"/>
      <c r="S939" s="2"/>
      <c r="T939" s="2"/>
      <c r="U939" s="2"/>
      <c r="V939" s="2"/>
    </row>
    <row r="940" spans="1:22" ht="13" x14ac:dyDescent="0.15">
      <c r="A940" s="2"/>
      <c r="B940" s="2"/>
      <c r="C940" s="2"/>
      <c r="D940" s="56"/>
      <c r="E940" s="56"/>
      <c r="F940" s="2"/>
      <c r="G940" s="56"/>
      <c r="H940" s="56"/>
      <c r="I940" s="2"/>
      <c r="J940" s="2"/>
      <c r="K940" s="2"/>
      <c r="L940" s="2"/>
      <c r="M940" s="2"/>
      <c r="N940" s="2"/>
      <c r="O940" s="2"/>
      <c r="P940" s="2"/>
      <c r="Q940" s="2"/>
      <c r="R940" s="2"/>
      <c r="S940" s="2"/>
      <c r="T940" s="2"/>
      <c r="U940" s="2"/>
      <c r="V940" s="2"/>
    </row>
    <row r="941" spans="1:22" ht="13" x14ac:dyDescent="0.15">
      <c r="A941" s="2"/>
      <c r="B941" s="2"/>
      <c r="C941" s="2"/>
      <c r="D941" s="56"/>
      <c r="E941" s="56"/>
      <c r="F941" s="2"/>
      <c r="G941" s="56"/>
      <c r="H941" s="56"/>
      <c r="I941" s="2"/>
      <c r="J941" s="2"/>
      <c r="K941" s="2"/>
      <c r="L941" s="2"/>
      <c r="M941" s="2"/>
      <c r="N941" s="2"/>
      <c r="O941" s="2"/>
      <c r="P941" s="2"/>
      <c r="Q941" s="2"/>
      <c r="R941" s="2"/>
      <c r="S941" s="2"/>
      <c r="T941" s="2"/>
      <c r="U941" s="2"/>
      <c r="V941" s="2"/>
    </row>
    <row r="942" spans="1:22" ht="13" x14ac:dyDescent="0.15">
      <c r="A942" s="2"/>
      <c r="B942" s="2"/>
      <c r="C942" s="2"/>
      <c r="D942" s="56"/>
      <c r="E942" s="56"/>
      <c r="F942" s="2"/>
      <c r="G942" s="56"/>
      <c r="H942" s="56"/>
      <c r="I942" s="2"/>
      <c r="J942" s="2"/>
      <c r="K942" s="2"/>
      <c r="L942" s="2"/>
      <c r="M942" s="2"/>
      <c r="N942" s="2"/>
      <c r="O942" s="2"/>
      <c r="P942" s="2"/>
      <c r="Q942" s="2"/>
      <c r="R942" s="2"/>
      <c r="S942" s="2"/>
      <c r="T942" s="2"/>
      <c r="U942" s="2"/>
      <c r="V942" s="2"/>
    </row>
    <row r="943" spans="1:22" ht="13" x14ac:dyDescent="0.15">
      <c r="A943" s="2"/>
      <c r="B943" s="2"/>
      <c r="C943" s="2"/>
      <c r="D943" s="56"/>
      <c r="E943" s="56"/>
      <c r="F943" s="2"/>
      <c r="G943" s="56"/>
      <c r="H943" s="56"/>
      <c r="I943" s="2"/>
      <c r="J943" s="2"/>
      <c r="K943" s="2"/>
      <c r="L943" s="2"/>
      <c r="M943" s="2"/>
      <c r="N943" s="2"/>
      <c r="O943" s="2"/>
      <c r="P943" s="2"/>
      <c r="Q943" s="2"/>
      <c r="R943" s="2"/>
      <c r="S943" s="2"/>
      <c r="T943" s="2"/>
      <c r="U943" s="2"/>
      <c r="V943" s="2"/>
    </row>
    <row r="944" spans="1:22" ht="13" x14ac:dyDescent="0.15">
      <c r="A944" s="2"/>
      <c r="B944" s="2"/>
      <c r="C944" s="2"/>
      <c r="D944" s="56"/>
      <c r="E944" s="56"/>
      <c r="F944" s="2"/>
      <c r="G944" s="56"/>
      <c r="H944" s="56"/>
      <c r="I944" s="2"/>
      <c r="J944" s="2"/>
      <c r="K944" s="2"/>
      <c r="L944" s="2"/>
      <c r="M944" s="2"/>
      <c r="N944" s="2"/>
      <c r="O944" s="2"/>
      <c r="P944" s="2"/>
      <c r="Q944" s="2"/>
      <c r="R944" s="2"/>
      <c r="S944" s="2"/>
      <c r="T944" s="2"/>
      <c r="U944" s="2"/>
      <c r="V944" s="2"/>
    </row>
    <row r="945" spans="1:22" ht="13" x14ac:dyDescent="0.15">
      <c r="A945" s="2"/>
      <c r="B945" s="2"/>
      <c r="C945" s="2"/>
      <c r="D945" s="56"/>
      <c r="E945" s="56"/>
      <c r="F945" s="2"/>
      <c r="G945" s="56"/>
      <c r="H945" s="56"/>
      <c r="I945" s="2"/>
      <c r="J945" s="2"/>
      <c r="K945" s="2"/>
      <c r="L945" s="2"/>
      <c r="M945" s="2"/>
      <c r="N945" s="2"/>
      <c r="O945" s="2"/>
      <c r="P945" s="2"/>
      <c r="Q945" s="2"/>
      <c r="R945" s="2"/>
      <c r="S945" s="2"/>
      <c r="T945" s="2"/>
      <c r="U945" s="2"/>
      <c r="V945" s="2"/>
    </row>
    <row r="946" spans="1:22" ht="13" x14ac:dyDescent="0.15">
      <c r="A946" s="2"/>
      <c r="B946" s="2"/>
      <c r="C946" s="2"/>
      <c r="D946" s="56"/>
      <c r="E946" s="56"/>
      <c r="F946" s="2"/>
      <c r="G946" s="56"/>
      <c r="H946" s="56"/>
      <c r="I946" s="2"/>
      <c r="J946" s="2"/>
      <c r="K946" s="2"/>
      <c r="L946" s="2"/>
      <c r="M946" s="2"/>
      <c r="N946" s="2"/>
      <c r="O946" s="2"/>
      <c r="P946" s="2"/>
      <c r="Q946" s="2"/>
      <c r="R946" s="2"/>
      <c r="S946" s="2"/>
      <c r="T946" s="2"/>
      <c r="U946" s="2"/>
      <c r="V946" s="2"/>
    </row>
    <row r="947" spans="1:22" ht="13" x14ac:dyDescent="0.15">
      <c r="A947" s="2"/>
      <c r="B947" s="2"/>
      <c r="C947" s="2"/>
      <c r="D947" s="56"/>
      <c r="E947" s="56"/>
      <c r="F947" s="2"/>
      <c r="G947" s="56"/>
      <c r="H947" s="56"/>
      <c r="I947" s="2"/>
      <c r="J947" s="2"/>
      <c r="K947" s="2"/>
      <c r="L947" s="2"/>
      <c r="M947" s="2"/>
      <c r="N947" s="2"/>
      <c r="O947" s="2"/>
      <c r="P947" s="2"/>
      <c r="Q947" s="2"/>
      <c r="R947" s="2"/>
      <c r="S947" s="2"/>
      <c r="T947" s="2"/>
      <c r="U947" s="2"/>
      <c r="V947" s="2"/>
    </row>
    <row r="948" spans="1:22" ht="13" x14ac:dyDescent="0.15">
      <c r="A948" s="2"/>
      <c r="B948" s="2"/>
      <c r="C948" s="2"/>
      <c r="D948" s="56"/>
      <c r="E948" s="56"/>
      <c r="F948" s="2"/>
      <c r="G948" s="56"/>
      <c r="H948" s="56"/>
      <c r="I948" s="2"/>
      <c r="J948" s="2"/>
      <c r="K948" s="2"/>
      <c r="L948" s="2"/>
      <c r="M948" s="2"/>
      <c r="N948" s="2"/>
      <c r="O948" s="2"/>
      <c r="P948" s="2"/>
      <c r="Q948" s="2"/>
      <c r="R948" s="2"/>
      <c r="S948" s="2"/>
      <c r="T948" s="2"/>
      <c r="U948" s="2"/>
      <c r="V948" s="2"/>
    </row>
    <row r="949" spans="1:22" ht="13" x14ac:dyDescent="0.15">
      <c r="A949" s="2"/>
      <c r="B949" s="2"/>
      <c r="C949" s="2"/>
      <c r="D949" s="56"/>
      <c r="E949" s="56"/>
      <c r="F949" s="2"/>
      <c r="G949" s="56"/>
      <c r="H949" s="56"/>
      <c r="I949" s="2"/>
      <c r="J949" s="2"/>
      <c r="K949" s="2"/>
      <c r="L949" s="2"/>
      <c r="M949" s="2"/>
      <c r="N949" s="2"/>
      <c r="O949" s="2"/>
      <c r="P949" s="2"/>
      <c r="Q949" s="2"/>
      <c r="R949" s="2"/>
      <c r="S949" s="2"/>
      <c r="T949" s="2"/>
      <c r="U949" s="2"/>
      <c r="V949" s="2"/>
    </row>
    <row r="950" spans="1:22" ht="13" x14ac:dyDescent="0.15">
      <c r="A950" s="2"/>
      <c r="B950" s="2"/>
      <c r="C950" s="2"/>
      <c r="D950" s="56"/>
      <c r="E950" s="56"/>
      <c r="F950" s="2"/>
      <c r="G950" s="56"/>
      <c r="H950" s="56"/>
      <c r="I950" s="2"/>
      <c r="J950" s="2"/>
      <c r="K950" s="2"/>
      <c r="L950" s="2"/>
      <c r="M950" s="2"/>
      <c r="N950" s="2"/>
      <c r="O950" s="2"/>
      <c r="P950" s="2"/>
      <c r="Q950" s="2"/>
      <c r="R950" s="2"/>
      <c r="S950" s="2"/>
      <c r="T950" s="2"/>
      <c r="U950" s="2"/>
      <c r="V950" s="2"/>
    </row>
    <row r="951" spans="1:22" ht="13" x14ac:dyDescent="0.15">
      <c r="A951" s="2"/>
      <c r="B951" s="2"/>
      <c r="C951" s="2"/>
      <c r="D951" s="56"/>
      <c r="E951" s="56"/>
      <c r="F951" s="2"/>
      <c r="G951" s="56"/>
      <c r="H951" s="56"/>
      <c r="I951" s="2"/>
      <c r="J951" s="2"/>
      <c r="K951" s="2"/>
      <c r="L951" s="2"/>
      <c r="M951" s="2"/>
      <c r="N951" s="2"/>
      <c r="O951" s="2"/>
      <c r="P951" s="2"/>
      <c r="Q951" s="2"/>
      <c r="R951" s="2"/>
      <c r="S951" s="2"/>
      <c r="T951" s="2"/>
      <c r="U951" s="2"/>
      <c r="V951" s="2"/>
    </row>
    <row r="952" spans="1:22" ht="13" x14ac:dyDescent="0.15">
      <c r="A952" s="2"/>
      <c r="B952" s="2"/>
      <c r="C952" s="2"/>
      <c r="D952" s="56"/>
      <c r="E952" s="56"/>
      <c r="F952" s="2"/>
      <c r="G952" s="56"/>
      <c r="H952" s="56"/>
      <c r="I952" s="2"/>
      <c r="J952" s="2"/>
      <c r="K952" s="2"/>
      <c r="L952" s="2"/>
      <c r="M952" s="2"/>
      <c r="N952" s="2"/>
      <c r="O952" s="2"/>
      <c r="P952" s="2"/>
      <c r="Q952" s="2"/>
      <c r="R952" s="2"/>
      <c r="S952" s="2"/>
      <c r="T952" s="2"/>
      <c r="U952" s="2"/>
      <c r="V952" s="2"/>
    </row>
    <row r="953" spans="1:22" ht="13" x14ac:dyDescent="0.15">
      <c r="A953" s="2"/>
      <c r="B953" s="2"/>
      <c r="C953" s="2"/>
      <c r="D953" s="56"/>
      <c r="E953" s="56"/>
      <c r="F953" s="2"/>
      <c r="G953" s="56"/>
      <c r="H953" s="56"/>
      <c r="I953" s="2"/>
      <c r="J953" s="2"/>
      <c r="K953" s="2"/>
      <c r="L953" s="2"/>
      <c r="M953" s="2"/>
      <c r="N953" s="2"/>
      <c r="O953" s="2"/>
      <c r="P953" s="2"/>
      <c r="Q953" s="2"/>
      <c r="R953" s="2"/>
      <c r="S953" s="2"/>
      <c r="T953" s="2"/>
      <c r="U953" s="2"/>
      <c r="V953" s="2"/>
    </row>
    <row r="954" spans="1:22" ht="13" x14ac:dyDescent="0.15">
      <c r="A954" s="2"/>
      <c r="B954" s="2"/>
      <c r="C954" s="2"/>
      <c r="D954" s="56"/>
      <c r="E954" s="56"/>
      <c r="F954" s="2"/>
      <c r="G954" s="56"/>
      <c r="H954" s="56"/>
      <c r="I954" s="2"/>
      <c r="J954" s="2"/>
      <c r="K954" s="2"/>
      <c r="L954" s="2"/>
      <c r="M954" s="2"/>
      <c r="N954" s="2"/>
      <c r="O954" s="2"/>
      <c r="P954" s="2"/>
      <c r="Q954" s="2"/>
      <c r="R954" s="2"/>
      <c r="S954" s="2"/>
      <c r="T954" s="2"/>
      <c r="U954" s="2"/>
      <c r="V954" s="2"/>
    </row>
    <row r="955" spans="1:22" ht="13" x14ac:dyDescent="0.15">
      <c r="A955" s="2"/>
      <c r="B955" s="2"/>
      <c r="C955" s="2"/>
      <c r="D955" s="56"/>
      <c r="E955" s="56"/>
      <c r="F955" s="2"/>
      <c r="G955" s="56"/>
      <c r="H955" s="56"/>
      <c r="I955" s="2"/>
      <c r="J955" s="2"/>
      <c r="K955" s="2"/>
      <c r="L955" s="2"/>
      <c r="M955" s="2"/>
      <c r="N955" s="2"/>
      <c r="O955" s="2"/>
      <c r="P955" s="2"/>
      <c r="Q955" s="2"/>
      <c r="R955" s="2"/>
      <c r="S955" s="2"/>
      <c r="T955" s="2"/>
      <c r="U955" s="2"/>
      <c r="V955" s="2"/>
    </row>
    <row r="956" spans="1:22" ht="13" x14ac:dyDescent="0.15">
      <c r="A956" s="2"/>
      <c r="B956" s="2"/>
      <c r="C956" s="2"/>
      <c r="D956" s="56"/>
      <c r="E956" s="56"/>
      <c r="F956" s="2"/>
      <c r="G956" s="56"/>
      <c r="H956" s="56"/>
      <c r="I956" s="2"/>
      <c r="J956" s="2"/>
      <c r="K956" s="2"/>
      <c r="L956" s="2"/>
      <c r="M956" s="2"/>
      <c r="N956" s="2"/>
      <c r="O956" s="2"/>
      <c r="P956" s="2"/>
      <c r="Q956" s="2"/>
      <c r="R956" s="2"/>
      <c r="S956" s="2"/>
      <c r="T956" s="2"/>
      <c r="U956" s="2"/>
      <c r="V956" s="2"/>
    </row>
    <row r="957" spans="1:22" ht="13" x14ac:dyDescent="0.15">
      <c r="A957" s="2"/>
      <c r="B957" s="2"/>
      <c r="C957" s="2"/>
      <c r="D957" s="56"/>
      <c r="E957" s="56"/>
      <c r="F957" s="2"/>
      <c r="G957" s="56"/>
      <c r="H957" s="56"/>
      <c r="I957" s="2"/>
      <c r="J957" s="2"/>
      <c r="K957" s="2"/>
      <c r="L957" s="2"/>
      <c r="M957" s="2"/>
      <c r="N957" s="2"/>
      <c r="O957" s="2"/>
      <c r="P957" s="2"/>
      <c r="Q957" s="2"/>
      <c r="R957" s="2"/>
      <c r="S957" s="2"/>
      <c r="T957" s="2"/>
      <c r="U957" s="2"/>
      <c r="V957" s="2"/>
    </row>
    <row r="958" spans="1:22" ht="13" x14ac:dyDescent="0.15">
      <c r="A958" s="2"/>
      <c r="B958" s="2"/>
      <c r="C958" s="2"/>
      <c r="D958" s="56"/>
      <c r="E958" s="56"/>
      <c r="F958" s="2"/>
      <c r="G958" s="56"/>
      <c r="H958" s="56"/>
      <c r="I958" s="2"/>
      <c r="J958" s="2"/>
      <c r="K958" s="2"/>
      <c r="L958" s="2"/>
      <c r="M958" s="2"/>
      <c r="N958" s="2"/>
      <c r="O958" s="2"/>
      <c r="P958" s="2"/>
      <c r="Q958" s="2"/>
      <c r="R958" s="2"/>
      <c r="S958" s="2"/>
      <c r="T958" s="2"/>
      <c r="U958" s="2"/>
      <c r="V958" s="2"/>
    </row>
    <row r="959" spans="1:22" ht="13" x14ac:dyDescent="0.15">
      <c r="A959" s="2"/>
      <c r="B959" s="2"/>
      <c r="C959" s="2"/>
      <c r="D959" s="56"/>
      <c r="E959" s="56"/>
      <c r="F959" s="2"/>
      <c r="G959" s="56"/>
      <c r="H959" s="56"/>
      <c r="I959" s="2"/>
      <c r="J959" s="2"/>
      <c r="K959" s="2"/>
      <c r="L959" s="2"/>
      <c r="M959" s="2"/>
      <c r="N959" s="2"/>
      <c r="O959" s="2"/>
      <c r="P959" s="2"/>
      <c r="Q959" s="2"/>
      <c r="R959" s="2"/>
      <c r="S959" s="2"/>
      <c r="T959" s="2"/>
      <c r="U959" s="2"/>
      <c r="V959" s="2"/>
    </row>
    <row r="960" spans="1:22" ht="13" x14ac:dyDescent="0.15">
      <c r="A960" s="2"/>
      <c r="B960" s="2"/>
      <c r="C960" s="2"/>
      <c r="D960" s="56"/>
      <c r="E960" s="56"/>
      <c r="F960" s="2"/>
      <c r="G960" s="56"/>
      <c r="H960" s="56"/>
      <c r="I960" s="2"/>
      <c r="J960" s="2"/>
      <c r="K960" s="2"/>
      <c r="L960" s="2"/>
      <c r="M960" s="2"/>
      <c r="N960" s="2"/>
      <c r="O960" s="2"/>
      <c r="P960" s="2"/>
      <c r="Q960" s="2"/>
      <c r="R960" s="2"/>
      <c r="S960" s="2"/>
      <c r="T960" s="2"/>
      <c r="U960" s="2"/>
      <c r="V960" s="2"/>
    </row>
    <row r="961" spans="1:22" ht="13" x14ac:dyDescent="0.15">
      <c r="A961" s="2"/>
      <c r="B961" s="2"/>
      <c r="C961" s="2"/>
      <c r="D961" s="56"/>
      <c r="E961" s="56"/>
      <c r="F961" s="2"/>
      <c r="G961" s="56"/>
      <c r="H961" s="56"/>
      <c r="I961" s="2"/>
      <c r="J961" s="2"/>
      <c r="K961" s="2"/>
      <c r="L961" s="2"/>
      <c r="M961" s="2"/>
      <c r="N961" s="2"/>
      <c r="O961" s="2"/>
      <c r="P961" s="2"/>
      <c r="Q961" s="2"/>
      <c r="R961" s="2"/>
      <c r="S961" s="2"/>
      <c r="T961" s="2"/>
      <c r="U961" s="2"/>
      <c r="V961" s="2"/>
    </row>
    <row r="962" spans="1:22" ht="13" x14ac:dyDescent="0.15">
      <c r="A962" s="2"/>
      <c r="B962" s="2"/>
      <c r="C962" s="2"/>
      <c r="D962" s="56"/>
      <c r="E962" s="56"/>
      <c r="F962" s="2"/>
      <c r="G962" s="56"/>
      <c r="H962" s="56"/>
      <c r="I962" s="2"/>
      <c r="J962" s="2"/>
      <c r="K962" s="2"/>
      <c r="L962" s="2"/>
      <c r="M962" s="2"/>
      <c r="N962" s="2"/>
      <c r="O962" s="2"/>
      <c r="P962" s="2"/>
      <c r="Q962" s="2"/>
      <c r="R962" s="2"/>
      <c r="S962" s="2"/>
      <c r="T962" s="2"/>
      <c r="U962" s="2"/>
      <c r="V962" s="2"/>
    </row>
    <row r="963" spans="1:22" ht="13" x14ac:dyDescent="0.15">
      <c r="A963" s="2"/>
      <c r="B963" s="2"/>
      <c r="C963" s="2"/>
      <c r="D963" s="56"/>
      <c r="E963" s="56"/>
      <c r="F963" s="2"/>
      <c r="G963" s="56"/>
      <c r="H963" s="56"/>
      <c r="I963" s="2"/>
      <c r="J963" s="2"/>
      <c r="K963" s="2"/>
      <c r="L963" s="2"/>
      <c r="M963" s="2"/>
      <c r="N963" s="2"/>
      <c r="O963" s="2"/>
      <c r="P963" s="2"/>
      <c r="Q963" s="2"/>
      <c r="R963" s="2"/>
      <c r="S963" s="2"/>
      <c r="T963" s="2"/>
      <c r="U963" s="2"/>
      <c r="V963" s="2"/>
    </row>
    <row r="964" spans="1:22" ht="13" x14ac:dyDescent="0.15">
      <c r="A964" s="2"/>
      <c r="B964" s="2"/>
      <c r="C964" s="2"/>
      <c r="D964" s="56"/>
      <c r="E964" s="56"/>
      <c r="F964" s="2"/>
      <c r="G964" s="56"/>
      <c r="H964" s="56"/>
      <c r="I964" s="2"/>
      <c r="J964" s="2"/>
      <c r="K964" s="2"/>
      <c r="L964" s="2"/>
      <c r="M964" s="2"/>
      <c r="N964" s="2"/>
      <c r="O964" s="2"/>
      <c r="P964" s="2"/>
      <c r="Q964" s="2"/>
      <c r="R964" s="2"/>
      <c r="S964" s="2"/>
      <c r="T964" s="2"/>
      <c r="U964" s="2"/>
      <c r="V964" s="2"/>
    </row>
    <row r="965" spans="1:22" ht="13" x14ac:dyDescent="0.15">
      <c r="A965" s="2"/>
      <c r="B965" s="2"/>
      <c r="C965" s="2"/>
      <c r="D965" s="56"/>
      <c r="E965" s="56"/>
      <c r="F965" s="2"/>
      <c r="G965" s="56"/>
      <c r="H965" s="56"/>
      <c r="I965" s="2"/>
      <c r="J965" s="2"/>
      <c r="K965" s="2"/>
      <c r="L965" s="2"/>
      <c r="M965" s="2"/>
      <c r="N965" s="2"/>
      <c r="O965" s="2"/>
      <c r="P965" s="2"/>
      <c r="Q965" s="2"/>
      <c r="R965" s="2"/>
      <c r="S965" s="2"/>
      <c r="T965" s="2"/>
      <c r="U965" s="2"/>
      <c r="V965" s="2"/>
    </row>
    <row r="966" spans="1:22" ht="13" x14ac:dyDescent="0.15">
      <c r="A966" s="2"/>
      <c r="B966" s="2"/>
      <c r="C966" s="2"/>
      <c r="D966" s="56"/>
      <c r="E966" s="56"/>
      <c r="F966" s="2"/>
      <c r="G966" s="56"/>
      <c r="H966" s="56"/>
      <c r="I966" s="2"/>
      <c r="J966" s="2"/>
      <c r="K966" s="2"/>
      <c r="L966" s="2"/>
      <c r="M966" s="2"/>
      <c r="N966" s="2"/>
      <c r="O966" s="2"/>
      <c r="P966" s="2"/>
      <c r="Q966" s="2"/>
      <c r="R966" s="2"/>
      <c r="S966" s="2"/>
      <c r="T966" s="2"/>
      <c r="U966" s="2"/>
      <c r="V966" s="2"/>
    </row>
    <row r="967" spans="1:22" ht="13" x14ac:dyDescent="0.15">
      <c r="A967" s="2"/>
      <c r="B967" s="2"/>
      <c r="C967" s="2"/>
      <c r="D967" s="56"/>
      <c r="E967" s="56"/>
      <c r="F967" s="2"/>
      <c r="G967" s="56"/>
      <c r="H967" s="56"/>
      <c r="I967" s="2"/>
      <c r="J967" s="2"/>
      <c r="K967" s="2"/>
      <c r="L967" s="2"/>
      <c r="M967" s="2"/>
      <c r="N967" s="2"/>
      <c r="O967" s="2"/>
      <c r="P967" s="2"/>
      <c r="Q967" s="2"/>
      <c r="R967" s="2"/>
      <c r="S967" s="2"/>
      <c r="T967" s="2"/>
      <c r="U967" s="2"/>
      <c r="V967" s="2"/>
    </row>
    <row r="968" spans="1:22" ht="13" x14ac:dyDescent="0.15">
      <c r="A968" s="2"/>
      <c r="B968" s="2"/>
      <c r="C968" s="2"/>
      <c r="D968" s="56"/>
      <c r="E968" s="56"/>
      <c r="F968" s="2"/>
      <c r="G968" s="56"/>
      <c r="H968" s="56"/>
      <c r="I968" s="2"/>
      <c r="J968" s="2"/>
      <c r="K968" s="2"/>
      <c r="L968" s="2"/>
      <c r="M968" s="2"/>
      <c r="N968" s="2"/>
      <c r="O968" s="2"/>
      <c r="P968" s="2"/>
      <c r="Q968" s="2"/>
      <c r="R968" s="2"/>
      <c r="S968" s="2"/>
      <c r="T968" s="2"/>
      <c r="U968" s="2"/>
      <c r="V968" s="2"/>
    </row>
    <row r="969" spans="1:22" ht="13" x14ac:dyDescent="0.15">
      <c r="A969" s="2"/>
      <c r="B969" s="2"/>
      <c r="C969" s="2"/>
      <c r="D969" s="56"/>
      <c r="E969" s="56"/>
      <c r="F969" s="2"/>
      <c r="G969" s="56"/>
      <c r="H969" s="56"/>
      <c r="I969" s="2"/>
      <c r="J969" s="2"/>
      <c r="K969" s="2"/>
      <c r="L969" s="2"/>
      <c r="M969" s="2"/>
      <c r="N969" s="2"/>
      <c r="O969" s="2"/>
      <c r="P969" s="2"/>
      <c r="Q969" s="2"/>
      <c r="R969" s="2"/>
      <c r="S969" s="2"/>
      <c r="T969" s="2"/>
      <c r="U969" s="2"/>
      <c r="V969" s="2"/>
    </row>
    <row r="970" spans="1:22" ht="13" x14ac:dyDescent="0.15">
      <c r="A970" s="2"/>
      <c r="B970" s="2"/>
      <c r="C970" s="2"/>
      <c r="D970" s="56"/>
      <c r="E970" s="56"/>
      <c r="F970" s="2"/>
      <c r="G970" s="56"/>
      <c r="H970" s="56"/>
      <c r="I970" s="2"/>
      <c r="J970" s="2"/>
      <c r="K970" s="2"/>
      <c r="L970" s="2"/>
      <c r="M970" s="2"/>
      <c r="N970" s="2"/>
      <c r="O970" s="2"/>
      <c r="P970" s="2"/>
      <c r="Q970" s="2"/>
      <c r="R970" s="2"/>
      <c r="S970" s="2"/>
      <c r="T970" s="2"/>
      <c r="U970" s="2"/>
      <c r="V970" s="2"/>
    </row>
    <row r="971" spans="1:22" ht="13" x14ac:dyDescent="0.15">
      <c r="A971" s="2"/>
      <c r="B971" s="2"/>
      <c r="C971" s="2"/>
      <c r="D971" s="56"/>
      <c r="E971" s="56"/>
      <c r="F971" s="2"/>
      <c r="G971" s="56"/>
      <c r="H971" s="56"/>
      <c r="I971" s="2"/>
      <c r="J971" s="2"/>
      <c r="K971" s="2"/>
      <c r="L971" s="2"/>
      <c r="M971" s="2"/>
      <c r="N971" s="2"/>
      <c r="O971" s="2"/>
      <c r="P971" s="2"/>
      <c r="Q971" s="2"/>
      <c r="R971" s="2"/>
      <c r="S971" s="2"/>
      <c r="T971" s="2"/>
      <c r="U971" s="2"/>
      <c r="V971" s="2"/>
    </row>
    <row r="972" spans="1:22" ht="13" x14ac:dyDescent="0.15">
      <c r="A972" s="2"/>
      <c r="B972" s="2"/>
      <c r="C972" s="2"/>
      <c r="D972" s="56"/>
      <c r="E972" s="56"/>
      <c r="F972" s="2"/>
      <c r="G972" s="56"/>
      <c r="H972" s="56"/>
      <c r="I972" s="2"/>
      <c r="J972" s="2"/>
      <c r="K972" s="2"/>
      <c r="L972" s="2"/>
      <c r="M972" s="2"/>
      <c r="N972" s="2"/>
      <c r="O972" s="2"/>
      <c r="P972" s="2"/>
      <c r="Q972" s="2"/>
      <c r="R972" s="2"/>
      <c r="S972" s="2"/>
      <c r="T972" s="2"/>
      <c r="U972" s="2"/>
      <c r="V972" s="2"/>
    </row>
    <row r="973" spans="1:22" ht="13" x14ac:dyDescent="0.15">
      <c r="A973" s="2"/>
      <c r="B973" s="2"/>
      <c r="C973" s="2"/>
      <c r="D973" s="56"/>
      <c r="E973" s="56"/>
      <c r="F973" s="2"/>
      <c r="G973" s="56"/>
      <c r="H973" s="56"/>
      <c r="I973" s="2"/>
      <c r="J973" s="2"/>
      <c r="K973" s="2"/>
      <c r="L973" s="2"/>
      <c r="M973" s="2"/>
      <c r="N973" s="2"/>
      <c r="O973" s="2"/>
      <c r="P973" s="2"/>
      <c r="Q973" s="2"/>
      <c r="R973" s="2"/>
      <c r="S973" s="2"/>
      <c r="T973" s="2"/>
      <c r="U973" s="2"/>
      <c r="V973" s="2"/>
    </row>
    <row r="974" spans="1:22" ht="13" x14ac:dyDescent="0.15">
      <c r="A974" s="2"/>
      <c r="B974" s="2"/>
      <c r="C974" s="2"/>
      <c r="D974" s="56"/>
      <c r="E974" s="56"/>
      <c r="F974" s="2"/>
      <c r="G974" s="56"/>
      <c r="H974" s="56"/>
      <c r="I974" s="2"/>
      <c r="J974" s="2"/>
      <c r="K974" s="2"/>
      <c r="L974" s="2"/>
      <c r="M974" s="2"/>
      <c r="N974" s="2"/>
      <c r="O974" s="2"/>
      <c r="P974" s="2"/>
      <c r="Q974" s="2"/>
      <c r="R974" s="2"/>
      <c r="S974" s="2"/>
      <c r="T974" s="2"/>
      <c r="U974" s="2"/>
      <c r="V974" s="2"/>
    </row>
    <row r="975" spans="1:22" ht="13" x14ac:dyDescent="0.15">
      <c r="A975" s="2"/>
      <c r="B975" s="2"/>
      <c r="C975" s="2"/>
      <c r="D975" s="56"/>
      <c r="E975" s="56"/>
      <c r="F975" s="2"/>
      <c r="G975" s="56"/>
      <c r="H975" s="56"/>
      <c r="I975" s="2"/>
      <c r="J975" s="2"/>
      <c r="K975" s="2"/>
      <c r="L975" s="2"/>
      <c r="M975" s="2"/>
      <c r="N975" s="2"/>
      <c r="O975" s="2"/>
      <c r="P975" s="2"/>
      <c r="Q975" s="2"/>
      <c r="R975" s="2"/>
      <c r="S975" s="2"/>
      <c r="T975" s="2"/>
      <c r="U975" s="2"/>
      <c r="V975" s="2"/>
    </row>
    <row r="976" spans="1:22" ht="13" x14ac:dyDescent="0.15">
      <c r="A976" s="2"/>
      <c r="B976" s="2"/>
      <c r="C976" s="2"/>
      <c r="D976" s="56"/>
      <c r="E976" s="56"/>
      <c r="F976" s="2"/>
      <c r="G976" s="56"/>
      <c r="H976" s="56"/>
      <c r="I976" s="2"/>
      <c r="J976" s="2"/>
      <c r="K976" s="2"/>
      <c r="L976" s="2"/>
      <c r="M976" s="2"/>
      <c r="N976" s="2"/>
      <c r="O976" s="2"/>
      <c r="P976" s="2"/>
      <c r="Q976" s="2"/>
      <c r="R976" s="2"/>
      <c r="S976" s="2"/>
      <c r="T976" s="2"/>
      <c r="U976" s="2"/>
      <c r="V976" s="2"/>
    </row>
    <row r="977" spans="1:22" ht="13" x14ac:dyDescent="0.15">
      <c r="A977" s="2"/>
      <c r="B977" s="2"/>
      <c r="C977" s="2"/>
      <c r="D977" s="56"/>
      <c r="E977" s="56"/>
      <c r="F977" s="2"/>
      <c r="G977" s="56"/>
      <c r="H977" s="56"/>
      <c r="I977" s="2"/>
      <c r="J977" s="2"/>
      <c r="K977" s="2"/>
      <c r="L977" s="2"/>
      <c r="M977" s="2"/>
      <c r="N977" s="2"/>
      <c r="O977" s="2"/>
      <c r="P977" s="2"/>
      <c r="Q977" s="2"/>
      <c r="R977" s="2"/>
      <c r="S977" s="2"/>
      <c r="T977" s="2"/>
      <c r="U977" s="2"/>
      <c r="V977" s="2"/>
    </row>
    <row r="978" spans="1:22" ht="13" x14ac:dyDescent="0.15">
      <c r="A978" s="2"/>
      <c r="B978" s="2"/>
      <c r="C978" s="2"/>
      <c r="D978" s="56"/>
      <c r="E978" s="56"/>
      <c r="F978" s="2"/>
      <c r="G978" s="56"/>
      <c r="H978" s="56"/>
      <c r="I978" s="2"/>
      <c r="J978" s="2"/>
      <c r="K978" s="2"/>
      <c r="L978" s="2"/>
      <c r="M978" s="2"/>
      <c r="N978" s="2"/>
      <c r="O978" s="2"/>
      <c r="P978" s="2"/>
      <c r="Q978" s="2"/>
      <c r="R978" s="2"/>
      <c r="S978" s="2"/>
      <c r="T978" s="2"/>
      <c r="U978" s="2"/>
      <c r="V978" s="2"/>
    </row>
    <row r="979" spans="1:22" ht="13" x14ac:dyDescent="0.15">
      <c r="A979" s="2"/>
      <c r="B979" s="2"/>
      <c r="C979" s="2"/>
      <c r="D979" s="56"/>
      <c r="E979" s="56"/>
      <c r="F979" s="2"/>
      <c r="G979" s="56"/>
      <c r="H979" s="56"/>
      <c r="I979" s="2"/>
      <c r="J979" s="2"/>
      <c r="K979" s="2"/>
      <c r="L979" s="2"/>
      <c r="M979" s="2"/>
      <c r="N979" s="2"/>
      <c r="O979" s="2"/>
      <c r="P979" s="2"/>
      <c r="Q979" s="2"/>
      <c r="R979" s="2"/>
      <c r="S979" s="2"/>
      <c r="T979" s="2"/>
      <c r="U979" s="2"/>
      <c r="V979" s="2"/>
    </row>
    <row r="980" spans="1:22" ht="13" x14ac:dyDescent="0.15">
      <c r="A980" s="2"/>
      <c r="B980" s="2"/>
      <c r="C980" s="2"/>
      <c r="D980" s="56"/>
      <c r="E980" s="56"/>
      <c r="F980" s="2"/>
      <c r="G980" s="56"/>
      <c r="H980" s="56"/>
      <c r="I980" s="2"/>
      <c r="J980" s="2"/>
      <c r="K980" s="2"/>
      <c r="L980" s="2"/>
      <c r="M980" s="2"/>
      <c r="N980" s="2"/>
      <c r="O980" s="2"/>
      <c r="P980" s="2"/>
      <c r="Q980" s="2"/>
      <c r="R980" s="2"/>
      <c r="S980" s="2"/>
      <c r="T980" s="2"/>
      <c r="U980" s="2"/>
      <c r="V980" s="2"/>
    </row>
    <row r="981" spans="1:22" ht="13" x14ac:dyDescent="0.15">
      <c r="A981" s="2"/>
      <c r="B981" s="2"/>
      <c r="C981" s="2"/>
      <c r="D981" s="56"/>
      <c r="E981" s="56"/>
      <c r="F981" s="2"/>
      <c r="G981" s="56"/>
      <c r="H981" s="56"/>
      <c r="I981" s="2"/>
      <c r="J981" s="2"/>
      <c r="K981" s="2"/>
      <c r="L981" s="2"/>
      <c r="M981" s="2"/>
      <c r="N981" s="2"/>
      <c r="O981" s="2"/>
      <c r="P981" s="2"/>
      <c r="Q981" s="2"/>
      <c r="R981" s="2"/>
      <c r="S981" s="2"/>
      <c r="T981" s="2"/>
      <c r="U981" s="2"/>
      <c r="V981" s="2"/>
    </row>
    <row r="982" spans="1:22" ht="13" x14ac:dyDescent="0.15">
      <c r="A982" s="2"/>
      <c r="B982" s="2"/>
      <c r="C982" s="2"/>
      <c r="D982" s="56"/>
      <c r="E982" s="56"/>
      <c r="F982" s="2"/>
      <c r="G982" s="56"/>
      <c r="H982" s="56"/>
      <c r="I982" s="2"/>
      <c r="J982" s="2"/>
      <c r="K982" s="2"/>
      <c r="L982" s="2"/>
      <c r="M982" s="2"/>
      <c r="N982" s="2"/>
      <c r="O982" s="2"/>
      <c r="P982" s="2"/>
      <c r="Q982" s="2"/>
      <c r="R982" s="2"/>
      <c r="S982" s="2"/>
      <c r="T982" s="2"/>
      <c r="U982" s="2"/>
      <c r="V982" s="2"/>
    </row>
    <row r="983" spans="1:22" ht="13" x14ac:dyDescent="0.15">
      <c r="A983" s="2"/>
      <c r="B983" s="2"/>
      <c r="C983" s="2"/>
      <c r="D983" s="56"/>
      <c r="E983" s="56"/>
      <c r="F983" s="2"/>
      <c r="G983" s="56"/>
      <c r="H983" s="56"/>
      <c r="I983" s="2"/>
      <c r="J983" s="2"/>
      <c r="K983" s="2"/>
      <c r="L983" s="2"/>
      <c r="M983" s="2"/>
      <c r="N983" s="2"/>
      <c r="O983" s="2"/>
      <c r="P983" s="2"/>
      <c r="Q983" s="2"/>
      <c r="R983" s="2"/>
      <c r="S983" s="2"/>
      <c r="T983" s="2"/>
      <c r="U983" s="2"/>
      <c r="V983" s="2"/>
    </row>
    <row r="984" spans="1:22" ht="13" x14ac:dyDescent="0.15">
      <c r="A984" s="2"/>
      <c r="B984" s="2"/>
      <c r="C984" s="2"/>
      <c r="D984" s="56"/>
      <c r="E984" s="56"/>
      <c r="F984" s="2"/>
      <c r="G984" s="56"/>
      <c r="H984" s="56"/>
      <c r="I984" s="2"/>
      <c r="J984" s="2"/>
      <c r="K984" s="2"/>
      <c r="L984" s="2"/>
      <c r="M984" s="2"/>
      <c r="N984" s="2"/>
      <c r="O984" s="2"/>
      <c r="P984" s="2"/>
      <c r="Q984" s="2"/>
      <c r="R984" s="2"/>
      <c r="S984" s="2"/>
      <c r="T984" s="2"/>
      <c r="U984" s="2"/>
      <c r="V984" s="2"/>
    </row>
    <row r="985" spans="1:22" ht="13" x14ac:dyDescent="0.15">
      <c r="A985" s="2"/>
      <c r="B985" s="2"/>
      <c r="C985" s="2"/>
      <c r="D985" s="56"/>
      <c r="E985" s="56"/>
      <c r="F985" s="2"/>
      <c r="G985" s="56"/>
      <c r="H985" s="56"/>
      <c r="I985" s="2"/>
      <c r="J985" s="2"/>
      <c r="K985" s="2"/>
      <c r="L985" s="2"/>
      <c r="M985" s="2"/>
      <c r="N985" s="2"/>
      <c r="O985" s="2"/>
      <c r="P985" s="2"/>
      <c r="Q985" s="2"/>
      <c r="R985" s="2"/>
      <c r="S985" s="2"/>
      <c r="T985" s="2"/>
      <c r="U985" s="2"/>
      <c r="V985" s="2"/>
    </row>
    <row r="986" spans="1:22" ht="13" x14ac:dyDescent="0.15">
      <c r="A986" s="2"/>
      <c r="B986" s="2"/>
      <c r="C986" s="2"/>
      <c r="D986" s="56"/>
      <c r="E986" s="56"/>
      <c r="F986" s="2"/>
      <c r="G986" s="56"/>
      <c r="H986" s="56"/>
      <c r="I986" s="2"/>
      <c r="J986" s="2"/>
      <c r="K986" s="2"/>
      <c r="L986" s="2"/>
      <c r="M986" s="2"/>
      <c r="N986" s="2"/>
      <c r="O986" s="2"/>
      <c r="P986" s="2"/>
      <c r="Q986" s="2"/>
      <c r="R986" s="2"/>
      <c r="S986" s="2"/>
      <c r="T986" s="2"/>
      <c r="U986" s="2"/>
      <c r="V986" s="2"/>
    </row>
    <row r="987" spans="1:22" ht="13" x14ac:dyDescent="0.15">
      <c r="A987" s="2"/>
      <c r="B987" s="2"/>
      <c r="C987" s="2"/>
      <c r="D987" s="56"/>
      <c r="E987" s="56"/>
      <c r="F987" s="2"/>
      <c r="G987" s="56"/>
      <c r="H987" s="56"/>
      <c r="I987" s="2"/>
      <c r="J987" s="2"/>
      <c r="K987" s="2"/>
      <c r="L987" s="2"/>
      <c r="M987" s="2"/>
      <c r="N987" s="2"/>
      <c r="O987" s="2"/>
      <c r="P987" s="2"/>
      <c r="Q987" s="2"/>
      <c r="R987" s="2"/>
      <c r="S987" s="2"/>
      <c r="T987" s="2"/>
      <c r="U987" s="2"/>
      <c r="V987" s="2"/>
    </row>
    <row r="988" spans="1:22" ht="13" x14ac:dyDescent="0.15">
      <c r="A988" s="2"/>
      <c r="B988" s="2"/>
      <c r="C988" s="2"/>
      <c r="D988" s="56"/>
      <c r="E988" s="56"/>
      <c r="F988" s="2"/>
      <c r="G988" s="56"/>
      <c r="H988" s="56"/>
      <c r="I988" s="2"/>
      <c r="J988" s="2"/>
      <c r="K988" s="2"/>
      <c r="L988" s="2"/>
      <c r="M988" s="2"/>
      <c r="N988" s="2"/>
      <c r="O988" s="2"/>
      <c r="P988" s="2"/>
      <c r="Q988" s="2"/>
      <c r="R988" s="2"/>
      <c r="S988" s="2"/>
      <c r="T988" s="2"/>
      <c r="U988" s="2"/>
      <c r="V988" s="2"/>
    </row>
    <row r="989" spans="1:22" ht="13" x14ac:dyDescent="0.15">
      <c r="A989" s="2"/>
      <c r="B989" s="2"/>
      <c r="C989" s="2"/>
      <c r="D989" s="56"/>
      <c r="E989" s="56"/>
      <c r="F989" s="2"/>
      <c r="G989" s="56"/>
      <c r="H989" s="56"/>
      <c r="I989" s="2"/>
      <c r="J989" s="2"/>
      <c r="K989" s="2"/>
      <c r="L989" s="2"/>
      <c r="M989" s="2"/>
      <c r="N989" s="2"/>
      <c r="O989" s="2"/>
      <c r="P989" s="2"/>
      <c r="Q989" s="2"/>
      <c r="R989" s="2"/>
      <c r="S989" s="2"/>
      <c r="T989" s="2"/>
      <c r="U989" s="2"/>
      <c r="V989" s="2"/>
    </row>
    <row r="990" spans="1:22" ht="13" x14ac:dyDescent="0.15">
      <c r="A990" s="2"/>
      <c r="B990" s="2"/>
      <c r="C990" s="2"/>
      <c r="D990" s="56"/>
      <c r="E990" s="56"/>
      <c r="F990" s="2"/>
      <c r="G990" s="56"/>
      <c r="H990" s="56"/>
      <c r="I990" s="2"/>
      <c r="J990" s="2"/>
      <c r="K990" s="2"/>
      <c r="L990" s="2"/>
      <c r="M990" s="2"/>
      <c r="N990" s="2"/>
      <c r="O990" s="2"/>
      <c r="P990" s="2"/>
      <c r="Q990" s="2"/>
      <c r="R990" s="2"/>
      <c r="S990" s="2"/>
      <c r="T990" s="2"/>
      <c r="U990" s="2"/>
      <c r="V990" s="2"/>
    </row>
    <row r="991" spans="1:22" ht="13" x14ac:dyDescent="0.15">
      <c r="A991" s="2"/>
      <c r="B991" s="2"/>
      <c r="C991" s="2"/>
      <c r="D991" s="56"/>
      <c r="E991" s="56"/>
      <c r="F991" s="2"/>
      <c r="G991" s="56"/>
      <c r="H991" s="56"/>
      <c r="I991" s="2"/>
      <c r="J991" s="2"/>
      <c r="K991" s="2"/>
      <c r="L991" s="2"/>
      <c r="M991" s="2"/>
      <c r="N991" s="2"/>
      <c r="O991" s="2"/>
      <c r="P991" s="2"/>
      <c r="Q991" s="2"/>
      <c r="R991" s="2"/>
      <c r="S991" s="2"/>
      <c r="T991" s="2"/>
      <c r="U991" s="2"/>
      <c r="V991" s="2"/>
    </row>
    <row r="992" spans="1:22" ht="13" x14ac:dyDescent="0.15">
      <c r="A992" s="2"/>
      <c r="B992" s="2"/>
      <c r="C992" s="2"/>
      <c r="D992" s="56"/>
      <c r="E992" s="56"/>
      <c r="F992" s="2"/>
      <c r="G992" s="56"/>
      <c r="H992" s="56"/>
      <c r="I992" s="2"/>
      <c r="J992" s="2"/>
      <c r="K992" s="2"/>
      <c r="L992" s="2"/>
      <c r="M992" s="2"/>
      <c r="N992" s="2"/>
      <c r="O992" s="2"/>
      <c r="P992" s="2"/>
      <c r="Q992" s="2"/>
      <c r="R992" s="2"/>
      <c r="S992" s="2"/>
      <c r="T992" s="2"/>
      <c r="U992" s="2"/>
      <c r="V992" s="2"/>
    </row>
    <row r="993" spans="1:22" ht="13" x14ac:dyDescent="0.15">
      <c r="A993" s="2"/>
      <c r="B993" s="2"/>
      <c r="C993" s="2"/>
      <c r="D993" s="56"/>
      <c r="E993" s="56"/>
      <c r="F993" s="2"/>
      <c r="G993" s="56"/>
      <c r="H993" s="56"/>
      <c r="I993" s="2"/>
      <c r="J993" s="2"/>
      <c r="K993" s="2"/>
      <c r="L993" s="2"/>
      <c r="M993" s="2"/>
      <c r="N993" s="2"/>
      <c r="O993" s="2"/>
      <c r="P993" s="2"/>
      <c r="Q993" s="2"/>
      <c r="R993" s="2"/>
      <c r="S993" s="2"/>
      <c r="T993" s="2"/>
      <c r="U993" s="2"/>
      <c r="V993" s="2"/>
    </row>
    <row r="994" spans="1:22" ht="13" x14ac:dyDescent="0.15">
      <c r="A994" s="2"/>
      <c r="B994" s="2"/>
      <c r="C994" s="2"/>
      <c r="D994" s="56"/>
      <c r="E994" s="56"/>
      <c r="F994" s="2"/>
      <c r="G994" s="56"/>
      <c r="H994" s="56"/>
      <c r="I994" s="2"/>
      <c r="J994" s="2"/>
      <c r="K994" s="2"/>
      <c r="L994" s="2"/>
      <c r="M994" s="2"/>
      <c r="N994" s="2"/>
      <c r="O994" s="2"/>
      <c r="P994" s="2"/>
      <c r="Q994" s="2"/>
      <c r="R994" s="2"/>
      <c r="S994" s="2"/>
      <c r="T994" s="2"/>
      <c r="U994" s="2"/>
      <c r="V994" s="2"/>
    </row>
    <row r="995" spans="1:22" ht="13" x14ac:dyDescent="0.15">
      <c r="A995" s="2"/>
      <c r="B995" s="2"/>
      <c r="C995" s="2"/>
      <c r="D995" s="56"/>
      <c r="E995" s="56"/>
      <c r="F995" s="2"/>
      <c r="G995" s="56"/>
      <c r="H995" s="56"/>
      <c r="I995" s="2"/>
      <c r="J995" s="2"/>
      <c r="K995" s="2"/>
      <c r="L995" s="2"/>
      <c r="M995" s="2"/>
      <c r="N995" s="2"/>
      <c r="O995" s="2"/>
      <c r="P995" s="2"/>
      <c r="Q995" s="2"/>
      <c r="R995" s="2"/>
      <c r="S995" s="2"/>
      <c r="T995" s="2"/>
      <c r="U995" s="2"/>
      <c r="V995" s="2"/>
    </row>
    <row r="996" spans="1:22" ht="13" x14ac:dyDescent="0.15">
      <c r="A996" s="2"/>
      <c r="B996" s="2"/>
      <c r="C996" s="2"/>
      <c r="D996" s="56"/>
      <c r="E996" s="56"/>
      <c r="F996" s="2"/>
      <c r="G996" s="56"/>
      <c r="H996" s="56"/>
      <c r="I996" s="2"/>
      <c r="J996" s="2"/>
      <c r="K996" s="2"/>
      <c r="L996" s="2"/>
      <c r="M996" s="2"/>
      <c r="N996" s="2"/>
      <c r="O996" s="2"/>
      <c r="P996" s="2"/>
      <c r="Q996" s="2"/>
      <c r="R996" s="2"/>
      <c r="S996" s="2"/>
      <c r="T996" s="2"/>
      <c r="U996" s="2"/>
      <c r="V996" s="2"/>
    </row>
    <row r="997" spans="1:22" ht="13" x14ac:dyDescent="0.15">
      <c r="A997" s="2"/>
      <c r="B997" s="2"/>
      <c r="C997" s="2"/>
      <c r="D997" s="56"/>
      <c r="E997" s="56"/>
      <c r="F997" s="2"/>
      <c r="G997" s="56"/>
      <c r="H997" s="56"/>
      <c r="I997" s="2"/>
      <c r="J997" s="2"/>
      <c r="K997" s="2"/>
      <c r="L997" s="2"/>
      <c r="M997" s="2"/>
      <c r="N997" s="2"/>
      <c r="O997" s="2"/>
      <c r="P997" s="2"/>
      <c r="Q997" s="2"/>
      <c r="R997" s="2"/>
      <c r="S997" s="2"/>
      <c r="T997" s="2"/>
      <c r="U997" s="2"/>
      <c r="V997" s="2"/>
    </row>
    <row r="998" spans="1:22" ht="13" x14ac:dyDescent="0.15">
      <c r="A998" s="2"/>
      <c r="B998" s="2"/>
      <c r="C998" s="2"/>
      <c r="D998" s="56"/>
      <c r="E998" s="56"/>
      <c r="F998" s="2"/>
      <c r="G998" s="56"/>
      <c r="H998" s="56"/>
      <c r="I998" s="2"/>
      <c r="J998" s="2"/>
      <c r="K998" s="2"/>
      <c r="L998" s="2"/>
      <c r="M998" s="2"/>
      <c r="N998" s="2"/>
      <c r="O998" s="2"/>
      <c r="P998" s="2"/>
      <c r="Q998" s="2"/>
      <c r="R998" s="2"/>
      <c r="S998" s="2"/>
      <c r="T998" s="2"/>
      <c r="U998" s="2"/>
      <c r="V998" s="2"/>
    </row>
    <row r="999" spans="1:22" ht="13" x14ac:dyDescent="0.15">
      <c r="A999" s="2"/>
      <c r="B999" s="2"/>
      <c r="C999" s="2"/>
      <c r="D999" s="56"/>
      <c r="E999" s="56"/>
      <c r="F999" s="2"/>
      <c r="G999" s="56"/>
      <c r="H999" s="56"/>
      <c r="I999" s="2"/>
      <c r="J999" s="2"/>
      <c r="K999" s="2"/>
      <c r="L999" s="2"/>
      <c r="M999" s="2"/>
      <c r="N999" s="2"/>
      <c r="O999" s="2"/>
      <c r="P999" s="2"/>
      <c r="Q999" s="2"/>
      <c r="R999" s="2"/>
      <c r="S999" s="2"/>
      <c r="T999" s="2"/>
      <c r="U999" s="2"/>
      <c r="V999" s="2"/>
    </row>
    <row r="1000" spans="1:22" ht="13" x14ac:dyDescent="0.15">
      <c r="A1000" s="2"/>
      <c r="B1000" s="2"/>
      <c r="C1000" s="2"/>
      <c r="D1000" s="56"/>
      <c r="E1000" s="56"/>
      <c r="F1000" s="2"/>
      <c r="G1000" s="56"/>
      <c r="H1000" s="56"/>
      <c r="I1000" s="2"/>
      <c r="J1000" s="2"/>
      <c r="K1000" s="2"/>
      <c r="L1000" s="2"/>
      <c r="M1000" s="2"/>
      <c r="N1000" s="2"/>
      <c r="O1000" s="2"/>
      <c r="P1000" s="2"/>
      <c r="Q1000" s="2"/>
      <c r="R1000" s="2"/>
      <c r="S1000" s="2"/>
      <c r="T1000" s="2"/>
      <c r="U1000" s="2"/>
      <c r="V1000" s="2"/>
    </row>
    <row r="1001" spans="1:22" ht="13" x14ac:dyDescent="0.15">
      <c r="A1001" s="2"/>
      <c r="B1001" s="2"/>
      <c r="C1001" s="2"/>
      <c r="D1001" s="56"/>
      <c r="E1001" s="56"/>
      <c r="F1001" s="2"/>
      <c r="G1001" s="56"/>
      <c r="H1001" s="56"/>
      <c r="I1001" s="2"/>
      <c r="J1001" s="2"/>
      <c r="K1001" s="2"/>
      <c r="L1001" s="2"/>
      <c r="M1001" s="2"/>
      <c r="N1001" s="2"/>
      <c r="O1001" s="2"/>
      <c r="P1001" s="2"/>
      <c r="Q1001" s="2"/>
      <c r="R1001" s="2"/>
      <c r="S1001" s="2"/>
      <c r="T1001" s="2"/>
      <c r="U1001" s="2"/>
      <c r="V1001" s="2"/>
    </row>
    <row r="1002" spans="1:22" ht="13" x14ac:dyDescent="0.15">
      <c r="A1002" s="2"/>
      <c r="B1002" s="2"/>
      <c r="C1002" s="2"/>
      <c r="D1002" s="56"/>
      <c r="E1002" s="56"/>
      <c r="F1002" s="2"/>
      <c r="G1002" s="56"/>
      <c r="H1002" s="56"/>
      <c r="I1002" s="2"/>
      <c r="J1002" s="2"/>
      <c r="K1002" s="2"/>
      <c r="L1002" s="2"/>
      <c r="M1002" s="2"/>
      <c r="N1002" s="2"/>
      <c r="O1002" s="2"/>
      <c r="P1002" s="2"/>
      <c r="Q1002" s="2"/>
      <c r="R1002" s="2"/>
      <c r="S1002" s="2"/>
      <c r="T1002" s="2"/>
      <c r="U1002" s="2"/>
      <c r="V1002" s="2"/>
    </row>
    <row r="1003" spans="1:22" ht="13" x14ac:dyDescent="0.15">
      <c r="A1003" s="2"/>
      <c r="B1003" s="2"/>
      <c r="C1003" s="2"/>
      <c r="D1003" s="56"/>
      <c r="E1003" s="56"/>
      <c r="F1003" s="2"/>
      <c r="G1003" s="56"/>
      <c r="H1003" s="56"/>
      <c r="I1003" s="2"/>
      <c r="J1003" s="2"/>
      <c r="K1003" s="2"/>
      <c r="L1003" s="2"/>
      <c r="M1003" s="2"/>
      <c r="N1003" s="2"/>
      <c r="O1003" s="2"/>
      <c r="P1003" s="2"/>
      <c r="Q1003" s="2"/>
      <c r="R1003" s="2"/>
      <c r="S1003" s="2"/>
      <c r="T1003" s="2"/>
      <c r="U1003" s="2"/>
      <c r="V1003" s="2"/>
    </row>
  </sheetData>
  <sortState xmlns:xlrd2="http://schemas.microsoft.com/office/spreadsheetml/2017/richdata2" ref="A5:K1003">
    <sortCondition ref="B4:B1003"/>
  </sortState>
  <mergeCells count="1">
    <mergeCell ref="A1:G1"/>
  </mergeCells>
  <pageMargins left="0.7" right="0.7" top="0.75" bottom="0.75" header="0.3" footer="0.3"/>
</worksheet>
</file>

<file path=xl/worksheets/sheet17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00000000-0001-0000-1000-000000000000}">
  <sheetPr>
    <tabColor theme="7" tint="0.39997558519241921"/>
    <outlinePr summaryBelow="0" summaryRight="0"/>
  </sheetPr>
  <dimension ref="A1:AJ420"/>
  <sheetViews>
    <sheetView workbookViewId="0">
      <selection sqref="A1:K2"/>
    </sheetView>
  </sheetViews>
  <sheetFormatPr baseColWidth="10" defaultColWidth="12.6640625" defaultRowHeight="15.75" customHeight="1" x14ac:dyDescent="0.15"/>
  <cols>
    <col min="1" max="8" width="12.6640625" style="3"/>
    <col min="9" max="15" width="12.6640625" style="43"/>
    <col min="16" max="16" width="12.6640625" style="49"/>
    <col min="17" max="17" width="12.6640625" style="3"/>
    <col min="18" max="18" width="12.6640625" style="49"/>
    <col min="19" max="19" width="12.6640625" style="3"/>
    <col min="20" max="20" width="12.6640625" style="49"/>
    <col min="21" max="16384" width="12.6640625" style="3"/>
  </cols>
  <sheetData>
    <row r="1" spans="1:36" ht="15.75" customHeight="1" x14ac:dyDescent="0.2">
      <c r="A1" s="131" t="s">
        <v>76061</v>
      </c>
      <c r="B1" s="131"/>
      <c r="C1" s="131"/>
      <c r="D1" s="131"/>
      <c r="E1" s="131"/>
      <c r="F1" s="131"/>
      <c r="G1" s="131"/>
      <c r="H1" s="131"/>
      <c r="I1" s="131"/>
      <c r="J1" s="131"/>
    </row>
    <row r="2" spans="1:36" ht="46" customHeight="1" x14ac:dyDescent="0.15">
      <c r="A2" s="134" t="s">
        <v>76094</v>
      </c>
      <c r="B2" s="134"/>
      <c r="C2" s="134"/>
      <c r="D2" s="134"/>
      <c r="E2" s="134"/>
      <c r="F2" s="134"/>
      <c r="G2" s="134"/>
      <c r="H2" s="134"/>
      <c r="I2" s="134"/>
      <c r="J2" s="134"/>
      <c r="K2" s="134"/>
    </row>
    <row r="4" spans="1:36" ht="15.75" customHeight="1" x14ac:dyDescent="0.15">
      <c r="A4" s="18" t="s">
        <v>54646</v>
      </c>
      <c r="B4" s="18" t="s">
        <v>54647</v>
      </c>
      <c r="C4" s="18" t="s">
        <v>54648</v>
      </c>
      <c r="D4" s="18" t="s">
        <v>54649</v>
      </c>
      <c r="E4" s="18" t="s">
        <v>54650</v>
      </c>
      <c r="F4" s="18" t="s">
        <v>75950</v>
      </c>
      <c r="G4" s="18" t="s">
        <v>75951</v>
      </c>
      <c r="H4" s="18" t="s">
        <v>75952</v>
      </c>
      <c r="I4" s="57" t="s">
        <v>75953</v>
      </c>
      <c r="J4" s="57" t="s">
        <v>75954</v>
      </c>
      <c r="K4" s="57" t="s">
        <v>75955</v>
      </c>
      <c r="L4" s="57" t="s">
        <v>75956</v>
      </c>
      <c r="M4" s="57" t="s">
        <v>75957</v>
      </c>
      <c r="N4" s="57" t="s">
        <v>75958</v>
      </c>
      <c r="O4" s="57" t="s">
        <v>75959</v>
      </c>
      <c r="P4" s="53" t="s">
        <v>75960</v>
      </c>
      <c r="Q4" s="18" t="s">
        <v>75961</v>
      </c>
      <c r="R4" s="53" t="s">
        <v>75962</v>
      </c>
      <c r="S4" s="18" t="s">
        <v>75963</v>
      </c>
      <c r="T4" s="53" t="s">
        <v>75964</v>
      </c>
      <c r="U4" s="18" t="s">
        <v>75965</v>
      </c>
      <c r="AB4" s="2"/>
      <c r="AC4" s="2"/>
      <c r="AD4" s="2"/>
      <c r="AE4" s="2"/>
      <c r="AF4" s="2"/>
      <c r="AG4" s="2"/>
      <c r="AH4" s="2"/>
      <c r="AI4" s="2"/>
      <c r="AJ4" s="2"/>
    </row>
    <row r="5" spans="1:36" ht="15.75" customHeight="1" x14ac:dyDescent="0.15">
      <c r="A5" s="20" t="s">
        <v>54654</v>
      </c>
      <c r="B5" s="20" t="s">
        <v>54655</v>
      </c>
      <c r="C5" s="20" t="s">
        <v>54656</v>
      </c>
      <c r="D5" s="20" t="s">
        <v>54657</v>
      </c>
      <c r="E5" s="20" t="s">
        <v>54751</v>
      </c>
      <c r="F5" s="19" t="s">
        <v>75966</v>
      </c>
      <c r="G5" s="20" t="s">
        <v>827</v>
      </c>
      <c r="H5" s="20" t="s">
        <v>53152</v>
      </c>
      <c r="I5" s="58">
        <v>0.02</v>
      </c>
      <c r="J5" s="58">
        <v>2.4502930832356301E-2</v>
      </c>
      <c r="K5" s="58">
        <v>0.22</v>
      </c>
      <c r="L5" s="58">
        <v>0.237621828329285</v>
      </c>
      <c r="M5" s="58">
        <v>0.108</v>
      </c>
      <c r="N5" s="58">
        <v>0.134459614010007</v>
      </c>
      <c r="O5" s="58">
        <v>0.23599999999999999</v>
      </c>
      <c r="P5" s="54">
        <v>-0.10172512144880699</v>
      </c>
      <c r="Q5" s="21">
        <v>7.3051527795933203E-4</v>
      </c>
      <c r="R5" s="54">
        <v>0.154178098052803</v>
      </c>
      <c r="S5" s="21">
        <v>1.3630745911779801E-7</v>
      </c>
      <c r="T5" s="54">
        <v>-0.32274409585536701</v>
      </c>
      <c r="U5" s="21">
        <v>5.2052854241820203E-34</v>
      </c>
      <c r="AB5" s="2"/>
      <c r="AC5" s="2"/>
      <c r="AD5" s="2"/>
      <c r="AE5" s="2"/>
      <c r="AF5" s="2"/>
      <c r="AG5" s="2"/>
      <c r="AH5" s="2"/>
      <c r="AI5" s="2"/>
      <c r="AJ5" s="2"/>
    </row>
    <row r="6" spans="1:36" ht="15.75" customHeight="1" x14ac:dyDescent="0.15">
      <c r="A6" s="20" t="s">
        <v>54654</v>
      </c>
      <c r="B6" s="20" t="s">
        <v>54662</v>
      </c>
      <c r="C6" s="20" t="s">
        <v>54663</v>
      </c>
      <c r="D6" s="20" t="s">
        <v>54779</v>
      </c>
      <c r="E6" s="20" t="s">
        <v>54780</v>
      </c>
      <c r="F6" s="19" t="s">
        <v>75967</v>
      </c>
      <c r="G6" s="20" t="s">
        <v>2921</v>
      </c>
      <c r="H6" s="20" t="s">
        <v>53152</v>
      </c>
      <c r="I6" s="58">
        <v>2.8000000000000001E-2</v>
      </c>
      <c r="J6" s="58">
        <v>3.3658940587795401E-2</v>
      </c>
      <c r="K6" s="58">
        <v>0.35199999999999998</v>
      </c>
      <c r="L6" s="58">
        <v>0.369687553389276</v>
      </c>
      <c r="M6" s="58">
        <v>5.6000000000000001E-2</v>
      </c>
      <c r="N6" s="58">
        <v>7.4822987917918499E-2</v>
      </c>
      <c r="O6" s="58">
        <v>0.376</v>
      </c>
      <c r="P6" s="54">
        <v>-0.102018460055329</v>
      </c>
      <c r="Q6" s="21">
        <v>7.0887567698373695E-4</v>
      </c>
      <c r="R6" s="54">
        <v>0.19898781213338601</v>
      </c>
      <c r="S6" s="21">
        <v>2.3150111222771799E-11</v>
      </c>
      <c r="T6" s="54">
        <v>-0.18313240031075301</v>
      </c>
      <c r="U6" s="21">
        <v>2.40244287595337E-11</v>
      </c>
      <c r="AB6" s="2"/>
      <c r="AC6" s="2"/>
      <c r="AD6" s="2"/>
      <c r="AE6" s="2"/>
      <c r="AF6" s="2"/>
      <c r="AG6" s="2"/>
      <c r="AH6" s="2"/>
      <c r="AI6" s="2"/>
      <c r="AJ6" s="2"/>
    </row>
    <row r="7" spans="1:36" ht="15.75" customHeight="1" x14ac:dyDescent="0.15">
      <c r="A7" s="20" t="s">
        <v>54654</v>
      </c>
      <c r="B7" s="20" t="s">
        <v>54655</v>
      </c>
      <c r="C7" s="20" t="s">
        <v>55274</v>
      </c>
      <c r="D7" s="20" t="s">
        <v>55275</v>
      </c>
      <c r="E7" s="20" t="s">
        <v>55276</v>
      </c>
      <c r="F7" s="19" t="s">
        <v>75968</v>
      </c>
      <c r="G7" s="20" t="s">
        <v>1424</v>
      </c>
      <c r="H7" s="20" t="s">
        <v>53152</v>
      </c>
      <c r="I7" s="58">
        <v>2.4E-2</v>
      </c>
      <c r="J7" s="58">
        <v>2.9099895579533502E-2</v>
      </c>
      <c r="K7" s="58">
        <v>0.11600000000000001</v>
      </c>
      <c r="L7" s="58">
        <v>0.128689808917197</v>
      </c>
      <c r="M7" s="58">
        <v>0.128</v>
      </c>
      <c r="N7" s="58">
        <v>0.15667182009838301</v>
      </c>
      <c r="O7" s="58">
        <v>0.08</v>
      </c>
      <c r="P7" s="54">
        <v>0.10996080089181599</v>
      </c>
      <c r="Q7" s="21">
        <v>2.53695935796128E-4</v>
      </c>
      <c r="R7" s="54">
        <v>0.14653887389474199</v>
      </c>
      <c r="S7" s="21">
        <v>5.3677355286618497E-7</v>
      </c>
      <c r="T7" s="54">
        <v>0.175722721286794</v>
      </c>
      <c r="U7" s="21">
        <v>1.6003711844372199E-10</v>
      </c>
      <c r="AB7" s="2"/>
      <c r="AC7" s="2"/>
      <c r="AD7" s="2"/>
      <c r="AE7" s="2"/>
      <c r="AF7" s="2"/>
      <c r="AG7" s="2"/>
      <c r="AH7" s="2"/>
      <c r="AI7" s="2"/>
      <c r="AJ7" s="2"/>
    </row>
    <row r="8" spans="1:36" ht="15.75" customHeight="1" x14ac:dyDescent="0.15">
      <c r="A8" s="20" t="s">
        <v>54654</v>
      </c>
      <c r="B8" s="20" t="s">
        <v>54655</v>
      </c>
      <c r="C8" s="20" t="s">
        <v>55274</v>
      </c>
      <c r="D8" s="20" t="s">
        <v>55275</v>
      </c>
      <c r="E8" s="20" t="s">
        <v>55276</v>
      </c>
      <c r="F8" s="19" t="s">
        <v>75968</v>
      </c>
      <c r="G8" s="20" t="s">
        <v>2094</v>
      </c>
      <c r="H8" s="20" t="s">
        <v>53152</v>
      </c>
      <c r="I8" s="58">
        <v>0.04</v>
      </c>
      <c r="J8" s="58">
        <v>4.7108807122330502E-2</v>
      </c>
      <c r="K8" s="58">
        <v>8.7999999999999995E-2</v>
      </c>
      <c r="L8" s="58">
        <v>9.8663662697135501E-2</v>
      </c>
      <c r="M8" s="58">
        <v>0.184</v>
      </c>
      <c r="N8" s="58">
        <v>0.21789144475920599</v>
      </c>
      <c r="O8" s="58">
        <v>0.108</v>
      </c>
      <c r="P8" s="54">
        <v>0.12775302367045199</v>
      </c>
      <c r="Q8" s="21">
        <v>1.8234958720059099E-5</v>
      </c>
      <c r="R8" s="54">
        <v>0.14653887389474199</v>
      </c>
      <c r="S8" s="21">
        <v>5.3677355286618497E-7</v>
      </c>
      <c r="T8" s="54">
        <v>0.22469992517833401</v>
      </c>
      <c r="U8" s="21">
        <v>1.29250370348801E-16</v>
      </c>
      <c r="AB8" s="2"/>
      <c r="AC8" s="2"/>
      <c r="AD8" s="2"/>
      <c r="AE8" s="2"/>
      <c r="AF8" s="2"/>
      <c r="AG8" s="2"/>
      <c r="AH8" s="2"/>
      <c r="AI8" s="2"/>
      <c r="AJ8" s="2"/>
    </row>
    <row r="9" spans="1:36" ht="15.75" customHeight="1" x14ac:dyDescent="0.15">
      <c r="A9" s="20" t="s">
        <v>54654</v>
      </c>
      <c r="B9" s="20" t="s">
        <v>54662</v>
      </c>
      <c r="C9" s="20" t="s">
        <v>54663</v>
      </c>
      <c r="D9" s="20" t="s">
        <v>54844</v>
      </c>
      <c r="E9" s="20" t="s">
        <v>55143</v>
      </c>
      <c r="F9" s="19" t="s">
        <v>75969</v>
      </c>
      <c r="G9" s="20" t="s">
        <v>3111</v>
      </c>
      <c r="H9" s="20" t="s">
        <v>53152</v>
      </c>
      <c r="I9" s="58">
        <v>2.4E-2</v>
      </c>
      <c r="J9" s="58">
        <v>2.9099895579533502E-2</v>
      </c>
      <c r="K9" s="58">
        <v>0.376</v>
      </c>
      <c r="L9" s="58">
        <v>0.39376570798677202</v>
      </c>
      <c r="M9" s="58">
        <v>0.06</v>
      </c>
      <c r="N9" s="58">
        <v>7.9612747587607904E-2</v>
      </c>
      <c r="O9" s="58">
        <v>0.38800000000000001</v>
      </c>
      <c r="P9" s="54">
        <v>-0.11475077060367</v>
      </c>
      <c r="Q9" s="21">
        <v>1.3213129945955301E-4</v>
      </c>
      <c r="R9" s="54">
        <v>0.170740256606667</v>
      </c>
      <c r="S9" s="21">
        <v>5.9761316849835499E-9</v>
      </c>
      <c r="T9" s="54">
        <v>-0.37949431026952202</v>
      </c>
      <c r="U9" s="21">
        <v>1.2624033730333301E-47</v>
      </c>
      <c r="AB9" s="2"/>
      <c r="AC9" s="2"/>
      <c r="AD9" s="2"/>
      <c r="AE9" s="2"/>
      <c r="AF9" s="2"/>
      <c r="AG9" s="2"/>
      <c r="AH9" s="2"/>
      <c r="AI9" s="2"/>
      <c r="AJ9" s="2"/>
    </row>
    <row r="10" spans="1:36" ht="15.75" customHeight="1" x14ac:dyDescent="0.15">
      <c r="A10" s="20" t="s">
        <v>54654</v>
      </c>
      <c r="B10" s="20" t="s">
        <v>54655</v>
      </c>
      <c r="C10" s="20" t="s">
        <v>55274</v>
      </c>
      <c r="D10" s="20" t="s">
        <v>55275</v>
      </c>
      <c r="E10" s="20" t="s">
        <v>55276</v>
      </c>
      <c r="F10" s="19" t="s">
        <v>75968</v>
      </c>
      <c r="G10" s="20" t="s">
        <v>3111</v>
      </c>
      <c r="H10" s="20" t="s">
        <v>53152</v>
      </c>
      <c r="I10" s="58">
        <v>4.0000000000000001E-3</v>
      </c>
      <c r="J10" s="58">
        <v>5.4661000326904196E-3</v>
      </c>
      <c r="K10" s="58">
        <v>0.08</v>
      </c>
      <c r="L10" s="58">
        <v>9.0109937486527195E-2</v>
      </c>
      <c r="M10" s="58">
        <v>0.18</v>
      </c>
      <c r="N10" s="58">
        <v>0.21356607629427701</v>
      </c>
      <c r="O10" s="58">
        <v>5.6000000000000001E-2</v>
      </c>
      <c r="P10" s="54">
        <v>-0.10975810346517501</v>
      </c>
      <c r="Q10" s="21">
        <v>2.5941168280027598E-4</v>
      </c>
      <c r="R10" s="54">
        <v>0.14653887389474199</v>
      </c>
      <c r="S10" s="21">
        <v>5.3677355286618497E-7</v>
      </c>
      <c r="T10" s="54">
        <v>-0.37949431026952202</v>
      </c>
      <c r="U10" s="21">
        <v>1.2624033730333301E-47</v>
      </c>
      <c r="AB10" s="2"/>
      <c r="AC10" s="2"/>
      <c r="AD10" s="2"/>
      <c r="AE10" s="2"/>
      <c r="AF10" s="2"/>
      <c r="AG10" s="2"/>
      <c r="AH10" s="2"/>
      <c r="AI10" s="2"/>
      <c r="AJ10" s="2"/>
    </row>
    <row r="11" spans="1:36" ht="15.75" customHeight="1" x14ac:dyDescent="0.15">
      <c r="A11" s="20" t="s">
        <v>54654</v>
      </c>
      <c r="B11" s="20" t="s">
        <v>54655</v>
      </c>
      <c r="C11" s="20" t="s">
        <v>55274</v>
      </c>
      <c r="D11" s="20" t="s">
        <v>55275</v>
      </c>
      <c r="E11" s="20" t="s">
        <v>55276</v>
      </c>
      <c r="F11" s="19" t="s">
        <v>75968</v>
      </c>
      <c r="G11" s="20" t="s">
        <v>3545</v>
      </c>
      <c r="H11" s="20" t="s">
        <v>53152</v>
      </c>
      <c r="I11" s="58">
        <v>3.2000000000000001E-2</v>
      </c>
      <c r="J11" s="58">
        <v>3.8170985047369002E-2</v>
      </c>
      <c r="K11" s="58">
        <v>0.08</v>
      </c>
      <c r="L11" s="58">
        <v>9.0109937486527195E-2</v>
      </c>
      <c r="M11" s="58">
        <v>9.6000000000000002E-2</v>
      </c>
      <c r="N11" s="58">
        <v>0.120931533269045</v>
      </c>
      <c r="O11" s="58">
        <v>6.4000000000000001E-2</v>
      </c>
      <c r="P11" s="54">
        <v>0.17267504975641901</v>
      </c>
      <c r="Q11" s="21">
        <v>2.31366560750516E-9</v>
      </c>
      <c r="R11" s="54">
        <v>0.14653887389474199</v>
      </c>
      <c r="S11" s="21">
        <v>5.3677355286618497E-7</v>
      </c>
      <c r="T11" s="54">
        <v>0.155252057237527</v>
      </c>
      <c r="U11" s="21">
        <v>1.9790599374997301E-8</v>
      </c>
      <c r="AB11" s="2"/>
      <c r="AC11" s="2"/>
      <c r="AD11" s="2"/>
      <c r="AE11" s="2"/>
      <c r="AF11" s="2"/>
      <c r="AG11" s="2"/>
      <c r="AH11" s="2"/>
      <c r="AI11" s="2"/>
      <c r="AJ11" s="2"/>
    </row>
    <row r="12" spans="1:36" ht="15.75" customHeight="1" x14ac:dyDescent="0.15">
      <c r="A12" s="20" t="s">
        <v>54654</v>
      </c>
      <c r="B12" s="20" t="s">
        <v>54662</v>
      </c>
      <c r="C12" s="20" t="s">
        <v>54663</v>
      </c>
      <c r="D12" s="20" t="s">
        <v>54844</v>
      </c>
      <c r="E12" s="20" t="s">
        <v>55143</v>
      </c>
      <c r="F12" s="19" t="s">
        <v>75969</v>
      </c>
      <c r="G12" s="20" t="s">
        <v>1982</v>
      </c>
      <c r="H12" s="20" t="s">
        <v>53912</v>
      </c>
      <c r="I12" s="58">
        <v>8.0000000000000002E-3</v>
      </c>
      <c r="J12" s="58">
        <v>1.0442015862112001E-2</v>
      </c>
      <c r="K12" s="58">
        <v>0.06</v>
      </c>
      <c r="L12" s="58">
        <v>6.8434379263301495E-2</v>
      </c>
      <c r="M12" s="58">
        <v>6.4000000000000001E-2</v>
      </c>
      <c r="N12" s="58">
        <v>8.4278225806451598E-2</v>
      </c>
      <c r="O12" s="58">
        <v>5.6000000000000001E-2</v>
      </c>
      <c r="P12" s="54">
        <v>0.257245624347749</v>
      </c>
      <c r="Q12" s="21">
        <v>1.14764762905807E-20</v>
      </c>
      <c r="R12" s="54">
        <v>-0.184718253153763</v>
      </c>
      <c r="S12" s="21">
        <v>4.25292969918876E-10</v>
      </c>
      <c r="T12" s="54">
        <v>-0.46153053901201402</v>
      </c>
      <c r="U12" s="21">
        <v>6.1319904666083905E-73</v>
      </c>
      <c r="AB12" s="2"/>
      <c r="AC12" s="2"/>
      <c r="AD12" s="2"/>
      <c r="AE12" s="2"/>
      <c r="AF12" s="2"/>
      <c r="AG12" s="2"/>
      <c r="AH12" s="2"/>
      <c r="AI12" s="2"/>
      <c r="AJ12" s="2"/>
    </row>
    <row r="13" spans="1:36" ht="15.75" customHeight="1" x14ac:dyDescent="0.15">
      <c r="A13" s="20" t="s">
        <v>54654</v>
      </c>
      <c r="B13" s="20" t="s">
        <v>54655</v>
      </c>
      <c r="C13" s="20" t="s">
        <v>54659</v>
      </c>
      <c r="D13" s="20" t="s">
        <v>54691</v>
      </c>
      <c r="E13" s="20" t="s">
        <v>55315</v>
      </c>
      <c r="F13" s="19" t="s">
        <v>75970</v>
      </c>
      <c r="G13" s="20" t="s">
        <v>1982</v>
      </c>
      <c r="H13" s="20" t="s">
        <v>53912</v>
      </c>
      <c r="I13" s="58">
        <v>1.2E-2</v>
      </c>
      <c r="J13" s="58">
        <v>1.52321146605125E-2</v>
      </c>
      <c r="K13" s="58">
        <v>0.17599999999999999</v>
      </c>
      <c r="L13" s="58">
        <v>0.19212283908706301</v>
      </c>
      <c r="M13" s="58">
        <v>0.1</v>
      </c>
      <c r="N13" s="58">
        <v>0.125411016440657</v>
      </c>
      <c r="O13" s="58">
        <v>0.20399999999999999</v>
      </c>
      <c r="P13" s="54">
        <v>0.19613215273361201</v>
      </c>
      <c r="Q13" s="21">
        <v>5.80801383082338E-12</v>
      </c>
      <c r="R13" s="54">
        <v>-0.16161496058656</v>
      </c>
      <c r="S13" s="21">
        <v>3.3649182087167503E-8</v>
      </c>
      <c r="T13" s="54">
        <v>-0.46153053901201402</v>
      </c>
      <c r="U13" s="21">
        <v>6.1319904666083905E-73</v>
      </c>
      <c r="AB13" s="2"/>
      <c r="AC13" s="2"/>
      <c r="AD13" s="2"/>
      <c r="AE13" s="2"/>
      <c r="AF13" s="2"/>
      <c r="AG13" s="2"/>
      <c r="AH13" s="2"/>
      <c r="AI13" s="2"/>
      <c r="AJ13" s="2"/>
    </row>
    <row r="14" spans="1:36" ht="15.75" customHeight="1" x14ac:dyDescent="0.15">
      <c r="A14" s="20" t="s">
        <v>54654</v>
      </c>
      <c r="B14" s="20" t="s">
        <v>54662</v>
      </c>
      <c r="C14" s="20" t="s">
        <v>54663</v>
      </c>
      <c r="D14" s="20" t="s">
        <v>54844</v>
      </c>
      <c r="E14" s="20" t="s">
        <v>55143</v>
      </c>
      <c r="F14" s="19" t="s">
        <v>75969</v>
      </c>
      <c r="G14" s="20" t="s">
        <v>1946</v>
      </c>
      <c r="H14" s="20" t="s">
        <v>53912</v>
      </c>
      <c r="I14" s="58">
        <v>1.2E-2</v>
      </c>
      <c r="J14" s="58">
        <v>1.52321146605125E-2</v>
      </c>
      <c r="K14" s="58">
        <v>8.7999999999999995E-2</v>
      </c>
      <c r="L14" s="58">
        <v>9.8663662697135501E-2</v>
      </c>
      <c r="M14" s="58">
        <v>0.372</v>
      </c>
      <c r="N14" s="58">
        <v>0.40995317937361597</v>
      </c>
      <c r="O14" s="58">
        <v>9.1999999999999998E-2</v>
      </c>
      <c r="P14" s="54">
        <v>0.11691282002579299</v>
      </c>
      <c r="Q14" s="21">
        <v>9.7606403842429997E-5</v>
      </c>
      <c r="R14" s="54">
        <v>-0.184718253153763</v>
      </c>
      <c r="S14" s="21">
        <v>4.25292969918876E-10</v>
      </c>
      <c r="T14" s="54">
        <v>-0.34527385487003798</v>
      </c>
      <c r="U14" s="21">
        <v>4.5901363284245298E-39</v>
      </c>
      <c r="AB14" s="2"/>
      <c r="AC14" s="2"/>
      <c r="AD14" s="2"/>
      <c r="AE14" s="2"/>
      <c r="AF14" s="2"/>
      <c r="AG14" s="2"/>
      <c r="AH14" s="2"/>
      <c r="AI14" s="2"/>
      <c r="AJ14" s="2"/>
    </row>
    <row r="15" spans="1:36" ht="15.75" customHeight="1" x14ac:dyDescent="0.15">
      <c r="A15" s="20" t="s">
        <v>54654</v>
      </c>
      <c r="B15" s="20" t="s">
        <v>54655</v>
      </c>
      <c r="C15" s="20" t="s">
        <v>54659</v>
      </c>
      <c r="D15" s="20" t="s">
        <v>54691</v>
      </c>
      <c r="E15" s="20" t="s">
        <v>55315</v>
      </c>
      <c r="F15" s="19" t="s">
        <v>75970</v>
      </c>
      <c r="G15" s="20" t="s">
        <v>2599</v>
      </c>
      <c r="H15" s="20" t="s">
        <v>53912</v>
      </c>
      <c r="I15" s="58">
        <v>0</v>
      </c>
      <c r="J15" s="58">
        <v>0</v>
      </c>
      <c r="K15" s="58">
        <v>0.23200000000000001</v>
      </c>
      <c r="L15" s="58">
        <v>0.24992433769714401</v>
      </c>
      <c r="M15" s="58">
        <v>0.06</v>
      </c>
      <c r="N15" s="58">
        <v>7.9612747587607904E-2</v>
      </c>
      <c r="O15" s="58">
        <v>0.18</v>
      </c>
      <c r="P15" s="54">
        <v>0.113111547992732</v>
      </c>
      <c r="Q15" s="21">
        <v>1.6613544937988899E-4</v>
      </c>
      <c r="R15" s="54">
        <v>-0.16161496058656</v>
      </c>
      <c r="S15" s="21">
        <v>3.3649182087167503E-8</v>
      </c>
      <c r="T15" s="54">
        <v>-0.55419441824501803</v>
      </c>
      <c r="U15" s="21">
        <v>2.3120906685875901E-111</v>
      </c>
      <c r="AB15" s="2"/>
      <c r="AC15" s="2"/>
      <c r="AD15" s="2"/>
      <c r="AE15" s="2"/>
      <c r="AF15" s="2"/>
      <c r="AG15" s="2"/>
      <c r="AH15" s="2"/>
      <c r="AI15" s="2"/>
      <c r="AJ15" s="2"/>
    </row>
    <row r="16" spans="1:36" ht="15.75" customHeight="1" x14ac:dyDescent="0.15">
      <c r="A16" s="20" t="s">
        <v>54682</v>
      </c>
      <c r="B16" s="20" t="s">
        <v>54683</v>
      </c>
      <c r="C16" s="20" t="s">
        <v>54716</v>
      </c>
      <c r="D16" s="20" t="s">
        <v>54717</v>
      </c>
      <c r="E16" s="20" t="s">
        <v>54718</v>
      </c>
      <c r="F16" s="19" t="s">
        <v>75971</v>
      </c>
      <c r="G16" s="20" t="s">
        <v>2094</v>
      </c>
      <c r="H16" s="20" t="s">
        <v>53912</v>
      </c>
      <c r="I16" s="58">
        <v>8.0000000000000002E-3</v>
      </c>
      <c r="J16" s="58">
        <v>1.0442015862112001E-2</v>
      </c>
      <c r="K16" s="58">
        <v>0.42399999999999999</v>
      </c>
      <c r="L16" s="58">
        <v>0.44126992979136498</v>
      </c>
      <c r="M16" s="58">
        <v>7.1999999999999995E-2</v>
      </c>
      <c r="N16" s="58">
        <v>9.3738133798430295E-2</v>
      </c>
      <c r="O16" s="58">
        <v>0.53600000000000003</v>
      </c>
      <c r="P16" s="54">
        <v>-0.101802519926355</v>
      </c>
      <c r="Q16" s="21">
        <v>7.2608111723931098E-4</v>
      </c>
      <c r="R16" s="54">
        <v>0.102859501217517</v>
      </c>
      <c r="S16" s="21">
        <v>4.5907757706337003E-4</v>
      </c>
      <c r="T16" s="54">
        <v>-0.45721782574734798</v>
      </c>
      <c r="U16" s="21">
        <v>1.79305945117638E-71</v>
      </c>
      <c r="AB16" s="2"/>
      <c r="AC16" s="2"/>
      <c r="AD16" s="2"/>
      <c r="AE16" s="2"/>
      <c r="AF16" s="2"/>
      <c r="AG16" s="2"/>
      <c r="AH16" s="2"/>
      <c r="AI16" s="2"/>
      <c r="AJ16" s="2"/>
    </row>
    <row r="17" spans="1:36" ht="15.75" customHeight="1" x14ac:dyDescent="0.15">
      <c r="A17" s="20" t="s">
        <v>54654</v>
      </c>
      <c r="B17" s="20" t="s">
        <v>54662</v>
      </c>
      <c r="C17" s="20" t="s">
        <v>54663</v>
      </c>
      <c r="D17" s="20" t="s">
        <v>54837</v>
      </c>
      <c r="E17" s="20" t="s">
        <v>54949</v>
      </c>
      <c r="F17" s="19" t="s">
        <v>75972</v>
      </c>
      <c r="G17" s="20" t="s">
        <v>2097</v>
      </c>
      <c r="H17" s="20" t="s">
        <v>53912</v>
      </c>
      <c r="I17" s="58">
        <v>0</v>
      </c>
      <c r="J17" s="58">
        <v>0</v>
      </c>
      <c r="K17" s="58">
        <v>6.4000000000000001E-2</v>
      </c>
      <c r="L17" s="58">
        <v>7.2774277786845101E-2</v>
      </c>
      <c r="M17" s="58">
        <v>0.39200000000000002</v>
      </c>
      <c r="N17" s="58">
        <v>0.42948010693505201</v>
      </c>
      <c r="O17" s="58">
        <v>0.08</v>
      </c>
      <c r="P17" s="54">
        <v>0.10010083661899</v>
      </c>
      <c r="Q17" s="21">
        <v>8.9639206522303203E-4</v>
      </c>
      <c r="R17" s="54">
        <v>-0.183930702418757</v>
      </c>
      <c r="S17" s="21">
        <v>4.98996148468285E-10</v>
      </c>
      <c r="T17" s="54">
        <v>-0.46020422659670501</v>
      </c>
      <c r="U17" s="21">
        <v>1.7091429020791499E-72</v>
      </c>
      <c r="AB17" s="2"/>
      <c r="AC17" s="2"/>
      <c r="AD17" s="2"/>
      <c r="AE17" s="2"/>
      <c r="AF17" s="2"/>
      <c r="AG17" s="2"/>
      <c r="AH17" s="2"/>
      <c r="AI17" s="2"/>
      <c r="AJ17" s="2"/>
    </row>
    <row r="18" spans="1:36" ht="15.75" customHeight="1" x14ac:dyDescent="0.15">
      <c r="A18" s="20" t="s">
        <v>54654</v>
      </c>
      <c r="B18" s="20" t="s">
        <v>54662</v>
      </c>
      <c r="C18" s="20" t="s">
        <v>54663</v>
      </c>
      <c r="D18" s="20" t="s">
        <v>54844</v>
      </c>
      <c r="E18" s="20" t="s">
        <v>55143</v>
      </c>
      <c r="F18" s="19" t="s">
        <v>75969</v>
      </c>
      <c r="G18" s="20" t="s">
        <v>3111</v>
      </c>
      <c r="H18" s="20" t="s">
        <v>53912</v>
      </c>
      <c r="I18" s="58">
        <v>3.2000000000000001E-2</v>
      </c>
      <c r="J18" s="58">
        <v>3.8170985047369002E-2</v>
      </c>
      <c r="K18" s="58">
        <v>6.4000000000000001E-2</v>
      </c>
      <c r="L18" s="58">
        <v>7.2774277786845101E-2</v>
      </c>
      <c r="M18" s="58">
        <v>0.24</v>
      </c>
      <c r="N18" s="58">
        <v>0.27709440424239001</v>
      </c>
      <c r="O18" s="58">
        <v>6.4000000000000001E-2</v>
      </c>
      <c r="P18" s="54">
        <v>-0.11475077060367</v>
      </c>
      <c r="Q18" s="21">
        <v>1.3213129945955301E-4</v>
      </c>
      <c r="R18" s="54">
        <v>-0.184718253153763</v>
      </c>
      <c r="S18" s="21">
        <v>4.25292969918876E-10</v>
      </c>
      <c r="T18" s="54">
        <v>0.59276730020274204</v>
      </c>
      <c r="U18" s="21">
        <v>4.1285626262928201E-131</v>
      </c>
      <c r="AB18" s="2"/>
      <c r="AC18" s="2"/>
      <c r="AD18" s="2"/>
      <c r="AE18" s="2"/>
      <c r="AF18" s="2"/>
      <c r="AG18" s="2"/>
      <c r="AH18" s="2"/>
      <c r="AI18" s="2"/>
      <c r="AJ18" s="2"/>
    </row>
    <row r="19" spans="1:36" ht="15.75" customHeight="1" x14ac:dyDescent="0.15">
      <c r="A19" s="20" t="s">
        <v>54682</v>
      </c>
      <c r="B19" s="20" t="s">
        <v>54683</v>
      </c>
      <c r="C19" s="20" t="s">
        <v>54716</v>
      </c>
      <c r="D19" s="20" t="s">
        <v>54717</v>
      </c>
      <c r="E19" s="20" t="s">
        <v>54718</v>
      </c>
      <c r="F19" s="19" t="s">
        <v>75971</v>
      </c>
      <c r="G19" s="20" t="s">
        <v>2831</v>
      </c>
      <c r="H19" s="20" t="s">
        <v>53912</v>
      </c>
      <c r="I19" s="58">
        <v>4.0000000000000001E-3</v>
      </c>
      <c r="J19" s="58">
        <v>5.4661000326904196E-3</v>
      </c>
      <c r="K19" s="58">
        <v>0.56799999999999995</v>
      </c>
      <c r="L19" s="58">
        <v>0.58429806083275904</v>
      </c>
      <c r="M19" s="58">
        <v>8.7999999999999995E-2</v>
      </c>
      <c r="N19" s="58">
        <v>0.111892444336293</v>
      </c>
      <c r="O19" s="58">
        <v>0.57599999999999996</v>
      </c>
      <c r="P19" s="54">
        <v>-0.101009767135046</v>
      </c>
      <c r="Q19" s="21">
        <v>7.9522198413863997E-4</v>
      </c>
      <c r="R19" s="54">
        <v>0.102859501217517</v>
      </c>
      <c r="S19" s="21">
        <v>4.5907757706337003E-4</v>
      </c>
      <c r="T19" s="54">
        <v>-0.39902970087061101</v>
      </c>
      <c r="U19" s="21">
        <v>5.4087651846228103E-53</v>
      </c>
      <c r="AB19" s="2"/>
      <c r="AC19" s="2"/>
      <c r="AD19" s="2"/>
      <c r="AE19" s="2"/>
      <c r="AF19" s="2"/>
      <c r="AG19" s="2"/>
      <c r="AH19" s="2"/>
      <c r="AI19" s="2"/>
      <c r="AJ19" s="2"/>
    </row>
    <row r="20" spans="1:36" ht="15.75" customHeight="1" x14ac:dyDescent="0.15">
      <c r="A20" s="20" t="s">
        <v>54654</v>
      </c>
      <c r="B20" s="20" t="s">
        <v>54662</v>
      </c>
      <c r="C20" s="20" t="s">
        <v>54663</v>
      </c>
      <c r="D20" s="20" t="s">
        <v>54837</v>
      </c>
      <c r="E20" s="20" t="s">
        <v>54949</v>
      </c>
      <c r="F20" s="19" t="s">
        <v>75972</v>
      </c>
      <c r="G20" s="20" t="s">
        <v>2602</v>
      </c>
      <c r="H20" s="20" t="s">
        <v>53912</v>
      </c>
      <c r="I20" s="58">
        <v>0.04</v>
      </c>
      <c r="J20" s="58">
        <v>4.7108807122330502E-2</v>
      </c>
      <c r="K20" s="58">
        <v>0.06</v>
      </c>
      <c r="L20" s="58">
        <v>6.8434379263301495E-2</v>
      </c>
      <c r="M20" s="58">
        <v>0.84399999999999997</v>
      </c>
      <c r="N20" s="58">
        <v>0.85962886798888904</v>
      </c>
      <c r="O20" s="58">
        <v>6.4000000000000001E-2</v>
      </c>
      <c r="P20" s="54">
        <v>0.11871152394383</v>
      </c>
      <c r="Q20" s="21">
        <v>7.5354225720348795E-5</v>
      </c>
      <c r="R20" s="54">
        <v>-0.183930702418757</v>
      </c>
      <c r="S20" s="21">
        <v>4.98996148468285E-10</v>
      </c>
      <c r="T20" s="54">
        <v>-0.55909446337781499</v>
      </c>
      <c r="U20" s="21">
        <v>1.0113165016097E-113</v>
      </c>
      <c r="AB20" s="2"/>
      <c r="AC20" s="2"/>
      <c r="AD20" s="2"/>
      <c r="AE20" s="2"/>
      <c r="AF20" s="2"/>
      <c r="AG20" s="2"/>
      <c r="AH20" s="2"/>
      <c r="AI20" s="2"/>
      <c r="AJ20" s="2"/>
    </row>
    <row r="21" spans="1:36" ht="15.75" customHeight="1" x14ac:dyDescent="0.15">
      <c r="A21" s="20" t="s">
        <v>54654</v>
      </c>
      <c r="B21" s="20" t="s">
        <v>54655</v>
      </c>
      <c r="C21" s="20" t="s">
        <v>54659</v>
      </c>
      <c r="D21" s="20" t="s">
        <v>54691</v>
      </c>
      <c r="E21" s="20" t="s">
        <v>55315</v>
      </c>
      <c r="F21" s="19" t="s">
        <v>75970</v>
      </c>
      <c r="G21" s="20" t="s">
        <v>2602</v>
      </c>
      <c r="H21" s="20" t="s">
        <v>53912</v>
      </c>
      <c r="I21" s="58">
        <v>2.4E-2</v>
      </c>
      <c r="J21" s="58">
        <v>2.9099895579533502E-2</v>
      </c>
      <c r="K21" s="58">
        <v>0.248</v>
      </c>
      <c r="L21" s="58">
        <v>0.266282132949758</v>
      </c>
      <c r="M21" s="58">
        <v>0.184</v>
      </c>
      <c r="N21" s="58">
        <v>0.21789144475920599</v>
      </c>
      <c r="O21" s="58">
        <v>0.224</v>
      </c>
      <c r="P21" s="54">
        <v>0.11309565283206401</v>
      </c>
      <c r="Q21" s="21">
        <v>1.6613544937988899E-4</v>
      </c>
      <c r="R21" s="54">
        <v>-0.16161496058656</v>
      </c>
      <c r="S21" s="21">
        <v>3.3649182087167503E-8</v>
      </c>
      <c r="T21" s="54">
        <v>-0.55909446337781499</v>
      </c>
      <c r="U21" s="21">
        <v>1.0113165016097E-113</v>
      </c>
      <c r="AB21" s="2"/>
      <c r="AC21" s="2"/>
      <c r="AD21" s="2"/>
      <c r="AE21" s="2"/>
      <c r="AF21" s="2"/>
      <c r="AG21" s="2"/>
      <c r="AH21" s="2"/>
      <c r="AI21" s="2"/>
      <c r="AJ21" s="2"/>
    </row>
    <row r="22" spans="1:36" ht="15.75" customHeight="1" x14ac:dyDescent="0.15">
      <c r="A22" s="20" t="s">
        <v>54654</v>
      </c>
      <c r="B22" s="20" t="s">
        <v>54655</v>
      </c>
      <c r="C22" s="20" t="s">
        <v>54734</v>
      </c>
      <c r="D22" s="20" t="s">
        <v>54735</v>
      </c>
      <c r="E22" s="20" t="s">
        <v>55083</v>
      </c>
      <c r="F22" s="19" t="s">
        <v>75973</v>
      </c>
      <c r="G22" s="20" t="s">
        <v>2517</v>
      </c>
      <c r="H22" s="20" t="s">
        <v>192</v>
      </c>
      <c r="I22" s="58">
        <v>2.4E-2</v>
      </c>
      <c r="J22" s="58">
        <v>2.9099895579533502E-2</v>
      </c>
      <c r="K22" s="58">
        <v>8.7999999999999995E-2</v>
      </c>
      <c r="L22" s="58">
        <v>9.8663662697135501E-2</v>
      </c>
      <c r="M22" s="58">
        <v>5.6000000000000001E-2</v>
      </c>
      <c r="N22" s="58">
        <v>7.4822987917918499E-2</v>
      </c>
      <c r="O22" s="58">
        <v>0.12</v>
      </c>
      <c r="P22" s="54">
        <v>-0.108517649223122</v>
      </c>
      <c r="Q22" s="21">
        <v>3.0253173328916001E-4</v>
      </c>
      <c r="R22" s="54">
        <v>0.15051956000435601</v>
      </c>
      <c r="S22" s="21">
        <v>2.7026192254802102E-7</v>
      </c>
      <c r="T22" s="54">
        <v>-0.25348476167738099</v>
      </c>
      <c r="U22" s="21">
        <v>5.8076323830202502E-21</v>
      </c>
      <c r="AB22" s="2"/>
      <c r="AC22" s="2"/>
      <c r="AD22" s="2"/>
      <c r="AE22" s="2"/>
      <c r="AF22" s="2"/>
      <c r="AG22" s="2"/>
      <c r="AH22" s="2"/>
      <c r="AI22" s="2"/>
      <c r="AJ22" s="2"/>
    </row>
    <row r="23" spans="1:36" ht="15.75" customHeight="1" x14ac:dyDescent="0.15">
      <c r="A23" s="20" t="s">
        <v>54654</v>
      </c>
      <c r="B23" s="20" t="s">
        <v>54662</v>
      </c>
      <c r="C23" s="20" t="s">
        <v>54663</v>
      </c>
      <c r="D23" s="20" t="s">
        <v>54837</v>
      </c>
      <c r="E23" s="20" t="s">
        <v>54949</v>
      </c>
      <c r="F23" s="19" t="s">
        <v>75972</v>
      </c>
      <c r="G23" s="20" t="s">
        <v>2097</v>
      </c>
      <c r="H23" s="20" t="s">
        <v>192</v>
      </c>
      <c r="I23" s="58">
        <v>8.0000000000000002E-3</v>
      </c>
      <c r="J23" s="58">
        <v>1.0442015862112001E-2</v>
      </c>
      <c r="K23" s="58">
        <v>0.08</v>
      </c>
      <c r="L23" s="58">
        <v>9.0109937486527195E-2</v>
      </c>
      <c r="M23" s="58">
        <v>0.08</v>
      </c>
      <c r="N23" s="58">
        <v>0.10284027307952499</v>
      </c>
      <c r="O23" s="58">
        <v>6.8000000000000005E-2</v>
      </c>
      <c r="P23" s="54">
        <v>0.10010083661899</v>
      </c>
      <c r="Q23" s="21">
        <v>8.9639206522303203E-4</v>
      </c>
      <c r="R23" s="54">
        <v>-0.19295445757878499</v>
      </c>
      <c r="S23" s="21">
        <v>6.79113115160069E-11</v>
      </c>
      <c r="T23" s="54">
        <v>-0.241744393211721</v>
      </c>
      <c r="U23" s="21">
        <v>4.0150198188312602E-19</v>
      </c>
      <c r="AB23" s="2"/>
      <c r="AC23" s="2"/>
      <c r="AD23" s="2"/>
      <c r="AE23" s="2"/>
      <c r="AF23" s="2"/>
      <c r="AG23" s="2"/>
      <c r="AH23" s="2"/>
      <c r="AI23" s="2"/>
      <c r="AJ23" s="2"/>
    </row>
    <row r="24" spans="1:36" ht="15.75" customHeight="1" x14ac:dyDescent="0.15">
      <c r="A24" s="20" t="s">
        <v>54654</v>
      </c>
      <c r="B24" s="20" t="s">
        <v>54655</v>
      </c>
      <c r="C24" s="20" t="s">
        <v>55274</v>
      </c>
      <c r="D24" s="20" t="s">
        <v>55275</v>
      </c>
      <c r="E24" s="20" t="s">
        <v>55276</v>
      </c>
      <c r="F24" s="19" t="s">
        <v>75968</v>
      </c>
      <c r="G24" s="20" t="s">
        <v>3111</v>
      </c>
      <c r="H24" s="20" t="s">
        <v>192</v>
      </c>
      <c r="I24" s="58">
        <v>8.0000000000000002E-3</v>
      </c>
      <c r="J24" s="58">
        <v>1.0442015862112001E-2</v>
      </c>
      <c r="K24" s="58">
        <v>0.252</v>
      </c>
      <c r="L24" s="58">
        <v>0.27022995228566998</v>
      </c>
      <c r="M24" s="58">
        <v>0.11600000000000001</v>
      </c>
      <c r="N24" s="58">
        <v>0.14342853762423</v>
      </c>
      <c r="O24" s="58">
        <v>0.28000000000000003</v>
      </c>
      <c r="P24" s="54">
        <v>-0.10975810346517501</v>
      </c>
      <c r="Q24" s="21">
        <v>2.5941168280027598E-4</v>
      </c>
      <c r="R24" s="54">
        <v>-0.140547177191893</v>
      </c>
      <c r="S24" s="21">
        <v>1.48387862993189E-6</v>
      </c>
      <c r="T24" s="54">
        <v>0.37538593575981899</v>
      </c>
      <c r="U24" s="21">
        <v>1.5398725744220301E-46</v>
      </c>
      <c r="AB24" s="2"/>
      <c r="AC24" s="2"/>
      <c r="AD24" s="2"/>
      <c r="AE24" s="2"/>
      <c r="AF24" s="2"/>
      <c r="AG24" s="2"/>
      <c r="AH24" s="2"/>
      <c r="AI24" s="2"/>
      <c r="AJ24" s="2"/>
    </row>
    <row r="25" spans="1:36" ht="15.75" customHeight="1" x14ac:dyDescent="0.15">
      <c r="A25" s="20" t="s">
        <v>54654</v>
      </c>
      <c r="B25" s="20" t="s">
        <v>54655</v>
      </c>
      <c r="C25" s="20" t="s">
        <v>55274</v>
      </c>
      <c r="D25" s="20" t="s">
        <v>55275</v>
      </c>
      <c r="E25" s="20" t="s">
        <v>55276</v>
      </c>
      <c r="F25" s="19" t="s">
        <v>75968</v>
      </c>
      <c r="G25" s="20" t="s">
        <v>3545</v>
      </c>
      <c r="H25" s="20" t="s">
        <v>192</v>
      </c>
      <c r="I25" s="58">
        <v>2.8000000000000001E-2</v>
      </c>
      <c r="J25" s="58">
        <v>3.3658940587795401E-2</v>
      </c>
      <c r="K25" s="58">
        <v>0.32</v>
      </c>
      <c r="L25" s="58">
        <v>0.33825519648004798</v>
      </c>
      <c r="M25" s="58">
        <v>0.08</v>
      </c>
      <c r="N25" s="58">
        <v>0.10284027307952499</v>
      </c>
      <c r="O25" s="58">
        <v>0.25600000000000001</v>
      </c>
      <c r="P25" s="54">
        <v>0.17267504975641901</v>
      </c>
      <c r="Q25" s="21">
        <v>2.31366560750516E-9</v>
      </c>
      <c r="R25" s="54">
        <v>-0.140547177191893</v>
      </c>
      <c r="S25" s="21">
        <v>1.48387862993189E-6</v>
      </c>
      <c r="T25" s="54">
        <v>-0.142714965567355</v>
      </c>
      <c r="U25" s="21">
        <v>2.8072247856184498E-7</v>
      </c>
      <c r="AB25" s="2"/>
      <c r="AC25" s="2"/>
      <c r="AD25" s="2"/>
      <c r="AE25" s="2"/>
      <c r="AF25" s="2"/>
      <c r="AG25" s="2"/>
      <c r="AH25" s="2"/>
      <c r="AI25" s="2"/>
      <c r="AJ25" s="2"/>
    </row>
    <row r="26" spans="1:36" ht="15.75" customHeight="1" x14ac:dyDescent="0.15">
      <c r="A26" s="20" t="s">
        <v>54654</v>
      </c>
      <c r="B26" s="20" t="s">
        <v>54662</v>
      </c>
      <c r="C26" s="20" t="s">
        <v>54663</v>
      </c>
      <c r="D26" s="20" t="s">
        <v>54844</v>
      </c>
      <c r="E26" s="20" t="s">
        <v>55143</v>
      </c>
      <c r="F26" s="19" t="s">
        <v>75969</v>
      </c>
      <c r="G26" s="20" t="s">
        <v>1982</v>
      </c>
      <c r="H26" s="20" t="s">
        <v>189</v>
      </c>
      <c r="I26" s="58">
        <v>4.0000000000000001E-3</v>
      </c>
      <c r="J26" s="58">
        <v>5.4661000326904196E-3</v>
      </c>
      <c r="K26" s="58">
        <v>0.96</v>
      </c>
      <c r="L26" s="58">
        <v>0.96290238986467003</v>
      </c>
      <c r="M26" s="58">
        <v>5.1999999999999998E-2</v>
      </c>
      <c r="N26" s="58">
        <v>7.0069756946682896E-2</v>
      </c>
      <c r="O26" s="58">
        <v>0.94799999999999995</v>
      </c>
      <c r="P26" s="54">
        <v>0.257245624347749</v>
      </c>
      <c r="Q26" s="21">
        <v>1.14764762905807E-20</v>
      </c>
      <c r="R26" s="54">
        <v>0.145836827741466</v>
      </c>
      <c r="S26" s="21">
        <v>6.0255795622149595E-7</v>
      </c>
      <c r="T26" s="54">
        <v>0.29297825264852301</v>
      </c>
      <c r="U26" s="21">
        <v>6.0997680353181596E-28</v>
      </c>
      <c r="AB26" s="2"/>
      <c r="AC26" s="2"/>
      <c r="AD26" s="2"/>
      <c r="AE26" s="2"/>
      <c r="AF26" s="2"/>
      <c r="AG26" s="2"/>
      <c r="AH26" s="2"/>
      <c r="AI26" s="2"/>
      <c r="AJ26" s="2"/>
    </row>
    <row r="27" spans="1:36" ht="15.75" customHeight="1" x14ac:dyDescent="0.15">
      <c r="A27" s="20" t="s">
        <v>54654</v>
      </c>
      <c r="B27" s="20" t="s">
        <v>54662</v>
      </c>
      <c r="C27" s="20" t="s">
        <v>54663</v>
      </c>
      <c r="D27" s="20" t="s">
        <v>54844</v>
      </c>
      <c r="E27" s="20" t="s">
        <v>55052</v>
      </c>
      <c r="F27" s="19" t="s">
        <v>75974</v>
      </c>
      <c r="G27" s="20" t="s">
        <v>2599</v>
      </c>
      <c r="H27" s="20" t="s">
        <v>189</v>
      </c>
      <c r="I27" s="58">
        <v>3.5999999999999997E-2</v>
      </c>
      <c r="J27" s="58">
        <v>4.2647849005271202E-2</v>
      </c>
      <c r="K27" s="58">
        <v>0.25600000000000001</v>
      </c>
      <c r="L27" s="58">
        <v>0.27426603106258601</v>
      </c>
      <c r="M27" s="58">
        <v>0.17599999999999999</v>
      </c>
      <c r="N27" s="58">
        <v>0.209188285470571</v>
      </c>
      <c r="O27" s="58">
        <v>0.252</v>
      </c>
      <c r="P27" s="54">
        <v>0.115381975786549</v>
      </c>
      <c r="Q27" s="21">
        <v>1.21015113951702E-4</v>
      </c>
      <c r="R27" s="54">
        <v>0.135736047970445</v>
      </c>
      <c r="S27" s="21">
        <v>3.30423469581373E-6</v>
      </c>
      <c r="T27" s="54">
        <v>0.34916310326536498</v>
      </c>
      <c r="U27" s="21">
        <v>5.618292984806E-40</v>
      </c>
      <c r="AB27" s="2"/>
      <c r="AC27" s="2"/>
      <c r="AD27" s="2"/>
      <c r="AE27" s="2"/>
      <c r="AF27" s="2"/>
      <c r="AG27" s="2"/>
      <c r="AH27" s="2"/>
      <c r="AI27" s="2"/>
      <c r="AJ27" s="2"/>
    </row>
    <row r="28" spans="1:36" ht="15.75" customHeight="1" x14ac:dyDescent="0.15">
      <c r="A28" s="20" t="s">
        <v>54654</v>
      </c>
      <c r="B28" s="20" t="s">
        <v>54662</v>
      </c>
      <c r="C28" s="20" t="s">
        <v>54663</v>
      </c>
      <c r="D28" s="20" t="s">
        <v>54837</v>
      </c>
      <c r="E28" s="20" t="s">
        <v>54949</v>
      </c>
      <c r="F28" s="19" t="s">
        <v>75972</v>
      </c>
      <c r="G28" s="20" t="s">
        <v>2097</v>
      </c>
      <c r="H28" s="20" t="s">
        <v>189</v>
      </c>
      <c r="I28" s="58">
        <v>0</v>
      </c>
      <c r="J28" s="58">
        <v>0</v>
      </c>
      <c r="K28" s="58">
        <v>0.152</v>
      </c>
      <c r="L28" s="58">
        <v>0.16691808963379301</v>
      </c>
      <c r="M28" s="58">
        <v>9.6000000000000002E-2</v>
      </c>
      <c r="N28" s="58">
        <v>0.120931533269045</v>
      </c>
      <c r="O28" s="58">
        <v>0.13200000000000001</v>
      </c>
      <c r="P28" s="54">
        <v>0.10010083661899</v>
      </c>
      <c r="Q28" s="21">
        <v>8.9639206522303203E-4</v>
      </c>
      <c r="R28" s="54">
        <v>0.200648914338759</v>
      </c>
      <c r="S28" s="21">
        <v>1.72626331169005E-11</v>
      </c>
      <c r="T28" s="54">
        <v>0.276446781212068</v>
      </c>
      <c r="U28" s="21">
        <v>6.8368171140289001E-25</v>
      </c>
      <c r="AB28" s="2"/>
      <c r="AC28" s="2"/>
      <c r="AD28" s="2"/>
      <c r="AE28" s="2"/>
      <c r="AF28" s="2"/>
      <c r="AG28" s="2"/>
      <c r="AH28" s="2"/>
      <c r="AI28" s="2"/>
      <c r="AJ28" s="2"/>
    </row>
    <row r="29" spans="1:36" ht="15.75" customHeight="1" x14ac:dyDescent="0.15">
      <c r="A29" s="20" t="s">
        <v>54654</v>
      </c>
      <c r="B29" s="20" t="s">
        <v>54662</v>
      </c>
      <c r="C29" s="20" t="s">
        <v>54663</v>
      </c>
      <c r="D29" s="20" t="s">
        <v>54844</v>
      </c>
      <c r="E29" s="20" t="s">
        <v>55143</v>
      </c>
      <c r="F29" s="19" t="s">
        <v>75969</v>
      </c>
      <c r="G29" s="20" t="s">
        <v>3111</v>
      </c>
      <c r="H29" s="20" t="s">
        <v>189</v>
      </c>
      <c r="I29" s="58">
        <v>2.4E-2</v>
      </c>
      <c r="J29" s="58">
        <v>2.9099895579533502E-2</v>
      </c>
      <c r="K29" s="58">
        <v>0.96399999999999997</v>
      </c>
      <c r="L29" s="58">
        <v>0.96672891277228601</v>
      </c>
      <c r="M29" s="58">
        <v>0.11600000000000001</v>
      </c>
      <c r="N29" s="58">
        <v>0.14342853762423</v>
      </c>
      <c r="O29" s="58">
        <v>0.88800000000000001</v>
      </c>
      <c r="P29" s="54">
        <v>-0.11475077060367</v>
      </c>
      <c r="Q29" s="21">
        <v>1.3213129945955301E-4</v>
      </c>
      <c r="R29" s="54">
        <v>0.145836827741466</v>
      </c>
      <c r="S29" s="21">
        <v>6.0255795622149595E-7</v>
      </c>
      <c r="T29" s="54">
        <v>-0.32391289729310702</v>
      </c>
      <c r="U29" s="21">
        <v>2.9722760411542599E-34</v>
      </c>
      <c r="AB29" s="2"/>
      <c r="AC29" s="2"/>
      <c r="AD29" s="2"/>
      <c r="AE29" s="2"/>
      <c r="AF29" s="2"/>
      <c r="AG29" s="2"/>
      <c r="AH29" s="2"/>
      <c r="AI29" s="2"/>
      <c r="AJ29" s="2"/>
    </row>
    <row r="30" spans="1:36" ht="15.75" customHeight="1" x14ac:dyDescent="0.15">
      <c r="A30" s="20" t="s">
        <v>54654</v>
      </c>
      <c r="B30" s="20" t="s">
        <v>54662</v>
      </c>
      <c r="C30" s="20" t="s">
        <v>54663</v>
      </c>
      <c r="D30" s="20" t="s">
        <v>54844</v>
      </c>
      <c r="E30" s="20" t="s">
        <v>55052</v>
      </c>
      <c r="F30" s="19" t="s">
        <v>75974</v>
      </c>
      <c r="G30" s="20" t="s">
        <v>3111</v>
      </c>
      <c r="H30" s="20" t="s">
        <v>189</v>
      </c>
      <c r="I30" s="58">
        <v>0.02</v>
      </c>
      <c r="J30" s="58">
        <v>2.4502930832356301E-2</v>
      </c>
      <c r="K30" s="58">
        <v>0.29199999999999998</v>
      </c>
      <c r="L30" s="58">
        <v>0.31068478924862503</v>
      </c>
      <c r="M30" s="58">
        <v>5.6000000000000001E-2</v>
      </c>
      <c r="N30" s="58">
        <v>7.4822987917918499E-2</v>
      </c>
      <c r="O30" s="58">
        <v>0.224</v>
      </c>
      <c r="P30" s="54">
        <v>-0.116504200246764</v>
      </c>
      <c r="Q30" s="21">
        <v>1.0296161626341001E-4</v>
      </c>
      <c r="R30" s="54">
        <v>0.135736047970445</v>
      </c>
      <c r="S30" s="21">
        <v>3.30423469581373E-6</v>
      </c>
      <c r="T30" s="54">
        <v>-0.32391289729310702</v>
      </c>
      <c r="U30" s="21">
        <v>2.9722760411542599E-34</v>
      </c>
      <c r="AB30" s="2"/>
      <c r="AC30" s="2"/>
      <c r="AD30" s="2"/>
      <c r="AE30" s="2"/>
      <c r="AF30" s="2"/>
      <c r="AG30" s="2"/>
      <c r="AH30" s="2"/>
      <c r="AI30" s="2"/>
      <c r="AJ30" s="2"/>
    </row>
    <row r="31" spans="1:36" ht="15.75" customHeight="1" x14ac:dyDescent="0.15">
      <c r="A31" s="20" t="s">
        <v>54654</v>
      </c>
      <c r="B31" s="20" t="s">
        <v>54662</v>
      </c>
      <c r="C31" s="20" t="s">
        <v>54663</v>
      </c>
      <c r="D31" s="20" t="s">
        <v>54844</v>
      </c>
      <c r="E31" s="20" t="s">
        <v>55052</v>
      </c>
      <c r="F31" s="19" t="s">
        <v>75974</v>
      </c>
      <c r="G31" s="20" t="s">
        <v>2840</v>
      </c>
      <c r="H31" s="20" t="s">
        <v>189</v>
      </c>
      <c r="I31" s="58">
        <v>0.02</v>
      </c>
      <c r="J31" s="58">
        <v>2.4502930832356301E-2</v>
      </c>
      <c r="K31" s="58">
        <v>0.252</v>
      </c>
      <c r="L31" s="58">
        <v>0.27022995228566998</v>
      </c>
      <c r="M31" s="58">
        <v>0.08</v>
      </c>
      <c r="N31" s="58">
        <v>0.10284027307952499</v>
      </c>
      <c r="O31" s="58">
        <v>0.23599999999999999</v>
      </c>
      <c r="P31" s="54">
        <v>-0.13000506657045499</v>
      </c>
      <c r="Q31" s="21">
        <v>1.2662588535882499E-5</v>
      </c>
      <c r="R31" s="54">
        <v>0.135736047970445</v>
      </c>
      <c r="S31" s="21">
        <v>3.30423469581373E-6</v>
      </c>
      <c r="T31" s="54">
        <v>-0.29968839462851699</v>
      </c>
      <c r="U31" s="21">
        <v>3.0654224674852501E-29</v>
      </c>
      <c r="AB31" s="2"/>
      <c r="AC31" s="2"/>
      <c r="AD31" s="2"/>
      <c r="AE31" s="2"/>
      <c r="AF31" s="2"/>
      <c r="AG31" s="2"/>
      <c r="AH31" s="2"/>
      <c r="AI31" s="2"/>
      <c r="AJ31" s="2"/>
    </row>
    <row r="32" spans="1:36" ht="15.75" customHeight="1" x14ac:dyDescent="0.15">
      <c r="A32" s="20" t="s">
        <v>54654</v>
      </c>
      <c r="B32" s="20" t="s">
        <v>54662</v>
      </c>
      <c r="C32" s="20" t="s">
        <v>54663</v>
      </c>
      <c r="D32" s="20" t="s">
        <v>54837</v>
      </c>
      <c r="E32" s="20" t="s">
        <v>54949</v>
      </c>
      <c r="F32" s="19" t="s">
        <v>75972</v>
      </c>
      <c r="G32" s="20" t="s">
        <v>2602</v>
      </c>
      <c r="H32" s="20" t="s">
        <v>189</v>
      </c>
      <c r="I32" s="58">
        <v>0.04</v>
      </c>
      <c r="J32" s="58">
        <v>4.7108807122330502E-2</v>
      </c>
      <c r="K32" s="58">
        <v>0.156</v>
      </c>
      <c r="L32" s="58">
        <v>0.17108594815825301</v>
      </c>
      <c r="M32" s="58">
        <v>0.1</v>
      </c>
      <c r="N32" s="58">
        <v>0.125411016440657</v>
      </c>
      <c r="O32" s="58">
        <v>0.152</v>
      </c>
      <c r="P32" s="54">
        <v>0.11871152394383</v>
      </c>
      <c r="Q32" s="21">
        <v>7.5354225720348795E-5</v>
      </c>
      <c r="R32" s="54">
        <v>0.200648914338759</v>
      </c>
      <c r="S32" s="21">
        <v>1.72626331169005E-11</v>
      </c>
      <c r="T32" s="54">
        <v>0.31978374522990799</v>
      </c>
      <c r="U32" s="21">
        <v>2.26542216772923E-33</v>
      </c>
      <c r="AB32" s="2"/>
      <c r="AC32" s="2"/>
      <c r="AD32" s="2"/>
      <c r="AE32" s="2"/>
      <c r="AF32" s="2"/>
      <c r="AG32" s="2"/>
      <c r="AH32" s="2"/>
      <c r="AI32" s="2"/>
      <c r="AJ32" s="2"/>
    </row>
    <row r="33" spans="1:36" ht="15.75" customHeight="1" x14ac:dyDescent="0.15">
      <c r="A33" s="20" t="s">
        <v>54654</v>
      </c>
      <c r="B33" s="20" t="s">
        <v>54662</v>
      </c>
      <c r="C33" s="20" t="s">
        <v>54663</v>
      </c>
      <c r="D33" s="20" t="s">
        <v>54844</v>
      </c>
      <c r="E33" s="20" t="s">
        <v>55143</v>
      </c>
      <c r="F33" s="19" t="s">
        <v>75969</v>
      </c>
      <c r="G33" s="20" t="s">
        <v>1946</v>
      </c>
      <c r="H33" s="20" t="s">
        <v>92</v>
      </c>
      <c r="I33" s="58">
        <v>2.4E-2</v>
      </c>
      <c r="J33" s="58">
        <v>2.9099895579533502E-2</v>
      </c>
      <c r="K33" s="58">
        <v>0.13600000000000001</v>
      </c>
      <c r="L33" s="58">
        <v>0.15002565049875899</v>
      </c>
      <c r="M33" s="58">
        <v>6.4000000000000001E-2</v>
      </c>
      <c r="N33" s="58">
        <v>8.4278225806451598E-2</v>
      </c>
      <c r="O33" s="58">
        <v>0.14000000000000001</v>
      </c>
      <c r="P33" s="54">
        <v>0.11691282002579299</v>
      </c>
      <c r="Q33" s="21">
        <v>9.7606403842429997E-5</v>
      </c>
      <c r="R33" s="54">
        <v>-0.15874207598200801</v>
      </c>
      <c r="S33" s="21">
        <v>5.7369038372043103E-8</v>
      </c>
      <c r="T33" s="54">
        <v>-0.17968986805988901</v>
      </c>
      <c r="U33" s="21">
        <v>5.8818039927184599E-11</v>
      </c>
      <c r="AB33" s="2"/>
      <c r="AC33" s="2"/>
      <c r="AD33" s="2"/>
      <c r="AE33" s="2"/>
      <c r="AF33" s="2"/>
      <c r="AG33" s="2"/>
      <c r="AH33" s="2"/>
      <c r="AI33" s="2"/>
      <c r="AJ33" s="2"/>
    </row>
    <row r="34" spans="1:36" ht="15.75" customHeight="1" x14ac:dyDescent="0.15">
      <c r="A34" s="20" t="s">
        <v>54654</v>
      </c>
      <c r="B34" s="20" t="s">
        <v>54655</v>
      </c>
      <c r="C34" s="20" t="s">
        <v>55274</v>
      </c>
      <c r="D34" s="20" t="s">
        <v>55275</v>
      </c>
      <c r="E34" s="20" t="s">
        <v>55276</v>
      </c>
      <c r="F34" s="19" t="s">
        <v>75968</v>
      </c>
      <c r="G34" s="20" t="s">
        <v>1424</v>
      </c>
      <c r="H34" s="20" t="s">
        <v>92</v>
      </c>
      <c r="I34" s="58">
        <v>3.5999999999999997E-2</v>
      </c>
      <c r="J34" s="58">
        <v>4.2647849005271202E-2</v>
      </c>
      <c r="K34" s="58">
        <v>0.124</v>
      </c>
      <c r="L34" s="58">
        <v>0.13720084700899901</v>
      </c>
      <c r="M34" s="58">
        <v>6.8000000000000005E-2</v>
      </c>
      <c r="N34" s="58">
        <v>8.9146835601831495E-2</v>
      </c>
      <c r="O34" s="58">
        <v>9.6000000000000002E-2</v>
      </c>
      <c r="P34" s="54">
        <v>0.10996080089181599</v>
      </c>
      <c r="Q34" s="21">
        <v>2.53695935796128E-4</v>
      </c>
      <c r="R34" s="54">
        <v>-0.10783088381320501</v>
      </c>
      <c r="S34" s="21">
        <v>2.3376373258946701E-4</v>
      </c>
      <c r="T34" s="54">
        <v>-0.109022994391654</v>
      </c>
      <c r="U34" s="21">
        <v>1.1536171948182301E-4</v>
      </c>
      <c r="AB34" s="2"/>
      <c r="AC34" s="2"/>
      <c r="AD34" s="2"/>
      <c r="AE34" s="2"/>
      <c r="AF34" s="2"/>
      <c r="AG34" s="2"/>
      <c r="AH34" s="2"/>
      <c r="AI34" s="2"/>
      <c r="AJ34" s="2"/>
    </row>
    <row r="35" spans="1:36" ht="15.75" customHeight="1" x14ac:dyDescent="0.15">
      <c r="A35" s="20" t="s">
        <v>54654</v>
      </c>
      <c r="B35" s="20" t="s">
        <v>54662</v>
      </c>
      <c r="C35" s="20" t="s">
        <v>54663</v>
      </c>
      <c r="D35" s="20" t="s">
        <v>54837</v>
      </c>
      <c r="E35" s="20" t="s">
        <v>54949</v>
      </c>
      <c r="F35" s="19" t="s">
        <v>75972</v>
      </c>
      <c r="G35" s="20" t="s">
        <v>2097</v>
      </c>
      <c r="H35" s="20" t="s">
        <v>92</v>
      </c>
      <c r="I35" s="58">
        <v>3.2000000000000001E-2</v>
      </c>
      <c r="J35" s="58">
        <v>3.8170985047369002E-2</v>
      </c>
      <c r="K35" s="58">
        <v>0.08</v>
      </c>
      <c r="L35" s="58">
        <v>9.0109937486527195E-2</v>
      </c>
      <c r="M35" s="58">
        <v>6.4000000000000001E-2</v>
      </c>
      <c r="N35" s="58">
        <v>8.4278225806451598E-2</v>
      </c>
      <c r="O35" s="58">
        <v>8.7999999999999995E-2</v>
      </c>
      <c r="P35" s="54">
        <v>0.10010083661899</v>
      </c>
      <c r="Q35" s="21">
        <v>8.9639206522303203E-4</v>
      </c>
      <c r="R35" s="54">
        <v>-0.18115202648317499</v>
      </c>
      <c r="S35" s="21">
        <v>8.5171037753193002E-10</v>
      </c>
      <c r="T35" s="54">
        <v>-0.18038170206330101</v>
      </c>
      <c r="U35" s="21">
        <v>4.9105008343616403E-11</v>
      </c>
      <c r="AB35" s="2"/>
      <c r="AC35" s="2"/>
      <c r="AD35" s="2"/>
      <c r="AE35" s="2"/>
      <c r="AF35" s="2"/>
      <c r="AG35" s="2"/>
      <c r="AH35" s="2"/>
      <c r="AI35" s="2"/>
      <c r="AJ35" s="2"/>
    </row>
    <row r="36" spans="1:36" ht="15.75" customHeight="1" x14ac:dyDescent="0.15">
      <c r="A36" s="20" t="s">
        <v>54654</v>
      </c>
      <c r="B36" s="20" t="s">
        <v>54662</v>
      </c>
      <c r="C36" s="20" t="s">
        <v>54663</v>
      </c>
      <c r="D36" s="20" t="s">
        <v>54844</v>
      </c>
      <c r="E36" s="20" t="s">
        <v>55143</v>
      </c>
      <c r="F36" s="19" t="s">
        <v>75969</v>
      </c>
      <c r="G36" s="20" t="s">
        <v>3111</v>
      </c>
      <c r="H36" s="20" t="s">
        <v>92</v>
      </c>
      <c r="I36" s="58">
        <v>2.4E-2</v>
      </c>
      <c r="J36" s="58">
        <v>2.9099895579533502E-2</v>
      </c>
      <c r="K36" s="58">
        <v>0.14000000000000001</v>
      </c>
      <c r="L36" s="58">
        <v>0.154316000421896</v>
      </c>
      <c r="M36" s="58">
        <v>5.6000000000000001E-2</v>
      </c>
      <c r="N36" s="58">
        <v>7.4822987917918499E-2</v>
      </c>
      <c r="O36" s="58">
        <v>0.13600000000000001</v>
      </c>
      <c r="P36" s="54">
        <v>-0.11475077060367</v>
      </c>
      <c r="Q36" s="21">
        <v>1.3213129945955301E-4</v>
      </c>
      <c r="R36" s="54">
        <v>-0.15874207598200801</v>
      </c>
      <c r="S36" s="21">
        <v>5.7369038372043103E-8</v>
      </c>
      <c r="T36" s="54">
        <v>0.328135081183557</v>
      </c>
      <c r="U36" s="21">
        <v>3.6609412054492501E-35</v>
      </c>
      <c r="AB36" s="2"/>
      <c r="AC36" s="2"/>
      <c r="AD36" s="2"/>
      <c r="AE36" s="2"/>
      <c r="AF36" s="2"/>
      <c r="AG36" s="2"/>
      <c r="AH36" s="2"/>
      <c r="AI36" s="2"/>
      <c r="AJ36" s="2"/>
    </row>
    <row r="37" spans="1:36" ht="15.75" customHeight="1" x14ac:dyDescent="0.15">
      <c r="A37" s="20" t="s">
        <v>54654</v>
      </c>
      <c r="B37" s="20" t="s">
        <v>54655</v>
      </c>
      <c r="C37" s="20" t="s">
        <v>55274</v>
      </c>
      <c r="D37" s="20" t="s">
        <v>55275</v>
      </c>
      <c r="E37" s="20" t="s">
        <v>55276</v>
      </c>
      <c r="F37" s="19" t="s">
        <v>75968</v>
      </c>
      <c r="G37" s="20" t="s">
        <v>3111</v>
      </c>
      <c r="H37" s="20" t="s">
        <v>92</v>
      </c>
      <c r="I37" s="58">
        <v>1.6E-2</v>
      </c>
      <c r="J37" s="58">
        <v>1.9912826009289002E-2</v>
      </c>
      <c r="K37" s="58">
        <v>0.14000000000000001</v>
      </c>
      <c r="L37" s="58">
        <v>0.154316000421896</v>
      </c>
      <c r="M37" s="58">
        <v>5.1999999999999998E-2</v>
      </c>
      <c r="N37" s="58">
        <v>7.0069756946682896E-2</v>
      </c>
      <c r="O37" s="58">
        <v>0.14799999999999999</v>
      </c>
      <c r="P37" s="54">
        <v>-0.10975810346517501</v>
      </c>
      <c r="Q37" s="21">
        <v>2.5941168280027598E-4</v>
      </c>
      <c r="R37" s="54">
        <v>-0.10783088381320501</v>
      </c>
      <c r="S37" s="21">
        <v>2.3376373258946701E-4</v>
      </c>
      <c r="T37" s="54">
        <v>0.328135081183557</v>
      </c>
      <c r="U37" s="21">
        <v>3.6609412054492501E-35</v>
      </c>
      <c r="AB37" s="2"/>
      <c r="AC37" s="2"/>
      <c r="AD37" s="2"/>
      <c r="AE37" s="2"/>
      <c r="AF37" s="2"/>
      <c r="AG37" s="2"/>
      <c r="AH37" s="2"/>
      <c r="AI37" s="2"/>
      <c r="AJ37" s="2"/>
    </row>
    <row r="38" spans="1:36" ht="15.75" customHeight="1" x14ac:dyDescent="0.15">
      <c r="A38" s="20"/>
      <c r="B38" s="20"/>
      <c r="C38" s="20"/>
      <c r="D38" s="20"/>
      <c r="E38" s="20"/>
      <c r="F38" s="19" t="s">
        <v>75915</v>
      </c>
      <c r="G38" s="20" t="s">
        <v>2831</v>
      </c>
      <c r="H38" s="20" t="s">
        <v>92</v>
      </c>
      <c r="I38" s="58">
        <v>0.04</v>
      </c>
      <c r="J38" s="58">
        <v>4.7108807122330502E-2</v>
      </c>
      <c r="K38" s="58">
        <v>6.4000000000000001E-2</v>
      </c>
      <c r="L38" s="58">
        <v>7.2774277786845101E-2</v>
      </c>
      <c r="M38" s="58">
        <v>7.5999999999999998E-2</v>
      </c>
      <c r="N38" s="58">
        <v>9.8260299393789399E-2</v>
      </c>
      <c r="O38" s="58">
        <v>5.6000000000000001E-2</v>
      </c>
      <c r="P38" s="54">
        <v>0.12924941592699199</v>
      </c>
      <c r="Q38" s="21">
        <v>1.12850392843608E-5</v>
      </c>
      <c r="R38" s="54">
        <v>-0.128430307681075</v>
      </c>
      <c r="S38" s="21">
        <v>1.2312840106383701E-5</v>
      </c>
      <c r="T38" s="54">
        <v>-0.14312077057743</v>
      </c>
      <c r="U38" s="21">
        <v>2.5799005553448201E-7</v>
      </c>
      <c r="AB38" s="2"/>
      <c r="AC38" s="2"/>
      <c r="AD38" s="2"/>
      <c r="AE38" s="2"/>
      <c r="AF38" s="2"/>
      <c r="AG38" s="2"/>
      <c r="AH38" s="2"/>
      <c r="AI38" s="2"/>
      <c r="AJ38" s="2"/>
    </row>
    <row r="39" spans="1:36" ht="15.75" customHeight="1" x14ac:dyDescent="0.15">
      <c r="A39" s="20" t="s">
        <v>54654</v>
      </c>
      <c r="B39" s="20" t="s">
        <v>54655</v>
      </c>
      <c r="C39" s="20" t="s">
        <v>54659</v>
      </c>
      <c r="D39" s="20" t="s">
        <v>54722</v>
      </c>
      <c r="E39" s="20" t="s">
        <v>55061</v>
      </c>
      <c r="F39" s="19" t="s">
        <v>75975</v>
      </c>
      <c r="G39" s="20" t="s">
        <v>2840</v>
      </c>
      <c r="H39" s="20" t="s">
        <v>92</v>
      </c>
      <c r="I39" s="58">
        <v>4.0000000000000001E-3</v>
      </c>
      <c r="J39" s="58">
        <v>5.4661000326904196E-3</v>
      </c>
      <c r="K39" s="58">
        <v>6.8000000000000005E-2</v>
      </c>
      <c r="L39" s="58">
        <v>7.7133832627808499E-2</v>
      </c>
      <c r="M39" s="58">
        <v>0.06</v>
      </c>
      <c r="N39" s="58">
        <v>7.9612747587607904E-2</v>
      </c>
      <c r="O39" s="58">
        <v>7.5999999999999998E-2</v>
      </c>
      <c r="P39" s="54">
        <v>-0.113976912228548</v>
      </c>
      <c r="Q39" s="21">
        <v>1.47798689628673E-4</v>
      </c>
      <c r="R39" s="54">
        <v>-0.12542753378617799</v>
      </c>
      <c r="S39" s="21">
        <v>1.7789180954736301E-5</v>
      </c>
      <c r="T39" s="54">
        <v>0.29702185832635197</v>
      </c>
      <c r="U39" s="21">
        <v>1.0137373947234199E-28</v>
      </c>
      <c r="AB39" s="2"/>
      <c r="AC39" s="2"/>
      <c r="AD39" s="2"/>
      <c r="AE39" s="2"/>
      <c r="AF39" s="2"/>
      <c r="AG39" s="2"/>
      <c r="AH39" s="2"/>
      <c r="AI39" s="2"/>
      <c r="AJ39" s="2"/>
    </row>
    <row r="40" spans="1:36" ht="15.75" customHeight="1" x14ac:dyDescent="0.15">
      <c r="A40" s="20" t="s">
        <v>54654</v>
      </c>
      <c r="B40" s="20" t="s">
        <v>54655</v>
      </c>
      <c r="C40" s="20" t="s">
        <v>54659</v>
      </c>
      <c r="D40" s="20" t="s">
        <v>54691</v>
      </c>
      <c r="E40" s="20" t="s">
        <v>54880</v>
      </c>
      <c r="F40" s="19" t="s">
        <v>75976</v>
      </c>
      <c r="G40" s="20" t="s">
        <v>2602</v>
      </c>
      <c r="H40" s="20" t="s">
        <v>92</v>
      </c>
      <c r="I40" s="58">
        <v>1.2E-2</v>
      </c>
      <c r="J40" s="58">
        <v>1.52321146605125E-2</v>
      </c>
      <c r="K40" s="58">
        <v>0.16800000000000001</v>
      </c>
      <c r="L40" s="58">
        <v>0.183745054945054</v>
      </c>
      <c r="M40" s="58">
        <v>5.6000000000000001E-2</v>
      </c>
      <c r="N40" s="58">
        <v>7.4822987917918499E-2</v>
      </c>
      <c r="O40" s="58">
        <v>0.14799999999999999</v>
      </c>
      <c r="P40" s="54">
        <v>0.12581548009160601</v>
      </c>
      <c r="Q40" s="21">
        <v>2.4872236037502699E-5</v>
      </c>
      <c r="R40" s="54">
        <v>-0.161839017564401</v>
      </c>
      <c r="S40" s="21">
        <v>3.2745404887249803E-8</v>
      </c>
      <c r="T40" s="54">
        <v>-0.36072993896481298</v>
      </c>
      <c r="U40" s="21">
        <v>8.6964054625500995E-43</v>
      </c>
      <c r="AB40" s="2"/>
      <c r="AC40" s="2"/>
      <c r="AD40" s="2"/>
      <c r="AE40" s="2"/>
      <c r="AF40" s="2"/>
      <c r="AG40" s="2"/>
      <c r="AH40" s="2"/>
      <c r="AI40" s="2"/>
      <c r="AJ40" s="2"/>
    </row>
    <row r="41" spans="1:36" ht="15.75" customHeight="1" x14ac:dyDescent="0.15">
      <c r="A41" s="20" t="s">
        <v>54654</v>
      </c>
      <c r="B41" s="20" t="s">
        <v>54662</v>
      </c>
      <c r="C41" s="20" t="s">
        <v>54663</v>
      </c>
      <c r="D41" s="20" t="s">
        <v>54837</v>
      </c>
      <c r="E41" s="20" t="s">
        <v>54949</v>
      </c>
      <c r="F41" s="19" t="s">
        <v>75972</v>
      </c>
      <c r="G41" s="20" t="s">
        <v>2602</v>
      </c>
      <c r="H41" s="20" t="s">
        <v>92</v>
      </c>
      <c r="I41" s="58">
        <v>3.2000000000000001E-2</v>
      </c>
      <c r="J41" s="58">
        <v>3.8170985047369002E-2</v>
      </c>
      <c r="K41" s="58">
        <v>5.6000000000000001E-2</v>
      </c>
      <c r="L41" s="58">
        <v>6.4050344752106803E-2</v>
      </c>
      <c r="M41" s="58">
        <v>9.6000000000000002E-2</v>
      </c>
      <c r="N41" s="58">
        <v>0.120931533269045</v>
      </c>
      <c r="O41" s="58">
        <v>5.6000000000000001E-2</v>
      </c>
      <c r="P41" s="54">
        <v>0.11871152394383</v>
      </c>
      <c r="Q41" s="21">
        <v>7.5354225720348795E-5</v>
      </c>
      <c r="R41" s="54">
        <v>-0.18115202648317499</v>
      </c>
      <c r="S41" s="21">
        <v>8.5171037753193002E-10</v>
      </c>
      <c r="T41" s="54">
        <v>-0.36072993896481298</v>
      </c>
      <c r="U41" s="21">
        <v>8.6964054625500995E-43</v>
      </c>
      <c r="AB41" s="2"/>
      <c r="AC41" s="2"/>
      <c r="AD41" s="2"/>
      <c r="AE41" s="2"/>
      <c r="AF41" s="2"/>
      <c r="AG41" s="2"/>
      <c r="AH41" s="2"/>
      <c r="AI41" s="2"/>
      <c r="AJ41" s="2"/>
    </row>
    <row r="42" spans="1:36" ht="15.75" customHeight="1" x14ac:dyDescent="0.15">
      <c r="A42" s="20" t="s">
        <v>54654</v>
      </c>
      <c r="B42" s="20" t="s">
        <v>54655</v>
      </c>
      <c r="C42" s="20" t="s">
        <v>54659</v>
      </c>
      <c r="D42" s="20" t="s">
        <v>54722</v>
      </c>
      <c r="E42" s="20" t="s">
        <v>55061</v>
      </c>
      <c r="F42" s="19" t="s">
        <v>75975</v>
      </c>
      <c r="G42" s="20" t="s">
        <v>2602</v>
      </c>
      <c r="H42" s="20" t="s">
        <v>92</v>
      </c>
      <c r="I42" s="58">
        <v>1.2E-2</v>
      </c>
      <c r="J42" s="58">
        <v>1.52321146605125E-2</v>
      </c>
      <c r="K42" s="58">
        <v>6.8000000000000005E-2</v>
      </c>
      <c r="L42" s="58">
        <v>7.7133832627808499E-2</v>
      </c>
      <c r="M42" s="58">
        <v>6.8000000000000005E-2</v>
      </c>
      <c r="N42" s="58">
        <v>8.9146835601831495E-2</v>
      </c>
      <c r="O42" s="58">
        <v>8.4000000000000005E-2</v>
      </c>
      <c r="P42" s="54">
        <v>0.15227305893745199</v>
      </c>
      <c r="Q42" s="21">
        <v>2.0258000501027901E-7</v>
      </c>
      <c r="R42" s="54">
        <v>-0.12542753378617799</v>
      </c>
      <c r="S42" s="21">
        <v>1.7789180954736301E-5</v>
      </c>
      <c r="T42" s="54">
        <v>-0.36072993896481298</v>
      </c>
      <c r="U42" s="21">
        <v>8.6964054625500995E-43</v>
      </c>
      <c r="AB42" s="2"/>
      <c r="AC42" s="2"/>
      <c r="AD42" s="2"/>
      <c r="AE42" s="2"/>
      <c r="AF42" s="2"/>
      <c r="AG42" s="2"/>
      <c r="AH42" s="2"/>
      <c r="AI42" s="2"/>
      <c r="AJ42" s="2"/>
    </row>
    <row r="43" spans="1:36" ht="15.75" customHeight="1" x14ac:dyDescent="0.15">
      <c r="A43" s="20" t="s">
        <v>54654</v>
      </c>
      <c r="B43" s="20" t="s">
        <v>54655</v>
      </c>
      <c r="C43" s="20" t="s">
        <v>54656</v>
      </c>
      <c r="D43" s="20" t="s">
        <v>54657</v>
      </c>
      <c r="E43" s="20" t="s">
        <v>54995</v>
      </c>
      <c r="F43" s="19" t="s">
        <v>75977</v>
      </c>
      <c r="G43" s="20" t="s">
        <v>1946</v>
      </c>
      <c r="H43" s="20" t="s">
        <v>179</v>
      </c>
      <c r="I43" s="58">
        <v>3.2000000000000001E-2</v>
      </c>
      <c r="J43" s="58">
        <v>3.8170985047369002E-2</v>
      </c>
      <c r="K43" s="58">
        <v>0.14399999999999999</v>
      </c>
      <c r="L43" s="58">
        <v>0.158516037288671</v>
      </c>
      <c r="M43" s="58">
        <v>0.14000000000000001</v>
      </c>
      <c r="N43" s="58">
        <v>0.170055210088917</v>
      </c>
      <c r="O43" s="58">
        <v>0.156</v>
      </c>
      <c r="P43" s="54">
        <v>0.117495919670269</v>
      </c>
      <c r="Q43" s="21">
        <v>9.04860860413115E-5</v>
      </c>
      <c r="R43" s="54">
        <v>-0.16827575684526699</v>
      </c>
      <c r="S43" s="21">
        <v>9.4681554093855493E-9</v>
      </c>
      <c r="T43" s="54">
        <v>-0.16301453914721301</v>
      </c>
      <c r="U43" s="21">
        <v>3.4156261583278002E-9</v>
      </c>
      <c r="AB43" s="2"/>
      <c r="AC43" s="2"/>
      <c r="AD43" s="2"/>
      <c r="AE43" s="2"/>
      <c r="AF43" s="2"/>
      <c r="AG43" s="2"/>
      <c r="AH43" s="2"/>
      <c r="AI43" s="2"/>
      <c r="AJ43" s="2"/>
    </row>
    <row r="44" spans="1:36" ht="15.75" customHeight="1" x14ac:dyDescent="0.15">
      <c r="A44" s="20"/>
      <c r="B44" s="20"/>
      <c r="C44" s="20"/>
      <c r="D44" s="20"/>
      <c r="E44" s="20"/>
      <c r="F44" s="19" t="s">
        <v>75915</v>
      </c>
      <c r="G44" s="20" t="s">
        <v>1946</v>
      </c>
      <c r="H44" s="20" t="s">
        <v>179</v>
      </c>
      <c r="I44" s="58">
        <v>0.04</v>
      </c>
      <c r="J44" s="58">
        <v>4.7108807122330502E-2</v>
      </c>
      <c r="K44" s="58">
        <v>0.24</v>
      </c>
      <c r="L44" s="58">
        <v>0.258183128313346</v>
      </c>
      <c r="M44" s="58">
        <v>0.08</v>
      </c>
      <c r="N44" s="58">
        <v>0.10284027307952499</v>
      </c>
      <c r="O44" s="58">
        <v>0.19600000000000001</v>
      </c>
      <c r="P44" s="54">
        <v>0.118143136034222</v>
      </c>
      <c r="Q44" s="21">
        <v>6.4250734325218799E-5</v>
      </c>
      <c r="R44" s="54">
        <v>-0.13054987228102599</v>
      </c>
      <c r="S44" s="21">
        <v>8.6059045190373203E-6</v>
      </c>
      <c r="T44" s="54">
        <v>-0.16301453914721301</v>
      </c>
      <c r="U44" s="21">
        <v>3.4156261583278002E-9</v>
      </c>
      <c r="AB44" s="2"/>
      <c r="AC44" s="2"/>
      <c r="AD44" s="2"/>
      <c r="AE44" s="2"/>
      <c r="AF44" s="2"/>
      <c r="AG44" s="2"/>
      <c r="AH44" s="2"/>
      <c r="AI44" s="2"/>
      <c r="AJ44" s="2"/>
    </row>
    <row r="45" spans="1:36" ht="15.75" customHeight="1" x14ac:dyDescent="0.15">
      <c r="A45" s="20" t="s">
        <v>54654</v>
      </c>
      <c r="B45" s="20" t="s">
        <v>54662</v>
      </c>
      <c r="C45" s="20" t="s">
        <v>54663</v>
      </c>
      <c r="D45" s="20" t="s">
        <v>54779</v>
      </c>
      <c r="E45" s="20" t="s">
        <v>54780</v>
      </c>
      <c r="F45" s="19" t="s">
        <v>75967</v>
      </c>
      <c r="G45" s="20" t="s">
        <v>2921</v>
      </c>
      <c r="H45" s="20" t="s">
        <v>179</v>
      </c>
      <c r="I45" s="58">
        <v>0.04</v>
      </c>
      <c r="J45" s="58">
        <v>4.7108807122330502E-2</v>
      </c>
      <c r="K45" s="58">
        <v>0.124</v>
      </c>
      <c r="L45" s="58">
        <v>0.13720084700899901</v>
      </c>
      <c r="M45" s="58">
        <v>6.8000000000000005E-2</v>
      </c>
      <c r="N45" s="58">
        <v>8.9146835601831495E-2</v>
      </c>
      <c r="O45" s="58">
        <v>9.1999999999999998E-2</v>
      </c>
      <c r="P45" s="54">
        <v>-0.102018460055329</v>
      </c>
      <c r="Q45" s="21">
        <v>7.0887567698373695E-4</v>
      </c>
      <c r="R45" s="54">
        <v>-0.16888955589708199</v>
      </c>
      <c r="S45" s="21">
        <v>8.4132247007154892E-9</v>
      </c>
      <c r="T45" s="54">
        <v>0.14954844896712299</v>
      </c>
      <c r="U45" s="21">
        <v>6.7864453696248596E-8</v>
      </c>
      <c r="AB45" s="2"/>
      <c r="AC45" s="2"/>
      <c r="AD45" s="2"/>
      <c r="AE45" s="2"/>
      <c r="AF45" s="2"/>
      <c r="AG45" s="2"/>
      <c r="AH45" s="2"/>
      <c r="AI45" s="2"/>
      <c r="AJ45" s="2"/>
    </row>
    <row r="46" spans="1:36" ht="15.75" customHeight="1" x14ac:dyDescent="0.15">
      <c r="A46" s="20" t="s">
        <v>54654</v>
      </c>
      <c r="B46" s="20" t="s">
        <v>54662</v>
      </c>
      <c r="C46" s="20" t="s">
        <v>54663</v>
      </c>
      <c r="D46" s="20" t="s">
        <v>54779</v>
      </c>
      <c r="E46" s="20" t="s">
        <v>54780</v>
      </c>
      <c r="F46" s="19" t="s">
        <v>75967</v>
      </c>
      <c r="G46" s="20" t="s">
        <v>3545</v>
      </c>
      <c r="H46" s="20" t="s">
        <v>179</v>
      </c>
      <c r="I46" s="58">
        <v>0.04</v>
      </c>
      <c r="J46" s="58">
        <v>4.7108807122330502E-2</v>
      </c>
      <c r="K46" s="58">
        <v>0.12</v>
      </c>
      <c r="L46" s="58">
        <v>0.13293687390682099</v>
      </c>
      <c r="M46" s="58">
        <v>5.6000000000000001E-2</v>
      </c>
      <c r="N46" s="58">
        <v>7.4822987917918499E-2</v>
      </c>
      <c r="O46" s="58">
        <v>0.112</v>
      </c>
      <c r="P46" s="54">
        <v>0.117622079644068</v>
      </c>
      <c r="Q46" s="21">
        <v>8.8869227500953696E-5</v>
      </c>
      <c r="R46" s="54">
        <v>-0.16888955589708199</v>
      </c>
      <c r="S46" s="21">
        <v>8.4132247007154892E-9</v>
      </c>
      <c r="T46" s="54">
        <v>-0.112953585725851</v>
      </c>
      <c r="U46" s="21">
        <v>6.1620157408809494E-5</v>
      </c>
      <c r="AB46" s="2"/>
      <c r="AC46" s="2"/>
      <c r="AD46" s="2"/>
      <c r="AE46" s="2"/>
      <c r="AF46" s="2"/>
      <c r="AG46" s="2"/>
      <c r="AH46" s="2"/>
      <c r="AI46" s="2"/>
      <c r="AJ46" s="2"/>
    </row>
    <row r="47" spans="1:36" ht="15.75" customHeight="1" x14ac:dyDescent="0.15">
      <c r="A47" s="20" t="s">
        <v>54654</v>
      </c>
      <c r="B47" s="20" t="s">
        <v>54655</v>
      </c>
      <c r="C47" s="20" t="s">
        <v>54659</v>
      </c>
      <c r="D47" s="20" t="s">
        <v>54722</v>
      </c>
      <c r="E47" s="20" t="s">
        <v>55061</v>
      </c>
      <c r="F47" s="19" t="s">
        <v>75975</v>
      </c>
      <c r="G47" s="20" t="s">
        <v>2602</v>
      </c>
      <c r="H47" s="20" t="s">
        <v>179</v>
      </c>
      <c r="I47" s="58">
        <v>3.2000000000000001E-2</v>
      </c>
      <c r="J47" s="58">
        <v>3.8170985047369002E-2</v>
      </c>
      <c r="K47" s="58">
        <v>0.19600000000000001</v>
      </c>
      <c r="L47" s="58">
        <v>0.21298721014869501</v>
      </c>
      <c r="M47" s="58">
        <v>5.1999999999999998E-2</v>
      </c>
      <c r="N47" s="58">
        <v>7.0069756946682896E-2</v>
      </c>
      <c r="O47" s="58">
        <v>0.184</v>
      </c>
      <c r="P47" s="54">
        <v>0.15227305893745199</v>
      </c>
      <c r="Q47" s="21">
        <v>2.0258000501027901E-7</v>
      </c>
      <c r="R47" s="54">
        <v>-0.12773551612664399</v>
      </c>
      <c r="S47" s="21">
        <v>1.24986890336106E-5</v>
      </c>
      <c r="T47" s="54">
        <v>-0.34691419359945502</v>
      </c>
      <c r="U47" s="21">
        <v>1.8925686505307702E-39</v>
      </c>
      <c r="AB47" s="2"/>
      <c r="AC47" s="2"/>
      <c r="AD47" s="2"/>
      <c r="AE47" s="2"/>
      <c r="AF47" s="2"/>
      <c r="AG47" s="2"/>
      <c r="AH47" s="2"/>
      <c r="AI47" s="2"/>
      <c r="AJ47" s="2"/>
    </row>
    <row r="48" spans="1:36" ht="15.75" customHeight="1" x14ac:dyDescent="0.15">
      <c r="A48" s="20" t="s">
        <v>54654</v>
      </c>
      <c r="B48" s="20" t="s">
        <v>54662</v>
      </c>
      <c r="C48" s="20" t="s">
        <v>54663</v>
      </c>
      <c r="D48" s="20" t="s">
        <v>54844</v>
      </c>
      <c r="E48" s="20" t="s">
        <v>55143</v>
      </c>
      <c r="F48" s="19" t="s">
        <v>75969</v>
      </c>
      <c r="G48" s="20" t="s">
        <v>1946</v>
      </c>
      <c r="H48" s="20" t="s">
        <v>53918</v>
      </c>
      <c r="I48" s="58">
        <v>0</v>
      </c>
      <c r="J48" s="58">
        <v>0</v>
      </c>
      <c r="K48" s="58">
        <v>0.62</v>
      </c>
      <c r="L48" s="58">
        <v>0.63563152989650196</v>
      </c>
      <c r="M48" s="58">
        <v>0.08</v>
      </c>
      <c r="N48" s="58">
        <v>0.10284027307952499</v>
      </c>
      <c r="O48" s="58">
        <v>0.57599999999999996</v>
      </c>
      <c r="P48" s="54">
        <v>0.11691282002579299</v>
      </c>
      <c r="Q48" s="21">
        <v>9.7606403842429997E-5</v>
      </c>
      <c r="R48" s="54">
        <v>-0.15334858056301201</v>
      </c>
      <c r="S48" s="21">
        <v>1.61171339791648E-7</v>
      </c>
      <c r="T48" s="54">
        <v>-0.32098809972483</v>
      </c>
      <c r="U48" s="21">
        <v>1.25492209895281E-33</v>
      </c>
      <c r="AB48" s="2"/>
      <c r="AC48" s="2"/>
      <c r="AD48" s="2"/>
      <c r="AE48" s="2"/>
      <c r="AF48" s="2"/>
      <c r="AG48" s="2"/>
      <c r="AH48" s="2"/>
      <c r="AI48" s="2"/>
      <c r="AJ48" s="2"/>
    </row>
    <row r="49" spans="1:36" ht="15.75" customHeight="1" x14ac:dyDescent="0.15">
      <c r="A49" s="20" t="s">
        <v>54654</v>
      </c>
      <c r="B49" s="20" t="s">
        <v>54662</v>
      </c>
      <c r="C49" s="20" t="s">
        <v>54663</v>
      </c>
      <c r="D49" s="20" t="s">
        <v>54779</v>
      </c>
      <c r="E49" s="20" t="s">
        <v>54780</v>
      </c>
      <c r="F49" s="19" t="s">
        <v>75967</v>
      </c>
      <c r="G49" s="20" t="s">
        <v>2921</v>
      </c>
      <c r="H49" s="20" t="s">
        <v>53918</v>
      </c>
      <c r="I49" s="58">
        <v>2.4E-2</v>
      </c>
      <c r="J49" s="58">
        <v>2.9099895579533502E-2</v>
      </c>
      <c r="K49" s="58">
        <v>0.70799999999999996</v>
      </c>
      <c r="L49" s="58">
        <v>0.72160276978592597</v>
      </c>
      <c r="M49" s="58">
        <v>6.8000000000000005E-2</v>
      </c>
      <c r="N49" s="58">
        <v>8.9146835601831495E-2</v>
      </c>
      <c r="O49" s="58">
        <v>0.80800000000000005</v>
      </c>
      <c r="P49" s="54">
        <v>-0.102018460055329</v>
      </c>
      <c r="Q49" s="21">
        <v>7.0887567698373695E-4</v>
      </c>
      <c r="R49" s="54">
        <v>-0.15218456062482499</v>
      </c>
      <c r="S49" s="21">
        <v>1.98049376920899E-7</v>
      </c>
      <c r="T49" s="54">
        <v>0.19979947855124999</v>
      </c>
      <c r="U49" s="21">
        <v>2.5445097289768801E-13</v>
      </c>
      <c r="AB49" s="2"/>
      <c r="AC49" s="2"/>
      <c r="AD49" s="2"/>
      <c r="AE49" s="2"/>
      <c r="AF49" s="2"/>
      <c r="AG49" s="2"/>
      <c r="AH49" s="2"/>
      <c r="AI49" s="2"/>
      <c r="AJ49" s="2"/>
    </row>
    <row r="50" spans="1:36" ht="15.75" customHeight="1" x14ac:dyDescent="0.15">
      <c r="A50" s="20" t="s">
        <v>54654</v>
      </c>
      <c r="B50" s="20" t="s">
        <v>54655</v>
      </c>
      <c r="C50" s="20" t="s">
        <v>54659</v>
      </c>
      <c r="D50" s="20" t="s">
        <v>54900</v>
      </c>
      <c r="E50" s="20" t="s">
        <v>55187</v>
      </c>
      <c r="F50" s="19" t="s">
        <v>75978</v>
      </c>
      <c r="G50" s="20" t="s">
        <v>2094</v>
      </c>
      <c r="H50" s="20" t="s">
        <v>53918</v>
      </c>
      <c r="I50" s="58">
        <v>0</v>
      </c>
      <c r="J50" s="58">
        <v>0</v>
      </c>
      <c r="K50" s="58">
        <v>0.1</v>
      </c>
      <c r="L50" s="58">
        <v>0.11156720401409199</v>
      </c>
      <c r="M50" s="58">
        <v>6.8000000000000005E-2</v>
      </c>
      <c r="N50" s="58">
        <v>8.9146835601831495E-2</v>
      </c>
      <c r="O50" s="58">
        <v>8.7999999999999995E-2</v>
      </c>
      <c r="P50" s="54">
        <v>0.10228785006071001</v>
      </c>
      <c r="Q50" s="21">
        <v>6.8525118177904896E-4</v>
      </c>
      <c r="R50" s="54">
        <v>-0.13409231578765299</v>
      </c>
      <c r="S50" s="21">
        <v>4.3743082584490798E-6</v>
      </c>
      <c r="T50" s="54">
        <v>-0.391504101825007</v>
      </c>
      <c r="U50" s="21">
        <v>6.7498819540580706E-51</v>
      </c>
      <c r="AB50" s="2"/>
      <c r="AC50" s="2"/>
      <c r="AD50" s="2"/>
      <c r="AE50" s="2"/>
      <c r="AF50" s="2"/>
      <c r="AG50" s="2"/>
      <c r="AH50" s="2"/>
      <c r="AI50" s="2"/>
      <c r="AJ50" s="2"/>
    </row>
    <row r="51" spans="1:36" ht="15.75" customHeight="1" x14ac:dyDescent="0.15">
      <c r="A51" s="20" t="s">
        <v>54654</v>
      </c>
      <c r="B51" s="20" t="s">
        <v>54655</v>
      </c>
      <c r="C51" s="20" t="s">
        <v>54659</v>
      </c>
      <c r="D51" s="20" t="s">
        <v>54691</v>
      </c>
      <c r="E51" s="20" t="s">
        <v>54880</v>
      </c>
      <c r="F51" s="19" t="s">
        <v>75976</v>
      </c>
      <c r="G51" s="20" t="s">
        <v>2602</v>
      </c>
      <c r="H51" s="20" t="s">
        <v>53918</v>
      </c>
      <c r="I51" s="58">
        <v>2.4E-2</v>
      </c>
      <c r="J51" s="58">
        <v>2.9099895579533502E-2</v>
      </c>
      <c r="K51" s="58">
        <v>0.216</v>
      </c>
      <c r="L51" s="58">
        <v>0.23342205677059</v>
      </c>
      <c r="M51" s="58">
        <v>0.06</v>
      </c>
      <c r="N51" s="58">
        <v>7.9612747587607904E-2</v>
      </c>
      <c r="O51" s="58">
        <v>0.188</v>
      </c>
      <c r="P51" s="54">
        <v>0.12581548009160601</v>
      </c>
      <c r="Q51" s="21">
        <v>2.4872236037502699E-5</v>
      </c>
      <c r="R51" s="54">
        <v>-0.138187233514804</v>
      </c>
      <c r="S51" s="21">
        <v>2.1959108669326801E-6</v>
      </c>
      <c r="T51" s="54">
        <v>-0.46287847059187798</v>
      </c>
      <c r="U51" s="21">
        <v>2.1614702248897799E-73</v>
      </c>
      <c r="AB51" s="2"/>
      <c r="AC51" s="2"/>
      <c r="AD51" s="2"/>
      <c r="AE51" s="2"/>
      <c r="AF51" s="2"/>
      <c r="AG51" s="2"/>
      <c r="AH51" s="2"/>
      <c r="AI51" s="2"/>
      <c r="AJ51" s="2"/>
    </row>
    <row r="52" spans="1:36" ht="15.75" customHeight="1" x14ac:dyDescent="0.15">
      <c r="A52" s="20" t="s">
        <v>54654</v>
      </c>
      <c r="B52" s="20" t="s">
        <v>54655</v>
      </c>
      <c r="C52" s="20" t="s">
        <v>55274</v>
      </c>
      <c r="D52" s="20" t="s">
        <v>55275</v>
      </c>
      <c r="E52" s="20" t="s">
        <v>55276</v>
      </c>
      <c r="F52" s="19" t="s">
        <v>75968</v>
      </c>
      <c r="G52" s="20" t="s">
        <v>2094</v>
      </c>
      <c r="H52" s="20" t="s">
        <v>30</v>
      </c>
      <c r="I52" s="58">
        <v>0.04</v>
      </c>
      <c r="J52" s="58">
        <v>4.7108807122330502E-2</v>
      </c>
      <c r="K52" s="58">
        <v>0.38800000000000001</v>
      </c>
      <c r="L52" s="58">
        <v>0.40568224112056001</v>
      </c>
      <c r="M52" s="58">
        <v>0.104</v>
      </c>
      <c r="N52" s="58">
        <v>0.12991298111403299</v>
      </c>
      <c r="O52" s="58">
        <v>0.34399999999999997</v>
      </c>
      <c r="P52" s="54">
        <v>0.12775302367045199</v>
      </c>
      <c r="Q52" s="21">
        <v>1.8234958720059099E-5</v>
      </c>
      <c r="R52" s="54">
        <v>-0.139011784256834</v>
      </c>
      <c r="S52" s="21">
        <v>1.9160678551357499E-6</v>
      </c>
      <c r="T52" s="54">
        <v>-0.239431376789845</v>
      </c>
      <c r="U52" s="21">
        <v>8.9721076659541697E-19</v>
      </c>
      <c r="AB52" s="2"/>
      <c r="AC52" s="2"/>
      <c r="AD52" s="2"/>
      <c r="AE52" s="2"/>
      <c r="AF52" s="2"/>
      <c r="AG52" s="2"/>
      <c r="AH52" s="2"/>
      <c r="AI52" s="2"/>
      <c r="AJ52" s="2"/>
    </row>
    <row r="53" spans="1:36" ht="15.75" customHeight="1" x14ac:dyDescent="0.15">
      <c r="A53" s="20" t="s">
        <v>54654</v>
      </c>
      <c r="B53" s="20" t="s">
        <v>54662</v>
      </c>
      <c r="C53" s="20" t="s">
        <v>54663</v>
      </c>
      <c r="D53" s="20" t="s">
        <v>54837</v>
      </c>
      <c r="E53" s="20" t="s">
        <v>54949</v>
      </c>
      <c r="F53" s="19" t="s">
        <v>75972</v>
      </c>
      <c r="G53" s="20" t="s">
        <v>2097</v>
      </c>
      <c r="H53" s="20" t="s">
        <v>30</v>
      </c>
      <c r="I53" s="58">
        <v>8.0000000000000002E-3</v>
      </c>
      <c r="J53" s="58">
        <v>1.0442015862112001E-2</v>
      </c>
      <c r="K53" s="58">
        <v>0.79600000000000004</v>
      </c>
      <c r="L53" s="58">
        <v>0.80669103956555399</v>
      </c>
      <c r="M53" s="58">
        <v>0.08</v>
      </c>
      <c r="N53" s="58">
        <v>0.10284027307952499</v>
      </c>
      <c r="O53" s="58">
        <v>0.75600000000000001</v>
      </c>
      <c r="P53" s="54">
        <v>0.10010083661899</v>
      </c>
      <c r="Q53" s="21">
        <v>8.9639206522303203E-4</v>
      </c>
      <c r="R53" s="54">
        <v>-0.150722022021091</v>
      </c>
      <c r="S53" s="21">
        <v>2.5945403937260598E-7</v>
      </c>
      <c r="T53" s="54">
        <v>-0.24498078899840001</v>
      </c>
      <c r="U53" s="21">
        <v>1.27467153945821E-19</v>
      </c>
      <c r="AB53" s="2"/>
      <c r="AC53" s="2"/>
      <c r="AD53" s="2"/>
      <c r="AE53" s="2"/>
      <c r="AF53" s="2"/>
      <c r="AG53" s="2"/>
      <c r="AH53" s="2"/>
      <c r="AI53" s="2"/>
      <c r="AJ53" s="2"/>
    </row>
    <row r="54" spans="1:36" ht="15.75" customHeight="1" x14ac:dyDescent="0.15">
      <c r="A54" s="20" t="s">
        <v>54654</v>
      </c>
      <c r="B54" s="20" t="s">
        <v>54655</v>
      </c>
      <c r="C54" s="20" t="s">
        <v>55274</v>
      </c>
      <c r="D54" s="20" t="s">
        <v>55275</v>
      </c>
      <c r="E54" s="20" t="s">
        <v>55276</v>
      </c>
      <c r="F54" s="19" t="s">
        <v>75968</v>
      </c>
      <c r="G54" s="20" t="s">
        <v>3111</v>
      </c>
      <c r="H54" s="20" t="s">
        <v>30</v>
      </c>
      <c r="I54" s="58">
        <v>8.0000000000000002E-3</v>
      </c>
      <c r="J54" s="58">
        <v>1.0442015862112001E-2</v>
      </c>
      <c r="K54" s="58">
        <v>0.32</v>
      </c>
      <c r="L54" s="58">
        <v>0.33825519648004798</v>
      </c>
      <c r="M54" s="58">
        <v>0.06</v>
      </c>
      <c r="N54" s="58">
        <v>7.9612747587607904E-2</v>
      </c>
      <c r="O54" s="58">
        <v>0.36</v>
      </c>
      <c r="P54" s="54">
        <v>-0.10975810346517501</v>
      </c>
      <c r="Q54" s="21">
        <v>2.5941168280027598E-4</v>
      </c>
      <c r="R54" s="54">
        <v>-0.139011784256834</v>
      </c>
      <c r="S54" s="21">
        <v>1.9160678551357499E-6</v>
      </c>
      <c r="T54" s="54">
        <v>0.35667881987207201</v>
      </c>
      <c r="U54" s="21">
        <v>8.7993709260792901E-42</v>
      </c>
      <c r="AB54" s="2"/>
      <c r="AC54" s="2"/>
      <c r="AD54" s="2"/>
      <c r="AE54" s="2"/>
      <c r="AF54" s="2"/>
      <c r="AG54" s="2"/>
      <c r="AH54" s="2"/>
      <c r="AI54" s="2"/>
      <c r="AJ54" s="2"/>
    </row>
    <row r="55" spans="1:36" ht="15.75" customHeight="1" x14ac:dyDescent="0.15">
      <c r="A55" s="20" t="s">
        <v>54654</v>
      </c>
      <c r="B55" s="20" t="s">
        <v>54662</v>
      </c>
      <c r="C55" s="20" t="s">
        <v>54663</v>
      </c>
      <c r="D55" s="20" t="s">
        <v>54837</v>
      </c>
      <c r="E55" s="20" t="s">
        <v>54949</v>
      </c>
      <c r="F55" s="19" t="s">
        <v>75972</v>
      </c>
      <c r="G55" s="20" t="s">
        <v>2602</v>
      </c>
      <c r="H55" s="20" t="s">
        <v>30</v>
      </c>
      <c r="I55" s="58">
        <v>2.8000000000000001E-2</v>
      </c>
      <c r="J55" s="58">
        <v>3.3658940587795401E-2</v>
      </c>
      <c r="K55" s="58">
        <v>0.74399999999999999</v>
      </c>
      <c r="L55" s="58">
        <v>0.75637647745512904</v>
      </c>
      <c r="M55" s="58">
        <v>6.4000000000000001E-2</v>
      </c>
      <c r="N55" s="58">
        <v>8.4278225806451598E-2</v>
      </c>
      <c r="O55" s="58">
        <v>0.68799999999999994</v>
      </c>
      <c r="P55" s="54">
        <v>0.11871152394383</v>
      </c>
      <c r="Q55" s="21">
        <v>7.5354225720348795E-5</v>
      </c>
      <c r="R55" s="54">
        <v>-0.150722022021091</v>
      </c>
      <c r="S55" s="21">
        <v>2.5945403937260598E-7</v>
      </c>
      <c r="T55" s="54">
        <v>-0.35735406667031699</v>
      </c>
      <c r="U55" s="21">
        <v>6.0797549900500205E-42</v>
      </c>
      <c r="AB55" s="2"/>
      <c r="AC55" s="2"/>
      <c r="AD55" s="2"/>
      <c r="AE55" s="2"/>
      <c r="AF55" s="2"/>
      <c r="AG55" s="2"/>
      <c r="AH55" s="2"/>
      <c r="AI55" s="2"/>
      <c r="AJ55" s="2"/>
    </row>
    <row r="56" spans="1:36" ht="15.75" customHeight="1" x14ac:dyDescent="0.15">
      <c r="A56" s="20" t="s">
        <v>54654</v>
      </c>
      <c r="B56" s="20" t="s">
        <v>54655</v>
      </c>
      <c r="C56" s="20" t="s">
        <v>54656</v>
      </c>
      <c r="D56" s="20" t="s">
        <v>54657</v>
      </c>
      <c r="E56" s="20" t="s">
        <v>54751</v>
      </c>
      <c r="F56" s="19" t="s">
        <v>75966</v>
      </c>
      <c r="G56" s="20" t="s">
        <v>2599</v>
      </c>
      <c r="H56" s="20" t="s">
        <v>52946</v>
      </c>
      <c r="I56" s="58">
        <v>0.04</v>
      </c>
      <c r="J56" s="58">
        <v>4.7108807122330502E-2</v>
      </c>
      <c r="K56" s="58">
        <v>8.7999999999999995E-2</v>
      </c>
      <c r="L56" s="58">
        <v>9.8663662697135501E-2</v>
      </c>
      <c r="M56" s="58">
        <v>0.22</v>
      </c>
      <c r="N56" s="58">
        <v>0.25612543864535098</v>
      </c>
      <c r="O56" s="58">
        <v>9.1999999999999998E-2</v>
      </c>
      <c r="P56" s="54">
        <v>0.13038361323671699</v>
      </c>
      <c r="Q56" s="21">
        <v>1.20031737656923E-5</v>
      </c>
      <c r="R56" s="54">
        <v>-0.14221500405544299</v>
      </c>
      <c r="S56" s="21">
        <v>1.12992728565732E-6</v>
      </c>
      <c r="T56" s="54">
        <v>-0.31252996764236901</v>
      </c>
      <c r="U56" s="21">
        <v>7.6249979582167901E-32</v>
      </c>
      <c r="AB56" s="2"/>
      <c r="AC56" s="2"/>
      <c r="AD56" s="2"/>
      <c r="AE56" s="2"/>
      <c r="AF56" s="2"/>
      <c r="AG56" s="2"/>
      <c r="AH56" s="2"/>
      <c r="AI56" s="2"/>
      <c r="AJ56" s="2"/>
    </row>
    <row r="57" spans="1:36" ht="15.75" customHeight="1" x14ac:dyDescent="0.15">
      <c r="A57" s="20" t="s">
        <v>54654</v>
      </c>
      <c r="B57" s="20" t="s">
        <v>54655</v>
      </c>
      <c r="C57" s="20" t="s">
        <v>55274</v>
      </c>
      <c r="D57" s="20" t="s">
        <v>55275</v>
      </c>
      <c r="E57" s="20" t="s">
        <v>55276</v>
      </c>
      <c r="F57" s="19" t="s">
        <v>75968</v>
      </c>
      <c r="G57" s="20" t="s">
        <v>1424</v>
      </c>
      <c r="H57" s="20" t="s">
        <v>52946</v>
      </c>
      <c r="I57" s="58">
        <v>2.4E-2</v>
      </c>
      <c r="J57" s="58">
        <v>2.9099895579533502E-2</v>
      </c>
      <c r="K57" s="58">
        <v>0.23200000000000001</v>
      </c>
      <c r="L57" s="58">
        <v>0.24992433769714401</v>
      </c>
      <c r="M57" s="58">
        <v>5.6000000000000001E-2</v>
      </c>
      <c r="N57" s="58">
        <v>7.4822987917918499E-2</v>
      </c>
      <c r="O57" s="58">
        <v>0.23599999999999999</v>
      </c>
      <c r="P57" s="54">
        <v>0.10996080089181599</v>
      </c>
      <c r="Q57" s="21">
        <v>2.53695935796128E-4</v>
      </c>
      <c r="R57" s="54">
        <v>-0.14070083623663099</v>
      </c>
      <c r="S57" s="21">
        <v>1.44457610265867E-6</v>
      </c>
      <c r="T57" s="54">
        <v>-0.17298442108241699</v>
      </c>
      <c r="U57" s="21">
        <v>3.1580466590012298E-10</v>
      </c>
      <c r="AB57" s="2"/>
      <c r="AC57" s="2"/>
      <c r="AD57" s="2"/>
      <c r="AE57" s="2"/>
      <c r="AF57" s="2"/>
      <c r="AG57" s="2"/>
      <c r="AH57" s="2"/>
      <c r="AI57" s="2"/>
      <c r="AJ57" s="2"/>
    </row>
    <row r="58" spans="1:36" ht="15.75" customHeight="1" x14ac:dyDescent="0.15">
      <c r="A58" s="20" t="s">
        <v>54654</v>
      </c>
      <c r="B58" s="20" t="s">
        <v>54655</v>
      </c>
      <c r="C58" s="20" t="s">
        <v>55274</v>
      </c>
      <c r="D58" s="20" t="s">
        <v>55275</v>
      </c>
      <c r="E58" s="20" t="s">
        <v>55276</v>
      </c>
      <c r="F58" s="19" t="s">
        <v>75968</v>
      </c>
      <c r="G58" s="20" t="s">
        <v>2094</v>
      </c>
      <c r="H58" s="20" t="s">
        <v>52946</v>
      </c>
      <c r="I58" s="58">
        <v>0.04</v>
      </c>
      <c r="J58" s="58">
        <v>4.7108807122330502E-2</v>
      </c>
      <c r="K58" s="58">
        <v>0.27200000000000002</v>
      </c>
      <c r="L58" s="58">
        <v>0.29051418059175199</v>
      </c>
      <c r="M58" s="58">
        <v>0.11600000000000001</v>
      </c>
      <c r="N58" s="58">
        <v>0.14342853762423</v>
      </c>
      <c r="O58" s="58">
        <v>0.22</v>
      </c>
      <c r="P58" s="54">
        <v>0.12775302367045199</v>
      </c>
      <c r="Q58" s="21">
        <v>1.8234958720059099E-5</v>
      </c>
      <c r="R58" s="54">
        <v>-0.14070083623663099</v>
      </c>
      <c r="S58" s="21">
        <v>1.44457610265867E-6</v>
      </c>
      <c r="T58" s="54">
        <v>-0.26037287611899501</v>
      </c>
      <c r="U58" s="21">
        <v>4.3099664650125599E-22</v>
      </c>
      <c r="AB58" s="2"/>
      <c r="AC58" s="2"/>
      <c r="AD58" s="2"/>
      <c r="AE58" s="2"/>
      <c r="AF58" s="2"/>
      <c r="AG58" s="2"/>
      <c r="AH58" s="2"/>
      <c r="AI58" s="2"/>
      <c r="AJ58" s="2"/>
    </row>
    <row r="59" spans="1:36" ht="15.75" customHeight="1" x14ac:dyDescent="0.15">
      <c r="A59" s="20" t="s">
        <v>54654</v>
      </c>
      <c r="B59" s="20" t="s">
        <v>54662</v>
      </c>
      <c r="C59" s="20" t="s">
        <v>54663</v>
      </c>
      <c r="D59" s="20" t="s">
        <v>54837</v>
      </c>
      <c r="E59" s="20" t="s">
        <v>54949</v>
      </c>
      <c r="F59" s="19" t="s">
        <v>75972</v>
      </c>
      <c r="G59" s="20" t="s">
        <v>2097</v>
      </c>
      <c r="H59" s="20" t="s">
        <v>52946</v>
      </c>
      <c r="I59" s="58">
        <v>8.0000000000000002E-3</v>
      </c>
      <c r="J59" s="58">
        <v>1.0442015862112001E-2</v>
      </c>
      <c r="K59" s="58">
        <v>0.90800000000000003</v>
      </c>
      <c r="L59" s="58">
        <v>0.91443133853714897</v>
      </c>
      <c r="M59" s="58">
        <v>7.1999999999999995E-2</v>
      </c>
      <c r="N59" s="58">
        <v>9.3738133798430295E-2</v>
      </c>
      <c r="O59" s="58">
        <v>0.78800000000000003</v>
      </c>
      <c r="P59" s="54">
        <v>0.10010083661899</v>
      </c>
      <c r="Q59" s="21">
        <v>8.9639206522303203E-4</v>
      </c>
      <c r="R59" s="54">
        <v>-0.136333448232416</v>
      </c>
      <c r="S59" s="21">
        <v>2.9643577158437401E-6</v>
      </c>
      <c r="T59" s="54">
        <v>-0.257084443892451</v>
      </c>
      <c r="U59" s="21">
        <v>1.4922637150890501E-21</v>
      </c>
      <c r="AB59" s="2"/>
      <c r="AC59" s="2"/>
      <c r="AD59" s="2"/>
      <c r="AE59" s="2"/>
      <c r="AF59" s="2"/>
      <c r="AG59" s="2"/>
      <c r="AH59" s="2"/>
      <c r="AI59" s="2"/>
      <c r="AJ59" s="2"/>
    </row>
    <row r="60" spans="1:36" ht="15.75" customHeight="1" x14ac:dyDescent="0.15">
      <c r="A60" s="20" t="s">
        <v>54654</v>
      </c>
      <c r="B60" s="20" t="s">
        <v>54655</v>
      </c>
      <c r="C60" s="20" t="s">
        <v>54656</v>
      </c>
      <c r="D60" s="20" t="s">
        <v>54657</v>
      </c>
      <c r="E60" s="20" t="s">
        <v>54995</v>
      </c>
      <c r="F60" s="19" t="s">
        <v>75977</v>
      </c>
      <c r="G60" s="20" t="s">
        <v>2097</v>
      </c>
      <c r="H60" s="20" t="s">
        <v>52946</v>
      </c>
      <c r="I60" s="58">
        <v>3.5999999999999997E-2</v>
      </c>
      <c r="J60" s="58">
        <v>4.2647849005271202E-2</v>
      </c>
      <c r="K60" s="58">
        <v>9.1999999999999998E-2</v>
      </c>
      <c r="L60" s="58">
        <v>0.102949566334725</v>
      </c>
      <c r="M60" s="58">
        <v>9.1999999999999998E-2</v>
      </c>
      <c r="N60" s="58">
        <v>0.116418962281285</v>
      </c>
      <c r="O60" s="58">
        <v>0.08</v>
      </c>
      <c r="P60" s="54">
        <v>0.101355100373153</v>
      </c>
      <c r="Q60" s="21">
        <v>7.6269925565201403E-4</v>
      </c>
      <c r="R60" s="54">
        <v>-0.115456946214459</v>
      </c>
      <c r="S60" s="21">
        <v>8.1577670194337494E-5</v>
      </c>
      <c r="T60" s="54">
        <v>-0.257084443892451</v>
      </c>
      <c r="U60" s="21">
        <v>1.4922637150890501E-21</v>
      </c>
      <c r="AB60" s="2"/>
      <c r="AC60" s="2"/>
      <c r="AD60" s="2"/>
      <c r="AE60" s="2"/>
      <c r="AF60" s="2"/>
      <c r="AG60" s="2"/>
      <c r="AH60" s="2"/>
      <c r="AI60" s="2"/>
      <c r="AJ60" s="2"/>
    </row>
    <row r="61" spans="1:36" ht="15.75" customHeight="1" x14ac:dyDescent="0.15">
      <c r="A61" s="20" t="s">
        <v>54654</v>
      </c>
      <c r="B61" s="20" t="s">
        <v>54655</v>
      </c>
      <c r="C61" s="20" t="s">
        <v>55274</v>
      </c>
      <c r="D61" s="20" t="s">
        <v>55275</v>
      </c>
      <c r="E61" s="20" t="s">
        <v>55276</v>
      </c>
      <c r="F61" s="19" t="s">
        <v>75968</v>
      </c>
      <c r="G61" s="20" t="s">
        <v>3111</v>
      </c>
      <c r="H61" s="20" t="s">
        <v>52946</v>
      </c>
      <c r="I61" s="58">
        <v>1.2E-2</v>
      </c>
      <c r="J61" s="58">
        <v>1.52321146605125E-2</v>
      </c>
      <c r="K61" s="58">
        <v>0.248</v>
      </c>
      <c r="L61" s="58">
        <v>0.266282132949758</v>
      </c>
      <c r="M61" s="58">
        <v>8.4000000000000005E-2</v>
      </c>
      <c r="N61" s="58">
        <v>0.10731564792176</v>
      </c>
      <c r="O61" s="58">
        <v>0.22</v>
      </c>
      <c r="P61" s="54">
        <v>-0.10975810346517501</v>
      </c>
      <c r="Q61" s="21">
        <v>2.5941168280027598E-4</v>
      </c>
      <c r="R61" s="54">
        <v>-0.14070083623663099</v>
      </c>
      <c r="S61" s="21">
        <v>1.44457610265867E-6</v>
      </c>
      <c r="T61" s="54">
        <v>0.34758671073271202</v>
      </c>
      <c r="U61" s="21">
        <v>1.32318891092729E-39</v>
      </c>
      <c r="AB61" s="2"/>
      <c r="AC61" s="2"/>
      <c r="AD61" s="2"/>
      <c r="AE61" s="2"/>
      <c r="AF61" s="2"/>
      <c r="AG61" s="2"/>
      <c r="AH61" s="2"/>
      <c r="AI61" s="2"/>
      <c r="AJ61" s="2"/>
    </row>
    <row r="62" spans="1:36" ht="15.75" customHeight="1" x14ac:dyDescent="0.15">
      <c r="A62" s="20" t="s">
        <v>54654</v>
      </c>
      <c r="B62" s="20" t="s">
        <v>54662</v>
      </c>
      <c r="C62" s="20" t="s">
        <v>54663</v>
      </c>
      <c r="D62" s="20" t="s">
        <v>54837</v>
      </c>
      <c r="E62" s="20" t="s">
        <v>54949</v>
      </c>
      <c r="F62" s="19" t="s">
        <v>75972</v>
      </c>
      <c r="G62" s="20" t="s">
        <v>3326</v>
      </c>
      <c r="H62" s="20" t="s">
        <v>24</v>
      </c>
      <c r="I62" s="58">
        <v>0.02</v>
      </c>
      <c r="J62" s="58">
        <v>2.4502930832356301E-2</v>
      </c>
      <c r="K62" s="58">
        <v>0.48</v>
      </c>
      <c r="L62" s="58">
        <v>0.49710038648300398</v>
      </c>
      <c r="M62" s="58">
        <v>5.6000000000000001E-2</v>
      </c>
      <c r="N62" s="58">
        <v>7.4822987917918499E-2</v>
      </c>
      <c r="O62" s="58">
        <v>0.45200000000000001</v>
      </c>
      <c r="P62" s="54">
        <v>0.15040924916778001</v>
      </c>
      <c r="Q62" s="21">
        <v>2.9749977554282598E-7</v>
      </c>
      <c r="R62" s="54">
        <v>-0.119457445198603</v>
      </c>
      <c r="S62" s="21">
        <v>4.4352169652847602E-5</v>
      </c>
      <c r="T62" s="54">
        <v>-0.14175013756700999</v>
      </c>
      <c r="U62" s="21">
        <v>3.39283296334079E-7</v>
      </c>
      <c r="AB62" s="2"/>
      <c r="AC62" s="2"/>
      <c r="AD62" s="2"/>
      <c r="AE62" s="2"/>
      <c r="AF62" s="2"/>
      <c r="AG62" s="2"/>
      <c r="AH62" s="2"/>
      <c r="AI62" s="2"/>
      <c r="AJ62" s="2"/>
    </row>
    <row r="63" spans="1:36" ht="13" x14ac:dyDescent="0.15">
      <c r="A63" s="20" t="s">
        <v>54654</v>
      </c>
      <c r="B63" s="20" t="s">
        <v>54655</v>
      </c>
      <c r="C63" s="20" t="s">
        <v>55274</v>
      </c>
      <c r="D63" s="20" t="s">
        <v>55275</v>
      </c>
      <c r="E63" s="20" t="s">
        <v>55276</v>
      </c>
      <c r="F63" s="19" t="s">
        <v>75968</v>
      </c>
      <c r="G63" s="20" t="s">
        <v>1424</v>
      </c>
      <c r="H63" s="20" t="s">
        <v>24</v>
      </c>
      <c r="I63" s="58">
        <v>0.04</v>
      </c>
      <c r="J63" s="58">
        <v>4.7108807122330502E-2</v>
      </c>
      <c r="K63" s="58">
        <v>0.66</v>
      </c>
      <c r="L63" s="58">
        <v>0.67465447253875799</v>
      </c>
      <c r="M63" s="58">
        <v>6.4000000000000001E-2</v>
      </c>
      <c r="N63" s="58">
        <v>8.4278225806451598E-2</v>
      </c>
      <c r="O63" s="58">
        <v>0.67200000000000004</v>
      </c>
      <c r="P63" s="54">
        <v>0.10996080089181599</v>
      </c>
      <c r="Q63" s="21">
        <v>2.53695935796128E-4</v>
      </c>
      <c r="R63" s="54">
        <v>-0.103756663511845</v>
      </c>
      <c r="S63" s="21">
        <v>4.08177008522565E-4</v>
      </c>
      <c r="T63" s="54">
        <v>-0.186773737523793</v>
      </c>
      <c r="U63" s="21">
        <v>9.2841330551759701E-12</v>
      </c>
      <c r="AB63" s="2"/>
      <c r="AC63" s="2"/>
      <c r="AD63" s="2"/>
      <c r="AE63" s="2"/>
      <c r="AF63" s="2"/>
      <c r="AG63" s="2"/>
      <c r="AH63" s="2"/>
      <c r="AI63" s="2"/>
      <c r="AJ63" s="2"/>
    </row>
    <row r="64" spans="1:36" ht="13" x14ac:dyDescent="0.15">
      <c r="A64" s="20" t="s">
        <v>54654</v>
      </c>
      <c r="B64" s="20" t="s">
        <v>54662</v>
      </c>
      <c r="C64" s="20" t="s">
        <v>54663</v>
      </c>
      <c r="D64" s="20" t="s">
        <v>54869</v>
      </c>
      <c r="E64" s="20" t="s">
        <v>54869</v>
      </c>
      <c r="F64" s="19" t="s">
        <v>75979</v>
      </c>
      <c r="G64" s="20" t="s">
        <v>3545</v>
      </c>
      <c r="H64" s="20" t="s">
        <v>24</v>
      </c>
      <c r="I64" s="58">
        <v>3.5999999999999997E-2</v>
      </c>
      <c r="J64" s="58">
        <v>4.2647849005271202E-2</v>
      </c>
      <c r="K64" s="58">
        <v>0.08</v>
      </c>
      <c r="L64" s="58">
        <v>9.0109937486527195E-2</v>
      </c>
      <c r="M64" s="58">
        <v>8.7999999999999995E-2</v>
      </c>
      <c r="N64" s="58">
        <v>0.111892444336293</v>
      </c>
      <c r="O64" s="58">
        <v>6.4000000000000001E-2</v>
      </c>
      <c r="P64" s="54">
        <v>0.15802964072535999</v>
      </c>
      <c r="Q64" s="21">
        <v>6.2461300561223102E-8</v>
      </c>
      <c r="R64" s="54">
        <v>-0.135063606316704</v>
      </c>
      <c r="S64" s="21">
        <v>3.6940323295475602E-6</v>
      </c>
      <c r="T64" s="54">
        <v>-0.112565553860106</v>
      </c>
      <c r="U64" s="21">
        <v>6.5676866373974094E-5</v>
      </c>
      <c r="AB64" s="2"/>
      <c r="AC64" s="2"/>
      <c r="AD64" s="2"/>
      <c r="AE64" s="2"/>
      <c r="AF64" s="2"/>
      <c r="AG64" s="2"/>
      <c r="AH64" s="2"/>
      <c r="AI64" s="2"/>
      <c r="AJ64" s="2"/>
    </row>
    <row r="65" spans="1:36" ht="13" x14ac:dyDescent="0.15">
      <c r="A65" s="20" t="s">
        <v>54654</v>
      </c>
      <c r="B65" s="20" t="s">
        <v>54655</v>
      </c>
      <c r="C65" s="20" t="s">
        <v>54656</v>
      </c>
      <c r="D65" s="20" t="s">
        <v>54657</v>
      </c>
      <c r="E65" s="20" t="s">
        <v>54751</v>
      </c>
      <c r="F65" s="19" t="s">
        <v>75966</v>
      </c>
      <c r="G65" s="20" t="s">
        <v>827</v>
      </c>
      <c r="H65" s="20" t="s">
        <v>210</v>
      </c>
      <c r="I65" s="58">
        <v>3.2000000000000001E-2</v>
      </c>
      <c r="J65" s="58">
        <v>3.8170985047369002E-2</v>
      </c>
      <c r="K65" s="58">
        <v>0.312</v>
      </c>
      <c r="L65" s="58">
        <v>0.33033341775999098</v>
      </c>
      <c r="M65" s="58">
        <v>8.7999999999999995E-2</v>
      </c>
      <c r="N65" s="58">
        <v>0.111892444336293</v>
      </c>
      <c r="O65" s="58">
        <v>0.32400000000000001</v>
      </c>
      <c r="P65" s="54">
        <v>-0.10172512144880699</v>
      </c>
      <c r="Q65" s="21">
        <v>7.3051527795933203E-4</v>
      </c>
      <c r="R65" s="54">
        <v>-0.14823003042618799</v>
      </c>
      <c r="S65" s="21">
        <v>3.9423945054328998E-7</v>
      </c>
      <c r="T65" s="54">
        <v>0.25854293354399499</v>
      </c>
      <c r="U65" s="21">
        <v>8.5618583241086692E-22</v>
      </c>
      <c r="AB65" s="2"/>
      <c r="AC65" s="2"/>
      <c r="AD65" s="2"/>
      <c r="AE65" s="2"/>
      <c r="AF65" s="2"/>
      <c r="AG65" s="2"/>
      <c r="AH65" s="2"/>
      <c r="AI65" s="2"/>
      <c r="AJ65" s="2"/>
    </row>
    <row r="66" spans="1:36" ht="13" x14ac:dyDescent="0.15">
      <c r="A66" s="20"/>
      <c r="B66" s="20"/>
      <c r="C66" s="20"/>
      <c r="D66" s="20"/>
      <c r="E66" s="20"/>
      <c r="F66" s="19" t="s">
        <v>75915</v>
      </c>
      <c r="G66" s="20" t="s">
        <v>827</v>
      </c>
      <c r="H66" s="20" t="s">
        <v>210</v>
      </c>
      <c r="I66" s="58">
        <v>0.04</v>
      </c>
      <c r="J66" s="58">
        <v>4.7108807122330502E-2</v>
      </c>
      <c r="K66" s="58">
        <v>0.34</v>
      </c>
      <c r="L66" s="58">
        <v>0.35802005138797899</v>
      </c>
      <c r="M66" s="58">
        <v>6.4000000000000001E-2</v>
      </c>
      <c r="N66" s="58">
        <v>8.4278225806451598E-2</v>
      </c>
      <c r="O66" s="58">
        <v>0.28799999999999998</v>
      </c>
      <c r="P66" s="54">
        <v>-0.10621109449216699</v>
      </c>
      <c r="Q66" s="21">
        <v>3.72184488296036E-4</v>
      </c>
      <c r="R66" s="54">
        <v>-0.115500714216745</v>
      </c>
      <c r="S66" s="21">
        <v>9.7090997316461004E-5</v>
      </c>
      <c r="T66" s="54">
        <v>0.25854293354399499</v>
      </c>
      <c r="U66" s="21">
        <v>8.5618583241086692E-22</v>
      </c>
      <c r="AB66" s="2"/>
      <c r="AC66" s="2"/>
      <c r="AD66" s="2"/>
      <c r="AE66" s="2"/>
      <c r="AF66" s="2"/>
      <c r="AG66" s="2"/>
      <c r="AH66" s="2"/>
      <c r="AI66" s="2"/>
      <c r="AJ66" s="2"/>
    </row>
    <row r="67" spans="1:36" ht="13" x14ac:dyDescent="0.15">
      <c r="A67" s="20"/>
      <c r="B67" s="20"/>
      <c r="C67" s="20"/>
      <c r="D67" s="20"/>
      <c r="E67" s="20"/>
      <c r="F67" s="19" t="s">
        <v>75915</v>
      </c>
      <c r="G67" s="20" t="s">
        <v>1946</v>
      </c>
      <c r="H67" s="20" t="s">
        <v>210</v>
      </c>
      <c r="I67" s="58">
        <v>2.8000000000000001E-2</v>
      </c>
      <c r="J67" s="58">
        <v>3.3658940587795401E-2</v>
      </c>
      <c r="K67" s="58">
        <v>0.26</v>
      </c>
      <c r="L67" s="58">
        <v>0.278323175416133</v>
      </c>
      <c r="M67" s="58">
        <v>6.8000000000000005E-2</v>
      </c>
      <c r="N67" s="58">
        <v>8.9146835601831495E-2</v>
      </c>
      <c r="O67" s="58">
        <v>0.35199999999999998</v>
      </c>
      <c r="P67" s="54">
        <v>0.118143136034222</v>
      </c>
      <c r="Q67" s="21">
        <v>6.4250734325218799E-5</v>
      </c>
      <c r="R67" s="54">
        <v>-0.115500714216745</v>
      </c>
      <c r="S67" s="21">
        <v>9.7090997316461004E-5</v>
      </c>
      <c r="T67" s="54">
        <v>-0.120923126748883</v>
      </c>
      <c r="U67" s="21">
        <v>1.65039985779668E-5</v>
      </c>
      <c r="AB67" s="2"/>
      <c r="AC67" s="2"/>
      <c r="AD67" s="2"/>
      <c r="AE67" s="2"/>
      <c r="AF67" s="2"/>
      <c r="AG67" s="2"/>
      <c r="AH67" s="2"/>
      <c r="AI67" s="2"/>
      <c r="AJ67" s="2"/>
    </row>
    <row r="68" spans="1:36" ht="13" x14ac:dyDescent="0.15">
      <c r="A68" s="20" t="s">
        <v>54654</v>
      </c>
      <c r="B68" s="20" t="s">
        <v>54655</v>
      </c>
      <c r="C68" s="20" t="s">
        <v>55274</v>
      </c>
      <c r="D68" s="20" t="s">
        <v>55275</v>
      </c>
      <c r="E68" s="20" t="s">
        <v>55276</v>
      </c>
      <c r="F68" s="19" t="s">
        <v>75968</v>
      </c>
      <c r="G68" s="20" t="s">
        <v>2094</v>
      </c>
      <c r="H68" s="20" t="s">
        <v>210</v>
      </c>
      <c r="I68" s="58">
        <v>0.04</v>
      </c>
      <c r="J68" s="58">
        <v>4.7108807122330502E-2</v>
      </c>
      <c r="K68" s="58">
        <v>0.372</v>
      </c>
      <c r="L68" s="58">
        <v>0.389693865276664</v>
      </c>
      <c r="M68" s="58">
        <v>0.104</v>
      </c>
      <c r="N68" s="58">
        <v>0.12991298111403299</v>
      </c>
      <c r="O68" s="58">
        <v>0.32400000000000001</v>
      </c>
      <c r="P68" s="54">
        <v>0.12775302367045199</v>
      </c>
      <c r="Q68" s="21">
        <v>1.8234958720059099E-5</v>
      </c>
      <c r="R68" s="54">
        <v>-0.15034430826834899</v>
      </c>
      <c r="S68" s="21">
        <v>2.7502673673624402E-7</v>
      </c>
      <c r="T68" s="54">
        <v>-0.189618170722437</v>
      </c>
      <c r="U68" s="21">
        <v>4.3087787132120303E-12</v>
      </c>
      <c r="AB68" s="2"/>
      <c r="AC68" s="2"/>
      <c r="AD68" s="2"/>
      <c r="AE68" s="2"/>
      <c r="AF68" s="2"/>
      <c r="AG68" s="2"/>
      <c r="AH68" s="2"/>
      <c r="AI68" s="2"/>
      <c r="AJ68" s="2"/>
    </row>
    <row r="69" spans="1:36" ht="13" x14ac:dyDescent="0.15">
      <c r="A69" s="20" t="s">
        <v>54654</v>
      </c>
      <c r="B69" s="20" t="s">
        <v>54662</v>
      </c>
      <c r="C69" s="20" t="s">
        <v>54663</v>
      </c>
      <c r="D69" s="20" t="s">
        <v>54844</v>
      </c>
      <c r="E69" s="20" t="s">
        <v>55143</v>
      </c>
      <c r="F69" s="19" t="s">
        <v>75969</v>
      </c>
      <c r="G69" s="20" t="s">
        <v>1982</v>
      </c>
      <c r="H69" s="20" t="s">
        <v>33</v>
      </c>
      <c r="I69" s="58">
        <v>1.6E-2</v>
      </c>
      <c r="J69" s="58">
        <v>1.9912826009289002E-2</v>
      </c>
      <c r="K69" s="58">
        <v>0.128</v>
      </c>
      <c r="L69" s="58">
        <v>0.141424538774647</v>
      </c>
      <c r="M69" s="58">
        <v>9.6000000000000002E-2</v>
      </c>
      <c r="N69" s="58">
        <v>0.120931533269045</v>
      </c>
      <c r="O69" s="58">
        <v>0.128</v>
      </c>
      <c r="P69" s="54">
        <v>0.257245624347749</v>
      </c>
      <c r="Q69" s="21">
        <v>1.14764762905807E-20</v>
      </c>
      <c r="R69" s="54">
        <v>-0.128848171338937</v>
      </c>
      <c r="S69" s="21">
        <v>1.0454598922202199E-5</v>
      </c>
      <c r="T69" s="54">
        <v>-0.27449968899501598</v>
      </c>
      <c r="U69" s="21">
        <v>1.5317008130553401E-24</v>
      </c>
      <c r="AB69" s="2"/>
      <c r="AC69" s="2"/>
      <c r="AD69" s="2"/>
      <c r="AE69" s="2"/>
      <c r="AF69" s="2"/>
      <c r="AG69" s="2"/>
      <c r="AH69" s="2"/>
      <c r="AI69" s="2"/>
      <c r="AJ69" s="2"/>
    </row>
    <row r="70" spans="1:36" ht="13" x14ac:dyDescent="0.15">
      <c r="A70" s="20" t="s">
        <v>54654</v>
      </c>
      <c r="B70" s="20" t="s">
        <v>54655</v>
      </c>
      <c r="C70" s="20" t="s">
        <v>54656</v>
      </c>
      <c r="D70" s="20" t="s">
        <v>54657</v>
      </c>
      <c r="E70" s="20" t="s">
        <v>54995</v>
      </c>
      <c r="F70" s="19" t="s">
        <v>75977</v>
      </c>
      <c r="G70" s="20" t="s">
        <v>2119</v>
      </c>
      <c r="H70" s="20" t="s">
        <v>33</v>
      </c>
      <c r="I70" s="58">
        <v>3.5999999999999997E-2</v>
      </c>
      <c r="J70" s="58">
        <v>4.2647849005271202E-2</v>
      </c>
      <c r="K70" s="58">
        <v>0.17199999999999999</v>
      </c>
      <c r="L70" s="58">
        <v>0.18789379605916401</v>
      </c>
      <c r="M70" s="58">
        <v>9.6000000000000002E-2</v>
      </c>
      <c r="N70" s="58">
        <v>0.120931533269045</v>
      </c>
      <c r="O70" s="58">
        <v>0.216</v>
      </c>
      <c r="P70" s="54">
        <v>0.10921574934103601</v>
      </c>
      <c r="Q70" s="21">
        <v>2.7743873355965E-4</v>
      </c>
      <c r="R70" s="54">
        <v>-0.10683863541702</v>
      </c>
      <c r="S70" s="21">
        <v>2.6734513233434801E-4</v>
      </c>
      <c r="T70" s="54">
        <v>-0.160463267411598</v>
      </c>
      <c r="U70" s="21">
        <v>6.1766873153944202E-9</v>
      </c>
      <c r="AB70" s="2"/>
      <c r="AC70" s="2"/>
      <c r="AD70" s="2"/>
      <c r="AE70" s="2"/>
      <c r="AF70" s="2"/>
      <c r="AG70" s="2"/>
      <c r="AH70" s="2"/>
      <c r="AI70" s="2"/>
      <c r="AJ70" s="2"/>
    </row>
    <row r="71" spans="1:36" ht="13" x14ac:dyDescent="0.15">
      <c r="A71" s="20" t="s">
        <v>54654</v>
      </c>
      <c r="B71" s="20" t="s">
        <v>54655</v>
      </c>
      <c r="C71" s="20" t="s">
        <v>54734</v>
      </c>
      <c r="D71" s="20" t="s">
        <v>54735</v>
      </c>
      <c r="E71" s="20" t="s">
        <v>55083</v>
      </c>
      <c r="F71" s="19" t="s">
        <v>75973</v>
      </c>
      <c r="G71" s="20" t="s">
        <v>2517</v>
      </c>
      <c r="H71" s="20" t="s">
        <v>33</v>
      </c>
      <c r="I71" s="58">
        <v>2.8000000000000001E-2</v>
      </c>
      <c r="J71" s="58">
        <v>3.3658940587795401E-2</v>
      </c>
      <c r="K71" s="58">
        <v>0.46</v>
      </c>
      <c r="L71" s="58">
        <v>0.47719178082191699</v>
      </c>
      <c r="M71" s="58">
        <v>5.1999999999999998E-2</v>
      </c>
      <c r="N71" s="58">
        <v>7.0069756946682896E-2</v>
      </c>
      <c r="O71" s="58">
        <v>0.52800000000000002</v>
      </c>
      <c r="P71" s="54">
        <v>-0.108517649223122</v>
      </c>
      <c r="Q71" s="21">
        <v>3.0253173328916001E-4</v>
      </c>
      <c r="R71" s="54">
        <v>0.101419323838126</v>
      </c>
      <c r="S71" s="21">
        <v>5.5639186112218597E-4</v>
      </c>
      <c r="T71" s="54">
        <v>-0.22555046019661801</v>
      </c>
      <c r="U71" s="21">
        <v>9.8744392732477396E-17</v>
      </c>
      <c r="AB71" s="2"/>
      <c r="AC71" s="2"/>
      <c r="AD71" s="2"/>
      <c r="AE71" s="2"/>
      <c r="AF71" s="2"/>
      <c r="AG71" s="2"/>
      <c r="AH71" s="2"/>
      <c r="AI71" s="2"/>
      <c r="AJ71" s="2"/>
    </row>
    <row r="72" spans="1:36" ht="13" x14ac:dyDescent="0.15">
      <c r="A72" s="20" t="s">
        <v>54654</v>
      </c>
      <c r="B72" s="20" t="s">
        <v>54655</v>
      </c>
      <c r="C72" s="20" t="s">
        <v>54656</v>
      </c>
      <c r="D72" s="20" t="s">
        <v>54657</v>
      </c>
      <c r="E72" s="20" t="s">
        <v>54995</v>
      </c>
      <c r="F72" s="19" t="s">
        <v>75977</v>
      </c>
      <c r="G72" s="20" t="s">
        <v>1946</v>
      </c>
      <c r="H72" s="20" t="s">
        <v>33</v>
      </c>
      <c r="I72" s="58">
        <v>2.8000000000000001E-2</v>
      </c>
      <c r="J72" s="58">
        <v>3.3658940587795401E-2</v>
      </c>
      <c r="K72" s="58">
        <v>0.2</v>
      </c>
      <c r="L72" s="58">
        <v>0.21710813337488299</v>
      </c>
      <c r="M72" s="58">
        <v>8.7999999999999995E-2</v>
      </c>
      <c r="N72" s="58">
        <v>0.111892444336293</v>
      </c>
      <c r="O72" s="58">
        <v>0.19600000000000001</v>
      </c>
      <c r="P72" s="54">
        <v>0.117495919670269</v>
      </c>
      <c r="Q72" s="21">
        <v>9.04860860413115E-5</v>
      </c>
      <c r="R72" s="54">
        <v>-0.10683863541702</v>
      </c>
      <c r="S72" s="21">
        <v>2.6734513233434801E-4</v>
      </c>
      <c r="T72" s="54">
        <v>-0.171601083548202</v>
      </c>
      <c r="U72" s="21">
        <v>4.4304157693695098E-10</v>
      </c>
      <c r="AB72" s="2"/>
      <c r="AC72" s="2"/>
      <c r="AD72" s="2"/>
      <c r="AE72" s="2"/>
      <c r="AF72" s="2"/>
      <c r="AG72" s="2"/>
      <c r="AH72" s="2"/>
      <c r="AI72" s="2"/>
      <c r="AJ72" s="2"/>
    </row>
    <row r="73" spans="1:36" ht="13" x14ac:dyDescent="0.15">
      <c r="A73" s="20" t="s">
        <v>54654</v>
      </c>
      <c r="B73" s="20" t="s">
        <v>54662</v>
      </c>
      <c r="C73" s="20" t="s">
        <v>54663</v>
      </c>
      <c r="D73" s="20" t="s">
        <v>54844</v>
      </c>
      <c r="E73" s="20" t="s">
        <v>55143</v>
      </c>
      <c r="F73" s="19" t="s">
        <v>75969</v>
      </c>
      <c r="G73" s="20" t="s">
        <v>1946</v>
      </c>
      <c r="H73" s="20" t="s">
        <v>33</v>
      </c>
      <c r="I73" s="58">
        <v>0</v>
      </c>
      <c r="J73" s="58">
        <v>0</v>
      </c>
      <c r="K73" s="58">
        <v>0.112</v>
      </c>
      <c r="L73" s="58">
        <v>0.124430553340775</v>
      </c>
      <c r="M73" s="58">
        <v>0.17599999999999999</v>
      </c>
      <c r="N73" s="58">
        <v>0.209188285470571</v>
      </c>
      <c r="O73" s="58">
        <v>0.14000000000000001</v>
      </c>
      <c r="P73" s="54">
        <v>0.11691282002579299</v>
      </c>
      <c r="Q73" s="21">
        <v>9.7606403842429997E-5</v>
      </c>
      <c r="R73" s="54">
        <v>-0.128848171338937</v>
      </c>
      <c r="S73" s="21">
        <v>1.0454598922202199E-5</v>
      </c>
      <c r="T73" s="54">
        <v>-0.171601083548202</v>
      </c>
      <c r="U73" s="21">
        <v>4.4304157693695098E-10</v>
      </c>
      <c r="AB73" s="2"/>
      <c r="AC73" s="2"/>
      <c r="AD73" s="2"/>
      <c r="AE73" s="2"/>
      <c r="AF73" s="2"/>
      <c r="AG73" s="2"/>
      <c r="AH73" s="2"/>
      <c r="AI73" s="2"/>
      <c r="AJ73" s="2"/>
    </row>
    <row r="74" spans="1:36" ht="13" x14ac:dyDescent="0.15">
      <c r="A74" s="20" t="s">
        <v>54654</v>
      </c>
      <c r="B74" s="20" t="s">
        <v>54655</v>
      </c>
      <c r="C74" s="20" t="s">
        <v>55274</v>
      </c>
      <c r="D74" s="20" t="s">
        <v>55275</v>
      </c>
      <c r="E74" s="20" t="s">
        <v>55276</v>
      </c>
      <c r="F74" s="19" t="s">
        <v>75968</v>
      </c>
      <c r="G74" s="20" t="s">
        <v>2094</v>
      </c>
      <c r="H74" s="20" t="s">
        <v>33</v>
      </c>
      <c r="I74" s="58">
        <v>0.04</v>
      </c>
      <c r="J74" s="58">
        <v>4.7108807122330502E-2</v>
      </c>
      <c r="K74" s="58">
        <v>0.20399999999999999</v>
      </c>
      <c r="L74" s="58">
        <v>0.221209027237354</v>
      </c>
      <c r="M74" s="58">
        <v>0.156</v>
      </c>
      <c r="N74" s="58">
        <v>0.18754995685936099</v>
      </c>
      <c r="O74" s="58">
        <v>0.23599999999999999</v>
      </c>
      <c r="P74" s="54">
        <v>0.12775302367045199</v>
      </c>
      <c r="Q74" s="21">
        <v>1.8234958720059099E-5</v>
      </c>
      <c r="R74" s="54">
        <v>-0.100883883601993</v>
      </c>
      <c r="S74" s="21">
        <v>5.9683577560025404E-4</v>
      </c>
      <c r="T74" s="54">
        <v>-0.167404579206344</v>
      </c>
      <c r="U74" s="21">
        <v>1.2211058166169601E-9</v>
      </c>
      <c r="AB74" s="2"/>
      <c r="AC74" s="2"/>
      <c r="AD74" s="2"/>
      <c r="AE74" s="2"/>
      <c r="AF74" s="2"/>
      <c r="AG74" s="2"/>
      <c r="AH74" s="2"/>
      <c r="AI74" s="2"/>
      <c r="AJ74" s="2"/>
    </row>
    <row r="75" spans="1:36" ht="13" x14ac:dyDescent="0.15">
      <c r="A75" s="20" t="s">
        <v>54654</v>
      </c>
      <c r="B75" s="20" t="s">
        <v>54662</v>
      </c>
      <c r="C75" s="20" t="s">
        <v>54663</v>
      </c>
      <c r="D75" s="20" t="s">
        <v>54837</v>
      </c>
      <c r="E75" s="20" t="s">
        <v>54949</v>
      </c>
      <c r="F75" s="19" t="s">
        <v>75972</v>
      </c>
      <c r="G75" s="20" t="s">
        <v>2097</v>
      </c>
      <c r="H75" s="20" t="s">
        <v>33</v>
      </c>
      <c r="I75" s="58">
        <v>4.0000000000000001E-3</v>
      </c>
      <c r="J75" s="58">
        <v>5.4661000326904196E-3</v>
      </c>
      <c r="K75" s="58">
        <v>0.60399999999999998</v>
      </c>
      <c r="L75" s="58">
        <v>0.61986664047923001</v>
      </c>
      <c r="M75" s="58">
        <v>5.6000000000000001E-2</v>
      </c>
      <c r="N75" s="58">
        <v>7.4822987917918499E-2</v>
      </c>
      <c r="O75" s="58">
        <v>0.59199999999999997</v>
      </c>
      <c r="P75" s="54">
        <v>0.10010083661899</v>
      </c>
      <c r="Q75" s="21">
        <v>8.9639206522303203E-4</v>
      </c>
      <c r="R75" s="54">
        <v>-0.15300437341868101</v>
      </c>
      <c r="S75" s="21">
        <v>1.6996794481817201E-7</v>
      </c>
      <c r="T75" s="54">
        <v>-0.19516849792348701</v>
      </c>
      <c r="U75" s="21">
        <v>9.3965301685249702E-13</v>
      </c>
      <c r="AB75" s="2"/>
      <c r="AC75" s="2"/>
      <c r="AD75" s="2"/>
      <c r="AE75" s="2"/>
      <c r="AF75" s="2"/>
      <c r="AG75" s="2"/>
      <c r="AH75" s="2"/>
      <c r="AI75" s="2"/>
      <c r="AJ75" s="2"/>
    </row>
    <row r="76" spans="1:36" ht="13" x14ac:dyDescent="0.15">
      <c r="A76" s="20" t="s">
        <v>54654</v>
      </c>
      <c r="B76" s="20" t="s">
        <v>54655</v>
      </c>
      <c r="C76" s="20" t="s">
        <v>54656</v>
      </c>
      <c r="D76" s="20" t="s">
        <v>54657</v>
      </c>
      <c r="E76" s="20" t="s">
        <v>54995</v>
      </c>
      <c r="F76" s="19" t="s">
        <v>75977</v>
      </c>
      <c r="G76" s="20" t="s">
        <v>2097</v>
      </c>
      <c r="H76" s="20" t="s">
        <v>33</v>
      </c>
      <c r="I76" s="58">
        <v>2.8000000000000001E-2</v>
      </c>
      <c r="J76" s="58">
        <v>3.3658940587795401E-2</v>
      </c>
      <c r="K76" s="58">
        <v>0.17199999999999999</v>
      </c>
      <c r="L76" s="58">
        <v>0.18789379605916401</v>
      </c>
      <c r="M76" s="58">
        <v>9.1999999999999998E-2</v>
      </c>
      <c r="N76" s="58">
        <v>0.116418962281285</v>
      </c>
      <c r="O76" s="58">
        <v>0.22800000000000001</v>
      </c>
      <c r="P76" s="54">
        <v>0.101355100373153</v>
      </c>
      <c r="Q76" s="21">
        <v>7.6269925565201403E-4</v>
      </c>
      <c r="R76" s="54">
        <v>-0.10683863541702</v>
      </c>
      <c r="S76" s="21">
        <v>2.6734513233434801E-4</v>
      </c>
      <c r="T76" s="54">
        <v>-0.19516849792348701</v>
      </c>
      <c r="U76" s="21">
        <v>9.3965301685249702E-13</v>
      </c>
      <c r="AB76" s="2"/>
      <c r="AC76" s="2"/>
      <c r="AD76" s="2"/>
      <c r="AE76" s="2"/>
      <c r="AF76" s="2"/>
      <c r="AG76" s="2"/>
      <c r="AH76" s="2"/>
      <c r="AI76" s="2"/>
      <c r="AJ76" s="2"/>
    </row>
    <row r="77" spans="1:36" ht="13" x14ac:dyDescent="0.15">
      <c r="A77" s="20" t="s">
        <v>54654</v>
      </c>
      <c r="B77" s="20" t="s">
        <v>54662</v>
      </c>
      <c r="C77" s="20" t="s">
        <v>54663</v>
      </c>
      <c r="D77" s="20" t="s">
        <v>54844</v>
      </c>
      <c r="E77" s="20" t="s">
        <v>55143</v>
      </c>
      <c r="F77" s="19" t="s">
        <v>75969</v>
      </c>
      <c r="G77" s="20" t="s">
        <v>3111</v>
      </c>
      <c r="H77" s="20" t="s">
        <v>33</v>
      </c>
      <c r="I77" s="58">
        <v>2.4E-2</v>
      </c>
      <c r="J77" s="58">
        <v>2.9099895579533502E-2</v>
      </c>
      <c r="K77" s="58">
        <v>0.11600000000000001</v>
      </c>
      <c r="L77" s="58">
        <v>0.128689808917197</v>
      </c>
      <c r="M77" s="58">
        <v>0.12</v>
      </c>
      <c r="N77" s="58">
        <v>0.14785827978541499</v>
      </c>
      <c r="O77" s="58">
        <v>0.13200000000000001</v>
      </c>
      <c r="P77" s="54">
        <v>-0.11475077060367</v>
      </c>
      <c r="Q77" s="21">
        <v>1.3213129945955301E-4</v>
      </c>
      <c r="R77" s="54">
        <v>-0.128848171338937</v>
      </c>
      <c r="S77" s="21">
        <v>1.0454598922202199E-5</v>
      </c>
      <c r="T77" s="54">
        <v>0.28312003105772199</v>
      </c>
      <c r="U77" s="21">
        <v>4.2492012034358298E-26</v>
      </c>
      <c r="AB77" s="2"/>
      <c r="AC77" s="2"/>
      <c r="AD77" s="2"/>
      <c r="AE77" s="2"/>
      <c r="AF77" s="2"/>
      <c r="AG77" s="2"/>
      <c r="AH77" s="2"/>
      <c r="AI77" s="2"/>
      <c r="AJ77" s="2"/>
    </row>
    <row r="78" spans="1:36" ht="13" x14ac:dyDescent="0.15">
      <c r="A78" s="20" t="s">
        <v>54654</v>
      </c>
      <c r="B78" s="20" t="s">
        <v>54655</v>
      </c>
      <c r="C78" s="20" t="s">
        <v>54656</v>
      </c>
      <c r="D78" s="20" t="s">
        <v>54657</v>
      </c>
      <c r="E78" s="20" t="s">
        <v>54995</v>
      </c>
      <c r="F78" s="19" t="s">
        <v>75977</v>
      </c>
      <c r="G78" s="20" t="s">
        <v>2831</v>
      </c>
      <c r="H78" s="20" t="s">
        <v>33</v>
      </c>
      <c r="I78" s="58">
        <v>8.0000000000000002E-3</v>
      </c>
      <c r="J78" s="58">
        <v>1.0442015862112001E-2</v>
      </c>
      <c r="K78" s="58">
        <v>0.128</v>
      </c>
      <c r="L78" s="58">
        <v>0.141424538774647</v>
      </c>
      <c r="M78" s="58">
        <v>0.06</v>
      </c>
      <c r="N78" s="58">
        <v>7.9612747587607904E-2</v>
      </c>
      <c r="O78" s="58">
        <v>0.16800000000000001</v>
      </c>
      <c r="P78" s="54">
        <v>0.145675442854627</v>
      </c>
      <c r="Q78" s="21">
        <v>7.5183344043847498E-7</v>
      </c>
      <c r="R78" s="54">
        <v>-0.10683863541702</v>
      </c>
      <c r="S78" s="21">
        <v>2.6734513233434801E-4</v>
      </c>
      <c r="T78" s="54">
        <v>-0.21262643950181501</v>
      </c>
      <c r="U78" s="21">
        <v>5.7322235897847601E-15</v>
      </c>
      <c r="AB78" s="2"/>
      <c r="AC78" s="2"/>
      <c r="AD78" s="2"/>
      <c r="AE78" s="2"/>
      <c r="AF78" s="2"/>
      <c r="AG78" s="2"/>
      <c r="AH78" s="2"/>
      <c r="AI78" s="2"/>
      <c r="AJ78" s="2"/>
    </row>
    <row r="79" spans="1:36" ht="13" x14ac:dyDescent="0.15">
      <c r="A79" s="20" t="s">
        <v>54654</v>
      </c>
      <c r="B79" s="20" t="s">
        <v>54662</v>
      </c>
      <c r="C79" s="20" t="s">
        <v>54663</v>
      </c>
      <c r="D79" s="20" t="s">
        <v>54779</v>
      </c>
      <c r="E79" s="20" t="s">
        <v>54780</v>
      </c>
      <c r="F79" s="19" t="s">
        <v>75967</v>
      </c>
      <c r="G79" s="20" t="s">
        <v>3545</v>
      </c>
      <c r="H79" s="20" t="s">
        <v>33</v>
      </c>
      <c r="I79" s="58">
        <v>0.04</v>
      </c>
      <c r="J79" s="58">
        <v>4.7108807122330502E-2</v>
      </c>
      <c r="K79" s="58">
        <v>0.84399999999999997</v>
      </c>
      <c r="L79" s="58">
        <v>0.85347351105520297</v>
      </c>
      <c r="M79" s="58">
        <v>9.1999999999999998E-2</v>
      </c>
      <c r="N79" s="58">
        <v>0.116418962281285</v>
      </c>
      <c r="O79" s="58">
        <v>0.88800000000000001</v>
      </c>
      <c r="P79" s="54">
        <v>0.117622079644068</v>
      </c>
      <c r="Q79" s="21">
        <v>8.8869227500953696E-5</v>
      </c>
      <c r="R79" s="54">
        <v>-0.14331930741600499</v>
      </c>
      <c r="S79" s="21">
        <v>9.3055913904214501E-7</v>
      </c>
      <c r="T79" s="54">
        <v>-0.118598366812777</v>
      </c>
      <c r="U79" s="21">
        <v>2.4546852106309099E-5</v>
      </c>
      <c r="AB79" s="2"/>
      <c r="AC79" s="2"/>
      <c r="AD79" s="2"/>
      <c r="AE79" s="2"/>
      <c r="AF79" s="2"/>
      <c r="AG79" s="2"/>
      <c r="AH79" s="2"/>
      <c r="AI79" s="2"/>
      <c r="AJ79" s="2"/>
    </row>
    <row r="80" spans="1:36" ht="13" x14ac:dyDescent="0.15">
      <c r="A80" s="20" t="s">
        <v>54654</v>
      </c>
      <c r="B80" s="20" t="s">
        <v>54655</v>
      </c>
      <c r="C80" s="20" t="s">
        <v>54659</v>
      </c>
      <c r="D80" s="20" t="s">
        <v>54691</v>
      </c>
      <c r="E80" s="20" t="s">
        <v>54880</v>
      </c>
      <c r="F80" s="19" t="s">
        <v>75976</v>
      </c>
      <c r="G80" s="20" t="s">
        <v>2602</v>
      </c>
      <c r="H80" s="20" t="s">
        <v>33</v>
      </c>
      <c r="I80" s="58">
        <v>2.8000000000000001E-2</v>
      </c>
      <c r="J80" s="58">
        <v>3.3658940587795401E-2</v>
      </c>
      <c r="K80" s="58">
        <v>9.6000000000000002E-2</v>
      </c>
      <c r="L80" s="58">
        <v>0.107276304533789</v>
      </c>
      <c r="M80" s="58">
        <v>0.08</v>
      </c>
      <c r="N80" s="58">
        <v>0.10284027307952499</v>
      </c>
      <c r="O80" s="58">
        <v>0.1</v>
      </c>
      <c r="P80" s="54">
        <v>0.12581548009160601</v>
      </c>
      <c r="Q80" s="21">
        <v>2.4872236037502699E-5</v>
      </c>
      <c r="R80" s="54">
        <v>-0.12167214204847</v>
      </c>
      <c r="S80" s="21">
        <v>3.1315898086826797E-5</v>
      </c>
      <c r="T80" s="54">
        <v>-0.31388308018639599</v>
      </c>
      <c r="U80" s="21">
        <v>4.0287186264514503E-32</v>
      </c>
      <c r="AB80" s="2"/>
      <c r="AC80" s="2"/>
      <c r="AD80" s="2"/>
      <c r="AE80" s="2"/>
      <c r="AF80" s="2"/>
      <c r="AG80" s="2"/>
      <c r="AH80" s="2"/>
      <c r="AI80" s="2"/>
      <c r="AJ80" s="2"/>
    </row>
    <row r="81" spans="1:36" ht="13" x14ac:dyDescent="0.15">
      <c r="A81" s="20" t="s">
        <v>54654</v>
      </c>
      <c r="B81" s="20" t="s">
        <v>54662</v>
      </c>
      <c r="C81" s="20" t="s">
        <v>54663</v>
      </c>
      <c r="D81" s="20" t="s">
        <v>54837</v>
      </c>
      <c r="E81" s="20" t="s">
        <v>54949</v>
      </c>
      <c r="F81" s="19" t="s">
        <v>75972</v>
      </c>
      <c r="G81" s="20" t="s">
        <v>2602</v>
      </c>
      <c r="H81" s="20" t="s">
        <v>33</v>
      </c>
      <c r="I81" s="58">
        <v>0.02</v>
      </c>
      <c r="J81" s="58">
        <v>2.4502930832356301E-2</v>
      </c>
      <c r="K81" s="58">
        <v>0.56399999999999995</v>
      </c>
      <c r="L81" s="58">
        <v>0.58032609658839096</v>
      </c>
      <c r="M81" s="58">
        <v>0.12</v>
      </c>
      <c r="N81" s="58">
        <v>0.14785827978541499</v>
      </c>
      <c r="O81" s="58">
        <v>0.6</v>
      </c>
      <c r="P81" s="54">
        <v>0.11871152394383</v>
      </c>
      <c r="Q81" s="21">
        <v>7.5354225720348795E-5</v>
      </c>
      <c r="R81" s="54">
        <v>-0.15300437341868101</v>
      </c>
      <c r="S81" s="21">
        <v>1.6996794481817201E-7</v>
      </c>
      <c r="T81" s="54">
        <v>-0.31388308018639599</v>
      </c>
      <c r="U81" s="21">
        <v>4.0287186264514503E-32</v>
      </c>
      <c r="AB81" s="2"/>
      <c r="AC81" s="2"/>
      <c r="AD81" s="2"/>
      <c r="AE81" s="2"/>
      <c r="AF81" s="2"/>
      <c r="AG81" s="2"/>
      <c r="AH81" s="2"/>
      <c r="AI81" s="2"/>
      <c r="AJ81" s="2"/>
    </row>
    <row r="82" spans="1:36" ht="13" x14ac:dyDescent="0.15">
      <c r="A82" s="20" t="s">
        <v>54654</v>
      </c>
      <c r="B82" s="20" t="s">
        <v>54655</v>
      </c>
      <c r="C82" s="20" t="s">
        <v>54659</v>
      </c>
      <c r="D82" s="20" t="s">
        <v>54691</v>
      </c>
      <c r="E82" s="20" t="s">
        <v>55315</v>
      </c>
      <c r="F82" s="19" t="s">
        <v>75970</v>
      </c>
      <c r="G82" s="20" t="s">
        <v>2602</v>
      </c>
      <c r="H82" s="20" t="s">
        <v>33</v>
      </c>
      <c r="I82" s="58">
        <v>3.2000000000000001E-2</v>
      </c>
      <c r="J82" s="58">
        <v>3.8170985047369002E-2</v>
      </c>
      <c r="K82" s="58">
        <v>0.252</v>
      </c>
      <c r="L82" s="58">
        <v>0.27022995228566998</v>
      </c>
      <c r="M82" s="58">
        <v>0.124</v>
      </c>
      <c r="N82" s="58">
        <v>0.152123261137524</v>
      </c>
      <c r="O82" s="58">
        <v>0.20399999999999999</v>
      </c>
      <c r="P82" s="54">
        <v>0.11309565283206401</v>
      </c>
      <c r="Q82" s="21">
        <v>1.6613544937988899E-4</v>
      </c>
      <c r="R82" s="54">
        <v>-0.12730328370984201</v>
      </c>
      <c r="S82" s="21">
        <v>1.34390959261027E-5</v>
      </c>
      <c r="T82" s="54">
        <v>-0.31388308018639599</v>
      </c>
      <c r="U82" s="21">
        <v>4.0287186264514503E-32</v>
      </c>
      <c r="AB82" s="2"/>
      <c r="AC82" s="2"/>
      <c r="AD82" s="2"/>
      <c r="AE82" s="2"/>
      <c r="AF82" s="2"/>
      <c r="AG82" s="2"/>
      <c r="AH82" s="2"/>
      <c r="AI82" s="2"/>
      <c r="AJ82" s="2"/>
    </row>
    <row r="83" spans="1:36" ht="13" x14ac:dyDescent="0.15">
      <c r="A83" s="20" t="s">
        <v>54654</v>
      </c>
      <c r="B83" s="20" t="s">
        <v>54655</v>
      </c>
      <c r="C83" s="20" t="s">
        <v>54656</v>
      </c>
      <c r="D83" s="20" t="s">
        <v>54657</v>
      </c>
      <c r="E83" s="20" t="s">
        <v>54995</v>
      </c>
      <c r="F83" s="19" t="s">
        <v>75977</v>
      </c>
      <c r="G83" s="20" t="s">
        <v>2119</v>
      </c>
      <c r="H83" s="20" t="s">
        <v>185</v>
      </c>
      <c r="I83" s="58">
        <v>2.8000000000000001E-2</v>
      </c>
      <c r="J83" s="58">
        <v>3.3658940587795401E-2</v>
      </c>
      <c r="K83" s="58">
        <v>0.35199999999999998</v>
      </c>
      <c r="L83" s="58">
        <v>0.369687553389276</v>
      </c>
      <c r="M83" s="58">
        <v>5.1999999999999998E-2</v>
      </c>
      <c r="N83" s="58">
        <v>7.0069756946682896E-2</v>
      </c>
      <c r="O83" s="58">
        <v>0.36</v>
      </c>
      <c r="P83" s="54">
        <v>0.10921574934103601</v>
      </c>
      <c r="Q83" s="21">
        <v>2.7743873355965E-4</v>
      </c>
      <c r="R83" s="54">
        <v>-0.11005923804680399</v>
      </c>
      <c r="S83" s="21">
        <v>1.7467363782727599E-4</v>
      </c>
      <c r="T83" s="54">
        <v>-0.12323766089837</v>
      </c>
      <c r="U83" s="21">
        <v>1.1015790348803101E-5</v>
      </c>
      <c r="AB83" s="2"/>
      <c r="AC83" s="2"/>
      <c r="AD83" s="2"/>
      <c r="AE83" s="2"/>
      <c r="AF83" s="2"/>
      <c r="AG83" s="2"/>
      <c r="AH83" s="2"/>
      <c r="AI83" s="2"/>
      <c r="AJ83" s="2"/>
    </row>
    <row r="84" spans="1:36" ht="13" x14ac:dyDescent="0.15">
      <c r="A84" s="20" t="s">
        <v>54654</v>
      </c>
      <c r="B84" s="20" t="s">
        <v>54655</v>
      </c>
      <c r="C84" s="20" t="s">
        <v>54656</v>
      </c>
      <c r="D84" s="20" t="s">
        <v>54657</v>
      </c>
      <c r="E84" s="20" t="s">
        <v>54751</v>
      </c>
      <c r="F84" s="19" t="s">
        <v>75966</v>
      </c>
      <c r="G84" s="20" t="s">
        <v>827</v>
      </c>
      <c r="H84" s="20" t="s">
        <v>185</v>
      </c>
      <c r="I84" s="58">
        <v>2.8000000000000001E-2</v>
      </c>
      <c r="J84" s="58">
        <v>3.3658940587795401E-2</v>
      </c>
      <c r="K84" s="58">
        <v>0.39200000000000002</v>
      </c>
      <c r="L84" s="58">
        <v>0.409700570057005</v>
      </c>
      <c r="M84" s="58">
        <v>0.152</v>
      </c>
      <c r="N84" s="58">
        <v>0.18316240991640201</v>
      </c>
      <c r="O84" s="58">
        <v>0.44</v>
      </c>
      <c r="P84" s="54">
        <v>-0.10172512144880699</v>
      </c>
      <c r="Q84" s="21">
        <v>7.3051527795933203E-4</v>
      </c>
      <c r="R84" s="54">
        <v>-0.10946075229267101</v>
      </c>
      <c r="S84" s="21">
        <v>1.8895148381627201E-4</v>
      </c>
      <c r="T84" s="54">
        <v>0.28043636482533402</v>
      </c>
      <c r="U84" s="21">
        <v>1.28668621975944E-25</v>
      </c>
      <c r="AB84" s="2"/>
      <c r="AC84" s="2"/>
      <c r="AD84" s="2"/>
      <c r="AE84" s="2"/>
      <c r="AF84" s="2"/>
      <c r="AG84" s="2"/>
      <c r="AH84" s="2"/>
      <c r="AI84" s="2"/>
      <c r="AJ84" s="2"/>
    </row>
    <row r="85" spans="1:36" ht="13" x14ac:dyDescent="0.15">
      <c r="A85" s="20" t="s">
        <v>54654</v>
      </c>
      <c r="B85" s="20" t="s">
        <v>54655</v>
      </c>
      <c r="C85" s="20" t="s">
        <v>54656</v>
      </c>
      <c r="D85" s="20" t="s">
        <v>54657</v>
      </c>
      <c r="E85" s="20" t="s">
        <v>54751</v>
      </c>
      <c r="F85" s="19" t="s">
        <v>75966</v>
      </c>
      <c r="G85" s="20" t="s">
        <v>3111</v>
      </c>
      <c r="H85" s="20" t="s">
        <v>185</v>
      </c>
      <c r="I85" s="58">
        <v>0</v>
      </c>
      <c r="J85" s="58">
        <v>0</v>
      </c>
      <c r="K85" s="58">
        <v>0.42799999999999999</v>
      </c>
      <c r="L85" s="58">
        <v>0.44518901164526697</v>
      </c>
      <c r="M85" s="58">
        <v>5.6000000000000001E-2</v>
      </c>
      <c r="N85" s="58">
        <v>7.4822987917918499E-2</v>
      </c>
      <c r="O85" s="58">
        <v>0.34799999999999998</v>
      </c>
      <c r="P85" s="54">
        <v>-0.13011880039385301</v>
      </c>
      <c r="Q85" s="21">
        <v>1.25101479313341E-5</v>
      </c>
      <c r="R85" s="54">
        <v>-0.10946075229267101</v>
      </c>
      <c r="S85" s="21">
        <v>1.8895148381627201E-4</v>
      </c>
      <c r="T85" s="54">
        <v>0.286360897820993</v>
      </c>
      <c r="U85" s="21">
        <v>1.07448554404212E-26</v>
      </c>
      <c r="AB85" s="2"/>
      <c r="AC85" s="2"/>
      <c r="AD85" s="2"/>
      <c r="AE85" s="2"/>
      <c r="AF85" s="2"/>
      <c r="AG85" s="2"/>
      <c r="AH85" s="2"/>
      <c r="AI85" s="2"/>
      <c r="AJ85" s="2"/>
    </row>
    <row r="86" spans="1:36" ht="13" x14ac:dyDescent="0.15">
      <c r="A86" s="20" t="s">
        <v>54654</v>
      </c>
      <c r="B86" s="20" t="s">
        <v>54655</v>
      </c>
      <c r="C86" s="20" t="s">
        <v>54656</v>
      </c>
      <c r="D86" s="20" t="s">
        <v>54657</v>
      </c>
      <c r="E86" s="20" t="s">
        <v>54751</v>
      </c>
      <c r="F86" s="19" t="s">
        <v>75966</v>
      </c>
      <c r="G86" s="20" t="s">
        <v>827</v>
      </c>
      <c r="H86" s="20" t="s">
        <v>135</v>
      </c>
      <c r="I86" s="58">
        <v>0.04</v>
      </c>
      <c r="J86" s="58">
        <v>4.7108807122330502E-2</v>
      </c>
      <c r="K86" s="58">
        <v>0.78400000000000003</v>
      </c>
      <c r="L86" s="58">
        <v>0.79491530028136204</v>
      </c>
      <c r="M86" s="58">
        <v>9.1999999999999998E-2</v>
      </c>
      <c r="N86" s="58">
        <v>0.116418962281285</v>
      </c>
      <c r="O86" s="58">
        <v>0.80400000000000005</v>
      </c>
      <c r="P86" s="54">
        <v>-0.10172512144880699</v>
      </c>
      <c r="Q86" s="21">
        <v>7.3051527795933203E-4</v>
      </c>
      <c r="R86" s="54">
        <v>-0.141926760025603</v>
      </c>
      <c r="S86" s="21">
        <v>1.17261435583225E-6</v>
      </c>
      <c r="T86" s="54">
        <v>0.19654671152210501</v>
      </c>
      <c r="U86" s="21">
        <v>6.3845283513138497E-13</v>
      </c>
      <c r="AB86" s="2"/>
      <c r="AC86" s="2"/>
      <c r="AD86" s="2"/>
      <c r="AE86" s="2"/>
      <c r="AF86" s="2"/>
      <c r="AG86" s="2"/>
      <c r="AH86" s="2"/>
      <c r="AI86" s="2"/>
      <c r="AJ86" s="2"/>
    </row>
    <row r="87" spans="1:36" ht="13" x14ac:dyDescent="0.15">
      <c r="A87" s="20" t="s">
        <v>54654</v>
      </c>
      <c r="B87" s="20" t="s">
        <v>54655</v>
      </c>
      <c r="C87" s="20" t="s">
        <v>54656</v>
      </c>
      <c r="D87" s="20" t="s">
        <v>54657</v>
      </c>
      <c r="E87" s="20" t="s">
        <v>54987</v>
      </c>
      <c r="F87" s="19" t="s">
        <v>75980</v>
      </c>
      <c r="G87" s="20" t="s">
        <v>916</v>
      </c>
      <c r="H87" s="20" t="s">
        <v>135</v>
      </c>
      <c r="I87" s="58">
        <v>3.5999999999999997E-2</v>
      </c>
      <c r="J87" s="58">
        <v>4.2647849005271202E-2</v>
      </c>
      <c r="K87" s="58">
        <v>0.93200000000000005</v>
      </c>
      <c r="L87" s="58">
        <v>0.93679580648263905</v>
      </c>
      <c r="M87" s="58">
        <v>7.5999999999999998E-2</v>
      </c>
      <c r="N87" s="58">
        <v>9.8260299393789399E-2</v>
      </c>
      <c r="O87" s="58">
        <v>1</v>
      </c>
      <c r="P87" s="54">
        <v>-0.101283096222788</v>
      </c>
      <c r="Q87" s="21">
        <v>7.7019412139489596E-4</v>
      </c>
      <c r="R87" s="54">
        <v>-0.12431730903459701</v>
      </c>
      <c r="S87" s="21">
        <v>2.1041374201572398E-5</v>
      </c>
      <c r="T87" s="54">
        <v>0.21824313747506</v>
      </c>
      <c r="U87" s="21">
        <v>9.9956479215232508E-16</v>
      </c>
      <c r="AB87" s="2"/>
      <c r="AC87" s="2"/>
      <c r="AD87" s="2"/>
      <c r="AE87" s="2"/>
      <c r="AF87" s="2"/>
      <c r="AG87" s="2"/>
      <c r="AH87" s="2"/>
      <c r="AI87" s="2"/>
      <c r="AJ87" s="2"/>
    </row>
    <row r="88" spans="1:36" ht="13" x14ac:dyDescent="0.15">
      <c r="A88" s="20" t="s">
        <v>54654</v>
      </c>
      <c r="B88" s="20" t="s">
        <v>54655</v>
      </c>
      <c r="C88" s="20" t="s">
        <v>54656</v>
      </c>
      <c r="D88" s="20" t="s">
        <v>54657</v>
      </c>
      <c r="E88" s="20" t="s">
        <v>54987</v>
      </c>
      <c r="F88" s="19" t="s">
        <v>75980</v>
      </c>
      <c r="G88" s="20" t="s">
        <v>2599</v>
      </c>
      <c r="H88" s="20" t="s">
        <v>135</v>
      </c>
      <c r="I88" s="58">
        <v>1.2E-2</v>
      </c>
      <c r="J88" s="58">
        <v>1.52321146605125E-2</v>
      </c>
      <c r="K88" s="58">
        <v>0.93200000000000005</v>
      </c>
      <c r="L88" s="58">
        <v>0.93679580648263905</v>
      </c>
      <c r="M88" s="58">
        <v>6.8000000000000005E-2</v>
      </c>
      <c r="N88" s="58">
        <v>8.9146835601831495E-2</v>
      </c>
      <c r="O88" s="58">
        <v>0.95599999999999996</v>
      </c>
      <c r="P88" s="54">
        <v>0.13610408192036799</v>
      </c>
      <c r="Q88" s="21">
        <v>4.5080455049739699E-6</v>
      </c>
      <c r="R88" s="54">
        <v>-0.12431730903459701</v>
      </c>
      <c r="S88" s="21">
        <v>2.1041374201572398E-5</v>
      </c>
      <c r="T88" s="54">
        <v>-0.28147157429618902</v>
      </c>
      <c r="U88" s="21">
        <v>8.3965518420687804E-26</v>
      </c>
      <c r="AB88" s="2"/>
      <c r="AC88" s="2"/>
      <c r="AD88" s="2"/>
      <c r="AE88" s="2"/>
      <c r="AF88" s="2"/>
      <c r="AG88" s="2"/>
      <c r="AH88" s="2"/>
      <c r="AI88" s="2"/>
      <c r="AJ88" s="2"/>
    </row>
    <row r="89" spans="1:36" ht="13" x14ac:dyDescent="0.15">
      <c r="A89" s="20" t="s">
        <v>54654</v>
      </c>
      <c r="B89" s="20" t="s">
        <v>54655</v>
      </c>
      <c r="C89" s="20" t="s">
        <v>54656</v>
      </c>
      <c r="D89" s="20" t="s">
        <v>54657</v>
      </c>
      <c r="E89" s="20" t="s">
        <v>54751</v>
      </c>
      <c r="F89" s="19" t="s">
        <v>75966</v>
      </c>
      <c r="G89" s="20" t="s">
        <v>2599</v>
      </c>
      <c r="H89" s="20" t="s">
        <v>135</v>
      </c>
      <c r="I89" s="58">
        <v>2.8000000000000001E-2</v>
      </c>
      <c r="J89" s="58">
        <v>3.3658940587795401E-2</v>
      </c>
      <c r="K89" s="58">
        <v>0.74</v>
      </c>
      <c r="L89" s="58">
        <v>0.75263941605839402</v>
      </c>
      <c r="M89" s="58">
        <v>8.4000000000000005E-2</v>
      </c>
      <c r="N89" s="58">
        <v>0.10731564792176</v>
      </c>
      <c r="O89" s="58">
        <v>0.78800000000000003</v>
      </c>
      <c r="P89" s="54">
        <v>0.13038361323671699</v>
      </c>
      <c r="Q89" s="21">
        <v>1.20031737656923E-5</v>
      </c>
      <c r="R89" s="54">
        <v>-0.141926760025603</v>
      </c>
      <c r="S89" s="21">
        <v>1.17261435583225E-6</v>
      </c>
      <c r="T89" s="54">
        <v>-0.28147157429618902</v>
      </c>
      <c r="U89" s="21">
        <v>8.3965518420687804E-26</v>
      </c>
      <c r="AB89" s="2"/>
      <c r="AC89" s="2"/>
      <c r="AD89" s="2"/>
      <c r="AE89" s="2"/>
      <c r="AF89" s="2"/>
      <c r="AG89" s="2"/>
      <c r="AH89" s="2"/>
      <c r="AI89" s="2"/>
      <c r="AJ89" s="2"/>
    </row>
    <row r="90" spans="1:36" ht="13" x14ac:dyDescent="0.15">
      <c r="A90" s="20" t="s">
        <v>54654</v>
      </c>
      <c r="B90" s="20" t="s">
        <v>54662</v>
      </c>
      <c r="C90" s="20" t="s">
        <v>54663</v>
      </c>
      <c r="D90" s="20" t="s">
        <v>54837</v>
      </c>
      <c r="E90" s="20" t="s">
        <v>54949</v>
      </c>
      <c r="F90" s="19" t="s">
        <v>75972</v>
      </c>
      <c r="G90" s="20" t="s">
        <v>2602</v>
      </c>
      <c r="H90" s="20" t="s">
        <v>135</v>
      </c>
      <c r="I90" s="58">
        <v>3.2000000000000001E-2</v>
      </c>
      <c r="J90" s="58">
        <v>3.8170985047369002E-2</v>
      </c>
      <c r="K90" s="58">
        <v>0.57199999999999995</v>
      </c>
      <c r="L90" s="58">
        <v>0.58829701801003798</v>
      </c>
      <c r="M90" s="58">
        <v>5.1999999999999998E-2</v>
      </c>
      <c r="N90" s="58">
        <v>7.0069756946682896E-2</v>
      </c>
      <c r="O90" s="58">
        <v>0.61199999999999999</v>
      </c>
      <c r="P90" s="54">
        <v>0.11871152394383</v>
      </c>
      <c r="Q90" s="21">
        <v>7.5354225720348795E-5</v>
      </c>
      <c r="R90" s="54">
        <v>-0.116950174129671</v>
      </c>
      <c r="S90" s="21">
        <v>6.5642066793502904E-5</v>
      </c>
      <c r="T90" s="54">
        <v>-0.238541819572122</v>
      </c>
      <c r="U90" s="21">
        <v>1.22220997451734E-18</v>
      </c>
      <c r="AB90" s="2"/>
      <c r="AC90" s="2"/>
      <c r="AD90" s="2"/>
      <c r="AE90" s="2"/>
      <c r="AF90" s="2"/>
      <c r="AG90" s="2"/>
      <c r="AH90" s="2"/>
      <c r="AI90" s="2"/>
      <c r="AJ90" s="2"/>
    </row>
    <row r="91" spans="1:36" ht="13" x14ac:dyDescent="0.15">
      <c r="A91" s="20" t="s">
        <v>54654</v>
      </c>
      <c r="B91" s="20" t="s">
        <v>54655</v>
      </c>
      <c r="C91" s="20" t="s">
        <v>54659</v>
      </c>
      <c r="D91" s="20" t="s">
        <v>54722</v>
      </c>
      <c r="E91" s="20" t="s">
        <v>55061</v>
      </c>
      <c r="F91" s="19" t="s">
        <v>75975</v>
      </c>
      <c r="G91" s="20" t="s">
        <v>1389</v>
      </c>
      <c r="H91" s="20" t="s">
        <v>254</v>
      </c>
      <c r="I91" s="58">
        <v>2.4E-2</v>
      </c>
      <c r="J91" s="58">
        <v>2.9099895579533502E-2</v>
      </c>
      <c r="K91" s="58">
        <v>0.91200000000000003</v>
      </c>
      <c r="L91" s="58">
        <v>0.918105770157017</v>
      </c>
      <c r="M91" s="58">
        <v>5.1999999999999998E-2</v>
      </c>
      <c r="N91" s="58">
        <v>7.0069756946682896E-2</v>
      </c>
      <c r="O91" s="58">
        <v>0.93200000000000005</v>
      </c>
      <c r="P91" s="54">
        <v>0.11124045261413699</v>
      </c>
      <c r="Q91" s="21">
        <v>2.1269036440650199E-4</v>
      </c>
      <c r="R91" s="54">
        <v>0.11997142259943</v>
      </c>
      <c r="S91" s="21">
        <v>4.0862566184736101E-5</v>
      </c>
      <c r="T91" s="54">
        <v>0.10882488388120599</v>
      </c>
      <c r="U91" s="21">
        <v>1.1902433065053099E-4</v>
      </c>
      <c r="AB91" s="2"/>
      <c r="AC91" s="2"/>
      <c r="AD91" s="2"/>
      <c r="AE91" s="2"/>
      <c r="AF91" s="2"/>
      <c r="AG91" s="2"/>
      <c r="AH91" s="2"/>
      <c r="AI91" s="2"/>
      <c r="AJ91" s="2"/>
    </row>
    <row r="92" spans="1:36" ht="13" x14ac:dyDescent="0.15">
      <c r="A92" s="20" t="s">
        <v>54654</v>
      </c>
      <c r="B92" s="20" t="s">
        <v>54662</v>
      </c>
      <c r="C92" s="20" t="s">
        <v>54663</v>
      </c>
      <c r="D92" s="20" t="s">
        <v>54844</v>
      </c>
      <c r="E92" s="20" t="s">
        <v>55052</v>
      </c>
      <c r="F92" s="19" t="s">
        <v>75974</v>
      </c>
      <c r="G92" s="20" t="s">
        <v>2599</v>
      </c>
      <c r="H92" s="20" t="s">
        <v>245</v>
      </c>
      <c r="I92" s="58">
        <v>3.5999999999999997E-2</v>
      </c>
      <c r="J92" s="58">
        <v>4.2647849005271202E-2</v>
      </c>
      <c r="K92" s="58">
        <v>0.2</v>
      </c>
      <c r="L92" s="58">
        <v>0.21710813337488299</v>
      </c>
      <c r="M92" s="58">
        <v>5.6000000000000001E-2</v>
      </c>
      <c r="N92" s="58">
        <v>7.4822987917918499E-2</v>
      </c>
      <c r="O92" s="58">
        <v>0.124</v>
      </c>
      <c r="P92" s="54">
        <v>0.115381975786549</v>
      </c>
      <c r="Q92" s="21">
        <v>1.21015113951702E-4</v>
      </c>
      <c r="R92" s="54">
        <v>0.10864777205137099</v>
      </c>
      <c r="S92" s="20">
        <v>2.1087348348639901E-4</v>
      </c>
      <c r="T92" s="54">
        <v>0.118364953787251</v>
      </c>
      <c r="U92" s="21">
        <v>2.5504580581945799E-5</v>
      </c>
      <c r="AB92" s="2"/>
      <c r="AC92" s="2"/>
      <c r="AD92" s="2"/>
      <c r="AE92" s="2"/>
      <c r="AF92" s="2"/>
      <c r="AG92" s="2"/>
      <c r="AH92" s="2"/>
      <c r="AI92" s="2"/>
      <c r="AJ92" s="2"/>
    </row>
    <row r="93" spans="1:36" ht="13" x14ac:dyDescent="0.15">
      <c r="A93" s="20" t="s">
        <v>54654</v>
      </c>
      <c r="B93" s="20" t="s">
        <v>54655</v>
      </c>
      <c r="C93" s="20" t="s">
        <v>55274</v>
      </c>
      <c r="D93" s="20" t="s">
        <v>55275</v>
      </c>
      <c r="E93" s="20" t="s">
        <v>55276</v>
      </c>
      <c r="F93" s="19" t="s">
        <v>75968</v>
      </c>
      <c r="G93" s="20" t="s">
        <v>2094</v>
      </c>
      <c r="H93" s="20" t="s">
        <v>72</v>
      </c>
      <c r="I93" s="58">
        <v>0.04</v>
      </c>
      <c r="J93" s="58">
        <v>4.7108807122330502E-2</v>
      </c>
      <c r="K93" s="58">
        <v>0.50800000000000001</v>
      </c>
      <c r="L93" s="58">
        <v>0.52503130099391704</v>
      </c>
      <c r="M93" s="58">
        <v>6.4000000000000001E-2</v>
      </c>
      <c r="N93" s="58">
        <v>8.4278225806451598E-2</v>
      </c>
      <c r="O93" s="58">
        <v>0.54</v>
      </c>
      <c r="P93" s="54">
        <v>0.12775302367045199</v>
      </c>
      <c r="Q93" s="21">
        <v>1.8234958720059099E-5</v>
      </c>
      <c r="R93" s="54">
        <v>-0.12239156310899001</v>
      </c>
      <c r="S93" s="21">
        <v>2.8124697670290399E-5</v>
      </c>
      <c r="T93" s="54">
        <v>-0.196509023626976</v>
      </c>
      <c r="U93" s="21">
        <v>6.4390395345078605E-13</v>
      </c>
      <c r="AB93" s="2"/>
      <c r="AC93" s="2"/>
      <c r="AD93" s="2"/>
      <c r="AE93" s="2"/>
      <c r="AF93" s="2"/>
      <c r="AG93" s="2"/>
      <c r="AH93" s="2"/>
      <c r="AI93" s="2"/>
      <c r="AJ93" s="2"/>
    </row>
    <row r="94" spans="1:36" ht="13" x14ac:dyDescent="0.15">
      <c r="A94" s="20" t="s">
        <v>54654</v>
      </c>
      <c r="B94" s="20" t="s">
        <v>54662</v>
      </c>
      <c r="C94" s="20" t="s">
        <v>54663</v>
      </c>
      <c r="D94" s="20" t="s">
        <v>54844</v>
      </c>
      <c r="E94" s="20" t="s">
        <v>55143</v>
      </c>
      <c r="F94" s="19" t="s">
        <v>75969</v>
      </c>
      <c r="G94" s="20" t="s">
        <v>1982</v>
      </c>
      <c r="H94" s="20" t="s">
        <v>159</v>
      </c>
      <c r="I94" s="58">
        <v>2.4E-2</v>
      </c>
      <c r="J94" s="58">
        <v>2.9099895579533502E-2</v>
      </c>
      <c r="K94" s="58">
        <v>0.40400000000000003</v>
      </c>
      <c r="L94" s="58">
        <v>0.42146264037933601</v>
      </c>
      <c r="M94" s="58">
        <v>7.5999999999999998E-2</v>
      </c>
      <c r="N94" s="58">
        <v>9.8260299393789399E-2</v>
      </c>
      <c r="O94" s="58">
        <v>0.39200000000000002</v>
      </c>
      <c r="P94" s="54">
        <v>0.257245624347749</v>
      </c>
      <c r="Q94" s="21">
        <v>1.14764762905807E-20</v>
      </c>
      <c r="R94" s="54">
        <v>0.129220750883213</v>
      </c>
      <c r="S94" s="21">
        <v>9.8359638324388008E-6</v>
      </c>
      <c r="T94" s="54">
        <v>0.24952114366740899</v>
      </c>
      <c r="U94" s="21">
        <v>2.4547953721410799E-20</v>
      </c>
      <c r="AB94" s="2"/>
      <c r="AC94" s="2"/>
      <c r="AD94" s="2"/>
      <c r="AE94" s="2"/>
      <c r="AF94" s="2"/>
      <c r="AG94" s="2"/>
      <c r="AH94" s="2"/>
      <c r="AI94" s="2"/>
      <c r="AJ94" s="2"/>
    </row>
    <row r="95" spans="1:36" ht="13" x14ac:dyDescent="0.15">
      <c r="A95" s="20" t="s">
        <v>54654</v>
      </c>
      <c r="B95" s="20" t="s">
        <v>54655</v>
      </c>
      <c r="C95" s="20" t="s">
        <v>54659</v>
      </c>
      <c r="D95" s="20" t="s">
        <v>54722</v>
      </c>
      <c r="E95" s="20" t="s">
        <v>54973</v>
      </c>
      <c r="F95" s="19" t="s">
        <v>75981</v>
      </c>
      <c r="G95" s="20" t="s">
        <v>3039</v>
      </c>
      <c r="H95" s="20" t="s">
        <v>159</v>
      </c>
      <c r="I95" s="58">
        <v>4.0000000000000001E-3</v>
      </c>
      <c r="J95" s="58">
        <v>5.4661000326904196E-3</v>
      </c>
      <c r="K95" s="58">
        <v>0.252</v>
      </c>
      <c r="L95" s="58">
        <v>0.27022995228566998</v>
      </c>
      <c r="M95" s="58">
        <v>6.4000000000000001E-2</v>
      </c>
      <c r="N95" s="58">
        <v>8.4278225806451598E-2</v>
      </c>
      <c r="O95" s="58">
        <v>0.24399999999999999</v>
      </c>
      <c r="P95" s="54">
        <v>-0.151358777754563</v>
      </c>
      <c r="Q95" s="21">
        <v>2.4291825325279902E-7</v>
      </c>
      <c r="R95" s="54">
        <v>0.12895821890283901</v>
      </c>
      <c r="S95" s="21">
        <v>1.02532247870938E-5</v>
      </c>
      <c r="T95" s="54">
        <v>-0.19737008904484599</v>
      </c>
      <c r="U95" s="21">
        <v>5.07346087977601E-13</v>
      </c>
      <c r="AB95" s="2"/>
      <c r="AC95" s="2"/>
      <c r="AD95" s="2"/>
      <c r="AE95" s="2"/>
      <c r="AF95" s="2"/>
      <c r="AG95" s="2"/>
      <c r="AH95" s="2"/>
      <c r="AI95" s="2"/>
      <c r="AJ95" s="2"/>
    </row>
    <row r="96" spans="1:36" ht="13" x14ac:dyDescent="0.15">
      <c r="A96" s="20" t="s">
        <v>54654</v>
      </c>
      <c r="B96" s="20" t="s">
        <v>54655</v>
      </c>
      <c r="C96" s="20" t="s">
        <v>54659</v>
      </c>
      <c r="D96" s="20" t="s">
        <v>54722</v>
      </c>
      <c r="E96" s="20" t="s">
        <v>54973</v>
      </c>
      <c r="F96" s="19" t="s">
        <v>75981</v>
      </c>
      <c r="G96" s="20" t="s">
        <v>2834</v>
      </c>
      <c r="H96" s="20" t="s">
        <v>159</v>
      </c>
      <c r="I96" s="58">
        <v>3.2000000000000001E-2</v>
      </c>
      <c r="J96" s="58">
        <v>3.8170985047369002E-2</v>
      </c>
      <c r="K96" s="58">
        <v>0.252</v>
      </c>
      <c r="L96" s="58">
        <v>0.27022995228566998</v>
      </c>
      <c r="M96" s="58">
        <v>0.252</v>
      </c>
      <c r="N96" s="58">
        <v>0.289732768579129</v>
      </c>
      <c r="O96" s="58">
        <v>0.27200000000000002</v>
      </c>
      <c r="P96" s="54">
        <v>0.11879599362768201</v>
      </c>
      <c r="Q96" s="21">
        <v>7.4392384451937897E-5</v>
      </c>
      <c r="R96" s="54">
        <v>0.12895821890283901</v>
      </c>
      <c r="S96" s="21">
        <v>1.02532247870938E-5</v>
      </c>
      <c r="T96" s="54">
        <v>0.29648554743212702</v>
      </c>
      <c r="U96" s="21">
        <v>1.2753942209118501E-28</v>
      </c>
      <c r="AB96" s="2"/>
      <c r="AC96" s="2"/>
      <c r="AD96" s="2"/>
      <c r="AE96" s="2"/>
      <c r="AF96" s="2"/>
      <c r="AG96" s="2"/>
      <c r="AH96" s="2"/>
      <c r="AI96" s="2"/>
      <c r="AJ96" s="2"/>
    </row>
    <row r="97" spans="1:36" ht="13" x14ac:dyDescent="0.15">
      <c r="A97" s="20" t="s">
        <v>54654</v>
      </c>
      <c r="B97" s="20" t="s">
        <v>54662</v>
      </c>
      <c r="C97" s="20" t="s">
        <v>54663</v>
      </c>
      <c r="D97" s="20" t="s">
        <v>54844</v>
      </c>
      <c r="E97" s="20" t="s">
        <v>55143</v>
      </c>
      <c r="F97" s="19" t="s">
        <v>75969</v>
      </c>
      <c r="G97" s="20" t="s">
        <v>1946</v>
      </c>
      <c r="H97" s="20" t="s">
        <v>159</v>
      </c>
      <c r="I97" s="58">
        <v>8.0000000000000002E-3</v>
      </c>
      <c r="J97" s="58">
        <v>1.0442015862112001E-2</v>
      </c>
      <c r="K97" s="58">
        <v>0.432</v>
      </c>
      <c r="L97" s="58">
        <v>0.44910380502362601</v>
      </c>
      <c r="M97" s="58">
        <v>0.19600000000000001</v>
      </c>
      <c r="N97" s="58">
        <v>0.230833154899419</v>
      </c>
      <c r="O97" s="58">
        <v>0.44800000000000001</v>
      </c>
      <c r="P97" s="54">
        <v>0.11691282002579299</v>
      </c>
      <c r="Q97" s="21">
        <v>9.7606403842429997E-5</v>
      </c>
      <c r="R97" s="54">
        <v>0.129220750883213</v>
      </c>
      <c r="S97" s="21">
        <v>9.8359638324388008E-6</v>
      </c>
      <c r="T97" s="54">
        <v>0.176760943076338</v>
      </c>
      <c r="U97" s="21">
        <v>1.2351082079507099E-10</v>
      </c>
      <c r="AB97" s="2"/>
      <c r="AC97" s="2"/>
      <c r="AD97" s="2"/>
      <c r="AE97" s="2"/>
      <c r="AF97" s="2"/>
      <c r="AG97" s="2"/>
      <c r="AH97" s="2"/>
      <c r="AI97" s="2"/>
      <c r="AJ97" s="2"/>
    </row>
    <row r="98" spans="1:36" ht="13" x14ac:dyDescent="0.15">
      <c r="A98" s="20" t="s">
        <v>54654</v>
      </c>
      <c r="B98" s="20" t="s">
        <v>54655</v>
      </c>
      <c r="C98" s="20" t="s">
        <v>54659</v>
      </c>
      <c r="D98" s="20" t="s">
        <v>54900</v>
      </c>
      <c r="E98" s="20" t="s">
        <v>55187</v>
      </c>
      <c r="F98" s="19" t="s">
        <v>75978</v>
      </c>
      <c r="G98" s="20" t="s">
        <v>2779</v>
      </c>
      <c r="H98" s="20" t="s">
        <v>159</v>
      </c>
      <c r="I98" s="58">
        <v>3.5999999999999997E-2</v>
      </c>
      <c r="J98" s="58">
        <v>4.2647849005271202E-2</v>
      </c>
      <c r="K98" s="58">
        <v>0.184</v>
      </c>
      <c r="L98" s="58">
        <v>0.200531025132964</v>
      </c>
      <c r="M98" s="58">
        <v>0.108</v>
      </c>
      <c r="N98" s="58">
        <v>0.134459614010007</v>
      </c>
      <c r="O98" s="58">
        <v>0.16400000000000001</v>
      </c>
      <c r="P98" s="54">
        <v>0.103365913842233</v>
      </c>
      <c r="Q98" s="21">
        <v>6.0279384024927805E-4</v>
      </c>
      <c r="R98" s="54">
        <v>0.124799950518811</v>
      </c>
      <c r="S98" s="21">
        <v>1.9623820675119901E-5</v>
      </c>
      <c r="T98" s="54">
        <v>0.242729089163425</v>
      </c>
      <c r="U98" s="21">
        <v>2.83692483172755E-19</v>
      </c>
      <c r="AB98" s="2"/>
      <c r="AC98" s="2"/>
      <c r="AD98" s="2"/>
      <c r="AE98" s="2"/>
      <c r="AF98" s="2"/>
      <c r="AG98" s="2"/>
      <c r="AH98" s="2"/>
      <c r="AI98" s="2"/>
      <c r="AJ98" s="2"/>
    </row>
    <row r="99" spans="1:36" ht="13" x14ac:dyDescent="0.15">
      <c r="A99" s="20" t="s">
        <v>54654</v>
      </c>
      <c r="B99" s="20" t="s">
        <v>54655</v>
      </c>
      <c r="C99" s="20" t="s">
        <v>54659</v>
      </c>
      <c r="D99" s="20" t="s">
        <v>54722</v>
      </c>
      <c r="E99" s="20" t="s">
        <v>54973</v>
      </c>
      <c r="F99" s="19" t="s">
        <v>75981</v>
      </c>
      <c r="G99" s="20" t="s">
        <v>916</v>
      </c>
      <c r="H99" s="20" t="s">
        <v>159</v>
      </c>
      <c r="I99" s="58">
        <v>8.0000000000000002E-3</v>
      </c>
      <c r="J99" s="58">
        <v>1.0442015862112001E-2</v>
      </c>
      <c r="K99" s="58">
        <v>0.20399999999999999</v>
      </c>
      <c r="L99" s="58">
        <v>0.221209027237354</v>
      </c>
      <c r="M99" s="58">
        <v>8.7999999999999995E-2</v>
      </c>
      <c r="N99" s="58">
        <v>0.111892444336293</v>
      </c>
      <c r="O99" s="58">
        <v>0.23599999999999999</v>
      </c>
      <c r="P99" s="54">
        <v>-0.101877685137008</v>
      </c>
      <c r="Q99" s="21">
        <v>7.1985136533553697E-4</v>
      </c>
      <c r="R99" s="54">
        <v>0.12895821890283901</v>
      </c>
      <c r="S99" s="21">
        <v>1.02532247870938E-5</v>
      </c>
      <c r="T99" s="54">
        <v>-0.207305302301971</v>
      </c>
      <c r="U99" s="21">
        <v>2.8476833996379802E-14</v>
      </c>
      <c r="AB99" s="2"/>
      <c r="AC99" s="2"/>
      <c r="AD99" s="2"/>
      <c r="AE99" s="2"/>
      <c r="AF99" s="2"/>
      <c r="AG99" s="2"/>
      <c r="AH99" s="2"/>
      <c r="AI99" s="2"/>
      <c r="AJ99" s="2"/>
    </row>
    <row r="100" spans="1:36" ht="13" x14ac:dyDescent="0.15">
      <c r="A100" s="20" t="s">
        <v>54654</v>
      </c>
      <c r="B100" s="20" t="s">
        <v>54655</v>
      </c>
      <c r="C100" s="20" t="s">
        <v>54659</v>
      </c>
      <c r="D100" s="20" t="s">
        <v>54691</v>
      </c>
      <c r="E100" s="20" t="s">
        <v>55315</v>
      </c>
      <c r="F100" s="19" t="s">
        <v>75970</v>
      </c>
      <c r="G100" s="20" t="s">
        <v>2599</v>
      </c>
      <c r="H100" s="20" t="s">
        <v>159</v>
      </c>
      <c r="I100" s="58">
        <v>0</v>
      </c>
      <c r="J100" s="58">
        <v>0</v>
      </c>
      <c r="K100" s="58">
        <v>0.188</v>
      </c>
      <c r="L100" s="58">
        <v>0.204676945515157</v>
      </c>
      <c r="M100" s="58">
        <v>0.104</v>
      </c>
      <c r="N100" s="58">
        <v>0.12991298111403299</v>
      </c>
      <c r="O100" s="58">
        <v>0.156</v>
      </c>
      <c r="P100" s="54">
        <v>0.113111547992732</v>
      </c>
      <c r="Q100" s="21">
        <v>1.6613544937988899E-4</v>
      </c>
      <c r="R100" s="54">
        <v>0.106868856384553</v>
      </c>
      <c r="S100" s="21">
        <v>2.6651367791572298E-4</v>
      </c>
      <c r="T100" s="54">
        <v>0.53978007748613299</v>
      </c>
      <c r="U100" s="21">
        <v>1.4095845995445901E-104</v>
      </c>
      <c r="AB100" s="2"/>
      <c r="AC100" s="2"/>
      <c r="AD100" s="2"/>
      <c r="AE100" s="2"/>
      <c r="AF100" s="2"/>
      <c r="AG100" s="2"/>
      <c r="AH100" s="2"/>
      <c r="AI100" s="2"/>
      <c r="AJ100" s="2"/>
    </row>
    <row r="101" spans="1:36" ht="13" x14ac:dyDescent="0.15">
      <c r="A101" s="20" t="s">
        <v>54654</v>
      </c>
      <c r="B101" s="20" t="s">
        <v>54655</v>
      </c>
      <c r="C101" s="20" t="s">
        <v>55274</v>
      </c>
      <c r="D101" s="20" t="s">
        <v>55275</v>
      </c>
      <c r="E101" s="20" t="s">
        <v>55276</v>
      </c>
      <c r="F101" s="19" t="s">
        <v>75968</v>
      </c>
      <c r="G101" s="20" t="s">
        <v>1424</v>
      </c>
      <c r="H101" s="20" t="s">
        <v>159</v>
      </c>
      <c r="I101" s="58">
        <v>3.2000000000000001E-2</v>
      </c>
      <c r="J101" s="58">
        <v>3.8170985047369002E-2</v>
      </c>
      <c r="K101" s="58">
        <v>0.48</v>
      </c>
      <c r="L101" s="58">
        <v>0.49710038648300398</v>
      </c>
      <c r="M101" s="58">
        <v>7.1999999999999995E-2</v>
      </c>
      <c r="N101" s="58">
        <v>9.3738133798430295E-2</v>
      </c>
      <c r="O101" s="58">
        <v>0.46400000000000002</v>
      </c>
      <c r="P101" s="54">
        <v>0.10996080089181599</v>
      </c>
      <c r="Q101" s="21">
        <v>2.53695935796128E-4</v>
      </c>
      <c r="R101" s="54">
        <v>0.106698603334824</v>
      </c>
      <c r="S101" s="21">
        <v>2.7247049976094001E-4</v>
      </c>
      <c r="T101" s="54">
        <v>0.12959335733131</v>
      </c>
      <c r="U101" s="21">
        <v>3.5133042314172201E-6</v>
      </c>
      <c r="AB101" s="2"/>
      <c r="AC101" s="2"/>
      <c r="AD101" s="2"/>
      <c r="AE101" s="2"/>
      <c r="AF101" s="2"/>
      <c r="AG101" s="2"/>
      <c r="AH101" s="2"/>
      <c r="AI101" s="2"/>
      <c r="AJ101" s="2"/>
    </row>
    <row r="102" spans="1:36" ht="13" x14ac:dyDescent="0.15">
      <c r="A102" s="20" t="s">
        <v>54654</v>
      </c>
      <c r="B102" s="20" t="s">
        <v>54655</v>
      </c>
      <c r="C102" s="20" t="s">
        <v>55274</v>
      </c>
      <c r="D102" s="20" t="s">
        <v>55275</v>
      </c>
      <c r="E102" s="20" t="s">
        <v>55276</v>
      </c>
      <c r="F102" s="19" t="s">
        <v>75968</v>
      </c>
      <c r="G102" s="20" t="s">
        <v>2094</v>
      </c>
      <c r="H102" s="20" t="s">
        <v>159</v>
      </c>
      <c r="I102" s="58">
        <v>3.5999999999999997E-2</v>
      </c>
      <c r="J102" s="58">
        <v>4.2647849005271202E-2</v>
      </c>
      <c r="K102" s="58">
        <v>0.49199999999999999</v>
      </c>
      <c r="L102" s="58">
        <v>0.50907386138613797</v>
      </c>
      <c r="M102" s="58">
        <v>0.06</v>
      </c>
      <c r="N102" s="58">
        <v>7.9612747587607904E-2</v>
      </c>
      <c r="O102" s="58">
        <v>0.49199999999999999</v>
      </c>
      <c r="P102" s="54">
        <v>0.12775302367045199</v>
      </c>
      <c r="Q102" s="21">
        <v>1.8234958720059099E-5</v>
      </c>
      <c r="R102" s="54">
        <v>0.106698603334824</v>
      </c>
      <c r="S102" s="21">
        <v>2.7247049976094001E-4</v>
      </c>
      <c r="T102" s="54">
        <v>0.26415149920848202</v>
      </c>
      <c r="U102" s="21">
        <v>1.0000547863519801E-22</v>
      </c>
      <c r="AB102" s="2"/>
      <c r="AC102" s="2"/>
      <c r="AD102" s="2"/>
      <c r="AE102" s="2"/>
      <c r="AF102" s="2"/>
      <c r="AG102" s="2"/>
      <c r="AH102" s="2"/>
      <c r="AI102" s="2"/>
      <c r="AJ102" s="2"/>
    </row>
    <row r="103" spans="1:36" ht="13" x14ac:dyDescent="0.15">
      <c r="A103" s="20" t="s">
        <v>54654</v>
      </c>
      <c r="B103" s="20" t="s">
        <v>54662</v>
      </c>
      <c r="C103" s="20" t="s">
        <v>54663</v>
      </c>
      <c r="D103" s="20" t="s">
        <v>54837</v>
      </c>
      <c r="E103" s="20" t="s">
        <v>54949</v>
      </c>
      <c r="F103" s="19" t="s">
        <v>75972</v>
      </c>
      <c r="G103" s="20" t="s">
        <v>2097</v>
      </c>
      <c r="H103" s="20" t="s">
        <v>159</v>
      </c>
      <c r="I103" s="58">
        <v>4.0000000000000001E-3</v>
      </c>
      <c r="J103" s="58">
        <v>5.4661000326904196E-3</v>
      </c>
      <c r="K103" s="58">
        <v>0.33600000000000002</v>
      </c>
      <c r="L103" s="58">
        <v>0.354057776657423</v>
      </c>
      <c r="M103" s="58">
        <v>5.6000000000000001E-2</v>
      </c>
      <c r="N103" s="58">
        <v>7.4822987917918499E-2</v>
      </c>
      <c r="O103" s="58">
        <v>0.3</v>
      </c>
      <c r="P103" s="54">
        <v>0.10010083661899</v>
      </c>
      <c r="Q103" s="21">
        <v>8.9639206522303203E-4</v>
      </c>
      <c r="R103" s="54">
        <v>0.13177667358572001</v>
      </c>
      <c r="S103" s="21">
        <v>6.3880417720047603E-6</v>
      </c>
      <c r="T103" s="54">
        <v>0.260503340114356</v>
      </c>
      <c r="U103" s="21">
        <v>4.1160267847258901E-22</v>
      </c>
      <c r="AB103" s="2"/>
      <c r="AC103" s="2"/>
      <c r="AD103" s="2"/>
      <c r="AE103" s="2"/>
      <c r="AF103" s="2"/>
      <c r="AG103" s="2"/>
      <c r="AH103" s="2"/>
      <c r="AI103" s="2"/>
      <c r="AJ103" s="2"/>
    </row>
    <row r="104" spans="1:36" ht="13" x14ac:dyDescent="0.15">
      <c r="A104" s="20" t="s">
        <v>54654</v>
      </c>
      <c r="B104" s="20" t="s">
        <v>54662</v>
      </c>
      <c r="C104" s="20" t="s">
        <v>54663</v>
      </c>
      <c r="D104" s="20" t="s">
        <v>54844</v>
      </c>
      <c r="E104" s="20" t="s">
        <v>55143</v>
      </c>
      <c r="F104" s="19" t="s">
        <v>75969</v>
      </c>
      <c r="G104" s="20" t="s">
        <v>3111</v>
      </c>
      <c r="H104" s="20" t="s">
        <v>159</v>
      </c>
      <c r="I104" s="58">
        <v>2.8000000000000001E-2</v>
      </c>
      <c r="J104" s="58">
        <v>3.3658940587795401E-2</v>
      </c>
      <c r="K104" s="58">
        <v>0.432</v>
      </c>
      <c r="L104" s="58">
        <v>0.44910380502362601</v>
      </c>
      <c r="M104" s="58">
        <v>0.14799999999999999</v>
      </c>
      <c r="N104" s="58">
        <v>0.17889931178069499</v>
      </c>
      <c r="O104" s="58">
        <v>0.46</v>
      </c>
      <c r="P104" s="54">
        <v>-0.11475077060367</v>
      </c>
      <c r="Q104" s="21">
        <v>1.3213129945955301E-4</v>
      </c>
      <c r="R104" s="54">
        <v>0.129220750883213</v>
      </c>
      <c r="S104" s="21">
        <v>9.8359638324388008E-6</v>
      </c>
      <c r="T104" s="54">
        <v>-0.28159095312410498</v>
      </c>
      <c r="U104" s="21">
        <v>8.0011492803652903E-26</v>
      </c>
      <c r="AB104" s="2"/>
      <c r="AC104" s="2"/>
      <c r="AD104" s="2"/>
      <c r="AE104" s="2"/>
      <c r="AF104" s="2"/>
      <c r="AG104" s="2"/>
      <c r="AH104" s="2"/>
      <c r="AI104" s="2"/>
      <c r="AJ104" s="2"/>
    </row>
    <row r="105" spans="1:36" ht="13" x14ac:dyDescent="0.15">
      <c r="A105" s="20" t="s">
        <v>54654</v>
      </c>
      <c r="B105" s="20" t="s">
        <v>54662</v>
      </c>
      <c r="C105" s="20" t="s">
        <v>54663</v>
      </c>
      <c r="D105" s="20" t="s">
        <v>54837</v>
      </c>
      <c r="E105" s="20" t="s">
        <v>54949</v>
      </c>
      <c r="F105" s="19" t="s">
        <v>75972</v>
      </c>
      <c r="G105" s="20" t="s">
        <v>2602</v>
      </c>
      <c r="H105" s="20" t="s">
        <v>159</v>
      </c>
      <c r="I105" s="58">
        <v>3.5999999999999997E-2</v>
      </c>
      <c r="J105" s="58">
        <v>4.2647849005271202E-2</v>
      </c>
      <c r="K105" s="58">
        <v>0.29199999999999998</v>
      </c>
      <c r="L105" s="58">
        <v>0.31068478924862503</v>
      </c>
      <c r="M105" s="58">
        <v>6.4000000000000001E-2</v>
      </c>
      <c r="N105" s="58">
        <v>8.4278225806451598E-2</v>
      </c>
      <c r="O105" s="58">
        <v>0.38800000000000001</v>
      </c>
      <c r="P105" s="54">
        <v>0.11871152394383</v>
      </c>
      <c r="Q105" s="21">
        <v>7.5354225720348795E-5</v>
      </c>
      <c r="R105" s="54">
        <v>0.13177667358572001</v>
      </c>
      <c r="S105" s="21">
        <v>6.3880417720047603E-6</v>
      </c>
      <c r="T105" s="54">
        <v>0.44645486281095798</v>
      </c>
      <c r="U105" s="21">
        <v>9.0680992522865596E-68</v>
      </c>
      <c r="AB105" s="2"/>
      <c r="AC105" s="2"/>
      <c r="AD105" s="2"/>
      <c r="AE105" s="2"/>
      <c r="AF105" s="2"/>
      <c r="AG105" s="2"/>
      <c r="AH105" s="2"/>
      <c r="AI105" s="2"/>
      <c r="AJ105" s="2"/>
    </row>
    <row r="106" spans="1:36" ht="13" x14ac:dyDescent="0.15">
      <c r="A106" s="20" t="s">
        <v>54654</v>
      </c>
      <c r="B106" s="20" t="s">
        <v>54655</v>
      </c>
      <c r="C106" s="20" t="s">
        <v>54656</v>
      </c>
      <c r="D106" s="20" t="s">
        <v>54657</v>
      </c>
      <c r="E106" s="20" t="s">
        <v>54751</v>
      </c>
      <c r="F106" s="19" t="s">
        <v>75966</v>
      </c>
      <c r="G106" s="20" t="s">
        <v>3039</v>
      </c>
      <c r="H106" s="20" t="s">
        <v>219</v>
      </c>
      <c r="I106" s="58">
        <v>3.2000000000000001E-2</v>
      </c>
      <c r="J106" s="58">
        <v>3.8170985047369002E-2</v>
      </c>
      <c r="K106" s="58">
        <v>0.93200000000000005</v>
      </c>
      <c r="L106" s="58">
        <v>0.93679580648263905</v>
      </c>
      <c r="M106" s="58">
        <v>0.06</v>
      </c>
      <c r="N106" s="58">
        <v>7.9612747587607904E-2</v>
      </c>
      <c r="O106" s="58">
        <v>0.85199999999999998</v>
      </c>
      <c r="P106" s="54">
        <v>-0.184092709019719</v>
      </c>
      <c r="Q106" s="21">
        <v>1.3640184410322099E-10</v>
      </c>
      <c r="R106" s="54">
        <v>0.10963539994076001</v>
      </c>
      <c r="S106" s="21">
        <v>1.8482222541284999E-4</v>
      </c>
      <c r="T106" s="54">
        <v>-0.14204505672028001</v>
      </c>
      <c r="U106" s="21">
        <v>3.1981155975161801E-7</v>
      </c>
      <c r="AB106" s="2"/>
      <c r="AC106" s="2"/>
      <c r="AD106" s="2"/>
      <c r="AE106" s="2"/>
      <c r="AF106" s="2"/>
      <c r="AG106" s="2"/>
      <c r="AH106" s="2"/>
      <c r="AI106" s="2"/>
      <c r="AJ106" s="2"/>
    </row>
    <row r="107" spans="1:36" ht="13" x14ac:dyDescent="0.15">
      <c r="A107" s="20" t="s">
        <v>54654</v>
      </c>
      <c r="B107" s="20" t="s">
        <v>54655</v>
      </c>
      <c r="C107" s="20" t="s">
        <v>54656</v>
      </c>
      <c r="D107" s="20" t="s">
        <v>54657</v>
      </c>
      <c r="E107" s="20" t="s">
        <v>54751</v>
      </c>
      <c r="F107" s="19" t="s">
        <v>75966</v>
      </c>
      <c r="G107" s="20" t="s">
        <v>3039</v>
      </c>
      <c r="H107" s="20" t="s">
        <v>198</v>
      </c>
      <c r="I107" s="58">
        <v>3.2000000000000001E-2</v>
      </c>
      <c r="J107" s="58">
        <v>3.8170985047369002E-2</v>
      </c>
      <c r="K107" s="58">
        <v>0.40799999999999997</v>
      </c>
      <c r="L107" s="58">
        <v>0.42538075522522001</v>
      </c>
      <c r="M107" s="58">
        <v>7.1999999999999995E-2</v>
      </c>
      <c r="N107" s="58">
        <v>9.3738133798430295E-2</v>
      </c>
      <c r="O107" s="58">
        <v>0.50800000000000001</v>
      </c>
      <c r="P107" s="54">
        <v>-0.184092709019719</v>
      </c>
      <c r="Q107" s="21">
        <v>1.3640184410322099E-10</v>
      </c>
      <c r="R107" s="54">
        <v>-0.13822153214348701</v>
      </c>
      <c r="S107" s="21">
        <v>2.1852747438247001E-6</v>
      </c>
      <c r="T107" s="54">
        <v>0.103496267794531</v>
      </c>
      <c r="U107" s="21">
        <v>2.6448307000472899E-4</v>
      </c>
      <c r="AB107" s="2"/>
      <c r="AC107" s="2"/>
      <c r="AD107" s="2"/>
      <c r="AE107" s="2"/>
      <c r="AF107" s="2"/>
      <c r="AG107" s="2"/>
      <c r="AH107" s="2"/>
      <c r="AI107" s="2"/>
      <c r="AJ107" s="2"/>
    </row>
    <row r="108" spans="1:36" ht="13" x14ac:dyDescent="0.15">
      <c r="A108" s="20" t="s">
        <v>52532</v>
      </c>
      <c r="B108" s="20" t="s">
        <v>52532</v>
      </c>
      <c r="C108" s="20" t="s">
        <v>52532</v>
      </c>
      <c r="D108" s="20" t="s">
        <v>52532</v>
      </c>
      <c r="E108" s="20" t="s">
        <v>52532</v>
      </c>
      <c r="F108" s="19" t="s">
        <v>75915</v>
      </c>
      <c r="G108" s="20" t="s">
        <v>827</v>
      </c>
      <c r="H108" s="20" t="s">
        <v>86</v>
      </c>
      <c r="I108" s="58">
        <v>0.04</v>
      </c>
      <c r="J108" s="58">
        <v>4.7108807122330502E-2</v>
      </c>
      <c r="K108" s="58">
        <v>7.5999999999999998E-2</v>
      </c>
      <c r="L108" s="58">
        <v>8.5835728952772E-2</v>
      </c>
      <c r="M108" s="58">
        <v>0.20799999999999999</v>
      </c>
      <c r="N108" s="58">
        <v>0.24355226890756301</v>
      </c>
      <c r="O108" s="58">
        <v>6.4000000000000001E-2</v>
      </c>
      <c r="P108" s="54">
        <v>-0.10621109449216699</v>
      </c>
      <c r="Q108" s="21">
        <v>3.72184488296036E-4</v>
      </c>
      <c r="R108" s="54">
        <v>-0.11962470515534999</v>
      </c>
      <c r="S108" s="21">
        <v>5.1414466825532799E-5</v>
      </c>
      <c r="T108" s="54">
        <v>0.59485806312313005</v>
      </c>
      <c r="U108" s="21">
        <v>4.1625041467392903E-132</v>
      </c>
      <c r="AB108" s="2"/>
      <c r="AC108" s="2"/>
      <c r="AD108" s="2"/>
      <c r="AE108" s="2"/>
      <c r="AF108" s="2"/>
      <c r="AG108" s="2"/>
      <c r="AH108" s="2"/>
      <c r="AI108" s="2"/>
      <c r="AJ108" s="2"/>
    </row>
    <row r="109" spans="1:36" ht="13" x14ac:dyDescent="0.15">
      <c r="A109" s="20" t="s">
        <v>52532</v>
      </c>
      <c r="B109" s="20" t="s">
        <v>52532</v>
      </c>
      <c r="C109" s="20" t="s">
        <v>52532</v>
      </c>
      <c r="D109" s="20" t="s">
        <v>52532</v>
      </c>
      <c r="E109" s="20" t="s">
        <v>52532</v>
      </c>
      <c r="F109" s="19" t="s">
        <v>75915</v>
      </c>
      <c r="G109" s="20" t="s">
        <v>1946</v>
      </c>
      <c r="H109" s="20" t="s">
        <v>86</v>
      </c>
      <c r="I109" s="58">
        <v>2.8000000000000001E-2</v>
      </c>
      <c r="J109" s="58">
        <v>3.3658940587795401E-2</v>
      </c>
      <c r="K109" s="58">
        <v>6.4000000000000001E-2</v>
      </c>
      <c r="L109" s="58">
        <v>7.2774277786845101E-2</v>
      </c>
      <c r="M109" s="58">
        <v>0.06</v>
      </c>
      <c r="N109" s="58">
        <v>7.9612747587607904E-2</v>
      </c>
      <c r="O109" s="58">
        <v>8.7999999999999995E-2</v>
      </c>
      <c r="P109" s="54">
        <v>0.118143136034222</v>
      </c>
      <c r="Q109" s="21">
        <v>6.4250734325218799E-5</v>
      </c>
      <c r="R109" s="54">
        <v>-0.11962470515534999</v>
      </c>
      <c r="S109" s="21">
        <v>5.1414466825532799E-5</v>
      </c>
      <c r="T109" s="54">
        <v>-0.22585139741820501</v>
      </c>
      <c r="U109" s="21">
        <v>8.9338758843764404E-17</v>
      </c>
      <c r="AB109" s="2"/>
      <c r="AC109" s="2"/>
      <c r="AD109" s="2"/>
      <c r="AE109" s="2"/>
      <c r="AF109" s="2"/>
      <c r="AG109" s="2"/>
      <c r="AH109" s="2"/>
      <c r="AI109" s="2"/>
      <c r="AJ109" s="2"/>
    </row>
    <row r="110" spans="1:36" ht="13" x14ac:dyDescent="0.15">
      <c r="A110" s="20" t="s">
        <v>54654</v>
      </c>
      <c r="B110" s="20" t="s">
        <v>54655</v>
      </c>
      <c r="C110" s="20" t="s">
        <v>54659</v>
      </c>
      <c r="D110" s="20" t="s">
        <v>54900</v>
      </c>
      <c r="E110" s="20" t="s">
        <v>55187</v>
      </c>
      <c r="F110" s="19" t="s">
        <v>75978</v>
      </c>
      <c r="G110" s="20" t="s">
        <v>2094</v>
      </c>
      <c r="H110" s="20" t="s">
        <v>86</v>
      </c>
      <c r="I110" s="58">
        <v>1.6E-2</v>
      </c>
      <c r="J110" s="58">
        <v>1.9912826009289002E-2</v>
      </c>
      <c r="K110" s="58">
        <v>0.06</v>
      </c>
      <c r="L110" s="58">
        <v>6.8434379263301495E-2</v>
      </c>
      <c r="M110" s="58">
        <v>5.1999999999999998E-2</v>
      </c>
      <c r="N110" s="58">
        <v>7.0069756946682896E-2</v>
      </c>
      <c r="O110" s="58">
        <v>9.6000000000000002E-2</v>
      </c>
      <c r="P110" s="54">
        <v>0.10228785006071001</v>
      </c>
      <c r="Q110" s="21">
        <v>6.8525118177904896E-4</v>
      </c>
      <c r="R110" s="54">
        <v>-0.11171795258384901</v>
      </c>
      <c r="S110" s="21">
        <v>1.3913384395819901E-4</v>
      </c>
      <c r="T110" s="54">
        <v>-0.28769864182807398</v>
      </c>
      <c r="U110" s="21">
        <v>6.0073279060708599E-27</v>
      </c>
      <c r="AB110" s="2"/>
      <c r="AC110" s="2"/>
      <c r="AD110" s="2"/>
      <c r="AE110" s="2"/>
      <c r="AF110" s="2"/>
      <c r="AG110" s="2"/>
      <c r="AH110" s="2"/>
      <c r="AI110" s="2"/>
      <c r="AJ110" s="2"/>
    </row>
    <row r="111" spans="1:36" ht="13" x14ac:dyDescent="0.15">
      <c r="A111" s="20" t="s">
        <v>52532</v>
      </c>
      <c r="B111" s="20" t="s">
        <v>52532</v>
      </c>
      <c r="C111" s="20" t="s">
        <v>52532</v>
      </c>
      <c r="D111" s="20" t="s">
        <v>52532</v>
      </c>
      <c r="E111" s="20" t="s">
        <v>52532</v>
      </c>
      <c r="F111" s="19" t="s">
        <v>75915</v>
      </c>
      <c r="G111" s="20" t="s">
        <v>2831</v>
      </c>
      <c r="H111" s="20" t="s">
        <v>86</v>
      </c>
      <c r="I111" s="58">
        <v>1.2E-2</v>
      </c>
      <c r="J111" s="58">
        <v>1.52321146605125E-2</v>
      </c>
      <c r="K111" s="58">
        <v>6.4000000000000001E-2</v>
      </c>
      <c r="L111" s="58">
        <v>7.2774277786845101E-2</v>
      </c>
      <c r="M111" s="58">
        <v>6.4000000000000001E-2</v>
      </c>
      <c r="N111" s="58">
        <v>8.4278225806451598E-2</v>
      </c>
      <c r="O111" s="58">
        <v>6.8000000000000005E-2</v>
      </c>
      <c r="P111" s="54">
        <v>0.12924941592699199</v>
      </c>
      <c r="Q111" s="21">
        <v>1.12850392843608E-5</v>
      </c>
      <c r="R111" s="54">
        <v>-0.11962470515534999</v>
      </c>
      <c r="S111" s="21">
        <v>5.1414466825532799E-5</v>
      </c>
      <c r="T111" s="54">
        <v>-0.26070153748518898</v>
      </c>
      <c r="U111" s="21">
        <v>3.8265416697553101E-22</v>
      </c>
      <c r="AB111" s="2"/>
      <c r="AC111" s="2"/>
      <c r="AD111" s="2"/>
      <c r="AE111" s="2"/>
      <c r="AF111" s="2"/>
      <c r="AG111" s="2"/>
      <c r="AH111" s="2"/>
      <c r="AI111" s="2"/>
      <c r="AJ111" s="2"/>
    </row>
    <row r="112" spans="1:36" ht="13" x14ac:dyDescent="0.15">
      <c r="A112" s="20" t="s">
        <v>52532</v>
      </c>
      <c r="B112" s="20" t="s">
        <v>52532</v>
      </c>
      <c r="C112" s="20" t="s">
        <v>52532</v>
      </c>
      <c r="D112" s="20" t="s">
        <v>52532</v>
      </c>
      <c r="E112" s="20" t="s">
        <v>52532</v>
      </c>
      <c r="F112" s="19" t="s">
        <v>75915</v>
      </c>
      <c r="G112" s="20" t="s">
        <v>1630</v>
      </c>
      <c r="H112" s="20" t="s">
        <v>86</v>
      </c>
      <c r="I112" s="58">
        <v>1.6E-2</v>
      </c>
      <c r="J112" s="58">
        <v>1.9912826009289002E-2</v>
      </c>
      <c r="K112" s="58">
        <v>7.1999999999999995E-2</v>
      </c>
      <c r="L112" s="58">
        <v>8.1507447327086494E-2</v>
      </c>
      <c r="M112" s="58">
        <v>5.1999999999999998E-2</v>
      </c>
      <c r="N112" s="58">
        <v>7.0069756946682896E-2</v>
      </c>
      <c r="O112" s="58">
        <v>0.08</v>
      </c>
      <c r="P112" s="54">
        <v>0.108876779079268</v>
      </c>
      <c r="Q112" s="21">
        <v>2.5441498260814102E-4</v>
      </c>
      <c r="R112" s="54">
        <v>-0.11962470515534999</v>
      </c>
      <c r="S112" s="21">
        <v>5.1414466825532799E-5</v>
      </c>
      <c r="T112" s="54">
        <v>-0.35624737090124198</v>
      </c>
      <c r="U112" s="21">
        <v>1.1172300094603599E-41</v>
      </c>
      <c r="AB112" s="2"/>
      <c r="AC112" s="2"/>
      <c r="AD112" s="2"/>
      <c r="AE112" s="2"/>
      <c r="AF112" s="2"/>
      <c r="AG112" s="2"/>
      <c r="AH112" s="2"/>
      <c r="AI112" s="2"/>
      <c r="AJ112" s="2"/>
    </row>
    <row r="113" spans="1:36" ht="13" x14ac:dyDescent="0.15">
      <c r="A113" s="20" t="s">
        <v>54654</v>
      </c>
      <c r="B113" s="20" t="s">
        <v>54655</v>
      </c>
      <c r="C113" s="20" t="s">
        <v>54659</v>
      </c>
      <c r="D113" s="20" t="s">
        <v>55247</v>
      </c>
      <c r="E113" s="20" t="s">
        <v>55247</v>
      </c>
      <c r="F113" s="19" t="s">
        <v>75982</v>
      </c>
      <c r="G113" s="20" t="s">
        <v>1354</v>
      </c>
      <c r="H113" s="20" t="s">
        <v>147</v>
      </c>
      <c r="I113" s="58">
        <v>1.6E-2</v>
      </c>
      <c r="J113" s="58">
        <v>1.9912826009289002E-2</v>
      </c>
      <c r="K113" s="58">
        <v>0.108</v>
      </c>
      <c r="L113" s="58">
        <v>0.120159054615138</v>
      </c>
      <c r="M113" s="58">
        <v>6.4000000000000001E-2</v>
      </c>
      <c r="N113" s="58">
        <v>8.4278225806451598E-2</v>
      </c>
      <c r="O113" s="58">
        <v>0.104</v>
      </c>
      <c r="P113" s="54">
        <v>0.109005225214197</v>
      </c>
      <c r="Q113" s="21">
        <v>2.8472103928064302E-4</v>
      </c>
      <c r="R113" s="54">
        <v>-0.10309772721213201</v>
      </c>
      <c r="S113" s="21">
        <v>4.4479832518292902E-4</v>
      </c>
      <c r="T113" s="54">
        <v>-0.19737830215770599</v>
      </c>
      <c r="U113" s="21">
        <v>5.0676950764076303E-13</v>
      </c>
      <c r="AB113" s="2"/>
      <c r="AC113" s="2"/>
      <c r="AD113" s="2"/>
      <c r="AE113" s="2"/>
      <c r="AF113" s="2"/>
      <c r="AG113" s="2"/>
      <c r="AH113" s="2"/>
      <c r="AI113" s="2"/>
      <c r="AJ113" s="2"/>
    </row>
    <row r="114" spans="1:36" ht="13" x14ac:dyDescent="0.15">
      <c r="A114" s="20" t="s">
        <v>54654</v>
      </c>
      <c r="B114" s="20" t="s">
        <v>54655</v>
      </c>
      <c r="C114" s="20" t="s">
        <v>54659</v>
      </c>
      <c r="D114" s="20" t="s">
        <v>54722</v>
      </c>
      <c r="E114" s="20" t="s">
        <v>54973</v>
      </c>
      <c r="F114" s="19" t="s">
        <v>75981</v>
      </c>
      <c r="G114" s="20" t="s">
        <v>1354</v>
      </c>
      <c r="H114" s="20" t="s">
        <v>222</v>
      </c>
      <c r="I114" s="58">
        <v>3.2000000000000001E-2</v>
      </c>
      <c r="J114" s="58">
        <v>3.8170985047369002E-2</v>
      </c>
      <c r="K114" s="58">
        <v>0.14399999999999999</v>
      </c>
      <c r="L114" s="58">
        <v>0.158516037288671</v>
      </c>
      <c r="M114" s="58">
        <v>7.5999999999999998E-2</v>
      </c>
      <c r="N114" s="58">
        <v>9.8260299393789399E-2</v>
      </c>
      <c r="O114" s="58">
        <v>0.16800000000000001</v>
      </c>
      <c r="P114" s="54">
        <v>0.11150011505730401</v>
      </c>
      <c r="Q114" s="21">
        <v>2.0571639656693E-4</v>
      </c>
      <c r="R114" s="54">
        <v>-0.103795068733671</v>
      </c>
      <c r="S114" s="21">
        <v>4.0674717543203099E-4</v>
      </c>
      <c r="T114" s="54">
        <v>-0.16253382490984</v>
      </c>
      <c r="U114" s="21">
        <v>3.8215757087142996E-9</v>
      </c>
      <c r="AB114" s="2"/>
      <c r="AC114" s="2"/>
      <c r="AD114" s="2"/>
      <c r="AE114" s="2"/>
      <c r="AF114" s="2"/>
      <c r="AG114" s="2"/>
      <c r="AH114" s="2"/>
      <c r="AI114" s="2"/>
      <c r="AJ114" s="2"/>
    </row>
    <row r="115" spans="1:36" ht="13" x14ac:dyDescent="0.15">
      <c r="A115" s="20" t="s">
        <v>54654</v>
      </c>
      <c r="B115" s="20" t="s">
        <v>54655</v>
      </c>
      <c r="C115" s="20" t="s">
        <v>55274</v>
      </c>
      <c r="D115" s="20" t="s">
        <v>55275</v>
      </c>
      <c r="E115" s="20" t="s">
        <v>55276</v>
      </c>
      <c r="F115" s="19" t="s">
        <v>75968</v>
      </c>
      <c r="G115" s="20" t="s">
        <v>2094</v>
      </c>
      <c r="H115" s="20" t="s">
        <v>222</v>
      </c>
      <c r="I115" s="58">
        <v>3.5999999999999997E-2</v>
      </c>
      <c r="J115" s="58">
        <v>4.2647849005271202E-2</v>
      </c>
      <c r="K115" s="58">
        <v>0.29599999999999999</v>
      </c>
      <c r="L115" s="58">
        <v>0.31458842672632897</v>
      </c>
      <c r="M115" s="58">
        <v>0.06</v>
      </c>
      <c r="N115" s="58">
        <v>7.9612747587607904E-2</v>
      </c>
      <c r="O115" s="58">
        <v>0.30399999999999999</v>
      </c>
      <c r="P115" s="54">
        <v>0.12775302367045199</v>
      </c>
      <c r="Q115" s="21">
        <v>1.8234958720059099E-5</v>
      </c>
      <c r="R115" s="54">
        <v>-0.12362323062127099</v>
      </c>
      <c r="S115" s="21">
        <v>2.3554691860797299E-5</v>
      </c>
      <c r="T115" s="54">
        <v>-0.164659216962529</v>
      </c>
      <c r="U115" s="21">
        <v>2.3311996321083099E-9</v>
      </c>
      <c r="AB115" s="2"/>
      <c r="AC115" s="2"/>
      <c r="AD115" s="2"/>
      <c r="AE115" s="2"/>
      <c r="AF115" s="2"/>
      <c r="AG115" s="2"/>
      <c r="AH115" s="2"/>
      <c r="AI115" s="2"/>
      <c r="AJ115" s="2"/>
    </row>
    <row r="116" spans="1:36" ht="13" x14ac:dyDescent="0.15">
      <c r="A116" s="20" t="s">
        <v>54654</v>
      </c>
      <c r="B116" s="20" t="s">
        <v>54662</v>
      </c>
      <c r="C116" s="20" t="s">
        <v>54663</v>
      </c>
      <c r="D116" s="20" t="s">
        <v>54844</v>
      </c>
      <c r="E116" s="20" t="s">
        <v>55143</v>
      </c>
      <c r="F116" s="19" t="s">
        <v>75969</v>
      </c>
      <c r="G116" s="20" t="s">
        <v>3111</v>
      </c>
      <c r="H116" s="20" t="s">
        <v>222</v>
      </c>
      <c r="I116" s="58">
        <v>2.8000000000000001E-2</v>
      </c>
      <c r="J116" s="58">
        <v>3.3658940587795401E-2</v>
      </c>
      <c r="K116" s="58">
        <v>0.1</v>
      </c>
      <c r="L116" s="58">
        <v>0.11156720401409199</v>
      </c>
      <c r="M116" s="58">
        <v>6.4000000000000001E-2</v>
      </c>
      <c r="N116" s="58">
        <v>8.4278225806451598E-2</v>
      </c>
      <c r="O116" s="58">
        <v>0.112</v>
      </c>
      <c r="P116" s="54">
        <v>-0.11475077060367</v>
      </c>
      <c r="Q116" s="21">
        <v>1.3213129945955301E-4</v>
      </c>
      <c r="R116" s="54">
        <v>-0.10013908440852599</v>
      </c>
      <c r="S116" s="21">
        <v>6.5521410678855401E-4</v>
      </c>
      <c r="T116" s="54">
        <v>0.23544129317236101</v>
      </c>
      <c r="U116" s="21">
        <v>3.5786241714048001E-18</v>
      </c>
      <c r="AB116" s="2"/>
      <c r="AC116" s="2"/>
      <c r="AD116" s="2"/>
      <c r="AE116" s="2"/>
      <c r="AF116" s="2"/>
      <c r="AG116" s="2"/>
      <c r="AH116" s="2"/>
      <c r="AI116" s="2"/>
      <c r="AJ116" s="2"/>
    </row>
    <row r="117" spans="1:36" ht="13" x14ac:dyDescent="0.15">
      <c r="A117" s="20" t="s">
        <v>54654</v>
      </c>
      <c r="B117" s="20" t="s">
        <v>54655</v>
      </c>
      <c r="C117" s="20" t="s">
        <v>55274</v>
      </c>
      <c r="D117" s="20" t="s">
        <v>55275</v>
      </c>
      <c r="E117" s="20" t="s">
        <v>55276</v>
      </c>
      <c r="F117" s="19" t="s">
        <v>75968</v>
      </c>
      <c r="G117" s="20" t="s">
        <v>3545</v>
      </c>
      <c r="H117" s="20" t="s">
        <v>222</v>
      </c>
      <c r="I117" s="58">
        <v>3.2000000000000001E-2</v>
      </c>
      <c r="J117" s="58">
        <v>3.8170985047369002E-2</v>
      </c>
      <c r="K117" s="58">
        <v>0.27200000000000002</v>
      </c>
      <c r="L117" s="58">
        <v>0.29051418059175199</v>
      </c>
      <c r="M117" s="58">
        <v>0.1</v>
      </c>
      <c r="N117" s="58">
        <v>0.125411016440657</v>
      </c>
      <c r="O117" s="58">
        <v>0.3</v>
      </c>
      <c r="P117" s="54">
        <v>0.17267504975641901</v>
      </c>
      <c r="Q117" s="21">
        <v>2.31366560750516E-9</v>
      </c>
      <c r="R117" s="54">
        <v>-0.12362323062127099</v>
      </c>
      <c r="S117" s="21">
        <v>2.3554691860797299E-5</v>
      </c>
      <c r="T117" s="54">
        <v>-0.126513370896564</v>
      </c>
      <c r="U117" s="21">
        <v>6.1613773587585597E-6</v>
      </c>
      <c r="AB117" s="2"/>
      <c r="AC117" s="2"/>
      <c r="AD117" s="2"/>
      <c r="AE117" s="2"/>
      <c r="AF117" s="2"/>
      <c r="AG117" s="2"/>
      <c r="AH117" s="2"/>
      <c r="AI117" s="2"/>
      <c r="AJ117" s="2"/>
    </row>
    <row r="118" spans="1:36" ht="13" x14ac:dyDescent="0.15">
      <c r="A118" s="20" t="s">
        <v>54654</v>
      </c>
      <c r="B118" s="20" t="s">
        <v>54662</v>
      </c>
      <c r="C118" s="20" t="s">
        <v>54663</v>
      </c>
      <c r="D118" s="20" t="s">
        <v>54837</v>
      </c>
      <c r="E118" s="20" t="s">
        <v>54949</v>
      </c>
      <c r="F118" s="19" t="s">
        <v>75972</v>
      </c>
      <c r="G118" s="20" t="s">
        <v>2602</v>
      </c>
      <c r="H118" s="20" t="s">
        <v>222</v>
      </c>
      <c r="I118" s="58">
        <v>2.8000000000000001E-2</v>
      </c>
      <c r="J118" s="58">
        <v>3.3658940587795401E-2</v>
      </c>
      <c r="K118" s="58">
        <v>0.62</v>
      </c>
      <c r="L118" s="58">
        <v>0.63563152989650196</v>
      </c>
      <c r="M118" s="58">
        <v>0.06</v>
      </c>
      <c r="N118" s="58">
        <v>7.9612747587607904E-2</v>
      </c>
      <c r="O118" s="58">
        <v>0.59199999999999997</v>
      </c>
      <c r="P118" s="54">
        <v>0.11871152394383</v>
      </c>
      <c r="Q118" s="21">
        <v>7.5354225720348795E-5</v>
      </c>
      <c r="R118" s="54">
        <v>-0.10895530649987099</v>
      </c>
      <c r="S118" s="21">
        <v>2.0236783177468099E-4</v>
      </c>
      <c r="T118" s="54">
        <v>-0.23426255568897</v>
      </c>
      <c r="U118" s="21">
        <v>5.3747195231079901E-18</v>
      </c>
      <c r="AB118" s="2"/>
      <c r="AC118" s="2"/>
      <c r="AD118" s="2"/>
      <c r="AE118" s="2"/>
      <c r="AF118" s="2"/>
      <c r="AG118" s="2"/>
      <c r="AH118" s="2"/>
      <c r="AI118" s="2"/>
      <c r="AJ118" s="2"/>
    </row>
    <row r="119" spans="1:36" ht="13" x14ac:dyDescent="0.15">
      <c r="A119" s="20" t="s">
        <v>54654</v>
      </c>
      <c r="B119" s="20" t="s">
        <v>54655</v>
      </c>
      <c r="C119" s="20" t="s">
        <v>54659</v>
      </c>
      <c r="D119" s="20" t="s">
        <v>54900</v>
      </c>
      <c r="E119" s="20" t="s">
        <v>55187</v>
      </c>
      <c r="F119" s="19" t="s">
        <v>75978</v>
      </c>
      <c r="G119" s="20" t="s">
        <v>2094</v>
      </c>
      <c r="H119" s="20" t="s">
        <v>95</v>
      </c>
      <c r="I119" s="58">
        <v>4.0000000000000001E-3</v>
      </c>
      <c r="J119" s="58">
        <v>5.4661000326904196E-3</v>
      </c>
      <c r="K119" s="58">
        <v>0.26400000000000001</v>
      </c>
      <c r="L119" s="58">
        <v>0.28237367586100998</v>
      </c>
      <c r="M119" s="58">
        <v>0.06</v>
      </c>
      <c r="N119" s="58">
        <v>7.9612747587607904E-2</v>
      </c>
      <c r="O119" s="58">
        <v>0.24</v>
      </c>
      <c r="P119" s="54">
        <v>0.10228785006071001</v>
      </c>
      <c r="Q119" s="21">
        <v>6.8525118177904896E-4</v>
      </c>
      <c r="R119" s="54">
        <v>-0.105621604994623</v>
      </c>
      <c r="S119" s="21">
        <v>3.1535776744664101E-4</v>
      </c>
      <c r="T119" s="54">
        <v>-0.28357118440860901</v>
      </c>
      <c r="U119" s="21">
        <v>3.5407658276527399E-26</v>
      </c>
      <c r="AB119" s="2"/>
      <c r="AC119" s="2"/>
      <c r="AD119" s="2"/>
      <c r="AE119" s="2"/>
      <c r="AF119" s="2"/>
      <c r="AG119" s="2"/>
      <c r="AH119" s="2"/>
      <c r="AI119" s="2"/>
      <c r="AJ119" s="2"/>
    </row>
    <row r="120" spans="1:36" ht="13" x14ac:dyDescent="0.15">
      <c r="A120" s="20" t="s">
        <v>54654</v>
      </c>
      <c r="B120" s="20" t="s">
        <v>54655</v>
      </c>
      <c r="C120" s="20" t="s">
        <v>54656</v>
      </c>
      <c r="D120" s="20" t="s">
        <v>54657</v>
      </c>
      <c r="E120" s="20" t="s">
        <v>54751</v>
      </c>
      <c r="F120" s="19" t="s">
        <v>75966</v>
      </c>
      <c r="G120" s="20" t="s">
        <v>2599</v>
      </c>
      <c r="H120" s="20" t="s">
        <v>27</v>
      </c>
      <c r="I120" s="58">
        <v>3.5999999999999997E-2</v>
      </c>
      <c r="J120" s="58">
        <v>4.2647849005271202E-2</v>
      </c>
      <c r="K120" s="58">
        <v>0.308</v>
      </c>
      <c r="L120" s="58">
        <v>0.32639598438371398</v>
      </c>
      <c r="M120" s="58">
        <v>9.1999999999999998E-2</v>
      </c>
      <c r="N120" s="58">
        <v>0.116418962281285</v>
      </c>
      <c r="O120" s="58">
        <v>0.26800000000000002</v>
      </c>
      <c r="P120" s="54">
        <v>0.13038361323671699</v>
      </c>
      <c r="Q120" s="21">
        <v>1.20031737656923E-5</v>
      </c>
      <c r="R120" s="54">
        <v>-0.105994232207051</v>
      </c>
      <c r="S120" s="21">
        <v>3.00761398088091E-4</v>
      </c>
      <c r="T120" s="54">
        <v>-0.17107166625064901</v>
      </c>
      <c r="U120" s="21">
        <v>5.0432724546901904E-10</v>
      </c>
      <c r="AB120" s="2"/>
      <c r="AC120" s="2"/>
      <c r="AD120" s="2"/>
      <c r="AE120" s="2"/>
      <c r="AF120" s="2"/>
      <c r="AG120" s="2"/>
      <c r="AH120" s="2"/>
      <c r="AI120" s="2"/>
      <c r="AJ120" s="2"/>
    </row>
    <row r="121" spans="1:36" ht="13" x14ac:dyDescent="0.15">
      <c r="A121" s="2"/>
      <c r="B121" s="2"/>
      <c r="C121" s="2"/>
      <c r="D121" s="2"/>
      <c r="E121" s="2"/>
      <c r="F121" s="2"/>
      <c r="G121" s="2"/>
      <c r="H121" s="2"/>
      <c r="I121" s="42"/>
      <c r="J121" s="42"/>
      <c r="K121" s="42"/>
      <c r="L121" s="42"/>
      <c r="M121" s="42"/>
      <c r="N121" s="42"/>
      <c r="O121" s="42"/>
      <c r="P121" s="56"/>
      <c r="Q121" s="2"/>
      <c r="R121" s="56"/>
      <c r="S121" s="2"/>
      <c r="T121" s="56"/>
      <c r="U121" s="2"/>
      <c r="V121" s="2"/>
      <c r="W121" s="2"/>
      <c r="X121" s="2"/>
      <c r="Y121" s="2"/>
      <c r="Z121" s="2"/>
      <c r="AA121" s="2"/>
      <c r="AB121" s="2"/>
      <c r="AC121" s="2"/>
      <c r="AD121" s="2"/>
      <c r="AE121" s="2"/>
      <c r="AF121" s="2"/>
      <c r="AG121" s="2"/>
      <c r="AH121" s="2"/>
      <c r="AI121" s="2"/>
      <c r="AJ121" s="2"/>
    </row>
    <row r="122" spans="1:36" ht="13" x14ac:dyDescent="0.15">
      <c r="A122" s="2"/>
      <c r="B122" s="2"/>
      <c r="C122" s="2"/>
      <c r="D122" s="2"/>
      <c r="E122" s="2"/>
      <c r="F122" s="2"/>
      <c r="G122" s="2"/>
      <c r="H122" s="2"/>
      <c r="I122" s="42"/>
      <c r="J122" s="42"/>
      <c r="K122" s="42"/>
      <c r="L122" s="42"/>
      <c r="M122" s="42"/>
      <c r="N122" s="42"/>
      <c r="O122" s="42"/>
      <c r="P122" s="56"/>
      <c r="Q122" s="2"/>
      <c r="R122" s="56"/>
      <c r="S122" s="2"/>
      <c r="T122" s="56"/>
      <c r="U122" s="2"/>
      <c r="V122" s="2"/>
      <c r="W122" s="2"/>
      <c r="X122" s="2"/>
      <c r="Y122" s="2"/>
      <c r="Z122" s="2"/>
      <c r="AA122" s="2"/>
      <c r="AB122" s="2"/>
      <c r="AC122" s="2"/>
      <c r="AD122" s="2"/>
      <c r="AE122" s="2"/>
      <c r="AF122" s="2"/>
      <c r="AG122" s="2"/>
      <c r="AH122" s="2"/>
      <c r="AI122" s="2"/>
      <c r="AJ122" s="2"/>
    </row>
    <row r="123" spans="1:36" ht="13" x14ac:dyDescent="0.15">
      <c r="A123" s="2"/>
      <c r="B123" s="2"/>
      <c r="C123" s="2"/>
      <c r="D123" s="2"/>
      <c r="E123" s="2"/>
      <c r="F123" s="2"/>
      <c r="G123" s="2"/>
      <c r="H123" s="2"/>
      <c r="I123" s="42"/>
      <c r="J123" s="42"/>
      <c r="K123" s="42"/>
      <c r="L123" s="42"/>
      <c r="M123" s="42"/>
      <c r="N123" s="42"/>
      <c r="O123" s="42"/>
      <c r="P123" s="56"/>
      <c r="Q123" s="2"/>
      <c r="R123" s="56"/>
      <c r="S123" s="2"/>
      <c r="T123" s="56"/>
      <c r="U123" s="2"/>
      <c r="V123" s="2"/>
      <c r="W123" s="2"/>
      <c r="X123" s="2"/>
      <c r="Y123" s="2"/>
      <c r="Z123" s="2"/>
      <c r="AA123" s="2"/>
      <c r="AB123" s="2"/>
      <c r="AC123" s="2"/>
      <c r="AD123" s="2"/>
      <c r="AE123" s="2"/>
      <c r="AF123" s="2"/>
      <c r="AG123" s="2"/>
      <c r="AH123" s="2"/>
      <c r="AI123" s="2"/>
      <c r="AJ123" s="2"/>
    </row>
    <row r="124" spans="1:36" ht="13" x14ac:dyDescent="0.15">
      <c r="A124" s="2"/>
      <c r="B124" s="2"/>
      <c r="C124" s="2"/>
      <c r="D124" s="2"/>
      <c r="E124" s="2"/>
      <c r="F124" s="2"/>
      <c r="G124" s="2"/>
      <c r="H124" s="2"/>
      <c r="I124" s="42"/>
      <c r="J124" s="42"/>
      <c r="K124" s="42"/>
      <c r="L124" s="42"/>
      <c r="M124" s="42"/>
      <c r="N124" s="42"/>
      <c r="O124" s="42"/>
      <c r="P124" s="56"/>
      <c r="Q124" s="2"/>
      <c r="R124" s="56"/>
      <c r="S124" s="2"/>
      <c r="T124" s="56"/>
      <c r="U124" s="2"/>
      <c r="V124" s="2"/>
      <c r="W124" s="2"/>
      <c r="X124" s="2"/>
      <c r="Y124" s="2"/>
      <c r="Z124" s="2"/>
      <c r="AA124" s="2"/>
      <c r="AB124" s="2"/>
      <c r="AC124" s="2"/>
      <c r="AD124" s="2"/>
      <c r="AE124" s="2"/>
      <c r="AF124" s="2"/>
      <c r="AG124" s="2"/>
      <c r="AH124" s="2"/>
      <c r="AI124" s="2"/>
      <c r="AJ124" s="2"/>
    </row>
    <row r="125" spans="1:36" ht="13" x14ac:dyDescent="0.15">
      <c r="A125" s="2"/>
      <c r="B125" s="2"/>
      <c r="C125" s="2"/>
      <c r="D125" s="2"/>
      <c r="E125" s="2"/>
      <c r="F125" s="2"/>
      <c r="G125" s="2"/>
      <c r="H125" s="2"/>
      <c r="I125" s="42"/>
      <c r="J125" s="42"/>
      <c r="K125" s="42"/>
      <c r="L125" s="42"/>
      <c r="M125" s="42"/>
      <c r="N125" s="42"/>
      <c r="O125" s="42"/>
      <c r="P125" s="56"/>
      <c r="Q125" s="2"/>
      <c r="R125" s="56"/>
      <c r="S125" s="2"/>
      <c r="T125" s="56"/>
      <c r="U125" s="2"/>
      <c r="V125" s="2"/>
      <c r="W125" s="2"/>
      <c r="X125" s="2"/>
      <c r="Y125" s="2"/>
      <c r="Z125" s="2"/>
      <c r="AA125" s="2"/>
      <c r="AB125" s="2"/>
      <c r="AC125" s="2"/>
      <c r="AD125" s="2"/>
      <c r="AE125" s="2"/>
      <c r="AF125" s="2"/>
      <c r="AG125" s="2"/>
      <c r="AH125" s="2"/>
      <c r="AI125" s="2"/>
      <c r="AJ125" s="2"/>
    </row>
    <row r="126" spans="1:36" ht="13" x14ac:dyDescent="0.15">
      <c r="A126" s="2"/>
      <c r="B126" s="2"/>
      <c r="C126" s="2"/>
      <c r="D126" s="2"/>
      <c r="E126" s="2"/>
      <c r="F126" s="2"/>
      <c r="G126" s="2"/>
      <c r="H126" s="2"/>
      <c r="I126" s="42"/>
      <c r="J126" s="42"/>
      <c r="K126" s="42"/>
      <c r="L126" s="42"/>
      <c r="M126" s="42"/>
      <c r="N126" s="42"/>
      <c r="O126" s="42"/>
      <c r="P126" s="56"/>
      <c r="Q126" s="2"/>
      <c r="R126" s="56"/>
      <c r="S126" s="2"/>
      <c r="T126" s="56"/>
      <c r="U126" s="2"/>
      <c r="V126" s="2"/>
      <c r="W126" s="2"/>
      <c r="X126" s="2"/>
      <c r="Y126" s="2"/>
      <c r="Z126" s="2"/>
      <c r="AA126" s="2"/>
      <c r="AB126" s="2"/>
      <c r="AC126" s="2"/>
      <c r="AD126" s="2"/>
      <c r="AE126" s="2"/>
      <c r="AF126" s="2"/>
      <c r="AG126" s="2"/>
      <c r="AH126" s="2"/>
      <c r="AI126" s="2"/>
      <c r="AJ126" s="2"/>
    </row>
    <row r="127" spans="1:36" ht="13" x14ac:dyDescent="0.15">
      <c r="A127" s="2"/>
      <c r="B127" s="2"/>
      <c r="C127" s="2"/>
      <c r="D127" s="2"/>
      <c r="E127" s="2"/>
      <c r="F127" s="2"/>
      <c r="G127" s="2"/>
      <c r="H127" s="2"/>
      <c r="I127" s="42"/>
      <c r="J127" s="42"/>
      <c r="K127" s="42"/>
      <c r="L127" s="42"/>
      <c r="M127" s="42"/>
      <c r="N127" s="42"/>
      <c r="O127" s="42"/>
      <c r="P127" s="56"/>
      <c r="Q127" s="2"/>
      <c r="R127" s="56"/>
      <c r="S127" s="2"/>
      <c r="T127" s="56"/>
      <c r="U127" s="2"/>
      <c r="V127" s="2"/>
      <c r="W127" s="2"/>
      <c r="X127" s="2"/>
      <c r="Y127" s="2"/>
      <c r="Z127" s="2"/>
      <c r="AA127" s="2"/>
      <c r="AB127" s="2"/>
      <c r="AC127" s="2"/>
      <c r="AD127" s="2"/>
      <c r="AE127" s="2"/>
      <c r="AF127" s="2"/>
      <c r="AG127" s="2"/>
      <c r="AH127" s="2"/>
      <c r="AI127" s="2"/>
      <c r="AJ127" s="2"/>
    </row>
    <row r="128" spans="1:36" ht="13" x14ac:dyDescent="0.15">
      <c r="A128" s="2"/>
      <c r="B128" s="2"/>
      <c r="C128" s="2"/>
      <c r="D128" s="2"/>
      <c r="E128" s="2"/>
      <c r="F128" s="2"/>
      <c r="G128" s="2"/>
      <c r="H128" s="2"/>
      <c r="I128" s="42"/>
      <c r="J128" s="42"/>
      <c r="K128" s="42"/>
      <c r="L128" s="42"/>
      <c r="M128" s="42"/>
      <c r="N128" s="42"/>
      <c r="O128" s="42"/>
      <c r="P128" s="56"/>
      <c r="Q128" s="2"/>
      <c r="R128" s="56"/>
      <c r="S128" s="2"/>
      <c r="T128" s="56"/>
      <c r="U128" s="2"/>
      <c r="V128" s="2"/>
      <c r="W128" s="2"/>
      <c r="X128" s="2"/>
      <c r="Y128" s="2"/>
      <c r="Z128" s="2"/>
      <c r="AA128" s="2"/>
      <c r="AB128" s="2"/>
      <c r="AC128" s="2"/>
      <c r="AD128" s="2"/>
      <c r="AE128" s="2"/>
      <c r="AF128" s="2"/>
      <c r="AG128" s="2"/>
      <c r="AH128" s="2"/>
      <c r="AI128" s="2"/>
      <c r="AJ128" s="2"/>
    </row>
    <row r="129" spans="1:36" ht="13" x14ac:dyDescent="0.15">
      <c r="A129" s="2"/>
      <c r="B129" s="2"/>
      <c r="C129" s="2"/>
      <c r="D129" s="2"/>
      <c r="E129" s="2"/>
      <c r="F129" s="2"/>
      <c r="G129" s="2"/>
      <c r="H129" s="2"/>
      <c r="I129" s="42"/>
      <c r="J129" s="42"/>
      <c r="K129" s="42"/>
      <c r="L129" s="42"/>
      <c r="M129" s="42"/>
      <c r="N129" s="42"/>
      <c r="O129" s="42"/>
      <c r="P129" s="56"/>
      <c r="Q129" s="2"/>
      <c r="R129" s="56"/>
      <c r="S129" s="2"/>
      <c r="T129" s="56"/>
      <c r="U129" s="2"/>
      <c r="V129" s="2"/>
      <c r="W129" s="2"/>
      <c r="X129" s="2"/>
      <c r="Y129" s="2"/>
      <c r="Z129" s="2"/>
      <c r="AA129" s="2"/>
      <c r="AB129" s="2"/>
      <c r="AC129" s="2"/>
      <c r="AD129" s="2"/>
      <c r="AE129" s="2"/>
      <c r="AF129" s="2"/>
      <c r="AG129" s="2"/>
      <c r="AH129" s="2"/>
      <c r="AI129" s="2"/>
      <c r="AJ129" s="2"/>
    </row>
    <row r="130" spans="1:36" ht="13" x14ac:dyDescent="0.15">
      <c r="A130" s="2"/>
      <c r="B130" s="2"/>
      <c r="C130" s="2"/>
      <c r="D130" s="2"/>
      <c r="E130" s="2"/>
      <c r="F130" s="2"/>
      <c r="G130" s="2"/>
      <c r="H130" s="2"/>
      <c r="I130" s="42"/>
      <c r="J130" s="42"/>
      <c r="K130" s="42"/>
      <c r="L130" s="42"/>
      <c r="M130" s="42"/>
      <c r="N130" s="42"/>
      <c r="O130" s="42"/>
      <c r="P130" s="56"/>
      <c r="Q130" s="2"/>
      <c r="R130" s="56"/>
      <c r="S130" s="2"/>
      <c r="T130" s="56"/>
      <c r="U130" s="2"/>
      <c r="V130" s="2"/>
      <c r="W130" s="2"/>
      <c r="X130" s="2"/>
      <c r="Y130" s="2"/>
      <c r="Z130" s="2"/>
      <c r="AA130" s="2"/>
      <c r="AB130" s="2"/>
      <c r="AC130" s="2"/>
      <c r="AD130" s="2"/>
      <c r="AE130" s="2"/>
      <c r="AF130" s="2"/>
      <c r="AG130" s="2"/>
      <c r="AH130" s="2"/>
      <c r="AI130" s="2"/>
      <c r="AJ130" s="2"/>
    </row>
    <row r="131" spans="1:36" ht="13" x14ac:dyDescent="0.15">
      <c r="A131" s="2"/>
      <c r="B131" s="2"/>
      <c r="C131" s="2"/>
      <c r="D131" s="2"/>
      <c r="E131" s="2"/>
      <c r="F131" s="2"/>
      <c r="G131" s="2"/>
      <c r="H131" s="2"/>
      <c r="I131" s="42"/>
      <c r="J131" s="42"/>
      <c r="K131" s="42"/>
      <c r="L131" s="42"/>
      <c r="M131" s="42"/>
      <c r="N131" s="42"/>
      <c r="O131" s="42"/>
      <c r="P131" s="56"/>
      <c r="Q131" s="2"/>
      <c r="R131" s="56"/>
      <c r="S131" s="2"/>
      <c r="T131" s="56"/>
      <c r="U131" s="2"/>
      <c r="V131" s="2"/>
      <c r="W131" s="2"/>
      <c r="X131" s="2"/>
      <c r="Y131" s="2"/>
      <c r="Z131" s="2"/>
      <c r="AA131" s="2"/>
      <c r="AB131" s="2"/>
      <c r="AC131" s="2"/>
      <c r="AD131" s="2"/>
      <c r="AE131" s="2"/>
      <c r="AF131" s="2"/>
      <c r="AG131" s="2"/>
      <c r="AH131" s="2"/>
      <c r="AI131" s="2"/>
      <c r="AJ131" s="2"/>
    </row>
    <row r="132" spans="1:36" ht="13" x14ac:dyDescent="0.15">
      <c r="A132" s="2"/>
      <c r="B132" s="2"/>
      <c r="C132" s="2"/>
      <c r="D132" s="2"/>
      <c r="E132" s="2"/>
      <c r="F132" s="2"/>
      <c r="G132" s="2"/>
      <c r="H132" s="2"/>
      <c r="I132" s="42"/>
      <c r="J132" s="42"/>
      <c r="K132" s="42"/>
      <c r="L132" s="42"/>
      <c r="M132" s="42"/>
      <c r="N132" s="42"/>
      <c r="O132" s="42"/>
      <c r="P132" s="56"/>
      <c r="Q132" s="2"/>
      <c r="R132" s="56"/>
      <c r="S132" s="2"/>
      <c r="T132" s="56"/>
      <c r="U132" s="2"/>
      <c r="V132" s="2"/>
      <c r="W132" s="2"/>
      <c r="X132" s="2"/>
      <c r="Y132" s="2"/>
      <c r="Z132" s="2"/>
      <c r="AA132" s="2"/>
      <c r="AB132" s="2"/>
      <c r="AC132" s="2"/>
      <c r="AD132" s="2"/>
      <c r="AE132" s="2"/>
      <c r="AF132" s="2"/>
      <c r="AG132" s="2"/>
      <c r="AH132" s="2"/>
      <c r="AI132" s="2"/>
      <c r="AJ132" s="2"/>
    </row>
    <row r="133" spans="1:36" ht="13" x14ac:dyDescent="0.15">
      <c r="A133" s="2"/>
      <c r="B133" s="2"/>
      <c r="C133" s="2"/>
      <c r="D133" s="2"/>
      <c r="E133" s="2"/>
      <c r="F133" s="2"/>
      <c r="G133" s="2"/>
      <c r="H133" s="2"/>
      <c r="I133" s="42"/>
      <c r="J133" s="42"/>
      <c r="K133" s="42"/>
      <c r="L133" s="42"/>
      <c r="M133" s="42"/>
      <c r="N133" s="42"/>
      <c r="O133" s="42"/>
      <c r="P133" s="56"/>
      <c r="Q133" s="2"/>
      <c r="R133" s="56"/>
      <c r="S133" s="2"/>
      <c r="T133" s="56"/>
      <c r="U133" s="2"/>
      <c r="V133" s="2"/>
      <c r="W133" s="2"/>
      <c r="X133" s="2"/>
      <c r="Y133" s="2"/>
      <c r="Z133" s="2"/>
      <c r="AA133" s="2"/>
      <c r="AB133" s="2"/>
      <c r="AC133" s="2"/>
      <c r="AD133" s="2"/>
      <c r="AE133" s="2"/>
      <c r="AF133" s="2"/>
      <c r="AG133" s="2"/>
      <c r="AH133" s="2"/>
      <c r="AI133" s="2"/>
      <c r="AJ133" s="2"/>
    </row>
    <row r="134" spans="1:36" ht="13" x14ac:dyDescent="0.15">
      <c r="A134" s="2"/>
      <c r="B134" s="2"/>
      <c r="C134" s="2"/>
      <c r="D134" s="2"/>
      <c r="E134" s="2"/>
      <c r="F134" s="2"/>
      <c r="G134" s="2"/>
      <c r="H134" s="2"/>
      <c r="I134" s="42"/>
      <c r="J134" s="42"/>
      <c r="K134" s="42"/>
      <c r="L134" s="42"/>
      <c r="M134" s="42"/>
      <c r="N134" s="42"/>
      <c r="O134" s="42"/>
      <c r="P134" s="56"/>
      <c r="Q134" s="2"/>
      <c r="R134" s="56"/>
      <c r="S134" s="2"/>
      <c r="T134" s="56"/>
      <c r="U134" s="2"/>
      <c r="V134" s="2"/>
      <c r="W134" s="2"/>
      <c r="X134" s="2"/>
      <c r="Y134" s="2"/>
      <c r="Z134" s="2"/>
      <c r="AA134" s="2"/>
      <c r="AB134" s="2"/>
      <c r="AC134" s="2"/>
      <c r="AD134" s="2"/>
      <c r="AE134" s="2"/>
      <c r="AF134" s="2"/>
      <c r="AG134" s="2"/>
      <c r="AH134" s="2"/>
      <c r="AI134" s="2"/>
      <c r="AJ134" s="2"/>
    </row>
    <row r="135" spans="1:36" ht="13" x14ac:dyDescent="0.15">
      <c r="A135" s="2"/>
      <c r="B135" s="2"/>
      <c r="C135" s="2"/>
      <c r="D135" s="2"/>
      <c r="E135" s="2"/>
      <c r="F135" s="2"/>
      <c r="G135" s="2"/>
      <c r="H135" s="2"/>
      <c r="I135" s="42"/>
      <c r="J135" s="42"/>
      <c r="K135" s="42"/>
      <c r="L135" s="42"/>
      <c r="M135" s="42"/>
      <c r="N135" s="42"/>
      <c r="O135" s="42"/>
      <c r="P135" s="56"/>
      <c r="Q135" s="2"/>
      <c r="R135" s="56"/>
      <c r="S135" s="2"/>
      <c r="T135" s="56"/>
      <c r="U135" s="2"/>
      <c r="V135" s="2"/>
      <c r="W135" s="2"/>
      <c r="X135" s="2"/>
      <c r="Y135" s="2"/>
      <c r="Z135" s="2"/>
      <c r="AA135" s="2"/>
      <c r="AB135" s="2"/>
      <c r="AC135" s="2"/>
      <c r="AD135" s="2"/>
      <c r="AE135" s="2"/>
      <c r="AF135" s="2"/>
      <c r="AG135" s="2"/>
      <c r="AH135" s="2"/>
      <c r="AI135" s="2"/>
      <c r="AJ135" s="2"/>
    </row>
    <row r="136" spans="1:36" ht="13" x14ac:dyDescent="0.15">
      <c r="A136" s="2"/>
      <c r="B136" s="2"/>
      <c r="C136" s="2"/>
      <c r="D136" s="2"/>
      <c r="E136" s="2"/>
      <c r="F136" s="2"/>
      <c r="G136" s="2"/>
      <c r="H136" s="2"/>
      <c r="I136" s="42"/>
      <c r="J136" s="42"/>
      <c r="K136" s="42"/>
      <c r="L136" s="42"/>
      <c r="M136" s="42"/>
      <c r="N136" s="42"/>
      <c r="O136" s="42"/>
      <c r="P136" s="56"/>
      <c r="Q136" s="2"/>
      <c r="R136" s="56"/>
      <c r="S136" s="2"/>
      <c r="T136" s="56"/>
      <c r="U136" s="2"/>
      <c r="V136" s="2"/>
      <c r="W136" s="2"/>
      <c r="X136" s="2"/>
      <c r="Y136" s="2"/>
      <c r="Z136" s="2"/>
      <c r="AA136" s="2"/>
      <c r="AB136" s="2"/>
      <c r="AC136" s="2"/>
      <c r="AD136" s="2"/>
      <c r="AE136" s="2"/>
      <c r="AF136" s="2"/>
      <c r="AG136" s="2"/>
      <c r="AH136" s="2"/>
      <c r="AI136" s="2"/>
      <c r="AJ136" s="2"/>
    </row>
    <row r="137" spans="1:36" ht="13" x14ac:dyDescent="0.15">
      <c r="A137" s="2"/>
      <c r="B137" s="2"/>
      <c r="C137" s="2"/>
      <c r="D137" s="2"/>
      <c r="E137" s="2"/>
      <c r="F137" s="2"/>
      <c r="G137" s="2"/>
      <c r="H137" s="2"/>
      <c r="I137" s="42"/>
      <c r="J137" s="42"/>
      <c r="K137" s="42"/>
      <c r="L137" s="42"/>
      <c r="M137" s="42"/>
      <c r="N137" s="42"/>
      <c r="O137" s="42"/>
      <c r="P137" s="56"/>
      <c r="Q137" s="2"/>
      <c r="R137" s="56"/>
      <c r="S137" s="2"/>
      <c r="T137" s="56"/>
      <c r="U137" s="2"/>
      <c r="V137" s="2"/>
      <c r="W137" s="2"/>
      <c r="X137" s="2"/>
      <c r="Y137" s="2"/>
      <c r="Z137" s="2"/>
      <c r="AA137" s="2"/>
      <c r="AB137" s="2"/>
      <c r="AC137" s="2"/>
      <c r="AD137" s="2"/>
      <c r="AE137" s="2"/>
      <c r="AF137" s="2"/>
      <c r="AG137" s="2"/>
      <c r="AH137" s="2"/>
      <c r="AI137" s="2"/>
      <c r="AJ137" s="2"/>
    </row>
    <row r="138" spans="1:36" ht="13" x14ac:dyDescent="0.15">
      <c r="A138" s="2"/>
      <c r="B138" s="2"/>
      <c r="C138" s="2"/>
      <c r="D138" s="2"/>
      <c r="E138" s="2"/>
      <c r="F138" s="2"/>
      <c r="G138" s="2"/>
      <c r="H138" s="2"/>
      <c r="I138" s="42"/>
      <c r="J138" s="42"/>
      <c r="K138" s="42"/>
      <c r="L138" s="42"/>
      <c r="M138" s="42"/>
      <c r="N138" s="42"/>
      <c r="O138" s="42"/>
      <c r="P138" s="56"/>
      <c r="Q138" s="2"/>
      <c r="R138" s="56"/>
      <c r="S138" s="2"/>
      <c r="T138" s="56"/>
      <c r="U138" s="2"/>
      <c r="V138" s="2"/>
      <c r="W138" s="2"/>
      <c r="X138" s="2"/>
      <c r="Y138" s="2"/>
      <c r="Z138" s="2"/>
      <c r="AA138" s="2"/>
      <c r="AB138" s="2"/>
      <c r="AC138" s="2"/>
      <c r="AD138" s="2"/>
      <c r="AE138" s="2"/>
      <c r="AF138" s="2"/>
      <c r="AG138" s="2"/>
      <c r="AH138" s="2"/>
      <c r="AI138" s="2"/>
      <c r="AJ138" s="2"/>
    </row>
    <row r="139" spans="1:36" ht="13" x14ac:dyDescent="0.15">
      <c r="A139" s="2"/>
      <c r="B139" s="2"/>
      <c r="C139" s="2"/>
      <c r="D139" s="2"/>
      <c r="E139" s="2"/>
      <c r="F139" s="2"/>
      <c r="G139" s="2"/>
      <c r="H139" s="2"/>
      <c r="I139" s="42"/>
      <c r="J139" s="42"/>
      <c r="K139" s="42"/>
      <c r="L139" s="42"/>
      <c r="M139" s="42"/>
      <c r="N139" s="42"/>
      <c r="O139" s="42"/>
      <c r="P139" s="56"/>
      <c r="Q139" s="2"/>
      <c r="R139" s="56"/>
      <c r="S139" s="2"/>
      <c r="T139" s="56"/>
      <c r="U139" s="2"/>
      <c r="V139" s="2"/>
      <c r="W139" s="2"/>
      <c r="X139" s="2"/>
      <c r="Y139" s="2"/>
      <c r="Z139" s="2"/>
      <c r="AA139" s="2"/>
      <c r="AB139" s="2"/>
      <c r="AC139" s="2"/>
      <c r="AD139" s="2"/>
      <c r="AE139" s="2"/>
      <c r="AF139" s="2"/>
      <c r="AG139" s="2"/>
      <c r="AH139" s="2"/>
      <c r="AI139" s="2"/>
      <c r="AJ139" s="2"/>
    </row>
    <row r="140" spans="1:36" ht="13" x14ac:dyDescent="0.15">
      <c r="A140" s="2"/>
      <c r="B140" s="2"/>
      <c r="C140" s="2"/>
      <c r="D140" s="2"/>
      <c r="E140" s="2"/>
      <c r="F140" s="2"/>
      <c r="G140" s="2"/>
      <c r="H140" s="2"/>
      <c r="I140" s="42"/>
      <c r="J140" s="42"/>
      <c r="K140" s="42"/>
      <c r="L140" s="42"/>
      <c r="M140" s="42"/>
      <c r="N140" s="42"/>
      <c r="O140" s="42"/>
      <c r="P140" s="56"/>
      <c r="Q140" s="2"/>
      <c r="R140" s="56"/>
      <c r="S140" s="2"/>
      <c r="T140" s="56"/>
      <c r="U140" s="2"/>
      <c r="V140" s="2"/>
      <c r="W140" s="2"/>
      <c r="X140" s="2"/>
      <c r="Y140" s="2"/>
      <c r="Z140" s="2"/>
      <c r="AA140" s="2"/>
      <c r="AB140" s="2"/>
      <c r="AC140" s="2"/>
      <c r="AD140" s="2"/>
      <c r="AE140" s="2"/>
      <c r="AF140" s="2"/>
      <c r="AG140" s="2"/>
      <c r="AH140" s="2"/>
      <c r="AI140" s="2"/>
      <c r="AJ140" s="2"/>
    </row>
    <row r="141" spans="1:36" ht="13" x14ac:dyDescent="0.15">
      <c r="A141" s="2"/>
      <c r="B141" s="2"/>
      <c r="C141" s="2"/>
      <c r="D141" s="2"/>
      <c r="E141" s="2"/>
      <c r="F141" s="2"/>
      <c r="G141" s="2"/>
      <c r="H141" s="2"/>
      <c r="I141" s="42"/>
      <c r="J141" s="42"/>
      <c r="K141" s="42"/>
      <c r="L141" s="42"/>
      <c r="M141" s="42"/>
      <c r="N141" s="42"/>
      <c r="O141" s="42"/>
      <c r="P141" s="56"/>
      <c r="Q141" s="2"/>
      <c r="R141" s="56"/>
      <c r="S141" s="2"/>
      <c r="T141" s="56"/>
      <c r="U141" s="2"/>
      <c r="V141" s="2"/>
      <c r="W141" s="2"/>
      <c r="X141" s="2"/>
      <c r="Y141" s="2"/>
      <c r="Z141" s="2"/>
      <c r="AA141" s="2"/>
      <c r="AB141" s="2"/>
      <c r="AC141" s="2"/>
      <c r="AD141" s="2"/>
      <c r="AE141" s="2"/>
      <c r="AF141" s="2"/>
      <c r="AG141" s="2"/>
      <c r="AH141" s="2"/>
      <c r="AI141" s="2"/>
      <c r="AJ141" s="2"/>
    </row>
    <row r="142" spans="1:36" ht="13" x14ac:dyDescent="0.15">
      <c r="A142" s="2"/>
      <c r="B142" s="2"/>
      <c r="C142" s="2"/>
      <c r="D142" s="2"/>
      <c r="E142" s="2"/>
      <c r="F142" s="2"/>
      <c r="G142" s="2"/>
      <c r="H142" s="2"/>
      <c r="I142" s="42"/>
      <c r="J142" s="42"/>
      <c r="K142" s="42"/>
      <c r="L142" s="42"/>
      <c r="M142" s="42"/>
      <c r="N142" s="42"/>
      <c r="O142" s="42"/>
      <c r="P142" s="56"/>
      <c r="Q142" s="2"/>
      <c r="R142" s="56"/>
      <c r="S142" s="2"/>
      <c r="T142" s="56"/>
      <c r="U142" s="2"/>
      <c r="V142" s="2"/>
      <c r="W142" s="2"/>
      <c r="X142" s="2"/>
      <c r="Y142" s="2"/>
      <c r="Z142" s="2"/>
      <c r="AA142" s="2"/>
      <c r="AB142" s="2"/>
      <c r="AC142" s="2"/>
      <c r="AD142" s="2"/>
      <c r="AE142" s="2"/>
      <c r="AF142" s="2"/>
      <c r="AG142" s="2"/>
      <c r="AH142" s="2"/>
      <c r="AI142" s="2"/>
      <c r="AJ142" s="2"/>
    </row>
    <row r="143" spans="1:36" ht="13" x14ac:dyDescent="0.15">
      <c r="A143" s="2"/>
      <c r="B143" s="2"/>
      <c r="C143" s="2"/>
      <c r="D143" s="2"/>
      <c r="E143" s="2"/>
      <c r="F143" s="2"/>
      <c r="G143" s="2"/>
      <c r="H143" s="2"/>
      <c r="I143" s="42"/>
      <c r="J143" s="42"/>
      <c r="K143" s="42"/>
      <c r="L143" s="42"/>
      <c r="M143" s="42"/>
      <c r="N143" s="42"/>
      <c r="O143" s="42"/>
      <c r="P143" s="56"/>
      <c r="Q143" s="2"/>
      <c r="R143" s="56"/>
      <c r="S143" s="2"/>
      <c r="T143" s="56"/>
      <c r="U143" s="2"/>
      <c r="V143" s="2"/>
      <c r="W143" s="2"/>
      <c r="X143" s="2"/>
      <c r="Y143" s="2"/>
      <c r="Z143" s="2"/>
      <c r="AA143" s="2"/>
      <c r="AB143" s="2"/>
      <c r="AC143" s="2"/>
      <c r="AD143" s="2"/>
      <c r="AE143" s="2"/>
      <c r="AF143" s="2"/>
      <c r="AG143" s="2"/>
      <c r="AH143" s="2"/>
      <c r="AI143" s="2"/>
      <c r="AJ143" s="2"/>
    </row>
    <row r="144" spans="1:36" ht="13" x14ac:dyDescent="0.15">
      <c r="A144" s="2"/>
      <c r="B144" s="2"/>
      <c r="C144" s="2"/>
      <c r="D144" s="2"/>
      <c r="E144" s="2"/>
      <c r="F144" s="2"/>
      <c r="G144" s="2"/>
      <c r="H144" s="2"/>
      <c r="I144" s="42"/>
      <c r="J144" s="42"/>
      <c r="K144" s="42"/>
      <c r="L144" s="42"/>
      <c r="M144" s="42"/>
      <c r="N144" s="42"/>
      <c r="O144" s="42"/>
      <c r="P144" s="56"/>
      <c r="Q144" s="2"/>
      <c r="R144" s="56"/>
      <c r="S144" s="2"/>
      <c r="T144" s="56"/>
      <c r="U144" s="2"/>
      <c r="V144" s="2"/>
      <c r="W144" s="2"/>
      <c r="X144" s="2"/>
      <c r="Y144" s="2"/>
      <c r="Z144" s="2"/>
      <c r="AA144" s="2"/>
      <c r="AB144" s="2"/>
      <c r="AC144" s="2"/>
      <c r="AD144" s="2"/>
      <c r="AE144" s="2"/>
      <c r="AF144" s="2"/>
      <c r="AG144" s="2"/>
      <c r="AH144" s="2"/>
      <c r="AI144" s="2"/>
      <c r="AJ144" s="2"/>
    </row>
    <row r="145" spans="1:36" ht="13" x14ac:dyDescent="0.15">
      <c r="A145" s="2"/>
      <c r="B145" s="2"/>
      <c r="C145" s="2"/>
      <c r="D145" s="2"/>
      <c r="E145" s="2"/>
      <c r="F145" s="2"/>
      <c r="G145" s="2"/>
      <c r="H145" s="2"/>
      <c r="I145" s="42"/>
      <c r="J145" s="42"/>
      <c r="K145" s="42"/>
      <c r="L145" s="42"/>
      <c r="M145" s="42"/>
      <c r="N145" s="42"/>
      <c r="O145" s="42"/>
      <c r="P145" s="56"/>
      <c r="Q145" s="2"/>
      <c r="R145" s="56"/>
      <c r="S145" s="2"/>
      <c r="T145" s="56"/>
      <c r="U145" s="2"/>
      <c r="V145" s="2"/>
      <c r="W145" s="2"/>
      <c r="X145" s="2"/>
      <c r="Y145" s="2"/>
      <c r="Z145" s="2"/>
      <c r="AA145" s="2"/>
      <c r="AB145" s="2"/>
      <c r="AC145" s="2"/>
      <c r="AD145" s="2"/>
      <c r="AE145" s="2"/>
      <c r="AF145" s="2"/>
      <c r="AG145" s="2"/>
      <c r="AH145" s="2"/>
      <c r="AI145" s="2"/>
      <c r="AJ145" s="2"/>
    </row>
    <row r="146" spans="1:36" ht="13" x14ac:dyDescent="0.15">
      <c r="A146" s="2"/>
      <c r="B146" s="2"/>
      <c r="C146" s="2"/>
      <c r="D146" s="2"/>
      <c r="E146" s="2"/>
      <c r="F146" s="2"/>
      <c r="G146" s="2"/>
      <c r="H146" s="2"/>
      <c r="I146" s="42"/>
      <c r="J146" s="42"/>
      <c r="K146" s="42"/>
      <c r="L146" s="42"/>
      <c r="M146" s="42"/>
      <c r="N146" s="42"/>
      <c r="O146" s="42"/>
      <c r="P146" s="56"/>
      <c r="Q146" s="2"/>
      <c r="R146" s="56"/>
      <c r="S146" s="2"/>
      <c r="T146" s="56"/>
      <c r="U146" s="2"/>
      <c r="V146" s="2"/>
      <c r="W146" s="2"/>
      <c r="X146" s="2"/>
      <c r="Y146" s="2"/>
      <c r="Z146" s="2"/>
      <c r="AA146" s="2"/>
      <c r="AB146" s="2"/>
      <c r="AC146" s="2"/>
      <c r="AD146" s="2"/>
      <c r="AE146" s="2"/>
      <c r="AF146" s="2"/>
      <c r="AG146" s="2"/>
      <c r="AH146" s="2"/>
      <c r="AI146" s="2"/>
      <c r="AJ146" s="2"/>
    </row>
    <row r="147" spans="1:36" ht="13" x14ac:dyDescent="0.15">
      <c r="A147" s="2"/>
      <c r="B147" s="2"/>
      <c r="C147" s="2"/>
      <c r="D147" s="2"/>
      <c r="E147" s="2"/>
      <c r="F147" s="2"/>
      <c r="G147" s="2"/>
      <c r="H147" s="2"/>
      <c r="I147" s="42"/>
      <c r="J147" s="42"/>
      <c r="K147" s="42"/>
      <c r="L147" s="42"/>
      <c r="M147" s="42"/>
      <c r="N147" s="42"/>
      <c r="O147" s="42"/>
      <c r="P147" s="56"/>
      <c r="Q147" s="2"/>
      <c r="R147" s="56"/>
      <c r="S147" s="2"/>
      <c r="T147" s="56"/>
      <c r="U147" s="2"/>
      <c r="V147" s="2"/>
      <c r="W147" s="2"/>
      <c r="X147" s="2"/>
      <c r="Y147" s="2"/>
      <c r="Z147" s="2"/>
      <c r="AA147" s="2"/>
      <c r="AB147" s="2"/>
      <c r="AC147" s="2"/>
      <c r="AD147" s="2"/>
      <c r="AE147" s="2"/>
      <c r="AF147" s="2"/>
      <c r="AG147" s="2"/>
      <c r="AH147" s="2"/>
      <c r="AI147" s="2"/>
      <c r="AJ147" s="2"/>
    </row>
    <row r="148" spans="1:36" ht="13" x14ac:dyDescent="0.15">
      <c r="A148" s="2"/>
      <c r="B148" s="2"/>
      <c r="C148" s="2"/>
      <c r="D148" s="2"/>
      <c r="E148" s="2"/>
      <c r="F148" s="2"/>
      <c r="G148" s="2"/>
      <c r="H148" s="2"/>
      <c r="I148" s="42"/>
      <c r="J148" s="42"/>
      <c r="K148" s="42"/>
      <c r="L148" s="42"/>
      <c r="M148" s="42"/>
      <c r="N148" s="42"/>
      <c r="O148" s="42"/>
      <c r="P148" s="56"/>
      <c r="Q148" s="2"/>
      <c r="R148" s="56"/>
      <c r="S148" s="2"/>
      <c r="T148" s="56"/>
      <c r="U148" s="2"/>
      <c r="V148" s="2"/>
      <c r="W148" s="2"/>
      <c r="X148" s="2"/>
      <c r="Y148" s="2"/>
      <c r="Z148" s="2"/>
      <c r="AA148" s="2"/>
      <c r="AB148" s="2"/>
      <c r="AC148" s="2"/>
      <c r="AD148" s="2"/>
      <c r="AE148" s="2"/>
      <c r="AF148" s="2"/>
      <c r="AG148" s="2"/>
      <c r="AH148" s="2"/>
      <c r="AI148" s="2"/>
      <c r="AJ148" s="2"/>
    </row>
    <row r="149" spans="1:36" ht="13" x14ac:dyDescent="0.15">
      <c r="A149" s="2"/>
      <c r="B149" s="2"/>
      <c r="C149" s="2"/>
      <c r="D149" s="2"/>
      <c r="E149" s="2"/>
      <c r="F149" s="2"/>
      <c r="G149" s="2"/>
      <c r="H149" s="2"/>
      <c r="I149" s="42"/>
      <c r="J149" s="42"/>
      <c r="K149" s="42"/>
      <c r="L149" s="42"/>
      <c r="M149" s="42"/>
      <c r="N149" s="42"/>
      <c r="O149" s="42"/>
      <c r="P149" s="56"/>
      <c r="Q149" s="2"/>
      <c r="R149" s="56"/>
      <c r="S149" s="2"/>
      <c r="T149" s="56"/>
      <c r="U149" s="2"/>
      <c r="V149" s="2"/>
      <c r="W149" s="2"/>
      <c r="X149" s="2"/>
      <c r="Y149" s="2"/>
      <c r="Z149" s="2"/>
      <c r="AA149" s="2"/>
      <c r="AB149" s="2"/>
      <c r="AC149" s="2"/>
      <c r="AD149" s="2"/>
      <c r="AE149" s="2"/>
      <c r="AF149" s="2"/>
      <c r="AG149" s="2"/>
      <c r="AH149" s="2"/>
      <c r="AI149" s="2"/>
      <c r="AJ149" s="2"/>
    </row>
    <row r="150" spans="1:36" ht="13" x14ac:dyDescent="0.15">
      <c r="A150" s="2"/>
      <c r="B150" s="2"/>
      <c r="C150" s="2"/>
      <c r="D150" s="2"/>
      <c r="E150" s="2"/>
      <c r="F150" s="2"/>
      <c r="G150" s="2"/>
      <c r="H150" s="2"/>
      <c r="I150" s="42"/>
      <c r="J150" s="42"/>
      <c r="K150" s="42"/>
      <c r="L150" s="42"/>
      <c r="M150" s="42"/>
      <c r="N150" s="42"/>
      <c r="O150" s="42"/>
      <c r="P150" s="56"/>
      <c r="Q150" s="2"/>
      <c r="R150" s="56"/>
      <c r="S150" s="2"/>
      <c r="T150" s="56"/>
      <c r="U150" s="2"/>
      <c r="V150" s="2"/>
      <c r="W150" s="2"/>
      <c r="X150" s="2"/>
      <c r="Y150" s="2"/>
      <c r="Z150" s="2"/>
      <c r="AA150" s="2"/>
      <c r="AB150" s="2"/>
      <c r="AC150" s="2"/>
      <c r="AD150" s="2"/>
      <c r="AE150" s="2"/>
      <c r="AF150" s="2"/>
      <c r="AG150" s="2"/>
      <c r="AH150" s="2"/>
      <c r="AI150" s="2"/>
      <c r="AJ150" s="2"/>
    </row>
    <row r="151" spans="1:36" ht="13" x14ac:dyDescent="0.15">
      <c r="A151" s="2"/>
      <c r="B151" s="2"/>
      <c r="C151" s="2"/>
      <c r="D151" s="2"/>
      <c r="E151" s="2"/>
      <c r="F151" s="2"/>
      <c r="G151" s="2"/>
      <c r="H151" s="2"/>
      <c r="I151" s="42"/>
      <c r="J151" s="42"/>
      <c r="K151" s="42"/>
      <c r="L151" s="42"/>
      <c r="M151" s="42"/>
      <c r="N151" s="42"/>
      <c r="O151" s="42"/>
      <c r="P151" s="56"/>
      <c r="Q151" s="2"/>
      <c r="R151" s="56"/>
      <c r="S151" s="2"/>
      <c r="T151" s="56"/>
      <c r="U151" s="2"/>
      <c r="V151" s="2"/>
      <c r="W151" s="2"/>
      <c r="X151" s="2"/>
      <c r="Y151" s="2"/>
      <c r="Z151" s="2"/>
      <c r="AA151" s="2"/>
      <c r="AB151" s="2"/>
      <c r="AC151" s="2"/>
      <c r="AD151" s="2"/>
      <c r="AE151" s="2"/>
      <c r="AF151" s="2"/>
      <c r="AG151" s="2"/>
      <c r="AH151" s="2"/>
      <c r="AI151" s="2"/>
      <c r="AJ151" s="2"/>
    </row>
    <row r="152" spans="1:36" ht="13" x14ac:dyDescent="0.15">
      <c r="A152" s="2"/>
      <c r="B152" s="2"/>
      <c r="C152" s="2"/>
      <c r="D152" s="2"/>
      <c r="E152" s="2"/>
      <c r="F152" s="2"/>
      <c r="G152" s="2"/>
      <c r="H152" s="2"/>
      <c r="I152" s="42"/>
      <c r="J152" s="42"/>
      <c r="K152" s="42"/>
      <c r="L152" s="42"/>
      <c r="M152" s="42"/>
      <c r="N152" s="42"/>
      <c r="O152" s="42"/>
      <c r="P152" s="56"/>
      <c r="Q152" s="2"/>
      <c r="R152" s="56"/>
      <c r="S152" s="2"/>
      <c r="T152" s="56"/>
      <c r="U152" s="2"/>
      <c r="V152" s="2"/>
      <c r="W152" s="2"/>
      <c r="X152" s="2"/>
      <c r="Y152" s="2"/>
      <c r="Z152" s="2"/>
      <c r="AA152" s="2"/>
      <c r="AB152" s="2"/>
      <c r="AC152" s="2"/>
      <c r="AD152" s="2"/>
      <c r="AE152" s="2"/>
      <c r="AF152" s="2"/>
      <c r="AG152" s="2"/>
      <c r="AH152" s="2"/>
      <c r="AI152" s="2"/>
      <c r="AJ152" s="2"/>
    </row>
    <row r="153" spans="1:36" ht="13" x14ac:dyDescent="0.15">
      <c r="A153" s="2"/>
      <c r="B153" s="2"/>
      <c r="C153" s="2"/>
      <c r="D153" s="2"/>
      <c r="E153" s="2"/>
      <c r="F153" s="2"/>
      <c r="G153" s="2"/>
      <c r="H153" s="2"/>
      <c r="I153" s="42"/>
      <c r="J153" s="42"/>
      <c r="K153" s="42"/>
      <c r="L153" s="42"/>
      <c r="M153" s="42"/>
      <c r="N153" s="42"/>
      <c r="O153" s="42"/>
      <c r="P153" s="56"/>
      <c r="Q153" s="2"/>
      <c r="R153" s="56"/>
      <c r="S153" s="2"/>
      <c r="T153" s="56"/>
      <c r="U153" s="2"/>
      <c r="V153" s="2"/>
      <c r="W153" s="2"/>
      <c r="X153" s="2"/>
      <c r="Y153" s="2"/>
      <c r="Z153" s="2"/>
      <c r="AA153" s="2"/>
      <c r="AB153" s="2"/>
      <c r="AC153" s="2"/>
      <c r="AD153" s="2"/>
      <c r="AE153" s="2"/>
      <c r="AF153" s="2"/>
      <c r="AG153" s="2"/>
      <c r="AH153" s="2"/>
      <c r="AI153" s="2"/>
      <c r="AJ153" s="2"/>
    </row>
    <row r="154" spans="1:36" ht="13" x14ac:dyDescent="0.15">
      <c r="A154" s="2"/>
      <c r="B154" s="2"/>
      <c r="C154" s="2"/>
      <c r="D154" s="2"/>
      <c r="E154" s="2"/>
      <c r="F154" s="2"/>
      <c r="G154" s="2"/>
      <c r="H154" s="2"/>
      <c r="I154" s="42"/>
      <c r="J154" s="42"/>
      <c r="K154" s="42"/>
      <c r="L154" s="42"/>
      <c r="M154" s="42"/>
      <c r="N154" s="42"/>
      <c r="O154" s="42"/>
      <c r="P154" s="56"/>
      <c r="Q154" s="2"/>
      <c r="R154" s="56"/>
      <c r="S154" s="2"/>
      <c r="T154" s="56"/>
      <c r="U154" s="2"/>
      <c r="V154" s="2"/>
      <c r="W154" s="2"/>
      <c r="X154" s="2"/>
      <c r="Y154" s="2"/>
      <c r="Z154" s="2"/>
      <c r="AA154" s="2"/>
      <c r="AB154" s="2"/>
      <c r="AC154" s="2"/>
      <c r="AD154" s="2"/>
      <c r="AE154" s="2"/>
      <c r="AF154" s="2"/>
      <c r="AG154" s="2"/>
      <c r="AH154" s="2"/>
      <c r="AI154" s="2"/>
      <c r="AJ154" s="2"/>
    </row>
    <row r="155" spans="1:36" ht="13" x14ac:dyDescent="0.15">
      <c r="A155" s="2"/>
      <c r="B155" s="2"/>
      <c r="C155" s="2"/>
      <c r="D155" s="2"/>
      <c r="E155" s="2"/>
      <c r="F155" s="2"/>
      <c r="G155" s="2"/>
      <c r="H155" s="2"/>
      <c r="I155" s="42"/>
      <c r="J155" s="42"/>
      <c r="K155" s="42"/>
      <c r="L155" s="42"/>
      <c r="M155" s="42"/>
      <c r="N155" s="42"/>
      <c r="O155" s="42"/>
      <c r="P155" s="56"/>
      <c r="Q155" s="2"/>
      <c r="R155" s="56"/>
      <c r="S155" s="2"/>
      <c r="T155" s="56"/>
      <c r="U155" s="2"/>
      <c r="V155" s="2"/>
      <c r="W155" s="2"/>
      <c r="X155" s="2"/>
      <c r="Y155" s="2"/>
      <c r="Z155" s="2"/>
      <c r="AA155" s="2"/>
      <c r="AB155" s="2"/>
      <c r="AC155" s="2"/>
      <c r="AD155" s="2"/>
      <c r="AE155" s="2"/>
      <c r="AF155" s="2"/>
      <c r="AG155" s="2"/>
      <c r="AH155" s="2"/>
      <c r="AI155" s="2"/>
      <c r="AJ155" s="2"/>
    </row>
    <row r="156" spans="1:36" ht="13" x14ac:dyDescent="0.15">
      <c r="A156" s="2"/>
      <c r="B156" s="2"/>
      <c r="C156" s="2"/>
      <c r="D156" s="2"/>
      <c r="E156" s="2"/>
      <c r="F156" s="2"/>
      <c r="G156" s="2"/>
      <c r="H156" s="2"/>
      <c r="I156" s="42"/>
      <c r="J156" s="42"/>
      <c r="K156" s="42"/>
      <c r="L156" s="42"/>
      <c r="M156" s="42"/>
      <c r="N156" s="42"/>
      <c r="O156" s="42"/>
      <c r="P156" s="56"/>
      <c r="Q156" s="2"/>
      <c r="R156" s="56"/>
      <c r="S156" s="2"/>
      <c r="T156" s="56"/>
      <c r="U156" s="2"/>
      <c r="V156" s="2"/>
      <c r="W156" s="2"/>
      <c r="X156" s="2"/>
      <c r="Y156" s="2"/>
      <c r="Z156" s="2"/>
      <c r="AA156" s="2"/>
      <c r="AB156" s="2"/>
      <c r="AC156" s="2"/>
      <c r="AD156" s="2"/>
      <c r="AE156" s="2"/>
      <c r="AF156" s="2"/>
      <c r="AG156" s="2"/>
      <c r="AH156" s="2"/>
      <c r="AI156" s="2"/>
      <c r="AJ156" s="2"/>
    </row>
    <row r="157" spans="1:36" ht="13" x14ac:dyDescent="0.15">
      <c r="A157" s="2"/>
      <c r="B157" s="2"/>
      <c r="C157" s="2"/>
      <c r="D157" s="2"/>
      <c r="E157" s="2"/>
      <c r="F157" s="2"/>
      <c r="G157" s="2"/>
      <c r="H157" s="2"/>
      <c r="I157" s="42"/>
      <c r="J157" s="42"/>
      <c r="K157" s="42"/>
      <c r="L157" s="42"/>
      <c r="M157" s="42"/>
      <c r="N157" s="42"/>
      <c r="O157" s="42"/>
      <c r="P157" s="56"/>
      <c r="Q157" s="2"/>
      <c r="R157" s="56"/>
      <c r="S157" s="2"/>
      <c r="T157" s="56"/>
      <c r="U157" s="2"/>
      <c r="V157" s="2"/>
      <c r="W157" s="2"/>
      <c r="X157" s="2"/>
      <c r="Y157" s="2"/>
      <c r="Z157" s="2"/>
      <c r="AA157" s="2"/>
      <c r="AB157" s="2"/>
      <c r="AC157" s="2"/>
      <c r="AD157" s="2"/>
      <c r="AE157" s="2"/>
      <c r="AF157" s="2"/>
      <c r="AG157" s="2"/>
      <c r="AH157" s="2"/>
      <c r="AI157" s="2"/>
      <c r="AJ157" s="2"/>
    </row>
    <row r="158" spans="1:36" ht="13" x14ac:dyDescent="0.15">
      <c r="A158" s="2"/>
      <c r="B158" s="2"/>
      <c r="C158" s="2"/>
      <c r="D158" s="2"/>
      <c r="E158" s="2"/>
      <c r="F158" s="2"/>
      <c r="G158" s="2"/>
      <c r="H158" s="2"/>
      <c r="I158" s="42"/>
      <c r="J158" s="42"/>
      <c r="K158" s="42"/>
      <c r="L158" s="42"/>
      <c r="M158" s="42"/>
      <c r="N158" s="42"/>
      <c r="O158" s="42"/>
      <c r="P158" s="56"/>
      <c r="Q158" s="2"/>
      <c r="R158" s="56"/>
      <c r="S158" s="2"/>
      <c r="T158" s="56"/>
      <c r="U158" s="2"/>
      <c r="V158" s="2"/>
      <c r="W158" s="2"/>
      <c r="X158" s="2"/>
      <c r="Y158" s="2"/>
      <c r="Z158" s="2"/>
      <c r="AA158" s="2"/>
      <c r="AB158" s="2"/>
      <c r="AC158" s="2"/>
      <c r="AD158" s="2"/>
      <c r="AE158" s="2"/>
      <c r="AF158" s="2"/>
      <c r="AG158" s="2"/>
      <c r="AH158" s="2"/>
      <c r="AI158" s="2"/>
      <c r="AJ158" s="2"/>
    </row>
    <row r="159" spans="1:36" ht="13" x14ac:dyDescent="0.15">
      <c r="A159" s="2"/>
      <c r="B159" s="2"/>
      <c r="C159" s="2"/>
      <c r="D159" s="2"/>
      <c r="E159" s="2"/>
      <c r="F159" s="2"/>
      <c r="G159" s="2"/>
      <c r="H159" s="2"/>
      <c r="I159" s="42"/>
      <c r="J159" s="42"/>
      <c r="K159" s="42"/>
      <c r="L159" s="42"/>
      <c r="M159" s="42"/>
      <c r="N159" s="42"/>
      <c r="O159" s="42"/>
      <c r="P159" s="56"/>
      <c r="Q159" s="2"/>
      <c r="R159" s="56"/>
      <c r="S159" s="2"/>
      <c r="T159" s="56"/>
      <c r="U159" s="2"/>
      <c r="V159" s="2"/>
      <c r="W159" s="2"/>
      <c r="X159" s="2"/>
      <c r="Y159" s="2"/>
      <c r="Z159" s="2"/>
      <c r="AA159" s="2"/>
      <c r="AB159" s="2"/>
      <c r="AC159" s="2"/>
      <c r="AD159" s="2"/>
      <c r="AE159" s="2"/>
      <c r="AF159" s="2"/>
      <c r="AG159" s="2"/>
      <c r="AH159" s="2"/>
      <c r="AI159" s="2"/>
      <c r="AJ159" s="2"/>
    </row>
    <row r="160" spans="1:36" ht="13" x14ac:dyDescent="0.15">
      <c r="A160" s="2"/>
      <c r="B160" s="2"/>
      <c r="C160" s="2"/>
      <c r="D160" s="2"/>
      <c r="E160" s="2"/>
      <c r="F160" s="2"/>
      <c r="G160" s="2"/>
      <c r="H160" s="2"/>
      <c r="I160" s="42"/>
      <c r="J160" s="42"/>
      <c r="K160" s="42"/>
      <c r="L160" s="42"/>
      <c r="M160" s="42"/>
      <c r="N160" s="42"/>
      <c r="O160" s="42"/>
      <c r="P160" s="56"/>
      <c r="Q160" s="2"/>
      <c r="R160" s="56"/>
      <c r="S160" s="2"/>
      <c r="T160" s="56"/>
      <c r="U160" s="2"/>
      <c r="V160" s="2"/>
      <c r="W160" s="2"/>
      <c r="X160" s="2"/>
      <c r="Y160" s="2"/>
      <c r="Z160" s="2"/>
      <c r="AA160" s="2"/>
      <c r="AB160" s="2"/>
      <c r="AC160" s="2"/>
      <c r="AD160" s="2"/>
      <c r="AE160" s="2"/>
      <c r="AF160" s="2"/>
      <c r="AG160" s="2"/>
      <c r="AH160" s="2"/>
      <c r="AI160" s="2"/>
      <c r="AJ160" s="2"/>
    </row>
    <row r="161" spans="1:36" ht="13" x14ac:dyDescent="0.15">
      <c r="A161" s="2"/>
      <c r="B161" s="2"/>
      <c r="C161" s="2"/>
      <c r="D161" s="2"/>
      <c r="E161" s="2"/>
      <c r="F161" s="2"/>
      <c r="G161" s="2"/>
      <c r="H161" s="2"/>
      <c r="I161" s="42"/>
      <c r="J161" s="42"/>
      <c r="K161" s="42"/>
      <c r="L161" s="42"/>
      <c r="M161" s="42"/>
      <c r="N161" s="42"/>
      <c r="O161" s="42"/>
      <c r="P161" s="56"/>
      <c r="Q161" s="2"/>
      <c r="R161" s="56"/>
      <c r="S161" s="2"/>
      <c r="T161" s="56"/>
      <c r="U161" s="2"/>
      <c r="V161" s="2"/>
      <c r="W161" s="2"/>
      <c r="X161" s="2"/>
      <c r="Y161" s="2"/>
      <c r="Z161" s="2"/>
      <c r="AA161" s="2"/>
      <c r="AB161" s="2"/>
      <c r="AC161" s="2"/>
      <c r="AD161" s="2"/>
      <c r="AE161" s="2"/>
      <c r="AF161" s="2"/>
      <c r="AG161" s="2"/>
      <c r="AH161" s="2"/>
      <c r="AI161" s="2"/>
      <c r="AJ161" s="2"/>
    </row>
    <row r="162" spans="1:36" ht="13" x14ac:dyDescent="0.15">
      <c r="A162" s="2"/>
      <c r="B162" s="2"/>
      <c r="C162" s="2"/>
      <c r="D162" s="2"/>
      <c r="E162" s="2"/>
      <c r="F162" s="2"/>
      <c r="G162" s="2"/>
      <c r="H162" s="2"/>
      <c r="I162" s="42"/>
      <c r="J162" s="42"/>
      <c r="K162" s="42"/>
      <c r="L162" s="42"/>
      <c r="M162" s="42"/>
      <c r="N162" s="42"/>
      <c r="O162" s="42"/>
      <c r="P162" s="56"/>
      <c r="Q162" s="2"/>
      <c r="R162" s="56"/>
      <c r="S162" s="2"/>
      <c r="T162" s="56"/>
      <c r="U162" s="2"/>
      <c r="V162" s="2"/>
      <c r="W162" s="2"/>
      <c r="X162" s="2"/>
      <c r="Y162" s="2"/>
      <c r="Z162" s="2"/>
      <c r="AA162" s="2"/>
      <c r="AB162" s="2"/>
      <c r="AC162" s="2"/>
      <c r="AD162" s="2"/>
      <c r="AE162" s="2"/>
      <c r="AF162" s="2"/>
      <c r="AG162" s="2"/>
      <c r="AH162" s="2"/>
      <c r="AI162" s="2"/>
      <c r="AJ162" s="2"/>
    </row>
    <row r="163" spans="1:36" ht="13" x14ac:dyDescent="0.15">
      <c r="A163" s="2"/>
      <c r="B163" s="2"/>
      <c r="C163" s="2"/>
      <c r="D163" s="2"/>
      <c r="E163" s="2"/>
      <c r="F163" s="2"/>
      <c r="G163" s="2"/>
      <c r="H163" s="2"/>
      <c r="I163" s="42"/>
      <c r="J163" s="42"/>
      <c r="K163" s="42"/>
      <c r="L163" s="42"/>
      <c r="M163" s="42"/>
      <c r="N163" s="42"/>
      <c r="O163" s="42"/>
      <c r="P163" s="56"/>
      <c r="Q163" s="2"/>
      <c r="R163" s="56"/>
      <c r="S163" s="2"/>
      <c r="T163" s="56"/>
      <c r="U163" s="2"/>
      <c r="V163" s="2"/>
      <c r="W163" s="2"/>
      <c r="X163" s="2"/>
      <c r="Y163" s="2"/>
      <c r="Z163" s="2"/>
      <c r="AA163" s="2"/>
      <c r="AB163" s="2"/>
      <c r="AC163" s="2"/>
      <c r="AD163" s="2"/>
      <c r="AE163" s="2"/>
      <c r="AF163" s="2"/>
      <c r="AG163" s="2"/>
      <c r="AH163" s="2"/>
      <c r="AI163" s="2"/>
      <c r="AJ163" s="2"/>
    </row>
    <row r="164" spans="1:36" ht="13" x14ac:dyDescent="0.15">
      <c r="A164" s="2"/>
      <c r="B164" s="2"/>
      <c r="C164" s="2"/>
      <c r="D164" s="2"/>
      <c r="E164" s="2"/>
      <c r="F164" s="2"/>
      <c r="G164" s="2"/>
      <c r="H164" s="2"/>
      <c r="I164" s="42"/>
      <c r="J164" s="42"/>
      <c r="K164" s="42"/>
      <c r="L164" s="42"/>
      <c r="M164" s="42"/>
      <c r="N164" s="42"/>
      <c r="O164" s="42"/>
      <c r="P164" s="56"/>
      <c r="Q164" s="2"/>
      <c r="R164" s="56"/>
      <c r="S164" s="2"/>
      <c r="T164" s="56"/>
      <c r="U164" s="2"/>
      <c r="V164" s="2"/>
      <c r="W164" s="2"/>
      <c r="X164" s="2"/>
      <c r="Y164" s="2"/>
      <c r="Z164" s="2"/>
      <c r="AA164" s="2"/>
      <c r="AB164" s="2"/>
      <c r="AC164" s="2"/>
      <c r="AD164" s="2"/>
      <c r="AE164" s="2"/>
      <c r="AF164" s="2"/>
      <c r="AG164" s="2"/>
      <c r="AH164" s="2"/>
      <c r="AI164" s="2"/>
      <c r="AJ164" s="2"/>
    </row>
    <row r="165" spans="1:36" ht="13" x14ac:dyDescent="0.15">
      <c r="A165" s="2"/>
      <c r="B165" s="2"/>
      <c r="C165" s="2"/>
      <c r="D165" s="2"/>
      <c r="E165" s="2"/>
      <c r="F165" s="2"/>
      <c r="G165" s="2"/>
      <c r="H165" s="2"/>
      <c r="I165" s="42"/>
      <c r="J165" s="42"/>
      <c r="K165" s="42"/>
      <c r="L165" s="42"/>
      <c r="M165" s="42"/>
      <c r="N165" s="42"/>
      <c r="O165" s="42"/>
      <c r="P165" s="56"/>
      <c r="Q165" s="2"/>
      <c r="R165" s="56"/>
      <c r="S165" s="2"/>
      <c r="T165" s="56"/>
      <c r="U165" s="2"/>
      <c r="V165" s="2"/>
      <c r="W165" s="2"/>
      <c r="X165" s="2"/>
      <c r="Y165" s="2"/>
      <c r="Z165" s="2"/>
      <c r="AA165" s="2"/>
      <c r="AB165" s="2"/>
      <c r="AC165" s="2"/>
      <c r="AD165" s="2"/>
      <c r="AE165" s="2"/>
      <c r="AF165" s="2"/>
      <c r="AG165" s="2"/>
      <c r="AH165" s="2"/>
      <c r="AI165" s="2"/>
      <c r="AJ165" s="2"/>
    </row>
    <row r="166" spans="1:36" ht="13" x14ac:dyDescent="0.15">
      <c r="A166" s="2"/>
      <c r="B166" s="2"/>
      <c r="C166" s="2"/>
      <c r="D166" s="2"/>
      <c r="E166" s="2"/>
      <c r="F166" s="2"/>
      <c r="G166" s="2"/>
      <c r="H166" s="2"/>
      <c r="I166" s="42"/>
      <c r="J166" s="42"/>
      <c r="K166" s="42"/>
      <c r="L166" s="42"/>
      <c r="M166" s="42"/>
      <c r="N166" s="42"/>
      <c r="O166" s="42"/>
      <c r="P166" s="56"/>
      <c r="Q166" s="2"/>
      <c r="R166" s="56"/>
      <c r="S166" s="2"/>
      <c r="T166" s="56"/>
      <c r="U166" s="2"/>
      <c r="V166" s="2"/>
      <c r="W166" s="2"/>
      <c r="X166" s="2"/>
      <c r="Y166" s="2"/>
      <c r="Z166" s="2"/>
      <c r="AA166" s="2"/>
      <c r="AB166" s="2"/>
      <c r="AC166" s="2"/>
      <c r="AD166" s="2"/>
      <c r="AE166" s="2"/>
      <c r="AF166" s="2"/>
      <c r="AG166" s="2"/>
      <c r="AH166" s="2"/>
      <c r="AI166" s="2"/>
      <c r="AJ166" s="2"/>
    </row>
    <row r="167" spans="1:36" ht="13" x14ac:dyDescent="0.15">
      <c r="A167" s="2"/>
      <c r="B167" s="2"/>
      <c r="C167" s="2"/>
      <c r="D167" s="2"/>
      <c r="E167" s="2"/>
      <c r="F167" s="2"/>
      <c r="G167" s="2"/>
      <c r="H167" s="2"/>
      <c r="I167" s="42"/>
      <c r="J167" s="42"/>
      <c r="K167" s="42"/>
      <c r="L167" s="42"/>
      <c r="M167" s="42"/>
      <c r="N167" s="42"/>
      <c r="O167" s="42"/>
      <c r="P167" s="56"/>
      <c r="Q167" s="2"/>
      <c r="R167" s="56"/>
      <c r="S167" s="2"/>
      <c r="T167" s="56"/>
      <c r="U167" s="2"/>
      <c r="V167" s="2"/>
      <c r="W167" s="2"/>
      <c r="X167" s="2"/>
      <c r="Y167" s="2"/>
      <c r="Z167" s="2"/>
      <c r="AA167" s="2"/>
      <c r="AB167" s="2"/>
      <c r="AC167" s="2"/>
      <c r="AD167" s="2"/>
      <c r="AE167" s="2"/>
      <c r="AF167" s="2"/>
      <c r="AG167" s="2"/>
      <c r="AH167" s="2"/>
      <c r="AI167" s="2"/>
      <c r="AJ167" s="2"/>
    </row>
    <row r="168" spans="1:36" ht="13" x14ac:dyDescent="0.15">
      <c r="A168" s="2"/>
      <c r="B168" s="2"/>
      <c r="C168" s="2"/>
      <c r="D168" s="2"/>
      <c r="E168" s="2"/>
      <c r="F168" s="2"/>
      <c r="G168" s="2"/>
      <c r="H168" s="2"/>
      <c r="I168" s="42"/>
      <c r="J168" s="42"/>
      <c r="K168" s="42"/>
      <c r="L168" s="42"/>
      <c r="M168" s="42"/>
      <c r="N168" s="42"/>
      <c r="O168" s="42"/>
      <c r="P168" s="56"/>
      <c r="Q168" s="2"/>
      <c r="R168" s="56"/>
      <c r="S168" s="2"/>
      <c r="T168" s="56"/>
      <c r="U168" s="2"/>
      <c r="V168" s="2"/>
      <c r="W168" s="2"/>
      <c r="X168" s="2"/>
      <c r="Y168" s="2"/>
      <c r="Z168" s="2"/>
      <c r="AA168" s="2"/>
      <c r="AB168" s="2"/>
      <c r="AC168" s="2"/>
      <c r="AD168" s="2"/>
      <c r="AE168" s="2"/>
      <c r="AF168" s="2"/>
      <c r="AG168" s="2"/>
      <c r="AH168" s="2"/>
      <c r="AI168" s="2"/>
      <c r="AJ168" s="2"/>
    </row>
    <row r="169" spans="1:36" ht="13" x14ac:dyDescent="0.15">
      <c r="A169" s="2"/>
      <c r="B169" s="2"/>
      <c r="C169" s="2"/>
      <c r="D169" s="2"/>
      <c r="E169" s="2"/>
      <c r="F169" s="2"/>
      <c r="G169" s="2"/>
      <c r="H169" s="2"/>
      <c r="I169" s="42"/>
      <c r="J169" s="42"/>
      <c r="K169" s="42"/>
      <c r="L169" s="42"/>
      <c r="M169" s="42"/>
      <c r="N169" s="42"/>
      <c r="O169" s="42"/>
      <c r="P169" s="56"/>
      <c r="Q169" s="2"/>
      <c r="R169" s="56"/>
      <c r="S169" s="2"/>
      <c r="T169" s="56"/>
      <c r="U169" s="2"/>
      <c r="V169" s="2"/>
      <c r="W169" s="2"/>
      <c r="X169" s="2"/>
      <c r="Y169" s="2"/>
      <c r="Z169" s="2"/>
      <c r="AA169" s="2"/>
      <c r="AB169" s="2"/>
      <c r="AC169" s="2"/>
      <c r="AD169" s="2"/>
      <c r="AE169" s="2"/>
      <c r="AF169" s="2"/>
      <c r="AG169" s="2"/>
      <c r="AH169" s="2"/>
      <c r="AI169" s="2"/>
      <c r="AJ169" s="2"/>
    </row>
    <row r="170" spans="1:36" ht="13" x14ac:dyDescent="0.15">
      <c r="A170" s="2"/>
      <c r="B170" s="2"/>
      <c r="C170" s="2"/>
      <c r="D170" s="2"/>
      <c r="E170" s="2"/>
      <c r="F170" s="2"/>
      <c r="G170" s="2"/>
      <c r="H170" s="2"/>
      <c r="I170" s="42"/>
      <c r="J170" s="42"/>
      <c r="K170" s="42"/>
      <c r="L170" s="42"/>
      <c r="M170" s="42"/>
      <c r="N170" s="42"/>
      <c r="O170" s="42"/>
      <c r="P170" s="56"/>
      <c r="Q170" s="2"/>
      <c r="R170" s="56"/>
      <c r="S170" s="2"/>
      <c r="T170" s="56"/>
      <c r="U170" s="2"/>
      <c r="V170" s="2"/>
      <c r="W170" s="2"/>
      <c r="X170" s="2"/>
      <c r="Y170" s="2"/>
      <c r="Z170" s="2"/>
      <c r="AA170" s="2"/>
      <c r="AB170" s="2"/>
      <c r="AC170" s="2"/>
      <c r="AD170" s="2"/>
      <c r="AE170" s="2"/>
      <c r="AF170" s="2"/>
      <c r="AG170" s="2"/>
      <c r="AH170" s="2"/>
      <c r="AI170" s="2"/>
      <c r="AJ170" s="2"/>
    </row>
    <row r="171" spans="1:36" ht="13" x14ac:dyDescent="0.15">
      <c r="A171" s="2"/>
      <c r="B171" s="2"/>
      <c r="C171" s="2"/>
      <c r="D171" s="2"/>
      <c r="E171" s="2"/>
      <c r="F171" s="2"/>
      <c r="G171" s="2"/>
      <c r="H171" s="2"/>
      <c r="I171" s="42"/>
      <c r="J171" s="42"/>
      <c r="K171" s="42"/>
      <c r="L171" s="42"/>
      <c r="M171" s="42"/>
      <c r="N171" s="42"/>
      <c r="O171" s="42"/>
      <c r="P171" s="56"/>
      <c r="Q171" s="2"/>
      <c r="R171" s="56"/>
      <c r="S171" s="2"/>
      <c r="T171" s="56"/>
      <c r="U171" s="2"/>
      <c r="V171" s="2"/>
      <c r="W171" s="2"/>
      <c r="X171" s="2"/>
      <c r="Y171" s="2"/>
      <c r="Z171" s="2"/>
      <c r="AA171" s="2"/>
      <c r="AB171" s="2"/>
      <c r="AC171" s="2"/>
      <c r="AD171" s="2"/>
      <c r="AE171" s="2"/>
      <c r="AF171" s="2"/>
      <c r="AG171" s="2"/>
      <c r="AH171" s="2"/>
      <c r="AI171" s="2"/>
      <c r="AJ171" s="2"/>
    </row>
    <row r="172" spans="1:36" ht="13" x14ac:dyDescent="0.15">
      <c r="A172" s="2"/>
      <c r="B172" s="2"/>
      <c r="C172" s="2"/>
      <c r="D172" s="2"/>
      <c r="E172" s="2"/>
      <c r="F172" s="2"/>
      <c r="G172" s="2"/>
      <c r="H172" s="2"/>
      <c r="I172" s="42"/>
      <c r="J172" s="42"/>
      <c r="K172" s="42"/>
      <c r="L172" s="42"/>
      <c r="M172" s="42"/>
      <c r="N172" s="42"/>
      <c r="O172" s="42"/>
      <c r="P172" s="56"/>
      <c r="Q172" s="2"/>
      <c r="R172" s="56"/>
      <c r="S172" s="2"/>
      <c r="T172" s="56"/>
      <c r="U172" s="2"/>
      <c r="V172" s="2"/>
      <c r="W172" s="2"/>
      <c r="X172" s="2"/>
      <c r="Y172" s="2"/>
      <c r="Z172" s="2"/>
      <c r="AA172" s="2"/>
      <c r="AB172" s="2"/>
      <c r="AC172" s="2"/>
      <c r="AD172" s="2"/>
      <c r="AE172" s="2"/>
      <c r="AF172" s="2"/>
      <c r="AG172" s="2"/>
      <c r="AH172" s="2"/>
      <c r="AI172" s="2"/>
      <c r="AJ172" s="2"/>
    </row>
    <row r="173" spans="1:36" ht="13" x14ac:dyDescent="0.15">
      <c r="A173" s="2"/>
      <c r="B173" s="2"/>
      <c r="C173" s="2"/>
      <c r="D173" s="2"/>
      <c r="E173" s="2"/>
      <c r="F173" s="2"/>
      <c r="G173" s="2"/>
      <c r="H173" s="2"/>
      <c r="I173" s="42"/>
      <c r="J173" s="42"/>
      <c r="K173" s="42"/>
      <c r="L173" s="42"/>
      <c r="M173" s="42"/>
      <c r="N173" s="42"/>
      <c r="O173" s="42"/>
      <c r="P173" s="56"/>
      <c r="Q173" s="2"/>
      <c r="R173" s="56"/>
      <c r="S173" s="2"/>
      <c r="T173" s="56"/>
      <c r="U173" s="2"/>
      <c r="V173" s="2"/>
      <c r="W173" s="2"/>
      <c r="X173" s="2"/>
      <c r="Y173" s="2"/>
      <c r="Z173" s="2"/>
      <c r="AA173" s="2"/>
      <c r="AB173" s="2"/>
      <c r="AC173" s="2"/>
      <c r="AD173" s="2"/>
      <c r="AE173" s="2"/>
      <c r="AF173" s="2"/>
      <c r="AG173" s="2"/>
      <c r="AH173" s="2"/>
      <c r="AI173" s="2"/>
      <c r="AJ173" s="2"/>
    </row>
    <row r="174" spans="1:36" ht="13" x14ac:dyDescent="0.15">
      <c r="A174" s="2"/>
      <c r="B174" s="2"/>
      <c r="C174" s="2"/>
      <c r="D174" s="2"/>
      <c r="E174" s="2"/>
      <c r="F174" s="2"/>
      <c r="G174" s="2"/>
      <c r="H174" s="2"/>
      <c r="I174" s="42"/>
      <c r="J174" s="42"/>
      <c r="K174" s="42"/>
      <c r="L174" s="42"/>
      <c r="M174" s="42"/>
      <c r="N174" s="42"/>
      <c r="O174" s="42"/>
      <c r="P174" s="56"/>
      <c r="Q174" s="2"/>
      <c r="R174" s="56"/>
      <c r="S174" s="2"/>
      <c r="T174" s="56"/>
      <c r="U174" s="2"/>
      <c r="V174" s="2"/>
      <c r="W174" s="2"/>
      <c r="X174" s="2"/>
      <c r="Y174" s="2"/>
      <c r="Z174" s="2"/>
      <c r="AA174" s="2"/>
      <c r="AB174" s="2"/>
      <c r="AC174" s="2"/>
      <c r="AD174" s="2"/>
      <c r="AE174" s="2"/>
      <c r="AF174" s="2"/>
      <c r="AG174" s="2"/>
      <c r="AH174" s="2"/>
      <c r="AI174" s="2"/>
      <c r="AJ174" s="2"/>
    </row>
    <row r="175" spans="1:36" ht="13" x14ac:dyDescent="0.15">
      <c r="A175" s="2"/>
      <c r="B175" s="2"/>
      <c r="C175" s="2"/>
      <c r="D175" s="2"/>
      <c r="E175" s="2"/>
      <c r="F175" s="2"/>
      <c r="G175" s="2"/>
      <c r="H175" s="2"/>
      <c r="I175" s="42"/>
      <c r="J175" s="42"/>
      <c r="K175" s="42"/>
      <c r="L175" s="42"/>
      <c r="M175" s="42"/>
      <c r="N175" s="42"/>
      <c r="O175" s="42"/>
      <c r="P175" s="56"/>
      <c r="Q175" s="2"/>
      <c r="R175" s="56"/>
      <c r="S175" s="2"/>
      <c r="T175" s="56"/>
      <c r="U175" s="2"/>
      <c r="V175" s="2"/>
      <c r="W175" s="2"/>
      <c r="X175" s="2"/>
      <c r="Y175" s="2"/>
      <c r="Z175" s="2"/>
      <c r="AA175" s="2"/>
      <c r="AB175" s="2"/>
      <c r="AC175" s="2"/>
      <c r="AD175" s="2"/>
      <c r="AE175" s="2"/>
      <c r="AF175" s="2"/>
      <c r="AG175" s="2"/>
      <c r="AH175" s="2"/>
      <c r="AI175" s="2"/>
      <c r="AJ175" s="2"/>
    </row>
    <row r="176" spans="1:36" ht="13" x14ac:dyDescent="0.15">
      <c r="A176" s="2"/>
      <c r="B176" s="2"/>
      <c r="C176" s="2"/>
      <c r="D176" s="2"/>
      <c r="E176" s="2"/>
      <c r="F176" s="2"/>
      <c r="G176" s="2"/>
      <c r="H176" s="2"/>
      <c r="I176" s="42"/>
      <c r="J176" s="42"/>
      <c r="K176" s="42"/>
      <c r="L176" s="42"/>
      <c r="M176" s="42"/>
      <c r="N176" s="42"/>
      <c r="O176" s="42"/>
      <c r="P176" s="56"/>
      <c r="Q176" s="2"/>
      <c r="R176" s="56"/>
      <c r="S176" s="2"/>
      <c r="T176" s="56"/>
      <c r="U176" s="2"/>
      <c r="V176" s="2"/>
      <c r="W176" s="2"/>
      <c r="X176" s="2"/>
      <c r="Y176" s="2"/>
      <c r="Z176" s="2"/>
      <c r="AA176" s="2"/>
      <c r="AB176" s="2"/>
      <c r="AC176" s="2"/>
      <c r="AD176" s="2"/>
      <c r="AE176" s="2"/>
      <c r="AF176" s="2"/>
      <c r="AG176" s="2"/>
      <c r="AH176" s="2"/>
      <c r="AI176" s="2"/>
      <c r="AJ176" s="2"/>
    </row>
    <row r="177" spans="1:36" ht="13" x14ac:dyDescent="0.15">
      <c r="A177" s="2"/>
      <c r="B177" s="2"/>
      <c r="C177" s="2"/>
      <c r="D177" s="2"/>
      <c r="E177" s="2"/>
      <c r="F177" s="2"/>
      <c r="G177" s="2"/>
      <c r="H177" s="2"/>
      <c r="I177" s="42"/>
      <c r="J177" s="42"/>
      <c r="K177" s="42"/>
      <c r="L177" s="42"/>
      <c r="M177" s="42"/>
      <c r="N177" s="42"/>
      <c r="O177" s="42"/>
      <c r="P177" s="56"/>
      <c r="Q177" s="2"/>
      <c r="R177" s="56"/>
      <c r="S177" s="2"/>
      <c r="T177" s="56"/>
      <c r="U177" s="2"/>
      <c r="V177" s="2"/>
      <c r="W177" s="2"/>
      <c r="X177" s="2"/>
      <c r="Y177" s="2"/>
      <c r="Z177" s="2"/>
      <c r="AA177" s="2"/>
      <c r="AB177" s="2"/>
      <c r="AC177" s="2"/>
      <c r="AD177" s="2"/>
      <c r="AE177" s="2"/>
      <c r="AF177" s="2"/>
      <c r="AG177" s="2"/>
      <c r="AH177" s="2"/>
      <c r="AI177" s="2"/>
      <c r="AJ177" s="2"/>
    </row>
    <row r="178" spans="1:36" ht="13" x14ac:dyDescent="0.15">
      <c r="A178" s="2"/>
      <c r="B178" s="2"/>
      <c r="C178" s="2"/>
      <c r="D178" s="2"/>
      <c r="E178" s="2"/>
      <c r="F178" s="2"/>
      <c r="G178" s="2"/>
      <c r="H178" s="2"/>
      <c r="I178" s="42"/>
      <c r="J178" s="42"/>
      <c r="K178" s="42"/>
      <c r="L178" s="42"/>
      <c r="M178" s="42"/>
      <c r="N178" s="42"/>
      <c r="O178" s="42"/>
      <c r="P178" s="56"/>
      <c r="Q178" s="2"/>
      <c r="R178" s="56"/>
      <c r="S178" s="2"/>
      <c r="T178" s="56"/>
      <c r="U178" s="2"/>
      <c r="V178" s="2"/>
      <c r="W178" s="2"/>
      <c r="X178" s="2"/>
      <c r="Y178" s="2"/>
      <c r="Z178" s="2"/>
      <c r="AA178" s="2"/>
      <c r="AB178" s="2"/>
      <c r="AC178" s="2"/>
      <c r="AD178" s="2"/>
      <c r="AE178" s="2"/>
      <c r="AF178" s="2"/>
      <c r="AG178" s="2"/>
      <c r="AH178" s="2"/>
      <c r="AI178" s="2"/>
      <c r="AJ178" s="2"/>
    </row>
    <row r="179" spans="1:36" ht="13" x14ac:dyDescent="0.15">
      <c r="A179" s="2"/>
      <c r="B179" s="2"/>
      <c r="C179" s="2"/>
      <c r="D179" s="2"/>
      <c r="E179" s="2"/>
      <c r="F179" s="2"/>
      <c r="G179" s="2"/>
      <c r="H179" s="2"/>
      <c r="I179" s="42"/>
      <c r="J179" s="42"/>
      <c r="K179" s="42"/>
      <c r="L179" s="42"/>
      <c r="M179" s="42"/>
      <c r="N179" s="42"/>
      <c r="O179" s="42"/>
      <c r="P179" s="56"/>
      <c r="Q179" s="2"/>
      <c r="R179" s="56"/>
      <c r="S179" s="2"/>
      <c r="T179" s="56"/>
      <c r="U179" s="2"/>
      <c r="V179" s="2"/>
      <c r="W179" s="2"/>
      <c r="X179" s="2"/>
      <c r="Y179" s="2"/>
      <c r="Z179" s="2"/>
      <c r="AA179" s="2"/>
      <c r="AB179" s="2"/>
      <c r="AC179" s="2"/>
      <c r="AD179" s="2"/>
      <c r="AE179" s="2"/>
      <c r="AF179" s="2"/>
      <c r="AG179" s="2"/>
      <c r="AH179" s="2"/>
      <c r="AI179" s="2"/>
      <c r="AJ179" s="2"/>
    </row>
    <row r="180" spans="1:36" ht="13" x14ac:dyDescent="0.15">
      <c r="A180" s="2"/>
      <c r="B180" s="2"/>
      <c r="C180" s="2"/>
      <c r="D180" s="2"/>
      <c r="E180" s="2"/>
      <c r="F180" s="2"/>
      <c r="G180" s="2"/>
      <c r="H180" s="2"/>
      <c r="I180" s="42"/>
      <c r="J180" s="42"/>
      <c r="K180" s="42"/>
      <c r="L180" s="42"/>
      <c r="M180" s="42"/>
      <c r="N180" s="42"/>
      <c r="O180" s="42"/>
      <c r="P180" s="56"/>
      <c r="Q180" s="2"/>
      <c r="R180" s="56"/>
      <c r="S180" s="2"/>
      <c r="T180" s="56"/>
      <c r="U180" s="2"/>
      <c r="V180" s="2"/>
      <c r="W180" s="2"/>
      <c r="X180" s="2"/>
      <c r="Y180" s="2"/>
      <c r="Z180" s="2"/>
      <c r="AA180" s="2"/>
      <c r="AB180" s="2"/>
      <c r="AC180" s="2"/>
      <c r="AD180" s="2"/>
      <c r="AE180" s="2"/>
      <c r="AF180" s="2"/>
      <c r="AG180" s="2"/>
      <c r="AH180" s="2"/>
      <c r="AI180" s="2"/>
      <c r="AJ180" s="2"/>
    </row>
    <row r="181" spans="1:36" ht="13" x14ac:dyDescent="0.15">
      <c r="A181" s="2"/>
      <c r="B181" s="2"/>
      <c r="C181" s="2"/>
      <c r="D181" s="2"/>
      <c r="E181" s="2"/>
      <c r="F181" s="2"/>
      <c r="G181" s="2"/>
      <c r="H181" s="2"/>
      <c r="I181" s="42"/>
      <c r="J181" s="42"/>
      <c r="K181" s="42"/>
      <c r="L181" s="42"/>
      <c r="M181" s="42"/>
      <c r="N181" s="42"/>
      <c r="O181" s="42"/>
      <c r="P181" s="56"/>
      <c r="Q181" s="2"/>
      <c r="R181" s="56"/>
      <c r="S181" s="2"/>
      <c r="T181" s="56"/>
      <c r="U181" s="2"/>
      <c r="V181" s="2"/>
      <c r="W181" s="2"/>
      <c r="X181" s="2"/>
      <c r="Y181" s="2"/>
      <c r="Z181" s="2"/>
      <c r="AA181" s="2"/>
      <c r="AB181" s="2"/>
      <c r="AC181" s="2"/>
      <c r="AD181" s="2"/>
      <c r="AE181" s="2"/>
      <c r="AF181" s="2"/>
      <c r="AG181" s="2"/>
      <c r="AH181" s="2"/>
      <c r="AI181" s="2"/>
      <c r="AJ181" s="2"/>
    </row>
    <row r="182" spans="1:36" ht="13" x14ac:dyDescent="0.15">
      <c r="A182" s="2"/>
      <c r="B182" s="2"/>
      <c r="C182" s="2"/>
      <c r="D182" s="2"/>
      <c r="E182" s="2"/>
      <c r="F182" s="2"/>
      <c r="G182" s="2"/>
      <c r="H182" s="2"/>
      <c r="I182" s="42"/>
      <c r="J182" s="42"/>
      <c r="K182" s="42"/>
      <c r="L182" s="42"/>
      <c r="M182" s="42"/>
      <c r="N182" s="42"/>
      <c r="O182" s="42"/>
      <c r="P182" s="56"/>
      <c r="Q182" s="2"/>
      <c r="R182" s="56"/>
      <c r="S182" s="2"/>
      <c r="T182" s="56"/>
      <c r="U182" s="2"/>
      <c r="V182" s="2"/>
      <c r="W182" s="2"/>
      <c r="X182" s="2"/>
      <c r="Y182" s="2"/>
      <c r="Z182" s="2"/>
      <c r="AA182" s="2"/>
      <c r="AB182" s="2"/>
      <c r="AC182" s="2"/>
      <c r="AD182" s="2"/>
      <c r="AE182" s="2"/>
      <c r="AF182" s="2"/>
      <c r="AG182" s="2"/>
      <c r="AH182" s="2"/>
      <c r="AI182" s="2"/>
      <c r="AJ182" s="2"/>
    </row>
    <row r="183" spans="1:36" ht="13" x14ac:dyDescent="0.15">
      <c r="A183" s="2"/>
      <c r="B183" s="2"/>
      <c r="C183" s="2"/>
      <c r="D183" s="2"/>
      <c r="E183" s="2"/>
      <c r="F183" s="2"/>
      <c r="G183" s="2"/>
      <c r="H183" s="2"/>
      <c r="I183" s="42"/>
      <c r="J183" s="42"/>
      <c r="K183" s="42"/>
      <c r="L183" s="42"/>
      <c r="M183" s="42"/>
      <c r="N183" s="42"/>
      <c r="O183" s="42"/>
      <c r="P183" s="56"/>
      <c r="Q183" s="2"/>
      <c r="R183" s="56"/>
      <c r="S183" s="2"/>
      <c r="T183" s="56"/>
      <c r="U183" s="2"/>
      <c r="V183" s="2"/>
      <c r="W183" s="2"/>
      <c r="X183" s="2"/>
      <c r="Y183" s="2"/>
      <c r="Z183" s="2"/>
      <c r="AA183" s="2"/>
      <c r="AB183" s="2"/>
      <c r="AC183" s="2"/>
      <c r="AD183" s="2"/>
      <c r="AE183" s="2"/>
      <c r="AF183" s="2"/>
      <c r="AG183" s="2"/>
      <c r="AH183" s="2"/>
      <c r="AI183" s="2"/>
      <c r="AJ183" s="2"/>
    </row>
    <row r="184" spans="1:36" ht="13" x14ac:dyDescent="0.15">
      <c r="A184" s="2"/>
      <c r="B184" s="2"/>
      <c r="C184" s="2"/>
      <c r="D184" s="2"/>
      <c r="E184" s="2"/>
      <c r="F184" s="2"/>
      <c r="G184" s="2"/>
      <c r="H184" s="2"/>
      <c r="I184" s="42"/>
      <c r="J184" s="42"/>
      <c r="K184" s="42"/>
      <c r="L184" s="42"/>
      <c r="M184" s="42"/>
      <c r="N184" s="42"/>
      <c r="O184" s="42"/>
      <c r="P184" s="56"/>
      <c r="Q184" s="2"/>
      <c r="R184" s="56"/>
      <c r="S184" s="2"/>
      <c r="T184" s="56"/>
      <c r="U184" s="2"/>
      <c r="V184" s="2"/>
      <c r="W184" s="2"/>
      <c r="X184" s="2"/>
      <c r="Y184" s="2"/>
      <c r="Z184" s="2"/>
      <c r="AA184" s="2"/>
      <c r="AB184" s="2"/>
      <c r="AC184" s="2"/>
      <c r="AD184" s="2"/>
      <c r="AE184" s="2"/>
      <c r="AF184" s="2"/>
      <c r="AG184" s="2"/>
      <c r="AH184" s="2"/>
      <c r="AI184" s="2"/>
      <c r="AJ184" s="2"/>
    </row>
    <row r="185" spans="1:36" ht="13" x14ac:dyDescent="0.15">
      <c r="A185" s="2"/>
      <c r="B185" s="2"/>
      <c r="C185" s="2"/>
      <c r="D185" s="2"/>
      <c r="E185" s="2"/>
      <c r="F185" s="2"/>
      <c r="G185" s="2"/>
      <c r="H185" s="2"/>
      <c r="I185" s="42"/>
      <c r="J185" s="42"/>
      <c r="K185" s="42"/>
      <c r="L185" s="42"/>
      <c r="M185" s="42"/>
      <c r="N185" s="42"/>
      <c r="O185" s="42"/>
      <c r="P185" s="56"/>
      <c r="Q185" s="2"/>
      <c r="R185" s="56"/>
      <c r="S185" s="2"/>
      <c r="T185" s="56"/>
      <c r="U185" s="2"/>
      <c r="V185" s="2"/>
      <c r="W185" s="2"/>
      <c r="X185" s="2"/>
      <c r="Y185" s="2"/>
      <c r="Z185" s="2"/>
      <c r="AA185" s="2"/>
      <c r="AB185" s="2"/>
      <c r="AC185" s="2"/>
      <c r="AD185" s="2"/>
      <c r="AE185" s="2"/>
      <c r="AF185" s="2"/>
      <c r="AG185" s="2"/>
      <c r="AH185" s="2"/>
      <c r="AI185" s="2"/>
      <c r="AJ185" s="2"/>
    </row>
    <row r="186" spans="1:36" ht="13" x14ac:dyDescent="0.15">
      <c r="A186" s="2"/>
      <c r="B186" s="2"/>
      <c r="C186" s="2"/>
      <c r="D186" s="2"/>
      <c r="E186" s="2"/>
      <c r="F186" s="2"/>
      <c r="G186" s="2"/>
      <c r="H186" s="2"/>
      <c r="I186" s="42"/>
      <c r="J186" s="42"/>
      <c r="K186" s="42"/>
      <c r="L186" s="42"/>
      <c r="M186" s="42"/>
      <c r="N186" s="42"/>
      <c r="O186" s="42"/>
      <c r="P186" s="56"/>
      <c r="Q186" s="2"/>
      <c r="R186" s="56"/>
      <c r="S186" s="2"/>
      <c r="T186" s="56"/>
      <c r="U186" s="2"/>
      <c r="V186" s="2"/>
      <c r="W186" s="2"/>
      <c r="X186" s="2"/>
      <c r="Y186" s="2"/>
      <c r="Z186" s="2"/>
      <c r="AA186" s="2"/>
      <c r="AB186" s="2"/>
      <c r="AC186" s="2"/>
      <c r="AD186" s="2"/>
      <c r="AE186" s="2"/>
      <c r="AF186" s="2"/>
      <c r="AG186" s="2"/>
      <c r="AH186" s="2"/>
      <c r="AI186" s="2"/>
      <c r="AJ186" s="2"/>
    </row>
    <row r="187" spans="1:36" ht="13" x14ac:dyDescent="0.15">
      <c r="A187" s="2"/>
      <c r="B187" s="2"/>
      <c r="C187" s="2"/>
      <c r="D187" s="2"/>
      <c r="E187" s="2"/>
      <c r="F187" s="2"/>
      <c r="G187" s="2"/>
      <c r="H187" s="2"/>
      <c r="I187" s="42"/>
      <c r="J187" s="42"/>
      <c r="K187" s="42"/>
      <c r="L187" s="42"/>
      <c r="M187" s="42"/>
      <c r="N187" s="42"/>
      <c r="O187" s="42"/>
      <c r="P187" s="56"/>
      <c r="Q187" s="2"/>
      <c r="R187" s="56"/>
      <c r="S187" s="2"/>
      <c r="T187" s="56"/>
      <c r="U187" s="2"/>
      <c r="V187" s="2"/>
      <c r="W187" s="2"/>
      <c r="X187" s="2"/>
      <c r="Y187" s="2"/>
      <c r="Z187" s="2"/>
      <c r="AA187" s="2"/>
      <c r="AB187" s="2"/>
      <c r="AC187" s="2"/>
      <c r="AD187" s="2"/>
      <c r="AE187" s="2"/>
      <c r="AF187" s="2"/>
      <c r="AG187" s="2"/>
      <c r="AH187" s="2"/>
      <c r="AI187" s="2"/>
      <c r="AJ187" s="2"/>
    </row>
    <row r="188" spans="1:36" ht="13" x14ac:dyDescent="0.15">
      <c r="A188" s="2"/>
      <c r="B188" s="2"/>
      <c r="C188" s="2"/>
      <c r="D188" s="2"/>
      <c r="E188" s="2"/>
      <c r="F188" s="2"/>
      <c r="G188" s="2"/>
      <c r="H188" s="2"/>
      <c r="I188" s="42"/>
      <c r="J188" s="42"/>
      <c r="K188" s="42"/>
      <c r="L188" s="42"/>
      <c r="M188" s="42"/>
      <c r="N188" s="42"/>
      <c r="O188" s="42"/>
      <c r="P188" s="56"/>
      <c r="Q188" s="2"/>
      <c r="R188" s="56"/>
      <c r="S188" s="2"/>
      <c r="T188" s="56"/>
      <c r="U188" s="2"/>
      <c r="V188" s="2"/>
      <c r="W188" s="2"/>
      <c r="X188" s="2"/>
      <c r="Y188" s="2"/>
      <c r="Z188" s="2"/>
      <c r="AA188" s="2"/>
      <c r="AB188" s="2"/>
      <c r="AC188" s="2"/>
      <c r="AD188" s="2"/>
      <c r="AE188" s="2"/>
      <c r="AF188" s="2"/>
      <c r="AG188" s="2"/>
      <c r="AH188" s="2"/>
      <c r="AI188" s="2"/>
      <c r="AJ188" s="2"/>
    </row>
    <row r="189" spans="1:36" ht="13" x14ac:dyDescent="0.15">
      <c r="A189" s="2"/>
      <c r="B189" s="2"/>
      <c r="C189" s="2"/>
      <c r="D189" s="2"/>
      <c r="E189" s="2"/>
      <c r="F189" s="2"/>
      <c r="G189" s="2"/>
      <c r="H189" s="2"/>
      <c r="I189" s="42"/>
      <c r="J189" s="42"/>
      <c r="K189" s="42"/>
      <c r="L189" s="42"/>
      <c r="M189" s="42"/>
      <c r="N189" s="42"/>
      <c r="O189" s="42"/>
      <c r="P189" s="56"/>
      <c r="Q189" s="2"/>
      <c r="R189" s="56"/>
      <c r="S189" s="2"/>
      <c r="T189" s="56"/>
      <c r="U189" s="2"/>
      <c r="V189" s="2"/>
      <c r="W189" s="2"/>
      <c r="X189" s="2"/>
      <c r="Y189" s="2"/>
      <c r="Z189" s="2"/>
      <c r="AA189" s="2"/>
      <c r="AB189" s="2"/>
      <c r="AC189" s="2"/>
      <c r="AD189" s="2"/>
      <c r="AE189" s="2"/>
      <c r="AF189" s="2"/>
      <c r="AG189" s="2"/>
      <c r="AH189" s="2"/>
      <c r="AI189" s="2"/>
      <c r="AJ189" s="2"/>
    </row>
    <row r="190" spans="1:36" ht="13" x14ac:dyDescent="0.15">
      <c r="A190" s="2"/>
      <c r="B190" s="2"/>
      <c r="C190" s="2"/>
      <c r="D190" s="2"/>
      <c r="E190" s="2"/>
      <c r="F190" s="2"/>
      <c r="G190" s="2"/>
      <c r="H190" s="2"/>
      <c r="I190" s="42"/>
      <c r="J190" s="42"/>
      <c r="K190" s="42"/>
      <c r="L190" s="42"/>
      <c r="M190" s="42"/>
      <c r="N190" s="42"/>
      <c r="O190" s="42"/>
      <c r="P190" s="56"/>
      <c r="Q190" s="2"/>
      <c r="R190" s="56"/>
      <c r="S190" s="2"/>
      <c r="T190" s="56"/>
      <c r="U190" s="2"/>
      <c r="V190" s="2"/>
      <c r="W190" s="2"/>
      <c r="X190" s="2"/>
      <c r="Y190" s="2"/>
      <c r="Z190" s="2"/>
      <c r="AA190" s="2"/>
      <c r="AB190" s="2"/>
      <c r="AC190" s="2"/>
      <c r="AD190" s="2"/>
      <c r="AE190" s="2"/>
      <c r="AF190" s="2"/>
      <c r="AG190" s="2"/>
      <c r="AH190" s="2"/>
      <c r="AI190" s="2"/>
      <c r="AJ190" s="2"/>
    </row>
    <row r="191" spans="1:36" ht="13" x14ac:dyDescent="0.15">
      <c r="A191" s="2"/>
      <c r="B191" s="2"/>
      <c r="C191" s="2"/>
      <c r="D191" s="2"/>
      <c r="E191" s="2"/>
      <c r="F191" s="2"/>
      <c r="G191" s="2"/>
      <c r="H191" s="2"/>
      <c r="I191" s="42"/>
      <c r="J191" s="42"/>
      <c r="K191" s="42"/>
      <c r="L191" s="42"/>
      <c r="M191" s="42"/>
      <c r="N191" s="42"/>
      <c r="O191" s="42"/>
      <c r="P191" s="56"/>
      <c r="Q191" s="2"/>
      <c r="R191" s="56"/>
      <c r="S191" s="2"/>
      <c r="T191" s="56"/>
      <c r="U191" s="2"/>
      <c r="V191" s="2"/>
      <c r="W191" s="2"/>
      <c r="X191" s="2"/>
      <c r="Y191" s="2"/>
      <c r="Z191" s="2"/>
      <c r="AA191" s="2"/>
      <c r="AB191" s="2"/>
      <c r="AC191" s="2"/>
      <c r="AD191" s="2"/>
      <c r="AE191" s="2"/>
      <c r="AF191" s="2"/>
      <c r="AG191" s="2"/>
      <c r="AH191" s="2"/>
      <c r="AI191" s="2"/>
      <c r="AJ191" s="2"/>
    </row>
    <row r="192" spans="1:36" ht="13" x14ac:dyDescent="0.15">
      <c r="A192" s="2"/>
      <c r="B192" s="2"/>
      <c r="C192" s="2"/>
      <c r="D192" s="2"/>
      <c r="E192" s="2"/>
      <c r="F192" s="2"/>
      <c r="G192" s="2"/>
      <c r="H192" s="2"/>
      <c r="I192" s="42"/>
      <c r="J192" s="42"/>
      <c r="K192" s="42"/>
      <c r="L192" s="42"/>
      <c r="M192" s="42"/>
      <c r="N192" s="42"/>
      <c r="O192" s="42"/>
      <c r="P192" s="56"/>
      <c r="Q192" s="2"/>
      <c r="R192" s="56"/>
      <c r="S192" s="2"/>
      <c r="T192" s="56"/>
      <c r="U192" s="2"/>
      <c r="V192" s="2"/>
      <c r="W192" s="2"/>
      <c r="X192" s="2"/>
      <c r="Y192" s="2"/>
      <c r="Z192" s="2"/>
      <c r="AA192" s="2"/>
      <c r="AB192" s="2"/>
      <c r="AC192" s="2"/>
      <c r="AD192" s="2"/>
      <c r="AE192" s="2"/>
      <c r="AF192" s="2"/>
      <c r="AG192" s="2"/>
      <c r="AH192" s="2"/>
      <c r="AI192" s="2"/>
      <c r="AJ192" s="2"/>
    </row>
    <row r="193" spans="1:36" ht="13" x14ac:dyDescent="0.15">
      <c r="A193" s="2"/>
      <c r="B193" s="2"/>
      <c r="C193" s="2"/>
      <c r="D193" s="2"/>
      <c r="E193" s="2"/>
      <c r="F193" s="2"/>
      <c r="G193" s="2"/>
      <c r="H193" s="2"/>
      <c r="I193" s="42"/>
      <c r="J193" s="42"/>
      <c r="K193" s="42"/>
      <c r="L193" s="42"/>
      <c r="M193" s="42"/>
      <c r="N193" s="42"/>
      <c r="O193" s="42"/>
      <c r="P193" s="56"/>
      <c r="Q193" s="2"/>
      <c r="R193" s="56"/>
      <c r="S193" s="2"/>
      <c r="T193" s="56"/>
      <c r="U193" s="2"/>
      <c r="V193" s="2"/>
      <c r="W193" s="2"/>
      <c r="X193" s="2"/>
      <c r="Y193" s="2"/>
      <c r="Z193" s="2"/>
      <c r="AA193" s="2"/>
      <c r="AB193" s="2"/>
      <c r="AC193" s="2"/>
      <c r="AD193" s="2"/>
      <c r="AE193" s="2"/>
      <c r="AF193" s="2"/>
      <c r="AG193" s="2"/>
      <c r="AH193" s="2"/>
      <c r="AI193" s="2"/>
      <c r="AJ193" s="2"/>
    </row>
    <row r="194" spans="1:36" ht="13" x14ac:dyDescent="0.15">
      <c r="A194" s="2"/>
      <c r="B194" s="2"/>
      <c r="C194" s="2"/>
      <c r="D194" s="2"/>
      <c r="E194" s="2"/>
      <c r="F194" s="2"/>
      <c r="G194" s="2"/>
      <c r="H194" s="2"/>
      <c r="I194" s="42"/>
      <c r="J194" s="42"/>
      <c r="K194" s="42"/>
      <c r="L194" s="42"/>
      <c r="M194" s="42"/>
      <c r="N194" s="42"/>
      <c r="O194" s="42"/>
      <c r="P194" s="56"/>
      <c r="Q194" s="2"/>
      <c r="R194" s="56"/>
      <c r="S194" s="2"/>
      <c r="T194" s="56"/>
      <c r="U194" s="2"/>
      <c r="V194" s="2"/>
      <c r="W194" s="2"/>
      <c r="X194" s="2"/>
      <c r="Y194" s="2"/>
      <c r="Z194" s="2"/>
      <c r="AA194" s="2"/>
      <c r="AB194" s="2"/>
      <c r="AC194" s="2"/>
      <c r="AD194" s="2"/>
      <c r="AE194" s="2"/>
      <c r="AF194" s="2"/>
      <c r="AG194" s="2"/>
      <c r="AH194" s="2"/>
      <c r="AI194" s="2"/>
      <c r="AJ194" s="2"/>
    </row>
    <row r="195" spans="1:36" ht="13" x14ac:dyDescent="0.15">
      <c r="A195" s="2"/>
      <c r="B195" s="2"/>
      <c r="C195" s="2"/>
      <c r="D195" s="2"/>
      <c r="E195" s="2"/>
      <c r="F195" s="2"/>
      <c r="G195" s="2"/>
      <c r="H195" s="2"/>
      <c r="I195" s="42"/>
      <c r="J195" s="42"/>
      <c r="K195" s="42"/>
      <c r="L195" s="42"/>
      <c r="M195" s="42"/>
      <c r="N195" s="42"/>
      <c r="O195" s="42"/>
      <c r="P195" s="56"/>
      <c r="Q195" s="2"/>
      <c r="R195" s="56"/>
      <c r="S195" s="2"/>
      <c r="T195" s="56"/>
      <c r="U195" s="2"/>
      <c r="V195" s="2"/>
      <c r="W195" s="2"/>
      <c r="X195" s="2"/>
      <c r="Y195" s="2"/>
      <c r="Z195" s="2"/>
      <c r="AA195" s="2"/>
      <c r="AB195" s="2"/>
      <c r="AC195" s="2"/>
      <c r="AD195" s="2"/>
      <c r="AE195" s="2"/>
      <c r="AF195" s="2"/>
      <c r="AG195" s="2"/>
      <c r="AH195" s="2"/>
      <c r="AI195" s="2"/>
      <c r="AJ195" s="2"/>
    </row>
    <row r="196" spans="1:36" ht="13" x14ac:dyDescent="0.15">
      <c r="A196" s="2"/>
      <c r="B196" s="2"/>
      <c r="C196" s="2"/>
      <c r="D196" s="2"/>
      <c r="E196" s="2"/>
      <c r="F196" s="2"/>
      <c r="G196" s="2"/>
      <c r="H196" s="2"/>
      <c r="I196" s="42"/>
      <c r="J196" s="42"/>
      <c r="K196" s="42"/>
      <c r="L196" s="42"/>
      <c r="M196" s="42"/>
      <c r="N196" s="42"/>
      <c r="O196" s="42"/>
      <c r="P196" s="56"/>
      <c r="Q196" s="2"/>
      <c r="R196" s="56"/>
      <c r="S196" s="2"/>
      <c r="T196" s="56"/>
      <c r="U196" s="2"/>
      <c r="V196" s="2"/>
      <c r="W196" s="2"/>
      <c r="X196" s="2"/>
      <c r="Y196" s="2"/>
      <c r="Z196" s="2"/>
      <c r="AA196" s="2"/>
      <c r="AB196" s="2"/>
      <c r="AC196" s="2"/>
      <c r="AD196" s="2"/>
      <c r="AE196" s="2"/>
      <c r="AF196" s="2"/>
      <c r="AG196" s="2"/>
      <c r="AH196" s="2"/>
      <c r="AI196" s="2"/>
      <c r="AJ196" s="2"/>
    </row>
    <row r="197" spans="1:36" ht="13" x14ac:dyDescent="0.15">
      <c r="A197" s="2"/>
      <c r="B197" s="2"/>
      <c r="C197" s="2"/>
      <c r="D197" s="2"/>
      <c r="E197" s="2"/>
      <c r="F197" s="2"/>
      <c r="G197" s="2"/>
      <c r="H197" s="2"/>
      <c r="I197" s="42"/>
      <c r="J197" s="42"/>
      <c r="K197" s="42"/>
      <c r="L197" s="42"/>
      <c r="M197" s="42"/>
      <c r="N197" s="42"/>
      <c r="O197" s="42"/>
      <c r="P197" s="56"/>
      <c r="Q197" s="2"/>
      <c r="R197" s="56"/>
      <c r="S197" s="2"/>
      <c r="T197" s="56"/>
      <c r="U197" s="2"/>
      <c r="V197" s="2"/>
      <c r="W197" s="2"/>
      <c r="X197" s="2"/>
      <c r="Y197" s="2"/>
      <c r="Z197" s="2"/>
      <c r="AA197" s="2"/>
      <c r="AB197" s="2"/>
      <c r="AC197" s="2"/>
      <c r="AD197" s="2"/>
      <c r="AE197" s="2"/>
      <c r="AF197" s="2"/>
      <c r="AG197" s="2"/>
      <c r="AH197" s="2"/>
      <c r="AI197" s="2"/>
      <c r="AJ197" s="2"/>
    </row>
    <row r="198" spans="1:36" ht="13" x14ac:dyDescent="0.15">
      <c r="A198" s="2"/>
      <c r="B198" s="2"/>
      <c r="C198" s="2"/>
      <c r="D198" s="2"/>
      <c r="E198" s="2"/>
      <c r="F198" s="2"/>
      <c r="G198" s="2"/>
      <c r="H198" s="2"/>
      <c r="I198" s="42"/>
      <c r="J198" s="42"/>
      <c r="K198" s="42"/>
      <c r="L198" s="42"/>
      <c r="M198" s="42"/>
      <c r="N198" s="42"/>
      <c r="O198" s="42"/>
      <c r="P198" s="56"/>
      <c r="Q198" s="2"/>
      <c r="R198" s="56"/>
      <c r="S198" s="2"/>
      <c r="T198" s="56"/>
      <c r="U198" s="2"/>
      <c r="V198" s="2"/>
      <c r="W198" s="2"/>
      <c r="X198" s="2"/>
      <c r="Y198" s="2"/>
      <c r="Z198" s="2"/>
      <c r="AA198" s="2"/>
      <c r="AB198" s="2"/>
      <c r="AC198" s="2"/>
      <c r="AD198" s="2"/>
      <c r="AE198" s="2"/>
      <c r="AF198" s="2"/>
      <c r="AG198" s="2"/>
      <c r="AH198" s="2"/>
      <c r="AI198" s="2"/>
      <c r="AJ198" s="2"/>
    </row>
    <row r="199" spans="1:36" ht="13" x14ac:dyDescent="0.15">
      <c r="A199" s="2"/>
      <c r="B199" s="2"/>
      <c r="C199" s="2"/>
      <c r="D199" s="2"/>
      <c r="E199" s="2"/>
      <c r="F199" s="2"/>
      <c r="G199" s="2"/>
      <c r="H199" s="2"/>
      <c r="I199" s="42"/>
      <c r="J199" s="42"/>
      <c r="K199" s="42"/>
      <c r="L199" s="42"/>
      <c r="M199" s="42"/>
      <c r="N199" s="42"/>
      <c r="O199" s="42"/>
      <c r="P199" s="56"/>
      <c r="Q199" s="2"/>
      <c r="R199" s="56"/>
      <c r="S199" s="2"/>
      <c r="T199" s="56"/>
      <c r="U199" s="2"/>
      <c r="V199" s="2"/>
      <c r="W199" s="2"/>
      <c r="X199" s="2"/>
      <c r="Y199" s="2"/>
      <c r="Z199" s="2"/>
      <c r="AA199" s="2"/>
      <c r="AB199" s="2"/>
      <c r="AC199" s="2"/>
      <c r="AD199" s="2"/>
      <c r="AE199" s="2"/>
      <c r="AF199" s="2"/>
      <c r="AG199" s="2"/>
      <c r="AH199" s="2"/>
      <c r="AI199" s="2"/>
      <c r="AJ199" s="2"/>
    </row>
    <row r="200" spans="1:36" ht="13" x14ac:dyDescent="0.15">
      <c r="A200" s="2"/>
      <c r="B200" s="2"/>
      <c r="C200" s="2"/>
      <c r="D200" s="2"/>
      <c r="E200" s="2"/>
      <c r="F200" s="2"/>
      <c r="G200" s="2"/>
      <c r="H200" s="2"/>
      <c r="I200" s="42"/>
      <c r="J200" s="42"/>
      <c r="K200" s="42"/>
      <c r="L200" s="42"/>
      <c r="M200" s="42"/>
      <c r="N200" s="42"/>
      <c r="O200" s="42"/>
      <c r="P200" s="56"/>
      <c r="Q200" s="2"/>
      <c r="R200" s="56"/>
      <c r="S200" s="2"/>
      <c r="T200" s="56"/>
      <c r="U200" s="2"/>
      <c r="V200" s="2"/>
      <c r="W200" s="2"/>
      <c r="X200" s="2"/>
      <c r="Y200" s="2"/>
      <c r="Z200" s="2"/>
      <c r="AA200" s="2"/>
      <c r="AB200" s="2"/>
      <c r="AC200" s="2"/>
      <c r="AD200" s="2"/>
      <c r="AE200" s="2"/>
      <c r="AF200" s="2"/>
      <c r="AG200" s="2"/>
      <c r="AH200" s="2"/>
      <c r="AI200" s="2"/>
      <c r="AJ200" s="2"/>
    </row>
    <row r="201" spans="1:36" ht="13" x14ac:dyDescent="0.15">
      <c r="A201" s="2"/>
      <c r="B201" s="2"/>
      <c r="C201" s="2"/>
      <c r="D201" s="2"/>
      <c r="E201" s="2"/>
      <c r="F201" s="2"/>
      <c r="G201" s="2"/>
      <c r="H201" s="2"/>
      <c r="I201" s="42"/>
      <c r="J201" s="42"/>
      <c r="K201" s="42"/>
      <c r="L201" s="42"/>
      <c r="M201" s="42"/>
      <c r="N201" s="42"/>
      <c r="O201" s="42"/>
      <c r="P201" s="56"/>
      <c r="Q201" s="2"/>
      <c r="R201" s="56"/>
      <c r="S201" s="2"/>
      <c r="T201" s="56"/>
      <c r="U201" s="2"/>
      <c r="V201" s="2"/>
      <c r="W201" s="2"/>
      <c r="X201" s="2"/>
      <c r="Y201" s="2"/>
      <c r="Z201" s="2"/>
      <c r="AA201" s="2"/>
      <c r="AB201" s="2"/>
      <c r="AC201" s="2"/>
      <c r="AD201" s="2"/>
      <c r="AE201" s="2"/>
      <c r="AF201" s="2"/>
      <c r="AG201" s="2"/>
      <c r="AH201" s="2"/>
      <c r="AI201" s="2"/>
      <c r="AJ201" s="2"/>
    </row>
    <row r="202" spans="1:36" ht="13" x14ac:dyDescent="0.15">
      <c r="A202" s="2"/>
      <c r="B202" s="2"/>
      <c r="C202" s="2"/>
      <c r="D202" s="2"/>
      <c r="E202" s="2"/>
      <c r="F202" s="2"/>
      <c r="G202" s="2"/>
      <c r="H202" s="2"/>
      <c r="I202" s="42"/>
      <c r="J202" s="42"/>
      <c r="K202" s="42"/>
      <c r="L202" s="42"/>
      <c r="M202" s="42"/>
      <c r="N202" s="42"/>
      <c r="O202" s="42"/>
      <c r="P202" s="56"/>
      <c r="Q202" s="2"/>
      <c r="R202" s="56"/>
      <c r="S202" s="2"/>
      <c r="T202" s="56"/>
      <c r="U202" s="2"/>
      <c r="V202" s="2"/>
      <c r="W202" s="2"/>
      <c r="X202" s="2"/>
      <c r="Y202" s="2"/>
      <c r="Z202" s="2"/>
      <c r="AA202" s="2"/>
      <c r="AB202" s="2"/>
      <c r="AC202" s="2"/>
      <c r="AD202" s="2"/>
      <c r="AE202" s="2"/>
      <c r="AF202" s="2"/>
      <c r="AG202" s="2"/>
      <c r="AH202" s="2"/>
      <c r="AI202" s="2"/>
      <c r="AJ202" s="2"/>
    </row>
    <row r="203" spans="1:36" ht="13" x14ac:dyDescent="0.15">
      <c r="A203" s="2"/>
      <c r="B203" s="2"/>
      <c r="C203" s="2"/>
      <c r="D203" s="2"/>
      <c r="E203" s="2"/>
      <c r="F203" s="2"/>
      <c r="G203" s="2"/>
      <c r="H203" s="2"/>
      <c r="I203" s="42"/>
      <c r="J203" s="42"/>
      <c r="K203" s="42"/>
      <c r="L203" s="42"/>
      <c r="M203" s="42"/>
      <c r="N203" s="42"/>
      <c r="O203" s="42"/>
      <c r="P203" s="56"/>
      <c r="Q203" s="2"/>
      <c r="R203" s="56"/>
      <c r="S203" s="2"/>
      <c r="T203" s="56"/>
      <c r="U203" s="2"/>
      <c r="V203" s="2"/>
      <c r="W203" s="2"/>
      <c r="X203" s="2"/>
      <c r="Y203" s="2"/>
      <c r="Z203" s="2"/>
      <c r="AA203" s="2"/>
      <c r="AB203" s="2"/>
      <c r="AC203" s="2"/>
      <c r="AD203" s="2"/>
      <c r="AE203" s="2"/>
      <c r="AF203" s="2"/>
      <c r="AG203" s="2"/>
      <c r="AH203" s="2"/>
      <c r="AI203" s="2"/>
      <c r="AJ203" s="2"/>
    </row>
    <row r="204" spans="1:36" ht="13" x14ac:dyDescent="0.15">
      <c r="A204" s="2"/>
      <c r="B204" s="2"/>
      <c r="C204" s="2"/>
      <c r="D204" s="2"/>
      <c r="E204" s="2"/>
      <c r="F204" s="2"/>
      <c r="G204" s="2"/>
      <c r="H204" s="2"/>
      <c r="I204" s="42"/>
      <c r="J204" s="42"/>
      <c r="K204" s="42"/>
      <c r="L204" s="42"/>
      <c r="M204" s="42"/>
      <c r="N204" s="42"/>
      <c r="O204" s="42"/>
      <c r="P204" s="56"/>
      <c r="Q204" s="2"/>
      <c r="R204" s="56"/>
      <c r="S204" s="2"/>
      <c r="T204" s="56"/>
      <c r="U204" s="2"/>
      <c r="V204" s="2"/>
      <c r="W204" s="2"/>
      <c r="X204" s="2"/>
      <c r="Y204" s="2"/>
      <c r="Z204" s="2"/>
      <c r="AA204" s="2"/>
      <c r="AB204" s="2"/>
      <c r="AC204" s="2"/>
      <c r="AD204" s="2"/>
      <c r="AE204" s="2"/>
      <c r="AF204" s="2"/>
      <c r="AG204" s="2"/>
      <c r="AH204" s="2"/>
      <c r="AI204" s="2"/>
      <c r="AJ204" s="2"/>
    </row>
    <row r="205" spans="1:36" ht="13" x14ac:dyDescent="0.15">
      <c r="A205" s="2"/>
      <c r="B205" s="2"/>
      <c r="C205" s="2"/>
      <c r="D205" s="2"/>
      <c r="E205" s="2"/>
      <c r="F205" s="2"/>
      <c r="G205" s="2"/>
      <c r="H205" s="2"/>
      <c r="I205" s="42"/>
      <c r="J205" s="42"/>
      <c r="K205" s="42"/>
      <c r="L205" s="42"/>
      <c r="M205" s="42"/>
      <c r="N205" s="42"/>
      <c r="O205" s="42"/>
      <c r="P205" s="56"/>
      <c r="Q205" s="2"/>
      <c r="R205" s="56"/>
      <c r="S205" s="2"/>
      <c r="T205" s="56"/>
      <c r="U205" s="2"/>
      <c r="V205" s="2"/>
      <c r="W205" s="2"/>
      <c r="X205" s="2"/>
      <c r="Y205" s="2"/>
      <c r="Z205" s="2"/>
      <c r="AA205" s="2"/>
      <c r="AB205" s="2"/>
      <c r="AC205" s="2"/>
      <c r="AD205" s="2"/>
      <c r="AE205" s="2"/>
      <c r="AF205" s="2"/>
      <c r="AG205" s="2"/>
      <c r="AH205" s="2"/>
      <c r="AI205" s="2"/>
      <c r="AJ205" s="2"/>
    </row>
    <row r="206" spans="1:36" ht="13" x14ac:dyDescent="0.15">
      <c r="A206" s="2"/>
      <c r="B206" s="2"/>
      <c r="C206" s="2"/>
      <c r="D206" s="2"/>
      <c r="E206" s="2"/>
      <c r="F206" s="2"/>
      <c r="G206" s="2"/>
      <c r="H206" s="2"/>
      <c r="I206" s="42"/>
      <c r="J206" s="42"/>
      <c r="K206" s="42"/>
      <c r="L206" s="42"/>
      <c r="M206" s="42"/>
      <c r="N206" s="42"/>
      <c r="O206" s="42"/>
      <c r="P206" s="56"/>
      <c r="Q206" s="2"/>
      <c r="R206" s="56"/>
      <c r="S206" s="2"/>
      <c r="T206" s="56"/>
      <c r="U206" s="2"/>
      <c r="V206" s="2"/>
      <c r="W206" s="2"/>
      <c r="X206" s="2"/>
      <c r="Y206" s="2"/>
      <c r="Z206" s="2"/>
      <c r="AA206" s="2"/>
      <c r="AB206" s="2"/>
      <c r="AC206" s="2"/>
      <c r="AD206" s="2"/>
      <c r="AE206" s="2"/>
      <c r="AF206" s="2"/>
      <c r="AG206" s="2"/>
      <c r="AH206" s="2"/>
      <c r="AI206" s="2"/>
      <c r="AJ206" s="2"/>
    </row>
    <row r="207" spans="1:36" ht="13" x14ac:dyDescent="0.15">
      <c r="A207" s="2"/>
      <c r="B207" s="2"/>
      <c r="C207" s="2"/>
      <c r="D207" s="2"/>
      <c r="E207" s="2"/>
      <c r="F207" s="2"/>
      <c r="G207" s="2"/>
      <c r="H207" s="2"/>
      <c r="I207" s="42"/>
      <c r="J207" s="42"/>
      <c r="K207" s="42"/>
      <c r="L207" s="42"/>
      <c r="M207" s="42"/>
      <c r="N207" s="42"/>
      <c r="O207" s="42"/>
      <c r="P207" s="56"/>
      <c r="Q207" s="2"/>
      <c r="R207" s="56"/>
      <c r="S207" s="2"/>
      <c r="T207" s="56"/>
      <c r="U207" s="2"/>
      <c r="V207" s="2"/>
      <c r="W207" s="2"/>
      <c r="X207" s="2"/>
      <c r="Y207" s="2"/>
      <c r="Z207" s="2"/>
      <c r="AA207" s="2"/>
      <c r="AB207" s="2"/>
      <c r="AC207" s="2"/>
      <c r="AD207" s="2"/>
      <c r="AE207" s="2"/>
      <c r="AF207" s="2"/>
      <c r="AG207" s="2"/>
      <c r="AH207" s="2"/>
      <c r="AI207" s="2"/>
      <c r="AJ207" s="2"/>
    </row>
    <row r="208" spans="1:36" ht="13" x14ac:dyDescent="0.15">
      <c r="A208" s="2"/>
      <c r="B208" s="2"/>
      <c r="C208" s="2"/>
      <c r="D208" s="2"/>
      <c r="E208" s="2"/>
      <c r="F208" s="2"/>
      <c r="G208" s="2"/>
      <c r="H208" s="2"/>
      <c r="I208" s="42"/>
      <c r="J208" s="42"/>
      <c r="K208" s="42"/>
      <c r="L208" s="42"/>
      <c r="M208" s="42"/>
      <c r="N208" s="42"/>
      <c r="O208" s="42"/>
      <c r="P208" s="56"/>
      <c r="Q208" s="2"/>
      <c r="R208" s="56"/>
      <c r="S208" s="2"/>
      <c r="T208" s="56"/>
      <c r="U208" s="2"/>
      <c r="V208" s="2"/>
      <c r="W208" s="2"/>
      <c r="X208" s="2"/>
      <c r="Y208" s="2"/>
      <c r="Z208" s="2"/>
      <c r="AA208" s="2"/>
      <c r="AB208" s="2"/>
      <c r="AC208" s="2"/>
      <c r="AD208" s="2"/>
      <c r="AE208" s="2"/>
      <c r="AF208" s="2"/>
      <c r="AG208" s="2"/>
      <c r="AH208" s="2"/>
      <c r="AI208" s="2"/>
      <c r="AJ208" s="2"/>
    </row>
    <row r="209" spans="1:36" ht="13" x14ac:dyDescent="0.15">
      <c r="A209" s="2"/>
      <c r="B209" s="2"/>
      <c r="C209" s="2"/>
      <c r="D209" s="2"/>
      <c r="E209" s="2"/>
      <c r="F209" s="2"/>
      <c r="G209" s="2"/>
      <c r="H209" s="2"/>
      <c r="I209" s="42"/>
      <c r="J209" s="42"/>
      <c r="K209" s="42"/>
      <c r="L209" s="42"/>
      <c r="M209" s="42"/>
      <c r="N209" s="42"/>
      <c r="O209" s="42"/>
      <c r="P209" s="56"/>
      <c r="Q209" s="2"/>
      <c r="R209" s="56"/>
      <c r="S209" s="2"/>
      <c r="T209" s="56"/>
      <c r="U209" s="2"/>
      <c r="V209" s="2"/>
      <c r="W209" s="2"/>
      <c r="X209" s="2"/>
      <c r="Y209" s="2"/>
      <c r="Z209" s="2"/>
      <c r="AA209" s="2"/>
      <c r="AB209" s="2"/>
      <c r="AC209" s="2"/>
      <c r="AD209" s="2"/>
      <c r="AE209" s="2"/>
      <c r="AF209" s="2"/>
      <c r="AG209" s="2"/>
      <c r="AH209" s="2"/>
      <c r="AI209" s="2"/>
      <c r="AJ209" s="2"/>
    </row>
    <row r="210" spans="1:36" ht="13" x14ac:dyDescent="0.15">
      <c r="A210" s="2"/>
      <c r="B210" s="2"/>
      <c r="C210" s="2"/>
      <c r="D210" s="2"/>
      <c r="E210" s="2"/>
      <c r="F210" s="2"/>
      <c r="G210" s="2"/>
      <c r="H210" s="2"/>
      <c r="I210" s="42"/>
      <c r="J210" s="42"/>
      <c r="K210" s="42"/>
      <c r="L210" s="42"/>
      <c r="M210" s="42"/>
      <c r="N210" s="42"/>
      <c r="O210" s="42"/>
      <c r="P210" s="56"/>
      <c r="Q210" s="2"/>
      <c r="R210" s="56"/>
      <c r="S210" s="2"/>
      <c r="T210" s="56"/>
      <c r="U210" s="2"/>
      <c r="V210" s="2"/>
      <c r="W210" s="2"/>
      <c r="X210" s="2"/>
      <c r="Y210" s="2"/>
      <c r="Z210" s="2"/>
      <c r="AA210" s="2"/>
      <c r="AB210" s="2"/>
      <c r="AC210" s="2"/>
      <c r="AD210" s="2"/>
      <c r="AE210" s="2"/>
      <c r="AF210" s="2"/>
      <c r="AG210" s="2"/>
      <c r="AH210" s="2"/>
      <c r="AI210" s="2"/>
      <c r="AJ210" s="2"/>
    </row>
    <row r="211" spans="1:36" ht="13" x14ac:dyDescent="0.15">
      <c r="A211" s="2"/>
      <c r="B211" s="2"/>
      <c r="C211" s="2"/>
      <c r="D211" s="2"/>
      <c r="E211" s="2"/>
      <c r="F211" s="2"/>
      <c r="G211" s="2"/>
      <c r="H211" s="2"/>
      <c r="I211" s="42"/>
      <c r="J211" s="42"/>
      <c r="K211" s="42"/>
      <c r="L211" s="42"/>
      <c r="M211" s="42"/>
      <c r="N211" s="42"/>
      <c r="O211" s="42"/>
      <c r="P211" s="56"/>
      <c r="Q211" s="2"/>
      <c r="R211" s="56"/>
      <c r="S211" s="2"/>
      <c r="T211" s="56"/>
      <c r="U211" s="2"/>
      <c r="V211" s="2"/>
      <c r="W211" s="2"/>
      <c r="X211" s="2"/>
      <c r="Y211" s="2"/>
      <c r="Z211" s="2"/>
      <c r="AA211" s="2"/>
      <c r="AB211" s="2"/>
      <c r="AC211" s="2"/>
      <c r="AD211" s="2"/>
      <c r="AE211" s="2"/>
      <c r="AF211" s="2"/>
      <c r="AG211" s="2"/>
      <c r="AH211" s="2"/>
      <c r="AI211" s="2"/>
      <c r="AJ211" s="2"/>
    </row>
    <row r="212" spans="1:36" ht="13" x14ac:dyDescent="0.15">
      <c r="A212" s="2"/>
      <c r="B212" s="2"/>
      <c r="C212" s="2"/>
      <c r="D212" s="2"/>
      <c r="E212" s="2"/>
      <c r="F212" s="2"/>
      <c r="G212" s="2"/>
      <c r="H212" s="2"/>
      <c r="I212" s="42"/>
      <c r="J212" s="42"/>
      <c r="K212" s="42"/>
      <c r="L212" s="42"/>
      <c r="M212" s="42"/>
      <c r="N212" s="42"/>
      <c r="O212" s="42"/>
      <c r="P212" s="56"/>
      <c r="Q212" s="2"/>
      <c r="R212" s="56"/>
      <c r="S212" s="2"/>
      <c r="T212" s="56"/>
      <c r="U212" s="2"/>
      <c r="V212" s="2"/>
      <c r="W212" s="2"/>
      <c r="X212" s="2"/>
      <c r="Y212" s="2"/>
      <c r="Z212" s="2"/>
      <c r="AA212" s="2"/>
      <c r="AB212" s="2"/>
      <c r="AC212" s="2"/>
      <c r="AD212" s="2"/>
      <c r="AE212" s="2"/>
      <c r="AF212" s="2"/>
      <c r="AG212" s="2"/>
      <c r="AH212" s="2"/>
      <c r="AI212" s="2"/>
      <c r="AJ212" s="2"/>
    </row>
    <row r="213" spans="1:36" ht="13" x14ac:dyDescent="0.15">
      <c r="A213" s="2"/>
      <c r="B213" s="2"/>
      <c r="C213" s="2"/>
      <c r="D213" s="2"/>
      <c r="E213" s="2"/>
      <c r="F213" s="2"/>
      <c r="G213" s="2"/>
      <c r="H213" s="2"/>
      <c r="I213" s="42"/>
      <c r="J213" s="42"/>
      <c r="K213" s="42"/>
      <c r="L213" s="42"/>
      <c r="M213" s="42"/>
      <c r="N213" s="42"/>
      <c r="O213" s="42"/>
      <c r="P213" s="56"/>
      <c r="Q213" s="2"/>
      <c r="R213" s="56"/>
      <c r="S213" s="2"/>
      <c r="T213" s="56"/>
      <c r="U213" s="2"/>
      <c r="V213" s="2"/>
      <c r="W213" s="2"/>
      <c r="X213" s="2"/>
      <c r="Y213" s="2"/>
      <c r="Z213" s="2"/>
      <c r="AA213" s="2"/>
      <c r="AB213" s="2"/>
      <c r="AC213" s="2"/>
      <c r="AD213" s="2"/>
      <c r="AE213" s="2"/>
      <c r="AF213" s="2"/>
      <c r="AG213" s="2"/>
      <c r="AH213" s="2"/>
      <c r="AI213" s="2"/>
      <c r="AJ213" s="2"/>
    </row>
    <row r="214" spans="1:36" ht="13" x14ac:dyDescent="0.15">
      <c r="A214" s="2"/>
      <c r="B214" s="2"/>
      <c r="C214" s="2"/>
      <c r="D214" s="2"/>
      <c r="E214" s="2"/>
      <c r="F214" s="2"/>
      <c r="G214" s="2"/>
      <c r="H214" s="2"/>
      <c r="I214" s="42"/>
      <c r="J214" s="42"/>
      <c r="K214" s="42"/>
      <c r="L214" s="42"/>
      <c r="M214" s="42"/>
      <c r="N214" s="42"/>
      <c r="O214" s="42"/>
      <c r="P214" s="56"/>
      <c r="Q214" s="2"/>
      <c r="R214" s="56"/>
      <c r="S214" s="2"/>
      <c r="T214" s="56"/>
      <c r="U214" s="2"/>
      <c r="V214" s="2"/>
      <c r="W214" s="2"/>
      <c r="X214" s="2"/>
      <c r="Y214" s="2"/>
      <c r="Z214" s="2"/>
      <c r="AA214" s="2"/>
      <c r="AB214" s="2"/>
      <c r="AC214" s="2"/>
      <c r="AD214" s="2"/>
      <c r="AE214" s="2"/>
      <c r="AF214" s="2"/>
      <c r="AG214" s="2"/>
      <c r="AH214" s="2"/>
      <c r="AI214" s="2"/>
      <c r="AJ214" s="2"/>
    </row>
    <row r="215" spans="1:36" ht="13" x14ac:dyDescent="0.15">
      <c r="A215" s="2"/>
      <c r="B215" s="2"/>
      <c r="C215" s="2"/>
      <c r="D215" s="2"/>
      <c r="E215" s="2"/>
      <c r="F215" s="2"/>
      <c r="G215" s="2"/>
      <c r="H215" s="2"/>
      <c r="I215" s="42"/>
      <c r="J215" s="42"/>
      <c r="K215" s="42"/>
      <c r="L215" s="42"/>
      <c r="M215" s="42"/>
      <c r="N215" s="42"/>
      <c r="O215" s="42"/>
      <c r="P215" s="56"/>
      <c r="Q215" s="2"/>
      <c r="R215" s="56"/>
      <c r="S215" s="2"/>
      <c r="T215" s="56"/>
      <c r="U215" s="2"/>
      <c r="V215" s="2"/>
      <c r="W215" s="2"/>
      <c r="X215" s="2"/>
      <c r="Y215" s="2"/>
      <c r="Z215" s="2"/>
      <c r="AA215" s="2"/>
      <c r="AB215" s="2"/>
      <c r="AC215" s="2"/>
      <c r="AD215" s="2"/>
      <c r="AE215" s="2"/>
      <c r="AF215" s="2"/>
      <c r="AG215" s="2"/>
      <c r="AH215" s="2"/>
      <c r="AI215" s="2"/>
      <c r="AJ215" s="2"/>
    </row>
    <row r="216" spans="1:36" ht="13" x14ac:dyDescent="0.15">
      <c r="A216" s="2"/>
      <c r="B216" s="2"/>
      <c r="C216" s="2"/>
      <c r="D216" s="2"/>
      <c r="E216" s="2"/>
      <c r="F216" s="2"/>
      <c r="G216" s="2"/>
      <c r="H216" s="2"/>
      <c r="I216" s="42"/>
      <c r="J216" s="42"/>
      <c r="K216" s="42"/>
      <c r="L216" s="42"/>
      <c r="M216" s="42"/>
      <c r="N216" s="42"/>
      <c r="O216" s="42"/>
      <c r="P216" s="56"/>
      <c r="Q216" s="2"/>
      <c r="R216" s="56"/>
      <c r="S216" s="2"/>
      <c r="T216" s="56"/>
      <c r="U216" s="2"/>
      <c r="V216" s="2"/>
      <c r="W216" s="2"/>
      <c r="X216" s="2"/>
      <c r="Y216" s="2"/>
      <c r="Z216" s="2"/>
      <c r="AA216" s="2"/>
      <c r="AB216" s="2"/>
      <c r="AC216" s="2"/>
      <c r="AD216" s="2"/>
      <c r="AE216" s="2"/>
      <c r="AF216" s="2"/>
      <c r="AG216" s="2"/>
      <c r="AH216" s="2"/>
      <c r="AI216" s="2"/>
      <c r="AJ216" s="2"/>
    </row>
    <row r="217" spans="1:36" ht="13" x14ac:dyDescent="0.15">
      <c r="A217" s="2"/>
      <c r="B217" s="2"/>
      <c r="C217" s="2"/>
      <c r="D217" s="2"/>
      <c r="E217" s="2"/>
      <c r="F217" s="2"/>
      <c r="G217" s="2"/>
      <c r="H217" s="2"/>
      <c r="I217" s="42"/>
      <c r="J217" s="42"/>
      <c r="K217" s="42"/>
      <c r="L217" s="42"/>
      <c r="M217" s="42"/>
      <c r="N217" s="42"/>
      <c r="O217" s="42"/>
      <c r="P217" s="56"/>
      <c r="Q217" s="2"/>
      <c r="R217" s="56"/>
      <c r="S217" s="2"/>
      <c r="T217" s="56"/>
      <c r="U217" s="2"/>
      <c r="V217" s="2"/>
      <c r="W217" s="2"/>
      <c r="X217" s="2"/>
      <c r="Y217" s="2"/>
      <c r="Z217" s="2"/>
      <c r="AA217" s="2"/>
      <c r="AB217" s="2"/>
      <c r="AC217" s="2"/>
      <c r="AD217" s="2"/>
      <c r="AE217" s="2"/>
      <c r="AF217" s="2"/>
      <c r="AG217" s="2"/>
      <c r="AH217" s="2"/>
      <c r="AI217" s="2"/>
      <c r="AJ217" s="2"/>
    </row>
    <row r="218" spans="1:36" ht="13" x14ac:dyDescent="0.15">
      <c r="A218" s="2"/>
      <c r="B218" s="2"/>
      <c r="C218" s="2"/>
      <c r="D218" s="2"/>
      <c r="E218" s="2"/>
      <c r="F218" s="2"/>
      <c r="G218" s="2"/>
      <c r="H218" s="2"/>
      <c r="I218" s="42"/>
      <c r="J218" s="42"/>
      <c r="K218" s="42"/>
      <c r="L218" s="42"/>
      <c r="M218" s="42"/>
      <c r="N218" s="42"/>
      <c r="O218" s="42"/>
      <c r="P218" s="56"/>
      <c r="Q218" s="2"/>
      <c r="R218" s="56"/>
      <c r="S218" s="2"/>
      <c r="T218" s="56"/>
      <c r="U218" s="2"/>
      <c r="V218" s="2"/>
      <c r="W218" s="2"/>
      <c r="X218" s="2"/>
      <c r="Y218" s="2"/>
      <c r="Z218" s="2"/>
      <c r="AA218" s="2"/>
      <c r="AB218" s="2"/>
      <c r="AC218" s="2"/>
      <c r="AD218" s="2"/>
      <c r="AE218" s="2"/>
      <c r="AF218" s="2"/>
      <c r="AG218" s="2"/>
      <c r="AH218" s="2"/>
      <c r="AI218" s="2"/>
      <c r="AJ218" s="2"/>
    </row>
    <row r="219" spans="1:36" ht="13" x14ac:dyDescent="0.15">
      <c r="A219" s="2"/>
      <c r="B219" s="2"/>
      <c r="C219" s="2"/>
      <c r="D219" s="2"/>
      <c r="E219" s="2"/>
      <c r="F219" s="2"/>
      <c r="G219" s="2"/>
      <c r="H219" s="2"/>
      <c r="I219" s="42"/>
      <c r="J219" s="42"/>
      <c r="K219" s="42"/>
      <c r="L219" s="42"/>
      <c r="M219" s="42"/>
      <c r="N219" s="42"/>
      <c r="O219" s="42"/>
      <c r="P219" s="56"/>
      <c r="Q219" s="2"/>
      <c r="R219" s="56"/>
      <c r="S219" s="2"/>
      <c r="T219" s="56"/>
      <c r="U219" s="2"/>
      <c r="V219" s="2"/>
      <c r="W219" s="2"/>
      <c r="X219" s="2"/>
      <c r="Y219" s="2"/>
      <c r="Z219" s="2"/>
      <c r="AA219" s="2"/>
      <c r="AB219" s="2"/>
      <c r="AC219" s="2"/>
      <c r="AD219" s="2"/>
      <c r="AE219" s="2"/>
      <c r="AF219" s="2"/>
      <c r="AG219" s="2"/>
      <c r="AH219" s="2"/>
      <c r="AI219" s="2"/>
      <c r="AJ219" s="2"/>
    </row>
    <row r="220" spans="1:36" ht="13" x14ac:dyDescent="0.15">
      <c r="A220" s="2"/>
      <c r="B220" s="2"/>
      <c r="C220" s="2"/>
      <c r="D220" s="2"/>
      <c r="E220" s="2"/>
      <c r="F220" s="2"/>
      <c r="G220" s="2"/>
      <c r="H220" s="2"/>
      <c r="I220" s="42"/>
      <c r="J220" s="42"/>
      <c r="K220" s="42"/>
      <c r="L220" s="42"/>
      <c r="M220" s="42"/>
      <c r="N220" s="42"/>
      <c r="O220" s="42"/>
      <c r="P220" s="56"/>
      <c r="Q220" s="2"/>
      <c r="R220" s="56"/>
      <c r="S220" s="2"/>
      <c r="T220" s="56"/>
      <c r="U220" s="2"/>
      <c r="V220" s="2"/>
      <c r="W220" s="2"/>
      <c r="X220" s="2"/>
      <c r="Y220" s="2"/>
      <c r="Z220" s="2"/>
      <c r="AA220" s="2"/>
      <c r="AB220" s="2"/>
      <c r="AC220" s="2"/>
      <c r="AD220" s="2"/>
      <c r="AE220" s="2"/>
      <c r="AF220" s="2"/>
      <c r="AG220" s="2"/>
      <c r="AH220" s="2"/>
      <c r="AI220" s="2"/>
      <c r="AJ220" s="2"/>
    </row>
    <row r="221" spans="1:36" ht="13" x14ac:dyDescent="0.15">
      <c r="A221" s="2"/>
      <c r="B221" s="2"/>
      <c r="C221" s="2"/>
      <c r="D221" s="2"/>
      <c r="E221" s="2"/>
      <c r="F221" s="2"/>
      <c r="G221" s="2"/>
      <c r="H221" s="2"/>
      <c r="I221" s="42"/>
      <c r="J221" s="42"/>
      <c r="K221" s="42"/>
      <c r="L221" s="42"/>
      <c r="M221" s="42"/>
      <c r="N221" s="42"/>
      <c r="O221" s="42"/>
      <c r="P221" s="56"/>
      <c r="Q221" s="2"/>
      <c r="R221" s="56"/>
      <c r="S221" s="2"/>
      <c r="T221" s="56"/>
      <c r="U221" s="2"/>
      <c r="V221" s="2"/>
      <c r="W221" s="2"/>
      <c r="X221" s="2"/>
      <c r="Y221" s="2"/>
      <c r="Z221" s="2"/>
      <c r="AA221" s="2"/>
      <c r="AB221" s="2"/>
      <c r="AC221" s="2"/>
      <c r="AD221" s="2"/>
      <c r="AE221" s="2"/>
      <c r="AF221" s="2"/>
      <c r="AG221" s="2"/>
      <c r="AH221" s="2"/>
      <c r="AI221" s="2"/>
      <c r="AJ221" s="2"/>
    </row>
    <row r="222" spans="1:36" ht="13" x14ac:dyDescent="0.15">
      <c r="A222" s="2"/>
      <c r="B222" s="2"/>
      <c r="C222" s="2"/>
      <c r="D222" s="2"/>
      <c r="E222" s="2"/>
      <c r="F222" s="2"/>
      <c r="G222" s="2"/>
      <c r="H222" s="2"/>
      <c r="I222" s="42"/>
      <c r="J222" s="42"/>
      <c r="K222" s="42"/>
      <c r="L222" s="42"/>
      <c r="M222" s="42"/>
      <c r="N222" s="42"/>
      <c r="O222" s="42"/>
      <c r="P222" s="56"/>
      <c r="Q222" s="2"/>
      <c r="R222" s="56"/>
      <c r="S222" s="2"/>
      <c r="T222" s="56"/>
      <c r="U222" s="2"/>
      <c r="V222" s="2"/>
      <c r="W222" s="2"/>
      <c r="X222" s="2"/>
      <c r="Y222" s="2"/>
      <c r="Z222" s="2"/>
      <c r="AA222" s="2"/>
      <c r="AB222" s="2"/>
      <c r="AC222" s="2"/>
      <c r="AD222" s="2"/>
      <c r="AE222" s="2"/>
      <c r="AF222" s="2"/>
      <c r="AG222" s="2"/>
      <c r="AH222" s="2"/>
      <c r="AI222" s="2"/>
      <c r="AJ222" s="2"/>
    </row>
    <row r="223" spans="1:36" ht="13" x14ac:dyDescent="0.15">
      <c r="A223" s="2"/>
      <c r="B223" s="2"/>
      <c r="C223" s="2"/>
      <c r="D223" s="2"/>
      <c r="E223" s="2"/>
      <c r="F223" s="2"/>
      <c r="G223" s="2"/>
      <c r="H223" s="2"/>
      <c r="I223" s="42"/>
      <c r="J223" s="42"/>
      <c r="K223" s="42"/>
      <c r="L223" s="42"/>
      <c r="M223" s="42"/>
      <c r="N223" s="42"/>
      <c r="O223" s="42"/>
      <c r="P223" s="56"/>
      <c r="Q223" s="2"/>
      <c r="R223" s="56"/>
      <c r="S223" s="2"/>
      <c r="T223" s="56"/>
      <c r="U223" s="2"/>
      <c r="V223" s="2"/>
      <c r="W223" s="2"/>
      <c r="X223" s="2"/>
      <c r="Y223" s="2"/>
      <c r="Z223" s="2"/>
      <c r="AA223" s="2"/>
      <c r="AB223" s="2"/>
      <c r="AC223" s="2"/>
      <c r="AD223" s="2"/>
      <c r="AE223" s="2"/>
      <c r="AF223" s="2"/>
      <c r="AG223" s="2"/>
      <c r="AH223" s="2"/>
      <c r="AI223" s="2"/>
      <c r="AJ223" s="2"/>
    </row>
    <row r="224" spans="1:36" ht="13" x14ac:dyDescent="0.15">
      <c r="A224" s="2"/>
      <c r="B224" s="2"/>
      <c r="C224" s="2"/>
      <c r="D224" s="2"/>
      <c r="E224" s="2"/>
      <c r="F224" s="2"/>
      <c r="G224" s="2"/>
      <c r="H224" s="2"/>
      <c r="I224" s="42"/>
      <c r="J224" s="42"/>
      <c r="K224" s="42"/>
      <c r="L224" s="42"/>
      <c r="M224" s="42"/>
      <c r="N224" s="42"/>
      <c r="O224" s="42"/>
      <c r="P224" s="56"/>
      <c r="Q224" s="2"/>
      <c r="R224" s="56"/>
      <c r="S224" s="2"/>
      <c r="T224" s="56"/>
      <c r="U224" s="2"/>
      <c r="V224" s="2"/>
      <c r="W224" s="2"/>
      <c r="X224" s="2"/>
      <c r="Y224" s="2"/>
      <c r="Z224" s="2"/>
      <c r="AA224" s="2"/>
      <c r="AB224" s="2"/>
      <c r="AC224" s="2"/>
      <c r="AD224" s="2"/>
      <c r="AE224" s="2"/>
      <c r="AF224" s="2"/>
      <c r="AG224" s="2"/>
      <c r="AH224" s="2"/>
      <c r="AI224" s="2"/>
      <c r="AJ224" s="2"/>
    </row>
    <row r="225" spans="1:36" ht="13" x14ac:dyDescent="0.15">
      <c r="A225" s="2"/>
      <c r="B225" s="2"/>
      <c r="C225" s="2"/>
      <c r="D225" s="2"/>
      <c r="E225" s="2"/>
      <c r="F225" s="2"/>
      <c r="G225" s="2"/>
      <c r="H225" s="2"/>
      <c r="I225" s="42"/>
      <c r="J225" s="42"/>
      <c r="K225" s="42"/>
      <c r="L225" s="42"/>
      <c r="M225" s="42"/>
      <c r="N225" s="42"/>
      <c r="O225" s="42"/>
      <c r="P225" s="56"/>
      <c r="Q225" s="2"/>
      <c r="R225" s="56"/>
      <c r="S225" s="2"/>
      <c r="T225" s="56"/>
      <c r="U225" s="2"/>
      <c r="V225" s="2"/>
      <c r="W225" s="2"/>
      <c r="X225" s="2"/>
      <c r="Y225" s="2"/>
      <c r="Z225" s="2"/>
      <c r="AA225" s="2"/>
      <c r="AB225" s="2"/>
      <c r="AC225" s="2"/>
      <c r="AD225" s="2"/>
      <c r="AE225" s="2"/>
      <c r="AF225" s="2"/>
      <c r="AG225" s="2"/>
      <c r="AH225" s="2"/>
      <c r="AI225" s="2"/>
      <c r="AJ225" s="2"/>
    </row>
    <row r="226" spans="1:36" ht="13" x14ac:dyDescent="0.15">
      <c r="A226" s="2"/>
      <c r="B226" s="2"/>
      <c r="C226" s="2"/>
      <c r="D226" s="2"/>
      <c r="E226" s="2"/>
      <c r="F226" s="2"/>
      <c r="G226" s="2"/>
      <c r="H226" s="2"/>
      <c r="I226" s="42"/>
      <c r="J226" s="42"/>
      <c r="K226" s="42"/>
      <c r="L226" s="42"/>
      <c r="M226" s="42"/>
      <c r="N226" s="42"/>
      <c r="O226" s="42"/>
      <c r="P226" s="56"/>
      <c r="Q226" s="2"/>
      <c r="R226" s="56"/>
      <c r="S226" s="2"/>
      <c r="T226" s="56"/>
      <c r="U226" s="2"/>
      <c r="V226" s="2"/>
      <c r="W226" s="2"/>
      <c r="X226" s="2"/>
      <c r="Y226" s="2"/>
      <c r="Z226" s="2"/>
      <c r="AA226" s="2"/>
      <c r="AB226" s="2"/>
      <c r="AC226" s="2"/>
      <c r="AD226" s="2"/>
      <c r="AE226" s="2"/>
      <c r="AF226" s="2"/>
      <c r="AG226" s="2"/>
      <c r="AH226" s="2"/>
      <c r="AI226" s="2"/>
      <c r="AJ226" s="2"/>
    </row>
    <row r="227" spans="1:36" ht="13" x14ac:dyDescent="0.15">
      <c r="A227" s="2"/>
      <c r="B227" s="2"/>
      <c r="C227" s="2"/>
      <c r="D227" s="2"/>
      <c r="E227" s="2"/>
      <c r="F227" s="2"/>
      <c r="G227" s="2"/>
      <c r="H227" s="2"/>
      <c r="I227" s="42"/>
      <c r="J227" s="42"/>
      <c r="K227" s="42"/>
      <c r="L227" s="42"/>
      <c r="M227" s="42"/>
      <c r="N227" s="42"/>
      <c r="O227" s="42"/>
      <c r="P227" s="56"/>
      <c r="Q227" s="2"/>
      <c r="R227" s="56"/>
      <c r="S227" s="2"/>
      <c r="T227" s="56"/>
      <c r="U227" s="2"/>
      <c r="V227" s="2"/>
      <c r="W227" s="2"/>
      <c r="X227" s="2"/>
      <c r="Y227" s="2"/>
      <c r="Z227" s="2"/>
      <c r="AA227" s="2"/>
      <c r="AB227" s="2"/>
      <c r="AC227" s="2"/>
      <c r="AD227" s="2"/>
      <c r="AE227" s="2"/>
      <c r="AF227" s="2"/>
      <c r="AG227" s="2"/>
      <c r="AH227" s="2"/>
      <c r="AI227" s="2"/>
      <c r="AJ227" s="2"/>
    </row>
    <row r="228" spans="1:36" ht="13" x14ac:dyDescent="0.15">
      <c r="A228" s="2"/>
      <c r="B228" s="2"/>
      <c r="C228" s="2"/>
      <c r="D228" s="2"/>
      <c r="E228" s="2"/>
      <c r="F228" s="2"/>
      <c r="G228" s="2"/>
      <c r="H228" s="2"/>
      <c r="I228" s="42"/>
      <c r="J228" s="42"/>
      <c r="K228" s="42"/>
      <c r="L228" s="42"/>
      <c r="M228" s="42"/>
      <c r="N228" s="42"/>
      <c r="O228" s="42"/>
      <c r="P228" s="56"/>
      <c r="Q228" s="2"/>
      <c r="R228" s="56"/>
      <c r="S228" s="2"/>
      <c r="T228" s="56"/>
      <c r="U228" s="2"/>
      <c r="V228" s="2"/>
      <c r="W228" s="2"/>
      <c r="X228" s="2"/>
      <c r="Y228" s="2"/>
      <c r="Z228" s="2"/>
      <c r="AA228" s="2"/>
      <c r="AB228" s="2"/>
      <c r="AC228" s="2"/>
      <c r="AD228" s="2"/>
      <c r="AE228" s="2"/>
      <c r="AF228" s="2"/>
      <c r="AG228" s="2"/>
      <c r="AH228" s="2"/>
      <c r="AI228" s="2"/>
      <c r="AJ228" s="2"/>
    </row>
    <row r="229" spans="1:36" ht="13" x14ac:dyDescent="0.15">
      <c r="A229" s="2"/>
      <c r="B229" s="2"/>
      <c r="C229" s="2"/>
      <c r="D229" s="2"/>
      <c r="E229" s="2"/>
      <c r="F229" s="2"/>
      <c r="G229" s="2"/>
      <c r="H229" s="2"/>
      <c r="I229" s="42"/>
      <c r="J229" s="42"/>
      <c r="K229" s="42"/>
      <c r="L229" s="42"/>
      <c r="M229" s="42"/>
      <c r="N229" s="42"/>
      <c r="O229" s="42"/>
      <c r="P229" s="56"/>
      <c r="Q229" s="2"/>
      <c r="R229" s="56"/>
      <c r="S229" s="2"/>
      <c r="T229" s="56"/>
      <c r="U229" s="2"/>
      <c r="V229" s="2"/>
      <c r="W229" s="2"/>
      <c r="X229" s="2"/>
      <c r="Y229" s="2"/>
      <c r="Z229" s="2"/>
      <c r="AA229" s="2"/>
      <c r="AB229" s="2"/>
      <c r="AC229" s="2"/>
      <c r="AD229" s="2"/>
      <c r="AE229" s="2"/>
      <c r="AF229" s="2"/>
      <c r="AG229" s="2"/>
      <c r="AH229" s="2"/>
      <c r="AI229" s="2"/>
      <c r="AJ229" s="2"/>
    </row>
    <row r="230" spans="1:36" ht="13" x14ac:dyDescent="0.15">
      <c r="A230" s="2"/>
      <c r="B230" s="2"/>
      <c r="C230" s="2"/>
      <c r="D230" s="2"/>
      <c r="E230" s="2"/>
      <c r="F230" s="2"/>
      <c r="G230" s="2"/>
      <c r="H230" s="2"/>
      <c r="I230" s="42"/>
      <c r="J230" s="42"/>
      <c r="K230" s="42"/>
      <c r="L230" s="42"/>
      <c r="M230" s="42"/>
      <c r="N230" s="42"/>
      <c r="O230" s="42"/>
      <c r="P230" s="56"/>
      <c r="Q230" s="2"/>
      <c r="R230" s="56"/>
      <c r="S230" s="2"/>
      <c r="T230" s="56"/>
      <c r="U230" s="2"/>
      <c r="V230" s="2"/>
      <c r="W230" s="2"/>
      <c r="X230" s="2"/>
      <c r="Y230" s="2"/>
      <c r="Z230" s="2"/>
      <c r="AA230" s="2"/>
      <c r="AB230" s="2"/>
      <c r="AC230" s="2"/>
      <c r="AD230" s="2"/>
      <c r="AE230" s="2"/>
      <c r="AF230" s="2"/>
      <c r="AG230" s="2"/>
      <c r="AH230" s="2"/>
      <c r="AI230" s="2"/>
      <c r="AJ230" s="2"/>
    </row>
    <row r="231" spans="1:36" ht="13" x14ac:dyDescent="0.15">
      <c r="A231" s="2"/>
      <c r="B231" s="2"/>
      <c r="C231" s="2"/>
      <c r="D231" s="2"/>
      <c r="E231" s="2"/>
      <c r="F231" s="2"/>
      <c r="G231" s="2"/>
      <c r="H231" s="2"/>
      <c r="I231" s="42"/>
      <c r="J231" s="42"/>
      <c r="K231" s="42"/>
      <c r="L231" s="42"/>
      <c r="M231" s="42"/>
      <c r="N231" s="42"/>
      <c r="O231" s="42"/>
      <c r="P231" s="56"/>
      <c r="Q231" s="2"/>
      <c r="R231" s="56"/>
      <c r="S231" s="2"/>
      <c r="T231" s="56"/>
      <c r="U231" s="2"/>
      <c r="V231" s="2"/>
      <c r="W231" s="2"/>
      <c r="X231" s="2"/>
      <c r="Y231" s="2"/>
      <c r="Z231" s="2"/>
      <c r="AA231" s="2"/>
      <c r="AB231" s="2"/>
      <c r="AC231" s="2"/>
      <c r="AD231" s="2"/>
      <c r="AE231" s="2"/>
      <c r="AF231" s="2"/>
      <c r="AG231" s="2"/>
      <c r="AH231" s="2"/>
      <c r="AI231" s="2"/>
      <c r="AJ231" s="2"/>
    </row>
    <row r="232" spans="1:36" ht="13" x14ac:dyDescent="0.15">
      <c r="A232" s="2"/>
      <c r="B232" s="2"/>
      <c r="C232" s="2"/>
      <c r="D232" s="2"/>
      <c r="E232" s="2"/>
      <c r="F232" s="2"/>
      <c r="G232" s="2"/>
      <c r="H232" s="2"/>
      <c r="I232" s="42"/>
      <c r="J232" s="42"/>
      <c r="K232" s="42"/>
      <c r="L232" s="42"/>
      <c r="M232" s="42"/>
      <c r="N232" s="42"/>
      <c r="O232" s="42"/>
      <c r="P232" s="56"/>
      <c r="Q232" s="2"/>
      <c r="R232" s="56"/>
      <c r="S232" s="2"/>
      <c r="T232" s="56"/>
      <c r="U232" s="2"/>
      <c r="V232" s="2"/>
      <c r="W232" s="2"/>
      <c r="X232" s="2"/>
      <c r="Y232" s="2"/>
      <c r="Z232" s="2"/>
      <c r="AA232" s="2"/>
      <c r="AB232" s="2"/>
      <c r="AC232" s="2"/>
      <c r="AD232" s="2"/>
      <c r="AE232" s="2"/>
      <c r="AF232" s="2"/>
      <c r="AG232" s="2"/>
      <c r="AH232" s="2"/>
      <c r="AI232" s="2"/>
      <c r="AJ232" s="2"/>
    </row>
    <row r="233" spans="1:36" ht="13" x14ac:dyDescent="0.15">
      <c r="A233" s="2"/>
      <c r="B233" s="2"/>
      <c r="C233" s="2"/>
      <c r="D233" s="2"/>
      <c r="E233" s="2"/>
      <c r="F233" s="2"/>
      <c r="G233" s="2"/>
      <c r="H233" s="2"/>
      <c r="I233" s="42"/>
      <c r="J233" s="42"/>
      <c r="K233" s="42"/>
      <c r="L233" s="42"/>
      <c r="M233" s="42"/>
      <c r="N233" s="42"/>
      <c r="O233" s="42"/>
      <c r="P233" s="56"/>
      <c r="Q233" s="2"/>
      <c r="R233" s="56"/>
      <c r="S233" s="2"/>
      <c r="T233" s="56"/>
      <c r="U233" s="2"/>
      <c r="V233" s="2"/>
      <c r="W233" s="2"/>
      <c r="X233" s="2"/>
      <c r="Y233" s="2"/>
      <c r="Z233" s="2"/>
      <c r="AA233" s="2"/>
      <c r="AB233" s="2"/>
      <c r="AC233" s="2"/>
      <c r="AD233" s="2"/>
      <c r="AE233" s="2"/>
      <c r="AF233" s="2"/>
      <c r="AG233" s="2"/>
      <c r="AH233" s="2"/>
      <c r="AI233" s="2"/>
      <c r="AJ233" s="2"/>
    </row>
    <row r="234" spans="1:36" ht="13" x14ac:dyDescent="0.15">
      <c r="A234" s="2"/>
      <c r="B234" s="2"/>
      <c r="C234" s="2"/>
      <c r="D234" s="2"/>
      <c r="E234" s="2"/>
      <c r="F234" s="2"/>
      <c r="G234" s="2"/>
      <c r="H234" s="2"/>
      <c r="I234" s="42"/>
      <c r="J234" s="42"/>
      <c r="K234" s="42"/>
      <c r="L234" s="42"/>
      <c r="M234" s="42"/>
      <c r="N234" s="42"/>
      <c r="O234" s="42"/>
      <c r="P234" s="56"/>
      <c r="Q234" s="2"/>
      <c r="R234" s="56"/>
      <c r="S234" s="2"/>
      <c r="T234" s="56"/>
      <c r="U234" s="2"/>
      <c r="V234" s="2"/>
      <c r="W234" s="2"/>
      <c r="X234" s="2"/>
      <c r="Y234" s="2"/>
      <c r="Z234" s="2"/>
      <c r="AA234" s="2"/>
      <c r="AB234" s="2"/>
      <c r="AC234" s="2"/>
      <c r="AD234" s="2"/>
      <c r="AE234" s="2"/>
      <c r="AF234" s="2"/>
      <c r="AG234" s="2"/>
      <c r="AH234" s="2"/>
      <c r="AI234" s="2"/>
      <c r="AJ234" s="2"/>
    </row>
    <row r="235" spans="1:36" ht="13" x14ac:dyDescent="0.15">
      <c r="A235" s="2"/>
      <c r="B235" s="2"/>
      <c r="C235" s="2"/>
      <c r="D235" s="2"/>
      <c r="E235" s="2"/>
      <c r="F235" s="2"/>
      <c r="G235" s="2"/>
      <c r="H235" s="2"/>
      <c r="I235" s="42"/>
      <c r="J235" s="42"/>
      <c r="K235" s="42"/>
      <c r="L235" s="42"/>
      <c r="M235" s="42"/>
      <c r="N235" s="42"/>
      <c r="O235" s="42"/>
      <c r="P235" s="56"/>
      <c r="Q235" s="2"/>
      <c r="R235" s="56"/>
      <c r="S235" s="2"/>
      <c r="T235" s="56"/>
      <c r="U235" s="2"/>
      <c r="V235" s="2"/>
      <c r="W235" s="2"/>
      <c r="X235" s="2"/>
      <c r="Y235" s="2"/>
      <c r="Z235" s="2"/>
      <c r="AA235" s="2"/>
      <c r="AB235" s="2"/>
      <c r="AC235" s="2"/>
      <c r="AD235" s="2"/>
      <c r="AE235" s="2"/>
      <c r="AF235" s="2"/>
      <c r="AG235" s="2"/>
      <c r="AH235" s="2"/>
      <c r="AI235" s="2"/>
      <c r="AJ235" s="2"/>
    </row>
    <row r="236" spans="1:36" ht="13" x14ac:dyDescent="0.15">
      <c r="A236" s="2"/>
      <c r="B236" s="2"/>
      <c r="C236" s="2"/>
      <c r="D236" s="2"/>
      <c r="E236" s="2"/>
      <c r="F236" s="2"/>
      <c r="G236" s="2"/>
      <c r="H236" s="2"/>
      <c r="I236" s="42"/>
      <c r="J236" s="42"/>
      <c r="K236" s="42"/>
      <c r="L236" s="42"/>
      <c r="M236" s="42"/>
      <c r="N236" s="42"/>
      <c r="O236" s="42"/>
      <c r="P236" s="56"/>
      <c r="Q236" s="2"/>
      <c r="R236" s="56"/>
      <c r="S236" s="2"/>
      <c r="T236" s="56"/>
      <c r="U236" s="2"/>
      <c r="V236" s="2"/>
      <c r="W236" s="2"/>
      <c r="X236" s="2"/>
      <c r="Y236" s="2"/>
      <c r="Z236" s="2"/>
      <c r="AA236" s="2"/>
      <c r="AB236" s="2"/>
      <c r="AC236" s="2"/>
      <c r="AD236" s="2"/>
      <c r="AE236" s="2"/>
      <c r="AF236" s="2"/>
      <c r="AG236" s="2"/>
      <c r="AH236" s="2"/>
      <c r="AI236" s="2"/>
      <c r="AJ236" s="2"/>
    </row>
    <row r="237" spans="1:36" ht="13" x14ac:dyDescent="0.15">
      <c r="A237" s="2"/>
      <c r="B237" s="2"/>
      <c r="C237" s="2"/>
      <c r="D237" s="2"/>
      <c r="E237" s="2"/>
      <c r="F237" s="2"/>
      <c r="G237" s="2"/>
      <c r="H237" s="2"/>
      <c r="I237" s="42"/>
      <c r="J237" s="42"/>
      <c r="K237" s="42"/>
      <c r="L237" s="42"/>
      <c r="M237" s="42"/>
      <c r="N237" s="42"/>
      <c r="O237" s="42"/>
      <c r="P237" s="56"/>
      <c r="Q237" s="2"/>
      <c r="R237" s="56"/>
      <c r="S237" s="2"/>
      <c r="T237" s="56"/>
      <c r="U237" s="2"/>
      <c r="V237" s="2"/>
      <c r="W237" s="2"/>
      <c r="X237" s="2"/>
      <c r="Y237" s="2"/>
      <c r="Z237" s="2"/>
      <c r="AA237" s="2"/>
      <c r="AB237" s="2"/>
      <c r="AC237" s="2"/>
      <c r="AD237" s="2"/>
      <c r="AE237" s="2"/>
      <c r="AF237" s="2"/>
      <c r="AG237" s="2"/>
      <c r="AH237" s="2"/>
      <c r="AI237" s="2"/>
      <c r="AJ237" s="2"/>
    </row>
    <row r="238" spans="1:36" ht="13" x14ac:dyDescent="0.15">
      <c r="A238" s="2"/>
      <c r="B238" s="2"/>
      <c r="C238" s="2"/>
      <c r="D238" s="2"/>
      <c r="E238" s="2"/>
      <c r="F238" s="2"/>
      <c r="G238" s="2"/>
      <c r="H238" s="2"/>
      <c r="I238" s="42"/>
      <c r="J238" s="42"/>
      <c r="K238" s="42"/>
      <c r="L238" s="42"/>
      <c r="M238" s="42"/>
      <c r="N238" s="42"/>
      <c r="O238" s="42"/>
      <c r="P238" s="56"/>
      <c r="Q238" s="2"/>
      <c r="R238" s="56"/>
      <c r="S238" s="2"/>
      <c r="T238" s="56"/>
      <c r="U238" s="2"/>
      <c r="V238" s="2"/>
      <c r="W238" s="2"/>
      <c r="X238" s="2"/>
      <c r="Y238" s="2"/>
      <c r="Z238" s="2"/>
      <c r="AA238" s="2"/>
      <c r="AB238" s="2"/>
      <c r="AC238" s="2"/>
      <c r="AD238" s="2"/>
      <c r="AE238" s="2"/>
      <c r="AF238" s="2"/>
      <c r="AG238" s="2"/>
      <c r="AH238" s="2"/>
      <c r="AI238" s="2"/>
      <c r="AJ238" s="2"/>
    </row>
    <row r="239" spans="1:36" ht="13" x14ac:dyDescent="0.15">
      <c r="A239" s="2"/>
      <c r="B239" s="2"/>
      <c r="C239" s="2"/>
      <c r="D239" s="2"/>
      <c r="E239" s="2"/>
      <c r="F239" s="2"/>
      <c r="G239" s="2"/>
      <c r="H239" s="2"/>
      <c r="I239" s="42"/>
      <c r="J239" s="42"/>
      <c r="K239" s="42"/>
      <c r="L239" s="42"/>
      <c r="M239" s="42"/>
      <c r="N239" s="42"/>
      <c r="O239" s="42"/>
      <c r="P239" s="56"/>
      <c r="Q239" s="2"/>
      <c r="R239" s="56"/>
      <c r="S239" s="2"/>
      <c r="T239" s="56"/>
      <c r="U239" s="2"/>
      <c r="V239" s="2"/>
      <c r="W239" s="2"/>
      <c r="X239" s="2"/>
      <c r="Y239" s="2"/>
      <c r="Z239" s="2"/>
      <c r="AA239" s="2"/>
      <c r="AB239" s="2"/>
      <c r="AC239" s="2"/>
      <c r="AD239" s="2"/>
      <c r="AE239" s="2"/>
      <c r="AF239" s="2"/>
      <c r="AG239" s="2"/>
      <c r="AH239" s="2"/>
      <c r="AI239" s="2"/>
      <c r="AJ239" s="2"/>
    </row>
    <row r="240" spans="1:36" ht="13" x14ac:dyDescent="0.15">
      <c r="A240" s="2"/>
      <c r="B240" s="2"/>
      <c r="C240" s="2"/>
      <c r="D240" s="2"/>
      <c r="E240" s="2"/>
      <c r="F240" s="2"/>
      <c r="G240" s="2"/>
      <c r="H240" s="2"/>
      <c r="I240" s="42"/>
      <c r="J240" s="42"/>
      <c r="K240" s="42"/>
      <c r="L240" s="42"/>
      <c r="M240" s="42"/>
      <c r="N240" s="42"/>
      <c r="O240" s="42"/>
      <c r="P240" s="56"/>
      <c r="Q240" s="2"/>
      <c r="R240" s="56"/>
      <c r="S240" s="2"/>
      <c r="T240" s="56"/>
      <c r="U240" s="2"/>
      <c r="V240" s="2"/>
      <c r="W240" s="2"/>
      <c r="X240" s="2"/>
      <c r="Y240" s="2"/>
      <c r="Z240" s="2"/>
      <c r="AA240" s="2"/>
      <c r="AB240" s="2"/>
      <c r="AC240" s="2"/>
      <c r="AD240" s="2"/>
      <c r="AE240" s="2"/>
      <c r="AF240" s="2"/>
      <c r="AG240" s="2"/>
      <c r="AH240" s="2"/>
      <c r="AI240" s="2"/>
      <c r="AJ240" s="2"/>
    </row>
    <row r="241" spans="1:36" ht="13" x14ac:dyDescent="0.15">
      <c r="A241" s="2"/>
      <c r="B241" s="2"/>
      <c r="C241" s="2"/>
      <c r="D241" s="2"/>
      <c r="E241" s="2"/>
      <c r="F241" s="2"/>
      <c r="G241" s="2"/>
      <c r="H241" s="2"/>
      <c r="I241" s="42"/>
      <c r="J241" s="42"/>
      <c r="K241" s="42"/>
      <c r="L241" s="42"/>
      <c r="M241" s="42"/>
      <c r="N241" s="42"/>
      <c r="O241" s="42"/>
      <c r="P241" s="56"/>
      <c r="Q241" s="2"/>
      <c r="R241" s="56"/>
      <c r="S241" s="2"/>
      <c r="T241" s="56"/>
      <c r="U241" s="2"/>
      <c r="V241" s="2"/>
      <c r="W241" s="2"/>
      <c r="X241" s="2"/>
      <c r="Y241" s="2"/>
      <c r="Z241" s="2"/>
      <c r="AA241" s="2"/>
      <c r="AB241" s="2"/>
      <c r="AC241" s="2"/>
      <c r="AD241" s="2"/>
      <c r="AE241" s="2"/>
      <c r="AF241" s="2"/>
      <c r="AG241" s="2"/>
      <c r="AH241" s="2"/>
      <c r="AI241" s="2"/>
      <c r="AJ241" s="2"/>
    </row>
    <row r="242" spans="1:36" ht="13" x14ac:dyDescent="0.15">
      <c r="A242" s="2"/>
      <c r="B242" s="2"/>
      <c r="C242" s="2"/>
      <c r="D242" s="2"/>
      <c r="E242" s="2"/>
      <c r="F242" s="2"/>
      <c r="G242" s="2"/>
      <c r="H242" s="2"/>
      <c r="I242" s="42"/>
      <c r="J242" s="42"/>
      <c r="K242" s="42"/>
      <c r="L242" s="42"/>
      <c r="M242" s="42"/>
      <c r="N242" s="42"/>
      <c r="O242" s="42"/>
      <c r="P242" s="56"/>
      <c r="Q242" s="2"/>
      <c r="R242" s="56"/>
      <c r="S242" s="2"/>
      <c r="T242" s="56"/>
      <c r="U242" s="2"/>
      <c r="V242" s="2"/>
      <c r="W242" s="2"/>
      <c r="X242" s="2"/>
      <c r="Y242" s="2"/>
      <c r="Z242" s="2"/>
      <c r="AA242" s="2"/>
      <c r="AB242" s="2"/>
      <c r="AC242" s="2"/>
      <c r="AD242" s="2"/>
      <c r="AE242" s="2"/>
      <c r="AF242" s="2"/>
      <c r="AG242" s="2"/>
      <c r="AH242" s="2"/>
      <c r="AI242" s="2"/>
      <c r="AJ242" s="2"/>
    </row>
    <row r="243" spans="1:36" ht="13" x14ac:dyDescent="0.15">
      <c r="A243" s="2"/>
      <c r="B243" s="2"/>
      <c r="C243" s="2"/>
      <c r="D243" s="2"/>
      <c r="E243" s="2"/>
      <c r="F243" s="2"/>
      <c r="G243" s="2"/>
      <c r="H243" s="2"/>
      <c r="I243" s="42"/>
      <c r="J243" s="42"/>
      <c r="K243" s="42"/>
      <c r="L243" s="42"/>
      <c r="M243" s="42"/>
      <c r="N243" s="42"/>
      <c r="O243" s="42"/>
      <c r="P243" s="56"/>
      <c r="Q243" s="2"/>
      <c r="R243" s="56"/>
      <c r="S243" s="2"/>
      <c r="T243" s="56"/>
      <c r="U243" s="2"/>
      <c r="V243" s="2"/>
      <c r="W243" s="2"/>
      <c r="X243" s="2"/>
      <c r="Y243" s="2"/>
      <c r="Z243" s="2"/>
      <c r="AA243" s="2"/>
      <c r="AB243" s="2"/>
      <c r="AC243" s="2"/>
      <c r="AD243" s="2"/>
      <c r="AE243" s="2"/>
      <c r="AF243" s="2"/>
      <c r="AG243" s="2"/>
      <c r="AH243" s="2"/>
      <c r="AI243" s="2"/>
      <c r="AJ243" s="2"/>
    </row>
    <row r="244" spans="1:36" ht="13" x14ac:dyDescent="0.15">
      <c r="A244" s="2"/>
      <c r="B244" s="2"/>
      <c r="C244" s="2"/>
      <c r="D244" s="2"/>
      <c r="E244" s="2"/>
      <c r="F244" s="2"/>
      <c r="G244" s="2"/>
      <c r="H244" s="2"/>
      <c r="I244" s="42"/>
      <c r="J244" s="42"/>
      <c r="K244" s="42"/>
      <c r="L244" s="42"/>
      <c r="M244" s="42"/>
      <c r="N244" s="42"/>
      <c r="O244" s="42"/>
      <c r="P244" s="56"/>
      <c r="Q244" s="2"/>
      <c r="R244" s="56"/>
      <c r="S244" s="2"/>
      <c r="T244" s="56"/>
      <c r="U244" s="2"/>
      <c r="V244" s="2"/>
      <c r="W244" s="2"/>
      <c r="X244" s="2"/>
      <c r="Y244" s="2"/>
      <c r="Z244" s="2"/>
      <c r="AA244" s="2"/>
      <c r="AB244" s="2"/>
      <c r="AC244" s="2"/>
      <c r="AD244" s="2"/>
      <c r="AE244" s="2"/>
      <c r="AF244" s="2"/>
      <c r="AG244" s="2"/>
      <c r="AH244" s="2"/>
      <c r="AI244" s="2"/>
      <c r="AJ244" s="2"/>
    </row>
    <row r="245" spans="1:36" ht="13" x14ac:dyDescent="0.15">
      <c r="A245" s="2"/>
      <c r="B245" s="2"/>
      <c r="C245" s="2"/>
      <c r="D245" s="2"/>
      <c r="E245" s="2"/>
      <c r="F245" s="2"/>
      <c r="G245" s="2"/>
      <c r="H245" s="2"/>
      <c r="I245" s="42"/>
      <c r="J245" s="42"/>
      <c r="K245" s="42"/>
      <c r="L245" s="42"/>
      <c r="M245" s="42"/>
      <c r="N245" s="42"/>
      <c r="O245" s="42"/>
      <c r="P245" s="56"/>
      <c r="Q245" s="2"/>
      <c r="R245" s="56"/>
      <c r="S245" s="2"/>
      <c r="T245" s="56"/>
      <c r="U245" s="2"/>
      <c r="V245" s="2"/>
      <c r="W245" s="2"/>
      <c r="X245" s="2"/>
      <c r="Y245" s="2"/>
      <c r="Z245" s="2"/>
      <c r="AA245" s="2"/>
      <c r="AB245" s="2"/>
      <c r="AC245" s="2"/>
      <c r="AD245" s="2"/>
      <c r="AE245" s="2"/>
      <c r="AF245" s="2"/>
      <c r="AG245" s="2"/>
      <c r="AH245" s="2"/>
      <c r="AI245" s="2"/>
      <c r="AJ245" s="2"/>
    </row>
    <row r="246" spans="1:36" ht="13" x14ac:dyDescent="0.15">
      <c r="A246" s="2"/>
      <c r="B246" s="2"/>
      <c r="C246" s="2"/>
      <c r="D246" s="2"/>
      <c r="E246" s="2"/>
      <c r="F246" s="2"/>
      <c r="G246" s="2"/>
      <c r="H246" s="2"/>
      <c r="I246" s="42"/>
      <c r="J246" s="42"/>
      <c r="K246" s="42"/>
      <c r="L246" s="42"/>
      <c r="M246" s="42"/>
      <c r="N246" s="42"/>
      <c r="O246" s="42"/>
      <c r="P246" s="56"/>
      <c r="Q246" s="2"/>
      <c r="R246" s="56"/>
      <c r="S246" s="2"/>
      <c r="T246" s="56"/>
      <c r="U246" s="2"/>
      <c r="V246" s="2"/>
      <c r="W246" s="2"/>
      <c r="X246" s="2"/>
      <c r="Y246" s="2"/>
      <c r="Z246" s="2"/>
      <c r="AA246" s="2"/>
      <c r="AB246" s="2"/>
      <c r="AC246" s="2"/>
      <c r="AD246" s="2"/>
      <c r="AE246" s="2"/>
      <c r="AF246" s="2"/>
      <c r="AG246" s="2"/>
      <c r="AH246" s="2"/>
      <c r="AI246" s="2"/>
      <c r="AJ246" s="2"/>
    </row>
    <row r="247" spans="1:36" ht="13" x14ac:dyDescent="0.15">
      <c r="A247" s="2"/>
      <c r="B247" s="2"/>
      <c r="C247" s="2"/>
      <c r="D247" s="2"/>
      <c r="E247" s="2"/>
      <c r="F247" s="2"/>
      <c r="G247" s="2"/>
      <c r="H247" s="2"/>
      <c r="I247" s="42"/>
      <c r="J247" s="42"/>
      <c r="K247" s="42"/>
      <c r="L247" s="42"/>
      <c r="M247" s="42"/>
      <c r="N247" s="42"/>
      <c r="O247" s="42"/>
      <c r="P247" s="56"/>
      <c r="Q247" s="2"/>
      <c r="R247" s="56"/>
      <c r="S247" s="2"/>
      <c r="T247" s="56"/>
      <c r="U247" s="2"/>
      <c r="V247" s="2"/>
      <c r="W247" s="2"/>
      <c r="X247" s="2"/>
      <c r="Y247" s="2"/>
      <c r="Z247" s="2"/>
      <c r="AA247" s="2"/>
      <c r="AB247" s="2"/>
      <c r="AC247" s="2"/>
      <c r="AD247" s="2"/>
      <c r="AE247" s="2"/>
      <c r="AF247" s="2"/>
      <c r="AG247" s="2"/>
      <c r="AH247" s="2"/>
      <c r="AI247" s="2"/>
      <c r="AJ247" s="2"/>
    </row>
    <row r="248" spans="1:36" ht="13" x14ac:dyDescent="0.15">
      <c r="A248" s="2"/>
      <c r="B248" s="2"/>
      <c r="C248" s="2"/>
      <c r="D248" s="2"/>
      <c r="E248" s="2"/>
      <c r="F248" s="2"/>
      <c r="G248" s="2"/>
      <c r="H248" s="2"/>
      <c r="I248" s="42"/>
      <c r="J248" s="42"/>
      <c r="K248" s="42"/>
      <c r="L248" s="42"/>
      <c r="M248" s="42"/>
      <c r="N248" s="42"/>
      <c r="O248" s="42"/>
      <c r="P248" s="56"/>
      <c r="Q248" s="2"/>
      <c r="R248" s="56"/>
      <c r="S248" s="2"/>
      <c r="T248" s="56"/>
      <c r="U248" s="2"/>
      <c r="V248" s="2"/>
      <c r="W248" s="2"/>
      <c r="X248" s="2"/>
      <c r="Y248" s="2"/>
      <c r="Z248" s="2"/>
      <c r="AA248" s="2"/>
      <c r="AB248" s="2"/>
      <c r="AC248" s="2"/>
      <c r="AD248" s="2"/>
      <c r="AE248" s="2"/>
      <c r="AF248" s="2"/>
      <c r="AG248" s="2"/>
      <c r="AH248" s="2"/>
      <c r="AI248" s="2"/>
      <c r="AJ248" s="2"/>
    </row>
    <row r="249" spans="1:36" ht="13" x14ac:dyDescent="0.15">
      <c r="A249" s="2"/>
      <c r="B249" s="2"/>
      <c r="C249" s="2"/>
      <c r="D249" s="2"/>
      <c r="E249" s="2"/>
      <c r="F249" s="2"/>
      <c r="G249" s="2"/>
      <c r="H249" s="2"/>
      <c r="I249" s="42"/>
      <c r="J249" s="42"/>
      <c r="K249" s="42"/>
      <c r="L249" s="42"/>
      <c r="M249" s="42"/>
      <c r="N249" s="42"/>
      <c r="O249" s="42"/>
      <c r="P249" s="56"/>
      <c r="Q249" s="2"/>
      <c r="R249" s="56"/>
      <c r="S249" s="2"/>
      <c r="T249" s="56"/>
      <c r="U249" s="2"/>
      <c r="V249" s="2"/>
      <c r="W249" s="2"/>
      <c r="X249" s="2"/>
      <c r="Y249" s="2"/>
      <c r="Z249" s="2"/>
      <c r="AA249" s="2"/>
      <c r="AB249" s="2"/>
      <c r="AC249" s="2"/>
      <c r="AD249" s="2"/>
      <c r="AE249" s="2"/>
      <c r="AF249" s="2"/>
      <c r="AG249" s="2"/>
      <c r="AH249" s="2"/>
      <c r="AI249" s="2"/>
      <c r="AJ249" s="2"/>
    </row>
    <row r="250" spans="1:36" ht="13" x14ac:dyDescent="0.15">
      <c r="A250" s="2"/>
      <c r="B250" s="2"/>
      <c r="C250" s="2"/>
      <c r="D250" s="2"/>
      <c r="E250" s="2"/>
      <c r="F250" s="2"/>
      <c r="G250" s="2"/>
      <c r="H250" s="2"/>
      <c r="I250" s="42"/>
      <c r="J250" s="42"/>
      <c r="K250" s="42"/>
      <c r="L250" s="42"/>
      <c r="M250" s="42"/>
      <c r="N250" s="42"/>
      <c r="O250" s="42"/>
      <c r="P250" s="56"/>
      <c r="Q250" s="2"/>
      <c r="R250" s="56"/>
      <c r="S250" s="2"/>
      <c r="T250" s="56"/>
      <c r="U250" s="2"/>
      <c r="V250" s="2"/>
      <c r="W250" s="2"/>
      <c r="X250" s="2"/>
      <c r="Y250" s="2"/>
      <c r="Z250" s="2"/>
      <c r="AA250" s="2"/>
      <c r="AB250" s="2"/>
      <c r="AC250" s="2"/>
      <c r="AD250" s="2"/>
      <c r="AE250" s="2"/>
      <c r="AF250" s="2"/>
      <c r="AG250" s="2"/>
      <c r="AH250" s="2"/>
      <c r="AI250" s="2"/>
      <c r="AJ250" s="2"/>
    </row>
    <row r="251" spans="1:36" ht="13" x14ac:dyDescent="0.15">
      <c r="A251" s="2"/>
      <c r="B251" s="2"/>
      <c r="C251" s="2"/>
      <c r="D251" s="2"/>
      <c r="E251" s="2"/>
      <c r="F251" s="2"/>
      <c r="G251" s="2"/>
      <c r="H251" s="2"/>
      <c r="I251" s="42"/>
      <c r="J251" s="42"/>
      <c r="K251" s="42"/>
      <c r="L251" s="42"/>
      <c r="M251" s="42"/>
      <c r="N251" s="42"/>
      <c r="O251" s="42"/>
      <c r="P251" s="56"/>
      <c r="Q251" s="2"/>
      <c r="R251" s="56"/>
      <c r="S251" s="2"/>
      <c r="T251" s="56"/>
      <c r="U251" s="2"/>
      <c r="V251" s="2"/>
      <c r="W251" s="2"/>
      <c r="X251" s="2"/>
      <c r="Y251" s="2"/>
      <c r="Z251" s="2"/>
      <c r="AA251" s="2"/>
      <c r="AB251" s="2"/>
      <c r="AC251" s="2"/>
      <c r="AD251" s="2"/>
      <c r="AE251" s="2"/>
      <c r="AF251" s="2"/>
      <c r="AG251" s="2"/>
      <c r="AH251" s="2"/>
      <c r="AI251" s="2"/>
      <c r="AJ251" s="2"/>
    </row>
    <row r="252" spans="1:36" ht="13" x14ac:dyDescent="0.15">
      <c r="A252" s="2"/>
      <c r="B252" s="2"/>
      <c r="C252" s="2"/>
      <c r="D252" s="2"/>
      <c r="E252" s="2"/>
      <c r="F252" s="2"/>
      <c r="G252" s="2"/>
      <c r="H252" s="2"/>
      <c r="I252" s="42"/>
      <c r="J252" s="42"/>
      <c r="K252" s="42"/>
      <c r="L252" s="42"/>
      <c r="M252" s="42"/>
      <c r="N252" s="42"/>
      <c r="O252" s="42"/>
      <c r="P252" s="56"/>
      <c r="Q252" s="2"/>
      <c r="R252" s="56"/>
      <c r="S252" s="2"/>
      <c r="T252" s="56"/>
      <c r="U252" s="2"/>
      <c r="V252" s="2"/>
      <c r="W252" s="2"/>
      <c r="X252" s="2"/>
      <c r="Y252" s="2"/>
      <c r="Z252" s="2"/>
      <c r="AA252" s="2"/>
      <c r="AB252" s="2"/>
      <c r="AC252" s="2"/>
      <c r="AD252" s="2"/>
      <c r="AE252" s="2"/>
      <c r="AF252" s="2"/>
      <c r="AG252" s="2"/>
      <c r="AH252" s="2"/>
      <c r="AI252" s="2"/>
      <c r="AJ252" s="2"/>
    </row>
    <row r="253" spans="1:36" ht="13" x14ac:dyDescent="0.15">
      <c r="A253" s="2"/>
      <c r="B253" s="2"/>
      <c r="C253" s="2"/>
      <c r="D253" s="2"/>
      <c r="E253" s="2"/>
      <c r="F253" s="2"/>
      <c r="G253" s="2"/>
      <c r="H253" s="2"/>
      <c r="I253" s="42"/>
      <c r="J253" s="42"/>
      <c r="K253" s="42"/>
      <c r="L253" s="42"/>
      <c r="M253" s="42"/>
      <c r="N253" s="42"/>
      <c r="O253" s="42"/>
      <c r="P253" s="56"/>
      <c r="Q253" s="2"/>
      <c r="R253" s="56"/>
      <c r="S253" s="2"/>
      <c r="T253" s="56"/>
      <c r="U253" s="2"/>
      <c r="V253" s="2"/>
      <c r="W253" s="2"/>
      <c r="X253" s="2"/>
      <c r="Y253" s="2"/>
      <c r="Z253" s="2"/>
      <c r="AA253" s="2"/>
      <c r="AB253" s="2"/>
      <c r="AC253" s="2"/>
      <c r="AD253" s="2"/>
      <c r="AE253" s="2"/>
      <c r="AF253" s="2"/>
      <c r="AG253" s="2"/>
      <c r="AH253" s="2"/>
      <c r="AI253" s="2"/>
      <c r="AJ253" s="2"/>
    </row>
    <row r="254" spans="1:36" ht="13" x14ac:dyDescent="0.15">
      <c r="A254" s="2"/>
      <c r="B254" s="2"/>
      <c r="C254" s="2"/>
      <c r="D254" s="2"/>
      <c r="E254" s="2"/>
      <c r="F254" s="2"/>
      <c r="G254" s="2"/>
      <c r="H254" s="2"/>
      <c r="I254" s="42"/>
      <c r="J254" s="42"/>
      <c r="K254" s="42"/>
      <c r="L254" s="42"/>
      <c r="M254" s="42"/>
      <c r="N254" s="42"/>
      <c r="O254" s="42"/>
      <c r="P254" s="56"/>
      <c r="Q254" s="2"/>
      <c r="R254" s="56"/>
      <c r="S254" s="2"/>
      <c r="T254" s="56"/>
      <c r="U254" s="2"/>
      <c r="V254" s="2"/>
      <c r="W254" s="2"/>
      <c r="X254" s="2"/>
      <c r="Y254" s="2"/>
      <c r="Z254" s="2"/>
      <c r="AA254" s="2"/>
      <c r="AB254" s="2"/>
      <c r="AC254" s="2"/>
      <c r="AD254" s="2"/>
      <c r="AE254" s="2"/>
      <c r="AF254" s="2"/>
      <c r="AG254" s="2"/>
      <c r="AH254" s="2"/>
      <c r="AI254" s="2"/>
      <c r="AJ254" s="2"/>
    </row>
    <row r="255" spans="1:36" ht="13" x14ac:dyDescent="0.15">
      <c r="A255" s="2"/>
      <c r="B255" s="2"/>
      <c r="C255" s="2"/>
      <c r="D255" s="2"/>
      <c r="E255" s="2"/>
      <c r="F255" s="2"/>
      <c r="G255" s="2"/>
      <c r="H255" s="2"/>
      <c r="I255" s="42"/>
      <c r="J255" s="42"/>
      <c r="K255" s="42"/>
      <c r="L255" s="42"/>
      <c r="M255" s="42"/>
      <c r="N255" s="42"/>
      <c r="O255" s="42"/>
      <c r="P255" s="56"/>
      <c r="Q255" s="2"/>
      <c r="R255" s="56"/>
      <c r="S255" s="2"/>
      <c r="T255" s="56"/>
      <c r="U255" s="2"/>
      <c r="V255" s="2"/>
      <c r="W255" s="2"/>
      <c r="X255" s="2"/>
      <c r="Y255" s="2"/>
      <c r="Z255" s="2"/>
      <c r="AA255" s="2"/>
      <c r="AB255" s="2"/>
      <c r="AC255" s="2"/>
      <c r="AD255" s="2"/>
      <c r="AE255" s="2"/>
      <c r="AF255" s="2"/>
      <c r="AG255" s="2"/>
      <c r="AH255" s="2"/>
      <c r="AI255" s="2"/>
      <c r="AJ255" s="2"/>
    </row>
    <row r="256" spans="1:36" ht="13" x14ac:dyDescent="0.15">
      <c r="A256" s="2"/>
      <c r="B256" s="2"/>
      <c r="C256" s="2"/>
      <c r="D256" s="2"/>
      <c r="E256" s="2"/>
      <c r="F256" s="2"/>
      <c r="G256" s="2"/>
      <c r="H256" s="2"/>
      <c r="I256" s="42"/>
      <c r="J256" s="42"/>
      <c r="K256" s="42"/>
      <c r="L256" s="42"/>
      <c r="M256" s="42"/>
      <c r="N256" s="42"/>
      <c r="O256" s="42"/>
      <c r="P256" s="56"/>
      <c r="Q256" s="2"/>
      <c r="R256" s="56"/>
      <c r="S256" s="2"/>
      <c r="T256" s="56"/>
      <c r="U256" s="2"/>
      <c r="V256" s="2"/>
      <c r="W256" s="2"/>
      <c r="X256" s="2"/>
      <c r="Y256" s="2"/>
      <c r="Z256" s="2"/>
      <c r="AA256" s="2"/>
      <c r="AB256" s="2"/>
      <c r="AC256" s="2"/>
      <c r="AD256" s="2"/>
      <c r="AE256" s="2"/>
      <c r="AF256" s="2"/>
      <c r="AG256" s="2"/>
      <c r="AH256" s="2"/>
      <c r="AI256" s="2"/>
      <c r="AJ256" s="2"/>
    </row>
    <row r="257" spans="1:36" ht="13" x14ac:dyDescent="0.15">
      <c r="A257" s="2"/>
      <c r="B257" s="2"/>
      <c r="C257" s="2"/>
      <c r="D257" s="2"/>
      <c r="E257" s="2"/>
      <c r="F257" s="2"/>
      <c r="G257" s="2"/>
      <c r="H257" s="2"/>
      <c r="I257" s="42"/>
      <c r="J257" s="42"/>
      <c r="K257" s="42"/>
      <c r="L257" s="42"/>
      <c r="M257" s="42"/>
      <c r="N257" s="42"/>
      <c r="O257" s="42"/>
      <c r="P257" s="56"/>
      <c r="Q257" s="2"/>
      <c r="R257" s="56"/>
      <c r="S257" s="2"/>
      <c r="T257" s="56"/>
      <c r="U257" s="2"/>
      <c r="V257" s="2"/>
      <c r="W257" s="2"/>
      <c r="X257" s="2"/>
      <c r="Y257" s="2"/>
      <c r="Z257" s="2"/>
      <c r="AA257" s="2"/>
      <c r="AB257" s="2"/>
      <c r="AC257" s="2"/>
      <c r="AD257" s="2"/>
      <c r="AE257" s="2"/>
      <c r="AF257" s="2"/>
      <c r="AG257" s="2"/>
      <c r="AH257" s="2"/>
      <c r="AI257" s="2"/>
      <c r="AJ257" s="2"/>
    </row>
    <row r="258" spans="1:36" ht="13" x14ac:dyDescent="0.15">
      <c r="A258" s="2"/>
      <c r="B258" s="2"/>
      <c r="C258" s="2"/>
      <c r="D258" s="2"/>
      <c r="E258" s="2"/>
      <c r="F258" s="2"/>
      <c r="G258" s="2"/>
      <c r="H258" s="2"/>
      <c r="I258" s="42"/>
      <c r="J258" s="42"/>
      <c r="K258" s="42"/>
      <c r="L258" s="42"/>
      <c r="M258" s="42"/>
      <c r="N258" s="42"/>
      <c r="O258" s="42"/>
      <c r="P258" s="56"/>
      <c r="Q258" s="2"/>
      <c r="R258" s="56"/>
      <c r="S258" s="2"/>
      <c r="T258" s="56"/>
      <c r="U258" s="2"/>
      <c r="V258" s="2"/>
      <c r="W258" s="2"/>
      <c r="X258" s="2"/>
      <c r="Y258" s="2"/>
      <c r="Z258" s="2"/>
      <c r="AA258" s="2"/>
      <c r="AB258" s="2"/>
      <c r="AC258" s="2"/>
      <c r="AD258" s="2"/>
      <c r="AE258" s="2"/>
      <c r="AF258" s="2"/>
      <c r="AG258" s="2"/>
      <c r="AH258" s="2"/>
      <c r="AI258" s="2"/>
      <c r="AJ258" s="2"/>
    </row>
    <row r="259" spans="1:36" ht="13" x14ac:dyDescent="0.15">
      <c r="A259" s="2"/>
      <c r="B259" s="2"/>
      <c r="C259" s="2"/>
      <c r="D259" s="2"/>
      <c r="E259" s="2"/>
      <c r="F259" s="2"/>
      <c r="G259" s="2"/>
      <c r="H259" s="2"/>
      <c r="I259" s="42"/>
      <c r="J259" s="42"/>
      <c r="K259" s="42"/>
      <c r="L259" s="42"/>
      <c r="M259" s="42"/>
      <c r="N259" s="42"/>
      <c r="O259" s="42"/>
      <c r="P259" s="56"/>
      <c r="Q259" s="2"/>
      <c r="R259" s="56"/>
      <c r="S259" s="2"/>
      <c r="T259" s="56"/>
      <c r="U259" s="2"/>
      <c r="V259" s="2"/>
      <c r="W259" s="2"/>
      <c r="X259" s="2"/>
      <c r="Y259" s="2"/>
      <c r="Z259" s="2"/>
      <c r="AA259" s="2"/>
      <c r="AB259" s="2"/>
      <c r="AC259" s="2"/>
      <c r="AD259" s="2"/>
      <c r="AE259" s="2"/>
      <c r="AF259" s="2"/>
      <c r="AG259" s="2"/>
      <c r="AH259" s="2"/>
      <c r="AI259" s="2"/>
      <c r="AJ259" s="2"/>
    </row>
    <row r="260" spans="1:36" ht="13" x14ac:dyDescent="0.15">
      <c r="A260" s="2"/>
      <c r="B260" s="2"/>
      <c r="C260" s="2"/>
      <c r="D260" s="2"/>
      <c r="E260" s="2"/>
      <c r="F260" s="2"/>
      <c r="G260" s="2"/>
      <c r="H260" s="2"/>
      <c r="I260" s="42"/>
      <c r="J260" s="42"/>
      <c r="K260" s="42"/>
      <c r="L260" s="42"/>
      <c r="M260" s="42"/>
      <c r="N260" s="42"/>
      <c r="O260" s="42"/>
      <c r="P260" s="56"/>
      <c r="Q260" s="2"/>
      <c r="R260" s="56"/>
      <c r="S260" s="2"/>
      <c r="T260" s="56"/>
      <c r="U260" s="2"/>
      <c r="V260" s="2"/>
      <c r="W260" s="2"/>
      <c r="X260" s="2"/>
      <c r="Y260" s="2"/>
      <c r="Z260" s="2"/>
      <c r="AA260" s="2"/>
      <c r="AB260" s="2"/>
      <c r="AC260" s="2"/>
      <c r="AD260" s="2"/>
      <c r="AE260" s="2"/>
      <c r="AF260" s="2"/>
      <c r="AG260" s="2"/>
      <c r="AH260" s="2"/>
      <c r="AI260" s="2"/>
      <c r="AJ260" s="2"/>
    </row>
    <row r="261" spans="1:36" ht="13" x14ac:dyDescent="0.15">
      <c r="A261" s="2"/>
      <c r="B261" s="2"/>
      <c r="C261" s="2"/>
      <c r="D261" s="2"/>
      <c r="E261" s="2"/>
      <c r="F261" s="2"/>
      <c r="G261" s="2"/>
      <c r="H261" s="2"/>
      <c r="I261" s="42"/>
      <c r="J261" s="42"/>
      <c r="K261" s="42"/>
      <c r="L261" s="42"/>
      <c r="M261" s="42"/>
      <c r="N261" s="42"/>
      <c r="O261" s="42"/>
      <c r="P261" s="56"/>
      <c r="Q261" s="2"/>
      <c r="R261" s="56"/>
      <c r="S261" s="2"/>
      <c r="T261" s="56"/>
      <c r="U261" s="2"/>
      <c r="V261" s="2"/>
      <c r="W261" s="2"/>
      <c r="X261" s="2"/>
      <c r="Y261" s="2"/>
      <c r="Z261" s="2"/>
      <c r="AA261" s="2"/>
      <c r="AB261" s="2"/>
      <c r="AC261" s="2"/>
      <c r="AD261" s="2"/>
      <c r="AE261" s="2"/>
      <c r="AF261" s="2"/>
      <c r="AG261" s="2"/>
      <c r="AH261" s="2"/>
      <c r="AI261" s="2"/>
      <c r="AJ261" s="2"/>
    </row>
    <row r="262" spans="1:36" ht="13" x14ac:dyDescent="0.15">
      <c r="A262" s="2"/>
      <c r="B262" s="2"/>
      <c r="C262" s="2"/>
      <c r="D262" s="2"/>
      <c r="E262" s="2"/>
      <c r="F262" s="2"/>
      <c r="G262" s="2"/>
      <c r="H262" s="2"/>
      <c r="I262" s="42"/>
      <c r="J262" s="42"/>
      <c r="K262" s="42"/>
      <c r="L262" s="42"/>
      <c r="M262" s="42"/>
      <c r="N262" s="42"/>
      <c r="O262" s="42"/>
      <c r="P262" s="56"/>
      <c r="Q262" s="2"/>
      <c r="R262" s="56"/>
      <c r="S262" s="2"/>
      <c r="T262" s="56"/>
      <c r="U262" s="2"/>
      <c r="V262" s="2"/>
      <c r="W262" s="2"/>
      <c r="X262" s="2"/>
      <c r="Y262" s="2"/>
      <c r="Z262" s="2"/>
      <c r="AA262" s="2"/>
      <c r="AB262" s="2"/>
      <c r="AC262" s="2"/>
      <c r="AD262" s="2"/>
      <c r="AE262" s="2"/>
      <c r="AF262" s="2"/>
      <c r="AG262" s="2"/>
      <c r="AH262" s="2"/>
      <c r="AI262" s="2"/>
      <c r="AJ262" s="2"/>
    </row>
    <row r="263" spans="1:36" ht="13" x14ac:dyDescent="0.15">
      <c r="A263" s="2"/>
      <c r="B263" s="2"/>
      <c r="C263" s="2"/>
      <c r="D263" s="2"/>
      <c r="E263" s="2"/>
      <c r="F263" s="2"/>
      <c r="G263" s="2"/>
      <c r="H263" s="2"/>
      <c r="I263" s="42"/>
      <c r="J263" s="42"/>
      <c r="K263" s="42"/>
      <c r="L263" s="42"/>
      <c r="M263" s="42"/>
      <c r="N263" s="42"/>
      <c r="O263" s="42"/>
      <c r="P263" s="56"/>
      <c r="Q263" s="2"/>
      <c r="R263" s="56"/>
      <c r="S263" s="2"/>
      <c r="T263" s="56"/>
      <c r="U263" s="2"/>
      <c r="V263" s="2"/>
      <c r="W263" s="2"/>
      <c r="X263" s="2"/>
      <c r="Y263" s="2"/>
      <c r="Z263" s="2"/>
      <c r="AA263" s="2"/>
      <c r="AB263" s="2"/>
      <c r="AC263" s="2"/>
      <c r="AD263" s="2"/>
      <c r="AE263" s="2"/>
      <c r="AF263" s="2"/>
      <c r="AG263" s="2"/>
      <c r="AH263" s="2"/>
      <c r="AI263" s="2"/>
      <c r="AJ263" s="2"/>
    </row>
    <row r="264" spans="1:36" ht="13" x14ac:dyDescent="0.15">
      <c r="A264" s="2"/>
      <c r="B264" s="2"/>
      <c r="C264" s="2"/>
      <c r="D264" s="2"/>
      <c r="E264" s="2"/>
      <c r="F264" s="2"/>
      <c r="G264" s="2"/>
      <c r="H264" s="2"/>
      <c r="I264" s="42"/>
      <c r="J264" s="42"/>
      <c r="K264" s="42"/>
      <c r="L264" s="42"/>
      <c r="M264" s="42"/>
      <c r="N264" s="42"/>
      <c r="O264" s="42"/>
      <c r="P264" s="56"/>
      <c r="Q264" s="2"/>
      <c r="R264" s="56"/>
      <c r="S264" s="2"/>
      <c r="T264" s="56"/>
      <c r="U264" s="2"/>
      <c r="V264" s="2"/>
      <c r="W264" s="2"/>
      <c r="X264" s="2"/>
      <c r="Y264" s="2"/>
      <c r="Z264" s="2"/>
      <c r="AA264" s="2"/>
      <c r="AB264" s="2"/>
      <c r="AC264" s="2"/>
      <c r="AD264" s="2"/>
      <c r="AE264" s="2"/>
      <c r="AF264" s="2"/>
      <c r="AG264" s="2"/>
      <c r="AH264" s="2"/>
      <c r="AI264" s="2"/>
      <c r="AJ264" s="2"/>
    </row>
    <row r="265" spans="1:36" ht="13" x14ac:dyDescent="0.15">
      <c r="A265" s="2"/>
      <c r="B265" s="2"/>
      <c r="C265" s="2"/>
      <c r="D265" s="2"/>
      <c r="E265" s="2"/>
      <c r="F265" s="2"/>
      <c r="G265" s="2"/>
      <c r="H265" s="2"/>
      <c r="I265" s="42"/>
      <c r="J265" s="42"/>
      <c r="K265" s="42"/>
      <c r="L265" s="42"/>
      <c r="M265" s="42"/>
      <c r="N265" s="42"/>
      <c r="O265" s="42"/>
      <c r="P265" s="56"/>
      <c r="Q265" s="2"/>
      <c r="R265" s="56"/>
      <c r="S265" s="2"/>
      <c r="T265" s="56"/>
      <c r="U265" s="2"/>
      <c r="V265" s="2"/>
      <c r="W265" s="2"/>
      <c r="X265" s="2"/>
      <c r="Y265" s="2"/>
      <c r="Z265" s="2"/>
      <c r="AA265" s="2"/>
      <c r="AB265" s="2"/>
      <c r="AC265" s="2"/>
      <c r="AD265" s="2"/>
      <c r="AE265" s="2"/>
      <c r="AF265" s="2"/>
      <c r="AG265" s="2"/>
      <c r="AH265" s="2"/>
      <c r="AI265" s="2"/>
      <c r="AJ265" s="2"/>
    </row>
    <row r="266" spans="1:36" ht="13" x14ac:dyDescent="0.15">
      <c r="A266" s="2"/>
      <c r="B266" s="2"/>
      <c r="C266" s="2"/>
      <c r="D266" s="2"/>
      <c r="E266" s="2"/>
      <c r="F266" s="2"/>
      <c r="G266" s="2"/>
      <c r="H266" s="2"/>
      <c r="I266" s="42"/>
      <c r="J266" s="42"/>
      <c r="K266" s="42"/>
      <c r="L266" s="42"/>
      <c r="M266" s="42"/>
      <c r="N266" s="42"/>
      <c r="O266" s="42"/>
      <c r="P266" s="56"/>
      <c r="Q266" s="2"/>
      <c r="R266" s="56"/>
      <c r="S266" s="2"/>
      <c r="T266" s="56"/>
      <c r="U266" s="2"/>
      <c r="V266" s="2"/>
      <c r="W266" s="2"/>
      <c r="X266" s="2"/>
      <c r="Y266" s="2"/>
      <c r="Z266" s="2"/>
      <c r="AA266" s="2"/>
      <c r="AB266" s="2"/>
      <c r="AC266" s="2"/>
      <c r="AD266" s="2"/>
      <c r="AE266" s="2"/>
      <c r="AF266" s="2"/>
      <c r="AG266" s="2"/>
      <c r="AH266" s="2"/>
      <c r="AI266" s="2"/>
      <c r="AJ266" s="2"/>
    </row>
    <row r="267" spans="1:36" ht="13" x14ac:dyDescent="0.15">
      <c r="A267" s="2"/>
      <c r="B267" s="2"/>
      <c r="C267" s="2"/>
      <c r="D267" s="2"/>
      <c r="E267" s="2"/>
      <c r="F267" s="2"/>
      <c r="G267" s="2"/>
      <c r="H267" s="2"/>
      <c r="I267" s="42"/>
      <c r="J267" s="42"/>
      <c r="K267" s="42"/>
      <c r="L267" s="42"/>
      <c r="M267" s="42"/>
      <c r="N267" s="42"/>
      <c r="O267" s="42"/>
      <c r="P267" s="56"/>
      <c r="Q267" s="2"/>
      <c r="R267" s="56"/>
      <c r="S267" s="2"/>
      <c r="T267" s="56"/>
      <c r="U267" s="2"/>
      <c r="V267" s="2"/>
      <c r="W267" s="2"/>
      <c r="X267" s="2"/>
      <c r="Y267" s="2"/>
      <c r="Z267" s="2"/>
      <c r="AA267" s="2"/>
      <c r="AB267" s="2"/>
      <c r="AC267" s="2"/>
      <c r="AD267" s="2"/>
      <c r="AE267" s="2"/>
      <c r="AF267" s="2"/>
      <c r="AG267" s="2"/>
      <c r="AH267" s="2"/>
      <c r="AI267" s="2"/>
      <c r="AJ267" s="2"/>
    </row>
    <row r="268" spans="1:36" ht="13" x14ac:dyDescent="0.15">
      <c r="A268" s="2"/>
      <c r="B268" s="2"/>
      <c r="C268" s="2"/>
      <c r="D268" s="2"/>
      <c r="E268" s="2"/>
      <c r="F268" s="2"/>
      <c r="G268" s="2"/>
      <c r="H268" s="2"/>
      <c r="I268" s="42"/>
      <c r="J268" s="42"/>
      <c r="K268" s="42"/>
      <c r="L268" s="42"/>
      <c r="M268" s="42"/>
      <c r="N268" s="42"/>
      <c r="O268" s="42"/>
      <c r="P268" s="56"/>
      <c r="Q268" s="2"/>
      <c r="R268" s="56"/>
      <c r="S268" s="2"/>
      <c r="T268" s="56"/>
      <c r="U268" s="2"/>
      <c r="V268" s="2"/>
      <c r="W268" s="2"/>
      <c r="X268" s="2"/>
      <c r="Y268" s="2"/>
      <c r="Z268" s="2"/>
      <c r="AA268" s="2"/>
      <c r="AB268" s="2"/>
      <c r="AC268" s="2"/>
      <c r="AD268" s="2"/>
      <c r="AE268" s="2"/>
      <c r="AF268" s="2"/>
      <c r="AG268" s="2"/>
      <c r="AH268" s="2"/>
      <c r="AI268" s="2"/>
      <c r="AJ268" s="2"/>
    </row>
    <row r="269" spans="1:36" ht="13" x14ac:dyDescent="0.15">
      <c r="A269" s="2"/>
      <c r="B269" s="2"/>
      <c r="C269" s="2"/>
      <c r="D269" s="2"/>
      <c r="E269" s="2"/>
      <c r="F269" s="2"/>
      <c r="G269" s="2"/>
      <c r="H269" s="2"/>
      <c r="I269" s="42"/>
      <c r="J269" s="42"/>
      <c r="K269" s="42"/>
      <c r="L269" s="42"/>
      <c r="M269" s="42"/>
      <c r="N269" s="42"/>
      <c r="O269" s="42"/>
      <c r="P269" s="56"/>
      <c r="Q269" s="2"/>
      <c r="R269" s="56"/>
      <c r="S269" s="2"/>
      <c r="T269" s="56"/>
      <c r="U269" s="2"/>
      <c r="V269" s="2"/>
      <c r="W269" s="2"/>
      <c r="X269" s="2"/>
      <c r="Y269" s="2"/>
      <c r="Z269" s="2"/>
      <c r="AA269" s="2"/>
      <c r="AB269" s="2"/>
      <c r="AC269" s="2"/>
      <c r="AD269" s="2"/>
      <c r="AE269" s="2"/>
      <c r="AF269" s="2"/>
      <c r="AG269" s="2"/>
      <c r="AH269" s="2"/>
      <c r="AI269" s="2"/>
      <c r="AJ269" s="2"/>
    </row>
    <row r="270" spans="1:36" ht="13" x14ac:dyDescent="0.15">
      <c r="A270" s="2"/>
      <c r="B270" s="2"/>
      <c r="C270" s="2"/>
      <c r="D270" s="2"/>
      <c r="E270" s="2"/>
      <c r="F270" s="2"/>
      <c r="G270" s="2"/>
      <c r="H270" s="2"/>
      <c r="I270" s="42"/>
      <c r="J270" s="42"/>
      <c r="K270" s="42"/>
      <c r="L270" s="42"/>
      <c r="M270" s="42"/>
      <c r="N270" s="42"/>
      <c r="O270" s="42"/>
      <c r="P270" s="56"/>
      <c r="Q270" s="2"/>
      <c r="R270" s="56"/>
      <c r="S270" s="2"/>
      <c r="T270" s="56"/>
      <c r="U270" s="2"/>
      <c r="V270" s="2"/>
      <c r="W270" s="2"/>
      <c r="X270" s="2"/>
      <c r="Y270" s="2"/>
      <c r="Z270" s="2"/>
      <c r="AA270" s="2"/>
      <c r="AB270" s="2"/>
      <c r="AC270" s="2"/>
      <c r="AD270" s="2"/>
      <c r="AE270" s="2"/>
      <c r="AF270" s="2"/>
      <c r="AG270" s="2"/>
      <c r="AH270" s="2"/>
      <c r="AI270" s="2"/>
      <c r="AJ270" s="2"/>
    </row>
    <row r="271" spans="1:36" ht="13" x14ac:dyDescent="0.15">
      <c r="A271" s="2"/>
      <c r="B271" s="2"/>
      <c r="C271" s="2"/>
      <c r="D271" s="2"/>
      <c r="E271" s="2"/>
      <c r="F271" s="2"/>
      <c r="G271" s="2"/>
      <c r="H271" s="2"/>
      <c r="I271" s="42"/>
      <c r="J271" s="42"/>
      <c r="K271" s="42"/>
      <c r="L271" s="42"/>
      <c r="M271" s="42"/>
      <c r="N271" s="42"/>
      <c r="O271" s="42"/>
      <c r="P271" s="56"/>
      <c r="Q271" s="2"/>
      <c r="R271" s="56"/>
      <c r="S271" s="2"/>
      <c r="T271" s="56"/>
      <c r="U271" s="2"/>
      <c r="V271" s="2"/>
      <c r="W271" s="2"/>
      <c r="X271" s="2"/>
      <c r="Y271" s="2"/>
      <c r="Z271" s="2"/>
      <c r="AA271" s="2"/>
      <c r="AB271" s="2"/>
      <c r="AC271" s="2"/>
      <c r="AD271" s="2"/>
      <c r="AE271" s="2"/>
      <c r="AF271" s="2"/>
      <c r="AG271" s="2"/>
      <c r="AH271" s="2"/>
      <c r="AI271" s="2"/>
      <c r="AJ271" s="2"/>
    </row>
    <row r="272" spans="1:36" ht="13" x14ac:dyDescent="0.15">
      <c r="A272" s="2"/>
      <c r="B272" s="2"/>
      <c r="C272" s="2"/>
      <c r="D272" s="2"/>
      <c r="E272" s="2"/>
      <c r="F272" s="2"/>
      <c r="G272" s="2"/>
      <c r="H272" s="2"/>
      <c r="I272" s="42"/>
      <c r="J272" s="42"/>
      <c r="K272" s="42"/>
      <c r="L272" s="42"/>
      <c r="M272" s="42"/>
      <c r="N272" s="42"/>
      <c r="O272" s="42"/>
      <c r="P272" s="56"/>
      <c r="Q272" s="2"/>
      <c r="R272" s="56"/>
      <c r="S272" s="2"/>
      <c r="T272" s="56"/>
      <c r="U272" s="2"/>
      <c r="V272" s="2"/>
      <c r="W272" s="2"/>
      <c r="X272" s="2"/>
      <c r="Y272" s="2"/>
      <c r="Z272" s="2"/>
      <c r="AA272" s="2"/>
      <c r="AB272" s="2"/>
      <c r="AC272" s="2"/>
      <c r="AD272" s="2"/>
      <c r="AE272" s="2"/>
      <c r="AF272" s="2"/>
      <c r="AG272" s="2"/>
      <c r="AH272" s="2"/>
      <c r="AI272" s="2"/>
      <c r="AJ272" s="2"/>
    </row>
    <row r="273" spans="1:36" ht="13" x14ac:dyDescent="0.15">
      <c r="A273" s="2"/>
      <c r="B273" s="2"/>
      <c r="C273" s="2"/>
      <c r="D273" s="2"/>
      <c r="E273" s="2"/>
      <c r="F273" s="2"/>
      <c r="G273" s="2"/>
      <c r="H273" s="2"/>
      <c r="I273" s="42"/>
      <c r="J273" s="42"/>
      <c r="K273" s="42"/>
      <c r="L273" s="42"/>
      <c r="M273" s="42"/>
      <c r="N273" s="42"/>
      <c r="O273" s="42"/>
      <c r="P273" s="56"/>
      <c r="Q273" s="2"/>
      <c r="R273" s="56"/>
      <c r="S273" s="2"/>
      <c r="T273" s="56"/>
      <c r="U273" s="2"/>
      <c r="V273" s="2"/>
      <c r="W273" s="2"/>
      <c r="X273" s="2"/>
      <c r="Y273" s="2"/>
      <c r="Z273" s="2"/>
      <c r="AA273" s="2"/>
      <c r="AB273" s="2"/>
      <c r="AC273" s="2"/>
      <c r="AD273" s="2"/>
      <c r="AE273" s="2"/>
      <c r="AF273" s="2"/>
      <c r="AG273" s="2"/>
      <c r="AH273" s="2"/>
      <c r="AI273" s="2"/>
      <c r="AJ273" s="2"/>
    </row>
    <row r="274" spans="1:36" ht="13" x14ac:dyDescent="0.15">
      <c r="A274" s="2"/>
      <c r="B274" s="2"/>
      <c r="C274" s="2"/>
      <c r="D274" s="2"/>
      <c r="E274" s="2"/>
      <c r="F274" s="2"/>
      <c r="G274" s="2"/>
      <c r="H274" s="2"/>
      <c r="I274" s="42"/>
      <c r="J274" s="42"/>
      <c r="K274" s="42"/>
      <c r="L274" s="42"/>
      <c r="M274" s="42"/>
      <c r="N274" s="42"/>
      <c r="O274" s="42"/>
      <c r="P274" s="56"/>
      <c r="Q274" s="2"/>
      <c r="R274" s="56"/>
      <c r="S274" s="2"/>
      <c r="T274" s="56"/>
      <c r="U274" s="2"/>
      <c r="V274" s="2"/>
      <c r="W274" s="2"/>
      <c r="X274" s="2"/>
      <c r="Y274" s="2"/>
      <c r="Z274" s="2"/>
      <c r="AA274" s="2"/>
      <c r="AB274" s="2"/>
      <c r="AC274" s="2"/>
      <c r="AD274" s="2"/>
      <c r="AE274" s="2"/>
      <c r="AF274" s="2"/>
      <c r="AG274" s="2"/>
      <c r="AH274" s="2"/>
      <c r="AI274" s="2"/>
      <c r="AJ274" s="2"/>
    </row>
    <row r="275" spans="1:36" ht="13" x14ac:dyDescent="0.15">
      <c r="A275" s="2"/>
      <c r="B275" s="2"/>
      <c r="C275" s="2"/>
      <c r="D275" s="2"/>
      <c r="E275" s="2"/>
      <c r="F275" s="2"/>
      <c r="G275" s="2"/>
      <c r="H275" s="2"/>
      <c r="I275" s="42"/>
      <c r="J275" s="42"/>
      <c r="K275" s="42"/>
      <c r="L275" s="42"/>
      <c r="M275" s="42"/>
      <c r="N275" s="42"/>
      <c r="O275" s="42"/>
      <c r="P275" s="56"/>
      <c r="Q275" s="2"/>
      <c r="R275" s="56"/>
      <c r="S275" s="2"/>
      <c r="T275" s="56"/>
      <c r="U275" s="2"/>
      <c r="V275" s="2"/>
      <c r="W275" s="2"/>
      <c r="X275" s="2"/>
      <c r="Y275" s="2"/>
      <c r="Z275" s="2"/>
      <c r="AA275" s="2"/>
      <c r="AB275" s="2"/>
      <c r="AC275" s="2"/>
      <c r="AD275" s="2"/>
      <c r="AE275" s="2"/>
      <c r="AF275" s="2"/>
      <c r="AG275" s="2"/>
      <c r="AH275" s="2"/>
      <c r="AI275" s="2"/>
      <c r="AJ275" s="2"/>
    </row>
    <row r="276" spans="1:36" ht="13" x14ac:dyDescent="0.15">
      <c r="A276" s="2"/>
      <c r="B276" s="2"/>
      <c r="C276" s="2"/>
      <c r="D276" s="2"/>
      <c r="E276" s="2"/>
      <c r="F276" s="2"/>
      <c r="G276" s="2"/>
      <c r="H276" s="2"/>
      <c r="I276" s="42"/>
      <c r="J276" s="42"/>
      <c r="K276" s="42"/>
      <c r="L276" s="42"/>
      <c r="M276" s="42"/>
      <c r="N276" s="42"/>
      <c r="O276" s="42"/>
      <c r="P276" s="56"/>
      <c r="Q276" s="2"/>
      <c r="R276" s="56"/>
      <c r="S276" s="2"/>
      <c r="T276" s="56"/>
      <c r="U276" s="2"/>
      <c r="V276" s="2"/>
      <c r="W276" s="2"/>
      <c r="X276" s="2"/>
      <c r="Y276" s="2"/>
      <c r="Z276" s="2"/>
      <c r="AA276" s="2"/>
      <c r="AB276" s="2"/>
      <c r="AC276" s="2"/>
      <c r="AD276" s="2"/>
      <c r="AE276" s="2"/>
      <c r="AF276" s="2"/>
      <c r="AG276" s="2"/>
      <c r="AH276" s="2"/>
      <c r="AI276" s="2"/>
      <c r="AJ276" s="2"/>
    </row>
    <row r="277" spans="1:36" ht="13" x14ac:dyDescent="0.15">
      <c r="A277" s="2"/>
      <c r="B277" s="2"/>
      <c r="C277" s="2"/>
      <c r="D277" s="2"/>
      <c r="E277" s="2"/>
      <c r="F277" s="2"/>
      <c r="G277" s="2"/>
      <c r="H277" s="2"/>
      <c r="I277" s="42"/>
      <c r="J277" s="42"/>
      <c r="K277" s="42"/>
      <c r="L277" s="42"/>
      <c r="M277" s="42"/>
      <c r="N277" s="42"/>
      <c r="O277" s="42"/>
      <c r="P277" s="56"/>
      <c r="Q277" s="2"/>
      <c r="R277" s="56"/>
      <c r="S277" s="2"/>
      <c r="T277" s="56"/>
      <c r="U277" s="2"/>
      <c r="V277" s="2"/>
      <c r="W277" s="2"/>
      <c r="X277" s="2"/>
      <c r="Y277" s="2"/>
      <c r="Z277" s="2"/>
      <c r="AA277" s="2"/>
      <c r="AB277" s="2"/>
      <c r="AC277" s="2"/>
      <c r="AD277" s="2"/>
      <c r="AE277" s="2"/>
      <c r="AF277" s="2"/>
      <c r="AG277" s="2"/>
      <c r="AH277" s="2"/>
      <c r="AI277" s="2"/>
      <c r="AJ277" s="2"/>
    </row>
    <row r="278" spans="1:36" ht="13" x14ac:dyDescent="0.15">
      <c r="A278" s="2"/>
      <c r="B278" s="2"/>
      <c r="C278" s="2"/>
      <c r="D278" s="2"/>
      <c r="E278" s="2"/>
      <c r="F278" s="2"/>
      <c r="G278" s="2"/>
      <c r="H278" s="2"/>
      <c r="I278" s="42"/>
      <c r="J278" s="42"/>
      <c r="K278" s="42"/>
      <c r="L278" s="42"/>
      <c r="M278" s="42"/>
      <c r="N278" s="42"/>
      <c r="O278" s="42"/>
      <c r="P278" s="56"/>
      <c r="Q278" s="2"/>
      <c r="R278" s="56"/>
      <c r="S278" s="2"/>
      <c r="T278" s="56"/>
      <c r="U278" s="2"/>
      <c r="V278" s="2"/>
      <c r="W278" s="2"/>
      <c r="X278" s="2"/>
      <c r="Y278" s="2"/>
      <c r="Z278" s="2"/>
      <c r="AA278" s="2"/>
      <c r="AB278" s="2"/>
      <c r="AC278" s="2"/>
      <c r="AD278" s="2"/>
      <c r="AE278" s="2"/>
      <c r="AF278" s="2"/>
      <c r="AG278" s="2"/>
      <c r="AH278" s="2"/>
      <c r="AI278" s="2"/>
      <c r="AJ278" s="2"/>
    </row>
    <row r="279" spans="1:36" ht="13" x14ac:dyDescent="0.15">
      <c r="A279" s="2"/>
      <c r="B279" s="2"/>
      <c r="C279" s="2"/>
      <c r="D279" s="2"/>
      <c r="E279" s="2"/>
      <c r="F279" s="2"/>
      <c r="G279" s="2"/>
      <c r="H279" s="2"/>
      <c r="I279" s="42"/>
      <c r="J279" s="42"/>
      <c r="K279" s="42"/>
      <c r="L279" s="42"/>
      <c r="M279" s="42"/>
      <c r="N279" s="42"/>
      <c r="O279" s="42"/>
      <c r="P279" s="56"/>
      <c r="Q279" s="2"/>
      <c r="R279" s="56"/>
      <c r="S279" s="2"/>
      <c r="T279" s="56"/>
      <c r="U279" s="2"/>
      <c r="V279" s="2"/>
      <c r="W279" s="2"/>
      <c r="X279" s="2"/>
      <c r="Y279" s="2"/>
      <c r="Z279" s="2"/>
      <c r="AA279" s="2"/>
      <c r="AB279" s="2"/>
      <c r="AC279" s="2"/>
      <c r="AD279" s="2"/>
      <c r="AE279" s="2"/>
      <c r="AF279" s="2"/>
      <c r="AG279" s="2"/>
      <c r="AH279" s="2"/>
      <c r="AI279" s="2"/>
      <c r="AJ279" s="2"/>
    </row>
    <row r="280" spans="1:36" ht="13" x14ac:dyDescent="0.15">
      <c r="A280" s="2"/>
      <c r="B280" s="2"/>
      <c r="C280" s="2"/>
      <c r="D280" s="2"/>
      <c r="E280" s="2"/>
      <c r="F280" s="2"/>
      <c r="G280" s="2"/>
      <c r="H280" s="2"/>
      <c r="I280" s="42"/>
      <c r="J280" s="42"/>
      <c r="K280" s="42"/>
      <c r="L280" s="42"/>
      <c r="M280" s="42"/>
      <c r="N280" s="42"/>
      <c r="O280" s="42"/>
      <c r="P280" s="56"/>
      <c r="Q280" s="2"/>
      <c r="R280" s="56"/>
      <c r="S280" s="2"/>
      <c r="T280" s="56"/>
      <c r="U280" s="2"/>
      <c r="V280" s="2"/>
      <c r="W280" s="2"/>
      <c r="X280" s="2"/>
      <c r="Y280" s="2"/>
      <c r="Z280" s="2"/>
      <c r="AA280" s="2"/>
      <c r="AB280" s="2"/>
      <c r="AC280" s="2"/>
      <c r="AD280" s="2"/>
      <c r="AE280" s="2"/>
      <c r="AF280" s="2"/>
      <c r="AG280" s="2"/>
      <c r="AH280" s="2"/>
      <c r="AI280" s="2"/>
      <c r="AJ280" s="2"/>
    </row>
    <row r="281" spans="1:36" ht="13" x14ac:dyDescent="0.15">
      <c r="A281" s="2"/>
      <c r="B281" s="2"/>
      <c r="C281" s="2"/>
      <c r="D281" s="2"/>
      <c r="E281" s="2"/>
      <c r="F281" s="2"/>
      <c r="G281" s="2"/>
      <c r="H281" s="2"/>
      <c r="I281" s="42"/>
      <c r="J281" s="42"/>
      <c r="K281" s="42"/>
      <c r="L281" s="42"/>
      <c r="M281" s="42"/>
      <c r="N281" s="42"/>
      <c r="O281" s="42"/>
      <c r="P281" s="56"/>
      <c r="Q281" s="2"/>
      <c r="R281" s="56"/>
      <c r="S281" s="2"/>
      <c r="T281" s="56"/>
      <c r="U281" s="2"/>
      <c r="V281" s="2"/>
      <c r="W281" s="2"/>
      <c r="X281" s="2"/>
      <c r="Y281" s="2"/>
      <c r="Z281" s="2"/>
      <c r="AA281" s="2"/>
      <c r="AB281" s="2"/>
      <c r="AC281" s="2"/>
      <c r="AD281" s="2"/>
      <c r="AE281" s="2"/>
      <c r="AF281" s="2"/>
      <c r="AG281" s="2"/>
      <c r="AH281" s="2"/>
      <c r="AI281" s="2"/>
      <c r="AJ281" s="2"/>
    </row>
    <row r="282" spans="1:36" ht="13" x14ac:dyDescent="0.15">
      <c r="A282" s="2"/>
      <c r="B282" s="2"/>
      <c r="C282" s="2"/>
      <c r="D282" s="2"/>
      <c r="E282" s="2"/>
      <c r="F282" s="2"/>
      <c r="G282" s="2"/>
      <c r="H282" s="2"/>
      <c r="I282" s="42"/>
      <c r="J282" s="42"/>
      <c r="K282" s="42"/>
      <c r="L282" s="42"/>
      <c r="M282" s="42"/>
      <c r="N282" s="42"/>
      <c r="O282" s="42"/>
      <c r="P282" s="56"/>
      <c r="Q282" s="2"/>
      <c r="R282" s="56"/>
      <c r="S282" s="2"/>
      <c r="T282" s="56"/>
      <c r="U282" s="2"/>
      <c r="V282" s="2"/>
      <c r="W282" s="2"/>
      <c r="X282" s="2"/>
      <c r="Y282" s="2"/>
      <c r="Z282" s="2"/>
      <c r="AA282" s="2"/>
      <c r="AB282" s="2"/>
      <c r="AC282" s="2"/>
      <c r="AD282" s="2"/>
      <c r="AE282" s="2"/>
      <c r="AF282" s="2"/>
      <c r="AG282" s="2"/>
      <c r="AH282" s="2"/>
      <c r="AI282" s="2"/>
      <c r="AJ282" s="2"/>
    </row>
    <row r="283" spans="1:36" ht="13" x14ac:dyDescent="0.15">
      <c r="A283" s="2"/>
      <c r="B283" s="2"/>
      <c r="C283" s="2"/>
      <c r="D283" s="2"/>
      <c r="E283" s="2"/>
      <c r="F283" s="2"/>
      <c r="G283" s="2"/>
      <c r="H283" s="2"/>
      <c r="I283" s="42"/>
      <c r="J283" s="42"/>
      <c r="K283" s="42"/>
      <c r="L283" s="42"/>
      <c r="M283" s="42"/>
      <c r="N283" s="42"/>
      <c r="O283" s="42"/>
      <c r="P283" s="56"/>
      <c r="Q283" s="2"/>
      <c r="R283" s="56"/>
      <c r="S283" s="2"/>
      <c r="T283" s="56"/>
      <c r="U283" s="2"/>
      <c r="V283" s="2"/>
      <c r="W283" s="2"/>
      <c r="X283" s="2"/>
      <c r="Y283" s="2"/>
      <c r="Z283" s="2"/>
      <c r="AA283" s="2"/>
      <c r="AB283" s="2"/>
      <c r="AC283" s="2"/>
      <c r="AD283" s="2"/>
      <c r="AE283" s="2"/>
      <c r="AF283" s="2"/>
      <c r="AG283" s="2"/>
      <c r="AH283" s="2"/>
      <c r="AI283" s="2"/>
      <c r="AJ283" s="2"/>
    </row>
    <row r="284" spans="1:36" ht="13" x14ac:dyDescent="0.15">
      <c r="A284" s="2"/>
      <c r="B284" s="2"/>
      <c r="C284" s="2"/>
      <c r="D284" s="2"/>
      <c r="E284" s="2"/>
      <c r="F284" s="2"/>
      <c r="G284" s="2"/>
      <c r="H284" s="2"/>
      <c r="I284" s="42"/>
      <c r="J284" s="42"/>
      <c r="K284" s="42"/>
      <c r="L284" s="42"/>
      <c r="M284" s="42"/>
      <c r="N284" s="42"/>
      <c r="O284" s="42"/>
      <c r="P284" s="56"/>
      <c r="Q284" s="2"/>
      <c r="R284" s="56"/>
      <c r="S284" s="2"/>
      <c r="T284" s="56"/>
      <c r="U284" s="2"/>
      <c r="V284" s="2"/>
      <c r="W284" s="2"/>
      <c r="X284" s="2"/>
      <c r="Y284" s="2"/>
      <c r="Z284" s="2"/>
      <c r="AA284" s="2"/>
      <c r="AB284" s="2"/>
      <c r="AC284" s="2"/>
      <c r="AD284" s="2"/>
      <c r="AE284" s="2"/>
      <c r="AF284" s="2"/>
      <c r="AG284" s="2"/>
      <c r="AH284" s="2"/>
      <c r="AI284" s="2"/>
      <c r="AJ284" s="2"/>
    </row>
    <row r="285" spans="1:36" ht="13" x14ac:dyDescent="0.15">
      <c r="A285" s="2"/>
      <c r="B285" s="2"/>
      <c r="C285" s="2"/>
      <c r="D285" s="2"/>
      <c r="E285" s="2"/>
      <c r="F285" s="2"/>
      <c r="G285" s="2"/>
      <c r="H285" s="2"/>
      <c r="I285" s="42"/>
      <c r="J285" s="42"/>
      <c r="K285" s="42"/>
      <c r="L285" s="42"/>
      <c r="M285" s="42"/>
      <c r="N285" s="42"/>
      <c r="O285" s="42"/>
      <c r="P285" s="56"/>
      <c r="Q285" s="2"/>
      <c r="R285" s="56"/>
      <c r="S285" s="2"/>
      <c r="T285" s="56"/>
      <c r="U285" s="2"/>
      <c r="V285" s="2"/>
      <c r="W285" s="2"/>
      <c r="X285" s="2"/>
      <c r="Y285" s="2"/>
      <c r="Z285" s="2"/>
      <c r="AA285" s="2"/>
      <c r="AB285" s="2"/>
      <c r="AC285" s="2"/>
      <c r="AD285" s="2"/>
      <c r="AE285" s="2"/>
      <c r="AF285" s="2"/>
      <c r="AG285" s="2"/>
      <c r="AH285" s="2"/>
      <c r="AI285" s="2"/>
      <c r="AJ285" s="2"/>
    </row>
    <row r="286" spans="1:36" ht="13" x14ac:dyDescent="0.15">
      <c r="A286" s="2"/>
      <c r="B286" s="2"/>
      <c r="C286" s="2"/>
      <c r="D286" s="2"/>
      <c r="E286" s="2"/>
      <c r="F286" s="2"/>
      <c r="G286" s="2"/>
      <c r="H286" s="2"/>
      <c r="I286" s="42"/>
      <c r="J286" s="42"/>
      <c r="K286" s="42"/>
      <c r="L286" s="42"/>
      <c r="M286" s="42"/>
      <c r="N286" s="42"/>
      <c r="O286" s="42"/>
      <c r="P286" s="56"/>
      <c r="Q286" s="2"/>
      <c r="R286" s="56"/>
      <c r="S286" s="2"/>
      <c r="T286" s="56"/>
      <c r="U286" s="2"/>
      <c r="V286" s="2"/>
      <c r="W286" s="2"/>
      <c r="X286" s="2"/>
      <c r="Y286" s="2"/>
      <c r="Z286" s="2"/>
      <c r="AA286" s="2"/>
      <c r="AB286" s="2"/>
      <c r="AC286" s="2"/>
      <c r="AD286" s="2"/>
      <c r="AE286" s="2"/>
      <c r="AF286" s="2"/>
      <c r="AG286" s="2"/>
      <c r="AH286" s="2"/>
      <c r="AI286" s="2"/>
      <c r="AJ286" s="2"/>
    </row>
    <row r="287" spans="1:36" ht="13" x14ac:dyDescent="0.15">
      <c r="A287" s="2"/>
      <c r="B287" s="2"/>
      <c r="C287" s="2"/>
      <c r="D287" s="2"/>
      <c r="E287" s="2"/>
      <c r="F287" s="2"/>
      <c r="G287" s="2"/>
      <c r="H287" s="2"/>
      <c r="I287" s="42"/>
      <c r="J287" s="42"/>
      <c r="K287" s="42"/>
      <c r="L287" s="42"/>
      <c r="M287" s="42"/>
      <c r="N287" s="42"/>
      <c r="O287" s="42"/>
      <c r="P287" s="56"/>
      <c r="Q287" s="2"/>
      <c r="R287" s="56"/>
      <c r="S287" s="2"/>
      <c r="T287" s="56"/>
      <c r="U287" s="2"/>
      <c r="V287" s="2"/>
      <c r="W287" s="2"/>
      <c r="X287" s="2"/>
      <c r="Y287" s="2"/>
      <c r="Z287" s="2"/>
      <c r="AA287" s="2"/>
      <c r="AB287" s="2"/>
      <c r="AC287" s="2"/>
      <c r="AD287" s="2"/>
      <c r="AE287" s="2"/>
      <c r="AF287" s="2"/>
      <c r="AG287" s="2"/>
      <c r="AH287" s="2"/>
      <c r="AI287" s="2"/>
      <c r="AJ287" s="2"/>
    </row>
    <row r="288" spans="1:36" ht="13" x14ac:dyDescent="0.15">
      <c r="A288" s="2"/>
      <c r="B288" s="2"/>
      <c r="C288" s="2"/>
      <c r="D288" s="2"/>
      <c r="E288" s="2"/>
      <c r="F288" s="2"/>
      <c r="G288" s="2"/>
      <c r="H288" s="2"/>
      <c r="I288" s="42"/>
      <c r="J288" s="42"/>
      <c r="K288" s="42"/>
      <c r="L288" s="42"/>
      <c r="M288" s="42"/>
      <c r="N288" s="42"/>
      <c r="O288" s="42"/>
      <c r="P288" s="56"/>
      <c r="Q288" s="2"/>
      <c r="R288" s="56"/>
      <c r="S288" s="2"/>
      <c r="T288" s="56"/>
      <c r="U288" s="2"/>
      <c r="V288" s="2"/>
      <c r="W288" s="2"/>
      <c r="X288" s="2"/>
      <c r="Y288" s="2"/>
      <c r="Z288" s="2"/>
      <c r="AA288" s="2"/>
      <c r="AB288" s="2"/>
      <c r="AC288" s="2"/>
      <c r="AD288" s="2"/>
      <c r="AE288" s="2"/>
      <c r="AF288" s="2"/>
      <c r="AG288" s="2"/>
      <c r="AH288" s="2"/>
      <c r="AI288" s="2"/>
      <c r="AJ288" s="2"/>
    </row>
    <row r="289" spans="1:36" ht="13" x14ac:dyDescent="0.15">
      <c r="A289" s="2"/>
      <c r="B289" s="2"/>
      <c r="C289" s="2"/>
      <c r="D289" s="2"/>
      <c r="E289" s="2"/>
      <c r="F289" s="2"/>
      <c r="G289" s="2"/>
      <c r="H289" s="2"/>
      <c r="I289" s="42"/>
      <c r="J289" s="42"/>
      <c r="K289" s="42"/>
      <c r="L289" s="42"/>
      <c r="M289" s="42"/>
      <c r="N289" s="42"/>
      <c r="O289" s="42"/>
      <c r="P289" s="56"/>
      <c r="Q289" s="2"/>
      <c r="R289" s="56"/>
      <c r="S289" s="2"/>
      <c r="T289" s="56"/>
      <c r="U289" s="2"/>
      <c r="V289" s="2"/>
      <c r="W289" s="2"/>
      <c r="X289" s="2"/>
      <c r="Y289" s="2"/>
      <c r="Z289" s="2"/>
      <c r="AA289" s="2"/>
      <c r="AB289" s="2"/>
      <c r="AC289" s="2"/>
      <c r="AD289" s="2"/>
      <c r="AE289" s="2"/>
      <c r="AF289" s="2"/>
      <c r="AG289" s="2"/>
      <c r="AH289" s="2"/>
      <c r="AI289" s="2"/>
      <c r="AJ289" s="2"/>
    </row>
    <row r="290" spans="1:36" ht="13" x14ac:dyDescent="0.15">
      <c r="A290" s="2"/>
      <c r="B290" s="2"/>
      <c r="C290" s="2"/>
      <c r="D290" s="2"/>
      <c r="E290" s="2"/>
      <c r="F290" s="2"/>
      <c r="G290" s="2"/>
      <c r="H290" s="2"/>
      <c r="I290" s="42"/>
      <c r="J290" s="42"/>
      <c r="K290" s="42"/>
      <c r="L290" s="42"/>
      <c r="M290" s="42"/>
      <c r="N290" s="42"/>
      <c r="O290" s="42"/>
      <c r="P290" s="56"/>
      <c r="Q290" s="2"/>
      <c r="R290" s="56"/>
      <c r="S290" s="2"/>
      <c r="T290" s="56"/>
      <c r="U290" s="2"/>
      <c r="V290" s="2"/>
      <c r="W290" s="2"/>
      <c r="X290" s="2"/>
      <c r="Y290" s="2"/>
      <c r="Z290" s="2"/>
      <c r="AA290" s="2"/>
      <c r="AB290" s="2"/>
      <c r="AC290" s="2"/>
      <c r="AD290" s="2"/>
      <c r="AE290" s="2"/>
      <c r="AF290" s="2"/>
      <c r="AG290" s="2"/>
      <c r="AH290" s="2"/>
      <c r="AI290" s="2"/>
      <c r="AJ290" s="2"/>
    </row>
    <row r="291" spans="1:36" ht="13" x14ac:dyDescent="0.15">
      <c r="A291" s="2"/>
      <c r="B291" s="2"/>
      <c r="C291" s="2"/>
      <c r="D291" s="2"/>
      <c r="E291" s="2"/>
      <c r="F291" s="2"/>
      <c r="G291" s="2"/>
      <c r="H291" s="2"/>
      <c r="I291" s="42"/>
      <c r="J291" s="42"/>
      <c r="K291" s="42"/>
      <c r="L291" s="42"/>
      <c r="M291" s="42"/>
      <c r="N291" s="42"/>
      <c r="O291" s="42"/>
      <c r="P291" s="56"/>
      <c r="Q291" s="2"/>
      <c r="R291" s="56"/>
      <c r="S291" s="2"/>
      <c r="T291" s="56"/>
      <c r="U291" s="2"/>
      <c r="V291" s="2"/>
      <c r="W291" s="2"/>
      <c r="X291" s="2"/>
      <c r="Y291" s="2"/>
      <c r="Z291" s="2"/>
      <c r="AA291" s="2"/>
      <c r="AB291" s="2"/>
      <c r="AC291" s="2"/>
      <c r="AD291" s="2"/>
      <c r="AE291" s="2"/>
      <c r="AF291" s="2"/>
      <c r="AG291" s="2"/>
      <c r="AH291" s="2"/>
      <c r="AI291" s="2"/>
      <c r="AJ291" s="2"/>
    </row>
    <row r="292" spans="1:36" ht="13" x14ac:dyDescent="0.15">
      <c r="A292" s="2"/>
      <c r="B292" s="2"/>
      <c r="C292" s="2"/>
      <c r="D292" s="2"/>
      <c r="E292" s="2"/>
      <c r="F292" s="2"/>
      <c r="G292" s="2"/>
      <c r="H292" s="2"/>
      <c r="I292" s="42"/>
      <c r="J292" s="42"/>
      <c r="K292" s="42"/>
      <c r="L292" s="42"/>
      <c r="M292" s="42"/>
      <c r="N292" s="42"/>
      <c r="O292" s="42"/>
      <c r="P292" s="56"/>
      <c r="Q292" s="2"/>
      <c r="R292" s="56"/>
      <c r="S292" s="2"/>
      <c r="T292" s="56"/>
      <c r="U292" s="2"/>
      <c r="V292" s="2"/>
      <c r="W292" s="2"/>
      <c r="X292" s="2"/>
      <c r="Y292" s="2"/>
      <c r="Z292" s="2"/>
      <c r="AA292" s="2"/>
      <c r="AB292" s="2"/>
      <c r="AC292" s="2"/>
      <c r="AD292" s="2"/>
      <c r="AE292" s="2"/>
      <c r="AF292" s="2"/>
      <c r="AG292" s="2"/>
      <c r="AH292" s="2"/>
      <c r="AI292" s="2"/>
      <c r="AJ292" s="2"/>
    </row>
    <row r="293" spans="1:36" ht="13" x14ac:dyDescent="0.15">
      <c r="A293" s="2"/>
      <c r="B293" s="2"/>
      <c r="C293" s="2"/>
      <c r="D293" s="2"/>
      <c r="E293" s="2"/>
      <c r="F293" s="2"/>
      <c r="G293" s="2"/>
      <c r="H293" s="2"/>
      <c r="I293" s="42"/>
      <c r="J293" s="42"/>
      <c r="K293" s="42"/>
      <c r="L293" s="42"/>
      <c r="M293" s="42"/>
      <c r="N293" s="42"/>
      <c r="O293" s="42"/>
      <c r="P293" s="56"/>
      <c r="Q293" s="2"/>
      <c r="R293" s="56"/>
      <c r="S293" s="2"/>
      <c r="T293" s="56"/>
      <c r="U293" s="2"/>
      <c r="V293" s="2"/>
      <c r="W293" s="2"/>
      <c r="X293" s="2"/>
      <c r="Y293" s="2"/>
      <c r="Z293" s="2"/>
      <c r="AA293" s="2"/>
      <c r="AB293" s="2"/>
      <c r="AC293" s="2"/>
      <c r="AD293" s="2"/>
      <c r="AE293" s="2"/>
      <c r="AF293" s="2"/>
      <c r="AG293" s="2"/>
      <c r="AH293" s="2"/>
      <c r="AI293" s="2"/>
      <c r="AJ293" s="2"/>
    </row>
    <row r="294" spans="1:36" ht="13" x14ac:dyDescent="0.15">
      <c r="A294" s="2"/>
      <c r="B294" s="2"/>
      <c r="C294" s="2"/>
      <c r="D294" s="2"/>
      <c r="E294" s="2"/>
      <c r="F294" s="2"/>
      <c r="G294" s="2"/>
      <c r="H294" s="2"/>
      <c r="I294" s="42"/>
      <c r="J294" s="42"/>
      <c r="K294" s="42"/>
      <c r="L294" s="42"/>
      <c r="M294" s="42"/>
      <c r="N294" s="42"/>
      <c r="O294" s="42"/>
      <c r="P294" s="56"/>
      <c r="Q294" s="2"/>
      <c r="R294" s="56"/>
      <c r="S294" s="2"/>
      <c r="T294" s="56"/>
      <c r="U294" s="2"/>
      <c r="V294" s="2"/>
      <c r="W294" s="2"/>
      <c r="X294" s="2"/>
      <c r="Y294" s="2"/>
      <c r="Z294" s="2"/>
      <c r="AA294" s="2"/>
      <c r="AB294" s="2"/>
      <c r="AC294" s="2"/>
      <c r="AD294" s="2"/>
      <c r="AE294" s="2"/>
      <c r="AF294" s="2"/>
      <c r="AG294" s="2"/>
      <c r="AH294" s="2"/>
      <c r="AI294" s="2"/>
      <c r="AJ294" s="2"/>
    </row>
    <row r="295" spans="1:36" ht="13" x14ac:dyDescent="0.15">
      <c r="A295" s="2"/>
      <c r="B295" s="2"/>
      <c r="C295" s="2"/>
      <c r="D295" s="2"/>
      <c r="E295" s="2"/>
      <c r="F295" s="2"/>
      <c r="G295" s="2"/>
      <c r="H295" s="2"/>
      <c r="I295" s="42"/>
      <c r="J295" s="42"/>
      <c r="K295" s="42"/>
      <c r="L295" s="42"/>
      <c r="M295" s="42"/>
      <c r="N295" s="42"/>
      <c r="O295" s="42"/>
      <c r="P295" s="56"/>
      <c r="Q295" s="2"/>
      <c r="R295" s="56"/>
      <c r="S295" s="2"/>
      <c r="T295" s="56"/>
      <c r="U295" s="2"/>
      <c r="V295" s="2"/>
      <c r="W295" s="2"/>
      <c r="X295" s="2"/>
      <c r="Y295" s="2"/>
      <c r="Z295" s="2"/>
      <c r="AA295" s="2"/>
      <c r="AB295" s="2"/>
      <c r="AC295" s="2"/>
      <c r="AD295" s="2"/>
      <c r="AE295" s="2"/>
      <c r="AF295" s="2"/>
      <c r="AG295" s="2"/>
      <c r="AH295" s="2"/>
      <c r="AI295" s="2"/>
      <c r="AJ295" s="2"/>
    </row>
    <row r="296" spans="1:36" ht="13" x14ac:dyDescent="0.15">
      <c r="A296" s="2"/>
      <c r="B296" s="2"/>
      <c r="C296" s="2"/>
      <c r="D296" s="2"/>
      <c r="E296" s="2"/>
      <c r="F296" s="2"/>
      <c r="G296" s="2"/>
      <c r="H296" s="2"/>
      <c r="I296" s="42"/>
      <c r="J296" s="42"/>
      <c r="K296" s="42"/>
      <c r="L296" s="42"/>
      <c r="M296" s="42"/>
      <c r="N296" s="42"/>
      <c r="O296" s="42"/>
      <c r="P296" s="56"/>
      <c r="Q296" s="2"/>
      <c r="R296" s="56"/>
      <c r="S296" s="2"/>
      <c r="T296" s="56"/>
      <c r="U296" s="2"/>
      <c r="V296" s="2"/>
      <c r="W296" s="2"/>
      <c r="X296" s="2"/>
      <c r="Y296" s="2"/>
      <c r="Z296" s="2"/>
      <c r="AA296" s="2"/>
      <c r="AB296" s="2"/>
      <c r="AC296" s="2"/>
      <c r="AD296" s="2"/>
      <c r="AE296" s="2"/>
      <c r="AF296" s="2"/>
      <c r="AG296" s="2"/>
      <c r="AH296" s="2"/>
      <c r="AI296" s="2"/>
      <c r="AJ296" s="2"/>
    </row>
    <row r="297" spans="1:36" ht="13" x14ac:dyDescent="0.15">
      <c r="A297" s="2"/>
      <c r="B297" s="2"/>
      <c r="C297" s="2"/>
      <c r="D297" s="2"/>
      <c r="E297" s="2"/>
      <c r="F297" s="2"/>
      <c r="G297" s="2"/>
      <c r="H297" s="2"/>
      <c r="I297" s="42"/>
      <c r="J297" s="42"/>
      <c r="K297" s="42"/>
      <c r="L297" s="42"/>
      <c r="M297" s="42"/>
      <c r="N297" s="42"/>
      <c r="O297" s="42"/>
      <c r="P297" s="56"/>
      <c r="Q297" s="2"/>
      <c r="R297" s="56"/>
      <c r="S297" s="2"/>
      <c r="T297" s="56"/>
      <c r="U297" s="2"/>
      <c r="V297" s="2"/>
      <c r="W297" s="2"/>
      <c r="X297" s="2"/>
      <c r="Y297" s="2"/>
      <c r="Z297" s="2"/>
      <c r="AA297" s="2"/>
      <c r="AB297" s="2"/>
      <c r="AC297" s="2"/>
      <c r="AD297" s="2"/>
      <c r="AE297" s="2"/>
      <c r="AF297" s="2"/>
      <c r="AG297" s="2"/>
      <c r="AH297" s="2"/>
      <c r="AI297" s="2"/>
      <c r="AJ297" s="2"/>
    </row>
    <row r="298" spans="1:36" ht="13" x14ac:dyDescent="0.15">
      <c r="A298" s="2"/>
      <c r="B298" s="2"/>
      <c r="C298" s="2"/>
      <c r="D298" s="2"/>
      <c r="E298" s="2"/>
      <c r="F298" s="2"/>
      <c r="G298" s="2"/>
      <c r="H298" s="2"/>
      <c r="I298" s="42"/>
      <c r="J298" s="42"/>
      <c r="K298" s="42"/>
      <c r="L298" s="42"/>
      <c r="M298" s="42"/>
      <c r="N298" s="42"/>
      <c r="O298" s="42"/>
      <c r="P298" s="56"/>
      <c r="Q298" s="2"/>
      <c r="R298" s="56"/>
      <c r="S298" s="2"/>
      <c r="T298" s="56"/>
      <c r="U298" s="2"/>
      <c r="V298" s="2"/>
      <c r="W298" s="2"/>
      <c r="X298" s="2"/>
      <c r="Y298" s="2"/>
      <c r="Z298" s="2"/>
      <c r="AA298" s="2"/>
      <c r="AB298" s="2"/>
      <c r="AC298" s="2"/>
      <c r="AD298" s="2"/>
      <c r="AE298" s="2"/>
      <c r="AF298" s="2"/>
      <c r="AG298" s="2"/>
      <c r="AH298" s="2"/>
      <c r="AI298" s="2"/>
      <c r="AJ298" s="2"/>
    </row>
    <row r="299" spans="1:36" ht="13" x14ac:dyDescent="0.15">
      <c r="A299" s="2"/>
      <c r="B299" s="2"/>
      <c r="C299" s="2"/>
      <c r="D299" s="2"/>
      <c r="E299" s="2"/>
      <c r="F299" s="2"/>
      <c r="G299" s="2"/>
      <c r="H299" s="2"/>
      <c r="I299" s="42"/>
      <c r="J299" s="42"/>
      <c r="K299" s="42"/>
      <c r="L299" s="42"/>
      <c r="M299" s="42"/>
      <c r="N299" s="42"/>
      <c r="O299" s="42"/>
      <c r="P299" s="56"/>
      <c r="Q299" s="2"/>
      <c r="R299" s="56"/>
      <c r="S299" s="2"/>
      <c r="T299" s="56"/>
      <c r="U299" s="2"/>
      <c r="V299" s="2"/>
      <c r="W299" s="2"/>
      <c r="X299" s="2"/>
      <c r="Y299" s="2"/>
      <c r="Z299" s="2"/>
      <c r="AA299" s="2"/>
      <c r="AB299" s="2"/>
      <c r="AC299" s="2"/>
      <c r="AD299" s="2"/>
      <c r="AE299" s="2"/>
      <c r="AF299" s="2"/>
      <c r="AG299" s="2"/>
      <c r="AH299" s="2"/>
      <c r="AI299" s="2"/>
      <c r="AJ299" s="2"/>
    </row>
    <row r="300" spans="1:36" ht="13" x14ac:dyDescent="0.15">
      <c r="A300" s="2"/>
      <c r="B300" s="2"/>
      <c r="C300" s="2"/>
      <c r="D300" s="2"/>
      <c r="E300" s="2"/>
      <c r="F300" s="2"/>
      <c r="G300" s="2"/>
      <c r="H300" s="2"/>
      <c r="I300" s="42"/>
      <c r="J300" s="42"/>
      <c r="K300" s="42"/>
      <c r="L300" s="42"/>
      <c r="M300" s="42"/>
      <c r="N300" s="42"/>
      <c r="O300" s="42"/>
      <c r="P300" s="56"/>
      <c r="Q300" s="2"/>
      <c r="R300" s="56"/>
      <c r="S300" s="2"/>
      <c r="T300" s="56"/>
      <c r="U300" s="2"/>
      <c r="V300" s="2"/>
      <c r="W300" s="2"/>
      <c r="X300" s="2"/>
      <c r="Y300" s="2"/>
      <c r="Z300" s="2"/>
      <c r="AA300" s="2"/>
      <c r="AB300" s="2"/>
      <c r="AC300" s="2"/>
      <c r="AD300" s="2"/>
      <c r="AE300" s="2"/>
      <c r="AF300" s="2"/>
      <c r="AG300" s="2"/>
      <c r="AH300" s="2"/>
      <c r="AI300" s="2"/>
      <c r="AJ300" s="2"/>
    </row>
    <row r="301" spans="1:36" ht="13" x14ac:dyDescent="0.15">
      <c r="A301" s="2"/>
      <c r="B301" s="2"/>
      <c r="C301" s="2"/>
      <c r="D301" s="2"/>
      <c r="E301" s="2"/>
      <c r="F301" s="2"/>
      <c r="G301" s="2"/>
      <c r="H301" s="2"/>
      <c r="I301" s="42"/>
      <c r="J301" s="42"/>
      <c r="K301" s="42"/>
      <c r="L301" s="42"/>
      <c r="M301" s="42"/>
      <c r="N301" s="42"/>
      <c r="O301" s="42"/>
      <c r="P301" s="56"/>
      <c r="Q301" s="2"/>
      <c r="R301" s="56"/>
      <c r="S301" s="2"/>
      <c r="T301" s="56"/>
      <c r="U301" s="2"/>
      <c r="V301" s="2"/>
      <c r="W301" s="2"/>
      <c r="X301" s="2"/>
      <c r="Y301" s="2"/>
      <c r="Z301" s="2"/>
      <c r="AA301" s="2"/>
      <c r="AB301" s="2"/>
      <c r="AC301" s="2"/>
      <c r="AD301" s="2"/>
      <c r="AE301" s="2"/>
      <c r="AF301" s="2"/>
      <c r="AG301" s="2"/>
      <c r="AH301" s="2"/>
      <c r="AI301" s="2"/>
      <c r="AJ301" s="2"/>
    </row>
    <row r="302" spans="1:36" ht="13" x14ac:dyDescent="0.15">
      <c r="A302" s="2"/>
      <c r="B302" s="2"/>
      <c r="C302" s="2"/>
      <c r="D302" s="2"/>
      <c r="E302" s="2"/>
      <c r="F302" s="2"/>
      <c r="G302" s="2"/>
      <c r="H302" s="2"/>
      <c r="I302" s="42"/>
      <c r="J302" s="42"/>
      <c r="K302" s="42"/>
      <c r="L302" s="42"/>
      <c r="M302" s="42"/>
      <c r="N302" s="42"/>
      <c r="O302" s="42"/>
      <c r="P302" s="56"/>
      <c r="Q302" s="2"/>
      <c r="R302" s="56"/>
      <c r="S302" s="2"/>
      <c r="T302" s="56"/>
      <c r="U302" s="2"/>
      <c r="V302" s="2"/>
      <c r="W302" s="2"/>
      <c r="X302" s="2"/>
      <c r="Y302" s="2"/>
      <c r="Z302" s="2"/>
      <c r="AA302" s="2"/>
      <c r="AB302" s="2"/>
      <c r="AC302" s="2"/>
      <c r="AD302" s="2"/>
      <c r="AE302" s="2"/>
      <c r="AF302" s="2"/>
      <c r="AG302" s="2"/>
      <c r="AH302" s="2"/>
      <c r="AI302" s="2"/>
      <c r="AJ302" s="2"/>
    </row>
    <row r="303" spans="1:36" ht="13" x14ac:dyDescent="0.15">
      <c r="A303" s="2"/>
      <c r="B303" s="2"/>
      <c r="C303" s="2"/>
      <c r="D303" s="2"/>
      <c r="E303" s="2"/>
      <c r="F303" s="2"/>
      <c r="G303" s="2"/>
      <c r="H303" s="2"/>
      <c r="I303" s="42"/>
      <c r="J303" s="42"/>
      <c r="K303" s="42"/>
      <c r="L303" s="42"/>
      <c r="M303" s="42"/>
      <c r="N303" s="42"/>
      <c r="O303" s="42"/>
      <c r="P303" s="56"/>
      <c r="Q303" s="2"/>
      <c r="R303" s="56"/>
      <c r="S303" s="2"/>
      <c r="T303" s="56"/>
      <c r="U303" s="2"/>
      <c r="V303" s="2"/>
      <c r="W303" s="2"/>
      <c r="X303" s="2"/>
      <c r="Y303" s="2"/>
      <c r="Z303" s="2"/>
      <c r="AA303" s="2"/>
      <c r="AB303" s="2"/>
      <c r="AC303" s="2"/>
      <c r="AD303" s="2"/>
      <c r="AE303" s="2"/>
      <c r="AF303" s="2"/>
      <c r="AG303" s="2"/>
      <c r="AH303" s="2"/>
      <c r="AI303" s="2"/>
      <c r="AJ303" s="2"/>
    </row>
    <row r="304" spans="1:36" ht="13" x14ac:dyDescent="0.15">
      <c r="A304" s="2"/>
      <c r="B304" s="2"/>
      <c r="C304" s="2"/>
      <c r="D304" s="2"/>
      <c r="E304" s="2"/>
      <c r="F304" s="2"/>
      <c r="G304" s="2"/>
      <c r="H304" s="2"/>
      <c r="I304" s="42"/>
      <c r="J304" s="42"/>
      <c r="K304" s="42"/>
      <c r="L304" s="42"/>
      <c r="M304" s="42"/>
      <c r="N304" s="42"/>
      <c r="O304" s="42"/>
      <c r="P304" s="56"/>
      <c r="Q304" s="2"/>
      <c r="R304" s="56"/>
      <c r="S304" s="2"/>
      <c r="T304" s="56"/>
      <c r="U304" s="2"/>
      <c r="V304" s="2"/>
      <c r="W304" s="2"/>
      <c r="X304" s="2"/>
      <c r="Y304" s="2"/>
      <c r="Z304" s="2"/>
      <c r="AA304" s="2"/>
      <c r="AB304" s="2"/>
      <c r="AC304" s="2"/>
      <c r="AD304" s="2"/>
      <c r="AE304" s="2"/>
      <c r="AF304" s="2"/>
      <c r="AG304" s="2"/>
      <c r="AH304" s="2"/>
      <c r="AI304" s="2"/>
      <c r="AJ304" s="2"/>
    </row>
    <row r="305" spans="1:36" ht="13" x14ac:dyDescent="0.15">
      <c r="A305" s="2"/>
      <c r="B305" s="2"/>
      <c r="C305" s="2"/>
      <c r="D305" s="2"/>
      <c r="E305" s="2"/>
      <c r="F305" s="2"/>
      <c r="G305" s="2"/>
      <c r="H305" s="2"/>
      <c r="I305" s="42"/>
      <c r="J305" s="42"/>
      <c r="K305" s="42"/>
      <c r="L305" s="42"/>
      <c r="M305" s="42"/>
      <c r="N305" s="42"/>
      <c r="O305" s="42"/>
      <c r="P305" s="56"/>
      <c r="Q305" s="2"/>
      <c r="R305" s="56"/>
      <c r="S305" s="2"/>
      <c r="T305" s="56"/>
      <c r="U305" s="2"/>
      <c r="V305" s="2"/>
      <c r="W305" s="2"/>
      <c r="X305" s="2"/>
      <c r="Y305" s="2"/>
      <c r="Z305" s="2"/>
      <c r="AA305" s="2"/>
      <c r="AB305" s="2"/>
      <c r="AC305" s="2"/>
      <c r="AD305" s="2"/>
      <c r="AE305" s="2"/>
      <c r="AF305" s="2"/>
      <c r="AG305" s="2"/>
      <c r="AH305" s="2"/>
      <c r="AI305" s="2"/>
      <c r="AJ305" s="2"/>
    </row>
    <row r="306" spans="1:36" ht="13" x14ac:dyDescent="0.15">
      <c r="A306" s="2"/>
      <c r="B306" s="2"/>
      <c r="C306" s="2"/>
      <c r="D306" s="2"/>
      <c r="E306" s="2"/>
      <c r="F306" s="2"/>
      <c r="G306" s="2"/>
      <c r="H306" s="2"/>
      <c r="I306" s="42"/>
      <c r="J306" s="42"/>
      <c r="K306" s="42"/>
      <c r="L306" s="42"/>
      <c r="M306" s="42"/>
      <c r="N306" s="42"/>
      <c r="O306" s="42"/>
      <c r="P306" s="56"/>
      <c r="Q306" s="2"/>
      <c r="R306" s="56"/>
      <c r="S306" s="2"/>
      <c r="T306" s="56"/>
      <c r="U306" s="2"/>
      <c r="V306" s="2"/>
      <c r="W306" s="2"/>
      <c r="X306" s="2"/>
      <c r="Y306" s="2"/>
      <c r="Z306" s="2"/>
      <c r="AA306" s="2"/>
      <c r="AB306" s="2"/>
      <c r="AC306" s="2"/>
      <c r="AD306" s="2"/>
      <c r="AE306" s="2"/>
      <c r="AF306" s="2"/>
      <c r="AG306" s="2"/>
      <c r="AH306" s="2"/>
      <c r="AI306" s="2"/>
      <c r="AJ306" s="2"/>
    </row>
    <row r="307" spans="1:36" ht="13" x14ac:dyDescent="0.15">
      <c r="A307" s="2"/>
      <c r="B307" s="2"/>
      <c r="C307" s="2"/>
      <c r="D307" s="2"/>
      <c r="E307" s="2"/>
      <c r="F307" s="2"/>
      <c r="G307" s="2"/>
      <c r="H307" s="2"/>
      <c r="I307" s="42"/>
      <c r="J307" s="42"/>
      <c r="K307" s="42"/>
      <c r="L307" s="42"/>
      <c r="M307" s="42"/>
      <c r="N307" s="42"/>
      <c r="O307" s="42"/>
      <c r="P307" s="56"/>
      <c r="Q307" s="2"/>
      <c r="R307" s="56"/>
      <c r="S307" s="2"/>
      <c r="T307" s="56"/>
      <c r="U307" s="2"/>
      <c r="V307" s="2"/>
      <c r="W307" s="2"/>
      <c r="X307" s="2"/>
      <c r="Y307" s="2"/>
      <c r="Z307" s="2"/>
      <c r="AA307" s="2"/>
      <c r="AB307" s="2"/>
      <c r="AC307" s="2"/>
      <c r="AD307" s="2"/>
      <c r="AE307" s="2"/>
      <c r="AF307" s="2"/>
      <c r="AG307" s="2"/>
      <c r="AH307" s="2"/>
      <c r="AI307" s="2"/>
      <c r="AJ307" s="2"/>
    </row>
    <row r="308" spans="1:36" ht="13" x14ac:dyDescent="0.15">
      <c r="A308" s="2"/>
      <c r="B308" s="2"/>
      <c r="C308" s="2"/>
      <c r="D308" s="2"/>
      <c r="E308" s="2"/>
      <c r="F308" s="2"/>
      <c r="G308" s="2"/>
      <c r="H308" s="2"/>
      <c r="I308" s="42"/>
      <c r="J308" s="42"/>
      <c r="K308" s="42"/>
      <c r="L308" s="42"/>
      <c r="M308" s="42"/>
      <c r="N308" s="42"/>
      <c r="O308" s="42"/>
      <c r="P308" s="56"/>
      <c r="Q308" s="2"/>
      <c r="R308" s="56"/>
      <c r="S308" s="2"/>
      <c r="T308" s="56"/>
      <c r="U308" s="2"/>
      <c r="V308" s="2"/>
      <c r="W308" s="2"/>
      <c r="X308" s="2"/>
      <c r="Y308" s="2"/>
      <c r="Z308" s="2"/>
      <c r="AA308" s="2"/>
      <c r="AB308" s="2"/>
      <c r="AC308" s="2"/>
      <c r="AD308" s="2"/>
      <c r="AE308" s="2"/>
      <c r="AF308" s="2"/>
      <c r="AG308" s="2"/>
      <c r="AH308" s="2"/>
      <c r="AI308" s="2"/>
      <c r="AJ308" s="2"/>
    </row>
    <row r="309" spans="1:36" ht="13" x14ac:dyDescent="0.15">
      <c r="A309" s="2"/>
      <c r="B309" s="2"/>
      <c r="C309" s="2"/>
      <c r="D309" s="2"/>
      <c r="E309" s="2"/>
      <c r="F309" s="2"/>
      <c r="G309" s="2"/>
      <c r="H309" s="2"/>
      <c r="I309" s="42"/>
      <c r="J309" s="42"/>
      <c r="K309" s="42"/>
      <c r="L309" s="42"/>
      <c r="M309" s="42"/>
      <c r="N309" s="42"/>
      <c r="O309" s="42"/>
      <c r="P309" s="56"/>
      <c r="Q309" s="2"/>
      <c r="R309" s="56"/>
      <c r="S309" s="2"/>
      <c r="T309" s="56"/>
      <c r="U309" s="2"/>
      <c r="V309" s="2"/>
      <c r="W309" s="2"/>
      <c r="X309" s="2"/>
      <c r="Y309" s="2"/>
      <c r="Z309" s="2"/>
      <c r="AA309" s="2"/>
      <c r="AB309" s="2"/>
      <c r="AC309" s="2"/>
      <c r="AD309" s="2"/>
      <c r="AE309" s="2"/>
      <c r="AF309" s="2"/>
      <c r="AG309" s="2"/>
      <c r="AH309" s="2"/>
      <c r="AI309" s="2"/>
      <c r="AJ309" s="2"/>
    </row>
    <row r="310" spans="1:36" ht="13" x14ac:dyDescent="0.15">
      <c r="A310" s="2"/>
      <c r="B310" s="2"/>
      <c r="C310" s="2"/>
      <c r="D310" s="2"/>
      <c r="E310" s="2"/>
      <c r="F310" s="2"/>
      <c r="G310" s="2"/>
      <c r="H310" s="2"/>
      <c r="I310" s="42"/>
      <c r="J310" s="42"/>
      <c r="K310" s="42"/>
      <c r="L310" s="42"/>
      <c r="M310" s="42"/>
      <c r="N310" s="42"/>
      <c r="O310" s="42"/>
      <c r="P310" s="56"/>
      <c r="Q310" s="2"/>
      <c r="R310" s="56"/>
      <c r="S310" s="2"/>
      <c r="T310" s="56"/>
      <c r="U310" s="2"/>
      <c r="V310" s="2"/>
      <c r="W310" s="2"/>
      <c r="X310" s="2"/>
      <c r="Y310" s="2"/>
      <c r="Z310" s="2"/>
      <c r="AA310" s="2"/>
      <c r="AB310" s="2"/>
      <c r="AC310" s="2"/>
      <c r="AD310" s="2"/>
      <c r="AE310" s="2"/>
      <c r="AF310" s="2"/>
      <c r="AG310" s="2"/>
      <c r="AH310" s="2"/>
      <c r="AI310" s="2"/>
      <c r="AJ310" s="2"/>
    </row>
    <row r="311" spans="1:36" ht="13" x14ac:dyDescent="0.15">
      <c r="A311" s="2"/>
      <c r="B311" s="2"/>
      <c r="C311" s="2"/>
      <c r="D311" s="2"/>
      <c r="E311" s="2"/>
      <c r="F311" s="2"/>
      <c r="G311" s="2"/>
      <c r="H311" s="2"/>
      <c r="I311" s="42"/>
      <c r="J311" s="42"/>
      <c r="K311" s="42"/>
      <c r="L311" s="42"/>
      <c r="M311" s="42"/>
      <c r="N311" s="42"/>
      <c r="O311" s="42"/>
      <c r="P311" s="56"/>
      <c r="Q311" s="2"/>
      <c r="R311" s="56"/>
      <c r="S311" s="2"/>
      <c r="T311" s="56"/>
      <c r="U311" s="2"/>
      <c r="V311" s="2"/>
      <c r="W311" s="2"/>
      <c r="X311" s="2"/>
      <c r="Y311" s="2"/>
      <c r="Z311" s="2"/>
      <c r="AA311" s="2"/>
      <c r="AB311" s="2"/>
      <c r="AC311" s="2"/>
      <c r="AD311" s="2"/>
      <c r="AE311" s="2"/>
      <c r="AF311" s="2"/>
      <c r="AG311" s="2"/>
      <c r="AH311" s="2"/>
      <c r="AI311" s="2"/>
      <c r="AJ311" s="2"/>
    </row>
    <row r="312" spans="1:36" ht="13" x14ac:dyDescent="0.15">
      <c r="A312" s="2"/>
      <c r="B312" s="2"/>
      <c r="C312" s="2"/>
      <c r="D312" s="2"/>
      <c r="E312" s="2"/>
      <c r="F312" s="2"/>
      <c r="G312" s="2"/>
      <c r="H312" s="2"/>
      <c r="I312" s="42"/>
      <c r="J312" s="42"/>
      <c r="K312" s="42"/>
      <c r="L312" s="42"/>
      <c r="M312" s="42"/>
      <c r="N312" s="42"/>
      <c r="O312" s="42"/>
      <c r="P312" s="56"/>
      <c r="Q312" s="2"/>
      <c r="R312" s="56"/>
      <c r="S312" s="2"/>
      <c r="T312" s="56"/>
      <c r="U312" s="2"/>
      <c r="V312" s="2"/>
      <c r="W312" s="2"/>
      <c r="X312" s="2"/>
      <c r="Y312" s="2"/>
      <c r="Z312" s="2"/>
      <c r="AA312" s="2"/>
      <c r="AB312" s="2"/>
      <c r="AC312" s="2"/>
      <c r="AD312" s="2"/>
      <c r="AE312" s="2"/>
      <c r="AF312" s="2"/>
      <c r="AG312" s="2"/>
      <c r="AH312" s="2"/>
      <c r="AI312" s="2"/>
      <c r="AJ312" s="2"/>
    </row>
    <row r="313" spans="1:36" ht="13" x14ac:dyDescent="0.15">
      <c r="A313" s="2"/>
      <c r="B313" s="2"/>
      <c r="C313" s="2"/>
      <c r="D313" s="2"/>
      <c r="E313" s="2"/>
      <c r="F313" s="2"/>
      <c r="G313" s="2"/>
      <c r="H313" s="2"/>
      <c r="I313" s="42"/>
      <c r="J313" s="42"/>
      <c r="K313" s="42"/>
      <c r="L313" s="42"/>
      <c r="M313" s="42"/>
      <c r="N313" s="42"/>
      <c r="O313" s="42"/>
      <c r="P313" s="56"/>
      <c r="Q313" s="2"/>
      <c r="R313" s="56"/>
      <c r="S313" s="2"/>
      <c r="T313" s="56"/>
      <c r="U313" s="2"/>
      <c r="V313" s="2"/>
      <c r="W313" s="2"/>
      <c r="X313" s="2"/>
      <c r="Y313" s="2"/>
      <c r="Z313" s="2"/>
      <c r="AA313" s="2"/>
      <c r="AB313" s="2"/>
      <c r="AC313" s="2"/>
      <c r="AD313" s="2"/>
      <c r="AE313" s="2"/>
      <c r="AF313" s="2"/>
      <c r="AG313" s="2"/>
      <c r="AH313" s="2"/>
      <c r="AI313" s="2"/>
      <c r="AJ313" s="2"/>
    </row>
    <row r="314" spans="1:36" ht="13" x14ac:dyDescent="0.15">
      <c r="A314" s="2"/>
      <c r="B314" s="2"/>
      <c r="C314" s="2"/>
      <c r="D314" s="2"/>
      <c r="E314" s="2"/>
      <c r="F314" s="2"/>
      <c r="G314" s="2"/>
      <c r="H314" s="2"/>
      <c r="I314" s="42"/>
      <c r="J314" s="42"/>
      <c r="K314" s="42"/>
      <c r="L314" s="42"/>
      <c r="M314" s="42"/>
      <c r="N314" s="42"/>
      <c r="O314" s="42"/>
      <c r="P314" s="56"/>
      <c r="Q314" s="2"/>
      <c r="R314" s="56"/>
      <c r="S314" s="2"/>
      <c r="T314" s="56"/>
      <c r="U314" s="2"/>
      <c r="V314" s="2"/>
      <c r="W314" s="2"/>
      <c r="X314" s="2"/>
      <c r="Y314" s="2"/>
      <c r="Z314" s="2"/>
      <c r="AA314" s="2"/>
      <c r="AB314" s="2"/>
      <c r="AC314" s="2"/>
      <c r="AD314" s="2"/>
      <c r="AE314" s="2"/>
      <c r="AF314" s="2"/>
      <c r="AG314" s="2"/>
      <c r="AH314" s="2"/>
      <c r="AI314" s="2"/>
      <c r="AJ314" s="2"/>
    </row>
    <row r="315" spans="1:36" ht="13" x14ac:dyDescent="0.15">
      <c r="A315" s="2"/>
      <c r="B315" s="2"/>
      <c r="C315" s="2"/>
      <c r="D315" s="2"/>
      <c r="E315" s="2"/>
      <c r="F315" s="2"/>
      <c r="G315" s="2"/>
      <c r="H315" s="2"/>
      <c r="I315" s="42"/>
      <c r="J315" s="42"/>
      <c r="K315" s="42"/>
      <c r="L315" s="42"/>
      <c r="M315" s="42"/>
      <c r="N315" s="42"/>
      <c r="O315" s="42"/>
      <c r="P315" s="56"/>
      <c r="Q315" s="2"/>
      <c r="R315" s="56"/>
      <c r="S315" s="2"/>
      <c r="T315" s="56"/>
      <c r="U315" s="2"/>
      <c r="V315" s="2"/>
      <c r="W315" s="2"/>
      <c r="X315" s="2"/>
      <c r="Y315" s="2"/>
      <c r="Z315" s="2"/>
      <c r="AA315" s="2"/>
      <c r="AB315" s="2"/>
      <c r="AC315" s="2"/>
      <c r="AD315" s="2"/>
      <c r="AE315" s="2"/>
      <c r="AF315" s="2"/>
      <c r="AG315" s="2"/>
      <c r="AH315" s="2"/>
      <c r="AI315" s="2"/>
      <c r="AJ315" s="2"/>
    </row>
    <row r="316" spans="1:36" ht="13" x14ac:dyDescent="0.15">
      <c r="A316" s="2"/>
      <c r="B316" s="2"/>
      <c r="C316" s="2"/>
      <c r="D316" s="2"/>
      <c r="E316" s="2"/>
      <c r="F316" s="2"/>
      <c r="G316" s="2"/>
      <c r="H316" s="2"/>
      <c r="I316" s="42"/>
      <c r="J316" s="42"/>
      <c r="K316" s="42"/>
      <c r="L316" s="42"/>
      <c r="M316" s="42"/>
      <c r="N316" s="42"/>
      <c r="O316" s="42"/>
      <c r="P316" s="56"/>
      <c r="Q316" s="2"/>
      <c r="R316" s="56"/>
      <c r="S316" s="2"/>
      <c r="T316" s="56"/>
      <c r="U316" s="2"/>
      <c r="V316" s="2"/>
      <c r="W316" s="2"/>
      <c r="X316" s="2"/>
      <c r="Y316" s="2"/>
      <c r="Z316" s="2"/>
      <c r="AA316" s="2"/>
      <c r="AB316" s="2"/>
      <c r="AC316" s="2"/>
      <c r="AD316" s="2"/>
      <c r="AE316" s="2"/>
      <c r="AF316" s="2"/>
      <c r="AG316" s="2"/>
      <c r="AH316" s="2"/>
      <c r="AI316" s="2"/>
      <c r="AJ316" s="2"/>
    </row>
    <row r="317" spans="1:36" ht="13" x14ac:dyDescent="0.15">
      <c r="A317" s="2"/>
      <c r="B317" s="2"/>
      <c r="C317" s="2"/>
      <c r="D317" s="2"/>
      <c r="E317" s="2"/>
      <c r="F317" s="2"/>
      <c r="G317" s="2"/>
      <c r="H317" s="2"/>
      <c r="I317" s="42"/>
      <c r="J317" s="42"/>
      <c r="K317" s="42"/>
      <c r="L317" s="42"/>
      <c r="M317" s="42"/>
      <c r="N317" s="42"/>
      <c r="O317" s="42"/>
      <c r="P317" s="56"/>
      <c r="Q317" s="2"/>
      <c r="R317" s="56"/>
      <c r="S317" s="2"/>
      <c r="T317" s="56"/>
      <c r="U317" s="2"/>
      <c r="V317" s="2"/>
      <c r="W317" s="2"/>
      <c r="X317" s="2"/>
      <c r="Y317" s="2"/>
      <c r="Z317" s="2"/>
      <c r="AA317" s="2"/>
      <c r="AB317" s="2"/>
      <c r="AC317" s="2"/>
      <c r="AD317" s="2"/>
      <c r="AE317" s="2"/>
      <c r="AF317" s="2"/>
      <c r="AG317" s="2"/>
      <c r="AH317" s="2"/>
      <c r="AI317" s="2"/>
      <c r="AJ317" s="2"/>
    </row>
    <row r="318" spans="1:36" ht="13" x14ac:dyDescent="0.15">
      <c r="A318" s="2"/>
      <c r="B318" s="2"/>
      <c r="C318" s="2"/>
      <c r="D318" s="2"/>
      <c r="E318" s="2"/>
      <c r="F318" s="2"/>
      <c r="G318" s="2"/>
      <c r="H318" s="2"/>
      <c r="I318" s="42"/>
      <c r="J318" s="42"/>
      <c r="K318" s="42"/>
      <c r="L318" s="42"/>
      <c r="M318" s="42"/>
      <c r="N318" s="42"/>
      <c r="O318" s="42"/>
      <c r="P318" s="56"/>
      <c r="Q318" s="2"/>
      <c r="R318" s="56"/>
      <c r="S318" s="2"/>
      <c r="T318" s="56"/>
      <c r="U318" s="2"/>
      <c r="V318" s="2"/>
      <c r="W318" s="2"/>
      <c r="X318" s="2"/>
      <c r="Y318" s="2"/>
      <c r="Z318" s="2"/>
      <c r="AA318" s="2"/>
      <c r="AB318" s="2"/>
      <c r="AC318" s="2"/>
      <c r="AD318" s="2"/>
      <c r="AE318" s="2"/>
      <c r="AF318" s="2"/>
      <c r="AG318" s="2"/>
      <c r="AH318" s="2"/>
      <c r="AI318" s="2"/>
      <c r="AJ318" s="2"/>
    </row>
    <row r="319" spans="1:36" ht="13" x14ac:dyDescent="0.15">
      <c r="A319" s="2"/>
      <c r="B319" s="2"/>
      <c r="C319" s="2"/>
      <c r="D319" s="2"/>
      <c r="E319" s="2"/>
      <c r="F319" s="2"/>
      <c r="G319" s="2"/>
      <c r="H319" s="2"/>
      <c r="I319" s="42"/>
      <c r="J319" s="42"/>
      <c r="K319" s="42"/>
      <c r="L319" s="42"/>
      <c r="M319" s="42"/>
      <c r="N319" s="42"/>
      <c r="O319" s="42"/>
      <c r="P319" s="56"/>
      <c r="Q319" s="2"/>
      <c r="R319" s="56"/>
      <c r="S319" s="2"/>
      <c r="T319" s="56"/>
      <c r="U319" s="2"/>
      <c r="V319" s="2"/>
      <c r="W319" s="2"/>
      <c r="X319" s="2"/>
      <c r="Y319" s="2"/>
      <c r="Z319" s="2"/>
      <c r="AA319" s="2"/>
      <c r="AB319" s="2"/>
      <c r="AC319" s="2"/>
      <c r="AD319" s="2"/>
      <c r="AE319" s="2"/>
      <c r="AF319" s="2"/>
      <c r="AG319" s="2"/>
      <c r="AH319" s="2"/>
      <c r="AI319" s="2"/>
      <c r="AJ319" s="2"/>
    </row>
    <row r="320" spans="1:36" ht="13" x14ac:dyDescent="0.15">
      <c r="A320" s="2"/>
      <c r="B320" s="2"/>
      <c r="C320" s="2"/>
      <c r="D320" s="2"/>
      <c r="E320" s="2"/>
      <c r="F320" s="2"/>
      <c r="G320" s="2"/>
      <c r="H320" s="2"/>
      <c r="I320" s="42"/>
      <c r="J320" s="42"/>
      <c r="K320" s="42"/>
      <c r="L320" s="42"/>
      <c r="M320" s="42"/>
      <c r="N320" s="42"/>
      <c r="O320" s="42"/>
      <c r="P320" s="56"/>
      <c r="Q320" s="2"/>
      <c r="R320" s="56"/>
      <c r="S320" s="2"/>
      <c r="T320" s="56"/>
      <c r="U320" s="2"/>
      <c r="V320" s="2"/>
      <c r="W320" s="2"/>
      <c r="X320" s="2"/>
      <c r="Y320" s="2"/>
      <c r="Z320" s="2"/>
      <c r="AA320" s="2"/>
      <c r="AB320" s="2"/>
      <c r="AC320" s="2"/>
      <c r="AD320" s="2"/>
      <c r="AE320" s="2"/>
      <c r="AF320" s="2"/>
      <c r="AG320" s="2"/>
      <c r="AH320" s="2"/>
      <c r="AI320" s="2"/>
      <c r="AJ320" s="2"/>
    </row>
    <row r="321" spans="1:36" ht="13" x14ac:dyDescent="0.15">
      <c r="A321" s="2"/>
      <c r="B321" s="2"/>
      <c r="C321" s="2"/>
      <c r="D321" s="2"/>
      <c r="E321" s="2"/>
      <c r="F321" s="2"/>
      <c r="G321" s="2"/>
      <c r="H321" s="2"/>
      <c r="I321" s="42"/>
      <c r="J321" s="42"/>
      <c r="K321" s="42"/>
      <c r="L321" s="42"/>
      <c r="M321" s="42"/>
      <c r="N321" s="42"/>
      <c r="O321" s="42"/>
      <c r="P321" s="56"/>
      <c r="Q321" s="2"/>
      <c r="R321" s="56"/>
      <c r="S321" s="2"/>
      <c r="T321" s="56"/>
      <c r="U321" s="2"/>
      <c r="V321" s="2"/>
      <c r="W321" s="2"/>
      <c r="X321" s="2"/>
      <c r="Y321" s="2"/>
      <c r="Z321" s="2"/>
      <c r="AA321" s="2"/>
      <c r="AB321" s="2"/>
      <c r="AC321" s="2"/>
      <c r="AD321" s="2"/>
      <c r="AE321" s="2"/>
      <c r="AF321" s="2"/>
      <c r="AG321" s="2"/>
      <c r="AH321" s="2"/>
      <c r="AI321" s="2"/>
      <c r="AJ321" s="2"/>
    </row>
    <row r="322" spans="1:36" ht="13" x14ac:dyDescent="0.15">
      <c r="A322" s="2"/>
      <c r="B322" s="2"/>
      <c r="C322" s="2"/>
      <c r="D322" s="2"/>
      <c r="E322" s="2"/>
      <c r="F322" s="2"/>
      <c r="G322" s="2"/>
      <c r="H322" s="2"/>
      <c r="I322" s="42"/>
      <c r="J322" s="42"/>
      <c r="K322" s="42"/>
      <c r="L322" s="42"/>
      <c r="M322" s="42"/>
      <c r="N322" s="42"/>
      <c r="O322" s="42"/>
      <c r="P322" s="56"/>
      <c r="Q322" s="2"/>
      <c r="R322" s="56"/>
      <c r="S322" s="2"/>
      <c r="T322" s="56"/>
      <c r="U322" s="2"/>
      <c r="V322" s="2"/>
      <c r="W322" s="2"/>
      <c r="X322" s="2"/>
      <c r="Y322" s="2"/>
      <c r="Z322" s="2"/>
      <c r="AA322" s="2"/>
      <c r="AB322" s="2"/>
      <c r="AC322" s="2"/>
      <c r="AD322" s="2"/>
      <c r="AE322" s="2"/>
      <c r="AF322" s="2"/>
      <c r="AG322" s="2"/>
      <c r="AH322" s="2"/>
      <c r="AI322" s="2"/>
      <c r="AJ322" s="2"/>
    </row>
    <row r="323" spans="1:36" ht="13" x14ac:dyDescent="0.15">
      <c r="A323" s="2"/>
      <c r="B323" s="2"/>
      <c r="C323" s="2"/>
      <c r="D323" s="2"/>
      <c r="E323" s="2"/>
      <c r="F323" s="2"/>
      <c r="G323" s="2"/>
      <c r="H323" s="2"/>
      <c r="I323" s="42"/>
      <c r="J323" s="42"/>
      <c r="K323" s="42"/>
      <c r="L323" s="42"/>
      <c r="M323" s="42"/>
      <c r="N323" s="42"/>
      <c r="O323" s="42"/>
      <c r="P323" s="56"/>
      <c r="Q323" s="2"/>
      <c r="R323" s="56"/>
      <c r="S323" s="2"/>
      <c r="T323" s="56"/>
      <c r="U323" s="2"/>
      <c r="V323" s="2"/>
      <c r="W323" s="2"/>
      <c r="X323" s="2"/>
      <c r="Y323" s="2"/>
      <c r="Z323" s="2"/>
      <c r="AA323" s="2"/>
      <c r="AB323" s="2"/>
      <c r="AC323" s="2"/>
      <c r="AD323" s="2"/>
      <c r="AE323" s="2"/>
      <c r="AF323" s="2"/>
      <c r="AG323" s="2"/>
      <c r="AH323" s="2"/>
      <c r="AI323" s="2"/>
      <c r="AJ323" s="2"/>
    </row>
    <row r="324" spans="1:36" ht="13" x14ac:dyDescent="0.15">
      <c r="A324" s="2"/>
      <c r="B324" s="2"/>
      <c r="C324" s="2"/>
      <c r="D324" s="2"/>
      <c r="E324" s="2"/>
      <c r="F324" s="2"/>
      <c r="G324" s="2"/>
      <c r="H324" s="2"/>
      <c r="I324" s="42"/>
      <c r="J324" s="42"/>
      <c r="K324" s="42"/>
      <c r="L324" s="42"/>
      <c r="M324" s="42"/>
      <c r="N324" s="42"/>
      <c r="O324" s="42"/>
      <c r="P324" s="56"/>
      <c r="Q324" s="2"/>
      <c r="R324" s="56"/>
      <c r="S324" s="2"/>
      <c r="T324" s="56"/>
      <c r="U324" s="2"/>
      <c r="V324" s="2"/>
      <c r="W324" s="2"/>
      <c r="X324" s="2"/>
      <c r="Y324" s="2"/>
      <c r="Z324" s="2"/>
      <c r="AA324" s="2"/>
      <c r="AB324" s="2"/>
      <c r="AC324" s="2"/>
      <c r="AD324" s="2"/>
      <c r="AE324" s="2"/>
      <c r="AF324" s="2"/>
      <c r="AG324" s="2"/>
      <c r="AH324" s="2"/>
      <c r="AI324" s="2"/>
      <c r="AJ324" s="2"/>
    </row>
    <row r="325" spans="1:36" ht="13" x14ac:dyDescent="0.15">
      <c r="A325" s="2"/>
      <c r="B325" s="2"/>
      <c r="C325" s="2"/>
      <c r="D325" s="2"/>
      <c r="E325" s="2"/>
      <c r="F325" s="2"/>
      <c r="G325" s="2"/>
      <c r="H325" s="2"/>
      <c r="I325" s="42"/>
      <c r="J325" s="42"/>
      <c r="K325" s="42"/>
      <c r="L325" s="42"/>
      <c r="M325" s="42"/>
      <c r="N325" s="42"/>
      <c r="O325" s="42"/>
      <c r="P325" s="56"/>
      <c r="Q325" s="2"/>
      <c r="R325" s="56"/>
      <c r="S325" s="2"/>
      <c r="T325" s="56"/>
      <c r="U325" s="2"/>
      <c r="V325" s="2"/>
      <c r="W325" s="2"/>
      <c r="X325" s="2"/>
      <c r="Y325" s="2"/>
      <c r="Z325" s="2"/>
      <c r="AA325" s="2"/>
      <c r="AB325" s="2"/>
      <c r="AC325" s="2"/>
      <c r="AD325" s="2"/>
      <c r="AE325" s="2"/>
      <c r="AF325" s="2"/>
      <c r="AG325" s="2"/>
      <c r="AH325" s="2"/>
      <c r="AI325" s="2"/>
      <c r="AJ325" s="2"/>
    </row>
    <row r="326" spans="1:36" ht="13" x14ac:dyDescent="0.15">
      <c r="A326" s="2"/>
      <c r="B326" s="2"/>
      <c r="C326" s="2"/>
      <c r="D326" s="2"/>
      <c r="E326" s="2"/>
      <c r="F326" s="2"/>
      <c r="G326" s="2"/>
      <c r="H326" s="2"/>
      <c r="I326" s="42"/>
      <c r="J326" s="42"/>
      <c r="K326" s="42"/>
      <c r="L326" s="42"/>
      <c r="M326" s="42"/>
      <c r="N326" s="42"/>
      <c r="O326" s="42"/>
      <c r="P326" s="56"/>
      <c r="Q326" s="2"/>
      <c r="R326" s="56"/>
      <c r="S326" s="2"/>
      <c r="T326" s="56"/>
      <c r="U326" s="2"/>
      <c r="V326" s="2"/>
      <c r="W326" s="2"/>
      <c r="X326" s="2"/>
      <c r="Y326" s="2"/>
      <c r="Z326" s="2"/>
      <c r="AA326" s="2"/>
      <c r="AB326" s="2"/>
      <c r="AC326" s="2"/>
      <c r="AD326" s="2"/>
      <c r="AE326" s="2"/>
      <c r="AF326" s="2"/>
      <c r="AG326" s="2"/>
      <c r="AH326" s="2"/>
      <c r="AI326" s="2"/>
      <c r="AJ326" s="2"/>
    </row>
    <row r="327" spans="1:36" ht="13" x14ac:dyDescent="0.15">
      <c r="A327" s="2"/>
      <c r="B327" s="2"/>
      <c r="C327" s="2"/>
      <c r="D327" s="2"/>
      <c r="E327" s="2"/>
      <c r="F327" s="2"/>
      <c r="G327" s="2"/>
      <c r="H327" s="2"/>
      <c r="I327" s="42"/>
      <c r="J327" s="42"/>
      <c r="K327" s="42"/>
      <c r="L327" s="42"/>
      <c r="M327" s="42"/>
      <c r="N327" s="42"/>
      <c r="O327" s="42"/>
      <c r="P327" s="56"/>
      <c r="Q327" s="2"/>
      <c r="R327" s="56"/>
      <c r="S327" s="2"/>
      <c r="T327" s="56"/>
      <c r="U327" s="2"/>
      <c r="V327" s="2"/>
      <c r="W327" s="2"/>
      <c r="X327" s="2"/>
      <c r="Y327" s="2"/>
      <c r="Z327" s="2"/>
      <c r="AA327" s="2"/>
      <c r="AB327" s="2"/>
      <c r="AC327" s="2"/>
      <c r="AD327" s="2"/>
      <c r="AE327" s="2"/>
      <c r="AF327" s="2"/>
      <c r="AG327" s="2"/>
      <c r="AH327" s="2"/>
      <c r="AI327" s="2"/>
      <c r="AJ327" s="2"/>
    </row>
    <row r="328" spans="1:36" ht="13" x14ac:dyDescent="0.15">
      <c r="A328" s="2"/>
      <c r="B328" s="2"/>
      <c r="C328" s="2"/>
      <c r="D328" s="2"/>
      <c r="E328" s="2"/>
      <c r="F328" s="2"/>
      <c r="G328" s="2"/>
      <c r="H328" s="2"/>
      <c r="I328" s="42"/>
      <c r="J328" s="42"/>
      <c r="K328" s="42"/>
      <c r="L328" s="42"/>
      <c r="M328" s="42"/>
      <c r="N328" s="42"/>
      <c r="O328" s="42"/>
      <c r="P328" s="56"/>
      <c r="Q328" s="2"/>
      <c r="R328" s="56"/>
      <c r="S328" s="2"/>
      <c r="T328" s="56"/>
      <c r="U328" s="2"/>
      <c r="V328" s="2"/>
      <c r="W328" s="2"/>
      <c r="X328" s="2"/>
      <c r="Y328" s="2"/>
      <c r="Z328" s="2"/>
      <c r="AA328" s="2"/>
      <c r="AB328" s="2"/>
      <c r="AC328" s="2"/>
      <c r="AD328" s="2"/>
      <c r="AE328" s="2"/>
      <c r="AF328" s="2"/>
      <c r="AG328" s="2"/>
      <c r="AH328" s="2"/>
      <c r="AI328" s="2"/>
      <c r="AJ328" s="2"/>
    </row>
    <row r="329" spans="1:36" ht="13" x14ac:dyDescent="0.15">
      <c r="A329" s="2"/>
      <c r="B329" s="2"/>
      <c r="C329" s="2"/>
      <c r="D329" s="2"/>
      <c r="E329" s="2"/>
      <c r="F329" s="2"/>
      <c r="G329" s="2"/>
      <c r="H329" s="2"/>
      <c r="I329" s="42"/>
      <c r="J329" s="42"/>
      <c r="K329" s="42"/>
      <c r="L329" s="42"/>
      <c r="M329" s="42"/>
      <c r="N329" s="42"/>
      <c r="O329" s="42"/>
      <c r="P329" s="56"/>
      <c r="Q329" s="2"/>
      <c r="R329" s="56"/>
      <c r="S329" s="2"/>
      <c r="T329" s="56"/>
      <c r="U329" s="2"/>
      <c r="V329" s="2"/>
      <c r="W329" s="2"/>
      <c r="X329" s="2"/>
      <c r="Y329" s="2"/>
      <c r="Z329" s="2"/>
      <c r="AA329" s="2"/>
      <c r="AB329" s="2"/>
      <c r="AC329" s="2"/>
      <c r="AD329" s="2"/>
      <c r="AE329" s="2"/>
      <c r="AF329" s="2"/>
      <c r="AG329" s="2"/>
      <c r="AH329" s="2"/>
      <c r="AI329" s="2"/>
      <c r="AJ329" s="2"/>
    </row>
    <row r="330" spans="1:36" ht="13" x14ac:dyDescent="0.15">
      <c r="A330" s="2"/>
      <c r="B330" s="2"/>
      <c r="C330" s="2"/>
      <c r="D330" s="2"/>
      <c r="E330" s="2"/>
      <c r="F330" s="2"/>
      <c r="G330" s="2"/>
      <c r="H330" s="2"/>
      <c r="I330" s="42"/>
      <c r="J330" s="42"/>
      <c r="K330" s="42"/>
      <c r="L330" s="42"/>
      <c r="M330" s="42"/>
      <c r="N330" s="42"/>
      <c r="O330" s="42"/>
      <c r="P330" s="56"/>
      <c r="Q330" s="2"/>
      <c r="R330" s="56"/>
      <c r="S330" s="2"/>
      <c r="T330" s="56"/>
      <c r="U330" s="2"/>
      <c r="V330" s="2"/>
      <c r="W330" s="2"/>
      <c r="X330" s="2"/>
      <c r="Y330" s="2"/>
      <c r="Z330" s="2"/>
      <c r="AA330" s="2"/>
      <c r="AB330" s="2"/>
      <c r="AC330" s="2"/>
      <c r="AD330" s="2"/>
      <c r="AE330" s="2"/>
      <c r="AF330" s="2"/>
      <c r="AG330" s="2"/>
      <c r="AH330" s="2"/>
      <c r="AI330" s="2"/>
      <c r="AJ330" s="2"/>
    </row>
    <row r="331" spans="1:36" ht="13" x14ac:dyDescent="0.15">
      <c r="A331" s="2"/>
      <c r="B331" s="2"/>
      <c r="C331" s="2"/>
      <c r="D331" s="2"/>
      <c r="E331" s="2"/>
      <c r="F331" s="2"/>
      <c r="G331" s="2"/>
      <c r="H331" s="2"/>
      <c r="I331" s="42"/>
      <c r="J331" s="42"/>
      <c r="K331" s="42"/>
      <c r="L331" s="42"/>
      <c r="M331" s="42"/>
      <c r="N331" s="42"/>
      <c r="O331" s="42"/>
      <c r="P331" s="56"/>
      <c r="Q331" s="2"/>
      <c r="R331" s="56"/>
      <c r="S331" s="2"/>
      <c r="T331" s="56"/>
      <c r="U331" s="2"/>
      <c r="V331" s="2"/>
      <c r="W331" s="2"/>
      <c r="X331" s="2"/>
      <c r="Y331" s="2"/>
      <c r="Z331" s="2"/>
      <c r="AA331" s="2"/>
      <c r="AB331" s="2"/>
      <c r="AC331" s="2"/>
      <c r="AD331" s="2"/>
      <c r="AE331" s="2"/>
      <c r="AF331" s="2"/>
      <c r="AG331" s="2"/>
      <c r="AH331" s="2"/>
      <c r="AI331" s="2"/>
      <c r="AJ331" s="2"/>
    </row>
    <row r="332" spans="1:36" ht="13" x14ac:dyDescent="0.15">
      <c r="A332" s="2"/>
      <c r="B332" s="2"/>
      <c r="C332" s="2"/>
      <c r="D332" s="2"/>
      <c r="E332" s="2"/>
      <c r="F332" s="2"/>
      <c r="G332" s="2"/>
      <c r="H332" s="2"/>
      <c r="I332" s="42"/>
      <c r="J332" s="42"/>
      <c r="K332" s="42"/>
      <c r="L332" s="42"/>
      <c r="M332" s="42"/>
      <c r="N332" s="42"/>
      <c r="O332" s="42"/>
      <c r="P332" s="56"/>
      <c r="Q332" s="2"/>
      <c r="R332" s="56"/>
      <c r="S332" s="2"/>
      <c r="T332" s="56"/>
      <c r="U332" s="2"/>
      <c r="V332" s="2"/>
      <c r="W332" s="2"/>
      <c r="X332" s="2"/>
      <c r="Y332" s="2"/>
      <c r="Z332" s="2"/>
      <c r="AA332" s="2"/>
      <c r="AB332" s="2"/>
      <c r="AC332" s="2"/>
      <c r="AD332" s="2"/>
      <c r="AE332" s="2"/>
      <c r="AF332" s="2"/>
      <c r="AG332" s="2"/>
      <c r="AH332" s="2"/>
      <c r="AI332" s="2"/>
      <c r="AJ332" s="2"/>
    </row>
    <row r="333" spans="1:36" ht="13" x14ac:dyDescent="0.15">
      <c r="A333" s="2"/>
      <c r="B333" s="2"/>
      <c r="C333" s="2"/>
      <c r="D333" s="2"/>
      <c r="E333" s="2"/>
      <c r="F333" s="2"/>
      <c r="G333" s="2"/>
      <c r="H333" s="2"/>
      <c r="I333" s="42"/>
      <c r="J333" s="42"/>
      <c r="K333" s="42"/>
      <c r="L333" s="42"/>
      <c r="M333" s="42"/>
      <c r="N333" s="42"/>
      <c r="O333" s="42"/>
      <c r="P333" s="56"/>
      <c r="Q333" s="2"/>
      <c r="R333" s="56"/>
      <c r="S333" s="2"/>
      <c r="T333" s="56"/>
      <c r="U333" s="2"/>
      <c r="V333" s="2"/>
      <c r="W333" s="2"/>
      <c r="X333" s="2"/>
      <c r="Y333" s="2"/>
      <c r="Z333" s="2"/>
      <c r="AA333" s="2"/>
      <c r="AB333" s="2"/>
      <c r="AC333" s="2"/>
      <c r="AD333" s="2"/>
      <c r="AE333" s="2"/>
      <c r="AF333" s="2"/>
      <c r="AG333" s="2"/>
      <c r="AH333" s="2"/>
      <c r="AI333" s="2"/>
      <c r="AJ333" s="2"/>
    </row>
    <row r="334" spans="1:36" ht="13" x14ac:dyDescent="0.15">
      <c r="A334" s="2"/>
      <c r="B334" s="2"/>
      <c r="C334" s="2"/>
      <c r="D334" s="2"/>
      <c r="E334" s="2"/>
      <c r="F334" s="2"/>
      <c r="G334" s="2"/>
      <c r="H334" s="2"/>
      <c r="I334" s="42"/>
      <c r="J334" s="42"/>
      <c r="K334" s="42"/>
      <c r="L334" s="42"/>
      <c r="M334" s="42"/>
      <c r="N334" s="42"/>
      <c r="O334" s="42"/>
      <c r="P334" s="56"/>
      <c r="Q334" s="2"/>
      <c r="R334" s="56"/>
      <c r="S334" s="2"/>
      <c r="T334" s="56"/>
      <c r="U334" s="2"/>
      <c r="V334" s="2"/>
      <c r="W334" s="2"/>
      <c r="X334" s="2"/>
      <c r="Y334" s="2"/>
      <c r="Z334" s="2"/>
      <c r="AA334" s="2"/>
      <c r="AB334" s="2"/>
      <c r="AC334" s="2"/>
      <c r="AD334" s="2"/>
      <c r="AE334" s="2"/>
      <c r="AF334" s="2"/>
      <c r="AG334" s="2"/>
      <c r="AH334" s="2"/>
      <c r="AI334" s="2"/>
      <c r="AJ334" s="2"/>
    </row>
    <row r="335" spans="1:36" ht="13" x14ac:dyDescent="0.15">
      <c r="A335" s="2"/>
      <c r="B335" s="2"/>
      <c r="C335" s="2"/>
      <c r="D335" s="2"/>
      <c r="E335" s="2"/>
      <c r="F335" s="2"/>
      <c r="G335" s="2"/>
      <c r="H335" s="2"/>
      <c r="I335" s="42"/>
      <c r="J335" s="42"/>
      <c r="K335" s="42"/>
      <c r="L335" s="42"/>
      <c r="M335" s="42"/>
      <c r="N335" s="42"/>
      <c r="O335" s="42"/>
      <c r="P335" s="56"/>
      <c r="Q335" s="2"/>
      <c r="R335" s="56"/>
      <c r="S335" s="2"/>
      <c r="T335" s="56"/>
      <c r="U335" s="2"/>
      <c r="V335" s="2"/>
      <c r="W335" s="2"/>
      <c r="X335" s="2"/>
      <c r="Y335" s="2"/>
      <c r="Z335" s="2"/>
      <c r="AA335" s="2"/>
      <c r="AB335" s="2"/>
      <c r="AC335" s="2"/>
      <c r="AD335" s="2"/>
      <c r="AE335" s="2"/>
      <c r="AF335" s="2"/>
      <c r="AG335" s="2"/>
      <c r="AH335" s="2"/>
      <c r="AI335" s="2"/>
      <c r="AJ335" s="2"/>
    </row>
    <row r="336" spans="1:36" ht="13" x14ac:dyDescent="0.15">
      <c r="A336" s="2"/>
      <c r="B336" s="2"/>
      <c r="C336" s="2"/>
      <c r="D336" s="2"/>
      <c r="E336" s="2"/>
      <c r="F336" s="2"/>
      <c r="G336" s="2"/>
      <c r="H336" s="2"/>
      <c r="I336" s="42"/>
      <c r="J336" s="42"/>
      <c r="K336" s="42"/>
      <c r="L336" s="42"/>
      <c r="M336" s="42"/>
      <c r="N336" s="42"/>
      <c r="O336" s="42"/>
      <c r="P336" s="56"/>
      <c r="Q336" s="2"/>
      <c r="R336" s="56"/>
      <c r="S336" s="2"/>
      <c r="T336" s="56"/>
      <c r="U336" s="2"/>
      <c r="V336" s="2"/>
      <c r="W336" s="2"/>
      <c r="X336" s="2"/>
      <c r="Y336" s="2"/>
      <c r="Z336" s="2"/>
      <c r="AA336" s="2"/>
      <c r="AB336" s="2"/>
      <c r="AC336" s="2"/>
      <c r="AD336" s="2"/>
      <c r="AE336" s="2"/>
      <c r="AF336" s="2"/>
      <c r="AG336" s="2"/>
      <c r="AH336" s="2"/>
      <c r="AI336" s="2"/>
      <c r="AJ336" s="2"/>
    </row>
    <row r="337" spans="1:36" ht="13" x14ac:dyDescent="0.15">
      <c r="A337" s="2"/>
      <c r="B337" s="2"/>
      <c r="C337" s="2"/>
      <c r="D337" s="2"/>
      <c r="E337" s="2"/>
      <c r="F337" s="2"/>
      <c r="G337" s="2"/>
      <c r="H337" s="2"/>
      <c r="I337" s="42"/>
      <c r="J337" s="42"/>
      <c r="K337" s="42"/>
      <c r="L337" s="42"/>
      <c r="M337" s="42"/>
      <c r="N337" s="42"/>
      <c r="O337" s="42"/>
      <c r="P337" s="56"/>
      <c r="Q337" s="2"/>
      <c r="R337" s="56"/>
      <c r="S337" s="2"/>
      <c r="T337" s="56"/>
      <c r="U337" s="2"/>
      <c r="V337" s="2"/>
      <c r="W337" s="2"/>
      <c r="X337" s="2"/>
      <c r="Y337" s="2"/>
      <c r="Z337" s="2"/>
      <c r="AA337" s="2"/>
      <c r="AB337" s="2"/>
      <c r="AC337" s="2"/>
      <c r="AD337" s="2"/>
      <c r="AE337" s="2"/>
      <c r="AF337" s="2"/>
      <c r="AG337" s="2"/>
      <c r="AH337" s="2"/>
      <c r="AI337" s="2"/>
      <c r="AJ337" s="2"/>
    </row>
    <row r="338" spans="1:36" ht="13" x14ac:dyDescent="0.15">
      <c r="A338" s="2"/>
      <c r="B338" s="2"/>
      <c r="C338" s="2"/>
      <c r="D338" s="2"/>
      <c r="E338" s="2"/>
      <c r="F338" s="2"/>
      <c r="G338" s="2"/>
      <c r="H338" s="2"/>
      <c r="I338" s="42"/>
      <c r="J338" s="42"/>
      <c r="K338" s="42"/>
      <c r="L338" s="42"/>
      <c r="M338" s="42"/>
      <c r="N338" s="42"/>
      <c r="O338" s="42"/>
      <c r="P338" s="56"/>
      <c r="Q338" s="2"/>
      <c r="R338" s="56"/>
      <c r="S338" s="2"/>
      <c r="T338" s="56"/>
      <c r="U338" s="2"/>
      <c r="V338" s="2"/>
      <c r="W338" s="2"/>
      <c r="X338" s="2"/>
      <c r="Y338" s="2"/>
      <c r="Z338" s="2"/>
      <c r="AA338" s="2"/>
      <c r="AB338" s="2"/>
      <c r="AC338" s="2"/>
      <c r="AD338" s="2"/>
      <c r="AE338" s="2"/>
      <c r="AF338" s="2"/>
      <c r="AG338" s="2"/>
      <c r="AH338" s="2"/>
      <c r="AI338" s="2"/>
      <c r="AJ338" s="2"/>
    </row>
    <row r="339" spans="1:36" ht="13" x14ac:dyDescent="0.15">
      <c r="A339" s="2"/>
      <c r="B339" s="2"/>
      <c r="C339" s="2"/>
      <c r="D339" s="2"/>
      <c r="E339" s="2"/>
      <c r="F339" s="2"/>
      <c r="G339" s="2"/>
      <c r="H339" s="2"/>
      <c r="I339" s="42"/>
      <c r="J339" s="42"/>
      <c r="K339" s="42"/>
      <c r="L339" s="42"/>
      <c r="M339" s="42"/>
      <c r="N339" s="42"/>
      <c r="O339" s="42"/>
      <c r="P339" s="56"/>
      <c r="Q339" s="2"/>
      <c r="R339" s="56"/>
      <c r="S339" s="2"/>
      <c r="T339" s="56"/>
      <c r="U339" s="2"/>
      <c r="V339" s="2"/>
      <c r="W339" s="2"/>
      <c r="X339" s="2"/>
      <c r="Y339" s="2"/>
      <c r="Z339" s="2"/>
      <c r="AA339" s="2"/>
      <c r="AB339" s="2"/>
      <c r="AC339" s="2"/>
      <c r="AD339" s="2"/>
      <c r="AE339" s="2"/>
      <c r="AF339" s="2"/>
      <c r="AG339" s="2"/>
      <c r="AH339" s="2"/>
      <c r="AI339" s="2"/>
      <c r="AJ339" s="2"/>
    </row>
    <row r="340" spans="1:36" ht="13" x14ac:dyDescent="0.15">
      <c r="A340" s="2"/>
      <c r="B340" s="2"/>
      <c r="C340" s="2"/>
      <c r="D340" s="2"/>
      <c r="E340" s="2"/>
      <c r="F340" s="2"/>
      <c r="G340" s="2"/>
      <c r="H340" s="2"/>
      <c r="I340" s="42"/>
      <c r="J340" s="42"/>
      <c r="K340" s="42"/>
      <c r="L340" s="42"/>
      <c r="M340" s="42"/>
      <c r="N340" s="42"/>
      <c r="O340" s="42"/>
      <c r="P340" s="56"/>
      <c r="Q340" s="2"/>
      <c r="R340" s="56"/>
      <c r="S340" s="2"/>
      <c r="T340" s="56"/>
      <c r="U340" s="2"/>
      <c r="V340" s="2"/>
      <c r="W340" s="2"/>
      <c r="X340" s="2"/>
      <c r="Y340" s="2"/>
      <c r="Z340" s="2"/>
      <c r="AA340" s="2"/>
      <c r="AB340" s="2"/>
      <c r="AC340" s="2"/>
      <c r="AD340" s="2"/>
      <c r="AE340" s="2"/>
      <c r="AF340" s="2"/>
      <c r="AG340" s="2"/>
      <c r="AH340" s="2"/>
      <c r="AI340" s="2"/>
      <c r="AJ340" s="2"/>
    </row>
    <row r="341" spans="1:36" ht="13" x14ac:dyDescent="0.15">
      <c r="A341" s="2"/>
      <c r="B341" s="2"/>
      <c r="C341" s="2"/>
      <c r="D341" s="2"/>
      <c r="E341" s="2"/>
      <c r="F341" s="2"/>
      <c r="G341" s="2"/>
      <c r="H341" s="2"/>
      <c r="I341" s="42"/>
      <c r="J341" s="42"/>
      <c r="K341" s="42"/>
      <c r="L341" s="42"/>
      <c r="M341" s="42"/>
      <c r="N341" s="42"/>
      <c r="O341" s="42"/>
      <c r="P341" s="56"/>
      <c r="Q341" s="2"/>
      <c r="R341" s="56"/>
      <c r="S341" s="2"/>
      <c r="T341" s="56"/>
      <c r="U341" s="2"/>
      <c r="V341" s="2"/>
      <c r="W341" s="2"/>
      <c r="X341" s="2"/>
      <c r="Y341" s="2"/>
      <c r="Z341" s="2"/>
      <c r="AA341" s="2"/>
      <c r="AB341" s="2"/>
      <c r="AC341" s="2"/>
      <c r="AD341" s="2"/>
      <c r="AE341" s="2"/>
      <c r="AF341" s="2"/>
      <c r="AG341" s="2"/>
      <c r="AH341" s="2"/>
      <c r="AI341" s="2"/>
      <c r="AJ341" s="2"/>
    </row>
    <row r="342" spans="1:36" ht="13" x14ac:dyDescent="0.15">
      <c r="A342" s="2"/>
      <c r="B342" s="2"/>
      <c r="C342" s="2"/>
      <c r="D342" s="2"/>
      <c r="E342" s="2"/>
      <c r="F342" s="2"/>
      <c r="G342" s="2"/>
      <c r="H342" s="2"/>
      <c r="I342" s="42"/>
      <c r="J342" s="42"/>
      <c r="K342" s="42"/>
      <c r="L342" s="42"/>
      <c r="M342" s="42"/>
      <c r="N342" s="42"/>
      <c r="O342" s="42"/>
      <c r="P342" s="56"/>
      <c r="Q342" s="2"/>
      <c r="R342" s="56"/>
      <c r="S342" s="2"/>
      <c r="T342" s="56"/>
      <c r="U342" s="2"/>
      <c r="V342" s="2"/>
      <c r="W342" s="2"/>
      <c r="X342" s="2"/>
      <c r="Y342" s="2"/>
      <c r="Z342" s="2"/>
      <c r="AA342" s="2"/>
      <c r="AB342" s="2"/>
      <c r="AC342" s="2"/>
      <c r="AD342" s="2"/>
      <c r="AE342" s="2"/>
      <c r="AF342" s="2"/>
      <c r="AG342" s="2"/>
      <c r="AH342" s="2"/>
      <c r="AI342" s="2"/>
      <c r="AJ342" s="2"/>
    </row>
    <row r="343" spans="1:36" ht="13" x14ac:dyDescent="0.15">
      <c r="A343" s="2"/>
      <c r="B343" s="2"/>
      <c r="C343" s="2"/>
      <c r="D343" s="2"/>
      <c r="E343" s="2"/>
      <c r="F343" s="2"/>
      <c r="G343" s="2"/>
      <c r="H343" s="2"/>
      <c r="I343" s="42"/>
      <c r="J343" s="42"/>
      <c r="K343" s="42"/>
      <c r="L343" s="42"/>
      <c r="M343" s="42"/>
      <c r="N343" s="42"/>
      <c r="O343" s="42"/>
      <c r="P343" s="56"/>
      <c r="Q343" s="2"/>
      <c r="R343" s="56"/>
      <c r="S343" s="2"/>
      <c r="T343" s="56"/>
      <c r="U343" s="2"/>
      <c r="V343" s="2"/>
      <c r="W343" s="2"/>
      <c r="X343" s="2"/>
      <c r="Y343" s="2"/>
      <c r="Z343" s="2"/>
      <c r="AA343" s="2"/>
      <c r="AB343" s="2"/>
      <c r="AC343" s="2"/>
      <c r="AD343" s="2"/>
      <c r="AE343" s="2"/>
      <c r="AF343" s="2"/>
      <c r="AG343" s="2"/>
      <c r="AH343" s="2"/>
      <c r="AI343" s="2"/>
      <c r="AJ343" s="2"/>
    </row>
    <row r="344" spans="1:36" ht="13" x14ac:dyDescent="0.15">
      <c r="A344" s="2"/>
      <c r="B344" s="2"/>
      <c r="C344" s="2"/>
      <c r="D344" s="2"/>
      <c r="E344" s="2"/>
      <c r="F344" s="2"/>
      <c r="G344" s="2"/>
      <c r="H344" s="2"/>
      <c r="I344" s="42"/>
      <c r="J344" s="42"/>
      <c r="K344" s="42"/>
      <c r="L344" s="42"/>
      <c r="M344" s="42"/>
      <c r="N344" s="42"/>
      <c r="O344" s="42"/>
      <c r="P344" s="56"/>
      <c r="Q344" s="2"/>
      <c r="R344" s="56"/>
      <c r="S344" s="2"/>
      <c r="T344" s="56"/>
      <c r="U344" s="2"/>
      <c r="V344" s="2"/>
      <c r="W344" s="2"/>
      <c r="X344" s="2"/>
      <c r="Y344" s="2"/>
      <c r="Z344" s="2"/>
      <c r="AA344" s="2"/>
      <c r="AB344" s="2"/>
      <c r="AC344" s="2"/>
      <c r="AD344" s="2"/>
      <c r="AE344" s="2"/>
      <c r="AF344" s="2"/>
      <c r="AG344" s="2"/>
      <c r="AH344" s="2"/>
      <c r="AI344" s="2"/>
      <c r="AJ344" s="2"/>
    </row>
    <row r="345" spans="1:36" ht="13" x14ac:dyDescent="0.15">
      <c r="A345" s="2"/>
      <c r="B345" s="2"/>
      <c r="C345" s="2"/>
      <c r="D345" s="2"/>
      <c r="E345" s="2"/>
      <c r="F345" s="2"/>
      <c r="G345" s="2"/>
      <c r="H345" s="2"/>
      <c r="I345" s="42"/>
      <c r="J345" s="42"/>
      <c r="K345" s="42"/>
      <c r="L345" s="42"/>
      <c r="M345" s="42"/>
      <c r="N345" s="42"/>
      <c r="O345" s="42"/>
      <c r="P345" s="56"/>
      <c r="Q345" s="2"/>
      <c r="R345" s="56"/>
      <c r="S345" s="2"/>
      <c r="T345" s="56"/>
      <c r="U345" s="2"/>
      <c r="V345" s="2"/>
      <c r="W345" s="2"/>
      <c r="X345" s="2"/>
      <c r="Y345" s="2"/>
      <c r="Z345" s="2"/>
      <c r="AA345" s="2"/>
      <c r="AB345" s="2"/>
      <c r="AC345" s="2"/>
      <c r="AD345" s="2"/>
      <c r="AE345" s="2"/>
      <c r="AF345" s="2"/>
      <c r="AG345" s="2"/>
      <c r="AH345" s="2"/>
      <c r="AI345" s="2"/>
      <c r="AJ345" s="2"/>
    </row>
    <row r="346" spans="1:36" ht="13" x14ac:dyDescent="0.15">
      <c r="A346" s="2"/>
      <c r="B346" s="2"/>
      <c r="C346" s="2"/>
      <c r="D346" s="2"/>
      <c r="E346" s="2"/>
      <c r="F346" s="2"/>
      <c r="G346" s="2"/>
      <c r="H346" s="2"/>
      <c r="I346" s="42"/>
      <c r="J346" s="42"/>
      <c r="K346" s="42"/>
      <c r="L346" s="42"/>
      <c r="M346" s="42"/>
      <c r="N346" s="42"/>
      <c r="O346" s="42"/>
      <c r="P346" s="56"/>
      <c r="Q346" s="2"/>
      <c r="R346" s="56"/>
      <c r="S346" s="2"/>
      <c r="T346" s="56"/>
      <c r="U346" s="2"/>
      <c r="V346" s="2"/>
      <c r="W346" s="2"/>
      <c r="X346" s="2"/>
      <c r="Y346" s="2"/>
      <c r="Z346" s="2"/>
      <c r="AA346" s="2"/>
      <c r="AB346" s="2"/>
      <c r="AC346" s="2"/>
      <c r="AD346" s="2"/>
      <c r="AE346" s="2"/>
      <c r="AF346" s="2"/>
      <c r="AG346" s="2"/>
      <c r="AH346" s="2"/>
      <c r="AI346" s="2"/>
      <c r="AJ346" s="2"/>
    </row>
    <row r="347" spans="1:36" ht="13" x14ac:dyDescent="0.15">
      <c r="A347" s="2"/>
      <c r="B347" s="2"/>
      <c r="C347" s="2"/>
      <c r="D347" s="2"/>
      <c r="E347" s="2"/>
      <c r="F347" s="2"/>
      <c r="G347" s="2"/>
      <c r="H347" s="2"/>
      <c r="I347" s="42"/>
      <c r="J347" s="42"/>
      <c r="K347" s="42"/>
      <c r="L347" s="42"/>
      <c r="M347" s="42"/>
      <c r="N347" s="42"/>
      <c r="O347" s="42"/>
      <c r="P347" s="56"/>
      <c r="Q347" s="2"/>
      <c r="R347" s="56"/>
      <c r="S347" s="2"/>
      <c r="T347" s="56"/>
      <c r="U347" s="2"/>
      <c r="V347" s="2"/>
      <c r="W347" s="2"/>
      <c r="X347" s="2"/>
      <c r="Y347" s="2"/>
      <c r="Z347" s="2"/>
      <c r="AA347" s="2"/>
      <c r="AB347" s="2"/>
      <c r="AC347" s="2"/>
      <c r="AD347" s="2"/>
      <c r="AE347" s="2"/>
      <c r="AF347" s="2"/>
      <c r="AG347" s="2"/>
      <c r="AH347" s="2"/>
      <c r="AI347" s="2"/>
      <c r="AJ347" s="2"/>
    </row>
    <row r="348" spans="1:36" ht="13" x14ac:dyDescent="0.15">
      <c r="A348" s="2"/>
      <c r="B348" s="2"/>
      <c r="C348" s="2"/>
      <c r="D348" s="2"/>
      <c r="E348" s="2"/>
      <c r="F348" s="2"/>
      <c r="G348" s="2"/>
      <c r="H348" s="2"/>
      <c r="I348" s="42"/>
      <c r="J348" s="42"/>
      <c r="K348" s="42"/>
      <c r="L348" s="42"/>
      <c r="M348" s="42"/>
      <c r="N348" s="42"/>
      <c r="O348" s="42"/>
      <c r="P348" s="56"/>
      <c r="Q348" s="2"/>
      <c r="R348" s="56"/>
      <c r="S348" s="2"/>
      <c r="T348" s="56"/>
      <c r="U348" s="2"/>
      <c r="V348" s="2"/>
      <c r="W348" s="2"/>
      <c r="X348" s="2"/>
      <c r="Y348" s="2"/>
      <c r="Z348" s="2"/>
      <c r="AA348" s="2"/>
      <c r="AB348" s="2"/>
      <c r="AC348" s="2"/>
      <c r="AD348" s="2"/>
      <c r="AE348" s="2"/>
      <c r="AF348" s="2"/>
      <c r="AG348" s="2"/>
      <c r="AH348" s="2"/>
      <c r="AI348" s="2"/>
      <c r="AJ348" s="2"/>
    </row>
    <row r="349" spans="1:36" ht="13" x14ac:dyDescent="0.15">
      <c r="A349" s="2"/>
      <c r="B349" s="2"/>
      <c r="C349" s="2"/>
      <c r="D349" s="2"/>
      <c r="E349" s="2"/>
      <c r="F349" s="2"/>
      <c r="G349" s="2"/>
      <c r="H349" s="2"/>
      <c r="I349" s="42"/>
      <c r="J349" s="42"/>
      <c r="K349" s="42"/>
      <c r="L349" s="42"/>
      <c r="M349" s="42"/>
      <c r="N349" s="42"/>
      <c r="O349" s="42"/>
      <c r="P349" s="56"/>
      <c r="Q349" s="2"/>
      <c r="R349" s="56"/>
      <c r="S349" s="2"/>
      <c r="T349" s="56"/>
      <c r="U349" s="2"/>
      <c r="V349" s="2"/>
      <c r="W349" s="2"/>
      <c r="X349" s="2"/>
      <c r="Y349" s="2"/>
      <c r="Z349" s="2"/>
      <c r="AA349" s="2"/>
      <c r="AB349" s="2"/>
      <c r="AC349" s="2"/>
      <c r="AD349" s="2"/>
      <c r="AE349" s="2"/>
      <c r="AF349" s="2"/>
      <c r="AG349" s="2"/>
      <c r="AH349" s="2"/>
      <c r="AI349" s="2"/>
      <c r="AJ349" s="2"/>
    </row>
    <row r="350" spans="1:36" ht="13" x14ac:dyDescent="0.15">
      <c r="A350" s="2"/>
      <c r="B350" s="2"/>
      <c r="C350" s="2"/>
      <c r="D350" s="2"/>
      <c r="E350" s="2"/>
      <c r="F350" s="2"/>
      <c r="G350" s="2"/>
      <c r="H350" s="2"/>
      <c r="I350" s="42"/>
      <c r="J350" s="42"/>
      <c r="K350" s="42"/>
      <c r="L350" s="42"/>
      <c r="M350" s="42"/>
      <c r="N350" s="42"/>
      <c r="O350" s="42"/>
      <c r="P350" s="56"/>
      <c r="Q350" s="2"/>
      <c r="R350" s="56"/>
      <c r="S350" s="2"/>
      <c r="T350" s="56"/>
      <c r="U350" s="2"/>
      <c r="V350" s="2"/>
      <c r="W350" s="2"/>
      <c r="X350" s="2"/>
      <c r="Y350" s="2"/>
      <c r="Z350" s="2"/>
      <c r="AA350" s="2"/>
      <c r="AB350" s="2"/>
      <c r="AC350" s="2"/>
      <c r="AD350" s="2"/>
      <c r="AE350" s="2"/>
      <c r="AF350" s="2"/>
      <c r="AG350" s="2"/>
      <c r="AH350" s="2"/>
      <c r="AI350" s="2"/>
      <c r="AJ350" s="2"/>
    </row>
    <row r="351" spans="1:36" ht="13" x14ac:dyDescent="0.15">
      <c r="A351" s="2"/>
      <c r="B351" s="2"/>
      <c r="C351" s="2"/>
      <c r="D351" s="2"/>
      <c r="E351" s="2"/>
      <c r="F351" s="2"/>
      <c r="G351" s="2"/>
      <c r="H351" s="2"/>
      <c r="I351" s="42"/>
      <c r="J351" s="42"/>
      <c r="K351" s="42"/>
      <c r="L351" s="42"/>
      <c r="M351" s="42"/>
      <c r="N351" s="42"/>
      <c r="O351" s="42"/>
      <c r="P351" s="56"/>
      <c r="Q351" s="2"/>
      <c r="R351" s="56"/>
      <c r="S351" s="2"/>
      <c r="T351" s="56"/>
      <c r="U351" s="2"/>
      <c r="V351" s="2"/>
      <c r="W351" s="2"/>
      <c r="X351" s="2"/>
      <c r="Y351" s="2"/>
      <c r="Z351" s="2"/>
      <c r="AA351" s="2"/>
      <c r="AB351" s="2"/>
      <c r="AC351" s="2"/>
      <c r="AD351" s="2"/>
      <c r="AE351" s="2"/>
      <c r="AF351" s="2"/>
      <c r="AG351" s="2"/>
      <c r="AH351" s="2"/>
      <c r="AI351" s="2"/>
      <c r="AJ351" s="2"/>
    </row>
    <row r="352" spans="1:36" ht="13" x14ac:dyDescent="0.15">
      <c r="A352" s="2"/>
      <c r="B352" s="2"/>
      <c r="C352" s="2"/>
      <c r="D352" s="2"/>
      <c r="E352" s="2"/>
      <c r="F352" s="2"/>
      <c r="G352" s="2"/>
      <c r="H352" s="2"/>
      <c r="I352" s="42"/>
      <c r="J352" s="42"/>
      <c r="K352" s="42"/>
      <c r="L352" s="42"/>
      <c r="M352" s="42"/>
      <c r="N352" s="42"/>
      <c r="O352" s="42"/>
      <c r="P352" s="56"/>
      <c r="Q352" s="2"/>
      <c r="R352" s="56"/>
      <c r="S352" s="2"/>
      <c r="T352" s="56"/>
      <c r="U352" s="2"/>
      <c r="V352" s="2"/>
      <c r="W352" s="2"/>
      <c r="X352" s="2"/>
      <c r="Y352" s="2"/>
      <c r="Z352" s="2"/>
      <c r="AA352" s="2"/>
      <c r="AB352" s="2"/>
      <c r="AC352" s="2"/>
      <c r="AD352" s="2"/>
      <c r="AE352" s="2"/>
      <c r="AF352" s="2"/>
      <c r="AG352" s="2"/>
      <c r="AH352" s="2"/>
      <c r="AI352" s="2"/>
      <c r="AJ352" s="2"/>
    </row>
    <row r="353" spans="1:36" ht="13" x14ac:dyDescent="0.15">
      <c r="A353" s="2"/>
      <c r="B353" s="2"/>
      <c r="C353" s="2"/>
      <c r="D353" s="2"/>
      <c r="E353" s="2"/>
      <c r="F353" s="2"/>
      <c r="G353" s="2"/>
      <c r="H353" s="2"/>
      <c r="I353" s="42"/>
      <c r="J353" s="42"/>
      <c r="K353" s="42"/>
      <c r="L353" s="42"/>
      <c r="M353" s="42"/>
      <c r="N353" s="42"/>
      <c r="O353" s="42"/>
      <c r="P353" s="56"/>
      <c r="Q353" s="2"/>
      <c r="R353" s="56"/>
      <c r="S353" s="2"/>
      <c r="T353" s="56"/>
      <c r="U353" s="2"/>
      <c r="V353" s="2"/>
      <c r="W353" s="2"/>
      <c r="X353" s="2"/>
      <c r="Y353" s="2"/>
      <c r="Z353" s="2"/>
      <c r="AA353" s="2"/>
      <c r="AB353" s="2"/>
      <c r="AC353" s="2"/>
      <c r="AD353" s="2"/>
      <c r="AE353" s="2"/>
      <c r="AF353" s="2"/>
      <c r="AG353" s="2"/>
      <c r="AH353" s="2"/>
      <c r="AI353" s="2"/>
      <c r="AJ353" s="2"/>
    </row>
    <row r="354" spans="1:36" ht="13" x14ac:dyDescent="0.15">
      <c r="A354" s="2"/>
      <c r="B354" s="2"/>
      <c r="C354" s="2"/>
      <c r="D354" s="2"/>
      <c r="E354" s="2"/>
      <c r="F354" s="2"/>
      <c r="G354" s="2"/>
      <c r="H354" s="2"/>
      <c r="I354" s="42"/>
      <c r="J354" s="42"/>
      <c r="K354" s="42"/>
      <c r="L354" s="42"/>
      <c r="M354" s="42"/>
      <c r="N354" s="42"/>
      <c r="O354" s="42"/>
      <c r="P354" s="56"/>
      <c r="Q354" s="2"/>
      <c r="R354" s="56"/>
      <c r="S354" s="2"/>
      <c r="T354" s="56"/>
      <c r="U354" s="2"/>
      <c r="V354" s="2"/>
      <c r="W354" s="2"/>
      <c r="X354" s="2"/>
      <c r="Y354" s="2"/>
      <c r="Z354" s="2"/>
      <c r="AA354" s="2"/>
      <c r="AB354" s="2"/>
      <c r="AC354" s="2"/>
      <c r="AD354" s="2"/>
      <c r="AE354" s="2"/>
      <c r="AF354" s="2"/>
      <c r="AG354" s="2"/>
      <c r="AH354" s="2"/>
      <c r="AI354" s="2"/>
      <c r="AJ354" s="2"/>
    </row>
    <row r="355" spans="1:36" ht="13" x14ac:dyDescent="0.15">
      <c r="A355" s="2"/>
      <c r="B355" s="2"/>
      <c r="C355" s="2"/>
      <c r="D355" s="2"/>
      <c r="E355" s="2"/>
      <c r="F355" s="2"/>
      <c r="G355" s="2"/>
      <c r="H355" s="2"/>
      <c r="I355" s="42"/>
      <c r="J355" s="42"/>
      <c r="K355" s="42"/>
      <c r="L355" s="42"/>
      <c r="M355" s="42"/>
      <c r="N355" s="42"/>
      <c r="O355" s="42"/>
      <c r="P355" s="56"/>
      <c r="Q355" s="2"/>
      <c r="R355" s="56"/>
      <c r="S355" s="2"/>
      <c r="T355" s="56"/>
      <c r="U355" s="2"/>
      <c r="V355" s="2"/>
      <c r="W355" s="2"/>
      <c r="X355" s="2"/>
      <c r="Y355" s="2"/>
      <c r="Z355" s="2"/>
      <c r="AA355" s="2"/>
      <c r="AB355" s="2"/>
      <c r="AC355" s="2"/>
      <c r="AD355" s="2"/>
      <c r="AE355" s="2"/>
      <c r="AF355" s="2"/>
      <c r="AG355" s="2"/>
      <c r="AH355" s="2"/>
      <c r="AI355" s="2"/>
      <c r="AJ355" s="2"/>
    </row>
    <row r="356" spans="1:36" ht="13" x14ac:dyDescent="0.15">
      <c r="A356" s="2"/>
      <c r="B356" s="2"/>
      <c r="C356" s="2"/>
      <c r="D356" s="2"/>
      <c r="E356" s="2"/>
      <c r="F356" s="2"/>
      <c r="G356" s="2"/>
      <c r="H356" s="2"/>
      <c r="I356" s="42"/>
      <c r="J356" s="42"/>
      <c r="K356" s="42"/>
      <c r="L356" s="42"/>
      <c r="M356" s="42"/>
      <c r="N356" s="42"/>
      <c r="O356" s="42"/>
      <c r="P356" s="56"/>
      <c r="Q356" s="2"/>
      <c r="R356" s="56"/>
      <c r="S356" s="2"/>
      <c r="T356" s="56"/>
      <c r="U356" s="2"/>
      <c r="V356" s="2"/>
      <c r="W356" s="2"/>
      <c r="X356" s="2"/>
      <c r="Y356" s="2"/>
      <c r="Z356" s="2"/>
      <c r="AA356" s="2"/>
      <c r="AB356" s="2"/>
      <c r="AC356" s="2"/>
      <c r="AD356" s="2"/>
      <c r="AE356" s="2"/>
      <c r="AF356" s="2"/>
      <c r="AG356" s="2"/>
      <c r="AH356" s="2"/>
      <c r="AI356" s="2"/>
      <c r="AJ356" s="2"/>
    </row>
    <row r="357" spans="1:36" ht="13" x14ac:dyDescent="0.15">
      <c r="A357" s="2"/>
      <c r="B357" s="2"/>
      <c r="C357" s="2"/>
      <c r="D357" s="2"/>
      <c r="E357" s="2"/>
      <c r="F357" s="2"/>
      <c r="G357" s="2"/>
      <c r="H357" s="2"/>
      <c r="I357" s="42"/>
      <c r="J357" s="42"/>
      <c r="K357" s="42"/>
      <c r="L357" s="42"/>
      <c r="M357" s="42"/>
      <c r="N357" s="42"/>
      <c r="O357" s="42"/>
      <c r="P357" s="56"/>
      <c r="Q357" s="2"/>
      <c r="R357" s="56"/>
      <c r="S357" s="2"/>
      <c r="T357" s="56"/>
      <c r="U357" s="2"/>
      <c r="V357" s="2"/>
      <c r="W357" s="2"/>
      <c r="X357" s="2"/>
      <c r="Y357" s="2"/>
      <c r="Z357" s="2"/>
      <c r="AA357" s="2"/>
      <c r="AB357" s="2"/>
      <c r="AC357" s="2"/>
      <c r="AD357" s="2"/>
      <c r="AE357" s="2"/>
      <c r="AF357" s="2"/>
      <c r="AG357" s="2"/>
      <c r="AH357" s="2"/>
      <c r="AI357" s="2"/>
      <c r="AJ357" s="2"/>
    </row>
    <row r="358" spans="1:36" ht="13" x14ac:dyDescent="0.15">
      <c r="A358" s="2"/>
      <c r="B358" s="2"/>
      <c r="C358" s="2"/>
      <c r="D358" s="2"/>
      <c r="E358" s="2"/>
      <c r="F358" s="2"/>
      <c r="G358" s="2"/>
      <c r="H358" s="2"/>
      <c r="I358" s="42"/>
      <c r="J358" s="42"/>
      <c r="K358" s="42"/>
      <c r="L358" s="42"/>
      <c r="M358" s="42"/>
      <c r="N358" s="42"/>
      <c r="O358" s="42"/>
      <c r="P358" s="56"/>
      <c r="Q358" s="2"/>
      <c r="R358" s="56"/>
      <c r="S358" s="2"/>
      <c r="T358" s="56"/>
      <c r="U358" s="2"/>
      <c r="V358" s="2"/>
      <c r="W358" s="2"/>
      <c r="X358" s="2"/>
      <c r="Y358" s="2"/>
      <c r="Z358" s="2"/>
      <c r="AA358" s="2"/>
      <c r="AB358" s="2"/>
      <c r="AC358" s="2"/>
      <c r="AD358" s="2"/>
      <c r="AE358" s="2"/>
      <c r="AF358" s="2"/>
      <c r="AG358" s="2"/>
      <c r="AH358" s="2"/>
      <c r="AI358" s="2"/>
      <c r="AJ358" s="2"/>
    </row>
    <row r="359" spans="1:36" ht="13" x14ac:dyDescent="0.15">
      <c r="A359" s="2"/>
      <c r="B359" s="2"/>
      <c r="C359" s="2"/>
      <c r="D359" s="2"/>
      <c r="E359" s="2"/>
      <c r="F359" s="2"/>
      <c r="G359" s="2"/>
      <c r="H359" s="2"/>
      <c r="I359" s="42"/>
      <c r="J359" s="42"/>
      <c r="K359" s="42"/>
      <c r="L359" s="42"/>
      <c r="M359" s="42"/>
      <c r="N359" s="42"/>
      <c r="O359" s="42"/>
      <c r="P359" s="56"/>
      <c r="Q359" s="2"/>
      <c r="R359" s="56"/>
      <c r="S359" s="2"/>
      <c r="T359" s="56"/>
      <c r="U359" s="2"/>
      <c r="V359" s="2"/>
      <c r="W359" s="2"/>
      <c r="X359" s="2"/>
      <c r="Y359" s="2"/>
      <c r="Z359" s="2"/>
      <c r="AA359" s="2"/>
      <c r="AB359" s="2"/>
      <c r="AC359" s="2"/>
      <c r="AD359" s="2"/>
      <c r="AE359" s="2"/>
      <c r="AF359" s="2"/>
      <c r="AG359" s="2"/>
      <c r="AH359" s="2"/>
      <c r="AI359" s="2"/>
      <c r="AJ359" s="2"/>
    </row>
    <row r="360" spans="1:36" ht="13" x14ac:dyDescent="0.15">
      <c r="A360" s="2"/>
      <c r="B360" s="2"/>
      <c r="C360" s="2"/>
      <c r="D360" s="2"/>
      <c r="E360" s="2"/>
      <c r="F360" s="2"/>
      <c r="G360" s="2"/>
      <c r="H360" s="2"/>
      <c r="I360" s="42"/>
      <c r="J360" s="42"/>
      <c r="K360" s="42"/>
      <c r="L360" s="42"/>
      <c r="M360" s="42"/>
      <c r="N360" s="42"/>
      <c r="O360" s="42"/>
      <c r="P360" s="56"/>
      <c r="Q360" s="2"/>
      <c r="R360" s="56"/>
      <c r="S360" s="2"/>
      <c r="T360" s="56"/>
      <c r="U360" s="2"/>
      <c r="V360" s="2"/>
      <c r="W360" s="2"/>
      <c r="X360" s="2"/>
      <c r="Y360" s="2"/>
      <c r="Z360" s="2"/>
      <c r="AA360" s="2"/>
      <c r="AB360" s="2"/>
      <c r="AC360" s="2"/>
      <c r="AD360" s="2"/>
      <c r="AE360" s="2"/>
      <c r="AF360" s="2"/>
      <c r="AG360" s="2"/>
      <c r="AH360" s="2"/>
      <c r="AI360" s="2"/>
      <c r="AJ360" s="2"/>
    </row>
    <row r="361" spans="1:36" ht="13" x14ac:dyDescent="0.15">
      <c r="A361" s="2"/>
      <c r="B361" s="2"/>
      <c r="C361" s="2"/>
      <c r="D361" s="2"/>
      <c r="E361" s="2"/>
      <c r="F361" s="2"/>
      <c r="G361" s="2"/>
      <c r="H361" s="2"/>
      <c r="I361" s="42"/>
      <c r="J361" s="42"/>
      <c r="K361" s="42"/>
      <c r="L361" s="42"/>
      <c r="M361" s="42"/>
      <c r="N361" s="42"/>
      <c r="O361" s="42"/>
      <c r="P361" s="56"/>
      <c r="Q361" s="2"/>
      <c r="R361" s="56"/>
      <c r="S361" s="2"/>
      <c r="T361" s="56"/>
      <c r="U361" s="2"/>
      <c r="V361" s="2"/>
      <c r="W361" s="2"/>
      <c r="X361" s="2"/>
      <c r="Y361" s="2"/>
      <c r="Z361" s="2"/>
      <c r="AA361" s="2"/>
      <c r="AB361" s="2"/>
      <c r="AC361" s="2"/>
      <c r="AD361" s="2"/>
      <c r="AE361" s="2"/>
      <c r="AF361" s="2"/>
      <c r="AG361" s="2"/>
      <c r="AH361" s="2"/>
      <c r="AI361" s="2"/>
      <c r="AJ361" s="2"/>
    </row>
    <row r="362" spans="1:36" ht="13" x14ac:dyDescent="0.15">
      <c r="A362" s="2"/>
      <c r="B362" s="2"/>
      <c r="C362" s="2"/>
      <c r="D362" s="2"/>
      <c r="E362" s="2"/>
      <c r="F362" s="2"/>
      <c r="G362" s="2"/>
      <c r="H362" s="2"/>
      <c r="I362" s="42"/>
      <c r="J362" s="42"/>
      <c r="K362" s="42"/>
      <c r="L362" s="42"/>
      <c r="M362" s="42"/>
      <c r="N362" s="42"/>
      <c r="O362" s="42"/>
      <c r="P362" s="56"/>
      <c r="Q362" s="2"/>
      <c r="R362" s="56"/>
      <c r="S362" s="2"/>
      <c r="T362" s="56"/>
      <c r="U362" s="2"/>
      <c r="V362" s="2"/>
      <c r="W362" s="2"/>
      <c r="X362" s="2"/>
      <c r="Y362" s="2"/>
      <c r="Z362" s="2"/>
      <c r="AA362" s="2"/>
      <c r="AB362" s="2"/>
      <c r="AC362" s="2"/>
      <c r="AD362" s="2"/>
      <c r="AE362" s="2"/>
      <c r="AF362" s="2"/>
      <c r="AG362" s="2"/>
      <c r="AH362" s="2"/>
      <c r="AI362" s="2"/>
      <c r="AJ362" s="2"/>
    </row>
    <row r="363" spans="1:36" ht="13" x14ac:dyDescent="0.15">
      <c r="A363" s="2"/>
      <c r="B363" s="2"/>
      <c r="C363" s="2"/>
      <c r="D363" s="2"/>
      <c r="E363" s="2"/>
      <c r="F363" s="2"/>
      <c r="G363" s="2"/>
      <c r="H363" s="2"/>
      <c r="I363" s="42"/>
      <c r="J363" s="42"/>
      <c r="K363" s="42"/>
      <c r="L363" s="42"/>
      <c r="M363" s="42"/>
      <c r="N363" s="42"/>
      <c r="O363" s="42"/>
      <c r="P363" s="56"/>
      <c r="Q363" s="2"/>
      <c r="R363" s="56"/>
      <c r="S363" s="2"/>
      <c r="T363" s="56"/>
      <c r="U363" s="2"/>
      <c r="V363" s="2"/>
      <c r="W363" s="2"/>
      <c r="X363" s="2"/>
      <c r="Y363" s="2"/>
      <c r="Z363" s="2"/>
      <c r="AA363" s="2"/>
      <c r="AB363" s="2"/>
      <c r="AC363" s="2"/>
      <c r="AD363" s="2"/>
      <c r="AE363" s="2"/>
      <c r="AF363" s="2"/>
      <c r="AG363" s="2"/>
      <c r="AH363" s="2"/>
      <c r="AI363" s="2"/>
      <c r="AJ363" s="2"/>
    </row>
    <row r="364" spans="1:36" ht="13" x14ac:dyDescent="0.15">
      <c r="A364" s="2"/>
      <c r="B364" s="2"/>
      <c r="C364" s="2"/>
      <c r="D364" s="2"/>
      <c r="E364" s="2"/>
      <c r="F364" s="2"/>
      <c r="G364" s="2"/>
      <c r="H364" s="2"/>
      <c r="I364" s="42"/>
      <c r="J364" s="42"/>
      <c r="K364" s="42"/>
      <c r="L364" s="42"/>
      <c r="M364" s="42"/>
      <c r="N364" s="42"/>
      <c r="O364" s="42"/>
      <c r="P364" s="56"/>
      <c r="Q364" s="2"/>
      <c r="R364" s="56"/>
      <c r="S364" s="2"/>
      <c r="T364" s="56"/>
      <c r="U364" s="2"/>
      <c r="V364" s="2"/>
      <c r="W364" s="2"/>
      <c r="X364" s="2"/>
      <c r="Y364" s="2"/>
      <c r="Z364" s="2"/>
      <c r="AA364" s="2"/>
      <c r="AB364" s="2"/>
      <c r="AC364" s="2"/>
      <c r="AD364" s="2"/>
      <c r="AE364" s="2"/>
      <c r="AF364" s="2"/>
      <c r="AG364" s="2"/>
      <c r="AH364" s="2"/>
      <c r="AI364" s="2"/>
      <c r="AJ364" s="2"/>
    </row>
    <row r="365" spans="1:36" ht="13" x14ac:dyDescent="0.15">
      <c r="A365" s="2"/>
      <c r="B365" s="2"/>
      <c r="C365" s="2"/>
      <c r="D365" s="2"/>
      <c r="E365" s="2"/>
      <c r="F365" s="2"/>
      <c r="G365" s="2"/>
      <c r="H365" s="2"/>
      <c r="I365" s="42"/>
      <c r="J365" s="42"/>
      <c r="K365" s="42"/>
      <c r="L365" s="42"/>
      <c r="M365" s="42"/>
      <c r="N365" s="42"/>
      <c r="O365" s="42"/>
      <c r="P365" s="56"/>
      <c r="Q365" s="2"/>
      <c r="R365" s="56"/>
      <c r="S365" s="2"/>
      <c r="T365" s="56"/>
      <c r="U365" s="2"/>
      <c r="V365" s="2"/>
      <c r="W365" s="2"/>
      <c r="X365" s="2"/>
      <c r="Y365" s="2"/>
      <c r="Z365" s="2"/>
      <c r="AA365" s="2"/>
      <c r="AB365" s="2"/>
      <c r="AC365" s="2"/>
      <c r="AD365" s="2"/>
      <c r="AE365" s="2"/>
      <c r="AF365" s="2"/>
      <c r="AG365" s="2"/>
      <c r="AH365" s="2"/>
      <c r="AI365" s="2"/>
      <c r="AJ365" s="2"/>
    </row>
    <row r="366" spans="1:36" ht="13" x14ac:dyDescent="0.15">
      <c r="A366" s="2"/>
      <c r="B366" s="2"/>
      <c r="C366" s="2"/>
      <c r="D366" s="2"/>
      <c r="E366" s="2"/>
      <c r="F366" s="2"/>
      <c r="G366" s="2"/>
      <c r="H366" s="2"/>
      <c r="I366" s="42"/>
      <c r="J366" s="42"/>
      <c r="K366" s="42"/>
      <c r="L366" s="42"/>
      <c r="M366" s="42"/>
      <c r="N366" s="42"/>
      <c r="O366" s="42"/>
      <c r="P366" s="56"/>
      <c r="Q366" s="2"/>
      <c r="R366" s="56"/>
      <c r="S366" s="2"/>
      <c r="T366" s="56"/>
      <c r="U366" s="2"/>
      <c r="V366" s="2"/>
      <c r="W366" s="2"/>
      <c r="X366" s="2"/>
      <c r="Y366" s="2"/>
      <c r="Z366" s="2"/>
      <c r="AA366" s="2"/>
      <c r="AB366" s="2"/>
      <c r="AC366" s="2"/>
      <c r="AD366" s="2"/>
      <c r="AE366" s="2"/>
      <c r="AF366" s="2"/>
      <c r="AG366" s="2"/>
      <c r="AH366" s="2"/>
      <c r="AI366" s="2"/>
      <c r="AJ366" s="2"/>
    </row>
    <row r="367" spans="1:36" ht="13" x14ac:dyDescent="0.15">
      <c r="A367" s="2"/>
      <c r="B367" s="2"/>
      <c r="C367" s="2"/>
      <c r="D367" s="2"/>
      <c r="E367" s="2"/>
      <c r="F367" s="2"/>
      <c r="G367" s="2"/>
      <c r="H367" s="2"/>
      <c r="I367" s="42"/>
      <c r="J367" s="42"/>
      <c r="K367" s="42"/>
      <c r="L367" s="42"/>
      <c r="M367" s="42"/>
      <c r="N367" s="42"/>
      <c r="O367" s="42"/>
      <c r="P367" s="56"/>
      <c r="Q367" s="2"/>
      <c r="R367" s="56"/>
      <c r="S367" s="2"/>
      <c r="T367" s="56"/>
      <c r="U367" s="2"/>
      <c r="V367" s="2"/>
      <c r="W367" s="2"/>
      <c r="X367" s="2"/>
      <c r="Y367" s="2"/>
      <c r="Z367" s="2"/>
      <c r="AA367" s="2"/>
      <c r="AB367" s="2"/>
      <c r="AC367" s="2"/>
      <c r="AD367" s="2"/>
      <c r="AE367" s="2"/>
      <c r="AF367" s="2"/>
      <c r="AG367" s="2"/>
      <c r="AH367" s="2"/>
      <c r="AI367" s="2"/>
      <c r="AJ367" s="2"/>
    </row>
    <row r="368" spans="1:36" ht="13" x14ac:dyDescent="0.15">
      <c r="A368" s="2"/>
      <c r="B368" s="2"/>
      <c r="C368" s="2"/>
      <c r="D368" s="2"/>
      <c r="E368" s="2"/>
      <c r="F368" s="2"/>
      <c r="G368" s="2"/>
      <c r="H368" s="2"/>
      <c r="I368" s="42"/>
      <c r="J368" s="42"/>
      <c r="K368" s="42"/>
      <c r="L368" s="42"/>
      <c r="M368" s="42"/>
      <c r="N368" s="42"/>
      <c r="O368" s="42"/>
      <c r="P368" s="56"/>
      <c r="Q368" s="2"/>
      <c r="R368" s="56"/>
      <c r="S368" s="2"/>
      <c r="T368" s="56"/>
      <c r="U368" s="2"/>
      <c r="V368" s="2"/>
      <c r="W368" s="2"/>
      <c r="X368" s="2"/>
      <c r="Y368" s="2"/>
      <c r="Z368" s="2"/>
      <c r="AA368" s="2"/>
      <c r="AB368" s="2"/>
      <c r="AC368" s="2"/>
      <c r="AD368" s="2"/>
      <c r="AE368" s="2"/>
      <c r="AF368" s="2"/>
      <c r="AG368" s="2"/>
      <c r="AH368" s="2"/>
      <c r="AI368" s="2"/>
      <c r="AJ368" s="2"/>
    </row>
    <row r="369" spans="1:36" ht="13" x14ac:dyDescent="0.15">
      <c r="A369" s="2"/>
      <c r="B369" s="2"/>
      <c r="C369" s="2"/>
      <c r="D369" s="2"/>
      <c r="E369" s="2"/>
      <c r="F369" s="2"/>
      <c r="G369" s="2"/>
      <c r="H369" s="2"/>
      <c r="I369" s="42"/>
      <c r="J369" s="42"/>
      <c r="K369" s="42"/>
      <c r="L369" s="42"/>
      <c r="M369" s="42"/>
      <c r="N369" s="42"/>
      <c r="O369" s="42"/>
      <c r="P369" s="56"/>
      <c r="Q369" s="2"/>
      <c r="R369" s="56"/>
      <c r="S369" s="2"/>
      <c r="T369" s="56"/>
      <c r="U369" s="2"/>
      <c r="V369" s="2"/>
      <c r="W369" s="2"/>
      <c r="X369" s="2"/>
      <c r="Y369" s="2"/>
      <c r="Z369" s="2"/>
      <c r="AA369" s="2"/>
      <c r="AB369" s="2"/>
      <c r="AC369" s="2"/>
      <c r="AD369" s="2"/>
      <c r="AE369" s="2"/>
      <c r="AF369" s="2"/>
      <c r="AG369" s="2"/>
      <c r="AH369" s="2"/>
      <c r="AI369" s="2"/>
      <c r="AJ369" s="2"/>
    </row>
    <row r="370" spans="1:36" ht="13" x14ac:dyDescent="0.15">
      <c r="A370" s="2"/>
      <c r="B370" s="2"/>
      <c r="C370" s="2"/>
      <c r="D370" s="2"/>
      <c r="E370" s="2"/>
      <c r="F370" s="2"/>
      <c r="G370" s="2"/>
      <c r="H370" s="2"/>
      <c r="I370" s="42"/>
      <c r="J370" s="42"/>
      <c r="K370" s="42"/>
      <c r="L370" s="42"/>
      <c r="M370" s="42"/>
      <c r="N370" s="42"/>
      <c r="O370" s="42"/>
      <c r="P370" s="56"/>
      <c r="Q370" s="2"/>
      <c r="R370" s="56"/>
      <c r="S370" s="2"/>
      <c r="T370" s="56"/>
      <c r="U370" s="2"/>
      <c r="V370" s="2"/>
      <c r="W370" s="2"/>
      <c r="X370" s="2"/>
      <c r="Y370" s="2"/>
      <c r="Z370" s="2"/>
      <c r="AA370" s="2"/>
      <c r="AB370" s="2"/>
      <c r="AC370" s="2"/>
      <c r="AD370" s="2"/>
      <c r="AE370" s="2"/>
      <c r="AF370" s="2"/>
      <c r="AG370" s="2"/>
      <c r="AH370" s="2"/>
      <c r="AI370" s="2"/>
      <c r="AJ370" s="2"/>
    </row>
    <row r="371" spans="1:36" ht="13" x14ac:dyDescent="0.15">
      <c r="A371" s="2"/>
      <c r="B371" s="2"/>
      <c r="C371" s="2"/>
      <c r="D371" s="2"/>
      <c r="E371" s="2"/>
      <c r="F371" s="2"/>
      <c r="G371" s="2"/>
      <c r="H371" s="2"/>
      <c r="I371" s="42"/>
      <c r="J371" s="42"/>
      <c r="K371" s="42"/>
      <c r="L371" s="42"/>
      <c r="M371" s="42"/>
      <c r="N371" s="42"/>
      <c r="O371" s="42"/>
      <c r="P371" s="56"/>
      <c r="Q371" s="2"/>
      <c r="R371" s="56"/>
      <c r="S371" s="2"/>
      <c r="T371" s="56"/>
      <c r="U371" s="2"/>
      <c r="V371" s="2"/>
      <c r="W371" s="2"/>
      <c r="X371" s="2"/>
      <c r="Y371" s="2"/>
      <c r="Z371" s="2"/>
      <c r="AA371" s="2"/>
      <c r="AB371" s="2"/>
      <c r="AC371" s="2"/>
      <c r="AD371" s="2"/>
      <c r="AE371" s="2"/>
      <c r="AF371" s="2"/>
      <c r="AG371" s="2"/>
      <c r="AH371" s="2"/>
      <c r="AI371" s="2"/>
      <c r="AJ371" s="2"/>
    </row>
    <row r="372" spans="1:36" ht="13" x14ac:dyDescent="0.15">
      <c r="A372" s="2"/>
      <c r="B372" s="2"/>
      <c r="C372" s="2"/>
      <c r="D372" s="2"/>
      <c r="E372" s="2"/>
      <c r="F372" s="2"/>
      <c r="G372" s="2"/>
      <c r="H372" s="2"/>
      <c r="I372" s="42"/>
      <c r="J372" s="42"/>
      <c r="K372" s="42"/>
      <c r="L372" s="42"/>
      <c r="M372" s="42"/>
      <c r="N372" s="42"/>
      <c r="O372" s="42"/>
      <c r="P372" s="56"/>
      <c r="Q372" s="2"/>
      <c r="R372" s="56"/>
      <c r="S372" s="2"/>
      <c r="T372" s="56"/>
      <c r="U372" s="2"/>
      <c r="V372" s="2"/>
      <c r="W372" s="2"/>
      <c r="X372" s="2"/>
      <c r="Y372" s="2"/>
      <c r="Z372" s="2"/>
      <c r="AA372" s="2"/>
      <c r="AB372" s="2"/>
      <c r="AC372" s="2"/>
      <c r="AD372" s="2"/>
      <c r="AE372" s="2"/>
      <c r="AF372" s="2"/>
      <c r="AG372" s="2"/>
      <c r="AH372" s="2"/>
      <c r="AI372" s="2"/>
      <c r="AJ372" s="2"/>
    </row>
    <row r="373" spans="1:36" ht="13" x14ac:dyDescent="0.15">
      <c r="A373" s="2"/>
      <c r="B373" s="2"/>
      <c r="C373" s="2"/>
      <c r="D373" s="2"/>
      <c r="E373" s="2"/>
      <c r="F373" s="2"/>
      <c r="G373" s="2"/>
      <c r="H373" s="2"/>
      <c r="I373" s="42"/>
      <c r="J373" s="42"/>
      <c r="K373" s="42"/>
      <c r="L373" s="42"/>
      <c r="M373" s="42"/>
      <c r="N373" s="42"/>
      <c r="O373" s="42"/>
      <c r="P373" s="56"/>
      <c r="Q373" s="2"/>
      <c r="R373" s="56"/>
      <c r="S373" s="2"/>
      <c r="T373" s="56"/>
      <c r="U373" s="2"/>
      <c r="V373" s="2"/>
      <c r="W373" s="2"/>
      <c r="X373" s="2"/>
      <c r="Y373" s="2"/>
      <c r="Z373" s="2"/>
      <c r="AA373" s="2"/>
      <c r="AB373" s="2"/>
      <c r="AC373" s="2"/>
      <c r="AD373" s="2"/>
      <c r="AE373" s="2"/>
      <c r="AF373" s="2"/>
      <c r="AG373" s="2"/>
      <c r="AH373" s="2"/>
      <c r="AI373" s="2"/>
      <c r="AJ373" s="2"/>
    </row>
    <row r="374" spans="1:36" ht="13" x14ac:dyDescent="0.15">
      <c r="A374" s="2"/>
      <c r="B374" s="2"/>
      <c r="C374" s="2"/>
      <c r="D374" s="2"/>
      <c r="E374" s="2"/>
      <c r="F374" s="2"/>
      <c r="G374" s="2"/>
      <c r="H374" s="2"/>
      <c r="I374" s="42"/>
      <c r="J374" s="42"/>
      <c r="K374" s="42"/>
      <c r="L374" s="42"/>
      <c r="M374" s="42"/>
      <c r="N374" s="42"/>
      <c r="O374" s="42"/>
      <c r="P374" s="56"/>
      <c r="Q374" s="2"/>
      <c r="R374" s="56"/>
      <c r="S374" s="2"/>
      <c r="T374" s="56"/>
      <c r="U374" s="2"/>
      <c r="V374" s="2"/>
      <c r="W374" s="2"/>
      <c r="X374" s="2"/>
      <c r="Y374" s="2"/>
      <c r="Z374" s="2"/>
      <c r="AA374" s="2"/>
      <c r="AB374" s="2"/>
      <c r="AC374" s="2"/>
      <c r="AD374" s="2"/>
      <c r="AE374" s="2"/>
      <c r="AF374" s="2"/>
      <c r="AG374" s="2"/>
      <c r="AH374" s="2"/>
      <c r="AI374" s="2"/>
      <c r="AJ374" s="2"/>
    </row>
    <row r="375" spans="1:36" ht="13" x14ac:dyDescent="0.15">
      <c r="A375" s="2"/>
      <c r="B375" s="2"/>
      <c r="C375" s="2"/>
      <c r="D375" s="2"/>
      <c r="E375" s="2"/>
      <c r="F375" s="2"/>
      <c r="G375" s="2"/>
      <c r="H375" s="2"/>
      <c r="I375" s="42"/>
      <c r="J375" s="42"/>
      <c r="K375" s="42"/>
      <c r="L375" s="42"/>
      <c r="M375" s="42"/>
      <c r="N375" s="42"/>
      <c r="O375" s="42"/>
      <c r="P375" s="56"/>
      <c r="Q375" s="2"/>
      <c r="R375" s="56"/>
      <c r="S375" s="2"/>
      <c r="T375" s="56"/>
      <c r="U375" s="2"/>
      <c r="V375" s="2"/>
      <c r="W375" s="2"/>
      <c r="X375" s="2"/>
      <c r="Y375" s="2"/>
      <c r="Z375" s="2"/>
      <c r="AA375" s="2"/>
      <c r="AB375" s="2"/>
      <c r="AC375" s="2"/>
      <c r="AD375" s="2"/>
      <c r="AE375" s="2"/>
      <c r="AF375" s="2"/>
      <c r="AG375" s="2"/>
      <c r="AH375" s="2"/>
      <c r="AI375" s="2"/>
      <c r="AJ375" s="2"/>
    </row>
    <row r="376" spans="1:36" ht="13" x14ac:dyDescent="0.15">
      <c r="A376" s="2"/>
      <c r="B376" s="2"/>
      <c r="C376" s="2"/>
      <c r="D376" s="2"/>
      <c r="E376" s="2"/>
      <c r="F376" s="2"/>
      <c r="G376" s="2"/>
      <c r="H376" s="2"/>
      <c r="I376" s="42"/>
      <c r="J376" s="42"/>
      <c r="K376" s="42"/>
      <c r="L376" s="42"/>
      <c r="M376" s="42"/>
      <c r="N376" s="42"/>
      <c r="O376" s="42"/>
      <c r="P376" s="56"/>
      <c r="Q376" s="2"/>
      <c r="R376" s="56"/>
      <c r="S376" s="2"/>
      <c r="T376" s="56"/>
      <c r="U376" s="2"/>
      <c r="V376" s="2"/>
      <c r="W376" s="2"/>
      <c r="X376" s="2"/>
      <c r="Y376" s="2"/>
      <c r="Z376" s="2"/>
      <c r="AA376" s="2"/>
      <c r="AB376" s="2"/>
      <c r="AC376" s="2"/>
      <c r="AD376" s="2"/>
      <c r="AE376" s="2"/>
      <c r="AF376" s="2"/>
      <c r="AG376" s="2"/>
      <c r="AH376" s="2"/>
      <c r="AI376" s="2"/>
      <c r="AJ376" s="2"/>
    </row>
    <row r="377" spans="1:36" ht="13" x14ac:dyDescent="0.15">
      <c r="A377" s="2"/>
      <c r="B377" s="2"/>
      <c r="C377" s="2"/>
      <c r="D377" s="2"/>
      <c r="E377" s="2"/>
      <c r="F377" s="2"/>
      <c r="G377" s="2"/>
      <c r="H377" s="2"/>
      <c r="I377" s="42"/>
      <c r="J377" s="42"/>
      <c r="K377" s="42"/>
      <c r="L377" s="42"/>
      <c r="M377" s="42"/>
      <c r="N377" s="42"/>
      <c r="O377" s="42"/>
      <c r="P377" s="56"/>
      <c r="Q377" s="2"/>
      <c r="R377" s="56"/>
      <c r="S377" s="2"/>
      <c r="T377" s="56"/>
      <c r="U377" s="2"/>
      <c r="V377" s="2"/>
      <c r="W377" s="2"/>
      <c r="X377" s="2"/>
      <c r="Y377" s="2"/>
      <c r="Z377" s="2"/>
      <c r="AA377" s="2"/>
      <c r="AB377" s="2"/>
      <c r="AC377" s="2"/>
      <c r="AD377" s="2"/>
      <c r="AE377" s="2"/>
      <c r="AF377" s="2"/>
      <c r="AG377" s="2"/>
      <c r="AH377" s="2"/>
      <c r="AI377" s="2"/>
      <c r="AJ377" s="2"/>
    </row>
    <row r="378" spans="1:36" ht="13" x14ac:dyDescent="0.15">
      <c r="A378" s="2"/>
      <c r="B378" s="2"/>
      <c r="C378" s="2"/>
      <c r="D378" s="2"/>
      <c r="E378" s="2"/>
      <c r="F378" s="2"/>
      <c r="G378" s="2"/>
      <c r="H378" s="2"/>
      <c r="I378" s="42"/>
      <c r="J378" s="42"/>
      <c r="K378" s="42"/>
      <c r="L378" s="42"/>
      <c r="M378" s="42"/>
      <c r="N378" s="42"/>
      <c r="O378" s="42"/>
      <c r="P378" s="56"/>
      <c r="Q378" s="2"/>
      <c r="R378" s="56"/>
      <c r="S378" s="2"/>
      <c r="T378" s="56"/>
      <c r="U378" s="2"/>
      <c r="V378" s="2"/>
      <c r="W378" s="2"/>
      <c r="X378" s="2"/>
      <c r="Y378" s="2"/>
      <c r="Z378" s="2"/>
      <c r="AA378" s="2"/>
      <c r="AB378" s="2"/>
      <c r="AC378" s="2"/>
      <c r="AD378" s="2"/>
      <c r="AE378" s="2"/>
      <c r="AF378" s="2"/>
      <c r="AG378" s="2"/>
      <c r="AH378" s="2"/>
      <c r="AI378" s="2"/>
      <c r="AJ378" s="2"/>
    </row>
    <row r="379" spans="1:36" ht="13" x14ac:dyDescent="0.15">
      <c r="A379" s="2"/>
      <c r="B379" s="2"/>
      <c r="C379" s="2"/>
      <c r="D379" s="2"/>
      <c r="E379" s="2"/>
      <c r="F379" s="2"/>
      <c r="G379" s="2"/>
      <c r="H379" s="2"/>
      <c r="I379" s="42"/>
      <c r="J379" s="42"/>
      <c r="K379" s="42"/>
      <c r="L379" s="42"/>
      <c r="M379" s="42"/>
      <c r="N379" s="42"/>
      <c r="O379" s="42"/>
      <c r="P379" s="56"/>
      <c r="Q379" s="2"/>
      <c r="R379" s="56"/>
      <c r="S379" s="2"/>
      <c r="T379" s="56"/>
      <c r="U379" s="2"/>
      <c r="V379" s="2"/>
      <c r="W379" s="2"/>
      <c r="X379" s="2"/>
      <c r="Y379" s="2"/>
      <c r="Z379" s="2"/>
      <c r="AA379" s="2"/>
      <c r="AB379" s="2"/>
      <c r="AC379" s="2"/>
      <c r="AD379" s="2"/>
      <c r="AE379" s="2"/>
      <c r="AF379" s="2"/>
      <c r="AG379" s="2"/>
      <c r="AH379" s="2"/>
      <c r="AI379" s="2"/>
      <c r="AJ379" s="2"/>
    </row>
    <row r="380" spans="1:36" ht="13" x14ac:dyDescent="0.15">
      <c r="A380" s="2"/>
      <c r="B380" s="2"/>
      <c r="C380" s="2"/>
      <c r="D380" s="2"/>
      <c r="E380" s="2"/>
      <c r="F380" s="2"/>
      <c r="G380" s="2"/>
      <c r="H380" s="2"/>
      <c r="I380" s="42"/>
      <c r="J380" s="42"/>
      <c r="K380" s="42"/>
      <c r="L380" s="42"/>
      <c r="M380" s="42"/>
      <c r="N380" s="42"/>
      <c r="O380" s="42"/>
      <c r="P380" s="56"/>
      <c r="Q380" s="2"/>
      <c r="R380" s="56"/>
      <c r="S380" s="2"/>
      <c r="T380" s="56"/>
      <c r="U380" s="2"/>
      <c r="V380" s="2"/>
      <c r="W380" s="2"/>
      <c r="X380" s="2"/>
      <c r="Y380" s="2"/>
      <c r="Z380" s="2"/>
      <c r="AA380" s="2"/>
      <c r="AB380" s="2"/>
      <c r="AC380" s="2"/>
      <c r="AD380" s="2"/>
      <c r="AE380" s="2"/>
      <c r="AF380" s="2"/>
      <c r="AG380" s="2"/>
      <c r="AH380" s="2"/>
      <c r="AI380" s="2"/>
      <c r="AJ380" s="2"/>
    </row>
    <row r="381" spans="1:36" ht="13" x14ac:dyDescent="0.15">
      <c r="A381" s="2"/>
      <c r="B381" s="2"/>
      <c r="C381" s="2"/>
      <c r="D381" s="2"/>
      <c r="E381" s="2"/>
      <c r="F381" s="2"/>
      <c r="G381" s="2"/>
      <c r="H381" s="2"/>
      <c r="I381" s="42"/>
      <c r="J381" s="42"/>
      <c r="K381" s="42"/>
      <c r="L381" s="42"/>
      <c r="M381" s="42"/>
      <c r="N381" s="42"/>
      <c r="O381" s="42"/>
      <c r="P381" s="56"/>
      <c r="Q381" s="2"/>
      <c r="R381" s="56"/>
      <c r="S381" s="2"/>
      <c r="T381" s="56"/>
      <c r="U381" s="2"/>
      <c r="V381" s="2"/>
      <c r="W381" s="2"/>
      <c r="X381" s="2"/>
      <c r="Y381" s="2"/>
      <c r="Z381" s="2"/>
      <c r="AA381" s="2"/>
      <c r="AB381" s="2"/>
      <c r="AC381" s="2"/>
      <c r="AD381" s="2"/>
      <c r="AE381" s="2"/>
      <c r="AF381" s="2"/>
      <c r="AG381" s="2"/>
      <c r="AH381" s="2"/>
      <c r="AI381" s="2"/>
      <c r="AJ381" s="2"/>
    </row>
    <row r="382" spans="1:36" ht="13" x14ac:dyDescent="0.15">
      <c r="A382" s="2"/>
      <c r="B382" s="2"/>
      <c r="C382" s="2"/>
      <c r="D382" s="2"/>
      <c r="E382" s="2"/>
      <c r="F382" s="2"/>
      <c r="G382" s="2"/>
      <c r="H382" s="2"/>
      <c r="I382" s="42"/>
      <c r="J382" s="42"/>
      <c r="K382" s="42"/>
      <c r="L382" s="42"/>
      <c r="M382" s="42"/>
      <c r="N382" s="42"/>
      <c r="O382" s="42"/>
      <c r="P382" s="56"/>
      <c r="Q382" s="2"/>
      <c r="R382" s="56"/>
      <c r="S382" s="2"/>
      <c r="T382" s="56"/>
      <c r="U382" s="2"/>
      <c r="V382" s="2"/>
      <c r="W382" s="2"/>
      <c r="X382" s="2"/>
      <c r="Y382" s="2"/>
      <c r="Z382" s="2"/>
      <c r="AA382" s="2"/>
      <c r="AB382" s="2"/>
      <c r="AC382" s="2"/>
      <c r="AD382" s="2"/>
      <c r="AE382" s="2"/>
      <c r="AF382" s="2"/>
      <c r="AG382" s="2"/>
      <c r="AH382" s="2"/>
      <c r="AI382" s="2"/>
      <c r="AJ382" s="2"/>
    </row>
    <row r="383" spans="1:36" ht="13" x14ac:dyDescent="0.15">
      <c r="A383" s="2"/>
      <c r="B383" s="2"/>
      <c r="C383" s="2"/>
      <c r="D383" s="2"/>
      <c r="E383" s="2"/>
      <c r="F383" s="2"/>
      <c r="G383" s="2"/>
      <c r="H383" s="2"/>
      <c r="I383" s="42"/>
      <c r="J383" s="42"/>
      <c r="K383" s="42"/>
      <c r="L383" s="42"/>
      <c r="M383" s="42"/>
      <c r="N383" s="42"/>
      <c r="O383" s="42"/>
      <c r="P383" s="56"/>
      <c r="Q383" s="2"/>
      <c r="R383" s="56"/>
      <c r="S383" s="2"/>
      <c r="T383" s="56"/>
      <c r="U383" s="2"/>
      <c r="V383" s="2"/>
      <c r="W383" s="2"/>
      <c r="X383" s="2"/>
      <c r="Y383" s="2"/>
      <c r="Z383" s="2"/>
      <c r="AA383" s="2"/>
      <c r="AB383" s="2"/>
      <c r="AC383" s="2"/>
      <c r="AD383" s="2"/>
      <c r="AE383" s="2"/>
      <c r="AF383" s="2"/>
      <c r="AG383" s="2"/>
      <c r="AH383" s="2"/>
      <c r="AI383" s="2"/>
      <c r="AJ383" s="2"/>
    </row>
    <row r="384" spans="1:36" ht="13" x14ac:dyDescent="0.15">
      <c r="A384" s="2"/>
      <c r="B384" s="2"/>
      <c r="C384" s="2"/>
      <c r="D384" s="2"/>
      <c r="E384" s="2"/>
      <c r="F384" s="2"/>
      <c r="G384" s="2"/>
      <c r="H384" s="2"/>
      <c r="I384" s="42"/>
      <c r="J384" s="42"/>
      <c r="K384" s="42"/>
      <c r="L384" s="42"/>
      <c r="M384" s="42"/>
      <c r="N384" s="42"/>
      <c r="O384" s="42"/>
      <c r="P384" s="56"/>
      <c r="Q384" s="2"/>
      <c r="R384" s="56"/>
      <c r="S384" s="2"/>
      <c r="T384" s="56"/>
      <c r="U384" s="2"/>
      <c r="V384" s="2"/>
      <c r="W384" s="2"/>
      <c r="X384" s="2"/>
      <c r="Y384" s="2"/>
      <c r="Z384" s="2"/>
      <c r="AA384" s="2"/>
      <c r="AB384" s="2"/>
      <c r="AC384" s="2"/>
      <c r="AD384" s="2"/>
      <c r="AE384" s="2"/>
      <c r="AF384" s="2"/>
      <c r="AG384" s="2"/>
      <c r="AH384" s="2"/>
      <c r="AI384" s="2"/>
      <c r="AJ384" s="2"/>
    </row>
    <row r="385" spans="1:36" ht="13" x14ac:dyDescent="0.15">
      <c r="A385" s="2"/>
      <c r="B385" s="2"/>
      <c r="C385" s="2"/>
      <c r="D385" s="2"/>
      <c r="E385" s="2"/>
      <c r="F385" s="2"/>
      <c r="G385" s="2"/>
      <c r="H385" s="2"/>
      <c r="I385" s="42"/>
      <c r="J385" s="42"/>
      <c r="K385" s="42"/>
      <c r="L385" s="42"/>
      <c r="M385" s="42"/>
      <c r="N385" s="42"/>
      <c r="O385" s="42"/>
      <c r="P385" s="56"/>
      <c r="Q385" s="2"/>
      <c r="R385" s="56"/>
      <c r="S385" s="2"/>
      <c r="T385" s="56"/>
      <c r="U385" s="2"/>
      <c r="V385" s="2"/>
      <c r="W385" s="2"/>
      <c r="X385" s="2"/>
      <c r="Y385" s="2"/>
      <c r="Z385" s="2"/>
      <c r="AA385" s="2"/>
      <c r="AB385" s="2"/>
      <c r="AC385" s="2"/>
      <c r="AD385" s="2"/>
      <c r="AE385" s="2"/>
      <c r="AF385" s="2"/>
      <c r="AG385" s="2"/>
      <c r="AH385" s="2"/>
      <c r="AI385" s="2"/>
      <c r="AJ385" s="2"/>
    </row>
    <row r="386" spans="1:36" ht="13" x14ac:dyDescent="0.15">
      <c r="A386" s="2"/>
      <c r="B386" s="2"/>
      <c r="C386" s="2"/>
      <c r="D386" s="2"/>
      <c r="E386" s="2"/>
      <c r="F386" s="2"/>
      <c r="G386" s="2"/>
      <c r="H386" s="2"/>
      <c r="I386" s="42"/>
      <c r="J386" s="42"/>
      <c r="K386" s="42"/>
      <c r="L386" s="42"/>
      <c r="M386" s="42"/>
      <c r="N386" s="42"/>
      <c r="O386" s="42"/>
      <c r="P386" s="56"/>
      <c r="Q386" s="2"/>
      <c r="R386" s="56"/>
      <c r="S386" s="2"/>
      <c r="T386" s="56"/>
      <c r="U386" s="2"/>
      <c r="V386" s="2"/>
      <c r="W386" s="2"/>
      <c r="X386" s="2"/>
      <c r="Y386" s="2"/>
      <c r="Z386" s="2"/>
      <c r="AA386" s="2"/>
      <c r="AB386" s="2"/>
      <c r="AC386" s="2"/>
      <c r="AD386" s="2"/>
      <c r="AE386" s="2"/>
      <c r="AF386" s="2"/>
      <c r="AG386" s="2"/>
      <c r="AH386" s="2"/>
      <c r="AI386" s="2"/>
      <c r="AJ386" s="2"/>
    </row>
    <row r="387" spans="1:36" ht="13" x14ac:dyDescent="0.15">
      <c r="A387" s="2"/>
      <c r="B387" s="2"/>
      <c r="C387" s="2"/>
      <c r="D387" s="2"/>
      <c r="E387" s="2"/>
      <c r="F387" s="2"/>
      <c r="G387" s="2"/>
      <c r="H387" s="2"/>
      <c r="I387" s="42"/>
      <c r="J387" s="42"/>
      <c r="K387" s="42"/>
      <c r="L387" s="42"/>
      <c r="M387" s="42"/>
      <c r="N387" s="42"/>
      <c r="O387" s="42"/>
      <c r="P387" s="56"/>
      <c r="Q387" s="2"/>
      <c r="R387" s="56"/>
      <c r="S387" s="2"/>
      <c r="T387" s="56"/>
      <c r="U387" s="2"/>
      <c r="V387" s="2"/>
      <c r="W387" s="2"/>
      <c r="X387" s="2"/>
      <c r="Y387" s="2"/>
      <c r="Z387" s="2"/>
      <c r="AA387" s="2"/>
      <c r="AB387" s="2"/>
      <c r="AC387" s="2"/>
      <c r="AD387" s="2"/>
      <c r="AE387" s="2"/>
      <c r="AF387" s="2"/>
      <c r="AG387" s="2"/>
      <c r="AH387" s="2"/>
      <c r="AI387" s="2"/>
      <c r="AJ387" s="2"/>
    </row>
    <row r="388" spans="1:36" ht="13" x14ac:dyDescent="0.15">
      <c r="A388" s="2"/>
      <c r="B388" s="2"/>
      <c r="C388" s="2"/>
      <c r="D388" s="2"/>
      <c r="E388" s="2"/>
      <c r="F388" s="2"/>
      <c r="G388" s="2"/>
      <c r="H388" s="2"/>
      <c r="I388" s="42"/>
      <c r="J388" s="42"/>
      <c r="K388" s="42"/>
      <c r="L388" s="42"/>
      <c r="M388" s="42"/>
      <c r="N388" s="42"/>
      <c r="O388" s="42"/>
      <c r="P388" s="56"/>
      <c r="Q388" s="2"/>
      <c r="R388" s="56"/>
      <c r="S388" s="2"/>
      <c r="T388" s="56"/>
      <c r="U388" s="2"/>
      <c r="V388" s="2"/>
      <c r="W388" s="2"/>
      <c r="X388" s="2"/>
      <c r="Y388" s="2"/>
      <c r="Z388" s="2"/>
      <c r="AA388" s="2"/>
      <c r="AB388" s="2"/>
      <c r="AC388" s="2"/>
      <c r="AD388" s="2"/>
      <c r="AE388" s="2"/>
      <c r="AF388" s="2"/>
      <c r="AG388" s="2"/>
      <c r="AH388" s="2"/>
      <c r="AI388" s="2"/>
      <c r="AJ388" s="2"/>
    </row>
    <row r="389" spans="1:36" ht="13" x14ac:dyDescent="0.15">
      <c r="A389" s="2"/>
      <c r="B389" s="2"/>
      <c r="C389" s="2"/>
      <c r="D389" s="2"/>
      <c r="E389" s="2"/>
      <c r="F389" s="2"/>
      <c r="G389" s="2"/>
      <c r="H389" s="2"/>
      <c r="I389" s="42"/>
      <c r="J389" s="42"/>
      <c r="K389" s="42"/>
      <c r="L389" s="42"/>
      <c r="M389" s="42"/>
      <c r="N389" s="42"/>
      <c r="O389" s="42"/>
      <c r="P389" s="56"/>
      <c r="Q389" s="2"/>
      <c r="R389" s="56"/>
      <c r="S389" s="2"/>
      <c r="T389" s="56"/>
      <c r="U389" s="2"/>
      <c r="V389" s="2"/>
      <c r="W389" s="2"/>
      <c r="X389" s="2"/>
      <c r="Y389" s="2"/>
      <c r="Z389" s="2"/>
      <c r="AA389" s="2"/>
      <c r="AB389" s="2"/>
      <c r="AC389" s="2"/>
      <c r="AD389" s="2"/>
      <c r="AE389" s="2"/>
      <c r="AF389" s="2"/>
      <c r="AG389" s="2"/>
      <c r="AH389" s="2"/>
      <c r="AI389" s="2"/>
      <c r="AJ389" s="2"/>
    </row>
    <row r="390" spans="1:36" ht="13" x14ac:dyDescent="0.15">
      <c r="A390" s="2"/>
      <c r="B390" s="2"/>
      <c r="C390" s="2"/>
      <c r="D390" s="2"/>
      <c r="E390" s="2"/>
      <c r="F390" s="2"/>
      <c r="G390" s="2"/>
      <c r="H390" s="2"/>
      <c r="I390" s="42"/>
      <c r="J390" s="42"/>
      <c r="K390" s="42"/>
      <c r="L390" s="42"/>
      <c r="M390" s="42"/>
      <c r="N390" s="42"/>
      <c r="O390" s="42"/>
      <c r="P390" s="56"/>
      <c r="Q390" s="2"/>
      <c r="R390" s="56"/>
      <c r="S390" s="2"/>
      <c r="T390" s="56"/>
      <c r="U390" s="2"/>
      <c r="V390" s="2"/>
      <c r="W390" s="2"/>
      <c r="X390" s="2"/>
      <c r="Y390" s="2"/>
      <c r="Z390" s="2"/>
      <c r="AA390" s="2"/>
      <c r="AB390" s="2"/>
      <c r="AC390" s="2"/>
      <c r="AD390" s="2"/>
      <c r="AE390" s="2"/>
      <c r="AF390" s="2"/>
      <c r="AG390" s="2"/>
      <c r="AH390" s="2"/>
      <c r="AI390" s="2"/>
      <c r="AJ390" s="2"/>
    </row>
    <row r="391" spans="1:36" ht="13" x14ac:dyDescent="0.15">
      <c r="A391" s="2"/>
      <c r="B391" s="2"/>
      <c r="C391" s="2"/>
      <c r="D391" s="2"/>
      <c r="E391" s="2"/>
      <c r="F391" s="2"/>
      <c r="G391" s="2"/>
      <c r="H391" s="2"/>
      <c r="I391" s="42"/>
      <c r="J391" s="42"/>
      <c r="K391" s="42"/>
      <c r="L391" s="42"/>
      <c r="M391" s="42"/>
      <c r="N391" s="42"/>
      <c r="O391" s="42"/>
      <c r="P391" s="56"/>
      <c r="Q391" s="2"/>
      <c r="R391" s="56"/>
      <c r="S391" s="2"/>
      <c r="T391" s="56"/>
      <c r="U391" s="2"/>
      <c r="V391" s="2"/>
      <c r="W391" s="2"/>
      <c r="X391" s="2"/>
      <c r="Y391" s="2"/>
      <c r="Z391" s="2"/>
      <c r="AA391" s="2"/>
      <c r="AB391" s="2"/>
      <c r="AC391" s="2"/>
      <c r="AD391" s="2"/>
      <c r="AE391" s="2"/>
      <c r="AF391" s="2"/>
      <c r="AG391" s="2"/>
      <c r="AH391" s="2"/>
      <c r="AI391" s="2"/>
      <c r="AJ391" s="2"/>
    </row>
    <row r="392" spans="1:36" ht="13" x14ac:dyDescent="0.15">
      <c r="A392" s="2"/>
      <c r="B392" s="2"/>
      <c r="C392" s="2"/>
      <c r="D392" s="2"/>
      <c r="E392" s="2"/>
      <c r="F392" s="2"/>
      <c r="G392" s="2"/>
      <c r="H392" s="2"/>
      <c r="I392" s="42"/>
      <c r="J392" s="42"/>
      <c r="K392" s="42"/>
      <c r="L392" s="42"/>
      <c r="M392" s="42"/>
      <c r="N392" s="42"/>
      <c r="O392" s="42"/>
      <c r="P392" s="56"/>
      <c r="Q392" s="2"/>
      <c r="R392" s="56"/>
      <c r="S392" s="2"/>
      <c r="T392" s="56"/>
      <c r="U392" s="2"/>
      <c r="V392" s="2"/>
      <c r="W392" s="2"/>
      <c r="X392" s="2"/>
      <c r="Y392" s="2"/>
      <c r="Z392" s="2"/>
      <c r="AA392" s="2"/>
      <c r="AB392" s="2"/>
      <c r="AC392" s="2"/>
      <c r="AD392" s="2"/>
      <c r="AE392" s="2"/>
      <c r="AF392" s="2"/>
      <c r="AG392" s="2"/>
      <c r="AH392" s="2"/>
      <c r="AI392" s="2"/>
      <c r="AJ392" s="2"/>
    </row>
    <row r="393" spans="1:36" ht="13" x14ac:dyDescent="0.15">
      <c r="A393" s="2"/>
      <c r="B393" s="2"/>
      <c r="C393" s="2"/>
      <c r="D393" s="2"/>
      <c r="E393" s="2"/>
      <c r="F393" s="2"/>
      <c r="G393" s="2"/>
      <c r="H393" s="2"/>
      <c r="I393" s="42"/>
      <c r="J393" s="42"/>
      <c r="K393" s="42"/>
      <c r="L393" s="42"/>
      <c r="M393" s="42"/>
      <c r="N393" s="42"/>
      <c r="O393" s="42"/>
      <c r="P393" s="56"/>
      <c r="Q393" s="2"/>
      <c r="R393" s="56"/>
      <c r="S393" s="2"/>
      <c r="T393" s="56"/>
      <c r="U393" s="2"/>
      <c r="V393" s="2"/>
      <c r="W393" s="2"/>
      <c r="X393" s="2"/>
      <c r="Y393" s="2"/>
      <c r="Z393" s="2"/>
      <c r="AA393" s="2"/>
      <c r="AB393" s="2"/>
      <c r="AC393" s="2"/>
      <c r="AD393" s="2"/>
      <c r="AE393" s="2"/>
      <c r="AF393" s="2"/>
      <c r="AG393" s="2"/>
      <c r="AH393" s="2"/>
      <c r="AI393" s="2"/>
      <c r="AJ393" s="2"/>
    </row>
    <row r="394" spans="1:36" ht="13" x14ac:dyDescent="0.15">
      <c r="A394" s="2"/>
      <c r="B394" s="2"/>
      <c r="C394" s="2"/>
      <c r="D394" s="2"/>
      <c r="E394" s="2"/>
      <c r="F394" s="2"/>
      <c r="G394" s="2"/>
      <c r="H394" s="2"/>
      <c r="I394" s="42"/>
      <c r="J394" s="42"/>
      <c r="K394" s="42"/>
      <c r="L394" s="42"/>
      <c r="M394" s="42"/>
      <c r="N394" s="42"/>
      <c r="O394" s="42"/>
      <c r="P394" s="56"/>
      <c r="Q394" s="2"/>
      <c r="R394" s="56"/>
      <c r="S394" s="2"/>
      <c r="T394" s="56"/>
      <c r="U394" s="2"/>
      <c r="V394" s="2"/>
      <c r="W394" s="2"/>
      <c r="X394" s="2"/>
      <c r="Y394" s="2"/>
      <c r="Z394" s="2"/>
      <c r="AA394" s="2"/>
      <c r="AB394" s="2"/>
      <c r="AC394" s="2"/>
      <c r="AD394" s="2"/>
      <c r="AE394" s="2"/>
      <c r="AF394" s="2"/>
      <c r="AG394" s="2"/>
      <c r="AH394" s="2"/>
      <c r="AI394" s="2"/>
      <c r="AJ394" s="2"/>
    </row>
    <row r="395" spans="1:36" ht="13" x14ac:dyDescent="0.15">
      <c r="A395" s="2"/>
      <c r="B395" s="2"/>
      <c r="C395" s="2"/>
      <c r="D395" s="2"/>
      <c r="E395" s="2"/>
      <c r="F395" s="2"/>
      <c r="G395" s="2"/>
      <c r="H395" s="2"/>
      <c r="I395" s="42"/>
      <c r="J395" s="42"/>
      <c r="K395" s="42"/>
      <c r="L395" s="42"/>
      <c r="M395" s="42"/>
      <c r="N395" s="42"/>
      <c r="O395" s="42"/>
      <c r="P395" s="56"/>
      <c r="Q395" s="2"/>
      <c r="R395" s="56"/>
      <c r="S395" s="2"/>
      <c r="T395" s="56"/>
      <c r="U395" s="2"/>
      <c r="V395" s="2"/>
      <c r="W395" s="2"/>
      <c r="X395" s="2"/>
      <c r="Y395" s="2"/>
      <c r="Z395" s="2"/>
      <c r="AA395" s="2"/>
      <c r="AB395" s="2"/>
      <c r="AC395" s="2"/>
      <c r="AD395" s="2"/>
      <c r="AE395" s="2"/>
      <c r="AF395" s="2"/>
      <c r="AG395" s="2"/>
      <c r="AH395" s="2"/>
      <c r="AI395" s="2"/>
      <c r="AJ395" s="2"/>
    </row>
    <row r="396" spans="1:36" ht="13" x14ac:dyDescent="0.15">
      <c r="A396" s="2"/>
      <c r="B396" s="2"/>
      <c r="C396" s="2"/>
      <c r="D396" s="2"/>
      <c r="E396" s="2"/>
      <c r="F396" s="2"/>
      <c r="G396" s="2"/>
      <c r="H396" s="2"/>
      <c r="I396" s="42"/>
      <c r="J396" s="42"/>
      <c r="K396" s="42"/>
      <c r="L396" s="42"/>
      <c r="M396" s="42"/>
      <c r="N396" s="42"/>
      <c r="O396" s="42"/>
      <c r="P396" s="56"/>
      <c r="Q396" s="2"/>
      <c r="R396" s="56"/>
      <c r="S396" s="2"/>
      <c r="T396" s="56"/>
      <c r="U396" s="2"/>
      <c r="V396" s="2"/>
      <c r="W396" s="2"/>
      <c r="X396" s="2"/>
      <c r="Y396" s="2"/>
      <c r="Z396" s="2"/>
      <c r="AA396" s="2"/>
      <c r="AB396" s="2"/>
      <c r="AC396" s="2"/>
      <c r="AD396" s="2"/>
      <c r="AE396" s="2"/>
      <c r="AF396" s="2"/>
      <c r="AG396" s="2"/>
      <c r="AH396" s="2"/>
      <c r="AI396" s="2"/>
      <c r="AJ396" s="2"/>
    </row>
    <row r="397" spans="1:36" ht="13" x14ac:dyDescent="0.15">
      <c r="A397" s="2"/>
      <c r="B397" s="2"/>
      <c r="C397" s="2"/>
      <c r="D397" s="2"/>
      <c r="E397" s="2"/>
      <c r="F397" s="2"/>
      <c r="G397" s="2"/>
      <c r="H397" s="2"/>
      <c r="I397" s="42"/>
      <c r="J397" s="42"/>
      <c r="K397" s="42"/>
      <c r="L397" s="42"/>
      <c r="M397" s="42"/>
      <c r="N397" s="42"/>
      <c r="O397" s="42"/>
      <c r="P397" s="56"/>
      <c r="Q397" s="2"/>
      <c r="R397" s="56"/>
      <c r="S397" s="2"/>
      <c r="T397" s="56"/>
      <c r="U397" s="2"/>
      <c r="V397" s="2"/>
      <c r="W397" s="2"/>
      <c r="X397" s="2"/>
      <c r="Y397" s="2"/>
      <c r="Z397" s="2"/>
      <c r="AA397" s="2"/>
      <c r="AB397" s="2"/>
      <c r="AC397" s="2"/>
      <c r="AD397" s="2"/>
      <c r="AE397" s="2"/>
      <c r="AF397" s="2"/>
      <c r="AG397" s="2"/>
      <c r="AH397" s="2"/>
      <c r="AI397" s="2"/>
      <c r="AJ397" s="2"/>
    </row>
    <row r="398" spans="1:36" ht="13" x14ac:dyDescent="0.15">
      <c r="A398" s="2"/>
      <c r="B398" s="2"/>
      <c r="C398" s="2"/>
      <c r="D398" s="2"/>
      <c r="E398" s="2"/>
      <c r="F398" s="2"/>
      <c r="G398" s="2"/>
      <c r="H398" s="2"/>
      <c r="I398" s="42"/>
      <c r="J398" s="42"/>
      <c r="K398" s="42"/>
      <c r="L398" s="42"/>
      <c r="M398" s="42"/>
      <c r="N398" s="42"/>
      <c r="O398" s="42"/>
      <c r="P398" s="56"/>
      <c r="Q398" s="2"/>
      <c r="R398" s="56"/>
      <c r="S398" s="2"/>
      <c r="T398" s="56"/>
      <c r="U398" s="2"/>
      <c r="V398" s="2"/>
      <c r="W398" s="2"/>
      <c r="X398" s="2"/>
      <c r="Y398" s="2"/>
      <c r="Z398" s="2"/>
      <c r="AA398" s="2"/>
      <c r="AB398" s="2"/>
      <c r="AC398" s="2"/>
      <c r="AD398" s="2"/>
      <c r="AE398" s="2"/>
      <c r="AF398" s="2"/>
      <c r="AG398" s="2"/>
      <c r="AH398" s="2"/>
      <c r="AI398" s="2"/>
      <c r="AJ398" s="2"/>
    </row>
    <row r="399" spans="1:36" ht="13" x14ac:dyDescent="0.15">
      <c r="A399" s="2"/>
      <c r="B399" s="2"/>
      <c r="C399" s="2"/>
      <c r="D399" s="2"/>
      <c r="E399" s="2"/>
      <c r="F399" s="2"/>
      <c r="G399" s="2"/>
      <c r="H399" s="2"/>
      <c r="I399" s="42"/>
      <c r="J399" s="42"/>
      <c r="K399" s="42"/>
      <c r="L399" s="42"/>
      <c r="M399" s="42"/>
      <c r="N399" s="42"/>
      <c r="O399" s="42"/>
      <c r="P399" s="56"/>
      <c r="Q399" s="2"/>
      <c r="R399" s="56"/>
      <c r="S399" s="2"/>
      <c r="T399" s="56"/>
      <c r="U399" s="2"/>
      <c r="V399" s="2"/>
      <c r="W399" s="2"/>
      <c r="X399" s="2"/>
      <c r="Y399" s="2"/>
      <c r="Z399" s="2"/>
      <c r="AA399" s="2"/>
      <c r="AB399" s="2"/>
      <c r="AC399" s="2"/>
      <c r="AD399" s="2"/>
      <c r="AE399" s="2"/>
      <c r="AF399" s="2"/>
      <c r="AG399" s="2"/>
      <c r="AH399" s="2"/>
      <c r="AI399" s="2"/>
      <c r="AJ399" s="2"/>
    </row>
    <row r="400" spans="1:36" ht="13" x14ac:dyDescent="0.15">
      <c r="A400" s="2"/>
      <c r="B400" s="2"/>
      <c r="C400" s="2"/>
      <c r="D400" s="2"/>
      <c r="E400" s="2"/>
      <c r="F400" s="2"/>
      <c r="G400" s="2"/>
      <c r="H400" s="2"/>
      <c r="I400" s="42"/>
      <c r="J400" s="42"/>
      <c r="K400" s="42"/>
      <c r="L400" s="42"/>
      <c r="M400" s="42"/>
      <c r="N400" s="42"/>
      <c r="O400" s="42"/>
      <c r="P400" s="56"/>
      <c r="Q400" s="2"/>
      <c r="R400" s="56"/>
      <c r="S400" s="2"/>
      <c r="T400" s="56"/>
      <c r="U400" s="2"/>
      <c r="V400" s="2"/>
      <c r="W400" s="2"/>
      <c r="X400" s="2"/>
      <c r="Y400" s="2"/>
      <c r="Z400" s="2"/>
      <c r="AA400" s="2"/>
      <c r="AB400" s="2"/>
      <c r="AC400" s="2"/>
      <c r="AD400" s="2"/>
      <c r="AE400" s="2"/>
      <c r="AF400" s="2"/>
      <c r="AG400" s="2"/>
      <c r="AH400" s="2"/>
      <c r="AI400" s="2"/>
      <c r="AJ400" s="2"/>
    </row>
    <row r="401" spans="1:36" ht="13" x14ac:dyDescent="0.15">
      <c r="A401" s="2"/>
      <c r="B401" s="2"/>
      <c r="C401" s="2"/>
      <c r="D401" s="2"/>
      <c r="E401" s="2"/>
      <c r="F401" s="2"/>
      <c r="G401" s="2"/>
      <c r="H401" s="2"/>
      <c r="I401" s="42"/>
      <c r="J401" s="42"/>
      <c r="K401" s="42"/>
      <c r="L401" s="42"/>
      <c r="M401" s="42"/>
      <c r="N401" s="42"/>
      <c r="O401" s="42"/>
      <c r="P401" s="56"/>
      <c r="Q401" s="2"/>
      <c r="R401" s="56"/>
      <c r="S401" s="2"/>
      <c r="T401" s="56"/>
      <c r="U401" s="2"/>
      <c r="V401" s="2"/>
      <c r="W401" s="2"/>
      <c r="X401" s="2"/>
      <c r="Y401" s="2"/>
      <c r="Z401" s="2"/>
      <c r="AA401" s="2"/>
      <c r="AB401" s="2"/>
      <c r="AC401" s="2"/>
      <c r="AD401" s="2"/>
      <c r="AE401" s="2"/>
      <c r="AF401" s="2"/>
      <c r="AG401" s="2"/>
      <c r="AH401" s="2"/>
      <c r="AI401" s="2"/>
      <c r="AJ401" s="2"/>
    </row>
    <row r="402" spans="1:36" ht="13" x14ac:dyDescent="0.15">
      <c r="A402" s="2"/>
      <c r="B402" s="2"/>
      <c r="C402" s="2"/>
      <c r="D402" s="2"/>
      <c r="E402" s="2"/>
      <c r="F402" s="2"/>
      <c r="G402" s="2"/>
      <c r="H402" s="2"/>
      <c r="I402" s="42"/>
      <c r="J402" s="42"/>
      <c r="K402" s="42"/>
      <c r="L402" s="42"/>
      <c r="M402" s="42"/>
      <c r="N402" s="42"/>
      <c r="O402" s="42"/>
      <c r="P402" s="56"/>
      <c r="Q402" s="2"/>
      <c r="R402" s="56"/>
      <c r="S402" s="2"/>
      <c r="T402" s="56"/>
      <c r="U402" s="2"/>
      <c r="V402" s="2"/>
      <c r="W402" s="2"/>
      <c r="X402" s="2"/>
      <c r="Y402" s="2"/>
      <c r="Z402" s="2"/>
      <c r="AA402" s="2"/>
      <c r="AB402" s="2"/>
      <c r="AC402" s="2"/>
      <c r="AD402" s="2"/>
      <c r="AE402" s="2"/>
      <c r="AF402" s="2"/>
      <c r="AG402" s="2"/>
      <c r="AH402" s="2"/>
      <c r="AI402" s="2"/>
      <c r="AJ402" s="2"/>
    </row>
    <row r="403" spans="1:36" ht="13" x14ac:dyDescent="0.15">
      <c r="A403" s="2"/>
      <c r="B403" s="2"/>
      <c r="C403" s="2"/>
      <c r="D403" s="2"/>
      <c r="E403" s="2"/>
      <c r="F403" s="2"/>
      <c r="G403" s="2"/>
      <c r="H403" s="2"/>
      <c r="I403" s="42"/>
      <c r="J403" s="42"/>
      <c r="K403" s="42"/>
      <c r="L403" s="42"/>
      <c r="M403" s="42"/>
      <c r="N403" s="42"/>
      <c r="O403" s="42"/>
      <c r="P403" s="56"/>
      <c r="Q403" s="2"/>
      <c r="R403" s="56"/>
      <c r="S403" s="2"/>
      <c r="T403" s="56"/>
      <c r="U403" s="2"/>
      <c r="V403" s="2"/>
      <c r="W403" s="2"/>
      <c r="X403" s="2"/>
      <c r="Y403" s="2"/>
      <c r="Z403" s="2"/>
      <c r="AA403" s="2"/>
      <c r="AB403" s="2"/>
      <c r="AC403" s="2"/>
      <c r="AD403" s="2"/>
      <c r="AE403" s="2"/>
      <c r="AF403" s="2"/>
      <c r="AG403" s="2"/>
      <c r="AH403" s="2"/>
      <c r="AI403" s="2"/>
      <c r="AJ403" s="2"/>
    </row>
    <row r="404" spans="1:36" ht="13" x14ac:dyDescent="0.15">
      <c r="A404" s="2"/>
      <c r="B404" s="2"/>
      <c r="C404" s="2"/>
      <c r="D404" s="2"/>
      <c r="E404" s="2"/>
      <c r="F404" s="2"/>
      <c r="G404" s="2"/>
      <c r="H404" s="2"/>
      <c r="I404" s="42"/>
      <c r="J404" s="42"/>
      <c r="K404" s="42"/>
      <c r="L404" s="42"/>
      <c r="M404" s="42"/>
      <c r="N404" s="42"/>
      <c r="O404" s="42"/>
      <c r="P404" s="56"/>
      <c r="Q404" s="2"/>
      <c r="R404" s="56"/>
      <c r="S404" s="2"/>
      <c r="T404" s="56"/>
      <c r="U404" s="2"/>
      <c r="V404" s="2"/>
      <c r="W404" s="2"/>
      <c r="X404" s="2"/>
      <c r="Y404" s="2"/>
      <c r="Z404" s="2"/>
      <c r="AA404" s="2"/>
      <c r="AB404" s="2"/>
      <c r="AC404" s="2"/>
      <c r="AD404" s="2"/>
      <c r="AE404" s="2"/>
      <c r="AF404" s="2"/>
      <c r="AG404" s="2"/>
      <c r="AH404" s="2"/>
      <c r="AI404" s="2"/>
      <c r="AJ404" s="2"/>
    </row>
    <row r="405" spans="1:36" ht="13" x14ac:dyDescent="0.15">
      <c r="A405" s="2"/>
      <c r="B405" s="2"/>
      <c r="C405" s="2"/>
      <c r="D405" s="2"/>
      <c r="E405" s="2"/>
      <c r="F405" s="2"/>
      <c r="G405" s="2"/>
      <c r="H405" s="2"/>
      <c r="I405" s="42"/>
      <c r="J405" s="42"/>
      <c r="K405" s="42"/>
      <c r="L405" s="42"/>
      <c r="M405" s="42"/>
      <c r="N405" s="42"/>
      <c r="O405" s="42"/>
      <c r="P405" s="56"/>
      <c r="Q405" s="2"/>
      <c r="R405" s="56"/>
      <c r="S405" s="2"/>
      <c r="T405" s="56"/>
      <c r="U405" s="2"/>
      <c r="V405" s="2"/>
      <c r="W405" s="2"/>
      <c r="X405" s="2"/>
      <c r="Y405" s="2"/>
      <c r="Z405" s="2"/>
      <c r="AA405" s="2"/>
      <c r="AB405" s="2"/>
      <c r="AC405" s="2"/>
      <c r="AD405" s="2"/>
      <c r="AE405" s="2"/>
      <c r="AF405" s="2"/>
      <c r="AG405" s="2"/>
      <c r="AH405" s="2"/>
      <c r="AI405" s="2"/>
      <c r="AJ405" s="2"/>
    </row>
    <row r="406" spans="1:36" ht="13" x14ac:dyDescent="0.15">
      <c r="A406" s="2"/>
      <c r="B406" s="2"/>
      <c r="C406" s="2"/>
      <c r="D406" s="2"/>
      <c r="E406" s="2"/>
      <c r="F406" s="2"/>
      <c r="G406" s="2"/>
      <c r="H406" s="2"/>
      <c r="I406" s="42"/>
      <c r="J406" s="42"/>
      <c r="K406" s="42"/>
      <c r="L406" s="42"/>
      <c r="M406" s="42"/>
      <c r="N406" s="42"/>
      <c r="O406" s="42"/>
      <c r="P406" s="56"/>
      <c r="Q406" s="2"/>
      <c r="R406" s="56"/>
      <c r="S406" s="2"/>
      <c r="T406" s="56"/>
      <c r="U406" s="2"/>
      <c r="V406" s="2"/>
      <c r="W406" s="2"/>
      <c r="X406" s="2"/>
      <c r="Y406" s="2"/>
      <c r="Z406" s="2"/>
      <c r="AA406" s="2"/>
      <c r="AB406" s="2"/>
      <c r="AC406" s="2"/>
      <c r="AD406" s="2"/>
      <c r="AE406" s="2"/>
      <c r="AF406" s="2"/>
      <c r="AG406" s="2"/>
      <c r="AH406" s="2"/>
      <c r="AI406" s="2"/>
      <c r="AJ406" s="2"/>
    </row>
    <row r="407" spans="1:36" ht="13" x14ac:dyDescent="0.15">
      <c r="A407" s="2"/>
      <c r="B407" s="2"/>
      <c r="C407" s="2"/>
      <c r="D407" s="2"/>
      <c r="E407" s="2"/>
      <c r="F407" s="2"/>
      <c r="G407" s="2"/>
      <c r="H407" s="2"/>
      <c r="I407" s="42"/>
      <c r="J407" s="42"/>
      <c r="K407" s="42"/>
      <c r="L407" s="42"/>
      <c r="M407" s="42"/>
      <c r="N407" s="42"/>
      <c r="O407" s="42"/>
      <c r="P407" s="56"/>
      <c r="Q407" s="2"/>
      <c r="R407" s="56"/>
      <c r="S407" s="2"/>
      <c r="T407" s="56"/>
      <c r="U407" s="2"/>
      <c r="V407" s="2"/>
      <c r="W407" s="2"/>
      <c r="X407" s="2"/>
      <c r="Y407" s="2"/>
      <c r="Z407" s="2"/>
      <c r="AA407" s="2"/>
      <c r="AB407" s="2"/>
      <c r="AC407" s="2"/>
      <c r="AD407" s="2"/>
      <c r="AE407" s="2"/>
      <c r="AF407" s="2"/>
      <c r="AG407" s="2"/>
      <c r="AH407" s="2"/>
      <c r="AI407" s="2"/>
      <c r="AJ407" s="2"/>
    </row>
    <row r="408" spans="1:36" ht="13" x14ac:dyDescent="0.15">
      <c r="A408" s="2"/>
      <c r="B408" s="2"/>
      <c r="C408" s="2"/>
      <c r="D408" s="2"/>
      <c r="E408" s="2"/>
      <c r="F408" s="2"/>
      <c r="G408" s="2"/>
      <c r="H408" s="2"/>
      <c r="I408" s="42"/>
      <c r="J408" s="42"/>
      <c r="K408" s="42"/>
      <c r="L408" s="42"/>
      <c r="M408" s="42"/>
      <c r="N408" s="42"/>
      <c r="O408" s="42"/>
      <c r="P408" s="56"/>
      <c r="Q408" s="2"/>
      <c r="R408" s="56"/>
      <c r="S408" s="2"/>
      <c r="T408" s="56"/>
      <c r="U408" s="2"/>
      <c r="V408" s="2"/>
      <c r="W408" s="2"/>
      <c r="X408" s="2"/>
      <c r="Y408" s="2"/>
      <c r="Z408" s="2"/>
      <c r="AA408" s="2"/>
      <c r="AB408" s="2"/>
      <c r="AC408" s="2"/>
      <c r="AD408" s="2"/>
      <c r="AE408" s="2"/>
      <c r="AF408" s="2"/>
      <c r="AG408" s="2"/>
      <c r="AH408" s="2"/>
      <c r="AI408" s="2"/>
      <c r="AJ408" s="2"/>
    </row>
    <row r="409" spans="1:36" ht="13" x14ac:dyDescent="0.15">
      <c r="A409" s="2"/>
      <c r="B409" s="2"/>
      <c r="C409" s="2"/>
      <c r="D409" s="2"/>
      <c r="E409" s="2"/>
      <c r="F409" s="2"/>
      <c r="G409" s="2"/>
      <c r="H409" s="2"/>
      <c r="I409" s="42"/>
      <c r="J409" s="42"/>
      <c r="K409" s="42"/>
      <c r="L409" s="42"/>
      <c r="M409" s="42"/>
      <c r="N409" s="42"/>
      <c r="O409" s="42"/>
      <c r="P409" s="56"/>
      <c r="Q409" s="2"/>
      <c r="R409" s="56"/>
      <c r="S409" s="2"/>
      <c r="T409" s="56"/>
      <c r="U409" s="2"/>
      <c r="V409" s="2"/>
      <c r="W409" s="2"/>
      <c r="X409" s="2"/>
      <c r="Y409" s="2"/>
      <c r="Z409" s="2"/>
      <c r="AA409" s="2"/>
      <c r="AB409" s="2"/>
      <c r="AC409" s="2"/>
      <c r="AD409" s="2"/>
      <c r="AE409" s="2"/>
      <c r="AF409" s="2"/>
      <c r="AG409" s="2"/>
      <c r="AH409" s="2"/>
      <c r="AI409" s="2"/>
      <c r="AJ409" s="2"/>
    </row>
    <row r="410" spans="1:36" ht="13" x14ac:dyDescent="0.15">
      <c r="A410" s="2"/>
      <c r="B410" s="2"/>
      <c r="C410" s="2"/>
      <c r="D410" s="2"/>
      <c r="E410" s="2"/>
      <c r="F410" s="2"/>
      <c r="G410" s="2"/>
      <c r="H410" s="2"/>
      <c r="I410" s="42"/>
      <c r="J410" s="42"/>
      <c r="K410" s="42"/>
      <c r="L410" s="42"/>
      <c r="M410" s="42"/>
      <c r="N410" s="42"/>
      <c r="O410" s="42"/>
      <c r="P410" s="56"/>
      <c r="Q410" s="2"/>
      <c r="R410" s="56"/>
      <c r="S410" s="2"/>
      <c r="T410" s="56"/>
      <c r="U410" s="2"/>
      <c r="V410" s="2"/>
      <c r="W410" s="2"/>
      <c r="X410" s="2"/>
      <c r="Y410" s="2"/>
      <c r="Z410" s="2"/>
      <c r="AA410" s="2"/>
      <c r="AB410" s="2"/>
      <c r="AC410" s="2"/>
      <c r="AD410" s="2"/>
      <c r="AE410" s="2"/>
      <c r="AF410" s="2"/>
      <c r="AG410" s="2"/>
      <c r="AH410" s="2"/>
      <c r="AI410" s="2"/>
      <c r="AJ410" s="2"/>
    </row>
    <row r="411" spans="1:36" ht="13" x14ac:dyDescent="0.15">
      <c r="A411" s="2"/>
      <c r="B411" s="2"/>
      <c r="C411" s="2"/>
      <c r="D411" s="2"/>
      <c r="E411" s="2"/>
      <c r="F411" s="2"/>
      <c r="G411" s="2"/>
      <c r="H411" s="2"/>
      <c r="I411" s="42"/>
      <c r="J411" s="42"/>
      <c r="K411" s="42"/>
      <c r="L411" s="42"/>
      <c r="M411" s="42"/>
      <c r="N411" s="42"/>
      <c r="O411" s="42"/>
      <c r="P411" s="56"/>
      <c r="Q411" s="2"/>
      <c r="R411" s="56"/>
      <c r="S411" s="2"/>
      <c r="T411" s="56"/>
      <c r="U411" s="2"/>
      <c r="V411" s="2"/>
      <c r="W411" s="2"/>
      <c r="X411" s="2"/>
      <c r="Y411" s="2"/>
      <c r="Z411" s="2"/>
      <c r="AA411" s="2"/>
      <c r="AB411" s="2"/>
      <c r="AC411" s="2"/>
      <c r="AD411" s="2"/>
      <c r="AE411" s="2"/>
      <c r="AF411" s="2"/>
      <c r="AG411" s="2"/>
      <c r="AH411" s="2"/>
      <c r="AI411" s="2"/>
      <c r="AJ411" s="2"/>
    </row>
    <row r="412" spans="1:36" ht="13" x14ac:dyDescent="0.15">
      <c r="A412" s="2"/>
      <c r="B412" s="2"/>
      <c r="C412" s="2"/>
      <c r="D412" s="2"/>
      <c r="E412" s="2"/>
      <c r="F412" s="2"/>
      <c r="G412" s="2"/>
      <c r="H412" s="2"/>
      <c r="I412" s="42"/>
      <c r="J412" s="42"/>
      <c r="K412" s="42"/>
      <c r="L412" s="42"/>
      <c r="M412" s="42"/>
      <c r="N412" s="42"/>
      <c r="O412" s="42"/>
      <c r="P412" s="56"/>
      <c r="Q412" s="2"/>
      <c r="R412" s="56"/>
      <c r="S412" s="2"/>
      <c r="T412" s="56"/>
      <c r="U412" s="2"/>
      <c r="V412" s="2"/>
      <c r="W412" s="2"/>
      <c r="X412" s="2"/>
      <c r="Y412" s="2"/>
      <c r="Z412" s="2"/>
      <c r="AA412" s="2"/>
      <c r="AB412" s="2"/>
      <c r="AC412" s="2"/>
      <c r="AD412" s="2"/>
      <c r="AE412" s="2"/>
      <c r="AF412" s="2"/>
      <c r="AG412" s="2"/>
      <c r="AH412" s="2"/>
      <c r="AI412" s="2"/>
      <c r="AJ412" s="2"/>
    </row>
    <row r="413" spans="1:36" ht="13" x14ac:dyDescent="0.15">
      <c r="A413" s="2"/>
      <c r="B413" s="2"/>
      <c r="C413" s="2"/>
      <c r="D413" s="2"/>
      <c r="E413" s="2"/>
      <c r="F413" s="2"/>
      <c r="G413" s="2"/>
      <c r="H413" s="2"/>
      <c r="I413" s="42"/>
      <c r="J413" s="42"/>
      <c r="K413" s="42"/>
      <c r="L413" s="42"/>
      <c r="M413" s="42"/>
      <c r="N413" s="42"/>
      <c r="O413" s="42"/>
      <c r="P413" s="56"/>
      <c r="Q413" s="2"/>
      <c r="R413" s="56"/>
      <c r="S413" s="2"/>
      <c r="T413" s="56"/>
      <c r="U413" s="2"/>
      <c r="V413" s="2"/>
      <c r="W413" s="2"/>
      <c r="X413" s="2"/>
      <c r="Y413" s="2"/>
      <c r="Z413" s="2"/>
      <c r="AA413" s="2"/>
      <c r="AB413" s="2"/>
      <c r="AC413" s="2"/>
      <c r="AD413" s="2"/>
      <c r="AE413" s="2"/>
      <c r="AF413" s="2"/>
      <c r="AG413" s="2"/>
      <c r="AH413" s="2"/>
      <c r="AI413" s="2"/>
      <c r="AJ413" s="2"/>
    </row>
    <row r="414" spans="1:36" ht="13" x14ac:dyDescent="0.15">
      <c r="A414" s="2"/>
      <c r="B414" s="2"/>
      <c r="C414" s="2"/>
      <c r="D414" s="2"/>
      <c r="E414" s="2"/>
      <c r="F414" s="2"/>
      <c r="G414" s="2"/>
      <c r="H414" s="2"/>
      <c r="I414" s="42"/>
      <c r="J414" s="42"/>
      <c r="K414" s="42"/>
      <c r="L414" s="42"/>
      <c r="M414" s="42"/>
      <c r="N414" s="42"/>
      <c r="O414" s="42"/>
      <c r="P414" s="56"/>
      <c r="Q414" s="2"/>
      <c r="R414" s="56"/>
      <c r="S414" s="2"/>
      <c r="T414" s="56"/>
      <c r="U414" s="2"/>
      <c r="V414" s="2"/>
      <c r="W414" s="2"/>
      <c r="X414" s="2"/>
      <c r="Y414" s="2"/>
      <c r="Z414" s="2"/>
      <c r="AA414" s="2"/>
      <c r="AB414" s="2"/>
      <c r="AC414" s="2"/>
      <c r="AD414" s="2"/>
      <c r="AE414" s="2"/>
      <c r="AF414" s="2"/>
      <c r="AG414" s="2"/>
      <c r="AH414" s="2"/>
      <c r="AI414" s="2"/>
      <c r="AJ414" s="2"/>
    </row>
    <row r="415" spans="1:36" ht="13" x14ac:dyDescent="0.15">
      <c r="A415" s="2"/>
      <c r="B415" s="2"/>
      <c r="C415" s="2"/>
      <c r="D415" s="2"/>
      <c r="E415" s="2"/>
      <c r="F415" s="2"/>
      <c r="G415" s="2"/>
      <c r="H415" s="2"/>
      <c r="I415" s="42"/>
      <c r="J415" s="42"/>
      <c r="K415" s="42"/>
      <c r="L415" s="42"/>
      <c r="M415" s="42"/>
      <c r="N415" s="42"/>
      <c r="O415" s="42"/>
      <c r="P415" s="56"/>
      <c r="Q415" s="2"/>
      <c r="R415" s="56"/>
      <c r="S415" s="2"/>
      <c r="T415" s="56"/>
      <c r="U415" s="2"/>
      <c r="V415" s="2"/>
      <c r="W415" s="2"/>
      <c r="X415" s="2"/>
      <c r="Y415" s="2"/>
      <c r="Z415" s="2"/>
      <c r="AA415" s="2"/>
      <c r="AB415" s="2"/>
      <c r="AC415" s="2"/>
      <c r="AD415" s="2"/>
      <c r="AE415" s="2"/>
      <c r="AF415" s="2"/>
      <c r="AG415" s="2"/>
      <c r="AH415" s="2"/>
      <c r="AI415" s="2"/>
      <c r="AJ415" s="2"/>
    </row>
    <row r="416" spans="1:36" ht="13" x14ac:dyDescent="0.15">
      <c r="A416" s="2"/>
      <c r="B416" s="2"/>
      <c r="C416" s="2"/>
      <c r="D416" s="2"/>
      <c r="E416" s="2"/>
      <c r="F416" s="2"/>
      <c r="G416" s="2"/>
      <c r="H416" s="2"/>
      <c r="I416" s="42"/>
      <c r="J416" s="42"/>
      <c r="K416" s="42"/>
      <c r="L416" s="42"/>
      <c r="M416" s="42"/>
      <c r="N416" s="42"/>
      <c r="O416" s="42"/>
      <c r="P416" s="56"/>
      <c r="Q416" s="2"/>
      <c r="R416" s="56"/>
      <c r="S416" s="2"/>
      <c r="T416" s="56"/>
      <c r="U416" s="2"/>
      <c r="V416" s="2"/>
      <c r="W416" s="2"/>
      <c r="X416" s="2"/>
      <c r="Y416" s="2"/>
      <c r="Z416" s="2"/>
      <c r="AA416" s="2"/>
      <c r="AB416" s="2"/>
      <c r="AC416" s="2"/>
      <c r="AD416" s="2"/>
      <c r="AE416" s="2"/>
      <c r="AF416" s="2"/>
      <c r="AG416" s="2"/>
      <c r="AH416" s="2"/>
      <c r="AI416" s="2"/>
      <c r="AJ416" s="2"/>
    </row>
    <row r="417" spans="1:36" ht="13" x14ac:dyDescent="0.15">
      <c r="A417" s="2"/>
      <c r="B417" s="2"/>
      <c r="C417" s="2"/>
      <c r="D417" s="2"/>
      <c r="E417" s="2"/>
      <c r="F417" s="2"/>
      <c r="G417" s="2"/>
      <c r="H417" s="2"/>
      <c r="I417" s="42"/>
      <c r="J417" s="42"/>
      <c r="K417" s="42"/>
      <c r="L417" s="42"/>
      <c r="M417" s="42"/>
      <c r="N417" s="42"/>
      <c r="O417" s="42"/>
      <c r="P417" s="56"/>
      <c r="Q417" s="2"/>
      <c r="R417" s="56"/>
      <c r="S417" s="2"/>
      <c r="T417" s="56"/>
      <c r="U417" s="2"/>
      <c r="V417" s="2"/>
      <c r="W417" s="2"/>
      <c r="X417" s="2"/>
      <c r="Y417" s="2"/>
      <c r="Z417" s="2"/>
      <c r="AA417" s="2"/>
      <c r="AB417" s="2"/>
      <c r="AC417" s="2"/>
      <c r="AD417" s="2"/>
      <c r="AE417" s="2"/>
      <c r="AF417" s="2"/>
      <c r="AG417" s="2"/>
      <c r="AH417" s="2"/>
      <c r="AI417" s="2"/>
      <c r="AJ417" s="2"/>
    </row>
    <row r="418" spans="1:36" ht="13" x14ac:dyDescent="0.15">
      <c r="A418" s="2"/>
      <c r="B418" s="2"/>
      <c r="C418" s="2"/>
      <c r="D418" s="2"/>
      <c r="E418" s="2"/>
      <c r="F418" s="2"/>
      <c r="G418" s="2"/>
      <c r="H418" s="2"/>
      <c r="I418" s="42"/>
      <c r="J418" s="42"/>
      <c r="K418" s="42"/>
      <c r="L418" s="42"/>
      <c r="M418" s="42"/>
      <c r="N418" s="42"/>
      <c r="O418" s="42"/>
      <c r="P418" s="56"/>
      <c r="Q418" s="2"/>
      <c r="R418" s="56"/>
      <c r="S418" s="2"/>
      <c r="T418" s="56"/>
      <c r="U418" s="2"/>
      <c r="V418" s="2"/>
      <c r="W418" s="2"/>
      <c r="X418" s="2"/>
      <c r="Y418" s="2"/>
      <c r="Z418" s="2"/>
      <c r="AA418" s="2"/>
      <c r="AB418" s="2"/>
      <c r="AC418" s="2"/>
      <c r="AD418" s="2"/>
      <c r="AE418" s="2"/>
      <c r="AF418" s="2"/>
      <c r="AG418" s="2"/>
      <c r="AH418" s="2"/>
      <c r="AI418" s="2"/>
      <c r="AJ418" s="2"/>
    </row>
    <row r="419" spans="1:36" ht="13" x14ac:dyDescent="0.15">
      <c r="A419" s="2"/>
      <c r="B419" s="2"/>
      <c r="C419" s="2"/>
      <c r="D419" s="2"/>
      <c r="E419" s="2"/>
      <c r="F419" s="2"/>
      <c r="G419" s="2"/>
      <c r="H419" s="2"/>
      <c r="I419" s="42"/>
      <c r="J419" s="42"/>
      <c r="K419" s="42"/>
      <c r="L419" s="42"/>
      <c r="M419" s="42"/>
      <c r="N419" s="42"/>
      <c r="O419" s="42"/>
      <c r="P419" s="56"/>
      <c r="Q419" s="2"/>
      <c r="R419" s="56"/>
      <c r="S419" s="2"/>
      <c r="T419" s="56"/>
      <c r="U419" s="2"/>
      <c r="V419" s="2"/>
      <c r="W419" s="2"/>
      <c r="X419" s="2"/>
      <c r="Y419" s="2"/>
      <c r="Z419" s="2"/>
      <c r="AA419" s="2"/>
      <c r="AB419" s="2"/>
      <c r="AC419" s="2"/>
      <c r="AD419" s="2"/>
      <c r="AE419" s="2"/>
      <c r="AF419" s="2"/>
      <c r="AG419" s="2"/>
      <c r="AH419" s="2"/>
      <c r="AI419" s="2"/>
      <c r="AJ419" s="2"/>
    </row>
    <row r="420" spans="1:36" ht="13" x14ac:dyDescent="0.15">
      <c r="A420" s="2"/>
      <c r="B420" s="2"/>
      <c r="C420" s="2"/>
      <c r="D420" s="2"/>
      <c r="E420" s="2"/>
      <c r="F420" s="2"/>
      <c r="G420" s="2"/>
      <c r="H420" s="2"/>
      <c r="I420" s="42"/>
      <c r="J420" s="42"/>
      <c r="K420" s="42"/>
      <c r="L420" s="42"/>
      <c r="M420" s="42"/>
      <c r="N420" s="42"/>
      <c r="O420" s="42"/>
      <c r="P420" s="56"/>
      <c r="Q420" s="2"/>
      <c r="R420" s="56"/>
      <c r="S420" s="2"/>
      <c r="T420" s="56"/>
      <c r="U420" s="2"/>
      <c r="V420" s="2"/>
      <c r="W420" s="2"/>
      <c r="X420" s="2"/>
      <c r="Y420" s="2"/>
      <c r="Z420" s="2"/>
      <c r="AA420" s="2"/>
      <c r="AB420" s="2"/>
      <c r="AC420" s="2"/>
      <c r="AD420" s="2"/>
      <c r="AE420" s="2"/>
      <c r="AF420" s="2"/>
      <c r="AG420" s="2"/>
      <c r="AH420" s="2"/>
      <c r="AI420" s="2"/>
      <c r="AJ420" s="2"/>
    </row>
  </sheetData>
  <mergeCells count="2">
    <mergeCell ref="A1:J1"/>
    <mergeCell ref="A2:K2"/>
  </mergeCells>
  <pageMargins left="0.7" right="0.7" top="0.75" bottom="0.75" header="0.3" footer="0.3"/>
</worksheet>
</file>

<file path=xl/worksheets/sheet18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00000000-0001-0000-1100-000000000000}">
  <sheetPr>
    <tabColor theme="7" tint="-0.249977111117893"/>
    <outlinePr summaryBelow="0" summaryRight="0"/>
  </sheetPr>
  <dimension ref="A1:AD1688"/>
  <sheetViews>
    <sheetView workbookViewId="0">
      <selection sqref="A1:K2"/>
    </sheetView>
  </sheetViews>
  <sheetFormatPr baseColWidth="10" defaultColWidth="12.6640625" defaultRowHeight="15.75" customHeight="1" x14ac:dyDescent="0.15"/>
  <cols>
    <col min="1" max="14" width="12.6640625" style="3"/>
    <col min="15" max="15" width="12.6640625" style="49"/>
    <col min="16" max="16" width="12.6640625" style="3"/>
    <col min="17" max="17" width="12.6640625" style="49"/>
    <col min="18" max="18" width="12.6640625" style="3"/>
    <col min="19" max="19" width="12.6640625" style="49"/>
    <col min="20" max="16384" width="12.6640625" style="3"/>
  </cols>
  <sheetData>
    <row r="1" spans="1:30" ht="15.75" customHeight="1" x14ac:dyDescent="0.2">
      <c r="A1" s="135" t="s">
        <v>76062</v>
      </c>
      <c r="B1" s="135"/>
      <c r="C1" s="135"/>
      <c r="D1" s="135"/>
      <c r="E1" s="135"/>
      <c r="F1" s="135"/>
      <c r="G1" s="135"/>
      <c r="H1" s="135"/>
      <c r="I1" s="135"/>
      <c r="J1" s="135"/>
      <c r="K1" s="43"/>
    </row>
    <row r="2" spans="1:30" ht="64" customHeight="1" x14ac:dyDescent="0.15">
      <c r="A2" s="134" t="s">
        <v>76094</v>
      </c>
      <c r="B2" s="134"/>
      <c r="C2" s="134"/>
      <c r="D2" s="134"/>
      <c r="E2" s="134"/>
      <c r="F2" s="134"/>
      <c r="G2" s="134"/>
      <c r="H2" s="134"/>
      <c r="I2" s="134"/>
      <c r="J2" s="134"/>
      <c r="K2" s="134"/>
    </row>
    <row r="4" spans="1:30" ht="15.75" customHeight="1" x14ac:dyDescent="0.15">
      <c r="A4" s="18" t="s">
        <v>54646</v>
      </c>
      <c r="B4" s="18" t="s">
        <v>54647</v>
      </c>
      <c r="C4" s="18" t="s">
        <v>54648</v>
      </c>
      <c r="D4" s="18" t="s">
        <v>54649</v>
      </c>
      <c r="E4" s="18" t="s">
        <v>54650</v>
      </c>
      <c r="F4" s="18" t="s">
        <v>75950</v>
      </c>
      <c r="G4" s="18" t="s">
        <v>75951</v>
      </c>
      <c r="H4" s="18" t="s">
        <v>75952</v>
      </c>
      <c r="I4" s="18" t="s">
        <v>75953</v>
      </c>
      <c r="J4" s="18" t="s">
        <v>75954</v>
      </c>
      <c r="K4" s="18" t="s">
        <v>75955</v>
      </c>
      <c r="L4" s="18" t="s">
        <v>75956</v>
      </c>
      <c r="M4" s="18" t="s">
        <v>75957</v>
      </c>
      <c r="N4" s="18" t="s">
        <v>75958</v>
      </c>
      <c r="O4" s="53" t="s">
        <v>75960</v>
      </c>
      <c r="P4" s="18" t="s">
        <v>75961</v>
      </c>
      <c r="Q4" s="53" t="s">
        <v>75962</v>
      </c>
      <c r="R4" s="18" t="s">
        <v>75963</v>
      </c>
      <c r="S4" s="53" t="s">
        <v>75964</v>
      </c>
      <c r="T4" s="18" t="s">
        <v>75965</v>
      </c>
      <c r="U4" s="22"/>
      <c r="V4" s="22"/>
      <c r="W4" s="22"/>
      <c r="X4" s="22"/>
      <c r="Y4" s="22"/>
      <c r="Z4" s="2"/>
      <c r="AA4" s="2"/>
      <c r="AB4" s="2"/>
      <c r="AC4" s="2"/>
      <c r="AD4" s="2"/>
    </row>
    <row r="5" spans="1:30" ht="15.75" customHeight="1" x14ac:dyDescent="0.15">
      <c r="A5" s="21" t="s">
        <v>54654</v>
      </c>
      <c r="B5" s="20" t="s">
        <v>54662</v>
      </c>
      <c r="C5" s="21" t="s">
        <v>54663</v>
      </c>
      <c r="D5" s="20" t="s">
        <v>54837</v>
      </c>
      <c r="E5" s="21" t="s">
        <v>55015</v>
      </c>
      <c r="F5" s="23" t="s">
        <v>75983</v>
      </c>
      <c r="G5" s="20" t="s">
        <v>53152</v>
      </c>
      <c r="H5" s="21" t="s">
        <v>3111</v>
      </c>
      <c r="I5" s="20">
        <v>0.14399999999999999</v>
      </c>
      <c r="J5" s="21">
        <v>0.158984945327769</v>
      </c>
      <c r="K5" s="20">
        <v>3.5999999999999997E-2</v>
      </c>
      <c r="L5" s="20">
        <v>4.1958177661294803E-2</v>
      </c>
      <c r="M5" s="20">
        <v>0.40400000000000003</v>
      </c>
      <c r="N5" s="20">
        <v>0.44100924426803101</v>
      </c>
      <c r="O5" s="54">
        <v>-0.15819772002281901</v>
      </c>
      <c r="P5" s="21">
        <v>6.0389568580091501E-8</v>
      </c>
      <c r="Q5" s="54">
        <v>0.17943017238994199</v>
      </c>
      <c r="R5" s="21">
        <v>1.22697731165092E-9</v>
      </c>
      <c r="S5" s="54">
        <v>-0.37949431026952202</v>
      </c>
      <c r="T5" s="21">
        <v>1.2624033730333301E-47</v>
      </c>
      <c r="U5" s="24"/>
      <c r="V5" s="25"/>
      <c r="W5" s="24"/>
      <c r="X5" s="25"/>
      <c r="Y5" s="24"/>
      <c r="Z5" s="2"/>
      <c r="AA5" s="2"/>
      <c r="AB5" s="2"/>
      <c r="AC5" s="2"/>
      <c r="AD5" s="2"/>
    </row>
    <row r="6" spans="1:30" ht="15.75" customHeight="1" x14ac:dyDescent="0.15">
      <c r="A6" s="21" t="s">
        <v>54654</v>
      </c>
      <c r="B6" s="20" t="s">
        <v>54662</v>
      </c>
      <c r="C6" s="21" t="s">
        <v>54663</v>
      </c>
      <c r="D6" s="20" t="s">
        <v>54837</v>
      </c>
      <c r="E6" s="21" t="s">
        <v>55015</v>
      </c>
      <c r="F6" s="23" t="s">
        <v>75983</v>
      </c>
      <c r="G6" s="20" t="s">
        <v>53152</v>
      </c>
      <c r="H6" s="21" t="s">
        <v>2840</v>
      </c>
      <c r="I6" s="20">
        <v>0.22</v>
      </c>
      <c r="J6" s="21">
        <v>0.23678974200525199</v>
      </c>
      <c r="K6" s="20">
        <v>3.5999999999999997E-2</v>
      </c>
      <c r="L6" s="20">
        <v>4.1958177661294803E-2</v>
      </c>
      <c r="M6" s="20">
        <v>0.51200000000000001</v>
      </c>
      <c r="N6" s="20">
        <v>0.54584605967865296</v>
      </c>
      <c r="O6" s="54">
        <v>-0.13732194862493999</v>
      </c>
      <c r="P6" s="21">
        <v>3.58274824112889E-6</v>
      </c>
      <c r="Q6" s="54">
        <v>0.17943017238994199</v>
      </c>
      <c r="R6" s="21">
        <v>1.22697731165092E-9</v>
      </c>
      <c r="S6" s="54">
        <v>-0.37207866078267898</v>
      </c>
      <c r="T6" s="21">
        <v>1.12820190129554E-45</v>
      </c>
      <c r="U6" s="24"/>
      <c r="V6" s="25"/>
      <c r="W6" s="24"/>
      <c r="X6" s="25"/>
      <c r="Y6" s="24"/>
      <c r="Z6" s="2"/>
      <c r="AA6" s="2"/>
      <c r="AB6" s="2"/>
      <c r="AC6" s="2"/>
      <c r="AD6" s="2"/>
    </row>
    <row r="7" spans="1:30" ht="15.75" customHeight="1" x14ac:dyDescent="0.15">
      <c r="A7" s="21" t="s">
        <v>54654</v>
      </c>
      <c r="B7" s="20" t="s">
        <v>54662</v>
      </c>
      <c r="C7" s="21" t="s">
        <v>54663</v>
      </c>
      <c r="D7" s="20" t="s">
        <v>54837</v>
      </c>
      <c r="E7" s="21" t="s">
        <v>55015</v>
      </c>
      <c r="F7" s="23" t="s">
        <v>75983</v>
      </c>
      <c r="G7" s="20" t="s">
        <v>53152</v>
      </c>
      <c r="H7" s="21" t="s">
        <v>3233</v>
      </c>
      <c r="I7" s="20">
        <v>0.73599999999999999</v>
      </c>
      <c r="J7" s="21">
        <v>0.74795235085330802</v>
      </c>
      <c r="K7" s="20">
        <v>3.2000000000000001E-2</v>
      </c>
      <c r="L7" s="20">
        <v>3.7475878298873701E-2</v>
      </c>
      <c r="M7" s="20">
        <v>0.97599999999999998</v>
      </c>
      <c r="N7" s="20">
        <v>0.978481197237145</v>
      </c>
      <c r="O7" s="54">
        <v>-0.10981122708994601</v>
      </c>
      <c r="P7" s="21">
        <v>2.57967110215721E-4</v>
      </c>
      <c r="Q7" s="54">
        <v>0.17943017238994199</v>
      </c>
      <c r="R7" s="21">
        <v>1.22697731165092E-9</v>
      </c>
      <c r="S7" s="54">
        <v>-0.31132219799391098</v>
      </c>
      <c r="T7" s="21">
        <v>1.3618773944178301E-31</v>
      </c>
      <c r="U7" s="24"/>
      <c r="V7" s="25"/>
      <c r="W7" s="24"/>
      <c r="X7" s="25"/>
      <c r="Y7" s="24"/>
      <c r="Z7" s="2"/>
      <c r="AA7" s="2"/>
      <c r="AB7" s="2"/>
      <c r="AC7" s="2"/>
      <c r="AD7" s="2"/>
    </row>
    <row r="8" spans="1:30" ht="15.75" customHeight="1" x14ac:dyDescent="0.15">
      <c r="A8" s="21" t="s">
        <v>54654</v>
      </c>
      <c r="B8" s="20" t="s">
        <v>54662</v>
      </c>
      <c r="C8" s="21" t="s">
        <v>54663</v>
      </c>
      <c r="D8" s="20" t="s">
        <v>54844</v>
      </c>
      <c r="E8" s="21" t="s">
        <v>55143</v>
      </c>
      <c r="F8" s="23" t="s">
        <v>75969</v>
      </c>
      <c r="G8" s="20" t="s">
        <v>53912</v>
      </c>
      <c r="H8" s="21" t="s">
        <v>2831</v>
      </c>
      <c r="I8" s="20">
        <v>0.872</v>
      </c>
      <c r="J8" s="21">
        <v>0.87834563855421599</v>
      </c>
      <c r="K8" s="20">
        <v>3.2000000000000001E-2</v>
      </c>
      <c r="L8" s="20">
        <v>3.7475878298873701E-2</v>
      </c>
      <c r="M8" s="20">
        <v>0.84</v>
      </c>
      <c r="N8" s="20">
        <v>0.85609713282621402</v>
      </c>
      <c r="O8" s="54">
        <v>0.104021001831631</v>
      </c>
      <c r="P8" s="21">
        <v>5.5295327999811E-4</v>
      </c>
      <c r="Q8" s="54">
        <v>-0.184718253153763</v>
      </c>
      <c r="R8" s="21">
        <v>4.25292969918876E-10</v>
      </c>
      <c r="S8" s="54">
        <v>-0.39902970087061101</v>
      </c>
      <c r="T8" s="21">
        <v>5.4087651846228103E-53</v>
      </c>
      <c r="U8" s="24"/>
      <c r="V8" s="25"/>
      <c r="W8" s="24"/>
      <c r="X8" s="25"/>
      <c r="Y8" s="24"/>
      <c r="Z8" s="2"/>
      <c r="AA8" s="2"/>
      <c r="AB8" s="2"/>
      <c r="AC8" s="2"/>
      <c r="AD8" s="2"/>
    </row>
    <row r="9" spans="1:30" ht="15.75" customHeight="1" x14ac:dyDescent="0.15">
      <c r="A9" s="21" t="s">
        <v>54654</v>
      </c>
      <c r="B9" s="20" t="s">
        <v>54662</v>
      </c>
      <c r="C9" s="21" t="s">
        <v>54663</v>
      </c>
      <c r="D9" s="20" t="s">
        <v>54837</v>
      </c>
      <c r="E9" s="21" t="s">
        <v>54949</v>
      </c>
      <c r="F9" s="23" t="s">
        <v>75984</v>
      </c>
      <c r="G9" s="20" t="s">
        <v>179</v>
      </c>
      <c r="H9" s="21" t="s">
        <v>2599</v>
      </c>
      <c r="I9" s="20">
        <v>0.19600000000000001</v>
      </c>
      <c r="J9" s="21">
        <v>0.21273282442748001</v>
      </c>
      <c r="K9" s="20">
        <v>3.2000000000000001E-2</v>
      </c>
      <c r="L9" s="20">
        <v>3.7475878298873701E-2</v>
      </c>
      <c r="M9" s="20">
        <v>0.496</v>
      </c>
      <c r="N9" s="20">
        <v>0.53062885806418503</v>
      </c>
      <c r="O9" s="54">
        <v>0.133010879572632</v>
      </c>
      <c r="P9" s="21">
        <v>7.6967262725480006E-6</v>
      </c>
      <c r="Q9" s="54">
        <v>-0.160616758582382</v>
      </c>
      <c r="R9" s="21">
        <v>4.0729945208741298E-8</v>
      </c>
      <c r="S9" s="54">
        <v>-0.37523447316577302</v>
      </c>
      <c r="T9" s="21">
        <v>1.66954138214718E-46</v>
      </c>
      <c r="U9" s="24"/>
      <c r="V9" s="25"/>
      <c r="W9" s="24"/>
      <c r="X9" s="25"/>
      <c r="Y9" s="24"/>
      <c r="Z9" s="2"/>
      <c r="AA9" s="2"/>
      <c r="AB9" s="2"/>
      <c r="AC9" s="2"/>
      <c r="AD9" s="2"/>
    </row>
    <row r="10" spans="1:30" ht="15.75" customHeight="1" x14ac:dyDescent="0.15">
      <c r="A10" s="21" t="s">
        <v>54654</v>
      </c>
      <c r="B10" s="20" t="s">
        <v>54655</v>
      </c>
      <c r="C10" s="21" t="s">
        <v>55274</v>
      </c>
      <c r="D10" s="20" t="s">
        <v>55275</v>
      </c>
      <c r="E10" s="21" t="s">
        <v>55276</v>
      </c>
      <c r="F10" s="23" t="s">
        <v>75968</v>
      </c>
      <c r="G10" s="20" t="s">
        <v>53918</v>
      </c>
      <c r="H10" s="21" t="s">
        <v>3039</v>
      </c>
      <c r="I10" s="20">
        <v>0.124</v>
      </c>
      <c r="J10" s="21">
        <v>0.138055931390827</v>
      </c>
      <c r="K10" s="20">
        <v>0.02</v>
      </c>
      <c r="L10" s="20">
        <v>2.3874578788051801E-2</v>
      </c>
      <c r="M10" s="20">
        <v>0.22</v>
      </c>
      <c r="N10" s="20">
        <v>0.25612543864535098</v>
      </c>
      <c r="O10" s="54">
        <v>-0.139123647194558</v>
      </c>
      <c r="P10" s="21">
        <v>2.6315780546293499E-6</v>
      </c>
      <c r="Q10" s="54">
        <v>-0.13370768107092601</v>
      </c>
      <c r="R10" s="21">
        <v>4.62548903874729E-6</v>
      </c>
      <c r="S10" s="54">
        <v>0.249401785103192</v>
      </c>
      <c r="T10" s="21">
        <v>2.56186473600951E-20</v>
      </c>
      <c r="U10" s="24"/>
      <c r="V10" s="25"/>
      <c r="W10" s="24"/>
      <c r="X10" s="25"/>
      <c r="Y10" s="24"/>
      <c r="Z10" s="2"/>
      <c r="AA10" s="2"/>
      <c r="AB10" s="2"/>
      <c r="AC10" s="2"/>
      <c r="AD10" s="2"/>
    </row>
    <row r="11" spans="1:30" ht="15.75" customHeight="1" x14ac:dyDescent="0.15">
      <c r="A11" s="21" t="s">
        <v>54654</v>
      </c>
      <c r="B11" s="20" t="s">
        <v>54655</v>
      </c>
      <c r="C11" s="21" t="s">
        <v>55274</v>
      </c>
      <c r="D11" s="20" t="s">
        <v>55275</v>
      </c>
      <c r="E11" s="21" t="s">
        <v>55276</v>
      </c>
      <c r="F11" s="23" t="s">
        <v>75968</v>
      </c>
      <c r="G11" s="20" t="s">
        <v>53918</v>
      </c>
      <c r="H11" s="21" t="s">
        <v>3233</v>
      </c>
      <c r="I11" s="20">
        <v>0.14799999999999999</v>
      </c>
      <c r="J11" s="21">
        <v>0.16309965200885701</v>
      </c>
      <c r="K11" s="20">
        <v>3.2000000000000001E-2</v>
      </c>
      <c r="L11" s="20">
        <v>3.7475878298873701E-2</v>
      </c>
      <c r="M11" s="20">
        <v>0.5</v>
      </c>
      <c r="N11" s="20">
        <v>0.53455242966751904</v>
      </c>
      <c r="O11" s="54">
        <v>-0.107437396211609</v>
      </c>
      <c r="P11" s="21">
        <v>3.5194040993371102E-4</v>
      </c>
      <c r="Q11" s="54">
        <v>-0.13370768107092601</v>
      </c>
      <c r="R11" s="21">
        <v>4.62548903874729E-6</v>
      </c>
      <c r="S11" s="54">
        <v>0.32686839434107201</v>
      </c>
      <c r="T11" s="21">
        <v>6.8772189684192999E-35</v>
      </c>
      <c r="U11" s="24"/>
      <c r="V11" s="25"/>
      <c r="W11" s="24"/>
      <c r="X11" s="25"/>
      <c r="Y11" s="24"/>
      <c r="Z11" s="2"/>
      <c r="AA11" s="2"/>
      <c r="AB11" s="2"/>
      <c r="AC11" s="2"/>
      <c r="AD11" s="2"/>
    </row>
    <row r="12" spans="1:30" ht="15.75" customHeight="1" x14ac:dyDescent="0.15">
      <c r="A12" s="21" t="s">
        <v>54654</v>
      </c>
      <c r="B12" s="20" t="s">
        <v>54662</v>
      </c>
      <c r="C12" s="21" t="s">
        <v>54663</v>
      </c>
      <c r="D12" s="20" t="s">
        <v>54844</v>
      </c>
      <c r="E12" s="21" t="s">
        <v>55143</v>
      </c>
      <c r="F12" s="23" t="s">
        <v>75969</v>
      </c>
      <c r="G12" s="20" t="s">
        <v>30</v>
      </c>
      <c r="H12" s="21" t="s">
        <v>782</v>
      </c>
      <c r="I12" s="20">
        <v>0.66</v>
      </c>
      <c r="J12" s="21">
        <v>0.67508368405598496</v>
      </c>
      <c r="K12" s="20">
        <v>3.5999999999999997E-2</v>
      </c>
      <c r="L12" s="20">
        <v>4.1958177661294803E-2</v>
      </c>
      <c r="M12" s="20">
        <v>0.84</v>
      </c>
      <c r="N12" s="20">
        <v>0.85609713282621402</v>
      </c>
      <c r="O12" s="54">
        <v>-0.116622424756847</v>
      </c>
      <c r="P12" s="21">
        <v>1.01460904950227E-4</v>
      </c>
      <c r="Q12" s="54">
        <v>-0.15044173525565799</v>
      </c>
      <c r="R12" s="21">
        <v>2.7183599514727601E-7</v>
      </c>
      <c r="S12" s="54">
        <v>0.220731320603158</v>
      </c>
      <c r="T12" s="21">
        <v>4.5757859503380002E-16</v>
      </c>
      <c r="U12" s="24"/>
      <c r="V12" s="25"/>
      <c r="W12" s="24"/>
      <c r="X12" s="25"/>
      <c r="Y12" s="24"/>
      <c r="Z12" s="2"/>
      <c r="AA12" s="2"/>
      <c r="AB12" s="2"/>
      <c r="AC12" s="2"/>
      <c r="AD12" s="2"/>
    </row>
    <row r="13" spans="1:30" ht="15.75" customHeight="1" x14ac:dyDescent="0.15">
      <c r="A13" s="21" t="s">
        <v>54654</v>
      </c>
      <c r="B13" s="20" t="s">
        <v>54662</v>
      </c>
      <c r="C13" s="21" t="s">
        <v>54663</v>
      </c>
      <c r="D13" s="20" t="s">
        <v>54869</v>
      </c>
      <c r="E13" s="21" t="s">
        <v>54869</v>
      </c>
      <c r="F13" s="23" t="s">
        <v>75979</v>
      </c>
      <c r="G13" s="20" t="s">
        <v>24</v>
      </c>
      <c r="H13" s="21" t="s">
        <v>2831</v>
      </c>
      <c r="I13" s="20">
        <v>0.12</v>
      </c>
      <c r="J13" s="21">
        <v>0.13387349879903901</v>
      </c>
      <c r="K13" s="20">
        <v>0.04</v>
      </c>
      <c r="L13" s="20">
        <v>4.64105695570112E-2</v>
      </c>
      <c r="M13" s="20">
        <v>0.42</v>
      </c>
      <c r="N13" s="20">
        <v>0.45668608885651801</v>
      </c>
      <c r="O13" s="54">
        <v>0.11386504344238101</v>
      </c>
      <c r="P13" s="21">
        <v>1.50095386594312E-4</v>
      </c>
      <c r="Q13" s="54">
        <v>-0.135063606316704</v>
      </c>
      <c r="R13" s="21">
        <v>3.6940323295475602E-6</v>
      </c>
      <c r="S13" s="54">
        <v>-0.27066325378627898</v>
      </c>
      <c r="T13" s="21">
        <v>7.3638037831203303E-24</v>
      </c>
      <c r="U13" s="24"/>
      <c r="V13" s="25"/>
      <c r="W13" s="24"/>
      <c r="X13" s="25"/>
      <c r="Y13" s="24"/>
      <c r="Z13" s="2"/>
      <c r="AA13" s="2"/>
      <c r="AB13" s="2"/>
      <c r="AC13" s="2"/>
      <c r="AD13" s="2"/>
    </row>
    <row r="14" spans="1:30" ht="15.75" customHeight="1" x14ac:dyDescent="0.15">
      <c r="A14" s="21" t="s">
        <v>54654</v>
      </c>
      <c r="B14" s="20" t="s">
        <v>54662</v>
      </c>
      <c r="C14" s="21" t="s">
        <v>54663</v>
      </c>
      <c r="D14" s="20" t="s">
        <v>54844</v>
      </c>
      <c r="E14" s="21" t="s">
        <v>55143</v>
      </c>
      <c r="F14" s="23" t="s">
        <v>75969</v>
      </c>
      <c r="G14" s="20" t="s">
        <v>24</v>
      </c>
      <c r="H14" s="21" t="s">
        <v>2840</v>
      </c>
      <c r="I14" s="20">
        <v>0.108</v>
      </c>
      <c r="J14" s="21">
        <v>0.12110671173346201</v>
      </c>
      <c r="K14" s="20">
        <v>0.04</v>
      </c>
      <c r="L14" s="20">
        <v>4.64105695570112E-2</v>
      </c>
      <c r="M14" s="20">
        <v>0.93600000000000005</v>
      </c>
      <c r="N14" s="20">
        <v>0.94240262055012203</v>
      </c>
      <c r="O14" s="54">
        <v>-0.130112466267399</v>
      </c>
      <c r="P14" s="21">
        <v>1.25101479313341E-5</v>
      </c>
      <c r="Q14" s="54">
        <v>-0.13572007906104999</v>
      </c>
      <c r="R14" s="21">
        <v>3.3083092659887498E-6</v>
      </c>
      <c r="S14" s="54">
        <v>0.31490085535242401</v>
      </c>
      <c r="T14" s="21">
        <v>2.4782361948127403E-32</v>
      </c>
      <c r="U14" s="24"/>
      <c r="V14" s="25"/>
      <c r="W14" s="24"/>
      <c r="X14" s="25"/>
      <c r="Y14" s="24"/>
      <c r="Z14" s="2"/>
      <c r="AA14" s="2"/>
      <c r="AB14" s="2"/>
      <c r="AC14" s="2"/>
      <c r="AD14" s="2"/>
    </row>
    <row r="15" spans="1:30" ht="15.75" customHeight="1" x14ac:dyDescent="0.15">
      <c r="A15" s="21" t="s">
        <v>54654</v>
      </c>
      <c r="B15" s="20" t="s">
        <v>54662</v>
      </c>
      <c r="C15" s="21" t="s">
        <v>54663</v>
      </c>
      <c r="D15" s="20" t="s">
        <v>54844</v>
      </c>
      <c r="E15" s="21" t="s">
        <v>55143</v>
      </c>
      <c r="F15" s="23" t="s">
        <v>75969</v>
      </c>
      <c r="G15" s="20" t="s">
        <v>24</v>
      </c>
      <c r="H15" s="21" t="s">
        <v>3545</v>
      </c>
      <c r="I15" s="20">
        <v>0.76800000000000002</v>
      </c>
      <c r="J15" s="21">
        <v>0.77835271299035003</v>
      </c>
      <c r="K15" s="20">
        <v>3.5999999999999997E-2</v>
      </c>
      <c r="L15" s="20">
        <v>4.1958177661294803E-2</v>
      </c>
      <c r="M15" s="20">
        <v>0.98399999999999999</v>
      </c>
      <c r="N15" s="20">
        <v>0.98569777138749004</v>
      </c>
      <c r="O15" s="54">
        <v>0.17849105260491399</v>
      </c>
      <c r="P15" s="21">
        <v>5.4181128912425403E-10</v>
      </c>
      <c r="Q15" s="54">
        <v>-0.13572007906104999</v>
      </c>
      <c r="R15" s="21">
        <v>3.3083092659887498E-6</v>
      </c>
      <c r="S15" s="54">
        <v>-0.112565553860106</v>
      </c>
      <c r="T15" s="21">
        <v>6.5676866373974094E-5</v>
      </c>
      <c r="U15" s="24"/>
      <c r="V15" s="25"/>
      <c r="W15" s="24"/>
      <c r="X15" s="25"/>
      <c r="Y15" s="24"/>
      <c r="Z15" s="2"/>
      <c r="AA15" s="2"/>
      <c r="AB15" s="2"/>
      <c r="AC15" s="2"/>
      <c r="AD15" s="2"/>
    </row>
    <row r="16" spans="1:30" ht="15.75" customHeight="1" x14ac:dyDescent="0.15">
      <c r="A16" s="21" t="s">
        <v>54654</v>
      </c>
      <c r="B16" s="20" t="s">
        <v>54655</v>
      </c>
      <c r="C16" s="21" t="s">
        <v>54656</v>
      </c>
      <c r="D16" s="20" t="s">
        <v>54657</v>
      </c>
      <c r="E16" s="21" t="s">
        <v>54995</v>
      </c>
      <c r="F16" s="23" t="s">
        <v>75977</v>
      </c>
      <c r="G16" s="20" t="s">
        <v>210</v>
      </c>
      <c r="H16" s="21" t="s">
        <v>3287</v>
      </c>
      <c r="I16" s="20">
        <v>0.45200000000000001</v>
      </c>
      <c r="J16" s="21">
        <v>0.46917222884386101</v>
      </c>
      <c r="K16" s="20">
        <v>2.8000000000000001E-2</v>
      </c>
      <c r="L16" s="20">
        <v>3.2968734155822202E-2</v>
      </c>
      <c r="M16" s="20">
        <v>0.48799999999999999</v>
      </c>
      <c r="N16" s="20">
        <v>0.52292683927198103</v>
      </c>
      <c r="O16" s="54">
        <v>0.14669764758937601</v>
      </c>
      <c r="P16" s="21">
        <v>6.1284580519695201E-7</v>
      </c>
      <c r="Q16" s="54">
        <v>-0.110575026072078</v>
      </c>
      <c r="R16" s="21">
        <v>1.6210611130200699E-4</v>
      </c>
      <c r="S16" s="54">
        <v>-0.140591262865085</v>
      </c>
      <c r="T16" s="21">
        <v>4.2618840132810197E-7</v>
      </c>
      <c r="U16" s="24"/>
      <c r="V16" s="25"/>
      <c r="W16" s="24"/>
      <c r="X16" s="25"/>
      <c r="Y16" s="24"/>
      <c r="Z16" s="2"/>
      <c r="AA16" s="2"/>
      <c r="AB16" s="2"/>
      <c r="AC16" s="2"/>
      <c r="AD16" s="2"/>
    </row>
    <row r="17" spans="1:30" ht="15.75" customHeight="1" x14ac:dyDescent="0.15">
      <c r="A17" s="21" t="s">
        <v>54654</v>
      </c>
      <c r="B17" s="20" t="s">
        <v>54662</v>
      </c>
      <c r="C17" s="21" t="s">
        <v>54663</v>
      </c>
      <c r="D17" s="20" t="s">
        <v>54837</v>
      </c>
      <c r="E17" s="21" t="s">
        <v>55015</v>
      </c>
      <c r="F17" s="23" t="s">
        <v>75983</v>
      </c>
      <c r="G17" s="20" t="s">
        <v>210</v>
      </c>
      <c r="H17" s="21" t="s">
        <v>2599</v>
      </c>
      <c r="I17" s="20">
        <v>6.4000000000000001E-2</v>
      </c>
      <c r="J17" s="21">
        <v>7.3651800462504094E-2</v>
      </c>
      <c r="K17" s="20">
        <v>3.2000000000000001E-2</v>
      </c>
      <c r="L17" s="20">
        <v>3.7475878298873701E-2</v>
      </c>
      <c r="M17" s="20">
        <v>6.8000000000000005E-2</v>
      </c>
      <c r="N17" s="20">
        <v>8.9146835601831495E-2</v>
      </c>
      <c r="O17" s="54">
        <v>0.14644146458403401</v>
      </c>
      <c r="P17" s="21">
        <v>6.4513977136512396E-7</v>
      </c>
      <c r="Q17" s="54">
        <v>-0.13513489164723599</v>
      </c>
      <c r="R17" s="21">
        <v>3.6687867736360901E-6</v>
      </c>
      <c r="S17" s="54">
        <v>-0.22428965368953999</v>
      </c>
      <c r="T17" s="21">
        <v>1.4786946270728301E-16</v>
      </c>
      <c r="U17" s="24"/>
      <c r="V17" s="25"/>
      <c r="W17" s="24"/>
      <c r="X17" s="25"/>
      <c r="Y17" s="24"/>
      <c r="Z17" s="2"/>
      <c r="AA17" s="2"/>
      <c r="AB17" s="2"/>
      <c r="AC17" s="2"/>
      <c r="AD17" s="2"/>
    </row>
    <row r="18" spans="1:30" ht="15.75" customHeight="1" x14ac:dyDescent="0.15">
      <c r="A18" s="21" t="s">
        <v>54654</v>
      </c>
      <c r="B18" s="20" t="s">
        <v>54662</v>
      </c>
      <c r="C18" s="21" t="s">
        <v>54663</v>
      </c>
      <c r="D18" s="20" t="s">
        <v>54837</v>
      </c>
      <c r="E18" s="21" t="s">
        <v>55015</v>
      </c>
      <c r="F18" s="23" t="s">
        <v>75983</v>
      </c>
      <c r="G18" s="20" t="s">
        <v>210</v>
      </c>
      <c r="H18" s="21" t="s">
        <v>2097</v>
      </c>
      <c r="I18" s="20">
        <v>0.112</v>
      </c>
      <c r="J18" s="21">
        <v>0.125356752704294</v>
      </c>
      <c r="K18" s="20">
        <v>0.04</v>
      </c>
      <c r="L18" s="20">
        <v>4.64105695570112E-2</v>
      </c>
      <c r="M18" s="20">
        <v>0.13600000000000001</v>
      </c>
      <c r="N18" s="20">
        <v>0.16565860481379999</v>
      </c>
      <c r="O18" s="54">
        <v>0.112297171544799</v>
      </c>
      <c r="P18" s="21">
        <v>1.8622040525774299E-4</v>
      </c>
      <c r="Q18" s="54">
        <v>-0.13513489164723599</v>
      </c>
      <c r="R18" s="21">
        <v>3.6687867736360901E-6</v>
      </c>
      <c r="S18" s="54">
        <v>-0.20109823222104301</v>
      </c>
      <c r="T18" s="21">
        <v>1.7507353526940901E-13</v>
      </c>
      <c r="U18" s="24"/>
      <c r="V18" s="25"/>
      <c r="W18" s="24"/>
      <c r="X18" s="25"/>
      <c r="Y18" s="24"/>
      <c r="Z18" s="2"/>
      <c r="AA18" s="2"/>
      <c r="AB18" s="2"/>
      <c r="AC18" s="2"/>
      <c r="AD18" s="2"/>
    </row>
    <row r="19" spans="1:30" ht="15.75" customHeight="1" x14ac:dyDescent="0.15">
      <c r="A19" s="21" t="s">
        <v>54654</v>
      </c>
      <c r="B19" s="20" t="s">
        <v>54662</v>
      </c>
      <c r="C19" s="21" t="s">
        <v>54663</v>
      </c>
      <c r="D19" s="20" t="s">
        <v>54837</v>
      </c>
      <c r="E19" s="21" t="s">
        <v>54949</v>
      </c>
      <c r="F19" s="23" t="s">
        <v>75984</v>
      </c>
      <c r="G19" s="20" t="s">
        <v>210</v>
      </c>
      <c r="H19" s="21" t="s">
        <v>2840</v>
      </c>
      <c r="I19" s="20">
        <v>0.54800000000000004</v>
      </c>
      <c r="J19" s="21">
        <v>0.56461342797988701</v>
      </c>
      <c r="K19" s="20">
        <v>3.2000000000000001E-2</v>
      </c>
      <c r="L19" s="20">
        <v>3.7475878298873701E-2</v>
      </c>
      <c r="M19" s="20">
        <v>0.95599999999999996</v>
      </c>
      <c r="N19" s="20">
        <v>0.96045741203614599</v>
      </c>
      <c r="O19" s="54">
        <v>-0.118926640536474</v>
      </c>
      <c r="P19" s="21">
        <v>7.2843584520064506E-5</v>
      </c>
      <c r="Q19" s="54">
        <v>-0.12035439401168201</v>
      </c>
      <c r="R19" s="21">
        <v>3.8628067057172102E-5</v>
      </c>
      <c r="S19" s="54">
        <v>0.32665529850689801</v>
      </c>
      <c r="T19" s="21">
        <v>7.6286092585223598E-35</v>
      </c>
      <c r="U19" s="24"/>
      <c r="V19" s="25"/>
      <c r="W19" s="24"/>
      <c r="X19" s="25"/>
      <c r="Y19" s="24"/>
      <c r="Z19" s="2"/>
      <c r="AA19" s="2"/>
      <c r="AB19" s="2"/>
      <c r="AC19" s="2"/>
      <c r="AD19" s="2"/>
    </row>
    <row r="20" spans="1:30" ht="15.75" customHeight="1" x14ac:dyDescent="0.15">
      <c r="A20" s="21" t="s">
        <v>54654</v>
      </c>
      <c r="B20" s="20" t="s">
        <v>54662</v>
      </c>
      <c r="C20" s="21" t="s">
        <v>54663</v>
      </c>
      <c r="D20" s="20" t="s">
        <v>54837</v>
      </c>
      <c r="E20" s="21" t="s">
        <v>54949</v>
      </c>
      <c r="F20" s="23" t="s">
        <v>75984</v>
      </c>
      <c r="G20" s="20" t="s">
        <v>210</v>
      </c>
      <c r="H20" s="21" t="s">
        <v>2602</v>
      </c>
      <c r="I20" s="20">
        <v>0.36399999999999999</v>
      </c>
      <c r="J20" s="21">
        <v>0.381236921226698</v>
      </c>
      <c r="K20" s="20">
        <v>0.02</v>
      </c>
      <c r="L20" s="20">
        <v>2.3874578788051801E-2</v>
      </c>
      <c r="M20" s="20">
        <v>0.62</v>
      </c>
      <c r="N20" s="20">
        <v>0.64981546484805897</v>
      </c>
      <c r="O20" s="54">
        <v>0.119313104342163</v>
      </c>
      <c r="P20" s="21">
        <v>6.88872358637987E-5</v>
      </c>
      <c r="Q20" s="54">
        <v>-0.12035439401168201</v>
      </c>
      <c r="R20" s="21">
        <v>3.8628067057172102E-5</v>
      </c>
      <c r="S20" s="54">
        <v>-0.29103764688740003</v>
      </c>
      <c r="T20" s="21">
        <v>1.4194821432081401E-27</v>
      </c>
      <c r="U20" s="24"/>
      <c r="V20" s="25"/>
      <c r="W20" s="24"/>
      <c r="X20" s="25"/>
      <c r="Y20" s="24"/>
      <c r="Z20" s="2"/>
      <c r="AA20" s="2"/>
      <c r="AB20" s="2"/>
      <c r="AC20" s="2"/>
      <c r="AD20" s="2"/>
    </row>
    <row r="21" spans="1:30" ht="15.75" customHeight="1" x14ac:dyDescent="0.15">
      <c r="A21" s="21" t="s">
        <v>54654</v>
      </c>
      <c r="B21" s="20" t="s">
        <v>54662</v>
      </c>
      <c r="C21" s="21" t="s">
        <v>54663</v>
      </c>
      <c r="D21" s="20" t="s">
        <v>54837</v>
      </c>
      <c r="E21" s="21" t="s">
        <v>55015</v>
      </c>
      <c r="F21" s="23" t="s">
        <v>75983</v>
      </c>
      <c r="G21" s="20" t="s">
        <v>210</v>
      </c>
      <c r="H21" s="21" t="s">
        <v>2602</v>
      </c>
      <c r="I21" s="20">
        <v>0.24</v>
      </c>
      <c r="J21" s="21">
        <v>0.25678218582032197</v>
      </c>
      <c r="K21" s="20">
        <v>0.04</v>
      </c>
      <c r="L21" s="20">
        <v>4.64105695570112E-2</v>
      </c>
      <c r="M21" s="20">
        <v>0.30399999999999999</v>
      </c>
      <c r="N21" s="20">
        <v>0.34273175467932399</v>
      </c>
      <c r="O21" s="54">
        <v>0.129128662226668</v>
      </c>
      <c r="P21" s="21">
        <v>1.46121935641539E-5</v>
      </c>
      <c r="Q21" s="54">
        <v>-0.13513489164723599</v>
      </c>
      <c r="R21" s="21">
        <v>3.6687867736360901E-6</v>
      </c>
      <c r="S21" s="54">
        <v>-0.29103764688740003</v>
      </c>
      <c r="T21" s="21">
        <v>1.4194821432081401E-27</v>
      </c>
      <c r="U21" s="24"/>
      <c r="V21" s="25"/>
      <c r="W21" s="24"/>
      <c r="X21" s="25"/>
      <c r="Y21" s="24"/>
      <c r="Z21" s="2"/>
      <c r="AA21" s="2"/>
      <c r="AB21" s="2"/>
      <c r="AC21" s="2"/>
      <c r="AD21" s="2"/>
    </row>
    <row r="22" spans="1:30" ht="15.75" customHeight="1" x14ac:dyDescent="0.15">
      <c r="A22" s="21" t="s">
        <v>54654</v>
      </c>
      <c r="B22" s="20" t="s">
        <v>54655</v>
      </c>
      <c r="C22" s="21" t="s">
        <v>54659</v>
      </c>
      <c r="D22" s="20" t="s">
        <v>54691</v>
      </c>
      <c r="E22" s="21" t="s">
        <v>54880</v>
      </c>
      <c r="F22" s="23" t="s">
        <v>75976</v>
      </c>
      <c r="G22" s="20" t="s">
        <v>185</v>
      </c>
      <c r="H22" s="21" t="s">
        <v>1389</v>
      </c>
      <c r="I22" s="20">
        <v>7.1999999999999995E-2</v>
      </c>
      <c r="J22" s="21">
        <v>8.2354949926120496E-2</v>
      </c>
      <c r="K22" s="20">
        <v>3.2000000000000001E-2</v>
      </c>
      <c r="L22" s="20">
        <v>3.7475878298873701E-2</v>
      </c>
      <c r="M22" s="20">
        <v>0.112</v>
      </c>
      <c r="N22" s="20">
        <v>0.13888531592999101</v>
      </c>
      <c r="O22" s="54">
        <v>0.121755697780823</v>
      </c>
      <c r="P22" s="21">
        <v>4.7048873067284098E-5</v>
      </c>
      <c r="Q22" s="54">
        <v>-0.113759891667155</v>
      </c>
      <c r="R22" s="21">
        <v>1.04798982666908E-4</v>
      </c>
      <c r="S22" s="54">
        <v>-0.118162247774787</v>
      </c>
      <c r="T22" s="21">
        <v>2.63704617675946E-5</v>
      </c>
      <c r="U22" s="24"/>
      <c r="V22" s="25"/>
      <c r="W22" s="24"/>
      <c r="X22" s="25"/>
      <c r="Y22" s="24"/>
      <c r="Z22" s="2"/>
      <c r="AA22" s="2"/>
      <c r="AB22" s="2"/>
      <c r="AC22" s="2"/>
      <c r="AD22" s="2"/>
    </row>
    <row r="23" spans="1:30" ht="15.75" customHeight="1" x14ac:dyDescent="0.15">
      <c r="A23" s="21" t="s">
        <v>54654</v>
      </c>
      <c r="B23" s="20" t="s">
        <v>54655</v>
      </c>
      <c r="C23" s="21" t="s">
        <v>54659</v>
      </c>
      <c r="D23" s="20" t="s">
        <v>54691</v>
      </c>
      <c r="E23" s="21" t="s">
        <v>55315</v>
      </c>
      <c r="F23" s="23" t="s">
        <v>75970</v>
      </c>
      <c r="G23" s="20" t="s">
        <v>185</v>
      </c>
      <c r="H23" s="21" t="s">
        <v>3545</v>
      </c>
      <c r="I23" s="20">
        <v>0.08</v>
      </c>
      <c r="J23" s="21">
        <v>9.1052058375081596E-2</v>
      </c>
      <c r="K23" s="20">
        <v>0.02</v>
      </c>
      <c r="L23" s="20">
        <v>2.3874578788051801E-2</v>
      </c>
      <c r="M23" s="20">
        <v>0.128</v>
      </c>
      <c r="N23" s="20">
        <v>0.15667182009838301</v>
      </c>
      <c r="O23" s="54">
        <v>0.157339912050252</v>
      </c>
      <c r="P23" s="21">
        <v>7.1122270538391803E-8</v>
      </c>
      <c r="Q23" s="54">
        <v>-0.13313137561055599</v>
      </c>
      <c r="R23" s="21">
        <v>5.0887643535429499E-6</v>
      </c>
      <c r="S23" s="54">
        <v>-0.10646108337780499</v>
      </c>
      <c r="T23" s="21">
        <v>1.70621893685354E-4</v>
      </c>
      <c r="U23" s="24"/>
      <c r="V23" s="25"/>
      <c r="W23" s="24"/>
      <c r="X23" s="25"/>
      <c r="Y23" s="24"/>
      <c r="Z23" s="2"/>
      <c r="AA23" s="2"/>
      <c r="AB23" s="2"/>
      <c r="AC23" s="2"/>
      <c r="AD23" s="2"/>
    </row>
    <row r="24" spans="1:30" ht="15.75" customHeight="1" x14ac:dyDescent="0.15">
      <c r="A24" s="21" t="s">
        <v>54654</v>
      </c>
      <c r="B24" s="20" t="s">
        <v>54662</v>
      </c>
      <c r="C24" s="21" t="s">
        <v>54663</v>
      </c>
      <c r="D24" s="20" t="s">
        <v>54837</v>
      </c>
      <c r="E24" s="21" t="s">
        <v>54949</v>
      </c>
      <c r="F24" s="23" t="s">
        <v>75984</v>
      </c>
      <c r="G24" s="20" t="s">
        <v>254</v>
      </c>
      <c r="H24" s="21" t="s">
        <v>2602</v>
      </c>
      <c r="I24" s="20">
        <v>0.45600000000000002</v>
      </c>
      <c r="J24" s="21">
        <v>0.47323018867924499</v>
      </c>
      <c r="K24" s="20">
        <v>3.2000000000000001E-2</v>
      </c>
      <c r="L24" s="20">
        <v>3.7475878298873701E-2</v>
      </c>
      <c r="M24" s="20">
        <v>0.44400000000000001</v>
      </c>
      <c r="N24" s="20">
        <v>0.48008504914640399</v>
      </c>
      <c r="O24" s="54">
        <v>0.119313104342163</v>
      </c>
      <c r="P24" s="21">
        <v>6.88872358637987E-5</v>
      </c>
      <c r="Q24" s="54">
        <v>0.101078205872243</v>
      </c>
      <c r="R24" s="21">
        <v>5.8127194773760797E-4</v>
      </c>
      <c r="S24" s="54">
        <v>0.225231164860691</v>
      </c>
      <c r="T24" s="21">
        <v>1.09208007344063E-16</v>
      </c>
      <c r="U24" s="24"/>
      <c r="V24" s="25"/>
      <c r="W24" s="24"/>
      <c r="X24" s="25"/>
      <c r="Y24" s="24"/>
      <c r="Z24" s="2"/>
      <c r="AA24" s="2"/>
      <c r="AB24" s="2"/>
      <c r="AC24" s="2"/>
      <c r="AD24" s="2"/>
    </row>
    <row r="25" spans="1:30" ht="15.75" customHeight="1" x14ac:dyDescent="0.15">
      <c r="A25" s="21" t="s">
        <v>54654</v>
      </c>
      <c r="B25" s="20" t="s">
        <v>54662</v>
      </c>
      <c r="C25" s="21" t="s">
        <v>54663</v>
      </c>
      <c r="D25" s="20" t="s">
        <v>54837</v>
      </c>
      <c r="E25" s="21" t="s">
        <v>54949</v>
      </c>
      <c r="F25" s="23" t="s">
        <v>75984</v>
      </c>
      <c r="G25" s="20" t="s">
        <v>254</v>
      </c>
      <c r="H25" s="21" t="s">
        <v>3233</v>
      </c>
      <c r="I25" s="20">
        <v>0.26400000000000001</v>
      </c>
      <c r="J25" s="21">
        <v>0.28105047623898499</v>
      </c>
      <c r="K25" s="20">
        <v>3.5999999999999997E-2</v>
      </c>
      <c r="L25" s="20">
        <v>4.1958177661294803E-2</v>
      </c>
      <c r="M25" s="20">
        <v>0.41199999999999998</v>
      </c>
      <c r="N25" s="20">
        <v>0.448851290070367</v>
      </c>
      <c r="O25" s="54">
        <v>-0.127128072002271</v>
      </c>
      <c r="P25" s="21">
        <v>2.0201506639620799E-5</v>
      </c>
      <c r="Q25" s="54">
        <v>0.101078205872243</v>
      </c>
      <c r="R25" s="21">
        <v>5.8127194773760797E-4</v>
      </c>
      <c r="S25" s="54">
        <v>-0.14677661028084599</v>
      </c>
      <c r="T25" s="21">
        <v>1.21998485454169E-7</v>
      </c>
      <c r="U25" s="24"/>
      <c r="V25" s="25"/>
      <c r="W25" s="24"/>
      <c r="X25" s="25"/>
      <c r="Y25" s="24"/>
      <c r="Z25" s="2"/>
      <c r="AA25" s="2"/>
      <c r="AB25" s="2"/>
      <c r="AC25" s="2"/>
      <c r="AD25" s="2"/>
    </row>
    <row r="26" spans="1:30" ht="15.75" customHeight="1" x14ac:dyDescent="0.15">
      <c r="A26" s="21" t="s">
        <v>54654</v>
      </c>
      <c r="B26" s="20" t="s">
        <v>54662</v>
      </c>
      <c r="C26" s="21" t="s">
        <v>54663</v>
      </c>
      <c r="D26" s="20" t="s">
        <v>54837</v>
      </c>
      <c r="E26" s="21" t="s">
        <v>55015</v>
      </c>
      <c r="F26" s="23" t="s">
        <v>75983</v>
      </c>
      <c r="G26" s="20" t="s">
        <v>72</v>
      </c>
      <c r="H26" s="21" t="s">
        <v>3111</v>
      </c>
      <c r="I26" s="20">
        <v>0.16400000000000001</v>
      </c>
      <c r="J26" s="21">
        <v>0.17977468925368401</v>
      </c>
      <c r="K26" s="20">
        <v>0.04</v>
      </c>
      <c r="L26" s="20">
        <v>4.64105695570112E-2</v>
      </c>
      <c r="M26" s="20">
        <v>0.29599999999999999</v>
      </c>
      <c r="N26" s="20">
        <v>0.33456067488643698</v>
      </c>
      <c r="O26" s="54">
        <v>-0.15819772002281901</v>
      </c>
      <c r="P26" s="21">
        <v>6.0389568580091501E-8</v>
      </c>
      <c r="Q26" s="54">
        <v>-0.102646567076628</v>
      </c>
      <c r="R26" s="21">
        <v>4.7051712151925098E-4</v>
      </c>
      <c r="S26" s="54">
        <v>0.22318232700726701</v>
      </c>
      <c r="T26" s="21">
        <v>2.1138444483044501E-16</v>
      </c>
      <c r="U26" s="24"/>
      <c r="V26" s="25"/>
      <c r="W26" s="24"/>
      <c r="X26" s="25"/>
      <c r="Y26" s="24"/>
      <c r="Z26" s="2"/>
      <c r="AA26" s="2"/>
      <c r="AB26" s="2"/>
      <c r="AC26" s="2"/>
      <c r="AD26" s="2"/>
    </row>
    <row r="27" spans="1:30" ht="15.75" customHeight="1" x14ac:dyDescent="0.15">
      <c r="A27" s="21" t="s">
        <v>54654</v>
      </c>
      <c r="B27" s="20" t="s">
        <v>54662</v>
      </c>
      <c r="C27" s="21" t="s">
        <v>54663</v>
      </c>
      <c r="D27" s="20" t="s">
        <v>54837</v>
      </c>
      <c r="E27" s="21" t="s">
        <v>55015</v>
      </c>
      <c r="F27" s="23" t="s">
        <v>75983</v>
      </c>
      <c r="G27" s="20" t="s">
        <v>72</v>
      </c>
      <c r="H27" s="21" t="s">
        <v>3233</v>
      </c>
      <c r="I27" s="20">
        <v>0.66</v>
      </c>
      <c r="J27" s="21">
        <v>0.67508368405598496</v>
      </c>
      <c r="K27" s="20">
        <v>0.04</v>
      </c>
      <c r="L27" s="20">
        <v>4.64105695570112E-2</v>
      </c>
      <c r="M27" s="20">
        <v>0.89200000000000002</v>
      </c>
      <c r="N27" s="20">
        <v>0.90306088641317495</v>
      </c>
      <c r="O27" s="54">
        <v>-0.10981122708994601</v>
      </c>
      <c r="P27" s="21">
        <v>2.57967110215721E-4</v>
      </c>
      <c r="Q27" s="54">
        <v>-0.102646567076628</v>
      </c>
      <c r="R27" s="21">
        <v>4.7051712151925098E-4</v>
      </c>
      <c r="S27" s="54">
        <v>0.14233597054116301</v>
      </c>
      <c r="T27" s="21">
        <v>3.0189601681639102E-7</v>
      </c>
      <c r="U27" s="24"/>
      <c r="V27" s="25"/>
      <c r="W27" s="24"/>
      <c r="X27" s="25"/>
      <c r="Y27" s="24"/>
      <c r="Z27" s="2"/>
      <c r="AA27" s="2"/>
      <c r="AB27" s="2"/>
      <c r="AC27" s="2"/>
      <c r="AD27" s="2"/>
    </row>
    <row r="28" spans="1:30" ht="15.75" customHeight="1" x14ac:dyDescent="0.15">
      <c r="A28" s="21" t="s">
        <v>52532</v>
      </c>
      <c r="B28" s="20" t="s">
        <v>52532</v>
      </c>
      <c r="C28" s="21" t="s">
        <v>52532</v>
      </c>
      <c r="D28" s="20" t="s">
        <v>52532</v>
      </c>
      <c r="E28" s="21" t="s">
        <v>52532</v>
      </c>
      <c r="F28" s="23" t="s">
        <v>75915</v>
      </c>
      <c r="G28" s="20" t="s">
        <v>159</v>
      </c>
      <c r="H28" s="21" t="s">
        <v>3097</v>
      </c>
      <c r="I28" s="20">
        <v>0.13200000000000001</v>
      </c>
      <c r="J28" s="21">
        <v>0.14645567470007401</v>
      </c>
      <c r="K28" s="20">
        <v>1.6E-2</v>
      </c>
      <c r="L28" s="20">
        <v>1.93158897937965E-2</v>
      </c>
      <c r="M28" s="20">
        <v>0.26</v>
      </c>
      <c r="N28" s="20">
        <v>0.29797993090968899</v>
      </c>
      <c r="O28" s="54">
        <v>0.124002508414619</v>
      </c>
      <c r="P28" s="21">
        <v>2.5946283923108601E-5</v>
      </c>
      <c r="Q28" s="54">
        <v>0.139115583177744</v>
      </c>
      <c r="R28" s="21">
        <v>1.85415177367643E-6</v>
      </c>
      <c r="S28" s="54">
        <v>0.216978334554004</v>
      </c>
      <c r="T28" s="21">
        <v>1.4920195580969301E-15</v>
      </c>
      <c r="U28" s="24"/>
      <c r="V28" s="25"/>
      <c r="W28" s="24"/>
      <c r="X28" s="25"/>
      <c r="Y28" s="24"/>
      <c r="Z28" s="2"/>
      <c r="AA28" s="2"/>
      <c r="AB28" s="2"/>
      <c r="AC28" s="2"/>
      <c r="AD28" s="2"/>
    </row>
    <row r="29" spans="1:30" ht="15.75" customHeight="1" x14ac:dyDescent="0.15">
      <c r="A29" s="21" t="s">
        <v>52532</v>
      </c>
      <c r="B29" s="20" t="s">
        <v>52532</v>
      </c>
      <c r="C29" s="21" t="s">
        <v>52532</v>
      </c>
      <c r="D29" s="20" t="s">
        <v>52532</v>
      </c>
      <c r="E29" s="21" t="s">
        <v>52532</v>
      </c>
      <c r="F29" s="23" t="s">
        <v>75915</v>
      </c>
      <c r="G29" s="20" t="s">
        <v>159</v>
      </c>
      <c r="H29" s="21" t="s">
        <v>916</v>
      </c>
      <c r="I29" s="20">
        <v>8.7999999999999995E-2</v>
      </c>
      <c r="J29" s="21">
        <v>9.9641800747602705E-2</v>
      </c>
      <c r="K29" s="20">
        <v>0.04</v>
      </c>
      <c r="L29" s="20">
        <v>4.64105695570112E-2</v>
      </c>
      <c r="M29" s="20">
        <v>0.2</v>
      </c>
      <c r="N29" s="20">
        <v>0.23505398110661199</v>
      </c>
      <c r="O29" s="54">
        <v>-0.13691133061711</v>
      </c>
      <c r="P29" s="21">
        <v>3.1034891126285E-6</v>
      </c>
      <c r="Q29" s="54">
        <v>0.139115583177744</v>
      </c>
      <c r="R29" s="21">
        <v>1.85415177367643E-6</v>
      </c>
      <c r="S29" s="54">
        <v>-0.207305302301971</v>
      </c>
      <c r="T29" s="21">
        <v>2.8476833996379802E-14</v>
      </c>
      <c r="U29" s="24"/>
      <c r="V29" s="25"/>
      <c r="W29" s="24"/>
      <c r="X29" s="25"/>
      <c r="Y29" s="24"/>
      <c r="Z29" s="2"/>
      <c r="AA29" s="2"/>
      <c r="AB29" s="2"/>
      <c r="AC29" s="2"/>
      <c r="AD29" s="2"/>
    </row>
    <row r="30" spans="1:30" ht="15.75" customHeight="1" x14ac:dyDescent="0.15">
      <c r="A30" s="21" t="s">
        <v>52532</v>
      </c>
      <c r="B30" s="20" t="s">
        <v>52532</v>
      </c>
      <c r="C30" s="21" t="s">
        <v>52532</v>
      </c>
      <c r="D30" s="20" t="s">
        <v>52532</v>
      </c>
      <c r="E30" s="21" t="s">
        <v>52532</v>
      </c>
      <c r="F30" s="23" t="s">
        <v>75915</v>
      </c>
      <c r="G30" s="20" t="s">
        <v>159</v>
      </c>
      <c r="H30" s="21" t="s">
        <v>3111</v>
      </c>
      <c r="I30" s="20">
        <v>0.1</v>
      </c>
      <c r="J30" s="21">
        <v>0.11257068993375299</v>
      </c>
      <c r="K30" s="20">
        <v>2.4E-2</v>
      </c>
      <c r="L30" s="20">
        <v>2.84512506380806E-2</v>
      </c>
      <c r="M30" s="20">
        <v>0.224</v>
      </c>
      <c r="N30" s="20">
        <v>0.26041962398487001</v>
      </c>
      <c r="O30" s="54">
        <v>-0.12955702530642599</v>
      </c>
      <c r="P30" s="21">
        <v>1.0806851561357E-5</v>
      </c>
      <c r="Q30" s="54">
        <v>0.139115583177744</v>
      </c>
      <c r="R30" s="21">
        <v>1.85415177367643E-6</v>
      </c>
      <c r="S30" s="54">
        <v>-0.28159095312410498</v>
      </c>
      <c r="T30" s="21">
        <v>8.0011492803652903E-26</v>
      </c>
      <c r="U30" s="24"/>
      <c r="V30" s="25"/>
      <c r="W30" s="24"/>
      <c r="X30" s="25"/>
      <c r="Y30" s="24"/>
      <c r="Z30" s="2"/>
      <c r="AA30" s="2"/>
      <c r="AB30" s="2"/>
      <c r="AC30" s="2"/>
      <c r="AD30" s="2"/>
    </row>
    <row r="31" spans="1:30" ht="15.75" customHeight="1" x14ac:dyDescent="0.15">
      <c r="A31" s="21" t="s">
        <v>54654</v>
      </c>
      <c r="B31" s="20" t="s">
        <v>54662</v>
      </c>
      <c r="C31" s="21" t="s">
        <v>54663</v>
      </c>
      <c r="D31" s="20" t="s">
        <v>54837</v>
      </c>
      <c r="E31" s="21" t="s">
        <v>55015</v>
      </c>
      <c r="F31" s="23" t="s">
        <v>75983</v>
      </c>
      <c r="G31" s="20" t="s">
        <v>53335</v>
      </c>
      <c r="H31" s="21" t="s">
        <v>1389</v>
      </c>
      <c r="I31" s="20">
        <v>7.5999999999999998E-2</v>
      </c>
      <c r="J31" s="21">
        <v>8.6730876330876297E-2</v>
      </c>
      <c r="K31" s="20">
        <v>3.2000000000000001E-2</v>
      </c>
      <c r="L31" s="20">
        <v>3.7475878298873701E-2</v>
      </c>
      <c r="M31" s="20">
        <v>0.13600000000000001</v>
      </c>
      <c r="N31" s="20">
        <v>0.16565860481379999</v>
      </c>
      <c r="O31" s="54">
        <v>0.109766532988224</v>
      </c>
      <c r="P31" s="21">
        <v>2.5941168280027598E-4</v>
      </c>
      <c r="Q31" s="54">
        <v>-0.10146640356499401</v>
      </c>
      <c r="R31" s="21">
        <v>5.5410926663332501E-4</v>
      </c>
      <c r="S31" s="54">
        <v>-0.10110107773442099</v>
      </c>
      <c r="T31" s="21">
        <v>3.7572187628242702E-4</v>
      </c>
      <c r="U31" s="24"/>
      <c r="V31" s="25"/>
      <c r="W31" s="24"/>
      <c r="X31" s="25"/>
      <c r="Y31" s="24"/>
      <c r="Z31" s="2"/>
      <c r="AA31" s="2"/>
      <c r="AB31" s="2"/>
      <c r="AC31" s="2"/>
      <c r="AD31" s="2"/>
    </row>
    <row r="32" spans="1:30" ht="15.75" customHeight="1" x14ac:dyDescent="0.15">
      <c r="A32" s="21" t="s">
        <v>54654</v>
      </c>
      <c r="B32" s="20" t="s">
        <v>54662</v>
      </c>
      <c r="C32" s="21" t="s">
        <v>54663</v>
      </c>
      <c r="D32" s="20" t="s">
        <v>54837</v>
      </c>
      <c r="E32" s="21" t="s">
        <v>55015</v>
      </c>
      <c r="F32" s="23" t="s">
        <v>75983</v>
      </c>
      <c r="G32" s="20" t="s">
        <v>53335</v>
      </c>
      <c r="H32" s="21" t="s">
        <v>3545</v>
      </c>
      <c r="I32" s="20">
        <v>0.29599999999999999</v>
      </c>
      <c r="J32" s="21">
        <v>0.31294936516768601</v>
      </c>
      <c r="K32" s="20">
        <v>2.8000000000000001E-2</v>
      </c>
      <c r="L32" s="20">
        <v>3.2968734155822202E-2</v>
      </c>
      <c r="M32" s="20">
        <v>0.496</v>
      </c>
      <c r="N32" s="20">
        <v>0.53062885806418503</v>
      </c>
      <c r="O32" s="54">
        <v>0.119121414427273</v>
      </c>
      <c r="P32" s="21">
        <v>7.0970138130175205E-5</v>
      </c>
      <c r="Q32" s="54">
        <v>-0.10146640356499401</v>
      </c>
      <c r="R32" s="21">
        <v>5.5410926663332501E-4</v>
      </c>
      <c r="S32" s="54">
        <v>-0.12067973915951501</v>
      </c>
      <c r="T32" s="21">
        <v>1.7180583584141699E-5</v>
      </c>
      <c r="U32" s="24"/>
      <c r="V32" s="25"/>
      <c r="W32" s="24"/>
      <c r="X32" s="25"/>
      <c r="Y32" s="24"/>
      <c r="Z32" s="2"/>
      <c r="AA32" s="2"/>
      <c r="AB32" s="2"/>
      <c r="AC32" s="2"/>
      <c r="AD32" s="2"/>
    </row>
    <row r="33" spans="1:30" ht="15.75" customHeight="1" x14ac:dyDescent="0.15">
      <c r="A33" s="26"/>
      <c r="B33" s="26"/>
      <c r="C33" s="26"/>
      <c r="D33" s="26"/>
      <c r="E33" s="26"/>
      <c r="F33" s="27"/>
      <c r="G33" s="26"/>
      <c r="H33" s="27"/>
      <c r="I33" s="26"/>
      <c r="J33" s="27"/>
      <c r="K33" s="28"/>
      <c r="L33" s="5"/>
      <c r="M33" s="5"/>
      <c r="N33" s="5"/>
      <c r="O33" s="59"/>
      <c r="P33" s="5"/>
      <c r="Q33" s="59"/>
      <c r="R33" s="5"/>
      <c r="S33" s="59"/>
      <c r="T33" s="26"/>
      <c r="U33" s="26"/>
      <c r="V33" s="27"/>
      <c r="W33" s="26"/>
      <c r="X33" s="27"/>
      <c r="Y33" s="2"/>
      <c r="Z33" s="2"/>
      <c r="AA33" s="2"/>
      <c r="AB33" s="2"/>
      <c r="AC33" s="2"/>
      <c r="AD33" s="2"/>
    </row>
    <row r="34" spans="1:30" ht="15.75" customHeight="1" x14ac:dyDescent="0.15">
      <c r="A34" s="26"/>
      <c r="B34" s="26"/>
      <c r="C34" s="26"/>
      <c r="D34" s="26"/>
      <c r="E34" s="26"/>
      <c r="F34" s="27"/>
      <c r="G34" s="26"/>
      <c r="H34" s="27"/>
      <c r="I34" s="26"/>
      <c r="J34" s="27"/>
      <c r="K34" s="28"/>
      <c r="L34" s="5"/>
      <c r="M34" s="5"/>
      <c r="N34" s="5"/>
      <c r="O34" s="59"/>
      <c r="P34" s="5"/>
      <c r="Q34" s="59"/>
      <c r="R34" s="5"/>
      <c r="S34" s="59"/>
      <c r="T34" s="26"/>
      <c r="U34" s="26"/>
      <c r="V34" s="27"/>
      <c r="W34" s="26"/>
      <c r="X34" s="27"/>
      <c r="Y34" s="2"/>
      <c r="Z34" s="2"/>
      <c r="AA34" s="2"/>
      <c r="AB34" s="2"/>
      <c r="AC34" s="2"/>
      <c r="AD34" s="2"/>
    </row>
    <row r="35" spans="1:30" ht="15.75" customHeight="1" x14ac:dyDescent="0.15">
      <c r="A35" s="26"/>
      <c r="B35" s="26"/>
      <c r="C35" s="26"/>
      <c r="D35" s="26"/>
      <c r="E35" s="26"/>
      <c r="F35" s="27"/>
      <c r="G35" s="26"/>
      <c r="H35" s="27"/>
      <c r="I35" s="26"/>
      <c r="J35" s="27"/>
      <c r="K35" s="28"/>
      <c r="L35" s="5"/>
      <c r="M35" s="5"/>
      <c r="N35" s="5"/>
      <c r="O35" s="59"/>
      <c r="P35" s="5"/>
      <c r="Q35" s="59"/>
      <c r="R35" s="5"/>
      <c r="S35" s="59"/>
      <c r="T35" s="26"/>
      <c r="U35" s="26"/>
      <c r="V35" s="27"/>
      <c r="W35" s="26"/>
      <c r="X35" s="27"/>
      <c r="Y35" s="2"/>
      <c r="Z35" s="2"/>
      <c r="AA35" s="2"/>
      <c r="AB35" s="2"/>
      <c r="AC35" s="2"/>
      <c r="AD35" s="2"/>
    </row>
    <row r="36" spans="1:30" ht="15.75" customHeight="1" x14ac:dyDescent="0.15">
      <c r="A36" s="26"/>
      <c r="B36" s="26"/>
      <c r="C36" s="26"/>
      <c r="D36" s="26"/>
      <c r="E36" s="26"/>
      <c r="F36" s="27"/>
      <c r="G36" s="26"/>
      <c r="H36" s="27"/>
      <c r="I36" s="26"/>
      <c r="J36" s="27"/>
      <c r="K36" s="28"/>
      <c r="L36" s="5"/>
      <c r="M36" s="5"/>
      <c r="N36" s="5"/>
      <c r="O36" s="59"/>
      <c r="P36" s="5"/>
      <c r="Q36" s="59"/>
      <c r="R36" s="5"/>
      <c r="S36" s="59"/>
      <c r="T36" s="26"/>
      <c r="U36" s="26"/>
      <c r="V36" s="27"/>
      <c r="W36" s="26"/>
      <c r="X36" s="27"/>
      <c r="Y36" s="2"/>
      <c r="Z36" s="2"/>
      <c r="AA36" s="2"/>
      <c r="AB36" s="2"/>
      <c r="AC36" s="2"/>
      <c r="AD36" s="2"/>
    </row>
    <row r="37" spans="1:30" ht="15.75" customHeight="1" x14ac:dyDescent="0.15">
      <c r="A37" s="26"/>
      <c r="B37" s="26"/>
      <c r="C37" s="26"/>
      <c r="D37" s="26"/>
      <c r="E37" s="26"/>
      <c r="F37" s="27"/>
      <c r="G37" s="26"/>
      <c r="H37" s="27"/>
      <c r="I37" s="26"/>
      <c r="J37" s="27"/>
      <c r="K37" s="28"/>
      <c r="L37" s="5"/>
      <c r="M37" s="5"/>
      <c r="N37" s="5"/>
      <c r="O37" s="59"/>
      <c r="P37" s="5"/>
      <c r="Q37" s="59"/>
      <c r="R37" s="5"/>
      <c r="S37" s="59"/>
      <c r="T37" s="26"/>
      <c r="U37" s="26"/>
      <c r="V37" s="27"/>
      <c r="W37" s="26"/>
      <c r="X37" s="27"/>
      <c r="Y37" s="2"/>
      <c r="Z37" s="2"/>
      <c r="AA37" s="2"/>
      <c r="AB37" s="2"/>
      <c r="AC37" s="2"/>
      <c r="AD37" s="2"/>
    </row>
    <row r="38" spans="1:30" ht="15.75" customHeight="1" x14ac:dyDescent="0.15">
      <c r="A38" s="26"/>
      <c r="B38" s="26"/>
      <c r="C38" s="26"/>
      <c r="D38" s="26"/>
      <c r="E38" s="26"/>
      <c r="F38" s="27"/>
      <c r="G38" s="26"/>
      <c r="H38" s="27"/>
      <c r="I38" s="26"/>
      <c r="J38" s="27"/>
      <c r="K38" s="28"/>
      <c r="L38" s="5"/>
      <c r="M38" s="5"/>
      <c r="N38" s="5"/>
      <c r="O38" s="59"/>
      <c r="P38" s="5"/>
      <c r="Q38" s="59"/>
      <c r="R38" s="5"/>
      <c r="S38" s="59"/>
      <c r="T38" s="26"/>
      <c r="U38" s="26"/>
      <c r="V38" s="27"/>
      <c r="W38" s="26"/>
      <c r="X38" s="27"/>
      <c r="Y38" s="2"/>
      <c r="Z38" s="2"/>
      <c r="AA38" s="2"/>
      <c r="AB38" s="2"/>
      <c r="AC38" s="2"/>
      <c r="AD38" s="2"/>
    </row>
    <row r="39" spans="1:30" ht="15.75" customHeight="1" x14ac:dyDescent="0.15">
      <c r="A39" s="26"/>
      <c r="B39" s="26"/>
      <c r="C39" s="26"/>
      <c r="D39" s="26"/>
      <c r="E39" s="26"/>
      <c r="F39" s="27"/>
      <c r="G39" s="26"/>
      <c r="H39" s="27"/>
      <c r="I39" s="26"/>
      <c r="J39" s="27"/>
      <c r="K39" s="28"/>
      <c r="L39" s="5"/>
      <c r="M39" s="5"/>
      <c r="N39" s="5"/>
      <c r="O39" s="59"/>
      <c r="P39" s="5"/>
      <c r="Q39" s="59"/>
      <c r="R39" s="5"/>
      <c r="S39" s="59"/>
      <c r="T39" s="26"/>
      <c r="U39" s="26"/>
      <c r="V39" s="27"/>
      <c r="W39" s="26"/>
      <c r="X39" s="27"/>
      <c r="Y39" s="2"/>
      <c r="Z39" s="2"/>
      <c r="AA39" s="2"/>
      <c r="AB39" s="2"/>
      <c r="AC39" s="2"/>
      <c r="AD39" s="2"/>
    </row>
    <row r="40" spans="1:30" ht="15.75" customHeight="1" x14ac:dyDescent="0.15">
      <c r="A40" s="26"/>
      <c r="B40" s="26"/>
      <c r="C40" s="26"/>
      <c r="D40" s="26"/>
      <c r="E40" s="26"/>
      <c r="F40" s="27"/>
      <c r="G40" s="26"/>
      <c r="H40" s="27"/>
      <c r="I40" s="26"/>
      <c r="J40" s="27"/>
      <c r="K40" s="28"/>
      <c r="L40" s="5"/>
      <c r="M40" s="5"/>
      <c r="N40" s="5"/>
      <c r="O40" s="59"/>
      <c r="P40" s="5"/>
      <c r="Q40" s="59"/>
      <c r="R40" s="5"/>
      <c r="S40" s="59"/>
      <c r="T40" s="26"/>
      <c r="U40" s="26"/>
      <c r="V40" s="27"/>
      <c r="W40" s="26"/>
      <c r="X40" s="27"/>
      <c r="Y40" s="2"/>
      <c r="Z40" s="2"/>
      <c r="AA40" s="2"/>
      <c r="AB40" s="2"/>
      <c r="AC40" s="2"/>
      <c r="AD40" s="2"/>
    </row>
    <row r="41" spans="1:30" ht="15.75" customHeight="1" x14ac:dyDescent="0.15">
      <c r="A41" s="26"/>
      <c r="B41" s="26"/>
      <c r="C41" s="26"/>
      <c r="D41" s="26"/>
      <c r="E41" s="26"/>
      <c r="F41" s="27"/>
      <c r="G41" s="26"/>
      <c r="H41" s="27"/>
      <c r="I41" s="26"/>
      <c r="J41" s="27"/>
      <c r="K41" s="28"/>
      <c r="L41" s="5"/>
      <c r="M41" s="5"/>
      <c r="N41" s="5"/>
      <c r="O41" s="59"/>
      <c r="P41" s="5"/>
      <c r="Q41" s="59"/>
      <c r="R41" s="5"/>
      <c r="S41" s="59"/>
      <c r="T41" s="26"/>
      <c r="U41" s="26"/>
      <c r="V41" s="27"/>
      <c r="W41" s="26"/>
      <c r="X41" s="27"/>
      <c r="Y41" s="2"/>
      <c r="Z41" s="2"/>
      <c r="AA41" s="2"/>
      <c r="AB41" s="2"/>
      <c r="AC41" s="2"/>
      <c r="AD41" s="2"/>
    </row>
    <row r="42" spans="1:30" ht="15.75" customHeight="1" x14ac:dyDescent="0.15">
      <c r="A42" s="26"/>
      <c r="B42" s="26"/>
      <c r="C42" s="26"/>
      <c r="D42" s="26"/>
      <c r="E42" s="26"/>
      <c r="F42" s="27"/>
      <c r="G42" s="26"/>
      <c r="H42" s="27"/>
      <c r="I42" s="26"/>
      <c r="J42" s="27"/>
      <c r="K42" s="28"/>
      <c r="L42" s="5"/>
      <c r="M42" s="5"/>
      <c r="N42" s="5"/>
      <c r="O42" s="59"/>
      <c r="P42" s="5"/>
      <c r="Q42" s="59"/>
      <c r="R42" s="5"/>
      <c r="S42" s="59"/>
      <c r="T42" s="26"/>
      <c r="U42" s="26"/>
      <c r="V42" s="27"/>
      <c r="W42" s="26"/>
      <c r="X42" s="27"/>
      <c r="Y42" s="2"/>
      <c r="Z42" s="2"/>
      <c r="AA42" s="2"/>
      <c r="AB42" s="2"/>
      <c r="AC42" s="2"/>
      <c r="AD42" s="2"/>
    </row>
    <row r="43" spans="1:30" ht="15.75" customHeight="1" x14ac:dyDescent="0.15">
      <c r="A43" s="26"/>
      <c r="B43" s="26"/>
      <c r="C43" s="26"/>
      <c r="D43" s="26"/>
      <c r="E43" s="26"/>
      <c r="F43" s="27"/>
      <c r="G43" s="26"/>
      <c r="H43" s="27"/>
      <c r="I43" s="26"/>
      <c r="J43" s="27"/>
      <c r="K43" s="28"/>
      <c r="L43" s="5"/>
      <c r="M43" s="5"/>
      <c r="N43" s="5"/>
      <c r="O43" s="59"/>
      <c r="P43" s="5"/>
      <c r="Q43" s="59"/>
      <c r="R43" s="5"/>
      <c r="S43" s="59"/>
      <c r="T43" s="26"/>
      <c r="U43" s="26"/>
      <c r="V43" s="27"/>
      <c r="W43" s="26"/>
      <c r="X43" s="27"/>
      <c r="Y43" s="2"/>
      <c r="Z43" s="2"/>
      <c r="AA43" s="2"/>
      <c r="AB43" s="2"/>
      <c r="AC43" s="2"/>
      <c r="AD43" s="2"/>
    </row>
    <row r="44" spans="1:30" ht="15.75" customHeight="1" x14ac:dyDescent="0.15">
      <c r="A44" s="26"/>
      <c r="B44" s="26"/>
      <c r="C44" s="26"/>
      <c r="D44" s="26"/>
      <c r="E44" s="26"/>
      <c r="F44" s="27"/>
      <c r="G44" s="26"/>
      <c r="H44" s="27"/>
      <c r="I44" s="26"/>
      <c r="J44" s="27"/>
      <c r="K44" s="28"/>
      <c r="L44" s="5"/>
      <c r="M44" s="5"/>
      <c r="N44" s="5"/>
      <c r="O44" s="59"/>
      <c r="P44" s="5"/>
      <c r="Q44" s="59"/>
      <c r="R44" s="5"/>
      <c r="S44" s="59"/>
      <c r="T44" s="26"/>
      <c r="U44" s="26"/>
      <c r="V44" s="27"/>
      <c r="W44" s="26"/>
      <c r="X44" s="27"/>
      <c r="Y44" s="2"/>
      <c r="Z44" s="2"/>
      <c r="AA44" s="2"/>
      <c r="AB44" s="2"/>
      <c r="AC44" s="2"/>
      <c r="AD44" s="2"/>
    </row>
    <row r="45" spans="1:30" ht="15.75" customHeight="1" x14ac:dyDescent="0.15">
      <c r="A45" s="26"/>
      <c r="B45" s="26"/>
      <c r="C45" s="26"/>
      <c r="D45" s="26"/>
      <c r="E45" s="26"/>
      <c r="F45" s="27"/>
      <c r="G45" s="26"/>
      <c r="H45" s="27"/>
      <c r="I45" s="26"/>
      <c r="J45" s="27"/>
      <c r="K45" s="28"/>
      <c r="L45" s="5"/>
      <c r="M45" s="5"/>
      <c r="N45" s="5"/>
      <c r="O45" s="59"/>
      <c r="P45" s="5"/>
      <c r="Q45" s="59"/>
      <c r="R45" s="5"/>
      <c r="S45" s="59"/>
      <c r="T45" s="26"/>
      <c r="U45" s="26"/>
      <c r="V45" s="27"/>
      <c r="W45" s="26"/>
      <c r="X45" s="27"/>
      <c r="Y45" s="2"/>
      <c r="Z45" s="2"/>
      <c r="AA45" s="2"/>
      <c r="AB45" s="2"/>
      <c r="AC45" s="2"/>
      <c r="AD45" s="2"/>
    </row>
    <row r="46" spans="1:30" ht="15.75" customHeight="1" x14ac:dyDescent="0.15">
      <c r="A46" s="26"/>
      <c r="B46" s="26"/>
      <c r="C46" s="26"/>
      <c r="D46" s="26"/>
      <c r="E46" s="26"/>
      <c r="F46" s="27"/>
      <c r="G46" s="26"/>
      <c r="H46" s="27"/>
      <c r="I46" s="26"/>
      <c r="J46" s="27"/>
      <c r="K46" s="28"/>
      <c r="L46" s="5"/>
      <c r="M46" s="5"/>
      <c r="N46" s="5"/>
      <c r="O46" s="59"/>
      <c r="P46" s="5"/>
      <c r="Q46" s="59"/>
      <c r="R46" s="5"/>
      <c r="S46" s="59"/>
      <c r="T46" s="26"/>
      <c r="U46" s="26"/>
      <c r="V46" s="27"/>
      <c r="W46" s="26"/>
      <c r="X46" s="27"/>
      <c r="Y46" s="2"/>
      <c r="Z46" s="2"/>
      <c r="AA46" s="2"/>
      <c r="AB46" s="2"/>
      <c r="AC46" s="2"/>
      <c r="AD46" s="2"/>
    </row>
    <row r="47" spans="1:30" ht="15.75" customHeight="1" x14ac:dyDescent="0.15">
      <c r="A47" s="26"/>
      <c r="B47" s="26"/>
      <c r="C47" s="26"/>
      <c r="D47" s="26"/>
      <c r="E47" s="26"/>
      <c r="F47" s="27"/>
      <c r="G47" s="26"/>
      <c r="H47" s="27"/>
      <c r="I47" s="26"/>
      <c r="J47" s="27"/>
      <c r="K47" s="28"/>
      <c r="L47" s="5"/>
      <c r="M47" s="5"/>
      <c r="N47" s="5"/>
      <c r="O47" s="59"/>
      <c r="P47" s="5"/>
      <c r="Q47" s="59"/>
      <c r="R47" s="5"/>
      <c r="S47" s="59"/>
      <c r="T47" s="26"/>
      <c r="U47" s="26"/>
      <c r="V47" s="27"/>
      <c r="W47" s="26"/>
      <c r="X47" s="27"/>
      <c r="Y47" s="2"/>
      <c r="Z47" s="2"/>
      <c r="AA47" s="2"/>
      <c r="AB47" s="2"/>
      <c r="AC47" s="2"/>
      <c r="AD47" s="2"/>
    </row>
    <row r="48" spans="1:30" ht="15.75" customHeight="1" x14ac:dyDescent="0.15">
      <c r="A48" s="26"/>
      <c r="B48" s="26"/>
      <c r="C48" s="26"/>
      <c r="D48" s="26"/>
      <c r="E48" s="26"/>
      <c r="F48" s="27"/>
      <c r="G48" s="26"/>
      <c r="H48" s="27"/>
      <c r="I48" s="26"/>
      <c r="J48" s="27"/>
      <c r="K48" s="28"/>
      <c r="L48" s="5"/>
      <c r="M48" s="5"/>
      <c r="N48" s="5"/>
      <c r="O48" s="59"/>
      <c r="P48" s="5"/>
      <c r="Q48" s="59"/>
      <c r="R48" s="5"/>
      <c r="S48" s="59"/>
      <c r="T48" s="26"/>
      <c r="U48" s="26"/>
      <c r="V48" s="27"/>
      <c r="W48" s="26"/>
      <c r="X48" s="27"/>
      <c r="Y48" s="2"/>
      <c r="Z48" s="2"/>
      <c r="AA48" s="2"/>
      <c r="AB48" s="2"/>
      <c r="AC48" s="2"/>
      <c r="AD48" s="2"/>
    </row>
    <row r="49" spans="1:30" ht="15.75" customHeight="1" x14ac:dyDescent="0.15">
      <c r="A49" s="26"/>
      <c r="B49" s="26"/>
      <c r="C49" s="26"/>
      <c r="D49" s="26"/>
      <c r="E49" s="26"/>
      <c r="F49" s="27"/>
      <c r="G49" s="26"/>
      <c r="H49" s="27"/>
      <c r="I49" s="26"/>
      <c r="J49" s="27"/>
      <c r="K49" s="28"/>
      <c r="L49" s="5"/>
      <c r="M49" s="5"/>
      <c r="N49" s="5"/>
      <c r="O49" s="59"/>
      <c r="P49" s="5"/>
      <c r="Q49" s="59"/>
      <c r="R49" s="5"/>
      <c r="S49" s="59"/>
      <c r="T49" s="26"/>
      <c r="U49" s="26"/>
      <c r="V49" s="27"/>
      <c r="W49" s="26"/>
      <c r="X49" s="27"/>
      <c r="Y49" s="2"/>
      <c r="Z49" s="2"/>
      <c r="AA49" s="2"/>
      <c r="AB49" s="2"/>
      <c r="AC49" s="2"/>
      <c r="AD49" s="2"/>
    </row>
    <row r="50" spans="1:30" ht="15.75" customHeight="1" x14ac:dyDescent="0.15">
      <c r="A50" s="26"/>
      <c r="B50" s="26"/>
      <c r="C50" s="26"/>
      <c r="D50" s="26"/>
      <c r="E50" s="26"/>
      <c r="F50" s="27"/>
      <c r="G50" s="26"/>
      <c r="H50" s="27"/>
      <c r="I50" s="26"/>
      <c r="J50" s="27"/>
      <c r="K50" s="28"/>
      <c r="L50" s="5"/>
      <c r="M50" s="5"/>
      <c r="N50" s="5"/>
      <c r="O50" s="59"/>
      <c r="P50" s="5"/>
      <c r="Q50" s="59"/>
      <c r="R50" s="5"/>
      <c r="S50" s="59"/>
      <c r="T50" s="26"/>
      <c r="U50" s="26"/>
      <c r="V50" s="27"/>
      <c r="W50" s="26"/>
      <c r="X50" s="27"/>
      <c r="Y50" s="2"/>
      <c r="Z50" s="2"/>
      <c r="AA50" s="2"/>
      <c r="AB50" s="2"/>
      <c r="AC50" s="2"/>
      <c r="AD50" s="2"/>
    </row>
    <row r="51" spans="1:30" ht="15.75" customHeight="1" x14ac:dyDescent="0.15">
      <c r="A51" s="26"/>
      <c r="B51" s="26"/>
      <c r="C51" s="26"/>
      <c r="D51" s="26"/>
      <c r="E51" s="26"/>
      <c r="F51" s="27"/>
      <c r="G51" s="26"/>
      <c r="H51" s="27"/>
      <c r="I51" s="26"/>
      <c r="J51" s="27"/>
      <c r="K51" s="28"/>
      <c r="L51" s="5"/>
      <c r="M51" s="5"/>
      <c r="N51" s="5"/>
      <c r="O51" s="59"/>
      <c r="P51" s="5"/>
      <c r="Q51" s="59"/>
      <c r="R51" s="5"/>
      <c r="S51" s="59"/>
      <c r="T51" s="26"/>
      <c r="U51" s="26"/>
      <c r="V51" s="27"/>
      <c r="W51" s="26"/>
      <c r="X51" s="27"/>
      <c r="Y51" s="2"/>
      <c r="Z51" s="2"/>
      <c r="AA51" s="2"/>
      <c r="AB51" s="2"/>
      <c r="AC51" s="2"/>
      <c r="AD51" s="2"/>
    </row>
    <row r="52" spans="1:30" ht="15.75" customHeight="1" x14ac:dyDescent="0.15">
      <c r="A52" s="26"/>
      <c r="B52" s="26"/>
      <c r="C52" s="26"/>
      <c r="D52" s="26"/>
      <c r="E52" s="26"/>
      <c r="F52" s="27"/>
      <c r="G52" s="26"/>
      <c r="H52" s="27"/>
      <c r="I52" s="26"/>
      <c r="J52" s="27"/>
      <c r="K52" s="28"/>
      <c r="L52" s="5"/>
      <c r="M52" s="5"/>
      <c r="N52" s="5"/>
      <c r="O52" s="59"/>
      <c r="P52" s="5"/>
      <c r="Q52" s="59"/>
      <c r="R52" s="5"/>
      <c r="S52" s="59"/>
      <c r="T52" s="26"/>
      <c r="U52" s="26"/>
      <c r="V52" s="27"/>
      <c r="W52" s="26"/>
      <c r="X52" s="27"/>
      <c r="Y52" s="2"/>
      <c r="Z52" s="2"/>
      <c r="AA52" s="2"/>
      <c r="AB52" s="2"/>
      <c r="AC52" s="2"/>
      <c r="AD52" s="2"/>
    </row>
    <row r="53" spans="1:30" ht="15.75" customHeight="1" x14ac:dyDescent="0.15">
      <c r="A53" s="26"/>
      <c r="B53" s="26"/>
      <c r="C53" s="26"/>
      <c r="D53" s="26"/>
      <c r="E53" s="26"/>
      <c r="F53" s="27"/>
      <c r="G53" s="26"/>
      <c r="H53" s="27"/>
      <c r="I53" s="26"/>
      <c r="J53" s="27"/>
      <c r="K53" s="28"/>
      <c r="L53" s="5"/>
      <c r="M53" s="5"/>
      <c r="N53" s="5"/>
      <c r="O53" s="59"/>
      <c r="P53" s="5"/>
      <c r="Q53" s="59"/>
      <c r="R53" s="5"/>
      <c r="S53" s="59"/>
      <c r="T53" s="26"/>
      <c r="U53" s="26"/>
      <c r="V53" s="27"/>
      <c r="W53" s="26"/>
      <c r="X53" s="27"/>
      <c r="Y53" s="2"/>
      <c r="Z53" s="2"/>
      <c r="AA53" s="2"/>
      <c r="AB53" s="2"/>
      <c r="AC53" s="2"/>
      <c r="AD53" s="2"/>
    </row>
    <row r="54" spans="1:30" ht="15.75" customHeight="1" x14ac:dyDescent="0.15">
      <c r="A54" s="26"/>
      <c r="B54" s="26"/>
      <c r="C54" s="26"/>
      <c r="D54" s="26"/>
      <c r="E54" s="26"/>
      <c r="F54" s="27"/>
      <c r="G54" s="26"/>
      <c r="H54" s="27"/>
      <c r="I54" s="26"/>
      <c r="J54" s="27"/>
      <c r="K54" s="28"/>
      <c r="L54" s="5"/>
      <c r="M54" s="5"/>
      <c r="N54" s="5"/>
      <c r="O54" s="59"/>
      <c r="P54" s="5"/>
      <c r="Q54" s="59"/>
      <c r="R54" s="5"/>
      <c r="S54" s="59"/>
      <c r="T54" s="26"/>
      <c r="U54" s="26"/>
      <c r="V54" s="27"/>
      <c r="W54" s="26"/>
      <c r="X54" s="27"/>
      <c r="Y54" s="2"/>
      <c r="Z54" s="2"/>
      <c r="AA54" s="2"/>
      <c r="AB54" s="2"/>
      <c r="AC54" s="2"/>
      <c r="AD54" s="2"/>
    </row>
    <row r="55" spans="1:30" ht="15.75" customHeight="1" x14ac:dyDescent="0.15">
      <c r="A55" s="26"/>
      <c r="B55" s="26"/>
      <c r="C55" s="26"/>
      <c r="D55" s="26"/>
      <c r="E55" s="26"/>
      <c r="F55" s="27"/>
      <c r="G55" s="26"/>
      <c r="H55" s="27"/>
      <c r="I55" s="26"/>
      <c r="J55" s="27"/>
      <c r="K55" s="28"/>
      <c r="L55" s="5"/>
      <c r="M55" s="5"/>
      <c r="N55" s="5"/>
      <c r="O55" s="59"/>
      <c r="P55" s="5"/>
      <c r="Q55" s="59"/>
      <c r="R55" s="5"/>
      <c r="S55" s="59"/>
      <c r="T55" s="26"/>
      <c r="U55" s="26"/>
      <c r="V55" s="27"/>
      <c r="W55" s="26"/>
      <c r="X55" s="27"/>
      <c r="Y55" s="2"/>
      <c r="Z55" s="2"/>
      <c r="AA55" s="2"/>
      <c r="AB55" s="2"/>
      <c r="AC55" s="2"/>
      <c r="AD55" s="2"/>
    </row>
    <row r="56" spans="1:30" ht="15.75" customHeight="1" x14ac:dyDescent="0.15">
      <c r="A56" s="26"/>
      <c r="B56" s="26"/>
      <c r="C56" s="26"/>
      <c r="D56" s="26"/>
      <c r="E56" s="26"/>
      <c r="F56" s="27"/>
      <c r="G56" s="26"/>
      <c r="H56" s="27"/>
      <c r="I56" s="26"/>
      <c r="J56" s="27"/>
      <c r="K56" s="28"/>
      <c r="L56" s="5"/>
      <c r="M56" s="5"/>
      <c r="N56" s="5"/>
      <c r="O56" s="59"/>
      <c r="P56" s="5"/>
      <c r="Q56" s="59"/>
      <c r="R56" s="5"/>
      <c r="S56" s="59"/>
      <c r="T56" s="26"/>
      <c r="U56" s="26"/>
      <c r="V56" s="27"/>
      <c r="W56" s="26"/>
      <c r="X56" s="27"/>
      <c r="Y56" s="2"/>
      <c r="Z56" s="2"/>
      <c r="AA56" s="2"/>
      <c r="AB56" s="2"/>
      <c r="AC56" s="2"/>
      <c r="AD56" s="2"/>
    </row>
    <row r="57" spans="1:30" ht="15.75" customHeight="1" x14ac:dyDescent="0.15">
      <c r="A57" s="26"/>
      <c r="B57" s="26"/>
      <c r="C57" s="26"/>
      <c r="D57" s="26"/>
      <c r="E57" s="26"/>
      <c r="F57" s="27"/>
      <c r="G57" s="26"/>
      <c r="H57" s="27"/>
      <c r="I57" s="26"/>
      <c r="J57" s="27"/>
      <c r="K57" s="28"/>
      <c r="L57" s="5"/>
      <c r="M57" s="5"/>
      <c r="N57" s="5"/>
      <c r="O57" s="59"/>
      <c r="P57" s="5"/>
      <c r="Q57" s="59"/>
      <c r="R57" s="5"/>
      <c r="S57" s="59"/>
      <c r="T57" s="26"/>
      <c r="U57" s="26"/>
      <c r="V57" s="27"/>
      <c r="W57" s="26"/>
      <c r="X57" s="27"/>
      <c r="Y57" s="2"/>
      <c r="Z57" s="2"/>
      <c r="AA57" s="2"/>
      <c r="AB57" s="2"/>
      <c r="AC57" s="2"/>
      <c r="AD57" s="2"/>
    </row>
    <row r="58" spans="1:30" ht="15.75" customHeight="1" x14ac:dyDescent="0.15">
      <c r="A58" s="26"/>
      <c r="B58" s="26"/>
      <c r="C58" s="26"/>
      <c r="D58" s="26"/>
      <c r="E58" s="26"/>
      <c r="F58" s="27"/>
      <c r="G58" s="26"/>
      <c r="H58" s="27"/>
      <c r="I58" s="26"/>
      <c r="J58" s="27"/>
      <c r="K58" s="28"/>
      <c r="L58" s="5"/>
      <c r="M58" s="5"/>
      <c r="N58" s="5"/>
      <c r="O58" s="59"/>
      <c r="P58" s="5"/>
      <c r="Q58" s="59"/>
      <c r="R58" s="5"/>
      <c r="S58" s="59"/>
      <c r="T58" s="26"/>
      <c r="U58" s="26"/>
      <c r="V58" s="27"/>
      <c r="W58" s="26"/>
      <c r="X58" s="27"/>
      <c r="Y58" s="2"/>
      <c r="Z58" s="2"/>
      <c r="AA58" s="2"/>
      <c r="AB58" s="2"/>
      <c r="AC58" s="2"/>
      <c r="AD58" s="2"/>
    </row>
    <row r="59" spans="1:30" ht="15.75" customHeight="1" x14ac:dyDescent="0.15">
      <c r="A59" s="26"/>
      <c r="B59" s="26"/>
      <c r="C59" s="26"/>
      <c r="D59" s="26"/>
      <c r="E59" s="26"/>
      <c r="F59" s="27"/>
      <c r="G59" s="26"/>
      <c r="H59" s="27"/>
      <c r="I59" s="26"/>
      <c r="J59" s="27"/>
      <c r="K59" s="28"/>
      <c r="L59" s="5"/>
      <c r="M59" s="5"/>
      <c r="N59" s="5"/>
      <c r="O59" s="59"/>
      <c r="P59" s="5"/>
      <c r="Q59" s="59"/>
      <c r="R59" s="5"/>
      <c r="S59" s="59"/>
      <c r="T59" s="26"/>
      <c r="U59" s="26"/>
      <c r="V59" s="27"/>
      <c r="W59" s="26"/>
      <c r="X59" s="27"/>
      <c r="Y59" s="2"/>
      <c r="Z59" s="2"/>
      <c r="AA59" s="2"/>
      <c r="AB59" s="2"/>
      <c r="AC59" s="2"/>
      <c r="AD59" s="2"/>
    </row>
    <row r="60" spans="1:30" ht="15.75" customHeight="1" x14ac:dyDescent="0.15">
      <c r="A60" s="26"/>
      <c r="B60" s="26"/>
      <c r="C60" s="26"/>
      <c r="D60" s="26"/>
      <c r="E60" s="26"/>
      <c r="F60" s="27"/>
      <c r="G60" s="26"/>
      <c r="H60" s="27"/>
      <c r="I60" s="26"/>
      <c r="J60" s="27"/>
      <c r="K60" s="28"/>
      <c r="L60" s="5"/>
      <c r="M60" s="5"/>
      <c r="N60" s="5"/>
      <c r="O60" s="59"/>
      <c r="P60" s="5"/>
      <c r="Q60" s="59"/>
      <c r="R60" s="5"/>
      <c r="S60" s="59"/>
      <c r="T60" s="26"/>
      <c r="U60" s="26"/>
      <c r="V60" s="27"/>
      <c r="W60" s="26"/>
      <c r="X60" s="27"/>
      <c r="Y60" s="2"/>
      <c r="Z60" s="2"/>
      <c r="AA60" s="2"/>
      <c r="AB60" s="2"/>
      <c r="AC60" s="2"/>
      <c r="AD60" s="2"/>
    </row>
    <row r="61" spans="1:30" ht="15.75" customHeight="1" x14ac:dyDescent="0.15">
      <c r="A61" s="26"/>
      <c r="B61" s="26"/>
      <c r="C61" s="26"/>
      <c r="D61" s="26"/>
      <c r="E61" s="26"/>
      <c r="F61" s="27"/>
      <c r="G61" s="26"/>
      <c r="H61" s="27"/>
      <c r="I61" s="26"/>
      <c r="J61" s="27"/>
      <c r="K61" s="28"/>
      <c r="L61" s="5"/>
      <c r="M61" s="5"/>
      <c r="N61" s="5"/>
      <c r="O61" s="59"/>
      <c r="P61" s="5"/>
      <c r="Q61" s="59"/>
      <c r="R61" s="5"/>
      <c r="S61" s="59"/>
      <c r="T61" s="26"/>
      <c r="U61" s="26"/>
      <c r="V61" s="27"/>
      <c r="W61" s="26"/>
      <c r="X61" s="27"/>
      <c r="Y61" s="2"/>
      <c r="Z61" s="2"/>
      <c r="AA61" s="2"/>
      <c r="AB61" s="2"/>
      <c r="AC61" s="2"/>
      <c r="AD61" s="2"/>
    </row>
    <row r="62" spans="1:30" ht="15.75" customHeight="1" x14ac:dyDescent="0.15">
      <c r="A62" s="26"/>
      <c r="B62" s="26"/>
      <c r="C62" s="26"/>
      <c r="D62" s="26"/>
      <c r="E62" s="26"/>
      <c r="F62" s="27"/>
      <c r="G62" s="26"/>
      <c r="H62" s="27"/>
      <c r="I62" s="26"/>
      <c r="J62" s="27"/>
      <c r="K62" s="28"/>
      <c r="L62" s="5"/>
      <c r="M62" s="5"/>
      <c r="N62" s="5"/>
      <c r="O62" s="59"/>
      <c r="P62" s="5"/>
      <c r="Q62" s="59"/>
      <c r="R62" s="5"/>
      <c r="S62" s="59"/>
      <c r="T62" s="26"/>
      <c r="U62" s="26"/>
      <c r="V62" s="27"/>
      <c r="W62" s="26"/>
      <c r="X62" s="27"/>
      <c r="Y62" s="2"/>
      <c r="Z62" s="2"/>
      <c r="AA62" s="2"/>
      <c r="AB62" s="2"/>
      <c r="AC62" s="2"/>
      <c r="AD62" s="2"/>
    </row>
    <row r="63" spans="1:30" ht="13" x14ac:dyDescent="0.15">
      <c r="A63" s="26"/>
      <c r="B63" s="26"/>
      <c r="C63" s="26"/>
      <c r="D63" s="26"/>
      <c r="E63" s="26"/>
      <c r="F63" s="27"/>
      <c r="G63" s="26"/>
      <c r="H63" s="27"/>
      <c r="I63" s="26"/>
      <c r="J63" s="27"/>
      <c r="K63" s="28"/>
      <c r="L63" s="5"/>
      <c r="M63" s="5"/>
      <c r="N63" s="5"/>
      <c r="O63" s="59"/>
      <c r="P63" s="5"/>
      <c r="Q63" s="59"/>
      <c r="R63" s="5"/>
      <c r="S63" s="59"/>
      <c r="T63" s="26"/>
      <c r="U63" s="26"/>
      <c r="V63" s="27"/>
      <c r="W63" s="26"/>
      <c r="X63" s="27"/>
      <c r="Y63" s="2"/>
      <c r="Z63" s="2"/>
      <c r="AA63" s="2"/>
      <c r="AB63" s="2"/>
      <c r="AC63" s="2"/>
      <c r="AD63" s="2"/>
    </row>
    <row r="64" spans="1:30" ht="13" x14ac:dyDescent="0.15">
      <c r="A64" s="26"/>
      <c r="B64" s="26"/>
      <c r="C64" s="26"/>
      <c r="D64" s="26"/>
      <c r="E64" s="26"/>
      <c r="F64" s="27"/>
      <c r="G64" s="26"/>
      <c r="H64" s="27"/>
      <c r="I64" s="26"/>
      <c r="J64" s="27"/>
      <c r="K64" s="28"/>
      <c r="L64" s="5"/>
      <c r="M64" s="5"/>
      <c r="N64" s="5"/>
      <c r="O64" s="59"/>
      <c r="P64" s="5"/>
      <c r="Q64" s="59"/>
      <c r="R64" s="5"/>
      <c r="S64" s="59"/>
      <c r="T64" s="26"/>
      <c r="U64" s="26"/>
      <c r="V64" s="27"/>
      <c r="W64" s="26"/>
      <c r="X64" s="27"/>
      <c r="Y64" s="2"/>
      <c r="Z64" s="2"/>
      <c r="AA64" s="2"/>
      <c r="AB64" s="2"/>
      <c r="AC64" s="2"/>
      <c r="AD64" s="2"/>
    </row>
    <row r="65" spans="1:30" ht="13" x14ac:dyDescent="0.15">
      <c r="A65" s="26"/>
      <c r="B65" s="26"/>
      <c r="C65" s="26"/>
      <c r="D65" s="26"/>
      <c r="E65" s="26"/>
      <c r="F65" s="27"/>
      <c r="G65" s="26"/>
      <c r="H65" s="27"/>
      <c r="I65" s="26"/>
      <c r="J65" s="27"/>
      <c r="K65" s="28"/>
      <c r="L65" s="5"/>
      <c r="M65" s="5"/>
      <c r="N65" s="5"/>
      <c r="O65" s="59"/>
      <c r="P65" s="5"/>
      <c r="Q65" s="59"/>
      <c r="R65" s="5"/>
      <c r="S65" s="59"/>
      <c r="T65" s="26"/>
      <c r="U65" s="26"/>
      <c r="V65" s="27"/>
      <c r="W65" s="26"/>
      <c r="X65" s="27"/>
      <c r="Y65" s="2"/>
      <c r="Z65" s="2"/>
      <c r="AA65" s="2"/>
      <c r="AB65" s="2"/>
      <c r="AC65" s="2"/>
      <c r="AD65" s="2"/>
    </row>
    <row r="66" spans="1:30" ht="13" x14ac:dyDescent="0.15">
      <c r="A66" s="26"/>
      <c r="B66" s="26"/>
      <c r="C66" s="26"/>
      <c r="D66" s="26"/>
      <c r="E66" s="26"/>
      <c r="F66" s="27"/>
      <c r="G66" s="26"/>
      <c r="H66" s="27"/>
      <c r="I66" s="26"/>
      <c r="J66" s="27"/>
      <c r="K66" s="28"/>
      <c r="L66" s="5"/>
      <c r="M66" s="5"/>
      <c r="N66" s="5"/>
      <c r="O66" s="59"/>
      <c r="P66" s="5"/>
      <c r="Q66" s="59"/>
      <c r="R66" s="5"/>
      <c r="S66" s="59"/>
      <c r="T66" s="26"/>
      <c r="U66" s="26"/>
      <c r="V66" s="27"/>
      <c r="W66" s="26"/>
      <c r="X66" s="27"/>
      <c r="Y66" s="2"/>
      <c r="Z66" s="2"/>
      <c r="AA66" s="2"/>
      <c r="AB66" s="2"/>
      <c r="AC66" s="2"/>
      <c r="AD66" s="2"/>
    </row>
    <row r="67" spans="1:30" ht="13" x14ac:dyDescent="0.15">
      <c r="A67" s="26"/>
      <c r="B67" s="26"/>
      <c r="C67" s="26"/>
      <c r="D67" s="26"/>
      <c r="E67" s="26"/>
      <c r="F67" s="27"/>
      <c r="G67" s="26"/>
      <c r="H67" s="27"/>
      <c r="I67" s="26"/>
      <c r="J67" s="27"/>
      <c r="K67" s="28"/>
      <c r="L67" s="5"/>
      <c r="M67" s="5"/>
      <c r="N67" s="5"/>
      <c r="O67" s="59"/>
      <c r="P67" s="5"/>
      <c r="Q67" s="59"/>
      <c r="R67" s="5"/>
      <c r="S67" s="59"/>
      <c r="T67" s="26"/>
      <c r="U67" s="26"/>
      <c r="V67" s="27"/>
      <c r="W67" s="26"/>
      <c r="X67" s="27"/>
      <c r="Y67" s="2"/>
      <c r="Z67" s="2"/>
      <c r="AA67" s="2"/>
      <c r="AB67" s="2"/>
      <c r="AC67" s="2"/>
      <c r="AD67" s="2"/>
    </row>
    <row r="68" spans="1:30" ht="13" x14ac:dyDescent="0.15">
      <c r="A68" s="26"/>
      <c r="B68" s="26"/>
      <c r="C68" s="26"/>
      <c r="D68" s="26"/>
      <c r="E68" s="26"/>
      <c r="F68" s="27"/>
      <c r="G68" s="26"/>
      <c r="H68" s="27"/>
      <c r="I68" s="26"/>
      <c r="J68" s="27"/>
      <c r="K68" s="28"/>
      <c r="L68" s="5"/>
      <c r="M68" s="5"/>
      <c r="N68" s="5"/>
      <c r="O68" s="59"/>
      <c r="P68" s="5"/>
      <c r="Q68" s="59"/>
      <c r="R68" s="5"/>
      <c r="S68" s="59"/>
      <c r="T68" s="26"/>
      <c r="U68" s="26"/>
      <c r="V68" s="27"/>
      <c r="W68" s="26"/>
      <c r="X68" s="27"/>
      <c r="Y68" s="2"/>
      <c r="Z68" s="2"/>
      <c r="AA68" s="2"/>
      <c r="AB68" s="2"/>
      <c r="AC68" s="2"/>
      <c r="AD68" s="2"/>
    </row>
    <row r="69" spans="1:30" ht="13" x14ac:dyDescent="0.15">
      <c r="A69" s="26"/>
      <c r="B69" s="26"/>
      <c r="C69" s="26"/>
      <c r="D69" s="26"/>
      <c r="E69" s="26"/>
      <c r="F69" s="27"/>
      <c r="G69" s="26"/>
      <c r="H69" s="27"/>
      <c r="I69" s="26"/>
      <c r="J69" s="27"/>
      <c r="K69" s="28"/>
      <c r="L69" s="5"/>
      <c r="M69" s="5"/>
      <c r="N69" s="5"/>
      <c r="O69" s="59"/>
      <c r="P69" s="5"/>
      <c r="Q69" s="59"/>
      <c r="R69" s="5"/>
      <c r="S69" s="59"/>
      <c r="T69" s="26"/>
      <c r="U69" s="26"/>
      <c r="V69" s="27"/>
      <c r="W69" s="26"/>
      <c r="X69" s="27"/>
      <c r="Y69" s="2"/>
      <c r="Z69" s="2"/>
      <c r="AA69" s="2"/>
      <c r="AB69" s="2"/>
      <c r="AC69" s="2"/>
      <c r="AD69" s="2"/>
    </row>
    <row r="70" spans="1:30" ht="13" x14ac:dyDescent="0.15">
      <c r="A70" s="26"/>
      <c r="B70" s="26"/>
      <c r="C70" s="26"/>
      <c r="D70" s="26"/>
      <c r="E70" s="26"/>
      <c r="F70" s="27"/>
      <c r="G70" s="26"/>
      <c r="H70" s="27"/>
      <c r="I70" s="26"/>
      <c r="J70" s="27"/>
      <c r="K70" s="28"/>
      <c r="L70" s="5"/>
      <c r="M70" s="5"/>
      <c r="N70" s="5"/>
      <c r="O70" s="59"/>
      <c r="P70" s="5"/>
      <c r="Q70" s="59"/>
      <c r="R70" s="5"/>
      <c r="S70" s="59"/>
      <c r="T70" s="26"/>
      <c r="U70" s="26"/>
      <c r="V70" s="27"/>
      <c r="W70" s="26"/>
      <c r="X70" s="27"/>
      <c r="Y70" s="2"/>
      <c r="Z70" s="2"/>
      <c r="AA70" s="2"/>
      <c r="AB70" s="2"/>
      <c r="AC70" s="2"/>
      <c r="AD70" s="2"/>
    </row>
    <row r="71" spans="1:30" ht="13" x14ac:dyDescent="0.15">
      <c r="A71" s="26"/>
      <c r="B71" s="26"/>
      <c r="C71" s="26"/>
      <c r="D71" s="26"/>
      <c r="E71" s="26"/>
      <c r="F71" s="27"/>
      <c r="G71" s="26"/>
      <c r="H71" s="27"/>
      <c r="I71" s="26"/>
      <c r="J71" s="27"/>
      <c r="K71" s="28"/>
      <c r="L71" s="5"/>
      <c r="M71" s="5"/>
      <c r="N71" s="5"/>
      <c r="O71" s="59"/>
      <c r="P71" s="5"/>
      <c r="Q71" s="59"/>
      <c r="R71" s="5"/>
      <c r="S71" s="59"/>
      <c r="T71" s="26"/>
      <c r="U71" s="26"/>
      <c r="V71" s="27"/>
      <c r="W71" s="26"/>
      <c r="X71" s="27"/>
      <c r="Y71" s="2"/>
      <c r="Z71" s="2"/>
      <c r="AA71" s="2"/>
      <c r="AB71" s="2"/>
      <c r="AC71" s="2"/>
      <c r="AD71" s="2"/>
    </row>
    <row r="72" spans="1:30" ht="13" x14ac:dyDescent="0.15">
      <c r="A72" s="26"/>
      <c r="B72" s="26"/>
      <c r="C72" s="26"/>
      <c r="D72" s="26"/>
      <c r="E72" s="26"/>
      <c r="F72" s="27"/>
      <c r="G72" s="26"/>
      <c r="H72" s="27"/>
      <c r="I72" s="26"/>
      <c r="J72" s="27"/>
      <c r="K72" s="28"/>
      <c r="L72" s="5"/>
      <c r="M72" s="5"/>
      <c r="N72" s="5"/>
      <c r="O72" s="59"/>
      <c r="P72" s="5"/>
      <c r="Q72" s="59"/>
      <c r="R72" s="5"/>
      <c r="S72" s="59"/>
      <c r="T72" s="26"/>
      <c r="U72" s="26"/>
      <c r="V72" s="27"/>
      <c r="W72" s="26"/>
      <c r="X72" s="27"/>
      <c r="Y72" s="2"/>
      <c r="Z72" s="2"/>
      <c r="AA72" s="2"/>
      <c r="AB72" s="2"/>
      <c r="AC72" s="2"/>
      <c r="AD72" s="2"/>
    </row>
    <row r="73" spans="1:30" ht="13" x14ac:dyDescent="0.15">
      <c r="A73" s="26"/>
      <c r="B73" s="26"/>
      <c r="C73" s="26"/>
      <c r="D73" s="26"/>
      <c r="E73" s="26"/>
      <c r="F73" s="27"/>
      <c r="G73" s="26"/>
      <c r="H73" s="27"/>
      <c r="I73" s="26"/>
      <c r="J73" s="27"/>
      <c r="K73" s="28"/>
      <c r="L73" s="5"/>
      <c r="M73" s="5"/>
      <c r="N73" s="5"/>
      <c r="O73" s="59"/>
      <c r="P73" s="5"/>
      <c r="Q73" s="59"/>
      <c r="R73" s="5"/>
      <c r="S73" s="59"/>
      <c r="T73" s="26"/>
      <c r="U73" s="26"/>
      <c r="V73" s="27"/>
      <c r="W73" s="26"/>
      <c r="X73" s="27"/>
      <c r="Y73" s="2"/>
      <c r="Z73" s="2"/>
      <c r="AA73" s="2"/>
      <c r="AB73" s="2"/>
      <c r="AC73" s="2"/>
      <c r="AD73" s="2"/>
    </row>
    <row r="74" spans="1:30" ht="13" x14ac:dyDescent="0.15">
      <c r="A74" s="26"/>
      <c r="B74" s="26"/>
      <c r="C74" s="26"/>
      <c r="D74" s="26"/>
      <c r="E74" s="26"/>
      <c r="F74" s="27"/>
      <c r="G74" s="26"/>
      <c r="H74" s="27"/>
      <c r="I74" s="26"/>
      <c r="J74" s="27"/>
      <c r="K74" s="28"/>
      <c r="L74" s="5"/>
      <c r="M74" s="5"/>
      <c r="N74" s="5"/>
      <c r="O74" s="59"/>
      <c r="P74" s="5"/>
      <c r="Q74" s="59"/>
      <c r="R74" s="5"/>
      <c r="S74" s="59"/>
      <c r="T74" s="26"/>
      <c r="U74" s="26"/>
      <c r="V74" s="27"/>
      <c r="W74" s="26"/>
      <c r="X74" s="27"/>
      <c r="Y74" s="2"/>
      <c r="Z74" s="2"/>
      <c r="AA74" s="2"/>
      <c r="AB74" s="2"/>
      <c r="AC74" s="2"/>
      <c r="AD74" s="2"/>
    </row>
    <row r="75" spans="1:30" ht="13" x14ac:dyDescent="0.15">
      <c r="A75" s="26"/>
      <c r="B75" s="26"/>
      <c r="C75" s="26"/>
      <c r="D75" s="26"/>
      <c r="E75" s="26"/>
      <c r="F75" s="27"/>
      <c r="G75" s="26"/>
      <c r="H75" s="27"/>
      <c r="I75" s="26"/>
      <c r="J75" s="27"/>
      <c r="K75" s="28"/>
      <c r="L75" s="5"/>
      <c r="M75" s="5"/>
      <c r="N75" s="5"/>
      <c r="O75" s="59"/>
      <c r="P75" s="5"/>
      <c r="Q75" s="59"/>
      <c r="R75" s="5"/>
      <c r="S75" s="59"/>
      <c r="T75" s="26"/>
      <c r="U75" s="26"/>
      <c r="V75" s="27"/>
      <c r="W75" s="26"/>
      <c r="X75" s="27"/>
      <c r="Y75" s="2"/>
      <c r="Z75" s="2"/>
      <c r="AA75" s="2"/>
      <c r="AB75" s="2"/>
      <c r="AC75" s="2"/>
      <c r="AD75" s="2"/>
    </row>
    <row r="76" spans="1:30" ht="13" x14ac:dyDescent="0.15">
      <c r="A76" s="26"/>
      <c r="B76" s="26"/>
      <c r="C76" s="26"/>
      <c r="D76" s="26"/>
      <c r="E76" s="26"/>
      <c r="F76" s="27"/>
      <c r="G76" s="26"/>
      <c r="H76" s="27"/>
      <c r="I76" s="26"/>
      <c r="J76" s="27"/>
      <c r="K76" s="28"/>
      <c r="L76" s="5"/>
      <c r="M76" s="5"/>
      <c r="N76" s="5"/>
      <c r="O76" s="59"/>
      <c r="P76" s="5"/>
      <c r="Q76" s="59"/>
      <c r="R76" s="5"/>
      <c r="S76" s="59"/>
      <c r="T76" s="26"/>
      <c r="U76" s="26"/>
      <c r="V76" s="27"/>
      <c r="W76" s="26"/>
      <c r="X76" s="27"/>
      <c r="Y76" s="2"/>
      <c r="Z76" s="2"/>
      <c r="AA76" s="2"/>
      <c r="AB76" s="2"/>
      <c r="AC76" s="2"/>
      <c r="AD76" s="2"/>
    </row>
    <row r="77" spans="1:30" ht="13" x14ac:dyDescent="0.15">
      <c r="A77" s="26"/>
      <c r="B77" s="26"/>
      <c r="C77" s="26"/>
      <c r="D77" s="26"/>
      <c r="E77" s="26"/>
      <c r="F77" s="27"/>
      <c r="G77" s="26"/>
      <c r="H77" s="27"/>
      <c r="I77" s="26"/>
      <c r="J77" s="27"/>
      <c r="K77" s="28"/>
      <c r="L77" s="5"/>
      <c r="M77" s="5"/>
      <c r="N77" s="5"/>
      <c r="O77" s="59"/>
      <c r="P77" s="5"/>
      <c r="Q77" s="59"/>
      <c r="R77" s="5"/>
      <c r="S77" s="59"/>
      <c r="T77" s="26"/>
      <c r="U77" s="26"/>
      <c r="V77" s="27"/>
      <c r="W77" s="26"/>
      <c r="X77" s="27"/>
      <c r="Y77" s="2"/>
      <c r="Z77" s="2"/>
      <c r="AA77" s="2"/>
      <c r="AB77" s="2"/>
      <c r="AC77" s="2"/>
      <c r="AD77" s="2"/>
    </row>
    <row r="78" spans="1:30" ht="13" x14ac:dyDescent="0.15">
      <c r="A78" s="26"/>
      <c r="B78" s="26"/>
      <c r="C78" s="26"/>
      <c r="D78" s="26"/>
      <c r="E78" s="26"/>
      <c r="F78" s="27"/>
      <c r="G78" s="26"/>
      <c r="H78" s="27"/>
      <c r="I78" s="26"/>
      <c r="J78" s="27"/>
      <c r="K78" s="28"/>
      <c r="L78" s="5"/>
      <c r="M78" s="5"/>
      <c r="N78" s="5"/>
      <c r="O78" s="59"/>
      <c r="P78" s="5"/>
      <c r="Q78" s="59"/>
      <c r="R78" s="5"/>
      <c r="S78" s="59"/>
      <c r="T78" s="26"/>
      <c r="U78" s="26"/>
      <c r="V78" s="27"/>
      <c r="W78" s="26"/>
      <c r="X78" s="27"/>
      <c r="Y78" s="2"/>
      <c r="Z78" s="2"/>
      <c r="AA78" s="2"/>
      <c r="AB78" s="2"/>
      <c r="AC78" s="2"/>
      <c r="AD78" s="2"/>
    </row>
    <row r="79" spans="1:30" ht="13" x14ac:dyDescent="0.15">
      <c r="A79" s="26"/>
      <c r="B79" s="26"/>
      <c r="C79" s="26"/>
      <c r="D79" s="26"/>
      <c r="E79" s="26"/>
      <c r="F79" s="27"/>
      <c r="G79" s="26"/>
      <c r="H79" s="27"/>
      <c r="I79" s="26"/>
      <c r="J79" s="27"/>
      <c r="K79" s="28"/>
      <c r="L79" s="5"/>
      <c r="M79" s="5"/>
      <c r="N79" s="5"/>
      <c r="O79" s="59"/>
      <c r="P79" s="5"/>
      <c r="Q79" s="59"/>
      <c r="R79" s="5"/>
      <c r="S79" s="59"/>
      <c r="T79" s="26"/>
      <c r="U79" s="26"/>
      <c r="V79" s="27"/>
      <c r="W79" s="26"/>
      <c r="X79" s="27"/>
      <c r="Y79" s="2"/>
      <c r="Z79" s="2"/>
      <c r="AA79" s="2"/>
      <c r="AB79" s="2"/>
      <c r="AC79" s="2"/>
      <c r="AD79" s="2"/>
    </row>
    <row r="80" spans="1:30" ht="13" x14ac:dyDescent="0.15">
      <c r="A80" s="26"/>
      <c r="B80" s="26"/>
      <c r="C80" s="26"/>
      <c r="D80" s="26"/>
      <c r="E80" s="26"/>
      <c r="F80" s="27"/>
      <c r="G80" s="26"/>
      <c r="H80" s="27"/>
      <c r="I80" s="26"/>
      <c r="J80" s="27"/>
      <c r="K80" s="28"/>
      <c r="L80" s="5"/>
      <c r="M80" s="5"/>
      <c r="N80" s="5"/>
      <c r="O80" s="59"/>
      <c r="P80" s="5"/>
      <c r="Q80" s="59"/>
      <c r="R80" s="5"/>
      <c r="S80" s="59"/>
      <c r="T80" s="26"/>
      <c r="U80" s="26"/>
      <c r="V80" s="27"/>
      <c r="W80" s="26"/>
      <c r="X80" s="27"/>
      <c r="Y80" s="2"/>
      <c r="Z80" s="2"/>
      <c r="AA80" s="2"/>
      <c r="AB80" s="2"/>
      <c r="AC80" s="2"/>
      <c r="AD80" s="2"/>
    </row>
    <row r="81" spans="1:30" ht="13" x14ac:dyDescent="0.15">
      <c r="A81" s="26"/>
      <c r="B81" s="26"/>
      <c r="C81" s="26"/>
      <c r="D81" s="26"/>
      <c r="E81" s="26"/>
      <c r="F81" s="27"/>
      <c r="G81" s="26"/>
      <c r="H81" s="27"/>
      <c r="I81" s="26"/>
      <c r="J81" s="27"/>
      <c r="K81" s="28"/>
      <c r="L81" s="5"/>
      <c r="M81" s="5"/>
      <c r="N81" s="5"/>
      <c r="O81" s="59"/>
      <c r="P81" s="5"/>
      <c r="Q81" s="59"/>
      <c r="R81" s="5"/>
      <c r="S81" s="59"/>
      <c r="T81" s="26"/>
      <c r="U81" s="26"/>
      <c r="V81" s="27"/>
      <c r="W81" s="26"/>
      <c r="X81" s="27"/>
      <c r="Y81" s="2"/>
      <c r="Z81" s="2"/>
      <c r="AA81" s="2"/>
      <c r="AB81" s="2"/>
      <c r="AC81" s="2"/>
      <c r="AD81" s="2"/>
    </row>
    <row r="82" spans="1:30" ht="13" x14ac:dyDescent="0.15">
      <c r="A82" s="26"/>
      <c r="B82" s="26"/>
      <c r="C82" s="26"/>
      <c r="D82" s="26"/>
      <c r="E82" s="26"/>
      <c r="F82" s="27"/>
      <c r="G82" s="26"/>
      <c r="H82" s="27"/>
      <c r="I82" s="26"/>
      <c r="J82" s="27"/>
      <c r="K82" s="28"/>
      <c r="L82" s="5"/>
      <c r="M82" s="5"/>
      <c r="N82" s="5"/>
      <c r="O82" s="59"/>
      <c r="P82" s="5"/>
      <c r="Q82" s="59"/>
      <c r="R82" s="5"/>
      <c r="S82" s="59"/>
      <c r="T82" s="26"/>
      <c r="U82" s="26"/>
      <c r="V82" s="27"/>
      <c r="W82" s="26"/>
      <c r="X82" s="27"/>
      <c r="Y82" s="2"/>
      <c r="Z82" s="2"/>
      <c r="AA82" s="2"/>
      <c r="AB82" s="2"/>
      <c r="AC82" s="2"/>
      <c r="AD82" s="2"/>
    </row>
    <row r="83" spans="1:30" ht="13" x14ac:dyDescent="0.15">
      <c r="A83" s="26"/>
      <c r="B83" s="26"/>
      <c r="C83" s="26"/>
      <c r="D83" s="26"/>
      <c r="E83" s="26"/>
      <c r="F83" s="27"/>
      <c r="G83" s="26"/>
      <c r="H83" s="27"/>
      <c r="I83" s="26"/>
      <c r="J83" s="27"/>
      <c r="K83" s="28"/>
      <c r="L83" s="5"/>
      <c r="M83" s="5"/>
      <c r="N83" s="5"/>
      <c r="O83" s="59"/>
      <c r="P83" s="5"/>
      <c r="Q83" s="59"/>
      <c r="R83" s="5"/>
      <c r="S83" s="59"/>
      <c r="T83" s="26"/>
      <c r="U83" s="26"/>
      <c r="V83" s="27"/>
      <c r="W83" s="26"/>
      <c r="X83" s="27"/>
      <c r="Y83" s="2"/>
      <c r="Z83" s="2"/>
      <c r="AA83" s="2"/>
      <c r="AB83" s="2"/>
      <c r="AC83" s="2"/>
      <c r="AD83" s="2"/>
    </row>
    <row r="84" spans="1:30" ht="13" x14ac:dyDescent="0.15">
      <c r="A84" s="26"/>
      <c r="B84" s="26"/>
      <c r="C84" s="26"/>
      <c r="D84" s="26"/>
      <c r="E84" s="26"/>
      <c r="F84" s="27"/>
      <c r="G84" s="26"/>
      <c r="H84" s="27"/>
      <c r="I84" s="26"/>
      <c r="J84" s="27"/>
      <c r="K84" s="28"/>
      <c r="L84" s="5"/>
      <c r="M84" s="5"/>
      <c r="N84" s="5"/>
      <c r="O84" s="59"/>
      <c r="P84" s="5"/>
      <c r="Q84" s="59"/>
      <c r="R84" s="5"/>
      <c r="S84" s="59"/>
      <c r="T84" s="26"/>
      <c r="U84" s="26"/>
      <c r="V84" s="27"/>
      <c r="W84" s="26"/>
      <c r="X84" s="27"/>
      <c r="Y84" s="2"/>
      <c r="Z84" s="2"/>
      <c r="AA84" s="2"/>
      <c r="AB84" s="2"/>
      <c r="AC84" s="2"/>
      <c r="AD84" s="2"/>
    </row>
    <row r="85" spans="1:30" ht="13" x14ac:dyDescent="0.15">
      <c r="A85" s="26"/>
      <c r="B85" s="26"/>
      <c r="C85" s="26"/>
      <c r="D85" s="26"/>
      <c r="E85" s="26"/>
      <c r="F85" s="27"/>
      <c r="G85" s="26"/>
      <c r="H85" s="27"/>
      <c r="I85" s="26"/>
      <c r="J85" s="27"/>
      <c r="K85" s="28"/>
      <c r="L85" s="5"/>
      <c r="M85" s="5"/>
      <c r="N85" s="5"/>
      <c r="O85" s="59"/>
      <c r="P85" s="5"/>
      <c r="Q85" s="59"/>
      <c r="R85" s="5"/>
      <c r="S85" s="59"/>
      <c r="T85" s="26"/>
      <c r="U85" s="26"/>
      <c r="V85" s="27"/>
      <c r="W85" s="26"/>
      <c r="X85" s="27"/>
      <c r="Y85" s="2"/>
      <c r="Z85" s="2"/>
      <c r="AA85" s="2"/>
      <c r="AB85" s="2"/>
      <c r="AC85" s="2"/>
      <c r="AD85" s="2"/>
    </row>
    <row r="86" spans="1:30" ht="13" x14ac:dyDescent="0.15">
      <c r="A86" s="26"/>
      <c r="B86" s="26"/>
      <c r="C86" s="26"/>
      <c r="D86" s="26"/>
      <c r="E86" s="26"/>
      <c r="F86" s="27"/>
      <c r="G86" s="26"/>
      <c r="H86" s="27"/>
      <c r="I86" s="26"/>
      <c r="J86" s="27"/>
      <c r="K86" s="28"/>
      <c r="L86" s="5"/>
      <c r="M86" s="5"/>
      <c r="N86" s="5"/>
      <c r="O86" s="59"/>
      <c r="P86" s="5"/>
      <c r="Q86" s="59"/>
      <c r="R86" s="5"/>
      <c r="S86" s="59"/>
      <c r="T86" s="26"/>
      <c r="U86" s="26"/>
      <c r="V86" s="27"/>
      <c r="W86" s="26"/>
      <c r="X86" s="27"/>
      <c r="Y86" s="2"/>
      <c r="Z86" s="2"/>
      <c r="AA86" s="2"/>
      <c r="AB86" s="2"/>
      <c r="AC86" s="2"/>
      <c r="AD86" s="2"/>
    </row>
    <row r="87" spans="1:30" ht="13" x14ac:dyDescent="0.15">
      <c r="A87" s="26"/>
      <c r="B87" s="26"/>
      <c r="C87" s="26"/>
      <c r="D87" s="26"/>
      <c r="E87" s="26"/>
      <c r="F87" s="27"/>
      <c r="G87" s="26"/>
      <c r="H87" s="27"/>
      <c r="I87" s="26"/>
      <c r="J87" s="27"/>
      <c r="K87" s="28"/>
      <c r="L87" s="5"/>
      <c r="M87" s="5"/>
      <c r="N87" s="5"/>
      <c r="O87" s="59"/>
      <c r="P87" s="5"/>
      <c r="Q87" s="59"/>
      <c r="R87" s="5"/>
      <c r="S87" s="59"/>
      <c r="T87" s="26"/>
      <c r="U87" s="26"/>
      <c r="V87" s="27"/>
      <c r="W87" s="26"/>
      <c r="X87" s="27"/>
      <c r="Y87" s="2"/>
      <c r="Z87" s="2"/>
      <c r="AA87" s="2"/>
      <c r="AB87" s="2"/>
      <c r="AC87" s="2"/>
      <c r="AD87" s="2"/>
    </row>
    <row r="88" spans="1:30" ht="13" x14ac:dyDescent="0.15">
      <c r="A88" s="26"/>
      <c r="B88" s="26"/>
      <c r="C88" s="26"/>
      <c r="D88" s="26"/>
      <c r="E88" s="26"/>
      <c r="F88" s="27"/>
      <c r="G88" s="26"/>
      <c r="H88" s="27"/>
      <c r="I88" s="26"/>
      <c r="J88" s="27"/>
      <c r="K88" s="28"/>
      <c r="L88" s="5"/>
      <c r="M88" s="5"/>
      <c r="N88" s="5"/>
      <c r="O88" s="59"/>
      <c r="P88" s="5"/>
      <c r="Q88" s="59"/>
      <c r="R88" s="5"/>
      <c r="S88" s="59"/>
      <c r="T88" s="26"/>
      <c r="U88" s="26"/>
      <c r="V88" s="27"/>
      <c r="W88" s="26"/>
      <c r="X88" s="27"/>
      <c r="Y88" s="2"/>
      <c r="Z88" s="2"/>
      <c r="AA88" s="2"/>
      <c r="AB88" s="2"/>
      <c r="AC88" s="2"/>
      <c r="AD88" s="2"/>
    </row>
    <row r="89" spans="1:30" ht="13" x14ac:dyDescent="0.15">
      <c r="A89" s="26"/>
      <c r="B89" s="26"/>
      <c r="C89" s="26"/>
      <c r="D89" s="26"/>
      <c r="E89" s="26"/>
      <c r="F89" s="27"/>
      <c r="G89" s="26"/>
      <c r="H89" s="27"/>
      <c r="I89" s="26"/>
      <c r="J89" s="27"/>
      <c r="K89" s="28"/>
      <c r="L89" s="5"/>
      <c r="M89" s="5"/>
      <c r="N89" s="5"/>
      <c r="O89" s="59"/>
      <c r="P89" s="5"/>
      <c r="Q89" s="59"/>
      <c r="R89" s="5"/>
      <c r="S89" s="59"/>
      <c r="T89" s="26"/>
      <c r="U89" s="26"/>
      <c r="V89" s="27"/>
      <c r="W89" s="26"/>
      <c r="X89" s="27"/>
      <c r="Y89" s="2"/>
      <c r="Z89" s="2"/>
      <c r="AA89" s="2"/>
      <c r="AB89" s="2"/>
      <c r="AC89" s="2"/>
      <c r="AD89" s="2"/>
    </row>
    <row r="90" spans="1:30" ht="13" x14ac:dyDescent="0.15">
      <c r="A90" s="26"/>
      <c r="B90" s="26"/>
      <c r="C90" s="26"/>
      <c r="D90" s="26"/>
      <c r="E90" s="26"/>
      <c r="F90" s="27"/>
      <c r="G90" s="26"/>
      <c r="H90" s="27"/>
      <c r="I90" s="26"/>
      <c r="J90" s="27"/>
      <c r="K90" s="28"/>
      <c r="L90" s="5"/>
      <c r="M90" s="5"/>
      <c r="N90" s="5"/>
      <c r="O90" s="59"/>
      <c r="P90" s="5"/>
      <c r="Q90" s="59"/>
      <c r="R90" s="5"/>
      <c r="S90" s="59"/>
      <c r="T90" s="26"/>
      <c r="U90" s="26"/>
      <c r="V90" s="27"/>
      <c r="W90" s="26"/>
      <c r="X90" s="27"/>
      <c r="Y90" s="2"/>
      <c r="Z90" s="2"/>
      <c r="AA90" s="2"/>
      <c r="AB90" s="2"/>
      <c r="AC90" s="2"/>
      <c r="AD90" s="2"/>
    </row>
    <row r="91" spans="1:30" ht="13" x14ac:dyDescent="0.15">
      <c r="A91" s="26"/>
      <c r="B91" s="26"/>
      <c r="C91" s="26"/>
      <c r="D91" s="26"/>
      <c r="E91" s="26"/>
      <c r="F91" s="27"/>
      <c r="G91" s="26"/>
      <c r="H91" s="27"/>
      <c r="I91" s="26"/>
      <c r="J91" s="27"/>
      <c r="K91" s="28"/>
      <c r="L91" s="5"/>
      <c r="M91" s="5"/>
      <c r="N91" s="5"/>
      <c r="O91" s="59"/>
      <c r="P91" s="5"/>
      <c r="Q91" s="59"/>
      <c r="R91" s="5"/>
      <c r="S91" s="59"/>
      <c r="T91" s="26"/>
      <c r="U91" s="26"/>
      <c r="V91" s="27"/>
      <c r="W91" s="26"/>
      <c r="X91" s="27"/>
      <c r="Y91" s="2"/>
      <c r="Z91" s="2"/>
      <c r="AA91" s="2"/>
      <c r="AB91" s="2"/>
      <c r="AC91" s="2"/>
      <c r="AD91" s="2"/>
    </row>
    <row r="92" spans="1:30" ht="13" x14ac:dyDescent="0.15">
      <c r="A92" s="26"/>
      <c r="B92" s="26"/>
      <c r="C92" s="26"/>
      <c r="D92" s="26"/>
      <c r="E92" s="26"/>
      <c r="F92" s="27"/>
      <c r="G92" s="26"/>
      <c r="H92" s="27"/>
      <c r="I92" s="26"/>
      <c r="J92" s="27"/>
      <c r="K92" s="28"/>
      <c r="L92" s="5"/>
      <c r="M92" s="5"/>
      <c r="N92" s="5"/>
      <c r="O92" s="59"/>
      <c r="P92" s="5"/>
      <c r="Q92" s="59"/>
      <c r="R92" s="5"/>
      <c r="S92" s="59"/>
      <c r="T92" s="26"/>
      <c r="U92" s="26"/>
      <c r="V92" s="27"/>
      <c r="W92" s="26"/>
      <c r="X92" s="27"/>
      <c r="Y92" s="2"/>
      <c r="Z92" s="2"/>
      <c r="AA92" s="2"/>
      <c r="AB92" s="2"/>
      <c r="AC92" s="2"/>
      <c r="AD92" s="2"/>
    </row>
    <row r="93" spans="1:30" ht="13" x14ac:dyDescent="0.15">
      <c r="A93" s="26"/>
      <c r="B93" s="26"/>
      <c r="C93" s="26"/>
      <c r="D93" s="26"/>
      <c r="E93" s="26"/>
      <c r="F93" s="27"/>
      <c r="G93" s="26"/>
      <c r="H93" s="27"/>
      <c r="I93" s="26"/>
      <c r="J93" s="27"/>
      <c r="K93" s="28"/>
      <c r="L93" s="5"/>
      <c r="M93" s="5"/>
      <c r="N93" s="5"/>
      <c r="O93" s="59"/>
      <c r="P93" s="5"/>
      <c r="Q93" s="59"/>
      <c r="R93" s="5"/>
      <c r="S93" s="59"/>
      <c r="T93" s="26"/>
      <c r="U93" s="26"/>
      <c r="V93" s="27"/>
      <c r="W93" s="26"/>
      <c r="X93" s="27"/>
      <c r="Y93" s="2"/>
      <c r="Z93" s="2"/>
      <c r="AA93" s="2"/>
      <c r="AB93" s="2"/>
      <c r="AC93" s="2"/>
      <c r="AD93" s="2"/>
    </row>
    <row r="94" spans="1:30" ht="13" x14ac:dyDescent="0.15">
      <c r="A94" s="26"/>
      <c r="B94" s="26"/>
      <c r="C94" s="26"/>
      <c r="D94" s="26"/>
      <c r="E94" s="26"/>
      <c r="F94" s="27"/>
      <c r="G94" s="26"/>
      <c r="H94" s="27"/>
      <c r="I94" s="26"/>
      <c r="J94" s="27"/>
      <c r="K94" s="28"/>
      <c r="L94" s="5"/>
      <c r="M94" s="5"/>
      <c r="N94" s="5"/>
      <c r="O94" s="59"/>
      <c r="P94" s="5"/>
      <c r="Q94" s="59"/>
      <c r="R94" s="5"/>
      <c r="S94" s="59"/>
      <c r="T94" s="26"/>
      <c r="U94" s="26"/>
      <c r="V94" s="27"/>
      <c r="W94" s="26"/>
      <c r="X94" s="27"/>
      <c r="Y94" s="2"/>
      <c r="Z94" s="2"/>
      <c r="AA94" s="2"/>
      <c r="AB94" s="2"/>
      <c r="AC94" s="2"/>
      <c r="AD94" s="2"/>
    </row>
    <row r="95" spans="1:30" ht="13" x14ac:dyDescent="0.15">
      <c r="A95" s="26"/>
      <c r="B95" s="26"/>
      <c r="C95" s="26"/>
      <c r="D95" s="26"/>
      <c r="E95" s="26"/>
      <c r="F95" s="27"/>
      <c r="G95" s="26"/>
      <c r="H95" s="27"/>
      <c r="I95" s="26"/>
      <c r="J95" s="27"/>
      <c r="K95" s="28"/>
      <c r="L95" s="5"/>
      <c r="M95" s="5"/>
      <c r="N95" s="5"/>
      <c r="O95" s="59"/>
      <c r="P95" s="5"/>
      <c r="Q95" s="59"/>
      <c r="R95" s="5"/>
      <c r="S95" s="59"/>
      <c r="T95" s="26"/>
      <c r="U95" s="26"/>
      <c r="V95" s="27"/>
      <c r="W95" s="26"/>
      <c r="X95" s="27"/>
      <c r="Y95" s="2"/>
      <c r="Z95" s="2"/>
      <c r="AA95" s="2"/>
      <c r="AB95" s="2"/>
      <c r="AC95" s="2"/>
      <c r="AD95" s="2"/>
    </row>
    <row r="96" spans="1:30" ht="13" x14ac:dyDescent="0.15">
      <c r="A96" s="26"/>
      <c r="B96" s="26"/>
      <c r="C96" s="26"/>
      <c r="D96" s="26"/>
      <c r="E96" s="26"/>
      <c r="F96" s="27"/>
      <c r="G96" s="26"/>
      <c r="H96" s="27"/>
      <c r="I96" s="26"/>
      <c r="J96" s="27"/>
      <c r="K96" s="28"/>
      <c r="L96" s="5"/>
      <c r="M96" s="5"/>
      <c r="N96" s="5"/>
      <c r="O96" s="59"/>
      <c r="P96" s="5"/>
      <c r="Q96" s="59"/>
      <c r="R96" s="5"/>
      <c r="S96" s="59"/>
      <c r="T96" s="26"/>
      <c r="U96" s="26"/>
      <c r="V96" s="27"/>
      <c r="W96" s="26"/>
      <c r="X96" s="27"/>
      <c r="Y96" s="2"/>
      <c r="Z96" s="2"/>
      <c r="AA96" s="2"/>
      <c r="AB96" s="2"/>
      <c r="AC96" s="2"/>
      <c r="AD96" s="2"/>
    </row>
    <row r="97" spans="1:30" ht="13" x14ac:dyDescent="0.15">
      <c r="A97" s="26"/>
      <c r="B97" s="26"/>
      <c r="C97" s="26"/>
      <c r="D97" s="26"/>
      <c r="E97" s="26"/>
      <c r="F97" s="27"/>
      <c r="G97" s="26"/>
      <c r="H97" s="27"/>
      <c r="I97" s="26"/>
      <c r="J97" s="27"/>
      <c r="K97" s="28"/>
      <c r="L97" s="5"/>
      <c r="M97" s="5"/>
      <c r="N97" s="5"/>
      <c r="O97" s="59"/>
      <c r="P97" s="5"/>
      <c r="Q97" s="59"/>
      <c r="R97" s="5"/>
      <c r="S97" s="59"/>
      <c r="T97" s="26"/>
      <c r="U97" s="26"/>
      <c r="V97" s="27"/>
      <c r="W97" s="26"/>
      <c r="X97" s="27"/>
      <c r="Y97" s="2"/>
      <c r="Z97" s="2"/>
      <c r="AA97" s="2"/>
      <c r="AB97" s="2"/>
      <c r="AC97" s="2"/>
      <c r="AD97" s="2"/>
    </row>
    <row r="98" spans="1:30" ht="13" x14ac:dyDescent="0.15">
      <c r="A98" s="26"/>
      <c r="B98" s="26"/>
      <c r="C98" s="26"/>
      <c r="D98" s="26"/>
      <c r="E98" s="26"/>
      <c r="F98" s="27"/>
      <c r="G98" s="26"/>
      <c r="H98" s="27"/>
      <c r="I98" s="26"/>
      <c r="J98" s="27"/>
      <c r="K98" s="28"/>
      <c r="L98" s="5"/>
      <c r="M98" s="5"/>
      <c r="N98" s="5"/>
      <c r="O98" s="59"/>
      <c r="P98" s="5"/>
      <c r="Q98" s="59"/>
      <c r="R98" s="5"/>
      <c r="S98" s="59"/>
      <c r="T98" s="26"/>
      <c r="U98" s="26"/>
      <c r="V98" s="27"/>
      <c r="W98" s="26"/>
      <c r="X98" s="27"/>
      <c r="Y98" s="2"/>
      <c r="Z98" s="2"/>
      <c r="AA98" s="2"/>
      <c r="AB98" s="2"/>
      <c r="AC98" s="2"/>
      <c r="AD98" s="2"/>
    </row>
    <row r="99" spans="1:30" ht="13" x14ac:dyDescent="0.15">
      <c r="A99" s="26"/>
      <c r="B99" s="26"/>
      <c r="C99" s="26"/>
      <c r="D99" s="26"/>
      <c r="E99" s="26"/>
      <c r="F99" s="27"/>
      <c r="G99" s="26"/>
      <c r="H99" s="27"/>
      <c r="I99" s="26"/>
      <c r="J99" s="27"/>
      <c r="K99" s="28"/>
      <c r="L99" s="5"/>
      <c r="M99" s="5"/>
      <c r="N99" s="5"/>
      <c r="O99" s="59"/>
      <c r="P99" s="5"/>
      <c r="Q99" s="59"/>
      <c r="R99" s="5"/>
      <c r="S99" s="59"/>
      <c r="T99" s="26"/>
      <c r="U99" s="26"/>
      <c r="V99" s="27"/>
      <c r="W99" s="26"/>
      <c r="X99" s="27"/>
      <c r="Y99" s="2"/>
      <c r="Z99" s="2"/>
      <c r="AA99" s="2"/>
      <c r="AB99" s="2"/>
      <c r="AC99" s="2"/>
      <c r="AD99" s="2"/>
    </row>
    <row r="100" spans="1:30" ht="13" x14ac:dyDescent="0.15">
      <c r="A100" s="26"/>
      <c r="B100" s="26"/>
      <c r="C100" s="26"/>
      <c r="D100" s="26"/>
      <c r="E100" s="26"/>
      <c r="F100" s="27"/>
      <c r="G100" s="26"/>
      <c r="H100" s="27"/>
      <c r="I100" s="26"/>
      <c r="J100" s="27"/>
      <c r="K100" s="28"/>
      <c r="L100" s="5"/>
      <c r="M100" s="5"/>
      <c r="N100" s="5"/>
      <c r="O100" s="59"/>
      <c r="P100" s="5"/>
      <c r="Q100" s="59"/>
      <c r="R100" s="5"/>
      <c r="S100" s="59"/>
      <c r="T100" s="26"/>
      <c r="U100" s="26"/>
      <c r="V100" s="27"/>
      <c r="W100" s="26"/>
      <c r="X100" s="27"/>
      <c r="Y100" s="2"/>
      <c r="Z100" s="2"/>
      <c r="AA100" s="2"/>
      <c r="AB100" s="2"/>
      <c r="AC100" s="2"/>
      <c r="AD100" s="2"/>
    </row>
    <row r="101" spans="1:30" ht="13" x14ac:dyDescent="0.15">
      <c r="A101" s="26"/>
      <c r="B101" s="26"/>
      <c r="C101" s="26"/>
      <c r="D101" s="26"/>
      <c r="E101" s="26"/>
      <c r="F101" s="27"/>
      <c r="G101" s="26"/>
      <c r="H101" s="27"/>
      <c r="I101" s="26"/>
      <c r="J101" s="27"/>
      <c r="K101" s="28"/>
      <c r="L101" s="5"/>
      <c r="M101" s="5"/>
      <c r="N101" s="5"/>
      <c r="O101" s="59"/>
      <c r="P101" s="5"/>
      <c r="Q101" s="59"/>
      <c r="R101" s="5"/>
      <c r="S101" s="59"/>
      <c r="T101" s="26"/>
      <c r="U101" s="26"/>
      <c r="V101" s="27"/>
      <c r="W101" s="26"/>
      <c r="X101" s="27"/>
      <c r="Y101" s="2"/>
      <c r="Z101" s="2"/>
      <c r="AA101" s="2"/>
      <c r="AB101" s="2"/>
      <c r="AC101" s="2"/>
      <c r="AD101" s="2"/>
    </row>
    <row r="102" spans="1:30" ht="13" x14ac:dyDescent="0.15">
      <c r="A102" s="26"/>
      <c r="B102" s="26"/>
      <c r="C102" s="26"/>
      <c r="D102" s="26"/>
      <c r="E102" s="26"/>
      <c r="F102" s="27"/>
      <c r="G102" s="26"/>
      <c r="H102" s="27"/>
      <c r="I102" s="26"/>
      <c r="J102" s="27"/>
      <c r="K102" s="28"/>
      <c r="L102" s="5"/>
      <c r="M102" s="5"/>
      <c r="N102" s="5"/>
      <c r="O102" s="59"/>
      <c r="P102" s="5"/>
      <c r="Q102" s="59"/>
      <c r="R102" s="5"/>
      <c r="S102" s="59"/>
      <c r="T102" s="26"/>
      <c r="U102" s="26"/>
      <c r="V102" s="27"/>
      <c r="W102" s="26"/>
      <c r="X102" s="27"/>
      <c r="Y102" s="2"/>
      <c r="Z102" s="2"/>
      <c r="AA102" s="2"/>
      <c r="AB102" s="2"/>
      <c r="AC102" s="2"/>
      <c r="AD102" s="2"/>
    </row>
    <row r="103" spans="1:30" ht="13" x14ac:dyDescent="0.15">
      <c r="A103" s="26"/>
      <c r="B103" s="26"/>
      <c r="C103" s="26"/>
      <c r="D103" s="26"/>
      <c r="E103" s="26"/>
      <c r="F103" s="27"/>
      <c r="G103" s="26"/>
      <c r="H103" s="27"/>
      <c r="I103" s="26"/>
      <c r="J103" s="27"/>
      <c r="K103" s="28"/>
      <c r="L103" s="5"/>
      <c r="M103" s="5"/>
      <c r="N103" s="5"/>
      <c r="O103" s="59"/>
      <c r="P103" s="5"/>
      <c r="Q103" s="59"/>
      <c r="R103" s="5"/>
      <c r="S103" s="59"/>
      <c r="T103" s="26"/>
      <c r="U103" s="26"/>
      <c r="V103" s="27"/>
      <c r="W103" s="26"/>
      <c r="X103" s="27"/>
      <c r="Y103" s="2"/>
      <c r="Z103" s="2"/>
      <c r="AA103" s="2"/>
      <c r="AB103" s="2"/>
      <c r="AC103" s="2"/>
      <c r="AD103" s="2"/>
    </row>
    <row r="104" spans="1:30" ht="13" x14ac:dyDescent="0.15">
      <c r="A104" s="26"/>
      <c r="B104" s="26"/>
      <c r="C104" s="26"/>
      <c r="D104" s="26"/>
      <c r="E104" s="26"/>
      <c r="F104" s="27"/>
      <c r="G104" s="26"/>
      <c r="H104" s="27"/>
      <c r="I104" s="26"/>
      <c r="J104" s="27"/>
      <c r="K104" s="28"/>
      <c r="L104" s="5"/>
      <c r="M104" s="5"/>
      <c r="N104" s="5"/>
      <c r="O104" s="59"/>
      <c r="P104" s="5"/>
      <c r="Q104" s="59"/>
      <c r="R104" s="5"/>
      <c r="S104" s="59"/>
      <c r="T104" s="26"/>
      <c r="U104" s="26"/>
      <c r="V104" s="27"/>
      <c r="W104" s="26"/>
      <c r="X104" s="27"/>
      <c r="Y104" s="2"/>
      <c r="Z104" s="2"/>
      <c r="AA104" s="2"/>
      <c r="AB104" s="2"/>
      <c r="AC104" s="2"/>
      <c r="AD104" s="2"/>
    </row>
    <row r="105" spans="1:30" ht="13" x14ac:dyDescent="0.15">
      <c r="A105" s="26"/>
      <c r="B105" s="26"/>
      <c r="C105" s="26"/>
      <c r="D105" s="26"/>
      <c r="E105" s="26"/>
      <c r="F105" s="27"/>
      <c r="G105" s="26"/>
      <c r="H105" s="27"/>
      <c r="I105" s="26"/>
      <c r="J105" s="27"/>
      <c r="K105" s="28"/>
      <c r="L105" s="5"/>
      <c r="M105" s="5"/>
      <c r="N105" s="5"/>
      <c r="O105" s="59"/>
      <c r="P105" s="5"/>
      <c r="Q105" s="59"/>
      <c r="R105" s="5"/>
      <c r="S105" s="59"/>
      <c r="T105" s="26"/>
      <c r="U105" s="26"/>
      <c r="V105" s="27"/>
      <c r="W105" s="26"/>
      <c r="X105" s="27"/>
      <c r="Y105" s="2"/>
      <c r="Z105" s="2"/>
      <c r="AA105" s="2"/>
      <c r="AB105" s="2"/>
      <c r="AC105" s="2"/>
      <c r="AD105" s="2"/>
    </row>
    <row r="106" spans="1:30" ht="13" x14ac:dyDescent="0.15">
      <c r="A106" s="26"/>
      <c r="B106" s="26"/>
      <c r="C106" s="26"/>
      <c r="D106" s="26"/>
      <c r="E106" s="26"/>
      <c r="F106" s="27"/>
      <c r="G106" s="26"/>
      <c r="H106" s="27"/>
      <c r="I106" s="26"/>
      <c r="J106" s="27"/>
      <c r="K106" s="28"/>
      <c r="L106" s="5"/>
      <c r="M106" s="5"/>
      <c r="N106" s="5"/>
      <c r="O106" s="59"/>
      <c r="P106" s="5"/>
      <c r="Q106" s="59"/>
      <c r="R106" s="5"/>
      <c r="S106" s="59"/>
      <c r="T106" s="26"/>
      <c r="U106" s="26"/>
      <c r="V106" s="27"/>
      <c r="W106" s="26"/>
      <c r="X106" s="27"/>
      <c r="Y106" s="2"/>
      <c r="Z106" s="2"/>
      <c r="AA106" s="2"/>
      <c r="AB106" s="2"/>
      <c r="AC106" s="2"/>
      <c r="AD106" s="2"/>
    </row>
    <row r="107" spans="1:30" ht="13" x14ac:dyDescent="0.15">
      <c r="A107" s="26"/>
      <c r="B107" s="26"/>
      <c r="C107" s="26"/>
      <c r="D107" s="26"/>
      <c r="E107" s="26"/>
      <c r="F107" s="27"/>
      <c r="G107" s="26"/>
      <c r="H107" s="27"/>
      <c r="I107" s="26"/>
      <c r="J107" s="27"/>
      <c r="K107" s="28"/>
      <c r="L107" s="5"/>
      <c r="M107" s="5"/>
      <c r="N107" s="5"/>
      <c r="O107" s="59"/>
      <c r="P107" s="5"/>
      <c r="Q107" s="59"/>
      <c r="R107" s="5"/>
      <c r="S107" s="59"/>
      <c r="T107" s="26"/>
      <c r="U107" s="26"/>
      <c r="V107" s="27"/>
      <c r="W107" s="26"/>
      <c r="X107" s="27"/>
      <c r="Y107" s="2"/>
      <c r="Z107" s="2"/>
      <c r="AA107" s="2"/>
      <c r="AB107" s="2"/>
      <c r="AC107" s="2"/>
      <c r="AD107" s="2"/>
    </row>
    <row r="108" spans="1:30" ht="13" x14ac:dyDescent="0.15">
      <c r="A108" s="26"/>
      <c r="B108" s="26"/>
      <c r="C108" s="26"/>
      <c r="D108" s="26"/>
      <c r="E108" s="26"/>
      <c r="F108" s="27"/>
      <c r="G108" s="26"/>
      <c r="H108" s="27"/>
      <c r="I108" s="26"/>
      <c r="J108" s="27"/>
      <c r="K108" s="28"/>
      <c r="L108" s="5"/>
      <c r="M108" s="5"/>
      <c r="N108" s="5"/>
      <c r="O108" s="59"/>
      <c r="P108" s="5"/>
      <c r="Q108" s="59"/>
      <c r="R108" s="5"/>
      <c r="S108" s="59"/>
      <c r="T108" s="26"/>
      <c r="U108" s="26"/>
      <c r="V108" s="27"/>
      <c r="W108" s="26"/>
      <c r="X108" s="27"/>
      <c r="Y108" s="2"/>
      <c r="Z108" s="2"/>
      <c r="AA108" s="2"/>
      <c r="AB108" s="2"/>
      <c r="AC108" s="2"/>
      <c r="AD108" s="2"/>
    </row>
    <row r="109" spans="1:30" ht="13" x14ac:dyDescent="0.15">
      <c r="A109" s="26"/>
      <c r="B109" s="26"/>
      <c r="C109" s="26"/>
      <c r="D109" s="26"/>
      <c r="E109" s="26"/>
      <c r="F109" s="27"/>
      <c r="G109" s="26"/>
      <c r="H109" s="27"/>
      <c r="I109" s="26"/>
      <c r="J109" s="27"/>
      <c r="K109" s="28"/>
      <c r="L109" s="5"/>
      <c r="M109" s="5"/>
      <c r="N109" s="5"/>
      <c r="O109" s="59"/>
      <c r="P109" s="5"/>
      <c r="Q109" s="59"/>
      <c r="R109" s="5"/>
      <c r="S109" s="59"/>
      <c r="T109" s="26"/>
      <c r="U109" s="26"/>
      <c r="V109" s="27"/>
      <c r="W109" s="26"/>
      <c r="X109" s="27"/>
      <c r="Y109" s="2"/>
      <c r="Z109" s="2"/>
      <c r="AA109" s="2"/>
      <c r="AB109" s="2"/>
      <c r="AC109" s="2"/>
      <c r="AD109" s="2"/>
    </row>
    <row r="110" spans="1:30" ht="13" x14ac:dyDescent="0.15">
      <c r="A110" s="26"/>
      <c r="B110" s="26"/>
      <c r="C110" s="26"/>
      <c r="D110" s="26"/>
      <c r="E110" s="26"/>
      <c r="F110" s="27"/>
      <c r="G110" s="26"/>
      <c r="H110" s="27"/>
      <c r="I110" s="26"/>
      <c r="J110" s="27"/>
      <c r="K110" s="28"/>
      <c r="L110" s="5"/>
      <c r="M110" s="5"/>
      <c r="N110" s="5"/>
      <c r="O110" s="59"/>
      <c r="P110" s="5"/>
      <c r="Q110" s="59"/>
      <c r="R110" s="5"/>
      <c r="S110" s="59"/>
      <c r="T110" s="26"/>
      <c r="U110" s="26"/>
      <c r="V110" s="27"/>
      <c r="W110" s="26"/>
      <c r="X110" s="27"/>
      <c r="Y110" s="2"/>
      <c r="Z110" s="2"/>
      <c r="AA110" s="2"/>
      <c r="AB110" s="2"/>
      <c r="AC110" s="2"/>
      <c r="AD110" s="2"/>
    </row>
    <row r="111" spans="1:30" ht="13" x14ac:dyDescent="0.15">
      <c r="A111" s="26"/>
      <c r="B111" s="26"/>
      <c r="C111" s="26"/>
      <c r="D111" s="26"/>
      <c r="E111" s="26"/>
      <c r="F111" s="27"/>
      <c r="G111" s="26"/>
      <c r="H111" s="27"/>
      <c r="I111" s="26"/>
      <c r="J111" s="27"/>
      <c r="K111" s="28"/>
      <c r="L111" s="5"/>
      <c r="M111" s="5"/>
      <c r="N111" s="5"/>
      <c r="O111" s="59"/>
      <c r="P111" s="5"/>
      <c r="Q111" s="59"/>
      <c r="R111" s="5"/>
      <c r="S111" s="59"/>
      <c r="T111" s="26"/>
      <c r="U111" s="26"/>
      <c r="V111" s="27"/>
      <c r="W111" s="26"/>
      <c r="X111" s="27"/>
      <c r="Y111" s="2"/>
      <c r="Z111" s="2"/>
      <c r="AA111" s="2"/>
      <c r="AB111" s="2"/>
      <c r="AC111" s="2"/>
      <c r="AD111" s="2"/>
    </row>
    <row r="112" spans="1:30" ht="13" x14ac:dyDescent="0.15">
      <c r="A112" s="26"/>
      <c r="B112" s="26"/>
      <c r="C112" s="26"/>
      <c r="D112" s="26"/>
      <c r="E112" s="26"/>
      <c r="F112" s="27"/>
      <c r="G112" s="26"/>
      <c r="H112" s="27"/>
      <c r="I112" s="26"/>
      <c r="J112" s="27"/>
      <c r="K112" s="28"/>
      <c r="L112" s="5"/>
      <c r="M112" s="5"/>
      <c r="N112" s="5"/>
      <c r="O112" s="59"/>
      <c r="P112" s="5"/>
      <c r="Q112" s="59"/>
      <c r="R112" s="5"/>
      <c r="S112" s="59"/>
      <c r="T112" s="26"/>
      <c r="U112" s="26"/>
      <c r="V112" s="27"/>
      <c r="W112" s="26"/>
      <c r="X112" s="27"/>
      <c r="Y112" s="2"/>
      <c r="Z112" s="2"/>
      <c r="AA112" s="2"/>
      <c r="AB112" s="2"/>
      <c r="AC112" s="2"/>
      <c r="AD112" s="2"/>
    </row>
    <row r="113" spans="1:30" ht="13" x14ac:dyDescent="0.15">
      <c r="A113" s="26"/>
      <c r="B113" s="26"/>
      <c r="C113" s="26"/>
      <c r="D113" s="26"/>
      <c r="E113" s="26"/>
      <c r="F113" s="27"/>
      <c r="G113" s="26"/>
      <c r="H113" s="27"/>
      <c r="I113" s="26"/>
      <c r="J113" s="27"/>
      <c r="K113" s="28"/>
      <c r="L113" s="5"/>
      <c r="M113" s="5"/>
      <c r="N113" s="5"/>
      <c r="O113" s="59"/>
      <c r="P113" s="5"/>
      <c r="Q113" s="59"/>
      <c r="R113" s="5"/>
      <c r="S113" s="59"/>
      <c r="T113" s="26"/>
      <c r="U113" s="26"/>
      <c r="V113" s="27"/>
      <c r="W113" s="26"/>
      <c r="X113" s="27"/>
      <c r="Y113" s="2"/>
      <c r="Z113" s="2"/>
      <c r="AA113" s="2"/>
      <c r="AB113" s="2"/>
      <c r="AC113" s="2"/>
      <c r="AD113" s="2"/>
    </row>
    <row r="114" spans="1:30" ht="13" x14ac:dyDescent="0.15">
      <c r="A114" s="26"/>
      <c r="B114" s="26"/>
      <c r="C114" s="26"/>
      <c r="D114" s="26"/>
      <c r="E114" s="26"/>
      <c r="F114" s="27"/>
      <c r="G114" s="26"/>
      <c r="H114" s="27"/>
      <c r="I114" s="26"/>
      <c r="J114" s="27"/>
      <c r="K114" s="28"/>
      <c r="L114" s="5"/>
      <c r="M114" s="5"/>
      <c r="N114" s="5"/>
      <c r="O114" s="59"/>
      <c r="P114" s="5"/>
      <c r="Q114" s="59"/>
      <c r="R114" s="5"/>
      <c r="S114" s="59"/>
      <c r="T114" s="26"/>
      <c r="U114" s="26"/>
      <c r="V114" s="27"/>
      <c r="W114" s="26"/>
      <c r="X114" s="27"/>
      <c r="Y114" s="2"/>
      <c r="Z114" s="2"/>
      <c r="AA114" s="2"/>
      <c r="AB114" s="2"/>
      <c r="AC114" s="2"/>
      <c r="AD114" s="2"/>
    </row>
    <row r="115" spans="1:30" ht="13" x14ac:dyDescent="0.15">
      <c r="A115" s="26"/>
      <c r="B115" s="26"/>
      <c r="C115" s="26"/>
      <c r="D115" s="26"/>
      <c r="E115" s="26"/>
      <c r="F115" s="27"/>
      <c r="G115" s="26"/>
      <c r="H115" s="27"/>
      <c r="I115" s="26"/>
      <c r="J115" s="27"/>
      <c r="K115" s="28"/>
      <c r="L115" s="5"/>
      <c r="M115" s="5"/>
      <c r="N115" s="5"/>
      <c r="O115" s="59"/>
      <c r="P115" s="5"/>
      <c r="Q115" s="59"/>
      <c r="R115" s="5"/>
      <c r="S115" s="59"/>
      <c r="T115" s="26"/>
      <c r="U115" s="26"/>
      <c r="V115" s="27"/>
      <c r="W115" s="26"/>
      <c r="X115" s="27"/>
      <c r="Y115" s="2"/>
      <c r="Z115" s="2"/>
      <c r="AA115" s="2"/>
      <c r="AB115" s="2"/>
      <c r="AC115" s="2"/>
      <c r="AD115" s="2"/>
    </row>
    <row r="116" spans="1:30" ht="13" x14ac:dyDescent="0.15">
      <c r="A116" s="26"/>
      <c r="B116" s="26"/>
      <c r="C116" s="26"/>
      <c r="D116" s="26"/>
      <c r="E116" s="26"/>
      <c r="F116" s="27"/>
      <c r="G116" s="26"/>
      <c r="H116" s="27"/>
      <c r="I116" s="26"/>
      <c r="J116" s="27"/>
      <c r="K116" s="28"/>
      <c r="L116" s="5"/>
      <c r="M116" s="5"/>
      <c r="N116" s="5"/>
      <c r="O116" s="59"/>
      <c r="P116" s="5"/>
      <c r="Q116" s="59"/>
      <c r="R116" s="5"/>
      <c r="S116" s="59"/>
      <c r="T116" s="26"/>
      <c r="U116" s="26"/>
      <c r="V116" s="27"/>
      <c r="W116" s="26"/>
      <c r="X116" s="27"/>
      <c r="Y116" s="2"/>
      <c r="Z116" s="2"/>
      <c r="AA116" s="2"/>
      <c r="AB116" s="2"/>
      <c r="AC116" s="2"/>
      <c r="AD116" s="2"/>
    </row>
    <row r="117" spans="1:30" ht="13" x14ac:dyDescent="0.15">
      <c r="A117" s="26"/>
      <c r="B117" s="26"/>
      <c r="C117" s="26"/>
      <c r="D117" s="26"/>
      <c r="E117" s="26"/>
      <c r="F117" s="27"/>
      <c r="G117" s="26"/>
      <c r="H117" s="27"/>
      <c r="I117" s="26"/>
      <c r="J117" s="27"/>
      <c r="K117" s="28"/>
      <c r="L117" s="5"/>
      <c r="M117" s="5"/>
      <c r="N117" s="5"/>
      <c r="O117" s="59"/>
      <c r="P117" s="5"/>
      <c r="Q117" s="59"/>
      <c r="R117" s="5"/>
      <c r="S117" s="59"/>
      <c r="T117" s="26"/>
      <c r="U117" s="26"/>
      <c r="V117" s="27"/>
      <c r="W117" s="26"/>
      <c r="X117" s="27"/>
      <c r="Y117" s="2"/>
      <c r="Z117" s="2"/>
      <c r="AA117" s="2"/>
      <c r="AB117" s="2"/>
      <c r="AC117" s="2"/>
      <c r="AD117" s="2"/>
    </row>
    <row r="118" spans="1:30" ht="13" x14ac:dyDescent="0.15">
      <c r="A118" s="26"/>
      <c r="B118" s="26"/>
      <c r="C118" s="26"/>
      <c r="D118" s="26"/>
      <c r="E118" s="26"/>
      <c r="F118" s="27"/>
      <c r="G118" s="26"/>
      <c r="H118" s="27"/>
      <c r="I118" s="26"/>
      <c r="J118" s="27"/>
      <c r="K118" s="28"/>
      <c r="L118" s="5"/>
      <c r="M118" s="5"/>
      <c r="N118" s="5"/>
      <c r="O118" s="59"/>
      <c r="P118" s="5"/>
      <c r="Q118" s="59"/>
      <c r="R118" s="5"/>
      <c r="S118" s="59"/>
      <c r="T118" s="26"/>
      <c r="U118" s="26"/>
      <c r="V118" s="27"/>
      <c r="W118" s="26"/>
      <c r="X118" s="27"/>
      <c r="Y118" s="2"/>
      <c r="Z118" s="2"/>
      <c r="AA118" s="2"/>
      <c r="AB118" s="2"/>
      <c r="AC118" s="2"/>
      <c r="AD118" s="2"/>
    </row>
    <row r="119" spans="1:30" ht="13" x14ac:dyDescent="0.15">
      <c r="A119" s="26"/>
      <c r="B119" s="26"/>
      <c r="C119" s="26"/>
      <c r="D119" s="26"/>
      <c r="E119" s="26"/>
      <c r="F119" s="27"/>
      <c r="G119" s="26"/>
      <c r="H119" s="27"/>
      <c r="I119" s="26"/>
      <c r="J119" s="27"/>
      <c r="K119" s="28"/>
      <c r="L119" s="5"/>
      <c r="M119" s="5"/>
      <c r="N119" s="5"/>
      <c r="O119" s="59"/>
      <c r="P119" s="5"/>
      <c r="Q119" s="59"/>
      <c r="R119" s="5"/>
      <c r="S119" s="59"/>
      <c r="T119" s="26"/>
      <c r="U119" s="26"/>
      <c r="V119" s="27"/>
      <c r="W119" s="26"/>
      <c r="X119" s="27"/>
      <c r="Y119" s="2"/>
      <c r="Z119" s="2"/>
      <c r="AA119" s="2"/>
      <c r="AB119" s="2"/>
      <c r="AC119" s="2"/>
      <c r="AD119" s="2"/>
    </row>
    <row r="120" spans="1:30" ht="13" x14ac:dyDescent="0.15">
      <c r="A120" s="26"/>
      <c r="B120" s="26"/>
      <c r="C120" s="26"/>
      <c r="D120" s="26"/>
      <c r="E120" s="26"/>
      <c r="F120" s="27"/>
      <c r="G120" s="26"/>
      <c r="H120" s="27"/>
      <c r="I120" s="26"/>
      <c r="J120" s="27"/>
      <c r="K120" s="28"/>
      <c r="L120" s="5"/>
      <c r="M120" s="5"/>
      <c r="N120" s="5"/>
      <c r="O120" s="59"/>
      <c r="P120" s="5"/>
      <c r="Q120" s="59"/>
      <c r="R120" s="5"/>
      <c r="S120" s="59"/>
      <c r="T120" s="26"/>
      <c r="U120" s="26"/>
      <c r="V120" s="27"/>
      <c r="W120" s="26"/>
      <c r="X120" s="27"/>
      <c r="Y120" s="2"/>
      <c r="Z120" s="2"/>
      <c r="AA120" s="2"/>
      <c r="AB120" s="2"/>
      <c r="AC120" s="2"/>
      <c r="AD120" s="2"/>
    </row>
    <row r="121" spans="1:30" ht="13" x14ac:dyDescent="0.15">
      <c r="A121" s="26"/>
      <c r="B121" s="26"/>
      <c r="C121" s="26"/>
      <c r="D121" s="26"/>
      <c r="E121" s="26"/>
      <c r="F121" s="27"/>
      <c r="G121" s="26"/>
      <c r="H121" s="27"/>
      <c r="I121" s="26"/>
      <c r="J121" s="27"/>
      <c r="K121" s="28"/>
      <c r="L121" s="5"/>
      <c r="M121" s="5"/>
      <c r="N121" s="5"/>
      <c r="O121" s="59"/>
      <c r="P121" s="5"/>
      <c r="Q121" s="59"/>
      <c r="R121" s="5"/>
      <c r="S121" s="59"/>
      <c r="T121" s="26"/>
      <c r="U121" s="26"/>
      <c r="V121" s="27"/>
      <c r="W121" s="26"/>
      <c r="X121" s="27"/>
      <c r="Y121" s="2"/>
      <c r="Z121" s="2"/>
      <c r="AA121" s="2"/>
      <c r="AB121" s="2"/>
      <c r="AC121" s="2"/>
      <c r="AD121" s="2"/>
    </row>
    <row r="122" spans="1:30" ht="13" x14ac:dyDescent="0.15">
      <c r="A122" s="26"/>
      <c r="B122" s="26"/>
      <c r="C122" s="26"/>
      <c r="D122" s="26"/>
      <c r="E122" s="26"/>
      <c r="F122" s="27"/>
      <c r="G122" s="26"/>
      <c r="H122" s="27"/>
      <c r="I122" s="26"/>
      <c r="J122" s="27"/>
      <c r="K122" s="28"/>
      <c r="L122" s="5"/>
      <c r="M122" s="5"/>
      <c r="N122" s="5"/>
      <c r="O122" s="59"/>
      <c r="P122" s="5"/>
      <c r="Q122" s="59"/>
      <c r="R122" s="5"/>
      <c r="S122" s="59"/>
      <c r="T122" s="26"/>
      <c r="U122" s="26"/>
      <c r="V122" s="27"/>
      <c r="W122" s="26"/>
      <c r="X122" s="27"/>
      <c r="Y122" s="2"/>
      <c r="Z122" s="2"/>
      <c r="AA122" s="2"/>
      <c r="AB122" s="2"/>
      <c r="AC122" s="2"/>
      <c r="AD122" s="2"/>
    </row>
    <row r="123" spans="1:30" ht="13" x14ac:dyDescent="0.15">
      <c r="A123" s="26"/>
      <c r="B123" s="26"/>
      <c r="C123" s="26"/>
      <c r="D123" s="26"/>
      <c r="E123" s="26"/>
      <c r="F123" s="27"/>
      <c r="G123" s="26"/>
      <c r="H123" s="27"/>
      <c r="I123" s="26"/>
      <c r="J123" s="27"/>
      <c r="K123" s="28"/>
      <c r="L123" s="5"/>
      <c r="M123" s="5"/>
      <c r="N123" s="5"/>
      <c r="O123" s="59"/>
      <c r="P123" s="5"/>
      <c r="Q123" s="59"/>
      <c r="R123" s="5"/>
      <c r="S123" s="59"/>
      <c r="T123" s="26"/>
      <c r="U123" s="26"/>
      <c r="V123" s="27"/>
      <c r="W123" s="26"/>
      <c r="X123" s="27"/>
      <c r="Y123" s="2"/>
      <c r="Z123" s="2"/>
      <c r="AA123" s="2"/>
      <c r="AB123" s="2"/>
      <c r="AC123" s="2"/>
      <c r="AD123" s="2"/>
    </row>
    <row r="124" spans="1:30" ht="13" x14ac:dyDescent="0.15">
      <c r="A124" s="26"/>
      <c r="B124" s="26"/>
      <c r="C124" s="26"/>
      <c r="D124" s="26"/>
      <c r="E124" s="26"/>
      <c r="F124" s="27"/>
      <c r="G124" s="26"/>
      <c r="H124" s="27"/>
      <c r="I124" s="26"/>
      <c r="J124" s="27"/>
      <c r="K124" s="28"/>
      <c r="L124" s="5"/>
      <c r="M124" s="5"/>
      <c r="N124" s="5"/>
      <c r="O124" s="59"/>
      <c r="P124" s="5"/>
      <c r="Q124" s="59"/>
      <c r="R124" s="5"/>
      <c r="S124" s="59"/>
      <c r="T124" s="26"/>
      <c r="U124" s="26"/>
      <c r="V124" s="27"/>
      <c r="W124" s="26"/>
      <c r="X124" s="27"/>
      <c r="Y124" s="2"/>
      <c r="Z124" s="2"/>
      <c r="AA124" s="2"/>
      <c r="AB124" s="2"/>
      <c r="AC124" s="2"/>
      <c r="AD124" s="2"/>
    </row>
    <row r="125" spans="1:30" ht="13" x14ac:dyDescent="0.15">
      <c r="A125" s="26"/>
      <c r="B125" s="26"/>
      <c r="C125" s="26"/>
      <c r="D125" s="26"/>
      <c r="E125" s="26"/>
      <c r="F125" s="27"/>
      <c r="G125" s="26"/>
      <c r="H125" s="27"/>
      <c r="I125" s="26"/>
      <c r="J125" s="27"/>
      <c r="K125" s="28"/>
      <c r="L125" s="5"/>
      <c r="M125" s="5"/>
      <c r="N125" s="5"/>
      <c r="O125" s="59"/>
      <c r="P125" s="5"/>
      <c r="Q125" s="59"/>
      <c r="R125" s="5"/>
      <c r="S125" s="59"/>
      <c r="T125" s="26"/>
      <c r="U125" s="26"/>
      <c r="V125" s="27"/>
      <c r="W125" s="26"/>
      <c r="X125" s="27"/>
      <c r="Y125" s="2"/>
      <c r="Z125" s="2"/>
      <c r="AA125" s="2"/>
      <c r="AB125" s="2"/>
      <c r="AC125" s="2"/>
      <c r="AD125" s="2"/>
    </row>
    <row r="126" spans="1:30" ht="13" x14ac:dyDescent="0.15">
      <c r="A126" s="26"/>
      <c r="B126" s="26"/>
      <c r="C126" s="26"/>
      <c r="D126" s="26"/>
      <c r="E126" s="26"/>
      <c r="F126" s="27"/>
      <c r="G126" s="26"/>
      <c r="H126" s="27"/>
      <c r="I126" s="26"/>
      <c r="J126" s="27"/>
      <c r="K126" s="28"/>
      <c r="L126" s="5"/>
      <c r="M126" s="5"/>
      <c r="N126" s="5"/>
      <c r="O126" s="59"/>
      <c r="P126" s="5"/>
      <c r="Q126" s="59"/>
      <c r="R126" s="5"/>
      <c r="S126" s="59"/>
      <c r="T126" s="26"/>
      <c r="U126" s="26"/>
      <c r="V126" s="27"/>
      <c r="W126" s="26"/>
      <c r="X126" s="27"/>
      <c r="Y126" s="2"/>
      <c r="Z126" s="2"/>
      <c r="AA126" s="2"/>
      <c r="AB126" s="2"/>
      <c r="AC126" s="2"/>
      <c r="AD126" s="2"/>
    </row>
    <row r="127" spans="1:30" ht="13" x14ac:dyDescent="0.15">
      <c r="A127" s="26"/>
      <c r="B127" s="26"/>
      <c r="C127" s="26"/>
      <c r="D127" s="26"/>
      <c r="E127" s="26"/>
      <c r="F127" s="27"/>
      <c r="G127" s="26"/>
      <c r="H127" s="27"/>
      <c r="I127" s="26"/>
      <c r="J127" s="27"/>
      <c r="K127" s="28"/>
      <c r="L127" s="5"/>
      <c r="M127" s="5"/>
      <c r="N127" s="5"/>
      <c r="O127" s="59"/>
      <c r="P127" s="5"/>
      <c r="Q127" s="59"/>
      <c r="R127" s="5"/>
      <c r="S127" s="59"/>
      <c r="T127" s="26"/>
      <c r="U127" s="26"/>
      <c r="V127" s="27"/>
      <c r="W127" s="26"/>
      <c r="X127" s="27"/>
      <c r="Y127" s="2"/>
      <c r="Z127" s="2"/>
      <c r="AA127" s="2"/>
      <c r="AB127" s="2"/>
      <c r="AC127" s="2"/>
      <c r="AD127" s="2"/>
    </row>
    <row r="128" spans="1:30" ht="13" x14ac:dyDescent="0.15">
      <c r="A128" s="26"/>
      <c r="B128" s="26"/>
      <c r="C128" s="26"/>
      <c r="D128" s="26"/>
      <c r="E128" s="26"/>
      <c r="F128" s="27"/>
      <c r="G128" s="26"/>
      <c r="H128" s="27"/>
      <c r="I128" s="26"/>
      <c r="J128" s="27"/>
      <c r="K128" s="28"/>
      <c r="L128" s="5"/>
      <c r="M128" s="5"/>
      <c r="N128" s="5"/>
      <c r="O128" s="59"/>
      <c r="P128" s="5"/>
      <c r="Q128" s="59"/>
      <c r="R128" s="5"/>
      <c r="S128" s="59"/>
      <c r="T128" s="26"/>
      <c r="U128" s="26"/>
      <c r="V128" s="27"/>
      <c r="W128" s="26"/>
      <c r="X128" s="27"/>
      <c r="Y128" s="2"/>
      <c r="Z128" s="2"/>
      <c r="AA128" s="2"/>
      <c r="AB128" s="2"/>
      <c r="AC128" s="2"/>
      <c r="AD128" s="2"/>
    </row>
    <row r="129" spans="1:30" ht="13" x14ac:dyDescent="0.15">
      <c r="A129" s="26"/>
      <c r="B129" s="26"/>
      <c r="C129" s="26"/>
      <c r="D129" s="26"/>
      <c r="E129" s="26"/>
      <c r="F129" s="27"/>
      <c r="G129" s="26"/>
      <c r="H129" s="27"/>
      <c r="I129" s="26"/>
      <c r="J129" s="27"/>
      <c r="K129" s="28"/>
      <c r="L129" s="5"/>
      <c r="M129" s="5"/>
      <c r="N129" s="5"/>
      <c r="O129" s="59"/>
      <c r="P129" s="5"/>
      <c r="Q129" s="59"/>
      <c r="R129" s="5"/>
      <c r="S129" s="59"/>
      <c r="T129" s="26"/>
      <c r="U129" s="26"/>
      <c r="V129" s="27"/>
      <c r="W129" s="26"/>
      <c r="X129" s="27"/>
      <c r="Y129" s="2"/>
      <c r="Z129" s="2"/>
      <c r="AA129" s="2"/>
      <c r="AB129" s="2"/>
      <c r="AC129" s="2"/>
      <c r="AD129" s="2"/>
    </row>
    <row r="130" spans="1:30" ht="13" x14ac:dyDescent="0.15">
      <c r="A130" s="26"/>
      <c r="B130" s="26"/>
      <c r="C130" s="26"/>
      <c r="D130" s="26"/>
      <c r="E130" s="26"/>
      <c r="F130" s="27"/>
      <c r="G130" s="26"/>
      <c r="H130" s="27"/>
      <c r="I130" s="26"/>
      <c r="J130" s="27"/>
      <c r="K130" s="28"/>
      <c r="L130" s="5"/>
      <c r="M130" s="5"/>
      <c r="N130" s="5"/>
      <c r="O130" s="59"/>
      <c r="P130" s="5"/>
      <c r="Q130" s="59"/>
      <c r="R130" s="5"/>
      <c r="S130" s="59"/>
      <c r="T130" s="26"/>
      <c r="U130" s="26"/>
      <c r="V130" s="27"/>
      <c r="W130" s="26"/>
      <c r="X130" s="27"/>
      <c r="Y130" s="2"/>
      <c r="Z130" s="2"/>
      <c r="AA130" s="2"/>
      <c r="AB130" s="2"/>
      <c r="AC130" s="2"/>
      <c r="AD130" s="2"/>
    </row>
    <row r="131" spans="1:30" ht="13" x14ac:dyDescent="0.15">
      <c r="A131" s="26"/>
      <c r="B131" s="26"/>
      <c r="C131" s="26"/>
      <c r="D131" s="26"/>
      <c r="E131" s="26"/>
      <c r="F131" s="27"/>
      <c r="G131" s="26"/>
      <c r="H131" s="27"/>
      <c r="I131" s="26"/>
      <c r="J131" s="27"/>
      <c r="K131" s="28"/>
      <c r="L131" s="5"/>
      <c r="M131" s="5"/>
      <c r="N131" s="5"/>
      <c r="O131" s="59"/>
      <c r="P131" s="5"/>
      <c r="Q131" s="59"/>
      <c r="R131" s="5"/>
      <c r="S131" s="59"/>
      <c r="T131" s="26"/>
      <c r="U131" s="26"/>
      <c r="V131" s="27"/>
      <c r="W131" s="26"/>
      <c r="X131" s="27"/>
      <c r="Y131" s="2"/>
      <c r="Z131" s="2"/>
      <c r="AA131" s="2"/>
      <c r="AB131" s="2"/>
      <c r="AC131" s="2"/>
      <c r="AD131" s="2"/>
    </row>
    <row r="132" spans="1:30" ht="13" x14ac:dyDescent="0.15">
      <c r="A132" s="26"/>
      <c r="B132" s="26"/>
      <c r="C132" s="26"/>
      <c r="D132" s="26"/>
      <c r="E132" s="26"/>
      <c r="F132" s="27"/>
      <c r="G132" s="26"/>
      <c r="H132" s="27"/>
      <c r="I132" s="26"/>
      <c r="J132" s="27"/>
      <c r="K132" s="28"/>
      <c r="L132" s="5"/>
      <c r="M132" s="5"/>
      <c r="N132" s="5"/>
      <c r="O132" s="59"/>
      <c r="P132" s="5"/>
      <c r="Q132" s="59"/>
      <c r="R132" s="5"/>
      <c r="S132" s="59"/>
      <c r="T132" s="26"/>
      <c r="U132" s="26"/>
      <c r="V132" s="27"/>
      <c r="W132" s="26"/>
      <c r="X132" s="27"/>
      <c r="Y132" s="2"/>
      <c r="Z132" s="2"/>
      <c r="AA132" s="2"/>
      <c r="AB132" s="2"/>
      <c r="AC132" s="2"/>
      <c r="AD132" s="2"/>
    </row>
    <row r="133" spans="1:30" ht="13" x14ac:dyDescent="0.15">
      <c r="A133" s="26"/>
      <c r="B133" s="26"/>
      <c r="C133" s="26"/>
      <c r="D133" s="26"/>
      <c r="E133" s="26"/>
      <c r="F133" s="27"/>
      <c r="G133" s="26"/>
      <c r="H133" s="27"/>
      <c r="I133" s="26"/>
      <c r="J133" s="27"/>
      <c r="K133" s="28"/>
      <c r="L133" s="5"/>
      <c r="M133" s="5"/>
      <c r="N133" s="5"/>
      <c r="O133" s="59"/>
      <c r="P133" s="5"/>
      <c r="Q133" s="59"/>
      <c r="R133" s="5"/>
      <c r="S133" s="59"/>
      <c r="T133" s="26"/>
      <c r="U133" s="26"/>
      <c r="V133" s="27"/>
      <c r="W133" s="26"/>
      <c r="X133" s="27"/>
      <c r="Y133" s="2"/>
      <c r="Z133" s="2"/>
      <c r="AA133" s="2"/>
      <c r="AB133" s="2"/>
      <c r="AC133" s="2"/>
      <c r="AD133" s="2"/>
    </row>
    <row r="134" spans="1:30" ht="13" x14ac:dyDescent="0.15">
      <c r="A134" s="26"/>
      <c r="B134" s="26"/>
      <c r="C134" s="26"/>
      <c r="D134" s="26"/>
      <c r="E134" s="26"/>
      <c r="F134" s="27"/>
      <c r="G134" s="26"/>
      <c r="H134" s="27"/>
      <c r="I134" s="26"/>
      <c r="J134" s="27"/>
      <c r="K134" s="28"/>
      <c r="L134" s="5"/>
      <c r="M134" s="5"/>
      <c r="N134" s="5"/>
      <c r="O134" s="59"/>
      <c r="P134" s="5"/>
      <c r="Q134" s="59"/>
      <c r="R134" s="5"/>
      <c r="S134" s="59"/>
      <c r="T134" s="26"/>
      <c r="U134" s="26"/>
      <c r="V134" s="27"/>
      <c r="W134" s="26"/>
      <c r="X134" s="27"/>
      <c r="Y134" s="2"/>
      <c r="Z134" s="2"/>
      <c r="AA134" s="2"/>
      <c r="AB134" s="2"/>
      <c r="AC134" s="2"/>
      <c r="AD134" s="2"/>
    </row>
    <row r="135" spans="1:30" ht="13" x14ac:dyDescent="0.15">
      <c r="A135" s="26"/>
      <c r="B135" s="26"/>
      <c r="C135" s="26"/>
      <c r="D135" s="26"/>
      <c r="E135" s="26"/>
      <c r="F135" s="27"/>
      <c r="G135" s="26"/>
      <c r="H135" s="27"/>
      <c r="I135" s="26"/>
      <c r="J135" s="27"/>
      <c r="K135" s="28"/>
      <c r="L135" s="5"/>
      <c r="M135" s="5"/>
      <c r="N135" s="5"/>
      <c r="O135" s="59"/>
      <c r="P135" s="5"/>
      <c r="Q135" s="59"/>
      <c r="R135" s="5"/>
      <c r="S135" s="59"/>
      <c r="T135" s="26"/>
      <c r="U135" s="26"/>
      <c r="V135" s="27"/>
      <c r="W135" s="26"/>
      <c r="X135" s="27"/>
      <c r="Y135" s="2"/>
      <c r="Z135" s="2"/>
      <c r="AA135" s="2"/>
      <c r="AB135" s="2"/>
      <c r="AC135" s="2"/>
      <c r="AD135" s="2"/>
    </row>
    <row r="136" spans="1:30" ht="13" x14ac:dyDescent="0.15">
      <c r="A136" s="26"/>
      <c r="B136" s="26"/>
      <c r="C136" s="26"/>
      <c r="D136" s="26"/>
      <c r="E136" s="26"/>
      <c r="F136" s="27"/>
      <c r="G136" s="26"/>
      <c r="H136" s="27"/>
      <c r="I136" s="26"/>
      <c r="J136" s="27"/>
      <c r="K136" s="28"/>
      <c r="L136" s="5"/>
      <c r="M136" s="5"/>
      <c r="N136" s="5"/>
      <c r="O136" s="59"/>
      <c r="P136" s="5"/>
      <c r="Q136" s="59"/>
      <c r="R136" s="5"/>
      <c r="S136" s="59"/>
      <c r="T136" s="26"/>
      <c r="U136" s="26"/>
      <c r="V136" s="27"/>
      <c r="W136" s="26"/>
      <c r="X136" s="27"/>
      <c r="Y136" s="2"/>
      <c r="Z136" s="2"/>
      <c r="AA136" s="2"/>
      <c r="AB136" s="2"/>
      <c r="AC136" s="2"/>
      <c r="AD136" s="2"/>
    </row>
    <row r="137" spans="1:30" ht="13" x14ac:dyDescent="0.15">
      <c r="A137" s="26"/>
      <c r="B137" s="26"/>
      <c r="C137" s="26"/>
      <c r="D137" s="26"/>
      <c r="E137" s="26"/>
      <c r="F137" s="27"/>
      <c r="G137" s="26"/>
      <c r="H137" s="27"/>
      <c r="I137" s="26"/>
      <c r="J137" s="27"/>
      <c r="K137" s="28"/>
      <c r="L137" s="5"/>
      <c r="M137" s="5"/>
      <c r="N137" s="5"/>
      <c r="O137" s="59"/>
      <c r="P137" s="5"/>
      <c r="Q137" s="59"/>
      <c r="R137" s="5"/>
      <c r="S137" s="59"/>
      <c r="T137" s="26"/>
      <c r="U137" s="26"/>
      <c r="V137" s="27"/>
      <c r="W137" s="26"/>
      <c r="X137" s="27"/>
      <c r="Y137" s="2"/>
      <c r="Z137" s="2"/>
      <c r="AA137" s="2"/>
      <c r="AB137" s="2"/>
      <c r="AC137" s="2"/>
      <c r="AD137" s="2"/>
    </row>
    <row r="138" spans="1:30" ht="13" x14ac:dyDescent="0.15">
      <c r="A138" s="26"/>
      <c r="B138" s="26"/>
      <c r="C138" s="26"/>
      <c r="D138" s="26"/>
      <c r="E138" s="26"/>
      <c r="F138" s="27"/>
      <c r="G138" s="26"/>
      <c r="H138" s="27"/>
      <c r="I138" s="26"/>
      <c r="J138" s="27"/>
      <c r="K138" s="28"/>
      <c r="L138" s="5"/>
      <c r="M138" s="5"/>
      <c r="N138" s="5"/>
      <c r="O138" s="59"/>
      <c r="P138" s="5"/>
      <c r="Q138" s="59"/>
      <c r="R138" s="5"/>
      <c r="S138" s="59"/>
      <c r="T138" s="26"/>
      <c r="U138" s="26"/>
      <c r="V138" s="27"/>
      <c r="W138" s="26"/>
      <c r="X138" s="27"/>
      <c r="Y138" s="2"/>
      <c r="Z138" s="2"/>
      <c r="AA138" s="2"/>
      <c r="AB138" s="2"/>
      <c r="AC138" s="2"/>
      <c r="AD138" s="2"/>
    </row>
    <row r="139" spans="1:30" ht="13" x14ac:dyDescent="0.15">
      <c r="A139" s="26"/>
      <c r="B139" s="26"/>
      <c r="C139" s="26"/>
      <c r="D139" s="26"/>
      <c r="E139" s="26"/>
      <c r="F139" s="27"/>
      <c r="G139" s="26"/>
      <c r="H139" s="27"/>
      <c r="I139" s="26"/>
      <c r="J139" s="27"/>
      <c r="K139" s="28"/>
      <c r="L139" s="5"/>
      <c r="M139" s="5"/>
      <c r="N139" s="5"/>
      <c r="O139" s="59"/>
      <c r="P139" s="5"/>
      <c r="Q139" s="59"/>
      <c r="R139" s="5"/>
      <c r="S139" s="59"/>
      <c r="T139" s="26"/>
      <c r="U139" s="26"/>
      <c r="V139" s="27"/>
      <c r="W139" s="26"/>
      <c r="X139" s="27"/>
      <c r="Y139" s="2"/>
      <c r="Z139" s="2"/>
      <c r="AA139" s="2"/>
      <c r="AB139" s="2"/>
      <c r="AC139" s="2"/>
      <c r="AD139" s="2"/>
    </row>
    <row r="140" spans="1:30" ht="13" x14ac:dyDescent="0.15">
      <c r="A140" s="26"/>
      <c r="B140" s="26"/>
      <c r="C140" s="26"/>
      <c r="D140" s="26"/>
      <c r="E140" s="26"/>
      <c r="F140" s="27"/>
      <c r="G140" s="26"/>
      <c r="H140" s="27"/>
      <c r="I140" s="26"/>
      <c r="J140" s="27"/>
      <c r="K140" s="28"/>
      <c r="L140" s="5"/>
      <c r="M140" s="5"/>
      <c r="N140" s="5"/>
      <c r="O140" s="59"/>
      <c r="P140" s="5"/>
      <c r="Q140" s="59"/>
      <c r="R140" s="5"/>
      <c r="S140" s="59"/>
      <c r="T140" s="26"/>
      <c r="U140" s="26"/>
      <c r="V140" s="27"/>
      <c r="W140" s="26"/>
      <c r="X140" s="27"/>
      <c r="Y140" s="2"/>
      <c r="Z140" s="2"/>
      <c r="AA140" s="2"/>
      <c r="AB140" s="2"/>
      <c r="AC140" s="2"/>
      <c r="AD140" s="2"/>
    </row>
    <row r="141" spans="1:30" ht="13" x14ac:dyDescent="0.15">
      <c r="A141" s="26"/>
      <c r="B141" s="26"/>
      <c r="C141" s="26"/>
      <c r="D141" s="26"/>
      <c r="E141" s="26"/>
      <c r="F141" s="27"/>
      <c r="G141" s="26"/>
      <c r="H141" s="27"/>
      <c r="I141" s="26"/>
      <c r="J141" s="27"/>
      <c r="K141" s="28"/>
      <c r="L141" s="5"/>
      <c r="M141" s="5"/>
      <c r="N141" s="5"/>
      <c r="O141" s="59"/>
      <c r="P141" s="5"/>
      <c r="Q141" s="59"/>
      <c r="R141" s="5"/>
      <c r="S141" s="59"/>
      <c r="T141" s="26"/>
      <c r="U141" s="26"/>
      <c r="V141" s="27"/>
      <c r="W141" s="26"/>
      <c r="X141" s="27"/>
      <c r="Y141" s="2"/>
      <c r="Z141" s="2"/>
      <c r="AA141" s="2"/>
      <c r="AB141" s="2"/>
      <c r="AC141" s="2"/>
      <c r="AD141" s="2"/>
    </row>
    <row r="142" spans="1:30" ht="13" x14ac:dyDescent="0.15">
      <c r="A142" s="26"/>
      <c r="B142" s="26"/>
      <c r="C142" s="26"/>
      <c r="D142" s="26"/>
      <c r="E142" s="26"/>
      <c r="F142" s="27"/>
      <c r="G142" s="26"/>
      <c r="H142" s="27"/>
      <c r="I142" s="26"/>
      <c r="J142" s="27"/>
      <c r="K142" s="28"/>
      <c r="L142" s="5"/>
      <c r="M142" s="5"/>
      <c r="N142" s="5"/>
      <c r="O142" s="59"/>
      <c r="P142" s="5"/>
      <c r="Q142" s="59"/>
      <c r="R142" s="5"/>
      <c r="S142" s="59"/>
      <c r="T142" s="26"/>
      <c r="U142" s="26"/>
      <c r="V142" s="27"/>
      <c r="W142" s="26"/>
      <c r="X142" s="27"/>
      <c r="Y142" s="2"/>
      <c r="Z142" s="2"/>
      <c r="AA142" s="2"/>
      <c r="AB142" s="2"/>
      <c r="AC142" s="2"/>
      <c r="AD142" s="2"/>
    </row>
    <row r="143" spans="1:30" ht="13" x14ac:dyDescent="0.15">
      <c r="A143" s="26"/>
      <c r="B143" s="26"/>
      <c r="C143" s="26"/>
      <c r="D143" s="26"/>
      <c r="E143" s="26"/>
      <c r="F143" s="27"/>
      <c r="G143" s="26"/>
      <c r="H143" s="27"/>
      <c r="I143" s="26"/>
      <c r="J143" s="27"/>
      <c r="K143" s="28"/>
      <c r="L143" s="5"/>
      <c r="M143" s="5"/>
      <c r="N143" s="5"/>
      <c r="O143" s="59"/>
      <c r="P143" s="5"/>
      <c r="Q143" s="59"/>
      <c r="R143" s="5"/>
      <c r="S143" s="59"/>
      <c r="T143" s="26"/>
      <c r="U143" s="26"/>
      <c r="V143" s="27"/>
      <c r="W143" s="26"/>
      <c r="X143" s="27"/>
      <c r="Y143" s="2"/>
      <c r="Z143" s="2"/>
      <c r="AA143" s="2"/>
      <c r="AB143" s="2"/>
      <c r="AC143" s="2"/>
      <c r="AD143" s="2"/>
    </row>
    <row r="144" spans="1:30" ht="13" x14ac:dyDescent="0.15">
      <c r="A144" s="26"/>
      <c r="B144" s="26"/>
      <c r="C144" s="26"/>
      <c r="D144" s="26"/>
      <c r="E144" s="26"/>
      <c r="F144" s="27"/>
      <c r="G144" s="26"/>
      <c r="H144" s="27"/>
      <c r="I144" s="26"/>
      <c r="J144" s="27"/>
      <c r="K144" s="28"/>
      <c r="L144" s="5"/>
      <c r="M144" s="5"/>
      <c r="N144" s="5"/>
      <c r="O144" s="59"/>
      <c r="P144" s="5"/>
      <c r="Q144" s="59"/>
      <c r="R144" s="5"/>
      <c r="S144" s="59"/>
      <c r="T144" s="26"/>
      <c r="U144" s="26"/>
      <c r="V144" s="27"/>
      <c r="W144" s="26"/>
      <c r="X144" s="27"/>
      <c r="Y144" s="2"/>
      <c r="Z144" s="2"/>
      <c r="AA144" s="2"/>
      <c r="AB144" s="2"/>
      <c r="AC144" s="2"/>
      <c r="AD144" s="2"/>
    </row>
    <row r="145" spans="1:30" ht="13" x14ac:dyDescent="0.15">
      <c r="A145" s="26"/>
      <c r="B145" s="26"/>
      <c r="C145" s="26"/>
      <c r="D145" s="26"/>
      <c r="E145" s="26"/>
      <c r="F145" s="27"/>
      <c r="G145" s="26"/>
      <c r="H145" s="27"/>
      <c r="I145" s="26"/>
      <c r="J145" s="27"/>
      <c r="K145" s="28"/>
      <c r="L145" s="5"/>
      <c r="M145" s="5"/>
      <c r="N145" s="5"/>
      <c r="O145" s="59"/>
      <c r="P145" s="5"/>
      <c r="Q145" s="59"/>
      <c r="R145" s="5"/>
      <c r="S145" s="59"/>
      <c r="T145" s="26"/>
      <c r="U145" s="26"/>
      <c r="V145" s="27"/>
      <c r="W145" s="26"/>
      <c r="X145" s="27"/>
      <c r="Y145" s="2"/>
      <c r="Z145" s="2"/>
      <c r="AA145" s="2"/>
      <c r="AB145" s="2"/>
      <c r="AC145" s="2"/>
      <c r="AD145" s="2"/>
    </row>
    <row r="146" spans="1:30" ht="13" x14ac:dyDescent="0.15">
      <c r="A146" s="26"/>
      <c r="B146" s="26"/>
      <c r="C146" s="26"/>
      <c r="D146" s="26"/>
      <c r="E146" s="26"/>
      <c r="F146" s="27"/>
      <c r="G146" s="26"/>
      <c r="H146" s="27"/>
      <c r="I146" s="26"/>
      <c r="J146" s="27"/>
      <c r="K146" s="28"/>
      <c r="L146" s="5"/>
      <c r="M146" s="5"/>
      <c r="N146" s="5"/>
      <c r="O146" s="59"/>
      <c r="P146" s="5"/>
      <c r="Q146" s="59"/>
      <c r="R146" s="5"/>
      <c r="S146" s="59"/>
      <c r="T146" s="26"/>
      <c r="U146" s="26"/>
      <c r="V146" s="27"/>
      <c r="W146" s="26"/>
      <c r="X146" s="27"/>
      <c r="Y146" s="2"/>
      <c r="Z146" s="2"/>
      <c r="AA146" s="2"/>
      <c r="AB146" s="2"/>
      <c r="AC146" s="2"/>
      <c r="AD146" s="2"/>
    </row>
    <row r="147" spans="1:30" ht="13" x14ac:dyDescent="0.15">
      <c r="A147" s="26"/>
      <c r="B147" s="26"/>
      <c r="C147" s="26"/>
      <c r="D147" s="26"/>
      <c r="E147" s="26"/>
      <c r="F147" s="27"/>
      <c r="G147" s="26"/>
      <c r="H147" s="27"/>
      <c r="I147" s="26"/>
      <c r="J147" s="27"/>
      <c r="K147" s="28"/>
      <c r="L147" s="5"/>
      <c r="M147" s="5"/>
      <c r="N147" s="5"/>
      <c r="O147" s="59"/>
      <c r="P147" s="5"/>
      <c r="Q147" s="59"/>
      <c r="R147" s="5"/>
      <c r="S147" s="59"/>
      <c r="T147" s="26"/>
      <c r="U147" s="26"/>
      <c r="V147" s="27"/>
      <c r="W147" s="26"/>
      <c r="X147" s="27"/>
      <c r="Y147" s="2"/>
      <c r="Z147" s="2"/>
      <c r="AA147" s="2"/>
      <c r="AB147" s="2"/>
      <c r="AC147" s="2"/>
      <c r="AD147" s="2"/>
    </row>
    <row r="148" spans="1:30" ht="13" x14ac:dyDescent="0.15">
      <c r="A148" s="26"/>
      <c r="B148" s="26"/>
      <c r="C148" s="26"/>
      <c r="D148" s="26"/>
      <c r="E148" s="26"/>
      <c r="F148" s="27"/>
      <c r="G148" s="26"/>
      <c r="H148" s="27"/>
      <c r="I148" s="26"/>
      <c r="J148" s="27"/>
      <c r="K148" s="28"/>
      <c r="L148" s="5"/>
      <c r="M148" s="5"/>
      <c r="N148" s="5"/>
      <c r="O148" s="59"/>
      <c r="P148" s="5"/>
      <c r="Q148" s="59"/>
      <c r="R148" s="5"/>
      <c r="S148" s="59"/>
      <c r="T148" s="26"/>
      <c r="U148" s="26"/>
      <c r="V148" s="27"/>
      <c r="W148" s="26"/>
      <c r="X148" s="27"/>
      <c r="Y148" s="2"/>
      <c r="Z148" s="2"/>
      <c r="AA148" s="2"/>
      <c r="AB148" s="2"/>
      <c r="AC148" s="2"/>
      <c r="AD148" s="2"/>
    </row>
    <row r="149" spans="1:30" ht="13" x14ac:dyDescent="0.15">
      <c r="A149" s="26"/>
      <c r="B149" s="26"/>
      <c r="C149" s="26"/>
      <c r="D149" s="26"/>
      <c r="E149" s="26"/>
      <c r="F149" s="27"/>
      <c r="G149" s="26"/>
      <c r="H149" s="27"/>
      <c r="I149" s="26"/>
      <c r="J149" s="27"/>
      <c r="K149" s="28"/>
      <c r="L149" s="5"/>
      <c r="M149" s="5"/>
      <c r="N149" s="5"/>
      <c r="O149" s="59"/>
      <c r="P149" s="5"/>
      <c r="Q149" s="59"/>
      <c r="R149" s="5"/>
      <c r="S149" s="59"/>
      <c r="T149" s="26"/>
      <c r="U149" s="26"/>
      <c r="V149" s="27"/>
      <c r="W149" s="26"/>
      <c r="X149" s="27"/>
      <c r="Y149" s="2"/>
      <c r="Z149" s="2"/>
      <c r="AA149" s="2"/>
      <c r="AB149" s="2"/>
      <c r="AC149" s="2"/>
      <c r="AD149" s="2"/>
    </row>
    <row r="150" spans="1:30" ht="13" x14ac:dyDescent="0.15">
      <c r="A150" s="26"/>
      <c r="B150" s="26"/>
      <c r="C150" s="26"/>
      <c r="D150" s="26"/>
      <c r="E150" s="26"/>
      <c r="F150" s="27"/>
      <c r="G150" s="26"/>
      <c r="H150" s="27"/>
      <c r="I150" s="26"/>
      <c r="J150" s="27"/>
      <c r="K150" s="28"/>
      <c r="L150" s="5"/>
      <c r="M150" s="5"/>
      <c r="N150" s="5"/>
      <c r="O150" s="59"/>
      <c r="P150" s="5"/>
      <c r="Q150" s="59"/>
      <c r="R150" s="5"/>
      <c r="S150" s="59"/>
      <c r="T150" s="26"/>
      <c r="U150" s="26"/>
      <c r="V150" s="27"/>
      <c r="W150" s="26"/>
      <c r="X150" s="27"/>
      <c r="Y150" s="2"/>
      <c r="Z150" s="2"/>
      <c r="AA150" s="2"/>
      <c r="AB150" s="2"/>
      <c r="AC150" s="2"/>
      <c r="AD150" s="2"/>
    </row>
    <row r="151" spans="1:30" ht="13" x14ac:dyDescent="0.15">
      <c r="A151" s="26"/>
      <c r="B151" s="26"/>
      <c r="C151" s="26"/>
      <c r="D151" s="26"/>
      <c r="E151" s="26"/>
      <c r="F151" s="27"/>
      <c r="G151" s="26"/>
      <c r="H151" s="27"/>
      <c r="I151" s="26"/>
      <c r="J151" s="27"/>
      <c r="K151" s="28"/>
      <c r="L151" s="5"/>
      <c r="M151" s="5"/>
      <c r="N151" s="5"/>
      <c r="O151" s="59"/>
      <c r="P151" s="5"/>
      <c r="Q151" s="59"/>
      <c r="R151" s="5"/>
      <c r="S151" s="59"/>
      <c r="T151" s="26"/>
      <c r="U151" s="26"/>
      <c r="V151" s="27"/>
      <c r="W151" s="26"/>
      <c r="X151" s="27"/>
      <c r="Y151" s="2"/>
      <c r="Z151" s="2"/>
      <c r="AA151" s="2"/>
      <c r="AB151" s="2"/>
      <c r="AC151" s="2"/>
      <c r="AD151" s="2"/>
    </row>
    <row r="152" spans="1:30" ht="13" x14ac:dyDescent="0.15">
      <c r="A152" s="5"/>
      <c r="B152" s="5"/>
      <c r="C152" s="5"/>
      <c r="D152" s="5"/>
      <c r="E152" s="5"/>
      <c r="F152" s="5"/>
      <c r="G152" s="5"/>
      <c r="H152" s="5"/>
      <c r="I152" s="5"/>
      <c r="J152" s="5"/>
      <c r="K152" s="28"/>
      <c r="L152" s="5"/>
      <c r="M152" s="5"/>
      <c r="N152" s="5"/>
      <c r="O152" s="59"/>
      <c r="P152" s="5"/>
      <c r="Q152" s="59"/>
      <c r="R152" s="5"/>
      <c r="S152" s="59"/>
      <c r="T152" s="5"/>
      <c r="U152" s="5"/>
      <c r="V152" s="5"/>
      <c r="W152" s="5"/>
      <c r="X152" s="5"/>
      <c r="Y152" s="2"/>
      <c r="Z152" s="2"/>
      <c r="AA152" s="2"/>
      <c r="AB152" s="2"/>
      <c r="AC152" s="2"/>
      <c r="AD152" s="2"/>
    </row>
    <row r="153" spans="1:30" ht="13" x14ac:dyDescent="0.15">
      <c r="A153" s="26"/>
      <c r="B153" s="26"/>
      <c r="C153" s="26"/>
      <c r="D153" s="26"/>
      <c r="E153" s="26"/>
      <c r="F153" s="27"/>
      <c r="G153" s="26"/>
      <c r="H153" s="27"/>
      <c r="I153" s="26"/>
      <c r="J153" s="27"/>
      <c r="K153" s="28"/>
      <c r="L153" s="5"/>
      <c r="M153" s="5"/>
      <c r="N153" s="5"/>
      <c r="O153" s="59"/>
      <c r="P153" s="5"/>
      <c r="Q153" s="59"/>
      <c r="R153" s="5"/>
      <c r="S153" s="59"/>
      <c r="T153" s="26"/>
      <c r="U153" s="26"/>
      <c r="V153" s="27"/>
      <c r="W153" s="26"/>
      <c r="X153" s="27"/>
      <c r="Y153" s="2"/>
      <c r="Z153" s="2"/>
      <c r="AA153" s="2"/>
      <c r="AB153" s="2"/>
      <c r="AC153" s="2"/>
      <c r="AD153" s="2"/>
    </row>
    <row r="154" spans="1:30" ht="13" x14ac:dyDescent="0.15">
      <c r="A154" s="26"/>
      <c r="B154" s="26"/>
      <c r="C154" s="26"/>
      <c r="D154" s="26"/>
      <c r="E154" s="26"/>
      <c r="F154" s="27"/>
      <c r="G154" s="26"/>
      <c r="H154" s="27"/>
      <c r="I154" s="26"/>
      <c r="J154" s="27"/>
      <c r="K154" s="28"/>
      <c r="L154" s="5"/>
      <c r="M154" s="5"/>
      <c r="N154" s="5"/>
      <c r="O154" s="59"/>
      <c r="P154" s="5"/>
      <c r="Q154" s="59"/>
      <c r="R154" s="5"/>
      <c r="S154" s="59"/>
      <c r="T154" s="26"/>
      <c r="U154" s="26"/>
      <c r="V154" s="27"/>
      <c r="W154" s="26"/>
      <c r="X154" s="27"/>
      <c r="Y154" s="2"/>
      <c r="Z154" s="2"/>
      <c r="AA154" s="2"/>
      <c r="AB154" s="2"/>
      <c r="AC154" s="2"/>
      <c r="AD154" s="2"/>
    </row>
    <row r="155" spans="1:30" ht="13" x14ac:dyDescent="0.15">
      <c r="A155" s="26"/>
      <c r="B155" s="26"/>
      <c r="C155" s="26"/>
      <c r="D155" s="26"/>
      <c r="E155" s="26"/>
      <c r="F155" s="27"/>
      <c r="G155" s="26"/>
      <c r="H155" s="27"/>
      <c r="I155" s="26"/>
      <c r="J155" s="27"/>
      <c r="K155" s="28"/>
      <c r="L155" s="5"/>
      <c r="M155" s="5"/>
      <c r="N155" s="5"/>
      <c r="O155" s="59"/>
      <c r="P155" s="5"/>
      <c r="Q155" s="59"/>
      <c r="R155" s="5"/>
      <c r="S155" s="59"/>
      <c r="T155" s="26"/>
      <c r="U155" s="26"/>
      <c r="V155" s="27"/>
      <c r="W155" s="26"/>
      <c r="X155" s="27"/>
      <c r="Y155" s="2"/>
      <c r="Z155" s="2"/>
      <c r="AA155" s="2"/>
      <c r="AB155" s="2"/>
      <c r="AC155" s="2"/>
      <c r="AD155" s="2"/>
    </row>
    <row r="156" spans="1:30" ht="13" x14ac:dyDescent="0.15">
      <c r="A156" s="26"/>
      <c r="B156" s="26"/>
      <c r="C156" s="26"/>
      <c r="D156" s="26"/>
      <c r="E156" s="26"/>
      <c r="F156" s="27"/>
      <c r="G156" s="26"/>
      <c r="H156" s="27"/>
      <c r="I156" s="26"/>
      <c r="J156" s="27"/>
      <c r="K156" s="28"/>
      <c r="L156" s="5"/>
      <c r="M156" s="5"/>
      <c r="N156" s="5"/>
      <c r="O156" s="59"/>
      <c r="P156" s="5"/>
      <c r="Q156" s="59"/>
      <c r="R156" s="5"/>
      <c r="S156" s="59"/>
      <c r="T156" s="26"/>
      <c r="U156" s="26"/>
      <c r="V156" s="27"/>
      <c r="W156" s="26"/>
      <c r="X156" s="27"/>
      <c r="Y156" s="2"/>
      <c r="Z156" s="2"/>
      <c r="AA156" s="2"/>
      <c r="AB156" s="2"/>
      <c r="AC156" s="2"/>
      <c r="AD156" s="2"/>
    </row>
    <row r="157" spans="1:30" ht="13" x14ac:dyDescent="0.15">
      <c r="A157" s="26"/>
      <c r="B157" s="26"/>
      <c r="C157" s="26"/>
      <c r="D157" s="26"/>
      <c r="E157" s="26"/>
      <c r="F157" s="27"/>
      <c r="G157" s="26"/>
      <c r="H157" s="27"/>
      <c r="I157" s="26"/>
      <c r="J157" s="27"/>
      <c r="K157" s="28"/>
      <c r="L157" s="5"/>
      <c r="M157" s="5"/>
      <c r="N157" s="5"/>
      <c r="O157" s="59"/>
      <c r="P157" s="5"/>
      <c r="Q157" s="59"/>
      <c r="R157" s="5"/>
      <c r="S157" s="59"/>
      <c r="T157" s="26"/>
      <c r="U157" s="26"/>
      <c r="V157" s="27"/>
      <c r="W157" s="26"/>
      <c r="X157" s="27"/>
      <c r="Y157" s="2"/>
      <c r="Z157" s="2"/>
      <c r="AA157" s="2"/>
      <c r="AB157" s="2"/>
      <c r="AC157" s="2"/>
      <c r="AD157" s="2"/>
    </row>
    <row r="158" spans="1:30" ht="13" x14ac:dyDescent="0.15">
      <c r="A158" s="26"/>
      <c r="B158" s="26"/>
      <c r="C158" s="26"/>
      <c r="D158" s="26"/>
      <c r="E158" s="26"/>
      <c r="F158" s="27"/>
      <c r="G158" s="26"/>
      <c r="H158" s="27"/>
      <c r="I158" s="26"/>
      <c r="J158" s="27"/>
      <c r="K158" s="28"/>
      <c r="L158" s="5"/>
      <c r="M158" s="5"/>
      <c r="N158" s="5"/>
      <c r="O158" s="59"/>
      <c r="P158" s="5"/>
      <c r="Q158" s="59"/>
      <c r="R158" s="5"/>
      <c r="S158" s="59"/>
      <c r="T158" s="26"/>
      <c r="U158" s="26"/>
      <c r="V158" s="27"/>
      <c r="W158" s="26"/>
      <c r="X158" s="27"/>
      <c r="Y158" s="2"/>
      <c r="Z158" s="2"/>
      <c r="AA158" s="2"/>
      <c r="AB158" s="2"/>
      <c r="AC158" s="2"/>
      <c r="AD158" s="2"/>
    </row>
    <row r="159" spans="1:30" ht="13" x14ac:dyDescent="0.15">
      <c r="A159" s="26"/>
      <c r="B159" s="26"/>
      <c r="C159" s="26"/>
      <c r="D159" s="26"/>
      <c r="E159" s="26"/>
      <c r="F159" s="27"/>
      <c r="G159" s="26"/>
      <c r="H159" s="27"/>
      <c r="I159" s="26"/>
      <c r="J159" s="27"/>
      <c r="K159" s="28"/>
      <c r="L159" s="5"/>
      <c r="M159" s="5"/>
      <c r="N159" s="5"/>
      <c r="O159" s="59"/>
      <c r="P159" s="5"/>
      <c r="Q159" s="59"/>
      <c r="R159" s="5"/>
      <c r="S159" s="59"/>
      <c r="T159" s="26"/>
      <c r="U159" s="26"/>
      <c r="V159" s="27"/>
      <c r="W159" s="26"/>
      <c r="X159" s="27"/>
      <c r="Y159" s="2"/>
      <c r="Z159" s="2"/>
      <c r="AA159" s="2"/>
      <c r="AB159" s="2"/>
      <c r="AC159" s="2"/>
      <c r="AD159" s="2"/>
    </row>
    <row r="160" spans="1:30" ht="13" x14ac:dyDescent="0.15">
      <c r="A160" s="26"/>
      <c r="B160" s="26"/>
      <c r="C160" s="26"/>
      <c r="D160" s="26"/>
      <c r="E160" s="26"/>
      <c r="F160" s="27"/>
      <c r="G160" s="26"/>
      <c r="H160" s="27"/>
      <c r="I160" s="26"/>
      <c r="J160" s="27"/>
      <c r="K160" s="28"/>
      <c r="L160" s="5"/>
      <c r="M160" s="5"/>
      <c r="N160" s="5"/>
      <c r="O160" s="59"/>
      <c r="P160" s="5"/>
      <c r="Q160" s="59"/>
      <c r="R160" s="5"/>
      <c r="S160" s="59"/>
      <c r="T160" s="26"/>
      <c r="U160" s="26"/>
      <c r="V160" s="27"/>
      <c r="W160" s="26"/>
      <c r="X160" s="27"/>
      <c r="Y160" s="2"/>
      <c r="Z160" s="2"/>
      <c r="AA160" s="2"/>
      <c r="AB160" s="2"/>
      <c r="AC160" s="2"/>
      <c r="AD160" s="2"/>
    </row>
    <row r="161" spans="1:30" ht="13" x14ac:dyDescent="0.15">
      <c r="A161" s="26"/>
      <c r="B161" s="26"/>
      <c r="C161" s="26"/>
      <c r="D161" s="26"/>
      <c r="E161" s="26"/>
      <c r="F161" s="27"/>
      <c r="G161" s="26"/>
      <c r="H161" s="27"/>
      <c r="I161" s="26"/>
      <c r="J161" s="27"/>
      <c r="K161" s="28"/>
      <c r="L161" s="5"/>
      <c r="M161" s="5"/>
      <c r="N161" s="5"/>
      <c r="O161" s="59"/>
      <c r="P161" s="5"/>
      <c r="Q161" s="59"/>
      <c r="R161" s="5"/>
      <c r="S161" s="59"/>
      <c r="T161" s="26"/>
      <c r="U161" s="26"/>
      <c r="V161" s="27"/>
      <c r="W161" s="26"/>
      <c r="X161" s="27"/>
      <c r="Y161" s="2"/>
      <c r="Z161" s="2"/>
      <c r="AA161" s="2"/>
      <c r="AB161" s="2"/>
      <c r="AC161" s="2"/>
      <c r="AD161" s="2"/>
    </row>
    <row r="162" spans="1:30" ht="13" x14ac:dyDescent="0.15">
      <c r="A162" s="26"/>
      <c r="B162" s="26"/>
      <c r="C162" s="26"/>
      <c r="D162" s="26"/>
      <c r="E162" s="26"/>
      <c r="F162" s="27"/>
      <c r="G162" s="26"/>
      <c r="H162" s="27"/>
      <c r="I162" s="26"/>
      <c r="J162" s="27"/>
      <c r="K162" s="28"/>
      <c r="L162" s="5"/>
      <c r="M162" s="5"/>
      <c r="N162" s="5"/>
      <c r="O162" s="59"/>
      <c r="P162" s="5"/>
      <c r="Q162" s="59"/>
      <c r="R162" s="5"/>
      <c r="S162" s="59"/>
      <c r="T162" s="26"/>
      <c r="U162" s="26"/>
      <c r="V162" s="27"/>
      <c r="W162" s="26"/>
      <c r="X162" s="27"/>
      <c r="Y162" s="2"/>
      <c r="Z162" s="2"/>
      <c r="AA162" s="2"/>
      <c r="AB162" s="2"/>
      <c r="AC162" s="2"/>
      <c r="AD162" s="2"/>
    </row>
    <row r="163" spans="1:30" ht="13" x14ac:dyDescent="0.15">
      <c r="A163" s="26"/>
      <c r="B163" s="26"/>
      <c r="C163" s="26"/>
      <c r="D163" s="26"/>
      <c r="E163" s="26"/>
      <c r="F163" s="27"/>
      <c r="G163" s="26"/>
      <c r="H163" s="27"/>
      <c r="I163" s="26"/>
      <c r="J163" s="27"/>
      <c r="K163" s="28"/>
      <c r="L163" s="5"/>
      <c r="M163" s="5"/>
      <c r="N163" s="5"/>
      <c r="O163" s="59"/>
      <c r="P163" s="5"/>
      <c r="Q163" s="59"/>
      <c r="R163" s="5"/>
      <c r="S163" s="59"/>
      <c r="T163" s="26"/>
      <c r="U163" s="26"/>
      <c r="V163" s="27"/>
      <c r="W163" s="26"/>
      <c r="X163" s="27"/>
      <c r="Y163" s="2"/>
      <c r="Z163" s="2"/>
      <c r="AA163" s="2"/>
      <c r="AB163" s="2"/>
      <c r="AC163" s="2"/>
      <c r="AD163" s="2"/>
    </row>
    <row r="164" spans="1:30" ht="13" x14ac:dyDescent="0.15">
      <c r="A164" s="26"/>
      <c r="B164" s="26"/>
      <c r="C164" s="26"/>
      <c r="D164" s="26"/>
      <c r="E164" s="26"/>
      <c r="F164" s="27"/>
      <c r="G164" s="26"/>
      <c r="H164" s="27"/>
      <c r="I164" s="26"/>
      <c r="J164" s="27"/>
      <c r="K164" s="28"/>
      <c r="L164" s="5"/>
      <c r="M164" s="5"/>
      <c r="N164" s="5"/>
      <c r="O164" s="59"/>
      <c r="P164" s="5"/>
      <c r="Q164" s="59"/>
      <c r="R164" s="5"/>
      <c r="S164" s="59"/>
      <c r="T164" s="26"/>
      <c r="U164" s="26"/>
      <c r="V164" s="27"/>
      <c r="W164" s="26"/>
      <c r="X164" s="27"/>
      <c r="Y164" s="2"/>
      <c r="Z164" s="2"/>
      <c r="AA164" s="2"/>
      <c r="AB164" s="2"/>
      <c r="AC164" s="2"/>
      <c r="AD164" s="2"/>
    </row>
    <row r="165" spans="1:30" ht="13" x14ac:dyDescent="0.15">
      <c r="A165" s="26"/>
      <c r="B165" s="26"/>
      <c r="C165" s="26"/>
      <c r="D165" s="26"/>
      <c r="E165" s="26"/>
      <c r="F165" s="27"/>
      <c r="G165" s="26"/>
      <c r="H165" s="27"/>
      <c r="I165" s="26"/>
      <c r="J165" s="27"/>
      <c r="K165" s="28"/>
      <c r="L165" s="5"/>
      <c r="M165" s="5"/>
      <c r="N165" s="5"/>
      <c r="O165" s="59"/>
      <c r="P165" s="5"/>
      <c r="Q165" s="59"/>
      <c r="R165" s="5"/>
      <c r="S165" s="59"/>
      <c r="T165" s="26"/>
      <c r="U165" s="26"/>
      <c r="V165" s="27"/>
      <c r="W165" s="26"/>
      <c r="X165" s="27"/>
      <c r="Y165" s="2"/>
      <c r="Z165" s="2"/>
      <c r="AA165" s="2"/>
      <c r="AB165" s="2"/>
      <c r="AC165" s="2"/>
      <c r="AD165" s="2"/>
    </row>
    <row r="166" spans="1:30" ht="13" x14ac:dyDescent="0.15">
      <c r="A166" s="26"/>
      <c r="B166" s="26"/>
      <c r="C166" s="26"/>
      <c r="D166" s="26"/>
      <c r="E166" s="26"/>
      <c r="F166" s="27"/>
      <c r="G166" s="26"/>
      <c r="H166" s="27"/>
      <c r="I166" s="26"/>
      <c r="J166" s="27"/>
      <c r="K166" s="28"/>
      <c r="L166" s="5"/>
      <c r="M166" s="5"/>
      <c r="N166" s="5"/>
      <c r="O166" s="59"/>
      <c r="P166" s="5"/>
      <c r="Q166" s="59"/>
      <c r="R166" s="5"/>
      <c r="S166" s="59"/>
      <c r="T166" s="26"/>
      <c r="U166" s="26"/>
      <c r="V166" s="27"/>
      <c r="W166" s="26"/>
      <c r="X166" s="27"/>
      <c r="Y166" s="2"/>
      <c r="Z166" s="2"/>
      <c r="AA166" s="2"/>
      <c r="AB166" s="2"/>
      <c r="AC166" s="2"/>
      <c r="AD166" s="2"/>
    </row>
    <row r="167" spans="1:30" ht="13" x14ac:dyDescent="0.15">
      <c r="A167" s="26"/>
      <c r="B167" s="26"/>
      <c r="C167" s="26"/>
      <c r="D167" s="26"/>
      <c r="E167" s="26"/>
      <c r="F167" s="27"/>
      <c r="G167" s="26"/>
      <c r="H167" s="27"/>
      <c r="I167" s="26"/>
      <c r="J167" s="27"/>
      <c r="K167" s="28"/>
      <c r="L167" s="5"/>
      <c r="M167" s="5"/>
      <c r="N167" s="5"/>
      <c r="O167" s="59"/>
      <c r="P167" s="5"/>
      <c r="Q167" s="59"/>
      <c r="R167" s="5"/>
      <c r="S167" s="59"/>
      <c r="T167" s="26"/>
      <c r="U167" s="26"/>
      <c r="V167" s="27"/>
      <c r="W167" s="26"/>
      <c r="X167" s="27"/>
      <c r="Y167" s="2"/>
      <c r="Z167" s="2"/>
      <c r="AA167" s="2"/>
      <c r="AB167" s="2"/>
      <c r="AC167" s="2"/>
      <c r="AD167" s="2"/>
    </row>
    <row r="168" spans="1:30" ht="13" x14ac:dyDescent="0.15">
      <c r="A168" s="26"/>
      <c r="B168" s="26"/>
      <c r="C168" s="26"/>
      <c r="D168" s="26"/>
      <c r="E168" s="26"/>
      <c r="F168" s="27"/>
      <c r="G168" s="26"/>
      <c r="H168" s="27"/>
      <c r="I168" s="26"/>
      <c r="J168" s="27"/>
      <c r="K168" s="28"/>
      <c r="L168" s="5"/>
      <c r="M168" s="5"/>
      <c r="N168" s="5"/>
      <c r="O168" s="59"/>
      <c r="P168" s="5"/>
      <c r="Q168" s="59"/>
      <c r="R168" s="5"/>
      <c r="S168" s="59"/>
      <c r="T168" s="26"/>
      <c r="U168" s="26"/>
      <c r="V168" s="27"/>
      <c r="W168" s="26"/>
      <c r="X168" s="27"/>
      <c r="Y168" s="2"/>
      <c r="Z168" s="2"/>
      <c r="AA168" s="2"/>
      <c r="AB168" s="2"/>
      <c r="AC168" s="2"/>
      <c r="AD168" s="2"/>
    </row>
    <row r="169" spans="1:30" ht="13" x14ac:dyDescent="0.15">
      <c r="A169" s="26"/>
      <c r="B169" s="26"/>
      <c r="C169" s="26"/>
      <c r="D169" s="26"/>
      <c r="E169" s="26"/>
      <c r="F169" s="27"/>
      <c r="G169" s="26"/>
      <c r="H169" s="27"/>
      <c r="I169" s="26"/>
      <c r="J169" s="27"/>
      <c r="K169" s="28"/>
      <c r="L169" s="5"/>
      <c r="M169" s="5"/>
      <c r="N169" s="5"/>
      <c r="O169" s="59"/>
      <c r="P169" s="5"/>
      <c r="Q169" s="59"/>
      <c r="R169" s="5"/>
      <c r="S169" s="59"/>
      <c r="T169" s="26"/>
      <c r="U169" s="26"/>
      <c r="V169" s="27"/>
      <c r="W169" s="26"/>
      <c r="X169" s="27"/>
      <c r="Y169" s="2"/>
      <c r="Z169" s="2"/>
      <c r="AA169" s="2"/>
      <c r="AB169" s="2"/>
      <c r="AC169" s="2"/>
      <c r="AD169" s="2"/>
    </row>
    <row r="170" spans="1:30" ht="13" x14ac:dyDescent="0.15">
      <c r="A170" s="26"/>
      <c r="B170" s="26"/>
      <c r="C170" s="26"/>
      <c r="D170" s="26"/>
      <c r="E170" s="26"/>
      <c r="F170" s="27"/>
      <c r="G170" s="26"/>
      <c r="H170" s="27"/>
      <c r="I170" s="26"/>
      <c r="J170" s="27"/>
      <c r="K170" s="28"/>
      <c r="L170" s="5"/>
      <c r="M170" s="5"/>
      <c r="N170" s="5"/>
      <c r="O170" s="59"/>
      <c r="P170" s="5"/>
      <c r="Q170" s="59"/>
      <c r="R170" s="5"/>
      <c r="S170" s="59"/>
      <c r="T170" s="26"/>
      <c r="U170" s="26"/>
      <c r="V170" s="27"/>
      <c r="W170" s="26"/>
      <c r="X170" s="27"/>
      <c r="Y170" s="2"/>
      <c r="Z170" s="2"/>
      <c r="AA170" s="2"/>
      <c r="AB170" s="2"/>
      <c r="AC170" s="2"/>
      <c r="AD170" s="2"/>
    </row>
    <row r="171" spans="1:30" ht="13" x14ac:dyDescent="0.15">
      <c r="A171" s="26"/>
      <c r="B171" s="26"/>
      <c r="C171" s="26"/>
      <c r="D171" s="26"/>
      <c r="E171" s="26"/>
      <c r="F171" s="27"/>
      <c r="G171" s="26"/>
      <c r="H171" s="27"/>
      <c r="I171" s="26"/>
      <c r="J171" s="27"/>
      <c r="K171" s="28"/>
      <c r="L171" s="5"/>
      <c r="M171" s="5"/>
      <c r="N171" s="5"/>
      <c r="O171" s="59"/>
      <c r="P171" s="5"/>
      <c r="Q171" s="59"/>
      <c r="R171" s="5"/>
      <c r="S171" s="59"/>
      <c r="T171" s="26"/>
      <c r="U171" s="26"/>
      <c r="V171" s="27"/>
      <c r="W171" s="26"/>
      <c r="X171" s="27"/>
      <c r="Y171" s="2"/>
      <c r="Z171" s="2"/>
      <c r="AA171" s="2"/>
      <c r="AB171" s="2"/>
      <c r="AC171" s="2"/>
      <c r="AD171" s="2"/>
    </row>
    <row r="172" spans="1:30" ht="13" x14ac:dyDescent="0.15">
      <c r="A172" s="26"/>
      <c r="B172" s="26"/>
      <c r="C172" s="26"/>
      <c r="D172" s="26"/>
      <c r="E172" s="26"/>
      <c r="F172" s="27"/>
      <c r="G172" s="26"/>
      <c r="H172" s="27"/>
      <c r="I172" s="26"/>
      <c r="J172" s="27"/>
      <c r="K172" s="28"/>
      <c r="L172" s="5"/>
      <c r="M172" s="5"/>
      <c r="N172" s="5"/>
      <c r="O172" s="59"/>
      <c r="P172" s="5"/>
      <c r="Q172" s="59"/>
      <c r="R172" s="5"/>
      <c r="S172" s="59"/>
      <c r="T172" s="26"/>
      <c r="U172" s="26"/>
      <c r="V172" s="27"/>
      <c r="W172" s="26"/>
      <c r="X172" s="27"/>
      <c r="Y172" s="2"/>
      <c r="Z172" s="2"/>
      <c r="AA172" s="2"/>
      <c r="AB172" s="2"/>
      <c r="AC172" s="2"/>
      <c r="AD172" s="2"/>
    </row>
    <row r="173" spans="1:30" ht="13" x14ac:dyDescent="0.15">
      <c r="A173" s="26"/>
      <c r="B173" s="26"/>
      <c r="C173" s="26"/>
      <c r="D173" s="26"/>
      <c r="E173" s="26"/>
      <c r="F173" s="27"/>
      <c r="G173" s="26"/>
      <c r="H173" s="27"/>
      <c r="I173" s="26"/>
      <c r="J173" s="27"/>
      <c r="K173" s="28"/>
      <c r="L173" s="5"/>
      <c r="M173" s="5"/>
      <c r="N173" s="5"/>
      <c r="O173" s="59"/>
      <c r="P173" s="5"/>
      <c r="Q173" s="59"/>
      <c r="R173" s="5"/>
      <c r="S173" s="59"/>
      <c r="T173" s="26"/>
      <c r="U173" s="26"/>
      <c r="V173" s="27"/>
      <c r="W173" s="26"/>
      <c r="X173" s="27"/>
      <c r="Y173" s="2"/>
      <c r="Z173" s="2"/>
      <c r="AA173" s="2"/>
      <c r="AB173" s="2"/>
      <c r="AC173" s="2"/>
      <c r="AD173" s="2"/>
    </row>
    <row r="174" spans="1:30" ht="13" x14ac:dyDescent="0.15">
      <c r="A174" s="26"/>
      <c r="B174" s="26"/>
      <c r="C174" s="26"/>
      <c r="D174" s="26"/>
      <c r="E174" s="26"/>
      <c r="F174" s="27"/>
      <c r="G174" s="26"/>
      <c r="H174" s="27"/>
      <c r="I174" s="26"/>
      <c r="J174" s="27"/>
      <c r="K174" s="28"/>
      <c r="L174" s="5"/>
      <c r="M174" s="5"/>
      <c r="N174" s="5"/>
      <c r="O174" s="59"/>
      <c r="P174" s="5"/>
      <c r="Q174" s="59"/>
      <c r="R174" s="5"/>
      <c r="S174" s="59"/>
      <c r="T174" s="26"/>
      <c r="U174" s="26"/>
      <c r="V174" s="27"/>
      <c r="W174" s="26"/>
      <c r="X174" s="27"/>
      <c r="Y174" s="2"/>
      <c r="Z174" s="2"/>
      <c r="AA174" s="2"/>
      <c r="AB174" s="2"/>
      <c r="AC174" s="2"/>
      <c r="AD174" s="2"/>
    </row>
    <row r="175" spans="1:30" ht="13" x14ac:dyDescent="0.15">
      <c r="A175" s="26"/>
      <c r="B175" s="26"/>
      <c r="C175" s="26"/>
      <c r="D175" s="26"/>
      <c r="E175" s="26"/>
      <c r="F175" s="27"/>
      <c r="G175" s="26"/>
      <c r="H175" s="27"/>
      <c r="I175" s="26"/>
      <c r="J175" s="27"/>
      <c r="K175" s="28"/>
      <c r="L175" s="5"/>
      <c r="M175" s="5"/>
      <c r="N175" s="5"/>
      <c r="O175" s="59"/>
      <c r="P175" s="5"/>
      <c r="Q175" s="59"/>
      <c r="R175" s="5"/>
      <c r="S175" s="59"/>
      <c r="T175" s="26"/>
      <c r="U175" s="26"/>
      <c r="V175" s="27"/>
      <c r="W175" s="26"/>
      <c r="X175" s="27"/>
      <c r="Y175" s="2"/>
      <c r="Z175" s="2"/>
      <c r="AA175" s="2"/>
      <c r="AB175" s="2"/>
      <c r="AC175" s="2"/>
      <c r="AD175" s="2"/>
    </row>
    <row r="176" spans="1:30" ht="13" x14ac:dyDescent="0.15">
      <c r="A176" s="26"/>
      <c r="B176" s="26"/>
      <c r="C176" s="26"/>
      <c r="D176" s="26"/>
      <c r="E176" s="26"/>
      <c r="F176" s="27"/>
      <c r="G176" s="26"/>
      <c r="H176" s="27"/>
      <c r="I176" s="26"/>
      <c r="J176" s="27"/>
      <c r="K176" s="28"/>
      <c r="L176" s="5"/>
      <c r="M176" s="5"/>
      <c r="N176" s="5"/>
      <c r="O176" s="59"/>
      <c r="P176" s="5"/>
      <c r="Q176" s="59"/>
      <c r="R176" s="5"/>
      <c r="S176" s="59"/>
      <c r="T176" s="26"/>
      <c r="U176" s="26"/>
      <c r="V176" s="27"/>
      <c r="W176" s="26"/>
      <c r="X176" s="27"/>
      <c r="Y176" s="2"/>
      <c r="Z176" s="2"/>
      <c r="AA176" s="2"/>
      <c r="AB176" s="2"/>
      <c r="AC176" s="2"/>
      <c r="AD176" s="2"/>
    </row>
    <row r="177" spans="1:30" ht="13" x14ac:dyDescent="0.15">
      <c r="A177" s="26"/>
      <c r="B177" s="26"/>
      <c r="C177" s="26"/>
      <c r="D177" s="26"/>
      <c r="E177" s="26"/>
      <c r="F177" s="27"/>
      <c r="G177" s="26"/>
      <c r="H177" s="27"/>
      <c r="I177" s="26"/>
      <c r="J177" s="27"/>
      <c r="K177" s="28"/>
      <c r="L177" s="5"/>
      <c r="M177" s="5"/>
      <c r="N177" s="5"/>
      <c r="O177" s="59"/>
      <c r="P177" s="5"/>
      <c r="Q177" s="59"/>
      <c r="R177" s="5"/>
      <c r="S177" s="59"/>
      <c r="T177" s="26"/>
      <c r="U177" s="26"/>
      <c r="V177" s="27"/>
      <c r="W177" s="26"/>
      <c r="X177" s="27"/>
      <c r="Y177" s="2"/>
      <c r="Z177" s="2"/>
      <c r="AA177" s="2"/>
      <c r="AB177" s="2"/>
      <c r="AC177" s="2"/>
      <c r="AD177" s="2"/>
    </row>
    <row r="178" spans="1:30" ht="13" x14ac:dyDescent="0.15">
      <c r="A178" s="26"/>
      <c r="B178" s="26"/>
      <c r="C178" s="26"/>
      <c r="D178" s="26"/>
      <c r="E178" s="26"/>
      <c r="F178" s="27"/>
      <c r="G178" s="26"/>
      <c r="H178" s="27"/>
      <c r="I178" s="26"/>
      <c r="J178" s="27"/>
      <c r="K178" s="28"/>
      <c r="L178" s="5"/>
      <c r="M178" s="5"/>
      <c r="N178" s="5"/>
      <c r="O178" s="59"/>
      <c r="P178" s="5"/>
      <c r="Q178" s="59"/>
      <c r="R178" s="5"/>
      <c r="S178" s="59"/>
      <c r="T178" s="26"/>
      <c r="U178" s="26"/>
      <c r="V178" s="27"/>
      <c r="W178" s="26"/>
      <c r="X178" s="27"/>
      <c r="Y178" s="2"/>
      <c r="Z178" s="2"/>
      <c r="AA178" s="2"/>
      <c r="AB178" s="2"/>
      <c r="AC178" s="2"/>
      <c r="AD178" s="2"/>
    </row>
    <row r="179" spans="1:30" ht="13" x14ac:dyDescent="0.15">
      <c r="A179" s="26"/>
      <c r="B179" s="26"/>
      <c r="C179" s="26"/>
      <c r="D179" s="26"/>
      <c r="E179" s="26"/>
      <c r="F179" s="27"/>
      <c r="G179" s="26"/>
      <c r="H179" s="27"/>
      <c r="I179" s="26"/>
      <c r="J179" s="27"/>
      <c r="K179" s="28"/>
      <c r="L179" s="5"/>
      <c r="M179" s="5"/>
      <c r="N179" s="5"/>
      <c r="O179" s="59"/>
      <c r="P179" s="5"/>
      <c r="Q179" s="59"/>
      <c r="R179" s="5"/>
      <c r="S179" s="59"/>
      <c r="T179" s="26"/>
      <c r="U179" s="26"/>
      <c r="V179" s="27"/>
      <c r="W179" s="26"/>
      <c r="X179" s="27"/>
      <c r="Y179" s="2"/>
      <c r="Z179" s="2"/>
      <c r="AA179" s="2"/>
      <c r="AB179" s="2"/>
      <c r="AC179" s="2"/>
      <c r="AD179" s="2"/>
    </row>
    <row r="180" spans="1:30" ht="13" x14ac:dyDescent="0.15">
      <c r="A180" s="26"/>
      <c r="B180" s="26"/>
      <c r="C180" s="26"/>
      <c r="D180" s="26"/>
      <c r="E180" s="26"/>
      <c r="F180" s="27"/>
      <c r="G180" s="26"/>
      <c r="H180" s="27"/>
      <c r="I180" s="26"/>
      <c r="J180" s="27"/>
      <c r="K180" s="28"/>
      <c r="L180" s="5"/>
      <c r="M180" s="5"/>
      <c r="N180" s="5"/>
      <c r="O180" s="59"/>
      <c r="P180" s="5"/>
      <c r="Q180" s="59"/>
      <c r="R180" s="5"/>
      <c r="S180" s="59"/>
      <c r="T180" s="26"/>
      <c r="U180" s="26"/>
      <c r="V180" s="27"/>
      <c r="W180" s="26"/>
      <c r="X180" s="27"/>
      <c r="Y180" s="2"/>
      <c r="Z180" s="2"/>
      <c r="AA180" s="2"/>
      <c r="AB180" s="2"/>
      <c r="AC180" s="2"/>
      <c r="AD180" s="2"/>
    </row>
    <row r="181" spans="1:30" ht="13" x14ac:dyDescent="0.15">
      <c r="A181" s="26"/>
      <c r="B181" s="26"/>
      <c r="C181" s="26"/>
      <c r="D181" s="26"/>
      <c r="E181" s="26"/>
      <c r="F181" s="27"/>
      <c r="G181" s="26"/>
      <c r="H181" s="27"/>
      <c r="I181" s="26"/>
      <c r="J181" s="27"/>
      <c r="K181" s="28"/>
      <c r="L181" s="5"/>
      <c r="M181" s="5"/>
      <c r="N181" s="5"/>
      <c r="O181" s="59"/>
      <c r="P181" s="5"/>
      <c r="Q181" s="59"/>
      <c r="R181" s="5"/>
      <c r="S181" s="59"/>
      <c r="T181" s="26"/>
      <c r="U181" s="26"/>
      <c r="V181" s="27"/>
      <c r="W181" s="26"/>
      <c r="X181" s="27"/>
      <c r="Y181" s="2"/>
      <c r="Z181" s="2"/>
      <c r="AA181" s="2"/>
      <c r="AB181" s="2"/>
      <c r="AC181" s="2"/>
      <c r="AD181" s="2"/>
    </row>
    <row r="182" spans="1:30" ht="13" x14ac:dyDescent="0.15">
      <c r="A182" s="26"/>
      <c r="B182" s="26"/>
      <c r="C182" s="26"/>
      <c r="D182" s="26"/>
      <c r="E182" s="26"/>
      <c r="F182" s="27"/>
      <c r="G182" s="26"/>
      <c r="H182" s="27"/>
      <c r="I182" s="26"/>
      <c r="J182" s="27"/>
      <c r="K182" s="28"/>
      <c r="L182" s="5"/>
      <c r="M182" s="5"/>
      <c r="N182" s="5"/>
      <c r="O182" s="59"/>
      <c r="P182" s="5"/>
      <c r="Q182" s="59"/>
      <c r="R182" s="5"/>
      <c r="S182" s="59"/>
      <c r="T182" s="26"/>
      <c r="U182" s="26"/>
      <c r="V182" s="27"/>
      <c r="W182" s="26"/>
      <c r="X182" s="27"/>
      <c r="Y182" s="2"/>
      <c r="Z182" s="2"/>
      <c r="AA182" s="2"/>
      <c r="AB182" s="2"/>
      <c r="AC182" s="2"/>
      <c r="AD182" s="2"/>
    </row>
    <row r="183" spans="1:30" ht="13" x14ac:dyDescent="0.15">
      <c r="A183" s="26"/>
      <c r="B183" s="26"/>
      <c r="C183" s="26"/>
      <c r="D183" s="26"/>
      <c r="E183" s="26"/>
      <c r="F183" s="27"/>
      <c r="G183" s="26"/>
      <c r="H183" s="27"/>
      <c r="I183" s="26"/>
      <c r="J183" s="27"/>
      <c r="K183" s="28"/>
      <c r="L183" s="5"/>
      <c r="M183" s="5"/>
      <c r="N183" s="5"/>
      <c r="O183" s="59"/>
      <c r="P183" s="5"/>
      <c r="Q183" s="59"/>
      <c r="R183" s="5"/>
      <c r="S183" s="59"/>
      <c r="T183" s="26"/>
      <c r="U183" s="26"/>
      <c r="V183" s="27"/>
      <c r="W183" s="26"/>
      <c r="X183" s="27"/>
      <c r="Y183" s="2"/>
      <c r="Z183" s="2"/>
      <c r="AA183" s="2"/>
      <c r="AB183" s="2"/>
      <c r="AC183" s="2"/>
      <c r="AD183" s="2"/>
    </row>
    <row r="184" spans="1:30" ht="13" x14ac:dyDescent="0.15">
      <c r="A184" s="26"/>
      <c r="B184" s="26"/>
      <c r="C184" s="26"/>
      <c r="D184" s="26"/>
      <c r="E184" s="26"/>
      <c r="F184" s="27"/>
      <c r="G184" s="26"/>
      <c r="H184" s="27"/>
      <c r="I184" s="26"/>
      <c r="J184" s="27"/>
      <c r="K184" s="28"/>
      <c r="L184" s="5"/>
      <c r="M184" s="5"/>
      <c r="N184" s="5"/>
      <c r="O184" s="59"/>
      <c r="P184" s="5"/>
      <c r="Q184" s="59"/>
      <c r="R184" s="5"/>
      <c r="S184" s="59"/>
      <c r="T184" s="26"/>
      <c r="U184" s="26"/>
      <c r="V184" s="27"/>
      <c r="W184" s="26"/>
      <c r="X184" s="27"/>
      <c r="Y184" s="2"/>
      <c r="Z184" s="2"/>
      <c r="AA184" s="2"/>
      <c r="AB184" s="2"/>
      <c r="AC184" s="2"/>
      <c r="AD184" s="2"/>
    </row>
    <row r="185" spans="1:30" ht="13" x14ac:dyDescent="0.15">
      <c r="A185" s="26"/>
      <c r="B185" s="26"/>
      <c r="C185" s="26"/>
      <c r="D185" s="26"/>
      <c r="E185" s="26"/>
      <c r="F185" s="27"/>
      <c r="G185" s="26"/>
      <c r="H185" s="27"/>
      <c r="I185" s="26"/>
      <c r="J185" s="27"/>
      <c r="K185" s="28"/>
      <c r="L185" s="5"/>
      <c r="M185" s="5"/>
      <c r="N185" s="5"/>
      <c r="O185" s="59"/>
      <c r="P185" s="5"/>
      <c r="Q185" s="59"/>
      <c r="R185" s="5"/>
      <c r="S185" s="59"/>
      <c r="T185" s="26"/>
      <c r="U185" s="26"/>
      <c r="V185" s="27"/>
      <c r="W185" s="26"/>
      <c r="X185" s="27"/>
      <c r="Y185" s="2"/>
      <c r="Z185" s="2"/>
      <c r="AA185" s="2"/>
      <c r="AB185" s="2"/>
      <c r="AC185" s="2"/>
      <c r="AD185" s="2"/>
    </row>
    <row r="186" spans="1:30" ht="13" x14ac:dyDescent="0.15">
      <c r="A186" s="26"/>
      <c r="B186" s="26"/>
      <c r="C186" s="26"/>
      <c r="D186" s="26"/>
      <c r="E186" s="26"/>
      <c r="F186" s="27"/>
      <c r="G186" s="26"/>
      <c r="H186" s="27"/>
      <c r="I186" s="26"/>
      <c r="J186" s="27"/>
      <c r="K186" s="28"/>
      <c r="L186" s="5"/>
      <c r="M186" s="5"/>
      <c r="N186" s="5"/>
      <c r="O186" s="59"/>
      <c r="P186" s="5"/>
      <c r="Q186" s="59"/>
      <c r="R186" s="5"/>
      <c r="S186" s="59"/>
      <c r="T186" s="26"/>
      <c r="U186" s="26"/>
      <c r="V186" s="27"/>
      <c r="W186" s="26"/>
      <c r="X186" s="27"/>
      <c r="Y186" s="2"/>
      <c r="Z186" s="2"/>
      <c r="AA186" s="2"/>
      <c r="AB186" s="2"/>
      <c r="AC186" s="2"/>
      <c r="AD186" s="2"/>
    </row>
    <row r="187" spans="1:30" ht="13" x14ac:dyDescent="0.15">
      <c r="A187" s="26"/>
      <c r="B187" s="26"/>
      <c r="C187" s="26"/>
      <c r="D187" s="26"/>
      <c r="E187" s="26"/>
      <c r="F187" s="27"/>
      <c r="G187" s="26"/>
      <c r="H187" s="27"/>
      <c r="I187" s="26"/>
      <c r="J187" s="27"/>
      <c r="K187" s="28"/>
      <c r="L187" s="5"/>
      <c r="M187" s="5"/>
      <c r="N187" s="5"/>
      <c r="O187" s="59"/>
      <c r="P187" s="5"/>
      <c r="Q187" s="59"/>
      <c r="R187" s="5"/>
      <c r="S187" s="59"/>
      <c r="T187" s="26"/>
      <c r="U187" s="26"/>
      <c r="V187" s="27"/>
      <c r="W187" s="26"/>
      <c r="X187" s="27"/>
      <c r="Y187" s="2"/>
      <c r="Z187" s="2"/>
      <c r="AA187" s="2"/>
      <c r="AB187" s="2"/>
      <c r="AC187" s="2"/>
      <c r="AD187" s="2"/>
    </row>
    <row r="188" spans="1:30" ht="13" x14ac:dyDescent="0.15">
      <c r="A188" s="26"/>
      <c r="B188" s="26"/>
      <c r="C188" s="26"/>
      <c r="D188" s="26"/>
      <c r="E188" s="26"/>
      <c r="F188" s="27"/>
      <c r="G188" s="26"/>
      <c r="H188" s="27"/>
      <c r="I188" s="26"/>
      <c r="J188" s="27"/>
      <c r="K188" s="28"/>
      <c r="L188" s="5"/>
      <c r="M188" s="5"/>
      <c r="N188" s="5"/>
      <c r="O188" s="59"/>
      <c r="P188" s="5"/>
      <c r="Q188" s="59"/>
      <c r="R188" s="5"/>
      <c r="S188" s="59"/>
      <c r="T188" s="26"/>
      <c r="U188" s="26"/>
      <c r="V188" s="27"/>
      <c r="W188" s="26"/>
      <c r="X188" s="27"/>
      <c r="Y188" s="2"/>
      <c r="Z188" s="2"/>
      <c r="AA188" s="2"/>
      <c r="AB188" s="2"/>
      <c r="AC188" s="2"/>
      <c r="AD188" s="2"/>
    </row>
    <row r="189" spans="1:30" ht="13" x14ac:dyDescent="0.15">
      <c r="A189" s="26"/>
      <c r="B189" s="26"/>
      <c r="C189" s="26"/>
      <c r="D189" s="26"/>
      <c r="E189" s="26"/>
      <c r="F189" s="27"/>
      <c r="G189" s="26"/>
      <c r="H189" s="27"/>
      <c r="I189" s="26"/>
      <c r="J189" s="27"/>
      <c r="K189" s="28"/>
      <c r="L189" s="5"/>
      <c r="M189" s="5"/>
      <c r="N189" s="5"/>
      <c r="O189" s="59"/>
      <c r="P189" s="5"/>
      <c r="Q189" s="59"/>
      <c r="R189" s="5"/>
      <c r="S189" s="59"/>
      <c r="T189" s="26"/>
      <c r="U189" s="26"/>
      <c r="V189" s="27"/>
      <c r="W189" s="26"/>
      <c r="X189" s="27"/>
      <c r="Y189" s="2"/>
      <c r="Z189" s="2"/>
      <c r="AA189" s="2"/>
      <c r="AB189" s="2"/>
      <c r="AC189" s="2"/>
      <c r="AD189" s="2"/>
    </row>
    <row r="190" spans="1:30" ht="13" x14ac:dyDescent="0.15">
      <c r="A190" s="26"/>
      <c r="B190" s="26"/>
      <c r="C190" s="26"/>
      <c r="D190" s="26"/>
      <c r="E190" s="26"/>
      <c r="F190" s="27"/>
      <c r="G190" s="26"/>
      <c r="H190" s="27"/>
      <c r="I190" s="26"/>
      <c r="J190" s="27"/>
      <c r="K190" s="28"/>
      <c r="L190" s="5"/>
      <c r="M190" s="5"/>
      <c r="N190" s="5"/>
      <c r="O190" s="59"/>
      <c r="P190" s="5"/>
      <c r="Q190" s="59"/>
      <c r="R190" s="5"/>
      <c r="S190" s="59"/>
      <c r="T190" s="26"/>
      <c r="U190" s="26"/>
      <c r="V190" s="27"/>
      <c r="W190" s="26"/>
      <c r="X190" s="27"/>
      <c r="Y190" s="2"/>
      <c r="Z190" s="2"/>
      <c r="AA190" s="2"/>
      <c r="AB190" s="2"/>
      <c r="AC190" s="2"/>
      <c r="AD190" s="2"/>
    </row>
    <row r="191" spans="1:30" ht="13" x14ac:dyDescent="0.15">
      <c r="A191" s="26"/>
      <c r="B191" s="26"/>
      <c r="C191" s="26"/>
      <c r="D191" s="26"/>
      <c r="E191" s="26"/>
      <c r="F191" s="27"/>
      <c r="G191" s="26"/>
      <c r="H191" s="27"/>
      <c r="I191" s="26"/>
      <c r="J191" s="27"/>
      <c r="K191" s="28"/>
      <c r="L191" s="5"/>
      <c r="M191" s="5"/>
      <c r="N191" s="5"/>
      <c r="O191" s="59"/>
      <c r="P191" s="5"/>
      <c r="Q191" s="59"/>
      <c r="R191" s="5"/>
      <c r="S191" s="59"/>
      <c r="T191" s="26"/>
      <c r="U191" s="26"/>
      <c r="V191" s="27"/>
      <c r="W191" s="26"/>
      <c r="X191" s="27"/>
      <c r="Y191" s="2"/>
      <c r="Z191" s="2"/>
      <c r="AA191" s="2"/>
      <c r="AB191" s="2"/>
      <c r="AC191" s="2"/>
      <c r="AD191" s="2"/>
    </row>
    <row r="192" spans="1:30" ht="13" x14ac:dyDescent="0.15">
      <c r="A192" s="26"/>
      <c r="B192" s="26"/>
      <c r="C192" s="26"/>
      <c r="D192" s="26"/>
      <c r="E192" s="26"/>
      <c r="F192" s="27"/>
      <c r="G192" s="26"/>
      <c r="H192" s="27"/>
      <c r="I192" s="26"/>
      <c r="J192" s="27"/>
      <c r="K192" s="28"/>
      <c r="L192" s="5"/>
      <c r="M192" s="5"/>
      <c r="N192" s="5"/>
      <c r="O192" s="59"/>
      <c r="P192" s="5"/>
      <c r="Q192" s="59"/>
      <c r="R192" s="5"/>
      <c r="S192" s="59"/>
      <c r="T192" s="26"/>
      <c r="U192" s="26"/>
      <c r="V192" s="27"/>
      <c r="W192" s="26"/>
      <c r="X192" s="27"/>
      <c r="Y192" s="2"/>
      <c r="Z192" s="2"/>
      <c r="AA192" s="2"/>
      <c r="AB192" s="2"/>
      <c r="AC192" s="2"/>
      <c r="AD192" s="2"/>
    </row>
    <row r="193" spans="1:30" ht="13" x14ac:dyDescent="0.15">
      <c r="A193" s="26"/>
      <c r="B193" s="26"/>
      <c r="C193" s="26"/>
      <c r="D193" s="26"/>
      <c r="E193" s="26"/>
      <c r="F193" s="27"/>
      <c r="G193" s="26"/>
      <c r="H193" s="27"/>
      <c r="I193" s="26"/>
      <c r="J193" s="27"/>
      <c r="K193" s="28"/>
      <c r="L193" s="5"/>
      <c r="M193" s="5"/>
      <c r="N193" s="5"/>
      <c r="O193" s="59"/>
      <c r="P193" s="5"/>
      <c r="Q193" s="59"/>
      <c r="R193" s="5"/>
      <c r="S193" s="59"/>
      <c r="T193" s="26"/>
      <c r="U193" s="26"/>
      <c r="V193" s="27"/>
      <c r="W193" s="26"/>
      <c r="X193" s="27"/>
      <c r="Y193" s="2"/>
      <c r="Z193" s="2"/>
      <c r="AA193" s="2"/>
      <c r="AB193" s="2"/>
      <c r="AC193" s="2"/>
      <c r="AD193" s="2"/>
    </row>
    <row r="194" spans="1:30" ht="13" x14ac:dyDescent="0.15">
      <c r="A194" s="26"/>
      <c r="B194" s="26"/>
      <c r="C194" s="26"/>
      <c r="D194" s="26"/>
      <c r="E194" s="26"/>
      <c r="F194" s="27"/>
      <c r="G194" s="26"/>
      <c r="H194" s="27"/>
      <c r="I194" s="26"/>
      <c r="J194" s="27"/>
      <c r="K194" s="28"/>
      <c r="L194" s="5"/>
      <c r="M194" s="5"/>
      <c r="N194" s="5"/>
      <c r="O194" s="59"/>
      <c r="P194" s="5"/>
      <c r="Q194" s="59"/>
      <c r="R194" s="5"/>
      <c r="S194" s="59"/>
      <c r="T194" s="26"/>
      <c r="U194" s="26"/>
      <c r="V194" s="27"/>
      <c r="W194" s="26"/>
      <c r="X194" s="27"/>
      <c r="Y194" s="2"/>
      <c r="Z194" s="2"/>
      <c r="AA194" s="2"/>
      <c r="AB194" s="2"/>
      <c r="AC194" s="2"/>
      <c r="AD194" s="2"/>
    </row>
    <row r="195" spans="1:30" ht="13" x14ac:dyDescent="0.15">
      <c r="A195" s="26"/>
      <c r="B195" s="26"/>
      <c r="C195" s="26"/>
      <c r="D195" s="26"/>
      <c r="E195" s="26"/>
      <c r="F195" s="27"/>
      <c r="G195" s="26"/>
      <c r="H195" s="27"/>
      <c r="I195" s="26"/>
      <c r="J195" s="27"/>
      <c r="K195" s="28"/>
      <c r="L195" s="5"/>
      <c r="M195" s="5"/>
      <c r="N195" s="5"/>
      <c r="O195" s="59"/>
      <c r="P195" s="5"/>
      <c r="Q195" s="59"/>
      <c r="R195" s="5"/>
      <c r="S195" s="59"/>
      <c r="T195" s="26"/>
      <c r="U195" s="26"/>
      <c r="V195" s="27"/>
      <c r="W195" s="26"/>
      <c r="X195" s="27"/>
      <c r="Y195" s="2"/>
      <c r="Z195" s="2"/>
      <c r="AA195" s="2"/>
      <c r="AB195" s="2"/>
      <c r="AC195" s="2"/>
      <c r="AD195" s="2"/>
    </row>
    <row r="196" spans="1:30" ht="13" x14ac:dyDescent="0.15">
      <c r="A196" s="26"/>
      <c r="B196" s="26"/>
      <c r="C196" s="26"/>
      <c r="D196" s="26"/>
      <c r="E196" s="26"/>
      <c r="F196" s="27"/>
      <c r="G196" s="26"/>
      <c r="H196" s="27"/>
      <c r="I196" s="26"/>
      <c r="J196" s="27"/>
      <c r="K196" s="28"/>
      <c r="L196" s="5"/>
      <c r="M196" s="5"/>
      <c r="N196" s="5"/>
      <c r="O196" s="59"/>
      <c r="P196" s="5"/>
      <c r="Q196" s="59"/>
      <c r="R196" s="5"/>
      <c r="S196" s="59"/>
      <c r="T196" s="26"/>
      <c r="U196" s="26"/>
      <c r="V196" s="27"/>
      <c r="W196" s="26"/>
      <c r="X196" s="27"/>
      <c r="Y196" s="2"/>
      <c r="Z196" s="2"/>
      <c r="AA196" s="2"/>
      <c r="AB196" s="2"/>
      <c r="AC196" s="2"/>
      <c r="AD196" s="2"/>
    </row>
    <row r="197" spans="1:30" ht="13" x14ac:dyDescent="0.15">
      <c r="A197" s="26"/>
      <c r="B197" s="26"/>
      <c r="C197" s="26"/>
      <c r="D197" s="26"/>
      <c r="E197" s="26"/>
      <c r="F197" s="27"/>
      <c r="G197" s="26"/>
      <c r="H197" s="27"/>
      <c r="I197" s="26"/>
      <c r="J197" s="27"/>
      <c r="K197" s="28"/>
      <c r="L197" s="5"/>
      <c r="M197" s="5"/>
      <c r="N197" s="5"/>
      <c r="O197" s="59"/>
      <c r="P197" s="5"/>
      <c r="Q197" s="59"/>
      <c r="R197" s="5"/>
      <c r="S197" s="59"/>
      <c r="T197" s="26"/>
      <c r="U197" s="26"/>
      <c r="V197" s="27"/>
      <c r="W197" s="26"/>
      <c r="X197" s="27"/>
      <c r="Y197" s="2"/>
      <c r="Z197" s="2"/>
      <c r="AA197" s="2"/>
      <c r="AB197" s="2"/>
      <c r="AC197" s="2"/>
      <c r="AD197" s="2"/>
    </row>
    <row r="198" spans="1:30" ht="13" x14ac:dyDescent="0.15">
      <c r="A198" s="26"/>
      <c r="B198" s="26"/>
      <c r="C198" s="26"/>
      <c r="D198" s="26"/>
      <c r="E198" s="26"/>
      <c r="F198" s="27"/>
      <c r="G198" s="26"/>
      <c r="H198" s="27"/>
      <c r="I198" s="26"/>
      <c r="J198" s="27"/>
      <c r="K198" s="28"/>
      <c r="L198" s="5"/>
      <c r="M198" s="5"/>
      <c r="N198" s="5"/>
      <c r="O198" s="59"/>
      <c r="P198" s="5"/>
      <c r="Q198" s="59"/>
      <c r="R198" s="5"/>
      <c r="S198" s="59"/>
      <c r="T198" s="26"/>
      <c r="U198" s="26"/>
      <c r="V198" s="27"/>
      <c r="W198" s="26"/>
      <c r="X198" s="27"/>
      <c r="Y198" s="2"/>
      <c r="Z198" s="2"/>
      <c r="AA198" s="2"/>
      <c r="AB198" s="2"/>
      <c r="AC198" s="2"/>
      <c r="AD198" s="2"/>
    </row>
    <row r="199" spans="1:30" ht="13" x14ac:dyDescent="0.15">
      <c r="A199" s="26"/>
      <c r="B199" s="26"/>
      <c r="C199" s="26"/>
      <c r="D199" s="26"/>
      <c r="E199" s="26"/>
      <c r="F199" s="27"/>
      <c r="G199" s="26"/>
      <c r="H199" s="27"/>
      <c r="I199" s="26"/>
      <c r="J199" s="27"/>
      <c r="K199" s="28"/>
      <c r="L199" s="5"/>
      <c r="M199" s="5"/>
      <c r="N199" s="5"/>
      <c r="O199" s="59"/>
      <c r="P199" s="5"/>
      <c r="Q199" s="59"/>
      <c r="R199" s="5"/>
      <c r="S199" s="59"/>
      <c r="T199" s="26"/>
      <c r="U199" s="26"/>
      <c r="V199" s="27"/>
      <c r="W199" s="26"/>
      <c r="X199" s="27"/>
      <c r="Y199" s="2"/>
      <c r="Z199" s="2"/>
      <c r="AA199" s="2"/>
      <c r="AB199" s="2"/>
      <c r="AC199" s="2"/>
      <c r="AD199" s="2"/>
    </row>
    <row r="200" spans="1:30" ht="13" x14ac:dyDescent="0.15">
      <c r="A200" s="26"/>
      <c r="B200" s="26"/>
      <c r="C200" s="26"/>
      <c r="D200" s="26"/>
      <c r="E200" s="26"/>
      <c r="F200" s="27"/>
      <c r="G200" s="26"/>
      <c r="H200" s="27"/>
      <c r="I200" s="26"/>
      <c r="J200" s="27"/>
      <c r="K200" s="28"/>
      <c r="L200" s="5"/>
      <c r="M200" s="5"/>
      <c r="N200" s="5"/>
      <c r="O200" s="59"/>
      <c r="P200" s="5"/>
      <c r="Q200" s="59"/>
      <c r="R200" s="5"/>
      <c r="S200" s="59"/>
      <c r="T200" s="26"/>
      <c r="U200" s="26"/>
      <c r="V200" s="27"/>
      <c r="W200" s="26"/>
      <c r="X200" s="27"/>
      <c r="Y200" s="2"/>
      <c r="Z200" s="2"/>
      <c r="AA200" s="2"/>
      <c r="AB200" s="2"/>
      <c r="AC200" s="2"/>
      <c r="AD200" s="2"/>
    </row>
    <row r="201" spans="1:30" ht="13" x14ac:dyDescent="0.15">
      <c r="A201" s="26"/>
      <c r="B201" s="26"/>
      <c r="C201" s="26"/>
      <c r="D201" s="26"/>
      <c r="E201" s="26"/>
      <c r="F201" s="27"/>
      <c r="G201" s="26"/>
      <c r="H201" s="27"/>
      <c r="I201" s="26"/>
      <c r="J201" s="27"/>
      <c r="K201" s="28"/>
      <c r="L201" s="5"/>
      <c r="M201" s="5"/>
      <c r="N201" s="5"/>
      <c r="O201" s="59"/>
      <c r="P201" s="5"/>
      <c r="Q201" s="59"/>
      <c r="R201" s="5"/>
      <c r="S201" s="59"/>
      <c r="T201" s="26"/>
      <c r="U201" s="26"/>
      <c r="V201" s="27"/>
      <c r="W201" s="26"/>
      <c r="X201" s="27"/>
      <c r="Y201" s="2"/>
      <c r="Z201" s="2"/>
      <c r="AA201" s="2"/>
      <c r="AB201" s="2"/>
      <c r="AC201" s="2"/>
      <c r="AD201" s="2"/>
    </row>
    <row r="202" spans="1:30" ht="13" x14ac:dyDescent="0.15">
      <c r="A202" s="26"/>
      <c r="B202" s="26"/>
      <c r="C202" s="26"/>
      <c r="D202" s="26"/>
      <c r="E202" s="26"/>
      <c r="F202" s="27"/>
      <c r="G202" s="26"/>
      <c r="H202" s="27"/>
      <c r="I202" s="26"/>
      <c r="J202" s="27"/>
      <c r="K202" s="28"/>
      <c r="L202" s="5"/>
      <c r="M202" s="5"/>
      <c r="N202" s="5"/>
      <c r="O202" s="59"/>
      <c r="P202" s="5"/>
      <c r="Q202" s="59"/>
      <c r="R202" s="5"/>
      <c r="S202" s="59"/>
      <c r="T202" s="26"/>
      <c r="U202" s="26"/>
      <c r="V202" s="27"/>
      <c r="W202" s="26"/>
      <c r="X202" s="27"/>
      <c r="Y202" s="2"/>
      <c r="Z202" s="2"/>
      <c r="AA202" s="2"/>
      <c r="AB202" s="2"/>
      <c r="AC202" s="2"/>
      <c r="AD202" s="2"/>
    </row>
    <row r="203" spans="1:30" ht="13" x14ac:dyDescent="0.15">
      <c r="A203" s="26"/>
      <c r="B203" s="26"/>
      <c r="C203" s="26"/>
      <c r="D203" s="26"/>
      <c r="E203" s="26"/>
      <c r="F203" s="27"/>
      <c r="G203" s="26"/>
      <c r="H203" s="27"/>
      <c r="I203" s="26"/>
      <c r="J203" s="27"/>
      <c r="K203" s="28"/>
      <c r="L203" s="5"/>
      <c r="M203" s="5"/>
      <c r="N203" s="5"/>
      <c r="O203" s="59"/>
      <c r="P203" s="5"/>
      <c r="Q203" s="59"/>
      <c r="R203" s="5"/>
      <c r="S203" s="59"/>
      <c r="T203" s="26"/>
      <c r="U203" s="26"/>
      <c r="V203" s="27"/>
      <c r="W203" s="26"/>
      <c r="X203" s="27"/>
      <c r="Y203" s="2"/>
      <c r="Z203" s="2"/>
      <c r="AA203" s="2"/>
      <c r="AB203" s="2"/>
      <c r="AC203" s="2"/>
      <c r="AD203" s="2"/>
    </row>
    <row r="204" spans="1:30" ht="13" x14ac:dyDescent="0.15">
      <c r="A204" s="26"/>
      <c r="B204" s="26"/>
      <c r="C204" s="26"/>
      <c r="D204" s="26"/>
      <c r="E204" s="26"/>
      <c r="F204" s="27"/>
      <c r="G204" s="26"/>
      <c r="H204" s="27"/>
      <c r="I204" s="26"/>
      <c r="J204" s="27"/>
      <c r="K204" s="28"/>
      <c r="L204" s="5"/>
      <c r="M204" s="5"/>
      <c r="N204" s="5"/>
      <c r="O204" s="59"/>
      <c r="P204" s="5"/>
      <c r="Q204" s="59"/>
      <c r="R204" s="5"/>
      <c r="S204" s="59"/>
      <c r="T204" s="26"/>
      <c r="U204" s="26"/>
      <c r="V204" s="27"/>
      <c r="W204" s="26"/>
      <c r="X204" s="27"/>
      <c r="Y204" s="2"/>
      <c r="Z204" s="2"/>
      <c r="AA204" s="2"/>
      <c r="AB204" s="2"/>
      <c r="AC204" s="2"/>
      <c r="AD204" s="2"/>
    </row>
    <row r="205" spans="1:30" ht="13" x14ac:dyDescent="0.15">
      <c r="A205" s="26"/>
      <c r="B205" s="26"/>
      <c r="C205" s="26"/>
      <c r="D205" s="26"/>
      <c r="E205" s="26"/>
      <c r="F205" s="27"/>
      <c r="G205" s="26"/>
      <c r="H205" s="27"/>
      <c r="I205" s="26"/>
      <c r="J205" s="27"/>
      <c r="K205" s="28"/>
      <c r="L205" s="5"/>
      <c r="M205" s="5"/>
      <c r="N205" s="5"/>
      <c r="O205" s="59"/>
      <c r="P205" s="5"/>
      <c r="Q205" s="59"/>
      <c r="R205" s="5"/>
      <c r="S205" s="59"/>
      <c r="T205" s="26"/>
      <c r="U205" s="26"/>
      <c r="V205" s="27"/>
      <c r="W205" s="26"/>
      <c r="X205" s="27"/>
      <c r="Y205" s="2"/>
      <c r="Z205" s="2"/>
      <c r="AA205" s="2"/>
      <c r="AB205" s="2"/>
      <c r="AC205" s="2"/>
      <c r="AD205" s="2"/>
    </row>
    <row r="206" spans="1:30" ht="13" x14ac:dyDescent="0.15">
      <c r="A206" s="26"/>
      <c r="B206" s="26"/>
      <c r="C206" s="26"/>
      <c r="D206" s="26"/>
      <c r="E206" s="26"/>
      <c r="F206" s="27"/>
      <c r="G206" s="26"/>
      <c r="H206" s="27"/>
      <c r="I206" s="26"/>
      <c r="J206" s="27"/>
      <c r="K206" s="28"/>
      <c r="L206" s="5"/>
      <c r="M206" s="5"/>
      <c r="N206" s="5"/>
      <c r="O206" s="59"/>
      <c r="P206" s="5"/>
      <c r="Q206" s="59"/>
      <c r="R206" s="5"/>
      <c r="S206" s="59"/>
      <c r="T206" s="26"/>
      <c r="U206" s="26"/>
      <c r="V206" s="27"/>
      <c r="W206" s="26"/>
      <c r="X206" s="27"/>
      <c r="Y206" s="2"/>
      <c r="Z206" s="2"/>
      <c r="AA206" s="2"/>
      <c r="AB206" s="2"/>
      <c r="AC206" s="2"/>
      <c r="AD206" s="2"/>
    </row>
    <row r="207" spans="1:30" ht="13" x14ac:dyDescent="0.15">
      <c r="A207" s="26"/>
      <c r="B207" s="26"/>
      <c r="C207" s="26"/>
      <c r="D207" s="26"/>
      <c r="E207" s="26"/>
      <c r="F207" s="27"/>
      <c r="G207" s="26"/>
      <c r="H207" s="27"/>
      <c r="I207" s="26"/>
      <c r="J207" s="27"/>
      <c r="K207" s="28"/>
      <c r="L207" s="5"/>
      <c r="M207" s="5"/>
      <c r="N207" s="5"/>
      <c r="O207" s="59"/>
      <c r="P207" s="5"/>
      <c r="Q207" s="59"/>
      <c r="R207" s="5"/>
      <c r="S207" s="59"/>
      <c r="T207" s="26"/>
      <c r="U207" s="26"/>
      <c r="V207" s="27"/>
      <c r="W207" s="26"/>
      <c r="X207" s="27"/>
      <c r="Y207" s="2"/>
      <c r="Z207" s="2"/>
      <c r="AA207" s="2"/>
      <c r="AB207" s="2"/>
      <c r="AC207" s="2"/>
      <c r="AD207" s="2"/>
    </row>
    <row r="208" spans="1:30" ht="13" x14ac:dyDescent="0.15">
      <c r="A208" s="26"/>
      <c r="B208" s="26"/>
      <c r="C208" s="26"/>
      <c r="D208" s="26"/>
      <c r="E208" s="26"/>
      <c r="F208" s="27"/>
      <c r="G208" s="26"/>
      <c r="H208" s="27"/>
      <c r="I208" s="26"/>
      <c r="J208" s="27"/>
      <c r="K208" s="28"/>
      <c r="L208" s="5"/>
      <c r="M208" s="5"/>
      <c r="N208" s="5"/>
      <c r="O208" s="59"/>
      <c r="P208" s="5"/>
      <c r="Q208" s="59"/>
      <c r="R208" s="5"/>
      <c r="S208" s="59"/>
      <c r="T208" s="26"/>
      <c r="U208" s="26"/>
      <c r="V208" s="27"/>
      <c r="W208" s="26"/>
      <c r="X208" s="27"/>
      <c r="Y208" s="2"/>
      <c r="Z208" s="2"/>
      <c r="AA208" s="2"/>
      <c r="AB208" s="2"/>
      <c r="AC208" s="2"/>
      <c r="AD208" s="2"/>
    </row>
    <row r="209" spans="1:30" ht="13" x14ac:dyDescent="0.15">
      <c r="A209" s="26"/>
      <c r="B209" s="26"/>
      <c r="C209" s="26"/>
      <c r="D209" s="26"/>
      <c r="E209" s="26"/>
      <c r="F209" s="27"/>
      <c r="G209" s="26"/>
      <c r="H209" s="27"/>
      <c r="I209" s="26"/>
      <c r="J209" s="27"/>
      <c r="K209" s="28"/>
      <c r="L209" s="5"/>
      <c r="M209" s="5"/>
      <c r="N209" s="5"/>
      <c r="O209" s="59"/>
      <c r="P209" s="5"/>
      <c r="Q209" s="59"/>
      <c r="R209" s="5"/>
      <c r="S209" s="59"/>
      <c r="T209" s="26"/>
      <c r="U209" s="26"/>
      <c r="V209" s="27"/>
      <c r="W209" s="26"/>
      <c r="X209" s="27"/>
      <c r="Y209" s="2"/>
      <c r="Z209" s="2"/>
      <c r="AA209" s="2"/>
      <c r="AB209" s="2"/>
      <c r="AC209" s="2"/>
      <c r="AD209" s="2"/>
    </row>
    <row r="210" spans="1:30" ht="13" x14ac:dyDescent="0.15">
      <c r="A210" s="26"/>
      <c r="B210" s="26"/>
      <c r="C210" s="26"/>
      <c r="D210" s="26"/>
      <c r="E210" s="26"/>
      <c r="F210" s="27"/>
      <c r="G210" s="26"/>
      <c r="H210" s="27"/>
      <c r="I210" s="26"/>
      <c r="J210" s="27"/>
      <c r="K210" s="28"/>
      <c r="L210" s="5"/>
      <c r="M210" s="5"/>
      <c r="N210" s="5"/>
      <c r="O210" s="59"/>
      <c r="P210" s="5"/>
      <c r="Q210" s="59"/>
      <c r="R210" s="5"/>
      <c r="S210" s="59"/>
      <c r="T210" s="26"/>
      <c r="U210" s="26"/>
      <c r="V210" s="27"/>
      <c r="W210" s="26"/>
      <c r="X210" s="27"/>
      <c r="Y210" s="2"/>
      <c r="Z210" s="2"/>
      <c r="AA210" s="2"/>
      <c r="AB210" s="2"/>
      <c r="AC210" s="2"/>
      <c r="AD210" s="2"/>
    </row>
    <row r="211" spans="1:30" ht="13" x14ac:dyDescent="0.15">
      <c r="A211" s="26"/>
      <c r="B211" s="26"/>
      <c r="C211" s="26"/>
      <c r="D211" s="26"/>
      <c r="E211" s="26"/>
      <c r="F211" s="27"/>
      <c r="G211" s="26"/>
      <c r="H211" s="27"/>
      <c r="I211" s="26"/>
      <c r="J211" s="27"/>
      <c r="K211" s="28"/>
      <c r="L211" s="5"/>
      <c r="M211" s="5"/>
      <c r="N211" s="5"/>
      <c r="O211" s="59"/>
      <c r="P211" s="5"/>
      <c r="Q211" s="59"/>
      <c r="R211" s="5"/>
      <c r="S211" s="59"/>
      <c r="T211" s="26"/>
      <c r="U211" s="26"/>
      <c r="V211" s="27"/>
      <c r="W211" s="26"/>
      <c r="X211" s="27"/>
      <c r="Y211" s="2"/>
      <c r="Z211" s="2"/>
      <c r="AA211" s="2"/>
      <c r="AB211" s="2"/>
      <c r="AC211" s="2"/>
      <c r="AD211" s="2"/>
    </row>
    <row r="212" spans="1:30" ht="13" x14ac:dyDescent="0.15">
      <c r="A212" s="26"/>
      <c r="B212" s="26"/>
      <c r="C212" s="26"/>
      <c r="D212" s="26"/>
      <c r="E212" s="26"/>
      <c r="F212" s="27"/>
      <c r="G212" s="26"/>
      <c r="H212" s="27"/>
      <c r="I212" s="26"/>
      <c r="J212" s="27"/>
      <c r="K212" s="28"/>
      <c r="L212" s="5"/>
      <c r="M212" s="5"/>
      <c r="N212" s="5"/>
      <c r="O212" s="59"/>
      <c r="P212" s="5"/>
      <c r="Q212" s="59"/>
      <c r="R212" s="5"/>
      <c r="S212" s="59"/>
      <c r="T212" s="26"/>
      <c r="U212" s="26"/>
      <c r="V212" s="27"/>
      <c r="W212" s="26"/>
      <c r="X212" s="27"/>
      <c r="Y212" s="2"/>
      <c r="Z212" s="2"/>
      <c r="AA212" s="2"/>
      <c r="AB212" s="2"/>
      <c r="AC212" s="2"/>
      <c r="AD212" s="2"/>
    </row>
    <row r="213" spans="1:30" ht="13" x14ac:dyDescent="0.15">
      <c r="A213" s="26"/>
      <c r="B213" s="26"/>
      <c r="C213" s="26"/>
      <c r="D213" s="26"/>
      <c r="E213" s="26"/>
      <c r="F213" s="27"/>
      <c r="G213" s="26"/>
      <c r="H213" s="27"/>
      <c r="I213" s="26"/>
      <c r="J213" s="27"/>
      <c r="K213" s="28"/>
      <c r="L213" s="5"/>
      <c r="M213" s="5"/>
      <c r="N213" s="5"/>
      <c r="O213" s="59"/>
      <c r="P213" s="5"/>
      <c r="Q213" s="59"/>
      <c r="R213" s="5"/>
      <c r="S213" s="59"/>
      <c r="T213" s="26"/>
      <c r="U213" s="26"/>
      <c r="V213" s="27"/>
      <c r="W213" s="26"/>
      <c r="X213" s="27"/>
      <c r="Y213" s="2"/>
      <c r="Z213" s="2"/>
      <c r="AA213" s="2"/>
      <c r="AB213" s="2"/>
      <c r="AC213" s="2"/>
      <c r="AD213" s="2"/>
    </row>
    <row r="214" spans="1:30" ht="13" x14ac:dyDescent="0.15">
      <c r="A214" s="26"/>
      <c r="B214" s="26"/>
      <c r="C214" s="26"/>
      <c r="D214" s="26"/>
      <c r="E214" s="26"/>
      <c r="F214" s="27"/>
      <c r="G214" s="26"/>
      <c r="H214" s="27"/>
      <c r="I214" s="26"/>
      <c r="J214" s="27"/>
      <c r="K214" s="28"/>
      <c r="L214" s="5"/>
      <c r="M214" s="5"/>
      <c r="N214" s="5"/>
      <c r="O214" s="59"/>
      <c r="P214" s="5"/>
      <c r="Q214" s="59"/>
      <c r="R214" s="5"/>
      <c r="S214" s="59"/>
      <c r="T214" s="26"/>
      <c r="U214" s="26"/>
      <c r="V214" s="27"/>
      <c r="W214" s="26"/>
      <c r="X214" s="27"/>
      <c r="Y214" s="2"/>
      <c r="Z214" s="2"/>
      <c r="AA214" s="2"/>
      <c r="AB214" s="2"/>
      <c r="AC214" s="2"/>
      <c r="AD214" s="2"/>
    </row>
    <row r="215" spans="1:30" ht="13" x14ac:dyDescent="0.15">
      <c r="A215" s="26"/>
      <c r="B215" s="26"/>
      <c r="C215" s="26"/>
      <c r="D215" s="26"/>
      <c r="E215" s="26"/>
      <c r="F215" s="27"/>
      <c r="G215" s="26"/>
      <c r="H215" s="27"/>
      <c r="I215" s="26"/>
      <c r="J215" s="27"/>
      <c r="K215" s="28"/>
      <c r="L215" s="5"/>
      <c r="M215" s="5"/>
      <c r="N215" s="5"/>
      <c r="O215" s="59"/>
      <c r="P215" s="5"/>
      <c r="Q215" s="59"/>
      <c r="R215" s="5"/>
      <c r="S215" s="59"/>
      <c r="T215" s="26"/>
      <c r="U215" s="26"/>
      <c r="V215" s="27"/>
      <c r="W215" s="26"/>
      <c r="X215" s="27"/>
      <c r="Y215" s="2"/>
      <c r="Z215" s="2"/>
      <c r="AA215" s="2"/>
      <c r="AB215" s="2"/>
      <c r="AC215" s="2"/>
      <c r="AD215" s="2"/>
    </row>
    <row r="216" spans="1:30" ht="13" x14ac:dyDescent="0.15">
      <c r="A216" s="26"/>
      <c r="B216" s="26"/>
      <c r="C216" s="26"/>
      <c r="D216" s="26"/>
      <c r="E216" s="26"/>
      <c r="F216" s="27"/>
      <c r="G216" s="26"/>
      <c r="H216" s="27"/>
      <c r="I216" s="26"/>
      <c r="J216" s="27"/>
      <c r="K216" s="28"/>
      <c r="L216" s="5"/>
      <c r="M216" s="5"/>
      <c r="N216" s="5"/>
      <c r="O216" s="59"/>
      <c r="P216" s="5"/>
      <c r="Q216" s="59"/>
      <c r="R216" s="5"/>
      <c r="S216" s="59"/>
      <c r="T216" s="26"/>
      <c r="U216" s="26"/>
      <c r="V216" s="27"/>
      <c r="W216" s="26"/>
      <c r="X216" s="27"/>
      <c r="Y216" s="2"/>
      <c r="Z216" s="2"/>
      <c r="AA216" s="2"/>
      <c r="AB216" s="2"/>
      <c r="AC216" s="2"/>
      <c r="AD216" s="2"/>
    </row>
    <row r="217" spans="1:30" ht="13" x14ac:dyDescent="0.15">
      <c r="A217" s="26"/>
      <c r="B217" s="26"/>
      <c r="C217" s="26"/>
      <c r="D217" s="26"/>
      <c r="E217" s="26"/>
      <c r="F217" s="27"/>
      <c r="G217" s="26"/>
      <c r="H217" s="27"/>
      <c r="I217" s="26"/>
      <c r="J217" s="27"/>
      <c r="K217" s="28"/>
      <c r="L217" s="5"/>
      <c r="M217" s="5"/>
      <c r="N217" s="5"/>
      <c r="O217" s="59"/>
      <c r="P217" s="5"/>
      <c r="Q217" s="59"/>
      <c r="R217" s="5"/>
      <c r="S217" s="59"/>
      <c r="T217" s="26"/>
      <c r="U217" s="26"/>
      <c r="V217" s="27"/>
      <c r="W217" s="26"/>
      <c r="X217" s="27"/>
      <c r="Y217" s="2"/>
      <c r="Z217" s="2"/>
      <c r="AA217" s="2"/>
      <c r="AB217" s="2"/>
      <c r="AC217" s="2"/>
      <c r="AD217" s="2"/>
    </row>
    <row r="218" spans="1:30" ht="13" x14ac:dyDescent="0.15">
      <c r="A218" s="26"/>
      <c r="B218" s="26"/>
      <c r="C218" s="26"/>
      <c r="D218" s="26"/>
      <c r="E218" s="26"/>
      <c r="F218" s="27"/>
      <c r="G218" s="26"/>
      <c r="H218" s="27"/>
      <c r="I218" s="26"/>
      <c r="J218" s="27"/>
      <c r="K218" s="28"/>
      <c r="L218" s="5"/>
      <c r="M218" s="5"/>
      <c r="N218" s="5"/>
      <c r="O218" s="59"/>
      <c r="P218" s="5"/>
      <c r="Q218" s="59"/>
      <c r="R218" s="5"/>
      <c r="S218" s="59"/>
      <c r="T218" s="26"/>
      <c r="U218" s="26"/>
      <c r="V218" s="27"/>
      <c r="W218" s="26"/>
      <c r="X218" s="27"/>
      <c r="Y218" s="2"/>
      <c r="Z218" s="2"/>
      <c r="AA218" s="2"/>
      <c r="AB218" s="2"/>
      <c r="AC218" s="2"/>
      <c r="AD218" s="2"/>
    </row>
    <row r="219" spans="1:30" ht="13" x14ac:dyDescent="0.15">
      <c r="A219" s="26"/>
      <c r="B219" s="26"/>
      <c r="C219" s="26"/>
      <c r="D219" s="26"/>
      <c r="E219" s="26"/>
      <c r="F219" s="27"/>
      <c r="G219" s="26"/>
      <c r="H219" s="27"/>
      <c r="I219" s="26"/>
      <c r="J219" s="27"/>
      <c r="K219" s="28"/>
      <c r="L219" s="5"/>
      <c r="M219" s="5"/>
      <c r="N219" s="5"/>
      <c r="O219" s="59"/>
      <c r="P219" s="5"/>
      <c r="Q219" s="59"/>
      <c r="R219" s="5"/>
      <c r="S219" s="59"/>
      <c r="T219" s="26"/>
      <c r="U219" s="26"/>
      <c r="V219" s="27"/>
      <c r="W219" s="26"/>
      <c r="X219" s="27"/>
      <c r="Y219" s="2"/>
      <c r="Z219" s="2"/>
      <c r="AA219" s="2"/>
      <c r="AB219" s="2"/>
      <c r="AC219" s="2"/>
      <c r="AD219" s="2"/>
    </row>
    <row r="220" spans="1:30" ht="13" x14ac:dyDescent="0.15">
      <c r="A220" s="26"/>
      <c r="B220" s="26"/>
      <c r="C220" s="26"/>
      <c r="D220" s="26"/>
      <c r="E220" s="26"/>
      <c r="F220" s="27"/>
      <c r="G220" s="26"/>
      <c r="H220" s="27"/>
      <c r="I220" s="26"/>
      <c r="J220" s="27"/>
      <c r="K220" s="28"/>
      <c r="L220" s="5"/>
      <c r="M220" s="5"/>
      <c r="N220" s="5"/>
      <c r="O220" s="59"/>
      <c r="P220" s="5"/>
      <c r="Q220" s="59"/>
      <c r="R220" s="5"/>
      <c r="S220" s="59"/>
      <c r="T220" s="26"/>
      <c r="U220" s="26"/>
      <c r="V220" s="27"/>
      <c r="W220" s="26"/>
      <c r="X220" s="27"/>
      <c r="Y220" s="2"/>
      <c r="Z220" s="2"/>
      <c r="AA220" s="2"/>
      <c r="AB220" s="2"/>
      <c r="AC220" s="2"/>
      <c r="AD220" s="2"/>
    </row>
    <row r="221" spans="1:30" ht="13" x14ac:dyDescent="0.15">
      <c r="A221" s="26"/>
      <c r="B221" s="26"/>
      <c r="C221" s="26"/>
      <c r="D221" s="26"/>
      <c r="E221" s="26"/>
      <c r="F221" s="27"/>
      <c r="G221" s="26"/>
      <c r="H221" s="27"/>
      <c r="I221" s="26"/>
      <c r="J221" s="27"/>
      <c r="K221" s="28"/>
      <c r="L221" s="5"/>
      <c r="M221" s="5"/>
      <c r="N221" s="5"/>
      <c r="O221" s="59"/>
      <c r="P221" s="5"/>
      <c r="Q221" s="59"/>
      <c r="R221" s="5"/>
      <c r="S221" s="59"/>
      <c r="T221" s="26"/>
      <c r="U221" s="26"/>
      <c r="V221" s="27"/>
      <c r="W221" s="26"/>
      <c r="X221" s="27"/>
      <c r="Y221" s="2"/>
      <c r="Z221" s="2"/>
      <c r="AA221" s="2"/>
      <c r="AB221" s="2"/>
      <c r="AC221" s="2"/>
      <c r="AD221" s="2"/>
    </row>
    <row r="222" spans="1:30" ht="13" x14ac:dyDescent="0.15">
      <c r="A222" s="26"/>
      <c r="B222" s="26"/>
      <c r="C222" s="26"/>
      <c r="D222" s="26"/>
      <c r="E222" s="26"/>
      <c r="F222" s="27"/>
      <c r="G222" s="26"/>
      <c r="H222" s="27"/>
      <c r="I222" s="26"/>
      <c r="J222" s="27"/>
      <c r="K222" s="28"/>
      <c r="L222" s="5"/>
      <c r="M222" s="5"/>
      <c r="N222" s="5"/>
      <c r="O222" s="59"/>
      <c r="P222" s="5"/>
      <c r="Q222" s="59"/>
      <c r="R222" s="5"/>
      <c r="S222" s="59"/>
      <c r="T222" s="26"/>
      <c r="U222" s="26"/>
      <c r="V222" s="27"/>
      <c r="W222" s="26"/>
      <c r="X222" s="27"/>
      <c r="Y222" s="2"/>
      <c r="Z222" s="2"/>
      <c r="AA222" s="2"/>
      <c r="AB222" s="2"/>
      <c r="AC222" s="2"/>
      <c r="AD222" s="2"/>
    </row>
    <row r="223" spans="1:30" ht="13" x14ac:dyDescent="0.15">
      <c r="A223" s="26"/>
      <c r="B223" s="26"/>
      <c r="C223" s="26"/>
      <c r="D223" s="26"/>
      <c r="E223" s="26"/>
      <c r="F223" s="27"/>
      <c r="G223" s="26"/>
      <c r="H223" s="27"/>
      <c r="I223" s="26"/>
      <c r="J223" s="27"/>
      <c r="K223" s="28"/>
      <c r="L223" s="5"/>
      <c r="M223" s="5"/>
      <c r="N223" s="5"/>
      <c r="O223" s="59"/>
      <c r="P223" s="5"/>
      <c r="Q223" s="59"/>
      <c r="R223" s="5"/>
      <c r="S223" s="59"/>
      <c r="T223" s="26"/>
      <c r="U223" s="26"/>
      <c r="V223" s="27"/>
      <c r="W223" s="26"/>
      <c r="X223" s="27"/>
      <c r="Y223" s="2"/>
      <c r="Z223" s="2"/>
      <c r="AA223" s="2"/>
      <c r="AB223" s="2"/>
      <c r="AC223" s="2"/>
      <c r="AD223" s="2"/>
    </row>
    <row r="224" spans="1:30" ht="13" x14ac:dyDescent="0.15">
      <c r="A224" s="26"/>
      <c r="B224" s="26"/>
      <c r="C224" s="26"/>
      <c r="D224" s="26"/>
      <c r="E224" s="26"/>
      <c r="F224" s="27"/>
      <c r="G224" s="26"/>
      <c r="H224" s="27"/>
      <c r="I224" s="26"/>
      <c r="J224" s="27"/>
      <c r="K224" s="28"/>
      <c r="L224" s="5"/>
      <c r="M224" s="5"/>
      <c r="N224" s="5"/>
      <c r="O224" s="59"/>
      <c r="P224" s="5"/>
      <c r="Q224" s="59"/>
      <c r="R224" s="5"/>
      <c r="S224" s="59"/>
      <c r="T224" s="26"/>
      <c r="U224" s="26"/>
      <c r="V224" s="27"/>
      <c r="W224" s="26"/>
      <c r="X224" s="27"/>
      <c r="Y224" s="2"/>
      <c r="Z224" s="2"/>
      <c r="AA224" s="2"/>
      <c r="AB224" s="2"/>
      <c r="AC224" s="2"/>
      <c r="AD224" s="2"/>
    </row>
    <row r="225" spans="1:30" ht="13" x14ac:dyDescent="0.15">
      <c r="A225" s="26"/>
      <c r="B225" s="26"/>
      <c r="C225" s="26"/>
      <c r="D225" s="26"/>
      <c r="E225" s="26"/>
      <c r="F225" s="27"/>
      <c r="G225" s="26"/>
      <c r="H225" s="27"/>
      <c r="I225" s="26"/>
      <c r="J225" s="27"/>
      <c r="K225" s="28"/>
      <c r="L225" s="5"/>
      <c r="M225" s="5"/>
      <c r="N225" s="5"/>
      <c r="O225" s="59"/>
      <c r="P225" s="5"/>
      <c r="Q225" s="59"/>
      <c r="R225" s="5"/>
      <c r="S225" s="59"/>
      <c r="T225" s="26"/>
      <c r="U225" s="26"/>
      <c r="V225" s="27"/>
      <c r="W225" s="26"/>
      <c r="X225" s="27"/>
      <c r="Y225" s="2"/>
      <c r="Z225" s="2"/>
      <c r="AA225" s="2"/>
      <c r="AB225" s="2"/>
      <c r="AC225" s="2"/>
      <c r="AD225" s="2"/>
    </row>
    <row r="226" spans="1:30" ht="13" x14ac:dyDescent="0.15">
      <c r="A226" s="26"/>
      <c r="B226" s="26"/>
      <c r="C226" s="26"/>
      <c r="D226" s="26"/>
      <c r="E226" s="26"/>
      <c r="F226" s="27"/>
      <c r="G226" s="26"/>
      <c r="H226" s="27"/>
      <c r="I226" s="26"/>
      <c r="J226" s="27"/>
      <c r="K226" s="28"/>
      <c r="L226" s="5"/>
      <c r="M226" s="5"/>
      <c r="N226" s="5"/>
      <c r="O226" s="59"/>
      <c r="P226" s="5"/>
      <c r="Q226" s="59"/>
      <c r="R226" s="5"/>
      <c r="S226" s="59"/>
      <c r="T226" s="26"/>
      <c r="U226" s="26"/>
      <c r="V226" s="27"/>
      <c r="W226" s="26"/>
      <c r="X226" s="27"/>
      <c r="Y226" s="2"/>
      <c r="Z226" s="2"/>
      <c r="AA226" s="2"/>
      <c r="AB226" s="2"/>
      <c r="AC226" s="2"/>
      <c r="AD226" s="2"/>
    </row>
    <row r="227" spans="1:30" ht="13" x14ac:dyDescent="0.15">
      <c r="A227" s="26"/>
      <c r="B227" s="26"/>
      <c r="C227" s="26"/>
      <c r="D227" s="26"/>
      <c r="E227" s="26"/>
      <c r="F227" s="27"/>
      <c r="G227" s="26"/>
      <c r="H227" s="27"/>
      <c r="I227" s="26"/>
      <c r="J227" s="27"/>
      <c r="K227" s="28"/>
      <c r="L227" s="5"/>
      <c r="M227" s="5"/>
      <c r="N227" s="5"/>
      <c r="O227" s="59"/>
      <c r="P227" s="5"/>
      <c r="Q227" s="59"/>
      <c r="R227" s="5"/>
      <c r="S227" s="59"/>
      <c r="T227" s="26"/>
      <c r="U227" s="26"/>
      <c r="V227" s="27"/>
      <c r="W227" s="26"/>
      <c r="X227" s="27"/>
      <c r="Y227" s="2"/>
      <c r="Z227" s="2"/>
      <c r="AA227" s="2"/>
      <c r="AB227" s="2"/>
      <c r="AC227" s="2"/>
      <c r="AD227" s="2"/>
    </row>
    <row r="228" spans="1:30" ht="13" x14ac:dyDescent="0.15">
      <c r="A228" s="26"/>
      <c r="B228" s="26"/>
      <c r="C228" s="26"/>
      <c r="D228" s="26"/>
      <c r="E228" s="26"/>
      <c r="F228" s="27"/>
      <c r="G228" s="26"/>
      <c r="H228" s="27"/>
      <c r="I228" s="26"/>
      <c r="J228" s="27"/>
      <c r="K228" s="28"/>
      <c r="L228" s="5"/>
      <c r="M228" s="5"/>
      <c r="N228" s="5"/>
      <c r="O228" s="59"/>
      <c r="P228" s="5"/>
      <c r="Q228" s="59"/>
      <c r="R228" s="5"/>
      <c r="S228" s="59"/>
      <c r="T228" s="26"/>
      <c r="U228" s="26"/>
      <c r="V228" s="27"/>
      <c r="W228" s="26"/>
      <c r="X228" s="27"/>
      <c r="Y228" s="2"/>
      <c r="Z228" s="2"/>
      <c r="AA228" s="2"/>
      <c r="AB228" s="2"/>
      <c r="AC228" s="2"/>
      <c r="AD228" s="2"/>
    </row>
    <row r="229" spans="1:30" ht="13" x14ac:dyDescent="0.15">
      <c r="A229" s="26"/>
      <c r="B229" s="26"/>
      <c r="C229" s="26"/>
      <c r="D229" s="26"/>
      <c r="E229" s="26"/>
      <c r="F229" s="27"/>
      <c r="G229" s="26"/>
      <c r="H229" s="27"/>
      <c r="I229" s="26"/>
      <c r="J229" s="27"/>
      <c r="K229" s="28"/>
      <c r="L229" s="5"/>
      <c r="M229" s="5"/>
      <c r="N229" s="5"/>
      <c r="O229" s="59"/>
      <c r="P229" s="5"/>
      <c r="Q229" s="59"/>
      <c r="R229" s="5"/>
      <c r="S229" s="59"/>
      <c r="T229" s="26"/>
      <c r="U229" s="26"/>
      <c r="V229" s="27"/>
      <c r="W229" s="26"/>
      <c r="X229" s="27"/>
      <c r="Y229" s="2"/>
      <c r="Z229" s="2"/>
      <c r="AA229" s="2"/>
      <c r="AB229" s="2"/>
      <c r="AC229" s="2"/>
      <c r="AD229" s="2"/>
    </row>
    <row r="230" spans="1:30" ht="13" x14ac:dyDescent="0.15">
      <c r="A230" s="26"/>
      <c r="B230" s="26"/>
      <c r="C230" s="26"/>
      <c r="D230" s="26"/>
      <c r="E230" s="26"/>
      <c r="F230" s="27"/>
      <c r="G230" s="26"/>
      <c r="H230" s="27"/>
      <c r="I230" s="26"/>
      <c r="J230" s="27"/>
      <c r="K230" s="28"/>
      <c r="L230" s="5"/>
      <c r="M230" s="5"/>
      <c r="N230" s="5"/>
      <c r="O230" s="59"/>
      <c r="P230" s="5"/>
      <c r="Q230" s="59"/>
      <c r="R230" s="5"/>
      <c r="S230" s="59"/>
      <c r="T230" s="26"/>
      <c r="U230" s="26"/>
      <c r="V230" s="27"/>
      <c r="W230" s="26"/>
      <c r="X230" s="27"/>
      <c r="Y230" s="2"/>
      <c r="Z230" s="2"/>
      <c r="AA230" s="2"/>
      <c r="AB230" s="2"/>
      <c r="AC230" s="2"/>
      <c r="AD230" s="2"/>
    </row>
    <row r="231" spans="1:30" ht="13" x14ac:dyDescent="0.15">
      <c r="A231" s="26"/>
      <c r="B231" s="26"/>
      <c r="C231" s="26"/>
      <c r="D231" s="26"/>
      <c r="E231" s="26"/>
      <c r="F231" s="27"/>
      <c r="G231" s="26"/>
      <c r="H231" s="27"/>
      <c r="I231" s="26"/>
      <c r="J231" s="27"/>
      <c r="K231" s="28"/>
      <c r="L231" s="5"/>
      <c r="M231" s="5"/>
      <c r="N231" s="5"/>
      <c r="O231" s="59"/>
      <c r="P231" s="5"/>
      <c r="Q231" s="59"/>
      <c r="R231" s="5"/>
      <c r="S231" s="59"/>
      <c r="T231" s="26"/>
      <c r="U231" s="26"/>
      <c r="V231" s="27"/>
      <c r="W231" s="26"/>
      <c r="X231" s="27"/>
      <c r="Y231" s="2"/>
      <c r="Z231" s="2"/>
      <c r="AA231" s="2"/>
      <c r="AB231" s="2"/>
      <c r="AC231" s="2"/>
      <c r="AD231" s="2"/>
    </row>
    <row r="232" spans="1:30" ht="13" x14ac:dyDescent="0.15">
      <c r="A232" s="26"/>
      <c r="B232" s="26"/>
      <c r="C232" s="26"/>
      <c r="D232" s="26"/>
      <c r="E232" s="26"/>
      <c r="F232" s="27"/>
      <c r="G232" s="26"/>
      <c r="H232" s="27"/>
      <c r="I232" s="26"/>
      <c r="J232" s="27"/>
      <c r="K232" s="28"/>
      <c r="L232" s="5"/>
      <c r="M232" s="5"/>
      <c r="N232" s="5"/>
      <c r="O232" s="59"/>
      <c r="P232" s="5"/>
      <c r="Q232" s="59"/>
      <c r="R232" s="5"/>
      <c r="S232" s="59"/>
      <c r="T232" s="26"/>
      <c r="U232" s="26"/>
      <c r="V232" s="27"/>
      <c r="W232" s="26"/>
      <c r="X232" s="27"/>
      <c r="Y232" s="2"/>
      <c r="Z232" s="2"/>
      <c r="AA232" s="2"/>
      <c r="AB232" s="2"/>
      <c r="AC232" s="2"/>
      <c r="AD232" s="2"/>
    </row>
    <row r="233" spans="1:30" ht="13" x14ac:dyDescent="0.15">
      <c r="A233" s="26"/>
      <c r="B233" s="26"/>
      <c r="C233" s="26"/>
      <c r="D233" s="26"/>
      <c r="E233" s="26"/>
      <c r="F233" s="27"/>
      <c r="G233" s="26"/>
      <c r="H233" s="27"/>
      <c r="I233" s="26"/>
      <c r="J233" s="27"/>
      <c r="K233" s="28"/>
      <c r="L233" s="5"/>
      <c r="M233" s="5"/>
      <c r="N233" s="5"/>
      <c r="O233" s="59"/>
      <c r="P233" s="5"/>
      <c r="Q233" s="59"/>
      <c r="R233" s="5"/>
      <c r="S233" s="59"/>
      <c r="T233" s="26"/>
      <c r="U233" s="26"/>
      <c r="V233" s="27"/>
      <c r="W233" s="26"/>
      <c r="X233" s="27"/>
      <c r="Y233" s="2"/>
      <c r="Z233" s="2"/>
      <c r="AA233" s="2"/>
      <c r="AB233" s="2"/>
      <c r="AC233" s="2"/>
      <c r="AD233" s="2"/>
    </row>
    <row r="234" spans="1:30" ht="13" x14ac:dyDescent="0.15">
      <c r="A234" s="26"/>
      <c r="B234" s="26"/>
      <c r="C234" s="26"/>
      <c r="D234" s="26"/>
      <c r="E234" s="26"/>
      <c r="F234" s="27"/>
      <c r="G234" s="26"/>
      <c r="H234" s="27"/>
      <c r="I234" s="26"/>
      <c r="J234" s="27"/>
      <c r="K234" s="28"/>
      <c r="L234" s="5"/>
      <c r="M234" s="5"/>
      <c r="N234" s="5"/>
      <c r="O234" s="59"/>
      <c r="P234" s="5"/>
      <c r="Q234" s="59"/>
      <c r="R234" s="5"/>
      <c r="S234" s="59"/>
      <c r="T234" s="26"/>
      <c r="U234" s="26"/>
      <c r="V234" s="27"/>
      <c r="W234" s="26"/>
      <c r="X234" s="27"/>
      <c r="Y234" s="2"/>
      <c r="Z234" s="2"/>
      <c r="AA234" s="2"/>
      <c r="AB234" s="2"/>
      <c r="AC234" s="2"/>
      <c r="AD234" s="2"/>
    </row>
    <row r="235" spans="1:30" ht="13" x14ac:dyDescent="0.15">
      <c r="A235" s="26"/>
      <c r="B235" s="26"/>
      <c r="C235" s="26"/>
      <c r="D235" s="26"/>
      <c r="E235" s="26"/>
      <c r="F235" s="27"/>
      <c r="G235" s="26"/>
      <c r="H235" s="27"/>
      <c r="I235" s="26"/>
      <c r="J235" s="27"/>
      <c r="K235" s="28"/>
      <c r="L235" s="5"/>
      <c r="M235" s="5"/>
      <c r="N235" s="5"/>
      <c r="O235" s="59"/>
      <c r="P235" s="5"/>
      <c r="Q235" s="59"/>
      <c r="R235" s="5"/>
      <c r="S235" s="59"/>
      <c r="T235" s="26"/>
      <c r="U235" s="26"/>
      <c r="V235" s="27"/>
      <c r="W235" s="26"/>
      <c r="X235" s="27"/>
      <c r="Y235" s="2"/>
      <c r="Z235" s="2"/>
      <c r="AA235" s="2"/>
      <c r="AB235" s="2"/>
      <c r="AC235" s="2"/>
      <c r="AD235" s="2"/>
    </row>
    <row r="236" spans="1:30" ht="13" x14ac:dyDescent="0.15">
      <c r="A236" s="26"/>
      <c r="B236" s="26"/>
      <c r="C236" s="26"/>
      <c r="D236" s="26"/>
      <c r="E236" s="26"/>
      <c r="F236" s="27"/>
      <c r="G236" s="26"/>
      <c r="H236" s="27"/>
      <c r="I236" s="26"/>
      <c r="J236" s="27"/>
      <c r="K236" s="28"/>
      <c r="L236" s="5"/>
      <c r="M236" s="5"/>
      <c r="N236" s="5"/>
      <c r="O236" s="59"/>
      <c r="P236" s="5"/>
      <c r="Q236" s="59"/>
      <c r="R236" s="5"/>
      <c r="S236" s="59"/>
      <c r="T236" s="26"/>
      <c r="U236" s="26"/>
      <c r="V236" s="27"/>
      <c r="W236" s="26"/>
      <c r="X236" s="27"/>
      <c r="Y236" s="2"/>
      <c r="Z236" s="2"/>
      <c r="AA236" s="2"/>
      <c r="AB236" s="2"/>
      <c r="AC236" s="2"/>
      <c r="AD236" s="2"/>
    </row>
    <row r="237" spans="1:30" ht="13" x14ac:dyDescent="0.15">
      <c r="A237" s="26"/>
      <c r="B237" s="26"/>
      <c r="C237" s="26"/>
      <c r="D237" s="26"/>
      <c r="E237" s="26"/>
      <c r="F237" s="27"/>
      <c r="G237" s="26"/>
      <c r="H237" s="27"/>
      <c r="I237" s="26"/>
      <c r="J237" s="27"/>
      <c r="K237" s="28"/>
      <c r="L237" s="5"/>
      <c r="M237" s="5"/>
      <c r="N237" s="5"/>
      <c r="O237" s="59"/>
      <c r="P237" s="5"/>
      <c r="Q237" s="59"/>
      <c r="R237" s="5"/>
      <c r="S237" s="59"/>
      <c r="T237" s="26"/>
      <c r="U237" s="26"/>
      <c r="V237" s="27"/>
      <c r="W237" s="26"/>
      <c r="X237" s="27"/>
      <c r="Y237" s="2"/>
      <c r="Z237" s="2"/>
      <c r="AA237" s="2"/>
      <c r="AB237" s="2"/>
      <c r="AC237" s="2"/>
      <c r="AD237" s="2"/>
    </row>
    <row r="238" spans="1:30" ht="13" x14ac:dyDescent="0.15">
      <c r="A238" s="26"/>
      <c r="B238" s="26"/>
      <c r="C238" s="26"/>
      <c r="D238" s="26"/>
      <c r="E238" s="26"/>
      <c r="F238" s="27"/>
      <c r="G238" s="26"/>
      <c r="H238" s="27"/>
      <c r="I238" s="26"/>
      <c r="J238" s="27"/>
      <c r="K238" s="28"/>
      <c r="L238" s="5"/>
      <c r="M238" s="5"/>
      <c r="N238" s="5"/>
      <c r="O238" s="59"/>
      <c r="P238" s="5"/>
      <c r="Q238" s="59"/>
      <c r="R238" s="5"/>
      <c r="S238" s="59"/>
      <c r="T238" s="26"/>
      <c r="U238" s="26"/>
      <c r="V238" s="27"/>
      <c r="W238" s="26"/>
      <c r="X238" s="27"/>
      <c r="Y238" s="2"/>
      <c r="Z238" s="2"/>
      <c r="AA238" s="2"/>
      <c r="AB238" s="2"/>
      <c r="AC238" s="2"/>
      <c r="AD238" s="2"/>
    </row>
    <row r="239" spans="1:30" ht="13" x14ac:dyDescent="0.15">
      <c r="A239" s="26"/>
      <c r="B239" s="26"/>
      <c r="C239" s="26"/>
      <c r="D239" s="26"/>
      <c r="E239" s="26"/>
      <c r="F239" s="27"/>
      <c r="G239" s="26"/>
      <c r="H239" s="27"/>
      <c r="I239" s="26"/>
      <c r="J239" s="27"/>
      <c r="K239" s="28"/>
      <c r="L239" s="5"/>
      <c r="M239" s="5"/>
      <c r="N239" s="5"/>
      <c r="O239" s="59"/>
      <c r="P239" s="5"/>
      <c r="Q239" s="59"/>
      <c r="R239" s="5"/>
      <c r="S239" s="59"/>
      <c r="T239" s="26"/>
      <c r="U239" s="26"/>
      <c r="V239" s="27"/>
      <c r="W239" s="26"/>
      <c r="X239" s="27"/>
      <c r="Y239" s="2"/>
      <c r="Z239" s="2"/>
      <c r="AA239" s="2"/>
      <c r="AB239" s="2"/>
      <c r="AC239" s="2"/>
      <c r="AD239" s="2"/>
    </row>
    <row r="240" spans="1:30" ht="13" x14ac:dyDescent="0.15">
      <c r="A240" s="26"/>
      <c r="B240" s="26"/>
      <c r="C240" s="26"/>
      <c r="D240" s="26"/>
      <c r="E240" s="26"/>
      <c r="F240" s="27"/>
      <c r="G240" s="26"/>
      <c r="H240" s="27"/>
      <c r="I240" s="26"/>
      <c r="J240" s="27"/>
      <c r="K240" s="28"/>
      <c r="L240" s="5"/>
      <c r="M240" s="5"/>
      <c r="N240" s="5"/>
      <c r="O240" s="59"/>
      <c r="P240" s="5"/>
      <c r="Q240" s="59"/>
      <c r="R240" s="5"/>
      <c r="S240" s="59"/>
      <c r="T240" s="26"/>
      <c r="U240" s="26"/>
      <c r="V240" s="27"/>
      <c r="W240" s="26"/>
      <c r="X240" s="27"/>
      <c r="Y240" s="2"/>
      <c r="Z240" s="2"/>
      <c r="AA240" s="2"/>
      <c r="AB240" s="2"/>
      <c r="AC240" s="2"/>
      <c r="AD240" s="2"/>
    </row>
    <row r="241" spans="1:30" ht="13" x14ac:dyDescent="0.15">
      <c r="A241" s="26"/>
      <c r="B241" s="26"/>
      <c r="C241" s="26"/>
      <c r="D241" s="26"/>
      <c r="E241" s="26"/>
      <c r="F241" s="27"/>
      <c r="G241" s="26"/>
      <c r="H241" s="27"/>
      <c r="I241" s="26"/>
      <c r="J241" s="27"/>
      <c r="K241" s="28"/>
      <c r="L241" s="5"/>
      <c r="M241" s="5"/>
      <c r="N241" s="5"/>
      <c r="O241" s="59"/>
      <c r="P241" s="5"/>
      <c r="Q241" s="59"/>
      <c r="R241" s="5"/>
      <c r="S241" s="59"/>
      <c r="T241" s="26"/>
      <c r="U241" s="26"/>
      <c r="V241" s="27"/>
      <c r="W241" s="26"/>
      <c r="X241" s="27"/>
      <c r="Y241" s="2"/>
      <c r="Z241" s="2"/>
      <c r="AA241" s="2"/>
      <c r="AB241" s="2"/>
      <c r="AC241" s="2"/>
      <c r="AD241" s="2"/>
    </row>
    <row r="242" spans="1:30" ht="13" x14ac:dyDescent="0.15">
      <c r="A242" s="26"/>
      <c r="B242" s="26"/>
      <c r="C242" s="26"/>
      <c r="D242" s="26"/>
      <c r="E242" s="26"/>
      <c r="F242" s="27"/>
      <c r="G242" s="26"/>
      <c r="H242" s="27"/>
      <c r="I242" s="26"/>
      <c r="J242" s="27"/>
      <c r="K242" s="28"/>
      <c r="L242" s="5"/>
      <c r="M242" s="5"/>
      <c r="N242" s="5"/>
      <c r="O242" s="59"/>
      <c r="P242" s="5"/>
      <c r="Q242" s="59"/>
      <c r="R242" s="5"/>
      <c r="S242" s="59"/>
      <c r="T242" s="26"/>
      <c r="U242" s="26"/>
      <c r="V242" s="27"/>
      <c r="W242" s="26"/>
      <c r="X242" s="27"/>
      <c r="Y242" s="2"/>
      <c r="Z242" s="2"/>
      <c r="AA242" s="2"/>
      <c r="AB242" s="2"/>
      <c r="AC242" s="2"/>
      <c r="AD242" s="2"/>
    </row>
    <row r="243" spans="1:30" ht="13" x14ac:dyDescent="0.15">
      <c r="A243" s="26"/>
      <c r="B243" s="26"/>
      <c r="C243" s="26"/>
      <c r="D243" s="26"/>
      <c r="E243" s="26"/>
      <c r="F243" s="27"/>
      <c r="G243" s="26"/>
      <c r="H243" s="27"/>
      <c r="I243" s="26"/>
      <c r="J243" s="27"/>
      <c r="K243" s="28"/>
      <c r="L243" s="5"/>
      <c r="M243" s="5"/>
      <c r="N243" s="5"/>
      <c r="O243" s="59"/>
      <c r="P243" s="5"/>
      <c r="Q243" s="59"/>
      <c r="R243" s="5"/>
      <c r="S243" s="59"/>
      <c r="T243" s="26"/>
      <c r="U243" s="26"/>
      <c r="V243" s="27"/>
      <c r="W243" s="26"/>
      <c r="X243" s="27"/>
      <c r="Y243" s="2"/>
      <c r="Z243" s="2"/>
      <c r="AA243" s="2"/>
      <c r="AB243" s="2"/>
      <c r="AC243" s="2"/>
      <c r="AD243" s="2"/>
    </row>
    <row r="244" spans="1:30" ht="13" x14ac:dyDescent="0.15">
      <c r="A244" s="26"/>
      <c r="B244" s="26"/>
      <c r="C244" s="26"/>
      <c r="D244" s="26"/>
      <c r="E244" s="26"/>
      <c r="F244" s="27"/>
      <c r="G244" s="26"/>
      <c r="H244" s="27"/>
      <c r="I244" s="26"/>
      <c r="J244" s="27"/>
      <c r="K244" s="28"/>
      <c r="L244" s="5"/>
      <c r="M244" s="5"/>
      <c r="N244" s="5"/>
      <c r="O244" s="59"/>
      <c r="P244" s="5"/>
      <c r="Q244" s="59"/>
      <c r="R244" s="5"/>
      <c r="S244" s="59"/>
      <c r="T244" s="26"/>
      <c r="U244" s="26"/>
      <c r="V244" s="27"/>
      <c r="W244" s="26"/>
      <c r="X244" s="27"/>
      <c r="Y244" s="2"/>
      <c r="Z244" s="2"/>
      <c r="AA244" s="2"/>
      <c r="AB244" s="2"/>
      <c r="AC244" s="2"/>
      <c r="AD244" s="2"/>
    </row>
    <row r="245" spans="1:30" ht="13" x14ac:dyDescent="0.15">
      <c r="A245" s="26"/>
      <c r="B245" s="26"/>
      <c r="C245" s="26"/>
      <c r="D245" s="26"/>
      <c r="E245" s="26"/>
      <c r="F245" s="27"/>
      <c r="G245" s="26"/>
      <c r="H245" s="27"/>
      <c r="I245" s="26"/>
      <c r="J245" s="27"/>
      <c r="K245" s="28"/>
      <c r="L245" s="5"/>
      <c r="M245" s="5"/>
      <c r="N245" s="5"/>
      <c r="O245" s="59"/>
      <c r="P245" s="5"/>
      <c r="Q245" s="59"/>
      <c r="R245" s="5"/>
      <c r="S245" s="59"/>
      <c r="T245" s="26"/>
      <c r="U245" s="26"/>
      <c r="V245" s="27"/>
      <c r="W245" s="26"/>
      <c r="X245" s="27"/>
      <c r="Y245" s="2"/>
      <c r="Z245" s="2"/>
      <c r="AA245" s="2"/>
      <c r="AB245" s="2"/>
      <c r="AC245" s="2"/>
      <c r="AD245" s="2"/>
    </row>
    <row r="246" spans="1:30" ht="13" x14ac:dyDescent="0.15">
      <c r="A246" s="26"/>
      <c r="B246" s="26"/>
      <c r="C246" s="26"/>
      <c r="D246" s="26"/>
      <c r="E246" s="26"/>
      <c r="F246" s="27"/>
      <c r="G246" s="26"/>
      <c r="H246" s="27"/>
      <c r="I246" s="26"/>
      <c r="J246" s="27"/>
      <c r="K246" s="28"/>
      <c r="L246" s="5"/>
      <c r="M246" s="5"/>
      <c r="N246" s="5"/>
      <c r="O246" s="59"/>
      <c r="P246" s="5"/>
      <c r="Q246" s="59"/>
      <c r="R246" s="5"/>
      <c r="S246" s="59"/>
      <c r="T246" s="26"/>
      <c r="U246" s="26"/>
      <c r="V246" s="27"/>
      <c r="W246" s="26"/>
      <c r="X246" s="27"/>
      <c r="Y246" s="2"/>
      <c r="Z246" s="2"/>
      <c r="AA246" s="2"/>
      <c r="AB246" s="2"/>
      <c r="AC246" s="2"/>
      <c r="AD246" s="2"/>
    </row>
    <row r="247" spans="1:30" ht="13" x14ac:dyDescent="0.15">
      <c r="A247" s="26"/>
      <c r="B247" s="26"/>
      <c r="C247" s="26"/>
      <c r="D247" s="26"/>
      <c r="E247" s="26"/>
      <c r="F247" s="27"/>
      <c r="G247" s="26"/>
      <c r="H247" s="27"/>
      <c r="I247" s="26"/>
      <c r="J247" s="27"/>
      <c r="K247" s="28"/>
      <c r="L247" s="5"/>
      <c r="M247" s="5"/>
      <c r="N247" s="5"/>
      <c r="O247" s="59"/>
      <c r="P247" s="5"/>
      <c r="Q247" s="59"/>
      <c r="R247" s="5"/>
      <c r="S247" s="59"/>
      <c r="T247" s="26"/>
      <c r="U247" s="26"/>
      <c r="V247" s="27"/>
      <c r="W247" s="26"/>
      <c r="X247" s="27"/>
      <c r="Y247" s="2"/>
      <c r="Z247" s="2"/>
      <c r="AA247" s="2"/>
      <c r="AB247" s="2"/>
      <c r="AC247" s="2"/>
      <c r="AD247" s="2"/>
    </row>
    <row r="248" spans="1:30" ht="13" x14ac:dyDescent="0.15">
      <c r="A248" s="26"/>
      <c r="B248" s="26"/>
      <c r="C248" s="26"/>
      <c r="D248" s="26"/>
      <c r="E248" s="26"/>
      <c r="F248" s="27"/>
      <c r="G248" s="26"/>
      <c r="H248" s="27"/>
      <c r="I248" s="26"/>
      <c r="J248" s="27"/>
      <c r="K248" s="28"/>
      <c r="L248" s="5"/>
      <c r="M248" s="5"/>
      <c r="N248" s="5"/>
      <c r="O248" s="59"/>
      <c r="P248" s="5"/>
      <c r="Q248" s="59"/>
      <c r="R248" s="5"/>
      <c r="S248" s="59"/>
      <c r="T248" s="26"/>
      <c r="U248" s="26"/>
      <c r="V248" s="27"/>
      <c r="W248" s="26"/>
      <c r="X248" s="27"/>
      <c r="Y248" s="2"/>
      <c r="Z248" s="2"/>
      <c r="AA248" s="2"/>
      <c r="AB248" s="2"/>
      <c r="AC248" s="2"/>
      <c r="AD248" s="2"/>
    </row>
    <row r="249" spans="1:30" ht="13" x14ac:dyDescent="0.15">
      <c r="A249" s="26"/>
      <c r="B249" s="26"/>
      <c r="C249" s="26"/>
      <c r="D249" s="26"/>
      <c r="E249" s="26"/>
      <c r="F249" s="27"/>
      <c r="G249" s="26"/>
      <c r="H249" s="27"/>
      <c r="I249" s="26"/>
      <c r="J249" s="27"/>
      <c r="K249" s="28"/>
      <c r="L249" s="5"/>
      <c r="M249" s="5"/>
      <c r="N249" s="5"/>
      <c r="O249" s="59"/>
      <c r="P249" s="5"/>
      <c r="Q249" s="59"/>
      <c r="R249" s="5"/>
      <c r="S249" s="59"/>
      <c r="T249" s="26"/>
      <c r="U249" s="26"/>
      <c r="V249" s="27"/>
      <c r="W249" s="26"/>
      <c r="X249" s="27"/>
      <c r="Y249" s="2"/>
      <c r="Z249" s="2"/>
      <c r="AA249" s="2"/>
      <c r="AB249" s="2"/>
      <c r="AC249" s="2"/>
      <c r="AD249" s="2"/>
    </row>
    <row r="250" spans="1:30" ht="13" x14ac:dyDescent="0.15">
      <c r="A250" s="26"/>
      <c r="B250" s="26"/>
      <c r="C250" s="26"/>
      <c r="D250" s="26"/>
      <c r="E250" s="26"/>
      <c r="F250" s="27"/>
      <c r="G250" s="26"/>
      <c r="H250" s="27"/>
      <c r="I250" s="26"/>
      <c r="J250" s="27"/>
      <c r="K250" s="28"/>
      <c r="L250" s="5"/>
      <c r="M250" s="5"/>
      <c r="N250" s="5"/>
      <c r="O250" s="59"/>
      <c r="P250" s="5"/>
      <c r="Q250" s="59"/>
      <c r="R250" s="5"/>
      <c r="S250" s="59"/>
      <c r="T250" s="26"/>
      <c r="U250" s="26"/>
      <c r="V250" s="27"/>
      <c r="W250" s="26"/>
      <c r="X250" s="27"/>
      <c r="Y250" s="2"/>
      <c r="Z250" s="2"/>
      <c r="AA250" s="2"/>
      <c r="AB250" s="2"/>
      <c r="AC250" s="2"/>
      <c r="AD250" s="2"/>
    </row>
    <row r="251" spans="1:30" ht="13" x14ac:dyDescent="0.15">
      <c r="A251" s="26"/>
      <c r="B251" s="26"/>
      <c r="C251" s="26"/>
      <c r="D251" s="26"/>
      <c r="E251" s="26"/>
      <c r="F251" s="27"/>
      <c r="G251" s="26"/>
      <c r="H251" s="27"/>
      <c r="I251" s="26"/>
      <c r="J251" s="27"/>
      <c r="K251" s="28"/>
      <c r="L251" s="5"/>
      <c r="M251" s="5"/>
      <c r="N251" s="5"/>
      <c r="O251" s="59"/>
      <c r="P251" s="5"/>
      <c r="Q251" s="59"/>
      <c r="R251" s="5"/>
      <c r="S251" s="59"/>
      <c r="T251" s="26"/>
      <c r="U251" s="26"/>
      <c r="V251" s="27"/>
      <c r="W251" s="26"/>
      <c r="X251" s="27"/>
      <c r="Y251" s="2"/>
      <c r="Z251" s="2"/>
      <c r="AA251" s="2"/>
      <c r="AB251" s="2"/>
      <c r="AC251" s="2"/>
      <c r="AD251" s="2"/>
    </row>
    <row r="252" spans="1:30" ht="13" x14ac:dyDescent="0.15">
      <c r="A252" s="26"/>
      <c r="B252" s="26"/>
      <c r="C252" s="26"/>
      <c r="D252" s="26"/>
      <c r="E252" s="26"/>
      <c r="F252" s="27"/>
      <c r="G252" s="26"/>
      <c r="H252" s="27"/>
      <c r="I252" s="26"/>
      <c r="J252" s="27"/>
      <c r="K252" s="28"/>
      <c r="L252" s="5"/>
      <c r="M252" s="5"/>
      <c r="N252" s="5"/>
      <c r="O252" s="59"/>
      <c r="P252" s="5"/>
      <c r="Q252" s="59"/>
      <c r="R252" s="5"/>
      <c r="S252" s="59"/>
      <c r="T252" s="26"/>
      <c r="U252" s="26"/>
      <c r="V252" s="27"/>
      <c r="W252" s="26"/>
      <c r="X252" s="27"/>
      <c r="Y252" s="2"/>
      <c r="Z252" s="2"/>
      <c r="AA252" s="2"/>
      <c r="AB252" s="2"/>
      <c r="AC252" s="2"/>
      <c r="AD252" s="2"/>
    </row>
    <row r="253" spans="1:30" ht="13" x14ac:dyDescent="0.15">
      <c r="A253" s="26"/>
      <c r="B253" s="26"/>
      <c r="C253" s="26"/>
      <c r="D253" s="26"/>
      <c r="E253" s="26"/>
      <c r="F253" s="27"/>
      <c r="G253" s="26"/>
      <c r="H253" s="27"/>
      <c r="I253" s="26"/>
      <c r="J253" s="27"/>
      <c r="K253" s="28"/>
      <c r="L253" s="5"/>
      <c r="M253" s="5"/>
      <c r="N253" s="5"/>
      <c r="O253" s="59"/>
      <c r="P253" s="5"/>
      <c r="Q253" s="59"/>
      <c r="R253" s="5"/>
      <c r="S253" s="59"/>
      <c r="T253" s="26"/>
      <c r="U253" s="26"/>
      <c r="V253" s="27"/>
      <c r="W253" s="26"/>
      <c r="X253" s="27"/>
      <c r="Y253" s="2"/>
      <c r="Z253" s="2"/>
      <c r="AA253" s="2"/>
      <c r="AB253" s="2"/>
      <c r="AC253" s="2"/>
      <c r="AD253" s="2"/>
    </row>
    <row r="254" spans="1:30" ht="13" x14ac:dyDescent="0.15">
      <c r="A254" s="26"/>
      <c r="B254" s="26"/>
      <c r="C254" s="26"/>
      <c r="D254" s="26"/>
      <c r="E254" s="26"/>
      <c r="F254" s="27"/>
      <c r="G254" s="26"/>
      <c r="H254" s="27"/>
      <c r="I254" s="26"/>
      <c r="J254" s="27"/>
      <c r="K254" s="28"/>
      <c r="L254" s="5"/>
      <c r="M254" s="5"/>
      <c r="N254" s="5"/>
      <c r="O254" s="59"/>
      <c r="P254" s="5"/>
      <c r="Q254" s="59"/>
      <c r="R254" s="5"/>
      <c r="S254" s="59"/>
      <c r="T254" s="26"/>
      <c r="U254" s="26"/>
      <c r="V254" s="27"/>
      <c r="W254" s="26"/>
      <c r="X254" s="27"/>
      <c r="Y254" s="2"/>
      <c r="Z254" s="2"/>
      <c r="AA254" s="2"/>
      <c r="AB254" s="2"/>
      <c r="AC254" s="2"/>
      <c r="AD254" s="2"/>
    </row>
    <row r="255" spans="1:30" ht="13" x14ac:dyDescent="0.15">
      <c r="A255" s="26"/>
      <c r="B255" s="26"/>
      <c r="C255" s="26"/>
      <c r="D255" s="26"/>
      <c r="E255" s="26"/>
      <c r="F255" s="27"/>
      <c r="G255" s="26"/>
      <c r="H255" s="27"/>
      <c r="I255" s="26"/>
      <c r="J255" s="27"/>
      <c r="K255" s="28"/>
      <c r="L255" s="5"/>
      <c r="M255" s="5"/>
      <c r="N255" s="5"/>
      <c r="O255" s="59"/>
      <c r="P255" s="5"/>
      <c r="Q255" s="59"/>
      <c r="R255" s="5"/>
      <c r="S255" s="59"/>
      <c r="T255" s="26"/>
      <c r="U255" s="26"/>
      <c r="V255" s="27"/>
      <c r="W255" s="26"/>
      <c r="X255" s="27"/>
      <c r="Y255" s="2"/>
      <c r="Z255" s="2"/>
      <c r="AA255" s="2"/>
      <c r="AB255" s="2"/>
      <c r="AC255" s="2"/>
      <c r="AD255" s="2"/>
    </row>
    <row r="256" spans="1:30" ht="13" x14ac:dyDescent="0.15">
      <c r="A256" s="26"/>
      <c r="B256" s="26"/>
      <c r="C256" s="26"/>
      <c r="D256" s="26"/>
      <c r="E256" s="26"/>
      <c r="F256" s="27"/>
      <c r="G256" s="26"/>
      <c r="H256" s="27"/>
      <c r="I256" s="26"/>
      <c r="J256" s="27"/>
      <c r="K256" s="28"/>
      <c r="L256" s="5"/>
      <c r="M256" s="5"/>
      <c r="N256" s="5"/>
      <c r="O256" s="59"/>
      <c r="P256" s="5"/>
      <c r="Q256" s="59"/>
      <c r="R256" s="5"/>
      <c r="S256" s="59"/>
      <c r="T256" s="26"/>
      <c r="U256" s="26"/>
      <c r="V256" s="27"/>
      <c r="W256" s="26"/>
      <c r="X256" s="27"/>
      <c r="Y256" s="2"/>
      <c r="Z256" s="2"/>
      <c r="AA256" s="2"/>
      <c r="AB256" s="2"/>
      <c r="AC256" s="2"/>
      <c r="AD256" s="2"/>
    </row>
    <row r="257" spans="1:30" ht="13" x14ac:dyDescent="0.15">
      <c r="A257" s="26"/>
      <c r="B257" s="26"/>
      <c r="C257" s="26"/>
      <c r="D257" s="26"/>
      <c r="E257" s="26"/>
      <c r="F257" s="27"/>
      <c r="G257" s="26"/>
      <c r="H257" s="27"/>
      <c r="I257" s="26"/>
      <c r="J257" s="27"/>
      <c r="K257" s="28"/>
      <c r="L257" s="5"/>
      <c r="M257" s="5"/>
      <c r="N257" s="5"/>
      <c r="O257" s="59"/>
      <c r="P257" s="5"/>
      <c r="Q257" s="59"/>
      <c r="R257" s="5"/>
      <c r="S257" s="59"/>
      <c r="T257" s="26"/>
      <c r="U257" s="26"/>
      <c r="V257" s="27"/>
      <c r="W257" s="26"/>
      <c r="X257" s="27"/>
      <c r="Y257" s="2"/>
      <c r="Z257" s="2"/>
      <c r="AA257" s="2"/>
      <c r="AB257" s="2"/>
      <c r="AC257" s="2"/>
      <c r="AD257" s="2"/>
    </row>
    <row r="258" spans="1:30" ht="13" x14ac:dyDescent="0.15">
      <c r="A258" s="26"/>
      <c r="B258" s="26"/>
      <c r="C258" s="26"/>
      <c r="D258" s="26"/>
      <c r="E258" s="26"/>
      <c r="F258" s="27"/>
      <c r="G258" s="26"/>
      <c r="H258" s="27"/>
      <c r="I258" s="26"/>
      <c r="J258" s="27"/>
      <c r="K258" s="28"/>
      <c r="L258" s="5"/>
      <c r="M258" s="5"/>
      <c r="N258" s="5"/>
      <c r="O258" s="59"/>
      <c r="P258" s="5"/>
      <c r="Q258" s="59"/>
      <c r="R258" s="5"/>
      <c r="S258" s="59"/>
      <c r="T258" s="26"/>
      <c r="U258" s="26"/>
      <c r="V258" s="27"/>
      <c r="W258" s="26"/>
      <c r="X258" s="27"/>
      <c r="Y258" s="2"/>
      <c r="Z258" s="2"/>
      <c r="AA258" s="2"/>
      <c r="AB258" s="2"/>
      <c r="AC258" s="2"/>
      <c r="AD258" s="2"/>
    </row>
    <row r="259" spans="1:30" ht="13" x14ac:dyDescent="0.15">
      <c r="A259" s="26"/>
      <c r="B259" s="26"/>
      <c r="C259" s="26"/>
      <c r="D259" s="26"/>
      <c r="E259" s="26"/>
      <c r="F259" s="27"/>
      <c r="G259" s="26"/>
      <c r="H259" s="27"/>
      <c r="I259" s="26"/>
      <c r="J259" s="27"/>
      <c r="K259" s="28"/>
      <c r="L259" s="5"/>
      <c r="M259" s="5"/>
      <c r="N259" s="5"/>
      <c r="O259" s="59"/>
      <c r="P259" s="5"/>
      <c r="Q259" s="59"/>
      <c r="R259" s="5"/>
      <c r="S259" s="59"/>
      <c r="T259" s="26"/>
      <c r="U259" s="26"/>
      <c r="V259" s="27"/>
      <c r="W259" s="26"/>
      <c r="X259" s="27"/>
      <c r="Y259" s="2"/>
      <c r="Z259" s="2"/>
      <c r="AA259" s="2"/>
      <c r="AB259" s="2"/>
      <c r="AC259" s="2"/>
      <c r="AD259" s="2"/>
    </row>
    <row r="260" spans="1:30" ht="13" x14ac:dyDescent="0.15">
      <c r="A260" s="26"/>
      <c r="B260" s="26"/>
      <c r="C260" s="26"/>
      <c r="D260" s="26"/>
      <c r="E260" s="26"/>
      <c r="F260" s="27"/>
      <c r="G260" s="26"/>
      <c r="H260" s="27"/>
      <c r="I260" s="26"/>
      <c r="J260" s="27"/>
      <c r="K260" s="28"/>
      <c r="L260" s="5"/>
      <c r="M260" s="5"/>
      <c r="N260" s="5"/>
      <c r="O260" s="59"/>
      <c r="P260" s="5"/>
      <c r="Q260" s="59"/>
      <c r="R260" s="5"/>
      <c r="S260" s="59"/>
      <c r="T260" s="26"/>
      <c r="U260" s="26"/>
      <c r="V260" s="27"/>
      <c r="W260" s="26"/>
      <c r="X260" s="27"/>
      <c r="Y260" s="2"/>
      <c r="Z260" s="2"/>
      <c r="AA260" s="2"/>
      <c r="AB260" s="2"/>
      <c r="AC260" s="2"/>
      <c r="AD260" s="2"/>
    </row>
    <row r="261" spans="1:30" ht="13" x14ac:dyDescent="0.15">
      <c r="A261" s="26"/>
      <c r="B261" s="26"/>
      <c r="C261" s="26"/>
      <c r="D261" s="26"/>
      <c r="E261" s="26"/>
      <c r="F261" s="27"/>
      <c r="G261" s="26"/>
      <c r="H261" s="27"/>
      <c r="I261" s="26"/>
      <c r="J261" s="27"/>
      <c r="K261" s="28"/>
      <c r="L261" s="5"/>
      <c r="M261" s="5"/>
      <c r="N261" s="5"/>
      <c r="O261" s="59"/>
      <c r="P261" s="5"/>
      <c r="Q261" s="59"/>
      <c r="R261" s="5"/>
      <c r="S261" s="59"/>
      <c r="T261" s="26"/>
      <c r="U261" s="26"/>
      <c r="V261" s="27"/>
      <c r="W261" s="26"/>
      <c r="X261" s="27"/>
      <c r="Y261" s="2"/>
      <c r="Z261" s="2"/>
      <c r="AA261" s="2"/>
      <c r="AB261" s="2"/>
      <c r="AC261" s="2"/>
      <c r="AD261" s="2"/>
    </row>
    <row r="262" spans="1:30" ht="13" x14ac:dyDescent="0.15">
      <c r="A262" s="26"/>
      <c r="B262" s="26"/>
      <c r="C262" s="26"/>
      <c r="D262" s="26"/>
      <c r="E262" s="26"/>
      <c r="F262" s="27"/>
      <c r="G262" s="26"/>
      <c r="H262" s="27"/>
      <c r="I262" s="26"/>
      <c r="J262" s="27"/>
      <c r="K262" s="28"/>
      <c r="L262" s="5"/>
      <c r="M262" s="5"/>
      <c r="N262" s="5"/>
      <c r="O262" s="59"/>
      <c r="P262" s="5"/>
      <c r="Q262" s="59"/>
      <c r="R262" s="5"/>
      <c r="S262" s="59"/>
      <c r="T262" s="26"/>
      <c r="U262" s="26"/>
      <c r="V262" s="27"/>
      <c r="W262" s="26"/>
      <c r="X262" s="27"/>
      <c r="Y262" s="2"/>
      <c r="Z262" s="2"/>
      <c r="AA262" s="2"/>
      <c r="AB262" s="2"/>
      <c r="AC262" s="2"/>
      <c r="AD262" s="2"/>
    </row>
    <row r="263" spans="1:30" ht="13" x14ac:dyDescent="0.15">
      <c r="A263" s="26"/>
      <c r="B263" s="26"/>
      <c r="C263" s="26"/>
      <c r="D263" s="26"/>
      <c r="E263" s="26"/>
      <c r="F263" s="27"/>
      <c r="G263" s="26"/>
      <c r="H263" s="27"/>
      <c r="I263" s="26"/>
      <c r="J263" s="27"/>
      <c r="K263" s="28"/>
      <c r="L263" s="5"/>
      <c r="M263" s="5"/>
      <c r="N263" s="5"/>
      <c r="O263" s="59"/>
      <c r="P263" s="5"/>
      <c r="Q263" s="59"/>
      <c r="R263" s="5"/>
      <c r="S263" s="59"/>
      <c r="T263" s="26"/>
      <c r="U263" s="26"/>
      <c r="V263" s="27"/>
      <c r="W263" s="26"/>
      <c r="X263" s="27"/>
      <c r="Y263" s="2"/>
      <c r="Z263" s="2"/>
      <c r="AA263" s="2"/>
      <c r="AB263" s="2"/>
      <c r="AC263" s="2"/>
      <c r="AD263" s="2"/>
    </row>
    <row r="264" spans="1:30" ht="13" x14ac:dyDescent="0.15">
      <c r="A264" s="26"/>
      <c r="B264" s="26"/>
      <c r="C264" s="26"/>
      <c r="D264" s="26"/>
      <c r="E264" s="26"/>
      <c r="F264" s="27"/>
      <c r="G264" s="26"/>
      <c r="H264" s="27"/>
      <c r="I264" s="26"/>
      <c r="J264" s="27"/>
      <c r="K264" s="28"/>
      <c r="L264" s="5"/>
      <c r="M264" s="5"/>
      <c r="N264" s="5"/>
      <c r="O264" s="59"/>
      <c r="P264" s="5"/>
      <c r="Q264" s="59"/>
      <c r="R264" s="5"/>
      <c r="S264" s="59"/>
      <c r="T264" s="26"/>
      <c r="U264" s="26"/>
      <c r="V264" s="27"/>
      <c r="W264" s="26"/>
      <c r="X264" s="27"/>
      <c r="Y264" s="2"/>
      <c r="Z264" s="2"/>
      <c r="AA264" s="2"/>
      <c r="AB264" s="2"/>
      <c r="AC264" s="2"/>
      <c r="AD264" s="2"/>
    </row>
    <row r="265" spans="1:30" ht="13" x14ac:dyDescent="0.15">
      <c r="A265" s="26"/>
      <c r="B265" s="26"/>
      <c r="C265" s="26"/>
      <c r="D265" s="26"/>
      <c r="E265" s="26"/>
      <c r="F265" s="27"/>
      <c r="G265" s="26"/>
      <c r="H265" s="27"/>
      <c r="I265" s="26"/>
      <c r="J265" s="27"/>
      <c r="K265" s="28"/>
      <c r="L265" s="5"/>
      <c r="M265" s="5"/>
      <c r="N265" s="5"/>
      <c r="O265" s="59"/>
      <c r="P265" s="5"/>
      <c r="Q265" s="59"/>
      <c r="R265" s="5"/>
      <c r="S265" s="59"/>
      <c r="T265" s="26"/>
      <c r="U265" s="26"/>
      <c r="V265" s="27"/>
      <c r="W265" s="26"/>
      <c r="X265" s="27"/>
      <c r="Y265" s="2"/>
      <c r="Z265" s="2"/>
      <c r="AA265" s="2"/>
      <c r="AB265" s="2"/>
      <c r="AC265" s="2"/>
      <c r="AD265" s="2"/>
    </row>
    <row r="266" spans="1:30" ht="13" x14ac:dyDescent="0.15">
      <c r="A266" s="26"/>
      <c r="B266" s="26"/>
      <c r="C266" s="26"/>
      <c r="D266" s="26"/>
      <c r="E266" s="26"/>
      <c r="F266" s="27"/>
      <c r="G266" s="26"/>
      <c r="H266" s="27"/>
      <c r="I266" s="26"/>
      <c r="J266" s="27"/>
      <c r="K266" s="28"/>
      <c r="L266" s="5"/>
      <c r="M266" s="5"/>
      <c r="N266" s="5"/>
      <c r="O266" s="59"/>
      <c r="P266" s="5"/>
      <c r="Q266" s="59"/>
      <c r="R266" s="5"/>
      <c r="S266" s="59"/>
      <c r="T266" s="26"/>
      <c r="U266" s="26"/>
      <c r="V266" s="27"/>
      <c r="W266" s="26"/>
      <c r="X266" s="27"/>
      <c r="Y266" s="2"/>
      <c r="Z266" s="2"/>
      <c r="AA266" s="2"/>
      <c r="AB266" s="2"/>
      <c r="AC266" s="2"/>
      <c r="AD266" s="2"/>
    </row>
    <row r="267" spans="1:30" ht="13" x14ac:dyDescent="0.15">
      <c r="A267" s="26"/>
      <c r="B267" s="26"/>
      <c r="C267" s="26"/>
      <c r="D267" s="26"/>
      <c r="E267" s="26"/>
      <c r="F267" s="27"/>
      <c r="G267" s="26"/>
      <c r="H267" s="27"/>
      <c r="I267" s="26"/>
      <c r="J267" s="27"/>
      <c r="K267" s="28"/>
      <c r="L267" s="5"/>
      <c r="M267" s="5"/>
      <c r="N267" s="5"/>
      <c r="O267" s="59"/>
      <c r="P267" s="5"/>
      <c r="Q267" s="59"/>
      <c r="R267" s="5"/>
      <c r="S267" s="59"/>
      <c r="T267" s="26"/>
      <c r="U267" s="26"/>
      <c r="V267" s="27"/>
      <c r="W267" s="26"/>
      <c r="X267" s="27"/>
      <c r="Y267" s="2"/>
      <c r="Z267" s="2"/>
      <c r="AA267" s="2"/>
      <c r="AB267" s="2"/>
      <c r="AC267" s="2"/>
      <c r="AD267" s="2"/>
    </row>
    <row r="268" spans="1:30" ht="13" x14ac:dyDescent="0.15">
      <c r="A268" s="26"/>
      <c r="B268" s="26"/>
      <c r="C268" s="26"/>
      <c r="D268" s="26"/>
      <c r="E268" s="26"/>
      <c r="F268" s="27"/>
      <c r="G268" s="26"/>
      <c r="H268" s="27"/>
      <c r="I268" s="26"/>
      <c r="J268" s="27"/>
      <c r="K268" s="28"/>
      <c r="L268" s="5"/>
      <c r="M268" s="5"/>
      <c r="N268" s="5"/>
      <c r="O268" s="59"/>
      <c r="P268" s="5"/>
      <c r="Q268" s="59"/>
      <c r="R268" s="5"/>
      <c r="S268" s="59"/>
      <c r="T268" s="26"/>
      <c r="U268" s="26"/>
      <c r="V268" s="27"/>
      <c r="W268" s="26"/>
      <c r="X268" s="27"/>
      <c r="Y268" s="2"/>
      <c r="Z268" s="2"/>
      <c r="AA268" s="2"/>
      <c r="AB268" s="2"/>
      <c r="AC268" s="2"/>
      <c r="AD268" s="2"/>
    </row>
    <row r="269" spans="1:30" ht="13" x14ac:dyDescent="0.15">
      <c r="A269" s="26"/>
      <c r="B269" s="26"/>
      <c r="C269" s="26"/>
      <c r="D269" s="26"/>
      <c r="E269" s="26"/>
      <c r="F269" s="27"/>
      <c r="G269" s="26"/>
      <c r="H269" s="27"/>
      <c r="I269" s="26"/>
      <c r="J269" s="27"/>
      <c r="K269" s="28"/>
      <c r="L269" s="5"/>
      <c r="M269" s="5"/>
      <c r="N269" s="5"/>
      <c r="O269" s="59"/>
      <c r="P269" s="5"/>
      <c r="Q269" s="59"/>
      <c r="R269" s="5"/>
      <c r="S269" s="59"/>
      <c r="T269" s="26"/>
      <c r="U269" s="26"/>
      <c r="V269" s="27"/>
      <c r="W269" s="26"/>
      <c r="X269" s="27"/>
      <c r="Y269" s="2"/>
      <c r="Z269" s="2"/>
      <c r="AA269" s="2"/>
      <c r="AB269" s="2"/>
      <c r="AC269" s="2"/>
      <c r="AD269" s="2"/>
    </row>
    <row r="270" spans="1:30" ht="13" x14ac:dyDescent="0.15">
      <c r="A270" s="26"/>
      <c r="B270" s="26"/>
      <c r="C270" s="26"/>
      <c r="D270" s="26"/>
      <c r="E270" s="26"/>
      <c r="F270" s="27"/>
      <c r="G270" s="26"/>
      <c r="H270" s="27"/>
      <c r="I270" s="26"/>
      <c r="J270" s="27"/>
      <c r="K270" s="28"/>
      <c r="L270" s="5"/>
      <c r="M270" s="5"/>
      <c r="N270" s="5"/>
      <c r="O270" s="59"/>
      <c r="P270" s="5"/>
      <c r="Q270" s="59"/>
      <c r="R270" s="5"/>
      <c r="S270" s="59"/>
      <c r="T270" s="26"/>
      <c r="U270" s="26"/>
      <c r="V270" s="27"/>
      <c r="W270" s="26"/>
      <c r="X270" s="27"/>
      <c r="Y270" s="2"/>
      <c r="Z270" s="2"/>
      <c r="AA270" s="2"/>
      <c r="AB270" s="2"/>
      <c r="AC270" s="2"/>
      <c r="AD270" s="2"/>
    </row>
    <row r="271" spans="1:30" ht="13" x14ac:dyDescent="0.15">
      <c r="A271" s="26"/>
      <c r="B271" s="26"/>
      <c r="C271" s="26"/>
      <c r="D271" s="26"/>
      <c r="E271" s="26"/>
      <c r="F271" s="27"/>
      <c r="G271" s="26"/>
      <c r="H271" s="27"/>
      <c r="I271" s="26"/>
      <c r="J271" s="27"/>
      <c r="K271" s="28"/>
      <c r="L271" s="5"/>
      <c r="M271" s="5"/>
      <c r="N271" s="5"/>
      <c r="O271" s="59"/>
      <c r="P271" s="5"/>
      <c r="Q271" s="59"/>
      <c r="R271" s="5"/>
      <c r="S271" s="59"/>
      <c r="T271" s="26"/>
      <c r="U271" s="26"/>
      <c r="V271" s="27"/>
      <c r="W271" s="26"/>
      <c r="X271" s="27"/>
      <c r="Y271" s="2"/>
      <c r="Z271" s="2"/>
      <c r="AA271" s="2"/>
      <c r="AB271" s="2"/>
      <c r="AC271" s="2"/>
      <c r="AD271" s="2"/>
    </row>
    <row r="272" spans="1:30" ht="13" x14ac:dyDescent="0.15">
      <c r="A272" s="26"/>
      <c r="B272" s="26"/>
      <c r="C272" s="26"/>
      <c r="D272" s="26"/>
      <c r="E272" s="26"/>
      <c r="F272" s="27"/>
      <c r="G272" s="26"/>
      <c r="H272" s="27"/>
      <c r="I272" s="26"/>
      <c r="J272" s="27"/>
      <c r="K272" s="28"/>
      <c r="L272" s="5"/>
      <c r="M272" s="5"/>
      <c r="N272" s="5"/>
      <c r="O272" s="59"/>
      <c r="P272" s="5"/>
      <c r="Q272" s="59"/>
      <c r="R272" s="5"/>
      <c r="S272" s="59"/>
      <c r="T272" s="26"/>
      <c r="U272" s="26"/>
      <c r="V272" s="27"/>
      <c r="W272" s="26"/>
      <c r="X272" s="27"/>
      <c r="Y272" s="2"/>
      <c r="Z272" s="2"/>
      <c r="AA272" s="2"/>
      <c r="AB272" s="2"/>
      <c r="AC272" s="2"/>
      <c r="AD272" s="2"/>
    </row>
    <row r="273" spans="1:30" ht="13" x14ac:dyDescent="0.15">
      <c r="A273" s="26"/>
      <c r="B273" s="26"/>
      <c r="C273" s="26"/>
      <c r="D273" s="26"/>
      <c r="E273" s="26"/>
      <c r="F273" s="27"/>
      <c r="G273" s="26"/>
      <c r="H273" s="27"/>
      <c r="I273" s="26"/>
      <c r="J273" s="27"/>
      <c r="K273" s="28"/>
      <c r="L273" s="5"/>
      <c r="M273" s="5"/>
      <c r="N273" s="5"/>
      <c r="O273" s="59"/>
      <c r="P273" s="5"/>
      <c r="Q273" s="59"/>
      <c r="R273" s="5"/>
      <c r="S273" s="59"/>
      <c r="T273" s="26"/>
      <c r="U273" s="26"/>
      <c r="V273" s="27"/>
      <c r="W273" s="26"/>
      <c r="X273" s="27"/>
      <c r="Y273" s="2"/>
      <c r="Z273" s="2"/>
      <c r="AA273" s="2"/>
      <c r="AB273" s="2"/>
      <c r="AC273" s="2"/>
      <c r="AD273" s="2"/>
    </row>
    <row r="274" spans="1:30" ht="13" x14ac:dyDescent="0.15">
      <c r="A274" s="26"/>
      <c r="B274" s="26"/>
      <c r="C274" s="26"/>
      <c r="D274" s="26"/>
      <c r="E274" s="26"/>
      <c r="F274" s="27"/>
      <c r="G274" s="26"/>
      <c r="H274" s="27"/>
      <c r="I274" s="26"/>
      <c r="J274" s="27"/>
      <c r="K274" s="28"/>
      <c r="L274" s="5"/>
      <c r="M274" s="5"/>
      <c r="N274" s="5"/>
      <c r="O274" s="59"/>
      <c r="P274" s="5"/>
      <c r="Q274" s="59"/>
      <c r="R274" s="5"/>
      <c r="S274" s="59"/>
      <c r="T274" s="26"/>
      <c r="U274" s="26"/>
      <c r="V274" s="27"/>
      <c r="W274" s="26"/>
      <c r="X274" s="27"/>
      <c r="Y274" s="2"/>
      <c r="Z274" s="2"/>
      <c r="AA274" s="2"/>
      <c r="AB274" s="2"/>
      <c r="AC274" s="2"/>
      <c r="AD274" s="2"/>
    </row>
    <row r="275" spans="1:30" ht="13" x14ac:dyDescent="0.15">
      <c r="A275" s="26"/>
      <c r="B275" s="26"/>
      <c r="C275" s="26"/>
      <c r="D275" s="26"/>
      <c r="E275" s="26"/>
      <c r="F275" s="27"/>
      <c r="G275" s="26"/>
      <c r="H275" s="27"/>
      <c r="I275" s="26"/>
      <c r="J275" s="27"/>
      <c r="K275" s="28"/>
      <c r="L275" s="5"/>
      <c r="M275" s="5"/>
      <c r="N275" s="5"/>
      <c r="O275" s="59"/>
      <c r="P275" s="5"/>
      <c r="Q275" s="59"/>
      <c r="R275" s="5"/>
      <c r="S275" s="59"/>
      <c r="T275" s="26"/>
      <c r="U275" s="26"/>
      <c r="V275" s="27"/>
      <c r="W275" s="26"/>
      <c r="X275" s="27"/>
      <c r="Y275" s="2"/>
      <c r="Z275" s="2"/>
      <c r="AA275" s="2"/>
      <c r="AB275" s="2"/>
      <c r="AC275" s="2"/>
      <c r="AD275" s="2"/>
    </row>
    <row r="276" spans="1:30" ht="13" x14ac:dyDescent="0.15">
      <c r="A276" s="26"/>
      <c r="B276" s="26"/>
      <c r="C276" s="26"/>
      <c r="D276" s="26"/>
      <c r="E276" s="26"/>
      <c r="F276" s="27"/>
      <c r="G276" s="26"/>
      <c r="H276" s="27"/>
      <c r="I276" s="26"/>
      <c r="J276" s="27"/>
      <c r="K276" s="28"/>
      <c r="L276" s="5"/>
      <c r="M276" s="5"/>
      <c r="N276" s="5"/>
      <c r="O276" s="59"/>
      <c r="P276" s="5"/>
      <c r="Q276" s="59"/>
      <c r="R276" s="5"/>
      <c r="S276" s="59"/>
      <c r="T276" s="26"/>
      <c r="U276" s="26"/>
      <c r="V276" s="27"/>
      <c r="W276" s="26"/>
      <c r="X276" s="27"/>
      <c r="Y276" s="2"/>
      <c r="Z276" s="2"/>
      <c r="AA276" s="2"/>
      <c r="AB276" s="2"/>
      <c r="AC276" s="2"/>
      <c r="AD276" s="2"/>
    </row>
    <row r="277" spans="1:30" ht="13" x14ac:dyDescent="0.15">
      <c r="A277" s="26"/>
      <c r="B277" s="26"/>
      <c r="C277" s="26"/>
      <c r="D277" s="26"/>
      <c r="E277" s="26"/>
      <c r="F277" s="27"/>
      <c r="G277" s="26"/>
      <c r="H277" s="27"/>
      <c r="I277" s="26"/>
      <c r="J277" s="27"/>
      <c r="K277" s="28"/>
      <c r="L277" s="5"/>
      <c r="M277" s="5"/>
      <c r="N277" s="5"/>
      <c r="O277" s="59"/>
      <c r="P277" s="5"/>
      <c r="Q277" s="59"/>
      <c r="R277" s="5"/>
      <c r="S277" s="59"/>
      <c r="T277" s="26"/>
      <c r="U277" s="26"/>
      <c r="V277" s="27"/>
      <c r="W277" s="26"/>
      <c r="X277" s="27"/>
      <c r="Y277" s="2"/>
      <c r="Z277" s="2"/>
      <c r="AA277" s="2"/>
      <c r="AB277" s="2"/>
      <c r="AC277" s="2"/>
      <c r="AD277" s="2"/>
    </row>
    <row r="278" spans="1:30" ht="13" x14ac:dyDescent="0.15">
      <c r="A278" s="26"/>
      <c r="B278" s="26"/>
      <c r="C278" s="26"/>
      <c r="D278" s="26"/>
      <c r="E278" s="26"/>
      <c r="F278" s="27"/>
      <c r="G278" s="26"/>
      <c r="H278" s="27"/>
      <c r="I278" s="26"/>
      <c r="J278" s="27"/>
      <c r="K278" s="28"/>
      <c r="L278" s="5"/>
      <c r="M278" s="5"/>
      <c r="N278" s="5"/>
      <c r="O278" s="59"/>
      <c r="P278" s="5"/>
      <c r="Q278" s="59"/>
      <c r="R278" s="5"/>
      <c r="S278" s="59"/>
      <c r="T278" s="26"/>
      <c r="U278" s="26"/>
      <c r="V278" s="27"/>
      <c r="W278" s="26"/>
      <c r="X278" s="27"/>
      <c r="Y278" s="2"/>
      <c r="Z278" s="2"/>
      <c r="AA278" s="2"/>
      <c r="AB278" s="2"/>
      <c r="AC278" s="2"/>
      <c r="AD278" s="2"/>
    </row>
    <row r="279" spans="1:30" ht="13" x14ac:dyDescent="0.15">
      <c r="A279" s="26"/>
      <c r="B279" s="26"/>
      <c r="C279" s="26"/>
      <c r="D279" s="26"/>
      <c r="E279" s="26"/>
      <c r="F279" s="27"/>
      <c r="G279" s="26"/>
      <c r="H279" s="27"/>
      <c r="I279" s="26"/>
      <c r="J279" s="27"/>
      <c r="K279" s="28"/>
      <c r="L279" s="5"/>
      <c r="M279" s="5"/>
      <c r="N279" s="5"/>
      <c r="O279" s="59"/>
      <c r="P279" s="5"/>
      <c r="Q279" s="59"/>
      <c r="R279" s="5"/>
      <c r="S279" s="59"/>
      <c r="T279" s="26"/>
      <c r="U279" s="26"/>
      <c r="V279" s="27"/>
      <c r="W279" s="26"/>
      <c r="X279" s="27"/>
      <c r="Y279" s="2"/>
      <c r="Z279" s="2"/>
      <c r="AA279" s="2"/>
      <c r="AB279" s="2"/>
      <c r="AC279" s="2"/>
      <c r="AD279" s="2"/>
    </row>
    <row r="280" spans="1:30" ht="13" x14ac:dyDescent="0.15">
      <c r="A280" s="26"/>
      <c r="B280" s="26"/>
      <c r="C280" s="26"/>
      <c r="D280" s="26"/>
      <c r="E280" s="26"/>
      <c r="F280" s="27"/>
      <c r="G280" s="26"/>
      <c r="H280" s="27"/>
      <c r="I280" s="26"/>
      <c r="J280" s="27"/>
      <c r="K280" s="28"/>
      <c r="L280" s="5"/>
      <c r="M280" s="5"/>
      <c r="N280" s="5"/>
      <c r="O280" s="59"/>
      <c r="P280" s="5"/>
      <c r="Q280" s="59"/>
      <c r="R280" s="5"/>
      <c r="S280" s="59"/>
      <c r="T280" s="26"/>
      <c r="U280" s="26"/>
      <c r="V280" s="27"/>
      <c r="W280" s="26"/>
      <c r="X280" s="27"/>
      <c r="Y280" s="2"/>
      <c r="Z280" s="2"/>
      <c r="AA280" s="2"/>
      <c r="AB280" s="2"/>
      <c r="AC280" s="2"/>
      <c r="AD280" s="2"/>
    </row>
    <row r="281" spans="1:30" ht="13" x14ac:dyDescent="0.15">
      <c r="A281" s="26"/>
      <c r="B281" s="26"/>
      <c r="C281" s="26"/>
      <c r="D281" s="26"/>
      <c r="E281" s="26"/>
      <c r="F281" s="27"/>
      <c r="G281" s="26"/>
      <c r="H281" s="27"/>
      <c r="I281" s="26"/>
      <c r="J281" s="27"/>
      <c r="K281" s="28"/>
      <c r="L281" s="5"/>
      <c r="M281" s="5"/>
      <c r="N281" s="5"/>
      <c r="O281" s="59"/>
      <c r="P281" s="5"/>
      <c r="Q281" s="59"/>
      <c r="R281" s="5"/>
      <c r="S281" s="59"/>
      <c r="T281" s="26"/>
      <c r="U281" s="26"/>
      <c r="V281" s="27"/>
      <c r="W281" s="26"/>
      <c r="X281" s="27"/>
      <c r="Y281" s="2"/>
      <c r="Z281" s="2"/>
      <c r="AA281" s="2"/>
      <c r="AB281" s="2"/>
      <c r="AC281" s="2"/>
      <c r="AD281" s="2"/>
    </row>
    <row r="282" spans="1:30" ht="13" x14ac:dyDescent="0.15">
      <c r="A282" s="26"/>
      <c r="B282" s="26"/>
      <c r="C282" s="26"/>
      <c r="D282" s="26"/>
      <c r="E282" s="26"/>
      <c r="F282" s="27"/>
      <c r="G282" s="26"/>
      <c r="H282" s="27"/>
      <c r="I282" s="26"/>
      <c r="J282" s="27"/>
      <c r="K282" s="28"/>
      <c r="L282" s="5"/>
      <c r="M282" s="5"/>
      <c r="N282" s="5"/>
      <c r="O282" s="59"/>
      <c r="P282" s="5"/>
      <c r="Q282" s="59"/>
      <c r="R282" s="5"/>
      <c r="S282" s="59"/>
      <c r="T282" s="26"/>
      <c r="U282" s="26"/>
      <c r="V282" s="27"/>
      <c r="W282" s="26"/>
      <c r="X282" s="27"/>
      <c r="Y282" s="2"/>
      <c r="Z282" s="2"/>
      <c r="AA282" s="2"/>
      <c r="AB282" s="2"/>
      <c r="AC282" s="2"/>
      <c r="AD282" s="2"/>
    </row>
    <row r="283" spans="1:30" ht="13" x14ac:dyDescent="0.15">
      <c r="A283" s="26"/>
      <c r="B283" s="26"/>
      <c r="C283" s="26"/>
      <c r="D283" s="26"/>
      <c r="E283" s="26"/>
      <c r="F283" s="27"/>
      <c r="G283" s="26"/>
      <c r="H283" s="27"/>
      <c r="I283" s="26"/>
      <c r="J283" s="27"/>
      <c r="K283" s="28"/>
      <c r="L283" s="5"/>
      <c r="M283" s="5"/>
      <c r="N283" s="5"/>
      <c r="O283" s="59"/>
      <c r="P283" s="5"/>
      <c r="Q283" s="59"/>
      <c r="R283" s="5"/>
      <c r="S283" s="59"/>
      <c r="T283" s="26"/>
      <c r="U283" s="26"/>
      <c r="V283" s="27"/>
      <c r="W283" s="26"/>
      <c r="X283" s="27"/>
      <c r="Y283" s="2"/>
      <c r="Z283" s="2"/>
      <c r="AA283" s="2"/>
      <c r="AB283" s="2"/>
      <c r="AC283" s="2"/>
      <c r="AD283" s="2"/>
    </row>
    <row r="284" spans="1:30" ht="13" x14ac:dyDescent="0.15">
      <c r="A284" s="26"/>
      <c r="B284" s="26"/>
      <c r="C284" s="26"/>
      <c r="D284" s="26"/>
      <c r="E284" s="26"/>
      <c r="F284" s="27"/>
      <c r="G284" s="26"/>
      <c r="H284" s="27"/>
      <c r="I284" s="26"/>
      <c r="J284" s="27"/>
      <c r="K284" s="28"/>
      <c r="L284" s="5"/>
      <c r="M284" s="5"/>
      <c r="N284" s="5"/>
      <c r="O284" s="59"/>
      <c r="P284" s="5"/>
      <c r="Q284" s="59"/>
      <c r="R284" s="5"/>
      <c r="S284" s="59"/>
      <c r="T284" s="26"/>
      <c r="U284" s="26"/>
      <c r="V284" s="27"/>
      <c r="W284" s="26"/>
      <c r="X284" s="27"/>
      <c r="Y284" s="2"/>
      <c r="Z284" s="2"/>
      <c r="AA284" s="2"/>
      <c r="AB284" s="2"/>
      <c r="AC284" s="2"/>
      <c r="AD284" s="2"/>
    </row>
    <row r="285" spans="1:30" ht="13" x14ac:dyDescent="0.15">
      <c r="A285" s="26"/>
      <c r="B285" s="26"/>
      <c r="C285" s="26"/>
      <c r="D285" s="26"/>
      <c r="E285" s="26"/>
      <c r="F285" s="27"/>
      <c r="G285" s="26"/>
      <c r="H285" s="27"/>
      <c r="I285" s="26"/>
      <c r="J285" s="27"/>
      <c r="K285" s="28"/>
      <c r="L285" s="5"/>
      <c r="M285" s="5"/>
      <c r="N285" s="5"/>
      <c r="O285" s="59"/>
      <c r="P285" s="5"/>
      <c r="Q285" s="59"/>
      <c r="R285" s="5"/>
      <c r="S285" s="59"/>
      <c r="T285" s="26"/>
      <c r="U285" s="26"/>
      <c r="V285" s="27"/>
      <c r="W285" s="26"/>
      <c r="X285" s="27"/>
      <c r="Y285" s="2"/>
      <c r="Z285" s="2"/>
      <c r="AA285" s="2"/>
      <c r="AB285" s="2"/>
      <c r="AC285" s="2"/>
      <c r="AD285" s="2"/>
    </row>
    <row r="286" spans="1:30" ht="13" x14ac:dyDescent="0.15">
      <c r="A286" s="26"/>
      <c r="B286" s="26"/>
      <c r="C286" s="26"/>
      <c r="D286" s="26"/>
      <c r="E286" s="26"/>
      <c r="F286" s="27"/>
      <c r="G286" s="26"/>
      <c r="H286" s="27"/>
      <c r="I286" s="26"/>
      <c r="J286" s="27"/>
      <c r="K286" s="28"/>
      <c r="L286" s="5"/>
      <c r="M286" s="5"/>
      <c r="N286" s="5"/>
      <c r="O286" s="59"/>
      <c r="P286" s="5"/>
      <c r="Q286" s="59"/>
      <c r="R286" s="5"/>
      <c r="S286" s="59"/>
      <c r="T286" s="26"/>
      <c r="U286" s="26"/>
      <c r="V286" s="27"/>
      <c r="W286" s="26"/>
      <c r="X286" s="27"/>
      <c r="Y286" s="2"/>
      <c r="Z286" s="2"/>
      <c r="AA286" s="2"/>
      <c r="AB286" s="2"/>
      <c r="AC286" s="2"/>
      <c r="AD286" s="2"/>
    </row>
    <row r="287" spans="1:30" ht="13" x14ac:dyDescent="0.15">
      <c r="A287" s="26"/>
      <c r="B287" s="26"/>
      <c r="C287" s="26"/>
      <c r="D287" s="26"/>
      <c r="E287" s="26"/>
      <c r="F287" s="27"/>
      <c r="G287" s="26"/>
      <c r="H287" s="27"/>
      <c r="I287" s="26"/>
      <c r="J287" s="27"/>
      <c r="K287" s="28"/>
      <c r="L287" s="5"/>
      <c r="M287" s="5"/>
      <c r="N287" s="5"/>
      <c r="O287" s="59"/>
      <c r="P287" s="5"/>
      <c r="Q287" s="59"/>
      <c r="R287" s="5"/>
      <c r="S287" s="59"/>
      <c r="T287" s="26"/>
      <c r="U287" s="26"/>
      <c r="V287" s="27"/>
      <c r="W287" s="26"/>
      <c r="X287" s="27"/>
      <c r="Y287" s="2"/>
      <c r="Z287" s="2"/>
      <c r="AA287" s="2"/>
      <c r="AB287" s="2"/>
      <c r="AC287" s="2"/>
      <c r="AD287" s="2"/>
    </row>
    <row r="288" spans="1:30" ht="13" x14ac:dyDescent="0.15">
      <c r="A288" s="26"/>
      <c r="B288" s="26"/>
      <c r="C288" s="26"/>
      <c r="D288" s="26"/>
      <c r="E288" s="26"/>
      <c r="F288" s="27"/>
      <c r="G288" s="26"/>
      <c r="H288" s="27"/>
      <c r="I288" s="26"/>
      <c r="J288" s="27"/>
      <c r="K288" s="28"/>
      <c r="L288" s="5"/>
      <c r="M288" s="5"/>
      <c r="N288" s="5"/>
      <c r="O288" s="59"/>
      <c r="P288" s="5"/>
      <c r="Q288" s="59"/>
      <c r="R288" s="5"/>
      <c r="S288" s="59"/>
      <c r="T288" s="26"/>
      <c r="U288" s="26"/>
      <c r="V288" s="27"/>
      <c r="W288" s="26"/>
      <c r="X288" s="27"/>
      <c r="Y288" s="2"/>
      <c r="Z288" s="2"/>
      <c r="AA288" s="2"/>
      <c r="AB288" s="2"/>
      <c r="AC288" s="2"/>
      <c r="AD288" s="2"/>
    </row>
    <row r="289" spans="1:30" ht="13" x14ac:dyDescent="0.15">
      <c r="A289" s="26"/>
      <c r="B289" s="26"/>
      <c r="C289" s="26"/>
      <c r="D289" s="26"/>
      <c r="E289" s="26"/>
      <c r="F289" s="27"/>
      <c r="G289" s="26"/>
      <c r="H289" s="27"/>
      <c r="I289" s="26"/>
      <c r="J289" s="27"/>
      <c r="K289" s="28"/>
      <c r="L289" s="5"/>
      <c r="M289" s="5"/>
      <c r="N289" s="5"/>
      <c r="O289" s="59"/>
      <c r="P289" s="5"/>
      <c r="Q289" s="59"/>
      <c r="R289" s="5"/>
      <c r="S289" s="59"/>
      <c r="T289" s="26"/>
      <c r="U289" s="26"/>
      <c r="V289" s="27"/>
      <c r="W289" s="26"/>
      <c r="X289" s="27"/>
      <c r="Y289" s="2"/>
      <c r="Z289" s="2"/>
      <c r="AA289" s="2"/>
      <c r="AB289" s="2"/>
      <c r="AC289" s="2"/>
      <c r="AD289" s="2"/>
    </row>
    <row r="290" spans="1:30" ht="13" x14ac:dyDescent="0.15">
      <c r="A290" s="26"/>
      <c r="B290" s="26"/>
      <c r="C290" s="26"/>
      <c r="D290" s="26"/>
      <c r="E290" s="26"/>
      <c r="F290" s="27"/>
      <c r="G290" s="26"/>
      <c r="H290" s="27"/>
      <c r="I290" s="26"/>
      <c r="J290" s="27"/>
      <c r="K290" s="28"/>
      <c r="L290" s="5"/>
      <c r="M290" s="5"/>
      <c r="N290" s="5"/>
      <c r="O290" s="59"/>
      <c r="P290" s="5"/>
      <c r="Q290" s="59"/>
      <c r="R290" s="5"/>
      <c r="S290" s="59"/>
      <c r="T290" s="26"/>
      <c r="U290" s="26"/>
      <c r="V290" s="27"/>
      <c r="W290" s="26"/>
      <c r="X290" s="27"/>
      <c r="Y290" s="2"/>
      <c r="Z290" s="2"/>
      <c r="AA290" s="2"/>
      <c r="AB290" s="2"/>
      <c r="AC290" s="2"/>
      <c r="AD290" s="2"/>
    </row>
    <row r="291" spans="1:30" ht="13" x14ac:dyDescent="0.15">
      <c r="A291" s="26"/>
      <c r="B291" s="26"/>
      <c r="C291" s="26"/>
      <c r="D291" s="26"/>
      <c r="E291" s="26"/>
      <c r="F291" s="27"/>
      <c r="G291" s="26"/>
      <c r="H291" s="27"/>
      <c r="I291" s="26"/>
      <c r="J291" s="27"/>
      <c r="K291" s="28"/>
      <c r="L291" s="5"/>
      <c r="M291" s="5"/>
      <c r="N291" s="5"/>
      <c r="O291" s="59"/>
      <c r="P291" s="5"/>
      <c r="Q291" s="59"/>
      <c r="R291" s="5"/>
      <c r="S291" s="59"/>
      <c r="T291" s="26"/>
      <c r="U291" s="26"/>
      <c r="V291" s="27"/>
      <c r="W291" s="26"/>
      <c r="X291" s="27"/>
      <c r="Y291" s="2"/>
      <c r="Z291" s="2"/>
      <c r="AA291" s="2"/>
      <c r="AB291" s="2"/>
      <c r="AC291" s="2"/>
      <c r="AD291" s="2"/>
    </row>
    <row r="292" spans="1:30" ht="13" x14ac:dyDescent="0.15">
      <c r="A292" s="26"/>
      <c r="B292" s="26"/>
      <c r="C292" s="26"/>
      <c r="D292" s="26"/>
      <c r="E292" s="26"/>
      <c r="F292" s="27"/>
      <c r="G292" s="26"/>
      <c r="H292" s="27"/>
      <c r="I292" s="26"/>
      <c r="J292" s="27"/>
      <c r="K292" s="28"/>
      <c r="L292" s="5"/>
      <c r="M292" s="5"/>
      <c r="N292" s="5"/>
      <c r="O292" s="59"/>
      <c r="P292" s="5"/>
      <c r="Q292" s="59"/>
      <c r="R292" s="5"/>
      <c r="S292" s="59"/>
      <c r="T292" s="26"/>
      <c r="U292" s="26"/>
      <c r="V292" s="27"/>
      <c r="W292" s="26"/>
      <c r="X292" s="27"/>
      <c r="Y292" s="2"/>
      <c r="Z292" s="2"/>
      <c r="AA292" s="2"/>
      <c r="AB292" s="2"/>
      <c r="AC292" s="2"/>
      <c r="AD292" s="2"/>
    </row>
    <row r="293" spans="1:30" ht="13" x14ac:dyDescent="0.15">
      <c r="A293" s="26"/>
      <c r="B293" s="26"/>
      <c r="C293" s="26"/>
      <c r="D293" s="26"/>
      <c r="E293" s="26"/>
      <c r="F293" s="27"/>
      <c r="G293" s="26"/>
      <c r="H293" s="27"/>
      <c r="I293" s="26"/>
      <c r="J293" s="27"/>
      <c r="K293" s="28"/>
      <c r="L293" s="5"/>
      <c r="M293" s="5"/>
      <c r="N293" s="5"/>
      <c r="O293" s="59"/>
      <c r="P293" s="5"/>
      <c r="Q293" s="59"/>
      <c r="R293" s="5"/>
      <c r="S293" s="59"/>
      <c r="T293" s="26"/>
      <c r="U293" s="26"/>
      <c r="V293" s="27"/>
      <c r="W293" s="26"/>
      <c r="X293" s="27"/>
      <c r="Y293" s="2"/>
      <c r="Z293" s="2"/>
      <c r="AA293" s="2"/>
      <c r="AB293" s="2"/>
      <c r="AC293" s="2"/>
      <c r="AD293" s="2"/>
    </row>
    <row r="294" spans="1:30" ht="13" x14ac:dyDescent="0.15">
      <c r="A294" s="26"/>
      <c r="B294" s="26"/>
      <c r="C294" s="26"/>
      <c r="D294" s="26"/>
      <c r="E294" s="26"/>
      <c r="F294" s="27"/>
      <c r="G294" s="26"/>
      <c r="H294" s="27"/>
      <c r="I294" s="26"/>
      <c r="J294" s="27"/>
      <c r="K294" s="28"/>
      <c r="L294" s="5"/>
      <c r="M294" s="5"/>
      <c r="N294" s="5"/>
      <c r="O294" s="59"/>
      <c r="P294" s="5"/>
      <c r="Q294" s="59"/>
      <c r="R294" s="5"/>
      <c r="S294" s="59"/>
      <c r="T294" s="26"/>
      <c r="U294" s="26"/>
      <c r="V294" s="27"/>
      <c r="W294" s="26"/>
      <c r="X294" s="27"/>
      <c r="Y294" s="2"/>
      <c r="Z294" s="2"/>
      <c r="AA294" s="2"/>
      <c r="AB294" s="2"/>
      <c r="AC294" s="2"/>
      <c r="AD294" s="2"/>
    </row>
    <row r="295" spans="1:30" ht="13" x14ac:dyDescent="0.15">
      <c r="A295" s="26"/>
      <c r="B295" s="26"/>
      <c r="C295" s="26"/>
      <c r="D295" s="26"/>
      <c r="E295" s="26"/>
      <c r="F295" s="27"/>
      <c r="G295" s="26"/>
      <c r="H295" s="27"/>
      <c r="I295" s="26"/>
      <c r="J295" s="27"/>
      <c r="K295" s="28"/>
      <c r="L295" s="5"/>
      <c r="M295" s="5"/>
      <c r="N295" s="5"/>
      <c r="O295" s="59"/>
      <c r="P295" s="5"/>
      <c r="Q295" s="59"/>
      <c r="R295" s="5"/>
      <c r="S295" s="59"/>
      <c r="T295" s="26"/>
      <c r="U295" s="26"/>
      <c r="V295" s="27"/>
      <c r="W295" s="26"/>
      <c r="X295" s="27"/>
      <c r="Y295" s="2"/>
      <c r="Z295" s="2"/>
      <c r="AA295" s="2"/>
      <c r="AB295" s="2"/>
      <c r="AC295" s="2"/>
      <c r="AD295" s="2"/>
    </row>
    <row r="296" spans="1:30" ht="13" x14ac:dyDescent="0.15">
      <c r="A296" s="26"/>
      <c r="B296" s="26"/>
      <c r="C296" s="26"/>
      <c r="D296" s="26"/>
      <c r="E296" s="26"/>
      <c r="F296" s="27"/>
      <c r="G296" s="26"/>
      <c r="H296" s="27"/>
      <c r="I296" s="26"/>
      <c r="J296" s="27"/>
      <c r="K296" s="28"/>
      <c r="L296" s="5"/>
      <c r="M296" s="5"/>
      <c r="N296" s="5"/>
      <c r="O296" s="59"/>
      <c r="P296" s="5"/>
      <c r="Q296" s="59"/>
      <c r="R296" s="5"/>
      <c r="S296" s="59"/>
      <c r="T296" s="26"/>
      <c r="U296" s="26"/>
      <c r="V296" s="27"/>
      <c r="W296" s="26"/>
      <c r="X296" s="27"/>
      <c r="Y296" s="2"/>
      <c r="Z296" s="2"/>
      <c r="AA296" s="2"/>
      <c r="AB296" s="2"/>
      <c r="AC296" s="2"/>
      <c r="AD296" s="2"/>
    </row>
    <row r="297" spans="1:30" ht="13" x14ac:dyDescent="0.15">
      <c r="A297" s="26"/>
      <c r="B297" s="26"/>
      <c r="C297" s="26"/>
      <c r="D297" s="26"/>
      <c r="E297" s="26"/>
      <c r="F297" s="27"/>
      <c r="G297" s="26"/>
      <c r="H297" s="27"/>
      <c r="I297" s="26"/>
      <c r="J297" s="27"/>
      <c r="K297" s="28"/>
      <c r="L297" s="5"/>
      <c r="M297" s="5"/>
      <c r="N297" s="5"/>
      <c r="O297" s="59"/>
      <c r="P297" s="5"/>
      <c r="Q297" s="59"/>
      <c r="R297" s="5"/>
      <c r="S297" s="59"/>
      <c r="T297" s="26"/>
      <c r="U297" s="26"/>
      <c r="V297" s="27"/>
      <c r="W297" s="26"/>
      <c r="X297" s="27"/>
      <c r="Y297" s="2"/>
      <c r="Z297" s="2"/>
      <c r="AA297" s="2"/>
      <c r="AB297" s="2"/>
      <c r="AC297" s="2"/>
      <c r="AD297" s="2"/>
    </row>
    <row r="298" spans="1:30" ht="13" x14ac:dyDescent="0.15">
      <c r="A298" s="26"/>
      <c r="B298" s="26"/>
      <c r="C298" s="26"/>
      <c r="D298" s="26"/>
      <c r="E298" s="26"/>
      <c r="F298" s="27"/>
      <c r="G298" s="26"/>
      <c r="H298" s="27"/>
      <c r="I298" s="26"/>
      <c r="J298" s="27"/>
      <c r="K298" s="28"/>
      <c r="L298" s="5"/>
      <c r="M298" s="5"/>
      <c r="N298" s="5"/>
      <c r="O298" s="59"/>
      <c r="P298" s="5"/>
      <c r="Q298" s="59"/>
      <c r="R298" s="5"/>
      <c r="S298" s="59"/>
      <c r="T298" s="26"/>
      <c r="U298" s="26"/>
      <c r="V298" s="27"/>
      <c r="W298" s="26"/>
      <c r="X298" s="27"/>
      <c r="Y298" s="2"/>
      <c r="Z298" s="2"/>
      <c r="AA298" s="2"/>
      <c r="AB298" s="2"/>
      <c r="AC298" s="2"/>
      <c r="AD298" s="2"/>
    </row>
    <row r="299" spans="1:30" ht="13" x14ac:dyDescent="0.15">
      <c r="A299" s="26"/>
      <c r="B299" s="26"/>
      <c r="C299" s="26"/>
      <c r="D299" s="26"/>
      <c r="E299" s="26"/>
      <c r="F299" s="27"/>
      <c r="G299" s="26"/>
      <c r="H299" s="27"/>
      <c r="I299" s="26"/>
      <c r="J299" s="27"/>
      <c r="K299" s="28"/>
      <c r="L299" s="5"/>
      <c r="M299" s="5"/>
      <c r="N299" s="5"/>
      <c r="O299" s="59"/>
      <c r="P299" s="5"/>
      <c r="Q299" s="59"/>
      <c r="R299" s="5"/>
      <c r="S299" s="59"/>
      <c r="T299" s="26"/>
      <c r="U299" s="26"/>
      <c r="V299" s="27"/>
      <c r="W299" s="26"/>
      <c r="X299" s="27"/>
      <c r="Y299" s="2"/>
      <c r="Z299" s="2"/>
      <c r="AA299" s="2"/>
      <c r="AB299" s="2"/>
      <c r="AC299" s="2"/>
      <c r="AD299" s="2"/>
    </row>
    <row r="300" spans="1:30" ht="13" x14ac:dyDescent="0.15">
      <c r="A300" s="26"/>
      <c r="B300" s="26"/>
      <c r="C300" s="26"/>
      <c r="D300" s="26"/>
      <c r="E300" s="26"/>
      <c r="F300" s="27"/>
      <c r="G300" s="26"/>
      <c r="H300" s="27"/>
      <c r="I300" s="26"/>
      <c r="J300" s="27"/>
      <c r="K300" s="28"/>
      <c r="L300" s="5"/>
      <c r="M300" s="5"/>
      <c r="N300" s="5"/>
      <c r="O300" s="59"/>
      <c r="P300" s="5"/>
      <c r="Q300" s="59"/>
      <c r="R300" s="5"/>
      <c r="S300" s="59"/>
      <c r="T300" s="26"/>
      <c r="U300" s="26"/>
      <c r="V300" s="27"/>
      <c r="W300" s="26"/>
      <c r="X300" s="27"/>
      <c r="Y300" s="2"/>
      <c r="Z300" s="2"/>
      <c r="AA300" s="2"/>
      <c r="AB300" s="2"/>
      <c r="AC300" s="2"/>
      <c r="AD300" s="2"/>
    </row>
    <row r="301" spans="1:30" ht="13" x14ac:dyDescent="0.15">
      <c r="A301" s="26"/>
      <c r="B301" s="26"/>
      <c r="C301" s="26"/>
      <c r="D301" s="26"/>
      <c r="E301" s="26"/>
      <c r="F301" s="27"/>
      <c r="G301" s="26"/>
      <c r="H301" s="27"/>
      <c r="I301" s="26"/>
      <c r="J301" s="27"/>
      <c r="K301" s="28"/>
      <c r="L301" s="5"/>
      <c r="M301" s="5"/>
      <c r="N301" s="5"/>
      <c r="O301" s="59"/>
      <c r="P301" s="5"/>
      <c r="Q301" s="59"/>
      <c r="R301" s="5"/>
      <c r="S301" s="59"/>
      <c r="T301" s="26"/>
      <c r="U301" s="26"/>
      <c r="V301" s="27"/>
      <c r="W301" s="26"/>
      <c r="X301" s="27"/>
      <c r="Y301" s="2"/>
      <c r="Z301" s="2"/>
      <c r="AA301" s="2"/>
      <c r="AB301" s="2"/>
      <c r="AC301" s="2"/>
      <c r="AD301" s="2"/>
    </row>
    <row r="302" spans="1:30" ht="13" x14ac:dyDescent="0.15">
      <c r="A302" s="26"/>
      <c r="B302" s="26"/>
      <c r="C302" s="26"/>
      <c r="D302" s="26"/>
      <c r="E302" s="26"/>
      <c r="F302" s="27"/>
      <c r="G302" s="26"/>
      <c r="H302" s="27"/>
      <c r="I302" s="26"/>
      <c r="J302" s="27"/>
      <c r="K302" s="28"/>
      <c r="L302" s="5"/>
      <c r="M302" s="5"/>
      <c r="N302" s="5"/>
      <c r="O302" s="59"/>
      <c r="P302" s="5"/>
      <c r="Q302" s="59"/>
      <c r="R302" s="5"/>
      <c r="S302" s="59"/>
      <c r="T302" s="26"/>
      <c r="U302" s="26"/>
      <c r="V302" s="27"/>
      <c r="W302" s="26"/>
      <c r="X302" s="27"/>
      <c r="Y302" s="2"/>
      <c r="Z302" s="2"/>
      <c r="AA302" s="2"/>
      <c r="AB302" s="2"/>
      <c r="AC302" s="2"/>
      <c r="AD302" s="2"/>
    </row>
    <row r="303" spans="1:30" ht="13" x14ac:dyDescent="0.15">
      <c r="A303" s="26"/>
      <c r="B303" s="26"/>
      <c r="C303" s="26"/>
      <c r="D303" s="26"/>
      <c r="E303" s="26"/>
      <c r="F303" s="27"/>
      <c r="G303" s="26"/>
      <c r="H303" s="27"/>
      <c r="I303" s="26"/>
      <c r="J303" s="27"/>
      <c r="K303" s="28"/>
      <c r="L303" s="5"/>
      <c r="M303" s="5"/>
      <c r="N303" s="5"/>
      <c r="O303" s="59"/>
      <c r="P303" s="5"/>
      <c r="Q303" s="59"/>
      <c r="R303" s="5"/>
      <c r="S303" s="59"/>
      <c r="T303" s="26"/>
      <c r="U303" s="26"/>
      <c r="V303" s="27"/>
      <c r="W303" s="26"/>
      <c r="X303" s="27"/>
      <c r="Y303" s="2"/>
      <c r="Z303" s="2"/>
      <c r="AA303" s="2"/>
      <c r="AB303" s="2"/>
      <c r="AC303" s="2"/>
      <c r="AD303" s="2"/>
    </row>
    <row r="304" spans="1:30" ht="13" x14ac:dyDescent="0.15">
      <c r="A304" s="26"/>
      <c r="B304" s="26"/>
      <c r="C304" s="26"/>
      <c r="D304" s="26"/>
      <c r="E304" s="26"/>
      <c r="F304" s="27"/>
      <c r="G304" s="26"/>
      <c r="H304" s="27"/>
      <c r="I304" s="26"/>
      <c r="J304" s="27"/>
      <c r="K304" s="28"/>
      <c r="L304" s="5"/>
      <c r="M304" s="5"/>
      <c r="N304" s="5"/>
      <c r="O304" s="59"/>
      <c r="P304" s="5"/>
      <c r="Q304" s="59"/>
      <c r="R304" s="5"/>
      <c r="S304" s="59"/>
      <c r="T304" s="26"/>
      <c r="U304" s="26"/>
      <c r="V304" s="27"/>
      <c r="W304" s="26"/>
      <c r="X304" s="27"/>
      <c r="Y304" s="2"/>
      <c r="Z304" s="2"/>
      <c r="AA304" s="2"/>
      <c r="AB304" s="2"/>
      <c r="AC304" s="2"/>
      <c r="AD304" s="2"/>
    </row>
    <row r="305" spans="1:30" ht="13" x14ac:dyDescent="0.15">
      <c r="A305" s="26"/>
      <c r="B305" s="26"/>
      <c r="C305" s="26"/>
      <c r="D305" s="26"/>
      <c r="E305" s="26"/>
      <c r="F305" s="27"/>
      <c r="G305" s="26"/>
      <c r="H305" s="27"/>
      <c r="I305" s="26"/>
      <c r="J305" s="27"/>
      <c r="K305" s="28"/>
      <c r="L305" s="5"/>
      <c r="M305" s="5"/>
      <c r="N305" s="5"/>
      <c r="O305" s="59"/>
      <c r="P305" s="5"/>
      <c r="Q305" s="59"/>
      <c r="R305" s="5"/>
      <c r="S305" s="59"/>
      <c r="T305" s="26"/>
      <c r="U305" s="26"/>
      <c r="V305" s="27"/>
      <c r="W305" s="26"/>
      <c r="X305" s="27"/>
      <c r="Y305" s="2"/>
      <c r="Z305" s="2"/>
      <c r="AA305" s="2"/>
      <c r="AB305" s="2"/>
      <c r="AC305" s="2"/>
      <c r="AD305" s="2"/>
    </row>
    <row r="306" spans="1:30" ht="13" x14ac:dyDescent="0.15">
      <c r="A306" s="26"/>
      <c r="B306" s="26"/>
      <c r="C306" s="26"/>
      <c r="D306" s="26"/>
      <c r="E306" s="26"/>
      <c r="F306" s="27"/>
      <c r="G306" s="26"/>
      <c r="H306" s="27"/>
      <c r="I306" s="26"/>
      <c r="J306" s="27"/>
      <c r="K306" s="28"/>
      <c r="L306" s="5"/>
      <c r="M306" s="5"/>
      <c r="N306" s="5"/>
      <c r="O306" s="59"/>
      <c r="P306" s="5"/>
      <c r="Q306" s="59"/>
      <c r="R306" s="5"/>
      <c r="S306" s="59"/>
      <c r="T306" s="26"/>
      <c r="U306" s="26"/>
      <c r="V306" s="27"/>
      <c r="W306" s="26"/>
      <c r="X306" s="27"/>
      <c r="Y306" s="2"/>
      <c r="Z306" s="2"/>
      <c r="AA306" s="2"/>
      <c r="AB306" s="2"/>
      <c r="AC306" s="2"/>
      <c r="AD306" s="2"/>
    </row>
    <row r="307" spans="1:30" ht="13" x14ac:dyDescent="0.15">
      <c r="A307" s="26"/>
      <c r="B307" s="26"/>
      <c r="C307" s="26"/>
      <c r="D307" s="26"/>
      <c r="E307" s="26"/>
      <c r="F307" s="27"/>
      <c r="G307" s="26"/>
      <c r="H307" s="27"/>
      <c r="I307" s="26"/>
      <c r="J307" s="27"/>
      <c r="K307" s="28"/>
      <c r="L307" s="5"/>
      <c r="M307" s="5"/>
      <c r="N307" s="5"/>
      <c r="O307" s="59"/>
      <c r="P307" s="5"/>
      <c r="Q307" s="59"/>
      <c r="R307" s="5"/>
      <c r="S307" s="59"/>
      <c r="T307" s="26"/>
      <c r="U307" s="26"/>
      <c r="V307" s="27"/>
      <c r="W307" s="26"/>
      <c r="X307" s="27"/>
      <c r="Y307" s="2"/>
      <c r="Z307" s="2"/>
      <c r="AA307" s="2"/>
      <c r="AB307" s="2"/>
      <c r="AC307" s="2"/>
      <c r="AD307" s="2"/>
    </row>
    <row r="308" spans="1:30" ht="13" x14ac:dyDescent="0.15">
      <c r="A308" s="26"/>
      <c r="B308" s="26"/>
      <c r="C308" s="26"/>
      <c r="D308" s="26"/>
      <c r="E308" s="26"/>
      <c r="F308" s="27"/>
      <c r="G308" s="26"/>
      <c r="H308" s="27"/>
      <c r="I308" s="26"/>
      <c r="J308" s="27"/>
      <c r="K308" s="28"/>
      <c r="L308" s="5"/>
      <c r="M308" s="5"/>
      <c r="N308" s="5"/>
      <c r="O308" s="59"/>
      <c r="P308" s="5"/>
      <c r="Q308" s="59"/>
      <c r="R308" s="5"/>
      <c r="S308" s="59"/>
      <c r="T308" s="26"/>
      <c r="U308" s="26"/>
      <c r="V308" s="27"/>
      <c r="W308" s="26"/>
      <c r="X308" s="27"/>
      <c r="Y308" s="2"/>
      <c r="Z308" s="2"/>
      <c r="AA308" s="2"/>
      <c r="AB308" s="2"/>
      <c r="AC308" s="2"/>
      <c r="AD308" s="2"/>
    </row>
    <row r="309" spans="1:30" ht="13" x14ac:dyDescent="0.15">
      <c r="A309" s="26"/>
      <c r="B309" s="26"/>
      <c r="C309" s="26"/>
      <c r="D309" s="26"/>
      <c r="E309" s="26"/>
      <c r="F309" s="27"/>
      <c r="G309" s="26"/>
      <c r="H309" s="27"/>
      <c r="I309" s="26"/>
      <c r="J309" s="27"/>
      <c r="K309" s="28"/>
      <c r="L309" s="5"/>
      <c r="M309" s="5"/>
      <c r="N309" s="5"/>
      <c r="O309" s="59"/>
      <c r="P309" s="5"/>
      <c r="Q309" s="59"/>
      <c r="R309" s="5"/>
      <c r="S309" s="59"/>
      <c r="T309" s="26"/>
      <c r="U309" s="26"/>
      <c r="V309" s="27"/>
      <c r="W309" s="26"/>
      <c r="X309" s="27"/>
      <c r="Y309" s="2"/>
      <c r="Z309" s="2"/>
      <c r="AA309" s="2"/>
      <c r="AB309" s="2"/>
      <c r="AC309" s="2"/>
      <c r="AD309" s="2"/>
    </row>
    <row r="310" spans="1:30" ht="13" x14ac:dyDescent="0.15">
      <c r="A310" s="26"/>
      <c r="B310" s="26"/>
      <c r="C310" s="26"/>
      <c r="D310" s="26"/>
      <c r="E310" s="26"/>
      <c r="F310" s="27"/>
      <c r="G310" s="26"/>
      <c r="H310" s="27"/>
      <c r="I310" s="26"/>
      <c r="J310" s="27"/>
      <c r="K310" s="28"/>
      <c r="L310" s="5"/>
      <c r="M310" s="5"/>
      <c r="N310" s="5"/>
      <c r="O310" s="59"/>
      <c r="P310" s="5"/>
      <c r="Q310" s="59"/>
      <c r="R310" s="5"/>
      <c r="S310" s="59"/>
      <c r="T310" s="26"/>
      <c r="U310" s="26"/>
      <c r="V310" s="27"/>
      <c r="W310" s="26"/>
      <c r="X310" s="27"/>
      <c r="Y310" s="2"/>
      <c r="Z310" s="2"/>
      <c r="AA310" s="2"/>
      <c r="AB310" s="2"/>
      <c r="AC310" s="2"/>
      <c r="AD310" s="2"/>
    </row>
    <row r="311" spans="1:30" ht="13" x14ac:dyDescent="0.15">
      <c r="A311" s="26"/>
      <c r="B311" s="26"/>
      <c r="C311" s="26"/>
      <c r="D311" s="26"/>
      <c r="E311" s="26"/>
      <c r="F311" s="27"/>
      <c r="G311" s="26"/>
      <c r="H311" s="27"/>
      <c r="I311" s="26"/>
      <c r="J311" s="27"/>
      <c r="K311" s="28"/>
      <c r="L311" s="5"/>
      <c r="M311" s="5"/>
      <c r="N311" s="5"/>
      <c r="O311" s="59"/>
      <c r="P311" s="5"/>
      <c r="Q311" s="59"/>
      <c r="R311" s="5"/>
      <c r="S311" s="59"/>
      <c r="T311" s="26"/>
      <c r="U311" s="26"/>
      <c r="V311" s="27"/>
      <c r="W311" s="26"/>
      <c r="X311" s="27"/>
      <c r="Y311" s="2"/>
      <c r="Z311" s="2"/>
      <c r="AA311" s="2"/>
      <c r="AB311" s="2"/>
      <c r="AC311" s="2"/>
      <c r="AD311" s="2"/>
    </row>
    <row r="312" spans="1:30" ht="13" x14ac:dyDescent="0.15">
      <c r="A312" s="26"/>
      <c r="B312" s="26"/>
      <c r="C312" s="26"/>
      <c r="D312" s="26"/>
      <c r="E312" s="26"/>
      <c r="F312" s="27"/>
      <c r="G312" s="26"/>
      <c r="H312" s="27"/>
      <c r="I312" s="26"/>
      <c r="J312" s="27"/>
      <c r="K312" s="28"/>
      <c r="L312" s="5"/>
      <c r="M312" s="5"/>
      <c r="N312" s="5"/>
      <c r="O312" s="59"/>
      <c r="P312" s="5"/>
      <c r="Q312" s="59"/>
      <c r="R312" s="5"/>
      <c r="S312" s="59"/>
      <c r="T312" s="26"/>
      <c r="U312" s="26"/>
      <c r="V312" s="27"/>
      <c r="W312" s="26"/>
      <c r="X312" s="27"/>
      <c r="Y312" s="2"/>
      <c r="Z312" s="2"/>
      <c r="AA312" s="2"/>
      <c r="AB312" s="2"/>
      <c r="AC312" s="2"/>
      <c r="AD312" s="2"/>
    </row>
    <row r="313" spans="1:30" ht="13" x14ac:dyDescent="0.15">
      <c r="A313" s="26"/>
      <c r="B313" s="26"/>
      <c r="C313" s="26"/>
      <c r="D313" s="26"/>
      <c r="E313" s="26"/>
      <c r="F313" s="27"/>
      <c r="G313" s="26"/>
      <c r="H313" s="27"/>
      <c r="I313" s="26"/>
      <c r="J313" s="27"/>
      <c r="K313" s="28"/>
      <c r="L313" s="5"/>
      <c r="M313" s="5"/>
      <c r="N313" s="5"/>
      <c r="O313" s="59"/>
      <c r="P313" s="5"/>
      <c r="Q313" s="59"/>
      <c r="R313" s="5"/>
      <c r="S313" s="59"/>
      <c r="T313" s="26"/>
      <c r="U313" s="26"/>
      <c r="V313" s="27"/>
      <c r="W313" s="26"/>
      <c r="X313" s="27"/>
      <c r="Y313" s="2"/>
      <c r="Z313" s="2"/>
      <c r="AA313" s="2"/>
      <c r="AB313" s="2"/>
      <c r="AC313" s="2"/>
      <c r="AD313" s="2"/>
    </row>
    <row r="314" spans="1:30" ht="13" x14ac:dyDescent="0.15">
      <c r="A314" s="26"/>
      <c r="B314" s="26"/>
      <c r="C314" s="26"/>
      <c r="D314" s="26"/>
      <c r="E314" s="26"/>
      <c r="F314" s="27"/>
      <c r="G314" s="26"/>
      <c r="H314" s="27"/>
      <c r="I314" s="26"/>
      <c r="J314" s="27"/>
      <c r="K314" s="28"/>
      <c r="L314" s="5"/>
      <c r="M314" s="5"/>
      <c r="N314" s="5"/>
      <c r="O314" s="59"/>
      <c r="P314" s="5"/>
      <c r="Q314" s="59"/>
      <c r="R314" s="5"/>
      <c r="S314" s="59"/>
      <c r="T314" s="26"/>
      <c r="U314" s="26"/>
      <c r="V314" s="27"/>
      <c r="W314" s="26"/>
      <c r="X314" s="27"/>
      <c r="Y314" s="2"/>
      <c r="Z314" s="2"/>
      <c r="AA314" s="2"/>
      <c r="AB314" s="2"/>
      <c r="AC314" s="2"/>
      <c r="AD314" s="2"/>
    </row>
    <row r="315" spans="1:30" ht="13" x14ac:dyDescent="0.15">
      <c r="A315" s="26"/>
      <c r="B315" s="26"/>
      <c r="C315" s="26"/>
      <c r="D315" s="26"/>
      <c r="E315" s="26"/>
      <c r="F315" s="27"/>
      <c r="G315" s="26"/>
      <c r="H315" s="27"/>
      <c r="I315" s="26"/>
      <c r="J315" s="27"/>
      <c r="K315" s="28"/>
      <c r="L315" s="5"/>
      <c r="M315" s="5"/>
      <c r="N315" s="5"/>
      <c r="O315" s="59"/>
      <c r="P315" s="5"/>
      <c r="Q315" s="59"/>
      <c r="R315" s="5"/>
      <c r="S315" s="59"/>
      <c r="T315" s="26"/>
      <c r="U315" s="26"/>
      <c r="V315" s="27"/>
      <c r="W315" s="26"/>
      <c r="X315" s="27"/>
      <c r="Y315" s="2"/>
      <c r="Z315" s="2"/>
      <c r="AA315" s="2"/>
      <c r="AB315" s="2"/>
      <c r="AC315" s="2"/>
      <c r="AD315" s="2"/>
    </row>
    <row r="316" spans="1:30" ht="13" x14ac:dyDescent="0.15">
      <c r="A316" s="26"/>
      <c r="B316" s="26"/>
      <c r="C316" s="26"/>
      <c r="D316" s="26"/>
      <c r="E316" s="26"/>
      <c r="F316" s="27"/>
      <c r="G316" s="26"/>
      <c r="H316" s="27"/>
      <c r="I316" s="26"/>
      <c r="J316" s="27"/>
      <c r="K316" s="28"/>
      <c r="L316" s="5"/>
      <c r="M316" s="5"/>
      <c r="N316" s="5"/>
      <c r="O316" s="59"/>
      <c r="P316" s="5"/>
      <c r="Q316" s="59"/>
      <c r="R316" s="5"/>
      <c r="S316" s="59"/>
      <c r="T316" s="26"/>
      <c r="U316" s="26"/>
      <c r="V316" s="27"/>
      <c r="W316" s="26"/>
      <c r="X316" s="27"/>
      <c r="Y316" s="2"/>
      <c r="Z316" s="2"/>
      <c r="AA316" s="2"/>
      <c r="AB316" s="2"/>
      <c r="AC316" s="2"/>
      <c r="AD316" s="2"/>
    </row>
    <row r="317" spans="1:30" ht="13" x14ac:dyDescent="0.15">
      <c r="A317" s="26"/>
      <c r="B317" s="26"/>
      <c r="C317" s="26"/>
      <c r="D317" s="26"/>
      <c r="E317" s="26"/>
      <c r="F317" s="27"/>
      <c r="G317" s="26"/>
      <c r="H317" s="27"/>
      <c r="I317" s="26"/>
      <c r="J317" s="27"/>
      <c r="K317" s="28"/>
      <c r="L317" s="5"/>
      <c r="M317" s="5"/>
      <c r="N317" s="5"/>
      <c r="O317" s="59"/>
      <c r="P317" s="5"/>
      <c r="Q317" s="59"/>
      <c r="R317" s="5"/>
      <c r="S317" s="59"/>
      <c r="T317" s="26"/>
      <c r="U317" s="26"/>
      <c r="V317" s="27"/>
      <c r="W317" s="26"/>
      <c r="X317" s="27"/>
      <c r="Y317" s="2"/>
      <c r="Z317" s="2"/>
      <c r="AA317" s="2"/>
      <c r="AB317" s="2"/>
      <c r="AC317" s="2"/>
      <c r="AD317" s="2"/>
    </row>
    <row r="318" spans="1:30" ht="13" x14ac:dyDescent="0.15">
      <c r="A318" s="26"/>
      <c r="B318" s="26"/>
      <c r="C318" s="26"/>
      <c r="D318" s="26"/>
      <c r="E318" s="26"/>
      <c r="F318" s="27"/>
      <c r="G318" s="26"/>
      <c r="H318" s="27"/>
      <c r="I318" s="26"/>
      <c r="J318" s="27"/>
      <c r="K318" s="28"/>
      <c r="L318" s="5"/>
      <c r="M318" s="5"/>
      <c r="N318" s="5"/>
      <c r="O318" s="59"/>
      <c r="P318" s="5"/>
      <c r="Q318" s="59"/>
      <c r="R318" s="5"/>
      <c r="S318" s="59"/>
      <c r="T318" s="26"/>
      <c r="U318" s="26"/>
      <c r="V318" s="27"/>
      <c r="W318" s="26"/>
      <c r="X318" s="27"/>
      <c r="Y318" s="2"/>
      <c r="Z318" s="2"/>
      <c r="AA318" s="2"/>
      <c r="AB318" s="2"/>
      <c r="AC318" s="2"/>
      <c r="AD318" s="2"/>
    </row>
    <row r="319" spans="1:30" ht="13" x14ac:dyDescent="0.15">
      <c r="A319" s="26"/>
      <c r="B319" s="26"/>
      <c r="C319" s="26"/>
      <c r="D319" s="26"/>
      <c r="E319" s="26"/>
      <c r="F319" s="27"/>
      <c r="G319" s="26"/>
      <c r="H319" s="27"/>
      <c r="I319" s="26"/>
      <c r="J319" s="27"/>
      <c r="K319" s="28"/>
      <c r="L319" s="5"/>
      <c r="M319" s="5"/>
      <c r="N319" s="5"/>
      <c r="O319" s="59"/>
      <c r="P319" s="5"/>
      <c r="Q319" s="59"/>
      <c r="R319" s="5"/>
      <c r="S319" s="59"/>
      <c r="T319" s="26"/>
      <c r="U319" s="26"/>
      <c r="V319" s="27"/>
      <c r="W319" s="26"/>
      <c r="X319" s="27"/>
      <c r="Y319" s="2"/>
      <c r="Z319" s="2"/>
      <c r="AA319" s="2"/>
      <c r="AB319" s="2"/>
      <c r="AC319" s="2"/>
      <c r="AD319" s="2"/>
    </row>
    <row r="320" spans="1:30" ht="13" x14ac:dyDescent="0.15">
      <c r="A320" s="26"/>
      <c r="B320" s="26"/>
      <c r="C320" s="26"/>
      <c r="D320" s="26"/>
      <c r="E320" s="26"/>
      <c r="F320" s="27"/>
      <c r="G320" s="26"/>
      <c r="H320" s="27"/>
      <c r="I320" s="26"/>
      <c r="J320" s="27"/>
      <c r="K320" s="28"/>
      <c r="L320" s="5"/>
      <c r="M320" s="5"/>
      <c r="N320" s="5"/>
      <c r="O320" s="59"/>
      <c r="P320" s="5"/>
      <c r="Q320" s="59"/>
      <c r="R320" s="5"/>
      <c r="S320" s="59"/>
      <c r="T320" s="26"/>
      <c r="U320" s="26"/>
      <c r="V320" s="27"/>
      <c r="W320" s="26"/>
      <c r="X320" s="27"/>
      <c r="Y320" s="2"/>
      <c r="Z320" s="2"/>
      <c r="AA320" s="2"/>
      <c r="AB320" s="2"/>
      <c r="AC320" s="2"/>
      <c r="AD320" s="2"/>
    </row>
    <row r="321" spans="1:30" ht="13" x14ac:dyDescent="0.15">
      <c r="A321" s="26"/>
      <c r="B321" s="26"/>
      <c r="C321" s="26"/>
      <c r="D321" s="26"/>
      <c r="E321" s="26"/>
      <c r="F321" s="27"/>
      <c r="G321" s="26"/>
      <c r="H321" s="27"/>
      <c r="I321" s="26"/>
      <c r="J321" s="27"/>
      <c r="K321" s="28"/>
      <c r="L321" s="5"/>
      <c r="M321" s="5"/>
      <c r="N321" s="5"/>
      <c r="O321" s="59"/>
      <c r="P321" s="5"/>
      <c r="Q321" s="59"/>
      <c r="R321" s="5"/>
      <c r="S321" s="59"/>
      <c r="T321" s="26"/>
      <c r="U321" s="26"/>
      <c r="V321" s="27"/>
      <c r="W321" s="26"/>
      <c r="X321" s="27"/>
      <c r="Y321" s="2"/>
      <c r="Z321" s="2"/>
      <c r="AA321" s="2"/>
      <c r="AB321" s="2"/>
      <c r="AC321" s="2"/>
      <c r="AD321" s="2"/>
    </row>
    <row r="322" spans="1:30" ht="13" x14ac:dyDescent="0.15">
      <c r="A322" s="26"/>
      <c r="B322" s="26"/>
      <c r="C322" s="26"/>
      <c r="D322" s="26"/>
      <c r="E322" s="26"/>
      <c r="F322" s="27"/>
      <c r="G322" s="26"/>
      <c r="H322" s="27"/>
      <c r="I322" s="26"/>
      <c r="J322" s="27"/>
      <c r="K322" s="28"/>
      <c r="L322" s="5"/>
      <c r="M322" s="5"/>
      <c r="N322" s="5"/>
      <c r="O322" s="59"/>
      <c r="P322" s="5"/>
      <c r="Q322" s="59"/>
      <c r="R322" s="5"/>
      <c r="S322" s="59"/>
      <c r="T322" s="26"/>
      <c r="U322" s="26"/>
      <c r="V322" s="27"/>
      <c r="W322" s="26"/>
      <c r="X322" s="27"/>
      <c r="Y322" s="2"/>
      <c r="Z322" s="2"/>
      <c r="AA322" s="2"/>
      <c r="AB322" s="2"/>
      <c r="AC322" s="2"/>
      <c r="AD322" s="2"/>
    </row>
    <row r="323" spans="1:30" ht="13" x14ac:dyDescent="0.15">
      <c r="A323" s="26"/>
      <c r="B323" s="26"/>
      <c r="C323" s="26"/>
      <c r="D323" s="26"/>
      <c r="E323" s="26"/>
      <c r="F323" s="27"/>
      <c r="G323" s="26"/>
      <c r="H323" s="27"/>
      <c r="I323" s="26"/>
      <c r="J323" s="27"/>
      <c r="K323" s="28"/>
      <c r="L323" s="5"/>
      <c r="M323" s="5"/>
      <c r="N323" s="5"/>
      <c r="O323" s="59"/>
      <c r="P323" s="5"/>
      <c r="Q323" s="59"/>
      <c r="R323" s="5"/>
      <c r="S323" s="59"/>
      <c r="T323" s="26"/>
      <c r="U323" s="26"/>
      <c r="V323" s="27"/>
      <c r="W323" s="26"/>
      <c r="X323" s="27"/>
      <c r="Y323" s="2"/>
      <c r="Z323" s="2"/>
      <c r="AA323" s="2"/>
      <c r="AB323" s="2"/>
      <c r="AC323" s="2"/>
      <c r="AD323" s="2"/>
    </row>
    <row r="324" spans="1:30" ht="13" x14ac:dyDescent="0.15">
      <c r="A324" s="26"/>
      <c r="B324" s="26"/>
      <c r="C324" s="26"/>
      <c r="D324" s="26"/>
      <c r="E324" s="26"/>
      <c r="F324" s="27"/>
      <c r="G324" s="26"/>
      <c r="H324" s="27"/>
      <c r="I324" s="26"/>
      <c r="J324" s="27"/>
      <c r="K324" s="28"/>
      <c r="L324" s="5"/>
      <c r="M324" s="5"/>
      <c r="N324" s="5"/>
      <c r="O324" s="59"/>
      <c r="P324" s="5"/>
      <c r="Q324" s="59"/>
      <c r="R324" s="5"/>
      <c r="S324" s="59"/>
      <c r="T324" s="26"/>
      <c r="U324" s="26"/>
      <c r="V324" s="27"/>
      <c r="W324" s="26"/>
      <c r="X324" s="27"/>
      <c r="Y324" s="2"/>
      <c r="Z324" s="2"/>
      <c r="AA324" s="2"/>
      <c r="AB324" s="2"/>
      <c r="AC324" s="2"/>
      <c r="AD324" s="2"/>
    </row>
    <row r="325" spans="1:30" ht="13" x14ac:dyDescent="0.15">
      <c r="A325" s="26"/>
      <c r="B325" s="26"/>
      <c r="C325" s="26"/>
      <c r="D325" s="26"/>
      <c r="E325" s="26"/>
      <c r="F325" s="27"/>
      <c r="G325" s="26"/>
      <c r="H325" s="27"/>
      <c r="I325" s="26"/>
      <c r="J325" s="27"/>
      <c r="K325" s="28"/>
      <c r="L325" s="5"/>
      <c r="M325" s="5"/>
      <c r="N325" s="5"/>
      <c r="O325" s="59"/>
      <c r="P325" s="5"/>
      <c r="Q325" s="59"/>
      <c r="R325" s="5"/>
      <c r="S325" s="59"/>
      <c r="T325" s="26"/>
      <c r="U325" s="26"/>
      <c r="V325" s="27"/>
      <c r="W325" s="26"/>
      <c r="X325" s="27"/>
      <c r="Y325" s="2"/>
      <c r="Z325" s="2"/>
      <c r="AA325" s="2"/>
      <c r="AB325" s="2"/>
      <c r="AC325" s="2"/>
      <c r="AD325" s="2"/>
    </row>
    <row r="326" spans="1:30" ht="13" x14ac:dyDescent="0.15">
      <c r="A326" s="26"/>
      <c r="B326" s="26"/>
      <c r="C326" s="26"/>
      <c r="D326" s="26"/>
      <c r="E326" s="26"/>
      <c r="F326" s="27"/>
      <c r="G326" s="26"/>
      <c r="H326" s="27"/>
      <c r="I326" s="26"/>
      <c r="J326" s="27"/>
      <c r="K326" s="28"/>
      <c r="L326" s="5"/>
      <c r="M326" s="5"/>
      <c r="N326" s="5"/>
      <c r="O326" s="59"/>
      <c r="P326" s="5"/>
      <c r="Q326" s="59"/>
      <c r="R326" s="5"/>
      <c r="S326" s="59"/>
      <c r="T326" s="26"/>
      <c r="U326" s="26"/>
      <c r="V326" s="27"/>
      <c r="W326" s="26"/>
      <c r="X326" s="27"/>
      <c r="Y326" s="2"/>
      <c r="Z326" s="2"/>
      <c r="AA326" s="2"/>
      <c r="AB326" s="2"/>
      <c r="AC326" s="2"/>
      <c r="AD326" s="2"/>
    </row>
    <row r="327" spans="1:30" ht="13" x14ac:dyDescent="0.15">
      <c r="A327" s="26"/>
      <c r="B327" s="26"/>
      <c r="C327" s="26"/>
      <c r="D327" s="26"/>
      <c r="E327" s="26"/>
      <c r="F327" s="27"/>
      <c r="G327" s="26"/>
      <c r="H327" s="27"/>
      <c r="I327" s="26"/>
      <c r="J327" s="27"/>
      <c r="K327" s="28"/>
      <c r="L327" s="5"/>
      <c r="M327" s="5"/>
      <c r="N327" s="5"/>
      <c r="O327" s="59"/>
      <c r="P327" s="5"/>
      <c r="Q327" s="59"/>
      <c r="R327" s="5"/>
      <c r="S327" s="59"/>
      <c r="T327" s="26"/>
      <c r="U327" s="26"/>
      <c r="V327" s="27"/>
      <c r="W327" s="26"/>
      <c r="X327" s="27"/>
      <c r="Y327" s="2"/>
      <c r="Z327" s="2"/>
      <c r="AA327" s="2"/>
      <c r="AB327" s="2"/>
      <c r="AC327" s="2"/>
      <c r="AD327" s="2"/>
    </row>
    <row r="328" spans="1:30" ht="13" x14ac:dyDescent="0.15">
      <c r="A328" s="26"/>
      <c r="B328" s="26"/>
      <c r="C328" s="26"/>
      <c r="D328" s="26"/>
      <c r="E328" s="26"/>
      <c r="F328" s="27"/>
      <c r="G328" s="26"/>
      <c r="H328" s="27"/>
      <c r="I328" s="26"/>
      <c r="J328" s="27"/>
      <c r="K328" s="28"/>
      <c r="L328" s="5"/>
      <c r="M328" s="5"/>
      <c r="N328" s="5"/>
      <c r="O328" s="59"/>
      <c r="P328" s="5"/>
      <c r="Q328" s="59"/>
      <c r="R328" s="5"/>
      <c r="S328" s="59"/>
      <c r="T328" s="26"/>
      <c r="U328" s="26"/>
      <c r="V328" s="27"/>
      <c r="W328" s="26"/>
      <c r="X328" s="27"/>
      <c r="Y328" s="2"/>
      <c r="Z328" s="2"/>
      <c r="AA328" s="2"/>
      <c r="AB328" s="2"/>
      <c r="AC328" s="2"/>
      <c r="AD328" s="2"/>
    </row>
    <row r="329" spans="1:30" ht="13" x14ac:dyDescent="0.15">
      <c r="A329" s="26"/>
      <c r="B329" s="26"/>
      <c r="C329" s="26"/>
      <c r="D329" s="26"/>
      <c r="E329" s="26"/>
      <c r="F329" s="27"/>
      <c r="G329" s="26"/>
      <c r="H329" s="27"/>
      <c r="I329" s="26"/>
      <c r="J329" s="27"/>
      <c r="K329" s="28"/>
      <c r="L329" s="5"/>
      <c r="M329" s="5"/>
      <c r="N329" s="5"/>
      <c r="O329" s="59"/>
      <c r="P329" s="5"/>
      <c r="Q329" s="59"/>
      <c r="R329" s="5"/>
      <c r="S329" s="59"/>
      <c r="T329" s="26"/>
      <c r="U329" s="26"/>
      <c r="V329" s="27"/>
      <c r="W329" s="26"/>
      <c r="X329" s="27"/>
      <c r="Y329" s="2"/>
      <c r="Z329" s="2"/>
      <c r="AA329" s="2"/>
      <c r="AB329" s="2"/>
      <c r="AC329" s="2"/>
      <c r="AD329" s="2"/>
    </row>
    <row r="330" spans="1:30" ht="13" x14ac:dyDescent="0.15">
      <c r="A330" s="26"/>
      <c r="B330" s="26"/>
      <c r="C330" s="26"/>
      <c r="D330" s="26"/>
      <c r="E330" s="26"/>
      <c r="F330" s="27"/>
      <c r="G330" s="26"/>
      <c r="H330" s="27"/>
      <c r="I330" s="26"/>
      <c r="J330" s="27"/>
      <c r="K330" s="28"/>
      <c r="L330" s="5"/>
      <c r="M330" s="5"/>
      <c r="N330" s="5"/>
      <c r="O330" s="59"/>
      <c r="P330" s="5"/>
      <c r="Q330" s="59"/>
      <c r="R330" s="5"/>
      <c r="S330" s="59"/>
      <c r="T330" s="26"/>
      <c r="U330" s="26"/>
      <c r="V330" s="27"/>
      <c r="W330" s="26"/>
      <c r="X330" s="27"/>
      <c r="Y330" s="2"/>
      <c r="Z330" s="2"/>
      <c r="AA330" s="2"/>
      <c r="AB330" s="2"/>
      <c r="AC330" s="2"/>
      <c r="AD330" s="2"/>
    </row>
    <row r="331" spans="1:30" ht="13" x14ac:dyDescent="0.15">
      <c r="A331" s="26"/>
      <c r="B331" s="26"/>
      <c r="C331" s="26"/>
      <c r="D331" s="26"/>
      <c r="E331" s="26"/>
      <c r="F331" s="27"/>
      <c r="G331" s="26"/>
      <c r="H331" s="27"/>
      <c r="I331" s="26"/>
      <c r="J331" s="27"/>
      <c r="K331" s="28"/>
      <c r="L331" s="5"/>
      <c r="M331" s="5"/>
      <c r="N331" s="5"/>
      <c r="O331" s="59"/>
      <c r="P331" s="5"/>
      <c r="Q331" s="59"/>
      <c r="R331" s="5"/>
      <c r="S331" s="59"/>
      <c r="T331" s="26"/>
      <c r="U331" s="26"/>
      <c r="V331" s="27"/>
      <c r="W331" s="26"/>
      <c r="X331" s="27"/>
      <c r="Y331" s="2"/>
      <c r="Z331" s="2"/>
      <c r="AA331" s="2"/>
      <c r="AB331" s="2"/>
      <c r="AC331" s="2"/>
      <c r="AD331" s="2"/>
    </row>
    <row r="332" spans="1:30" ht="13" x14ac:dyDescent="0.15">
      <c r="A332" s="26"/>
      <c r="B332" s="26"/>
      <c r="C332" s="26"/>
      <c r="D332" s="26"/>
      <c r="E332" s="26"/>
      <c r="F332" s="27"/>
      <c r="G332" s="26"/>
      <c r="H332" s="27"/>
      <c r="I332" s="26"/>
      <c r="J332" s="27"/>
      <c r="K332" s="28"/>
      <c r="L332" s="5"/>
      <c r="M332" s="5"/>
      <c r="N332" s="5"/>
      <c r="O332" s="59"/>
      <c r="P332" s="5"/>
      <c r="Q332" s="59"/>
      <c r="R332" s="5"/>
      <c r="S332" s="59"/>
      <c r="T332" s="26"/>
      <c r="U332" s="26"/>
      <c r="V332" s="27"/>
      <c r="W332" s="26"/>
      <c r="X332" s="27"/>
      <c r="Y332" s="2"/>
      <c r="Z332" s="2"/>
      <c r="AA332" s="2"/>
      <c r="AB332" s="2"/>
      <c r="AC332" s="2"/>
      <c r="AD332" s="2"/>
    </row>
    <row r="333" spans="1:30" ht="13" x14ac:dyDescent="0.15">
      <c r="A333" s="26"/>
      <c r="B333" s="26"/>
      <c r="C333" s="26"/>
      <c r="D333" s="26"/>
      <c r="E333" s="26"/>
      <c r="F333" s="27"/>
      <c r="G333" s="26"/>
      <c r="H333" s="27"/>
      <c r="I333" s="26"/>
      <c r="J333" s="27"/>
      <c r="K333" s="28"/>
      <c r="L333" s="5"/>
      <c r="M333" s="5"/>
      <c r="N333" s="5"/>
      <c r="O333" s="59"/>
      <c r="P333" s="5"/>
      <c r="Q333" s="59"/>
      <c r="R333" s="5"/>
      <c r="S333" s="59"/>
      <c r="T333" s="26"/>
      <c r="U333" s="26"/>
      <c r="V333" s="27"/>
      <c r="W333" s="26"/>
      <c r="X333" s="27"/>
      <c r="Y333" s="2"/>
      <c r="Z333" s="2"/>
      <c r="AA333" s="2"/>
      <c r="AB333" s="2"/>
      <c r="AC333" s="2"/>
      <c r="AD333" s="2"/>
    </row>
    <row r="334" spans="1:30" ht="13" x14ac:dyDescent="0.15">
      <c r="A334" s="26"/>
      <c r="B334" s="26"/>
      <c r="C334" s="26"/>
      <c r="D334" s="26"/>
      <c r="E334" s="26"/>
      <c r="F334" s="27"/>
      <c r="G334" s="26"/>
      <c r="H334" s="27"/>
      <c r="I334" s="26"/>
      <c r="J334" s="27"/>
      <c r="K334" s="28"/>
      <c r="L334" s="5"/>
      <c r="M334" s="5"/>
      <c r="N334" s="5"/>
      <c r="O334" s="59"/>
      <c r="P334" s="5"/>
      <c r="Q334" s="59"/>
      <c r="R334" s="5"/>
      <c r="S334" s="59"/>
      <c r="T334" s="26"/>
      <c r="U334" s="26"/>
      <c r="V334" s="27"/>
      <c r="W334" s="26"/>
      <c r="X334" s="27"/>
      <c r="Y334" s="2"/>
      <c r="Z334" s="2"/>
      <c r="AA334" s="2"/>
      <c r="AB334" s="2"/>
      <c r="AC334" s="2"/>
      <c r="AD334" s="2"/>
    </row>
    <row r="335" spans="1:30" ht="13" x14ac:dyDescent="0.15">
      <c r="A335" s="26"/>
      <c r="B335" s="26"/>
      <c r="C335" s="26"/>
      <c r="D335" s="26"/>
      <c r="E335" s="26"/>
      <c r="F335" s="27"/>
      <c r="G335" s="26"/>
      <c r="H335" s="27"/>
      <c r="I335" s="26"/>
      <c r="J335" s="27"/>
      <c r="K335" s="28"/>
      <c r="L335" s="5"/>
      <c r="M335" s="5"/>
      <c r="N335" s="5"/>
      <c r="O335" s="59"/>
      <c r="P335" s="5"/>
      <c r="Q335" s="59"/>
      <c r="R335" s="5"/>
      <c r="S335" s="59"/>
      <c r="T335" s="26"/>
      <c r="U335" s="26"/>
      <c r="V335" s="27"/>
      <c r="W335" s="26"/>
      <c r="X335" s="27"/>
      <c r="Y335" s="2"/>
      <c r="Z335" s="2"/>
      <c r="AA335" s="2"/>
      <c r="AB335" s="2"/>
      <c r="AC335" s="2"/>
      <c r="AD335" s="2"/>
    </row>
    <row r="336" spans="1:30" ht="13" x14ac:dyDescent="0.15">
      <c r="A336" s="26"/>
      <c r="B336" s="26"/>
      <c r="C336" s="26"/>
      <c r="D336" s="26"/>
      <c r="E336" s="26"/>
      <c r="F336" s="27"/>
      <c r="G336" s="26"/>
      <c r="H336" s="27"/>
      <c r="I336" s="26"/>
      <c r="J336" s="27"/>
      <c r="K336" s="28"/>
      <c r="L336" s="5"/>
      <c r="M336" s="5"/>
      <c r="N336" s="5"/>
      <c r="O336" s="59"/>
      <c r="P336" s="5"/>
      <c r="Q336" s="59"/>
      <c r="R336" s="5"/>
      <c r="S336" s="59"/>
      <c r="T336" s="26"/>
      <c r="U336" s="26"/>
      <c r="V336" s="27"/>
      <c r="W336" s="26"/>
      <c r="X336" s="27"/>
      <c r="Y336" s="2"/>
      <c r="Z336" s="2"/>
      <c r="AA336" s="2"/>
      <c r="AB336" s="2"/>
      <c r="AC336" s="2"/>
      <c r="AD336" s="2"/>
    </row>
    <row r="337" spans="1:30" ht="13" x14ac:dyDescent="0.15">
      <c r="A337" s="26"/>
      <c r="B337" s="26"/>
      <c r="C337" s="26"/>
      <c r="D337" s="26"/>
      <c r="E337" s="26"/>
      <c r="F337" s="27"/>
      <c r="G337" s="26"/>
      <c r="H337" s="27"/>
      <c r="I337" s="26"/>
      <c r="J337" s="27"/>
      <c r="K337" s="28"/>
      <c r="L337" s="5"/>
      <c r="M337" s="5"/>
      <c r="N337" s="5"/>
      <c r="O337" s="59"/>
      <c r="P337" s="5"/>
      <c r="Q337" s="59"/>
      <c r="R337" s="5"/>
      <c r="S337" s="59"/>
      <c r="T337" s="26"/>
      <c r="U337" s="26"/>
      <c r="V337" s="27"/>
      <c r="W337" s="26"/>
      <c r="X337" s="27"/>
      <c r="Y337" s="2"/>
      <c r="Z337" s="2"/>
      <c r="AA337" s="2"/>
      <c r="AB337" s="2"/>
      <c r="AC337" s="2"/>
      <c r="AD337" s="2"/>
    </row>
    <row r="338" spans="1:30" ht="13" x14ac:dyDescent="0.15">
      <c r="A338" s="26"/>
      <c r="B338" s="26"/>
      <c r="C338" s="26"/>
      <c r="D338" s="26"/>
      <c r="E338" s="26"/>
      <c r="F338" s="27"/>
      <c r="G338" s="26"/>
      <c r="H338" s="27"/>
      <c r="I338" s="26"/>
      <c r="J338" s="27"/>
      <c r="K338" s="28"/>
      <c r="L338" s="5"/>
      <c r="M338" s="5"/>
      <c r="N338" s="5"/>
      <c r="O338" s="59"/>
      <c r="P338" s="5"/>
      <c r="Q338" s="59"/>
      <c r="R338" s="5"/>
      <c r="S338" s="59"/>
      <c r="T338" s="26"/>
      <c r="U338" s="26"/>
      <c r="V338" s="27"/>
      <c r="W338" s="26"/>
      <c r="X338" s="27"/>
      <c r="Y338" s="2"/>
      <c r="Z338" s="2"/>
      <c r="AA338" s="2"/>
      <c r="AB338" s="2"/>
      <c r="AC338" s="2"/>
      <c r="AD338" s="2"/>
    </row>
    <row r="339" spans="1:30" ht="13" x14ac:dyDescent="0.15">
      <c r="A339" s="26"/>
      <c r="B339" s="26"/>
      <c r="C339" s="26"/>
      <c r="D339" s="26"/>
      <c r="E339" s="26"/>
      <c r="F339" s="27"/>
      <c r="G339" s="26"/>
      <c r="H339" s="27"/>
      <c r="I339" s="26"/>
      <c r="J339" s="27"/>
      <c r="K339" s="28"/>
      <c r="L339" s="5"/>
      <c r="M339" s="5"/>
      <c r="N339" s="5"/>
      <c r="O339" s="59"/>
      <c r="P339" s="5"/>
      <c r="Q339" s="59"/>
      <c r="R339" s="5"/>
      <c r="S339" s="59"/>
      <c r="T339" s="26"/>
      <c r="U339" s="26"/>
      <c r="V339" s="27"/>
      <c r="W339" s="26"/>
      <c r="X339" s="27"/>
      <c r="Y339" s="2"/>
      <c r="Z339" s="2"/>
      <c r="AA339" s="2"/>
      <c r="AB339" s="2"/>
      <c r="AC339" s="2"/>
      <c r="AD339" s="2"/>
    </row>
    <row r="340" spans="1:30" ht="13" x14ac:dyDescent="0.15">
      <c r="A340" s="26"/>
      <c r="B340" s="26"/>
      <c r="C340" s="26"/>
      <c r="D340" s="26"/>
      <c r="E340" s="26"/>
      <c r="F340" s="27"/>
      <c r="G340" s="26"/>
      <c r="H340" s="27"/>
      <c r="I340" s="26"/>
      <c r="J340" s="27"/>
      <c r="K340" s="28"/>
      <c r="L340" s="5"/>
      <c r="M340" s="5"/>
      <c r="N340" s="5"/>
      <c r="O340" s="59"/>
      <c r="P340" s="5"/>
      <c r="Q340" s="59"/>
      <c r="R340" s="5"/>
      <c r="S340" s="59"/>
      <c r="T340" s="26"/>
      <c r="U340" s="26"/>
      <c r="V340" s="27"/>
      <c r="W340" s="26"/>
      <c r="X340" s="27"/>
      <c r="Y340" s="2"/>
      <c r="Z340" s="2"/>
      <c r="AA340" s="2"/>
      <c r="AB340" s="2"/>
      <c r="AC340" s="2"/>
      <c r="AD340" s="2"/>
    </row>
    <row r="341" spans="1:30" ht="13" x14ac:dyDescent="0.15">
      <c r="A341" s="26"/>
      <c r="B341" s="26"/>
      <c r="C341" s="26"/>
      <c r="D341" s="26"/>
      <c r="E341" s="26"/>
      <c r="F341" s="27"/>
      <c r="G341" s="26"/>
      <c r="H341" s="27"/>
      <c r="I341" s="26"/>
      <c r="J341" s="27"/>
      <c r="K341" s="28"/>
      <c r="L341" s="5"/>
      <c r="M341" s="5"/>
      <c r="N341" s="5"/>
      <c r="O341" s="59"/>
      <c r="P341" s="5"/>
      <c r="Q341" s="59"/>
      <c r="R341" s="5"/>
      <c r="S341" s="59"/>
      <c r="T341" s="26"/>
      <c r="U341" s="26"/>
      <c r="V341" s="27"/>
      <c r="W341" s="26"/>
      <c r="X341" s="27"/>
      <c r="Y341" s="2"/>
      <c r="Z341" s="2"/>
      <c r="AA341" s="2"/>
      <c r="AB341" s="2"/>
      <c r="AC341" s="2"/>
      <c r="AD341" s="2"/>
    </row>
    <row r="342" spans="1:30" ht="13" x14ac:dyDescent="0.15">
      <c r="A342" s="26"/>
      <c r="B342" s="26"/>
      <c r="C342" s="26"/>
      <c r="D342" s="26"/>
      <c r="E342" s="26"/>
      <c r="F342" s="27"/>
      <c r="G342" s="26"/>
      <c r="H342" s="27"/>
      <c r="I342" s="26"/>
      <c r="J342" s="27"/>
      <c r="K342" s="28"/>
      <c r="L342" s="5"/>
      <c r="M342" s="5"/>
      <c r="N342" s="5"/>
      <c r="O342" s="59"/>
      <c r="P342" s="5"/>
      <c r="Q342" s="59"/>
      <c r="R342" s="5"/>
      <c r="S342" s="59"/>
      <c r="T342" s="26"/>
      <c r="U342" s="26"/>
      <c r="V342" s="27"/>
      <c r="W342" s="26"/>
      <c r="X342" s="27"/>
      <c r="Y342" s="2"/>
      <c r="Z342" s="2"/>
      <c r="AA342" s="2"/>
      <c r="AB342" s="2"/>
      <c r="AC342" s="2"/>
      <c r="AD342" s="2"/>
    </row>
    <row r="343" spans="1:30" ht="13" x14ac:dyDescent="0.15">
      <c r="A343" s="26"/>
      <c r="B343" s="26"/>
      <c r="C343" s="26"/>
      <c r="D343" s="26"/>
      <c r="E343" s="26"/>
      <c r="F343" s="27"/>
      <c r="G343" s="26"/>
      <c r="H343" s="27"/>
      <c r="I343" s="26"/>
      <c r="J343" s="27"/>
      <c r="K343" s="28"/>
      <c r="L343" s="5"/>
      <c r="M343" s="5"/>
      <c r="N343" s="5"/>
      <c r="O343" s="59"/>
      <c r="P343" s="5"/>
      <c r="Q343" s="59"/>
      <c r="R343" s="5"/>
      <c r="S343" s="59"/>
      <c r="T343" s="26"/>
      <c r="U343" s="26"/>
      <c r="V343" s="27"/>
      <c r="W343" s="26"/>
      <c r="X343" s="27"/>
      <c r="Y343" s="2"/>
      <c r="Z343" s="2"/>
      <c r="AA343" s="2"/>
      <c r="AB343" s="2"/>
      <c r="AC343" s="2"/>
      <c r="AD343" s="2"/>
    </row>
    <row r="344" spans="1:30" ht="13" x14ac:dyDescent="0.15">
      <c r="A344" s="26"/>
      <c r="B344" s="26"/>
      <c r="C344" s="26"/>
      <c r="D344" s="26"/>
      <c r="E344" s="26"/>
      <c r="F344" s="27"/>
      <c r="G344" s="26"/>
      <c r="H344" s="27"/>
      <c r="I344" s="26"/>
      <c r="J344" s="27"/>
      <c r="K344" s="28"/>
      <c r="L344" s="5"/>
      <c r="M344" s="5"/>
      <c r="N344" s="5"/>
      <c r="O344" s="59"/>
      <c r="P344" s="5"/>
      <c r="Q344" s="59"/>
      <c r="R344" s="5"/>
      <c r="S344" s="59"/>
      <c r="T344" s="26"/>
      <c r="U344" s="26"/>
      <c r="V344" s="27"/>
      <c r="W344" s="26"/>
      <c r="X344" s="27"/>
      <c r="Y344" s="2"/>
      <c r="Z344" s="2"/>
      <c r="AA344" s="2"/>
      <c r="AB344" s="2"/>
      <c r="AC344" s="2"/>
      <c r="AD344" s="2"/>
    </row>
    <row r="345" spans="1:30" ht="13" x14ac:dyDescent="0.15">
      <c r="A345" s="26"/>
      <c r="B345" s="26"/>
      <c r="C345" s="26"/>
      <c r="D345" s="26"/>
      <c r="E345" s="26"/>
      <c r="F345" s="27"/>
      <c r="G345" s="26"/>
      <c r="H345" s="27"/>
      <c r="I345" s="26"/>
      <c r="J345" s="27"/>
      <c r="K345" s="28"/>
      <c r="L345" s="5"/>
      <c r="M345" s="5"/>
      <c r="N345" s="5"/>
      <c r="O345" s="59"/>
      <c r="P345" s="5"/>
      <c r="Q345" s="59"/>
      <c r="R345" s="5"/>
      <c r="S345" s="59"/>
      <c r="T345" s="26"/>
      <c r="U345" s="26"/>
      <c r="V345" s="27"/>
      <c r="W345" s="26"/>
      <c r="X345" s="27"/>
      <c r="Y345" s="2"/>
      <c r="Z345" s="2"/>
      <c r="AA345" s="2"/>
      <c r="AB345" s="2"/>
      <c r="AC345" s="2"/>
      <c r="AD345" s="2"/>
    </row>
    <row r="346" spans="1:30" ht="13" x14ac:dyDescent="0.15">
      <c r="A346" s="26"/>
      <c r="B346" s="26"/>
      <c r="C346" s="26"/>
      <c r="D346" s="26"/>
      <c r="E346" s="26"/>
      <c r="F346" s="27"/>
      <c r="G346" s="26"/>
      <c r="H346" s="27"/>
      <c r="I346" s="26"/>
      <c r="J346" s="27"/>
      <c r="K346" s="28"/>
      <c r="L346" s="5"/>
      <c r="M346" s="5"/>
      <c r="N346" s="5"/>
      <c r="O346" s="59"/>
      <c r="P346" s="5"/>
      <c r="Q346" s="59"/>
      <c r="R346" s="5"/>
      <c r="S346" s="59"/>
      <c r="T346" s="26"/>
      <c r="U346" s="26"/>
      <c r="V346" s="27"/>
      <c r="W346" s="26"/>
      <c r="X346" s="27"/>
      <c r="Y346" s="2"/>
      <c r="Z346" s="2"/>
      <c r="AA346" s="2"/>
      <c r="AB346" s="2"/>
      <c r="AC346" s="2"/>
      <c r="AD346" s="2"/>
    </row>
    <row r="347" spans="1:30" ht="13" x14ac:dyDescent="0.15">
      <c r="A347" s="26"/>
      <c r="B347" s="26"/>
      <c r="C347" s="26"/>
      <c r="D347" s="26"/>
      <c r="E347" s="26"/>
      <c r="F347" s="27"/>
      <c r="G347" s="26"/>
      <c r="H347" s="27"/>
      <c r="I347" s="26"/>
      <c r="J347" s="27"/>
      <c r="K347" s="28"/>
      <c r="L347" s="5"/>
      <c r="M347" s="5"/>
      <c r="N347" s="5"/>
      <c r="O347" s="59"/>
      <c r="P347" s="5"/>
      <c r="Q347" s="59"/>
      <c r="R347" s="5"/>
      <c r="S347" s="59"/>
      <c r="T347" s="26"/>
      <c r="U347" s="26"/>
      <c r="V347" s="27"/>
      <c r="W347" s="26"/>
      <c r="X347" s="27"/>
      <c r="Y347" s="2"/>
      <c r="Z347" s="2"/>
      <c r="AA347" s="2"/>
      <c r="AB347" s="2"/>
      <c r="AC347" s="2"/>
      <c r="AD347" s="2"/>
    </row>
    <row r="348" spans="1:30" ht="13" x14ac:dyDescent="0.15">
      <c r="A348" s="26"/>
      <c r="B348" s="26"/>
      <c r="C348" s="26"/>
      <c r="D348" s="26"/>
      <c r="E348" s="26"/>
      <c r="F348" s="27"/>
      <c r="G348" s="26"/>
      <c r="H348" s="27"/>
      <c r="I348" s="26"/>
      <c r="J348" s="27"/>
      <c r="K348" s="28"/>
      <c r="L348" s="5"/>
      <c r="M348" s="5"/>
      <c r="N348" s="5"/>
      <c r="O348" s="59"/>
      <c r="P348" s="5"/>
      <c r="Q348" s="59"/>
      <c r="R348" s="5"/>
      <c r="S348" s="59"/>
      <c r="T348" s="26"/>
      <c r="U348" s="26"/>
      <c r="V348" s="27"/>
      <c r="W348" s="26"/>
      <c r="X348" s="27"/>
      <c r="Y348" s="2"/>
      <c r="Z348" s="2"/>
      <c r="AA348" s="2"/>
      <c r="AB348" s="2"/>
      <c r="AC348" s="2"/>
      <c r="AD348" s="2"/>
    </row>
    <row r="349" spans="1:30" ht="13" x14ac:dyDescent="0.15">
      <c r="A349" s="26"/>
      <c r="B349" s="26"/>
      <c r="C349" s="26"/>
      <c r="D349" s="26"/>
      <c r="E349" s="26"/>
      <c r="F349" s="27"/>
      <c r="G349" s="26"/>
      <c r="H349" s="27"/>
      <c r="I349" s="26"/>
      <c r="J349" s="27"/>
      <c r="K349" s="28"/>
      <c r="L349" s="5"/>
      <c r="M349" s="5"/>
      <c r="N349" s="5"/>
      <c r="O349" s="59"/>
      <c r="P349" s="5"/>
      <c r="Q349" s="59"/>
      <c r="R349" s="5"/>
      <c r="S349" s="59"/>
      <c r="T349" s="26"/>
      <c r="U349" s="26"/>
      <c r="V349" s="27"/>
      <c r="W349" s="26"/>
      <c r="X349" s="27"/>
      <c r="Y349" s="2"/>
      <c r="Z349" s="2"/>
      <c r="AA349" s="2"/>
      <c r="AB349" s="2"/>
      <c r="AC349" s="2"/>
      <c r="AD349" s="2"/>
    </row>
    <row r="350" spans="1:30" ht="13" x14ac:dyDescent="0.15">
      <c r="A350" s="26"/>
      <c r="B350" s="26"/>
      <c r="C350" s="26"/>
      <c r="D350" s="26"/>
      <c r="E350" s="26"/>
      <c r="F350" s="27"/>
      <c r="G350" s="26"/>
      <c r="H350" s="27"/>
      <c r="I350" s="26"/>
      <c r="J350" s="27"/>
      <c r="K350" s="28"/>
      <c r="L350" s="5"/>
      <c r="M350" s="5"/>
      <c r="N350" s="5"/>
      <c r="O350" s="59"/>
      <c r="P350" s="5"/>
      <c r="Q350" s="59"/>
      <c r="R350" s="5"/>
      <c r="S350" s="59"/>
      <c r="T350" s="26"/>
      <c r="U350" s="26"/>
      <c r="V350" s="27"/>
      <c r="W350" s="26"/>
      <c r="X350" s="27"/>
      <c r="Y350" s="2"/>
      <c r="Z350" s="2"/>
      <c r="AA350" s="2"/>
      <c r="AB350" s="2"/>
      <c r="AC350" s="2"/>
      <c r="AD350" s="2"/>
    </row>
    <row r="351" spans="1:30" ht="13" x14ac:dyDescent="0.15">
      <c r="A351" s="26"/>
      <c r="B351" s="26"/>
      <c r="C351" s="26"/>
      <c r="D351" s="26"/>
      <c r="E351" s="26"/>
      <c r="F351" s="27"/>
      <c r="G351" s="26"/>
      <c r="H351" s="27"/>
      <c r="I351" s="26"/>
      <c r="J351" s="27"/>
      <c r="K351" s="28"/>
      <c r="L351" s="5"/>
      <c r="M351" s="5"/>
      <c r="N351" s="5"/>
      <c r="O351" s="59"/>
      <c r="P351" s="5"/>
      <c r="Q351" s="59"/>
      <c r="R351" s="5"/>
      <c r="S351" s="59"/>
      <c r="T351" s="26"/>
      <c r="U351" s="26"/>
      <c r="V351" s="27"/>
      <c r="W351" s="26"/>
      <c r="X351" s="27"/>
      <c r="Y351" s="2"/>
      <c r="Z351" s="2"/>
      <c r="AA351" s="2"/>
      <c r="AB351" s="2"/>
      <c r="AC351" s="2"/>
      <c r="AD351" s="2"/>
    </row>
    <row r="352" spans="1:30" ht="13" x14ac:dyDescent="0.15">
      <c r="A352" s="26"/>
      <c r="B352" s="26"/>
      <c r="C352" s="26"/>
      <c r="D352" s="26"/>
      <c r="E352" s="26"/>
      <c r="F352" s="27"/>
      <c r="G352" s="26"/>
      <c r="H352" s="27"/>
      <c r="I352" s="26"/>
      <c r="J352" s="27"/>
      <c r="K352" s="28"/>
      <c r="L352" s="5"/>
      <c r="M352" s="5"/>
      <c r="N352" s="5"/>
      <c r="O352" s="59"/>
      <c r="P352" s="5"/>
      <c r="Q352" s="59"/>
      <c r="R352" s="5"/>
      <c r="S352" s="59"/>
      <c r="T352" s="26"/>
      <c r="U352" s="26"/>
      <c r="V352" s="27"/>
      <c r="W352" s="26"/>
      <c r="X352" s="27"/>
      <c r="Y352" s="2"/>
      <c r="Z352" s="2"/>
      <c r="AA352" s="2"/>
      <c r="AB352" s="2"/>
      <c r="AC352" s="2"/>
      <c r="AD352" s="2"/>
    </row>
    <row r="353" spans="1:30" ht="13" x14ac:dyDescent="0.15">
      <c r="A353" s="26"/>
      <c r="B353" s="26"/>
      <c r="C353" s="26"/>
      <c r="D353" s="26"/>
      <c r="E353" s="26"/>
      <c r="F353" s="27"/>
      <c r="G353" s="26"/>
      <c r="H353" s="27"/>
      <c r="I353" s="26"/>
      <c r="J353" s="27"/>
      <c r="K353" s="28"/>
      <c r="L353" s="5"/>
      <c r="M353" s="5"/>
      <c r="N353" s="5"/>
      <c r="O353" s="59"/>
      <c r="P353" s="5"/>
      <c r="Q353" s="59"/>
      <c r="R353" s="5"/>
      <c r="S353" s="59"/>
      <c r="T353" s="26"/>
      <c r="U353" s="26"/>
      <c r="V353" s="27"/>
      <c r="W353" s="26"/>
      <c r="X353" s="27"/>
      <c r="Y353" s="2"/>
      <c r="Z353" s="2"/>
      <c r="AA353" s="2"/>
      <c r="AB353" s="2"/>
      <c r="AC353" s="2"/>
      <c r="AD353" s="2"/>
    </row>
    <row r="354" spans="1:30" ht="13" x14ac:dyDescent="0.15">
      <c r="A354" s="26"/>
      <c r="B354" s="26"/>
      <c r="C354" s="26"/>
      <c r="D354" s="26"/>
      <c r="E354" s="26"/>
      <c r="F354" s="27"/>
      <c r="G354" s="26"/>
      <c r="H354" s="27"/>
      <c r="I354" s="26"/>
      <c r="J354" s="27"/>
      <c r="K354" s="28"/>
      <c r="L354" s="5"/>
      <c r="M354" s="5"/>
      <c r="N354" s="5"/>
      <c r="O354" s="59"/>
      <c r="P354" s="5"/>
      <c r="Q354" s="59"/>
      <c r="R354" s="5"/>
      <c r="S354" s="59"/>
      <c r="T354" s="26"/>
      <c r="U354" s="26"/>
      <c r="V354" s="27"/>
      <c r="W354" s="26"/>
      <c r="X354" s="27"/>
      <c r="Y354" s="2"/>
      <c r="Z354" s="2"/>
      <c r="AA354" s="2"/>
      <c r="AB354" s="2"/>
      <c r="AC354" s="2"/>
      <c r="AD354" s="2"/>
    </row>
    <row r="355" spans="1:30" ht="13" x14ac:dyDescent="0.15">
      <c r="A355" s="26"/>
      <c r="B355" s="26"/>
      <c r="C355" s="26"/>
      <c r="D355" s="26"/>
      <c r="E355" s="26"/>
      <c r="F355" s="27"/>
      <c r="G355" s="26"/>
      <c r="H355" s="27"/>
      <c r="I355" s="26"/>
      <c r="J355" s="27"/>
      <c r="K355" s="28"/>
      <c r="L355" s="5"/>
      <c r="M355" s="5"/>
      <c r="N355" s="5"/>
      <c r="O355" s="59"/>
      <c r="P355" s="5"/>
      <c r="Q355" s="59"/>
      <c r="R355" s="5"/>
      <c r="S355" s="59"/>
      <c r="T355" s="26"/>
      <c r="U355" s="26"/>
      <c r="V355" s="27"/>
      <c r="W355" s="26"/>
      <c r="X355" s="27"/>
      <c r="Y355" s="2"/>
      <c r="Z355" s="2"/>
      <c r="AA355" s="2"/>
      <c r="AB355" s="2"/>
      <c r="AC355" s="2"/>
      <c r="AD355" s="2"/>
    </row>
    <row r="356" spans="1:30" ht="13" x14ac:dyDescent="0.15">
      <c r="A356" s="26"/>
      <c r="B356" s="26"/>
      <c r="C356" s="26"/>
      <c r="D356" s="26"/>
      <c r="E356" s="26"/>
      <c r="F356" s="27"/>
      <c r="G356" s="26"/>
      <c r="H356" s="27"/>
      <c r="I356" s="26"/>
      <c r="J356" s="27"/>
      <c r="K356" s="28"/>
      <c r="L356" s="5"/>
      <c r="M356" s="5"/>
      <c r="N356" s="5"/>
      <c r="O356" s="59"/>
      <c r="P356" s="5"/>
      <c r="Q356" s="59"/>
      <c r="R356" s="5"/>
      <c r="S356" s="59"/>
      <c r="T356" s="26"/>
      <c r="U356" s="26"/>
      <c r="V356" s="27"/>
      <c r="W356" s="26"/>
      <c r="X356" s="27"/>
      <c r="Y356" s="2"/>
      <c r="Z356" s="2"/>
      <c r="AA356" s="2"/>
      <c r="AB356" s="2"/>
      <c r="AC356" s="2"/>
      <c r="AD356" s="2"/>
    </row>
    <row r="357" spans="1:30" ht="13" x14ac:dyDescent="0.15">
      <c r="A357" s="26"/>
      <c r="B357" s="26"/>
      <c r="C357" s="26"/>
      <c r="D357" s="26"/>
      <c r="E357" s="26"/>
      <c r="F357" s="27"/>
      <c r="G357" s="26"/>
      <c r="H357" s="27"/>
      <c r="I357" s="26"/>
      <c r="J357" s="27"/>
      <c r="K357" s="28"/>
      <c r="L357" s="5"/>
      <c r="M357" s="5"/>
      <c r="N357" s="5"/>
      <c r="O357" s="59"/>
      <c r="P357" s="5"/>
      <c r="Q357" s="59"/>
      <c r="R357" s="5"/>
      <c r="S357" s="59"/>
      <c r="T357" s="26"/>
      <c r="U357" s="26"/>
      <c r="V357" s="27"/>
      <c r="W357" s="26"/>
      <c r="X357" s="27"/>
      <c r="Y357" s="2"/>
      <c r="Z357" s="2"/>
      <c r="AA357" s="2"/>
      <c r="AB357" s="2"/>
      <c r="AC357" s="2"/>
      <c r="AD357" s="2"/>
    </row>
    <row r="358" spans="1:30" ht="13" x14ac:dyDescent="0.15">
      <c r="A358" s="26"/>
      <c r="B358" s="26"/>
      <c r="C358" s="26"/>
      <c r="D358" s="26"/>
      <c r="E358" s="26"/>
      <c r="F358" s="27"/>
      <c r="G358" s="26"/>
      <c r="H358" s="27"/>
      <c r="I358" s="26"/>
      <c r="J358" s="27"/>
      <c r="K358" s="28"/>
      <c r="L358" s="5"/>
      <c r="M358" s="5"/>
      <c r="N358" s="5"/>
      <c r="O358" s="59"/>
      <c r="P358" s="5"/>
      <c r="Q358" s="59"/>
      <c r="R358" s="5"/>
      <c r="S358" s="59"/>
      <c r="T358" s="26"/>
      <c r="U358" s="26"/>
      <c r="V358" s="27"/>
      <c r="W358" s="26"/>
      <c r="X358" s="27"/>
      <c r="Y358" s="2"/>
      <c r="Z358" s="2"/>
      <c r="AA358" s="2"/>
      <c r="AB358" s="2"/>
      <c r="AC358" s="2"/>
      <c r="AD358" s="2"/>
    </row>
    <row r="359" spans="1:30" ht="13" x14ac:dyDescent="0.15">
      <c r="A359" s="26"/>
      <c r="B359" s="26"/>
      <c r="C359" s="26"/>
      <c r="D359" s="26"/>
      <c r="E359" s="26"/>
      <c r="F359" s="27"/>
      <c r="G359" s="26"/>
      <c r="H359" s="27"/>
      <c r="I359" s="26"/>
      <c r="J359" s="27"/>
      <c r="K359" s="28"/>
      <c r="L359" s="5"/>
      <c r="M359" s="5"/>
      <c r="N359" s="5"/>
      <c r="O359" s="59"/>
      <c r="P359" s="5"/>
      <c r="Q359" s="59"/>
      <c r="R359" s="5"/>
      <c r="S359" s="59"/>
      <c r="T359" s="26"/>
      <c r="U359" s="26"/>
      <c r="V359" s="27"/>
      <c r="W359" s="26"/>
      <c r="X359" s="27"/>
      <c r="Y359" s="2"/>
      <c r="Z359" s="2"/>
      <c r="AA359" s="2"/>
      <c r="AB359" s="2"/>
      <c r="AC359" s="2"/>
      <c r="AD359" s="2"/>
    </row>
    <row r="360" spans="1:30" ht="13" x14ac:dyDescent="0.15">
      <c r="A360" s="26"/>
      <c r="B360" s="26"/>
      <c r="C360" s="26"/>
      <c r="D360" s="26"/>
      <c r="E360" s="26"/>
      <c r="F360" s="27"/>
      <c r="G360" s="26"/>
      <c r="H360" s="27"/>
      <c r="I360" s="26"/>
      <c r="J360" s="27"/>
      <c r="K360" s="28"/>
      <c r="L360" s="5"/>
      <c r="M360" s="5"/>
      <c r="N360" s="5"/>
      <c r="O360" s="59"/>
      <c r="P360" s="5"/>
      <c r="Q360" s="59"/>
      <c r="R360" s="5"/>
      <c r="S360" s="59"/>
      <c r="T360" s="26"/>
      <c r="U360" s="26"/>
      <c r="V360" s="27"/>
      <c r="W360" s="26"/>
      <c r="X360" s="27"/>
      <c r="Y360" s="2"/>
      <c r="Z360" s="2"/>
      <c r="AA360" s="2"/>
      <c r="AB360" s="2"/>
      <c r="AC360" s="2"/>
      <c r="AD360" s="2"/>
    </row>
    <row r="361" spans="1:30" ht="13" x14ac:dyDescent="0.15">
      <c r="A361" s="26"/>
      <c r="B361" s="26"/>
      <c r="C361" s="26"/>
      <c r="D361" s="26"/>
      <c r="E361" s="26"/>
      <c r="F361" s="27"/>
      <c r="G361" s="26"/>
      <c r="H361" s="27"/>
      <c r="I361" s="26"/>
      <c r="J361" s="27"/>
      <c r="K361" s="28"/>
      <c r="L361" s="5"/>
      <c r="M361" s="5"/>
      <c r="N361" s="5"/>
      <c r="O361" s="59"/>
      <c r="P361" s="5"/>
      <c r="Q361" s="59"/>
      <c r="R361" s="5"/>
      <c r="S361" s="59"/>
      <c r="T361" s="26"/>
      <c r="U361" s="26"/>
      <c r="V361" s="27"/>
      <c r="W361" s="26"/>
      <c r="X361" s="27"/>
      <c r="Y361" s="2"/>
      <c r="Z361" s="2"/>
      <c r="AA361" s="2"/>
      <c r="AB361" s="2"/>
      <c r="AC361" s="2"/>
      <c r="AD361" s="2"/>
    </row>
    <row r="362" spans="1:30" ht="13" x14ac:dyDescent="0.15">
      <c r="A362" s="26"/>
      <c r="B362" s="26"/>
      <c r="C362" s="26"/>
      <c r="D362" s="26"/>
      <c r="E362" s="26"/>
      <c r="F362" s="27"/>
      <c r="G362" s="26"/>
      <c r="H362" s="27"/>
      <c r="I362" s="26"/>
      <c r="J362" s="27"/>
      <c r="K362" s="28"/>
      <c r="L362" s="5"/>
      <c r="M362" s="5"/>
      <c r="N362" s="5"/>
      <c r="O362" s="59"/>
      <c r="P362" s="5"/>
      <c r="Q362" s="59"/>
      <c r="R362" s="5"/>
      <c r="S362" s="59"/>
      <c r="T362" s="26"/>
      <c r="U362" s="26"/>
      <c r="V362" s="27"/>
      <c r="W362" s="26"/>
      <c r="X362" s="27"/>
      <c r="Y362" s="2"/>
      <c r="Z362" s="2"/>
      <c r="AA362" s="2"/>
      <c r="AB362" s="2"/>
      <c r="AC362" s="2"/>
      <c r="AD362" s="2"/>
    </row>
    <row r="363" spans="1:30" ht="13" x14ac:dyDescent="0.15">
      <c r="A363" s="26"/>
      <c r="B363" s="26"/>
      <c r="C363" s="26"/>
      <c r="D363" s="26"/>
      <c r="E363" s="26"/>
      <c r="F363" s="27"/>
      <c r="G363" s="26"/>
      <c r="H363" s="27"/>
      <c r="I363" s="26"/>
      <c r="J363" s="27"/>
      <c r="K363" s="28"/>
      <c r="L363" s="5"/>
      <c r="M363" s="5"/>
      <c r="N363" s="5"/>
      <c r="O363" s="59"/>
      <c r="P363" s="5"/>
      <c r="Q363" s="59"/>
      <c r="R363" s="5"/>
      <c r="S363" s="59"/>
      <c r="T363" s="26"/>
      <c r="U363" s="26"/>
      <c r="V363" s="27"/>
      <c r="W363" s="26"/>
      <c r="X363" s="27"/>
      <c r="Y363" s="2"/>
      <c r="Z363" s="2"/>
      <c r="AA363" s="2"/>
      <c r="AB363" s="2"/>
      <c r="AC363" s="2"/>
      <c r="AD363" s="2"/>
    </row>
    <row r="364" spans="1:30" ht="13" x14ac:dyDescent="0.15">
      <c r="A364" s="26"/>
      <c r="B364" s="26"/>
      <c r="C364" s="26"/>
      <c r="D364" s="26"/>
      <c r="E364" s="26"/>
      <c r="F364" s="27"/>
      <c r="G364" s="26"/>
      <c r="H364" s="27"/>
      <c r="I364" s="26"/>
      <c r="J364" s="27"/>
      <c r="K364" s="28"/>
      <c r="L364" s="5"/>
      <c r="M364" s="5"/>
      <c r="N364" s="5"/>
      <c r="O364" s="59"/>
      <c r="P364" s="5"/>
      <c r="Q364" s="59"/>
      <c r="R364" s="5"/>
      <c r="S364" s="59"/>
      <c r="T364" s="26"/>
      <c r="U364" s="26"/>
      <c r="V364" s="27"/>
      <c r="W364" s="26"/>
      <c r="X364" s="27"/>
      <c r="Y364" s="2"/>
      <c r="Z364" s="2"/>
      <c r="AA364" s="2"/>
      <c r="AB364" s="2"/>
      <c r="AC364" s="2"/>
      <c r="AD364" s="2"/>
    </row>
    <row r="365" spans="1:30" ht="13" x14ac:dyDescent="0.15">
      <c r="A365" s="26"/>
      <c r="B365" s="26"/>
      <c r="C365" s="26"/>
      <c r="D365" s="26"/>
      <c r="E365" s="26"/>
      <c r="F365" s="27"/>
      <c r="G365" s="26"/>
      <c r="H365" s="27"/>
      <c r="I365" s="26"/>
      <c r="J365" s="27"/>
      <c r="K365" s="28"/>
      <c r="L365" s="5"/>
      <c r="M365" s="5"/>
      <c r="N365" s="5"/>
      <c r="O365" s="59"/>
      <c r="P365" s="5"/>
      <c r="Q365" s="59"/>
      <c r="R365" s="5"/>
      <c r="S365" s="59"/>
      <c r="T365" s="26"/>
      <c r="U365" s="26"/>
      <c r="V365" s="27"/>
      <c r="W365" s="26"/>
      <c r="X365" s="27"/>
      <c r="Y365" s="2"/>
      <c r="Z365" s="2"/>
      <c r="AA365" s="2"/>
      <c r="AB365" s="2"/>
      <c r="AC365" s="2"/>
      <c r="AD365" s="2"/>
    </row>
    <row r="366" spans="1:30" ht="13" x14ac:dyDescent="0.15">
      <c r="A366" s="26"/>
      <c r="B366" s="26"/>
      <c r="C366" s="26"/>
      <c r="D366" s="26"/>
      <c r="E366" s="26"/>
      <c r="F366" s="27"/>
      <c r="G366" s="26"/>
      <c r="H366" s="27"/>
      <c r="I366" s="26"/>
      <c r="J366" s="27"/>
      <c r="K366" s="28"/>
      <c r="L366" s="5"/>
      <c r="M366" s="5"/>
      <c r="N366" s="5"/>
      <c r="O366" s="59"/>
      <c r="P366" s="5"/>
      <c r="Q366" s="59"/>
      <c r="R366" s="5"/>
      <c r="S366" s="59"/>
      <c r="T366" s="26"/>
      <c r="U366" s="26"/>
      <c r="V366" s="27"/>
      <c r="W366" s="26"/>
      <c r="X366" s="27"/>
      <c r="Y366" s="2"/>
      <c r="Z366" s="2"/>
      <c r="AA366" s="2"/>
      <c r="AB366" s="2"/>
      <c r="AC366" s="2"/>
      <c r="AD366" s="2"/>
    </row>
    <row r="367" spans="1:30" ht="13" x14ac:dyDescent="0.15">
      <c r="A367" s="26"/>
      <c r="B367" s="26"/>
      <c r="C367" s="26"/>
      <c r="D367" s="26"/>
      <c r="E367" s="26"/>
      <c r="F367" s="27"/>
      <c r="G367" s="26"/>
      <c r="H367" s="27"/>
      <c r="I367" s="26"/>
      <c r="J367" s="27"/>
      <c r="K367" s="28"/>
      <c r="L367" s="5"/>
      <c r="M367" s="5"/>
      <c r="N367" s="5"/>
      <c r="O367" s="59"/>
      <c r="P367" s="5"/>
      <c r="Q367" s="59"/>
      <c r="R367" s="5"/>
      <c r="S367" s="59"/>
      <c r="T367" s="26"/>
      <c r="U367" s="26"/>
      <c r="V367" s="27"/>
      <c r="W367" s="26"/>
      <c r="X367" s="27"/>
      <c r="Y367" s="2"/>
      <c r="Z367" s="2"/>
      <c r="AA367" s="2"/>
      <c r="AB367" s="2"/>
      <c r="AC367" s="2"/>
      <c r="AD367" s="2"/>
    </row>
    <row r="368" spans="1:30" ht="13" x14ac:dyDescent="0.15">
      <c r="A368" s="26"/>
      <c r="B368" s="26"/>
      <c r="C368" s="26"/>
      <c r="D368" s="26"/>
      <c r="E368" s="26"/>
      <c r="F368" s="27"/>
      <c r="G368" s="26"/>
      <c r="H368" s="27"/>
      <c r="I368" s="26"/>
      <c r="J368" s="27"/>
      <c r="K368" s="28"/>
      <c r="L368" s="5"/>
      <c r="M368" s="5"/>
      <c r="N368" s="5"/>
      <c r="O368" s="59"/>
      <c r="P368" s="5"/>
      <c r="Q368" s="59"/>
      <c r="R368" s="5"/>
      <c r="S368" s="59"/>
      <c r="T368" s="26"/>
      <c r="U368" s="26"/>
      <c r="V368" s="27"/>
      <c r="W368" s="26"/>
      <c r="X368" s="27"/>
      <c r="Y368" s="2"/>
      <c r="Z368" s="2"/>
      <c r="AA368" s="2"/>
      <c r="AB368" s="2"/>
      <c r="AC368" s="2"/>
      <c r="AD368" s="2"/>
    </row>
    <row r="369" spans="1:30" ht="13" x14ac:dyDescent="0.15">
      <c r="A369" s="26"/>
      <c r="B369" s="26"/>
      <c r="C369" s="26"/>
      <c r="D369" s="26"/>
      <c r="E369" s="26"/>
      <c r="F369" s="27"/>
      <c r="G369" s="26"/>
      <c r="H369" s="27"/>
      <c r="I369" s="26"/>
      <c r="J369" s="27"/>
      <c r="K369" s="28"/>
      <c r="L369" s="5"/>
      <c r="M369" s="5"/>
      <c r="N369" s="5"/>
      <c r="O369" s="59"/>
      <c r="P369" s="5"/>
      <c r="Q369" s="59"/>
      <c r="R369" s="5"/>
      <c r="S369" s="59"/>
      <c r="T369" s="26"/>
      <c r="U369" s="26"/>
      <c r="V369" s="27"/>
      <c r="W369" s="26"/>
      <c r="X369" s="27"/>
      <c r="Y369" s="2"/>
      <c r="Z369" s="2"/>
      <c r="AA369" s="2"/>
      <c r="AB369" s="2"/>
      <c r="AC369" s="2"/>
      <c r="AD369" s="2"/>
    </row>
    <row r="370" spans="1:30" ht="13" x14ac:dyDescent="0.15">
      <c r="A370" s="26"/>
      <c r="B370" s="26"/>
      <c r="C370" s="26"/>
      <c r="D370" s="26"/>
      <c r="E370" s="26"/>
      <c r="F370" s="27"/>
      <c r="G370" s="26"/>
      <c r="H370" s="27"/>
      <c r="I370" s="26"/>
      <c r="J370" s="27"/>
      <c r="K370" s="28"/>
      <c r="L370" s="5"/>
      <c r="M370" s="5"/>
      <c r="N370" s="5"/>
      <c r="O370" s="59"/>
      <c r="P370" s="5"/>
      <c r="Q370" s="59"/>
      <c r="R370" s="5"/>
      <c r="S370" s="59"/>
      <c r="T370" s="26"/>
      <c r="U370" s="26"/>
      <c r="V370" s="27"/>
      <c r="W370" s="26"/>
      <c r="X370" s="27"/>
      <c r="Y370" s="2"/>
      <c r="Z370" s="2"/>
      <c r="AA370" s="2"/>
      <c r="AB370" s="2"/>
      <c r="AC370" s="2"/>
      <c r="AD370" s="2"/>
    </row>
    <row r="371" spans="1:30" ht="13" x14ac:dyDescent="0.15">
      <c r="A371" s="26"/>
      <c r="B371" s="26"/>
      <c r="C371" s="26"/>
      <c r="D371" s="26"/>
      <c r="E371" s="26"/>
      <c r="F371" s="27"/>
      <c r="G371" s="26"/>
      <c r="H371" s="27"/>
      <c r="I371" s="26"/>
      <c r="J371" s="27"/>
      <c r="K371" s="28"/>
      <c r="L371" s="5"/>
      <c r="M371" s="5"/>
      <c r="N371" s="5"/>
      <c r="O371" s="59"/>
      <c r="P371" s="5"/>
      <c r="Q371" s="59"/>
      <c r="R371" s="5"/>
      <c r="S371" s="59"/>
      <c r="T371" s="26"/>
      <c r="U371" s="26"/>
      <c r="V371" s="27"/>
      <c r="W371" s="26"/>
      <c r="X371" s="27"/>
      <c r="Y371" s="2"/>
      <c r="Z371" s="2"/>
      <c r="AA371" s="2"/>
      <c r="AB371" s="2"/>
      <c r="AC371" s="2"/>
      <c r="AD371" s="2"/>
    </row>
    <row r="372" spans="1:30" ht="13" x14ac:dyDescent="0.15">
      <c r="A372" s="26"/>
      <c r="B372" s="26"/>
      <c r="C372" s="26"/>
      <c r="D372" s="26"/>
      <c r="E372" s="26"/>
      <c r="F372" s="27"/>
      <c r="G372" s="26"/>
      <c r="H372" s="27"/>
      <c r="I372" s="26"/>
      <c r="J372" s="27"/>
      <c r="K372" s="28"/>
      <c r="L372" s="5"/>
      <c r="M372" s="5"/>
      <c r="N372" s="5"/>
      <c r="O372" s="59"/>
      <c r="P372" s="5"/>
      <c r="Q372" s="59"/>
      <c r="R372" s="5"/>
      <c r="S372" s="59"/>
      <c r="T372" s="26"/>
      <c r="U372" s="26"/>
      <c r="V372" s="27"/>
      <c r="W372" s="26"/>
      <c r="X372" s="27"/>
      <c r="Y372" s="2"/>
      <c r="Z372" s="2"/>
      <c r="AA372" s="2"/>
      <c r="AB372" s="2"/>
      <c r="AC372" s="2"/>
      <c r="AD372" s="2"/>
    </row>
    <row r="373" spans="1:30" ht="13" x14ac:dyDescent="0.15">
      <c r="A373" s="26"/>
      <c r="B373" s="26"/>
      <c r="C373" s="26"/>
      <c r="D373" s="26"/>
      <c r="E373" s="26"/>
      <c r="F373" s="27"/>
      <c r="G373" s="26"/>
      <c r="H373" s="27"/>
      <c r="I373" s="26"/>
      <c r="J373" s="27"/>
      <c r="K373" s="28"/>
      <c r="L373" s="5"/>
      <c r="M373" s="5"/>
      <c r="N373" s="5"/>
      <c r="O373" s="59"/>
      <c r="P373" s="5"/>
      <c r="Q373" s="59"/>
      <c r="R373" s="5"/>
      <c r="S373" s="59"/>
      <c r="T373" s="26"/>
      <c r="U373" s="26"/>
      <c r="V373" s="27"/>
      <c r="W373" s="26"/>
      <c r="X373" s="27"/>
      <c r="Y373" s="2"/>
      <c r="Z373" s="2"/>
      <c r="AA373" s="2"/>
      <c r="AB373" s="2"/>
      <c r="AC373" s="2"/>
      <c r="AD373" s="2"/>
    </row>
    <row r="374" spans="1:30" ht="13" x14ac:dyDescent="0.15">
      <c r="A374" s="26"/>
      <c r="B374" s="26"/>
      <c r="C374" s="26"/>
      <c r="D374" s="26"/>
      <c r="E374" s="26"/>
      <c r="F374" s="27"/>
      <c r="G374" s="26"/>
      <c r="H374" s="27"/>
      <c r="I374" s="26"/>
      <c r="J374" s="27"/>
      <c r="K374" s="28"/>
      <c r="L374" s="5"/>
      <c r="M374" s="5"/>
      <c r="N374" s="5"/>
      <c r="O374" s="59"/>
      <c r="P374" s="5"/>
      <c r="Q374" s="59"/>
      <c r="R374" s="5"/>
      <c r="S374" s="59"/>
      <c r="T374" s="26"/>
      <c r="U374" s="26"/>
      <c r="V374" s="27"/>
      <c r="W374" s="26"/>
      <c r="X374" s="27"/>
      <c r="Y374" s="2"/>
      <c r="Z374" s="2"/>
      <c r="AA374" s="2"/>
      <c r="AB374" s="2"/>
      <c r="AC374" s="2"/>
      <c r="AD374" s="2"/>
    </row>
    <row r="375" spans="1:30" ht="13" x14ac:dyDescent="0.15">
      <c r="A375" s="26"/>
      <c r="B375" s="26"/>
      <c r="C375" s="26"/>
      <c r="D375" s="26"/>
      <c r="E375" s="26"/>
      <c r="F375" s="27"/>
      <c r="G375" s="26"/>
      <c r="H375" s="27"/>
      <c r="I375" s="26"/>
      <c r="J375" s="27"/>
      <c r="K375" s="28"/>
      <c r="L375" s="5"/>
      <c r="M375" s="5"/>
      <c r="N375" s="5"/>
      <c r="O375" s="59"/>
      <c r="P375" s="5"/>
      <c r="Q375" s="59"/>
      <c r="R375" s="5"/>
      <c r="S375" s="59"/>
      <c r="T375" s="26"/>
      <c r="U375" s="26"/>
      <c r="V375" s="27"/>
      <c r="W375" s="26"/>
      <c r="X375" s="27"/>
      <c r="Y375" s="2"/>
      <c r="Z375" s="2"/>
      <c r="AA375" s="2"/>
      <c r="AB375" s="2"/>
      <c r="AC375" s="2"/>
      <c r="AD375" s="2"/>
    </row>
    <row r="376" spans="1:30" ht="13" x14ac:dyDescent="0.15">
      <c r="A376" s="26"/>
      <c r="B376" s="26"/>
      <c r="C376" s="26"/>
      <c r="D376" s="26"/>
      <c r="E376" s="26"/>
      <c r="F376" s="27"/>
      <c r="G376" s="26"/>
      <c r="H376" s="27"/>
      <c r="I376" s="26"/>
      <c r="J376" s="27"/>
      <c r="K376" s="28"/>
      <c r="L376" s="5"/>
      <c r="M376" s="5"/>
      <c r="N376" s="5"/>
      <c r="O376" s="59"/>
      <c r="P376" s="5"/>
      <c r="Q376" s="59"/>
      <c r="R376" s="5"/>
      <c r="S376" s="59"/>
      <c r="T376" s="26"/>
      <c r="U376" s="26"/>
      <c r="V376" s="27"/>
      <c r="W376" s="26"/>
      <c r="X376" s="27"/>
      <c r="Y376" s="2"/>
      <c r="Z376" s="2"/>
      <c r="AA376" s="2"/>
      <c r="AB376" s="2"/>
      <c r="AC376" s="2"/>
      <c r="AD376" s="2"/>
    </row>
    <row r="377" spans="1:30" ht="13" x14ac:dyDescent="0.15">
      <c r="A377" s="26"/>
      <c r="B377" s="26"/>
      <c r="C377" s="26"/>
      <c r="D377" s="26"/>
      <c r="E377" s="26"/>
      <c r="F377" s="27"/>
      <c r="G377" s="26"/>
      <c r="H377" s="27"/>
      <c r="I377" s="26"/>
      <c r="J377" s="27"/>
      <c r="K377" s="28"/>
      <c r="L377" s="5"/>
      <c r="M377" s="5"/>
      <c r="N377" s="5"/>
      <c r="O377" s="59"/>
      <c r="P377" s="5"/>
      <c r="Q377" s="59"/>
      <c r="R377" s="5"/>
      <c r="S377" s="59"/>
      <c r="T377" s="26"/>
      <c r="U377" s="26"/>
      <c r="V377" s="27"/>
      <c r="W377" s="26"/>
      <c r="X377" s="27"/>
      <c r="Y377" s="2"/>
      <c r="Z377" s="2"/>
      <c r="AA377" s="2"/>
      <c r="AB377" s="2"/>
      <c r="AC377" s="2"/>
      <c r="AD377" s="2"/>
    </row>
    <row r="378" spans="1:30" ht="13" x14ac:dyDescent="0.15">
      <c r="A378" s="26"/>
      <c r="B378" s="26"/>
      <c r="C378" s="26"/>
      <c r="D378" s="26"/>
      <c r="E378" s="26"/>
      <c r="F378" s="27"/>
      <c r="G378" s="26"/>
      <c r="H378" s="27"/>
      <c r="I378" s="26"/>
      <c r="J378" s="27"/>
      <c r="K378" s="28"/>
      <c r="L378" s="5"/>
      <c r="M378" s="5"/>
      <c r="N378" s="5"/>
      <c r="O378" s="59"/>
      <c r="P378" s="5"/>
      <c r="Q378" s="59"/>
      <c r="R378" s="5"/>
      <c r="S378" s="59"/>
      <c r="T378" s="26"/>
      <c r="U378" s="26"/>
      <c r="V378" s="27"/>
      <c r="W378" s="26"/>
      <c r="X378" s="27"/>
      <c r="Y378" s="2"/>
      <c r="Z378" s="2"/>
      <c r="AA378" s="2"/>
      <c r="AB378" s="2"/>
      <c r="AC378" s="2"/>
      <c r="AD378" s="2"/>
    </row>
    <row r="379" spans="1:30" ht="13" x14ac:dyDescent="0.15">
      <c r="A379" s="26"/>
      <c r="B379" s="26"/>
      <c r="C379" s="26"/>
      <c r="D379" s="26"/>
      <c r="E379" s="26"/>
      <c r="F379" s="27"/>
      <c r="G379" s="26"/>
      <c r="H379" s="27"/>
      <c r="I379" s="26"/>
      <c r="J379" s="27"/>
      <c r="K379" s="28"/>
      <c r="L379" s="5"/>
      <c r="M379" s="5"/>
      <c r="N379" s="5"/>
      <c r="O379" s="59"/>
      <c r="P379" s="5"/>
      <c r="Q379" s="59"/>
      <c r="R379" s="5"/>
      <c r="S379" s="59"/>
      <c r="T379" s="26"/>
      <c r="U379" s="26"/>
      <c r="V379" s="27"/>
      <c r="W379" s="26"/>
      <c r="X379" s="27"/>
      <c r="Y379" s="2"/>
      <c r="Z379" s="2"/>
      <c r="AA379" s="2"/>
      <c r="AB379" s="2"/>
      <c r="AC379" s="2"/>
      <c r="AD379" s="2"/>
    </row>
    <row r="380" spans="1:30" ht="13" x14ac:dyDescent="0.15">
      <c r="A380" s="26"/>
      <c r="B380" s="26"/>
      <c r="C380" s="26"/>
      <c r="D380" s="26"/>
      <c r="E380" s="26"/>
      <c r="F380" s="27"/>
      <c r="G380" s="26"/>
      <c r="H380" s="27"/>
      <c r="I380" s="26"/>
      <c r="J380" s="27"/>
      <c r="K380" s="28"/>
      <c r="L380" s="5"/>
      <c r="M380" s="5"/>
      <c r="N380" s="5"/>
      <c r="O380" s="59"/>
      <c r="P380" s="5"/>
      <c r="Q380" s="59"/>
      <c r="R380" s="5"/>
      <c r="S380" s="59"/>
      <c r="T380" s="26"/>
      <c r="U380" s="26"/>
      <c r="V380" s="27"/>
      <c r="W380" s="26"/>
      <c r="X380" s="27"/>
      <c r="Y380" s="2"/>
      <c r="Z380" s="2"/>
      <c r="AA380" s="2"/>
      <c r="AB380" s="2"/>
      <c r="AC380" s="2"/>
      <c r="AD380" s="2"/>
    </row>
    <row r="381" spans="1:30" ht="13" x14ac:dyDescent="0.15">
      <c r="A381" s="26"/>
      <c r="B381" s="26"/>
      <c r="C381" s="26"/>
      <c r="D381" s="26"/>
      <c r="E381" s="26"/>
      <c r="F381" s="27"/>
      <c r="G381" s="26"/>
      <c r="H381" s="27"/>
      <c r="I381" s="26"/>
      <c r="J381" s="27"/>
      <c r="K381" s="28"/>
      <c r="L381" s="5"/>
      <c r="M381" s="5"/>
      <c r="N381" s="5"/>
      <c r="O381" s="59"/>
      <c r="P381" s="5"/>
      <c r="Q381" s="59"/>
      <c r="R381" s="5"/>
      <c r="S381" s="59"/>
      <c r="T381" s="26"/>
      <c r="U381" s="26"/>
      <c r="V381" s="27"/>
      <c r="W381" s="26"/>
      <c r="X381" s="27"/>
      <c r="Y381" s="2"/>
      <c r="Z381" s="2"/>
      <c r="AA381" s="2"/>
      <c r="AB381" s="2"/>
      <c r="AC381" s="2"/>
      <c r="AD381" s="2"/>
    </row>
    <row r="382" spans="1:30" ht="13" x14ac:dyDescent="0.15">
      <c r="A382" s="26"/>
      <c r="B382" s="26"/>
      <c r="C382" s="26"/>
      <c r="D382" s="26"/>
      <c r="E382" s="26"/>
      <c r="F382" s="27"/>
      <c r="G382" s="26"/>
      <c r="H382" s="27"/>
      <c r="I382" s="26"/>
      <c r="J382" s="27"/>
      <c r="K382" s="28"/>
      <c r="L382" s="5"/>
      <c r="M382" s="5"/>
      <c r="N382" s="5"/>
      <c r="O382" s="59"/>
      <c r="P382" s="5"/>
      <c r="Q382" s="59"/>
      <c r="R382" s="5"/>
      <c r="S382" s="59"/>
      <c r="T382" s="26"/>
      <c r="U382" s="26"/>
      <c r="V382" s="27"/>
      <c r="W382" s="26"/>
      <c r="X382" s="27"/>
      <c r="Y382" s="2"/>
      <c r="Z382" s="2"/>
      <c r="AA382" s="2"/>
      <c r="AB382" s="2"/>
      <c r="AC382" s="2"/>
      <c r="AD382" s="2"/>
    </row>
    <row r="383" spans="1:30" ht="13" x14ac:dyDescent="0.15">
      <c r="A383" s="26"/>
      <c r="B383" s="26"/>
      <c r="C383" s="26"/>
      <c r="D383" s="26"/>
      <c r="E383" s="26"/>
      <c r="F383" s="27"/>
      <c r="G383" s="26"/>
      <c r="H383" s="27"/>
      <c r="I383" s="26"/>
      <c r="J383" s="27"/>
      <c r="K383" s="28"/>
      <c r="L383" s="5"/>
      <c r="M383" s="5"/>
      <c r="N383" s="5"/>
      <c r="O383" s="59"/>
      <c r="P383" s="5"/>
      <c r="Q383" s="59"/>
      <c r="R383" s="5"/>
      <c r="S383" s="59"/>
      <c r="T383" s="26"/>
      <c r="U383" s="26"/>
      <c r="V383" s="27"/>
      <c r="W383" s="26"/>
      <c r="X383" s="27"/>
      <c r="Y383" s="2"/>
      <c r="Z383" s="2"/>
      <c r="AA383" s="2"/>
      <c r="AB383" s="2"/>
      <c r="AC383" s="2"/>
      <c r="AD383" s="2"/>
    </row>
    <row r="384" spans="1:30" ht="13" x14ac:dyDescent="0.15">
      <c r="A384" s="26"/>
      <c r="B384" s="26"/>
      <c r="C384" s="26"/>
      <c r="D384" s="26"/>
      <c r="E384" s="26"/>
      <c r="F384" s="27"/>
      <c r="G384" s="26"/>
      <c r="H384" s="27"/>
      <c r="I384" s="26"/>
      <c r="J384" s="27"/>
      <c r="K384" s="28"/>
      <c r="L384" s="5"/>
      <c r="M384" s="5"/>
      <c r="N384" s="5"/>
      <c r="O384" s="59"/>
      <c r="P384" s="5"/>
      <c r="Q384" s="59"/>
      <c r="R384" s="5"/>
      <c r="S384" s="59"/>
      <c r="T384" s="26"/>
      <c r="U384" s="26"/>
      <c r="V384" s="27"/>
      <c r="W384" s="26"/>
      <c r="X384" s="27"/>
      <c r="Y384" s="2"/>
      <c r="Z384" s="2"/>
      <c r="AA384" s="2"/>
      <c r="AB384" s="2"/>
      <c r="AC384" s="2"/>
      <c r="AD384" s="2"/>
    </row>
    <row r="385" spans="1:30" ht="13" x14ac:dyDescent="0.15">
      <c r="A385" s="26"/>
      <c r="B385" s="26"/>
      <c r="C385" s="26"/>
      <c r="D385" s="26"/>
      <c r="E385" s="26"/>
      <c r="F385" s="27"/>
      <c r="G385" s="26"/>
      <c r="H385" s="27"/>
      <c r="I385" s="26"/>
      <c r="J385" s="27"/>
      <c r="K385" s="28"/>
      <c r="L385" s="5"/>
      <c r="M385" s="5"/>
      <c r="N385" s="5"/>
      <c r="O385" s="59"/>
      <c r="P385" s="5"/>
      <c r="Q385" s="59"/>
      <c r="R385" s="5"/>
      <c r="S385" s="59"/>
      <c r="T385" s="26"/>
      <c r="U385" s="26"/>
      <c r="V385" s="27"/>
      <c r="W385" s="26"/>
      <c r="X385" s="27"/>
      <c r="Y385" s="2"/>
      <c r="Z385" s="2"/>
      <c r="AA385" s="2"/>
      <c r="AB385" s="2"/>
      <c r="AC385" s="2"/>
      <c r="AD385" s="2"/>
    </row>
    <row r="386" spans="1:30" ht="13" x14ac:dyDescent="0.15">
      <c r="A386" s="26"/>
      <c r="B386" s="26"/>
      <c r="C386" s="26"/>
      <c r="D386" s="26"/>
      <c r="E386" s="26"/>
      <c r="F386" s="27"/>
      <c r="G386" s="26"/>
      <c r="H386" s="27"/>
      <c r="I386" s="26"/>
      <c r="J386" s="27"/>
      <c r="K386" s="28"/>
      <c r="L386" s="5"/>
      <c r="M386" s="5"/>
      <c r="N386" s="5"/>
      <c r="O386" s="59"/>
      <c r="P386" s="5"/>
      <c r="Q386" s="59"/>
      <c r="R386" s="5"/>
      <c r="S386" s="59"/>
      <c r="T386" s="26"/>
      <c r="U386" s="26"/>
      <c r="V386" s="27"/>
      <c r="W386" s="26"/>
      <c r="X386" s="27"/>
      <c r="Y386" s="2"/>
      <c r="Z386" s="2"/>
      <c r="AA386" s="2"/>
      <c r="AB386" s="2"/>
      <c r="AC386" s="2"/>
      <c r="AD386" s="2"/>
    </row>
    <row r="387" spans="1:30" ht="13" x14ac:dyDescent="0.15">
      <c r="A387" s="26"/>
      <c r="B387" s="26"/>
      <c r="C387" s="26"/>
      <c r="D387" s="26"/>
      <c r="E387" s="26"/>
      <c r="F387" s="27"/>
      <c r="G387" s="26"/>
      <c r="H387" s="27"/>
      <c r="I387" s="26"/>
      <c r="J387" s="27"/>
      <c r="K387" s="28"/>
      <c r="L387" s="5"/>
      <c r="M387" s="5"/>
      <c r="N387" s="5"/>
      <c r="O387" s="59"/>
      <c r="P387" s="5"/>
      <c r="Q387" s="59"/>
      <c r="R387" s="5"/>
      <c r="S387" s="59"/>
      <c r="T387" s="26"/>
      <c r="U387" s="26"/>
      <c r="V387" s="27"/>
      <c r="W387" s="26"/>
      <c r="X387" s="27"/>
      <c r="Y387" s="2"/>
      <c r="Z387" s="2"/>
      <c r="AA387" s="2"/>
      <c r="AB387" s="2"/>
      <c r="AC387" s="2"/>
      <c r="AD387" s="2"/>
    </row>
    <row r="388" spans="1:30" ht="13" x14ac:dyDescent="0.15">
      <c r="A388" s="26"/>
      <c r="B388" s="26"/>
      <c r="C388" s="26"/>
      <c r="D388" s="26"/>
      <c r="E388" s="26"/>
      <c r="F388" s="27"/>
      <c r="G388" s="26"/>
      <c r="H388" s="27"/>
      <c r="I388" s="26"/>
      <c r="J388" s="27"/>
      <c r="K388" s="28"/>
      <c r="L388" s="5"/>
      <c r="M388" s="5"/>
      <c r="N388" s="5"/>
      <c r="O388" s="59"/>
      <c r="P388" s="5"/>
      <c r="Q388" s="59"/>
      <c r="R388" s="5"/>
      <c r="S388" s="59"/>
      <c r="T388" s="26"/>
      <c r="U388" s="26"/>
      <c r="V388" s="27"/>
      <c r="W388" s="26"/>
      <c r="X388" s="27"/>
      <c r="Y388" s="2"/>
      <c r="Z388" s="2"/>
      <c r="AA388" s="2"/>
      <c r="AB388" s="2"/>
      <c r="AC388" s="2"/>
      <c r="AD388" s="2"/>
    </row>
    <row r="389" spans="1:30" ht="13" x14ac:dyDescent="0.15">
      <c r="A389" s="26"/>
      <c r="B389" s="26"/>
      <c r="C389" s="26"/>
      <c r="D389" s="26"/>
      <c r="E389" s="26"/>
      <c r="F389" s="27"/>
      <c r="G389" s="26"/>
      <c r="H389" s="27"/>
      <c r="I389" s="26"/>
      <c r="J389" s="27"/>
      <c r="K389" s="28"/>
      <c r="L389" s="5"/>
      <c r="M389" s="5"/>
      <c r="N389" s="5"/>
      <c r="O389" s="59"/>
      <c r="P389" s="5"/>
      <c r="Q389" s="59"/>
      <c r="R389" s="5"/>
      <c r="S389" s="59"/>
      <c r="T389" s="26"/>
      <c r="U389" s="26"/>
      <c r="V389" s="27"/>
      <c r="W389" s="26"/>
      <c r="X389" s="27"/>
      <c r="Y389" s="2"/>
      <c r="Z389" s="2"/>
      <c r="AA389" s="2"/>
      <c r="AB389" s="2"/>
      <c r="AC389" s="2"/>
      <c r="AD389" s="2"/>
    </row>
    <row r="390" spans="1:30" ht="13" x14ac:dyDescent="0.15">
      <c r="A390" s="26"/>
      <c r="B390" s="26"/>
      <c r="C390" s="26"/>
      <c r="D390" s="26"/>
      <c r="E390" s="26"/>
      <c r="F390" s="27"/>
      <c r="G390" s="26"/>
      <c r="H390" s="27"/>
      <c r="I390" s="26"/>
      <c r="J390" s="27"/>
      <c r="K390" s="28"/>
      <c r="L390" s="5"/>
      <c r="M390" s="5"/>
      <c r="N390" s="5"/>
      <c r="O390" s="59"/>
      <c r="P390" s="5"/>
      <c r="Q390" s="59"/>
      <c r="R390" s="5"/>
      <c r="S390" s="59"/>
      <c r="T390" s="26"/>
      <c r="U390" s="26"/>
      <c r="V390" s="27"/>
      <c r="W390" s="26"/>
      <c r="X390" s="27"/>
      <c r="Y390" s="2"/>
      <c r="Z390" s="2"/>
      <c r="AA390" s="2"/>
      <c r="AB390" s="2"/>
      <c r="AC390" s="2"/>
      <c r="AD390" s="2"/>
    </row>
    <row r="391" spans="1:30" ht="13" x14ac:dyDescent="0.15">
      <c r="A391" s="26"/>
      <c r="B391" s="26"/>
      <c r="C391" s="26"/>
      <c r="D391" s="26"/>
      <c r="E391" s="26"/>
      <c r="F391" s="27"/>
      <c r="G391" s="26"/>
      <c r="H391" s="27"/>
      <c r="I391" s="26"/>
      <c r="J391" s="27"/>
      <c r="K391" s="28"/>
      <c r="L391" s="5"/>
      <c r="M391" s="5"/>
      <c r="N391" s="5"/>
      <c r="O391" s="59"/>
      <c r="P391" s="5"/>
      <c r="Q391" s="59"/>
      <c r="R391" s="5"/>
      <c r="S391" s="59"/>
      <c r="T391" s="26"/>
      <c r="U391" s="26"/>
      <c r="V391" s="27"/>
      <c r="W391" s="26"/>
      <c r="X391" s="27"/>
      <c r="Y391" s="2"/>
      <c r="Z391" s="2"/>
      <c r="AA391" s="2"/>
      <c r="AB391" s="2"/>
      <c r="AC391" s="2"/>
      <c r="AD391" s="2"/>
    </row>
    <row r="392" spans="1:30" ht="13" x14ac:dyDescent="0.15">
      <c r="A392" s="26"/>
      <c r="B392" s="26"/>
      <c r="C392" s="26"/>
      <c r="D392" s="26"/>
      <c r="E392" s="26"/>
      <c r="F392" s="27"/>
      <c r="G392" s="26"/>
      <c r="H392" s="27"/>
      <c r="I392" s="26"/>
      <c r="J392" s="27"/>
      <c r="K392" s="28"/>
      <c r="L392" s="5"/>
      <c r="M392" s="5"/>
      <c r="N392" s="5"/>
      <c r="O392" s="59"/>
      <c r="P392" s="5"/>
      <c r="Q392" s="59"/>
      <c r="R392" s="5"/>
      <c r="S392" s="59"/>
      <c r="T392" s="26"/>
      <c r="U392" s="26"/>
      <c r="V392" s="27"/>
      <c r="W392" s="26"/>
      <c r="X392" s="27"/>
      <c r="Y392" s="2"/>
      <c r="Z392" s="2"/>
      <c r="AA392" s="2"/>
      <c r="AB392" s="2"/>
      <c r="AC392" s="2"/>
      <c r="AD392" s="2"/>
    </row>
    <row r="393" spans="1:30" ht="13" x14ac:dyDescent="0.15">
      <c r="A393" s="26"/>
      <c r="B393" s="26"/>
      <c r="C393" s="26"/>
      <c r="D393" s="26"/>
      <c r="E393" s="26"/>
      <c r="F393" s="27"/>
      <c r="G393" s="26"/>
      <c r="H393" s="27"/>
      <c r="I393" s="26"/>
      <c r="J393" s="27"/>
      <c r="K393" s="28"/>
      <c r="L393" s="5"/>
      <c r="M393" s="5"/>
      <c r="N393" s="5"/>
      <c r="O393" s="59"/>
      <c r="P393" s="5"/>
      <c r="Q393" s="59"/>
      <c r="R393" s="5"/>
      <c r="S393" s="59"/>
      <c r="T393" s="26"/>
      <c r="U393" s="26"/>
      <c r="V393" s="27"/>
      <c r="W393" s="26"/>
      <c r="X393" s="27"/>
      <c r="Y393" s="2"/>
      <c r="Z393" s="2"/>
      <c r="AA393" s="2"/>
      <c r="AB393" s="2"/>
      <c r="AC393" s="2"/>
      <c r="AD393" s="2"/>
    </row>
    <row r="394" spans="1:30" ht="13" x14ac:dyDescent="0.15">
      <c r="A394" s="26"/>
      <c r="B394" s="26"/>
      <c r="C394" s="26"/>
      <c r="D394" s="26"/>
      <c r="E394" s="26"/>
      <c r="F394" s="27"/>
      <c r="G394" s="26"/>
      <c r="H394" s="27"/>
      <c r="I394" s="26"/>
      <c r="J394" s="27"/>
      <c r="K394" s="28"/>
      <c r="L394" s="5"/>
      <c r="M394" s="5"/>
      <c r="N394" s="5"/>
      <c r="O394" s="59"/>
      <c r="P394" s="5"/>
      <c r="Q394" s="59"/>
      <c r="R394" s="5"/>
      <c r="S394" s="59"/>
      <c r="T394" s="26"/>
      <c r="U394" s="26"/>
      <c r="V394" s="27"/>
      <c r="W394" s="26"/>
      <c r="X394" s="27"/>
      <c r="Y394" s="2"/>
      <c r="Z394" s="2"/>
      <c r="AA394" s="2"/>
      <c r="AB394" s="2"/>
      <c r="AC394" s="2"/>
      <c r="AD394" s="2"/>
    </row>
    <row r="395" spans="1:30" ht="13" x14ac:dyDescent="0.15">
      <c r="A395" s="26"/>
      <c r="B395" s="26"/>
      <c r="C395" s="26"/>
      <c r="D395" s="26"/>
      <c r="E395" s="26"/>
      <c r="F395" s="27"/>
      <c r="G395" s="26"/>
      <c r="H395" s="27"/>
      <c r="I395" s="26"/>
      <c r="J395" s="27"/>
      <c r="K395" s="28"/>
      <c r="L395" s="5"/>
      <c r="M395" s="5"/>
      <c r="N395" s="5"/>
      <c r="O395" s="59"/>
      <c r="P395" s="5"/>
      <c r="Q395" s="59"/>
      <c r="R395" s="5"/>
      <c r="S395" s="59"/>
      <c r="T395" s="26"/>
      <c r="U395" s="26"/>
      <c r="V395" s="27"/>
      <c r="W395" s="26"/>
      <c r="X395" s="27"/>
      <c r="Y395" s="2"/>
      <c r="Z395" s="2"/>
      <c r="AA395" s="2"/>
      <c r="AB395" s="2"/>
      <c r="AC395" s="2"/>
      <c r="AD395" s="2"/>
    </row>
    <row r="396" spans="1:30" ht="13" x14ac:dyDescent="0.15">
      <c r="A396" s="26"/>
      <c r="B396" s="26"/>
      <c r="C396" s="26"/>
      <c r="D396" s="26"/>
      <c r="E396" s="26"/>
      <c r="F396" s="27"/>
      <c r="G396" s="26"/>
      <c r="H396" s="27"/>
      <c r="I396" s="26"/>
      <c r="J396" s="27"/>
      <c r="K396" s="28"/>
      <c r="L396" s="5"/>
      <c r="M396" s="5"/>
      <c r="N396" s="5"/>
      <c r="O396" s="59"/>
      <c r="P396" s="5"/>
      <c r="Q396" s="59"/>
      <c r="R396" s="5"/>
      <c r="S396" s="59"/>
      <c r="T396" s="26"/>
      <c r="U396" s="26"/>
      <c r="V396" s="27"/>
      <c r="W396" s="26"/>
      <c r="X396" s="27"/>
      <c r="Y396" s="2"/>
      <c r="Z396" s="2"/>
      <c r="AA396" s="2"/>
      <c r="AB396" s="2"/>
      <c r="AC396" s="2"/>
      <c r="AD396" s="2"/>
    </row>
    <row r="397" spans="1:30" ht="13" x14ac:dyDescent="0.15">
      <c r="A397" s="26"/>
      <c r="B397" s="26"/>
      <c r="C397" s="26"/>
      <c r="D397" s="26"/>
      <c r="E397" s="26"/>
      <c r="F397" s="27"/>
      <c r="G397" s="26"/>
      <c r="H397" s="27"/>
      <c r="I397" s="26"/>
      <c r="J397" s="27"/>
      <c r="K397" s="28"/>
      <c r="L397" s="5"/>
      <c r="M397" s="5"/>
      <c r="N397" s="5"/>
      <c r="O397" s="59"/>
      <c r="P397" s="5"/>
      <c r="Q397" s="59"/>
      <c r="R397" s="5"/>
      <c r="S397" s="59"/>
      <c r="T397" s="26"/>
      <c r="U397" s="26"/>
      <c r="V397" s="27"/>
      <c r="W397" s="26"/>
      <c r="X397" s="27"/>
      <c r="Y397" s="2"/>
      <c r="Z397" s="2"/>
      <c r="AA397" s="2"/>
      <c r="AB397" s="2"/>
      <c r="AC397" s="2"/>
      <c r="AD397" s="2"/>
    </row>
    <row r="398" spans="1:30" ht="13" x14ac:dyDescent="0.15">
      <c r="A398" s="26"/>
      <c r="B398" s="26"/>
      <c r="C398" s="26"/>
      <c r="D398" s="26"/>
      <c r="E398" s="26"/>
      <c r="F398" s="27"/>
      <c r="G398" s="26"/>
      <c r="H398" s="27"/>
      <c r="I398" s="26"/>
      <c r="J398" s="27"/>
      <c r="K398" s="28"/>
      <c r="L398" s="5"/>
      <c r="M398" s="5"/>
      <c r="N398" s="5"/>
      <c r="O398" s="59"/>
      <c r="P398" s="5"/>
      <c r="Q398" s="59"/>
      <c r="R398" s="5"/>
      <c r="S398" s="59"/>
      <c r="T398" s="26"/>
      <c r="U398" s="26"/>
      <c r="V398" s="27"/>
      <c r="W398" s="26"/>
      <c r="X398" s="27"/>
      <c r="Y398" s="2"/>
      <c r="Z398" s="2"/>
      <c r="AA398" s="2"/>
      <c r="AB398" s="2"/>
      <c r="AC398" s="2"/>
      <c r="AD398" s="2"/>
    </row>
    <row r="399" spans="1:30" ht="13" x14ac:dyDescent="0.15">
      <c r="A399" s="26"/>
      <c r="B399" s="26"/>
      <c r="C399" s="26"/>
      <c r="D399" s="26"/>
      <c r="E399" s="26"/>
      <c r="F399" s="27"/>
      <c r="G399" s="26"/>
      <c r="H399" s="27"/>
      <c r="I399" s="26"/>
      <c r="J399" s="27"/>
      <c r="K399" s="28"/>
      <c r="L399" s="5"/>
      <c r="M399" s="5"/>
      <c r="N399" s="5"/>
      <c r="O399" s="59"/>
      <c r="P399" s="5"/>
      <c r="Q399" s="59"/>
      <c r="R399" s="5"/>
      <c r="S399" s="59"/>
      <c r="T399" s="26"/>
      <c r="U399" s="26"/>
      <c r="V399" s="27"/>
      <c r="W399" s="26"/>
      <c r="X399" s="27"/>
      <c r="Y399" s="2"/>
      <c r="Z399" s="2"/>
      <c r="AA399" s="2"/>
      <c r="AB399" s="2"/>
      <c r="AC399" s="2"/>
      <c r="AD399" s="2"/>
    </row>
    <row r="400" spans="1:30" ht="13" x14ac:dyDescent="0.15">
      <c r="A400" s="26"/>
      <c r="B400" s="26"/>
      <c r="C400" s="26"/>
      <c r="D400" s="26"/>
      <c r="E400" s="26"/>
      <c r="F400" s="27"/>
      <c r="G400" s="26"/>
      <c r="H400" s="27"/>
      <c r="I400" s="26"/>
      <c r="J400" s="27"/>
      <c r="K400" s="28"/>
      <c r="L400" s="5"/>
      <c r="M400" s="5"/>
      <c r="N400" s="5"/>
      <c r="O400" s="59"/>
      <c r="P400" s="5"/>
      <c r="Q400" s="59"/>
      <c r="R400" s="5"/>
      <c r="S400" s="59"/>
      <c r="T400" s="26"/>
      <c r="U400" s="26"/>
      <c r="V400" s="27"/>
      <c r="W400" s="26"/>
      <c r="X400" s="27"/>
      <c r="Y400" s="2"/>
      <c r="Z400" s="2"/>
      <c r="AA400" s="2"/>
      <c r="AB400" s="2"/>
      <c r="AC400" s="2"/>
      <c r="AD400" s="2"/>
    </row>
    <row r="401" spans="1:30" ht="13" x14ac:dyDescent="0.15">
      <c r="A401" s="26"/>
      <c r="B401" s="26"/>
      <c r="C401" s="26"/>
      <c r="D401" s="26"/>
      <c r="E401" s="26"/>
      <c r="F401" s="27"/>
      <c r="G401" s="26"/>
      <c r="H401" s="27"/>
      <c r="I401" s="26"/>
      <c r="J401" s="27"/>
      <c r="K401" s="28"/>
      <c r="L401" s="5"/>
      <c r="M401" s="5"/>
      <c r="N401" s="5"/>
      <c r="O401" s="59"/>
      <c r="P401" s="5"/>
      <c r="Q401" s="59"/>
      <c r="R401" s="5"/>
      <c r="S401" s="59"/>
      <c r="T401" s="26"/>
      <c r="U401" s="26"/>
      <c r="V401" s="27"/>
      <c r="W401" s="26"/>
      <c r="X401" s="27"/>
      <c r="Y401" s="2"/>
      <c r="Z401" s="2"/>
      <c r="AA401" s="2"/>
      <c r="AB401" s="2"/>
      <c r="AC401" s="2"/>
      <c r="AD401" s="2"/>
    </row>
    <row r="402" spans="1:30" ht="13" x14ac:dyDescent="0.15">
      <c r="A402" s="26"/>
      <c r="B402" s="26"/>
      <c r="C402" s="26"/>
      <c r="D402" s="26"/>
      <c r="E402" s="26"/>
      <c r="F402" s="27"/>
      <c r="G402" s="26"/>
      <c r="H402" s="27"/>
      <c r="I402" s="26"/>
      <c r="J402" s="27"/>
      <c r="K402" s="28"/>
      <c r="L402" s="5"/>
      <c r="M402" s="5"/>
      <c r="N402" s="5"/>
      <c r="O402" s="59"/>
      <c r="P402" s="5"/>
      <c r="Q402" s="59"/>
      <c r="R402" s="5"/>
      <c r="S402" s="59"/>
      <c r="T402" s="26"/>
      <c r="U402" s="26"/>
      <c r="V402" s="27"/>
      <c r="W402" s="26"/>
      <c r="X402" s="27"/>
      <c r="Y402" s="2"/>
      <c r="Z402" s="2"/>
      <c r="AA402" s="2"/>
      <c r="AB402" s="2"/>
      <c r="AC402" s="2"/>
      <c r="AD402" s="2"/>
    </row>
    <row r="403" spans="1:30" ht="13" x14ac:dyDescent="0.15">
      <c r="A403" s="26"/>
      <c r="B403" s="26"/>
      <c r="C403" s="26"/>
      <c r="D403" s="26"/>
      <c r="E403" s="26"/>
      <c r="F403" s="27"/>
      <c r="G403" s="26"/>
      <c r="H403" s="27"/>
      <c r="I403" s="26"/>
      <c r="J403" s="27"/>
      <c r="K403" s="28"/>
      <c r="L403" s="5"/>
      <c r="M403" s="5"/>
      <c r="N403" s="5"/>
      <c r="O403" s="59"/>
      <c r="P403" s="5"/>
      <c r="Q403" s="59"/>
      <c r="R403" s="5"/>
      <c r="S403" s="59"/>
      <c r="T403" s="26"/>
      <c r="U403" s="26"/>
      <c r="V403" s="27"/>
      <c r="W403" s="26"/>
      <c r="X403" s="27"/>
      <c r="Y403" s="2"/>
      <c r="Z403" s="2"/>
      <c r="AA403" s="2"/>
      <c r="AB403" s="2"/>
      <c r="AC403" s="2"/>
      <c r="AD403" s="2"/>
    </row>
    <row r="404" spans="1:30" ht="13" x14ac:dyDescent="0.15">
      <c r="A404" s="26"/>
      <c r="B404" s="26"/>
      <c r="C404" s="26"/>
      <c r="D404" s="26"/>
      <c r="E404" s="26"/>
      <c r="F404" s="27"/>
      <c r="G404" s="26"/>
      <c r="H404" s="27"/>
      <c r="I404" s="26"/>
      <c r="J404" s="27"/>
      <c r="K404" s="28"/>
      <c r="L404" s="5"/>
      <c r="M404" s="5"/>
      <c r="N404" s="5"/>
      <c r="O404" s="59"/>
      <c r="P404" s="5"/>
      <c r="Q404" s="59"/>
      <c r="R404" s="5"/>
      <c r="S404" s="59"/>
      <c r="T404" s="26"/>
      <c r="U404" s="26"/>
      <c r="V404" s="27"/>
      <c r="W404" s="26"/>
      <c r="X404" s="27"/>
      <c r="Y404" s="2"/>
      <c r="Z404" s="2"/>
      <c r="AA404" s="2"/>
      <c r="AB404" s="2"/>
      <c r="AC404" s="2"/>
      <c r="AD404" s="2"/>
    </row>
    <row r="405" spans="1:30" ht="13" x14ac:dyDescent="0.15">
      <c r="A405" s="26"/>
      <c r="B405" s="26"/>
      <c r="C405" s="26"/>
      <c r="D405" s="26"/>
      <c r="E405" s="26"/>
      <c r="F405" s="27"/>
      <c r="G405" s="26"/>
      <c r="H405" s="27"/>
      <c r="I405" s="26"/>
      <c r="J405" s="27"/>
      <c r="K405" s="28"/>
      <c r="L405" s="5"/>
      <c r="M405" s="5"/>
      <c r="N405" s="5"/>
      <c r="O405" s="59"/>
      <c r="P405" s="5"/>
      <c r="Q405" s="59"/>
      <c r="R405" s="5"/>
      <c r="S405" s="59"/>
      <c r="T405" s="26"/>
      <c r="U405" s="26"/>
      <c r="V405" s="27"/>
      <c r="W405" s="26"/>
      <c r="X405" s="27"/>
      <c r="Y405" s="2"/>
      <c r="Z405" s="2"/>
      <c r="AA405" s="2"/>
      <c r="AB405" s="2"/>
      <c r="AC405" s="2"/>
      <c r="AD405" s="2"/>
    </row>
    <row r="406" spans="1:30" ht="13" x14ac:dyDescent="0.15">
      <c r="A406" s="26"/>
      <c r="B406" s="26"/>
      <c r="C406" s="26"/>
      <c r="D406" s="26"/>
      <c r="E406" s="26"/>
      <c r="F406" s="27"/>
      <c r="G406" s="26"/>
      <c r="H406" s="27"/>
      <c r="I406" s="26"/>
      <c r="J406" s="27"/>
      <c r="K406" s="28"/>
      <c r="L406" s="5"/>
      <c r="M406" s="5"/>
      <c r="N406" s="5"/>
      <c r="O406" s="59"/>
      <c r="P406" s="5"/>
      <c r="Q406" s="59"/>
      <c r="R406" s="5"/>
      <c r="S406" s="59"/>
      <c r="T406" s="26"/>
      <c r="U406" s="26"/>
      <c r="V406" s="27"/>
      <c r="W406" s="26"/>
      <c r="X406" s="27"/>
      <c r="Y406" s="2"/>
      <c r="Z406" s="2"/>
      <c r="AA406" s="2"/>
      <c r="AB406" s="2"/>
      <c r="AC406" s="2"/>
      <c r="AD406" s="2"/>
    </row>
    <row r="407" spans="1:30" ht="13" x14ac:dyDescent="0.15">
      <c r="A407" s="26"/>
      <c r="B407" s="26"/>
      <c r="C407" s="26"/>
      <c r="D407" s="26"/>
      <c r="E407" s="26"/>
      <c r="F407" s="27"/>
      <c r="G407" s="26"/>
      <c r="H407" s="27"/>
      <c r="I407" s="26"/>
      <c r="J407" s="27"/>
      <c r="K407" s="28"/>
      <c r="L407" s="5"/>
      <c r="M407" s="5"/>
      <c r="N407" s="5"/>
      <c r="O407" s="59"/>
      <c r="P407" s="5"/>
      <c r="Q407" s="59"/>
      <c r="R407" s="5"/>
      <c r="S407" s="59"/>
      <c r="T407" s="26"/>
      <c r="U407" s="26"/>
      <c r="V407" s="27"/>
      <c r="W407" s="26"/>
      <c r="X407" s="27"/>
      <c r="Y407" s="2"/>
      <c r="Z407" s="2"/>
      <c r="AA407" s="2"/>
      <c r="AB407" s="2"/>
      <c r="AC407" s="2"/>
      <c r="AD407" s="2"/>
    </row>
    <row r="408" spans="1:30" ht="13" x14ac:dyDescent="0.15">
      <c r="A408" s="26"/>
      <c r="B408" s="26"/>
      <c r="C408" s="26"/>
      <c r="D408" s="26"/>
      <c r="E408" s="26"/>
      <c r="F408" s="27"/>
      <c r="G408" s="26"/>
      <c r="H408" s="27"/>
      <c r="I408" s="26"/>
      <c r="J408" s="27"/>
      <c r="K408" s="28"/>
      <c r="L408" s="5"/>
      <c r="M408" s="5"/>
      <c r="N408" s="5"/>
      <c r="O408" s="59"/>
      <c r="P408" s="5"/>
      <c r="Q408" s="59"/>
      <c r="R408" s="5"/>
      <c r="S408" s="59"/>
      <c r="T408" s="26"/>
      <c r="U408" s="26"/>
      <c r="V408" s="27"/>
      <c r="W408" s="26"/>
      <c r="X408" s="27"/>
      <c r="Y408" s="2"/>
      <c r="Z408" s="2"/>
      <c r="AA408" s="2"/>
      <c r="AB408" s="2"/>
      <c r="AC408" s="2"/>
      <c r="AD408" s="2"/>
    </row>
    <row r="409" spans="1:30" ht="13" x14ac:dyDescent="0.15">
      <c r="A409" s="26"/>
      <c r="B409" s="26"/>
      <c r="C409" s="26"/>
      <c r="D409" s="26"/>
      <c r="E409" s="26"/>
      <c r="F409" s="27"/>
      <c r="G409" s="26"/>
      <c r="H409" s="27"/>
      <c r="I409" s="26"/>
      <c r="J409" s="27"/>
      <c r="K409" s="28"/>
      <c r="L409" s="5"/>
      <c r="M409" s="5"/>
      <c r="N409" s="5"/>
      <c r="O409" s="59"/>
      <c r="P409" s="5"/>
      <c r="Q409" s="59"/>
      <c r="R409" s="5"/>
      <c r="S409" s="59"/>
      <c r="T409" s="26"/>
      <c r="U409" s="26"/>
      <c r="V409" s="27"/>
      <c r="W409" s="26"/>
      <c r="X409" s="27"/>
      <c r="Y409" s="2"/>
      <c r="Z409" s="2"/>
      <c r="AA409" s="2"/>
      <c r="AB409" s="2"/>
      <c r="AC409" s="2"/>
      <c r="AD409" s="2"/>
    </row>
    <row r="410" spans="1:30" ht="13" x14ac:dyDescent="0.15">
      <c r="A410" s="26"/>
      <c r="B410" s="26"/>
      <c r="C410" s="26"/>
      <c r="D410" s="26"/>
      <c r="E410" s="26"/>
      <c r="F410" s="27"/>
      <c r="G410" s="26"/>
      <c r="H410" s="27"/>
      <c r="I410" s="26"/>
      <c r="J410" s="27"/>
      <c r="K410" s="28"/>
      <c r="L410" s="5"/>
      <c r="M410" s="5"/>
      <c r="N410" s="5"/>
      <c r="O410" s="59"/>
      <c r="P410" s="5"/>
      <c r="Q410" s="59"/>
      <c r="R410" s="5"/>
      <c r="S410" s="59"/>
      <c r="T410" s="26"/>
      <c r="U410" s="26"/>
      <c r="V410" s="27"/>
      <c r="W410" s="26"/>
      <c r="X410" s="27"/>
      <c r="Y410" s="2"/>
      <c r="Z410" s="2"/>
      <c r="AA410" s="2"/>
      <c r="AB410" s="2"/>
      <c r="AC410" s="2"/>
      <c r="AD410" s="2"/>
    </row>
    <row r="411" spans="1:30" ht="13" x14ac:dyDescent="0.15">
      <c r="A411" s="26"/>
      <c r="B411" s="26"/>
      <c r="C411" s="26"/>
      <c r="D411" s="26"/>
      <c r="E411" s="26"/>
      <c r="F411" s="27"/>
      <c r="G411" s="26"/>
      <c r="H411" s="27"/>
      <c r="I411" s="26"/>
      <c r="J411" s="27"/>
      <c r="K411" s="28"/>
      <c r="L411" s="5"/>
      <c r="M411" s="5"/>
      <c r="N411" s="5"/>
      <c r="O411" s="59"/>
      <c r="P411" s="5"/>
      <c r="Q411" s="59"/>
      <c r="R411" s="5"/>
      <c r="S411" s="59"/>
      <c r="T411" s="26"/>
      <c r="U411" s="26"/>
      <c r="V411" s="27"/>
      <c r="W411" s="26"/>
      <c r="X411" s="27"/>
      <c r="Y411" s="2"/>
      <c r="Z411" s="2"/>
      <c r="AA411" s="2"/>
      <c r="AB411" s="2"/>
      <c r="AC411" s="2"/>
      <c r="AD411" s="2"/>
    </row>
    <row r="412" spans="1:30" ht="13" x14ac:dyDescent="0.15">
      <c r="A412" s="26"/>
      <c r="B412" s="26"/>
      <c r="C412" s="26"/>
      <c r="D412" s="26"/>
      <c r="E412" s="26"/>
      <c r="F412" s="27"/>
      <c r="G412" s="26"/>
      <c r="H412" s="27"/>
      <c r="I412" s="26"/>
      <c r="J412" s="27"/>
      <c r="K412" s="28"/>
      <c r="L412" s="5"/>
      <c r="M412" s="5"/>
      <c r="N412" s="5"/>
      <c r="O412" s="59"/>
      <c r="P412" s="5"/>
      <c r="Q412" s="59"/>
      <c r="R412" s="5"/>
      <c r="S412" s="59"/>
      <c r="T412" s="26"/>
      <c r="U412" s="26"/>
      <c r="V412" s="27"/>
      <c r="W412" s="26"/>
      <c r="X412" s="27"/>
      <c r="Y412" s="2"/>
      <c r="Z412" s="2"/>
      <c r="AA412" s="2"/>
      <c r="AB412" s="2"/>
      <c r="AC412" s="2"/>
      <c r="AD412" s="2"/>
    </row>
    <row r="413" spans="1:30" ht="13" x14ac:dyDescent="0.15">
      <c r="A413" s="26"/>
      <c r="B413" s="26"/>
      <c r="C413" s="26"/>
      <c r="D413" s="26"/>
      <c r="E413" s="26"/>
      <c r="F413" s="27"/>
      <c r="G413" s="26"/>
      <c r="H413" s="27"/>
      <c r="I413" s="26"/>
      <c r="J413" s="27"/>
      <c r="K413" s="28"/>
      <c r="L413" s="5"/>
      <c r="M413" s="5"/>
      <c r="N413" s="5"/>
      <c r="O413" s="59"/>
      <c r="P413" s="5"/>
      <c r="Q413" s="59"/>
      <c r="R413" s="5"/>
      <c r="S413" s="59"/>
      <c r="T413" s="26"/>
      <c r="U413" s="26"/>
      <c r="V413" s="27"/>
      <c r="W413" s="26"/>
      <c r="X413" s="27"/>
      <c r="Y413" s="2"/>
      <c r="Z413" s="2"/>
      <c r="AA413" s="2"/>
      <c r="AB413" s="2"/>
      <c r="AC413" s="2"/>
      <c r="AD413" s="2"/>
    </row>
    <row r="414" spans="1:30" ht="13" x14ac:dyDescent="0.15">
      <c r="A414" s="26"/>
      <c r="B414" s="26"/>
      <c r="C414" s="26"/>
      <c r="D414" s="26"/>
      <c r="E414" s="26"/>
      <c r="F414" s="27"/>
      <c r="G414" s="26"/>
      <c r="H414" s="27"/>
      <c r="I414" s="26"/>
      <c r="J414" s="27"/>
      <c r="K414" s="28"/>
      <c r="L414" s="5"/>
      <c r="M414" s="5"/>
      <c r="N414" s="5"/>
      <c r="O414" s="59"/>
      <c r="P414" s="5"/>
      <c r="Q414" s="59"/>
      <c r="R414" s="5"/>
      <c r="S414" s="59"/>
      <c r="T414" s="26"/>
      <c r="U414" s="26"/>
      <c r="V414" s="27"/>
      <c r="W414" s="26"/>
      <c r="X414" s="27"/>
      <c r="Y414" s="2"/>
      <c r="Z414" s="2"/>
      <c r="AA414" s="2"/>
      <c r="AB414" s="2"/>
      <c r="AC414" s="2"/>
      <c r="AD414" s="2"/>
    </row>
    <row r="415" spans="1:30" ht="13" x14ac:dyDescent="0.15">
      <c r="A415" s="26"/>
      <c r="B415" s="26"/>
      <c r="C415" s="26"/>
      <c r="D415" s="26"/>
      <c r="E415" s="26"/>
      <c r="F415" s="27"/>
      <c r="G415" s="26"/>
      <c r="H415" s="27"/>
      <c r="I415" s="26"/>
      <c r="J415" s="27"/>
      <c r="K415" s="28"/>
      <c r="L415" s="5"/>
      <c r="M415" s="5"/>
      <c r="N415" s="5"/>
      <c r="O415" s="59"/>
      <c r="P415" s="5"/>
      <c r="Q415" s="59"/>
      <c r="R415" s="5"/>
      <c r="S415" s="59"/>
      <c r="T415" s="26"/>
      <c r="U415" s="26"/>
      <c r="V415" s="27"/>
      <c r="W415" s="26"/>
      <c r="X415" s="27"/>
      <c r="Y415" s="2"/>
      <c r="Z415" s="2"/>
      <c r="AA415" s="2"/>
      <c r="AB415" s="2"/>
      <c r="AC415" s="2"/>
      <c r="AD415" s="2"/>
    </row>
    <row r="416" spans="1:30" ht="13" x14ac:dyDescent="0.15">
      <c r="A416" s="26"/>
      <c r="B416" s="26"/>
      <c r="C416" s="26"/>
      <c r="D416" s="26"/>
      <c r="E416" s="26"/>
      <c r="F416" s="27"/>
      <c r="G416" s="26"/>
      <c r="H416" s="27"/>
      <c r="I416" s="26"/>
      <c r="J416" s="27"/>
      <c r="K416" s="28"/>
      <c r="L416" s="5"/>
      <c r="M416" s="5"/>
      <c r="N416" s="5"/>
      <c r="O416" s="59"/>
      <c r="P416" s="5"/>
      <c r="Q416" s="59"/>
      <c r="R416" s="5"/>
      <c r="S416" s="59"/>
      <c r="T416" s="26"/>
      <c r="U416" s="26"/>
      <c r="V416" s="27"/>
      <c r="W416" s="26"/>
      <c r="X416" s="27"/>
      <c r="Y416" s="2"/>
      <c r="Z416" s="2"/>
      <c r="AA416" s="2"/>
      <c r="AB416" s="2"/>
      <c r="AC416" s="2"/>
      <c r="AD416" s="2"/>
    </row>
    <row r="417" spans="1:30" ht="13" x14ac:dyDescent="0.15">
      <c r="A417" s="26"/>
      <c r="B417" s="26"/>
      <c r="C417" s="26"/>
      <c r="D417" s="26"/>
      <c r="E417" s="26"/>
      <c r="F417" s="27"/>
      <c r="G417" s="26"/>
      <c r="H417" s="27"/>
      <c r="I417" s="26"/>
      <c r="J417" s="27"/>
      <c r="K417" s="28"/>
      <c r="L417" s="5"/>
      <c r="M417" s="5"/>
      <c r="N417" s="5"/>
      <c r="O417" s="59"/>
      <c r="P417" s="5"/>
      <c r="Q417" s="59"/>
      <c r="R417" s="5"/>
      <c r="S417" s="59"/>
      <c r="T417" s="26"/>
      <c r="U417" s="26"/>
      <c r="V417" s="27"/>
      <c r="W417" s="26"/>
      <c r="X417" s="27"/>
      <c r="Y417" s="2"/>
      <c r="Z417" s="2"/>
      <c r="AA417" s="2"/>
      <c r="AB417" s="2"/>
      <c r="AC417" s="2"/>
      <c r="AD417" s="2"/>
    </row>
    <row r="418" spans="1:30" ht="13" x14ac:dyDescent="0.15">
      <c r="A418" s="26"/>
      <c r="B418" s="26"/>
      <c r="C418" s="26"/>
      <c r="D418" s="26"/>
      <c r="E418" s="26"/>
      <c r="F418" s="27"/>
      <c r="G418" s="26"/>
      <c r="H418" s="27"/>
      <c r="I418" s="26"/>
      <c r="J418" s="27"/>
      <c r="K418" s="28"/>
      <c r="L418" s="5"/>
      <c r="M418" s="5"/>
      <c r="N418" s="5"/>
      <c r="O418" s="59"/>
      <c r="P418" s="5"/>
      <c r="Q418" s="59"/>
      <c r="R418" s="5"/>
      <c r="S418" s="59"/>
      <c r="T418" s="26"/>
      <c r="U418" s="26"/>
      <c r="V418" s="27"/>
      <c r="W418" s="26"/>
      <c r="X418" s="27"/>
      <c r="Y418" s="2"/>
      <c r="Z418" s="2"/>
      <c r="AA418" s="2"/>
      <c r="AB418" s="2"/>
      <c r="AC418" s="2"/>
      <c r="AD418" s="2"/>
    </row>
    <row r="419" spans="1:30" ht="13" x14ac:dyDescent="0.15">
      <c r="A419" s="26"/>
      <c r="B419" s="26"/>
      <c r="C419" s="26"/>
      <c r="D419" s="26"/>
      <c r="E419" s="26"/>
      <c r="F419" s="27"/>
      <c r="G419" s="26"/>
      <c r="H419" s="27"/>
      <c r="I419" s="26"/>
      <c r="J419" s="27"/>
      <c r="K419" s="28"/>
      <c r="L419" s="5"/>
      <c r="M419" s="5"/>
      <c r="N419" s="5"/>
      <c r="O419" s="59"/>
      <c r="P419" s="5"/>
      <c r="Q419" s="59"/>
      <c r="R419" s="5"/>
      <c r="S419" s="59"/>
      <c r="T419" s="26"/>
      <c r="U419" s="26"/>
      <c r="V419" s="27"/>
      <c r="W419" s="26"/>
      <c r="X419" s="27"/>
      <c r="Y419" s="2"/>
      <c r="Z419" s="2"/>
      <c r="AA419" s="2"/>
      <c r="AB419" s="2"/>
      <c r="AC419" s="2"/>
      <c r="AD419" s="2"/>
    </row>
    <row r="420" spans="1:30" ht="13" x14ac:dyDescent="0.15">
      <c r="A420" s="26"/>
      <c r="B420" s="26"/>
      <c r="C420" s="26"/>
      <c r="D420" s="26"/>
      <c r="E420" s="26"/>
      <c r="F420" s="27"/>
      <c r="G420" s="26"/>
      <c r="H420" s="27"/>
      <c r="I420" s="26"/>
      <c r="J420" s="27"/>
      <c r="K420" s="28"/>
      <c r="L420" s="5"/>
      <c r="M420" s="5"/>
      <c r="N420" s="5"/>
      <c r="O420" s="59"/>
      <c r="P420" s="5"/>
      <c r="Q420" s="59"/>
      <c r="R420" s="5"/>
      <c r="S420" s="59"/>
      <c r="T420" s="26"/>
      <c r="U420" s="26"/>
      <c r="V420" s="27"/>
      <c r="W420" s="26"/>
      <c r="X420" s="27"/>
      <c r="Y420" s="2"/>
      <c r="Z420" s="2"/>
      <c r="AA420" s="2"/>
      <c r="AB420" s="2"/>
      <c r="AC420" s="2"/>
      <c r="AD420" s="2"/>
    </row>
    <row r="421" spans="1:30" ht="13" x14ac:dyDescent="0.15">
      <c r="A421" s="26"/>
      <c r="B421" s="26"/>
      <c r="C421" s="26"/>
      <c r="D421" s="26"/>
      <c r="E421" s="26"/>
      <c r="F421" s="27"/>
      <c r="G421" s="26"/>
      <c r="H421" s="27"/>
      <c r="I421" s="26"/>
      <c r="J421" s="27"/>
      <c r="K421" s="28"/>
      <c r="L421" s="5"/>
      <c r="M421" s="5"/>
      <c r="N421" s="5"/>
      <c r="O421" s="59"/>
      <c r="P421" s="5"/>
      <c r="Q421" s="59"/>
      <c r="R421" s="5"/>
      <c r="S421" s="59"/>
      <c r="T421" s="26"/>
      <c r="U421" s="26"/>
      <c r="V421" s="27"/>
      <c r="W421" s="26"/>
      <c r="X421" s="27"/>
      <c r="Y421" s="2"/>
      <c r="Z421" s="2"/>
      <c r="AA421" s="2"/>
      <c r="AB421" s="2"/>
      <c r="AC421" s="2"/>
      <c r="AD421" s="2"/>
    </row>
    <row r="422" spans="1:30" ht="13" x14ac:dyDescent="0.15">
      <c r="A422" s="26"/>
      <c r="B422" s="26"/>
      <c r="C422" s="26"/>
      <c r="D422" s="26"/>
      <c r="E422" s="26"/>
      <c r="F422" s="27"/>
      <c r="G422" s="26"/>
      <c r="H422" s="27"/>
      <c r="I422" s="26"/>
      <c r="J422" s="27"/>
      <c r="K422" s="28"/>
      <c r="L422" s="5"/>
      <c r="M422" s="5"/>
      <c r="N422" s="5"/>
      <c r="O422" s="59"/>
      <c r="P422" s="5"/>
      <c r="Q422" s="59"/>
      <c r="R422" s="5"/>
      <c r="S422" s="59"/>
      <c r="T422" s="26"/>
      <c r="U422" s="26"/>
      <c r="V422" s="27"/>
      <c r="W422" s="26"/>
      <c r="X422" s="27"/>
      <c r="Y422" s="2"/>
      <c r="Z422" s="2"/>
      <c r="AA422" s="2"/>
      <c r="AB422" s="2"/>
      <c r="AC422" s="2"/>
      <c r="AD422" s="2"/>
    </row>
    <row r="423" spans="1:30" ht="13" x14ac:dyDescent="0.15">
      <c r="A423" s="26"/>
      <c r="B423" s="26"/>
      <c r="C423" s="26"/>
      <c r="D423" s="26"/>
      <c r="E423" s="26"/>
      <c r="F423" s="27"/>
      <c r="G423" s="26"/>
      <c r="H423" s="27"/>
      <c r="I423" s="26"/>
      <c r="J423" s="27"/>
      <c r="K423" s="28"/>
      <c r="L423" s="5"/>
      <c r="M423" s="5"/>
      <c r="N423" s="5"/>
      <c r="O423" s="59"/>
      <c r="P423" s="5"/>
      <c r="Q423" s="59"/>
      <c r="R423" s="5"/>
      <c r="S423" s="59"/>
      <c r="T423" s="26"/>
      <c r="U423" s="26"/>
      <c r="V423" s="27"/>
      <c r="W423" s="26"/>
      <c r="X423" s="27"/>
      <c r="Y423" s="2"/>
      <c r="Z423" s="2"/>
      <c r="AA423" s="2"/>
      <c r="AB423" s="2"/>
      <c r="AC423" s="2"/>
      <c r="AD423" s="2"/>
    </row>
    <row r="424" spans="1:30" ht="13" x14ac:dyDescent="0.15">
      <c r="A424" s="26"/>
      <c r="B424" s="26"/>
      <c r="C424" s="26"/>
      <c r="D424" s="26"/>
      <c r="E424" s="26"/>
      <c r="F424" s="27"/>
      <c r="G424" s="26"/>
      <c r="H424" s="27"/>
      <c r="I424" s="26"/>
      <c r="J424" s="27"/>
      <c r="K424" s="28"/>
      <c r="L424" s="5"/>
      <c r="M424" s="5"/>
      <c r="N424" s="5"/>
      <c r="O424" s="59"/>
      <c r="P424" s="5"/>
      <c r="Q424" s="59"/>
      <c r="R424" s="5"/>
      <c r="S424" s="59"/>
      <c r="T424" s="26"/>
      <c r="U424" s="26"/>
      <c r="V424" s="27"/>
      <c r="W424" s="26"/>
      <c r="X424" s="27"/>
      <c r="Y424" s="2"/>
      <c r="Z424" s="2"/>
      <c r="AA424" s="2"/>
      <c r="AB424" s="2"/>
      <c r="AC424" s="2"/>
      <c r="AD424" s="2"/>
    </row>
    <row r="425" spans="1:30" ht="13" x14ac:dyDescent="0.15">
      <c r="A425" s="26"/>
      <c r="B425" s="26"/>
      <c r="C425" s="26"/>
      <c r="D425" s="26"/>
      <c r="E425" s="26"/>
      <c r="F425" s="27"/>
      <c r="G425" s="26"/>
      <c r="H425" s="27"/>
      <c r="I425" s="26"/>
      <c r="J425" s="27"/>
      <c r="K425" s="28"/>
      <c r="L425" s="5"/>
      <c r="M425" s="5"/>
      <c r="N425" s="5"/>
      <c r="O425" s="59"/>
      <c r="P425" s="5"/>
      <c r="Q425" s="59"/>
      <c r="R425" s="5"/>
      <c r="S425" s="59"/>
      <c r="T425" s="26"/>
      <c r="U425" s="26"/>
      <c r="V425" s="27"/>
      <c r="W425" s="26"/>
      <c r="X425" s="27"/>
      <c r="Y425" s="2"/>
      <c r="Z425" s="2"/>
      <c r="AA425" s="2"/>
      <c r="AB425" s="2"/>
      <c r="AC425" s="2"/>
      <c r="AD425" s="2"/>
    </row>
    <row r="426" spans="1:30" ht="13" x14ac:dyDescent="0.15">
      <c r="A426" s="26"/>
      <c r="B426" s="26"/>
      <c r="C426" s="26"/>
      <c r="D426" s="26"/>
      <c r="E426" s="26"/>
      <c r="F426" s="27"/>
      <c r="G426" s="26"/>
      <c r="H426" s="27"/>
      <c r="I426" s="26"/>
      <c r="J426" s="27"/>
      <c r="K426" s="28"/>
      <c r="L426" s="5"/>
      <c r="M426" s="5"/>
      <c r="N426" s="5"/>
      <c r="O426" s="59"/>
      <c r="P426" s="5"/>
      <c r="Q426" s="59"/>
      <c r="R426" s="5"/>
      <c r="S426" s="59"/>
      <c r="T426" s="26"/>
      <c r="U426" s="26"/>
      <c r="V426" s="27"/>
      <c r="W426" s="26"/>
      <c r="X426" s="27"/>
      <c r="Y426" s="2"/>
      <c r="Z426" s="2"/>
      <c r="AA426" s="2"/>
      <c r="AB426" s="2"/>
      <c r="AC426" s="2"/>
      <c r="AD426" s="2"/>
    </row>
    <row r="427" spans="1:30" ht="13" x14ac:dyDescent="0.15">
      <c r="A427" s="26"/>
      <c r="B427" s="26"/>
      <c r="C427" s="26"/>
      <c r="D427" s="26"/>
      <c r="E427" s="26"/>
      <c r="F427" s="27"/>
      <c r="G427" s="26"/>
      <c r="H427" s="27"/>
      <c r="I427" s="26"/>
      <c r="J427" s="27"/>
      <c r="K427" s="28"/>
      <c r="L427" s="5"/>
      <c r="M427" s="5"/>
      <c r="N427" s="5"/>
      <c r="O427" s="59"/>
      <c r="P427" s="5"/>
      <c r="Q427" s="59"/>
      <c r="R427" s="5"/>
      <c r="S427" s="59"/>
      <c r="T427" s="26"/>
      <c r="U427" s="26"/>
      <c r="V427" s="27"/>
      <c r="W427" s="26"/>
      <c r="X427" s="27"/>
      <c r="Y427" s="2"/>
      <c r="Z427" s="2"/>
      <c r="AA427" s="2"/>
      <c r="AB427" s="2"/>
      <c r="AC427" s="2"/>
      <c r="AD427" s="2"/>
    </row>
    <row r="428" spans="1:30" ht="13" x14ac:dyDescent="0.15">
      <c r="A428" s="26"/>
      <c r="B428" s="26"/>
      <c r="C428" s="26"/>
      <c r="D428" s="26"/>
      <c r="E428" s="26"/>
      <c r="F428" s="27"/>
      <c r="G428" s="26"/>
      <c r="H428" s="27"/>
      <c r="I428" s="26"/>
      <c r="J428" s="27"/>
      <c r="K428" s="28"/>
      <c r="L428" s="5"/>
      <c r="M428" s="5"/>
      <c r="N428" s="5"/>
      <c r="O428" s="59"/>
      <c r="P428" s="5"/>
      <c r="Q428" s="59"/>
      <c r="R428" s="5"/>
      <c r="S428" s="59"/>
      <c r="T428" s="26"/>
      <c r="U428" s="26"/>
      <c r="V428" s="27"/>
      <c r="W428" s="26"/>
      <c r="X428" s="27"/>
      <c r="Y428" s="2"/>
      <c r="Z428" s="2"/>
      <c r="AA428" s="2"/>
      <c r="AB428" s="2"/>
      <c r="AC428" s="2"/>
      <c r="AD428" s="2"/>
    </row>
    <row r="429" spans="1:30" ht="13" x14ac:dyDescent="0.15">
      <c r="A429" s="26"/>
      <c r="B429" s="26"/>
      <c r="C429" s="26"/>
      <c r="D429" s="26"/>
      <c r="E429" s="26"/>
      <c r="F429" s="27"/>
      <c r="G429" s="26"/>
      <c r="H429" s="27"/>
      <c r="I429" s="26"/>
      <c r="J429" s="27"/>
      <c r="K429" s="28"/>
      <c r="L429" s="5"/>
      <c r="M429" s="5"/>
      <c r="N429" s="5"/>
      <c r="O429" s="59"/>
      <c r="P429" s="5"/>
      <c r="Q429" s="59"/>
      <c r="R429" s="5"/>
      <c r="S429" s="59"/>
      <c r="T429" s="26"/>
      <c r="U429" s="26"/>
      <c r="V429" s="27"/>
      <c r="W429" s="26"/>
      <c r="X429" s="27"/>
      <c r="Y429" s="2"/>
      <c r="Z429" s="2"/>
      <c r="AA429" s="2"/>
      <c r="AB429" s="2"/>
      <c r="AC429" s="2"/>
      <c r="AD429" s="2"/>
    </row>
    <row r="430" spans="1:30" ht="13" x14ac:dyDescent="0.15">
      <c r="A430" s="26"/>
      <c r="B430" s="26"/>
      <c r="C430" s="26"/>
      <c r="D430" s="26"/>
      <c r="E430" s="26"/>
      <c r="F430" s="27"/>
      <c r="G430" s="26"/>
      <c r="H430" s="27"/>
      <c r="I430" s="26"/>
      <c r="J430" s="27"/>
      <c r="K430" s="28"/>
      <c r="L430" s="5"/>
      <c r="M430" s="5"/>
      <c r="N430" s="5"/>
      <c r="O430" s="59"/>
      <c r="P430" s="5"/>
      <c r="Q430" s="59"/>
      <c r="R430" s="5"/>
      <c r="S430" s="59"/>
      <c r="T430" s="26"/>
      <c r="U430" s="26"/>
      <c r="V430" s="27"/>
      <c r="W430" s="26"/>
      <c r="X430" s="27"/>
      <c r="Y430" s="2"/>
      <c r="Z430" s="2"/>
      <c r="AA430" s="2"/>
      <c r="AB430" s="2"/>
      <c r="AC430" s="2"/>
      <c r="AD430" s="2"/>
    </row>
    <row r="431" spans="1:30" ht="13" x14ac:dyDescent="0.15">
      <c r="A431" s="26"/>
      <c r="B431" s="26"/>
      <c r="C431" s="26"/>
      <c r="D431" s="26"/>
      <c r="E431" s="26"/>
      <c r="F431" s="27"/>
      <c r="G431" s="26"/>
      <c r="H431" s="27"/>
      <c r="I431" s="26"/>
      <c r="J431" s="27"/>
      <c r="K431" s="28"/>
      <c r="L431" s="5"/>
      <c r="M431" s="5"/>
      <c r="N431" s="5"/>
      <c r="O431" s="59"/>
      <c r="P431" s="5"/>
      <c r="Q431" s="59"/>
      <c r="R431" s="5"/>
      <c r="S431" s="59"/>
      <c r="T431" s="26"/>
      <c r="U431" s="26"/>
      <c r="V431" s="27"/>
      <c r="W431" s="26"/>
      <c r="X431" s="27"/>
      <c r="Y431" s="2"/>
      <c r="Z431" s="2"/>
      <c r="AA431" s="2"/>
      <c r="AB431" s="2"/>
      <c r="AC431" s="2"/>
      <c r="AD431" s="2"/>
    </row>
    <row r="432" spans="1:30" ht="13" x14ac:dyDescent="0.15">
      <c r="A432" s="26"/>
      <c r="B432" s="26"/>
      <c r="C432" s="26"/>
      <c r="D432" s="26"/>
      <c r="E432" s="26"/>
      <c r="F432" s="27"/>
      <c r="G432" s="26"/>
      <c r="H432" s="27"/>
      <c r="I432" s="26"/>
      <c r="J432" s="27"/>
      <c r="K432" s="28"/>
      <c r="L432" s="5"/>
      <c r="M432" s="5"/>
      <c r="N432" s="5"/>
      <c r="O432" s="59"/>
      <c r="P432" s="5"/>
      <c r="Q432" s="59"/>
      <c r="R432" s="5"/>
      <c r="S432" s="59"/>
      <c r="T432" s="26"/>
      <c r="U432" s="26"/>
      <c r="V432" s="27"/>
      <c r="W432" s="26"/>
      <c r="X432" s="27"/>
      <c r="Y432" s="2"/>
      <c r="Z432" s="2"/>
      <c r="AA432" s="2"/>
      <c r="AB432" s="2"/>
      <c r="AC432" s="2"/>
      <c r="AD432" s="2"/>
    </row>
    <row r="433" spans="1:30" ht="13" x14ac:dyDescent="0.15">
      <c r="A433" s="26"/>
      <c r="B433" s="26"/>
      <c r="C433" s="26"/>
      <c r="D433" s="26"/>
      <c r="E433" s="26"/>
      <c r="F433" s="27"/>
      <c r="G433" s="26"/>
      <c r="H433" s="27"/>
      <c r="I433" s="26"/>
      <c r="J433" s="27"/>
      <c r="K433" s="28"/>
      <c r="L433" s="5"/>
      <c r="M433" s="5"/>
      <c r="N433" s="5"/>
      <c r="O433" s="59"/>
      <c r="P433" s="5"/>
      <c r="Q433" s="59"/>
      <c r="R433" s="5"/>
      <c r="S433" s="59"/>
      <c r="T433" s="26"/>
      <c r="U433" s="26"/>
      <c r="V433" s="27"/>
      <c r="W433" s="26"/>
      <c r="X433" s="27"/>
      <c r="Y433" s="2"/>
      <c r="Z433" s="2"/>
      <c r="AA433" s="2"/>
      <c r="AB433" s="2"/>
      <c r="AC433" s="2"/>
      <c r="AD433" s="2"/>
    </row>
    <row r="434" spans="1:30" ht="13" x14ac:dyDescent="0.15">
      <c r="A434" s="26"/>
      <c r="B434" s="26"/>
      <c r="C434" s="26"/>
      <c r="D434" s="26"/>
      <c r="E434" s="26"/>
      <c r="F434" s="27"/>
      <c r="G434" s="26"/>
      <c r="H434" s="27"/>
      <c r="I434" s="26"/>
      <c r="J434" s="27"/>
      <c r="K434" s="28"/>
      <c r="L434" s="5"/>
      <c r="M434" s="5"/>
      <c r="N434" s="5"/>
      <c r="O434" s="59"/>
      <c r="P434" s="5"/>
      <c r="Q434" s="59"/>
      <c r="R434" s="5"/>
      <c r="S434" s="59"/>
      <c r="T434" s="26"/>
      <c r="U434" s="26"/>
      <c r="V434" s="27"/>
      <c r="W434" s="26"/>
      <c r="X434" s="27"/>
      <c r="Y434" s="2"/>
      <c r="Z434" s="2"/>
      <c r="AA434" s="2"/>
      <c r="AB434" s="2"/>
      <c r="AC434" s="2"/>
      <c r="AD434" s="2"/>
    </row>
    <row r="435" spans="1:30" ht="13" x14ac:dyDescent="0.15">
      <c r="A435" s="26"/>
      <c r="B435" s="26"/>
      <c r="C435" s="26"/>
      <c r="D435" s="26"/>
      <c r="E435" s="26"/>
      <c r="F435" s="27"/>
      <c r="G435" s="26"/>
      <c r="H435" s="27"/>
      <c r="I435" s="26"/>
      <c r="J435" s="27"/>
      <c r="K435" s="28"/>
      <c r="L435" s="5"/>
      <c r="M435" s="5"/>
      <c r="N435" s="5"/>
      <c r="O435" s="59"/>
      <c r="P435" s="5"/>
      <c r="Q435" s="59"/>
      <c r="R435" s="5"/>
      <c r="S435" s="59"/>
      <c r="T435" s="26"/>
      <c r="U435" s="26"/>
      <c r="V435" s="27"/>
      <c r="W435" s="26"/>
      <c r="X435" s="27"/>
      <c r="Y435" s="2"/>
      <c r="Z435" s="2"/>
      <c r="AA435" s="2"/>
      <c r="AB435" s="2"/>
      <c r="AC435" s="2"/>
      <c r="AD435" s="2"/>
    </row>
    <row r="436" spans="1:30" ht="13" x14ac:dyDescent="0.15">
      <c r="A436" s="26"/>
      <c r="B436" s="26"/>
      <c r="C436" s="26"/>
      <c r="D436" s="26"/>
      <c r="E436" s="26"/>
      <c r="F436" s="27"/>
      <c r="G436" s="26"/>
      <c r="H436" s="27"/>
      <c r="I436" s="26"/>
      <c r="J436" s="27"/>
      <c r="K436" s="28"/>
      <c r="L436" s="5"/>
      <c r="M436" s="5"/>
      <c r="N436" s="5"/>
      <c r="O436" s="59"/>
      <c r="P436" s="5"/>
      <c r="Q436" s="59"/>
      <c r="R436" s="5"/>
      <c r="S436" s="59"/>
      <c r="T436" s="26"/>
      <c r="U436" s="26"/>
      <c r="V436" s="27"/>
      <c r="W436" s="26"/>
      <c r="X436" s="27"/>
      <c r="Y436" s="2"/>
      <c r="Z436" s="2"/>
      <c r="AA436" s="2"/>
      <c r="AB436" s="2"/>
      <c r="AC436" s="2"/>
      <c r="AD436" s="2"/>
    </row>
    <row r="437" spans="1:30" ht="13" x14ac:dyDescent="0.15">
      <c r="A437" s="26"/>
      <c r="B437" s="26"/>
      <c r="C437" s="26"/>
      <c r="D437" s="26"/>
      <c r="E437" s="26"/>
      <c r="F437" s="27"/>
      <c r="G437" s="26"/>
      <c r="H437" s="27"/>
      <c r="I437" s="26"/>
      <c r="J437" s="27"/>
      <c r="K437" s="28"/>
      <c r="L437" s="5"/>
      <c r="M437" s="5"/>
      <c r="N437" s="5"/>
      <c r="O437" s="59"/>
      <c r="P437" s="5"/>
      <c r="Q437" s="59"/>
      <c r="R437" s="5"/>
      <c r="S437" s="59"/>
      <c r="T437" s="26"/>
      <c r="U437" s="26"/>
      <c r="V437" s="27"/>
      <c r="W437" s="26"/>
      <c r="X437" s="27"/>
      <c r="Y437" s="2"/>
      <c r="Z437" s="2"/>
      <c r="AA437" s="2"/>
      <c r="AB437" s="2"/>
      <c r="AC437" s="2"/>
      <c r="AD437" s="2"/>
    </row>
    <row r="438" spans="1:30" ht="13" x14ac:dyDescent="0.15">
      <c r="A438" s="26"/>
      <c r="B438" s="26"/>
      <c r="C438" s="26"/>
      <c r="D438" s="26"/>
      <c r="E438" s="26"/>
      <c r="F438" s="27"/>
      <c r="G438" s="26"/>
      <c r="H438" s="27"/>
      <c r="I438" s="26"/>
      <c r="J438" s="27"/>
      <c r="K438" s="28"/>
      <c r="L438" s="5"/>
      <c r="M438" s="5"/>
      <c r="N438" s="5"/>
      <c r="O438" s="59"/>
      <c r="P438" s="5"/>
      <c r="Q438" s="59"/>
      <c r="R438" s="5"/>
      <c r="S438" s="59"/>
      <c r="T438" s="26"/>
      <c r="U438" s="26"/>
      <c r="V438" s="27"/>
      <c r="W438" s="26"/>
      <c r="X438" s="27"/>
      <c r="Y438" s="2"/>
      <c r="Z438" s="2"/>
      <c r="AA438" s="2"/>
      <c r="AB438" s="2"/>
      <c r="AC438" s="2"/>
      <c r="AD438" s="2"/>
    </row>
    <row r="439" spans="1:30" ht="13" x14ac:dyDescent="0.15">
      <c r="A439" s="26"/>
      <c r="B439" s="26"/>
      <c r="C439" s="26"/>
      <c r="D439" s="26"/>
      <c r="E439" s="26"/>
      <c r="F439" s="27"/>
      <c r="G439" s="26"/>
      <c r="H439" s="27"/>
      <c r="I439" s="26"/>
      <c r="J439" s="27"/>
      <c r="K439" s="28"/>
      <c r="L439" s="5"/>
      <c r="M439" s="5"/>
      <c r="N439" s="5"/>
      <c r="O439" s="59"/>
      <c r="P439" s="5"/>
      <c r="Q439" s="59"/>
      <c r="R439" s="5"/>
      <c r="S439" s="59"/>
      <c r="T439" s="26"/>
      <c r="U439" s="26"/>
      <c r="V439" s="27"/>
      <c r="W439" s="26"/>
      <c r="X439" s="27"/>
      <c r="Y439" s="2"/>
      <c r="Z439" s="2"/>
      <c r="AA439" s="2"/>
      <c r="AB439" s="2"/>
      <c r="AC439" s="2"/>
      <c r="AD439" s="2"/>
    </row>
    <row r="440" spans="1:30" ht="13" x14ac:dyDescent="0.15">
      <c r="A440" s="26"/>
      <c r="B440" s="26"/>
      <c r="C440" s="26"/>
      <c r="D440" s="26"/>
      <c r="E440" s="26"/>
      <c r="F440" s="27"/>
      <c r="G440" s="26"/>
      <c r="H440" s="27"/>
      <c r="I440" s="26"/>
      <c r="J440" s="27"/>
      <c r="K440" s="28"/>
      <c r="L440" s="5"/>
      <c r="M440" s="5"/>
      <c r="N440" s="5"/>
      <c r="O440" s="59"/>
      <c r="P440" s="5"/>
      <c r="Q440" s="59"/>
      <c r="R440" s="5"/>
      <c r="S440" s="59"/>
      <c r="T440" s="26"/>
      <c r="U440" s="26"/>
      <c r="V440" s="27"/>
      <c r="W440" s="26"/>
      <c r="X440" s="27"/>
      <c r="Y440" s="2"/>
      <c r="Z440" s="2"/>
      <c r="AA440" s="2"/>
      <c r="AB440" s="2"/>
      <c r="AC440" s="2"/>
      <c r="AD440" s="2"/>
    </row>
    <row r="441" spans="1:30" ht="13" x14ac:dyDescent="0.15">
      <c r="A441" s="26"/>
      <c r="B441" s="26"/>
      <c r="C441" s="26"/>
      <c r="D441" s="26"/>
      <c r="E441" s="26"/>
      <c r="F441" s="27"/>
      <c r="G441" s="26"/>
      <c r="H441" s="27"/>
      <c r="I441" s="26"/>
      <c r="J441" s="27"/>
      <c r="K441" s="28"/>
      <c r="L441" s="5"/>
      <c r="M441" s="5"/>
      <c r="N441" s="5"/>
      <c r="O441" s="59"/>
      <c r="P441" s="5"/>
      <c r="Q441" s="59"/>
      <c r="R441" s="5"/>
      <c r="S441" s="59"/>
      <c r="T441" s="26"/>
      <c r="U441" s="26"/>
      <c r="V441" s="27"/>
      <c r="W441" s="26"/>
      <c r="X441" s="27"/>
      <c r="Y441" s="2"/>
      <c r="Z441" s="2"/>
      <c r="AA441" s="2"/>
      <c r="AB441" s="2"/>
      <c r="AC441" s="2"/>
      <c r="AD441" s="2"/>
    </row>
    <row r="442" spans="1:30" ht="13" x14ac:dyDescent="0.15">
      <c r="A442" s="26"/>
      <c r="B442" s="26"/>
      <c r="C442" s="26"/>
      <c r="D442" s="26"/>
      <c r="E442" s="26"/>
      <c r="F442" s="27"/>
      <c r="G442" s="26"/>
      <c r="H442" s="27"/>
      <c r="I442" s="26"/>
      <c r="J442" s="27"/>
      <c r="K442" s="28"/>
      <c r="L442" s="5"/>
      <c r="M442" s="5"/>
      <c r="N442" s="5"/>
      <c r="O442" s="59"/>
      <c r="P442" s="5"/>
      <c r="Q442" s="59"/>
      <c r="R442" s="5"/>
      <c r="S442" s="59"/>
      <c r="T442" s="26"/>
      <c r="U442" s="26"/>
      <c r="V442" s="27"/>
      <c r="W442" s="26"/>
      <c r="X442" s="27"/>
      <c r="Y442" s="2"/>
      <c r="Z442" s="2"/>
      <c r="AA442" s="2"/>
      <c r="AB442" s="2"/>
      <c r="AC442" s="2"/>
      <c r="AD442" s="2"/>
    </row>
    <row r="443" spans="1:30" ht="13" x14ac:dyDescent="0.15">
      <c r="A443" s="26"/>
      <c r="B443" s="26"/>
      <c r="C443" s="26"/>
      <c r="D443" s="26"/>
      <c r="E443" s="26"/>
      <c r="F443" s="27"/>
      <c r="G443" s="26"/>
      <c r="H443" s="27"/>
      <c r="I443" s="26"/>
      <c r="J443" s="27"/>
      <c r="K443" s="28"/>
      <c r="L443" s="5"/>
      <c r="M443" s="5"/>
      <c r="N443" s="5"/>
      <c r="O443" s="59"/>
      <c r="P443" s="5"/>
      <c r="Q443" s="59"/>
      <c r="R443" s="5"/>
      <c r="S443" s="59"/>
      <c r="T443" s="26"/>
      <c r="U443" s="26"/>
      <c r="V443" s="27"/>
      <c r="W443" s="26"/>
      <c r="X443" s="27"/>
      <c r="Y443" s="2"/>
      <c r="Z443" s="2"/>
      <c r="AA443" s="2"/>
      <c r="AB443" s="2"/>
      <c r="AC443" s="2"/>
      <c r="AD443" s="2"/>
    </row>
    <row r="444" spans="1:30" ht="13" x14ac:dyDescent="0.15">
      <c r="A444" s="26"/>
      <c r="B444" s="26"/>
      <c r="C444" s="26"/>
      <c r="D444" s="26"/>
      <c r="E444" s="26"/>
      <c r="F444" s="27"/>
      <c r="G444" s="26"/>
      <c r="H444" s="27"/>
      <c r="I444" s="26"/>
      <c r="J444" s="27"/>
      <c r="K444" s="28"/>
      <c r="L444" s="5"/>
      <c r="M444" s="5"/>
      <c r="N444" s="5"/>
      <c r="O444" s="59"/>
      <c r="P444" s="5"/>
      <c r="Q444" s="59"/>
      <c r="R444" s="5"/>
      <c r="S444" s="59"/>
      <c r="T444" s="26"/>
      <c r="U444" s="26"/>
      <c r="V444" s="27"/>
      <c r="W444" s="26"/>
      <c r="X444" s="27"/>
      <c r="Y444" s="2"/>
      <c r="Z444" s="2"/>
      <c r="AA444" s="2"/>
      <c r="AB444" s="2"/>
      <c r="AC444" s="2"/>
      <c r="AD444" s="2"/>
    </row>
    <row r="445" spans="1:30" ht="13" x14ac:dyDescent="0.15">
      <c r="A445" s="26"/>
      <c r="B445" s="26"/>
      <c r="C445" s="26"/>
      <c r="D445" s="26"/>
      <c r="E445" s="26"/>
      <c r="F445" s="27"/>
      <c r="G445" s="26"/>
      <c r="H445" s="27"/>
      <c r="I445" s="26"/>
      <c r="J445" s="27"/>
      <c r="K445" s="28"/>
      <c r="L445" s="5"/>
      <c r="M445" s="5"/>
      <c r="N445" s="5"/>
      <c r="O445" s="59"/>
      <c r="P445" s="5"/>
      <c r="Q445" s="59"/>
      <c r="R445" s="5"/>
      <c r="S445" s="59"/>
      <c r="T445" s="26"/>
      <c r="U445" s="26"/>
      <c r="V445" s="27"/>
      <c r="W445" s="26"/>
      <c r="X445" s="27"/>
      <c r="Y445" s="2"/>
      <c r="Z445" s="2"/>
      <c r="AA445" s="2"/>
      <c r="AB445" s="2"/>
      <c r="AC445" s="2"/>
      <c r="AD445" s="2"/>
    </row>
    <row r="446" spans="1:30" ht="13" x14ac:dyDescent="0.15">
      <c r="A446" s="26"/>
      <c r="B446" s="26"/>
      <c r="C446" s="26"/>
      <c r="D446" s="26"/>
      <c r="E446" s="26"/>
      <c r="F446" s="27"/>
      <c r="G446" s="26"/>
      <c r="H446" s="27"/>
      <c r="I446" s="26"/>
      <c r="J446" s="27"/>
      <c r="K446" s="28"/>
      <c r="L446" s="5"/>
      <c r="M446" s="5"/>
      <c r="N446" s="5"/>
      <c r="O446" s="59"/>
      <c r="P446" s="5"/>
      <c r="Q446" s="59"/>
      <c r="R446" s="5"/>
      <c r="S446" s="59"/>
      <c r="T446" s="26"/>
      <c r="U446" s="26"/>
      <c r="V446" s="27"/>
      <c r="W446" s="26"/>
      <c r="X446" s="27"/>
      <c r="Y446" s="2"/>
      <c r="Z446" s="2"/>
      <c r="AA446" s="2"/>
      <c r="AB446" s="2"/>
      <c r="AC446" s="2"/>
      <c r="AD446" s="2"/>
    </row>
    <row r="447" spans="1:30" ht="13" x14ac:dyDescent="0.15">
      <c r="A447" s="26"/>
      <c r="B447" s="26"/>
      <c r="C447" s="26"/>
      <c r="D447" s="26"/>
      <c r="E447" s="26"/>
      <c r="F447" s="27"/>
      <c r="G447" s="26"/>
      <c r="H447" s="27"/>
      <c r="I447" s="26"/>
      <c r="J447" s="27"/>
      <c r="K447" s="28"/>
      <c r="L447" s="5"/>
      <c r="M447" s="5"/>
      <c r="N447" s="5"/>
      <c r="O447" s="59"/>
      <c r="P447" s="5"/>
      <c r="Q447" s="59"/>
      <c r="R447" s="5"/>
      <c r="S447" s="59"/>
      <c r="T447" s="26"/>
      <c r="U447" s="26"/>
      <c r="V447" s="27"/>
      <c r="W447" s="26"/>
      <c r="X447" s="27"/>
      <c r="Y447" s="2"/>
      <c r="Z447" s="2"/>
      <c r="AA447" s="2"/>
      <c r="AB447" s="2"/>
      <c r="AC447" s="2"/>
      <c r="AD447" s="2"/>
    </row>
    <row r="448" spans="1:30" ht="13" x14ac:dyDescent="0.15">
      <c r="A448" s="26"/>
      <c r="B448" s="26"/>
      <c r="C448" s="26"/>
      <c r="D448" s="26"/>
      <c r="E448" s="26"/>
      <c r="F448" s="27"/>
      <c r="G448" s="26"/>
      <c r="H448" s="27"/>
      <c r="I448" s="26"/>
      <c r="J448" s="27"/>
      <c r="K448" s="28"/>
      <c r="L448" s="5"/>
      <c r="M448" s="5"/>
      <c r="N448" s="5"/>
      <c r="O448" s="59"/>
      <c r="P448" s="5"/>
      <c r="Q448" s="59"/>
      <c r="R448" s="5"/>
      <c r="S448" s="59"/>
      <c r="T448" s="26"/>
      <c r="U448" s="26"/>
      <c r="V448" s="27"/>
      <c r="W448" s="26"/>
      <c r="X448" s="27"/>
      <c r="Y448" s="2"/>
      <c r="Z448" s="2"/>
      <c r="AA448" s="2"/>
      <c r="AB448" s="2"/>
      <c r="AC448" s="2"/>
      <c r="AD448" s="2"/>
    </row>
    <row r="449" spans="1:30" ht="13" x14ac:dyDescent="0.15">
      <c r="A449" s="26"/>
      <c r="B449" s="26"/>
      <c r="C449" s="26"/>
      <c r="D449" s="26"/>
      <c r="E449" s="26"/>
      <c r="F449" s="27"/>
      <c r="G449" s="26"/>
      <c r="H449" s="27"/>
      <c r="I449" s="26"/>
      <c r="J449" s="27"/>
      <c r="K449" s="28"/>
      <c r="L449" s="5"/>
      <c r="M449" s="5"/>
      <c r="N449" s="5"/>
      <c r="O449" s="59"/>
      <c r="P449" s="5"/>
      <c r="Q449" s="59"/>
      <c r="R449" s="5"/>
      <c r="S449" s="59"/>
      <c r="T449" s="26"/>
      <c r="U449" s="26"/>
      <c r="V449" s="27"/>
      <c r="W449" s="26"/>
      <c r="X449" s="27"/>
      <c r="Y449" s="2"/>
      <c r="Z449" s="2"/>
      <c r="AA449" s="2"/>
      <c r="AB449" s="2"/>
      <c r="AC449" s="2"/>
      <c r="AD449" s="2"/>
    </row>
    <row r="450" spans="1:30" ht="13" x14ac:dyDescent="0.15">
      <c r="A450" s="26"/>
      <c r="B450" s="26"/>
      <c r="C450" s="26"/>
      <c r="D450" s="26"/>
      <c r="E450" s="26"/>
      <c r="F450" s="27"/>
      <c r="G450" s="26"/>
      <c r="H450" s="27"/>
      <c r="I450" s="26"/>
      <c r="J450" s="27"/>
      <c r="K450" s="28"/>
      <c r="L450" s="5"/>
      <c r="M450" s="5"/>
      <c r="N450" s="5"/>
      <c r="O450" s="59"/>
      <c r="P450" s="5"/>
      <c r="Q450" s="59"/>
      <c r="R450" s="5"/>
      <c r="S450" s="59"/>
      <c r="T450" s="26"/>
      <c r="U450" s="26"/>
      <c r="V450" s="27"/>
      <c r="W450" s="26"/>
      <c r="X450" s="27"/>
      <c r="Y450" s="2"/>
      <c r="Z450" s="2"/>
      <c r="AA450" s="2"/>
      <c r="AB450" s="2"/>
      <c r="AC450" s="2"/>
      <c r="AD450" s="2"/>
    </row>
    <row r="451" spans="1:30" ht="13" x14ac:dyDescent="0.15">
      <c r="A451" s="26"/>
      <c r="B451" s="26"/>
      <c r="C451" s="26"/>
      <c r="D451" s="26"/>
      <c r="E451" s="26"/>
      <c r="F451" s="27"/>
      <c r="G451" s="26"/>
      <c r="H451" s="27"/>
      <c r="I451" s="26"/>
      <c r="J451" s="27"/>
      <c r="K451" s="28"/>
      <c r="L451" s="5"/>
      <c r="M451" s="5"/>
      <c r="N451" s="5"/>
      <c r="O451" s="59"/>
      <c r="P451" s="5"/>
      <c r="Q451" s="59"/>
      <c r="R451" s="5"/>
      <c r="S451" s="59"/>
      <c r="T451" s="26"/>
      <c r="U451" s="26"/>
      <c r="V451" s="27"/>
      <c r="W451" s="26"/>
      <c r="X451" s="27"/>
      <c r="Y451" s="2"/>
      <c r="Z451" s="2"/>
      <c r="AA451" s="2"/>
      <c r="AB451" s="2"/>
      <c r="AC451" s="2"/>
      <c r="AD451" s="2"/>
    </row>
    <row r="452" spans="1:30" ht="13" x14ac:dyDescent="0.15">
      <c r="A452" s="26"/>
      <c r="B452" s="26"/>
      <c r="C452" s="26"/>
      <c r="D452" s="26"/>
      <c r="E452" s="26"/>
      <c r="F452" s="27"/>
      <c r="G452" s="26"/>
      <c r="H452" s="27"/>
      <c r="I452" s="26"/>
      <c r="J452" s="27"/>
      <c r="K452" s="28"/>
      <c r="L452" s="5"/>
      <c r="M452" s="5"/>
      <c r="N452" s="5"/>
      <c r="O452" s="59"/>
      <c r="P452" s="5"/>
      <c r="Q452" s="59"/>
      <c r="R452" s="5"/>
      <c r="S452" s="59"/>
      <c r="T452" s="26"/>
      <c r="U452" s="26"/>
      <c r="V452" s="27"/>
      <c r="W452" s="26"/>
      <c r="X452" s="27"/>
      <c r="Y452" s="2"/>
      <c r="Z452" s="2"/>
      <c r="AA452" s="2"/>
      <c r="AB452" s="2"/>
      <c r="AC452" s="2"/>
      <c r="AD452" s="2"/>
    </row>
    <row r="453" spans="1:30" ht="13" x14ac:dyDescent="0.15">
      <c r="A453" s="26"/>
      <c r="B453" s="26"/>
      <c r="C453" s="26"/>
      <c r="D453" s="26"/>
      <c r="E453" s="26"/>
      <c r="F453" s="27"/>
      <c r="G453" s="26"/>
      <c r="H453" s="27"/>
      <c r="I453" s="26"/>
      <c r="J453" s="27"/>
      <c r="K453" s="28"/>
      <c r="L453" s="5"/>
      <c r="M453" s="5"/>
      <c r="N453" s="5"/>
      <c r="O453" s="59"/>
      <c r="P453" s="5"/>
      <c r="Q453" s="59"/>
      <c r="R453" s="5"/>
      <c r="S453" s="59"/>
      <c r="T453" s="26"/>
      <c r="U453" s="26"/>
      <c r="V453" s="27"/>
      <c r="W453" s="26"/>
      <c r="X453" s="27"/>
      <c r="Y453" s="2"/>
      <c r="Z453" s="2"/>
      <c r="AA453" s="2"/>
      <c r="AB453" s="2"/>
      <c r="AC453" s="2"/>
      <c r="AD453" s="2"/>
    </row>
    <row r="454" spans="1:30" ht="13" x14ac:dyDescent="0.15">
      <c r="A454" s="26"/>
      <c r="B454" s="26"/>
      <c r="C454" s="26"/>
      <c r="D454" s="26"/>
      <c r="E454" s="26"/>
      <c r="F454" s="27"/>
      <c r="G454" s="26"/>
      <c r="H454" s="27"/>
      <c r="I454" s="26"/>
      <c r="J454" s="27"/>
      <c r="K454" s="28"/>
      <c r="L454" s="5"/>
      <c r="M454" s="5"/>
      <c r="N454" s="5"/>
      <c r="O454" s="59"/>
      <c r="P454" s="5"/>
      <c r="Q454" s="59"/>
      <c r="R454" s="5"/>
      <c r="S454" s="59"/>
      <c r="T454" s="26"/>
      <c r="U454" s="26"/>
      <c r="V454" s="27"/>
      <c r="W454" s="26"/>
      <c r="X454" s="27"/>
      <c r="Y454" s="2"/>
      <c r="Z454" s="2"/>
      <c r="AA454" s="2"/>
      <c r="AB454" s="2"/>
      <c r="AC454" s="2"/>
      <c r="AD454" s="2"/>
    </row>
    <row r="455" spans="1:30" ht="13" x14ac:dyDescent="0.15">
      <c r="A455" s="26"/>
      <c r="B455" s="26"/>
      <c r="C455" s="26"/>
      <c r="D455" s="26"/>
      <c r="E455" s="26"/>
      <c r="F455" s="27"/>
      <c r="G455" s="26"/>
      <c r="H455" s="27"/>
      <c r="I455" s="26"/>
      <c r="J455" s="27"/>
      <c r="K455" s="28"/>
      <c r="L455" s="5"/>
      <c r="M455" s="5"/>
      <c r="N455" s="5"/>
      <c r="O455" s="59"/>
      <c r="P455" s="5"/>
      <c r="Q455" s="59"/>
      <c r="R455" s="5"/>
      <c r="S455" s="59"/>
      <c r="T455" s="26"/>
      <c r="U455" s="26"/>
      <c r="V455" s="27"/>
      <c r="W455" s="26"/>
      <c r="X455" s="27"/>
      <c r="Y455" s="2"/>
      <c r="Z455" s="2"/>
      <c r="AA455" s="2"/>
      <c r="AB455" s="2"/>
      <c r="AC455" s="2"/>
      <c r="AD455" s="2"/>
    </row>
    <row r="456" spans="1:30" ht="13" x14ac:dyDescent="0.15">
      <c r="A456" s="26"/>
      <c r="B456" s="26"/>
      <c r="C456" s="26"/>
      <c r="D456" s="26"/>
      <c r="E456" s="26"/>
      <c r="F456" s="27"/>
      <c r="G456" s="26"/>
      <c r="H456" s="27"/>
      <c r="I456" s="26"/>
      <c r="J456" s="27"/>
      <c r="K456" s="28"/>
      <c r="L456" s="5"/>
      <c r="M456" s="5"/>
      <c r="N456" s="5"/>
      <c r="O456" s="59"/>
      <c r="P456" s="5"/>
      <c r="Q456" s="59"/>
      <c r="R456" s="5"/>
      <c r="S456" s="59"/>
      <c r="T456" s="26"/>
      <c r="U456" s="26"/>
      <c r="V456" s="27"/>
      <c r="W456" s="26"/>
      <c r="X456" s="27"/>
      <c r="Y456" s="2"/>
      <c r="Z456" s="2"/>
      <c r="AA456" s="2"/>
      <c r="AB456" s="2"/>
      <c r="AC456" s="2"/>
      <c r="AD456" s="2"/>
    </row>
    <row r="457" spans="1:30" ht="13" x14ac:dyDescent="0.15">
      <c r="A457" s="26"/>
      <c r="B457" s="26"/>
      <c r="C457" s="26"/>
      <c r="D457" s="26"/>
      <c r="E457" s="26"/>
      <c r="F457" s="27"/>
      <c r="G457" s="26"/>
      <c r="H457" s="27"/>
      <c r="I457" s="26"/>
      <c r="J457" s="27"/>
      <c r="K457" s="28"/>
      <c r="L457" s="5"/>
      <c r="M457" s="5"/>
      <c r="N457" s="5"/>
      <c r="O457" s="59"/>
      <c r="P457" s="5"/>
      <c r="Q457" s="59"/>
      <c r="R457" s="5"/>
      <c r="S457" s="59"/>
      <c r="T457" s="26"/>
      <c r="U457" s="26"/>
      <c r="V457" s="27"/>
      <c r="W457" s="26"/>
      <c r="X457" s="27"/>
      <c r="Y457" s="2"/>
      <c r="Z457" s="2"/>
      <c r="AA457" s="2"/>
      <c r="AB457" s="2"/>
      <c r="AC457" s="2"/>
      <c r="AD457" s="2"/>
    </row>
    <row r="458" spans="1:30" ht="13" x14ac:dyDescent="0.15">
      <c r="A458" s="26"/>
      <c r="B458" s="26"/>
      <c r="C458" s="26"/>
      <c r="D458" s="26"/>
      <c r="E458" s="26"/>
      <c r="F458" s="27"/>
      <c r="G458" s="26"/>
      <c r="H458" s="27"/>
      <c r="I458" s="26"/>
      <c r="J458" s="27"/>
      <c r="K458" s="28"/>
      <c r="L458" s="5"/>
      <c r="M458" s="5"/>
      <c r="N458" s="5"/>
      <c r="O458" s="59"/>
      <c r="P458" s="5"/>
      <c r="Q458" s="59"/>
      <c r="R458" s="5"/>
      <c r="S458" s="59"/>
      <c r="T458" s="26"/>
      <c r="U458" s="26"/>
      <c r="V458" s="27"/>
      <c r="W458" s="26"/>
      <c r="X458" s="27"/>
      <c r="Y458" s="2"/>
      <c r="Z458" s="2"/>
      <c r="AA458" s="2"/>
      <c r="AB458" s="2"/>
      <c r="AC458" s="2"/>
      <c r="AD458" s="2"/>
    </row>
    <row r="459" spans="1:30" ht="13" x14ac:dyDescent="0.15">
      <c r="A459" s="26"/>
      <c r="B459" s="26"/>
      <c r="C459" s="26"/>
      <c r="D459" s="26"/>
      <c r="E459" s="26"/>
      <c r="F459" s="27"/>
      <c r="G459" s="26"/>
      <c r="H459" s="27"/>
      <c r="I459" s="26"/>
      <c r="J459" s="27"/>
      <c r="K459" s="28"/>
      <c r="L459" s="5"/>
      <c r="M459" s="5"/>
      <c r="N459" s="5"/>
      <c r="O459" s="59"/>
      <c r="P459" s="5"/>
      <c r="Q459" s="59"/>
      <c r="R459" s="5"/>
      <c r="S459" s="59"/>
      <c r="T459" s="26"/>
      <c r="U459" s="26"/>
      <c r="V459" s="27"/>
      <c r="W459" s="26"/>
      <c r="X459" s="27"/>
      <c r="Y459" s="2"/>
      <c r="Z459" s="2"/>
      <c r="AA459" s="2"/>
      <c r="AB459" s="2"/>
      <c r="AC459" s="2"/>
      <c r="AD459" s="2"/>
    </row>
    <row r="460" spans="1:30" ht="13" x14ac:dyDescent="0.15">
      <c r="A460" s="26"/>
      <c r="B460" s="26"/>
      <c r="C460" s="26"/>
      <c r="D460" s="26"/>
      <c r="E460" s="26"/>
      <c r="F460" s="27"/>
      <c r="G460" s="26"/>
      <c r="H460" s="27"/>
      <c r="I460" s="26"/>
      <c r="J460" s="27"/>
      <c r="K460" s="28"/>
      <c r="L460" s="5"/>
      <c r="M460" s="5"/>
      <c r="N460" s="5"/>
      <c r="O460" s="59"/>
      <c r="P460" s="5"/>
      <c r="Q460" s="59"/>
      <c r="R460" s="5"/>
      <c r="S460" s="59"/>
      <c r="T460" s="26"/>
      <c r="U460" s="26"/>
      <c r="V460" s="27"/>
      <c r="W460" s="26"/>
      <c r="X460" s="27"/>
      <c r="Y460" s="2"/>
      <c r="Z460" s="2"/>
      <c r="AA460" s="2"/>
      <c r="AB460" s="2"/>
      <c r="AC460" s="2"/>
      <c r="AD460" s="2"/>
    </row>
    <row r="461" spans="1:30" ht="13" x14ac:dyDescent="0.15">
      <c r="A461" s="26"/>
      <c r="B461" s="26"/>
      <c r="C461" s="26"/>
      <c r="D461" s="26"/>
      <c r="E461" s="26"/>
      <c r="F461" s="27"/>
      <c r="G461" s="26"/>
      <c r="H461" s="27"/>
      <c r="I461" s="26"/>
      <c r="J461" s="27"/>
      <c r="K461" s="28"/>
      <c r="L461" s="5"/>
      <c r="M461" s="5"/>
      <c r="N461" s="5"/>
      <c r="O461" s="59"/>
      <c r="P461" s="5"/>
      <c r="Q461" s="59"/>
      <c r="R461" s="5"/>
      <c r="S461" s="59"/>
      <c r="T461" s="26"/>
      <c r="U461" s="26"/>
      <c r="V461" s="27"/>
      <c r="W461" s="26"/>
      <c r="X461" s="27"/>
      <c r="Y461" s="2"/>
      <c r="Z461" s="2"/>
      <c r="AA461" s="2"/>
      <c r="AB461" s="2"/>
      <c r="AC461" s="2"/>
      <c r="AD461" s="2"/>
    </row>
    <row r="462" spans="1:30" ht="13" x14ac:dyDescent="0.15">
      <c r="A462" s="26"/>
      <c r="B462" s="26"/>
      <c r="C462" s="26"/>
      <c r="D462" s="26"/>
      <c r="E462" s="26"/>
      <c r="F462" s="27"/>
      <c r="G462" s="26"/>
      <c r="H462" s="27"/>
      <c r="I462" s="26"/>
      <c r="J462" s="27"/>
      <c r="K462" s="28"/>
      <c r="L462" s="5"/>
      <c r="M462" s="5"/>
      <c r="N462" s="5"/>
      <c r="O462" s="59"/>
      <c r="P462" s="5"/>
      <c r="Q462" s="59"/>
      <c r="R462" s="5"/>
      <c r="S462" s="59"/>
      <c r="T462" s="26"/>
      <c r="U462" s="26"/>
      <c r="V462" s="27"/>
      <c r="W462" s="26"/>
      <c r="X462" s="27"/>
      <c r="Y462" s="2"/>
      <c r="Z462" s="2"/>
      <c r="AA462" s="2"/>
      <c r="AB462" s="2"/>
      <c r="AC462" s="2"/>
      <c r="AD462" s="2"/>
    </row>
    <row r="463" spans="1:30" ht="13" x14ac:dyDescent="0.15">
      <c r="A463" s="26"/>
      <c r="B463" s="26"/>
      <c r="C463" s="26"/>
      <c r="D463" s="26"/>
      <c r="E463" s="26"/>
      <c r="F463" s="27"/>
      <c r="G463" s="26"/>
      <c r="H463" s="27"/>
      <c r="I463" s="26"/>
      <c r="J463" s="27"/>
      <c r="K463" s="28"/>
      <c r="L463" s="5"/>
      <c r="M463" s="5"/>
      <c r="N463" s="5"/>
      <c r="O463" s="59"/>
      <c r="P463" s="5"/>
      <c r="Q463" s="59"/>
      <c r="R463" s="5"/>
      <c r="S463" s="59"/>
      <c r="T463" s="26"/>
      <c r="U463" s="26"/>
      <c r="V463" s="27"/>
      <c r="W463" s="26"/>
      <c r="X463" s="27"/>
      <c r="Y463" s="2"/>
      <c r="Z463" s="2"/>
      <c r="AA463" s="2"/>
      <c r="AB463" s="2"/>
      <c r="AC463" s="2"/>
      <c r="AD463" s="2"/>
    </row>
    <row r="464" spans="1:30" ht="13" x14ac:dyDescent="0.15">
      <c r="A464" s="26"/>
      <c r="B464" s="26"/>
      <c r="C464" s="26"/>
      <c r="D464" s="26"/>
      <c r="E464" s="26"/>
      <c r="F464" s="27"/>
      <c r="G464" s="26"/>
      <c r="H464" s="27"/>
      <c r="I464" s="26"/>
      <c r="J464" s="27"/>
      <c r="K464" s="28"/>
      <c r="L464" s="5"/>
      <c r="M464" s="5"/>
      <c r="N464" s="5"/>
      <c r="O464" s="59"/>
      <c r="P464" s="5"/>
      <c r="Q464" s="59"/>
      <c r="R464" s="5"/>
      <c r="S464" s="59"/>
      <c r="T464" s="26"/>
      <c r="U464" s="26"/>
      <c r="V464" s="27"/>
      <c r="W464" s="26"/>
      <c r="X464" s="27"/>
      <c r="Y464" s="2"/>
      <c r="Z464" s="2"/>
      <c r="AA464" s="2"/>
      <c r="AB464" s="2"/>
      <c r="AC464" s="2"/>
      <c r="AD464" s="2"/>
    </row>
    <row r="465" spans="1:30" ht="13" x14ac:dyDescent="0.15">
      <c r="A465" s="26"/>
      <c r="B465" s="26"/>
      <c r="C465" s="26"/>
      <c r="D465" s="26"/>
      <c r="E465" s="26"/>
      <c r="F465" s="27"/>
      <c r="G465" s="26"/>
      <c r="H465" s="27"/>
      <c r="I465" s="26"/>
      <c r="J465" s="27"/>
      <c r="K465" s="28"/>
      <c r="L465" s="5"/>
      <c r="M465" s="5"/>
      <c r="N465" s="5"/>
      <c r="O465" s="59"/>
      <c r="P465" s="5"/>
      <c r="Q465" s="59"/>
      <c r="R465" s="5"/>
      <c r="S465" s="59"/>
      <c r="T465" s="26"/>
      <c r="U465" s="26"/>
      <c r="V465" s="27"/>
      <c r="W465" s="26"/>
      <c r="X465" s="27"/>
      <c r="Y465" s="2"/>
      <c r="Z465" s="2"/>
      <c r="AA465" s="2"/>
      <c r="AB465" s="2"/>
      <c r="AC465" s="2"/>
      <c r="AD465" s="2"/>
    </row>
    <row r="466" spans="1:30" ht="13" x14ac:dyDescent="0.15">
      <c r="A466" s="26"/>
      <c r="B466" s="26"/>
      <c r="C466" s="26"/>
      <c r="D466" s="26"/>
      <c r="E466" s="26"/>
      <c r="F466" s="27"/>
      <c r="G466" s="26"/>
      <c r="H466" s="27"/>
      <c r="I466" s="26"/>
      <c r="J466" s="27"/>
      <c r="K466" s="28"/>
      <c r="L466" s="5"/>
      <c r="M466" s="5"/>
      <c r="N466" s="5"/>
      <c r="O466" s="59"/>
      <c r="P466" s="5"/>
      <c r="Q466" s="59"/>
      <c r="R466" s="5"/>
      <c r="S466" s="59"/>
      <c r="T466" s="26"/>
      <c r="U466" s="26"/>
      <c r="V466" s="27"/>
      <c r="W466" s="26"/>
      <c r="X466" s="27"/>
      <c r="Y466" s="2"/>
      <c r="Z466" s="2"/>
      <c r="AA466" s="2"/>
      <c r="AB466" s="2"/>
      <c r="AC466" s="2"/>
      <c r="AD466" s="2"/>
    </row>
    <row r="467" spans="1:30" ht="13" x14ac:dyDescent="0.15">
      <c r="A467" s="26"/>
      <c r="B467" s="26"/>
      <c r="C467" s="26"/>
      <c r="D467" s="26"/>
      <c r="E467" s="26"/>
      <c r="F467" s="27"/>
      <c r="G467" s="26"/>
      <c r="H467" s="27"/>
      <c r="I467" s="26"/>
      <c r="J467" s="27"/>
      <c r="K467" s="28"/>
      <c r="L467" s="5"/>
      <c r="M467" s="5"/>
      <c r="N467" s="5"/>
      <c r="O467" s="59"/>
      <c r="P467" s="5"/>
      <c r="Q467" s="59"/>
      <c r="R467" s="5"/>
      <c r="S467" s="59"/>
      <c r="T467" s="26"/>
      <c r="U467" s="26"/>
      <c r="V467" s="27"/>
      <c r="W467" s="26"/>
      <c r="X467" s="27"/>
      <c r="Y467" s="2"/>
      <c r="Z467" s="2"/>
      <c r="AA467" s="2"/>
      <c r="AB467" s="2"/>
      <c r="AC467" s="2"/>
      <c r="AD467" s="2"/>
    </row>
    <row r="468" spans="1:30" ht="13" x14ac:dyDescent="0.15">
      <c r="A468" s="26"/>
      <c r="B468" s="26"/>
      <c r="C468" s="26"/>
      <c r="D468" s="26"/>
      <c r="E468" s="26"/>
      <c r="F468" s="27"/>
      <c r="G468" s="26"/>
      <c r="H468" s="27"/>
      <c r="I468" s="26"/>
      <c r="J468" s="27"/>
      <c r="K468" s="28"/>
      <c r="L468" s="5"/>
      <c r="M468" s="5"/>
      <c r="N468" s="5"/>
      <c r="O468" s="59"/>
      <c r="P468" s="5"/>
      <c r="Q468" s="59"/>
      <c r="R468" s="5"/>
      <c r="S468" s="59"/>
      <c r="T468" s="26"/>
      <c r="U468" s="26"/>
      <c r="V468" s="27"/>
      <c r="W468" s="26"/>
      <c r="X468" s="27"/>
      <c r="Y468" s="2"/>
      <c r="Z468" s="2"/>
      <c r="AA468" s="2"/>
      <c r="AB468" s="2"/>
      <c r="AC468" s="2"/>
      <c r="AD468" s="2"/>
    </row>
    <row r="469" spans="1:30" ht="13" x14ac:dyDescent="0.15">
      <c r="A469" s="26"/>
      <c r="B469" s="26"/>
      <c r="C469" s="26"/>
      <c r="D469" s="26"/>
      <c r="E469" s="26"/>
      <c r="F469" s="27"/>
      <c r="G469" s="26"/>
      <c r="H469" s="27"/>
      <c r="I469" s="26"/>
      <c r="J469" s="27"/>
      <c r="K469" s="28"/>
      <c r="L469" s="5"/>
      <c r="M469" s="5"/>
      <c r="N469" s="5"/>
      <c r="O469" s="59"/>
      <c r="P469" s="5"/>
      <c r="Q469" s="59"/>
      <c r="R469" s="5"/>
      <c r="S469" s="59"/>
      <c r="T469" s="26"/>
      <c r="U469" s="26"/>
      <c r="V469" s="27"/>
      <c r="W469" s="26"/>
      <c r="X469" s="27"/>
      <c r="Y469" s="2"/>
      <c r="Z469" s="2"/>
      <c r="AA469" s="2"/>
      <c r="AB469" s="2"/>
      <c r="AC469" s="2"/>
      <c r="AD469" s="2"/>
    </row>
    <row r="470" spans="1:30" ht="13" x14ac:dyDescent="0.15">
      <c r="A470" s="26"/>
      <c r="B470" s="26"/>
      <c r="C470" s="26"/>
      <c r="D470" s="26"/>
      <c r="E470" s="26"/>
      <c r="F470" s="27"/>
      <c r="G470" s="26"/>
      <c r="H470" s="27"/>
      <c r="I470" s="26"/>
      <c r="J470" s="27"/>
      <c r="K470" s="28"/>
      <c r="L470" s="5"/>
      <c r="M470" s="5"/>
      <c r="N470" s="5"/>
      <c r="O470" s="59"/>
      <c r="P470" s="5"/>
      <c r="Q470" s="59"/>
      <c r="R470" s="5"/>
      <c r="S470" s="59"/>
      <c r="T470" s="26"/>
      <c r="U470" s="26"/>
      <c r="V470" s="27"/>
      <c r="W470" s="26"/>
      <c r="X470" s="27"/>
      <c r="Y470" s="2"/>
      <c r="Z470" s="2"/>
      <c r="AA470" s="2"/>
      <c r="AB470" s="2"/>
      <c r="AC470" s="2"/>
      <c r="AD470" s="2"/>
    </row>
    <row r="471" spans="1:30" ht="13" x14ac:dyDescent="0.15">
      <c r="A471" s="26"/>
      <c r="B471" s="26"/>
      <c r="C471" s="26"/>
      <c r="D471" s="26"/>
      <c r="E471" s="26"/>
      <c r="F471" s="27"/>
      <c r="G471" s="26"/>
      <c r="H471" s="27"/>
      <c r="I471" s="26"/>
      <c r="J471" s="27"/>
      <c r="K471" s="28"/>
      <c r="L471" s="5"/>
      <c r="M471" s="5"/>
      <c r="N471" s="5"/>
      <c r="O471" s="59"/>
      <c r="P471" s="5"/>
      <c r="Q471" s="59"/>
      <c r="R471" s="5"/>
      <c r="S471" s="59"/>
      <c r="T471" s="26"/>
      <c r="U471" s="26"/>
      <c r="V471" s="27"/>
      <c r="W471" s="26"/>
      <c r="X471" s="27"/>
      <c r="Y471" s="2"/>
      <c r="Z471" s="2"/>
      <c r="AA471" s="2"/>
      <c r="AB471" s="2"/>
      <c r="AC471" s="2"/>
      <c r="AD471" s="2"/>
    </row>
    <row r="472" spans="1:30" ht="13" x14ac:dyDescent="0.15">
      <c r="A472" s="26"/>
      <c r="B472" s="26"/>
      <c r="C472" s="26"/>
      <c r="D472" s="26"/>
      <c r="E472" s="26"/>
      <c r="F472" s="27"/>
      <c r="G472" s="26"/>
      <c r="H472" s="27"/>
      <c r="I472" s="26"/>
      <c r="J472" s="27"/>
      <c r="K472" s="28"/>
      <c r="L472" s="5"/>
      <c r="M472" s="5"/>
      <c r="N472" s="5"/>
      <c r="O472" s="59"/>
      <c r="P472" s="5"/>
      <c r="Q472" s="59"/>
      <c r="R472" s="5"/>
      <c r="S472" s="59"/>
      <c r="T472" s="26"/>
      <c r="U472" s="26"/>
      <c r="V472" s="27"/>
      <c r="W472" s="26"/>
      <c r="X472" s="27"/>
      <c r="Y472" s="2"/>
      <c r="Z472" s="2"/>
      <c r="AA472" s="2"/>
      <c r="AB472" s="2"/>
      <c r="AC472" s="2"/>
      <c r="AD472" s="2"/>
    </row>
    <row r="473" spans="1:30" ht="13" x14ac:dyDescent="0.15">
      <c r="A473" s="26"/>
      <c r="B473" s="26"/>
      <c r="C473" s="26"/>
      <c r="D473" s="26"/>
      <c r="E473" s="26"/>
      <c r="F473" s="27"/>
      <c r="G473" s="26"/>
      <c r="H473" s="27"/>
      <c r="I473" s="26"/>
      <c r="J473" s="27"/>
      <c r="K473" s="28"/>
      <c r="L473" s="5"/>
      <c r="M473" s="5"/>
      <c r="N473" s="5"/>
      <c r="O473" s="59"/>
      <c r="P473" s="5"/>
      <c r="Q473" s="59"/>
      <c r="R473" s="5"/>
      <c r="S473" s="59"/>
      <c r="T473" s="26"/>
      <c r="U473" s="26"/>
      <c r="V473" s="27"/>
      <c r="W473" s="26"/>
      <c r="X473" s="27"/>
      <c r="Y473" s="2"/>
      <c r="Z473" s="2"/>
      <c r="AA473" s="2"/>
      <c r="AB473" s="2"/>
      <c r="AC473" s="2"/>
      <c r="AD473" s="2"/>
    </row>
    <row r="474" spans="1:30" ht="13" x14ac:dyDescent="0.15">
      <c r="A474" s="26"/>
      <c r="B474" s="26"/>
      <c r="C474" s="26"/>
      <c r="D474" s="26"/>
      <c r="E474" s="26"/>
      <c r="F474" s="27"/>
      <c r="G474" s="26"/>
      <c r="H474" s="27"/>
      <c r="I474" s="26"/>
      <c r="J474" s="27"/>
      <c r="K474" s="28"/>
      <c r="L474" s="5"/>
      <c r="M474" s="5"/>
      <c r="N474" s="5"/>
      <c r="O474" s="59"/>
      <c r="P474" s="5"/>
      <c r="Q474" s="59"/>
      <c r="R474" s="5"/>
      <c r="S474" s="59"/>
      <c r="T474" s="26"/>
      <c r="U474" s="26"/>
      <c r="V474" s="27"/>
      <c r="W474" s="26"/>
      <c r="X474" s="27"/>
      <c r="Y474" s="2"/>
      <c r="Z474" s="2"/>
      <c r="AA474" s="2"/>
      <c r="AB474" s="2"/>
      <c r="AC474" s="2"/>
      <c r="AD474" s="2"/>
    </row>
    <row r="475" spans="1:30" ht="13" x14ac:dyDescent="0.15">
      <c r="A475" s="26"/>
      <c r="B475" s="26"/>
      <c r="C475" s="26"/>
      <c r="D475" s="26"/>
      <c r="E475" s="26"/>
      <c r="F475" s="27"/>
      <c r="G475" s="26"/>
      <c r="H475" s="27"/>
      <c r="I475" s="26"/>
      <c r="J475" s="27"/>
      <c r="K475" s="28"/>
      <c r="L475" s="5"/>
      <c r="M475" s="5"/>
      <c r="N475" s="5"/>
      <c r="O475" s="59"/>
      <c r="P475" s="5"/>
      <c r="Q475" s="59"/>
      <c r="R475" s="5"/>
      <c r="S475" s="59"/>
      <c r="T475" s="26"/>
      <c r="U475" s="26"/>
      <c r="V475" s="27"/>
      <c r="W475" s="26"/>
      <c r="X475" s="27"/>
      <c r="Y475" s="2"/>
      <c r="Z475" s="2"/>
      <c r="AA475" s="2"/>
      <c r="AB475" s="2"/>
      <c r="AC475" s="2"/>
      <c r="AD475" s="2"/>
    </row>
    <row r="476" spans="1:30" ht="13" x14ac:dyDescent="0.15">
      <c r="A476" s="26"/>
      <c r="B476" s="26"/>
      <c r="C476" s="26"/>
      <c r="D476" s="26"/>
      <c r="E476" s="26"/>
      <c r="F476" s="27"/>
      <c r="G476" s="26"/>
      <c r="H476" s="27"/>
      <c r="I476" s="26"/>
      <c r="J476" s="27"/>
      <c r="K476" s="28"/>
      <c r="L476" s="5"/>
      <c r="M476" s="5"/>
      <c r="N476" s="5"/>
      <c r="O476" s="59"/>
      <c r="P476" s="5"/>
      <c r="Q476" s="59"/>
      <c r="R476" s="5"/>
      <c r="S476" s="59"/>
      <c r="T476" s="26"/>
      <c r="U476" s="26"/>
      <c r="V476" s="27"/>
      <c r="W476" s="26"/>
      <c r="X476" s="27"/>
      <c r="Y476" s="2"/>
      <c r="Z476" s="2"/>
      <c r="AA476" s="2"/>
      <c r="AB476" s="2"/>
      <c r="AC476" s="2"/>
      <c r="AD476" s="2"/>
    </row>
    <row r="477" spans="1:30" ht="13" x14ac:dyDescent="0.15">
      <c r="A477" s="26"/>
      <c r="B477" s="26"/>
      <c r="C477" s="26"/>
      <c r="D477" s="26"/>
      <c r="E477" s="26"/>
      <c r="F477" s="27"/>
      <c r="G477" s="26"/>
      <c r="H477" s="27"/>
      <c r="I477" s="26"/>
      <c r="J477" s="27"/>
      <c r="K477" s="28"/>
      <c r="L477" s="5"/>
      <c r="M477" s="5"/>
      <c r="N477" s="5"/>
      <c r="O477" s="59"/>
      <c r="P477" s="5"/>
      <c r="Q477" s="59"/>
      <c r="R477" s="5"/>
      <c r="S477" s="59"/>
      <c r="T477" s="26"/>
      <c r="U477" s="26"/>
      <c r="V477" s="27"/>
      <c r="W477" s="26"/>
      <c r="X477" s="27"/>
      <c r="Y477" s="2"/>
      <c r="Z477" s="2"/>
      <c r="AA477" s="2"/>
      <c r="AB477" s="2"/>
      <c r="AC477" s="2"/>
      <c r="AD477" s="2"/>
    </row>
    <row r="478" spans="1:30" ht="13" x14ac:dyDescent="0.15">
      <c r="A478" s="26"/>
      <c r="B478" s="26"/>
      <c r="C478" s="26"/>
      <c r="D478" s="26"/>
      <c r="E478" s="26"/>
      <c r="F478" s="27"/>
      <c r="G478" s="26"/>
      <c r="H478" s="27"/>
      <c r="I478" s="26"/>
      <c r="J478" s="27"/>
      <c r="K478" s="28"/>
      <c r="L478" s="5"/>
      <c r="M478" s="5"/>
      <c r="N478" s="5"/>
      <c r="O478" s="59"/>
      <c r="P478" s="5"/>
      <c r="Q478" s="59"/>
      <c r="R478" s="5"/>
      <c r="S478" s="59"/>
      <c r="T478" s="26"/>
      <c r="U478" s="26"/>
      <c r="V478" s="27"/>
      <c r="W478" s="26"/>
      <c r="X478" s="27"/>
      <c r="Y478" s="2"/>
      <c r="Z478" s="2"/>
      <c r="AA478" s="2"/>
      <c r="AB478" s="2"/>
      <c r="AC478" s="2"/>
      <c r="AD478" s="2"/>
    </row>
    <row r="479" spans="1:30" ht="13" x14ac:dyDescent="0.15">
      <c r="A479" s="26"/>
      <c r="B479" s="26"/>
      <c r="C479" s="26"/>
      <c r="D479" s="26"/>
      <c r="E479" s="26"/>
      <c r="F479" s="27"/>
      <c r="G479" s="26"/>
      <c r="H479" s="27"/>
      <c r="I479" s="26"/>
      <c r="J479" s="27"/>
      <c r="K479" s="28"/>
      <c r="L479" s="5"/>
      <c r="M479" s="5"/>
      <c r="N479" s="5"/>
      <c r="O479" s="59"/>
      <c r="P479" s="5"/>
      <c r="Q479" s="59"/>
      <c r="R479" s="5"/>
      <c r="S479" s="59"/>
      <c r="T479" s="26"/>
      <c r="U479" s="26"/>
      <c r="V479" s="27"/>
      <c r="W479" s="26"/>
      <c r="X479" s="27"/>
      <c r="Y479" s="2"/>
      <c r="Z479" s="2"/>
      <c r="AA479" s="2"/>
      <c r="AB479" s="2"/>
      <c r="AC479" s="2"/>
      <c r="AD479" s="2"/>
    </row>
    <row r="480" spans="1:30" ht="13" x14ac:dyDescent="0.15">
      <c r="A480" s="26"/>
      <c r="B480" s="26"/>
      <c r="C480" s="26"/>
      <c r="D480" s="26"/>
      <c r="E480" s="26"/>
      <c r="F480" s="27"/>
      <c r="G480" s="26"/>
      <c r="H480" s="27"/>
      <c r="I480" s="26"/>
      <c r="J480" s="27"/>
      <c r="K480" s="28"/>
      <c r="L480" s="5"/>
      <c r="M480" s="5"/>
      <c r="N480" s="5"/>
      <c r="O480" s="59"/>
      <c r="P480" s="5"/>
      <c r="Q480" s="59"/>
      <c r="R480" s="5"/>
      <c r="S480" s="59"/>
      <c r="T480" s="26"/>
      <c r="U480" s="26"/>
      <c r="V480" s="27"/>
      <c r="W480" s="26"/>
      <c r="X480" s="27"/>
      <c r="Y480" s="2"/>
      <c r="Z480" s="2"/>
      <c r="AA480" s="2"/>
      <c r="AB480" s="2"/>
      <c r="AC480" s="2"/>
      <c r="AD480" s="2"/>
    </row>
    <row r="481" spans="1:30" ht="13" x14ac:dyDescent="0.15">
      <c r="A481" s="26"/>
      <c r="B481" s="26"/>
      <c r="C481" s="26"/>
      <c r="D481" s="26"/>
      <c r="E481" s="26"/>
      <c r="F481" s="27"/>
      <c r="G481" s="26"/>
      <c r="H481" s="27"/>
      <c r="I481" s="26"/>
      <c r="J481" s="27"/>
      <c r="K481" s="28"/>
      <c r="L481" s="5"/>
      <c r="M481" s="5"/>
      <c r="N481" s="5"/>
      <c r="O481" s="59"/>
      <c r="P481" s="5"/>
      <c r="Q481" s="59"/>
      <c r="R481" s="5"/>
      <c r="S481" s="59"/>
      <c r="T481" s="26"/>
      <c r="U481" s="26"/>
      <c r="V481" s="27"/>
      <c r="W481" s="26"/>
      <c r="X481" s="27"/>
      <c r="Y481" s="2"/>
      <c r="Z481" s="2"/>
      <c r="AA481" s="2"/>
      <c r="AB481" s="2"/>
      <c r="AC481" s="2"/>
      <c r="AD481" s="2"/>
    </row>
    <row r="482" spans="1:30" ht="13" x14ac:dyDescent="0.15">
      <c r="A482" s="26"/>
      <c r="B482" s="26"/>
      <c r="C482" s="26"/>
      <c r="D482" s="26"/>
      <c r="E482" s="26"/>
      <c r="F482" s="27"/>
      <c r="G482" s="26"/>
      <c r="H482" s="27"/>
      <c r="I482" s="26"/>
      <c r="J482" s="27"/>
      <c r="K482" s="28"/>
      <c r="L482" s="5"/>
      <c r="M482" s="5"/>
      <c r="N482" s="5"/>
      <c r="O482" s="59"/>
      <c r="P482" s="5"/>
      <c r="Q482" s="59"/>
      <c r="R482" s="5"/>
      <c r="S482" s="59"/>
      <c r="T482" s="26"/>
      <c r="U482" s="26"/>
      <c r="V482" s="27"/>
      <c r="W482" s="26"/>
      <c r="X482" s="27"/>
      <c r="Y482" s="2"/>
      <c r="Z482" s="2"/>
      <c r="AA482" s="2"/>
      <c r="AB482" s="2"/>
      <c r="AC482" s="2"/>
      <c r="AD482" s="2"/>
    </row>
    <row r="483" spans="1:30" ht="13" x14ac:dyDescent="0.15">
      <c r="A483" s="26"/>
      <c r="B483" s="26"/>
      <c r="C483" s="26"/>
      <c r="D483" s="26"/>
      <c r="E483" s="26"/>
      <c r="F483" s="27"/>
      <c r="G483" s="26"/>
      <c r="H483" s="27"/>
      <c r="I483" s="26"/>
      <c r="J483" s="27"/>
      <c r="K483" s="28"/>
      <c r="L483" s="5"/>
      <c r="M483" s="5"/>
      <c r="N483" s="5"/>
      <c r="O483" s="59"/>
      <c r="P483" s="5"/>
      <c r="Q483" s="59"/>
      <c r="R483" s="5"/>
      <c r="S483" s="59"/>
      <c r="T483" s="26"/>
      <c r="U483" s="26"/>
      <c r="V483" s="27"/>
      <c r="W483" s="26"/>
      <c r="X483" s="27"/>
      <c r="Y483" s="2"/>
      <c r="Z483" s="2"/>
      <c r="AA483" s="2"/>
      <c r="AB483" s="2"/>
      <c r="AC483" s="2"/>
      <c r="AD483" s="2"/>
    </row>
    <row r="484" spans="1:30" ht="13" x14ac:dyDescent="0.15">
      <c r="A484" s="26"/>
      <c r="B484" s="26"/>
      <c r="C484" s="26"/>
      <c r="D484" s="26"/>
      <c r="E484" s="26"/>
      <c r="F484" s="27"/>
      <c r="G484" s="26"/>
      <c r="H484" s="27"/>
      <c r="I484" s="26"/>
      <c r="J484" s="27"/>
      <c r="K484" s="28"/>
      <c r="L484" s="5"/>
      <c r="M484" s="5"/>
      <c r="N484" s="5"/>
      <c r="O484" s="59"/>
      <c r="P484" s="5"/>
      <c r="Q484" s="59"/>
      <c r="R484" s="5"/>
      <c r="S484" s="59"/>
      <c r="T484" s="26"/>
      <c r="U484" s="26"/>
      <c r="V484" s="27"/>
      <c r="W484" s="26"/>
      <c r="X484" s="27"/>
      <c r="Y484" s="2"/>
      <c r="Z484" s="2"/>
      <c r="AA484" s="2"/>
      <c r="AB484" s="2"/>
      <c r="AC484" s="2"/>
      <c r="AD484" s="2"/>
    </row>
    <row r="485" spans="1:30" ht="13" x14ac:dyDescent="0.15">
      <c r="A485" s="26"/>
      <c r="B485" s="26"/>
      <c r="C485" s="26"/>
      <c r="D485" s="26"/>
      <c r="E485" s="26"/>
      <c r="F485" s="27"/>
      <c r="G485" s="26"/>
      <c r="H485" s="27"/>
      <c r="I485" s="26"/>
      <c r="J485" s="27"/>
      <c r="K485" s="28"/>
      <c r="L485" s="5"/>
      <c r="M485" s="5"/>
      <c r="N485" s="5"/>
      <c r="O485" s="59"/>
      <c r="P485" s="5"/>
      <c r="Q485" s="59"/>
      <c r="R485" s="5"/>
      <c r="S485" s="59"/>
      <c r="T485" s="26"/>
      <c r="U485" s="26"/>
      <c r="V485" s="27"/>
      <c r="W485" s="26"/>
      <c r="X485" s="27"/>
      <c r="Y485" s="2"/>
      <c r="Z485" s="2"/>
      <c r="AA485" s="2"/>
      <c r="AB485" s="2"/>
      <c r="AC485" s="2"/>
      <c r="AD485" s="2"/>
    </row>
    <row r="486" spans="1:30" ht="13" x14ac:dyDescent="0.15">
      <c r="A486" s="26"/>
      <c r="B486" s="26"/>
      <c r="C486" s="26"/>
      <c r="D486" s="26"/>
      <c r="E486" s="26"/>
      <c r="F486" s="27"/>
      <c r="G486" s="26"/>
      <c r="H486" s="27"/>
      <c r="I486" s="26"/>
      <c r="J486" s="27"/>
      <c r="K486" s="28"/>
      <c r="L486" s="5"/>
      <c r="M486" s="5"/>
      <c r="N486" s="5"/>
      <c r="O486" s="59"/>
      <c r="P486" s="5"/>
      <c r="Q486" s="59"/>
      <c r="R486" s="5"/>
      <c r="S486" s="59"/>
      <c r="T486" s="26"/>
      <c r="U486" s="26"/>
      <c r="V486" s="27"/>
      <c r="W486" s="26"/>
      <c r="X486" s="27"/>
      <c r="Y486" s="2"/>
      <c r="Z486" s="2"/>
      <c r="AA486" s="2"/>
      <c r="AB486" s="2"/>
      <c r="AC486" s="2"/>
      <c r="AD486" s="2"/>
    </row>
    <row r="487" spans="1:30" ht="13" x14ac:dyDescent="0.15">
      <c r="A487" s="26"/>
      <c r="B487" s="26"/>
      <c r="C487" s="26"/>
      <c r="D487" s="26"/>
      <c r="E487" s="26"/>
      <c r="F487" s="27"/>
      <c r="G487" s="26"/>
      <c r="H487" s="27"/>
      <c r="I487" s="26"/>
      <c r="J487" s="27"/>
      <c r="K487" s="28"/>
      <c r="L487" s="5"/>
      <c r="M487" s="5"/>
      <c r="N487" s="5"/>
      <c r="O487" s="59"/>
      <c r="P487" s="5"/>
      <c r="Q487" s="59"/>
      <c r="R487" s="5"/>
      <c r="S487" s="59"/>
      <c r="T487" s="26"/>
      <c r="U487" s="26"/>
      <c r="V487" s="27"/>
      <c r="W487" s="26"/>
      <c r="X487" s="27"/>
      <c r="Y487" s="2"/>
      <c r="Z487" s="2"/>
      <c r="AA487" s="2"/>
      <c r="AB487" s="2"/>
      <c r="AC487" s="2"/>
      <c r="AD487" s="2"/>
    </row>
    <row r="488" spans="1:30" ht="13" x14ac:dyDescent="0.15">
      <c r="A488" s="26"/>
      <c r="B488" s="26"/>
      <c r="C488" s="26"/>
      <c r="D488" s="26"/>
      <c r="E488" s="26"/>
      <c r="F488" s="27"/>
      <c r="G488" s="26"/>
      <c r="H488" s="27"/>
      <c r="I488" s="26"/>
      <c r="J488" s="27"/>
      <c r="K488" s="28"/>
      <c r="L488" s="5"/>
      <c r="M488" s="5"/>
      <c r="N488" s="5"/>
      <c r="O488" s="59"/>
      <c r="P488" s="5"/>
      <c r="Q488" s="59"/>
      <c r="R488" s="5"/>
      <c r="S488" s="59"/>
      <c r="T488" s="26"/>
      <c r="U488" s="26"/>
      <c r="V488" s="27"/>
      <c r="W488" s="26"/>
      <c r="X488" s="27"/>
      <c r="Y488" s="2"/>
      <c r="Z488" s="2"/>
      <c r="AA488" s="2"/>
      <c r="AB488" s="2"/>
      <c r="AC488" s="2"/>
      <c r="AD488" s="2"/>
    </row>
    <row r="489" spans="1:30" ht="13" x14ac:dyDescent="0.15">
      <c r="A489" s="26"/>
      <c r="B489" s="26"/>
      <c r="C489" s="26"/>
      <c r="D489" s="26"/>
      <c r="E489" s="26"/>
      <c r="F489" s="27"/>
      <c r="G489" s="26"/>
      <c r="H489" s="27"/>
      <c r="I489" s="26"/>
      <c r="J489" s="27"/>
      <c r="K489" s="28"/>
      <c r="L489" s="5"/>
      <c r="M489" s="5"/>
      <c r="N489" s="5"/>
      <c r="O489" s="59"/>
      <c r="P489" s="5"/>
      <c r="Q489" s="59"/>
      <c r="R489" s="5"/>
      <c r="S489" s="59"/>
      <c r="T489" s="26"/>
      <c r="U489" s="26"/>
      <c r="V489" s="27"/>
      <c r="W489" s="26"/>
      <c r="X489" s="27"/>
      <c r="Y489" s="2"/>
      <c r="Z489" s="2"/>
      <c r="AA489" s="2"/>
      <c r="AB489" s="2"/>
      <c r="AC489" s="2"/>
      <c r="AD489" s="2"/>
    </row>
    <row r="490" spans="1:30" ht="13" x14ac:dyDescent="0.15">
      <c r="A490" s="26"/>
      <c r="B490" s="26"/>
      <c r="C490" s="26"/>
      <c r="D490" s="26"/>
      <c r="E490" s="26"/>
      <c r="F490" s="27"/>
      <c r="G490" s="26"/>
      <c r="H490" s="27"/>
      <c r="I490" s="26"/>
      <c r="J490" s="27"/>
      <c r="K490" s="28"/>
      <c r="L490" s="5"/>
      <c r="M490" s="5"/>
      <c r="N490" s="5"/>
      <c r="O490" s="59"/>
      <c r="P490" s="5"/>
      <c r="Q490" s="59"/>
      <c r="R490" s="5"/>
      <c r="S490" s="59"/>
      <c r="T490" s="26"/>
      <c r="U490" s="26"/>
      <c r="V490" s="27"/>
      <c r="W490" s="26"/>
      <c r="X490" s="27"/>
      <c r="Y490" s="2"/>
      <c r="Z490" s="2"/>
      <c r="AA490" s="2"/>
      <c r="AB490" s="2"/>
      <c r="AC490" s="2"/>
      <c r="AD490" s="2"/>
    </row>
    <row r="491" spans="1:30" ht="13" x14ac:dyDescent="0.15">
      <c r="A491" s="26"/>
      <c r="B491" s="26"/>
      <c r="C491" s="26"/>
      <c r="D491" s="26"/>
      <c r="E491" s="26"/>
      <c r="F491" s="27"/>
      <c r="G491" s="26"/>
      <c r="H491" s="27"/>
      <c r="I491" s="26"/>
      <c r="J491" s="27"/>
      <c r="K491" s="28"/>
      <c r="L491" s="5"/>
      <c r="M491" s="5"/>
      <c r="N491" s="5"/>
      <c r="O491" s="59"/>
      <c r="P491" s="5"/>
      <c r="Q491" s="59"/>
      <c r="R491" s="5"/>
      <c r="S491" s="59"/>
      <c r="T491" s="26"/>
      <c r="U491" s="26"/>
      <c r="V491" s="27"/>
      <c r="W491" s="26"/>
      <c r="X491" s="27"/>
      <c r="Y491" s="2"/>
      <c r="Z491" s="2"/>
      <c r="AA491" s="2"/>
      <c r="AB491" s="2"/>
      <c r="AC491" s="2"/>
      <c r="AD491" s="2"/>
    </row>
    <row r="492" spans="1:30" ht="13" x14ac:dyDescent="0.15">
      <c r="A492" s="26"/>
      <c r="B492" s="26"/>
      <c r="C492" s="26"/>
      <c r="D492" s="26"/>
      <c r="E492" s="26"/>
      <c r="F492" s="27"/>
      <c r="G492" s="26"/>
      <c r="H492" s="27"/>
      <c r="I492" s="26"/>
      <c r="J492" s="27"/>
      <c r="K492" s="28"/>
      <c r="L492" s="5"/>
      <c r="M492" s="5"/>
      <c r="N492" s="5"/>
      <c r="O492" s="59"/>
      <c r="P492" s="5"/>
      <c r="Q492" s="59"/>
      <c r="R492" s="5"/>
      <c r="S492" s="59"/>
      <c r="T492" s="26"/>
      <c r="U492" s="26"/>
      <c r="V492" s="27"/>
      <c r="W492" s="26"/>
      <c r="X492" s="27"/>
      <c r="Y492" s="2"/>
      <c r="Z492" s="2"/>
      <c r="AA492" s="2"/>
      <c r="AB492" s="2"/>
      <c r="AC492" s="2"/>
      <c r="AD492" s="2"/>
    </row>
    <row r="493" spans="1:30" ht="13" x14ac:dyDescent="0.15">
      <c r="A493" s="26"/>
      <c r="B493" s="26"/>
      <c r="C493" s="26"/>
      <c r="D493" s="26"/>
      <c r="E493" s="26"/>
      <c r="F493" s="27"/>
      <c r="G493" s="26"/>
      <c r="H493" s="27"/>
      <c r="I493" s="26"/>
      <c r="J493" s="27"/>
      <c r="K493" s="28"/>
      <c r="L493" s="5"/>
      <c r="M493" s="5"/>
      <c r="N493" s="5"/>
      <c r="O493" s="59"/>
      <c r="P493" s="5"/>
      <c r="Q493" s="59"/>
      <c r="R493" s="5"/>
      <c r="S493" s="59"/>
      <c r="T493" s="26"/>
      <c r="U493" s="26"/>
      <c r="V493" s="27"/>
      <c r="W493" s="26"/>
      <c r="X493" s="27"/>
      <c r="Y493" s="2"/>
      <c r="Z493" s="2"/>
      <c r="AA493" s="2"/>
      <c r="AB493" s="2"/>
      <c r="AC493" s="2"/>
      <c r="AD493" s="2"/>
    </row>
    <row r="494" spans="1:30" ht="13" x14ac:dyDescent="0.15">
      <c r="A494" s="26"/>
      <c r="B494" s="26"/>
      <c r="C494" s="26"/>
      <c r="D494" s="26"/>
      <c r="E494" s="26"/>
      <c r="F494" s="27"/>
      <c r="G494" s="26"/>
      <c r="H494" s="27"/>
      <c r="I494" s="26"/>
      <c r="J494" s="27"/>
      <c r="K494" s="28"/>
      <c r="L494" s="5"/>
      <c r="M494" s="5"/>
      <c r="N494" s="5"/>
      <c r="O494" s="59"/>
      <c r="P494" s="5"/>
      <c r="Q494" s="59"/>
      <c r="R494" s="5"/>
      <c r="S494" s="59"/>
      <c r="T494" s="26"/>
      <c r="U494" s="26"/>
      <c r="V494" s="27"/>
      <c r="W494" s="26"/>
      <c r="X494" s="27"/>
      <c r="Y494" s="2"/>
      <c r="Z494" s="2"/>
      <c r="AA494" s="2"/>
      <c r="AB494" s="2"/>
      <c r="AC494" s="2"/>
      <c r="AD494" s="2"/>
    </row>
    <row r="495" spans="1:30" ht="13" x14ac:dyDescent="0.15">
      <c r="A495" s="26"/>
      <c r="B495" s="26"/>
      <c r="C495" s="26"/>
      <c r="D495" s="26"/>
      <c r="E495" s="26"/>
      <c r="F495" s="27"/>
      <c r="G495" s="26"/>
      <c r="H495" s="27"/>
      <c r="I495" s="26"/>
      <c r="J495" s="27"/>
      <c r="K495" s="28"/>
      <c r="L495" s="5"/>
      <c r="M495" s="5"/>
      <c r="N495" s="5"/>
      <c r="O495" s="59"/>
      <c r="P495" s="5"/>
      <c r="Q495" s="59"/>
      <c r="R495" s="5"/>
      <c r="S495" s="59"/>
      <c r="T495" s="26"/>
      <c r="U495" s="26"/>
      <c r="V495" s="27"/>
      <c r="W495" s="26"/>
      <c r="X495" s="27"/>
      <c r="Y495" s="2"/>
      <c r="Z495" s="2"/>
      <c r="AA495" s="2"/>
      <c r="AB495" s="2"/>
      <c r="AC495" s="2"/>
      <c r="AD495" s="2"/>
    </row>
    <row r="496" spans="1:30" ht="13" x14ac:dyDescent="0.15">
      <c r="A496" s="26"/>
      <c r="B496" s="26"/>
      <c r="C496" s="26"/>
      <c r="D496" s="26"/>
      <c r="E496" s="26"/>
      <c r="F496" s="27"/>
      <c r="G496" s="26"/>
      <c r="H496" s="27"/>
      <c r="I496" s="26"/>
      <c r="J496" s="27"/>
      <c r="K496" s="28"/>
      <c r="L496" s="5"/>
      <c r="M496" s="5"/>
      <c r="N496" s="5"/>
      <c r="O496" s="59"/>
      <c r="P496" s="5"/>
      <c r="Q496" s="59"/>
      <c r="R496" s="5"/>
      <c r="S496" s="59"/>
      <c r="T496" s="26"/>
      <c r="U496" s="26"/>
      <c r="V496" s="27"/>
      <c r="W496" s="26"/>
      <c r="X496" s="27"/>
      <c r="Y496" s="2"/>
      <c r="Z496" s="2"/>
      <c r="AA496" s="2"/>
      <c r="AB496" s="2"/>
      <c r="AC496" s="2"/>
      <c r="AD496" s="2"/>
    </row>
    <row r="497" spans="1:30" ht="13" x14ac:dyDescent="0.15">
      <c r="A497" s="26"/>
      <c r="B497" s="26"/>
      <c r="C497" s="26"/>
      <c r="D497" s="26"/>
      <c r="E497" s="26"/>
      <c r="F497" s="27"/>
      <c r="G497" s="26"/>
      <c r="H497" s="27"/>
      <c r="I497" s="26"/>
      <c r="J497" s="27"/>
      <c r="K497" s="28"/>
      <c r="L497" s="5"/>
      <c r="M497" s="5"/>
      <c r="N497" s="5"/>
      <c r="O497" s="59"/>
      <c r="P497" s="5"/>
      <c r="Q497" s="59"/>
      <c r="R497" s="5"/>
      <c r="S497" s="59"/>
      <c r="T497" s="26"/>
      <c r="U497" s="26"/>
      <c r="V497" s="27"/>
      <c r="W497" s="26"/>
      <c r="X497" s="27"/>
      <c r="Y497" s="2"/>
      <c r="Z497" s="2"/>
      <c r="AA497" s="2"/>
      <c r="AB497" s="2"/>
      <c r="AC497" s="2"/>
      <c r="AD497" s="2"/>
    </row>
    <row r="498" spans="1:30" ht="13" x14ac:dyDescent="0.15">
      <c r="A498" s="26"/>
      <c r="B498" s="26"/>
      <c r="C498" s="26"/>
      <c r="D498" s="26"/>
      <c r="E498" s="26"/>
      <c r="F498" s="27"/>
      <c r="G498" s="26"/>
      <c r="H498" s="27"/>
      <c r="I498" s="26"/>
      <c r="J498" s="27"/>
      <c r="K498" s="28"/>
      <c r="L498" s="5"/>
      <c r="M498" s="5"/>
      <c r="N498" s="5"/>
      <c r="O498" s="59"/>
      <c r="P498" s="5"/>
      <c r="Q498" s="59"/>
      <c r="R498" s="5"/>
      <c r="S498" s="59"/>
      <c r="T498" s="26"/>
      <c r="U498" s="26"/>
      <c r="V498" s="27"/>
      <c r="W498" s="26"/>
      <c r="X498" s="27"/>
      <c r="Y498" s="2"/>
      <c r="Z498" s="2"/>
      <c r="AA498" s="2"/>
      <c r="AB498" s="2"/>
      <c r="AC498" s="2"/>
      <c r="AD498" s="2"/>
    </row>
    <row r="499" spans="1:30" ht="13" x14ac:dyDescent="0.15">
      <c r="A499" s="26"/>
      <c r="B499" s="26"/>
      <c r="C499" s="26"/>
      <c r="D499" s="26"/>
      <c r="E499" s="26"/>
      <c r="F499" s="27"/>
      <c r="G499" s="26"/>
      <c r="H499" s="27"/>
      <c r="I499" s="26"/>
      <c r="J499" s="27"/>
      <c r="K499" s="28"/>
      <c r="L499" s="5"/>
      <c r="M499" s="5"/>
      <c r="N499" s="5"/>
      <c r="O499" s="59"/>
      <c r="P499" s="5"/>
      <c r="Q499" s="59"/>
      <c r="R499" s="5"/>
      <c r="S499" s="59"/>
      <c r="T499" s="26"/>
      <c r="U499" s="26"/>
      <c r="V499" s="27"/>
      <c r="W499" s="26"/>
      <c r="X499" s="27"/>
      <c r="Y499" s="2"/>
      <c r="Z499" s="2"/>
      <c r="AA499" s="2"/>
      <c r="AB499" s="2"/>
      <c r="AC499" s="2"/>
      <c r="AD499" s="2"/>
    </row>
    <row r="500" spans="1:30" ht="13" x14ac:dyDescent="0.15">
      <c r="A500" s="26"/>
      <c r="B500" s="26"/>
      <c r="C500" s="26"/>
      <c r="D500" s="26"/>
      <c r="E500" s="26"/>
      <c r="F500" s="27"/>
      <c r="G500" s="26"/>
      <c r="H500" s="27"/>
      <c r="I500" s="26"/>
      <c r="J500" s="27"/>
      <c r="K500" s="28"/>
      <c r="L500" s="5"/>
      <c r="M500" s="5"/>
      <c r="N500" s="5"/>
      <c r="O500" s="59"/>
      <c r="P500" s="5"/>
      <c r="Q500" s="59"/>
      <c r="R500" s="5"/>
      <c r="S500" s="59"/>
      <c r="T500" s="26"/>
      <c r="U500" s="26"/>
      <c r="V500" s="27"/>
      <c r="W500" s="26"/>
      <c r="X500" s="27"/>
      <c r="Y500" s="2"/>
      <c r="Z500" s="2"/>
      <c r="AA500" s="2"/>
      <c r="AB500" s="2"/>
      <c r="AC500" s="2"/>
      <c r="AD500" s="2"/>
    </row>
    <row r="501" spans="1:30" ht="13" x14ac:dyDescent="0.15">
      <c r="A501" s="26"/>
      <c r="B501" s="26"/>
      <c r="C501" s="26"/>
      <c r="D501" s="26"/>
      <c r="E501" s="26"/>
      <c r="F501" s="27"/>
      <c r="G501" s="26"/>
      <c r="H501" s="27"/>
      <c r="I501" s="26"/>
      <c r="J501" s="27"/>
      <c r="K501" s="28"/>
      <c r="L501" s="5"/>
      <c r="M501" s="5"/>
      <c r="N501" s="5"/>
      <c r="O501" s="59"/>
      <c r="P501" s="5"/>
      <c r="Q501" s="59"/>
      <c r="R501" s="5"/>
      <c r="S501" s="59"/>
      <c r="T501" s="26"/>
      <c r="U501" s="26"/>
      <c r="V501" s="27"/>
      <c r="W501" s="26"/>
      <c r="X501" s="27"/>
      <c r="Y501" s="2"/>
      <c r="Z501" s="2"/>
      <c r="AA501" s="2"/>
      <c r="AB501" s="2"/>
      <c r="AC501" s="2"/>
      <c r="AD501" s="2"/>
    </row>
    <row r="502" spans="1:30" ht="13" x14ac:dyDescent="0.15">
      <c r="A502" s="26"/>
      <c r="B502" s="26"/>
      <c r="C502" s="26"/>
      <c r="D502" s="26"/>
      <c r="E502" s="26"/>
      <c r="F502" s="27"/>
      <c r="G502" s="26"/>
      <c r="H502" s="27"/>
      <c r="I502" s="26"/>
      <c r="J502" s="27"/>
      <c r="K502" s="28"/>
      <c r="L502" s="5"/>
      <c r="M502" s="5"/>
      <c r="N502" s="5"/>
      <c r="O502" s="59"/>
      <c r="P502" s="5"/>
      <c r="Q502" s="59"/>
      <c r="R502" s="5"/>
      <c r="S502" s="59"/>
      <c r="T502" s="26"/>
      <c r="U502" s="26"/>
      <c r="V502" s="27"/>
      <c r="W502" s="26"/>
      <c r="X502" s="27"/>
      <c r="Y502" s="2"/>
      <c r="Z502" s="2"/>
      <c r="AA502" s="2"/>
      <c r="AB502" s="2"/>
      <c r="AC502" s="2"/>
      <c r="AD502" s="2"/>
    </row>
    <row r="503" spans="1:30" ht="13" x14ac:dyDescent="0.15">
      <c r="A503" s="26"/>
      <c r="B503" s="26"/>
      <c r="C503" s="26"/>
      <c r="D503" s="26"/>
      <c r="E503" s="26"/>
      <c r="F503" s="27"/>
      <c r="G503" s="26"/>
      <c r="H503" s="27"/>
      <c r="I503" s="26"/>
      <c r="J503" s="27"/>
      <c r="K503" s="28"/>
      <c r="L503" s="5"/>
      <c r="M503" s="5"/>
      <c r="N503" s="5"/>
      <c r="O503" s="59"/>
      <c r="P503" s="5"/>
      <c r="Q503" s="59"/>
      <c r="R503" s="5"/>
      <c r="S503" s="59"/>
      <c r="T503" s="26"/>
      <c r="U503" s="26"/>
      <c r="V503" s="27"/>
      <c r="W503" s="26"/>
      <c r="X503" s="27"/>
      <c r="Y503" s="2"/>
      <c r="Z503" s="2"/>
      <c r="AA503" s="2"/>
      <c r="AB503" s="2"/>
      <c r="AC503" s="2"/>
      <c r="AD503" s="2"/>
    </row>
    <row r="504" spans="1:30" ht="13" x14ac:dyDescent="0.15">
      <c r="A504" s="26"/>
      <c r="B504" s="26"/>
      <c r="C504" s="26"/>
      <c r="D504" s="26"/>
      <c r="E504" s="26"/>
      <c r="F504" s="27"/>
      <c r="G504" s="26"/>
      <c r="H504" s="27"/>
      <c r="I504" s="26"/>
      <c r="J504" s="27"/>
      <c r="K504" s="28"/>
      <c r="L504" s="5"/>
      <c r="M504" s="5"/>
      <c r="N504" s="5"/>
      <c r="O504" s="59"/>
      <c r="P504" s="5"/>
      <c r="Q504" s="59"/>
      <c r="R504" s="5"/>
      <c r="S504" s="59"/>
      <c r="T504" s="26"/>
      <c r="U504" s="26"/>
      <c r="V504" s="27"/>
      <c r="W504" s="26"/>
      <c r="X504" s="27"/>
      <c r="Y504" s="2"/>
      <c r="Z504" s="2"/>
      <c r="AA504" s="2"/>
      <c r="AB504" s="2"/>
      <c r="AC504" s="2"/>
      <c r="AD504" s="2"/>
    </row>
    <row r="505" spans="1:30" ht="13" x14ac:dyDescent="0.15">
      <c r="A505" s="26"/>
      <c r="B505" s="26"/>
      <c r="C505" s="26"/>
      <c r="D505" s="26"/>
      <c r="E505" s="26"/>
      <c r="F505" s="27"/>
      <c r="G505" s="26"/>
      <c r="H505" s="27"/>
      <c r="I505" s="26"/>
      <c r="J505" s="27"/>
      <c r="K505" s="28"/>
      <c r="L505" s="5"/>
      <c r="M505" s="5"/>
      <c r="N505" s="5"/>
      <c r="O505" s="59"/>
      <c r="P505" s="5"/>
      <c r="Q505" s="59"/>
      <c r="R505" s="5"/>
      <c r="S505" s="59"/>
      <c r="T505" s="26"/>
      <c r="U505" s="26"/>
      <c r="V505" s="27"/>
      <c r="W505" s="26"/>
      <c r="X505" s="27"/>
      <c r="Y505" s="2"/>
      <c r="Z505" s="2"/>
      <c r="AA505" s="2"/>
      <c r="AB505" s="2"/>
      <c r="AC505" s="2"/>
      <c r="AD505" s="2"/>
    </row>
    <row r="506" spans="1:30" ht="13" x14ac:dyDescent="0.15">
      <c r="A506" s="26"/>
      <c r="B506" s="26"/>
      <c r="C506" s="26"/>
      <c r="D506" s="26"/>
      <c r="E506" s="26"/>
      <c r="F506" s="27"/>
      <c r="G506" s="26"/>
      <c r="H506" s="27"/>
      <c r="I506" s="26"/>
      <c r="J506" s="27"/>
      <c r="K506" s="28"/>
      <c r="L506" s="5"/>
      <c r="M506" s="5"/>
      <c r="N506" s="5"/>
      <c r="O506" s="59"/>
      <c r="P506" s="5"/>
      <c r="Q506" s="59"/>
      <c r="R506" s="5"/>
      <c r="S506" s="59"/>
      <c r="T506" s="26"/>
      <c r="U506" s="26"/>
      <c r="V506" s="27"/>
      <c r="W506" s="26"/>
      <c r="X506" s="27"/>
      <c r="Y506" s="2"/>
      <c r="Z506" s="2"/>
      <c r="AA506" s="2"/>
      <c r="AB506" s="2"/>
      <c r="AC506" s="2"/>
      <c r="AD506" s="2"/>
    </row>
    <row r="507" spans="1:30" ht="13" x14ac:dyDescent="0.15">
      <c r="A507" s="26"/>
      <c r="B507" s="26"/>
      <c r="C507" s="26"/>
      <c r="D507" s="26"/>
      <c r="E507" s="26"/>
      <c r="F507" s="27"/>
      <c r="G507" s="26"/>
      <c r="H507" s="27"/>
      <c r="I507" s="26"/>
      <c r="J507" s="27"/>
      <c r="K507" s="28"/>
      <c r="L507" s="5"/>
      <c r="M507" s="5"/>
      <c r="N507" s="5"/>
      <c r="O507" s="59"/>
      <c r="P507" s="5"/>
      <c r="Q507" s="59"/>
      <c r="R507" s="5"/>
      <c r="S507" s="59"/>
      <c r="T507" s="26"/>
      <c r="U507" s="26"/>
      <c r="V507" s="27"/>
      <c r="W507" s="26"/>
      <c r="X507" s="27"/>
      <c r="Y507" s="2"/>
      <c r="Z507" s="2"/>
      <c r="AA507" s="2"/>
      <c r="AB507" s="2"/>
      <c r="AC507" s="2"/>
      <c r="AD507" s="2"/>
    </row>
    <row r="508" spans="1:30" ht="13" x14ac:dyDescent="0.15">
      <c r="A508" s="26"/>
      <c r="B508" s="26"/>
      <c r="C508" s="26"/>
      <c r="D508" s="26"/>
      <c r="E508" s="26"/>
      <c r="F508" s="27"/>
      <c r="G508" s="26"/>
      <c r="H508" s="27"/>
      <c r="I508" s="26"/>
      <c r="J508" s="27"/>
      <c r="K508" s="28"/>
      <c r="L508" s="5"/>
      <c r="M508" s="5"/>
      <c r="N508" s="5"/>
      <c r="O508" s="59"/>
      <c r="P508" s="5"/>
      <c r="Q508" s="59"/>
      <c r="R508" s="5"/>
      <c r="S508" s="59"/>
      <c r="T508" s="26"/>
      <c r="U508" s="26"/>
      <c r="V508" s="27"/>
      <c r="W508" s="26"/>
      <c r="X508" s="27"/>
      <c r="Y508" s="2"/>
      <c r="Z508" s="2"/>
      <c r="AA508" s="2"/>
      <c r="AB508" s="2"/>
      <c r="AC508" s="2"/>
      <c r="AD508" s="2"/>
    </row>
    <row r="509" spans="1:30" ht="13" x14ac:dyDescent="0.15">
      <c r="A509" s="26"/>
      <c r="B509" s="26"/>
      <c r="C509" s="26"/>
      <c r="D509" s="26"/>
      <c r="E509" s="26"/>
      <c r="F509" s="27"/>
      <c r="G509" s="26"/>
      <c r="H509" s="27"/>
      <c r="I509" s="26"/>
      <c r="J509" s="27"/>
      <c r="K509" s="28"/>
      <c r="L509" s="5"/>
      <c r="M509" s="5"/>
      <c r="N509" s="5"/>
      <c r="O509" s="59"/>
      <c r="P509" s="5"/>
      <c r="Q509" s="59"/>
      <c r="R509" s="5"/>
      <c r="S509" s="59"/>
      <c r="T509" s="26"/>
      <c r="U509" s="26"/>
      <c r="V509" s="27"/>
      <c r="W509" s="26"/>
      <c r="X509" s="27"/>
      <c r="Y509" s="2"/>
      <c r="Z509" s="2"/>
      <c r="AA509" s="2"/>
      <c r="AB509" s="2"/>
      <c r="AC509" s="2"/>
      <c r="AD509" s="2"/>
    </row>
    <row r="510" spans="1:30" ht="13" x14ac:dyDescent="0.15">
      <c r="A510" s="26"/>
      <c r="B510" s="26"/>
      <c r="C510" s="26"/>
      <c r="D510" s="26"/>
      <c r="E510" s="26"/>
      <c r="F510" s="27"/>
      <c r="G510" s="26"/>
      <c r="H510" s="27"/>
      <c r="I510" s="26"/>
      <c r="J510" s="27"/>
      <c r="K510" s="28"/>
      <c r="L510" s="5"/>
      <c r="M510" s="5"/>
      <c r="N510" s="5"/>
      <c r="O510" s="59"/>
      <c r="P510" s="5"/>
      <c r="Q510" s="59"/>
      <c r="R510" s="5"/>
      <c r="S510" s="59"/>
      <c r="T510" s="26"/>
      <c r="U510" s="26"/>
      <c r="V510" s="27"/>
      <c r="W510" s="26"/>
      <c r="X510" s="27"/>
      <c r="Y510" s="2"/>
      <c r="Z510" s="2"/>
      <c r="AA510" s="2"/>
      <c r="AB510" s="2"/>
      <c r="AC510" s="2"/>
      <c r="AD510" s="2"/>
    </row>
    <row r="511" spans="1:30" ht="13" x14ac:dyDescent="0.15">
      <c r="A511" s="26"/>
      <c r="B511" s="26"/>
      <c r="C511" s="26"/>
      <c r="D511" s="26"/>
      <c r="E511" s="26"/>
      <c r="F511" s="27"/>
      <c r="G511" s="26"/>
      <c r="H511" s="27"/>
      <c r="I511" s="26"/>
      <c r="J511" s="27"/>
      <c r="K511" s="28"/>
      <c r="L511" s="5"/>
      <c r="M511" s="5"/>
      <c r="N511" s="5"/>
      <c r="O511" s="59"/>
      <c r="P511" s="5"/>
      <c r="Q511" s="59"/>
      <c r="R511" s="5"/>
      <c r="S511" s="59"/>
      <c r="T511" s="26"/>
      <c r="U511" s="26"/>
      <c r="V511" s="27"/>
      <c r="W511" s="26"/>
      <c r="X511" s="27"/>
      <c r="Y511" s="2"/>
      <c r="Z511" s="2"/>
      <c r="AA511" s="2"/>
      <c r="AB511" s="2"/>
      <c r="AC511" s="2"/>
      <c r="AD511" s="2"/>
    </row>
    <row r="512" spans="1:30" ht="13" x14ac:dyDescent="0.15">
      <c r="A512" s="26"/>
      <c r="B512" s="26"/>
      <c r="C512" s="26"/>
      <c r="D512" s="26"/>
      <c r="E512" s="26"/>
      <c r="F512" s="27"/>
      <c r="G512" s="26"/>
      <c r="H512" s="27"/>
      <c r="I512" s="26"/>
      <c r="J512" s="27"/>
      <c r="K512" s="28"/>
      <c r="L512" s="5"/>
      <c r="M512" s="5"/>
      <c r="N512" s="5"/>
      <c r="O512" s="59"/>
      <c r="P512" s="5"/>
      <c r="Q512" s="59"/>
      <c r="R512" s="5"/>
      <c r="S512" s="59"/>
      <c r="T512" s="26"/>
      <c r="U512" s="26"/>
      <c r="V512" s="27"/>
      <c r="W512" s="26"/>
      <c r="X512" s="27"/>
      <c r="Y512" s="2"/>
      <c r="Z512" s="2"/>
      <c r="AA512" s="2"/>
      <c r="AB512" s="2"/>
      <c r="AC512" s="2"/>
      <c r="AD512" s="2"/>
    </row>
    <row r="513" spans="1:30" ht="13" x14ac:dyDescent="0.15">
      <c r="A513" s="26"/>
      <c r="B513" s="26"/>
      <c r="C513" s="26"/>
      <c r="D513" s="26"/>
      <c r="E513" s="26"/>
      <c r="F513" s="27"/>
      <c r="G513" s="26"/>
      <c r="H513" s="27"/>
      <c r="I513" s="26"/>
      <c r="J513" s="27"/>
      <c r="K513" s="28"/>
      <c r="L513" s="5"/>
      <c r="M513" s="5"/>
      <c r="N513" s="5"/>
      <c r="O513" s="59"/>
      <c r="P513" s="5"/>
      <c r="Q513" s="59"/>
      <c r="R513" s="5"/>
      <c r="S513" s="59"/>
      <c r="T513" s="26"/>
      <c r="U513" s="26"/>
      <c r="V513" s="27"/>
      <c r="W513" s="26"/>
      <c r="X513" s="27"/>
      <c r="Y513" s="2"/>
      <c r="Z513" s="2"/>
      <c r="AA513" s="2"/>
      <c r="AB513" s="2"/>
      <c r="AC513" s="2"/>
      <c r="AD513" s="2"/>
    </row>
    <row r="514" spans="1:30" ht="13" x14ac:dyDescent="0.15">
      <c r="A514" s="26"/>
      <c r="B514" s="26"/>
      <c r="C514" s="26"/>
      <c r="D514" s="26"/>
      <c r="E514" s="26"/>
      <c r="F514" s="27"/>
      <c r="G514" s="26"/>
      <c r="H514" s="27"/>
      <c r="I514" s="26"/>
      <c r="J514" s="27"/>
      <c r="K514" s="28"/>
      <c r="L514" s="5"/>
      <c r="M514" s="5"/>
      <c r="N514" s="5"/>
      <c r="O514" s="59"/>
      <c r="P514" s="5"/>
      <c r="Q514" s="59"/>
      <c r="R514" s="5"/>
      <c r="S514" s="59"/>
      <c r="T514" s="26"/>
      <c r="U514" s="26"/>
      <c r="V514" s="27"/>
      <c r="W514" s="26"/>
      <c r="X514" s="27"/>
      <c r="Y514" s="2"/>
      <c r="Z514" s="2"/>
      <c r="AA514" s="2"/>
      <c r="AB514" s="2"/>
      <c r="AC514" s="2"/>
      <c r="AD514" s="2"/>
    </row>
    <row r="515" spans="1:30" ht="13" x14ac:dyDescent="0.15">
      <c r="A515" s="26"/>
      <c r="B515" s="26"/>
      <c r="C515" s="26"/>
      <c r="D515" s="26"/>
      <c r="E515" s="26"/>
      <c r="F515" s="27"/>
      <c r="G515" s="26"/>
      <c r="H515" s="27"/>
      <c r="I515" s="26"/>
      <c r="J515" s="27"/>
      <c r="K515" s="28"/>
      <c r="L515" s="5"/>
      <c r="M515" s="5"/>
      <c r="N515" s="5"/>
      <c r="O515" s="59"/>
      <c r="P515" s="5"/>
      <c r="Q515" s="59"/>
      <c r="R515" s="5"/>
      <c r="S515" s="59"/>
      <c r="T515" s="26"/>
      <c r="U515" s="26"/>
      <c r="V515" s="27"/>
      <c r="W515" s="26"/>
      <c r="X515" s="27"/>
      <c r="Y515" s="2"/>
      <c r="Z515" s="2"/>
      <c r="AA515" s="2"/>
      <c r="AB515" s="2"/>
      <c r="AC515" s="2"/>
      <c r="AD515" s="2"/>
    </row>
    <row r="516" spans="1:30" ht="13" x14ac:dyDescent="0.15">
      <c r="A516" s="26"/>
      <c r="B516" s="26"/>
      <c r="C516" s="26"/>
      <c r="D516" s="26"/>
      <c r="E516" s="26"/>
      <c r="F516" s="27"/>
      <c r="G516" s="26"/>
      <c r="H516" s="27"/>
      <c r="I516" s="26"/>
      <c r="J516" s="27"/>
      <c r="K516" s="28"/>
      <c r="L516" s="5"/>
      <c r="M516" s="5"/>
      <c r="N516" s="5"/>
      <c r="O516" s="59"/>
      <c r="P516" s="5"/>
      <c r="Q516" s="59"/>
      <c r="R516" s="5"/>
      <c r="S516" s="59"/>
      <c r="T516" s="26"/>
      <c r="U516" s="26"/>
      <c r="V516" s="27"/>
      <c r="W516" s="26"/>
      <c r="X516" s="27"/>
      <c r="Y516" s="2"/>
      <c r="Z516" s="2"/>
      <c r="AA516" s="2"/>
      <c r="AB516" s="2"/>
      <c r="AC516" s="2"/>
      <c r="AD516" s="2"/>
    </row>
    <row r="517" spans="1:30" ht="13" x14ac:dyDescent="0.15">
      <c r="A517" s="26"/>
      <c r="B517" s="26"/>
      <c r="C517" s="26"/>
      <c r="D517" s="26"/>
      <c r="E517" s="26"/>
      <c r="F517" s="27"/>
      <c r="G517" s="26"/>
      <c r="H517" s="27"/>
      <c r="I517" s="26"/>
      <c r="J517" s="27"/>
      <c r="K517" s="28"/>
      <c r="L517" s="5"/>
      <c r="M517" s="5"/>
      <c r="N517" s="5"/>
      <c r="O517" s="59"/>
      <c r="P517" s="5"/>
      <c r="Q517" s="59"/>
      <c r="R517" s="5"/>
      <c r="S517" s="59"/>
      <c r="T517" s="26"/>
      <c r="U517" s="26"/>
      <c r="V517" s="27"/>
      <c r="W517" s="26"/>
      <c r="X517" s="27"/>
      <c r="Y517" s="2"/>
      <c r="Z517" s="2"/>
      <c r="AA517" s="2"/>
      <c r="AB517" s="2"/>
      <c r="AC517" s="2"/>
      <c r="AD517" s="2"/>
    </row>
    <row r="518" spans="1:30" ht="13" x14ac:dyDescent="0.15">
      <c r="A518" s="26"/>
      <c r="B518" s="26"/>
      <c r="C518" s="26"/>
      <c r="D518" s="26"/>
      <c r="E518" s="26"/>
      <c r="F518" s="27"/>
      <c r="G518" s="26"/>
      <c r="H518" s="27"/>
      <c r="I518" s="26"/>
      <c r="J518" s="27"/>
      <c r="K518" s="28"/>
      <c r="L518" s="5"/>
      <c r="M518" s="5"/>
      <c r="N518" s="5"/>
      <c r="O518" s="59"/>
      <c r="P518" s="5"/>
      <c r="Q518" s="59"/>
      <c r="R518" s="5"/>
      <c r="S518" s="59"/>
      <c r="T518" s="26"/>
      <c r="U518" s="26"/>
      <c r="V518" s="27"/>
      <c r="W518" s="26"/>
      <c r="X518" s="27"/>
      <c r="Y518" s="2"/>
      <c r="Z518" s="2"/>
      <c r="AA518" s="2"/>
      <c r="AB518" s="2"/>
      <c r="AC518" s="2"/>
      <c r="AD518" s="2"/>
    </row>
    <row r="519" spans="1:30" ht="13" x14ac:dyDescent="0.15">
      <c r="A519" s="26"/>
      <c r="B519" s="26"/>
      <c r="C519" s="26"/>
      <c r="D519" s="26"/>
      <c r="E519" s="26"/>
      <c r="F519" s="27"/>
      <c r="G519" s="26"/>
      <c r="H519" s="27"/>
      <c r="I519" s="26"/>
      <c r="J519" s="27"/>
      <c r="K519" s="28"/>
      <c r="L519" s="5"/>
      <c r="M519" s="5"/>
      <c r="N519" s="5"/>
      <c r="O519" s="59"/>
      <c r="P519" s="5"/>
      <c r="Q519" s="59"/>
      <c r="R519" s="5"/>
      <c r="S519" s="59"/>
      <c r="T519" s="26"/>
      <c r="U519" s="26"/>
      <c r="V519" s="27"/>
      <c r="W519" s="26"/>
      <c r="X519" s="27"/>
      <c r="Y519" s="2"/>
      <c r="Z519" s="2"/>
      <c r="AA519" s="2"/>
      <c r="AB519" s="2"/>
      <c r="AC519" s="2"/>
      <c r="AD519" s="2"/>
    </row>
    <row r="520" spans="1:30" ht="13" x14ac:dyDescent="0.15">
      <c r="A520" s="26"/>
      <c r="B520" s="26"/>
      <c r="C520" s="26"/>
      <c r="D520" s="26"/>
      <c r="E520" s="26"/>
      <c r="F520" s="27"/>
      <c r="G520" s="26"/>
      <c r="H520" s="27"/>
      <c r="I520" s="26"/>
      <c r="J520" s="27"/>
      <c r="K520" s="28"/>
      <c r="L520" s="5"/>
      <c r="M520" s="5"/>
      <c r="N520" s="5"/>
      <c r="O520" s="59"/>
      <c r="P520" s="5"/>
      <c r="Q520" s="59"/>
      <c r="R520" s="5"/>
      <c r="S520" s="59"/>
      <c r="T520" s="26"/>
      <c r="U520" s="26"/>
      <c r="V520" s="27"/>
      <c r="W520" s="26"/>
      <c r="X520" s="27"/>
      <c r="Y520" s="2"/>
      <c r="Z520" s="2"/>
      <c r="AA520" s="2"/>
      <c r="AB520" s="2"/>
      <c r="AC520" s="2"/>
      <c r="AD520" s="2"/>
    </row>
    <row r="521" spans="1:30" ht="13" x14ac:dyDescent="0.15">
      <c r="A521" s="26"/>
      <c r="B521" s="26"/>
      <c r="C521" s="26"/>
      <c r="D521" s="26"/>
      <c r="E521" s="26"/>
      <c r="F521" s="27"/>
      <c r="G521" s="26"/>
      <c r="H521" s="27"/>
      <c r="I521" s="26"/>
      <c r="J521" s="27"/>
      <c r="K521" s="28"/>
      <c r="L521" s="5"/>
      <c r="M521" s="5"/>
      <c r="N521" s="5"/>
      <c r="O521" s="59"/>
      <c r="P521" s="5"/>
      <c r="Q521" s="59"/>
      <c r="R521" s="5"/>
      <c r="S521" s="59"/>
      <c r="T521" s="26"/>
      <c r="U521" s="26"/>
      <c r="V521" s="27"/>
      <c r="W521" s="26"/>
      <c r="X521" s="27"/>
      <c r="Y521" s="2"/>
      <c r="Z521" s="2"/>
      <c r="AA521" s="2"/>
      <c r="AB521" s="2"/>
      <c r="AC521" s="2"/>
      <c r="AD521" s="2"/>
    </row>
    <row r="522" spans="1:30" ht="13" x14ac:dyDescent="0.15">
      <c r="A522" s="26"/>
      <c r="B522" s="26"/>
      <c r="C522" s="26"/>
      <c r="D522" s="26"/>
      <c r="E522" s="26"/>
      <c r="F522" s="27"/>
      <c r="G522" s="26"/>
      <c r="H522" s="27"/>
      <c r="I522" s="26"/>
      <c r="J522" s="27"/>
      <c r="K522" s="28"/>
      <c r="L522" s="5"/>
      <c r="M522" s="5"/>
      <c r="N522" s="5"/>
      <c r="O522" s="59"/>
      <c r="P522" s="5"/>
      <c r="Q522" s="59"/>
      <c r="R522" s="5"/>
      <c r="S522" s="59"/>
      <c r="T522" s="26"/>
      <c r="U522" s="26"/>
      <c r="V522" s="27"/>
      <c r="W522" s="26"/>
      <c r="X522" s="27"/>
      <c r="Y522" s="2"/>
      <c r="Z522" s="2"/>
      <c r="AA522" s="2"/>
      <c r="AB522" s="2"/>
      <c r="AC522" s="2"/>
      <c r="AD522" s="2"/>
    </row>
    <row r="523" spans="1:30" ht="13" x14ac:dyDescent="0.15">
      <c r="A523" s="26"/>
      <c r="B523" s="26"/>
      <c r="C523" s="26"/>
      <c r="D523" s="26"/>
      <c r="E523" s="26"/>
      <c r="F523" s="27"/>
      <c r="G523" s="26"/>
      <c r="H523" s="27"/>
      <c r="I523" s="26"/>
      <c r="J523" s="27"/>
      <c r="K523" s="28"/>
      <c r="L523" s="5"/>
      <c r="M523" s="5"/>
      <c r="N523" s="5"/>
      <c r="O523" s="59"/>
      <c r="P523" s="5"/>
      <c r="Q523" s="59"/>
      <c r="R523" s="5"/>
      <c r="S523" s="59"/>
      <c r="T523" s="26"/>
      <c r="U523" s="26"/>
      <c r="V523" s="27"/>
      <c r="W523" s="26"/>
      <c r="X523" s="27"/>
      <c r="Y523" s="2"/>
      <c r="Z523" s="2"/>
      <c r="AA523" s="2"/>
      <c r="AB523" s="2"/>
      <c r="AC523" s="2"/>
      <c r="AD523" s="2"/>
    </row>
    <row r="524" spans="1:30" ht="13" x14ac:dyDescent="0.15">
      <c r="A524" s="26"/>
      <c r="B524" s="26"/>
      <c r="C524" s="26"/>
      <c r="D524" s="26"/>
      <c r="E524" s="26"/>
      <c r="F524" s="27"/>
      <c r="G524" s="26"/>
      <c r="H524" s="27"/>
      <c r="I524" s="26"/>
      <c r="J524" s="27"/>
      <c r="K524" s="28"/>
      <c r="L524" s="5"/>
      <c r="M524" s="5"/>
      <c r="N524" s="5"/>
      <c r="O524" s="59"/>
      <c r="P524" s="5"/>
      <c r="Q524" s="59"/>
      <c r="R524" s="5"/>
      <c r="S524" s="59"/>
      <c r="T524" s="26"/>
      <c r="U524" s="26"/>
      <c r="V524" s="27"/>
      <c r="W524" s="26"/>
      <c r="X524" s="27"/>
      <c r="Y524" s="2"/>
      <c r="Z524" s="2"/>
      <c r="AA524" s="2"/>
      <c r="AB524" s="2"/>
      <c r="AC524" s="2"/>
      <c r="AD524" s="2"/>
    </row>
    <row r="525" spans="1:30" ht="13" x14ac:dyDescent="0.15">
      <c r="A525" s="26"/>
      <c r="B525" s="26"/>
      <c r="C525" s="26"/>
      <c r="D525" s="26"/>
      <c r="E525" s="26"/>
      <c r="F525" s="27"/>
      <c r="G525" s="26"/>
      <c r="H525" s="27"/>
      <c r="I525" s="26"/>
      <c r="J525" s="27"/>
      <c r="K525" s="28"/>
      <c r="L525" s="5"/>
      <c r="M525" s="5"/>
      <c r="N525" s="5"/>
      <c r="O525" s="59"/>
      <c r="P525" s="5"/>
      <c r="Q525" s="59"/>
      <c r="R525" s="5"/>
      <c r="S525" s="59"/>
      <c r="T525" s="26"/>
      <c r="U525" s="26"/>
      <c r="V525" s="27"/>
      <c r="W525" s="26"/>
      <c r="X525" s="27"/>
      <c r="Y525" s="2"/>
      <c r="Z525" s="2"/>
      <c r="AA525" s="2"/>
      <c r="AB525" s="2"/>
      <c r="AC525" s="2"/>
      <c r="AD525" s="2"/>
    </row>
    <row r="526" spans="1:30" ht="13" x14ac:dyDescent="0.15">
      <c r="A526" s="26"/>
      <c r="B526" s="26"/>
      <c r="C526" s="26"/>
      <c r="D526" s="26"/>
      <c r="E526" s="26"/>
      <c r="F526" s="27"/>
      <c r="G526" s="26"/>
      <c r="H526" s="27"/>
      <c r="I526" s="26"/>
      <c r="J526" s="27"/>
      <c r="K526" s="28"/>
      <c r="L526" s="5"/>
      <c r="M526" s="5"/>
      <c r="N526" s="5"/>
      <c r="O526" s="59"/>
      <c r="P526" s="5"/>
      <c r="Q526" s="59"/>
      <c r="R526" s="5"/>
      <c r="S526" s="59"/>
      <c r="T526" s="26"/>
      <c r="U526" s="26"/>
      <c r="V526" s="27"/>
      <c r="W526" s="26"/>
      <c r="X526" s="27"/>
      <c r="Y526" s="2"/>
      <c r="Z526" s="2"/>
      <c r="AA526" s="2"/>
      <c r="AB526" s="2"/>
      <c r="AC526" s="2"/>
      <c r="AD526" s="2"/>
    </row>
    <row r="527" spans="1:30" ht="13" x14ac:dyDescent="0.15">
      <c r="A527" s="26"/>
      <c r="B527" s="26"/>
      <c r="C527" s="26"/>
      <c r="D527" s="26"/>
      <c r="E527" s="26"/>
      <c r="F527" s="27"/>
      <c r="G527" s="26"/>
      <c r="H527" s="27"/>
      <c r="I527" s="26"/>
      <c r="J527" s="27"/>
      <c r="K527" s="28"/>
      <c r="L527" s="5"/>
      <c r="M527" s="5"/>
      <c r="N527" s="5"/>
      <c r="O527" s="59"/>
      <c r="P527" s="5"/>
      <c r="Q527" s="59"/>
      <c r="R527" s="5"/>
      <c r="S527" s="59"/>
      <c r="T527" s="26"/>
      <c r="U527" s="26"/>
      <c r="V527" s="27"/>
      <c r="W527" s="26"/>
      <c r="X527" s="27"/>
      <c r="Y527" s="2"/>
      <c r="Z527" s="2"/>
      <c r="AA527" s="2"/>
      <c r="AB527" s="2"/>
      <c r="AC527" s="2"/>
      <c r="AD527" s="2"/>
    </row>
    <row r="528" spans="1:30" ht="13" x14ac:dyDescent="0.15">
      <c r="A528" s="26"/>
      <c r="B528" s="26"/>
      <c r="C528" s="26"/>
      <c r="D528" s="26"/>
      <c r="E528" s="26"/>
      <c r="F528" s="27"/>
      <c r="G528" s="26"/>
      <c r="H528" s="27"/>
      <c r="I528" s="26"/>
      <c r="J528" s="27"/>
      <c r="K528" s="28"/>
      <c r="L528" s="5"/>
      <c r="M528" s="5"/>
      <c r="N528" s="5"/>
      <c r="O528" s="59"/>
      <c r="P528" s="5"/>
      <c r="Q528" s="59"/>
      <c r="R528" s="5"/>
      <c r="S528" s="59"/>
      <c r="T528" s="26"/>
      <c r="U528" s="26"/>
      <c r="V528" s="27"/>
      <c r="W528" s="26"/>
      <c r="X528" s="27"/>
      <c r="Y528" s="2"/>
      <c r="Z528" s="2"/>
      <c r="AA528" s="2"/>
      <c r="AB528" s="2"/>
      <c r="AC528" s="2"/>
      <c r="AD528" s="2"/>
    </row>
    <row r="529" spans="1:30" ht="13" x14ac:dyDescent="0.15">
      <c r="A529" s="26"/>
      <c r="B529" s="26"/>
      <c r="C529" s="26"/>
      <c r="D529" s="26"/>
      <c r="E529" s="26"/>
      <c r="F529" s="27"/>
      <c r="G529" s="26"/>
      <c r="H529" s="27"/>
      <c r="I529" s="26"/>
      <c r="J529" s="27"/>
      <c r="K529" s="28"/>
      <c r="L529" s="5"/>
      <c r="M529" s="5"/>
      <c r="N529" s="5"/>
      <c r="O529" s="59"/>
      <c r="P529" s="5"/>
      <c r="Q529" s="59"/>
      <c r="R529" s="5"/>
      <c r="S529" s="59"/>
      <c r="T529" s="26"/>
      <c r="U529" s="26"/>
      <c r="V529" s="27"/>
      <c r="W529" s="26"/>
      <c r="X529" s="27"/>
      <c r="Y529" s="2"/>
      <c r="Z529" s="2"/>
      <c r="AA529" s="2"/>
      <c r="AB529" s="2"/>
      <c r="AC529" s="2"/>
      <c r="AD529" s="2"/>
    </row>
    <row r="530" spans="1:30" ht="13" x14ac:dyDescent="0.15">
      <c r="A530" s="26"/>
      <c r="B530" s="26"/>
      <c r="C530" s="26"/>
      <c r="D530" s="26"/>
      <c r="E530" s="26"/>
      <c r="F530" s="27"/>
      <c r="G530" s="26"/>
      <c r="H530" s="27"/>
      <c r="I530" s="26"/>
      <c r="J530" s="27"/>
      <c r="K530" s="28"/>
      <c r="L530" s="5"/>
      <c r="M530" s="5"/>
      <c r="N530" s="5"/>
      <c r="O530" s="59"/>
      <c r="P530" s="5"/>
      <c r="Q530" s="59"/>
      <c r="R530" s="5"/>
      <c r="S530" s="59"/>
      <c r="T530" s="26"/>
      <c r="U530" s="26"/>
      <c r="V530" s="27"/>
      <c r="W530" s="26"/>
      <c r="X530" s="27"/>
      <c r="Y530" s="2"/>
      <c r="Z530" s="2"/>
      <c r="AA530" s="2"/>
      <c r="AB530" s="2"/>
      <c r="AC530" s="2"/>
      <c r="AD530" s="2"/>
    </row>
    <row r="531" spans="1:30" ht="13" x14ac:dyDescent="0.15">
      <c r="A531" s="26"/>
      <c r="B531" s="26"/>
      <c r="C531" s="26"/>
      <c r="D531" s="26"/>
      <c r="E531" s="26"/>
      <c r="F531" s="27"/>
      <c r="G531" s="26"/>
      <c r="H531" s="27"/>
      <c r="I531" s="26"/>
      <c r="J531" s="27"/>
      <c r="K531" s="28"/>
      <c r="L531" s="5"/>
      <c r="M531" s="5"/>
      <c r="N531" s="5"/>
      <c r="O531" s="59"/>
      <c r="P531" s="5"/>
      <c r="Q531" s="59"/>
      <c r="R531" s="5"/>
      <c r="S531" s="59"/>
      <c r="T531" s="26"/>
      <c r="U531" s="26"/>
      <c r="V531" s="27"/>
      <c r="W531" s="26"/>
      <c r="X531" s="27"/>
      <c r="Y531" s="2"/>
      <c r="Z531" s="2"/>
      <c r="AA531" s="2"/>
      <c r="AB531" s="2"/>
      <c r="AC531" s="2"/>
      <c r="AD531" s="2"/>
    </row>
    <row r="532" spans="1:30" ht="13" x14ac:dyDescent="0.15">
      <c r="A532" s="26"/>
      <c r="B532" s="26"/>
      <c r="C532" s="26"/>
      <c r="D532" s="26"/>
      <c r="E532" s="26"/>
      <c r="F532" s="27"/>
      <c r="G532" s="26"/>
      <c r="H532" s="27"/>
      <c r="I532" s="26"/>
      <c r="J532" s="27"/>
      <c r="K532" s="28"/>
      <c r="L532" s="5"/>
      <c r="M532" s="5"/>
      <c r="N532" s="5"/>
      <c r="O532" s="59"/>
      <c r="P532" s="5"/>
      <c r="Q532" s="59"/>
      <c r="R532" s="5"/>
      <c r="S532" s="59"/>
      <c r="T532" s="26"/>
      <c r="U532" s="26"/>
      <c r="V532" s="27"/>
      <c r="W532" s="26"/>
      <c r="X532" s="27"/>
      <c r="Y532" s="2"/>
      <c r="Z532" s="2"/>
      <c r="AA532" s="2"/>
      <c r="AB532" s="2"/>
      <c r="AC532" s="2"/>
      <c r="AD532" s="2"/>
    </row>
    <row r="533" spans="1:30" ht="13" x14ac:dyDescent="0.15">
      <c r="A533" s="26"/>
      <c r="B533" s="26"/>
      <c r="C533" s="26"/>
      <c r="D533" s="26"/>
      <c r="E533" s="26"/>
      <c r="F533" s="27"/>
      <c r="G533" s="26"/>
      <c r="H533" s="27"/>
      <c r="I533" s="26"/>
      <c r="J533" s="27"/>
      <c r="K533" s="28"/>
      <c r="L533" s="5"/>
      <c r="M533" s="5"/>
      <c r="N533" s="5"/>
      <c r="O533" s="59"/>
      <c r="P533" s="5"/>
      <c r="Q533" s="59"/>
      <c r="R533" s="5"/>
      <c r="S533" s="59"/>
      <c r="T533" s="26"/>
      <c r="U533" s="26"/>
      <c r="V533" s="27"/>
      <c r="W533" s="26"/>
      <c r="X533" s="27"/>
      <c r="Y533" s="2"/>
      <c r="Z533" s="2"/>
      <c r="AA533" s="2"/>
      <c r="AB533" s="2"/>
      <c r="AC533" s="2"/>
      <c r="AD533" s="2"/>
    </row>
    <row r="534" spans="1:30" ht="13" x14ac:dyDescent="0.15">
      <c r="A534" s="26"/>
      <c r="B534" s="26"/>
      <c r="C534" s="26"/>
      <c r="D534" s="26"/>
      <c r="E534" s="26"/>
      <c r="F534" s="27"/>
      <c r="G534" s="26"/>
      <c r="H534" s="27"/>
      <c r="I534" s="26"/>
      <c r="J534" s="27"/>
      <c r="K534" s="28"/>
      <c r="L534" s="5"/>
      <c r="M534" s="5"/>
      <c r="N534" s="5"/>
      <c r="O534" s="59"/>
      <c r="P534" s="5"/>
      <c r="Q534" s="59"/>
      <c r="R534" s="5"/>
      <c r="S534" s="59"/>
      <c r="T534" s="26"/>
      <c r="U534" s="26"/>
      <c r="V534" s="27"/>
      <c r="W534" s="26"/>
      <c r="X534" s="27"/>
      <c r="Y534" s="2"/>
      <c r="Z534" s="2"/>
      <c r="AA534" s="2"/>
      <c r="AB534" s="2"/>
      <c r="AC534" s="2"/>
      <c r="AD534" s="2"/>
    </row>
    <row r="535" spans="1:30" ht="13" x14ac:dyDescent="0.15">
      <c r="A535" s="26"/>
      <c r="B535" s="26"/>
      <c r="C535" s="26"/>
      <c r="D535" s="26"/>
      <c r="E535" s="26"/>
      <c r="F535" s="27"/>
      <c r="G535" s="26"/>
      <c r="H535" s="27"/>
      <c r="I535" s="26"/>
      <c r="J535" s="27"/>
      <c r="K535" s="28"/>
      <c r="L535" s="5"/>
      <c r="M535" s="5"/>
      <c r="N535" s="5"/>
      <c r="O535" s="59"/>
      <c r="P535" s="5"/>
      <c r="Q535" s="59"/>
      <c r="R535" s="5"/>
      <c r="S535" s="59"/>
      <c r="T535" s="26"/>
      <c r="U535" s="26"/>
      <c r="V535" s="27"/>
      <c r="W535" s="26"/>
      <c r="X535" s="27"/>
      <c r="Y535" s="2"/>
      <c r="Z535" s="2"/>
      <c r="AA535" s="2"/>
      <c r="AB535" s="2"/>
      <c r="AC535" s="2"/>
      <c r="AD535" s="2"/>
    </row>
    <row r="536" spans="1:30" ht="13" x14ac:dyDescent="0.15">
      <c r="A536" s="26"/>
      <c r="B536" s="26"/>
      <c r="C536" s="26"/>
      <c r="D536" s="26"/>
      <c r="E536" s="26"/>
      <c r="F536" s="27"/>
      <c r="G536" s="26"/>
      <c r="H536" s="27"/>
      <c r="I536" s="26"/>
      <c r="J536" s="27"/>
      <c r="K536" s="28"/>
      <c r="L536" s="5"/>
      <c r="M536" s="5"/>
      <c r="N536" s="5"/>
      <c r="O536" s="59"/>
      <c r="P536" s="5"/>
      <c r="Q536" s="59"/>
      <c r="R536" s="5"/>
      <c r="S536" s="59"/>
      <c r="T536" s="26"/>
      <c r="U536" s="26"/>
      <c r="V536" s="27"/>
      <c r="W536" s="26"/>
      <c r="X536" s="27"/>
      <c r="Y536" s="2"/>
      <c r="Z536" s="2"/>
      <c r="AA536" s="2"/>
      <c r="AB536" s="2"/>
      <c r="AC536" s="2"/>
      <c r="AD536" s="2"/>
    </row>
    <row r="537" spans="1:30" ht="13" x14ac:dyDescent="0.15">
      <c r="A537" s="26"/>
      <c r="B537" s="26"/>
      <c r="C537" s="26"/>
      <c r="D537" s="26"/>
      <c r="E537" s="26"/>
      <c r="F537" s="27"/>
      <c r="G537" s="26"/>
      <c r="H537" s="27"/>
      <c r="I537" s="26"/>
      <c r="J537" s="27"/>
      <c r="K537" s="28"/>
      <c r="L537" s="5"/>
      <c r="M537" s="5"/>
      <c r="N537" s="5"/>
      <c r="O537" s="59"/>
      <c r="P537" s="5"/>
      <c r="Q537" s="59"/>
      <c r="R537" s="5"/>
      <c r="S537" s="59"/>
      <c r="T537" s="26"/>
      <c r="U537" s="26"/>
      <c r="V537" s="27"/>
      <c r="W537" s="26"/>
      <c r="X537" s="27"/>
      <c r="Y537" s="2"/>
      <c r="Z537" s="2"/>
      <c r="AA537" s="2"/>
      <c r="AB537" s="2"/>
      <c r="AC537" s="2"/>
      <c r="AD537" s="2"/>
    </row>
    <row r="538" spans="1:30" ht="13" x14ac:dyDescent="0.15">
      <c r="A538" s="26"/>
      <c r="B538" s="26"/>
      <c r="C538" s="26"/>
      <c r="D538" s="26"/>
      <c r="E538" s="26"/>
      <c r="F538" s="27"/>
      <c r="G538" s="26"/>
      <c r="H538" s="27"/>
      <c r="I538" s="26"/>
      <c r="J538" s="27"/>
      <c r="K538" s="28"/>
      <c r="L538" s="5"/>
      <c r="M538" s="5"/>
      <c r="N538" s="5"/>
      <c r="O538" s="59"/>
      <c r="P538" s="5"/>
      <c r="Q538" s="59"/>
      <c r="R538" s="5"/>
      <c r="S538" s="59"/>
      <c r="T538" s="26"/>
      <c r="U538" s="26"/>
      <c r="V538" s="27"/>
      <c r="W538" s="26"/>
      <c r="X538" s="27"/>
      <c r="Y538" s="2"/>
      <c r="Z538" s="2"/>
      <c r="AA538" s="2"/>
      <c r="AB538" s="2"/>
      <c r="AC538" s="2"/>
      <c r="AD538" s="2"/>
    </row>
    <row r="539" spans="1:30" ht="13" x14ac:dyDescent="0.15">
      <c r="A539" s="26"/>
      <c r="B539" s="26"/>
      <c r="C539" s="26"/>
      <c r="D539" s="26"/>
      <c r="E539" s="26"/>
      <c r="F539" s="27"/>
      <c r="G539" s="26"/>
      <c r="H539" s="27"/>
      <c r="I539" s="26"/>
      <c r="J539" s="27"/>
      <c r="K539" s="28"/>
      <c r="L539" s="5"/>
      <c r="M539" s="5"/>
      <c r="N539" s="5"/>
      <c r="O539" s="59"/>
      <c r="P539" s="5"/>
      <c r="Q539" s="59"/>
      <c r="R539" s="5"/>
      <c r="S539" s="59"/>
      <c r="T539" s="26"/>
      <c r="U539" s="26"/>
      <c r="V539" s="27"/>
      <c r="W539" s="26"/>
      <c r="X539" s="27"/>
      <c r="Y539" s="2"/>
      <c r="Z539" s="2"/>
      <c r="AA539" s="2"/>
      <c r="AB539" s="2"/>
      <c r="AC539" s="2"/>
      <c r="AD539" s="2"/>
    </row>
    <row r="540" spans="1:30" ht="13" x14ac:dyDescent="0.15">
      <c r="A540" s="26"/>
      <c r="B540" s="26"/>
      <c r="C540" s="26"/>
      <c r="D540" s="26"/>
      <c r="E540" s="26"/>
      <c r="F540" s="27"/>
      <c r="G540" s="26"/>
      <c r="H540" s="27"/>
      <c r="I540" s="26"/>
      <c r="J540" s="27"/>
      <c r="K540" s="28"/>
      <c r="L540" s="5"/>
      <c r="M540" s="5"/>
      <c r="N540" s="5"/>
      <c r="O540" s="59"/>
      <c r="P540" s="5"/>
      <c r="Q540" s="59"/>
      <c r="R540" s="5"/>
      <c r="S540" s="59"/>
      <c r="T540" s="26"/>
      <c r="U540" s="26"/>
      <c r="V540" s="27"/>
      <c r="W540" s="26"/>
      <c r="X540" s="27"/>
      <c r="Y540" s="2"/>
      <c r="Z540" s="2"/>
      <c r="AA540" s="2"/>
      <c r="AB540" s="2"/>
      <c r="AC540" s="2"/>
      <c r="AD540" s="2"/>
    </row>
    <row r="541" spans="1:30" ht="13" x14ac:dyDescent="0.15">
      <c r="A541" s="26"/>
      <c r="B541" s="26"/>
      <c r="C541" s="26"/>
      <c r="D541" s="26"/>
      <c r="E541" s="26"/>
      <c r="F541" s="27"/>
      <c r="G541" s="26"/>
      <c r="H541" s="27"/>
      <c r="I541" s="26"/>
      <c r="J541" s="27"/>
      <c r="K541" s="28"/>
      <c r="L541" s="5"/>
      <c r="M541" s="5"/>
      <c r="N541" s="5"/>
      <c r="O541" s="59"/>
      <c r="P541" s="5"/>
      <c r="Q541" s="59"/>
      <c r="R541" s="5"/>
      <c r="S541" s="59"/>
      <c r="T541" s="26"/>
      <c r="U541" s="26"/>
      <c r="V541" s="27"/>
      <c r="W541" s="26"/>
      <c r="X541" s="27"/>
      <c r="Y541" s="2"/>
      <c r="Z541" s="2"/>
      <c r="AA541" s="2"/>
      <c r="AB541" s="2"/>
      <c r="AC541" s="2"/>
      <c r="AD541" s="2"/>
    </row>
    <row r="542" spans="1:30" ht="13" x14ac:dyDescent="0.15">
      <c r="A542" s="26"/>
      <c r="B542" s="26"/>
      <c r="C542" s="26"/>
      <c r="D542" s="26"/>
      <c r="E542" s="26"/>
      <c r="F542" s="27"/>
      <c r="G542" s="26"/>
      <c r="H542" s="27"/>
      <c r="I542" s="26"/>
      <c r="J542" s="27"/>
      <c r="K542" s="28"/>
      <c r="L542" s="5"/>
      <c r="M542" s="5"/>
      <c r="N542" s="5"/>
      <c r="O542" s="59"/>
      <c r="P542" s="5"/>
      <c r="Q542" s="59"/>
      <c r="R542" s="5"/>
      <c r="S542" s="59"/>
      <c r="T542" s="26"/>
      <c r="U542" s="26"/>
      <c r="V542" s="27"/>
      <c r="W542" s="26"/>
      <c r="X542" s="27"/>
      <c r="Y542" s="2"/>
      <c r="Z542" s="2"/>
      <c r="AA542" s="2"/>
      <c r="AB542" s="2"/>
      <c r="AC542" s="2"/>
      <c r="AD542" s="2"/>
    </row>
    <row r="543" spans="1:30" ht="13" x14ac:dyDescent="0.15">
      <c r="A543" s="26"/>
      <c r="B543" s="26"/>
      <c r="C543" s="26"/>
      <c r="D543" s="26"/>
      <c r="E543" s="26"/>
      <c r="F543" s="27"/>
      <c r="G543" s="26"/>
      <c r="H543" s="27"/>
      <c r="I543" s="26"/>
      <c r="J543" s="27"/>
      <c r="K543" s="28"/>
      <c r="L543" s="5"/>
      <c r="M543" s="5"/>
      <c r="N543" s="5"/>
      <c r="O543" s="59"/>
      <c r="P543" s="5"/>
      <c r="Q543" s="59"/>
      <c r="R543" s="5"/>
      <c r="S543" s="59"/>
      <c r="T543" s="26"/>
      <c r="U543" s="26"/>
      <c r="V543" s="27"/>
      <c r="W543" s="26"/>
      <c r="X543" s="27"/>
      <c r="Y543" s="2"/>
      <c r="Z543" s="2"/>
      <c r="AA543" s="2"/>
      <c r="AB543" s="2"/>
      <c r="AC543" s="2"/>
      <c r="AD543" s="2"/>
    </row>
    <row r="544" spans="1:30" ht="13" x14ac:dyDescent="0.15">
      <c r="A544" s="26"/>
      <c r="B544" s="26"/>
      <c r="C544" s="26"/>
      <c r="D544" s="26"/>
      <c r="E544" s="26"/>
      <c r="F544" s="27"/>
      <c r="G544" s="26"/>
      <c r="H544" s="27"/>
      <c r="I544" s="26"/>
      <c r="J544" s="27"/>
      <c r="K544" s="28"/>
      <c r="L544" s="5"/>
      <c r="M544" s="5"/>
      <c r="N544" s="5"/>
      <c r="O544" s="59"/>
      <c r="P544" s="5"/>
      <c r="Q544" s="59"/>
      <c r="R544" s="5"/>
      <c r="S544" s="59"/>
      <c r="T544" s="26"/>
      <c r="U544" s="26"/>
      <c r="V544" s="27"/>
      <c r="W544" s="26"/>
      <c r="X544" s="27"/>
      <c r="Y544" s="2"/>
      <c r="Z544" s="2"/>
      <c r="AA544" s="2"/>
      <c r="AB544" s="2"/>
      <c r="AC544" s="2"/>
      <c r="AD544" s="2"/>
    </row>
    <row r="545" spans="1:30" ht="13" x14ac:dyDescent="0.15">
      <c r="A545" s="26"/>
      <c r="B545" s="26"/>
      <c r="C545" s="26"/>
      <c r="D545" s="26"/>
      <c r="E545" s="26"/>
      <c r="F545" s="27"/>
      <c r="G545" s="26"/>
      <c r="H545" s="27"/>
      <c r="I545" s="26"/>
      <c r="J545" s="27"/>
      <c r="K545" s="28"/>
      <c r="L545" s="5"/>
      <c r="M545" s="5"/>
      <c r="N545" s="5"/>
      <c r="O545" s="59"/>
      <c r="P545" s="5"/>
      <c r="Q545" s="59"/>
      <c r="R545" s="5"/>
      <c r="S545" s="59"/>
      <c r="T545" s="26"/>
      <c r="U545" s="26"/>
      <c r="V545" s="27"/>
      <c r="W545" s="26"/>
      <c r="X545" s="27"/>
      <c r="Y545" s="2"/>
      <c r="Z545" s="2"/>
      <c r="AA545" s="2"/>
      <c r="AB545" s="2"/>
      <c r="AC545" s="2"/>
      <c r="AD545" s="2"/>
    </row>
    <row r="546" spans="1:30" ht="13" x14ac:dyDescent="0.15">
      <c r="A546" s="26"/>
      <c r="B546" s="26"/>
      <c r="C546" s="26"/>
      <c r="D546" s="26"/>
      <c r="E546" s="26"/>
      <c r="F546" s="27"/>
      <c r="G546" s="26"/>
      <c r="H546" s="27"/>
      <c r="I546" s="26"/>
      <c r="J546" s="27"/>
      <c r="K546" s="28"/>
      <c r="L546" s="5"/>
      <c r="M546" s="5"/>
      <c r="N546" s="5"/>
      <c r="O546" s="59"/>
      <c r="P546" s="5"/>
      <c r="Q546" s="59"/>
      <c r="R546" s="5"/>
      <c r="S546" s="59"/>
      <c r="T546" s="26"/>
      <c r="U546" s="26"/>
      <c r="V546" s="27"/>
      <c r="W546" s="26"/>
      <c r="X546" s="27"/>
      <c r="Y546" s="2"/>
      <c r="Z546" s="2"/>
      <c r="AA546" s="2"/>
      <c r="AB546" s="2"/>
      <c r="AC546" s="2"/>
      <c r="AD546" s="2"/>
    </row>
    <row r="547" spans="1:30" ht="13" x14ac:dyDescent="0.15">
      <c r="A547" s="26"/>
      <c r="B547" s="26"/>
      <c r="C547" s="26"/>
      <c r="D547" s="26"/>
      <c r="E547" s="26"/>
      <c r="F547" s="27"/>
      <c r="G547" s="26"/>
      <c r="H547" s="27"/>
      <c r="I547" s="26"/>
      <c r="J547" s="27"/>
      <c r="K547" s="28"/>
      <c r="L547" s="5"/>
      <c r="M547" s="5"/>
      <c r="N547" s="5"/>
      <c r="O547" s="59"/>
      <c r="P547" s="5"/>
      <c r="Q547" s="59"/>
      <c r="R547" s="5"/>
      <c r="S547" s="59"/>
      <c r="T547" s="26"/>
      <c r="U547" s="26"/>
      <c r="V547" s="27"/>
      <c r="W547" s="26"/>
      <c r="X547" s="27"/>
      <c r="Y547" s="2"/>
      <c r="Z547" s="2"/>
      <c r="AA547" s="2"/>
      <c r="AB547" s="2"/>
      <c r="AC547" s="2"/>
      <c r="AD547" s="2"/>
    </row>
    <row r="548" spans="1:30" ht="13" x14ac:dyDescent="0.15">
      <c r="A548" s="26"/>
      <c r="B548" s="26"/>
      <c r="C548" s="26"/>
      <c r="D548" s="26"/>
      <c r="E548" s="26"/>
      <c r="F548" s="27"/>
      <c r="G548" s="26"/>
      <c r="H548" s="27"/>
      <c r="I548" s="26"/>
      <c r="J548" s="27"/>
      <c r="K548" s="28"/>
      <c r="L548" s="5"/>
      <c r="M548" s="5"/>
      <c r="N548" s="5"/>
      <c r="O548" s="59"/>
      <c r="P548" s="5"/>
      <c r="Q548" s="59"/>
      <c r="R548" s="5"/>
      <c r="S548" s="59"/>
      <c r="T548" s="26"/>
      <c r="U548" s="26"/>
      <c r="V548" s="27"/>
      <c r="W548" s="26"/>
      <c r="X548" s="27"/>
      <c r="Y548" s="2"/>
      <c r="Z548" s="2"/>
      <c r="AA548" s="2"/>
      <c r="AB548" s="2"/>
      <c r="AC548" s="2"/>
      <c r="AD548" s="2"/>
    </row>
    <row r="549" spans="1:30" ht="13" x14ac:dyDescent="0.15">
      <c r="A549" s="26"/>
      <c r="B549" s="26"/>
      <c r="C549" s="26"/>
      <c r="D549" s="26"/>
      <c r="E549" s="26"/>
      <c r="F549" s="27"/>
      <c r="G549" s="26"/>
      <c r="H549" s="27"/>
      <c r="I549" s="26"/>
      <c r="J549" s="27"/>
      <c r="K549" s="28"/>
      <c r="L549" s="5"/>
      <c r="M549" s="5"/>
      <c r="N549" s="5"/>
      <c r="O549" s="59"/>
      <c r="P549" s="5"/>
      <c r="Q549" s="59"/>
      <c r="R549" s="5"/>
      <c r="S549" s="59"/>
      <c r="T549" s="26"/>
      <c r="U549" s="26"/>
      <c r="V549" s="27"/>
      <c r="W549" s="26"/>
      <c r="X549" s="27"/>
      <c r="Y549" s="2"/>
      <c r="Z549" s="2"/>
      <c r="AA549" s="2"/>
      <c r="AB549" s="2"/>
      <c r="AC549" s="2"/>
      <c r="AD549" s="2"/>
    </row>
    <row r="550" spans="1:30" ht="13" x14ac:dyDescent="0.15">
      <c r="A550" s="26"/>
      <c r="B550" s="26"/>
      <c r="C550" s="26"/>
      <c r="D550" s="26"/>
      <c r="E550" s="26"/>
      <c r="F550" s="27"/>
      <c r="G550" s="26"/>
      <c r="H550" s="27"/>
      <c r="I550" s="26"/>
      <c r="J550" s="27"/>
      <c r="K550" s="28"/>
      <c r="L550" s="5"/>
      <c r="M550" s="5"/>
      <c r="N550" s="5"/>
      <c r="O550" s="59"/>
      <c r="P550" s="5"/>
      <c r="Q550" s="59"/>
      <c r="R550" s="5"/>
      <c r="S550" s="59"/>
      <c r="T550" s="26"/>
      <c r="U550" s="26"/>
      <c r="V550" s="27"/>
      <c r="W550" s="26"/>
      <c r="X550" s="27"/>
      <c r="Y550" s="2"/>
      <c r="Z550" s="2"/>
      <c r="AA550" s="2"/>
      <c r="AB550" s="2"/>
      <c r="AC550" s="2"/>
      <c r="AD550" s="2"/>
    </row>
    <row r="551" spans="1:30" ht="13" x14ac:dyDescent="0.15">
      <c r="A551" s="26"/>
      <c r="B551" s="26"/>
      <c r="C551" s="26"/>
      <c r="D551" s="26"/>
      <c r="E551" s="26"/>
      <c r="F551" s="27"/>
      <c r="G551" s="26"/>
      <c r="H551" s="27"/>
      <c r="I551" s="26"/>
      <c r="J551" s="27"/>
      <c r="K551" s="28"/>
      <c r="L551" s="5"/>
      <c r="M551" s="5"/>
      <c r="N551" s="5"/>
      <c r="O551" s="59"/>
      <c r="P551" s="5"/>
      <c r="Q551" s="59"/>
      <c r="R551" s="5"/>
      <c r="S551" s="59"/>
      <c r="T551" s="26"/>
      <c r="U551" s="26"/>
      <c r="V551" s="27"/>
      <c r="W551" s="26"/>
      <c r="X551" s="27"/>
      <c r="Y551" s="2"/>
      <c r="Z551" s="2"/>
      <c r="AA551" s="2"/>
      <c r="AB551" s="2"/>
      <c r="AC551" s="2"/>
      <c r="AD551" s="2"/>
    </row>
    <row r="552" spans="1:30" ht="13" x14ac:dyDescent="0.15">
      <c r="A552" s="26"/>
      <c r="B552" s="26"/>
      <c r="C552" s="26"/>
      <c r="D552" s="26"/>
      <c r="E552" s="26"/>
      <c r="F552" s="27"/>
      <c r="G552" s="26"/>
      <c r="H552" s="27"/>
      <c r="I552" s="26"/>
      <c r="J552" s="27"/>
      <c r="K552" s="28"/>
      <c r="L552" s="5"/>
      <c r="M552" s="5"/>
      <c r="N552" s="5"/>
      <c r="O552" s="59"/>
      <c r="P552" s="5"/>
      <c r="Q552" s="59"/>
      <c r="R552" s="5"/>
      <c r="S552" s="59"/>
      <c r="T552" s="26"/>
      <c r="U552" s="26"/>
      <c r="V552" s="27"/>
      <c r="W552" s="26"/>
      <c r="X552" s="27"/>
      <c r="Y552" s="2"/>
      <c r="Z552" s="2"/>
      <c r="AA552" s="2"/>
      <c r="AB552" s="2"/>
      <c r="AC552" s="2"/>
      <c r="AD552" s="2"/>
    </row>
    <row r="553" spans="1:30" ht="13" x14ac:dyDescent="0.15">
      <c r="A553" s="26"/>
      <c r="B553" s="26"/>
      <c r="C553" s="26"/>
      <c r="D553" s="26"/>
      <c r="E553" s="26"/>
      <c r="F553" s="27"/>
      <c r="G553" s="26"/>
      <c r="H553" s="27"/>
      <c r="I553" s="26"/>
      <c r="J553" s="27"/>
      <c r="K553" s="28"/>
      <c r="L553" s="5"/>
      <c r="M553" s="5"/>
      <c r="N553" s="5"/>
      <c r="O553" s="59"/>
      <c r="P553" s="5"/>
      <c r="Q553" s="59"/>
      <c r="R553" s="5"/>
      <c r="S553" s="59"/>
      <c r="T553" s="26"/>
      <c r="U553" s="26"/>
      <c r="V553" s="27"/>
      <c r="W553" s="26"/>
      <c r="X553" s="27"/>
      <c r="Y553" s="2"/>
      <c r="Z553" s="2"/>
      <c r="AA553" s="2"/>
      <c r="AB553" s="2"/>
      <c r="AC553" s="2"/>
      <c r="AD553" s="2"/>
    </row>
    <row r="554" spans="1:30" ht="13" x14ac:dyDescent="0.15">
      <c r="A554" s="26"/>
      <c r="B554" s="26"/>
      <c r="C554" s="26"/>
      <c r="D554" s="26"/>
      <c r="E554" s="26"/>
      <c r="F554" s="27"/>
      <c r="G554" s="26"/>
      <c r="H554" s="27"/>
      <c r="I554" s="26"/>
      <c r="J554" s="27"/>
      <c r="K554" s="28"/>
      <c r="L554" s="5"/>
      <c r="M554" s="5"/>
      <c r="N554" s="5"/>
      <c r="O554" s="59"/>
      <c r="P554" s="5"/>
      <c r="Q554" s="59"/>
      <c r="R554" s="5"/>
      <c r="S554" s="59"/>
      <c r="T554" s="26"/>
      <c r="U554" s="26"/>
      <c r="V554" s="27"/>
      <c r="W554" s="26"/>
      <c r="X554" s="27"/>
      <c r="Y554" s="2"/>
      <c r="Z554" s="2"/>
      <c r="AA554" s="2"/>
      <c r="AB554" s="2"/>
      <c r="AC554" s="2"/>
      <c r="AD554" s="2"/>
    </row>
    <row r="555" spans="1:30" ht="13" x14ac:dyDescent="0.15">
      <c r="A555" s="26"/>
      <c r="B555" s="26"/>
      <c r="C555" s="26"/>
      <c r="D555" s="26"/>
      <c r="E555" s="26"/>
      <c r="F555" s="27"/>
      <c r="G555" s="26"/>
      <c r="H555" s="27"/>
      <c r="I555" s="26"/>
      <c r="J555" s="27"/>
      <c r="K555" s="28"/>
      <c r="L555" s="5"/>
      <c r="M555" s="5"/>
      <c r="N555" s="5"/>
      <c r="O555" s="59"/>
      <c r="P555" s="5"/>
      <c r="Q555" s="59"/>
      <c r="R555" s="5"/>
      <c r="S555" s="59"/>
      <c r="T555" s="26"/>
      <c r="U555" s="26"/>
      <c r="V555" s="27"/>
      <c r="W555" s="26"/>
      <c r="X555" s="27"/>
      <c r="Y555" s="2"/>
      <c r="Z555" s="2"/>
      <c r="AA555" s="2"/>
      <c r="AB555" s="2"/>
      <c r="AC555" s="2"/>
      <c r="AD555" s="2"/>
    </row>
    <row r="556" spans="1:30" ht="13" x14ac:dyDescent="0.15">
      <c r="A556" s="26"/>
      <c r="B556" s="26"/>
      <c r="C556" s="26"/>
      <c r="D556" s="26"/>
      <c r="E556" s="26"/>
      <c r="F556" s="27"/>
      <c r="G556" s="26"/>
      <c r="H556" s="27"/>
      <c r="I556" s="26"/>
      <c r="J556" s="27"/>
      <c r="K556" s="28"/>
      <c r="L556" s="5"/>
      <c r="M556" s="5"/>
      <c r="N556" s="5"/>
      <c r="O556" s="59"/>
      <c r="P556" s="5"/>
      <c r="Q556" s="59"/>
      <c r="R556" s="5"/>
      <c r="S556" s="59"/>
      <c r="T556" s="26"/>
      <c r="U556" s="26"/>
      <c r="V556" s="27"/>
      <c r="W556" s="26"/>
      <c r="X556" s="27"/>
      <c r="Y556" s="2"/>
      <c r="Z556" s="2"/>
      <c r="AA556" s="2"/>
      <c r="AB556" s="2"/>
      <c r="AC556" s="2"/>
      <c r="AD556" s="2"/>
    </row>
    <row r="557" spans="1:30" ht="13" x14ac:dyDescent="0.15">
      <c r="A557" s="26"/>
      <c r="B557" s="26"/>
      <c r="C557" s="26"/>
      <c r="D557" s="26"/>
      <c r="E557" s="26"/>
      <c r="F557" s="27"/>
      <c r="G557" s="26"/>
      <c r="H557" s="27"/>
      <c r="I557" s="26"/>
      <c r="J557" s="27"/>
      <c r="K557" s="28"/>
      <c r="L557" s="5"/>
      <c r="M557" s="5"/>
      <c r="N557" s="5"/>
      <c r="O557" s="59"/>
      <c r="P557" s="5"/>
      <c r="Q557" s="59"/>
      <c r="R557" s="5"/>
      <c r="S557" s="59"/>
      <c r="T557" s="26"/>
      <c r="U557" s="26"/>
      <c r="V557" s="27"/>
      <c r="W557" s="26"/>
      <c r="X557" s="27"/>
      <c r="Y557" s="2"/>
      <c r="Z557" s="2"/>
      <c r="AA557" s="2"/>
      <c r="AB557" s="2"/>
      <c r="AC557" s="2"/>
      <c r="AD557" s="2"/>
    </row>
    <row r="558" spans="1:30" ht="13" x14ac:dyDescent="0.15">
      <c r="A558" s="26"/>
      <c r="B558" s="26"/>
      <c r="C558" s="26"/>
      <c r="D558" s="26"/>
      <c r="E558" s="26"/>
      <c r="F558" s="27"/>
      <c r="G558" s="26"/>
      <c r="H558" s="27"/>
      <c r="I558" s="26"/>
      <c r="J558" s="27"/>
      <c r="K558" s="28"/>
      <c r="L558" s="5"/>
      <c r="M558" s="5"/>
      <c r="N558" s="5"/>
      <c r="O558" s="59"/>
      <c r="P558" s="5"/>
      <c r="Q558" s="59"/>
      <c r="R558" s="5"/>
      <c r="S558" s="59"/>
      <c r="T558" s="26"/>
      <c r="U558" s="26"/>
      <c r="V558" s="27"/>
      <c r="W558" s="26"/>
      <c r="X558" s="27"/>
      <c r="Y558" s="2"/>
      <c r="Z558" s="2"/>
      <c r="AA558" s="2"/>
      <c r="AB558" s="2"/>
      <c r="AC558" s="2"/>
      <c r="AD558" s="2"/>
    </row>
    <row r="559" spans="1:30" ht="13" x14ac:dyDescent="0.15">
      <c r="A559" s="26"/>
      <c r="B559" s="26"/>
      <c r="C559" s="26"/>
      <c r="D559" s="26"/>
      <c r="E559" s="26"/>
      <c r="F559" s="27"/>
      <c r="G559" s="26"/>
      <c r="H559" s="27"/>
      <c r="I559" s="26"/>
      <c r="J559" s="27"/>
      <c r="K559" s="28"/>
      <c r="L559" s="5"/>
      <c r="M559" s="5"/>
      <c r="N559" s="5"/>
      <c r="O559" s="59"/>
      <c r="P559" s="5"/>
      <c r="Q559" s="59"/>
      <c r="R559" s="5"/>
      <c r="S559" s="59"/>
      <c r="T559" s="26"/>
      <c r="U559" s="26"/>
      <c r="V559" s="27"/>
      <c r="W559" s="26"/>
      <c r="X559" s="27"/>
      <c r="Y559" s="2"/>
      <c r="Z559" s="2"/>
      <c r="AA559" s="2"/>
      <c r="AB559" s="2"/>
      <c r="AC559" s="2"/>
      <c r="AD559" s="2"/>
    </row>
    <row r="560" spans="1:30" ht="13" x14ac:dyDescent="0.15">
      <c r="A560" s="26"/>
      <c r="B560" s="26"/>
      <c r="C560" s="26"/>
      <c r="D560" s="26"/>
      <c r="E560" s="26"/>
      <c r="F560" s="27"/>
      <c r="G560" s="26"/>
      <c r="H560" s="27"/>
      <c r="I560" s="26"/>
      <c r="J560" s="27"/>
      <c r="K560" s="28"/>
      <c r="L560" s="5"/>
      <c r="M560" s="5"/>
      <c r="N560" s="5"/>
      <c r="O560" s="59"/>
      <c r="P560" s="5"/>
      <c r="Q560" s="59"/>
      <c r="R560" s="5"/>
      <c r="S560" s="59"/>
      <c r="T560" s="26"/>
      <c r="U560" s="26"/>
      <c r="V560" s="27"/>
      <c r="W560" s="26"/>
      <c r="X560" s="27"/>
      <c r="Y560" s="2"/>
      <c r="Z560" s="2"/>
      <c r="AA560" s="2"/>
      <c r="AB560" s="2"/>
      <c r="AC560" s="2"/>
      <c r="AD560" s="2"/>
    </row>
    <row r="561" spans="1:30" ht="13" x14ac:dyDescent="0.15">
      <c r="A561" s="26"/>
      <c r="B561" s="26"/>
      <c r="C561" s="26"/>
      <c r="D561" s="26"/>
      <c r="E561" s="26"/>
      <c r="F561" s="27"/>
      <c r="G561" s="26"/>
      <c r="H561" s="27"/>
      <c r="I561" s="26"/>
      <c r="J561" s="27"/>
      <c r="K561" s="28"/>
      <c r="L561" s="5"/>
      <c r="M561" s="5"/>
      <c r="N561" s="5"/>
      <c r="O561" s="59"/>
      <c r="P561" s="5"/>
      <c r="Q561" s="59"/>
      <c r="R561" s="5"/>
      <c r="S561" s="59"/>
      <c r="T561" s="26"/>
      <c r="U561" s="26"/>
      <c r="V561" s="27"/>
      <c r="W561" s="26"/>
      <c r="X561" s="27"/>
      <c r="Y561" s="2"/>
      <c r="Z561" s="2"/>
      <c r="AA561" s="2"/>
      <c r="AB561" s="2"/>
      <c r="AC561" s="2"/>
      <c r="AD561" s="2"/>
    </row>
    <row r="562" spans="1:30" ht="13" x14ac:dyDescent="0.15">
      <c r="A562" s="26"/>
      <c r="B562" s="26"/>
      <c r="C562" s="26"/>
      <c r="D562" s="26"/>
      <c r="E562" s="26"/>
      <c r="F562" s="27"/>
      <c r="G562" s="26"/>
      <c r="H562" s="27"/>
      <c r="I562" s="26"/>
      <c r="J562" s="27"/>
      <c r="K562" s="28"/>
      <c r="L562" s="5"/>
      <c r="M562" s="5"/>
      <c r="N562" s="5"/>
      <c r="O562" s="59"/>
      <c r="P562" s="5"/>
      <c r="Q562" s="59"/>
      <c r="R562" s="5"/>
      <c r="S562" s="59"/>
      <c r="T562" s="26"/>
      <c r="U562" s="26"/>
      <c r="V562" s="27"/>
      <c r="W562" s="26"/>
      <c r="X562" s="27"/>
      <c r="Y562" s="2"/>
      <c r="Z562" s="2"/>
      <c r="AA562" s="2"/>
      <c r="AB562" s="2"/>
      <c r="AC562" s="2"/>
      <c r="AD562" s="2"/>
    </row>
    <row r="563" spans="1:30" ht="13" x14ac:dyDescent="0.15">
      <c r="A563" s="26"/>
      <c r="B563" s="26"/>
      <c r="C563" s="26"/>
      <c r="D563" s="26"/>
      <c r="E563" s="26"/>
      <c r="F563" s="27"/>
      <c r="G563" s="26"/>
      <c r="H563" s="27"/>
      <c r="I563" s="26"/>
      <c r="J563" s="27"/>
      <c r="K563" s="28"/>
      <c r="L563" s="5"/>
      <c r="M563" s="5"/>
      <c r="N563" s="5"/>
      <c r="O563" s="59"/>
      <c r="P563" s="5"/>
      <c r="Q563" s="59"/>
      <c r="R563" s="5"/>
      <c r="S563" s="59"/>
      <c r="T563" s="26"/>
      <c r="U563" s="26"/>
      <c r="V563" s="27"/>
      <c r="W563" s="26"/>
      <c r="X563" s="27"/>
      <c r="Y563" s="2"/>
      <c r="Z563" s="2"/>
      <c r="AA563" s="2"/>
      <c r="AB563" s="2"/>
      <c r="AC563" s="2"/>
      <c r="AD563" s="2"/>
    </row>
    <row r="564" spans="1:30" ht="13" x14ac:dyDescent="0.15">
      <c r="A564" s="26"/>
      <c r="B564" s="26"/>
      <c r="C564" s="26"/>
      <c r="D564" s="26"/>
      <c r="E564" s="26"/>
      <c r="F564" s="27"/>
      <c r="G564" s="26"/>
      <c r="H564" s="27"/>
      <c r="I564" s="26"/>
      <c r="J564" s="27"/>
      <c r="K564" s="28"/>
      <c r="L564" s="5"/>
      <c r="M564" s="5"/>
      <c r="N564" s="5"/>
      <c r="O564" s="59"/>
      <c r="P564" s="5"/>
      <c r="Q564" s="59"/>
      <c r="R564" s="5"/>
      <c r="S564" s="59"/>
      <c r="T564" s="26"/>
      <c r="U564" s="26"/>
      <c r="V564" s="27"/>
      <c r="W564" s="26"/>
      <c r="X564" s="27"/>
      <c r="Y564" s="2"/>
      <c r="Z564" s="2"/>
      <c r="AA564" s="2"/>
      <c r="AB564" s="2"/>
      <c r="AC564" s="2"/>
      <c r="AD564" s="2"/>
    </row>
    <row r="565" spans="1:30" ht="13" x14ac:dyDescent="0.15">
      <c r="A565" s="26"/>
      <c r="B565" s="26"/>
      <c r="C565" s="26"/>
      <c r="D565" s="26"/>
      <c r="E565" s="26"/>
      <c r="F565" s="27"/>
      <c r="G565" s="26"/>
      <c r="H565" s="27"/>
      <c r="I565" s="26"/>
      <c r="J565" s="27"/>
      <c r="K565" s="28"/>
      <c r="L565" s="5"/>
      <c r="M565" s="5"/>
      <c r="N565" s="5"/>
      <c r="O565" s="59"/>
      <c r="P565" s="5"/>
      <c r="Q565" s="59"/>
      <c r="R565" s="5"/>
      <c r="S565" s="59"/>
      <c r="T565" s="26"/>
      <c r="U565" s="26"/>
      <c r="V565" s="27"/>
      <c r="W565" s="26"/>
      <c r="X565" s="27"/>
      <c r="Y565" s="2"/>
      <c r="Z565" s="2"/>
      <c r="AA565" s="2"/>
      <c r="AB565" s="2"/>
      <c r="AC565" s="2"/>
      <c r="AD565" s="2"/>
    </row>
    <row r="566" spans="1:30" ht="13" x14ac:dyDescent="0.15">
      <c r="A566" s="26"/>
      <c r="B566" s="26"/>
      <c r="C566" s="26"/>
      <c r="D566" s="26"/>
      <c r="E566" s="26"/>
      <c r="F566" s="27"/>
      <c r="G566" s="26"/>
      <c r="H566" s="27"/>
      <c r="I566" s="26"/>
      <c r="J566" s="27"/>
      <c r="K566" s="28"/>
      <c r="L566" s="5"/>
      <c r="M566" s="5"/>
      <c r="N566" s="5"/>
      <c r="O566" s="59"/>
      <c r="P566" s="5"/>
      <c r="Q566" s="59"/>
      <c r="R566" s="5"/>
      <c r="S566" s="59"/>
      <c r="T566" s="26"/>
      <c r="U566" s="26"/>
      <c r="V566" s="27"/>
      <c r="W566" s="26"/>
      <c r="X566" s="27"/>
      <c r="Y566" s="2"/>
      <c r="Z566" s="2"/>
      <c r="AA566" s="2"/>
      <c r="AB566" s="2"/>
      <c r="AC566" s="2"/>
      <c r="AD566" s="2"/>
    </row>
    <row r="567" spans="1:30" ht="13" x14ac:dyDescent="0.15">
      <c r="A567" s="26"/>
      <c r="B567" s="26"/>
      <c r="C567" s="26"/>
      <c r="D567" s="26"/>
      <c r="E567" s="26"/>
      <c r="F567" s="27"/>
      <c r="G567" s="26"/>
      <c r="H567" s="27"/>
      <c r="I567" s="26"/>
      <c r="J567" s="27"/>
      <c r="K567" s="28"/>
      <c r="L567" s="5"/>
      <c r="M567" s="5"/>
      <c r="N567" s="5"/>
      <c r="O567" s="59"/>
      <c r="P567" s="5"/>
      <c r="Q567" s="59"/>
      <c r="R567" s="5"/>
      <c r="S567" s="59"/>
      <c r="T567" s="26"/>
      <c r="U567" s="26"/>
      <c r="V567" s="27"/>
      <c r="W567" s="26"/>
      <c r="X567" s="27"/>
      <c r="Y567" s="2"/>
      <c r="Z567" s="2"/>
      <c r="AA567" s="2"/>
      <c r="AB567" s="2"/>
      <c r="AC567" s="2"/>
      <c r="AD567" s="2"/>
    </row>
    <row r="568" spans="1:30" ht="13" x14ac:dyDescent="0.15">
      <c r="A568" s="26"/>
      <c r="B568" s="26"/>
      <c r="C568" s="26"/>
      <c r="D568" s="26"/>
      <c r="E568" s="26"/>
      <c r="F568" s="27"/>
      <c r="G568" s="26"/>
      <c r="H568" s="27"/>
      <c r="I568" s="26"/>
      <c r="J568" s="27"/>
      <c r="K568" s="28"/>
      <c r="L568" s="5"/>
      <c r="M568" s="5"/>
      <c r="N568" s="5"/>
      <c r="O568" s="59"/>
      <c r="P568" s="5"/>
      <c r="Q568" s="59"/>
      <c r="R568" s="5"/>
      <c r="S568" s="59"/>
      <c r="T568" s="26"/>
      <c r="U568" s="26"/>
      <c r="V568" s="27"/>
      <c r="W568" s="26"/>
      <c r="X568" s="27"/>
      <c r="Y568" s="2"/>
      <c r="Z568" s="2"/>
      <c r="AA568" s="2"/>
      <c r="AB568" s="2"/>
      <c r="AC568" s="2"/>
      <c r="AD568" s="2"/>
    </row>
    <row r="569" spans="1:30" ht="13" x14ac:dyDescent="0.15">
      <c r="A569" s="26"/>
      <c r="B569" s="26"/>
      <c r="C569" s="26"/>
      <c r="D569" s="26"/>
      <c r="E569" s="26"/>
      <c r="F569" s="27"/>
      <c r="G569" s="26"/>
      <c r="H569" s="27"/>
      <c r="I569" s="26"/>
      <c r="J569" s="27"/>
      <c r="K569" s="28"/>
      <c r="L569" s="5"/>
      <c r="M569" s="5"/>
      <c r="N569" s="5"/>
      <c r="O569" s="59"/>
      <c r="P569" s="5"/>
      <c r="Q569" s="59"/>
      <c r="R569" s="5"/>
      <c r="S569" s="59"/>
      <c r="T569" s="26"/>
      <c r="U569" s="26"/>
      <c r="V569" s="27"/>
      <c r="W569" s="26"/>
      <c r="X569" s="27"/>
      <c r="Y569" s="2"/>
      <c r="Z569" s="2"/>
      <c r="AA569" s="2"/>
      <c r="AB569" s="2"/>
      <c r="AC569" s="2"/>
      <c r="AD569" s="2"/>
    </row>
    <row r="570" spans="1:30" ht="13" x14ac:dyDescent="0.15">
      <c r="A570" s="26"/>
      <c r="B570" s="26"/>
      <c r="C570" s="26"/>
      <c r="D570" s="26"/>
      <c r="E570" s="26"/>
      <c r="F570" s="27"/>
      <c r="G570" s="26"/>
      <c r="H570" s="27"/>
      <c r="I570" s="26"/>
      <c r="J570" s="27"/>
      <c r="K570" s="28"/>
      <c r="L570" s="5"/>
      <c r="M570" s="5"/>
      <c r="N570" s="5"/>
      <c r="O570" s="59"/>
      <c r="P570" s="5"/>
      <c r="Q570" s="59"/>
      <c r="R570" s="5"/>
      <c r="S570" s="59"/>
      <c r="T570" s="26"/>
      <c r="U570" s="26"/>
      <c r="V570" s="27"/>
      <c r="W570" s="26"/>
      <c r="X570" s="27"/>
      <c r="Y570" s="2"/>
      <c r="Z570" s="2"/>
      <c r="AA570" s="2"/>
      <c r="AB570" s="2"/>
      <c r="AC570" s="2"/>
      <c r="AD570" s="2"/>
    </row>
    <row r="571" spans="1:30" ht="13" x14ac:dyDescent="0.15">
      <c r="A571" s="26"/>
      <c r="B571" s="26"/>
      <c r="C571" s="26"/>
      <c r="D571" s="26"/>
      <c r="E571" s="26"/>
      <c r="F571" s="27"/>
      <c r="G571" s="26"/>
      <c r="H571" s="27"/>
      <c r="I571" s="26"/>
      <c r="J571" s="27"/>
      <c r="K571" s="28"/>
      <c r="L571" s="5"/>
      <c r="M571" s="5"/>
      <c r="N571" s="5"/>
      <c r="O571" s="59"/>
      <c r="P571" s="5"/>
      <c r="Q571" s="59"/>
      <c r="R571" s="5"/>
      <c r="S571" s="59"/>
      <c r="T571" s="26"/>
      <c r="U571" s="26"/>
      <c r="V571" s="27"/>
      <c r="W571" s="26"/>
      <c r="X571" s="27"/>
      <c r="Y571" s="2"/>
      <c r="Z571" s="2"/>
      <c r="AA571" s="2"/>
      <c r="AB571" s="2"/>
      <c r="AC571" s="2"/>
      <c r="AD571" s="2"/>
    </row>
    <row r="572" spans="1:30" ht="13" x14ac:dyDescent="0.15">
      <c r="A572" s="26"/>
      <c r="B572" s="26"/>
      <c r="C572" s="26"/>
      <c r="D572" s="26"/>
      <c r="E572" s="26"/>
      <c r="F572" s="27"/>
      <c r="G572" s="26"/>
      <c r="H572" s="27"/>
      <c r="I572" s="26"/>
      <c r="J572" s="27"/>
      <c r="K572" s="28"/>
      <c r="L572" s="5"/>
      <c r="M572" s="5"/>
      <c r="N572" s="5"/>
      <c r="O572" s="59"/>
      <c r="P572" s="5"/>
      <c r="Q572" s="59"/>
      <c r="R572" s="5"/>
      <c r="S572" s="59"/>
      <c r="T572" s="26"/>
      <c r="U572" s="26"/>
      <c r="V572" s="27"/>
      <c r="W572" s="26"/>
      <c r="X572" s="27"/>
      <c r="Y572" s="2"/>
      <c r="Z572" s="2"/>
      <c r="AA572" s="2"/>
      <c r="AB572" s="2"/>
      <c r="AC572" s="2"/>
      <c r="AD572" s="2"/>
    </row>
    <row r="573" spans="1:30" ht="13" x14ac:dyDescent="0.15">
      <c r="A573" s="26"/>
      <c r="B573" s="26"/>
      <c r="C573" s="26"/>
      <c r="D573" s="26"/>
      <c r="E573" s="26"/>
      <c r="F573" s="27"/>
      <c r="G573" s="26"/>
      <c r="H573" s="27"/>
      <c r="I573" s="26"/>
      <c r="J573" s="27"/>
      <c r="K573" s="28"/>
      <c r="L573" s="5"/>
      <c r="M573" s="5"/>
      <c r="N573" s="5"/>
      <c r="O573" s="59"/>
      <c r="P573" s="5"/>
      <c r="Q573" s="59"/>
      <c r="R573" s="5"/>
      <c r="S573" s="59"/>
      <c r="T573" s="26"/>
      <c r="U573" s="26"/>
      <c r="V573" s="27"/>
      <c r="W573" s="26"/>
      <c r="X573" s="27"/>
      <c r="Y573" s="2"/>
      <c r="Z573" s="2"/>
      <c r="AA573" s="2"/>
      <c r="AB573" s="2"/>
      <c r="AC573" s="2"/>
      <c r="AD573" s="2"/>
    </row>
    <row r="574" spans="1:30" ht="13" x14ac:dyDescent="0.15">
      <c r="A574" s="26"/>
      <c r="B574" s="26"/>
      <c r="C574" s="26"/>
      <c r="D574" s="26"/>
      <c r="E574" s="26"/>
      <c r="F574" s="27"/>
      <c r="G574" s="26"/>
      <c r="H574" s="27"/>
      <c r="I574" s="26"/>
      <c r="J574" s="27"/>
      <c r="K574" s="28"/>
      <c r="L574" s="5"/>
      <c r="M574" s="5"/>
      <c r="N574" s="5"/>
      <c r="O574" s="59"/>
      <c r="P574" s="5"/>
      <c r="Q574" s="59"/>
      <c r="R574" s="5"/>
      <c r="S574" s="59"/>
      <c r="T574" s="26"/>
      <c r="U574" s="26"/>
      <c r="V574" s="27"/>
      <c r="W574" s="26"/>
      <c r="X574" s="27"/>
      <c r="Y574" s="2"/>
      <c r="Z574" s="2"/>
      <c r="AA574" s="2"/>
      <c r="AB574" s="2"/>
      <c r="AC574" s="2"/>
      <c r="AD574" s="2"/>
    </row>
    <row r="575" spans="1:30" ht="13" x14ac:dyDescent="0.15">
      <c r="A575" s="26"/>
      <c r="B575" s="26"/>
      <c r="C575" s="26"/>
      <c r="D575" s="26"/>
      <c r="E575" s="26"/>
      <c r="F575" s="27"/>
      <c r="G575" s="26"/>
      <c r="H575" s="27"/>
      <c r="I575" s="26"/>
      <c r="J575" s="27"/>
      <c r="K575" s="28"/>
      <c r="L575" s="5"/>
      <c r="M575" s="5"/>
      <c r="N575" s="5"/>
      <c r="O575" s="59"/>
      <c r="P575" s="5"/>
      <c r="Q575" s="59"/>
      <c r="R575" s="5"/>
      <c r="S575" s="59"/>
      <c r="T575" s="26"/>
      <c r="U575" s="26"/>
      <c r="V575" s="27"/>
      <c r="W575" s="26"/>
      <c r="X575" s="27"/>
      <c r="Y575" s="2"/>
      <c r="Z575" s="2"/>
      <c r="AA575" s="2"/>
      <c r="AB575" s="2"/>
      <c r="AC575" s="2"/>
      <c r="AD575" s="2"/>
    </row>
    <row r="576" spans="1:30" ht="13" x14ac:dyDescent="0.15">
      <c r="A576" s="26"/>
      <c r="B576" s="26"/>
      <c r="C576" s="26"/>
      <c r="D576" s="26"/>
      <c r="E576" s="26"/>
      <c r="F576" s="27"/>
      <c r="G576" s="26"/>
      <c r="H576" s="27"/>
      <c r="I576" s="26"/>
      <c r="J576" s="27"/>
      <c r="K576" s="28"/>
      <c r="L576" s="5"/>
      <c r="M576" s="5"/>
      <c r="N576" s="5"/>
      <c r="O576" s="59"/>
      <c r="P576" s="5"/>
      <c r="Q576" s="59"/>
      <c r="R576" s="5"/>
      <c r="S576" s="59"/>
      <c r="T576" s="26"/>
      <c r="U576" s="26"/>
      <c r="V576" s="27"/>
      <c r="W576" s="26"/>
      <c r="X576" s="27"/>
      <c r="Y576" s="2"/>
      <c r="Z576" s="2"/>
      <c r="AA576" s="2"/>
      <c r="AB576" s="2"/>
      <c r="AC576" s="2"/>
      <c r="AD576" s="2"/>
    </row>
    <row r="577" spans="1:30" ht="13" x14ac:dyDescent="0.15">
      <c r="A577" s="26"/>
      <c r="B577" s="26"/>
      <c r="C577" s="26"/>
      <c r="D577" s="26"/>
      <c r="E577" s="26"/>
      <c r="F577" s="27"/>
      <c r="G577" s="26"/>
      <c r="H577" s="27"/>
      <c r="I577" s="26"/>
      <c r="J577" s="27"/>
      <c r="K577" s="28"/>
      <c r="L577" s="5"/>
      <c r="M577" s="5"/>
      <c r="N577" s="5"/>
      <c r="O577" s="59"/>
      <c r="P577" s="5"/>
      <c r="Q577" s="59"/>
      <c r="R577" s="5"/>
      <c r="S577" s="59"/>
      <c r="T577" s="26"/>
      <c r="U577" s="26"/>
      <c r="V577" s="27"/>
      <c r="W577" s="26"/>
      <c r="X577" s="27"/>
      <c r="Y577" s="2"/>
      <c r="Z577" s="2"/>
      <c r="AA577" s="2"/>
      <c r="AB577" s="2"/>
      <c r="AC577" s="2"/>
      <c r="AD577" s="2"/>
    </row>
    <row r="578" spans="1:30" ht="13" x14ac:dyDescent="0.15">
      <c r="A578" s="26"/>
      <c r="B578" s="26"/>
      <c r="C578" s="26"/>
      <c r="D578" s="26"/>
      <c r="E578" s="26"/>
      <c r="F578" s="27"/>
      <c r="G578" s="26"/>
      <c r="H578" s="27"/>
      <c r="I578" s="26"/>
      <c r="J578" s="27"/>
      <c r="K578" s="28"/>
      <c r="L578" s="5"/>
      <c r="M578" s="5"/>
      <c r="N578" s="5"/>
      <c r="O578" s="59"/>
      <c r="P578" s="5"/>
      <c r="Q578" s="59"/>
      <c r="R578" s="5"/>
      <c r="S578" s="59"/>
      <c r="T578" s="26"/>
      <c r="U578" s="26"/>
      <c r="V578" s="27"/>
      <c r="W578" s="26"/>
      <c r="X578" s="27"/>
      <c r="Y578" s="2"/>
      <c r="Z578" s="2"/>
      <c r="AA578" s="2"/>
      <c r="AB578" s="2"/>
      <c r="AC578" s="2"/>
      <c r="AD578" s="2"/>
    </row>
    <row r="579" spans="1:30" ht="13" x14ac:dyDescent="0.15">
      <c r="A579" s="26"/>
      <c r="B579" s="26"/>
      <c r="C579" s="26"/>
      <c r="D579" s="26"/>
      <c r="E579" s="26"/>
      <c r="F579" s="27"/>
      <c r="G579" s="26"/>
      <c r="H579" s="27"/>
      <c r="I579" s="26"/>
      <c r="J579" s="27"/>
      <c r="K579" s="28"/>
      <c r="L579" s="5"/>
      <c r="M579" s="5"/>
      <c r="N579" s="5"/>
      <c r="O579" s="59"/>
      <c r="P579" s="5"/>
      <c r="Q579" s="59"/>
      <c r="R579" s="5"/>
      <c r="S579" s="59"/>
      <c r="T579" s="26"/>
      <c r="U579" s="26"/>
      <c r="V579" s="27"/>
      <c r="W579" s="26"/>
      <c r="X579" s="27"/>
      <c r="Y579" s="2"/>
      <c r="Z579" s="2"/>
      <c r="AA579" s="2"/>
      <c r="AB579" s="2"/>
      <c r="AC579" s="2"/>
      <c r="AD579" s="2"/>
    </row>
    <row r="580" spans="1:30" ht="13" x14ac:dyDescent="0.15">
      <c r="A580" s="26"/>
      <c r="B580" s="26"/>
      <c r="C580" s="26"/>
      <c r="D580" s="26"/>
      <c r="E580" s="26"/>
      <c r="F580" s="27"/>
      <c r="G580" s="26"/>
      <c r="H580" s="27"/>
      <c r="I580" s="26"/>
      <c r="J580" s="27"/>
      <c r="K580" s="28"/>
      <c r="L580" s="5"/>
      <c r="M580" s="5"/>
      <c r="N580" s="5"/>
      <c r="O580" s="59"/>
      <c r="P580" s="5"/>
      <c r="Q580" s="59"/>
      <c r="R580" s="5"/>
      <c r="S580" s="59"/>
      <c r="T580" s="26"/>
      <c r="U580" s="26"/>
      <c r="V580" s="27"/>
      <c r="W580" s="26"/>
      <c r="X580" s="27"/>
      <c r="Y580" s="2"/>
      <c r="Z580" s="2"/>
      <c r="AA580" s="2"/>
      <c r="AB580" s="2"/>
      <c r="AC580" s="2"/>
      <c r="AD580" s="2"/>
    </row>
    <row r="581" spans="1:30" ht="13" x14ac:dyDescent="0.15">
      <c r="A581" s="26"/>
      <c r="B581" s="26"/>
      <c r="C581" s="26"/>
      <c r="D581" s="26"/>
      <c r="E581" s="26"/>
      <c r="F581" s="27"/>
      <c r="G581" s="26"/>
      <c r="H581" s="27"/>
      <c r="I581" s="26"/>
      <c r="J581" s="27"/>
      <c r="K581" s="28"/>
      <c r="L581" s="5"/>
      <c r="M581" s="5"/>
      <c r="N581" s="5"/>
      <c r="O581" s="59"/>
      <c r="P581" s="5"/>
      <c r="Q581" s="59"/>
      <c r="R581" s="5"/>
      <c r="S581" s="59"/>
      <c r="T581" s="26"/>
      <c r="U581" s="26"/>
      <c r="V581" s="27"/>
      <c r="W581" s="26"/>
      <c r="X581" s="27"/>
      <c r="Y581" s="2"/>
      <c r="Z581" s="2"/>
      <c r="AA581" s="2"/>
      <c r="AB581" s="2"/>
      <c r="AC581" s="2"/>
      <c r="AD581" s="2"/>
    </row>
    <row r="582" spans="1:30" ht="13" x14ac:dyDescent="0.15">
      <c r="A582" s="26"/>
      <c r="B582" s="26"/>
      <c r="C582" s="26"/>
      <c r="D582" s="26"/>
      <c r="E582" s="26"/>
      <c r="F582" s="27"/>
      <c r="G582" s="26"/>
      <c r="H582" s="27"/>
      <c r="I582" s="26"/>
      <c r="J582" s="27"/>
      <c r="K582" s="28"/>
      <c r="L582" s="5"/>
      <c r="M582" s="5"/>
      <c r="N582" s="5"/>
      <c r="O582" s="59"/>
      <c r="P582" s="5"/>
      <c r="Q582" s="59"/>
      <c r="R582" s="5"/>
      <c r="S582" s="59"/>
      <c r="T582" s="26"/>
      <c r="U582" s="26"/>
      <c r="V582" s="27"/>
      <c r="W582" s="26"/>
      <c r="X582" s="27"/>
      <c r="Y582" s="2"/>
      <c r="Z582" s="2"/>
      <c r="AA582" s="2"/>
      <c r="AB582" s="2"/>
      <c r="AC582" s="2"/>
      <c r="AD582" s="2"/>
    </row>
    <row r="583" spans="1:30" ht="13" x14ac:dyDescent="0.15">
      <c r="A583" s="26"/>
      <c r="B583" s="26"/>
      <c r="C583" s="26"/>
      <c r="D583" s="26"/>
      <c r="E583" s="26"/>
      <c r="F583" s="27"/>
      <c r="G583" s="26"/>
      <c r="H583" s="27"/>
      <c r="I583" s="26"/>
      <c r="J583" s="27"/>
      <c r="K583" s="28"/>
      <c r="L583" s="5"/>
      <c r="M583" s="5"/>
      <c r="N583" s="5"/>
      <c r="O583" s="59"/>
      <c r="P583" s="5"/>
      <c r="Q583" s="59"/>
      <c r="R583" s="5"/>
      <c r="S583" s="59"/>
      <c r="T583" s="26"/>
      <c r="U583" s="26"/>
      <c r="V583" s="27"/>
      <c r="W583" s="26"/>
      <c r="X583" s="27"/>
      <c r="Y583" s="2"/>
      <c r="Z583" s="2"/>
      <c r="AA583" s="2"/>
      <c r="AB583" s="2"/>
      <c r="AC583" s="2"/>
      <c r="AD583" s="2"/>
    </row>
    <row r="584" spans="1:30" ht="13" x14ac:dyDescent="0.15">
      <c r="A584" s="26"/>
      <c r="B584" s="26"/>
      <c r="C584" s="26"/>
      <c r="D584" s="26"/>
      <c r="E584" s="26"/>
      <c r="F584" s="27"/>
      <c r="G584" s="26"/>
      <c r="H584" s="27"/>
      <c r="I584" s="26"/>
      <c r="J584" s="27"/>
      <c r="K584" s="28"/>
      <c r="L584" s="5"/>
      <c r="M584" s="5"/>
      <c r="N584" s="5"/>
      <c r="O584" s="59"/>
      <c r="P584" s="5"/>
      <c r="Q584" s="59"/>
      <c r="R584" s="5"/>
      <c r="S584" s="59"/>
      <c r="T584" s="26"/>
      <c r="U584" s="26"/>
      <c r="V584" s="27"/>
      <c r="W584" s="26"/>
      <c r="X584" s="27"/>
      <c r="Y584" s="2"/>
      <c r="Z584" s="2"/>
      <c r="AA584" s="2"/>
      <c r="AB584" s="2"/>
      <c r="AC584" s="2"/>
      <c r="AD584" s="2"/>
    </row>
    <row r="585" spans="1:30" ht="13" x14ac:dyDescent="0.15">
      <c r="A585" s="26"/>
      <c r="B585" s="26"/>
      <c r="C585" s="26"/>
      <c r="D585" s="26"/>
      <c r="E585" s="26"/>
      <c r="F585" s="27"/>
      <c r="G585" s="26"/>
      <c r="H585" s="27"/>
      <c r="I585" s="26"/>
      <c r="J585" s="27"/>
      <c r="K585" s="28"/>
      <c r="L585" s="5"/>
      <c r="M585" s="5"/>
      <c r="N585" s="5"/>
      <c r="O585" s="59"/>
      <c r="P585" s="5"/>
      <c r="Q585" s="59"/>
      <c r="R585" s="5"/>
      <c r="S585" s="59"/>
      <c r="T585" s="26"/>
      <c r="U585" s="26"/>
      <c r="V585" s="27"/>
      <c r="W585" s="26"/>
      <c r="X585" s="27"/>
      <c r="Y585" s="2"/>
      <c r="Z585" s="2"/>
      <c r="AA585" s="2"/>
      <c r="AB585" s="2"/>
      <c r="AC585" s="2"/>
      <c r="AD585" s="2"/>
    </row>
    <row r="586" spans="1:30" ht="13" x14ac:dyDescent="0.15">
      <c r="A586" s="26"/>
      <c r="B586" s="26"/>
      <c r="C586" s="26"/>
      <c r="D586" s="26"/>
      <c r="E586" s="26"/>
      <c r="F586" s="27"/>
      <c r="G586" s="26"/>
      <c r="H586" s="27"/>
      <c r="I586" s="26"/>
      <c r="J586" s="27"/>
      <c r="K586" s="28"/>
      <c r="L586" s="5"/>
      <c r="M586" s="5"/>
      <c r="N586" s="5"/>
      <c r="O586" s="59"/>
      <c r="P586" s="5"/>
      <c r="Q586" s="59"/>
      <c r="R586" s="5"/>
      <c r="S586" s="59"/>
      <c r="T586" s="26"/>
      <c r="U586" s="26"/>
      <c r="V586" s="27"/>
      <c r="W586" s="26"/>
      <c r="X586" s="27"/>
      <c r="Y586" s="2"/>
      <c r="Z586" s="2"/>
      <c r="AA586" s="2"/>
      <c r="AB586" s="2"/>
      <c r="AC586" s="2"/>
      <c r="AD586" s="2"/>
    </row>
    <row r="587" spans="1:30" ht="13" x14ac:dyDescent="0.15">
      <c r="A587" s="26"/>
      <c r="B587" s="26"/>
      <c r="C587" s="26"/>
      <c r="D587" s="26"/>
      <c r="E587" s="26"/>
      <c r="F587" s="27"/>
      <c r="G587" s="26"/>
      <c r="H587" s="27"/>
      <c r="I587" s="26"/>
      <c r="J587" s="27"/>
      <c r="K587" s="28"/>
      <c r="L587" s="5"/>
      <c r="M587" s="5"/>
      <c r="N587" s="5"/>
      <c r="O587" s="59"/>
      <c r="P587" s="5"/>
      <c r="Q587" s="59"/>
      <c r="R587" s="5"/>
      <c r="S587" s="59"/>
      <c r="T587" s="26"/>
      <c r="U587" s="26"/>
      <c r="V587" s="27"/>
      <c r="W587" s="26"/>
      <c r="X587" s="27"/>
      <c r="Y587" s="2"/>
      <c r="Z587" s="2"/>
      <c r="AA587" s="2"/>
      <c r="AB587" s="2"/>
      <c r="AC587" s="2"/>
      <c r="AD587" s="2"/>
    </row>
    <row r="588" spans="1:30" ht="13" x14ac:dyDescent="0.15">
      <c r="A588" s="26"/>
      <c r="B588" s="26"/>
      <c r="C588" s="26"/>
      <c r="D588" s="26"/>
      <c r="E588" s="26"/>
      <c r="F588" s="27"/>
      <c r="G588" s="26"/>
      <c r="H588" s="27"/>
      <c r="I588" s="26"/>
      <c r="J588" s="27"/>
      <c r="K588" s="28"/>
      <c r="L588" s="5"/>
      <c r="M588" s="5"/>
      <c r="N588" s="5"/>
      <c r="O588" s="59"/>
      <c r="P588" s="5"/>
      <c r="Q588" s="59"/>
      <c r="R588" s="5"/>
      <c r="S588" s="59"/>
      <c r="T588" s="26"/>
      <c r="U588" s="26"/>
      <c r="V588" s="27"/>
      <c r="W588" s="26"/>
      <c r="X588" s="27"/>
      <c r="Y588" s="2"/>
      <c r="Z588" s="2"/>
      <c r="AA588" s="2"/>
      <c r="AB588" s="2"/>
      <c r="AC588" s="2"/>
      <c r="AD588" s="2"/>
    </row>
    <row r="589" spans="1:30" ht="13" x14ac:dyDescent="0.15">
      <c r="A589" s="26"/>
      <c r="B589" s="26"/>
      <c r="C589" s="26"/>
      <c r="D589" s="26"/>
      <c r="E589" s="26"/>
      <c r="F589" s="27"/>
      <c r="G589" s="26"/>
      <c r="H589" s="27"/>
      <c r="I589" s="26"/>
      <c r="J589" s="27"/>
      <c r="K589" s="28"/>
      <c r="L589" s="5"/>
      <c r="M589" s="5"/>
      <c r="N589" s="5"/>
      <c r="O589" s="59"/>
      <c r="P589" s="5"/>
      <c r="Q589" s="59"/>
      <c r="R589" s="5"/>
      <c r="S589" s="59"/>
      <c r="T589" s="26"/>
      <c r="U589" s="26"/>
      <c r="V589" s="27"/>
      <c r="W589" s="26"/>
      <c r="X589" s="27"/>
      <c r="Y589" s="2"/>
      <c r="Z589" s="2"/>
      <c r="AA589" s="2"/>
      <c r="AB589" s="2"/>
      <c r="AC589" s="2"/>
      <c r="AD589" s="2"/>
    </row>
    <row r="590" spans="1:30" ht="13" x14ac:dyDescent="0.15">
      <c r="A590" s="26"/>
      <c r="B590" s="26"/>
      <c r="C590" s="26"/>
      <c r="D590" s="26"/>
      <c r="E590" s="26"/>
      <c r="F590" s="27"/>
      <c r="G590" s="26"/>
      <c r="H590" s="27"/>
      <c r="I590" s="26"/>
      <c r="J590" s="27"/>
      <c r="K590" s="28"/>
      <c r="L590" s="5"/>
      <c r="M590" s="5"/>
      <c r="N590" s="5"/>
      <c r="O590" s="59"/>
      <c r="P590" s="5"/>
      <c r="Q590" s="59"/>
      <c r="R590" s="5"/>
      <c r="S590" s="59"/>
      <c r="T590" s="26"/>
      <c r="U590" s="26"/>
      <c r="V590" s="27"/>
      <c r="W590" s="26"/>
      <c r="X590" s="27"/>
      <c r="Y590" s="2"/>
      <c r="Z590" s="2"/>
      <c r="AA590" s="2"/>
      <c r="AB590" s="2"/>
      <c r="AC590" s="2"/>
      <c r="AD590" s="2"/>
    </row>
    <row r="591" spans="1:30" ht="13" x14ac:dyDescent="0.15">
      <c r="A591" s="26"/>
      <c r="B591" s="26"/>
      <c r="C591" s="26"/>
      <c r="D591" s="26"/>
      <c r="E591" s="26"/>
      <c r="F591" s="27"/>
      <c r="G591" s="26"/>
      <c r="H591" s="27"/>
      <c r="I591" s="26"/>
      <c r="J591" s="27"/>
      <c r="K591" s="28"/>
      <c r="L591" s="5"/>
      <c r="M591" s="5"/>
      <c r="N591" s="5"/>
      <c r="O591" s="59"/>
      <c r="P591" s="5"/>
      <c r="Q591" s="59"/>
      <c r="R591" s="5"/>
      <c r="S591" s="59"/>
      <c r="T591" s="26"/>
      <c r="U591" s="26"/>
      <c r="V591" s="27"/>
      <c r="W591" s="26"/>
      <c r="X591" s="27"/>
      <c r="Y591" s="2"/>
      <c r="Z591" s="2"/>
      <c r="AA591" s="2"/>
      <c r="AB591" s="2"/>
      <c r="AC591" s="2"/>
      <c r="AD591" s="2"/>
    </row>
    <row r="592" spans="1:30" ht="13" x14ac:dyDescent="0.15">
      <c r="A592" s="26"/>
      <c r="B592" s="26"/>
      <c r="C592" s="26"/>
      <c r="D592" s="26"/>
      <c r="E592" s="26"/>
      <c r="F592" s="27"/>
      <c r="G592" s="26"/>
      <c r="H592" s="27"/>
      <c r="I592" s="26"/>
      <c r="J592" s="27"/>
      <c r="K592" s="28"/>
      <c r="L592" s="5"/>
      <c r="M592" s="5"/>
      <c r="N592" s="5"/>
      <c r="O592" s="59"/>
      <c r="P592" s="5"/>
      <c r="Q592" s="59"/>
      <c r="R592" s="5"/>
      <c r="S592" s="59"/>
      <c r="T592" s="26"/>
      <c r="U592" s="26"/>
      <c r="V592" s="27"/>
      <c r="W592" s="26"/>
      <c r="X592" s="27"/>
      <c r="Y592" s="2"/>
      <c r="Z592" s="2"/>
      <c r="AA592" s="2"/>
      <c r="AB592" s="2"/>
      <c r="AC592" s="2"/>
      <c r="AD592" s="2"/>
    </row>
    <row r="593" spans="1:30" ht="13" x14ac:dyDescent="0.15">
      <c r="A593" s="26"/>
      <c r="B593" s="26"/>
      <c r="C593" s="26"/>
      <c r="D593" s="26"/>
      <c r="E593" s="26"/>
      <c r="F593" s="27"/>
      <c r="G593" s="26"/>
      <c r="H593" s="27"/>
      <c r="I593" s="26"/>
      <c r="J593" s="27"/>
      <c r="K593" s="28"/>
      <c r="L593" s="5"/>
      <c r="M593" s="5"/>
      <c r="N593" s="5"/>
      <c r="O593" s="59"/>
      <c r="P593" s="5"/>
      <c r="Q593" s="59"/>
      <c r="R593" s="5"/>
      <c r="S593" s="59"/>
      <c r="T593" s="26"/>
      <c r="U593" s="26"/>
      <c r="V593" s="27"/>
      <c r="W593" s="26"/>
      <c r="X593" s="27"/>
      <c r="Y593" s="2"/>
      <c r="Z593" s="2"/>
      <c r="AA593" s="2"/>
      <c r="AB593" s="2"/>
      <c r="AC593" s="2"/>
      <c r="AD593" s="2"/>
    </row>
    <row r="594" spans="1:30" ht="13" x14ac:dyDescent="0.15">
      <c r="A594" s="26"/>
      <c r="B594" s="26"/>
      <c r="C594" s="26"/>
      <c r="D594" s="26"/>
      <c r="E594" s="26"/>
      <c r="F594" s="27"/>
      <c r="G594" s="26"/>
      <c r="H594" s="27"/>
      <c r="I594" s="26"/>
      <c r="J594" s="27"/>
      <c r="K594" s="28"/>
      <c r="L594" s="5"/>
      <c r="M594" s="5"/>
      <c r="N594" s="5"/>
      <c r="O594" s="59"/>
      <c r="P594" s="5"/>
      <c r="Q594" s="59"/>
      <c r="R594" s="5"/>
      <c r="S594" s="59"/>
      <c r="T594" s="26"/>
      <c r="U594" s="26"/>
      <c r="V594" s="27"/>
      <c r="W594" s="26"/>
      <c r="X594" s="27"/>
      <c r="Y594" s="2"/>
      <c r="Z594" s="2"/>
      <c r="AA594" s="2"/>
      <c r="AB594" s="2"/>
      <c r="AC594" s="2"/>
      <c r="AD594" s="2"/>
    </row>
    <row r="595" spans="1:30" ht="13" x14ac:dyDescent="0.15">
      <c r="A595" s="26"/>
      <c r="B595" s="26"/>
      <c r="C595" s="26"/>
      <c r="D595" s="26"/>
      <c r="E595" s="26"/>
      <c r="F595" s="27"/>
      <c r="G595" s="26"/>
      <c r="H595" s="27"/>
      <c r="I595" s="26"/>
      <c r="J595" s="27"/>
      <c r="K595" s="28"/>
      <c r="L595" s="5"/>
      <c r="M595" s="5"/>
      <c r="N595" s="5"/>
      <c r="O595" s="59"/>
      <c r="P595" s="5"/>
      <c r="Q595" s="59"/>
      <c r="R595" s="5"/>
      <c r="S595" s="59"/>
      <c r="T595" s="26"/>
      <c r="U595" s="26"/>
      <c r="V595" s="27"/>
      <c r="W595" s="26"/>
      <c r="X595" s="27"/>
      <c r="Y595" s="2"/>
      <c r="Z595" s="2"/>
      <c r="AA595" s="2"/>
      <c r="AB595" s="2"/>
      <c r="AC595" s="2"/>
      <c r="AD595" s="2"/>
    </row>
    <row r="596" spans="1:30" ht="13" x14ac:dyDescent="0.15">
      <c r="A596" s="26"/>
      <c r="B596" s="26"/>
      <c r="C596" s="26"/>
      <c r="D596" s="26"/>
      <c r="E596" s="26"/>
      <c r="F596" s="27"/>
      <c r="G596" s="26"/>
      <c r="H596" s="27"/>
      <c r="I596" s="26"/>
      <c r="J596" s="27"/>
      <c r="K596" s="28"/>
      <c r="L596" s="5"/>
      <c r="M596" s="5"/>
      <c r="N596" s="5"/>
      <c r="O596" s="59"/>
      <c r="P596" s="5"/>
      <c r="Q596" s="59"/>
      <c r="R596" s="5"/>
      <c r="S596" s="59"/>
      <c r="T596" s="26"/>
      <c r="U596" s="26"/>
      <c r="V596" s="27"/>
      <c r="W596" s="26"/>
      <c r="X596" s="27"/>
      <c r="Y596" s="2"/>
      <c r="Z596" s="2"/>
      <c r="AA596" s="2"/>
      <c r="AB596" s="2"/>
      <c r="AC596" s="2"/>
      <c r="AD596" s="2"/>
    </row>
    <row r="597" spans="1:30" ht="13" x14ac:dyDescent="0.15">
      <c r="A597" s="26"/>
      <c r="B597" s="26"/>
      <c r="C597" s="26"/>
      <c r="D597" s="26"/>
      <c r="E597" s="26"/>
      <c r="F597" s="27"/>
      <c r="G597" s="26"/>
      <c r="H597" s="27"/>
      <c r="I597" s="26"/>
      <c r="J597" s="27"/>
      <c r="K597" s="28"/>
      <c r="L597" s="5"/>
      <c r="M597" s="5"/>
      <c r="N597" s="5"/>
      <c r="O597" s="59"/>
      <c r="P597" s="5"/>
      <c r="Q597" s="59"/>
      <c r="R597" s="5"/>
      <c r="S597" s="59"/>
      <c r="T597" s="26"/>
      <c r="U597" s="26"/>
      <c r="V597" s="27"/>
      <c r="W597" s="26"/>
      <c r="X597" s="27"/>
      <c r="Y597" s="2"/>
      <c r="Z597" s="2"/>
      <c r="AA597" s="2"/>
      <c r="AB597" s="2"/>
      <c r="AC597" s="2"/>
      <c r="AD597" s="2"/>
    </row>
    <row r="598" spans="1:30" ht="13" x14ac:dyDescent="0.15">
      <c r="A598" s="26"/>
      <c r="B598" s="26"/>
      <c r="C598" s="26"/>
      <c r="D598" s="26"/>
      <c r="E598" s="26"/>
      <c r="F598" s="27"/>
      <c r="G598" s="26"/>
      <c r="H598" s="27"/>
      <c r="I598" s="26"/>
      <c r="J598" s="27"/>
      <c r="K598" s="28"/>
      <c r="L598" s="5"/>
      <c r="M598" s="5"/>
      <c r="N598" s="5"/>
      <c r="O598" s="59"/>
      <c r="P598" s="5"/>
      <c r="Q598" s="59"/>
      <c r="R598" s="5"/>
      <c r="S598" s="59"/>
      <c r="T598" s="26"/>
      <c r="U598" s="26"/>
      <c r="V598" s="27"/>
      <c r="W598" s="26"/>
      <c r="X598" s="27"/>
      <c r="Y598" s="2"/>
      <c r="Z598" s="2"/>
      <c r="AA598" s="2"/>
      <c r="AB598" s="2"/>
      <c r="AC598" s="2"/>
      <c r="AD598" s="2"/>
    </row>
    <row r="599" spans="1:30" ht="13" x14ac:dyDescent="0.15">
      <c r="A599" s="26"/>
      <c r="B599" s="26"/>
      <c r="C599" s="26"/>
      <c r="D599" s="26"/>
      <c r="E599" s="26"/>
      <c r="F599" s="27"/>
      <c r="G599" s="26"/>
      <c r="H599" s="27"/>
      <c r="I599" s="26"/>
      <c r="J599" s="27"/>
      <c r="K599" s="28"/>
      <c r="L599" s="5"/>
      <c r="M599" s="5"/>
      <c r="N599" s="5"/>
      <c r="O599" s="59"/>
      <c r="P599" s="5"/>
      <c r="Q599" s="59"/>
      <c r="R599" s="5"/>
      <c r="S599" s="59"/>
      <c r="T599" s="26"/>
      <c r="U599" s="26"/>
      <c r="V599" s="27"/>
      <c r="W599" s="26"/>
      <c r="X599" s="27"/>
      <c r="Y599" s="2"/>
      <c r="Z599" s="2"/>
      <c r="AA599" s="2"/>
      <c r="AB599" s="2"/>
      <c r="AC599" s="2"/>
      <c r="AD599" s="2"/>
    </row>
    <row r="600" spans="1:30" ht="13" x14ac:dyDescent="0.15">
      <c r="A600" s="26"/>
      <c r="B600" s="26"/>
      <c r="C600" s="26"/>
      <c r="D600" s="26"/>
      <c r="E600" s="26"/>
      <c r="F600" s="27"/>
      <c r="G600" s="26"/>
      <c r="H600" s="27"/>
      <c r="I600" s="26"/>
      <c r="J600" s="27"/>
      <c r="K600" s="28"/>
      <c r="L600" s="5"/>
      <c r="M600" s="5"/>
      <c r="N600" s="5"/>
      <c r="O600" s="59"/>
      <c r="P600" s="5"/>
      <c r="Q600" s="59"/>
      <c r="R600" s="5"/>
      <c r="S600" s="59"/>
      <c r="T600" s="26"/>
      <c r="U600" s="26"/>
      <c r="V600" s="27"/>
      <c r="W600" s="26"/>
      <c r="X600" s="27"/>
      <c r="Y600" s="2"/>
      <c r="Z600" s="2"/>
      <c r="AA600" s="2"/>
      <c r="AB600" s="2"/>
      <c r="AC600" s="2"/>
      <c r="AD600" s="2"/>
    </row>
    <row r="601" spans="1:30" ht="13" x14ac:dyDescent="0.15">
      <c r="A601" s="26"/>
      <c r="B601" s="26"/>
      <c r="C601" s="26"/>
      <c r="D601" s="26"/>
      <c r="E601" s="26"/>
      <c r="F601" s="27"/>
      <c r="G601" s="26"/>
      <c r="H601" s="27"/>
      <c r="I601" s="26"/>
      <c r="J601" s="27"/>
      <c r="K601" s="28"/>
      <c r="L601" s="5"/>
      <c r="M601" s="5"/>
      <c r="N601" s="5"/>
      <c r="O601" s="59"/>
      <c r="P601" s="5"/>
      <c r="Q601" s="59"/>
      <c r="R601" s="5"/>
      <c r="S601" s="59"/>
      <c r="T601" s="26"/>
      <c r="U601" s="26"/>
      <c r="V601" s="27"/>
      <c r="W601" s="26"/>
      <c r="X601" s="27"/>
      <c r="Y601" s="2"/>
      <c r="Z601" s="2"/>
      <c r="AA601" s="2"/>
      <c r="AB601" s="2"/>
      <c r="AC601" s="2"/>
      <c r="AD601" s="2"/>
    </row>
    <row r="602" spans="1:30" ht="13" x14ac:dyDescent="0.15">
      <c r="A602" s="26"/>
      <c r="B602" s="26"/>
      <c r="C602" s="26"/>
      <c r="D602" s="26"/>
      <c r="E602" s="26"/>
      <c r="F602" s="27"/>
      <c r="G602" s="26"/>
      <c r="H602" s="27"/>
      <c r="I602" s="26"/>
      <c r="J602" s="27"/>
      <c r="K602" s="28"/>
      <c r="L602" s="5"/>
      <c r="M602" s="5"/>
      <c r="N602" s="5"/>
      <c r="O602" s="59"/>
      <c r="P602" s="5"/>
      <c r="Q602" s="59"/>
      <c r="R602" s="5"/>
      <c r="S602" s="59"/>
      <c r="T602" s="26"/>
      <c r="U602" s="26"/>
      <c r="V602" s="27"/>
      <c r="W602" s="26"/>
      <c r="X602" s="27"/>
      <c r="Y602" s="2"/>
      <c r="Z602" s="2"/>
      <c r="AA602" s="2"/>
      <c r="AB602" s="2"/>
      <c r="AC602" s="2"/>
      <c r="AD602" s="2"/>
    </row>
    <row r="603" spans="1:30" ht="13" x14ac:dyDescent="0.15">
      <c r="A603" s="26"/>
      <c r="B603" s="26"/>
      <c r="C603" s="26"/>
      <c r="D603" s="26"/>
      <c r="E603" s="26"/>
      <c r="F603" s="27"/>
      <c r="G603" s="26"/>
      <c r="H603" s="27"/>
      <c r="I603" s="26"/>
      <c r="J603" s="27"/>
      <c r="K603" s="28"/>
      <c r="L603" s="5"/>
      <c r="M603" s="5"/>
      <c r="N603" s="5"/>
      <c r="O603" s="59"/>
      <c r="P603" s="5"/>
      <c r="Q603" s="59"/>
      <c r="R603" s="5"/>
      <c r="S603" s="59"/>
      <c r="T603" s="26"/>
      <c r="U603" s="26"/>
      <c r="V603" s="27"/>
      <c r="W603" s="26"/>
      <c r="X603" s="27"/>
      <c r="Y603" s="2"/>
      <c r="Z603" s="2"/>
      <c r="AA603" s="2"/>
      <c r="AB603" s="2"/>
      <c r="AC603" s="2"/>
      <c r="AD603" s="2"/>
    </row>
    <row r="604" spans="1:30" ht="13" x14ac:dyDescent="0.15">
      <c r="A604" s="26"/>
      <c r="B604" s="26"/>
      <c r="C604" s="26"/>
      <c r="D604" s="26"/>
      <c r="E604" s="26"/>
      <c r="F604" s="27"/>
      <c r="G604" s="26"/>
      <c r="H604" s="27"/>
      <c r="I604" s="26"/>
      <c r="J604" s="27"/>
      <c r="K604" s="28"/>
      <c r="L604" s="5"/>
      <c r="M604" s="5"/>
      <c r="N604" s="5"/>
      <c r="O604" s="59"/>
      <c r="P604" s="5"/>
      <c r="Q604" s="59"/>
      <c r="R604" s="5"/>
      <c r="S604" s="59"/>
      <c r="T604" s="26"/>
      <c r="U604" s="26"/>
      <c r="V604" s="27"/>
      <c r="W604" s="26"/>
      <c r="X604" s="27"/>
      <c r="Y604" s="2"/>
      <c r="Z604" s="2"/>
      <c r="AA604" s="2"/>
      <c r="AB604" s="2"/>
      <c r="AC604" s="2"/>
      <c r="AD604" s="2"/>
    </row>
    <row r="605" spans="1:30" ht="13" x14ac:dyDescent="0.15">
      <c r="A605" s="26"/>
      <c r="B605" s="26"/>
      <c r="C605" s="26"/>
      <c r="D605" s="26"/>
      <c r="E605" s="26"/>
      <c r="F605" s="27"/>
      <c r="G605" s="26"/>
      <c r="H605" s="27"/>
      <c r="I605" s="26"/>
      <c r="J605" s="27"/>
      <c r="K605" s="28"/>
      <c r="L605" s="5"/>
      <c r="M605" s="5"/>
      <c r="N605" s="5"/>
      <c r="O605" s="59"/>
      <c r="P605" s="5"/>
      <c r="Q605" s="59"/>
      <c r="R605" s="5"/>
      <c r="S605" s="59"/>
      <c r="T605" s="26"/>
      <c r="U605" s="26"/>
      <c r="V605" s="27"/>
      <c r="W605" s="26"/>
      <c r="X605" s="27"/>
      <c r="Y605" s="2"/>
      <c r="Z605" s="2"/>
      <c r="AA605" s="2"/>
      <c r="AB605" s="2"/>
      <c r="AC605" s="2"/>
      <c r="AD605" s="2"/>
    </row>
    <row r="606" spans="1:30" ht="13" x14ac:dyDescent="0.15">
      <c r="A606" s="26"/>
      <c r="B606" s="26"/>
      <c r="C606" s="26"/>
      <c r="D606" s="26"/>
      <c r="E606" s="26"/>
      <c r="F606" s="27"/>
      <c r="G606" s="26"/>
      <c r="H606" s="27"/>
      <c r="I606" s="26"/>
      <c r="J606" s="27"/>
      <c r="K606" s="28"/>
      <c r="L606" s="5"/>
      <c r="M606" s="5"/>
      <c r="N606" s="5"/>
      <c r="O606" s="59"/>
      <c r="P606" s="5"/>
      <c r="Q606" s="59"/>
      <c r="R606" s="5"/>
      <c r="S606" s="59"/>
      <c r="T606" s="26"/>
      <c r="U606" s="26"/>
      <c r="V606" s="27"/>
      <c r="W606" s="26"/>
      <c r="X606" s="27"/>
      <c r="Y606" s="2"/>
      <c r="Z606" s="2"/>
      <c r="AA606" s="2"/>
      <c r="AB606" s="2"/>
      <c r="AC606" s="2"/>
      <c r="AD606" s="2"/>
    </row>
    <row r="607" spans="1:30" ht="13" x14ac:dyDescent="0.15">
      <c r="A607" s="26"/>
      <c r="B607" s="26"/>
      <c r="C607" s="26"/>
      <c r="D607" s="26"/>
      <c r="E607" s="26"/>
      <c r="F607" s="27"/>
      <c r="G607" s="26"/>
      <c r="H607" s="27"/>
      <c r="I607" s="26"/>
      <c r="J607" s="27"/>
      <c r="K607" s="28"/>
      <c r="L607" s="5"/>
      <c r="M607" s="5"/>
      <c r="N607" s="5"/>
      <c r="O607" s="59"/>
      <c r="P607" s="5"/>
      <c r="Q607" s="59"/>
      <c r="R607" s="5"/>
      <c r="S607" s="59"/>
      <c r="T607" s="26"/>
      <c r="U607" s="26"/>
      <c r="V607" s="27"/>
      <c r="W607" s="26"/>
      <c r="X607" s="27"/>
      <c r="Y607" s="2"/>
      <c r="Z607" s="2"/>
      <c r="AA607" s="2"/>
      <c r="AB607" s="2"/>
      <c r="AC607" s="2"/>
      <c r="AD607" s="2"/>
    </row>
    <row r="608" spans="1:30" ht="13" x14ac:dyDescent="0.15">
      <c r="A608" s="26"/>
      <c r="B608" s="26"/>
      <c r="C608" s="26"/>
      <c r="D608" s="26"/>
      <c r="E608" s="26"/>
      <c r="F608" s="27"/>
      <c r="G608" s="26"/>
      <c r="H608" s="27"/>
      <c r="I608" s="26"/>
      <c r="J608" s="27"/>
      <c r="K608" s="28"/>
      <c r="L608" s="5"/>
      <c r="M608" s="5"/>
      <c r="N608" s="5"/>
      <c r="O608" s="59"/>
      <c r="P608" s="5"/>
      <c r="Q608" s="59"/>
      <c r="R608" s="5"/>
      <c r="S608" s="59"/>
      <c r="T608" s="26"/>
      <c r="U608" s="26"/>
      <c r="V608" s="27"/>
      <c r="W608" s="26"/>
      <c r="X608" s="27"/>
      <c r="Y608" s="2"/>
      <c r="Z608" s="2"/>
      <c r="AA608" s="2"/>
      <c r="AB608" s="2"/>
      <c r="AC608" s="2"/>
      <c r="AD608" s="2"/>
    </row>
    <row r="609" spans="1:30" ht="13" x14ac:dyDescent="0.15">
      <c r="A609" s="26"/>
      <c r="B609" s="26"/>
      <c r="C609" s="26"/>
      <c r="D609" s="26"/>
      <c r="E609" s="26"/>
      <c r="F609" s="27"/>
      <c r="G609" s="26"/>
      <c r="H609" s="27"/>
      <c r="I609" s="26"/>
      <c r="J609" s="27"/>
      <c r="K609" s="28"/>
      <c r="L609" s="5"/>
      <c r="M609" s="5"/>
      <c r="N609" s="5"/>
      <c r="O609" s="59"/>
      <c r="P609" s="5"/>
      <c r="Q609" s="59"/>
      <c r="R609" s="5"/>
      <c r="S609" s="59"/>
      <c r="T609" s="26"/>
      <c r="U609" s="26"/>
      <c r="V609" s="27"/>
      <c r="W609" s="26"/>
      <c r="X609" s="27"/>
      <c r="Y609" s="2"/>
      <c r="Z609" s="2"/>
      <c r="AA609" s="2"/>
      <c r="AB609" s="2"/>
      <c r="AC609" s="2"/>
      <c r="AD609" s="2"/>
    </row>
    <row r="610" spans="1:30" ht="13" x14ac:dyDescent="0.15">
      <c r="A610" s="26"/>
      <c r="B610" s="26"/>
      <c r="C610" s="26"/>
      <c r="D610" s="26"/>
      <c r="E610" s="26"/>
      <c r="F610" s="27"/>
      <c r="G610" s="26"/>
      <c r="H610" s="27"/>
      <c r="I610" s="26"/>
      <c r="J610" s="27"/>
      <c r="K610" s="28"/>
      <c r="L610" s="5"/>
      <c r="M610" s="5"/>
      <c r="N610" s="5"/>
      <c r="O610" s="59"/>
      <c r="P610" s="5"/>
      <c r="Q610" s="59"/>
      <c r="R610" s="5"/>
      <c r="S610" s="59"/>
      <c r="T610" s="26"/>
      <c r="U610" s="26"/>
      <c r="V610" s="27"/>
      <c r="W610" s="26"/>
      <c r="X610" s="27"/>
      <c r="Y610" s="2"/>
      <c r="Z610" s="2"/>
      <c r="AA610" s="2"/>
      <c r="AB610" s="2"/>
      <c r="AC610" s="2"/>
      <c r="AD610" s="2"/>
    </row>
    <row r="611" spans="1:30" ht="13" x14ac:dyDescent="0.15">
      <c r="A611" s="26"/>
      <c r="B611" s="26"/>
      <c r="C611" s="26"/>
      <c r="D611" s="26"/>
      <c r="E611" s="26"/>
      <c r="F611" s="27"/>
      <c r="G611" s="26"/>
      <c r="H611" s="27"/>
      <c r="I611" s="26"/>
      <c r="J611" s="27"/>
      <c r="K611" s="28"/>
      <c r="L611" s="5"/>
      <c r="M611" s="5"/>
      <c r="N611" s="5"/>
      <c r="O611" s="59"/>
      <c r="P611" s="5"/>
      <c r="Q611" s="59"/>
      <c r="R611" s="5"/>
      <c r="S611" s="59"/>
      <c r="T611" s="26"/>
      <c r="U611" s="26"/>
      <c r="V611" s="27"/>
      <c r="W611" s="26"/>
      <c r="X611" s="27"/>
      <c r="Y611" s="2"/>
      <c r="Z611" s="2"/>
      <c r="AA611" s="2"/>
      <c r="AB611" s="2"/>
      <c r="AC611" s="2"/>
      <c r="AD611" s="2"/>
    </row>
    <row r="612" spans="1:30" ht="13" x14ac:dyDescent="0.15">
      <c r="A612" s="26"/>
      <c r="B612" s="26"/>
      <c r="C612" s="26"/>
      <c r="D612" s="26"/>
      <c r="E612" s="26"/>
      <c r="F612" s="27"/>
      <c r="G612" s="26"/>
      <c r="H612" s="27"/>
      <c r="I612" s="26"/>
      <c r="J612" s="27"/>
      <c r="K612" s="28"/>
      <c r="L612" s="5"/>
      <c r="M612" s="5"/>
      <c r="N612" s="5"/>
      <c r="O612" s="59"/>
      <c r="P612" s="5"/>
      <c r="Q612" s="59"/>
      <c r="R612" s="5"/>
      <c r="S612" s="59"/>
      <c r="T612" s="26"/>
      <c r="U612" s="26"/>
      <c r="V612" s="27"/>
      <c r="W612" s="26"/>
      <c r="X612" s="27"/>
      <c r="Y612" s="2"/>
      <c r="Z612" s="2"/>
      <c r="AA612" s="2"/>
      <c r="AB612" s="2"/>
      <c r="AC612" s="2"/>
      <c r="AD612" s="2"/>
    </row>
    <row r="613" spans="1:30" ht="13" x14ac:dyDescent="0.15">
      <c r="A613" s="26"/>
      <c r="B613" s="26"/>
      <c r="C613" s="26"/>
      <c r="D613" s="26"/>
      <c r="E613" s="26"/>
      <c r="F613" s="27"/>
      <c r="G613" s="26"/>
      <c r="H613" s="27"/>
      <c r="I613" s="26"/>
      <c r="J613" s="27"/>
      <c r="K613" s="28"/>
      <c r="L613" s="5"/>
      <c r="M613" s="5"/>
      <c r="N613" s="5"/>
      <c r="O613" s="59"/>
      <c r="P613" s="5"/>
      <c r="Q613" s="59"/>
      <c r="R613" s="5"/>
      <c r="S613" s="59"/>
      <c r="T613" s="26"/>
      <c r="U613" s="26"/>
      <c r="V613" s="27"/>
      <c r="W613" s="26"/>
      <c r="X613" s="27"/>
      <c r="Y613" s="2"/>
      <c r="Z613" s="2"/>
      <c r="AA613" s="2"/>
      <c r="AB613" s="2"/>
      <c r="AC613" s="2"/>
      <c r="AD613" s="2"/>
    </row>
    <row r="614" spans="1:30" ht="13" x14ac:dyDescent="0.15">
      <c r="A614" s="26"/>
      <c r="B614" s="26"/>
      <c r="C614" s="26"/>
      <c r="D614" s="26"/>
      <c r="E614" s="26"/>
      <c r="F614" s="27"/>
      <c r="G614" s="26"/>
      <c r="H614" s="27"/>
      <c r="I614" s="26"/>
      <c r="J614" s="27"/>
      <c r="K614" s="28"/>
      <c r="L614" s="5"/>
      <c r="M614" s="5"/>
      <c r="N614" s="5"/>
      <c r="O614" s="59"/>
      <c r="P614" s="5"/>
      <c r="Q614" s="59"/>
      <c r="R614" s="5"/>
      <c r="S614" s="59"/>
      <c r="T614" s="26"/>
      <c r="U614" s="26"/>
      <c r="V614" s="27"/>
      <c r="W614" s="26"/>
      <c r="X614" s="27"/>
      <c r="Y614" s="2"/>
      <c r="Z614" s="2"/>
      <c r="AA614" s="2"/>
      <c r="AB614" s="2"/>
      <c r="AC614" s="2"/>
      <c r="AD614" s="2"/>
    </row>
    <row r="615" spans="1:30" ht="13" x14ac:dyDescent="0.15">
      <c r="A615" s="26"/>
      <c r="B615" s="26"/>
      <c r="C615" s="26"/>
      <c r="D615" s="26"/>
      <c r="E615" s="26"/>
      <c r="F615" s="27"/>
      <c r="G615" s="26"/>
      <c r="H615" s="27"/>
      <c r="I615" s="26"/>
      <c r="J615" s="27"/>
      <c r="K615" s="28"/>
      <c r="L615" s="5"/>
      <c r="M615" s="5"/>
      <c r="N615" s="5"/>
      <c r="O615" s="59"/>
      <c r="P615" s="5"/>
      <c r="Q615" s="59"/>
      <c r="R615" s="5"/>
      <c r="S615" s="59"/>
      <c r="T615" s="26"/>
      <c r="U615" s="26"/>
      <c r="V615" s="27"/>
      <c r="W615" s="26"/>
      <c r="X615" s="27"/>
      <c r="Y615" s="2"/>
      <c r="Z615" s="2"/>
      <c r="AA615" s="2"/>
      <c r="AB615" s="2"/>
      <c r="AC615" s="2"/>
      <c r="AD615" s="2"/>
    </row>
    <row r="616" spans="1:30" ht="13" x14ac:dyDescent="0.15">
      <c r="A616" s="26"/>
      <c r="B616" s="26"/>
      <c r="C616" s="26"/>
      <c r="D616" s="26"/>
      <c r="E616" s="26"/>
      <c r="F616" s="27"/>
      <c r="G616" s="26"/>
      <c r="H616" s="27"/>
      <c r="I616" s="26"/>
      <c r="J616" s="27"/>
      <c r="K616" s="28"/>
      <c r="L616" s="5"/>
      <c r="M616" s="5"/>
      <c r="N616" s="5"/>
      <c r="O616" s="59"/>
      <c r="P616" s="5"/>
      <c r="Q616" s="59"/>
      <c r="R616" s="5"/>
      <c r="S616" s="59"/>
      <c r="T616" s="26"/>
      <c r="U616" s="26"/>
      <c r="V616" s="27"/>
      <c r="W616" s="26"/>
      <c r="X616" s="27"/>
      <c r="Y616" s="2"/>
      <c r="Z616" s="2"/>
      <c r="AA616" s="2"/>
      <c r="AB616" s="2"/>
      <c r="AC616" s="2"/>
      <c r="AD616" s="2"/>
    </row>
    <row r="617" spans="1:30" ht="13" x14ac:dyDescent="0.15">
      <c r="A617" s="26"/>
      <c r="B617" s="26"/>
      <c r="C617" s="26"/>
      <c r="D617" s="26"/>
      <c r="E617" s="26"/>
      <c r="F617" s="27"/>
      <c r="G617" s="26"/>
      <c r="H617" s="27"/>
      <c r="I617" s="26"/>
      <c r="J617" s="27"/>
      <c r="K617" s="28"/>
      <c r="L617" s="5"/>
      <c r="M617" s="5"/>
      <c r="N617" s="5"/>
      <c r="O617" s="59"/>
      <c r="P617" s="5"/>
      <c r="Q617" s="59"/>
      <c r="R617" s="5"/>
      <c r="S617" s="59"/>
      <c r="T617" s="26"/>
      <c r="U617" s="26"/>
      <c r="V617" s="27"/>
      <c r="W617" s="26"/>
      <c r="X617" s="27"/>
      <c r="Y617" s="2"/>
      <c r="Z617" s="2"/>
      <c r="AA617" s="2"/>
      <c r="AB617" s="2"/>
      <c r="AC617" s="2"/>
      <c r="AD617" s="2"/>
    </row>
    <row r="618" spans="1:30" ht="13" x14ac:dyDescent="0.15">
      <c r="A618" s="26"/>
      <c r="B618" s="26"/>
      <c r="C618" s="26"/>
      <c r="D618" s="26"/>
      <c r="E618" s="26"/>
      <c r="F618" s="27"/>
      <c r="G618" s="26"/>
      <c r="H618" s="27"/>
      <c r="I618" s="26"/>
      <c r="J618" s="27"/>
      <c r="K618" s="28"/>
      <c r="L618" s="5"/>
      <c r="M618" s="5"/>
      <c r="N618" s="5"/>
      <c r="O618" s="59"/>
      <c r="P618" s="5"/>
      <c r="Q618" s="59"/>
      <c r="R618" s="5"/>
      <c r="S618" s="59"/>
      <c r="T618" s="26"/>
      <c r="U618" s="26"/>
      <c r="V618" s="27"/>
      <c r="W618" s="26"/>
      <c r="X618" s="27"/>
      <c r="Y618" s="2"/>
      <c r="Z618" s="2"/>
      <c r="AA618" s="2"/>
      <c r="AB618" s="2"/>
      <c r="AC618" s="2"/>
      <c r="AD618" s="2"/>
    </row>
    <row r="619" spans="1:30" ht="13" x14ac:dyDescent="0.15">
      <c r="A619" s="26"/>
      <c r="B619" s="26"/>
      <c r="C619" s="26"/>
      <c r="D619" s="26"/>
      <c r="E619" s="26"/>
      <c r="F619" s="27"/>
      <c r="G619" s="26"/>
      <c r="H619" s="27"/>
      <c r="I619" s="26"/>
      <c r="J619" s="27"/>
      <c r="K619" s="28"/>
      <c r="L619" s="5"/>
      <c r="M619" s="5"/>
      <c r="N619" s="5"/>
      <c r="O619" s="59"/>
      <c r="P619" s="5"/>
      <c r="Q619" s="59"/>
      <c r="R619" s="5"/>
      <c r="S619" s="59"/>
      <c r="T619" s="26"/>
      <c r="U619" s="26"/>
      <c r="V619" s="27"/>
      <c r="W619" s="26"/>
      <c r="X619" s="27"/>
      <c r="Y619" s="2"/>
      <c r="Z619" s="2"/>
      <c r="AA619" s="2"/>
      <c r="AB619" s="2"/>
      <c r="AC619" s="2"/>
      <c r="AD619" s="2"/>
    </row>
    <row r="620" spans="1:30" ht="13" x14ac:dyDescent="0.15">
      <c r="A620" s="26"/>
      <c r="B620" s="26"/>
      <c r="C620" s="26"/>
      <c r="D620" s="26"/>
      <c r="E620" s="26"/>
      <c r="F620" s="27"/>
      <c r="G620" s="26"/>
      <c r="H620" s="27"/>
      <c r="I620" s="26"/>
      <c r="J620" s="27"/>
      <c r="K620" s="28"/>
      <c r="L620" s="5"/>
      <c r="M620" s="5"/>
      <c r="N620" s="5"/>
      <c r="O620" s="59"/>
      <c r="P620" s="5"/>
      <c r="Q620" s="59"/>
      <c r="R620" s="5"/>
      <c r="S620" s="59"/>
      <c r="T620" s="26"/>
      <c r="U620" s="26"/>
      <c r="V620" s="27"/>
      <c r="W620" s="26"/>
      <c r="X620" s="27"/>
      <c r="Y620" s="2"/>
      <c r="Z620" s="2"/>
      <c r="AA620" s="2"/>
      <c r="AB620" s="2"/>
      <c r="AC620" s="2"/>
      <c r="AD620" s="2"/>
    </row>
    <row r="621" spans="1:30" ht="13" x14ac:dyDescent="0.15">
      <c r="A621" s="26"/>
      <c r="B621" s="26"/>
      <c r="C621" s="26"/>
      <c r="D621" s="26"/>
      <c r="E621" s="26"/>
      <c r="F621" s="27"/>
      <c r="G621" s="26"/>
      <c r="H621" s="27"/>
      <c r="I621" s="26"/>
      <c r="J621" s="27"/>
      <c r="K621" s="28"/>
      <c r="L621" s="5"/>
      <c r="M621" s="5"/>
      <c r="N621" s="5"/>
      <c r="O621" s="59"/>
      <c r="P621" s="5"/>
      <c r="Q621" s="59"/>
      <c r="R621" s="5"/>
      <c r="S621" s="59"/>
      <c r="T621" s="26"/>
      <c r="U621" s="26"/>
      <c r="V621" s="27"/>
      <c r="W621" s="26"/>
      <c r="X621" s="27"/>
      <c r="Y621" s="2"/>
      <c r="Z621" s="2"/>
      <c r="AA621" s="2"/>
      <c r="AB621" s="2"/>
      <c r="AC621" s="2"/>
      <c r="AD621" s="2"/>
    </row>
    <row r="622" spans="1:30" ht="13" x14ac:dyDescent="0.15">
      <c r="A622" s="26"/>
      <c r="B622" s="26"/>
      <c r="C622" s="26"/>
      <c r="D622" s="26"/>
      <c r="E622" s="26"/>
      <c r="F622" s="27"/>
      <c r="G622" s="26"/>
      <c r="H622" s="27"/>
      <c r="I622" s="26"/>
      <c r="J622" s="27"/>
      <c r="K622" s="28"/>
      <c r="L622" s="5"/>
      <c r="M622" s="5"/>
      <c r="N622" s="5"/>
      <c r="O622" s="59"/>
      <c r="P622" s="5"/>
      <c r="Q622" s="59"/>
      <c r="R622" s="5"/>
      <c r="S622" s="59"/>
      <c r="T622" s="26"/>
      <c r="U622" s="26"/>
      <c r="V622" s="27"/>
      <c r="W622" s="26"/>
      <c r="X622" s="27"/>
      <c r="Y622" s="2"/>
      <c r="Z622" s="2"/>
      <c r="AA622" s="2"/>
      <c r="AB622" s="2"/>
      <c r="AC622" s="2"/>
      <c r="AD622" s="2"/>
    </row>
    <row r="623" spans="1:30" ht="13" x14ac:dyDescent="0.15">
      <c r="A623" s="26"/>
      <c r="B623" s="26"/>
      <c r="C623" s="26"/>
      <c r="D623" s="26"/>
      <c r="E623" s="26"/>
      <c r="F623" s="27"/>
      <c r="G623" s="26"/>
      <c r="H623" s="27"/>
      <c r="I623" s="26"/>
      <c r="J623" s="27"/>
      <c r="K623" s="28"/>
      <c r="L623" s="5"/>
      <c r="M623" s="5"/>
      <c r="N623" s="5"/>
      <c r="O623" s="59"/>
      <c r="P623" s="5"/>
      <c r="Q623" s="59"/>
      <c r="R623" s="5"/>
      <c r="S623" s="59"/>
      <c r="T623" s="26"/>
      <c r="U623" s="26"/>
      <c r="V623" s="27"/>
      <c r="W623" s="26"/>
      <c r="X623" s="27"/>
      <c r="Y623" s="2"/>
      <c r="Z623" s="2"/>
      <c r="AA623" s="2"/>
      <c r="AB623" s="2"/>
      <c r="AC623" s="2"/>
      <c r="AD623" s="2"/>
    </row>
    <row r="624" spans="1:30" ht="13" x14ac:dyDescent="0.15">
      <c r="A624" s="26"/>
      <c r="B624" s="26"/>
      <c r="C624" s="26"/>
      <c r="D624" s="26"/>
      <c r="E624" s="26"/>
      <c r="F624" s="27"/>
      <c r="G624" s="26"/>
      <c r="H624" s="27"/>
      <c r="I624" s="26"/>
      <c r="J624" s="27"/>
      <c r="K624" s="28"/>
      <c r="L624" s="5"/>
      <c r="M624" s="5"/>
      <c r="N624" s="5"/>
      <c r="O624" s="59"/>
      <c r="P624" s="5"/>
      <c r="Q624" s="59"/>
      <c r="R624" s="5"/>
      <c r="S624" s="59"/>
      <c r="T624" s="26"/>
      <c r="U624" s="26"/>
      <c r="V624" s="27"/>
      <c r="W624" s="26"/>
      <c r="X624" s="27"/>
      <c r="Y624" s="2"/>
      <c r="Z624" s="2"/>
      <c r="AA624" s="2"/>
      <c r="AB624" s="2"/>
      <c r="AC624" s="2"/>
      <c r="AD624" s="2"/>
    </row>
    <row r="625" spans="1:30" ht="13" x14ac:dyDescent="0.15">
      <c r="A625" s="26"/>
      <c r="B625" s="26"/>
      <c r="C625" s="26"/>
      <c r="D625" s="26"/>
      <c r="E625" s="26"/>
      <c r="F625" s="27"/>
      <c r="G625" s="26"/>
      <c r="H625" s="27"/>
      <c r="I625" s="26"/>
      <c r="J625" s="27"/>
      <c r="K625" s="28"/>
      <c r="L625" s="5"/>
      <c r="M625" s="5"/>
      <c r="N625" s="5"/>
      <c r="O625" s="59"/>
      <c r="P625" s="5"/>
      <c r="Q625" s="59"/>
      <c r="R625" s="5"/>
      <c r="S625" s="59"/>
      <c r="T625" s="26"/>
      <c r="U625" s="26"/>
      <c r="V625" s="27"/>
      <c r="W625" s="26"/>
      <c r="X625" s="27"/>
      <c r="Y625" s="2"/>
      <c r="Z625" s="2"/>
      <c r="AA625" s="2"/>
      <c r="AB625" s="2"/>
      <c r="AC625" s="2"/>
      <c r="AD625" s="2"/>
    </row>
    <row r="626" spans="1:30" ht="13" x14ac:dyDescent="0.15">
      <c r="A626" s="26"/>
      <c r="B626" s="26"/>
      <c r="C626" s="26"/>
      <c r="D626" s="26"/>
      <c r="E626" s="26"/>
      <c r="F626" s="27"/>
      <c r="G626" s="26"/>
      <c r="H626" s="27"/>
      <c r="I626" s="26"/>
      <c r="J626" s="27"/>
      <c r="K626" s="28"/>
      <c r="L626" s="5"/>
      <c r="M626" s="5"/>
      <c r="N626" s="5"/>
      <c r="O626" s="59"/>
      <c r="P626" s="5"/>
      <c r="Q626" s="59"/>
      <c r="R626" s="5"/>
      <c r="S626" s="59"/>
      <c r="T626" s="26"/>
      <c r="U626" s="26"/>
      <c r="V626" s="27"/>
      <c r="W626" s="26"/>
      <c r="X626" s="27"/>
      <c r="Y626" s="2"/>
      <c r="Z626" s="2"/>
      <c r="AA626" s="2"/>
      <c r="AB626" s="2"/>
      <c r="AC626" s="2"/>
      <c r="AD626" s="2"/>
    </row>
    <row r="627" spans="1:30" ht="13" x14ac:dyDescent="0.15">
      <c r="A627" s="26"/>
      <c r="B627" s="26"/>
      <c r="C627" s="26"/>
      <c r="D627" s="26"/>
      <c r="E627" s="26"/>
      <c r="F627" s="27"/>
      <c r="G627" s="26"/>
      <c r="H627" s="27"/>
      <c r="I627" s="26"/>
      <c r="J627" s="27"/>
      <c r="K627" s="28"/>
      <c r="L627" s="5"/>
      <c r="M627" s="5"/>
      <c r="N627" s="5"/>
      <c r="O627" s="59"/>
      <c r="P627" s="5"/>
      <c r="Q627" s="59"/>
      <c r="R627" s="5"/>
      <c r="S627" s="59"/>
      <c r="T627" s="26"/>
      <c r="U627" s="26"/>
      <c r="V627" s="27"/>
      <c r="W627" s="26"/>
      <c r="X627" s="27"/>
      <c r="Y627" s="2"/>
      <c r="Z627" s="2"/>
      <c r="AA627" s="2"/>
      <c r="AB627" s="2"/>
      <c r="AC627" s="2"/>
      <c r="AD627" s="2"/>
    </row>
    <row r="628" spans="1:30" ht="13" x14ac:dyDescent="0.15">
      <c r="A628" s="26"/>
      <c r="B628" s="26"/>
      <c r="C628" s="26"/>
      <c r="D628" s="26"/>
      <c r="E628" s="26"/>
      <c r="F628" s="27"/>
      <c r="G628" s="26"/>
      <c r="H628" s="27"/>
      <c r="I628" s="26"/>
      <c r="J628" s="27"/>
      <c r="K628" s="28"/>
      <c r="L628" s="5"/>
      <c r="M628" s="5"/>
      <c r="N628" s="5"/>
      <c r="O628" s="59"/>
      <c r="P628" s="5"/>
      <c r="Q628" s="59"/>
      <c r="R628" s="5"/>
      <c r="S628" s="59"/>
      <c r="T628" s="26"/>
      <c r="U628" s="26"/>
      <c r="V628" s="27"/>
      <c r="W628" s="26"/>
      <c r="X628" s="27"/>
      <c r="Y628" s="2"/>
      <c r="Z628" s="2"/>
      <c r="AA628" s="2"/>
      <c r="AB628" s="2"/>
      <c r="AC628" s="2"/>
      <c r="AD628" s="2"/>
    </row>
    <row r="629" spans="1:30" ht="13" x14ac:dyDescent="0.15">
      <c r="A629" s="26"/>
      <c r="B629" s="26"/>
      <c r="C629" s="26"/>
      <c r="D629" s="26"/>
      <c r="E629" s="26"/>
      <c r="F629" s="27"/>
      <c r="G629" s="26"/>
      <c r="H629" s="27"/>
      <c r="I629" s="26"/>
      <c r="J629" s="27"/>
      <c r="K629" s="28"/>
      <c r="L629" s="5"/>
      <c r="M629" s="5"/>
      <c r="N629" s="5"/>
      <c r="O629" s="59"/>
      <c r="P629" s="5"/>
      <c r="Q629" s="59"/>
      <c r="R629" s="5"/>
      <c r="S629" s="59"/>
      <c r="T629" s="26"/>
      <c r="U629" s="26"/>
      <c r="V629" s="27"/>
      <c r="W629" s="26"/>
      <c r="X629" s="27"/>
      <c r="Y629" s="2"/>
      <c r="Z629" s="2"/>
      <c r="AA629" s="2"/>
      <c r="AB629" s="2"/>
      <c r="AC629" s="2"/>
      <c r="AD629" s="2"/>
    </row>
    <row r="630" spans="1:30" ht="13" x14ac:dyDescent="0.15">
      <c r="A630" s="26"/>
      <c r="B630" s="26"/>
      <c r="C630" s="26"/>
      <c r="D630" s="26"/>
      <c r="E630" s="26"/>
      <c r="F630" s="27"/>
      <c r="G630" s="26"/>
      <c r="H630" s="27"/>
      <c r="I630" s="26"/>
      <c r="J630" s="27"/>
      <c r="K630" s="28"/>
      <c r="L630" s="5"/>
      <c r="M630" s="5"/>
      <c r="N630" s="5"/>
      <c r="O630" s="59"/>
      <c r="P630" s="5"/>
      <c r="Q630" s="59"/>
      <c r="R630" s="5"/>
      <c r="S630" s="59"/>
      <c r="T630" s="26"/>
      <c r="U630" s="26"/>
      <c r="V630" s="27"/>
      <c r="W630" s="26"/>
      <c r="X630" s="27"/>
      <c r="Y630" s="2"/>
      <c r="Z630" s="2"/>
      <c r="AA630" s="2"/>
      <c r="AB630" s="2"/>
      <c r="AC630" s="2"/>
      <c r="AD630" s="2"/>
    </row>
    <row r="631" spans="1:30" ht="13" x14ac:dyDescent="0.15">
      <c r="A631" s="26"/>
      <c r="B631" s="26"/>
      <c r="C631" s="26"/>
      <c r="D631" s="26"/>
      <c r="E631" s="26"/>
      <c r="F631" s="27"/>
      <c r="G631" s="26"/>
      <c r="H631" s="27"/>
      <c r="I631" s="26"/>
      <c r="J631" s="27"/>
      <c r="K631" s="28"/>
      <c r="L631" s="5"/>
      <c r="M631" s="5"/>
      <c r="N631" s="5"/>
      <c r="O631" s="59"/>
      <c r="P631" s="5"/>
      <c r="Q631" s="59"/>
      <c r="R631" s="5"/>
      <c r="S631" s="59"/>
      <c r="T631" s="26"/>
      <c r="U631" s="26"/>
      <c r="V631" s="27"/>
      <c r="W631" s="26"/>
      <c r="X631" s="27"/>
      <c r="Y631" s="2"/>
      <c r="Z631" s="2"/>
      <c r="AA631" s="2"/>
      <c r="AB631" s="2"/>
      <c r="AC631" s="2"/>
      <c r="AD631" s="2"/>
    </row>
    <row r="632" spans="1:30" ht="13" x14ac:dyDescent="0.15">
      <c r="A632" s="26"/>
      <c r="B632" s="26"/>
      <c r="C632" s="26"/>
      <c r="D632" s="26"/>
      <c r="E632" s="26"/>
      <c r="F632" s="27"/>
      <c r="G632" s="26"/>
      <c r="H632" s="27"/>
      <c r="I632" s="26"/>
      <c r="J632" s="27"/>
      <c r="K632" s="28"/>
      <c r="L632" s="5"/>
      <c r="M632" s="5"/>
      <c r="N632" s="5"/>
      <c r="O632" s="59"/>
      <c r="P632" s="5"/>
      <c r="Q632" s="59"/>
      <c r="R632" s="5"/>
      <c r="S632" s="59"/>
      <c r="T632" s="26"/>
      <c r="U632" s="26"/>
      <c r="V632" s="27"/>
      <c r="W632" s="26"/>
      <c r="X632" s="27"/>
      <c r="Y632" s="2"/>
      <c r="Z632" s="2"/>
      <c r="AA632" s="2"/>
      <c r="AB632" s="2"/>
      <c r="AC632" s="2"/>
      <c r="AD632" s="2"/>
    </row>
    <row r="633" spans="1:30" ht="13" x14ac:dyDescent="0.15">
      <c r="A633" s="26"/>
      <c r="B633" s="26"/>
      <c r="C633" s="26"/>
      <c r="D633" s="26"/>
      <c r="E633" s="26"/>
      <c r="F633" s="27"/>
      <c r="G633" s="26"/>
      <c r="H633" s="27"/>
      <c r="I633" s="26"/>
      <c r="J633" s="27"/>
      <c r="K633" s="28"/>
      <c r="L633" s="5"/>
      <c r="M633" s="5"/>
      <c r="N633" s="5"/>
      <c r="O633" s="59"/>
      <c r="P633" s="5"/>
      <c r="Q633" s="59"/>
      <c r="R633" s="5"/>
      <c r="S633" s="59"/>
      <c r="T633" s="26"/>
      <c r="U633" s="26"/>
      <c r="V633" s="27"/>
      <c r="W633" s="26"/>
      <c r="X633" s="27"/>
      <c r="Y633" s="2"/>
      <c r="Z633" s="2"/>
      <c r="AA633" s="2"/>
      <c r="AB633" s="2"/>
      <c r="AC633" s="2"/>
      <c r="AD633" s="2"/>
    </row>
    <row r="634" spans="1:30" ht="13" x14ac:dyDescent="0.15">
      <c r="A634" s="26"/>
      <c r="B634" s="26"/>
      <c r="C634" s="26"/>
      <c r="D634" s="26"/>
      <c r="E634" s="26"/>
      <c r="F634" s="27"/>
      <c r="G634" s="26"/>
      <c r="H634" s="27"/>
      <c r="I634" s="26"/>
      <c r="J634" s="27"/>
      <c r="K634" s="28"/>
      <c r="L634" s="5"/>
      <c r="M634" s="5"/>
      <c r="N634" s="5"/>
      <c r="O634" s="59"/>
      <c r="P634" s="5"/>
      <c r="Q634" s="59"/>
      <c r="R634" s="5"/>
      <c r="S634" s="59"/>
      <c r="T634" s="26"/>
      <c r="U634" s="26"/>
      <c r="V634" s="27"/>
      <c r="W634" s="26"/>
      <c r="X634" s="27"/>
      <c r="Y634" s="2"/>
      <c r="Z634" s="2"/>
      <c r="AA634" s="2"/>
      <c r="AB634" s="2"/>
      <c r="AC634" s="2"/>
      <c r="AD634" s="2"/>
    </row>
    <row r="635" spans="1:30" ht="13" x14ac:dyDescent="0.15">
      <c r="A635" s="26"/>
      <c r="B635" s="26"/>
      <c r="C635" s="26"/>
      <c r="D635" s="26"/>
      <c r="E635" s="26"/>
      <c r="F635" s="27"/>
      <c r="G635" s="26"/>
      <c r="H635" s="27"/>
      <c r="I635" s="26"/>
      <c r="J635" s="27"/>
      <c r="K635" s="28"/>
      <c r="L635" s="5"/>
      <c r="M635" s="5"/>
      <c r="N635" s="5"/>
      <c r="O635" s="59"/>
      <c r="P635" s="5"/>
      <c r="Q635" s="59"/>
      <c r="R635" s="5"/>
      <c r="S635" s="59"/>
      <c r="T635" s="26"/>
      <c r="U635" s="26"/>
      <c r="V635" s="27"/>
      <c r="W635" s="26"/>
      <c r="X635" s="27"/>
      <c r="Y635" s="2"/>
      <c r="Z635" s="2"/>
      <c r="AA635" s="2"/>
      <c r="AB635" s="2"/>
      <c r="AC635" s="2"/>
      <c r="AD635" s="2"/>
    </row>
    <row r="636" spans="1:30" ht="13" x14ac:dyDescent="0.15">
      <c r="A636" s="26"/>
      <c r="B636" s="26"/>
      <c r="C636" s="26"/>
      <c r="D636" s="26"/>
      <c r="E636" s="26"/>
      <c r="F636" s="27"/>
      <c r="G636" s="26"/>
      <c r="H636" s="27"/>
      <c r="I636" s="26"/>
      <c r="J636" s="27"/>
      <c r="K636" s="28"/>
      <c r="L636" s="5"/>
      <c r="M636" s="5"/>
      <c r="N636" s="5"/>
      <c r="O636" s="59"/>
      <c r="P636" s="5"/>
      <c r="Q636" s="59"/>
      <c r="R636" s="5"/>
      <c r="S636" s="59"/>
      <c r="T636" s="26"/>
      <c r="U636" s="26"/>
      <c r="V636" s="27"/>
      <c r="W636" s="26"/>
      <c r="X636" s="27"/>
      <c r="Y636" s="2"/>
      <c r="Z636" s="2"/>
      <c r="AA636" s="2"/>
      <c r="AB636" s="2"/>
      <c r="AC636" s="2"/>
      <c r="AD636" s="2"/>
    </row>
    <row r="637" spans="1:30" ht="13" x14ac:dyDescent="0.15">
      <c r="A637" s="26"/>
      <c r="B637" s="26"/>
      <c r="C637" s="26"/>
      <c r="D637" s="26"/>
      <c r="E637" s="26"/>
      <c r="F637" s="27"/>
      <c r="G637" s="26"/>
      <c r="H637" s="27"/>
      <c r="I637" s="26"/>
      <c r="J637" s="27"/>
      <c r="K637" s="28"/>
      <c r="L637" s="5"/>
      <c r="M637" s="5"/>
      <c r="N637" s="5"/>
      <c r="O637" s="59"/>
      <c r="P637" s="5"/>
      <c r="Q637" s="59"/>
      <c r="R637" s="5"/>
      <c r="S637" s="59"/>
      <c r="T637" s="26"/>
      <c r="U637" s="26"/>
      <c r="V637" s="27"/>
      <c r="W637" s="26"/>
      <c r="X637" s="27"/>
      <c r="Y637" s="2"/>
      <c r="Z637" s="2"/>
      <c r="AA637" s="2"/>
      <c r="AB637" s="2"/>
      <c r="AC637" s="2"/>
      <c r="AD637" s="2"/>
    </row>
    <row r="638" spans="1:30" ht="13" x14ac:dyDescent="0.15">
      <c r="A638" s="26"/>
      <c r="B638" s="26"/>
      <c r="C638" s="26"/>
      <c r="D638" s="26"/>
      <c r="E638" s="26"/>
      <c r="F638" s="27"/>
      <c r="G638" s="26"/>
      <c r="H638" s="27"/>
      <c r="I638" s="26"/>
      <c r="J638" s="27"/>
      <c r="K638" s="28"/>
      <c r="L638" s="5"/>
      <c r="M638" s="5"/>
      <c r="N638" s="5"/>
      <c r="O638" s="59"/>
      <c r="P638" s="5"/>
      <c r="Q638" s="59"/>
      <c r="R638" s="5"/>
      <c r="S638" s="59"/>
      <c r="T638" s="26"/>
      <c r="U638" s="26"/>
      <c r="V638" s="27"/>
      <c r="W638" s="26"/>
      <c r="X638" s="27"/>
      <c r="Y638" s="2"/>
      <c r="Z638" s="2"/>
      <c r="AA638" s="2"/>
      <c r="AB638" s="2"/>
      <c r="AC638" s="2"/>
      <c r="AD638" s="2"/>
    </row>
    <row r="639" spans="1:30" ht="13" x14ac:dyDescent="0.15">
      <c r="A639" s="26"/>
      <c r="B639" s="26"/>
      <c r="C639" s="26"/>
      <c r="D639" s="26"/>
      <c r="E639" s="26"/>
      <c r="F639" s="27"/>
      <c r="G639" s="26"/>
      <c r="H639" s="27"/>
      <c r="I639" s="26"/>
      <c r="J639" s="27"/>
      <c r="K639" s="28"/>
      <c r="L639" s="5"/>
      <c r="M639" s="5"/>
      <c r="N639" s="5"/>
      <c r="O639" s="59"/>
      <c r="P639" s="5"/>
      <c r="Q639" s="59"/>
      <c r="R639" s="5"/>
      <c r="S639" s="59"/>
      <c r="T639" s="26"/>
      <c r="U639" s="26"/>
      <c r="V639" s="27"/>
      <c r="W639" s="26"/>
      <c r="X639" s="27"/>
      <c r="Y639" s="2"/>
      <c r="Z639" s="2"/>
      <c r="AA639" s="2"/>
      <c r="AB639" s="2"/>
      <c r="AC639" s="2"/>
      <c r="AD639" s="2"/>
    </row>
    <row r="640" spans="1:30" ht="13" x14ac:dyDescent="0.15">
      <c r="A640" s="26"/>
      <c r="B640" s="26"/>
      <c r="C640" s="26"/>
      <c r="D640" s="26"/>
      <c r="E640" s="26"/>
      <c r="F640" s="27"/>
      <c r="G640" s="26"/>
      <c r="H640" s="27"/>
      <c r="I640" s="26"/>
      <c r="J640" s="27"/>
      <c r="K640" s="28"/>
      <c r="L640" s="5"/>
      <c r="M640" s="5"/>
      <c r="N640" s="5"/>
      <c r="O640" s="59"/>
      <c r="P640" s="5"/>
      <c r="Q640" s="59"/>
      <c r="R640" s="5"/>
      <c r="S640" s="59"/>
      <c r="T640" s="26"/>
      <c r="U640" s="26"/>
      <c r="V640" s="27"/>
      <c r="W640" s="26"/>
      <c r="X640" s="27"/>
      <c r="Y640" s="2"/>
      <c r="Z640" s="2"/>
      <c r="AA640" s="2"/>
      <c r="AB640" s="2"/>
      <c r="AC640" s="2"/>
      <c r="AD640" s="2"/>
    </row>
    <row r="641" spans="1:30" ht="13" x14ac:dyDescent="0.15">
      <c r="A641" s="26"/>
      <c r="B641" s="26"/>
      <c r="C641" s="26"/>
      <c r="D641" s="26"/>
      <c r="E641" s="26"/>
      <c r="F641" s="27"/>
      <c r="G641" s="26"/>
      <c r="H641" s="27"/>
      <c r="I641" s="26"/>
      <c r="J641" s="27"/>
      <c r="K641" s="28"/>
      <c r="L641" s="5"/>
      <c r="M641" s="5"/>
      <c r="N641" s="5"/>
      <c r="O641" s="59"/>
      <c r="P641" s="5"/>
      <c r="Q641" s="59"/>
      <c r="R641" s="5"/>
      <c r="S641" s="59"/>
      <c r="T641" s="26"/>
      <c r="U641" s="26"/>
      <c r="V641" s="27"/>
      <c r="W641" s="26"/>
      <c r="X641" s="27"/>
      <c r="Y641" s="2"/>
      <c r="Z641" s="2"/>
      <c r="AA641" s="2"/>
      <c r="AB641" s="2"/>
      <c r="AC641" s="2"/>
      <c r="AD641" s="2"/>
    </row>
    <row r="642" spans="1:30" ht="13" x14ac:dyDescent="0.15">
      <c r="A642" s="26"/>
      <c r="B642" s="26"/>
      <c r="C642" s="26"/>
      <c r="D642" s="26"/>
      <c r="E642" s="26"/>
      <c r="F642" s="27"/>
      <c r="G642" s="26"/>
      <c r="H642" s="27"/>
      <c r="I642" s="26"/>
      <c r="J642" s="27"/>
      <c r="K642" s="28"/>
      <c r="L642" s="5"/>
      <c r="M642" s="5"/>
      <c r="N642" s="5"/>
      <c r="O642" s="59"/>
      <c r="P642" s="5"/>
      <c r="Q642" s="59"/>
      <c r="R642" s="5"/>
      <c r="S642" s="59"/>
      <c r="T642" s="26"/>
      <c r="U642" s="26"/>
      <c r="V642" s="27"/>
      <c r="W642" s="26"/>
      <c r="X642" s="27"/>
      <c r="Y642" s="2"/>
      <c r="Z642" s="2"/>
      <c r="AA642" s="2"/>
      <c r="AB642" s="2"/>
      <c r="AC642" s="2"/>
      <c r="AD642" s="2"/>
    </row>
    <row r="643" spans="1:30" ht="13" x14ac:dyDescent="0.15">
      <c r="A643" s="26"/>
      <c r="B643" s="26"/>
      <c r="C643" s="26"/>
      <c r="D643" s="26"/>
      <c r="E643" s="26"/>
      <c r="F643" s="27"/>
      <c r="G643" s="26"/>
      <c r="H643" s="27"/>
      <c r="I643" s="26"/>
      <c r="J643" s="27"/>
      <c r="K643" s="28"/>
      <c r="L643" s="5"/>
      <c r="M643" s="5"/>
      <c r="N643" s="5"/>
      <c r="O643" s="59"/>
      <c r="P643" s="5"/>
      <c r="Q643" s="59"/>
      <c r="R643" s="5"/>
      <c r="S643" s="59"/>
      <c r="T643" s="26"/>
      <c r="U643" s="26"/>
      <c r="V643" s="27"/>
      <c r="W643" s="26"/>
      <c r="X643" s="27"/>
      <c r="Y643" s="2"/>
      <c r="Z643" s="2"/>
      <c r="AA643" s="2"/>
      <c r="AB643" s="2"/>
      <c r="AC643" s="2"/>
      <c r="AD643" s="2"/>
    </row>
    <row r="644" spans="1:30" ht="13" x14ac:dyDescent="0.15">
      <c r="A644" s="26"/>
      <c r="B644" s="26"/>
      <c r="C644" s="26"/>
      <c r="D644" s="26"/>
      <c r="E644" s="26"/>
      <c r="F644" s="27"/>
      <c r="G644" s="26"/>
      <c r="H644" s="27"/>
      <c r="I644" s="26"/>
      <c r="J644" s="27"/>
      <c r="K644" s="28"/>
      <c r="L644" s="5"/>
      <c r="M644" s="5"/>
      <c r="N644" s="5"/>
      <c r="O644" s="59"/>
      <c r="P644" s="5"/>
      <c r="Q644" s="59"/>
      <c r="R644" s="5"/>
      <c r="S644" s="59"/>
      <c r="T644" s="26"/>
      <c r="U644" s="26"/>
      <c r="V644" s="27"/>
      <c r="W644" s="26"/>
      <c r="X644" s="27"/>
      <c r="Y644" s="2"/>
      <c r="Z644" s="2"/>
      <c r="AA644" s="2"/>
      <c r="AB644" s="2"/>
      <c r="AC644" s="2"/>
      <c r="AD644" s="2"/>
    </row>
    <row r="645" spans="1:30" ht="13" x14ac:dyDescent="0.15">
      <c r="A645" s="26"/>
      <c r="B645" s="26"/>
      <c r="C645" s="26"/>
      <c r="D645" s="26"/>
      <c r="E645" s="26"/>
      <c r="F645" s="27"/>
      <c r="G645" s="26"/>
      <c r="H645" s="27"/>
      <c r="I645" s="26"/>
      <c r="J645" s="27"/>
      <c r="K645" s="28"/>
      <c r="L645" s="5"/>
      <c r="M645" s="5"/>
      <c r="N645" s="5"/>
      <c r="O645" s="59"/>
      <c r="P645" s="5"/>
      <c r="Q645" s="59"/>
      <c r="R645" s="5"/>
      <c r="S645" s="59"/>
      <c r="T645" s="26"/>
      <c r="U645" s="26"/>
      <c r="V645" s="27"/>
      <c r="W645" s="26"/>
      <c r="X645" s="27"/>
      <c r="Y645" s="2"/>
      <c r="Z645" s="2"/>
      <c r="AA645" s="2"/>
      <c r="AB645" s="2"/>
      <c r="AC645" s="2"/>
      <c r="AD645" s="2"/>
    </row>
    <row r="646" spans="1:30" ht="13" x14ac:dyDescent="0.15">
      <c r="A646" s="26"/>
      <c r="B646" s="26"/>
      <c r="C646" s="26"/>
      <c r="D646" s="26"/>
      <c r="E646" s="26"/>
      <c r="F646" s="27"/>
      <c r="G646" s="26"/>
      <c r="H646" s="27"/>
      <c r="I646" s="26"/>
      <c r="J646" s="27"/>
      <c r="K646" s="28"/>
      <c r="L646" s="5"/>
      <c r="M646" s="5"/>
      <c r="N646" s="5"/>
      <c r="O646" s="59"/>
      <c r="P646" s="5"/>
      <c r="Q646" s="59"/>
      <c r="R646" s="5"/>
      <c r="S646" s="59"/>
      <c r="T646" s="26"/>
      <c r="U646" s="26"/>
      <c r="V646" s="27"/>
      <c r="W646" s="26"/>
      <c r="X646" s="27"/>
      <c r="Y646" s="2"/>
      <c r="Z646" s="2"/>
      <c r="AA646" s="2"/>
      <c r="AB646" s="2"/>
      <c r="AC646" s="2"/>
      <c r="AD646" s="2"/>
    </row>
    <row r="647" spans="1:30" ht="13" x14ac:dyDescent="0.15">
      <c r="A647" s="26"/>
      <c r="B647" s="26"/>
      <c r="C647" s="26"/>
      <c r="D647" s="26"/>
      <c r="E647" s="26"/>
      <c r="F647" s="27"/>
      <c r="G647" s="26"/>
      <c r="H647" s="27"/>
      <c r="I647" s="26"/>
      <c r="J647" s="27"/>
      <c r="K647" s="28"/>
      <c r="L647" s="5"/>
      <c r="M647" s="5"/>
      <c r="N647" s="5"/>
      <c r="O647" s="59"/>
      <c r="P647" s="5"/>
      <c r="Q647" s="59"/>
      <c r="R647" s="5"/>
      <c r="S647" s="59"/>
      <c r="T647" s="26"/>
      <c r="U647" s="26"/>
      <c r="V647" s="27"/>
      <c r="W647" s="26"/>
      <c r="X647" s="27"/>
      <c r="Y647" s="2"/>
      <c r="Z647" s="2"/>
      <c r="AA647" s="2"/>
      <c r="AB647" s="2"/>
      <c r="AC647" s="2"/>
      <c r="AD647" s="2"/>
    </row>
    <row r="648" spans="1:30" ht="13" x14ac:dyDescent="0.15">
      <c r="A648" s="26"/>
      <c r="B648" s="26"/>
      <c r="C648" s="26"/>
      <c r="D648" s="26"/>
      <c r="E648" s="26"/>
      <c r="F648" s="27"/>
      <c r="G648" s="26"/>
      <c r="H648" s="27"/>
      <c r="I648" s="26"/>
      <c r="J648" s="27"/>
      <c r="K648" s="28"/>
      <c r="L648" s="5"/>
      <c r="M648" s="5"/>
      <c r="N648" s="5"/>
      <c r="O648" s="59"/>
      <c r="P648" s="5"/>
      <c r="Q648" s="59"/>
      <c r="R648" s="5"/>
      <c r="S648" s="59"/>
      <c r="T648" s="26"/>
      <c r="U648" s="26"/>
      <c r="V648" s="27"/>
      <c r="W648" s="26"/>
      <c r="X648" s="27"/>
      <c r="Y648" s="2"/>
      <c r="Z648" s="2"/>
      <c r="AA648" s="2"/>
      <c r="AB648" s="2"/>
      <c r="AC648" s="2"/>
      <c r="AD648" s="2"/>
    </row>
    <row r="649" spans="1:30" ht="13" x14ac:dyDescent="0.15">
      <c r="A649" s="26"/>
      <c r="B649" s="26"/>
      <c r="C649" s="26"/>
      <c r="D649" s="26"/>
      <c r="E649" s="26"/>
      <c r="F649" s="27"/>
      <c r="G649" s="26"/>
      <c r="H649" s="27"/>
      <c r="I649" s="26"/>
      <c r="J649" s="27"/>
      <c r="K649" s="28"/>
      <c r="L649" s="5"/>
      <c r="M649" s="5"/>
      <c r="N649" s="5"/>
      <c r="O649" s="59"/>
      <c r="P649" s="5"/>
      <c r="Q649" s="59"/>
      <c r="R649" s="5"/>
      <c r="S649" s="59"/>
      <c r="T649" s="26"/>
      <c r="U649" s="26"/>
      <c r="V649" s="27"/>
      <c r="W649" s="26"/>
      <c r="X649" s="27"/>
      <c r="Y649" s="2"/>
      <c r="Z649" s="2"/>
      <c r="AA649" s="2"/>
      <c r="AB649" s="2"/>
      <c r="AC649" s="2"/>
      <c r="AD649" s="2"/>
    </row>
    <row r="650" spans="1:30" ht="13" x14ac:dyDescent="0.15">
      <c r="A650" s="26"/>
      <c r="B650" s="26"/>
      <c r="C650" s="26"/>
      <c r="D650" s="26"/>
      <c r="E650" s="26"/>
      <c r="F650" s="27"/>
      <c r="G650" s="26"/>
      <c r="H650" s="27"/>
      <c r="I650" s="26"/>
      <c r="J650" s="27"/>
      <c r="K650" s="28"/>
      <c r="L650" s="5"/>
      <c r="M650" s="5"/>
      <c r="N650" s="5"/>
      <c r="O650" s="59"/>
      <c r="P650" s="5"/>
      <c r="Q650" s="59"/>
      <c r="R650" s="5"/>
      <c r="S650" s="59"/>
      <c r="T650" s="26"/>
      <c r="U650" s="26"/>
      <c r="V650" s="27"/>
      <c r="W650" s="26"/>
      <c r="X650" s="27"/>
      <c r="Y650" s="2"/>
      <c r="Z650" s="2"/>
      <c r="AA650" s="2"/>
      <c r="AB650" s="2"/>
      <c r="AC650" s="2"/>
      <c r="AD650" s="2"/>
    </row>
    <row r="651" spans="1:30" ht="13" x14ac:dyDescent="0.15">
      <c r="A651" s="26"/>
      <c r="B651" s="26"/>
      <c r="C651" s="26"/>
      <c r="D651" s="26"/>
      <c r="E651" s="26"/>
      <c r="F651" s="27"/>
      <c r="G651" s="26"/>
      <c r="H651" s="27"/>
      <c r="I651" s="26"/>
      <c r="J651" s="27"/>
      <c r="K651" s="28"/>
      <c r="L651" s="5"/>
      <c r="M651" s="5"/>
      <c r="N651" s="5"/>
      <c r="O651" s="59"/>
      <c r="P651" s="5"/>
      <c r="Q651" s="59"/>
      <c r="R651" s="5"/>
      <c r="S651" s="59"/>
      <c r="T651" s="26"/>
      <c r="U651" s="26"/>
      <c r="V651" s="27"/>
      <c r="W651" s="26"/>
      <c r="X651" s="27"/>
      <c r="Y651" s="2"/>
      <c r="Z651" s="2"/>
      <c r="AA651" s="2"/>
      <c r="AB651" s="2"/>
      <c r="AC651" s="2"/>
      <c r="AD651" s="2"/>
    </row>
    <row r="652" spans="1:30" ht="13" x14ac:dyDescent="0.15">
      <c r="A652" s="26"/>
      <c r="B652" s="26"/>
      <c r="C652" s="26"/>
      <c r="D652" s="26"/>
      <c r="E652" s="26"/>
      <c r="F652" s="27"/>
      <c r="G652" s="26"/>
      <c r="H652" s="27"/>
      <c r="I652" s="26"/>
      <c r="J652" s="27"/>
      <c r="K652" s="28"/>
      <c r="L652" s="5"/>
      <c r="M652" s="5"/>
      <c r="N652" s="5"/>
      <c r="O652" s="59"/>
      <c r="P652" s="5"/>
      <c r="Q652" s="59"/>
      <c r="R652" s="5"/>
      <c r="S652" s="59"/>
      <c r="T652" s="26"/>
      <c r="U652" s="26"/>
      <c r="V652" s="27"/>
      <c r="W652" s="26"/>
      <c r="X652" s="27"/>
      <c r="Y652" s="2"/>
      <c r="Z652" s="2"/>
      <c r="AA652" s="2"/>
      <c r="AB652" s="2"/>
      <c r="AC652" s="2"/>
      <c r="AD652" s="2"/>
    </row>
    <row r="653" spans="1:30" ht="13" x14ac:dyDescent="0.15">
      <c r="A653" s="26"/>
      <c r="B653" s="26"/>
      <c r="C653" s="26"/>
      <c r="D653" s="26"/>
      <c r="E653" s="26"/>
      <c r="F653" s="27"/>
      <c r="G653" s="26"/>
      <c r="H653" s="27"/>
      <c r="I653" s="26"/>
      <c r="J653" s="27"/>
      <c r="K653" s="28"/>
      <c r="L653" s="5"/>
      <c r="M653" s="5"/>
      <c r="N653" s="5"/>
      <c r="O653" s="59"/>
      <c r="P653" s="5"/>
      <c r="Q653" s="59"/>
      <c r="R653" s="5"/>
      <c r="S653" s="59"/>
      <c r="T653" s="26"/>
      <c r="U653" s="26"/>
      <c r="V653" s="27"/>
      <c r="W653" s="26"/>
      <c r="X653" s="27"/>
      <c r="Y653" s="2"/>
      <c r="Z653" s="2"/>
      <c r="AA653" s="2"/>
      <c r="AB653" s="2"/>
      <c r="AC653" s="2"/>
      <c r="AD653" s="2"/>
    </row>
    <row r="654" spans="1:30" ht="13" x14ac:dyDescent="0.15">
      <c r="A654" s="26"/>
      <c r="B654" s="26"/>
      <c r="C654" s="26"/>
      <c r="D654" s="26"/>
      <c r="E654" s="26"/>
      <c r="F654" s="27"/>
      <c r="G654" s="26"/>
      <c r="H654" s="27"/>
      <c r="I654" s="26"/>
      <c r="J654" s="27"/>
      <c r="K654" s="28"/>
      <c r="L654" s="5"/>
      <c r="M654" s="5"/>
      <c r="N654" s="5"/>
      <c r="O654" s="59"/>
      <c r="P654" s="5"/>
      <c r="Q654" s="59"/>
      <c r="R654" s="5"/>
      <c r="S654" s="59"/>
      <c r="T654" s="26"/>
      <c r="U654" s="26"/>
      <c r="V654" s="27"/>
      <c r="W654" s="26"/>
      <c r="X654" s="27"/>
      <c r="Y654" s="2"/>
      <c r="Z654" s="2"/>
      <c r="AA654" s="2"/>
      <c r="AB654" s="2"/>
      <c r="AC654" s="2"/>
      <c r="AD654" s="2"/>
    </row>
    <row r="655" spans="1:30" ht="13" x14ac:dyDescent="0.15">
      <c r="A655" s="26"/>
      <c r="B655" s="26"/>
      <c r="C655" s="26"/>
      <c r="D655" s="26"/>
      <c r="E655" s="26"/>
      <c r="F655" s="27"/>
      <c r="G655" s="26"/>
      <c r="H655" s="27"/>
      <c r="I655" s="26"/>
      <c r="J655" s="27"/>
      <c r="K655" s="28"/>
      <c r="L655" s="5"/>
      <c r="M655" s="5"/>
      <c r="N655" s="5"/>
      <c r="O655" s="59"/>
      <c r="P655" s="5"/>
      <c r="Q655" s="59"/>
      <c r="R655" s="5"/>
      <c r="S655" s="59"/>
      <c r="T655" s="26"/>
      <c r="U655" s="26"/>
      <c r="V655" s="27"/>
      <c r="W655" s="26"/>
      <c r="X655" s="27"/>
      <c r="Y655" s="2"/>
      <c r="Z655" s="2"/>
      <c r="AA655" s="2"/>
      <c r="AB655" s="2"/>
      <c r="AC655" s="2"/>
      <c r="AD655" s="2"/>
    </row>
    <row r="656" spans="1:30" ht="13" x14ac:dyDescent="0.15">
      <c r="A656" s="26"/>
      <c r="B656" s="26"/>
      <c r="C656" s="26"/>
      <c r="D656" s="26"/>
      <c r="E656" s="26"/>
      <c r="F656" s="27"/>
      <c r="G656" s="26"/>
      <c r="H656" s="27"/>
      <c r="I656" s="26"/>
      <c r="J656" s="27"/>
      <c r="K656" s="28"/>
      <c r="L656" s="5"/>
      <c r="M656" s="5"/>
      <c r="N656" s="5"/>
      <c r="O656" s="59"/>
      <c r="P656" s="5"/>
      <c r="Q656" s="59"/>
      <c r="R656" s="5"/>
      <c r="S656" s="59"/>
      <c r="T656" s="26"/>
      <c r="U656" s="26"/>
      <c r="V656" s="27"/>
      <c r="W656" s="26"/>
      <c r="X656" s="27"/>
      <c r="Y656" s="2"/>
      <c r="Z656" s="2"/>
      <c r="AA656" s="2"/>
      <c r="AB656" s="2"/>
      <c r="AC656" s="2"/>
      <c r="AD656" s="2"/>
    </row>
    <row r="657" spans="1:30" ht="13" x14ac:dyDescent="0.15">
      <c r="A657" s="26"/>
      <c r="B657" s="26"/>
      <c r="C657" s="26"/>
      <c r="D657" s="26"/>
      <c r="E657" s="26"/>
      <c r="F657" s="27"/>
      <c r="G657" s="26"/>
      <c r="H657" s="27"/>
      <c r="I657" s="26"/>
      <c r="J657" s="27"/>
      <c r="K657" s="28"/>
      <c r="L657" s="5"/>
      <c r="M657" s="5"/>
      <c r="N657" s="5"/>
      <c r="O657" s="59"/>
      <c r="P657" s="5"/>
      <c r="Q657" s="59"/>
      <c r="R657" s="5"/>
      <c r="S657" s="59"/>
      <c r="T657" s="26"/>
      <c r="U657" s="26"/>
      <c r="V657" s="27"/>
      <c r="W657" s="26"/>
      <c r="X657" s="27"/>
      <c r="Y657" s="2"/>
      <c r="Z657" s="2"/>
      <c r="AA657" s="2"/>
      <c r="AB657" s="2"/>
      <c r="AC657" s="2"/>
      <c r="AD657" s="2"/>
    </row>
    <row r="658" spans="1:30" ht="13" x14ac:dyDescent="0.15">
      <c r="A658" s="26"/>
      <c r="B658" s="26"/>
      <c r="C658" s="26"/>
      <c r="D658" s="26"/>
      <c r="E658" s="26"/>
      <c r="F658" s="27"/>
      <c r="G658" s="26"/>
      <c r="H658" s="27"/>
      <c r="I658" s="26"/>
      <c r="J658" s="27"/>
      <c r="K658" s="28"/>
      <c r="L658" s="5"/>
      <c r="M658" s="5"/>
      <c r="N658" s="5"/>
      <c r="O658" s="59"/>
      <c r="P658" s="5"/>
      <c r="Q658" s="59"/>
      <c r="R658" s="5"/>
      <c r="S658" s="59"/>
      <c r="T658" s="26"/>
      <c r="U658" s="26"/>
      <c r="V658" s="27"/>
      <c r="W658" s="26"/>
      <c r="X658" s="27"/>
      <c r="Y658" s="2"/>
      <c r="Z658" s="2"/>
      <c r="AA658" s="2"/>
      <c r="AB658" s="2"/>
      <c r="AC658" s="2"/>
      <c r="AD658" s="2"/>
    </row>
    <row r="659" spans="1:30" ht="13" x14ac:dyDescent="0.15">
      <c r="A659" s="26"/>
      <c r="B659" s="26"/>
      <c r="C659" s="26"/>
      <c r="D659" s="26"/>
      <c r="E659" s="26"/>
      <c r="F659" s="27"/>
      <c r="G659" s="26"/>
      <c r="H659" s="27"/>
      <c r="I659" s="26"/>
      <c r="J659" s="27"/>
      <c r="K659" s="28"/>
      <c r="L659" s="5"/>
      <c r="M659" s="5"/>
      <c r="N659" s="5"/>
      <c r="O659" s="59"/>
      <c r="P659" s="5"/>
      <c r="Q659" s="59"/>
      <c r="R659" s="5"/>
      <c r="S659" s="59"/>
      <c r="T659" s="26"/>
      <c r="U659" s="26"/>
      <c r="V659" s="27"/>
      <c r="W659" s="26"/>
      <c r="X659" s="27"/>
      <c r="Y659" s="2"/>
      <c r="Z659" s="2"/>
      <c r="AA659" s="2"/>
      <c r="AB659" s="2"/>
      <c r="AC659" s="2"/>
      <c r="AD659" s="2"/>
    </row>
    <row r="660" spans="1:30" ht="13" x14ac:dyDescent="0.15">
      <c r="A660" s="26"/>
      <c r="B660" s="26"/>
      <c r="C660" s="26"/>
      <c r="D660" s="26"/>
      <c r="E660" s="26"/>
      <c r="F660" s="27"/>
      <c r="G660" s="26"/>
      <c r="H660" s="27"/>
      <c r="I660" s="26"/>
      <c r="J660" s="27"/>
      <c r="K660" s="28"/>
      <c r="L660" s="5"/>
      <c r="M660" s="5"/>
      <c r="N660" s="5"/>
      <c r="O660" s="59"/>
      <c r="P660" s="5"/>
      <c r="Q660" s="59"/>
      <c r="R660" s="5"/>
      <c r="S660" s="59"/>
      <c r="T660" s="26"/>
      <c r="U660" s="26"/>
      <c r="V660" s="27"/>
      <c r="W660" s="26"/>
      <c r="X660" s="27"/>
      <c r="Y660" s="2"/>
      <c r="Z660" s="2"/>
      <c r="AA660" s="2"/>
      <c r="AB660" s="2"/>
      <c r="AC660" s="2"/>
      <c r="AD660" s="2"/>
    </row>
    <row r="661" spans="1:30" ht="13" x14ac:dyDescent="0.15">
      <c r="A661" s="26"/>
      <c r="B661" s="26"/>
      <c r="C661" s="26"/>
      <c r="D661" s="26"/>
      <c r="E661" s="26"/>
      <c r="F661" s="27"/>
      <c r="G661" s="26"/>
      <c r="H661" s="27"/>
      <c r="I661" s="26"/>
      <c r="J661" s="27"/>
      <c r="K661" s="28"/>
      <c r="L661" s="5"/>
      <c r="M661" s="5"/>
      <c r="N661" s="5"/>
      <c r="O661" s="59"/>
      <c r="P661" s="5"/>
      <c r="Q661" s="59"/>
      <c r="R661" s="5"/>
      <c r="S661" s="59"/>
      <c r="T661" s="26"/>
      <c r="U661" s="26"/>
      <c r="V661" s="27"/>
      <c r="W661" s="26"/>
      <c r="X661" s="27"/>
      <c r="Y661" s="2"/>
      <c r="Z661" s="2"/>
      <c r="AA661" s="2"/>
      <c r="AB661" s="2"/>
      <c r="AC661" s="2"/>
      <c r="AD661" s="2"/>
    </row>
    <row r="662" spans="1:30" ht="13" x14ac:dyDescent="0.15">
      <c r="A662" s="26"/>
      <c r="B662" s="26"/>
      <c r="C662" s="26"/>
      <c r="D662" s="26"/>
      <c r="E662" s="26"/>
      <c r="F662" s="27"/>
      <c r="G662" s="26"/>
      <c r="H662" s="27"/>
      <c r="I662" s="26"/>
      <c r="J662" s="27"/>
      <c r="K662" s="28"/>
      <c r="L662" s="5"/>
      <c r="M662" s="5"/>
      <c r="N662" s="5"/>
      <c r="O662" s="59"/>
      <c r="P662" s="5"/>
      <c r="Q662" s="59"/>
      <c r="R662" s="5"/>
      <c r="S662" s="59"/>
      <c r="T662" s="26"/>
      <c r="U662" s="26"/>
      <c r="V662" s="27"/>
      <c r="W662" s="26"/>
      <c r="X662" s="27"/>
      <c r="Y662" s="2"/>
      <c r="Z662" s="2"/>
      <c r="AA662" s="2"/>
      <c r="AB662" s="2"/>
      <c r="AC662" s="2"/>
      <c r="AD662" s="2"/>
    </row>
    <row r="663" spans="1:30" ht="13" x14ac:dyDescent="0.15">
      <c r="A663" s="26"/>
      <c r="B663" s="26"/>
      <c r="C663" s="26"/>
      <c r="D663" s="26"/>
      <c r="E663" s="26"/>
      <c r="F663" s="27"/>
      <c r="G663" s="26"/>
      <c r="H663" s="27"/>
      <c r="I663" s="26"/>
      <c r="J663" s="27"/>
      <c r="K663" s="28"/>
      <c r="L663" s="5"/>
      <c r="M663" s="5"/>
      <c r="N663" s="5"/>
      <c r="O663" s="59"/>
      <c r="P663" s="5"/>
      <c r="Q663" s="59"/>
      <c r="R663" s="5"/>
      <c r="S663" s="59"/>
      <c r="T663" s="26"/>
      <c r="U663" s="26"/>
      <c r="V663" s="27"/>
      <c r="W663" s="26"/>
      <c r="X663" s="27"/>
      <c r="Y663" s="2"/>
      <c r="Z663" s="2"/>
      <c r="AA663" s="2"/>
      <c r="AB663" s="2"/>
      <c r="AC663" s="2"/>
      <c r="AD663" s="2"/>
    </row>
    <row r="664" spans="1:30" ht="13" x14ac:dyDescent="0.15">
      <c r="A664" s="26"/>
      <c r="B664" s="26"/>
      <c r="C664" s="26"/>
      <c r="D664" s="26"/>
      <c r="E664" s="26"/>
      <c r="F664" s="27"/>
      <c r="G664" s="26"/>
      <c r="H664" s="27"/>
      <c r="I664" s="26"/>
      <c r="J664" s="27"/>
      <c r="K664" s="28"/>
      <c r="L664" s="5"/>
      <c r="M664" s="5"/>
      <c r="N664" s="5"/>
      <c r="O664" s="59"/>
      <c r="P664" s="5"/>
      <c r="Q664" s="59"/>
      <c r="R664" s="5"/>
      <c r="S664" s="59"/>
      <c r="T664" s="26"/>
      <c r="U664" s="26"/>
      <c r="V664" s="27"/>
      <c r="W664" s="26"/>
      <c r="X664" s="27"/>
      <c r="Y664" s="2"/>
      <c r="Z664" s="2"/>
      <c r="AA664" s="2"/>
      <c r="AB664" s="2"/>
      <c r="AC664" s="2"/>
      <c r="AD664" s="2"/>
    </row>
    <row r="665" spans="1:30" ht="13" x14ac:dyDescent="0.15">
      <c r="A665" s="26"/>
      <c r="B665" s="26"/>
      <c r="C665" s="26"/>
      <c r="D665" s="26"/>
      <c r="E665" s="26"/>
      <c r="F665" s="27"/>
      <c r="G665" s="26"/>
      <c r="H665" s="27"/>
      <c r="I665" s="26"/>
      <c r="J665" s="27"/>
      <c r="K665" s="28"/>
      <c r="L665" s="5"/>
      <c r="M665" s="5"/>
      <c r="N665" s="5"/>
      <c r="O665" s="59"/>
      <c r="P665" s="5"/>
      <c r="Q665" s="59"/>
      <c r="R665" s="5"/>
      <c r="S665" s="59"/>
      <c r="T665" s="26"/>
      <c r="U665" s="26"/>
      <c r="V665" s="27"/>
      <c r="W665" s="26"/>
      <c r="X665" s="27"/>
      <c r="Y665" s="2"/>
      <c r="Z665" s="2"/>
      <c r="AA665" s="2"/>
      <c r="AB665" s="2"/>
      <c r="AC665" s="2"/>
      <c r="AD665" s="2"/>
    </row>
    <row r="666" spans="1:30" ht="13" x14ac:dyDescent="0.15">
      <c r="A666" s="26"/>
      <c r="B666" s="26"/>
      <c r="C666" s="26"/>
      <c r="D666" s="26"/>
      <c r="E666" s="26"/>
      <c r="F666" s="27"/>
      <c r="G666" s="26"/>
      <c r="H666" s="27"/>
      <c r="I666" s="26"/>
      <c r="J666" s="27"/>
      <c r="K666" s="28"/>
      <c r="L666" s="5"/>
      <c r="M666" s="5"/>
      <c r="N666" s="5"/>
      <c r="O666" s="59"/>
      <c r="P666" s="5"/>
      <c r="Q666" s="59"/>
      <c r="R666" s="5"/>
      <c r="S666" s="59"/>
      <c r="T666" s="26"/>
      <c r="U666" s="26"/>
      <c r="V666" s="27"/>
      <c r="W666" s="26"/>
      <c r="X666" s="27"/>
      <c r="Y666" s="2"/>
      <c r="Z666" s="2"/>
      <c r="AA666" s="2"/>
      <c r="AB666" s="2"/>
      <c r="AC666" s="2"/>
      <c r="AD666" s="2"/>
    </row>
    <row r="667" spans="1:30" ht="13" x14ac:dyDescent="0.15">
      <c r="A667" s="26"/>
      <c r="B667" s="26"/>
      <c r="C667" s="26"/>
      <c r="D667" s="26"/>
      <c r="E667" s="26"/>
      <c r="F667" s="27"/>
      <c r="G667" s="26"/>
      <c r="H667" s="27"/>
      <c r="I667" s="26"/>
      <c r="J667" s="27"/>
      <c r="K667" s="28"/>
      <c r="L667" s="5"/>
      <c r="M667" s="5"/>
      <c r="N667" s="5"/>
      <c r="O667" s="59"/>
      <c r="P667" s="5"/>
      <c r="Q667" s="59"/>
      <c r="R667" s="5"/>
      <c r="S667" s="59"/>
      <c r="T667" s="26"/>
      <c r="U667" s="26"/>
      <c r="V667" s="27"/>
      <c r="W667" s="26"/>
      <c r="X667" s="27"/>
      <c r="Y667" s="2"/>
      <c r="Z667" s="2"/>
      <c r="AA667" s="2"/>
      <c r="AB667" s="2"/>
      <c r="AC667" s="2"/>
      <c r="AD667" s="2"/>
    </row>
    <row r="668" spans="1:30" ht="13" x14ac:dyDescent="0.15">
      <c r="A668" s="26"/>
      <c r="B668" s="26"/>
      <c r="C668" s="26"/>
      <c r="D668" s="26"/>
      <c r="E668" s="26"/>
      <c r="F668" s="27"/>
      <c r="G668" s="26"/>
      <c r="H668" s="27"/>
      <c r="I668" s="26"/>
      <c r="J668" s="27"/>
      <c r="K668" s="28"/>
      <c r="L668" s="5"/>
      <c r="M668" s="5"/>
      <c r="N668" s="5"/>
      <c r="O668" s="59"/>
      <c r="P668" s="5"/>
      <c r="Q668" s="59"/>
      <c r="R668" s="5"/>
      <c r="S668" s="59"/>
      <c r="T668" s="26"/>
      <c r="U668" s="26"/>
      <c r="V668" s="27"/>
      <c r="W668" s="26"/>
      <c r="X668" s="27"/>
      <c r="Y668" s="2"/>
      <c r="Z668" s="2"/>
      <c r="AA668" s="2"/>
      <c r="AB668" s="2"/>
      <c r="AC668" s="2"/>
      <c r="AD668" s="2"/>
    </row>
    <row r="669" spans="1:30" ht="13" x14ac:dyDescent="0.15">
      <c r="A669" s="26"/>
      <c r="B669" s="26"/>
      <c r="C669" s="26"/>
      <c r="D669" s="26"/>
      <c r="E669" s="26"/>
      <c r="F669" s="27"/>
      <c r="G669" s="26"/>
      <c r="H669" s="27"/>
      <c r="I669" s="26"/>
      <c r="J669" s="27"/>
      <c r="K669" s="28"/>
      <c r="L669" s="5"/>
      <c r="M669" s="5"/>
      <c r="N669" s="5"/>
      <c r="O669" s="59"/>
      <c r="P669" s="5"/>
      <c r="Q669" s="59"/>
      <c r="R669" s="5"/>
      <c r="S669" s="59"/>
      <c r="T669" s="26"/>
      <c r="U669" s="26"/>
      <c r="V669" s="27"/>
      <c r="W669" s="26"/>
      <c r="X669" s="27"/>
      <c r="Y669" s="2"/>
      <c r="Z669" s="2"/>
      <c r="AA669" s="2"/>
      <c r="AB669" s="2"/>
      <c r="AC669" s="2"/>
      <c r="AD669" s="2"/>
    </row>
    <row r="670" spans="1:30" ht="13" x14ac:dyDescent="0.15">
      <c r="A670" s="26"/>
      <c r="B670" s="26"/>
      <c r="C670" s="26"/>
      <c r="D670" s="26"/>
      <c r="E670" s="26"/>
      <c r="F670" s="27"/>
      <c r="G670" s="26"/>
      <c r="H670" s="27"/>
      <c r="I670" s="26"/>
      <c r="J670" s="27"/>
      <c r="K670" s="28"/>
      <c r="L670" s="5"/>
      <c r="M670" s="5"/>
      <c r="N670" s="5"/>
      <c r="O670" s="59"/>
      <c r="P670" s="5"/>
      <c r="Q670" s="59"/>
      <c r="R670" s="5"/>
      <c r="S670" s="59"/>
      <c r="T670" s="26"/>
      <c r="U670" s="26"/>
      <c r="V670" s="27"/>
      <c r="W670" s="26"/>
      <c r="X670" s="27"/>
      <c r="Y670" s="2"/>
      <c r="Z670" s="2"/>
      <c r="AA670" s="2"/>
      <c r="AB670" s="2"/>
      <c r="AC670" s="2"/>
      <c r="AD670" s="2"/>
    </row>
    <row r="671" spans="1:30" ht="13" x14ac:dyDescent="0.15">
      <c r="A671" s="26"/>
      <c r="B671" s="26"/>
      <c r="C671" s="26"/>
      <c r="D671" s="26"/>
      <c r="E671" s="26"/>
      <c r="F671" s="27"/>
      <c r="G671" s="26"/>
      <c r="H671" s="27"/>
      <c r="I671" s="26"/>
      <c r="J671" s="27"/>
      <c r="K671" s="28"/>
      <c r="L671" s="5"/>
      <c r="M671" s="5"/>
      <c r="N671" s="5"/>
      <c r="O671" s="59"/>
      <c r="P671" s="5"/>
      <c r="Q671" s="59"/>
      <c r="R671" s="5"/>
      <c r="S671" s="59"/>
      <c r="T671" s="26"/>
      <c r="U671" s="26"/>
      <c r="V671" s="27"/>
      <c r="W671" s="26"/>
      <c r="X671" s="27"/>
      <c r="Y671" s="2"/>
      <c r="Z671" s="2"/>
      <c r="AA671" s="2"/>
      <c r="AB671" s="2"/>
      <c r="AC671" s="2"/>
      <c r="AD671" s="2"/>
    </row>
    <row r="672" spans="1:30" ht="13" x14ac:dyDescent="0.15">
      <c r="A672" s="26"/>
      <c r="B672" s="26"/>
      <c r="C672" s="26"/>
      <c r="D672" s="26"/>
      <c r="E672" s="26"/>
      <c r="F672" s="27"/>
      <c r="G672" s="26"/>
      <c r="H672" s="27"/>
      <c r="I672" s="26"/>
      <c r="J672" s="27"/>
      <c r="K672" s="28"/>
      <c r="L672" s="5"/>
      <c r="M672" s="5"/>
      <c r="N672" s="5"/>
      <c r="O672" s="59"/>
      <c r="P672" s="5"/>
      <c r="Q672" s="59"/>
      <c r="R672" s="5"/>
      <c r="S672" s="59"/>
      <c r="T672" s="26"/>
      <c r="U672" s="26"/>
      <c r="V672" s="27"/>
      <c r="W672" s="26"/>
      <c r="X672" s="27"/>
      <c r="Y672" s="2"/>
      <c r="Z672" s="2"/>
      <c r="AA672" s="2"/>
      <c r="AB672" s="2"/>
      <c r="AC672" s="2"/>
      <c r="AD672" s="2"/>
    </row>
    <row r="673" spans="1:30" ht="13" x14ac:dyDescent="0.15">
      <c r="A673" s="26"/>
      <c r="B673" s="26"/>
      <c r="C673" s="26"/>
      <c r="D673" s="26"/>
      <c r="E673" s="26"/>
      <c r="F673" s="27"/>
      <c r="G673" s="26"/>
      <c r="H673" s="27"/>
      <c r="I673" s="26"/>
      <c r="J673" s="27"/>
      <c r="K673" s="28"/>
      <c r="L673" s="5"/>
      <c r="M673" s="5"/>
      <c r="N673" s="5"/>
      <c r="O673" s="59"/>
      <c r="P673" s="5"/>
      <c r="Q673" s="59"/>
      <c r="R673" s="5"/>
      <c r="S673" s="59"/>
      <c r="T673" s="26"/>
      <c r="U673" s="26"/>
      <c r="V673" s="27"/>
      <c r="W673" s="26"/>
      <c r="X673" s="27"/>
      <c r="Y673" s="2"/>
      <c r="Z673" s="2"/>
      <c r="AA673" s="2"/>
      <c r="AB673" s="2"/>
      <c r="AC673" s="2"/>
      <c r="AD673" s="2"/>
    </row>
    <row r="674" spans="1:30" ht="13" x14ac:dyDescent="0.15">
      <c r="A674" s="26"/>
      <c r="B674" s="26"/>
      <c r="C674" s="26"/>
      <c r="D674" s="26"/>
      <c r="E674" s="26"/>
      <c r="F674" s="27"/>
      <c r="G674" s="26"/>
      <c r="H674" s="27"/>
      <c r="I674" s="26"/>
      <c r="J674" s="27"/>
      <c r="K674" s="28"/>
      <c r="L674" s="5"/>
      <c r="M674" s="5"/>
      <c r="N674" s="5"/>
      <c r="O674" s="59"/>
      <c r="P674" s="5"/>
      <c r="Q674" s="59"/>
      <c r="R674" s="5"/>
      <c r="S674" s="59"/>
      <c r="T674" s="26"/>
      <c r="U674" s="26"/>
      <c r="V674" s="27"/>
      <c r="W674" s="26"/>
      <c r="X674" s="27"/>
      <c r="Y674" s="2"/>
      <c r="Z674" s="2"/>
      <c r="AA674" s="2"/>
      <c r="AB674" s="2"/>
      <c r="AC674" s="2"/>
      <c r="AD674" s="2"/>
    </row>
    <row r="675" spans="1:30" ht="13" x14ac:dyDescent="0.15">
      <c r="A675" s="26"/>
      <c r="B675" s="26"/>
      <c r="C675" s="26"/>
      <c r="D675" s="26"/>
      <c r="E675" s="26"/>
      <c r="F675" s="27"/>
      <c r="G675" s="26"/>
      <c r="H675" s="27"/>
      <c r="I675" s="26"/>
      <c r="J675" s="27"/>
      <c r="K675" s="28"/>
      <c r="L675" s="5"/>
      <c r="M675" s="5"/>
      <c r="N675" s="5"/>
      <c r="O675" s="59"/>
      <c r="P675" s="5"/>
      <c r="Q675" s="59"/>
      <c r="R675" s="5"/>
      <c r="S675" s="59"/>
      <c r="T675" s="26"/>
      <c r="U675" s="26"/>
      <c r="V675" s="27"/>
      <c r="W675" s="26"/>
      <c r="X675" s="27"/>
      <c r="Y675" s="2"/>
      <c r="Z675" s="2"/>
      <c r="AA675" s="2"/>
      <c r="AB675" s="2"/>
      <c r="AC675" s="2"/>
      <c r="AD675" s="2"/>
    </row>
    <row r="676" spans="1:30" ht="13" x14ac:dyDescent="0.15">
      <c r="A676" s="26"/>
      <c r="B676" s="26"/>
      <c r="C676" s="26"/>
      <c r="D676" s="26"/>
      <c r="E676" s="26"/>
      <c r="F676" s="27"/>
      <c r="G676" s="26"/>
      <c r="H676" s="27"/>
      <c r="I676" s="26"/>
      <c r="J676" s="27"/>
      <c r="K676" s="28"/>
      <c r="L676" s="5"/>
      <c r="M676" s="5"/>
      <c r="N676" s="5"/>
      <c r="O676" s="59"/>
      <c r="P676" s="5"/>
      <c r="Q676" s="59"/>
      <c r="R676" s="5"/>
      <c r="S676" s="59"/>
      <c r="T676" s="26"/>
      <c r="U676" s="26"/>
      <c r="V676" s="27"/>
      <c r="W676" s="26"/>
      <c r="X676" s="27"/>
      <c r="Y676" s="2"/>
      <c r="Z676" s="2"/>
      <c r="AA676" s="2"/>
      <c r="AB676" s="2"/>
      <c r="AC676" s="2"/>
      <c r="AD676" s="2"/>
    </row>
    <row r="677" spans="1:30" ht="13" x14ac:dyDescent="0.15">
      <c r="A677" s="26"/>
      <c r="B677" s="26"/>
      <c r="C677" s="26"/>
      <c r="D677" s="26"/>
      <c r="E677" s="26"/>
      <c r="F677" s="27"/>
      <c r="G677" s="26"/>
      <c r="H677" s="27"/>
      <c r="I677" s="26"/>
      <c r="J677" s="27"/>
      <c r="K677" s="28"/>
      <c r="L677" s="5"/>
      <c r="M677" s="5"/>
      <c r="N677" s="5"/>
      <c r="O677" s="59"/>
      <c r="P677" s="5"/>
      <c r="Q677" s="59"/>
      <c r="R677" s="5"/>
      <c r="S677" s="59"/>
      <c r="T677" s="26"/>
      <c r="U677" s="26"/>
      <c r="V677" s="27"/>
      <c r="W677" s="26"/>
      <c r="X677" s="27"/>
      <c r="Y677" s="2"/>
      <c r="Z677" s="2"/>
      <c r="AA677" s="2"/>
      <c r="AB677" s="2"/>
      <c r="AC677" s="2"/>
      <c r="AD677" s="2"/>
    </row>
    <row r="678" spans="1:30" ht="13" x14ac:dyDescent="0.15">
      <c r="A678" s="26"/>
      <c r="B678" s="26"/>
      <c r="C678" s="26"/>
      <c r="D678" s="26"/>
      <c r="E678" s="26"/>
      <c r="F678" s="27"/>
      <c r="G678" s="26"/>
      <c r="H678" s="27"/>
      <c r="I678" s="26"/>
      <c r="J678" s="27"/>
      <c r="K678" s="28"/>
      <c r="L678" s="5"/>
      <c r="M678" s="5"/>
      <c r="N678" s="5"/>
      <c r="O678" s="59"/>
      <c r="P678" s="5"/>
      <c r="Q678" s="59"/>
      <c r="R678" s="5"/>
      <c r="S678" s="59"/>
      <c r="T678" s="26"/>
      <c r="U678" s="26"/>
      <c r="V678" s="27"/>
      <c r="W678" s="26"/>
      <c r="X678" s="27"/>
      <c r="Y678" s="2"/>
      <c r="Z678" s="2"/>
      <c r="AA678" s="2"/>
      <c r="AB678" s="2"/>
      <c r="AC678" s="2"/>
      <c r="AD678" s="2"/>
    </row>
    <row r="679" spans="1:30" ht="13" x14ac:dyDescent="0.15">
      <c r="A679" s="26"/>
      <c r="B679" s="26"/>
      <c r="C679" s="26"/>
      <c r="D679" s="26"/>
      <c r="E679" s="26"/>
      <c r="F679" s="27"/>
      <c r="G679" s="26"/>
      <c r="H679" s="27"/>
      <c r="I679" s="26"/>
      <c r="J679" s="27"/>
      <c r="K679" s="28"/>
      <c r="L679" s="5"/>
      <c r="M679" s="5"/>
      <c r="N679" s="5"/>
      <c r="O679" s="59"/>
      <c r="P679" s="5"/>
      <c r="Q679" s="59"/>
      <c r="R679" s="5"/>
      <c r="S679" s="59"/>
      <c r="T679" s="26"/>
      <c r="U679" s="26"/>
      <c r="V679" s="27"/>
      <c r="W679" s="26"/>
      <c r="X679" s="27"/>
      <c r="Y679" s="2"/>
      <c r="Z679" s="2"/>
      <c r="AA679" s="2"/>
      <c r="AB679" s="2"/>
      <c r="AC679" s="2"/>
      <c r="AD679" s="2"/>
    </row>
    <row r="680" spans="1:30" ht="13" x14ac:dyDescent="0.15">
      <c r="A680" s="26"/>
      <c r="B680" s="26"/>
      <c r="C680" s="26"/>
      <c r="D680" s="26"/>
      <c r="E680" s="26"/>
      <c r="F680" s="27"/>
      <c r="G680" s="26"/>
      <c r="H680" s="27"/>
      <c r="I680" s="26"/>
      <c r="J680" s="27"/>
      <c r="K680" s="28"/>
      <c r="L680" s="5"/>
      <c r="M680" s="5"/>
      <c r="N680" s="5"/>
      <c r="O680" s="59"/>
      <c r="P680" s="5"/>
      <c r="Q680" s="59"/>
      <c r="R680" s="5"/>
      <c r="S680" s="59"/>
      <c r="T680" s="26"/>
      <c r="U680" s="26"/>
      <c r="V680" s="27"/>
      <c r="W680" s="26"/>
      <c r="X680" s="27"/>
      <c r="Y680" s="2"/>
      <c r="Z680" s="2"/>
      <c r="AA680" s="2"/>
      <c r="AB680" s="2"/>
      <c r="AC680" s="2"/>
      <c r="AD680" s="2"/>
    </row>
    <row r="681" spans="1:30" ht="13" x14ac:dyDescent="0.15">
      <c r="A681" s="26"/>
      <c r="B681" s="26"/>
      <c r="C681" s="26"/>
      <c r="D681" s="26"/>
      <c r="E681" s="26"/>
      <c r="F681" s="27"/>
      <c r="G681" s="26"/>
      <c r="H681" s="27"/>
      <c r="I681" s="26"/>
      <c r="J681" s="27"/>
      <c r="K681" s="28"/>
      <c r="L681" s="5"/>
      <c r="M681" s="5"/>
      <c r="N681" s="5"/>
      <c r="O681" s="59"/>
      <c r="P681" s="5"/>
      <c r="Q681" s="59"/>
      <c r="R681" s="5"/>
      <c r="S681" s="59"/>
      <c r="T681" s="26"/>
      <c r="U681" s="26"/>
      <c r="V681" s="27"/>
      <c r="W681" s="26"/>
      <c r="X681" s="27"/>
      <c r="Y681" s="2"/>
      <c r="Z681" s="2"/>
      <c r="AA681" s="2"/>
      <c r="AB681" s="2"/>
      <c r="AC681" s="2"/>
      <c r="AD681" s="2"/>
    </row>
    <row r="682" spans="1:30" ht="13" x14ac:dyDescent="0.15">
      <c r="A682" s="26"/>
      <c r="B682" s="26"/>
      <c r="C682" s="26"/>
      <c r="D682" s="26"/>
      <c r="E682" s="26"/>
      <c r="F682" s="27"/>
      <c r="G682" s="26"/>
      <c r="H682" s="27"/>
      <c r="I682" s="26"/>
      <c r="J682" s="27"/>
      <c r="K682" s="28"/>
      <c r="L682" s="5"/>
      <c r="M682" s="5"/>
      <c r="N682" s="5"/>
      <c r="O682" s="59"/>
      <c r="P682" s="5"/>
      <c r="Q682" s="59"/>
      <c r="R682" s="5"/>
      <c r="S682" s="59"/>
      <c r="T682" s="26"/>
      <c r="U682" s="26"/>
      <c r="V682" s="27"/>
      <c r="W682" s="26"/>
      <c r="X682" s="27"/>
      <c r="Y682" s="2"/>
      <c r="Z682" s="2"/>
      <c r="AA682" s="2"/>
      <c r="AB682" s="2"/>
      <c r="AC682" s="2"/>
      <c r="AD682" s="2"/>
    </row>
    <row r="683" spans="1:30" ht="13" x14ac:dyDescent="0.15">
      <c r="A683" s="26"/>
      <c r="B683" s="26"/>
      <c r="C683" s="26"/>
      <c r="D683" s="26"/>
      <c r="E683" s="26"/>
      <c r="F683" s="27"/>
      <c r="G683" s="26"/>
      <c r="H683" s="27"/>
      <c r="I683" s="26"/>
      <c r="J683" s="27"/>
      <c r="K683" s="28"/>
      <c r="L683" s="5"/>
      <c r="M683" s="5"/>
      <c r="N683" s="5"/>
      <c r="O683" s="59"/>
      <c r="P683" s="5"/>
      <c r="Q683" s="59"/>
      <c r="R683" s="5"/>
      <c r="S683" s="59"/>
      <c r="T683" s="26"/>
      <c r="U683" s="26"/>
      <c r="V683" s="27"/>
      <c r="W683" s="26"/>
      <c r="X683" s="27"/>
      <c r="Y683" s="2"/>
      <c r="Z683" s="2"/>
      <c r="AA683" s="2"/>
      <c r="AB683" s="2"/>
      <c r="AC683" s="2"/>
      <c r="AD683" s="2"/>
    </row>
    <row r="684" spans="1:30" ht="13" x14ac:dyDescent="0.15">
      <c r="A684" s="26"/>
      <c r="B684" s="26"/>
      <c r="C684" s="26"/>
      <c r="D684" s="26"/>
      <c r="E684" s="26"/>
      <c r="F684" s="27"/>
      <c r="G684" s="26"/>
      <c r="H684" s="27"/>
      <c r="I684" s="26"/>
      <c r="J684" s="27"/>
      <c r="K684" s="28"/>
      <c r="L684" s="5"/>
      <c r="M684" s="5"/>
      <c r="N684" s="5"/>
      <c r="O684" s="59"/>
      <c r="P684" s="5"/>
      <c r="Q684" s="59"/>
      <c r="R684" s="5"/>
      <c r="S684" s="59"/>
      <c r="T684" s="26"/>
      <c r="U684" s="26"/>
      <c r="V684" s="27"/>
      <c r="W684" s="26"/>
      <c r="X684" s="27"/>
      <c r="Y684" s="2"/>
      <c r="Z684" s="2"/>
      <c r="AA684" s="2"/>
      <c r="AB684" s="2"/>
      <c r="AC684" s="2"/>
      <c r="AD684" s="2"/>
    </row>
    <row r="685" spans="1:30" ht="13" x14ac:dyDescent="0.15">
      <c r="A685" s="26"/>
      <c r="B685" s="26"/>
      <c r="C685" s="26"/>
      <c r="D685" s="26"/>
      <c r="E685" s="26"/>
      <c r="F685" s="27"/>
      <c r="G685" s="26"/>
      <c r="H685" s="27"/>
      <c r="I685" s="26"/>
      <c r="J685" s="27"/>
      <c r="K685" s="28"/>
      <c r="L685" s="5"/>
      <c r="M685" s="5"/>
      <c r="N685" s="5"/>
      <c r="O685" s="59"/>
      <c r="P685" s="5"/>
      <c r="Q685" s="59"/>
      <c r="R685" s="5"/>
      <c r="S685" s="59"/>
      <c r="T685" s="26"/>
      <c r="U685" s="26"/>
      <c r="V685" s="27"/>
      <c r="W685" s="26"/>
      <c r="X685" s="27"/>
      <c r="Y685" s="2"/>
      <c r="Z685" s="2"/>
      <c r="AA685" s="2"/>
      <c r="AB685" s="2"/>
      <c r="AC685" s="2"/>
      <c r="AD685" s="2"/>
    </row>
    <row r="686" spans="1:30" ht="13" x14ac:dyDescent="0.15">
      <c r="A686" s="26"/>
      <c r="B686" s="26"/>
      <c r="C686" s="26"/>
      <c r="D686" s="26"/>
      <c r="E686" s="26"/>
      <c r="F686" s="27"/>
      <c r="G686" s="26"/>
      <c r="H686" s="27"/>
      <c r="I686" s="26"/>
      <c r="J686" s="27"/>
      <c r="K686" s="28"/>
      <c r="L686" s="5"/>
      <c r="M686" s="5"/>
      <c r="N686" s="5"/>
      <c r="O686" s="59"/>
      <c r="P686" s="5"/>
      <c r="Q686" s="59"/>
      <c r="R686" s="5"/>
      <c r="S686" s="59"/>
      <c r="T686" s="26"/>
      <c r="U686" s="26"/>
      <c r="V686" s="27"/>
      <c r="W686" s="26"/>
      <c r="X686" s="27"/>
      <c r="Y686" s="2"/>
      <c r="Z686" s="2"/>
      <c r="AA686" s="2"/>
      <c r="AB686" s="2"/>
      <c r="AC686" s="2"/>
      <c r="AD686" s="2"/>
    </row>
    <row r="687" spans="1:30" ht="13" x14ac:dyDescent="0.15">
      <c r="A687" s="26"/>
      <c r="B687" s="26"/>
      <c r="C687" s="26"/>
      <c r="D687" s="26"/>
      <c r="E687" s="26"/>
      <c r="F687" s="27"/>
      <c r="G687" s="26"/>
      <c r="H687" s="27"/>
      <c r="I687" s="26"/>
      <c r="J687" s="27"/>
      <c r="K687" s="28"/>
      <c r="L687" s="5"/>
      <c r="M687" s="5"/>
      <c r="N687" s="5"/>
      <c r="O687" s="59"/>
      <c r="P687" s="5"/>
      <c r="Q687" s="59"/>
      <c r="R687" s="5"/>
      <c r="S687" s="59"/>
      <c r="T687" s="26"/>
      <c r="U687" s="26"/>
      <c r="V687" s="27"/>
      <c r="W687" s="26"/>
      <c r="X687" s="27"/>
      <c r="Y687" s="2"/>
      <c r="Z687" s="2"/>
      <c r="AA687" s="2"/>
      <c r="AB687" s="2"/>
      <c r="AC687" s="2"/>
      <c r="AD687" s="2"/>
    </row>
    <row r="688" spans="1:30" ht="13" x14ac:dyDescent="0.15">
      <c r="A688" s="26"/>
      <c r="B688" s="26"/>
      <c r="C688" s="26"/>
      <c r="D688" s="26"/>
      <c r="E688" s="26"/>
      <c r="F688" s="27"/>
      <c r="G688" s="26"/>
      <c r="H688" s="27"/>
      <c r="I688" s="26"/>
      <c r="J688" s="27"/>
      <c r="K688" s="28"/>
      <c r="L688" s="5"/>
      <c r="M688" s="5"/>
      <c r="N688" s="5"/>
      <c r="O688" s="59"/>
      <c r="P688" s="5"/>
      <c r="Q688" s="59"/>
      <c r="R688" s="5"/>
      <c r="S688" s="59"/>
      <c r="T688" s="26"/>
      <c r="U688" s="26"/>
      <c r="V688" s="27"/>
      <c r="W688" s="26"/>
      <c r="X688" s="27"/>
      <c r="Y688" s="2"/>
      <c r="Z688" s="2"/>
      <c r="AA688" s="2"/>
      <c r="AB688" s="2"/>
      <c r="AC688" s="2"/>
      <c r="AD688" s="2"/>
    </row>
    <row r="689" spans="1:30" ht="13" x14ac:dyDescent="0.15">
      <c r="A689" s="26"/>
      <c r="B689" s="26"/>
      <c r="C689" s="26"/>
      <c r="D689" s="26"/>
      <c r="E689" s="26"/>
      <c r="F689" s="27"/>
      <c r="G689" s="26"/>
      <c r="H689" s="27"/>
      <c r="I689" s="26"/>
      <c r="J689" s="27"/>
      <c r="K689" s="28"/>
      <c r="L689" s="5"/>
      <c r="M689" s="5"/>
      <c r="N689" s="5"/>
      <c r="O689" s="59"/>
      <c r="P689" s="5"/>
      <c r="Q689" s="59"/>
      <c r="R689" s="5"/>
      <c r="S689" s="59"/>
      <c r="T689" s="26"/>
      <c r="U689" s="26"/>
      <c r="V689" s="27"/>
      <c r="W689" s="26"/>
      <c r="X689" s="27"/>
      <c r="Y689" s="2"/>
      <c r="Z689" s="2"/>
      <c r="AA689" s="2"/>
      <c r="AB689" s="2"/>
      <c r="AC689" s="2"/>
      <c r="AD689" s="2"/>
    </row>
    <row r="690" spans="1:30" ht="13" x14ac:dyDescent="0.15">
      <c r="A690" s="26"/>
      <c r="B690" s="26"/>
      <c r="C690" s="26"/>
      <c r="D690" s="26"/>
      <c r="E690" s="26"/>
      <c r="F690" s="27"/>
      <c r="G690" s="26"/>
      <c r="H690" s="27"/>
      <c r="I690" s="26"/>
      <c r="J690" s="27"/>
      <c r="K690" s="28"/>
      <c r="L690" s="5"/>
      <c r="M690" s="5"/>
      <c r="N690" s="5"/>
      <c r="O690" s="59"/>
      <c r="P690" s="5"/>
      <c r="Q690" s="59"/>
      <c r="R690" s="5"/>
      <c r="S690" s="59"/>
      <c r="T690" s="26"/>
      <c r="U690" s="26"/>
      <c r="V690" s="27"/>
      <c r="W690" s="26"/>
      <c r="X690" s="27"/>
      <c r="Y690" s="2"/>
      <c r="Z690" s="2"/>
      <c r="AA690" s="2"/>
      <c r="AB690" s="2"/>
      <c r="AC690" s="2"/>
      <c r="AD690" s="2"/>
    </row>
    <row r="691" spans="1:30" ht="13" x14ac:dyDescent="0.15">
      <c r="A691" s="26"/>
      <c r="B691" s="26"/>
      <c r="C691" s="26"/>
      <c r="D691" s="26"/>
      <c r="E691" s="26"/>
      <c r="F691" s="27"/>
      <c r="G691" s="26"/>
      <c r="H691" s="27"/>
      <c r="I691" s="26"/>
      <c r="J691" s="27"/>
      <c r="K691" s="28"/>
      <c r="L691" s="5"/>
      <c r="M691" s="5"/>
      <c r="N691" s="5"/>
      <c r="O691" s="59"/>
      <c r="P691" s="5"/>
      <c r="Q691" s="59"/>
      <c r="R691" s="5"/>
      <c r="S691" s="59"/>
      <c r="T691" s="26"/>
      <c r="U691" s="26"/>
      <c r="V691" s="27"/>
      <c r="W691" s="26"/>
      <c r="X691" s="27"/>
      <c r="Y691" s="2"/>
      <c r="Z691" s="2"/>
      <c r="AA691" s="2"/>
      <c r="AB691" s="2"/>
      <c r="AC691" s="2"/>
      <c r="AD691" s="2"/>
    </row>
    <row r="692" spans="1:30" ht="13" x14ac:dyDescent="0.15">
      <c r="A692" s="26"/>
      <c r="B692" s="26"/>
      <c r="C692" s="26"/>
      <c r="D692" s="26"/>
      <c r="E692" s="26"/>
      <c r="F692" s="27"/>
      <c r="G692" s="26"/>
      <c r="H692" s="27"/>
      <c r="I692" s="26"/>
      <c r="J692" s="27"/>
      <c r="K692" s="28"/>
      <c r="L692" s="5"/>
      <c r="M692" s="5"/>
      <c r="N692" s="5"/>
      <c r="O692" s="59"/>
      <c r="P692" s="5"/>
      <c r="Q692" s="59"/>
      <c r="R692" s="5"/>
      <c r="S692" s="59"/>
      <c r="T692" s="26"/>
      <c r="U692" s="26"/>
      <c r="V692" s="27"/>
      <c r="W692" s="26"/>
      <c r="X692" s="27"/>
      <c r="Y692" s="2"/>
      <c r="Z692" s="2"/>
      <c r="AA692" s="2"/>
      <c r="AB692" s="2"/>
      <c r="AC692" s="2"/>
      <c r="AD692" s="2"/>
    </row>
    <row r="693" spans="1:30" ht="13" x14ac:dyDescent="0.15">
      <c r="A693" s="26"/>
      <c r="B693" s="26"/>
      <c r="C693" s="26"/>
      <c r="D693" s="26"/>
      <c r="E693" s="26"/>
      <c r="F693" s="27"/>
      <c r="G693" s="26"/>
      <c r="H693" s="27"/>
      <c r="I693" s="26"/>
      <c r="J693" s="27"/>
      <c r="K693" s="28"/>
      <c r="L693" s="5"/>
      <c r="M693" s="5"/>
      <c r="N693" s="5"/>
      <c r="O693" s="59"/>
      <c r="P693" s="5"/>
      <c r="Q693" s="59"/>
      <c r="R693" s="5"/>
      <c r="S693" s="59"/>
      <c r="T693" s="26"/>
      <c r="U693" s="26"/>
      <c r="V693" s="27"/>
      <c r="W693" s="26"/>
      <c r="X693" s="27"/>
      <c r="Y693" s="2"/>
      <c r="Z693" s="2"/>
      <c r="AA693" s="2"/>
      <c r="AB693" s="2"/>
      <c r="AC693" s="2"/>
      <c r="AD693" s="2"/>
    </row>
    <row r="694" spans="1:30" ht="13" x14ac:dyDescent="0.15">
      <c r="A694" s="26"/>
      <c r="B694" s="26"/>
      <c r="C694" s="26"/>
      <c r="D694" s="26"/>
      <c r="E694" s="26"/>
      <c r="F694" s="27"/>
      <c r="G694" s="26"/>
      <c r="H694" s="27"/>
      <c r="I694" s="26"/>
      <c r="J694" s="27"/>
      <c r="K694" s="28"/>
      <c r="L694" s="5"/>
      <c r="M694" s="5"/>
      <c r="N694" s="5"/>
      <c r="O694" s="59"/>
      <c r="P694" s="5"/>
      <c r="Q694" s="59"/>
      <c r="R694" s="5"/>
      <c r="S694" s="59"/>
      <c r="T694" s="26"/>
      <c r="U694" s="26"/>
      <c r="V694" s="27"/>
      <c r="W694" s="26"/>
      <c r="X694" s="27"/>
      <c r="Y694" s="2"/>
      <c r="Z694" s="2"/>
      <c r="AA694" s="2"/>
      <c r="AB694" s="2"/>
      <c r="AC694" s="2"/>
      <c r="AD694" s="2"/>
    </row>
    <row r="695" spans="1:30" ht="13" x14ac:dyDescent="0.15">
      <c r="A695" s="26"/>
      <c r="B695" s="26"/>
      <c r="C695" s="26"/>
      <c r="D695" s="26"/>
      <c r="E695" s="26"/>
      <c r="F695" s="27"/>
      <c r="G695" s="26"/>
      <c r="H695" s="27"/>
      <c r="I695" s="26"/>
      <c r="J695" s="27"/>
      <c r="K695" s="28"/>
      <c r="L695" s="5"/>
      <c r="M695" s="5"/>
      <c r="N695" s="5"/>
      <c r="O695" s="59"/>
      <c r="P695" s="5"/>
      <c r="Q695" s="59"/>
      <c r="R695" s="5"/>
      <c r="S695" s="59"/>
      <c r="T695" s="26"/>
      <c r="U695" s="26"/>
      <c r="V695" s="27"/>
      <c r="W695" s="26"/>
      <c r="X695" s="27"/>
      <c r="Y695" s="2"/>
      <c r="Z695" s="2"/>
      <c r="AA695" s="2"/>
      <c r="AB695" s="2"/>
      <c r="AC695" s="2"/>
      <c r="AD695" s="2"/>
    </row>
    <row r="696" spans="1:30" ht="13" x14ac:dyDescent="0.15">
      <c r="A696" s="26"/>
      <c r="B696" s="26"/>
      <c r="C696" s="26"/>
      <c r="D696" s="26"/>
      <c r="E696" s="26"/>
      <c r="F696" s="27"/>
      <c r="G696" s="26"/>
      <c r="H696" s="27"/>
      <c r="I696" s="26"/>
      <c r="J696" s="27"/>
      <c r="K696" s="28"/>
      <c r="L696" s="5"/>
      <c r="M696" s="5"/>
      <c r="N696" s="5"/>
      <c r="O696" s="59"/>
      <c r="P696" s="5"/>
      <c r="Q696" s="59"/>
      <c r="R696" s="5"/>
      <c r="S696" s="59"/>
      <c r="T696" s="26"/>
      <c r="U696" s="26"/>
      <c r="V696" s="27"/>
      <c r="W696" s="26"/>
      <c r="X696" s="27"/>
      <c r="Y696" s="2"/>
      <c r="Z696" s="2"/>
      <c r="AA696" s="2"/>
      <c r="AB696" s="2"/>
      <c r="AC696" s="2"/>
      <c r="AD696" s="2"/>
    </row>
    <row r="697" spans="1:30" ht="13" x14ac:dyDescent="0.15">
      <c r="A697" s="26"/>
      <c r="B697" s="26"/>
      <c r="C697" s="26"/>
      <c r="D697" s="26"/>
      <c r="E697" s="26"/>
      <c r="F697" s="27"/>
      <c r="G697" s="26"/>
      <c r="H697" s="27"/>
      <c r="I697" s="26"/>
      <c r="J697" s="27"/>
      <c r="K697" s="28"/>
      <c r="L697" s="5"/>
      <c r="M697" s="5"/>
      <c r="N697" s="5"/>
      <c r="O697" s="59"/>
      <c r="P697" s="5"/>
      <c r="Q697" s="59"/>
      <c r="R697" s="5"/>
      <c r="S697" s="59"/>
      <c r="T697" s="26"/>
      <c r="U697" s="26"/>
      <c r="V697" s="27"/>
      <c r="W697" s="26"/>
      <c r="X697" s="27"/>
      <c r="Y697" s="2"/>
      <c r="Z697" s="2"/>
      <c r="AA697" s="2"/>
      <c r="AB697" s="2"/>
      <c r="AC697" s="2"/>
      <c r="AD697" s="2"/>
    </row>
    <row r="698" spans="1:30" ht="13" x14ac:dyDescent="0.15">
      <c r="A698" s="26"/>
      <c r="B698" s="26"/>
      <c r="C698" s="26"/>
      <c r="D698" s="26"/>
      <c r="E698" s="26"/>
      <c r="F698" s="27"/>
      <c r="G698" s="26"/>
      <c r="H698" s="27"/>
      <c r="I698" s="26"/>
      <c r="J698" s="27"/>
      <c r="K698" s="28"/>
      <c r="L698" s="5"/>
      <c r="M698" s="5"/>
      <c r="N698" s="5"/>
      <c r="O698" s="59"/>
      <c r="P698" s="5"/>
      <c r="Q698" s="59"/>
      <c r="R698" s="5"/>
      <c r="S698" s="59"/>
      <c r="T698" s="26"/>
      <c r="U698" s="26"/>
      <c r="V698" s="27"/>
      <c r="W698" s="26"/>
      <c r="X698" s="27"/>
      <c r="Y698" s="2"/>
      <c r="Z698" s="2"/>
      <c r="AA698" s="2"/>
      <c r="AB698" s="2"/>
      <c r="AC698" s="2"/>
      <c r="AD698" s="2"/>
    </row>
    <row r="699" spans="1:30" ht="13" x14ac:dyDescent="0.15">
      <c r="A699" s="26"/>
      <c r="B699" s="26"/>
      <c r="C699" s="26"/>
      <c r="D699" s="26"/>
      <c r="E699" s="26"/>
      <c r="F699" s="27"/>
      <c r="G699" s="26"/>
      <c r="H699" s="27"/>
      <c r="I699" s="26"/>
      <c r="J699" s="27"/>
      <c r="K699" s="28"/>
      <c r="L699" s="5"/>
      <c r="M699" s="5"/>
      <c r="N699" s="5"/>
      <c r="O699" s="59"/>
      <c r="P699" s="5"/>
      <c r="Q699" s="59"/>
      <c r="R699" s="5"/>
      <c r="S699" s="59"/>
      <c r="T699" s="26"/>
      <c r="U699" s="26"/>
      <c r="V699" s="27"/>
      <c r="W699" s="26"/>
      <c r="X699" s="27"/>
      <c r="Y699" s="2"/>
      <c r="Z699" s="2"/>
      <c r="AA699" s="2"/>
      <c r="AB699" s="2"/>
      <c r="AC699" s="2"/>
      <c r="AD699" s="2"/>
    </row>
    <row r="700" spans="1:30" ht="13" x14ac:dyDescent="0.15">
      <c r="A700" s="26"/>
      <c r="B700" s="26"/>
      <c r="C700" s="26"/>
      <c r="D700" s="26"/>
      <c r="E700" s="26"/>
      <c r="F700" s="27"/>
      <c r="G700" s="26"/>
      <c r="H700" s="27"/>
      <c r="I700" s="26"/>
      <c r="J700" s="27"/>
      <c r="K700" s="28"/>
      <c r="L700" s="5"/>
      <c r="M700" s="5"/>
      <c r="N700" s="5"/>
      <c r="O700" s="59"/>
      <c r="P700" s="5"/>
      <c r="Q700" s="59"/>
      <c r="R700" s="5"/>
      <c r="S700" s="59"/>
      <c r="T700" s="26"/>
      <c r="U700" s="26"/>
      <c r="V700" s="27"/>
      <c r="W700" s="26"/>
      <c r="X700" s="27"/>
      <c r="Y700" s="2"/>
      <c r="Z700" s="2"/>
      <c r="AA700" s="2"/>
      <c r="AB700" s="2"/>
      <c r="AC700" s="2"/>
      <c r="AD700" s="2"/>
    </row>
    <row r="701" spans="1:30" ht="13" x14ac:dyDescent="0.15">
      <c r="A701" s="26"/>
      <c r="B701" s="26"/>
      <c r="C701" s="26"/>
      <c r="D701" s="26"/>
      <c r="E701" s="26"/>
      <c r="F701" s="27"/>
      <c r="G701" s="26"/>
      <c r="H701" s="27"/>
      <c r="I701" s="26"/>
      <c r="J701" s="27"/>
      <c r="K701" s="28"/>
      <c r="L701" s="5"/>
      <c r="M701" s="5"/>
      <c r="N701" s="5"/>
      <c r="O701" s="59"/>
      <c r="P701" s="5"/>
      <c r="Q701" s="59"/>
      <c r="R701" s="5"/>
      <c r="S701" s="59"/>
      <c r="T701" s="26"/>
      <c r="U701" s="26"/>
      <c r="V701" s="27"/>
      <c r="W701" s="26"/>
      <c r="X701" s="27"/>
      <c r="Y701" s="2"/>
      <c r="Z701" s="2"/>
      <c r="AA701" s="2"/>
      <c r="AB701" s="2"/>
      <c r="AC701" s="2"/>
      <c r="AD701" s="2"/>
    </row>
    <row r="702" spans="1:30" ht="13" x14ac:dyDescent="0.15">
      <c r="A702" s="26"/>
      <c r="B702" s="26"/>
      <c r="C702" s="26"/>
      <c r="D702" s="26"/>
      <c r="E702" s="26"/>
      <c r="F702" s="27"/>
      <c r="G702" s="26"/>
      <c r="H702" s="27"/>
      <c r="I702" s="26"/>
      <c r="J702" s="27"/>
      <c r="K702" s="28"/>
      <c r="L702" s="5"/>
      <c r="M702" s="5"/>
      <c r="N702" s="5"/>
      <c r="O702" s="59"/>
      <c r="P702" s="5"/>
      <c r="Q702" s="59"/>
      <c r="R702" s="5"/>
      <c r="S702" s="59"/>
      <c r="T702" s="26"/>
      <c r="U702" s="26"/>
      <c r="V702" s="27"/>
      <c r="W702" s="26"/>
      <c r="X702" s="27"/>
      <c r="Y702" s="2"/>
      <c r="Z702" s="2"/>
      <c r="AA702" s="2"/>
      <c r="AB702" s="2"/>
      <c r="AC702" s="2"/>
      <c r="AD702" s="2"/>
    </row>
    <row r="703" spans="1:30" ht="13" x14ac:dyDescent="0.15">
      <c r="A703" s="26"/>
      <c r="B703" s="26"/>
      <c r="C703" s="26"/>
      <c r="D703" s="26"/>
      <c r="E703" s="26"/>
      <c r="F703" s="27"/>
      <c r="G703" s="26"/>
      <c r="H703" s="27"/>
      <c r="I703" s="26"/>
      <c r="J703" s="27"/>
      <c r="K703" s="28"/>
      <c r="L703" s="5"/>
      <c r="M703" s="5"/>
      <c r="N703" s="5"/>
      <c r="O703" s="59"/>
      <c r="P703" s="5"/>
      <c r="Q703" s="59"/>
      <c r="R703" s="5"/>
      <c r="S703" s="59"/>
      <c r="T703" s="26"/>
      <c r="U703" s="26"/>
      <c r="V703" s="27"/>
      <c r="W703" s="26"/>
      <c r="X703" s="27"/>
      <c r="Y703" s="2"/>
      <c r="Z703" s="2"/>
      <c r="AA703" s="2"/>
      <c r="AB703" s="2"/>
      <c r="AC703" s="2"/>
      <c r="AD703" s="2"/>
    </row>
    <row r="704" spans="1:30" ht="13" x14ac:dyDescent="0.15">
      <c r="A704" s="26"/>
      <c r="B704" s="26"/>
      <c r="C704" s="26"/>
      <c r="D704" s="26"/>
      <c r="E704" s="26"/>
      <c r="F704" s="27"/>
      <c r="G704" s="26"/>
      <c r="H704" s="27"/>
      <c r="I704" s="26"/>
      <c r="J704" s="27"/>
      <c r="K704" s="28"/>
      <c r="L704" s="5"/>
      <c r="M704" s="5"/>
      <c r="N704" s="5"/>
      <c r="O704" s="59"/>
      <c r="P704" s="5"/>
      <c r="Q704" s="59"/>
      <c r="R704" s="5"/>
      <c r="S704" s="59"/>
      <c r="T704" s="26"/>
      <c r="U704" s="26"/>
      <c r="V704" s="27"/>
      <c r="W704" s="26"/>
      <c r="X704" s="27"/>
      <c r="Y704" s="2"/>
      <c r="Z704" s="2"/>
      <c r="AA704" s="2"/>
      <c r="AB704" s="2"/>
      <c r="AC704" s="2"/>
      <c r="AD704" s="2"/>
    </row>
    <row r="705" spans="1:30" ht="13" x14ac:dyDescent="0.15">
      <c r="A705" s="26"/>
      <c r="B705" s="26"/>
      <c r="C705" s="26"/>
      <c r="D705" s="26"/>
      <c r="E705" s="26"/>
      <c r="F705" s="27"/>
      <c r="G705" s="26"/>
      <c r="H705" s="27"/>
      <c r="I705" s="26"/>
      <c r="J705" s="27"/>
      <c r="K705" s="28"/>
      <c r="L705" s="5"/>
      <c r="M705" s="5"/>
      <c r="N705" s="5"/>
      <c r="O705" s="59"/>
      <c r="P705" s="5"/>
      <c r="Q705" s="59"/>
      <c r="R705" s="5"/>
      <c r="S705" s="59"/>
      <c r="T705" s="26"/>
      <c r="U705" s="26"/>
      <c r="V705" s="27"/>
      <c r="W705" s="26"/>
      <c r="X705" s="27"/>
      <c r="Y705" s="2"/>
      <c r="Z705" s="2"/>
      <c r="AA705" s="2"/>
      <c r="AB705" s="2"/>
      <c r="AC705" s="2"/>
      <c r="AD705" s="2"/>
    </row>
    <row r="706" spans="1:30" ht="13" x14ac:dyDescent="0.15">
      <c r="A706" s="26"/>
      <c r="B706" s="26"/>
      <c r="C706" s="26"/>
      <c r="D706" s="26"/>
      <c r="E706" s="26"/>
      <c r="F706" s="27"/>
      <c r="G706" s="26"/>
      <c r="H706" s="27"/>
      <c r="I706" s="26"/>
      <c r="J706" s="27"/>
      <c r="K706" s="28"/>
      <c r="L706" s="5"/>
      <c r="M706" s="5"/>
      <c r="N706" s="5"/>
      <c r="O706" s="59"/>
      <c r="P706" s="5"/>
      <c r="Q706" s="59"/>
      <c r="R706" s="5"/>
      <c r="S706" s="59"/>
      <c r="T706" s="26"/>
      <c r="U706" s="26"/>
      <c r="V706" s="27"/>
      <c r="W706" s="26"/>
      <c r="X706" s="27"/>
      <c r="Y706" s="2"/>
      <c r="Z706" s="2"/>
      <c r="AA706" s="2"/>
      <c r="AB706" s="2"/>
      <c r="AC706" s="2"/>
      <c r="AD706" s="2"/>
    </row>
    <row r="707" spans="1:30" ht="13" x14ac:dyDescent="0.15">
      <c r="A707" s="26"/>
      <c r="B707" s="26"/>
      <c r="C707" s="26"/>
      <c r="D707" s="26"/>
      <c r="E707" s="26"/>
      <c r="F707" s="27"/>
      <c r="G707" s="26"/>
      <c r="H707" s="27"/>
      <c r="I707" s="26"/>
      <c r="J707" s="27"/>
      <c r="K707" s="28"/>
      <c r="L707" s="5"/>
      <c r="M707" s="5"/>
      <c r="N707" s="5"/>
      <c r="O707" s="59"/>
      <c r="P707" s="5"/>
      <c r="Q707" s="59"/>
      <c r="R707" s="5"/>
      <c r="S707" s="59"/>
      <c r="T707" s="26"/>
      <c r="U707" s="26"/>
      <c r="V707" s="27"/>
      <c r="W707" s="26"/>
      <c r="X707" s="27"/>
      <c r="Y707" s="2"/>
      <c r="Z707" s="2"/>
      <c r="AA707" s="2"/>
      <c r="AB707" s="2"/>
      <c r="AC707" s="2"/>
      <c r="AD707" s="2"/>
    </row>
    <row r="708" spans="1:30" ht="13" x14ac:dyDescent="0.15">
      <c r="A708" s="26"/>
      <c r="B708" s="26"/>
      <c r="C708" s="26"/>
      <c r="D708" s="26"/>
      <c r="E708" s="26"/>
      <c r="F708" s="27"/>
      <c r="G708" s="26"/>
      <c r="H708" s="27"/>
      <c r="I708" s="26"/>
      <c r="J708" s="27"/>
      <c r="K708" s="28"/>
      <c r="L708" s="5"/>
      <c r="M708" s="5"/>
      <c r="N708" s="5"/>
      <c r="O708" s="59"/>
      <c r="P708" s="5"/>
      <c r="Q708" s="59"/>
      <c r="R708" s="5"/>
      <c r="S708" s="59"/>
      <c r="T708" s="26"/>
      <c r="U708" s="26"/>
      <c r="V708" s="27"/>
      <c r="W708" s="26"/>
      <c r="X708" s="27"/>
      <c r="Y708" s="2"/>
      <c r="Z708" s="2"/>
      <c r="AA708" s="2"/>
      <c r="AB708" s="2"/>
      <c r="AC708" s="2"/>
      <c r="AD708" s="2"/>
    </row>
    <row r="709" spans="1:30" ht="13" x14ac:dyDescent="0.15">
      <c r="A709" s="26"/>
      <c r="B709" s="26"/>
      <c r="C709" s="26"/>
      <c r="D709" s="26"/>
      <c r="E709" s="26"/>
      <c r="F709" s="27"/>
      <c r="G709" s="26"/>
      <c r="H709" s="27"/>
      <c r="I709" s="26"/>
      <c r="J709" s="27"/>
      <c r="K709" s="28"/>
      <c r="L709" s="5"/>
      <c r="M709" s="5"/>
      <c r="N709" s="5"/>
      <c r="O709" s="59"/>
      <c r="P709" s="5"/>
      <c r="Q709" s="59"/>
      <c r="R709" s="5"/>
      <c r="S709" s="59"/>
      <c r="T709" s="26"/>
      <c r="U709" s="26"/>
      <c r="V709" s="27"/>
      <c r="W709" s="26"/>
      <c r="X709" s="27"/>
      <c r="Y709" s="2"/>
      <c r="Z709" s="2"/>
      <c r="AA709" s="2"/>
      <c r="AB709" s="2"/>
      <c r="AC709" s="2"/>
      <c r="AD709" s="2"/>
    </row>
    <row r="710" spans="1:30" ht="13" x14ac:dyDescent="0.15">
      <c r="A710" s="26"/>
      <c r="B710" s="26"/>
      <c r="C710" s="26"/>
      <c r="D710" s="26"/>
      <c r="E710" s="26"/>
      <c r="F710" s="27"/>
      <c r="G710" s="26"/>
      <c r="H710" s="27"/>
      <c r="I710" s="26"/>
      <c r="J710" s="27"/>
      <c r="K710" s="28"/>
      <c r="L710" s="5"/>
      <c r="M710" s="5"/>
      <c r="N710" s="5"/>
      <c r="O710" s="59"/>
      <c r="P710" s="5"/>
      <c r="Q710" s="59"/>
      <c r="R710" s="5"/>
      <c r="S710" s="59"/>
      <c r="T710" s="26"/>
      <c r="U710" s="26"/>
      <c r="V710" s="27"/>
      <c r="W710" s="26"/>
      <c r="X710" s="27"/>
      <c r="Y710" s="2"/>
      <c r="Z710" s="2"/>
      <c r="AA710" s="2"/>
      <c r="AB710" s="2"/>
      <c r="AC710" s="2"/>
      <c r="AD710" s="2"/>
    </row>
    <row r="711" spans="1:30" ht="13" x14ac:dyDescent="0.15">
      <c r="A711" s="26"/>
      <c r="B711" s="26"/>
      <c r="C711" s="26"/>
      <c r="D711" s="26"/>
      <c r="E711" s="26"/>
      <c r="F711" s="27"/>
      <c r="G711" s="26"/>
      <c r="H711" s="27"/>
      <c r="I711" s="26"/>
      <c r="J711" s="27"/>
      <c r="K711" s="28"/>
      <c r="L711" s="5"/>
      <c r="M711" s="5"/>
      <c r="N711" s="5"/>
      <c r="O711" s="59"/>
      <c r="P711" s="5"/>
      <c r="Q711" s="59"/>
      <c r="R711" s="5"/>
      <c r="S711" s="59"/>
      <c r="T711" s="26"/>
      <c r="U711" s="26"/>
      <c r="V711" s="27"/>
      <c r="W711" s="26"/>
      <c r="X711" s="27"/>
      <c r="Y711" s="2"/>
      <c r="Z711" s="2"/>
      <c r="AA711" s="2"/>
      <c r="AB711" s="2"/>
      <c r="AC711" s="2"/>
      <c r="AD711" s="2"/>
    </row>
    <row r="712" spans="1:30" ht="13" x14ac:dyDescent="0.15">
      <c r="A712" s="26"/>
      <c r="B712" s="26"/>
      <c r="C712" s="26"/>
      <c r="D712" s="26"/>
      <c r="E712" s="26"/>
      <c r="F712" s="27"/>
      <c r="G712" s="26"/>
      <c r="H712" s="27"/>
      <c r="I712" s="26"/>
      <c r="J712" s="27"/>
      <c r="K712" s="28"/>
      <c r="L712" s="5"/>
      <c r="M712" s="5"/>
      <c r="N712" s="5"/>
      <c r="O712" s="59"/>
      <c r="P712" s="5"/>
      <c r="Q712" s="59"/>
      <c r="R712" s="5"/>
      <c r="S712" s="59"/>
      <c r="T712" s="26"/>
      <c r="U712" s="26"/>
      <c r="V712" s="27"/>
      <c r="W712" s="26"/>
      <c r="X712" s="27"/>
      <c r="Y712" s="2"/>
      <c r="Z712" s="2"/>
      <c r="AA712" s="2"/>
      <c r="AB712" s="2"/>
      <c r="AC712" s="2"/>
      <c r="AD712" s="2"/>
    </row>
    <row r="713" spans="1:30" ht="13" x14ac:dyDescent="0.15">
      <c r="A713" s="26"/>
      <c r="B713" s="26"/>
      <c r="C713" s="26"/>
      <c r="D713" s="26"/>
      <c r="E713" s="26"/>
      <c r="F713" s="27"/>
      <c r="G713" s="26"/>
      <c r="H713" s="27"/>
      <c r="I713" s="26"/>
      <c r="J713" s="27"/>
      <c r="K713" s="28"/>
      <c r="L713" s="5"/>
      <c r="M713" s="5"/>
      <c r="N713" s="5"/>
      <c r="O713" s="59"/>
      <c r="P713" s="5"/>
      <c r="Q713" s="59"/>
      <c r="R713" s="5"/>
      <c r="S713" s="59"/>
      <c r="T713" s="26"/>
      <c r="U713" s="26"/>
      <c r="V713" s="27"/>
      <c r="W713" s="26"/>
      <c r="X713" s="27"/>
      <c r="Y713" s="2"/>
      <c r="Z713" s="2"/>
      <c r="AA713" s="2"/>
      <c r="AB713" s="2"/>
      <c r="AC713" s="2"/>
      <c r="AD713" s="2"/>
    </row>
    <row r="714" spans="1:30" ht="13" x14ac:dyDescent="0.15">
      <c r="A714" s="26"/>
      <c r="B714" s="26"/>
      <c r="C714" s="26"/>
      <c r="D714" s="26"/>
      <c r="E714" s="26"/>
      <c r="F714" s="27"/>
      <c r="G714" s="26"/>
      <c r="H714" s="27"/>
      <c r="I714" s="26"/>
      <c r="J714" s="27"/>
      <c r="K714" s="28"/>
      <c r="L714" s="5"/>
      <c r="M714" s="5"/>
      <c r="N714" s="5"/>
      <c r="O714" s="59"/>
      <c r="P714" s="5"/>
      <c r="Q714" s="59"/>
      <c r="R714" s="5"/>
      <c r="S714" s="59"/>
      <c r="T714" s="26"/>
      <c r="U714" s="26"/>
      <c r="V714" s="27"/>
      <c r="W714" s="26"/>
      <c r="X714" s="27"/>
      <c r="Y714" s="2"/>
      <c r="Z714" s="2"/>
      <c r="AA714" s="2"/>
      <c r="AB714" s="2"/>
      <c r="AC714" s="2"/>
      <c r="AD714" s="2"/>
    </row>
    <row r="715" spans="1:30" ht="13" x14ac:dyDescent="0.15">
      <c r="A715" s="26"/>
      <c r="B715" s="26"/>
      <c r="C715" s="26"/>
      <c r="D715" s="26"/>
      <c r="E715" s="26"/>
      <c r="F715" s="27"/>
      <c r="G715" s="26"/>
      <c r="H715" s="27"/>
      <c r="I715" s="26"/>
      <c r="J715" s="27"/>
      <c r="K715" s="28"/>
      <c r="L715" s="5"/>
      <c r="M715" s="5"/>
      <c r="N715" s="5"/>
      <c r="O715" s="59"/>
      <c r="P715" s="5"/>
      <c r="Q715" s="59"/>
      <c r="R715" s="5"/>
      <c r="S715" s="59"/>
      <c r="T715" s="26"/>
      <c r="U715" s="26"/>
      <c r="V715" s="27"/>
      <c r="W715" s="26"/>
      <c r="X715" s="27"/>
      <c r="Y715" s="2"/>
      <c r="Z715" s="2"/>
      <c r="AA715" s="2"/>
      <c r="AB715" s="2"/>
      <c r="AC715" s="2"/>
      <c r="AD715" s="2"/>
    </row>
    <row r="716" spans="1:30" ht="13" x14ac:dyDescent="0.15">
      <c r="A716" s="26"/>
      <c r="B716" s="26"/>
      <c r="C716" s="26"/>
      <c r="D716" s="26"/>
      <c r="E716" s="26"/>
      <c r="F716" s="27"/>
      <c r="G716" s="26"/>
      <c r="H716" s="27"/>
      <c r="I716" s="26"/>
      <c r="J716" s="27"/>
      <c r="K716" s="28"/>
      <c r="L716" s="5"/>
      <c r="M716" s="5"/>
      <c r="N716" s="5"/>
      <c r="O716" s="59"/>
      <c r="P716" s="5"/>
      <c r="Q716" s="59"/>
      <c r="R716" s="5"/>
      <c r="S716" s="59"/>
      <c r="T716" s="26"/>
      <c r="U716" s="26"/>
      <c r="V716" s="27"/>
      <c r="W716" s="26"/>
      <c r="X716" s="27"/>
      <c r="Y716" s="2"/>
      <c r="Z716" s="2"/>
      <c r="AA716" s="2"/>
      <c r="AB716" s="2"/>
      <c r="AC716" s="2"/>
      <c r="AD716" s="2"/>
    </row>
    <row r="717" spans="1:30" ht="13" x14ac:dyDescent="0.15">
      <c r="A717" s="26"/>
      <c r="B717" s="26"/>
      <c r="C717" s="26"/>
      <c r="D717" s="26"/>
      <c r="E717" s="26"/>
      <c r="F717" s="27"/>
      <c r="G717" s="26"/>
      <c r="H717" s="27"/>
      <c r="I717" s="26"/>
      <c r="J717" s="27"/>
      <c r="K717" s="28"/>
      <c r="L717" s="5"/>
      <c r="M717" s="5"/>
      <c r="N717" s="5"/>
      <c r="O717" s="59"/>
      <c r="P717" s="5"/>
      <c r="Q717" s="59"/>
      <c r="R717" s="5"/>
      <c r="S717" s="59"/>
      <c r="T717" s="26"/>
      <c r="U717" s="26"/>
      <c r="V717" s="27"/>
      <c r="W717" s="26"/>
      <c r="X717" s="27"/>
      <c r="Y717" s="2"/>
      <c r="Z717" s="2"/>
      <c r="AA717" s="2"/>
      <c r="AB717" s="2"/>
      <c r="AC717" s="2"/>
      <c r="AD717" s="2"/>
    </row>
    <row r="718" spans="1:30" ht="13" x14ac:dyDescent="0.15">
      <c r="A718" s="26"/>
      <c r="B718" s="26"/>
      <c r="C718" s="26"/>
      <c r="D718" s="26"/>
      <c r="E718" s="26"/>
      <c r="F718" s="27"/>
      <c r="G718" s="26"/>
      <c r="H718" s="27"/>
      <c r="I718" s="26"/>
      <c r="J718" s="27"/>
      <c r="K718" s="28"/>
      <c r="L718" s="5"/>
      <c r="M718" s="5"/>
      <c r="N718" s="5"/>
      <c r="O718" s="59"/>
      <c r="P718" s="5"/>
      <c r="Q718" s="59"/>
      <c r="R718" s="5"/>
      <c r="S718" s="59"/>
      <c r="T718" s="26"/>
      <c r="U718" s="26"/>
      <c r="V718" s="27"/>
      <c r="W718" s="26"/>
      <c r="X718" s="27"/>
      <c r="Y718" s="2"/>
      <c r="Z718" s="2"/>
      <c r="AA718" s="2"/>
      <c r="AB718" s="2"/>
      <c r="AC718" s="2"/>
      <c r="AD718" s="2"/>
    </row>
    <row r="719" spans="1:30" ht="13" x14ac:dyDescent="0.15">
      <c r="A719" s="26"/>
      <c r="B719" s="26"/>
      <c r="C719" s="26"/>
      <c r="D719" s="26"/>
      <c r="E719" s="26"/>
      <c r="F719" s="27"/>
      <c r="G719" s="26"/>
      <c r="H719" s="27"/>
      <c r="I719" s="26"/>
      <c r="J719" s="27"/>
      <c r="K719" s="28"/>
      <c r="L719" s="5"/>
      <c r="M719" s="5"/>
      <c r="N719" s="5"/>
      <c r="O719" s="59"/>
      <c r="P719" s="5"/>
      <c r="Q719" s="59"/>
      <c r="R719" s="5"/>
      <c r="S719" s="59"/>
      <c r="T719" s="26"/>
      <c r="U719" s="26"/>
      <c r="V719" s="27"/>
      <c r="W719" s="26"/>
      <c r="X719" s="27"/>
      <c r="Y719" s="2"/>
      <c r="Z719" s="2"/>
      <c r="AA719" s="2"/>
      <c r="AB719" s="2"/>
      <c r="AC719" s="2"/>
      <c r="AD719" s="2"/>
    </row>
    <row r="720" spans="1:30" ht="13" x14ac:dyDescent="0.15">
      <c r="A720" s="26"/>
      <c r="B720" s="26"/>
      <c r="C720" s="26"/>
      <c r="D720" s="26"/>
      <c r="E720" s="26"/>
      <c r="F720" s="27"/>
      <c r="G720" s="26"/>
      <c r="H720" s="27"/>
      <c r="I720" s="26"/>
      <c r="J720" s="27"/>
      <c r="K720" s="28"/>
      <c r="L720" s="5"/>
      <c r="M720" s="5"/>
      <c r="N720" s="5"/>
      <c r="O720" s="59"/>
      <c r="P720" s="5"/>
      <c r="Q720" s="59"/>
      <c r="R720" s="5"/>
      <c r="S720" s="59"/>
      <c r="T720" s="26"/>
      <c r="U720" s="26"/>
      <c r="V720" s="27"/>
      <c r="W720" s="26"/>
      <c r="X720" s="27"/>
      <c r="Y720" s="2"/>
      <c r="Z720" s="2"/>
      <c r="AA720" s="2"/>
      <c r="AB720" s="2"/>
      <c r="AC720" s="2"/>
      <c r="AD720" s="2"/>
    </row>
    <row r="721" spans="1:30" ht="13" x14ac:dyDescent="0.15">
      <c r="A721" s="26"/>
      <c r="B721" s="26"/>
      <c r="C721" s="26"/>
      <c r="D721" s="26"/>
      <c r="E721" s="26"/>
      <c r="F721" s="27"/>
      <c r="G721" s="26"/>
      <c r="H721" s="27"/>
      <c r="I721" s="26"/>
      <c r="J721" s="27"/>
      <c r="K721" s="28"/>
      <c r="L721" s="5"/>
      <c r="M721" s="5"/>
      <c r="N721" s="5"/>
      <c r="O721" s="59"/>
      <c r="P721" s="5"/>
      <c r="Q721" s="59"/>
      <c r="R721" s="5"/>
      <c r="S721" s="59"/>
      <c r="T721" s="26"/>
      <c r="U721" s="26"/>
      <c r="V721" s="27"/>
      <c r="W721" s="26"/>
      <c r="X721" s="27"/>
      <c r="Y721" s="2"/>
      <c r="Z721" s="2"/>
      <c r="AA721" s="2"/>
      <c r="AB721" s="2"/>
      <c r="AC721" s="2"/>
      <c r="AD721" s="2"/>
    </row>
    <row r="722" spans="1:30" ht="13" x14ac:dyDescent="0.15">
      <c r="A722" s="26"/>
      <c r="B722" s="26"/>
      <c r="C722" s="26"/>
      <c r="D722" s="26"/>
      <c r="E722" s="26"/>
      <c r="F722" s="27"/>
      <c r="G722" s="26"/>
      <c r="H722" s="27"/>
      <c r="I722" s="26"/>
      <c r="J722" s="27"/>
      <c r="K722" s="28"/>
      <c r="L722" s="5"/>
      <c r="M722" s="5"/>
      <c r="N722" s="5"/>
      <c r="O722" s="59"/>
      <c r="P722" s="5"/>
      <c r="Q722" s="59"/>
      <c r="R722" s="5"/>
      <c r="S722" s="59"/>
      <c r="T722" s="26"/>
      <c r="U722" s="26"/>
      <c r="V722" s="27"/>
      <c r="W722" s="26"/>
      <c r="X722" s="27"/>
      <c r="Y722" s="2"/>
      <c r="Z722" s="2"/>
      <c r="AA722" s="2"/>
      <c r="AB722" s="2"/>
      <c r="AC722" s="2"/>
      <c r="AD722" s="2"/>
    </row>
    <row r="723" spans="1:30" ht="13" x14ac:dyDescent="0.15">
      <c r="A723" s="26"/>
      <c r="B723" s="26"/>
      <c r="C723" s="26"/>
      <c r="D723" s="26"/>
      <c r="E723" s="26"/>
      <c r="F723" s="27"/>
      <c r="G723" s="26"/>
      <c r="H723" s="27"/>
      <c r="I723" s="26"/>
      <c r="J723" s="27"/>
      <c r="K723" s="28"/>
      <c r="L723" s="5"/>
      <c r="M723" s="5"/>
      <c r="N723" s="5"/>
      <c r="O723" s="59"/>
      <c r="P723" s="5"/>
      <c r="Q723" s="59"/>
      <c r="R723" s="5"/>
      <c r="S723" s="59"/>
      <c r="T723" s="26"/>
      <c r="U723" s="26"/>
      <c r="V723" s="27"/>
      <c r="W723" s="26"/>
      <c r="X723" s="27"/>
      <c r="Y723" s="2"/>
      <c r="Z723" s="2"/>
      <c r="AA723" s="2"/>
      <c r="AB723" s="2"/>
      <c r="AC723" s="2"/>
      <c r="AD723" s="2"/>
    </row>
    <row r="724" spans="1:30" ht="13" x14ac:dyDescent="0.15">
      <c r="A724" s="26"/>
      <c r="B724" s="26"/>
      <c r="C724" s="26"/>
      <c r="D724" s="26"/>
      <c r="E724" s="26"/>
      <c r="F724" s="27"/>
      <c r="G724" s="26"/>
      <c r="H724" s="27"/>
      <c r="I724" s="26"/>
      <c r="J724" s="27"/>
      <c r="K724" s="28"/>
      <c r="L724" s="5"/>
      <c r="M724" s="5"/>
      <c r="N724" s="5"/>
      <c r="O724" s="59"/>
      <c r="P724" s="5"/>
      <c r="Q724" s="59"/>
      <c r="R724" s="5"/>
      <c r="S724" s="59"/>
      <c r="T724" s="26"/>
      <c r="U724" s="26"/>
      <c r="V724" s="27"/>
      <c r="W724" s="26"/>
      <c r="X724" s="27"/>
      <c r="Y724" s="2"/>
      <c r="Z724" s="2"/>
      <c r="AA724" s="2"/>
      <c r="AB724" s="2"/>
      <c r="AC724" s="2"/>
      <c r="AD724" s="2"/>
    </row>
    <row r="725" spans="1:30" ht="13" x14ac:dyDescent="0.15">
      <c r="A725" s="26"/>
      <c r="B725" s="26"/>
      <c r="C725" s="26"/>
      <c r="D725" s="26"/>
      <c r="E725" s="26"/>
      <c r="F725" s="27"/>
      <c r="G725" s="26"/>
      <c r="H725" s="27"/>
      <c r="I725" s="26"/>
      <c r="J725" s="27"/>
      <c r="K725" s="28"/>
      <c r="L725" s="5"/>
      <c r="M725" s="5"/>
      <c r="N725" s="5"/>
      <c r="O725" s="59"/>
      <c r="P725" s="5"/>
      <c r="Q725" s="59"/>
      <c r="R725" s="5"/>
      <c r="S725" s="59"/>
      <c r="T725" s="26"/>
      <c r="U725" s="26"/>
      <c r="V725" s="27"/>
      <c r="W725" s="26"/>
      <c r="X725" s="27"/>
      <c r="Y725" s="2"/>
      <c r="Z725" s="2"/>
      <c r="AA725" s="2"/>
      <c r="AB725" s="2"/>
      <c r="AC725" s="2"/>
      <c r="AD725" s="2"/>
    </row>
    <row r="726" spans="1:30" ht="13" x14ac:dyDescent="0.15">
      <c r="A726" s="26"/>
      <c r="B726" s="26"/>
      <c r="C726" s="26"/>
      <c r="D726" s="26"/>
      <c r="E726" s="26"/>
      <c r="F726" s="27"/>
      <c r="G726" s="26"/>
      <c r="H726" s="27"/>
      <c r="I726" s="26"/>
      <c r="J726" s="27"/>
      <c r="K726" s="28"/>
      <c r="L726" s="5"/>
      <c r="M726" s="5"/>
      <c r="N726" s="5"/>
      <c r="O726" s="59"/>
      <c r="P726" s="5"/>
      <c r="Q726" s="59"/>
      <c r="R726" s="5"/>
      <c r="S726" s="59"/>
      <c r="T726" s="26"/>
      <c r="U726" s="26"/>
      <c r="V726" s="27"/>
      <c r="W726" s="26"/>
      <c r="X726" s="27"/>
      <c r="Y726" s="2"/>
      <c r="Z726" s="2"/>
      <c r="AA726" s="2"/>
      <c r="AB726" s="2"/>
      <c r="AC726" s="2"/>
      <c r="AD726" s="2"/>
    </row>
    <row r="727" spans="1:30" ht="13" x14ac:dyDescent="0.15">
      <c r="A727" s="26"/>
      <c r="B727" s="26"/>
      <c r="C727" s="26"/>
      <c r="D727" s="26"/>
      <c r="E727" s="26"/>
      <c r="F727" s="27"/>
      <c r="G727" s="26"/>
      <c r="H727" s="27"/>
      <c r="I727" s="26"/>
      <c r="J727" s="27"/>
      <c r="K727" s="28"/>
      <c r="L727" s="5"/>
      <c r="M727" s="5"/>
      <c r="N727" s="5"/>
      <c r="O727" s="59"/>
      <c r="P727" s="5"/>
      <c r="Q727" s="59"/>
      <c r="R727" s="5"/>
      <c r="S727" s="59"/>
      <c r="T727" s="26"/>
      <c r="U727" s="26"/>
      <c r="V727" s="27"/>
      <c r="W727" s="26"/>
      <c r="X727" s="27"/>
      <c r="Y727" s="2"/>
      <c r="Z727" s="2"/>
      <c r="AA727" s="2"/>
      <c r="AB727" s="2"/>
      <c r="AC727" s="2"/>
      <c r="AD727" s="2"/>
    </row>
    <row r="728" spans="1:30" ht="13" x14ac:dyDescent="0.15">
      <c r="A728" s="26"/>
      <c r="B728" s="26"/>
      <c r="C728" s="26"/>
      <c r="D728" s="26"/>
      <c r="E728" s="26"/>
      <c r="F728" s="27"/>
      <c r="G728" s="26"/>
      <c r="H728" s="27"/>
      <c r="I728" s="26"/>
      <c r="J728" s="27"/>
      <c r="K728" s="28"/>
      <c r="L728" s="5"/>
      <c r="M728" s="5"/>
      <c r="N728" s="5"/>
      <c r="O728" s="59"/>
      <c r="P728" s="5"/>
      <c r="Q728" s="59"/>
      <c r="R728" s="5"/>
      <c r="S728" s="59"/>
      <c r="T728" s="26"/>
      <c r="U728" s="26"/>
      <c r="V728" s="27"/>
      <c r="W728" s="26"/>
      <c r="X728" s="27"/>
      <c r="Y728" s="2"/>
      <c r="Z728" s="2"/>
      <c r="AA728" s="2"/>
      <c r="AB728" s="2"/>
      <c r="AC728" s="2"/>
      <c r="AD728" s="2"/>
    </row>
    <row r="729" spans="1:30" ht="13" x14ac:dyDescent="0.15">
      <c r="A729" s="26"/>
      <c r="B729" s="26"/>
      <c r="C729" s="26"/>
      <c r="D729" s="26"/>
      <c r="E729" s="26"/>
      <c r="F729" s="27"/>
      <c r="G729" s="26"/>
      <c r="H729" s="27"/>
      <c r="I729" s="26"/>
      <c r="J729" s="27"/>
      <c r="K729" s="28"/>
      <c r="L729" s="5"/>
      <c r="M729" s="5"/>
      <c r="N729" s="5"/>
      <c r="O729" s="59"/>
      <c r="P729" s="5"/>
      <c r="Q729" s="59"/>
      <c r="R729" s="5"/>
      <c r="S729" s="59"/>
      <c r="T729" s="26"/>
      <c r="U729" s="26"/>
      <c r="V729" s="27"/>
      <c r="W729" s="26"/>
      <c r="X729" s="27"/>
      <c r="Y729" s="2"/>
      <c r="Z729" s="2"/>
      <c r="AA729" s="2"/>
      <c r="AB729" s="2"/>
      <c r="AC729" s="2"/>
      <c r="AD729" s="2"/>
    </row>
    <row r="730" spans="1:30" ht="13" x14ac:dyDescent="0.15">
      <c r="A730" s="26"/>
      <c r="B730" s="26"/>
      <c r="C730" s="26"/>
      <c r="D730" s="26"/>
      <c r="E730" s="26"/>
      <c r="F730" s="27"/>
      <c r="G730" s="26"/>
      <c r="H730" s="27"/>
      <c r="I730" s="26"/>
      <c r="J730" s="27"/>
      <c r="K730" s="28"/>
      <c r="L730" s="5"/>
      <c r="M730" s="5"/>
      <c r="N730" s="5"/>
      <c r="O730" s="59"/>
      <c r="P730" s="5"/>
      <c r="Q730" s="59"/>
      <c r="R730" s="5"/>
      <c r="S730" s="59"/>
      <c r="T730" s="26"/>
      <c r="U730" s="26"/>
      <c r="V730" s="27"/>
      <c r="W730" s="26"/>
      <c r="X730" s="27"/>
      <c r="Y730" s="2"/>
      <c r="Z730" s="2"/>
      <c r="AA730" s="2"/>
      <c r="AB730" s="2"/>
      <c r="AC730" s="2"/>
      <c r="AD730" s="2"/>
    </row>
    <row r="731" spans="1:30" ht="13" x14ac:dyDescent="0.15">
      <c r="A731" s="26"/>
      <c r="B731" s="26"/>
      <c r="C731" s="26"/>
      <c r="D731" s="26"/>
      <c r="E731" s="26"/>
      <c r="F731" s="27"/>
      <c r="G731" s="26"/>
      <c r="H731" s="27"/>
      <c r="I731" s="26"/>
      <c r="J731" s="27"/>
      <c r="K731" s="28"/>
      <c r="L731" s="5"/>
      <c r="M731" s="5"/>
      <c r="N731" s="5"/>
      <c r="O731" s="59"/>
      <c r="P731" s="5"/>
      <c r="Q731" s="59"/>
      <c r="R731" s="5"/>
      <c r="S731" s="59"/>
      <c r="T731" s="26"/>
      <c r="U731" s="26"/>
      <c r="V731" s="27"/>
      <c r="W731" s="26"/>
      <c r="X731" s="27"/>
      <c r="Y731" s="2"/>
      <c r="Z731" s="2"/>
      <c r="AA731" s="2"/>
      <c r="AB731" s="2"/>
      <c r="AC731" s="2"/>
      <c r="AD731" s="2"/>
    </row>
    <row r="732" spans="1:30" ht="13" x14ac:dyDescent="0.15">
      <c r="A732" s="26"/>
      <c r="B732" s="26"/>
      <c r="C732" s="26"/>
      <c r="D732" s="26"/>
      <c r="E732" s="26"/>
      <c r="F732" s="27"/>
      <c r="G732" s="26"/>
      <c r="H732" s="27"/>
      <c r="I732" s="26"/>
      <c r="J732" s="27"/>
      <c r="K732" s="28"/>
      <c r="L732" s="5"/>
      <c r="M732" s="5"/>
      <c r="N732" s="5"/>
      <c r="O732" s="59"/>
      <c r="P732" s="5"/>
      <c r="Q732" s="59"/>
      <c r="R732" s="5"/>
      <c r="S732" s="59"/>
      <c r="T732" s="26"/>
      <c r="U732" s="26"/>
      <c r="V732" s="27"/>
      <c r="W732" s="26"/>
      <c r="X732" s="27"/>
      <c r="Y732" s="2"/>
      <c r="Z732" s="2"/>
      <c r="AA732" s="2"/>
      <c r="AB732" s="2"/>
      <c r="AC732" s="2"/>
      <c r="AD732" s="2"/>
    </row>
    <row r="733" spans="1:30" ht="13" x14ac:dyDescent="0.15">
      <c r="A733" s="26"/>
      <c r="B733" s="26"/>
      <c r="C733" s="26"/>
      <c r="D733" s="26"/>
      <c r="E733" s="26"/>
      <c r="F733" s="27"/>
      <c r="G733" s="26"/>
      <c r="H733" s="26"/>
      <c r="I733" s="26"/>
      <c r="J733" s="27"/>
      <c r="K733" s="28"/>
      <c r="L733" s="5"/>
      <c r="M733" s="5"/>
      <c r="N733" s="5"/>
      <c r="O733" s="59"/>
      <c r="P733" s="5"/>
      <c r="Q733" s="59"/>
      <c r="R733" s="5"/>
      <c r="S733" s="59"/>
      <c r="T733" s="26"/>
      <c r="U733" s="26"/>
      <c r="V733" s="26"/>
      <c r="W733" s="26"/>
      <c r="X733" s="27"/>
      <c r="Y733" s="2"/>
      <c r="Z733" s="2"/>
      <c r="AA733" s="2"/>
      <c r="AB733" s="2"/>
      <c r="AC733" s="2"/>
      <c r="AD733" s="2"/>
    </row>
    <row r="734" spans="1:30" ht="13" x14ac:dyDescent="0.15">
      <c r="A734" s="26"/>
      <c r="B734" s="26"/>
      <c r="C734" s="26"/>
      <c r="D734" s="26"/>
      <c r="E734" s="26"/>
      <c r="F734" s="27"/>
      <c r="G734" s="26"/>
      <c r="H734" s="26"/>
      <c r="I734" s="26"/>
      <c r="J734" s="27"/>
      <c r="K734" s="28"/>
      <c r="L734" s="5"/>
      <c r="M734" s="5"/>
      <c r="N734" s="5"/>
      <c r="O734" s="59"/>
      <c r="P734" s="5"/>
      <c r="Q734" s="59"/>
      <c r="R734" s="5"/>
      <c r="S734" s="59"/>
      <c r="T734" s="26"/>
      <c r="U734" s="26"/>
      <c r="V734" s="26"/>
      <c r="W734" s="26"/>
      <c r="X734" s="27"/>
      <c r="Y734" s="2"/>
      <c r="Z734" s="2"/>
      <c r="AA734" s="2"/>
      <c r="AB734" s="2"/>
      <c r="AC734" s="2"/>
      <c r="AD734" s="2"/>
    </row>
    <row r="735" spans="1:30" ht="13" x14ac:dyDescent="0.15">
      <c r="A735" s="26"/>
      <c r="B735" s="26"/>
      <c r="C735" s="26"/>
      <c r="D735" s="26"/>
      <c r="E735" s="26"/>
      <c r="F735" s="27"/>
      <c r="G735" s="26"/>
      <c r="H735" s="26"/>
      <c r="I735" s="26"/>
      <c r="J735" s="27"/>
      <c r="K735" s="28"/>
      <c r="L735" s="5"/>
      <c r="M735" s="5"/>
      <c r="N735" s="5"/>
      <c r="O735" s="59"/>
      <c r="P735" s="5"/>
      <c r="Q735" s="59"/>
      <c r="R735" s="5"/>
      <c r="S735" s="59"/>
      <c r="T735" s="26"/>
      <c r="U735" s="26"/>
      <c r="V735" s="26"/>
      <c r="W735" s="26"/>
      <c r="X735" s="27"/>
      <c r="Y735" s="2"/>
      <c r="Z735" s="2"/>
      <c r="AA735" s="2"/>
      <c r="AB735" s="2"/>
      <c r="AC735" s="2"/>
      <c r="AD735" s="2"/>
    </row>
    <row r="736" spans="1:30" ht="13" x14ac:dyDescent="0.15">
      <c r="A736" s="26"/>
      <c r="B736" s="26"/>
      <c r="C736" s="26"/>
      <c r="D736" s="26"/>
      <c r="E736" s="26"/>
      <c r="F736" s="27"/>
      <c r="G736" s="26"/>
      <c r="H736" s="26"/>
      <c r="I736" s="26"/>
      <c r="J736" s="27"/>
      <c r="K736" s="28"/>
      <c r="L736" s="5"/>
      <c r="M736" s="5"/>
      <c r="N736" s="5"/>
      <c r="O736" s="59"/>
      <c r="P736" s="5"/>
      <c r="Q736" s="59"/>
      <c r="R736" s="5"/>
      <c r="S736" s="59"/>
      <c r="T736" s="26"/>
      <c r="U736" s="26"/>
      <c r="V736" s="26"/>
      <c r="W736" s="26"/>
      <c r="X736" s="27"/>
      <c r="Y736" s="2"/>
      <c r="Z736" s="2"/>
      <c r="AA736" s="2"/>
      <c r="AB736" s="2"/>
      <c r="AC736" s="2"/>
      <c r="AD736" s="2"/>
    </row>
    <row r="737" spans="1:30" ht="13" x14ac:dyDescent="0.15">
      <c r="A737" s="26"/>
      <c r="B737" s="26"/>
      <c r="C737" s="26"/>
      <c r="D737" s="26"/>
      <c r="E737" s="26"/>
      <c r="F737" s="27"/>
      <c r="G737" s="26"/>
      <c r="H737" s="26"/>
      <c r="I737" s="26"/>
      <c r="J737" s="27"/>
      <c r="K737" s="28"/>
      <c r="L737" s="5"/>
      <c r="M737" s="5"/>
      <c r="N737" s="5"/>
      <c r="O737" s="59"/>
      <c r="P737" s="5"/>
      <c r="Q737" s="59"/>
      <c r="R737" s="5"/>
      <c r="S737" s="59"/>
      <c r="T737" s="26"/>
      <c r="U737" s="26"/>
      <c r="V737" s="26"/>
      <c r="W737" s="26"/>
      <c r="X737" s="27"/>
      <c r="Y737" s="2"/>
      <c r="Z737" s="2"/>
      <c r="AA737" s="2"/>
      <c r="AB737" s="2"/>
      <c r="AC737" s="2"/>
      <c r="AD737" s="2"/>
    </row>
    <row r="738" spans="1:30" ht="13" x14ac:dyDescent="0.15">
      <c r="A738" s="26"/>
      <c r="B738" s="26"/>
      <c r="C738" s="26"/>
      <c r="D738" s="26"/>
      <c r="E738" s="26"/>
      <c r="F738" s="27"/>
      <c r="G738" s="26"/>
      <c r="H738" s="26"/>
      <c r="I738" s="26"/>
      <c r="J738" s="27"/>
      <c r="K738" s="28"/>
      <c r="L738" s="5"/>
      <c r="M738" s="5"/>
      <c r="N738" s="5"/>
      <c r="O738" s="59"/>
      <c r="P738" s="5"/>
      <c r="Q738" s="59"/>
      <c r="R738" s="5"/>
      <c r="S738" s="59"/>
      <c r="T738" s="26"/>
      <c r="U738" s="26"/>
      <c r="V738" s="26"/>
      <c r="W738" s="26"/>
      <c r="X738" s="27"/>
      <c r="Y738" s="2"/>
      <c r="Z738" s="2"/>
      <c r="AA738" s="2"/>
      <c r="AB738" s="2"/>
      <c r="AC738" s="2"/>
      <c r="AD738" s="2"/>
    </row>
    <row r="739" spans="1:30" ht="13" x14ac:dyDescent="0.15">
      <c r="A739" s="26"/>
      <c r="B739" s="26"/>
      <c r="C739" s="26"/>
      <c r="D739" s="26"/>
      <c r="E739" s="26"/>
      <c r="F739" s="27"/>
      <c r="G739" s="26"/>
      <c r="H739" s="26"/>
      <c r="I739" s="26"/>
      <c r="J739" s="27"/>
      <c r="K739" s="28"/>
      <c r="L739" s="5"/>
      <c r="M739" s="5"/>
      <c r="N739" s="5"/>
      <c r="O739" s="59"/>
      <c r="P739" s="5"/>
      <c r="Q739" s="59"/>
      <c r="R739" s="5"/>
      <c r="S739" s="59"/>
      <c r="T739" s="26"/>
      <c r="U739" s="26"/>
      <c r="V739" s="26"/>
      <c r="W739" s="26"/>
      <c r="X739" s="27"/>
      <c r="Y739" s="2"/>
      <c r="Z739" s="2"/>
      <c r="AA739" s="2"/>
      <c r="AB739" s="2"/>
      <c r="AC739" s="2"/>
      <c r="AD739" s="2"/>
    </row>
    <row r="740" spans="1:30" ht="13" x14ac:dyDescent="0.15">
      <c r="A740" s="26"/>
      <c r="B740" s="26"/>
      <c r="C740" s="26"/>
      <c r="D740" s="26"/>
      <c r="E740" s="26"/>
      <c r="F740" s="27"/>
      <c r="G740" s="26"/>
      <c r="H740" s="26"/>
      <c r="I740" s="26"/>
      <c r="J740" s="27"/>
      <c r="K740" s="28"/>
      <c r="L740" s="5"/>
      <c r="M740" s="5"/>
      <c r="N740" s="5"/>
      <c r="O740" s="59"/>
      <c r="P740" s="5"/>
      <c r="Q740" s="59"/>
      <c r="R740" s="5"/>
      <c r="S740" s="59"/>
      <c r="T740" s="26"/>
      <c r="U740" s="26"/>
      <c r="V740" s="26"/>
      <c r="W740" s="26"/>
      <c r="X740" s="27"/>
      <c r="Y740" s="2"/>
      <c r="Z740" s="2"/>
      <c r="AA740" s="2"/>
      <c r="AB740" s="2"/>
      <c r="AC740" s="2"/>
      <c r="AD740" s="2"/>
    </row>
    <row r="741" spans="1:30" ht="13" x14ac:dyDescent="0.15">
      <c r="A741" s="26"/>
      <c r="B741" s="26"/>
      <c r="C741" s="26"/>
      <c r="D741" s="26"/>
      <c r="E741" s="26"/>
      <c r="F741" s="27"/>
      <c r="G741" s="26"/>
      <c r="H741" s="27"/>
      <c r="I741" s="26"/>
      <c r="J741" s="27"/>
      <c r="K741" s="28"/>
      <c r="L741" s="5"/>
      <c r="M741" s="5"/>
      <c r="N741" s="5"/>
      <c r="O741" s="59"/>
      <c r="P741" s="5"/>
      <c r="Q741" s="59"/>
      <c r="R741" s="5"/>
      <c r="S741" s="59"/>
      <c r="T741" s="26"/>
      <c r="U741" s="26"/>
      <c r="V741" s="27"/>
      <c r="W741" s="26"/>
      <c r="X741" s="27"/>
      <c r="Y741" s="2"/>
      <c r="Z741" s="2"/>
      <c r="AA741" s="2"/>
      <c r="AB741" s="2"/>
      <c r="AC741" s="2"/>
      <c r="AD741" s="2"/>
    </row>
    <row r="742" spans="1:30" ht="13" x14ac:dyDescent="0.15">
      <c r="A742" s="26"/>
      <c r="B742" s="26"/>
      <c r="C742" s="26"/>
      <c r="D742" s="26"/>
      <c r="E742" s="26"/>
      <c r="F742" s="27"/>
      <c r="G742" s="26"/>
      <c r="H742" s="27"/>
      <c r="I742" s="26"/>
      <c r="J742" s="27"/>
      <c r="K742" s="28"/>
      <c r="L742" s="5"/>
      <c r="M742" s="5"/>
      <c r="N742" s="5"/>
      <c r="O742" s="59"/>
      <c r="P742" s="5"/>
      <c r="Q742" s="59"/>
      <c r="R742" s="5"/>
      <c r="S742" s="59"/>
      <c r="T742" s="26"/>
      <c r="U742" s="26"/>
      <c r="V742" s="27"/>
      <c r="W742" s="26"/>
      <c r="X742" s="27"/>
      <c r="Y742" s="2"/>
      <c r="Z742" s="2"/>
      <c r="AA742" s="2"/>
      <c r="AB742" s="2"/>
      <c r="AC742" s="2"/>
      <c r="AD742" s="2"/>
    </row>
    <row r="743" spans="1:30" ht="13" x14ac:dyDescent="0.15">
      <c r="A743" s="26"/>
      <c r="B743" s="26"/>
      <c r="C743" s="26"/>
      <c r="D743" s="26"/>
      <c r="E743" s="26"/>
      <c r="F743" s="27"/>
      <c r="G743" s="26"/>
      <c r="H743" s="27"/>
      <c r="I743" s="26"/>
      <c r="J743" s="27"/>
      <c r="K743" s="28"/>
      <c r="L743" s="5"/>
      <c r="M743" s="5"/>
      <c r="N743" s="5"/>
      <c r="O743" s="59"/>
      <c r="P743" s="5"/>
      <c r="Q743" s="59"/>
      <c r="R743" s="5"/>
      <c r="S743" s="59"/>
      <c r="T743" s="26"/>
      <c r="U743" s="26"/>
      <c r="V743" s="27"/>
      <c r="W743" s="26"/>
      <c r="X743" s="27"/>
      <c r="Y743" s="2"/>
      <c r="Z743" s="2"/>
      <c r="AA743" s="2"/>
      <c r="AB743" s="2"/>
      <c r="AC743" s="2"/>
      <c r="AD743" s="2"/>
    </row>
    <row r="744" spans="1:30" ht="13" x14ac:dyDescent="0.15">
      <c r="A744" s="26"/>
      <c r="B744" s="26"/>
      <c r="C744" s="26"/>
      <c r="D744" s="26"/>
      <c r="E744" s="26"/>
      <c r="F744" s="27"/>
      <c r="G744" s="26"/>
      <c r="H744" s="27"/>
      <c r="I744" s="26"/>
      <c r="J744" s="27"/>
      <c r="K744" s="28"/>
      <c r="L744" s="5"/>
      <c r="M744" s="5"/>
      <c r="N744" s="5"/>
      <c r="O744" s="59"/>
      <c r="P744" s="5"/>
      <c r="Q744" s="59"/>
      <c r="R744" s="5"/>
      <c r="S744" s="59"/>
      <c r="T744" s="26"/>
      <c r="U744" s="26"/>
      <c r="V744" s="27"/>
      <c r="W744" s="26"/>
      <c r="X744" s="27"/>
      <c r="Y744" s="2"/>
      <c r="Z744" s="2"/>
      <c r="AA744" s="2"/>
      <c r="AB744" s="2"/>
      <c r="AC744" s="2"/>
      <c r="AD744" s="2"/>
    </row>
    <row r="745" spans="1:30" ht="13" x14ac:dyDescent="0.15">
      <c r="A745" s="26"/>
      <c r="B745" s="26"/>
      <c r="C745" s="26"/>
      <c r="D745" s="26"/>
      <c r="E745" s="26"/>
      <c r="F745" s="27"/>
      <c r="G745" s="26"/>
      <c r="H745" s="27"/>
      <c r="I745" s="26"/>
      <c r="J745" s="27"/>
      <c r="K745" s="28"/>
      <c r="L745" s="5"/>
      <c r="M745" s="5"/>
      <c r="N745" s="5"/>
      <c r="O745" s="59"/>
      <c r="P745" s="5"/>
      <c r="Q745" s="59"/>
      <c r="R745" s="5"/>
      <c r="S745" s="59"/>
      <c r="T745" s="26"/>
      <c r="U745" s="26"/>
      <c r="V745" s="27"/>
      <c r="W745" s="26"/>
      <c r="X745" s="27"/>
      <c r="Y745" s="2"/>
      <c r="Z745" s="2"/>
      <c r="AA745" s="2"/>
      <c r="AB745" s="2"/>
      <c r="AC745" s="2"/>
      <c r="AD745" s="2"/>
    </row>
    <row r="746" spans="1:30" ht="13" x14ac:dyDescent="0.15">
      <c r="A746" s="26"/>
      <c r="B746" s="26"/>
      <c r="C746" s="26"/>
      <c r="D746" s="26"/>
      <c r="E746" s="26"/>
      <c r="F746" s="27"/>
      <c r="G746" s="26"/>
      <c r="H746" s="27"/>
      <c r="I746" s="26"/>
      <c r="J746" s="27"/>
      <c r="K746" s="28"/>
      <c r="L746" s="5"/>
      <c r="M746" s="5"/>
      <c r="N746" s="5"/>
      <c r="O746" s="59"/>
      <c r="P746" s="5"/>
      <c r="Q746" s="59"/>
      <c r="R746" s="5"/>
      <c r="S746" s="59"/>
      <c r="T746" s="26"/>
      <c r="U746" s="26"/>
      <c r="V746" s="27"/>
      <c r="W746" s="26"/>
      <c r="X746" s="27"/>
      <c r="Y746" s="2"/>
      <c r="Z746" s="2"/>
      <c r="AA746" s="2"/>
      <c r="AB746" s="2"/>
      <c r="AC746" s="2"/>
      <c r="AD746" s="2"/>
    </row>
    <row r="747" spans="1:30" ht="13" x14ac:dyDescent="0.15">
      <c r="A747" s="26"/>
      <c r="B747" s="26"/>
      <c r="C747" s="26"/>
      <c r="D747" s="26"/>
      <c r="E747" s="26"/>
      <c r="F747" s="27"/>
      <c r="G747" s="26"/>
      <c r="H747" s="27"/>
      <c r="I747" s="26"/>
      <c r="J747" s="27"/>
      <c r="K747" s="28"/>
      <c r="L747" s="5"/>
      <c r="M747" s="5"/>
      <c r="N747" s="5"/>
      <c r="O747" s="59"/>
      <c r="P747" s="5"/>
      <c r="Q747" s="59"/>
      <c r="R747" s="5"/>
      <c r="S747" s="59"/>
      <c r="T747" s="26"/>
      <c r="U747" s="26"/>
      <c r="V747" s="27"/>
      <c r="W747" s="26"/>
      <c r="X747" s="27"/>
      <c r="Y747" s="2"/>
      <c r="Z747" s="2"/>
      <c r="AA747" s="2"/>
      <c r="AB747" s="2"/>
      <c r="AC747" s="2"/>
      <c r="AD747" s="2"/>
    </row>
    <row r="748" spans="1:30" ht="13" x14ac:dyDescent="0.15">
      <c r="A748" s="26"/>
      <c r="B748" s="26"/>
      <c r="C748" s="26"/>
      <c r="D748" s="26"/>
      <c r="E748" s="26"/>
      <c r="F748" s="27"/>
      <c r="G748" s="26"/>
      <c r="H748" s="27"/>
      <c r="I748" s="26"/>
      <c r="J748" s="27"/>
      <c r="K748" s="28"/>
      <c r="L748" s="5"/>
      <c r="M748" s="5"/>
      <c r="N748" s="5"/>
      <c r="O748" s="59"/>
      <c r="P748" s="5"/>
      <c r="Q748" s="59"/>
      <c r="R748" s="5"/>
      <c r="S748" s="59"/>
      <c r="T748" s="26"/>
      <c r="U748" s="26"/>
      <c r="V748" s="27"/>
      <c r="W748" s="26"/>
      <c r="X748" s="27"/>
      <c r="Y748" s="2"/>
      <c r="Z748" s="2"/>
      <c r="AA748" s="2"/>
      <c r="AB748" s="2"/>
      <c r="AC748" s="2"/>
      <c r="AD748" s="2"/>
    </row>
    <row r="749" spans="1:30" ht="13" x14ac:dyDescent="0.15">
      <c r="A749" s="26"/>
      <c r="B749" s="26"/>
      <c r="C749" s="26"/>
      <c r="D749" s="26"/>
      <c r="E749" s="26"/>
      <c r="F749" s="27"/>
      <c r="G749" s="26"/>
      <c r="H749" s="27"/>
      <c r="I749" s="26"/>
      <c r="J749" s="27"/>
      <c r="K749" s="28"/>
      <c r="L749" s="5"/>
      <c r="M749" s="5"/>
      <c r="N749" s="5"/>
      <c r="O749" s="59"/>
      <c r="P749" s="5"/>
      <c r="Q749" s="59"/>
      <c r="R749" s="5"/>
      <c r="S749" s="59"/>
      <c r="T749" s="26"/>
      <c r="U749" s="26"/>
      <c r="V749" s="27"/>
      <c r="W749" s="26"/>
      <c r="X749" s="27"/>
      <c r="Y749" s="2"/>
      <c r="Z749" s="2"/>
      <c r="AA749" s="2"/>
      <c r="AB749" s="2"/>
      <c r="AC749" s="2"/>
      <c r="AD749" s="2"/>
    </row>
    <row r="750" spans="1:30" ht="13" x14ac:dyDescent="0.15">
      <c r="A750" s="26"/>
      <c r="B750" s="26"/>
      <c r="C750" s="26"/>
      <c r="D750" s="26"/>
      <c r="E750" s="26"/>
      <c r="F750" s="27"/>
      <c r="G750" s="26"/>
      <c r="H750" s="27"/>
      <c r="I750" s="26"/>
      <c r="J750" s="27"/>
      <c r="K750" s="28"/>
      <c r="L750" s="5"/>
      <c r="M750" s="5"/>
      <c r="N750" s="5"/>
      <c r="O750" s="59"/>
      <c r="P750" s="5"/>
      <c r="Q750" s="59"/>
      <c r="R750" s="5"/>
      <c r="S750" s="59"/>
      <c r="T750" s="26"/>
      <c r="U750" s="26"/>
      <c r="V750" s="27"/>
      <c r="W750" s="26"/>
      <c r="X750" s="27"/>
      <c r="Y750" s="2"/>
      <c r="Z750" s="2"/>
      <c r="AA750" s="2"/>
      <c r="AB750" s="2"/>
      <c r="AC750" s="2"/>
      <c r="AD750" s="2"/>
    </row>
    <row r="751" spans="1:30" ht="13" x14ac:dyDescent="0.15">
      <c r="A751" s="26"/>
      <c r="B751" s="26"/>
      <c r="C751" s="26"/>
      <c r="D751" s="26"/>
      <c r="E751" s="26"/>
      <c r="F751" s="27"/>
      <c r="G751" s="26"/>
      <c r="H751" s="27"/>
      <c r="I751" s="26"/>
      <c r="J751" s="27"/>
      <c r="K751" s="28"/>
      <c r="L751" s="5"/>
      <c r="M751" s="5"/>
      <c r="N751" s="5"/>
      <c r="O751" s="59"/>
      <c r="P751" s="5"/>
      <c r="Q751" s="59"/>
      <c r="R751" s="5"/>
      <c r="S751" s="59"/>
      <c r="T751" s="26"/>
      <c r="U751" s="26"/>
      <c r="V751" s="27"/>
      <c r="W751" s="26"/>
      <c r="X751" s="27"/>
      <c r="Y751" s="2"/>
      <c r="Z751" s="2"/>
      <c r="AA751" s="2"/>
      <c r="AB751" s="2"/>
      <c r="AC751" s="2"/>
      <c r="AD751" s="2"/>
    </row>
    <row r="752" spans="1:30" ht="13" x14ac:dyDescent="0.15">
      <c r="A752" s="26"/>
      <c r="B752" s="26"/>
      <c r="C752" s="26"/>
      <c r="D752" s="26"/>
      <c r="E752" s="26"/>
      <c r="F752" s="27"/>
      <c r="G752" s="26"/>
      <c r="H752" s="27"/>
      <c r="I752" s="26"/>
      <c r="J752" s="27"/>
      <c r="K752" s="28"/>
      <c r="L752" s="5"/>
      <c r="M752" s="5"/>
      <c r="N752" s="5"/>
      <c r="O752" s="59"/>
      <c r="P752" s="5"/>
      <c r="Q752" s="59"/>
      <c r="R752" s="5"/>
      <c r="S752" s="59"/>
      <c r="T752" s="26"/>
      <c r="U752" s="26"/>
      <c r="V752" s="27"/>
      <c r="W752" s="26"/>
      <c r="X752" s="27"/>
      <c r="Y752" s="2"/>
      <c r="Z752" s="2"/>
      <c r="AA752" s="2"/>
      <c r="AB752" s="2"/>
      <c r="AC752" s="2"/>
      <c r="AD752" s="2"/>
    </row>
    <row r="753" spans="1:30" ht="13" x14ac:dyDescent="0.15">
      <c r="A753" s="26"/>
      <c r="B753" s="26"/>
      <c r="C753" s="26"/>
      <c r="D753" s="26"/>
      <c r="E753" s="26"/>
      <c r="F753" s="27"/>
      <c r="G753" s="26"/>
      <c r="H753" s="27"/>
      <c r="I753" s="26"/>
      <c r="J753" s="27"/>
      <c r="K753" s="28"/>
      <c r="L753" s="5"/>
      <c r="M753" s="5"/>
      <c r="N753" s="5"/>
      <c r="O753" s="59"/>
      <c r="P753" s="5"/>
      <c r="Q753" s="59"/>
      <c r="R753" s="5"/>
      <c r="S753" s="59"/>
      <c r="T753" s="26"/>
      <c r="U753" s="26"/>
      <c r="V753" s="27"/>
      <c r="W753" s="26"/>
      <c r="X753" s="27"/>
      <c r="Y753" s="2"/>
      <c r="Z753" s="2"/>
      <c r="AA753" s="2"/>
      <c r="AB753" s="2"/>
      <c r="AC753" s="2"/>
      <c r="AD753" s="2"/>
    </row>
    <row r="754" spans="1:30" ht="13" x14ac:dyDescent="0.15">
      <c r="A754" s="26"/>
      <c r="B754" s="26"/>
      <c r="C754" s="26"/>
      <c r="D754" s="26"/>
      <c r="E754" s="26"/>
      <c r="F754" s="27"/>
      <c r="G754" s="26"/>
      <c r="H754" s="27"/>
      <c r="I754" s="26"/>
      <c r="J754" s="27"/>
      <c r="K754" s="28"/>
      <c r="L754" s="5"/>
      <c r="M754" s="5"/>
      <c r="N754" s="5"/>
      <c r="O754" s="59"/>
      <c r="P754" s="5"/>
      <c r="Q754" s="59"/>
      <c r="R754" s="5"/>
      <c r="S754" s="59"/>
      <c r="T754" s="26"/>
      <c r="U754" s="26"/>
      <c r="V754" s="27"/>
      <c r="W754" s="26"/>
      <c r="X754" s="27"/>
      <c r="Y754" s="2"/>
      <c r="Z754" s="2"/>
      <c r="AA754" s="2"/>
      <c r="AB754" s="2"/>
      <c r="AC754" s="2"/>
      <c r="AD754" s="2"/>
    </row>
    <row r="755" spans="1:30" ht="13" x14ac:dyDescent="0.15">
      <c r="A755" s="26"/>
      <c r="B755" s="26"/>
      <c r="C755" s="26"/>
      <c r="D755" s="26"/>
      <c r="E755" s="26"/>
      <c r="F755" s="27"/>
      <c r="G755" s="26"/>
      <c r="H755" s="27"/>
      <c r="I755" s="26"/>
      <c r="J755" s="27"/>
      <c r="K755" s="28"/>
      <c r="L755" s="5"/>
      <c r="M755" s="5"/>
      <c r="N755" s="5"/>
      <c r="O755" s="59"/>
      <c r="P755" s="5"/>
      <c r="Q755" s="59"/>
      <c r="R755" s="5"/>
      <c r="S755" s="59"/>
      <c r="T755" s="26"/>
      <c r="U755" s="26"/>
      <c r="V755" s="27"/>
      <c r="W755" s="26"/>
      <c r="X755" s="27"/>
      <c r="Y755" s="2"/>
      <c r="Z755" s="2"/>
      <c r="AA755" s="2"/>
      <c r="AB755" s="2"/>
      <c r="AC755" s="2"/>
      <c r="AD755" s="2"/>
    </row>
    <row r="756" spans="1:30" ht="13" x14ac:dyDescent="0.15">
      <c r="A756" s="26"/>
      <c r="B756" s="26"/>
      <c r="C756" s="26"/>
      <c r="D756" s="26"/>
      <c r="E756" s="26"/>
      <c r="F756" s="27"/>
      <c r="G756" s="26"/>
      <c r="H756" s="27"/>
      <c r="I756" s="26"/>
      <c r="J756" s="27"/>
      <c r="K756" s="28"/>
      <c r="L756" s="5"/>
      <c r="M756" s="5"/>
      <c r="N756" s="5"/>
      <c r="O756" s="59"/>
      <c r="P756" s="5"/>
      <c r="Q756" s="59"/>
      <c r="R756" s="5"/>
      <c r="S756" s="59"/>
      <c r="T756" s="26"/>
      <c r="U756" s="26"/>
      <c r="V756" s="27"/>
      <c r="W756" s="26"/>
      <c r="X756" s="27"/>
      <c r="Y756" s="2"/>
      <c r="Z756" s="2"/>
      <c r="AA756" s="2"/>
      <c r="AB756" s="2"/>
      <c r="AC756" s="2"/>
      <c r="AD756" s="2"/>
    </row>
    <row r="757" spans="1:30" ht="13" x14ac:dyDescent="0.15">
      <c r="A757" s="26"/>
      <c r="B757" s="26"/>
      <c r="C757" s="26"/>
      <c r="D757" s="26"/>
      <c r="E757" s="26"/>
      <c r="F757" s="27"/>
      <c r="G757" s="26"/>
      <c r="H757" s="27"/>
      <c r="I757" s="26"/>
      <c r="J757" s="27"/>
      <c r="K757" s="28"/>
      <c r="L757" s="5"/>
      <c r="M757" s="5"/>
      <c r="N757" s="5"/>
      <c r="O757" s="59"/>
      <c r="P757" s="5"/>
      <c r="Q757" s="59"/>
      <c r="R757" s="5"/>
      <c r="S757" s="59"/>
      <c r="T757" s="26"/>
      <c r="U757" s="26"/>
      <c r="V757" s="27"/>
      <c r="W757" s="26"/>
      <c r="X757" s="27"/>
      <c r="Y757" s="2"/>
      <c r="Z757" s="2"/>
      <c r="AA757" s="2"/>
      <c r="AB757" s="2"/>
      <c r="AC757" s="2"/>
      <c r="AD757" s="2"/>
    </row>
    <row r="758" spans="1:30" ht="13" x14ac:dyDescent="0.15">
      <c r="A758" s="26"/>
      <c r="B758" s="26"/>
      <c r="C758" s="26"/>
      <c r="D758" s="26"/>
      <c r="E758" s="26"/>
      <c r="F758" s="27"/>
      <c r="G758" s="26"/>
      <c r="H758" s="27"/>
      <c r="I758" s="26"/>
      <c r="J758" s="27"/>
      <c r="K758" s="28"/>
      <c r="L758" s="5"/>
      <c r="M758" s="5"/>
      <c r="N758" s="5"/>
      <c r="O758" s="59"/>
      <c r="P758" s="5"/>
      <c r="Q758" s="59"/>
      <c r="R758" s="5"/>
      <c r="S758" s="59"/>
      <c r="T758" s="26"/>
      <c r="U758" s="26"/>
      <c r="V758" s="27"/>
      <c r="W758" s="26"/>
      <c r="X758" s="27"/>
      <c r="Y758" s="2"/>
      <c r="Z758" s="2"/>
      <c r="AA758" s="2"/>
      <c r="AB758" s="2"/>
      <c r="AC758" s="2"/>
      <c r="AD758" s="2"/>
    </row>
    <row r="759" spans="1:30" ht="13" x14ac:dyDescent="0.15">
      <c r="A759" s="26"/>
      <c r="B759" s="26"/>
      <c r="C759" s="26"/>
      <c r="D759" s="26"/>
      <c r="E759" s="26"/>
      <c r="F759" s="27"/>
      <c r="G759" s="26"/>
      <c r="H759" s="27"/>
      <c r="I759" s="26"/>
      <c r="J759" s="27"/>
      <c r="K759" s="28"/>
      <c r="L759" s="5"/>
      <c r="M759" s="5"/>
      <c r="N759" s="5"/>
      <c r="O759" s="59"/>
      <c r="P759" s="5"/>
      <c r="Q759" s="59"/>
      <c r="R759" s="5"/>
      <c r="S759" s="59"/>
      <c r="T759" s="26"/>
      <c r="U759" s="26"/>
      <c r="V759" s="27"/>
      <c r="W759" s="26"/>
      <c r="X759" s="27"/>
      <c r="Y759" s="2"/>
      <c r="Z759" s="2"/>
      <c r="AA759" s="2"/>
      <c r="AB759" s="2"/>
      <c r="AC759" s="2"/>
      <c r="AD759" s="2"/>
    </row>
    <row r="760" spans="1:30" ht="13" x14ac:dyDescent="0.15">
      <c r="A760" s="26"/>
      <c r="B760" s="26"/>
      <c r="C760" s="26"/>
      <c r="D760" s="26"/>
      <c r="E760" s="26"/>
      <c r="F760" s="27"/>
      <c r="G760" s="26"/>
      <c r="H760" s="27"/>
      <c r="I760" s="26"/>
      <c r="J760" s="27"/>
      <c r="K760" s="28"/>
      <c r="L760" s="5"/>
      <c r="M760" s="5"/>
      <c r="N760" s="5"/>
      <c r="O760" s="59"/>
      <c r="P760" s="5"/>
      <c r="Q760" s="59"/>
      <c r="R760" s="5"/>
      <c r="S760" s="59"/>
      <c r="T760" s="26"/>
      <c r="U760" s="26"/>
      <c r="V760" s="27"/>
      <c r="W760" s="26"/>
      <c r="X760" s="27"/>
      <c r="Y760" s="2"/>
      <c r="Z760" s="2"/>
      <c r="AA760" s="2"/>
      <c r="AB760" s="2"/>
      <c r="AC760" s="2"/>
      <c r="AD760" s="2"/>
    </row>
    <row r="761" spans="1:30" ht="13" x14ac:dyDescent="0.15">
      <c r="A761" s="26"/>
      <c r="B761" s="26"/>
      <c r="C761" s="26"/>
      <c r="D761" s="26"/>
      <c r="E761" s="26"/>
      <c r="F761" s="27"/>
      <c r="G761" s="26"/>
      <c r="H761" s="27"/>
      <c r="I761" s="26"/>
      <c r="J761" s="27"/>
      <c r="K761" s="28"/>
      <c r="L761" s="5"/>
      <c r="M761" s="5"/>
      <c r="N761" s="5"/>
      <c r="O761" s="59"/>
      <c r="P761" s="5"/>
      <c r="Q761" s="59"/>
      <c r="R761" s="5"/>
      <c r="S761" s="59"/>
      <c r="T761" s="26"/>
      <c r="U761" s="26"/>
      <c r="V761" s="27"/>
      <c r="W761" s="26"/>
      <c r="X761" s="27"/>
      <c r="Y761" s="2"/>
      <c r="Z761" s="2"/>
      <c r="AA761" s="2"/>
      <c r="AB761" s="2"/>
      <c r="AC761" s="2"/>
      <c r="AD761" s="2"/>
    </row>
    <row r="762" spans="1:30" ht="13" x14ac:dyDescent="0.15">
      <c r="A762" s="26"/>
      <c r="B762" s="26"/>
      <c r="C762" s="26"/>
      <c r="D762" s="26"/>
      <c r="E762" s="26"/>
      <c r="F762" s="27"/>
      <c r="G762" s="26"/>
      <c r="H762" s="27"/>
      <c r="I762" s="26"/>
      <c r="J762" s="27"/>
      <c r="K762" s="28"/>
      <c r="L762" s="5"/>
      <c r="M762" s="5"/>
      <c r="N762" s="5"/>
      <c r="O762" s="59"/>
      <c r="P762" s="5"/>
      <c r="Q762" s="59"/>
      <c r="R762" s="5"/>
      <c r="S762" s="59"/>
      <c r="T762" s="26"/>
      <c r="U762" s="26"/>
      <c r="V762" s="27"/>
      <c r="W762" s="26"/>
      <c r="X762" s="27"/>
      <c r="Y762" s="2"/>
      <c r="Z762" s="2"/>
      <c r="AA762" s="2"/>
      <c r="AB762" s="2"/>
      <c r="AC762" s="2"/>
      <c r="AD762" s="2"/>
    </row>
    <row r="763" spans="1:30" ht="13" x14ac:dyDescent="0.15">
      <c r="A763" s="26"/>
      <c r="B763" s="26"/>
      <c r="C763" s="26"/>
      <c r="D763" s="26"/>
      <c r="E763" s="26"/>
      <c r="F763" s="27"/>
      <c r="G763" s="26"/>
      <c r="H763" s="27"/>
      <c r="I763" s="26"/>
      <c r="J763" s="27"/>
      <c r="K763" s="28"/>
      <c r="L763" s="5"/>
      <c r="M763" s="5"/>
      <c r="N763" s="5"/>
      <c r="O763" s="59"/>
      <c r="P763" s="5"/>
      <c r="Q763" s="59"/>
      <c r="R763" s="5"/>
      <c r="S763" s="59"/>
      <c r="T763" s="26"/>
      <c r="U763" s="26"/>
      <c r="V763" s="27"/>
      <c r="W763" s="26"/>
      <c r="X763" s="27"/>
      <c r="Y763" s="2"/>
      <c r="Z763" s="2"/>
      <c r="AA763" s="2"/>
      <c r="AB763" s="2"/>
      <c r="AC763" s="2"/>
      <c r="AD763" s="2"/>
    </row>
    <row r="764" spans="1:30" ht="13" x14ac:dyDescent="0.15">
      <c r="A764" s="26"/>
      <c r="B764" s="26"/>
      <c r="C764" s="26"/>
      <c r="D764" s="26"/>
      <c r="E764" s="26"/>
      <c r="F764" s="27"/>
      <c r="G764" s="26"/>
      <c r="H764" s="27"/>
      <c r="I764" s="26"/>
      <c r="J764" s="27"/>
      <c r="K764" s="28"/>
      <c r="L764" s="5"/>
      <c r="M764" s="5"/>
      <c r="N764" s="5"/>
      <c r="O764" s="59"/>
      <c r="P764" s="5"/>
      <c r="Q764" s="59"/>
      <c r="R764" s="5"/>
      <c r="S764" s="59"/>
      <c r="T764" s="26"/>
      <c r="U764" s="26"/>
      <c r="V764" s="27"/>
      <c r="W764" s="26"/>
      <c r="X764" s="27"/>
      <c r="Y764" s="2"/>
      <c r="Z764" s="2"/>
      <c r="AA764" s="2"/>
      <c r="AB764" s="2"/>
      <c r="AC764" s="2"/>
      <c r="AD764" s="2"/>
    </row>
    <row r="765" spans="1:30" ht="13" x14ac:dyDescent="0.15">
      <c r="A765" s="26"/>
      <c r="B765" s="26"/>
      <c r="C765" s="26"/>
      <c r="D765" s="26"/>
      <c r="E765" s="26"/>
      <c r="F765" s="27"/>
      <c r="G765" s="26"/>
      <c r="H765" s="27"/>
      <c r="I765" s="26"/>
      <c r="J765" s="27"/>
      <c r="K765" s="28"/>
      <c r="L765" s="5"/>
      <c r="M765" s="5"/>
      <c r="N765" s="5"/>
      <c r="O765" s="59"/>
      <c r="P765" s="5"/>
      <c r="Q765" s="59"/>
      <c r="R765" s="5"/>
      <c r="S765" s="59"/>
      <c r="T765" s="26"/>
      <c r="U765" s="26"/>
      <c r="V765" s="27"/>
      <c r="W765" s="26"/>
      <c r="X765" s="27"/>
      <c r="Y765" s="2"/>
      <c r="Z765" s="2"/>
      <c r="AA765" s="2"/>
      <c r="AB765" s="2"/>
      <c r="AC765" s="2"/>
      <c r="AD765" s="2"/>
    </row>
    <row r="766" spans="1:30" ht="13" x14ac:dyDescent="0.15">
      <c r="A766" s="26"/>
      <c r="B766" s="26"/>
      <c r="C766" s="26"/>
      <c r="D766" s="26"/>
      <c r="E766" s="26"/>
      <c r="F766" s="27"/>
      <c r="G766" s="26"/>
      <c r="H766" s="27"/>
      <c r="I766" s="26"/>
      <c r="J766" s="27"/>
      <c r="K766" s="28"/>
      <c r="L766" s="5"/>
      <c r="M766" s="5"/>
      <c r="N766" s="5"/>
      <c r="O766" s="59"/>
      <c r="P766" s="5"/>
      <c r="Q766" s="59"/>
      <c r="R766" s="5"/>
      <c r="S766" s="59"/>
      <c r="T766" s="26"/>
      <c r="U766" s="26"/>
      <c r="V766" s="27"/>
      <c r="W766" s="26"/>
      <c r="X766" s="27"/>
      <c r="Y766" s="2"/>
      <c r="Z766" s="2"/>
      <c r="AA766" s="2"/>
      <c r="AB766" s="2"/>
      <c r="AC766" s="2"/>
      <c r="AD766" s="2"/>
    </row>
    <row r="767" spans="1:30" ht="13" x14ac:dyDescent="0.15">
      <c r="A767" s="26"/>
      <c r="B767" s="26"/>
      <c r="C767" s="26"/>
      <c r="D767" s="26"/>
      <c r="E767" s="26"/>
      <c r="F767" s="27"/>
      <c r="G767" s="26"/>
      <c r="H767" s="27"/>
      <c r="I767" s="26"/>
      <c r="J767" s="27"/>
      <c r="K767" s="28"/>
      <c r="L767" s="5"/>
      <c r="M767" s="5"/>
      <c r="N767" s="5"/>
      <c r="O767" s="59"/>
      <c r="P767" s="5"/>
      <c r="Q767" s="59"/>
      <c r="R767" s="5"/>
      <c r="S767" s="59"/>
      <c r="T767" s="26"/>
      <c r="U767" s="26"/>
      <c r="V767" s="27"/>
      <c r="W767" s="26"/>
      <c r="X767" s="27"/>
      <c r="Y767" s="2"/>
      <c r="Z767" s="2"/>
      <c r="AA767" s="2"/>
      <c r="AB767" s="2"/>
      <c r="AC767" s="2"/>
      <c r="AD767" s="2"/>
    </row>
    <row r="768" spans="1:30" ht="13" x14ac:dyDescent="0.15">
      <c r="A768" s="26"/>
      <c r="B768" s="26"/>
      <c r="C768" s="26"/>
      <c r="D768" s="26"/>
      <c r="E768" s="26"/>
      <c r="F768" s="27"/>
      <c r="G768" s="26"/>
      <c r="H768" s="27"/>
      <c r="I768" s="26"/>
      <c r="J768" s="27"/>
      <c r="K768" s="28"/>
      <c r="L768" s="5"/>
      <c r="M768" s="5"/>
      <c r="N768" s="5"/>
      <c r="O768" s="59"/>
      <c r="P768" s="5"/>
      <c r="Q768" s="59"/>
      <c r="R768" s="5"/>
      <c r="S768" s="59"/>
      <c r="T768" s="26"/>
      <c r="U768" s="26"/>
      <c r="V768" s="27"/>
      <c r="W768" s="26"/>
      <c r="X768" s="27"/>
      <c r="Y768" s="2"/>
      <c r="Z768" s="2"/>
      <c r="AA768" s="2"/>
      <c r="AB768" s="2"/>
      <c r="AC768" s="2"/>
      <c r="AD768" s="2"/>
    </row>
    <row r="769" spans="1:30" ht="13" x14ac:dyDescent="0.15">
      <c r="A769" s="26"/>
      <c r="B769" s="26"/>
      <c r="C769" s="26"/>
      <c r="D769" s="26"/>
      <c r="E769" s="26"/>
      <c r="F769" s="27"/>
      <c r="G769" s="26"/>
      <c r="H769" s="27"/>
      <c r="I769" s="26"/>
      <c r="J769" s="27"/>
      <c r="K769" s="28"/>
      <c r="L769" s="5"/>
      <c r="M769" s="5"/>
      <c r="N769" s="5"/>
      <c r="O769" s="59"/>
      <c r="P769" s="5"/>
      <c r="Q769" s="59"/>
      <c r="R769" s="5"/>
      <c r="S769" s="59"/>
      <c r="T769" s="26"/>
      <c r="U769" s="26"/>
      <c r="V769" s="27"/>
      <c r="W769" s="26"/>
      <c r="X769" s="27"/>
      <c r="Y769" s="2"/>
      <c r="Z769" s="2"/>
      <c r="AA769" s="2"/>
      <c r="AB769" s="2"/>
      <c r="AC769" s="2"/>
      <c r="AD769" s="2"/>
    </row>
    <row r="770" spans="1:30" ht="13" x14ac:dyDescent="0.15">
      <c r="A770" s="26"/>
      <c r="B770" s="26"/>
      <c r="C770" s="26"/>
      <c r="D770" s="26"/>
      <c r="E770" s="26"/>
      <c r="F770" s="27"/>
      <c r="G770" s="26"/>
      <c r="H770" s="27"/>
      <c r="I770" s="26"/>
      <c r="J770" s="27"/>
      <c r="K770" s="28"/>
      <c r="L770" s="5"/>
      <c r="M770" s="5"/>
      <c r="N770" s="5"/>
      <c r="O770" s="59"/>
      <c r="P770" s="5"/>
      <c r="Q770" s="59"/>
      <c r="R770" s="5"/>
      <c r="S770" s="59"/>
      <c r="T770" s="26"/>
      <c r="U770" s="26"/>
      <c r="V770" s="27"/>
      <c r="W770" s="26"/>
      <c r="X770" s="27"/>
      <c r="Y770" s="2"/>
      <c r="Z770" s="2"/>
      <c r="AA770" s="2"/>
      <c r="AB770" s="2"/>
      <c r="AC770" s="2"/>
      <c r="AD770" s="2"/>
    </row>
    <row r="771" spans="1:30" ht="13" x14ac:dyDescent="0.15">
      <c r="A771" s="26"/>
      <c r="B771" s="26"/>
      <c r="C771" s="26"/>
      <c r="D771" s="26"/>
      <c r="E771" s="26"/>
      <c r="F771" s="27"/>
      <c r="G771" s="26"/>
      <c r="H771" s="27"/>
      <c r="I771" s="26"/>
      <c r="J771" s="27"/>
      <c r="K771" s="28"/>
      <c r="L771" s="5"/>
      <c r="M771" s="5"/>
      <c r="N771" s="5"/>
      <c r="O771" s="59"/>
      <c r="P771" s="5"/>
      <c r="Q771" s="59"/>
      <c r="R771" s="5"/>
      <c r="S771" s="59"/>
      <c r="T771" s="26"/>
      <c r="U771" s="26"/>
      <c r="V771" s="27"/>
      <c r="W771" s="26"/>
      <c r="X771" s="27"/>
      <c r="Y771" s="2"/>
      <c r="Z771" s="2"/>
      <c r="AA771" s="2"/>
      <c r="AB771" s="2"/>
      <c r="AC771" s="2"/>
      <c r="AD771" s="2"/>
    </row>
    <row r="772" spans="1:30" ht="13" x14ac:dyDescent="0.15">
      <c r="A772" s="26"/>
      <c r="B772" s="26"/>
      <c r="C772" s="26"/>
      <c r="D772" s="26"/>
      <c r="E772" s="26"/>
      <c r="F772" s="27"/>
      <c r="G772" s="26"/>
      <c r="H772" s="27"/>
      <c r="I772" s="26"/>
      <c r="J772" s="27"/>
      <c r="K772" s="28"/>
      <c r="L772" s="5"/>
      <c r="M772" s="5"/>
      <c r="N772" s="5"/>
      <c r="O772" s="59"/>
      <c r="P772" s="5"/>
      <c r="Q772" s="59"/>
      <c r="R772" s="5"/>
      <c r="S772" s="59"/>
      <c r="T772" s="26"/>
      <c r="U772" s="26"/>
      <c r="V772" s="27"/>
      <c r="W772" s="26"/>
      <c r="X772" s="27"/>
      <c r="Y772" s="2"/>
      <c r="Z772" s="2"/>
      <c r="AA772" s="2"/>
      <c r="AB772" s="2"/>
      <c r="AC772" s="2"/>
      <c r="AD772" s="2"/>
    </row>
    <row r="773" spans="1:30" ht="13" x14ac:dyDescent="0.15">
      <c r="A773" s="26"/>
      <c r="B773" s="26"/>
      <c r="C773" s="26"/>
      <c r="D773" s="26"/>
      <c r="E773" s="26"/>
      <c r="F773" s="27"/>
      <c r="G773" s="26"/>
      <c r="H773" s="27"/>
      <c r="I773" s="26"/>
      <c r="J773" s="27"/>
      <c r="K773" s="28"/>
      <c r="L773" s="5"/>
      <c r="M773" s="5"/>
      <c r="N773" s="5"/>
      <c r="O773" s="59"/>
      <c r="P773" s="5"/>
      <c r="Q773" s="59"/>
      <c r="R773" s="5"/>
      <c r="S773" s="59"/>
      <c r="T773" s="26"/>
      <c r="U773" s="26"/>
      <c r="V773" s="27"/>
      <c r="W773" s="26"/>
      <c r="X773" s="27"/>
      <c r="Y773" s="2"/>
      <c r="Z773" s="2"/>
      <c r="AA773" s="2"/>
      <c r="AB773" s="2"/>
      <c r="AC773" s="2"/>
      <c r="AD773" s="2"/>
    </row>
    <row r="774" spans="1:30" ht="13" x14ac:dyDescent="0.15">
      <c r="A774" s="26"/>
      <c r="B774" s="26"/>
      <c r="C774" s="26"/>
      <c r="D774" s="26"/>
      <c r="E774" s="26"/>
      <c r="F774" s="27"/>
      <c r="G774" s="26"/>
      <c r="H774" s="27"/>
      <c r="I774" s="26"/>
      <c r="J774" s="27"/>
      <c r="K774" s="28"/>
      <c r="L774" s="5"/>
      <c r="M774" s="5"/>
      <c r="N774" s="5"/>
      <c r="O774" s="59"/>
      <c r="P774" s="5"/>
      <c r="Q774" s="59"/>
      <c r="R774" s="5"/>
      <c r="S774" s="59"/>
      <c r="T774" s="26"/>
      <c r="U774" s="26"/>
      <c r="V774" s="27"/>
      <c r="W774" s="26"/>
      <c r="X774" s="27"/>
      <c r="Y774" s="2"/>
      <c r="Z774" s="2"/>
      <c r="AA774" s="2"/>
      <c r="AB774" s="2"/>
      <c r="AC774" s="2"/>
      <c r="AD774" s="2"/>
    </row>
    <row r="775" spans="1:30" ht="13" x14ac:dyDescent="0.15">
      <c r="A775" s="26"/>
      <c r="B775" s="26"/>
      <c r="C775" s="26"/>
      <c r="D775" s="26"/>
      <c r="E775" s="26"/>
      <c r="F775" s="27"/>
      <c r="G775" s="26"/>
      <c r="H775" s="27"/>
      <c r="I775" s="26"/>
      <c r="J775" s="27"/>
      <c r="K775" s="28"/>
      <c r="L775" s="5"/>
      <c r="M775" s="5"/>
      <c r="N775" s="5"/>
      <c r="O775" s="59"/>
      <c r="P775" s="5"/>
      <c r="Q775" s="59"/>
      <c r="R775" s="5"/>
      <c r="S775" s="59"/>
      <c r="T775" s="26"/>
      <c r="U775" s="26"/>
      <c r="V775" s="27"/>
      <c r="W775" s="26"/>
      <c r="X775" s="27"/>
      <c r="Y775" s="2"/>
      <c r="Z775" s="2"/>
      <c r="AA775" s="2"/>
      <c r="AB775" s="2"/>
      <c r="AC775" s="2"/>
      <c r="AD775" s="2"/>
    </row>
    <row r="776" spans="1:30" ht="13" x14ac:dyDescent="0.15">
      <c r="A776" s="26"/>
      <c r="B776" s="26"/>
      <c r="C776" s="26"/>
      <c r="D776" s="26"/>
      <c r="E776" s="26"/>
      <c r="F776" s="27"/>
      <c r="G776" s="26"/>
      <c r="H776" s="27"/>
      <c r="I776" s="26"/>
      <c r="J776" s="27"/>
      <c r="K776" s="28"/>
      <c r="L776" s="5"/>
      <c r="M776" s="5"/>
      <c r="N776" s="5"/>
      <c r="O776" s="59"/>
      <c r="P776" s="5"/>
      <c r="Q776" s="59"/>
      <c r="R776" s="5"/>
      <c r="S776" s="59"/>
      <c r="T776" s="26"/>
      <c r="U776" s="26"/>
      <c r="V776" s="27"/>
      <c r="W776" s="26"/>
      <c r="X776" s="27"/>
      <c r="Y776" s="2"/>
      <c r="Z776" s="2"/>
      <c r="AA776" s="2"/>
      <c r="AB776" s="2"/>
      <c r="AC776" s="2"/>
      <c r="AD776" s="2"/>
    </row>
    <row r="777" spans="1:30" ht="13" x14ac:dyDescent="0.15">
      <c r="A777" s="26"/>
      <c r="B777" s="26"/>
      <c r="C777" s="26"/>
      <c r="D777" s="26"/>
      <c r="E777" s="26"/>
      <c r="F777" s="27"/>
      <c r="G777" s="26"/>
      <c r="H777" s="27"/>
      <c r="I777" s="26"/>
      <c r="J777" s="27"/>
      <c r="K777" s="28"/>
      <c r="L777" s="5"/>
      <c r="M777" s="5"/>
      <c r="N777" s="5"/>
      <c r="O777" s="59"/>
      <c r="P777" s="5"/>
      <c r="Q777" s="59"/>
      <c r="R777" s="5"/>
      <c r="S777" s="59"/>
      <c r="T777" s="26"/>
      <c r="U777" s="26"/>
      <c r="V777" s="27"/>
      <c r="W777" s="26"/>
      <c r="X777" s="27"/>
      <c r="Y777" s="2"/>
      <c r="Z777" s="2"/>
      <c r="AA777" s="2"/>
      <c r="AB777" s="2"/>
      <c r="AC777" s="2"/>
      <c r="AD777" s="2"/>
    </row>
    <row r="778" spans="1:30" ht="13" x14ac:dyDescent="0.15">
      <c r="A778" s="26"/>
      <c r="B778" s="26"/>
      <c r="C778" s="26"/>
      <c r="D778" s="26"/>
      <c r="E778" s="26"/>
      <c r="F778" s="27"/>
      <c r="G778" s="26"/>
      <c r="H778" s="27"/>
      <c r="I778" s="26"/>
      <c r="J778" s="27"/>
      <c r="K778" s="28"/>
      <c r="L778" s="5"/>
      <c r="M778" s="5"/>
      <c r="N778" s="5"/>
      <c r="O778" s="59"/>
      <c r="P778" s="5"/>
      <c r="Q778" s="59"/>
      <c r="R778" s="5"/>
      <c r="S778" s="59"/>
      <c r="T778" s="26"/>
      <c r="U778" s="26"/>
      <c r="V778" s="27"/>
      <c r="W778" s="26"/>
      <c r="X778" s="27"/>
      <c r="Y778" s="2"/>
      <c r="Z778" s="2"/>
      <c r="AA778" s="2"/>
      <c r="AB778" s="2"/>
      <c r="AC778" s="2"/>
      <c r="AD778" s="2"/>
    </row>
    <row r="779" spans="1:30" ht="13" x14ac:dyDescent="0.15">
      <c r="A779" s="26"/>
      <c r="B779" s="26"/>
      <c r="C779" s="26"/>
      <c r="D779" s="26"/>
      <c r="E779" s="26"/>
      <c r="F779" s="27"/>
      <c r="G779" s="26"/>
      <c r="H779" s="27"/>
      <c r="I779" s="26"/>
      <c r="J779" s="27"/>
      <c r="K779" s="28"/>
      <c r="L779" s="5"/>
      <c r="M779" s="5"/>
      <c r="N779" s="5"/>
      <c r="O779" s="59"/>
      <c r="P779" s="5"/>
      <c r="Q779" s="59"/>
      <c r="R779" s="5"/>
      <c r="S779" s="59"/>
      <c r="T779" s="26"/>
      <c r="U779" s="26"/>
      <c r="V779" s="27"/>
      <c r="W779" s="26"/>
      <c r="X779" s="27"/>
      <c r="Y779" s="2"/>
      <c r="Z779" s="2"/>
      <c r="AA779" s="2"/>
      <c r="AB779" s="2"/>
      <c r="AC779" s="2"/>
      <c r="AD779" s="2"/>
    </row>
    <row r="780" spans="1:30" ht="13" x14ac:dyDescent="0.15">
      <c r="A780" s="26"/>
      <c r="B780" s="26"/>
      <c r="C780" s="26"/>
      <c r="D780" s="26"/>
      <c r="E780" s="26"/>
      <c r="F780" s="27"/>
      <c r="G780" s="26"/>
      <c r="H780" s="27"/>
      <c r="I780" s="26"/>
      <c r="J780" s="27"/>
      <c r="K780" s="28"/>
      <c r="L780" s="5"/>
      <c r="M780" s="5"/>
      <c r="N780" s="5"/>
      <c r="O780" s="59"/>
      <c r="P780" s="5"/>
      <c r="Q780" s="59"/>
      <c r="R780" s="5"/>
      <c r="S780" s="59"/>
      <c r="T780" s="26"/>
      <c r="U780" s="26"/>
      <c r="V780" s="27"/>
      <c r="W780" s="26"/>
      <c r="X780" s="27"/>
      <c r="Y780" s="2"/>
      <c r="Z780" s="2"/>
      <c r="AA780" s="2"/>
      <c r="AB780" s="2"/>
      <c r="AC780" s="2"/>
      <c r="AD780" s="2"/>
    </row>
    <row r="781" spans="1:30" ht="13" x14ac:dyDescent="0.15">
      <c r="A781" s="26"/>
      <c r="B781" s="26"/>
      <c r="C781" s="26"/>
      <c r="D781" s="26"/>
      <c r="E781" s="26"/>
      <c r="F781" s="27"/>
      <c r="G781" s="26"/>
      <c r="H781" s="27"/>
      <c r="I781" s="26"/>
      <c r="J781" s="27"/>
      <c r="K781" s="28"/>
      <c r="L781" s="5"/>
      <c r="M781" s="5"/>
      <c r="N781" s="5"/>
      <c r="O781" s="59"/>
      <c r="P781" s="5"/>
      <c r="Q781" s="59"/>
      <c r="R781" s="5"/>
      <c r="S781" s="59"/>
      <c r="T781" s="26"/>
      <c r="U781" s="26"/>
      <c r="V781" s="27"/>
      <c r="W781" s="26"/>
      <c r="X781" s="27"/>
      <c r="Y781" s="2"/>
      <c r="Z781" s="2"/>
      <c r="AA781" s="2"/>
      <c r="AB781" s="2"/>
      <c r="AC781" s="2"/>
      <c r="AD781" s="2"/>
    </row>
    <row r="782" spans="1:30" ht="13" x14ac:dyDescent="0.15">
      <c r="A782" s="26"/>
      <c r="B782" s="26"/>
      <c r="C782" s="26"/>
      <c r="D782" s="26"/>
      <c r="E782" s="26"/>
      <c r="F782" s="27"/>
      <c r="G782" s="26"/>
      <c r="H782" s="27"/>
      <c r="I782" s="26"/>
      <c r="J782" s="27"/>
      <c r="K782" s="28"/>
      <c r="L782" s="5"/>
      <c r="M782" s="5"/>
      <c r="N782" s="5"/>
      <c r="O782" s="59"/>
      <c r="P782" s="5"/>
      <c r="Q782" s="59"/>
      <c r="R782" s="5"/>
      <c r="S782" s="59"/>
      <c r="T782" s="26"/>
      <c r="U782" s="26"/>
      <c r="V782" s="27"/>
      <c r="W782" s="26"/>
      <c r="X782" s="27"/>
      <c r="Y782" s="2"/>
      <c r="Z782" s="2"/>
      <c r="AA782" s="2"/>
      <c r="AB782" s="2"/>
      <c r="AC782" s="2"/>
      <c r="AD782" s="2"/>
    </row>
    <row r="783" spans="1:30" ht="13" x14ac:dyDescent="0.15">
      <c r="A783" s="26"/>
      <c r="B783" s="26"/>
      <c r="C783" s="26"/>
      <c r="D783" s="26"/>
      <c r="E783" s="26"/>
      <c r="F783" s="27"/>
      <c r="G783" s="26"/>
      <c r="H783" s="27"/>
      <c r="I783" s="26"/>
      <c r="J783" s="27"/>
      <c r="K783" s="28"/>
      <c r="L783" s="5"/>
      <c r="M783" s="5"/>
      <c r="N783" s="5"/>
      <c r="O783" s="59"/>
      <c r="P783" s="5"/>
      <c r="Q783" s="59"/>
      <c r="R783" s="5"/>
      <c r="S783" s="59"/>
      <c r="T783" s="26"/>
      <c r="U783" s="26"/>
      <c r="V783" s="27"/>
      <c r="W783" s="26"/>
      <c r="X783" s="27"/>
      <c r="Y783" s="2"/>
      <c r="Z783" s="2"/>
      <c r="AA783" s="2"/>
      <c r="AB783" s="2"/>
      <c r="AC783" s="2"/>
      <c r="AD783" s="2"/>
    </row>
    <row r="784" spans="1:30" ht="13" x14ac:dyDescent="0.15">
      <c r="A784" s="26"/>
      <c r="B784" s="26"/>
      <c r="C784" s="26"/>
      <c r="D784" s="26"/>
      <c r="E784" s="26"/>
      <c r="F784" s="27"/>
      <c r="G784" s="26"/>
      <c r="H784" s="27"/>
      <c r="I784" s="26"/>
      <c r="J784" s="27"/>
      <c r="K784" s="28"/>
      <c r="L784" s="5"/>
      <c r="M784" s="5"/>
      <c r="N784" s="5"/>
      <c r="O784" s="59"/>
      <c r="P784" s="5"/>
      <c r="Q784" s="59"/>
      <c r="R784" s="5"/>
      <c r="S784" s="59"/>
      <c r="T784" s="26"/>
      <c r="U784" s="26"/>
      <c r="V784" s="27"/>
      <c r="W784" s="26"/>
      <c r="X784" s="27"/>
      <c r="Y784" s="2"/>
      <c r="Z784" s="2"/>
      <c r="AA784" s="2"/>
      <c r="AB784" s="2"/>
      <c r="AC784" s="2"/>
      <c r="AD784" s="2"/>
    </row>
    <row r="785" spans="1:30" ht="13" x14ac:dyDescent="0.15">
      <c r="A785" s="26"/>
      <c r="B785" s="26"/>
      <c r="C785" s="26"/>
      <c r="D785" s="26"/>
      <c r="E785" s="26"/>
      <c r="F785" s="27"/>
      <c r="G785" s="26"/>
      <c r="H785" s="27"/>
      <c r="I785" s="26"/>
      <c r="J785" s="27"/>
      <c r="K785" s="28"/>
      <c r="L785" s="5"/>
      <c r="M785" s="5"/>
      <c r="N785" s="5"/>
      <c r="O785" s="59"/>
      <c r="P785" s="5"/>
      <c r="Q785" s="59"/>
      <c r="R785" s="5"/>
      <c r="S785" s="59"/>
      <c r="T785" s="26"/>
      <c r="U785" s="26"/>
      <c r="V785" s="27"/>
      <c r="W785" s="26"/>
      <c r="X785" s="27"/>
      <c r="Y785" s="2"/>
      <c r="Z785" s="2"/>
      <c r="AA785" s="2"/>
      <c r="AB785" s="2"/>
      <c r="AC785" s="2"/>
      <c r="AD785" s="2"/>
    </row>
    <row r="786" spans="1:30" ht="13" x14ac:dyDescent="0.15">
      <c r="A786" s="26"/>
      <c r="B786" s="26"/>
      <c r="C786" s="26"/>
      <c r="D786" s="26"/>
      <c r="E786" s="26"/>
      <c r="F786" s="27"/>
      <c r="G786" s="26"/>
      <c r="H786" s="27"/>
      <c r="I786" s="26"/>
      <c r="J786" s="27"/>
      <c r="K786" s="28"/>
      <c r="L786" s="5"/>
      <c r="M786" s="5"/>
      <c r="N786" s="5"/>
      <c r="O786" s="59"/>
      <c r="P786" s="5"/>
      <c r="Q786" s="59"/>
      <c r="R786" s="5"/>
      <c r="S786" s="59"/>
      <c r="T786" s="26"/>
      <c r="U786" s="26"/>
      <c r="V786" s="27"/>
      <c r="W786" s="26"/>
      <c r="X786" s="27"/>
      <c r="Y786" s="2"/>
      <c r="Z786" s="2"/>
      <c r="AA786" s="2"/>
      <c r="AB786" s="2"/>
      <c r="AC786" s="2"/>
      <c r="AD786" s="2"/>
    </row>
    <row r="787" spans="1:30" ht="13" x14ac:dyDescent="0.15">
      <c r="A787" s="26"/>
      <c r="B787" s="26"/>
      <c r="C787" s="26"/>
      <c r="D787" s="26"/>
      <c r="E787" s="26"/>
      <c r="F787" s="27"/>
      <c r="G787" s="26"/>
      <c r="H787" s="27"/>
      <c r="I787" s="26"/>
      <c r="J787" s="27"/>
      <c r="K787" s="28"/>
      <c r="L787" s="5"/>
      <c r="M787" s="5"/>
      <c r="N787" s="5"/>
      <c r="O787" s="59"/>
      <c r="P787" s="5"/>
      <c r="Q787" s="59"/>
      <c r="R787" s="5"/>
      <c r="S787" s="59"/>
      <c r="T787" s="26"/>
      <c r="U787" s="26"/>
      <c r="V787" s="27"/>
      <c r="W787" s="26"/>
      <c r="X787" s="27"/>
      <c r="Y787" s="2"/>
      <c r="Z787" s="2"/>
      <c r="AA787" s="2"/>
      <c r="AB787" s="2"/>
      <c r="AC787" s="2"/>
      <c r="AD787" s="2"/>
    </row>
    <row r="788" spans="1:30" ht="13" x14ac:dyDescent="0.15">
      <c r="A788" s="26"/>
      <c r="B788" s="26"/>
      <c r="C788" s="26"/>
      <c r="D788" s="26"/>
      <c r="E788" s="26"/>
      <c r="F788" s="27"/>
      <c r="G788" s="26"/>
      <c r="H788" s="27"/>
      <c r="I788" s="26"/>
      <c r="J788" s="27"/>
      <c r="K788" s="28"/>
      <c r="L788" s="5"/>
      <c r="M788" s="5"/>
      <c r="N788" s="5"/>
      <c r="O788" s="59"/>
      <c r="P788" s="5"/>
      <c r="Q788" s="59"/>
      <c r="R788" s="5"/>
      <c r="S788" s="59"/>
      <c r="T788" s="26"/>
      <c r="U788" s="26"/>
      <c r="V788" s="27"/>
      <c r="W788" s="26"/>
      <c r="X788" s="27"/>
      <c r="Y788" s="2"/>
      <c r="Z788" s="2"/>
      <c r="AA788" s="2"/>
      <c r="AB788" s="2"/>
      <c r="AC788" s="2"/>
      <c r="AD788" s="2"/>
    </row>
    <row r="789" spans="1:30" ht="13" x14ac:dyDescent="0.15">
      <c r="A789" s="26"/>
      <c r="B789" s="26"/>
      <c r="C789" s="26"/>
      <c r="D789" s="26"/>
      <c r="E789" s="26"/>
      <c r="F789" s="27"/>
      <c r="G789" s="26"/>
      <c r="H789" s="27"/>
      <c r="I789" s="26"/>
      <c r="J789" s="27"/>
      <c r="K789" s="28"/>
      <c r="L789" s="5"/>
      <c r="M789" s="5"/>
      <c r="N789" s="5"/>
      <c r="O789" s="59"/>
      <c r="P789" s="5"/>
      <c r="Q789" s="59"/>
      <c r="R789" s="5"/>
      <c r="S789" s="59"/>
      <c r="T789" s="26"/>
      <c r="U789" s="26"/>
      <c r="V789" s="27"/>
      <c r="W789" s="26"/>
      <c r="X789" s="27"/>
      <c r="Y789" s="2"/>
      <c r="Z789" s="2"/>
      <c r="AA789" s="2"/>
      <c r="AB789" s="2"/>
      <c r="AC789" s="2"/>
      <c r="AD789" s="2"/>
    </row>
    <row r="790" spans="1:30" ht="13" x14ac:dyDescent="0.15">
      <c r="A790" s="26"/>
      <c r="B790" s="26"/>
      <c r="C790" s="26"/>
      <c r="D790" s="26"/>
      <c r="E790" s="26"/>
      <c r="F790" s="27"/>
      <c r="G790" s="26"/>
      <c r="H790" s="27"/>
      <c r="I790" s="26"/>
      <c r="J790" s="27"/>
      <c r="K790" s="28"/>
      <c r="L790" s="5"/>
      <c r="M790" s="5"/>
      <c r="N790" s="5"/>
      <c r="O790" s="59"/>
      <c r="P790" s="5"/>
      <c r="Q790" s="59"/>
      <c r="R790" s="5"/>
      <c r="S790" s="59"/>
      <c r="T790" s="26"/>
      <c r="U790" s="26"/>
      <c r="V790" s="27"/>
      <c r="W790" s="26"/>
      <c r="X790" s="27"/>
      <c r="Y790" s="2"/>
      <c r="Z790" s="2"/>
      <c r="AA790" s="2"/>
      <c r="AB790" s="2"/>
      <c r="AC790" s="2"/>
      <c r="AD790" s="2"/>
    </row>
    <row r="791" spans="1:30" ht="13" x14ac:dyDescent="0.15">
      <c r="A791" s="26"/>
      <c r="B791" s="26"/>
      <c r="C791" s="26"/>
      <c r="D791" s="26"/>
      <c r="E791" s="26"/>
      <c r="F791" s="27"/>
      <c r="G791" s="26"/>
      <c r="H791" s="27"/>
      <c r="I791" s="26"/>
      <c r="J791" s="27"/>
      <c r="K791" s="28"/>
      <c r="L791" s="5"/>
      <c r="M791" s="5"/>
      <c r="N791" s="5"/>
      <c r="O791" s="59"/>
      <c r="P791" s="5"/>
      <c r="Q791" s="59"/>
      <c r="R791" s="5"/>
      <c r="S791" s="59"/>
      <c r="T791" s="26"/>
      <c r="U791" s="26"/>
      <c r="V791" s="27"/>
      <c r="W791" s="26"/>
      <c r="X791" s="27"/>
      <c r="Y791" s="2"/>
      <c r="Z791" s="2"/>
      <c r="AA791" s="2"/>
      <c r="AB791" s="2"/>
      <c r="AC791" s="2"/>
      <c r="AD791" s="2"/>
    </row>
    <row r="792" spans="1:30" ht="13" x14ac:dyDescent="0.15">
      <c r="A792" s="26"/>
      <c r="B792" s="26"/>
      <c r="C792" s="26"/>
      <c r="D792" s="26"/>
      <c r="E792" s="26"/>
      <c r="F792" s="27"/>
      <c r="G792" s="26"/>
      <c r="H792" s="27"/>
      <c r="I792" s="26"/>
      <c r="J792" s="27"/>
      <c r="K792" s="28"/>
      <c r="L792" s="5"/>
      <c r="M792" s="5"/>
      <c r="N792" s="5"/>
      <c r="O792" s="59"/>
      <c r="P792" s="5"/>
      <c r="Q792" s="59"/>
      <c r="R792" s="5"/>
      <c r="S792" s="59"/>
      <c r="T792" s="26"/>
      <c r="U792" s="26"/>
      <c r="V792" s="27"/>
      <c r="W792" s="26"/>
      <c r="X792" s="27"/>
      <c r="Y792" s="2"/>
      <c r="Z792" s="2"/>
      <c r="AA792" s="2"/>
      <c r="AB792" s="2"/>
      <c r="AC792" s="2"/>
      <c r="AD792" s="2"/>
    </row>
    <row r="793" spans="1:30" ht="13" x14ac:dyDescent="0.15">
      <c r="A793" s="26"/>
      <c r="B793" s="26"/>
      <c r="C793" s="26"/>
      <c r="D793" s="26"/>
      <c r="E793" s="26"/>
      <c r="F793" s="27"/>
      <c r="G793" s="26"/>
      <c r="H793" s="27"/>
      <c r="I793" s="26"/>
      <c r="J793" s="27"/>
      <c r="K793" s="28"/>
      <c r="L793" s="5"/>
      <c r="M793" s="5"/>
      <c r="N793" s="5"/>
      <c r="O793" s="59"/>
      <c r="P793" s="5"/>
      <c r="Q793" s="59"/>
      <c r="R793" s="5"/>
      <c r="S793" s="59"/>
      <c r="T793" s="26"/>
      <c r="U793" s="26"/>
      <c r="V793" s="27"/>
      <c r="W793" s="26"/>
      <c r="X793" s="27"/>
      <c r="Y793" s="2"/>
      <c r="Z793" s="2"/>
      <c r="AA793" s="2"/>
      <c r="AB793" s="2"/>
      <c r="AC793" s="2"/>
      <c r="AD793" s="2"/>
    </row>
    <row r="794" spans="1:30" ht="13" x14ac:dyDescent="0.15">
      <c r="A794" s="26"/>
      <c r="B794" s="26"/>
      <c r="C794" s="26"/>
      <c r="D794" s="26"/>
      <c r="E794" s="26"/>
      <c r="F794" s="27"/>
      <c r="G794" s="26"/>
      <c r="H794" s="27"/>
      <c r="I794" s="26"/>
      <c r="J794" s="27"/>
      <c r="K794" s="28"/>
      <c r="L794" s="5"/>
      <c r="M794" s="5"/>
      <c r="N794" s="5"/>
      <c r="O794" s="59"/>
      <c r="P794" s="5"/>
      <c r="Q794" s="59"/>
      <c r="R794" s="5"/>
      <c r="S794" s="59"/>
      <c r="T794" s="26"/>
      <c r="U794" s="26"/>
      <c r="V794" s="27"/>
      <c r="W794" s="26"/>
      <c r="X794" s="27"/>
      <c r="Y794" s="2"/>
      <c r="Z794" s="2"/>
      <c r="AA794" s="2"/>
      <c r="AB794" s="2"/>
      <c r="AC794" s="2"/>
      <c r="AD794" s="2"/>
    </row>
    <row r="795" spans="1:30" ht="13" x14ac:dyDescent="0.15">
      <c r="A795" s="26"/>
      <c r="B795" s="26"/>
      <c r="C795" s="26"/>
      <c r="D795" s="26"/>
      <c r="E795" s="26"/>
      <c r="F795" s="27"/>
      <c r="G795" s="26"/>
      <c r="H795" s="27"/>
      <c r="I795" s="26"/>
      <c r="J795" s="27"/>
      <c r="K795" s="28"/>
      <c r="L795" s="5"/>
      <c r="M795" s="5"/>
      <c r="N795" s="5"/>
      <c r="O795" s="59"/>
      <c r="P795" s="5"/>
      <c r="Q795" s="59"/>
      <c r="R795" s="5"/>
      <c r="S795" s="59"/>
      <c r="T795" s="26"/>
      <c r="U795" s="26"/>
      <c r="V795" s="27"/>
      <c r="W795" s="26"/>
      <c r="X795" s="27"/>
      <c r="Y795" s="2"/>
      <c r="Z795" s="2"/>
      <c r="AA795" s="2"/>
      <c r="AB795" s="2"/>
      <c r="AC795" s="2"/>
      <c r="AD795" s="2"/>
    </row>
    <row r="796" spans="1:30" ht="13" x14ac:dyDescent="0.15">
      <c r="A796" s="26"/>
      <c r="B796" s="26"/>
      <c r="C796" s="26"/>
      <c r="D796" s="26"/>
      <c r="E796" s="26"/>
      <c r="F796" s="27"/>
      <c r="G796" s="26"/>
      <c r="H796" s="27"/>
      <c r="I796" s="26"/>
      <c r="J796" s="27"/>
      <c r="K796" s="28"/>
      <c r="L796" s="5"/>
      <c r="M796" s="5"/>
      <c r="N796" s="5"/>
      <c r="O796" s="59"/>
      <c r="P796" s="5"/>
      <c r="Q796" s="59"/>
      <c r="R796" s="5"/>
      <c r="S796" s="59"/>
      <c r="T796" s="26"/>
      <c r="U796" s="26"/>
      <c r="V796" s="27"/>
      <c r="W796" s="26"/>
      <c r="X796" s="27"/>
      <c r="Y796" s="2"/>
      <c r="Z796" s="2"/>
      <c r="AA796" s="2"/>
      <c r="AB796" s="2"/>
      <c r="AC796" s="2"/>
      <c r="AD796" s="2"/>
    </row>
    <row r="797" spans="1:30" ht="13" x14ac:dyDescent="0.15">
      <c r="A797" s="26"/>
      <c r="B797" s="26"/>
      <c r="C797" s="26"/>
      <c r="D797" s="26"/>
      <c r="E797" s="26"/>
      <c r="F797" s="27"/>
      <c r="G797" s="26"/>
      <c r="H797" s="27"/>
      <c r="I797" s="26"/>
      <c r="J797" s="27"/>
      <c r="K797" s="28"/>
      <c r="L797" s="5"/>
      <c r="M797" s="5"/>
      <c r="N797" s="5"/>
      <c r="O797" s="59"/>
      <c r="P797" s="5"/>
      <c r="Q797" s="59"/>
      <c r="R797" s="5"/>
      <c r="S797" s="59"/>
      <c r="T797" s="26"/>
      <c r="U797" s="26"/>
      <c r="V797" s="27"/>
      <c r="W797" s="26"/>
      <c r="X797" s="27"/>
      <c r="Y797" s="2"/>
      <c r="Z797" s="2"/>
      <c r="AA797" s="2"/>
      <c r="AB797" s="2"/>
      <c r="AC797" s="2"/>
      <c r="AD797" s="2"/>
    </row>
    <row r="798" spans="1:30" ht="13" x14ac:dyDescent="0.15">
      <c r="A798" s="26"/>
      <c r="B798" s="26"/>
      <c r="C798" s="26"/>
      <c r="D798" s="26"/>
      <c r="E798" s="26"/>
      <c r="F798" s="27"/>
      <c r="G798" s="26"/>
      <c r="H798" s="27"/>
      <c r="I798" s="26"/>
      <c r="J798" s="27"/>
      <c r="K798" s="28"/>
      <c r="L798" s="5"/>
      <c r="M798" s="5"/>
      <c r="N798" s="5"/>
      <c r="O798" s="59"/>
      <c r="P798" s="5"/>
      <c r="Q798" s="59"/>
      <c r="R798" s="5"/>
      <c r="S798" s="59"/>
      <c r="T798" s="26"/>
      <c r="U798" s="26"/>
      <c r="V798" s="27"/>
      <c r="W798" s="26"/>
      <c r="X798" s="27"/>
      <c r="Y798" s="2"/>
      <c r="Z798" s="2"/>
      <c r="AA798" s="2"/>
      <c r="AB798" s="2"/>
      <c r="AC798" s="2"/>
      <c r="AD798" s="2"/>
    </row>
    <row r="799" spans="1:30" ht="13" x14ac:dyDescent="0.15">
      <c r="A799" s="26"/>
      <c r="B799" s="26"/>
      <c r="C799" s="26"/>
      <c r="D799" s="26"/>
      <c r="E799" s="26"/>
      <c r="F799" s="27"/>
      <c r="G799" s="26"/>
      <c r="H799" s="27"/>
      <c r="I799" s="26"/>
      <c r="J799" s="27"/>
      <c r="K799" s="28"/>
      <c r="L799" s="5"/>
      <c r="M799" s="5"/>
      <c r="N799" s="5"/>
      <c r="O799" s="59"/>
      <c r="P799" s="5"/>
      <c r="Q799" s="59"/>
      <c r="R799" s="5"/>
      <c r="S799" s="59"/>
      <c r="T799" s="26"/>
      <c r="U799" s="26"/>
      <c r="V799" s="27"/>
      <c r="W799" s="26"/>
      <c r="X799" s="27"/>
      <c r="Y799" s="2"/>
      <c r="Z799" s="2"/>
      <c r="AA799" s="2"/>
      <c r="AB799" s="2"/>
      <c r="AC799" s="2"/>
      <c r="AD799" s="2"/>
    </row>
    <row r="800" spans="1:30" ht="13" x14ac:dyDescent="0.15">
      <c r="A800" s="26"/>
      <c r="B800" s="26"/>
      <c r="C800" s="26"/>
      <c r="D800" s="26"/>
      <c r="E800" s="26"/>
      <c r="F800" s="27"/>
      <c r="G800" s="26"/>
      <c r="H800" s="27"/>
      <c r="I800" s="26"/>
      <c r="J800" s="27"/>
      <c r="K800" s="28"/>
      <c r="L800" s="5"/>
      <c r="M800" s="5"/>
      <c r="N800" s="5"/>
      <c r="O800" s="59"/>
      <c r="P800" s="5"/>
      <c r="Q800" s="59"/>
      <c r="R800" s="5"/>
      <c r="S800" s="59"/>
      <c r="T800" s="26"/>
      <c r="U800" s="26"/>
      <c r="V800" s="27"/>
      <c r="W800" s="26"/>
      <c r="X800" s="27"/>
      <c r="Y800" s="2"/>
      <c r="Z800" s="2"/>
      <c r="AA800" s="2"/>
      <c r="AB800" s="2"/>
      <c r="AC800" s="2"/>
      <c r="AD800" s="2"/>
    </row>
    <row r="801" spans="1:30" ht="13" x14ac:dyDescent="0.15">
      <c r="A801" s="26"/>
      <c r="B801" s="26"/>
      <c r="C801" s="26"/>
      <c r="D801" s="26"/>
      <c r="E801" s="26"/>
      <c r="F801" s="27"/>
      <c r="G801" s="26"/>
      <c r="H801" s="27"/>
      <c r="I801" s="26"/>
      <c r="J801" s="27"/>
      <c r="K801" s="28"/>
      <c r="L801" s="5"/>
      <c r="M801" s="5"/>
      <c r="N801" s="5"/>
      <c r="O801" s="59"/>
      <c r="P801" s="5"/>
      <c r="Q801" s="59"/>
      <c r="R801" s="5"/>
      <c r="S801" s="59"/>
      <c r="T801" s="26"/>
      <c r="U801" s="26"/>
      <c r="V801" s="27"/>
      <c r="W801" s="26"/>
      <c r="X801" s="27"/>
      <c r="Y801" s="2"/>
      <c r="Z801" s="2"/>
      <c r="AA801" s="2"/>
      <c r="AB801" s="2"/>
      <c r="AC801" s="2"/>
      <c r="AD801" s="2"/>
    </row>
    <row r="802" spans="1:30" ht="13" x14ac:dyDescent="0.15">
      <c r="A802" s="26"/>
      <c r="B802" s="26"/>
      <c r="C802" s="26"/>
      <c r="D802" s="26"/>
      <c r="E802" s="26"/>
      <c r="F802" s="27"/>
      <c r="G802" s="26"/>
      <c r="H802" s="27"/>
      <c r="I802" s="26"/>
      <c r="J802" s="27"/>
      <c r="K802" s="28"/>
      <c r="L802" s="5"/>
      <c r="M802" s="5"/>
      <c r="N802" s="5"/>
      <c r="O802" s="59"/>
      <c r="P802" s="5"/>
      <c r="Q802" s="59"/>
      <c r="R802" s="5"/>
      <c r="S802" s="59"/>
      <c r="T802" s="26"/>
      <c r="U802" s="26"/>
      <c r="V802" s="27"/>
      <c r="W802" s="26"/>
      <c r="X802" s="27"/>
      <c r="Y802" s="2"/>
      <c r="Z802" s="2"/>
      <c r="AA802" s="2"/>
      <c r="AB802" s="2"/>
      <c r="AC802" s="2"/>
      <c r="AD802" s="2"/>
    </row>
    <row r="803" spans="1:30" ht="13" x14ac:dyDescent="0.15">
      <c r="A803" s="26"/>
      <c r="B803" s="26"/>
      <c r="C803" s="26"/>
      <c r="D803" s="26"/>
      <c r="E803" s="26"/>
      <c r="F803" s="27"/>
      <c r="G803" s="26"/>
      <c r="H803" s="27"/>
      <c r="I803" s="26"/>
      <c r="J803" s="27"/>
      <c r="K803" s="28"/>
      <c r="L803" s="5"/>
      <c r="M803" s="5"/>
      <c r="N803" s="5"/>
      <c r="O803" s="59"/>
      <c r="P803" s="5"/>
      <c r="Q803" s="59"/>
      <c r="R803" s="5"/>
      <c r="S803" s="59"/>
      <c r="T803" s="26"/>
      <c r="U803" s="26"/>
      <c r="V803" s="27"/>
      <c r="W803" s="26"/>
      <c r="X803" s="27"/>
      <c r="Y803" s="2"/>
      <c r="Z803" s="2"/>
      <c r="AA803" s="2"/>
      <c r="AB803" s="2"/>
      <c r="AC803" s="2"/>
      <c r="AD803" s="2"/>
    </row>
    <row r="804" spans="1:30" ht="13" x14ac:dyDescent="0.15">
      <c r="A804" s="26"/>
      <c r="B804" s="26"/>
      <c r="C804" s="26"/>
      <c r="D804" s="26"/>
      <c r="E804" s="26"/>
      <c r="F804" s="27"/>
      <c r="G804" s="26"/>
      <c r="H804" s="27"/>
      <c r="I804" s="26"/>
      <c r="J804" s="27"/>
      <c r="K804" s="28"/>
      <c r="L804" s="5"/>
      <c r="M804" s="5"/>
      <c r="N804" s="5"/>
      <c r="O804" s="59"/>
      <c r="P804" s="5"/>
      <c r="Q804" s="59"/>
      <c r="R804" s="5"/>
      <c r="S804" s="59"/>
      <c r="T804" s="26"/>
      <c r="U804" s="26"/>
      <c r="V804" s="27"/>
      <c r="W804" s="26"/>
      <c r="X804" s="27"/>
      <c r="Y804" s="2"/>
      <c r="Z804" s="2"/>
      <c r="AA804" s="2"/>
      <c r="AB804" s="2"/>
      <c r="AC804" s="2"/>
      <c r="AD804" s="2"/>
    </row>
    <row r="805" spans="1:30" ht="13" x14ac:dyDescent="0.15">
      <c r="A805" s="26"/>
      <c r="B805" s="26"/>
      <c r="C805" s="26"/>
      <c r="D805" s="26"/>
      <c r="E805" s="26"/>
      <c r="F805" s="27"/>
      <c r="G805" s="26"/>
      <c r="H805" s="27"/>
      <c r="I805" s="26"/>
      <c r="J805" s="27"/>
      <c r="K805" s="28"/>
      <c r="L805" s="5"/>
      <c r="M805" s="5"/>
      <c r="N805" s="5"/>
      <c r="O805" s="59"/>
      <c r="P805" s="5"/>
      <c r="Q805" s="59"/>
      <c r="R805" s="5"/>
      <c r="S805" s="59"/>
      <c r="T805" s="26"/>
      <c r="U805" s="26"/>
      <c r="V805" s="27"/>
      <c r="W805" s="26"/>
      <c r="X805" s="27"/>
      <c r="Y805" s="2"/>
      <c r="Z805" s="2"/>
      <c r="AA805" s="2"/>
      <c r="AB805" s="2"/>
      <c r="AC805" s="2"/>
      <c r="AD805" s="2"/>
    </row>
    <row r="806" spans="1:30" ht="13" x14ac:dyDescent="0.15">
      <c r="A806" s="26"/>
      <c r="B806" s="26"/>
      <c r="C806" s="26"/>
      <c r="D806" s="26"/>
      <c r="E806" s="26"/>
      <c r="F806" s="27"/>
      <c r="G806" s="26"/>
      <c r="H806" s="27"/>
      <c r="I806" s="26"/>
      <c r="J806" s="27"/>
      <c r="K806" s="28"/>
      <c r="L806" s="5"/>
      <c r="M806" s="5"/>
      <c r="N806" s="5"/>
      <c r="O806" s="59"/>
      <c r="P806" s="5"/>
      <c r="Q806" s="59"/>
      <c r="R806" s="5"/>
      <c r="S806" s="59"/>
      <c r="T806" s="26"/>
      <c r="U806" s="26"/>
      <c r="V806" s="27"/>
      <c r="W806" s="26"/>
      <c r="X806" s="27"/>
      <c r="Y806" s="2"/>
      <c r="Z806" s="2"/>
      <c r="AA806" s="2"/>
      <c r="AB806" s="2"/>
      <c r="AC806" s="2"/>
      <c r="AD806" s="2"/>
    </row>
    <row r="807" spans="1:30" ht="13" x14ac:dyDescent="0.15">
      <c r="A807" s="26"/>
      <c r="B807" s="26"/>
      <c r="C807" s="26"/>
      <c r="D807" s="26"/>
      <c r="E807" s="26"/>
      <c r="F807" s="27"/>
      <c r="G807" s="26"/>
      <c r="H807" s="27"/>
      <c r="I807" s="26"/>
      <c r="J807" s="27"/>
      <c r="K807" s="28"/>
      <c r="L807" s="5"/>
      <c r="M807" s="5"/>
      <c r="N807" s="5"/>
      <c r="O807" s="59"/>
      <c r="P807" s="5"/>
      <c r="Q807" s="59"/>
      <c r="R807" s="5"/>
      <c r="S807" s="59"/>
      <c r="T807" s="26"/>
      <c r="U807" s="26"/>
      <c r="V807" s="27"/>
      <c r="W807" s="26"/>
      <c r="X807" s="27"/>
      <c r="Y807" s="2"/>
      <c r="Z807" s="2"/>
      <c r="AA807" s="2"/>
      <c r="AB807" s="2"/>
      <c r="AC807" s="2"/>
      <c r="AD807" s="2"/>
    </row>
    <row r="808" spans="1:30" ht="13" x14ac:dyDescent="0.15">
      <c r="A808" s="26"/>
      <c r="B808" s="26"/>
      <c r="C808" s="26"/>
      <c r="D808" s="26"/>
      <c r="E808" s="26"/>
      <c r="F808" s="27"/>
      <c r="G808" s="26"/>
      <c r="H808" s="27"/>
      <c r="I808" s="26"/>
      <c r="J808" s="27"/>
      <c r="K808" s="28"/>
      <c r="L808" s="5"/>
      <c r="M808" s="5"/>
      <c r="N808" s="5"/>
      <c r="O808" s="59"/>
      <c r="P808" s="5"/>
      <c r="Q808" s="59"/>
      <c r="R808" s="5"/>
      <c r="S808" s="59"/>
      <c r="T808" s="26"/>
      <c r="U808" s="26"/>
      <c r="V808" s="27"/>
      <c r="W808" s="26"/>
      <c r="X808" s="27"/>
      <c r="Y808" s="2"/>
      <c r="Z808" s="2"/>
      <c r="AA808" s="2"/>
      <c r="AB808" s="2"/>
      <c r="AC808" s="2"/>
      <c r="AD808" s="2"/>
    </row>
    <row r="809" spans="1:30" ht="13" x14ac:dyDescent="0.15">
      <c r="A809" s="26"/>
      <c r="B809" s="26"/>
      <c r="C809" s="26"/>
      <c r="D809" s="26"/>
      <c r="E809" s="26"/>
      <c r="F809" s="27"/>
      <c r="G809" s="26"/>
      <c r="H809" s="27"/>
      <c r="I809" s="26"/>
      <c r="J809" s="27"/>
      <c r="K809" s="28"/>
      <c r="L809" s="5"/>
      <c r="M809" s="5"/>
      <c r="N809" s="5"/>
      <c r="O809" s="59"/>
      <c r="P809" s="5"/>
      <c r="Q809" s="59"/>
      <c r="R809" s="5"/>
      <c r="S809" s="59"/>
      <c r="T809" s="26"/>
      <c r="U809" s="26"/>
      <c r="V809" s="27"/>
      <c r="W809" s="26"/>
      <c r="X809" s="27"/>
      <c r="Y809" s="2"/>
      <c r="Z809" s="2"/>
      <c r="AA809" s="2"/>
      <c r="AB809" s="2"/>
      <c r="AC809" s="2"/>
      <c r="AD809" s="2"/>
    </row>
    <row r="810" spans="1:30" ht="13" x14ac:dyDescent="0.15">
      <c r="A810" s="26"/>
      <c r="B810" s="26"/>
      <c r="C810" s="26"/>
      <c r="D810" s="26"/>
      <c r="E810" s="26"/>
      <c r="F810" s="27"/>
      <c r="G810" s="26"/>
      <c r="H810" s="27"/>
      <c r="I810" s="26"/>
      <c r="J810" s="27"/>
      <c r="K810" s="28"/>
      <c r="L810" s="5"/>
      <c r="M810" s="5"/>
      <c r="N810" s="5"/>
      <c r="O810" s="59"/>
      <c r="P810" s="5"/>
      <c r="Q810" s="59"/>
      <c r="R810" s="5"/>
      <c r="S810" s="59"/>
      <c r="T810" s="26"/>
      <c r="U810" s="26"/>
      <c r="V810" s="27"/>
      <c r="W810" s="26"/>
      <c r="X810" s="27"/>
      <c r="Y810" s="2"/>
      <c r="Z810" s="2"/>
      <c r="AA810" s="2"/>
      <c r="AB810" s="2"/>
      <c r="AC810" s="2"/>
      <c r="AD810" s="2"/>
    </row>
    <row r="811" spans="1:30" ht="13" x14ac:dyDescent="0.15">
      <c r="A811" s="26"/>
      <c r="B811" s="26"/>
      <c r="C811" s="26"/>
      <c r="D811" s="26"/>
      <c r="E811" s="26"/>
      <c r="F811" s="27"/>
      <c r="G811" s="26"/>
      <c r="H811" s="27"/>
      <c r="I811" s="26"/>
      <c r="J811" s="27"/>
      <c r="K811" s="28"/>
      <c r="L811" s="5"/>
      <c r="M811" s="5"/>
      <c r="N811" s="5"/>
      <c r="O811" s="59"/>
      <c r="P811" s="5"/>
      <c r="Q811" s="59"/>
      <c r="R811" s="5"/>
      <c r="S811" s="59"/>
      <c r="T811" s="26"/>
      <c r="U811" s="26"/>
      <c r="V811" s="27"/>
      <c r="W811" s="26"/>
      <c r="X811" s="27"/>
      <c r="Y811" s="2"/>
      <c r="Z811" s="2"/>
      <c r="AA811" s="2"/>
      <c r="AB811" s="2"/>
      <c r="AC811" s="2"/>
      <c r="AD811" s="2"/>
    </row>
    <row r="812" spans="1:30" ht="13" x14ac:dyDescent="0.15">
      <c r="A812" s="26"/>
      <c r="B812" s="26"/>
      <c r="C812" s="26"/>
      <c r="D812" s="26"/>
      <c r="E812" s="26"/>
      <c r="F812" s="27"/>
      <c r="G812" s="26"/>
      <c r="H812" s="27"/>
      <c r="I812" s="26"/>
      <c r="J812" s="27"/>
      <c r="K812" s="28"/>
      <c r="L812" s="5"/>
      <c r="M812" s="5"/>
      <c r="N812" s="5"/>
      <c r="O812" s="59"/>
      <c r="P812" s="5"/>
      <c r="Q812" s="59"/>
      <c r="R812" s="5"/>
      <c r="S812" s="59"/>
      <c r="T812" s="26"/>
      <c r="U812" s="26"/>
      <c r="V812" s="27"/>
      <c r="W812" s="26"/>
      <c r="X812" s="27"/>
      <c r="Y812" s="2"/>
      <c r="Z812" s="2"/>
      <c r="AA812" s="2"/>
      <c r="AB812" s="2"/>
      <c r="AC812" s="2"/>
      <c r="AD812" s="2"/>
    </row>
    <row r="813" spans="1:30" ht="13" x14ac:dyDescent="0.15">
      <c r="A813" s="26"/>
      <c r="B813" s="26"/>
      <c r="C813" s="26"/>
      <c r="D813" s="26"/>
      <c r="E813" s="26"/>
      <c r="F813" s="27"/>
      <c r="G813" s="26"/>
      <c r="H813" s="27"/>
      <c r="I813" s="26"/>
      <c r="J813" s="27"/>
      <c r="K813" s="28"/>
      <c r="L813" s="5"/>
      <c r="M813" s="5"/>
      <c r="N813" s="5"/>
      <c r="O813" s="59"/>
      <c r="P813" s="5"/>
      <c r="Q813" s="59"/>
      <c r="R813" s="5"/>
      <c r="S813" s="59"/>
      <c r="T813" s="26"/>
      <c r="U813" s="26"/>
      <c r="V813" s="27"/>
      <c r="W813" s="26"/>
      <c r="X813" s="27"/>
      <c r="Y813" s="2"/>
      <c r="Z813" s="2"/>
      <c r="AA813" s="2"/>
      <c r="AB813" s="2"/>
      <c r="AC813" s="2"/>
      <c r="AD813" s="2"/>
    </row>
    <row r="814" spans="1:30" ht="13" x14ac:dyDescent="0.15">
      <c r="A814" s="26"/>
      <c r="B814" s="26"/>
      <c r="C814" s="26"/>
      <c r="D814" s="26"/>
      <c r="E814" s="26"/>
      <c r="F814" s="27"/>
      <c r="G814" s="26"/>
      <c r="H814" s="27"/>
      <c r="I814" s="26"/>
      <c r="J814" s="27"/>
      <c r="K814" s="28"/>
      <c r="L814" s="5"/>
      <c r="M814" s="5"/>
      <c r="N814" s="5"/>
      <c r="O814" s="59"/>
      <c r="P814" s="5"/>
      <c r="Q814" s="59"/>
      <c r="R814" s="5"/>
      <c r="S814" s="59"/>
      <c r="T814" s="26"/>
      <c r="U814" s="26"/>
      <c r="V814" s="27"/>
      <c r="W814" s="26"/>
      <c r="X814" s="27"/>
      <c r="Y814" s="2"/>
      <c r="Z814" s="2"/>
      <c r="AA814" s="2"/>
      <c r="AB814" s="2"/>
      <c r="AC814" s="2"/>
      <c r="AD814" s="2"/>
    </row>
    <row r="815" spans="1:30" ht="13" x14ac:dyDescent="0.15">
      <c r="A815" s="26"/>
      <c r="B815" s="26"/>
      <c r="C815" s="26"/>
      <c r="D815" s="26"/>
      <c r="E815" s="26"/>
      <c r="F815" s="27"/>
      <c r="G815" s="26"/>
      <c r="H815" s="27"/>
      <c r="I815" s="26"/>
      <c r="J815" s="27"/>
      <c r="K815" s="28"/>
      <c r="L815" s="5"/>
      <c r="M815" s="5"/>
      <c r="N815" s="5"/>
      <c r="O815" s="59"/>
      <c r="P815" s="5"/>
      <c r="Q815" s="59"/>
      <c r="R815" s="5"/>
      <c r="S815" s="59"/>
      <c r="T815" s="26"/>
      <c r="U815" s="26"/>
      <c r="V815" s="27"/>
      <c r="W815" s="26"/>
      <c r="X815" s="27"/>
      <c r="Y815" s="2"/>
      <c r="Z815" s="2"/>
      <c r="AA815" s="2"/>
      <c r="AB815" s="2"/>
      <c r="AC815" s="2"/>
      <c r="AD815" s="2"/>
    </row>
    <row r="816" spans="1:30" ht="13" x14ac:dyDescent="0.15">
      <c r="A816" s="26"/>
      <c r="B816" s="26"/>
      <c r="C816" s="26"/>
      <c r="D816" s="26"/>
      <c r="E816" s="26"/>
      <c r="F816" s="27"/>
      <c r="G816" s="26"/>
      <c r="H816" s="27"/>
      <c r="I816" s="26"/>
      <c r="J816" s="27"/>
      <c r="K816" s="28"/>
      <c r="L816" s="5"/>
      <c r="M816" s="5"/>
      <c r="N816" s="5"/>
      <c r="O816" s="59"/>
      <c r="P816" s="5"/>
      <c r="Q816" s="59"/>
      <c r="R816" s="5"/>
      <c r="S816" s="59"/>
      <c r="T816" s="26"/>
      <c r="U816" s="26"/>
      <c r="V816" s="27"/>
      <c r="W816" s="26"/>
      <c r="X816" s="27"/>
      <c r="Y816" s="2"/>
      <c r="Z816" s="2"/>
      <c r="AA816" s="2"/>
      <c r="AB816" s="2"/>
      <c r="AC816" s="2"/>
      <c r="AD816" s="2"/>
    </row>
    <row r="817" spans="1:30" ht="13" x14ac:dyDescent="0.15">
      <c r="A817" s="26"/>
      <c r="B817" s="26"/>
      <c r="C817" s="26"/>
      <c r="D817" s="26"/>
      <c r="E817" s="26"/>
      <c r="F817" s="27"/>
      <c r="G817" s="26"/>
      <c r="H817" s="27"/>
      <c r="I817" s="26"/>
      <c r="J817" s="27"/>
      <c r="K817" s="28"/>
      <c r="L817" s="5"/>
      <c r="M817" s="5"/>
      <c r="N817" s="5"/>
      <c r="O817" s="59"/>
      <c r="P817" s="5"/>
      <c r="Q817" s="59"/>
      <c r="R817" s="5"/>
      <c r="S817" s="59"/>
      <c r="T817" s="26"/>
      <c r="U817" s="26"/>
      <c r="V817" s="27"/>
      <c r="W817" s="26"/>
      <c r="X817" s="27"/>
      <c r="Y817" s="2"/>
      <c r="Z817" s="2"/>
      <c r="AA817" s="2"/>
      <c r="AB817" s="2"/>
      <c r="AC817" s="2"/>
      <c r="AD817" s="2"/>
    </row>
    <row r="818" spans="1:30" ht="13" x14ac:dyDescent="0.15">
      <c r="A818" s="26"/>
      <c r="B818" s="26"/>
      <c r="C818" s="26"/>
      <c r="D818" s="26"/>
      <c r="E818" s="26"/>
      <c r="F818" s="27"/>
      <c r="G818" s="26"/>
      <c r="H818" s="27"/>
      <c r="I818" s="26"/>
      <c r="J818" s="27"/>
      <c r="K818" s="28"/>
      <c r="L818" s="5"/>
      <c r="M818" s="5"/>
      <c r="N818" s="5"/>
      <c r="O818" s="59"/>
      <c r="P818" s="5"/>
      <c r="Q818" s="59"/>
      <c r="R818" s="5"/>
      <c r="S818" s="59"/>
      <c r="T818" s="26"/>
      <c r="U818" s="26"/>
      <c r="V818" s="27"/>
      <c r="W818" s="26"/>
      <c r="X818" s="27"/>
      <c r="Y818" s="2"/>
      <c r="Z818" s="2"/>
      <c r="AA818" s="2"/>
      <c r="AB818" s="2"/>
      <c r="AC818" s="2"/>
      <c r="AD818" s="2"/>
    </row>
    <row r="819" spans="1:30" ht="13" x14ac:dyDescent="0.15">
      <c r="A819" s="26"/>
      <c r="B819" s="26"/>
      <c r="C819" s="26"/>
      <c r="D819" s="26"/>
      <c r="E819" s="26"/>
      <c r="F819" s="27"/>
      <c r="G819" s="26"/>
      <c r="H819" s="27"/>
      <c r="I819" s="26"/>
      <c r="J819" s="27"/>
      <c r="K819" s="28"/>
      <c r="L819" s="5"/>
      <c r="M819" s="5"/>
      <c r="N819" s="5"/>
      <c r="O819" s="59"/>
      <c r="P819" s="5"/>
      <c r="Q819" s="59"/>
      <c r="R819" s="5"/>
      <c r="S819" s="59"/>
      <c r="T819" s="26"/>
      <c r="U819" s="26"/>
      <c r="V819" s="27"/>
      <c r="W819" s="26"/>
      <c r="X819" s="27"/>
      <c r="Y819" s="2"/>
      <c r="Z819" s="2"/>
      <c r="AA819" s="2"/>
      <c r="AB819" s="2"/>
      <c r="AC819" s="2"/>
      <c r="AD819" s="2"/>
    </row>
    <row r="820" spans="1:30" ht="13" x14ac:dyDescent="0.15">
      <c r="A820" s="26"/>
      <c r="B820" s="26"/>
      <c r="C820" s="26"/>
      <c r="D820" s="26"/>
      <c r="E820" s="26"/>
      <c r="F820" s="27"/>
      <c r="G820" s="26"/>
      <c r="H820" s="27"/>
      <c r="I820" s="26"/>
      <c r="J820" s="27"/>
      <c r="K820" s="28"/>
      <c r="L820" s="5"/>
      <c r="M820" s="5"/>
      <c r="N820" s="5"/>
      <c r="O820" s="59"/>
      <c r="P820" s="5"/>
      <c r="Q820" s="59"/>
      <c r="R820" s="5"/>
      <c r="S820" s="59"/>
      <c r="T820" s="26"/>
      <c r="U820" s="26"/>
      <c r="V820" s="27"/>
      <c r="W820" s="26"/>
      <c r="X820" s="27"/>
      <c r="Y820" s="2"/>
      <c r="Z820" s="2"/>
      <c r="AA820" s="2"/>
      <c r="AB820" s="2"/>
      <c r="AC820" s="2"/>
      <c r="AD820" s="2"/>
    </row>
    <row r="821" spans="1:30" ht="13" x14ac:dyDescent="0.15">
      <c r="A821" s="26"/>
      <c r="B821" s="26"/>
      <c r="C821" s="26"/>
      <c r="D821" s="26"/>
      <c r="E821" s="26"/>
      <c r="F821" s="27"/>
      <c r="G821" s="26"/>
      <c r="H821" s="27"/>
      <c r="I821" s="26"/>
      <c r="J821" s="27"/>
      <c r="K821" s="28"/>
      <c r="L821" s="5"/>
      <c r="M821" s="5"/>
      <c r="N821" s="5"/>
      <c r="O821" s="59"/>
      <c r="P821" s="5"/>
      <c r="Q821" s="59"/>
      <c r="R821" s="5"/>
      <c r="S821" s="59"/>
      <c r="T821" s="26"/>
      <c r="U821" s="26"/>
      <c r="V821" s="27"/>
      <c r="W821" s="26"/>
      <c r="X821" s="27"/>
      <c r="Y821" s="2"/>
      <c r="Z821" s="2"/>
      <c r="AA821" s="2"/>
      <c r="AB821" s="2"/>
      <c r="AC821" s="2"/>
      <c r="AD821" s="2"/>
    </row>
    <row r="822" spans="1:30" ht="13" x14ac:dyDescent="0.15">
      <c r="A822" s="26"/>
      <c r="B822" s="26"/>
      <c r="C822" s="26"/>
      <c r="D822" s="26"/>
      <c r="E822" s="26"/>
      <c r="F822" s="27"/>
      <c r="G822" s="26"/>
      <c r="H822" s="27"/>
      <c r="I822" s="26"/>
      <c r="J822" s="27"/>
      <c r="K822" s="28"/>
      <c r="L822" s="5"/>
      <c r="M822" s="5"/>
      <c r="N822" s="5"/>
      <c r="O822" s="59"/>
      <c r="P822" s="5"/>
      <c r="Q822" s="59"/>
      <c r="R822" s="5"/>
      <c r="S822" s="59"/>
      <c r="T822" s="26"/>
      <c r="U822" s="26"/>
      <c r="V822" s="27"/>
      <c r="W822" s="26"/>
      <c r="X822" s="27"/>
      <c r="Y822" s="2"/>
      <c r="Z822" s="2"/>
      <c r="AA822" s="2"/>
      <c r="AB822" s="2"/>
      <c r="AC822" s="2"/>
      <c r="AD822" s="2"/>
    </row>
    <row r="823" spans="1:30" ht="13" x14ac:dyDescent="0.15">
      <c r="A823" s="26"/>
      <c r="B823" s="26"/>
      <c r="C823" s="26"/>
      <c r="D823" s="26"/>
      <c r="E823" s="26"/>
      <c r="F823" s="27"/>
      <c r="G823" s="26"/>
      <c r="H823" s="27"/>
      <c r="I823" s="26"/>
      <c r="J823" s="27"/>
      <c r="K823" s="28"/>
      <c r="L823" s="5"/>
      <c r="M823" s="5"/>
      <c r="N823" s="5"/>
      <c r="O823" s="59"/>
      <c r="P823" s="5"/>
      <c r="Q823" s="59"/>
      <c r="R823" s="5"/>
      <c r="S823" s="59"/>
      <c r="T823" s="26"/>
      <c r="U823" s="26"/>
      <c r="V823" s="27"/>
      <c r="W823" s="26"/>
      <c r="X823" s="27"/>
      <c r="Y823" s="2"/>
      <c r="Z823" s="2"/>
      <c r="AA823" s="2"/>
      <c r="AB823" s="2"/>
      <c r="AC823" s="2"/>
      <c r="AD823" s="2"/>
    </row>
    <row r="824" spans="1:30" ht="13" x14ac:dyDescent="0.15">
      <c r="A824" s="26"/>
      <c r="B824" s="26"/>
      <c r="C824" s="26"/>
      <c r="D824" s="26"/>
      <c r="E824" s="26"/>
      <c r="F824" s="27"/>
      <c r="G824" s="26"/>
      <c r="H824" s="27"/>
      <c r="I824" s="26"/>
      <c r="J824" s="27"/>
      <c r="K824" s="28"/>
      <c r="L824" s="5"/>
      <c r="M824" s="5"/>
      <c r="N824" s="5"/>
      <c r="O824" s="59"/>
      <c r="P824" s="5"/>
      <c r="Q824" s="59"/>
      <c r="R824" s="5"/>
      <c r="S824" s="59"/>
      <c r="T824" s="26"/>
      <c r="U824" s="26"/>
      <c r="V824" s="27"/>
      <c r="W824" s="26"/>
      <c r="X824" s="27"/>
      <c r="Y824" s="2"/>
      <c r="Z824" s="2"/>
      <c r="AA824" s="2"/>
      <c r="AB824" s="2"/>
      <c r="AC824" s="2"/>
      <c r="AD824" s="2"/>
    </row>
    <row r="825" spans="1:30" ht="13" x14ac:dyDescent="0.15">
      <c r="A825" s="26"/>
      <c r="B825" s="26"/>
      <c r="C825" s="26"/>
      <c r="D825" s="26"/>
      <c r="E825" s="26"/>
      <c r="F825" s="27"/>
      <c r="G825" s="26"/>
      <c r="H825" s="27"/>
      <c r="I825" s="26"/>
      <c r="J825" s="27"/>
      <c r="K825" s="28"/>
      <c r="L825" s="5"/>
      <c r="M825" s="5"/>
      <c r="N825" s="5"/>
      <c r="O825" s="59"/>
      <c r="P825" s="5"/>
      <c r="Q825" s="59"/>
      <c r="R825" s="5"/>
      <c r="S825" s="59"/>
      <c r="T825" s="26"/>
      <c r="U825" s="26"/>
      <c r="V825" s="27"/>
      <c r="W825" s="26"/>
      <c r="X825" s="27"/>
      <c r="Y825" s="2"/>
      <c r="Z825" s="2"/>
      <c r="AA825" s="2"/>
      <c r="AB825" s="2"/>
      <c r="AC825" s="2"/>
      <c r="AD825" s="2"/>
    </row>
    <row r="826" spans="1:30" ht="13" x14ac:dyDescent="0.15">
      <c r="A826" s="26"/>
      <c r="B826" s="26"/>
      <c r="C826" s="26"/>
      <c r="D826" s="26"/>
      <c r="E826" s="26"/>
      <c r="F826" s="27"/>
      <c r="G826" s="26"/>
      <c r="H826" s="27"/>
      <c r="I826" s="26"/>
      <c r="J826" s="27"/>
      <c r="K826" s="28"/>
      <c r="L826" s="5"/>
      <c r="M826" s="5"/>
      <c r="N826" s="5"/>
      <c r="O826" s="59"/>
      <c r="P826" s="5"/>
      <c r="Q826" s="59"/>
      <c r="R826" s="5"/>
      <c r="S826" s="59"/>
      <c r="T826" s="26"/>
      <c r="U826" s="26"/>
      <c r="V826" s="27"/>
      <c r="W826" s="26"/>
      <c r="X826" s="27"/>
      <c r="Y826" s="2"/>
      <c r="Z826" s="2"/>
      <c r="AA826" s="2"/>
      <c r="AB826" s="2"/>
      <c r="AC826" s="2"/>
      <c r="AD826" s="2"/>
    </row>
    <row r="827" spans="1:30" ht="13" x14ac:dyDescent="0.15">
      <c r="A827" s="26"/>
      <c r="B827" s="26"/>
      <c r="C827" s="26"/>
      <c r="D827" s="26"/>
      <c r="E827" s="26"/>
      <c r="F827" s="27"/>
      <c r="G827" s="26"/>
      <c r="H827" s="27"/>
      <c r="I827" s="26"/>
      <c r="J827" s="27"/>
      <c r="K827" s="28"/>
      <c r="L827" s="5"/>
      <c r="M827" s="5"/>
      <c r="N827" s="5"/>
      <c r="O827" s="59"/>
      <c r="P827" s="5"/>
      <c r="Q827" s="59"/>
      <c r="R827" s="5"/>
      <c r="S827" s="59"/>
      <c r="T827" s="26"/>
      <c r="U827" s="26"/>
      <c r="V827" s="27"/>
      <c r="W827" s="26"/>
      <c r="X827" s="27"/>
      <c r="Y827" s="2"/>
      <c r="Z827" s="2"/>
      <c r="AA827" s="2"/>
      <c r="AB827" s="2"/>
      <c r="AC827" s="2"/>
      <c r="AD827" s="2"/>
    </row>
    <row r="828" spans="1:30" ht="13" x14ac:dyDescent="0.15">
      <c r="A828" s="26"/>
      <c r="B828" s="26"/>
      <c r="C828" s="26"/>
      <c r="D828" s="26"/>
      <c r="E828" s="26"/>
      <c r="F828" s="27"/>
      <c r="G828" s="26"/>
      <c r="H828" s="27"/>
      <c r="I828" s="26"/>
      <c r="J828" s="27"/>
      <c r="K828" s="28"/>
      <c r="L828" s="5"/>
      <c r="M828" s="5"/>
      <c r="N828" s="5"/>
      <c r="O828" s="59"/>
      <c r="P828" s="5"/>
      <c r="Q828" s="59"/>
      <c r="R828" s="5"/>
      <c r="S828" s="59"/>
      <c r="T828" s="26"/>
      <c r="U828" s="26"/>
      <c r="V828" s="27"/>
      <c r="W828" s="26"/>
      <c r="X828" s="27"/>
      <c r="Y828" s="2"/>
      <c r="Z828" s="2"/>
      <c r="AA828" s="2"/>
      <c r="AB828" s="2"/>
      <c r="AC828" s="2"/>
      <c r="AD828" s="2"/>
    </row>
    <row r="829" spans="1:30" ht="13" x14ac:dyDescent="0.15">
      <c r="A829" s="26"/>
      <c r="B829" s="26"/>
      <c r="C829" s="26"/>
      <c r="D829" s="26"/>
      <c r="E829" s="26"/>
      <c r="F829" s="27"/>
      <c r="G829" s="26"/>
      <c r="H829" s="27"/>
      <c r="I829" s="26"/>
      <c r="J829" s="27"/>
      <c r="K829" s="28"/>
      <c r="L829" s="5"/>
      <c r="M829" s="5"/>
      <c r="N829" s="5"/>
      <c r="O829" s="59"/>
      <c r="P829" s="5"/>
      <c r="Q829" s="59"/>
      <c r="R829" s="5"/>
      <c r="S829" s="59"/>
      <c r="T829" s="26"/>
      <c r="U829" s="26"/>
      <c r="V829" s="27"/>
      <c r="W829" s="26"/>
      <c r="X829" s="27"/>
      <c r="Y829" s="2"/>
      <c r="Z829" s="2"/>
      <c r="AA829" s="2"/>
      <c r="AB829" s="2"/>
      <c r="AC829" s="2"/>
      <c r="AD829" s="2"/>
    </row>
    <row r="830" spans="1:30" ht="13" x14ac:dyDescent="0.15">
      <c r="A830" s="26"/>
      <c r="B830" s="26"/>
      <c r="C830" s="26"/>
      <c r="D830" s="26"/>
      <c r="E830" s="26"/>
      <c r="F830" s="27"/>
      <c r="G830" s="26"/>
      <c r="H830" s="27"/>
      <c r="I830" s="26"/>
      <c r="J830" s="27"/>
      <c r="K830" s="28"/>
      <c r="L830" s="5"/>
      <c r="M830" s="5"/>
      <c r="N830" s="5"/>
      <c r="O830" s="59"/>
      <c r="P830" s="5"/>
      <c r="Q830" s="59"/>
      <c r="R830" s="5"/>
      <c r="S830" s="59"/>
      <c r="T830" s="26"/>
      <c r="U830" s="26"/>
      <c r="V830" s="27"/>
      <c r="W830" s="26"/>
      <c r="X830" s="27"/>
      <c r="Y830" s="2"/>
      <c r="Z830" s="2"/>
      <c r="AA830" s="2"/>
      <c r="AB830" s="2"/>
      <c r="AC830" s="2"/>
      <c r="AD830" s="2"/>
    </row>
    <row r="831" spans="1:30" ht="13" x14ac:dyDescent="0.15">
      <c r="A831" s="26"/>
      <c r="B831" s="26"/>
      <c r="C831" s="26"/>
      <c r="D831" s="26"/>
      <c r="E831" s="26"/>
      <c r="F831" s="27"/>
      <c r="G831" s="26"/>
      <c r="H831" s="27"/>
      <c r="I831" s="26"/>
      <c r="J831" s="27"/>
      <c r="K831" s="28"/>
      <c r="L831" s="5"/>
      <c r="M831" s="5"/>
      <c r="N831" s="5"/>
      <c r="O831" s="59"/>
      <c r="P831" s="5"/>
      <c r="Q831" s="59"/>
      <c r="R831" s="5"/>
      <c r="S831" s="59"/>
      <c r="T831" s="26"/>
      <c r="U831" s="26"/>
      <c r="V831" s="27"/>
      <c r="W831" s="26"/>
      <c r="X831" s="27"/>
      <c r="Y831" s="2"/>
      <c r="Z831" s="2"/>
      <c r="AA831" s="2"/>
      <c r="AB831" s="2"/>
      <c r="AC831" s="2"/>
      <c r="AD831" s="2"/>
    </row>
    <row r="832" spans="1:30" ht="13" x14ac:dyDescent="0.15">
      <c r="A832" s="26"/>
      <c r="B832" s="26"/>
      <c r="C832" s="26"/>
      <c r="D832" s="26"/>
      <c r="E832" s="26"/>
      <c r="F832" s="27"/>
      <c r="G832" s="26"/>
      <c r="H832" s="27"/>
      <c r="I832" s="26"/>
      <c r="J832" s="27"/>
      <c r="K832" s="28"/>
      <c r="L832" s="5"/>
      <c r="M832" s="5"/>
      <c r="N832" s="5"/>
      <c r="O832" s="59"/>
      <c r="P832" s="5"/>
      <c r="Q832" s="59"/>
      <c r="R832" s="5"/>
      <c r="S832" s="59"/>
      <c r="T832" s="26"/>
      <c r="U832" s="26"/>
      <c r="V832" s="27"/>
      <c r="W832" s="26"/>
      <c r="X832" s="27"/>
      <c r="Y832" s="2"/>
      <c r="Z832" s="2"/>
      <c r="AA832" s="2"/>
      <c r="AB832" s="2"/>
      <c r="AC832" s="2"/>
      <c r="AD832" s="2"/>
    </row>
    <row r="833" spans="1:30" ht="13" x14ac:dyDescent="0.15">
      <c r="A833" s="26"/>
      <c r="B833" s="26"/>
      <c r="C833" s="26"/>
      <c r="D833" s="26"/>
      <c r="E833" s="26"/>
      <c r="F833" s="27"/>
      <c r="G833" s="26"/>
      <c r="H833" s="27"/>
      <c r="I833" s="26"/>
      <c r="J833" s="27"/>
      <c r="K833" s="28"/>
      <c r="L833" s="5"/>
      <c r="M833" s="5"/>
      <c r="N833" s="5"/>
      <c r="O833" s="59"/>
      <c r="P833" s="5"/>
      <c r="Q833" s="59"/>
      <c r="R833" s="5"/>
      <c r="S833" s="59"/>
      <c r="T833" s="26"/>
      <c r="U833" s="26"/>
      <c r="V833" s="27"/>
      <c r="W833" s="26"/>
      <c r="X833" s="27"/>
      <c r="Y833" s="2"/>
      <c r="Z833" s="2"/>
      <c r="AA833" s="2"/>
      <c r="AB833" s="2"/>
      <c r="AC833" s="2"/>
      <c r="AD833" s="2"/>
    </row>
    <row r="834" spans="1:30" ht="13" x14ac:dyDescent="0.15">
      <c r="A834" s="26"/>
      <c r="B834" s="26"/>
      <c r="C834" s="26"/>
      <c r="D834" s="26"/>
      <c r="E834" s="26"/>
      <c r="F834" s="27"/>
      <c r="G834" s="26"/>
      <c r="H834" s="27"/>
      <c r="I834" s="26"/>
      <c r="J834" s="27"/>
      <c r="K834" s="28"/>
      <c r="L834" s="5"/>
      <c r="M834" s="5"/>
      <c r="N834" s="5"/>
      <c r="O834" s="59"/>
      <c r="P834" s="5"/>
      <c r="Q834" s="59"/>
      <c r="R834" s="5"/>
      <c r="S834" s="59"/>
      <c r="T834" s="26"/>
      <c r="U834" s="26"/>
      <c r="V834" s="27"/>
      <c r="W834" s="26"/>
      <c r="X834" s="27"/>
      <c r="Y834" s="2"/>
      <c r="Z834" s="2"/>
      <c r="AA834" s="2"/>
      <c r="AB834" s="2"/>
      <c r="AC834" s="2"/>
      <c r="AD834" s="2"/>
    </row>
    <row r="835" spans="1:30" ht="13" x14ac:dyDescent="0.15">
      <c r="A835" s="26"/>
      <c r="B835" s="26"/>
      <c r="C835" s="26"/>
      <c r="D835" s="26"/>
      <c r="E835" s="26"/>
      <c r="F835" s="27"/>
      <c r="G835" s="26"/>
      <c r="H835" s="27"/>
      <c r="I835" s="26"/>
      <c r="J835" s="27"/>
      <c r="K835" s="28"/>
      <c r="L835" s="5"/>
      <c r="M835" s="5"/>
      <c r="N835" s="5"/>
      <c r="O835" s="59"/>
      <c r="P835" s="5"/>
      <c r="Q835" s="59"/>
      <c r="R835" s="5"/>
      <c r="S835" s="59"/>
      <c r="T835" s="26"/>
      <c r="U835" s="26"/>
      <c r="V835" s="27"/>
      <c r="W835" s="26"/>
      <c r="X835" s="27"/>
      <c r="Y835" s="2"/>
      <c r="Z835" s="2"/>
      <c r="AA835" s="2"/>
      <c r="AB835" s="2"/>
      <c r="AC835" s="2"/>
      <c r="AD835" s="2"/>
    </row>
    <row r="836" spans="1:30" ht="13" x14ac:dyDescent="0.15">
      <c r="A836" s="26"/>
      <c r="B836" s="26"/>
      <c r="C836" s="26"/>
      <c r="D836" s="26"/>
      <c r="E836" s="26"/>
      <c r="F836" s="27"/>
      <c r="G836" s="26"/>
      <c r="H836" s="27"/>
      <c r="I836" s="26"/>
      <c r="J836" s="27"/>
      <c r="K836" s="28"/>
      <c r="L836" s="5"/>
      <c r="M836" s="5"/>
      <c r="N836" s="5"/>
      <c r="O836" s="59"/>
      <c r="P836" s="5"/>
      <c r="Q836" s="59"/>
      <c r="R836" s="5"/>
      <c r="S836" s="59"/>
      <c r="T836" s="26"/>
      <c r="U836" s="26"/>
      <c r="V836" s="27"/>
      <c r="W836" s="26"/>
      <c r="X836" s="27"/>
      <c r="Y836" s="2"/>
      <c r="Z836" s="2"/>
      <c r="AA836" s="2"/>
      <c r="AB836" s="2"/>
      <c r="AC836" s="2"/>
      <c r="AD836" s="2"/>
    </row>
    <row r="837" spans="1:30" ht="13" x14ac:dyDescent="0.15">
      <c r="A837" s="26"/>
      <c r="B837" s="26"/>
      <c r="C837" s="26"/>
      <c r="D837" s="26"/>
      <c r="E837" s="26"/>
      <c r="F837" s="27"/>
      <c r="G837" s="26"/>
      <c r="H837" s="27"/>
      <c r="I837" s="26"/>
      <c r="J837" s="27"/>
      <c r="K837" s="28"/>
      <c r="L837" s="5"/>
      <c r="M837" s="5"/>
      <c r="N837" s="5"/>
      <c r="O837" s="59"/>
      <c r="P837" s="5"/>
      <c r="Q837" s="59"/>
      <c r="R837" s="5"/>
      <c r="S837" s="59"/>
      <c r="T837" s="26"/>
      <c r="U837" s="26"/>
      <c r="V837" s="27"/>
      <c r="W837" s="26"/>
      <c r="X837" s="27"/>
      <c r="Y837" s="2"/>
      <c r="Z837" s="2"/>
      <c r="AA837" s="2"/>
      <c r="AB837" s="2"/>
      <c r="AC837" s="2"/>
      <c r="AD837" s="2"/>
    </row>
    <row r="838" spans="1:30" ht="13" x14ac:dyDescent="0.15">
      <c r="A838" s="26"/>
      <c r="B838" s="26"/>
      <c r="C838" s="26"/>
      <c r="D838" s="26"/>
      <c r="E838" s="26"/>
      <c r="F838" s="27"/>
      <c r="G838" s="26"/>
      <c r="H838" s="27"/>
      <c r="I838" s="26"/>
      <c r="J838" s="27"/>
      <c r="K838" s="28"/>
      <c r="L838" s="5"/>
      <c r="M838" s="5"/>
      <c r="N838" s="5"/>
      <c r="O838" s="59"/>
      <c r="P838" s="5"/>
      <c r="Q838" s="59"/>
      <c r="R838" s="5"/>
      <c r="S838" s="59"/>
      <c r="T838" s="26"/>
      <c r="U838" s="26"/>
      <c r="V838" s="27"/>
      <c r="W838" s="26"/>
      <c r="X838" s="27"/>
      <c r="Y838" s="2"/>
      <c r="Z838" s="2"/>
      <c r="AA838" s="2"/>
      <c r="AB838" s="2"/>
      <c r="AC838" s="2"/>
      <c r="AD838" s="2"/>
    </row>
    <row r="839" spans="1:30" ht="13" x14ac:dyDescent="0.15">
      <c r="A839" s="26"/>
      <c r="B839" s="26"/>
      <c r="C839" s="26"/>
      <c r="D839" s="26"/>
      <c r="E839" s="26"/>
      <c r="F839" s="27"/>
      <c r="G839" s="26"/>
      <c r="H839" s="27"/>
      <c r="I839" s="26"/>
      <c r="J839" s="27"/>
      <c r="K839" s="28"/>
      <c r="L839" s="5"/>
      <c r="M839" s="5"/>
      <c r="N839" s="5"/>
      <c r="O839" s="59"/>
      <c r="P839" s="5"/>
      <c r="Q839" s="59"/>
      <c r="R839" s="5"/>
      <c r="S839" s="59"/>
      <c r="T839" s="26"/>
      <c r="U839" s="26"/>
      <c r="V839" s="27"/>
      <c r="W839" s="26"/>
      <c r="X839" s="27"/>
      <c r="Y839" s="2"/>
      <c r="Z839" s="2"/>
      <c r="AA839" s="2"/>
      <c r="AB839" s="2"/>
      <c r="AC839" s="2"/>
      <c r="AD839" s="2"/>
    </row>
    <row r="840" spans="1:30" ht="13" x14ac:dyDescent="0.15">
      <c r="A840" s="26"/>
      <c r="B840" s="26"/>
      <c r="C840" s="26"/>
      <c r="D840" s="26"/>
      <c r="E840" s="26"/>
      <c r="F840" s="27"/>
      <c r="G840" s="26"/>
      <c r="H840" s="27"/>
      <c r="I840" s="26"/>
      <c r="J840" s="27"/>
      <c r="K840" s="28"/>
      <c r="L840" s="5"/>
      <c r="M840" s="5"/>
      <c r="N840" s="5"/>
      <c r="O840" s="59"/>
      <c r="P840" s="5"/>
      <c r="Q840" s="59"/>
      <c r="R840" s="5"/>
      <c r="S840" s="59"/>
      <c r="T840" s="26"/>
      <c r="U840" s="26"/>
      <c r="V840" s="27"/>
      <c r="W840" s="26"/>
      <c r="X840" s="27"/>
      <c r="Y840" s="2"/>
      <c r="Z840" s="2"/>
      <c r="AA840" s="2"/>
      <c r="AB840" s="2"/>
      <c r="AC840" s="2"/>
      <c r="AD840" s="2"/>
    </row>
    <row r="841" spans="1:30" ht="13" x14ac:dyDescent="0.15">
      <c r="A841" s="26"/>
      <c r="B841" s="26"/>
      <c r="C841" s="26"/>
      <c r="D841" s="26"/>
      <c r="E841" s="26"/>
      <c r="F841" s="27"/>
      <c r="G841" s="26"/>
      <c r="H841" s="27"/>
      <c r="I841" s="26"/>
      <c r="J841" s="27"/>
      <c r="K841" s="28"/>
      <c r="L841" s="5"/>
      <c r="M841" s="5"/>
      <c r="N841" s="5"/>
      <c r="O841" s="59"/>
      <c r="P841" s="5"/>
      <c r="Q841" s="59"/>
      <c r="R841" s="5"/>
      <c r="S841" s="59"/>
      <c r="T841" s="26"/>
      <c r="U841" s="26"/>
      <c r="V841" s="27"/>
      <c r="W841" s="26"/>
      <c r="X841" s="27"/>
      <c r="Y841" s="2"/>
      <c r="Z841" s="2"/>
      <c r="AA841" s="2"/>
      <c r="AB841" s="2"/>
      <c r="AC841" s="2"/>
      <c r="AD841" s="2"/>
    </row>
    <row r="842" spans="1:30" ht="13" x14ac:dyDescent="0.15">
      <c r="A842" s="26"/>
      <c r="B842" s="26"/>
      <c r="C842" s="26"/>
      <c r="D842" s="26"/>
      <c r="E842" s="26"/>
      <c r="F842" s="27"/>
      <c r="G842" s="26"/>
      <c r="H842" s="27"/>
      <c r="I842" s="26"/>
      <c r="J842" s="27"/>
      <c r="K842" s="28"/>
      <c r="L842" s="5"/>
      <c r="M842" s="5"/>
      <c r="N842" s="5"/>
      <c r="O842" s="59"/>
      <c r="P842" s="5"/>
      <c r="Q842" s="59"/>
      <c r="R842" s="5"/>
      <c r="S842" s="59"/>
      <c r="T842" s="26"/>
      <c r="U842" s="26"/>
      <c r="V842" s="27"/>
      <c r="W842" s="26"/>
      <c r="X842" s="27"/>
      <c r="Y842" s="2"/>
      <c r="Z842" s="2"/>
      <c r="AA842" s="2"/>
      <c r="AB842" s="2"/>
      <c r="AC842" s="2"/>
      <c r="AD842" s="2"/>
    </row>
    <row r="843" spans="1:30" ht="13" x14ac:dyDescent="0.15">
      <c r="A843" s="26"/>
      <c r="B843" s="26"/>
      <c r="C843" s="26"/>
      <c r="D843" s="26"/>
      <c r="E843" s="26"/>
      <c r="F843" s="27"/>
      <c r="G843" s="26"/>
      <c r="H843" s="27"/>
      <c r="I843" s="26"/>
      <c r="J843" s="27"/>
      <c r="K843" s="28"/>
      <c r="L843" s="5"/>
      <c r="M843" s="5"/>
      <c r="N843" s="5"/>
      <c r="O843" s="59"/>
      <c r="P843" s="5"/>
      <c r="Q843" s="59"/>
      <c r="R843" s="5"/>
      <c r="S843" s="59"/>
      <c r="T843" s="26"/>
      <c r="U843" s="26"/>
      <c r="V843" s="27"/>
      <c r="W843" s="26"/>
      <c r="X843" s="27"/>
      <c r="Y843" s="2"/>
      <c r="Z843" s="2"/>
      <c r="AA843" s="2"/>
      <c r="AB843" s="2"/>
      <c r="AC843" s="2"/>
      <c r="AD843" s="2"/>
    </row>
    <row r="844" spans="1:30" ht="13" x14ac:dyDescent="0.15">
      <c r="A844" s="26"/>
      <c r="B844" s="26"/>
      <c r="C844" s="26"/>
      <c r="D844" s="26"/>
      <c r="E844" s="26"/>
      <c r="F844" s="27"/>
      <c r="G844" s="26"/>
      <c r="H844" s="27"/>
      <c r="I844" s="26"/>
      <c r="J844" s="27"/>
      <c r="K844" s="28"/>
      <c r="L844" s="5"/>
      <c r="M844" s="5"/>
      <c r="N844" s="5"/>
      <c r="O844" s="59"/>
      <c r="P844" s="5"/>
      <c r="Q844" s="59"/>
      <c r="R844" s="5"/>
      <c r="S844" s="59"/>
      <c r="T844" s="26"/>
      <c r="U844" s="26"/>
      <c r="V844" s="27"/>
      <c r="W844" s="26"/>
      <c r="X844" s="27"/>
      <c r="Y844" s="2"/>
      <c r="Z844" s="2"/>
      <c r="AA844" s="2"/>
      <c r="AB844" s="2"/>
      <c r="AC844" s="2"/>
      <c r="AD844" s="2"/>
    </row>
    <row r="845" spans="1:30" ht="13" x14ac:dyDescent="0.15">
      <c r="A845" s="26"/>
      <c r="B845" s="26"/>
      <c r="C845" s="26"/>
      <c r="D845" s="26"/>
      <c r="E845" s="26"/>
      <c r="F845" s="27"/>
      <c r="G845" s="26"/>
      <c r="H845" s="27"/>
      <c r="I845" s="26"/>
      <c r="J845" s="27"/>
      <c r="K845" s="28"/>
      <c r="L845" s="5"/>
      <c r="M845" s="5"/>
      <c r="N845" s="5"/>
      <c r="O845" s="59"/>
      <c r="P845" s="5"/>
      <c r="Q845" s="59"/>
      <c r="R845" s="5"/>
      <c r="S845" s="59"/>
      <c r="T845" s="26"/>
      <c r="U845" s="26"/>
      <c r="V845" s="27"/>
      <c r="W845" s="26"/>
      <c r="X845" s="27"/>
      <c r="Y845" s="2"/>
      <c r="Z845" s="2"/>
      <c r="AA845" s="2"/>
      <c r="AB845" s="2"/>
      <c r="AC845" s="2"/>
      <c r="AD845" s="2"/>
    </row>
    <row r="846" spans="1:30" ht="13" x14ac:dyDescent="0.15">
      <c r="A846" s="26"/>
      <c r="B846" s="26"/>
      <c r="C846" s="26"/>
      <c r="D846" s="26"/>
      <c r="E846" s="26"/>
      <c r="F846" s="27"/>
      <c r="G846" s="26"/>
      <c r="H846" s="27"/>
      <c r="I846" s="26"/>
      <c r="J846" s="27"/>
      <c r="K846" s="28"/>
      <c r="L846" s="5"/>
      <c r="M846" s="5"/>
      <c r="N846" s="5"/>
      <c r="O846" s="59"/>
      <c r="P846" s="5"/>
      <c r="Q846" s="59"/>
      <c r="R846" s="5"/>
      <c r="S846" s="59"/>
      <c r="T846" s="26"/>
      <c r="U846" s="26"/>
      <c r="V846" s="27"/>
      <c r="W846" s="26"/>
      <c r="X846" s="27"/>
      <c r="Y846" s="2"/>
      <c r="Z846" s="2"/>
      <c r="AA846" s="2"/>
      <c r="AB846" s="2"/>
      <c r="AC846" s="2"/>
      <c r="AD846" s="2"/>
    </row>
    <row r="847" spans="1:30" ht="13" x14ac:dyDescent="0.15">
      <c r="A847" s="26"/>
      <c r="B847" s="26"/>
      <c r="C847" s="26"/>
      <c r="D847" s="26"/>
      <c r="E847" s="26"/>
      <c r="F847" s="27"/>
      <c r="G847" s="26"/>
      <c r="H847" s="27"/>
      <c r="I847" s="26"/>
      <c r="J847" s="27"/>
      <c r="K847" s="28"/>
      <c r="L847" s="5"/>
      <c r="M847" s="5"/>
      <c r="N847" s="5"/>
      <c r="O847" s="59"/>
      <c r="P847" s="5"/>
      <c r="Q847" s="59"/>
      <c r="R847" s="5"/>
      <c r="S847" s="59"/>
      <c r="T847" s="26"/>
      <c r="U847" s="26"/>
      <c r="V847" s="27"/>
      <c r="W847" s="26"/>
      <c r="X847" s="27"/>
      <c r="Y847" s="2"/>
      <c r="Z847" s="2"/>
      <c r="AA847" s="2"/>
      <c r="AB847" s="2"/>
      <c r="AC847" s="2"/>
      <c r="AD847" s="2"/>
    </row>
    <row r="848" spans="1:30" ht="13" x14ac:dyDescent="0.15">
      <c r="A848" s="26"/>
      <c r="B848" s="26"/>
      <c r="C848" s="26"/>
      <c r="D848" s="26"/>
      <c r="E848" s="26"/>
      <c r="F848" s="27"/>
      <c r="G848" s="26"/>
      <c r="H848" s="27"/>
      <c r="I848" s="26"/>
      <c r="J848" s="27"/>
      <c r="K848" s="28"/>
      <c r="L848" s="5"/>
      <c r="M848" s="5"/>
      <c r="N848" s="5"/>
      <c r="O848" s="59"/>
      <c r="P848" s="5"/>
      <c r="Q848" s="59"/>
      <c r="R848" s="5"/>
      <c r="S848" s="59"/>
      <c r="T848" s="26"/>
      <c r="U848" s="26"/>
      <c r="V848" s="27"/>
      <c r="W848" s="26"/>
      <c r="X848" s="27"/>
      <c r="Y848" s="2"/>
      <c r="Z848" s="2"/>
      <c r="AA848" s="2"/>
      <c r="AB848" s="2"/>
      <c r="AC848" s="2"/>
      <c r="AD848" s="2"/>
    </row>
    <row r="849" spans="1:30" ht="13" x14ac:dyDescent="0.15">
      <c r="A849" s="26"/>
      <c r="B849" s="26"/>
      <c r="C849" s="26"/>
      <c r="D849" s="26"/>
      <c r="E849" s="26"/>
      <c r="F849" s="27"/>
      <c r="G849" s="26"/>
      <c r="H849" s="27"/>
      <c r="I849" s="26"/>
      <c r="J849" s="27"/>
      <c r="K849" s="28"/>
      <c r="L849" s="5"/>
      <c r="M849" s="5"/>
      <c r="N849" s="5"/>
      <c r="O849" s="59"/>
      <c r="P849" s="5"/>
      <c r="Q849" s="59"/>
      <c r="R849" s="5"/>
      <c r="S849" s="59"/>
      <c r="T849" s="26"/>
      <c r="U849" s="26"/>
      <c r="V849" s="27"/>
      <c r="W849" s="26"/>
      <c r="X849" s="27"/>
      <c r="Y849" s="2"/>
      <c r="Z849" s="2"/>
      <c r="AA849" s="2"/>
      <c r="AB849" s="2"/>
      <c r="AC849" s="2"/>
      <c r="AD849" s="2"/>
    </row>
    <row r="850" spans="1:30" ht="13" x14ac:dyDescent="0.15">
      <c r="A850" s="26"/>
      <c r="B850" s="26"/>
      <c r="C850" s="26"/>
      <c r="D850" s="26"/>
      <c r="E850" s="26"/>
      <c r="F850" s="27"/>
      <c r="G850" s="26"/>
      <c r="H850" s="27"/>
      <c r="I850" s="26"/>
      <c r="J850" s="27"/>
      <c r="K850" s="28"/>
      <c r="L850" s="5"/>
      <c r="M850" s="5"/>
      <c r="N850" s="5"/>
      <c r="O850" s="59"/>
      <c r="P850" s="5"/>
      <c r="Q850" s="59"/>
      <c r="R850" s="5"/>
      <c r="S850" s="59"/>
      <c r="T850" s="26"/>
      <c r="U850" s="26"/>
      <c r="V850" s="27"/>
      <c r="W850" s="26"/>
      <c r="X850" s="27"/>
      <c r="Y850" s="2"/>
      <c r="Z850" s="2"/>
      <c r="AA850" s="2"/>
      <c r="AB850" s="2"/>
      <c r="AC850" s="2"/>
      <c r="AD850" s="2"/>
    </row>
    <row r="851" spans="1:30" ht="13" x14ac:dyDescent="0.15">
      <c r="A851" s="26"/>
      <c r="B851" s="26"/>
      <c r="C851" s="26"/>
      <c r="D851" s="26"/>
      <c r="E851" s="26"/>
      <c r="F851" s="27"/>
      <c r="G851" s="26"/>
      <c r="H851" s="27"/>
      <c r="I851" s="26"/>
      <c r="J851" s="27"/>
      <c r="K851" s="28"/>
      <c r="L851" s="5"/>
      <c r="M851" s="5"/>
      <c r="N851" s="5"/>
      <c r="O851" s="59"/>
      <c r="P851" s="5"/>
      <c r="Q851" s="59"/>
      <c r="R851" s="5"/>
      <c r="S851" s="59"/>
      <c r="T851" s="26"/>
      <c r="U851" s="26"/>
      <c r="V851" s="27"/>
      <c r="W851" s="26"/>
      <c r="X851" s="27"/>
      <c r="Y851" s="2"/>
      <c r="Z851" s="2"/>
      <c r="AA851" s="2"/>
      <c r="AB851" s="2"/>
      <c r="AC851" s="2"/>
      <c r="AD851" s="2"/>
    </row>
    <row r="852" spans="1:30" ht="13" x14ac:dyDescent="0.15">
      <c r="A852" s="26"/>
      <c r="B852" s="26"/>
      <c r="C852" s="26"/>
      <c r="D852" s="26"/>
      <c r="E852" s="26"/>
      <c r="F852" s="27"/>
      <c r="G852" s="26"/>
      <c r="H852" s="27"/>
      <c r="I852" s="26"/>
      <c r="J852" s="27"/>
      <c r="K852" s="28"/>
      <c r="L852" s="5"/>
      <c r="M852" s="5"/>
      <c r="N852" s="5"/>
      <c r="O852" s="59"/>
      <c r="P852" s="5"/>
      <c r="Q852" s="59"/>
      <c r="R852" s="5"/>
      <c r="S852" s="59"/>
      <c r="T852" s="26"/>
      <c r="U852" s="26"/>
      <c r="V852" s="27"/>
      <c r="W852" s="26"/>
      <c r="X852" s="27"/>
      <c r="Y852" s="2"/>
      <c r="Z852" s="2"/>
      <c r="AA852" s="2"/>
      <c r="AB852" s="2"/>
      <c r="AC852" s="2"/>
      <c r="AD852" s="2"/>
    </row>
    <row r="853" spans="1:30" ht="13" x14ac:dyDescent="0.15">
      <c r="A853" s="26"/>
      <c r="B853" s="26"/>
      <c r="C853" s="26"/>
      <c r="D853" s="26"/>
      <c r="E853" s="26"/>
      <c r="F853" s="27"/>
      <c r="G853" s="26"/>
      <c r="H853" s="27"/>
      <c r="I853" s="26"/>
      <c r="J853" s="27"/>
      <c r="K853" s="28"/>
      <c r="L853" s="5"/>
      <c r="M853" s="5"/>
      <c r="N853" s="5"/>
      <c r="O853" s="59"/>
      <c r="P853" s="5"/>
      <c r="Q853" s="59"/>
      <c r="R853" s="5"/>
      <c r="S853" s="59"/>
      <c r="T853" s="26"/>
      <c r="U853" s="26"/>
      <c r="V853" s="27"/>
      <c r="W853" s="26"/>
      <c r="X853" s="27"/>
      <c r="Y853" s="2"/>
      <c r="Z853" s="2"/>
      <c r="AA853" s="2"/>
      <c r="AB853" s="2"/>
      <c r="AC853" s="2"/>
      <c r="AD853" s="2"/>
    </row>
    <row r="854" spans="1:30" ht="13" x14ac:dyDescent="0.15">
      <c r="A854" s="26"/>
      <c r="B854" s="26"/>
      <c r="C854" s="26"/>
      <c r="D854" s="26"/>
      <c r="E854" s="26"/>
      <c r="F854" s="27"/>
      <c r="G854" s="26"/>
      <c r="H854" s="27"/>
      <c r="I854" s="26"/>
      <c r="J854" s="27"/>
      <c r="K854" s="28"/>
      <c r="L854" s="5"/>
      <c r="M854" s="5"/>
      <c r="N854" s="5"/>
      <c r="O854" s="59"/>
      <c r="P854" s="5"/>
      <c r="Q854" s="59"/>
      <c r="R854" s="5"/>
      <c r="S854" s="59"/>
      <c r="T854" s="26"/>
      <c r="U854" s="26"/>
      <c r="V854" s="27"/>
      <c r="W854" s="26"/>
      <c r="X854" s="27"/>
      <c r="Y854" s="2"/>
      <c r="Z854" s="2"/>
      <c r="AA854" s="2"/>
      <c r="AB854" s="2"/>
      <c r="AC854" s="2"/>
      <c r="AD854" s="2"/>
    </row>
    <row r="855" spans="1:30" ht="13" x14ac:dyDescent="0.15">
      <c r="A855" s="26"/>
      <c r="B855" s="26"/>
      <c r="C855" s="26"/>
      <c r="D855" s="26"/>
      <c r="E855" s="26"/>
      <c r="F855" s="27"/>
      <c r="G855" s="26"/>
      <c r="H855" s="27"/>
      <c r="I855" s="26"/>
      <c r="J855" s="27"/>
      <c r="K855" s="28"/>
      <c r="L855" s="5"/>
      <c r="M855" s="5"/>
      <c r="N855" s="5"/>
      <c r="O855" s="59"/>
      <c r="P855" s="5"/>
      <c r="Q855" s="59"/>
      <c r="R855" s="5"/>
      <c r="S855" s="59"/>
      <c r="T855" s="26"/>
      <c r="U855" s="26"/>
      <c r="V855" s="27"/>
      <c r="W855" s="26"/>
      <c r="X855" s="27"/>
      <c r="Y855" s="2"/>
      <c r="Z855" s="2"/>
      <c r="AA855" s="2"/>
      <c r="AB855" s="2"/>
      <c r="AC855" s="2"/>
      <c r="AD855" s="2"/>
    </row>
    <row r="856" spans="1:30" ht="13" x14ac:dyDescent="0.15">
      <c r="A856" s="26"/>
      <c r="B856" s="26"/>
      <c r="C856" s="26"/>
      <c r="D856" s="26"/>
      <c r="E856" s="26"/>
      <c r="F856" s="27"/>
      <c r="G856" s="26"/>
      <c r="H856" s="27"/>
      <c r="I856" s="26"/>
      <c r="J856" s="27"/>
      <c r="K856" s="28"/>
      <c r="L856" s="5"/>
      <c r="M856" s="5"/>
      <c r="N856" s="5"/>
      <c r="O856" s="59"/>
      <c r="P856" s="5"/>
      <c r="Q856" s="59"/>
      <c r="R856" s="5"/>
      <c r="S856" s="59"/>
      <c r="T856" s="26"/>
      <c r="U856" s="26"/>
      <c r="V856" s="27"/>
      <c r="W856" s="26"/>
      <c r="X856" s="27"/>
      <c r="Y856" s="2"/>
      <c r="Z856" s="2"/>
      <c r="AA856" s="2"/>
      <c r="AB856" s="2"/>
      <c r="AC856" s="2"/>
      <c r="AD856" s="2"/>
    </row>
    <row r="857" spans="1:30" ht="13" x14ac:dyDescent="0.15">
      <c r="A857" s="26"/>
      <c r="B857" s="26"/>
      <c r="C857" s="26"/>
      <c r="D857" s="26"/>
      <c r="E857" s="26"/>
      <c r="F857" s="27"/>
      <c r="G857" s="26"/>
      <c r="H857" s="27"/>
      <c r="I857" s="26"/>
      <c r="J857" s="27"/>
      <c r="K857" s="28"/>
      <c r="L857" s="5"/>
      <c r="M857" s="5"/>
      <c r="N857" s="5"/>
      <c r="O857" s="59"/>
      <c r="P857" s="5"/>
      <c r="Q857" s="59"/>
      <c r="R857" s="5"/>
      <c r="S857" s="59"/>
      <c r="T857" s="26"/>
      <c r="U857" s="26"/>
      <c r="V857" s="27"/>
      <c r="W857" s="26"/>
      <c r="X857" s="27"/>
      <c r="Y857" s="2"/>
      <c r="Z857" s="2"/>
      <c r="AA857" s="2"/>
      <c r="AB857" s="2"/>
      <c r="AC857" s="2"/>
      <c r="AD857" s="2"/>
    </row>
    <row r="858" spans="1:30" ht="13" x14ac:dyDescent="0.15">
      <c r="A858" s="26"/>
      <c r="B858" s="26"/>
      <c r="C858" s="26"/>
      <c r="D858" s="26"/>
      <c r="E858" s="26"/>
      <c r="F858" s="27"/>
      <c r="G858" s="26"/>
      <c r="H858" s="27"/>
      <c r="I858" s="26"/>
      <c r="J858" s="27"/>
      <c r="K858" s="28"/>
      <c r="L858" s="5"/>
      <c r="M858" s="5"/>
      <c r="N858" s="5"/>
      <c r="O858" s="59"/>
      <c r="P858" s="5"/>
      <c r="Q858" s="59"/>
      <c r="R858" s="5"/>
      <c r="S858" s="59"/>
      <c r="T858" s="26"/>
      <c r="U858" s="26"/>
      <c r="V858" s="27"/>
      <c r="W858" s="26"/>
      <c r="X858" s="27"/>
      <c r="Y858" s="2"/>
      <c r="Z858" s="2"/>
      <c r="AA858" s="2"/>
      <c r="AB858" s="2"/>
      <c r="AC858" s="2"/>
      <c r="AD858" s="2"/>
    </row>
    <row r="859" spans="1:30" ht="13" x14ac:dyDescent="0.15">
      <c r="A859" s="26"/>
      <c r="B859" s="26"/>
      <c r="C859" s="26"/>
      <c r="D859" s="26"/>
      <c r="E859" s="26"/>
      <c r="F859" s="27"/>
      <c r="G859" s="26"/>
      <c r="H859" s="27"/>
      <c r="I859" s="26"/>
      <c r="J859" s="27"/>
      <c r="K859" s="28"/>
      <c r="L859" s="5"/>
      <c r="M859" s="5"/>
      <c r="N859" s="5"/>
      <c r="O859" s="59"/>
      <c r="P859" s="5"/>
      <c r="Q859" s="59"/>
      <c r="R859" s="5"/>
      <c r="S859" s="59"/>
      <c r="T859" s="26"/>
      <c r="U859" s="26"/>
      <c r="V859" s="27"/>
      <c r="W859" s="26"/>
      <c r="X859" s="27"/>
      <c r="Y859" s="2"/>
      <c r="Z859" s="2"/>
      <c r="AA859" s="2"/>
      <c r="AB859" s="2"/>
      <c r="AC859" s="2"/>
      <c r="AD859" s="2"/>
    </row>
    <row r="860" spans="1:30" ht="13" x14ac:dyDescent="0.15">
      <c r="A860" s="26"/>
      <c r="B860" s="26"/>
      <c r="C860" s="26"/>
      <c r="D860" s="26"/>
      <c r="E860" s="26"/>
      <c r="F860" s="27"/>
      <c r="G860" s="26"/>
      <c r="H860" s="27"/>
      <c r="I860" s="26"/>
      <c r="J860" s="27"/>
      <c r="K860" s="28"/>
      <c r="L860" s="5"/>
      <c r="M860" s="5"/>
      <c r="N860" s="5"/>
      <c r="O860" s="59"/>
      <c r="P860" s="5"/>
      <c r="Q860" s="59"/>
      <c r="R860" s="5"/>
      <c r="S860" s="59"/>
      <c r="T860" s="26"/>
      <c r="U860" s="26"/>
      <c r="V860" s="27"/>
      <c r="W860" s="26"/>
      <c r="X860" s="27"/>
      <c r="Y860" s="2"/>
      <c r="Z860" s="2"/>
      <c r="AA860" s="2"/>
      <c r="AB860" s="2"/>
      <c r="AC860" s="2"/>
      <c r="AD860" s="2"/>
    </row>
    <row r="861" spans="1:30" ht="13" x14ac:dyDescent="0.15">
      <c r="A861" s="26"/>
      <c r="B861" s="26"/>
      <c r="C861" s="26"/>
      <c r="D861" s="26"/>
      <c r="E861" s="26"/>
      <c r="F861" s="27"/>
      <c r="G861" s="26"/>
      <c r="H861" s="27"/>
      <c r="I861" s="26"/>
      <c r="J861" s="27"/>
      <c r="K861" s="28"/>
      <c r="L861" s="5"/>
      <c r="M861" s="5"/>
      <c r="N861" s="5"/>
      <c r="O861" s="59"/>
      <c r="P861" s="5"/>
      <c r="Q861" s="59"/>
      <c r="R861" s="5"/>
      <c r="S861" s="59"/>
      <c r="T861" s="26"/>
      <c r="U861" s="26"/>
      <c r="V861" s="27"/>
      <c r="W861" s="26"/>
      <c r="X861" s="27"/>
      <c r="Y861" s="2"/>
      <c r="Z861" s="2"/>
      <c r="AA861" s="2"/>
      <c r="AB861" s="2"/>
      <c r="AC861" s="2"/>
      <c r="AD861" s="2"/>
    </row>
    <row r="862" spans="1:30" ht="13" x14ac:dyDescent="0.15">
      <c r="A862" s="26"/>
      <c r="B862" s="26"/>
      <c r="C862" s="26"/>
      <c r="D862" s="26"/>
      <c r="E862" s="26"/>
      <c r="F862" s="27"/>
      <c r="G862" s="26"/>
      <c r="H862" s="27"/>
      <c r="I862" s="26"/>
      <c r="J862" s="27"/>
      <c r="K862" s="28"/>
      <c r="L862" s="5"/>
      <c r="M862" s="5"/>
      <c r="N862" s="5"/>
      <c r="O862" s="59"/>
      <c r="P862" s="5"/>
      <c r="Q862" s="59"/>
      <c r="R862" s="5"/>
      <c r="S862" s="59"/>
      <c r="T862" s="26"/>
      <c r="U862" s="26"/>
      <c r="V862" s="27"/>
      <c r="W862" s="26"/>
      <c r="X862" s="27"/>
      <c r="Y862" s="2"/>
      <c r="Z862" s="2"/>
      <c r="AA862" s="2"/>
      <c r="AB862" s="2"/>
      <c r="AC862" s="2"/>
      <c r="AD862" s="2"/>
    </row>
    <row r="863" spans="1:30" ht="13" x14ac:dyDescent="0.15">
      <c r="A863" s="26"/>
      <c r="B863" s="26"/>
      <c r="C863" s="26"/>
      <c r="D863" s="26"/>
      <c r="E863" s="26"/>
      <c r="F863" s="27"/>
      <c r="G863" s="26"/>
      <c r="H863" s="27"/>
      <c r="I863" s="26"/>
      <c r="J863" s="27"/>
      <c r="K863" s="28"/>
      <c r="L863" s="5"/>
      <c r="M863" s="5"/>
      <c r="N863" s="5"/>
      <c r="O863" s="59"/>
      <c r="P863" s="5"/>
      <c r="Q863" s="59"/>
      <c r="R863" s="5"/>
      <c r="S863" s="59"/>
      <c r="T863" s="26"/>
      <c r="U863" s="26"/>
      <c r="V863" s="27"/>
      <c r="W863" s="26"/>
      <c r="X863" s="27"/>
      <c r="Y863" s="2"/>
      <c r="Z863" s="2"/>
      <c r="AA863" s="2"/>
      <c r="AB863" s="2"/>
      <c r="AC863" s="2"/>
      <c r="AD863" s="2"/>
    </row>
    <row r="864" spans="1:30" ht="13" x14ac:dyDescent="0.15">
      <c r="A864" s="26"/>
      <c r="B864" s="26"/>
      <c r="C864" s="26"/>
      <c r="D864" s="26"/>
      <c r="E864" s="26"/>
      <c r="F864" s="27"/>
      <c r="G864" s="26"/>
      <c r="H864" s="27"/>
      <c r="I864" s="26"/>
      <c r="J864" s="27"/>
      <c r="K864" s="28"/>
      <c r="L864" s="5"/>
      <c r="M864" s="5"/>
      <c r="N864" s="5"/>
      <c r="O864" s="59"/>
      <c r="P864" s="5"/>
      <c r="Q864" s="59"/>
      <c r="R864" s="5"/>
      <c r="S864" s="59"/>
      <c r="T864" s="26"/>
      <c r="U864" s="26"/>
      <c r="V864" s="27"/>
      <c r="W864" s="26"/>
      <c r="X864" s="27"/>
      <c r="Y864" s="2"/>
      <c r="Z864" s="2"/>
      <c r="AA864" s="2"/>
      <c r="AB864" s="2"/>
      <c r="AC864" s="2"/>
      <c r="AD864" s="2"/>
    </row>
    <row r="865" spans="1:30" ht="13" x14ac:dyDescent="0.15">
      <c r="A865" s="26"/>
      <c r="B865" s="26"/>
      <c r="C865" s="26"/>
      <c r="D865" s="26"/>
      <c r="E865" s="26"/>
      <c r="F865" s="27"/>
      <c r="G865" s="26"/>
      <c r="H865" s="27"/>
      <c r="I865" s="26"/>
      <c r="J865" s="27"/>
      <c r="K865" s="28"/>
      <c r="L865" s="5"/>
      <c r="M865" s="5"/>
      <c r="N865" s="5"/>
      <c r="O865" s="59"/>
      <c r="P865" s="5"/>
      <c r="Q865" s="59"/>
      <c r="R865" s="5"/>
      <c r="S865" s="59"/>
      <c r="T865" s="26"/>
      <c r="U865" s="26"/>
      <c r="V865" s="27"/>
      <c r="W865" s="26"/>
      <c r="X865" s="27"/>
      <c r="Y865" s="2"/>
      <c r="Z865" s="2"/>
      <c r="AA865" s="2"/>
      <c r="AB865" s="2"/>
      <c r="AC865" s="2"/>
      <c r="AD865" s="2"/>
    </row>
    <row r="866" spans="1:30" ht="13" x14ac:dyDescent="0.15">
      <c r="A866" s="26"/>
      <c r="B866" s="26"/>
      <c r="C866" s="26"/>
      <c r="D866" s="26"/>
      <c r="E866" s="26"/>
      <c r="F866" s="27"/>
      <c r="G866" s="26"/>
      <c r="H866" s="27"/>
      <c r="I866" s="26"/>
      <c r="J866" s="27"/>
      <c r="K866" s="28"/>
      <c r="L866" s="5"/>
      <c r="M866" s="5"/>
      <c r="N866" s="5"/>
      <c r="O866" s="59"/>
      <c r="P866" s="5"/>
      <c r="Q866" s="59"/>
      <c r="R866" s="5"/>
      <c r="S866" s="59"/>
      <c r="T866" s="26"/>
      <c r="U866" s="26"/>
      <c r="V866" s="27"/>
      <c r="W866" s="26"/>
      <c r="X866" s="27"/>
      <c r="Y866" s="2"/>
      <c r="Z866" s="2"/>
      <c r="AA866" s="2"/>
      <c r="AB866" s="2"/>
      <c r="AC866" s="2"/>
      <c r="AD866" s="2"/>
    </row>
    <row r="867" spans="1:30" ht="13" x14ac:dyDescent="0.15">
      <c r="A867" s="26"/>
      <c r="B867" s="26"/>
      <c r="C867" s="26"/>
      <c r="D867" s="26"/>
      <c r="E867" s="26"/>
      <c r="F867" s="27"/>
      <c r="G867" s="26"/>
      <c r="H867" s="27"/>
      <c r="I867" s="26"/>
      <c r="J867" s="27"/>
      <c r="K867" s="28"/>
      <c r="L867" s="5"/>
      <c r="M867" s="5"/>
      <c r="N867" s="5"/>
      <c r="O867" s="59"/>
      <c r="P867" s="5"/>
      <c r="Q867" s="59"/>
      <c r="R867" s="5"/>
      <c r="S867" s="59"/>
      <c r="T867" s="26"/>
      <c r="U867" s="26"/>
      <c r="V867" s="27"/>
      <c r="W867" s="26"/>
      <c r="X867" s="27"/>
      <c r="Y867" s="2"/>
      <c r="Z867" s="2"/>
      <c r="AA867" s="2"/>
      <c r="AB867" s="2"/>
      <c r="AC867" s="2"/>
      <c r="AD867" s="2"/>
    </row>
    <row r="868" spans="1:30" ht="13" x14ac:dyDescent="0.15">
      <c r="A868" s="26"/>
      <c r="B868" s="26"/>
      <c r="C868" s="26"/>
      <c r="D868" s="26"/>
      <c r="E868" s="26"/>
      <c r="F868" s="27"/>
      <c r="G868" s="26"/>
      <c r="H868" s="27"/>
      <c r="I868" s="26"/>
      <c r="J868" s="27"/>
      <c r="K868" s="28"/>
      <c r="L868" s="5"/>
      <c r="M868" s="5"/>
      <c r="N868" s="5"/>
      <c r="O868" s="59"/>
      <c r="P868" s="5"/>
      <c r="Q868" s="59"/>
      <c r="R868" s="5"/>
      <c r="S868" s="59"/>
      <c r="T868" s="26"/>
      <c r="U868" s="26"/>
      <c r="V868" s="27"/>
      <c r="W868" s="26"/>
      <c r="X868" s="27"/>
      <c r="Y868" s="2"/>
      <c r="Z868" s="2"/>
      <c r="AA868" s="2"/>
      <c r="AB868" s="2"/>
      <c r="AC868" s="2"/>
      <c r="AD868" s="2"/>
    </row>
    <row r="869" spans="1:30" ht="13" x14ac:dyDescent="0.15">
      <c r="A869" s="26"/>
      <c r="B869" s="26"/>
      <c r="C869" s="26"/>
      <c r="D869" s="26"/>
      <c r="E869" s="26"/>
      <c r="F869" s="27"/>
      <c r="G869" s="26"/>
      <c r="H869" s="27"/>
      <c r="I869" s="26"/>
      <c r="J869" s="27"/>
      <c r="K869" s="28"/>
      <c r="L869" s="5"/>
      <c r="M869" s="5"/>
      <c r="N869" s="5"/>
      <c r="O869" s="59"/>
      <c r="P869" s="5"/>
      <c r="Q869" s="59"/>
      <c r="R869" s="5"/>
      <c r="S869" s="59"/>
      <c r="T869" s="26"/>
      <c r="U869" s="26"/>
      <c r="V869" s="27"/>
      <c r="W869" s="26"/>
      <c r="X869" s="27"/>
      <c r="Y869" s="2"/>
      <c r="Z869" s="2"/>
      <c r="AA869" s="2"/>
      <c r="AB869" s="2"/>
      <c r="AC869" s="2"/>
      <c r="AD869" s="2"/>
    </row>
    <row r="870" spans="1:30" ht="13" x14ac:dyDescent="0.15">
      <c r="A870" s="26"/>
      <c r="B870" s="26"/>
      <c r="C870" s="26"/>
      <c r="D870" s="26"/>
      <c r="E870" s="26"/>
      <c r="F870" s="27"/>
      <c r="G870" s="26"/>
      <c r="H870" s="27"/>
      <c r="I870" s="26"/>
      <c r="J870" s="27"/>
      <c r="K870" s="28"/>
      <c r="L870" s="5"/>
      <c r="M870" s="5"/>
      <c r="N870" s="5"/>
      <c r="O870" s="59"/>
      <c r="P870" s="5"/>
      <c r="Q870" s="59"/>
      <c r="R870" s="5"/>
      <c r="S870" s="59"/>
      <c r="T870" s="26"/>
      <c r="U870" s="26"/>
      <c r="V870" s="27"/>
      <c r="W870" s="26"/>
      <c r="X870" s="27"/>
      <c r="Y870" s="2"/>
      <c r="Z870" s="2"/>
      <c r="AA870" s="2"/>
      <c r="AB870" s="2"/>
      <c r="AC870" s="2"/>
      <c r="AD870" s="2"/>
    </row>
    <row r="871" spans="1:30" ht="13" x14ac:dyDescent="0.15">
      <c r="A871" s="26"/>
      <c r="B871" s="26"/>
      <c r="C871" s="26"/>
      <c r="D871" s="26"/>
      <c r="E871" s="26"/>
      <c r="F871" s="27"/>
      <c r="G871" s="26"/>
      <c r="H871" s="27"/>
      <c r="I871" s="26"/>
      <c r="J871" s="27"/>
      <c r="K871" s="28"/>
      <c r="L871" s="5"/>
      <c r="M871" s="5"/>
      <c r="N871" s="5"/>
      <c r="O871" s="59"/>
      <c r="P871" s="5"/>
      <c r="Q871" s="59"/>
      <c r="R871" s="5"/>
      <c r="S871" s="59"/>
      <c r="T871" s="26"/>
      <c r="U871" s="26"/>
      <c r="V871" s="27"/>
      <c r="W871" s="26"/>
      <c r="X871" s="27"/>
      <c r="Y871" s="2"/>
      <c r="Z871" s="2"/>
      <c r="AA871" s="2"/>
      <c r="AB871" s="2"/>
      <c r="AC871" s="2"/>
      <c r="AD871" s="2"/>
    </row>
    <row r="872" spans="1:30" ht="13" x14ac:dyDescent="0.15">
      <c r="A872" s="26"/>
      <c r="B872" s="26"/>
      <c r="C872" s="26"/>
      <c r="D872" s="26"/>
      <c r="E872" s="26"/>
      <c r="F872" s="27"/>
      <c r="G872" s="26"/>
      <c r="H872" s="27"/>
      <c r="I872" s="26"/>
      <c r="J872" s="27"/>
      <c r="K872" s="28"/>
      <c r="L872" s="5"/>
      <c r="M872" s="5"/>
      <c r="N872" s="5"/>
      <c r="O872" s="59"/>
      <c r="P872" s="5"/>
      <c r="Q872" s="59"/>
      <c r="R872" s="5"/>
      <c r="S872" s="59"/>
      <c r="T872" s="26"/>
      <c r="U872" s="26"/>
      <c r="V872" s="27"/>
      <c r="W872" s="26"/>
      <c r="X872" s="27"/>
      <c r="Y872" s="2"/>
      <c r="Z872" s="2"/>
      <c r="AA872" s="2"/>
      <c r="AB872" s="2"/>
      <c r="AC872" s="2"/>
      <c r="AD872" s="2"/>
    </row>
    <row r="873" spans="1:30" ht="13" x14ac:dyDescent="0.15">
      <c r="A873" s="26"/>
      <c r="B873" s="26"/>
      <c r="C873" s="26"/>
      <c r="D873" s="26"/>
      <c r="E873" s="26"/>
      <c r="F873" s="27"/>
      <c r="G873" s="26"/>
      <c r="H873" s="27"/>
      <c r="I873" s="26"/>
      <c r="J873" s="27"/>
      <c r="K873" s="28"/>
      <c r="L873" s="5"/>
      <c r="M873" s="5"/>
      <c r="N873" s="5"/>
      <c r="O873" s="59"/>
      <c r="P873" s="5"/>
      <c r="Q873" s="59"/>
      <c r="R873" s="5"/>
      <c r="S873" s="59"/>
      <c r="T873" s="26"/>
      <c r="U873" s="26"/>
      <c r="V873" s="27"/>
      <c r="W873" s="26"/>
      <c r="X873" s="27"/>
      <c r="Y873" s="2"/>
      <c r="Z873" s="2"/>
      <c r="AA873" s="2"/>
      <c r="AB873" s="2"/>
      <c r="AC873" s="2"/>
      <c r="AD873" s="2"/>
    </row>
    <row r="874" spans="1:30" ht="13" x14ac:dyDescent="0.15">
      <c r="A874" s="26"/>
      <c r="B874" s="26"/>
      <c r="C874" s="26"/>
      <c r="D874" s="26"/>
      <c r="E874" s="26"/>
      <c r="F874" s="27"/>
      <c r="G874" s="26"/>
      <c r="H874" s="27"/>
      <c r="I874" s="26"/>
      <c r="J874" s="27"/>
      <c r="K874" s="28"/>
      <c r="L874" s="5"/>
      <c r="M874" s="5"/>
      <c r="N874" s="5"/>
      <c r="O874" s="59"/>
      <c r="P874" s="5"/>
      <c r="Q874" s="59"/>
      <c r="R874" s="5"/>
      <c r="S874" s="59"/>
      <c r="T874" s="26"/>
      <c r="U874" s="26"/>
      <c r="V874" s="27"/>
      <c r="W874" s="26"/>
      <c r="X874" s="27"/>
      <c r="Y874" s="2"/>
      <c r="Z874" s="2"/>
      <c r="AA874" s="2"/>
      <c r="AB874" s="2"/>
      <c r="AC874" s="2"/>
      <c r="AD874" s="2"/>
    </row>
    <row r="875" spans="1:30" ht="13" x14ac:dyDescent="0.15">
      <c r="A875" s="26"/>
      <c r="B875" s="26"/>
      <c r="C875" s="26"/>
      <c r="D875" s="26"/>
      <c r="E875" s="26"/>
      <c r="F875" s="27"/>
      <c r="G875" s="26"/>
      <c r="H875" s="27"/>
      <c r="I875" s="26"/>
      <c r="J875" s="27"/>
      <c r="K875" s="28"/>
      <c r="L875" s="5"/>
      <c r="M875" s="5"/>
      <c r="N875" s="5"/>
      <c r="O875" s="59"/>
      <c r="P875" s="5"/>
      <c r="Q875" s="59"/>
      <c r="R875" s="5"/>
      <c r="S875" s="59"/>
      <c r="T875" s="26"/>
      <c r="U875" s="26"/>
      <c r="V875" s="27"/>
      <c r="W875" s="26"/>
      <c r="X875" s="27"/>
      <c r="Y875" s="2"/>
      <c r="Z875" s="2"/>
      <c r="AA875" s="2"/>
      <c r="AB875" s="2"/>
      <c r="AC875" s="2"/>
      <c r="AD875" s="2"/>
    </row>
    <row r="876" spans="1:30" ht="13" x14ac:dyDescent="0.15">
      <c r="A876" s="26"/>
      <c r="B876" s="26"/>
      <c r="C876" s="26"/>
      <c r="D876" s="26"/>
      <c r="E876" s="26"/>
      <c r="F876" s="27"/>
      <c r="G876" s="26"/>
      <c r="H876" s="27"/>
      <c r="I876" s="26"/>
      <c r="J876" s="27"/>
      <c r="K876" s="28"/>
      <c r="L876" s="5"/>
      <c r="M876" s="5"/>
      <c r="N876" s="5"/>
      <c r="O876" s="59"/>
      <c r="P876" s="5"/>
      <c r="Q876" s="59"/>
      <c r="R876" s="5"/>
      <c r="S876" s="59"/>
      <c r="T876" s="26"/>
      <c r="U876" s="26"/>
      <c r="V876" s="27"/>
      <c r="W876" s="26"/>
      <c r="X876" s="27"/>
      <c r="Y876" s="2"/>
      <c r="Z876" s="2"/>
      <c r="AA876" s="2"/>
      <c r="AB876" s="2"/>
      <c r="AC876" s="2"/>
      <c r="AD876" s="2"/>
    </row>
    <row r="877" spans="1:30" ht="13" x14ac:dyDescent="0.15">
      <c r="A877" s="26"/>
      <c r="B877" s="26"/>
      <c r="C877" s="26"/>
      <c r="D877" s="26"/>
      <c r="E877" s="26"/>
      <c r="F877" s="27"/>
      <c r="G877" s="26"/>
      <c r="H877" s="27"/>
      <c r="I877" s="26"/>
      <c r="J877" s="27"/>
      <c r="K877" s="28"/>
      <c r="L877" s="5"/>
      <c r="M877" s="5"/>
      <c r="N877" s="5"/>
      <c r="O877" s="59"/>
      <c r="P877" s="5"/>
      <c r="Q877" s="59"/>
      <c r="R877" s="5"/>
      <c r="S877" s="59"/>
      <c r="T877" s="26"/>
      <c r="U877" s="26"/>
      <c r="V877" s="27"/>
      <c r="W877" s="26"/>
      <c r="X877" s="27"/>
      <c r="Y877" s="2"/>
      <c r="Z877" s="2"/>
      <c r="AA877" s="2"/>
      <c r="AB877" s="2"/>
      <c r="AC877" s="2"/>
      <c r="AD877" s="2"/>
    </row>
    <row r="878" spans="1:30" ht="13" x14ac:dyDescent="0.15">
      <c r="A878" s="26"/>
      <c r="B878" s="26"/>
      <c r="C878" s="26"/>
      <c r="D878" s="26"/>
      <c r="E878" s="26"/>
      <c r="F878" s="27"/>
      <c r="G878" s="26"/>
      <c r="H878" s="27"/>
      <c r="I878" s="26"/>
      <c r="J878" s="27"/>
      <c r="K878" s="28"/>
      <c r="L878" s="5"/>
      <c r="M878" s="5"/>
      <c r="N878" s="5"/>
      <c r="O878" s="59"/>
      <c r="P878" s="5"/>
      <c r="Q878" s="59"/>
      <c r="R878" s="5"/>
      <c r="S878" s="59"/>
      <c r="T878" s="26"/>
      <c r="U878" s="26"/>
      <c r="V878" s="27"/>
      <c r="W878" s="26"/>
      <c r="X878" s="27"/>
      <c r="Y878" s="2"/>
      <c r="Z878" s="2"/>
      <c r="AA878" s="2"/>
      <c r="AB878" s="2"/>
      <c r="AC878" s="2"/>
      <c r="AD878" s="2"/>
    </row>
    <row r="879" spans="1:30" ht="13" x14ac:dyDescent="0.15">
      <c r="A879" s="26"/>
      <c r="B879" s="26"/>
      <c r="C879" s="26"/>
      <c r="D879" s="26"/>
      <c r="E879" s="26"/>
      <c r="F879" s="27"/>
      <c r="G879" s="26"/>
      <c r="H879" s="27"/>
      <c r="I879" s="26"/>
      <c r="J879" s="27"/>
      <c r="K879" s="28"/>
      <c r="L879" s="5"/>
      <c r="M879" s="5"/>
      <c r="N879" s="5"/>
      <c r="O879" s="59"/>
      <c r="P879" s="5"/>
      <c r="Q879" s="59"/>
      <c r="R879" s="5"/>
      <c r="S879" s="59"/>
      <c r="T879" s="26"/>
      <c r="U879" s="26"/>
      <c r="V879" s="27"/>
      <c r="W879" s="26"/>
      <c r="X879" s="27"/>
      <c r="Y879" s="2"/>
      <c r="Z879" s="2"/>
      <c r="AA879" s="2"/>
      <c r="AB879" s="2"/>
      <c r="AC879" s="2"/>
      <c r="AD879" s="2"/>
    </row>
    <row r="880" spans="1:30" ht="13" x14ac:dyDescent="0.15">
      <c r="A880" s="26"/>
      <c r="B880" s="26"/>
      <c r="C880" s="26"/>
      <c r="D880" s="26"/>
      <c r="E880" s="26"/>
      <c r="F880" s="27"/>
      <c r="G880" s="26"/>
      <c r="H880" s="27"/>
      <c r="I880" s="26"/>
      <c r="J880" s="27"/>
      <c r="K880" s="28"/>
      <c r="L880" s="5"/>
      <c r="M880" s="5"/>
      <c r="N880" s="5"/>
      <c r="O880" s="59"/>
      <c r="P880" s="5"/>
      <c r="Q880" s="59"/>
      <c r="R880" s="5"/>
      <c r="S880" s="59"/>
      <c r="T880" s="26"/>
      <c r="U880" s="26"/>
      <c r="V880" s="27"/>
      <c r="W880" s="26"/>
      <c r="X880" s="27"/>
      <c r="Y880" s="2"/>
      <c r="Z880" s="2"/>
      <c r="AA880" s="2"/>
      <c r="AB880" s="2"/>
      <c r="AC880" s="2"/>
      <c r="AD880" s="2"/>
    </row>
    <row r="881" spans="1:30" ht="13" x14ac:dyDescent="0.15">
      <c r="A881" s="26"/>
      <c r="B881" s="26"/>
      <c r="C881" s="26"/>
      <c r="D881" s="26"/>
      <c r="E881" s="26"/>
      <c r="F881" s="27"/>
      <c r="G881" s="26"/>
      <c r="H881" s="27"/>
      <c r="I881" s="26"/>
      <c r="J881" s="27"/>
      <c r="K881" s="28"/>
      <c r="L881" s="5"/>
      <c r="M881" s="5"/>
      <c r="N881" s="5"/>
      <c r="O881" s="59"/>
      <c r="P881" s="5"/>
      <c r="Q881" s="59"/>
      <c r="R881" s="5"/>
      <c r="S881" s="59"/>
      <c r="T881" s="26"/>
      <c r="U881" s="26"/>
      <c r="V881" s="27"/>
      <c r="W881" s="26"/>
      <c r="X881" s="27"/>
      <c r="Y881" s="2"/>
      <c r="Z881" s="2"/>
      <c r="AA881" s="2"/>
      <c r="AB881" s="2"/>
      <c r="AC881" s="2"/>
      <c r="AD881" s="2"/>
    </row>
    <row r="882" spans="1:30" ht="13" x14ac:dyDescent="0.15">
      <c r="A882" s="26"/>
      <c r="B882" s="26"/>
      <c r="C882" s="26"/>
      <c r="D882" s="26"/>
      <c r="E882" s="26"/>
      <c r="F882" s="27"/>
      <c r="G882" s="26"/>
      <c r="H882" s="27"/>
      <c r="I882" s="26"/>
      <c r="J882" s="27"/>
      <c r="K882" s="28"/>
      <c r="L882" s="5"/>
      <c r="M882" s="5"/>
      <c r="N882" s="5"/>
      <c r="O882" s="59"/>
      <c r="P882" s="5"/>
      <c r="Q882" s="59"/>
      <c r="R882" s="5"/>
      <c r="S882" s="59"/>
      <c r="T882" s="26"/>
      <c r="U882" s="26"/>
      <c r="V882" s="27"/>
      <c r="W882" s="26"/>
      <c r="X882" s="27"/>
      <c r="Y882" s="2"/>
      <c r="Z882" s="2"/>
      <c r="AA882" s="2"/>
      <c r="AB882" s="2"/>
      <c r="AC882" s="2"/>
      <c r="AD882" s="2"/>
    </row>
    <row r="883" spans="1:30" ht="13" x14ac:dyDescent="0.15">
      <c r="A883" s="26"/>
      <c r="B883" s="26"/>
      <c r="C883" s="26"/>
      <c r="D883" s="26"/>
      <c r="E883" s="26"/>
      <c r="F883" s="27"/>
      <c r="G883" s="26"/>
      <c r="H883" s="27"/>
      <c r="I883" s="26"/>
      <c r="J883" s="27"/>
      <c r="K883" s="28"/>
      <c r="L883" s="5"/>
      <c r="M883" s="5"/>
      <c r="N883" s="5"/>
      <c r="O883" s="59"/>
      <c r="P883" s="5"/>
      <c r="Q883" s="59"/>
      <c r="R883" s="5"/>
      <c r="S883" s="59"/>
      <c r="T883" s="26"/>
      <c r="U883" s="26"/>
      <c r="V883" s="27"/>
      <c r="W883" s="26"/>
      <c r="X883" s="27"/>
      <c r="Y883" s="2"/>
      <c r="Z883" s="2"/>
      <c r="AA883" s="2"/>
      <c r="AB883" s="2"/>
      <c r="AC883" s="2"/>
      <c r="AD883" s="2"/>
    </row>
    <row r="884" spans="1:30" ht="13" x14ac:dyDescent="0.15">
      <c r="A884" s="26"/>
      <c r="B884" s="26"/>
      <c r="C884" s="26"/>
      <c r="D884" s="26"/>
      <c r="E884" s="26"/>
      <c r="F884" s="27"/>
      <c r="G884" s="26"/>
      <c r="H884" s="27"/>
      <c r="I884" s="26"/>
      <c r="J884" s="27"/>
      <c r="K884" s="28"/>
      <c r="L884" s="5"/>
      <c r="M884" s="5"/>
      <c r="N884" s="5"/>
      <c r="O884" s="59"/>
      <c r="P884" s="5"/>
      <c r="Q884" s="59"/>
      <c r="R884" s="5"/>
      <c r="S884" s="59"/>
      <c r="T884" s="26"/>
      <c r="U884" s="26"/>
      <c r="V884" s="27"/>
      <c r="W884" s="26"/>
      <c r="X884" s="27"/>
      <c r="Y884" s="2"/>
      <c r="Z884" s="2"/>
      <c r="AA884" s="2"/>
      <c r="AB884" s="2"/>
      <c r="AC884" s="2"/>
      <c r="AD884" s="2"/>
    </row>
    <row r="885" spans="1:30" ht="13" x14ac:dyDescent="0.15">
      <c r="A885" s="26"/>
      <c r="B885" s="26"/>
      <c r="C885" s="26"/>
      <c r="D885" s="26"/>
      <c r="E885" s="26"/>
      <c r="F885" s="27"/>
      <c r="G885" s="26"/>
      <c r="H885" s="27"/>
      <c r="I885" s="26"/>
      <c r="J885" s="27"/>
      <c r="K885" s="28"/>
      <c r="L885" s="5"/>
      <c r="M885" s="5"/>
      <c r="N885" s="5"/>
      <c r="O885" s="59"/>
      <c r="P885" s="5"/>
      <c r="Q885" s="59"/>
      <c r="R885" s="5"/>
      <c r="S885" s="59"/>
      <c r="T885" s="26"/>
      <c r="U885" s="26"/>
      <c r="V885" s="27"/>
      <c r="W885" s="26"/>
      <c r="X885" s="27"/>
      <c r="Y885" s="2"/>
      <c r="Z885" s="2"/>
      <c r="AA885" s="2"/>
      <c r="AB885" s="2"/>
      <c r="AC885" s="2"/>
      <c r="AD885" s="2"/>
    </row>
    <row r="886" spans="1:30" ht="13" x14ac:dyDescent="0.15">
      <c r="A886" s="26"/>
      <c r="B886" s="26"/>
      <c r="C886" s="26"/>
      <c r="D886" s="26"/>
      <c r="E886" s="26"/>
      <c r="F886" s="27"/>
      <c r="G886" s="26"/>
      <c r="H886" s="27"/>
      <c r="I886" s="26"/>
      <c r="J886" s="27"/>
      <c r="K886" s="28"/>
      <c r="L886" s="5"/>
      <c r="M886" s="5"/>
      <c r="N886" s="5"/>
      <c r="O886" s="59"/>
      <c r="P886" s="5"/>
      <c r="Q886" s="59"/>
      <c r="R886" s="5"/>
      <c r="S886" s="59"/>
      <c r="T886" s="26"/>
      <c r="U886" s="26"/>
      <c r="V886" s="27"/>
      <c r="W886" s="26"/>
      <c r="X886" s="27"/>
      <c r="Y886" s="2"/>
      <c r="Z886" s="2"/>
      <c r="AA886" s="2"/>
      <c r="AB886" s="2"/>
      <c r="AC886" s="2"/>
      <c r="AD886" s="2"/>
    </row>
    <row r="887" spans="1:30" ht="13" x14ac:dyDescent="0.15">
      <c r="A887" s="26"/>
      <c r="B887" s="26"/>
      <c r="C887" s="26"/>
      <c r="D887" s="26"/>
      <c r="E887" s="26"/>
      <c r="F887" s="27"/>
      <c r="G887" s="26"/>
      <c r="H887" s="27"/>
      <c r="I887" s="26"/>
      <c r="J887" s="27"/>
      <c r="K887" s="28"/>
      <c r="L887" s="5"/>
      <c r="M887" s="5"/>
      <c r="N887" s="5"/>
      <c r="O887" s="59"/>
      <c r="P887" s="5"/>
      <c r="Q887" s="59"/>
      <c r="R887" s="5"/>
      <c r="S887" s="59"/>
      <c r="T887" s="26"/>
      <c r="U887" s="26"/>
      <c r="V887" s="27"/>
      <c r="W887" s="26"/>
      <c r="X887" s="27"/>
      <c r="Y887" s="2"/>
      <c r="Z887" s="2"/>
      <c r="AA887" s="2"/>
      <c r="AB887" s="2"/>
      <c r="AC887" s="2"/>
      <c r="AD887" s="2"/>
    </row>
    <row r="888" spans="1:30" ht="13" x14ac:dyDescent="0.15">
      <c r="A888" s="26"/>
      <c r="B888" s="26"/>
      <c r="C888" s="26"/>
      <c r="D888" s="26"/>
      <c r="E888" s="26"/>
      <c r="F888" s="27"/>
      <c r="G888" s="26"/>
      <c r="H888" s="27"/>
      <c r="I888" s="26"/>
      <c r="J888" s="27"/>
      <c r="K888" s="28"/>
      <c r="L888" s="5"/>
      <c r="M888" s="5"/>
      <c r="N888" s="5"/>
      <c r="O888" s="59"/>
      <c r="P888" s="5"/>
      <c r="Q888" s="59"/>
      <c r="R888" s="5"/>
      <c r="S888" s="59"/>
      <c r="T888" s="26"/>
      <c r="U888" s="26"/>
      <c r="V888" s="27"/>
      <c r="W888" s="26"/>
      <c r="X888" s="27"/>
      <c r="Y888" s="2"/>
      <c r="Z888" s="2"/>
      <c r="AA888" s="2"/>
      <c r="AB888" s="2"/>
      <c r="AC888" s="2"/>
      <c r="AD888" s="2"/>
    </row>
    <row r="889" spans="1:30" ht="13" x14ac:dyDescent="0.15">
      <c r="A889" s="26"/>
      <c r="B889" s="26"/>
      <c r="C889" s="26"/>
      <c r="D889" s="26"/>
      <c r="E889" s="26"/>
      <c r="F889" s="27"/>
      <c r="G889" s="26"/>
      <c r="H889" s="27"/>
      <c r="I889" s="26"/>
      <c r="J889" s="27"/>
      <c r="K889" s="28"/>
      <c r="L889" s="5"/>
      <c r="M889" s="5"/>
      <c r="N889" s="5"/>
      <c r="O889" s="59"/>
      <c r="P889" s="5"/>
      <c r="Q889" s="59"/>
      <c r="R889" s="5"/>
      <c r="S889" s="59"/>
      <c r="T889" s="26"/>
      <c r="U889" s="26"/>
      <c r="V889" s="27"/>
      <c r="W889" s="26"/>
      <c r="X889" s="27"/>
      <c r="Y889" s="2"/>
      <c r="Z889" s="2"/>
      <c r="AA889" s="2"/>
      <c r="AB889" s="2"/>
      <c r="AC889" s="2"/>
      <c r="AD889" s="2"/>
    </row>
    <row r="890" spans="1:30" ht="13" x14ac:dyDescent="0.15">
      <c r="A890" s="26"/>
      <c r="B890" s="26"/>
      <c r="C890" s="26"/>
      <c r="D890" s="26"/>
      <c r="E890" s="26"/>
      <c r="F890" s="27"/>
      <c r="G890" s="26"/>
      <c r="H890" s="27"/>
      <c r="I890" s="26"/>
      <c r="J890" s="27"/>
      <c r="K890" s="28"/>
      <c r="L890" s="5"/>
      <c r="M890" s="5"/>
      <c r="N890" s="5"/>
      <c r="O890" s="59"/>
      <c r="P890" s="5"/>
      <c r="Q890" s="59"/>
      <c r="R890" s="5"/>
      <c r="S890" s="59"/>
      <c r="T890" s="26"/>
      <c r="U890" s="26"/>
      <c r="V890" s="27"/>
      <c r="W890" s="26"/>
      <c r="X890" s="27"/>
      <c r="Y890" s="2"/>
      <c r="Z890" s="2"/>
      <c r="AA890" s="2"/>
      <c r="AB890" s="2"/>
      <c r="AC890" s="2"/>
      <c r="AD890" s="2"/>
    </row>
    <row r="891" spans="1:30" ht="13" x14ac:dyDescent="0.15">
      <c r="A891" s="26"/>
      <c r="B891" s="26"/>
      <c r="C891" s="26"/>
      <c r="D891" s="26"/>
      <c r="E891" s="26"/>
      <c r="F891" s="27"/>
      <c r="G891" s="26"/>
      <c r="H891" s="27"/>
      <c r="I891" s="26"/>
      <c r="J891" s="27"/>
      <c r="K891" s="28"/>
      <c r="L891" s="5"/>
      <c r="M891" s="5"/>
      <c r="N891" s="5"/>
      <c r="O891" s="59"/>
      <c r="P891" s="5"/>
      <c r="Q891" s="59"/>
      <c r="R891" s="5"/>
      <c r="S891" s="59"/>
      <c r="T891" s="26"/>
      <c r="U891" s="26"/>
      <c r="V891" s="27"/>
      <c r="W891" s="26"/>
      <c r="X891" s="27"/>
      <c r="Y891" s="2"/>
      <c r="Z891" s="2"/>
      <c r="AA891" s="2"/>
      <c r="AB891" s="2"/>
      <c r="AC891" s="2"/>
      <c r="AD891" s="2"/>
    </row>
    <row r="892" spans="1:30" ht="13" x14ac:dyDescent="0.15">
      <c r="A892" s="26"/>
      <c r="B892" s="26"/>
      <c r="C892" s="26"/>
      <c r="D892" s="26"/>
      <c r="E892" s="26"/>
      <c r="F892" s="27"/>
      <c r="G892" s="26"/>
      <c r="H892" s="27"/>
      <c r="I892" s="26"/>
      <c r="J892" s="27"/>
      <c r="K892" s="28"/>
      <c r="L892" s="5"/>
      <c r="M892" s="5"/>
      <c r="N892" s="5"/>
      <c r="O892" s="59"/>
      <c r="P892" s="5"/>
      <c r="Q892" s="59"/>
      <c r="R892" s="5"/>
      <c r="S892" s="59"/>
      <c r="T892" s="26"/>
      <c r="U892" s="26"/>
      <c r="V892" s="27"/>
      <c r="W892" s="26"/>
      <c r="X892" s="27"/>
      <c r="Y892" s="2"/>
      <c r="Z892" s="2"/>
      <c r="AA892" s="2"/>
      <c r="AB892" s="2"/>
      <c r="AC892" s="2"/>
      <c r="AD892" s="2"/>
    </row>
    <row r="893" spans="1:30" ht="13" x14ac:dyDescent="0.15">
      <c r="A893" s="26"/>
      <c r="B893" s="26"/>
      <c r="C893" s="26"/>
      <c r="D893" s="26"/>
      <c r="E893" s="26"/>
      <c r="F893" s="27"/>
      <c r="G893" s="26"/>
      <c r="H893" s="27"/>
      <c r="I893" s="26"/>
      <c r="J893" s="27"/>
      <c r="K893" s="28"/>
      <c r="L893" s="5"/>
      <c r="M893" s="5"/>
      <c r="N893" s="5"/>
      <c r="O893" s="59"/>
      <c r="P893" s="5"/>
      <c r="Q893" s="59"/>
      <c r="R893" s="5"/>
      <c r="S893" s="59"/>
      <c r="T893" s="26"/>
      <c r="U893" s="26"/>
      <c r="V893" s="27"/>
      <c r="W893" s="26"/>
      <c r="X893" s="27"/>
      <c r="Y893" s="2"/>
      <c r="Z893" s="2"/>
      <c r="AA893" s="2"/>
      <c r="AB893" s="2"/>
      <c r="AC893" s="2"/>
      <c r="AD893" s="2"/>
    </row>
    <row r="894" spans="1:30" ht="13" x14ac:dyDescent="0.15">
      <c r="A894" s="26"/>
      <c r="B894" s="26"/>
      <c r="C894" s="26"/>
      <c r="D894" s="26"/>
      <c r="E894" s="26"/>
      <c r="F894" s="27"/>
      <c r="G894" s="26"/>
      <c r="H894" s="27"/>
      <c r="I894" s="26"/>
      <c r="J894" s="27"/>
      <c r="K894" s="28"/>
      <c r="L894" s="5"/>
      <c r="M894" s="5"/>
      <c r="N894" s="5"/>
      <c r="O894" s="59"/>
      <c r="P894" s="5"/>
      <c r="Q894" s="59"/>
      <c r="R894" s="5"/>
      <c r="S894" s="59"/>
      <c r="T894" s="26"/>
      <c r="U894" s="26"/>
      <c r="V894" s="27"/>
      <c r="W894" s="26"/>
      <c r="X894" s="27"/>
      <c r="Y894" s="2"/>
      <c r="Z894" s="2"/>
      <c r="AA894" s="2"/>
      <c r="AB894" s="2"/>
      <c r="AC894" s="2"/>
      <c r="AD894" s="2"/>
    </row>
    <row r="895" spans="1:30" ht="13" x14ac:dyDescent="0.15">
      <c r="A895" s="26"/>
      <c r="B895" s="26"/>
      <c r="C895" s="26"/>
      <c r="D895" s="26"/>
      <c r="E895" s="26"/>
      <c r="F895" s="27"/>
      <c r="G895" s="26"/>
      <c r="H895" s="27"/>
      <c r="I895" s="26"/>
      <c r="J895" s="27"/>
      <c r="K895" s="28"/>
      <c r="L895" s="5"/>
      <c r="M895" s="5"/>
      <c r="N895" s="5"/>
      <c r="O895" s="59"/>
      <c r="P895" s="5"/>
      <c r="Q895" s="59"/>
      <c r="R895" s="5"/>
      <c r="S895" s="59"/>
      <c r="T895" s="26"/>
      <c r="U895" s="26"/>
      <c r="V895" s="27"/>
      <c r="W895" s="26"/>
      <c r="X895" s="27"/>
      <c r="Y895" s="2"/>
      <c r="Z895" s="2"/>
      <c r="AA895" s="2"/>
      <c r="AB895" s="2"/>
      <c r="AC895" s="2"/>
      <c r="AD895" s="2"/>
    </row>
    <row r="896" spans="1:30" ht="13" x14ac:dyDescent="0.15">
      <c r="A896" s="26"/>
      <c r="B896" s="26"/>
      <c r="C896" s="26"/>
      <c r="D896" s="26"/>
      <c r="E896" s="26"/>
      <c r="F896" s="27"/>
      <c r="G896" s="26"/>
      <c r="H896" s="27"/>
      <c r="I896" s="26"/>
      <c r="J896" s="27"/>
      <c r="K896" s="28"/>
      <c r="L896" s="5"/>
      <c r="M896" s="5"/>
      <c r="N896" s="5"/>
      <c r="O896" s="59"/>
      <c r="P896" s="5"/>
      <c r="Q896" s="59"/>
      <c r="R896" s="5"/>
      <c r="S896" s="59"/>
      <c r="T896" s="26"/>
      <c r="U896" s="26"/>
      <c r="V896" s="27"/>
      <c r="W896" s="26"/>
      <c r="X896" s="27"/>
      <c r="Y896" s="2"/>
      <c r="Z896" s="2"/>
      <c r="AA896" s="2"/>
      <c r="AB896" s="2"/>
      <c r="AC896" s="2"/>
      <c r="AD896" s="2"/>
    </row>
    <row r="897" spans="1:30" ht="13" x14ac:dyDescent="0.15">
      <c r="A897" s="26"/>
      <c r="B897" s="26"/>
      <c r="C897" s="26"/>
      <c r="D897" s="26"/>
      <c r="E897" s="26"/>
      <c r="F897" s="27"/>
      <c r="G897" s="26"/>
      <c r="H897" s="27"/>
      <c r="I897" s="26"/>
      <c r="J897" s="27"/>
      <c r="K897" s="28"/>
      <c r="L897" s="5"/>
      <c r="M897" s="5"/>
      <c r="N897" s="5"/>
      <c r="O897" s="59"/>
      <c r="P897" s="5"/>
      <c r="Q897" s="59"/>
      <c r="R897" s="5"/>
      <c r="S897" s="59"/>
      <c r="T897" s="26"/>
      <c r="U897" s="26"/>
      <c r="V897" s="27"/>
      <c r="W897" s="26"/>
      <c r="X897" s="27"/>
      <c r="Y897" s="2"/>
      <c r="Z897" s="2"/>
      <c r="AA897" s="2"/>
      <c r="AB897" s="2"/>
      <c r="AC897" s="2"/>
      <c r="AD897" s="2"/>
    </row>
    <row r="898" spans="1:30" ht="13" x14ac:dyDescent="0.15">
      <c r="A898" s="26"/>
      <c r="B898" s="26"/>
      <c r="C898" s="26"/>
      <c r="D898" s="26"/>
      <c r="E898" s="26"/>
      <c r="F898" s="27"/>
      <c r="G898" s="26"/>
      <c r="H898" s="27"/>
      <c r="I898" s="26"/>
      <c r="J898" s="27"/>
      <c r="K898" s="28"/>
      <c r="L898" s="5"/>
      <c r="M898" s="5"/>
      <c r="N898" s="5"/>
      <c r="O898" s="59"/>
      <c r="P898" s="5"/>
      <c r="Q898" s="59"/>
      <c r="R898" s="5"/>
      <c r="S898" s="59"/>
      <c r="T898" s="26"/>
      <c r="U898" s="26"/>
      <c r="V898" s="27"/>
      <c r="W898" s="26"/>
      <c r="X898" s="27"/>
      <c r="Y898" s="2"/>
      <c r="Z898" s="2"/>
      <c r="AA898" s="2"/>
      <c r="AB898" s="2"/>
      <c r="AC898" s="2"/>
      <c r="AD898" s="2"/>
    </row>
    <row r="899" spans="1:30" ht="13" x14ac:dyDescent="0.15">
      <c r="A899" s="26"/>
      <c r="B899" s="26"/>
      <c r="C899" s="26"/>
      <c r="D899" s="26"/>
      <c r="E899" s="26"/>
      <c r="F899" s="27"/>
      <c r="G899" s="26"/>
      <c r="H899" s="27"/>
      <c r="I899" s="26"/>
      <c r="J899" s="27"/>
      <c r="K899" s="28"/>
      <c r="L899" s="5"/>
      <c r="M899" s="5"/>
      <c r="N899" s="5"/>
      <c r="O899" s="59"/>
      <c r="P899" s="5"/>
      <c r="Q899" s="59"/>
      <c r="R899" s="5"/>
      <c r="S899" s="59"/>
      <c r="T899" s="26"/>
      <c r="U899" s="26"/>
      <c r="V899" s="27"/>
      <c r="W899" s="26"/>
      <c r="X899" s="27"/>
      <c r="Y899" s="2"/>
      <c r="Z899" s="2"/>
      <c r="AA899" s="2"/>
      <c r="AB899" s="2"/>
      <c r="AC899" s="2"/>
      <c r="AD899" s="2"/>
    </row>
    <row r="900" spans="1:30" ht="13" x14ac:dyDescent="0.15">
      <c r="A900" s="26"/>
      <c r="B900" s="26"/>
      <c r="C900" s="26"/>
      <c r="D900" s="26"/>
      <c r="E900" s="26"/>
      <c r="F900" s="27"/>
      <c r="G900" s="26"/>
      <c r="H900" s="27"/>
      <c r="I900" s="26"/>
      <c r="J900" s="27"/>
      <c r="K900" s="28"/>
      <c r="L900" s="5"/>
      <c r="M900" s="5"/>
      <c r="N900" s="5"/>
      <c r="O900" s="59"/>
      <c r="P900" s="5"/>
      <c r="Q900" s="59"/>
      <c r="R900" s="5"/>
      <c r="S900" s="59"/>
      <c r="T900" s="26"/>
      <c r="U900" s="26"/>
      <c r="V900" s="27"/>
      <c r="W900" s="26"/>
      <c r="X900" s="27"/>
      <c r="Y900" s="2"/>
      <c r="Z900" s="2"/>
      <c r="AA900" s="2"/>
      <c r="AB900" s="2"/>
      <c r="AC900" s="2"/>
      <c r="AD900" s="2"/>
    </row>
    <row r="901" spans="1:30" ht="13" x14ac:dyDescent="0.15">
      <c r="A901" s="26"/>
      <c r="B901" s="26"/>
      <c r="C901" s="26"/>
      <c r="D901" s="26"/>
      <c r="E901" s="26"/>
      <c r="F901" s="27"/>
      <c r="G901" s="26"/>
      <c r="H901" s="27"/>
      <c r="I901" s="26"/>
      <c r="J901" s="27"/>
      <c r="K901" s="28"/>
      <c r="L901" s="5"/>
      <c r="M901" s="5"/>
      <c r="N901" s="5"/>
      <c r="O901" s="59"/>
      <c r="P901" s="5"/>
      <c r="Q901" s="59"/>
      <c r="R901" s="5"/>
      <c r="S901" s="59"/>
      <c r="T901" s="26"/>
      <c r="U901" s="26"/>
      <c r="V901" s="27"/>
      <c r="W901" s="26"/>
      <c r="X901" s="27"/>
      <c r="Y901" s="2"/>
      <c r="Z901" s="2"/>
      <c r="AA901" s="2"/>
      <c r="AB901" s="2"/>
      <c r="AC901" s="2"/>
      <c r="AD901" s="2"/>
    </row>
    <row r="902" spans="1:30" ht="13" x14ac:dyDescent="0.15">
      <c r="A902" s="26"/>
      <c r="B902" s="26"/>
      <c r="C902" s="26"/>
      <c r="D902" s="26"/>
      <c r="E902" s="26"/>
      <c r="F902" s="27"/>
      <c r="G902" s="26"/>
      <c r="H902" s="27"/>
      <c r="I902" s="26"/>
      <c r="J902" s="27"/>
      <c r="K902" s="28"/>
      <c r="L902" s="5"/>
      <c r="M902" s="5"/>
      <c r="N902" s="5"/>
      <c r="O902" s="59"/>
      <c r="P902" s="5"/>
      <c r="Q902" s="59"/>
      <c r="R902" s="5"/>
      <c r="S902" s="59"/>
      <c r="T902" s="26"/>
      <c r="U902" s="26"/>
      <c r="V902" s="27"/>
      <c r="W902" s="26"/>
      <c r="X902" s="27"/>
      <c r="Y902" s="2"/>
      <c r="Z902" s="2"/>
      <c r="AA902" s="2"/>
      <c r="AB902" s="2"/>
      <c r="AC902" s="2"/>
      <c r="AD902" s="2"/>
    </row>
    <row r="903" spans="1:30" ht="13" x14ac:dyDescent="0.15">
      <c r="A903" s="26"/>
      <c r="B903" s="26"/>
      <c r="C903" s="26"/>
      <c r="D903" s="26"/>
      <c r="E903" s="26"/>
      <c r="F903" s="27"/>
      <c r="G903" s="26"/>
      <c r="H903" s="27"/>
      <c r="I903" s="26"/>
      <c r="J903" s="27"/>
      <c r="K903" s="28"/>
      <c r="L903" s="5"/>
      <c r="M903" s="5"/>
      <c r="N903" s="5"/>
      <c r="O903" s="59"/>
      <c r="P903" s="5"/>
      <c r="Q903" s="59"/>
      <c r="R903" s="5"/>
      <c r="S903" s="59"/>
      <c r="T903" s="26"/>
      <c r="U903" s="26"/>
      <c r="V903" s="27"/>
      <c r="W903" s="26"/>
      <c r="X903" s="27"/>
      <c r="Y903" s="2"/>
      <c r="Z903" s="2"/>
      <c r="AA903" s="2"/>
      <c r="AB903" s="2"/>
      <c r="AC903" s="2"/>
      <c r="AD903" s="2"/>
    </row>
    <row r="904" spans="1:30" ht="13" x14ac:dyDescent="0.15">
      <c r="A904" s="26"/>
      <c r="B904" s="26"/>
      <c r="C904" s="26"/>
      <c r="D904" s="26"/>
      <c r="E904" s="26"/>
      <c r="F904" s="27"/>
      <c r="G904" s="26"/>
      <c r="H904" s="27"/>
      <c r="I904" s="26"/>
      <c r="J904" s="27"/>
      <c r="K904" s="28"/>
      <c r="L904" s="5"/>
      <c r="M904" s="5"/>
      <c r="N904" s="5"/>
      <c r="O904" s="59"/>
      <c r="P904" s="5"/>
      <c r="Q904" s="59"/>
      <c r="R904" s="5"/>
      <c r="S904" s="59"/>
      <c r="T904" s="26"/>
      <c r="U904" s="26"/>
      <c r="V904" s="27"/>
      <c r="W904" s="26"/>
      <c r="X904" s="27"/>
      <c r="Y904" s="2"/>
      <c r="Z904" s="2"/>
      <c r="AA904" s="2"/>
      <c r="AB904" s="2"/>
      <c r="AC904" s="2"/>
      <c r="AD904" s="2"/>
    </row>
    <row r="905" spans="1:30" ht="13" x14ac:dyDescent="0.15">
      <c r="A905" s="26"/>
      <c r="B905" s="26"/>
      <c r="C905" s="26"/>
      <c r="D905" s="26"/>
      <c r="E905" s="26"/>
      <c r="F905" s="27"/>
      <c r="G905" s="26"/>
      <c r="H905" s="27"/>
      <c r="I905" s="26"/>
      <c r="J905" s="27"/>
      <c r="K905" s="28"/>
      <c r="L905" s="5"/>
      <c r="M905" s="5"/>
      <c r="N905" s="5"/>
      <c r="O905" s="59"/>
      <c r="P905" s="5"/>
      <c r="Q905" s="59"/>
      <c r="R905" s="5"/>
      <c r="S905" s="59"/>
      <c r="T905" s="26"/>
      <c r="U905" s="26"/>
      <c r="V905" s="27"/>
      <c r="W905" s="26"/>
      <c r="X905" s="27"/>
      <c r="Y905" s="2"/>
      <c r="Z905" s="2"/>
      <c r="AA905" s="2"/>
      <c r="AB905" s="2"/>
      <c r="AC905" s="2"/>
      <c r="AD905" s="2"/>
    </row>
    <row r="906" spans="1:30" ht="13" x14ac:dyDescent="0.15">
      <c r="A906" s="26"/>
      <c r="B906" s="26"/>
      <c r="C906" s="26"/>
      <c r="D906" s="26"/>
      <c r="E906" s="26"/>
      <c r="F906" s="27"/>
      <c r="G906" s="26"/>
      <c r="H906" s="27"/>
      <c r="I906" s="26"/>
      <c r="J906" s="27"/>
      <c r="K906" s="28"/>
      <c r="L906" s="5"/>
      <c r="M906" s="5"/>
      <c r="N906" s="5"/>
      <c r="O906" s="59"/>
      <c r="P906" s="5"/>
      <c r="Q906" s="59"/>
      <c r="R906" s="5"/>
      <c r="S906" s="59"/>
      <c r="T906" s="26"/>
      <c r="U906" s="26"/>
      <c r="V906" s="27"/>
      <c r="W906" s="26"/>
      <c r="X906" s="27"/>
      <c r="Y906" s="2"/>
      <c r="Z906" s="2"/>
      <c r="AA906" s="2"/>
      <c r="AB906" s="2"/>
      <c r="AC906" s="2"/>
      <c r="AD906" s="2"/>
    </row>
    <row r="907" spans="1:30" ht="13" x14ac:dyDescent="0.15">
      <c r="A907" s="26"/>
      <c r="B907" s="26"/>
      <c r="C907" s="26"/>
      <c r="D907" s="26"/>
      <c r="E907" s="26"/>
      <c r="F907" s="27"/>
      <c r="G907" s="26"/>
      <c r="H907" s="27"/>
      <c r="I907" s="26"/>
      <c r="J907" s="27"/>
      <c r="K907" s="28"/>
      <c r="L907" s="5"/>
      <c r="M907" s="5"/>
      <c r="N907" s="5"/>
      <c r="O907" s="59"/>
      <c r="P907" s="5"/>
      <c r="Q907" s="59"/>
      <c r="R907" s="5"/>
      <c r="S907" s="59"/>
      <c r="T907" s="26"/>
      <c r="U907" s="26"/>
      <c r="V907" s="27"/>
      <c r="W907" s="26"/>
      <c r="X907" s="27"/>
      <c r="Y907" s="2"/>
      <c r="Z907" s="2"/>
      <c r="AA907" s="2"/>
      <c r="AB907" s="2"/>
      <c r="AC907" s="2"/>
      <c r="AD907" s="2"/>
    </row>
    <row r="908" spans="1:30" ht="13" x14ac:dyDescent="0.15">
      <c r="A908" s="26"/>
      <c r="B908" s="26"/>
      <c r="C908" s="26"/>
      <c r="D908" s="26"/>
      <c r="E908" s="26"/>
      <c r="F908" s="27"/>
      <c r="G908" s="26"/>
      <c r="H908" s="27"/>
      <c r="I908" s="26"/>
      <c r="J908" s="27"/>
      <c r="K908" s="28"/>
      <c r="L908" s="5"/>
      <c r="M908" s="5"/>
      <c r="N908" s="5"/>
      <c r="O908" s="59"/>
      <c r="P908" s="5"/>
      <c r="Q908" s="59"/>
      <c r="R908" s="5"/>
      <c r="S908" s="59"/>
      <c r="T908" s="26"/>
      <c r="U908" s="26"/>
      <c r="V908" s="27"/>
      <c r="W908" s="26"/>
      <c r="X908" s="27"/>
      <c r="Y908" s="2"/>
      <c r="Z908" s="2"/>
      <c r="AA908" s="2"/>
      <c r="AB908" s="2"/>
      <c r="AC908" s="2"/>
      <c r="AD908" s="2"/>
    </row>
    <row r="909" spans="1:30" ht="13" x14ac:dyDescent="0.15">
      <c r="A909" s="26"/>
      <c r="B909" s="26"/>
      <c r="C909" s="26"/>
      <c r="D909" s="26"/>
      <c r="E909" s="26"/>
      <c r="F909" s="27"/>
      <c r="G909" s="26"/>
      <c r="H909" s="27"/>
      <c r="I909" s="26"/>
      <c r="J909" s="27"/>
      <c r="K909" s="28"/>
      <c r="L909" s="5"/>
      <c r="M909" s="5"/>
      <c r="N909" s="5"/>
      <c r="O909" s="59"/>
      <c r="P909" s="5"/>
      <c r="Q909" s="59"/>
      <c r="R909" s="5"/>
      <c r="S909" s="59"/>
      <c r="T909" s="26"/>
      <c r="U909" s="26"/>
      <c r="V909" s="27"/>
      <c r="W909" s="26"/>
      <c r="X909" s="27"/>
      <c r="Y909" s="2"/>
      <c r="Z909" s="2"/>
      <c r="AA909" s="2"/>
      <c r="AB909" s="2"/>
      <c r="AC909" s="2"/>
      <c r="AD909" s="2"/>
    </row>
    <row r="910" spans="1:30" ht="13" x14ac:dyDescent="0.15">
      <c r="A910" s="26"/>
      <c r="B910" s="26"/>
      <c r="C910" s="26"/>
      <c r="D910" s="26"/>
      <c r="E910" s="26"/>
      <c r="F910" s="27"/>
      <c r="G910" s="26"/>
      <c r="H910" s="27"/>
      <c r="I910" s="26"/>
      <c r="J910" s="27"/>
      <c r="K910" s="28"/>
      <c r="L910" s="5"/>
      <c r="M910" s="5"/>
      <c r="N910" s="5"/>
      <c r="O910" s="59"/>
      <c r="P910" s="5"/>
      <c r="Q910" s="59"/>
      <c r="R910" s="5"/>
      <c r="S910" s="59"/>
      <c r="T910" s="26"/>
      <c r="U910" s="26"/>
      <c r="V910" s="27"/>
      <c r="W910" s="26"/>
      <c r="X910" s="27"/>
      <c r="Y910" s="2"/>
      <c r="Z910" s="2"/>
      <c r="AA910" s="2"/>
      <c r="AB910" s="2"/>
      <c r="AC910" s="2"/>
      <c r="AD910" s="2"/>
    </row>
    <row r="911" spans="1:30" ht="13" x14ac:dyDescent="0.15">
      <c r="A911" s="26"/>
      <c r="B911" s="26"/>
      <c r="C911" s="26"/>
      <c r="D911" s="26"/>
      <c r="E911" s="26"/>
      <c r="F911" s="27"/>
      <c r="G911" s="26"/>
      <c r="H911" s="27"/>
      <c r="I911" s="26"/>
      <c r="J911" s="27"/>
      <c r="K911" s="28"/>
      <c r="L911" s="5"/>
      <c r="M911" s="5"/>
      <c r="N911" s="5"/>
      <c r="O911" s="59"/>
      <c r="P911" s="5"/>
      <c r="Q911" s="59"/>
      <c r="R911" s="5"/>
      <c r="S911" s="59"/>
      <c r="T911" s="26"/>
      <c r="U911" s="26"/>
      <c r="V911" s="27"/>
      <c r="W911" s="26"/>
      <c r="X911" s="27"/>
      <c r="Y911" s="2"/>
      <c r="Z911" s="2"/>
      <c r="AA911" s="2"/>
      <c r="AB911" s="2"/>
      <c r="AC911" s="2"/>
      <c r="AD911" s="2"/>
    </row>
    <row r="912" spans="1:30" ht="13" x14ac:dyDescent="0.15">
      <c r="A912" s="26"/>
      <c r="B912" s="26"/>
      <c r="C912" s="26"/>
      <c r="D912" s="26"/>
      <c r="E912" s="26"/>
      <c r="F912" s="27"/>
      <c r="G912" s="26"/>
      <c r="H912" s="27"/>
      <c r="I912" s="26"/>
      <c r="J912" s="27"/>
      <c r="K912" s="28"/>
      <c r="L912" s="5"/>
      <c r="M912" s="5"/>
      <c r="N912" s="5"/>
      <c r="O912" s="59"/>
      <c r="P912" s="5"/>
      <c r="Q912" s="59"/>
      <c r="R912" s="5"/>
      <c r="S912" s="59"/>
      <c r="T912" s="26"/>
      <c r="U912" s="26"/>
      <c r="V912" s="27"/>
      <c r="W912" s="26"/>
      <c r="X912" s="27"/>
      <c r="Y912" s="2"/>
      <c r="Z912" s="2"/>
      <c r="AA912" s="2"/>
      <c r="AB912" s="2"/>
      <c r="AC912" s="2"/>
      <c r="AD912" s="2"/>
    </row>
    <row r="913" spans="1:30" ht="13" x14ac:dyDescent="0.15">
      <c r="A913" s="26"/>
      <c r="B913" s="26"/>
      <c r="C913" s="26"/>
      <c r="D913" s="26"/>
      <c r="E913" s="26"/>
      <c r="F913" s="27"/>
      <c r="G913" s="26"/>
      <c r="H913" s="27"/>
      <c r="I913" s="26"/>
      <c r="J913" s="27"/>
      <c r="K913" s="28"/>
      <c r="L913" s="5"/>
      <c r="M913" s="5"/>
      <c r="N913" s="5"/>
      <c r="O913" s="59"/>
      <c r="P913" s="5"/>
      <c r="Q913" s="59"/>
      <c r="R913" s="5"/>
      <c r="S913" s="59"/>
      <c r="T913" s="26"/>
      <c r="U913" s="26"/>
      <c r="V913" s="27"/>
      <c r="W913" s="26"/>
      <c r="X913" s="27"/>
      <c r="Y913" s="2"/>
      <c r="Z913" s="2"/>
      <c r="AA913" s="2"/>
      <c r="AB913" s="2"/>
      <c r="AC913" s="2"/>
      <c r="AD913" s="2"/>
    </row>
    <row r="914" spans="1:30" ht="13" x14ac:dyDescent="0.15">
      <c r="A914" s="26"/>
      <c r="B914" s="26"/>
      <c r="C914" s="26"/>
      <c r="D914" s="26"/>
      <c r="E914" s="26"/>
      <c r="F914" s="27"/>
      <c r="G914" s="26"/>
      <c r="H914" s="27"/>
      <c r="I914" s="26"/>
      <c r="J914" s="27"/>
      <c r="K914" s="28"/>
      <c r="L914" s="5"/>
      <c r="M914" s="5"/>
      <c r="N914" s="5"/>
      <c r="O914" s="59"/>
      <c r="P914" s="5"/>
      <c r="Q914" s="59"/>
      <c r="R914" s="5"/>
      <c r="S914" s="59"/>
      <c r="T914" s="26"/>
      <c r="U914" s="26"/>
      <c r="V914" s="27"/>
      <c r="W914" s="26"/>
      <c r="X914" s="27"/>
      <c r="Y914" s="2"/>
      <c r="Z914" s="2"/>
      <c r="AA914" s="2"/>
      <c r="AB914" s="2"/>
      <c r="AC914" s="2"/>
      <c r="AD914" s="2"/>
    </row>
    <row r="915" spans="1:30" ht="13" x14ac:dyDescent="0.15">
      <c r="A915" s="26"/>
      <c r="B915" s="26"/>
      <c r="C915" s="26"/>
      <c r="D915" s="26"/>
      <c r="E915" s="26"/>
      <c r="F915" s="27"/>
      <c r="G915" s="26"/>
      <c r="H915" s="27"/>
      <c r="I915" s="26"/>
      <c r="J915" s="27"/>
      <c r="K915" s="28"/>
      <c r="L915" s="5"/>
      <c r="M915" s="5"/>
      <c r="N915" s="5"/>
      <c r="O915" s="59"/>
      <c r="P915" s="5"/>
      <c r="Q915" s="59"/>
      <c r="R915" s="5"/>
      <c r="S915" s="59"/>
      <c r="T915" s="26"/>
      <c r="U915" s="26"/>
      <c r="V915" s="27"/>
      <c r="W915" s="26"/>
      <c r="X915" s="27"/>
      <c r="Y915" s="2"/>
      <c r="Z915" s="2"/>
      <c r="AA915" s="2"/>
      <c r="AB915" s="2"/>
      <c r="AC915" s="2"/>
      <c r="AD915" s="2"/>
    </row>
    <row r="916" spans="1:30" ht="13" x14ac:dyDescent="0.15">
      <c r="A916" s="26"/>
      <c r="B916" s="26"/>
      <c r="C916" s="26"/>
      <c r="D916" s="26"/>
      <c r="E916" s="26"/>
      <c r="F916" s="27"/>
      <c r="G916" s="26"/>
      <c r="H916" s="27"/>
      <c r="I916" s="26"/>
      <c r="J916" s="27"/>
      <c r="K916" s="28"/>
      <c r="L916" s="5"/>
      <c r="M916" s="5"/>
      <c r="N916" s="5"/>
      <c r="O916" s="59"/>
      <c r="P916" s="5"/>
      <c r="Q916" s="59"/>
      <c r="R916" s="5"/>
      <c r="S916" s="59"/>
      <c r="T916" s="26"/>
      <c r="U916" s="26"/>
      <c r="V916" s="27"/>
      <c r="W916" s="26"/>
      <c r="X916" s="27"/>
      <c r="Y916" s="2"/>
      <c r="Z916" s="2"/>
      <c r="AA916" s="2"/>
      <c r="AB916" s="2"/>
      <c r="AC916" s="2"/>
      <c r="AD916" s="2"/>
    </row>
    <row r="917" spans="1:30" ht="13" x14ac:dyDescent="0.15">
      <c r="A917" s="26"/>
      <c r="B917" s="26"/>
      <c r="C917" s="26"/>
      <c r="D917" s="26"/>
      <c r="E917" s="26"/>
      <c r="F917" s="27"/>
      <c r="G917" s="26"/>
      <c r="H917" s="27"/>
      <c r="I917" s="26"/>
      <c r="J917" s="27"/>
      <c r="K917" s="28"/>
      <c r="L917" s="5"/>
      <c r="M917" s="5"/>
      <c r="N917" s="5"/>
      <c r="O917" s="59"/>
      <c r="P917" s="5"/>
      <c r="Q917" s="59"/>
      <c r="R917" s="5"/>
      <c r="S917" s="59"/>
      <c r="T917" s="26"/>
      <c r="U917" s="26"/>
      <c r="V917" s="27"/>
      <c r="W917" s="26"/>
      <c r="X917" s="27"/>
      <c r="Y917" s="2"/>
      <c r="Z917" s="2"/>
      <c r="AA917" s="2"/>
      <c r="AB917" s="2"/>
      <c r="AC917" s="2"/>
      <c r="AD917" s="2"/>
    </row>
    <row r="918" spans="1:30" ht="13" x14ac:dyDescent="0.15">
      <c r="A918" s="26"/>
      <c r="B918" s="26"/>
      <c r="C918" s="26"/>
      <c r="D918" s="26"/>
      <c r="E918" s="26"/>
      <c r="F918" s="27"/>
      <c r="G918" s="26"/>
      <c r="H918" s="27"/>
      <c r="I918" s="26"/>
      <c r="J918" s="27"/>
      <c r="K918" s="28"/>
      <c r="L918" s="5"/>
      <c r="M918" s="5"/>
      <c r="N918" s="5"/>
      <c r="O918" s="59"/>
      <c r="P918" s="5"/>
      <c r="Q918" s="59"/>
      <c r="R918" s="5"/>
      <c r="S918" s="59"/>
      <c r="T918" s="26"/>
      <c r="U918" s="26"/>
      <c r="V918" s="27"/>
      <c r="W918" s="26"/>
      <c r="X918" s="27"/>
      <c r="Y918" s="2"/>
      <c r="Z918" s="2"/>
      <c r="AA918" s="2"/>
      <c r="AB918" s="2"/>
      <c r="AC918" s="2"/>
      <c r="AD918" s="2"/>
    </row>
    <row r="919" spans="1:30" ht="13" x14ac:dyDescent="0.15">
      <c r="A919" s="26"/>
      <c r="B919" s="26"/>
      <c r="C919" s="26"/>
      <c r="D919" s="26"/>
      <c r="E919" s="26"/>
      <c r="F919" s="27"/>
      <c r="G919" s="26"/>
      <c r="H919" s="27"/>
      <c r="I919" s="26"/>
      <c r="J919" s="27"/>
      <c r="K919" s="28"/>
      <c r="L919" s="5"/>
      <c r="M919" s="5"/>
      <c r="N919" s="5"/>
      <c r="O919" s="59"/>
      <c r="P919" s="5"/>
      <c r="Q919" s="59"/>
      <c r="R919" s="5"/>
      <c r="S919" s="59"/>
      <c r="T919" s="26"/>
      <c r="U919" s="26"/>
      <c r="V919" s="27"/>
      <c r="W919" s="26"/>
      <c r="X919" s="27"/>
      <c r="Y919" s="2"/>
      <c r="Z919" s="2"/>
      <c r="AA919" s="2"/>
      <c r="AB919" s="2"/>
      <c r="AC919" s="2"/>
      <c r="AD919" s="2"/>
    </row>
    <row r="920" spans="1:30" ht="13" x14ac:dyDescent="0.15">
      <c r="A920" s="26"/>
      <c r="B920" s="26"/>
      <c r="C920" s="26"/>
      <c r="D920" s="26"/>
      <c r="E920" s="26"/>
      <c r="F920" s="27"/>
      <c r="G920" s="26"/>
      <c r="H920" s="27"/>
      <c r="I920" s="26"/>
      <c r="J920" s="27"/>
      <c r="K920" s="28"/>
      <c r="L920" s="5"/>
      <c r="M920" s="5"/>
      <c r="N920" s="5"/>
      <c r="O920" s="59"/>
      <c r="P920" s="5"/>
      <c r="Q920" s="59"/>
      <c r="R920" s="5"/>
      <c r="S920" s="59"/>
      <c r="T920" s="26"/>
      <c r="U920" s="26"/>
      <c r="V920" s="27"/>
      <c r="W920" s="26"/>
      <c r="X920" s="27"/>
      <c r="Y920" s="2"/>
      <c r="Z920" s="2"/>
      <c r="AA920" s="2"/>
      <c r="AB920" s="2"/>
      <c r="AC920" s="2"/>
      <c r="AD920" s="2"/>
    </row>
    <row r="921" spans="1:30" ht="13" x14ac:dyDescent="0.15">
      <c r="A921" s="26"/>
      <c r="B921" s="26"/>
      <c r="C921" s="26"/>
      <c r="D921" s="26"/>
      <c r="E921" s="26"/>
      <c r="F921" s="27"/>
      <c r="G921" s="26"/>
      <c r="H921" s="27"/>
      <c r="I921" s="26"/>
      <c r="J921" s="27"/>
      <c r="K921" s="28"/>
      <c r="L921" s="5"/>
      <c r="M921" s="5"/>
      <c r="N921" s="5"/>
      <c r="O921" s="59"/>
      <c r="P921" s="5"/>
      <c r="Q921" s="59"/>
      <c r="R921" s="5"/>
      <c r="S921" s="59"/>
      <c r="T921" s="26"/>
      <c r="U921" s="26"/>
      <c r="V921" s="27"/>
      <c r="W921" s="26"/>
      <c r="X921" s="27"/>
      <c r="Y921" s="2"/>
      <c r="Z921" s="2"/>
      <c r="AA921" s="2"/>
      <c r="AB921" s="2"/>
      <c r="AC921" s="2"/>
      <c r="AD921" s="2"/>
    </row>
    <row r="922" spans="1:30" ht="13" x14ac:dyDescent="0.15">
      <c r="A922" s="26"/>
      <c r="B922" s="26"/>
      <c r="C922" s="26"/>
      <c r="D922" s="26"/>
      <c r="E922" s="26"/>
      <c r="F922" s="27"/>
      <c r="G922" s="26"/>
      <c r="H922" s="27"/>
      <c r="I922" s="26"/>
      <c r="J922" s="27"/>
      <c r="K922" s="28"/>
      <c r="L922" s="5"/>
      <c r="M922" s="5"/>
      <c r="N922" s="5"/>
      <c r="O922" s="59"/>
      <c r="P922" s="5"/>
      <c r="Q922" s="59"/>
      <c r="R922" s="5"/>
      <c r="S922" s="59"/>
      <c r="T922" s="26"/>
      <c r="U922" s="26"/>
      <c r="V922" s="27"/>
      <c r="W922" s="26"/>
      <c r="X922" s="27"/>
      <c r="Y922" s="2"/>
      <c r="Z922" s="2"/>
      <c r="AA922" s="2"/>
      <c r="AB922" s="2"/>
      <c r="AC922" s="2"/>
      <c r="AD922" s="2"/>
    </row>
    <row r="923" spans="1:30" ht="13" x14ac:dyDescent="0.15">
      <c r="A923" s="26"/>
      <c r="B923" s="26"/>
      <c r="C923" s="26"/>
      <c r="D923" s="26"/>
      <c r="E923" s="26"/>
      <c r="F923" s="27"/>
      <c r="G923" s="26"/>
      <c r="H923" s="27"/>
      <c r="I923" s="26"/>
      <c r="J923" s="27"/>
      <c r="K923" s="28"/>
      <c r="L923" s="5"/>
      <c r="M923" s="5"/>
      <c r="N923" s="5"/>
      <c r="O923" s="59"/>
      <c r="P923" s="5"/>
      <c r="Q923" s="59"/>
      <c r="R923" s="5"/>
      <c r="S923" s="59"/>
      <c r="T923" s="26"/>
      <c r="U923" s="26"/>
      <c r="V923" s="27"/>
      <c r="W923" s="26"/>
      <c r="X923" s="27"/>
      <c r="Y923" s="2"/>
      <c r="Z923" s="2"/>
      <c r="AA923" s="2"/>
      <c r="AB923" s="2"/>
      <c r="AC923" s="2"/>
      <c r="AD923" s="2"/>
    </row>
    <row r="924" spans="1:30" ht="13" x14ac:dyDescent="0.15">
      <c r="A924" s="26"/>
      <c r="B924" s="26"/>
      <c r="C924" s="26"/>
      <c r="D924" s="26"/>
      <c r="E924" s="26"/>
      <c r="F924" s="27"/>
      <c r="G924" s="26"/>
      <c r="H924" s="27"/>
      <c r="I924" s="26"/>
      <c r="J924" s="27"/>
      <c r="K924" s="28"/>
      <c r="L924" s="5"/>
      <c r="M924" s="5"/>
      <c r="N924" s="5"/>
      <c r="O924" s="59"/>
      <c r="P924" s="5"/>
      <c r="Q924" s="59"/>
      <c r="R924" s="5"/>
      <c r="S924" s="59"/>
      <c r="T924" s="26"/>
      <c r="U924" s="26"/>
      <c r="V924" s="27"/>
      <c r="W924" s="26"/>
      <c r="X924" s="27"/>
      <c r="Y924" s="2"/>
      <c r="Z924" s="2"/>
      <c r="AA924" s="2"/>
      <c r="AB924" s="2"/>
      <c r="AC924" s="2"/>
      <c r="AD924" s="2"/>
    </row>
    <row r="925" spans="1:30" ht="13" x14ac:dyDescent="0.15">
      <c r="A925" s="26"/>
      <c r="B925" s="26"/>
      <c r="C925" s="26"/>
      <c r="D925" s="26"/>
      <c r="E925" s="26"/>
      <c r="F925" s="27"/>
      <c r="G925" s="26"/>
      <c r="H925" s="27"/>
      <c r="I925" s="26"/>
      <c r="J925" s="27"/>
      <c r="K925" s="28"/>
      <c r="L925" s="5"/>
      <c r="M925" s="5"/>
      <c r="N925" s="5"/>
      <c r="O925" s="59"/>
      <c r="P925" s="5"/>
      <c r="Q925" s="59"/>
      <c r="R925" s="5"/>
      <c r="S925" s="59"/>
      <c r="T925" s="26"/>
      <c r="U925" s="26"/>
      <c r="V925" s="27"/>
      <c r="W925" s="26"/>
      <c r="X925" s="27"/>
      <c r="Y925" s="2"/>
      <c r="Z925" s="2"/>
      <c r="AA925" s="2"/>
      <c r="AB925" s="2"/>
      <c r="AC925" s="2"/>
      <c r="AD925" s="2"/>
    </row>
    <row r="926" spans="1:30" ht="13" x14ac:dyDescent="0.15">
      <c r="A926" s="26"/>
      <c r="B926" s="26"/>
      <c r="C926" s="26"/>
      <c r="D926" s="26"/>
      <c r="E926" s="26"/>
      <c r="F926" s="27"/>
      <c r="G926" s="26"/>
      <c r="H926" s="27"/>
      <c r="I926" s="26"/>
      <c r="J926" s="27"/>
      <c r="K926" s="28"/>
      <c r="L926" s="5"/>
      <c r="M926" s="5"/>
      <c r="N926" s="5"/>
      <c r="O926" s="59"/>
      <c r="P926" s="5"/>
      <c r="Q926" s="59"/>
      <c r="R926" s="5"/>
      <c r="S926" s="59"/>
      <c r="T926" s="26"/>
      <c r="U926" s="26"/>
      <c r="V926" s="27"/>
      <c r="W926" s="26"/>
      <c r="X926" s="27"/>
      <c r="Y926" s="2"/>
      <c r="Z926" s="2"/>
      <c r="AA926" s="2"/>
      <c r="AB926" s="2"/>
      <c r="AC926" s="2"/>
      <c r="AD926" s="2"/>
    </row>
    <row r="927" spans="1:30" ht="13" x14ac:dyDescent="0.15">
      <c r="A927" s="26"/>
      <c r="B927" s="26"/>
      <c r="C927" s="26"/>
      <c r="D927" s="26"/>
      <c r="E927" s="26"/>
      <c r="F927" s="27"/>
      <c r="G927" s="26"/>
      <c r="H927" s="27"/>
      <c r="I927" s="26"/>
      <c r="J927" s="27"/>
      <c r="K927" s="28"/>
      <c r="L927" s="5"/>
      <c r="M927" s="5"/>
      <c r="N927" s="5"/>
      <c r="O927" s="59"/>
      <c r="P927" s="5"/>
      <c r="Q927" s="59"/>
      <c r="R927" s="5"/>
      <c r="S927" s="59"/>
      <c r="T927" s="26"/>
      <c r="U927" s="26"/>
      <c r="V927" s="27"/>
      <c r="W927" s="26"/>
      <c r="X927" s="27"/>
      <c r="Y927" s="2"/>
      <c r="Z927" s="2"/>
      <c r="AA927" s="2"/>
      <c r="AB927" s="2"/>
      <c r="AC927" s="2"/>
      <c r="AD927" s="2"/>
    </row>
    <row r="928" spans="1:30" ht="13" x14ac:dyDescent="0.15">
      <c r="A928" s="26"/>
      <c r="B928" s="26"/>
      <c r="C928" s="26"/>
      <c r="D928" s="26"/>
      <c r="E928" s="26"/>
      <c r="F928" s="27"/>
      <c r="G928" s="26"/>
      <c r="H928" s="27"/>
      <c r="I928" s="26"/>
      <c r="J928" s="27"/>
      <c r="K928" s="28"/>
      <c r="L928" s="5"/>
      <c r="M928" s="5"/>
      <c r="N928" s="5"/>
      <c r="O928" s="59"/>
      <c r="P928" s="5"/>
      <c r="Q928" s="59"/>
      <c r="R928" s="5"/>
      <c r="S928" s="59"/>
      <c r="T928" s="26"/>
      <c r="U928" s="26"/>
      <c r="V928" s="27"/>
      <c r="W928" s="26"/>
      <c r="X928" s="27"/>
      <c r="Y928" s="2"/>
      <c r="Z928" s="2"/>
      <c r="AA928" s="2"/>
      <c r="AB928" s="2"/>
      <c r="AC928" s="2"/>
      <c r="AD928" s="2"/>
    </row>
    <row r="929" spans="1:30" ht="13" x14ac:dyDescent="0.15">
      <c r="A929" s="26"/>
      <c r="B929" s="26"/>
      <c r="C929" s="26"/>
      <c r="D929" s="26"/>
      <c r="E929" s="26"/>
      <c r="F929" s="27"/>
      <c r="G929" s="26"/>
      <c r="H929" s="27"/>
      <c r="I929" s="26"/>
      <c r="J929" s="27"/>
      <c r="K929" s="28"/>
      <c r="L929" s="5"/>
      <c r="M929" s="5"/>
      <c r="N929" s="5"/>
      <c r="O929" s="59"/>
      <c r="P929" s="5"/>
      <c r="Q929" s="59"/>
      <c r="R929" s="5"/>
      <c r="S929" s="59"/>
      <c r="T929" s="26"/>
      <c r="U929" s="26"/>
      <c r="V929" s="27"/>
      <c r="W929" s="26"/>
      <c r="X929" s="27"/>
      <c r="Y929" s="2"/>
      <c r="Z929" s="2"/>
      <c r="AA929" s="2"/>
      <c r="AB929" s="2"/>
      <c r="AC929" s="2"/>
      <c r="AD929" s="2"/>
    </row>
    <row r="930" spans="1:30" ht="13" x14ac:dyDescent="0.15">
      <c r="A930" s="26"/>
      <c r="B930" s="26"/>
      <c r="C930" s="26"/>
      <c r="D930" s="26"/>
      <c r="E930" s="26"/>
      <c r="F930" s="27"/>
      <c r="G930" s="26"/>
      <c r="H930" s="27"/>
      <c r="I930" s="26"/>
      <c r="J930" s="27"/>
      <c r="K930" s="28"/>
      <c r="L930" s="5"/>
      <c r="M930" s="5"/>
      <c r="N930" s="5"/>
      <c r="O930" s="59"/>
      <c r="P930" s="5"/>
      <c r="Q930" s="59"/>
      <c r="R930" s="5"/>
      <c r="S930" s="59"/>
      <c r="T930" s="26"/>
      <c r="U930" s="26"/>
      <c r="V930" s="27"/>
      <c r="W930" s="26"/>
      <c r="X930" s="27"/>
      <c r="Y930" s="2"/>
      <c r="Z930" s="2"/>
      <c r="AA930" s="2"/>
      <c r="AB930" s="2"/>
      <c r="AC930" s="2"/>
      <c r="AD930" s="2"/>
    </row>
    <row r="931" spans="1:30" ht="13" x14ac:dyDescent="0.15">
      <c r="A931" s="26"/>
      <c r="B931" s="26"/>
      <c r="C931" s="26"/>
      <c r="D931" s="26"/>
      <c r="E931" s="26"/>
      <c r="F931" s="27"/>
      <c r="G931" s="26"/>
      <c r="H931" s="27"/>
      <c r="I931" s="26"/>
      <c r="J931" s="27"/>
      <c r="K931" s="28"/>
      <c r="L931" s="5"/>
      <c r="M931" s="5"/>
      <c r="N931" s="5"/>
      <c r="O931" s="59"/>
      <c r="P931" s="5"/>
      <c r="Q931" s="59"/>
      <c r="R931" s="5"/>
      <c r="S931" s="59"/>
      <c r="T931" s="26"/>
      <c r="U931" s="26"/>
      <c r="V931" s="27"/>
      <c r="W931" s="26"/>
      <c r="X931" s="27"/>
      <c r="Y931" s="2"/>
      <c r="Z931" s="2"/>
      <c r="AA931" s="2"/>
      <c r="AB931" s="2"/>
      <c r="AC931" s="2"/>
      <c r="AD931" s="2"/>
    </row>
    <row r="932" spans="1:30" ht="13" x14ac:dyDescent="0.15">
      <c r="A932" s="26"/>
      <c r="B932" s="26"/>
      <c r="C932" s="26"/>
      <c r="D932" s="26"/>
      <c r="E932" s="26"/>
      <c r="F932" s="27"/>
      <c r="G932" s="26"/>
      <c r="H932" s="27"/>
      <c r="I932" s="26"/>
      <c r="J932" s="27"/>
      <c r="K932" s="28"/>
      <c r="L932" s="5"/>
      <c r="M932" s="5"/>
      <c r="N932" s="5"/>
      <c r="O932" s="59"/>
      <c r="P932" s="5"/>
      <c r="Q932" s="59"/>
      <c r="R932" s="5"/>
      <c r="S932" s="59"/>
      <c r="T932" s="26"/>
      <c r="U932" s="26"/>
      <c r="V932" s="27"/>
      <c r="W932" s="26"/>
      <c r="X932" s="27"/>
      <c r="Y932" s="2"/>
      <c r="Z932" s="2"/>
      <c r="AA932" s="2"/>
      <c r="AB932" s="2"/>
      <c r="AC932" s="2"/>
      <c r="AD932" s="2"/>
    </row>
    <row r="933" spans="1:30" ht="13" x14ac:dyDescent="0.15">
      <c r="A933" s="26"/>
      <c r="B933" s="26"/>
      <c r="C933" s="26"/>
      <c r="D933" s="26"/>
      <c r="E933" s="26"/>
      <c r="F933" s="27"/>
      <c r="G933" s="26"/>
      <c r="H933" s="27"/>
      <c r="I933" s="26"/>
      <c r="J933" s="27"/>
      <c r="K933" s="28"/>
      <c r="L933" s="5"/>
      <c r="M933" s="5"/>
      <c r="N933" s="5"/>
      <c r="O933" s="59"/>
      <c r="P933" s="5"/>
      <c r="Q933" s="59"/>
      <c r="R933" s="5"/>
      <c r="S933" s="59"/>
      <c r="T933" s="26"/>
      <c r="U933" s="26"/>
      <c r="V933" s="27"/>
      <c r="W933" s="26"/>
      <c r="X933" s="27"/>
      <c r="Y933" s="2"/>
      <c r="Z933" s="2"/>
      <c r="AA933" s="2"/>
      <c r="AB933" s="2"/>
      <c r="AC933" s="2"/>
      <c r="AD933" s="2"/>
    </row>
    <row r="934" spans="1:30" ht="13" x14ac:dyDescent="0.15">
      <c r="A934" s="26"/>
      <c r="B934" s="26"/>
      <c r="C934" s="26"/>
      <c r="D934" s="26"/>
      <c r="E934" s="26"/>
      <c r="F934" s="27"/>
      <c r="G934" s="26"/>
      <c r="H934" s="27"/>
      <c r="I934" s="26"/>
      <c r="J934" s="27"/>
      <c r="K934" s="28"/>
      <c r="L934" s="5"/>
      <c r="M934" s="5"/>
      <c r="N934" s="5"/>
      <c r="O934" s="59"/>
      <c r="P934" s="5"/>
      <c r="Q934" s="59"/>
      <c r="R934" s="5"/>
      <c r="S934" s="59"/>
      <c r="T934" s="26"/>
      <c r="U934" s="26"/>
      <c r="V934" s="27"/>
      <c r="W934" s="26"/>
      <c r="X934" s="27"/>
      <c r="Y934" s="2"/>
      <c r="Z934" s="2"/>
      <c r="AA934" s="2"/>
      <c r="AB934" s="2"/>
      <c r="AC934" s="2"/>
      <c r="AD934" s="2"/>
    </row>
    <row r="935" spans="1:30" ht="13" x14ac:dyDescent="0.15">
      <c r="A935" s="26"/>
      <c r="B935" s="26"/>
      <c r="C935" s="26"/>
      <c r="D935" s="26"/>
      <c r="E935" s="26"/>
      <c r="F935" s="27"/>
      <c r="G935" s="26"/>
      <c r="H935" s="27"/>
      <c r="I935" s="26"/>
      <c r="J935" s="27"/>
      <c r="K935" s="28"/>
      <c r="L935" s="5"/>
      <c r="M935" s="5"/>
      <c r="N935" s="5"/>
      <c r="O935" s="59"/>
      <c r="P935" s="5"/>
      <c r="Q935" s="59"/>
      <c r="R935" s="5"/>
      <c r="S935" s="59"/>
      <c r="T935" s="26"/>
      <c r="U935" s="26"/>
      <c r="V935" s="27"/>
      <c r="W935" s="26"/>
      <c r="X935" s="27"/>
      <c r="Y935" s="2"/>
      <c r="Z935" s="2"/>
      <c r="AA935" s="2"/>
      <c r="AB935" s="2"/>
      <c r="AC935" s="2"/>
      <c r="AD935" s="2"/>
    </row>
    <row r="936" spans="1:30" ht="13" x14ac:dyDescent="0.15">
      <c r="A936" s="26"/>
      <c r="B936" s="26"/>
      <c r="C936" s="26"/>
      <c r="D936" s="26"/>
      <c r="E936" s="26"/>
      <c r="F936" s="27"/>
      <c r="G936" s="26"/>
      <c r="H936" s="27"/>
      <c r="I936" s="26"/>
      <c r="J936" s="27"/>
      <c r="K936" s="28"/>
      <c r="L936" s="5"/>
      <c r="M936" s="5"/>
      <c r="N936" s="5"/>
      <c r="O936" s="59"/>
      <c r="P936" s="5"/>
      <c r="Q936" s="59"/>
      <c r="R936" s="5"/>
      <c r="S936" s="59"/>
      <c r="T936" s="26"/>
      <c r="U936" s="26"/>
      <c r="V936" s="27"/>
      <c r="W936" s="26"/>
      <c r="X936" s="27"/>
      <c r="Y936" s="2"/>
      <c r="Z936" s="2"/>
      <c r="AA936" s="2"/>
      <c r="AB936" s="2"/>
      <c r="AC936" s="2"/>
      <c r="AD936" s="2"/>
    </row>
    <row r="937" spans="1:30" ht="13" x14ac:dyDescent="0.15">
      <c r="A937" s="26"/>
      <c r="B937" s="26"/>
      <c r="C937" s="26"/>
      <c r="D937" s="26"/>
      <c r="E937" s="26"/>
      <c r="F937" s="27"/>
      <c r="G937" s="26"/>
      <c r="H937" s="27"/>
      <c r="I937" s="26"/>
      <c r="J937" s="27"/>
      <c r="K937" s="28"/>
      <c r="L937" s="5"/>
      <c r="M937" s="5"/>
      <c r="N937" s="5"/>
      <c r="O937" s="59"/>
      <c r="P937" s="5"/>
      <c r="Q937" s="59"/>
      <c r="R937" s="5"/>
      <c r="S937" s="59"/>
      <c r="T937" s="26"/>
      <c r="U937" s="26"/>
      <c r="V937" s="27"/>
      <c r="W937" s="26"/>
      <c r="X937" s="27"/>
      <c r="Y937" s="2"/>
      <c r="Z937" s="2"/>
      <c r="AA937" s="2"/>
      <c r="AB937" s="2"/>
      <c r="AC937" s="2"/>
      <c r="AD937" s="2"/>
    </row>
    <row r="938" spans="1:30" ht="13" x14ac:dyDescent="0.15">
      <c r="A938" s="26"/>
      <c r="B938" s="26"/>
      <c r="C938" s="26"/>
      <c r="D938" s="26"/>
      <c r="E938" s="26"/>
      <c r="F938" s="27"/>
      <c r="G938" s="26"/>
      <c r="H938" s="27"/>
      <c r="I938" s="26"/>
      <c r="J938" s="27"/>
      <c r="K938" s="28"/>
      <c r="L938" s="5"/>
      <c r="M938" s="5"/>
      <c r="N938" s="5"/>
      <c r="O938" s="59"/>
      <c r="P938" s="5"/>
      <c r="Q938" s="59"/>
      <c r="R938" s="5"/>
      <c r="S938" s="59"/>
      <c r="T938" s="26"/>
      <c r="U938" s="26"/>
      <c r="V938" s="27"/>
      <c r="W938" s="26"/>
      <c r="X938" s="27"/>
      <c r="Y938" s="2"/>
      <c r="Z938" s="2"/>
      <c r="AA938" s="2"/>
      <c r="AB938" s="2"/>
      <c r="AC938" s="2"/>
      <c r="AD938" s="2"/>
    </row>
    <row r="939" spans="1:30" ht="13" x14ac:dyDescent="0.15">
      <c r="A939" s="26"/>
      <c r="B939" s="26"/>
      <c r="C939" s="26"/>
      <c r="D939" s="26"/>
      <c r="E939" s="26"/>
      <c r="F939" s="27"/>
      <c r="G939" s="26"/>
      <c r="H939" s="27"/>
      <c r="I939" s="26"/>
      <c r="J939" s="27"/>
      <c r="K939" s="28"/>
      <c r="L939" s="5"/>
      <c r="M939" s="5"/>
      <c r="N939" s="5"/>
      <c r="O939" s="59"/>
      <c r="P939" s="5"/>
      <c r="Q939" s="59"/>
      <c r="R939" s="5"/>
      <c r="S939" s="59"/>
      <c r="T939" s="26"/>
      <c r="U939" s="26"/>
      <c r="V939" s="27"/>
      <c r="W939" s="26"/>
      <c r="X939" s="27"/>
      <c r="Y939" s="2"/>
      <c r="Z939" s="2"/>
      <c r="AA939" s="2"/>
      <c r="AB939" s="2"/>
      <c r="AC939" s="2"/>
      <c r="AD939" s="2"/>
    </row>
    <row r="940" spans="1:30" ht="13" x14ac:dyDescent="0.15">
      <c r="A940" s="26"/>
      <c r="B940" s="26"/>
      <c r="C940" s="26"/>
      <c r="D940" s="26"/>
      <c r="E940" s="26"/>
      <c r="F940" s="27"/>
      <c r="G940" s="26"/>
      <c r="H940" s="27"/>
      <c r="I940" s="26"/>
      <c r="J940" s="27"/>
      <c r="K940" s="28"/>
      <c r="L940" s="5"/>
      <c r="M940" s="5"/>
      <c r="N940" s="5"/>
      <c r="O940" s="59"/>
      <c r="P940" s="5"/>
      <c r="Q940" s="59"/>
      <c r="R940" s="5"/>
      <c r="S940" s="59"/>
      <c r="T940" s="26"/>
      <c r="U940" s="26"/>
      <c r="V940" s="27"/>
      <c r="W940" s="26"/>
      <c r="X940" s="27"/>
      <c r="Y940" s="2"/>
      <c r="Z940" s="2"/>
      <c r="AA940" s="2"/>
      <c r="AB940" s="2"/>
      <c r="AC940" s="2"/>
      <c r="AD940" s="2"/>
    </row>
    <row r="941" spans="1:30" ht="13" x14ac:dyDescent="0.15">
      <c r="A941" s="26"/>
      <c r="B941" s="26"/>
      <c r="C941" s="26"/>
      <c r="D941" s="26"/>
      <c r="E941" s="26"/>
      <c r="F941" s="27"/>
      <c r="G941" s="26"/>
      <c r="H941" s="27"/>
      <c r="I941" s="26"/>
      <c r="J941" s="27"/>
      <c r="K941" s="28"/>
      <c r="L941" s="5"/>
      <c r="M941" s="5"/>
      <c r="N941" s="5"/>
      <c r="O941" s="59"/>
      <c r="P941" s="5"/>
      <c r="Q941" s="59"/>
      <c r="R941" s="5"/>
      <c r="S941" s="59"/>
      <c r="T941" s="26"/>
      <c r="U941" s="26"/>
      <c r="V941" s="27"/>
      <c r="W941" s="26"/>
      <c r="X941" s="27"/>
      <c r="Y941" s="2"/>
      <c r="Z941" s="2"/>
      <c r="AA941" s="2"/>
      <c r="AB941" s="2"/>
      <c r="AC941" s="2"/>
      <c r="AD941" s="2"/>
    </row>
    <row r="942" spans="1:30" ht="13" x14ac:dyDescent="0.15">
      <c r="A942" s="26"/>
      <c r="B942" s="26"/>
      <c r="C942" s="26"/>
      <c r="D942" s="26"/>
      <c r="E942" s="26"/>
      <c r="F942" s="27"/>
      <c r="G942" s="26"/>
      <c r="H942" s="27"/>
      <c r="I942" s="26"/>
      <c r="J942" s="27"/>
      <c r="K942" s="28"/>
      <c r="L942" s="5"/>
      <c r="M942" s="5"/>
      <c r="N942" s="5"/>
      <c r="O942" s="59"/>
      <c r="P942" s="5"/>
      <c r="Q942" s="59"/>
      <c r="R942" s="5"/>
      <c r="S942" s="59"/>
      <c r="T942" s="26"/>
      <c r="U942" s="26"/>
      <c r="V942" s="27"/>
      <c r="W942" s="26"/>
      <c r="X942" s="27"/>
      <c r="Y942" s="2"/>
      <c r="Z942" s="2"/>
      <c r="AA942" s="2"/>
      <c r="AB942" s="2"/>
      <c r="AC942" s="2"/>
      <c r="AD942" s="2"/>
    </row>
    <row r="943" spans="1:30" ht="13" x14ac:dyDescent="0.15">
      <c r="A943" s="26"/>
      <c r="B943" s="26"/>
      <c r="C943" s="26"/>
      <c r="D943" s="26"/>
      <c r="E943" s="26"/>
      <c r="F943" s="27"/>
      <c r="G943" s="26"/>
      <c r="H943" s="27"/>
      <c r="I943" s="26"/>
      <c r="J943" s="27"/>
      <c r="K943" s="28"/>
      <c r="L943" s="5"/>
      <c r="M943" s="5"/>
      <c r="N943" s="5"/>
      <c r="O943" s="59"/>
      <c r="P943" s="5"/>
      <c r="Q943" s="59"/>
      <c r="R943" s="5"/>
      <c r="S943" s="59"/>
      <c r="T943" s="26"/>
      <c r="U943" s="26"/>
      <c r="V943" s="27"/>
      <c r="W943" s="26"/>
      <c r="X943" s="27"/>
      <c r="Y943" s="2"/>
      <c r="Z943" s="2"/>
      <c r="AA943" s="2"/>
      <c r="AB943" s="2"/>
      <c r="AC943" s="2"/>
      <c r="AD943" s="2"/>
    </row>
    <row r="944" spans="1:30" ht="13" x14ac:dyDescent="0.15">
      <c r="A944" s="26"/>
      <c r="B944" s="26"/>
      <c r="C944" s="26"/>
      <c r="D944" s="26"/>
      <c r="E944" s="26"/>
      <c r="F944" s="27"/>
      <c r="G944" s="26"/>
      <c r="H944" s="27"/>
      <c r="I944" s="26"/>
      <c r="J944" s="27"/>
      <c r="K944" s="28"/>
      <c r="L944" s="5"/>
      <c r="M944" s="5"/>
      <c r="N944" s="5"/>
      <c r="O944" s="59"/>
      <c r="P944" s="5"/>
      <c r="Q944" s="59"/>
      <c r="R944" s="5"/>
      <c r="S944" s="59"/>
      <c r="T944" s="26"/>
      <c r="U944" s="26"/>
      <c r="V944" s="27"/>
      <c r="W944" s="26"/>
      <c r="X944" s="27"/>
      <c r="Y944" s="2"/>
      <c r="Z944" s="2"/>
      <c r="AA944" s="2"/>
      <c r="AB944" s="2"/>
      <c r="AC944" s="2"/>
      <c r="AD944" s="2"/>
    </row>
    <row r="945" spans="1:30" ht="13" x14ac:dyDescent="0.15">
      <c r="A945" s="26"/>
      <c r="B945" s="26"/>
      <c r="C945" s="26"/>
      <c r="D945" s="26"/>
      <c r="E945" s="26"/>
      <c r="F945" s="27"/>
      <c r="G945" s="26"/>
      <c r="H945" s="27"/>
      <c r="I945" s="26"/>
      <c r="J945" s="27"/>
      <c r="K945" s="28"/>
      <c r="L945" s="5"/>
      <c r="M945" s="5"/>
      <c r="N945" s="5"/>
      <c r="O945" s="59"/>
      <c r="P945" s="5"/>
      <c r="Q945" s="59"/>
      <c r="R945" s="5"/>
      <c r="S945" s="59"/>
      <c r="T945" s="26"/>
      <c r="U945" s="26"/>
      <c r="V945" s="27"/>
      <c r="W945" s="26"/>
      <c r="X945" s="27"/>
      <c r="Y945" s="2"/>
      <c r="Z945" s="2"/>
      <c r="AA945" s="2"/>
      <c r="AB945" s="2"/>
      <c r="AC945" s="2"/>
      <c r="AD945" s="2"/>
    </row>
    <row r="946" spans="1:30" ht="13" x14ac:dyDescent="0.15">
      <c r="A946" s="26"/>
      <c r="B946" s="26"/>
      <c r="C946" s="26"/>
      <c r="D946" s="26"/>
      <c r="E946" s="26"/>
      <c r="F946" s="27"/>
      <c r="G946" s="26"/>
      <c r="H946" s="27"/>
      <c r="I946" s="26"/>
      <c r="J946" s="27"/>
      <c r="K946" s="28"/>
      <c r="L946" s="5"/>
      <c r="M946" s="5"/>
      <c r="N946" s="5"/>
      <c r="O946" s="59"/>
      <c r="P946" s="5"/>
      <c r="Q946" s="59"/>
      <c r="R946" s="5"/>
      <c r="S946" s="59"/>
      <c r="T946" s="26"/>
      <c r="U946" s="26"/>
      <c r="V946" s="27"/>
      <c r="W946" s="26"/>
      <c r="X946" s="27"/>
      <c r="Y946" s="2"/>
      <c r="Z946" s="2"/>
      <c r="AA946" s="2"/>
      <c r="AB946" s="2"/>
      <c r="AC946" s="2"/>
      <c r="AD946" s="2"/>
    </row>
    <row r="947" spans="1:30" ht="13" x14ac:dyDescent="0.15">
      <c r="A947" s="26"/>
      <c r="B947" s="26"/>
      <c r="C947" s="26"/>
      <c r="D947" s="26"/>
      <c r="E947" s="26"/>
      <c r="F947" s="27"/>
      <c r="G947" s="26"/>
      <c r="H947" s="27"/>
      <c r="I947" s="26"/>
      <c r="J947" s="27"/>
      <c r="K947" s="28"/>
      <c r="L947" s="5"/>
      <c r="M947" s="5"/>
      <c r="N947" s="5"/>
      <c r="O947" s="59"/>
      <c r="P947" s="5"/>
      <c r="Q947" s="59"/>
      <c r="R947" s="5"/>
      <c r="S947" s="59"/>
      <c r="T947" s="26"/>
      <c r="U947" s="26"/>
      <c r="V947" s="27"/>
      <c r="W947" s="26"/>
      <c r="X947" s="27"/>
      <c r="Y947" s="2"/>
      <c r="Z947" s="2"/>
      <c r="AA947" s="2"/>
      <c r="AB947" s="2"/>
      <c r="AC947" s="2"/>
      <c r="AD947" s="2"/>
    </row>
    <row r="948" spans="1:30" ht="13" x14ac:dyDescent="0.15">
      <c r="A948" s="26"/>
      <c r="B948" s="26"/>
      <c r="C948" s="26"/>
      <c r="D948" s="26"/>
      <c r="E948" s="26"/>
      <c r="F948" s="27"/>
      <c r="G948" s="26"/>
      <c r="H948" s="27"/>
      <c r="I948" s="26"/>
      <c r="J948" s="27"/>
      <c r="K948" s="28"/>
      <c r="L948" s="5"/>
      <c r="M948" s="5"/>
      <c r="N948" s="5"/>
      <c r="O948" s="59"/>
      <c r="P948" s="5"/>
      <c r="Q948" s="59"/>
      <c r="R948" s="5"/>
      <c r="S948" s="59"/>
      <c r="T948" s="26"/>
      <c r="U948" s="26"/>
      <c r="V948" s="27"/>
      <c r="W948" s="26"/>
      <c r="X948" s="27"/>
      <c r="Y948" s="2"/>
      <c r="Z948" s="2"/>
      <c r="AA948" s="2"/>
      <c r="AB948" s="2"/>
      <c r="AC948" s="2"/>
      <c r="AD948" s="2"/>
    </row>
    <row r="949" spans="1:30" ht="13" x14ac:dyDescent="0.15">
      <c r="A949" s="26"/>
      <c r="B949" s="26"/>
      <c r="C949" s="26"/>
      <c r="D949" s="26"/>
      <c r="E949" s="26"/>
      <c r="F949" s="27"/>
      <c r="G949" s="26"/>
      <c r="H949" s="27"/>
      <c r="I949" s="26"/>
      <c r="J949" s="27"/>
      <c r="K949" s="28"/>
      <c r="L949" s="5"/>
      <c r="M949" s="5"/>
      <c r="N949" s="5"/>
      <c r="O949" s="59"/>
      <c r="P949" s="5"/>
      <c r="Q949" s="59"/>
      <c r="R949" s="5"/>
      <c r="S949" s="59"/>
      <c r="T949" s="26"/>
      <c r="U949" s="26"/>
      <c r="V949" s="27"/>
      <c r="W949" s="26"/>
      <c r="X949" s="27"/>
      <c r="Y949" s="2"/>
      <c r="Z949" s="2"/>
      <c r="AA949" s="2"/>
      <c r="AB949" s="2"/>
      <c r="AC949" s="2"/>
      <c r="AD949" s="2"/>
    </row>
    <row r="950" spans="1:30" ht="13" x14ac:dyDescent="0.15">
      <c r="A950" s="26"/>
      <c r="B950" s="26"/>
      <c r="C950" s="26"/>
      <c r="D950" s="26"/>
      <c r="E950" s="26"/>
      <c r="F950" s="27"/>
      <c r="G950" s="26"/>
      <c r="H950" s="27"/>
      <c r="I950" s="26"/>
      <c r="J950" s="27"/>
      <c r="K950" s="28"/>
      <c r="L950" s="5"/>
      <c r="M950" s="5"/>
      <c r="N950" s="5"/>
      <c r="O950" s="59"/>
      <c r="P950" s="5"/>
      <c r="Q950" s="59"/>
      <c r="R950" s="5"/>
      <c r="S950" s="59"/>
      <c r="T950" s="26"/>
      <c r="U950" s="26"/>
      <c r="V950" s="27"/>
      <c r="W950" s="26"/>
      <c r="X950" s="27"/>
      <c r="Y950" s="2"/>
      <c r="Z950" s="2"/>
      <c r="AA950" s="2"/>
      <c r="AB950" s="2"/>
      <c r="AC950" s="2"/>
      <c r="AD950" s="2"/>
    </row>
    <row r="951" spans="1:30" ht="13" x14ac:dyDescent="0.15">
      <c r="A951" s="26"/>
      <c r="B951" s="26"/>
      <c r="C951" s="26"/>
      <c r="D951" s="26"/>
      <c r="E951" s="26"/>
      <c r="F951" s="27"/>
      <c r="G951" s="26"/>
      <c r="H951" s="27"/>
      <c r="I951" s="26"/>
      <c r="J951" s="27"/>
      <c r="K951" s="28"/>
      <c r="L951" s="5"/>
      <c r="M951" s="5"/>
      <c r="N951" s="5"/>
      <c r="O951" s="59"/>
      <c r="P951" s="5"/>
      <c r="Q951" s="59"/>
      <c r="R951" s="5"/>
      <c r="S951" s="59"/>
      <c r="T951" s="26"/>
      <c r="U951" s="26"/>
      <c r="V951" s="27"/>
      <c r="W951" s="26"/>
      <c r="X951" s="27"/>
      <c r="Y951" s="2"/>
      <c r="Z951" s="2"/>
      <c r="AA951" s="2"/>
      <c r="AB951" s="2"/>
      <c r="AC951" s="2"/>
      <c r="AD951" s="2"/>
    </row>
    <row r="952" spans="1:30" ht="13" x14ac:dyDescent="0.15">
      <c r="A952" s="26"/>
      <c r="B952" s="26"/>
      <c r="C952" s="26"/>
      <c r="D952" s="26"/>
      <c r="E952" s="26"/>
      <c r="F952" s="27"/>
      <c r="G952" s="26"/>
      <c r="H952" s="27"/>
      <c r="I952" s="26"/>
      <c r="J952" s="27"/>
      <c r="K952" s="28"/>
      <c r="L952" s="5"/>
      <c r="M952" s="5"/>
      <c r="N952" s="5"/>
      <c r="O952" s="59"/>
      <c r="P952" s="5"/>
      <c r="Q952" s="59"/>
      <c r="R952" s="5"/>
      <c r="S952" s="59"/>
      <c r="T952" s="26"/>
      <c r="U952" s="26"/>
      <c r="V952" s="27"/>
      <c r="W952" s="26"/>
      <c r="X952" s="27"/>
      <c r="Y952" s="2"/>
      <c r="Z952" s="2"/>
      <c r="AA952" s="2"/>
      <c r="AB952" s="2"/>
      <c r="AC952" s="2"/>
      <c r="AD952" s="2"/>
    </row>
    <row r="953" spans="1:30" ht="13" x14ac:dyDescent="0.15">
      <c r="A953" s="26"/>
      <c r="B953" s="26"/>
      <c r="C953" s="26"/>
      <c r="D953" s="26"/>
      <c r="E953" s="26"/>
      <c r="F953" s="27"/>
      <c r="G953" s="26"/>
      <c r="H953" s="27"/>
      <c r="I953" s="26"/>
      <c r="J953" s="27"/>
      <c r="K953" s="28"/>
      <c r="L953" s="5"/>
      <c r="M953" s="5"/>
      <c r="N953" s="5"/>
      <c r="O953" s="59"/>
      <c r="P953" s="5"/>
      <c r="Q953" s="59"/>
      <c r="R953" s="5"/>
      <c r="S953" s="59"/>
      <c r="T953" s="26"/>
      <c r="U953" s="26"/>
      <c r="V953" s="27"/>
      <c r="W953" s="26"/>
      <c r="X953" s="27"/>
      <c r="Y953" s="2"/>
      <c r="Z953" s="2"/>
      <c r="AA953" s="2"/>
      <c r="AB953" s="2"/>
      <c r="AC953" s="2"/>
      <c r="AD953" s="2"/>
    </row>
    <row r="954" spans="1:30" ht="13" x14ac:dyDescent="0.15">
      <c r="A954" s="26"/>
      <c r="B954" s="26"/>
      <c r="C954" s="26"/>
      <c r="D954" s="26"/>
      <c r="E954" s="26"/>
      <c r="F954" s="27"/>
      <c r="G954" s="26"/>
      <c r="H954" s="27"/>
      <c r="I954" s="26"/>
      <c r="J954" s="27"/>
      <c r="K954" s="28"/>
      <c r="L954" s="5"/>
      <c r="M954" s="5"/>
      <c r="N954" s="5"/>
      <c r="O954" s="59"/>
      <c r="P954" s="5"/>
      <c r="Q954" s="59"/>
      <c r="R954" s="5"/>
      <c r="S954" s="59"/>
      <c r="T954" s="26"/>
      <c r="U954" s="26"/>
      <c r="V954" s="27"/>
      <c r="W954" s="26"/>
      <c r="X954" s="27"/>
      <c r="Y954" s="2"/>
      <c r="Z954" s="2"/>
      <c r="AA954" s="2"/>
      <c r="AB954" s="2"/>
      <c r="AC954" s="2"/>
      <c r="AD954" s="2"/>
    </row>
    <row r="955" spans="1:30" ht="13" x14ac:dyDescent="0.15">
      <c r="A955" s="26"/>
      <c r="B955" s="26"/>
      <c r="C955" s="26"/>
      <c r="D955" s="26"/>
      <c r="E955" s="26"/>
      <c r="F955" s="27"/>
      <c r="G955" s="26"/>
      <c r="H955" s="27"/>
      <c r="I955" s="26"/>
      <c r="J955" s="27"/>
      <c r="K955" s="28"/>
      <c r="L955" s="5"/>
      <c r="M955" s="5"/>
      <c r="N955" s="5"/>
      <c r="O955" s="59"/>
      <c r="P955" s="5"/>
      <c r="Q955" s="59"/>
      <c r="R955" s="5"/>
      <c r="S955" s="59"/>
      <c r="T955" s="26"/>
      <c r="U955" s="26"/>
      <c r="V955" s="27"/>
      <c r="W955" s="26"/>
      <c r="X955" s="27"/>
      <c r="Y955" s="2"/>
      <c r="Z955" s="2"/>
      <c r="AA955" s="2"/>
      <c r="AB955" s="2"/>
      <c r="AC955" s="2"/>
      <c r="AD955" s="2"/>
    </row>
    <row r="956" spans="1:30" ht="13" x14ac:dyDescent="0.15">
      <c r="A956" s="26"/>
      <c r="B956" s="26"/>
      <c r="C956" s="26"/>
      <c r="D956" s="26"/>
      <c r="E956" s="26"/>
      <c r="F956" s="27"/>
      <c r="G956" s="26"/>
      <c r="H956" s="27"/>
      <c r="I956" s="26"/>
      <c r="J956" s="27"/>
      <c r="K956" s="28"/>
      <c r="L956" s="5"/>
      <c r="M956" s="5"/>
      <c r="N956" s="5"/>
      <c r="O956" s="59"/>
      <c r="P956" s="5"/>
      <c r="Q956" s="59"/>
      <c r="R956" s="5"/>
      <c r="S956" s="59"/>
      <c r="T956" s="26"/>
      <c r="U956" s="26"/>
      <c r="V956" s="27"/>
      <c r="W956" s="26"/>
      <c r="X956" s="27"/>
      <c r="Y956" s="2"/>
      <c r="Z956" s="2"/>
      <c r="AA956" s="2"/>
      <c r="AB956" s="2"/>
      <c r="AC956" s="2"/>
      <c r="AD956" s="2"/>
    </row>
    <row r="957" spans="1:30" ht="13" x14ac:dyDescent="0.15">
      <c r="A957" s="26"/>
      <c r="B957" s="26"/>
      <c r="C957" s="26"/>
      <c r="D957" s="26"/>
      <c r="E957" s="26"/>
      <c r="F957" s="27"/>
      <c r="G957" s="26"/>
      <c r="H957" s="27"/>
      <c r="I957" s="26"/>
      <c r="J957" s="27"/>
      <c r="K957" s="28"/>
      <c r="L957" s="5"/>
      <c r="M957" s="5"/>
      <c r="N957" s="5"/>
      <c r="O957" s="59"/>
      <c r="P957" s="5"/>
      <c r="Q957" s="59"/>
      <c r="R957" s="5"/>
      <c r="S957" s="59"/>
      <c r="T957" s="26"/>
      <c r="U957" s="26"/>
      <c r="V957" s="27"/>
      <c r="W957" s="26"/>
      <c r="X957" s="27"/>
      <c r="Y957" s="2"/>
      <c r="Z957" s="2"/>
      <c r="AA957" s="2"/>
      <c r="AB957" s="2"/>
      <c r="AC957" s="2"/>
      <c r="AD957" s="2"/>
    </row>
    <row r="958" spans="1:30" ht="13" x14ac:dyDescent="0.15">
      <c r="A958" s="26"/>
      <c r="B958" s="26"/>
      <c r="C958" s="26"/>
      <c r="D958" s="26"/>
      <c r="E958" s="26"/>
      <c r="F958" s="27"/>
      <c r="G958" s="26"/>
      <c r="H958" s="27"/>
      <c r="I958" s="26"/>
      <c r="J958" s="27"/>
      <c r="K958" s="28"/>
      <c r="L958" s="5"/>
      <c r="M958" s="5"/>
      <c r="N958" s="5"/>
      <c r="O958" s="59"/>
      <c r="P958" s="5"/>
      <c r="Q958" s="59"/>
      <c r="R958" s="5"/>
      <c r="S958" s="59"/>
      <c r="T958" s="26"/>
      <c r="U958" s="26"/>
      <c r="V958" s="27"/>
      <c r="W958" s="26"/>
      <c r="X958" s="27"/>
      <c r="Y958" s="2"/>
      <c r="Z958" s="2"/>
      <c r="AA958" s="2"/>
      <c r="AB958" s="2"/>
      <c r="AC958" s="2"/>
      <c r="AD958" s="2"/>
    </row>
    <row r="959" spans="1:30" ht="13" x14ac:dyDescent="0.15">
      <c r="A959" s="26"/>
      <c r="B959" s="26"/>
      <c r="C959" s="26"/>
      <c r="D959" s="26"/>
      <c r="E959" s="26"/>
      <c r="F959" s="27"/>
      <c r="G959" s="26"/>
      <c r="H959" s="27"/>
      <c r="I959" s="26"/>
      <c r="J959" s="27"/>
      <c r="K959" s="28"/>
      <c r="L959" s="5"/>
      <c r="M959" s="5"/>
      <c r="N959" s="5"/>
      <c r="O959" s="59"/>
      <c r="P959" s="5"/>
      <c r="Q959" s="59"/>
      <c r="R959" s="5"/>
      <c r="S959" s="59"/>
      <c r="T959" s="26"/>
      <c r="U959" s="26"/>
      <c r="V959" s="27"/>
      <c r="W959" s="26"/>
      <c r="X959" s="27"/>
      <c r="Y959" s="2"/>
      <c r="Z959" s="2"/>
      <c r="AA959" s="2"/>
      <c r="AB959" s="2"/>
      <c r="AC959" s="2"/>
      <c r="AD959" s="2"/>
    </row>
    <row r="960" spans="1:30" ht="13" x14ac:dyDescent="0.15">
      <c r="A960" s="26"/>
      <c r="B960" s="26"/>
      <c r="C960" s="26"/>
      <c r="D960" s="26"/>
      <c r="E960" s="26"/>
      <c r="F960" s="27"/>
      <c r="G960" s="26"/>
      <c r="H960" s="27"/>
      <c r="I960" s="26"/>
      <c r="J960" s="27"/>
      <c r="K960" s="28"/>
      <c r="L960" s="5"/>
      <c r="M960" s="5"/>
      <c r="N960" s="5"/>
      <c r="O960" s="59"/>
      <c r="P960" s="5"/>
      <c r="Q960" s="59"/>
      <c r="R960" s="5"/>
      <c r="S960" s="59"/>
      <c r="T960" s="26"/>
      <c r="U960" s="26"/>
      <c r="V960" s="27"/>
      <c r="W960" s="26"/>
      <c r="X960" s="27"/>
      <c r="Y960" s="2"/>
      <c r="Z960" s="2"/>
      <c r="AA960" s="2"/>
      <c r="AB960" s="2"/>
      <c r="AC960" s="2"/>
      <c r="AD960" s="2"/>
    </row>
    <row r="961" spans="1:30" ht="13" x14ac:dyDescent="0.15">
      <c r="A961" s="26"/>
      <c r="B961" s="26"/>
      <c r="C961" s="26"/>
      <c r="D961" s="26"/>
      <c r="E961" s="26"/>
      <c r="F961" s="27"/>
      <c r="G961" s="26"/>
      <c r="H961" s="27"/>
      <c r="I961" s="26"/>
      <c r="J961" s="27"/>
      <c r="K961" s="28"/>
      <c r="L961" s="5"/>
      <c r="M961" s="5"/>
      <c r="N961" s="5"/>
      <c r="O961" s="59"/>
      <c r="P961" s="5"/>
      <c r="Q961" s="59"/>
      <c r="R961" s="5"/>
      <c r="S961" s="59"/>
      <c r="T961" s="26"/>
      <c r="U961" s="26"/>
      <c r="V961" s="27"/>
      <c r="W961" s="26"/>
      <c r="X961" s="27"/>
      <c r="Y961" s="2"/>
      <c r="Z961" s="2"/>
      <c r="AA961" s="2"/>
      <c r="AB961" s="2"/>
      <c r="AC961" s="2"/>
      <c r="AD961" s="2"/>
    </row>
    <row r="962" spans="1:30" ht="13" x14ac:dyDescent="0.15">
      <c r="A962" s="26"/>
      <c r="B962" s="26"/>
      <c r="C962" s="26"/>
      <c r="D962" s="26"/>
      <c r="E962" s="26"/>
      <c r="F962" s="27"/>
      <c r="G962" s="26"/>
      <c r="H962" s="27"/>
      <c r="I962" s="26"/>
      <c r="J962" s="27"/>
      <c r="K962" s="28"/>
      <c r="L962" s="5"/>
      <c r="M962" s="5"/>
      <c r="N962" s="5"/>
      <c r="O962" s="59"/>
      <c r="P962" s="5"/>
      <c r="Q962" s="59"/>
      <c r="R962" s="5"/>
      <c r="S962" s="59"/>
      <c r="T962" s="26"/>
      <c r="U962" s="26"/>
      <c r="V962" s="27"/>
      <c r="W962" s="26"/>
      <c r="X962" s="27"/>
      <c r="Y962" s="2"/>
      <c r="Z962" s="2"/>
      <c r="AA962" s="2"/>
      <c r="AB962" s="2"/>
      <c r="AC962" s="2"/>
      <c r="AD962" s="2"/>
    </row>
    <row r="963" spans="1:30" ht="13" x14ac:dyDescent="0.15">
      <c r="A963" s="26"/>
      <c r="B963" s="26"/>
      <c r="C963" s="26"/>
      <c r="D963" s="26"/>
      <c r="E963" s="26"/>
      <c r="F963" s="27"/>
      <c r="G963" s="26"/>
      <c r="H963" s="27"/>
      <c r="I963" s="26"/>
      <c r="J963" s="27"/>
      <c r="K963" s="28"/>
      <c r="L963" s="5"/>
      <c r="M963" s="5"/>
      <c r="N963" s="5"/>
      <c r="O963" s="59"/>
      <c r="P963" s="5"/>
      <c r="Q963" s="59"/>
      <c r="R963" s="5"/>
      <c r="S963" s="59"/>
      <c r="T963" s="26"/>
      <c r="U963" s="26"/>
      <c r="V963" s="27"/>
      <c r="W963" s="26"/>
      <c r="X963" s="27"/>
      <c r="Y963" s="2"/>
      <c r="Z963" s="2"/>
      <c r="AA963" s="2"/>
      <c r="AB963" s="2"/>
      <c r="AC963" s="2"/>
      <c r="AD963" s="2"/>
    </row>
    <row r="964" spans="1:30" ht="13" x14ac:dyDescent="0.15">
      <c r="A964" s="26"/>
      <c r="B964" s="26"/>
      <c r="C964" s="26"/>
      <c r="D964" s="26"/>
      <c r="E964" s="26"/>
      <c r="F964" s="27"/>
      <c r="G964" s="26"/>
      <c r="H964" s="27"/>
      <c r="I964" s="26"/>
      <c r="J964" s="27"/>
      <c r="K964" s="28"/>
      <c r="L964" s="5"/>
      <c r="M964" s="5"/>
      <c r="N964" s="5"/>
      <c r="O964" s="59"/>
      <c r="P964" s="5"/>
      <c r="Q964" s="59"/>
      <c r="R964" s="5"/>
      <c r="S964" s="59"/>
      <c r="T964" s="26"/>
      <c r="U964" s="26"/>
      <c r="V964" s="27"/>
      <c r="W964" s="26"/>
      <c r="X964" s="27"/>
      <c r="Y964" s="2"/>
      <c r="Z964" s="2"/>
      <c r="AA964" s="2"/>
      <c r="AB964" s="2"/>
      <c r="AC964" s="2"/>
      <c r="AD964" s="2"/>
    </row>
    <row r="965" spans="1:30" ht="13" x14ac:dyDescent="0.15">
      <c r="A965" s="26"/>
      <c r="B965" s="26"/>
      <c r="C965" s="26"/>
      <c r="D965" s="26"/>
      <c r="E965" s="26"/>
      <c r="F965" s="27"/>
      <c r="G965" s="26"/>
      <c r="H965" s="27"/>
      <c r="I965" s="26"/>
      <c r="J965" s="27"/>
      <c r="K965" s="28"/>
      <c r="L965" s="5"/>
      <c r="M965" s="5"/>
      <c r="N965" s="5"/>
      <c r="O965" s="59"/>
      <c r="P965" s="5"/>
      <c r="Q965" s="59"/>
      <c r="R965" s="5"/>
      <c r="S965" s="59"/>
      <c r="T965" s="26"/>
      <c r="U965" s="26"/>
      <c r="V965" s="27"/>
      <c r="W965" s="26"/>
      <c r="X965" s="27"/>
      <c r="Y965" s="2"/>
      <c r="Z965" s="2"/>
      <c r="AA965" s="2"/>
      <c r="AB965" s="2"/>
      <c r="AC965" s="2"/>
      <c r="AD965" s="2"/>
    </row>
    <row r="966" spans="1:30" ht="13" x14ac:dyDescent="0.15">
      <c r="A966" s="26"/>
      <c r="B966" s="26"/>
      <c r="C966" s="26"/>
      <c r="D966" s="26"/>
      <c r="E966" s="26"/>
      <c r="F966" s="27"/>
      <c r="G966" s="26"/>
      <c r="H966" s="27"/>
      <c r="I966" s="26"/>
      <c r="J966" s="27"/>
      <c r="K966" s="28"/>
      <c r="L966" s="5"/>
      <c r="M966" s="5"/>
      <c r="N966" s="5"/>
      <c r="O966" s="59"/>
      <c r="P966" s="5"/>
      <c r="Q966" s="59"/>
      <c r="R966" s="5"/>
      <c r="S966" s="59"/>
      <c r="T966" s="26"/>
      <c r="U966" s="26"/>
      <c r="V966" s="27"/>
      <c r="W966" s="26"/>
      <c r="X966" s="27"/>
      <c r="Y966" s="2"/>
      <c r="Z966" s="2"/>
      <c r="AA966" s="2"/>
      <c r="AB966" s="2"/>
      <c r="AC966" s="2"/>
      <c r="AD966" s="2"/>
    </row>
    <row r="967" spans="1:30" ht="13" x14ac:dyDescent="0.15">
      <c r="A967" s="26"/>
      <c r="B967" s="26"/>
      <c r="C967" s="26"/>
      <c r="D967" s="26"/>
      <c r="E967" s="26"/>
      <c r="F967" s="27"/>
      <c r="G967" s="26"/>
      <c r="H967" s="27"/>
      <c r="I967" s="26"/>
      <c r="J967" s="27"/>
      <c r="K967" s="28"/>
      <c r="L967" s="5"/>
      <c r="M967" s="5"/>
      <c r="N967" s="5"/>
      <c r="O967" s="59"/>
      <c r="P967" s="5"/>
      <c r="Q967" s="59"/>
      <c r="R967" s="5"/>
      <c r="S967" s="59"/>
      <c r="T967" s="26"/>
      <c r="U967" s="26"/>
      <c r="V967" s="27"/>
      <c r="W967" s="26"/>
      <c r="X967" s="27"/>
      <c r="Y967" s="2"/>
      <c r="Z967" s="2"/>
      <c r="AA967" s="2"/>
      <c r="AB967" s="2"/>
      <c r="AC967" s="2"/>
      <c r="AD967" s="2"/>
    </row>
    <row r="968" spans="1:30" ht="13" x14ac:dyDescent="0.15">
      <c r="A968" s="26"/>
      <c r="B968" s="26"/>
      <c r="C968" s="26"/>
      <c r="D968" s="26"/>
      <c r="E968" s="26"/>
      <c r="F968" s="27"/>
      <c r="G968" s="26"/>
      <c r="H968" s="27"/>
      <c r="I968" s="26"/>
      <c r="J968" s="27"/>
      <c r="K968" s="28"/>
      <c r="L968" s="5"/>
      <c r="M968" s="5"/>
      <c r="N968" s="5"/>
      <c r="O968" s="59"/>
      <c r="P968" s="5"/>
      <c r="Q968" s="59"/>
      <c r="R968" s="5"/>
      <c r="S968" s="59"/>
      <c r="T968" s="26"/>
      <c r="U968" s="26"/>
      <c r="V968" s="27"/>
      <c r="W968" s="26"/>
      <c r="X968" s="27"/>
      <c r="Y968" s="2"/>
      <c r="Z968" s="2"/>
      <c r="AA968" s="2"/>
      <c r="AB968" s="2"/>
      <c r="AC968" s="2"/>
      <c r="AD968" s="2"/>
    </row>
    <row r="969" spans="1:30" ht="13" x14ac:dyDescent="0.15">
      <c r="A969" s="26"/>
      <c r="B969" s="26"/>
      <c r="C969" s="26"/>
      <c r="D969" s="26"/>
      <c r="E969" s="26"/>
      <c r="F969" s="27"/>
      <c r="G969" s="26"/>
      <c r="H969" s="27"/>
      <c r="I969" s="26"/>
      <c r="J969" s="27"/>
      <c r="K969" s="28"/>
      <c r="L969" s="5"/>
      <c r="M969" s="5"/>
      <c r="N969" s="5"/>
      <c r="O969" s="59"/>
      <c r="P969" s="5"/>
      <c r="Q969" s="59"/>
      <c r="R969" s="5"/>
      <c r="S969" s="59"/>
      <c r="T969" s="26"/>
      <c r="U969" s="26"/>
      <c r="V969" s="27"/>
      <c r="W969" s="26"/>
      <c r="X969" s="27"/>
      <c r="Y969" s="2"/>
      <c r="Z969" s="2"/>
      <c r="AA969" s="2"/>
      <c r="AB969" s="2"/>
      <c r="AC969" s="2"/>
      <c r="AD969" s="2"/>
    </row>
    <row r="970" spans="1:30" ht="13" x14ac:dyDescent="0.15">
      <c r="A970" s="26"/>
      <c r="B970" s="26"/>
      <c r="C970" s="26"/>
      <c r="D970" s="26"/>
      <c r="E970" s="26"/>
      <c r="F970" s="27"/>
      <c r="G970" s="26"/>
      <c r="H970" s="27"/>
      <c r="I970" s="26"/>
      <c r="J970" s="27"/>
      <c r="K970" s="28"/>
      <c r="L970" s="5"/>
      <c r="M970" s="5"/>
      <c r="N970" s="5"/>
      <c r="O970" s="59"/>
      <c r="P970" s="5"/>
      <c r="Q970" s="59"/>
      <c r="R970" s="5"/>
      <c r="S970" s="59"/>
      <c r="T970" s="26"/>
      <c r="U970" s="26"/>
      <c r="V970" s="27"/>
      <c r="W970" s="26"/>
      <c r="X970" s="27"/>
      <c r="Y970" s="2"/>
      <c r="Z970" s="2"/>
      <c r="AA970" s="2"/>
      <c r="AB970" s="2"/>
      <c r="AC970" s="2"/>
      <c r="AD970" s="2"/>
    </row>
    <row r="971" spans="1:30" ht="13" x14ac:dyDescent="0.15">
      <c r="A971" s="26"/>
      <c r="B971" s="26"/>
      <c r="C971" s="26"/>
      <c r="D971" s="26"/>
      <c r="E971" s="26"/>
      <c r="F971" s="27"/>
      <c r="G971" s="26"/>
      <c r="H971" s="27"/>
      <c r="I971" s="26"/>
      <c r="J971" s="27"/>
      <c r="K971" s="28"/>
      <c r="L971" s="5"/>
      <c r="M971" s="5"/>
      <c r="N971" s="5"/>
      <c r="O971" s="59"/>
      <c r="P971" s="5"/>
      <c r="Q971" s="59"/>
      <c r="R971" s="5"/>
      <c r="S971" s="59"/>
      <c r="T971" s="26"/>
      <c r="U971" s="26"/>
      <c r="V971" s="27"/>
      <c r="W971" s="26"/>
      <c r="X971" s="27"/>
      <c r="Y971" s="2"/>
      <c r="Z971" s="2"/>
      <c r="AA971" s="2"/>
      <c r="AB971" s="2"/>
      <c r="AC971" s="2"/>
      <c r="AD971" s="2"/>
    </row>
    <row r="972" spans="1:30" ht="13" x14ac:dyDescent="0.15">
      <c r="A972" s="26"/>
      <c r="B972" s="26"/>
      <c r="C972" s="26"/>
      <c r="D972" s="26"/>
      <c r="E972" s="26"/>
      <c r="F972" s="27"/>
      <c r="G972" s="26"/>
      <c r="H972" s="27"/>
      <c r="I972" s="26"/>
      <c r="J972" s="27"/>
      <c r="K972" s="28"/>
      <c r="L972" s="5"/>
      <c r="M972" s="5"/>
      <c r="N972" s="5"/>
      <c r="O972" s="59"/>
      <c r="P972" s="5"/>
      <c r="Q972" s="59"/>
      <c r="R972" s="5"/>
      <c r="S972" s="59"/>
      <c r="T972" s="26"/>
      <c r="U972" s="26"/>
      <c r="V972" s="27"/>
      <c r="W972" s="26"/>
      <c r="X972" s="27"/>
      <c r="Y972" s="2"/>
      <c r="Z972" s="2"/>
      <c r="AA972" s="2"/>
      <c r="AB972" s="2"/>
      <c r="AC972" s="2"/>
      <c r="AD972" s="2"/>
    </row>
    <row r="973" spans="1:30" ht="13" x14ac:dyDescent="0.15">
      <c r="A973" s="26"/>
      <c r="B973" s="26"/>
      <c r="C973" s="26"/>
      <c r="D973" s="26"/>
      <c r="E973" s="26"/>
      <c r="F973" s="27"/>
      <c r="G973" s="26"/>
      <c r="H973" s="27"/>
      <c r="I973" s="26"/>
      <c r="J973" s="27"/>
      <c r="K973" s="28"/>
      <c r="L973" s="5"/>
      <c r="M973" s="5"/>
      <c r="N973" s="5"/>
      <c r="O973" s="59"/>
      <c r="P973" s="5"/>
      <c r="Q973" s="59"/>
      <c r="R973" s="5"/>
      <c r="S973" s="59"/>
      <c r="T973" s="26"/>
      <c r="U973" s="26"/>
      <c r="V973" s="27"/>
      <c r="W973" s="26"/>
      <c r="X973" s="27"/>
      <c r="Y973" s="2"/>
      <c r="Z973" s="2"/>
      <c r="AA973" s="2"/>
      <c r="AB973" s="2"/>
      <c r="AC973" s="2"/>
      <c r="AD973" s="2"/>
    </row>
    <row r="974" spans="1:30" ht="13" x14ac:dyDescent="0.15">
      <c r="A974" s="26"/>
      <c r="B974" s="26"/>
      <c r="C974" s="26"/>
      <c r="D974" s="26"/>
      <c r="E974" s="26"/>
      <c r="F974" s="27"/>
      <c r="G974" s="26"/>
      <c r="H974" s="27"/>
      <c r="I974" s="26"/>
      <c r="J974" s="27"/>
      <c r="K974" s="28"/>
      <c r="L974" s="5"/>
      <c r="M974" s="5"/>
      <c r="N974" s="5"/>
      <c r="O974" s="59"/>
      <c r="P974" s="5"/>
      <c r="Q974" s="59"/>
      <c r="R974" s="5"/>
      <c r="S974" s="59"/>
      <c r="T974" s="26"/>
      <c r="U974" s="26"/>
      <c r="V974" s="27"/>
      <c r="W974" s="26"/>
      <c r="X974" s="27"/>
      <c r="Y974" s="2"/>
      <c r="Z974" s="2"/>
      <c r="AA974" s="2"/>
      <c r="AB974" s="2"/>
      <c r="AC974" s="2"/>
      <c r="AD974" s="2"/>
    </row>
    <row r="975" spans="1:30" ht="13" x14ac:dyDescent="0.15">
      <c r="A975" s="26"/>
      <c r="B975" s="26"/>
      <c r="C975" s="26"/>
      <c r="D975" s="26"/>
      <c r="E975" s="26"/>
      <c r="F975" s="27"/>
      <c r="G975" s="26"/>
      <c r="H975" s="27"/>
      <c r="I975" s="26"/>
      <c r="J975" s="27"/>
      <c r="K975" s="28"/>
      <c r="L975" s="5"/>
      <c r="M975" s="5"/>
      <c r="N975" s="5"/>
      <c r="O975" s="59"/>
      <c r="P975" s="5"/>
      <c r="Q975" s="59"/>
      <c r="R975" s="5"/>
      <c r="S975" s="59"/>
      <c r="T975" s="26"/>
      <c r="U975" s="26"/>
      <c r="V975" s="27"/>
      <c r="W975" s="26"/>
      <c r="X975" s="27"/>
      <c r="Y975" s="2"/>
      <c r="Z975" s="2"/>
      <c r="AA975" s="2"/>
      <c r="AB975" s="2"/>
      <c r="AC975" s="2"/>
      <c r="AD975" s="2"/>
    </row>
    <row r="976" spans="1:30" ht="13" x14ac:dyDescent="0.15">
      <c r="A976" s="26"/>
      <c r="B976" s="26"/>
      <c r="C976" s="26"/>
      <c r="D976" s="26"/>
      <c r="E976" s="26"/>
      <c r="F976" s="27"/>
      <c r="G976" s="26"/>
      <c r="H976" s="27"/>
      <c r="I976" s="26"/>
      <c r="J976" s="27"/>
      <c r="K976" s="28"/>
      <c r="L976" s="5"/>
      <c r="M976" s="5"/>
      <c r="N976" s="5"/>
      <c r="O976" s="59"/>
      <c r="P976" s="5"/>
      <c r="Q976" s="59"/>
      <c r="R976" s="5"/>
      <c r="S976" s="59"/>
      <c r="T976" s="26"/>
      <c r="U976" s="26"/>
      <c r="V976" s="27"/>
      <c r="W976" s="26"/>
      <c r="X976" s="27"/>
      <c r="Y976" s="2"/>
      <c r="Z976" s="2"/>
      <c r="AA976" s="2"/>
      <c r="AB976" s="2"/>
      <c r="AC976" s="2"/>
      <c r="AD976" s="2"/>
    </row>
    <row r="977" spans="1:30" ht="13" x14ac:dyDescent="0.15">
      <c r="A977" s="26"/>
      <c r="B977" s="26"/>
      <c r="C977" s="26"/>
      <c r="D977" s="26"/>
      <c r="E977" s="26"/>
      <c r="F977" s="27"/>
      <c r="G977" s="26"/>
      <c r="H977" s="27"/>
      <c r="I977" s="26"/>
      <c r="J977" s="27"/>
      <c r="K977" s="28"/>
      <c r="L977" s="5"/>
      <c r="M977" s="5"/>
      <c r="N977" s="5"/>
      <c r="O977" s="59"/>
      <c r="P977" s="5"/>
      <c r="Q977" s="59"/>
      <c r="R977" s="5"/>
      <c r="S977" s="59"/>
      <c r="T977" s="26"/>
      <c r="U977" s="26"/>
      <c r="V977" s="27"/>
      <c r="W977" s="26"/>
      <c r="X977" s="27"/>
      <c r="Y977" s="2"/>
      <c r="Z977" s="2"/>
      <c r="AA977" s="2"/>
      <c r="AB977" s="2"/>
      <c r="AC977" s="2"/>
      <c r="AD977" s="2"/>
    </row>
    <row r="978" spans="1:30" ht="13" x14ac:dyDescent="0.15">
      <c r="A978" s="26"/>
      <c r="B978" s="26"/>
      <c r="C978" s="26"/>
      <c r="D978" s="26"/>
      <c r="E978" s="26"/>
      <c r="F978" s="27"/>
      <c r="G978" s="26"/>
      <c r="H978" s="27"/>
      <c r="I978" s="26"/>
      <c r="J978" s="27"/>
      <c r="K978" s="28"/>
      <c r="L978" s="5"/>
      <c r="M978" s="5"/>
      <c r="N978" s="5"/>
      <c r="O978" s="59"/>
      <c r="P978" s="5"/>
      <c r="Q978" s="59"/>
      <c r="R978" s="5"/>
      <c r="S978" s="59"/>
      <c r="T978" s="26"/>
      <c r="U978" s="26"/>
      <c r="V978" s="27"/>
      <c r="W978" s="26"/>
      <c r="X978" s="27"/>
      <c r="Y978" s="2"/>
      <c r="Z978" s="2"/>
      <c r="AA978" s="2"/>
      <c r="AB978" s="2"/>
      <c r="AC978" s="2"/>
      <c r="AD978" s="2"/>
    </row>
    <row r="979" spans="1:30" ht="13" x14ac:dyDescent="0.15">
      <c r="A979" s="26"/>
      <c r="B979" s="26"/>
      <c r="C979" s="26"/>
      <c r="D979" s="26"/>
      <c r="E979" s="26"/>
      <c r="F979" s="27"/>
      <c r="G979" s="26"/>
      <c r="H979" s="27"/>
      <c r="I979" s="26"/>
      <c r="J979" s="27"/>
      <c r="K979" s="28"/>
      <c r="L979" s="5"/>
      <c r="M979" s="5"/>
      <c r="N979" s="5"/>
      <c r="O979" s="59"/>
      <c r="P979" s="5"/>
      <c r="Q979" s="59"/>
      <c r="R979" s="5"/>
      <c r="S979" s="59"/>
      <c r="T979" s="26"/>
      <c r="U979" s="26"/>
      <c r="V979" s="27"/>
      <c r="W979" s="26"/>
      <c r="X979" s="27"/>
      <c r="Y979" s="2"/>
      <c r="Z979" s="2"/>
      <c r="AA979" s="2"/>
      <c r="AB979" s="2"/>
      <c r="AC979" s="2"/>
      <c r="AD979" s="2"/>
    </row>
    <row r="980" spans="1:30" ht="13" x14ac:dyDescent="0.15">
      <c r="A980" s="26"/>
      <c r="B980" s="26"/>
      <c r="C980" s="26"/>
      <c r="D980" s="26"/>
      <c r="E980" s="26"/>
      <c r="F980" s="27"/>
      <c r="G980" s="26"/>
      <c r="H980" s="27"/>
      <c r="I980" s="26"/>
      <c r="J980" s="27"/>
      <c r="K980" s="28"/>
      <c r="L980" s="5"/>
      <c r="M980" s="5"/>
      <c r="N980" s="5"/>
      <c r="O980" s="59"/>
      <c r="P980" s="5"/>
      <c r="Q980" s="59"/>
      <c r="R980" s="5"/>
      <c r="S980" s="59"/>
      <c r="T980" s="26"/>
      <c r="U980" s="26"/>
      <c r="V980" s="27"/>
      <c r="W980" s="26"/>
      <c r="X980" s="27"/>
      <c r="Y980" s="2"/>
      <c r="Z980" s="2"/>
      <c r="AA980" s="2"/>
      <c r="AB980" s="2"/>
      <c r="AC980" s="2"/>
      <c r="AD980" s="2"/>
    </row>
    <row r="981" spans="1:30" ht="13" x14ac:dyDescent="0.15">
      <c r="A981" s="26"/>
      <c r="B981" s="26"/>
      <c r="C981" s="26"/>
      <c r="D981" s="26"/>
      <c r="E981" s="26"/>
      <c r="F981" s="27"/>
      <c r="G981" s="26"/>
      <c r="H981" s="27"/>
      <c r="I981" s="26"/>
      <c r="J981" s="27"/>
      <c r="K981" s="28"/>
      <c r="L981" s="5"/>
      <c r="M981" s="5"/>
      <c r="N981" s="5"/>
      <c r="O981" s="59"/>
      <c r="P981" s="5"/>
      <c r="Q981" s="59"/>
      <c r="R981" s="5"/>
      <c r="S981" s="59"/>
      <c r="T981" s="26"/>
      <c r="U981" s="26"/>
      <c r="V981" s="27"/>
      <c r="W981" s="26"/>
      <c r="X981" s="27"/>
      <c r="Y981" s="2"/>
      <c r="Z981" s="2"/>
      <c r="AA981" s="2"/>
      <c r="AB981" s="2"/>
      <c r="AC981" s="2"/>
      <c r="AD981" s="2"/>
    </row>
    <row r="982" spans="1:30" ht="13" x14ac:dyDescent="0.15">
      <c r="A982" s="26"/>
      <c r="B982" s="26"/>
      <c r="C982" s="26"/>
      <c r="D982" s="26"/>
      <c r="E982" s="26"/>
      <c r="F982" s="27"/>
      <c r="G982" s="26"/>
      <c r="H982" s="27"/>
      <c r="I982" s="26"/>
      <c r="J982" s="27"/>
      <c r="K982" s="28"/>
      <c r="L982" s="5"/>
      <c r="M982" s="5"/>
      <c r="N982" s="5"/>
      <c r="O982" s="59"/>
      <c r="P982" s="5"/>
      <c r="Q982" s="59"/>
      <c r="R982" s="5"/>
      <c r="S982" s="59"/>
      <c r="T982" s="26"/>
      <c r="U982" s="26"/>
      <c r="V982" s="27"/>
      <c r="W982" s="26"/>
      <c r="X982" s="27"/>
      <c r="Y982" s="2"/>
      <c r="Z982" s="2"/>
      <c r="AA982" s="2"/>
      <c r="AB982" s="2"/>
      <c r="AC982" s="2"/>
      <c r="AD982" s="2"/>
    </row>
    <row r="983" spans="1:30" ht="13" x14ac:dyDescent="0.15">
      <c r="A983" s="26"/>
      <c r="B983" s="26"/>
      <c r="C983" s="26"/>
      <c r="D983" s="26"/>
      <c r="E983" s="26"/>
      <c r="F983" s="27"/>
      <c r="G983" s="26"/>
      <c r="H983" s="27"/>
      <c r="I983" s="26"/>
      <c r="J983" s="27"/>
      <c r="K983" s="28"/>
      <c r="L983" s="5"/>
      <c r="M983" s="5"/>
      <c r="N983" s="5"/>
      <c r="O983" s="59"/>
      <c r="P983" s="5"/>
      <c r="Q983" s="59"/>
      <c r="R983" s="5"/>
      <c r="S983" s="59"/>
      <c r="T983" s="26"/>
      <c r="U983" s="26"/>
      <c r="V983" s="27"/>
      <c r="W983" s="26"/>
      <c r="X983" s="27"/>
      <c r="Y983" s="2"/>
      <c r="Z983" s="2"/>
      <c r="AA983" s="2"/>
      <c r="AB983" s="2"/>
      <c r="AC983" s="2"/>
      <c r="AD983" s="2"/>
    </row>
    <row r="984" spans="1:30" ht="13" x14ac:dyDescent="0.15">
      <c r="A984" s="26"/>
      <c r="B984" s="26"/>
      <c r="C984" s="26"/>
      <c r="D984" s="26"/>
      <c r="E984" s="26"/>
      <c r="F984" s="27"/>
      <c r="G984" s="26"/>
      <c r="H984" s="27"/>
      <c r="I984" s="26"/>
      <c r="J984" s="27"/>
      <c r="K984" s="28"/>
      <c r="L984" s="5"/>
      <c r="M984" s="5"/>
      <c r="N984" s="5"/>
      <c r="O984" s="59"/>
      <c r="P984" s="5"/>
      <c r="Q984" s="59"/>
      <c r="R984" s="5"/>
      <c r="S984" s="59"/>
      <c r="T984" s="26"/>
      <c r="U984" s="26"/>
      <c r="V984" s="27"/>
      <c r="W984" s="26"/>
      <c r="X984" s="27"/>
      <c r="Y984" s="2"/>
      <c r="Z984" s="2"/>
      <c r="AA984" s="2"/>
      <c r="AB984" s="2"/>
      <c r="AC984" s="2"/>
      <c r="AD984" s="2"/>
    </row>
    <row r="985" spans="1:30" ht="13" x14ac:dyDescent="0.15">
      <c r="A985" s="26"/>
      <c r="B985" s="26"/>
      <c r="C985" s="26"/>
      <c r="D985" s="26"/>
      <c r="E985" s="26"/>
      <c r="F985" s="27"/>
      <c r="G985" s="26"/>
      <c r="H985" s="27"/>
      <c r="I985" s="26"/>
      <c r="J985" s="27"/>
      <c r="K985" s="28"/>
      <c r="L985" s="5"/>
      <c r="M985" s="5"/>
      <c r="N985" s="5"/>
      <c r="O985" s="59"/>
      <c r="P985" s="5"/>
      <c r="Q985" s="59"/>
      <c r="R985" s="5"/>
      <c r="S985" s="59"/>
      <c r="T985" s="26"/>
      <c r="U985" s="26"/>
      <c r="V985" s="27"/>
      <c r="W985" s="26"/>
      <c r="X985" s="27"/>
      <c r="Y985" s="2"/>
      <c r="Z985" s="2"/>
      <c r="AA985" s="2"/>
      <c r="AB985" s="2"/>
      <c r="AC985" s="2"/>
      <c r="AD985" s="2"/>
    </row>
    <row r="986" spans="1:30" ht="13" x14ac:dyDescent="0.15">
      <c r="A986" s="26"/>
      <c r="B986" s="26"/>
      <c r="C986" s="26"/>
      <c r="D986" s="26"/>
      <c r="E986" s="26"/>
      <c r="F986" s="27"/>
      <c r="G986" s="26"/>
      <c r="H986" s="27"/>
      <c r="I986" s="26"/>
      <c r="J986" s="27"/>
      <c r="K986" s="28"/>
      <c r="L986" s="5"/>
      <c r="M986" s="5"/>
      <c r="N986" s="5"/>
      <c r="O986" s="59"/>
      <c r="P986" s="5"/>
      <c r="Q986" s="59"/>
      <c r="R986" s="5"/>
      <c r="S986" s="59"/>
      <c r="T986" s="26"/>
      <c r="U986" s="26"/>
      <c r="V986" s="27"/>
      <c r="W986" s="26"/>
      <c r="X986" s="27"/>
      <c r="Y986" s="2"/>
      <c r="Z986" s="2"/>
      <c r="AA986" s="2"/>
      <c r="AB986" s="2"/>
      <c r="AC986" s="2"/>
      <c r="AD986" s="2"/>
    </row>
    <row r="987" spans="1:30" ht="13" x14ac:dyDescent="0.15">
      <c r="A987" s="26"/>
      <c r="B987" s="26"/>
      <c r="C987" s="26"/>
      <c r="D987" s="26"/>
      <c r="E987" s="26"/>
      <c r="F987" s="27"/>
      <c r="G987" s="26"/>
      <c r="H987" s="27"/>
      <c r="I987" s="26"/>
      <c r="J987" s="27"/>
      <c r="K987" s="28"/>
      <c r="L987" s="5"/>
      <c r="M987" s="5"/>
      <c r="N987" s="5"/>
      <c r="O987" s="59"/>
      <c r="P987" s="5"/>
      <c r="Q987" s="59"/>
      <c r="R987" s="5"/>
      <c r="S987" s="59"/>
      <c r="T987" s="26"/>
      <c r="U987" s="26"/>
      <c r="V987" s="27"/>
      <c r="W987" s="26"/>
      <c r="X987" s="27"/>
      <c r="Y987" s="2"/>
      <c r="Z987" s="2"/>
      <c r="AA987" s="2"/>
      <c r="AB987" s="2"/>
      <c r="AC987" s="2"/>
      <c r="AD987" s="2"/>
    </row>
    <row r="988" spans="1:30" ht="13" x14ac:dyDescent="0.15">
      <c r="A988" s="26"/>
      <c r="B988" s="26"/>
      <c r="C988" s="26"/>
      <c r="D988" s="26"/>
      <c r="E988" s="26"/>
      <c r="F988" s="27"/>
      <c r="G988" s="26"/>
      <c r="H988" s="27"/>
      <c r="I988" s="26"/>
      <c r="J988" s="27"/>
      <c r="K988" s="28"/>
      <c r="L988" s="5"/>
      <c r="M988" s="5"/>
      <c r="N988" s="5"/>
      <c r="O988" s="59"/>
      <c r="P988" s="5"/>
      <c r="Q988" s="59"/>
      <c r="R988" s="5"/>
      <c r="S988" s="59"/>
      <c r="T988" s="26"/>
      <c r="U988" s="26"/>
      <c r="V988" s="27"/>
      <c r="W988" s="26"/>
      <c r="X988" s="27"/>
      <c r="Y988" s="2"/>
      <c r="Z988" s="2"/>
      <c r="AA988" s="2"/>
      <c r="AB988" s="2"/>
      <c r="AC988" s="2"/>
      <c r="AD988" s="2"/>
    </row>
    <row r="989" spans="1:30" ht="13" x14ac:dyDescent="0.15">
      <c r="A989" s="26"/>
      <c r="B989" s="26"/>
      <c r="C989" s="26"/>
      <c r="D989" s="26"/>
      <c r="E989" s="26"/>
      <c r="F989" s="27"/>
      <c r="G989" s="26"/>
      <c r="H989" s="27"/>
      <c r="I989" s="26"/>
      <c r="J989" s="27"/>
      <c r="K989" s="28"/>
      <c r="L989" s="5"/>
      <c r="M989" s="5"/>
      <c r="N989" s="5"/>
      <c r="O989" s="59"/>
      <c r="P989" s="5"/>
      <c r="Q989" s="59"/>
      <c r="R989" s="5"/>
      <c r="S989" s="59"/>
      <c r="T989" s="26"/>
      <c r="U989" s="26"/>
      <c r="V989" s="27"/>
      <c r="W989" s="26"/>
      <c r="X989" s="27"/>
      <c r="Y989" s="2"/>
      <c r="Z989" s="2"/>
      <c r="AA989" s="2"/>
      <c r="AB989" s="2"/>
      <c r="AC989" s="2"/>
      <c r="AD989" s="2"/>
    </row>
    <row r="990" spans="1:30" ht="13" x14ac:dyDescent="0.15">
      <c r="A990" s="26"/>
      <c r="B990" s="26"/>
      <c r="C990" s="26"/>
      <c r="D990" s="26"/>
      <c r="E990" s="26"/>
      <c r="F990" s="27"/>
      <c r="G990" s="26"/>
      <c r="H990" s="27"/>
      <c r="I990" s="26"/>
      <c r="J990" s="27"/>
      <c r="K990" s="28"/>
      <c r="L990" s="5"/>
      <c r="M990" s="5"/>
      <c r="N990" s="5"/>
      <c r="O990" s="59"/>
      <c r="P990" s="5"/>
      <c r="Q990" s="59"/>
      <c r="R990" s="5"/>
      <c r="S990" s="59"/>
      <c r="T990" s="26"/>
      <c r="U990" s="26"/>
      <c r="V990" s="27"/>
      <c r="W990" s="26"/>
      <c r="X990" s="27"/>
      <c r="Y990" s="2"/>
      <c r="Z990" s="2"/>
      <c r="AA990" s="2"/>
      <c r="AB990" s="2"/>
      <c r="AC990" s="2"/>
      <c r="AD990" s="2"/>
    </row>
    <row r="991" spans="1:30" ht="13" x14ac:dyDescent="0.15">
      <c r="A991" s="26"/>
      <c r="B991" s="26"/>
      <c r="C991" s="26"/>
      <c r="D991" s="26"/>
      <c r="E991" s="26"/>
      <c r="F991" s="27"/>
      <c r="G991" s="26"/>
      <c r="H991" s="27"/>
      <c r="I991" s="26"/>
      <c r="J991" s="27"/>
      <c r="K991" s="28"/>
      <c r="L991" s="5"/>
      <c r="M991" s="5"/>
      <c r="N991" s="5"/>
      <c r="O991" s="59"/>
      <c r="P991" s="5"/>
      <c r="Q991" s="59"/>
      <c r="R991" s="5"/>
      <c r="S991" s="59"/>
      <c r="T991" s="26"/>
      <c r="U991" s="26"/>
      <c r="V991" s="27"/>
      <c r="W991" s="26"/>
      <c r="X991" s="27"/>
      <c r="Y991" s="2"/>
      <c r="Z991" s="2"/>
      <c r="AA991" s="2"/>
      <c r="AB991" s="2"/>
      <c r="AC991" s="2"/>
      <c r="AD991" s="2"/>
    </row>
    <row r="992" spans="1:30" ht="13" x14ac:dyDescent="0.15">
      <c r="A992" s="26"/>
      <c r="B992" s="26"/>
      <c r="C992" s="26"/>
      <c r="D992" s="26"/>
      <c r="E992" s="26"/>
      <c r="F992" s="27"/>
      <c r="G992" s="26"/>
      <c r="H992" s="27"/>
      <c r="I992" s="26"/>
      <c r="J992" s="27"/>
      <c r="K992" s="28"/>
      <c r="L992" s="5"/>
      <c r="M992" s="5"/>
      <c r="N992" s="5"/>
      <c r="O992" s="59"/>
      <c r="P992" s="5"/>
      <c r="Q992" s="59"/>
      <c r="R992" s="5"/>
      <c r="S992" s="59"/>
      <c r="T992" s="26"/>
      <c r="U992" s="26"/>
      <c r="V992" s="27"/>
      <c r="W992" s="26"/>
      <c r="X992" s="27"/>
      <c r="Y992" s="2"/>
      <c r="Z992" s="2"/>
      <c r="AA992" s="2"/>
      <c r="AB992" s="2"/>
      <c r="AC992" s="2"/>
      <c r="AD992" s="2"/>
    </row>
    <row r="993" spans="1:30" ht="13" x14ac:dyDescent="0.15">
      <c r="A993" s="26"/>
      <c r="B993" s="26"/>
      <c r="C993" s="26"/>
      <c r="D993" s="26"/>
      <c r="E993" s="26"/>
      <c r="F993" s="27"/>
      <c r="G993" s="26"/>
      <c r="H993" s="27"/>
      <c r="I993" s="26"/>
      <c r="J993" s="27"/>
      <c r="K993" s="28"/>
      <c r="L993" s="5"/>
      <c r="M993" s="5"/>
      <c r="N993" s="5"/>
      <c r="O993" s="59"/>
      <c r="P993" s="5"/>
      <c r="Q993" s="59"/>
      <c r="R993" s="5"/>
      <c r="S993" s="59"/>
      <c r="T993" s="26"/>
      <c r="U993" s="26"/>
      <c r="V993" s="27"/>
      <c r="W993" s="26"/>
      <c r="X993" s="27"/>
      <c r="Y993" s="2"/>
      <c r="Z993" s="2"/>
      <c r="AA993" s="2"/>
      <c r="AB993" s="2"/>
      <c r="AC993" s="2"/>
      <c r="AD993" s="2"/>
    </row>
    <row r="994" spans="1:30" ht="13" x14ac:dyDescent="0.15">
      <c r="A994" s="26"/>
      <c r="B994" s="26"/>
      <c r="C994" s="26"/>
      <c r="D994" s="26"/>
      <c r="E994" s="26"/>
      <c r="F994" s="27"/>
      <c r="G994" s="26"/>
      <c r="H994" s="27"/>
      <c r="I994" s="26"/>
      <c r="J994" s="27"/>
      <c r="K994" s="28"/>
      <c r="L994" s="5"/>
      <c r="M994" s="5"/>
      <c r="N994" s="5"/>
      <c r="O994" s="59"/>
      <c r="P994" s="5"/>
      <c r="Q994" s="59"/>
      <c r="R994" s="5"/>
      <c r="S994" s="59"/>
      <c r="T994" s="26"/>
      <c r="U994" s="26"/>
      <c r="V994" s="27"/>
      <c r="W994" s="26"/>
      <c r="X994" s="27"/>
      <c r="Y994" s="2"/>
      <c r="Z994" s="2"/>
      <c r="AA994" s="2"/>
      <c r="AB994" s="2"/>
      <c r="AC994" s="2"/>
      <c r="AD994" s="2"/>
    </row>
    <row r="995" spans="1:30" ht="13" x14ac:dyDescent="0.15">
      <c r="A995" s="26"/>
      <c r="B995" s="26"/>
      <c r="C995" s="26"/>
      <c r="D995" s="26"/>
      <c r="E995" s="26"/>
      <c r="F995" s="27"/>
      <c r="G995" s="26"/>
      <c r="H995" s="27"/>
      <c r="I995" s="26"/>
      <c r="J995" s="27"/>
      <c r="K995" s="28"/>
      <c r="L995" s="5"/>
      <c r="M995" s="5"/>
      <c r="N995" s="5"/>
      <c r="O995" s="59"/>
      <c r="P995" s="5"/>
      <c r="Q995" s="59"/>
      <c r="R995" s="5"/>
      <c r="S995" s="59"/>
      <c r="T995" s="26"/>
      <c r="U995" s="26"/>
      <c r="V995" s="27"/>
      <c r="W995" s="26"/>
      <c r="X995" s="27"/>
      <c r="Y995" s="2"/>
      <c r="Z995" s="2"/>
      <c r="AA995" s="2"/>
      <c r="AB995" s="2"/>
      <c r="AC995" s="2"/>
      <c r="AD995" s="2"/>
    </row>
    <row r="996" spans="1:30" ht="13" x14ac:dyDescent="0.15">
      <c r="A996" s="26"/>
      <c r="B996" s="26"/>
      <c r="C996" s="26"/>
      <c r="D996" s="26"/>
      <c r="E996" s="26"/>
      <c r="F996" s="27"/>
      <c r="G996" s="26"/>
      <c r="H996" s="27"/>
      <c r="I996" s="26"/>
      <c r="J996" s="27"/>
      <c r="K996" s="28"/>
      <c r="L996" s="5"/>
      <c r="M996" s="5"/>
      <c r="N996" s="5"/>
      <c r="O996" s="59"/>
      <c r="P996" s="5"/>
      <c r="Q996" s="59"/>
      <c r="R996" s="5"/>
      <c r="S996" s="59"/>
      <c r="T996" s="26"/>
      <c r="U996" s="26"/>
      <c r="V996" s="27"/>
      <c r="W996" s="26"/>
      <c r="X996" s="27"/>
      <c r="Y996" s="2"/>
      <c r="Z996" s="2"/>
      <c r="AA996" s="2"/>
      <c r="AB996" s="2"/>
      <c r="AC996" s="2"/>
      <c r="AD996" s="2"/>
    </row>
    <row r="997" spans="1:30" ht="13" x14ac:dyDescent="0.15">
      <c r="A997" s="26"/>
      <c r="B997" s="26"/>
      <c r="C997" s="26"/>
      <c r="D997" s="26"/>
      <c r="E997" s="26"/>
      <c r="F997" s="27"/>
      <c r="G997" s="26"/>
      <c r="H997" s="27"/>
      <c r="I997" s="26"/>
      <c r="J997" s="27"/>
      <c r="K997" s="28"/>
      <c r="L997" s="5"/>
      <c r="M997" s="5"/>
      <c r="N997" s="5"/>
      <c r="O997" s="59"/>
      <c r="P997" s="5"/>
      <c r="Q997" s="59"/>
      <c r="R997" s="5"/>
      <c r="S997" s="59"/>
      <c r="T997" s="26"/>
      <c r="U997" s="26"/>
      <c r="V997" s="27"/>
      <c r="W997" s="26"/>
      <c r="X997" s="27"/>
      <c r="Y997" s="2"/>
      <c r="Z997" s="2"/>
      <c r="AA997" s="2"/>
      <c r="AB997" s="2"/>
      <c r="AC997" s="2"/>
      <c r="AD997" s="2"/>
    </row>
    <row r="998" spans="1:30" ht="13" x14ac:dyDescent="0.15">
      <c r="A998" s="26"/>
      <c r="B998" s="26"/>
      <c r="C998" s="26"/>
      <c r="D998" s="26"/>
      <c r="E998" s="26"/>
      <c r="F998" s="27"/>
      <c r="G998" s="26"/>
      <c r="H998" s="27"/>
      <c r="I998" s="26"/>
      <c r="J998" s="27"/>
      <c r="K998" s="28"/>
      <c r="L998" s="5"/>
      <c r="M998" s="5"/>
      <c r="N998" s="5"/>
      <c r="O998" s="59"/>
      <c r="P998" s="5"/>
      <c r="Q998" s="59"/>
      <c r="R998" s="5"/>
      <c r="S998" s="59"/>
      <c r="T998" s="26"/>
      <c r="U998" s="26"/>
      <c r="V998" s="27"/>
      <c r="W998" s="26"/>
      <c r="X998" s="27"/>
      <c r="Y998" s="2"/>
      <c r="Z998" s="2"/>
      <c r="AA998" s="2"/>
      <c r="AB998" s="2"/>
      <c r="AC998" s="2"/>
      <c r="AD998" s="2"/>
    </row>
    <row r="999" spans="1:30" ht="13" x14ac:dyDescent="0.15">
      <c r="A999" s="26"/>
      <c r="B999" s="26"/>
      <c r="C999" s="26"/>
      <c r="D999" s="26"/>
      <c r="E999" s="26"/>
      <c r="F999" s="27"/>
      <c r="G999" s="26"/>
      <c r="H999" s="27"/>
      <c r="I999" s="26"/>
      <c r="J999" s="27"/>
      <c r="K999" s="28"/>
      <c r="L999" s="5"/>
      <c r="M999" s="5"/>
      <c r="N999" s="5"/>
      <c r="O999" s="59"/>
      <c r="P999" s="5"/>
      <c r="Q999" s="59"/>
      <c r="R999" s="5"/>
      <c r="S999" s="59"/>
      <c r="T999" s="26"/>
      <c r="U999" s="26"/>
      <c r="V999" s="27"/>
      <c r="W999" s="26"/>
      <c r="X999" s="27"/>
      <c r="Y999" s="2"/>
      <c r="Z999" s="2"/>
      <c r="AA999" s="2"/>
      <c r="AB999" s="2"/>
      <c r="AC999" s="2"/>
      <c r="AD999" s="2"/>
    </row>
    <row r="1000" spans="1:30" ht="13" x14ac:dyDescent="0.15">
      <c r="A1000" s="26"/>
      <c r="B1000" s="26"/>
      <c r="C1000" s="26"/>
      <c r="D1000" s="26"/>
      <c r="E1000" s="26"/>
      <c r="F1000" s="27"/>
      <c r="G1000" s="26"/>
      <c r="H1000" s="27"/>
      <c r="I1000" s="26"/>
      <c r="J1000" s="27"/>
      <c r="K1000" s="28"/>
      <c r="L1000" s="5"/>
      <c r="M1000" s="5"/>
      <c r="N1000" s="5"/>
      <c r="O1000" s="59"/>
      <c r="P1000" s="5"/>
      <c r="Q1000" s="59"/>
      <c r="R1000" s="5"/>
      <c r="S1000" s="59"/>
      <c r="T1000" s="26"/>
      <c r="U1000" s="26"/>
      <c r="V1000" s="27"/>
      <c r="W1000" s="26"/>
      <c r="X1000" s="27"/>
      <c r="Y1000" s="2"/>
      <c r="Z1000" s="2"/>
      <c r="AA1000" s="2"/>
      <c r="AB1000" s="2"/>
      <c r="AC1000" s="2"/>
      <c r="AD1000" s="2"/>
    </row>
    <row r="1001" spans="1:30" ht="13" x14ac:dyDescent="0.15">
      <c r="A1001" s="26"/>
      <c r="B1001" s="26"/>
      <c r="C1001" s="26"/>
      <c r="D1001" s="26"/>
      <c r="E1001" s="26"/>
      <c r="F1001" s="27"/>
      <c r="G1001" s="26"/>
      <c r="H1001" s="27"/>
      <c r="I1001" s="26"/>
      <c r="J1001" s="27"/>
      <c r="K1001" s="28"/>
      <c r="L1001" s="5"/>
      <c r="M1001" s="5"/>
      <c r="N1001" s="5"/>
      <c r="O1001" s="59"/>
      <c r="P1001" s="5"/>
      <c r="Q1001" s="59"/>
      <c r="R1001" s="5"/>
      <c r="S1001" s="59"/>
      <c r="T1001" s="26"/>
      <c r="U1001" s="26"/>
      <c r="V1001" s="27"/>
      <c r="W1001" s="26"/>
      <c r="X1001" s="27"/>
      <c r="Y1001" s="2"/>
      <c r="Z1001" s="2"/>
      <c r="AA1001" s="2"/>
      <c r="AB1001" s="2"/>
      <c r="AC1001" s="2"/>
      <c r="AD1001" s="2"/>
    </row>
    <row r="1002" spans="1:30" ht="13" x14ac:dyDescent="0.15">
      <c r="A1002" s="26"/>
      <c r="B1002" s="26"/>
      <c r="C1002" s="26"/>
      <c r="D1002" s="26"/>
      <c r="E1002" s="26"/>
      <c r="F1002" s="27"/>
      <c r="G1002" s="26"/>
      <c r="H1002" s="27"/>
      <c r="I1002" s="26"/>
      <c r="J1002" s="27"/>
      <c r="K1002" s="28"/>
      <c r="L1002" s="5"/>
      <c r="M1002" s="5"/>
      <c r="N1002" s="5"/>
      <c r="O1002" s="59"/>
      <c r="P1002" s="5"/>
      <c r="Q1002" s="59"/>
      <c r="R1002" s="5"/>
      <c r="S1002" s="59"/>
      <c r="T1002" s="26"/>
      <c r="U1002" s="26"/>
      <c r="V1002" s="27"/>
      <c r="W1002" s="26"/>
      <c r="X1002" s="27"/>
      <c r="Y1002" s="2"/>
      <c r="Z1002" s="2"/>
      <c r="AA1002" s="2"/>
      <c r="AB1002" s="2"/>
      <c r="AC1002" s="2"/>
      <c r="AD1002" s="2"/>
    </row>
    <row r="1003" spans="1:30" ht="13" x14ac:dyDescent="0.15">
      <c r="A1003" s="26"/>
      <c r="B1003" s="26"/>
      <c r="C1003" s="26"/>
      <c r="D1003" s="26"/>
      <c r="E1003" s="26"/>
      <c r="F1003" s="27"/>
      <c r="G1003" s="26"/>
      <c r="H1003" s="27"/>
      <c r="I1003" s="26"/>
      <c r="J1003" s="27"/>
      <c r="K1003" s="28"/>
      <c r="L1003" s="5"/>
      <c r="M1003" s="5"/>
      <c r="N1003" s="5"/>
      <c r="O1003" s="59"/>
      <c r="P1003" s="5"/>
      <c r="Q1003" s="59"/>
      <c r="R1003" s="5"/>
      <c r="S1003" s="59"/>
      <c r="T1003" s="26"/>
      <c r="U1003" s="26"/>
      <c r="V1003" s="27"/>
      <c r="W1003" s="26"/>
      <c r="X1003" s="27"/>
      <c r="Y1003" s="2"/>
      <c r="Z1003" s="2"/>
      <c r="AA1003" s="2"/>
      <c r="AB1003" s="2"/>
      <c r="AC1003" s="2"/>
      <c r="AD1003" s="2"/>
    </row>
    <row r="1004" spans="1:30" ht="13" x14ac:dyDescent="0.15">
      <c r="A1004" s="26"/>
      <c r="B1004" s="26"/>
      <c r="C1004" s="26"/>
      <c r="D1004" s="26"/>
      <c r="E1004" s="26"/>
      <c r="F1004" s="27"/>
      <c r="G1004" s="26"/>
      <c r="H1004" s="27"/>
      <c r="I1004" s="26"/>
      <c r="J1004" s="27"/>
      <c r="K1004" s="28"/>
      <c r="L1004" s="5"/>
      <c r="M1004" s="5"/>
      <c r="N1004" s="5"/>
      <c r="O1004" s="59"/>
      <c r="P1004" s="5"/>
      <c r="Q1004" s="59"/>
      <c r="R1004" s="5"/>
      <c r="S1004" s="59"/>
      <c r="T1004" s="26"/>
      <c r="U1004" s="26"/>
      <c r="V1004" s="27"/>
      <c r="W1004" s="26"/>
      <c r="X1004" s="27"/>
      <c r="Y1004" s="2"/>
      <c r="Z1004" s="2"/>
      <c r="AA1004" s="2"/>
      <c r="AB1004" s="2"/>
      <c r="AC1004" s="2"/>
      <c r="AD1004" s="2"/>
    </row>
    <row r="1005" spans="1:30" ht="13" x14ac:dyDescent="0.15">
      <c r="A1005" s="26"/>
      <c r="B1005" s="26"/>
      <c r="C1005" s="26"/>
      <c r="D1005" s="26"/>
      <c r="E1005" s="26"/>
      <c r="F1005" s="27"/>
      <c r="G1005" s="26"/>
      <c r="H1005" s="27"/>
      <c r="I1005" s="26"/>
      <c r="J1005" s="27"/>
      <c r="K1005" s="28"/>
      <c r="L1005" s="5"/>
      <c r="M1005" s="5"/>
      <c r="N1005" s="5"/>
      <c r="O1005" s="59"/>
      <c r="P1005" s="5"/>
      <c r="Q1005" s="59"/>
      <c r="R1005" s="5"/>
      <c r="S1005" s="59"/>
      <c r="T1005" s="26"/>
      <c r="U1005" s="26"/>
      <c r="V1005" s="27"/>
      <c r="W1005" s="26"/>
      <c r="X1005" s="27"/>
      <c r="Y1005" s="2"/>
      <c r="Z1005" s="2"/>
      <c r="AA1005" s="2"/>
      <c r="AB1005" s="2"/>
      <c r="AC1005" s="2"/>
      <c r="AD1005" s="2"/>
    </row>
    <row r="1006" spans="1:30" ht="13" x14ac:dyDescent="0.15">
      <c r="A1006" s="26"/>
      <c r="B1006" s="26"/>
      <c r="C1006" s="26"/>
      <c r="D1006" s="26"/>
      <c r="E1006" s="26"/>
      <c r="F1006" s="27"/>
      <c r="G1006" s="26"/>
      <c r="H1006" s="27"/>
      <c r="I1006" s="26"/>
      <c r="J1006" s="27"/>
      <c r="K1006" s="28"/>
      <c r="L1006" s="5"/>
      <c r="M1006" s="5"/>
      <c r="N1006" s="5"/>
      <c r="O1006" s="59"/>
      <c r="P1006" s="5"/>
      <c r="Q1006" s="59"/>
      <c r="R1006" s="5"/>
      <c r="S1006" s="59"/>
      <c r="T1006" s="26"/>
      <c r="U1006" s="26"/>
      <c r="V1006" s="27"/>
      <c r="W1006" s="26"/>
      <c r="X1006" s="27"/>
      <c r="Y1006" s="2"/>
      <c r="Z1006" s="2"/>
      <c r="AA1006" s="2"/>
      <c r="AB1006" s="2"/>
      <c r="AC1006" s="2"/>
      <c r="AD1006" s="2"/>
    </row>
    <row r="1007" spans="1:30" ht="13" x14ac:dyDescent="0.15">
      <c r="A1007" s="26"/>
      <c r="B1007" s="26"/>
      <c r="C1007" s="26"/>
      <c r="D1007" s="26"/>
      <c r="E1007" s="26"/>
      <c r="F1007" s="27"/>
      <c r="G1007" s="26"/>
      <c r="H1007" s="27"/>
      <c r="I1007" s="26"/>
      <c r="J1007" s="27"/>
      <c r="K1007" s="28"/>
      <c r="L1007" s="5"/>
      <c r="M1007" s="5"/>
      <c r="N1007" s="5"/>
      <c r="O1007" s="59"/>
      <c r="P1007" s="5"/>
      <c r="Q1007" s="59"/>
      <c r="R1007" s="5"/>
      <c r="S1007" s="59"/>
      <c r="T1007" s="26"/>
      <c r="U1007" s="26"/>
      <c r="V1007" s="27"/>
      <c r="W1007" s="26"/>
      <c r="X1007" s="27"/>
      <c r="Y1007" s="2"/>
      <c r="Z1007" s="2"/>
      <c r="AA1007" s="2"/>
      <c r="AB1007" s="2"/>
      <c r="AC1007" s="2"/>
      <c r="AD1007" s="2"/>
    </row>
    <row r="1008" spans="1:30" ht="13" x14ac:dyDescent="0.15">
      <c r="A1008" s="26"/>
      <c r="B1008" s="26"/>
      <c r="C1008" s="26"/>
      <c r="D1008" s="26"/>
      <c r="E1008" s="26"/>
      <c r="F1008" s="27"/>
      <c r="G1008" s="26"/>
      <c r="H1008" s="27"/>
      <c r="I1008" s="26"/>
      <c r="J1008" s="27"/>
      <c r="K1008" s="28"/>
      <c r="L1008" s="5"/>
      <c r="M1008" s="5"/>
      <c r="N1008" s="5"/>
      <c r="O1008" s="59"/>
      <c r="P1008" s="5"/>
      <c r="Q1008" s="59"/>
      <c r="R1008" s="5"/>
      <c r="S1008" s="59"/>
      <c r="T1008" s="26"/>
      <c r="U1008" s="26"/>
      <c r="V1008" s="27"/>
      <c r="W1008" s="26"/>
      <c r="X1008" s="27"/>
      <c r="Y1008" s="2"/>
      <c r="Z1008" s="2"/>
      <c r="AA1008" s="2"/>
      <c r="AB1008" s="2"/>
      <c r="AC1008" s="2"/>
      <c r="AD1008" s="2"/>
    </row>
    <row r="1009" spans="1:30" ht="13" x14ac:dyDescent="0.15">
      <c r="A1009" s="26"/>
      <c r="B1009" s="26"/>
      <c r="C1009" s="26"/>
      <c r="D1009" s="26"/>
      <c r="E1009" s="26"/>
      <c r="F1009" s="27"/>
      <c r="G1009" s="26"/>
      <c r="H1009" s="27"/>
      <c r="I1009" s="26"/>
      <c r="J1009" s="27"/>
      <c r="K1009" s="28"/>
      <c r="L1009" s="5"/>
      <c r="M1009" s="5"/>
      <c r="N1009" s="5"/>
      <c r="O1009" s="59"/>
      <c r="P1009" s="5"/>
      <c r="Q1009" s="59"/>
      <c r="R1009" s="5"/>
      <c r="S1009" s="59"/>
      <c r="T1009" s="26"/>
      <c r="U1009" s="26"/>
      <c r="V1009" s="27"/>
      <c r="W1009" s="26"/>
      <c r="X1009" s="27"/>
      <c r="Y1009" s="2"/>
      <c r="Z1009" s="2"/>
      <c r="AA1009" s="2"/>
      <c r="AB1009" s="2"/>
      <c r="AC1009" s="2"/>
      <c r="AD1009" s="2"/>
    </row>
    <row r="1010" spans="1:30" ht="13" x14ac:dyDescent="0.15">
      <c r="A1010" s="26"/>
      <c r="B1010" s="26"/>
      <c r="C1010" s="26"/>
      <c r="D1010" s="26"/>
      <c r="E1010" s="26"/>
      <c r="F1010" s="27"/>
      <c r="G1010" s="26"/>
      <c r="H1010" s="27"/>
      <c r="I1010" s="26"/>
      <c r="J1010" s="27"/>
      <c r="K1010" s="28"/>
      <c r="L1010" s="5"/>
      <c r="M1010" s="5"/>
      <c r="N1010" s="5"/>
      <c r="O1010" s="59"/>
      <c r="P1010" s="5"/>
      <c r="Q1010" s="59"/>
      <c r="R1010" s="5"/>
      <c r="S1010" s="59"/>
      <c r="T1010" s="26"/>
      <c r="U1010" s="26"/>
      <c r="V1010" s="27"/>
      <c r="W1010" s="26"/>
      <c r="X1010" s="27"/>
      <c r="Y1010" s="2"/>
      <c r="Z1010" s="2"/>
      <c r="AA1010" s="2"/>
      <c r="AB1010" s="2"/>
      <c r="AC1010" s="2"/>
      <c r="AD1010" s="2"/>
    </row>
    <row r="1011" spans="1:30" ht="13" x14ac:dyDescent="0.15">
      <c r="A1011" s="26"/>
      <c r="B1011" s="26"/>
      <c r="C1011" s="26"/>
      <c r="D1011" s="26"/>
      <c r="E1011" s="26"/>
      <c r="F1011" s="27"/>
      <c r="G1011" s="26"/>
      <c r="H1011" s="27"/>
      <c r="I1011" s="26"/>
      <c r="J1011" s="27"/>
      <c r="K1011" s="28"/>
      <c r="L1011" s="5"/>
      <c r="M1011" s="5"/>
      <c r="N1011" s="5"/>
      <c r="O1011" s="59"/>
      <c r="P1011" s="5"/>
      <c r="Q1011" s="59"/>
      <c r="R1011" s="5"/>
      <c r="S1011" s="59"/>
      <c r="T1011" s="26"/>
      <c r="U1011" s="26"/>
      <c r="V1011" s="27"/>
      <c r="W1011" s="26"/>
      <c r="X1011" s="27"/>
      <c r="Y1011" s="2"/>
      <c r="Z1011" s="2"/>
      <c r="AA1011" s="2"/>
      <c r="AB1011" s="2"/>
      <c r="AC1011" s="2"/>
      <c r="AD1011" s="2"/>
    </row>
    <row r="1012" spans="1:30" ht="13" x14ac:dyDescent="0.15">
      <c r="A1012" s="26"/>
      <c r="B1012" s="26"/>
      <c r="C1012" s="26"/>
      <c r="D1012" s="26"/>
      <c r="E1012" s="26"/>
      <c r="F1012" s="27"/>
      <c r="G1012" s="26"/>
      <c r="H1012" s="27"/>
      <c r="I1012" s="26"/>
      <c r="J1012" s="27"/>
      <c r="K1012" s="28"/>
      <c r="L1012" s="5"/>
      <c r="M1012" s="5"/>
      <c r="N1012" s="5"/>
      <c r="O1012" s="59"/>
      <c r="P1012" s="5"/>
      <c r="Q1012" s="59"/>
      <c r="R1012" s="5"/>
      <c r="S1012" s="59"/>
      <c r="T1012" s="26"/>
      <c r="U1012" s="26"/>
      <c r="V1012" s="27"/>
      <c r="W1012" s="26"/>
      <c r="X1012" s="27"/>
      <c r="Y1012" s="2"/>
      <c r="Z1012" s="2"/>
      <c r="AA1012" s="2"/>
      <c r="AB1012" s="2"/>
      <c r="AC1012" s="2"/>
      <c r="AD1012" s="2"/>
    </row>
    <row r="1013" spans="1:30" ht="13" x14ac:dyDescent="0.15">
      <c r="A1013" s="26"/>
      <c r="B1013" s="26"/>
      <c r="C1013" s="26"/>
      <c r="D1013" s="26"/>
      <c r="E1013" s="26"/>
      <c r="F1013" s="27"/>
      <c r="G1013" s="26"/>
      <c r="H1013" s="27"/>
      <c r="I1013" s="26"/>
      <c r="J1013" s="27"/>
      <c r="K1013" s="28"/>
      <c r="L1013" s="5"/>
      <c r="M1013" s="5"/>
      <c r="N1013" s="5"/>
      <c r="O1013" s="59"/>
      <c r="P1013" s="5"/>
      <c r="Q1013" s="59"/>
      <c r="R1013" s="5"/>
      <c r="S1013" s="59"/>
      <c r="T1013" s="26"/>
      <c r="U1013" s="26"/>
      <c r="V1013" s="27"/>
      <c r="W1013" s="26"/>
      <c r="X1013" s="27"/>
      <c r="Y1013" s="2"/>
      <c r="Z1013" s="2"/>
      <c r="AA1013" s="2"/>
      <c r="AB1013" s="2"/>
      <c r="AC1013" s="2"/>
      <c r="AD1013" s="2"/>
    </row>
    <row r="1014" spans="1:30" ht="13" x14ac:dyDescent="0.15">
      <c r="A1014" s="26"/>
      <c r="B1014" s="26"/>
      <c r="C1014" s="26"/>
      <c r="D1014" s="26"/>
      <c r="E1014" s="26"/>
      <c r="F1014" s="27"/>
      <c r="G1014" s="26"/>
      <c r="H1014" s="27"/>
      <c r="I1014" s="26"/>
      <c r="J1014" s="27"/>
      <c r="K1014" s="28"/>
      <c r="L1014" s="5"/>
      <c r="M1014" s="5"/>
      <c r="N1014" s="5"/>
      <c r="O1014" s="59"/>
      <c r="P1014" s="5"/>
      <c r="Q1014" s="59"/>
      <c r="R1014" s="5"/>
      <c r="S1014" s="59"/>
      <c r="T1014" s="26"/>
      <c r="U1014" s="26"/>
      <c r="V1014" s="27"/>
      <c r="W1014" s="26"/>
      <c r="X1014" s="27"/>
      <c r="Y1014" s="2"/>
      <c r="Z1014" s="2"/>
      <c r="AA1014" s="2"/>
      <c r="AB1014" s="2"/>
      <c r="AC1014" s="2"/>
      <c r="AD1014" s="2"/>
    </row>
    <row r="1015" spans="1:30" ht="13" x14ac:dyDescent="0.15">
      <c r="A1015" s="26"/>
      <c r="B1015" s="26"/>
      <c r="C1015" s="26"/>
      <c r="D1015" s="26"/>
      <c r="E1015" s="26"/>
      <c r="F1015" s="27"/>
      <c r="G1015" s="26"/>
      <c r="H1015" s="27"/>
      <c r="I1015" s="26"/>
      <c r="J1015" s="27"/>
      <c r="K1015" s="28"/>
      <c r="L1015" s="5"/>
      <c r="M1015" s="5"/>
      <c r="N1015" s="5"/>
      <c r="O1015" s="59"/>
      <c r="P1015" s="5"/>
      <c r="Q1015" s="59"/>
      <c r="R1015" s="5"/>
      <c r="S1015" s="59"/>
      <c r="T1015" s="26"/>
      <c r="U1015" s="26"/>
      <c r="V1015" s="27"/>
      <c r="W1015" s="26"/>
      <c r="X1015" s="27"/>
      <c r="Y1015" s="2"/>
      <c r="Z1015" s="2"/>
      <c r="AA1015" s="2"/>
      <c r="AB1015" s="2"/>
      <c r="AC1015" s="2"/>
      <c r="AD1015" s="2"/>
    </row>
    <row r="1016" spans="1:30" ht="13" x14ac:dyDescent="0.15">
      <c r="A1016" s="26"/>
      <c r="B1016" s="26"/>
      <c r="C1016" s="26"/>
      <c r="D1016" s="26"/>
      <c r="E1016" s="26"/>
      <c r="F1016" s="27"/>
      <c r="G1016" s="26"/>
      <c r="H1016" s="27"/>
      <c r="I1016" s="26"/>
      <c r="J1016" s="27"/>
      <c r="K1016" s="28"/>
      <c r="L1016" s="5"/>
      <c r="M1016" s="5"/>
      <c r="N1016" s="5"/>
      <c r="O1016" s="59"/>
      <c r="P1016" s="5"/>
      <c r="Q1016" s="59"/>
      <c r="R1016" s="5"/>
      <c r="S1016" s="59"/>
      <c r="T1016" s="26"/>
      <c r="U1016" s="26"/>
      <c r="V1016" s="27"/>
      <c r="W1016" s="26"/>
      <c r="X1016" s="27"/>
      <c r="Y1016" s="2"/>
      <c r="Z1016" s="2"/>
      <c r="AA1016" s="2"/>
      <c r="AB1016" s="2"/>
      <c r="AC1016" s="2"/>
      <c r="AD1016" s="2"/>
    </row>
    <row r="1017" spans="1:30" ht="13" x14ac:dyDescent="0.15">
      <c r="A1017" s="26"/>
      <c r="B1017" s="26"/>
      <c r="C1017" s="26"/>
      <c r="D1017" s="26"/>
      <c r="E1017" s="26"/>
      <c r="F1017" s="27"/>
      <c r="G1017" s="26"/>
      <c r="H1017" s="27"/>
      <c r="I1017" s="26"/>
      <c r="J1017" s="27"/>
      <c r="K1017" s="28"/>
      <c r="L1017" s="5"/>
      <c r="M1017" s="5"/>
      <c r="N1017" s="5"/>
      <c r="O1017" s="59"/>
      <c r="P1017" s="5"/>
      <c r="Q1017" s="59"/>
      <c r="R1017" s="5"/>
      <c r="S1017" s="59"/>
      <c r="T1017" s="26"/>
      <c r="U1017" s="26"/>
      <c r="V1017" s="27"/>
      <c r="W1017" s="26"/>
      <c r="X1017" s="27"/>
      <c r="Y1017" s="2"/>
      <c r="Z1017" s="2"/>
      <c r="AA1017" s="2"/>
      <c r="AB1017" s="2"/>
      <c r="AC1017" s="2"/>
      <c r="AD1017" s="2"/>
    </row>
    <row r="1018" spans="1:30" ht="13" x14ac:dyDescent="0.15">
      <c r="A1018" s="26"/>
      <c r="B1018" s="26"/>
      <c r="C1018" s="26"/>
      <c r="D1018" s="26"/>
      <c r="E1018" s="26"/>
      <c r="F1018" s="27"/>
      <c r="G1018" s="26"/>
      <c r="H1018" s="27"/>
      <c r="I1018" s="26"/>
      <c r="J1018" s="27"/>
      <c r="K1018" s="28"/>
      <c r="L1018" s="5"/>
      <c r="M1018" s="5"/>
      <c r="N1018" s="5"/>
      <c r="O1018" s="59"/>
      <c r="P1018" s="5"/>
      <c r="Q1018" s="59"/>
      <c r="R1018" s="5"/>
      <c r="S1018" s="59"/>
      <c r="T1018" s="26"/>
      <c r="U1018" s="26"/>
      <c r="V1018" s="27"/>
      <c r="W1018" s="26"/>
      <c r="X1018" s="27"/>
      <c r="Y1018" s="2"/>
      <c r="Z1018" s="2"/>
      <c r="AA1018" s="2"/>
      <c r="AB1018" s="2"/>
      <c r="AC1018" s="2"/>
      <c r="AD1018" s="2"/>
    </row>
    <row r="1019" spans="1:30" ht="13" x14ac:dyDescent="0.15">
      <c r="A1019" s="26"/>
      <c r="B1019" s="26"/>
      <c r="C1019" s="26"/>
      <c r="D1019" s="26"/>
      <c r="E1019" s="26"/>
      <c r="F1019" s="27"/>
      <c r="G1019" s="26"/>
      <c r="H1019" s="27"/>
      <c r="I1019" s="26"/>
      <c r="J1019" s="27"/>
      <c r="K1019" s="28"/>
      <c r="L1019" s="5"/>
      <c r="M1019" s="5"/>
      <c r="N1019" s="5"/>
      <c r="O1019" s="59"/>
      <c r="P1019" s="5"/>
      <c r="Q1019" s="59"/>
      <c r="R1019" s="5"/>
      <c r="S1019" s="59"/>
      <c r="T1019" s="26"/>
      <c r="U1019" s="26"/>
      <c r="V1019" s="27"/>
      <c r="W1019" s="26"/>
      <c r="X1019" s="27"/>
      <c r="Y1019" s="2"/>
      <c r="Z1019" s="2"/>
      <c r="AA1019" s="2"/>
      <c r="AB1019" s="2"/>
      <c r="AC1019" s="2"/>
      <c r="AD1019" s="2"/>
    </row>
    <row r="1020" spans="1:30" ht="13" x14ac:dyDescent="0.15">
      <c r="A1020" s="26"/>
      <c r="B1020" s="26"/>
      <c r="C1020" s="26"/>
      <c r="D1020" s="26"/>
      <c r="E1020" s="26"/>
      <c r="F1020" s="27"/>
      <c r="G1020" s="26"/>
      <c r="H1020" s="27"/>
      <c r="I1020" s="26"/>
      <c r="J1020" s="27"/>
      <c r="K1020" s="28"/>
      <c r="L1020" s="5"/>
      <c r="M1020" s="5"/>
      <c r="N1020" s="5"/>
      <c r="O1020" s="59"/>
      <c r="P1020" s="5"/>
      <c r="Q1020" s="59"/>
      <c r="R1020" s="5"/>
      <c r="S1020" s="59"/>
      <c r="T1020" s="26"/>
      <c r="U1020" s="26"/>
      <c r="V1020" s="27"/>
      <c r="W1020" s="26"/>
      <c r="X1020" s="27"/>
      <c r="Y1020" s="2"/>
      <c r="Z1020" s="2"/>
      <c r="AA1020" s="2"/>
      <c r="AB1020" s="2"/>
      <c r="AC1020" s="2"/>
      <c r="AD1020" s="2"/>
    </row>
    <row r="1021" spans="1:30" ht="13" x14ac:dyDescent="0.15">
      <c r="A1021" s="26"/>
      <c r="B1021" s="26"/>
      <c r="C1021" s="26"/>
      <c r="D1021" s="26"/>
      <c r="E1021" s="26"/>
      <c r="F1021" s="27"/>
      <c r="G1021" s="26"/>
      <c r="H1021" s="27"/>
      <c r="I1021" s="26"/>
      <c r="J1021" s="27"/>
      <c r="K1021" s="28"/>
      <c r="L1021" s="5"/>
      <c r="M1021" s="5"/>
      <c r="N1021" s="5"/>
      <c r="O1021" s="59"/>
      <c r="P1021" s="5"/>
      <c r="Q1021" s="59"/>
      <c r="R1021" s="5"/>
      <c r="S1021" s="59"/>
      <c r="T1021" s="26"/>
      <c r="U1021" s="26"/>
      <c r="V1021" s="27"/>
      <c r="W1021" s="26"/>
      <c r="X1021" s="27"/>
      <c r="Y1021" s="2"/>
      <c r="Z1021" s="2"/>
      <c r="AA1021" s="2"/>
      <c r="AB1021" s="2"/>
      <c r="AC1021" s="2"/>
      <c r="AD1021" s="2"/>
    </row>
    <row r="1022" spans="1:30" ht="13" x14ac:dyDescent="0.15">
      <c r="A1022" s="26"/>
      <c r="B1022" s="26"/>
      <c r="C1022" s="26"/>
      <c r="D1022" s="26"/>
      <c r="E1022" s="26"/>
      <c r="F1022" s="27"/>
      <c r="G1022" s="26"/>
      <c r="H1022" s="27"/>
      <c r="I1022" s="26"/>
      <c r="J1022" s="27"/>
      <c r="K1022" s="28"/>
      <c r="L1022" s="5"/>
      <c r="M1022" s="5"/>
      <c r="N1022" s="5"/>
      <c r="O1022" s="59"/>
      <c r="P1022" s="5"/>
      <c r="Q1022" s="59"/>
      <c r="R1022" s="5"/>
      <c r="S1022" s="59"/>
      <c r="T1022" s="26"/>
      <c r="U1022" s="26"/>
      <c r="V1022" s="27"/>
      <c r="W1022" s="26"/>
      <c r="X1022" s="27"/>
      <c r="Y1022" s="2"/>
      <c r="Z1022" s="2"/>
      <c r="AA1022" s="2"/>
      <c r="AB1022" s="2"/>
      <c r="AC1022" s="2"/>
      <c r="AD1022" s="2"/>
    </row>
    <row r="1023" spans="1:30" ht="13" x14ac:dyDescent="0.15">
      <c r="A1023" s="26"/>
      <c r="B1023" s="26"/>
      <c r="C1023" s="26"/>
      <c r="D1023" s="26"/>
      <c r="E1023" s="26"/>
      <c r="F1023" s="27"/>
      <c r="G1023" s="26"/>
      <c r="H1023" s="27"/>
      <c r="I1023" s="26"/>
      <c r="J1023" s="27"/>
      <c r="K1023" s="28"/>
      <c r="L1023" s="5"/>
      <c r="M1023" s="5"/>
      <c r="N1023" s="5"/>
      <c r="O1023" s="59"/>
      <c r="P1023" s="5"/>
      <c r="Q1023" s="59"/>
      <c r="R1023" s="5"/>
      <c r="S1023" s="59"/>
      <c r="T1023" s="26"/>
      <c r="U1023" s="26"/>
      <c r="V1023" s="27"/>
      <c r="W1023" s="26"/>
      <c r="X1023" s="27"/>
      <c r="Y1023" s="2"/>
      <c r="Z1023" s="2"/>
      <c r="AA1023" s="2"/>
      <c r="AB1023" s="2"/>
      <c r="AC1023" s="2"/>
      <c r="AD1023" s="2"/>
    </row>
    <row r="1024" spans="1:30" ht="13" x14ac:dyDescent="0.15">
      <c r="A1024" s="26"/>
      <c r="B1024" s="26"/>
      <c r="C1024" s="26"/>
      <c r="D1024" s="26"/>
      <c r="E1024" s="26"/>
      <c r="F1024" s="27"/>
      <c r="G1024" s="26"/>
      <c r="H1024" s="27"/>
      <c r="I1024" s="26"/>
      <c r="J1024" s="27"/>
      <c r="K1024" s="28"/>
      <c r="L1024" s="5"/>
      <c r="M1024" s="5"/>
      <c r="N1024" s="5"/>
      <c r="O1024" s="59"/>
      <c r="P1024" s="5"/>
      <c r="Q1024" s="59"/>
      <c r="R1024" s="5"/>
      <c r="S1024" s="59"/>
      <c r="T1024" s="26"/>
      <c r="U1024" s="26"/>
      <c r="V1024" s="27"/>
      <c r="W1024" s="26"/>
      <c r="X1024" s="27"/>
      <c r="Y1024" s="2"/>
      <c r="Z1024" s="2"/>
      <c r="AA1024" s="2"/>
      <c r="AB1024" s="2"/>
      <c r="AC1024" s="2"/>
      <c r="AD1024" s="2"/>
    </row>
    <row r="1025" spans="1:30" ht="13" x14ac:dyDescent="0.15">
      <c r="A1025" s="26"/>
      <c r="B1025" s="26"/>
      <c r="C1025" s="26"/>
      <c r="D1025" s="26"/>
      <c r="E1025" s="26"/>
      <c r="F1025" s="27"/>
      <c r="G1025" s="26"/>
      <c r="H1025" s="27"/>
      <c r="I1025" s="26"/>
      <c r="J1025" s="27"/>
      <c r="K1025" s="28"/>
      <c r="L1025" s="5"/>
      <c r="M1025" s="5"/>
      <c r="N1025" s="5"/>
      <c r="O1025" s="59"/>
      <c r="P1025" s="5"/>
      <c r="Q1025" s="59"/>
      <c r="R1025" s="5"/>
      <c r="S1025" s="59"/>
      <c r="T1025" s="26"/>
      <c r="U1025" s="26"/>
      <c r="V1025" s="27"/>
      <c r="W1025" s="26"/>
      <c r="X1025" s="27"/>
      <c r="Y1025" s="2"/>
      <c r="Z1025" s="2"/>
      <c r="AA1025" s="2"/>
      <c r="AB1025" s="2"/>
      <c r="AC1025" s="2"/>
      <c r="AD1025" s="2"/>
    </row>
    <row r="1026" spans="1:30" ht="13" x14ac:dyDescent="0.15">
      <c r="A1026" s="26"/>
      <c r="B1026" s="26"/>
      <c r="C1026" s="26"/>
      <c r="D1026" s="26"/>
      <c r="E1026" s="26"/>
      <c r="F1026" s="27"/>
      <c r="G1026" s="26"/>
      <c r="H1026" s="27"/>
      <c r="I1026" s="26"/>
      <c r="J1026" s="27"/>
      <c r="K1026" s="28"/>
      <c r="L1026" s="5"/>
      <c r="M1026" s="5"/>
      <c r="N1026" s="5"/>
      <c r="O1026" s="59"/>
      <c r="P1026" s="5"/>
      <c r="Q1026" s="59"/>
      <c r="R1026" s="5"/>
      <c r="S1026" s="59"/>
      <c r="T1026" s="26"/>
      <c r="U1026" s="26"/>
      <c r="V1026" s="27"/>
      <c r="W1026" s="26"/>
      <c r="X1026" s="27"/>
      <c r="Y1026" s="2"/>
      <c r="Z1026" s="2"/>
      <c r="AA1026" s="2"/>
      <c r="AB1026" s="2"/>
      <c r="AC1026" s="2"/>
      <c r="AD1026" s="2"/>
    </row>
    <row r="1027" spans="1:30" ht="13" x14ac:dyDescent="0.15">
      <c r="A1027" s="26"/>
      <c r="B1027" s="26"/>
      <c r="C1027" s="26"/>
      <c r="D1027" s="26"/>
      <c r="E1027" s="26"/>
      <c r="F1027" s="27"/>
      <c r="G1027" s="26"/>
      <c r="H1027" s="27"/>
      <c r="I1027" s="26"/>
      <c r="J1027" s="27"/>
      <c r="K1027" s="28"/>
      <c r="L1027" s="5"/>
      <c r="M1027" s="5"/>
      <c r="N1027" s="5"/>
      <c r="O1027" s="59"/>
      <c r="P1027" s="5"/>
      <c r="Q1027" s="59"/>
      <c r="R1027" s="5"/>
      <c r="S1027" s="59"/>
      <c r="T1027" s="26"/>
      <c r="U1027" s="26"/>
      <c r="V1027" s="27"/>
      <c r="W1027" s="26"/>
      <c r="X1027" s="27"/>
      <c r="Y1027" s="2"/>
      <c r="Z1027" s="2"/>
      <c r="AA1027" s="2"/>
      <c r="AB1027" s="2"/>
      <c r="AC1027" s="2"/>
      <c r="AD1027" s="2"/>
    </row>
    <row r="1028" spans="1:30" ht="13" x14ac:dyDescent="0.15">
      <c r="A1028" s="26"/>
      <c r="B1028" s="26"/>
      <c r="C1028" s="26"/>
      <c r="D1028" s="26"/>
      <c r="E1028" s="26"/>
      <c r="F1028" s="27"/>
      <c r="G1028" s="26"/>
      <c r="H1028" s="27"/>
      <c r="I1028" s="26"/>
      <c r="J1028" s="27"/>
      <c r="K1028" s="28"/>
      <c r="L1028" s="5"/>
      <c r="M1028" s="5"/>
      <c r="N1028" s="5"/>
      <c r="O1028" s="59"/>
      <c r="P1028" s="5"/>
      <c r="Q1028" s="59"/>
      <c r="R1028" s="5"/>
      <c r="S1028" s="59"/>
      <c r="T1028" s="26"/>
      <c r="U1028" s="26"/>
      <c r="V1028" s="27"/>
      <c r="W1028" s="26"/>
      <c r="X1028" s="27"/>
      <c r="Y1028" s="2"/>
      <c r="Z1028" s="2"/>
      <c r="AA1028" s="2"/>
      <c r="AB1028" s="2"/>
      <c r="AC1028" s="2"/>
      <c r="AD1028" s="2"/>
    </row>
    <row r="1029" spans="1:30" ht="13" x14ac:dyDescent="0.15">
      <c r="A1029" s="26"/>
      <c r="B1029" s="26"/>
      <c r="C1029" s="26"/>
      <c r="D1029" s="26"/>
      <c r="E1029" s="26"/>
      <c r="F1029" s="27"/>
      <c r="G1029" s="26"/>
      <c r="H1029" s="27"/>
      <c r="I1029" s="26"/>
      <c r="J1029" s="27"/>
      <c r="K1029" s="28"/>
      <c r="L1029" s="5"/>
      <c r="M1029" s="5"/>
      <c r="N1029" s="5"/>
      <c r="O1029" s="59"/>
      <c r="P1029" s="5"/>
      <c r="Q1029" s="59"/>
      <c r="R1029" s="5"/>
      <c r="S1029" s="59"/>
      <c r="T1029" s="26"/>
      <c r="U1029" s="26"/>
      <c r="V1029" s="27"/>
      <c r="W1029" s="26"/>
      <c r="X1029" s="27"/>
      <c r="Y1029" s="2"/>
      <c r="Z1029" s="2"/>
      <c r="AA1029" s="2"/>
      <c r="AB1029" s="2"/>
      <c r="AC1029" s="2"/>
      <c r="AD1029" s="2"/>
    </row>
    <row r="1030" spans="1:30" ht="13" x14ac:dyDescent="0.15">
      <c r="A1030" s="26"/>
      <c r="B1030" s="26"/>
      <c r="C1030" s="26"/>
      <c r="D1030" s="26"/>
      <c r="E1030" s="26"/>
      <c r="F1030" s="27"/>
      <c r="G1030" s="26"/>
      <c r="H1030" s="27"/>
      <c r="I1030" s="26"/>
      <c r="J1030" s="27"/>
      <c r="K1030" s="28"/>
      <c r="L1030" s="5"/>
      <c r="M1030" s="5"/>
      <c r="N1030" s="5"/>
      <c r="O1030" s="59"/>
      <c r="P1030" s="5"/>
      <c r="Q1030" s="59"/>
      <c r="R1030" s="5"/>
      <c r="S1030" s="59"/>
      <c r="T1030" s="26"/>
      <c r="U1030" s="26"/>
      <c r="V1030" s="27"/>
      <c r="W1030" s="26"/>
      <c r="X1030" s="27"/>
      <c r="Y1030" s="2"/>
      <c r="Z1030" s="2"/>
      <c r="AA1030" s="2"/>
      <c r="AB1030" s="2"/>
      <c r="AC1030" s="2"/>
      <c r="AD1030" s="2"/>
    </row>
    <row r="1031" spans="1:30" ht="13" x14ac:dyDescent="0.15">
      <c r="A1031" s="26"/>
      <c r="B1031" s="26"/>
      <c r="C1031" s="26"/>
      <c r="D1031" s="26"/>
      <c r="E1031" s="26"/>
      <c r="F1031" s="27"/>
      <c r="G1031" s="26"/>
      <c r="H1031" s="27"/>
      <c r="I1031" s="26"/>
      <c r="J1031" s="27"/>
      <c r="K1031" s="28"/>
      <c r="L1031" s="5"/>
      <c r="M1031" s="5"/>
      <c r="N1031" s="5"/>
      <c r="O1031" s="59"/>
      <c r="P1031" s="5"/>
      <c r="Q1031" s="59"/>
      <c r="R1031" s="5"/>
      <c r="S1031" s="59"/>
      <c r="T1031" s="26"/>
      <c r="U1031" s="26"/>
      <c r="V1031" s="27"/>
      <c r="W1031" s="26"/>
      <c r="X1031" s="27"/>
      <c r="Y1031" s="2"/>
      <c r="Z1031" s="2"/>
      <c r="AA1031" s="2"/>
      <c r="AB1031" s="2"/>
      <c r="AC1031" s="2"/>
      <c r="AD1031" s="2"/>
    </row>
    <row r="1032" spans="1:30" ht="13" x14ac:dyDescent="0.15">
      <c r="A1032" s="26"/>
      <c r="B1032" s="26"/>
      <c r="C1032" s="26"/>
      <c r="D1032" s="26"/>
      <c r="E1032" s="26"/>
      <c r="F1032" s="27"/>
      <c r="G1032" s="26"/>
      <c r="H1032" s="27"/>
      <c r="I1032" s="26"/>
      <c r="J1032" s="27"/>
      <c r="K1032" s="28"/>
      <c r="L1032" s="5"/>
      <c r="M1032" s="5"/>
      <c r="N1032" s="5"/>
      <c r="O1032" s="59"/>
      <c r="P1032" s="5"/>
      <c r="Q1032" s="59"/>
      <c r="R1032" s="5"/>
      <c r="S1032" s="59"/>
      <c r="T1032" s="26"/>
      <c r="U1032" s="26"/>
      <c r="V1032" s="27"/>
      <c r="W1032" s="26"/>
      <c r="X1032" s="27"/>
      <c r="Y1032" s="2"/>
      <c r="Z1032" s="2"/>
      <c r="AA1032" s="2"/>
      <c r="AB1032" s="2"/>
      <c r="AC1032" s="2"/>
      <c r="AD1032" s="2"/>
    </row>
    <row r="1033" spans="1:30" ht="13" x14ac:dyDescent="0.15">
      <c r="A1033" s="26"/>
      <c r="B1033" s="26"/>
      <c r="C1033" s="26"/>
      <c r="D1033" s="26"/>
      <c r="E1033" s="26"/>
      <c r="F1033" s="27"/>
      <c r="G1033" s="26"/>
      <c r="H1033" s="27"/>
      <c r="I1033" s="26"/>
      <c r="J1033" s="27"/>
      <c r="K1033" s="28"/>
      <c r="L1033" s="5"/>
      <c r="M1033" s="5"/>
      <c r="N1033" s="5"/>
      <c r="O1033" s="59"/>
      <c r="P1033" s="5"/>
      <c r="Q1033" s="59"/>
      <c r="R1033" s="5"/>
      <c r="S1033" s="59"/>
      <c r="T1033" s="26"/>
      <c r="U1033" s="26"/>
      <c r="V1033" s="27"/>
      <c r="W1033" s="26"/>
      <c r="X1033" s="27"/>
      <c r="Y1033" s="2"/>
      <c r="Z1033" s="2"/>
      <c r="AA1033" s="2"/>
      <c r="AB1033" s="2"/>
      <c r="AC1033" s="2"/>
      <c r="AD1033" s="2"/>
    </row>
    <row r="1034" spans="1:30" ht="13" x14ac:dyDescent="0.15">
      <c r="A1034" s="26"/>
      <c r="B1034" s="26"/>
      <c r="C1034" s="26"/>
      <c r="D1034" s="26"/>
      <c r="E1034" s="26"/>
      <c r="F1034" s="27"/>
      <c r="G1034" s="26"/>
      <c r="H1034" s="27"/>
      <c r="I1034" s="26"/>
      <c r="J1034" s="27"/>
      <c r="K1034" s="28"/>
      <c r="L1034" s="5"/>
      <c r="M1034" s="5"/>
      <c r="N1034" s="5"/>
      <c r="O1034" s="59"/>
      <c r="P1034" s="5"/>
      <c r="Q1034" s="59"/>
      <c r="R1034" s="5"/>
      <c r="S1034" s="59"/>
      <c r="T1034" s="26"/>
      <c r="U1034" s="26"/>
      <c r="V1034" s="27"/>
      <c r="W1034" s="26"/>
      <c r="X1034" s="27"/>
      <c r="Y1034" s="2"/>
      <c r="Z1034" s="2"/>
      <c r="AA1034" s="2"/>
      <c r="AB1034" s="2"/>
      <c r="AC1034" s="2"/>
      <c r="AD1034" s="2"/>
    </row>
    <row r="1035" spans="1:30" ht="13" x14ac:dyDescent="0.15">
      <c r="A1035" s="26"/>
      <c r="B1035" s="26"/>
      <c r="C1035" s="26"/>
      <c r="D1035" s="26"/>
      <c r="E1035" s="26"/>
      <c r="F1035" s="27"/>
      <c r="G1035" s="26"/>
      <c r="H1035" s="27"/>
      <c r="I1035" s="26"/>
      <c r="J1035" s="27"/>
      <c r="K1035" s="28"/>
      <c r="L1035" s="5"/>
      <c r="M1035" s="5"/>
      <c r="N1035" s="5"/>
      <c r="O1035" s="59"/>
      <c r="P1035" s="5"/>
      <c r="Q1035" s="59"/>
      <c r="R1035" s="5"/>
      <c r="S1035" s="59"/>
      <c r="T1035" s="26"/>
      <c r="U1035" s="26"/>
      <c r="V1035" s="27"/>
      <c r="W1035" s="26"/>
      <c r="X1035" s="27"/>
      <c r="Y1035" s="2"/>
      <c r="Z1035" s="2"/>
      <c r="AA1035" s="2"/>
      <c r="AB1035" s="2"/>
      <c r="AC1035" s="2"/>
      <c r="AD1035" s="2"/>
    </row>
    <row r="1036" spans="1:30" ht="13" x14ac:dyDescent="0.15">
      <c r="A1036" s="26"/>
      <c r="B1036" s="26"/>
      <c r="C1036" s="26"/>
      <c r="D1036" s="26"/>
      <c r="E1036" s="26"/>
      <c r="F1036" s="27"/>
      <c r="G1036" s="26"/>
      <c r="H1036" s="27"/>
      <c r="I1036" s="26"/>
      <c r="J1036" s="27"/>
      <c r="K1036" s="28"/>
      <c r="L1036" s="5"/>
      <c r="M1036" s="5"/>
      <c r="N1036" s="5"/>
      <c r="O1036" s="59"/>
      <c r="P1036" s="5"/>
      <c r="Q1036" s="59"/>
      <c r="R1036" s="5"/>
      <c r="S1036" s="59"/>
      <c r="T1036" s="26"/>
      <c r="U1036" s="26"/>
      <c r="V1036" s="27"/>
      <c r="W1036" s="26"/>
      <c r="X1036" s="27"/>
      <c r="Y1036" s="2"/>
      <c r="Z1036" s="2"/>
      <c r="AA1036" s="2"/>
      <c r="AB1036" s="2"/>
      <c r="AC1036" s="2"/>
      <c r="AD1036" s="2"/>
    </row>
    <row r="1037" spans="1:30" ht="13" x14ac:dyDescent="0.15">
      <c r="A1037" s="26"/>
      <c r="B1037" s="26"/>
      <c r="C1037" s="26"/>
      <c r="D1037" s="26"/>
      <c r="E1037" s="26"/>
      <c r="F1037" s="27"/>
      <c r="G1037" s="26"/>
      <c r="H1037" s="27"/>
      <c r="I1037" s="26"/>
      <c r="J1037" s="27"/>
      <c r="K1037" s="28"/>
      <c r="L1037" s="5"/>
      <c r="M1037" s="5"/>
      <c r="N1037" s="5"/>
      <c r="O1037" s="59"/>
      <c r="P1037" s="5"/>
      <c r="Q1037" s="59"/>
      <c r="R1037" s="5"/>
      <c r="S1037" s="59"/>
      <c r="T1037" s="26"/>
      <c r="U1037" s="26"/>
      <c r="V1037" s="27"/>
      <c r="W1037" s="26"/>
      <c r="X1037" s="27"/>
      <c r="Y1037" s="2"/>
      <c r="Z1037" s="2"/>
      <c r="AA1037" s="2"/>
      <c r="AB1037" s="2"/>
      <c r="AC1037" s="2"/>
      <c r="AD1037" s="2"/>
    </row>
    <row r="1038" spans="1:30" ht="13" x14ac:dyDescent="0.15">
      <c r="A1038" s="26"/>
      <c r="B1038" s="26"/>
      <c r="C1038" s="26"/>
      <c r="D1038" s="26"/>
      <c r="E1038" s="26"/>
      <c r="F1038" s="27"/>
      <c r="G1038" s="26"/>
      <c r="H1038" s="27"/>
      <c r="I1038" s="26"/>
      <c r="J1038" s="27"/>
      <c r="K1038" s="28"/>
      <c r="L1038" s="5"/>
      <c r="M1038" s="5"/>
      <c r="N1038" s="5"/>
      <c r="O1038" s="59"/>
      <c r="P1038" s="5"/>
      <c r="Q1038" s="59"/>
      <c r="R1038" s="5"/>
      <c r="S1038" s="59"/>
      <c r="T1038" s="26"/>
      <c r="U1038" s="26"/>
      <c r="V1038" s="27"/>
      <c r="W1038" s="26"/>
      <c r="X1038" s="27"/>
      <c r="Y1038" s="2"/>
      <c r="Z1038" s="2"/>
      <c r="AA1038" s="2"/>
      <c r="AB1038" s="2"/>
      <c r="AC1038" s="2"/>
      <c r="AD1038" s="2"/>
    </row>
    <row r="1039" spans="1:30" ht="13" x14ac:dyDescent="0.15">
      <c r="A1039" s="26"/>
      <c r="B1039" s="26"/>
      <c r="C1039" s="26"/>
      <c r="D1039" s="26"/>
      <c r="E1039" s="26"/>
      <c r="F1039" s="27"/>
      <c r="G1039" s="26"/>
      <c r="H1039" s="27"/>
      <c r="I1039" s="26"/>
      <c r="J1039" s="27"/>
      <c r="K1039" s="28"/>
      <c r="L1039" s="5"/>
      <c r="M1039" s="5"/>
      <c r="N1039" s="5"/>
      <c r="O1039" s="59"/>
      <c r="P1039" s="5"/>
      <c r="Q1039" s="59"/>
      <c r="R1039" s="5"/>
      <c r="S1039" s="59"/>
      <c r="T1039" s="26"/>
      <c r="U1039" s="26"/>
      <c r="V1039" s="27"/>
      <c r="W1039" s="26"/>
      <c r="X1039" s="27"/>
      <c r="Y1039" s="2"/>
      <c r="Z1039" s="2"/>
      <c r="AA1039" s="2"/>
      <c r="AB1039" s="2"/>
      <c r="AC1039" s="2"/>
      <c r="AD1039" s="2"/>
    </row>
    <row r="1040" spans="1:30" ht="13" x14ac:dyDescent="0.15">
      <c r="A1040" s="26"/>
      <c r="B1040" s="26"/>
      <c r="C1040" s="26"/>
      <c r="D1040" s="26"/>
      <c r="E1040" s="26"/>
      <c r="F1040" s="27"/>
      <c r="G1040" s="26"/>
      <c r="H1040" s="27"/>
      <c r="I1040" s="26"/>
      <c r="J1040" s="27"/>
      <c r="K1040" s="28"/>
      <c r="L1040" s="5"/>
      <c r="M1040" s="5"/>
      <c r="N1040" s="5"/>
      <c r="O1040" s="59"/>
      <c r="P1040" s="5"/>
      <c r="Q1040" s="59"/>
      <c r="R1040" s="5"/>
      <c r="S1040" s="59"/>
      <c r="T1040" s="26"/>
      <c r="U1040" s="26"/>
      <c r="V1040" s="27"/>
      <c r="W1040" s="26"/>
      <c r="X1040" s="27"/>
      <c r="Y1040" s="2"/>
      <c r="Z1040" s="2"/>
      <c r="AA1040" s="2"/>
      <c r="AB1040" s="2"/>
      <c r="AC1040" s="2"/>
      <c r="AD1040" s="2"/>
    </row>
    <row r="1041" spans="1:30" ht="13" x14ac:dyDescent="0.15">
      <c r="A1041" s="26"/>
      <c r="B1041" s="26"/>
      <c r="C1041" s="26"/>
      <c r="D1041" s="26"/>
      <c r="E1041" s="26"/>
      <c r="F1041" s="27"/>
      <c r="G1041" s="26"/>
      <c r="H1041" s="27"/>
      <c r="I1041" s="26"/>
      <c r="J1041" s="27"/>
      <c r="K1041" s="28"/>
      <c r="L1041" s="5"/>
      <c r="M1041" s="5"/>
      <c r="N1041" s="5"/>
      <c r="O1041" s="59"/>
      <c r="P1041" s="5"/>
      <c r="Q1041" s="59"/>
      <c r="R1041" s="5"/>
      <c r="S1041" s="59"/>
      <c r="T1041" s="26"/>
      <c r="U1041" s="26"/>
      <c r="V1041" s="27"/>
      <c r="W1041" s="26"/>
      <c r="X1041" s="27"/>
      <c r="Y1041" s="2"/>
      <c r="Z1041" s="2"/>
      <c r="AA1041" s="2"/>
      <c r="AB1041" s="2"/>
      <c r="AC1041" s="2"/>
      <c r="AD1041" s="2"/>
    </row>
    <row r="1042" spans="1:30" ht="13" x14ac:dyDescent="0.15">
      <c r="A1042" s="26"/>
      <c r="B1042" s="26"/>
      <c r="C1042" s="26"/>
      <c r="D1042" s="26"/>
      <c r="E1042" s="26"/>
      <c r="F1042" s="27"/>
      <c r="G1042" s="26"/>
      <c r="H1042" s="27"/>
      <c r="I1042" s="26"/>
      <c r="J1042" s="27"/>
      <c r="K1042" s="28"/>
      <c r="L1042" s="5"/>
      <c r="M1042" s="5"/>
      <c r="N1042" s="5"/>
      <c r="O1042" s="59"/>
      <c r="P1042" s="5"/>
      <c r="Q1042" s="59"/>
      <c r="R1042" s="5"/>
      <c r="S1042" s="59"/>
      <c r="T1042" s="26"/>
      <c r="U1042" s="26"/>
      <c r="V1042" s="27"/>
      <c r="W1042" s="26"/>
      <c r="X1042" s="27"/>
      <c r="Y1042" s="2"/>
      <c r="Z1042" s="2"/>
      <c r="AA1042" s="2"/>
      <c r="AB1042" s="2"/>
      <c r="AC1042" s="2"/>
      <c r="AD1042" s="2"/>
    </row>
    <row r="1043" spans="1:30" ht="13" x14ac:dyDescent="0.15">
      <c r="A1043" s="26"/>
      <c r="B1043" s="26"/>
      <c r="C1043" s="26"/>
      <c r="D1043" s="26"/>
      <c r="E1043" s="26"/>
      <c r="F1043" s="27"/>
      <c r="G1043" s="26"/>
      <c r="H1043" s="27"/>
      <c r="I1043" s="26"/>
      <c r="J1043" s="27"/>
      <c r="K1043" s="28"/>
      <c r="L1043" s="5"/>
      <c r="M1043" s="5"/>
      <c r="N1043" s="5"/>
      <c r="O1043" s="59"/>
      <c r="P1043" s="5"/>
      <c r="Q1043" s="59"/>
      <c r="R1043" s="5"/>
      <c r="S1043" s="59"/>
      <c r="T1043" s="26"/>
      <c r="U1043" s="26"/>
      <c r="V1043" s="27"/>
      <c r="W1043" s="26"/>
      <c r="X1043" s="27"/>
      <c r="Y1043" s="2"/>
      <c r="Z1043" s="2"/>
      <c r="AA1043" s="2"/>
      <c r="AB1043" s="2"/>
      <c r="AC1043" s="2"/>
      <c r="AD1043" s="2"/>
    </row>
    <row r="1044" spans="1:30" ht="13" x14ac:dyDescent="0.15">
      <c r="A1044" s="26"/>
      <c r="B1044" s="26"/>
      <c r="C1044" s="26"/>
      <c r="D1044" s="26"/>
      <c r="E1044" s="26"/>
      <c r="F1044" s="27"/>
      <c r="G1044" s="26"/>
      <c r="H1044" s="27"/>
      <c r="I1044" s="26"/>
      <c r="J1044" s="27"/>
      <c r="K1044" s="28"/>
      <c r="L1044" s="5"/>
      <c r="M1044" s="5"/>
      <c r="N1044" s="5"/>
      <c r="O1044" s="59"/>
      <c r="P1044" s="5"/>
      <c r="Q1044" s="59"/>
      <c r="R1044" s="5"/>
      <c r="S1044" s="59"/>
      <c r="T1044" s="26"/>
      <c r="U1044" s="26"/>
      <c r="V1044" s="27"/>
      <c r="W1044" s="26"/>
      <c r="X1044" s="27"/>
      <c r="Y1044" s="2"/>
      <c r="Z1044" s="2"/>
      <c r="AA1044" s="2"/>
      <c r="AB1044" s="2"/>
      <c r="AC1044" s="2"/>
      <c r="AD1044" s="2"/>
    </row>
    <row r="1045" spans="1:30" ht="13" x14ac:dyDescent="0.15">
      <c r="A1045" s="26"/>
      <c r="B1045" s="26"/>
      <c r="C1045" s="26"/>
      <c r="D1045" s="26"/>
      <c r="E1045" s="26"/>
      <c r="F1045" s="27"/>
      <c r="G1045" s="26"/>
      <c r="H1045" s="27"/>
      <c r="I1045" s="26"/>
      <c r="J1045" s="27"/>
      <c r="K1045" s="28"/>
      <c r="L1045" s="5"/>
      <c r="M1045" s="5"/>
      <c r="N1045" s="5"/>
      <c r="O1045" s="59"/>
      <c r="P1045" s="5"/>
      <c r="Q1045" s="59"/>
      <c r="R1045" s="5"/>
      <c r="S1045" s="59"/>
      <c r="T1045" s="26"/>
      <c r="U1045" s="26"/>
      <c r="V1045" s="27"/>
      <c r="W1045" s="26"/>
      <c r="X1045" s="27"/>
      <c r="Y1045" s="2"/>
      <c r="Z1045" s="2"/>
      <c r="AA1045" s="2"/>
      <c r="AB1045" s="2"/>
      <c r="AC1045" s="2"/>
      <c r="AD1045" s="2"/>
    </row>
    <row r="1046" spans="1:30" ht="13" x14ac:dyDescent="0.15">
      <c r="A1046" s="26"/>
      <c r="B1046" s="26"/>
      <c r="C1046" s="26"/>
      <c r="D1046" s="26"/>
      <c r="E1046" s="26"/>
      <c r="F1046" s="27"/>
      <c r="G1046" s="26"/>
      <c r="H1046" s="27"/>
      <c r="I1046" s="26"/>
      <c r="J1046" s="27"/>
      <c r="K1046" s="28"/>
      <c r="L1046" s="5"/>
      <c r="M1046" s="5"/>
      <c r="N1046" s="5"/>
      <c r="O1046" s="59"/>
      <c r="P1046" s="5"/>
      <c r="Q1046" s="59"/>
      <c r="R1046" s="5"/>
      <c r="S1046" s="59"/>
      <c r="T1046" s="26"/>
      <c r="U1046" s="26"/>
      <c r="V1046" s="27"/>
      <c r="W1046" s="26"/>
      <c r="X1046" s="27"/>
      <c r="Y1046" s="2"/>
      <c r="Z1046" s="2"/>
      <c r="AA1046" s="2"/>
      <c r="AB1046" s="2"/>
      <c r="AC1046" s="2"/>
      <c r="AD1046" s="2"/>
    </row>
    <row r="1047" spans="1:30" ht="13" x14ac:dyDescent="0.15">
      <c r="A1047" s="26"/>
      <c r="B1047" s="26"/>
      <c r="C1047" s="26"/>
      <c r="D1047" s="26"/>
      <c r="E1047" s="26"/>
      <c r="F1047" s="27"/>
      <c r="G1047" s="26"/>
      <c r="H1047" s="27"/>
      <c r="I1047" s="26"/>
      <c r="J1047" s="27"/>
      <c r="K1047" s="28"/>
      <c r="L1047" s="5"/>
      <c r="M1047" s="5"/>
      <c r="N1047" s="5"/>
      <c r="O1047" s="59"/>
      <c r="P1047" s="5"/>
      <c r="Q1047" s="59"/>
      <c r="R1047" s="5"/>
      <c r="S1047" s="59"/>
      <c r="T1047" s="26"/>
      <c r="U1047" s="26"/>
      <c r="V1047" s="27"/>
      <c r="W1047" s="26"/>
      <c r="X1047" s="27"/>
      <c r="Y1047" s="2"/>
      <c r="Z1047" s="2"/>
      <c r="AA1047" s="2"/>
      <c r="AB1047" s="2"/>
      <c r="AC1047" s="2"/>
      <c r="AD1047" s="2"/>
    </row>
    <row r="1048" spans="1:30" ht="13" x14ac:dyDescent="0.15">
      <c r="A1048" s="26"/>
      <c r="B1048" s="26"/>
      <c r="C1048" s="26"/>
      <c r="D1048" s="26"/>
      <c r="E1048" s="26"/>
      <c r="F1048" s="27"/>
      <c r="G1048" s="26"/>
      <c r="H1048" s="27"/>
      <c r="I1048" s="26"/>
      <c r="J1048" s="27"/>
      <c r="K1048" s="28"/>
      <c r="L1048" s="5"/>
      <c r="M1048" s="5"/>
      <c r="N1048" s="5"/>
      <c r="O1048" s="59"/>
      <c r="P1048" s="5"/>
      <c r="Q1048" s="59"/>
      <c r="R1048" s="5"/>
      <c r="S1048" s="59"/>
      <c r="T1048" s="26"/>
      <c r="U1048" s="26"/>
      <c r="V1048" s="27"/>
      <c r="W1048" s="26"/>
      <c r="X1048" s="27"/>
      <c r="Y1048" s="2"/>
      <c r="Z1048" s="2"/>
      <c r="AA1048" s="2"/>
      <c r="AB1048" s="2"/>
      <c r="AC1048" s="2"/>
      <c r="AD1048" s="2"/>
    </row>
    <row r="1049" spans="1:30" ht="13" x14ac:dyDescent="0.15">
      <c r="A1049" s="26"/>
      <c r="B1049" s="26"/>
      <c r="C1049" s="26"/>
      <c r="D1049" s="26"/>
      <c r="E1049" s="26"/>
      <c r="F1049" s="27"/>
      <c r="G1049" s="26"/>
      <c r="H1049" s="27"/>
      <c r="I1049" s="26"/>
      <c r="J1049" s="27"/>
      <c r="K1049" s="28"/>
      <c r="L1049" s="5"/>
      <c r="M1049" s="5"/>
      <c r="N1049" s="5"/>
      <c r="O1049" s="59"/>
      <c r="P1049" s="5"/>
      <c r="Q1049" s="59"/>
      <c r="R1049" s="5"/>
      <c r="S1049" s="59"/>
      <c r="T1049" s="26"/>
      <c r="U1049" s="26"/>
      <c r="V1049" s="27"/>
      <c r="W1049" s="26"/>
      <c r="X1049" s="27"/>
      <c r="Y1049" s="2"/>
      <c r="Z1049" s="2"/>
      <c r="AA1049" s="2"/>
      <c r="AB1049" s="2"/>
      <c r="AC1049" s="2"/>
      <c r="AD1049" s="2"/>
    </row>
    <row r="1050" spans="1:30" ht="13" x14ac:dyDescent="0.15">
      <c r="A1050" s="26"/>
      <c r="B1050" s="26"/>
      <c r="C1050" s="26"/>
      <c r="D1050" s="26"/>
      <c r="E1050" s="26"/>
      <c r="F1050" s="27"/>
      <c r="G1050" s="26"/>
      <c r="H1050" s="27"/>
      <c r="I1050" s="26"/>
      <c r="J1050" s="27"/>
      <c r="K1050" s="28"/>
      <c r="L1050" s="5"/>
      <c r="M1050" s="5"/>
      <c r="N1050" s="5"/>
      <c r="O1050" s="59"/>
      <c r="P1050" s="5"/>
      <c r="Q1050" s="59"/>
      <c r="R1050" s="5"/>
      <c r="S1050" s="59"/>
      <c r="T1050" s="26"/>
      <c r="U1050" s="26"/>
      <c r="V1050" s="27"/>
      <c r="W1050" s="26"/>
      <c r="X1050" s="27"/>
      <c r="Y1050" s="2"/>
      <c r="Z1050" s="2"/>
      <c r="AA1050" s="2"/>
      <c r="AB1050" s="2"/>
      <c r="AC1050" s="2"/>
      <c r="AD1050" s="2"/>
    </row>
    <row r="1051" spans="1:30" ht="13" x14ac:dyDescent="0.15">
      <c r="A1051" s="26"/>
      <c r="B1051" s="26"/>
      <c r="C1051" s="26"/>
      <c r="D1051" s="26"/>
      <c r="E1051" s="26"/>
      <c r="F1051" s="27"/>
      <c r="G1051" s="26"/>
      <c r="H1051" s="27"/>
      <c r="I1051" s="26"/>
      <c r="J1051" s="27"/>
      <c r="K1051" s="28"/>
      <c r="L1051" s="5"/>
      <c r="M1051" s="5"/>
      <c r="N1051" s="5"/>
      <c r="O1051" s="59"/>
      <c r="P1051" s="5"/>
      <c r="Q1051" s="59"/>
      <c r="R1051" s="5"/>
      <c r="S1051" s="59"/>
      <c r="T1051" s="26"/>
      <c r="U1051" s="26"/>
      <c r="V1051" s="27"/>
      <c r="W1051" s="26"/>
      <c r="X1051" s="27"/>
      <c r="Y1051" s="2"/>
      <c r="Z1051" s="2"/>
      <c r="AA1051" s="2"/>
      <c r="AB1051" s="2"/>
      <c r="AC1051" s="2"/>
      <c r="AD1051" s="2"/>
    </row>
    <row r="1052" spans="1:30" ht="13" x14ac:dyDescent="0.15">
      <c r="A1052" s="26"/>
      <c r="B1052" s="26"/>
      <c r="C1052" s="26"/>
      <c r="D1052" s="26"/>
      <c r="E1052" s="26"/>
      <c r="F1052" s="27"/>
      <c r="G1052" s="26"/>
      <c r="H1052" s="27"/>
      <c r="I1052" s="26"/>
      <c r="J1052" s="27"/>
      <c r="K1052" s="28"/>
      <c r="L1052" s="5"/>
      <c r="M1052" s="5"/>
      <c r="N1052" s="5"/>
      <c r="O1052" s="59"/>
      <c r="P1052" s="5"/>
      <c r="Q1052" s="59"/>
      <c r="R1052" s="5"/>
      <c r="S1052" s="59"/>
      <c r="T1052" s="26"/>
      <c r="U1052" s="26"/>
      <c r="V1052" s="27"/>
      <c r="W1052" s="26"/>
      <c r="X1052" s="27"/>
      <c r="Y1052" s="2"/>
      <c r="Z1052" s="2"/>
      <c r="AA1052" s="2"/>
      <c r="AB1052" s="2"/>
      <c r="AC1052" s="2"/>
      <c r="AD1052" s="2"/>
    </row>
    <row r="1053" spans="1:30" ht="13" x14ac:dyDescent="0.15">
      <c r="A1053" s="26"/>
      <c r="B1053" s="26"/>
      <c r="C1053" s="26"/>
      <c r="D1053" s="26"/>
      <c r="E1053" s="26"/>
      <c r="F1053" s="27"/>
      <c r="G1053" s="26"/>
      <c r="H1053" s="27"/>
      <c r="I1053" s="26"/>
      <c r="J1053" s="27"/>
      <c r="K1053" s="28"/>
      <c r="L1053" s="5"/>
      <c r="M1053" s="5"/>
      <c r="N1053" s="5"/>
      <c r="O1053" s="59"/>
      <c r="P1053" s="5"/>
      <c r="Q1053" s="59"/>
      <c r="R1053" s="5"/>
      <c r="S1053" s="59"/>
      <c r="T1053" s="26"/>
      <c r="U1053" s="26"/>
      <c r="V1053" s="27"/>
      <c r="W1053" s="26"/>
      <c r="X1053" s="27"/>
      <c r="Y1053" s="2"/>
      <c r="Z1053" s="2"/>
      <c r="AA1053" s="2"/>
      <c r="AB1053" s="2"/>
      <c r="AC1053" s="2"/>
      <c r="AD1053" s="2"/>
    </row>
    <row r="1054" spans="1:30" ht="13" x14ac:dyDescent="0.15">
      <c r="A1054" s="26"/>
      <c r="B1054" s="26"/>
      <c r="C1054" s="26"/>
      <c r="D1054" s="26"/>
      <c r="E1054" s="26"/>
      <c r="F1054" s="27"/>
      <c r="G1054" s="26"/>
      <c r="H1054" s="27"/>
      <c r="I1054" s="26"/>
      <c r="J1054" s="27"/>
      <c r="K1054" s="28"/>
      <c r="L1054" s="5"/>
      <c r="M1054" s="5"/>
      <c r="N1054" s="5"/>
      <c r="O1054" s="59"/>
      <c r="P1054" s="5"/>
      <c r="Q1054" s="59"/>
      <c r="R1054" s="5"/>
      <c r="S1054" s="59"/>
      <c r="T1054" s="26"/>
      <c r="U1054" s="26"/>
      <c r="V1054" s="27"/>
      <c r="W1054" s="26"/>
      <c r="X1054" s="27"/>
      <c r="Y1054" s="2"/>
      <c r="Z1054" s="2"/>
      <c r="AA1054" s="2"/>
      <c r="AB1054" s="2"/>
      <c r="AC1054" s="2"/>
      <c r="AD1054" s="2"/>
    </row>
    <row r="1055" spans="1:30" ht="13" x14ac:dyDescent="0.15">
      <c r="A1055" s="26"/>
      <c r="B1055" s="26"/>
      <c r="C1055" s="26"/>
      <c r="D1055" s="26"/>
      <c r="E1055" s="26"/>
      <c r="F1055" s="27"/>
      <c r="G1055" s="26"/>
      <c r="H1055" s="27"/>
      <c r="I1055" s="26"/>
      <c r="J1055" s="27"/>
      <c r="K1055" s="28"/>
      <c r="L1055" s="5"/>
      <c r="M1055" s="5"/>
      <c r="N1055" s="5"/>
      <c r="O1055" s="59"/>
      <c r="P1055" s="5"/>
      <c r="Q1055" s="59"/>
      <c r="R1055" s="5"/>
      <c r="S1055" s="59"/>
      <c r="T1055" s="26"/>
      <c r="U1055" s="26"/>
      <c r="V1055" s="27"/>
      <c r="W1055" s="26"/>
      <c r="X1055" s="27"/>
      <c r="Y1055" s="2"/>
      <c r="Z1055" s="2"/>
      <c r="AA1055" s="2"/>
      <c r="AB1055" s="2"/>
      <c r="AC1055" s="2"/>
      <c r="AD1055" s="2"/>
    </row>
    <row r="1056" spans="1:30" ht="13" x14ac:dyDescent="0.15">
      <c r="A1056" s="26"/>
      <c r="B1056" s="26"/>
      <c r="C1056" s="26"/>
      <c r="D1056" s="26"/>
      <c r="E1056" s="26"/>
      <c r="F1056" s="27"/>
      <c r="G1056" s="26"/>
      <c r="H1056" s="27"/>
      <c r="I1056" s="26"/>
      <c r="J1056" s="27"/>
      <c r="K1056" s="28"/>
      <c r="L1056" s="5"/>
      <c r="M1056" s="5"/>
      <c r="N1056" s="5"/>
      <c r="O1056" s="59"/>
      <c r="P1056" s="5"/>
      <c r="Q1056" s="59"/>
      <c r="R1056" s="5"/>
      <c r="S1056" s="59"/>
      <c r="T1056" s="26"/>
      <c r="U1056" s="26"/>
      <c r="V1056" s="27"/>
      <c r="W1056" s="26"/>
      <c r="X1056" s="27"/>
      <c r="Y1056" s="2"/>
      <c r="Z1056" s="2"/>
      <c r="AA1056" s="2"/>
      <c r="AB1056" s="2"/>
      <c r="AC1056" s="2"/>
      <c r="AD1056" s="2"/>
    </row>
    <row r="1057" spans="1:30" ht="13" x14ac:dyDescent="0.15">
      <c r="A1057" s="26"/>
      <c r="B1057" s="26"/>
      <c r="C1057" s="26"/>
      <c r="D1057" s="26"/>
      <c r="E1057" s="26"/>
      <c r="F1057" s="27"/>
      <c r="G1057" s="26"/>
      <c r="H1057" s="27"/>
      <c r="I1057" s="26"/>
      <c r="J1057" s="27"/>
      <c r="K1057" s="28"/>
      <c r="L1057" s="5"/>
      <c r="M1057" s="5"/>
      <c r="N1057" s="5"/>
      <c r="O1057" s="59"/>
      <c r="P1057" s="5"/>
      <c r="Q1057" s="59"/>
      <c r="R1057" s="5"/>
      <c r="S1057" s="59"/>
      <c r="T1057" s="26"/>
      <c r="U1057" s="26"/>
      <c r="V1057" s="27"/>
      <c r="W1057" s="26"/>
      <c r="X1057" s="27"/>
      <c r="Y1057" s="2"/>
      <c r="Z1057" s="2"/>
      <c r="AA1057" s="2"/>
      <c r="AB1057" s="2"/>
      <c r="AC1057" s="2"/>
      <c r="AD1057" s="2"/>
    </row>
    <row r="1058" spans="1:30" ht="13" x14ac:dyDescent="0.15">
      <c r="A1058" s="26"/>
      <c r="B1058" s="26"/>
      <c r="C1058" s="26"/>
      <c r="D1058" s="26"/>
      <c r="E1058" s="26"/>
      <c r="F1058" s="27"/>
      <c r="G1058" s="26"/>
      <c r="H1058" s="27"/>
      <c r="I1058" s="26"/>
      <c r="J1058" s="27"/>
      <c r="K1058" s="28"/>
      <c r="L1058" s="5"/>
      <c r="M1058" s="5"/>
      <c r="N1058" s="5"/>
      <c r="O1058" s="59"/>
      <c r="P1058" s="5"/>
      <c r="Q1058" s="59"/>
      <c r="R1058" s="5"/>
      <c r="S1058" s="59"/>
      <c r="T1058" s="26"/>
      <c r="U1058" s="26"/>
      <c r="V1058" s="27"/>
      <c r="W1058" s="26"/>
      <c r="X1058" s="27"/>
      <c r="Y1058" s="2"/>
      <c r="Z1058" s="2"/>
      <c r="AA1058" s="2"/>
      <c r="AB1058" s="2"/>
      <c r="AC1058" s="2"/>
      <c r="AD1058" s="2"/>
    </row>
    <row r="1059" spans="1:30" ht="13" x14ac:dyDescent="0.15">
      <c r="A1059" s="26"/>
      <c r="B1059" s="26"/>
      <c r="C1059" s="26"/>
      <c r="D1059" s="26"/>
      <c r="E1059" s="26"/>
      <c r="F1059" s="27"/>
      <c r="G1059" s="26"/>
      <c r="H1059" s="27"/>
      <c r="I1059" s="26"/>
      <c r="J1059" s="27"/>
      <c r="K1059" s="28"/>
      <c r="L1059" s="5"/>
      <c r="M1059" s="5"/>
      <c r="N1059" s="5"/>
      <c r="O1059" s="59"/>
      <c r="P1059" s="5"/>
      <c r="Q1059" s="59"/>
      <c r="R1059" s="5"/>
      <c r="S1059" s="59"/>
      <c r="T1059" s="26"/>
      <c r="U1059" s="26"/>
      <c r="V1059" s="27"/>
      <c r="W1059" s="26"/>
      <c r="X1059" s="27"/>
      <c r="Y1059" s="2"/>
      <c r="Z1059" s="2"/>
      <c r="AA1059" s="2"/>
      <c r="AB1059" s="2"/>
      <c r="AC1059" s="2"/>
      <c r="AD1059" s="2"/>
    </row>
    <row r="1060" spans="1:30" ht="13" x14ac:dyDescent="0.15">
      <c r="A1060" s="26"/>
      <c r="B1060" s="26"/>
      <c r="C1060" s="26"/>
      <c r="D1060" s="26"/>
      <c r="E1060" s="26"/>
      <c r="F1060" s="27"/>
      <c r="G1060" s="26"/>
      <c r="H1060" s="27"/>
      <c r="I1060" s="26"/>
      <c r="J1060" s="27"/>
      <c r="K1060" s="28"/>
      <c r="L1060" s="5"/>
      <c r="M1060" s="5"/>
      <c r="N1060" s="5"/>
      <c r="O1060" s="59"/>
      <c r="P1060" s="5"/>
      <c r="Q1060" s="59"/>
      <c r="R1060" s="5"/>
      <c r="S1060" s="59"/>
      <c r="T1060" s="26"/>
      <c r="U1060" s="26"/>
      <c r="V1060" s="27"/>
      <c r="W1060" s="26"/>
      <c r="X1060" s="27"/>
      <c r="Y1060" s="2"/>
      <c r="Z1060" s="2"/>
      <c r="AA1060" s="2"/>
      <c r="AB1060" s="2"/>
      <c r="AC1060" s="2"/>
      <c r="AD1060" s="2"/>
    </row>
    <row r="1061" spans="1:30" ht="13" x14ac:dyDescent="0.15">
      <c r="A1061" s="26"/>
      <c r="B1061" s="26"/>
      <c r="C1061" s="26"/>
      <c r="D1061" s="26"/>
      <c r="E1061" s="26"/>
      <c r="F1061" s="27"/>
      <c r="G1061" s="26"/>
      <c r="H1061" s="27"/>
      <c r="I1061" s="26"/>
      <c r="J1061" s="27"/>
      <c r="K1061" s="28"/>
      <c r="L1061" s="5"/>
      <c r="M1061" s="5"/>
      <c r="N1061" s="5"/>
      <c r="O1061" s="59"/>
      <c r="P1061" s="5"/>
      <c r="Q1061" s="59"/>
      <c r="R1061" s="5"/>
      <c r="S1061" s="59"/>
      <c r="T1061" s="26"/>
      <c r="U1061" s="26"/>
      <c r="V1061" s="27"/>
      <c r="W1061" s="26"/>
      <c r="X1061" s="27"/>
      <c r="Y1061" s="2"/>
      <c r="Z1061" s="2"/>
      <c r="AA1061" s="2"/>
      <c r="AB1061" s="2"/>
      <c r="AC1061" s="2"/>
      <c r="AD1061" s="2"/>
    </row>
    <row r="1062" spans="1:30" ht="13" x14ac:dyDescent="0.15">
      <c r="A1062" s="26"/>
      <c r="B1062" s="26"/>
      <c r="C1062" s="26"/>
      <c r="D1062" s="26"/>
      <c r="E1062" s="26"/>
      <c r="F1062" s="27"/>
      <c r="G1062" s="26"/>
      <c r="H1062" s="27"/>
      <c r="I1062" s="26"/>
      <c r="J1062" s="27"/>
      <c r="K1062" s="28"/>
      <c r="L1062" s="5"/>
      <c r="M1062" s="5"/>
      <c r="N1062" s="5"/>
      <c r="O1062" s="59"/>
      <c r="P1062" s="5"/>
      <c r="Q1062" s="59"/>
      <c r="R1062" s="5"/>
      <c r="S1062" s="59"/>
      <c r="T1062" s="26"/>
      <c r="U1062" s="26"/>
      <c r="V1062" s="27"/>
      <c r="W1062" s="26"/>
      <c r="X1062" s="27"/>
      <c r="Y1062" s="2"/>
      <c r="Z1062" s="2"/>
      <c r="AA1062" s="2"/>
      <c r="AB1062" s="2"/>
      <c r="AC1062" s="2"/>
      <c r="AD1062" s="2"/>
    </row>
    <row r="1063" spans="1:30" ht="13" x14ac:dyDescent="0.15">
      <c r="A1063" s="26"/>
      <c r="B1063" s="26"/>
      <c r="C1063" s="26"/>
      <c r="D1063" s="26"/>
      <c r="E1063" s="26"/>
      <c r="F1063" s="27"/>
      <c r="G1063" s="26"/>
      <c r="H1063" s="27"/>
      <c r="I1063" s="26"/>
      <c r="J1063" s="27"/>
      <c r="K1063" s="28"/>
      <c r="L1063" s="5"/>
      <c r="M1063" s="5"/>
      <c r="N1063" s="5"/>
      <c r="O1063" s="59"/>
      <c r="P1063" s="5"/>
      <c r="Q1063" s="59"/>
      <c r="R1063" s="5"/>
      <c r="S1063" s="59"/>
      <c r="T1063" s="26"/>
      <c r="U1063" s="26"/>
      <c r="V1063" s="27"/>
      <c r="W1063" s="26"/>
      <c r="X1063" s="27"/>
      <c r="Y1063" s="2"/>
      <c r="Z1063" s="2"/>
      <c r="AA1063" s="2"/>
      <c r="AB1063" s="2"/>
      <c r="AC1063" s="2"/>
      <c r="AD1063" s="2"/>
    </row>
    <row r="1064" spans="1:30" ht="13" x14ac:dyDescent="0.15">
      <c r="A1064" s="26"/>
      <c r="B1064" s="26"/>
      <c r="C1064" s="26"/>
      <c r="D1064" s="26"/>
      <c r="E1064" s="26"/>
      <c r="F1064" s="27"/>
      <c r="G1064" s="26"/>
      <c r="H1064" s="27"/>
      <c r="I1064" s="26"/>
      <c r="J1064" s="27"/>
      <c r="K1064" s="28"/>
      <c r="L1064" s="5"/>
      <c r="M1064" s="5"/>
      <c r="N1064" s="5"/>
      <c r="O1064" s="59"/>
      <c r="P1064" s="5"/>
      <c r="Q1064" s="59"/>
      <c r="R1064" s="5"/>
      <c r="S1064" s="59"/>
      <c r="T1064" s="26"/>
      <c r="U1064" s="26"/>
      <c r="V1064" s="27"/>
      <c r="W1064" s="26"/>
      <c r="X1064" s="27"/>
      <c r="Y1064" s="2"/>
      <c r="Z1064" s="2"/>
      <c r="AA1064" s="2"/>
      <c r="AB1064" s="2"/>
      <c r="AC1064" s="2"/>
      <c r="AD1064" s="2"/>
    </row>
    <row r="1065" spans="1:30" ht="13" x14ac:dyDescent="0.15">
      <c r="A1065" s="26"/>
      <c r="B1065" s="26"/>
      <c r="C1065" s="26"/>
      <c r="D1065" s="26"/>
      <c r="E1065" s="26"/>
      <c r="F1065" s="27"/>
      <c r="G1065" s="26"/>
      <c r="H1065" s="27"/>
      <c r="I1065" s="26"/>
      <c r="J1065" s="27"/>
      <c r="K1065" s="28"/>
      <c r="L1065" s="5"/>
      <c r="M1065" s="5"/>
      <c r="N1065" s="5"/>
      <c r="O1065" s="59"/>
      <c r="P1065" s="5"/>
      <c r="Q1065" s="59"/>
      <c r="R1065" s="5"/>
      <c r="S1065" s="59"/>
      <c r="T1065" s="26"/>
      <c r="U1065" s="26"/>
      <c r="V1065" s="27"/>
      <c r="W1065" s="26"/>
      <c r="X1065" s="27"/>
      <c r="Y1065" s="2"/>
      <c r="Z1065" s="2"/>
      <c r="AA1065" s="2"/>
      <c r="AB1065" s="2"/>
      <c r="AC1065" s="2"/>
      <c r="AD1065" s="2"/>
    </row>
    <row r="1066" spans="1:30" ht="13" x14ac:dyDescent="0.15">
      <c r="A1066" s="26"/>
      <c r="B1066" s="26"/>
      <c r="C1066" s="26"/>
      <c r="D1066" s="26"/>
      <c r="E1066" s="26"/>
      <c r="F1066" s="27"/>
      <c r="G1066" s="26"/>
      <c r="H1066" s="27"/>
      <c r="I1066" s="26"/>
      <c r="J1066" s="27"/>
      <c r="K1066" s="28"/>
      <c r="L1066" s="5"/>
      <c r="M1066" s="5"/>
      <c r="N1066" s="5"/>
      <c r="O1066" s="59"/>
      <c r="P1066" s="5"/>
      <c r="Q1066" s="59"/>
      <c r="R1066" s="5"/>
      <c r="S1066" s="59"/>
      <c r="T1066" s="26"/>
      <c r="U1066" s="26"/>
      <c r="V1066" s="27"/>
      <c r="W1066" s="26"/>
      <c r="X1066" s="27"/>
      <c r="Y1066" s="2"/>
      <c r="Z1066" s="2"/>
      <c r="AA1066" s="2"/>
      <c r="AB1066" s="2"/>
      <c r="AC1066" s="2"/>
      <c r="AD1066" s="2"/>
    </row>
    <row r="1067" spans="1:30" ht="13" x14ac:dyDescent="0.15">
      <c r="A1067" s="26"/>
      <c r="B1067" s="26"/>
      <c r="C1067" s="26"/>
      <c r="D1067" s="26"/>
      <c r="E1067" s="26"/>
      <c r="F1067" s="27"/>
      <c r="G1067" s="26"/>
      <c r="H1067" s="27"/>
      <c r="I1067" s="26"/>
      <c r="J1067" s="27"/>
      <c r="K1067" s="28"/>
      <c r="L1067" s="5"/>
      <c r="M1067" s="5"/>
      <c r="N1067" s="5"/>
      <c r="O1067" s="59"/>
      <c r="P1067" s="5"/>
      <c r="Q1067" s="59"/>
      <c r="R1067" s="5"/>
      <c r="S1067" s="59"/>
      <c r="T1067" s="26"/>
      <c r="U1067" s="26"/>
      <c r="V1067" s="27"/>
      <c r="W1067" s="26"/>
      <c r="X1067" s="27"/>
      <c r="Y1067" s="2"/>
      <c r="Z1067" s="2"/>
      <c r="AA1067" s="2"/>
      <c r="AB1067" s="2"/>
      <c r="AC1067" s="2"/>
      <c r="AD1067" s="2"/>
    </row>
    <row r="1068" spans="1:30" ht="13" x14ac:dyDescent="0.15">
      <c r="A1068" s="26"/>
      <c r="B1068" s="26"/>
      <c r="C1068" s="26"/>
      <c r="D1068" s="26"/>
      <c r="E1068" s="26"/>
      <c r="F1068" s="27"/>
      <c r="G1068" s="26"/>
      <c r="H1068" s="27"/>
      <c r="I1068" s="26"/>
      <c r="J1068" s="27"/>
      <c r="K1068" s="28"/>
      <c r="L1068" s="5"/>
      <c r="M1068" s="5"/>
      <c r="N1068" s="5"/>
      <c r="O1068" s="59"/>
      <c r="P1068" s="5"/>
      <c r="Q1068" s="59"/>
      <c r="R1068" s="5"/>
      <c r="S1068" s="59"/>
      <c r="T1068" s="26"/>
      <c r="U1068" s="26"/>
      <c r="V1068" s="27"/>
      <c r="W1068" s="26"/>
      <c r="X1068" s="27"/>
      <c r="Y1068" s="2"/>
      <c r="Z1068" s="2"/>
      <c r="AA1068" s="2"/>
      <c r="AB1068" s="2"/>
      <c r="AC1068" s="2"/>
      <c r="AD1068" s="2"/>
    </row>
    <row r="1069" spans="1:30" ht="13" x14ac:dyDescent="0.15">
      <c r="A1069" s="26"/>
      <c r="B1069" s="26"/>
      <c r="C1069" s="26"/>
      <c r="D1069" s="26"/>
      <c r="E1069" s="26"/>
      <c r="F1069" s="27"/>
      <c r="G1069" s="26"/>
      <c r="H1069" s="27"/>
      <c r="I1069" s="26"/>
      <c r="J1069" s="27"/>
      <c r="K1069" s="28"/>
      <c r="L1069" s="5"/>
      <c r="M1069" s="5"/>
      <c r="N1069" s="5"/>
      <c r="O1069" s="59"/>
      <c r="P1069" s="5"/>
      <c r="Q1069" s="59"/>
      <c r="R1069" s="5"/>
      <c r="S1069" s="59"/>
      <c r="T1069" s="26"/>
      <c r="U1069" s="26"/>
      <c r="V1069" s="27"/>
      <c r="W1069" s="26"/>
      <c r="X1069" s="27"/>
      <c r="Y1069" s="2"/>
      <c r="Z1069" s="2"/>
      <c r="AA1069" s="2"/>
      <c r="AB1069" s="2"/>
      <c r="AC1069" s="2"/>
      <c r="AD1069" s="2"/>
    </row>
    <row r="1070" spans="1:30" ht="13" x14ac:dyDescent="0.15">
      <c r="A1070" s="26"/>
      <c r="B1070" s="26"/>
      <c r="C1070" s="26"/>
      <c r="D1070" s="26"/>
      <c r="E1070" s="26"/>
      <c r="F1070" s="27"/>
      <c r="G1070" s="26"/>
      <c r="H1070" s="27"/>
      <c r="I1070" s="26"/>
      <c r="J1070" s="27"/>
      <c r="K1070" s="28"/>
      <c r="L1070" s="5"/>
      <c r="M1070" s="5"/>
      <c r="N1070" s="5"/>
      <c r="O1070" s="59"/>
      <c r="P1070" s="5"/>
      <c r="Q1070" s="59"/>
      <c r="R1070" s="5"/>
      <c r="S1070" s="59"/>
      <c r="T1070" s="26"/>
      <c r="U1070" s="26"/>
      <c r="V1070" s="27"/>
      <c r="W1070" s="26"/>
      <c r="X1070" s="27"/>
      <c r="Y1070" s="2"/>
      <c r="Z1070" s="2"/>
      <c r="AA1070" s="2"/>
      <c r="AB1070" s="2"/>
      <c r="AC1070" s="2"/>
      <c r="AD1070" s="2"/>
    </row>
    <row r="1071" spans="1:30" ht="13" x14ac:dyDescent="0.15">
      <c r="A1071" s="26"/>
      <c r="B1071" s="26"/>
      <c r="C1071" s="26"/>
      <c r="D1071" s="26"/>
      <c r="E1071" s="26"/>
      <c r="F1071" s="27"/>
      <c r="G1071" s="26"/>
      <c r="H1071" s="27"/>
      <c r="I1071" s="26"/>
      <c r="J1071" s="27"/>
      <c r="K1071" s="28"/>
      <c r="L1071" s="5"/>
      <c r="M1071" s="5"/>
      <c r="N1071" s="5"/>
      <c r="O1071" s="59"/>
      <c r="P1071" s="5"/>
      <c r="Q1071" s="59"/>
      <c r="R1071" s="5"/>
      <c r="S1071" s="59"/>
      <c r="T1071" s="26"/>
      <c r="U1071" s="26"/>
      <c r="V1071" s="27"/>
      <c r="W1071" s="26"/>
      <c r="X1071" s="27"/>
      <c r="Y1071" s="2"/>
      <c r="Z1071" s="2"/>
      <c r="AA1071" s="2"/>
      <c r="AB1071" s="2"/>
      <c r="AC1071" s="2"/>
      <c r="AD1071" s="2"/>
    </row>
    <row r="1072" spans="1:30" ht="13" x14ac:dyDescent="0.15">
      <c r="A1072" s="26"/>
      <c r="B1072" s="26"/>
      <c r="C1072" s="26"/>
      <c r="D1072" s="26"/>
      <c r="E1072" s="26"/>
      <c r="F1072" s="27"/>
      <c r="G1072" s="26"/>
      <c r="H1072" s="27"/>
      <c r="I1072" s="26"/>
      <c r="J1072" s="27"/>
      <c r="K1072" s="28"/>
      <c r="L1072" s="5"/>
      <c r="M1072" s="5"/>
      <c r="N1072" s="5"/>
      <c r="O1072" s="59"/>
      <c r="P1072" s="5"/>
      <c r="Q1072" s="59"/>
      <c r="R1072" s="5"/>
      <c r="S1072" s="59"/>
      <c r="T1072" s="26"/>
      <c r="U1072" s="26"/>
      <c r="V1072" s="27"/>
      <c r="W1072" s="26"/>
      <c r="X1072" s="27"/>
      <c r="Y1072" s="2"/>
      <c r="Z1072" s="2"/>
      <c r="AA1072" s="2"/>
      <c r="AB1072" s="2"/>
      <c r="AC1072" s="2"/>
      <c r="AD1072" s="2"/>
    </row>
    <row r="1073" spans="1:30" ht="13" x14ac:dyDescent="0.15">
      <c r="A1073" s="26"/>
      <c r="B1073" s="26"/>
      <c r="C1073" s="26"/>
      <c r="D1073" s="26"/>
      <c r="E1073" s="26"/>
      <c r="F1073" s="27"/>
      <c r="G1073" s="26"/>
      <c r="H1073" s="27"/>
      <c r="I1073" s="26"/>
      <c r="J1073" s="27"/>
      <c r="K1073" s="28"/>
      <c r="L1073" s="5"/>
      <c r="M1073" s="5"/>
      <c r="N1073" s="5"/>
      <c r="O1073" s="59"/>
      <c r="P1073" s="5"/>
      <c r="Q1073" s="59"/>
      <c r="R1073" s="5"/>
      <c r="S1073" s="59"/>
      <c r="T1073" s="26"/>
      <c r="U1073" s="26"/>
      <c r="V1073" s="27"/>
      <c r="W1073" s="26"/>
      <c r="X1073" s="27"/>
      <c r="Y1073" s="2"/>
      <c r="Z1073" s="2"/>
      <c r="AA1073" s="2"/>
      <c r="AB1073" s="2"/>
      <c r="AC1073" s="2"/>
      <c r="AD1073" s="2"/>
    </row>
    <row r="1074" spans="1:30" ht="13" x14ac:dyDescent="0.15">
      <c r="A1074" s="26"/>
      <c r="B1074" s="26"/>
      <c r="C1074" s="26"/>
      <c r="D1074" s="26"/>
      <c r="E1074" s="26"/>
      <c r="F1074" s="27"/>
      <c r="G1074" s="26"/>
      <c r="H1074" s="27"/>
      <c r="I1074" s="26"/>
      <c r="J1074" s="27"/>
      <c r="K1074" s="28"/>
      <c r="L1074" s="5"/>
      <c r="M1074" s="5"/>
      <c r="N1074" s="5"/>
      <c r="O1074" s="59"/>
      <c r="P1074" s="5"/>
      <c r="Q1074" s="59"/>
      <c r="R1074" s="5"/>
      <c r="S1074" s="59"/>
      <c r="T1074" s="26"/>
      <c r="U1074" s="26"/>
      <c r="V1074" s="27"/>
      <c r="W1074" s="26"/>
      <c r="X1074" s="27"/>
      <c r="Y1074" s="2"/>
      <c r="Z1074" s="2"/>
      <c r="AA1074" s="2"/>
      <c r="AB1074" s="2"/>
      <c r="AC1074" s="2"/>
      <c r="AD1074" s="2"/>
    </row>
    <row r="1075" spans="1:30" ht="13" x14ac:dyDescent="0.15">
      <c r="A1075" s="26"/>
      <c r="B1075" s="26"/>
      <c r="C1075" s="26"/>
      <c r="D1075" s="26"/>
      <c r="E1075" s="26"/>
      <c r="F1075" s="27"/>
      <c r="G1075" s="26"/>
      <c r="H1075" s="27"/>
      <c r="I1075" s="26"/>
      <c r="J1075" s="27"/>
      <c r="K1075" s="28"/>
      <c r="L1075" s="5"/>
      <c r="M1075" s="5"/>
      <c r="N1075" s="5"/>
      <c r="O1075" s="59"/>
      <c r="P1075" s="5"/>
      <c r="Q1075" s="59"/>
      <c r="R1075" s="5"/>
      <c r="S1075" s="59"/>
      <c r="T1075" s="26"/>
      <c r="U1075" s="26"/>
      <c r="V1075" s="27"/>
      <c r="W1075" s="26"/>
      <c r="X1075" s="27"/>
      <c r="Y1075" s="2"/>
      <c r="Z1075" s="2"/>
      <c r="AA1075" s="2"/>
      <c r="AB1075" s="2"/>
      <c r="AC1075" s="2"/>
      <c r="AD1075" s="2"/>
    </row>
    <row r="1076" spans="1:30" ht="13" x14ac:dyDescent="0.15">
      <c r="A1076" s="26"/>
      <c r="B1076" s="26"/>
      <c r="C1076" s="26"/>
      <c r="D1076" s="26"/>
      <c r="E1076" s="26"/>
      <c r="F1076" s="27"/>
      <c r="G1076" s="26"/>
      <c r="H1076" s="27"/>
      <c r="I1076" s="26"/>
      <c r="J1076" s="27"/>
      <c r="K1076" s="28"/>
      <c r="L1076" s="5"/>
      <c r="M1076" s="5"/>
      <c r="N1076" s="5"/>
      <c r="O1076" s="59"/>
      <c r="P1076" s="5"/>
      <c r="Q1076" s="59"/>
      <c r="R1076" s="5"/>
      <c r="S1076" s="59"/>
      <c r="T1076" s="26"/>
      <c r="U1076" s="26"/>
      <c r="V1076" s="27"/>
      <c r="W1076" s="26"/>
      <c r="X1076" s="27"/>
      <c r="Y1076" s="2"/>
      <c r="Z1076" s="2"/>
      <c r="AA1076" s="2"/>
      <c r="AB1076" s="2"/>
      <c r="AC1076" s="2"/>
      <c r="AD1076" s="2"/>
    </row>
    <row r="1077" spans="1:30" ht="13" x14ac:dyDescent="0.15">
      <c r="A1077" s="26"/>
      <c r="B1077" s="26"/>
      <c r="C1077" s="26"/>
      <c r="D1077" s="26"/>
      <c r="E1077" s="26"/>
      <c r="F1077" s="27"/>
      <c r="G1077" s="26"/>
      <c r="H1077" s="27"/>
      <c r="I1077" s="26"/>
      <c r="J1077" s="27"/>
      <c r="K1077" s="28"/>
      <c r="L1077" s="5"/>
      <c r="M1077" s="5"/>
      <c r="N1077" s="5"/>
      <c r="O1077" s="59"/>
      <c r="P1077" s="5"/>
      <c r="Q1077" s="59"/>
      <c r="R1077" s="5"/>
      <c r="S1077" s="59"/>
      <c r="T1077" s="26"/>
      <c r="U1077" s="26"/>
      <c r="V1077" s="27"/>
      <c r="W1077" s="26"/>
      <c r="X1077" s="27"/>
      <c r="Y1077" s="2"/>
      <c r="Z1077" s="2"/>
      <c r="AA1077" s="2"/>
      <c r="AB1077" s="2"/>
      <c r="AC1077" s="2"/>
      <c r="AD1077" s="2"/>
    </row>
    <row r="1078" spans="1:30" ht="13" x14ac:dyDescent="0.15">
      <c r="A1078" s="26"/>
      <c r="B1078" s="26"/>
      <c r="C1078" s="26"/>
      <c r="D1078" s="26"/>
      <c r="E1078" s="26"/>
      <c r="F1078" s="27"/>
      <c r="G1078" s="26"/>
      <c r="H1078" s="27"/>
      <c r="I1078" s="26"/>
      <c r="J1078" s="27"/>
      <c r="K1078" s="28"/>
      <c r="L1078" s="5"/>
      <c r="M1078" s="5"/>
      <c r="N1078" s="5"/>
      <c r="O1078" s="59"/>
      <c r="P1078" s="5"/>
      <c r="Q1078" s="59"/>
      <c r="R1078" s="5"/>
      <c r="S1078" s="59"/>
      <c r="T1078" s="26"/>
      <c r="U1078" s="26"/>
      <c r="V1078" s="27"/>
      <c r="W1078" s="26"/>
      <c r="X1078" s="27"/>
      <c r="Y1078" s="2"/>
      <c r="Z1078" s="2"/>
      <c r="AA1078" s="2"/>
      <c r="AB1078" s="2"/>
      <c r="AC1078" s="2"/>
      <c r="AD1078" s="2"/>
    </row>
    <row r="1079" spans="1:30" ht="13" x14ac:dyDescent="0.15">
      <c r="A1079" s="26"/>
      <c r="B1079" s="26"/>
      <c r="C1079" s="26"/>
      <c r="D1079" s="26"/>
      <c r="E1079" s="26"/>
      <c r="F1079" s="27"/>
      <c r="G1079" s="26"/>
      <c r="H1079" s="27"/>
      <c r="I1079" s="26"/>
      <c r="J1079" s="27"/>
      <c r="K1079" s="28"/>
      <c r="L1079" s="5"/>
      <c r="M1079" s="5"/>
      <c r="N1079" s="5"/>
      <c r="O1079" s="59"/>
      <c r="P1079" s="5"/>
      <c r="Q1079" s="59"/>
      <c r="R1079" s="5"/>
      <c r="S1079" s="59"/>
      <c r="T1079" s="26"/>
      <c r="U1079" s="26"/>
      <c r="V1079" s="27"/>
      <c r="W1079" s="26"/>
      <c r="X1079" s="27"/>
      <c r="Y1079" s="2"/>
      <c r="Z1079" s="2"/>
      <c r="AA1079" s="2"/>
      <c r="AB1079" s="2"/>
      <c r="AC1079" s="2"/>
      <c r="AD1079" s="2"/>
    </row>
    <row r="1080" spans="1:30" ht="13" x14ac:dyDescent="0.15">
      <c r="A1080" s="26"/>
      <c r="B1080" s="26"/>
      <c r="C1080" s="26"/>
      <c r="D1080" s="26"/>
      <c r="E1080" s="26"/>
      <c r="F1080" s="27"/>
      <c r="G1080" s="26"/>
      <c r="H1080" s="27"/>
      <c r="I1080" s="26"/>
      <c r="J1080" s="27"/>
      <c r="K1080" s="28"/>
      <c r="L1080" s="5"/>
      <c r="M1080" s="5"/>
      <c r="N1080" s="5"/>
      <c r="O1080" s="59"/>
      <c r="P1080" s="5"/>
      <c r="Q1080" s="59"/>
      <c r="R1080" s="5"/>
      <c r="S1080" s="59"/>
      <c r="T1080" s="26"/>
      <c r="U1080" s="26"/>
      <c r="V1080" s="27"/>
      <c r="W1080" s="26"/>
      <c r="X1080" s="27"/>
      <c r="Y1080" s="2"/>
      <c r="Z1080" s="2"/>
      <c r="AA1080" s="2"/>
      <c r="AB1080" s="2"/>
      <c r="AC1080" s="2"/>
      <c r="AD1080" s="2"/>
    </row>
    <row r="1081" spans="1:30" ht="13" x14ac:dyDescent="0.15">
      <c r="A1081" s="26"/>
      <c r="B1081" s="26"/>
      <c r="C1081" s="26"/>
      <c r="D1081" s="26"/>
      <c r="E1081" s="26"/>
      <c r="F1081" s="27"/>
      <c r="G1081" s="26"/>
      <c r="H1081" s="27"/>
      <c r="I1081" s="26"/>
      <c r="J1081" s="27"/>
      <c r="K1081" s="28"/>
      <c r="L1081" s="5"/>
      <c r="M1081" s="5"/>
      <c r="N1081" s="5"/>
      <c r="O1081" s="59"/>
      <c r="P1081" s="5"/>
      <c r="Q1081" s="59"/>
      <c r="R1081" s="5"/>
      <c r="S1081" s="59"/>
      <c r="T1081" s="26"/>
      <c r="U1081" s="26"/>
      <c r="V1081" s="27"/>
      <c r="W1081" s="26"/>
      <c r="X1081" s="27"/>
      <c r="Y1081" s="2"/>
      <c r="Z1081" s="2"/>
      <c r="AA1081" s="2"/>
      <c r="AB1081" s="2"/>
      <c r="AC1081" s="2"/>
      <c r="AD1081" s="2"/>
    </row>
    <row r="1082" spans="1:30" ht="13" x14ac:dyDescent="0.15">
      <c r="A1082" s="26"/>
      <c r="B1082" s="26"/>
      <c r="C1082" s="26"/>
      <c r="D1082" s="26"/>
      <c r="E1082" s="26"/>
      <c r="F1082" s="27"/>
      <c r="G1082" s="26"/>
      <c r="H1082" s="27"/>
      <c r="I1082" s="26"/>
      <c r="J1082" s="27"/>
      <c r="K1082" s="28"/>
      <c r="L1082" s="5"/>
      <c r="M1082" s="5"/>
      <c r="N1082" s="5"/>
      <c r="O1082" s="59"/>
      <c r="P1082" s="5"/>
      <c r="Q1082" s="59"/>
      <c r="R1082" s="5"/>
      <c r="S1082" s="59"/>
      <c r="T1082" s="26"/>
      <c r="U1082" s="26"/>
      <c r="V1082" s="27"/>
      <c r="W1082" s="26"/>
      <c r="X1082" s="27"/>
      <c r="Y1082" s="2"/>
      <c r="Z1082" s="2"/>
      <c r="AA1082" s="2"/>
      <c r="AB1082" s="2"/>
      <c r="AC1082" s="2"/>
      <c r="AD1082" s="2"/>
    </row>
    <row r="1083" spans="1:30" ht="13" x14ac:dyDescent="0.15">
      <c r="A1083" s="26"/>
      <c r="B1083" s="26"/>
      <c r="C1083" s="26"/>
      <c r="D1083" s="26"/>
      <c r="E1083" s="26"/>
      <c r="F1083" s="27"/>
      <c r="G1083" s="26"/>
      <c r="H1083" s="27"/>
      <c r="I1083" s="26"/>
      <c r="J1083" s="27"/>
      <c r="K1083" s="28"/>
      <c r="L1083" s="5"/>
      <c r="M1083" s="5"/>
      <c r="N1083" s="5"/>
      <c r="O1083" s="59"/>
      <c r="P1083" s="5"/>
      <c r="Q1083" s="59"/>
      <c r="R1083" s="5"/>
      <c r="S1083" s="59"/>
      <c r="T1083" s="26"/>
      <c r="U1083" s="26"/>
      <c r="V1083" s="27"/>
      <c r="W1083" s="26"/>
      <c r="X1083" s="27"/>
      <c r="Y1083" s="2"/>
      <c r="Z1083" s="2"/>
      <c r="AA1083" s="2"/>
      <c r="AB1083" s="2"/>
      <c r="AC1083" s="2"/>
      <c r="AD1083" s="2"/>
    </row>
    <row r="1084" spans="1:30" ht="13" x14ac:dyDescent="0.15">
      <c r="A1084" s="26"/>
      <c r="B1084" s="26"/>
      <c r="C1084" s="26"/>
      <c r="D1084" s="26"/>
      <c r="E1084" s="26"/>
      <c r="F1084" s="27"/>
      <c r="G1084" s="26"/>
      <c r="H1084" s="27"/>
      <c r="I1084" s="26"/>
      <c r="J1084" s="27"/>
      <c r="K1084" s="28"/>
      <c r="L1084" s="5"/>
      <c r="M1084" s="5"/>
      <c r="N1084" s="5"/>
      <c r="O1084" s="59"/>
      <c r="P1084" s="5"/>
      <c r="Q1084" s="59"/>
      <c r="R1084" s="5"/>
      <c r="S1084" s="59"/>
      <c r="T1084" s="26"/>
      <c r="U1084" s="26"/>
      <c r="V1084" s="27"/>
      <c r="W1084" s="26"/>
      <c r="X1084" s="27"/>
      <c r="Y1084" s="2"/>
      <c r="Z1084" s="2"/>
      <c r="AA1084" s="2"/>
      <c r="AB1084" s="2"/>
      <c r="AC1084" s="2"/>
      <c r="AD1084" s="2"/>
    </row>
    <row r="1085" spans="1:30" ht="13" x14ac:dyDescent="0.15">
      <c r="A1085" s="26"/>
      <c r="B1085" s="26"/>
      <c r="C1085" s="26"/>
      <c r="D1085" s="26"/>
      <c r="E1085" s="26"/>
      <c r="F1085" s="27"/>
      <c r="G1085" s="26"/>
      <c r="H1085" s="27"/>
      <c r="I1085" s="26"/>
      <c r="J1085" s="27"/>
      <c r="K1085" s="28"/>
      <c r="L1085" s="5"/>
      <c r="M1085" s="5"/>
      <c r="N1085" s="5"/>
      <c r="O1085" s="59"/>
      <c r="P1085" s="5"/>
      <c r="Q1085" s="59"/>
      <c r="R1085" s="5"/>
      <c r="S1085" s="59"/>
      <c r="T1085" s="26"/>
      <c r="U1085" s="26"/>
      <c r="V1085" s="27"/>
      <c r="W1085" s="26"/>
      <c r="X1085" s="27"/>
      <c r="Y1085" s="2"/>
      <c r="Z1085" s="2"/>
      <c r="AA1085" s="2"/>
      <c r="AB1085" s="2"/>
      <c r="AC1085" s="2"/>
      <c r="AD1085" s="2"/>
    </row>
    <row r="1086" spans="1:30" ht="13" x14ac:dyDescent="0.15">
      <c r="A1086" s="26"/>
      <c r="B1086" s="26"/>
      <c r="C1086" s="26"/>
      <c r="D1086" s="26"/>
      <c r="E1086" s="26"/>
      <c r="F1086" s="27"/>
      <c r="G1086" s="26"/>
      <c r="H1086" s="27"/>
      <c r="I1086" s="26"/>
      <c r="J1086" s="27"/>
      <c r="K1086" s="28"/>
      <c r="L1086" s="5"/>
      <c r="M1086" s="5"/>
      <c r="N1086" s="5"/>
      <c r="O1086" s="59"/>
      <c r="P1086" s="5"/>
      <c r="Q1086" s="59"/>
      <c r="R1086" s="5"/>
      <c r="S1086" s="59"/>
      <c r="T1086" s="26"/>
      <c r="U1086" s="26"/>
      <c r="V1086" s="27"/>
      <c r="W1086" s="26"/>
      <c r="X1086" s="27"/>
      <c r="Y1086" s="2"/>
      <c r="Z1086" s="2"/>
      <c r="AA1086" s="2"/>
      <c r="AB1086" s="2"/>
      <c r="AC1086" s="2"/>
      <c r="AD1086" s="2"/>
    </row>
    <row r="1087" spans="1:30" ht="13" x14ac:dyDescent="0.15">
      <c r="A1087" s="26"/>
      <c r="B1087" s="26"/>
      <c r="C1087" s="26"/>
      <c r="D1087" s="26"/>
      <c r="E1087" s="26"/>
      <c r="F1087" s="27"/>
      <c r="G1087" s="26"/>
      <c r="H1087" s="27"/>
      <c r="I1087" s="26"/>
      <c r="J1087" s="27"/>
      <c r="K1087" s="28"/>
      <c r="L1087" s="5"/>
      <c r="M1087" s="5"/>
      <c r="N1087" s="5"/>
      <c r="O1087" s="59"/>
      <c r="P1087" s="5"/>
      <c r="Q1087" s="59"/>
      <c r="R1087" s="5"/>
      <c r="S1087" s="59"/>
      <c r="T1087" s="26"/>
      <c r="U1087" s="26"/>
      <c r="V1087" s="27"/>
      <c r="W1087" s="26"/>
      <c r="X1087" s="27"/>
      <c r="Y1087" s="2"/>
      <c r="Z1087" s="2"/>
      <c r="AA1087" s="2"/>
      <c r="AB1087" s="2"/>
      <c r="AC1087" s="2"/>
      <c r="AD1087" s="2"/>
    </row>
    <row r="1088" spans="1:30" ht="13" x14ac:dyDescent="0.15">
      <c r="A1088" s="26"/>
      <c r="B1088" s="26"/>
      <c r="C1088" s="26"/>
      <c r="D1088" s="26"/>
      <c r="E1088" s="26"/>
      <c r="F1088" s="27"/>
      <c r="G1088" s="26"/>
      <c r="H1088" s="27"/>
      <c r="I1088" s="26"/>
      <c r="J1088" s="27"/>
      <c r="K1088" s="28"/>
      <c r="L1088" s="5"/>
      <c r="M1088" s="5"/>
      <c r="N1088" s="5"/>
      <c r="O1088" s="59"/>
      <c r="P1088" s="5"/>
      <c r="Q1088" s="59"/>
      <c r="R1088" s="5"/>
      <c r="S1088" s="59"/>
      <c r="T1088" s="26"/>
      <c r="U1088" s="26"/>
      <c r="V1088" s="27"/>
      <c r="W1088" s="26"/>
      <c r="X1088" s="27"/>
      <c r="Y1088" s="2"/>
      <c r="Z1088" s="2"/>
      <c r="AA1088" s="2"/>
      <c r="AB1088" s="2"/>
      <c r="AC1088" s="2"/>
      <c r="AD1088" s="2"/>
    </row>
    <row r="1089" spans="1:30" ht="13" x14ac:dyDescent="0.15">
      <c r="A1089" s="26"/>
      <c r="B1089" s="26"/>
      <c r="C1089" s="26"/>
      <c r="D1089" s="26"/>
      <c r="E1089" s="26"/>
      <c r="F1089" s="27"/>
      <c r="G1089" s="26"/>
      <c r="H1089" s="27"/>
      <c r="I1089" s="26"/>
      <c r="J1089" s="27"/>
      <c r="K1089" s="28"/>
      <c r="L1089" s="5"/>
      <c r="M1089" s="5"/>
      <c r="N1089" s="5"/>
      <c r="O1089" s="59"/>
      <c r="P1089" s="5"/>
      <c r="Q1089" s="59"/>
      <c r="R1089" s="5"/>
      <c r="S1089" s="59"/>
      <c r="T1089" s="26"/>
      <c r="U1089" s="26"/>
      <c r="V1089" s="27"/>
      <c r="W1089" s="26"/>
      <c r="X1089" s="27"/>
      <c r="Y1089" s="2"/>
      <c r="Z1089" s="2"/>
      <c r="AA1089" s="2"/>
      <c r="AB1089" s="2"/>
      <c r="AC1089" s="2"/>
      <c r="AD1089" s="2"/>
    </row>
    <row r="1090" spans="1:30" ht="13" x14ac:dyDescent="0.15">
      <c r="A1090" s="26"/>
      <c r="B1090" s="26"/>
      <c r="C1090" s="26"/>
      <c r="D1090" s="26"/>
      <c r="E1090" s="26"/>
      <c r="F1090" s="27"/>
      <c r="G1090" s="26"/>
      <c r="H1090" s="27"/>
      <c r="I1090" s="26"/>
      <c r="J1090" s="27"/>
      <c r="K1090" s="28"/>
      <c r="L1090" s="5"/>
      <c r="M1090" s="5"/>
      <c r="N1090" s="5"/>
      <c r="O1090" s="59"/>
      <c r="P1090" s="5"/>
      <c r="Q1090" s="59"/>
      <c r="R1090" s="5"/>
      <c r="S1090" s="59"/>
      <c r="T1090" s="26"/>
      <c r="U1090" s="26"/>
      <c r="V1090" s="27"/>
      <c r="W1090" s="26"/>
      <c r="X1090" s="27"/>
      <c r="Y1090" s="2"/>
      <c r="Z1090" s="2"/>
      <c r="AA1090" s="2"/>
      <c r="AB1090" s="2"/>
      <c r="AC1090" s="2"/>
      <c r="AD1090" s="2"/>
    </row>
    <row r="1091" spans="1:30" ht="13" x14ac:dyDescent="0.15">
      <c r="A1091" s="26"/>
      <c r="B1091" s="26"/>
      <c r="C1091" s="26"/>
      <c r="D1091" s="26"/>
      <c r="E1091" s="26"/>
      <c r="F1091" s="27"/>
      <c r="G1091" s="26"/>
      <c r="H1091" s="27"/>
      <c r="I1091" s="26"/>
      <c r="J1091" s="27"/>
      <c r="K1091" s="28"/>
      <c r="L1091" s="5"/>
      <c r="M1091" s="5"/>
      <c r="N1091" s="5"/>
      <c r="O1091" s="59"/>
      <c r="P1091" s="5"/>
      <c r="Q1091" s="59"/>
      <c r="R1091" s="5"/>
      <c r="S1091" s="59"/>
      <c r="T1091" s="26"/>
      <c r="U1091" s="26"/>
      <c r="V1091" s="27"/>
      <c r="W1091" s="26"/>
      <c r="X1091" s="27"/>
      <c r="Y1091" s="2"/>
      <c r="Z1091" s="2"/>
      <c r="AA1091" s="2"/>
      <c r="AB1091" s="2"/>
      <c r="AC1091" s="2"/>
      <c r="AD1091" s="2"/>
    </row>
    <row r="1092" spans="1:30" ht="13" x14ac:dyDescent="0.15">
      <c r="A1092" s="26"/>
      <c r="B1092" s="26"/>
      <c r="C1092" s="26"/>
      <c r="D1092" s="26"/>
      <c r="E1092" s="26"/>
      <c r="F1092" s="27"/>
      <c r="G1092" s="26"/>
      <c r="H1092" s="27"/>
      <c r="I1092" s="26"/>
      <c r="J1092" s="27"/>
      <c r="K1092" s="28"/>
      <c r="L1092" s="5"/>
      <c r="M1092" s="5"/>
      <c r="N1092" s="5"/>
      <c r="O1092" s="59"/>
      <c r="P1092" s="5"/>
      <c r="Q1092" s="59"/>
      <c r="R1092" s="5"/>
      <c r="S1092" s="59"/>
      <c r="T1092" s="26"/>
      <c r="U1092" s="26"/>
      <c r="V1092" s="27"/>
      <c r="W1092" s="26"/>
      <c r="X1092" s="27"/>
      <c r="Y1092" s="2"/>
      <c r="Z1092" s="2"/>
      <c r="AA1092" s="2"/>
      <c r="AB1092" s="2"/>
      <c r="AC1092" s="2"/>
      <c r="AD1092" s="2"/>
    </row>
    <row r="1093" spans="1:30" ht="13" x14ac:dyDescent="0.15">
      <c r="A1093" s="26"/>
      <c r="B1093" s="26"/>
      <c r="C1093" s="26"/>
      <c r="D1093" s="26"/>
      <c r="E1093" s="26"/>
      <c r="F1093" s="27"/>
      <c r="G1093" s="26"/>
      <c r="H1093" s="27"/>
      <c r="I1093" s="26"/>
      <c r="J1093" s="27"/>
      <c r="K1093" s="28"/>
      <c r="L1093" s="5"/>
      <c r="M1093" s="5"/>
      <c r="N1093" s="5"/>
      <c r="O1093" s="59"/>
      <c r="P1093" s="5"/>
      <c r="Q1093" s="59"/>
      <c r="R1093" s="5"/>
      <c r="S1093" s="59"/>
      <c r="T1093" s="26"/>
      <c r="U1093" s="26"/>
      <c r="V1093" s="27"/>
      <c r="W1093" s="26"/>
      <c r="X1093" s="27"/>
      <c r="Y1093" s="2"/>
      <c r="Z1093" s="2"/>
      <c r="AA1093" s="2"/>
      <c r="AB1093" s="2"/>
      <c r="AC1093" s="2"/>
      <c r="AD1093" s="2"/>
    </row>
    <row r="1094" spans="1:30" ht="13" x14ac:dyDescent="0.15">
      <c r="A1094" s="26"/>
      <c r="B1094" s="26"/>
      <c r="C1094" s="26"/>
      <c r="D1094" s="26"/>
      <c r="E1094" s="26"/>
      <c r="F1094" s="27"/>
      <c r="G1094" s="26"/>
      <c r="H1094" s="27"/>
      <c r="I1094" s="26"/>
      <c r="J1094" s="27"/>
      <c r="K1094" s="28"/>
      <c r="L1094" s="5"/>
      <c r="M1094" s="5"/>
      <c r="N1094" s="5"/>
      <c r="O1094" s="59"/>
      <c r="P1094" s="5"/>
      <c r="Q1094" s="59"/>
      <c r="R1094" s="5"/>
      <c r="S1094" s="59"/>
      <c r="T1094" s="26"/>
      <c r="U1094" s="26"/>
      <c r="V1094" s="27"/>
      <c r="W1094" s="26"/>
      <c r="X1094" s="27"/>
      <c r="Y1094" s="2"/>
      <c r="Z1094" s="2"/>
      <c r="AA1094" s="2"/>
      <c r="AB1094" s="2"/>
      <c r="AC1094" s="2"/>
      <c r="AD1094" s="2"/>
    </row>
    <row r="1095" spans="1:30" ht="13" x14ac:dyDescent="0.15">
      <c r="A1095" s="26"/>
      <c r="B1095" s="26"/>
      <c r="C1095" s="26"/>
      <c r="D1095" s="26"/>
      <c r="E1095" s="26"/>
      <c r="F1095" s="27"/>
      <c r="G1095" s="26"/>
      <c r="H1095" s="27"/>
      <c r="I1095" s="26"/>
      <c r="J1095" s="27"/>
      <c r="K1095" s="28"/>
      <c r="L1095" s="5"/>
      <c r="M1095" s="5"/>
      <c r="N1095" s="5"/>
      <c r="O1095" s="59"/>
      <c r="P1095" s="5"/>
      <c r="Q1095" s="59"/>
      <c r="R1095" s="5"/>
      <c r="S1095" s="59"/>
      <c r="T1095" s="26"/>
      <c r="U1095" s="26"/>
      <c r="V1095" s="27"/>
      <c r="W1095" s="26"/>
      <c r="X1095" s="27"/>
      <c r="Y1095" s="2"/>
      <c r="Z1095" s="2"/>
      <c r="AA1095" s="2"/>
      <c r="AB1095" s="2"/>
      <c r="AC1095" s="2"/>
      <c r="AD1095" s="2"/>
    </row>
    <row r="1096" spans="1:30" ht="13" x14ac:dyDescent="0.15">
      <c r="A1096" s="26"/>
      <c r="B1096" s="26"/>
      <c r="C1096" s="26"/>
      <c r="D1096" s="26"/>
      <c r="E1096" s="26"/>
      <c r="F1096" s="27"/>
      <c r="G1096" s="26"/>
      <c r="H1096" s="27"/>
      <c r="I1096" s="26"/>
      <c r="J1096" s="27"/>
      <c r="K1096" s="28"/>
      <c r="L1096" s="5"/>
      <c r="M1096" s="5"/>
      <c r="N1096" s="5"/>
      <c r="O1096" s="59"/>
      <c r="P1096" s="5"/>
      <c r="Q1096" s="59"/>
      <c r="R1096" s="5"/>
      <c r="S1096" s="59"/>
      <c r="T1096" s="26"/>
      <c r="U1096" s="26"/>
      <c r="V1096" s="27"/>
      <c r="W1096" s="26"/>
      <c r="X1096" s="27"/>
      <c r="Y1096" s="2"/>
      <c r="Z1096" s="2"/>
      <c r="AA1096" s="2"/>
      <c r="AB1096" s="2"/>
      <c r="AC1096" s="2"/>
      <c r="AD1096" s="2"/>
    </row>
    <row r="1097" spans="1:30" ht="13" x14ac:dyDescent="0.15">
      <c r="A1097" s="26"/>
      <c r="B1097" s="26"/>
      <c r="C1097" s="26"/>
      <c r="D1097" s="26"/>
      <c r="E1097" s="26"/>
      <c r="F1097" s="27"/>
      <c r="G1097" s="26"/>
      <c r="H1097" s="27"/>
      <c r="I1097" s="26"/>
      <c r="J1097" s="27"/>
      <c r="K1097" s="28"/>
      <c r="L1097" s="5"/>
      <c r="M1097" s="5"/>
      <c r="N1097" s="5"/>
      <c r="O1097" s="59"/>
      <c r="P1097" s="5"/>
      <c r="Q1097" s="59"/>
      <c r="R1097" s="5"/>
      <c r="S1097" s="59"/>
      <c r="T1097" s="26"/>
      <c r="U1097" s="26"/>
      <c r="V1097" s="27"/>
      <c r="W1097" s="26"/>
      <c r="X1097" s="27"/>
      <c r="Y1097" s="2"/>
      <c r="Z1097" s="2"/>
      <c r="AA1097" s="2"/>
      <c r="AB1097" s="2"/>
      <c r="AC1097" s="2"/>
      <c r="AD1097" s="2"/>
    </row>
    <row r="1098" spans="1:30" ht="13" x14ac:dyDescent="0.15">
      <c r="A1098" s="26"/>
      <c r="B1098" s="26"/>
      <c r="C1098" s="26"/>
      <c r="D1098" s="26"/>
      <c r="E1098" s="26"/>
      <c r="F1098" s="27"/>
      <c r="G1098" s="26"/>
      <c r="H1098" s="27"/>
      <c r="I1098" s="26"/>
      <c r="J1098" s="27"/>
      <c r="K1098" s="28"/>
      <c r="L1098" s="5"/>
      <c r="M1098" s="5"/>
      <c r="N1098" s="5"/>
      <c r="O1098" s="59"/>
      <c r="P1098" s="5"/>
      <c r="Q1098" s="59"/>
      <c r="R1098" s="5"/>
      <c r="S1098" s="59"/>
      <c r="T1098" s="26"/>
      <c r="U1098" s="26"/>
      <c r="V1098" s="27"/>
      <c r="W1098" s="26"/>
      <c r="X1098" s="27"/>
      <c r="Y1098" s="2"/>
      <c r="Z1098" s="2"/>
      <c r="AA1098" s="2"/>
      <c r="AB1098" s="2"/>
      <c r="AC1098" s="2"/>
      <c r="AD1098" s="2"/>
    </row>
    <row r="1099" spans="1:30" ht="13" x14ac:dyDescent="0.15">
      <c r="A1099" s="26"/>
      <c r="B1099" s="26"/>
      <c r="C1099" s="26"/>
      <c r="D1099" s="26"/>
      <c r="E1099" s="26"/>
      <c r="F1099" s="27"/>
      <c r="G1099" s="26"/>
      <c r="H1099" s="27"/>
      <c r="I1099" s="26"/>
      <c r="J1099" s="27"/>
      <c r="K1099" s="28"/>
      <c r="L1099" s="5"/>
      <c r="M1099" s="5"/>
      <c r="N1099" s="5"/>
      <c r="O1099" s="59"/>
      <c r="P1099" s="5"/>
      <c r="Q1099" s="59"/>
      <c r="R1099" s="5"/>
      <c r="S1099" s="59"/>
      <c r="T1099" s="26"/>
      <c r="U1099" s="26"/>
      <c r="V1099" s="27"/>
      <c r="W1099" s="26"/>
      <c r="X1099" s="27"/>
      <c r="Y1099" s="2"/>
      <c r="Z1099" s="2"/>
      <c r="AA1099" s="2"/>
      <c r="AB1099" s="2"/>
      <c r="AC1099" s="2"/>
      <c r="AD1099" s="2"/>
    </row>
    <row r="1100" spans="1:30" ht="13" x14ac:dyDescent="0.15">
      <c r="A1100" s="26"/>
      <c r="B1100" s="26"/>
      <c r="C1100" s="26"/>
      <c r="D1100" s="26"/>
      <c r="E1100" s="26"/>
      <c r="F1100" s="27"/>
      <c r="G1100" s="26"/>
      <c r="H1100" s="27"/>
      <c r="I1100" s="26"/>
      <c r="J1100" s="27"/>
      <c r="K1100" s="28"/>
      <c r="L1100" s="5"/>
      <c r="M1100" s="5"/>
      <c r="N1100" s="5"/>
      <c r="O1100" s="59"/>
      <c r="P1100" s="5"/>
      <c r="Q1100" s="59"/>
      <c r="R1100" s="5"/>
      <c r="S1100" s="59"/>
      <c r="T1100" s="26"/>
      <c r="U1100" s="26"/>
      <c r="V1100" s="27"/>
      <c r="W1100" s="26"/>
      <c r="X1100" s="27"/>
      <c r="Y1100" s="2"/>
      <c r="Z1100" s="2"/>
      <c r="AA1100" s="2"/>
      <c r="AB1100" s="2"/>
      <c r="AC1100" s="2"/>
      <c r="AD1100" s="2"/>
    </row>
    <row r="1101" spans="1:30" ht="13" x14ac:dyDescent="0.15">
      <c r="A1101" s="26"/>
      <c r="B1101" s="26"/>
      <c r="C1101" s="26"/>
      <c r="D1101" s="26"/>
      <c r="E1101" s="26"/>
      <c r="F1101" s="27"/>
      <c r="G1101" s="26"/>
      <c r="H1101" s="27"/>
      <c r="I1101" s="26"/>
      <c r="J1101" s="27"/>
      <c r="K1101" s="28"/>
      <c r="L1101" s="5"/>
      <c r="M1101" s="5"/>
      <c r="N1101" s="5"/>
      <c r="O1101" s="59"/>
      <c r="P1101" s="5"/>
      <c r="Q1101" s="59"/>
      <c r="R1101" s="5"/>
      <c r="S1101" s="59"/>
      <c r="T1101" s="26"/>
      <c r="U1101" s="26"/>
      <c r="V1101" s="27"/>
      <c r="W1101" s="26"/>
      <c r="X1101" s="27"/>
      <c r="Y1101" s="2"/>
      <c r="Z1101" s="2"/>
      <c r="AA1101" s="2"/>
      <c r="AB1101" s="2"/>
      <c r="AC1101" s="2"/>
      <c r="AD1101" s="2"/>
    </row>
    <row r="1102" spans="1:30" ht="13" x14ac:dyDescent="0.15">
      <c r="A1102" s="26"/>
      <c r="B1102" s="26"/>
      <c r="C1102" s="26"/>
      <c r="D1102" s="26"/>
      <c r="E1102" s="26"/>
      <c r="F1102" s="27"/>
      <c r="G1102" s="26"/>
      <c r="H1102" s="27"/>
      <c r="I1102" s="26"/>
      <c r="J1102" s="27"/>
      <c r="K1102" s="28"/>
      <c r="L1102" s="5"/>
      <c r="M1102" s="5"/>
      <c r="N1102" s="5"/>
      <c r="O1102" s="59"/>
      <c r="P1102" s="5"/>
      <c r="Q1102" s="59"/>
      <c r="R1102" s="5"/>
      <c r="S1102" s="59"/>
      <c r="T1102" s="26"/>
      <c r="U1102" s="26"/>
      <c r="V1102" s="27"/>
      <c r="W1102" s="26"/>
      <c r="X1102" s="27"/>
      <c r="Y1102" s="2"/>
      <c r="Z1102" s="2"/>
      <c r="AA1102" s="2"/>
      <c r="AB1102" s="2"/>
      <c r="AC1102" s="2"/>
      <c r="AD1102" s="2"/>
    </row>
    <row r="1103" spans="1:30" ht="13" x14ac:dyDescent="0.15">
      <c r="A1103" s="26"/>
      <c r="B1103" s="26"/>
      <c r="C1103" s="26"/>
      <c r="D1103" s="26"/>
      <c r="E1103" s="26"/>
      <c r="F1103" s="27"/>
      <c r="G1103" s="26"/>
      <c r="H1103" s="27"/>
      <c r="I1103" s="26"/>
      <c r="J1103" s="27"/>
      <c r="K1103" s="28"/>
      <c r="L1103" s="5"/>
      <c r="M1103" s="5"/>
      <c r="N1103" s="5"/>
      <c r="O1103" s="59"/>
      <c r="P1103" s="5"/>
      <c r="Q1103" s="59"/>
      <c r="R1103" s="5"/>
      <c r="S1103" s="59"/>
      <c r="T1103" s="26"/>
      <c r="U1103" s="26"/>
      <c r="V1103" s="27"/>
      <c r="W1103" s="26"/>
      <c r="X1103" s="27"/>
      <c r="Y1103" s="2"/>
      <c r="Z1103" s="2"/>
      <c r="AA1103" s="2"/>
      <c r="AB1103" s="2"/>
      <c r="AC1103" s="2"/>
      <c r="AD1103" s="2"/>
    </row>
    <row r="1104" spans="1:30" ht="13" x14ac:dyDescent="0.15">
      <c r="A1104" s="26"/>
      <c r="B1104" s="26"/>
      <c r="C1104" s="26"/>
      <c r="D1104" s="26"/>
      <c r="E1104" s="26"/>
      <c r="F1104" s="27"/>
      <c r="G1104" s="26"/>
      <c r="H1104" s="27"/>
      <c r="I1104" s="26"/>
      <c r="J1104" s="27"/>
      <c r="K1104" s="28"/>
      <c r="L1104" s="5"/>
      <c r="M1104" s="5"/>
      <c r="N1104" s="5"/>
      <c r="O1104" s="59"/>
      <c r="P1104" s="5"/>
      <c r="Q1104" s="59"/>
      <c r="R1104" s="5"/>
      <c r="S1104" s="59"/>
      <c r="T1104" s="26"/>
      <c r="U1104" s="26"/>
      <c r="V1104" s="27"/>
      <c r="W1104" s="26"/>
      <c r="X1104" s="27"/>
      <c r="Y1104" s="2"/>
      <c r="Z1104" s="2"/>
      <c r="AA1104" s="2"/>
      <c r="AB1104" s="2"/>
      <c r="AC1104" s="2"/>
      <c r="AD1104" s="2"/>
    </row>
    <row r="1105" spans="1:30" ht="13" x14ac:dyDescent="0.15">
      <c r="A1105" s="26"/>
      <c r="B1105" s="26"/>
      <c r="C1105" s="26"/>
      <c r="D1105" s="26"/>
      <c r="E1105" s="26"/>
      <c r="F1105" s="27"/>
      <c r="G1105" s="26"/>
      <c r="H1105" s="27"/>
      <c r="I1105" s="26"/>
      <c r="J1105" s="27"/>
      <c r="K1105" s="28"/>
      <c r="L1105" s="5"/>
      <c r="M1105" s="5"/>
      <c r="N1105" s="5"/>
      <c r="O1105" s="59"/>
      <c r="P1105" s="5"/>
      <c r="Q1105" s="59"/>
      <c r="R1105" s="5"/>
      <c r="S1105" s="59"/>
      <c r="T1105" s="26"/>
      <c r="U1105" s="26"/>
      <c r="V1105" s="27"/>
      <c r="W1105" s="26"/>
      <c r="X1105" s="27"/>
      <c r="Y1105" s="2"/>
      <c r="Z1105" s="2"/>
      <c r="AA1105" s="2"/>
      <c r="AB1105" s="2"/>
      <c r="AC1105" s="2"/>
      <c r="AD1105" s="2"/>
    </row>
    <row r="1106" spans="1:30" ht="13" x14ac:dyDescent="0.15">
      <c r="A1106" s="26"/>
      <c r="B1106" s="26"/>
      <c r="C1106" s="26"/>
      <c r="D1106" s="26"/>
      <c r="E1106" s="26"/>
      <c r="F1106" s="27"/>
      <c r="G1106" s="26"/>
      <c r="H1106" s="27"/>
      <c r="I1106" s="26"/>
      <c r="J1106" s="27"/>
      <c r="K1106" s="28"/>
      <c r="L1106" s="5"/>
      <c r="M1106" s="5"/>
      <c r="N1106" s="5"/>
      <c r="O1106" s="59"/>
      <c r="P1106" s="5"/>
      <c r="Q1106" s="59"/>
      <c r="R1106" s="5"/>
      <c r="S1106" s="59"/>
      <c r="T1106" s="26"/>
      <c r="U1106" s="26"/>
      <c r="V1106" s="27"/>
      <c r="W1106" s="26"/>
      <c r="X1106" s="27"/>
      <c r="Y1106" s="2"/>
      <c r="Z1106" s="2"/>
      <c r="AA1106" s="2"/>
      <c r="AB1106" s="2"/>
      <c r="AC1106" s="2"/>
      <c r="AD1106" s="2"/>
    </row>
    <row r="1107" spans="1:30" ht="13" x14ac:dyDescent="0.15">
      <c r="A1107" s="26"/>
      <c r="B1107" s="26"/>
      <c r="C1107" s="26"/>
      <c r="D1107" s="26"/>
      <c r="E1107" s="26"/>
      <c r="F1107" s="27"/>
      <c r="G1107" s="26"/>
      <c r="H1107" s="27"/>
      <c r="I1107" s="26"/>
      <c r="J1107" s="27"/>
      <c r="K1107" s="28"/>
      <c r="L1107" s="5"/>
      <c r="M1107" s="5"/>
      <c r="N1107" s="5"/>
      <c r="O1107" s="59"/>
      <c r="P1107" s="5"/>
      <c r="Q1107" s="59"/>
      <c r="R1107" s="5"/>
      <c r="S1107" s="59"/>
      <c r="T1107" s="26"/>
      <c r="U1107" s="26"/>
      <c r="V1107" s="27"/>
      <c r="W1107" s="26"/>
      <c r="X1107" s="27"/>
      <c r="Y1107" s="2"/>
      <c r="Z1107" s="2"/>
      <c r="AA1107" s="2"/>
      <c r="AB1107" s="2"/>
      <c r="AC1107" s="2"/>
      <c r="AD1107" s="2"/>
    </row>
    <row r="1108" spans="1:30" ht="13" x14ac:dyDescent="0.15">
      <c r="A1108" s="26"/>
      <c r="B1108" s="26"/>
      <c r="C1108" s="26"/>
      <c r="D1108" s="26"/>
      <c r="E1108" s="26"/>
      <c r="F1108" s="27"/>
      <c r="G1108" s="26"/>
      <c r="H1108" s="27"/>
      <c r="I1108" s="26"/>
      <c r="J1108" s="27"/>
      <c r="K1108" s="28"/>
      <c r="L1108" s="5"/>
      <c r="M1108" s="5"/>
      <c r="N1108" s="5"/>
      <c r="O1108" s="59"/>
      <c r="P1108" s="5"/>
      <c r="Q1108" s="59"/>
      <c r="R1108" s="5"/>
      <c r="S1108" s="59"/>
      <c r="T1108" s="26"/>
      <c r="U1108" s="26"/>
      <c r="V1108" s="27"/>
      <c r="W1108" s="26"/>
      <c r="X1108" s="27"/>
      <c r="Y1108" s="2"/>
      <c r="Z1108" s="2"/>
      <c r="AA1108" s="2"/>
      <c r="AB1108" s="2"/>
      <c r="AC1108" s="2"/>
      <c r="AD1108" s="2"/>
    </row>
    <row r="1109" spans="1:30" ht="13" x14ac:dyDescent="0.15">
      <c r="A1109" s="26"/>
      <c r="B1109" s="26"/>
      <c r="C1109" s="26"/>
      <c r="D1109" s="26"/>
      <c r="E1109" s="26"/>
      <c r="F1109" s="27"/>
      <c r="G1109" s="26"/>
      <c r="H1109" s="27"/>
      <c r="I1109" s="26"/>
      <c r="J1109" s="27"/>
      <c r="K1109" s="28"/>
      <c r="L1109" s="5"/>
      <c r="M1109" s="5"/>
      <c r="N1109" s="5"/>
      <c r="O1109" s="59"/>
      <c r="P1109" s="5"/>
      <c r="Q1109" s="59"/>
      <c r="R1109" s="5"/>
      <c r="S1109" s="59"/>
      <c r="T1109" s="26"/>
      <c r="U1109" s="26"/>
      <c r="V1109" s="27"/>
      <c r="W1109" s="26"/>
      <c r="X1109" s="27"/>
      <c r="Y1109" s="2"/>
      <c r="Z1109" s="2"/>
      <c r="AA1109" s="2"/>
      <c r="AB1109" s="2"/>
      <c r="AC1109" s="2"/>
      <c r="AD1109" s="2"/>
    </row>
    <row r="1110" spans="1:30" ht="13" x14ac:dyDescent="0.15">
      <c r="A1110" s="26"/>
      <c r="B1110" s="26"/>
      <c r="C1110" s="26"/>
      <c r="D1110" s="26"/>
      <c r="E1110" s="26"/>
      <c r="F1110" s="27"/>
      <c r="G1110" s="26"/>
      <c r="H1110" s="27"/>
      <c r="I1110" s="26"/>
      <c r="J1110" s="27"/>
      <c r="K1110" s="28"/>
      <c r="L1110" s="5"/>
      <c r="M1110" s="5"/>
      <c r="N1110" s="5"/>
      <c r="O1110" s="59"/>
      <c r="P1110" s="5"/>
      <c r="Q1110" s="59"/>
      <c r="R1110" s="5"/>
      <c r="S1110" s="59"/>
      <c r="T1110" s="26"/>
      <c r="U1110" s="26"/>
      <c r="V1110" s="27"/>
      <c r="W1110" s="26"/>
      <c r="X1110" s="27"/>
      <c r="Y1110" s="2"/>
      <c r="Z1110" s="2"/>
      <c r="AA1110" s="2"/>
      <c r="AB1110" s="2"/>
      <c r="AC1110" s="2"/>
      <c r="AD1110" s="2"/>
    </row>
    <row r="1111" spans="1:30" ht="13" x14ac:dyDescent="0.15">
      <c r="A1111" s="26"/>
      <c r="B1111" s="26"/>
      <c r="C1111" s="26"/>
      <c r="D1111" s="26"/>
      <c r="E1111" s="26"/>
      <c r="F1111" s="27"/>
      <c r="G1111" s="26"/>
      <c r="H1111" s="27"/>
      <c r="I1111" s="26"/>
      <c r="J1111" s="27"/>
      <c r="K1111" s="28"/>
      <c r="L1111" s="5"/>
      <c r="M1111" s="5"/>
      <c r="N1111" s="5"/>
      <c r="O1111" s="59"/>
      <c r="P1111" s="5"/>
      <c r="Q1111" s="59"/>
      <c r="R1111" s="5"/>
      <c r="S1111" s="59"/>
      <c r="T1111" s="26"/>
      <c r="U1111" s="26"/>
      <c r="V1111" s="27"/>
      <c r="W1111" s="26"/>
      <c r="X1111" s="27"/>
      <c r="Y1111" s="2"/>
      <c r="Z1111" s="2"/>
      <c r="AA1111" s="2"/>
      <c r="AB1111" s="2"/>
      <c r="AC1111" s="2"/>
      <c r="AD1111" s="2"/>
    </row>
    <row r="1112" spans="1:30" ht="13" x14ac:dyDescent="0.15">
      <c r="A1112" s="26"/>
      <c r="B1112" s="26"/>
      <c r="C1112" s="26"/>
      <c r="D1112" s="26"/>
      <c r="E1112" s="26"/>
      <c r="F1112" s="27"/>
      <c r="G1112" s="26"/>
      <c r="H1112" s="27"/>
      <c r="I1112" s="26"/>
      <c r="J1112" s="27"/>
      <c r="K1112" s="28"/>
      <c r="L1112" s="5"/>
      <c r="M1112" s="5"/>
      <c r="N1112" s="5"/>
      <c r="O1112" s="59"/>
      <c r="P1112" s="5"/>
      <c r="Q1112" s="59"/>
      <c r="R1112" s="5"/>
      <c r="S1112" s="59"/>
      <c r="T1112" s="26"/>
      <c r="U1112" s="26"/>
      <c r="V1112" s="27"/>
      <c r="W1112" s="26"/>
      <c r="X1112" s="27"/>
      <c r="Y1112" s="2"/>
      <c r="Z1112" s="2"/>
      <c r="AA1112" s="2"/>
      <c r="AB1112" s="2"/>
      <c r="AC1112" s="2"/>
      <c r="AD1112" s="2"/>
    </row>
    <row r="1113" spans="1:30" ht="13" x14ac:dyDescent="0.15">
      <c r="A1113" s="26"/>
      <c r="B1113" s="26"/>
      <c r="C1113" s="26"/>
      <c r="D1113" s="26"/>
      <c r="E1113" s="26"/>
      <c r="F1113" s="27"/>
      <c r="G1113" s="26"/>
      <c r="H1113" s="27"/>
      <c r="I1113" s="26"/>
      <c r="J1113" s="27"/>
      <c r="K1113" s="28"/>
      <c r="L1113" s="5"/>
      <c r="M1113" s="5"/>
      <c r="N1113" s="5"/>
      <c r="O1113" s="59"/>
      <c r="P1113" s="5"/>
      <c r="Q1113" s="59"/>
      <c r="R1113" s="5"/>
      <c r="S1113" s="59"/>
      <c r="T1113" s="26"/>
      <c r="U1113" s="26"/>
      <c r="V1113" s="27"/>
      <c r="W1113" s="26"/>
      <c r="X1113" s="27"/>
      <c r="Y1113" s="2"/>
      <c r="Z1113" s="2"/>
      <c r="AA1113" s="2"/>
      <c r="AB1113" s="2"/>
      <c r="AC1113" s="2"/>
      <c r="AD1113" s="2"/>
    </row>
    <row r="1114" spans="1:30" ht="13" x14ac:dyDescent="0.15">
      <c r="A1114" s="26"/>
      <c r="B1114" s="26"/>
      <c r="C1114" s="26"/>
      <c r="D1114" s="26"/>
      <c r="E1114" s="26"/>
      <c r="F1114" s="27"/>
      <c r="G1114" s="26"/>
      <c r="H1114" s="27"/>
      <c r="I1114" s="26"/>
      <c r="J1114" s="27"/>
      <c r="K1114" s="28"/>
      <c r="L1114" s="5"/>
      <c r="M1114" s="5"/>
      <c r="N1114" s="5"/>
      <c r="O1114" s="59"/>
      <c r="P1114" s="5"/>
      <c r="Q1114" s="59"/>
      <c r="R1114" s="5"/>
      <c r="S1114" s="59"/>
      <c r="T1114" s="26"/>
      <c r="U1114" s="26"/>
      <c r="V1114" s="27"/>
      <c r="W1114" s="26"/>
      <c r="X1114" s="27"/>
      <c r="Y1114" s="2"/>
      <c r="Z1114" s="2"/>
      <c r="AA1114" s="2"/>
      <c r="AB1114" s="2"/>
      <c r="AC1114" s="2"/>
      <c r="AD1114" s="2"/>
    </row>
    <row r="1115" spans="1:30" ht="13" x14ac:dyDescent="0.15">
      <c r="A1115" s="26"/>
      <c r="B1115" s="26"/>
      <c r="C1115" s="26"/>
      <c r="D1115" s="26"/>
      <c r="E1115" s="26"/>
      <c r="F1115" s="27"/>
      <c r="G1115" s="26"/>
      <c r="H1115" s="27"/>
      <c r="I1115" s="26"/>
      <c r="J1115" s="27"/>
      <c r="K1115" s="28"/>
      <c r="L1115" s="5"/>
      <c r="M1115" s="5"/>
      <c r="N1115" s="5"/>
      <c r="O1115" s="59"/>
      <c r="P1115" s="5"/>
      <c r="Q1115" s="59"/>
      <c r="R1115" s="5"/>
      <c r="S1115" s="59"/>
      <c r="T1115" s="26"/>
      <c r="U1115" s="26"/>
      <c r="V1115" s="27"/>
      <c r="W1115" s="26"/>
      <c r="X1115" s="27"/>
      <c r="Y1115" s="2"/>
      <c r="Z1115" s="2"/>
      <c r="AA1115" s="2"/>
      <c r="AB1115" s="2"/>
      <c r="AC1115" s="2"/>
      <c r="AD1115" s="2"/>
    </row>
    <row r="1116" spans="1:30" ht="13" x14ac:dyDescent="0.15">
      <c r="A1116" s="26"/>
      <c r="B1116" s="26"/>
      <c r="C1116" s="26"/>
      <c r="D1116" s="26"/>
      <c r="E1116" s="26"/>
      <c r="F1116" s="27"/>
      <c r="G1116" s="26"/>
      <c r="H1116" s="27"/>
      <c r="I1116" s="26"/>
      <c r="J1116" s="27"/>
      <c r="K1116" s="28"/>
      <c r="L1116" s="5"/>
      <c r="M1116" s="5"/>
      <c r="N1116" s="5"/>
      <c r="O1116" s="59"/>
      <c r="P1116" s="5"/>
      <c r="Q1116" s="59"/>
      <c r="R1116" s="5"/>
      <c r="S1116" s="59"/>
      <c r="T1116" s="26"/>
      <c r="U1116" s="26"/>
      <c r="V1116" s="27"/>
      <c r="W1116" s="26"/>
      <c r="X1116" s="27"/>
      <c r="Y1116" s="2"/>
      <c r="Z1116" s="2"/>
      <c r="AA1116" s="2"/>
      <c r="AB1116" s="2"/>
      <c r="AC1116" s="2"/>
      <c r="AD1116" s="2"/>
    </row>
    <row r="1117" spans="1:30" ht="13" x14ac:dyDescent="0.15">
      <c r="A1117" s="26"/>
      <c r="B1117" s="26"/>
      <c r="C1117" s="26"/>
      <c r="D1117" s="26"/>
      <c r="E1117" s="26"/>
      <c r="F1117" s="27"/>
      <c r="G1117" s="26"/>
      <c r="H1117" s="27"/>
      <c r="I1117" s="26"/>
      <c r="J1117" s="27"/>
      <c r="K1117" s="28"/>
      <c r="L1117" s="5"/>
      <c r="M1117" s="5"/>
      <c r="N1117" s="5"/>
      <c r="O1117" s="59"/>
      <c r="P1117" s="5"/>
      <c r="Q1117" s="59"/>
      <c r="R1117" s="5"/>
      <c r="S1117" s="59"/>
      <c r="T1117" s="26"/>
      <c r="U1117" s="26"/>
      <c r="V1117" s="27"/>
      <c r="W1117" s="26"/>
      <c r="X1117" s="27"/>
      <c r="Y1117" s="2"/>
      <c r="Z1117" s="2"/>
      <c r="AA1117" s="2"/>
      <c r="AB1117" s="2"/>
      <c r="AC1117" s="2"/>
      <c r="AD1117" s="2"/>
    </row>
    <row r="1118" spans="1:30" ht="13" x14ac:dyDescent="0.15">
      <c r="A1118" s="26"/>
      <c r="B1118" s="26"/>
      <c r="C1118" s="26"/>
      <c r="D1118" s="26"/>
      <c r="E1118" s="26"/>
      <c r="F1118" s="27"/>
      <c r="G1118" s="26"/>
      <c r="H1118" s="27"/>
      <c r="I1118" s="26"/>
      <c r="J1118" s="27"/>
      <c r="K1118" s="28"/>
      <c r="L1118" s="5"/>
      <c r="M1118" s="5"/>
      <c r="N1118" s="5"/>
      <c r="O1118" s="59"/>
      <c r="P1118" s="5"/>
      <c r="Q1118" s="59"/>
      <c r="R1118" s="5"/>
      <c r="S1118" s="59"/>
      <c r="T1118" s="26"/>
      <c r="U1118" s="26"/>
      <c r="V1118" s="27"/>
      <c r="W1118" s="26"/>
      <c r="X1118" s="27"/>
      <c r="Y1118" s="2"/>
      <c r="Z1118" s="2"/>
      <c r="AA1118" s="2"/>
      <c r="AB1118" s="2"/>
      <c r="AC1118" s="2"/>
      <c r="AD1118" s="2"/>
    </row>
    <row r="1119" spans="1:30" ht="13" x14ac:dyDescent="0.15">
      <c r="A1119" s="26"/>
      <c r="B1119" s="26"/>
      <c r="C1119" s="26"/>
      <c r="D1119" s="26"/>
      <c r="E1119" s="26"/>
      <c r="F1119" s="27"/>
      <c r="G1119" s="26"/>
      <c r="H1119" s="27"/>
      <c r="I1119" s="26"/>
      <c r="J1119" s="27"/>
      <c r="K1119" s="28"/>
      <c r="L1119" s="5"/>
      <c r="M1119" s="5"/>
      <c r="N1119" s="5"/>
      <c r="O1119" s="59"/>
      <c r="P1119" s="5"/>
      <c r="Q1119" s="59"/>
      <c r="R1119" s="5"/>
      <c r="S1119" s="59"/>
      <c r="T1119" s="26"/>
      <c r="U1119" s="26"/>
      <c r="V1119" s="27"/>
      <c r="W1119" s="26"/>
      <c r="X1119" s="27"/>
      <c r="Y1119" s="2"/>
      <c r="Z1119" s="2"/>
      <c r="AA1119" s="2"/>
      <c r="AB1119" s="2"/>
      <c r="AC1119" s="2"/>
      <c r="AD1119" s="2"/>
    </row>
    <row r="1120" spans="1:30" ht="13" x14ac:dyDescent="0.15">
      <c r="A1120" s="26"/>
      <c r="B1120" s="26"/>
      <c r="C1120" s="26"/>
      <c r="D1120" s="26"/>
      <c r="E1120" s="26"/>
      <c r="F1120" s="27"/>
      <c r="G1120" s="26"/>
      <c r="H1120" s="27"/>
      <c r="I1120" s="26"/>
      <c r="J1120" s="27"/>
      <c r="K1120" s="28"/>
      <c r="L1120" s="5"/>
      <c r="M1120" s="5"/>
      <c r="N1120" s="5"/>
      <c r="O1120" s="59"/>
      <c r="P1120" s="5"/>
      <c r="Q1120" s="59"/>
      <c r="R1120" s="5"/>
      <c r="S1120" s="59"/>
      <c r="T1120" s="26"/>
      <c r="U1120" s="26"/>
      <c r="V1120" s="27"/>
      <c r="W1120" s="26"/>
      <c r="X1120" s="27"/>
      <c r="Y1120" s="2"/>
      <c r="Z1120" s="2"/>
      <c r="AA1120" s="2"/>
      <c r="AB1120" s="2"/>
      <c r="AC1120" s="2"/>
      <c r="AD1120" s="2"/>
    </row>
    <row r="1121" spans="1:30" ht="13" x14ac:dyDescent="0.15">
      <c r="A1121" s="26"/>
      <c r="B1121" s="26"/>
      <c r="C1121" s="26"/>
      <c r="D1121" s="26"/>
      <c r="E1121" s="26"/>
      <c r="F1121" s="27"/>
      <c r="G1121" s="26"/>
      <c r="H1121" s="27"/>
      <c r="I1121" s="26"/>
      <c r="J1121" s="27"/>
      <c r="K1121" s="28"/>
      <c r="L1121" s="5"/>
      <c r="M1121" s="5"/>
      <c r="N1121" s="5"/>
      <c r="O1121" s="59"/>
      <c r="P1121" s="5"/>
      <c r="Q1121" s="59"/>
      <c r="R1121" s="5"/>
      <c r="S1121" s="59"/>
      <c r="T1121" s="26"/>
      <c r="U1121" s="26"/>
      <c r="V1121" s="27"/>
      <c r="W1121" s="26"/>
      <c r="X1121" s="27"/>
      <c r="Y1121" s="2"/>
      <c r="Z1121" s="2"/>
      <c r="AA1121" s="2"/>
      <c r="AB1121" s="2"/>
      <c r="AC1121" s="2"/>
      <c r="AD1121" s="2"/>
    </row>
    <row r="1122" spans="1:30" ht="13" x14ac:dyDescent="0.15">
      <c r="A1122" s="26"/>
      <c r="B1122" s="26"/>
      <c r="C1122" s="26"/>
      <c r="D1122" s="26"/>
      <c r="E1122" s="26"/>
      <c r="F1122" s="27"/>
      <c r="G1122" s="26"/>
      <c r="H1122" s="27"/>
      <c r="I1122" s="26"/>
      <c r="J1122" s="27"/>
      <c r="K1122" s="28"/>
      <c r="L1122" s="5"/>
      <c r="M1122" s="5"/>
      <c r="N1122" s="5"/>
      <c r="O1122" s="59"/>
      <c r="P1122" s="5"/>
      <c r="Q1122" s="59"/>
      <c r="R1122" s="5"/>
      <c r="S1122" s="59"/>
      <c r="T1122" s="26"/>
      <c r="U1122" s="26"/>
      <c r="V1122" s="27"/>
      <c r="W1122" s="26"/>
      <c r="X1122" s="27"/>
      <c r="Y1122" s="2"/>
      <c r="Z1122" s="2"/>
      <c r="AA1122" s="2"/>
      <c r="AB1122" s="2"/>
      <c r="AC1122" s="2"/>
      <c r="AD1122" s="2"/>
    </row>
    <row r="1123" spans="1:30" ht="13" x14ac:dyDescent="0.15">
      <c r="A1123" s="26"/>
      <c r="B1123" s="26"/>
      <c r="C1123" s="26"/>
      <c r="D1123" s="26"/>
      <c r="E1123" s="26"/>
      <c r="F1123" s="27"/>
      <c r="G1123" s="26"/>
      <c r="H1123" s="27"/>
      <c r="I1123" s="26"/>
      <c r="J1123" s="27"/>
      <c r="K1123" s="28"/>
      <c r="L1123" s="5"/>
      <c r="M1123" s="5"/>
      <c r="N1123" s="5"/>
      <c r="O1123" s="59"/>
      <c r="P1123" s="5"/>
      <c r="Q1123" s="59"/>
      <c r="R1123" s="5"/>
      <c r="S1123" s="59"/>
      <c r="T1123" s="26"/>
      <c r="U1123" s="26"/>
      <c r="V1123" s="27"/>
      <c r="W1123" s="26"/>
      <c r="X1123" s="27"/>
      <c r="Y1123" s="2"/>
      <c r="Z1123" s="2"/>
      <c r="AA1123" s="2"/>
      <c r="AB1123" s="2"/>
      <c r="AC1123" s="2"/>
      <c r="AD1123" s="2"/>
    </row>
    <row r="1124" spans="1:30" ht="13" x14ac:dyDescent="0.15">
      <c r="A1124" s="26"/>
      <c r="B1124" s="26"/>
      <c r="C1124" s="26"/>
      <c r="D1124" s="26"/>
      <c r="E1124" s="26"/>
      <c r="F1124" s="27"/>
      <c r="G1124" s="26"/>
      <c r="H1124" s="27"/>
      <c r="I1124" s="26"/>
      <c r="J1124" s="27"/>
      <c r="K1124" s="28"/>
      <c r="L1124" s="5"/>
      <c r="M1124" s="5"/>
      <c r="N1124" s="5"/>
      <c r="O1124" s="59"/>
      <c r="P1124" s="5"/>
      <c r="Q1124" s="59"/>
      <c r="R1124" s="5"/>
      <c r="S1124" s="59"/>
      <c r="T1124" s="26"/>
      <c r="U1124" s="26"/>
      <c r="V1124" s="27"/>
      <c r="W1124" s="26"/>
      <c r="X1124" s="27"/>
      <c r="Y1124" s="2"/>
      <c r="Z1124" s="2"/>
      <c r="AA1124" s="2"/>
      <c r="AB1124" s="2"/>
      <c r="AC1124" s="2"/>
      <c r="AD1124" s="2"/>
    </row>
    <row r="1125" spans="1:30" ht="13" x14ac:dyDescent="0.15">
      <c r="A1125" s="26"/>
      <c r="B1125" s="26"/>
      <c r="C1125" s="26"/>
      <c r="D1125" s="26"/>
      <c r="E1125" s="26"/>
      <c r="F1125" s="27"/>
      <c r="G1125" s="26"/>
      <c r="H1125" s="27"/>
      <c r="I1125" s="26"/>
      <c r="J1125" s="27"/>
      <c r="K1125" s="28"/>
      <c r="L1125" s="5"/>
      <c r="M1125" s="5"/>
      <c r="N1125" s="5"/>
      <c r="O1125" s="59"/>
      <c r="P1125" s="5"/>
      <c r="Q1125" s="59"/>
      <c r="R1125" s="5"/>
      <c r="S1125" s="59"/>
      <c r="T1125" s="26"/>
      <c r="U1125" s="26"/>
      <c r="V1125" s="27"/>
      <c r="W1125" s="26"/>
      <c r="X1125" s="27"/>
      <c r="Y1125" s="2"/>
      <c r="Z1125" s="2"/>
      <c r="AA1125" s="2"/>
      <c r="AB1125" s="2"/>
      <c r="AC1125" s="2"/>
      <c r="AD1125" s="2"/>
    </row>
    <row r="1126" spans="1:30" ht="13" x14ac:dyDescent="0.15">
      <c r="A1126" s="26"/>
      <c r="B1126" s="26"/>
      <c r="C1126" s="26"/>
      <c r="D1126" s="26"/>
      <c r="E1126" s="26"/>
      <c r="F1126" s="27"/>
      <c r="G1126" s="26"/>
      <c r="H1126" s="27"/>
      <c r="I1126" s="26"/>
      <c r="J1126" s="27"/>
      <c r="K1126" s="28"/>
      <c r="L1126" s="5"/>
      <c r="M1126" s="5"/>
      <c r="N1126" s="5"/>
      <c r="O1126" s="59"/>
      <c r="P1126" s="5"/>
      <c r="Q1126" s="59"/>
      <c r="R1126" s="5"/>
      <c r="S1126" s="59"/>
      <c r="T1126" s="26"/>
      <c r="U1126" s="26"/>
      <c r="V1126" s="27"/>
      <c r="W1126" s="26"/>
      <c r="X1126" s="27"/>
      <c r="Y1126" s="2"/>
      <c r="Z1126" s="2"/>
      <c r="AA1126" s="2"/>
      <c r="AB1126" s="2"/>
      <c r="AC1126" s="2"/>
      <c r="AD1126" s="2"/>
    </row>
    <row r="1127" spans="1:30" ht="13" x14ac:dyDescent="0.15">
      <c r="A1127" s="26"/>
      <c r="B1127" s="26"/>
      <c r="C1127" s="26"/>
      <c r="D1127" s="26"/>
      <c r="E1127" s="26"/>
      <c r="F1127" s="27"/>
      <c r="G1127" s="26"/>
      <c r="H1127" s="27"/>
      <c r="I1127" s="26"/>
      <c r="J1127" s="27"/>
      <c r="K1127" s="28"/>
      <c r="L1127" s="5"/>
      <c r="M1127" s="5"/>
      <c r="N1127" s="5"/>
      <c r="O1127" s="59"/>
      <c r="P1127" s="5"/>
      <c r="Q1127" s="59"/>
      <c r="R1127" s="5"/>
      <c r="S1127" s="59"/>
      <c r="T1127" s="26"/>
      <c r="U1127" s="26"/>
      <c r="V1127" s="27"/>
      <c r="W1127" s="26"/>
      <c r="X1127" s="27"/>
      <c r="Y1127" s="2"/>
      <c r="Z1127" s="2"/>
      <c r="AA1127" s="2"/>
      <c r="AB1127" s="2"/>
      <c r="AC1127" s="2"/>
      <c r="AD1127" s="2"/>
    </row>
    <row r="1128" spans="1:30" ht="13" x14ac:dyDescent="0.15">
      <c r="A1128" s="26"/>
      <c r="B1128" s="26"/>
      <c r="C1128" s="26"/>
      <c r="D1128" s="26"/>
      <c r="E1128" s="26"/>
      <c r="F1128" s="27"/>
      <c r="G1128" s="26"/>
      <c r="H1128" s="27"/>
      <c r="I1128" s="26"/>
      <c r="J1128" s="27"/>
      <c r="K1128" s="28"/>
      <c r="L1128" s="5"/>
      <c r="M1128" s="5"/>
      <c r="N1128" s="5"/>
      <c r="O1128" s="59"/>
      <c r="P1128" s="5"/>
      <c r="Q1128" s="59"/>
      <c r="R1128" s="5"/>
      <c r="S1128" s="59"/>
      <c r="T1128" s="26"/>
      <c r="U1128" s="26"/>
      <c r="V1128" s="27"/>
      <c r="W1128" s="26"/>
      <c r="X1128" s="27"/>
      <c r="Y1128" s="2"/>
      <c r="Z1128" s="2"/>
      <c r="AA1128" s="2"/>
      <c r="AB1128" s="2"/>
      <c r="AC1128" s="2"/>
      <c r="AD1128" s="2"/>
    </row>
    <row r="1129" spans="1:30" ht="13" x14ac:dyDescent="0.15">
      <c r="A1129" s="26"/>
      <c r="B1129" s="26"/>
      <c r="C1129" s="26"/>
      <c r="D1129" s="26"/>
      <c r="E1129" s="26"/>
      <c r="F1129" s="27"/>
      <c r="G1129" s="26"/>
      <c r="H1129" s="27"/>
      <c r="I1129" s="26"/>
      <c r="J1129" s="27"/>
      <c r="K1129" s="28"/>
      <c r="L1129" s="5"/>
      <c r="M1129" s="5"/>
      <c r="N1129" s="5"/>
      <c r="O1129" s="59"/>
      <c r="P1129" s="5"/>
      <c r="Q1129" s="59"/>
      <c r="R1129" s="5"/>
      <c r="S1129" s="59"/>
      <c r="T1129" s="26"/>
      <c r="U1129" s="26"/>
      <c r="V1129" s="27"/>
      <c r="W1129" s="26"/>
      <c r="X1129" s="27"/>
      <c r="Y1129" s="2"/>
      <c r="Z1129" s="2"/>
      <c r="AA1129" s="2"/>
      <c r="AB1129" s="2"/>
      <c r="AC1129" s="2"/>
      <c r="AD1129" s="2"/>
    </row>
    <row r="1130" spans="1:30" ht="13" x14ac:dyDescent="0.15">
      <c r="A1130" s="26"/>
      <c r="B1130" s="26"/>
      <c r="C1130" s="26"/>
      <c r="D1130" s="26"/>
      <c r="E1130" s="26"/>
      <c r="F1130" s="27"/>
      <c r="G1130" s="26"/>
      <c r="H1130" s="27"/>
      <c r="I1130" s="26"/>
      <c r="J1130" s="27"/>
      <c r="K1130" s="28"/>
      <c r="L1130" s="5"/>
      <c r="M1130" s="5"/>
      <c r="N1130" s="5"/>
      <c r="O1130" s="59"/>
      <c r="P1130" s="5"/>
      <c r="Q1130" s="59"/>
      <c r="R1130" s="5"/>
      <c r="S1130" s="59"/>
      <c r="T1130" s="26"/>
      <c r="U1130" s="26"/>
      <c r="V1130" s="27"/>
      <c r="W1130" s="26"/>
      <c r="X1130" s="27"/>
      <c r="Y1130" s="2"/>
      <c r="Z1130" s="2"/>
      <c r="AA1130" s="2"/>
      <c r="AB1130" s="2"/>
      <c r="AC1130" s="2"/>
      <c r="AD1130" s="2"/>
    </row>
    <row r="1131" spans="1:30" ht="13" x14ac:dyDescent="0.15">
      <c r="A1131" s="26"/>
      <c r="B1131" s="26"/>
      <c r="C1131" s="26"/>
      <c r="D1131" s="26"/>
      <c r="E1131" s="26"/>
      <c r="F1131" s="27"/>
      <c r="G1131" s="26"/>
      <c r="H1131" s="27"/>
      <c r="I1131" s="26"/>
      <c r="J1131" s="27"/>
      <c r="K1131" s="28"/>
      <c r="L1131" s="5"/>
      <c r="M1131" s="5"/>
      <c r="N1131" s="5"/>
      <c r="O1131" s="59"/>
      <c r="P1131" s="5"/>
      <c r="Q1131" s="59"/>
      <c r="R1131" s="5"/>
      <c r="S1131" s="59"/>
      <c r="T1131" s="26"/>
      <c r="U1131" s="26"/>
      <c r="V1131" s="27"/>
      <c r="W1131" s="26"/>
      <c r="X1131" s="27"/>
      <c r="Y1131" s="2"/>
      <c r="Z1131" s="2"/>
      <c r="AA1131" s="2"/>
      <c r="AB1131" s="2"/>
      <c r="AC1131" s="2"/>
      <c r="AD1131" s="2"/>
    </row>
    <row r="1132" spans="1:30" ht="13" x14ac:dyDescent="0.15">
      <c r="A1132" s="26"/>
      <c r="B1132" s="26"/>
      <c r="C1132" s="26"/>
      <c r="D1132" s="26"/>
      <c r="E1132" s="26"/>
      <c r="F1132" s="27"/>
      <c r="G1132" s="26"/>
      <c r="H1132" s="27"/>
      <c r="I1132" s="26"/>
      <c r="J1132" s="27"/>
      <c r="K1132" s="28"/>
      <c r="L1132" s="5"/>
      <c r="M1132" s="5"/>
      <c r="N1132" s="5"/>
      <c r="O1132" s="59"/>
      <c r="P1132" s="5"/>
      <c r="Q1132" s="59"/>
      <c r="R1132" s="5"/>
      <c r="S1132" s="59"/>
      <c r="T1132" s="26"/>
      <c r="U1132" s="26"/>
      <c r="V1132" s="27"/>
      <c r="W1132" s="26"/>
      <c r="X1132" s="27"/>
      <c r="Y1132" s="2"/>
      <c r="Z1132" s="2"/>
      <c r="AA1132" s="2"/>
      <c r="AB1132" s="2"/>
      <c r="AC1132" s="2"/>
      <c r="AD1132" s="2"/>
    </row>
    <row r="1133" spans="1:30" ht="13" x14ac:dyDescent="0.15">
      <c r="A1133" s="26"/>
      <c r="B1133" s="26"/>
      <c r="C1133" s="26"/>
      <c r="D1133" s="26"/>
      <c r="E1133" s="26"/>
      <c r="F1133" s="27"/>
      <c r="G1133" s="26"/>
      <c r="H1133" s="27"/>
      <c r="I1133" s="26"/>
      <c r="J1133" s="27"/>
      <c r="K1133" s="28"/>
      <c r="L1133" s="5"/>
      <c r="M1133" s="5"/>
      <c r="N1133" s="5"/>
      <c r="O1133" s="59"/>
      <c r="P1133" s="5"/>
      <c r="Q1133" s="59"/>
      <c r="R1133" s="5"/>
      <c r="S1133" s="59"/>
      <c r="T1133" s="26"/>
      <c r="U1133" s="26"/>
      <c r="V1133" s="27"/>
      <c r="W1133" s="26"/>
      <c r="X1133" s="27"/>
      <c r="Y1133" s="2"/>
      <c r="Z1133" s="2"/>
      <c r="AA1133" s="2"/>
      <c r="AB1133" s="2"/>
      <c r="AC1133" s="2"/>
      <c r="AD1133" s="2"/>
    </row>
    <row r="1134" spans="1:30" ht="13" x14ac:dyDescent="0.15">
      <c r="A1134" s="26"/>
      <c r="B1134" s="26"/>
      <c r="C1134" s="26"/>
      <c r="D1134" s="26"/>
      <c r="E1134" s="26"/>
      <c r="F1134" s="27"/>
      <c r="G1134" s="26"/>
      <c r="H1134" s="27"/>
      <c r="I1134" s="26"/>
      <c r="J1134" s="27"/>
      <c r="K1134" s="28"/>
      <c r="L1134" s="5"/>
      <c r="M1134" s="5"/>
      <c r="N1134" s="5"/>
      <c r="O1134" s="59"/>
      <c r="P1134" s="5"/>
      <c r="Q1134" s="59"/>
      <c r="R1134" s="5"/>
      <c r="S1134" s="59"/>
      <c r="T1134" s="26"/>
      <c r="U1134" s="26"/>
      <c r="V1134" s="27"/>
      <c r="W1134" s="26"/>
      <c r="X1134" s="27"/>
      <c r="Y1134" s="2"/>
      <c r="Z1134" s="2"/>
      <c r="AA1134" s="2"/>
      <c r="AB1134" s="2"/>
      <c r="AC1134" s="2"/>
      <c r="AD1134" s="2"/>
    </row>
    <row r="1135" spans="1:30" ht="13" x14ac:dyDescent="0.15">
      <c r="A1135" s="26"/>
      <c r="B1135" s="26"/>
      <c r="C1135" s="26"/>
      <c r="D1135" s="26"/>
      <c r="E1135" s="26"/>
      <c r="F1135" s="27"/>
      <c r="G1135" s="26"/>
      <c r="H1135" s="27"/>
      <c r="I1135" s="26"/>
      <c r="J1135" s="27"/>
      <c r="K1135" s="28"/>
      <c r="L1135" s="5"/>
      <c r="M1135" s="5"/>
      <c r="N1135" s="5"/>
      <c r="O1135" s="59"/>
      <c r="P1135" s="5"/>
      <c r="Q1135" s="59"/>
      <c r="R1135" s="5"/>
      <c r="S1135" s="59"/>
      <c r="T1135" s="26"/>
      <c r="U1135" s="26"/>
      <c r="V1135" s="27"/>
      <c r="W1135" s="26"/>
      <c r="X1135" s="27"/>
      <c r="Y1135" s="2"/>
      <c r="Z1135" s="2"/>
      <c r="AA1135" s="2"/>
      <c r="AB1135" s="2"/>
      <c r="AC1135" s="2"/>
      <c r="AD1135" s="2"/>
    </row>
    <row r="1136" spans="1:30" ht="13" x14ac:dyDescent="0.15">
      <c r="A1136" s="26"/>
      <c r="B1136" s="26"/>
      <c r="C1136" s="26"/>
      <c r="D1136" s="26"/>
      <c r="E1136" s="26"/>
      <c r="F1136" s="27"/>
      <c r="G1136" s="26"/>
      <c r="H1136" s="27"/>
      <c r="I1136" s="26"/>
      <c r="J1136" s="27"/>
      <c r="K1136" s="28"/>
      <c r="L1136" s="5"/>
      <c r="M1136" s="5"/>
      <c r="N1136" s="5"/>
      <c r="O1136" s="59"/>
      <c r="P1136" s="5"/>
      <c r="Q1136" s="59"/>
      <c r="R1136" s="5"/>
      <c r="S1136" s="59"/>
      <c r="T1136" s="26"/>
      <c r="U1136" s="26"/>
      <c r="V1136" s="27"/>
      <c r="W1136" s="26"/>
      <c r="X1136" s="27"/>
      <c r="Y1136" s="2"/>
      <c r="Z1136" s="2"/>
      <c r="AA1136" s="2"/>
      <c r="AB1136" s="2"/>
      <c r="AC1136" s="2"/>
      <c r="AD1136" s="2"/>
    </row>
    <row r="1137" spans="1:30" ht="13" x14ac:dyDescent="0.15">
      <c r="A1137" s="26"/>
      <c r="B1137" s="26"/>
      <c r="C1137" s="26"/>
      <c r="D1137" s="26"/>
      <c r="E1137" s="26"/>
      <c r="F1137" s="27"/>
      <c r="G1137" s="26"/>
      <c r="H1137" s="27"/>
      <c r="I1137" s="26"/>
      <c r="J1137" s="27"/>
      <c r="K1137" s="28"/>
      <c r="L1137" s="5"/>
      <c r="M1137" s="5"/>
      <c r="N1137" s="5"/>
      <c r="O1137" s="59"/>
      <c r="P1137" s="5"/>
      <c r="Q1137" s="59"/>
      <c r="R1137" s="5"/>
      <c r="S1137" s="59"/>
      <c r="T1137" s="26"/>
      <c r="U1137" s="26"/>
      <c r="V1137" s="27"/>
      <c r="W1137" s="26"/>
      <c r="X1137" s="27"/>
      <c r="Y1137" s="2"/>
      <c r="Z1137" s="2"/>
      <c r="AA1137" s="2"/>
      <c r="AB1137" s="2"/>
      <c r="AC1137" s="2"/>
      <c r="AD1137" s="2"/>
    </row>
    <row r="1138" spans="1:30" ht="13" x14ac:dyDescent="0.15">
      <c r="A1138" s="26"/>
      <c r="B1138" s="26"/>
      <c r="C1138" s="26"/>
      <c r="D1138" s="26"/>
      <c r="E1138" s="26"/>
      <c r="F1138" s="27"/>
      <c r="G1138" s="26"/>
      <c r="H1138" s="27"/>
      <c r="I1138" s="26"/>
      <c r="J1138" s="27"/>
      <c r="K1138" s="28"/>
      <c r="L1138" s="5"/>
      <c r="M1138" s="5"/>
      <c r="N1138" s="5"/>
      <c r="O1138" s="59"/>
      <c r="P1138" s="5"/>
      <c r="Q1138" s="59"/>
      <c r="R1138" s="5"/>
      <c r="S1138" s="59"/>
      <c r="T1138" s="26"/>
      <c r="U1138" s="26"/>
      <c r="V1138" s="27"/>
      <c r="W1138" s="26"/>
      <c r="X1138" s="27"/>
      <c r="Y1138" s="2"/>
      <c r="Z1138" s="2"/>
      <c r="AA1138" s="2"/>
      <c r="AB1138" s="2"/>
      <c r="AC1138" s="2"/>
      <c r="AD1138" s="2"/>
    </row>
    <row r="1139" spans="1:30" ht="13" x14ac:dyDescent="0.15">
      <c r="A1139" s="26"/>
      <c r="B1139" s="26"/>
      <c r="C1139" s="26"/>
      <c r="D1139" s="26"/>
      <c r="E1139" s="26"/>
      <c r="F1139" s="27"/>
      <c r="G1139" s="26"/>
      <c r="H1139" s="27"/>
      <c r="I1139" s="26"/>
      <c r="J1139" s="27"/>
      <c r="K1139" s="28"/>
      <c r="L1139" s="5"/>
      <c r="M1139" s="5"/>
      <c r="N1139" s="5"/>
      <c r="O1139" s="59"/>
      <c r="P1139" s="5"/>
      <c r="Q1139" s="59"/>
      <c r="R1139" s="5"/>
      <c r="S1139" s="59"/>
      <c r="T1139" s="26"/>
      <c r="U1139" s="26"/>
      <c r="V1139" s="27"/>
      <c r="W1139" s="26"/>
      <c r="X1139" s="27"/>
      <c r="Y1139" s="2"/>
      <c r="Z1139" s="2"/>
      <c r="AA1139" s="2"/>
      <c r="AB1139" s="2"/>
      <c r="AC1139" s="2"/>
      <c r="AD1139" s="2"/>
    </row>
    <row r="1140" spans="1:30" ht="13" x14ac:dyDescent="0.15">
      <c r="A1140" s="26"/>
      <c r="B1140" s="26"/>
      <c r="C1140" s="26"/>
      <c r="D1140" s="26"/>
      <c r="E1140" s="26"/>
      <c r="F1140" s="27"/>
      <c r="G1140" s="26"/>
      <c r="H1140" s="27"/>
      <c r="I1140" s="26"/>
      <c r="J1140" s="27"/>
      <c r="K1140" s="28"/>
      <c r="L1140" s="5"/>
      <c r="M1140" s="5"/>
      <c r="N1140" s="5"/>
      <c r="O1140" s="59"/>
      <c r="P1140" s="5"/>
      <c r="Q1140" s="59"/>
      <c r="R1140" s="5"/>
      <c r="S1140" s="59"/>
      <c r="T1140" s="26"/>
      <c r="U1140" s="26"/>
      <c r="V1140" s="27"/>
      <c r="W1140" s="26"/>
      <c r="X1140" s="27"/>
      <c r="Y1140" s="2"/>
      <c r="Z1140" s="2"/>
      <c r="AA1140" s="2"/>
      <c r="AB1140" s="2"/>
      <c r="AC1140" s="2"/>
      <c r="AD1140" s="2"/>
    </row>
    <row r="1141" spans="1:30" ht="13" x14ac:dyDescent="0.15">
      <c r="A1141" s="26"/>
      <c r="B1141" s="26"/>
      <c r="C1141" s="26"/>
      <c r="D1141" s="26"/>
      <c r="E1141" s="26"/>
      <c r="F1141" s="27"/>
      <c r="G1141" s="26"/>
      <c r="H1141" s="27"/>
      <c r="I1141" s="26"/>
      <c r="J1141" s="27"/>
      <c r="K1141" s="28"/>
      <c r="L1141" s="5"/>
      <c r="M1141" s="5"/>
      <c r="N1141" s="5"/>
      <c r="O1141" s="59"/>
      <c r="P1141" s="5"/>
      <c r="Q1141" s="59"/>
      <c r="R1141" s="5"/>
      <c r="S1141" s="59"/>
      <c r="T1141" s="26"/>
      <c r="U1141" s="26"/>
      <c r="V1141" s="27"/>
      <c r="W1141" s="26"/>
      <c r="X1141" s="27"/>
      <c r="Y1141" s="2"/>
      <c r="Z1141" s="2"/>
      <c r="AA1141" s="2"/>
      <c r="AB1141" s="2"/>
      <c r="AC1141" s="2"/>
      <c r="AD1141" s="2"/>
    </row>
    <row r="1142" spans="1:30" ht="13" x14ac:dyDescent="0.15">
      <c r="A1142" s="26"/>
      <c r="B1142" s="26"/>
      <c r="C1142" s="26"/>
      <c r="D1142" s="26"/>
      <c r="E1142" s="26"/>
      <c r="F1142" s="27"/>
      <c r="G1142" s="26"/>
      <c r="H1142" s="27"/>
      <c r="I1142" s="26"/>
      <c r="J1142" s="27"/>
      <c r="K1142" s="28"/>
      <c r="L1142" s="5"/>
      <c r="M1142" s="5"/>
      <c r="N1142" s="5"/>
      <c r="O1142" s="59"/>
      <c r="P1142" s="5"/>
      <c r="Q1142" s="59"/>
      <c r="R1142" s="5"/>
      <c r="S1142" s="59"/>
      <c r="T1142" s="26"/>
      <c r="U1142" s="26"/>
      <c r="V1142" s="27"/>
      <c r="W1142" s="26"/>
      <c r="X1142" s="27"/>
      <c r="Y1142" s="2"/>
      <c r="Z1142" s="2"/>
      <c r="AA1142" s="2"/>
      <c r="AB1142" s="2"/>
      <c r="AC1142" s="2"/>
      <c r="AD1142" s="2"/>
    </row>
    <row r="1143" spans="1:30" ht="13" x14ac:dyDescent="0.15">
      <c r="A1143" s="26"/>
      <c r="B1143" s="26"/>
      <c r="C1143" s="26"/>
      <c r="D1143" s="26"/>
      <c r="E1143" s="26"/>
      <c r="F1143" s="27"/>
      <c r="G1143" s="26"/>
      <c r="H1143" s="27"/>
      <c r="I1143" s="26"/>
      <c r="J1143" s="27"/>
      <c r="K1143" s="28"/>
      <c r="L1143" s="5"/>
      <c r="M1143" s="5"/>
      <c r="N1143" s="5"/>
      <c r="O1143" s="59"/>
      <c r="P1143" s="5"/>
      <c r="Q1143" s="59"/>
      <c r="R1143" s="5"/>
      <c r="S1143" s="59"/>
      <c r="T1143" s="26"/>
      <c r="U1143" s="26"/>
      <c r="V1143" s="27"/>
      <c r="W1143" s="26"/>
      <c r="X1143" s="27"/>
      <c r="Y1143" s="2"/>
      <c r="Z1143" s="2"/>
      <c r="AA1143" s="2"/>
      <c r="AB1143" s="2"/>
      <c r="AC1143" s="2"/>
      <c r="AD1143" s="2"/>
    </row>
    <row r="1144" spans="1:30" ht="13" x14ac:dyDescent="0.15">
      <c r="A1144" s="26"/>
      <c r="B1144" s="26"/>
      <c r="C1144" s="26"/>
      <c r="D1144" s="26"/>
      <c r="E1144" s="26"/>
      <c r="F1144" s="27"/>
      <c r="G1144" s="26"/>
      <c r="H1144" s="27"/>
      <c r="I1144" s="26"/>
      <c r="J1144" s="27"/>
      <c r="K1144" s="28"/>
      <c r="L1144" s="5"/>
      <c r="M1144" s="5"/>
      <c r="N1144" s="5"/>
      <c r="O1144" s="59"/>
      <c r="P1144" s="5"/>
      <c r="Q1144" s="59"/>
      <c r="R1144" s="5"/>
      <c r="S1144" s="59"/>
      <c r="T1144" s="26"/>
      <c r="U1144" s="26"/>
      <c r="V1144" s="27"/>
      <c r="W1144" s="26"/>
      <c r="X1144" s="27"/>
      <c r="Y1144" s="2"/>
      <c r="Z1144" s="2"/>
      <c r="AA1144" s="2"/>
      <c r="AB1144" s="2"/>
      <c r="AC1144" s="2"/>
      <c r="AD1144" s="2"/>
    </row>
    <row r="1145" spans="1:30" ht="13" x14ac:dyDescent="0.15">
      <c r="A1145" s="26"/>
      <c r="B1145" s="26"/>
      <c r="C1145" s="26"/>
      <c r="D1145" s="26"/>
      <c r="E1145" s="26"/>
      <c r="F1145" s="27"/>
      <c r="G1145" s="26"/>
      <c r="H1145" s="27"/>
      <c r="I1145" s="26"/>
      <c r="J1145" s="27"/>
      <c r="K1145" s="28"/>
      <c r="L1145" s="5"/>
      <c r="M1145" s="5"/>
      <c r="N1145" s="5"/>
      <c r="O1145" s="59"/>
      <c r="P1145" s="5"/>
      <c r="Q1145" s="59"/>
      <c r="R1145" s="5"/>
      <c r="S1145" s="59"/>
      <c r="T1145" s="26"/>
      <c r="U1145" s="26"/>
      <c r="V1145" s="27"/>
      <c r="W1145" s="26"/>
      <c r="X1145" s="27"/>
      <c r="Y1145" s="2"/>
      <c r="Z1145" s="2"/>
      <c r="AA1145" s="2"/>
      <c r="AB1145" s="2"/>
      <c r="AC1145" s="2"/>
      <c r="AD1145" s="2"/>
    </row>
    <row r="1146" spans="1:30" ht="13" x14ac:dyDescent="0.15">
      <c r="A1146" s="26"/>
      <c r="B1146" s="26"/>
      <c r="C1146" s="26"/>
      <c r="D1146" s="26"/>
      <c r="E1146" s="26"/>
      <c r="F1146" s="27"/>
      <c r="G1146" s="26"/>
      <c r="H1146" s="27"/>
      <c r="I1146" s="26"/>
      <c r="J1146" s="27"/>
      <c r="K1146" s="28"/>
      <c r="L1146" s="5"/>
      <c r="M1146" s="5"/>
      <c r="N1146" s="5"/>
      <c r="O1146" s="59"/>
      <c r="P1146" s="5"/>
      <c r="Q1146" s="59"/>
      <c r="R1146" s="5"/>
      <c r="S1146" s="59"/>
      <c r="T1146" s="26"/>
      <c r="U1146" s="26"/>
      <c r="V1146" s="27"/>
      <c r="W1146" s="26"/>
      <c r="X1146" s="27"/>
      <c r="Y1146" s="2"/>
      <c r="Z1146" s="2"/>
      <c r="AA1146" s="2"/>
      <c r="AB1146" s="2"/>
      <c r="AC1146" s="2"/>
      <c r="AD1146" s="2"/>
    </row>
    <row r="1147" spans="1:30" ht="13" x14ac:dyDescent="0.15">
      <c r="A1147" s="26"/>
      <c r="B1147" s="26"/>
      <c r="C1147" s="26"/>
      <c r="D1147" s="26"/>
      <c r="E1147" s="26"/>
      <c r="F1147" s="27"/>
      <c r="G1147" s="26"/>
      <c r="H1147" s="27"/>
      <c r="I1147" s="26"/>
      <c r="J1147" s="27"/>
      <c r="K1147" s="28"/>
      <c r="L1147" s="5"/>
      <c r="M1147" s="5"/>
      <c r="N1147" s="5"/>
      <c r="O1147" s="59"/>
      <c r="P1147" s="5"/>
      <c r="Q1147" s="59"/>
      <c r="R1147" s="5"/>
      <c r="S1147" s="59"/>
      <c r="T1147" s="26"/>
      <c r="U1147" s="26"/>
      <c r="V1147" s="27"/>
      <c r="W1147" s="26"/>
      <c r="X1147" s="27"/>
      <c r="Y1147" s="2"/>
      <c r="Z1147" s="2"/>
      <c r="AA1147" s="2"/>
      <c r="AB1147" s="2"/>
      <c r="AC1147" s="2"/>
      <c r="AD1147" s="2"/>
    </row>
    <row r="1148" spans="1:30" ht="13" x14ac:dyDescent="0.15">
      <c r="A1148" s="26"/>
      <c r="B1148" s="26"/>
      <c r="C1148" s="26"/>
      <c r="D1148" s="26"/>
      <c r="E1148" s="26"/>
      <c r="F1148" s="27"/>
      <c r="G1148" s="26"/>
      <c r="H1148" s="27"/>
      <c r="I1148" s="26"/>
      <c r="J1148" s="27"/>
      <c r="K1148" s="28"/>
      <c r="L1148" s="5"/>
      <c r="M1148" s="5"/>
      <c r="N1148" s="5"/>
      <c r="O1148" s="59"/>
      <c r="P1148" s="5"/>
      <c r="Q1148" s="59"/>
      <c r="R1148" s="5"/>
      <c r="S1148" s="59"/>
      <c r="T1148" s="26"/>
      <c r="U1148" s="26"/>
      <c r="V1148" s="27"/>
      <c r="W1148" s="26"/>
      <c r="X1148" s="27"/>
      <c r="Y1148" s="2"/>
      <c r="Z1148" s="2"/>
      <c r="AA1148" s="2"/>
      <c r="AB1148" s="2"/>
      <c r="AC1148" s="2"/>
      <c r="AD1148" s="2"/>
    </row>
    <row r="1149" spans="1:30" ht="13" x14ac:dyDescent="0.15">
      <c r="A1149" s="26"/>
      <c r="B1149" s="26"/>
      <c r="C1149" s="26"/>
      <c r="D1149" s="26"/>
      <c r="E1149" s="26"/>
      <c r="F1149" s="27"/>
      <c r="G1149" s="26"/>
      <c r="H1149" s="27"/>
      <c r="I1149" s="26"/>
      <c r="J1149" s="27"/>
      <c r="K1149" s="28"/>
      <c r="L1149" s="5"/>
      <c r="M1149" s="5"/>
      <c r="N1149" s="5"/>
      <c r="O1149" s="59"/>
      <c r="P1149" s="5"/>
      <c r="Q1149" s="59"/>
      <c r="R1149" s="5"/>
      <c r="S1149" s="59"/>
      <c r="T1149" s="26"/>
      <c r="U1149" s="26"/>
      <c r="V1149" s="27"/>
      <c r="W1149" s="26"/>
      <c r="X1149" s="27"/>
      <c r="Y1149" s="2"/>
      <c r="Z1149" s="2"/>
      <c r="AA1149" s="2"/>
      <c r="AB1149" s="2"/>
      <c r="AC1149" s="2"/>
      <c r="AD1149" s="2"/>
    </row>
    <row r="1150" spans="1:30" ht="13" x14ac:dyDescent="0.15">
      <c r="A1150" s="26"/>
      <c r="B1150" s="26"/>
      <c r="C1150" s="26"/>
      <c r="D1150" s="26"/>
      <c r="E1150" s="26"/>
      <c r="F1150" s="27"/>
      <c r="G1150" s="26"/>
      <c r="H1150" s="27"/>
      <c r="I1150" s="26"/>
      <c r="J1150" s="27"/>
      <c r="K1150" s="28"/>
      <c r="L1150" s="5"/>
      <c r="M1150" s="5"/>
      <c r="N1150" s="5"/>
      <c r="O1150" s="59"/>
      <c r="P1150" s="5"/>
      <c r="Q1150" s="59"/>
      <c r="R1150" s="5"/>
      <c r="S1150" s="59"/>
      <c r="T1150" s="26"/>
      <c r="U1150" s="26"/>
      <c r="V1150" s="27"/>
      <c r="W1150" s="26"/>
      <c r="X1150" s="27"/>
      <c r="Y1150" s="2"/>
      <c r="Z1150" s="2"/>
      <c r="AA1150" s="2"/>
      <c r="AB1150" s="2"/>
      <c r="AC1150" s="2"/>
      <c r="AD1150" s="2"/>
    </row>
    <row r="1151" spans="1:30" ht="13" x14ac:dyDescent="0.15">
      <c r="A1151" s="26"/>
      <c r="B1151" s="26"/>
      <c r="C1151" s="26"/>
      <c r="D1151" s="26"/>
      <c r="E1151" s="26"/>
      <c r="F1151" s="27"/>
      <c r="G1151" s="26"/>
      <c r="H1151" s="27"/>
      <c r="I1151" s="26"/>
      <c r="J1151" s="27"/>
      <c r="K1151" s="28"/>
      <c r="L1151" s="5"/>
      <c r="M1151" s="5"/>
      <c r="N1151" s="5"/>
      <c r="O1151" s="59"/>
      <c r="P1151" s="5"/>
      <c r="Q1151" s="59"/>
      <c r="R1151" s="5"/>
      <c r="S1151" s="59"/>
      <c r="T1151" s="26"/>
      <c r="U1151" s="26"/>
      <c r="V1151" s="27"/>
      <c r="W1151" s="26"/>
      <c r="X1151" s="27"/>
      <c r="Y1151" s="2"/>
      <c r="Z1151" s="2"/>
      <c r="AA1151" s="2"/>
      <c r="AB1151" s="2"/>
      <c r="AC1151" s="2"/>
      <c r="AD1151" s="2"/>
    </row>
    <row r="1152" spans="1:30" ht="13" x14ac:dyDescent="0.15">
      <c r="A1152" s="26"/>
      <c r="B1152" s="26"/>
      <c r="C1152" s="26"/>
      <c r="D1152" s="26"/>
      <c r="E1152" s="26"/>
      <c r="F1152" s="27"/>
      <c r="G1152" s="26"/>
      <c r="H1152" s="27"/>
      <c r="I1152" s="26"/>
      <c r="J1152" s="27"/>
      <c r="K1152" s="28"/>
      <c r="L1152" s="5"/>
      <c r="M1152" s="5"/>
      <c r="N1152" s="5"/>
      <c r="O1152" s="59"/>
      <c r="P1152" s="5"/>
      <c r="Q1152" s="59"/>
      <c r="R1152" s="5"/>
      <c r="S1152" s="59"/>
      <c r="T1152" s="26"/>
      <c r="U1152" s="26"/>
      <c r="V1152" s="27"/>
      <c r="W1152" s="26"/>
      <c r="X1152" s="27"/>
      <c r="Y1152" s="2"/>
      <c r="Z1152" s="2"/>
      <c r="AA1152" s="2"/>
      <c r="AB1152" s="2"/>
      <c r="AC1152" s="2"/>
      <c r="AD1152" s="2"/>
    </row>
    <row r="1153" spans="1:30" ht="13" x14ac:dyDescent="0.15">
      <c r="A1153" s="26"/>
      <c r="B1153" s="26"/>
      <c r="C1153" s="26"/>
      <c r="D1153" s="26"/>
      <c r="E1153" s="26"/>
      <c r="F1153" s="27"/>
      <c r="G1153" s="26"/>
      <c r="H1153" s="27"/>
      <c r="I1153" s="26"/>
      <c r="J1153" s="27"/>
      <c r="K1153" s="28"/>
      <c r="L1153" s="5"/>
      <c r="M1153" s="5"/>
      <c r="N1153" s="5"/>
      <c r="O1153" s="59"/>
      <c r="P1153" s="5"/>
      <c r="Q1153" s="59"/>
      <c r="R1153" s="5"/>
      <c r="S1153" s="59"/>
      <c r="T1153" s="26"/>
      <c r="U1153" s="26"/>
      <c r="V1153" s="27"/>
      <c r="W1153" s="26"/>
      <c r="X1153" s="27"/>
      <c r="Y1153" s="2"/>
      <c r="Z1153" s="2"/>
      <c r="AA1153" s="2"/>
      <c r="AB1153" s="2"/>
      <c r="AC1153" s="2"/>
      <c r="AD1153" s="2"/>
    </row>
    <row r="1154" spans="1:30" ht="13" x14ac:dyDescent="0.15">
      <c r="A1154" s="26"/>
      <c r="B1154" s="26"/>
      <c r="C1154" s="26"/>
      <c r="D1154" s="26"/>
      <c r="E1154" s="26"/>
      <c r="F1154" s="27"/>
      <c r="G1154" s="26"/>
      <c r="H1154" s="27"/>
      <c r="I1154" s="26"/>
      <c r="J1154" s="27"/>
      <c r="K1154" s="28"/>
      <c r="L1154" s="5"/>
      <c r="M1154" s="5"/>
      <c r="N1154" s="5"/>
      <c r="O1154" s="59"/>
      <c r="P1154" s="5"/>
      <c r="Q1154" s="59"/>
      <c r="R1154" s="5"/>
      <c r="S1154" s="59"/>
      <c r="T1154" s="26"/>
      <c r="U1154" s="26"/>
      <c r="V1154" s="27"/>
      <c r="W1154" s="26"/>
      <c r="X1154" s="27"/>
      <c r="Y1154" s="2"/>
      <c r="Z1154" s="2"/>
      <c r="AA1154" s="2"/>
      <c r="AB1154" s="2"/>
      <c r="AC1154" s="2"/>
      <c r="AD1154" s="2"/>
    </row>
    <row r="1155" spans="1:30" ht="13" x14ac:dyDescent="0.15">
      <c r="A1155" s="26"/>
      <c r="B1155" s="26"/>
      <c r="C1155" s="26"/>
      <c r="D1155" s="26"/>
      <c r="E1155" s="26"/>
      <c r="F1155" s="27"/>
      <c r="G1155" s="26"/>
      <c r="H1155" s="27"/>
      <c r="I1155" s="26"/>
      <c r="J1155" s="27"/>
      <c r="K1155" s="28"/>
      <c r="L1155" s="5"/>
      <c r="M1155" s="5"/>
      <c r="N1155" s="5"/>
      <c r="O1155" s="59"/>
      <c r="P1155" s="5"/>
      <c r="Q1155" s="59"/>
      <c r="R1155" s="5"/>
      <c r="S1155" s="59"/>
      <c r="T1155" s="26"/>
      <c r="U1155" s="26"/>
      <c r="V1155" s="27"/>
      <c r="W1155" s="26"/>
      <c r="X1155" s="27"/>
      <c r="Y1155" s="2"/>
      <c r="Z1155" s="2"/>
      <c r="AA1155" s="2"/>
      <c r="AB1155" s="2"/>
      <c r="AC1155" s="2"/>
      <c r="AD1155" s="2"/>
    </row>
    <row r="1156" spans="1:30" ht="13" x14ac:dyDescent="0.15">
      <c r="A1156" s="26"/>
      <c r="B1156" s="26"/>
      <c r="C1156" s="26"/>
      <c r="D1156" s="26"/>
      <c r="E1156" s="26"/>
      <c r="F1156" s="27"/>
      <c r="G1156" s="26"/>
      <c r="H1156" s="27"/>
      <c r="I1156" s="26"/>
      <c r="J1156" s="27"/>
      <c r="K1156" s="28"/>
      <c r="L1156" s="5"/>
      <c r="M1156" s="5"/>
      <c r="N1156" s="5"/>
      <c r="O1156" s="59"/>
      <c r="P1156" s="5"/>
      <c r="Q1156" s="59"/>
      <c r="R1156" s="5"/>
      <c r="S1156" s="59"/>
      <c r="T1156" s="26"/>
      <c r="U1156" s="26"/>
      <c r="V1156" s="27"/>
      <c r="W1156" s="26"/>
      <c r="X1156" s="27"/>
      <c r="Y1156" s="2"/>
      <c r="Z1156" s="2"/>
      <c r="AA1156" s="2"/>
      <c r="AB1156" s="2"/>
      <c r="AC1156" s="2"/>
      <c r="AD1156" s="2"/>
    </row>
    <row r="1157" spans="1:30" ht="13" x14ac:dyDescent="0.15">
      <c r="A1157" s="26"/>
      <c r="B1157" s="26"/>
      <c r="C1157" s="26"/>
      <c r="D1157" s="26"/>
      <c r="E1157" s="26"/>
      <c r="F1157" s="27"/>
      <c r="G1157" s="26"/>
      <c r="H1157" s="27"/>
      <c r="I1157" s="26"/>
      <c r="J1157" s="27"/>
      <c r="K1157" s="28"/>
      <c r="L1157" s="5"/>
      <c r="M1157" s="5"/>
      <c r="N1157" s="5"/>
      <c r="O1157" s="59"/>
      <c r="P1157" s="5"/>
      <c r="Q1157" s="59"/>
      <c r="R1157" s="5"/>
      <c r="S1157" s="59"/>
      <c r="T1157" s="26"/>
      <c r="U1157" s="26"/>
      <c r="V1157" s="27"/>
      <c r="W1157" s="26"/>
      <c r="X1157" s="27"/>
      <c r="Y1157" s="2"/>
      <c r="Z1157" s="2"/>
      <c r="AA1157" s="2"/>
      <c r="AB1157" s="2"/>
      <c r="AC1157" s="2"/>
      <c r="AD1157" s="2"/>
    </row>
    <row r="1158" spans="1:30" ht="13" x14ac:dyDescent="0.15">
      <c r="A1158" s="26"/>
      <c r="B1158" s="26"/>
      <c r="C1158" s="26"/>
      <c r="D1158" s="26"/>
      <c r="E1158" s="26"/>
      <c r="F1158" s="27"/>
      <c r="G1158" s="26"/>
      <c r="H1158" s="27"/>
      <c r="I1158" s="26"/>
      <c r="J1158" s="27"/>
      <c r="K1158" s="28"/>
      <c r="L1158" s="5"/>
      <c r="M1158" s="5"/>
      <c r="N1158" s="5"/>
      <c r="O1158" s="59"/>
      <c r="P1158" s="5"/>
      <c r="Q1158" s="59"/>
      <c r="R1158" s="5"/>
      <c r="S1158" s="59"/>
      <c r="T1158" s="26"/>
      <c r="U1158" s="26"/>
      <c r="V1158" s="27"/>
      <c r="W1158" s="26"/>
      <c r="X1158" s="27"/>
      <c r="Y1158" s="2"/>
      <c r="Z1158" s="2"/>
      <c r="AA1158" s="2"/>
      <c r="AB1158" s="2"/>
      <c r="AC1158" s="2"/>
      <c r="AD1158" s="2"/>
    </row>
    <row r="1159" spans="1:30" ht="13" x14ac:dyDescent="0.15">
      <c r="A1159" s="26"/>
      <c r="B1159" s="26"/>
      <c r="C1159" s="26"/>
      <c r="D1159" s="26"/>
      <c r="E1159" s="26"/>
      <c r="F1159" s="27"/>
      <c r="G1159" s="26"/>
      <c r="H1159" s="27"/>
      <c r="I1159" s="26"/>
      <c r="J1159" s="27"/>
      <c r="K1159" s="28"/>
      <c r="L1159" s="5"/>
      <c r="M1159" s="5"/>
      <c r="N1159" s="5"/>
      <c r="O1159" s="59"/>
      <c r="P1159" s="5"/>
      <c r="Q1159" s="59"/>
      <c r="R1159" s="5"/>
      <c r="S1159" s="59"/>
      <c r="T1159" s="26"/>
      <c r="U1159" s="26"/>
      <c r="V1159" s="27"/>
      <c r="W1159" s="26"/>
      <c r="X1159" s="27"/>
      <c r="Y1159" s="2"/>
      <c r="Z1159" s="2"/>
      <c r="AA1159" s="2"/>
      <c r="AB1159" s="2"/>
      <c r="AC1159" s="2"/>
      <c r="AD1159" s="2"/>
    </row>
    <row r="1160" spans="1:30" ht="13" x14ac:dyDescent="0.15">
      <c r="A1160" s="26"/>
      <c r="B1160" s="26"/>
      <c r="C1160" s="26"/>
      <c r="D1160" s="26"/>
      <c r="E1160" s="26"/>
      <c r="F1160" s="27"/>
      <c r="G1160" s="26"/>
      <c r="H1160" s="27"/>
      <c r="I1160" s="26"/>
      <c r="J1160" s="27"/>
      <c r="K1160" s="28"/>
      <c r="L1160" s="5"/>
      <c r="M1160" s="5"/>
      <c r="N1160" s="5"/>
      <c r="O1160" s="59"/>
      <c r="P1160" s="5"/>
      <c r="Q1160" s="59"/>
      <c r="R1160" s="5"/>
      <c r="S1160" s="59"/>
      <c r="T1160" s="26"/>
      <c r="U1160" s="26"/>
      <c r="V1160" s="27"/>
      <c r="W1160" s="26"/>
      <c r="X1160" s="27"/>
      <c r="Y1160" s="2"/>
      <c r="Z1160" s="2"/>
      <c r="AA1160" s="2"/>
      <c r="AB1160" s="2"/>
      <c r="AC1160" s="2"/>
      <c r="AD1160" s="2"/>
    </row>
    <row r="1161" spans="1:30" ht="13" x14ac:dyDescent="0.15">
      <c r="A1161" s="26"/>
      <c r="B1161" s="26"/>
      <c r="C1161" s="26"/>
      <c r="D1161" s="26"/>
      <c r="E1161" s="26"/>
      <c r="F1161" s="27"/>
      <c r="G1161" s="26"/>
      <c r="H1161" s="27"/>
      <c r="I1161" s="26"/>
      <c r="J1161" s="27"/>
      <c r="K1161" s="28"/>
      <c r="L1161" s="5"/>
      <c r="M1161" s="5"/>
      <c r="N1161" s="5"/>
      <c r="O1161" s="59"/>
      <c r="P1161" s="5"/>
      <c r="Q1161" s="59"/>
      <c r="R1161" s="5"/>
      <c r="S1161" s="59"/>
      <c r="T1161" s="26"/>
      <c r="U1161" s="26"/>
      <c r="V1161" s="27"/>
      <c r="W1161" s="26"/>
      <c r="X1161" s="27"/>
      <c r="Y1161" s="2"/>
      <c r="Z1161" s="2"/>
      <c r="AA1161" s="2"/>
      <c r="AB1161" s="2"/>
      <c r="AC1161" s="2"/>
      <c r="AD1161" s="2"/>
    </row>
    <row r="1162" spans="1:30" ht="13" x14ac:dyDescent="0.15">
      <c r="A1162" s="26"/>
      <c r="B1162" s="26"/>
      <c r="C1162" s="26"/>
      <c r="D1162" s="26"/>
      <c r="E1162" s="26"/>
      <c r="F1162" s="27"/>
      <c r="G1162" s="26"/>
      <c r="H1162" s="27"/>
      <c r="I1162" s="26"/>
      <c r="J1162" s="27"/>
      <c r="K1162" s="28"/>
      <c r="L1162" s="5"/>
      <c r="M1162" s="5"/>
      <c r="N1162" s="5"/>
      <c r="O1162" s="59"/>
      <c r="P1162" s="5"/>
      <c r="Q1162" s="59"/>
      <c r="R1162" s="5"/>
      <c r="S1162" s="59"/>
      <c r="T1162" s="26"/>
      <c r="U1162" s="26"/>
      <c r="V1162" s="27"/>
      <c r="W1162" s="26"/>
      <c r="X1162" s="27"/>
      <c r="Y1162" s="2"/>
      <c r="Z1162" s="2"/>
      <c r="AA1162" s="2"/>
      <c r="AB1162" s="2"/>
      <c r="AC1162" s="2"/>
      <c r="AD1162" s="2"/>
    </row>
    <row r="1163" spans="1:30" ht="13" x14ac:dyDescent="0.15">
      <c r="A1163" s="26"/>
      <c r="B1163" s="26"/>
      <c r="C1163" s="26"/>
      <c r="D1163" s="26"/>
      <c r="E1163" s="26"/>
      <c r="F1163" s="27"/>
      <c r="G1163" s="26"/>
      <c r="H1163" s="27"/>
      <c r="I1163" s="26"/>
      <c r="J1163" s="27"/>
      <c r="K1163" s="28"/>
      <c r="L1163" s="5"/>
      <c r="M1163" s="5"/>
      <c r="N1163" s="5"/>
      <c r="O1163" s="59"/>
      <c r="P1163" s="5"/>
      <c r="Q1163" s="59"/>
      <c r="R1163" s="5"/>
      <c r="S1163" s="59"/>
      <c r="T1163" s="26"/>
      <c r="U1163" s="26"/>
      <c r="V1163" s="27"/>
      <c r="W1163" s="26"/>
      <c r="X1163" s="27"/>
      <c r="Y1163" s="2"/>
      <c r="Z1163" s="2"/>
      <c r="AA1163" s="2"/>
      <c r="AB1163" s="2"/>
      <c r="AC1163" s="2"/>
      <c r="AD1163" s="2"/>
    </row>
    <row r="1164" spans="1:30" ht="13" x14ac:dyDescent="0.15">
      <c r="A1164" s="26"/>
      <c r="B1164" s="26"/>
      <c r="C1164" s="26"/>
      <c r="D1164" s="26"/>
      <c r="E1164" s="26"/>
      <c r="F1164" s="27"/>
      <c r="G1164" s="26"/>
      <c r="H1164" s="27"/>
      <c r="I1164" s="26"/>
      <c r="J1164" s="27"/>
      <c r="K1164" s="28"/>
      <c r="L1164" s="5"/>
      <c r="M1164" s="5"/>
      <c r="N1164" s="5"/>
      <c r="O1164" s="59"/>
      <c r="P1164" s="5"/>
      <c r="Q1164" s="59"/>
      <c r="R1164" s="5"/>
      <c r="S1164" s="59"/>
      <c r="T1164" s="26"/>
      <c r="U1164" s="26"/>
      <c r="V1164" s="27"/>
      <c r="W1164" s="26"/>
      <c r="X1164" s="27"/>
      <c r="Y1164" s="2"/>
      <c r="Z1164" s="2"/>
      <c r="AA1164" s="2"/>
      <c r="AB1164" s="2"/>
      <c r="AC1164" s="2"/>
      <c r="AD1164" s="2"/>
    </row>
    <row r="1165" spans="1:30" ht="13" x14ac:dyDescent="0.15">
      <c r="A1165" s="26"/>
      <c r="B1165" s="26"/>
      <c r="C1165" s="26"/>
      <c r="D1165" s="26"/>
      <c r="E1165" s="26"/>
      <c r="F1165" s="27"/>
      <c r="G1165" s="26"/>
      <c r="H1165" s="27"/>
      <c r="I1165" s="26"/>
      <c r="J1165" s="27"/>
      <c r="K1165" s="28"/>
      <c r="L1165" s="5"/>
      <c r="M1165" s="5"/>
      <c r="N1165" s="5"/>
      <c r="O1165" s="59"/>
      <c r="P1165" s="5"/>
      <c r="Q1165" s="59"/>
      <c r="R1165" s="5"/>
      <c r="S1165" s="59"/>
      <c r="T1165" s="26"/>
      <c r="U1165" s="26"/>
      <c r="V1165" s="27"/>
      <c r="W1165" s="26"/>
      <c r="X1165" s="27"/>
      <c r="Y1165" s="2"/>
      <c r="Z1165" s="2"/>
      <c r="AA1165" s="2"/>
      <c r="AB1165" s="2"/>
      <c r="AC1165" s="2"/>
      <c r="AD1165" s="2"/>
    </row>
    <row r="1166" spans="1:30" ht="13" x14ac:dyDescent="0.15">
      <c r="A1166" s="26"/>
      <c r="B1166" s="26"/>
      <c r="C1166" s="26"/>
      <c r="D1166" s="26"/>
      <c r="E1166" s="26"/>
      <c r="F1166" s="27"/>
      <c r="G1166" s="26"/>
      <c r="H1166" s="27"/>
      <c r="I1166" s="26"/>
      <c r="J1166" s="27"/>
      <c r="K1166" s="28"/>
      <c r="L1166" s="5"/>
      <c r="M1166" s="5"/>
      <c r="N1166" s="5"/>
      <c r="O1166" s="59"/>
      <c r="P1166" s="5"/>
      <c r="Q1166" s="59"/>
      <c r="R1166" s="5"/>
      <c r="S1166" s="59"/>
      <c r="T1166" s="26"/>
      <c r="U1166" s="26"/>
      <c r="V1166" s="27"/>
      <c r="W1166" s="26"/>
      <c r="X1166" s="27"/>
      <c r="Y1166" s="2"/>
      <c r="Z1166" s="2"/>
      <c r="AA1166" s="2"/>
      <c r="AB1166" s="2"/>
      <c r="AC1166" s="2"/>
      <c r="AD1166" s="2"/>
    </row>
    <row r="1167" spans="1:30" ht="13" x14ac:dyDescent="0.15">
      <c r="A1167" s="26"/>
      <c r="B1167" s="26"/>
      <c r="C1167" s="26"/>
      <c r="D1167" s="26"/>
      <c r="E1167" s="26"/>
      <c r="F1167" s="27"/>
      <c r="G1167" s="26"/>
      <c r="H1167" s="27"/>
      <c r="I1167" s="26"/>
      <c r="J1167" s="27"/>
      <c r="K1167" s="28"/>
      <c r="L1167" s="5"/>
      <c r="M1167" s="5"/>
      <c r="N1167" s="5"/>
      <c r="O1167" s="59"/>
      <c r="P1167" s="5"/>
      <c r="Q1167" s="59"/>
      <c r="R1167" s="5"/>
      <c r="S1167" s="59"/>
      <c r="T1167" s="26"/>
      <c r="U1167" s="26"/>
      <c r="V1167" s="27"/>
      <c r="W1167" s="26"/>
      <c r="X1167" s="27"/>
      <c r="Y1167" s="2"/>
      <c r="Z1167" s="2"/>
      <c r="AA1167" s="2"/>
      <c r="AB1167" s="2"/>
      <c r="AC1167" s="2"/>
      <c r="AD1167" s="2"/>
    </row>
    <row r="1168" spans="1:30" ht="13" x14ac:dyDescent="0.15">
      <c r="A1168" s="26"/>
      <c r="B1168" s="26"/>
      <c r="C1168" s="26"/>
      <c r="D1168" s="26"/>
      <c r="E1168" s="26"/>
      <c r="F1168" s="27"/>
      <c r="G1168" s="26"/>
      <c r="H1168" s="27"/>
      <c r="I1168" s="26"/>
      <c r="J1168" s="27"/>
      <c r="K1168" s="28"/>
      <c r="L1168" s="5"/>
      <c r="M1168" s="5"/>
      <c r="N1168" s="5"/>
      <c r="O1168" s="59"/>
      <c r="P1168" s="5"/>
      <c r="Q1168" s="59"/>
      <c r="R1168" s="5"/>
      <c r="S1168" s="59"/>
      <c r="T1168" s="26"/>
      <c r="U1168" s="26"/>
      <c r="V1168" s="27"/>
      <c r="W1168" s="26"/>
      <c r="X1168" s="27"/>
      <c r="Y1168" s="2"/>
      <c r="Z1168" s="2"/>
      <c r="AA1168" s="2"/>
      <c r="AB1168" s="2"/>
      <c r="AC1168" s="2"/>
      <c r="AD1168" s="2"/>
    </row>
    <row r="1169" spans="1:30" ht="13" x14ac:dyDescent="0.15">
      <c r="A1169" s="26"/>
      <c r="B1169" s="26"/>
      <c r="C1169" s="26"/>
      <c r="D1169" s="26"/>
      <c r="E1169" s="26"/>
      <c r="F1169" s="27"/>
      <c r="G1169" s="26"/>
      <c r="H1169" s="27"/>
      <c r="I1169" s="26"/>
      <c r="J1169" s="27"/>
      <c r="K1169" s="28"/>
      <c r="L1169" s="5"/>
      <c r="M1169" s="5"/>
      <c r="N1169" s="5"/>
      <c r="O1169" s="59"/>
      <c r="P1169" s="5"/>
      <c r="Q1169" s="59"/>
      <c r="R1169" s="5"/>
      <c r="S1169" s="59"/>
      <c r="T1169" s="26"/>
      <c r="U1169" s="26"/>
      <c r="V1169" s="27"/>
      <c r="W1169" s="26"/>
      <c r="X1169" s="27"/>
      <c r="Y1169" s="2"/>
      <c r="Z1169" s="2"/>
      <c r="AA1169" s="2"/>
      <c r="AB1169" s="2"/>
      <c r="AC1169" s="2"/>
      <c r="AD1169" s="2"/>
    </row>
    <row r="1170" spans="1:30" ht="13" x14ac:dyDescent="0.15">
      <c r="A1170" s="26"/>
      <c r="B1170" s="26"/>
      <c r="C1170" s="26"/>
      <c r="D1170" s="26"/>
      <c r="E1170" s="26"/>
      <c r="F1170" s="27"/>
      <c r="G1170" s="26"/>
      <c r="H1170" s="27"/>
      <c r="I1170" s="26"/>
      <c r="J1170" s="27"/>
      <c r="K1170" s="28"/>
      <c r="L1170" s="5"/>
      <c r="M1170" s="5"/>
      <c r="N1170" s="5"/>
      <c r="O1170" s="59"/>
      <c r="P1170" s="5"/>
      <c r="Q1170" s="59"/>
      <c r="R1170" s="5"/>
      <c r="S1170" s="59"/>
      <c r="T1170" s="26"/>
      <c r="U1170" s="26"/>
      <c r="V1170" s="27"/>
      <c r="W1170" s="26"/>
      <c r="X1170" s="27"/>
      <c r="Y1170" s="2"/>
      <c r="Z1170" s="2"/>
      <c r="AA1170" s="2"/>
      <c r="AB1170" s="2"/>
      <c r="AC1170" s="2"/>
      <c r="AD1170" s="2"/>
    </row>
    <row r="1171" spans="1:30" ht="13" x14ac:dyDescent="0.15">
      <c r="A1171" s="26"/>
      <c r="B1171" s="26"/>
      <c r="C1171" s="26"/>
      <c r="D1171" s="26"/>
      <c r="E1171" s="26"/>
      <c r="F1171" s="27"/>
      <c r="G1171" s="26"/>
      <c r="H1171" s="27"/>
      <c r="I1171" s="26"/>
      <c r="J1171" s="27"/>
      <c r="K1171" s="28"/>
      <c r="L1171" s="5"/>
      <c r="M1171" s="5"/>
      <c r="N1171" s="5"/>
      <c r="O1171" s="59"/>
      <c r="P1171" s="5"/>
      <c r="Q1171" s="59"/>
      <c r="R1171" s="5"/>
      <c r="S1171" s="59"/>
      <c r="T1171" s="26"/>
      <c r="U1171" s="26"/>
      <c r="V1171" s="27"/>
      <c r="W1171" s="26"/>
      <c r="X1171" s="27"/>
      <c r="Y1171" s="2"/>
      <c r="Z1171" s="2"/>
      <c r="AA1171" s="2"/>
      <c r="AB1171" s="2"/>
      <c r="AC1171" s="2"/>
      <c r="AD1171" s="2"/>
    </row>
    <row r="1172" spans="1:30" ht="13" x14ac:dyDescent="0.15">
      <c r="A1172" s="26"/>
      <c r="B1172" s="26"/>
      <c r="C1172" s="26"/>
      <c r="D1172" s="26"/>
      <c r="E1172" s="26"/>
      <c r="F1172" s="27"/>
      <c r="G1172" s="26"/>
      <c r="H1172" s="27"/>
      <c r="I1172" s="26"/>
      <c r="J1172" s="27"/>
      <c r="K1172" s="28"/>
      <c r="L1172" s="5"/>
      <c r="M1172" s="5"/>
      <c r="N1172" s="5"/>
      <c r="O1172" s="59"/>
      <c r="P1172" s="5"/>
      <c r="Q1172" s="59"/>
      <c r="R1172" s="5"/>
      <c r="S1172" s="59"/>
      <c r="T1172" s="26"/>
      <c r="U1172" s="26"/>
      <c r="V1172" s="27"/>
      <c r="W1172" s="26"/>
      <c r="X1172" s="27"/>
      <c r="Y1172" s="2"/>
      <c r="Z1172" s="2"/>
      <c r="AA1172" s="2"/>
      <c r="AB1172" s="2"/>
      <c r="AC1172" s="2"/>
      <c r="AD1172" s="2"/>
    </row>
    <row r="1173" spans="1:30" ht="13" x14ac:dyDescent="0.15">
      <c r="A1173" s="26"/>
      <c r="B1173" s="26"/>
      <c r="C1173" s="26"/>
      <c r="D1173" s="26"/>
      <c r="E1173" s="26"/>
      <c r="F1173" s="27"/>
      <c r="G1173" s="26"/>
      <c r="H1173" s="27"/>
      <c r="I1173" s="26"/>
      <c r="J1173" s="27"/>
      <c r="K1173" s="28"/>
      <c r="L1173" s="5"/>
      <c r="M1173" s="5"/>
      <c r="N1173" s="5"/>
      <c r="O1173" s="59"/>
      <c r="P1173" s="5"/>
      <c r="Q1173" s="59"/>
      <c r="R1173" s="5"/>
      <c r="S1173" s="59"/>
      <c r="T1173" s="26"/>
      <c r="U1173" s="26"/>
      <c r="V1173" s="27"/>
      <c r="W1173" s="26"/>
      <c r="X1173" s="27"/>
      <c r="Y1173" s="2"/>
      <c r="Z1173" s="2"/>
      <c r="AA1173" s="2"/>
      <c r="AB1173" s="2"/>
      <c r="AC1173" s="2"/>
      <c r="AD1173" s="2"/>
    </row>
    <row r="1174" spans="1:30" ht="13" x14ac:dyDescent="0.15">
      <c r="A1174" s="26"/>
      <c r="B1174" s="26"/>
      <c r="C1174" s="26"/>
      <c r="D1174" s="26"/>
      <c r="E1174" s="26"/>
      <c r="F1174" s="27"/>
      <c r="G1174" s="26"/>
      <c r="H1174" s="27"/>
      <c r="I1174" s="26"/>
      <c r="J1174" s="27"/>
      <c r="K1174" s="28"/>
      <c r="L1174" s="5"/>
      <c r="M1174" s="5"/>
      <c r="N1174" s="5"/>
      <c r="O1174" s="59"/>
      <c r="P1174" s="5"/>
      <c r="Q1174" s="59"/>
      <c r="R1174" s="5"/>
      <c r="S1174" s="59"/>
      <c r="T1174" s="26"/>
      <c r="U1174" s="26"/>
      <c r="V1174" s="27"/>
      <c r="W1174" s="26"/>
      <c r="X1174" s="27"/>
      <c r="Y1174" s="2"/>
      <c r="Z1174" s="2"/>
      <c r="AA1174" s="2"/>
      <c r="AB1174" s="2"/>
      <c r="AC1174" s="2"/>
      <c r="AD1174" s="2"/>
    </row>
    <row r="1175" spans="1:30" ht="13" x14ac:dyDescent="0.15">
      <c r="A1175" s="26"/>
      <c r="B1175" s="26"/>
      <c r="C1175" s="26"/>
      <c r="D1175" s="26"/>
      <c r="E1175" s="26"/>
      <c r="F1175" s="27"/>
      <c r="G1175" s="26"/>
      <c r="H1175" s="27"/>
      <c r="I1175" s="26"/>
      <c r="J1175" s="27"/>
      <c r="K1175" s="28"/>
      <c r="L1175" s="5"/>
      <c r="M1175" s="5"/>
      <c r="N1175" s="5"/>
      <c r="O1175" s="59"/>
      <c r="P1175" s="5"/>
      <c r="Q1175" s="59"/>
      <c r="R1175" s="5"/>
      <c r="S1175" s="59"/>
      <c r="T1175" s="26"/>
      <c r="U1175" s="26"/>
      <c r="V1175" s="27"/>
      <c r="W1175" s="26"/>
      <c r="X1175" s="27"/>
      <c r="Y1175" s="2"/>
      <c r="Z1175" s="2"/>
      <c r="AA1175" s="2"/>
      <c r="AB1175" s="2"/>
      <c r="AC1175" s="2"/>
      <c r="AD1175" s="2"/>
    </row>
    <row r="1176" spans="1:30" ht="13" x14ac:dyDescent="0.15">
      <c r="A1176" s="26"/>
      <c r="B1176" s="26"/>
      <c r="C1176" s="26"/>
      <c r="D1176" s="26"/>
      <c r="E1176" s="26"/>
      <c r="F1176" s="27"/>
      <c r="G1176" s="26"/>
      <c r="H1176" s="27"/>
      <c r="I1176" s="26"/>
      <c r="J1176" s="27"/>
      <c r="K1176" s="28"/>
      <c r="L1176" s="5"/>
      <c r="M1176" s="5"/>
      <c r="N1176" s="5"/>
      <c r="O1176" s="59"/>
      <c r="P1176" s="5"/>
      <c r="Q1176" s="59"/>
      <c r="R1176" s="5"/>
      <c r="S1176" s="59"/>
      <c r="T1176" s="26"/>
      <c r="U1176" s="26"/>
      <c r="V1176" s="27"/>
      <c r="W1176" s="26"/>
      <c r="X1176" s="27"/>
      <c r="Y1176" s="2"/>
      <c r="Z1176" s="2"/>
      <c r="AA1176" s="2"/>
      <c r="AB1176" s="2"/>
      <c r="AC1176" s="2"/>
      <c r="AD1176" s="2"/>
    </row>
    <row r="1177" spans="1:30" ht="13" x14ac:dyDescent="0.15">
      <c r="A1177" s="26"/>
      <c r="B1177" s="26"/>
      <c r="C1177" s="26"/>
      <c r="D1177" s="26"/>
      <c r="E1177" s="26"/>
      <c r="F1177" s="27"/>
      <c r="G1177" s="26"/>
      <c r="H1177" s="27"/>
      <c r="I1177" s="26"/>
      <c r="J1177" s="27"/>
      <c r="K1177" s="28"/>
      <c r="L1177" s="5"/>
      <c r="M1177" s="5"/>
      <c r="N1177" s="5"/>
      <c r="O1177" s="59"/>
      <c r="P1177" s="5"/>
      <c r="Q1177" s="59"/>
      <c r="R1177" s="5"/>
      <c r="S1177" s="59"/>
      <c r="T1177" s="26"/>
      <c r="U1177" s="26"/>
      <c r="V1177" s="27"/>
      <c r="W1177" s="26"/>
      <c r="X1177" s="27"/>
      <c r="Y1177" s="2"/>
      <c r="Z1177" s="2"/>
      <c r="AA1177" s="2"/>
      <c r="AB1177" s="2"/>
      <c r="AC1177" s="2"/>
      <c r="AD1177" s="2"/>
    </row>
    <row r="1178" spans="1:30" ht="13" x14ac:dyDescent="0.15">
      <c r="A1178" s="26"/>
      <c r="B1178" s="26"/>
      <c r="C1178" s="26"/>
      <c r="D1178" s="26"/>
      <c r="E1178" s="26"/>
      <c r="F1178" s="27"/>
      <c r="G1178" s="26"/>
      <c r="H1178" s="27"/>
      <c r="I1178" s="26"/>
      <c r="J1178" s="27"/>
      <c r="K1178" s="28"/>
      <c r="L1178" s="5"/>
      <c r="M1178" s="5"/>
      <c r="N1178" s="5"/>
      <c r="O1178" s="59"/>
      <c r="P1178" s="5"/>
      <c r="Q1178" s="59"/>
      <c r="R1178" s="5"/>
      <c r="S1178" s="59"/>
      <c r="T1178" s="26"/>
      <c r="U1178" s="26"/>
      <c r="V1178" s="27"/>
      <c r="W1178" s="26"/>
      <c r="X1178" s="27"/>
      <c r="Y1178" s="2"/>
      <c r="Z1178" s="2"/>
      <c r="AA1178" s="2"/>
      <c r="AB1178" s="2"/>
      <c r="AC1178" s="2"/>
      <c r="AD1178" s="2"/>
    </row>
    <row r="1179" spans="1:30" ht="13" x14ac:dyDescent="0.15">
      <c r="A1179" s="26"/>
      <c r="B1179" s="26"/>
      <c r="C1179" s="26"/>
      <c r="D1179" s="26"/>
      <c r="E1179" s="26"/>
      <c r="F1179" s="27"/>
      <c r="G1179" s="26"/>
      <c r="H1179" s="27"/>
      <c r="I1179" s="26"/>
      <c r="J1179" s="27"/>
      <c r="K1179" s="28"/>
      <c r="L1179" s="5"/>
      <c r="M1179" s="5"/>
      <c r="N1179" s="5"/>
      <c r="O1179" s="59"/>
      <c r="P1179" s="5"/>
      <c r="Q1179" s="59"/>
      <c r="R1179" s="5"/>
      <c r="S1179" s="59"/>
      <c r="T1179" s="26"/>
      <c r="U1179" s="26"/>
      <c r="V1179" s="27"/>
      <c r="W1179" s="26"/>
      <c r="X1179" s="27"/>
      <c r="Y1179" s="2"/>
      <c r="Z1179" s="2"/>
      <c r="AA1179" s="2"/>
      <c r="AB1179" s="2"/>
      <c r="AC1179" s="2"/>
      <c r="AD1179" s="2"/>
    </row>
    <row r="1180" spans="1:30" ht="13" x14ac:dyDescent="0.15">
      <c r="A1180" s="26"/>
      <c r="B1180" s="26"/>
      <c r="C1180" s="26"/>
      <c r="D1180" s="26"/>
      <c r="E1180" s="26"/>
      <c r="F1180" s="27"/>
      <c r="G1180" s="26"/>
      <c r="H1180" s="27"/>
      <c r="I1180" s="26"/>
      <c r="J1180" s="27"/>
      <c r="K1180" s="28"/>
      <c r="L1180" s="5"/>
      <c r="M1180" s="5"/>
      <c r="N1180" s="5"/>
      <c r="O1180" s="59"/>
      <c r="P1180" s="5"/>
      <c r="Q1180" s="59"/>
      <c r="R1180" s="5"/>
      <c r="S1180" s="59"/>
      <c r="T1180" s="26"/>
      <c r="U1180" s="26"/>
      <c r="V1180" s="27"/>
      <c r="W1180" s="26"/>
      <c r="X1180" s="27"/>
      <c r="Y1180" s="2"/>
      <c r="Z1180" s="2"/>
      <c r="AA1180" s="2"/>
      <c r="AB1180" s="2"/>
      <c r="AC1180" s="2"/>
      <c r="AD1180" s="2"/>
    </row>
    <row r="1181" spans="1:30" ht="13" x14ac:dyDescent="0.15">
      <c r="A1181" s="26"/>
      <c r="B1181" s="26"/>
      <c r="C1181" s="26"/>
      <c r="D1181" s="26"/>
      <c r="E1181" s="26"/>
      <c r="F1181" s="27"/>
      <c r="G1181" s="26"/>
      <c r="H1181" s="27"/>
      <c r="I1181" s="26"/>
      <c r="J1181" s="27"/>
      <c r="K1181" s="28"/>
      <c r="L1181" s="5"/>
      <c r="M1181" s="5"/>
      <c r="N1181" s="5"/>
      <c r="O1181" s="59"/>
      <c r="P1181" s="5"/>
      <c r="Q1181" s="59"/>
      <c r="R1181" s="5"/>
      <c r="S1181" s="59"/>
      <c r="T1181" s="26"/>
      <c r="U1181" s="26"/>
      <c r="V1181" s="27"/>
      <c r="W1181" s="26"/>
      <c r="X1181" s="27"/>
      <c r="Y1181" s="2"/>
      <c r="Z1181" s="2"/>
      <c r="AA1181" s="2"/>
      <c r="AB1181" s="2"/>
      <c r="AC1181" s="2"/>
      <c r="AD1181" s="2"/>
    </row>
    <row r="1182" spans="1:30" ht="13" x14ac:dyDescent="0.15">
      <c r="A1182" s="26"/>
      <c r="B1182" s="26"/>
      <c r="C1182" s="26"/>
      <c r="D1182" s="26"/>
      <c r="E1182" s="26"/>
      <c r="F1182" s="27"/>
      <c r="G1182" s="26"/>
      <c r="H1182" s="27"/>
      <c r="I1182" s="26"/>
      <c r="J1182" s="27"/>
      <c r="K1182" s="28"/>
      <c r="L1182" s="5"/>
      <c r="M1182" s="5"/>
      <c r="N1182" s="5"/>
      <c r="O1182" s="59"/>
      <c r="P1182" s="5"/>
      <c r="Q1182" s="59"/>
      <c r="R1182" s="5"/>
      <c r="S1182" s="59"/>
      <c r="T1182" s="26"/>
      <c r="U1182" s="26"/>
      <c r="V1182" s="27"/>
      <c r="W1182" s="26"/>
      <c r="X1182" s="27"/>
      <c r="Y1182" s="2"/>
      <c r="Z1182" s="2"/>
      <c r="AA1182" s="2"/>
      <c r="AB1182" s="2"/>
      <c r="AC1182" s="2"/>
      <c r="AD1182" s="2"/>
    </row>
    <row r="1183" spans="1:30" ht="13" x14ac:dyDescent="0.15">
      <c r="A1183" s="26"/>
      <c r="B1183" s="26"/>
      <c r="C1183" s="26"/>
      <c r="D1183" s="26"/>
      <c r="E1183" s="26"/>
      <c r="F1183" s="27"/>
      <c r="G1183" s="26"/>
      <c r="H1183" s="27"/>
      <c r="I1183" s="26"/>
      <c r="J1183" s="27"/>
      <c r="K1183" s="28"/>
      <c r="L1183" s="5"/>
      <c r="M1183" s="5"/>
      <c r="N1183" s="5"/>
      <c r="O1183" s="59"/>
      <c r="P1183" s="5"/>
      <c r="Q1183" s="59"/>
      <c r="R1183" s="5"/>
      <c r="S1183" s="59"/>
      <c r="T1183" s="26"/>
      <c r="U1183" s="26"/>
      <c r="V1183" s="27"/>
      <c r="W1183" s="26"/>
      <c r="X1183" s="27"/>
      <c r="Y1183" s="2"/>
      <c r="Z1183" s="2"/>
      <c r="AA1183" s="2"/>
      <c r="AB1183" s="2"/>
      <c r="AC1183" s="2"/>
      <c r="AD1183" s="2"/>
    </row>
    <row r="1184" spans="1:30" ht="13" x14ac:dyDescent="0.15">
      <c r="A1184" s="26"/>
      <c r="B1184" s="26"/>
      <c r="C1184" s="26"/>
      <c r="D1184" s="26"/>
      <c r="E1184" s="26"/>
      <c r="F1184" s="27"/>
      <c r="G1184" s="26"/>
      <c r="H1184" s="27"/>
      <c r="I1184" s="26"/>
      <c r="J1184" s="27"/>
      <c r="K1184" s="28"/>
      <c r="L1184" s="5"/>
      <c r="M1184" s="5"/>
      <c r="N1184" s="5"/>
      <c r="O1184" s="59"/>
      <c r="P1184" s="5"/>
      <c r="Q1184" s="59"/>
      <c r="R1184" s="5"/>
      <c r="S1184" s="59"/>
      <c r="T1184" s="26"/>
      <c r="U1184" s="26"/>
      <c r="V1184" s="27"/>
      <c r="W1184" s="26"/>
      <c r="X1184" s="27"/>
      <c r="Y1184" s="2"/>
      <c r="Z1184" s="2"/>
      <c r="AA1184" s="2"/>
      <c r="AB1184" s="2"/>
      <c r="AC1184" s="2"/>
      <c r="AD1184" s="2"/>
    </row>
    <row r="1185" spans="1:30" ht="13" x14ac:dyDescent="0.15">
      <c r="A1185" s="26"/>
      <c r="B1185" s="26"/>
      <c r="C1185" s="26"/>
      <c r="D1185" s="26"/>
      <c r="E1185" s="26"/>
      <c r="F1185" s="27"/>
      <c r="G1185" s="26"/>
      <c r="H1185" s="27"/>
      <c r="I1185" s="26"/>
      <c r="J1185" s="27"/>
      <c r="K1185" s="28"/>
      <c r="L1185" s="5"/>
      <c r="M1185" s="5"/>
      <c r="N1185" s="5"/>
      <c r="O1185" s="59"/>
      <c r="P1185" s="5"/>
      <c r="Q1185" s="59"/>
      <c r="R1185" s="5"/>
      <c r="S1185" s="59"/>
      <c r="T1185" s="26"/>
      <c r="U1185" s="26"/>
      <c r="V1185" s="27"/>
      <c r="W1185" s="26"/>
      <c r="X1185" s="27"/>
      <c r="Y1185" s="2"/>
      <c r="Z1185" s="2"/>
      <c r="AA1185" s="2"/>
      <c r="AB1185" s="2"/>
      <c r="AC1185" s="2"/>
      <c r="AD1185" s="2"/>
    </row>
    <row r="1186" spans="1:30" ht="13" x14ac:dyDescent="0.15">
      <c r="A1186" s="26"/>
      <c r="B1186" s="26"/>
      <c r="C1186" s="26"/>
      <c r="D1186" s="26"/>
      <c r="E1186" s="26"/>
      <c r="F1186" s="27"/>
      <c r="G1186" s="26"/>
      <c r="H1186" s="27"/>
      <c r="I1186" s="26"/>
      <c r="J1186" s="27"/>
      <c r="K1186" s="28"/>
      <c r="L1186" s="5"/>
      <c r="M1186" s="5"/>
      <c r="N1186" s="5"/>
      <c r="O1186" s="59"/>
      <c r="P1186" s="5"/>
      <c r="Q1186" s="59"/>
      <c r="R1186" s="5"/>
      <c r="S1186" s="59"/>
      <c r="T1186" s="26"/>
      <c r="U1186" s="26"/>
      <c r="V1186" s="27"/>
      <c r="W1186" s="26"/>
      <c r="X1186" s="27"/>
      <c r="Y1186" s="2"/>
      <c r="Z1186" s="2"/>
      <c r="AA1186" s="2"/>
      <c r="AB1186" s="2"/>
      <c r="AC1186" s="2"/>
      <c r="AD1186" s="2"/>
    </row>
    <row r="1187" spans="1:30" ht="13" x14ac:dyDescent="0.15">
      <c r="A1187" s="26"/>
      <c r="B1187" s="26"/>
      <c r="C1187" s="26"/>
      <c r="D1187" s="26"/>
      <c r="E1187" s="26"/>
      <c r="F1187" s="27"/>
      <c r="G1187" s="26"/>
      <c r="H1187" s="27"/>
      <c r="I1187" s="26"/>
      <c r="J1187" s="27"/>
      <c r="K1187" s="28"/>
      <c r="L1187" s="5"/>
      <c r="M1187" s="5"/>
      <c r="N1187" s="5"/>
      <c r="O1187" s="59"/>
      <c r="P1187" s="5"/>
      <c r="Q1187" s="59"/>
      <c r="R1187" s="5"/>
      <c r="S1187" s="59"/>
      <c r="T1187" s="26"/>
      <c r="U1187" s="26"/>
      <c r="V1187" s="27"/>
      <c r="W1187" s="26"/>
      <c r="X1187" s="27"/>
      <c r="Y1187" s="2"/>
      <c r="Z1187" s="2"/>
      <c r="AA1187" s="2"/>
      <c r="AB1187" s="2"/>
      <c r="AC1187" s="2"/>
      <c r="AD1187" s="2"/>
    </row>
    <row r="1188" spans="1:30" ht="13" x14ac:dyDescent="0.15">
      <c r="A1188" s="26"/>
      <c r="B1188" s="26"/>
      <c r="C1188" s="26"/>
      <c r="D1188" s="26"/>
      <c r="E1188" s="26"/>
      <c r="F1188" s="27"/>
      <c r="G1188" s="26"/>
      <c r="H1188" s="27"/>
      <c r="I1188" s="26"/>
      <c r="J1188" s="27"/>
      <c r="K1188" s="28"/>
      <c r="L1188" s="5"/>
      <c r="M1188" s="5"/>
      <c r="N1188" s="5"/>
      <c r="O1188" s="59"/>
      <c r="P1188" s="5"/>
      <c r="Q1188" s="59"/>
      <c r="R1188" s="5"/>
      <c r="S1188" s="59"/>
      <c r="T1188" s="26"/>
      <c r="U1188" s="26"/>
      <c r="V1188" s="27"/>
      <c r="W1188" s="26"/>
      <c r="X1188" s="27"/>
      <c r="Y1188" s="2"/>
      <c r="Z1188" s="2"/>
      <c r="AA1188" s="2"/>
      <c r="AB1188" s="2"/>
      <c r="AC1188" s="2"/>
      <c r="AD1188" s="2"/>
    </row>
    <row r="1189" spans="1:30" ht="13" x14ac:dyDescent="0.15">
      <c r="A1189" s="26"/>
      <c r="B1189" s="26"/>
      <c r="C1189" s="26"/>
      <c r="D1189" s="26"/>
      <c r="E1189" s="26"/>
      <c r="F1189" s="27"/>
      <c r="G1189" s="26"/>
      <c r="H1189" s="27"/>
      <c r="I1189" s="26"/>
      <c r="J1189" s="27"/>
      <c r="K1189" s="28"/>
      <c r="L1189" s="5"/>
      <c r="M1189" s="5"/>
      <c r="N1189" s="5"/>
      <c r="O1189" s="59"/>
      <c r="P1189" s="5"/>
      <c r="Q1189" s="59"/>
      <c r="R1189" s="5"/>
      <c r="S1189" s="59"/>
      <c r="T1189" s="26"/>
      <c r="U1189" s="26"/>
      <c r="V1189" s="27"/>
      <c r="W1189" s="26"/>
      <c r="X1189" s="27"/>
      <c r="Y1189" s="2"/>
      <c r="Z1189" s="2"/>
      <c r="AA1189" s="2"/>
      <c r="AB1189" s="2"/>
      <c r="AC1189" s="2"/>
      <c r="AD1189" s="2"/>
    </row>
    <row r="1190" spans="1:30" ht="13" x14ac:dyDescent="0.15">
      <c r="A1190" s="26"/>
      <c r="B1190" s="26"/>
      <c r="C1190" s="26"/>
      <c r="D1190" s="26"/>
      <c r="E1190" s="26"/>
      <c r="F1190" s="27"/>
      <c r="G1190" s="26"/>
      <c r="H1190" s="27"/>
      <c r="I1190" s="26"/>
      <c r="J1190" s="27"/>
      <c r="K1190" s="28"/>
      <c r="L1190" s="5"/>
      <c r="M1190" s="5"/>
      <c r="N1190" s="5"/>
      <c r="O1190" s="59"/>
      <c r="P1190" s="5"/>
      <c r="Q1190" s="59"/>
      <c r="R1190" s="5"/>
      <c r="S1190" s="59"/>
      <c r="T1190" s="26"/>
      <c r="U1190" s="26"/>
      <c r="V1190" s="27"/>
      <c r="W1190" s="26"/>
      <c r="X1190" s="27"/>
      <c r="Y1190" s="2"/>
      <c r="Z1190" s="2"/>
      <c r="AA1190" s="2"/>
      <c r="AB1190" s="2"/>
      <c r="AC1190" s="2"/>
      <c r="AD1190" s="2"/>
    </row>
    <row r="1191" spans="1:30" ht="13" x14ac:dyDescent="0.15">
      <c r="A1191" s="26"/>
      <c r="B1191" s="26"/>
      <c r="C1191" s="26"/>
      <c r="D1191" s="26"/>
      <c r="E1191" s="26"/>
      <c r="F1191" s="27"/>
      <c r="G1191" s="26"/>
      <c r="H1191" s="27"/>
      <c r="I1191" s="26"/>
      <c r="J1191" s="27"/>
      <c r="K1191" s="28"/>
      <c r="L1191" s="5"/>
      <c r="M1191" s="5"/>
      <c r="N1191" s="5"/>
      <c r="O1191" s="59"/>
      <c r="P1191" s="5"/>
      <c r="Q1191" s="59"/>
      <c r="R1191" s="5"/>
      <c r="S1191" s="59"/>
      <c r="T1191" s="26"/>
      <c r="U1191" s="26"/>
      <c r="V1191" s="27"/>
      <c r="W1191" s="26"/>
      <c r="X1191" s="27"/>
      <c r="Y1191" s="2"/>
      <c r="Z1191" s="2"/>
      <c r="AA1191" s="2"/>
      <c r="AB1191" s="2"/>
      <c r="AC1191" s="2"/>
      <c r="AD1191" s="2"/>
    </row>
    <row r="1192" spans="1:30" ht="13" x14ac:dyDescent="0.15">
      <c r="A1192" s="26"/>
      <c r="B1192" s="26"/>
      <c r="C1192" s="26"/>
      <c r="D1192" s="26"/>
      <c r="E1192" s="26"/>
      <c r="F1192" s="27"/>
      <c r="G1192" s="26"/>
      <c r="H1192" s="27"/>
      <c r="I1192" s="26"/>
      <c r="J1192" s="27"/>
      <c r="K1192" s="28"/>
      <c r="L1192" s="5"/>
      <c r="M1192" s="5"/>
      <c r="N1192" s="5"/>
      <c r="O1192" s="59"/>
      <c r="P1192" s="5"/>
      <c r="Q1192" s="59"/>
      <c r="R1192" s="5"/>
      <c r="S1192" s="59"/>
      <c r="T1192" s="26"/>
      <c r="U1192" s="26"/>
      <c r="V1192" s="27"/>
      <c r="W1192" s="26"/>
      <c r="X1192" s="27"/>
      <c r="Y1192" s="2"/>
      <c r="Z1192" s="2"/>
      <c r="AA1192" s="2"/>
      <c r="AB1192" s="2"/>
      <c r="AC1192" s="2"/>
      <c r="AD1192" s="2"/>
    </row>
    <row r="1193" spans="1:30" ht="13" x14ac:dyDescent="0.15">
      <c r="A1193" s="26"/>
      <c r="B1193" s="26"/>
      <c r="C1193" s="26"/>
      <c r="D1193" s="26"/>
      <c r="E1193" s="26"/>
      <c r="F1193" s="27"/>
      <c r="G1193" s="26"/>
      <c r="H1193" s="27"/>
      <c r="I1193" s="26"/>
      <c r="J1193" s="27"/>
      <c r="K1193" s="28"/>
      <c r="L1193" s="5"/>
      <c r="M1193" s="5"/>
      <c r="N1193" s="5"/>
      <c r="O1193" s="59"/>
      <c r="P1193" s="5"/>
      <c r="Q1193" s="59"/>
      <c r="R1193" s="5"/>
      <c r="S1193" s="59"/>
      <c r="T1193" s="26"/>
      <c r="U1193" s="26"/>
      <c r="V1193" s="27"/>
      <c r="W1193" s="26"/>
      <c r="X1193" s="27"/>
      <c r="Y1193" s="2"/>
      <c r="Z1193" s="2"/>
      <c r="AA1193" s="2"/>
      <c r="AB1193" s="2"/>
      <c r="AC1193" s="2"/>
      <c r="AD1193" s="2"/>
    </row>
    <row r="1194" spans="1:30" ht="13" x14ac:dyDescent="0.15">
      <c r="A1194" s="26"/>
      <c r="B1194" s="26"/>
      <c r="C1194" s="26"/>
      <c r="D1194" s="26"/>
      <c r="E1194" s="26"/>
      <c r="F1194" s="27"/>
      <c r="G1194" s="26"/>
      <c r="H1194" s="27"/>
      <c r="I1194" s="26"/>
      <c r="J1194" s="27"/>
      <c r="K1194" s="28"/>
      <c r="L1194" s="5"/>
      <c r="M1194" s="5"/>
      <c r="N1194" s="5"/>
      <c r="O1194" s="59"/>
      <c r="P1194" s="5"/>
      <c r="Q1194" s="59"/>
      <c r="R1194" s="5"/>
      <c r="S1194" s="59"/>
      <c r="T1194" s="26"/>
      <c r="U1194" s="26"/>
      <c r="V1194" s="27"/>
      <c r="W1194" s="26"/>
      <c r="X1194" s="27"/>
      <c r="Y1194" s="2"/>
      <c r="Z1194" s="2"/>
      <c r="AA1194" s="2"/>
      <c r="AB1194" s="2"/>
      <c r="AC1194" s="2"/>
      <c r="AD1194" s="2"/>
    </row>
    <row r="1195" spans="1:30" ht="13" x14ac:dyDescent="0.15">
      <c r="A1195" s="26"/>
      <c r="B1195" s="26"/>
      <c r="C1195" s="26"/>
      <c r="D1195" s="26"/>
      <c r="E1195" s="26"/>
      <c r="F1195" s="27"/>
      <c r="G1195" s="26"/>
      <c r="H1195" s="27"/>
      <c r="I1195" s="26"/>
      <c r="J1195" s="27"/>
      <c r="K1195" s="28"/>
      <c r="L1195" s="5"/>
      <c r="M1195" s="5"/>
      <c r="N1195" s="5"/>
      <c r="O1195" s="59"/>
      <c r="P1195" s="5"/>
      <c r="Q1195" s="59"/>
      <c r="R1195" s="5"/>
      <c r="S1195" s="59"/>
      <c r="T1195" s="26"/>
      <c r="U1195" s="26"/>
      <c r="V1195" s="27"/>
      <c r="W1195" s="26"/>
      <c r="X1195" s="27"/>
      <c r="Y1195" s="2"/>
      <c r="Z1195" s="2"/>
      <c r="AA1195" s="2"/>
      <c r="AB1195" s="2"/>
      <c r="AC1195" s="2"/>
      <c r="AD1195" s="2"/>
    </row>
    <row r="1196" spans="1:30" ht="13" x14ac:dyDescent="0.15">
      <c r="A1196" s="26"/>
      <c r="B1196" s="26"/>
      <c r="C1196" s="26"/>
      <c r="D1196" s="26"/>
      <c r="E1196" s="26"/>
      <c r="F1196" s="27"/>
      <c r="G1196" s="26"/>
      <c r="H1196" s="27"/>
      <c r="I1196" s="26"/>
      <c r="J1196" s="27"/>
      <c r="K1196" s="28"/>
      <c r="L1196" s="5"/>
      <c r="M1196" s="5"/>
      <c r="N1196" s="5"/>
      <c r="O1196" s="59"/>
      <c r="P1196" s="5"/>
      <c r="Q1196" s="59"/>
      <c r="R1196" s="5"/>
      <c r="S1196" s="59"/>
      <c r="T1196" s="26"/>
      <c r="U1196" s="26"/>
      <c r="V1196" s="27"/>
      <c r="W1196" s="26"/>
      <c r="X1196" s="27"/>
      <c r="Y1196" s="2"/>
      <c r="Z1196" s="2"/>
      <c r="AA1196" s="2"/>
      <c r="AB1196" s="2"/>
      <c r="AC1196" s="2"/>
      <c r="AD1196" s="2"/>
    </row>
    <row r="1197" spans="1:30" ht="13" x14ac:dyDescent="0.15">
      <c r="A1197" s="26"/>
      <c r="B1197" s="26"/>
      <c r="C1197" s="26"/>
      <c r="D1197" s="26"/>
      <c r="E1197" s="26"/>
      <c r="F1197" s="27"/>
      <c r="G1197" s="26"/>
      <c r="H1197" s="27"/>
      <c r="I1197" s="26"/>
      <c r="J1197" s="27"/>
      <c r="K1197" s="28"/>
      <c r="L1197" s="5"/>
      <c r="M1197" s="5"/>
      <c r="N1197" s="5"/>
      <c r="O1197" s="59"/>
      <c r="P1197" s="5"/>
      <c r="Q1197" s="59"/>
      <c r="R1197" s="5"/>
      <c r="S1197" s="59"/>
      <c r="T1197" s="26"/>
      <c r="U1197" s="26"/>
      <c r="V1197" s="27"/>
      <c r="W1197" s="26"/>
      <c r="X1197" s="27"/>
      <c r="Y1197" s="2"/>
      <c r="Z1197" s="2"/>
      <c r="AA1197" s="2"/>
      <c r="AB1197" s="2"/>
      <c r="AC1197" s="2"/>
      <c r="AD1197" s="2"/>
    </row>
    <row r="1198" spans="1:30" ht="13" x14ac:dyDescent="0.15">
      <c r="A1198" s="26"/>
      <c r="B1198" s="26"/>
      <c r="C1198" s="26"/>
      <c r="D1198" s="26"/>
      <c r="E1198" s="26"/>
      <c r="F1198" s="27"/>
      <c r="G1198" s="26"/>
      <c r="H1198" s="27"/>
      <c r="I1198" s="26"/>
      <c r="J1198" s="27"/>
      <c r="K1198" s="28"/>
      <c r="L1198" s="5"/>
      <c r="M1198" s="5"/>
      <c r="N1198" s="5"/>
      <c r="O1198" s="59"/>
      <c r="P1198" s="5"/>
      <c r="Q1198" s="59"/>
      <c r="R1198" s="5"/>
      <c r="S1198" s="59"/>
      <c r="T1198" s="26"/>
      <c r="U1198" s="26"/>
      <c r="V1198" s="27"/>
      <c r="W1198" s="26"/>
      <c r="X1198" s="27"/>
      <c r="Y1198" s="2"/>
      <c r="Z1198" s="2"/>
      <c r="AA1198" s="2"/>
      <c r="AB1198" s="2"/>
      <c r="AC1198" s="2"/>
      <c r="AD1198" s="2"/>
    </row>
    <row r="1199" spans="1:30" ht="13" x14ac:dyDescent="0.15">
      <c r="A1199" s="26"/>
      <c r="B1199" s="26"/>
      <c r="C1199" s="26"/>
      <c r="D1199" s="26"/>
      <c r="E1199" s="26"/>
      <c r="F1199" s="27"/>
      <c r="G1199" s="26"/>
      <c r="H1199" s="27"/>
      <c r="I1199" s="26"/>
      <c r="J1199" s="27"/>
      <c r="K1199" s="28"/>
      <c r="L1199" s="5"/>
      <c r="M1199" s="5"/>
      <c r="N1199" s="5"/>
      <c r="O1199" s="59"/>
      <c r="P1199" s="5"/>
      <c r="Q1199" s="59"/>
      <c r="R1199" s="5"/>
      <c r="S1199" s="59"/>
      <c r="T1199" s="26"/>
      <c r="U1199" s="26"/>
      <c r="V1199" s="27"/>
      <c r="W1199" s="26"/>
      <c r="X1199" s="27"/>
      <c r="Y1199" s="2"/>
      <c r="Z1199" s="2"/>
      <c r="AA1199" s="2"/>
      <c r="AB1199" s="2"/>
      <c r="AC1199" s="2"/>
      <c r="AD1199" s="2"/>
    </row>
    <row r="1200" spans="1:30" ht="13" x14ac:dyDescent="0.15">
      <c r="A1200" s="26"/>
      <c r="B1200" s="26"/>
      <c r="C1200" s="26"/>
      <c r="D1200" s="26"/>
      <c r="E1200" s="26"/>
      <c r="F1200" s="27"/>
      <c r="G1200" s="26"/>
      <c r="H1200" s="27"/>
      <c r="I1200" s="26"/>
      <c r="J1200" s="27"/>
      <c r="K1200" s="28"/>
      <c r="L1200" s="5"/>
      <c r="M1200" s="5"/>
      <c r="N1200" s="5"/>
      <c r="O1200" s="59"/>
      <c r="P1200" s="5"/>
      <c r="Q1200" s="59"/>
      <c r="R1200" s="5"/>
      <c r="S1200" s="59"/>
      <c r="T1200" s="26"/>
      <c r="U1200" s="26"/>
      <c r="V1200" s="27"/>
      <c r="W1200" s="26"/>
      <c r="X1200" s="27"/>
      <c r="Y1200" s="2"/>
      <c r="Z1200" s="2"/>
      <c r="AA1200" s="2"/>
      <c r="AB1200" s="2"/>
      <c r="AC1200" s="2"/>
      <c r="AD1200" s="2"/>
    </row>
    <row r="1201" spans="1:30" ht="13" x14ac:dyDescent="0.15">
      <c r="A1201" s="26"/>
      <c r="B1201" s="26"/>
      <c r="C1201" s="26"/>
      <c r="D1201" s="26"/>
      <c r="E1201" s="26"/>
      <c r="F1201" s="27"/>
      <c r="G1201" s="26"/>
      <c r="H1201" s="27"/>
      <c r="I1201" s="26"/>
      <c r="J1201" s="27"/>
      <c r="K1201" s="28"/>
      <c r="L1201" s="5"/>
      <c r="M1201" s="5"/>
      <c r="N1201" s="5"/>
      <c r="O1201" s="59"/>
      <c r="P1201" s="5"/>
      <c r="Q1201" s="59"/>
      <c r="R1201" s="5"/>
      <c r="S1201" s="59"/>
      <c r="T1201" s="26"/>
      <c r="U1201" s="26"/>
      <c r="V1201" s="27"/>
      <c r="W1201" s="26"/>
      <c r="X1201" s="27"/>
      <c r="Y1201" s="2"/>
      <c r="Z1201" s="2"/>
      <c r="AA1201" s="2"/>
      <c r="AB1201" s="2"/>
      <c r="AC1201" s="2"/>
      <c r="AD1201" s="2"/>
    </row>
    <row r="1202" spans="1:30" ht="13" x14ac:dyDescent="0.15">
      <c r="A1202" s="26"/>
      <c r="B1202" s="26"/>
      <c r="C1202" s="26"/>
      <c r="D1202" s="26"/>
      <c r="E1202" s="26"/>
      <c r="F1202" s="27"/>
      <c r="G1202" s="26"/>
      <c r="H1202" s="27"/>
      <c r="I1202" s="26"/>
      <c r="J1202" s="27"/>
      <c r="K1202" s="28"/>
      <c r="L1202" s="5"/>
      <c r="M1202" s="5"/>
      <c r="N1202" s="5"/>
      <c r="O1202" s="59"/>
      <c r="P1202" s="5"/>
      <c r="Q1202" s="59"/>
      <c r="R1202" s="5"/>
      <c r="S1202" s="59"/>
      <c r="T1202" s="26"/>
      <c r="U1202" s="26"/>
      <c r="V1202" s="27"/>
      <c r="W1202" s="26"/>
      <c r="X1202" s="27"/>
      <c r="Y1202" s="2"/>
      <c r="Z1202" s="2"/>
      <c r="AA1202" s="2"/>
      <c r="AB1202" s="2"/>
      <c r="AC1202" s="2"/>
      <c r="AD1202" s="2"/>
    </row>
    <row r="1203" spans="1:30" ht="13" x14ac:dyDescent="0.15">
      <c r="A1203" s="26"/>
      <c r="B1203" s="26"/>
      <c r="C1203" s="26"/>
      <c r="D1203" s="26"/>
      <c r="E1203" s="26"/>
      <c r="F1203" s="27"/>
      <c r="G1203" s="26"/>
      <c r="H1203" s="27"/>
      <c r="I1203" s="26"/>
      <c r="J1203" s="27"/>
      <c r="K1203" s="28"/>
      <c r="L1203" s="5"/>
      <c r="M1203" s="5"/>
      <c r="N1203" s="5"/>
      <c r="O1203" s="59"/>
      <c r="P1203" s="5"/>
      <c r="Q1203" s="59"/>
      <c r="R1203" s="5"/>
      <c r="S1203" s="59"/>
      <c r="T1203" s="26"/>
      <c r="U1203" s="26"/>
      <c r="V1203" s="27"/>
      <c r="W1203" s="26"/>
      <c r="X1203" s="27"/>
      <c r="Y1203" s="2"/>
      <c r="Z1203" s="2"/>
      <c r="AA1203" s="2"/>
      <c r="AB1203" s="2"/>
      <c r="AC1203" s="2"/>
      <c r="AD1203" s="2"/>
    </row>
    <row r="1204" spans="1:30" ht="13" x14ac:dyDescent="0.15">
      <c r="A1204" s="26"/>
      <c r="B1204" s="26"/>
      <c r="C1204" s="26"/>
      <c r="D1204" s="26"/>
      <c r="E1204" s="26"/>
      <c r="F1204" s="27"/>
      <c r="G1204" s="26"/>
      <c r="H1204" s="27"/>
      <c r="I1204" s="26"/>
      <c r="J1204" s="27"/>
      <c r="K1204" s="28"/>
      <c r="L1204" s="5"/>
      <c r="M1204" s="5"/>
      <c r="N1204" s="5"/>
      <c r="O1204" s="59"/>
      <c r="P1204" s="5"/>
      <c r="Q1204" s="59"/>
      <c r="R1204" s="5"/>
      <c r="S1204" s="59"/>
      <c r="T1204" s="26"/>
      <c r="U1204" s="26"/>
      <c r="V1204" s="27"/>
      <c r="W1204" s="26"/>
      <c r="X1204" s="27"/>
      <c r="Y1204" s="2"/>
      <c r="Z1204" s="2"/>
      <c r="AA1204" s="2"/>
      <c r="AB1204" s="2"/>
      <c r="AC1204" s="2"/>
      <c r="AD1204" s="2"/>
    </row>
    <row r="1205" spans="1:30" ht="13" x14ac:dyDescent="0.15">
      <c r="A1205" s="26"/>
      <c r="B1205" s="26"/>
      <c r="C1205" s="26"/>
      <c r="D1205" s="26"/>
      <c r="E1205" s="26"/>
      <c r="F1205" s="27"/>
      <c r="G1205" s="26"/>
      <c r="H1205" s="27"/>
      <c r="I1205" s="26"/>
      <c r="J1205" s="27"/>
      <c r="K1205" s="28"/>
      <c r="L1205" s="5"/>
      <c r="M1205" s="5"/>
      <c r="N1205" s="5"/>
      <c r="O1205" s="59"/>
      <c r="P1205" s="5"/>
      <c r="Q1205" s="59"/>
      <c r="R1205" s="5"/>
      <c r="S1205" s="59"/>
      <c r="T1205" s="26"/>
      <c r="U1205" s="26"/>
      <c r="V1205" s="27"/>
      <c r="W1205" s="26"/>
      <c r="X1205" s="27"/>
      <c r="Y1205" s="2"/>
      <c r="Z1205" s="2"/>
      <c r="AA1205" s="2"/>
      <c r="AB1205" s="2"/>
      <c r="AC1205" s="2"/>
      <c r="AD1205" s="2"/>
    </row>
    <row r="1206" spans="1:30" ht="13" x14ac:dyDescent="0.15">
      <c r="A1206" s="26"/>
      <c r="B1206" s="26"/>
      <c r="C1206" s="26"/>
      <c r="D1206" s="26"/>
      <c r="E1206" s="26"/>
      <c r="F1206" s="27"/>
      <c r="G1206" s="26"/>
      <c r="H1206" s="27"/>
      <c r="I1206" s="26"/>
      <c r="J1206" s="27"/>
      <c r="K1206" s="28"/>
      <c r="L1206" s="5"/>
      <c r="M1206" s="5"/>
      <c r="N1206" s="5"/>
      <c r="O1206" s="59"/>
      <c r="P1206" s="5"/>
      <c r="Q1206" s="59"/>
      <c r="R1206" s="5"/>
      <c r="S1206" s="59"/>
      <c r="T1206" s="26"/>
      <c r="U1206" s="26"/>
      <c r="V1206" s="27"/>
      <c r="W1206" s="26"/>
      <c r="X1206" s="27"/>
      <c r="Y1206" s="2"/>
      <c r="Z1206" s="2"/>
      <c r="AA1206" s="2"/>
      <c r="AB1206" s="2"/>
      <c r="AC1206" s="2"/>
      <c r="AD1206" s="2"/>
    </row>
    <row r="1207" spans="1:30" ht="13" x14ac:dyDescent="0.15">
      <c r="A1207" s="26"/>
      <c r="B1207" s="26"/>
      <c r="C1207" s="26"/>
      <c r="D1207" s="26"/>
      <c r="E1207" s="26"/>
      <c r="F1207" s="27"/>
      <c r="G1207" s="26"/>
      <c r="H1207" s="27"/>
      <c r="I1207" s="26"/>
      <c r="J1207" s="27"/>
      <c r="K1207" s="28"/>
      <c r="L1207" s="5"/>
      <c r="M1207" s="5"/>
      <c r="N1207" s="5"/>
      <c r="O1207" s="59"/>
      <c r="P1207" s="5"/>
      <c r="Q1207" s="59"/>
      <c r="R1207" s="5"/>
      <c r="S1207" s="59"/>
      <c r="T1207" s="26"/>
      <c r="U1207" s="26"/>
      <c r="V1207" s="27"/>
      <c r="W1207" s="26"/>
      <c r="X1207" s="27"/>
      <c r="Y1207" s="2"/>
      <c r="Z1207" s="2"/>
      <c r="AA1207" s="2"/>
      <c r="AB1207" s="2"/>
      <c r="AC1207" s="2"/>
      <c r="AD1207" s="2"/>
    </row>
    <row r="1208" spans="1:30" ht="13" x14ac:dyDescent="0.15">
      <c r="A1208" s="26"/>
      <c r="B1208" s="26"/>
      <c r="C1208" s="26"/>
      <c r="D1208" s="26"/>
      <c r="E1208" s="26"/>
      <c r="F1208" s="27"/>
      <c r="G1208" s="26"/>
      <c r="H1208" s="27"/>
      <c r="I1208" s="26"/>
      <c r="J1208" s="27"/>
      <c r="K1208" s="28"/>
      <c r="L1208" s="5"/>
      <c r="M1208" s="5"/>
      <c r="N1208" s="5"/>
      <c r="O1208" s="59"/>
      <c r="P1208" s="5"/>
      <c r="Q1208" s="59"/>
      <c r="R1208" s="5"/>
      <c r="S1208" s="59"/>
      <c r="T1208" s="26"/>
      <c r="U1208" s="26"/>
      <c r="V1208" s="27"/>
      <c r="W1208" s="26"/>
      <c r="X1208" s="27"/>
      <c r="Y1208" s="2"/>
      <c r="Z1208" s="2"/>
      <c r="AA1208" s="2"/>
      <c r="AB1208" s="2"/>
      <c r="AC1208" s="2"/>
      <c r="AD1208" s="2"/>
    </row>
    <row r="1209" spans="1:30" ht="13" x14ac:dyDescent="0.15">
      <c r="A1209" s="26"/>
      <c r="B1209" s="26"/>
      <c r="C1209" s="26"/>
      <c r="D1209" s="26"/>
      <c r="E1209" s="26"/>
      <c r="F1209" s="27"/>
      <c r="G1209" s="26"/>
      <c r="H1209" s="27"/>
      <c r="I1209" s="26"/>
      <c r="J1209" s="27"/>
      <c r="K1209" s="28"/>
      <c r="L1209" s="5"/>
      <c r="M1209" s="5"/>
      <c r="N1209" s="5"/>
      <c r="O1209" s="59"/>
      <c r="P1209" s="5"/>
      <c r="Q1209" s="59"/>
      <c r="R1209" s="5"/>
      <c r="S1209" s="59"/>
      <c r="T1209" s="26"/>
      <c r="U1209" s="26"/>
      <c r="V1209" s="27"/>
      <c r="W1209" s="26"/>
      <c r="X1209" s="27"/>
      <c r="Y1209" s="2"/>
      <c r="Z1209" s="2"/>
      <c r="AA1209" s="2"/>
      <c r="AB1209" s="2"/>
      <c r="AC1209" s="2"/>
      <c r="AD1209" s="2"/>
    </row>
    <row r="1210" spans="1:30" ht="13" x14ac:dyDescent="0.15">
      <c r="A1210" s="26"/>
      <c r="B1210" s="26"/>
      <c r="C1210" s="26"/>
      <c r="D1210" s="26"/>
      <c r="E1210" s="26"/>
      <c r="F1210" s="27"/>
      <c r="G1210" s="26"/>
      <c r="H1210" s="27"/>
      <c r="I1210" s="26"/>
      <c r="J1210" s="27"/>
      <c r="K1210" s="28"/>
      <c r="L1210" s="5"/>
      <c r="M1210" s="5"/>
      <c r="N1210" s="5"/>
      <c r="O1210" s="59"/>
      <c r="P1210" s="5"/>
      <c r="Q1210" s="59"/>
      <c r="R1210" s="5"/>
      <c r="S1210" s="59"/>
      <c r="T1210" s="26"/>
      <c r="U1210" s="26"/>
      <c r="V1210" s="27"/>
      <c r="W1210" s="26"/>
      <c r="X1210" s="27"/>
      <c r="Y1210" s="2"/>
      <c r="Z1210" s="2"/>
      <c r="AA1210" s="2"/>
      <c r="AB1210" s="2"/>
      <c r="AC1210" s="2"/>
      <c r="AD1210" s="2"/>
    </row>
    <row r="1211" spans="1:30" ht="13" x14ac:dyDescent="0.15">
      <c r="A1211" s="26"/>
      <c r="B1211" s="26"/>
      <c r="C1211" s="26"/>
      <c r="D1211" s="26"/>
      <c r="E1211" s="26"/>
      <c r="F1211" s="27"/>
      <c r="G1211" s="26"/>
      <c r="H1211" s="27"/>
      <c r="I1211" s="26"/>
      <c r="J1211" s="27"/>
      <c r="K1211" s="28"/>
      <c r="L1211" s="5"/>
      <c r="M1211" s="5"/>
      <c r="N1211" s="5"/>
      <c r="O1211" s="59"/>
      <c r="P1211" s="5"/>
      <c r="Q1211" s="59"/>
      <c r="R1211" s="5"/>
      <c r="S1211" s="59"/>
      <c r="T1211" s="26"/>
      <c r="U1211" s="26"/>
      <c r="V1211" s="27"/>
      <c r="W1211" s="26"/>
      <c r="X1211" s="27"/>
      <c r="Y1211" s="2"/>
      <c r="Z1211" s="2"/>
      <c r="AA1211" s="2"/>
      <c r="AB1211" s="2"/>
      <c r="AC1211" s="2"/>
      <c r="AD1211" s="2"/>
    </row>
    <row r="1212" spans="1:30" ht="13" x14ac:dyDescent="0.15">
      <c r="A1212" s="26"/>
      <c r="B1212" s="26"/>
      <c r="C1212" s="26"/>
      <c r="D1212" s="26"/>
      <c r="E1212" s="26"/>
      <c r="F1212" s="27"/>
      <c r="G1212" s="26"/>
      <c r="H1212" s="27"/>
      <c r="I1212" s="26"/>
      <c r="J1212" s="27"/>
      <c r="K1212" s="28"/>
      <c r="L1212" s="5"/>
      <c r="M1212" s="5"/>
      <c r="N1212" s="5"/>
      <c r="O1212" s="59"/>
      <c r="P1212" s="5"/>
      <c r="Q1212" s="59"/>
      <c r="R1212" s="5"/>
      <c r="S1212" s="59"/>
      <c r="T1212" s="26"/>
      <c r="U1212" s="26"/>
      <c r="V1212" s="27"/>
      <c r="W1212" s="26"/>
      <c r="X1212" s="27"/>
      <c r="Y1212" s="2"/>
      <c r="Z1212" s="2"/>
      <c r="AA1212" s="2"/>
      <c r="AB1212" s="2"/>
      <c r="AC1212" s="2"/>
      <c r="AD1212" s="2"/>
    </row>
    <row r="1213" spans="1:30" ht="13" x14ac:dyDescent="0.15">
      <c r="A1213" s="26"/>
      <c r="B1213" s="26"/>
      <c r="C1213" s="26"/>
      <c r="D1213" s="26"/>
      <c r="E1213" s="26"/>
      <c r="F1213" s="27"/>
      <c r="G1213" s="26"/>
      <c r="H1213" s="27"/>
      <c r="I1213" s="26"/>
      <c r="J1213" s="27"/>
      <c r="K1213" s="28"/>
      <c r="L1213" s="5"/>
      <c r="M1213" s="5"/>
      <c r="N1213" s="5"/>
      <c r="O1213" s="59"/>
      <c r="P1213" s="5"/>
      <c r="Q1213" s="59"/>
      <c r="R1213" s="5"/>
      <c r="S1213" s="59"/>
      <c r="T1213" s="26"/>
      <c r="U1213" s="26"/>
      <c r="V1213" s="27"/>
      <c r="W1213" s="26"/>
      <c r="X1213" s="27"/>
      <c r="Y1213" s="2"/>
      <c r="Z1213" s="2"/>
      <c r="AA1213" s="2"/>
      <c r="AB1213" s="2"/>
      <c r="AC1213" s="2"/>
      <c r="AD1213" s="2"/>
    </row>
    <row r="1214" spans="1:30" ht="13" x14ac:dyDescent="0.15">
      <c r="A1214" s="26"/>
      <c r="B1214" s="26"/>
      <c r="C1214" s="26"/>
      <c r="D1214" s="26"/>
      <c r="E1214" s="26"/>
      <c r="F1214" s="27"/>
      <c r="G1214" s="26"/>
      <c r="H1214" s="27"/>
      <c r="I1214" s="26"/>
      <c r="J1214" s="27"/>
      <c r="K1214" s="28"/>
      <c r="L1214" s="5"/>
      <c r="M1214" s="5"/>
      <c r="N1214" s="5"/>
      <c r="O1214" s="59"/>
      <c r="P1214" s="5"/>
      <c r="Q1214" s="59"/>
      <c r="R1214" s="5"/>
      <c r="S1214" s="59"/>
      <c r="T1214" s="26"/>
      <c r="U1214" s="26"/>
      <c r="V1214" s="27"/>
      <c r="W1214" s="26"/>
      <c r="X1214" s="27"/>
      <c r="Y1214" s="2"/>
      <c r="Z1214" s="2"/>
      <c r="AA1214" s="2"/>
      <c r="AB1214" s="2"/>
      <c r="AC1214" s="2"/>
      <c r="AD1214" s="2"/>
    </row>
    <row r="1215" spans="1:30" ht="13" x14ac:dyDescent="0.15">
      <c r="A1215" s="26"/>
      <c r="B1215" s="26"/>
      <c r="C1215" s="26"/>
      <c r="D1215" s="26"/>
      <c r="E1215" s="26"/>
      <c r="F1215" s="27"/>
      <c r="G1215" s="26"/>
      <c r="H1215" s="27"/>
      <c r="I1215" s="26"/>
      <c r="J1215" s="27"/>
      <c r="K1215" s="28"/>
      <c r="L1215" s="5"/>
      <c r="M1215" s="5"/>
      <c r="N1215" s="5"/>
      <c r="O1215" s="59"/>
      <c r="P1215" s="5"/>
      <c r="Q1215" s="59"/>
      <c r="R1215" s="5"/>
      <c r="S1215" s="59"/>
      <c r="T1215" s="26"/>
      <c r="U1215" s="26"/>
      <c r="V1215" s="27"/>
      <c r="W1215" s="26"/>
      <c r="X1215" s="27"/>
      <c r="Y1215" s="2"/>
      <c r="Z1215" s="2"/>
      <c r="AA1215" s="2"/>
      <c r="AB1215" s="2"/>
      <c r="AC1215" s="2"/>
      <c r="AD1215" s="2"/>
    </row>
    <row r="1216" spans="1:30" ht="13" x14ac:dyDescent="0.15">
      <c r="A1216" s="26"/>
      <c r="B1216" s="26"/>
      <c r="C1216" s="26"/>
      <c r="D1216" s="26"/>
      <c r="E1216" s="26"/>
      <c r="F1216" s="27"/>
      <c r="G1216" s="26"/>
      <c r="H1216" s="27"/>
      <c r="I1216" s="26"/>
      <c r="J1216" s="27"/>
      <c r="K1216" s="28"/>
      <c r="L1216" s="5"/>
      <c r="M1216" s="5"/>
      <c r="N1216" s="5"/>
      <c r="O1216" s="59"/>
      <c r="P1216" s="5"/>
      <c r="Q1216" s="59"/>
      <c r="R1216" s="5"/>
      <c r="S1216" s="59"/>
      <c r="T1216" s="26"/>
      <c r="U1216" s="26"/>
      <c r="V1216" s="27"/>
      <c r="W1216" s="26"/>
      <c r="X1216" s="27"/>
      <c r="Y1216" s="2"/>
      <c r="Z1216" s="2"/>
      <c r="AA1216" s="2"/>
      <c r="AB1216" s="2"/>
      <c r="AC1216" s="2"/>
      <c r="AD1216" s="2"/>
    </row>
    <row r="1217" spans="1:30" ht="13" x14ac:dyDescent="0.15">
      <c r="A1217" s="26"/>
      <c r="B1217" s="26"/>
      <c r="C1217" s="26"/>
      <c r="D1217" s="26"/>
      <c r="E1217" s="26"/>
      <c r="F1217" s="27"/>
      <c r="G1217" s="26"/>
      <c r="H1217" s="27"/>
      <c r="I1217" s="26"/>
      <c r="J1217" s="27"/>
      <c r="K1217" s="28"/>
      <c r="L1217" s="5"/>
      <c r="M1217" s="5"/>
      <c r="N1217" s="5"/>
      <c r="O1217" s="59"/>
      <c r="P1217" s="5"/>
      <c r="Q1217" s="59"/>
      <c r="R1217" s="5"/>
      <c r="S1217" s="59"/>
      <c r="T1217" s="26"/>
      <c r="U1217" s="26"/>
      <c r="V1217" s="27"/>
      <c r="W1217" s="26"/>
      <c r="X1217" s="27"/>
      <c r="Y1217" s="2"/>
      <c r="Z1217" s="2"/>
      <c r="AA1217" s="2"/>
      <c r="AB1217" s="2"/>
      <c r="AC1217" s="2"/>
      <c r="AD1217" s="2"/>
    </row>
    <row r="1218" spans="1:30" ht="13" x14ac:dyDescent="0.15">
      <c r="A1218" s="26"/>
      <c r="B1218" s="26"/>
      <c r="C1218" s="26"/>
      <c r="D1218" s="26"/>
      <c r="E1218" s="26"/>
      <c r="F1218" s="27"/>
      <c r="G1218" s="26"/>
      <c r="H1218" s="27"/>
      <c r="I1218" s="26"/>
      <c r="J1218" s="27"/>
      <c r="K1218" s="28"/>
      <c r="L1218" s="5"/>
      <c r="M1218" s="5"/>
      <c r="N1218" s="5"/>
      <c r="O1218" s="59"/>
      <c r="P1218" s="5"/>
      <c r="Q1218" s="59"/>
      <c r="R1218" s="5"/>
      <c r="S1218" s="59"/>
      <c r="T1218" s="26"/>
      <c r="U1218" s="26"/>
      <c r="V1218" s="27"/>
      <c r="W1218" s="26"/>
      <c r="X1218" s="27"/>
      <c r="Y1218" s="2"/>
      <c r="Z1218" s="2"/>
      <c r="AA1218" s="2"/>
      <c r="AB1218" s="2"/>
      <c r="AC1218" s="2"/>
      <c r="AD1218" s="2"/>
    </row>
    <row r="1219" spans="1:30" ht="13" x14ac:dyDescent="0.15">
      <c r="A1219" s="26"/>
      <c r="B1219" s="26"/>
      <c r="C1219" s="26"/>
      <c r="D1219" s="26"/>
      <c r="E1219" s="26"/>
      <c r="F1219" s="27"/>
      <c r="G1219" s="26"/>
      <c r="H1219" s="27"/>
      <c r="I1219" s="26"/>
      <c r="J1219" s="27"/>
      <c r="K1219" s="28"/>
      <c r="L1219" s="5"/>
      <c r="M1219" s="5"/>
      <c r="N1219" s="5"/>
      <c r="O1219" s="59"/>
      <c r="P1219" s="5"/>
      <c r="Q1219" s="59"/>
      <c r="R1219" s="5"/>
      <c r="S1219" s="59"/>
      <c r="T1219" s="26"/>
      <c r="U1219" s="26"/>
      <c r="V1219" s="27"/>
      <c r="W1219" s="26"/>
      <c r="X1219" s="27"/>
      <c r="Y1219" s="2"/>
      <c r="Z1219" s="2"/>
      <c r="AA1219" s="2"/>
      <c r="AB1219" s="2"/>
      <c r="AC1219" s="2"/>
      <c r="AD1219" s="2"/>
    </row>
    <row r="1220" spans="1:30" ht="13" x14ac:dyDescent="0.15">
      <c r="A1220" s="26"/>
      <c r="B1220" s="26"/>
      <c r="C1220" s="26"/>
      <c r="D1220" s="26"/>
      <c r="E1220" s="26"/>
      <c r="F1220" s="27"/>
      <c r="G1220" s="26"/>
      <c r="H1220" s="27"/>
      <c r="I1220" s="26"/>
      <c r="J1220" s="27"/>
      <c r="K1220" s="28"/>
      <c r="L1220" s="5"/>
      <c r="M1220" s="5"/>
      <c r="N1220" s="5"/>
      <c r="O1220" s="59"/>
      <c r="P1220" s="5"/>
      <c r="Q1220" s="59"/>
      <c r="R1220" s="5"/>
      <c r="S1220" s="59"/>
      <c r="T1220" s="26"/>
      <c r="U1220" s="26"/>
      <c r="V1220" s="27"/>
      <c r="W1220" s="26"/>
      <c r="X1220" s="27"/>
      <c r="Y1220" s="2"/>
      <c r="Z1220" s="2"/>
      <c r="AA1220" s="2"/>
      <c r="AB1220" s="2"/>
      <c r="AC1220" s="2"/>
      <c r="AD1220" s="2"/>
    </row>
    <row r="1221" spans="1:30" ht="13" x14ac:dyDescent="0.15">
      <c r="A1221" s="26"/>
      <c r="B1221" s="26"/>
      <c r="C1221" s="26"/>
      <c r="D1221" s="26"/>
      <c r="E1221" s="26"/>
      <c r="F1221" s="27"/>
      <c r="G1221" s="26"/>
      <c r="H1221" s="27"/>
      <c r="I1221" s="26"/>
      <c r="J1221" s="27"/>
      <c r="K1221" s="28"/>
      <c r="L1221" s="5"/>
      <c r="M1221" s="5"/>
      <c r="N1221" s="5"/>
      <c r="O1221" s="59"/>
      <c r="P1221" s="5"/>
      <c r="Q1221" s="59"/>
      <c r="R1221" s="5"/>
      <c r="S1221" s="59"/>
      <c r="T1221" s="26"/>
      <c r="U1221" s="26"/>
      <c r="V1221" s="27"/>
      <c r="W1221" s="26"/>
      <c r="X1221" s="27"/>
      <c r="Y1221" s="2"/>
      <c r="Z1221" s="2"/>
      <c r="AA1221" s="2"/>
      <c r="AB1221" s="2"/>
      <c r="AC1221" s="2"/>
      <c r="AD1221" s="2"/>
    </row>
    <row r="1222" spans="1:30" ht="13" x14ac:dyDescent="0.15">
      <c r="A1222" s="26"/>
      <c r="B1222" s="26"/>
      <c r="C1222" s="26"/>
      <c r="D1222" s="26"/>
      <c r="E1222" s="26"/>
      <c r="F1222" s="27"/>
      <c r="G1222" s="26"/>
      <c r="H1222" s="27"/>
      <c r="I1222" s="26"/>
      <c r="J1222" s="27"/>
      <c r="K1222" s="28"/>
      <c r="L1222" s="5"/>
      <c r="M1222" s="5"/>
      <c r="N1222" s="5"/>
      <c r="O1222" s="59"/>
      <c r="P1222" s="5"/>
      <c r="Q1222" s="59"/>
      <c r="R1222" s="5"/>
      <c r="S1222" s="59"/>
      <c r="T1222" s="26"/>
      <c r="U1222" s="26"/>
      <c r="V1222" s="27"/>
      <c r="W1222" s="26"/>
      <c r="X1222" s="27"/>
      <c r="Y1222" s="2"/>
      <c r="Z1222" s="2"/>
      <c r="AA1222" s="2"/>
      <c r="AB1222" s="2"/>
      <c r="AC1222" s="2"/>
      <c r="AD1222" s="2"/>
    </row>
    <row r="1223" spans="1:30" ht="13" x14ac:dyDescent="0.15">
      <c r="A1223" s="26"/>
      <c r="B1223" s="26"/>
      <c r="C1223" s="26"/>
      <c r="D1223" s="26"/>
      <c r="E1223" s="26"/>
      <c r="F1223" s="27"/>
      <c r="G1223" s="26"/>
      <c r="H1223" s="27"/>
      <c r="I1223" s="26"/>
      <c r="J1223" s="27"/>
      <c r="K1223" s="28"/>
      <c r="L1223" s="5"/>
      <c r="M1223" s="5"/>
      <c r="N1223" s="5"/>
      <c r="O1223" s="59"/>
      <c r="P1223" s="5"/>
      <c r="Q1223" s="59"/>
      <c r="R1223" s="5"/>
      <c r="S1223" s="59"/>
      <c r="T1223" s="26"/>
      <c r="U1223" s="26"/>
      <c r="V1223" s="27"/>
      <c r="W1223" s="26"/>
      <c r="X1223" s="27"/>
      <c r="Y1223" s="2"/>
      <c r="Z1223" s="2"/>
      <c r="AA1223" s="2"/>
      <c r="AB1223" s="2"/>
      <c r="AC1223" s="2"/>
      <c r="AD1223" s="2"/>
    </row>
    <row r="1224" spans="1:30" ht="13" x14ac:dyDescent="0.15">
      <c r="A1224" s="26"/>
      <c r="B1224" s="26"/>
      <c r="C1224" s="26"/>
      <c r="D1224" s="26"/>
      <c r="E1224" s="26"/>
      <c r="F1224" s="27"/>
      <c r="G1224" s="26"/>
      <c r="H1224" s="27"/>
      <c r="I1224" s="26"/>
      <c r="J1224" s="27"/>
      <c r="K1224" s="28"/>
      <c r="L1224" s="5"/>
      <c r="M1224" s="5"/>
      <c r="N1224" s="5"/>
      <c r="O1224" s="59"/>
      <c r="P1224" s="5"/>
      <c r="Q1224" s="59"/>
      <c r="R1224" s="5"/>
      <c r="S1224" s="59"/>
      <c r="T1224" s="26"/>
      <c r="U1224" s="26"/>
      <c r="V1224" s="27"/>
      <c r="W1224" s="26"/>
      <c r="X1224" s="27"/>
      <c r="Y1224" s="2"/>
      <c r="Z1224" s="2"/>
      <c r="AA1224" s="2"/>
      <c r="AB1224" s="2"/>
      <c r="AC1224" s="2"/>
      <c r="AD1224" s="2"/>
    </row>
    <row r="1225" spans="1:30" ht="13" x14ac:dyDescent="0.15">
      <c r="A1225" s="26"/>
      <c r="B1225" s="26"/>
      <c r="C1225" s="26"/>
      <c r="D1225" s="26"/>
      <c r="E1225" s="26"/>
      <c r="F1225" s="27"/>
      <c r="G1225" s="26"/>
      <c r="H1225" s="27"/>
      <c r="I1225" s="26"/>
      <c r="J1225" s="27"/>
      <c r="K1225" s="28"/>
      <c r="L1225" s="5"/>
      <c r="M1225" s="5"/>
      <c r="N1225" s="5"/>
      <c r="O1225" s="59"/>
      <c r="P1225" s="5"/>
      <c r="Q1225" s="59"/>
      <c r="R1225" s="5"/>
      <c r="S1225" s="59"/>
      <c r="T1225" s="26"/>
      <c r="U1225" s="26"/>
      <c r="V1225" s="27"/>
      <c r="W1225" s="26"/>
      <c r="X1225" s="27"/>
      <c r="Y1225" s="2"/>
      <c r="Z1225" s="2"/>
      <c r="AA1225" s="2"/>
      <c r="AB1225" s="2"/>
      <c r="AC1225" s="2"/>
      <c r="AD1225" s="2"/>
    </row>
    <row r="1226" spans="1:30" ht="13" x14ac:dyDescent="0.15">
      <c r="A1226" s="26"/>
      <c r="B1226" s="26"/>
      <c r="C1226" s="26"/>
      <c r="D1226" s="26"/>
      <c r="E1226" s="26"/>
      <c r="F1226" s="27"/>
      <c r="G1226" s="26"/>
      <c r="H1226" s="27"/>
      <c r="I1226" s="26"/>
      <c r="J1226" s="27"/>
      <c r="K1226" s="28"/>
      <c r="L1226" s="5"/>
      <c r="M1226" s="5"/>
      <c r="N1226" s="5"/>
      <c r="O1226" s="59"/>
      <c r="P1226" s="5"/>
      <c r="Q1226" s="59"/>
      <c r="R1226" s="5"/>
      <c r="S1226" s="59"/>
      <c r="T1226" s="26"/>
      <c r="U1226" s="26"/>
      <c r="V1226" s="27"/>
      <c r="W1226" s="26"/>
      <c r="X1226" s="27"/>
      <c r="Y1226" s="2"/>
      <c r="Z1226" s="2"/>
      <c r="AA1226" s="2"/>
      <c r="AB1226" s="2"/>
      <c r="AC1226" s="2"/>
      <c r="AD1226" s="2"/>
    </row>
    <row r="1227" spans="1:30" ht="13" x14ac:dyDescent="0.15">
      <c r="A1227" s="26"/>
      <c r="B1227" s="26"/>
      <c r="C1227" s="26"/>
      <c r="D1227" s="26"/>
      <c r="E1227" s="26"/>
      <c r="F1227" s="27"/>
      <c r="G1227" s="26"/>
      <c r="H1227" s="27"/>
      <c r="I1227" s="26"/>
      <c r="J1227" s="27"/>
      <c r="K1227" s="28"/>
      <c r="L1227" s="5"/>
      <c r="M1227" s="5"/>
      <c r="N1227" s="5"/>
      <c r="O1227" s="59"/>
      <c r="P1227" s="5"/>
      <c r="Q1227" s="59"/>
      <c r="R1227" s="5"/>
      <c r="S1227" s="59"/>
      <c r="T1227" s="26"/>
      <c r="U1227" s="26"/>
      <c r="V1227" s="27"/>
      <c r="W1227" s="26"/>
      <c r="X1227" s="27"/>
      <c r="Y1227" s="2"/>
      <c r="Z1227" s="2"/>
      <c r="AA1227" s="2"/>
      <c r="AB1227" s="2"/>
      <c r="AC1227" s="2"/>
      <c r="AD1227" s="2"/>
    </row>
    <row r="1228" spans="1:30" ht="13" x14ac:dyDescent="0.15">
      <c r="A1228" s="26"/>
      <c r="B1228" s="26"/>
      <c r="C1228" s="26"/>
      <c r="D1228" s="26"/>
      <c r="E1228" s="26"/>
      <c r="F1228" s="27"/>
      <c r="G1228" s="26"/>
      <c r="H1228" s="27"/>
      <c r="I1228" s="26"/>
      <c r="J1228" s="27"/>
      <c r="K1228" s="28"/>
      <c r="L1228" s="5"/>
      <c r="M1228" s="5"/>
      <c r="N1228" s="5"/>
      <c r="O1228" s="59"/>
      <c r="P1228" s="5"/>
      <c r="Q1228" s="59"/>
      <c r="R1228" s="5"/>
      <c r="S1228" s="59"/>
      <c r="T1228" s="26"/>
      <c r="U1228" s="26"/>
      <c r="V1228" s="27"/>
      <c r="W1228" s="26"/>
      <c r="X1228" s="27"/>
      <c r="Y1228" s="2"/>
      <c r="Z1228" s="2"/>
      <c r="AA1228" s="2"/>
      <c r="AB1228" s="2"/>
      <c r="AC1228" s="2"/>
      <c r="AD1228" s="2"/>
    </row>
    <row r="1229" spans="1:30" ht="13" x14ac:dyDescent="0.15">
      <c r="A1229" s="26"/>
      <c r="B1229" s="26"/>
      <c r="C1229" s="26"/>
      <c r="D1229" s="26"/>
      <c r="E1229" s="26"/>
      <c r="F1229" s="27"/>
      <c r="G1229" s="26"/>
      <c r="H1229" s="27"/>
      <c r="I1229" s="26"/>
      <c r="J1229" s="27"/>
      <c r="K1229" s="28"/>
      <c r="L1229" s="5"/>
      <c r="M1229" s="5"/>
      <c r="N1229" s="5"/>
      <c r="O1229" s="59"/>
      <c r="P1229" s="5"/>
      <c r="Q1229" s="59"/>
      <c r="R1229" s="5"/>
      <c r="S1229" s="59"/>
      <c r="T1229" s="26"/>
      <c r="U1229" s="26"/>
      <c r="V1229" s="27"/>
      <c r="W1229" s="26"/>
      <c r="X1229" s="27"/>
      <c r="Y1229" s="2"/>
      <c r="Z1229" s="2"/>
      <c r="AA1229" s="2"/>
      <c r="AB1229" s="2"/>
      <c r="AC1229" s="2"/>
      <c r="AD1229" s="2"/>
    </row>
    <row r="1230" spans="1:30" ht="13" x14ac:dyDescent="0.15">
      <c r="A1230" s="26"/>
      <c r="B1230" s="26"/>
      <c r="C1230" s="26"/>
      <c r="D1230" s="26"/>
      <c r="E1230" s="26"/>
      <c r="F1230" s="27"/>
      <c r="G1230" s="26"/>
      <c r="H1230" s="27"/>
      <c r="I1230" s="26"/>
      <c r="J1230" s="27"/>
      <c r="K1230" s="28"/>
      <c r="L1230" s="5"/>
      <c r="M1230" s="5"/>
      <c r="N1230" s="5"/>
      <c r="O1230" s="59"/>
      <c r="P1230" s="5"/>
      <c r="Q1230" s="59"/>
      <c r="R1230" s="5"/>
      <c r="S1230" s="59"/>
      <c r="T1230" s="26"/>
      <c r="U1230" s="26"/>
      <c r="V1230" s="27"/>
      <c r="W1230" s="26"/>
      <c r="X1230" s="27"/>
      <c r="Y1230" s="2"/>
      <c r="Z1230" s="2"/>
      <c r="AA1230" s="2"/>
      <c r="AB1230" s="2"/>
      <c r="AC1230" s="2"/>
      <c r="AD1230" s="2"/>
    </row>
    <row r="1231" spans="1:30" ht="13" x14ac:dyDescent="0.15">
      <c r="A1231" s="26"/>
      <c r="B1231" s="26"/>
      <c r="C1231" s="26"/>
      <c r="D1231" s="26"/>
      <c r="E1231" s="26"/>
      <c r="F1231" s="27"/>
      <c r="G1231" s="26"/>
      <c r="H1231" s="27"/>
      <c r="I1231" s="26"/>
      <c r="J1231" s="27"/>
      <c r="K1231" s="28"/>
      <c r="L1231" s="5"/>
      <c r="M1231" s="5"/>
      <c r="N1231" s="5"/>
      <c r="O1231" s="59"/>
      <c r="P1231" s="5"/>
      <c r="Q1231" s="59"/>
      <c r="R1231" s="5"/>
      <c r="S1231" s="59"/>
      <c r="T1231" s="26"/>
      <c r="U1231" s="26"/>
      <c r="V1231" s="27"/>
      <c r="W1231" s="26"/>
      <c r="X1231" s="27"/>
      <c r="Y1231" s="2"/>
      <c r="Z1231" s="2"/>
      <c r="AA1231" s="2"/>
      <c r="AB1231" s="2"/>
      <c r="AC1231" s="2"/>
      <c r="AD1231" s="2"/>
    </row>
    <row r="1232" spans="1:30" ht="13" x14ac:dyDescent="0.15">
      <c r="A1232" s="26"/>
      <c r="B1232" s="26"/>
      <c r="C1232" s="26"/>
      <c r="D1232" s="26"/>
      <c r="E1232" s="26"/>
      <c r="F1232" s="27"/>
      <c r="G1232" s="26"/>
      <c r="H1232" s="27"/>
      <c r="I1232" s="26"/>
      <c r="J1232" s="27"/>
      <c r="K1232" s="28"/>
      <c r="L1232" s="5"/>
      <c r="M1232" s="5"/>
      <c r="N1232" s="5"/>
      <c r="O1232" s="59"/>
      <c r="P1232" s="5"/>
      <c r="Q1232" s="59"/>
      <c r="R1232" s="5"/>
      <c r="S1232" s="59"/>
      <c r="T1232" s="26"/>
      <c r="U1232" s="26"/>
      <c r="V1232" s="27"/>
      <c r="W1232" s="26"/>
      <c r="X1232" s="27"/>
      <c r="Y1232" s="2"/>
      <c r="Z1232" s="2"/>
      <c r="AA1232" s="2"/>
      <c r="AB1232" s="2"/>
      <c r="AC1232" s="2"/>
      <c r="AD1232" s="2"/>
    </row>
    <row r="1233" spans="1:30" ht="13" x14ac:dyDescent="0.15">
      <c r="A1233" s="26"/>
      <c r="B1233" s="26"/>
      <c r="C1233" s="26"/>
      <c r="D1233" s="26"/>
      <c r="E1233" s="26"/>
      <c r="F1233" s="27"/>
      <c r="G1233" s="26"/>
      <c r="H1233" s="27"/>
      <c r="I1233" s="26"/>
      <c r="J1233" s="27"/>
      <c r="K1233" s="28"/>
      <c r="L1233" s="5"/>
      <c r="M1233" s="5"/>
      <c r="N1233" s="5"/>
      <c r="O1233" s="59"/>
      <c r="P1233" s="5"/>
      <c r="Q1233" s="59"/>
      <c r="R1233" s="5"/>
      <c r="S1233" s="59"/>
      <c r="T1233" s="26"/>
      <c r="U1233" s="26"/>
      <c r="V1233" s="27"/>
      <c r="W1233" s="26"/>
      <c r="X1233" s="27"/>
      <c r="Y1233" s="2"/>
      <c r="Z1233" s="2"/>
      <c r="AA1233" s="2"/>
      <c r="AB1233" s="2"/>
      <c r="AC1233" s="2"/>
      <c r="AD1233" s="2"/>
    </row>
    <row r="1234" spans="1:30" ht="13" x14ac:dyDescent="0.15">
      <c r="A1234" s="26"/>
      <c r="B1234" s="26"/>
      <c r="C1234" s="26"/>
      <c r="D1234" s="26"/>
      <c r="E1234" s="26"/>
      <c r="F1234" s="27"/>
      <c r="G1234" s="26"/>
      <c r="H1234" s="27"/>
      <c r="I1234" s="26"/>
      <c r="J1234" s="27"/>
      <c r="K1234" s="28"/>
      <c r="L1234" s="5"/>
      <c r="M1234" s="5"/>
      <c r="N1234" s="5"/>
      <c r="O1234" s="59"/>
      <c r="P1234" s="5"/>
      <c r="Q1234" s="59"/>
      <c r="R1234" s="5"/>
      <c r="S1234" s="59"/>
      <c r="T1234" s="26"/>
      <c r="U1234" s="26"/>
      <c r="V1234" s="27"/>
      <c r="W1234" s="26"/>
      <c r="X1234" s="27"/>
      <c r="Y1234" s="2"/>
      <c r="Z1234" s="2"/>
      <c r="AA1234" s="2"/>
      <c r="AB1234" s="2"/>
      <c r="AC1234" s="2"/>
      <c r="AD1234" s="2"/>
    </row>
    <row r="1235" spans="1:30" ht="13" x14ac:dyDescent="0.15">
      <c r="A1235" s="26"/>
      <c r="B1235" s="26"/>
      <c r="C1235" s="26"/>
      <c r="D1235" s="26"/>
      <c r="E1235" s="26"/>
      <c r="F1235" s="27"/>
      <c r="G1235" s="26"/>
      <c r="H1235" s="27"/>
      <c r="I1235" s="26"/>
      <c r="J1235" s="27"/>
      <c r="K1235" s="28"/>
      <c r="L1235" s="5"/>
      <c r="M1235" s="5"/>
      <c r="N1235" s="5"/>
      <c r="O1235" s="59"/>
      <c r="P1235" s="5"/>
      <c r="Q1235" s="59"/>
      <c r="R1235" s="5"/>
      <c r="S1235" s="59"/>
      <c r="T1235" s="26"/>
      <c r="U1235" s="26"/>
      <c r="V1235" s="27"/>
      <c r="W1235" s="26"/>
      <c r="X1235" s="27"/>
      <c r="Y1235" s="2"/>
      <c r="Z1235" s="2"/>
      <c r="AA1235" s="2"/>
      <c r="AB1235" s="2"/>
      <c r="AC1235" s="2"/>
      <c r="AD1235" s="2"/>
    </row>
    <row r="1236" spans="1:30" ht="13" x14ac:dyDescent="0.15">
      <c r="A1236" s="26"/>
      <c r="B1236" s="26"/>
      <c r="C1236" s="26"/>
      <c r="D1236" s="26"/>
      <c r="E1236" s="26"/>
      <c r="F1236" s="27"/>
      <c r="G1236" s="26"/>
      <c r="H1236" s="27"/>
      <c r="I1236" s="26"/>
      <c r="J1236" s="27"/>
      <c r="K1236" s="28"/>
      <c r="L1236" s="5"/>
      <c r="M1236" s="5"/>
      <c r="N1236" s="5"/>
      <c r="O1236" s="59"/>
      <c r="P1236" s="5"/>
      <c r="Q1236" s="59"/>
      <c r="R1236" s="5"/>
      <c r="S1236" s="59"/>
      <c r="T1236" s="26"/>
      <c r="U1236" s="26"/>
      <c r="V1236" s="27"/>
      <c r="W1236" s="26"/>
      <c r="X1236" s="27"/>
      <c r="Y1236" s="2"/>
      <c r="Z1236" s="2"/>
      <c r="AA1236" s="2"/>
      <c r="AB1236" s="2"/>
      <c r="AC1236" s="2"/>
      <c r="AD1236" s="2"/>
    </row>
    <row r="1237" spans="1:30" ht="13" x14ac:dyDescent="0.15">
      <c r="A1237" s="26"/>
      <c r="B1237" s="26"/>
      <c r="C1237" s="26"/>
      <c r="D1237" s="26"/>
      <c r="E1237" s="26"/>
      <c r="F1237" s="27"/>
      <c r="G1237" s="26"/>
      <c r="H1237" s="27"/>
      <c r="I1237" s="26"/>
      <c r="J1237" s="27"/>
      <c r="K1237" s="28"/>
      <c r="L1237" s="5"/>
      <c r="M1237" s="5"/>
      <c r="N1237" s="5"/>
      <c r="O1237" s="59"/>
      <c r="P1237" s="5"/>
      <c r="Q1237" s="59"/>
      <c r="R1237" s="5"/>
      <c r="S1237" s="59"/>
      <c r="T1237" s="26"/>
      <c r="U1237" s="26"/>
      <c r="V1237" s="27"/>
      <c r="W1237" s="26"/>
      <c r="X1237" s="27"/>
      <c r="Y1237" s="2"/>
      <c r="Z1237" s="2"/>
      <c r="AA1237" s="2"/>
      <c r="AB1237" s="2"/>
      <c r="AC1237" s="2"/>
      <c r="AD1237" s="2"/>
    </row>
    <row r="1238" spans="1:30" ht="13" x14ac:dyDescent="0.15">
      <c r="A1238" s="26"/>
      <c r="B1238" s="26"/>
      <c r="C1238" s="26"/>
      <c r="D1238" s="26"/>
      <c r="E1238" s="26"/>
      <c r="F1238" s="27"/>
      <c r="G1238" s="26"/>
      <c r="H1238" s="27"/>
      <c r="I1238" s="26"/>
      <c r="J1238" s="27"/>
      <c r="K1238" s="28"/>
      <c r="L1238" s="5"/>
      <c r="M1238" s="5"/>
      <c r="N1238" s="5"/>
      <c r="O1238" s="59"/>
      <c r="P1238" s="5"/>
      <c r="Q1238" s="59"/>
      <c r="R1238" s="5"/>
      <c r="S1238" s="59"/>
      <c r="T1238" s="26"/>
      <c r="U1238" s="26"/>
      <c r="V1238" s="27"/>
      <c r="W1238" s="26"/>
      <c r="X1238" s="27"/>
      <c r="Y1238" s="2"/>
      <c r="Z1238" s="2"/>
      <c r="AA1238" s="2"/>
      <c r="AB1238" s="2"/>
      <c r="AC1238" s="2"/>
      <c r="AD1238" s="2"/>
    </row>
    <row r="1239" spans="1:30" ht="13" x14ac:dyDescent="0.15">
      <c r="A1239" s="26"/>
      <c r="B1239" s="26"/>
      <c r="C1239" s="26"/>
      <c r="D1239" s="26"/>
      <c r="E1239" s="26"/>
      <c r="F1239" s="27"/>
      <c r="G1239" s="26"/>
      <c r="H1239" s="27"/>
      <c r="I1239" s="26"/>
      <c r="J1239" s="27"/>
      <c r="K1239" s="28"/>
      <c r="L1239" s="5"/>
      <c r="M1239" s="5"/>
      <c r="N1239" s="5"/>
      <c r="O1239" s="59"/>
      <c r="P1239" s="5"/>
      <c r="Q1239" s="59"/>
      <c r="R1239" s="5"/>
      <c r="S1239" s="59"/>
      <c r="T1239" s="26"/>
      <c r="U1239" s="26"/>
      <c r="V1239" s="27"/>
      <c r="W1239" s="26"/>
      <c r="X1239" s="27"/>
      <c r="Y1239" s="2"/>
      <c r="Z1239" s="2"/>
      <c r="AA1239" s="2"/>
      <c r="AB1239" s="2"/>
      <c r="AC1239" s="2"/>
      <c r="AD1239" s="2"/>
    </row>
    <row r="1240" spans="1:30" ht="13" x14ac:dyDescent="0.15">
      <c r="A1240" s="26"/>
      <c r="B1240" s="26"/>
      <c r="C1240" s="26"/>
      <c r="D1240" s="26"/>
      <c r="E1240" s="26"/>
      <c r="F1240" s="27"/>
      <c r="G1240" s="26"/>
      <c r="H1240" s="27"/>
      <c r="I1240" s="26"/>
      <c r="J1240" s="27"/>
      <c r="K1240" s="28"/>
      <c r="L1240" s="5"/>
      <c r="M1240" s="5"/>
      <c r="N1240" s="5"/>
      <c r="O1240" s="59"/>
      <c r="P1240" s="5"/>
      <c r="Q1240" s="59"/>
      <c r="R1240" s="5"/>
      <c r="S1240" s="59"/>
      <c r="T1240" s="26"/>
      <c r="U1240" s="26"/>
      <c r="V1240" s="27"/>
      <c r="W1240" s="26"/>
      <c r="X1240" s="27"/>
      <c r="Y1240" s="2"/>
      <c r="Z1240" s="2"/>
      <c r="AA1240" s="2"/>
      <c r="AB1240" s="2"/>
      <c r="AC1240" s="2"/>
      <c r="AD1240" s="2"/>
    </row>
    <row r="1241" spans="1:30" ht="13" x14ac:dyDescent="0.15">
      <c r="A1241" s="26"/>
      <c r="B1241" s="26"/>
      <c r="C1241" s="26"/>
      <c r="D1241" s="26"/>
      <c r="E1241" s="26"/>
      <c r="F1241" s="27"/>
      <c r="G1241" s="26"/>
      <c r="H1241" s="27"/>
      <c r="I1241" s="26"/>
      <c r="J1241" s="27"/>
      <c r="K1241" s="28"/>
      <c r="L1241" s="5"/>
      <c r="M1241" s="5"/>
      <c r="N1241" s="5"/>
      <c r="O1241" s="59"/>
      <c r="P1241" s="5"/>
      <c r="Q1241" s="59"/>
      <c r="R1241" s="5"/>
      <c r="S1241" s="59"/>
      <c r="T1241" s="26"/>
      <c r="U1241" s="26"/>
      <c r="V1241" s="27"/>
      <c r="W1241" s="26"/>
      <c r="X1241" s="27"/>
      <c r="Y1241" s="2"/>
      <c r="Z1241" s="2"/>
      <c r="AA1241" s="2"/>
      <c r="AB1241" s="2"/>
      <c r="AC1241" s="2"/>
      <c r="AD1241" s="2"/>
    </row>
    <row r="1242" spans="1:30" ht="13" x14ac:dyDescent="0.15">
      <c r="A1242" s="26"/>
      <c r="B1242" s="26"/>
      <c r="C1242" s="26"/>
      <c r="D1242" s="26"/>
      <c r="E1242" s="26"/>
      <c r="F1242" s="27"/>
      <c r="G1242" s="26"/>
      <c r="H1242" s="27"/>
      <c r="I1242" s="26"/>
      <c r="J1242" s="27"/>
      <c r="K1242" s="28"/>
      <c r="L1242" s="5"/>
      <c r="M1242" s="5"/>
      <c r="N1242" s="5"/>
      <c r="O1242" s="59"/>
      <c r="P1242" s="5"/>
      <c r="Q1242" s="59"/>
      <c r="R1242" s="5"/>
      <c r="S1242" s="59"/>
      <c r="T1242" s="26"/>
      <c r="U1242" s="26"/>
      <c r="V1242" s="27"/>
      <c r="W1242" s="26"/>
      <c r="X1242" s="27"/>
      <c r="Y1242" s="2"/>
      <c r="Z1242" s="2"/>
      <c r="AA1242" s="2"/>
      <c r="AB1242" s="2"/>
      <c r="AC1242" s="2"/>
      <c r="AD1242" s="2"/>
    </row>
    <row r="1243" spans="1:30" ht="13" x14ac:dyDescent="0.15">
      <c r="A1243" s="26"/>
      <c r="B1243" s="26"/>
      <c r="C1243" s="26"/>
      <c r="D1243" s="26"/>
      <c r="E1243" s="26"/>
      <c r="F1243" s="27"/>
      <c r="G1243" s="26"/>
      <c r="H1243" s="27"/>
      <c r="I1243" s="26"/>
      <c r="J1243" s="27"/>
      <c r="K1243" s="28"/>
      <c r="L1243" s="5"/>
      <c r="M1243" s="5"/>
      <c r="N1243" s="5"/>
      <c r="O1243" s="59"/>
      <c r="P1243" s="5"/>
      <c r="Q1243" s="59"/>
      <c r="R1243" s="5"/>
      <c r="S1243" s="59"/>
      <c r="T1243" s="26"/>
      <c r="U1243" s="26"/>
      <c r="V1243" s="27"/>
      <c r="W1243" s="26"/>
      <c r="X1243" s="27"/>
      <c r="Y1243" s="2"/>
      <c r="Z1243" s="2"/>
      <c r="AA1243" s="2"/>
      <c r="AB1243" s="2"/>
      <c r="AC1243" s="2"/>
      <c r="AD1243" s="2"/>
    </row>
    <row r="1244" spans="1:30" ht="13" x14ac:dyDescent="0.15">
      <c r="A1244" s="26"/>
      <c r="B1244" s="26"/>
      <c r="C1244" s="26"/>
      <c r="D1244" s="26"/>
      <c r="E1244" s="26"/>
      <c r="F1244" s="27"/>
      <c r="G1244" s="26"/>
      <c r="H1244" s="27"/>
      <c r="I1244" s="26"/>
      <c r="J1244" s="27"/>
      <c r="K1244" s="28"/>
      <c r="L1244" s="5"/>
      <c r="M1244" s="5"/>
      <c r="N1244" s="5"/>
      <c r="O1244" s="59"/>
      <c r="P1244" s="5"/>
      <c r="Q1244" s="59"/>
      <c r="R1244" s="5"/>
      <c r="S1244" s="59"/>
      <c r="T1244" s="26"/>
      <c r="U1244" s="26"/>
      <c r="V1244" s="27"/>
      <c r="W1244" s="26"/>
      <c r="X1244" s="27"/>
      <c r="Y1244" s="2"/>
      <c r="Z1244" s="2"/>
      <c r="AA1244" s="2"/>
      <c r="AB1244" s="2"/>
      <c r="AC1244" s="2"/>
      <c r="AD1244" s="2"/>
    </row>
    <row r="1245" spans="1:30" ht="13" x14ac:dyDescent="0.15">
      <c r="A1245" s="26"/>
      <c r="B1245" s="26"/>
      <c r="C1245" s="26"/>
      <c r="D1245" s="26"/>
      <c r="E1245" s="26"/>
      <c r="F1245" s="27"/>
      <c r="G1245" s="26"/>
      <c r="H1245" s="27"/>
      <c r="I1245" s="26"/>
      <c r="J1245" s="27"/>
      <c r="K1245" s="28"/>
      <c r="L1245" s="5"/>
      <c r="M1245" s="5"/>
      <c r="N1245" s="5"/>
      <c r="O1245" s="59"/>
      <c r="P1245" s="5"/>
      <c r="Q1245" s="59"/>
      <c r="R1245" s="5"/>
      <c r="S1245" s="59"/>
      <c r="T1245" s="26"/>
      <c r="U1245" s="26"/>
      <c r="V1245" s="27"/>
      <c r="W1245" s="26"/>
      <c r="X1245" s="27"/>
      <c r="Y1245" s="2"/>
      <c r="Z1245" s="2"/>
      <c r="AA1245" s="2"/>
      <c r="AB1245" s="2"/>
      <c r="AC1245" s="2"/>
      <c r="AD1245" s="2"/>
    </row>
    <row r="1246" spans="1:30" ht="13" x14ac:dyDescent="0.15">
      <c r="A1246" s="26"/>
      <c r="B1246" s="26"/>
      <c r="C1246" s="26"/>
      <c r="D1246" s="26"/>
      <c r="E1246" s="26"/>
      <c r="F1246" s="27"/>
      <c r="G1246" s="26"/>
      <c r="H1246" s="27"/>
      <c r="I1246" s="26"/>
      <c r="J1246" s="27"/>
      <c r="K1246" s="28"/>
      <c r="L1246" s="5"/>
      <c r="M1246" s="5"/>
      <c r="N1246" s="5"/>
      <c r="O1246" s="59"/>
      <c r="P1246" s="5"/>
      <c r="Q1246" s="59"/>
      <c r="R1246" s="5"/>
      <c r="S1246" s="59"/>
      <c r="T1246" s="26"/>
      <c r="U1246" s="26"/>
      <c r="V1246" s="27"/>
      <c r="W1246" s="26"/>
      <c r="X1246" s="27"/>
      <c r="Y1246" s="2"/>
      <c r="Z1246" s="2"/>
      <c r="AA1246" s="2"/>
      <c r="AB1246" s="2"/>
      <c r="AC1246" s="2"/>
      <c r="AD1246" s="2"/>
    </row>
    <row r="1247" spans="1:30" ht="13" x14ac:dyDescent="0.15">
      <c r="A1247" s="26"/>
      <c r="B1247" s="26"/>
      <c r="C1247" s="26"/>
      <c r="D1247" s="26"/>
      <c r="E1247" s="26"/>
      <c r="F1247" s="27"/>
      <c r="G1247" s="26"/>
      <c r="H1247" s="27"/>
      <c r="I1247" s="26"/>
      <c r="J1247" s="27"/>
      <c r="K1247" s="28"/>
      <c r="L1247" s="5"/>
      <c r="M1247" s="5"/>
      <c r="N1247" s="5"/>
      <c r="O1247" s="59"/>
      <c r="P1247" s="5"/>
      <c r="Q1247" s="59"/>
      <c r="R1247" s="5"/>
      <c r="S1247" s="59"/>
      <c r="T1247" s="26"/>
      <c r="U1247" s="26"/>
      <c r="V1247" s="27"/>
      <c r="W1247" s="26"/>
      <c r="X1247" s="27"/>
      <c r="Y1247" s="2"/>
      <c r="Z1247" s="2"/>
      <c r="AA1247" s="2"/>
      <c r="AB1247" s="2"/>
      <c r="AC1247" s="2"/>
      <c r="AD1247" s="2"/>
    </row>
    <row r="1248" spans="1:30" ht="13" x14ac:dyDescent="0.15">
      <c r="A1248" s="26"/>
      <c r="B1248" s="26"/>
      <c r="C1248" s="26"/>
      <c r="D1248" s="26"/>
      <c r="E1248" s="26"/>
      <c r="F1248" s="27"/>
      <c r="G1248" s="26"/>
      <c r="H1248" s="27"/>
      <c r="I1248" s="26"/>
      <c r="J1248" s="27"/>
      <c r="K1248" s="28"/>
      <c r="L1248" s="5"/>
      <c r="M1248" s="5"/>
      <c r="N1248" s="5"/>
      <c r="O1248" s="59"/>
      <c r="P1248" s="5"/>
      <c r="Q1248" s="59"/>
      <c r="R1248" s="5"/>
      <c r="S1248" s="59"/>
      <c r="T1248" s="26"/>
      <c r="U1248" s="26"/>
      <c r="V1248" s="27"/>
      <c r="W1248" s="26"/>
      <c r="X1248" s="27"/>
      <c r="Y1248" s="2"/>
      <c r="Z1248" s="2"/>
      <c r="AA1248" s="2"/>
      <c r="AB1248" s="2"/>
      <c r="AC1248" s="2"/>
      <c r="AD1248" s="2"/>
    </row>
    <row r="1249" spans="1:30" ht="13" x14ac:dyDescent="0.15">
      <c r="A1249" s="26"/>
      <c r="B1249" s="26"/>
      <c r="C1249" s="26"/>
      <c r="D1249" s="26"/>
      <c r="E1249" s="26"/>
      <c r="F1249" s="27"/>
      <c r="G1249" s="26"/>
      <c r="H1249" s="27"/>
      <c r="I1249" s="26"/>
      <c r="J1249" s="27"/>
      <c r="K1249" s="28"/>
      <c r="L1249" s="5"/>
      <c r="M1249" s="5"/>
      <c r="N1249" s="5"/>
      <c r="O1249" s="59"/>
      <c r="P1249" s="5"/>
      <c r="Q1249" s="59"/>
      <c r="R1249" s="5"/>
      <c r="S1249" s="59"/>
      <c r="T1249" s="26"/>
      <c r="U1249" s="26"/>
      <c r="V1249" s="27"/>
      <c r="W1249" s="26"/>
      <c r="X1249" s="27"/>
      <c r="Y1249" s="2"/>
      <c r="Z1249" s="2"/>
      <c r="AA1249" s="2"/>
      <c r="AB1249" s="2"/>
      <c r="AC1249" s="2"/>
      <c r="AD1249" s="2"/>
    </row>
    <row r="1250" spans="1:30" ht="13" x14ac:dyDescent="0.15">
      <c r="A1250" s="26"/>
      <c r="B1250" s="26"/>
      <c r="C1250" s="26"/>
      <c r="D1250" s="26"/>
      <c r="E1250" s="26"/>
      <c r="F1250" s="27"/>
      <c r="G1250" s="26"/>
      <c r="H1250" s="27"/>
      <c r="I1250" s="26"/>
      <c r="J1250" s="27"/>
      <c r="K1250" s="28"/>
      <c r="L1250" s="5"/>
      <c r="M1250" s="5"/>
      <c r="N1250" s="5"/>
      <c r="O1250" s="59"/>
      <c r="P1250" s="5"/>
      <c r="Q1250" s="59"/>
      <c r="R1250" s="5"/>
      <c r="S1250" s="59"/>
      <c r="T1250" s="26"/>
      <c r="U1250" s="26"/>
      <c r="V1250" s="27"/>
      <c r="W1250" s="26"/>
      <c r="X1250" s="27"/>
      <c r="Y1250" s="2"/>
      <c r="Z1250" s="2"/>
      <c r="AA1250" s="2"/>
      <c r="AB1250" s="2"/>
      <c r="AC1250" s="2"/>
      <c r="AD1250" s="2"/>
    </row>
    <row r="1251" spans="1:30" ht="13" x14ac:dyDescent="0.15">
      <c r="A1251" s="26"/>
      <c r="B1251" s="26"/>
      <c r="C1251" s="26"/>
      <c r="D1251" s="26"/>
      <c r="E1251" s="26"/>
      <c r="F1251" s="27"/>
      <c r="G1251" s="26"/>
      <c r="H1251" s="27"/>
      <c r="I1251" s="26"/>
      <c r="J1251" s="27"/>
      <c r="K1251" s="28"/>
      <c r="L1251" s="5"/>
      <c r="M1251" s="5"/>
      <c r="N1251" s="5"/>
      <c r="O1251" s="59"/>
      <c r="P1251" s="5"/>
      <c r="Q1251" s="59"/>
      <c r="R1251" s="5"/>
      <c r="S1251" s="59"/>
      <c r="T1251" s="26"/>
      <c r="U1251" s="26"/>
      <c r="V1251" s="27"/>
      <c r="W1251" s="26"/>
      <c r="X1251" s="27"/>
      <c r="Y1251" s="2"/>
      <c r="Z1251" s="2"/>
      <c r="AA1251" s="2"/>
      <c r="AB1251" s="2"/>
      <c r="AC1251" s="2"/>
      <c r="AD1251" s="2"/>
    </row>
    <row r="1252" spans="1:30" ht="13" x14ac:dyDescent="0.15">
      <c r="A1252" s="26"/>
      <c r="B1252" s="26"/>
      <c r="C1252" s="26"/>
      <c r="D1252" s="26"/>
      <c r="E1252" s="26"/>
      <c r="F1252" s="27"/>
      <c r="G1252" s="26"/>
      <c r="H1252" s="27"/>
      <c r="I1252" s="26"/>
      <c r="J1252" s="27"/>
      <c r="K1252" s="28"/>
      <c r="L1252" s="5"/>
      <c r="M1252" s="5"/>
      <c r="N1252" s="5"/>
      <c r="O1252" s="59"/>
      <c r="P1252" s="5"/>
      <c r="Q1252" s="59"/>
      <c r="R1252" s="5"/>
      <c r="S1252" s="59"/>
      <c r="T1252" s="26"/>
      <c r="U1252" s="26"/>
      <c r="V1252" s="27"/>
      <c r="W1252" s="26"/>
      <c r="X1252" s="27"/>
      <c r="Y1252" s="2"/>
      <c r="Z1252" s="2"/>
      <c r="AA1252" s="2"/>
      <c r="AB1252" s="2"/>
      <c r="AC1252" s="2"/>
      <c r="AD1252" s="2"/>
    </row>
    <row r="1253" spans="1:30" ht="13" x14ac:dyDescent="0.15">
      <c r="A1253" s="26"/>
      <c r="B1253" s="26"/>
      <c r="C1253" s="26"/>
      <c r="D1253" s="26"/>
      <c r="E1253" s="26"/>
      <c r="F1253" s="27"/>
      <c r="G1253" s="26"/>
      <c r="H1253" s="27"/>
      <c r="I1253" s="26"/>
      <c r="J1253" s="27"/>
      <c r="K1253" s="28"/>
      <c r="L1253" s="5"/>
      <c r="M1253" s="5"/>
      <c r="N1253" s="5"/>
      <c r="O1253" s="59"/>
      <c r="P1253" s="5"/>
      <c r="Q1253" s="59"/>
      <c r="R1253" s="5"/>
      <c r="S1253" s="59"/>
      <c r="T1253" s="26"/>
      <c r="U1253" s="26"/>
      <c r="V1253" s="27"/>
      <c r="W1253" s="26"/>
      <c r="X1253" s="27"/>
      <c r="Y1253" s="2"/>
      <c r="Z1253" s="2"/>
      <c r="AA1253" s="2"/>
      <c r="AB1253" s="2"/>
      <c r="AC1253" s="2"/>
      <c r="AD1253" s="2"/>
    </row>
    <row r="1254" spans="1:30" ht="13" x14ac:dyDescent="0.15">
      <c r="A1254" s="26"/>
      <c r="B1254" s="26"/>
      <c r="C1254" s="26"/>
      <c r="D1254" s="26"/>
      <c r="E1254" s="26"/>
      <c r="F1254" s="27"/>
      <c r="G1254" s="26"/>
      <c r="H1254" s="27"/>
      <c r="I1254" s="26"/>
      <c r="J1254" s="27"/>
      <c r="K1254" s="28"/>
      <c r="L1254" s="5"/>
      <c r="M1254" s="5"/>
      <c r="N1254" s="5"/>
      <c r="O1254" s="59"/>
      <c r="P1254" s="5"/>
      <c r="Q1254" s="59"/>
      <c r="R1254" s="5"/>
      <c r="S1254" s="59"/>
      <c r="T1254" s="26"/>
      <c r="U1254" s="26"/>
      <c r="V1254" s="27"/>
      <c r="W1254" s="26"/>
      <c r="X1254" s="27"/>
      <c r="Y1254" s="2"/>
      <c r="Z1254" s="2"/>
      <c r="AA1254" s="2"/>
      <c r="AB1254" s="2"/>
      <c r="AC1254" s="2"/>
      <c r="AD1254" s="2"/>
    </row>
    <row r="1255" spans="1:30" ht="13" x14ac:dyDescent="0.15">
      <c r="A1255" s="26"/>
      <c r="B1255" s="26"/>
      <c r="C1255" s="26"/>
      <c r="D1255" s="26"/>
      <c r="E1255" s="26"/>
      <c r="F1255" s="27"/>
      <c r="G1255" s="26"/>
      <c r="H1255" s="27"/>
      <c r="I1255" s="26"/>
      <c r="J1255" s="27"/>
      <c r="K1255" s="28"/>
      <c r="L1255" s="5"/>
      <c r="M1255" s="5"/>
      <c r="N1255" s="5"/>
      <c r="O1255" s="59"/>
      <c r="P1255" s="5"/>
      <c r="Q1255" s="59"/>
      <c r="R1255" s="5"/>
      <c r="S1255" s="59"/>
      <c r="T1255" s="26"/>
      <c r="U1255" s="26"/>
      <c r="V1255" s="27"/>
      <c r="W1255" s="26"/>
      <c r="X1255" s="27"/>
      <c r="Y1255" s="2"/>
      <c r="Z1255" s="2"/>
      <c r="AA1255" s="2"/>
      <c r="AB1255" s="2"/>
      <c r="AC1255" s="2"/>
      <c r="AD1255" s="2"/>
    </row>
    <row r="1256" spans="1:30" ht="13" x14ac:dyDescent="0.15">
      <c r="A1256" s="26"/>
      <c r="B1256" s="26"/>
      <c r="C1256" s="26"/>
      <c r="D1256" s="26"/>
      <c r="E1256" s="26"/>
      <c r="F1256" s="27"/>
      <c r="G1256" s="26"/>
      <c r="H1256" s="27"/>
      <c r="I1256" s="26"/>
      <c r="J1256" s="27"/>
      <c r="K1256" s="28"/>
      <c r="L1256" s="5"/>
      <c r="M1256" s="5"/>
      <c r="N1256" s="5"/>
      <c r="O1256" s="59"/>
      <c r="P1256" s="5"/>
      <c r="Q1256" s="59"/>
      <c r="R1256" s="5"/>
      <c r="S1256" s="59"/>
      <c r="T1256" s="26"/>
      <c r="U1256" s="26"/>
      <c r="V1256" s="27"/>
      <c r="W1256" s="26"/>
      <c r="X1256" s="27"/>
      <c r="Y1256" s="2"/>
      <c r="Z1256" s="2"/>
      <c r="AA1256" s="2"/>
      <c r="AB1256" s="2"/>
      <c r="AC1256" s="2"/>
      <c r="AD1256" s="2"/>
    </row>
    <row r="1257" spans="1:30" ht="13" x14ac:dyDescent="0.15">
      <c r="A1257" s="26"/>
      <c r="B1257" s="26"/>
      <c r="C1257" s="26"/>
      <c r="D1257" s="26"/>
      <c r="E1257" s="26"/>
      <c r="F1257" s="27"/>
      <c r="G1257" s="26"/>
      <c r="H1257" s="27"/>
      <c r="I1257" s="26"/>
      <c r="J1257" s="27"/>
      <c r="K1257" s="28"/>
      <c r="L1257" s="5"/>
      <c r="M1257" s="5"/>
      <c r="N1257" s="5"/>
      <c r="O1257" s="59"/>
      <c r="P1257" s="5"/>
      <c r="Q1257" s="59"/>
      <c r="R1257" s="5"/>
      <c r="S1257" s="59"/>
      <c r="T1257" s="26"/>
      <c r="U1257" s="26"/>
      <c r="V1257" s="27"/>
      <c r="W1257" s="26"/>
      <c r="X1257" s="27"/>
      <c r="Y1257" s="2"/>
      <c r="Z1257" s="2"/>
      <c r="AA1257" s="2"/>
      <c r="AB1257" s="2"/>
      <c r="AC1257" s="2"/>
      <c r="AD1257" s="2"/>
    </row>
    <row r="1258" spans="1:30" ht="13" x14ac:dyDescent="0.15">
      <c r="A1258" s="26"/>
      <c r="B1258" s="26"/>
      <c r="C1258" s="26"/>
      <c r="D1258" s="26"/>
      <c r="E1258" s="26"/>
      <c r="F1258" s="27"/>
      <c r="G1258" s="26"/>
      <c r="H1258" s="27"/>
      <c r="I1258" s="26"/>
      <c r="J1258" s="27"/>
      <c r="K1258" s="28"/>
      <c r="L1258" s="5"/>
      <c r="M1258" s="5"/>
      <c r="N1258" s="5"/>
      <c r="O1258" s="59"/>
      <c r="P1258" s="5"/>
      <c r="Q1258" s="59"/>
      <c r="R1258" s="5"/>
      <c r="S1258" s="59"/>
      <c r="T1258" s="26"/>
      <c r="U1258" s="26"/>
      <c r="V1258" s="27"/>
      <c r="W1258" s="26"/>
      <c r="X1258" s="27"/>
      <c r="Y1258" s="2"/>
      <c r="Z1258" s="2"/>
      <c r="AA1258" s="2"/>
      <c r="AB1258" s="2"/>
      <c r="AC1258" s="2"/>
      <c r="AD1258" s="2"/>
    </row>
    <row r="1259" spans="1:30" ht="13" x14ac:dyDescent="0.15">
      <c r="A1259" s="26"/>
      <c r="B1259" s="26"/>
      <c r="C1259" s="26"/>
      <c r="D1259" s="26"/>
      <c r="E1259" s="26"/>
      <c r="F1259" s="27"/>
      <c r="G1259" s="26"/>
      <c r="H1259" s="27"/>
      <c r="I1259" s="26"/>
      <c r="J1259" s="27"/>
      <c r="K1259" s="28"/>
      <c r="L1259" s="5"/>
      <c r="M1259" s="5"/>
      <c r="N1259" s="5"/>
      <c r="O1259" s="59"/>
      <c r="P1259" s="5"/>
      <c r="Q1259" s="59"/>
      <c r="R1259" s="5"/>
      <c r="S1259" s="59"/>
      <c r="T1259" s="26"/>
      <c r="U1259" s="26"/>
      <c r="V1259" s="27"/>
      <c r="W1259" s="26"/>
      <c r="X1259" s="27"/>
      <c r="Y1259" s="2"/>
      <c r="Z1259" s="2"/>
      <c r="AA1259" s="2"/>
      <c r="AB1259" s="2"/>
      <c r="AC1259" s="2"/>
      <c r="AD1259" s="2"/>
    </row>
    <row r="1260" spans="1:30" ht="13" x14ac:dyDescent="0.15">
      <c r="A1260" s="26"/>
      <c r="B1260" s="26"/>
      <c r="C1260" s="26"/>
      <c r="D1260" s="26"/>
      <c r="E1260" s="26"/>
      <c r="F1260" s="27"/>
      <c r="G1260" s="26"/>
      <c r="H1260" s="27"/>
      <c r="I1260" s="26"/>
      <c r="J1260" s="27"/>
      <c r="K1260" s="28"/>
      <c r="L1260" s="5"/>
      <c r="M1260" s="5"/>
      <c r="N1260" s="5"/>
      <c r="O1260" s="59"/>
      <c r="P1260" s="5"/>
      <c r="Q1260" s="59"/>
      <c r="R1260" s="5"/>
      <c r="S1260" s="59"/>
      <c r="T1260" s="26"/>
      <c r="U1260" s="26"/>
      <c r="V1260" s="27"/>
      <c r="W1260" s="26"/>
      <c r="X1260" s="27"/>
      <c r="Y1260" s="2"/>
      <c r="Z1260" s="2"/>
      <c r="AA1260" s="2"/>
      <c r="AB1260" s="2"/>
      <c r="AC1260" s="2"/>
      <c r="AD1260" s="2"/>
    </row>
    <row r="1261" spans="1:30" ht="13" x14ac:dyDescent="0.15">
      <c r="A1261" s="26"/>
      <c r="B1261" s="26"/>
      <c r="C1261" s="26"/>
      <c r="D1261" s="26"/>
      <c r="E1261" s="26"/>
      <c r="F1261" s="27"/>
      <c r="G1261" s="26"/>
      <c r="H1261" s="27"/>
      <c r="I1261" s="26"/>
      <c r="J1261" s="27"/>
      <c r="K1261" s="28"/>
      <c r="L1261" s="5"/>
      <c r="M1261" s="5"/>
      <c r="N1261" s="5"/>
      <c r="O1261" s="59"/>
      <c r="P1261" s="5"/>
      <c r="Q1261" s="59"/>
      <c r="R1261" s="5"/>
      <c r="S1261" s="59"/>
      <c r="T1261" s="26"/>
      <c r="U1261" s="26"/>
      <c r="V1261" s="27"/>
      <c r="W1261" s="26"/>
      <c r="X1261" s="27"/>
      <c r="Y1261" s="2"/>
      <c r="Z1261" s="2"/>
      <c r="AA1261" s="2"/>
      <c r="AB1261" s="2"/>
      <c r="AC1261" s="2"/>
      <c r="AD1261" s="2"/>
    </row>
    <row r="1262" spans="1:30" ht="13" x14ac:dyDescent="0.15">
      <c r="A1262" s="26"/>
      <c r="B1262" s="26"/>
      <c r="C1262" s="26"/>
      <c r="D1262" s="26"/>
      <c r="E1262" s="26"/>
      <c r="F1262" s="27"/>
      <c r="G1262" s="26"/>
      <c r="H1262" s="27"/>
      <c r="I1262" s="26"/>
      <c r="J1262" s="27"/>
      <c r="K1262" s="28"/>
      <c r="L1262" s="5"/>
      <c r="M1262" s="5"/>
      <c r="N1262" s="5"/>
      <c r="O1262" s="59"/>
      <c r="P1262" s="5"/>
      <c r="Q1262" s="59"/>
      <c r="R1262" s="5"/>
      <c r="S1262" s="59"/>
      <c r="T1262" s="26"/>
      <c r="U1262" s="26"/>
      <c r="V1262" s="27"/>
      <c r="W1262" s="26"/>
      <c r="X1262" s="27"/>
      <c r="Y1262" s="2"/>
      <c r="Z1262" s="2"/>
      <c r="AA1262" s="2"/>
      <c r="AB1262" s="2"/>
      <c r="AC1262" s="2"/>
      <c r="AD1262" s="2"/>
    </row>
    <row r="1263" spans="1:30" ht="13" x14ac:dyDescent="0.15">
      <c r="A1263" s="26"/>
      <c r="B1263" s="26"/>
      <c r="C1263" s="26"/>
      <c r="D1263" s="26"/>
      <c r="E1263" s="26"/>
      <c r="F1263" s="27"/>
      <c r="G1263" s="26"/>
      <c r="H1263" s="27"/>
      <c r="I1263" s="26"/>
      <c r="J1263" s="27"/>
      <c r="K1263" s="28"/>
      <c r="L1263" s="5"/>
      <c r="M1263" s="5"/>
      <c r="N1263" s="5"/>
      <c r="O1263" s="59"/>
      <c r="P1263" s="5"/>
      <c r="Q1263" s="59"/>
      <c r="R1263" s="5"/>
      <c r="S1263" s="59"/>
      <c r="T1263" s="26"/>
      <c r="U1263" s="26"/>
      <c r="V1263" s="27"/>
      <c r="W1263" s="26"/>
      <c r="X1263" s="27"/>
      <c r="Y1263" s="2"/>
      <c r="Z1263" s="2"/>
      <c r="AA1263" s="2"/>
      <c r="AB1263" s="2"/>
      <c r="AC1263" s="2"/>
      <c r="AD1263" s="2"/>
    </row>
    <row r="1264" spans="1:30" ht="13" x14ac:dyDescent="0.15">
      <c r="A1264" s="26"/>
      <c r="B1264" s="26"/>
      <c r="C1264" s="26"/>
      <c r="D1264" s="26"/>
      <c r="E1264" s="26"/>
      <c r="F1264" s="27"/>
      <c r="G1264" s="26"/>
      <c r="H1264" s="27"/>
      <c r="I1264" s="26"/>
      <c r="J1264" s="27"/>
      <c r="K1264" s="28"/>
      <c r="L1264" s="5"/>
      <c r="M1264" s="5"/>
      <c r="N1264" s="5"/>
      <c r="O1264" s="59"/>
      <c r="P1264" s="5"/>
      <c r="Q1264" s="59"/>
      <c r="R1264" s="5"/>
      <c r="S1264" s="59"/>
      <c r="T1264" s="26"/>
      <c r="U1264" s="26"/>
      <c r="V1264" s="27"/>
      <c r="W1264" s="26"/>
      <c r="X1264" s="27"/>
      <c r="Y1264" s="2"/>
      <c r="Z1264" s="2"/>
      <c r="AA1264" s="2"/>
      <c r="AB1264" s="2"/>
      <c r="AC1264" s="2"/>
      <c r="AD1264" s="2"/>
    </row>
    <row r="1265" spans="1:30" ht="13" x14ac:dyDescent="0.15">
      <c r="A1265" s="26"/>
      <c r="B1265" s="26"/>
      <c r="C1265" s="26"/>
      <c r="D1265" s="26"/>
      <c r="E1265" s="26"/>
      <c r="F1265" s="27"/>
      <c r="G1265" s="26"/>
      <c r="H1265" s="27"/>
      <c r="I1265" s="26"/>
      <c r="J1265" s="27"/>
      <c r="K1265" s="28"/>
      <c r="L1265" s="5"/>
      <c r="M1265" s="5"/>
      <c r="N1265" s="5"/>
      <c r="O1265" s="59"/>
      <c r="P1265" s="5"/>
      <c r="Q1265" s="59"/>
      <c r="R1265" s="5"/>
      <c r="S1265" s="59"/>
      <c r="T1265" s="26"/>
      <c r="U1265" s="26"/>
      <c r="V1265" s="27"/>
      <c r="W1265" s="26"/>
      <c r="X1265" s="27"/>
      <c r="Y1265" s="2"/>
      <c r="Z1265" s="2"/>
      <c r="AA1265" s="2"/>
      <c r="AB1265" s="2"/>
      <c r="AC1265" s="2"/>
      <c r="AD1265" s="2"/>
    </row>
    <row r="1266" spans="1:30" ht="13" x14ac:dyDescent="0.15">
      <c r="A1266" s="26"/>
      <c r="B1266" s="26"/>
      <c r="C1266" s="26"/>
      <c r="D1266" s="26"/>
      <c r="E1266" s="26"/>
      <c r="F1266" s="27"/>
      <c r="G1266" s="26"/>
      <c r="H1266" s="27"/>
      <c r="I1266" s="26"/>
      <c r="J1266" s="27"/>
      <c r="K1266" s="28"/>
      <c r="L1266" s="5"/>
      <c r="M1266" s="5"/>
      <c r="N1266" s="5"/>
      <c r="O1266" s="59"/>
      <c r="P1266" s="5"/>
      <c r="Q1266" s="59"/>
      <c r="R1266" s="5"/>
      <c r="S1266" s="59"/>
      <c r="T1266" s="26"/>
      <c r="U1266" s="26"/>
      <c r="V1266" s="27"/>
      <c r="W1266" s="26"/>
      <c r="X1266" s="27"/>
      <c r="Y1266" s="2"/>
      <c r="Z1266" s="2"/>
      <c r="AA1266" s="2"/>
      <c r="AB1266" s="2"/>
      <c r="AC1266" s="2"/>
      <c r="AD1266" s="2"/>
    </row>
    <row r="1267" spans="1:30" ht="13" x14ac:dyDescent="0.15">
      <c r="A1267" s="26"/>
      <c r="B1267" s="26"/>
      <c r="C1267" s="26"/>
      <c r="D1267" s="26"/>
      <c r="E1267" s="26"/>
      <c r="F1267" s="27"/>
      <c r="G1267" s="26"/>
      <c r="H1267" s="27"/>
      <c r="I1267" s="26"/>
      <c r="J1267" s="27"/>
      <c r="K1267" s="28"/>
      <c r="L1267" s="5"/>
      <c r="M1267" s="5"/>
      <c r="N1267" s="5"/>
      <c r="O1267" s="59"/>
      <c r="P1267" s="5"/>
      <c r="Q1267" s="59"/>
      <c r="R1267" s="5"/>
      <c r="S1267" s="59"/>
      <c r="T1267" s="26"/>
      <c r="U1267" s="26"/>
      <c r="V1267" s="27"/>
      <c r="W1267" s="26"/>
      <c r="X1267" s="27"/>
      <c r="Y1267" s="2"/>
      <c r="Z1267" s="2"/>
      <c r="AA1267" s="2"/>
      <c r="AB1267" s="2"/>
      <c r="AC1267" s="2"/>
      <c r="AD1267" s="2"/>
    </row>
    <row r="1268" spans="1:30" ht="13" x14ac:dyDescent="0.15">
      <c r="A1268" s="26"/>
      <c r="B1268" s="26"/>
      <c r="C1268" s="26"/>
      <c r="D1268" s="26"/>
      <c r="E1268" s="26"/>
      <c r="F1268" s="27"/>
      <c r="G1268" s="26"/>
      <c r="H1268" s="27"/>
      <c r="I1268" s="26"/>
      <c r="J1268" s="27"/>
      <c r="K1268" s="28"/>
      <c r="L1268" s="5"/>
      <c r="M1268" s="5"/>
      <c r="N1268" s="5"/>
      <c r="O1268" s="59"/>
      <c r="P1268" s="5"/>
      <c r="Q1268" s="59"/>
      <c r="R1268" s="5"/>
      <c r="S1268" s="59"/>
      <c r="T1268" s="26"/>
      <c r="U1268" s="26"/>
      <c r="V1268" s="27"/>
      <c r="W1268" s="26"/>
      <c r="X1268" s="27"/>
      <c r="Y1268" s="2"/>
      <c r="Z1268" s="2"/>
      <c r="AA1268" s="2"/>
      <c r="AB1268" s="2"/>
      <c r="AC1268" s="2"/>
      <c r="AD1268" s="2"/>
    </row>
    <row r="1269" spans="1:30" ht="13" x14ac:dyDescent="0.15">
      <c r="A1269" s="26"/>
      <c r="B1269" s="26"/>
      <c r="C1269" s="26"/>
      <c r="D1269" s="26"/>
      <c r="E1269" s="26"/>
      <c r="F1269" s="27"/>
      <c r="G1269" s="26"/>
      <c r="H1269" s="27"/>
      <c r="I1269" s="26"/>
      <c r="J1269" s="27"/>
      <c r="K1269" s="28"/>
      <c r="L1269" s="5"/>
      <c r="M1269" s="5"/>
      <c r="N1269" s="5"/>
      <c r="O1269" s="59"/>
      <c r="P1269" s="5"/>
      <c r="Q1269" s="59"/>
      <c r="R1269" s="5"/>
      <c r="S1269" s="59"/>
      <c r="T1269" s="26"/>
      <c r="U1269" s="26"/>
      <c r="V1269" s="27"/>
      <c r="W1269" s="26"/>
      <c r="X1269" s="27"/>
      <c r="Y1269" s="2"/>
      <c r="Z1269" s="2"/>
      <c r="AA1269" s="2"/>
      <c r="AB1269" s="2"/>
      <c r="AC1269" s="2"/>
      <c r="AD1269" s="2"/>
    </row>
    <row r="1270" spans="1:30" ht="13" x14ac:dyDescent="0.15">
      <c r="A1270" s="26"/>
      <c r="B1270" s="26"/>
      <c r="C1270" s="26"/>
      <c r="D1270" s="26"/>
      <c r="E1270" s="26"/>
      <c r="F1270" s="27"/>
      <c r="G1270" s="26"/>
      <c r="H1270" s="27"/>
      <c r="I1270" s="26"/>
      <c r="J1270" s="27"/>
      <c r="K1270" s="28"/>
      <c r="L1270" s="5"/>
      <c r="M1270" s="5"/>
      <c r="N1270" s="5"/>
      <c r="O1270" s="59"/>
      <c r="P1270" s="5"/>
      <c r="Q1270" s="59"/>
      <c r="R1270" s="5"/>
      <c r="S1270" s="59"/>
      <c r="T1270" s="26"/>
      <c r="U1270" s="26"/>
      <c r="V1270" s="27"/>
      <c r="W1270" s="26"/>
      <c r="X1270" s="27"/>
      <c r="Y1270" s="2"/>
      <c r="Z1270" s="2"/>
      <c r="AA1270" s="2"/>
      <c r="AB1270" s="2"/>
      <c r="AC1270" s="2"/>
      <c r="AD1270" s="2"/>
    </row>
    <row r="1271" spans="1:30" ht="13" x14ac:dyDescent="0.15">
      <c r="A1271" s="26"/>
      <c r="B1271" s="26"/>
      <c r="C1271" s="26"/>
      <c r="D1271" s="26"/>
      <c r="E1271" s="26"/>
      <c r="F1271" s="27"/>
      <c r="G1271" s="26"/>
      <c r="H1271" s="27"/>
      <c r="I1271" s="26"/>
      <c r="J1271" s="27"/>
      <c r="K1271" s="28"/>
      <c r="L1271" s="5"/>
      <c r="M1271" s="5"/>
      <c r="N1271" s="5"/>
      <c r="O1271" s="59"/>
      <c r="P1271" s="5"/>
      <c r="Q1271" s="59"/>
      <c r="R1271" s="5"/>
      <c r="S1271" s="59"/>
      <c r="T1271" s="26"/>
      <c r="U1271" s="26"/>
      <c r="V1271" s="27"/>
      <c r="W1271" s="26"/>
      <c r="X1271" s="27"/>
      <c r="Y1271" s="2"/>
      <c r="Z1271" s="2"/>
      <c r="AA1271" s="2"/>
      <c r="AB1271" s="2"/>
      <c r="AC1271" s="2"/>
      <c r="AD1271" s="2"/>
    </row>
    <row r="1272" spans="1:30" ht="13" x14ac:dyDescent="0.15">
      <c r="A1272" s="26"/>
      <c r="B1272" s="26"/>
      <c r="C1272" s="26"/>
      <c r="D1272" s="26"/>
      <c r="E1272" s="26"/>
      <c r="F1272" s="27"/>
      <c r="G1272" s="26"/>
      <c r="H1272" s="27"/>
      <c r="I1272" s="26"/>
      <c r="J1272" s="27"/>
      <c r="K1272" s="28"/>
      <c r="L1272" s="5"/>
      <c r="M1272" s="5"/>
      <c r="N1272" s="5"/>
      <c r="O1272" s="59"/>
      <c r="P1272" s="5"/>
      <c r="Q1272" s="59"/>
      <c r="R1272" s="5"/>
      <c r="S1272" s="59"/>
      <c r="T1272" s="26"/>
      <c r="U1272" s="26"/>
      <c r="V1272" s="27"/>
      <c r="W1272" s="26"/>
      <c r="X1272" s="27"/>
      <c r="Y1272" s="2"/>
      <c r="Z1272" s="2"/>
      <c r="AA1272" s="2"/>
      <c r="AB1272" s="2"/>
      <c r="AC1272" s="2"/>
      <c r="AD1272" s="2"/>
    </row>
    <row r="1273" spans="1:30" ht="13" x14ac:dyDescent="0.15">
      <c r="A1273" s="26"/>
      <c r="B1273" s="26"/>
      <c r="C1273" s="26"/>
      <c r="D1273" s="26"/>
      <c r="E1273" s="26"/>
      <c r="F1273" s="27"/>
      <c r="G1273" s="26"/>
      <c r="H1273" s="27"/>
      <c r="I1273" s="26"/>
      <c r="J1273" s="27"/>
      <c r="K1273" s="28"/>
      <c r="L1273" s="5"/>
      <c r="M1273" s="5"/>
      <c r="N1273" s="5"/>
      <c r="O1273" s="59"/>
      <c r="P1273" s="5"/>
      <c r="Q1273" s="59"/>
      <c r="R1273" s="5"/>
      <c r="S1273" s="59"/>
      <c r="T1273" s="26"/>
      <c r="U1273" s="26"/>
      <c r="V1273" s="27"/>
      <c r="W1273" s="26"/>
      <c r="X1273" s="27"/>
      <c r="Y1273" s="2"/>
      <c r="Z1273" s="2"/>
      <c r="AA1273" s="2"/>
      <c r="AB1273" s="2"/>
      <c r="AC1273" s="2"/>
      <c r="AD1273" s="2"/>
    </row>
    <row r="1274" spans="1:30" ht="13" x14ac:dyDescent="0.15">
      <c r="A1274" s="26"/>
      <c r="B1274" s="26"/>
      <c r="C1274" s="26"/>
      <c r="D1274" s="26"/>
      <c r="E1274" s="26"/>
      <c r="F1274" s="27"/>
      <c r="G1274" s="26"/>
      <c r="H1274" s="27"/>
      <c r="I1274" s="26"/>
      <c r="J1274" s="27"/>
      <c r="K1274" s="28"/>
      <c r="L1274" s="5"/>
      <c r="M1274" s="5"/>
      <c r="N1274" s="5"/>
      <c r="O1274" s="59"/>
      <c r="P1274" s="5"/>
      <c r="Q1274" s="59"/>
      <c r="R1274" s="5"/>
      <c r="S1274" s="59"/>
      <c r="T1274" s="26"/>
      <c r="U1274" s="26"/>
      <c r="V1274" s="27"/>
      <c r="W1274" s="26"/>
      <c r="X1274" s="27"/>
      <c r="Y1274" s="2"/>
      <c r="Z1274" s="2"/>
      <c r="AA1274" s="2"/>
      <c r="AB1274" s="2"/>
      <c r="AC1274" s="2"/>
      <c r="AD1274" s="2"/>
    </row>
    <row r="1275" spans="1:30" ht="13" x14ac:dyDescent="0.15">
      <c r="A1275" s="26"/>
      <c r="B1275" s="26"/>
      <c r="C1275" s="26"/>
      <c r="D1275" s="26"/>
      <c r="E1275" s="26"/>
      <c r="F1275" s="27"/>
      <c r="G1275" s="26"/>
      <c r="H1275" s="27"/>
      <c r="I1275" s="26"/>
      <c r="J1275" s="27"/>
      <c r="K1275" s="28"/>
      <c r="L1275" s="5"/>
      <c r="M1275" s="5"/>
      <c r="N1275" s="5"/>
      <c r="O1275" s="59"/>
      <c r="P1275" s="5"/>
      <c r="Q1275" s="59"/>
      <c r="R1275" s="5"/>
      <c r="S1275" s="59"/>
      <c r="T1275" s="26"/>
      <c r="U1275" s="26"/>
      <c r="V1275" s="27"/>
      <c r="W1275" s="26"/>
      <c r="X1275" s="27"/>
      <c r="Y1275" s="2"/>
      <c r="Z1275" s="2"/>
      <c r="AA1275" s="2"/>
      <c r="AB1275" s="2"/>
      <c r="AC1275" s="2"/>
      <c r="AD1275" s="2"/>
    </row>
    <row r="1276" spans="1:30" ht="13" x14ac:dyDescent="0.15">
      <c r="A1276" s="26"/>
      <c r="B1276" s="26"/>
      <c r="C1276" s="26"/>
      <c r="D1276" s="26"/>
      <c r="E1276" s="26"/>
      <c r="F1276" s="27"/>
      <c r="G1276" s="26"/>
      <c r="H1276" s="27"/>
      <c r="I1276" s="26"/>
      <c r="J1276" s="27"/>
      <c r="K1276" s="28"/>
      <c r="L1276" s="5"/>
      <c r="M1276" s="5"/>
      <c r="N1276" s="5"/>
      <c r="O1276" s="59"/>
      <c r="P1276" s="5"/>
      <c r="Q1276" s="59"/>
      <c r="R1276" s="5"/>
      <c r="S1276" s="59"/>
      <c r="T1276" s="26"/>
      <c r="U1276" s="26"/>
      <c r="V1276" s="27"/>
      <c r="W1276" s="26"/>
      <c r="X1276" s="27"/>
      <c r="Y1276" s="2"/>
      <c r="Z1276" s="2"/>
      <c r="AA1276" s="2"/>
      <c r="AB1276" s="2"/>
      <c r="AC1276" s="2"/>
      <c r="AD1276" s="2"/>
    </row>
    <row r="1277" spans="1:30" ht="13" x14ac:dyDescent="0.15">
      <c r="A1277" s="26"/>
      <c r="B1277" s="26"/>
      <c r="C1277" s="26"/>
      <c r="D1277" s="26"/>
      <c r="E1277" s="26"/>
      <c r="F1277" s="27"/>
      <c r="G1277" s="26"/>
      <c r="H1277" s="27"/>
      <c r="I1277" s="26"/>
      <c r="J1277" s="27"/>
      <c r="K1277" s="28"/>
      <c r="L1277" s="5"/>
      <c r="M1277" s="5"/>
      <c r="N1277" s="5"/>
      <c r="O1277" s="59"/>
      <c r="P1277" s="5"/>
      <c r="Q1277" s="59"/>
      <c r="R1277" s="5"/>
      <c r="S1277" s="59"/>
      <c r="T1277" s="26"/>
      <c r="U1277" s="26"/>
      <c r="V1277" s="27"/>
      <c r="W1277" s="26"/>
      <c r="X1277" s="27"/>
      <c r="Y1277" s="2"/>
      <c r="Z1277" s="2"/>
      <c r="AA1277" s="2"/>
      <c r="AB1277" s="2"/>
      <c r="AC1277" s="2"/>
      <c r="AD1277" s="2"/>
    </row>
    <row r="1278" spans="1:30" ht="13" x14ac:dyDescent="0.15">
      <c r="A1278" s="26"/>
      <c r="B1278" s="26"/>
      <c r="C1278" s="26"/>
      <c r="D1278" s="26"/>
      <c r="E1278" s="26"/>
      <c r="F1278" s="27"/>
      <c r="G1278" s="26"/>
      <c r="H1278" s="27"/>
      <c r="I1278" s="26"/>
      <c r="J1278" s="27"/>
      <c r="K1278" s="28"/>
      <c r="L1278" s="5"/>
      <c r="M1278" s="5"/>
      <c r="N1278" s="5"/>
      <c r="O1278" s="59"/>
      <c r="P1278" s="5"/>
      <c r="Q1278" s="59"/>
      <c r="R1278" s="5"/>
      <c r="S1278" s="59"/>
      <c r="T1278" s="26"/>
      <c r="U1278" s="26"/>
      <c r="V1278" s="27"/>
      <c r="W1278" s="26"/>
      <c r="X1278" s="27"/>
      <c r="Y1278" s="2"/>
      <c r="Z1278" s="2"/>
      <c r="AA1278" s="2"/>
      <c r="AB1278" s="2"/>
      <c r="AC1278" s="2"/>
      <c r="AD1278" s="2"/>
    </row>
    <row r="1279" spans="1:30" ht="13" x14ac:dyDescent="0.15">
      <c r="A1279" s="26"/>
      <c r="B1279" s="26"/>
      <c r="C1279" s="26"/>
      <c r="D1279" s="26"/>
      <c r="E1279" s="26"/>
      <c r="F1279" s="27"/>
      <c r="G1279" s="26"/>
      <c r="H1279" s="27"/>
      <c r="I1279" s="26"/>
      <c r="J1279" s="27"/>
      <c r="K1279" s="28"/>
      <c r="L1279" s="5"/>
      <c r="M1279" s="5"/>
      <c r="N1279" s="5"/>
      <c r="O1279" s="59"/>
      <c r="P1279" s="5"/>
      <c r="Q1279" s="59"/>
      <c r="R1279" s="5"/>
      <c r="S1279" s="59"/>
      <c r="T1279" s="26"/>
      <c r="U1279" s="26"/>
      <c r="V1279" s="27"/>
      <c r="W1279" s="26"/>
      <c r="X1279" s="27"/>
      <c r="Y1279" s="2"/>
      <c r="Z1279" s="2"/>
      <c r="AA1279" s="2"/>
      <c r="AB1279" s="2"/>
      <c r="AC1279" s="2"/>
      <c r="AD1279" s="2"/>
    </row>
    <row r="1280" spans="1:30" ht="13" x14ac:dyDescent="0.15">
      <c r="A1280" s="26"/>
      <c r="B1280" s="26"/>
      <c r="C1280" s="26"/>
      <c r="D1280" s="26"/>
      <c r="E1280" s="26"/>
      <c r="F1280" s="27"/>
      <c r="G1280" s="26"/>
      <c r="H1280" s="27"/>
      <c r="I1280" s="26"/>
      <c r="J1280" s="27"/>
      <c r="K1280" s="28"/>
      <c r="L1280" s="5"/>
      <c r="M1280" s="5"/>
      <c r="N1280" s="5"/>
      <c r="O1280" s="59"/>
      <c r="P1280" s="5"/>
      <c r="Q1280" s="59"/>
      <c r="R1280" s="5"/>
      <c r="S1280" s="59"/>
      <c r="T1280" s="26"/>
      <c r="U1280" s="26"/>
      <c r="V1280" s="27"/>
      <c r="W1280" s="26"/>
      <c r="X1280" s="27"/>
      <c r="Y1280" s="2"/>
      <c r="Z1280" s="2"/>
      <c r="AA1280" s="2"/>
      <c r="AB1280" s="2"/>
      <c r="AC1280" s="2"/>
      <c r="AD1280" s="2"/>
    </row>
    <row r="1281" spans="1:30" ht="13" x14ac:dyDescent="0.15">
      <c r="A1281" s="26"/>
      <c r="B1281" s="26"/>
      <c r="C1281" s="26"/>
      <c r="D1281" s="26"/>
      <c r="E1281" s="26"/>
      <c r="F1281" s="27"/>
      <c r="G1281" s="26"/>
      <c r="H1281" s="27"/>
      <c r="I1281" s="26"/>
      <c r="J1281" s="27"/>
      <c r="K1281" s="28"/>
      <c r="L1281" s="5"/>
      <c r="M1281" s="5"/>
      <c r="N1281" s="5"/>
      <c r="O1281" s="59"/>
      <c r="P1281" s="5"/>
      <c r="Q1281" s="59"/>
      <c r="R1281" s="5"/>
      <c r="S1281" s="59"/>
      <c r="T1281" s="26"/>
      <c r="U1281" s="26"/>
      <c r="V1281" s="27"/>
      <c r="W1281" s="26"/>
      <c r="X1281" s="27"/>
      <c r="Y1281" s="2"/>
      <c r="Z1281" s="2"/>
      <c r="AA1281" s="2"/>
      <c r="AB1281" s="2"/>
      <c r="AC1281" s="2"/>
      <c r="AD1281" s="2"/>
    </row>
    <row r="1282" spans="1:30" ht="13" x14ac:dyDescent="0.15">
      <c r="A1282" s="26"/>
      <c r="B1282" s="26"/>
      <c r="C1282" s="26"/>
      <c r="D1282" s="26"/>
      <c r="E1282" s="26"/>
      <c r="F1282" s="27"/>
      <c r="G1282" s="26"/>
      <c r="H1282" s="27"/>
      <c r="I1282" s="26"/>
      <c r="J1282" s="27"/>
      <c r="K1282" s="28"/>
      <c r="L1282" s="5"/>
      <c r="M1282" s="5"/>
      <c r="N1282" s="5"/>
      <c r="O1282" s="59"/>
      <c r="P1282" s="5"/>
      <c r="Q1282" s="59"/>
      <c r="R1282" s="5"/>
      <c r="S1282" s="59"/>
      <c r="T1282" s="26"/>
      <c r="U1282" s="26"/>
      <c r="V1282" s="27"/>
      <c r="W1282" s="26"/>
      <c r="X1282" s="27"/>
      <c r="Y1282" s="2"/>
      <c r="Z1282" s="2"/>
      <c r="AA1282" s="2"/>
      <c r="AB1282" s="2"/>
      <c r="AC1282" s="2"/>
      <c r="AD1282" s="2"/>
    </row>
    <row r="1283" spans="1:30" ht="13" x14ac:dyDescent="0.15">
      <c r="A1283" s="26"/>
      <c r="B1283" s="26"/>
      <c r="C1283" s="26"/>
      <c r="D1283" s="26"/>
      <c r="E1283" s="26"/>
      <c r="F1283" s="27"/>
      <c r="G1283" s="26"/>
      <c r="H1283" s="27"/>
      <c r="I1283" s="26"/>
      <c r="J1283" s="27"/>
      <c r="K1283" s="28"/>
      <c r="L1283" s="5"/>
      <c r="M1283" s="5"/>
      <c r="N1283" s="5"/>
      <c r="O1283" s="59"/>
      <c r="P1283" s="5"/>
      <c r="Q1283" s="59"/>
      <c r="R1283" s="5"/>
      <c r="S1283" s="59"/>
      <c r="T1283" s="26"/>
      <c r="U1283" s="26"/>
      <c r="V1283" s="27"/>
      <c r="W1283" s="26"/>
      <c r="X1283" s="27"/>
      <c r="Y1283" s="2"/>
      <c r="Z1283" s="2"/>
      <c r="AA1283" s="2"/>
      <c r="AB1283" s="2"/>
      <c r="AC1283" s="2"/>
      <c r="AD1283" s="2"/>
    </row>
    <row r="1284" spans="1:30" ht="13" x14ac:dyDescent="0.15">
      <c r="A1284" s="26"/>
      <c r="B1284" s="26"/>
      <c r="C1284" s="26"/>
      <c r="D1284" s="26"/>
      <c r="E1284" s="26"/>
      <c r="F1284" s="27"/>
      <c r="G1284" s="26"/>
      <c r="H1284" s="27"/>
      <c r="I1284" s="26"/>
      <c r="J1284" s="27"/>
      <c r="K1284" s="28"/>
      <c r="L1284" s="5"/>
      <c r="M1284" s="5"/>
      <c r="N1284" s="5"/>
      <c r="O1284" s="59"/>
      <c r="P1284" s="5"/>
      <c r="Q1284" s="59"/>
      <c r="R1284" s="5"/>
      <c r="S1284" s="59"/>
      <c r="T1284" s="26"/>
      <c r="U1284" s="26"/>
      <c r="V1284" s="27"/>
      <c r="W1284" s="26"/>
      <c r="X1284" s="27"/>
      <c r="Y1284" s="2"/>
      <c r="Z1284" s="2"/>
      <c r="AA1284" s="2"/>
      <c r="AB1284" s="2"/>
      <c r="AC1284" s="2"/>
      <c r="AD1284" s="2"/>
    </row>
    <row r="1285" spans="1:30" ht="13" x14ac:dyDescent="0.15">
      <c r="A1285" s="26"/>
      <c r="B1285" s="26"/>
      <c r="C1285" s="26"/>
      <c r="D1285" s="26"/>
      <c r="E1285" s="26"/>
      <c r="F1285" s="27"/>
      <c r="G1285" s="26"/>
      <c r="H1285" s="27"/>
      <c r="I1285" s="26"/>
      <c r="J1285" s="27"/>
      <c r="K1285" s="28"/>
      <c r="L1285" s="5"/>
      <c r="M1285" s="5"/>
      <c r="N1285" s="5"/>
      <c r="O1285" s="59"/>
      <c r="P1285" s="5"/>
      <c r="Q1285" s="59"/>
      <c r="R1285" s="5"/>
      <c r="S1285" s="59"/>
      <c r="T1285" s="26"/>
      <c r="U1285" s="26"/>
      <c r="V1285" s="27"/>
      <c r="W1285" s="26"/>
      <c r="X1285" s="27"/>
      <c r="Y1285" s="2"/>
      <c r="Z1285" s="2"/>
      <c r="AA1285" s="2"/>
      <c r="AB1285" s="2"/>
      <c r="AC1285" s="2"/>
      <c r="AD1285" s="2"/>
    </row>
    <row r="1286" spans="1:30" ht="13" x14ac:dyDescent="0.15">
      <c r="A1286" s="26"/>
      <c r="B1286" s="26"/>
      <c r="C1286" s="26"/>
      <c r="D1286" s="26"/>
      <c r="E1286" s="26"/>
      <c r="F1286" s="27"/>
      <c r="G1286" s="26"/>
      <c r="H1286" s="27"/>
      <c r="I1286" s="26"/>
      <c r="J1286" s="27"/>
      <c r="K1286" s="28"/>
      <c r="L1286" s="5"/>
      <c r="M1286" s="5"/>
      <c r="N1286" s="5"/>
      <c r="O1286" s="59"/>
      <c r="P1286" s="5"/>
      <c r="Q1286" s="59"/>
      <c r="R1286" s="5"/>
      <c r="S1286" s="59"/>
      <c r="T1286" s="26"/>
      <c r="U1286" s="26"/>
      <c r="V1286" s="27"/>
      <c r="W1286" s="26"/>
      <c r="X1286" s="27"/>
      <c r="Y1286" s="2"/>
      <c r="Z1286" s="2"/>
      <c r="AA1286" s="2"/>
      <c r="AB1286" s="2"/>
      <c r="AC1286" s="2"/>
      <c r="AD1286" s="2"/>
    </row>
    <row r="1287" spans="1:30" ht="13" x14ac:dyDescent="0.15">
      <c r="A1287" s="26"/>
      <c r="B1287" s="26"/>
      <c r="C1287" s="26"/>
      <c r="D1287" s="26"/>
      <c r="E1287" s="26"/>
      <c r="F1287" s="27"/>
      <c r="G1287" s="26"/>
      <c r="H1287" s="27"/>
      <c r="I1287" s="26"/>
      <c r="J1287" s="27"/>
      <c r="K1287" s="28"/>
      <c r="L1287" s="5"/>
      <c r="M1287" s="5"/>
      <c r="N1287" s="5"/>
      <c r="O1287" s="59"/>
      <c r="P1287" s="5"/>
      <c r="Q1287" s="59"/>
      <c r="R1287" s="5"/>
      <c r="S1287" s="59"/>
      <c r="T1287" s="26"/>
      <c r="U1287" s="26"/>
      <c r="V1287" s="27"/>
      <c r="W1287" s="26"/>
      <c r="X1287" s="27"/>
      <c r="Y1287" s="2"/>
      <c r="Z1287" s="2"/>
      <c r="AA1287" s="2"/>
      <c r="AB1287" s="2"/>
      <c r="AC1287" s="2"/>
      <c r="AD1287" s="2"/>
    </row>
    <row r="1288" spans="1:30" ht="13" x14ac:dyDescent="0.15">
      <c r="A1288" s="26"/>
      <c r="B1288" s="26"/>
      <c r="C1288" s="26"/>
      <c r="D1288" s="26"/>
      <c r="E1288" s="26"/>
      <c r="F1288" s="27"/>
      <c r="G1288" s="26"/>
      <c r="H1288" s="27"/>
      <c r="I1288" s="26"/>
      <c r="J1288" s="27"/>
      <c r="K1288" s="28"/>
      <c r="L1288" s="5"/>
      <c r="M1288" s="5"/>
      <c r="N1288" s="5"/>
      <c r="O1288" s="59"/>
      <c r="P1288" s="5"/>
      <c r="Q1288" s="59"/>
      <c r="R1288" s="5"/>
      <c r="S1288" s="59"/>
      <c r="T1288" s="26"/>
      <c r="U1288" s="26"/>
      <c r="V1288" s="27"/>
      <c r="W1288" s="26"/>
      <c r="X1288" s="27"/>
      <c r="Y1288" s="2"/>
      <c r="Z1288" s="2"/>
      <c r="AA1288" s="2"/>
      <c r="AB1288" s="2"/>
      <c r="AC1288" s="2"/>
      <c r="AD1288" s="2"/>
    </row>
    <row r="1289" spans="1:30" ht="13" x14ac:dyDescent="0.15">
      <c r="A1289" s="26"/>
      <c r="B1289" s="26"/>
      <c r="C1289" s="26"/>
      <c r="D1289" s="26"/>
      <c r="E1289" s="26"/>
      <c r="F1289" s="27"/>
      <c r="G1289" s="26"/>
      <c r="H1289" s="27"/>
      <c r="I1289" s="26"/>
      <c r="J1289" s="27"/>
      <c r="K1289" s="28"/>
      <c r="L1289" s="5"/>
      <c r="M1289" s="5"/>
      <c r="N1289" s="5"/>
      <c r="O1289" s="59"/>
      <c r="P1289" s="5"/>
      <c r="Q1289" s="59"/>
      <c r="R1289" s="5"/>
      <c r="S1289" s="59"/>
      <c r="T1289" s="26"/>
      <c r="U1289" s="26"/>
      <c r="V1289" s="27"/>
      <c r="W1289" s="26"/>
      <c r="X1289" s="27"/>
      <c r="Y1289" s="2"/>
      <c r="Z1289" s="2"/>
      <c r="AA1289" s="2"/>
      <c r="AB1289" s="2"/>
      <c r="AC1289" s="2"/>
      <c r="AD1289" s="2"/>
    </row>
    <row r="1290" spans="1:30" ht="13" x14ac:dyDescent="0.15">
      <c r="A1290" s="26"/>
      <c r="B1290" s="26"/>
      <c r="C1290" s="26"/>
      <c r="D1290" s="26"/>
      <c r="E1290" s="26"/>
      <c r="F1290" s="27"/>
      <c r="G1290" s="26"/>
      <c r="H1290" s="27"/>
      <c r="I1290" s="26"/>
      <c r="J1290" s="27"/>
      <c r="K1290" s="28"/>
      <c r="L1290" s="5"/>
      <c r="M1290" s="5"/>
      <c r="N1290" s="5"/>
      <c r="O1290" s="59"/>
      <c r="P1290" s="5"/>
      <c r="Q1290" s="59"/>
      <c r="R1290" s="5"/>
      <c r="S1290" s="59"/>
      <c r="T1290" s="26"/>
      <c r="U1290" s="26"/>
      <c r="V1290" s="27"/>
      <c r="W1290" s="26"/>
      <c r="X1290" s="27"/>
      <c r="Y1290" s="2"/>
      <c r="Z1290" s="2"/>
      <c r="AA1290" s="2"/>
      <c r="AB1290" s="2"/>
      <c r="AC1290" s="2"/>
      <c r="AD1290" s="2"/>
    </row>
    <row r="1291" spans="1:30" ht="13" x14ac:dyDescent="0.15">
      <c r="A1291" s="26"/>
      <c r="B1291" s="26"/>
      <c r="C1291" s="26"/>
      <c r="D1291" s="26"/>
      <c r="E1291" s="26"/>
      <c r="F1291" s="27"/>
      <c r="G1291" s="26"/>
      <c r="H1291" s="27"/>
      <c r="I1291" s="26"/>
      <c r="J1291" s="27"/>
      <c r="K1291" s="28"/>
      <c r="L1291" s="5"/>
      <c r="M1291" s="5"/>
      <c r="N1291" s="5"/>
      <c r="O1291" s="59"/>
      <c r="P1291" s="5"/>
      <c r="Q1291" s="59"/>
      <c r="R1291" s="5"/>
      <c r="S1291" s="59"/>
      <c r="T1291" s="26"/>
      <c r="U1291" s="26"/>
      <c r="V1291" s="27"/>
      <c r="W1291" s="26"/>
      <c r="X1291" s="27"/>
      <c r="Y1291" s="2"/>
      <c r="Z1291" s="2"/>
      <c r="AA1291" s="2"/>
      <c r="AB1291" s="2"/>
      <c r="AC1291" s="2"/>
      <c r="AD1291" s="2"/>
    </row>
    <row r="1292" spans="1:30" ht="13" x14ac:dyDescent="0.15">
      <c r="A1292" s="26"/>
      <c r="B1292" s="26"/>
      <c r="C1292" s="26"/>
      <c r="D1292" s="26"/>
      <c r="E1292" s="26"/>
      <c r="F1292" s="27"/>
      <c r="G1292" s="26"/>
      <c r="H1292" s="27"/>
      <c r="I1292" s="26"/>
      <c r="J1292" s="27"/>
      <c r="K1292" s="28"/>
      <c r="L1292" s="5"/>
      <c r="M1292" s="5"/>
      <c r="N1292" s="5"/>
      <c r="O1292" s="59"/>
      <c r="P1292" s="5"/>
      <c r="Q1292" s="59"/>
      <c r="R1292" s="5"/>
      <c r="S1292" s="59"/>
      <c r="T1292" s="26"/>
      <c r="U1292" s="26"/>
      <c r="V1292" s="27"/>
      <c r="W1292" s="26"/>
      <c r="X1292" s="27"/>
      <c r="Y1292" s="2"/>
      <c r="Z1292" s="2"/>
      <c r="AA1292" s="2"/>
      <c r="AB1292" s="2"/>
      <c r="AC1292" s="2"/>
      <c r="AD1292" s="2"/>
    </row>
    <row r="1293" spans="1:30" ht="13" x14ac:dyDescent="0.15">
      <c r="A1293" s="26"/>
      <c r="B1293" s="26"/>
      <c r="C1293" s="26"/>
      <c r="D1293" s="26"/>
      <c r="E1293" s="26"/>
      <c r="F1293" s="27"/>
      <c r="G1293" s="26"/>
      <c r="H1293" s="27"/>
      <c r="I1293" s="26"/>
      <c r="J1293" s="27"/>
      <c r="K1293" s="28"/>
      <c r="L1293" s="5"/>
      <c r="M1293" s="5"/>
      <c r="N1293" s="5"/>
      <c r="O1293" s="59"/>
      <c r="P1293" s="5"/>
      <c r="Q1293" s="59"/>
      <c r="R1293" s="5"/>
      <c r="S1293" s="59"/>
      <c r="T1293" s="26"/>
      <c r="U1293" s="26"/>
      <c r="V1293" s="27"/>
      <c r="W1293" s="26"/>
      <c r="X1293" s="27"/>
      <c r="Y1293" s="2"/>
      <c r="Z1293" s="2"/>
      <c r="AA1293" s="2"/>
      <c r="AB1293" s="2"/>
      <c r="AC1293" s="2"/>
      <c r="AD1293" s="2"/>
    </row>
    <row r="1294" spans="1:30" ht="13" x14ac:dyDescent="0.15">
      <c r="A1294" s="26"/>
      <c r="B1294" s="26"/>
      <c r="C1294" s="26"/>
      <c r="D1294" s="26"/>
      <c r="E1294" s="26"/>
      <c r="F1294" s="27"/>
      <c r="G1294" s="26"/>
      <c r="H1294" s="27"/>
      <c r="I1294" s="26"/>
      <c r="J1294" s="27"/>
      <c r="K1294" s="28"/>
      <c r="L1294" s="5"/>
      <c r="M1294" s="5"/>
      <c r="N1294" s="5"/>
      <c r="O1294" s="59"/>
      <c r="P1294" s="5"/>
      <c r="Q1294" s="59"/>
      <c r="R1294" s="5"/>
      <c r="S1294" s="59"/>
      <c r="T1294" s="26"/>
      <c r="U1294" s="26"/>
      <c r="V1294" s="27"/>
      <c r="W1294" s="26"/>
      <c r="X1294" s="27"/>
      <c r="Y1294" s="2"/>
      <c r="Z1294" s="2"/>
      <c r="AA1294" s="2"/>
      <c r="AB1294" s="2"/>
      <c r="AC1294" s="2"/>
      <c r="AD1294" s="2"/>
    </row>
    <row r="1295" spans="1:30" ht="13" x14ac:dyDescent="0.15">
      <c r="A1295" s="26"/>
      <c r="B1295" s="26"/>
      <c r="C1295" s="26"/>
      <c r="D1295" s="26"/>
      <c r="E1295" s="26"/>
      <c r="F1295" s="27"/>
      <c r="G1295" s="26"/>
      <c r="H1295" s="27"/>
      <c r="I1295" s="26"/>
      <c r="J1295" s="27"/>
      <c r="K1295" s="28"/>
      <c r="L1295" s="5"/>
      <c r="M1295" s="5"/>
      <c r="N1295" s="5"/>
      <c r="O1295" s="59"/>
      <c r="P1295" s="5"/>
      <c r="Q1295" s="59"/>
      <c r="R1295" s="5"/>
      <c r="S1295" s="59"/>
      <c r="T1295" s="26"/>
      <c r="U1295" s="26"/>
      <c r="V1295" s="27"/>
      <c r="W1295" s="26"/>
      <c r="X1295" s="27"/>
      <c r="Y1295" s="2"/>
      <c r="Z1295" s="2"/>
      <c r="AA1295" s="2"/>
      <c r="AB1295" s="2"/>
      <c r="AC1295" s="2"/>
      <c r="AD1295" s="2"/>
    </row>
    <row r="1296" spans="1:30" ht="13" x14ac:dyDescent="0.15">
      <c r="A1296" s="26"/>
      <c r="B1296" s="26"/>
      <c r="C1296" s="26"/>
      <c r="D1296" s="26"/>
      <c r="E1296" s="26"/>
      <c r="F1296" s="27"/>
      <c r="G1296" s="26"/>
      <c r="H1296" s="27"/>
      <c r="I1296" s="26"/>
      <c r="J1296" s="27"/>
      <c r="K1296" s="28"/>
      <c r="L1296" s="5"/>
      <c r="M1296" s="5"/>
      <c r="N1296" s="5"/>
      <c r="O1296" s="59"/>
      <c r="P1296" s="5"/>
      <c r="Q1296" s="59"/>
      <c r="R1296" s="5"/>
      <c r="S1296" s="59"/>
      <c r="T1296" s="26"/>
      <c r="U1296" s="26"/>
      <c r="V1296" s="27"/>
      <c r="W1296" s="26"/>
      <c r="X1296" s="27"/>
      <c r="Y1296" s="2"/>
      <c r="Z1296" s="2"/>
      <c r="AA1296" s="2"/>
      <c r="AB1296" s="2"/>
      <c r="AC1296" s="2"/>
      <c r="AD1296" s="2"/>
    </row>
    <row r="1297" spans="1:30" ht="13" x14ac:dyDescent="0.15">
      <c r="A1297" s="26"/>
      <c r="B1297" s="26"/>
      <c r="C1297" s="26"/>
      <c r="D1297" s="26"/>
      <c r="E1297" s="26"/>
      <c r="F1297" s="27"/>
      <c r="G1297" s="26"/>
      <c r="H1297" s="27"/>
      <c r="I1297" s="26"/>
      <c r="J1297" s="27"/>
      <c r="K1297" s="28"/>
      <c r="L1297" s="5"/>
      <c r="M1297" s="5"/>
      <c r="N1297" s="5"/>
      <c r="O1297" s="59"/>
      <c r="P1297" s="5"/>
      <c r="Q1297" s="59"/>
      <c r="R1297" s="5"/>
      <c r="S1297" s="59"/>
      <c r="T1297" s="26"/>
      <c r="U1297" s="26"/>
      <c r="V1297" s="27"/>
      <c r="W1297" s="26"/>
      <c r="X1297" s="27"/>
      <c r="Y1297" s="2"/>
      <c r="Z1297" s="2"/>
      <c r="AA1297" s="2"/>
      <c r="AB1297" s="2"/>
      <c r="AC1297" s="2"/>
      <c r="AD1297" s="2"/>
    </row>
    <row r="1298" spans="1:30" ht="13" x14ac:dyDescent="0.15">
      <c r="A1298" s="26"/>
      <c r="B1298" s="26"/>
      <c r="C1298" s="26"/>
      <c r="D1298" s="26"/>
      <c r="E1298" s="26"/>
      <c r="F1298" s="27"/>
      <c r="G1298" s="26"/>
      <c r="H1298" s="27"/>
      <c r="I1298" s="26"/>
      <c r="J1298" s="27"/>
      <c r="K1298" s="28"/>
      <c r="L1298" s="5"/>
      <c r="M1298" s="5"/>
      <c r="N1298" s="5"/>
      <c r="O1298" s="59"/>
      <c r="P1298" s="5"/>
      <c r="Q1298" s="59"/>
      <c r="R1298" s="5"/>
      <c r="S1298" s="59"/>
      <c r="T1298" s="26"/>
      <c r="U1298" s="26"/>
      <c r="V1298" s="27"/>
      <c r="W1298" s="26"/>
      <c r="X1298" s="27"/>
      <c r="Y1298" s="2"/>
      <c r="Z1298" s="2"/>
      <c r="AA1298" s="2"/>
      <c r="AB1298" s="2"/>
      <c r="AC1298" s="2"/>
      <c r="AD1298" s="2"/>
    </row>
    <row r="1299" spans="1:30" ht="13" x14ac:dyDescent="0.15">
      <c r="A1299" s="26"/>
      <c r="B1299" s="26"/>
      <c r="C1299" s="26"/>
      <c r="D1299" s="26"/>
      <c r="E1299" s="26"/>
      <c r="F1299" s="27"/>
      <c r="G1299" s="26"/>
      <c r="H1299" s="27"/>
      <c r="I1299" s="26"/>
      <c r="J1299" s="27"/>
      <c r="K1299" s="28"/>
      <c r="L1299" s="5"/>
      <c r="M1299" s="5"/>
      <c r="N1299" s="5"/>
      <c r="O1299" s="59"/>
      <c r="P1299" s="5"/>
      <c r="Q1299" s="59"/>
      <c r="R1299" s="5"/>
      <c r="S1299" s="59"/>
      <c r="T1299" s="26"/>
      <c r="U1299" s="26"/>
      <c r="V1299" s="27"/>
      <c r="W1299" s="26"/>
      <c r="X1299" s="27"/>
      <c r="Y1299" s="2"/>
      <c r="Z1299" s="2"/>
      <c r="AA1299" s="2"/>
      <c r="AB1299" s="2"/>
      <c r="AC1299" s="2"/>
      <c r="AD1299" s="2"/>
    </row>
    <row r="1300" spans="1:30" ht="13" x14ac:dyDescent="0.15">
      <c r="A1300" s="26"/>
      <c r="B1300" s="26"/>
      <c r="C1300" s="26"/>
      <c r="D1300" s="26"/>
      <c r="E1300" s="26"/>
      <c r="F1300" s="27"/>
      <c r="G1300" s="26"/>
      <c r="H1300" s="27"/>
      <c r="I1300" s="26"/>
      <c r="J1300" s="27"/>
      <c r="K1300" s="28"/>
      <c r="L1300" s="5"/>
      <c r="M1300" s="5"/>
      <c r="N1300" s="5"/>
      <c r="O1300" s="59"/>
      <c r="P1300" s="5"/>
      <c r="Q1300" s="59"/>
      <c r="R1300" s="5"/>
      <c r="S1300" s="59"/>
      <c r="T1300" s="26"/>
      <c r="U1300" s="26"/>
      <c r="V1300" s="27"/>
      <c r="W1300" s="26"/>
      <c r="X1300" s="27"/>
      <c r="Y1300" s="2"/>
      <c r="Z1300" s="2"/>
      <c r="AA1300" s="2"/>
      <c r="AB1300" s="2"/>
      <c r="AC1300" s="2"/>
      <c r="AD1300" s="2"/>
    </row>
    <row r="1301" spans="1:30" ht="13" x14ac:dyDescent="0.15">
      <c r="A1301" s="26"/>
      <c r="B1301" s="26"/>
      <c r="C1301" s="26"/>
      <c r="D1301" s="26"/>
      <c r="E1301" s="26"/>
      <c r="F1301" s="27"/>
      <c r="G1301" s="26"/>
      <c r="H1301" s="27"/>
      <c r="I1301" s="26"/>
      <c r="J1301" s="27"/>
      <c r="K1301" s="28"/>
      <c r="L1301" s="5"/>
      <c r="M1301" s="5"/>
      <c r="N1301" s="5"/>
      <c r="O1301" s="59"/>
      <c r="P1301" s="5"/>
      <c r="Q1301" s="59"/>
      <c r="R1301" s="5"/>
      <c r="S1301" s="59"/>
      <c r="T1301" s="26"/>
      <c r="U1301" s="26"/>
      <c r="V1301" s="27"/>
      <c r="W1301" s="26"/>
      <c r="X1301" s="27"/>
      <c r="Y1301" s="2"/>
      <c r="Z1301" s="2"/>
      <c r="AA1301" s="2"/>
      <c r="AB1301" s="2"/>
      <c r="AC1301" s="2"/>
      <c r="AD1301" s="2"/>
    </row>
    <row r="1302" spans="1:30" ht="13" x14ac:dyDescent="0.15">
      <c r="A1302" s="26"/>
      <c r="B1302" s="26"/>
      <c r="C1302" s="26"/>
      <c r="D1302" s="26"/>
      <c r="E1302" s="26"/>
      <c r="F1302" s="27"/>
      <c r="G1302" s="26"/>
      <c r="H1302" s="27"/>
      <c r="I1302" s="26"/>
      <c r="J1302" s="27"/>
      <c r="K1302" s="28"/>
      <c r="L1302" s="5"/>
      <c r="M1302" s="5"/>
      <c r="N1302" s="5"/>
      <c r="O1302" s="59"/>
      <c r="P1302" s="5"/>
      <c r="Q1302" s="59"/>
      <c r="R1302" s="5"/>
      <c r="S1302" s="59"/>
      <c r="T1302" s="26"/>
      <c r="U1302" s="26"/>
      <c r="V1302" s="27"/>
      <c r="W1302" s="26"/>
      <c r="X1302" s="27"/>
      <c r="Y1302" s="2"/>
      <c r="Z1302" s="2"/>
      <c r="AA1302" s="2"/>
      <c r="AB1302" s="2"/>
      <c r="AC1302" s="2"/>
      <c r="AD1302" s="2"/>
    </row>
    <row r="1303" spans="1:30" ht="13" x14ac:dyDescent="0.15">
      <c r="A1303" s="26"/>
      <c r="B1303" s="26"/>
      <c r="C1303" s="26"/>
      <c r="D1303" s="26"/>
      <c r="E1303" s="26"/>
      <c r="F1303" s="27"/>
      <c r="G1303" s="26"/>
      <c r="H1303" s="27"/>
      <c r="I1303" s="26"/>
      <c r="J1303" s="27"/>
      <c r="K1303" s="28"/>
      <c r="L1303" s="5"/>
      <c r="M1303" s="5"/>
      <c r="N1303" s="5"/>
      <c r="O1303" s="59"/>
      <c r="P1303" s="5"/>
      <c r="Q1303" s="59"/>
      <c r="R1303" s="5"/>
      <c r="S1303" s="59"/>
      <c r="T1303" s="26"/>
      <c r="U1303" s="26"/>
      <c r="V1303" s="27"/>
      <c r="W1303" s="26"/>
      <c r="X1303" s="27"/>
      <c r="Y1303" s="2"/>
      <c r="Z1303" s="2"/>
      <c r="AA1303" s="2"/>
      <c r="AB1303" s="2"/>
      <c r="AC1303" s="2"/>
      <c r="AD1303" s="2"/>
    </row>
    <row r="1304" spans="1:30" ht="13" x14ac:dyDescent="0.15">
      <c r="A1304" s="26"/>
      <c r="B1304" s="26"/>
      <c r="C1304" s="26"/>
      <c r="D1304" s="26"/>
      <c r="E1304" s="26"/>
      <c r="F1304" s="27"/>
      <c r="G1304" s="26"/>
      <c r="H1304" s="27"/>
      <c r="I1304" s="26"/>
      <c r="J1304" s="27"/>
      <c r="K1304" s="28"/>
      <c r="L1304" s="5"/>
      <c r="M1304" s="5"/>
      <c r="N1304" s="5"/>
      <c r="O1304" s="59"/>
      <c r="P1304" s="5"/>
      <c r="Q1304" s="59"/>
      <c r="R1304" s="5"/>
      <c r="S1304" s="59"/>
      <c r="T1304" s="26"/>
      <c r="U1304" s="26"/>
      <c r="V1304" s="27"/>
      <c r="W1304" s="26"/>
      <c r="X1304" s="27"/>
      <c r="Y1304" s="2"/>
      <c r="Z1304" s="2"/>
      <c r="AA1304" s="2"/>
      <c r="AB1304" s="2"/>
      <c r="AC1304" s="2"/>
      <c r="AD1304" s="2"/>
    </row>
    <row r="1305" spans="1:30" ht="13" x14ac:dyDescent="0.15">
      <c r="A1305" s="26"/>
      <c r="B1305" s="26"/>
      <c r="C1305" s="26"/>
      <c r="D1305" s="26"/>
      <c r="E1305" s="26"/>
      <c r="F1305" s="27"/>
      <c r="G1305" s="26"/>
      <c r="H1305" s="27"/>
      <c r="I1305" s="26"/>
      <c r="J1305" s="27"/>
      <c r="K1305" s="28"/>
      <c r="L1305" s="5"/>
      <c r="M1305" s="5"/>
      <c r="N1305" s="5"/>
      <c r="O1305" s="59"/>
      <c r="P1305" s="5"/>
      <c r="Q1305" s="59"/>
      <c r="R1305" s="5"/>
      <c r="S1305" s="59"/>
      <c r="T1305" s="26"/>
      <c r="U1305" s="26"/>
      <c r="V1305" s="27"/>
      <c r="W1305" s="26"/>
      <c r="X1305" s="27"/>
      <c r="Y1305" s="2"/>
      <c r="Z1305" s="2"/>
      <c r="AA1305" s="2"/>
      <c r="AB1305" s="2"/>
      <c r="AC1305" s="2"/>
      <c r="AD1305" s="2"/>
    </row>
    <row r="1306" spans="1:30" ht="13" x14ac:dyDescent="0.15">
      <c r="A1306" s="26"/>
      <c r="B1306" s="26"/>
      <c r="C1306" s="26"/>
      <c r="D1306" s="26"/>
      <c r="E1306" s="26"/>
      <c r="F1306" s="27"/>
      <c r="G1306" s="26"/>
      <c r="H1306" s="27"/>
      <c r="I1306" s="26"/>
      <c r="J1306" s="27"/>
      <c r="K1306" s="28"/>
      <c r="L1306" s="5"/>
      <c r="M1306" s="5"/>
      <c r="N1306" s="5"/>
      <c r="O1306" s="59"/>
      <c r="P1306" s="5"/>
      <c r="Q1306" s="59"/>
      <c r="R1306" s="5"/>
      <c r="S1306" s="59"/>
      <c r="T1306" s="26"/>
      <c r="U1306" s="26"/>
      <c r="V1306" s="27"/>
      <c r="W1306" s="26"/>
      <c r="X1306" s="27"/>
      <c r="Y1306" s="2"/>
      <c r="Z1306" s="2"/>
      <c r="AA1306" s="2"/>
      <c r="AB1306" s="2"/>
      <c r="AC1306" s="2"/>
      <c r="AD1306" s="2"/>
    </row>
    <row r="1307" spans="1:30" ht="13" x14ac:dyDescent="0.15">
      <c r="A1307" s="26"/>
      <c r="B1307" s="26"/>
      <c r="C1307" s="26"/>
      <c r="D1307" s="26"/>
      <c r="E1307" s="26"/>
      <c r="F1307" s="27"/>
      <c r="G1307" s="26"/>
      <c r="H1307" s="27"/>
      <c r="I1307" s="26"/>
      <c r="J1307" s="27"/>
      <c r="K1307" s="28"/>
      <c r="L1307" s="5"/>
      <c r="M1307" s="5"/>
      <c r="N1307" s="5"/>
      <c r="O1307" s="59"/>
      <c r="P1307" s="5"/>
      <c r="Q1307" s="59"/>
      <c r="R1307" s="5"/>
      <c r="S1307" s="59"/>
      <c r="T1307" s="26"/>
      <c r="U1307" s="26"/>
      <c r="V1307" s="27"/>
      <c r="W1307" s="26"/>
      <c r="X1307" s="27"/>
      <c r="Y1307" s="2"/>
      <c r="Z1307" s="2"/>
      <c r="AA1307" s="2"/>
      <c r="AB1307" s="2"/>
      <c r="AC1307" s="2"/>
      <c r="AD1307" s="2"/>
    </row>
    <row r="1308" spans="1:30" ht="13" x14ac:dyDescent="0.15">
      <c r="A1308" s="26"/>
      <c r="B1308" s="26"/>
      <c r="C1308" s="26"/>
      <c r="D1308" s="26"/>
      <c r="E1308" s="26"/>
      <c r="F1308" s="27"/>
      <c r="G1308" s="26"/>
      <c r="H1308" s="27"/>
      <c r="I1308" s="26"/>
      <c r="J1308" s="27"/>
      <c r="K1308" s="28"/>
      <c r="L1308" s="5"/>
      <c r="M1308" s="5"/>
      <c r="N1308" s="5"/>
      <c r="O1308" s="59"/>
      <c r="P1308" s="5"/>
      <c r="Q1308" s="59"/>
      <c r="R1308" s="5"/>
      <c r="S1308" s="59"/>
      <c r="T1308" s="26"/>
      <c r="U1308" s="26"/>
      <c r="V1308" s="27"/>
      <c r="W1308" s="26"/>
      <c r="X1308" s="27"/>
      <c r="Y1308" s="2"/>
      <c r="Z1308" s="2"/>
      <c r="AA1308" s="2"/>
      <c r="AB1308" s="2"/>
      <c r="AC1308" s="2"/>
      <c r="AD1308" s="2"/>
    </row>
    <row r="1309" spans="1:30" ht="13" x14ac:dyDescent="0.15">
      <c r="A1309" s="26"/>
      <c r="B1309" s="26"/>
      <c r="C1309" s="26"/>
      <c r="D1309" s="26"/>
      <c r="E1309" s="26"/>
      <c r="F1309" s="27"/>
      <c r="G1309" s="26"/>
      <c r="H1309" s="27"/>
      <c r="I1309" s="26"/>
      <c r="J1309" s="27"/>
      <c r="K1309" s="28"/>
      <c r="L1309" s="5"/>
      <c r="M1309" s="5"/>
      <c r="N1309" s="5"/>
      <c r="O1309" s="59"/>
      <c r="P1309" s="5"/>
      <c r="Q1309" s="59"/>
      <c r="R1309" s="5"/>
      <c r="S1309" s="59"/>
      <c r="T1309" s="26"/>
      <c r="U1309" s="26"/>
      <c r="V1309" s="27"/>
      <c r="W1309" s="26"/>
      <c r="X1309" s="27"/>
      <c r="Y1309" s="2"/>
      <c r="Z1309" s="2"/>
      <c r="AA1309" s="2"/>
      <c r="AB1309" s="2"/>
      <c r="AC1309" s="2"/>
      <c r="AD1309" s="2"/>
    </row>
    <row r="1310" spans="1:30" ht="13" x14ac:dyDescent="0.15">
      <c r="A1310" s="26"/>
      <c r="B1310" s="26"/>
      <c r="C1310" s="26"/>
      <c r="D1310" s="26"/>
      <c r="E1310" s="26"/>
      <c r="F1310" s="27"/>
      <c r="G1310" s="26"/>
      <c r="H1310" s="27"/>
      <c r="I1310" s="26"/>
      <c r="J1310" s="27"/>
      <c r="K1310" s="28"/>
      <c r="L1310" s="5"/>
      <c r="M1310" s="5"/>
      <c r="N1310" s="5"/>
      <c r="O1310" s="59"/>
      <c r="P1310" s="5"/>
      <c r="Q1310" s="59"/>
      <c r="R1310" s="5"/>
      <c r="S1310" s="59"/>
      <c r="T1310" s="26"/>
      <c r="U1310" s="26"/>
      <c r="V1310" s="27"/>
      <c r="W1310" s="26"/>
      <c r="X1310" s="27"/>
      <c r="Y1310" s="2"/>
      <c r="Z1310" s="2"/>
      <c r="AA1310" s="2"/>
      <c r="AB1310" s="2"/>
      <c r="AC1310" s="2"/>
      <c r="AD1310" s="2"/>
    </row>
    <row r="1311" spans="1:30" ht="13" x14ac:dyDescent="0.15">
      <c r="A1311" s="26"/>
      <c r="B1311" s="26"/>
      <c r="C1311" s="26"/>
      <c r="D1311" s="26"/>
      <c r="E1311" s="26"/>
      <c r="F1311" s="27"/>
      <c r="G1311" s="26"/>
      <c r="H1311" s="27"/>
      <c r="I1311" s="26"/>
      <c r="J1311" s="27"/>
      <c r="K1311" s="28"/>
      <c r="L1311" s="5"/>
      <c r="M1311" s="5"/>
      <c r="N1311" s="5"/>
      <c r="O1311" s="59"/>
      <c r="P1311" s="5"/>
      <c r="Q1311" s="59"/>
      <c r="R1311" s="5"/>
      <c r="S1311" s="59"/>
      <c r="T1311" s="26"/>
      <c r="U1311" s="26"/>
      <c r="V1311" s="27"/>
      <c r="W1311" s="26"/>
      <c r="X1311" s="27"/>
      <c r="Y1311" s="2"/>
      <c r="Z1311" s="2"/>
      <c r="AA1311" s="2"/>
      <c r="AB1311" s="2"/>
      <c r="AC1311" s="2"/>
      <c r="AD1311" s="2"/>
    </row>
    <row r="1312" spans="1:30" ht="13" x14ac:dyDescent="0.15">
      <c r="A1312" s="26"/>
      <c r="B1312" s="26"/>
      <c r="C1312" s="26"/>
      <c r="D1312" s="26"/>
      <c r="E1312" s="26"/>
      <c r="F1312" s="27"/>
      <c r="G1312" s="26"/>
      <c r="H1312" s="27"/>
      <c r="I1312" s="26"/>
      <c r="J1312" s="27"/>
      <c r="K1312" s="28"/>
      <c r="L1312" s="5"/>
      <c r="M1312" s="5"/>
      <c r="N1312" s="5"/>
      <c r="O1312" s="59"/>
      <c r="P1312" s="5"/>
      <c r="Q1312" s="59"/>
      <c r="R1312" s="5"/>
      <c r="S1312" s="59"/>
      <c r="T1312" s="26"/>
      <c r="U1312" s="26"/>
      <c r="V1312" s="27"/>
      <c r="W1312" s="26"/>
      <c r="X1312" s="27"/>
      <c r="Y1312" s="2"/>
      <c r="Z1312" s="2"/>
      <c r="AA1312" s="2"/>
      <c r="AB1312" s="2"/>
      <c r="AC1312" s="2"/>
      <c r="AD1312" s="2"/>
    </row>
    <row r="1313" spans="1:30" ht="13" x14ac:dyDescent="0.15">
      <c r="A1313" s="26"/>
      <c r="B1313" s="26"/>
      <c r="C1313" s="26"/>
      <c r="D1313" s="26"/>
      <c r="E1313" s="26"/>
      <c r="F1313" s="27"/>
      <c r="G1313" s="26"/>
      <c r="H1313" s="27"/>
      <c r="I1313" s="26"/>
      <c r="J1313" s="27"/>
      <c r="K1313" s="28"/>
      <c r="L1313" s="5"/>
      <c r="M1313" s="5"/>
      <c r="N1313" s="5"/>
      <c r="O1313" s="59"/>
      <c r="P1313" s="5"/>
      <c r="Q1313" s="59"/>
      <c r="R1313" s="5"/>
      <c r="S1313" s="59"/>
      <c r="T1313" s="26"/>
      <c r="U1313" s="26"/>
      <c r="V1313" s="27"/>
      <c r="W1313" s="26"/>
      <c r="X1313" s="27"/>
      <c r="Y1313" s="2"/>
      <c r="Z1313" s="2"/>
      <c r="AA1313" s="2"/>
      <c r="AB1313" s="2"/>
      <c r="AC1313" s="2"/>
      <c r="AD1313" s="2"/>
    </row>
    <row r="1314" spans="1:30" ht="13" x14ac:dyDescent="0.15">
      <c r="A1314" s="26"/>
      <c r="B1314" s="26"/>
      <c r="C1314" s="26"/>
      <c r="D1314" s="26"/>
      <c r="E1314" s="26"/>
      <c r="F1314" s="27"/>
      <c r="G1314" s="26"/>
      <c r="H1314" s="27"/>
      <c r="I1314" s="26"/>
      <c r="J1314" s="27"/>
      <c r="K1314" s="28"/>
      <c r="L1314" s="5"/>
      <c r="M1314" s="5"/>
      <c r="N1314" s="5"/>
      <c r="O1314" s="59"/>
      <c r="P1314" s="5"/>
      <c r="Q1314" s="59"/>
      <c r="R1314" s="5"/>
      <c r="S1314" s="59"/>
      <c r="T1314" s="26"/>
      <c r="U1314" s="26"/>
      <c r="V1314" s="27"/>
      <c r="W1314" s="26"/>
      <c r="X1314" s="27"/>
      <c r="Y1314" s="2"/>
      <c r="Z1314" s="2"/>
      <c r="AA1314" s="2"/>
      <c r="AB1314" s="2"/>
      <c r="AC1314" s="2"/>
      <c r="AD1314" s="2"/>
    </row>
    <row r="1315" spans="1:30" ht="13" x14ac:dyDescent="0.15">
      <c r="A1315" s="26"/>
      <c r="B1315" s="26"/>
      <c r="C1315" s="26"/>
      <c r="D1315" s="26"/>
      <c r="E1315" s="26"/>
      <c r="F1315" s="27"/>
      <c r="G1315" s="26"/>
      <c r="H1315" s="27"/>
      <c r="I1315" s="26"/>
      <c r="J1315" s="27"/>
      <c r="K1315" s="28"/>
      <c r="L1315" s="5"/>
      <c r="M1315" s="5"/>
      <c r="N1315" s="5"/>
      <c r="O1315" s="59"/>
      <c r="P1315" s="5"/>
      <c r="Q1315" s="59"/>
      <c r="R1315" s="5"/>
      <c r="S1315" s="59"/>
      <c r="T1315" s="26"/>
      <c r="U1315" s="26"/>
      <c r="V1315" s="27"/>
      <c r="W1315" s="26"/>
      <c r="X1315" s="27"/>
      <c r="Y1315" s="2"/>
      <c r="Z1315" s="2"/>
      <c r="AA1315" s="2"/>
      <c r="AB1315" s="2"/>
      <c r="AC1315" s="2"/>
      <c r="AD1315" s="2"/>
    </row>
    <row r="1316" spans="1:30" ht="13" x14ac:dyDescent="0.15">
      <c r="A1316" s="26"/>
      <c r="B1316" s="26"/>
      <c r="C1316" s="26"/>
      <c r="D1316" s="26"/>
      <c r="E1316" s="26"/>
      <c r="F1316" s="27"/>
      <c r="G1316" s="26"/>
      <c r="H1316" s="27"/>
      <c r="I1316" s="26"/>
      <c r="J1316" s="27"/>
      <c r="K1316" s="28"/>
      <c r="L1316" s="5"/>
      <c r="M1316" s="5"/>
      <c r="N1316" s="5"/>
      <c r="O1316" s="59"/>
      <c r="P1316" s="5"/>
      <c r="Q1316" s="59"/>
      <c r="R1316" s="5"/>
      <c r="S1316" s="59"/>
      <c r="T1316" s="26"/>
      <c r="U1316" s="26"/>
      <c r="V1316" s="27"/>
      <c r="W1316" s="26"/>
      <c r="X1316" s="27"/>
      <c r="Y1316" s="2"/>
      <c r="Z1316" s="2"/>
      <c r="AA1316" s="2"/>
      <c r="AB1316" s="2"/>
      <c r="AC1316" s="2"/>
      <c r="AD1316" s="2"/>
    </row>
    <row r="1317" spans="1:30" ht="13" x14ac:dyDescent="0.15">
      <c r="A1317" s="26"/>
      <c r="B1317" s="26"/>
      <c r="C1317" s="26"/>
      <c r="D1317" s="26"/>
      <c r="E1317" s="26"/>
      <c r="F1317" s="27"/>
      <c r="G1317" s="26"/>
      <c r="H1317" s="27"/>
      <c r="I1317" s="26"/>
      <c r="J1317" s="27"/>
      <c r="K1317" s="28"/>
      <c r="L1317" s="5"/>
      <c r="M1317" s="5"/>
      <c r="N1317" s="5"/>
      <c r="O1317" s="59"/>
      <c r="P1317" s="5"/>
      <c r="Q1317" s="59"/>
      <c r="R1317" s="5"/>
      <c r="S1317" s="59"/>
      <c r="T1317" s="26"/>
      <c r="U1317" s="26"/>
      <c r="V1317" s="27"/>
      <c r="W1317" s="26"/>
      <c r="X1317" s="27"/>
      <c r="Y1317" s="2"/>
      <c r="Z1317" s="2"/>
      <c r="AA1317" s="2"/>
      <c r="AB1317" s="2"/>
      <c r="AC1317" s="2"/>
      <c r="AD1317" s="2"/>
    </row>
    <row r="1318" spans="1:30" ht="13" x14ac:dyDescent="0.15">
      <c r="A1318" s="26"/>
      <c r="B1318" s="26"/>
      <c r="C1318" s="26"/>
      <c r="D1318" s="26"/>
      <c r="E1318" s="26"/>
      <c r="F1318" s="27"/>
      <c r="G1318" s="26"/>
      <c r="H1318" s="27"/>
      <c r="I1318" s="26"/>
      <c r="J1318" s="27"/>
      <c r="K1318" s="28"/>
      <c r="L1318" s="5"/>
      <c r="M1318" s="5"/>
      <c r="N1318" s="5"/>
      <c r="O1318" s="59"/>
      <c r="P1318" s="5"/>
      <c r="Q1318" s="59"/>
      <c r="R1318" s="5"/>
      <c r="S1318" s="59"/>
      <c r="T1318" s="26"/>
      <c r="U1318" s="26"/>
      <c r="V1318" s="27"/>
      <c r="W1318" s="26"/>
      <c r="X1318" s="27"/>
      <c r="Y1318" s="2"/>
      <c r="Z1318" s="2"/>
      <c r="AA1318" s="2"/>
      <c r="AB1318" s="2"/>
      <c r="AC1318" s="2"/>
      <c r="AD1318" s="2"/>
    </row>
    <row r="1319" spans="1:30" ht="13" x14ac:dyDescent="0.15">
      <c r="A1319" s="26"/>
      <c r="B1319" s="26"/>
      <c r="C1319" s="26"/>
      <c r="D1319" s="26"/>
      <c r="E1319" s="26"/>
      <c r="F1319" s="27"/>
      <c r="G1319" s="26"/>
      <c r="H1319" s="27"/>
      <c r="I1319" s="26"/>
      <c r="J1319" s="27"/>
      <c r="K1319" s="28"/>
      <c r="L1319" s="5"/>
      <c r="M1319" s="5"/>
      <c r="N1319" s="5"/>
      <c r="O1319" s="59"/>
      <c r="P1319" s="5"/>
      <c r="Q1319" s="59"/>
      <c r="R1319" s="5"/>
      <c r="S1319" s="59"/>
      <c r="T1319" s="26"/>
      <c r="U1319" s="26"/>
      <c r="V1319" s="27"/>
      <c r="W1319" s="26"/>
      <c r="X1319" s="27"/>
      <c r="Y1319" s="2"/>
      <c r="Z1319" s="2"/>
      <c r="AA1319" s="2"/>
      <c r="AB1319" s="2"/>
      <c r="AC1319" s="2"/>
      <c r="AD1319" s="2"/>
    </row>
    <row r="1320" spans="1:30" ht="13" x14ac:dyDescent="0.15">
      <c r="A1320" s="26"/>
      <c r="B1320" s="26"/>
      <c r="C1320" s="26"/>
      <c r="D1320" s="26"/>
      <c r="E1320" s="26"/>
      <c r="F1320" s="27"/>
      <c r="G1320" s="26"/>
      <c r="H1320" s="27"/>
      <c r="I1320" s="26"/>
      <c r="J1320" s="27"/>
      <c r="K1320" s="28"/>
      <c r="L1320" s="5"/>
      <c r="M1320" s="5"/>
      <c r="N1320" s="5"/>
      <c r="O1320" s="59"/>
      <c r="P1320" s="5"/>
      <c r="Q1320" s="59"/>
      <c r="R1320" s="5"/>
      <c r="S1320" s="59"/>
      <c r="T1320" s="26"/>
      <c r="U1320" s="26"/>
      <c r="V1320" s="27"/>
      <c r="W1320" s="26"/>
      <c r="X1320" s="27"/>
      <c r="Y1320" s="2"/>
      <c r="Z1320" s="2"/>
      <c r="AA1320" s="2"/>
      <c r="AB1320" s="2"/>
      <c r="AC1320" s="2"/>
      <c r="AD1320" s="2"/>
    </row>
    <row r="1321" spans="1:30" ht="13" x14ac:dyDescent="0.15">
      <c r="A1321" s="26"/>
      <c r="B1321" s="26"/>
      <c r="C1321" s="26"/>
      <c r="D1321" s="26"/>
      <c r="E1321" s="26"/>
      <c r="F1321" s="27"/>
      <c r="G1321" s="26"/>
      <c r="H1321" s="27"/>
      <c r="I1321" s="26"/>
      <c r="J1321" s="27"/>
      <c r="K1321" s="28"/>
      <c r="L1321" s="5"/>
      <c r="M1321" s="5"/>
      <c r="N1321" s="5"/>
      <c r="O1321" s="59"/>
      <c r="P1321" s="5"/>
      <c r="Q1321" s="59"/>
      <c r="R1321" s="5"/>
      <c r="S1321" s="59"/>
      <c r="T1321" s="26"/>
      <c r="U1321" s="26"/>
      <c r="V1321" s="27"/>
      <c r="W1321" s="26"/>
      <c r="X1321" s="27"/>
      <c r="Y1321" s="2"/>
      <c r="Z1321" s="2"/>
      <c r="AA1321" s="2"/>
      <c r="AB1321" s="2"/>
      <c r="AC1321" s="2"/>
      <c r="AD1321" s="2"/>
    </row>
    <row r="1322" spans="1:30" ht="13" x14ac:dyDescent="0.15">
      <c r="A1322" s="26"/>
      <c r="B1322" s="26"/>
      <c r="C1322" s="26"/>
      <c r="D1322" s="26"/>
      <c r="E1322" s="26"/>
      <c r="F1322" s="27"/>
      <c r="G1322" s="26"/>
      <c r="H1322" s="27"/>
      <c r="I1322" s="26"/>
      <c r="J1322" s="27"/>
      <c r="K1322" s="28"/>
      <c r="L1322" s="5"/>
      <c r="M1322" s="5"/>
      <c r="N1322" s="5"/>
      <c r="O1322" s="59"/>
      <c r="P1322" s="5"/>
      <c r="Q1322" s="59"/>
      <c r="R1322" s="5"/>
      <c r="S1322" s="59"/>
      <c r="T1322" s="26"/>
      <c r="U1322" s="26"/>
      <c r="V1322" s="27"/>
      <c r="W1322" s="26"/>
      <c r="X1322" s="27"/>
      <c r="Y1322" s="2"/>
      <c r="Z1322" s="2"/>
      <c r="AA1322" s="2"/>
      <c r="AB1322" s="2"/>
      <c r="AC1322" s="2"/>
      <c r="AD1322" s="2"/>
    </row>
    <row r="1323" spans="1:30" ht="13" x14ac:dyDescent="0.15">
      <c r="A1323" s="26"/>
      <c r="B1323" s="26"/>
      <c r="C1323" s="26"/>
      <c r="D1323" s="26"/>
      <c r="E1323" s="26"/>
      <c r="F1323" s="27"/>
      <c r="G1323" s="26"/>
      <c r="H1323" s="27"/>
      <c r="I1323" s="26"/>
      <c r="J1323" s="27"/>
      <c r="K1323" s="28"/>
      <c r="L1323" s="5"/>
      <c r="M1323" s="5"/>
      <c r="N1323" s="5"/>
      <c r="O1323" s="59"/>
      <c r="P1323" s="5"/>
      <c r="Q1323" s="59"/>
      <c r="R1323" s="5"/>
      <c r="S1323" s="59"/>
      <c r="T1323" s="26"/>
      <c r="U1323" s="26"/>
      <c r="V1323" s="27"/>
      <c r="W1323" s="26"/>
      <c r="X1323" s="27"/>
      <c r="Y1323" s="2"/>
      <c r="Z1323" s="2"/>
      <c r="AA1323" s="2"/>
      <c r="AB1323" s="2"/>
      <c r="AC1323" s="2"/>
      <c r="AD1323" s="2"/>
    </row>
    <row r="1324" spans="1:30" ht="13" x14ac:dyDescent="0.15">
      <c r="A1324" s="26"/>
      <c r="B1324" s="26"/>
      <c r="C1324" s="26"/>
      <c r="D1324" s="26"/>
      <c r="E1324" s="26"/>
      <c r="F1324" s="27"/>
      <c r="G1324" s="26"/>
      <c r="H1324" s="27"/>
      <c r="I1324" s="26"/>
      <c r="J1324" s="27"/>
      <c r="K1324" s="28"/>
      <c r="L1324" s="5"/>
      <c r="M1324" s="5"/>
      <c r="N1324" s="5"/>
      <c r="O1324" s="59"/>
      <c r="P1324" s="5"/>
      <c r="Q1324" s="59"/>
      <c r="R1324" s="5"/>
      <c r="S1324" s="59"/>
      <c r="T1324" s="26"/>
      <c r="U1324" s="26"/>
      <c r="V1324" s="27"/>
      <c r="W1324" s="26"/>
      <c r="X1324" s="27"/>
      <c r="Y1324" s="2"/>
      <c r="Z1324" s="2"/>
      <c r="AA1324" s="2"/>
      <c r="AB1324" s="2"/>
      <c r="AC1324" s="2"/>
      <c r="AD1324" s="2"/>
    </row>
    <row r="1325" spans="1:30" ht="13" x14ac:dyDescent="0.15">
      <c r="A1325" s="26"/>
      <c r="B1325" s="26"/>
      <c r="C1325" s="26"/>
      <c r="D1325" s="26"/>
      <c r="E1325" s="26"/>
      <c r="F1325" s="27"/>
      <c r="G1325" s="26"/>
      <c r="H1325" s="27"/>
      <c r="I1325" s="26"/>
      <c r="J1325" s="27"/>
      <c r="K1325" s="28"/>
      <c r="L1325" s="5"/>
      <c r="M1325" s="5"/>
      <c r="N1325" s="5"/>
      <c r="O1325" s="59"/>
      <c r="P1325" s="5"/>
      <c r="Q1325" s="59"/>
      <c r="R1325" s="5"/>
      <c r="S1325" s="59"/>
      <c r="T1325" s="26"/>
      <c r="U1325" s="26"/>
      <c r="V1325" s="27"/>
      <c r="W1325" s="26"/>
      <c r="X1325" s="27"/>
      <c r="Y1325" s="2"/>
      <c r="Z1325" s="2"/>
      <c r="AA1325" s="2"/>
      <c r="AB1325" s="2"/>
      <c r="AC1325" s="2"/>
      <c r="AD1325" s="2"/>
    </row>
    <row r="1326" spans="1:30" ht="13" x14ac:dyDescent="0.15">
      <c r="A1326" s="26"/>
      <c r="B1326" s="26"/>
      <c r="C1326" s="26"/>
      <c r="D1326" s="26"/>
      <c r="E1326" s="26"/>
      <c r="F1326" s="27"/>
      <c r="G1326" s="26"/>
      <c r="H1326" s="27"/>
      <c r="I1326" s="26"/>
      <c r="J1326" s="27"/>
      <c r="K1326" s="28"/>
      <c r="L1326" s="5"/>
      <c r="M1326" s="5"/>
      <c r="N1326" s="5"/>
      <c r="O1326" s="59"/>
      <c r="P1326" s="5"/>
      <c r="Q1326" s="59"/>
      <c r="R1326" s="5"/>
      <c r="S1326" s="59"/>
      <c r="T1326" s="26"/>
      <c r="U1326" s="26"/>
      <c r="V1326" s="27"/>
      <c r="W1326" s="26"/>
      <c r="X1326" s="27"/>
      <c r="Y1326" s="2"/>
      <c r="Z1326" s="2"/>
      <c r="AA1326" s="2"/>
      <c r="AB1326" s="2"/>
      <c r="AC1326" s="2"/>
      <c r="AD1326" s="2"/>
    </row>
    <row r="1327" spans="1:30" ht="13" x14ac:dyDescent="0.15">
      <c r="A1327" s="26"/>
      <c r="B1327" s="26"/>
      <c r="C1327" s="26"/>
      <c r="D1327" s="26"/>
      <c r="E1327" s="26"/>
      <c r="F1327" s="27"/>
      <c r="G1327" s="26"/>
      <c r="H1327" s="27"/>
      <c r="I1327" s="26"/>
      <c r="J1327" s="27"/>
      <c r="K1327" s="28"/>
      <c r="L1327" s="5"/>
      <c r="M1327" s="5"/>
      <c r="N1327" s="5"/>
      <c r="O1327" s="59"/>
      <c r="P1327" s="5"/>
      <c r="Q1327" s="59"/>
      <c r="R1327" s="5"/>
      <c r="S1327" s="59"/>
      <c r="T1327" s="26"/>
      <c r="U1327" s="26"/>
      <c r="V1327" s="27"/>
      <c r="W1327" s="26"/>
      <c r="X1327" s="27"/>
      <c r="Y1327" s="2"/>
      <c r="Z1327" s="2"/>
      <c r="AA1327" s="2"/>
      <c r="AB1327" s="2"/>
      <c r="AC1327" s="2"/>
      <c r="AD1327" s="2"/>
    </row>
    <row r="1328" spans="1:30" ht="13" x14ac:dyDescent="0.15">
      <c r="A1328" s="26"/>
      <c r="B1328" s="26"/>
      <c r="C1328" s="26"/>
      <c r="D1328" s="26"/>
      <c r="E1328" s="26"/>
      <c r="F1328" s="27"/>
      <c r="G1328" s="26"/>
      <c r="H1328" s="27"/>
      <c r="I1328" s="26"/>
      <c r="J1328" s="27"/>
      <c r="K1328" s="28"/>
      <c r="L1328" s="5"/>
      <c r="M1328" s="5"/>
      <c r="N1328" s="5"/>
      <c r="O1328" s="59"/>
      <c r="P1328" s="5"/>
      <c r="Q1328" s="59"/>
      <c r="R1328" s="5"/>
      <c r="S1328" s="59"/>
      <c r="T1328" s="26"/>
      <c r="U1328" s="26"/>
      <c r="V1328" s="27"/>
      <c r="W1328" s="26"/>
      <c r="X1328" s="27"/>
      <c r="Y1328" s="2"/>
      <c r="Z1328" s="2"/>
      <c r="AA1328" s="2"/>
      <c r="AB1328" s="2"/>
      <c r="AC1328" s="2"/>
      <c r="AD1328" s="2"/>
    </row>
    <row r="1329" spans="1:30" ht="13" x14ac:dyDescent="0.15">
      <c r="A1329" s="26"/>
      <c r="B1329" s="26"/>
      <c r="C1329" s="26"/>
      <c r="D1329" s="26"/>
      <c r="E1329" s="26"/>
      <c r="F1329" s="27"/>
      <c r="G1329" s="26"/>
      <c r="H1329" s="27"/>
      <c r="I1329" s="26"/>
      <c r="J1329" s="27"/>
      <c r="K1329" s="28"/>
      <c r="L1329" s="5"/>
      <c r="M1329" s="5"/>
      <c r="N1329" s="5"/>
      <c r="O1329" s="59"/>
      <c r="P1329" s="5"/>
      <c r="Q1329" s="59"/>
      <c r="R1329" s="5"/>
      <c r="S1329" s="59"/>
      <c r="T1329" s="26"/>
      <c r="U1329" s="26"/>
      <c r="V1329" s="27"/>
      <c r="W1329" s="26"/>
      <c r="X1329" s="27"/>
      <c r="Y1329" s="2"/>
      <c r="Z1329" s="2"/>
      <c r="AA1329" s="2"/>
      <c r="AB1329" s="2"/>
      <c r="AC1329" s="2"/>
      <c r="AD1329" s="2"/>
    </row>
    <row r="1330" spans="1:30" ht="13" x14ac:dyDescent="0.15">
      <c r="A1330" s="26"/>
      <c r="B1330" s="26"/>
      <c r="C1330" s="26"/>
      <c r="D1330" s="26"/>
      <c r="E1330" s="26"/>
      <c r="F1330" s="27"/>
      <c r="G1330" s="26"/>
      <c r="H1330" s="27"/>
      <c r="I1330" s="26"/>
      <c r="J1330" s="27"/>
      <c r="K1330" s="28"/>
      <c r="L1330" s="5"/>
      <c r="M1330" s="5"/>
      <c r="N1330" s="5"/>
      <c r="O1330" s="59"/>
      <c r="P1330" s="5"/>
      <c r="Q1330" s="59"/>
      <c r="R1330" s="5"/>
      <c r="S1330" s="59"/>
      <c r="T1330" s="26"/>
      <c r="U1330" s="26"/>
      <c r="V1330" s="27"/>
      <c r="W1330" s="26"/>
      <c r="X1330" s="27"/>
      <c r="Y1330" s="2"/>
      <c r="Z1330" s="2"/>
      <c r="AA1330" s="2"/>
      <c r="AB1330" s="2"/>
      <c r="AC1330" s="2"/>
      <c r="AD1330" s="2"/>
    </row>
    <row r="1331" spans="1:30" ht="13" x14ac:dyDescent="0.15">
      <c r="A1331" s="26"/>
      <c r="B1331" s="26"/>
      <c r="C1331" s="26"/>
      <c r="D1331" s="26"/>
      <c r="E1331" s="26"/>
      <c r="F1331" s="27"/>
      <c r="G1331" s="26"/>
      <c r="H1331" s="27"/>
      <c r="I1331" s="26"/>
      <c r="J1331" s="27"/>
      <c r="K1331" s="28"/>
      <c r="L1331" s="5"/>
      <c r="M1331" s="5"/>
      <c r="N1331" s="5"/>
      <c r="O1331" s="59"/>
      <c r="P1331" s="5"/>
      <c r="Q1331" s="59"/>
      <c r="R1331" s="5"/>
      <c r="S1331" s="59"/>
      <c r="T1331" s="26"/>
      <c r="U1331" s="26"/>
      <c r="V1331" s="27"/>
      <c r="W1331" s="26"/>
      <c r="X1331" s="27"/>
      <c r="Y1331" s="2"/>
      <c r="Z1331" s="2"/>
      <c r="AA1331" s="2"/>
      <c r="AB1331" s="2"/>
      <c r="AC1331" s="2"/>
      <c r="AD1331" s="2"/>
    </row>
    <row r="1332" spans="1:30" ht="13" x14ac:dyDescent="0.15">
      <c r="A1332" s="26"/>
      <c r="B1332" s="26"/>
      <c r="C1332" s="26"/>
      <c r="D1332" s="26"/>
      <c r="E1332" s="26"/>
      <c r="F1332" s="27"/>
      <c r="G1332" s="26"/>
      <c r="H1332" s="27"/>
      <c r="I1332" s="26"/>
      <c r="J1332" s="27"/>
      <c r="K1332" s="28"/>
      <c r="L1332" s="5"/>
      <c r="M1332" s="5"/>
      <c r="N1332" s="5"/>
      <c r="O1332" s="59"/>
      <c r="P1332" s="5"/>
      <c r="Q1332" s="59"/>
      <c r="R1332" s="5"/>
      <c r="S1332" s="59"/>
      <c r="T1332" s="26"/>
      <c r="U1332" s="26"/>
      <c r="V1332" s="27"/>
      <c r="W1332" s="26"/>
      <c r="X1332" s="27"/>
      <c r="Y1332" s="2"/>
      <c r="Z1332" s="2"/>
      <c r="AA1332" s="2"/>
      <c r="AB1332" s="2"/>
      <c r="AC1332" s="2"/>
      <c r="AD1332" s="2"/>
    </row>
    <row r="1333" spans="1:30" ht="13" x14ac:dyDescent="0.15">
      <c r="A1333" s="26"/>
      <c r="B1333" s="26"/>
      <c r="C1333" s="26"/>
      <c r="D1333" s="26"/>
      <c r="E1333" s="26"/>
      <c r="F1333" s="27"/>
      <c r="G1333" s="26"/>
      <c r="H1333" s="27"/>
      <c r="I1333" s="26"/>
      <c r="J1333" s="27"/>
      <c r="K1333" s="28"/>
      <c r="L1333" s="5"/>
      <c r="M1333" s="5"/>
      <c r="N1333" s="5"/>
      <c r="O1333" s="59"/>
      <c r="P1333" s="5"/>
      <c r="Q1333" s="59"/>
      <c r="R1333" s="5"/>
      <c r="S1333" s="59"/>
      <c r="T1333" s="26"/>
      <c r="U1333" s="26"/>
      <c r="V1333" s="27"/>
      <c r="W1333" s="26"/>
      <c r="X1333" s="27"/>
      <c r="Y1333" s="2"/>
      <c r="Z1333" s="2"/>
      <c r="AA1333" s="2"/>
      <c r="AB1333" s="2"/>
      <c r="AC1333" s="2"/>
      <c r="AD1333" s="2"/>
    </row>
    <row r="1334" spans="1:30" ht="13" x14ac:dyDescent="0.15">
      <c r="A1334" s="26"/>
      <c r="B1334" s="26"/>
      <c r="C1334" s="26"/>
      <c r="D1334" s="26"/>
      <c r="E1334" s="26"/>
      <c r="F1334" s="27"/>
      <c r="G1334" s="26"/>
      <c r="H1334" s="27"/>
      <c r="I1334" s="26"/>
      <c r="J1334" s="27"/>
      <c r="K1334" s="28"/>
      <c r="L1334" s="5"/>
      <c r="M1334" s="5"/>
      <c r="N1334" s="5"/>
      <c r="O1334" s="59"/>
      <c r="P1334" s="5"/>
      <c r="Q1334" s="59"/>
      <c r="R1334" s="5"/>
      <c r="S1334" s="59"/>
      <c r="T1334" s="26"/>
      <c r="U1334" s="26"/>
      <c r="V1334" s="27"/>
      <c r="W1334" s="26"/>
      <c r="X1334" s="27"/>
      <c r="Y1334" s="2"/>
      <c r="Z1334" s="2"/>
      <c r="AA1334" s="2"/>
      <c r="AB1334" s="2"/>
      <c r="AC1334" s="2"/>
      <c r="AD1334" s="2"/>
    </row>
    <row r="1335" spans="1:30" ht="13" x14ac:dyDescent="0.15">
      <c r="A1335" s="26"/>
      <c r="B1335" s="26"/>
      <c r="C1335" s="26"/>
      <c r="D1335" s="26"/>
      <c r="E1335" s="26"/>
      <c r="F1335" s="27"/>
      <c r="G1335" s="26"/>
      <c r="H1335" s="27"/>
      <c r="I1335" s="26"/>
      <c r="J1335" s="27"/>
      <c r="K1335" s="28"/>
      <c r="L1335" s="5"/>
      <c r="M1335" s="5"/>
      <c r="N1335" s="5"/>
      <c r="O1335" s="59"/>
      <c r="P1335" s="5"/>
      <c r="Q1335" s="59"/>
      <c r="R1335" s="5"/>
      <c r="S1335" s="59"/>
      <c r="T1335" s="26"/>
      <c r="U1335" s="26"/>
      <c r="V1335" s="27"/>
      <c r="W1335" s="26"/>
      <c r="X1335" s="27"/>
      <c r="Y1335" s="2"/>
      <c r="Z1335" s="2"/>
      <c r="AA1335" s="2"/>
      <c r="AB1335" s="2"/>
      <c r="AC1335" s="2"/>
      <c r="AD1335" s="2"/>
    </row>
    <row r="1336" spans="1:30" ht="13" x14ac:dyDescent="0.15">
      <c r="A1336" s="26"/>
      <c r="B1336" s="26"/>
      <c r="C1336" s="26"/>
      <c r="D1336" s="26"/>
      <c r="E1336" s="26"/>
      <c r="F1336" s="27"/>
      <c r="G1336" s="26"/>
      <c r="H1336" s="27"/>
      <c r="I1336" s="26"/>
      <c r="J1336" s="27"/>
      <c r="K1336" s="28"/>
      <c r="L1336" s="5"/>
      <c r="M1336" s="5"/>
      <c r="N1336" s="5"/>
      <c r="O1336" s="59"/>
      <c r="P1336" s="5"/>
      <c r="Q1336" s="59"/>
      <c r="R1336" s="5"/>
      <c r="S1336" s="59"/>
      <c r="T1336" s="26"/>
      <c r="U1336" s="26"/>
      <c r="V1336" s="27"/>
      <c r="W1336" s="26"/>
      <c r="X1336" s="27"/>
      <c r="Y1336" s="2"/>
      <c r="Z1336" s="2"/>
      <c r="AA1336" s="2"/>
      <c r="AB1336" s="2"/>
      <c r="AC1336" s="2"/>
      <c r="AD1336" s="2"/>
    </row>
    <row r="1337" spans="1:30" ht="13" x14ac:dyDescent="0.15">
      <c r="A1337" s="26"/>
      <c r="B1337" s="26"/>
      <c r="C1337" s="26"/>
      <c r="D1337" s="26"/>
      <c r="E1337" s="26"/>
      <c r="F1337" s="27"/>
      <c r="G1337" s="26"/>
      <c r="H1337" s="27"/>
      <c r="I1337" s="26"/>
      <c r="J1337" s="27"/>
      <c r="K1337" s="28"/>
      <c r="L1337" s="5"/>
      <c r="M1337" s="5"/>
      <c r="N1337" s="5"/>
      <c r="O1337" s="59"/>
      <c r="P1337" s="5"/>
      <c r="Q1337" s="59"/>
      <c r="R1337" s="5"/>
      <c r="S1337" s="59"/>
      <c r="T1337" s="26"/>
      <c r="U1337" s="26"/>
      <c r="V1337" s="27"/>
      <c r="W1337" s="26"/>
      <c r="X1337" s="27"/>
      <c r="Y1337" s="2"/>
      <c r="Z1337" s="2"/>
      <c r="AA1337" s="2"/>
      <c r="AB1337" s="2"/>
      <c r="AC1337" s="2"/>
      <c r="AD1337" s="2"/>
    </row>
    <row r="1338" spans="1:30" ht="13" x14ac:dyDescent="0.15">
      <c r="A1338" s="26"/>
      <c r="B1338" s="26"/>
      <c r="C1338" s="26"/>
      <c r="D1338" s="26"/>
      <c r="E1338" s="26"/>
      <c r="F1338" s="27"/>
      <c r="G1338" s="26"/>
      <c r="H1338" s="27"/>
      <c r="I1338" s="26"/>
      <c r="J1338" s="27"/>
      <c r="K1338" s="28"/>
      <c r="L1338" s="5"/>
      <c r="M1338" s="5"/>
      <c r="N1338" s="5"/>
      <c r="O1338" s="59"/>
      <c r="P1338" s="5"/>
      <c r="Q1338" s="59"/>
      <c r="R1338" s="5"/>
      <c r="S1338" s="59"/>
      <c r="T1338" s="26"/>
      <c r="U1338" s="26"/>
      <c r="V1338" s="27"/>
      <c r="W1338" s="26"/>
      <c r="X1338" s="27"/>
      <c r="Y1338" s="2"/>
      <c r="Z1338" s="2"/>
      <c r="AA1338" s="2"/>
      <c r="AB1338" s="2"/>
      <c r="AC1338" s="2"/>
      <c r="AD1338" s="2"/>
    </row>
    <row r="1339" spans="1:30" ht="13" x14ac:dyDescent="0.15">
      <c r="A1339" s="26"/>
      <c r="B1339" s="26"/>
      <c r="C1339" s="26"/>
      <c r="D1339" s="26"/>
      <c r="E1339" s="26"/>
      <c r="F1339" s="27"/>
      <c r="G1339" s="26"/>
      <c r="H1339" s="27"/>
      <c r="I1339" s="26"/>
      <c r="J1339" s="27"/>
      <c r="K1339" s="28"/>
      <c r="L1339" s="5"/>
      <c r="M1339" s="5"/>
      <c r="N1339" s="5"/>
      <c r="O1339" s="59"/>
      <c r="P1339" s="5"/>
      <c r="Q1339" s="59"/>
      <c r="R1339" s="5"/>
      <c r="S1339" s="59"/>
      <c r="T1339" s="26"/>
      <c r="U1339" s="26"/>
      <c r="V1339" s="27"/>
      <c r="W1339" s="26"/>
      <c r="X1339" s="27"/>
      <c r="Y1339" s="2"/>
      <c r="Z1339" s="2"/>
      <c r="AA1339" s="2"/>
      <c r="AB1339" s="2"/>
      <c r="AC1339" s="2"/>
      <c r="AD1339" s="2"/>
    </row>
    <row r="1340" spans="1:30" ht="13" x14ac:dyDescent="0.15">
      <c r="A1340" s="26"/>
      <c r="B1340" s="26"/>
      <c r="C1340" s="26"/>
      <c r="D1340" s="26"/>
      <c r="E1340" s="26"/>
      <c r="F1340" s="27"/>
      <c r="G1340" s="26"/>
      <c r="H1340" s="27"/>
      <c r="I1340" s="26"/>
      <c r="J1340" s="27"/>
      <c r="K1340" s="28"/>
      <c r="L1340" s="5"/>
      <c r="M1340" s="5"/>
      <c r="N1340" s="5"/>
      <c r="O1340" s="59"/>
      <c r="P1340" s="5"/>
      <c r="Q1340" s="59"/>
      <c r="R1340" s="5"/>
      <c r="S1340" s="59"/>
      <c r="T1340" s="26"/>
      <c r="U1340" s="26"/>
      <c r="V1340" s="27"/>
      <c r="W1340" s="26"/>
      <c r="X1340" s="27"/>
      <c r="Y1340" s="2"/>
      <c r="Z1340" s="2"/>
      <c r="AA1340" s="2"/>
      <c r="AB1340" s="2"/>
      <c r="AC1340" s="2"/>
      <c r="AD1340" s="2"/>
    </row>
    <row r="1341" spans="1:30" ht="13" x14ac:dyDescent="0.15">
      <c r="A1341" s="26"/>
      <c r="B1341" s="26"/>
      <c r="C1341" s="26"/>
      <c r="D1341" s="26"/>
      <c r="E1341" s="26"/>
      <c r="F1341" s="27"/>
      <c r="G1341" s="26"/>
      <c r="H1341" s="27"/>
      <c r="I1341" s="26"/>
      <c r="J1341" s="27"/>
      <c r="K1341" s="28"/>
      <c r="L1341" s="5"/>
      <c r="M1341" s="5"/>
      <c r="N1341" s="5"/>
      <c r="O1341" s="59"/>
      <c r="P1341" s="5"/>
      <c r="Q1341" s="59"/>
      <c r="R1341" s="5"/>
      <c r="S1341" s="59"/>
      <c r="T1341" s="26"/>
      <c r="U1341" s="26"/>
      <c r="V1341" s="27"/>
      <c r="W1341" s="26"/>
      <c r="X1341" s="27"/>
      <c r="Y1341" s="2"/>
      <c r="Z1341" s="2"/>
      <c r="AA1341" s="2"/>
      <c r="AB1341" s="2"/>
      <c r="AC1341" s="2"/>
      <c r="AD1341" s="2"/>
    </row>
    <row r="1342" spans="1:30" ht="13" x14ac:dyDescent="0.15">
      <c r="A1342" s="26"/>
      <c r="B1342" s="26"/>
      <c r="C1342" s="26"/>
      <c r="D1342" s="26"/>
      <c r="E1342" s="26"/>
      <c r="F1342" s="27"/>
      <c r="G1342" s="26"/>
      <c r="H1342" s="27"/>
      <c r="I1342" s="26"/>
      <c r="J1342" s="27"/>
      <c r="K1342" s="28"/>
      <c r="L1342" s="5"/>
      <c r="M1342" s="5"/>
      <c r="N1342" s="5"/>
      <c r="O1342" s="59"/>
      <c r="P1342" s="5"/>
      <c r="Q1342" s="59"/>
      <c r="R1342" s="5"/>
      <c r="S1342" s="59"/>
      <c r="T1342" s="26"/>
      <c r="U1342" s="26"/>
      <c r="V1342" s="27"/>
      <c r="W1342" s="26"/>
      <c r="X1342" s="27"/>
      <c r="Y1342" s="2"/>
      <c r="Z1342" s="2"/>
      <c r="AA1342" s="2"/>
      <c r="AB1342" s="2"/>
      <c r="AC1342" s="2"/>
      <c r="AD1342" s="2"/>
    </row>
    <row r="1343" spans="1:30" ht="13" x14ac:dyDescent="0.15">
      <c r="A1343" s="26"/>
      <c r="B1343" s="26"/>
      <c r="C1343" s="26"/>
      <c r="D1343" s="26"/>
      <c r="E1343" s="26"/>
      <c r="F1343" s="27"/>
      <c r="G1343" s="26"/>
      <c r="H1343" s="27"/>
      <c r="I1343" s="26"/>
      <c r="J1343" s="27"/>
      <c r="K1343" s="28"/>
      <c r="L1343" s="5"/>
      <c r="M1343" s="5"/>
      <c r="N1343" s="5"/>
      <c r="O1343" s="59"/>
      <c r="P1343" s="5"/>
      <c r="Q1343" s="59"/>
      <c r="R1343" s="5"/>
      <c r="S1343" s="59"/>
      <c r="T1343" s="26"/>
      <c r="U1343" s="26"/>
      <c r="V1343" s="27"/>
      <c r="W1343" s="26"/>
      <c r="X1343" s="27"/>
      <c r="Y1343" s="2"/>
      <c r="Z1343" s="2"/>
      <c r="AA1343" s="2"/>
      <c r="AB1343" s="2"/>
      <c r="AC1343" s="2"/>
      <c r="AD1343" s="2"/>
    </row>
    <row r="1344" spans="1:30" ht="13" x14ac:dyDescent="0.15">
      <c r="A1344" s="26"/>
      <c r="B1344" s="26"/>
      <c r="C1344" s="26"/>
      <c r="D1344" s="26"/>
      <c r="E1344" s="26"/>
      <c r="F1344" s="27"/>
      <c r="G1344" s="26"/>
      <c r="H1344" s="27"/>
      <c r="I1344" s="26"/>
      <c r="J1344" s="27"/>
      <c r="K1344" s="28"/>
      <c r="L1344" s="5"/>
      <c r="M1344" s="5"/>
      <c r="N1344" s="5"/>
      <c r="O1344" s="59"/>
      <c r="P1344" s="5"/>
      <c r="Q1344" s="59"/>
      <c r="R1344" s="5"/>
      <c r="S1344" s="59"/>
      <c r="T1344" s="26"/>
      <c r="U1344" s="26"/>
      <c r="V1344" s="27"/>
      <c r="W1344" s="26"/>
      <c r="X1344" s="27"/>
      <c r="Y1344" s="2"/>
      <c r="Z1344" s="2"/>
      <c r="AA1344" s="2"/>
      <c r="AB1344" s="2"/>
      <c r="AC1344" s="2"/>
      <c r="AD1344" s="2"/>
    </row>
    <row r="1345" spans="1:30" ht="13" x14ac:dyDescent="0.15">
      <c r="A1345" s="26"/>
      <c r="B1345" s="26"/>
      <c r="C1345" s="26"/>
      <c r="D1345" s="26"/>
      <c r="E1345" s="26"/>
      <c r="F1345" s="27"/>
      <c r="G1345" s="26"/>
      <c r="H1345" s="27"/>
      <c r="I1345" s="26"/>
      <c r="J1345" s="27"/>
      <c r="K1345" s="28"/>
      <c r="L1345" s="5"/>
      <c r="M1345" s="5"/>
      <c r="N1345" s="5"/>
      <c r="O1345" s="59"/>
      <c r="P1345" s="5"/>
      <c r="Q1345" s="59"/>
      <c r="R1345" s="5"/>
      <c r="S1345" s="59"/>
      <c r="T1345" s="26"/>
      <c r="U1345" s="26"/>
      <c r="V1345" s="27"/>
      <c r="W1345" s="26"/>
      <c r="X1345" s="27"/>
      <c r="Y1345" s="2"/>
      <c r="Z1345" s="2"/>
      <c r="AA1345" s="2"/>
      <c r="AB1345" s="2"/>
      <c r="AC1345" s="2"/>
      <c r="AD1345" s="2"/>
    </row>
    <row r="1346" spans="1:30" ht="13" x14ac:dyDescent="0.15">
      <c r="A1346" s="26"/>
      <c r="B1346" s="26"/>
      <c r="C1346" s="26"/>
      <c r="D1346" s="26"/>
      <c r="E1346" s="26"/>
      <c r="F1346" s="27"/>
      <c r="G1346" s="26"/>
      <c r="H1346" s="27"/>
      <c r="I1346" s="26"/>
      <c r="J1346" s="27"/>
      <c r="K1346" s="28"/>
      <c r="L1346" s="5"/>
      <c r="M1346" s="5"/>
      <c r="N1346" s="5"/>
      <c r="O1346" s="59"/>
      <c r="P1346" s="5"/>
      <c r="Q1346" s="59"/>
      <c r="R1346" s="5"/>
      <c r="S1346" s="59"/>
      <c r="T1346" s="26"/>
      <c r="U1346" s="26"/>
      <c r="V1346" s="27"/>
      <c r="W1346" s="26"/>
      <c r="X1346" s="27"/>
      <c r="Y1346" s="2"/>
      <c r="Z1346" s="2"/>
      <c r="AA1346" s="2"/>
      <c r="AB1346" s="2"/>
      <c r="AC1346" s="2"/>
      <c r="AD1346" s="2"/>
    </row>
    <row r="1347" spans="1:30" ht="13" x14ac:dyDescent="0.15">
      <c r="A1347" s="26"/>
      <c r="B1347" s="26"/>
      <c r="C1347" s="26"/>
      <c r="D1347" s="26"/>
      <c r="E1347" s="26"/>
      <c r="F1347" s="27"/>
      <c r="G1347" s="26"/>
      <c r="H1347" s="27"/>
      <c r="I1347" s="26"/>
      <c r="J1347" s="27"/>
      <c r="K1347" s="28"/>
      <c r="L1347" s="5"/>
      <c r="M1347" s="5"/>
      <c r="N1347" s="5"/>
      <c r="O1347" s="59"/>
      <c r="P1347" s="5"/>
      <c r="Q1347" s="59"/>
      <c r="R1347" s="5"/>
      <c r="S1347" s="59"/>
      <c r="T1347" s="26"/>
      <c r="U1347" s="26"/>
      <c r="V1347" s="27"/>
      <c r="W1347" s="26"/>
      <c r="X1347" s="27"/>
      <c r="Y1347" s="2"/>
      <c r="Z1347" s="2"/>
      <c r="AA1347" s="2"/>
      <c r="AB1347" s="2"/>
      <c r="AC1347" s="2"/>
      <c r="AD1347" s="2"/>
    </row>
    <row r="1348" spans="1:30" ht="13" x14ac:dyDescent="0.15">
      <c r="A1348" s="26"/>
      <c r="B1348" s="26"/>
      <c r="C1348" s="26"/>
      <c r="D1348" s="26"/>
      <c r="E1348" s="26"/>
      <c r="F1348" s="27"/>
      <c r="G1348" s="26"/>
      <c r="H1348" s="27"/>
      <c r="I1348" s="26"/>
      <c r="J1348" s="27"/>
      <c r="K1348" s="28"/>
      <c r="L1348" s="5"/>
      <c r="M1348" s="5"/>
      <c r="N1348" s="5"/>
      <c r="O1348" s="59"/>
      <c r="P1348" s="5"/>
      <c r="Q1348" s="59"/>
      <c r="R1348" s="5"/>
      <c r="S1348" s="59"/>
      <c r="T1348" s="26"/>
      <c r="U1348" s="26"/>
      <c r="V1348" s="27"/>
      <c r="W1348" s="26"/>
      <c r="X1348" s="27"/>
      <c r="Y1348" s="2"/>
      <c r="Z1348" s="2"/>
      <c r="AA1348" s="2"/>
      <c r="AB1348" s="2"/>
      <c r="AC1348" s="2"/>
      <c r="AD1348" s="2"/>
    </row>
    <row r="1349" spans="1:30" ht="13" x14ac:dyDescent="0.15">
      <c r="A1349" s="26"/>
      <c r="B1349" s="26"/>
      <c r="C1349" s="26"/>
      <c r="D1349" s="26"/>
      <c r="E1349" s="26"/>
      <c r="F1349" s="27"/>
      <c r="G1349" s="26"/>
      <c r="H1349" s="27"/>
      <c r="I1349" s="26"/>
      <c r="J1349" s="27"/>
      <c r="K1349" s="28"/>
      <c r="L1349" s="5"/>
      <c r="M1349" s="5"/>
      <c r="N1349" s="5"/>
      <c r="O1349" s="59"/>
      <c r="P1349" s="5"/>
      <c r="Q1349" s="59"/>
      <c r="R1349" s="5"/>
      <c r="S1349" s="59"/>
      <c r="T1349" s="26"/>
      <c r="U1349" s="26"/>
      <c r="V1349" s="27"/>
      <c r="W1349" s="26"/>
      <c r="X1349" s="27"/>
      <c r="Y1349" s="2"/>
      <c r="Z1349" s="2"/>
      <c r="AA1349" s="2"/>
      <c r="AB1349" s="2"/>
      <c r="AC1349" s="2"/>
      <c r="AD1349" s="2"/>
    </row>
    <row r="1350" spans="1:30" ht="13" x14ac:dyDescent="0.15">
      <c r="A1350" s="26"/>
      <c r="B1350" s="26"/>
      <c r="C1350" s="26"/>
      <c r="D1350" s="26"/>
      <c r="E1350" s="26"/>
      <c r="F1350" s="27"/>
      <c r="G1350" s="26"/>
      <c r="H1350" s="27"/>
      <c r="I1350" s="26"/>
      <c r="J1350" s="27"/>
      <c r="K1350" s="28"/>
      <c r="L1350" s="5"/>
      <c r="M1350" s="5"/>
      <c r="N1350" s="5"/>
      <c r="O1350" s="59"/>
      <c r="P1350" s="5"/>
      <c r="Q1350" s="59"/>
      <c r="R1350" s="5"/>
      <c r="S1350" s="59"/>
      <c r="T1350" s="26"/>
      <c r="U1350" s="26"/>
      <c r="V1350" s="27"/>
      <c r="W1350" s="26"/>
      <c r="X1350" s="27"/>
      <c r="Y1350" s="2"/>
      <c r="Z1350" s="2"/>
      <c r="AA1350" s="2"/>
      <c r="AB1350" s="2"/>
      <c r="AC1350" s="2"/>
      <c r="AD1350" s="2"/>
    </row>
    <row r="1351" spans="1:30" ht="13" x14ac:dyDescent="0.15">
      <c r="A1351" s="26"/>
      <c r="B1351" s="26"/>
      <c r="C1351" s="26"/>
      <c r="D1351" s="26"/>
      <c r="E1351" s="26"/>
      <c r="F1351" s="27"/>
      <c r="G1351" s="26"/>
      <c r="H1351" s="27"/>
      <c r="I1351" s="26"/>
      <c r="J1351" s="27"/>
      <c r="K1351" s="28"/>
      <c r="L1351" s="5"/>
      <c r="M1351" s="5"/>
      <c r="N1351" s="5"/>
      <c r="O1351" s="59"/>
      <c r="P1351" s="5"/>
      <c r="Q1351" s="59"/>
      <c r="R1351" s="5"/>
      <c r="S1351" s="59"/>
      <c r="T1351" s="26"/>
      <c r="U1351" s="26"/>
      <c r="V1351" s="27"/>
      <c r="W1351" s="26"/>
      <c r="X1351" s="27"/>
      <c r="Y1351" s="2"/>
      <c r="Z1351" s="2"/>
      <c r="AA1351" s="2"/>
      <c r="AB1351" s="2"/>
      <c r="AC1351" s="2"/>
      <c r="AD1351" s="2"/>
    </row>
    <row r="1352" spans="1:30" ht="13" x14ac:dyDescent="0.15">
      <c r="A1352" s="26"/>
      <c r="B1352" s="26"/>
      <c r="C1352" s="26"/>
      <c r="D1352" s="26"/>
      <c r="E1352" s="26"/>
      <c r="F1352" s="27"/>
      <c r="G1352" s="26"/>
      <c r="H1352" s="27"/>
      <c r="I1352" s="26"/>
      <c r="J1352" s="27"/>
      <c r="K1352" s="28"/>
      <c r="L1352" s="5"/>
      <c r="M1352" s="5"/>
      <c r="N1352" s="5"/>
      <c r="O1352" s="59"/>
      <c r="P1352" s="5"/>
      <c r="Q1352" s="59"/>
      <c r="R1352" s="5"/>
      <c r="S1352" s="59"/>
      <c r="T1352" s="26"/>
      <c r="U1352" s="26"/>
      <c r="V1352" s="27"/>
      <c r="W1352" s="26"/>
      <c r="X1352" s="27"/>
      <c r="Y1352" s="2"/>
      <c r="Z1352" s="2"/>
      <c r="AA1352" s="2"/>
      <c r="AB1352" s="2"/>
      <c r="AC1352" s="2"/>
      <c r="AD1352" s="2"/>
    </row>
    <row r="1353" spans="1:30" ht="13" x14ac:dyDescent="0.15">
      <c r="A1353" s="26"/>
      <c r="B1353" s="26"/>
      <c r="C1353" s="26"/>
      <c r="D1353" s="26"/>
      <c r="E1353" s="26"/>
      <c r="F1353" s="27"/>
      <c r="G1353" s="26"/>
      <c r="H1353" s="27"/>
      <c r="I1353" s="26"/>
      <c r="J1353" s="27"/>
      <c r="K1353" s="28"/>
      <c r="L1353" s="5"/>
      <c r="M1353" s="5"/>
      <c r="N1353" s="5"/>
      <c r="O1353" s="59"/>
      <c r="P1353" s="5"/>
      <c r="Q1353" s="59"/>
      <c r="R1353" s="5"/>
      <c r="S1353" s="59"/>
      <c r="T1353" s="26"/>
      <c r="U1353" s="26"/>
      <c r="V1353" s="27"/>
      <c r="W1353" s="26"/>
      <c r="X1353" s="27"/>
      <c r="Y1353" s="2"/>
      <c r="Z1353" s="2"/>
      <c r="AA1353" s="2"/>
      <c r="AB1353" s="2"/>
      <c r="AC1353" s="2"/>
      <c r="AD1353" s="2"/>
    </row>
    <row r="1354" spans="1:30" ht="13" x14ac:dyDescent="0.15">
      <c r="A1354" s="26"/>
      <c r="B1354" s="26"/>
      <c r="C1354" s="26"/>
      <c r="D1354" s="26"/>
      <c r="E1354" s="26"/>
      <c r="F1354" s="27"/>
      <c r="G1354" s="26"/>
      <c r="H1354" s="27"/>
      <c r="I1354" s="26"/>
      <c r="J1354" s="27"/>
      <c r="K1354" s="28"/>
      <c r="L1354" s="5"/>
      <c r="M1354" s="5"/>
      <c r="N1354" s="5"/>
      <c r="O1354" s="59"/>
      <c r="P1354" s="5"/>
      <c r="Q1354" s="59"/>
      <c r="R1354" s="5"/>
      <c r="S1354" s="59"/>
      <c r="T1354" s="26"/>
      <c r="U1354" s="26"/>
      <c r="V1354" s="27"/>
      <c r="W1354" s="26"/>
      <c r="X1354" s="27"/>
      <c r="Y1354" s="2"/>
      <c r="Z1354" s="2"/>
      <c r="AA1354" s="2"/>
      <c r="AB1354" s="2"/>
      <c r="AC1354" s="2"/>
      <c r="AD1354" s="2"/>
    </row>
    <row r="1355" spans="1:30" ht="13" x14ac:dyDescent="0.15">
      <c r="A1355" s="26"/>
      <c r="B1355" s="26"/>
      <c r="C1355" s="26"/>
      <c r="D1355" s="26"/>
      <c r="E1355" s="26"/>
      <c r="F1355" s="27"/>
      <c r="G1355" s="26"/>
      <c r="H1355" s="27"/>
      <c r="I1355" s="26"/>
      <c r="J1355" s="27"/>
      <c r="K1355" s="28"/>
      <c r="L1355" s="5"/>
      <c r="M1355" s="5"/>
      <c r="N1355" s="5"/>
      <c r="O1355" s="59"/>
      <c r="P1355" s="5"/>
      <c r="Q1355" s="59"/>
      <c r="R1355" s="5"/>
      <c r="S1355" s="59"/>
      <c r="T1355" s="26"/>
      <c r="U1355" s="26"/>
      <c r="V1355" s="27"/>
      <c r="W1355" s="26"/>
      <c r="X1355" s="27"/>
      <c r="Y1355" s="2"/>
      <c r="Z1355" s="2"/>
      <c r="AA1355" s="2"/>
      <c r="AB1355" s="2"/>
      <c r="AC1355" s="2"/>
      <c r="AD1355" s="2"/>
    </row>
    <row r="1356" spans="1:30" ht="13" x14ac:dyDescent="0.15">
      <c r="A1356" s="26"/>
      <c r="B1356" s="26"/>
      <c r="C1356" s="26"/>
      <c r="D1356" s="26"/>
      <c r="E1356" s="26"/>
      <c r="F1356" s="27"/>
      <c r="G1356" s="26"/>
      <c r="H1356" s="27"/>
      <c r="I1356" s="26"/>
      <c r="J1356" s="27"/>
      <c r="K1356" s="28"/>
      <c r="L1356" s="5"/>
      <c r="M1356" s="5"/>
      <c r="N1356" s="5"/>
      <c r="O1356" s="59"/>
      <c r="P1356" s="5"/>
      <c r="Q1356" s="59"/>
      <c r="R1356" s="5"/>
      <c r="S1356" s="59"/>
      <c r="T1356" s="26"/>
      <c r="U1356" s="26"/>
      <c r="V1356" s="27"/>
      <c r="W1356" s="26"/>
      <c r="X1356" s="27"/>
      <c r="Y1356" s="2"/>
      <c r="Z1356" s="2"/>
      <c r="AA1356" s="2"/>
      <c r="AB1356" s="2"/>
      <c r="AC1356" s="2"/>
      <c r="AD1356" s="2"/>
    </row>
    <row r="1357" spans="1:30" ht="13" x14ac:dyDescent="0.15">
      <c r="A1357" s="26"/>
      <c r="B1357" s="26"/>
      <c r="C1357" s="26"/>
      <c r="D1357" s="26"/>
      <c r="E1357" s="26"/>
      <c r="F1357" s="27"/>
      <c r="G1357" s="26"/>
      <c r="H1357" s="27"/>
      <c r="I1357" s="26"/>
      <c r="J1357" s="27"/>
      <c r="K1357" s="28"/>
      <c r="L1357" s="5"/>
      <c r="M1357" s="5"/>
      <c r="N1357" s="5"/>
      <c r="O1357" s="59"/>
      <c r="P1357" s="5"/>
      <c r="Q1357" s="59"/>
      <c r="R1357" s="5"/>
      <c r="S1357" s="59"/>
      <c r="T1357" s="26"/>
      <c r="U1357" s="26"/>
      <c r="V1357" s="27"/>
      <c r="W1357" s="26"/>
      <c r="X1357" s="27"/>
      <c r="Y1357" s="2"/>
      <c r="Z1357" s="2"/>
      <c r="AA1357" s="2"/>
      <c r="AB1357" s="2"/>
      <c r="AC1357" s="2"/>
      <c r="AD1357" s="2"/>
    </row>
    <row r="1358" spans="1:30" ht="13" x14ac:dyDescent="0.15">
      <c r="A1358" s="26"/>
      <c r="B1358" s="26"/>
      <c r="C1358" s="26"/>
      <c r="D1358" s="26"/>
      <c r="E1358" s="26"/>
      <c r="F1358" s="27"/>
      <c r="G1358" s="26"/>
      <c r="H1358" s="27"/>
      <c r="I1358" s="26"/>
      <c r="J1358" s="27"/>
      <c r="K1358" s="28"/>
      <c r="L1358" s="5"/>
      <c r="M1358" s="5"/>
      <c r="N1358" s="5"/>
      <c r="O1358" s="59"/>
      <c r="P1358" s="5"/>
      <c r="Q1358" s="59"/>
      <c r="R1358" s="5"/>
      <c r="S1358" s="59"/>
      <c r="T1358" s="26"/>
      <c r="U1358" s="26"/>
      <c r="V1358" s="27"/>
      <c r="W1358" s="26"/>
      <c r="X1358" s="27"/>
      <c r="Y1358" s="2"/>
      <c r="Z1358" s="2"/>
      <c r="AA1358" s="2"/>
      <c r="AB1358" s="2"/>
      <c r="AC1358" s="2"/>
      <c r="AD1358" s="2"/>
    </row>
    <row r="1359" spans="1:30" ht="13" x14ac:dyDescent="0.15">
      <c r="A1359" s="26"/>
      <c r="B1359" s="26"/>
      <c r="C1359" s="26"/>
      <c r="D1359" s="26"/>
      <c r="E1359" s="26"/>
      <c r="F1359" s="27"/>
      <c r="G1359" s="26"/>
      <c r="H1359" s="27"/>
      <c r="I1359" s="26"/>
      <c r="J1359" s="27"/>
      <c r="K1359" s="28"/>
      <c r="L1359" s="5"/>
      <c r="M1359" s="5"/>
      <c r="N1359" s="5"/>
      <c r="O1359" s="59"/>
      <c r="P1359" s="5"/>
      <c r="Q1359" s="59"/>
      <c r="R1359" s="5"/>
      <c r="S1359" s="59"/>
      <c r="T1359" s="26"/>
      <c r="U1359" s="26"/>
      <c r="V1359" s="27"/>
      <c r="W1359" s="26"/>
      <c r="X1359" s="27"/>
      <c r="Y1359" s="2"/>
      <c r="Z1359" s="2"/>
      <c r="AA1359" s="2"/>
      <c r="AB1359" s="2"/>
      <c r="AC1359" s="2"/>
      <c r="AD1359" s="2"/>
    </row>
    <row r="1360" spans="1:30" ht="13" x14ac:dyDescent="0.15">
      <c r="A1360" s="26"/>
      <c r="B1360" s="26"/>
      <c r="C1360" s="26"/>
      <c r="D1360" s="26"/>
      <c r="E1360" s="26"/>
      <c r="F1360" s="27"/>
      <c r="G1360" s="26"/>
      <c r="H1360" s="27"/>
      <c r="I1360" s="26"/>
      <c r="J1360" s="27"/>
      <c r="K1360" s="28"/>
      <c r="L1360" s="5"/>
      <c r="M1360" s="5"/>
      <c r="N1360" s="5"/>
      <c r="O1360" s="59"/>
      <c r="P1360" s="5"/>
      <c r="Q1360" s="59"/>
      <c r="R1360" s="5"/>
      <c r="S1360" s="59"/>
      <c r="T1360" s="26"/>
      <c r="U1360" s="26"/>
      <c r="V1360" s="27"/>
      <c r="W1360" s="26"/>
      <c r="X1360" s="27"/>
      <c r="Y1360" s="2"/>
      <c r="Z1360" s="2"/>
      <c r="AA1360" s="2"/>
      <c r="AB1360" s="2"/>
      <c r="AC1360" s="2"/>
      <c r="AD1360" s="2"/>
    </row>
    <row r="1361" spans="1:30" ht="13" x14ac:dyDescent="0.15">
      <c r="A1361" s="26"/>
      <c r="B1361" s="26"/>
      <c r="C1361" s="26"/>
      <c r="D1361" s="26"/>
      <c r="E1361" s="26"/>
      <c r="F1361" s="27"/>
      <c r="G1361" s="26"/>
      <c r="H1361" s="27"/>
      <c r="I1361" s="26"/>
      <c r="J1361" s="27"/>
      <c r="K1361" s="28"/>
      <c r="L1361" s="5"/>
      <c r="M1361" s="5"/>
      <c r="N1361" s="5"/>
      <c r="O1361" s="59"/>
      <c r="P1361" s="5"/>
      <c r="Q1361" s="59"/>
      <c r="R1361" s="5"/>
      <c r="S1361" s="59"/>
      <c r="T1361" s="26"/>
      <c r="U1361" s="26"/>
      <c r="V1361" s="27"/>
      <c r="W1361" s="26"/>
      <c r="X1361" s="27"/>
      <c r="Y1361" s="2"/>
      <c r="Z1361" s="2"/>
      <c r="AA1361" s="2"/>
      <c r="AB1361" s="2"/>
      <c r="AC1361" s="2"/>
      <c r="AD1361" s="2"/>
    </row>
    <row r="1362" spans="1:30" ht="13" x14ac:dyDescent="0.15">
      <c r="A1362" s="5"/>
      <c r="B1362" s="5"/>
      <c r="C1362" s="5"/>
      <c r="D1362" s="5"/>
      <c r="E1362" s="5"/>
      <c r="F1362" s="5"/>
      <c r="G1362" s="5"/>
      <c r="H1362" s="5"/>
      <c r="I1362" s="5"/>
      <c r="J1362" s="5"/>
      <c r="K1362" s="28"/>
      <c r="L1362" s="5"/>
      <c r="M1362" s="5"/>
      <c r="N1362" s="5"/>
      <c r="O1362" s="59"/>
      <c r="P1362" s="5"/>
      <c r="Q1362" s="59"/>
      <c r="R1362" s="5"/>
      <c r="S1362" s="59"/>
      <c r="T1362" s="5"/>
      <c r="U1362" s="5"/>
      <c r="V1362" s="5"/>
      <c r="W1362" s="5"/>
      <c r="X1362" s="5"/>
      <c r="Y1362" s="2"/>
      <c r="Z1362" s="2"/>
      <c r="AA1362" s="2"/>
      <c r="AB1362" s="2"/>
      <c r="AC1362" s="2"/>
      <c r="AD1362" s="2"/>
    </row>
    <row r="1363" spans="1:30" ht="13" x14ac:dyDescent="0.15">
      <c r="A1363" s="26"/>
      <c r="B1363" s="26"/>
      <c r="C1363" s="26"/>
      <c r="D1363" s="26"/>
      <c r="E1363" s="26"/>
      <c r="F1363" s="27"/>
      <c r="G1363" s="26"/>
      <c r="H1363" s="27"/>
      <c r="I1363" s="26"/>
      <c r="J1363" s="27"/>
      <c r="K1363" s="28"/>
      <c r="L1363" s="5"/>
      <c r="M1363" s="5"/>
      <c r="N1363" s="5"/>
      <c r="O1363" s="59"/>
      <c r="P1363" s="5"/>
      <c r="Q1363" s="59"/>
      <c r="R1363" s="5"/>
      <c r="S1363" s="59"/>
      <c r="T1363" s="26"/>
      <c r="U1363" s="26"/>
      <c r="V1363" s="27"/>
      <c r="W1363" s="26"/>
      <c r="X1363" s="27"/>
      <c r="Y1363" s="2"/>
      <c r="Z1363" s="2"/>
      <c r="AA1363" s="2"/>
      <c r="AB1363" s="2"/>
      <c r="AC1363" s="2"/>
      <c r="AD1363" s="2"/>
    </row>
    <row r="1364" spans="1:30" ht="13" x14ac:dyDescent="0.15">
      <c r="A1364" s="26"/>
      <c r="B1364" s="26"/>
      <c r="C1364" s="26"/>
      <c r="D1364" s="26"/>
      <c r="E1364" s="26"/>
      <c r="F1364" s="27"/>
      <c r="G1364" s="26"/>
      <c r="H1364" s="27"/>
      <c r="I1364" s="26"/>
      <c r="J1364" s="27"/>
      <c r="K1364" s="28"/>
      <c r="L1364" s="5"/>
      <c r="M1364" s="5"/>
      <c r="N1364" s="5"/>
      <c r="O1364" s="59"/>
      <c r="P1364" s="5"/>
      <c r="Q1364" s="59"/>
      <c r="R1364" s="5"/>
      <c r="S1364" s="59"/>
      <c r="T1364" s="26"/>
      <c r="U1364" s="26"/>
      <c r="V1364" s="27"/>
      <c r="W1364" s="26"/>
      <c r="X1364" s="27"/>
      <c r="Y1364" s="2"/>
      <c r="Z1364" s="2"/>
      <c r="AA1364" s="2"/>
      <c r="AB1364" s="2"/>
      <c r="AC1364" s="2"/>
      <c r="AD1364" s="2"/>
    </row>
    <row r="1365" spans="1:30" ht="13" x14ac:dyDescent="0.15">
      <c r="A1365" s="26"/>
      <c r="B1365" s="26"/>
      <c r="C1365" s="26"/>
      <c r="D1365" s="26"/>
      <c r="E1365" s="26"/>
      <c r="F1365" s="27"/>
      <c r="G1365" s="26"/>
      <c r="H1365" s="27"/>
      <c r="I1365" s="26"/>
      <c r="J1365" s="27"/>
      <c r="K1365" s="28"/>
      <c r="L1365" s="5"/>
      <c r="M1365" s="5"/>
      <c r="N1365" s="5"/>
      <c r="O1365" s="59"/>
      <c r="P1365" s="5"/>
      <c r="Q1365" s="59"/>
      <c r="R1365" s="5"/>
      <c r="S1365" s="59"/>
      <c r="T1365" s="26"/>
      <c r="U1365" s="26"/>
      <c r="V1365" s="27"/>
      <c r="W1365" s="26"/>
      <c r="X1365" s="27"/>
      <c r="Y1365" s="2"/>
      <c r="Z1365" s="2"/>
      <c r="AA1365" s="2"/>
      <c r="AB1365" s="2"/>
      <c r="AC1365" s="2"/>
      <c r="AD1365" s="2"/>
    </row>
    <row r="1366" spans="1:30" ht="13" x14ac:dyDescent="0.15">
      <c r="A1366" s="26"/>
      <c r="B1366" s="26"/>
      <c r="C1366" s="26"/>
      <c r="D1366" s="26"/>
      <c r="E1366" s="26"/>
      <c r="F1366" s="27"/>
      <c r="G1366" s="26"/>
      <c r="H1366" s="27"/>
      <c r="I1366" s="26"/>
      <c r="J1366" s="27"/>
      <c r="K1366" s="28"/>
      <c r="L1366" s="5"/>
      <c r="M1366" s="5"/>
      <c r="N1366" s="5"/>
      <c r="O1366" s="59"/>
      <c r="P1366" s="5"/>
      <c r="Q1366" s="59"/>
      <c r="R1366" s="5"/>
      <c r="S1366" s="59"/>
      <c r="T1366" s="26"/>
      <c r="U1366" s="26"/>
      <c r="V1366" s="27"/>
      <c r="W1366" s="26"/>
      <c r="X1366" s="27"/>
      <c r="Y1366" s="2"/>
      <c r="Z1366" s="2"/>
      <c r="AA1366" s="2"/>
      <c r="AB1366" s="2"/>
      <c r="AC1366" s="2"/>
      <c r="AD1366" s="2"/>
    </row>
    <row r="1367" spans="1:30" ht="13" x14ac:dyDescent="0.15">
      <c r="A1367" s="26"/>
      <c r="B1367" s="26"/>
      <c r="C1367" s="26"/>
      <c r="D1367" s="26"/>
      <c r="E1367" s="26"/>
      <c r="F1367" s="27"/>
      <c r="G1367" s="26"/>
      <c r="H1367" s="27"/>
      <c r="I1367" s="26"/>
      <c r="J1367" s="27"/>
      <c r="K1367" s="28"/>
      <c r="L1367" s="5"/>
      <c r="M1367" s="5"/>
      <c r="N1367" s="5"/>
      <c r="O1367" s="59"/>
      <c r="P1367" s="5"/>
      <c r="Q1367" s="59"/>
      <c r="R1367" s="5"/>
      <c r="S1367" s="59"/>
      <c r="T1367" s="26"/>
      <c r="U1367" s="26"/>
      <c r="V1367" s="27"/>
      <c r="W1367" s="26"/>
      <c r="X1367" s="27"/>
      <c r="Y1367" s="2"/>
      <c r="Z1367" s="2"/>
      <c r="AA1367" s="2"/>
      <c r="AB1367" s="2"/>
      <c r="AC1367" s="2"/>
      <c r="AD1367" s="2"/>
    </row>
    <row r="1368" spans="1:30" ht="13" x14ac:dyDescent="0.15">
      <c r="A1368" s="26"/>
      <c r="B1368" s="26"/>
      <c r="C1368" s="26"/>
      <c r="D1368" s="26"/>
      <c r="E1368" s="26"/>
      <c r="F1368" s="27"/>
      <c r="G1368" s="26"/>
      <c r="H1368" s="27"/>
      <c r="I1368" s="26"/>
      <c r="J1368" s="27"/>
      <c r="K1368" s="28"/>
      <c r="L1368" s="5"/>
      <c r="M1368" s="5"/>
      <c r="N1368" s="5"/>
      <c r="O1368" s="59"/>
      <c r="P1368" s="5"/>
      <c r="Q1368" s="59"/>
      <c r="R1368" s="5"/>
      <c r="S1368" s="59"/>
      <c r="T1368" s="26"/>
      <c r="U1368" s="26"/>
      <c r="V1368" s="27"/>
      <c r="W1368" s="26"/>
      <c r="X1368" s="27"/>
      <c r="Y1368" s="2"/>
      <c r="Z1368" s="2"/>
      <c r="AA1368" s="2"/>
      <c r="AB1368" s="2"/>
      <c r="AC1368" s="2"/>
      <c r="AD1368" s="2"/>
    </row>
    <row r="1369" spans="1:30" ht="13" x14ac:dyDescent="0.15">
      <c r="A1369" s="26"/>
      <c r="B1369" s="26"/>
      <c r="C1369" s="26"/>
      <c r="D1369" s="26"/>
      <c r="E1369" s="26"/>
      <c r="F1369" s="27"/>
      <c r="G1369" s="26"/>
      <c r="H1369" s="27"/>
      <c r="I1369" s="26"/>
      <c r="J1369" s="27"/>
      <c r="K1369" s="28"/>
      <c r="L1369" s="5"/>
      <c r="M1369" s="5"/>
      <c r="N1369" s="5"/>
      <c r="O1369" s="59"/>
      <c r="P1369" s="5"/>
      <c r="Q1369" s="59"/>
      <c r="R1369" s="5"/>
      <c r="S1369" s="59"/>
      <c r="T1369" s="26"/>
      <c r="U1369" s="26"/>
      <c r="V1369" s="27"/>
      <c r="W1369" s="26"/>
      <c r="X1369" s="27"/>
      <c r="Y1369" s="2"/>
      <c r="Z1369" s="2"/>
      <c r="AA1369" s="2"/>
      <c r="AB1369" s="2"/>
      <c r="AC1369" s="2"/>
      <c r="AD1369" s="2"/>
    </row>
    <row r="1370" spans="1:30" ht="13" x14ac:dyDescent="0.15">
      <c r="A1370" s="26"/>
      <c r="B1370" s="26"/>
      <c r="C1370" s="26"/>
      <c r="D1370" s="26"/>
      <c r="E1370" s="26"/>
      <c r="F1370" s="27"/>
      <c r="G1370" s="26"/>
      <c r="H1370" s="27"/>
      <c r="I1370" s="26"/>
      <c r="J1370" s="27"/>
      <c r="K1370" s="28"/>
      <c r="L1370" s="5"/>
      <c r="M1370" s="5"/>
      <c r="N1370" s="5"/>
      <c r="O1370" s="59"/>
      <c r="P1370" s="5"/>
      <c r="Q1370" s="59"/>
      <c r="R1370" s="5"/>
      <c r="S1370" s="59"/>
      <c r="T1370" s="26"/>
      <c r="U1370" s="26"/>
      <c r="V1370" s="27"/>
      <c r="W1370" s="26"/>
      <c r="X1370" s="27"/>
      <c r="Y1370" s="2"/>
      <c r="Z1370" s="2"/>
      <c r="AA1370" s="2"/>
      <c r="AB1370" s="2"/>
      <c r="AC1370" s="2"/>
      <c r="AD1370" s="2"/>
    </row>
    <row r="1371" spans="1:30" ht="13" x14ac:dyDescent="0.15">
      <c r="A1371" s="26"/>
      <c r="B1371" s="26"/>
      <c r="C1371" s="26"/>
      <c r="D1371" s="26"/>
      <c r="E1371" s="26"/>
      <c r="F1371" s="27"/>
      <c r="G1371" s="26"/>
      <c r="H1371" s="27"/>
      <c r="I1371" s="26"/>
      <c r="J1371" s="27"/>
      <c r="K1371" s="28"/>
      <c r="L1371" s="5"/>
      <c r="M1371" s="5"/>
      <c r="N1371" s="5"/>
      <c r="O1371" s="59"/>
      <c r="P1371" s="5"/>
      <c r="Q1371" s="59"/>
      <c r="R1371" s="5"/>
      <c r="S1371" s="59"/>
      <c r="T1371" s="26"/>
      <c r="U1371" s="26"/>
      <c r="V1371" s="27"/>
      <c r="W1371" s="26"/>
      <c r="X1371" s="27"/>
      <c r="Y1371" s="2"/>
      <c r="Z1371" s="2"/>
      <c r="AA1371" s="2"/>
      <c r="AB1371" s="2"/>
      <c r="AC1371" s="2"/>
      <c r="AD1371" s="2"/>
    </row>
    <row r="1372" spans="1:30" ht="13" x14ac:dyDescent="0.15">
      <c r="A1372" s="26"/>
      <c r="B1372" s="26"/>
      <c r="C1372" s="26"/>
      <c r="D1372" s="26"/>
      <c r="E1372" s="26"/>
      <c r="F1372" s="27"/>
      <c r="G1372" s="26"/>
      <c r="H1372" s="27"/>
      <c r="I1372" s="26"/>
      <c r="J1372" s="27"/>
      <c r="K1372" s="28"/>
      <c r="L1372" s="5"/>
      <c r="M1372" s="5"/>
      <c r="N1372" s="5"/>
      <c r="O1372" s="59"/>
      <c r="P1372" s="5"/>
      <c r="Q1372" s="59"/>
      <c r="R1372" s="5"/>
      <c r="S1372" s="59"/>
      <c r="T1372" s="26"/>
      <c r="U1372" s="26"/>
      <c r="V1372" s="27"/>
      <c r="W1372" s="26"/>
      <c r="X1372" s="27"/>
      <c r="Y1372" s="2"/>
      <c r="Z1372" s="2"/>
      <c r="AA1372" s="2"/>
      <c r="AB1372" s="2"/>
      <c r="AC1372" s="2"/>
      <c r="AD1372" s="2"/>
    </row>
    <row r="1373" spans="1:30" ht="13" x14ac:dyDescent="0.15">
      <c r="A1373" s="26"/>
      <c r="B1373" s="26"/>
      <c r="C1373" s="26"/>
      <c r="D1373" s="26"/>
      <c r="E1373" s="26"/>
      <c r="F1373" s="27"/>
      <c r="G1373" s="26"/>
      <c r="H1373" s="27"/>
      <c r="I1373" s="26"/>
      <c r="J1373" s="27"/>
      <c r="K1373" s="28"/>
      <c r="L1373" s="5"/>
      <c r="M1373" s="5"/>
      <c r="N1373" s="5"/>
      <c r="O1373" s="59"/>
      <c r="P1373" s="5"/>
      <c r="Q1373" s="59"/>
      <c r="R1373" s="5"/>
      <c r="S1373" s="59"/>
      <c r="T1373" s="26"/>
      <c r="U1373" s="26"/>
      <c r="V1373" s="27"/>
      <c r="W1373" s="26"/>
      <c r="X1373" s="27"/>
      <c r="Y1373" s="2"/>
      <c r="Z1373" s="2"/>
      <c r="AA1373" s="2"/>
      <c r="AB1373" s="2"/>
      <c r="AC1373" s="2"/>
      <c r="AD1373" s="2"/>
    </row>
    <row r="1374" spans="1:30" ht="13" x14ac:dyDescent="0.15">
      <c r="A1374" s="26"/>
      <c r="B1374" s="26"/>
      <c r="C1374" s="26"/>
      <c r="D1374" s="26"/>
      <c r="E1374" s="26"/>
      <c r="F1374" s="27"/>
      <c r="G1374" s="26"/>
      <c r="H1374" s="27"/>
      <c r="I1374" s="26"/>
      <c r="J1374" s="27"/>
      <c r="K1374" s="28"/>
      <c r="L1374" s="5"/>
      <c r="M1374" s="5"/>
      <c r="N1374" s="5"/>
      <c r="O1374" s="59"/>
      <c r="P1374" s="5"/>
      <c r="Q1374" s="59"/>
      <c r="R1374" s="5"/>
      <c r="S1374" s="59"/>
      <c r="T1374" s="26"/>
      <c r="U1374" s="26"/>
      <c r="V1374" s="27"/>
      <c r="W1374" s="26"/>
      <c r="X1374" s="27"/>
      <c r="Y1374" s="2"/>
      <c r="Z1374" s="2"/>
      <c r="AA1374" s="2"/>
      <c r="AB1374" s="2"/>
      <c r="AC1374" s="2"/>
      <c r="AD1374" s="2"/>
    </row>
    <row r="1375" spans="1:30" ht="13" x14ac:dyDescent="0.15">
      <c r="A1375" s="26"/>
      <c r="B1375" s="26"/>
      <c r="C1375" s="26"/>
      <c r="D1375" s="26"/>
      <c r="E1375" s="26"/>
      <c r="F1375" s="27"/>
      <c r="G1375" s="26"/>
      <c r="H1375" s="27"/>
      <c r="I1375" s="26"/>
      <c r="J1375" s="27"/>
      <c r="K1375" s="28"/>
      <c r="L1375" s="5"/>
      <c r="M1375" s="5"/>
      <c r="N1375" s="5"/>
      <c r="O1375" s="59"/>
      <c r="P1375" s="5"/>
      <c r="Q1375" s="59"/>
      <c r="R1375" s="5"/>
      <c r="S1375" s="59"/>
      <c r="T1375" s="26"/>
      <c r="U1375" s="26"/>
      <c r="V1375" s="27"/>
      <c r="W1375" s="26"/>
      <c r="X1375" s="27"/>
      <c r="Y1375" s="2"/>
      <c r="Z1375" s="2"/>
      <c r="AA1375" s="2"/>
      <c r="AB1375" s="2"/>
      <c r="AC1375" s="2"/>
      <c r="AD1375" s="2"/>
    </row>
    <row r="1376" spans="1:30" ht="13" x14ac:dyDescent="0.15">
      <c r="A1376" s="26"/>
      <c r="B1376" s="26"/>
      <c r="C1376" s="26"/>
      <c r="D1376" s="26"/>
      <c r="E1376" s="26"/>
      <c r="F1376" s="27"/>
      <c r="G1376" s="26"/>
      <c r="H1376" s="27"/>
      <c r="I1376" s="26"/>
      <c r="J1376" s="27"/>
      <c r="K1376" s="28"/>
      <c r="L1376" s="5"/>
      <c r="M1376" s="5"/>
      <c r="N1376" s="5"/>
      <c r="O1376" s="59"/>
      <c r="P1376" s="5"/>
      <c r="Q1376" s="59"/>
      <c r="R1376" s="5"/>
      <c r="S1376" s="59"/>
      <c r="T1376" s="26"/>
      <c r="U1376" s="26"/>
      <c r="V1376" s="27"/>
      <c r="W1376" s="26"/>
      <c r="X1376" s="27"/>
      <c r="Y1376" s="2"/>
      <c r="Z1376" s="2"/>
      <c r="AA1376" s="2"/>
      <c r="AB1376" s="2"/>
      <c r="AC1376" s="2"/>
      <c r="AD1376" s="2"/>
    </row>
    <row r="1377" spans="1:30" ht="13" x14ac:dyDescent="0.15">
      <c r="A1377" s="26"/>
      <c r="B1377" s="26"/>
      <c r="C1377" s="26"/>
      <c r="D1377" s="26"/>
      <c r="E1377" s="26"/>
      <c r="F1377" s="27"/>
      <c r="G1377" s="26"/>
      <c r="H1377" s="27"/>
      <c r="I1377" s="26"/>
      <c r="J1377" s="27"/>
      <c r="K1377" s="28"/>
      <c r="L1377" s="5"/>
      <c r="M1377" s="5"/>
      <c r="N1377" s="5"/>
      <c r="O1377" s="59"/>
      <c r="P1377" s="5"/>
      <c r="Q1377" s="59"/>
      <c r="R1377" s="5"/>
      <c r="S1377" s="59"/>
      <c r="T1377" s="26"/>
      <c r="U1377" s="26"/>
      <c r="V1377" s="27"/>
      <c r="W1377" s="26"/>
      <c r="X1377" s="27"/>
      <c r="Y1377" s="2"/>
      <c r="Z1377" s="2"/>
      <c r="AA1377" s="2"/>
      <c r="AB1377" s="2"/>
      <c r="AC1377" s="2"/>
      <c r="AD1377" s="2"/>
    </row>
    <row r="1378" spans="1:30" ht="13" x14ac:dyDescent="0.15">
      <c r="A1378" s="26"/>
      <c r="B1378" s="26"/>
      <c r="C1378" s="26"/>
      <c r="D1378" s="26"/>
      <c r="E1378" s="26"/>
      <c r="F1378" s="27"/>
      <c r="G1378" s="26"/>
      <c r="H1378" s="27"/>
      <c r="I1378" s="26"/>
      <c r="J1378" s="27"/>
      <c r="K1378" s="28"/>
      <c r="L1378" s="5"/>
      <c r="M1378" s="5"/>
      <c r="N1378" s="5"/>
      <c r="O1378" s="59"/>
      <c r="P1378" s="5"/>
      <c r="Q1378" s="59"/>
      <c r="R1378" s="5"/>
      <c r="S1378" s="59"/>
      <c r="T1378" s="26"/>
      <c r="U1378" s="26"/>
      <c r="V1378" s="27"/>
      <c r="W1378" s="26"/>
      <c r="X1378" s="27"/>
      <c r="Y1378" s="2"/>
      <c r="Z1378" s="2"/>
      <c r="AA1378" s="2"/>
      <c r="AB1378" s="2"/>
      <c r="AC1378" s="2"/>
      <c r="AD1378" s="2"/>
    </row>
    <row r="1379" spans="1:30" ht="13" x14ac:dyDescent="0.15">
      <c r="A1379" s="26"/>
      <c r="B1379" s="26"/>
      <c r="C1379" s="26"/>
      <c r="D1379" s="26"/>
      <c r="E1379" s="26"/>
      <c r="F1379" s="27"/>
      <c r="G1379" s="26"/>
      <c r="H1379" s="27"/>
      <c r="I1379" s="26"/>
      <c r="J1379" s="27"/>
      <c r="K1379" s="28"/>
      <c r="L1379" s="5"/>
      <c r="M1379" s="5"/>
      <c r="N1379" s="5"/>
      <c r="O1379" s="59"/>
      <c r="P1379" s="5"/>
      <c r="Q1379" s="59"/>
      <c r="R1379" s="5"/>
      <c r="S1379" s="59"/>
      <c r="T1379" s="26"/>
      <c r="U1379" s="26"/>
      <c r="V1379" s="27"/>
      <c r="W1379" s="26"/>
      <c r="X1379" s="27"/>
      <c r="Y1379" s="2"/>
      <c r="Z1379" s="2"/>
      <c r="AA1379" s="2"/>
      <c r="AB1379" s="2"/>
      <c r="AC1379" s="2"/>
      <c r="AD1379" s="2"/>
    </row>
    <row r="1380" spans="1:30" ht="13" x14ac:dyDescent="0.15">
      <c r="A1380" s="26"/>
      <c r="B1380" s="26"/>
      <c r="C1380" s="26"/>
      <c r="D1380" s="26"/>
      <c r="E1380" s="26"/>
      <c r="F1380" s="27"/>
      <c r="G1380" s="26"/>
      <c r="H1380" s="27"/>
      <c r="I1380" s="26"/>
      <c r="J1380" s="27"/>
      <c r="K1380" s="28"/>
      <c r="L1380" s="5"/>
      <c r="M1380" s="5"/>
      <c r="N1380" s="5"/>
      <c r="O1380" s="59"/>
      <c r="P1380" s="5"/>
      <c r="Q1380" s="59"/>
      <c r="R1380" s="5"/>
      <c r="S1380" s="59"/>
      <c r="T1380" s="26"/>
      <c r="U1380" s="26"/>
      <c r="V1380" s="27"/>
      <c r="W1380" s="26"/>
      <c r="X1380" s="27"/>
      <c r="Y1380" s="2"/>
      <c r="Z1380" s="2"/>
      <c r="AA1380" s="2"/>
      <c r="AB1380" s="2"/>
      <c r="AC1380" s="2"/>
      <c r="AD1380" s="2"/>
    </row>
    <row r="1381" spans="1:30" ht="13" x14ac:dyDescent="0.15">
      <c r="A1381" s="26"/>
      <c r="B1381" s="26"/>
      <c r="C1381" s="26"/>
      <c r="D1381" s="26"/>
      <c r="E1381" s="26"/>
      <c r="F1381" s="27"/>
      <c r="G1381" s="26"/>
      <c r="H1381" s="27"/>
      <c r="I1381" s="26"/>
      <c r="J1381" s="27"/>
      <c r="K1381" s="28"/>
      <c r="L1381" s="5"/>
      <c r="M1381" s="5"/>
      <c r="N1381" s="5"/>
      <c r="O1381" s="59"/>
      <c r="P1381" s="5"/>
      <c r="Q1381" s="59"/>
      <c r="R1381" s="5"/>
      <c r="S1381" s="59"/>
      <c r="T1381" s="26"/>
      <c r="U1381" s="26"/>
      <c r="V1381" s="27"/>
      <c r="W1381" s="26"/>
      <c r="X1381" s="27"/>
      <c r="Y1381" s="2"/>
      <c r="Z1381" s="2"/>
      <c r="AA1381" s="2"/>
      <c r="AB1381" s="2"/>
      <c r="AC1381" s="2"/>
      <c r="AD1381" s="2"/>
    </row>
    <row r="1382" spans="1:30" ht="13" x14ac:dyDescent="0.15">
      <c r="A1382" s="26"/>
      <c r="B1382" s="26"/>
      <c r="C1382" s="26"/>
      <c r="D1382" s="26"/>
      <c r="E1382" s="26"/>
      <c r="F1382" s="27"/>
      <c r="G1382" s="26"/>
      <c r="H1382" s="27"/>
      <c r="I1382" s="26"/>
      <c r="J1382" s="27"/>
      <c r="K1382" s="28"/>
      <c r="L1382" s="5"/>
      <c r="M1382" s="5"/>
      <c r="N1382" s="5"/>
      <c r="O1382" s="59"/>
      <c r="P1382" s="5"/>
      <c r="Q1382" s="59"/>
      <c r="R1382" s="5"/>
      <c r="S1382" s="59"/>
      <c r="T1382" s="26"/>
      <c r="U1382" s="26"/>
      <c r="V1382" s="27"/>
      <c r="W1382" s="26"/>
      <c r="X1382" s="27"/>
      <c r="Y1382" s="2"/>
      <c r="Z1382" s="2"/>
      <c r="AA1382" s="2"/>
      <c r="AB1382" s="2"/>
      <c r="AC1382" s="2"/>
      <c r="AD1382" s="2"/>
    </row>
    <row r="1383" spans="1:30" ht="13" x14ac:dyDescent="0.15">
      <c r="A1383" s="26"/>
      <c r="B1383" s="26"/>
      <c r="C1383" s="26"/>
      <c r="D1383" s="26"/>
      <c r="E1383" s="26"/>
      <c r="F1383" s="27"/>
      <c r="G1383" s="26"/>
      <c r="H1383" s="27"/>
      <c r="I1383" s="26"/>
      <c r="J1383" s="27"/>
      <c r="K1383" s="28"/>
      <c r="L1383" s="5"/>
      <c r="M1383" s="5"/>
      <c r="N1383" s="5"/>
      <c r="O1383" s="59"/>
      <c r="P1383" s="5"/>
      <c r="Q1383" s="59"/>
      <c r="R1383" s="5"/>
      <c r="S1383" s="59"/>
      <c r="T1383" s="26"/>
      <c r="U1383" s="26"/>
      <c r="V1383" s="27"/>
      <c r="W1383" s="26"/>
      <c r="X1383" s="27"/>
      <c r="Y1383" s="2"/>
      <c r="Z1383" s="2"/>
      <c r="AA1383" s="2"/>
      <c r="AB1383" s="2"/>
      <c r="AC1383" s="2"/>
      <c r="AD1383" s="2"/>
    </row>
    <row r="1384" spans="1:30" ht="13" x14ac:dyDescent="0.15">
      <c r="A1384" s="26"/>
      <c r="B1384" s="26"/>
      <c r="C1384" s="26"/>
      <c r="D1384" s="26"/>
      <c r="E1384" s="26"/>
      <c r="F1384" s="27"/>
      <c r="G1384" s="26"/>
      <c r="H1384" s="27"/>
      <c r="I1384" s="26"/>
      <c r="J1384" s="27"/>
      <c r="K1384" s="28"/>
      <c r="L1384" s="5"/>
      <c r="M1384" s="5"/>
      <c r="N1384" s="5"/>
      <c r="O1384" s="59"/>
      <c r="P1384" s="5"/>
      <c r="Q1384" s="59"/>
      <c r="R1384" s="5"/>
      <c r="S1384" s="59"/>
      <c r="T1384" s="26"/>
      <c r="U1384" s="26"/>
      <c r="V1384" s="27"/>
      <c r="W1384" s="26"/>
      <c r="X1384" s="27"/>
      <c r="Y1384" s="2"/>
      <c r="Z1384" s="2"/>
      <c r="AA1384" s="2"/>
      <c r="AB1384" s="2"/>
      <c r="AC1384" s="2"/>
      <c r="AD1384" s="2"/>
    </row>
    <row r="1385" spans="1:30" ht="13" x14ac:dyDescent="0.15">
      <c r="A1385" s="26"/>
      <c r="B1385" s="26"/>
      <c r="C1385" s="26"/>
      <c r="D1385" s="26"/>
      <c r="E1385" s="26"/>
      <c r="F1385" s="27"/>
      <c r="G1385" s="26"/>
      <c r="H1385" s="27"/>
      <c r="I1385" s="26"/>
      <c r="J1385" s="27"/>
      <c r="K1385" s="28"/>
      <c r="L1385" s="5"/>
      <c r="M1385" s="5"/>
      <c r="N1385" s="5"/>
      <c r="O1385" s="59"/>
      <c r="P1385" s="5"/>
      <c r="Q1385" s="59"/>
      <c r="R1385" s="5"/>
      <c r="S1385" s="59"/>
      <c r="T1385" s="26"/>
      <c r="U1385" s="26"/>
      <c r="V1385" s="27"/>
      <c r="W1385" s="26"/>
      <c r="X1385" s="27"/>
      <c r="Y1385" s="2"/>
      <c r="Z1385" s="2"/>
      <c r="AA1385" s="2"/>
      <c r="AB1385" s="2"/>
      <c r="AC1385" s="2"/>
      <c r="AD1385" s="2"/>
    </row>
    <row r="1386" spans="1:30" ht="13" x14ac:dyDescent="0.15">
      <c r="A1386" s="26"/>
      <c r="B1386" s="26"/>
      <c r="C1386" s="26"/>
      <c r="D1386" s="26"/>
      <c r="E1386" s="26"/>
      <c r="F1386" s="27"/>
      <c r="G1386" s="26"/>
      <c r="H1386" s="27"/>
      <c r="I1386" s="26"/>
      <c r="J1386" s="27"/>
      <c r="K1386" s="28"/>
      <c r="L1386" s="5"/>
      <c r="M1386" s="5"/>
      <c r="N1386" s="5"/>
      <c r="O1386" s="59"/>
      <c r="P1386" s="5"/>
      <c r="Q1386" s="59"/>
      <c r="R1386" s="5"/>
      <c r="S1386" s="59"/>
      <c r="T1386" s="26"/>
      <c r="U1386" s="26"/>
      <c r="V1386" s="27"/>
      <c r="W1386" s="26"/>
      <c r="X1386" s="27"/>
      <c r="Y1386" s="2"/>
      <c r="Z1386" s="2"/>
      <c r="AA1386" s="2"/>
      <c r="AB1386" s="2"/>
      <c r="AC1386" s="2"/>
      <c r="AD1386" s="2"/>
    </row>
    <row r="1387" spans="1:30" ht="13" x14ac:dyDescent="0.15">
      <c r="A1387" s="26"/>
      <c r="B1387" s="26"/>
      <c r="C1387" s="26"/>
      <c r="D1387" s="26"/>
      <c r="E1387" s="26"/>
      <c r="F1387" s="27"/>
      <c r="G1387" s="26"/>
      <c r="H1387" s="27"/>
      <c r="I1387" s="26"/>
      <c r="J1387" s="27"/>
      <c r="K1387" s="28"/>
      <c r="L1387" s="5"/>
      <c r="M1387" s="5"/>
      <c r="N1387" s="5"/>
      <c r="O1387" s="59"/>
      <c r="P1387" s="5"/>
      <c r="Q1387" s="59"/>
      <c r="R1387" s="5"/>
      <c r="S1387" s="59"/>
      <c r="T1387" s="26"/>
      <c r="U1387" s="26"/>
      <c r="V1387" s="27"/>
      <c r="W1387" s="26"/>
      <c r="X1387" s="27"/>
      <c r="Y1387" s="2"/>
      <c r="Z1387" s="2"/>
      <c r="AA1387" s="2"/>
      <c r="AB1387" s="2"/>
      <c r="AC1387" s="2"/>
      <c r="AD1387" s="2"/>
    </row>
    <row r="1388" spans="1:30" ht="13" x14ac:dyDescent="0.15">
      <c r="A1388" s="26"/>
      <c r="B1388" s="26"/>
      <c r="C1388" s="26"/>
      <c r="D1388" s="26"/>
      <c r="E1388" s="26"/>
      <c r="F1388" s="27"/>
      <c r="G1388" s="26"/>
      <c r="H1388" s="27"/>
      <c r="I1388" s="26"/>
      <c r="J1388" s="27"/>
      <c r="K1388" s="28"/>
      <c r="L1388" s="5"/>
      <c r="M1388" s="5"/>
      <c r="N1388" s="5"/>
      <c r="O1388" s="59"/>
      <c r="P1388" s="5"/>
      <c r="Q1388" s="59"/>
      <c r="R1388" s="5"/>
      <c r="S1388" s="59"/>
      <c r="T1388" s="26"/>
      <c r="U1388" s="26"/>
      <c r="V1388" s="27"/>
      <c r="W1388" s="26"/>
      <c r="X1388" s="27"/>
      <c r="Y1388" s="2"/>
      <c r="Z1388" s="2"/>
      <c r="AA1388" s="2"/>
      <c r="AB1388" s="2"/>
      <c r="AC1388" s="2"/>
      <c r="AD1388" s="2"/>
    </row>
    <row r="1389" spans="1:30" ht="13" x14ac:dyDescent="0.15">
      <c r="A1389" s="26"/>
      <c r="B1389" s="26"/>
      <c r="C1389" s="26"/>
      <c r="D1389" s="26"/>
      <c r="E1389" s="26"/>
      <c r="F1389" s="27"/>
      <c r="G1389" s="26"/>
      <c r="H1389" s="27"/>
      <c r="I1389" s="26"/>
      <c r="J1389" s="27"/>
      <c r="K1389" s="28"/>
      <c r="L1389" s="5"/>
      <c r="M1389" s="5"/>
      <c r="N1389" s="5"/>
      <c r="O1389" s="59"/>
      <c r="P1389" s="5"/>
      <c r="Q1389" s="59"/>
      <c r="R1389" s="5"/>
      <c r="S1389" s="59"/>
      <c r="T1389" s="26"/>
      <c r="U1389" s="26"/>
      <c r="V1389" s="27"/>
      <c r="W1389" s="26"/>
      <c r="X1389" s="27"/>
      <c r="Y1389" s="2"/>
      <c r="Z1389" s="2"/>
      <c r="AA1389" s="2"/>
      <c r="AB1389" s="2"/>
      <c r="AC1389" s="2"/>
      <c r="AD1389" s="2"/>
    </row>
    <row r="1390" spans="1:30" ht="13" x14ac:dyDescent="0.15">
      <c r="A1390" s="26"/>
      <c r="B1390" s="26"/>
      <c r="C1390" s="26"/>
      <c r="D1390" s="26"/>
      <c r="E1390" s="26"/>
      <c r="F1390" s="27"/>
      <c r="G1390" s="26"/>
      <c r="H1390" s="27"/>
      <c r="I1390" s="26"/>
      <c r="J1390" s="27"/>
      <c r="K1390" s="28"/>
      <c r="L1390" s="5"/>
      <c r="M1390" s="5"/>
      <c r="N1390" s="5"/>
      <c r="O1390" s="59"/>
      <c r="P1390" s="5"/>
      <c r="Q1390" s="59"/>
      <c r="R1390" s="5"/>
      <c r="S1390" s="59"/>
      <c r="T1390" s="26"/>
      <c r="U1390" s="26"/>
      <c r="V1390" s="27"/>
      <c r="W1390" s="26"/>
      <c r="X1390" s="27"/>
      <c r="Y1390" s="2"/>
      <c r="Z1390" s="2"/>
      <c r="AA1390" s="2"/>
      <c r="AB1390" s="2"/>
      <c r="AC1390" s="2"/>
      <c r="AD1390" s="2"/>
    </row>
    <row r="1391" spans="1:30" ht="13" x14ac:dyDescent="0.15">
      <c r="A1391" s="26"/>
      <c r="B1391" s="26"/>
      <c r="C1391" s="26"/>
      <c r="D1391" s="26"/>
      <c r="E1391" s="26"/>
      <c r="F1391" s="27"/>
      <c r="G1391" s="26"/>
      <c r="H1391" s="27"/>
      <c r="I1391" s="26"/>
      <c r="J1391" s="27"/>
      <c r="K1391" s="28"/>
      <c r="L1391" s="5"/>
      <c r="M1391" s="5"/>
      <c r="N1391" s="5"/>
      <c r="O1391" s="59"/>
      <c r="P1391" s="5"/>
      <c r="Q1391" s="59"/>
      <c r="R1391" s="5"/>
      <c r="S1391" s="59"/>
      <c r="T1391" s="26"/>
      <c r="U1391" s="26"/>
      <c r="V1391" s="27"/>
      <c r="W1391" s="26"/>
      <c r="X1391" s="27"/>
      <c r="Y1391" s="2"/>
      <c r="Z1391" s="2"/>
      <c r="AA1391" s="2"/>
      <c r="AB1391" s="2"/>
      <c r="AC1391" s="2"/>
      <c r="AD1391" s="2"/>
    </row>
    <row r="1392" spans="1:30" ht="13" x14ac:dyDescent="0.15">
      <c r="A1392" s="26"/>
      <c r="B1392" s="26"/>
      <c r="C1392" s="26"/>
      <c r="D1392" s="26"/>
      <c r="E1392" s="26"/>
      <c r="F1392" s="27"/>
      <c r="G1392" s="26"/>
      <c r="H1392" s="27"/>
      <c r="I1392" s="26"/>
      <c r="J1392" s="27"/>
      <c r="K1392" s="28"/>
      <c r="L1392" s="5"/>
      <c r="M1392" s="5"/>
      <c r="N1392" s="5"/>
      <c r="O1392" s="59"/>
      <c r="P1392" s="5"/>
      <c r="Q1392" s="59"/>
      <c r="R1392" s="5"/>
      <c r="S1392" s="59"/>
      <c r="T1392" s="26"/>
      <c r="U1392" s="26"/>
      <c r="V1392" s="27"/>
      <c r="W1392" s="26"/>
      <c r="X1392" s="27"/>
      <c r="Y1392" s="2"/>
      <c r="Z1392" s="2"/>
      <c r="AA1392" s="2"/>
      <c r="AB1392" s="2"/>
      <c r="AC1392" s="2"/>
      <c r="AD1392" s="2"/>
    </row>
    <row r="1393" spans="1:30" ht="13" x14ac:dyDescent="0.15">
      <c r="A1393" s="26"/>
      <c r="B1393" s="26"/>
      <c r="C1393" s="26"/>
      <c r="D1393" s="26"/>
      <c r="E1393" s="26"/>
      <c r="F1393" s="27"/>
      <c r="G1393" s="26"/>
      <c r="H1393" s="27"/>
      <c r="I1393" s="26"/>
      <c r="J1393" s="27"/>
      <c r="K1393" s="28"/>
      <c r="L1393" s="5"/>
      <c r="M1393" s="5"/>
      <c r="N1393" s="5"/>
      <c r="O1393" s="59"/>
      <c r="P1393" s="5"/>
      <c r="Q1393" s="59"/>
      <c r="R1393" s="5"/>
      <c r="S1393" s="59"/>
      <c r="T1393" s="26"/>
      <c r="U1393" s="26"/>
      <c r="V1393" s="27"/>
      <c r="W1393" s="26"/>
      <c r="X1393" s="27"/>
      <c r="Y1393" s="2"/>
      <c r="Z1393" s="2"/>
      <c r="AA1393" s="2"/>
      <c r="AB1393" s="2"/>
      <c r="AC1393" s="2"/>
      <c r="AD1393" s="2"/>
    </row>
    <row r="1394" spans="1:30" ht="13" x14ac:dyDescent="0.15">
      <c r="A1394" s="26"/>
      <c r="B1394" s="26"/>
      <c r="C1394" s="26"/>
      <c r="D1394" s="26"/>
      <c r="E1394" s="26"/>
      <c r="F1394" s="27"/>
      <c r="G1394" s="26"/>
      <c r="H1394" s="27"/>
      <c r="I1394" s="26"/>
      <c r="J1394" s="27"/>
      <c r="K1394" s="28"/>
      <c r="L1394" s="5"/>
      <c r="M1394" s="5"/>
      <c r="N1394" s="5"/>
      <c r="O1394" s="59"/>
      <c r="P1394" s="5"/>
      <c r="Q1394" s="59"/>
      <c r="R1394" s="5"/>
      <c r="S1394" s="59"/>
      <c r="T1394" s="26"/>
      <c r="U1394" s="26"/>
      <c r="V1394" s="27"/>
      <c r="W1394" s="26"/>
      <c r="X1394" s="27"/>
      <c r="Y1394" s="2"/>
      <c r="Z1394" s="2"/>
      <c r="AA1394" s="2"/>
      <c r="AB1394" s="2"/>
      <c r="AC1394" s="2"/>
      <c r="AD1394" s="2"/>
    </row>
    <row r="1395" spans="1:30" ht="13" x14ac:dyDescent="0.15">
      <c r="A1395" s="26"/>
      <c r="B1395" s="26"/>
      <c r="C1395" s="26"/>
      <c r="D1395" s="26"/>
      <c r="E1395" s="26"/>
      <c r="F1395" s="27"/>
      <c r="G1395" s="26"/>
      <c r="H1395" s="27"/>
      <c r="I1395" s="26"/>
      <c r="J1395" s="27"/>
      <c r="K1395" s="28"/>
      <c r="L1395" s="5"/>
      <c r="M1395" s="5"/>
      <c r="N1395" s="5"/>
      <c r="O1395" s="59"/>
      <c r="P1395" s="5"/>
      <c r="Q1395" s="59"/>
      <c r="R1395" s="5"/>
      <c r="S1395" s="59"/>
      <c r="T1395" s="26"/>
      <c r="U1395" s="26"/>
      <c r="V1395" s="27"/>
      <c r="W1395" s="26"/>
      <c r="X1395" s="27"/>
      <c r="Y1395" s="2"/>
      <c r="Z1395" s="2"/>
      <c r="AA1395" s="2"/>
      <c r="AB1395" s="2"/>
      <c r="AC1395" s="2"/>
      <c r="AD1395" s="2"/>
    </row>
    <row r="1396" spans="1:30" ht="13" x14ac:dyDescent="0.15">
      <c r="A1396" s="26"/>
      <c r="B1396" s="26"/>
      <c r="C1396" s="26"/>
      <c r="D1396" s="26"/>
      <c r="E1396" s="26"/>
      <c r="F1396" s="27"/>
      <c r="G1396" s="26"/>
      <c r="H1396" s="27"/>
      <c r="I1396" s="26"/>
      <c r="J1396" s="27"/>
      <c r="K1396" s="28"/>
      <c r="L1396" s="5"/>
      <c r="M1396" s="5"/>
      <c r="N1396" s="5"/>
      <c r="O1396" s="59"/>
      <c r="P1396" s="5"/>
      <c r="Q1396" s="59"/>
      <c r="R1396" s="5"/>
      <c r="S1396" s="59"/>
      <c r="T1396" s="26"/>
      <c r="U1396" s="26"/>
      <c r="V1396" s="27"/>
      <c r="W1396" s="26"/>
      <c r="X1396" s="27"/>
      <c r="Y1396" s="2"/>
      <c r="Z1396" s="2"/>
      <c r="AA1396" s="2"/>
      <c r="AB1396" s="2"/>
      <c r="AC1396" s="2"/>
      <c r="AD1396" s="2"/>
    </row>
    <row r="1397" spans="1:30" ht="13" x14ac:dyDescent="0.15">
      <c r="A1397" s="26"/>
      <c r="B1397" s="26"/>
      <c r="C1397" s="26"/>
      <c r="D1397" s="26"/>
      <c r="E1397" s="26"/>
      <c r="F1397" s="27"/>
      <c r="G1397" s="26"/>
      <c r="H1397" s="27"/>
      <c r="I1397" s="26"/>
      <c r="J1397" s="27"/>
      <c r="K1397" s="28"/>
      <c r="L1397" s="5"/>
      <c r="M1397" s="5"/>
      <c r="N1397" s="5"/>
      <c r="O1397" s="59"/>
      <c r="P1397" s="5"/>
      <c r="Q1397" s="59"/>
      <c r="R1397" s="5"/>
      <c r="S1397" s="59"/>
      <c r="T1397" s="26"/>
      <c r="U1397" s="26"/>
      <c r="V1397" s="27"/>
      <c r="W1397" s="26"/>
      <c r="X1397" s="27"/>
      <c r="Y1397" s="2"/>
      <c r="Z1397" s="2"/>
      <c r="AA1397" s="2"/>
      <c r="AB1397" s="2"/>
      <c r="AC1397" s="2"/>
      <c r="AD1397" s="2"/>
    </row>
    <row r="1398" spans="1:30" ht="13" x14ac:dyDescent="0.15">
      <c r="A1398" s="26"/>
      <c r="B1398" s="26"/>
      <c r="C1398" s="26"/>
      <c r="D1398" s="26"/>
      <c r="E1398" s="26"/>
      <c r="F1398" s="27"/>
      <c r="G1398" s="26"/>
      <c r="H1398" s="27"/>
      <c r="I1398" s="26"/>
      <c r="J1398" s="27"/>
      <c r="K1398" s="28"/>
      <c r="L1398" s="5"/>
      <c r="M1398" s="5"/>
      <c r="N1398" s="5"/>
      <c r="O1398" s="59"/>
      <c r="P1398" s="5"/>
      <c r="Q1398" s="59"/>
      <c r="R1398" s="5"/>
      <c r="S1398" s="59"/>
      <c r="T1398" s="26"/>
      <c r="U1398" s="26"/>
      <c r="V1398" s="27"/>
      <c r="W1398" s="26"/>
      <c r="X1398" s="27"/>
      <c r="Y1398" s="2"/>
      <c r="Z1398" s="2"/>
      <c r="AA1398" s="2"/>
      <c r="AB1398" s="2"/>
      <c r="AC1398" s="2"/>
      <c r="AD1398" s="2"/>
    </row>
    <row r="1399" spans="1:30" ht="13" x14ac:dyDescent="0.15">
      <c r="A1399" s="26"/>
      <c r="B1399" s="26"/>
      <c r="C1399" s="26"/>
      <c r="D1399" s="26"/>
      <c r="E1399" s="26"/>
      <c r="F1399" s="27"/>
      <c r="G1399" s="26"/>
      <c r="H1399" s="27"/>
      <c r="I1399" s="26"/>
      <c r="J1399" s="27"/>
      <c r="K1399" s="28"/>
      <c r="L1399" s="5"/>
      <c r="M1399" s="5"/>
      <c r="N1399" s="5"/>
      <c r="O1399" s="59"/>
      <c r="P1399" s="5"/>
      <c r="Q1399" s="59"/>
      <c r="R1399" s="5"/>
      <c r="S1399" s="59"/>
      <c r="T1399" s="26"/>
      <c r="U1399" s="26"/>
      <c r="V1399" s="27"/>
      <c r="W1399" s="26"/>
      <c r="X1399" s="27"/>
      <c r="Y1399" s="2"/>
      <c r="Z1399" s="2"/>
      <c r="AA1399" s="2"/>
      <c r="AB1399" s="2"/>
      <c r="AC1399" s="2"/>
      <c r="AD1399" s="2"/>
    </row>
    <row r="1400" spans="1:30" ht="13" x14ac:dyDescent="0.15">
      <c r="A1400" s="26"/>
      <c r="B1400" s="26"/>
      <c r="C1400" s="26"/>
      <c r="D1400" s="26"/>
      <c r="E1400" s="26"/>
      <c r="F1400" s="27"/>
      <c r="G1400" s="26"/>
      <c r="H1400" s="27"/>
      <c r="I1400" s="26"/>
      <c r="J1400" s="27"/>
      <c r="K1400" s="28"/>
      <c r="L1400" s="5"/>
      <c r="M1400" s="5"/>
      <c r="N1400" s="5"/>
      <c r="O1400" s="59"/>
      <c r="P1400" s="5"/>
      <c r="Q1400" s="59"/>
      <c r="R1400" s="5"/>
      <c r="S1400" s="59"/>
      <c r="T1400" s="26"/>
      <c r="U1400" s="26"/>
      <c r="V1400" s="27"/>
      <c r="W1400" s="26"/>
      <c r="X1400" s="27"/>
      <c r="Y1400" s="2"/>
      <c r="Z1400" s="2"/>
      <c r="AA1400" s="2"/>
      <c r="AB1400" s="2"/>
      <c r="AC1400" s="2"/>
      <c r="AD1400" s="2"/>
    </row>
    <row r="1401" spans="1:30" ht="13" x14ac:dyDescent="0.15">
      <c r="A1401" s="26"/>
      <c r="B1401" s="26"/>
      <c r="C1401" s="26"/>
      <c r="D1401" s="26"/>
      <c r="E1401" s="26"/>
      <c r="F1401" s="27"/>
      <c r="G1401" s="26"/>
      <c r="H1401" s="27"/>
      <c r="I1401" s="26"/>
      <c r="J1401" s="27"/>
      <c r="K1401" s="28"/>
      <c r="L1401" s="5"/>
      <c r="M1401" s="5"/>
      <c r="N1401" s="5"/>
      <c r="O1401" s="59"/>
      <c r="P1401" s="5"/>
      <c r="Q1401" s="59"/>
      <c r="R1401" s="5"/>
      <c r="S1401" s="59"/>
      <c r="T1401" s="26"/>
      <c r="U1401" s="26"/>
      <c r="V1401" s="27"/>
      <c r="W1401" s="26"/>
      <c r="X1401" s="27"/>
      <c r="Y1401" s="2"/>
      <c r="Z1401" s="2"/>
      <c r="AA1401" s="2"/>
      <c r="AB1401" s="2"/>
      <c r="AC1401" s="2"/>
      <c r="AD1401" s="2"/>
    </row>
    <row r="1402" spans="1:30" ht="13" x14ac:dyDescent="0.15">
      <c r="A1402" s="26"/>
      <c r="B1402" s="26"/>
      <c r="C1402" s="26"/>
      <c r="D1402" s="26"/>
      <c r="E1402" s="26"/>
      <c r="F1402" s="27"/>
      <c r="G1402" s="26"/>
      <c r="H1402" s="27"/>
      <c r="I1402" s="26"/>
      <c r="J1402" s="27"/>
      <c r="K1402" s="28"/>
      <c r="L1402" s="5"/>
      <c r="M1402" s="5"/>
      <c r="N1402" s="5"/>
      <c r="O1402" s="59"/>
      <c r="P1402" s="5"/>
      <c r="Q1402" s="59"/>
      <c r="R1402" s="5"/>
      <c r="S1402" s="59"/>
      <c r="T1402" s="26"/>
      <c r="U1402" s="26"/>
      <c r="V1402" s="27"/>
      <c r="W1402" s="26"/>
      <c r="X1402" s="27"/>
      <c r="Y1402" s="2"/>
      <c r="Z1402" s="2"/>
      <c r="AA1402" s="2"/>
      <c r="AB1402" s="2"/>
      <c r="AC1402" s="2"/>
      <c r="AD1402" s="2"/>
    </row>
    <row r="1403" spans="1:30" ht="13" x14ac:dyDescent="0.15">
      <c r="A1403" s="26"/>
      <c r="B1403" s="26"/>
      <c r="C1403" s="26"/>
      <c r="D1403" s="26"/>
      <c r="E1403" s="26"/>
      <c r="F1403" s="27"/>
      <c r="G1403" s="26"/>
      <c r="H1403" s="27"/>
      <c r="I1403" s="26"/>
      <c r="J1403" s="27"/>
      <c r="K1403" s="28"/>
      <c r="L1403" s="5"/>
      <c r="M1403" s="5"/>
      <c r="N1403" s="5"/>
      <c r="O1403" s="59"/>
      <c r="P1403" s="5"/>
      <c r="Q1403" s="59"/>
      <c r="R1403" s="5"/>
      <c r="S1403" s="59"/>
      <c r="T1403" s="26"/>
      <c r="U1403" s="26"/>
      <c r="V1403" s="27"/>
      <c r="W1403" s="26"/>
      <c r="X1403" s="27"/>
      <c r="Y1403" s="2"/>
      <c r="Z1403" s="2"/>
      <c r="AA1403" s="2"/>
      <c r="AB1403" s="2"/>
      <c r="AC1403" s="2"/>
      <c r="AD1403" s="2"/>
    </row>
    <row r="1404" spans="1:30" ht="13" x14ac:dyDescent="0.15">
      <c r="A1404" s="26"/>
      <c r="B1404" s="26"/>
      <c r="C1404" s="26"/>
      <c r="D1404" s="26"/>
      <c r="E1404" s="26"/>
      <c r="F1404" s="27"/>
      <c r="G1404" s="26"/>
      <c r="H1404" s="27"/>
      <c r="I1404" s="26"/>
      <c r="J1404" s="27"/>
      <c r="K1404" s="28"/>
      <c r="L1404" s="5"/>
      <c r="M1404" s="5"/>
      <c r="N1404" s="5"/>
      <c r="O1404" s="59"/>
      <c r="P1404" s="5"/>
      <c r="Q1404" s="59"/>
      <c r="R1404" s="5"/>
      <c r="S1404" s="59"/>
      <c r="T1404" s="26"/>
      <c r="U1404" s="26"/>
      <c r="V1404" s="27"/>
      <c r="W1404" s="26"/>
      <c r="X1404" s="27"/>
      <c r="Y1404" s="2"/>
      <c r="Z1404" s="2"/>
      <c r="AA1404" s="2"/>
      <c r="AB1404" s="2"/>
      <c r="AC1404" s="2"/>
      <c r="AD1404" s="2"/>
    </row>
    <row r="1405" spans="1:30" ht="13" x14ac:dyDescent="0.15">
      <c r="A1405" s="26"/>
      <c r="B1405" s="26"/>
      <c r="C1405" s="26"/>
      <c r="D1405" s="26"/>
      <c r="E1405" s="26"/>
      <c r="F1405" s="27"/>
      <c r="G1405" s="26"/>
      <c r="H1405" s="27"/>
      <c r="I1405" s="26"/>
      <c r="J1405" s="27"/>
      <c r="K1405" s="28"/>
      <c r="L1405" s="5"/>
      <c r="M1405" s="5"/>
      <c r="N1405" s="5"/>
      <c r="O1405" s="59"/>
      <c r="P1405" s="5"/>
      <c r="Q1405" s="59"/>
      <c r="R1405" s="5"/>
      <c r="S1405" s="59"/>
      <c r="T1405" s="26"/>
      <c r="U1405" s="26"/>
      <c r="V1405" s="27"/>
      <c r="W1405" s="26"/>
      <c r="X1405" s="27"/>
      <c r="Y1405" s="2"/>
      <c r="Z1405" s="2"/>
      <c r="AA1405" s="2"/>
      <c r="AB1405" s="2"/>
      <c r="AC1405" s="2"/>
      <c r="AD1405" s="2"/>
    </row>
    <row r="1406" spans="1:30" ht="13" x14ac:dyDescent="0.15">
      <c r="A1406" s="26"/>
      <c r="B1406" s="26"/>
      <c r="C1406" s="26"/>
      <c r="D1406" s="26"/>
      <c r="E1406" s="26"/>
      <c r="F1406" s="27"/>
      <c r="G1406" s="26"/>
      <c r="H1406" s="27"/>
      <c r="I1406" s="26"/>
      <c r="J1406" s="27"/>
      <c r="K1406" s="28"/>
      <c r="L1406" s="5"/>
      <c r="M1406" s="5"/>
      <c r="N1406" s="5"/>
      <c r="O1406" s="59"/>
      <c r="P1406" s="5"/>
      <c r="Q1406" s="59"/>
      <c r="R1406" s="5"/>
      <c r="S1406" s="59"/>
      <c r="T1406" s="26"/>
      <c r="U1406" s="26"/>
      <c r="V1406" s="27"/>
      <c r="W1406" s="26"/>
      <c r="X1406" s="27"/>
      <c r="Y1406" s="2"/>
      <c r="Z1406" s="2"/>
      <c r="AA1406" s="2"/>
      <c r="AB1406" s="2"/>
      <c r="AC1406" s="2"/>
      <c r="AD1406" s="2"/>
    </row>
    <row r="1407" spans="1:30" ht="13" x14ac:dyDescent="0.15">
      <c r="A1407" s="26"/>
      <c r="B1407" s="26"/>
      <c r="C1407" s="26"/>
      <c r="D1407" s="26"/>
      <c r="E1407" s="26"/>
      <c r="F1407" s="27"/>
      <c r="G1407" s="26"/>
      <c r="H1407" s="27"/>
      <c r="I1407" s="26"/>
      <c r="J1407" s="27"/>
      <c r="K1407" s="28"/>
      <c r="L1407" s="5"/>
      <c r="M1407" s="5"/>
      <c r="N1407" s="5"/>
      <c r="O1407" s="59"/>
      <c r="P1407" s="5"/>
      <c r="Q1407" s="59"/>
      <c r="R1407" s="5"/>
      <c r="S1407" s="59"/>
      <c r="T1407" s="26"/>
      <c r="U1407" s="26"/>
      <c r="V1407" s="27"/>
      <c r="W1407" s="26"/>
      <c r="X1407" s="27"/>
      <c r="Y1407" s="2"/>
      <c r="Z1407" s="2"/>
      <c r="AA1407" s="2"/>
      <c r="AB1407" s="2"/>
      <c r="AC1407" s="2"/>
      <c r="AD1407" s="2"/>
    </row>
    <row r="1408" spans="1:30" ht="13" x14ac:dyDescent="0.15">
      <c r="A1408" s="26"/>
      <c r="B1408" s="26"/>
      <c r="C1408" s="26"/>
      <c r="D1408" s="26"/>
      <c r="E1408" s="26"/>
      <c r="F1408" s="27"/>
      <c r="G1408" s="26"/>
      <c r="H1408" s="27"/>
      <c r="I1408" s="26"/>
      <c r="J1408" s="27"/>
      <c r="K1408" s="28"/>
      <c r="L1408" s="5"/>
      <c r="M1408" s="5"/>
      <c r="N1408" s="5"/>
      <c r="O1408" s="59"/>
      <c r="P1408" s="5"/>
      <c r="Q1408" s="59"/>
      <c r="R1408" s="5"/>
      <c r="S1408" s="59"/>
      <c r="T1408" s="26"/>
      <c r="U1408" s="26"/>
      <c r="V1408" s="27"/>
      <c r="W1408" s="26"/>
      <c r="X1408" s="27"/>
      <c r="Y1408" s="2"/>
      <c r="Z1408" s="2"/>
      <c r="AA1408" s="2"/>
      <c r="AB1408" s="2"/>
      <c r="AC1408" s="2"/>
      <c r="AD1408" s="2"/>
    </row>
    <row r="1409" spans="1:30" ht="13" x14ac:dyDescent="0.15">
      <c r="A1409" s="26"/>
      <c r="B1409" s="26"/>
      <c r="C1409" s="26"/>
      <c r="D1409" s="26"/>
      <c r="E1409" s="26"/>
      <c r="F1409" s="27"/>
      <c r="G1409" s="26"/>
      <c r="H1409" s="27"/>
      <c r="I1409" s="26"/>
      <c r="J1409" s="27"/>
      <c r="K1409" s="28"/>
      <c r="L1409" s="5"/>
      <c r="M1409" s="5"/>
      <c r="N1409" s="5"/>
      <c r="O1409" s="59"/>
      <c r="P1409" s="5"/>
      <c r="Q1409" s="59"/>
      <c r="R1409" s="5"/>
      <c r="S1409" s="59"/>
      <c r="T1409" s="26"/>
      <c r="U1409" s="26"/>
      <c r="V1409" s="27"/>
      <c r="W1409" s="26"/>
      <c r="X1409" s="27"/>
      <c r="Y1409" s="2"/>
      <c r="Z1409" s="2"/>
      <c r="AA1409" s="2"/>
      <c r="AB1409" s="2"/>
      <c r="AC1409" s="2"/>
      <c r="AD1409" s="2"/>
    </row>
    <row r="1410" spans="1:30" ht="13" x14ac:dyDescent="0.15">
      <c r="A1410" s="26"/>
      <c r="B1410" s="26"/>
      <c r="C1410" s="26"/>
      <c r="D1410" s="26"/>
      <c r="E1410" s="26"/>
      <c r="F1410" s="27"/>
      <c r="G1410" s="26"/>
      <c r="H1410" s="27"/>
      <c r="I1410" s="26"/>
      <c r="J1410" s="27"/>
      <c r="K1410" s="28"/>
      <c r="L1410" s="5"/>
      <c r="M1410" s="5"/>
      <c r="N1410" s="5"/>
      <c r="O1410" s="59"/>
      <c r="P1410" s="5"/>
      <c r="Q1410" s="59"/>
      <c r="R1410" s="5"/>
      <c r="S1410" s="59"/>
      <c r="T1410" s="26"/>
      <c r="U1410" s="26"/>
      <c r="V1410" s="27"/>
      <c r="W1410" s="26"/>
      <c r="X1410" s="27"/>
      <c r="Y1410" s="2"/>
      <c r="Z1410" s="2"/>
      <c r="AA1410" s="2"/>
      <c r="AB1410" s="2"/>
      <c r="AC1410" s="2"/>
      <c r="AD1410" s="2"/>
    </row>
    <row r="1411" spans="1:30" ht="13" x14ac:dyDescent="0.15">
      <c r="A1411" s="26"/>
      <c r="B1411" s="26"/>
      <c r="C1411" s="26"/>
      <c r="D1411" s="26"/>
      <c r="E1411" s="26"/>
      <c r="F1411" s="27"/>
      <c r="G1411" s="26"/>
      <c r="H1411" s="27"/>
      <c r="I1411" s="26"/>
      <c r="J1411" s="27"/>
      <c r="K1411" s="28"/>
      <c r="L1411" s="5"/>
      <c r="M1411" s="5"/>
      <c r="N1411" s="5"/>
      <c r="O1411" s="59"/>
      <c r="P1411" s="5"/>
      <c r="Q1411" s="59"/>
      <c r="R1411" s="5"/>
      <c r="S1411" s="59"/>
      <c r="T1411" s="26"/>
      <c r="U1411" s="26"/>
      <c r="V1411" s="27"/>
      <c r="W1411" s="26"/>
      <c r="X1411" s="27"/>
      <c r="Y1411" s="2"/>
      <c r="Z1411" s="2"/>
      <c r="AA1411" s="2"/>
      <c r="AB1411" s="2"/>
      <c r="AC1411" s="2"/>
      <c r="AD1411" s="2"/>
    </row>
    <row r="1412" spans="1:30" ht="13" x14ac:dyDescent="0.15">
      <c r="A1412" s="26"/>
      <c r="B1412" s="26"/>
      <c r="C1412" s="26"/>
      <c r="D1412" s="26"/>
      <c r="E1412" s="26"/>
      <c r="F1412" s="27"/>
      <c r="G1412" s="26"/>
      <c r="H1412" s="27"/>
      <c r="I1412" s="26"/>
      <c r="J1412" s="27"/>
      <c r="K1412" s="28"/>
      <c r="L1412" s="5"/>
      <c r="M1412" s="5"/>
      <c r="N1412" s="5"/>
      <c r="O1412" s="59"/>
      <c r="P1412" s="5"/>
      <c r="Q1412" s="59"/>
      <c r="R1412" s="5"/>
      <c r="S1412" s="59"/>
      <c r="T1412" s="26"/>
      <c r="U1412" s="26"/>
      <c r="V1412" s="27"/>
      <c r="W1412" s="26"/>
      <c r="X1412" s="27"/>
      <c r="Y1412" s="2"/>
      <c r="Z1412" s="2"/>
      <c r="AA1412" s="2"/>
      <c r="AB1412" s="2"/>
      <c r="AC1412" s="2"/>
      <c r="AD1412" s="2"/>
    </row>
    <row r="1413" spans="1:30" ht="13" x14ac:dyDescent="0.15">
      <c r="A1413" s="26"/>
      <c r="B1413" s="26"/>
      <c r="C1413" s="26"/>
      <c r="D1413" s="26"/>
      <c r="E1413" s="26"/>
      <c r="F1413" s="27"/>
      <c r="G1413" s="26"/>
      <c r="H1413" s="27"/>
      <c r="I1413" s="26"/>
      <c r="J1413" s="27"/>
      <c r="K1413" s="28"/>
      <c r="L1413" s="5"/>
      <c r="M1413" s="5"/>
      <c r="N1413" s="5"/>
      <c r="O1413" s="59"/>
      <c r="P1413" s="5"/>
      <c r="Q1413" s="59"/>
      <c r="R1413" s="5"/>
      <c r="S1413" s="59"/>
      <c r="T1413" s="26"/>
      <c r="U1413" s="26"/>
      <c r="V1413" s="27"/>
      <c r="W1413" s="26"/>
      <c r="X1413" s="27"/>
      <c r="Y1413" s="2"/>
      <c r="Z1413" s="2"/>
      <c r="AA1413" s="2"/>
      <c r="AB1413" s="2"/>
      <c r="AC1413" s="2"/>
      <c r="AD1413" s="2"/>
    </row>
    <row r="1414" spans="1:30" ht="13" x14ac:dyDescent="0.15">
      <c r="A1414" s="26"/>
      <c r="B1414" s="26"/>
      <c r="C1414" s="26"/>
      <c r="D1414" s="26"/>
      <c r="E1414" s="26"/>
      <c r="F1414" s="27"/>
      <c r="G1414" s="26"/>
      <c r="H1414" s="27"/>
      <c r="I1414" s="26"/>
      <c r="J1414" s="27"/>
      <c r="K1414" s="28"/>
      <c r="L1414" s="5"/>
      <c r="M1414" s="5"/>
      <c r="N1414" s="5"/>
      <c r="O1414" s="59"/>
      <c r="P1414" s="5"/>
      <c r="Q1414" s="59"/>
      <c r="R1414" s="5"/>
      <c r="S1414" s="59"/>
      <c r="T1414" s="26"/>
      <c r="U1414" s="26"/>
      <c r="V1414" s="27"/>
      <c r="W1414" s="26"/>
      <c r="X1414" s="27"/>
      <c r="Y1414" s="2"/>
      <c r="Z1414" s="2"/>
      <c r="AA1414" s="2"/>
      <c r="AB1414" s="2"/>
      <c r="AC1414" s="2"/>
      <c r="AD1414" s="2"/>
    </row>
    <row r="1415" spans="1:30" ht="13" x14ac:dyDescent="0.15">
      <c r="A1415" s="26"/>
      <c r="B1415" s="26"/>
      <c r="C1415" s="26"/>
      <c r="D1415" s="26"/>
      <c r="E1415" s="26"/>
      <c r="F1415" s="27"/>
      <c r="G1415" s="26"/>
      <c r="H1415" s="27"/>
      <c r="I1415" s="26"/>
      <c r="J1415" s="27"/>
      <c r="K1415" s="28"/>
      <c r="L1415" s="5"/>
      <c r="M1415" s="5"/>
      <c r="N1415" s="5"/>
      <c r="O1415" s="59"/>
      <c r="P1415" s="5"/>
      <c r="Q1415" s="59"/>
      <c r="R1415" s="5"/>
      <c r="S1415" s="59"/>
      <c r="T1415" s="26"/>
      <c r="U1415" s="26"/>
      <c r="V1415" s="27"/>
      <c r="W1415" s="26"/>
      <c r="X1415" s="27"/>
      <c r="Y1415" s="2"/>
      <c r="Z1415" s="2"/>
      <c r="AA1415" s="2"/>
      <c r="AB1415" s="2"/>
      <c r="AC1415" s="2"/>
      <c r="AD1415" s="2"/>
    </row>
    <row r="1416" spans="1:30" ht="13" x14ac:dyDescent="0.15">
      <c r="A1416" s="26"/>
      <c r="B1416" s="26"/>
      <c r="C1416" s="26"/>
      <c r="D1416" s="26"/>
      <c r="E1416" s="26"/>
      <c r="F1416" s="27"/>
      <c r="G1416" s="26"/>
      <c r="H1416" s="27"/>
      <c r="I1416" s="26"/>
      <c r="J1416" s="27"/>
      <c r="K1416" s="28"/>
      <c r="L1416" s="5"/>
      <c r="M1416" s="5"/>
      <c r="N1416" s="5"/>
      <c r="O1416" s="59"/>
      <c r="P1416" s="5"/>
      <c r="Q1416" s="59"/>
      <c r="R1416" s="5"/>
      <c r="S1416" s="59"/>
      <c r="T1416" s="26"/>
      <c r="U1416" s="26"/>
      <c r="V1416" s="27"/>
      <c r="W1416" s="26"/>
      <c r="X1416" s="27"/>
      <c r="Y1416" s="2"/>
      <c r="Z1416" s="2"/>
      <c r="AA1416" s="2"/>
      <c r="AB1416" s="2"/>
      <c r="AC1416" s="2"/>
      <c r="AD1416" s="2"/>
    </row>
    <row r="1417" spans="1:30" ht="13" x14ac:dyDescent="0.15">
      <c r="A1417" s="26"/>
      <c r="B1417" s="26"/>
      <c r="C1417" s="26"/>
      <c r="D1417" s="26"/>
      <c r="E1417" s="26"/>
      <c r="F1417" s="27"/>
      <c r="G1417" s="26"/>
      <c r="H1417" s="27"/>
      <c r="I1417" s="26"/>
      <c r="J1417" s="27"/>
      <c r="K1417" s="28"/>
      <c r="L1417" s="5"/>
      <c r="M1417" s="5"/>
      <c r="N1417" s="5"/>
      <c r="O1417" s="59"/>
      <c r="P1417" s="5"/>
      <c r="Q1417" s="59"/>
      <c r="R1417" s="5"/>
      <c r="S1417" s="59"/>
      <c r="T1417" s="26"/>
      <c r="U1417" s="26"/>
      <c r="V1417" s="27"/>
      <c r="W1417" s="26"/>
      <c r="X1417" s="27"/>
      <c r="Y1417" s="2"/>
      <c r="Z1417" s="2"/>
      <c r="AA1417" s="2"/>
      <c r="AB1417" s="2"/>
      <c r="AC1417" s="2"/>
      <c r="AD1417" s="2"/>
    </row>
    <row r="1418" spans="1:30" ht="13" x14ac:dyDescent="0.15">
      <c r="A1418" s="26"/>
      <c r="B1418" s="26"/>
      <c r="C1418" s="26"/>
      <c r="D1418" s="26"/>
      <c r="E1418" s="26"/>
      <c r="F1418" s="27"/>
      <c r="G1418" s="26"/>
      <c r="H1418" s="27"/>
      <c r="I1418" s="26"/>
      <c r="J1418" s="27"/>
      <c r="K1418" s="28"/>
      <c r="L1418" s="5"/>
      <c r="M1418" s="5"/>
      <c r="N1418" s="5"/>
      <c r="O1418" s="59"/>
      <c r="P1418" s="5"/>
      <c r="Q1418" s="59"/>
      <c r="R1418" s="5"/>
      <c r="S1418" s="59"/>
      <c r="T1418" s="26"/>
      <c r="U1418" s="26"/>
      <c r="V1418" s="27"/>
      <c r="W1418" s="26"/>
      <c r="X1418" s="27"/>
      <c r="Y1418" s="2"/>
      <c r="Z1418" s="2"/>
      <c r="AA1418" s="2"/>
      <c r="AB1418" s="2"/>
      <c r="AC1418" s="2"/>
      <c r="AD1418" s="2"/>
    </row>
    <row r="1419" spans="1:30" ht="13" x14ac:dyDescent="0.15">
      <c r="A1419" s="26"/>
      <c r="B1419" s="26"/>
      <c r="C1419" s="26"/>
      <c r="D1419" s="26"/>
      <c r="E1419" s="26"/>
      <c r="F1419" s="27"/>
      <c r="G1419" s="26"/>
      <c r="H1419" s="27"/>
      <c r="I1419" s="26"/>
      <c r="J1419" s="27"/>
      <c r="K1419" s="28"/>
      <c r="L1419" s="5"/>
      <c r="M1419" s="5"/>
      <c r="N1419" s="5"/>
      <c r="O1419" s="59"/>
      <c r="P1419" s="5"/>
      <c r="Q1419" s="59"/>
      <c r="R1419" s="5"/>
      <c r="S1419" s="59"/>
      <c r="T1419" s="26"/>
      <c r="U1419" s="26"/>
      <c r="V1419" s="27"/>
      <c r="W1419" s="26"/>
      <c r="X1419" s="27"/>
      <c r="Y1419" s="2"/>
      <c r="Z1419" s="2"/>
      <c r="AA1419" s="2"/>
      <c r="AB1419" s="2"/>
      <c r="AC1419" s="2"/>
      <c r="AD1419" s="2"/>
    </row>
    <row r="1420" spans="1:30" ht="13" x14ac:dyDescent="0.15">
      <c r="A1420" s="26"/>
      <c r="B1420" s="26"/>
      <c r="C1420" s="26"/>
      <c r="D1420" s="26"/>
      <c r="E1420" s="26"/>
      <c r="F1420" s="27"/>
      <c r="G1420" s="26"/>
      <c r="H1420" s="27"/>
      <c r="I1420" s="26"/>
      <c r="J1420" s="27"/>
      <c r="K1420" s="28"/>
      <c r="L1420" s="5"/>
      <c r="M1420" s="5"/>
      <c r="N1420" s="5"/>
      <c r="O1420" s="59"/>
      <c r="P1420" s="5"/>
      <c r="Q1420" s="59"/>
      <c r="R1420" s="5"/>
      <c r="S1420" s="59"/>
      <c r="T1420" s="26"/>
      <c r="U1420" s="26"/>
      <c r="V1420" s="27"/>
      <c r="W1420" s="26"/>
      <c r="X1420" s="27"/>
      <c r="Y1420" s="2"/>
      <c r="Z1420" s="2"/>
      <c r="AA1420" s="2"/>
      <c r="AB1420" s="2"/>
      <c r="AC1420" s="2"/>
      <c r="AD1420" s="2"/>
    </row>
    <row r="1421" spans="1:30" ht="13" x14ac:dyDescent="0.15">
      <c r="A1421" s="26"/>
      <c r="B1421" s="26"/>
      <c r="C1421" s="26"/>
      <c r="D1421" s="26"/>
      <c r="E1421" s="26"/>
      <c r="F1421" s="27"/>
      <c r="G1421" s="26"/>
      <c r="H1421" s="27"/>
      <c r="I1421" s="26"/>
      <c r="J1421" s="27"/>
      <c r="K1421" s="28"/>
      <c r="L1421" s="5"/>
      <c r="M1421" s="5"/>
      <c r="N1421" s="5"/>
      <c r="O1421" s="59"/>
      <c r="P1421" s="5"/>
      <c r="Q1421" s="59"/>
      <c r="R1421" s="5"/>
      <c r="S1421" s="59"/>
      <c r="T1421" s="26"/>
      <c r="U1421" s="26"/>
      <c r="V1421" s="27"/>
      <c r="W1421" s="26"/>
      <c r="X1421" s="27"/>
      <c r="Y1421" s="2"/>
      <c r="Z1421" s="2"/>
      <c r="AA1421" s="2"/>
      <c r="AB1421" s="2"/>
      <c r="AC1421" s="2"/>
      <c r="AD1421" s="2"/>
    </row>
    <row r="1422" spans="1:30" ht="13" x14ac:dyDescent="0.15">
      <c r="A1422" s="26"/>
      <c r="B1422" s="26"/>
      <c r="C1422" s="26"/>
      <c r="D1422" s="26"/>
      <c r="E1422" s="26"/>
      <c r="F1422" s="27"/>
      <c r="G1422" s="26"/>
      <c r="H1422" s="27"/>
      <c r="I1422" s="26"/>
      <c r="J1422" s="27"/>
      <c r="K1422" s="28"/>
      <c r="L1422" s="5"/>
      <c r="M1422" s="5"/>
      <c r="N1422" s="5"/>
      <c r="O1422" s="59"/>
      <c r="P1422" s="5"/>
      <c r="Q1422" s="59"/>
      <c r="R1422" s="5"/>
      <c r="S1422" s="59"/>
      <c r="T1422" s="26"/>
      <c r="U1422" s="26"/>
      <c r="V1422" s="27"/>
      <c r="W1422" s="26"/>
      <c r="X1422" s="27"/>
      <c r="Y1422" s="2"/>
      <c r="Z1422" s="2"/>
      <c r="AA1422" s="2"/>
      <c r="AB1422" s="2"/>
      <c r="AC1422" s="2"/>
      <c r="AD1422" s="2"/>
    </row>
    <row r="1423" spans="1:30" ht="13" x14ac:dyDescent="0.15">
      <c r="A1423" s="26"/>
      <c r="B1423" s="26"/>
      <c r="C1423" s="26"/>
      <c r="D1423" s="26"/>
      <c r="E1423" s="26"/>
      <c r="F1423" s="27"/>
      <c r="G1423" s="26"/>
      <c r="H1423" s="27"/>
      <c r="I1423" s="26"/>
      <c r="J1423" s="27"/>
      <c r="K1423" s="28"/>
      <c r="L1423" s="5"/>
      <c r="M1423" s="5"/>
      <c r="N1423" s="5"/>
      <c r="O1423" s="59"/>
      <c r="P1423" s="5"/>
      <c r="Q1423" s="59"/>
      <c r="R1423" s="5"/>
      <c r="S1423" s="59"/>
      <c r="T1423" s="26"/>
      <c r="U1423" s="26"/>
      <c r="V1423" s="27"/>
      <c r="W1423" s="26"/>
      <c r="X1423" s="27"/>
      <c r="Y1423" s="2"/>
      <c r="Z1423" s="2"/>
      <c r="AA1423" s="2"/>
      <c r="AB1423" s="2"/>
      <c r="AC1423" s="2"/>
      <c r="AD1423" s="2"/>
    </row>
    <row r="1424" spans="1:30" ht="13" x14ac:dyDescent="0.15">
      <c r="A1424" s="26"/>
      <c r="B1424" s="26"/>
      <c r="C1424" s="26"/>
      <c r="D1424" s="26"/>
      <c r="E1424" s="26"/>
      <c r="F1424" s="27"/>
      <c r="G1424" s="26"/>
      <c r="H1424" s="27"/>
      <c r="I1424" s="26"/>
      <c r="J1424" s="27"/>
      <c r="K1424" s="28"/>
      <c r="L1424" s="5"/>
      <c r="M1424" s="5"/>
      <c r="N1424" s="5"/>
      <c r="O1424" s="59"/>
      <c r="P1424" s="5"/>
      <c r="Q1424" s="59"/>
      <c r="R1424" s="5"/>
      <c r="S1424" s="59"/>
      <c r="T1424" s="26"/>
      <c r="U1424" s="26"/>
      <c r="V1424" s="27"/>
      <c r="W1424" s="26"/>
      <c r="X1424" s="27"/>
      <c r="Y1424" s="2"/>
      <c r="Z1424" s="2"/>
      <c r="AA1424" s="2"/>
      <c r="AB1424" s="2"/>
      <c r="AC1424" s="2"/>
      <c r="AD1424" s="2"/>
    </row>
    <row r="1425" spans="1:30" ht="13" x14ac:dyDescent="0.15">
      <c r="A1425" s="26"/>
      <c r="B1425" s="26"/>
      <c r="C1425" s="26"/>
      <c r="D1425" s="26"/>
      <c r="E1425" s="26"/>
      <c r="F1425" s="27"/>
      <c r="G1425" s="26"/>
      <c r="H1425" s="27"/>
      <c r="I1425" s="26"/>
      <c r="J1425" s="27"/>
      <c r="K1425" s="28"/>
      <c r="L1425" s="5"/>
      <c r="M1425" s="5"/>
      <c r="N1425" s="5"/>
      <c r="O1425" s="59"/>
      <c r="P1425" s="5"/>
      <c r="Q1425" s="59"/>
      <c r="R1425" s="5"/>
      <c r="S1425" s="59"/>
      <c r="T1425" s="26"/>
      <c r="U1425" s="26"/>
      <c r="V1425" s="27"/>
      <c r="W1425" s="26"/>
      <c r="X1425" s="27"/>
      <c r="Y1425" s="2"/>
      <c r="Z1425" s="2"/>
      <c r="AA1425" s="2"/>
      <c r="AB1425" s="2"/>
      <c r="AC1425" s="2"/>
      <c r="AD1425" s="2"/>
    </row>
    <row r="1426" spans="1:30" ht="13" x14ac:dyDescent="0.15">
      <c r="A1426" s="26"/>
      <c r="B1426" s="26"/>
      <c r="C1426" s="26"/>
      <c r="D1426" s="26"/>
      <c r="E1426" s="26"/>
      <c r="F1426" s="27"/>
      <c r="G1426" s="26"/>
      <c r="H1426" s="27"/>
      <c r="I1426" s="26"/>
      <c r="J1426" s="27"/>
      <c r="K1426" s="28"/>
      <c r="L1426" s="5"/>
      <c r="M1426" s="5"/>
      <c r="N1426" s="5"/>
      <c r="O1426" s="59"/>
      <c r="P1426" s="5"/>
      <c r="Q1426" s="59"/>
      <c r="R1426" s="5"/>
      <c r="S1426" s="59"/>
      <c r="T1426" s="26"/>
      <c r="U1426" s="26"/>
      <c r="V1426" s="27"/>
      <c r="W1426" s="26"/>
      <c r="X1426" s="27"/>
      <c r="Y1426" s="2"/>
      <c r="Z1426" s="2"/>
      <c r="AA1426" s="2"/>
      <c r="AB1426" s="2"/>
      <c r="AC1426" s="2"/>
      <c r="AD1426" s="2"/>
    </row>
    <row r="1427" spans="1:30" ht="13" x14ac:dyDescent="0.15">
      <c r="A1427" s="26"/>
      <c r="B1427" s="26"/>
      <c r="C1427" s="26"/>
      <c r="D1427" s="26"/>
      <c r="E1427" s="26"/>
      <c r="F1427" s="27"/>
      <c r="G1427" s="26"/>
      <c r="H1427" s="27"/>
      <c r="I1427" s="26"/>
      <c r="J1427" s="27"/>
      <c r="K1427" s="28"/>
      <c r="L1427" s="5"/>
      <c r="M1427" s="5"/>
      <c r="N1427" s="5"/>
      <c r="O1427" s="59"/>
      <c r="P1427" s="5"/>
      <c r="Q1427" s="59"/>
      <c r="R1427" s="5"/>
      <c r="S1427" s="59"/>
      <c r="T1427" s="26"/>
      <c r="U1427" s="26"/>
      <c r="V1427" s="27"/>
      <c r="W1427" s="26"/>
      <c r="X1427" s="27"/>
      <c r="Y1427" s="2"/>
      <c r="Z1427" s="2"/>
      <c r="AA1427" s="2"/>
      <c r="AB1427" s="2"/>
      <c r="AC1427" s="2"/>
      <c r="AD1427" s="2"/>
    </row>
    <row r="1428" spans="1:30" ht="13" x14ac:dyDescent="0.15">
      <c r="A1428" s="26"/>
      <c r="B1428" s="26"/>
      <c r="C1428" s="26"/>
      <c r="D1428" s="26"/>
      <c r="E1428" s="26"/>
      <c r="F1428" s="27"/>
      <c r="G1428" s="26"/>
      <c r="H1428" s="27"/>
      <c r="I1428" s="26"/>
      <c r="J1428" s="27"/>
      <c r="K1428" s="28"/>
      <c r="L1428" s="5"/>
      <c r="M1428" s="5"/>
      <c r="N1428" s="5"/>
      <c r="O1428" s="59"/>
      <c r="P1428" s="5"/>
      <c r="Q1428" s="59"/>
      <c r="R1428" s="5"/>
      <c r="S1428" s="59"/>
      <c r="T1428" s="26"/>
      <c r="U1428" s="26"/>
      <c r="V1428" s="27"/>
      <c r="W1428" s="26"/>
      <c r="X1428" s="27"/>
      <c r="Y1428" s="2"/>
      <c r="Z1428" s="2"/>
      <c r="AA1428" s="2"/>
      <c r="AB1428" s="2"/>
      <c r="AC1428" s="2"/>
      <c r="AD1428" s="2"/>
    </row>
    <row r="1429" spans="1:30" ht="13" x14ac:dyDescent="0.15">
      <c r="A1429" s="26"/>
      <c r="B1429" s="26"/>
      <c r="C1429" s="26"/>
      <c r="D1429" s="26"/>
      <c r="E1429" s="26"/>
      <c r="F1429" s="27"/>
      <c r="G1429" s="26"/>
      <c r="H1429" s="27"/>
      <c r="I1429" s="26"/>
      <c r="J1429" s="27"/>
      <c r="K1429" s="28"/>
      <c r="L1429" s="5"/>
      <c r="M1429" s="5"/>
      <c r="N1429" s="5"/>
      <c r="O1429" s="59"/>
      <c r="P1429" s="5"/>
      <c r="Q1429" s="59"/>
      <c r="R1429" s="5"/>
      <c r="S1429" s="59"/>
      <c r="T1429" s="26"/>
      <c r="U1429" s="26"/>
      <c r="V1429" s="27"/>
      <c r="W1429" s="26"/>
      <c r="X1429" s="27"/>
      <c r="Y1429" s="2"/>
      <c r="Z1429" s="2"/>
      <c r="AA1429" s="2"/>
      <c r="AB1429" s="2"/>
      <c r="AC1429" s="2"/>
      <c r="AD1429" s="2"/>
    </row>
    <row r="1430" spans="1:30" ht="13" x14ac:dyDescent="0.15">
      <c r="A1430" s="26"/>
      <c r="B1430" s="26"/>
      <c r="C1430" s="26"/>
      <c r="D1430" s="26"/>
      <c r="E1430" s="26"/>
      <c r="F1430" s="27"/>
      <c r="G1430" s="26"/>
      <c r="H1430" s="27"/>
      <c r="I1430" s="26"/>
      <c r="J1430" s="27"/>
      <c r="K1430" s="28"/>
      <c r="L1430" s="5"/>
      <c r="M1430" s="5"/>
      <c r="N1430" s="5"/>
      <c r="O1430" s="59"/>
      <c r="P1430" s="5"/>
      <c r="Q1430" s="59"/>
      <c r="R1430" s="5"/>
      <c r="S1430" s="59"/>
      <c r="T1430" s="26"/>
      <c r="U1430" s="26"/>
      <c r="V1430" s="27"/>
      <c r="W1430" s="26"/>
      <c r="X1430" s="27"/>
      <c r="Y1430" s="2"/>
      <c r="Z1430" s="2"/>
      <c r="AA1430" s="2"/>
      <c r="AB1430" s="2"/>
      <c r="AC1430" s="2"/>
      <c r="AD1430" s="2"/>
    </row>
    <row r="1431" spans="1:30" ht="13" x14ac:dyDescent="0.15">
      <c r="A1431" s="26"/>
      <c r="B1431" s="26"/>
      <c r="C1431" s="26"/>
      <c r="D1431" s="26"/>
      <c r="E1431" s="26"/>
      <c r="F1431" s="27"/>
      <c r="G1431" s="26"/>
      <c r="H1431" s="27"/>
      <c r="I1431" s="26"/>
      <c r="J1431" s="27"/>
      <c r="K1431" s="28"/>
      <c r="L1431" s="5"/>
      <c r="M1431" s="5"/>
      <c r="N1431" s="5"/>
      <c r="O1431" s="59"/>
      <c r="P1431" s="5"/>
      <c r="Q1431" s="59"/>
      <c r="R1431" s="5"/>
      <c r="S1431" s="59"/>
      <c r="T1431" s="26"/>
      <c r="U1431" s="26"/>
      <c r="V1431" s="27"/>
      <c r="W1431" s="26"/>
      <c r="X1431" s="27"/>
      <c r="Y1431" s="2"/>
      <c r="Z1431" s="2"/>
      <c r="AA1431" s="2"/>
      <c r="AB1431" s="2"/>
      <c r="AC1431" s="2"/>
      <c r="AD1431" s="2"/>
    </row>
    <row r="1432" spans="1:30" ht="13" x14ac:dyDescent="0.15">
      <c r="A1432" s="26"/>
      <c r="B1432" s="26"/>
      <c r="C1432" s="26"/>
      <c r="D1432" s="26"/>
      <c r="E1432" s="26"/>
      <c r="F1432" s="27"/>
      <c r="G1432" s="26"/>
      <c r="H1432" s="27"/>
      <c r="I1432" s="26"/>
      <c r="J1432" s="27"/>
      <c r="K1432" s="28"/>
      <c r="L1432" s="5"/>
      <c r="M1432" s="5"/>
      <c r="N1432" s="5"/>
      <c r="O1432" s="59"/>
      <c r="P1432" s="5"/>
      <c r="Q1432" s="59"/>
      <c r="R1432" s="5"/>
      <c r="S1432" s="59"/>
      <c r="T1432" s="26"/>
      <c r="U1432" s="26"/>
      <c r="V1432" s="27"/>
      <c r="W1432" s="26"/>
      <c r="X1432" s="27"/>
      <c r="Y1432" s="2"/>
      <c r="Z1432" s="2"/>
      <c r="AA1432" s="2"/>
      <c r="AB1432" s="2"/>
      <c r="AC1432" s="2"/>
      <c r="AD1432" s="2"/>
    </row>
    <row r="1433" spans="1:30" ht="13" x14ac:dyDescent="0.15">
      <c r="A1433" s="26"/>
      <c r="B1433" s="26"/>
      <c r="C1433" s="26"/>
      <c r="D1433" s="26"/>
      <c r="E1433" s="26"/>
      <c r="F1433" s="27"/>
      <c r="G1433" s="26"/>
      <c r="H1433" s="27"/>
      <c r="I1433" s="26"/>
      <c r="J1433" s="27"/>
      <c r="K1433" s="28"/>
      <c r="L1433" s="5"/>
      <c r="M1433" s="5"/>
      <c r="N1433" s="5"/>
      <c r="O1433" s="59"/>
      <c r="P1433" s="5"/>
      <c r="Q1433" s="59"/>
      <c r="R1433" s="5"/>
      <c r="S1433" s="59"/>
      <c r="T1433" s="26"/>
      <c r="U1433" s="26"/>
      <c r="V1433" s="27"/>
      <c r="W1433" s="26"/>
      <c r="X1433" s="27"/>
      <c r="Y1433" s="2"/>
      <c r="Z1433" s="2"/>
      <c r="AA1433" s="2"/>
      <c r="AB1433" s="2"/>
      <c r="AC1433" s="2"/>
      <c r="AD1433" s="2"/>
    </row>
    <row r="1434" spans="1:30" ht="13" x14ac:dyDescent="0.15">
      <c r="A1434" s="26"/>
      <c r="B1434" s="26"/>
      <c r="C1434" s="26"/>
      <c r="D1434" s="26"/>
      <c r="E1434" s="26"/>
      <c r="F1434" s="27"/>
      <c r="G1434" s="26"/>
      <c r="H1434" s="27"/>
      <c r="I1434" s="26"/>
      <c r="J1434" s="27"/>
      <c r="K1434" s="28"/>
      <c r="L1434" s="5"/>
      <c r="M1434" s="5"/>
      <c r="N1434" s="5"/>
      <c r="O1434" s="59"/>
      <c r="P1434" s="5"/>
      <c r="Q1434" s="59"/>
      <c r="R1434" s="5"/>
      <c r="S1434" s="59"/>
      <c r="T1434" s="26"/>
      <c r="U1434" s="26"/>
      <c r="V1434" s="27"/>
      <c r="W1434" s="26"/>
      <c r="X1434" s="27"/>
      <c r="Y1434" s="2"/>
      <c r="Z1434" s="2"/>
      <c r="AA1434" s="2"/>
      <c r="AB1434" s="2"/>
      <c r="AC1434" s="2"/>
      <c r="AD1434" s="2"/>
    </row>
    <row r="1435" spans="1:30" ht="13" x14ac:dyDescent="0.15">
      <c r="A1435" s="26"/>
      <c r="B1435" s="26"/>
      <c r="C1435" s="26"/>
      <c r="D1435" s="26"/>
      <c r="E1435" s="26"/>
      <c r="F1435" s="27"/>
      <c r="G1435" s="26"/>
      <c r="H1435" s="27"/>
      <c r="I1435" s="26"/>
      <c r="J1435" s="27"/>
      <c r="K1435" s="28"/>
      <c r="L1435" s="5"/>
      <c r="M1435" s="5"/>
      <c r="N1435" s="5"/>
      <c r="O1435" s="59"/>
      <c r="P1435" s="5"/>
      <c r="Q1435" s="59"/>
      <c r="R1435" s="5"/>
      <c r="S1435" s="59"/>
      <c r="T1435" s="26"/>
      <c r="U1435" s="26"/>
      <c r="V1435" s="27"/>
      <c r="W1435" s="26"/>
      <c r="X1435" s="27"/>
      <c r="Y1435" s="2"/>
      <c r="Z1435" s="2"/>
      <c r="AA1435" s="2"/>
      <c r="AB1435" s="2"/>
      <c r="AC1435" s="2"/>
      <c r="AD1435" s="2"/>
    </row>
    <row r="1436" spans="1:30" ht="13" x14ac:dyDescent="0.15">
      <c r="A1436" s="26"/>
      <c r="B1436" s="26"/>
      <c r="C1436" s="26"/>
      <c r="D1436" s="26"/>
      <c r="E1436" s="26"/>
      <c r="F1436" s="27"/>
      <c r="G1436" s="26"/>
      <c r="H1436" s="27"/>
      <c r="I1436" s="26"/>
      <c r="J1436" s="27"/>
      <c r="K1436" s="28"/>
      <c r="L1436" s="5"/>
      <c r="M1436" s="5"/>
      <c r="N1436" s="5"/>
      <c r="O1436" s="59"/>
      <c r="P1436" s="5"/>
      <c r="Q1436" s="59"/>
      <c r="R1436" s="5"/>
      <c r="S1436" s="59"/>
      <c r="T1436" s="26"/>
      <c r="U1436" s="26"/>
      <c r="V1436" s="27"/>
      <c r="W1436" s="26"/>
      <c r="X1436" s="27"/>
      <c r="Y1436" s="2"/>
      <c r="Z1436" s="2"/>
      <c r="AA1436" s="2"/>
      <c r="AB1436" s="2"/>
      <c r="AC1436" s="2"/>
      <c r="AD1436" s="2"/>
    </row>
    <row r="1437" spans="1:30" ht="13" x14ac:dyDescent="0.15">
      <c r="A1437" s="26"/>
      <c r="B1437" s="26"/>
      <c r="C1437" s="26"/>
      <c r="D1437" s="26"/>
      <c r="E1437" s="26"/>
      <c r="F1437" s="27"/>
      <c r="G1437" s="26"/>
      <c r="H1437" s="27"/>
      <c r="I1437" s="26"/>
      <c r="J1437" s="27"/>
      <c r="K1437" s="28"/>
      <c r="L1437" s="5"/>
      <c r="M1437" s="5"/>
      <c r="N1437" s="5"/>
      <c r="O1437" s="59"/>
      <c r="P1437" s="5"/>
      <c r="Q1437" s="59"/>
      <c r="R1437" s="5"/>
      <c r="S1437" s="59"/>
      <c r="T1437" s="26"/>
      <c r="U1437" s="26"/>
      <c r="V1437" s="27"/>
      <c r="W1437" s="26"/>
      <c r="X1437" s="27"/>
      <c r="Y1437" s="2"/>
      <c r="Z1437" s="2"/>
      <c r="AA1437" s="2"/>
      <c r="AB1437" s="2"/>
      <c r="AC1437" s="2"/>
      <c r="AD1437" s="2"/>
    </row>
    <row r="1438" spans="1:30" ht="13" x14ac:dyDescent="0.15">
      <c r="A1438" s="26"/>
      <c r="B1438" s="26"/>
      <c r="C1438" s="26"/>
      <c r="D1438" s="26"/>
      <c r="E1438" s="26"/>
      <c r="F1438" s="27"/>
      <c r="G1438" s="26"/>
      <c r="H1438" s="27"/>
      <c r="I1438" s="26"/>
      <c r="J1438" s="27"/>
      <c r="K1438" s="28"/>
      <c r="L1438" s="5"/>
      <c r="M1438" s="5"/>
      <c r="N1438" s="5"/>
      <c r="O1438" s="59"/>
      <c r="P1438" s="5"/>
      <c r="Q1438" s="59"/>
      <c r="R1438" s="5"/>
      <c r="S1438" s="59"/>
      <c r="T1438" s="26"/>
      <c r="U1438" s="26"/>
      <c r="V1438" s="27"/>
      <c r="W1438" s="26"/>
      <c r="X1438" s="27"/>
      <c r="Y1438" s="2"/>
      <c r="Z1438" s="2"/>
      <c r="AA1438" s="2"/>
      <c r="AB1438" s="2"/>
      <c r="AC1438" s="2"/>
      <c r="AD1438" s="2"/>
    </row>
    <row r="1439" spans="1:30" ht="13" x14ac:dyDescent="0.15">
      <c r="A1439" s="26"/>
      <c r="B1439" s="26"/>
      <c r="C1439" s="26"/>
      <c r="D1439" s="26"/>
      <c r="E1439" s="26"/>
      <c r="F1439" s="27"/>
      <c r="G1439" s="26"/>
      <c r="H1439" s="27"/>
      <c r="I1439" s="26"/>
      <c r="J1439" s="27"/>
      <c r="K1439" s="28"/>
      <c r="L1439" s="5"/>
      <c r="M1439" s="5"/>
      <c r="N1439" s="5"/>
      <c r="O1439" s="59"/>
      <c r="P1439" s="5"/>
      <c r="Q1439" s="59"/>
      <c r="R1439" s="5"/>
      <c r="S1439" s="59"/>
      <c r="T1439" s="26"/>
      <c r="U1439" s="26"/>
      <c r="V1439" s="27"/>
      <c r="W1439" s="26"/>
      <c r="X1439" s="27"/>
      <c r="Y1439" s="2"/>
      <c r="Z1439" s="2"/>
      <c r="AA1439" s="2"/>
      <c r="AB1439" s="2"/>
      <c r="AC1439" s="2"/>
      <c r="AD1439" s="2"/>
    </row>
    <row r="1440" spans="1:30" ht="13" x14ac:dyDescent="0.15">
      <c r="A1440" s="26"/>
      <c r="B1440" s="26"/>
      <c r="C1440" s="26"/>
      <c r="D1440" s="26"/>
      <c r="E1440" s="26"/>
      <c r="F1440" s="27"/>
      <c r="G1440" s="26"/>
      <c r="H1440" s="27"/>
      <c r="I1440" s="26"/>
      <c r="J1440" s="27"/>
      <c r="K1440" s="28"/>
      <c r="L1440" s="5"/>
      <c r="M1440" s="5"/>
      <c r="N1440" s="5"/>
      <c r="O1440" s="59"/>
      <c r="P1440" s="5"/>
      <c r="Q1440" s="59"/>
      <c r="R1440" s="5"/>
      <c r="S1440" s="59"/>
      <c r="T1440" s="26"/>
      <c r="U1440" s="26"/>
      <c r="V1440" s="27"/>
      <c r="W1440" s="26"/>
      <c r="X1440" s="27"/>
      <c r="Y1440" s="2"/>
      <c r="Z1440" s="2"/>
      <c r="AA1440" s="2"/>
      <c r="AB1440" s="2"/>
      <c r="AC1440" s="2"/>
      <c r="AD1440" s="2"/>
    </row>
    <row r="1441" spans="1:30" ht="13" x14ac:dyDescent="0.15">
      <c r="A1441" s="26"/>
      <c r="B1441" s="26"/>
      <c r="C1441" s="26"/>
      <c r="D1441" s="26"/>
      <c r="E1441" s="26"/>
      <c r="F1441" s="27"/>
      <c r="G1441" s="26"/>
      <c r="H1441" s="27"/>
      <c r="I1441" s="26"/>
      <c r="J1441" s="27"/>
      <c r="K1441" s="28"/>
      <c r="L1441" s="5"/>
      <c r="M1441" s="5"/>
      <c r="N1441" s="5"/>
      <c r="O1441" s="59"/>
      <c r="P1441" s="5"/>
      <c r="Q1441" s="59"/>
      <c r="R1441" s="5"/>
      <c r="S1441" s="59"/>
      <c r="T1441" s="26"/>
      <c r="U1441" s="26"/>
      <c r="V1441" s="27"/>
      <c r="W1441" s="26"/>
      <c r="X1441" s="27"/>
      <c r="Y1441" s="2"/>
      <c r="Z1441" s="2"/>
      <c r="AA1441" s="2"/>
      <c r="AB1441" s="2"/>
      <c r="AC1441" s="2"/>
      <c r="AD1441" s="2"/>
    </row>
    <row r="1442" spans="1:30" ht="13" x14ac:dyDescent="0.15">
      <c r="A1442" s="26"/>
      <c r="B1442" s="26"/>
      <c r="C1442" s="26"/>
      <c r="D1442" s="26"/>
      <c r="E1442" s="26"/>
      <c r="F1442" s="27"/>
      <c r="G1442" s="26"/>
      <c r="H1442" s="27"/>
      <c r="I1442" s="26"/>
      <c r="J1442" s="27"/>
      <c r="K1442" s="28"/>
      <c r="L1442" s="5"/>
      <c r="M1442" s="5"/>
      <c r="N1442" s="5"/>
      <c r="O1442" s="59"/>
      <c r="P1442" s="5"/>
      <c r="Q1442" s="59"/>
      <c r="R1442" s="5"/>
      <c r="S1442" s="59"/>
      <c r="T1442" s="26"/>
      <c r="U1442" s="26"/>
      <c r="V1442" s="27"/>
      <c r="W1442" s="26"/>
      <c r="X1442" s="27"/>
      <c r="Y1442" s="2"/>
      <c r="Z1442" s="2"/>
      <c r="AA1442" s="2"/>
      <c r="AB1442" s="2"/>
      <c r="AC1442" s="2"/>
      <c r="AD1442" s="2"/>
    </row>
    <row r="1443" spans="1:30" ht="13" x14ac:dyDescent="0.15">
      <c r="A1443" s="26"/>
      <c r="B1443" s="26"/>
      <c r="C1443" s="26"/>
      <c r="D1443" s="26"/>
      <c r="E1443" s="26"/>
      <c r="F1443" s="27"/>
      <c r="G1443" s="26"/>
      <c r="H1443" s="27"/>
      <c r="I1443" s="26"/>
      <c r="J1443" s="27"/>
      <c r="K1443" s="28"/>
      <c r="L1443" s="5"/>
      <c r="M1443" s="5"/>
      <c r="N1443" s="5"/>
      <c r="O1443" s="59"/>
      <c r="P1443" s="5"/>
      <c r="Q1443" s="59"/>
      <c r="R1443" s="5"/>
      <c r="S1443" s="59"/>
      <c r="T1443" s="26"/>
      <c r="U1443" s="26"/>
      <c r="V1443" s="27"/>
      <c r="W1443" s="26"/>
      <c r="X1443" s="27"/>
      <c r="Y1443" s="2"/>
      <c r="Z1443" s="2"/>
      <c r="AA1443" s="2"/>
      <c r="AB1443" s="2"/>
      <c r="AC1443" s="2"/>
      <c r="AD1443" s="2"/>
    </row>
    <row r="1444" spans="1:30" ht="13" x14ac:dyDescent="0.15">
      <c r="A1444" s="26"/>
      <c r="B1444" s="26"/>
      <c r="C1444" s="26"/>
      <c r="D1444" s="26"/>
      <c r="E1444" s="26"/>
      <c r="F1444" s="27"/>
      <c r="G1444" s="26"/>
      <c r="H1444" s="27"/>
      <c r="I1444" s="26"/>
      <c r="J1444" s="27"/>
      <c r="K1444" s="28"/>
      <c r="L1444" s="5"/>
      <c r="M1444" s="5"/>
      <c r="N1444" s="5"/>
      <c r="O1444" s="59"/>
      <c r="P1444" s="5"/>
      <c r="Q1444" s="59"/>
      <c r="R1444" s="5"/>
      <c r="S1444" s="59"/>
      <c r="T1444" s="26"/>
      <c r="U1444" s="26"/>
      <c r="V1444" s="27"/>
      <c r="W1444" s="26"/>
      <c r="X1444" s="27"/>
      <c r="Y1444" s="2"/>
      <c r="Z1444" s="2"/>
      <c r="AA1444" s="2"/>
      <c r="AB1444" s="2"/>
      <c r="AC1444" s="2"/>
      <c r="AD1444" s="2"/>
    </row>
    <row r="1445" spans="1:30" ht="13" x14ac:dyDescent="0.15">
      <c r="A1445" s="26"/>
      <c r="B1445" s="26"/>
      <c r="C1445" s="26"/>
      <c r="D1445" s="26"/>
      <c r="E1445" s="26"/>
      <c r="F1445" s="27"/>
      <c r="G1445" s="26"/>
      <c r="H1445" s="27"/>
      <c r="I1445" s="26"/>
      <c r="J1445" s="27"/>
      <c r="K1445" s="28"/>
      <c r="L1445" s="5"/>
      <c r="M1445" s="5"/>
      <c r="N1445" s="5"/>
      <c r="O1445" s="59"/>
      <c r="P1445" s="5"/>
      <c r="Q1445" s="59"/>
      <c r="R1445" s="5"/>
      <c r="S1445" s="59"/>
      <c r="T1445" s="26"/>
      <c r="U1445" s="26"/>
      <c r="V1445" s="27"/>
      <c r="W1445" s="26"/>
      <c r="X1445" s="27"/>
      <c r="Y1445" s="2"/>
      <c r="Z1445" s="2"/>
      <c r="AA1445" s="2"/>
      <c r="AB1445" s="2"/>
      <c r="AC1445" s="2"/>
      <c r="AD1445" s="2"/>
    </row>
    <row r="1446" spans="1:30" ht="13" x14ac:dyDescent="0.15">
      <c r="A1446" s="26"/>
      <c r="B1446" s="26"/>
      <c r="C1446" s="26"/>
      <c r="D1446" s="26"/>
      <c r="E1446" s="26"/>
      <c r="F1446" s="27"/>
      <c r="G1446" s="26"/>
      <c r="H1446" s="27"/>
      <c r="I1446" s="26"/>
      <c r="J1446" s="27"/>
      <c r="K1446" s="28"/>
      <c r="L1446" s="5"/>
      <c r="M1446" s="5"/>
      <c r="N1446" s="5"/>
      <c r="O1446" s="59"/>
      <c r="P1446" s="5"/>
      <c r="Q1446" s="59"/>
      <c r="R1446" s="5"/>
      <c r="S1446" s="59"/>
      <c r="T1446" s="26"/>
      <c r="U1446" s="26"/>
      <c r="V1446" s="27"/>
      <c r="W1446" s="26"/>
      <c r="X1446" s="27"/>
      <c r="Y1446" s="2"/>
      <c r="Z1446" s="2"/>
      <c r="AA1446" s="2"/>
      <c r="AB1446" s="2"/>
      <c r="AC1446" s="2"/>
      <c r="AD1446" s="2"/>
    </row>
    <row r="1447" spans="1:30" ht="13" x14ac:dyDescent="0.15">
      <c r="A1447" s="26"/>
      <c r="B1447" s="26"/>
      <c r="C1447" s="26"/>
      <c r="D1447" s="26"/>
      <c r="E1447" s="26"/>
      <c r="F1447" s="27"/>
      <c r="G1447" s="26"/>
      <c r="H1447" s="27"/>
      <c r="I1447" s="26"/>
      <c r="J1447" s="27"/>
      <c r="K1447" s="28"/>
      <c r="L1447" s="5"/>
      <c r="M1447" s="5"/>
      <c r="N1447" s="5"/>
      <c r="O1447" s="59"/>
      <c r="P1447" s="5"/>
      <c r="Q1447" s="59"/>
      <c r="R1447" s="5"/>
      <c r="S1447" s="59"/>
      <c r="T1447" s="26"/>
      <c r="U1447" s="26"/>
      <c r="V1447" s="27"/>
      <c r="W1447" s="26"/>
      <c r="X1447" s="27"/>
      <c r="Y1447" s="2"/>
      <c r="Z1447" s="2"/>
      <c r="AA1447" s="2"/>
      <c r="AB1447" s="2"/>
      <c r="AC1447" s="2"/>
      <c r="AD1447" s="2"/>
    </row>
    <row r="1448" spans="1:30" ht="13" x14ac:dyDescent="0.15">
      <c r="A1448" s="26"/>
      <c r="B1448" s="26"/>
      <c r="C1448" s="26"/>
      <c r="D1448" s="26"/>
      <c r="E1448" s="26"/>
      <c r="F1448" s="27"/>
      <c r="G1448" s="26"/>
      <c r="H1448" s="27"/>
      <c r="I1448" s="26"/>
      <c r="J1448" s="27"/>
      <c r="K1448" s="28"/>
      <c r="L1448" s="5"/>
      <c r="M1448" s="5"/>
      <c r="N1448" s="5"/>
      <c r="O1448" s="59"/>
      <c r="P1448" s="5"/>
      <c r="Q1448" s="59"/>
      <c r="R1448" s="5"/>
      <c r="S1448" s="59"/>
      <c r="T1448" s="26"/>
      <c r="U1448" s="26"/>
      <c r="V1448" s="27"/>
      <c r="W1448" s="26"/>
      <c r="X1448" s="27"/>
      <c r="Y1448" s="2"/>
      <c r="Z1448" s="2"/>
      <c r="AA1448" s="2"/>
      <c r="AB1448" s="2"/>
      <c r="AC1448" s="2"/>
      <c r="AD1448" s="2"/>
    </row>
    <row r="1449" spans="1:30" ht="13" x14ac:dyDescent="0.15">
      <c r="A1449" s="26"/>
      <c r="B1449" s="26"/>
      <c r="C1449" s="26"/>
      <c r="D1449" s="26"/>
      <c r="E1449" s="26"/>
      <c r="F1449" s="27"/>
      <c r="G1449" s="26"/>
      <c r="H1449" s="27"/>
      <c r="I1449" s="26"/>
      <c r="J1449" s="27"/>
      <c r="K1449" s="28"/>
      <c r="L1449" s="5"/>
      <c r="M1449" s="5"/>
      <c r="N1449" s="5"/>
      <c r="O1449" s="59"/>
      <c r="P1449" s="5"/>
      <c r="Q1449" s="59"/>
      <c r="R1449" s="5"/>
      <c r="S1449" s="59"/>
      <c r="T1449" s="26"/>
      <c r="U1449" s="26"/>
      <c r="V1449" s="27"/>
      <c r="W1449" s="26"/>
      <c r="X1449" s="27"/>
      <c r="Y1449" s="2"/>
      <c r="Z1449" s="2"/>
      <c r="AA1449" s="2"/>
      <c r="AB1449" s="2"/>
      <c r="AC1449" s="2"/>
      <c r="AD1449" s="2"/>
    </row>
    <row r="1450" spans="1:30" ht="13" x14ac:dyDescent="0.15">
      <c r="A1450" s="26"/>
      <c r="B1450" s="26"/>
      <c r="C1450" s="26"/>
      <c r="D1450" s="26"/>
      <c r="E1450" s="26"/>
      <c r="F1450" s="27"/>
      <c r="G1450" s="26"/>
      <c r="H1450" s="27"/>
      <c r="I1450" s="26"/>
      <c r="J1450" s="27"/>
      <c r="K1450" s="28"/>
      <c r="L1450" s="5"/>
      <c r="M1450" s="5"/>
      <c r="N1450" s="5"/>
      <c r="O1450" s="59"/>
      <c r="P1450" s="5"/>
      <c r="Q1450" s="59"/>
      <c r="R1450" s="5"/>
      <c r="S1450" s="59"/>
      <c r="T1450" s="26"/>
      <c r="U1450" s="26"/>
      <c r="V1450" s="27"/>
      <c r="W1450" s="26"/>
      <c r="X1450" s="27"/>
      <c r="Y1450" s="2"/>
      <c r="Z1450" s="2"/>
      <c r="AA1450" s="2"/>
      <c r="AB1450" s="2"/>
      <c r="AC1450" s="2"/>
      <c r="AD1450" s="2"/>
    </row>
    <row r="1451" spans="1:30" ht="13" x14ac:dyDescent="0.15">
      <c r="A1451" s="26"/>
      <c r="B1451" s="26"/>
      <c r="C1451" s="26"/>
      <c r="D1451" s="26"/>
      <c r="E1451" s="26"/>
      <c r="F1451" s="27"/>
      <c r="G1451" s="26"/>
      <c r="H1451" s="27"/>
      <c r="I1451" s="26"/>
      <c r="J1451" s="27"/>
      <c r="K1451" s="28"/>
      <c r="L1451" s="5"/>
      <c r="M1451" s="5"/>
      <c r="N1451" s="5"/>
      <c r="O1451" s="59"/>
      <c r="P1451" s="5"/>
      <c r="Q1451" s="59"/>
      <c r="R1451" s="5"/>
      <c r="S1451" s="59"/>
      <c r="T1451" s="26"/>
      <c r="U1451" s="26"/>
      <c r="V1451" s="27"/>
      <c r="W1451" s="26"/>
      <c r="X1451" s="27"/>
      <c r="Y1451" s="2"/>
      <c r="Z1451" s="2"/>
      <c r="AA1451" s="2"/>
      <c r="AB1451" s="2"/>
      <c r="AC1451" s="2"/>
      <c r="AD1451" s="2"/>
    </row>
    <row r="1452" spans="1:30" ht="13" x14ac:dyDescent="0.15">
      <c r="A1452" s="26"/>
      <c r="B1452" s="26"/>
      <c r="C1452" s="26"/>
      <c r="D1452" s="26"/>
      <c r="E1452" s="26"/>
      <c r="F1452" s="27"/>
      <c r="G1452" s="26"/>
      <c r="H1452" s="27"/>
      <c r="I1452" s="26"/>
      <c r="J1452" s="27"/>
      <c r="K1452" s="28"/>
      <c r="L1452" s="5"/>
      <c r="M1452" s="5"/>
      <c r="N1452" s="5"/>
      <c r="O1452" s="59"/>
      <c r="P1452" s="5"/>
      <c r="Q1452" s="59"/>
      <c r="R1452" s="5"/>
      <c r="S1452" s="59"/>
      <c r="T1452" s="26"/>
      <c r="U1452" s="26"/>
      <c r="V1452" s="27"/>
      <c r="W1452" s="26"/>
      <c r="X1452" s="27"/>
      <c r="Y1452" s="2"/>
      <c r="Z1452" s="2"/>
      <c r="AA1452" s="2"/>
      <c r="AB1452" s="2"/>
      <c r="AC1452" s="2"/>
      <c r="AD1452" s="2"/>
    </row>
    <row r="1453" spans="1:30" ht="13" x14ac:dyDescent="0.15">
      <c r="A1453" s="26"/>
      <c r="B1453" s="26"/>
      <c r="C1453" s="26"/>
      <c r="D1453" s="26"/>
      <c r="E1453" s="26"/>
      <c r="F1453" s="27"/>
      <c r="G1453" s="26"/>
      <c r="H1453" s="27"/>
      <c r="I1453" s="26"/>
      <c r="J1453" s="27"/>
      <c r="K1453" s="28"/>
      <c r="L1453" s="5"/>
      <c r="M1453" s="5"/>
      <c r="N1453" s="5"/>
      <c r="O1453" s="59"/>
      <c r="P1453" s="5"/>
      <c r="Q1453" s="59"/>
      <c r="R1453" s="5"/>
      <c r="S1453" s="59"/>
      <c r="T1453" s="26"/>
      <c r="U1453" s="26"/>
      <c r="V1453" s="27"/>
      <c r="W1453" s="26"/>
      <c r="X1453" s="27"/>
      <c r="Y1453" s="2"/>
      <c r="Z1453" s="2"/>
      <c r="AA1453" s="2"/>
      <c r="AB1453" s="2"/>
      <c r="AC1453" s="2"/>
      <c r="AD1453" s="2"/>
    </row>
    <row r="1454" spans="1:30" ht="13" x14ac:dyDescent="0.15">
      <c r="A1454" s="26"/>
      <c r="B1454" s="26"/>
      <c r="C1454" s="26"/>
      <c r="D1454" s="26"/>
      <c r="E1454" s="26"/>
      <c r="F1454" s="27"/>
      <c r="G1454" s="26"/>
      <c r="H1454" s="27"/>
      <c r="I1454" s="26"/>
      <c r="J1454" s="27"/>
      <c r="K1454" s="28"/>
      <c r="L1454" s="5"/>
      <c r="M1454" s="5"/>
      <c r="N1454" s="5"/>
      <c r="O1454" s="59"/>
      <c r="P1454" s="5"/>
      <c r="Q1454" s="59"/>
      <c r="R1454" s="5"/>
      <c r="S1454" s="59"/>
      <c r="T1454" s="26"/>
      <c r="U1454" s="26"/>
      <c r="V1454" s="27"/>
      <c r="W1454" s="26"/>
      <c r="X1454" s="27"/>
      <c r="Y1454" s="2"/>
      <c r="Z1454" s="2"/>
      <c r="AA1454" s="2"/>
      <c r="AB1454" s="2"/>
      <c r="AC1454" s="2"/>
      <c r="AD1454" s="2"/>
    </row>
    <row r="1455" spans="1:30" ht="13" x14ac:dyDescent="0.15">
      <c r="A1455" s="26"/>
      <c r="B1455" s="26"/>
      <c r="C1455" s="26"/>
      <c r="D1455" s="26"/>
      <c r="E1455" s="26"/>
      <c r="F1455" s="27"/>
      <c r="G1455" s="26"/>
      <c r="H1455" s="27"/>
      <c r="I1455" s="26"/>
      <c r="J1455" s="27"/>
      <c r="K1455" s="28"/>
      <c r="L1455" s="5"/>
      <c r="M1455" s="5"/>
      <c r="N1455" s="5"/>
      <c r="O1455" s="59"/>
      <c r="P1455" s="5"/>
      <c r="Q1455" s="59"/>
      <c r="R1455" s="5"/>
      <c r="S1455" s="59"/>
      <c r="T1455" s="26"/>
      <c r="U1455" s="26"/>
      <c r="V1455" s="27"/>
      <c r="W1455" s="26"/>
      <c r="X1455" s="27"/>
      <c r="Y1455" s="2"/>
      <c r="Z1455" s="2"/>
      <c r="AA1455" s="2"/>
      <c r="AB1455" s="2"/>
      <c r="AC1455" s="2"/>
      <c r="AD1455" s="2"/>
    </row>
    <row r="1456" spans="1:30" ht="13" x14ac:dyDescent="0.15">
      <c r="A1456" s="26"/>
      <c r="B1456" s="26"/>
      <c r="C1456" s="26"/>
      <c r="D1456" s="26"/>
      <c r="E1456" s="26"/>
      <c r="F1456" s="27"/>
      <c r="G1456" s="26"/>
      <c r="H1456" s="27"/>
      <c r="I1456" s="26"/>
      <c r="J1456" s="27"/>
      <c r="K1456" s="28"/>
      <c r="L1456" s="5"/>
      <c r="M1456" s="5"/>
      <c r="N1456" s="5"/>
      <c r="O1456" s="59"/>
      <c r="P1456" s="5"/>
      <c r="Q1456" s="59"/>
      <c r="R1456" s="5"/>
      <c r="S1456" s="59"/>
      <c r="T1456" s="26"/>
      <c r="U1456" s="26"/>
      <c r="V1456" s="27"/>
      <c r="W1456" s="26"/>
      <c r="X1456" s="27"/>
      <c r="Y1456" s="2"/>
      <c r="Z1456" s="2"/>
      <c r="AA1456" s="2"/>
      <c r="AB1456" s="2"/>
      <c r="AC1456" s="2"/>
      <c r="AD1456" s="2"/>
    </row>
    <row r="1457" spans="1:30" ht="13" x14ac:dyDescent="0.15">
      <c r="A1457" s="26"/>
      <c r="B1457" s="26"/>
      <c r="C1457" s="26"/>
      <c r="D1457" s="26"/>
      <c r="E1457" s="26"/>
      <c r="F1457" s="27"/>
      <c r="G1457" s="26"/>
      <c r="H1457" s="27"/>
      <c r="I1457" s="26"/>
      <c r="J1457" s="27"/>
      <c r="K1457" s="28"/>
      <c r="L1457" s="5"/>
      <c r="M1457" s="5"/>
      <c r="N1457" s="5"/>
      <c r="O1457" s="59"/>
      <c r="P1457" s="5"/>
      <c r="Q1457" s="59"/>
      <c r="R1457" s="5"/>
      <c r="S1457" s="59"/>
      <c r="T1457" s="26"/>
      <c r="U1457" s="26"/>
      <c r="V1457" s="27"/>
      <c r="W1457" s="26"/>
      <c r="X1457" s="27"/>
      <c r="Y1457" s="2"/>
      <c r="Z1457" s="2"/>
      <c r="AA1457" s="2"/>
      <c r="AB1457" s="2"/>
      <c r="AC1457" s="2"/>
      <c r="AD1457" s="2"/>
    </row>
    <row r="1458" spans="1:30" ht="13" x14ac:dyDescent="0.15">
      <c r="A1458" s="26"/>
      <c r="B1458" s="26"/>
      <c r="C1458" s="26"/>
      <c r="D1458" s="26"/>
      <c r="E1458" s="26"/>
      <c r="F1458" s="27"/>
      <c r="G1458" s="26"/>
      <c r="H1458" s="27"/>
      <c r="I1458" s="26"/>
      <c r="J1458" s="27"/>
      <c r="K1458" s="28"/>
      <c r="L1458" s="5"/>
      <c r="M1458" s="5"/>
      <c r="N1458" s="5"/>
      <c r="O1458" s="59"/>
      <c r="P1458" s="5"/>
      <c r="Q1458" s="59"/>
      <c r="R1458" s="5"/>
      <c r="S1458" s="59"/>
      <c r="T1458" s="26"/>
      <c r="U1458" s="26"/>
      <c r="V1458" s="27"/>
      <c r="W1458" s="26"/>
      <c r="X1458" s="27"/>
      <c r="Y1458" s="2"/>
      <c r="Z1458" s="2"/>
      <c r="AA1458" s="2"/>
      <c r="AB1458" s="2"/>
      <c r="AC1458" s="2"/>
      <c r="AD1458" s="2"/>
    </row>
    <row r="1459" spans="1:30" ht="13" x14ac:dyDescent="0.15">
      <c r="A1459" s="26"/>
      <c r="B1459" s="26"/>
      <c r="C1459" s="26"/>
      <c r="D1459" s="26"/>
      <c r="E1459" s="26"/>
      <c r="F1459" s="27"/>
      <c r="G1459" s="26"/>
      <c r="H1459" s="27"/>
      <c r="I1459" s="26"/>
      <c r="J1459" s="27"/>
      <c r="K1459" s="28"/>
      <c r="L1459" s="5"/>
      <c r="M1459" s="5"/>
      <c r="N1459" s="5"/>
      <c r="O1459" s="59"/>
      <c r="P1459" s="5"/>
      <c r="Q1459" s="59"/>
      <c r="R1459" s="5"/>
      <c r="S1459" s="59"/>
      <c r="T1459" s="26"/>
      <c r="U1459" s="26"/>
      <c r="V1459" s="27"/>
      <c r="W1459" s="26"/>
      <c r="X1459" s="27"/>
      <c r="Y1459" s="2"/>
      <c r="Z1459" s="2"/>
      <c r="AA1459" s="2"/>
      <c r="AB1459" s="2"/>
      <c r="AC1459" s="2"/>
      <c r="AD1459" s="2"/>
    </row>
    <row r="1460" spans="1:30" ht="13" x14ac:dyDescent="0.15">
      <c r="A1460" s="26"/>
      <c r="B1460" s="26"/>
      <c r="C1460" s="26"/>
      <c r="D1460" s="26"/>
      <c r="E1460" s="26"/>
      <c r="F1460" s="27"/>
      <c r="G1460" s="26"/>
      <c r="H1460" s="27"/>
      <c r="I1460" s="26"/>
      <c r="J1460" s="27"/>
      <c r="K1460" s="28"/>
      <c r="L1460" s="5"/>
      <c r="M1460" s="5"/>
      <c r="N1460" s="5"/>
      <c r="O1460" s="59"/>
      <c r="P1460" s="5"/>
      <c r="Q1460" s="59"/>
      <c r="R1460" s="5"/>
      <c r="S1460" s="59"/>
      <c r="T1460" s="26"/>
      <c r="U1460" s="26"/>
      <c r="V1460" s="27"/>
      <c r="W1460" s="26"/>
      <c r="X1460" s="27"/>
      <c r="Y1460" s="2"/>
      <c r="Z1460" s="2"/>
      <c r="AA1460" s="2"/>
      <c r="AB1460" s="2"/>
      <c r="AC1460" s="2"/>
      <c r="AD1460" s="2"/>
    </row>
    <row r="1461" spans="1:30" ht="13" x14ac:dyDescent="0.15">
      <c r="A1461" s="26"/>
      <c r="B1461" s="26"/>
      <c r="C1461" s="26"/>
      <c r="D1461" s="26"/>
      <c r="E1461" s="26"/>
      <c r="F1461" s="27"/>
      <c r="G1461" s="26"/>
      <c r="H1461" s="27"/>
      <c r="I1461" s="26"/>
      <c r="J1461" s="27"/>
      <c r="K1461" s="28"/>
      <c r="L1461" s="5"/>
      <c r="M1461" s="5"/>
      <c r="N1461" s="5"/>
      <c r="O1461" s="59"/>
      <c r="P1461" s="5"/>
      <c r="Q1461" s="59"/>
      <c r="R1461" s="5"/>
      <c r="S1461" s="59"/>
      <c r="T1461" s="26"/>
      <c r="U1461" s="26"/>
      <c r="V1461" s="27"/>
      <c r="W1461" s="26"/>
      <c r="X1461" s="27"/>
      <c r="Y1461" s="2"/>
      <c r="Z1461" s="2"/>
      <c r="AA1461" s="2"/>
      <c r="AB1461" s="2"/>
      <c r="AC1461" s="2"/>
      <c r="AD1461" s="2"/>
    </row>
    <row r="1462" spans="1:30" ht="13" x14ac:dyDescent="0.15">
      <c r="A1462" s="26"/>
      <c r="B1462" s="26"/>
      <c r="C1462" s="26"/>
      <c r="D1462" s="26"/>
      <c r="E1462" s="26"/>
      <c r="F1462" s="27"/>
      <c r="G1462" s="26"/>
      <c r="H1462" s="27"/>
      <c r="I1462" s="26"/>
      <c r="J1462" s="27"/>
      <c r="K1462" s="28"/>
      <c r="L1462" s="5"/>
      <c r="M1462" s="5"/>
      <c r="N1462" s="5"/>
      <c r="O1462" s="59"/>
      <c r="P1462" s="5"/>
      <c r="Q1462" s="59"/>
      <c r="R1462" s="5"/>
      <c r="S1462" s="59"/>
      <c r="T1462" s="26"/>
      <c r="U1462" s="26"/>
      <c r="V1462" s="27"/>
      <c r="W1462" s="26"/>
      <c r="X1462" s="27"/>
      <c r="Y1462" s="2"/>
      <c r="Z1462" s="2"/>
      <c r="AA1462" s="2"/>
      <c r="AB1462" s="2"/>
      <c r="AC1462" s="2"/>
      <c r="AD1462" s="2"/>
    </row>
    <row r="1463" spans="1:30" ht="13" x14ac:dyDescent="0.15">
      <c r="A1463" s="26"/>
      <c r="B1463" s="26"/>
      <c r="C1463" s="26"/>
      <c r="D1463" s="26"/>
      <c r="E1463" s="26"/>
      <c r="F1463" s="27"/>
      <c r="G1463" s="26"/>
      <c r="H1463" s="27"/>
      <c r="I1463" s="26"/>
      <c r="J1463" s="27"/>
      <c r="K1463" s="28"/>
      <c r="L1463" s="5"/>
      <c r="M1463" s="5"/>
      <c r="N1463" s="5"/>
      <c r="O1463" s="59"/>
      <c r="P1463" s="5"/>
      <c r="Q1463" s="59"/>
      <c r="R1463" s="5"/>
      <c r="S1463" s="59"/>
      <c r="T1463" s="26"/>
      <c r="U1463" s="26"/>
      <c r="V1463" s="27"/>
      <c r="W1463" s="26"/>
      <c r="X1463" s="27"/>
      <c r="Y1463" s="2"/>
      <c r="Z1463" s="2"/>
      <c r="AA1463" s="2"/>
      <c r="AB1463" s="2"/>
      <c r="AC1463" s="2"/>
      <c r="AD1463" s="2"/>
    </row>
    <row r="1464" spans="1:30" ht="13" x14ac:dyDescent="0.15">
      <c r="A1464" s="26"/>
      <c r="B1464" s="26"/>
      <c r="C1464" s="26"/>
      <c r="D1464" s="26"/>
      <c r="E1464" s="26"/>
      <c r="F1464" s="27"/>
      <c r="G1464" s="26"/>
      <c r="H1464" s="27"/>
      <c r="I1464" s="26"/>
      <c r="J1464" s="27"/>
      <c r="K1464" s="28"/>
      <c r="L1464" s="5"/>
      <c r="M1464" s="5"/>
      <c r="N1464" s="5"/>
      <c r="O1464" s="59"/>
      <c r="P1464" s="5"/>
      <c r="Q1464" s="59"/>
      <c r="R1464" s="5"/>
      <c r="S1464" s="59"/>
      <c r="T1464" s="26"/>
      <c r="U1464" s="26"/>
      <c r="V1464" s="27"/>
      <c r="W1464" s="26"/>
      <c r="X1464" s="27"/>
      <c r="Y1464" s="2"/>
      <c r="Z1464" s="2"/>
      <c r="AA1464" s="2"/>
      <c r="AB1464" s="2"/>
      <c r="AC1464" s="2"/>
      <c r="AD1464" s="2"/>
    </row>
    <row r="1465" spans="1:30" ht="13" x14ac:dyDescent="0.15">
      <c r="A1465" s="26"/>
      <c r="B1465" s="26"/>
      <c r="C1465" s="26"/>
      <c r="D1465" s="26"/>
      <c r="E1465" s="26"/>
      <c r="F1465" s="27"/>
      <c r="G1465" s="26"/>
      <c r="H1465" s="27"/>
      <c r="I1465" s="26"/>
      <c r="J1465" s="27"/>
      <c r="K1465" s="28"/>
      <c r="L1465" s="5"/>
      <c r="M1465" s="5"/>
      <c r="N1465" s="5"/>
      <c r="O1465" s="59"/>
      <c r="P1465" s="5"/>
      <c r="Q1465" s="59"/>
      <c r="R1465" s="5"/>
      <c r="S1465" s="59"/>
      <c r="T1465" s="26"/>
      <c r="U1465" s="26"/>
      <c r="V1465" s="27"/>
      <c r="W1465" s="26"/>
      <c r="X1465" s="27"/>
      <c r="Y1465" s="2"/>
      <c r="Z1465" s="2"/>
      <c r="AA1465" s="2"/>
      <c r="AB1465" s="2"/>
      <c r="AC1465" s="2"/>
      <c r="AD1465" s="2"/>
    </row>
    <row r="1466" spans="1:30" ht="13" x14ac:dyDescent="0.15">
      <c r="A1466" s="26"/>
      <c r="B1466" s="26"/>
      <c r="C1466" s="26"/>
      <c r="D1466" s="26"/>
      <c r="E1466" s="26"/>
      <c r="F1466" s="27"/>
      <c r="G1466" s="26"/>
      <c r="H1466" s="27"/>
      <c r="I1466" s="26"/>
      <c r="J1466" s="27"/>
      <c r="K1466" s="28"/>
      <c r="L1466" s="5"/>
      <c r="M1466" s="5"/>
      <c r="N1466" s="5"/>
      <c r="O1466" s="59"/>
      <c r="P1466" s="5"/>
      <c r="Q1466" s="59"/>
      <c r="R1466" s="5"/>
      <c r="S1466" s="59"/>
      <c r="T1466" s="26"/>
      <c r="U1466" s="26"/>
      <c r="V1466" s="27"/>
      <c r="W1466" s="26"/>
      <c r="X1466" s="27"/>
      <c r="Y1466" s="2"/>
      <c r="Z1466" s="2"/>
      <c r="AA1466" s="2"/>
      <c r="AB1466" s="2"/>
      <c r="AC1466" s="2"/>
      <c r="AD1466" s="2"/>
    </row>
    <row r="1467" spans="1:30" ht="13" x14ac:dyDescent="0.15">
      <c r="A1467" s="26"/>
      <c r="B1467" s="26"/>
      <c r="C1467" s="26"/>
      <c r="D1467" s="26"/>
      <c r="E1467" s="26"/>
      <c r="F1467" s="27"/>
      <c r="G1467" s="26"/>
      <c r="H1467" s="27"/>
      <c r="I1467" s="26"/>
      <c r="J1467" s="27"/>
      <c r="K1467" s="28"/>
      <c r="L1467" s="5"/>
      <c r="M1467" s="5"/>
      <c r="N1467" s="5"/>
      <c r="O1467" s="59"/>
      <c r="P1467" s="5"/>
      <c r="Q1467" s="59"/>
      <c r="R1467" s="5"/>
      <c r="S1467" s="59"/>
      <c r="T1467" s="26"/>
      <c r="U1467" s="26"/>
      <c r="V1467" s="27"/>
      <c r="W1467" s="26"/>
      <c r="X1467" s="27"/>
      <c r="Y1467" s="2"/>
      <c r="Z1467" s="2"/>
      <c r="AA1467" s="2"/>
      <c r="AB1467" s="2"/>
      <c r="AC1467" s="2"/>
      <c r="AD1467" s="2"/>
    </row>
    <row r="1468" spans="1:30" ht="13" x14ac:dyDescent="0.15">
      <c r="A1468" s="26"/>
      <c r="B1468" s="26"/>
      <c r="C1468" s="26"/>
      <c r="D1468" s="26"/>
      <c r="E1468" s="26"/>
      <c r="F1468" s="27"/>
      <c r="G1468" s="26"/>
      <c r="H1468" s="27"/>
      <c r="I1468" s="26"/>
      <c r="J1468" s="27"/>
      <c r="K1468" s="28"/>
      <c r="L1468" s="5"/>
      <c r="M1468" s="5"/>
      <c r="N1468" s="5"/>
      <c r="O1468" s="59"/>
      <c r="P1468" s="5"/>
      <c r="Q1468" s="59"/>
      <c r="R1468" s="5"/>
      <c r="S1468" s="59"/>
      <c r="T1468" s="26"/>
      <c r="U1468" s="26"/>
      <c r="V1468" s="27"/>
      <c r="W1468" s="26"/>
      <c r="X1468" s="27"/>
      <c r="Y1468" s="2"/>
      <c r="Z1468" s="2"/>
      <c r="AA1468" s="2"/>
      <c r="AB1468" s="2"/>
      <c r="AC1468" s="2"/>
      <c r="AD1468" s="2"/>
    </row>
    <row r="1469" spans="1:30" ht="13" x14ac:dyDescent="0.15">
      <c r="A1469" s="26"/>
      <c r="B1469" s="26"/>
      <c r="C1469" s="26"/>
      <c r="D1469" s="26"/>
      <c r="E1469" s="26"/>
      <c r="F1469" s="27"/>
      <c r="G1469" s="26"/>
      <c r="H1469" s="27"/>
      <c r="I1469" s="26"/>
      <c r="J1469" s="27"/>
      <c r="K1469" s="28"/>
      <c r="L1469" s="5"/>
      <c r="M1469" s="5"/>
      <c r="N1469" s="5"/>
      <c r="O1469" s="59"/>
      <c r="P1469" s="5"/>
      <c r="Q1469" s="59"/>
      <c r="R1469" s="5"/>
      <c r="S1469" s="59"/>
      <c r="T1469" s="26"/>
      <c r="U1469" s="26"/>
      <c r="V1469" s="27"/>
      <c r="W1469" s="26"/>
      <c r="X1469" s="27"/>
      <c r="Y1469" s="2"/>
      <c r="Z1469" s="2"/>
      <c r="AA1469" s="2"/>
      <c r="AB1469" s="2"/>
      <c r="AC1469" s="2"/>
      <c r="AD1469" s="2"/>
    </row>
    <row r="1470" spans="1:30" ht="13" x14ac:dyDescent="0.15">
      <c r="A1470" s="26"/>
      <c r="B1470" s="26"/>
      <c r="C1470" s="26"/>
      <c r="D1470" s="26"/>
      <c r="E1470" s="26"/>
      <c r="F1470" s="27"/>
      <c r="G1470" s="26"/>
      <c r="H1470" s="27"/>
      <c r="I1470" s="26"/>
      <c r="J1470" s="27"/>
      <c r="K1470" s="28"/>
      <c r="L1470" s="5"/>
      <c r="M1470" s="5"/>
      <c r="N1470" s="5"/>
      <c r="O1470" s="59"/>
      <c r="P1470" s="5"/>
      <c r="Q1470" s="59"/>
      <c r="R1470" s="5"/>
      <c r="S1470" s="59"/>
      <c r="T1470" s="26"/>
      <c r="U1470" s="26"/>
      <c r="V1470" s="27"/>
      <c r="W1470" s="26"/>
      <c r="X1470" s="27"/>
      <c r="Y1470" s="2"/>
      <c r="Z1470" s="2"/>
      <c r="AA1470" s="2"/>
      <c r="AB1470" s="2"/>
      <c r="AC1470" s="2"/>
      <c r="AD1470" s="2"/>
    </row>
    <row r="1471" spans="1:30" ht="13" x14ac:dyDescent="0.15">
      <c r="A1471" s="26"/>
      <c r="B1471" s="26"/>
      <c r="C1471" s="26"/>
      <c r="D1471" s="26"/>
      <c r="E1471" s="26"/>
      <c r="F1471" s="27"/>
      <c r="G1471" s="26"/>
      <c r="H1471" s="27"/>
      <c r="I1471" s="26"/>
      <c r="J1471" s="27"/>
      <c r="K1471" s="28"/>
      <c r="L1471" s="5"/>
      <c r="M1471" s="5"/>
      <c r="N1471" s="5"/>
      <c r="O1471" s="59"/>
      <c r="P1471" s="5"/>
      <c r="Q1471" s="59"/>
      <c r="R1471" s="5"/>
      <c r="S1471" s="59"/>
      <c r="T1471" s="26"/>
      <c r="U1471" s="26"/>
      <c r="V1471" s="27"/>
      <c r="W1471" s="26"/>
      <c r="X1471" s="27"/>
      <c r="Y1471" s="2"/>
      <c r="Z1471" s="2"/>
      <c r="AA1471" s="2"/>
      <c r="AB1471" s="2"/>
      <c r="AC1471" s="2"/>
      <c r="AD1471" s="2"/>
    </row>
    <row r="1472" spans="1:30" ht="13" x14ac:dyDescent="0.15">
      <c r="A1472" s="26"/>
      <c r="B1472" s="26"/>
      <c r="C1472" s="26"/>
      <c r="D1472" s="26"/>
      <c r="E1472" s="26"/>
      <c r="F1472" s="27"/>
      <c r="G1472" s="26"/>
      <c r="H1472" s="27"/>
      <c r="I1472" s="26"/>
      <c r="J1472" s="27"/>
      <c r="K1472" s="28"/>
      <c r="L1472" s="5"/>
      <c r="M1472" s="5"/>
      <c r="N1472" s="5"/>
      <c r="O1472" s="59"/>
      <c r="P1472" s="5"/>
      <c r="Q1472" s="59"/>
      <c r="R1472" s="5"/>
      <c r="S1472" s="59"/>
      <c r="T1472" s="26"/>
      <c r="U1472" s="26"/>
      <c r="V1472" s="27"/>
      <c r="W1472" s="26"/>
      <c r="X1472" s="27"/>
      <c r="Y1472" s="2"/>
      <c r="Z1472" s="2"/>
      <c r="AA1472" s="2"/>
      <c r="AB1472" s="2"/>
      <c r="AC1472" s="2"/>
      <c r="AD1472" s="2"/>
    </row>
    <row r="1473" spans="1:30" ht="13" x14ac:dyDescent="0.15">
      <c r="A1473" s="26"/>
      <c r="B1473" s="26"/>
      <c r="C1473" s="26"/>
      <c r="D1473" s="26"/>
      <c r="E1473" s="26"/>
      <c r="F1473" s="27"/>
      <c r="G1473" s="26"/>
      <c r="H1473" s="27"/>
      <c r="I1473" s="26"/>
      <c r="J1473" s="27"/>
      <c r="K1473" s="28"/>
      <c r="L1473" s="5"/>
      <c r="M1473" s="5"/>
      <c r="N1473" s="5"/>
      <c r="O1473" s="59"/>
      <c r="P1473" s="5"/>
      <c r="Q1473" s="59"/>
      <c r="R1473" s="5"/>
      <c r="S1473" s="59"/>
      <c r="T1473" s="26"/>
      <c r="U1473" s="26"/>
      <c r="V1473" s="27"/>
      <c r="W1473" s="26"/>
      <c r="X1473" s="27"/>
      <c r="Y1473" s="2"/>
      <c r="Z1473" s="2"/>
      <c r="AA1473" s="2"/>
      <c r="AB1473" s="2"/>
      <c r="AC1473" s="2"/>
      <c r="AD1473" s="2"/>
    </row>
    <row r="1474" spans="1:30" ht="13" x14ac:dyDescent="0.15">
      <c r="A1474" s="26"/>
      <c r="B1474" s="26"/>
      <c r="C1474" s="26"/>
      <c r="D1474" s="26"/>
      <c r="E1474" s="26"/>
      <c r="F1474" s="27"/>
      <c r="G1474" s="26"/>
      <c r="H1474" s="27"/>
      <c r="I1474" s="26"/>
      <c r="J1474" s="27"/>
      <c r="K1474" s="28"/>
      <c r="L1474" s="5"/>
      <c r="M1474" s="5"/>
      <c r="N1474" s="5"/>
      <c r="O1474" s="59"/>
      <c r="P1474" s="5"/>
      <c r="Q1474" s="59"/>
      <c r="R1474" s="5"/>
      <c r="S1474" s="59"/>
      <c r="T1474" s="26"/>
      <c r="U1474" s="26"/>
      <c r="V1474" s="27"/>
      <c r="W1474" s="26"/>
      <c r="X1474" s="27"/>
      <c r="Y1474" s="2"/>
      <c r="Z1474" s="2"/>
      <c r="AA1474" s="2"/>
      <c r="AB1474" s="2"/>
      <c r="AC1474" s="2"/>
      <c r="AD1474" s="2"/>
    </row>
    <row r="1475" spans="1:30" ht="13" x14ac:dyDescent="0.15">
      <c r="A1475" s="26"/>
      <c r="B1475" s="26"/>
      <c r="C1475" s="26"/>
      <c r="D1475" s="26"/>
      <c r="E1475" s="26"/>
      <c r="F1475" s="27"/>
      <c r="G1475" s="26"/>
      <c r="H1475" s="27"/>
      <c r="I1475" s="26"/>
      <c r="J1475" s="27"/>
      <c r="K1475" s="28"/>
      <c r="L1475" s="5"/>
      <c r="M1475" s="5"/>
      <c r="N1475" s="5"/>
      <c r="O1475" s="59"/>
      <c r="P1475" s="5"/>
      <c r="Q1475" s="59"/>
      <c r="R1475" s="5"/>
      <c r="S1475" s="59"/>
      <c r="T1475" s="26"/>
      <c r="U1475" s="26"/>
      <c r="V1475" s="27"/>
      <c r="W1475" s="26"/>
      <c r="X1475" s="27"/>
      <c r="Y1475" s="2"/>
      <c r="Z1475" s="2"/>
      <c r="AA1475" s="2"/>
      <c r="AB1475" s="2"/>
      <c r="AC1475" s="2"/>
      <c r="AD1475" s="2"/>
    </row>
    <row r="1476" spans="1:30" ht="13" x14ac:dyDescent="0.15">
      <c r="A1476" s="26"/>
      <c r="B1476" s="26"/>
      <c r="C1476" s="26"/>
      <c r="D1476" s="26"/>
      <c r="E1476" s="26"/>
      <c r="F1476" s="27"/>
      <c r="G1476" s="26"/>
      <c r="H1476" s="27"/>
      <c r="I1476" s="26"/>
      <c r="J1476" s="27"/>
      <c r="K1476" s="28"/>
      <c r="L1476" s="5"/>
      <c r="M1476" s="5"/>
      <c r="N1476" s="5"/>
      <c r="O1476" s="59"/>
      <c r="P1476" s="5"/>
      <c r="Q1476" s="59"/>
      <c r="R1476" s="5"/>
      <c r="S1476" s="59"/>
      <c r="T1476" s="26"/>
      <c r="U1476" s="26"/>
      <c r="V1476" s="27"/>
      <c r="W1476" s="26"/>
      <c r="X1476" s="27"/>
      <c r="Y1476" s="2"/>
      <c r="Z1476" s="2"/>
      <c r="AA1476" s="2"/>
      <c r="AB1476" s="2"/>
      <c r="AC1476" s="2"/>
      <c r="AD1476" s="2"/>
    </row>
    <row r="1477" spans="1:30" ht="13" x14ac:dyDescent="0.15">
      <c r="A1477" s="26"/>
      <c r="B1477" s="26"/>
      <c r="C1477" s="26"/>
      <c r="D1477" s="26"/>
      <c r="E1477" s="26"/>
      <c r="F1477" s="27"/>
      <c r="G1477" s="26"/>
      <c r="H1477" s="27"/>
      <c r="I1477" s="26"/>
      <c r="J1477" s="27"/>
      <c r="K1477" s="28"/>
      <c r="L1477" s="5"/>
      <c r="M1477" s="5"/>
      <c r="N1477" s="5"/>
      <c r="O1477" s="59"/>
      <c r="P1477" s="5"/>
      <c r="Q1477" s="59"/>
      <c r="R1477" s="5"/>
      <c r="S1477" s="59"/>
      <c r="T1477" s="26"/>
      <c r="U1477" s="26"/>
      <c r="V1477" s="27"/>
      <c r="W1477" s="26"/>
      <c r="X1477" s="27"/>
      <c r="Y1477" s="2"/>
      <c r="Z1477" s="2"/>
      <c r="AA1477" s="2"/>
      <c r="AB1477" s="2"/>
      <c r="AC1477" s="2"/>
      <c r="AD1477" s="2"/>
    </row>
    <row r="1478" spans="1:30" ht="13" x14ac:dyDescent="0.15">
      <c r="A1478" s="26"/>
      <c r="B1478" s="26"/>
      <c r="C1478" s="26"/>
      <c r="D1478" s="26"/>
      <c r="E1478" s="26"/>
      <c r="F1478" s="27"/>
      <c r="G1478" s="26"/>
      <c r="H1478" s="27"/>
      <c r="I1478" s="26"/>
      <c r="J1478" s="27"/>
      <c r="K1478" s="28"/>
      <c r="L1478" s="5"/>
      <c r="M1478" s="5"/>
      <c r="N1478" s="5"/>
      <c r="O1478" s="59"/>
      <c r="P1478" s="5"/>
      <c r="Q1478" s="59"/>
      <c r="R1478" s="5"/>
      <c r="S1478" s="59"/>
      <c r="T1478" s="26"/>
      <c r="U1478" s="26"/>
      <c r="V1478" s="27"/>
      <c r="W1478" s="26"/>
      <c r="X1478" s="27"/>
      <c r="Y1478" s="2"/>
      <c r="Z1478" s="2"/>
      <c r="AA1478" s="2"/>
      <c r="AB1478" s="2"/>
      <c r="AC1478" s="2"/>
      <c r="AD1478" s="2"/>
    </row>
    <row r="1479" spans="1:30" ht="13" x14ac:dyDescent="0.15">
      <c r="A1479" s="26"/>
      <c r="B1479" s="26"/>
      <c r="C1479" s="26"/>
      <c r="D1479" s="26"/>
      <c r="E1479" s="26"/>
      <c r="F1479" s="27"/>
      <c r="G1479" s="26"/>
      <c r="H1479" s="27"/>
      <c r="I1479" s="26"/>
      <c r="J1479" s="27"/>
      <c r="K1479" s="28"/>
      <c r="L1479" s="5"/>
      <c r="M1479" s="5"/>
      <c r="N1479" s="5"/>
      <c r="O1479" s="59"/>
      <c r="P1479" s="5"/>
      <c r="Q1479" s="59"/>
      <c r="R1479" s="5"/>
      <c r="S1479" s="59"/>
      <c r="T1479" s="26"/>
      <c r="U1479" s="26"/>
      <c r="V1479" s="27"/>
      <c r="W1479" s="26"/>
      <c r="X1479" s="27"/>
      <c r="Y1479" s="2"/>
      <c r="Z1479" s="2"/>
      <c r="AA1479" s="2"/>
      <c r="AB1479" s="2"/>
      <c r="AC1479" s="2"/>
      <c r="AD1479" s="2"/>
    </row>
    <row r="1480" spans="1:30" ht="13" x14ac:dyDescent="0.15">
      <c r="A1480" s="26"/>
      <c r="B1480" s="26"/>
      <c r="C1480" s="26"/>
      <c r="D1480" s="26"/>
      <c r="E1480" s="26"/>
      <c r="F1480" s="27"/>
      <c r="G1480" s="26"/>
      <c r="H1480" s="27"/>
      <c r="I1480" s="26"/>
      <c r="J1480" s="27"/>
      <c r="K1480" s="28"/>
      <c r="L1480" s="5"/>
      <c r="M1480" s="5"/>
      <c r="N1480" s="5"/>
      <c r="O1480" s="59"/>
      <c r="P1480" s="5"/>
      <c r="Q1480" s="59"/>
      <c r="R1480" s="5"/>
      <c r="S1480" s="59"/>
      <c r="T1480" s="26"/>
      <c r="U1480" s="26"/>
      <c r="V1480" s="27"/>
      <c r="W1480" s="26"/>
      <c r="X1480" s="27"/>
      <c r="Y1480" s="2"/>
      <c r="Z1480" s="2"/>
      <c r="AA1480" s="2"/>
      <c r="AB1480" s="2"/>
      <c r="AC1480" s="2"/>
      <c r="AD1480" s="2"/>
    </row>
    <row r="1481" spans="1:30" ht="13" x14ac:dyDescent="0.15">
      <c r="A1481" s="26"/>
      <c r="B1481" s="26"/>
      <c r="C1481" s="26"/>
      <c r="D1481" s="26"/>
      <c r="E1481" s="26"/>
      <c r="F1481" s="27"/>
      <c r="G1481" s="26"/>
      <c r="H1481" s="27"/>
      <c r="I1481" s="26"/>
      <c r="J1481" s="27"/>
      <c r="K1481" s="28"/>
      <c r="L1481" s="5"/>
      <c r="M1481" s="5"/>
      <c r="N1481" s="5"/>
      <c r="O1481" s="59"/>
      <c r="P1481" s="5"/>
      <c r="Q1481" s="59"/>
      <c r="R1481" s="5"/>
      <c r="S1481" s="59"/>
      <c r="T1481" s="26"/>
      <c r="U1481" s="26"/>
      <c r="V1481" s="27"/>
      <c r="W1481" s="26"/>
      <c r="X1481" s="27"/>
      <c r="Y1481" s="2"/>
      <c r="Z1481" s="2"/>
      <c r="AA1481" s="2"/>
      <c r="AB1481" s="2"/>
      <c r="AC1481" s="2"/>
      <c r="AD1481" s="2"/>
    </row>
    <row r="1482" spans="1:30" ht="13" x14ac:dyDescent="0.15">
      <c r="A1482" s="26"/>
      <c r="B1482" s="26"/>
      <c r="C1482" s="26"/>
      <c r="D1482" s="26"/>
      <c r="E1482" s="26"/>
      <c r="F1482" s="27"/>
      <c r="G1482" s="26"/>
      <c r="H1482" s="27"/>
      <c r="I1482" s="26"/>
      <c r="J1482" s="27"/>
      <c r="K1482" s="28"/>
      <c r="L1482" s="5"/>
      <c r="M1482" s="5"/>
      <c r="N1482" s="5"/>
      <c r="O1482" s="59"/>
      <c r="P1482" s="5"/>
      <c r="Q1482" s="59"/>
      <c r="R1482" s="5"/>
      <c r="S1482" s="59"/>
      <c r="T1482" s="26"/>
      <c r="U1482" s="26"/>
      <c r="V1482" s="27"/>
      <c r="W1482" s="26"/>
      <c r="X1482" s="27"/>
      <c r="Y1482" s="2"/>
      <c r="Z1482" s="2"/>
      <c r="AA1482" s="2"/>
      <c r="AB1482" s="2"/>
      <c r="AC1482" s="2"/>
      <c r="AD1482" s="2"/>
    </row>
    <row r="1483" spans="1:30" ht="13" x14ac:dyDescent="0.15">
      <c r="A1483" s="26"/>
      <c r="B1483" s="26"/>
      <c r="C1483" s="26"/>
      <c r="D1483" s="26"/>
      <c r="E1483" s="26"/>
      <c r="F1483" s="27"/>
      <c r="G1483" s="26"/>
      <c r="H1483" s="27"/>
      <c r="I1483" s="26"/>
      <c r="J1483" s="27"/>
      <c r="K1483" s="28"/>
      <c r="L1483" s="5"/>
      <c r="M1483" s="5"/>
      <c r="N1483" s="5"/>
      <c r="O1483" s="59"/>
      <c r="P1483" s="5"/>
      <c r="Q1483" s="59"/>
      <c r="R1483" s="5"/>
      <c r="S1483" s="59"/>
      <c r="T1483" s="26"/>
      <c r="U1483" s="26"/>
      <c r="V1483" s="27"/>
      <c r="W1483" s="26"/>
      <c r="X1483" s="27"/>
      <c r="Y1483" s="2"/>
      <c r="Z1483" s="2"/>
      <c r="AA1483" s="2"/>
      <c r="AB1483" s="2"/>
      <c r="AC1483" s="2"/>
      <c r="AD1483" s="2"/>
    </row>
    <row r="1484" spans="1:30" ht="13" x14ac:dyDescent="0.15">
      <c r="A1484" s="26"/>
      <c r="B1484" s="26"/>
      <c r="C1484" s="26"/>
      <c r="D1484" s="26"/>
      <c r="E1484" s="26"/>
      <c r="F1484" s="27"/>
      <c r="G1484" s="26"/>
      <c r="H1484" s="27"/>
      <c r="I1484" s="26"/>
      <c r="J1484" s="27"/>
      <c r="K1484" s="28"/>
      <c r="L1484" s="5"/>
      <c r="M1484" s="5"/>
      <c r="N1484" s="5"/>
      <c r="O1484" s="59"/>
      <c r="P1484" s="5"/>
      <c r="Q1484" s="59"/>
      <c r="R1484" s="5"/>
      <c r="S1484" s="59"/>
      <c r="T1484" s="26"/>
      <c r="U1484" s="26"/>
      <c r="V1484" s="27"/>
      <c r="W1484" s="26"/>
      <c r="X1484" s="27"/>
      <c r="Y1484" s="2"/>
      <c r="Z1484" s="2"/>
      <c r="AA1484" s="2"/>
      <c r="AB1484" s="2"/>
      <c r="AC1484" s="2"/>
      <c r="AD1484" s="2"/>
    </row>
    <row r="1485" spans="1:30" ht="13" x14ac:dyDescent="0.15">
      <c r="A1485" s="26"/>
      <c r="B1485" s="26"/>
      <c r="C1485" s="26"/>
      <c r="D1485" s="26"/>
      <c r="E1485" s="26"/>
      <c r="F1485" s="27"/>
      <c r="G1485" s="26"/>
      <c r="H1485" s="27"/>
      <c r="I1485" s="26"/>
      <c r="J1485" s="27"/>
      <c r="K1485" s="28"/>
      <c r="L1485" s="5"/>
      <c r="M1485" s="5"/>
      <c r="N1485" s="5"/>
      <c r="O1485" s="59"/>
      <c r="P1485" s="5"/>
      <c r="Q1485" s="59"/>
      <c r="R1485" s="5"/>
      <c r="S1485" s="59"/>
      <c r="T1485" s="26"/>
      <c r="U1485" s="26"/>
      <c r="V1485" s="27"/>
      <c r="W1485" s="26"/>
      <c r="X1485" s="27"/>
      <c r="Y1485" s="2"/>
      <c r="Z1485" s="2"/>
      <c r="AA1485" s="2"/>
      <c r="AB1485" s="2"/>
      <c r="AC1485" s="2"/>
      <c r="AD1485" s="2"/>
    </row>
    <row r="1486" spans="1:30" ht="13" x14ac:dyDescent="0.15">
      <c r="A1486" s="26"/>
      <c r="B1486" s="26"/>
      <c r="C1486" s="26"/>
      <c r="D1486" s="26"/>
      <c r="E1486" s="26"/>
      <c r="F1486" s="27"/>
      <c r="G1486" s="26"/>
      <c r="H1486" s="27"/>
      <c r="I1486" s="26"/>
      <c r="J1486" s="27"/>
      <c r="K1486" s="28"/>
      <c r="L1486" s="5"/>
      <c r="M1486" s="5"/>
      <c r="N1486" s="5"/>
      <c r="O1486" s="59"/>
      <c r="P1486" s="5"/>
      <c r="Q1486" s="59"/>
      <c r="R1486" s="5"/>
      <c r="S1486" s="59"/>
      <c r="T1486" s="26"/>
      <c r="U1486" s="26"/>
      <c r="V1486" s="27"/>
      <c r="W1486" s="26"/>
      <c r="X1486" s="27"/>
      <c r="Y1486" s="2"/>
      <c r="Z1486" s="2"/>
      <c r="AA1486" s="2"/>
      <c r="AB1486" s="2"/>
      <c r="AC1486" s="2"/>
      <c r="AD1486" s="2"/>
    </row>
    <row r="1487" spans="1:30" ht="13" x14ac:dyDescent="0.15">
      <c r="A1487" s="26"/>
      <c r="B1487" s="26"/>
      <c r="C1487" s="26"/>
      <c r="D1487" s="26"/>
      <c r="E1487" s="26"/>
      <c r="F1487" s="27"/>
      <c r="G1487" s="26"/>
      <c r="H1487" s="27"/>
      <c r="I1487" s="26"/>
      <c r="J1487" s="27"/>
      <c r="K1487" s="28"/>
      <c r="L1487" s="5"/>
      <c r="M1487" s="5"/>
      <c r="N1487" s="5"/>
      <c r="O1487" s="59"/>
      <c r="P1487" s="5"/>
      <c r="Q1487" s="59"/>
      <c r="R1487" s="5"/>
      <c r="S1487" s="59"/>
      <c r="T1487" s="26"/>
      <c r="U1487" s="26"/>
      <c r="V1487" s="27"/>
      <c r="W1487" s="26"/>
      <c r="X1487" s="27"/>
      <c r="Y1487" s="2"/>
      <c r="Z1487" s="2"/>
      <c r="AA1487" s="2"/>
      <c r="AB1487" s="2"/>
      <c r="AC1487" s="2"/>
      <c r="AD1487" s="2"/>
    </row>
    <row r="1488" spans="1:30" ht="13" x14ac:dyDescent="0.15">
      <c r="A1488" s="26"/>
      <c r="B1488" s="26"/>
      <c r="C1488" s="26"/>
      <c r="D1488" s="26"/>
      <c r="E1488" s="26"/>
      <c r="F1488" s="27"/>
      <c r="G1488" s="26"/>
      <c r="H1488" s="27"/>
      <c r="I1488" s="26"/>
      <c r="J1488" s="27"/>
      <c r="K1488" s="28"/>
      <c r="L1488" s="5"/>
      <c r="M1488" s="5"/>
      <c r="N1488" s="5"/>
      <c r="O1488" s="59"/>
      <c r="P1488" s="5"/>
      <c r="Q1488" s="59"/>
      <c r="R1488" s="5"/>
      <c r="S1488" s="59"/>
      <c r="T1488" s="26"/>
      <c r="U1488" s="26"/>
      <c r="V1488" s="27"/>
      <c r="W1488" s="26"/>
      <c r="X1488" s="27"/>
      <c r="Y1488" s="2"/>
      <c r="Z1488" s="2"/>
      <c r="AA1488" s="2"/>
      <c r="AB1488" s="2"/>
      <c r="AC1488" s="2"/>
      <c r="AD1488" s="2"/>
    </row>
    <row r="1489" spans="1:30" ht="13" x14ac:dyDescent="0.15">
      <c r="A1489" s="26"/>
      <c r="B1489" s="26"/>
      <c r="C1489" s="26"/>
      <c r="D1489" s="26"/>
      <c r="E1489" s="26"/>
      <c r="F1489" s="27"/>
      <c r="G1489" s="26"/>
      <c r="H1489" s="27"/>
      <c r="I1489" s="26"/>
      <c r="J1489" s="27"/>
      <c r="K1489" s="28"/>
      <c r="L1489" s="5"/>
      <c r="M1489" s="5"/>
      <c r="N1489" s="5"/>
      <c r="O1489" s="59"/>
      <c r="P1489" s="5"/>
      <c r="Q1489" s="59"/>
      <c r="R1489" s="5"/>
      <c r="S1489" s="59"/>
      <c r="T1489" s="26"/>
      <c r="U1489" s="26"/>
      <c r="V1489" s="27"/>
      <c r="W1489" s="26"/>
      <c r="X1489" s="27"/>
      <c r="Y1489" s="2"/>
      <c r="Z1489" s="2"/>
      <c r="AA1489" s="2"/>
      <c r="AB1489" s="2"/>
      <c r="AC1489" s="2"/>
      <c r="AD1489" s="2"/>
    </row>
    <row r="1490" spans="1:30" ht="13" x14ac:dyDescent="0.15">
      <c r="A1490" s="26"/>
      <c r="B1490" s="26"/>
      <c r="C1490" s="26"/>
      <c r="D1490" s="26"/>
      <c r="E1490" s="26"/>
      <c r="F1490" s="27"/>
      <c r="G1490" s="26"/>
      <c r="H1490" s="27"/>
      <c r="I1490" s="26"/>
      <c r="J1490" s="27"/>
      <c r="K1490" s="28"/>
      <c r="L1490" s="5"/>
      <c r="M1490" s="5"/>
      <c r="N1490" s="5"/>
      <c r="O1490" s="59"/>
      <c r="P1490" s="5"/>
      <c r="Q1490" s="59"/>
      <c r="R1490" s="5"/>
      <c r="S1490" s="59"/>
      <c r="T1490" s="26"/>
      <c r="U1490" s="26"/>
      <c r="V1490" s="27"/>
      <c r="W1490" s="26"/>
      <c r="X1490" s="27"/>
      <c r="Y1490" s="2"/>
      <c r="Z1490" s="2"/>
      <c r="AA1490" s="2"/>
      <c r="AB1490" s="2"/>
      <c r="AC1490" s="2"/>
      <c r="AD1490" s="2"/>
    </row>
    <row r="1491" spans="1:30" ht="13" x14ac:dyDescent="0.15">
      <c r="A1491" s="26"/>
      <c r="B1491" s="26"/>
      <c r="C1491" s="26"/>
      <c r="D1491" s="26"/>
      <c r="E1491" s="26"/>
      <c r="F1491" s="27"/>
      <c r="G1491" s="26"/>
      <c r="H1491" s="27"/>
      <c r="I1491" s="26"/>
      <c r="J1491" s="27"/>
      <c r="K1491" s="28"/>
      <c r="L1491" s="5"/>
      <c r="M1491" s="5"/>
      <c r="N1491" s="5"/>
      <c r="O1491" s="59"/>
      <c r="P1491" s="5"/>
      <c r="Q1491" s="59"/>
      <c r="R1491" s="5"/>
      <c r="S1491" s="59"/>
      <c r="T1491" s="26"/>
      <c r="U1491" s="26"/>
      <c r="V1491" s="27"/>
      <c r="W1491" s="26"/>
      <c r="X1491" s="27"/>
      <c r="Y1491" s="2"/>
      <c r="Z1491" s="2"/>
      <c r="AA1491" s="2"/>
      <c r="AB1491" s="2"/>
      <c r="AC1491" s="2"/>
      <c r="AD1491" s="2"/>
    </row>
    <row r="1492" spans="1:30" ht="13" x14ac:dyDescent="0.15">
      <c r="A1492" s="26"/>
      <c r="B1492" s="26"/>
      <c r="C1492" s="26"/>
      <c r="D1492" s="26"/>
      <c r="E1492" s="26"/>
      <c r="F1492" s="27"/>
      <c r="G1492" s="26"/>
      <c r="H1492" s="27"/>
      <c r="I1492" s="26"/>
      <c r="J1492" s="27"/>
      <c r="K1492" s="28"/>
      <c r="L1492" s="5"/>
      <c r="M1492" s="5"/>
      <c r="N1492" s="5"/>
      <c r="O1492" s="59"/>
      <c r="P1492" s="5"/>
      <c r="Q1492" s="59"/>
      <c r="R1492" s="5"/>
      <c r="S1492" s="59"/>
      <c r="T1492" s="26"/>
      <c r="U1492" s="26"/>
      <c r="V1492" s="27"/>
      <c r="W1492" s="26"/>
      <c r="X1492" s="27"/>
      <c r="Y1492" s="2"/>
      <c r="Z1492" s="2"/>
      <c r="AA1492" s="2"/>
      <c r="AB1492" s="2"/>
      <c r="AC1492" s="2"/>
      <c r="AD1492" s="2"/>
    </row>
    <row r="1493" spans="1:30" ht="13" x14ac:dyDescent="0.15">
      <c r="A1493" s="26"/>
      <c r="B1493" s="26"/>
      <c r="C1493" s="26"/>
      <c r="D1493" s="26"/>
      <c r="E1493" s="26"/>
      <c r="F1493" s="27"/>
      <c r="G1493" s="26"/>
      <c r="H1493" s="27"/>
      <c r="I1493" s="26"/>
      <c r="J1493" s="27"/>
      <c r="K1493" s="28"/>
      <c r="L1493" s="5"/>
      <c r="M1493" s="5"/>
      <c r="N1493" s="5"/>
      <c r="O1493" s="59"/>
      <c r="P1493" s="5"/>
      <c r="Q1493" s="59"/>
      <c r="R1493" s="5"/>
      <c r="S1493" s="59"/>
      <c r="T1493" s="26"/>
      <c r="U1493" s="26"/>
      <c r="V1493" s="27"/>
      <c r="W1493" s="26"/>
      <c r="X1493" s="27"/>
      <c r="Y1493" s="2"/>
      <c r="Z1493" s="2"/>
      <c r="AA1493" s="2"/>
      <c r="AB1493" s="2"/>
      <c r="AC1493" s="2"/>
      <c r="AD1493" s="2"/>
    </row>
    <row r="1494" spans="1:30" ht="13" x14ac:dyDescent="0.15">
      <c r="A1494" s="26"/>
      <c r="B1494" s="26"/>
      <c r="C1494" s="26"/>
      <c r="D1494" s="26"/>
      <c r="E1494" s="26"/>
      <c r="F1494" s="27"/>
      <c r="G1494" s="26"/>
      <c r="H1494" s="27"/>
      <c r="I1494" s="26"/>
      <c r="J1494" s="27"/>
      <c r="K1494" s="28"/>
      <c r="L1494" s="5"/>
      <c r="M1494" s="5"/>
      <c r="N1494" s="5"/>
      <c r="O1494" s="59"/>
      <c r="P1494" s="5"/>
      <c r="Q1494" s="59"/>
      <c r="R1494" s="5"/>
      <c r="S1494" s="59"/>
      <c r="T1494" s="26"/>
      <c r="U1494" s="26"/>
      <c r="V1494" s="27"/>
      <c r="W1494" s="26"/>
      <c r="X1494" s="27"/>
      <c r="Y1494" s="2"/>
      <c r="Z1494" s="2"/>
      <c r="AA1494" s="2"/>
      <c r="AB1494" s="2"/>
      <c r="AC1494" s="2"/>
      <c r="AD1494" s="2"/>
    </row>
    <row r="1495" spans="1:30" ht="13" x14ac:dyDescent="0.15">
      <c r="A1495" s="26"/>
      <c r="B1495" s="26"/>
      <c r="C1495" s="26"/>
      <c r="D1495" s="26"/>
      <c r="E1495" s="26"/>
      <c r="F1495" s="27"/>
      <c r="G1495" s="26"/>
      <c r="H1495" s="27"/>
      <c r="I1495" s="26"/>
      <c r="J1495" s="27"/>
      <c r="K1495" s="28"/>
      <c r="L1495" s="5"/>
      <c r="M1495" s="5"/>
      <c r="N1495" s="5"/>
      <c r="O1495" s="59"/>
      <c r="P1495" s="5"/>
      <c r="Q1495" s="59"/>
      <c r="R1495" s="5"/>
      <c r="S1495" s="59"/>
      <c r="T1495" s="26"/>
      <c r="U1495" s="26"/>
      <c r="V1495" s="27"/>
      <c r="W1495" s="26"/>
      <c r="X1495" s="27"/>
      <c r="Y1495" s="2"/>
      <c r="Z1495" s="2"/>
      <c r="AA1495" s="2"/>
      <c r="AB1495" s="2"/>
      <c r="AC1495" s="2"/>
      <c r="AD1495" s="2"/>
    </row>
    <row r="1496" spans="1:30" ht="13" x14ac:dyDescent="0.15">
      <c r="A1496" s="26"/>
      <c r="B1496" s="26"/>
      <c r="C1496" s="26"/>
      <c r="D1496" s="26"/>
      <c r="E1496" s="26"/>
      <c r="F1496" s="27"/>
      <c r="G1496" s="26"/>
      <c r="H1496" s="27"/>
      <c r="I1496" s="26"/>
      <c r="J1496" s="27"/>
      <c r="K1496" s="28"/>
      <c r="L1496" s="5"/>
      <c r="M1496" s="5"/>
      <c r="N1496" s="5"/>
      <c r="O1496" s="59"/>
      <c r="P1496" s="5"/>
      <c r="Q1496" s="59"/>
      <c r="R1496" s="5"/>
      <c r="S1496" s="59"/>
      <c r="T1496" s="26"/>
      <c r="U1496" s="26"/>
      <c r="V1496" s="27"/>
      <c r="W1496" s="26"/>
      <c r="X1496" s="27"/>
      <c r="Y1496" s="2"/>
      <c r="Z1496" s="2"/>
      <c r="AA1496" s="2"/>
      <c r="AB1496" s="2"/>
      <c r="AC1496" s="2"/>
      <c r="AD1496" s="2"/>
    </row>
    <row r="1497" spans="1:30" ht="13" x14ac:dyDescent="0.15">
      <c r="A1497" s="26"/>
      <c r="B1497" s="26"/>
      <c r="C1497" s="26"/>
      <c r="D1497" s="26"/>
      <c r="E1497" s="26"/>
      <c r="F1497" s="27"/>
      <c r="G1497" s="26"/>
      <c r="H1497" s="27"/>
      <c r="I1497" s="26"/>
      <c r="J1497" s="27"/>
      <c r="K1497" s="28"/>
      <c r="L1497" s="5"/>
      <c r="M1497" s="5"/>
      <c r="N1497" s="5"/>
      <c r="O1497" s="59"/>
      <c r="P1497" s="5"/>
      <c r="Q1497" s="59"/>
      <c r="R1497" s="5"/>
      <c r="S1497" s="59"/>
      <c r="T1497" s="26"/>
      <c r="U1497" s="26"/>
      <c r="V1497" s="27"/>
      <c r="W1497" s="26"/>
      <c r="X1497" s="27"/>
      <c r="Y1497" s="2"/>
      <c r="Z1497" s="2"/>
      <c r="AA1497" s="2"/>
      <c r="AB1497" s="2"/>
      <c r="AC1497" s="2"/>
      <c r="AD1497" s="2"/>
    </row>
    <row r="1498" spans="1:30" ht="13" x14ac:dyDescent="0.15">
      <c r="A1498" s="26"/>
      <c r="B1498" s="26"/>
      <c r="C1498" s="26"/>
      <c r="D1498" s="26"/>
      <c r="E1498" s="26"/>
      <c r="F1498" s="27"/>
      <c r="G1498" s="26"/>
      <c r="H1498" s="27"/>
      <c r="I1498" s="26"/>
      <c r="J1498" s="27"/>
      <c r="K1498" s="28"/>
      <c r="L1498" s="5"/>
      <c r="M1498" s="5"/>
      <c r="N1498" s="5"/>
      <c r="O1498" s="59"/>
      <c r="P1498" s="5"/>
      <c r="Q1498" s="59"/>
      <c r="R1498" s="5"/>
      <c r="S1498" s="59"/>
      <c r="T1498" s="26"/>
      <c r="U1498" s="26"/>
      <c r="V1498" s="27"/>
      <c r="W1498" s="26"/>
      <c r="X1498" s="27"/>
      <c r="Y1498" s="2"/>
      <c r="Z1498" s="2"/>
      <c r="AA1498" s="2"/>
      <c r="AB1498" s="2"/>
      <c r="AC1498" s="2"/>
      <c r="AD1498" s="2"/>
    </row>
    <row r="1499" spans="1:30" ht="13" x14ac:dyDescent="0.15">
      <c r="A1499" s="26"/>
      <c r="B1499" s="26"/>
      <c r="C1499" s="26"/>
      <c r="D1499" s="26"/>
      <c r="E1499" s="26"/>
      <c r="F1499" s="27"/>
      <c r="G1499" s="26"/>
      <c r="H1499" s="27"/>
      <c r="I1499" s="26"/>
      <c r="J1499" s="27"/>
      <c r="K1499" s="28"/>
      <c r="L1499" s="5"/>
      <c r="M1499" s="5"/>
      <c r="N1499" s="5"/>
      <c r="O1499" s="59"/>
      <c r="P1499" s="5"/>
      <c r="Q1499" s="59"/>
      <c r="R1499" s="5"/>
      <c r="S1499" s="59"/>
      <c r="T1499" s="26"/>
      <c r="U1499" s="26"/>
      <c r="V1499" s="27"/>
      <c r="W1499" s="26"/>
      <c r="X1499" s="27"/>
      <c r="Y1499" s="2"/>
      <c r="Z1499" s="2"/>
      <c r="AA1499" s="2"/>
      <c r="AB1499" s="2"/>
      <c r="AC1499" s="2"/>
      <c r="AD1499" s="2"/>
    </row>
    <row r="1500" spans="1:30" ht="13" x14ac:dyDescent="0.15">
      <c r="A1500" s="26"/>
      <c r="B1500" s="26"/>
      <c r="C1500" s="26"/>
      <c r="D1500" s="26"/>
      <c r="E1500" s="26"/>
      <c r="F1500" s="27"/>
      <c r="G1500" s="26"/>
      <c r="H1500" s="27"/>
      <c r="I1500" s="26"/>
      <c r="J1500" s="27"/>
      <c r="K1500" s="28"/>
      <c r="L1500" s="5"/>
      <c r="M1500" s="5"/>
      <c r="N1500" s="5"/>
      <c r="O1500" s="59"/>
      <c r="P1500" s="5"/>
      <c r="Q1500" s="59"/>
      <c r="R1500" s="5"/>
      <c r="S1500" s="59"/>
      <c r="T1500" s="26"/>
      <c r="U1500" s="26"/>
      <c r="V1500" s="27"/>
      <c r="W1500" s="26"/>
      <c r="X1500" s="27"/>
      <c r="Y1500" s="2"/>
      <c r="Z1500" s="2"/>
      <c r="AA1500" s="2"/>
      <c r="AB1500" s="2"/>
      <c r="AC1500" s="2"/>
      <c r="AD1500" s="2"/>
    </row>
    <row r="1501" spans="1:30" ht="13" x14ac:dyDescent="0.15">
      <c r="A1501" s="26"/>
      <c r="B1501" s="26"/>
      <c r="C1501" s="26"/>
      <c r="D1501" s="26"/>
      <c r="E1501" s="26"/>
      <c r="F1501" s="27"/>
      <c r="G1501" s="26"/>
      <c r="H1501" s="27"/>
      <c r="I1501" s="26"/>
      <c r="J1501" s="27"/>
      <c r="K1501" s="28"/>
      <c r="L1501" s="5"/>
      <c r="M1501" s="5"/>
      <c r="N1501" s="5"/>
      <c r="O1501" s="59"/>
      <c r="P1501" s="5"/>
      <c r="Q1501" s="59"/>
      <c r="R1501" s="5"/>
      <c r="S1501" s="59"/>
      <c r="T1501" s="26"/>
      <c r="U1501" s="26"/>
      <c r="V1501" s="27"/>
      <c r="W1501" s="26"/>
      <c r="X1501" s="27"/>
      <c r="Y1501" s="2"/>
      <c r="Z1501" s="2"/>
      <c r="AA1501" s="2"/>
      <c r="AB1501" s="2"/>
      <c r="AC1501" s="2"/>
      <c r="AD1501" s="2"/>
    </row>
    <row r="1502" spans="1:30" ht="13" x14ac:dyDescent="0.15">
      <c r="A1502" s="26"/>
      <c r="B1502" s="26"/>
      <c r="C1502" s="26"/>
      <c r="D1502" s="26"/>
      <c r="E1502" s="26"/>
      <c r="F1502" s="27"/>
      <c r="G1502" s="26"/>
      <c r="H1502" s="27"/>
      <c r="I1502" s="26"/>
      <c r="J1502" s="27"/>
      <c r="K1502" s="28"/>
      <c r="L1502" s="5"/>
      <c r="M1502" s="5"/>
      <c r="N1502" s="5"/>
      <c r="O1502" s="59"/>
      <c r="P1502" s="5"/>
      <c r="Q1502" s="59"/>
      <c r="R1502" s="5"/>
      <c r="S1502" s="59"/>
      <c r="T1502" s="26"/>
      <c r="U1502" s="26"/>
      <c r="V1502" s="27"/>
      <c r="W1502" s="26"/>
      <c r="X1502" s="27"/>
      <c r="Y1502" s="2"/>
      <c r="Z1502" s="2"/>
      <c r="AA1502" s="2"/>
      <c r="AB1502" s="2"/>
      <c r="AC1502" s="2"/>
      <c r="AD1502" s="2"/>
    </row>
    <row r="1503" spans="1:30" ht="13" x14ac:dyDescent="0.15">
      <c r="A1503" s="26"/>
      <c r="B1503" s="26"/>
      <c r="C1503" s="26"/>
      <c r="D1503" s="26"/>
      <c r="E1503" s="26"/>
      <c r="F1503" s="27"/>
      <c r="G1503" s="26"/>
      <c r="H1503" s="27"/>
      <c r="I1503" s="26"/>
      <c r="J1503" s="27"/>
      <c r="K1503" s="28"/>
      <c r="L1503" s="5"/>
      <c r="M1503" s="5"/>
      <c r="N1503" s="5"/>
      <c r="O1503" s="59"/>
      <c r="P1503" s="5"/>
      <c r="Q1503" s="59"/>
      <c r="R1503" s="5"/>
      <c r="S1503" s="59"/>
      <c r="T1503" s="26"/>
      <c r="U1503" s="26"/>
      <c r="V1503" s="27"/>
      <c r="W1503" s="26"/>
      <c r="X1503" s="27"/>
      <c r="Y1503" s="2"/>
      <c r="Z1503" s="2"/>
      <c r="AA1503" s="2"/>
      <c r="AB1503" s="2"/>
      <c r="AC1503" s="2"/>
      <c r="AD1503" s="2"/>
    </row>
    <row r="1504" spans="1:30" ht="13" x14ac:dyDescent="0.15">
      <c r="A1504" s="26"/>
      <c r="B1504" s="26"/>
      <c r="C1504" s="26"/>
      <c r="D1504" s="26"/>
      <c r="E1504" s="26"/>
      <c r="F1504" s="27"/>
      <c r="G1504" s="26"/>
      <c r="H1504" s="27"/>
      <c r="I1504" s="26"/>
      <c r="J1504" s="27"/>
      <c r="K1504" s="28"/>
      <c r="L1504" s="5"/>
      <c r="M1504" s="5"/>
      <c r="N1504" s="5"/>
      <c r="O1504" s="59"/>
      <c r="P1504" s="5"/>
      <c r="Q1504" s="59"/>
      <c r="R1504" s="5"/>
      <c r="S1504" s="59"/>
      <c r="T1504" s="26"/>
      <c r="U1504" s="26"/>
      <c r="V1504" s="27"/>
      <c r="W1504" s="26"/>
      <c r="X1504" s="27"/>
      <c r="Y1504" s="2"/>
      <c r="Z1504" s="2"/>
      <c r="AA1504" s="2"/>
      <c r="AB1504" s="2"/>
      <c r="AC1504" s="2"/>
      <c r="AD1504" s="2"/>
    </row>
    <row r="1505" spans="1:30" ht="13" x14ac:dyDescent="0.15">
      <c r="A1505" s="26"/>
      <c r="B1505" s="26"/>
      <c r="C1505" s="26"/>
      <c r="D1505" s="26"/>
      <c r="E1505" s="26"/>
      <c r="F1505" s="27"/>
      <c r="G1505" s="26"/>
      <c r="H1505" s="27"/>
      <c r="I1505" s="26"/>
      <c r="J1505" s="27"/>
      <c r="K1505" s="28"/>
      <c r="L1505" s="5"/>
      <c r="M1505" s="5"/>
      <c r="N1505" s="5"/>
      <c r="O1505" s="59"/>
      <c r="P1505" s="5"/>
      <c r="Q1505" s="59"/>
      <c r="R1505" s="5"/>
      <c r="S1505" s="59"/>
      <c r="T1505" s="26"/>
      <c r="U1505" s="26"/>
      <c r="V1505" s="27"/>
      <c r="W1505" s="26"/>
      <c r="X1505" s="27"/>
      <c r="Y1505" s="2"/>
      <c r="Z1505" s="2"/>
      <c r="AA1505" s="2"/>
      <c r="AB1505" s="2"/>
      <c r="AC1505" s="2"/>
      <c r="AD1505" s="2"/>
    </row>
    <row r="1506" spans="1:30" ht="13" x14ac:dyDescent="0.15">
      <c r="A1506" s="26"/>
      <c r="B1506" s="26"/>
      <c r="C1506" s="26"/>
      <c r="D1506" s="26"/>
      <c r="E1506" s="26"/>
      <c r="F1506" s="27"/>
      <c r="G1506" s="26"/>
      <c r="H1506" s="27"/>
      <c r="I1506" s="26"/>
      <c r="J1506" s="27"/>
      <c r="K1506" s="28"/>
      <c r="L1506" s="5"/>
      <c r="M1506" s="5"/>
      <c r="N1506" s="5"/>
      <c r="O1506" s="59"/>
      <c r="P1506" s="5"/>
      <c r="Q1506" s="59"/>
      <c r="R1506" s="5"/>
      <c r="S1506" s="59"/>
      <c r="T1506" s="26"/>
      <c r="U1506" s="26"/>
      <c r="V1506" s="27"/>
      <c r="W1506" s="26"/>
      <c r="X1506" s="27"/>
      <c r="Y1506" s="2"/>
      <c r="Z1506" s="2"/>
      <c r="AA1506" s="2"/>
      <c r="AB1506" s="2"/>
      <c r="AC1506" s="2"/>
      <c r="AD1506" s="2"/>
    </row>
    <row r="1507" spans="1:30" ht="13" x14ac:dyDescent="0.15">
      <c r="A1507" s="26"/>
      <c r="B1507" s="26"/>
      <c r="C1507" s="26"/>
      <c r="D1507" s="26"/>
      <c r="E1507" s="26"/>
      <c r="F1507" s="27"/>
      <c r="G1507" s="26"/>
      <c r="H1507" s="27"/>
      <c r="I1507" s="26"/>
      <c r="J1507" s="27"/>
      <c r="K1507" s="28"/>
      <c r="L1507" s="5"/>
      <c r="M1507" s="5"/>
      <c r="N1507" s="5"/>
      <c r="O1507" s="59"/>
      <c r="P1507" s="5"/>
      <c r="Q1507" s="59"/>
      <c r="R1507" s="5"/>
      <c r="S1507" s="59"/>
      <c r="T1507" s="26"/>
      <c r="U1507" s="26"/>
      <c r="V1507" s="27"/>
      <c r="W1507" s="26"/>
      <c r="X1507" s="27"/>
      <c r="Y1507" s="2"/>
      <c r="Z1507" s="2"/>
      <c r="AA1507" s="2"/>
      <c r="AB1507" s="2"/>
      <c r="AC1507" s="2"/>
      <c r="AD1507" s="2"/>
    </row>
    <row r="1508" spans="1:30" ht="13" x14ac:dyDescent="0.15">
      <c r="A1508" s="26"/>
      <c r="B1508" s="26"/>
      <c r="C1508" s="26"/>
      <c r="D1508" s="26"/>
      <c r="E1508" s="26"/>
      <c r="F1508" s="27"/>
      <c r="G1508" s="26"/>
      <c r="H1508" s="27"/>
      <c r="I1508" s="26"/>
      <c r="J1508" s="27"/>
      <c r="K1508" s="28"/>
      <c r="L1508" s="5"/>
      <c r="M1508" s="5"/>
      <c r="N1508" s="5"/>
      <c r="O1508" s="59"/>
      <c r="P1508" s="5"/>
      <c r="Q1508" s="59"/>
      <c r="R1508" s="5"/>
      <c r="S1508" s="59"/>
      <c r="T1508" s="26"/>
      <c r="U1508" s="26"/>
      <c r="V1508" s="27"/>
      <c r="W1508" s="26"/>
      <c r="X1508" s="27"/>
      <c r="Y1508" s="2"/>
      <c r="Z1508" s="2"/>
      <c r="AA1508" s="2"/>
      <c r="AB1508" s="2"/>
      <c r="AC1508" s="2"/>
      <c r="AD1508" s="2"/>
    </row>
    <row r="1509" spans="1:30" ht="13" x14ac:dyDescent="0.15">
      <c r="A1509" s="26"/>
      <c r="B1509" s="26"/>
      <c r="C1509" s="26"/>
      <c r="D1509" s="26"/>
      <c r="E1509" s="26"/>
      <c r="F1509" s="27"/>
      <c r="G1509" s="26"/>
      <c r="H1509" s="27"/>
      <c r="I1509" s="26"/>
      <c r="J1509" s="27"/>
      <c r="K1509" s="28"/>
      <c r="L1509" s="5"/>
      <c r="M1509" s="5"/>
      <c r="N1509" s="5"/>
      <c r="O1509" s="59"/>
      <c r="P1509" s="5"/>
      <c r="Q1509" s="59"/>
      <c r="R1509" s="5"/>
      <c r="S1509" s="59"/>
      <c r="T1509" s="26"/>
      <c r="U1509" s="26"/>
      <c r="V1509" s="27"/>
      <c r="W1509" s="26"/>
      <c r="X1509" s="27"/>
      <c r="Y1509" s="2"/>
      <c r="Z1509" s="2"/>
      <c r="AA1509" s="2"/>
      <c r="AB1509" s="2"/>
      <c r="AC1509" s="2"/>
      <c r="AD1509" s="2"/>
    </row>
    <row r="1510" spans="1:30" ht="13" x14ac:dyDescent="0.15">
      <c r="A1510" s="26"/>
      <c r="B1510" s="26"/>
      <c r="C1510" s="26"/>
      <c r="D1510" s="26"/>
      <c r="E1510" s="26"/>
      <c r="F1510" s="27"/>
      <c r="G1510" s="26"/>
      <c r="H1510" s="27"/>
      <c r="I1510" s="26"/>
      <c r="J1510" s="27"/>
      <c r="K1510" s="28"/>
      <c r="L1510" s="5"/>
      <c r="M1510" s="5"/>
      <c r="N1510" s="5"/>
      <c r="O1510" s="59"/>
      <c r="P1510" s="5"/>
      <c r="Q1510" s="59"/>
      <c r="R1510" s="5"/>
      <c r="S1510" s="59"/>
      <c r="T1510" s="26"/>
      <c r="U1510" s="26"/>
      <c r="V1510" s="27"/>
      <c r="W1510" s="26"/>
      <c r="X1510" s="27"/>
      <c r="Y1510" s="2"/>
      <c r="Z1510" s="2"/>
      <c r="AA1510" s="2"/>
      <c r="AB1510" s="2"/>
      <c r="AC1510" s="2"/>
      <c r="AD1510" s="2"/>
    </row>
    <row r="1511" spans="1:30" ht="13" x14ac:dyDescent="0.15">
      <c r="A1511" s="26"/>
      <c r="B1511" s="26"/>
      <c r="C1511" s="26"/>
      <c r="D1511" s="26"/>
      <c r="E1511" s="26"/>
      <c r="F1511" s="27"/>
      <c r="G1511" s="26"/>
      <c r="H1511" s="27"/>
      <c r="I1511" s="26"/>
      <c r="J1511" s="27"/>
      <c r="K1511" s="28"/>
      <c r="L1511" s="5"/>
      <c r="M1511" s="5"/>
      <c r="N1511" s="5"/>
      <c r="O1511" s="59"/>
      <c r="P1511" s="5"/>
      <c r="Q1511" s="59"/>
      <c r="R1511" s="5"/>
      <c r="S1511" s="59"/>
      <c r="T1511" s="26"/>
      <c r="U1511" s="26"/>
      <c r="V1511" s="27"/>
      <c r="W1511" s="26"/>
      <c r="X1511" s="27"/>
      <c r="Y1511" s="2"/>
      <c r="Z1511" s="2"/>
      <c r="AA1511" s="2"/>
      <c r="AB1511" s="2"/>
      <c r="AC1511" s="2"/>
      <c r="AD1511" s="2"/>
    </row>
    <row r="1512" spans="1:30" ht="13" x14ac:dyDescent="0.15">
      <c r="A1512" s="26"/>
      <c r="B1512" s="26"/>
      <c r="C1512" s="26"/>
      <c r="D1512" s="26"/>
      <c r="E1512" s="26"/>
      <c r="F1512" s="27"/>
      <c r="G1512" s="26"/>
      <c r="H1512" s="27"/>
      <c r="I1512" s="26"/>
      <c r="J1512" s="27"/>
      <c r="K1512" s="28"/>
      <c r="L1512" s="5"/>
      <c r="M1512" s="5"/>
      <c r="N1512" s="5"/>
      <c r="O1512" s="59"/>
      <c r="P1512" s="5"/>
      <c r="Q1512" s="59"/>
      <c r="R1512" s="5"/>
      <c r="S1512" s="59"/>
      <c r="T1512" s="26"/>
      <c r="U1512" s="26"/>
      <c r="V1512" s="27"/>
      <c r="W1512" s="26"/>
      <c r="X1512" s="27"/>
      <c r="Y1512" s="2"/>
      <c r="Z1512" s="2"/>
      <c r="AA1512" s="2"/>
      <c r="AB1512" s="2"/>
      <c r="AC1512" s="2"/>
      <c r="AD1512" s="2"/>
    </row>
    <row r="1513" spans="1:30" ht="13" x14ac:dyDescent="0.15">
      <c r="A1513" s="26"/>
      <c r="B1513" s="26"/>
      <c r="C1513" s="26"/>
      <c r="D1513" s="26"/>
      <c r="E1513" s="26"/>
      <c r="F1513" s="27"/>
      <c r="G1513" s="26"/>
      <c r="H1513" s="27"/>
      <c r="I1513" s="26"/>
      <c r="J1513" s="27"/>
      <c r="K1513" s="28"/>
      <c r="L1513" s="5"/>
      <c r="M1513" s="5"/>
      <c r="N1513" s="5"/>
      <c r="O1513" s="59"/>
      <c r="P1513" s="5"/>
      <c r="Q1513" s="59"/>
      <c r="R1513" s="5"/>
      <c r="S1513" s="59"/>
      <c r="T1513" s="26"/>
      <c r="U1513" s="26"/>
      <c r="V1513" s="27"/>
      <c r="W1513" s="26"/>
      <c r="X1513" s="27"/>
      <c r="Y1513" s="2"/>
      <c r="Z1513" s="2"/>
      <c r="AA1513" s="2"/>
      <c r="AB1513" s="2"/>
      <c r="AC1513" s="2"/>
      <c r="AD1513" s="2"/>
    </row>
    <row r="1514" spans="1:30" ht="13" x14ac:dyDescent="0.15">
      <c r="A1514" s="26"/>
      <c r="B1514" s="26"/>
      <c r="C1514" s="26"/>
      <c r="D1514" s="26"/>
      <c r="E1514" s="26"/>
      <c r="F1514" s="27"/>
      <c r="G1514" s="26"/>
      <c r="H1514" s="27"/>
      <c r="I1514" s="26"/>
      <c r="J1514" s="27"/>
      <c r="K1514" s="28"/>
      <c r="L1514" s="5"/>
      <c r="M1514" s="5"/>
      <c r="N1514" s="5"/>
      <c r="O1514" s="59"/>
      <c r="P1514" s="5"/>
      <c r="Q1514" s="59"/>
      <c r="R1514" s="5"/>
      <c r="S1514" s="59"/>
      <c r="T1514" s="26"/>
      <c r="U1514" s="26"/>
      <c r="V1514" s="27"/>
      <c r="W1514" s="26"/>
      <c r="X1514" s="27"/>
      <c r="Y1514" s="2"/>
      <c r="Z1514" s="2"/>
      <c r="AA1514" s="2"/>
      <c r="AB1514" s="2"/>
      <c r="AC1514" s="2"/>
      <c r="AD1514" s="2"/>
    </row>
    <row r="1515" spans="1:30" ht="13" x14ac:dyDescent="0.15">
      <c r="A1515" s="26"/>
      <c r="B1515" s="26"/>
      <c r="C1515" s="26"/>
      <c r="D1515" s="26"/>
      <c r="E1515" s="26"/>
      <c r="F1515" s="27"/>
      <c r="G1515" s="26"/>
      <c r="H1515" s="27"/>
      <c r="I1515" s="26"/>
      <c r="J1515" s="27"/>
      <c r="K1515" s="28"/>
      <c r="L1515" s="5"/>
      <c r="M1515" s="5"/>
      <c r="N1515" s="5"/>
      <c r="O1515" s="59"/>
      <c r="P1515" s="5"/>
      <c r="Q1515" s="59"/>
      <c r="R1515" s="5"/>
      <c r="S1515" s="59"/>
      <c r="T1515" s="26"/>
      <c r="U1515" s="26"/>
      <c r="V1515" s="27"/>
      <c r="W1515" s="26"/>
      <c r="X1515" s="27"/>
      <c r="Y1515" s="2"/>
      <c r="Z1515" s="2"/>
      <c r="AA1515" s="2"/>
      <c r="AB1515" s="2"/>
      <c r="AC1515" s="2"/>
      <c r="AD1515" s="2"/>
    </row>
    <row r="1516" spans="1:30" ht="13" x14ac:dyDescent="0.15">
      <c r="A1516" s="26"/>
      <c r="B1516" s="26"/>
      <c r="C1516" s="26"/>
      <c r="D1516" s="26"/>
      <c r="E1516" s="26"/>
      <c r="F1516" s="27"/>
      <c r="G1516" s="26"/>
      <c r="H1516" s="27"/>
      <c r="I1516" s="26"/>
      <c r="J1516" s="27"/>
      <c r="K1516" s="28"/>
      <c r="L1516" s="5"/>
      <c r="M1516" s="5"/>
      <c r="N1516" s="5"/>
      <c r="O1516" s="59"/>
      <c r="P1516" s="5"/>
      <c r="Q1516" s="59"/>
      <c r="R1516" s="5"/>
      <c r="S1516" s="59"/>
      <c r="T1516" s="26"/>
      <c r="U1516" s="26"/>
      <c r="V1516" s="27"/>
      <c r="W1516" s="26"/>
      <c r="X1516" s="27"/>
      <c r="Y1516" s="2"/>
      <c r="Z1516" s="2"/>
      <c r="AA1516" s="2"/>
      <c r="AB1516" s="2"/>
      <c r="AC1516" s="2"/>
      <c r="AD1516" s="2"/>
    </row>
    <row r="1517" spans="1:30" ht="13" x14ac:dyDescent="0.15">
      <c r="A1517" s="26"/>
      <c r="B1517" s="26"/>
      <c r="C1517" s="26"/>
      <c r="D1517" s="26"/>
      <c r="E1517" s="26"/>
      <c r="F1517" s="27"/>
      <c r="G1517" s="26"/>
      <c r="H1517" s="27"/>
      <c r="I1517" s="26"/>
      <c r="J1517" s="27"/>
      <c r="K1517" s="28"/>
      <c r="L1517" s="5"/>
      <c r="M1517" s="5"/>
      <c r="N1517" s="5"/>
      <c r="O1517" s="59"/>
      <c r="P1517" s="5"/>
      <c r="Q1517" s="59"/>
      <c r="R1517" s="5"/>
      <c r="S1517" s="59"/>
      <c r="T1517" s="26"/>
      <c r="U1517" s="26"/>
      <c r="V1517" s="27"/>
      <c r="W1517" s="26"/>
      <c r="X1517" s="27"/>
      <c r="Y1517" s="2"/>
      <c r="Z1517" s="2"/>
      <c r="AA1517" s="2"/>
      <c r="AB1517" s="2"/>
      <c r="AC1517" s="2"/>
      <c r="AD1517" s="2"/>
    </row>
    <row r="1518" spans="1:30" ht="13" x14ac:dyDescent="0.15">
      <c r="A1518" s="26"/>
      <c r="B1518" s="26"/>
      <c r="C1518" s="26"/>
      <c r="D1518" s="26"/>
      <c r="E1518" s="26"/>
      <c r="F1518" s="27"/>
      <c r="G1518" s="26"/>
      <c r="H1518" s="27"/>
      <c r="I1518" s="26"/>
      <c r="J1518" s="27"/>
      <c r="K1518" s="28"/>
      <c r="L1518" s="5"/>
      <c r="M1518" s="5"/>
      <c r="N1518" s="5"/>
      <c r="O1518" s="59"/>
      <c r="P1518" s="5"/>
      <c r="Q1518" s="59"/>
      <c r="R1518" s="5"/>
      <c r="S1518" s="59"/>
      <c r="T1518" s="26"/>
      <c r="U1518" s="26"/>
      <c r="V1518" s="27"/>
      <c r="W1518" s="26"/>
      <c r="X1518" s="27"/>
      <c r="Y1518" s="2"/>
      <c r="Z1518" s="2"/>
      <c r="AA1518" s="2"/>
      <c r="AB1518" s="2"/>
      <c r="AC1518" s="2"/>
      <c r="AD1518" s="2"/>
    </row>
    <row r="1519" spans="1:30" ht="13" x14ac:dyDescent="0.15">
      <c r="A1519" s="26"/>
      <c r="B1519" s="26"/>
      <c r="C1519" s="26"/>
      <c r="D1519" s="26"/>
      <c r="E1519" s="26"/>
      <c r="F1519" s="27"/>
      <c r="G1519" s="26"/>
      <c r="H1519" s="27"/>
      <c r="I1519" s="26"/>
      <c r="J1519" s="27"/>
      <c r="K1519" s="28"/>
      <c r="L1519" s="5"/>
      <c r="M1519" s="5"/>
      <c r="N1519" s="5"/>
      <c r="O1519" s="59"/>
      <c r="P1519" s="5"/>
      <c r="Q1519" s="59"/>
      <c r="R1519" s="5"/>
      <c r="S1519" s="59"/>
      <c r="T1519" s="26"/>
      <c r="U1519" s="26"/>
      <c r="V1519" s="27"/>
      <c r="W1519" s="26"/>
      <c r="X1519" s="27"/>
      <c r="Y1519" s="2"/>
      <c r="Z1519" s="2"/>
      <c r="AA1519" s="2"/>
      <c r="AB1519" s="2"/>
      <c r="AC1519" s="2"/>
      <c r="AD1519" s="2"/>
    </row>
    <row r="1520" spans="1:30" ht="13" x14ac:dyDescent="0.15">
      <c r="A1520" s="26"/>
      <c r="B1520" s="26"/>
      <c r="C1520" s="26"/>
      <c r="D1520" s="26"/>
      <c r="E1520" s="26"/>
      <c r="F1520" s="27"/>
      <c r="G1520" s="26"/>
      <c r="H1520" s="27"/>
      <c r="I1520" s="26"/>
      <c r="J1520" s="27"/>
      <c r="K1520" s="28"/>
      <c r="L1520" s="5"/>
      <c r="M1520" s="5"/>
      <c r="N1520" s="5"/>
      <c r="O1520" s="59"/>
      <c r="P1520" s="5"/>
      <c r="Q1520" s="59"/>
      <c r="R1520" s="5"/>
      <c r="S1520" s="59"/>
      <c r="T1520" s="26"/>
      <c r="U1520" s="26"/>
      <c r="V1520" s="27"/>
      <c r="W1520" s="26"/>
      <c r="X1520" s="27"/>
      <c r="Y1520" s="2"/>
      <c r="Z1520" s="2"/>
      <c r="AA1520" s="2"/>
      <c r="AB1520" s="2"/>
      <c r="AC1520" s="2"/>
      <c r="AD1520" s="2"/>
    </row>
    <row r="1521" spans="1:30" ht="13" x14ac:dyDescent="0.15">
      <c r="A1521" s="26"/>
      <c r="B1521" s="26"/>
      <c r="C1521" s="26"/>
      <c r="D1521" s="26"/>
      <c r="E1521" s="26"/>
      <c r="F1521" s="27"/>
      <c r="G1521" s="26"/>
      <c r="H1521" s="27"/>
      <c r="I1521" s="26"/>
      <c r="J1521" s="27"/>
      <c r="K1521" s="28"/>
      <c r="L1521" s="5"/>
      <c r="M1521" s="5"/>
      <c r="N1521" s="5"/>
      <c r="O1521" s="59"/>
      <c r="P1521" s="5"/>
      <c r="Q1521" s="59"/>
      <c r="R1521" s="5"/>
      <c r="S1521" s="59"/>
      <c r="T1521" s="26"/>
      <c r="U1521" s="26"/>
      <c r="V1521" s="27"/>
      <c r="W1521" s="26"/>
      <c r="X1521" s="27"/>
      <c r="Y1521" s="2"/>
      <c r="Z1521" s="2"/>
      <c r="AA1521" s="2"/>
      <c r="AB1521" s="2"/>
      <c r="AC1521" s="2"/>
      <c r="AD1521" s="2"/>
    </row>
    <row r="1522" spans="1:30" ht="13" x14ac:dyDescent="0.15">
      <c r="A1522" s="26"/>
      <c r="B1522" s="26"/>
      <c r="C1522" s="26"/>
      <c r="D1522" s="26"/>
      <c r="E1522" s="26"/>
      <c r="F1522" s="27"/>
      <c r="G1522" s="26"/>
      <c r="H1522" s="27"/>
      <c r="I1522" s="26"/>
      <c r="J1522" s="27"/>
      <c r="K1522" s="28"/>
      <c r="L1522" s="5"/>
      <c r="M1522" s="5"/>
      <c r="N1522" s="5"/>
      <c r="O1522" s="59"/>
      <c r="P1522" s="5"/>
      <c r="Q1522" s="59"/>
      <c r="R1522" s="5"/>
      <c r="S1522" s="59"/>
      <c r="T1522" s="26"/>
      <c r="U1522" s="26"/>
      <c r="V1522" s="27"/>
      <c r="W1522" s="26"/>
      <c r="X1522" s="27"/>
      <c r="Y1522" s="2"/>
      <c r="Z1522" s="2"/>
      <c r="AA1522" s="2"/>
      <c r="AB1522" s="2"/>
      <c r="AC1522" s="2"/>
      <c r="AD1522" s="2"/>
    </row>
    <row r="1523" spans="1:30" ht="13" x14ac:dyDescent="0.15">
      <c r="A1523" s="26"/>
      <c r="B1523" s="26"/>
      <c r="C1523" s="26"/>
      <c r="D1523" s="26"/>
      <c r="E1523" s="26"/>
      <c r="F1523" s="27"/>
      <c r="G1523" s="26"/>
      <c r="H1523" s="27"/>
      <c r="I1523" s="26"/>
      <c r="J1523" s="27"/>
      <c r="K1523" s="28"/>
      <c r="L1523" s="5"/>
      <c r="M1523" s="5"/>
      <c r="N1523" s="5"/>
      <c r="O1523" s="59"/>
      <c r="P1523" s="5"/>
      <c r="Q1523" s="59"/>
      <c r="R1523" s="5"/>
      <c r="S1523" s="59"/>
      <c r="T1523" s="26"/>
      <c r="U1523" s="26"/>
      <c r="V1523" s="27"/>
      <c r="W1523" s="26"/>
      <c r="X1523" s="27"/>
      <c r="Y1523" s="2"/>
      <c r="Z1523" s="2"/>
      <c r="AA1523" s="2"/>
      <c r="AB1523" s="2"/>
      <c r="AC1523" s="2"/>
      <c r="AD1523" s="2"/>
    </row>
    <row r="1524" spans="1:30" ht="13" x14ac:dyDescent="0.15">
      <c r="A1524" s="26"/>
      <c r="B1524" s="26"/>
      <c r="C1524" s="26"/>
      <c r="D1524" s="26"/>
      <c r="E1524" s="26"/>
      <c r="F1524" s="27"/>
      <c r="G1524" s="26"/>
      <c r="H1524" s="27"/>
      <c r="I1524" s="26"/>
      <c r="J1524" s="27"/>
      <c r="K1524" s="28"/>
      <c r="L1524" s="5"/>
      <c r="M1524" s="5"/>
      <c r="N1524" s="5"/>
      <c r="O1524" s="59"/>
      <c r="P1524" s="5"/>
      <c r="Q1524" s="59"/>
      <c r="R1524" s="5"/>
      <c r="S1524" s="59"/>
      <c r="T1524" s="26"/>
      <c r="U1524" s="26"/>
      <c r="V1524" s="27"/>
      <c r="W1524" s="26"/>
      <c r="X1524" s="27"/>
      <c r="Y1524" s="2"/>
      <c r="Z1524" s="2"/>
      <c r="AA1524" s="2"/>
      <c r="AB1524" s="2"/>
      <c r="AC1524" s="2"/>
      <c r="AD1524" s="2"/>
    </row>
    <row r="1525" spans="1:30" ht="13" x14ac:dyDescent="0.15">
      <c r="A1525" s="26"/>
      <c r="B1525" s="26"/>
      <c r="C1525" s="26"/>
      <c r="D1525" s="26"/>
      <c r="E1525" s="26"/>
      <c r="F1525" s="27"/>
      <c r="G1525" s="26"/>
      <c r="H1525" s="27"/>
      <c r="I1525" s="26"/>
      <c r="J1525" s="27"/>
      <c r="K1525" s="28"/>
      <c r="L1525" s="5"/>
      <c r="M1525" s="5"/>
      <c r="N1525" s="5"/>
      <c r="O1525" s="59"/>
      <c r="P1525" s="5"/>
      <c r="Q1525" s="59"/>
      <c r="R1525" s="5"/>
      <c r="S1525" s="59"/>
      <c r="T1525" s="26"/>
      <c r="U1525" s="26"/>
      <c r="V1525" s="27"/>
      <c r="W1525" s="26"/>
      <c r="X1525" s="27"/>
      <c r="Y1525" s="2"/>
      <c r="Z1525" s="2"/>
      <c r="AA1525" s="2"/>
      <c r="AB1525" s="2"/>
      <c r="AC1525" s="2"/>
      <c r="AD1525" s="2"/>
    </row>
    <row r="1526" spans="1:30" ht="13" x14ac:dyDescent="0.15">
      <c r="A1526" s="26"/>
      <c r="B1526" s="26"/>
      <c r="C1526" s="26"/>
      <c r="D1526" s="26"/>
      <c r="E1526" s="26"/>
      <c r="F1526" s="27"/>
      <c r="G1526" s="26"/>
      <c r="H1526" s="27"/>
      <c r="I1526" s="26"/>
      <c r="J1526" s="27"/>
      <c r="K1526" s="28"/>
      <c r="L1526" s="5"/>
      <c r="M1526" s="5"/>
      <c r="N1526" s="5"/>
      <c r="O1526" s="59"/>
      <c r="P1526" s="5"/>
      <c r="Q1526" s="59"/>
      <c r="R1526" s="5"/>
      <c r="S1526" s="59"/>
      <c r="T1526" s="26"/>
      <c r="U1526" s="26"/>
      <c r="V1526" s="27"/>
      <c r="W1526" s="26"/>
      <c r="X1526" s="27"/>
      <c r="Y1526" s="2"/>
      <c r="Z1526" s="2"/>
      <c r="AA1526" s="2"/>
      <c r="AB1526" s="2"/>
      <c r="AC1526" s="2"/>
      <c r="AD1526" s="2"/>
    </row>
    <row r="1527" spans="1:30" ht="13" x14ac:dyDescent="0.15">
      <c r="A1527" s="26"/>
      <c r="B1527" s="26"/>
      <c r="C1527" s="26"/>
      <c r="D1527" s="26"/>
      <c r="E1527" s="26"/>
      <c r="F1527" s="27"/>
      <c r="G1527" s="26"/>
      <c r="H1527" s="27"/>
      <c r="I1527" s="26"/>
      <c r="J1527" s="27"/>
      <c r="K1527" s="28"/>
      <c r="L1527" s="5"/>
      <c r="M1527" s="5"/>
      <c r="N1527" s="5"/>
      <c r="O1527" s="59"/>
      <c r="P1527" s="5"/>
      <c r="Q1527" s="59"/>
      <c r="R1527" s="5"/>
      <c r="S1527" s="59"/>
      <c r="T1527" s="26"/>
      <c r="U1527" s="26"/>
      <c r="V1527" s="27"/>
      <c r="W1527" s="26"/>
      <c r="X1527" s="27"/>
      <c r="Y1527" s="2"/>
      <c r="Z1527" s="2"/>
      <c r="AA1527" s="2"/>
      <c r="AB1527" s="2"/>
      <c r="AC1527" s="2"/>
      <c r="AD1527" s="2"/>
    </row>
    <row r="1528" spans="1:30" ht="13" x14ac:dyDescent="0.15">
      <c r="A1528" s="26"/>
      <c r="B1528" s="26"/>
      <c r="C1528" s="26"/>
      <c r="D1528" s="26"/>
      <c r="E1528" s="26"/>
      <c r="F1528" s="27"/>
      <c r="G1528" s="26"/>
      <c r="H1528" s="27"/>
      <c r="I1528" s="26"/>
      <c r="J1528" s="27"/>
      <c r="K1528" s="28"/>
      <c r="L1528" s="5"/>
      <c r="M1528" s="5"/>
      <c r="N1528" s="5"/>
      <c r="O1528" s="59"/>
      <c r="P1528" s="5"/>
      <c r="Q1528" s="59"/>
      <c r="R1528" s="5"/>
      <c r="S1528" s="59"/>
      <c r="T1528" s="26"/>
      <c r="U1528" s="26"/>
      <c r="V1528" s="27"/>
      <c r="W1528" s="26"/>
      <c r="X1528" s="27"/>
      <c r="Y1528" s="2"/>
      <c r="Z1528" s="2"/>
      <c r="AA1528" s="2"/>
      <c r="AB1528" s="2"/>
      <c r="AC1528" s="2"/>
      <c r="AD1528" s="2"/>
    </row>
    <row r="1529" spans="1:30" ht="13" x14ac:dyDescent="0.15">
      <c r="A1529" s="26"/>
      <c r="B1529" s="26"/>
      <c r="C1529" s="26"/>
      <c r="D1529" s="26"/>
      <c r="E1529" s="26"/>
      <c r="F1529" s="27"/>
      <c r="G1529" s="26"/>
      <c r="H1529" s="27"/>
      <c r="I1529" s="26"/>
      <c r="J1529" s="27"/>
      <c r="K1529" s="28"/>
      <c r="L1529" s="5"/>
      <c r="M1529" s="5"/>
      <c r="N1529" s="5"/>
      <c r="O1529" s="59"/>
      <c r="P1529" s="5"/>
      <c r="Q1529" s="59"/>
      <c r="R1529" s="5"/>
      <c r="S1529" s="59"/>
      <c r="T1529" s="26"/>
      <c r="U1529" s="26"/>
      <c r="V1529" s="27"/>
      <c r="W1529" s="26"/>
      <c r="X1529" s="27"/>
      <c r="Y1529" s="2"/>
      <c r="Z1529" s="2"/>
      <c r="AA1529" s="2"/>
      <c r="AB1529" s="2"/>
      <c r="AC1529" s="2"/>
      <c r="AD1529" s="2"/>
    </row>
    <row r="1530" spans="1:30" ht="13" x14ac:dyDescent="0.15">
      <c r="A1530" s="26"/>
      <c r="B1530" s="26"/>
      <c r="C1530" s="26"/>
      <c r="D1530" s="26"/>
      <c r="E1530" s="26"/>
      <c r="F1530" s="27"/>
      <c r="G1530" s="26"/>
      <c r="H1530" s="27"/>
      <c r="I1530" s="26"/>
      <c r="J1530" s="27"/>
      <c r="K1530" s="28"/>
      <c r="L1530" s="5"/>
      <c r="M1530" s="5"/>
      <c r="N1530" s="5"/>
      <c r="O1530" s="59"/>
      <c r="P1530" s="5"/>
      <c r="Q1530" s="59"/>
      <c r="R1530" s="5"/>
      <c r="S1530" s="59"/>
      <c r="T1530" s="26"/>
      <c r="U1530" s="26"/>
      <c r="V1530" s="27"/>
      <c r="W1530" s="26"/>
      <c r="X1530" s="27"/>
      <c r="Y1530" s="2"/>
      <c r="Z1530" s="2"/>
      <c r="AA1530" s="2"/>
      <c r="AB1530" s="2"/>
      <c r="AC1530" s="2"/>
      <c r="AD1530" s="2"/>
    </row>
    <row r="1531" spans="1:30" ht="13" x14ac:dyDescent="0.15">
      <c r="A1531" s="26"/>
      <c r="B1531" s="26"/>
      <c r="C1531" s="26"/>
      <c r="D1531" s="26"/>
      <c r="E1531" s="26"/>
      <c r="F1531" s="27"/>
      <c r="G1531" s="26"/>
      <c r="H1531" s="27"/>
      <c r="I1531" s="26"/>
      <c r="J1531" s="27"/>
      <c r="K1531" s="28"/>
      <c r="L1531" s="5"/>
      <c r="M1531" s="5"/>
      <c r="N1531" s="5"/>
      <c r="O1531" s="59"/>
      <c r="P1531" s="5"/>
      <c r="Q1531" s="59"/>
      <c r="R1531" s="5"/>
      <c r="S1531" s="59"/>
      <c r="T1531" s="26"/>
      <c r="U1531" s="26"/>
      <c r="V1531" s="27"/>
      <c r="W1531" s="26"/>
      <c r="X1531" s="27"/>
      <c r="Y1531" s="2"/>
      <c r="Z1531" s="2"/>
      <c r="AA1531" s="2"/>
      <c r="AB1531" s="2"/>
      <c r="AC1531" s="2"/>
      <c r="AD1531" s="2"/>
    </row>
    <row r="1532" spans="1:30" ht="13" x14ac:dyDescent="0.15">
      <c r="A1532" s="26"/>
      <c r="B1532" s="26"/>
      <c r="C1532" s="26"/>
      <c r="D1532" s="26"/>
      <c r="E1532" s="26"/>
      <c r="F1532" s="27"/>
      <c r="G1532" s="26"/>
      <c r="H1532" s="27"/>
      <c r="I1532" s="26"/>
      <c r="J1532" s="27"/>
      <c r="K1532" s="28"/>
      <c r="L1532" s="5"/>
      <c r="M1532" s="5"/>
      <c r="N1532" s="5"/>
      <c r="O1532" s="59"/>
      <c r="P1532" s="5"/>
      <c r="Q1532" s="59"/>
      <c r="R1532" s="5"/>
      <c r="S1532" s="59"/>
      <c r="T1532" s="26"/>
      <c r="U1532" s="26"/>
      <c r="V1532" s="27"/>
      <c r="W1532" s="26"/>
      <c r="X1532" s="27"/>
      <c r="Y1532" s="2"/>
      <c r="Z1532" s="2"/>
      <c r="AA1532" s="2"/>
      <c r="AB1532" s="2"/>
      <c r="AC1532" s="2"/>
      <c r="AD1532" s="2"/>
    </row>
    <row r="1533" spans="1:30" ht="13" x14ac:dyDescent="0.15">
      <c r="A1533" s="26"/>
      <c r="B1533" s="26"/>
      <c r="C1533" s="26"/>
      <c r="D1533" s="26"/>
      <c r="E1533" s="26"/>
      <c r="F1533" s="27"/>
      <c r="G1533" s="26"/>
      <c r="H1533" s="27"/>
      <c r="I1533" s="26"/>
      <c r="J1533" s="27"/>
      <c r="K1533" s="28"/>
      <c r="L1533" s="5"/>
      <c r="M1533" s="5"/>
      <c r="N1533" s="5"/>
      <c r="O1533" s="59"/>
      <c r="P1533" s="5"/>
      <c r="Q1533" s="59"/>
      <c r="R1533" s="5"/>
      <c r="S1533" s="59"/>
      <c r="T1533" s="26"/>
      <c r="U1533" s="26"/>
      <c r="V1533" s="27"/>
      <c r="W1533" s="26"/>
      <c r="X1533" s="27"/>
      <c r="Y1533" s="2"/>
      <c r="Z1533" s="2"/>
      <c r="AA1533" s="2"/>
      <c r="AB1533" s="2"/>
      <c r="AC1533" s="2"/>
      <c r="AD1533" s="2"/>
    </row>
    <row r="1534" spans="1:30" ht="13" x14ac:dyDescent="0.15">
      <c r="A1534" s="26"/>
      <c r="B1534" s="26"/>
      <c r="C1534" s="26"/>
      <c r="D1534" s="26"/>
      <c r="E1534" s="26"/>
      <c r="F1534" s="27"/>
      <c r="G1534" s="26"/>
      <c r="H1534" s="27"/>
      <c r="I1534" s="26"/>
      <c r="J1534" s="27"/>
      <c r="K1534" s="28"/>
      <c r="L1534" s="5"/>
      <c r="M1534" s="5"/>
      <c r="N1534" s="5"/>
      <c r="O1534" s="59"/>
      <c r="P1534" s="5"/>
      <c r="Q1534" s="59"/>
      <c r="R1534" s="5"/>
      <c r="S1534" s="59"/>
      <c r="T1534" s="26"/>
      <c r="U1534" s="26"/>
      <c r="V1534" s="27"/>
      <c r="W1534" s="26"/>
      <c r="X1534" s="27"/>
      <c r="Y1534" s="2"/>
      <c r="Z1534" s="2"/>
      <c r="AA1534" s="2"/>
      <c r="AB1534" s="2"/>
      <c r="AC1534" s="2"/>
      <c r="AD1534" s="2"/>
    </row>
    <row r="1535" spans="1:30" ht="13" x14ac:dyDescent="0.15">
      <c r="A1535" s="26"/>
      <c r="B1535" s="26"/>
      <c r="C1535" s="26"/>
      <c r="D1535" s="26"/>
      <c r="E1535" s="26"/>
      <c r="F1535" s="27"/>
      <c r="G1535" s="26"/>
      <c r="H1535" s="27"/>
      <c r="I1535" s="26"/>
      <c r="J1535" s="27"/>
      <c r="K1535" s="28"/>
      <c r="L1535" s="5"/>
      <c r="M1535" s="5"/>
      <c r="N1535" s="5"/>
      <c r="O1535" s="59"/>
      <c r="P1535" s="5"/>
      <c r="Q1535" s="59"/>
      <c r="R1535" s="5"/>
      <c r="S1535" s="59"/>
      <c r="T1535" s="26"/>
      <c r="U1535" s="26"/>
      <c r="V1535" s="27"/>
      <c r="W1535" s="26"/>
      <c r="X1535" s="27"/>
      <c r="Y1535" s="2"/>
      <c r="Z1535" s="2"/>
      <c r="AA1535" s="2"/>
      <c r="AB1535" s="2"/>
      <c r="AC1535" s="2"/>
      <c r="AD1535" s="2"/>
    </row>
    <row r="1536" spans="1:30" ht="13" x14ac:dyDescent="0.15">
      <c r="A1536" s="26"/>
      <c r="B1536" s="26"/>
      <c r="C1536" s="26"/>
      <c r="D1536" s="26"/>
      <c r="E1536" s="26"/>
      <c r="F1536" s="27"/>
      <c r="G1536" s="26"/>
      <c r="H1536" s="27"/>
      <c r="I1536" s="26"/>
      <c r="J1536" s="27"/>
      <c r="K1536" s="28"/>
      <c r="L1536" s="5"/>
      <c r="M1536" s="5"/>
      <c r="N1536" s="5"/>
      <c r="O1536" s="59"/>
      <c r="P1536" s="5"/>
      <c r="Q1536" s="59"/>
      <c r="R1536" s="5"/>
      <c r="S1536" s="59"/>
      <c r="T1536" s="26"/>
      <c r="U1536" s="26"/>
      <c r="V1536" s="27"/>
      <c r="W1536" s="26"/>
      <c r="X1536" s="27"/>
      <c r="Y1536" s="2"/>
      <c r="Z1536" s="2"/>
      <c r="AA1536" s="2"/>
      <c r="AB1536" s="2"/>
      <c r="AC1536" s="2"/>
      <c r="AD1536" s="2"/>
    </row>
    <row r="1537" spans="1:30" ht="13" x14ac:dyDescent="0.15">
      <c r="A1537" s="26"/>
      <c r="B1537" s="26"/>
      <c r="C1537" s="26"/>
      <c r="D1537" s="26"/>
      <c r="E1537" s="26"/>
      <c r="F1537" s="27"/>
      <c r="G1537" s="26"/>
      <c r="H1537" s="27"/>
      <c r="I1537" s="26"/>
      <c r="J1537" s="27"/>
      <c r="K1537" s="28"/>
      <c r="L1537" s="5"/>
      <c r="M1537" s="5"/>
      <c r="N1537" s="5"/>
      <c r="O1537" s="59"/>
      <c r="P1537" s="5"/>
      <c r="Q1537" s="59"/>
      <c r="R1537" s="5"/>
      <c r="S1537" s="59"/>
      <c r="T1537" s="26"/>
      <c r="U1537" s="26"/>
      <c r="V1537" s="27"/>
      <c r="W1537" s="26"/>
      <c r="X1537" s="27"/>
      <c r="Y1537" s="2"/>
      <c r="Z1537" s="2"/>
      <c r="AA1537" s="2"/>
      <c r="AB1537" s="2"/>
      <c r="AC1537" s="2"/>
      <c r="AD1537" s="2"/>
    </row>
    <row r="1538" spans="1:30" ht="13" x14ac:dyDescent="0.15">
      <c r="A1538" s="26"/>
      <c r="B1538" s="26"/>
      <c r="C1538" s="26"/>
      <c r="D1538" s="26"/>
      <c r="E1538" s="26"/>
      <c r="F1538" s="27"/>
      <c r="G1538" s="26"/>
      <c r="H1538" s="27"/>
      <c r="I1538" s="26"/>
      <c r="J1538" s="27"/>
      <c r="K1538" s="28"/>
      <c r="L1538" s="5"/>
      <c r="M1538" s="5"/>
      <c r="N1538" s="5"/>
      <c r="O1538" s="59"/>
      <c r="P1538" s="5"/>
      <c r="Q1538" s="59"/>
      <c r="R1538" s="5"/>
      <c r="S1538" s="59"/>
      <c r="T1538" s="26"/>
      <c r="U1538" s="26"/>
      <c r="V1538" s="27"/>
      <c r="W1538" s="26"/>
      <c r="X1538" s="27"/>
      <c r="Y1538" s="2"/>
      <c r="Z1538" s="2"/>
      <c r="AA1538" s="2"/>
      <c r="AB1538" s="2"/>
      <c r="AC1538" s="2"/>
      <c r="AD1538" s="2"/>
    </row>
    <row r="1539" spans="1:30" ht="13" x14ac:dyDescent="0.15">
      <c r="A1539" s="26"/>
      <c r="B1539" s="26"/>
      <c r="C1539" s="26"/>
      <c r="D1539" s="26"/>
      <c r="E1539" s="26"/>
      <c r="F1539" s="27"/>
      <c r="G1539" s="26"/>
      <c r="H1539" s="27"/>
      <c r="I1539" s="26"/>
      <c r="J1539" s="27"/>
      <c r="K1539" s="28"/>
      <c r="L1539" s="5"/>
      <c r="M1539" s="5"/>
      <c r="N1539" s="5"/>
      <c r="O1539" s="59"/>
      <c r="P1539" s="5"/>
      <c r="Q1539" s="59"/>
      <c r="R1539" s="5"/>
      <c r="S1539" s="59"/>
      <c r="T1539" s="26"/>
      <c r="U1539" s="26"/>
      <c r="V1539" s="27"/>
      <c r="W1539" s="26"/>
      <c r="X1539" s="27"/>
      <c r="Y1539" s="2"/>
      <c r="Z1539" s="2"/>
      <c r="AA1539" s="2"/>
      <c r="AB1539" s="2"/>
      <c r="AC1539" s="2"/>
      <c r="AD1539" s="2"/>
    </row>
    <row r="1540" spans="1:30" ht="13" x14ac:dyDescent="0.15">
      <c r="A1540" s="26"/>
      <c r="B1540" s="26"/>
      <c r="C1540" s="26"/>
      <c r="D1540" s="26"/>
      <c r="E1540" s="26"/>
      <c r="F1540" s="27"/>
      <c r="G1540" s="26"/>
      <c r="H1540" s="27"/>
      <c r="I1540" s="26"/>
      <c r="J1540" s="27"/>
      <c r="K1540" s="28"/>
      <c r="L1540" s="5"/>
      <c r="M1540" s="5"/>
      <c r="N1540" s="5"/>
      <c r="O1540" s="59"/>
      <c r="P1540" s="5"/>
      <c r="Q1540" s="59"/>
      <c r="R1540" s="5"/>
      <c r="S1540" s="59"/>
      <c r="T1540" s="26"/>
      <c r="U1540" s="26"/>
      <c r="V1540" s="27"/>
      <c r="W1540" s="26"/>
      <c r="X1540" s="27"/>
      <c r="Y1540" s="2"/>
      <c r="Z1540" s="2"/>
      <c r="AA1540" s="2"/>
      <c r="AB1540" s="2"/>
      <c r="AC1540" s="2"/>
      <c r="AD1540" s="2"/>
    </row>
    <row r="1541" spans="1:30" ht="13" x14ac:dyDescent="0.15">
      <c r="A1541" s="26"/>
      <c r="B1541" s="26"/>
      <c r="C1541" s="26"/>
      <c r="D1541" s="26"/>
      <c r="E1541" s="26"/>
      <c r="F1541" s="27"/>
      <c r="G1541" s="26"/>
      <c r="H1541" s="27"/>
      <c r="I1541" s="26"/>
      <c r="J1541" s="27"/>
      <c r="K1541" s="28"/>
      <c r="L1541" s="5"/>
      <c r="M1541" s="5"/>
      <c r="N1541" s="5"/>
      <c r="O1541" s="59"/>
      <c r="P1541" s="5"/>
      <c r="Q1541" s="59"/>
      <c r="R1541" s="5"/>
      <c r="S1541" s="59"/>
      <c r="T1541" s="26"/>
      <c r="U1541" s="26"/>
      <c r="V1541" s="27"/>
      <c r="W1541" s="26"/>
      <c r="X1541" s="27"/>
      <c r="Y1541" s="2"/>
      <c r="Z1541" s="2"/>
      <c r="AA1541" s="2"/>
      <c r="AB1541" s="2"/>
      <c r="AC1541" s="2"/>
      <c r="AD1541" s="2"/>
    </row>
    <row r="1542" spans="1:30" ht="13" x14ac:dyDescent="0.15">
      <c r="A1542" s="26"/>
      <c r="B1542" s="26"/>
      <c r="C1542" s="26"/>
      <c r="D1542" s="26"/>
      <c r="E1542" s="26"/>
      <c r="F1542" s="27"/>
      <c r="G1542" s="26"/>
      <c r="H1542" s="27"/>
      <c r="I1542" s="26"/>
      <c r="J1542" s="27"/>
      <c r="K1542" s="28"/>
      <c r="L1542" s="5"/>
      <c r="M1542" s="5"/>
      <c r="N1542" s="5"/>
      <c r="O1542" s="59"/>
      <c r="P1542" s="5"/>
      <c r="Q1542" s="59"/>
      <c r="R1542" s="5"/>
      <c r="S1542" s="59"/>
      <c r="T1542" s="26"/>
      <c r="U1542" s="26"/>
      <c r="V1542" s="27"/>
      <c r="W1542" s="26"/>
      <c r="X1542" s="27"/>
      <c r="Y1542" s="2"/>
      <c r="Z1542" s="2"/>
      <c r="AA1542" s="2"/>
      <c r="AB1542" s="2"/>
      <c r="AC1542" s="2"/>
      <c r="AD1542" s="2"/>
    </row>
    <row r="1543" spans="1:30" ht="13" x14ac:dyDescent="0.15">
      <c r="A1543" s="26"/>
      <c r="B1543" s="26"/>
      <c r="C1543" s="26"/>
      <c r="D1543" s="26"/>
      <c r="E1543" s="26"/>
      <c r="F1543" s="27"/>
      <c r="G1543" s="26"/>
      <c r="H1543" s="27"/>
      <c r="I1543" s="26"/>
      <c r="J1543" s="27"/>
      <c r="K1543" s="28"/>
      <c r="L1543" s="5"/>
      <c r="M1543" s="5"/>
      <c r="N1543" s="5"/>
      <c r="O1543" s="59"/>
      <c r="P1543" s="5"/>
      <c r="Q1543" s="59"/>
      <c r="R1543" s="5"/>
      <c r="S1543" s="59"/>
      <c r="T1543" s="26"/>
      <c r="U1543" s="26"/>
      <c r="V1543" s="27"/>
      <c r="W1543" s="26"/>
      <c r="X1543" s="27"/>
      <c r="Y1543" s="2"/>
      <c r="Z1543" s="2"/>
      <c r="AA1543" s="2"/>
      <c r="AB1543" s="2"/>
      <c r="AC1543" s="2"/>
      <c r="AD1543" s="2"/>
    </row>
    <row r="1544" spans="1:30" ht="13" x14ac:dyDescent="0.15">
      <c r="A1544" s="26"/>
      <c r="B1544" s="26"/>
      <c r="C1544" s="26"/>
      <c r="D1544" s="26"/>
      <c r="E1544" s="26"/>
      <c r="F1544" s="27"/>
      <c r="G1544" s="26"/>
      <c r="H1544" s="27"/>
      <c r="I1544" s="26"/>
      <c r="J1544" s="27"/>
      <c r="K1544" s="28"/>
      <c r="L1544" s="5"/>
      <c r="M1544" s="5"/>
      <c r="N1544" s="5"/>
      <c r="O1544" s="59"/>
      <c r="P1544" s="5"/>
      <c r="Q1544" s="59"/>
      <c r="R1544" s="5"/>
      <c r="S1544" s="59"/>
      <c r="T1544" s="26"/>
      <c r="U1544" s="26"/>
      <c r="V1544" s="27"/>
      <c r="W1544" s="26"/>
      <c r="X1544" s="27"/>
      <c r="Y1544" s="2"/>
      <c r="Z1544" s="2"/>
      <c r="AA1544" s="2"/>
      <c r="AB1544" s="2"/>
      <c r="AC1544" s="2"/>
      <c r="AD1544" s="2"/>
    </row>
    <row r="1545" spans="1:30" ht="13" x14ac:dyDescent="0.15">
      <c r="A1545" s="26"/>
      <c r="B1545" s="26"/>
      <c r="C1545" s="26"/>
      <c r="D1545" s="26"/>
      <c r="E1545" s="26"/>
      <c r="F1545" s="27"/>
      <c r="G1545" s="26"/>
      <c r="H1545" s="27"/>
      <c r="I1545" s="26"/>
      <c r="J1545" s="27"/>
      <c r="K1545" s="28"/>
      <c r="L1545" s="5"/>
      <c r="M1545" s="5"/>
      <c r="N1545" s="5"/>
      <c r="O1545" s="59"/>
      <c r="P1545" s="5"/>
      <c r="Q1545" s="59"/>
      <c r="R1545" s="5"/>
      <c r="S1545" s="59"/>
      <c r="T1545" s="26"/>
      <c r="U1545" s="26"/>
      <c r="V1545" s="27"/>
      <c r="W1545" s="26"/>
      <c r="X1545" s="27"/>
      <c r="Y1545" s="2"/>
      <c r="Z1545" s="2"/>
      <c r="AA1545" s="2"/>
      <c r="AB1545" s="2"/>
      <c r="AC1545" s="2"/>
      <c r="AD1545" s="2"/>
    </row>
    <row r="1546" spans="1:30" ht="13" x14ac:dyDescent="0.15">
      <c r="A1546" s="26"/>
      <c r="B1546" s="26"/>
      <c r="C1546" s="26"/>
      <c r="D1546" s="26"/>
      <c r="E1546" s="26"/>
      <c r="F1546" s="27"/>
      <c r="G1546" s="26"/>
      <c r="H1546" s="27"/>
      <c r="I1546" s="26"/>
      <c r="J1546" s="27"/>
      <c r="K1546" s="28"/>
      <c r="L1546" s="5"/>
      <c r="M1546" s="5"/>
      <c r="N1546" s="5"/>
      <c r="O1546" s="59"/>
      <c r="P1546" s="5"/>
      <c r="Q1546" s="59"/>
      <c r="R1546" s="5"/>
      <c r="S1546" s="59"/>
      <c r="T1546" s="26"/>
      <c r="U1546" s="26"/>
      <c r="V1546" s="27"/>
      <c r="W1546" s="26"/>
      <c r="X1546" s="27"/>
      <c r="Y1546" s="2"/>
      <c r="Z1546" s="2"/>
      <c r="AA1546" s="2"/>
      <c r="AB1546" s="2"/>
      <c r="AC1546" s="2"/>
      <c r="AD1546" s="2"/>
    </row>
    <row r="1547" spans="1:30" ht="13" x14ac:dyDescent="0.15">
      <c r="A1547" s="26"/>
      <c r="B1547" s="26"/>
      <c r="C1547" s="26"/>
      <c r="D1547" s="26"/>
      <c r="E1547" s="26"/>
      <c r="F1547" s="27"/>
      <c r="G1547" s="26"/>
      <c r="H1547" s="27"/>
      <c r="I1547" s="26"/>
      <c r="J1547" s="27"/>
      <c r="K1547" s="28"/>
      <c r="L1547" s="5"/>
      <c r="M1547" s="5"/>
      <c r="N1547" s="5"/>
      <c r="O1547" s="59"/>
      <c r="P1547" s="5"/>
      <c r="Q1547" s="59"/>
      <c r="R1547" s="5"/>
      <c r="S1547" s="59"/>
      <c r="T1547" s="26"/>
      <c r="U1547" s="26"/>
      <c r="V1547" s="27"/>
      <c r="W1547" s="26"/>
      <c r="X1547" s="27"/>
      <c r="Y1547" s="2"/>
      <c r="Z1547" s="2"/>
      <c r="AA1547" s="2"/>
      <c r="AB1547" s="2"/>
      <c r="AC1547" s="2"/>
      <c r="AD1547" s="2"/>
    </row>
    <row r="1548" spans="1:30" ht="13" x14ac:dyDescent="0.15">
      <c r="A1548" s="26"/>
      <c r="B1548" s="26"/>
      <c r="C1548" s="26"/>
      <c r="D1548" s="26"/>
      <c r="E1548" s="26"/>
      <c r="F1548" s="27"/>
      <c r="G1548" s="26"/>
      <c r="H1548" s="27"/>
      <c r="I1548" s="26"/>
      <c r="J1548" s="27"/>
      <c r="K1548" s="28"/>
      <c r="L1548" s="5"/>
      <c r="M1548" s="5"/>
      <c r="N1548" s="5"/>
      <c r="O1548" s="59"/>
      <c r="P1548" s="5"/>
      <c r="Q1548" s="59"/>
      <c r="R1548" s="5"/>
      <c r="S1548" s="59"/>
      <c r="T1548" s="26"/>
      <c r="U1548" s="26"/>
      <c r="V1548" s="27"/>
      <c r="W1548" s="26"/>
      <c r="X1548" s="27"/>
      <c r="Y1548" s="2"/>
      <c r="Z1548" s="2"/>
      <c r="AA1548" s="2"/>
      <c r="AB1548" s="2"/>
      <c r="AC1548" s="2"/>
      <c r="AD1548" s="2"/>
    </row>
    <row r="1549" spans="1:30" ht="13" x14ac:dyDescent="0.15">
      <c r="A1549" s="26"/>
      <c r="B1549" s="26"/>
      <c r="C1549" s="26"/>
      <c r="D1549" s="26"/>
      <c r="E1549" s="26"/>
      <c r="F1549" s="27"/>
      <c r="G1549" s="26"/>
      <c r="H1549" s="27"/>
      <c r="I1549" s="26"/>
      <c r="J1549" s="27"/>
      <c r="K1549" s="28"/>
      <c r="L1549" s="5"/>
      <c r="M1549" s="5"/>
      <c r="N1549" s="5"/>
      <c r="O1549" s="59"/>
      <c r="P1549" s="5"/>
      <c r="Q1549" s="59"/>
      <c r="R1549" s="5"/>
      <c r="S1549" s="59"/>
      <c r="T1549" s="26"/>
      <c r="U1549" s="26"/>
      <c r="V1549" s="27"/>
      <c r="W1549" s="26"/>
      <c r="X1549" s="27"/>
      <c r="Y1549" s="2"/>
      <c r="Z1549" s="2"/>
      <c r="AA1549" s="2"/>
      <c r="AB1549" s="2"/>
      <c r="AC1549" s="2"/>
      <c r="AD1549" s="2"/>
    </row>
    <row r="1550" spans="1:30" ht="13" x14ac:dyDescent="0.15">
      <c r="A1550" s="26"/>
      <c r="B1550" s="26"/>
      <c r="C1550" s="26"/>
      <c r="D1550" s="26"/>
      <c r="E1550" s="26"/>
      <c r="F1550" s="27"/>
      <c r="G1550" s="26"/>
      <c r="H1550" s="27"/>
      <c r="I1550" s="26"/>
      <c r="J1550" s="27"/>
      <c r="K1550" s="28"/>
      <c r="L1550" s="5"/>
      <c r="M1550" s="5"/>
      <c r="N1550" s="5"/>
      <c r="O1550" s="59"/>
      <c r="P1550" s="5"/>
      <c r="Q1550" s="59"/>
      <c r="R1550" s="5"/>
      <c r="S1550" s="59"/>
      <c r="T1550" s="26"/>
      <c r="U1550" s="26"/>
      <c r="V1550" s="27"/>
      <c r="W1550" s="26"/>
      <c r="X1550" s="27"/>
      <c r="Y1550" s="2"/>
      <c r="Z1550" s="2"/>
      <c r="AA1550" s="2"/>
      <c r="AB1550" s="2"/>
      <c r="AC1550" s="2"/>
      <c r="AD1550" s="2"/>
    </row>
    <row r="1551" spans="1:30" ht="13" x14ac:dyDescent="0.15">
      <c r="A1551" s="26"/>
      <c r="B1551" s="26"/>
      <c r="C1551" s="26"/>
      <c r="D1551" s="26"/>
      <c r="E1551" s="26"/>
      <c r="F1551" s="27"/>
      <c r="G1551" s="26"/>
      <c r="H1551" s="27"/>
      <c r="I1551" s="26"/>
      <c r="J1551" s="27"/>
      <c r="K1551" s="28"/>
      <c r="L1551" s="5"/>
      <c r="M1551" s="5"/>
      <c r="N1551" s="5"/>
      <c r="O1551" s="59"/>
      <c r="P1551" s="5"/>
      <c r="Q1551" s="59"/>
      <c r="R1551" s="5"/>
      <c r="S1551" s="59"/>
      <c r="T1551" s="26"/>
      <c r="U1551" s="26"/>
      <c r="V1551" s="27"/>
      <c r="W1551" s="26"/>
      <c r="X1551" s="27"/>
      <c r="Y1551" s="2"/>
      <c r="Z1551" s="2"/>
      <c r="AA1551" s="2"/>
      <c r="AB1551" s="2"/>
      <c r="AC1551" s="2"/>
      <c r="AD1551" s="2"/>
    </row>
    <row r="1552" spans="1:30" ht="13" x14ac:dyDescent="0.15">
      <c r="A1552" s="26"/>
      <c r="B1552" s="26"/>
      <c r="C1552" s="26"/>
      <c r="D1552" s="26"/>
      <c r="E1552" s="26"/>
      <c r="F1552" s="27"/>
      <c r="G1552" s="26"/>
      <c r="H1552" s="27"/>
      <c r="I1552" s="26"/>
      <c r="J1552" s="27"/>
      <c r="K1552" s="28"/>
      <c r="L1552" s="5"/>
      <c r="M1552" s="5"/>
      <c r="N1552" s="5"/>
      <c r="O1552" s="59"/>
      <c r="P1552" s="5"/>
      <c r="Q1552" s="59"/>
      <c r="R1552" s="5"/>
      <c r="S1552" s="59"/>
      <c r="T1552" s="26"/>
      <c r="U1552" s="26"/>
      <c r="V1552" s="27"/>
      <c r="W1552" s="26"/>
      <c r="X1552" s="27"/>
      <c r="Y1552" s="2"/>
      <c r="Z1552" s="2"/>
      <c r="AA1552" s="2"/>
      <c r="AB1552" s="2"/>
      <c r="AC1552" s="2"/>
      <c r="AD1552" s="2"/>
    </row>
    <row r="1553" spans="1:30" ht="13" x14ac:dyDescent="0.15">
      <c r="A1553" s="26"/>
      <c r="B1553" s="26"/>
      <c r="C1553" s="26"/>
      <c r="D1553" s="26"/>
      <c r="E1553" s="26"/>
      <c r="F1553" s="27"/>
      <c r="G1553" s="26"/>
      <c r="H1553" s="27"/>
      <c r="I1553" s="26"/>
      <c r="J1553" s="27"/>
      <c r="K1553" s="28"/>
      <c r="L1553" s="5"/>
      <c r="M1553" s="5"/>
      <c r="N1553" s="5"/>
      <c r="O1553" s="59"/>
      <c r="P1553" s="5"/>
      <c r="Q1553" s="59"/>
      <c r="R1553" s="5"/>
      <c r="S1553" s="59"/>
      <c r="T1553" s="26"/>
      <c r="U1553" s="26"/>
      <c r="V1553" s="27"/>
      <c r="W1553" s="26"/>
      <c r="X1553" s="27"/>
      <c r="Y1553" s="2"/>
      <c r="Z1553" s="2"/>
      <c r="AA1553" s="2"/>
      <c r="AB1553" s="2"/>
      <c r="AC1553" s="2"/>
      <c r="AD1553" s="2"/>
    </row>
    <row r="1554" spans="1:30" ht="13" x14ac:dyDescent="0.15">
      <c r="A1554" s="26"/>
      <c r="B1554" s="26"/>
      <c r="C1554" s="26"/>
      <c r="D1554" s="26"/>
      <c r="E1554" s="26"/>
      <c r="F1554" s="27"/>
      <c r="G1554" s="26"/>
      <c r="H1554" s="27"/>
      <c r="I1554" s="26"/>
      <c r="J1554" s="27"/>
      <c r="K1554" s="28"/>
      <c r="L1554" s="5"/>
      <c r="M1554" s="5"/>
      <c r="N1554" s="5"/>
      <c r="O1554" s="59"/>
      <c r="P1554" s="5"/>
      <c r="Q1554" s="59"/>
      <c r="R1554" s="5"/>
      <c r="S1554" s="59"/>
      <c r="T1554" s="26"/>
      <c r="U1554" s="26"/>
      <c r="V1554" s="27"/>
      <c r="W1554" s="26"/>
      <c r="X1554" s="27"/>
      <c r="Y1554" s="2"/>
      <c r="Z1554" s="2"/>
      <c r="AA1554" s="2"/>
      <c r="AB1554" s="2"/>
      <c r="AC1554" s="2"/>
      <c r="AD1554" s="2"/>
    </row>
    <row r="1555" spans="1:30" ht="13" x14ac:dyDescent="0.15">
      <c r="A1555" s="26"/>
      <c r="B1555" s="26"/>
      <c r="C1555" s="26"/>
      <c r="D1555" s="26"/>
      <c r="E1555" s="26"/>
      <c r="F1555" s="27"/>
      <c r="G1555" s="26"/>
      <c r="H1555" s="27"/>
      <c r="I1555" s="26"/>
      <c r="J1555" s="27"/>
      <c r="K1555" s="28"/>
      <c r="L1555" s="5"/>
      <c r="M1555" s="5"/>
      <c r="N1555" s="5"/>
      <c r="O1555" s="59"/>
      <c r="P1555" s="5"/>
      <c r="Q1555" s="59"/>
      <c r="R1555" s="5"/>
      <c r="S1555" s="59"/>
      <c r="T1555" s="26"/>
      <c r="U1555" s="26"/>
      <c r="V1555" s="27"/>
      <c r="W1555" s="26"/>
      <c r="X1555" s="27"/>
      <c r="Y1555" s="2"/>
      <c r="Z1555" s="2"/>
      <c r="AA1555" s="2"/>
      <c r="AB1555" s="2"/>
      <c r="AC1555" s="2"/>
      <c r="AD1555" s="2"/>
    </row>
    <row r="1556" spans="1:30" ht="13" x14ac:dyDescent="0.15">
      <c r="A1556" s="26"/>
      <c r="B1556" s="26"/>
      <c r="C1556" s="26"/>
      <c r="D1556" s="26"/>
      <c r="E1556" s="26"/>
      <c r="F1556" s="27"/>
      <c r="G1556" s="26"/>
      <c r="H1556" s="27"/>
      <c r="I1556" s="26"/>
      <c r="J1556" s="27"/>
      <c r="K1556" s="28"/>
      <c r="L1556" s="5"/>
      <c r="M1556" s="5"/>
      <c r="N1556" s="5"/>
      <c r="O1556" s="59"/>
      <c r="P1556" s="5"/>
      <c r="Q1556" s="59"/>
      <c r="R1556" s="5"/>
      <c r="S1556" s="59"/>
      <c r="T1556" s="26"/>
      <c r="U1556" s="26"/>
      <c r="V1556" s="27"/>
      <c r="W1556" s="26"/>
      <c r="X1556" s="27"/>
      <c r="Y1556" s="2"/>
      <c r="Z1556" s="2"/>
      <c r="AA1556" s="2"/>
      <c r="AB1556" s="2"/>
      <c r="AC1556" s="2"/>
      <c r="AD1556" s="2"/>
    </row>
    <row r="1557" spans="1:30" ht="13" x14ac:dyDescent="0.15">
      <c r="A1557" s="26"/>
      <c r="B1557" s="26"/>
      <c r="C1557" s="26"/>
      <c r="D1557" s="26"/>
      <c r="E1557" s="26"/>
      <c r="F1557" s="27"/>
      <c r="G1557" s="26"/>
      <c r="H1557" s="27"/>
      <c r="I1557" s="26"/>
      <c r="J1557" s="27"/>
      <c r="K1557" s="28"/>
      <c r="L1557" s="5"/>
      <c r="M1557" s="5"/>
      <c r="N1557" s="5"/>
      <c r="O1557" s="59"/>
      <c r="P1557" s="5"/>
      <c r="Q1557" s="59"/>
      <c r="R1557" s="5"/>
      <c r="S1557" s="59"/>
      <c r="T1557" s="26"/>
      <c r="U1557" s="26"/>
      <c r="V1557" s="27"/>
      <c r="W1557" s="26"/>
      <c r="X1557" s="27"/>
      <c r="Y1557" s="2"/>
      <c r="Z1557" s="2"/>
      <c r="AA1557" s="2"/>
      <c r="AB1557" s="2"/>
      <c r="AC1557" s="2"/>
      <c r="AD1557" s="2"/>
    </row>
    <row r="1558" spans="1:30" ht="13" x14ac:dyDescent="0.15">
      <c r="A1558" s="26"/>
      <c r="B1558" s="26"/>
      <c r="C1558" s="26"/>
      <c r="D1558" s="26"/>
      <c r="E1558" s="26"/>
      <c r="F1558" s="27"/>
      <c r="G1558" s="26"/>
      <c r="H1558" s="27"/>
      <c r="I1558" s="26"/>
      <c r="J1558" s="27"/>
      <c r="K1558" s="28"/>
      <c r="L1558" s="5"/>
      <c r="M1558" s="5"/>
      <c r="N1558" s="5"/>
      <c r="O1558" s="59"/>
      <c r="P1558" s="5"/>
      <c r="Q1558" s="59"/>
      <c r="R1558" s="5"/>
      <c r="S1558" s="59"/>
      <c r="T1558" s="26"/>
      <c r="U1558" s="26"/>
      <c r="V1558" s="27"/>
      <c r="W1558" s="26"/>
      <c r="X1558" s="27"/>
      <c r="Y1558" s="2"/>
      <c r="Z1558" s="2"/>
      <c r="AA1558" s="2"/>
      <c r="AB1558" s="2"/>
      <c r="AC1558" s="2"/>
      <c r="AD1558" s="2"/>
    </row>
    <row r="1559" spans="1:30" ht="13" x14ac:dyDescent="0.15">
      <c r="A1559" s="26"/>
      <c r="B1559" s="26"/>
      <c r="C1559" s="26"/>
      <c r="D1559" s="26"/>
      <c r="E1559" s="26"/>
      <c r="F1559" s="27"/>
      <c r="G1559" s="26"/>
      <c r="H1559" s="27"/>
      <c r="I1559" s="26"/>
      <c r="J1559" s="27"/>
      <c r="K1559" s="28"/>
      <c r="L1559" s="5"/>
      <c r="M1559" s="5"/>
      <c r="N1559" s="5"/>
      <c r="O1559" s="59"/>
      <c r="P1559" s="5"/>
      <c r="Q1559" s="59"/>
      <c r="R1559" s="5"/>
      <c r="S1559" s="59"/>
      <c r="T1559" s="26"/>
      <c r="U1559" s="26"/>
      <c r="V1559" s="27"/>
      <c r="W1559" s="26"/>
      <c r="X1559" s="27"/>
      <c r="Y1559" s="2"/>
      <c r="Z1559" s="2"/>
      <c r="AA1559" s="2"/>
      <c r="AB1559" s="2"/>
      <c r="AC1559" s="2"/>
      <c r="AD1559" s="2"/>
    </row>
    <row r="1560" spans="1:30" ht="13" x14ac:dyDescent="0.15">
      <c r="A1560" s="26"/>
      <c r="B1560" s="26"/>
      <c r="C1560" s="26"/>
      <c r="D1560" s="26"/>
      <c r="E1560" s="26"/>
      <c r="F1560" s="27"/>
      <c r="G1560" s="26"/>
      <c r="H1560" s="27"/>
      <c r="I1560" s="26"/>
      <c r="J1560" s="27"/>
      <c r="K1560" s="28"/>
      <c r="L1560" s="5"/>
      <c r="M1560" s="5"/>
      <c r="N1560" s="5"/>
      <c r="O1560" s="59"/>
      <c r="P1560" s="5"/>
      <c r="Q1560" s="59"/>
      <c r="R1560" s="5"/>
      <c r="S1560" s="59"/>
      <c r="T1560" s="26"/>
      <c r="U1560" s="26"/>
      <c r="V1560" s="27"/>
      <c r="W1560" s="26"/>
      <c r="X1560" s="27"/>
      <c r="Y1560" s="2"/>
      <c r="Z1560" s="2"/>
      <c r="AA1560" s="2"/>
      <c r="AB1560" s="2"/>
      <c r="AC1560" s="2"/>
      <c r="AD1560" s="2"/>
    </row>
    <row r="1561" spans="1:30" ht="13" x14ac:dyDescent="0.15">
      <c r="A1561" s="26"/>
      <c r="B1561" s="26"/>
      <c r="C1561" s="26"/>
      <c r="D1561" s="26"/>
      <c r="E1561" s="26"/>
      <c r="F1561" s="27"/>
      <c r="G1561" s="26"/>
      <c r="H1561" s="27"/>
      <c r="I1561" s="26"/>
      <c r="J1561" s="27"/>
      <c r="K1561" s="28"/>
      <c r="L1561" s="5"/>
      <c r="M1561" s="5"/>
      <c r="N1561" s="5"/>
      <c r="O1561" s="59"/>
      <c r="P1561" s="5"/>
      <c r="Q1561" s="59"/>
      <c r="R1561" s="5"/>
      <c r="S1561" s="59"/>
      <c r="T1561" s="26"/>
      <c r="U1561" s="26"/>
      <c r="V1561" s="27"/>
      <c r="W1561" s="26"/>
      <c r="X1561" s="27"/>
      <c r="Y1561" s="2"/>
      <c r="Z1561" s="2"/>
      <c r="AA1561" s="2"/>
      <c r="AB1561" s="2"/>
      <c r="AC1561" s="2"/>
      <c r="AD1561" s="2"/>
    </row>
    <row r="1562" spans="1:30" ht="13" x14ac:dyDescent="0.15">
      <c r="A1562" s="26"/>
      <c r="B1562" s="26"/>
      <c r="C1562" s="26"/>
      <c r="D1562" s="26"/>
      <c r="E1562" s="26"/>
      <c r="F1562" s="27"/>
      <c r="G1562" s="26"/>
      <c r="H1562" s="27"/>
      <c r="I1562" s="26"/>
      <c r="J1562" s="27"/>
      <c r="K1562" s="28"/>
      <c r="L1562" s="5"/>
      <c r="M1562" s="5"/>
      <c r="N1562" s="5"/>
      <c r="O1562" s="59"/>
      <c r="P1562" s="5"/>
      <c r="Q1562" s="59"/>
      <c r="R1562" s="5"/>
      <c r="S1562" s="59"/>
      <c r="T1562" s="26"/>
      <c r="U1562" s="26"/>
      <c r="V1562" s="27"/>
      <c r="W1562" s="26"/>
      <c r="X1562" s="27"/>
      <c r="Y1562" s="2"/>
      <c r="Z1562" s="2"/>
      <c r="AA1562" s="2"/>
      <c r="AB1562" s="2"/>
      <c r="AC1562" s="2"/>
      <c r="AD1562" s="2"/>
    </row>
    <row r="1563" spans="1:30" ht="13" x14ac:dyDescent="0.15">
      <c r="A1563" s="26"/>
      <c r="B1563" s="26"/>
      <c r="C1563" s="26"/>
      <c r="D1563" s="26"/>
      <c r="E1563" s="26"/>
      <c r="F1563" s="27"/>
      <c r="G1563" s="26"/>
      <c r="H1563" s="27"/>
      <c r="I1563" s="26"/>
      <c r="J1563" s="27"/>
      <c r="K1563" s="28"/>
      <c r="L1563" s="5"/>
      <c r="M1563" s="5"/>
      <c r="N1563" s="5"/>
      <c r="O1563" s="59"/>
      <c r="P1563" s="5"/>
      <c r="Q1563" s="59"/>
      <c r="R1563" s="5"/>
      <c r="S1563" s="59"/>
      <c r="T1563" s="26"/>
      <c r="U1563" s="26"/>
      <c r="V1563" s="27"/>
      <c r="W1563" s="26"/>
      <c r="X1563" s="27"/>
      <c r="Y1563" s="2"/>
      <c r="Z1563" s="2"/>
      <c r="AA1563" s="2"/>
      <c r="AB1563" s="2"/>
      <c r="AC1563" s="2"/>
      <c r="AD1563" s="2"/>
    </row>
    <row r="1564" spans="1:30" ht="13" x14ac:dyDescent="0.15">
      <c r="A1564" s="26"/>
      <c r="B1564" s="26"/>
      <c r="C1564" s="26"/>
      <c r="D1564" s="26"/>
      <c r="E1564" s="26"/>
      <c r="F1564" s="27"/>
      <c r="G1564" s="26"/>
      <c r="H1564" s="27"/>
      <c r="I1564" s="26"/>
      <c r="J1564" s="27"/>
      <c r="K1564" s="28"/>
      <c r="L1564" s="5"/>
      <c r="M1564" s="5"/>
      <c r="N1564" s="5"/>
      <c r="O1564" s="59"/>
      <c r="P1564" s="5"/>
      <c r="Q1564" s="59"/>
      <c r="R1564" s="5"/>
      <c r="S1564" s="59"/>
      <c r="T1564" s="26"/>
      <c r="U1564" s="26"/>
      <c r="V1564" s="27"/>
      <c r="W1564" s="26"/>
      <c r="X1564" s="27"/>
      <c r="Y1564" s="2"/>
      <c r="Z1564" s="2"/>
      <c r="AA1564" s="2"/>
      <c r="AB1564" s="2"/>
      <c r="AC1564" s="2"/>
      <c r="AD1564" s="2"/>
    </row>
    <row r="1565" spans="1:30" ht="13" x14ac:dyDescent="0.15">
      <c r="A1565" s="26"/>
      <c r="B1565" s="26"/>
      <c r="C1565" s="26"/>
      <c r="D1565" s="26"/>
      <c r="E1565" s="26"/>
      <c r="F1565" s="27"/>
      <c r="G1565" s="26"/>
      <c r="H1565" s="27"/>
      <c r="I1565" s="26"/>
      <c r="J1565" s="27"/>
      <c r="K1565" s="28"/>
      <c r="L1565" s="5"/>
      <c r="M1565" s="5"/>
      <c r="N1565" s="5"/>
      <c r="O1565" s="59"/>
      <c r="P1565" s="5"/>
      <c r="Q1565" s="59"/>
      <c r="R1565" s="5"/>
      <c r="S1565" s="59"/>
      <c r="T1565" s="26"/>
      <c r="U1565" s="26"/>
      <c r="V1565" s="27"/>
      <c r="W1565" s="26"/>
      <c r="X1565" s="27"/>
      <c r="Y1565" s="2"/>
      <c r="Z1565" s="2"/>
      <c r="AA1565" s="2"/>
      <c r="AB1565" s="2"/>
      <c r="AC1565" s="2"/>
      <c r="AD1565" s="2"/>
    </row>
    <row r="1566" spans="1:30" ht="13" x14ac:dyDescent="0.15">
      <c r="A1566" s="26"/>
      <c r="B1566" s="26"/>
      <c r="C1566" s="26"/>
      <c r="D1566" s="26"/>
      <c r="E1566" s="26"/>
      <c r="F1566" s="27"/>
      <c r="G1566" s="26"/>
      <c r="H1566" s="27"/>
      <c r="I1566" s="26"/>
      <c r="J1566" s="27"/>
      <c r="K1566" s="28"/>
      <c r="L1566" s="5"/>
      <c r="M1566" s="5"/>
      <c r="N1566" s="5"/>
      <c r="O1566" s="59"/>
      <c r="P1566" s="5"/>
      <c r="Q1566" s="59"/>
      <c r="R1566" s="5"/>
      <c r="S1566" s="59"/>
      <c r="T1566" s="26"/>
      <c r="U1566" s="26"/>
      <c r="V1566" s="27"/>
      <c r="W1566" s="26"/>
      <c r="X1566" s="27"/>
      <c r="Y1566" s="2"/>
      <c r="Z1566" s="2"/>
      <c r="AA1566" s="2"/>
      <c r="AB1566" s="2"/>
      <c r="AC1566" s="2"/>
      <c r="AD1566" s="2"/>
    </row>
    <row r="1567" spans="1:30" ht="13" x14ac:dyDescent="0.15">
      <c r="A1567" s="26"/>
      <c r="B1567" s="26"/>
      <c r="C1567" s="26"/>
      <c r="D1567" s="26"/>
      <c r="E1567" s="26"/>
      <c r="F1567" s="27"/>
      <c r="G1567" s="26"/>
      <c r="H1567" s="27"/>
      <c r="I1567" s="26"/>
      <c r="J1567" s="27"/>
      <c r="K1567" s="28"/>
      <c r="L1567" s="5"/>
      <c r="M1567" s="5"/>
      <c r="N1567" s="5"/>
      <c r="O1567" s="59"/>
      <c r="P1567" s="5"/>
      <c r="Q1567" s="59"/>
      <c r="R1567" s="5"/>
      <c r="S1567" s="59"/>
      <c r="T1567" s="26"/>
      <c r="U1567" s="26"/>
      <c r="V1567" s="27"/>
      <c r="W1567" s="26"/>
      <c r="X1567" s="27"/>
      <c r="Y1567" s="2"/>
      <c r="Z1567" s="2"/>
      <c r="AA1567" s="2"/>
      <c r="AB1567" s="2"/>
      <c r="AC1567" s="2"/>
      <c r="AD1567" s="2"/>
    </row>
    <row r="1568" spans="1:30" ht="13" x14ac:dyDescent="0.15">
      <c r="A1568" s="26"/>
      <c r="B1568" s="26"/>
      <c r="C1568" s="26"/>
      <c r="D1568" s="26"/>
      <c r="E1568" s="26"/>
      <c r="F1568" s="27"/>
      <c r="G1568" s="26"/>
      <c r="H1568" s="27"/>
      <c r="I1568" s="26"/>
      <c r="J1568" s="27"/>
      <c r="K1568" s="28"/>
      <c r="L1568" s="5"/>
      <c r="M1568" s="5"/>
      <c r="N1568" s="5"/>
      <c r="O1568" s="59"/>
      <c r="P1568" s="5"/>
      <c r="Q1568" s="59"/>
      <c r="R1568" s="5"/>
      <c r="S1568" s="59"/>
      <c r="T1568" s="26"/>
      <c r="U1568" s="26"/>
      <c r="V1568" s="27"/>
      <c r="W1568" s="26"/>
      <c r="X1568" s="27"/>
      <c r="Y1568" s="2"/>
      <c r="Z1568" s="2"/>
      <c r="AA1568" s="2"/>
      <c r="AB1568" s="2"/>
      <c r="AC1568" s="2"/>
      <c r="AD1568" s="2"/>
    </row>
    <row r="1569" spans="1:30" ht="13" x14ac:dyDescent="0.15">
      <c r="A1569" s="26"/>
      <c r="B1569" s="26"/>
      <c r="C1569" s="26"/>
      <c r="D1569" s="26"/>
      <c r="E1569" s="26"/>
      <c r="F1569" s="27"/>
      <c r="G1569" s="26"/>
      <c r="H1569" s="27"/>
      <c r="I1569" s="26"/>
      <c r="J1569" s="27"/>
      <c r="K1569" s="28"/>
      <c r="L1569" s="5"/>
      <c r="M1569" s="5"/>
      <c r="N1569" s="5"/>
      <c r="O1569" s="59"/>
      <c r="P1569" s="5"/>
      <c r="Q1569" s="59"/>
      <c r="R1569" s="5"/>
      <c r="S1569" s="59"/>
      <c r="T1569" s="26"/>
      <c r="U1569" s="26"/>
      <c r="V1569" s="27"/>
      <c r="W1569" s="26"/>
      <c r="X1569" s="27"/>
      <c r="Y1569" s="2"/>
      <c r="Z1569" s="2"/>
      <c r="AA1569" s="2"/>
      <c r="AB1569" s="2"/>
      <c r="AC1569" s="2"/>
      <c r="AD1569" s="2"/>
    </row>
    <row r="1570" spans="1:30" ht="13" x14ac:dyDescent="0.15">
      <c r="A1570" s="26"/>
      <c r="B1570" s="26"/>
      <c r="C1570" s="26"/>
      <c r="D1570" s="26"/>
      <c r="E1570" s="26"/>
      <c r="F1570" s="27"/>
      <c r="G1570" s="26"/>
      <c r="H1570" s="27"/>
      <c r="I1570" s="26"/>
      <c r="J1570" s="27"/>
      <c r="K1570" s="28"/>
      <c r="L1570" s="5"/>
      <c r="M1570" s="5"/>
      <c r="N1570" s="5"/>
      <c r="O1570" s="59"/>
      <c r="P1570" s="5"/>
      <c r="Q1570" s="59"/>
      <c r="R1570" s="5"/>
      <c r="S1570" s="59"/>
      <c r="T1570" s="26"/>
      <c r="U1570" s="26"/>
      <c r="V1570" s="27"/>
      <c r="W1570" s="26"/>
      <c r="X1570" s="27"/>
      <c r="Y1570" s="2"/>
      <c r="Z1570" s="2"/>
      <c r="AA1570" s="2"/>
      <c r="AB1570" s="2"/>
      <c r="AC1570" s="2"/>
      <c r="AD1570" s="2"/>
    </row>
    <row r="1571" spans="1:30" ht="13" x14ac:dyDescent="0.15">
      <c r="A1571" s="26"/>
      <c r="B1571" s="26"/>
      <c r="C1571" s="26"/>
      <c r="D1571" s="26"/>
      <c r="E1571" s="26"/>
      <c r="F1571" s="27"/>
      <c r="G1571" s="26"/>
      <c r="H1571" s="27"/>
      <c r="I1571" s="26"/>
      <c r="J1571" s="27"/>
      <c r="K1571" s="28"/>
      <c r="L1571" s="5"/>
      <c r="M1571" s="5"/>
      <c r="N1571" s="5"/>
      <c r="O1571" s="59"/>
      <c r="P1571" s="5"/>
      <c r="Q1571" s="59"/>
      <c r="R1571" s="5"/>
      <c r="S1571" s="59"/>
      <c r="T1571" s="26"/>
      <c r="U1571" s="26"/>
      <c r="V1571" s="27"/>
      <c r="W1571" s="26"/>
      <c r="X1571" s="27"/>
      <c r="Y1571" s="2"/>
      <c r="Z1571" s="2"/>
      <c r="AA1571" s="2"/>
      <c r="AB1571" s="2"/>
      <c r="AC1571" s="2"/>
      <c r="AD1571" s="2"/>
    </row>
    <row r="1572" spans="1:30" ht="13" x14ac:dyDescent="0.15">
      <c r="A1572" s="26"/>
      <c r="B1572" s="26"/>
      <c r="C1572" s="26"/>
      <c r="D1572" s="26"/>
      <c r="E1572" s="26"/>
      <c r="F1572" s="27"/>
      <c r="G1572" s="26"/>
      <c r="H1572" s="27"/>
      <c r="I1572" s="26"/>
      <c r="J1572" s="27"/>
      <c r="K1572" s="28"/>
      <c r="L1572" s="5"/>
      <c r="M1572" s="5"/>
      <c r="N1572" s="5"/>
      <c r="O1572" s="59"/>
      <c r="P1572" s="5"/>
      <c r="Q1572" s="59"/>
      <c r="R1572" s="5"/>
      <c r="S1572" s="59"/>
      <c r="T1572" s="26"/>
      <c r="U1572" s="26"/>
      <c r="V1572" s="27"/>
      <c r="W1572" s="26"/>
      <c r="X1572" s="27"/>
      <c r="Y1572" s="2"/>
      <c r="Z1572" s="2"/>
      <c r="AA1572" s="2"/>
      <c r="AB1572" s="2"/>
      <c r="AC1572" s="2"/>
      <c r="AD1572" s="2"/>
    </row>
    <row r="1573" spans="1:30" ht="13" x14ac:dyDescent="0.15">
      <c r="A1573" s="26"/>
      <c r="B1573" s="26"/>
      <c r="C1573" s="26"/>
      <c r="D1573" s="26"/>
      <c r="E1573" s="26"/>
      <c r="F1573" s="27"/>
      <c r="G1573" s="26"/>
      <c r="H1573" s="27"/>
      <c r="I1573" s="26"/>
      <c r="J1573" s="27"/>
      <c r="K1573" s="28"/>
      <c r="L1573" s="5"/>
      <c r="M1573" s="5"/>
      <c r="N1573" s="5"/>
      <c r="O1573" s="59"/>
      <c r="P1573" s="5"/>
      <c r="Q1573" s="59"/>
      <c r="R1573" s="5"/>
      <c r="S1573" s="59"/>
      <c r="T1573" s="26"/>
      <c r="U1573" s="26"/>
      <c r="V1573" s="27"/>
      <c r="W1573" s="26"/>
      <c r="X1573" s="27"/>
      <c r="Y1573" s="2"/>
      <c r="Z1573" s="2"/>
      <c r="AA1573" s="2"/>
      <c r="AB1573" s="2"/>
      <c r="AC1573" s="2"/>
      <c r="AD1573" s="2"/>
    </row>
    <row r="1574" spans="1:30" ht="13" x14ac:dyDescent="0.15">
      <c r="A1574" s="26"/>
      <c r="B1574" s="26"/>
      <c r="C1574" s="26"/>
      <c r="D1574" s="26"/>
      <c r="E1574" s="26"/>
      <c r="F1574" s="27"/>
      <c r="G1574" s="26"/>
      <c r="H1574" s="27"/>
      <c r="I1574" s="26"/>
      <c r="J1574" s="27"/>
      <c r="K1574" s="28"/>
      <c r="L1574" s="5"/>
      <c r="M1574" s="5"/>
      <c r="N1574" s="5"/>
      <c r="O1574" s="59"/>
      <c r="P1574" s="5"/>
      <c r="Q1574" s="59"/>
      <c r="R1574" s="5"/>
      <c r="S1574" s="59"/>
      <c r="T1574" s="26"/>
      <c r="U1574" s="26"/>
      <c r="V1574" s="27"/>
      <c r="W1574" s="26"/>
      <c r="X1574" s="27"/>
      <c r="Y1574" s="2"/>
      <c r="Z1574" s="2"/>
      <c r="AA1574" s="2"/>
      <c r="AB1574" s="2"/>
      <c r="AC1574" s="2"/>
      <c r="AD1574" s="2"/>
    </row>
    <row r="1575" spans="1:30" ht="13" x14ac:dyDescent="0.15">
      <c r="A1575" s="26"/>
      <c r="B1575" s="26"/>
      <c r="C1575" s="26"/>
      <c r="D1575" s="26"/>
      <c r="E1575" s="26"/>
      <c r="F1575" s="27"/>
      <c r="G1575" s="26"/>
      <c r="H1575" s="27"/>
      <c r="I1575" s="26"/>
      <c r="J1575" s="27"/>
      <c r="K1575" s="28"/>
      <c r="L1575" s="5"/>
      <c r="M1575" s="5"/>
      <c r="N1575" s="5"/>
      <c r="O1575" s="59"/>
      <c r="P1575" s="5"/>
      <c r="Q1575" s="59"/>
      <c r="R1575" s="5"/>
      <c r="S1575" s="59"/>
      <c r="T1575" s="26"/>
      <c r="U1575" s="26"/>
      <c r="V1575" s="27"/>
      <c r="W1575" s="26"/>
      <c r="X1575" s="27"/>
      <c r="Y1575" s="2"/>
      <c r="Z1575" s="2"/>
      <c r="AA1575" s="2"/>
      <c r="AB1575" s="2"/>
      <c r="AC1575" s="2"/>
      <c r="AD1575" s="2"/>
    </row>
    <row r="1576" spans="1:30" ht="13" x14ac:dyDescent="0.15">
      <c r="A1576" s="26"/>
      <c r="B1576" s="26"/>
      <c r="C1576" s="26"/>
      <c r="D1576" s="26"/>
      <c r="E1576" s="26"/>
      <c r="F1576" s="27"/>
      <c r="G1576" s="26"/>
      <c r="H1576" s="27"/>
      <c r="I1576" s="26"/>
      <c r="J1576" s="27"/>
      <c r="K1576" s="28"/>
      <c r="L1576" s="5"/>
      <c r="M1576" s="5"/>
      <c r="N1576" s="5"/>
      <c r="O1576" s="59"/>
      <c r="P1576" s="5"/>
      <c r="Q1576" s="59"/>
      <c r="R1576" s="5"/>
      <c r="S1576" s="59"/>
      <c r="T1576" s="26"/>
      <c r="U1576" s="26"/>
      <c r="V1576" s="27"/>
      <c r="W1576" s="26"/>
      <c r="X1576" s="27"/>
      <c r="Y1576" s="2"/>
      <c r="Z1576" s="2"/>
      <c r="AA1576" s="2"/>
      <c r="AB1576" s="2"/>
      <c r="AC1576" s="2"/>
      <c r="AD1576" s="2"/>
    </row>
    <row r="1577" spans="1:30" ht="13" x14ac:dyDescent="0.15">
      <c r="A1577" s="26"/>
      <c r="B1577" s="26"/>
      <c r="C1577" s="26"/>
      <c r="D1577" s="26"/>
      <c r="E1577" s="26"/>
      <c r="F1577" s="27"/>
      <c r="G1577" s="26"/>
      <c r="H1577" s="27"/>
      <c r="I1577" s="26"/>
      <c r="J1577" s="27"/>
      <c r="K1577" s="28"/>
      <c r="L1577" s="5"/>
      <c r="M1577" s="5"/>
      <c r="N1577" s="5"/>
      <c r="O1577" s="59"/>
      <c r="P1577" s="5"/>
      <c r="Q1577" s="59"/>
      <c r="R1577" s="5"/>
      <c r="S1577" s="59"/>
      <c r="T1577" s="26"/>
      <c r="U1577" s="26"/>
      <c r="V1577" s="27"/>
      <c r="W1577" s="26"/>
      <c r="X1577" s="27"/>
      <c r="Y1577" s="2"/>
      <c r="Z1577" s="2"/>
      <c r="AA1577" s="2"/>
      <c r="AB1577" s="2"/>
      <c r="AC1577" s="2"/>
      <c r="AD1577" s="2"/>
    </row>
    <row r="1578" spans="1:30" ht="13" x14ac:dyDescent="0.15">
      <c r="A1578" s="26"/>
      <c r="B1578" s="26"/>
      <c r="C1578" s="26"/>
      <c r="D1578" s="26"/>
      <c r="E1578" s="26"/>
      <c r="F1578" s="27"/>
      <c r="G1578" s="26"/>
      <c r="H1578" s="27"/>
      <c r="I1578" s="26"/>
      <c r="J1578" s="27"/>
      <c r="K1578" s="28"/>
      <c r="L1578" s="5"/>
      <c r="M1578" s="5"/>
      <c r="N1578" s="5"/>
      <c r="O1578" s="59"/>
      <c r="P1578" s="5"/>
      <c r="Q1578" s="59"/>
      <c r="R1578" s="5"/>
      <c r="S1578" s="59"/>
      <c r="T1578" s="26"/>
      <c r="U1578" s="26"/>
      <c r="V1578" s="27"/>
      <c r="W1578" s="26"/>
      <c r="X1578" s="27"/>
      <c r="Y1578" s="2"/>
      <c r="Z1578" s="2"/>
      <c r="AA1578" s="2"/>
      <c r="AB1578" s="2"/>
      <c r="AC1578" s="2"/>
      <c r="AD1578" s="2"/>
    </row>
    <row r="1579" spans="1:30" ht="13" x14ac:dyDescent="0.15">
      <c r="A1579" s="26"/>
      <c r="B1579" s="26"/>
      <c r="C1579" s="26"/>
      <c r="D1579" s="26"/>
      <c r="E1579" s="26"/>
      <c r="F1579" s="27"/>
      <c r="G1579" s="26"/>
      <c r="H1579" s="27"/>
      <c r="I1579" s="26"/>
      <c r="J1579" s="27"/>
      <c r="K1579" s="28"/>
      <c r="L1579" s="5"/>
      <c r="M1579" s="5"/>
      <c r="N1579" s="5"/>
      <c r="O1579" s="59"/>
      <c r="P1579" s="5"/>
      <c r="Q1579" s="59"/>
      <c r="R1579" s="5"/>
      <c r="S1579" s="59"/>
      <c r="T1579" s="26"/>
      <c r="U1579" s="26"/>
      <c r="V1579" s="27"/>
      <c r="W1579" s="26"/>
      <c r="X1579" s="27"/>
      <c r="Y1579" s="2"/>
      <c r="Z1579" s="2"/>
      <c r="AA1579" s="2"/>
      <c r="AB1579" s="2"/>
      <c r="AC1579" s="2"/>
      <c r="AD1579" s="2"/>
    </row>
    <row r="1580" spans="1:30" ht="13" x14ac:dyDescent="0.15">
      <c r="A1580" s="26"/>
      <c r="B1580" s="26"/>
      <c r="C1580" s="26"/>
      <c r="D1580" s="26"/>
      <c r="E1580" s="26"/>
      <c r="F1580" s="27"/>
      <c r="G1580" s="26"/>
      <c r="H1580" s="27"/>
      <c r="I1580" s="26"/>
      <c r="J1580" s="27"/>
      <c r="K1580" s="28"/>
      <c r="L1580" s="5"/>
      <c r="M1580" s="5"/>
      <c r="N1580" s="5"/>
      <c r="O1580" s="59"/>
      <c r="P1580" s="5"/>
      <c r="Q1580" s="59"/>
      <c r="R1580" s="5"/>
      <c r="S1580" s="59"/>
      <c r="T1580" s="26"/>
      <c r="U1580" s="26"/>
      <c r="V1580" s="27"/>
      <c r="W1580" s="26"/>
      <c r="X1580" s="27"/>
      <c r="Y1580" s="2"/>
      <c r="Z1580" s="2"/>
      <c r="AA1580" s="2"/>
      <c r="AB1580" s="2"/>
      <c r="AC1580" s="2"/>
      <c r="AD1580" s="2"/>
    </row>
    <row r="1581" spans="1:30" ht="13" x14ac:dyDescent="0.15">
      <c r="A1581" s="26"/>
      <c r="B1581" s="26"/>
      <c r="C1581" s="26"/>
      <c r="D1581" s="26"/>
      <c r="E1581" s="26"/>
      <c r="F1581" s="27"/>
      <c r="G1581" s="26"/>
      <c r="H1581" s="27"/>
      <c r="I1581" s="26"/>
      <c r="J1581" s="27"/>
      <c r="K1581" s="28"/>
      <c r="L1581" s="5"/>
      <c r="M1581" s="5"/>
      <c r="N1581" s="5"/>
      <c r="O1581" s="59"/>
      <c r="P1581" s="5"/>
      <c r="Q1581" s="59"/>
      <c r="R1581" s="5"/>
      <c r="S1581" s="59"/>
      <c r="T1581" s="26"/>
      <c r="U1581" s="26"/>
      <c r="V1581" s="27"/>
      <c r="W1581" s="26"/>
      <c r="X1581" s="27"/>
      <c r="Y1581" s="2"/>
      <c r="Z1581" s="2"/>
      <c r="AA1581" s="2"/>
      <c r="AB1581" s="2"/>
      <c r="AC1581" s="2"/>
      <c r="AD1581" s="2"/>
    </row>
    <row r="1582" spans="1:30" ht="13" x14ac:dyDescent="0.15">
      <c r="A1582" s="26"/>
      <c r="B1582" s="26"/>
      <c r="C1582" s="26"/>
      <c r="D1582" s="26"/>
      <c r="E1582" s="26"/>
      <c r="F1582" s="27"/>
      <c r="G1582" s="26"/>
      <c r="H1582" s="27"/>
      <c r="I1582" s="26"/>
      <c r="J1582" s="27"/>
      <c r="K1582" s="28"/>
      <c r="L1582" s="5"/>
      <c r="M1582" s="5"/>
      <c r="N1582" s="5"/>
      <c r="O1582" s="59"/>
      <c r="P1582" s="5"/>
      <c r="Q1582" s="59"/>
      <c r="R1582" s="5"/>
      <c r="S1582" s="59"/>
      <c r="T1582" s="26"/>
      <c r="U1582" s="26"/>
      <c r="V1582" s="27"/>
      <c r="W1582" s="26"/>
      <c r="X1582" s="27"/>
      <c r="Y1582" s="2"/>
      <c r="Z1582" s="2"/>
      <c r="AA1582" s="2"/>
      <c r="AB1582" s="2"/>
      <c r="AC1582" s="2"/>
      <c r="AD1582" s="2"/>
    </row>
    <row r="1583" spans="1:30" ht="13" x14ac:dyDescent="0.15">
      <c r="A1583" s="26"/>
      <c r="B1583" s="26"/>
      <c r="C1583" s="26"/>
      <c r="D1583" s="26"/>
      <c r="E1583" s="26"/>
      <c r="F1583" s="27"/>
      <c r="G1583" s="26"/>
      <c r="H1583" s="27"/>
      <c r="I1583" s="26"/>
      <c r="J1583" s="27"/>
      <c r="K1583" s="28"/>
      <c r="L1583" s="5"/>
      <c r="M1583" s="5"/>
      <c r="N1583" s="5"/>
      <c r="O1583" s="59"/>
      <c r="P1583" s="5"/>
      <c r="Q1583" s="59"/>
      <c r="R1583" s="5"/>
      <c r="S1583" s="59"/>
      <c r="T1583" s="26"/>
      <c r="U1583" s="26"/>
      <c r="V1583" s="27"/>
      <c r="W1583" s="26"/>
      <c r="X1583" s="27"/>
      <c r="Y1583" s="2"/>
      <c r="Z1583" s="2"/>
      <c r="AA1583" s="2"/>
      <c r="AB1583" s="2"/>
      <c r="AC1583" s="2"/>
      <c r="AD1583" s="2"/>
    </row>
    <row r="1584" spans="1:30" ht="13" x14ac:dyDescent="0.15">
      <c r="A1584" s="26"/>
      <c r="B1584" s="26"/>
      <c r="C1584" s="26"/>
      <c r="D1584" s="26"/>
      <c r="E1584" s="26"/>
      <c r="F1584" s="27"/>
      <c r="G1584" s="26"/>
      <c r="H1584" s="27"/>
      <c r="I1584" s="26"/>
      <c r="J1584" s="27"/>
      <c r="K1584" s="28"/>
      <c r="L1584" s="5"/>
      <c r="M1584" s="5"/>
      <c r="N1584" s="5"/>
      <c r="O1584" s="59"/>
      <c r="P1584" s="5"/>
      <c r="Q1584" s="59"/>
      <c r="R1584" s="5"/>
      <c r="S1584" s="59"/>
      <c r="T1584" s="26"/>
      <c r="U1584" s="26"/>
      <c r="V1584" s="27"/>
      <c r="W1584" s="26"/>
      <c r="X1584" s="27"/>
      <c r="Y1584" s="2"/>
      <c r="Z1584" s="2"/>
      <c r="AA1584" s="2"/>
      <c r="AB1584" s="2"/>
      <c r="AC1584" s="2"/>
      <c r="AD1584" s="2"/>
    </row>
    <row r="1585" spans="1:30" ht="13" x14ac:dyDescent="0.15">
      <c r="A1585" s="26"/>
      <c r="B1585" s="26"/>
      <c r="C1585" s="26"/>
      <c r="D1585" s="26"/>
      <c r="E1585" s="26"/>
      <c r="F1585" s="27"/>
      <c r="G1585" s="26"/>
      <c r="H1585" s="27"/>
      <c r="I1585" s="26"/>
      <c r="J1585" s="27"/>
      <c r="K1585" s="28"/>
      <c r="L1585" s="5"/>
      <c r="M1585" s="5"/>
      <c r="N1585" s="5"/>
      <c r="O1585" s="59"/>
      <c r="P1585" s="5"/>
      <c r="Q1585" s="59"/>
      <c r="R1585" s="5"/>
      <c r="S1585" s="59"/>
      <c r="T1585" s="26"/>
      <c r="U1585" s="26"/>
      <c r="V1585" s="27"/>
      <c r="W1585" s="26"/>
      <c r="X1585" s="27"/>
      <c r="Y1585" s="2"/>
      <c r="Z1585" s="2"/>
      <c r="AA1585" s="2"/>
      <c r="AB1585" s="2"/>
      <c r="AC1585" s="2"/>
      <c r="AD1585" s="2"/>
    </row>
    <row r="1586" spans="1:30" ht="13" x14ac:dyDescent="0.15">
      <c r="A1586" s="26"/>
      <c r="B1586" s="26"/>
      <c r="C1586" s="26"/>
      <c r="D1586" s="26"/>
      <c r="E1586" s="26"/>
      <c r="F1586" s="27"/>
      <c r="G1586" s="26"/>
      <c r="H1586" s="27"/>
      <c r="I1586" s="26"/>
      <c r="J1586" s="27"/>
      <c r="K1586" s="28"/>
      <c r="L1586" s="5"/>
      <c r="M1586" s="5"/>
      <c r="N1586" s="5"/>
      <c r="O1586" s="59"/>
      <c r="P1586" s="5"/>
      <c r="Q1586" s="59"/>
      <c r="R1586" s="5"/>
      <c r="S1586" s="59"/>
      <c r="T1586" s="26"/>
      <c r="U1586" s="26"/>
      <c r="V1586" s="27"/>
      <c r="W1586" s="26"/>
      <c r="X1586" s="27"/>
      <c r="Y1586" s="2"/>
      <c r="Z1586" s="2"/>
      <c r="AA1586" s="2"/>
      <c r="AB1586" s="2"/>
      <c r="AC1586" s="2"/>
      <c r="AD1586" s="2"/>
    </row>
    <row r="1587" spans="1:30" ht="13" x14ac:dyDescent="0.15">
      <c r="A1587" s="26"/>
      <c r="B1587" s="26"/>
      <c r="C1587" s="26"/>
      <c r="D1587" s="26"/>
      <c r="E1587" s="26"/>
      <c r="F1587" s="27"/>
      <c r="G1587" s="26"/>
      <c r="H1587" s="27"/>
      <c r="I1587" s="26"/>
      <c r="J1587" s="27"/>
      <c r="K1587" s="28"/>
      <c r="L1587" s="5"/>
      <c r="M1587" s="5"/>
      <c r="N1587" s="5"/>
      <c r="O1587" s="59"/>
      <c r="P1587" s="5"/>
      <c r="Q1587" s="59"/>
      <c r="R1587" s="5"/>
      <c r="S1587" s="59"/>
      <c r="T1587" s="26"/>
      <c r="U1587" s="26"/>
      <c r="V1587" s="27"/>
      <c r="W1587" s="26"/>
      <c r="X1587" s="27"/>
      <c r="Y1587" s="2"/>
      <c r="Z1587" s="2"/>
      <c r="AA1587" s="2"/>
      <c r="AB1587" s="2"/>
      <c r="AC1587" s="2"/>
      <c r="AD1587" s="2"/>
    </row>
    <row r="1588" spans="1:30" ht="13" x14ac:dyDescent="0.15">
      <c r="A1588" s="26"/>
      <c r="B1588" s="26"/>
      <c r="C1588" s="26"/>
      <c r="D1588" s="26"/>
      <c r="E1588" s="26"/>
      <c r="F1588" s="27"/>
      <c r="G1588" s="26"/>
      <c r="H1588" s="27"/>
      <c r="I1588" s="26"/>
      <c r="J1588" s="27"/>
      <c r="K1588" s="28"/>
      <c r="L1588" s="5"/>
      <c r="M1588" s="5"/>
      <c r="N1588" s="5"/>
      <c r="O1588" s="59"/>
      <c r="P1588" s="5"/>
      <c r="Q1588" s="59"/>
      <c r="R1588" s="5"/>
      <c r="S1588" s="59"/>
      <c r="T1588" s="26"/>
      <c r="U1588" s="26"/>
      <c r="V1588" s="27"/>
      <c r="W1588" s="26"/>
      <c r="X1588" s="27"/>
      <c r="Y1588" s="2"/>
      <c r="Z1588" s="2"/>
      <c r="AA1588" s="2"/>
      <c r="AB1588" s="2"/>
      <c r="AC1588" s="2"/>
      <c r="AD1588" s="2"/>
    </row>
    <row r="1589" spans="1:30" ht="13" x14ac:dyDescent="0.15">
      <c r="A1589" s="26"/>
      <c r="B1589" s="26"/>
      <c r="C1589" s="26"/>
      <c r="D1589" s="26"/>
      <c r="E1589" s="26"/>
      <c r="F1589" s="27"/>
      <c r="G1589" s="26"/>
      <c r="H1589" s="27"/>
      <c r="I1589" s="26"/>
      <c r="J1589" s="27"/>
      <c r="K1589" s="28"/>
      <c r="L1589" s="5"/>
      <c r="M1589" s="5"/>
      <c r="N1589" s="5"/>
      <c r="O1589" s="59"/>
      <c r="P1589" s="5"/>
      <c r="Q1589" s="59"/>
      <c r="R1589" s="5"/>
      <c r="S1589" s="59"/>
      <c r="T1589" s="26"/>
      <c r="U1589" s="26"/>
      <c r="V1589" s="27"/>
      <c r="W1589" s="26"/>
      <c r="X1589" s="27"/>
      <c r="Y1589" s="2"/>
      <c r="Z1589" s="2"/>
      <c r="AA1589" s="2"/>
      <c r="AB1589" s="2"/>
      <c r="AC1589" s="2"/>
      <c r="AD1589" s="2"/>
    </row>
    <row r="1590" spans="1:30" ht="13" x14ac:dyDescent="0.15">
      <c r="A1590" s="26"/>
      <c r="B1590" s="26"/>
      <c r="C1590" s="26"/>
      <c r="D1590" s="26"/>
      <c r="E1590" s="26"/>
      <c r="F1590" s="27"/>
      <c r="G1590" s="26"/>
      <c r="H1590" s="27"/>
      <c r="I1590" s="26"/>
      <c r="J1590" s="27"/>
      <c r="K1590" s="28"/>
      <c r="L1590" s="5"/>
      <c r="M1590" s="5"/>
      <c r="N1590" s="5"/>
      <c r="O1590" s="59"/>
      <c r="P1590" s="5"/>
      <c r="Q1590" s="59"/>
      <c r="R1590" s="5"/>
      <c r="S1590" s="59"/>
      <c r="T1590" s="26"/>
      <c r="U1590" s="26"/>
      <c r="V1590" s="27"/>
      <c r="W1590" s="26"/>
      <c r="X1590" s="27"/>
      <c r="Y1590" s="2"/>
      <c r="Z1590" s="2"/>
      <c r="AA1590" s="2"/>
      <c r="AB1590" s="2"/>
      <c r="AC1590" s="2"/>
      <c r="AD1590" s="2"/>
    </row>
    <row r="1591" spans="1:30" ht="13" x14ac:dyDescent="0.15">
      <c r="A1591" s="26"/>
      <c r="B1591" s="26"/>
      <c r="C1591" s="26"/>
      <c r="D1591" s="26"/>
      <c r="E1591" s="26"/>
      <c r="F1591" s="27"/>
      <c r="G1591" s="26"/>
      <c r="H1591" s="27"/>
      <c r="I1591" s="26"/>
      <c r="J1591" s="27"/>
      <c r="K1591" s="28"/>
      <c r="L1591" s="5"/>
      <c r="M1591" s="5"/>
      <c r="N1591" s="5"/>
      <c r="O1591" s="59"/>
      <c r="P1591" s="5"/>
      <c r="Q1591" s="59"/>
      <c r="R1591" s="5"/>
      <c r="S1591" s="59"/>
      <c r="T1591" s="26"/>
      <c r="U1591" s="26"/>
      <c r="V1591" s="27"/>
      <c r="W1591" s="26"/>
      <c r="X1591" s="27"/>
      <c r="Y1591" s="2"/>
      <c r="Z1591" s="2"/>
      <c r="AA1591" s="2"/>
      <c r="AB1591" s="2"/>
      <c r="AC1591" s="2"/>
      <c r="AD1591" s="2"/>
    </row>
    <row r="1592" spans="1:30" ht="13" x14ac:dyDescent="0.15">
      <c r="A1592" s="26"/>
      <c r="B1592" s="26"/>
      <c r="C1592" s="26"/>
      <c r="D1592" s="26"/>
      <c r="E1592" s="26"/>
      <c r="F1592" s="27"/>
      <c r="G1592" s="26"/>
      <c r="H1592" s="27"/>
      <c r="I1592" s="26"/>
      <c r="J1592" s="27"/>
      <c r="K1592" s="28"/>
      <c r="L1592" s="5"/>
      <c r="M1592" s="5"/>
      <c r="N1592" s="5"/>
      <c r="O1592" s="59"/>
      <c r="P1592" s="5"/>
      <c r="Q1592" s="59"/>
      <c r="R1592" s="5"/>
      <c r="S1592" s="59"/>
      <c r="T1592" s="26"/>
      <c r="U1592" s="26"/>
      <c r="V1592" s="27"/>
      <c r="W1592" s="26"/>
      <c r="X1592" s="27"/>
      <c r="Y1592" s="2"/>
      <c r="Z1592" s="2"/>
      <c r="AA1592" s="2"/>
      <c r="AB1592" s="2"/>
      <c r="AC1592" s="2"/>
      <c r="AD1592" s="2"/>
    </row>
    <row r="1593" spans="1:30" ht="13" x14ac:dyDescent="0.15">
      <c r="A1593" s="26"/>
      <c r="B1593" s="26"/>
      <c r="C1593" s="26"/>
      <c r="D1593" s="26"/>
      <c r="E1593" s="26"/>
      <c r="F1593" s="27"/>
      <c r="G1593" s="26"/>
      <c r="H1593" s="27"/>
      <c r="I1593" s="26"/>
      <c r="J1593" s="27"/>
      <c r="K1593" s="28"/>
      <c r="L1593" s="5"/>
      <c r="M1593" s="5"/>
      <c r="N1593" s="5"/>
      <c r="O1593" s="59"/>
      <c r="P1593" s="5"/>
      <c r="Q1593" s="59"/>
      <c r="R1593" s="5"/>
      <c r="S1593" s="59"/>
      <c r="T1593" s="26"/>
      <c r="U1593" s="26"/>
      <c r="V1593" s="27"/>
      <c r="W1593" s="26"/>
      <c r="X1593" s="27"/>
      <c r="Y1593" s="2"/>
      <c r="Z1593" s="2"/>
      <c r="AA1593" s="2"/>
      <c r="AB1593" s="2"/>
      <c r="AC1593" s="2"/>
      <c r="AD1593" s="2"/>
    </row>
    <row r="1594" spans="1:30" ht="13" x14ac:dyDescent="0.15">
      <c r="A1594" s="26"/>
      <c r="B1594" s="26"/>
      <c r="C1594" s="26"/>
      <c r="D1594" s="26"/>
      <c r="E1594" s="26"/>
      <c r="F1594" s="27"/>
      <c r="G1594" s="26"/>
      <c r="H1594" s="27"/>
      <c r="I1594" s="26"/>
      <c r="J1594" s="27"/>
      <c r="K1594" s="28"/>
      <c r="L1594" s="5"/>
      <c r="M1594" s="5"/>
      <c r="N1594" s="5"/>
      <c r="O1594" s="59"/>
      <c r="P1594" s="5"/>
      <c r="Q1594" s="59"/>
      <c r="R1594" s="5"/>
      <c r="S1594" s="59"/>
      <c r="T1594" s="26"/>
      <c r="U1594" s="26"/>
      <c r="V1594" s="27"/>
      <c r="W1594" s="26"/>
      <c r="X1594" s="27"/>
      <c r="Y1594" s="2"/>
      <c r="Z1594" s="2"/>
      <c r="AA1594" s="2"/>
      <c r="AB1594" s="2"/>
      <c r="AC1594" s="2"/>
      <c r="AD1594" s="2"/>
    </row>
    <row r="1595" spans="1:30" ht="13" x14ac:dyDescent="0.15">
      <c r="A1595" s="26"/>
      <c r="B1595" s="26"/>
      <c r="C1595" s="26"/>
      <c r="D1595" s="26"/>
      <c r="E1595" s="26"/>
      <c r="F1595" s="27"/>
      <c r="G1595" s="26"/>
      <c r="H1595" s="27"/>
      <c r="I1595" s="26"/>
      <c r="J1595" s="27"/>
      <c r="K1595" s="28"/>
      <c r="L1595" s="5"/>
      <c r="M1595" s="5"/>
      <c r="N1595" s="5"/>
      <c r="O1595" s="59"/>
      <c r="P1595" s="5"/>
      <c r="Q1595" s="59"/>
      <c r="R1595" s="5"/>
      <c r="S1595" s="59"/>
      <c r="T1595" s="26"/>
      <c r="U1595" s="26"/>
      <c r="V1595" s="27"/>
      <c r="W1595" s="26"/>
      <c r="X1595" s="27"/>
      <c r="Y1595" s="2"/>
      <c r="Z1595" s="2"/>
      <c r="AA1595" s="2"/>
      <c r="AB1595" s="2"/>
      <c r="AC1595" s="2"/>
      <c r="AD1595" s="2"/>
    </row>
    <row r="1596" spans="1:30" ht="13" x14ac:dyDescent="0.15">
      <c r="A1596" s="26"/>
      <c r="B1596" s="26"/>
      <c r="C1596" s="26"/>
      <c r="D1596" s="26"/>
      <c r="E1596" s="26"/>
      <c r="F1596" s="27"/>
      <c r="G1596" s="26"/>
      <c r="H1596" s="27"/>
      <c r="I1596" s="26"/>
      <c r="J1596" s="27"/>
      <c r="K1596" s="28"/>
      <c r="L1596" s="5"/>
      <c r="M1596" s="5"/>
      <c r="N1596" s="5"/>
      <c r="O1596" s="59"/>
      <c r="P1596" s="5"/>
      <c r="Q1596" s="59"/>
      <c r="R1596" s="5"/>
      <c r="S1596" s="59"/>
      <c r="T1596" s="26"/>
      <c r="U1596" s="26"/>
      <c r="V1596" s="27"/>
      <c r="W1596" s="26"/>
      <c r="X1596" s="27"/>
      <c r="Y1596" s="2"/>
      <c r="Z1596" s="2"/>
      <c r="AA1596" s="2"/>
      <c r="AB1596" s="2"/>
      <c r="AC1596" s="2"/>
      <c r="AD1596" s="2"/>
    </row>
    <row r="1597" spans="1:30" ht="13" x14ac:dyDescent="0.15">
      <c r="A1597" s="26"/>
      <c r="B1597" s="26"/>
      <c r="C1597" s="26"/>
      <c r="D1597" s="26"/>
      <c r="E1597" s="26"/>
      <c r="F1597" s="27"/>
      <c r="G1597" s="26"/>
      <c r="H1597" s="27"/>
      <c r="I1597" s="26"/>
      <c r="J1597" s="27"/>
      <c r="K1597" s="28"/>
      <c r="L1597" s="5"/>
      <c r="M1597" s="5"/>
      <c r="N1597" s="5"/>
      <c r="O1597" s="59"/>
      <c r="P1597" s="5"/>
      <c r="Q1597" s="59"/>
      <c r="R1597" s="5"/>
      <c r="S1597" s="59"/>
      <c r="T1597" s="26"/>
      <c r="U1597" s="26"/>
      <c r="V1597" s="27"/>
      <c r="W1597" s="26"/>
      <c r="X1597" s="27"/>
      <c r="Y1597" s="2"/>
      <c r="Z1597" s="2"/>
      <c r="AA1597" s="2"/>
      <c r="AB1597" s="2"/>
      <c r="AC1597" s="2"/>
      <c r="AD1597" s="2"/>
    </row>
    <row r="1598" spans="1:30" ht="13" x14ac:dyDescent="0.15">
      <c r="A1598" s="26"/>
      <c r="B1598" s="26"/>
      <c r="C1598" s="26"/>
      <c r="D1598" s="26"/>
      <c r="E1598" s="26"/>
      <c r="F1598" s="27"/>
      <c r="G1598" s="26"/>
      <c r="H1598" s="27"/>
      <c r="I1598" s="26"/>
      <c r="J1598" s="27"/>
      <c r="K1598" s="28"/>
      <c r="L1598" s="5"/>
      <c r="M1598" s="5"/>
      <c r="N1598" s="5"/>
      <c r="O1598" s="59"/>
      <c r="P1598" s="5"/>
      <c r="Q1598" s="59"/>
      <c r="R1598" s="5"/>
      <c r="S1598" s="59"/>
      <c r="T1598" s="26"/>
      <c r="U1598" s="26"/>
      <c r="V1598" s="27"/>
      <c r="W1598" s="26"/>
      <c r="X1598" s="27"/>
      <c r="Y1598" s="2"/>
      <c r="Z1598" s="2"/>
      <c r="AA1598" s="2"/>
      <c r="AB1598" s="2"/>
      <c r="AC1598" s="2"/>
      <c r="AD1598" s="2"/>
    </row>
    <row r="1599" spans="1:30" ht="13" x14ac:dyDescent="0.15">
      <c r="A1599" s="26"/>
      <c r="B1599" s="26"/>
      <c r="C1599" s="26"/>
      <c r="D1599" s="26"/>
      <c r="E1599" s="26"/>
      <c r="F1599" s="27"/>
      <c r="G1599" s="26"/>
      <c r="H1599" s="27"/>
      <c r="I1599" s="26"/>
      <c r="J1599" s="27"/>
      <c r="K1599" s="28"/>
      <c r="L1599" s="5"/>
      <c r="M1599" s="5"/>
      <c r="N1599" s="5"/>
      <c r="O1599" s="59"/>
      <c r="P1599" s="5"/>
      <c r="Q1599" s="59"/>
      <c r="R1599" s="5"/>
      <c r="S1599" s="59"/>
      <c r="T1599" s="26"/>
      <c r="U1599" s="26"/>
      <c r="V1599" s="27"/>
      <c r="W1599" s="26"/>
      <c r="X1599" s="27"/>
      <c r="Y1599" s="2"/>
      <c r="Z1599" s="2"/>
      <c r="AA1599" s="2"/>
      <c r="AB1599" s="2"/>
      <c r="AC1599" s="2"/>
      <c r="AD1599" s="2"/>
    </row>
    <row r="1600" spans="1:30" ht="13" x14ac:dyDescent="0.15">
      <c r="A1600" s="26"/>
      <c r="B1600" s="26"/>
      <c r="C1600" s="26"/>
      <c r="D1600" s="26"/>
      <c r="E1600" s="26"/>
      <c r="F1600" s="27"/>
      <c r="G1600" s="26"/>
      <c r="H1600" s="27"/>
      <c r="I1600" s="26"/>
      <c r="J1600" s="27"/>
      <c r="K1600" s="28"/>
      <c r="L1600" s="5"/>
      <c r="M1600" s="5"/>
      <c r="N1600" s="5"/>
      <c r="O1600" s="59"/>
      <c r="P1600" s="5"/>
      <c r="Q1600" s="59"/>
      <c r="R1600" s="5"/>
      <c r="S1600" s="59"/>
      <c r="T1600" s="26"/>
      <c r="U1600" s="26"/>
      <c r="V1600" s="27"/>
      <c r="W1600" s="26"/>
      <c r="X1600" s="27"/>
      <c r="Y1600" s="2"/>
      <c r="Z1600" s="2"/>
      <c r="AA1600" s="2"/>
      <c r="AB1600" s="2"/>
      <c r="AC1600" s="2"/>
      <c r="AD1600" s="2"/>
    </row>
    <row r="1601" spans="1:30" ht="13" x14ac:dyDescent="0.15">
      <c r="A1601" s="26"/>
      <c r="B1601" s="26"/>
      <c r="C1601" s="26"/>
      <c r="D1601" s="26"/>
      <c r="E1601" s="26"/>
      <c r="F1601" s="27"/>
      <c r="G1601" s="26"/>
      <c r="H1601" s="27"/>
      <c r="I1601" s="26"/>
      <c r="J1601" s="27"/>
      <c r="K1601" s="28"/>
      <c r="L1601" s="5"/>
      <c r="M1601" s="5"/>
      <c r="N1601" s="5"/>
      <c r="O1601" s="59"/>
      <c r="P1601" s="5"/>
      <c r="Q1601" s="59"/>
      <c r="R1601" s="5"/>
      <c r="S1601" s="59"/>
      <c r="T1601" s="26"/>
      <c r="U1601" s="26"/>
      <c r="V1601" s="27"/>
      <c r="W1601" s="26"/>
      <c r="X1601" s="27"/>
      <c r="Y1601" s="2"/>
      <c r="Z1601" s="2"/>
      <c r="AA1601" s="2"/>
      <c r="AB1601" s="2"/>
      <c r="AC1601" s="2"/>
      <c r="AD1601" s="2"/>
    </row>
    <row r="1602" spans="1:30" ht="13" x14ac:dyDescent="0.15">
      <c r="A1602" s="26"/>
      <c r="B1602" s="26"/>
      <c r="C1602" s="26"/>
      <c r="D1602" s="26"/>
      <c r="E1602" s="26"/>
      <c r="F1602" s="27"/>
      <c r="G1602" s="26"/>
      <c r="H1602" s="27"/>
      <c r="I1602" s="26"/>
      <c r="J1602" s="27"/>
      <c r="K1602" s="28"/>
      <c r="L1602" s="5"/>
      <c r="M1602" s="5"/>
      <c r="N1602" s="5"/>
      <c r="O1602" s="59"/>
      <c r="P1602" s="5"/>
      <c r="Q1602" s="59"/>
      <c r="R1602" s="5"/>
      <c r="S1602" s="59"/>
      <c r="T1602" s="26"/>
      <c r="U1602" s="26"/>
      <c r="V1602" s="27"/>
      <c r="W1602" s="26"/>
      <c r="X1602" s="27"/>
      <c r="Y1602" s="2"/>
      <c r="Z1602" s="2"/>
      <c r="AA1602" s="2"/>
      <c r="AB1602" s="2"/>
      <c r="AC1602" s="2"/>
      <c r="AD1602" s="2"/>
    </row>
    <row r="1603" spans="1:30" ht="13" x14ac:dyDescent="0.15">
      <c r="A1603" s="26"/>
      <c r="B1603" s="26"/>
      <c r="C1603" s="26"/>
      <c r="D1603" s="26"/>
      <c r="E1603" s="26"/>
      <c r="F1603" s="27"/>
      <c r="G1603" s="26"/>
      <c r="H1603" s="27"/>
      <c r="I1603" s="26"/>
      <c r="J1603" s="27"/>
      <c r="K1603" s="28"/>
      <c r="L1603" s="5"/>
      <c r="M1603" s="5"/>
      <c r="N1603" s="5"/>
      <c r="O1603" s="59"/>
      <c r="P1603" s="5"/>
      <c r="Q1603" s="59"/>
      <c r="R1603" s="5"/>
      <c r="S1603" s="59"/>
      <c r="T1603" s="26"/>
      <c r="U1603" s="26"/>
      <c r="V1603" s="27"/>
      <c r="W1603" s="26"/>
      <c r="X1603" s="27"/>
      <c r="Y1603" s="2"/>
      <c r="Z1603" s="2"/>
      <c r="AA1603" s="2"/>
      <c r="AB1603" s="2"/>
      <c r="AC1603" s="2"/>
      <c r="AD1603" s="2"/>
    </row>
    <row r="1604" spans="1:30" ht="13" x14ac:dyDescent="0.15">
      <c r="A1604" s="26"/>
      <c r="B1604" s="26"/>
      <c r="C1604" s="26"/>
      <c r="D1604" s="26"/>
      <c r="E1604" s="26"/>
      <c r="F1604" s="27"/>
      <c r="G1604" s="26"/>
      <c r="H1604" s="27"/>
      <c r="I1604" s="26"/>
      <c r="J1604" s="27"/>
      <c r="K1604" s="28"/>
      <c r="L1604" s="5"/>
      <c r="M1604" s="5"/>
      <c r="N1604" s="5"/>
      <c r="O1604" s="59"/>
      <c r="P1604" s="5"/>
      <c r="Q1604" s="59"/>
      <c r="R1604" s="5"/>
      <c r="S1604" s="59"/>
      <c r="T1604" s="26"/>
      <c r="U1604" s="26"/>
      <c r="V1604" s="27"/>
      <c r="W1604" s="26"/>
      <c r="X1604" s="27"/>
      <c r="Y1604" s="2"/>
      <c r="Z1604" s="2"/>
      <c r="AA1604" s="2"/>
      <c r="AB1604" s="2"/>
      <c r="AC1604" s="2"/>
      <c r="AD1604" s="2"/>
    </row>
    <row r="1605" spans="1:30" ht="13" x14ac:dyDescent="0.15">
      <c r="A1605" s="26"/>
      <c r="B1605" s="26"/>
      <c r="C1605" s="26"/>
      <c r="D1605" s="26"/>
      <c r="E1605" s="26"/>
      <c r="F1605" s="27"/>
      <c r="G1605" s="26"/>
      <c r="H1605" s="27"/>
      <c r="I1605" s="26"/>
      <c r="J1605" s="27"/>
      <c r="K1605" s="28"/>
      <c r="L1605" s="5"/>
      <c r="M1605" s="5"/>
      <c r="N1605" s="5"/>
      <c r="O1605" s="59"/>
      <c r="P1605" s="5"/>
      <c r="Q1605" s="59"/>
      <c r="R1605" s="5"/>
      <c r="S1605" s="59"/>
      <c r="T1605" s="26"/>
      <c r="U1605" s="26"/>
      <c r="V1605" s="27"/>
      <c r="W1605" s="26"/>
      <c r="X1605" s="27"/>
      <c r="Y1605" s="2"/>
      <c r="Z1605" s="2"/>
      <c r="AA1605" s="2"/>
      <c r="AB1605" s="2"/>
      <c r="AC1605" s="2"/>
      <c r="AD1605" s="2"/>
    </row>
    <row r="1606" spans="1:30" ht="13" x14ac:dyDescent="0.15">
      <c r="A1606" s="26"/>
      <c r="B1606" s="26"/>
      <c r="C1606" s="26"/>
      <c r="D1606" s="26"/>
      <c r="E1606" s="26"/>
      <c r="F1606" s="27"/>
      <c r="G1606" s="26"/>
      <c r="H1606" s="27"/>
      <c r="I1606" s="26"/>
      <c r="J1606" s="27"/>
      <c r="K1606" s="28"/>
      <c r="L1606" s="5"/>
      <c r="M1606" s="5"/>
      <c r="N1606" s="5"/>
      <c r="O1606" s="59"/>
      <c r="P1606" s="5"/>
      <c r="Q1606" s="59"/>
      <c r="R1606" s="5"/>
      <c r="S1606" s="59"/>
      <c r="T1606" s="26"/>
      <c r="U1606" s="26"/>
      <c r="V1606" s="27"/>
      <c r="W1606" s="26"/>
      <c r="X1606" s="27"/>
      <c r="Y1606" s="2"/>
      <c r="Z1606" s="2"/>
      <c r="AA1606" s="2"/>
      <c r="AB1606" s="2"/>
      <c r="AC1606" s="2"/>
      <c r="AD1606" s="2"/>
    </row>
    <row r="1607" spans="1:30" ht="13" x14ac:dyDescent="0.15">
      <c r="A1607" s="26"/>
      <c r="B1607" s="26"/>
      <c r="C1607" s="26"/>
      <c r="D1607" s="26"/>
      <c r="E1607" s="26"/>
      <c r="F1607" s="27"/>
      <c r="G1607" s="26"/>
      <c r="H1607" s="27"/>
      <c r="I1607" s="26"/>
      <c r="J1607" s="27"/>
      <c r="K1607" s="28"/>
      <c r="L1607" s="5"/>
      <c r="M1607" s="5"/>
      <c r="N1607" s="5"/>
      <c r="O1607" s="59"/>
      <c r="P1607" s="5"/>
      <c r="Q1607" s="59"/>
      <c r="R1607" s="5"/>
      <c r="S1607" s="59"/>
      <c r="T1607" s="26"/>
      <c r="U1607" s="26"/>
      <c r="V1607" s="27"/>
      <c r="W1607" s="26"/>
      <c r="X1607" s="27"/>
      <c r="Y1607" s="2"/>
      <c r="Z1607" s="2"/>
      <c r="AA1607" s="2"/>
      <c r="AB1607" s="2"/>
      <c r="AC1607" s="2"/>
      <c r="AD1607" s="2"/>
    </row>
    <row r="1608" spans="1:30" ht="13" x14ac:dyDescent="0.15">
      <c r="A1608" s="26"/>
      <c r="B1608" s="26"/>
      <c r="C1608" s="26"/>
      <c r="D1608" s="26"/>
      <c r="E1608" s="26"/>
      <c r="F1608" s="27"/>
      <c r="G1608" s="26"/>
      <c r="H1608" s="27"/>
      <c r="I1608" s="26"/>
      <c r="J1608" s="27"/>
      <c r="K1608" s="28"/>
      <c r="L1608" s="5"/>
      <c r="M1608" s="5"/>
      <c r="N1608" s="5"/>
      <c r="O1608" s="59"/>
      <c r="P1608" s="5"/>
      <c r="Q1608" s="59"/>
      <c r="R1608" s="5"/>
      <c r="S1608" s="59"/>
      <c r="T1608" s="26"/>
      <c r="U1608" s="26"/>
      <c r="V1608" s="27"/>
      <c r="W1608" s="26"/>
      <c r="X1608" s="27"/>
      <c r="Y1608" s="2"/>
      <c r="Z1608" s="2"/>
      <c r="AA1608" s="2"/>
      <c r="AB1608" s="2"/>
      <c r="AC1608" s="2"/>
      <c r="AD1608" s="2"/>
    </row>
    <row r="1609" spans="1:30" ht="13" x14ac:dyDescent="0.15">
      <c r="A1609" s="26"/>
      <c r="B1609" s="26"/>
      <c r="C1609" s="26"/>
      <c r="D1609" s="26"/>
      <c r="E1609" s="26"/>
      <c r="F1609" s="27"/>
      <c r="G1609" s="26"/>
      <c r="H1609" s="27"/>
      <c r="I1609" s="26"/>
      <c r="J1609" s="27"/>
      <c r="K1609" s="28"/>
      <c r="L1609" s="5"/>
      <c r="M1609" s="5"/>
      <c r="N1609" s="5"/>
      <c r="O1609" s="59"/>
      <c r="P1609" s="5"/>
      <c r="Q1609" s="59"/>
      <c r="R1609" s="5"/>
      <c r="S1609" s="59"/>
      <c r="T1609" s="26"/>
      <c r="U1609" s="26"/>
      <c r="V1609" s="27"/>
      <c r="W1609" s="26"/>
      <c r="X1609" s="27"/>
      <c r="Y1609" s="2"/>
      <c r="Z1609" s="2"/>
      <c r="AA1609" s="2"/>
      <c r="AB1609" s="2"/>
      <c r="AC1609" s="2"/>
      <c r="AD1609" s="2"/>
    </row>
    <row r="1610" spans="1:30" ht="13" x14ac:dyDescent="0.15">
      <c r="A1610" s="26"/>
      <c r="B1610" s="26"/>
      <c r="C1610" s="26"/>
      <c r="D1610" s="26"/>
      <c r="E1610" s="26"/>
      <c r="F1610" s="27"/>
      <c r="G1610" s="26"/>
      <c r="H1610" s="27"/>
      <c r="I1610" s="26"/>
      <c r="J1610" s="27"/>
      <c r="K1610" s="28"/>
      <c r="L1610" s="5"/>
      <c r="M1610" s="5"/>
      <c r="N1610" s="5"/>
      <c r="O1610" s="59"/>
      <c r="P1610" s="5"/>
      <c r="Q1610" s="59"/>
      <c r="R1610" s="5"/>
      <c r="S1610" s="59"/>
      <c r="T1610" s="26"/>
      <c r="U1610" s="26"/>
      <c r="V1610" s="27"/>
      <c r="W1610" s="26"/>
      <c r="X1610" s="27"/>
      <c r="Y1610" s="2"/>
      <c r="Z1610" s="2"/>
      <c r="AA1610" s="2"/>
      <c r="AB1610" s="2"/>
      <c r="AC1610" s="2"/>
      <c r="AD1610" s="2"/>
    </row>
    <row r="1611" spans="1:30" ht="13" x14ac:dyDescent="0.15">
      <c r="A1611" s="26"/>
      <c r="B1611" s="26"/>
      <c r="C1611" s="26"/>
      <c r="D1611" s="26"/>
      <c r="E1611" s="26"/>
      <c r="F1611" s="27"/>
      <c r="G1611" s="26"/>
      <c r="H1611" s="27"/>
      <c r="I1611" s="26"/>
      <c r="J1611" s="27"/>
      <c r="K1611" s="28"/>
      <c r="L1611" s="5"/>
      <c r="M1611" s="5"/>
      <c r="N1611" s="5"/>
      <c r="O1611" s="59"/>
      <c r="P1611" s="5"/>
      <c r="Q1611" s="59"/>
      <c r="R1611" s="5"/>
      <c r="S1611" s="59"/>
      <c r="T1611" s="26"/>
      <c r="U1611" s="26"/>
      <c r="V1611" s="27"/>
      <c r="W1611" s="26"/>
      <c r="X1611" s="27"/>
      <c r="Y1611" s="2"/>
      <c r="Z1611" s="2"/>
      <c r="AA1611" s="2"/>
      <c r="AB1611" s="2"/>
      <c r="AC1611" s="2"/>
      <c r="AD1611" s="2"/>
    </row>
    <row r="1612" spans="1:30" ht="13" x14ac:dyDescent="0.15">
      <c r="A1612" s="26"/>
      <c r="B1612" s="26"/>
      <c r="C1612" s="26"/>
      <c r="D1612" s="26"/>
      <c r="E1612" s="26"/>
      <c r="F1612" s="27"/>
      <c r="G1612" s="26"/>
      <c r="H1612" s="27"/>
      <c r="I1612" s="26"/>
      <c r="J1612" s="27"/>
      <c r="K1612" s="28"/>
      <c r="L1612" s="5"/>
      <c r="M1612" s="5"/>
      <c r="N1612" s="5"/>
      <c r="O1612" s="59"/>
      <c r="P1612" s="5"/>
      <c r="Q1612" s="59"/>
      <c r="R1612" s="5"/>
      <c r="S1612" s="59"/>
      <c r="T1612" s="26"/>
      <c r="U1612" s="26"/>
      <c r="V1612" s="27"/>
      <c r="W1612" s="26"/>
      <c r="X1612" s="27"/>
      <c r="Y1612" s="2"/>
      <c r="Z1612" s="2"/>
      <c r="AA1612" s="2"/>
      <c r="AB1612" s="2"/>
      <c r="AC1612" s="2"/>
      <c r="AD1612" s="2"/>
    </row>
    <row r="1613" spans="1:30" ht="13" x14ac:dyDescent="0.15">
      <c r="A1613" s="26"/>
      <c r="B1613" s="26"/>
      <c r="C1613" s="26"/>
      <c r="D1613" s="26"/>
      <c r="E1613" s="26"/>
      <c r="F1613" s="27"/>
      <c r="G1613" s="26"/>
      <c r="H1613" s="27"/>
      <c r="I1613" s="26"/>
      <c r="J1613" s="27"/>
      <c r="K1613" s="28"/>
      <c r="L1613" s="5"/>
      <c r="M1613" s="5"/>
      <c r="N1613" s="5"/>
      <c r="O1613" s="59"/>
      <c r="P1613" s="5"/>
      <c r="Q1613" s="59"/>
      <c r="R1613" s="5"/>
      <c r="S1613" s="59"/>
      <c r="T1613" s="26"/>
      <c r="U1613" s="26"/>
      <c r="V1613" s="27"/>
      <c r="W1613" s="26"/>
      <c r="X1613" s="27"/>
      <c r="Y1613" s="2"/>
      <c r="Z1613" s="2"/>
      <c r="AA1613" s="2"/>
      <c r="AB1613" s="2"/>
      <c r="AC1613" s="2"/>
      <c r="AD1613" s="2"/>
    </row>
    <row r="1614" spans="1:30" ht="13" x14ac:dyDescent="0.15">
      <c r="A1614" s="26"/>
      <c r="B1614" s="26"/>
      <c r="C1614" s="26"/>
      <c r="D1614" s="26"/>
      <c r="E1614" s="26"/>
      <c r="F1614" s="27"/>
      <c r="G1614" s="26"/>
      <c r="H1614" s="27"/>
      <c r="I1614" s="26"/>
      <c r="J1614" s="27"/>
      <c r="K1614" s="28"/>
      <c r="L1614" s="5"/>
      <c r="M1614" s="5"/>
      <c r="N1614" s="5"/>
      <c r="O1614" s="59"/>
      <c r="P1614" s="5"/>
      <c r="Q1614" s="59"/>
      <c r="R1614" s="5"/>
      <c r="S1614" s="59"/>
      <c r="T1614" s="26"/>
      <c r="U1614" s="26"/>
      <c r="V1614" s="27"/>
      <c r="W1614" s="26"/>
      <c r="X1614" s="27"/>
      <c r="Y1614" s="2"/>
      <c r="Z1614" s="2"/>
      <c r="AA1614" s="2"/>
      <c r="AB1614" s="2"/>
      <c r="AC1614" s="2"/>
      <c r="AD1614" s="2"/>
    </row>
    <row r="1615" spans="1:30" ht="13" x14ac:dyDescent="0.15">
      <c r="A1615" s="26"/>
      <c r="B1615" s="26"/>
      <c r="C1615" s="26"/>
      <c r="D1615" s="26"/>
      <c r="E1615" s="26"/>
      <c r="F1615" s="27"/>
      <c r="G1615" s="26"/>
      <c r="H1615" s="27"/>
      <c r="I1615" s="26"/>
      <c r="J1615" s="27"/>
      <c r="K1615" s="28"/>
      <c r="L1615" s="5"/>
      <c r="M1615" s="5"/>
      <c r="N1615" s="5"/>
      <c r="O1615" s="59"/>
      <c r="P1615" s="5"/>
      <c r="Q1615" s="59"/>
      <c r="R1615" s="5"/>
      <c r="S1615" s="59"/>
      <c r="T1615" s="26"/>
      <c r="U1615" s="26"/>
      <c r="V1615" s="27"/>
      <c r="W1615" s="26"/>
      <c r="X1615" s="27"/>
      <c r="Y1615" s="2"/>
      <c r="Z1615" s="2"/>
      <c r="AA1615" s="2"/>
      <c r="AB1615" s="2"/>
      <c r="AC1615" s="2"/>
      <c r="AD1615" s="2"/>
    </row>
    <row r="1616" spans="1:30" ht="13" x14ac:dyDescent="0.15">
      <c r="A1616" s="26"/>
      <c r="B1616" s="26"/>
      <c r="C1616" s="26"/>
      <c r="D1616" s="26"/>
      <c r="E1616" s="26"/>
      <c r="F1616" s="27"/>
      <c r="G1616" s="26"/>
      <c r="H1616" s="27"/>
      <c r="I1616" s="26"/>
      <c r="J1616" s="27"/>
      <c r="K1616" s="28"/>
      <c r="L1616" s="5"/>
      <c r="M1616" s="5"/>
      <c r="N1616" s="5"/>
      <c r="O1616" s="59"/>
      <c r="P1616" s="5"/>
      <c r="Q1616" s="59"/>
      <c r="R1616" s="5"/>
      <c r="S1616" s="59"/>
      <c r="T1616" s="26"/>
      <c r="U1616" s="26"/>
      <c r="V1616" s="27"/>
      <c r="W1616" s="26"/>
      <c r="X1616" s="27"/>
      <c r="Y1616" s="2"/>
      <c r="Z1616" s="2"/>
      <c r="AA1616" s="2"/>
      <c r="AB1616" s="2"/>
      <c r="AC1616" s="2"/>
      <c r="AD1616" s="2"/>
    </row>
    <row r="1617" spans="1:30" ht="13" x14ac:dyDescent="0.15">
      <c r="A1617" s="26"/>
      <c r="B1617" s="26"/>
      <c r="C1617" s="26"/>
      <c r="D1617" s="26"/>
      <c r="E1617" s="26"/>
      <c r="F1617" s="27"/>
      <c r="G1617" s="26"/>
      <c r="H1617" s="27"/>
      <c r="I1617" s="26"/>
      <c r="J1617" s="27"/>
      <c r="K1617" s="28"/>
      <c r="L1617" s="5"/>
      <c r="M1617" s="5"/>
      <c r="N1617" s="5"/>
      <c r="O1617" s="59"/>
      <c r="P1617" s="5"/>
      <c r="Q1617" s="59"/>
      <c r="R1617" s="5"/>
      <c r="S1617" s="59"/>
      <c r="T1617" s="26"/>
      <c r="U1617" s="26"/>
      <c r="V1617" s="27"/>
      <c r="W1617" s="26"/>
      <c r="X1617" s="27"/>
      <c r="Y1617" s="2"/>
      <c r="Z1617" s="2"/>
      <c r="AA1617" s="2"/>
      <c r="AB1617" s="2"/>
      <c r="AC1617" s="2"/>
      <c r="AD1617" s="2"/>
    </row>
    <row r="1618" spans="1:30" ht="13" x14ac:dyDescent="0.15">
      <c r="A1618" s="26"/>
      <c r="B1618" s="26"/>
      <c r="C1618" s="26"/>
      <c r="D1618" s="26"/>
      <c r="E1618" s="26"/>
      <c r="F1618" s="27"/>
      <c r="G1618" s="26"/>
      <c r="H1618" s="27"/>
      <c r="I1618" s="26"/>
      <c r="J1618" s="27"/>
      <c r="K1618" s="28"/>
      <c r="L1618" s="5"/>
      <c r="M1618" s="5"/>
      <c r="N1618" s="5"/>
      <c r="O1618" s="59"/>
      <c r="P1618" s="5"/>
      <c r="Q1618" s="59"/>
      <c r="R1618" s="5"/>
      <c r="S1618" s="59"/>
      <c r="T1618" s="26"/>
      <c r="U1618" s="26"/>
      <c r="V1618" s="27"/>
      <c r="W1618" s="26"/>
      <c r="X1618" s="27"/>
      <c r="Y1618" s="2"/>
      <c r="Z1618" s="2"/>
      <c r="AA1618" s="2"/>
      <c r="AB1618" s="2"/>
      <c r="AC1618" s="2"/>
      <c r="AD1618" s="2"/>
    </row>
    <row r="1619" spans="1:30" ht="13" x14ac:dyDescent="0.15">
      <c r="A1619" s="26"/>
      <c r="B1619" s="26"/>
      <c r="C1619" s="26"/>
      <c r="D1619" s="26"/>
      <c r="E1619" s="26"/>
      <c r="F1619" s="27"/>
      <c r="G1619" s="26"/>
      <c r="H1619" s="27"/>
      <c r="I1619" s="26"/>
      <c r="J1619" s="27"/>
      <c r="K1619" s="28"/>
      <c r="L1619" s="5"/>
      <c r="M1619" s="5"/>
      <c r="N1619" s="5"/>
      <c r="O1619" s="59"/>
      <c r="P1619" s="5"/>
      <c r="Q1619" s="59"/>
      <c r="R1619" s="5"/>
      <c r="S1619" s="59"/>
      <c r="T1619" s="26"/>
      <c r="U1619" s="26"/>
      <c r="V1619" s="27"/>
      <c r="W1619" s="26"/>
      <c r="X1619" s="27"/>
      <c r="Y1619" s="2"/>
      <c r="Z1619" s="2"/>
      <c r="AA1619" s="2"/>
      <c r="AB1619" s="2"/>
      <c r="AC1619" s="2"/>
      <c r="AD1619" s="2"/>
    </row>
    <row r="1620" spans="1:30" ht="13" x14ac:dyDescent="0.15">
      <c r="A1620" s="26"/>
      <c r="B1620" s="26"/>
      <c r="C1620" s="26"/>
      <c r="D1620" s="26"/>
      <c r="E1620" s="26"/>
      <c r="F1620" s="27"/>
      <c r="G1620" s="26"/>
      <c r="H1620" s="27"/>
      <c r="I1620" s="26"/>
      <c r="J1620" s="27"/>
      <c r="K1620" s="28"/>
      <c r="L1620" s="5"/>
      <c r="M1620" s="5"/>
      <c r="N1620" s="5"/>
      <c r="O1620" s="59"/>
      <c r="P1620" s="5"/>
      <c r="Q1620" s="59"/>
      <c r="R1620" s="5"/>
      <c r="S1620" s="59"/>
      <c r="T1620" s="26"/>
      <c r="U1620" s="26"/>
      <c r="V1620" s="27"/>
      <c r="W1620" s="26"/>
      <c r="X1620" s="27"/>
      <c r="Y1620" s="2"/>
      <c r="Z1620" s="2"/>
      <c r="AA1620" s="2"/>
      <c r="AB1620" s="2"/>
      <c r="AC1620" s="2"/>
      <c r="AD1620" s="2"/>
    </row>
    <row r="1621" spans="1:30" ht="13" x14ac:dyDescent="0.15">
      <c r="A1621" s="26"/>
      <c r="B1621" s="26"/>
      <c r="C1621" s="26"/>
      <c r="D1621" s="26"/>
      <c r="E1621" s="26"/>
      <c r="F1621" s="27"/>
      <c r="G1621" s="26"/>
      <c r="H1621" s="27"/>
      <c r="I1621" s="26"/>
      <c r="J1621" s="27"/>
      <c r="K1621" s="28"/>
      <c r="L1621" s="5"/>
      <c r="M1621" s="5"/>
      <c r="N1621" s="5"/>
      <c r="O1621" s="59"/>
      <c r="P1621" s="5"/>
      <c r="Q1621" s="59"/>
      <c r="R1621" s="5"/>
      <c r="S1621" s="59"/>
      <c r="T1621" s="26"/>
      <c r="U1621" s="26"/>
      <c r="V1621" s="27"/>
      <c r="W1621" s="26"/>
      <c r="X1621" s="27"/>
      <c r="Y1621" s="2"/>
      <c r="Z1621" s="2"/>
      <c r="AA1621" s="2"/>
      <c r="AB1621" s="2"/>
      <c r="AC1621" s="2"/>
      <c r="AD1621" s="2"/>
    </row>
    <row r="1622" spans="1:30" ht="13" x14ac:dyDescent="0.15">
      <c r="A1622" s="26"/>
      <c r="B1622" s="26"/>
      <c r="C1622" s="26"/>
      <c r="D1622" s="26"/>
      <c r="E1622" s="26"/>
      <c r="F1622" s="27"/>
      <c r="G1622" s="26"/>
      <c r="H1622" s="27"/>
      <c r="I1622" s="26"/>
      <c r="J1622" s="27"/>
      <c r="K1622" s="28"/>
      <c r="L1622" s="5"/>
      <c r="M1622" s="5"/>
      <c r="N1622" s="5"/>
      <c r="O1622" s="59"/>
      <c r="P1622" s="5"/>
      <c r="Q1622" s="59"/>
      <c r="R1622" s="5"/>
      <c r="S1622" s="59"/>
      <c r="T1622" s="26"/>
      <c r="U1622" s="26"/>
      <c r="V1622" s="27"/>
      <c r="W1622" s="26"/>
      <c r="X1622" s="27"/>
      <c r="Y1622" s="2"/>
      <c r="Z1622" s="2"/>
      <c r="AA1622" s="2"/>
      <c r="AB1622" s="2"/>
      <c r="AC1622" s="2"/>
      <c r="AD1622" s="2"/>
    </row>
    <row r="1623" spans="1:30" ht="13" x14ac:dyDescent="0.15">
      <c r="A1623" s="26"/>
      <c r="B1623" s="26"/>
      <c r="C1623" s="26"/>
      <c r="D1623" s="26"/>
      <c r="E1623" s="26"/>
      <c r="F1623" s="27"/>
      <c r="G1623" s="26"/>
      <c r="H1623" s="27"/>
      <c r="I1623" s="26"/>
      <c r="J1623" s="27"/>
      <c r="K1623" s="28"/>
      <c r="L1623" s="5"/>
      <c r="M1623" s="5"/>
      <c r="N1623" s="5"/>
      <c r="O1623" s="59"/>
      <c r="P1623" s="5"/>
      <c r="Q1623" s="59"/>
      <c r="R1623" s="5"/>
      <c r="S1623" s="59"/>
      <c r="T1623" s="26"/>
      <c r="U1623" s="26"/>
      <c r="V1623" s="27"/>
      <c r="W1623" s="26"/>
      <c r="X1623" s="27"/>
      <c r="Y1623" s="2"/>
      <c r="Z1623" s="2"/>
      <c r="AA1623" s="2"/>
      <c r="AB1623" s="2"/>
      <c r="AC1623" s="2"/>
      <c r="AD1623" s="2"/>
    </row>
    <row r="1624" spans="1:30" ht="13" x14ac:dyDescent="0.15">
      <c r="A1624" s="26"/>
      <c r="B1624" s="26"/>
      <c r="C1624" s="26"/>
      <c r="D1624" s="26"/>
      <c r="E1624" s="26"/>
      <c r="F1624" s="27"/>
      <c r="G1624" s="26"/>
      <c r="H1624" s="27"/>
      <c r="I1624" s="26"/>
      <c r="J1624" s="27"/>
      <c r="K1624" s="28"/>
      <c r="L1624" s="5"/>
      <c r="M1624" s="5"/>
      <c r="N1624" s="5"/>
      <c r="O1624" s="59"/>
      <c r="P1624" s="5"/>
      <c r="Q1624" s="59"/>
      <c r="R1624" s="5"/>
      <c r="S1624" s="59"/>
      <c r="T1624" s="26"/>
      <c r="U1624" s="26"/>
      <c r="V1624" s="27"/>
      <c r="W1624" s="26"/>
      <c r="X1624" s="27"/>
      <c r="Y1624" s="2"/>
      <c r="Z1624" s="2"/>
      <c r="AA1624" s="2"/>
      <c r="AB1624" s="2"/>
      <c r="AC1624" s="2"/>
      <c r="AD1624" s="2"/>
    </row>
    <row r="1625" spans="1:30" ht="13" x14ac:dyDescent="0.15">
      <c r="A1625" s="26"/>
      <c r="B1625" s="26"/>
      <c r="C1625" s="26"/>
      <c r="D1625" s="26"/>
      <c r="E1625" s="26"/>
      <c r="F1625" s="27"/>
      <c r="G1625" s="26"/>
      <c r="H1625" s="27"/>
      <c r="I1625" s="26"/>
      <c r="J1625" s="27"/>
      <c r="K1625" s="28"/>
      <c r="L1625" s="5"/>
      <c r="M1625" s="5"/>
      <c r="N1625" s="5"/>
      <c r="O1625" s="59"/>
      <c r="P1625" s="5"/>
      <c r="Q1625" s="59"/>
      <c r="R1625" s="5"/>
      <c r="S1625" s="59"/>
      <c r="T1625" s="26"/>
      <c r="U1625" s="26"/>
      <c r="V1625" s="27"/>
      <c r="W1625" s="26"/>
      <c r="X1625" s="27"/>
      <c r="Y1625" s="2"/>
      <c r="Z1625" s="2"/>
      <c r="AA1625" s="2"/>
      <c r="AB1625" s="2"/>
      <c r="AC1625" s="2"/>
      <c r="AD1625" s="2"/>
    </row>
    <row r="1626" spans="1:30" ht="13" x14ac:dyDescent="0.15">
      <c r="A1626" s="26"/>
      <c r="B1626" s="26"/>
      <c r="C1626" s="26"/>
      <c r="D1626" s="26"/>
      <c r="E1626" s="26"/>
      <c r="F1626" s="27"/>
      <c r="G1626" s="26"/>
      <c r="H1626" s="27"/>
      <c r="I1626" s="26"/>
      <c r="J1626" s="27"/>
      <c r="K1626" s="28"/>
      <c r="L1626" s="5"/>
      <c r="M1626" s="5"/>
      <c r="N1626" s="5"/>
      <c r="O1626" s="59"/>
      <c r="P1626" s="5"/>
      <c r="Q1626" s="59"/>
      <c r="R1626" s="5"/>
      <c r="S1626" s="59"/>
      <c r="T1626" s="26"/>
      <c r="U1626" s="26"/>
      <c r="V1626" s="27"/>
      <c r="W1626" s="26"/>
      <c r="X1626" s="27"/>
      <c r="Y1626" s="2"/>
      <c r="Z1626" s="2"/>
      <c r="AA1626" s="2"/>
      <c r="AB1626" s="2"/>
      <c r="AC1626" s="2"/>
      <c r="AD1626" s="2"/>
    </row>
    <row r="1627" spans="1:30" ht="13" x14ac:dyDescent="0.15">
      <c r="A1627" s="26"/>
      <c r="B1627" s="26"/>
      <c r="C1627" s="26"/>
      <c r="D1627" s="26"/>
      <c r="E1627" s="26"/>
      <c r="F1627" s="27"/>
      <c r="G1627" s="26"/>
      <c r="H1627" s="27"/>
      <c r="I1627" s="26"/>
      <c r="J1627" s="27"/>
      <c r="K1627" s="28"/>
      <c r="L1627" s="5"/>
      <c r="M1627" s="5"/>
      <c r="N1627" s="5"/>
      <c r="O1627" s="59"/>
      <c r="P1627" s="5"/>
      <c r="Q1627" s="59"/>
      <c r="R1627" s="5"/>
      <c r="S1627" s="59"/>
      <c r="T1627" s="26"/>
      <c r="U1627" s="26"/>
      <c r="V1627" s="27"/>
      <c r="W1627" s="26"/>
      <c r="X1627" s="27"/>
      <c r="Y1627" s="2"/>
      <c r="Z1627" s="2"/>
      <c r="AA1627" s="2"/>
      <c r="AB1627" s="2"/>
      <c r="AC1627" s="2"/>
      <c r="AD1627" s="2"/>
    </row>
    <row r="1628" spans="1:30" ht="13" x14ac:dyDescent="0.15">
      <c r="A1628" s="26"/>
      <c r="B1628" s="26"/>
      <c r="C1628" s="26"/>
      <c r="D1628" s="26"/>
      <c r="E1628" s="26"/>
      <c r="F1628" s="27"/>
      <c r="G1628" s="26"/>
      <c r="H1628" s="27"/>
      <c r="I1628" s="26"/>
      <c r="J1628" s="27"/>
      <c r="K1628" s="28"/>
      <c r="L1628" s="5"/>
      <c r="M1628" s="5"/>
      <c r="N1628" s="5"/>
      <c r="O1628" s="59"/>
      <c r="P1628" s="5"/>
      <c r="Q1628" s="59"/>
      <c r="R1628" s="5"/>
      <c r="S1628" s="59"/>
      <c r="T1628" s="26"/>
      <c r="U1628" s="26"/>
      <c r="V1628" s="27"/>
      <c r="W1628" s="26"/>
      <c r="X1628" s="27"/>
      <c r="Y1628" s="2"/>
      <c r="Z1628" s="2"/>
      <c r="AA1628" s="2"/>
      <c r="AB1628" s="2"/>
      <c r="AC1628" s="2"/>
      <c r="AD1628" s="2"/>
    </row>
    <row r="1629" spans="1:30" ht="13" x14ac:dyDescent="0.15">
      <c r="A1629" s="26"/>
      <c r="B1629" s="26"/>
      <c r="C1629" s="26"/>
      <c r="D1629" s="26"/>
      <c r="E1629" s="26"/>
      <c r="F1629" s="27"/>
      <c r="G1629" s="26"/>
      <c r="H1629" s="27"/>
      <c r="I1629" s="26"/>
      <c r="J1629" s="27"/>
      <c r="K1629" s="28"/>
      <c r="L1629" s="5"/>
      <c r="M1629" s="5"/>
      <c r="N1629" s="5"/>
      <c r="O1629" s="59"/>
      <c r="P1629" s="5"/>
      <c r="Q1629" s="59"/>
      <c r="R1629" s="5"/>
      <c r="S1629" s="59"/>
      <c r="T1629" s="26"/>
      <c r="U1629" s="26"/>
      <c r="V1629" s="27"/>
      <c r="W1629" s="26"/>
      <c r="X1629" s="27"/>
      <c r="Y1629" s="2"/>
      <c r="Z1629" s="2"/>
      <c r="AA1629" s="2"/>
      <c r="AB1629" s="2"/>
      <c r="AC1629" s="2"/>
      <c r="AD1629" s="2"/>
    </row>
    <row r="1630" spans="1:30" ht="13" x14ac:dyDescent="0.15">
      <c r="A1630" s="26"/>
      <c r="B1630" s="26"/>
      <c r="C1630" s="26"/>
      <c r="D1630" s="26"/>
      <c r="E1630" s="26"/>
      <c r="F1630" s="27"/>
      <c r="G1630" s="26"/>
      <c r="H1630" s="27"/>
      <c r="I1630" s="26"/>
      <c r="J1630" s="27"/>
      <c r="K1630" s="28"/>
      <c r="L1630" s="5"/>
      <c r="M1630" s="5"/>
      <c r="N1630" s="5"/>
      <c r="O1630" s="59"/>
      <c r="P1630" s="5"/>
      <c r="Q1630" s="59"/>
      <c r="R1630" s="5"/>
      <c r="S1630" s="59"/>
      <c r="T1630" s="26"/>
      <c r="U1630" s="26"/>
      <c r="V1630" s="27"/>
      <c r="W1630" s="26"/>
      <c r="X1630" s="27"/>
      <c r="Y1630" s="2"/>
      <c r="Z1630" s="2"/>
      <c r="AA1630" s="2"/>
      <c r="AB1630" s="2"/>
      <c r="AC1630" s="2"/>
      <c r="AD1630" s="2"/>
    </row>
    <row r="1631" spans="1:30" ht="13" x14ac:dyDescent="0.15">
      <c r="A1631" s="26"/>
      <c r="B1631" s="26"/>
      <c r="C1631" s="26"/>
      <c r="D1631" s="26"/>
      <c r="E1631" s="26"/>
      <c r="F1631" s="27"/>
      <c r="G1631" s="26"/>
      <c r="H1631" s="27"/>
      <c r="I1631" s="26"/>
      <c r="J1631" s="27"/>
      <c r="K1631" s="28"/>
      <c r="L1631" s="5"/>
      <c r="M1631" s="5"/>
      <c r="N1631" s="5"/>
      <c r="O1631" s="59"/>
      <c r="P1631" s="5"/>
      <c r="Q1631" s="59"/>
      <c r="R1631" s="5"/>
      <c r="S1631" s="59"/>
      <c r="T1631" s="26"/>
      <c r="U1631" s="26"/>
      <c r="V1631" s="27"/>
      <c r="W1631" s="26"/>
      <c r="X1631" s="27"/>
      <c r="Y1631" s="2"/>
      <c r="Z1631" s="2"/>
      <c r="AA1631" s="2"/>
      <c r="AB1631" s="2"/>
      <c r="AC1631" s="2"/>
      <c r="AD1631" s="2"/>
    </row>
    <row r="1632" spans="1:30" ht="13" x14ac:dyDescent="0.15">
      <c r="A1632" s="26"/>
      <c r="B1632" s="26"/>
      <c r="C1632" s="26"/>
      <c r="D1632" s="26"/>
      <c r="E1632" s="26"/>
      <c r="F1632" s="27"/>
      <c r="G1632" s="26"/>
      <c r="H1632" s="27"/>
      <c r="I1632" s="26"/>
      <c r="J1632" s="27"/>
      <c r="K1632" s="28"/>
      <c r="L1632" s="5"/>
      <c r="M1632" s="5"/>
      <c r="N1632" s="5"/>
      <c r="O1632" s="59"/>
      <c r="P1632" s="5"/>
      <c r="Q1632" s="59"/>
      <c r="R1632" s="5"/>
      <c r="S1632" s="59"/>
      <c r="T1632" s="26"/>
      <c r="U1632" s="26"/>
      <c r="V1632" s="27"/>
      <c r="W1632" s="26"/>
      <c r="X1632" s="27"/>
      <c r="Y1632" s="2"/>
      <c r="Z1632" s="2"/>
      <c r="AA1632" s="2"/>
      <c r="AB1632" s="2"/>
      <c r="AC1632" s="2"/>
      <c r="AD1632" s="2"/>
    </row>
    <row r="1633" spans="1:30" ht="13" x14ac:dyDescent="0.15">
      <c r="A1633" s="26"/>
      <c r="B1633" s="26"/>
      <c r="C1633" s="26"/>
      <c r="D1633" s="26"/>
      <c r="E1633" s="26"/>
      <c r="F1633" s="27"/>
      <c r="G1633" s="26"/>
      <c r="H1633" s="27"/>
      <c r="I1633" s="26"/>
      <c r="J1633" s="27"/>
      <c r="K1633" s="28"/>
      <c r="L1633" s="5"/>
      <c r="M1633" s="5"/>
      <c r="N1633" s="5"/>
      <c r="O1633" s="59"/>
      <c r="P1633" s="5"/>
      <c r="Q1633" s="59"/>
      <c r="R1633" s="5"/>
      <c r="S1633" s="59"/>
      <c r="T1633" s="26"/>
      <c r="U1633" s="26"/>
      <c r="V1633" s="27"/>
      <c r="W1633" s="26"/>
      <c r="X1633" s="27"/>
      <c r="Y1633" s="2"/>
      <c r="Z1633" s="2"/>
      <c r="AA1633" s="2"/>
      <c r="AB1633" s="2"/>
      <c r="AC1633" s="2"/>
      <c r="AD1633" s="2"/>
    </row>
    <row r="1634" spans="1:30" ht="13" x14ac:dyDescent="0.15">
      <c r="A1634" s="26"/>
      <c r="B1634" s="26"/>
      <c r="C1634" s="26"/>
      <c r="D1634" s="26"/>
      <c r="E1634" s="26"/>
      <c r="F1634" s="27"/>
      <c r="G1634" s="26"/>
      <c r="H1634" s="27"/>
      <c r="I1634" s="26"/>
      <c r="J1634" s="27"/>
      <c r="K1634" s="28"/>
      <c r="L1634" s="5"/>
      <c r="M1634" s="5"/>
      <c r="N1634" s="5"/>
      <c r="O1634" s="59"/>
      <c r="P1634" s="5"/>
      <c r="Q1634" s="59"/>
      <c r="R1634" s="5"/>
      <c r="S1634" s="59"/>
      <c r="T1634" s="26"/>
      <c r="U1634" s="26"/>
      <c r="V1634" s="27"/>
      <c r="W1634" s="26"/>
      <c r="X1634" s="27"/>
      <c r="Y1634" s="2"/>
      <c r="Z1634" s="2"/>
      <c r="AA1634" s="2"/>
      <c r="AB1634" s="2"/>
      <c r="AC1634" s="2"/>
      <c r="AD1634" s="2"/>
    </row>
    <row r="1635" spans="1:30" ht="13" x14ac:dyDescent="0.15">
      <c r="A1635" s="26"/>
      <c r="B1635" s="26"/>
      <c r="C1635" s="26"/>
      <c r="D1635" s="26"/>
      <c r="E1635" s="26"/>
      <c r="F1635" s="27"/>
      <c r="G1635" s="26"/>
      <c r="H1635" s="27"/>
      <c r="I1635" s="26"/>
      <c r="J1635" s="27"/>
      <c r="K1635" s="28"/>
      <c r="L1635" s="5"/>
      <c r="M1635" s="5"/>
      <c r="N1635" s="5"/>
      <c r="O1635" s="59"/>
      <c r="P1635" s="5"/>
      <c r="Q1635" s="59"/>
      <c r="R1635" s="5"/>
      <c r="S1635" s="59"/>
      <c r="T1635" s="26"/>
      <c r="U1635" s="26"/>
      <c r="V1635" s="27"/>
      <c r="W1635" s="26"/>
      <c r="X1635" s="27"/>
      <c r="Y1635" s="2"/>
      <c r="Z1635" s="2"/>
      <c r="AA1635" s="2"/>
      <c r="AB1635" s="2"/>
      <c r="AC1635" s="2"/>
      <c r="AD1635" s="2"/>
    </row>
    <row r="1636" spans="1:30" ht="13" x14ac:dyDescent="0.15">
      <c r="A1636" s="26"/>
      <c r="B1636" s="26"/>
      <c r="C1636" s="26"/>
      <c r="D1636" s="26"/>
      <c r="E1636" s="26"/>
      <c r="F1636" s="27"/>
      <c r="G1636" s="26"/>
      <c r="H1636" s="27"/>
      <c r="I1636" s="26"/>
      <c r="J1636" s="27"/>
      <c r="K1636" s="28"/>
      <c r="L1636" s="5"/>
      <c r="M1636" s="5"/>
      <c r="N1636" s="5"/>
      <c r="O1636" s="59"/>
      <c r="P1636" s="5"/>
      <c r="Q1636" s="59"/>
      <c r="R1636" s="5"/>
      <c r="S1636" s="59"/>
      <c r="T1636" s="26"/>
      <c r="U1636" s="26"/>
      <c r="V1636" s="27"/>
      <c r="W1636" s="26"/>
      <c r="X1636" s="27"/>
      <c r="Y1636" s="2"/>
      <c r="Z1636" s="2"/>
      <c r="AA1636" s="2"/>
      <c r="AB1636" s="2"/>
      <c r="AC1636" s="2"/>
      <c r="AD1636" s="2"/>
    </row>
    <row r="1637" spans="1:30" ht="13" x14ac:dyDescent="0.15">
      <c r="A1637" s="26"/>
      <c r="B1637" s="26"/>
      <c r="C1637" s="26"/>
      <c r="D1637" s="26"/>
      <c r="E1637" s="26"/>
      <c r="F1637" s="27"/>
      <c r="G1637" s="26"/>
      <c r="H1637" s="27"/>
      <c r="I1637" s="26"/>
      <c r="J1637" s="27"/>
      <c r="K1637" s="28"/>
      <c r="L1637" s="5"/>
      <c r="M1637" s="5"/>
      <c r="N1637" s="5"/>
      <c r="O1637" s="59"/>
      <c r="P1637" s="5"/>
      <c r="Q1637" s="59"/>
      <c r="R1637" s="5"/>
      <c r="S1637" s="59"/>
      <c r="T1637" s="26"/>
      <c r="U1637" s="26"/>
      <c r="V1637" s="27"/>
      <c r="W1637" s="26"/>
      <c r="X1637" s="27"/>
      <c r="Y1637" s="2"/>
      <c r="Z1637" s="2"/>
      <c r="AA1637" s="2"/>
      <c r="AB1637" s="2"/>
      <c r="AC1637" s="2"/>
      <c r="AD1637" s="2"/>
    </row>
    <row r="1638" spans="1:30" ht="13" x14ac:dyDescent="0.15">
      <c r="A1638" s="26"/>
      <c r="B1638" s="26"/>
      <c r="C1638" s="26"/>
      <c r="D1638" s="26"/>
      <c r="E1638" s="26"/>
      <c r="F1638" s="27"/>
      <c r="G1638" s="26"/>
      <c r="H1638" s="27"/>
      <c r="I1638" s="26"/>
      <c r="J1638" s="27"/>
      <c r="K1638" s="28"/>
      <c r="L1638" s="5"/>
      <c r="M1638" s="5"/>
      <c r="N1638" s="5"/>
      <c r="O1638" s="59"/>
      <c r="P1638" s="5"/>
      <c r="Q1638" s="59"/>
      <c r="R1638" s="5"/>
      <c r="S1638" s="59"/>
      <c r="T1638" s="26"/>
      <c r="U1638" s="26"/>
      <c r="V1638" s="27"/>
      <c r="W1638" s="26"/>
      <c r="X1638" s="27"/>
      <c r="Y1638" s="2"/>
      <c r="Z1638" s="2"/>
      <c r="AA1638" s="2"/>
      <c r="AB1638" s="2"/>
      <c r="AC1638" s="2"/>
      <c r="AD1638" s="2"/>
    </row>
    <row r="1639" spans="1:30" ht="13" x14ac:dyDescent="0.15">
      <c r="A1639" s="26"/>
      <c r="B1639" s="26"/>
      <c r="C1639" s="26"/>
      <c r="D1639" s="26"/>
      <c r="E1639" s="26"/>
      <c r="F1639" s="27"/>
      <c r="G1639" s="26"/>
      <c r="H1639" s="27"/>
      <c r="I1639" s="26"/>
      <c r="J1639" s="27"/>
      <c r="K1639" s="28"/>
      <c r="L1639" s="5"/>
      <c r="M1639" s="5"/>
      <c r="N1639" s="5"/>
      <c r="O1639" s="59"/>
      <c r="P1639" s="5"/>
      <c r="Q1639" s="59"/>
      <c r="R1639" s="5"/>
      <c r="S1639" s="59"/>
      <c r="T1639" s="26"/>
      <c r="U1639" s="26"/>
      <c r="V1639" s="27"/>
      <c r="W1639" s="26"/>
      <c r="X1639" s="27"/>
      <c r="Y1639" s="2"/>
      <c r="Z1639" s="2"/>
      <c r="AA1639" s="2"/>
      <c r="AB1639" s="2"/>
      <c r="AC1639" s="2"/>
      <c r="AD1639" s="2"/>
    </row>
    <row r="1640" spans="1:30" ht="13" x14ac:dyDescent="0.15">
      <c r="A1640" s="26"/>
      <c r="B1640" s="26"/>
      <c r="C1640" s="26"/>
      <c r="D1640" s="26"/>
      <c r="E1640" s="26"/>
      <c r="F1640" s="27"/>
      <c r="G1640" s="26"/>
      <c r="H1640" s="27"/>
      <c r="I1640" s="26"/>
      <c r="J1640" s="27"/>
      <c r="K1640" s="28"/>
      <c r="L1640" s="5"/>
      <c r="M1640" s="5"/>
      <c r="N1640" s="5"/>
      <c r="O1640" s="59"/>
      <c r="P1640" s="5"/>
      <c r="Q1640" s="59"/>
      <c r="R1640" s="5"/>
      <c r="S1640" s="59"/>
      <c r="T1640" s="26"/>
      <c r="U1640" s="26"/>
      <c r="V1640" s="27"/>
      <c r="W1640" s="26"/>
      <c r="X1640" s="27"/>
      <c r="Y1640" s="2"/>
      <c r="Z1640" s="2"/>
      <c r="AA1640" s="2"/>
      <c r="AB1640" s="2"/>
      <c r="AC1640" s="2"/>
      <c r="AD1640" s="2"/>
    </row>
    <row r="1641" spans="1:30" ht="13" x14ac:dyDescent="0.15">
      <c r="A1641" s="26"/>
      <c r="B1641" s="26"/>
      <c r="C1641" s="26"/>
      <c r="D1641" s="26"/>
      <c r="E1641" s="26"/>
      <c r="F1641" s="27"/>
      <c r="G1641" s="26"/>
      <c r="H1641" s="27"/>
      <c r="I1641" s="26"/>
      <c r="J1641" s="27"/>
      <c r="K1641" s="28"/>
      <c r="L1641" s="5"/>
      <c r="M1641" s="5"/>
      <c r="N1641" s="5"/>
      <c r="O1641" s="59"/>
      <c r="P1641" s="5"/>
      <c r="Q1641" s="59"/>
      <c r="R1641" s="5"/>
      <c r="S1641" s="59"/>
      <c r="T1641" s="26"/>
      <c r="U1641" s="26"/>
      <c r="V1641" s="27"/>
      <c r="W1641" s="26"/>
      <c r="X1641" s="27"/>
      <c r="Y1641" s="2"/>
      <c r="Z1641" s="2"/>
      <c r="AA1641" s="2"/>
      <c r="AB1641" s="2"/>
      <c r="AC1641" s="2"/>
      <c r="AD1641" s="2"/>
    </row>
    <row r="1642" spans="1:30" ht="13" x14ac:dyDescent="0.15">
      <c r="A1642" s="26"/>
      <c r="B1642" s="26"/>
      <c r="C1642" s="26"/>
      <c r="D1642" s="26"/>
      <c r="E1642" s="26"/>
      <c r="F1642" s="27"/>
      <c r="G1642" s="26"/>
      <c r="H1642" s="27"/>
      <c r="I1642" s="26"/>
      <c r="J1642" s="27"/>
      <c r="K1642" s="28"/>
      <c r="L1642" s="5"/>
      <c r="M1642" s="5"/>
      <c r="N1642" s="5"/>
      <c r="O1642" s="59"/>
      <c r="P1642" s="5"/>
      <c r="Q1642" s="59"/>
      <c r="R1642" s="5"/>
      <c r="S1642" s="59"/>
      <c r="T1642" s="26"/>
      <c r="U1642" s="26"/>
      <c r="V1642" s="27"/>
      <c r="W1642" s="26"/>
      <c r="X1642" s="27"/>
      <c r="Y1642" s="2"/>
      <c r="Z1642" s="2"/>
      <c r="AA1642" s="2"/>
      <c r="AB1642" s="2"/>
      <c r="AC1642" s="2"/>
      <c r="AD1642" s="2"/>
    </row>
    <row r="1643" spans="1:30" ht="13" x14ac:dyDescent="0.15">
      <c r="A1643" s="26"/>
      <c r="B1643" s="26"/>
      <c r="C1643" s="26"/>
      <c r="D1643" s="26"/>
      <c r="E1643" s="26"/>
      <c r="F1643" s="27"/>
      <c r="G1643" s="26"/>
      <c r="H1643" s="27"/>
      <c r="I1643" s="26"/>
      <c r="J1643" s="27"/>
      <c r="K1643" s="28"/>
      <c r="L1643" s="5"/>
      <c r="M1643" s="5"/>
      <c r="N1643" s="5"/>
      <c r="O1643" s="59"/>
      <c r="P1643" s="5"/>
      <c r="Q1643" s="59"/>
      <c r="R1643" s="5"/>
      <c r="S1643" s="59"/>
      <c r="T1643" s="26"/>
      <c r="U1643" s="26"/>
      <c r="V1643" s="27"/>
      <c r="W1643" s="26"/>
      <c r="X1643" s="27"/>
      <c r="Y1643" s="2"/>
      <c r="Z1643" s="2"/>
      <c r="AA1643" s="2"/>
      <c r="AB1643" s="2"/>
      <c r="AC1643" s="2"/>
      <c r="AD1643" s="2"/>
    </row>
    <row r="1644" spans="1:30" ht="13" x14ac:dyDescent="0.15">
      <c r="A1644" s="26"/>
      <c r="B1644" s="26"/>
      <c r="C1644" s="26"/>
      <c r="D1644" s="26"/>
      <c r="E1644" s="26"/>
      <c r="F1644" s="27"/>
      <c r="G1644" s="26"/>
      <c r="H1644" s="27"/>
      <c r="I1644" s="26"/>
      <c r="J1644" s="27"/>
      <c r="K1644" s="28"/>
      <c r="L1644" s="5"/>
      <c r="M1644" s="5"/>
      <c r="N1644" s="5"/>
      <c r="O1644" s="59"/>
      <c r="P1644" s="5"/>
      <c r="Q1644" s="59"/>
      <c r="R1644" s="5"/>
      <c r="S1644" s="59"/>
      <c r="T1644" s="26"/>
      <c r="U1644" s="26"/>
      <c r="V1644" s="27"/>
      <c r="W1644" s="26"/>
      <c r="X1644" s="27"/>
      <c r="Y1644" s="2"/>
      <c r="Z1644" s="2"/>
      <c r="AA1644" s="2"/>
      <c r="AB1644" s="2"/>
      <c r="AC1644" s="2"/>
      <c r="AD1644" s="2"/>
    </row>
    <row r="1645" spans="1:30" ht="13" x14ac:dyDescent="0.15">
      <c r="A1645" s="26"/>
      <c r="B1645" s="26"/>
      <c r="C1645" s="26"/>
      <c r="D1645" s="26"/>
      <c r="E1645" s="26"/>
      <c r="F1645" s="27"/>
      <c r="G1645" s="26"/>
      <c r="H1645" s="27"/>
      <c r="I1645" s="26"/>
      <c r="J1645" s="27"/>
      <c r="K1645" s="28"/>
      <c r="L1645" s="5"/>
      <c r="M1645" s="5"/>
      <c r="N1645" s="5"/>
      <c r="O1645" s="59"/>
      <c r="P1645" s="5"/>
      <c r="Q1645" s="59"/>
      <c r="R1645" s="5"/>
      <c r="S1645" s="59"/>
      <c r="T1645" s="26"/>
      <c r="U1645" s="26"/>
      <c r="V1645" s="27"/>
      <c r="W1645" s="26"/>
      <c r="X1645" s="27"/>
      <c r="Y1645" s="2"/>
      <c r="Z1645" s="2"/>
      <c r="AA1645" s="2"/>
      <c r="AB1645" s="2"/>
      <c r="AC1645" s="2"/>
      <c r="AD1645" s="2"/>
    </row>
    <row r="1646" spans="1:30" ht="13" x14ac:dyDescent="0.15">
      <c r="A1646" s="26"/>
      <c r="B1646" s="26"/>
      <c r="C1646" s="26"/>
      <c r="D1646" s="26"/>
      <c r="E1646" s="26"/>
      <c r="F1646" s="27"/>
      <c r="G1646" s="26"/>
      <c r="H1646" s="27"/>
      <c r="I1646" s="26"/>
      <c r="J1646" s="27"/>
      <c r="K1646" s="28"/>
      <c r="L1646" s="5"/>
      <c r="M1646" s="5"/>
      <c r="N1646" s="5"/>
      <c r="O1646" s="59"/>
      <c r="P1646" s="5"/>
      <c r="Q1646" s="59"/>
      <c r="R1646" s="5"/>
      <c r="S1646" s="59"/>
      <c r="T1646" s="26"/>
      <c r="U1646" s="26"/>
      <c r="V1646" s="27"/>
      <c r="W1646" s="26"/>
      <c r="X1646" s="27"/>
      <c r="Y1646" s="2"/>
      <c r="Z1646" s="2"/>
      <c r="AA1646" s="2"/>
      <c r="AB1646" s="2"/>
      <c r="AC1646" s="2"/>
      <c r="AD1646" s="2"/>
    </row>
    <row r="1647" spans="1:30" ht="13" x14ac:dyDescent="0.15">
      <c r="A1647" s="26"/>
      <c r="B1647" s="26"/>
      <c r="C1647" s="26"/>
      <c r="D1647" s="26"/>
      <c r="E1647" s="26"/>
      <c r="F1647" s="27"/>
      <c r="G1647" s="26"/>
      <c r="H1647" s="27"/>
      <c r="I1647" s="26"/>
      <c r="J1647" s="27"/>
      <c r="K1647" s="28"/>
      <c r="L1647" s="5"/>
      <c r="M1647" s="5"/>
      <c r="N1647" s="5"/>
      <c r="O1647" s="59"/>
      <c r="P1647" s="5"/>
      <c r="Q1647" s="59"/>
      <c r="R1647" s="5"/>
      <c r="S1647" s="59"/>
      <c r="T1647" s="26"/>
      <c r="U1647" s="26"/>
      <c r="V1647" s="27"/>
      <c r="W1647" s="26"/>
      <c r="X1647" s="27"/>
      <c r="Y1647" s="2"/>
      <c r="Z1647" s="2"/>
      <c r="AA1647" s="2"/>
      <c r="AB1647" s="2"/>
      <c r="AC1647" s="2"/>
      <c r="AD1647" s="2"/>
    </row>
    <row r="1648" spans="1:30" ht="13" x14ac:dyDescent="0.15">
      <c r="A1648" s="26"/>
      <c r="B1648" s="26"/>
      <c r="C1648" s="26"/>
      <c r="D1648" s="26"/>
      <c r="E1648" s="26"/>
      <c r="F1648" s="27"/>
      <c r="G1648" s="26"/>
      <c r="H1648" s="27"/>
      <c r="I1648" s="26"/>
      <c r="J1648" s="27"/>
      <c r="K1648" s="28"/>
      <c r="L1648" s="5"/>
      <c r="M1648" s="5"/>
      <c r="N1648" s="5"/>
      <c r="O1648" s="59"/>
      <c r="P1648" s="5"/>
      <c r="Q1648" s="59"/>
      <c r="R1648" s="5"/>
      <c r="S1648" s="59"/>
      <c r="T1648" s="26"/>
      <c r="U1648" s="26"/>
      <c r="V1648" s="27"/>
      <c r="W1648" s="26"/>
      <c r="X1648" s="27"/>
      <c r="Y1648" s="2"/>
      <c r="Z1648" s="2"/>
      <c r="AA1648" s="2"/>
      <c r="AB1648" s="2"/>
      <c r="AC1648" s="2"/>
      <c r="AD1648" s="2"/>
    </row>
    <row r="1649" spans="1:30" ht="13" x14ac:dyDescent="0.15">
      <c r="A1649" s="26"/>
      <c r="B1649" s="26"/>
      <c r="C1649" s="26"/>
      <c r="D1649" s="26"/>
      <c r="E1649" s="26"/>
      <c r="F1649" s="27"/>
      <c r="G1649" s="26"/>
      <c r="H1649" s="27"/>
      <c r="I1649" s="26"/>
      <c r="J1649" s="27"/>
      <c r="K1649" s="28"/>
      <c r="L1649" s="5"/>
      <c r="M1649" s="5"/>
      <c r="N1649" s="5"/>
      <c r="O1649" s="59"/>
      <c r="P1649" s="5"/>
      <c r="Q1649" s="59"/>
      <c r="R1649" s="5"/>
      <c r="S1649" s="59"/>
      <c r="T1649" s="26"/>
      <c r="U1649" s="26"/>
      <c r="V1649" s="27"/>
      <c r="W1649" s="26"/>
      <c r="X1649" s="27"/>
      <c r="Y1649" s="2"/>
      <c r="Z1649" s="2"/>
      <c r="AA1649" s="2"/>
      <c r="AB1649" s="2"/>
      <c r="AC1649" s="2"/>
      <c r="AD1649" s="2"/>
    </row>
    <row r="1650" spans="1:30" ht="13" x14ac:dyDescent="0.15">
      <c r="A1650" s="26"/>
      <c r="B1650" s="26"/>
      <c r="C1650" s="26"/>
      <c r="D1650" s="26"/>
      <c r="E1650" s="26"/>
      <c r="F1650" s="27"/>
      <c r="G1650" s="26"/>
      <c r="H1650" s="27"/>
      <c r="I1650" s="26"/>
      <c r="J1650" s="27"/>
      <c r="K1650" s="28"/>
      <c r="L1650" s="5"/>
      <c r="M1650" s="5"/>
      <c r="N1650" s="5"/>
      <c r="O1650" s="59"/>
      <c r="P1650" s="5"/>
      <c r="Q1650" s="59"/>
      <c r="R1650" s="5"/>
      <c r="S1650" s="59"/>
      <c r="T1650" s="26"/>
      <c r="U1650" s="26"/>
      <c r="V1650" s="27"/>
      <c r="W1650" s="26"/>
      <c r="X1650" s="27"/>
      <c r="Y1650" s="2"/>
      <c r="Z1650" s="2"/>
      <c r="AA1650" s="2"/>
      <c r="AB1650" s="2"/>
      <c r="AC1650" s="2"/>
      <c r="AD1650" s="2"/>
    </row>
    <row r="1651" spans="1:30" ht="13" x14ac:dyDescent="0.15">
      <c r="A1651" s="26"/>
      <c r="B1651" s="26"/>
      <c r="C1651" s="26"/>
      <c r="D1651" s="26"/>
      <c r="E1651" s="26"/>
      <c r="F1651" s="27"/>
      <c r="G1651" s="26"/>
      <c r="H1651" s="27"/>
      <c r="I1651" s="26"/>
      <c r="J1651" s="27"/>
      <c r="K1651" s="28"/>
      <c r="L1651" s="5"/>
      <c r="M1651" s="5"/>
      <c r="N1651" s="5"/>
      <c r="O1651" s="59"/>
      <c r="P1651" s="5"/>
      <c r="Q1651" s="59"/>
      <c r="R1651" s="5"/>
      <c r="S1651" s="59"/>
      <c r="T1651" s="26"/>
      <c r="U1651" s="26"/>
      <c r="V1651" s="27"/>
      <c r="W1651" s="26"/>
      <c r="X1651" s="27"/>
      <c r="Y1651" s="2"/>
      <c r="Z1651" s="2"/>
      <c r="AA1651" s="2"/>
      <c r="AB1651" s="2"/>
      <c r="AC1651" s="2"/>
      <c r="AD1651" s="2"/>
    </row>
    <row r="1652" spans="1:30" ht="13" x14ac:dyDescent="0.15">
      <c r="A1652" s="26"/>
      <c r="B1652" s="26"/>
      <c r="C1652" s="26"/>
      <c r="D1652" s="26"/>
      <c r="E1652" s="26"/>
      <c r="F1652" s="27"/>
      <c r="G1652" s="26"/>
      <c r="H1652" s="27"/>
      <c r="I1652" s="26"/>
      <c r="J1652" s="27"/>
      <c r="K1652" s="28"/>
      <c r="L1652" s="5"/>
      <c r="M1652" s="5"/>
      <c r="N1652" s="5"/>
      <c r="O1652" s="59"/>
      <c r="P1652" s="5"/>
      <c r="Q1652" s="59"/>
      <c r="R1652" s="5"/>
      <c r="S1652" s="59"/>
      <c r="T1652" s="26"/>
      <c r="U1652" s="26"/>
      <c r="V1652" s="27"/>
      <c r="W1652" s="26"/>
      <c r="X1652" s="27"/>
      <c r="Y1652" s="2"/>
      <c r="Z1652" s="2"/>
      <c r="AA1652" s="2"/>
      <c r="AB1652" s="2"/>
      <c r="AC1652" s="2"/>
      <c r="AD1652" s="2"/>
    </row>
    <row r="1653" spans="1:30" ht="13" x14ac:dyDescent="0.15">
      <c r="A1653" s="26"/>
      <c r="B1653" s="26"/>
      <c r="C1653" s="26"/>
      <c r="D1653" s="26"/>
      <c r="E1653" s="26"/>
      <c r="F1653" s="27"/>
      <c r="G1653" s="26"/>
      <c r="H1653" s="27"/>
      <c r="I1653" s="26"/>
      <c r="J1653" s="27"/>
      <c r="K1653" s="28"/>
      <c r="L1653" s="5"/>
      <c r="M1653" s="5"/>
      <c r="N1653" s="5"/>
      <c r="O1653" s="59"/>
      <c r="P1653" s="5"/>
      <c r="Q1653" s="59"/>
      <c r="R1653" s="5"/>
      <c r="S1653" s="59"/>
      <c r="T1653" s="26"/>
      <c r="U1653" s="26"/>
      <c r="V1653" s="27"/>
      <c r="W1653" s="26"/>
      <c r="X1653" s="27"/>
      <c r="Y1653" s="2"/>
      <c r="Z1653" s="2"/>
      <c r="AA1653" s="2"/>
      <c r="AB1653" s="2"/>
      <c r="AC1653" s="2"/>
      <c r="AD1653" s="2"/>
    </row>
    <row r="1654" spans="1:30" ht="13" x14ac:dyDescent="0.15">
      <c r="A1654" s="26"/>
      <c r="B1654" s="26"/>
      <c r="C1654" s="26"/>
      <c r="D1654" s="26"/>
      <c r="E1654" s="26"/>
      <c r="F1654" s="27"/>
      <c r="G1654" s="26"/>
      <c r="H1654" s="27"/>
      <c r="I1654" s="26"/>
      <c r="J1654" s="27"/>
      <c r="K1654" s="28"/>
      <c r="L1654" s="5"/>
      <c r="M1654" s="5"/>
      <c r="N1654" s="5"/>
      <c r="O1654" s="59"/>
      <c r="P1654" s="5"/>
      <c r="Q1654" s="59"/>
      <c r="R1654" s="5"/>
      <c r="S1654" s="59"/>
      <c r="T1654" s="26"/>
      <c r="U1654" s="26"/>
      <c r="V1654" s="27"/>
      <c r="W1654" s="26"/>
      <c r="X1654" s="27"/>
      <c r="Y1654" s="2"/>
      <c r="Z1654" s="2"/>
      <c r="AA1654" s="2"/>
      <c r="AB1654" s="2"/>
      <c r="AC1654" s="2"/>
      <c r="AD1654" s="2"/>
    </row>
    <row r="1655" spans="1:30" ht="13" x14ac:dyDescent="0.15">
      <c r="A1655" s="26"/>
      <c r="B1655" s="26"/>
      <c r="C1655" s="26"/>
      <c r="D1655" s="26"/>
      <c r="E1655" s="26"/>
      <c r="F1655" s="27"/>
      <c r="G1655" s="26"/>
      <c r="H1655" s="27"/>
      <c r="I1655" s="26"/>
      <c r="J1655" s="27"/>
      <c r="K1655" s="28"/>
      <c r="L1655" s="5"/>
      <c r="M1655" s="5"/>
      <c r="N1655" s="5"/>
      <c r="O1655" s="59"/>
      <c r="P1655" s="5"/>
      <c r="Q1655" s="59"/>
      <c r="R1655" s="5"/>
      <c r="S1655" s="59"/>
      <c r="T1655" s="26"/>
      <c r="U1655" s="26"/>
      <c r="V1655" s="27"/>
      <c r="W1655" s="26"/>
      <c r="X1655" s="27"/>
      <c r="Y1655" s="2"/>
      <c r="Z1655" s="2"/>
      <c r="AA1655" s="2"/>
      <c r="AB1655" s="2"/>
      <c r="AC1655" s="2"/>
      <c r="AD1655" s="2"/>
    </row>
    <row r="1656" spans="1:30" ht="13" x14ac:dyDescent="0.15">
      <c r="A1656" s="26"/>
      <c r="B1656" s="26"/>
      <c r="C1656" s="26"/>
      <c r="D1656" s="26"/>
      <c r="E1656" s="26"/>
      <c r="F1656" s="27"/>
      <c r="G1656" s="26"/>
      <c r="H1656" s="27"/>
      <c r="I1656" s="26"/>
      <c r="J1656" s="27"/>
      <c r="K1656" s="28"/>
      <c r="L1656" s="5"/>
      <c r="M1656" s="5"/>
      <c r="N1656" s="5"/>
      <c r="O1656" s="59"/>
      <c r="P1656" s="5"/>
      <c r="Q1656" s="59"/>
      <c r="R1656" s="5"/>
      <c r="S1656" s="59"/>
      <c r="T1656" s="26"/>
      <c r="U1656" s="26"/>
      <c r="V1656" s="27"/>
      <c r="W1656" s="26"/>
      <c r="X1656" s="27"/>
      <c r="Y1656" s="2"/>
      <c r="Z1656" s="2"/>
      <c r="AA1656" s="2"/>
      <c r="AB1656" s="2"/>
      <c r="AC1656" s="2"/>
      <c r="AD1656" s="2"/>
    </row>
    <row r="1657" spans="1:30" ht="13" x14ac:dyDescent="0.15">
      <c r="A1657" s="26"/>
      <c r="B1657" s="26"/>
      <c r="C1657" s="26"/>
      <c r="D1657" s="26"/>
      <c r="E1657" s="26"/>
      <c r="F1657" s="27"/>
      <c r="G1657" s="26"/>
      <c r="H1657" s="27"/>
      <c r="I1657" s="26"/>
      <c r="J1657" s="27"/>
      <c r="K1657" s="28"/>
      <c r="L1657" s="5"/>
      <c r="M1657" s="5"/>
      <c r="N1657" s="5"/>
      <c r="O1657" s="59"/>
      <c r="P1657" s="5"/>
      <c r="Q1657" s="59"/>
      <c r="R1657" s="5"/>
      <c r="S1657" s="59"/>
      <c r="T1657" s="26"/>
      <c r="U1657" s="26"/>
      <c r="V1657" s="27"/>
      <c r="W1657" s="26"/>
      <c r="X1657" s="27"/>
      <c r="Y1657" s="2"/>
      <c r="Z1657" s="2"/>
      <c r="AA1657" s="2"/>
      <c r="AB1657" s="2"/>
      <c r="AC1657" s="2"/>
      <c r="AD1657" s="2"/>
    </row>
    <row r="1658" spans="1:30" ht="13" x14ac:dyDescent="0.15">
      <c r="A1658" s="26"/>
      <c r="B1658" s="26"/>
      <c r="C1658" s="26"/>
      <c r="D1658" s="26"/>
      <c r="E1658" s="26"/>
      <c r="F1658" s="27"/>
      <c r="G1658" s="26"/>
      <c r="H1658" s="27"/>
      <c r="I1658" s="26"/>
      <c r="J1658" s="27"/>
      <c r="K1658" s="28"/>
      <c r="L1658" s="5"/>
      <c r="M1658" s="5"/>
      <c r="N1658" s="5"/>
      <c r="O1658" s="59"/>
      <c r="P1658" s="5"/>
      <c r="Q1658" s="59"/>
      <c r="R1658" s="5"/>
      <c r="S1658" s="59"/>
      <c r="T1658" s="26"/>
      <c r="U1658" s="26"/>
      <c r="V1658" s="27"/>
      <c r="W1658" s="26"/>
      <c r="X1658" s="27"/>
      <c r="Y1658" s="2"/>
      <c r="Z1658" s="2"/>
      <c r="AA1658" s="2"/>
      <c r="AB1658" s="2"/>
      <c r="AC1658" s="2"/>
      <c r="AD1658" s="2"/>
    </row>
    <row r="1659" spans="1:30" ht="13" x14ac:dyDescent="0.15">
      <c r="A1659" s="26"/>
      <c r="B1659" s="26"/>
      <c r="C1659" s="26"/>
      <c r="D1659" s="26"/>
      <c r="E1659" s="26"/>
      <c r="F1659" s="27"/>
      <c r="G1659" s="26"/>
      <c r="H1659" s="27"/>
      <c r="I1659" s="26"/>
      <c r="J1659" s="27"/>
      <c r="K1659" s="28"/>
      <c r="L1659" s="5"/>
      <c r="M1659" s="5"/>
      <c r="N1659" s="5"/>
      <c r="O1659" s="59"/>
      <c r="P1659" s="5"/>
      <c r="Q1659" s="59"/>
      <c r="R1659" s="5"/>
      <c r="S1659" s="59"/>
      <c r="T1659" s="26"/>
      <c r="U1659" s="26"/>
      <c r="V1659" s="27"/>
      <c r="W1659" s="26"/>
      <c r="X1659" s="27"/>
      <c r="Y1659" s="2"/>
      <c r="Z1659" s="2"/>
      <c r="AA1659" s="2"/>
      <c r="AB1659" s="2"/>
      <c r="AC1659" s="2"/>
      <c r="AD1659" s="2"/>
    </row>
    <row r="1660" spans="1:30" ht="13" x14ac:dyDescent="0.15">
      <c r="A1660" s="26"/>
      <c r="B1660" s="26"/>
      <c r="C1660" s="26"/>
      <c r="D1660" s="26"/>
      <c r="E1660" s="26"/>
      <c r="F1660" s="27"/>
      <c r="G1660" s="26"/>
      <c r="H1660" s="27"/>
      <c r="I1660" s="26"/>
      <c r="J1660" s="27"/>
      <c r="K1660" s="28"/>
      <c r="L1660" s="5"/>
      <c r="M1660" s="5"/>
      <c r="N1660" s="5"/>
      <c r="O1660" s="59"/>
      <c r="P1660" s="5"/>
      <c r="Q1660" s="59"/>
      <c r="R1660" s="5"/>
      <c r="S1660" s="59"/>
      <c r="T1660" s="26"/>
      <c r="U1660" s="26"/>
      <c r="V1660" s="27"/>
      <c r="W1660" s="26"/>
      <c r="X1660" s="27"/>
      <c r="Y1660" s="2"/>
      <c r="Z1660" s="2"/>
      <c r="AA1660" s="2"/>
      <c r="AB1660" s="2"/>
      <c r="AC1660" s="2"/>
      <c r="AD1660" s="2"/>
    </row>
    <row r="1661" spans="1:30" ht="13" x14ac:dyDescent="0.15">
      <c r="A1661" s="26"/>
      <c r="B1661" s="26"/>
      <c r="C1661" s="26"/>
      <c r="D1661" s="26"/>
      <c r="E1661" s="26"/>
      <c r="F1661" s="27"/>
      <c r="G1661" s="26"/>
      <c r="H1661" s="27"/>
      <c r="I1661" s="26"/>
      <c r="J1661" s="27"/>
      <c r="K1661" s="28"/>
      <c r="L1661" s="5"/>
      <c r="M1661" s="5"/>
      <c r="N1661" s="5"/>
      <c r="O1661" s="59"/>
      <c r="P1661" s="5"/>
      <c r="Q1661" s="59"/>
      <c r="R1661" s="5"/>
      <c r="S1661" s="59"/>
      <c r="T1661" s="26"/>
      <c r="U1661" s="26"/>
      <c r="V1661" s="27"/>
      <c r="W1661" s="26"/>
      <c r="X1661" s="27"/>
      <c r="Y1661" s="2"/>
      <c r="Z1661" s="2"/>
      <c r="AA1661" s="2"/>
      <c r="AB1661" s="2"/>
      <c r="AC1661" s="2"/>
      <c r="AD1661" s="2"/>
    </row>
    <row r="1662" spans="1:30" ht="13" x14ac:dyDescent="0.15">
      <c r="A1662" s="26"/>
      <c r="B1662" s="26"/>
      <c r="C1662" s="26"/>
      <c r="D1662" s="26"/>
      <c r="E1662" s="26"/>
      <c r="F1662" s="27"/>
      <c r="G1662" s="26"/>
      <c r="H1662" s="27"/>
      <c r="I1662" s="26"/>
      <c r="J1662" s="27"/>
      <c r="K1662" s="28"/>
      <c r="L1662" s="5"/>
      <c r="M1662" s="5"/>
      <c r="N1662" s="5"/>
      <c r="O1662" s="59"/>
      <c r="P1662" s="5"/>
      <c r="Q1662" s="59"/>
      <c r="R1662" s="5"/>
      <c r="S1662" s="59"/>
      <c r="T1662" s="26"/>
      <c r="U1662" s="26"/>
      <c r="V1662" s="27"/>
      <c r="W1662" s="26"/>
      <c r="X1662" s="27"/>
      <c r="Y1662" s="2"/>
      <c r="Z1662" s="2"/>
      <c r="AA1662" s="2"/>
      <c r="AB1662" s="2"/>
      <c r="AC1662" s="2"/>
      <c r="AD1662" s="2"/>
    </row>
    <row r="1663" spans="1:30" ht="13" x14ac:dyDescent="0.15">
      <c r="A1663" s="26"/>
      <c r="B1663" s="26"/>
      <c r="C1663" s="26"/>
      <c r="D1663" s="26"/>
      <c r="E1663" s="26"/>
      <c r="F1663" s="27"/>
      <c r="G1663" s="26"/>
      <c r="H1663" s="27"/>
      <c r="I1663" s="26"/>
      <c r="J1663" s="27"/>
      <c r="K1663" s="28"/>
      <c r="L1663" s="5"/>
      <c r="M1663" s="5"/>
      <c r="N1663" s="5"/>
      <c r="O1663" s="59"/>
      <c r="P1663" s="5"/>
      <c r="Q1663" s="59"/>
      <c r="R1663" s="5"/>
      <c r="S1663" s="59"/>
      <c r="T1663" s="26"/>
      <c r="U1663" s="26"/>
      <c r="V1663" s="27"/>
      <c r="W1663" s="26"/>
      <c r="X1663" s="27"/>
      <c r="Y1663" s="2"/>
      <c r="Z1663" s="2"/>
      <c r="AA1663" s="2"/>
      <c r="AB1663" s="2"/>
      <c r="AC1663" s="2"/>
      <c r="AD1663" s="2"/>
    </row>
    <row r="1664" spans="1:30" ht="13" x14ac:dyDescent="0.15">
      <c r="A1664" s="26"/>
      <c r="B1664" s="26"/>
      <c r="C1664" s="26"/>
      <c r="D1664" s="26"/>
      <c r="E1664" s="26"/>
      <c r="F1664" s="27"/>
      <c r="G1664" s="26"/>
      <c r="H1664" s="27"/>
      <c r="I1664" s="26"/>
      <c r="J1664" s="27"/>
      <c r="K1664" s="28"/>
      <c r="L1664" s="5"/>
      <c r="M1664" s="5"/>
      <c r="N1664" s="5"/>
      <c r="O1664" s="59"/>
      <c r="P1664" s="5"/>
      <c r="Q1664" s="59"/>
      <c r="R1664" s="5"/>
      <c r="S1664" s="59"/>
      <c r="T1664" s="26"/>
      <c r="U1664" s="26"/>
      <c r="V1664" s="27"/>
      <c r="W1664" s="26"/>
      <c r="X1664" s="27"/>
      <c r="Y1664" s="2"/>
      <c r="Z1664" s="2"/>
      <c r="AA1664" s="2"/>
      <c r="AB1664" s="2"/>
      <c r="AC1664" s="2"/>
      <c r="AD1664" s="2"/>
    </row>
    <row r="1665" spans="1:30" ht="13" x14ac:dyDescent="0.15">
      <c r="A1665" s="26"/>
      <c r="B1665" s="26"/>
      <c r="C1665" s="26"/>
      <c r="D1665" s="26"/>
      <c r="E1665" s="26"/>
      <c r="F1665" s="27"/>
      <c r="G1665" s="26"/>
      <c r="H1665" s="27"/>
      <c r="I1665" s="26"/>
      <c r="J1665" s="27"/>
      <c r="K1665" s="28"/>
      <c r="L1665" s="5"/>
      <c r="M1665" s="5"/>
      <c r="N1665" s="5"/>
      <c r="O1665" s="59"/>
      <c r="P1665" s="5"/>
      <c r="Q1665" s="59"/>
      <c r="R1665" s="5"/>
      <c r="S1665" s="59"/>
      <c r="T1665" s="26"/>
      <c r="U1665" s="26"/>
      <c r="V1665" s="27"/>
      <c r="W1665" s="26"/>
      <c r="X1665" s="27"/>
      <c r="Y1665" s="2"/>
      <c r="Z1665" s="2"/>
      <c r="AA1665" s="2"/>
      <c r="AB1665" s="2"/>
      <c r="AC1665" s="2"/>
      <c r="AD1665" s="2"/>
    </row>
    <row r="1666" spans="1:30" ht="13" x14ac:dyDescent="0.15">
      <c r="A1666" s="26"/>
      <c r="B1666" s="26"/>
      <c r="C1666" s="26"/>
      <c r="D1666" s="26"/>
      <c r="E1666" s="26"/>
      <c r="F1666" s="27"/>
      <c r="G1666" s="26"/>
      <c r="H1666" s="27"/>
      <c r="I1666" s="26"/>
      <c r="J1666" s="27"/>
      <c r="K1666" s="28"/>
      <c r="L1666" s="5"/>
      <c r="M1666" s="5"/>
      <c r="N1666" s="5"/>
      <c r="O1666" s="59"/>
      <c r="P1666" s="5"/>
      <c r="Q1666" s="59"/>
      <c r="R1666" s="5"/>
      <c r="S1666" s="59"/>
      <c r="T1666" s="26"/>
      <c r="U1666" s="26"/>
      <c r="V1666" s="27"/>
      <c r="W1666" s="26"/>
      <c r="X1666" s="27"/>
      <c r="Y1666" s="2"/>
      <c r="Z1666" s="2"/>
      <c r="AA1666" s="2"/>
      <c r="AB1666" s="2"/>
      <c r="AC1666" s="2"/>
      <c r="AD1666" s="2"/>
    </row>
    <row r="1667" spans="1:30" ht="13" x14ac:dyDescent="0.15">
      <c r="A1667" s="26"/>
      <c r="B1667" s="26"/>
      <c r="C1667" s="26"/>
      <c r="D1667" s="26"/>
      <c r="E1667" s="26"/>
      <c r="F1667" s="27"/>
      <c r="G1667" s="26"/>
      <c r="H1667" s="27"/>
      <c r="I1667" s="26"/>
      <c r="J1667" s="27"/>
      <c r="K1667" s="28"/>
      <c r="L1667" s="5"/>
      <c r="M1667" s="5"/>
      <c r="N1667" s="5"/>
      <c r="O1667" s="59"/>
      <c r="P1667" s="5"/>
      <c r="Q1667" s="59"/>
      <c r="R1667" s="5"/>
      <c r="S1667" s="59"/>
      <c r="T1667" s="26"/>
      <c r="U1667" s="26"/>
      <c r="V1667" s="27"/>
      <c r="W1667" s="26"/>
      <c r="X1667" s="27"/>
      <c r="Y1667" s="2"/>
      <c r="Z1667" s="2"/>
      <c r="AA1667" s="2"/>
      <c r="AB1667" s="2"/>
      <c r="AC1667" s="2"/>
      <c r="AD1667" s="2"/>
    </row>
    <row r="1668" spans="1:30" ht="13" x14ac:dyDescent="0.15">
      <c r="A1668" s="26"/>
      <c r="B1668" s="26"/>
      <c r="C1668" s="26"/>
      <c r="D1668" s="26"/>
      <c r="E1668" s="26"/>
      <c r="F1668" s="27"/>
      <c r="G1668" s="26"/>
      <c r="H1668" s="27"/>
      <c r="I1668" s="26"/>
      <c r="J1668" s="27"/>
      <c r="K1668" s="28"/>
      <c r="L1668" s="5"/>
      <c r="M1668" s="5"/>
      <c r="N1668" s="5"/>
      <c r="O1668" s="59"/>
      <c r="P1668" s="5"/>
      <c r="Q1668" s="59"/>
      <c r="R1668" s="5"/>
      <c r="S1668" s="59"/>
      <c r="T1668" s="26"/>
      <c r="U1668" s="26"/>
      <c r="V1668" s="27"/>
      <c r="W1668" s="26"/>
      <c r="X1668" s="27"/>
      <c r="Y1668" s="2"/>
      <c r="Z1668" s="2"/>
      <c r="AA1668" s="2"/>
      <c r="AB1668" s="2"/>
      <c r="AC1668" s="2"/>
      <c r="AD1668" s="2"/>
    </row>
    <row r="1669" spans="1:30" ht="13" x14ac:dyDescent="0.15">
      <c r="A1669" s="26"/>
      <c r="B1669" s="26"/>
      <c r="C1669" s="26"/>
      <c r="D1669" s="26"/>
      <c r="E1669" s="26"/>
      <c r="F1669" s="27"/>
      <c r="G1669" s="26"/>
      <c r="H1669" s="27"/>
      <c r="I1669" s="26"/>
      <c r="J1669" s="27"/>
      <c r="K1669" s="28"/>
      <c r="L1669" s="5"/>
      <c r="M1669" s="5"/>
      <c r="N1669" s="5"/>
      <c r="O1669" s="59"/>
      <c r="P1669" s="5"/>
      <c r="Q1669" s="59"/>
      <c r="R1669" s="5"/>
      <c r="S1669" s="59"/>
      <c r="T1669" s="26"/>
      <c r="U1669" s="26"/>
      <c r="V1669" s="27"/>
      <c r="W1669" s="26"/>
      <c r="X1669" s="27"/>
      <c r="Y1669" s="2"/>
      <c r="Z1669" s="2"/>
      <c r="AA1669" s="2"/>
      <c r="AB1669" s="2"/>
      <c r="AC1669" s="2"/>
      <c r="AD1669" s="2"/>
    </row>
    <row r="1670" spans="1:30" ht="13" x14ac:dyDescent="0.15">
      <c r="A1670" s="26"/>
      <c r="B1670" s="26"/>
      <c r="C1670" s="26"/>
      <c r="D1670" s="26"/>
      <c r="E1670" s="26"/>
      <c r="F1670" s="27"/>
      <c r="G1670" s="26"/>
      <c r="H1670" s="27"/>
      <c r="I1670" s="26"/>
      <c r="J1670" s="27"/>
      <c r="K1670" s="28"/>
      <c r="L1670" s="5"/>
      <c r="M1670" s="5"/>
      <c r="N1670" s="5"/>
      <c r="O1670" s="59"/>
      <c r="P1670" s="5"/>
      <c r="Q1670" s="59"/>
      <c r="R1670" s="5"/>
      <c r="S1670" s="59"/>
      <c r="T1670" s="26"/>
      <c r="U1670" s="26"/>
      <c r="V1670" s="27"/>
      <c r="W1670" s="26"/>
      <c r="X1670" s="27"/>
      <c r="Y1670" s="2"/>
      <c r="Z1670" s="2"/>
      <c r="AA1670" s="2"/>
      <c r="AB1670" s="2"/>
      <c r="AC1670" s="2"/>
      <c r="AD1670" s="2"/>
    </row>
    <row r="1671" spans="1:30" ht="13" x14ac:dyDescent="0.15">
      <c r="A1671" s="26"/>
      <c r="B1671" s="26"/>
      <c r="C1671" s="26"/>
      <c r="D1671" s="26"/>
      <c r="E1671" s="26"/>
      <c r="F1671" s="27"/>
      <c r="G1671" s="26"/>
      <c r="H1671" s="27"/>
      <c r="I1671" s="26"/>
      <c r="J1671" s="27"/>
      <c r="K1671" s="28"/>
      <c r="L1671" s="5"/>
      <c r="M1671" s="5"/>
      <c r="N1671" s="5"/>
      <c r="O1671" s="59"/>
      <c r="P1671" s="5"/>
      <c r="Q1671" s="59"/>
      <c r="R1671" s="5"/>
      <c r="S1671" s="59"/>
      <c r="T1671" s="26"/>
      <c r="U1671" s="26"/>
      <c r="V1671" s="27"/>
      <c r="W1671" s="26"/>
      <c r="X1671" s="27"/>
      <c r="Y1671" s="2"/>
      <c r="Z1671" s="2"/>
      <c r="AA1671" s="2"/>
      <c r="AB1671" s="2"/>
      <c r="AC1671" s="2"/>
      <c r="AD1671" s="2"/>
    </row>
    <row r="1672" spans="1:30" ht="13" x14ac:dyDescent="0.15">
      <c r="A1672" s="26"/>
      <c r="B1672" s="26"/>
      <c r="C1672" s="26"/>
      <c r="D1672" s="26"/>
      <c r="E1672" s="26"/>
      <c r="F1672" s="27"/>
      <c r="G1672" s="26"/>
      <c r="H1672" s="27"/>
      <c r="I1672" s="26"/>
      <c r="J1672" s="27"/>
      <c r="K1672" s="28"/>
      <c r="L1672" s="5"/>
      <c r="M1672" s="5"/>
      <c r="N1672" s="5"/>
      <c r="O1672" s="59"/>
      <c r="P1672" s="5"/>
      <c r="Q1672" s="59"/>
      <c r="R1672" s="5"/>
      <c r="S1672" s="59"/>
      <c r="T1672" s="26"/>
      <c r="U1672" s="26"/>
      <c r="V1672" s="27"/>
      <c r="W1672" s="26"/>
      <c r="X1672" s="27"/>
      <c r="Y1672" s="2"/>
      <c r="Z1672" s="2"/>
      <c r="AA1672" s="2"/>
      <c r="AB1672" s="2"/>
      <c r="AC1672" s="2"/>
      <c r="AD1672" s="2"/>
    </row>
    <row r="1673" spans="1:30" ht="13" x14ac:dyDescent="0.15">
      <c r="A1673" s="26"/>
      <c r="B1673" s="26"/>
      <c r="C1673" s="26"/>
      <c r="D1673" s="26"/>
      <c r="E1673" s="26"/>
      <c r="F1673" s="27"/>
      <c r="G1673" s="26"/>
      <c r="H1673" s="27"/>
      <c r="I1673" s="26"/>
      <c r="J1673" s="27"/>
      <c r="K1673" s="28"/>
      <c r="L1673" s="5"/>
      <c r="M1673" s="5"/>
      <c r="N1673" s="5"/>
      <c r="O1673" s="59"/>
      <c r="P1673" s="5"/>
      <c r="Q1673" s="59"/>
      <c r="R1673" s="5"/>
      <c r="S1673" s="59"/>
      <c r="T1673" s="26"/>
      <c r="U1673" s="26"/>
      <c r="V1673" s="27"/>
      <c r="W1673" s="26"/>
      <c r="X1673" s="27"/>
      <c r="Y1673" s="2"/>
      <c r="Z1673" s="2"/>
      <c r="AA1673" s="2"/>
      <c r="AB1673" s="2"/>
      <c r="AC1673" s="2"/>
      <c r="AD1673" s="2"/>
    </row>
    <row r="1674" spans="1:30" ht="13" x14ac:dyDescent="0.15">
      <c r="A1674" s="26"/>
      <c r="B1674" s="26"/>
      <c r="C1674" s="26"/>
      <c r="D1674" s="26"/>
      <c r="E1674" s="26"/>
      <c r="F1674" s="27"/>
      <c r="G1674" s="26"/>
      <c r="H1674" s="27"/>
      <c r="I1674" s="26"/>
      <c r="J1674" s="27"/>
      <c r="K1674" s="28"/>
      <c r="L1674" s="5"/>
      <c r="M1674" s="5"/>
      <c r="N1674" s="5"/>
      <c r="O1674" s="59"/>
      <c r="P1674" s="5"/>
      <c r="Q1674" s="59"/>
      <c r="R1674" s="5"/>
      <c r="S1674" s="59"/>
      <c r="T1674" s="26"/>
      <c r="U1674" s="26"/>
      <c r="V1674" s="27"/>
      <c r="W1674" s="26"/>
      <c r="X1674" s="27"/>
      <c r="Y1674" s="2"/>
      <c r="Z1674" s="2"/>
      <c r="AA1674" s="2"/>
      <c r="AB1674" s="2"/>
      <c r="AC1674" s="2"/>
      <c r="AD1674" s="2"/>
    </row>
    <row r="1675" spans="1:30" ht="13" x14ac:dyDescent="0.15">
      <c r="A1675" s="26"/>
      <c r="B1675" s="26"/>
      <c r="C1675" s="26"/>
      <c r="D1675" s="26"/>
      <c r="E1675" s="26"/>
      <c r="F1675" s="27"/>
      <c r="G1675" s="26"/>
      <c r="H1675" s="27"/>
      <c r="I1675" s="26"/>
      <c r="J1675" s="27"/>
      <c r="K1675" s="28"/>
      <c r="L1675" s="5"/>
      <c r="M1675" s="5"/>
      <c r="N1675" s="5"/>
      <c r="O1675" s="59"/>
      <c r="P1675" s="5"/>
      <c r="Q1675" s="59"/>
      <c r="R1675" s="5"/>
      <c r="S1675" s="59"/>
      <c r="T1675" s="26"/>
      <c r="U1675" s="26"/>
      <c r="V1675" s="27"/>
      <c r="W1675" s="26"/>
      <c r="X1675" s="27"/>
      <c r="Y1675" s="2"/>
      <c r="Z1675" s="2"/>
      <c r="AA1675" s="2"/>
      <c r="AB1675" s="2"/>
      <c r="AC1675" s="2"/>
      <c r="AD1675" s="2"/>
    </row>
    <row r="1676" spans="1:30" ht="13" x14ac:dyDescent="0.15">
      <c r="A1676" s="26"/>
      <c r="B1676" s="26"/>
      <c r="C1676" s="26"/>
      <c r="D1676" s="26"/>
      <c r="E1676" s="26"/>
      <c r="F1676" s="27"/>
      <c r="G1676" s="26"/>
      <c r="H1676" s="27"/>
      <c r="I1676" s="26"/>
      <c r="J1676" s="27"/>
      <c r="K1676" s="28"/>
      <c r="L1676" s="5"/>
      <c r="M1676" s="5"/>
      <c r="N1676" s="5"/>
      <c r="O1676" s="59"/>
      <c r="P1676" s="5"/>
      <c r="Q1676" s="59"/>
      <c r="R1676" s="5"/>
      <c r="S1676" s="59"/>
      <c r="T1676" s="26"/>
      <c r="U1676" s="26"/>
      <c r="V1676" s="27"/>
      <c r="W1676" s="26"/>
      <c r="X1676" s="27"/>
      <c r="Y1676" s="2"/>
      <c r="Z1676" s="2"/>
      <c r="AA1676" s="2"/>
      <c r="AB1676" s="2"/>
      <c r="AC1676" s="2"/>
      <c r="AD1676" s="2"/>
    </row>
    <row r="1677" spans="1:30" ht="13" x14ac:dyDescent="0.15">
      <c r="A1677" s="26"/>
      <c r="B1677" s="26"/>
      <c r="C1677" s="26"/>
      <c r="D1677" s="26"/>
      <c r="E1677" s="26"/>
      <c r="F1677" s="27"/>
      <c r="G1677" s="26"/>
      <c r="H1677" s="27"/>
      <c r="I1677" s="26"/>
      <c r="J1677" s="27"/>
      <c r="K1677" s="28"/>
      <c r="L1677" s="5"/>
      <c r="M1677" s="5"/>
      <c r="N1677" s="5"/>
      <c r="O1677" s="59"/>
      <c r="P1677" s="5"/>
      <c r="Q1677" s="59"/>
      <c r="R1677" s="5"/>
      <c r="S1677" s="59"/>
      <c r="T1677" s="26"/>
      <c r="U1677" s="26"/>
      <c r="V1677" s="27"/>
      <c r="W1677" s="26"/>
      <c r="X1677" s="27"/>
      <c r="Y1677" s="2"/>
      <c r="Z1677" s="2"/>
      <c r="AA1677" s="2"/>
      <c r="AB1677" s="2"/>
      <c r="AC1677" s="2"/>
      <c r="AD1677" s="2"/>
    </row>
    <row r="1678" spans="1:30" ht="13" x14ac:dyDescent="0.15">
      <c r="A1678" s="26"/>
      <c r="B1678" s="26"/>
      <c r="C1678" s="26"/>
      <c r="D1678" s="26"/>
      <c r="E1678" s="26"/>
      <c r="F1678" s="27"/>
      <c r="G1678" s="26"/>
      <c r="H1678" s="27"/>
      <c r="I1678" s="26"/>
      <c r="J1678" s="27"/>
      <c r="K1678" s="28"/>
      <c r="L1678" s="5"/>
      <c r="M1678" s="5"/>
      <c r="N1678" s="5"/>
      <c r="O1678" s="59"/>
      <c r="P1678" s="5"/>
      <c r="Q1678" s="59"/>
      <c r="R1678" s="5"/>
      <c r="S1678" s="59"/>
      <c r="T1678" s="26"/>
      <c r="U1678" s="26"/>
      <c r="V1678" s="27"/>
      <c r="W1678" s="26"/>
      <c r="X1678" s="27"/>
      <c r="Y1678" s="2"/>
      <c r="Z1678" s="2"/>
      <c r="AA1678" s="2"/>
      <c r="AB1678" s="2"/>
      <c r="AC1678" s="2"/>
      <c r="AD1678" s="2"/>
    </row>
    <row r="1679" spans="1:30" ht="13" x14ac:dyDescent="0.15">
      <c r="A1679" s="26"/>
      <c r="B1679" s="26"/>
      <c r="C1679" s="26"/>
      <c r="D1679" s="26"/>
      <c r="E1679" s="26"/>
      <c r="F1679" s="27"/>
      <c r="G1679" s="26"/>
      <c r="H1679" s="27"/>
      <c r="I1679" s="26"/>
      <c r="J1679" s="27"/>
      <c r="K1679" s="28"/>
      <c r="L1679" s="5"/>
      <c r="M1679" s="5"/>
      <c r="N1679" s="5"/>
      <c r="O1679" s="59"/>
      <c r="P1679" s="5"/>
      <c r="Q1679" s="59"/>
      <c r="R1679" s="5"/>
      <c r="S1679" s="59"/>
      <c r="T1679" s="26"/>
      <c r="U1679" s="26"/>
      <c r="V1679" s="27"/>
      <c r="W1679" s="26"/>
      <c r="X1679" s="27"/>
      <c r="Y1679" s="2"/>
      <c r="Z1679" s="2"/>
      <c r="AA1679" s="2"/>
      <c r="AB1679" s="2"/>
      <c r="AC1679" s="2"/>
      <c r="AD1679" s="2"/>
    </row>
    <row r="1680" spans="1:30" ht="13" x14ac:dyDescent="0.15">
      <c r="A1680" s="26"/>
      <c r="B1680" s="26"/>
      <c r="C1680" s="26"/>
      <c r="D1680" s="26"/>
      <c r="E1680" s="26"/>
      <c r="F1680" s="27"/>
      <c r="G1680" s="26"/>
      <c r="H1680" s="27"/>
      <c r="I1680" s="26"/>
      <c r="J1680" s="27"/>
      <c r="K1680" s="28"/>
      <c r="L1680" s="5"/>
      <c r="M1680" s="5"/>
      <c r="N1680" s="5"/>
      <c r="O1680" s="59"/>
      <c r="P1680" s="5"/>
      <c r="Q1680" s="59"/>
      <c r="R1680" s="5"/>
      <c r="S1680" s="59"/>
      <c r="T1680" s="26"/>
      <c r="U1680" s="26"/>
      <c r="V1680" s="27"/>
      <c r="W1680" s="26"/>
      <c r="X1680" s="27"/>
      <c r="Y1680" s="2"/>
      <c r="Z1680" s="2"/>
      <c r="AA1680" s="2"/>
      <c r="AB1680" s="2"/>
      <c r="AC1680" s="2"/>
      <c r="AD1680" s="2"/>
    </row>
    <row r="1681" spans="1:30" ht="13" x14ac:dyDescent="0.15">
      <c r="A1681" s="26"/>
      <c r="B1681" s="26"/>
      <c r="C1681" s="26"/>
      <c r="D1681" s="26"/>
      <c r="E1681" s="26"/>
      <c r="F1681" s="27"/>
      <c r="G1681" s="26"/>
      <c r="H1681" s="27"/>
      <c r="I1681" s="26"/>
      <c r="J1681" s="27"/>
      <c r="K1681" s="28"/>
      <c r="L1681" s="5"/>
      <c r="M1681" s="5"/>
      <c r="N1681" s="5"/>
      <c r="O1681" s="59"/>
      <c r="P1681" s="5"/>
      <c r="Q1681" s="59"/>
      <c r="R1681" s="5"/>
      <c r="S1681" s="59"/>
      <c r="T1681" s="26"/>
      <c r="U1681" s="26"/>
      <c r="V1681" s="27"/>
      <c r="W1681" s="26"/>
      <c r="X1681" s="27"/>
      <c r="Y1681" s="2"/>
      <c r="Z1681" s="2"/>
      <c r="AA1681" s="2"/>
      <c r="AB1681" s="2"/>
      <c r="AC1681" s="2"/>
      <c r="AD1681" s="2"/>
    </row>
    <row r="1682" spans="1:30" ht="13" x14ac:dyDescent="0.15">
      <c r="A1682" s="26"/>
      <c r="B1682" s="26"/>
      <c r="C1682" s="26"/>
      <c r="D1682" s="26"/>
      <c r="E1682" s="26"/>
      <c r="F1682" s="27"/>
      <c r="G1682" s="26"/>
      <c r="H1682" s="27"/>
      <c r="I1682" s="26"/>
      <c r="J1682" s="27"/>
      <c r="K1682" s="28"/>
      <c r="L1682" s="5"/>
      <c r="M1682" s="5"/>
      <c r="N1682" s="5"/>
      <c r="O1682" s="59"/>
      <c r="P1682" s="5"/>
      <c r="Q1682" s="59"/>
      <c r="R1682" s="5"/>
      <c r="S1682" s="59"/>
      <c r="T1682" s="26"/>
      <c r="U1682" s="26"/>
      <c r="V1682" s="27"/>
      <c r="W1682" s="26"/>
      <c r="X1682" s="27"/>
      <c r="Y1682" s="2"/>
      <c r="Z1682" s="2"/>
      <c r="AA1682" s="2"/>
      <c r="AB1682" s="2"/>
      <c r="AC1682" s="2"/>
      <c r="AD1682" s="2"/>
    </row>
    <row r="1683" spans="1:30" ht="13" x14ac:dyDescent="0.15">
      <c r="A1683" s="26"/>
      <c r="B1683" s="26"/>
      <c r="C1683" s="26"/>
      <c r="D1683" s="26"/>
      <c r="E1683" s="26"/>
      <c r="F1683" s="27"/>
      <c r="G1683" s="26"/>
      <c r="H1683" s="27"/>
      <c r="I1683" s="26"/>
      <c r="J1683" s="27"/>
      <c r="K1683" s="28"/>
      <c r="L1683" s="5"/>
      <c r="M1683" s="5"/>
      <c r="N1683" s="5"/>
      <c r="O1683" s="59"/>
      <c r="P1683" s="5"/>
      <c r="Q1683" s="59"/>
      <c r="R1683" s="5"/>
      <c r="S1683" s="59"/>
      <c r="T1683" s="26"/>
      <c r="U1683" s="26"/>
      <c r="V1683" s="27"/>
      <c r="W1683" s="26"/>
      <c r="X1683" s="27"/>
      <c r="Y1683" s="2"/>
      <c r="Z1683" s="2"/>
      <c r="AA1683" s="2"/>
      <c r="AB1683" s="2"/>
      <c r="AC1683" s="2"/>
      <c r="AD1683" s="2"/>
    </row>
    <row r="1684" spans="1:30" ht="13" x14ac:dyDescent="0.15">
      <c r="A1684" s="26"/>
      <c r="B1684" s="26"/>
      <c r="C1684" s="26"/>
      <c r="D1684" s="26"/>
      <c r="E1684" s="26"/>
      <c r="F1684" s="27"/>
      <c r="G1684" s="26"/>
      <c r="H1684" s="27"/>
      <c r="I1684" s="26"/>
      <c r="J1684" s="27"/>
      <c r="K1684" s="28"/>
      <c r="L1684" s="5"/>
      <c r="M1684" s="5"/>
      <c r="N1684" s="5"/>
      <c r="O1684" s="59"/>
      <c r="P1684" s="5"/>
      <c r="Q1684" s="59"/>
      <c r="R1684" s="5"/>
      <c r="S1684" s="59"/>
      <c r="T1684" s="26"/>
      <c r="U1684" s="26"/>
      <c r="V1684" s="27"/>
      <c r="W1684" s="26"/>
      <c r="X1684" s="27"/>
      <c r="Y1684" s="2"/>
      <c r="Z1684" s="2"/>
      <c r="AA1684" s="2"/>
      <c r="AB1684" s="2"/>
      <c r="AC1684" s="2"/>
      <c r="AD1684" s="2"/>
    </row>
    <row r="1685" spans="1:30" ht="13" x14ac:dyDescent="0.15">
      <c r="A1685" s="26"/>
      <c r="B1685" s="26"/>
      <c r="C1685" s="26"/>
      <c r="D1685" s="26"/>
      <c r="E1685" s="26"/>
      <c r="F1685" s="27"/>
      <c r="G1685" s="26"/>
      <c r="H1685" s="27"/>
      <c r="I1685" s="26"/>
      <c r="J1685" s="27"/>
      <c r="K1685" s="28"/>
      <c r="L1685" s="5"/>
      <c r="M1685" s="5"/>
      <c r="N1685" s="5"/>
      <c r="O1685" s="59"/>
      <c r="P1685" s="5"/>
      <c r="Q1685" s="59"/>
      <c r="R1685" s="5"/>
      <c r="S1685" s="59"/>
      <c r="T1685" s="26"/>
      <c r="U1685" s="26"/>
      <c r="V1685" s="27"/>
      <c r="W1685" s="26"/>
      <c r="X1685" s="27"/>
      <c r="Y1685" s="2"/>
      <c r="Z1685" s="2"/>
      <c r="AA1685" s="2"/>
      <c r="AB1685" s="2"/>
      <c r="AC1685" s="2"/>
      <c r="AD1685" s="2"/>
    </row>
    <row r="1686" spans="1:30" ht="13" x14ac:dyDescent="0.15">
      <c r="A1686" s="26"/>
      <c r="B1686" s="26"/>
      <c r="C1686" s="26"/>
      <c r="D1686" s="26"/>
      <c r="E1686" s="26"/>
      <c r="F1686" s="27"/>
      <c r="G1686" s="26"/>
      <c r="H1686" s="27"/>
      <c r="I1686" s="26"/>
      <c r="J1686" s="27"/>
      <c r="K1686" s="28"/>
      <c r="L1686" s="5"/>
      <c r="M1686" s="5"/>
      <c r="N1686" s="5"/>
      <c r="O1686" s="59"/>
      <c r="P1686" s="5"/>
      <c r="Q1686" s="59"/>
      <c r="R1686" s="5"/>
      <c r="S1686" s="59"/>
      <c r="T1686" s="26"/>
      <c r="U1686" s="26"/>
      <c r="V1686" s="27"/>
      <c r="W1686" s="26"/>
      <c r="X1686" s="27"/>
      <c r="Y1686" s="2"/>
      <c r="Z1686" s="2"/>
      <c r="AA1686" s="2"/>
      <c r="AB1686" s="2"/>
      <c r="AC1686" s="2"/>
      <c r="AD1686" s="2"/>
    </row>
    <row r="1687" spans="1:30" ht="13" x14ac:dyDescent="0.15">
      <c r="A1687" s="26"/>
      <c r="B1687" s="26"/>
      <c r="C1687" s="26"/>
      <c r="D1687" s="26"/>
      <c r="E1687" s="26"/>
      <c r="F1687" s="27"/>
      <c r="G1687" s="26"/>
      <c r="H1687" s="27"/>
      <c r="I1687" s="26"/>
      <c r="J1687" s="27"/>
      <c r="K1687" s="28"/>
      <c r="L1687" s="5"/>
      <c r="M1687" s="5"/>
      <c r="N1687" s="5"/>
      <c r="O1687" s="59"/>
      <c r="P1687" s="5"/>
      <c r="Q1687" s="59"/>
      <c r="R1687" s="5"/>
      <c r="S1687" s="59"/>
      <c r="T1687" s="26"/>
      <c r="U1687" s="26"/>
      <c r="V1687" s="27"/>
      <c r="W1687" s="26"/>
      <c r="X1687" s="27"/>
      <c r="Y1687" s="2"/>
      <c r="Z1687" s="2"/>
      <c r="AA1687" s="2"/>
      <c r="AB1687" s="2"/>
      <c r="AC1687" s="2"/>
      <c r="AD1687" s="2"/>
    </row>
    <row r="1688" spans="1:30" ht="13" x14ac:dyDescent="0.15">
      <c r="A1688" s="26"/>
      <c r="B1688" s="26"/>
      <c r="C1688" s="26"/>
      <c r="D1688" s="26"/>
      <c r="E1688" s="26"/>
      <c r="F1688" s="27"/>
      <c r="G1688" s="26"/>
      <c r="H1688" s="27"/>
      <c r="I1688" s="26"/>
      <c r="J1688" s="27"/>
      <c r="K1688" s="28"/>
      <c r="L1688" s="5"/>
      <c r="M1688" s="5"/>
      <c r="N1688" s="5"/>
      <c r="O1688" s="59"/>
      <c r="P1688" s="5"/>
      <c r="Q1688" s="59"/>
      <c r="R1688" s="5"/>
      <c r="S1688" s="59"/>
      <c r="T1688" s="26"/>
      <c r="U1688" s="26"/>
      <c r="V1688" s="27"/>
      <c r="W1688" s="26"/>
      <c r="X1688" s="27"/>
      <c r="Y1688" s="2"/>
      <c r="Z1688" s="2"/>
      <c r="AA1688" s="2"/>
      <c r="AB1688" s="2"/>
      <c r="AC1688" s="2"/>
      <c r="AD1688" s="2"/>
    </row>
  </sheetData>
  <mergeCells count="2">
    <mergeCell ref="A1:J1"/>
    <mergeCell ref="A2:K2"/>
  </mergeCells>
  <pageMargins left="0.7" right="0.7" top="0.75" bottom="0.75" header="0.3" footer="0.3"/>
</worksheet>
</file>

<file path=xl/worksheets/sheet19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00000000-0001-0000-1200-000000000000}">
  <sheetPr>
    <tabColor theme="7" tint="-0.499984740745262"/>
    <outlinePr summaryBelow="0" summaryRight="0"/>
  </sheetPr>
  <dimension ref="A1:X190"/>
  <sheetViews>
    <sheetView workbookViewId="0">
      <selection activeCell="E2" sqref="E2:O2"/>
    </sheetView>
  </sheetViews>
  <sheetFormatPr baseColWidth="10" defaultColWidth="12.6640625" defaultRowHeight="15.75" customHeight="1" x14ac:dyDescent="0.15"/>
  <cols>
    <col min="1" max="3" width="12.6640625" style="3"/>
    <col min="4" max="10" width="12.6640625" style="43"/>
    <col min="11" max="11" width="12.6640625" style="49"/>
    <col min="12" max="12" width="12.6640625" style="3"/>
    <col min="13" max="13" width="12.6640625" style="49"/>
    <col min="14" max="14" width="12.6640625" style="3"/>
    <col min="15" max="15" width="19" style="49" customWidth="1"/>
    <col min="16" max="22" width="12.6640625" style="3"/>
    <col min="23" max="23" width="12.6640625" style="43"/>
    <col min="24" max="16384" width="12.6640625" style="3"/>
  </cols>
  <sheetData>
    <row r="1" spans="1:24" ht="15.75" customHeight="1" x14ac:dyDescent="0.2">
      <c r="E1" s="135" t="s">
        <v>76063</v>
      </c>
      <c r="F1" s="135"/>
      <c r="G1" s="135"/>
      <c r="H1" s="135"/>
      <c r="I1" s="135"/>
      <c r="J1" s="135"/>
      <c r="K1" s="135"/>
      <c r="L1" s="135"/>
      <c r="M1" s="135"/>
      <c r="N1" s="135"/>
      <c r="O1" s="43"/>
    </row>
    <row r="2" spans="1:24" ht="56" customHeight="1" x14ac:dyDescent="0.15">
      <c r="E2" s="134" t="s">
        <v>76094</v>
      </c>
      <c r="F2" s="134"/>
      <c r="G2" s="134"/>
      <c r="H2" s="134"/>
      <c r="I2" s="134"/>
      <c r="J2" s="134"/>
      <c r="K2" s="134"/>
      <c r="L2" s="134"/>
      <c r="M2" s="134"/>
      <c r="N2" s="134"/>
      <c r="O2" s="134"/>
    </row>
    <row r="4" spans="1:24" ht="15.75" customHeight="1" x14ac:dyDescent="0.15">
      <c r="A4" s="18" t="s">
        <v>75950</v>
      </c>
      <c r="B4" s="18" t="s">
        <v>75951</v>
      </c>
      <c r="C4" s="18" t="s">
        <v>75952</v>
      </c>
      <c r="D4" s="57" t="s">
        <v>75953</v>
      </c>
      <c r="E4" s="57" t="s">
        <v>75954</v>
      </c>
      <c r="F4" s="57" t="s">
        <v>75955</v>
      </c>
      <c r="G4" s="57" t="s">
        <v>75956</v>
      </c>
      <c r="H4" s="57" t="s">
        <v>75957</v>
      </c>
      <c r="I4" s="57" t="s">
        <v>75958</v>
      </c>
      <c r="J4" s="57" t="s">
        <v>75959</v>
      </c>
      <c r="K4" s="53" t="s">
        <v>75960</v>
      </c>
      <c r="L4" s="18" t="s">
        <v>75961</v>
      </c>
      <c r="M4" s="53" t="s">
        <v>75962</v>
      </c>
      <c r="N4" s="18" t="s">
        <v>75963</v>
      </c>
      <c r="O4" s="53" t="s">
        <v>75964</v>
      </c>
      <c r="P4" s="18" t="s">
        <v>75965</v>
      </c>
      <c r="Q4" s="18" t="s">
        <v>54646</v>
      </c>
      <c r="R4" s="18" t="s">
        <v>54647</v>
      </c>
      <c r="S4" s="18" t="s">
        <v>54648</v>
      </c>
      <c r="T4" s="18" t="s">
        <v>54649</v>
      </c>
      <c r="U4" s="18" t="s">
        <v>54650</v>
      </c>
      <c r="V4" s="18" t="s">
        <v>54640</v>
      </c>
      <c r="W4" s="57" t="s">
        <v>75985</v>
      </c>
      <c r="X4" s="18" t="s">
        <v>75986</v>
      </c>
    </row>
    <row r="5" spans="1:24" ht="15.75" customHeight="1" x14ac:dyDescent="0.15">
      <c r="A5" s="19" t="s">
        <v>53152</v>
      </c>
      <c r="B5" s="20" t="s">
        <v>3287</v>
      </c>
      <c r="C5" s="20" t="s">
        <v>75900</v>
      </c>
      <c r="D5" s="58">
        <v>0.14399999999999999</v>
      </c>
      <c r="E5" s="58">
        <v>0.158984945327769</v>
      </c>
      <c r="F5" s="58">
        <v>0.16800000000000001</v>
      </c>
      <c r="G5" s="58">
        <v>0.183745054945054</v>
      </c>
      <c r="H5" s="58">
        <v>0</v>
      </c>
      <c r="I5" s="58">
        <v>0</v>
      </c>
      <c r="J5" s="58">
        <v>0</v>
      </c>
      <c r="K5" s="54">
        <v>0.50272570879572898</v>
      </c>
      <c r="L5" s="21">
        <v>1.0396092805084601E-87</v>
      </c>
      <c r="M5" s="54">
        <v>0.23321839981956399</v>
      </c>
      <c r="N5" s="21">
        <v>5.6319554914303404E-16</v>
      </c>
      <c r="O5" s="54">
        <v>0.15234058124206501</v>
      </c>
      <c r="P5" s="21">
        <v>3.7473404963064203E-8</v>
      </c>
      <c r="Q5" s="20" t="s">
        <v>52532</v>
      </c>
      <c r="R5" s="20" t="s">
        <v>52532</v>
      </c>
      <c r="S5" s="20" t="s">
        <v>52532</v>
      </c>
      <c r="T5" s="20" t="s">
        <v>52532</v>
      </c>
      <c r="U5" s="20" t="s">
        <v>52532</v>
      </c>
      <c r="V5" s="20" t="s">
        <v>52532</v>
      </c>
      <c r="W5" s="58">
        <v>0</v>
      </c>
      <c r="X5" s="20" t="s">
        <v>75987</v>
      </c>
    </row>
    <row r="6" spans="1:24" ht="15.75" customHeight="1" x14ac:dyDescent="0.15">
      <c r="A6" s="19" t="s">
        <v>53152</v>
      </c>
      <c r="B6" s="20" t="s">
        <v>2834</v>
      </c>
      <c r="C6" s="20" t="s">
        <v>75979</v>
      </c>
      <c r="D6" s="58">
        <v>0.32400000000000001</v>
      </c>
      <c r="E6" s="58">
        <v>0.34106894988667802</v>
      </c>
      <c r="F6" s="58">
        <v>5.1999999999999998E-2</v>
      </c>
      <c r="G6" s="58">
        <v>5.9658140300801403E-2</v>
      </c>
      <c r="H6" s="58">
        <v>0.51200000000000001</v>
      </c>
      <c r="I6" s="58">
        <v>0.54584605967865296</v>
      </c>
      <c r="J6" s="58">
        <v>0.04</v>
      </c>
      <c r="K6" s="54">
        <v>0.12537428820336599</v>
      </c>
      <c r="L6" s="21">
        <v>2.6737264712651201E-5</v>
      </c>
      <c r="M6" s="54">
        <v>0.13116776711155301</v>
      </c>
      <c r="N6" s="21">
        <v>7.0333156312229599E-6</v>
      </c>
      <c r="O6" s="54">
        <v>0.24406806334973299</v>
      </c>
      <c r="P6" s="21">
        <v>1.7699226765226999E-19</v>
      </c>
      <c r="Q6" s="20" t="s">
        <v>54654</v>
      </c>
      <c r="R6" s="20" t="s">
        <v>54662</v>
      </c>
      <c r="S6" s="20" t="s">
        <v>54663</v>
      </c>
      <c r="T6" s="20" t="s">
        <v>54869</v>
      </c>
      <c r="U6" s="20" t="s">
        <v>54869</v>
      </c>
      <c r="V6" s="20" t="s">
        <v>8914</v>
      </c>
      <c r="W6" s="58">
        <v>4.7692307692307603E-2</v>
      </c>
      <c r="X6" s="20" t="s">
        <v>75988</v>
      </c>
    </row>
    <row r="7" spans="1:24" ht="15.75" customHeight="1" x14ac:dyDescent="0.15">
      <c r="A7" s="19" t="s">
        <v>53152</v>
      </c>
      <c r="B7" s="20" t="s">
        <v>2563</v>
      </c>
      <c r="C7" s="20" t="s">
        <v>75979</v>
      </c>
      <c r="D7" s="58">
        <v>0.17599999999999999</v>
      </c>
      <c r="E7" s="58">
        <v>0.19213287370730101</v>
      </c>
      <c r="F7" s="58">
        <v>5.1999999999999998E-2</v>
      </c>
      <c r="G7" s="58">
        <v>5.9658140300801403E-2</v>
      </c>
      <c r="H7" s="58">
        <v>0.26400000000000001</v>
      </c>
      <c r="I7" s="58">
        <v>0.302232787424001</v>
      </c>
      <c r="J7" s="58">
        <v>3.5999999999999997E-2</v>
      </c>
      <c r="K7" s="54">
        <v>-0.110252885897642</v>
      </c>
      <c r="L7" s="21">
        <v>2.4448806556665801E-4</v>
      </c>
      <c r="M7" s="54">
        <v>0.13116776711155301</v>
      </c>
      <c r="N7" s="21">
        <v>7.0333156312229599E-6</v>
      </c>
      <c r="O7" s="54">
        <v>-0.17588654721285801</v>
      </c>
      <c r="P7" s="21">
        <v>1.53504199919506E-10</v>
      </c>
      <c r="Q7" s="20" t="s">
        <v>54654</v>
      </c>
      <c r="R7" s="20" t="s">
        <v>54662</v>
      </c>
      <c r="S7" s="20" t="s">
        <v>54663</v>
      </c>
      <c r="T7" s="20" t="s">
        <v>54869</v>
      </c>
      <c r="U7" s="20" t="s">
        <v>54869</v>
      </c>
      <c r="V7" s="20" t="s">
        <v>8914</v>
      </c>
      <c r="W7" s="58">
        <v>4.65E-2</v>
      </c>
      <c r="X7" s="20" t="s">
        <v>75988</v>
      </c>
    </row>
    <row r="8" spans="1:24" ht="15.75" customHeight="1" x14ac:dyDescent="0.15">
      <c r="A8" s="19" t="s">
        <v>53152</v>
      </c>
      <c r="B8" s="20" t="s">
        <v>2602</v>
      </c>
      <c r="C8" s="20" t="s">
        <v>75980</v>
      </c>
      <c r="D8" s="58">
        <v>0.124</v>
      </c>
      <c r="E8" s="58">
        <v>0.138055931390827</v>
      </c>
      <c r="F8" s="58">
        <v>6.4000000000000001E-2</v>
      </c>
      <c r="G8" s="58">
        <v>7.2774277786845101E-2</v>
      </c>
      <c r="H8" s="58">
        <v>0.41599999999999998</v>
      </c>
      <c r="I8" s="58">
        <v>0.452807832517446</v>
      </c>
      <c r="J8" s="58">
        <v>0.04</v>
      </c>
      <c r="K8" s="54">
        <v>0.13511180005083301</v>
      </c>
      <c r="L8" s="21">
        <v>5.3595811815587103E-6</v>
      </c>
      <c r="M8" s="54">
        <v>0.160418262998414</v>
      </c>
      <c r="N8" s="21">
        <v>4.1818810427461097E-8</v>
      </c>
      <c r="O8" s="54">
        <v>0.35288452200079201</v>
      </c>
      <c r="P8" s="21">
        <v>7.0996168782108702E-41</v>
      </c>
      <c r="Q8" s="20" t="s">
        <v>54654</v>
      </c>
      <c r="R8" s="20" t="s">
        <v>54655</v>
      </c>
      <c r="S8" s="20" t="s">
        <v>54656</v>
      </c>
      <c r="T8" s="20" t="s">
        <v>54657</v>
      </c>
      <c r="U8" s="20" t="s">
        <v>54987</v>
      </c>
      <c r="V8" s="20" t="s">
        <v>9618</v>
      </c>
      <c r="W8" s="58">
        <v>4.7692307692307603E-2</v>
      </c>
      <c r="X8" s="20" t="s">
        <v>75988</v>
      </c>
    </row>
    <row r="9" spans="1:24" ht="15.75" customHeight="1" x14ac:dyDescent="0.15">
      <c r="A9" s="19" t="s">
        <v>53152</v>
      </c>
      <c r="B9" s="20" t="s">
        <v>3156</v>
      </c>
      <c r="C9" s="20" t="s">
        <v>75983</v>
      </c>
      <c r="D9" s="58">
        <v>0.22800000000000001</v>
      </c>
      <c r="E9" s="58">
        <v>0.24473233360723001</v>
      </c>
      <c r="F9" s="58">
        <v>5.6000000000000001E-2</v>
      </c>
      <c r="G9" s="58">
        <v>6.4050344752106803E-2</v>
      </c>
      <c r="H9" s="58">
        <v>0.29199999999999998</v>
      </c>
      <c r="I9" s="58">
        <v>0.33059379231894198</v>
      </c>
      <c r="J9" s="58">
        <v>0.04</v>
      </c>
      <c r="K9" s="54">
        <v>-0.10450362849870801</v>
      </c>
      <c r="L9" s="21">
        <v>5.2182284431139501E-4</v>
      </c>
      <c r="M9" s="54">
        <v>0.17943017238994199</v>
      </c>
      <c r="N9" s="21">
        <v>1.22697731165092E-9</v>
      </c>
      <c r="O9" s="54">
        <v>-0.20229828528662699</v>
      </c>
      <c r="P9" s="21">
        <v>1.23393319449413E-13</v>
      </c>
      <c r="Q9" s="20" t="s">
        <v>54654</v>
      </c>
      <c r="R9" s="20" t="s">
        <v>54662</v>
      </c>
      <c r="S9" s="20" t="s">
        <v>54663</v>
      </c>
      <c r="T9" s="20" t="s">
        <v>54837</v>
      </c>
      <c r="U9" s="20" t="s">
        <v>55015</v>
      </c>
      <c r="V9" s="20" t="s">
        <v>12280</v>
      </c>
      <c r="W9" s="58">
        <v>4.7692307692307603E-2</v>
      </c>
      <c r="X9" s="20" t="s">
        <v>75988</v>
      </c>
    </row>
    <row r="10" spans="1:24" ht="15.75" customHeight="1" x14ac:dyDescent="0.15">
      <c r="A10" s="19" t="s">
        <v>53912</v>
      </c>
      <c r="B10" s="20" t="s">
        <v>2446</v>
      </c>
      <c r="C10" s="20" t="s">
        <v>75913</v>
      </c>
      <c r="D10" s="58">
        <v>0.1</v>
      </c>
      <c r="E10" s="58">
        <v>0.11257068993375299</v>
      </c>
      <c r="F10" s="58">
        <v>0.108</v>
      </c>
      <c r="G10" s="58">
        <v>0.120159054615138</v>
      </c>
      <c r="H10" s="58">
        <v>5.1999999999999998E-2</v>
      </c>
      <c r="I10" s="58">
        <v>7.0069756946682896E-2</v>
      </c>
      <c r="J10" s="58">
        <v>0</v>
      </c>
      <c r="K10" s="54">
        <v>-0.11281468929538201</v>
      </c>
      <c r="L10" s="21">
        <v>1.4305005670394699E-4</v>
      </c>
      <c r="M10" s="54">
        <v>0.185896453309255</v>
      </c>
      <c r="N10" s="21">
        <v>9.3749347920782694E-11</v>
      </c>
      <c r="O10" s="54">
        <v>-0.108476890107357</v>
      </c>
      <c r="P10" s="21">
        <v>1.25417852122516E-4</v>
      </c>
      <c r="Q10" s="20" t="s">
        <v>52532</v>
      </c>
      <c r="R10" s="20" t="s">
        <v>52532</v>
      </c>
      <c r="S10" s="20" t="s">
        <v>52532</v>
      </c>
      <c r="T10" s="20" t="s">
        <v>52532</v>
      </c>
      <c r="U10" s="20" t="s">
        <v>52532</v>
      </c>
      <c r="V10" s="20" t="s">
        <v>52532</v>
      </c>
      <c r="W10" s="58">
        <v>0</v>
      </c>
      <c r="X10" s="20" t="s">
        <v>75988</v>
      </c>
    </row>
    <row r="11" spans="1:24" ht="15.75" customHeight="1" x14ac:dyDescent="0.15">
      <c r="A11" s="19" t="s">
        <v>53912</v>
      </c>
      <c r="B11" s="20" t="s">
        <v>3039</v>
      </c>
      <c r="C11" s="20" t="s">
        <v>75972</v>
      </c>
      <c r="D11" s="58">
        <v>0.16800000000000001</v>
      </c>
      <c r="E11" s="58">
        <v>0.18385088224514301</v>
      </c>
      <c r="F11" s="58">
        <v>5.6000000000000001E-2</v>
      </c>
      <c r="G11" s="58">
        <v>6.4050344752106803E-2</v>
      </c>
      <c r="H11" s="58">
        <v>0.108</v>
      </c>
      <c r="I11" s="58">
        <v>0.134459614010007</v>
      </c>
      <c r="J11" s="58">
        <v>3.2000000000000001E-2</v>
      </c>
      <c r="K11" s="54">
        <v>-0.122717829657345</v>
      </c>
      <c r="L11" s="21">
        <v>4.0222076884723897E-5</v>
      </c>
      <c r="M11" s="54">
        <v>-0.183930702418757</v>
      </c>
      <c r="N11" s="21">
        <v>4.98996148468285E-10</v>
      </c>
      <c r="O11" s="54">
        <v>0.32556783093104202</v>
      </c>
      <c r="P11" s="21">
        <v>1.30311811815849E-34</v>
      </c>
      <c r="Q11" s="20" t="s">
        <v>54654</v>
      </c>
      <c r="R11" s="20" t="s">
        <v>54662</v>
      </c>
      <c r="S11" s="20" t="s">
        <v>54663</v>
      </c>
      <c r="T11" s="20" t="s">
        <v>54837</v>
      </c>
      <c r="U11" s="20" t="s">
        <v>54949</v>
      </c>
      <c r="V11" s="20" t="s">
        <v>55139</v>
      </c>
      <c r="W11" s="58">
        <v>4.4417910447761097E-2</v>
      </c>
      <c r="X11" s="20" t="s">
        <v>75988</v>
      </c>
    </row>
    <row r="12" spans="1:24" ht="15.75" customHeight="1" x14ac:dyDescent="0.15">
      <c r="A12" s="19" t="s">
        <v>53912</v>
      </c>
      <c r="B12" s="20" t="s">
        <v>1389</v>
      </c>
      <c r="C12" s="20" t="s">
        <v>75972</v>
      </c>
      <c r="D12" s="58">
        <v>0.38</v>
      </c>
      <c r="E12" s="58">
        <v>0.397258040314109</v>
      </c>
      <c r="F12" s="58">
        <v>6.8000000000000005E-2</v>
      </c>
      <c r="G12" s="58">
        <v>7.7133832627808499E-2</v>
      </c>
      <c r="H12" s="58">
        <v>0.18</v>
      </c>
      <c r="I12" s="58">
        <v>0.21356607629427701</v>
      </c>
      <c r="J12" s="58">
        <v>4.3999999999999997E-2</v>
      </c>
      <c r="K12" s="54">
        <v>0.104402262082466</v>
      </c>
      <c r="L12" s="21">
        <v>5.2721839050394199E-4</v>
      </c>
      <c r="M12" s="54">
        <v>-0.183930702418757</v>
      </c>
      <c r="N12" s="21">
        <v>4.98996148468285E-10</v>
      </c>
      <c r="O12" s="54">
        <v>-0.25874022227696702</v>
      </c>
      <c r="P12" s="21">
        <v>7.9879613701659905E-22</v>
      </c>
      <c r="Q12" s="20" t="s">
        <v>54654</v>
      </c>
      <c r="R12" s="20" t="s">
        <v>54662</v>
      </c>
      <c r="S12" s="20" t="s">
        <v>54663</v>
      </c>
      <c r="T12" s="20" t="s">
        <v>54837</v>
      </c>
      <c r="U12" s="20" t="s">
        <v>54949</v>
      </c>
      <c r="V12" s="20" t="s">
        <v>55139</v>
      </c>
      <c r="W12" s="58">
        <v>4.9005988023952E-2</v>
      </c>
      <c r="X12" s="20" t="s">
        <v>75988</v>
      </c>
    </row>
    <row r="13" spans="1:24" ht="15.75" customHeight="1" x14ac:dyDescent="0.15">
      <c r="A13" s="19" t="s">
        <v>189</v>
      </c>
      <c r="B13" s="20" t="s">
        <v>3287</v>
      </c>
      <c r="C13" s="20" t="s">
        <v>75879</v>
      </c>
      <c r="D13" s="58">
        <v>6.8000000000000005E-2</v>
      </c>
      <c r="E13" s="58">
        <v>7.8014491162586394E-2</v>
      </c>
      <c r="F13" s="58">
        <v>0.06</v>
      </c>
      <c r="G13" s="58">
        <v>6.8434379263301495E-2</v>
      </c>
      <c r="H13" s="58">
        <v>0</v>
      </c>
      <c r="I13" s="58">
        <v>0</v>
      </c>
      <c r="J13" s="58">
        <v>0</v>
      </c>
      <c r="K13" s="54">
        <v>-0.43678688263703602</v>
      </c>
      <c r="L13" s="21">
        <v>1.5867066987498801E-63</v>
      </c>
      <c r="M13" s="54">
        <v>-0.17042160514454999</v>
      </c>
      <c r="N13" s="21">
        <v>3.5030319687500101E-9</v>
      </c>
      <c r="O13" s="54">
        <v>0.13393588570402201</v>
      </c>
      <c r="P13" s="21">
        <v>1.5612560939212801E-6</v>
      </c>
      <c r="Q13" s="20" t="s">
        <v>52532</v>
      </c>
      <c r="R13" s="20" t="s">
        <v>52532</v>
      </c>
      <c r="S13" s="20" t="s">
        <v>52532</v>
      </c>
      <c r="T13" s="20" t="s">
        <v>52532</v>
      </c>
      <c r="U13" s="20" t="s">
        <v>52532</v>
      </c>
      <c r="V13" s="20" t="s">
        <v>52532</v>
      </c>
      <c r="W13" s="58">
        <v>0</v>
      </c>
      <c r="X13" s="20" t="s">
        <v>75987</v>
      </c>
    </row>
    <row r="14" spans="1:24" ht="15.75" customHeight="1" x14ac:dyDescent="0.15">
      <c r="A14" s="19" t="s">
        <v>189</v>
      </c>
      <c r="B14" s="20" t="s">
        <v>3287</v>
      </c>
      <c r="C14" s="20" t="s">
        <v>75900</v>
      </c>
      <c r="D14" s="58">
        <v>0.184</v>
      </c>
      <c r="E14" s="58">
        <v>0.20034298812252499</v>
      </c>
      <c r="F14" s="58">
        <v>0.216</v>
      </c>
      <c r="G14" s="58">
        <v>0.23342205677059</v>
      </c>
      <c r="H14" s="58">
        <v>0</v>
      </c>
      <c r="I14" s="58">
        <v>0</v>
      </c>
      <c r="J14" s="58">
        <v>0</v>
      </c>
      <c r="K14" s="54">
        <v>0.50272570879572898</v>
      </c>
      <c r="L14" s="21">
        <v>1.0396092805084601E-87</v>
      </c>
      <c r="M14" s="54">
        <v>0.201902912073503</v>
      </c>
      <c r="N14" s="21">
        <v>2.0758923055546798E-12</v>
      </c>
      <c r="O14" s="54">
        <v>0.13393588570402201</v>
      </c>
      <c r="P14" s="21">
        <v>1.5612560939212801E-6</v>
      </c>
      <c r="Q14" s="20" t="s">
        <v>52532</v>
      </c>
      <c r="R14" s="20" t="s">
        <v>52532</v>
      </c>
      <c r="S14" s="20" t="s">
        <v>52532</v>
      </c>
      <c r="T14" s="20" t="s">
        <v>52532</v>
      </c>
      <c r="U14" s="20" t="s">
        <v>52532</v>
      </c>
      <c r="V14" s="20" t="s">
        <v>52532</v>
      </c>
      <c r="W14" s="58">
        <v>0</v>
      </c>
      <c r="X14" s="20" t="s">
        <v>75987</v>
      </c>
    </row>
    <row r="15" spans="1:24" ht="15.75" customHeight="1" x14ac:dyDescent="0.15">
      <c r="A15" s="19" t="s">
        <v>92</v>
      </c>
      <c r="B15" s="20" t="s">
        <v>3287</v>
      </c>
      <c r="C15" s="20" t="s">
        <v>75886</v>
      </c>
      <c r="D15" s="58">
        <v>8.7999999999999995E-2</v>
      </c>
      <c r="E15" s="58">
        <v>9.9641800747602705E-2</v>
      </c>
      <c r="F15" s="58">
        <v>0.128</v>
      </c>
      <c r="G15" s="58">
        <v>0.141424538774647</v>
      </c>
      <c r="H15" s="58">
        <v>0</v>
      </c>
      <c r="I15" s="58">
        <v>0</v>
      </c>
      <c r="J15" s="58">
        <v>0</v>
      </c>
      <c r="K15" s="54">
        <v>-0.429934468142805</v>
      </c>
      <c r="L15" s="21">
        <v>2.05766700551943E-61</v>
      </c>
      <c r="M15" s="54">
        <v>0.17858474993988299</v>
      </c>
      <c r="N15" s="21">
        <v>5.4722106016240095E-10</v>
      </c>
      <c r="O15" s="54">
        <v>-0.13178600062141199</v>
      </c>
      <c r="P15" s="21">
        <v>2.3320325960015199E-6</v>
      </c>
      <c r="Q15" s="20" t="s">
        <v>52532</v>
      </c>
      <c r="R15" s="20" t="s">
        <v>52532</v>
      </c>
      <c r="S15" s="20" t="s">
        <v>52532</v>
      </c>
      <c r="T15" s="20" t="s">
        <v>52532</v>
      </c>
      <c r="U15" s="20" t="s">
        <v>52532</v>
      </c>
      <c r="V15" s="20" t="s">
        <v>52532</v>
      </c>
      <c r="W15" s="58">
        <v>0</v>
      </c>
      <c r="X15" s="20" t="s">
        <v>75987</v>
      </c>
    </row>
    <row r="16" spans="1:24" ht="15.75" customHeight="1" x14ac:dyDescent="0.15">
      <c r="A16" s="19" t="s">
        <v>92</v>
      </c>
      <c r="B16" s="20" t="s">
        <v>3287</v>
      </c>
      <c r="C16" s="20" t="s">
        <v>75900</v>
      </c>
      <c r="D16" s="58">
        <v>0.08</v>
      </c>
      <c r="E16" s="58">
        <v>9.1052058375081596E-2</v>
      </c>
      <c r="F16" s="58">
        <v>0.08</v>
      </c>
      <c r="G16" s="58">
        <v>9.0109937486527195E-2</v>
      </c>
      <c r="H16" s="58">
        <v>0</v>
      </c>
      <c r="I16" s="58">
        <v>0</v>
      </c>
      <c r="J16" s="58">
        <v>0</v>
      </c>
      <c r="K16" s="54">
        <v>0.50272570879572898</v>
      </c>
      <c r="L16" s="21">
        <v>1.0396092805084601E-87</v>
      </c>
      <c r="M16" s="54">
        <v>-0.188328212488997</v>
      </c>
      <c r="N16" s="21">
        <v>5.43934330489055E-11</v>
      </c>
      <c r="O16" s="54">
        <v>-0.13178600062141199</v>
      </c>
      <c r="P16" s="21">
        <v>2.3320325960015199E-6</v>
      </c>
      <c r="Q16" s="20" t="s">
        <v>52532</v>
      </c>
      <c r="R16" s="20" t="s">
        <v>52532</v>
      </c>
      <c r="S16" s="20" t="s">
        <v>52532</v>
      </c>
      <c r="T16" s="20" t="s">
        <v>52532</v>
      </c>
      <c r="U16" s="20" t="s">
        <v>52532</v>
      </c>
      <c r="V16" s="20" t="s">
        <v>52532</v>
      </c>
      <c r="W16" s="58">
        <v>0</v>
      </c>
      <c r="X16" s="20" t="s">
        <v>75987</v>
      </c>
    </row>
    <row r="17" spans="1:24" ht="15.75" customHeight="1" x14ac:dyDescent="0.15">
      <c r="A17" s="19" t="s">
        <v>92</v>
      </c>
      <c r="B17" s="20" t="s">
        <v>839</v>
      </c>
      <c r="C17" s="20" t="s">
        <v>75915</v>
      </c>
      <c r="D17" s="58">
        <v>5.1999999999999998E-2</v>
      </c>
      <c r="E17" s="58">
        <v>6.0410872102717998E-2</v>
      </c>
      <c r="F17" s="58">
        <v>7.1999999999999995E-2</v>
      </c>
      <c r="G17" s="58">
        <v>8.1507447327086494E-2</v>
      </c>
      <c r="H17" s="58">
        <v>4.3999999999999997E-2</v>
      </c>
      <c r="I17" s="58">
        <v>6.0407514450866999E-2</v>
      </c>
      <c r="J17" s="58">
        <v>4.8000000000000001E-2</v>
      </c>
      <c r="K17" s="54">
        <v>-0.135548832618963</v>
      </c>
      <c r="L17" s="21">
        <v>3.9447707034836101E-6</v>
      </c>
      <c r="M17" s="54">
        <v>-0.128430307681075</v>
      </c>
      <c r="N17" s="21">
        <v>1.2312840106383701E-5</v>
      </c>
      <c r="O17" s="54">
        <v>0.21317687170500499</v>
      </c>
      <c r="P17" s="21">
        <v>4.8409970728123602E-15</v>
      </c>
      <c r="Q17" s="20" t="s">
        <v>52532</v>
      </c>
      <c r="R17" s="20" t="s">
        <v>52532</v>
      </c>
      <c r="S17" s="20" t="s">
        <v>52532</v>
      </c>
      <c r="T17" s="20" t="s">
        <v>52532</v>
      </c>
      <c r="U17" s="20" t="s">
        <v>52532</v>
      </c>
      <c r="V17" s="20" t="s">
        <v>52532</v>
      </c>
      <c r="W17" s="58">
        <v>4.9877094972067E-2</v>
      </c>
      <c r="X17" s="20" t="s">
        <v>75988</v>
      </c>
    </row>
    <row r="18" spans="1:24" ht="15.75" customHeight="1" x14ac:dyDescent="0.15">
      <c r="A18" s="19" t="s">
        <v>92</v>
      </c>
      <c r="B18" s="20" t="s">
        <v>1424</v>
      </c>
      <c r="C18" s="20" t="s">
        <v>75975</v>
      </c>
      <c r="D18" s="58">
        <v>0.13200000000000001</v>
      </c>
      <c r="E18" s="58">
        <v>0.14645567470007401</v>
      </c>
      <c r="F18" s="58">
        <v>5.6000000000000001E-2</v>
      </c>
      <c r="G18" s="58">
        <v>6.4050344752106803E-2</v>
      </c>
      <c r="H18" s="58">
        <v>0.14000000000000001</v>
      </c>
      <c r="I18" s="58">
        <v>0.170055210088917</v>
      </c>
      <c r="J18" s="58">
        <v>0.04</v>
      </c>
      <c r="K18" s="54">
        <v>0.10644386258630099</v>
      </c>
      <c r="L18" s="21">
        <v>4.0508944358294698E-4</v>
      </c>
      <c r="M18" s="54">
        <v>-0.12542753378617799</v>
      </c>
      <c r="N18" s="21">
        <v>1.7789180954736301E-5</v>
      </c>
      <c r="O18" s="54">
        <v>-0.109022994391654</v>
      </c>
      <c r="P18" s="21">
        <v>1.1536171948182301E-4</v>
      </c>
      <c r="Q18" s="20" t="s">
        <v>54654</v>
      </c>
      <c r="R18" s="20" t="s">
        <v>54655</v>
      </c>
      <c r="S18" s="20" t="s">
        <v>54659</v>
      </c>
      <c r="T18" s="20" t="s">
        <v>54722</v>
      </c>
      <c r="U18" s="20" t="s">
        <v>55061</v>
      </c>
      <c r="V18" s="20" t="s">
        <v>11431</v>
      </c>
      <c r="W18" s="58">
        <v>4.7692307692307603E-2</v>
      </c>
      <c r="X18" s="20" t="s">
        <v>75988</v>
      </c>
    </row>
    <row r="19" spans="1:24" ht="15.75" customHeight="1" x14ac:dyDescent="0.15">
      <c r="A19" s="19" t="s">
        <v>179</v>
      </c>
      <c r="B19" s="20" t="s">
        <v>3287</v>
      </c>
      <c r="C19" s="20" t="s">
        <v>75886</v>
      </c>
      <c r="D19" s="58">
        <v>0.128</v>
      </c>
      <c r="E19" s="58">
        <v>0.14228954366556701</v>
      </c>
      <c r="F19" s="58">
        <v>0.17599999999999999</v>
      </c>
      <c r="G19" s="58">
        <v>0.19212283908706301</v>
      </c>
      <c r="H19" s="58">
        <v>0</v>
      </c>
      <c r="I19" s="58">
        <v>0</v>
      </c>
      <c r="J19" s="58">
        <v>0</v>
      </c>
      <c r="K19" s="54">
        <v>-0.429934468142805</v>
      </c>
      <c r="L19" s="21">
        <v>2.05766700551943E-61</v>
      </c>
      <c r="M19" s="54">
        <v>0.17659303759565501</v>
      </c>
      <c r="N19" s="21">
        <v>8.7350294579514196E-10</v>
      </c>
      <c r="O19" s="54">
        <v>-0.12773786484948499</v>
      </c>
      <c r="P19" s="21">
        <v>4.9481445132569696E-6</v>
      </c>
      <c r="Q19" s="20" t="s">
        <v>52532</v>
      </c>
      <c r="R19" s="20" t="s">
        <v>52532</v>
      </c>
      <c r="S19" s="20" t="s">
        <v>52532</v>
      </c>
      <c r="T19" s="20" t="s">
        <v>52532</v>
      </c>
      <c r="U19" s="20" t="s">
        <v>52532</v>
      </c>
      <c r="V19" s="20" t="s">
        <v>52532</v>
      </c>
      <c r="W19" s="58">
        <v>0</v>
      </c>
      <c r="X19" s="20" t="s">
        <v>75987</v>
      </c>
    </row>
    <row r="20" spans="1:24" ht="15.75" customHeight="1" x14ac:dyDescent="0.15">
      <c r="A20" s="19" t="s">
        <v>179</v>
      </c>
      <c r="B20" s="20" t="s">
        <v>916</v>
      </c>
      <c r="C20" s="20" t="s">
        <v>75984</v>
      </c>
      <c r="D20" s="58">
        <v>0.36799999999999999</v>
      </c>
      <c r="E20" s="58">
        <v>0.38525259203606299</v>
      </c>
      <c r="F20" s="58">
        <v>5.1999999999999998E-2</v>
      </c>
      <c r="G20" s="58">
        <v>5.9658140300801403E-2</v>
      </c>
      <c r="H20" s="58">
        <v>0.64800000000000002</v>
      </c>
      <c r="I20" s="58">
        <v>0.67665107913668998</v>
      </c>
      <c r="J20" s="58">
        <v>0.04</v>
      </c>
      <c r="K20" s="54">
        <v>-0.13478562027301899</v>
      </c>
      <c r="L20" s="21">
        <v>5.6818889244765202E-6</v>
      </c>
      <c r="M20" s="54">
        <v>-0.160616758582382</v>
      </c>
      <c r="N20" s="21">
        <v>4.0729945208741298E-8</v>
      </c>
      <c r="O20" s="54">
        <v>0.295915648319172</v>
      </c>
      <c r="P20" s="21">
        <v>1.65033033361707E-28</v>
      </c>
      <c r="Q20" s="20" t="s">
        <v>54654</v>
      </c>
      <c r="R20" s="20" t="s">
        <v>54662</v>
      </c>
      <c r="S20" s="20" t="s">
        <v>54663</v>
      </c>
      <c r="T20" s="20" t="s">
        <v>54837</v>
      </c>
      <c r="U20" s="20" t="s">
        <v>54949</v>
      </c>
      <c r="V20" s="20" t="s">
        <v>9376</v>
      </c>
      <c r="W20" s="58">
        <v>4.7692307692307603E-2</v>
      </c>
      <c r="X20" s="20" t="s">
        <v>75988</v>
      </c>
    </row>
    <row r="21" spans="1:24" ht="15.75" customHeight="1" x14ac:dyDescent="0.15">
      <c r="A21" s="19" t="s">
        <v>179</v>
      </c>
      <c r="B21" s="20" t="s">
        <v>3326</v>
      </c>
      <c r="C21" s="20" t="s">
        <v>75886</v>
      </c>
      <c r="D21" s="58">
        <v>0.124</v>
      </c>
      <c r="E21" s="58">
        <v>0.138055931390827</v>
      </c>
      <c r="F21" s="58">
        <v>0.13600000000000001</v>
      </c>
      <c r="G21" s="58">
        <v>0.15002565049875899</v>
      </c>
      <c r="H21" s="58">
        <v>4.0000000000000001E-3</v>
      </c>
      <c r="I21" s="58">
        <v>7.2453418840454104E-3</v>
      </c>
      <c r="J21" s="58">
        <v>0</v>
      </c>
      <c r="K21" s="54">
        <v>-0.27594133529392001</v>
      </c>
      <c r="L21" s="21">
        <v>6.0134186664292698E-24</v>
      </c>
      <c r="M21" s="54">
        <v>0.17659303759565501</v>
      </c>
      <c r="N21" s="21">
        <v>8.7350294579514196E-10</v>
      </c>
      <c r="O21" s="54">
        <v>-0.10432461556931601</v>
      </c>
      <c r="P21" s="21">
        <v>2.34185034251622E-4</v>
      </c>
      <c r="Q21" s="20" t="s">
        <v>52532</v>
      </c>
      <c r="R21" s="20" t="s">
        <v>52532</v>
      </c>
      <c r="S21" s="20" t="s">
        <v>52532</v>
      </c>
      <c r="T21" s="20" t="s">
        <v>52532</v>
      </c>
      <c r="U21" s="20" t="s">
        <v>52532</v>
      </c>
      <c r="V21" s="20" t="s">
        <v>52532</v>
      </c>
      <c r="W21" s="58">
        <v>0</v>
      </c>
      <c r="X21" s="20" t="s">
        <v>75987</v>
      </c>
    </row>
    <row r="22" spans="1:24" ht="15.75" customHeight="1" x14ac:dyDescent="0.15">
      <c r="A22" s="19" t="s">
        <v>179</v>
      </c>
      <c r="B22" s="20" t="s">
        <v>3326</v>
      </c>
      <c r="C22" s="20" t="s">
        <v>75900</v>
      </c>
      <c r="D22" s="58">
        <v>9.1999999999999998E-2</v>
      </c>
      <c r="E22" s="58">
        <v>0.10396258650519</v>
      </c>
      <c r="F22" s="58">
        <v>6.8000000000000005E-2</v>
      </c>
      <c r="G22" s="58">
        <v>7.7133832627808499E-2</v>
      </c>
      <c r="H22" s="58">
        <v>4.0000000000000001E-3</v>
      </c>
      <c r="I22" s="58">
        <v>7.2453418840454104E-3</v>
      </c>
      <c r="J22" s="58">
        <v>0</v>
      </c>
      <c r="K22" s="54">
        <v>0.31633216841773398</v>
      </c>
      <c r="L22" s="21">
        <v>8.5607512611924602E-32</v>
      </c>
      <c r="M22" s="54">
        <v>-0.17875241892608701</v>
      </c>
      <c r="N22" s="21">
        <v>5.2782951972061298E-10</v>
      </c>
      <c r="O22" s="54">
        <v>-0.10432461556931601</v>
      </c>
      <c r="P22" s="21">
        <v>2.34185034251622E-4</v>
      </c>
      <c r="Q22" s="20" t="s">
        <v>52532</v>
      </c>
      <c r="R22" s="20" t="s">
        <v>52532</v>
      </c>
      <c r="S22" s="20" t="s">
        <v>52532</v>
      </c>
      <c r="T22" s="20" t="s">
        <v>52532</v>
      </c>
      <c r="U22" s="20" t="s">
        <v>52532</v>
      </c>
      <c r="V22" s="20" t="s">
        <v>52532</v>
      </c>
      <c r="W22" s="58">
        <v>0</v>
      </c>
      <c r="X22" s="20" t="s">
        <v>75987</v>
      </c>
    </row>
    <row r="23" spans="1:24" ht="15.75" customHeight="1" x14ac:dyDescent="0.15">
      <c r="A23" s="19" t="s">
        <v>179</v>
      </c>
      <c r="B23" s="20" t="s">
        <v>3545</v>
      </c>
      <c r="C23" s="20" t="s">
        <v>75984</v>
      </c>
      <c r="D23" s="58">
        <v>0.27600000000000002</v>
      </c>
      <c r="E23" s="58">
        <v>0.29301955605221702</v>
      </c>
      <c r="F23" s="58">
        <v>5.6000000000000001E-2</v>
      </c>
      <c r="G23" s="58">
        <v>6.4050344752106803E-2</v>
      </c>
      <c r="H23" s="58">
        <v>0.32800000000000001</v>
      </c>
      <c r="I23" s="58">
        <v>0.36640983431320101</v>
      </c>
      <c r="J23" s="58">
        <v>0.04</v>
      </c>
      <c r="K23" s="54">
        <v>0.16297519416164899</v>
      </c>
      <c r="L23" s="21">
        <v>2.0433252361546699E-8</v>
      </c>
      <c r="M23" s="54">
        <v>-0.160616758582382</v>
      </c>
      <c r="N23" s="21">
        <v>4.0729945208741298E-8</v>
      </c>
      <c r="O23" s="54">
        <v>-0.112953585725851</v>
      </c>
      <c r="P23" s="21">
        <v>6.1620157408809494E-5</v>
      </c>
      <c r="Q23" s="20" t="s">
        <v>54654</v>
      </c>
      <c r="R23" s="20" t="s">
        <v>54662</v>
      </c>
      <c r="S23" s="20" t="s">
        <v>54663</v>
      </c>
      <c r="T23" s="20" t="s">
        <v>54837</v>
      </c>
      <c r="U23" s="20" t="s">
        <v>54949</v>
      </c>
      <c r="V23" s="20" t="s">
        <v>9376</v>
      </c>
      <c r="W23" s="58">
        <v>4.7692307692307603E-2</v>
      </c>
      <c r="X23" s="20" t="s">
        <v>75988</v>
      </c>
    </row>
    <row r="24" spans="1:24" ht="15.75" customHeight="1" x14ac:dyDescent="0.15">
      <c r="A24" s="19" t="s">
        <v>53918</v>
      </c>
      <c r="B24" s="20" t="s">
        <v>1982</v>
      </c>
      <c r="C24" s="20" t="s">
        <v>75968</v>
      </c>
      <c r="D24" s="58">
        <v>0.19600000000000001</v>
      </c>
      <c r="E24" s="58">
        <v>0.21273282442748001</v>
      </c>
      <c r="F24" s="58">
        <v>0.06</v>
      </c>
      <c r="G24" s="58">
        <v>6.8434379263301495E-2</v>
      </c>
      <c r="H24" s="58">
        <v>0.46400000000000002</v>
      </c>
      <c r="I24" s="58">
        <v>0.49959118071296099</v>
      </c>
      <c r="J24" s="58">
        <v>4.3999999999999997E-2</v>
      </c>
      <c r="K24" s="54">
        <v>0.185598335407821</v>
      </c>
      <c r="L24" s="21">
        <v>9.2760711366468206E-11</v>
      </c>
      <c r="M24" s="54">
        <v>-0.13370768107092601</v>
      </c>
      <c r="N24" s="21">
        <v>4.62548903874729E-6</v>
      </c>
      <c r="O24" s="54">
        <v>-0.40393895849318701</v>
      </c>
      <c r="P24" s="21">
        <v>2.11450585432383E-54</v>
      </c>
      <c r="Q24" s="20" t="s">
        <v>54654</v>
      </c>
      <c r="R24" s="20" t="s">
        <v>54655</v>
      </c>
      <c r="S24" s="20" t="s">
        <v>55274</v>
      </c>
      <c r="T24" s="20" t="s">
        <v>55275</v>
      </c>
      <c r="U24" s="20" t="s">
        <v>55276</v>
      </c>
      <c r="V24" s="20" t="s">
        <v>11601</v>
      </c>
      <c r="W24" s="58">
        <v>4.9005988023952E-2</v>
      </c>
      <c r="X24" s="20" t="s">
        <v>75988</v>
      </c>
    </row>
    <row r="25" spans="1:24" ht="15.75" customHeight="1" x14ac:dyDescent="0.15">
      <c r="A25" s="19" t="s">
        <v>53918</v>
      </c>
      <c r="B25" s="20" t="s">
        <v>717</v>
      </c>
      <c r="C25" s="20" t="s">
        <v>75989</v>
      </c>
      <c r="D25" s="58">
        <v>0.16400000000000001</v>
      </c>
      <c r="E25" s="58">
        <v>0.17977468925368401</v>
      </c>
      <c r="F25" s="58">
        <v>0.06</v>
      </c>
      <c r="G25" s="58">
        <v>6.8434379263301495E-2</v>
      </c>
      <c r="H25" s="58">
        <v>0.432</v>
      </c>
      <c r="I25" s="58">
        <v>0.46829687256885</v>
      </c>
      <c r="J25" s="58">
        <v>3.2000000000000001E-2</v>
      </c>
      <c r="K25" s="54">
        <v>0.13515043377187699</v>
      </c>
      <c r="L25" s="21">
        <v>5.3521138931766397E-6</v>
      </c>
      <c r="M25" s="54">
        <v>-0.107905657723978</v>
      </c>
      <c r="N25" s="21">
        <v>2.3189838093677301E-4</v>
      </c>
      <c r="O25" s="54">
        <v>-0.278970882000803</v>
      </c>
      <c r="P25" s="21">
        <v>2.3761357628942498E-25</v>
      </c>
      <c r="Q25" s="20" t="s">
        <v>54654</v>
      </c>
      <c r="R25" s="20" t="s">
        <v>54655</v>
      </c>
      <c r="S25" s="20" t="s">
        <v>54734</v>
      </c>
      <c r="T25" s="20" t="s">
        <v>54735</v>
      </c>
      <c r="U25" s="20" t="s">
        <v>54921</v>
      </c>
      <c r="V25" s="20" t="s">
        <v>11252</v>
      </c>
      <c r="W25" s="58">
        <v>4.4417910447761097E-2</v>
      </c>
      <c r="X25" s="20" t="s">
        <v>75988</v>
      </c>
    </row>
    <row r="26" spans="1:24" ht="15.75" customHeight="1" x14ac:dyDescent="0.15">
      <c r="A26" s="19" t="s">
        <v>53918</v>
      </c>
      <c r="B26" s="20" t="s">
        <v>2904</v>
      </c>
      <c r="C26" s="20" t="s">
        <v>75989</v>
      </c>
      <c r="D26" s="58">
        <v>0.24</v>
      </c>
      <c r="E26" s="58">
        <v>0.25678218582032197</v>
      </c>
      <c r="F26" s="58">
        <v>5.1999999999999998E-2</v>
      </c>
      <c r="G26" s="58">
        <v>5.9658140300801403E-2</v>
      </c>
      <c r="H26" s="58">
        <v>0.50800000000000001</v>
      </c>
      <c r="I26" s="58">
        <v>0.54213469491958099</v>
      </c>
      <c r="J26" s="58">
        <v>0.02</v>
      </c>
      <c r="K26" s="54">
        <v>0.100417863498485</v>
      </c>
      <c r="L26" s="21">
        <v>8.6275052692755001E-4</v>
      </c>
      <c r="M26" s="54">
        <v>-0.107905657723978</v>
      </c>
      <c r="N26" s="21">
        <v>2.3189838093677301E-4</v>
      </c>
      <c r="O26" s="54">
        <v>-0.24233247122698201</v>
      </c>
      <c r="P26" s="21">
        <v>3.2599708589003098E-19</v>
      </c>
      <c r="Q26" s="20" t="s">
        <v>54654</v>
      </c>
      <c r="R26" s="20" t="s">
        <v>54655</v>
      </c>
      <c r="S26" s="20" t="s">
        <v>54734</v>
      </c>
      <c r="T26" s="20" t="s">
        <v>54735</v>
      </c>
      <c r="U26" s="20" t="s">
        <v>54921</v>
      </c>
      <c r="V26" s="20" t="s">
        <v>11252</v>
      </c>
      <c r="W26" s="58">
        <v>3.1260504201680597E-2</v>
      </c>
      <c r="X26" s="20" t="s">
        <v>75988</v>
      </c>
    </row>
    <row r="27" spans="1:24" ht="15.75" customHeight="1" x14ac:dyDescent="0.15">
      <c r="A27" s="19" t="s">
        <v>53918</v>
      </c>
      <c r="B27" s="20" t="s">
        <v>1354</v>
      </c>
      <c r="C27" s="20" t="s">
        <v>75990</v>
      </c>
      <c r="D27" s="58">
        <v>0.68</v>
      </c>
      <c r="E27" s="58">
        <v>0.69404629358335701</v>
      </c>
      <c r="F27" s="58">
        <v>5.6000000000000001E-2</v>
      </c>
      <c r="G27" s="58">
        <v>6.4050344752106803E-2</v>
      </c>
      <c r="H27" s="58">
        <v>0.54</v>
      </c>
      <c r="I27" s="58">
        <v>0.57289173138419303</v>
      </c>
      <c r="J27" s="58">
        <v>4.8000000000000001E-2</v>
      </c>
      <c r="K27" s="54">
        <v>0.103140579529909</v>
      </c>
      <c r="L27" s="21">
        <v>6.2019928359035496E-4</v>
      </c>
      <c r="M27" s="54">
        <v>-0.13477287062933399</v>
      </c>
      <c r="N27" s="21">
        <v>3.8852307457032403E-6</v>
      </c>
      <c r="O27" s="54">
        <v>-0.385630244977409</v>
      </c>
      <c r="P27" s="21">
        <v>2.7478066372564301E-49</v>
      </c>
      <c r="Q27" s="20" t="s">
        <v>54654</v>
      </c>
      <c r="R27" s="20" t="s">
        <v>54655</v>
      </c>
      <c r="S27" s="20" t="s">
        <v>54659</v>
      </c>
      <c r="T27" s="20" t="s">
        <v>54660</v>
      </c>
      <c r="U27" s="20" t="s">
        <v>54868</v>
      </c>
      <c r="V27" s="20" t="s">
        <v>8899</v>
      </c>
      <c r="W27" s="58">
        <v>4.9877094972067E-2</v>
      </c>
      <c r="X27" s="20" t="s">
        <v>75988</v>
      </c>
    </row>
    <row r="28" spans="1:24" ht="15.75" customHeight="1" x14ac:dyDescent="0.15">
      <c r="A28" s="19" t="s">
        <v>53918</v>
      </c>
      <c r="B28" s="20" t="s">
        <v>782</v>
      </c>
      <c r="C28" s="20" t="s">
        <v>75990</v>
      </c>
      <c r="D28" s="58">
        <v>0.22800000000000001</v>
      </c>
      <c r="E28" s="58">
        <v>0.24473233360723001</v>
      </c>
      <c r="F28" s="58">
        <v>9.1999999999999998E-2</v>
      </c>
      <c r="G28" s="58">
        <v>0.102949566334725</v>
      </c>
      <c r="H28" s="58">
        <v>0.59199999999999997</v>
      </c>
      <c r="I28" s="58">
        <v>0.62274860335195503</v>
      </c>
      <c r="J28" s="58">
        <v>4.8000000000000001E-2</v>
      </c>
      <c r="K28" s="54">
        <v>-0.10441931490781201</v>
      </c>
      <c r="L28" s="21">
        <v>5.2652097901581302E-4</v>
      </c>
      <c r="M28" s="54">
        <v>-0.13477287062933399</v>
      </c>
      <c r="N28" s="21">
        <v>3.8852307457032403E-6</v>
      </c>
      <c r="O28" s="54">
        <v>0.23223422076477601</v>
      </c>
      <c r="P28" s="21">
        <v>1.063247334331E-17</v>
      </c>
      <c r="Q28" s="20" t="s">
        <v>54654</v>
      </c>
      <c r="R28" s="20" t="s">
        <v>54655</v>
      </c>
      <c r="S28" s="20" t="s">
        <v>54659</v>
      </c>
      <c r="T28" s="20" t="s">
        <v>54660</v>
      </c>
      <c r="U28" s="20" t="s">
        <v>54868</v>
      </c>
      <c r="V28" s="20" t="s">
        <v>8899</v>
      </c>
      <c r="W28" s="58">
        <v>4.9877094972067E-2</v>
      </c>
      <c r="X28" s="20" t="s">
        <v>75988</v>
      </c>
    </row>
    <row r="29" spans="1:24" ht="15.75" customHeight="1" x14ac:dyDescent="0.15">
      <c r="A29" s="19" t="s">
        <v>53918</v>
      </c>
      <c r="B29" s="20" t="s">
        <v>3545</v>
      </c>
      <c r="C29" s="20" t="s">
        <v>75968</v>
      </c>
      <c r="D29" s="58">
        <v>5.1999999999999998E-2</v>
      </c>
      <c r="E29" s="58">
        <v>6.0410872102717998E-2</v>
      </c>
      <c r="F29" s="58">
        <v>5.1999999999999998E-2</v>
      </c>
      <c r="G29" s="58">
        <v>5.9658140300801403E-2</v>
      </c>
      <c r="H29" s="58">
        <v>0.216</v>
      </c>
      <c r="I29" s="58">
        <v>0.25197387955572897</v>
      </c>
      <c r="J29" s="58">
        <v>2.8000000000000001E-2</v>
      </c>
      <c r="K29" s="54">
        <v>0.17267504975641901</v>
      </c>
      <c r="L29" s="21">
        <v>2.31366560750516E-9</v>
      </c>
      <c r="M29" s="54">
        <v>-0.13370768107092601</v>
      </c>
      <c r="N29" s="21">
        <v>4.62548903874729E-6</v>
      </c>
      <c r="O29" s="54">
        <v>-0.192030048262925</v>
      </c>
      <c r="P29" s="21">
        <v>2.23004960854332E-12</v>
      </c>
      <c r="Q29" s="20" t="s">
        <v>54654</v>
      </c>
      <c r="R29" s="20" t="s">
        <v>54655</v>
      </c>
      <c r="S29" s="20" t="s">
        <v>55274</v>
      </c>
      <c r="T29" s="20" t="s">
        <v>55275</v>
      </c>
      <c r="U29" s="20" t="s">
        <v>55276</v>
      </c>
      <c r="V29" s="20" t="s">
        <v>11601</v>
      </c>
      <c r="W29" s="58">
        <v>4.2000000000000003E-2</v>
      </c>
      <c r="X29" s="20" t="s">
        <v>75988</v>
      </c>
    </row>
    <row r="30" spans="1:24" ht="15.75" customHeight="1" x14ac:dyDescent="0.15">
      <c r="A30" s="19" t="s">
        <v>53918</v>
      </c>
      <c r="B30" s="20" t="s">
        <v>2602</v>
      </c>
      <c r="C30" s="20" t="s">
        <v>75968</v>
      </c>
      <c r="D30" s="58">
        <v>0.24399999999999999</v>
      </c>
      <c r="E30" s="58">
        <v>0.26084824305662102</v>
      </c>
      <c r="F30" s="58">
        <v>0.06</v>
      </c>
      <c r="G30" s="58">
        <v>6.8434379263301495E-2</v>
      </c>
      <c r="H30" s="58">
        <v>0.92</v>
      </c>
      <c r="I30" s="58">
        <v>0.92830549386888095</v>
      </c>
      <c r="J30" s="58">
        <v>3.2000000000000001E-2</v>
      </c>
      <c r="K30" s="54">
        <v>0.128554925827672</v>
      </c>
      <c r="L30" s="21">
        <v>1.6039543660645799E-5</v>
      </c>
      <c r="M30" s="54">
        <v>-0.13370768107092601</v>
      </c>
      <c r="N30" s="21">
        <v>4.62548903874729E-6</v>
      </c>
      <c r="O30" s="54">
        <v>-0.46287847059187798</v>
      </c>
      <c r="P30" s="21">
        <v>2.1614702248897799E-73</v>
      </c>
      <c r="Q30" s="20" t="s">
        <v>54654</v>
      </c>
      <c r="R30" s="20" t="s">
        <v>54655</v>
      </c>
      <c r="S30" s="20" t="s">
        <v>55274</v>
      </c>
      <c r="T30" s="20" t="s">
        <v>55275</v>
      </c>
      <c r="U30" s="20" t="s">
        <v>55276</v>
      </c>
      <c r="V30" s="20" t="s">
        <v>11601</v>
      </c>
      <c r="W30" s="58">
        <v>4.4417910447761097E-2</v>
      </c>
      <c r="X30" s="20" t="s">
        <v>75988</v>
      </c>
    </row>
    <row r="31" spans="1:24" ht="15.75" customHeight="1" x14ac:dyDescent="0.15">
      <c r="A31" s="19" t="s">
        <v>30</v>
      </c>
      <c r="B31" s="20" t="s">
        <v>3287</v>
      </c>
      <c r="C31" s="20" t="s">
        <v>75977</v>
      </c>
      <c r="D31" s="58">
        <v>0.4</v>
      </c>
      <c r="E31" s="58">
        <v>0.41701915403032702</v>
      </c>
      <c r="F31" s="58">
        <v>6.4000000000000001E-2</v>
      </c>
      <c r="G31" s="58">
        <v>7.2774277786845101E-2</v>
      </c>
      <c r="H31" s="58">
        <v>0.72</v>
      </c>
      <c r="I31" s="58">
        <v>0.74432288060144403</v>
      </c>
      <c r="J31" s="58">
        <v>0.04</v>
      </c>
      <c r="K31" s="54">
        <v>0.14669764758937601</v>
      </c>
      <c r="L31" s="21">
        <v>6.1284580519695201E-7</v>
      </c>
      <c r="M31" s="54">
        <v>-0.123246065844064</v>
      </c>
      <c r="N31" s="21">
        <v>2.4837546616786298E-5</v>
      </c>
      <c r="O31" s="54">
        <v>-0.16453109424874901</v>
      </c>
      <c r="P31" s="21">
        <v>2.40081625022278E-9</v>
      </c>
      <c r="Q31" s="20" t="s">
        <v>54654</v>
      </c>
      <c r="R31" s="20" t="s">
        <v>54655</v>
      </c>
      <c r="S31" s="20" t="s">
        <v>54656</v>
      </c>
      <c r="T31" s="20" t="s">
        <v>54657</v>
      </c>
      <c r="U31" s="20" t="s">
        <v>54995</v>
      </c>
      <c r="V31" s="20" t="s">
        <v>10652</v>
      </c>
      <c r="W31" s="58">
        <v>4.7692307692307603E-2</v>
      </c>
      <c r="X31" s="20" t="s">
        <v>75988</v>
      </c>
    </row>
    <row r="32" spans="1:24" ht="15.75" customHeight="1" x14ac:dyDescent="0.15">
      <c r="A32" s="19" t="s">
        <v>30</v>
      </c>
      <c r="B32" s="20" t="s">
        <v>3039</v>
      </c>
      <c r="C32" s="20" t="s">
        <v>75977</v>
      </c>
      <c r="D32" s="58">
        <v>0.21199999999999999</v>
      </c>
      <c r="E32" s="58">
        <v>0.228803676546524</v>
      </c>
      <c r="F32" s="58">
        <v>6.8000000000000005E-2</v>
      </c>
      <c r="G32" s="58">
        <v>7.7133832627808499E-2</v>
      </c>
      <c r="H32" s="58">
        <v>0.38800000000000001</v>
      </c>
      <c r="I32" s="58">
        <v>0.42561079038522098</v>
      </c>
      <c r="J32" s="58">
        <v>0.04</v>
      </c>
      <c r="K32" s="54">
        <v>-0.13165237960727799</v>
      </c>
      <c r="L32" s="21">
        <v>9.8134991758621603E-6</v>
      </c>
      <c r="M32" s="54">
        <v>-0.123246065844064</v>
      </c>
      <c r="N32" s="21">
        <v>2.4837546616786298E-5</v>
      </c>
      <c r="O32" s="54">
        <v>0.242724031627708</v>
      </c>
      <c r="P32" s="21">
        <v>2.83692483172755E-19</v>
      </c>
      <c r="Q32" s="20" t="s">
        <v>54654</v>
      </c>
      <c r="R32" s="20" t="s">
        <v>54655</v>
      </c>
      <c r="S32" s="20" t="s">
        <v>54656</v>
      </c>
      <c r="T32" s="20" t="s">
        <v>54657</v>
      </c>
      <c r="U32" s="20" t="s">
        <v>54995</v>
      </c>
      <c r="V32" s="20" t="s">
        <v>10652</v>
      </c>
      <c r="W32" s="58">
        <v>4.7692307692307603E-2</v>
      </c>
      <c r="X32" s="20" t="s">
        <v>75988</v>
      </c>
    </row>
    <row r="33" spans="1:24" ht="15.75" customHeight="1" x14ac:dyDescent="0.15">
      <c r="A33" s="19" t="s">
        <v>30</v>
      </c>
      <c r="B33" s="20" t="s">
        <v>1389</v>
      </c>
      <c r="C33" s="20" t="s">
        <v>75969</v>
      </c>
      <c r="D33" s="58">
        <v>0.54</v>
      </c>
      <c r="E33" s="58">
        <v>0.55686500888099399</v>
      </c>
      <c r="F33" s="58">
        <v>6.8000000000000005E-2</v>
      </c>
      <c r="G33" s="58">
        <v>7.7133832627808499E-2</v>
      </c>
      <c r="H33" s="58">
        <v>0.96</v>
      </c>
      <c r="I33" s="58">
        <v>0.96359602362771901</v>
      </c>
      <c r="J33" s="58">
        <v>3.5999999999999997E-2</v>
      </c>
      <c r="K33" s="54">
        <v>0.100357069441043</v>
      </c>
      <c r="L33" s="21">
        <v>8.6767105529934104E-4</v>
      </c>
      <c r="M33" s="54">
        <v>-0.15044173525565799</v>
      </c>
      <c r="N33" s="21">
        <v>2.7183599514727601E-7</v>
      </c>
      <c r="O33" s="54">
        <v>-0.181493262200011</v>
      </c>
      <c r="P33" s="21">
        <v>3.6946079722283103E-11</v>
      </c>
      <c r="Q33" s="20" t="s">
        <v>54654</v>
      </c>
      <c r="R33" s="20" t="s">
        <v>54662</v>
      </c>
      <c r="S33" s="20" t="s">
        <v>54663</v>
      </c>
      <c r="T33" s="20" t="s">
        <v>54844</v>
      </c>
      <c r="U33" s="20" t="s">
        <v>55143</v>
      </c>
      <c r="V33" s="20" t="s">
        <v>10798</v>
      </c>
      <c r="W33" s="58">
        <v>4.65E-2</v>
      </c>
      <c r="X33" s="20" t="s">
        <v>75988</v>
      </c>
    </row>
    <row r="34" spans="1:24" ht="15.75" customHeight="1" x14ac:dyDescent="0.15">
      <c r="A34" s="19" t="s">
        <v>30</v>
      </c>
      <c r="B34" s="20" t="s">
        <v>2831</v>
      </c>
      <c r="C34" s="20" t="s">
        <v>75979</v>
      </c>
      <c r="D34" s="58">
        <v>0.152</v>
      </c>
      <c r="E34" s="58">
        <v>0.16722560269501999</v>
      </c>
      <c r="F34" s="58">
        <v>5.6000000000000001E-2</v>
      </c>
      <c r="G34" s="58">
        <v>6.4050344752106803E-2</v>
      </c>
      <c r="H34" s="58">
        <v>0.40799999999999997</v>
      </c>
      <c r="I34" s="58">
        <v>0.444934154231451</v>
      </c>
      <c r="J34" s="58">
        <v>3.2000000000000001E-2</v>
      </c>
      <c r="K34" s="54">
        <v>0.11386504344238101</v>
      </c>
      <c r="L34" s="21">
        <v>1.50095386594312E-4</v>
      </c>
      <c r="M34" s="54">
        <v>-0.133051835738908</v>
      </c>
      <c r="N34" s="21">
        <v>5.1521173867523003E-6</v>
      </c>
      <c r="O34" s="54">
        <v>-0.27101841825634299</v>
      </c>
      <c r="P34" s="21">
        <v>6.41612604895119E-24</v>
      </c>
      <c r="Q34" s="20" t="s">
        <v>54654</v>
      </c>
      <c r="R34" s="20" t="s">
        <v>54662</v>
      </c>
      <c r="S34" s="20" t="s">
        <v>54663</v>
      </c>
      <c r="T34" s="20" t="s">
        <v>54869</v>
      </c>
      <c r="U34" s="20" t="s">
        <v>54869</v>
      </c>
      <c r="V34" s="20" t="s">
        <v>8914</v>
      </c>
      <c r="W34" s="58">
        <v>4.4417910447761097E-2</v>
      </c>
      <c r="X34" s="20" t="s">
        <v>75988</v>
      </c>
    </row>
    <row r="35" spans="1:24" ht="15.75" customHeight="1" x14ac:dyDescent="0.15">
      <c r="A35" s="19" t="s">
        <v>30</v>
      </c>
      <c r="B35" s="20" t="s">
        <v>2602</v>
      </c>
      <c r="C35" s="20" t="s">
        <v>75969</v>
      </c>
      <c r="D35" s="58">
        <v>0.66</v>
      </c>
      <c r="E35" s="58">
        <v>0.67508368405598496</v>
      </c>
      <c r="F35" s="58">
        <v>7.1999999999999995E-2</v>
      </c>
      <c r="G35" s="58">
        <v>8.1507447327086494E-2</v>
      </c>
      <c r="H35" s="58">
        <v>0.93200000000000005</v>
      </c>
      <c r="I35" s="58">
        <v>0.93873702472169995</v>
      </c>
      <c r="J35" s="58">
        <v>4.8000000000000001E-2</v>
      </c>
      <c r="K35" s="54">
        <v>0.14347741417247201</v>
      </c>
      <c r="L35" s="21">
        <v>1.1694614064072699E-6</v>
      </c>
      <c r="M35" s="54">
        <v>-0.15044173525565799</v>
      </c>
      <c r="N35" s="21">
        <v>2.7183599514727601E-7</v>
      </c>
      <c r="O35" s="54">
        <v>-0.35735406667031699</v>
      </c>
      <c r="P35" s="21">
        <v>6.0797549900500205E-42</v>
      </c>
      <c r="Q35" s="20" t="s">
        <v>54654</v>
      </c>
      <c r="R35" s="20" t="s">
        <v>54662</v>
      </c>
      <c r="S35" s="20" t="s">
        <v>54663</v>
      </c>
      <c r="T35" s="20" t="s">
        <v>54844</v>
      </c>
      <c r="U35" s="20" t="s">
        <v>55143</v>
      </c>
      <c r="V35" s="20" t="s">
        <v>10798</v>
      </c>
      <c r="W35" s="58">
        <v>4.9877094972067E-2</v>
      </c>
      <c r="X35" s="20" t="s">
        <v>75988</v>
      </c>
    </row>
    <row r="36" spans="1:24" ht="15.75" customHeight="1" x14ac:dyDescent="0.15">
      <c r="A36" s="19" t="s">
        <v>52946</v>
      </c>
      <c r="B36" s="20" t="s">
        <v>3039</v>
      </c>
      <c r="C36" s="20" t="s">
        <v>75991</v>
      </c>
      <c r="D36" s="58">
        <v>6.4000000000000001E-2</v>
      </c>
      <c r="E36" s="58">
        <v>7.3651800462504094E-2</v>
      </c>
      <c r="F36" s="58">
        <v>5.6000000000000001E-2</v>
      </c>
      <c r="G36" s="58">
        <v>6.4050344752106803E-2</v>
      </c>
      <c r="H36" s="58">
        <v>0.24</v>
      </c>
      <c r="I36" s="58">
        <v>0.27709440424239001</v>
      </c>
      <c r="J36" s="58">
        <v>4.3999999999999997E-2</v>
      </c>
      <c r="K36" s="54">
        <v>-0.14131365235832399</v>
      </c>
      <c r="L36" s="21">
        <v>1.7669340137530599E-6</v>
      </c>
      <c r="M36" s="54">
        <v>-0.13715402040319699</v>
      </c>
      <c r="N36" s="21">
        <v>2.5879359890621102E-6</v>
      </c>
      <c r="O36" s="54">
        <v>0.20261170463405201</v>
      </c>
      <c r="P36" s="21">
        <v>1.12869663619494E-13</v>
      </c>
      <c r="Q36" s="20" t="s">
        <v>54654</v>
      </c>
      <c r="R36" s="20" t="s">
        <v>54655</v>
      </c>
      <c r="S36" s="20" t="s">
        <v>54659</v>
      </c>
      <c r="T36" s="20" t="s">
        <v>54722</v>
      </c>
      <c r="U36" s="20" t="s">
        <v>54723</v>
      </c>
      <c r="V36" s="20" t="s">
        <v>12217</v>
      </c>
      <c r="W36" s="58">
        <v>4.9005988023952E-2</v>
      </c>
      <c r="X36" s="20" t="s">
        <v>75988</v>
      </c>
    </row>
    <row r="37" spans="1:24" ht="15.75" customHeight="1" x14ac:dyDescent="0.15">
      <c r="A37" s="19" t="s">
        <v>52946</v>
      </c>
      <c r="B37" s="20" t="s">
        <v>3326</v>
      </c>
      <c r="C37" s="20" t="s">
        <v>75966</v>
      </c>
      <c r="D37" s="58">
        <v>0.46800000000000003</v>
      </c>
      <c r="E37" s="58">
        <v>0.48527399910700902</v>
      </c>
      <c r="F37" s="58">
        <v>7.5999999999999998E-2</v>
      </c>
      <c r="G37" s="58">
        <v>8.5835728952772E-2</v>
      </c>
      <c r="H37" s="58">
        <v>0.51600000000000001</v>
      </c>
      <c r="I37" s="58">
        <v>0.54968990825688002</v>
      </c>
      <c r="J37" s="58">
        <v>4.8000000000000001E-2</v>
      </c>
      <c r="K37" s="54">
        <v>0.13869141417207101</v>
      </c>
      <c r="L37" s="21">
        <v>2.8451277340614701E-6</v>
      </c>
      <c r="M37" s="54">
        <v>-0.14221500405544299</v>
      </c>
      <c r="N37" s="21">
        <v>1.12992728565732E-6</v>
      </c>
      <c r="O37" s="54">
        <v>-0.175986843300345</v>
      </c>
      <c r="P37" s="21">
        <v>1.4999314872736899E-10</v>
      </c>
      <c r="Q37" s="20" t="s">
        <v>54654</v>
      </c>
      <c r="R37" s="20" t="s">
        <v>54655</v>
      </c>
      <c r="S37" s="20" t="s">
        <v>54656</v>
      </c>
      <c r="T37" s="20" t="s">
        <v>54657</v>
      </c>
      <c r="U37" s="20" t="s">
        <v>54751</v>
      </c>
      <c r="V37" s="20" t="s">
        <v>9813</v>
      </c>
      <c r="W37" s="58">
        <v>4.9877094972067E-2</v>
      </c>
      <c r="X37" s="20" t="s">
        <v>75988</v>
      </c>
    </row>
    <row r="38" spans="1:24" ht="15.75" customHeight="1" x14ac:dyDescent="0.15">
      <c r="A38" s="19" t="s">
        <v>52946</v>
      </c>
      <c r="B38" s="20" t="s">
        <v>2602</v>
      </c>
      <c r="C38" s="20" t="s">
        <v>75991</v>
      </c>
      <c r="D38" s="58">
        <v>0.23599999999999999</v>
      </c>
      <c r="E38" s="58">
        <v>0.252787167529339</v>
      </c>
      <c r="F38" s="58">
        <v>6.8000000000000005E-2</v>
      </c>
      <c r="G38" s="58">
        <v>7.7133832627808499E-2</v>
      </c>
      <c r="H38" s="58">
        <v>0.504</v>
      </c>
      <c r="I38" s="58">
        <v>0.53844326313637203</v>
      </c>
      <c r="J38" s="58">
        <v>0.04</v>
      </c>
      <c r="K38" s="54">
        <v>0.114763544160563</v>
      </c>
      <c r="L38" s="21">
        <v>1.32087289806067E-4</v>
      </c>
      <c r="M38" s="54">
        <v>-0.13715402040319699</v>
      </c>
      <c r="N38" s="21">
        <v>2.5879359890621102E-6</v>
      </c>
      <c r="O38" s="54">
        <v>-0.32983106073822199</v>
      </c>
      <c r="P38" s="21">
        <v>1.56410519926578E-35</v>
      </c>
      <c r="Q38" s="20" t="s">
        <v>54654</v>
      </c>
      <c r="R38" s="20" t="s">
        <v>54655</v>
      </c>
      <c r="S38" s="20" t="s">
        <v>54659</v>
      </c>
      <c r="T38" s="20" t="s">
        <v>54722</v>
      </c>
      <c r="U38" s="20" t="s">
        <v>54723</v>
      </c>
      <c r="V38" s="20" t="s">
        <v>12217</v>
      </c>
      <c r="W38" s="58">
        <v>4.7692307692307603E-2</v>
      </c>
      <c r="X38" s="20" t="s">
        <v>75988</v>
      </c>
    </row>
    <row r="39" spans="1:24" ht="15.75" customHeight="1" x14ac:dyDescent="0.15">
      <c r="A39" s="19" t="s">
        <v>52946</v>
      </c>
      <c r="B39" s="20" t="s">
        <v>2602</v>
      </c>
      <c r="C39" s="20" t="s">
        <v>75970</v>
      </c>
      <c r="D39" s="58">
        <v>6.8000000000000005E-2</v>
      </c>
      <c r="E39" s="58">
        <v>7.8014491162586394E-2</v>
      </c>
      <c r="F39" s="58">
        <v>0.872</v>
      </c>
      <c r="G39" s="58">
        <v>0.88059486882156801</v>
      </c>
      <c r="H39" s="58">
        <v>0.02</v>
      </c>
      <c r="I39" s="58">
        <v>3.0232154480364499E-2</v>
      </c>
      <c r="J39" s="58">
        <v>0.98799999999999999</v>
      </c>
      <c r="K39" s="54">
        <v>0.11309565283206401</v>
      </c>
      <c r="L39" s="21">
        <v>1.6613544937988899E-4</v>
      </c>
      <c r="M39" s="54">
        <v>-0.133399266340023</v>
      </c>
      <c r="N39" s="21">
        <v>4.8718987409552499E-6</v>
      </c>
      <c r="O39" s="54">
        <v>-0.32983106073822199</v>
      </c>
      <c r="P39" s="21">
        <v>1.56410519926578E-35</v>
      </c>
      <c r="Q39" s="20" t="s">
        <v>54654</v>
      </c>
      <c r="R39" s="20" t="s">
        <v>54655</v>
      </c>
      <c r="S39" s="20" t="s">
        <v>54659</v>
      </c>
      <c r="T39" s="20" t="s">
        <v>54691</v>
      </c>
      <c r="U39" s="20" t="s">
        <v>55315</v>
      </c>
      <c r="V39" s="20" t="s">
        <v>12436</v>
      </c>
      <c r="W39" s="58">
        <v>0.99334054054054</v>
      </c>
      <c r="X39" s="20" t="s">
        <v>75992</v>
      </c>
    </row>
    <row r="40" spans="1:24" ht="15.75" customHeight="1" x14ac:dyDescent="0.15">
      <c r="A40" s="19" t="s">
        <v>24</v>
      </c>
      <c r="B40" s="20" t="s">
        <v>2599</v>
      </c>
      <c r="C40" s="20" t="s">
        <v>75969</v>
      </c>
      <c r="D40" s="58">
        <v>0.39600000000000002</v>
      </c>
      <c r="E40" s="58">
        <v>0.413178714057508</v>
      </c>
      <c r="F40" s="58">
        <v>5.1999999999999998E-2</v>
      </c>
      <c r="G40" s="58">
        <v>5.9658140300801403E-2</v>
      </c>
      <c r="H40" s="58">
        <v>0.63600000000000001</v>
      </c>
      <c r="I40" s="58">
        <v>0.66505083049829805</v>
      </c>
      <c r="J40" s="58">
        <v>4.8000000000000001E-2</v>
      </c>
      <c r="K40" s="54">
        <v>0.149258711436391</v>
      </c>
      <c r="L40" s="21">
        <v>3.6684682253066597E-7</v>
      </c>
      <c r="M40" s="54">
        <v>-0.13572007906104999</v>
      </c>
      <c r="N40" s="21">
        <v>3.3083092659887498E-6</v>
      </c>
      <c r="O40" s="54">
        <v>-0.32576935739697799</v>
      </c>
      <c r="P40" s="21">
        <v>1.1821253629622701E-34</v>
      </c>
      <c r="Q40" s="20" t="s">
        <v>54654</v>
      </c>
      <c r="R40" s="20" t="s">
        <v>54662</v>
      </c>
      <c r="S40" s="20" t="s">
        <v>54663</v>
      </c>
      <c r="T40" s="20" t="s">
        <v>54844</v>
      </c>
      <c r="U40" s="20" t="s">
        <v>55143</v>
      </c>
      <c r="V40" s="20" t="s">
        <v>10798</v>
      </c>
      <c r="W40" s="58">
        <v>4.9877094972067E-2</v>
      </c>
      <c r="X40" s="20" t="s">
        <v>75988</v>
      </c>
    </row>
    <row r="41" spans="1:24" ht="15.75" customHeight="1" x14ac:dyDescent="0.15">
      <c r="A41" s="19" t="s">
        <v>24</v>
      </c>
      <c r="B41" s="20" t="s">
        <v>2097</v>
      </c>
      <c r="C41" s="20" t="s">
        <v>75966</v>
      </c>
      <c r="D41" s="58">
        <v>0.93600000000000005</v>
      </c>
      <c r="E41" s="58">
        <v>0.93950612303702596</v>
      </c>
      <c r="F41" s="58">
        <v>5.6000000000000001E-2</v>
      </c>
      <c r="G41" s="58">
        <v>6.4050344752106803E-2</v>
      </c>
      <c r="H41" s="58">
        <v>0.92800000000000005</v>
      </c>
      <c r="I41" s="58">
        <v>0.93542937062937004</v>
      </c>
      <c r="J41" s="58">
        <v>3.2000000000000001E-2</v>
      </c>
      <c r="K41" s="54">
        <v>0.13100578558193801</v>
      </c>
      <c r="L41" s="21">
        <v>1.09605013524157E-5</v>
      </c>
      <c r="M41" s="54">
        <v>-0.115832731111845</v>
      </c>
      <c r="N41" s="21">
        <v>7.78373160035557E-5</v>
      </c>
      <c r="O41" s="54">
        <v>-0.16584699998302899</v>
      </c>
      <c r="P41" s="21">
        <v>1.7623093664046499E-9</v>
      </c>
      <c r="Q41" s="20" t="s">
        <v>54654</v>
      </c>
      <c r="R41" s="20" t="s">
        <v>54655</v>
      </c>
      <c r="S41" s="20" t="s">
        <v>54656</v>
      </c>
      <c r="T41" s="20" t="s">
        <v>54657</v>
      </c>
      <c r="U41" s="20" t="s">
        <v>54751</v>
      </c>
      <c r="V41" s="20" t="s">
        <v>9813</v>
      </c>
      <c r="W41" s="58">
        <v>4.4417910447761097E-2</v>
      </c>
      <c r="X41" s="20" t="s">
        <v>75988</v>
      </c>
    </row>
    <row r="42" spans="1:24" ht="15.75" customHeight="1" x14ac:dyDescent="0.15">
      <c r="A42" s="19" t="s">
        <v>24</v>
      </c>
      <c r="B42" s="20" t="s">
        <v>2831</v>
      </c>
      <c r="C42" s="20" t="s">
        <v>75967</v>
      </c>
      <c r="D42" s="58">
        <v>0.86399999999999999</v>
      </c>
      <c r="E42" s="58">
        <v>0.87091700024113805</v>
      </c>
      <c r="F42" s="58">
        <v>5.6000000000000001E-2</v>
      </c>
      <c r="G42" s="58">
        <v>6.4050344752106803E-2</v>
      </c>
      <c r="H42" s="58">
        <v>0.81200000000000006</v>
      </c>
      <c r="I42" s="58">
        <v>0.82990767726161296</v>
      </c>
      <c r="J42" s="58">
        <v>0.02</v>
      </c>
      <c r="K42" s="54">
        <v>0.10311640983388801</v>
      </c>
      <c r="L42" s="21">
        <v>6.2171821912860605E-4</v>
      </c>
      <c r="M42" s="54">
        <v>-0.11123274338259199</v>
      </c>
      <c r="N42" s="21">
        <v>1.4819415174381899E-4</v>
      </c>
      <c r="O42" s="54">
        <v>-0.27066325378627898</v>
      </c>
      <c r="P42" s="21">
        <v>7.3638037831203303E-24</v>
      </c>
      <c r="Q42" s="20" t="s">
        <v>54654</v>
      </c>
      <c r="R42" s="20" t="s">
        <v>54662</v>
      </c>
      <c r="S42" s="20" t="s">
        <v>54663</v>
      </c>
      <c r="T42" s="20" t="s">
        <v>54779</v>
      </c>
      <c r="U42" s="20" t="s">
        <v>54780</v>
      </c>
      <c r="V42" s="20" t="s">
        <v>8573</v>
      </c>
      <c r="W42" s="58">
        <v>3.1260504201680597E-2</v>
      </c>
      <c r="X42" s="20" t="s">
        <v>75988</v>
      </c>
    </row>
    <row r="43" spans="1:24" ht="15.75" customHeight="1" x14ac:dyDescent="0.15">
      <c r="A43" s="19" t="s">
        <v>24</v>
      </c>
      <c r="B43" s="20" t="s">
        <v>3545</v>
      </c>
      <c r="C43" s="20" t="s">
        <v>75984</v>
      </c>
      <c r="D43" s="58">
        <v>0.24</v>
      </c>
      <c r="E43" s="58">
        <v>0.25678218582032197</v>
      </c>
      <c r="F43" s="58">
        <v>0.06</v>
      </c>
      <c r="G43" s="58">
        <v>6.8434379263301495E-2</v>
      </c>
      <c r="H43" s="58">
        <v>0.32800000000000001</v>
      </c>
      <c r="I43" s="58">
        <v>0.36640983431320101</v>
      </c>
      <c r="J43" s="58">
        <v>3.2000000000000001E-2</v>
      </c>
      <c r="K43" s="54">
        <v>0.16297519416164899</v>
      </c>
      <c r="L43" s="21">
        <v>2.0433252361546699E-8</v>
      </c>
      <c r="M43" s="54">
        <v>-0.11301665895900501</v>
      </c>
      <c r="N43" s="21">
        <v>1.16151075977428E-4</v>
      </c>
      <c r="O43" s="54">
        <v>-0.112565553860106</v>
      </c>
      <c r="P43" s="21">
        <v>6.5676866373974094E-5</v>
      </c>
      <c r="Q43" s="20" t="s">
        <v>54654</v>
      </c>
      <c r="R43" s="20" t="s">
        <v>54662</v>
      </c>
      <c r="S43" s="20" t="s">
        <v>54663</v>
      </c>
      <c r="T43" s="20" t="s">
        <v>54837</v>
      </c>
      <c r="U43" s="20" t="s">
        <v>54949</v>
      </c>
      <c r="V43" s="20" t="s">
        <v>9376</v>
      </c>
      <c r="W43" s="58">
        <v>4.4417910447761097E-2</v>
      </c>
      <c r="X43" s="20" t="s">
        <v>75988</v>
      </c>
    </row>
    <row r="44" spans="1:24" ht="15.75" customHeight="1" x14ac:dyDescent="0.15">
      <c r="A44" s="19" t="s">
        <v>24</v>
      </c>
      <c r="B44" s="20" t="s">
        <v>2602</v>
      </c>
      <c r="C44" s="20" t="s">
        <v>75966</v>
      </c>
      <c r="D44" s="58">
        <v>6.8000000000000005E-2</v>
      </c>
      <c r="E44" s="58">
        <v>7.8014491162586394E-2</v>
      </c>
      <c r="F44" s="58">
        <v>5.1999999999999998E-2</v>
      </c>
      <c r="G44" s="58">
        <v>5.9658140300801403E-2</v>
      </c>
      <c r="H44" s="58">
        <v>0.2</v>
      </c>
      <c r="I44" s="58">
        <v>0.23505398110661199</v>
      </c>
      <c r="J44" s="58">
        <v>4.3999999999999997E-2</v>
      </c>
      <c r="K44" s="54">
        <v>0.153133088271863</v>
      </c>
      <c r="L44" s="21">
        <v>1.6924465369391101E-7</v>
      </c>
      <c r="M44" s="54">
        <v>-0.115832731111845</v>
      </c>
      <c r="N44" s="21">
        <v>7.78373160035557E-5</v>
      </c>
      <c r="O44" s="54">
        <v>-0.29211514342912598</v>
      </c>
      <c r="P44" s="21">
        <v>8.9819800303698907E-28</v>
      </c>
      <c r="Q44" s="20" t="s">
        <v>54654</v>
      </c>
      <c r="R44" s="20" t="s">
        <v>54655</v>
      </c>
      <c r="S44" s="20" t="s">
        <v>54656</v>
      </c>
      <c r="T44" s="20" t="s">
        <v>54657</v>
      </c>
      <c r="U44" s="20" t="s">
        <v>54751</v>
      </c>
      <c r="V44" s="20" t="s">
        <v>9813</v>
      </c>
      <c r="W44" s="58">
        <v>4.9005988023952E-2</v>
      </c>
      <c r="X44" s="20" t="s">
        <v>75988</v>
      </c>
    </row>
    <row r="45" spans="1:24" ht="15.75" customHeight="1" x14ac:dyDescent="0.15">
      <c r="A45" s="19" t="s">
        <v>24</v>
      </c>
      <c r="B45" s="20" t="s">
        <v>2602</v>
      </c>
      <c r="C45" s="20" t="s">
        <v>75969</v>
      </c>
      <c r="D45" s="58">
        <v>0.69199999999999995</v>
      </c>
      <c r="E45" s="58">
        <v>0.70563945943308704</v>
      </c>
      <c r="F45" s="58">
        <v>5.6000000000000001E-2</v>
      </c>
      <c r="G45" s="58">
        <v>6.4050344752106803E-2</v>
      </c>
      <c r="H45" s="58">
        <v>0.94399999999999995</v>
      </c>
      <c r="I45" s="58">
        <v>0.949816781398931</v>
      </c>
      <c r="J45" s="58">
        <v>4.3999999999999997E-2</v>
      </c>
      <c r="K45" s="54">
        <v>0.14347741417247201</v>
      </c>
      <c r="L45" s="21">
        <v>1.1694614064072699E-6</v>
      </c>
      <c r="M45" s="54">
        <v>-0.13572007906104999</v>
      </c>
      <c r="N45" s="21">
        <v>3.3083092659887498E-6</v>
      </c>
      <c r="O45" s="54">
        <v>-0.29211514342912598</v>
      </c>
      <c r="P45" s="21">
        <v>8.9819800303698907E-28</v>
      </c>
      <c r="Q45" s="20" t="s">
        <v>54654</v>
      </c>
      <c r="R45" s="20" t="s">
        <v>54662</v>
      </c>
      <c r="S45" s="20" t="s">
        <v>54663</v>
      </c>
      <c r="T45" s="20" t="s">
        <v>54844</v>
      </c>
      <c r="U45" s="20" t="s">
        <v>55143</v>
      </c>
      <c r="V45" s="20" t="s">
        <v>10798</v>
      </c>
      <c r="W45" s="58">
        <v>4.9005988023952E-2</v>
      </c>
      <c r="X45" s="20" t="s">
        <v>75988</v>
      </c>
    </row>
    <row r="46" spans="1:24" ht="15.75" customHeight="1" x14ac:dyDescent="0.15">
      <c r="A46" s="19" t="s">
        <v>24</v>
      </c>
      <c r="B46" s="20" t="s">
        <v>2602</v>
      </c>
      <c r="C46" s="20" t="s">
        <v>75970</v>
      </c>
      <c r="D46" s="58">
        <v>7.1999999999999995E-2</v>
      </c>
      <c r="E46" s="58">
        <v>8.2354949926120496E-2</v>
      </c>
      <c r="F46" s="58">
        <v>0.92</v>
      </c>
      <c r="G46" s="58">
        <v>0.92549068681715296</v>
      </c>
      <c r="H46" s="58">
        <v>0.02</v>
      </c>
      <c r="I46" s="58">
        <v>3.0232154480364499E-2</v>
      </c>
      <c r="J46" s="58">
        <v>1</v>
      </c>
      <c r="K46" s="54">
        <v>0.11309565283206401</v>
      </c>
      <c r="L46" s="21">
        <v>1.6613544937988899E-4</v>
      </c>
      <c r="M46" s="54">
        <v>-0.125125543903745</v>
      </c>
      <c r="N46" s="21">
        <v>1.86486441727281E-5</v>
      </c>
      <c r="O46" s="54">
        <v>-0.29211514342912598</v>
      </c>
      <c r="P46" s="21">
        <v>8.9819800303698907E-28</v>
      </c>
      <c r="Q46" s="20" t="s">
        <v>54654</v>
      </c>
      <c r="R46" s="20" t="s">
        <v>54655</v>
      </c>
      <c r="S46" s="20" t="s">
        <v>54659</v>
      </c>
      <c r="T46" s="20" t="s">
        <v>54691</v>
      </c>
      <c r="U46" s="20" t="s">
        <v>55315</v>
      </c>
      <c r="V46" s="20" t="s">
        <v>12436</v>
      </c>
      <c r="W46" s="58">
        <v>1</v>
      </c>
      <c r="X46" s="20" t="s">
        <v>75992</v>
      </c>
    </row>
    <row r="47" spans="1:24" ht="15.75" customHeight="1" x14ac:dyDescent="0.15">
      <c r="A47" s="19" t="s">
        <v>210</v>
      </c>
      <c r="B47" s="20" t="s">
        <v>1982</v>
      </c>
      <c r="C47" s="20" t="s">
        <v>75977</v>
      </c>
      <c r="D47" s="58">
        <v>0.45600000000000002</v>
      </c>
      <c r="E47" s="58">
        <v>0.47323018867924499</v>
      </c>
      <c r="F47" s="58">
        <v>5.1999999999999998E-2</v>
      </c>
      <c r="G47" s="58">
        <v>5.9658140300801403E-2</v>
      </c>
      <c r="H47" s="58">
        <v>0.69599999999999995</v>
      </c>
      <c r="I47" s="58">
        <v>0.72172534232982699</v>
      </c>
      <c r="J47" s="58">
        <v>2.8000000000000001E-2</v>
      </c>
      <c r="K47" s="54">
        <v>0.13878666935516701</v>
      </c>
      <c r="L47" s="21">
        <v>2.8001189627035401E-6</v>
      </c>
      <c r="M47" s="54">
        <v>-0.110575026072078</v>
      </c>
      <c r="N47" s="21">
        <v>1.6210611130200699E-4</v>
      </c>
      <c r="O47" s="54">
        <v>-0.23531687694446901</v>
      </c>
      <c r="P47" s="21">
        <v>3.7324073639600899E-18</v>
      </c>
      <c r="Q47" s="20" t="s">
        <v>54654</v>
      </c>
      <c r="R47" s="20" t="s">
        <v>54655</v>
      </c>
      <c r="S47" s="20" t="s">
        <v>54656</v>
      </c>
      <c r="T47" s="20" t="s">
        <v>54657</v>
      </c>
      <c r="U47" s="20" t="s">
        <v>54995</v>
      </c>
      <c r="V47" s="20" t="s">
        <v>10652</v>
      </c>
      <c r="W47" s="58">
        <v>4.2000000000000003E-2</v>
      </c>
      <c r="X47" s="20" t="s">
        <v>75988</v>
      </c>
    </row>
    <row r="48" spans="1:24" ht="15.75" customHeight="1" x14ac:dyDescent="0.15">
      <c r="A48" s="19" t="s">
        <v>210</v>
      </c>
      <c r="B48" s="20" t="s">
        <v>2834</v>
      </c>
      <c r="C48" s="20" t="s">
        <v>75984</v>
      </c>
      <c r="D48" s="58">
        <v>0.748</v>
      </c>
      <c r="E48" s="58">
        <v>0.75940875309661404</v>
      </c>
      <c r="F48" s="58">
        <v>6.4000000000000001E-2</v>
      </c>
      <c r="G48" s="58">
        <v>7.2774277786845101E-2</v>
      </c>
      <c r="H48" s="58">
        <v>0.59199999999999997</v>
      </c>
      <c r="I48" s="58">
        <v>0.62274860335195503</v>
      </c>
      <c r="J48" s="58">
        <v>2.8000000000000001E-2</v>
      </c>
      <c r="K48" s="54">
        <v>0.10930483777871899</v>
      </c>
      <c r="L48" s="21">
        <v>2.7469009222960803E-4</v>
      </c>
      <c r="M48" s="54">
        <v>-0.12035439401168201</v>
      </c>
      <c r="N48" s="21">
        <v>3.8628067057172102E-5</v>
      </c>
      <c r="O48" s="54">
        <v>-0.233336494844713</v>
      </c>
      <c r="P48" s="21">
        <v>7.3129195444970902E-18</v>
      </c>
      <c r="Q48" s="20" t="s">
        <v>54654</v>
      </c>
      <c r="R48" s="20" t="s">
        <v>54662</v>
      </c>
      <c r="S48" s="20" t="s">
        <v>54663</v>
      </c>
      <c r="T48" s="20" t="s">
        <v>54837</v>
      </c>
      <c r="U48" s="20" t="s">
        <v>54949</v>
      </c>
      <c r="V48" s="20" t="s">
        <v>9376</v>
      </c>
      <c r="W48" s="58">
        <v>4.2000000000000003E-2</v>
      </c>
      <c r="X48" s="20" t="s">
        <v>75988</v>
      </c>
    </row>
    <row r="49" spans="1:24" ht="15.75" customHeight="1" x14ac:dyDescent="0.15">
      <c r="A49" s="19" t="s">
        <v>210</v>
      </c>
      <c r="B49" s="20" t="s">
        <v>2831</v>
      </c>
      <c r="C49" s="20" t="s">
        <v>75983</v>
      </c>
      <c r="D49" s="58">
        <v>9.1999999999999998E-2</v>
      </c>
      <c r="E49" s="58">
        <v>0.10396258650519</v>
      </c>
      <c r="F49" s="58">
        <v>6.4000000000000001E-2</v>
      </c>
      <c r="G49" s="58">
        <v>7.2774277786845101E-2</v>
      </c>
      <c r="H49" s="58">
        <v>0.20399999999999999</v>
      </c>
      <c r="I49" s="58">
        <v>0.23927070707070699</v>
      </c>
      <c r="J49" s="58">
        <v>4.8000000000000001E-2</v>
      </c>
      <c r="K49" s="54">
        <v>0.11778501347841799</v>
      </c>
      <c r="L49" s="21">
        <v>8.6540244630807197E-5</v>
      </c>
      <c r="M49" s="54">
        <v>-0.13513489164723599</v>
      </c>
      <c r="N49" s="21">
        <v>3.6687867736360901E-6</v>
      </c>
      <c r="O49" s="54">
        <v>-0.22291051169315501</v>
      </c>
      <c r="P49" s="21">
        <v>2.3109145261185802E-16</v>
      </c>
      <c r="Q49" s="20" t="s">
        <v>54654</v>
      </c>
      <c r="R49" s="20" t="s">
        <v>54662</v>
      </c>
      <c r="S49" s="20" t="s">
        <v>54663</v>
      </c>
      <c r="T49" s="20" t="s">
        <v>54837</v>
      </c>
      <c r="U49" s="20" t="s">
        <v>55015</v>
      </c>
      <c r="V49" s="20" t="s">
        <v>12280</v>
      </c>
      <c r="W49" s="58">
        <v>4.9877094972067E-2</v>
      </c>
      <c r="X49" s="20" t="s">
        <v>75988</v>
      </c>
    </row>
    <row r="50" spans="1:24" ht="15.75" customHeight="1" x14ac:dyDescent="0.15">
      <c r="A50" s="19" t="s">
        <v>210</v>
      </c>
      <c r="B50" s="20" t="s">
        <v>2831</v>
      </c>
      <c r="C50" s="20" t="s">
        <v>75915</v>
      </c>
      <c r="D50" s="58">
        <v>7.1999999999999995E-2</v>
      </c>
      <c r="E50" s="58">
        <v>8.2354949926120496E-2</v>
      </c>
      <c r="F50" s="58">
        <v>0.35199999999999998</v>
      </c>
      <c r="G50" s="58">
        <v>0.369687553389276</v>
      </c>
      <c r="H50" s="58">
        <v>1.6E-2</v>
      </c>
      <c r="I50" s="58">
        <v>2.48617946621069E-2</v>
      </c>
      <c r="J50" s="58">
        <v>0.376</v>
      </c>
      <c r="K50" s="54">
        <v>0.12924941592699199</v>
      </c>
      <c r="L50" s="21">
        <v>1.12850392843608E-5</v>
      </c>
      <c r="M50" s="54">
        <v>-0.115500714216745</v>
      </c>
      <c r="N50" s="21">
        <v>9.7090997316461004E-5</v>
      </c>
      <c r="O50" s="54">
        <v>-0.22291051169315501</v>
      </c>
      <c r="P50" s="21">
        <v>2.3109145261185802E-16</v>
      </c>
      <c r="Q50" s="20" t="s">
        <v>52532</v>
      </c>
      <c r="R50" s="20" t="s">
        <v>52532</v>
      </c>
      <c r="S50" s="20" t="s">
        <v>52532</v>
      </c>
      <c r="T50" s="20" t="s">
        <v>52532</v>
      </c>
      <c r="U50" s="20" t="s">
        <v>52532</v>
      </c>
      <c r="V50" s="20" t="s">
        <v>52532</v>
      </c>
      <c r="W50" s="58">
        <v>0.38638674033149101</v>
      </c>
      <c r="X50" s="20" t="s">
        <v>75992</v>
      </c>
    </row>
    <row r="51" spans="1:24" ht="15.75" customHeight="1" x14ac:dyDescent="0.15">
      <c r="A51" s="19" t="s">
        <v>210</v>
      </c>
      <c r="B51" s="20" t="s">
        <v>3545</v>
      </c>
      <c r="C51" s="20" t="s">
        <v>75984</v>
      </c>
      <c r="D51" s="58">
        <v>0.248</v>
      </c>
      <c r="E51" s="58">
        <v>0.26482644459204002</v>
      </c>
      <c r="F51" s="58">
        <v>5.6000000000000001E-2</v>
      </c>
      <c r="G51" s="58">
        <v>6.4050344752106803E-2</v>
      </c>
      <c r="H51" s="58">
        <v>0.35599999999999998</v>
      </c>
      <c r="I51" s="58">
        <v>0.39429579778496099</v>
      </c>
      <c r="J51" s="58">
        <v>4.8000000000000001E-2</v>
      </c>
      <c r="K51" s="54">
        <v>0.16297519416164899</v>
      </c>
      <c r="L51" s="21">
        <v>2.0433252361546699E-8</v>
      </c>
      <c r="M51" s="54">
        <v>-0.12035439401168201</v>
      </c>
      <c r="N51" s="21">
        <v>3.8628067057172102E-5</v>
      </c>
      <c r="O51" s="54">
        <v>-0.15850088256141001</v>
      </c>
      <c r="P51" s="21">
        <v>9.6734044337900599E-9</v>
      </c>
      <c r="Q51" s="20" t="s">
        <v>54654</v>
      </c>
      <c r="R51" s="20" t="s">
        <v>54662</v>
      </c>
      <c r="S51" s="20" t="s">
        <v>54663</v>
      </c>
      <c r="T51" s="20" t="s">
        <v>54837</v>
      </c>
      <c r="U51" s="20" t="s">
        <v>54949</v>
      </c>
      <c r="V51" s="20" t="s">
        <v>9376</v>
      </c>
      <c r="W51" s="58">
        <v>4.9877094972067E-2</v>
      </c>
      <c r="X51" s="20" t="s">
        <v>75988</v>
      </c>
    </row>
    <row r="52" spans="1:24" ht="15.75" customHeight="1" x14ac:dyDescent="0.15">
      <c r="A52" s="19" t="s">
        <v>210</v>
      </c>
      <c r="B52" s="20" t="s">
        <v>3545</v>
      </c>
      <c r="C52" s="20" t="s">
        <v>75983</v>
      </c>
      <c r="D52" s="58">
        <v>0.32</v>
      </c>
      <c r="E52" s="58">
        <v>0.33707892349561502</v>
      </c>
      <c r="F52" s="58">
        <v>6.4000000000000001E-2</v>
      </c>
      <c r="G52" s="58">
        <v>7.2774277786845101E-2</v>
      </c>
      <c r="H52" s="58">
        <v>0.44</v>
      </c>
      <c r="I52" s="58">
        <v>0.47610478359908798</v>
      </c>
      <c r="J52" s="58">
        <v>4.8000000000000001E-2</v>
      </c>
      <c r="K52" s="54">
        <v>0.119121414427273</v>
      </c>
      <c r="L52" s="21">
        <v>7.0970138130175205E-5</v>
      </c>
      <c r="M52" s="54">
        <v>-0.13513489164723599</v>
      </c>
      <c r="N52" s="21">
        <v>3.6687867736360901E-6</v>
      </c>
      <c r="O52" s="54">
        <v>-0.15850088256141001</v>
      </c>
      <c r="P52" s="21">
        <v>9.6734044337900599E-9</v>
      </c>
      <c r="Q52" s="20" t="s">
        <v>54654</v>
      </c>
      <c r="R52" s="20" t="s">
        <v>54662</v>
      </c>
      <c r="S52" s="20" t="s">
        <v>54663</v>
      </c>
      <c r="T52" s="20" t="s">
        <v>54837</v>
      </c>
      <c r="U52" s="20" t="s">
        <v>55015</v>
      </c>
      <c r="V52" s="20" t="s">
        <v>12280</v>
      </c>
      <c r="W52" s="58">
        <v>4.9877094972067E-2</v>
      </c>
      <c r="X52" s="20" t="s">
        <v>75988</v>
      </c>
    </row>
    <row r="53" spans="1:24" ht="15.75" customHeight="1" x14ac:dyDescent="0.15">
      <c r="A53" s="19" t="s">
        <v>33</v>
      </c>
      <c r="B53" s="20" t="s">
        <v>1389</v>
      </c>
      <c r="C53" s="20" t="s">
        <v>75981</v>
      </c>
      <c r="D53" s="58">
        <v>0.28799999999999998</v>
      </c>
      <c r="E53" s="58">
        <v>0.30493860182370802</v>
      </c>
      <c r="F53" s="58">
        <v>5.6000000000000001E-2</v>
      </c>
      <c r="G53" s="58">
        <v>6.4050344752106803E-2</v>
      </c>
      <c r="H53" s="58">
        <v>0.63600000000000001</v>
      </c>
      <c r="I53" s="58">
        <v>0.66505083049829805</v>
      </c>
      <c r="J53" s="58">
        <v>4.3999999999999997E-2</v>
      </c>
      <c r="K53" s="54">
        <v>0.12674891731122301</v>
      </c>
      <c r="L53" s="21">
        <v>2.1585883810818199E-5</v>
      </c>
      <c r="M53" s="54">
        <v>-0.122814087815296</v>
      </c>
      <c r="N53" s="21">
        <v>2.6487251583139899E-5</v>
      </c>
      <c r="O53" s="54">
        <v>-0.15336790285492499</v>
      </c>
      <c r="P53" s="21">
        <v>2.9965759963558897E-8</v>
      </c>
      <c r="Q53" s="20" t="s">
        <v>54654</v>
      </c>
      <c r="R53" s="20" t="s">
        <v>54655</v>
      </c>
      <c r="S53" s="20" t="s">
        <v>54659</v>
      </c>
      <c r="T53" s="20" t="s">
        <v>54722</v>
      </c>
      <c r="U53" s="20" t="s">
        <v>54973</v>
      </c>
      <c r="V53" s="20" t="s">
        <v>9522</v>
      </c>
      <c r="W53" s="58">
        <v>4.9005988023952E-2</v>
      </c>
      <c r="X53" s="20" t="s">
        <v>75988</v>
      </c>
    </row>
    <row r="54" spans="1:24" ht="15.75" customHeight="1" x14ac:dyDescent="0.15">
      <c r="A54" s="19" t="s">
        <v>33</v>
      </c>
      <c r="B54" s="20" t="s">
        <v>2834</v>
      </c>
      <c r="C54" s="20" t="s">
        <v>75981</v>
      </c>
      <c r="D54" s="58">
        <v>0.08</v>
      </c>
      <c r="E54" s="58">
        <v>9.1052058375081596E-2</v>
      </c>
      <c r="F54" s="58">
        <v>5.1999999999999998E-2</v>
      </c>
      <c r="G54" s="58">
        <v>5.9658140300801403E-2</v>
      </c>
      <c r="H54" s="58">
        <v>0.28000000000000003</v>
      </c>
      <c r="I54" s="58">
        <v>0.318093271007718</v>
      </c>
      <c r="J54" s="58">
        <v>3.2000000000000001E-2</v>
      </c>
      <c r="K54" s="54">
        <v>0.11879599362768201</v>
      </c>
      <c r="L54" s="21">
        <v>7.4392384451937897E-5</v>
      </c>
      <c r="M54" s="54">
        <v>-0.122814087815296</v>
      </c>
      <c r="N54" s="21">
        <v>2.6487251583139899E-5</v>
      </c>
      <c r="O54" s="54">
        <v>-0.25102262927091601</v>
      </c>
      <c r="P54" s="21">
        <v>1.4233780637494E-20</v>
      </c>
      <c r="Q54" s="20" t="s">
        <v>54654</v>
      </c>
      <c r="R54" s="20" t="s">
        <v>54655</v>
      </c>
      <c r="S54" s="20" t="s">
        <v>54659</v>
      </c>
      <c r="T54" s="20" t="s">
        <v>54722</v>
      </c>
      <c r="U54" s="20" t="s">
        <v>54973</v>
      </c>
      <c r="V54" s="20" t="s">
        <v>9522</v>
      </c>
      <c r="W54" s="58">
        <v>4.4417910447761097E-2</v>
      </c>
      <c r="X54" s="20" t="s">
        <v>75988</v>
      </c>
    </row>
    <row r="55" spans="1:24" ht="15.75" customHeight="1" x14ac:dyDescent="0.15">
      <c r="A55" s="19" t="s">
        <v>33</v>
      </c>
      <c r="B55" s="20" t="s">
        <v>916</v>
      </c>
      <c r="C55" s="20" t="s">
        <v>75976</v>
      </c>
      <c r="D55" s="58">
        <v>0.22</v>
      </c>
      <c r="E55" s="58">
        <v>0.23678974200525199</v>
      </c>
      <c r="F55" s="58">
        <v>0.11600000000000001</v>
      </c>
      <c r="G55" s="58">
        <v>0.128689808917197</v>
      </c>
      <c r="H55" s="58">
        <v>0.312</v>
      </c>
      <c r="I55" s="58">
        <v>0.35057857104456702</v>
      </c>
      <c r="J55" s="58">
        <v>0.04</v>
      </c>
      <c r="K55" s="54">
        <v>-0.108004450440824</v>
      </c>
      <c r="L55" s="21">
        <v>3.2540712677305998E-4</v>
      </c>
      <c r="M55" s="54">
        <v>-0.12167214204847</v>
      </c>
      <c r="N55" s="21">
        <v>3.1315898086826797E-5</v>
      </c>
      <c r="O55" s="54">
        <v>0.20399705489172401</v>
      </c>
      <c r="P55" s="21">
        <v>7.4994977297852204E-14</v>
      </c>
      <c r="Q55" s="20" t="s">
        <v>54654</v>
      </c>
      <c r="R55" s="20" t="s">
        <v>54655</v>
      </c>
      <c r="S55" s="20" t="s">
        <v>54659</v>
      </c>
      <c r="T55" s="20" t="s">
        <v>54691</v>
      </c>
      <c r="U55" s="20" t="s">
        <v>54880</v>
      </c>
      <c r="V55" s="20" t="s">
        <v>10256</v>
      </c>
      <c r="W55" s="58">
        <v>4.7692307692307603E-2</v>
      </c>
      <c r="X55" s="20" t="s">
        <v>75988</v>
      </c>
    </row>
    <row r="56" spans="1:24" ht="15.75" customHeight="1" x14ac:dyDescent="0.15">
      <c r="A56" s="19" t="s">
        <v>33</v>
      </c>
      <c r="B56" s="20" t="s">
        <v>2602</v>
      </c>
      <c r="C56" s="20" t="s">
        <v>75981</v>
      </c>
      <c r="D56" s="58">
        <v>0.13200000000000001</v>
      </c>
      <c r="E56" s="58">
        <v>0.14645567470007401</v>
      </c>
      <c r="F56" s="58">
        <v>0.06</v>
      </c>
      <c r="G56" s="58">
        <v>6.8434379263301495E-2</v>
      </c>
      <c r="H56" s="58">
        <v>0.53600000000000003</v>
      </c>
      <c r="I56" s="58">
        <v>0.56911028702057398</v>
      </c>
      <c r="J56" s="58">
        <v>2.8000000000000001E-2</v>
      </c>
      <c r="K56" s="54">
        <v>0.104216975515513</v>
      </c>
      <c r="L56" s="21">
        <v>5.3984718839615803E-4</v>
      </c>
      <c r="M56" s="54">
        <v>-0.122814087815296</v>
      </c>
      <c r="N56" s="21">
        <v>2.6487251583139899E-5</v>
      </c>
      <c r="O56" s="54">
        <v>-0.31388308018639599</v>
      </c>
      <c r="P56" s="21">
        <v>4.0287186264514503E-32</v>
      </c>
      <c r="Q56" s="20" t="s">
        <v>54654</v>
      </c>
      <c r="R56" s="20" t="s">
        <v>54655</v>
      </c>
      <c r="S56" s="20" t="s">
        <v>54659</v>
      </c>
      <c r="T56" s="20" t="s">
        <v>54722</v>
      </c>
      <c r="U56" s="20" t="s">
        <v>54973</v>
      </c>
      <c r="V56" s="20" t="s">
        <v>9522</v>
      </c>
      <c r="W56" s="58">
        <v>4.2000000000000003E-2</v>
      </c>
      <c r="X56" s="20" t="s">
        <v>75988</v>
      </c>
    </row>
    <row r="57" spans="1:24" ht="15.75" customHeight="1" x14ac:dyDescent="0.15">
      <c r="A57" s="19" t="s">
        <v>185</v>
      </c>
      <c r="B57" s="20" t="s">
        <v>3287</v>
      </c>
      <c r="C57" s="20" t="s">
        <v>75886</v>
      </c>
      <c r="D57" s="58">
        <v>0.13600000000000001</v>
      </c>
      <c r="E57" s="58">
        <v>0.15063783783783699</v>
      </c>
      <c r="F57" s="58">
        <v>0.11600000000000001</v>
      </c>
      <c r="G57" s="58">
        <v>0.128689808917197</v>
      </c>
      <c r="H57" s="58">
        <v>0</v>
      </c>
      <c r="I57" s="58">
        <v>0</v>
      </c>
      <c r="J57" s="58">
        <v>0</v>
      </c>
      <c r="K57" s="54">
        <v>-0.429934468142805</v>
      </c>
      <c r="L57" s="21">
        <v>2.05766700551943E-61</v>
      </c>
      <c r="M57" s="54">
        <v>0.20618531912617799</v>
      </c>
      <c r="N57" s="21">
        <v>6.7186970567665496E-13</v>
      </c>
      <c r="O57" s="54">
        <v>-0.13393842205974801</v>
      </c>
      <c r="P57" s="21">
        <v>1.5612560939212801E-6</v>
      </c>
      <c r="Q57" s="20" t="s">
        <v>52532</v>
      </c>
      <c r="R57" s="20" t="s">
        <v>52532</v>
      </c>
      <c r="S57" s="20" t="s">
        <v>52532</v>
      </c>
      <c r="T57" s="20" t="s">
        <v>52532</v>
      </c>
      <c r="U57" s="20" t="s">
        <v>52532</v>
      </c>
      <c r="V57" s="20" t="s">
        <v>52532</v>
      </c>
      <c r="W57" s="58">
        <v>0</v>
      </c>
      <c r="X57" s="20" t="s">
        <v>75987</v>
      </c>
    </row>
    <row r="58" spans="1:24" ht="15.75" customHeight="1" x14ac:dyDescent="0.15">
      <c r="A58" s="19" t="s">
        <v>185</v>
      </c>
      <c r="B58" s="20" t="s">
        <v>3287</v>
      </c>
      <c r="C58" s="20" t="s">
        <v>75868</v>
      </c>
      <c r="D58" s="58">
        <v>5.1999999999999998E-2</v>
      </c>
      <c r="E58" s="58">
        <v>6.0410872102717998E-2</v>
      </c>
      <c r="F58" s="58">
        <v>6.4000000000000001E-2</v>
      </c>
      <c r="G58" s="58">
        <v>7.2774277786845101E-2</v>
      </c>
      <c r="H58" s="58">
        <v>0</v>
      </c>
      <c r="I58" s="58">
        <v>0</v>
      </c>
      <c r="J58" s="58">
        <v>0</v>
      </c>
      <c r="K58" s="54">
        <v>0.52298881484003101</v>
      </c>
      <c r="L58" s="21">
        <v>4.9532668002483201E-96</v>
      </c>
      <c r="M58" s="54">
        <v>-0.216958443484045</v>
      </c>
      <c r="N58" s="21">
        <v>3.1845222656085902E-14</v>
      </c>
      <c r="O58" s="54">
        <v>-0.13393842205974801</v>
      </c>
      <c r="P58" s="21">
        <v>1.5612560939212801E-6</v>
      </c>
      <c r="Q58" s="20" t="s">
        <v>52532</v>
      </c>
      <c r="R58" s="20" t="s">
        <v>52532</v>
      </c>
      <c r="S58" s="20" t="s">
        <v>52532</v>
      </c>
      <c r="T58" s="20" t="s">
        <v>52532</v>
      </c>
      <c r="U58" s="20" t="s">
        <v>52532</v>
      </c>
      <c r="V58" s="20" t="s">
        <v>52532</v>
      </c>
      <c r="W58" s="58">
        <v>0</v>
      </c>
      <c r="X58" s="20" t="s">
        <v>75987</v>
      </c>
    </row>
    <row r="59" spans="1:24" ht="15.75" customHeight="1" x14ac:dyDescent="0.15">
      <c r="A59" s="19" t="s">
        <v>185</v>
      </c>
      <c r="B59" s="20" t="s">
        <v>3287</v>
      </c>
      <c r="C59" s="20" t="s">
        <v>75900</v>
      </c>
      <c r="D59" s="58">
        <v>0.312</v>
      </c>
      <c r="E59" s="58">
        <v>0.32901675075681103</v>
      </c>
      <c r="F59" s="58">
        <v>0.28000000000000003</v>
      </c>
      <c r="G59" s="58">
        <v>0.29867714606512202</v>
      </c>
      <c r="H59" s="58">
        <v>0</v>
      </c>
      <c r="I59" s="58">
        <v>0</v>
      </c>
      <c r="J59" s="58">
        <v>0</v>
      </c>
      <c r="K59" s="54">
        <v>0.50272570879572898</v>
      </c>
      <c r="L59" s="21">
        <v>1.0396092805084601E-87</v>
      </c>
      <c r="M59" s="54">
        <v>-0.21924569201017699</v>
      </c>
      <c r="N59" s="21">
        <v>1.7071320517442001E-14</v>
      </c>
      <c r="O59" s="54">
        <v>-0.13393842205974801</v>
      </c>
      <c r="P59" s="21">
        <v>1.5612560939212801E-6</v>
      </c>
      <c r="Q59" s="20" t="s">
        <v>52532</v>
      </c>
      <c r="R59" s="20" t="s">
        <v>52532</v>
      </c>
      <c r="S59" s="20" t="s">
        <v>52532</v>
      </c>
      <c r="T59" s="20" t="s">
        <v>52532</v>
      </c>
      <c r="U59" s="20" t="s">
        <v>52532</v>
      </c>
      <c r="V59" s="20" t="s">
        <v>52532</v>
      </c>
      <c r="W59" s="58">
        <v>0</v>
      </c>
      <c r="X59" s="20" t="s">
        <v>75987</v>
      </c>
    </row>
    <row r="60" spans="1:24" ht="15.75" customHeight="1" x14ac:dyDescent="0.15">
      <c r="A60" s="19" t="s">
        <v>185</v>
      </c>
      <c r="B60" s="20" t="s">
        <v>2446</v>
      </c>
      <c r="C60" s="20" t="s">
        <v>75913</v>
      </c>
      <c r="D60" s="58">
        <v>0.06</v>
      </c>
      <c r="E60" s="58">
        <v>6.9262123053131494E-2</v>
      </c>
      <c r="F60" s="58">
        <v>6.4000000000000001E-2</v>
      </c>
      <c r="G60" s="58">
        <v>7.2774277786845101E-2</v>
      </c>
      <c r="H60" s="58">
        <v>4.3999999999999997E-2</v>
      </c>
      <c r="I60" s="58">
        <v>6.0407514450866999E-2</v>
      </c>
      <c r="J60" s="58">
        <v>0</v>
      </c>
      <c r="K60" s="54">
        <v>-0.11281468929538201</v>
      </c>
      <c r="L60" s="21">
        <v>1.4305005670394699E-4</v>
      </c>
      <c r="M60" s="54">
        <v>0.163459120932784</v>
      </c>
      <c r="N60" s="21">
        <v>1.5464027774961899E-8</v>
      </c>
      <c r="O60" s="54">
        <v>-0.115126958798819</v>
      </c>
      <c r="P60" s="21">
        <v>4.3373536894685197E-5</v>
      </c>
      <c r="Q60" s="20" t="s">
        <v>52532</v>
      </c>
      <c r="R60" s="20" t="s">
        <v>52532</v>
      </c>
      <c r="S60" s="20" t="s">
        <v>52532</v>
      </c>
      <c r="T60" s="20" t="s">
        <v>52532</v>
      </c>
      <c r="U60" s="20" t="s">
        <v>52532</v>
      </c>
      <c r="V60" s="20" t="s">
        <v>52532</v>
      </c>
      <c r="W60" s="58">
        <v>0</v>
      </c>
      <c r="X60" s="20" t="s">
        <v>75988</v>
      </c>
    </row>
    <row r="61" spans="1:24" ht="15.75" customHeight="1" x14ac:dyDescent="0.15">
      <c r="A61" s="19" t="s">
        <v>185</v>
      </c>
      <c r="B61" s="20" t="s">
        <v>2446</v>
      </c>
      <c r="C61" s="20" t="s">
        <v>75888</v>
      </c>
      <c r="D61" s="58">
        <v>0.108</v>
      </c>
      <c r="E61" s="58">
        <v>0.12110671173346201</v>
      </c>
      <c r="F61" s="58">
        <v>0.06</v>
      </c>
      <c r="G61" s="58">
        <v>6.8434379263301495E-2</v>
      </c>
      <c r="H61" s="58">
        <v>0.124</v>
      </c>
      <c r="I61" s="58">
        <v>0.152123261137524</v>
      </c>
      <c r="J61" s="58">
        <v>0</v>
      </c>
      <c r="K61" s="54">
        <v>0.105319532994961</v>
      </c>
      <c r="L61" s="21">
        <v>4.1868666012034297E-4</v>
      </c>
      <c r="M61" s="54">
        <v>-0.130393691222251</v>
      </c>
      <c r="N61" s="21">
        <v>8.8121370170690296E-6</v>
      </c>
      <c r="O61" s="54">
        <v>-0.115126958798819</v>
      </c>
      <c r="P61" s="21">
        <v>4.3373536894685197E-5</v>
      </c>
      <c r="Q61" s="20" t="s">
        <v>52532</v>
      </c>
      <c r="R61" s="20" t="s">
        <v>52532</v>
      </c>
      <c r="S61" s="20" t="s">
        <v>52532</v>
      </c>
      <c r="T61" s="20" t="s">
        <v>52532</v>
      </c>
      <c r="U61" s="20" t="s">
        <v>52532</v>
      </c>
      <c r="V61" s="20" t="s">
        <v>52532</v>
      </c>
      <c r="W61" s="58">
        <v>0</v>
      </c>
      <c r="X61" s="20" t="s">
        <v>75988</v>
      </c>
    </row>
    <row r="62" spans="1:24" ht="15.75" customHeight="1" x14ac:dyDescent="0.15">
      <c r="A62" s="19" t="s">
        <v>135</v>
      </c>
      <c r="B62" s="20" t="s">
        <v>2918</v>
      </c>
      <c r="C62" s="20" t="s">
        <v>75993</v>
      </c>
      <c r="D62" s="58">
        <v>0.12</v>
      </c>
      <c r="E62" s="58">
        <v>0.13387349879903901</v>
      </c>
      <c r="F62" s="58">
        <v>7.1999999999999995E-2</v>
      </c>
      <c r="G62" s="58">
        <v>8.1507447327086494E-2</v>
      </c>
      <c r="H62" s="58">
        <v>6.4000000000000001E-2</v>
      </c>
      <c r="I62" s="58">
        <v>8.4278225806451598E-2</v>
      </c>
      <c r="J62" s="58">
        <v>0</v>
      </c>
      <c r="K62" s="54">
        <v>-0.10914833116966099</v>
      </c>
      <c r="L62" s="21">
        <v>2.8008525897234E-4</v>
      </c>
      <c r="M62" s="54">
        <v>-0.16218700469514299</v>
      </c>
      <c r="N62" s="21">
        <v>3.0824114668692002E-8</v>
      </c>
      <c r="O62" s="54">
        <v>0.100054564470702</v>
      </c>
      <c r="P62" s="21">
        <v>4.3636769415728201E-4</v>
      </c>
      <c r="Q62" s="20" t="s">
        <v>54654</v>
      </c>
      <c r="R62" s="20" t="s">
        <v>54662</v>
      </c>
      <c r="S62" s="20" t="s">
        <v>54663</v>
      </c>
      <c r="T62" s="20" t="s">
        <v>54732</v>
      </c>
      <c r="U62" s="20" t="s">
        <v>54769</v>
      </c>
      <c r="V62" s="20" t="s">
        <v>10750</v>
      </c>
      <c r="W62" s="58">
        <v>0</v>
      </c>
      <c r="X62" s="20" t="s">
        <v>75988</v>
      </c>
    </row>
    <row r="63" spans="1:24" ht="13" x14ac:dyDescent="0.15">
      <c r="A63" s="19" t="s">
        <v>135</v>
      </c>
      <c r="B63" s="20" t="s">
        <v>2918</v>
      </c>
      <c r="C63" s="20" t="s">
        <v>75913</v>
      </c>
      <c r="D63" s="58">
        <v>0.1</v>
      </c>
      <c r="E63" s="58">
        <v>0.11257068993375299</v>
      </c>
      <c r="F63" s="58">
        <v>0.112</v>
      </c>
      <c r="G63" s="58">
        <v>0.124430553340775</v>
      </c>
      <c r="H63" s="58">
        <v>3.5999999999999997E-2</v>
      </c>
      <c r="I63" s="58">
        <v>5.0553345874764802E-2</v>
      </c>
      <c r="J63" s="58">
        <v>0</v>
      </c>
      <c r="K63" s="54">
        <v>0.103150426934508</v>
      </c>
      <c r="L63" s="21">
        <v>5.6088794471555897E-4</v>
      </c>
      <c r="M63" s="54">
        <v>0.120683246875583</v>
      </c>
      <c r="N63" s="21">
        <v>4.3822499454853101E-5</v>
      </c>
      <c r="O63" s="54">
        <v>0.100054564470702</v>
      </c>
      <c r="P63" s="21">
        <v>4.3636769415728201E-4</v>
      </c>
      <c r="Q63" s="20" t="s">
        <v>52532</v>
      </c>
      <c r="R63" s="20" t="s">
        <v>52532</v>
      </c>
      <c r="S63" s="20" t="s">
        <v>52532</v>
      </c>
      <c r="T63" s="20" t="s">
        <v>52532</v>
      </c>
      <c r="U63" s="20" t="s">
        <v>52532</v>
      </c>
      <c r="V63" s="20" t="s">
        <v>52532</v>
      </c>
      <c r="W63" s="58">
        <v>0</v>
      </c>
      <c r="X63" s="20" t="s">
        <v>75988</v>
      </c>
    </row>
    <row r="64" spans="1:24" ht="13" x14ac:dyDescent="0.15">
      <c r="A64" s="19" t="s">
        <v>135</v>
      </c>
      <c r="B64" s="20" t="s">
        <v>2834</v>
      </c>
      <c r="C64" s="20" t="s">
        <v>75979</v>
      </c>
      <c r="D64" s="58">
        <v>0.29199999999999998</v>
      </c>
      <c r="E64" s="58">
        <v>0.30898602673147002</v>
      </c>
      <c r="F64" s="58">
        <v>7.1999999999999995E-2</v>
      </c>
      <c r="G64" s="58">
        <v>8.1507447327086494E-2</v>
      </c>
      <c r="H64" s="58">
        <v>0.38800000000000001</v>
      </c>
      <c r="I64" s="58">
        <v>0.42561079038522098</v>
      </c>
      <c r="J64" s="58">
        <v>3.2000000000000001E-2</v>
      </c>
      <c r="K64" s="54">
        <v>0.12537428820336599</v>
      </c>
      <c r="L64" s="21">
        <v>2.6737264712651201E-5</v>
      </c>
      <c r="M64" s="54">
        <v>-0.111321908981349</v>
      </c>
      <c r="N64" s="21">
        <v>1.4644161968502701E-4</v>
      </c>
      <c r="O64" s="54">
        <v>-0.19505772776744101</v>
      </c>
      <c r="P64" s="21">
        <v>9.6913996957229309E-13</v>
      </c>
      <c r="Q64" s="20" t="s">
        <v>54654</v>
      </c>
      <c r="R64" s="20" t="s">
        <v>54662</v>
      </c>
      <c r="S64" s="20" t="s">
        <v>54663</v>
      </c>
      <c r="T64" s="20" t="s">
        <v>54869</v>
      </c>
      <c r="U64" s="20" t="s">
        <v>54869</v>
      </c>
      <c r="V64" s="20" t="s">
        <v>8914</v>
      </c>
      <c r="W64" s="58">
        <v>4.4417910447761097E-2</v>
      </c>
      <c r="X64" s="20" t="s">
        <v>75988</v>
      </c>
    </row>
    <row r="65" spans="1:24" ht="13" x14ac:dyDescent="0.15">
      <c r="A65" s="19" t="s">
        <v>135</v>
      </c>
      <c r="B65" s="20" t="s">
        <v>3453</v>
      </c>
      <c r="C65" s="20" t="s">
        <v>75993</v>
      </c>
      <c r="D65" s="58">
        <v>0.14399999999999999</v>
      </c>
      <c r="E65" s="58">
        <v>0.158984945327769</v>
      </c>
      <c r="F65" s="58">
        <v>0.14000000000000001</v>
      </c>
      <c r="G65" s="58">
        <v>0.154316000421896</v>
      </c>
      <c r="H65" s="58">
        <v>0.06</v>
      </c>
      <c r="I65" s="58">
        <v>7.9612747587607904E-2</v>
      </c>
      <c r="J65" s="58">
        <v>0</v>
      </c>
      <c r="K65" s="54">
        <v>-0.108533214665057</v>
      </c>
      <c r="L65" s="21">
        <v>3.0221943870823202E-4</v>
      </c>
      <c r="M65" s="54">
        <v>-0.16218700469514299</v>
      </c>
      <c r="N65" s="21">
        <v>3.0824114668692002E-8</v>
      </c>
      <c r="O65" s="54">
        <v>0.11851543135576199</v>
      </c>
      <c r="P65" s="21">
        <v>2.4879848828559599E-5</v>
      </c>
      <c r="Q65" s="20" t="s">
        <v>54654</v>
      </c>
      <c r="R65" s="20" t="s">
        <v>54662</v>
      </c>
      <c r="S65" s="20" t="s">
        <v>54663</v>
      </c>
      <c r="T65" s="20" t="s">
        <v>54732</v>
      </c>
      <c r="U65" s="20" t="s">
        <v>54769</v>
      </c>
      <c r="V65" s="20" t="s">
        <v>10750</v>
      </c>
      <c r="W65" s="58">
        <v>0</v>
      </c>
      <c r="X65" s="20" t="s">
        <v>75988</v>
      </c>
    </row>
    <row r="66" spans="1:24" ht="13" x14ac:dyDescent="0.15">
      <c r="A66" s="19" t="s">
        <v>135</v>
      </c>
      <c r="B66" s="20" t="s">
        <v>3453</v>
      </c>
      <c r="C66" s="20" t="s">
        <v>75913</v>
      </c>
      <c r="D66" s="58">
        <v>0.13200000000000001</v>
      </c>
      <c r="E66" s="58">
        <v>0.14645567470007401</v>
      </c>
      <c r="F66" s="58">
        <v>0.14399999999999999</v>
      </c>
      <c r="G66" s="58">
        <v>0.158516037288671</v>
      </c>
      <c r="H66" s="58">
        <v>7.1999999999999995E-2</v>
      </c>
      <c r="I66" s="58">
        <v>9.3738133798430295E-2</v>
      </c>
      <c r="J66" s="58">
        <v>0</v>
      </c>
      <c r="K66" s="54">
        <v>0.116385912361802</v>
      </c>
      <c r="L66" s="21">
        <v>8.3965622806193797E-5</v>
      </c>
      <c r="M66" s="54">
        <v>0.120683246875583</v>
      </c>
      <c r="N66" s="21">
        <v>4.3822499454853101E-5</v>
      </c>
      <c r="O66" s="54">
        <v>0.11851543135576199</v>
      </c>
      <c r="P66" s="21">
        <v>2.4879848828559599E-5</v>
      </c>
      <c r="Q66" s="20" t="s">
        <v>52532</v>
      </c>
      <c r="R66" s="20" t="s">
        <v>52532</v>
      </c>
      <c r="S66" s="20" t="s">
        <v>52532</v>
      </c>
      <c r="T66" s="20" t="s">
        <v>52532</v>
      </c>
      <c r="U66" s="20" t="s">
        <v>52532</v>
      </c>
      <c r="V66" s="20" t="s">
        <v>52532</v>
      </c>
      <c r="W66" s="58">
        <v>0</v>
      </c>
      <c r="X66" s="20" t="s">
        <v>75988</v>
      </c>
    </row>
    <row r="67" spans="1:24" ht="13" x14ac:dyDescent="0.15">
      <c r="A67" s="19" t="s">
        <v>135</v>
      </c>
      <c r="B67" s="20" t="s">
        <v>3453</v>
      </c>
      <c r="C67" s="20" t="s">
        <v>75915</v>
      </c>
      <c r="D67" s="58">
        <v>8.7999999999999995E-2</v>
      </c>
      <c r="E67" s="58">
        <v>9.9641800747602705E-2</v>
      </c>
      <c r="F67" s="58">
        <v>0.112</v>
      </c>
      <c r="G67" s="58">
        <v>0.124430553340775</v>
      </c>
      <c r="H67" s="58">
        <v>0.08</v>
      </c>
      <c r="I67" s="58">
        <v>0.10284027307952499</v>
      </c>
      <c r="J67" s="58">
        <v>0</v>
      </c>
      <c r="K67" s="54">
        <v>-0.10012669326059701</v>
      </c>
      <c r="L67" s="21">
        <v>8.3590299773802698E-4</v>
      </c>
      <c r="M67" s="54">
        <v>-0.17041577726679399</v>
      </c>
      <c r="N67" s="21">
        <v>3.5030319687500101E-9</v>
      </c>
      <c r="O67" s="54">
        <v>0.11851543135576199</v>
      </c>
      <c r="P67" s="21">
        <v>2.4879848828559599E-5</v>
      </c>
      <c r="Q67" s="20" t="s">
        <v>52532</v>
      </c>
      <c r="R67" s="20" t="s">
        <v>52532</v>
      </c>
      <c r="S67" s="20" t="s">
        <v>52532</v>
      </c>
      <c r="T67" s="20" t="s">
        <v>52532</v>
      </c>
      <c r="U67" s="20" t="s">
        <v>52532</v>
      </c>
      <c r="V67" s="20" t="s">
        <v>52532</v>
      </c>
      <c r="W67" s="58">
        <v>0</v>
      </c>
      <c r="X67" s="20" t="s">
        <v>75988</v>
      </c>
    </row>
    <row r="68" spans="1:24" ht="13" x14ac:dyDescent="0.15">
      <c r="A68" s="19" t="s">
        <v>135</v>
      </c>
      <c r="B68" s="20" t="s">
        <v>3545</v>
      </c>
      <c r="C68" s="20" t="s">
        <v>75877</v>
      </c>
      <c r="D68" s="58">
        <v>6.4000000000000001E-2</v>
      </c>
      <c r="E68" s="58">
        <v>7.3651800462504094E-2</v>
      </c>
      <c r="F68" s="58">
        <v>5.6000000000000001E-2</v>
      </c>
      <c r="G68" s="58">
        <v>6.4050344752106803E-2</v>
      </c>
      <c r="H68" s="58">
        <v>1.6E-2</v>
      </c>
      <c r="I68" s="58">
        <v>2.48617946621069E-2</v>
      </c>
      <c r="J68" s="58">
        <v>0</v>
      </c>
      <c r="K68" s="54">
        <v>-0.179732395246609</v>
      </c>
      <c r="L68" s="21">
        <v>3.2953888505680299E-10</v>
      </c>
      <c r="M68" s="54">
        <v>0.15225843988842</v>
      </c>
      <c r="N68" s="21">
        <v>1.5538727970669401E-7</v>
      </c>
      <c r="O68" s="54">
        <v>-0.125118297540359</v>
      </c>
      <c r="P68" s="21">
        <v>7.9138435599616599E-6</v>
      </c>
      <c r="Q68" s="20" t="s">
        <v>52532</v>
      </c>
      <c r="R68" s="20" t="s">
        <v>52532</v>
      </c>
      <c r="S68" s="20" t="s">
        <v>52532</v>
      </c>
      <c r="T68" s="20" t="s">
        <v>52532</v>
      </c>
      <c r="U68" s="20" t="s">
        <v>52532</v>
      </c>
      <c r="V68" s="20" t="s">
        <v>52532</v>
      </c>
      <c r="W68" s="58">
        <v>0</v>
      </c>
      <c r="X68" s="20" t="s">
        <v>75987</v>
      </c>
    </row>
    <row r="69" spans="1:24" ht="13" x14ac:dyDescent="0.15">
      <c r="A69" s="19" t="s">
        <v>135</v>
      </c>
      <c r="B69" s="20" t="s">
        <v>3545</v>
      </c>
      <c r="C69" s="20" t="s">
        <v>75871</v>
      </c>
      <c r="D69" s="58">
        <v>0.156</v>
      </c>
      <c r="E69" s="58">
        <v>0.17140072543762799</v>
      </c>
      <c r="F69" s="58">
        <v>0.104</v>
      </c>
      <c r="G69" s="58">
        <v>0.115875259875259</v>
      </c>
      <c r="H69" s="58">
        <v>4.0000000000000001E-3</v>
      </c>
      <c r="I69" s="58">
        <v>7.2453418840454104E-3</v>
      </c>
      <c r="J69" s="58">
        <v>0</v>
      </c>
      <c r="K69" s="54">
        <v>-0.190454690228891</v>
      </c>
      <c r="L69" s="21">
        <v>2.1005031517652401E-11</v>
      </c>
      <c r="M69" s="54">
        <v>0.175444126697094</v>
      </c>
      <c r="N69" s="21">
        <v>1.11737879407819E-9</v>
      </c>
      <c r="O69" s="54">
        <v>-0.125118297540359</v>
      </c>
      <c r="P69" s="21">
        <v>7.9138435599616599E-6</v>
      </c>
      <c r="Q69" s="20" t="s">
        <v>52532</v>
      </c>
      <c r="R69" s="20" t="s">
        <v>52532</v>
      </c>
      <c r="S69" s="20" t="s">
        <v>52532</v>
      </c>
      <c r="T69" s="20" t="s">
        <v>52532</v>
      </c>
      <c r="U69" s="20" t="s">
        <v>52532</v>
      </c>
      <c r="V69" s="20" t="s">
        <v>52532</v>
      </c>
      <c r="W69" s="58">
        <v>0</v>
      </c>
      <c r="X69" s="20" t="s">
        <v>75987</v>
      </c>
    </row>
    <row r="70" spans="1:24" ht="13" x14ac:dyDescent="0.15">
      <c r="A70" s="19" t="s">
        <v>135</v>
      </c>
      <c r="B70" s="20" t="s">
        <v>3545</v>
      </c>
      <c r="C70" s="20" t="s">
        <v>75912</v>
      </c>
      <c r="D70" s="58">
        <v>0.06</v>
      </c>
      <c r="E70" s="58">
        <v>6.9262123053131494E-2</v>
      </c>
      <c r="F70" s="58">
        <v>7.1999999999999995E-2</v>
      </c>
      <c r="G70" s="58">
        <v>8.1507447327086494E-2</v>
      </c>
      <c r="H70" s="58">
        <v>4.0000000000000001E-3</v>
      </c>
      <c r="I70" s="58">
        <v>7.2453418840454104E-3</v>
      </c>
      <c r="J70" s="58">
        <v>0</v>
      </c>
      <c r="K70" s="54">
        <v>0.172562030828258</v>
      </c>
      <c r="L70" s="21">
        <v>1.84806404351354E-9</v>
      </c>
      <c r="M70" s="54">
        <v>-0.137513417216374</v>
      </c>
      <c r="N70" s="21">
        <v>2.43194955024536E-6</v>
      </c>
      <c r="O70" s="54">
        <v>-0.125118297540359</v>
      </c>
      <c r="P70" s="21">
        <v>7.9138435599616599E-6</v>
      </c>
      <c r="Q70" s="20" t="s">
        <v>52532</v>
      </c>
      <c r="R70" s="20" t="s">
        <v>52532</v>
      </c>
      <c r="S70" s="20" t="s">
        <v>52532</v>
      </c>
      <c r="T70" s="20" t="s">
        <v>52532</v>
      </c>
      <c r="U70" s="20" t="s">
        <v>52532</v>
      </c>
      <c r="V70" s="20" t="s">
        <v>52532</v>
      </c>
      <c r="W70" s="58">
        <v>0</v>
      </c>
      <c r="X70" s="20" t="s">
        <v>75987</v>
      </c>
    </row>
    <row r="71" spans="1:24" ht="13" x14ac:dyDescent="0.15">
      <c r="A71" s="19" t="s">
        <v>135</v>
      </c>
      <c r="B71" s="20" t="s">
        <v>3545</v>
      </c>
      <c r="C71" s="20" t="s">
        <v>75897</v>
      </c>
      <c r="D71" s="58">
        <v>0.08</v>
      </c>
      <c r="E71" s="58">
        <v>9.1052058375081596E-2</v>
      </c>
      <c r="F71" s="58">
        <v>0.11600000000000001</v>
      </c>
      <c r="G71" s="58">
        <v>0.128689808917197</v>
      </c>
      <c r="H71" s="58">
        <v>4.0000000000000001E-3</v>
      </c>
      <c r="I71" s="58">
        <v>7.2453418840454104E-3</v>
      </c>
      <c r="J71" s="58">
        <v>0</v>
      </c>
      <c r="K71" s="54">
        <v>-0.180469756738461</v>
      </c>
      <c r="L71" s="21">
        <v>2.7500740388177799E-10</v>
      </c>
      <c r="M71" s="54">
        <v>0.17675770148574499</v>
      </c>
      <c r="N71" s="21">
        <v>8.4325530495090798E-10</v>
      </c>
      <c r="O71" s="54">
        <v>-0.125118297540359</v>
      </c>
      <c r="P71" s="21">
        <v>7.9138435599616599E-6</v>
      </c>
      <c r="Q71" s="20" t="s">
        <v>52532</v>
      </c>
      <c r="R71" s="20" t="s">
        <v>52532</v>
      </c>
      <c r="S71" s="20" t="s">
        <v>52532</v>
      </c>
      <c r="T71" s="20" t="s">
        <v>52532</v>
      </c>
      <c r="U71" s="20" t="s">
        <v>52532</v>
      </c>
      <c r="V71" s="20" t="s">
        <v>52532</v>
      </c>
      <c r="W71" s="58">
        <v>0</v>
      </c>
      <c r="X71" s="20" t="s">
        <v>75987</v>
      </c>
    </row>
    <row r="72" spans="1:24" ht="13" x14ac:dyDescent="0.15">
      <c r="A72" s="19" t="s">
        <v>135</v>
      </c>
      <c r="B72" s="20" t="s">
        <v>3545</v>
      </c>
      <c r="C72" s="20" t="s">
        <v>75895</v>
      </c>
      <c r="D72" s="58">
        <v>0.12</v>
      </c>
      <c r="E72" s="58">
        <v>0.13387349879903901</v>
      </c>
      <c r="F72" s="58">
        <v>0.1</v>
      </c>
      <c r="G72" s="58">
        <v>0.11156720401409199</v>
      </c>
      <c r="H72" s="58">
        <v>0</v>
      </c>
      <c r="I72" s="58">
        <v>0</v>
      </c>
      <c r="J72" s="58">
        <v>0</v>
      </c>
      <c r="K72" s="54">
        <v>0.18310059738176299</v>
      </c>
      <c r="L72" s="21">
        <v>1.45869474782819E-10</v>
      </c>
      <c r="M72" s="54">
        <v>-0.15895476072988901</v>
      </c>
      <c r="N72" s="21">
        <v>4.0168097629347697E-8</v>
      </c>
      <c r="O72" s="54">
        <v>-0.125118297540359</v>
      </c>
      <c r="P72" s="21">
        <v>7.9138435599616599E-6</v>
      </c>
      <c r="Q72" s="20" t="s">
        <v>52532</v>
      </c>
      <c r="R72" s="20" t="s">
        <v>52532</v>
      </c>
      <c r="S72" s="20" t="s">
        <v>52532</v>
      </c>
      <c r="T72" s="20" t="s">
        <v>52532</v>
      </c>
      <c r="U72" s="20" t="s">
        <v>52532</v>
      </c>
      <c r="V72" s="20" t="s">
        <v>52532</v>
      </c>
      <c r="W72" s="58">
        <v>0</v>
      </c>
      <c r="X72" s="20" t="s">
        <v>75987</v>
      </c>
    </row>
    <row r="73" spans="1:24" ht="13" x14ac:dyDescent="0.15">
      <c r="A73" s="19" t="s">
        <v>135</v>
      </c>
      <c r="B73" s="20" t="s">
        <v>3545</v>
      </c>
      <c r="C73" s="20" t="s">
        <v>75902</v>
      </c>
      <c r="D73" s="58">
        <v>6.8000000000000005E-2</v>
      </c>
      <c r="E73" s="58">
        <v>7.8014491162586394E-2</v>
      </c>
      <c r="F73" s="58">
        <v>6.4000000000000001E-2</v>
      </c>
      <c r="G73" s="58">
        <v>7.2774277786845101E-2</v>
      </c>
      <c r="H73" s="58">
        <v>4.0000000000000001E-3</v>
      </c>
      <c r="I73" s="58">
        <v>7.2453418840454104E-3</v>
      </c>
      <c r="J73" s="58">
        <v>0</v>
      </c>
      <c r="K73" s="54">
        <v>-0.15780659454016499</v>
      </c>
      <c r="L73" s="21">
        <v>5.1293074697504499E-8</v>
      </c>
      <c r="M73" s="54">
        <v>0.12182533205915</v>
      </c>
      <c r="N73" s="21">
        <v>3.6565135255843702E-5</v>
      </c>
      <c r="O73" s="54">
        <v>-0.125118297540359</v>
      </c>
      <c r="P73" s="21">
        <v>7.9138435599616599E-6</v>
      </c>
      <c r="Q73" s="20" t="s">
        <v>52532</v>
      </c>
      <c r="R73" s="20" t="s">
        <v>52532</v>
      </c>
      <c r="S73" s="20" t="s">
        <v>52532</v>
      </c>
      <c r="T73" s="20" t="s">
        <v>52532</v>
      </c>
      <c r="U73" s="20" t="s">
        <v>52532</v>
      </c>
      <c r="V73" s="20" t="s">
        <v>52532</v>
      </c>
      <c r="W73" s="58">
        <v>0</v>
      </c>
      <c r="X73" s="20" t="s">
        <v>75987</v>
      </c>
    </row>
    <row r="74" spans="1:24" ht="13" x14ac:dyDescent="0.15">
      <c r="A74" s="19" t="s">
        <v>254</v>
      </c>
      <c r="B74" s="20" t="s">
        <v>2599</v>
      </c>
      <c r="C74" s="20" t="s">
        <v>75976</v>
      </c>
      <c r="D74" s="58">
        <v>0.14799999999999999</v>
      </c>
      <c r="E74" s="58">
        <v>0.16309965200885701</v>
      </c>
      <c r="F74" s="58">
        <v>5.1999999999999998E-2</v>
      </c>
      <c r="G74" s="58">
        <v>5.9658140300801403E-2</v>
      </c>
      <c r="H74" s="58">
        <v>0.16</v>
      </c>
      <c r="I74" s="58">
        <v>0.19192837465564699</v>
      </c>
      <c r="J74" s="58">
        <v>3.2000000000000001E-2</v>
      </c>
      <c r="K74" s="54">
        <v>0.118986523352079</v>
      </c>
      <c r="L74" s="21">
        <v>7.2226992223693598E-5</v>
      </c>
      <c r="M74" s="54">
        <v>0.128786807212046</v>
      </c>
      <c r="N74" s="21">
        <v>1.0560955767853699E-5</v>
      </c>
      <c r="O74" s="54">
        <v>0.176500313453059</v>
      </c>
      <c r="P74" s="21">
        <v>1.31963988081813E-10</v>
      </c>
      <c r="Q74" s="20" t="s">
        <v>54654</v>
      </c>
      <c r="R74" s="20" t="s">
        <v>54655</v>
      </c>
      <c r="S74" s="20" t="s">
        <v>54659</v>
      </c>
      <c r="T74" s="20" t="s">
        <v>54691</v>
      </c>
      <c r="U74" s="20" t="s">
        <v>54880</v>
      </c>
      <c r="V74" s="20" t="s">
        <v>10256</v>
      </c>
      <c r="W74" s="58">
        <v>4.4417910447761097E-2</v>
      </c>
      <c r="X74" s="20" t="s">
        <v>75988</v>
      </c>
    </row>
    <row r="75" spans="1:24" ht="13" x14ac:dyDescent="0.15">
      <c r="A75" s="19" t="s">
        <v>245</v>
      </c>
      <c r="B75" s="20" t="s">
        <v>2834</v>
      </c>
      <c r="C75" s="20" t="s">
        <v>75994</v>
      </c>
      <c r="D75" s="58">
        <v>0.152</v>
      </c>
      <c r="E75" s="58">
        <v>0.16722560269501999</v>
      </c>
      <c r="F75" s="58">
        <v>0.13200000000000001</v>
      </c>
      <c r="G75" s="58">
        <v>0.145720804943749</v>
      </c>
      <c r="H75" s="58">
        <v>8.7999999999999995E-2</v>
      </c>
      <c r="I75" s="58">
        <v>0.111892444336293</v>
      </c>
      <c r="J75" s="58">
        <v>0</v>
      </c>
      <c r="K75" s="54">
        <v>0.113220627006209</v>
      </c>
      <c r="L75" s="21">
        <v>1.6359377289396499E-4</v>
      </c>
      <c r="M75" s="54">
        <v>0.141772132658674</v>
      </c>
      <c r="N75" s="21">
        <v>1.2007806742713201E-6</v>
      </c>
      <c r="O75" s="54">
        <v>0.135058602166297</v>
      </c>
      <c r="P75" s="21">
        <v>1.26410509808548E-6</v>
      </c>
      <c r="Q75" s="20" t="s">
        <v>54654</v>
      </c>
      <c r="R75" s="20" t="s">
        <v>54655</v>
      </c>
      <c r="S75" s="20" t="s">
        <v>54659</v>
      </c>
      <c r="T75" s="20" t="s">
        <v>54691</v>
      </c>
      <c r="U75" s="20" t="s">
        <v>55111</v>
      </c>
      <c r="V75" s="20" t="s">
        <v>10410</v>
      </c>
      <c r="W75" s="58">
        <v>0</v>
      </c>
      <c r="X75" s="20" t="s">
        <v>75988</v>
      </c>
    </row>
    <row r="76" spans="1:24" ht="13" x14ac:dyDescent="0.15">
      <c r="A76" s="19" t="s">
        <v>245</v>
      </c>
      <c r="B76" s="20" t="s">
        <v>2834</v>
      </c>
      <c r="C76" s="20" t="s">
        <v>75993</v>
      </c>
      <c r="D76" s="58">
        <v>0.128</v>
      </c>
      <c r="E76" s="58">
        <v>0.14228954366556701</v>
      </c>
      <c r="F76" s="58">
        <v>0.16800000000000001</v>
      </c>
      <c r="G76" s="58">
        <v>0.183745054945054</v>
      </c>
      <c r="H76" s="58">
        <v>7.1999999999999995E-2</v>
      </c>
      <c r="I76" s="58">
        <v>9.3738133798430295E-2</v>
      </c>
      <c r="J76" s="58">
        <v>0</v>
      </c>
      <c r="K76" s="54">
        <v>0.13367191237280299</v>
      </c>
      <c r="L76" s="21">
        <v>6.8450323789481196E-6</v>
      </c>
      <c r="M76" s="54">
        <v>0.16070881286272101</v>
      </c>
      <c r="N76" s="21">
        <v>4.0311392639564398E-8</v>
      </c>
      <c r="O76" s="54">
        <v>0.135058602166297</v>
      </c>
      <c r="P76" s="21">
        <v>1.26410509808548E-6</v>
      </c>
      <c r="Q76" s="20" t="s">
        <v>54654</v>
      </c>
      <c r="R76" s="20" t="s">
        <v>54662</v>
      </c>
      <c r="S76" s="20" t="s">
        <v>54663</v>
      </c>
      <c r="T76" s="20" t="s">
        <v>54732</v>
      </c>
      <c r="U76" s="20" t="s">
        <v>54769</v>
      </c>
      <c r="V76" s="20" t="s">
        <v>10750</v>
      </c>
      <c r="W76" s="58">
        <v>0</v>
      </c>
      <c r="X76" s="20" t="s">
        <v>75988</v>
      </c>
    </row>
    <row r="77" spans="1:24" ht="13" x14ac:dyDescent="0.15">
      <c r="A77" s="19" t="s">
        <v>245</v>
      </c>
      <c r="B77" s="20" t="s">
        <v>2834</v>
      </c>
      <c r="C77" s="20" t="s">
        <v>75973</v>
      </c>
      <c r="D77" s="58">
        <v>0.104</v>
      </c>
      <c r="E77" s="58">
        <v>0.116821841242543</v>
      </c>
      <c r="F77" s="58">
        <v>0.13200000000000001</v>
      </c>
      <c r="G77" s="58">
        <v>0.145720804943749</v>
      </c>
      <c r="H77" s="58">
        <v>8.7999999999999995E-2</v>
      </c>
      <c r="I77" s="58">
        <v>0.111892444336293</v>
      </c>
      <c r="J77" s="58">
        <v>0</v>
      </c>
      <c r="K77" s="54">
        <v>-0.14082186425885301</v>
      </c>
      <c r="L77" s="21">
        <v>1.9431075732096999E-6</v>
      </c>
      <c r="M77" s="54">
        <v>-0.151821273592879</v>
      </c>
      <c r="N77" s="21">
        <v>2.1073622376353199E-7</v>
      </c>
      <c r="O77" s="54">
        <v>0.135058602166297</v>
      </c>
      <c r="P77" s="21">
        <v>1.26410509808548E-6</v>
      </c>
      <c r="Q77" s="20" t="s">
        <v>54654</v>
      </c>
      <c r="R77" s="20" t="s">
        <v>54655</v>
      </c>
      <c r="S77" s="20" t="s">
        <v>54734</v>
      </c>
      <c r="T77" s="20" t="s">
        <v>54735</v>
      </c>
      <c r="U77" s="20" t="s">
        <v>55083</v>
      </c>
      <c r="V77" s="20" t="s">
        <v>11563</v>
      </c>
      <c r="W77" s="58">
        <v>0</v>
      </c>
      <c r="X77" s="20" t="s">
        <v>75988</v>
      </c>
    </row>
    <row r="78" spans="1:24" ht="13" x14ac:dyDescent="0.15">
      <c r="A78" s="19" t="s">
        <v>245</v>
      </c>
      <c r="B78" s="20" t="s">
        <v>2834</v>
      </c>
      <c r="C78" s="20" t="s">
        <v>75871</v>
      </c>
      <c r="D78" s="58">
        <v>0.14799999999999999</v>
      </c>
      <c r="E78" s="58">
        <v>0.16309965200885701</v>
      </c>
      <c r="F78" s="58">
        <v>0.152</v>
      </c>
      <c r="G78" s="58">
        <v>0.16691808963379301</v>
      </c>
      <c r="H78" s="58">
        <v>0.112</v>
      </c>
      <c r="I78" s="58">
        <v>0.13888531592999101</v>
      </c>
      <c r="J78" s="58">
        <v>0</v>
      </c>
      <c r="K78" s="54">
        <v>-0.16559036563735999</v>
      </c>
      <c r="L78" s="21">
        <v>9.4782169801627302E-9</v>
      </c>
      <c r="M78" s="54">
        <v>-0.120181465198965</v>
      </c>
      <c r="N78" s="21">
        <v>4.7279380259155102E-5</v>
      </c>
      <c r="O78" s="54">
        <v>0.135058602166297</v>
      </c>
      <c r="P78" s="21">
        <v>1.26410509808548E-6</v>
      </c>
      <c r="Q78" s="20" t="s">
        <v>52532</v>
      </c>
      <c r="R78" s="20" t="s">
        <v>52532</v>
      </c>
      <c r="S78" s="20" t="s">
        <v>52532</v>
      </c>
      <c r="T78" s="20" t="s">
        <v>52532</v>
      </c>
      <c r="U78" s="20" t="s">
        <v>52532</v>
      </c>
      <c r="V78" s="20" t="s">
        <v>52532</v>
      </c>
      <c r="W78" s="58">
        <v>0</v>
      </c>
      <c r="X78" s="20" t="s">
        <v>75988</v>
      </c>
    </row>
    <row r="79" spans="1:24" ht="13" x14ac:dyDescent="0.15">
      <c r="A79" s="19" t="s">
        <v>245</v>
      </c>
      <c r="B79" s="20" t="s">
        <v>2834</v>
      </c>
      <c r="C79" s="20" t="s">
        <v>75866</v>
      </c>
      <c r="D79" s="58">
        <v>0.152</v>
      </c>
      <c r="E79" s="58">
        <v>0.16722560269501999</v>
      </c>
      <c r="F79" s="58">
        <v>0.12</v>
      </c>
      <c r="G79" s="58">
        <v>0.13293687390682099</v>
      </c>
      <c r="H79" s="58">
        <v>0.1</v>
      </c>
      <c r="I79" s="58">
        <v>0.125411016440657</v>
      </c>
      <c r="J79" s="58">
        <v>0</v>
      </c>
      <c r="K79" s="54">
        <v>-0.11463823905428901</v>
      </c>
      <c r="L79" s="21">
        <v>1.0866016729191E-4</v>
      </c>
      <c r="M79" s="54">
        <v>-0.11100692935987</v>
      </c>
      <c r="N79" s="21">
        <v>1.87889162516831E-4</v>
      </c>
      <c r="O79" s="54">
        <v>0.135058602166297</v>
      </c>
      <c r="P79" s="21">
        <v>1.26410509808548E-6</v>
      </c>
      <c r="Q79" s="20" t="s">
        <v>52532</v>
      </c>
      <c r="R79" s="20" t="s">
        <v>52532</v>
      </c>
      <c r="S79" s="20" t="s">
        <v>52532</v>
      </c>
      <c r="T79" s="20" t="s">
        <v>52532</v>
      </c>
      <c r="U79" s="20" t="s">
        <v>52532</v>
      </c>
      <c r="V79" s="20" t="s">
        <v>52532</v>
      </c>
      <c r="W79" s="58">
        <v>0</v>
      </c>
      <c r="X79" s="20" t="s">
        <v>75988</v>
      </c>
    </row>
    <row r="80" spans="1:24" ht="13" x14ac:dyDescent="0.15">
      <c r="A80" s="19" t="s">
        <v>245</v>
      </c>
      <c r="B80" s="20" t="s">
        <v>2834</v>
      </c>
      <c r="C80" s="20" t="s">
        <v>75912</v>
      </c>
      <c r="D80" s="58">
        <v>0.14399999999999999</v>
      </c>
      <c r="E80" s="58">
        <v>0.158984945327769</v>
      </c>
      <c r="F80" s="58">
        <v>0.16</v>
      </c>
      <c r="G80" s="58">
        <v>0.17531638269986799</v>
      </c>
      <c r="H80" s="58">
        <v>0.06</v>
      </c>
      <c r="I80" s="58">
        <v>7.9612747587607904E-2</v>
      </c>
      <c r="J80" s="58">
        <v>0</v>
      </c>
      <c r="K80" s="54">
        <v>0.14339956777634399</v>
      </c>
      <c r="L80" s="21">
        <v>9.4585827146991604E-7</v>
      </c>
      <c r="M80" s="54">
        <v>0.100801709928066</v>
      </c>
      <c r="N80" s="21">
        <v>7.6810263775722496E-4</v>
      </c>
      <c r="O80" s="54">
        <v>0.135058602166297</v>
      </c>
      <c r="P80" s="21">
        <v>1.26410509808548E-6</v>
      </c>
      <c r="Q80" s="20" t="s">
        <v>52532</v>
      </c>
      <c r="R80" s="20" t="s">
        <v>52532</v>
      </c>
      <c r="S80" s="20" t="s">
        <v>52532</v>
      </c>
      <c r="T80" s="20" t="s">
        <v>52532</v>
      </c>
      <c r="U80" s="20" t="s">
        <v>52532</v>
      </c>
      <c r="V80" s="20" t="s">
        <v>52532</v>
      </c>
      <c r="W80" s="58">
        <v>0</v>
      </c>
      <c r="X80" s="20" t="s">
        <v>75988</v>
      </c>
    </row>
    <row r="81" spans="1:24" ht="13" x14ac:dyDescent="0.15">
      <c r="A81" s="19" t="s">
        <v>245</v>
      </c>
      <c r="B81" s="20" t="s">
        <v>2834</v>
      </c>
      <c r="C81" s="20" t="s">
        <v>75911</v>
      </c>
      <c r="D81" s="58">
        <v>0.112</v>
      </c>
      <c r="E81" s="58">
        <v>0.125356752704294</v>
      </c>
      <c r="F81" s="58">
        <v>0.12</v>
      </c>
      <c r="G81" s="58">
        <v>0.13293687390682099</v>
      </c>
      <c r="H81" s="58">
        <v>0.1</v>
      </c>
      <c r="I81" s="58">
        <v>0.125411016440657</v>
      </c>
      <c r="J81" s="58">
        <v>0</v>
      </c>
      <c r="K81" s="54">
        <v>-0.10901681842554201</v>
      </c>
      <c r="L81" s="21">
        <v>2.4985361011773403E-4</v>
      </c>
      <c r="M81" s="54">
        <v>-0.101341850307378</v>
      </c>
      <c r="N81" s="21">
        <v>7.1817174837678001E-4</v>
      </c>
      <c r="O81" s="54">
        <v>0.135058602166297</v>
      </c>
      <c r="P81" s="21">
        <v>1.26410509808548E-6</v>
      </c>
      <c r="Q81" s="20" t="s">
        <v>52532</v>
      </c>
      <c r="R81" s="20" t="s">
        <v>52532</v>
      </c>
      <c r="S81" s="20" t="s">
        <v>52532</v>
      </c>
      <c r="T81" s="20" t="s">
        <v>52532</v>
      </c>
      <c r="U81" s="20" t="s">
        <v>52532</v>
      </c>
      <c r="V81" s="20" t="s">
        <v>52532</v>
      </c>
      <c r="W81" s="58">
        <v>0</v>
      </c>
      <c r="X81" s="20" t="s">
        <v>75988</v>
      </c>
    </row>
    <row r="82" spans="1:24" ht="13" x14ac:dyDescent="0.15">
      <c r="A82" s="19" t="s">
        <v>245</v>
      </c>
      <c r="B82" s="20" t="s">
        <v>2834</v>
      </c>
      <c r="C82" s="20" t="s">
        <v>75891</v>
      </c>
      <c r="D82" s="58">
        <v>0.14000000000000001</v>
      </c>
      <c r="E82" s="58">
        <v>0.15485499576629899</v>
      </c>
      <c r="F82" s="58">
        <v>0.14799999999999999</v>
      </c>
      <c r="G82" s="58">
        <v>0.162747829746935</v>
      </c>
      <c r="H82" s="58">
        <v>7.1999999999999995E-2</v>
      </c>
      <c r="I82" s="58">
        <v>9.3738133798430295E-2</v>
      </c>
      <c r="J82" s="58">
        <v>0</v>
      </c>
      <c r="K82" s="54">
        <v>0.125223905351382</v>
      </c>
      <c r="L82" s="21">
        <v>2.1117298951022501E-5</v>
      </c>
      <c r="M82" s="54">
        <v>0.15455668792392899</v>
      </c>
      <c r="N82" s="21">
        <v>9.81005689256106E-8</v>
      </c>
      <c r="O82" s="54">
        <v>0.135058602166297</v>
      </c>
      <c r="P82" s="21">
        <v>1.26410509808548E-6</v>
      </c>
      <c r="Q82" s="20" t="s">
        <v>52532</v>
      </c>
      <c r="R82" s="20" t="s">
        <v>52532</v>
      </c>
      <c r="S82" s="20" t="s">
        <v>52532</v>
      </c>
      <c r="T82" s="20" t="s">
        <v>52532</v>
      </c>
      <c r="U82" s="20" t="s">
        <v>52532</v>
      </c>
      <c r="V82" s="20" t="s">
        <v>52532</v>
      </c>
      <c r="W82" s="58">
        <v>0</v>
      </c>
      <c r="X82" s="20" t="s">
        <v>75988</v>
      </c>
    </row>
    <row r="83" spans="1:24" ht="13" x14ac:dyDescent="0.15">
      <c r="A83" s="19" t="s">
        <v>245</v>
      </c>
      <c r="B83" s="20" t="s">
        <v>2834</v>
      </c>
      <c r="C83" s="20" t="s">
        <v>75895</v>
      </c>
      <c r="D83" s="58">
        <v>0.112</v>
      </c>
      <c r="E83" s="58">
        <v>0.125356752704294</v>
      </c>
      <c r="F83" s="58">
        <v>0.156</v>
      </c>
      <c r="G83" s="58">
        <v>0.17108594815825301</v>
      </c>
      <c r="H83" s="58">
        <v>0.108</v>
      </c>
      <c r="I83" s="58">
        <v>0.134459614010007</v>
      </c>
      <c r="J83" s="58">
        <v>0</v>
      </c>
      <c r="K83" s="54">
        <v>0.163350813700819</v>
      </c>
      <c r="L83" s="21">
        <v>1.5584148218635099E-8</v>
      </c>
      <c r="M83" s="54">
        <v>0.104140339080521</v>
      </c>
      <c r="N83" s="21">
        <v>4.9540435547541697E-4</v>
      </c>
      <c r="O83" s="54">
        <v>0.135058602166297</v>
      </c>
      <c r="P83" s="21">
        <v>1.26410509808548E-6</v>
      </c>
      <c r="Q83" s="20" t="s">
        <v>52532</v>
      </c>
      <c r="R83" s="20" t="s">
        <v>52532</v>
      </c>
      <c r="S83" s="20" t="s">
        <v>52532</v>
      </c>
      <c r="T83" s="20" t="s">
        <v>52532</v>
      </c>
      <c r="U83" s="20" t="s">
        <v>52532</v>
      </c>
      <c r="V83" s="20" t="s">
        <v>52532</v>
      </c>
      <c r="W83" s="58">
        <v>0</v>
      </c>
      <c r="X83" s="20" t="s">
        <v>75988</v>
      </c>
    </row>
    <row r="84" spans="1:24" ht="13" x14ac:dyDescent="0.15">
      <c r="A84" s="19" t="s">
        <v>245</v>
      </c>
      <c r="B84" s="20" t="s">
        <v>2834</v>
      </c>
      <c r="C84" s="20" t="s">
        <v>75902</v>
      </c>
      <c r="D84" s="58">
        <v>0.156</v>
      </c>
      <c r="E84" s="58">
        <v>0.17140072543762799</v>
      </c>
      <c r="F84" s="58">
        <v>0.17199999999999999</v>
      </c>
      <c r="G84" s="58">
        <v>0.18789379605916401</v>
      </c>
      <c r="H84" s="58">
        <v>8.4000000000000005E-2</v>
      </c>
      <c r="I84" s="58">
        <v>0.10731564792176</v>
      </c>
      <c r="J84" s="58">
        <v>0</v>
      </c>
      <c r="K84" s="54">
        <v>-0.171215159615516</v>
      </c>
      <c r="L84" s="21">
        <v>2.51366940699648E-9</v>
      </c>
      <c r="M84" s="54">
        <v>-0.129169245998671</v>
      </c>
      <c r="N84" s="21">
        <v>1.08488800614334E-5</v>
      </c>
      <c r="O84" s="54">
        <v>0.135058602166297</v>
      </c>
      <c r="P84" s="21">
        <v>1.26410509808548E-6</v>
      </c>
      <c r="Q84" s="20" t="s">
        <v>52532</v>
      </c>
      <c r="R84" s="20" t="s">
        <v>52532</v>
      </c>
      <c r="S84" s="20" t="s">
        <v>52532</v>
      </c>
      <c r="T84" s="20" t="s">
        <v>52532</v>
      </c>
      <c r="U84" s="20" t="s">
        <v>52532</v>
      </c>
      <c r="V84" s="20" t="s">
        <v>52532</v>
      </c>
      <c r="W84" s="58">
        <v>0</v>
      </c>
      <c r="X84" s="20" t="s">
        <v>75988</v>
      </c>
    </row>
    <row r="85" spans="1:24" ht="13" x14ac:dyDescent="0.15">
      <c r="A85" s="19" t="s">
        <v>245</v>
      </c>
      <c r="B85" s="20" t="s">
        <v>2834</v>
      </c>
      <c r="C85" s="20" t="s">
        <v>75873</v>
      </c>
      <c r="D85" s="58">
        <v>0.14000000000000001</v>
      </c>
      <c r="E85" s="58">
        <v>0.15485499576629899</v>
      </c>
      <c r="F85" s="58">
        <v>0.16</v>
      </c>
      <c r="G85" s="58">
        <v>0.17531638269986799</v>
      </c>
      <c r="H85" s="58">
        <v>0.112</v>
      </c>
      <c r="I85" s="58">
        <v>0.13888531592999101</v>
      </c>
      <c r="J85" s="58">
        <v>0</v>
      </c>
      <c r="K85" s="54">
        <v>0.14397396063134699</v>
      </c>
      <c r="L85" s="21">
        <v>8.4678469498359101E-7</v>
      </c>
      <c r="M85" s="54">
        <v>0.130886278449525</v>
      </c>
      <c r="N85" s="21">
        <v>8.1336324954934596E-6</v>
      </c>
      <c r="O85" s="54">
        <v>0.135058602166297</v>
      </c>
      <c r="P85" s="21">
        <v>1.26410509808548E-6</v>
      </c>
      <c r="Q85" s="20" t="s">
        <v>52532</v>
      </c>
      <c r="R85" s="20" t="s">
        <v>52532</v>
      </c>
      <c r="S85" s="20" t="s">
        <v>52532</v>
      </c>
      <c r="T85" s="20" t="s">
        <v>52532</v>
      </c>
      <c r="U85" s="20" t="s">
        <v>52532</v>
      </c>
      <c r="V85" s="20" t="s">
        <v>52532</v>
      </c>
      <c r="W85" s="58">
        <v>0</v>
      </c>
      <c r="X85" s="20" t="s">
        <v>75988</v>
      </c>
    </row>
    <row r="86" spans="1:24" ht="13" x14ac:dyDescent="0.15">
      <c r="A86" s="19" t="s">
        <v>245</v>
      </c>
      <c r="B86" s="20" t="s">
        <v>2602</v>
      </c>
      <c r="C86" s="20" t="s">
        <v>75970</v>
      </c>
      <c r="D86" s="58">
        <v>8.4000000000000005E-2</v>
      </c>
      <c r="E86" s="58">
        <v>9.5334708948740202E-2</v>
      </c>
      <c r="F86" s="58">
        <v>0.39600000000000002</v>
      </c>
      <c r="G86" s="58">
        <v>0.41355031477965398</v>
      </c>
      <c r="H86" s="58">
        <v>2.8000000000000001E-2</v>
      </c>
      <c r="I86" s="58">
        <v>4.0522642293311102E-2</v>
      </c>
      <c r="J86" s="58">
        <v>0.42</v>
      </c>
      <c r="K86" s="54">
        <v>0.11309565283206401</v>
      </c>
      <c r="L86" s="21">
        <v>1.6613544937988899E-4</v>
      </c>
      <c r="M86" s="54">
        <v>0.103108271644151</v>
      </c>
      <c r="N86" s="21">
        <v>4.4469320299145098E-4</v>
      </c>
      <c r="O86" s="54">
        <v>0.16235530919878399</v>
      </c>
      <c r="P86" s="21">
        <v>3.9786952502925399E-9</v>
      </c>
      <c r="Q86" s="20" t="s">
        <v>54654</v>
      </c>
      <c r="R86" s="20" t="s">
        <v>54655</v>
      </c>
      <c r="S86" s="20" t="s">
        <v>54659</v>
      </c>
      <c r="T86" s="20" t="s">
        <v>54691</v>
      </c>
      <c r="U86" s="20" t="s">
        <v>55315</v>
      </c>
      <c r="V86" s="20" t="s">
        <v>12436</v>
      </c>
      <c r="W86" s="58">
        <v>0.42923076923076903</v>
      </c>
      <c r="X86" s="20" t="s">
        <v>75992</v>
      </c>
    </row>
    <row r="87" spans="1:24" ht="13" x14ac:dyDescent="0.15">
      <c r="A87" s="19" t="s">
        <v>156</v>
      </c>
      <c r="B87" s="20" t="s">
        <v>1389</v>
      </c>
      <c r="C87" s="20" t="s">
        <v>75977</v>
      </c>
      <c r="D87" s="58">
        <v>0.308</v>
      </c>
      <c r="E87" s="58">
        <v>0.32504458470083297</v>
      </c>
      <c r="F87" s="58">
        <v>5.1999999999999998E-2</v>
      </c>
      <c r="G87" s="58">
        <v>5.9658140300801403E-2</v>
      </c>
      <c r="H87" s="58">
        <v>0.372</v>
      </c>
      <c r="I87" s="58">
        <v>0.40995317937361597</v>
      </c>
      <c r="J87" s="58">
        <v>4.8000000000000001E-2</v>
      </c>
      <c r="K87" s="54">
        <v>0.111046705362064</v>
      </c>
      <c r="L87" s="21">
        <v>2.1750547367110399E-4</v>
      </c>
      <c r="M87" s="54">
        <v>-0.111561650712574</v>
      </c>
      <c r="N87" s="21">
        <v>1.4182067034094201E-4</v>
      </c>
      <c r="O87" s="54">
        <v>-0.12797669461535999</v>
      </c>
      <c r="P87" s="21">
        <v>4.7377231701128997E-6</v>
      </c>
      <c r="Q87" s="20" t="s">
        <v>54654</v>
      </c>
      <c r="R87" s="20" t="s">
        <v>54655</v>
      </c>
      <c r="S87" s="20" t="s">
        <v>54656</v>
      </c>
      <c r="T87" s="20" t="s">
        <v>54657</v>
      </c>
      <c r="U87" s="20" t="s">
        <v>54995</v>
      </c>
      <c r="V87" s="20" t="s">
        <v>10652</v>
      </c>
      <c r="W87" s="58">
        <v>4.9877094972067E-2</v>
      </c>
      <c r="X87" s="20" t="s">
        <v>75988</v>
      </c>
    </row>
    <row r="88" spans="1:24" ht="13" x14ac:dyDescent="0.15">
      <c r="A88" s="19" t="s">
        <v>156</v>
      </c>
      <c r="B88" s="20" t="s">
        <v>839</v>
      </c>
      <c r="C88" s="20" t="s">
        <v>75879</v>
      </c>
      <c r="D88" s="58">
        <v>0.14399999999999999</v>
      </c>
      <c r="E88" s="58">
        <v>0.158984945327769</v>
      </c>
      <c r="F88" s="58">
        <v>0.1</v>
      </c>
      <c r="G88" s="58">
        <v>0.11156720401409199</v>
      </c>
      <c r="H88" s="58">
        <v>7.1999999999999995E-2</v>
      </c>
      <c r="I88" s="58">
        <v>9.3738133798430295E-2</v>
      </c>
      <c r="J88" s="58">
        <v>0</v>
      </c>
      <c r="K88" s="54">
        <v>0.12640352792788501</v>
      </c>
      <c r="L88" s="21">
        <v>1.7621655886897199E-5</v>
      </c>
      <c r="M88" s="54">
        <v>0.118725355625036</v>
      </c>
      <c r="N88" s="21">
        <v>5.8604770939705402E-5</v>
      </c>
      <c r="O88" s="54">
        <v>0.243132012410607</v>
      </c>
      <c r="P88" s="21">
        <v>2.46438003058418E-19</v>
      </c>
      <c r="Q88" s="20" t="s">
        <v>52532</v>
      </c>
      <c r="R88" s="20" t="s">
        <v>52532</v>
      </c>
      <c r="S88" s="20" t="s">
        <v>52532</v>
      </c>
      <c r="T88" s="20" t="s">
        <v>52532</v>
      </c>
      <c r="U88" s="20" t="s">
        <v>52532</v>
      </c>
      <c r="V88" s="20" t="s">
        <v>52532</v>
      </c>
      <c r="W88" s="58">
        <v>0</v>
      </c>
      <c r="X88" s="20" t="s">
        <v>75988</v>
      </c>
    </row>
    <row r="89" spans="1:24" ht="13" x14ac:dyDescent="0.15">
      <c r="A89" s="19" t="s">
        <v>156</v>
      </c>
      <c r="B89" s="20" t="s">
        <v>839</v>
      </c>
      <c r="C89" s="20" t="s">
        <v>75881</v>
      </c>
      <c r="D89" s="58">
        <v>0.20799999999999999</v>
      </c>
      <c r="E89" s="58">
        <v>0.22481166614955</v>
      </c>
      <c r="F89" s="58">
        <v>0.112</v>
      </c>
      <c r="G89" s="58">
        <v>0.124430553340775</v>
      </c>
      <c r="H89" s="58">
        <v>0.29599999999999999</v>
      </c>
      <c r="I89" s="58">
        <v>0.33456067488643698</v>
      </c>
      <c r="J89" s="58">
        <v>0</v>
      </c>
      <c r="K89" s="54">
        <v>0.102951918180668</v>
      </c>
      <c r="L89" s="21">
        <v>5.7119877033387099E-4</v>
      </c>
      <c r="M89" s="54">
        <v>0.12861985397610601</v>
      </c>
      <c r="N89" s="21">
        <v>1.19502717957337E-5</v>
      </c>
      <c r="O89" s="54">
        <v>0.243132012410607</v>
      </c>
      <c r="P89" s="21">
        <v>2.46438003058418E-19</v>
      </c>
      <c r="Q89" s="20" t="s">
        <v>52532</v>
      </c>
      <c r="R89" s="20" t="s">
        <v>52532</v>
      </c>
      <c r="S89" s="20" t="s">
        <v>52532</v>
      </c>
      <c r="T89" s="20" t="s">
        <v>52532</v>
      </c>
      <c r="U89" s="20" t="s">
        <v>52532</v>
      </c>
      <c r="V89" s="20" t="s">
        <v>52532</v>
      </c>
      <c r="W89" s="58">
        <v>0</v>
      </c>
      <c r="X89" s="20" t="s">
        <v>75988</v>
      </c>
    </row>
    <row r="90" spans="1:24" ht="13" x14ac:dyDescent="0.15">
      <c r="A90" s="19" t="s">
        <v>156</v>
      </c>
      <c r="B90" s="20" t="s">
        <v>839</v>
      </c>
      <c r="C90" s="20" t="s">
        <v>75877</v>
      </c>
      <c r="D90" s="58">
        <v>0.152</v>
      </c>
      <c r="E90" s="58">
        <v>0.16722560269501999</v>
      </c>
      <c r="F90" s="58">
        <v>0.12</v>
      </c>
      <c r="G90" s="58">
        <v>0.13293687390682099</v>
      </c>
      <c r="H90" s="58">
        <v>0.12</v>
      </c>
      <c r="I90" s="58">
        <v>0.14785827978541499</v>
      </c>
      <c r="J90" s="58">
        <v>0</v>
      </c>
      <c r="K90" s="54">
        <v>0.134211661146906</v>
      </c>
      <c r="L90" s="21">
        <v>4.87775963209814E-6</v>
      </c>
      <c r="M90" s="54">
        <v>0.124337460731167</v>
      </c>
      <c r="N90" s="21">
        <v>2.4273950118695501E-5</v>
      </c>
      <c r="O90" s="54">
        <v>0.243132012410607</v>
      </c>
      <c r="P90" s="21">
        <v>2.46438003058418E-19</v>
      </c>
      <c r="Q90" s="20" t="s">
        <v>52532</v>
      </c>
      <c r="R90" s="20" t="s">
        <v>52532</v>
      </c>
      <c r="S90" s="20" t="s">
        <v>52532</v>
      </c>
      <c r="T90" s="20" t="s">
        <v>52532</v>
      </c>
      <c r="U90" s="20" t="s">
        <v>52532</v>
      </c>
      <c r="V90" s="20" t="s">
        <v>52532</v>
      </c>
      <c r="W90" s="58">
        <v>0</v>
      </c>
      <c r="X90" s="20" t="s">
        <v>75988</v>
      </c>
    </row>
    <row r="91" spans="1:24" ht="13" x14ac:dyDescent="0.15">
      <c r="A91" s="19" t="s">
        <v>156</v>
      </c>
      <c r="B91" s="20" t="s">
        <v>839</v>
      </c>
      <c r="C91" s="20" t="s">
        <v>75886</v>
      </c>
      <c r="D91" s="58">
        <v>0.14399999999999999</v>
      </c>
      <c r="E91" s="58">
        <v>0.158984945327769</v>
      </c>
      <c r="F91" s="58">
        <v>0.188</v>
      </c>
      <c r="G91" s="58">
        <v>0.204676945515157</v>
      </c>
      <c r="H91" s="58">
        <v>8.7999999999999995E-2</v>
      </c>
      <c r="I91" s="58">
        <v>0.111892444336293</v>
      </c>
      <c r="J91" s="58">
        <v>0</v>
      </c>
      <c r="K91" s="54">
        <v>0.128654141022185</v>
      </c>
      <c r="L91" s="21">
        <v>1.22868369471582E-5</v>
      </c>
      <c r="M91" s="54">
        <v>0.15692579448862501</v>
      </c>
      <c r="N91" s="21">
        <v>6.1629214234356597E-8</v>
      </c>
      <c r="O91" s="54">
        <v>0.243132012410607</v>
      </c>
      <c r="P91" s="21">
        <v>2.46438003058418E-19</v>
      </c>
      <c r="Q91" s="20" t="s">
        <v>52532</v>
      </c>
      <c r="R91" s="20" t="s">
        <v>52532</v>
      </c>
      <c r="S91" s="20" t="s">
        <v>52532</v>
      </c>
      <c r="T91" s="20" t="s">
        <v>52532</v>
      </c>
      <c r="U91" s="20" t="s">
        <v>52532</v>
      </c>
      <c r="V91" s="20" t="s">
        <v>52532</v>
      </c>
      <c r="W91" s="58">
        <v>0</v>
      </c>
      <c r="X91" s="20" t="s">
        <v>75988</v>
      </c>
    </row>
    <row r="92" spans="1:24" ht="13" x14ac:dyDescent="0.15">
      <c r="A92" s="19" t="s">
        <v>156</v>
      </c>
      <c r="B92" s="20" t="s">
        <v>839</v>
      </c>
      <c r="C92" s="20" t="s">
        <v>75887</v>
      </c>
      <c r="D92" s="58">
        <v>0.104</v>
      </c>
      <c r="E92" s="58">
        <v>0.116821841242543</v>
      </c>
      <c r="F92" s="58">
        <v>0.112</v>
      </c>
      <c r="G92" s="58">
        <v>0.124430553340775</v>
      </c>
      <c r="H92" s="58">
        <v>0.13600000000000001</v>
      </c>
      <c r="I92" s="58">
        <v>0.16565860481379999</v>
      </c>
      <c r="J92" s="58">
        <v>0</v>
      </c>
      <c r="K92" s="54">
        <v>0.11980226623489799</v>
      </c>
      <c r="L92" s="21">
        <v>4.9500199589057003E-5</v>
      </c>
      <c r="M92" s="54">
        <v>0.14485179228881701</v>
      </c>
      <c r="N92" s="21">
        <v>6.4861474770946796E-7</v>
      </c>
      <c r="O92" s="54">
        <v>0.243132012410607</v>
      </c>
      <c r="P92" s="21">
        <v>2.46438003058418E-19</v>
      </c>
      <c r="Q92" s="20" t="s">
        <v>52532</v>
      </c>
      <c r="R92" s="20" t="s">
        <v>52532</v>
      </c>
      <c r="S92" s="20" t="s">
        <v>52532</v>
      </c>
      <c r="T92" s="20" t="s">
        <v>52532</v>
      </c>
      <c r="U92" s="20" t="s">
        <v>52532</v>
      </c>
      <c r="V92" s="20" t="s">
        <v>52532</v>
      </c>
      <c r="W92" s="58">
        <v>0</v>
      </c>
      <c r="X92" s="20" t="s">
        <v>75988</v>
      </c>
    </row>
    <row r="93" spans="1:24" ht="13" x14ac:dyDescent="0.15">
      <c r="A93" s="19" t="s">
        <v>156</v>
      </c>
      <c r="B93" s="20" t="s">
        <v>839</v>
      </c>
      <c r="C93" s="20" t="s">
        <v>75871</v>
      </c>
      <c r="D93" s="58">
        <v>0.108</v>
      </c>
      <c r="E93" s="58">
        <v>0.12110671173346201</v>
      </c>
      <c r="F93" s="58">
        <v>0.152</v>
      </c>
      <c r="G93" s="58">
        <v>0.16691808963379301</v>
      </c>
      <c r="H93" s="58">
        <v>7.1999999999999995E-2</v>
      </c>
      <c r="I93" s="58">
        <v>9.3738133798430295E-2</v>
      </c>
      <c r="J93" s="58">
        <v>0</v>
      </c>
      <c r="K93" s="54">
        <v>0.116496294993147</v>
      </c>
      <c r="L93" s="21">
        <v>8.2831149322153702E-5</v>
      </c>
      <c r="M93" s="54">
        <v>0.15973946048169399</v>
      </c>
      <c r="N93" s="21">
        <v>3.3998533471571603E-8</v>
      </c>
      <c r="O93" s="54">
        <v>0.243132012410607</v>
      </c>
      <c r="P93" s="21">
        <v>2.46438003058418E-19</v>
      </c>
      <c r="Q93" s="20" t="s">
        <v>52532</v>
      </c>
      <c r="R93" s="20" t="s">
        <v>52532</v>
      </c>
      <c r="S93" s="20" t="s">
        <v>52532</v>
      </c>
      <c r="T93" s="20" t="s">
        <v>52532</v>
      </c>
      <c r="U93" s="20" t="s">
        <v>52532</v>
      </c>
      <c r="V93" s="20" t="s">
        <v>52532</v>
      </c>
      <c r="W93" s="58">
        <v>0</v>
      </c>
      <c r="X93" s="20" t="s">
        <v>75988</v>
      </c>
    </row>
    <row r="94" spans="1:24" ht="13" x14ac:dyDescent="0.15">
      <c r="A94" s="19" t="s">
        <v>156</v>
      </c>
      <c r="B94" s="20" t="s">
        <v>839</v>
      </c>
      <c r="C94" s="20" t="s">
        <v>75868</v>
      </c>
      <c r="D94" s="58">
        <v>0.14799999999999999</v>
      </c>
      <c r="E94" s="58">
        <v>0.16309965200885701</v>
      </c>
      <c r="F94" s="58">
        <v>0.112</v>
      </c>
      <c r="G94" s="58">
        <v>0.124430553340775</v>
      </c>
      <c r="H94" s="58">
        <v>5.1999999999999998E-2</v>
      </c>
      <c r="I94" s="58">
        <v>7.0069756946682896E-2</v>
      </c>
      <c r="J94" s="58">
        <v>0</v>
      </c>
      <c r="K94" s="54">
        <v>-0.13553042213028901</v>
      </c>
      <c r="L94" s="21">
        <v>3.9469754945188999E-6</v>
      </c>
      <c r="M94" s="54">
        <v>-0.14290835968877999</v>
      </c>
      <c r="N94" s="21">
        <v>9.4086131070772198E-7</v>
      </c>
      <c r="O94" s="54">
        <v>0.243132012410607</v>
      </c>
      <c r="P94" s="21">
        <v>2.46438003058418E-19</v>
      </c>
      <c r="Q94" s="20" t="s">
        <v>52532</v>
      </c>
      <c r="R94" s="20" t="s">
        <v>52532</v>
      </c>
      <c r="S94" s="20" t="s">
        <v>52532</v>
      </c>
      <c r="T94" s="20" t="s">
        <v>52532</v>
      </c>
      <c r="U94" s="20" t="s">
        <v>52532</v>
      </c>
      <c r="V94" s="20" t="s">
        <v>52532</v>
      </c>
      <c r="W94" s="58">
        <v>0</v>
      </c>
      <c r="X94" s="20" t="s">
        <v>75988</v>
      </c>
    </row>
    <row r="95" spans="1:24" ht="13" x14ac:dyDescent="0.15">
      <c r="A95" s="19" t="s">
        <v>156</v>
      </c>
      <c r="B95" s="20" t="s">
        <v>839</v>
      </c>
      <c r="C95" s="20" t="s">
        <v>75910</v>
      </c>
      <c r="D95" s="58">
        <v>0.14000000000000001</v>
      </c>
      <c r="E95" s="58">
        <v>0.15485499576629899</v>
      </c>
      <c r="F95" s="58">
        <v>8.4000000000000005E-2</v>
      </c>
      <c r="G95" s="58">
        <v>9.4401763630497904E-2</v>
      </c>
      <c r="H95" s="58">
        <v>0.12</v>
      </c>
      <c r="I95" s="58">
        <v>0.14785827978541499</v>
      </c>
      <c r="J95" s="58">
        <v>0</v>
      </c>
      <c r="K95" s="54">
        <v>0.10042511343692</v>
      </c>
      <c r="L95" s="21">
        <v>8.0325371030261E-4</v>
      </c>
      <c r="M95" s="54">
        <v>0.11139843026872499</v>
      </c>
      <c r="N95" s="21">
        <v>1.77559090307842E-4</v>
      </c>
      <c r="O95" s="54">
        <v>0.243132012410607</v>
      </c>
      <c r="P95" s="21">
        <v>2.46438003058418E-19</v>
      </c>
      <c r="Q95" s="20" t="s">
        <v>52532</v>
      </c>
      <c r="R95" s="20" t="s">
        <v>52532</v>
      </c>
      <c r="S95" s="20" t="s">
        <v>52532</v>
      </c>
      <c r="T95" s="20" t="s">
        <v>52532</v>
      </c>
      <c r="U95" s="20" t="s">
        <v>52532</v>
      </c>
      <c r="V95" s="20" t="s">
        <v>52532</v>
      </c>
      <c r="W95" s="58">
        <v>0</v>
      </c>
      <c r="X95" s="20" t="s">
        <v>75988</v>
      </c>
    </row>
    <row r="96" spans="1:24" ht="13" x14ac:dyDescent="0.15">
      <c r="A96" s="19" t="s">
        <v>156</v>
      </c>
      <c r="B96" s="20" t="s">
        <v>839</v>
      </c>
      <c r="C96" s="20" t="s">
        <v>75916</v>
      </c>
      <c r="D96" s="58">
        <v>0.13600000000000001</v>
      </c>
      <c r="E96" s="58">
        <v>0.15063783783783699</v>
      </c>
      <c r="F96" s="58">
        <v>0.152</v>
      </c>
      <c r="G96" s="58">
        <v>0.16691808963379301</v>
      </c>
      <c r="H96" s="58">
        <v>9.6000000000000002E-2</v>
      </c>
      <c r="I96" s="58">
        <v>0.120931533269045</v>
      </c>
      <c r="J96" s="58">
        <v>0</v>
      </c>
      <c r="K96" s="54">
        <v>-0.122844803273471</v>
      </c>
      <c r="L96" s="21">
        <v>3.1048262056836102E-5</v>
      </c>
      <c r="M96" s="54">
        <v>-0.13707292997401499</v>
      </c>
      <c r="N96" s="21">
        <v>2.61726588686625E-6</v>
      </c>
      <c r="O96" s="54">
        <v>0.243132012410607</v>
      </c>
      <c r="P96" s="21">
        <v>2.46438003058418E-19</v>
      </c>
      <c r="Q96" s="20" t="s">
        <v>52532</v>
      </c>
      <c r="R96" s="20" t="s">
        <v>52532</v>
      </c>
      <c r="S96" s="20" t="s">
        <v>52532</v>
      </c>
      <c r="T96" s="20" t="s">
        <v>52532</v>
      </c>
      <c r="U96" s="20" t="s">
        <v>52532</v>
      </c>
      <c r="V96" s="20" t="s">
        <v>52532</v>
      </c>
      <c r="W96" s="58">
        <v>0</v>
      </c>
      <c r="X96" s="20" t="s">
        <v>75988</v>
      </c>
    </row>
    <row r="97" spans="1:24" ht="13" x14ac:dyDescent="0.15">
      <c r="A97" s="19" t="s">
        <v>156</v>
      </c>
      <c r="B97" s="20" t="s">
        <v>839</v>
      </c>
      <c r="C97" s="20" t="s">
        <v>75915</v>
      </c>
      <c r="D97" s="58">
        <v>0.124</v>
      </c>
      <c r="E97" s="58">
        <v>0.138055931390827</v>
      </c>
      <c r="F97" s="58">
        <v>9.1999999999999998E-2</v>
      </c>
      <c r="G97" s="58">
        <v>0.102949566334725</v>
      </c>
      <c r="H97" s="58">
        <v>0.17599999999999999</v>
      </c>
      <c r="I97" s="58">
        <v>0.209188285470571</v>
      </c>
      <c r="J97" s="58">
        <v>0</v>
      </c>
      <c r="K97" s="54">
        <v>-0.135548832618963</v>
      </c>
      <c r="L97" s="21">
        <v>3.9447707034836101E-6</v>
      </c>
      <c r="M97" s="54">
        <v>-0.14161658885713899</v>
      </c>
      <c r="N97" s="21">
        <v>1.18343154961475E-6</v>
      </c>
      <c r="O97" s="54">
        <v>0.243132012410607</v>
      </c>
      <c r="P97" s="21">
        <v>2.46438003058418E-19</v>
      </c>
      <c r="Q97" s="20" t="s">
        <v>52532</v>
      </c>
      <c r="R97" s="20" t="s">
        <v>52532</v>
      </c>
      <c r="S97" s="20" t="s">
        <v>52532</v>
      </c>
      <c r="T97" s="20" t="s">
        <v>52532</v>
      </c>
      <c r="U97" s="20" t="s">
        <v>52532</v>
      </c>
      <c r="V97" s="20" t="s">
        <v>52532</v>
      </c>
      <c r="W97" s="58">
        <v>0</v>
      </c>
      <c r="X97" s="20" t="s">
        <v>75988</v>
      </c>
    </row>
    <row r="98" spans="1:24" ht="13" x14ac:dyDescent="0.15">
      <c r="A98" s="19" t="s">
        <v>156</v>
      </c>
      <c r="B98" s="20" t="s">
        <v>839</v>
      </c>
      <c r="C98" s="20" t="s">
        <v>75895</v>
      </c>
      <c r="D98" s="58">
        <v>0.16</v>
      </c>
      <c r="E98" s="58">
        <v>0.17557410615845001</v>
      </c>
      <c r="F98" s="58">
        <v>0.128</v>
      </c>
      <c r="G98" s="58">
        <v>0.141424538774647</v>
      </c>
      <c r="H98" s="58">
        <v>0.108</v>
      </c>
      <c r="I98" s="58">
        <v>0.134459614010007</v>
      </c>
      <c r="J98" s="58">
        <v>0</v>
      </c>
      <c r="K98" s="54">
        <v>-0.107379271905799</v>
      </c>
      <c r="L98" s="21">
        <v>3.1482509575436702E-4</v>
      </c>
      <c r="M98" s="54">
        <v>-0.131233352513178</v>
      </c>
      <c r="N98" s="21">
        <v>7.6706853980578293E-6</v>
      </c>
      <c r="O98" s="54">
        <v>0.243132012410607</v>
      </c>
      <c r="P98" s="21">
        <v>2.46438003058418E-19</v>
      </c>
      <c r="Q98" s="20" t="s">
        <v>52532</v>
      </c>
      <c r="R98" s="20" t="s">
        <v>52532</v>
      </c>
      <c r="S98" s="20" t="s">
        <v>52532</v>
      </c>
      <c r="T98" s="20" t="s">
        <v>52532</v>
      </c>
      <c r="U98" s="20" t="s">
        <v>52532</v>
      </c>
      <c r="V98" s="20" t="s">
        <v>52532</v>
      </c>
      <c r="W98" s="58">
        <v>0</v>
      </c>
      <c r="X98" s="20" t="s">
        <v>75988</v>
      </c>
    </row>
    <row r="99" spans="1:24" ht="13" x14ac:dyDescent="0.15">
      <c r="A99" s="19" t="s">
        <v>156</v>
      </c>
      <c r="B99" s="20" t="s">
        <v>839</v>
      </c>
      <c r="C99" s="20" t="s">
        <v>75900</v>
      </c>
      <c r="D99" s="58">
        <v>0.152</v>
      </c>
      <c r="E99" s="58">
        <v>0.16722560269501999</v>
      </c>
      <c r="F99" s="58">
        <v>0.124</v>
      </c>
      <c r="G99" s="58">
        <v>0.13720084700899901</v>
      </c>
      <c r="H99" s="58">
        <v>8.7999999999999995E-2</v>
      </c>
      <c r="I99" s="58">
        <v>0.111892444336293</v>
      </c>
      <c r="J99" s="58">
        <v>0</v>
      </c>
      <c r="K99" s="54">
        <v>-0.140226251839249</v>
      </c>
      <c r="L99" s="21">
        <v>1.6870113944026999E-6</v>
      </c>
      <c r="M99" s="54">
        <v>-0.16977391353392701</v>
      </c>
      <c r="N99" s="21">
        <v>4.0143807617786799E-9</v>
      </c>
      <c r="O99" s="54">
        <v>0.243132012410607</v>
      </c>
      <c r="P99" s="21">
        <v>2.46438003058418E-19</v>
      </c>
      <c r="Q99" s="20" t="s">
        <v>52532</v>
      </c>
      <c r="R99" s="20" t="s">
        <v>52532</v>
      </c>
      <c r="S99" s="20" t="s">
        <v>52532</v>
      </c>
      <c r="T99" s="20" t="s">
        <v>52532</v>
      </c>
      <c r="U99" s="20" t="s">
        <v>52532</v>
      </c>
      <c r="V99" s="20" t="s">
        <v>52532</v>
      </c>
      <c r="W99" s="58">
        <v>0</v>
      </c>
      <c r="X99" s="20" t="s">
        <v>75988</v>
      </c>
    </row>
    <row r="100" spans="1:24" ht="13" x14ac:dyDescent="0.15">
      <c r="A100" s="19" t="s">
        <v>156</v>
      </c>
      <c r="B100" s="20" t="s">
        <v>839</v>
      </c>
      <c r="C100" s="20" t="s">
        <v>75880</v>
      </c>
      <c r="D100" s="58">
        <v>0.11600000000000001</v>
      </c>
      <c r="E100" s="58">
        <v>0.12966713017435</v>
      </c>
      <c r="F100" s="58">
        <v>0.128</v>
      </c>
      <c r="G100" s="58">
        <v>0.141424538774647</v>
      </c>
      <c r="H100" s="58">
        <v>9.1999999999999998E-2</v>
      </c>
      <c r="I100" s="58">
        <v>0.116418962281285</v>
      </c>
      <c r="J100" s="58">
        <v>0</v>
      </c>
      <c r="K100" s="54">
        <v>-0.115956320739328</v>
      </c>
      <c r="L100" s="21">
        <v>8.9626508588539202E-5</v>
      </c>
      <c r="M100" s="54">
        <v>-0.11756924301143</v>
      </c>
      <c r="N100" s="21">
        <v>7.0263490094853902E-5</v>
      </c>
      <c r="O100" s="54">
        <v>0.243132012410607</v>
      </c>
      <c r="P100" s="21">
        <v>2.46438003058418E-19</v>
      </c>
      <c r="Q100" s="20" t="s">
        <v>52532</v>
      </c>
      <c r="R100" s="20" t="s">
        <v>52532</v>
      </c>
      <c r="S100" s="20" t="s">
        <v>52532</v>
      </c>
      <c r="T100" s="20" t="s">
        <v>52532</v>
      </c>
      <c r="U100" s="20" t="s">
        <v>52532</v>
      </c>
      <c r="V100" s="20" t="s">
        <v>52532</v>
      </c>
      <c r="W100" s="58">
        <v>0</v>
      </c>
      <c r="X100" s="20" t="s">
        <v>75988</v>
      </c>
    </row>
    <row r="101" spans="1:24" ht="13" x14ac:dyDescent="0.15">
      <c r="A101" s="19" t="s">
        <v>156</v>
      </c>
      <c r="B101" s="20" t="s">
        <v>839</v>
      </c>
      <c r="C101" s="20" t="s">
        <v>75906</v>
      </c>
      <c r="D101" s="58">
        <v>8.7999999999999995E-2</v>
      </c>
      <c r="E101" s="58">
        <v>9.9641800747602705E-2</v>
      </c>
      <c r="F101" s="58">
        <v>8.7999999999999995E-2</v>
      </c>
      <c r="G101" s="58">
        <v>9.8663662697135501E-2</v>
      </c>
      <c r="H101" s="58">
        <v>0.112</v>
      </c>
      <c r="I101" s="58">
        <v>0.13888531592999101</v>
      </c>
      <c r="J101" s="58">
        <v>0</v>
      </c>
      <c r="K101" s="54">
        <v>-0.11645725369458999</v>
      </c>
      <c r="L101" s="21">
        <v>8.3239954817346099E-5</v>
      </c>
      <c r="M101" s="54">
        <v>-0.152602638398177</v>
      </c>
      <c r="N101" s="21">
        <v>1.4432290414980999E-7</v>
      </c>
      <c r="O101" s="54">
        <v>0.243132012410607</v>
      </c>
      <c r="P101" s="21">
        <v>2.46438003058418E-19</v>
      </c>
      <c r="Q101" s="20" t="s">
        <v>52532</v>
      </c>
      <c r="R101" s="20" t="s">
        <v>52532</v>
      </c>
      <c r="S101" s="20" t="s">
        <v>52532</v>
      </c>
      <c r="T101" s="20" t="s">
        <v>52532</v>
      </c>
      <c r="U101" s="20" t="s">
        <v>52532</v>
      </c>
      <c r="V101" s="20" t="s">
        <v>52532</v>
      </c>
      <c r="W101" s="58">
        <v>0</v>
      </c>
      <c r="X101" s="20" t="s">
        <v>75988</v>
      </c>
    </row>
    <row r="102" spans="1:24" ht="13" x14ac:dyDescent="0.15">
      <c r="A102" s="19" t="s">
        <v>156</v>
      </c>
      <c r="B102" s="20" t="s">
        <v>2094</v>
      </c>
      <c r="C102" s="20" t="s">
        <v>75877</v>
      </c>
      <c r="D102" s="58">
        <v>0.08</v>
      </c>
      <c r="E102" s="58">
        <v>9.1052058375081596E-2</v>
      </c>
      <c r="F102" s="58">
        <v>9.6000000000000002E-2</v>
      </c>
      <c r="G102" s="58">
        <v>0.107276304533789</v>
      </c>
      <c r="H102" s="58">
        <v>4.0000000000000001E-3</v>
      </c>
      <c r="I102" s="58">
        <v>7.2453418840454104E-3</v>
      </c>
      <c r="J102" s="58">
        <v>0</v>
      </c>
      <c r="K102" s="54">
        <v>-0.103946210212141</v>
      </c>
      <c r="L102" s="21">
        <v>5.0400770204224704E-4</v>
      </c>
      <c r="M102" s="54">
        <v>0.124337460731167</v>
      </c>
      <c r="N102" s="21">
        <v>2.4273950118695501E-5</v>
      </c>
      <c r="O102" s="54">
        <v>-0.12922216860018501</v>
      </c>
      <c r="P102" s="21">
        <v>3.7609481788004998E-6</v>
      </c>
      <c r="Q102" s="20" t="s">
        <v>52532</v>
      </c>
      <c r="R102" s="20" t="s">
        <v>52532</v>
      </c>
      <c r="S102" s="20" t="s">
        <v>52532</v>
      </c>
      <c r="T102" s="20" t="s">
        <v>52532</v>
      </c>
      <c r="U102" s="20" t="s">
        <v>52532</v>
      </c>
      <c r="V102" s="20" t="s">
        <v>52532</v>
      </c>
      <c r="W102" s="58">
        <v>0</v>
      </c>
      <c r="X102" s="20" t="s">
        <v>75987</v>
      </c>
    </row>
    <row r="103" spans="1:24" ht="13" x14ac:dyDescent="0.15">
      <c r="A103" s="19" t="s">
        <v>156</v>
      </c>
      <c r="B103" s="20" t="s">
        <v>2094</v>
      </c>
      <c r="C103" s="20" t="s">
        <v>75871</v>
      </c>
      <c r="D103" s="58">
        <v>0.08</v>
      </c>
      <c r="E103" s="58">
        <v>9.1052058375081596E-2</v>
      </c>
      <c r="F103" s="58">
        <v>8.4000000000000005E-2</v>
      </c>
      <c r="G103" s="58">
        <v>9.4401763630497904E-2</v>
      </c>
      <c r="H103" s="58">
        <v>1.2E-2</v>
      </c>
      <c r="I103" s="58">
        <v>1.9327425445018101E-2</v>
      </c>
      <c r="J103" s="58">
        <v>0</v>
      </c>
      <c r="K103" s="54">
        <v>-0.115600821218975</v>
      </c>
      <c r="L103" s="21">
        <v>9.4609740532674598E-5</v>
      </c>
      <c r="M103" s="54">
        <v>0.15973946048169399</v>
      </c>
      <c r="N103" s="21">
        <v>3.3998533471571603E-8</v>
      </c>
      <c r="O103" s="54">
        <v>-0.12922216860018501</v>
      </c>
      <c r="P103" s="21">
        <v>3.7609481788004998E-6</v>
      </c>
      <c r="Q103" s="20" t="s">
        <v>52532</v>
      </c>
      <c r="R103" s="20" t="s">
        <v>52532</v>
      </c>
      <c r="S103" s="20" t="s">
        <v>52532</v>
      </c>
      <c r="T103" s="20" t="s">
        <v>52532</v>
      </c>
      <c r="U103" s="20" t="s">
        <v>52532</v>
      </c>
      <c r="V103" s="20" t="s">
        <v>52532</v>
      </c>
      <c r="W103" s="58">
        <v>0</v>
      </c>
      <c r="X103" s="20" t="s">
        <v>75987</v>
      </c>
    </row>
    <row r="104" spans="1:24" ht="13" x14ac:dyDescent="0.15">
      <c r="A104" s="19" t="s">
        <v>156</v>
      </c>
      <c r="B104" s="20" t="s">
        <v>2094</v>
      </c>
      <c r="C104" s="20" t="s">
        <v>75902</v>
      </c>
      <c r="D104" s="58">
        <v>7.5999999999999998E-2</v>
      </c>
      <c r="E104" s="58">
        <v>8.6730876330876297E-2</v>
      </c>
      <c r="F104" s="58">
        <v>0.08</v>
      </c>
      <c r="G104" s="58">
        <v>9.0109937486527195E-2</v>
      </c>
      <c r="H104" s="58">
        <v>1.2E-2</v>
      </c>
      <c r="I104" s="58">
        <v>1.9327425445018101E-2</v>
      </c>
      <c r="J104" s="58">
        <v>0</v>
      </c>
      <c r="K104" s="54">
        <v>-0.10484092679437</v>
      </c>
      <c r="L104" s="21">
        <v>4.4628487996826701E-4</v>
      </c>
      <c r="M104" s="54">
        <v>0.126904232914829</v>
      </c>
      <c r="N104" s="21">
        <v>1.5817201251364299E-5</v>
      </c>
      <c r="O104" s="54">
        <v>-0.12922216860018501</v>
      </c>
      <c r="P104" s="21">
        <v>3.7609481788004998E-6</v>
      </c>
      <c r="Q104" s="20" t="s">
        <v>52532</v>
      </c>
      <c r="R104" s="20" t="s">
        <v>52532</v>
      </c>
      <c r="S104" s="20" t="s">
        <v>52532</v>
      </c>
      <c r="T104" s="20" t="s">
        <v>52532</v>
      </c>
      <c r="U104" s="20" t="s">
        <v>52532</v>
      </c>
      <c r="V104" s="20" t="s">
        <v>52532</v>
      </c>
      <c r="W104" s="58">
        <v>0</v>
      </c>
      <c r="X104" s="20" t="s">
        <v>75987</v>
      </c>
    </row>
    <row r="105" spans="1:24" ht="13" x14ac:dyDescent="0.15">
      <c r="A105" s="19" t="s">
        <v>156</v>
      </c>
      <c r="B105" s="20" t="s">
        <v>1687</v>
      </c>
      <c r="C105" s="20" t="s">
        <v>75868</v>
      </c>
      <c r="D105" s="58">
        <v>6.8000000000000005E-2</v>
      </c>
      <c r="E105" s="58">
        <v>7.8014491162586394E-2</v>
      </c>
      <c r="F105" s="58">
        <v>8.4000000000000005E-2</v>
      </c>
      <c r="G105" s="58">
        <v>9.4401763630497904E-2</v>
      </c>
      <c r="H105" s="58">
        <v>6.4000000000000001E-2</v>
      </c>
      <c r="I105" s="58">
        <v>8.4278225806451598E-2</v>
      </c>
      <c r="J105" s="58">
        <v>0</v>
      </c>
      <c r="K105" s="54">
        <v>0.101735441675361</v>
      </c>
      <c r="L105" s="21">
        <v>6.7766178950796495E-4</v>
      </c>
      <c r="M105" s="54">
        <v>-0.14290835968877999</v>
      </c>
      <c r="N105" s="21">
        <v>9.4086131070772198E-7</v>
      </c>
      <c r="O105" s="54">
        <v>-0.116543667627453</v>
      </c>
      <c r="P105" s="21">
        <v>3.4340872595200997E-5</v>
      </c>
      <c r="Q105" s="20" t="s">
        <v>52532</v>
      </c>
      <c r="R105" s="20" t="s">
        <v>52532</v>
      </c>
      <c r="S105" s="20" t="s">
        <v>52532</v>
      </c>
      <c r="T105" s="20" t="s">
        <v>52532</v>
      </c>
      <c r="U105" s="20" t="s">
        <v>52532</v>
      </c>
      <c r="V105" s="20" t="s">
        <v>52532</v>
      </c>
      <c r="W105" s="58">
        <v>0</v>
      </c>
      <c r="X105" s="20" t="s">
        <v>75988</v>
      </c>
    </row>
    <row r="106" spans="1:24" ht="13" x14ac:dyDescent="0.15">
      <c r="A106" s="19" t="s">
        <v>156</v>
      </c>
      <c r="B106" s="20" t="s">
        <v>3153</v>
      </c>
      <c r="C106" s="20" t="s">
        <v>75877</v>
      </c>
      <c r="D106" s="58">
        <v>6.4000000000000001E-2</v>
      </c>
      <c r="E106" s="58">
        <v>7.3651800462504094E-2</v>
      </c>
      <c r="F106" s="58">
        <v>6.8000000000000005E-2</v>
      </c>
      <c r="G106" s="58">
        <v>7.7133832627808499E-2</v>
      </c>
      <c r="H106" s="58">
        <v>1.6E-2</v>
      </c>
      <c r="I106" s="58">
        <v>2.48617946621069E-2</v>
      </c>
      <c r="J106" s="58">
        <v>0</v>
      </c>
      <c r="K106" s="54">
        <v>0.100608235718121</v>
      </c>
      <c r="L106" s="21">
        <v>7.8963548746702596E-4</v>
      </c>
      <c r="M106" s="54">
        <v>0.124337460731167</v>
      </c>
      <c r="N106" s="21">
        <v>2.4273950118695501E-5</v>
      </c>
      <c r="O106" s="54">
        <v>0.11438883166175599</v>
      </c>
      <c r="P106" s="21">
        <v>4.8805343995020001E-5</v>
      </c>
      <c r="Q106" s="20" t="s">
        <v>52532</v>
      </c>
      <c r="R106" s="20" t="s">
        <v>52532</v>
      </c>
      <c r="S106" s="20" t="s">
        <v>52532</v>
      </c>
      <c r="T106" s="20" t="s">
        <v>52532</v>
      </c>
      <c r="U106" s="20" t="s">
        <v>52532</v>
      </c>
      <c r="V106" s="20" t="s">
        <v>52532</v>
      </c>
      <c r="W106" s="58">
        <v>0</v>
      </c>
      <c r="X106" s="20" t="s">
        <v>75987</v>
      </c>
    </row>
    <row r="107" spans="1:24" ht="13" x14ac:dyDescent="0.15">
      <c r="A107" s="19" t="s">
        <v>72</v>
      </c>
      <c r="B107" s="20" t="s">
        <v>1389</v>
      </c>
      <c r="C107" s="20" t="s">
        <v>75983</v>
      </c>
      <c r="D107" s="58">
        <v>8.7999999999999995E-2</v>
      </c>
      <c r="E107" s="58">
        <v>9.9641800747602705E-2</v>
      </c>
      <c r="F107" s="58">
        <v>5.6000000000000001E-2</v>
      </c>
      <c r="G107" s="58">
        <v>6.4050344752106803E-2</v>
      </c>
      <c r="H107" s="58">
        <v>0.152</v>
      </c>
      <c r="I107" s="58">
        <v>0.18316240991640201</v>
      </c>
      <c r="J107" s="58">
        <v>4.3999999999999997E-2</v>
      </c>
      <c r="K107" s="54">
        <v>0.109766532988224</v>
      </c>
      <c r="L107" s="21">
        <v>2.5941168280027598E-4</v>
      </c>
      <c r="M107" s="54">
        <v>-0.102646567076628</v>
      </c>
      <c r="N107" s="21">
        <v>4.7051712151925098E-4</v>
      </c>
      <c r="O107" s="54">
        <v>-0.107026276794408</v>
      </c>
      <c r="P107" s="21">
        <v>1.56770278450445E-4</v>
      </c>
      <c r="Q107" s="20" t="s">
        <v>54654</v>
      </c>
      <c r="R107" s="20" t="s">
        <v>54662</v>
      </c>
      <c r="S107" s="20" t="s">
        <v>54663</v>
      </c>
      <c r="T107" s="20" t="s">
        <v>54837</v>
      </c>
      <c r="U107" s="20" t="s">
        <v>55015</v>
      </c>
      <c r="V107" s="20" t="s">
        <v>12280</v>
      </c>
      <c r="W107" s="58">
        <v>4.9005988023952E-2</v>
      </c>
      <c r="X107" s="20" t="s">
        <v>75988</v>
      </c>
    </row>
    <row r="108" spans="1:24" ht="13" x14ac:dyDescent="0.15">
      <c r="A108" s="19" t="s">
        <v>72</v>
      </c>
      <c r="B108" s="20" t="s">
        <v>839</v>
      </c>
      <c r="C108" s="20" t="s">
        <v>75895</v>
      </c>
      <c r="D108" s="58">
        <v>0.08</v>
      </c>
      <c r="E108" s="58">
        <v>9.1052058375081596E-2</v>
      </c>
      <c r="F108" s="58">
        <v>8.4000000000000005E-2</v>
      </c>
      <c r="G108" s="58">
        <v>9.4401763630497904E-2</v>
      </c>
      <c r="H108" s="58">
        <v>4.3999999999999997E-2</v>
      </c>
      <c r="I108" s="58">
        <v>6.0407514450866999E-2</v>
      </c>
      <c r="J108" s="58">
        <v>0</v>
      </c>
      <c r="K108" s="54">
        <v>-0.107379271905799</v>
      </c>
      <c r="L108" s="21">
        <v>3.1482509575436702E-4</v>
      </c>
      <c r="M108" s="54">
        <v>-0.117194676433285</v>
      </c>
      <c r="N108" s="21">
        <v>7.4227608398924006E-5</v>
      </c>
      <c r="O108" s="54">
        <v>0.10097497847643699</v>
      </c>
      <c r="P108" s="21">
        <v>3.8261958754137699E-4</v>
      </c>
      <c r="Q108" s="20" t="s">
        <v>52532</v>
      </c>
      <c r="R108" s="20" t="s">
        <v>52532</v>
      </c>
      <c r="S108" s="20" t="s">
        <v>52532</v>
      </c>
      <c r="T108" s="20" t="s">
        <v>52532</v>
      </c>
      <c r="U108" s="20" t="s">
        <v>52532</v>
      </c>
      <c r="V108" s="20" t="s">
        <v>52532</v>
      </c>
      <c r="W108" s="58">
        <v>0</v>
      </c>
      <c r="X108" s="20" t="s">
        <v>75988</v>
      </c>
    </row>
    <row r="109" spans="1:24" ht="13" x14ac:dyDescent="0.15">
      <c r="A109" s="19" t="s">
        <v>159</v>
      </c>
      <c r="B109" s="20" t="s">
        <v>782</v>
      </c>
      <c r="C109" s="20" t="s">
        <v>75991</v>
      </c>
      <c r="D109" s="58">
        <v>6.4000000000000001E-2</v>
      </c>
      <c r="E109" s="58">
        <v>7.3651800462504094E-2</v>
      </c>
      <c r="F109" s="58">
        <v>0.52</v>
      </c>
      <c r="G109" s="58">
        <v>0.53692915719790502</v>
      </c>
      <c r="H109" s="58">
        <v>2.4E-2</v>
      </c>
      <c r="I109" s="58">
        <v>3.5460483528912699E-2</v>
      </c>
      <c r="J109" s="58">
        <v>0.53600000000000003</v>
      </c>
      <c r="K109" s="54">
        <v>-0.13978285804902499</v>
      </c>
      <c r="L109" s="21">
        <v>2.33938970061871E-6</v>
      </c>
      <c r="M109" s="54">
        <v>0.113455348542295</v>
      </c>
      <c r="N109" s="21">
        <v>1.09545765269218E-4</v>
      </c>
      <c r="O109" s="54">
        <v>-0.188290154188827</v>
      </c>
      <c r="P109" s="21">
        <v>6.17768506133925E-12</v>
      </c>
      <c r="Q109" s="20" t="s">
        <v>54654</v>
      </c>
      <c r="R109" s="20" t="s">
        <v>54655</v>
      </c>
      <c r="S109" s="20" t="s">
        <v>54659</v>
      </c>
      <c r="T109" s="20" t="s">
        <v>54722</v>
      </c>
      <c r="U109" s="20" t="s">
        <v>54723</v>
      </c>
      <c r="V109" s="20" t="s">
        <v>12217</v>
      </c>
      <c r="W109" s="58">
        <v>0.54182608695652101</v>
      </c>
      <c r="X109" s="20" t="s">
        <v>75992</v>
      </c>
    </row>
    <row r="110" spans="1:24" ht="13" x14ac:dyDescent="0.15">
      <c r="A110" s="19" t="s">
        <v>86</v>
      </c>
      <c r="B110" s="20" t="s">
        <v>717</v>
      </c>
      <c r="C110" s="20" t="s">
        <v>75915</v>
      </c>
      <c r="D110" s="58">
        <v>5.6000000000000001E-2</v>
      </c>
      <c r="E110" s="58">
        <v>6.4863175394846206E-2</v>
      </c>
      <c r="F110" s="58">
        <v>5.6000000000000001E-2</v>
      </c>
      <c r="G110" s="58">
        <v>6.4050344752106803E-2</v>
      </c>
      <c r="H110" s="58">
        <v>0.06</v>
      </c>
      <c r="I110" s="58">
        <v>7.9612747587607904E-2</v>
      </c>
      <c r="J110" s="58">
        <v>3.2000000000000001E-2</v>
      </c>
      <c r="K110" s="54">
        <v>0.121005058661736</v>
      </c>
      <c r="L110" s="21">
        <v>4.1042480429237901E-5</v>
      </c>
      <c r="M110" s="54">
        <v>-0.11962470515534999</v>
      </c>
      <c r="N110" s="21">
        <v>5.1414466825532799E-5</v>
      </c>
      <c r="O110" s="54">
        <v>-0.20365847317351601</v>
      </c>
      <c r="P110" s="21">
        <v>8.2555339973354901E-14</v>
      </c>
      <c r="Q110" s="20" t="s">
        <v>52532</v>
      </c>
      <c r="R110" s="20" t="s">
        <v>52532</v>
      </c>
      <c r="S110" s="20" t="s">
        <v>52532</v>
      </c>
      <c r="T110" s="20" t="s">
        <v>52532</v>
      </c>
      <c r="U110" s="20" t="s">
        <v>52532</v>
      </c>
      <c r="V110" s="20" t="s">
        <v>52532</v>
      </c>
      <c r="W110" s="58">
        <v>4.4417910447761097E-2</v>
      </c>
      <c r="X110" s="20" t="s">
        <v>75988</v>
      </c>
    </row>
    <row r="111" spans="1:24" ht="13" x14ac:dyDescent="0.15">
      <c r="A111" s="19" t="s">
        <v>86</v>
      </c>
      <c r="B111" s="20" t="s">
        <v>1424</v>
      </c>
      <c r="C111" s="20" t="s">
        <v>75978</v>
      </c>
      <c r="D111" s="58">
        <v>0.82799999999999996</v>
      </c>
      <c r="E111" s="58">
        <v>0.83608039035702197</v>
      </c>
      <c r="F111" s="58">
        <v>7.5999999999999998E-2</v>
      </c>
      <c r="G111" s="58">
        <v>8.5835728952772E-2</v>
      </c>
      <c r="H111" s="58">
        <v>0.98</v>
      </c>
      <c r="I111" s="58">
        <v>0.98206741142062604</v>
      </c>
      <c r="J111" s="58">
        <v>4.8000000000000001E-2</v>
      </c>
      <c r="K111" s="54">
        <v>0.106052615349052</v>
      </c>
      <c r="L111" s="21">
        <v>4.25682521029653E-4</v>
      </c>
      <c r="M111" s="54">
        <v>-0.11171795258384901</v>
      </c>
      <c r="N111" s="21">
        <v>1.3913384395819901E-4</v>
      </c>
      <c r="O111" s="54">
        <v>-0.160490111414236</v>
      </c>
      <c r="P111" s="21">
        <v>6.1427483666892399E-9</v>
      </c>
      <c r="Q111" s="20" t="s">
        <v>54654</v>
      </c>
      <c r="R111" s="20" t="s">
        <v>54655</v>
      </c>
      <c r="S111" s="20" t="s">
        <v>54659</v>
      </c>
      <c r="T111" s="20" t="s">
        <v>54900</v>
      </c>
      <c r="U111" s="20" t="s">
        <v>55187</v>
      </c>
      <c r="V111" s="20" t="s">
        <v>10879</v>
      </c>
      <c r="W111" s="58">
        <v>4.9877094972067E-2</v>
      </c>
      <c r="X111" s="20" t="s">
        <v>75988</v>
      </c>
    </row>
    <row r="112" spans="1:24" ht="13" x14ac:dyDescent="0.15">
      <c r="A112" s="19" t="s">
        <v>86</v>
      </c>
      <c r="B112" s="20" t="s">
        <v>782</v>
      </c>
      <c r="C112" s="20" t="s">
        <v>75915</v>
      </c>
      <c r="D112" s="58">
        <v>0.14799999999999999</v>
      </c>
      <c r="E112" s="58">
        <v>0.16309965200885701</v>
      </c>
      <c r="F112" s="58">
        <v>5.1999999999999998E-2</v>
      </c>
      <c r="G112" s="58">
        <v>5.9658140300801403E-2</v>
      </c>
      <c r="H112" s="58">
        <v>0.2</v>
      </c>
      <c r="I112" s="58">
        <v>0.23505398110661199</v>
      </c>
      <c r="J112" s="58">
        <v>3.5999999999999997E-2</v>
      </c>
      <c r="K112" s="54">
        <v>-0.12247914089841801</v>
      </c>
      <c r="L112" s="21">
        <v>3.2835438526265803E-5</v>
      </c>
      <c r="M112" s="54">
        <v>-0.11962470515534999</v>
      </c>
      <c r="N112" s="21">
        <v>5.1414466825532799E-5</v>
      </c>
      <c r="O112" s="54">
        <v>0.254804597971447</v>
      </c>
      <c r="P112" s="21">
        <v>3.5536039634477303E-21</v>
      </c>
      <c r="Q112" s="20" t="s">
        <v>52532</v>
      </c>
      <c r="R112" s="20" t="s">
        <v>52532</v>
      </c>
      <c r="S112" s="20" t="s">
        <v>52532</v>
      </c>
      <c r="T112" s="20" t="s">
        <v>52532</v>
      </c>
      <c r="U112" s="20" t="s">
        <v>52532</v>
      </c>
      <c r="V112" s="20" t="s">
        <v>52532</v>
      </c>
      <c r="W112" s="58">
        <v>4.65E-2</v>
      </c>
      <c r="X112" s="20" t="s">
        <v>75988</v>
      </c>
    </row>
    <row r="113" spans="1:24" ht="13" x14ac:dyDescent="0.15">
      <c r="A113" s="19" t="s">
        <v>86</v>
      </c>
      <c r="B113" s="20" t="s">
        <v>3545</v>
      </c>
      <c r="C113" s="20" t="s">
        <v>75978</v>
      </c>
      <c r="D113" s="58">
        <v>0.436</v>
      </c>
      <c r="E113" s="58">
        <v>0.45312694545273702</v>
      </c>
      <c r="F113" s="58">
        <v>9.1999999999999998E-2</v>
      </c>
      <c r="G113" s="58">
        <v>0.102949566334725</v>
      </c>
      <c r="H113" s="58">
        <v>0.56399999999999995</v>
      </c>
      <c r="I113" s="58">
        <v>0.595993932959199</v>
      </c>
      <c r="J113" s="58">
        <v>3.5999999999999997E-2</v>
      </c>
      <c r="K113" s="54">
        <v>0.109069456487879</v>
      </c>
      <c r="L113" s="21">
        <v>2.8285158914152097E-4</v>
      </c>
      <c r="M113" s="54">
        <v>-0.11171795258384901</v>
      </c>
      <c r="N113" s="21">
        <v>1.3913384395819901E-4</v>
      </c>
      <c r="O113" s="54">
        <v>-0.15294902864054799</v>
      </c>
      <c r="P113" s="21">
        <v>3.2791641074330398E-8</v>
      </c>
      <c r="Q113" s="20" t="s">
        <v>54654</v>
      </c>
      <c r="R113" s="20" t="s">
        <v>54655</v>
      </c>
      <c r="S113" s="20" t="s">
        <v>54659</v>
      </c>
      <c r="T113" s="20" t="s">
        <v>54900</v>
      </c>
      <c r="U113" s="20" t="s">
        <v>55187</v>
      </c>
      <c r="V113" s="20" t="s">
        <v>10879</v>
      </c>
      <c r="W113" s="58">
        <v>4.65E-2</v>
      </c>
      <c r="X113" s="20" t="s">
        <v>75988</v>
      </c>
    </row>
    <row r="114" spans="1:24" ht="13" x14ac:dyDescent="0.15">
      <c r="A114" s="19" t="s">
        <v>147</v>
      </c>
      <c r="B114" s="20" t="s">
        <v>3097</v>
      </c>
      <c r="C114" s="20" t="s">
        <v>75886</v>
      </c>
      <c r="D114" s="58">
        <v>0.36399999999999999</v>
      </c>
      <c r="E114" s="58">
        <v>0.381236921226698</v>
      </c>
      <c r="F114" s="58">
        <v>0.41599999999999998</v>
      </c>
      <c r="G114" s="58">
        <v>0.433332469474208</v>
      </c>
      <c r="H114" s="58">
        <v>0.29199999999999998</v>
      </c>
      <c r="I114" s="58">
        <v>0.33059379231894198</v>
      </c>
      <c r="J114" s="58">
        <v>4.0000000000000001E-3</v>
      </c>
      <c r="K114" s="54">
        <v>-0.116215044609603</v>
      </c>
      <c r="L114" s="21">
        <v>8.6014384816975899E-5</v>
      </c>
      <c r="M114" s="54">
        <v>0.11814420125529999</v>
      </c>
      <c r="N114" s="21">
        <v>6.4079937956503896E-5</v>
      </c>
      <c r="O114" s="54">
        <v>-0.14438222734907599</v>
      </c>
      <c r="P114" s="21">
        <v>2.00011819889005E-7</v>
      </c>
      <c r="Q114" s="20" t="s">
        <v>52532</v>
      </c>
      <c r="R114" s="20" t="s">
        <v>52532</v>
      </c>
      <c r="S114" s="20" t="s">
        <v>52532</v>
      </c>
      <c r="T114" s="20" t="s">
        <v>52532</v>
      </c>
      <c r="U114" s="20" t="s">
        <v>52532</v>
      </c>
      <c r="V114" s="20" t="s">
        <v>52532</v>
      </c>
      <c r="W114" s="58">
        <v>6.9532710280373802E-3</v>
      </c>
      <c r="X114" s="20" t="s">
        <v>75988</v>
      </c>
    </row>
    <row r="115" spans="1:24" ht="13" x14ac:dyDescent="0.15">
      <c r="A115" s="19" t="s">
        <v>147</v>
      </c>
      <c r="B115" s="20" t="s">
        <v>3097</v>
      </c>
      <c r="C115" s="20" t="s">
        <v>75887</v>
      </c>
      <c r="D115" s="58">
        <v>0.39200000000000002</v>
      </c>
      <c r="E115" s="58">
        <v>0.40927079274688999</v>
      </c>
      <c r="F115" s="58">
        <v>0.38400000000000001</v>
      </c>
      <c r="G115" s="58">
        <v>0.40166069462516202</v>
      </c>
      <c r="H115" s="58">
        <v>0.32</v>
      </c>
      <c r="I115" s="58">
        <v>0.358565378223342</v>
      </c>
      <c r="J115" s="58">
        <v>0.02</v>
      </c>
      <c r="K115" s="54">
        <v>-0.104956979871485</v>
      </c>
      <c r="L115" s="21">
        <v>4.3883538059830899E-4</v>
      </c>
      <c r="M115" s="54">
        <v>0.12328221309474099</v>
      </c>
      <c r="N115" s="21">
        <v>2.8712360354387899E-5</v>
      </c>
      <c r="O115" s="54">
        <v>-0.14438222734907599</v>
      </c>
      <c r="P115" s="21">
        <v>2.00011819889005E-7</v>
      </c>
      <c r="Q115" s="20" t="s">
        <v>52532</v>
      </c>
      <c r="R115" s="20" t="s">
        <v>52532</v>
      </c>
      <c r="S115" s="20" t="s">
        <v>52532</v>
      </c>
      <c r="T115" s="20" t="s">
        <v>52532</v>
      </c>
      <c r="U115" s="20" t="s">
        <v>52532</v>
      </c>
      <c r="V115" s="20" t="s">
        <v>52532</v>
      </c>
      <c r="W115" s="58">
        <v>3.1260504201680597E-2</v>
      </c>
      <c r="X115" s="20" t="s">
        <v>75988</v>
      </c>
    </row>
    <row r="116" spans="1:24" ht="13" x14ac:dyDescent="0.15">
      <c r="A116" s="19" t="s">
        <v>147</v>
      </c>
      <c r="B116" s="20" t="s">
        <v>3097</v>
      </c>
      <c r="C116" s="20" t="s">
        <v>75895</v>
      </c>
      <c r="D116" s="58">
        <v>0.39600000000000002</v>
      </c>
      <c r="E116" s="58">
        <v>0.413178714057508</v>
      </c>
      <c r="F116" s="58">
        <v>0.44</v>
      </c>
      <c r="G116" s="58">
        <v>0.457079522862823</v>
      </c>
      <c r="H116" s="58">
        <v>0.224</v>
      </c>
      <c r="I116" s="58">
        <v>0.26041962398487001</v>
      </c>
      <c r="J116" s="58">
        <v>8.0000000000000002E-3</v>
      </c>
      <c r="K116" s="54">
        <v>0.10657986737083699</v>
      </c>
      <c r="L116" s="21">
        <v>3.5303172522717699E-4</v>
      </c>
      <c r="M116" s="54">
        <v>-0.11467507101282901</v>
      </c>
      <c r="N116" s="21">
        <v>1.0981292538604799E-4</v>
      </c>
      <c r="O116" s="54">
        <v>-0.14438222734907599</v>
      </c>
      <c r="P116" s="21">
        <v>2.00011819889005E-7</v>
      </c>
      <c r="Q116" s="20" t="s">
        <v>52532</v>
      </c>
      <c r="R116" s="20" t="s">
        <v>52532</v>
      </c>
      <c r="S116" s="20" t="s">
        <v>52532</v>
      </c>
      <c r="T116" s="20" t="s">
        <v>52532</v>
      </c>
      <c r="U116" s="20" t="s">
        <v>52532</v>
      </c>
      <c r="V116" s="20" t="s">
        <v>52532</v>
      </c>
      <c r="W116" s="58">
        <v>1.3405405405405401E-2</v>
      </c>
      <c r="X116" s="20" t="s">
        <v>75988</v>
      </c>
    </row>
    <row r="117" spans="1:24" ht="13" x14ac:dyDescent="0.15">
      <c r="A117" s="19" t="s">
        <v>147</v>
      </c>
      <c r="B117" s="20" t="s">
        <v>3097</v>
      </c>
      <c r="C117" s="20" t="s">
        <v>75906</v>
      </c>
      <c r="D117" s="58">
        <v>0.40799999999999997</v>
      </c>
      <c r="E117" s="58">
        <v>0.42510508474576197</v>
      </c>
      <c r="F117" s="58">
        <v>0.35199999999999998</v>
      </c>
      <c r="G117" s="58">
        <v>0.369687553389276</v>
      </c>
      <c r="H117" s="58">
        <v>0.316</v>
      </c>
      <c r="I117" s="58">
        <v>0.354539481453647</v>
      </c>
      <c r="J117" s="58">
        <v>0</v>
      </c>
      <c r="K117" s="54">
        <v>0.106924921085029</v>
      </c>
      <c r="L117" s="21">
        <v>3.3616432022239999E-4</v>
      </c>
      <c r="M117" s="54">
        <v>-0.106951647438014</v>
      </c>
      <c r="N117" s="21">
        <v>3.3604474682811999E-4</v>
      </c>
      <c r="O117" s="54">
        <v>-0.14438222734907599</v>
      </c>
      <c r="P117" s="21">
        <v>2.00011819889005E-7</v>
      </c>
      <c r="Q117" s="20" t="s">
        <v>52532</v>
      </c>
      <c r="R117" s="20" t="s">
        <v>52532</v>
      </c>
      <c r="S117" s="20" t="s">
        <v>52532</v>
      </c>
      <c r="T117" s="20" t="s">
        <v>52532</v>
      </c>
      <c r="U117" s="20" t="s">
        <v>52532</v>
      </c>
      <c r="V117" s="20" t="s">
        <v>52532</v>
      </c>
      <c r="W117" s="58">
        <v>0</v>
      </c>
      <c r="X117" s="20" t="s">
        <v>75988</v>
      </c>
    </row>
    <row r="118" spans="1:24" ht="13" x14ac:dyDescent="0.15">
      <c r="A118" s="19" t="s">
        <v>147</v>
      </c>
      <c r="B118" s="20" t="s">
        <v>2837</v>
      </c>
      <c r="C118" s="20" t="s">
        <v>75966</v>
      </c>
      <c r="D118" s="58">
        <v>0.72399999999999998</v>
      </c>
      <c r="E118" s="58">
        <v>0.73622282767344505</v>
      </c>
      <c r="F118" s="58">
        <v>0.45600000000000002</v>
      </c>
      <c r="G118" s="58">
        <v>0.473159708087176</v>
      </c>
      <c r="H118" s="58">
        <v>0.72399999999999998</v>
      </c>
      <c r="I118" s="58">
        <v>0.74808799683606797</v>
      </c>
      <c r="J118" s="58">
        <v>4.3999999999999997E-2</v>
      </c>
      <c r="K118" s="54">
        <v>0.103868459915506</v>
      </c>
      <c r="L118" s="21">
        <v>5.6329034775713996E-4</v>
      </c>
      <c r="M118" s="54">
        <v>-0.12548632998876899</v>
      </c>
      <c r="N118" s="21">
        <v>1.7693772847686999E-5</v>
      </c>
      <c r="O118" s="54">
        <v>-0.11868476279729499</v>
      </c>
      <c r="P118" s="21">
        <v>2.4188876592842601E-5</v>
      </c>
      <c r="Q118" s="20" t="s">
        <v>54654</v>
      </c>
      <c r="R118" s="20" t="s">
        <v>54655</v>
      </c>
      <c r="S118" s="20" t="s">
        <v>54656</v>
      </c>
      <c r="T118" s="20" t="s">
        <v>54657</v>
      </c>
      <c r="U118" s="20" t="s">
        <v>54751</v>
      </c>
      <c r="V118" s="20" t="s">
        <v>9813</v>
      </c>
      <c r="W118" s="58">
        <v>4.9005988023952E-2</v>
      </c>
      <c r="X118" s="20" t="s">
        <v>75988</v>
      </c>
    </row>
    <row r="119" spans="1:24" ht="13" x14ac:dyDescent="0.15">
      <c r="A119" s="19" t="s">
        <v>147</v>
      </c>
      <c r="B119" s="20" t="s">
        <v>2837</v>
      </c>
      <c r="C119" s="20" t="s">
        <v>75995</v>
      </c>
      <c r="D119" s="58">
        <v>0.59599999999999997</v>
      </c>
      <c r="E119" s="58">
        <v>0.61177664276593602</v>
      </c>
      <c r="F119" s="58">
        <v>0.61599999999999999</v>
      </c>
      <c r="G119" s="58">
        <v>0.63174759568204097</v>
      </c>
      <c r="H119" s="58">
        <v>0.46</v>
      </c>
      <c r="I119" s="58">
        <v>0.49564181874419999</v>
      </c>
      <c r="J119" s="58">
        <v>0</v>
      </c>
      <c r="K119" s="54">
        <v>0.108785701581325</v>
      </c>
      <c r="L119" s="21">
        <v>2.9356535706906802E-4</v>
      </c>
      <c r="M119" s="54">
        <v>-0.137613525053249</v>
      </c>
      <c r="N119" s="21">
        <v>2.4252922076719501E-6</v>
      </c>
      <c r="O119" s="54">
        <v>-0.11868476279729499</v>
      </c>
      <c r="P119" s="21">
        <v>2.4188876592842601E-5</v>
      </c>
      <c r="Q119" s="20" t="s">
        <v>54654</v>
      </c>
      <c r="R119" s="20" t="s">
        <v>54655</v>
      </c>
      <c r="S119" s="20" t="s">
        <v>54702</v>
      </c>
      <c r="T119" s="20" t="s">
        <v>54703</v>
      </c>
      <c r="U119" s="20" t="s">
        <v>55066</v>
      </c>
      <c r="V119" s="20" t="s">
        <v>10076</v>
      </c>
      <c r="W119" s="58">
        <v>0</v>
      </c>
      <c r="X119" s="20" t="s">
        <v>75988</v>
      </c>
    </row>
    <row r="120" spans="1:24" ht="13" x14ac:dyDescent="0.15">
      <c r="A120" s="19" t="s">
        <v>147</v>
      </c>
      <c r="B120" s="20" t="s">
        <v>2837</v>
      </c>
      <c r="C120" s="20" t="s">
        <v>75993</v>
      </c>
      <c r="D120" s="58">
        <v>0.53600000000000003</v>
      </c>
      <c r="E120" s="58">
        <v>0.55290376073437897</v>
      </c>
      <c r="F120" s="58">
        <v>0.52800000000000002</v>
      </c>
      <c r="G120" s="58">
        <v>0.54483969390274001</v>
      </c>
      <c r="H120" s="58">
        <v>0.42399999999999999</v>
      </c>
      <c r="I120" s="58">
        <v>0.46046056323391799</v>
      </c>
      <c r="J120" s="58">
        <v>0</v>
      </c>
      <c r="K120" s="54">
        <v>0.102679928551716</v>
      </c>
      <c r="L120" s="21">
        <v>6.53277412713189E-4</v>
      </c>
      <c r="M120" s="54">
        <v>-0.10569870641776399</v>
      </c>
      <c r="N120" s="21">
        <v>3.1230909951475498E-4</v>
      </c>
      <c r="O120" s="54">
        <v>-0.11868476279729499</v>
      </c>
      <c r="P120" s="21">
        <v>2.4188876592842601E-5</v>
      </c>
      <c r="Q120" s="20" t="s">
        <v>54654</v>
      </c>
      <c r="R120" s="20" t="s">
        <v>54662</v>
      </c>
      <c r="S120" s="20" t="s">
        <v>54663</v>
      </c>
      <c r="T120" s="20" t="s">
        <v>54732</v>
      </c>
      <c r="U120" s="20" t="s">
        <v>54769</v>
      </c>
      <c r="V120" s="20" t="s">
        <v>10750</v>
      </c>
      <c r="W120" s="58">
        <v>0</v>
      </c>
      <c r="X120" s="20" t="s">
        <v>75988</v>
      </c>
    </row>
    <row r="121" spans="1:24" ht="13" x14ac:dyDescent="0.15">
      <c r="A121" s="19" t="s">
        <v>147</v>
      </c>
      <c r="B121" s="20" t="s">
        <v>2837</v>
      </c>
      <c r="C121" s="20" t="s">
        <v>75886</v>
      </c>
      <c r="D121" s="58">
        <v>0.72</v>
      </c>
      <c r="E121" s="58">
        <v>0.73233344688305901</v>
      </c>
      <c r="F121" s="58">
        <v>0.628</v>
      </c>
      <c r="G121" s="58">
        <v>0.64335986667973699</v>
      </c>
      <c r="H121" s="58">
        <v>0.44</v>
      </c>
      <c r="I121" s="58">
        <v>0.47610478359908798</v>
      </c>
      <c r="J121" s="58">
        <v>0</v>
      </c>
      <c r="K121" s="54">
        <v>-0.127761897109615</v>
      </c>
      <c r="L121" s="21">
        <v>1.41745743418105E-5</v>
      </c>
      <c r="M121" s="54">
        <v>0.11814420125529999</v>
      </c>
      <c r="N121" s="21">
        <v>6.4079937956503896E-5</v>
      </c>
      <c r="O121" s="54">
        <v>-0.11868476279729499</v>
      </c>
      <c r="P121" s="21">
        <v>2.4188876592842601E-5</v>
      </c>
      <c r="Q121" s="20" t="s">
        <v>52532</v>
      </c>
      <c r="R121" s="20" t="s">
        <v>52532</v>
      </c>
      <c r="S121" s="20" t="s">
        <v>52532</v>
      </c>
      <c r="T121" s="20" t="s">
        <v>52532</v>
      </c>
      <c r="U121" s="20" t="s">
        <v>52532</v>
      </c>
      <c r="V121" s="20" t="s">
        <v>52532</v>
      </c>
      <c r="W121" s="58">
        <v>0</v>
      </c>
      <c r="X121" s="20" t="s">
        <v>75988</v>
      </c>
    </row>
    <row r="122" spans="1:24" ht="13" x14ac:dyDescent="0.15">
      <c r="A122" s="19" t="s">
        <v>147</v>
      </c>
      <c r="B122" s="20" t="s">
        <v>2837</v>
      </c>
      <c r="C122" s="20" t="s">
        <v>75887</v>
      </c>
      <c r="D122" s="58">
        <v>0.54800000000000004</v>
      </c>
      <c r="E122" s="58">
        <v>0.56461342797988701</v>
      </c>
      <c r="F122" s="58">
        <v>0.56799999999999995</v>
      </c>
      <c r="G122" s="58">
        <v>0.58429806083275904</v>
      </c>
      <c r="H122" s="58">
        <v>0.44</v>
      </c>
      <c r="I122" s="58">
        <v>0.47610478359908798</v>
      </c>
      <c r="J122" s="58">
        <v>8.0000000000000002E-3</v>
      </c>
      <c r="K122" s="54">
        <v>-0.13130612409339501</v>
      </c>
      <c r="L122" s="21">
        <v>8.0445739564993302E-6</v>
      </c>
      <c r="M122" s="54">
        <v>0.12328221309474099</v>
      </c>
      <c r="N122" s="21">
        <v>2.8712360354387899E-5</v>
      </c>
      <c r="O122" s="54">
        <v>-0.11868476279729499</v>
      </c>
      <c r="P122" s="21">
        <v>2.4188876592842601E-5</v>
      </c>
      <c r="Q122" s="20" t="s">
        <v>52532</v>
      </c>
      <c r="R122" s="20" t="s">
        <v>52532</v>
      </c>
      <c r="S122" s="20" t="s">
        <v>52532</v>
      </c>
      <c r="T122" s="20" t="s">
        <v>52532</v>
      </c>
      <c r="U122" s="20" t="s">
        <v>52532</v>
      </c>
      <c r="V122" s="20" t="s">
        <v>52532</v>
      </c>
      <c r="W122" s="58">
        <v>1.3405405405405401E-2</v>
      </c>
      <c r="X122" s="20" t="s">
        <v>75988</v>
      </c>
    </row>
    <row r="123" spans="1:24" ht="13" x14ac:dyDescent="0.15">
      <c r="A123" s="19" t="s">
        <v>147</v>
      </c>
      <c r="B123" s="20" t="s">
        <v>2837</v>
      </c>
      <c r="C123" s="20" t="s">
        <v>75912</v>
      </c>
      <c r="D123" s="58">
        <v>0.61199999999999999</v>
      </c>
      <c r="E123" s="58">
        <v>0.62758375036797098</v>
      </c>
      <c r="F123" s="58">
        <v>0.63600000000000001</v>
      </c>
      <c r="G123" s="58">
        <v>0.65133205938556504</v>
      </c>
      <c r="H123" s="58">
        <v>0.38400000000000001</v>
      </c>
      <c r="I123" s="58">
        <v>0.42168780539063699</v>
      </c>
      <c r="J123" s="58">
        <v>0</v>
      </c>
      <c r="K123" s="54">
        <v>0.108608655357309</v>
      </c>
      <c r="L123" s="21">
        <v>2.6482159826660199E-4</v>
      </c>
      <c r="M123" s="54">
        <v>-0.12834927865207099</v>
      </c>
      <c r="N123" s="21">
        <v>1.2478464769323901E-5</v>
      </c>
      <c r="O123" s="54">
        <v>-0.11868476279729499</v>
      </c>
      <c r="P123" s="21">
        <v>2.4188876592842601E-5</v>
      </c>
      <c r="Q123" s="20" t="s">
        <v>52532</v>
      </c>
      <c r="R123" s="20" t="s">
        <v>52532</v>
      </c>
      <c r="S123" s="20" t="s">
        <v>52532</v>
      </c>
      <c r="T123" s="20" t="s">
        <v>52532</v>
      </c>
      <c r="U123" s="20" t="s">
        <v>52532</v>
      </c>
      <c r="V123" s="20" t="s">
        <v>52532</v>
      </c>
      <c r="W123" s="58">
        <v>0</v>
      </c>
      <c r="X123" s="20" t="s">
        <v>75988</v>
      </c>
    </row>
    <row r="124" spans="1:24" ht="13" x14ac:dyDescent="0.15">
      <c r="A124" s="19" t="s">
        <v>147</v>
      </c>
      <c r="B124" s="20" t="s">
        <v>2834</v>
      </c>
      <c r="C124" s="20" t="s">
        <v>75981</v>
      </c>
      <c r="D124" s="58">
        <v>0.34799999999999998</v>
      </c>
      <c r="E124" s="58">
        <v>0.365284652470871</v>
      </c>
      <c r="F124" s="58">
        <v>0.372</v>
      </c>
      <c r="G124" s="58">
        <v>0.389693865276664</v>
      </c>
      <c r="H124" s="58">
        <v>0.35199999999999998</v>
      </c>
      <c r="I124" s="58">
        <v>0.39034125636672301</v>
      </c>
      <c r="J124" s="58">
        <v>3.5999999999999997E-2</v>
      </c>
      <c r="K124" s="54">
        <v>0.11879599362768201</v>
      </c>
      <c r="L124" s="21">
        <v>7.4392384451937897E-5</v>
      </c>
      <c r="M124" s="54">
        <v>-0.11494519781422299</v>
      </c>
      <c r="N124" s="21">
        <v>8.8388046834671701E-5</v>
      </c>
      <c r="O124" s="54">
        <v>-0.129005193510838</v>
      </c>
      <c r="P124" s="21">
        <v>3.9157062196539402E-6</v>
      </c>
      <c r="Q124" s="20" t="s">
        <v>54654</v>
      </c>
      <c r="R124" s="20" t="s">
        <v>54655</v>
      </c>
      <c r="S124" s="20" t="s">
        <v>54659</v>
      </c>
      <c r="T124" s="20" t="s">
        <v>54722</v>
      </c>
      <c r="U124" s="20" t="s">
        <v>54973</v>
      </c>
      <c r="V124" s="20" t="s">
        <v>9522</v>
      </c>
      <c r="W124" s="58">
        <v>4.65E-2</v>
      </c>
      <c r="X124" s="20" t="s">
        <v>75988</v>
      </c>
    </row>
    <row r="125" spans="1:24" ht="13" x14ac:dyDescent="0.15">
      <c r="A125" s="19" t="s">
        <v>147</v>
      </c>
      <c r="B125" s="20" t="s">
        <v>2834</v>
      </c>
      <c r="C125" s="20" t="s">
        <v>75966</v>
      </c>
      <c r="D125" s="58">
        <v>0.5</v>
      </c>
      <c r="E125" s="58">
        <v>0.51722345953971705</v>
      </c>
      <c r="F125" s="58">
        <v>0.29599999999999999</v>
      </c>
      <c r="G125" s="58">
        <v>0.31458842672632897</v>
      </c>
      <c r="H125" s="58">
        <v>0.50800000000000001</v>
      </c>
      <c r="I125" s="58">
        <v>0.54213469491958099</v>
      </c>
      <c r="J125" s="58">
        <v>2.4E-2</v>
      </c>
      <c r="K125" s="54">
        <v>0.145853168728239</v>
      </c>
      <c r="L125" s="21">
        <v>7.2657697456565503E-7</v>
      </c>
      <c r="M125" s="54">
        <v>-0.12548632998876899</v>
      </c>
      <c r="N125" s="21">
        <v>1.7693772847686999E-5</v>
      </c>
      <c r="O125" s="54">
        <v>-0.129005193510838</v>
      </c>
      <c r="P125" s="21">
        <v>3.9157062196539402E-6</v>
      </c>
      <c r="Q125" s="20" t="s">
        <v>54654</v>
      </c>
      <c r="R125" s="20" t="s">
        <v>54655</v>
      </c>
      <c r="S125" s="20" t="s">
        <v>54656</v>
      </c>
      <c r="T125" s="20" t="s">
        <v>54657</v>
      </c>
      <c r="U125" s="20" t="s">
        <v>54751</v>
      </c>
      <c r="V125" s="20" t="s">
        <v>9813</v>
      </c>
      <c r="W125" s="58">
        <v>3.7199999999999997E-2</v>
      </c>
      <c r="X125" s="20" t="s">
        <v>75988</v>
      </c>
    </row>
    <row r="126" spans="1:24" ht="13" x14ac:dyDescent="0.15">
      <c r="A126" s="19" t="s">
        <v>147</v>
      </c>
      <c r="B126" s="20" t="s">
        <v>2834</v>
      </c>
      <c r="C126" s="20" t="s">
        <v>75995</v>
      </c>
      <c r="D126" s="58">
        <v>0.52400000000000002</v>
      </c>
      <c r="E126" s="58">
        <v>0.54103265326285599</v>
      </c>
      <c r="F126" s="58">
        <v>0.40799999999999997</v>
      </c>
      <c r="G126" s="58">
        <v>0.42538075522522001</v>
      </c>
      <c r="H126" s="58">
        <v>0.34399999999999997</v>
      </c>
      <c r="I126" s="58">
        <v>0.38260664112388199</v>
      </c>
      <c r="J126" s="58">
        <v>0</v>
      </c>
      <c r="K126" s="54">
        <v>0.11267851248010501</v>
      </c>
      <c r="L126" s="21">
        <v>1.7585863269094299E-4</v>
      </c>
      <c r="M126" s="54">
        <v>-0.137613525053249</v>
      </c>
      <c r="N126" s="21">
        <v>2.4252922076719501E-6</v>
      </c>
      <c r="O126" s="54">
        <v>-0.129005193510838</v>
      </c>
      <c r="P126" s="21">
        <v>3.9157062196539402E-6</v>
      </c>
      <c r="Q126" s="20" t="s">
        <v>54654</v>
      </c>
      <c r="R126" s="20" t="s">
        <v>54655</v>
      </c>
      <c r="S126" s="20" t="s">
        <v>54702</v>
      </c>
      <c r="T126" s="20" t="s">
        <v>54703</v>
      </c>
      <c r="U126" s="20" t="s">
        <v>55066</v>
      </c>
      <c r="V126" s="20" t="s">
        <v>10076</v>
      </c>
      <c r="W126" s="58">
        <v>0</v>
      </c>
      <c r="X126" s="20" t="s">
        <v>75988</v>
      </c>
    </row>
    <row r="127" spans="1:24" ht="13" x14ac:dyDescent="0.15">
      <c r="A127" s="19" t="s">
        <v>147</v>
      </c>
      <c r="B127" s="20" t="s">
        <v>2834</v>
      </c>
      <c r="C127" s="20" t="s">
        <v>75976</v>
      </c>
      <c r="D127" s="58">
        <v>0.38</v>
      </c>
      <c r="E127" s="58">
        <v>0.397258040314109</v>
      </c>
      <c r="F127" s="58">
        <v>0.34799999999999998</v>
      </c>
      <c r="G127" s="58">
        <v>0.36585423268447198</v>
      </c>
      <c r="H127" s="58">
        <v>0.33200000000000002</v>
      </c>
      <c r="I127" s="58">
        <v>0.37038334667734102</v>
      </c>
      <c r="J127" s="58">
        <v>4.0000000000000001E-3</v>
      </c>
      <c r="K127" s="54">
        <v>0.12313808969017501</v>
      </c>
      <c r="L127" s="21">
        <v>3.7769342280188503E-5</v>
      </c>
      <c r="M127" s="54">
        <v>-0.101077441124637</v>
      </c>
      <c r="N127" s="21">
        <v>5.8127194773760797E-4</v>
      </c>
      <c r="O127" s="54">
        <v>-0.129005193510838</v>
      </c>
      <c r="P127" s="21">
        <v>3.9157062196539402E-6</v>
      </c>
      <c r="Q127" s="20" t="s">
        <v>54654</v>
      </c>
      <c r="R127" s="20" t="s">
        <v>54655</v>
      </c>
      <c r="S127" s="20" t="s">
        <v>54659</v>
      </c>
      <c r="T127" s="20" t="s">
        <v>54691</v>
      </c>
      <c r="U127" s="20" t="s">
        <v>54880</v>
      </c>
      <c r="V127" s="20" t="s">
        <v>10256</v>
      </c>
      <c r="W127" s="58">
        <v>6.9532710280373802E-3</v>
      </c>
      <c r="X127" s="20" t="s">
        <v>75988</v>
      </c>
    </row>
    <row r="128" spans="1:24" ht="13" x14ac:dyDescent="0.15">
      <c r="A128" s="19" t="s">
        <v>147</v>
      </c>
      <c r="B128" s="20" t="s">
        <v>2834</v>
      </c>
      <c r="C128" s="20" t="s">
        <v>75994</v>
      </c>
      <c r="D128" s="58">
        <v>0.4</v>
      </c>
      <c r="E128" s="58">
        <v>0.41701915403032702</v>
      </c>
      <c r="F128" s="58">
        <v>0.47599999999999998</v>
      </c>
      <c r="G128" s="58">
        <v>0.49305560511448099</v>
      </c>
      <c r="H128" s="58">
        <v>0.27600000000000002</v>
      </c>
      <c r="I128" s="58">
        <v>0.31399281515349398</v>
      </c>
      <c r="J128" s="58">
        <v>0</v>
      </c>
      <c r="K128" s="54">
        <v>0.113220627006209</v>
      </c>
      <c r="L128" s="21">
        <v>1.6359377289396499E-4</v>
      </c>
      <c r="M128" s="54">
        <v>-0.113366664424606</v>
      </c>
      <c r="N128" s="21">
        <v>1.1062090813699E-4</v>
      </c>
      <c r="O128" s="54">
        <v>-0.129005193510838</v>
      </c>
      <c r="P128" s="21">
        <v>3.9157062196539402E-6</v>
      </c>
      <c r="Q128" s="20" t="s">
        <v>54654</v>
      </c>
      <c r="R128" s="20" t="s">
        <v>54655</v>
      </c>
      <c r="S128" s="20" t="s">
        <v>54659</v>
      </c>
      <c r="T128" s="20" t="s">
        <v>54691</v>
      </c>
      <c r="U128" s="20" t="s">
        <v>55111</v>
      </c>
      <c r="V128" s="20" t="s">
        <v>10410</v>
      </c>
      <c r="W128" s="58">
        <v>0</v>
      </c>
      <c r="X128" s="20" t="s">
        <v>75988</v>
      </c>
    </row>
    <row r="129" spans="1:24" ht="13" x14ac:dyDescent="0.15">
      <c r="A129" s="19" t="s">
        <v>147</v>
      </c>
      <c r="B129" s="20" t="s">
        <v>2834</v>
      </c>
      <c r="C129" s="20" t="s">
        <v>75993</v>
      </c>
      <c r="D129" s="58">
        <v>0.40799999999999997</v>
      </c>
      <c r="E129" s="58">
        <v>0.42510508474576197</v>
      </c>
      <c r="F129" s="58">
        <v>0.47599999999999998</v>
      </c>
      <c r="G129" s="58">
        <v>0.49305560511448099</v>
      </c>
      <c r="H129" s="58">
        <v>0.29199999999999998</v>
      </c>
      <c r="I129" s="58">
        <v>0.33059379231894198</v>
      </c>
      <c r="J129" s="58">
        <v>0</v>
      </c>
      <c r="K129" s="54">
        <v>0.13367191237280299</v>
      </c>
      <c r="L129" s="21">
        <v>6.8450323789481196E-6</v>
      </c>
      <c r="M129" s="54">
        <v>-0.10569870641776399</v>
      </c>
      <c r="N129" s="21">
        <v>3.1230909951475498E-4</v>
      </c>
      <c r="O129" s="54">
        <v>-0.129005193510838</v>
      </c>
      <c r="P129" s="21">
        <v>3.9157062196539402E-6</v>
      </c>
      <c r="Q129" s="20" t="s">
        <v>54654</v>
      </c>
      <c r="R129" s="20" t="s">
        <v>54662</v>
      </c>
      <c r="S129" s="20" t="s">
        <v>54663</v>
      </c>
      <c r="T129" s="20" t="s">
        <v>54732</v>
      </c>
      <c r="U129" s="20" t="s">
        <v>54769</v>
      </c>
      <c r="V129" s="20" t="s">
        <v>10750</v>
      </c>
      <c r="W129" s="58">
        <v>0</v>
      </c>
      <c r="X129" s="20" t="s">
        <v>75988</v>
      </c>
    </row>
    <row r="130" spans="1:24" ht="13" x14ac:dyDescent="0.15">
      <c r="A130" s="19" t="s">
        <v>147</v>
      </c>
      <c r="B130" s="20" t="s">
        <v>2834</v>
      </c>
      <c r="C130" s="20" t="s">
        <v>75996</v>
      </c>
      <c r="D130" s="58">
        <v>0.4</v>
      </c>
      <c r="E130" s="58">
        <v>0.41701915403032702</v>
      </c>
      <c r="F130" s="58">
        <v>0.40400000000000003</v>
      </c>
      <c r="G130" s="58">
        <v>0.42146264037933601</v>
      </c>
      <c r="H130" s="58">
        <v>0.28799999999999998</v>
      </c>
      <c r="I130" s="58">
        <v>0.32641874084919398</v>
      </c>
      <c r="J130" s="58">
        <v>0</v>
      </c>
      <c r="K130" s="54">
        <v>0.10163278119962101</v>
      </c>
      <c r="L130" s="21">
        <v>7.3757953791810896E-4</v>
      </c>
      <c r="M130" s="54">
        <v>-0.128286225677916</v>
      </c>
      <c r="N130" s="21">
        <v>1.14533560397667E-5</v>
      </c>
      <c r="O130" s="54">
        <v>-0.129005193510838</v>
      </c>
      <c r="P130" s="21">
        <v>3.9157062196539402E-6</v>
      </c>
      <c r="Q130" s="20" t="s">
        <v>54654</v>
      </c>
      <c r="R130" s="20" t="s">
        <v>54662</v>
      </c>
      <c r="S130" s="20" t="s">
        <v>54663</v>
      </c>
      <c r="T130" s="20" t="s">
        <v>54732</v>
      </c>
      <c r="U130" s="20" t="s">
        <v>54917</v>
      </c>
      <c r="V130" s="20" t="s">
        <v>11017</v>
      </c>
      <c r="W130" s="58">
        <v>0</v>
      </c>
      <c r="X130" s="20" t="s">
        <v>75988</v>
      </c>
    </row>
    <row r="131" spans="1:24" ht="13" x14ac:dyDescent="0.15">
      <c r="A131" s="19" t="s">
        <v>147</v>
      </c>
      <c r="B131" s="20" t="s">
        <v>2834</v>
      </c>
      <c r="C131" s="20" t="s">
        <v>75975</v>
      </c>
      <c r="D131" s="58">
        <v>0.49199999999999999</v>
      </c>
      <c r="E131" s="58">
        <v>0.50925033427425304</v>
      </c>
      <c r="F131" s="58">
        <v>0.34399999999999997</v>
      </c>
      <c r="G131" s="58">
        <v>0.36192207792207698</v>
      </c>
      <c r="H131" s="58">
        <v>0.41199999999999998</v>
      </c>
      <c r="I131" s="58">
        <v>0.448851290070367</v>
      </c>
      <c r="J131" s="58">
        <v>4.0000000000000001E-3</v>
      </c>
      <c r="K131" s="54">
        <v>0.12872542871336501</v>
      </c>
      <c r="L131" s="21">
        <v>1.5568046804772E-5</v>
      </c>
      <c r="M131" s="54">
        <v>-0.11605762184577</v>
      </c>
      <c r="N131" s="21">
        <v>7.5375402648301503E-5</v>
      </c>
      <c r="O131" s="54">
        <v>-0.129005193510838</v>
      </c>
      <c r="P131" s="21">
        <v>3.9157062196539402E-6</v>
      </c>
      <c r="Q131" s="20" t="s">
        <v>54654</v>
      </c>
      <c r="R131" s="20" t="s">
        <v>54655</v>
      </c>
      <c r="S131" s="20" t="s">
        <v>54659</v>
      </c>
      <c r="T131" s="20" t="s">
        <v>54722</v>
      </c>
      <c r="U131" s="20" t="s">
        <v>55061</v>
      </c>
      <c r="V131" s="20" t="s">
        <v>11431</v>
      </c>
      <c r="W131" s="58">
        <v>6.9532710280373802E-3</v>
      </c>
      <c r="X131" s="20" t="s">
        <v>75988</v>
      </c>
    </row>
    <row r="132" spans="1:24" ht="13" x14ac:dyDescent="0.15">
      <c r="A132" s="19" t="s">
        <v>147</v>
      </c>
      <c r="B132" s="20" t="s">
        <v>2834</v>
      </c>
      <c r="C132" s="20" t="s">
        <v>75886</v>
      </c>
      <c r="D132" s="58">
        <v>0.71599999999999997</v>
      </c>
      <c r="E132" s="58">
        <v>0.72847763228350204</v>
      </c>
      <c r="F132" s="58">
        <v>0.74399999999999999</v>
      </c>
      <c r="G132" s="58">
        <v>0.75637647745512904</v>
      </c>
      <c r="H132" s="58">
        <v>0.25600000000000001</v>
      </c>
      <c r="I132" s="58">
        <v>0.29386291739894499</v>
      </c>
      <c r="J132" s="58">
        <v>0</v>
      </c>
      <c r="K132" s="54">
        <v>-0.18302379072834199</v>
      </c>
      <c r="L132" s="21">
        <v>1.47668759990581E-10</v>
      </c>
      <c r="M132" s="54">
        <v>0.11814420125529999</v>
      </c>
      <c r="N132" s="21">
        <v>6.4079937956503896E-5</v>
      </c>
      <c r="O132" s="54">
        <v>-0.129005193510838</v>
      </c>
      <c r="P132" s="21">
        <v>3.9157062196539402E-6</v>
      </c>
      <c r="Q132" s="20" t="s">
        <v>52532</v>
      </c>
      <c r="R132" s="20" t="s">
        <v>52532</v>
      </c>
      <c r="S132" s="20" t="s">
        <v>52532</v>
      </c>
      <c r="T132" s="20" t="s">
        <v>52532</v>
      </c>
      <c r="U132" s="20" t="s">
        <v>52532</v>
      </c>
      <c r="V132" s="20" t="s">
        <v>52532</v>
      </c>
      <c r="W132" s="58">
        <v>0</v>
      </c>
      <c r="X132" s="20" t="s">
        <v>75988</v>
      </c>
    </row>
    <row r="133" spans="1:24" ht="13" x14ac:dyDescent="0.15">
      <c r="A133" s="19" t="s">
        <v>147</v>
      </c>
      <c r="B133" s="20" t="s">
        <v>2834</v>
      </c>
      <c r="C133" s="20" t="s">
        <v>75887</v>
      </c>
      <c r="D133" s="58">
        <v>0.436</v>
      </c>
      <c r="E133" s="58">
        <v>0.45312694545273702</v>
      </c>
      <c r="F133" s="58">
        <v>0.55200000000000005</v>
      </c>
      <c r="G133" s="58">
        <v>0.56859454930757403</v>
      </c>
      <c r="H133" s="58">
        <v>0.308</v>
      </c>
      <c r="I133" s="58">
        <v>0.34656839838492598</v>
      </c>
      <c r="J133" s="58">
        <v>0.02</v>
      </c>
      <c r="K133" s="54">
        <v>-0.174979454823848</v>
      </c>
      <c r="L133" s="21">
        <v>1.02719943518349E-9</v>
      </c>
      <c r="M133" s="54">
        <v>0.12328221309474099</v>
      </c>
      <c r="N133" s="21">
        <v>2.8712360354387899E-5</v>
      </c>
      <c r="O133" s="54">
        <v>-0.129005193510838</v>
      </c>
      <c r="P133" s="21">
        <v>3.9157062196539402E-6</v>
      </c>
      <c r="Q133" s="20" t="s">
        <v>52532</v>
      </c>
      <c r="R133" s="20" t="s">
        <v>52532</v>
      </c>
      <c r="S133" s="20" t="s">
        <v>52532</v>
      </c>
      <c r="T133" s="20" t="s">
        <v>52532</v>
      </c>
      <c r="U133" s="20" t="s">
        <v>52532</v>
      </c>
      <c r="V133" s="20" t="s">
        <v>52532</v>
      </c>
      <c r="W133" s="58">
        <v>3.1260504201680597E-2</v>
      </c>
      <c r="X133" s="20" t="s">
        <v>75988</v>
      </c>
    </row>
    <row r="134" spans="1:24" ht="13" x14ac:dyDescent="0.15">
      <c r="A134" s="19" t="s">
        <v>147</v>
      </c>
      <c r="B134" s="20" t="s">
        <v>2834</v>
      </c>
      <c r="C134" s="20" t="s">
        <v>75912</v>
      </c>
      <c r="D134" s="58">
        <v>0.5</v>
      </c>
      <c r="E134" s="58">
        <v>0.51722345953971705</v>
      </c>
      <c r="F134" s="58">
        <v>0.496</v>
      </c>
      <c r="G134" s="58">
        <v>0.51308567186340004</v>
      </c>
      <c r="H134" s="58">
        <v>0.29599999999999999</v>
      </c>
      <c r="I134" s="58">
        <v>0.33456067488643698</v>
      </c>
      <c r="J134" s="58">
        <v>0</v>
      </c>
      <c r="K134" s="54">
        <v>0.14339956777634399</v>
      </c>
      <c r="L134" s="21">
        <v>9.4585827146991604E-7</v>
      </c>
      <c r="M134" s="54">
        <v>-0.12834927865207099</v>
      </c>
      <c r="N134" s="21">
        <v>1.2478464769323901E-5</v>
      </c>
      <c r="O134" s="54">
        <v>-0.129005193510838</v>
      </c>
      <c r="P134" s="21">
        <v>3.9157062196539402E-6</v>
      </c>
      <c r="Q134" s="20" t="s">
        <v>52532</v>
      </c>
      <c r="R134" s="20" t="s">
        <v>52532</v>
      </c>
      <c r="S134" s="20" t="s">
        <v>52532</v>
      </c>
      <c r="T134" s="20" t="s">
        <v>52532</v>
      </c>
      <c r="U134" s="20" t="s">
        <v>52532</v>
      </c>
      <c r="V134" s="20" t="s">
        <v>52532</v>
      </c>
      <c r="W134" s="58">
        <v>0</v>
      </c>
      <c r="X134" s="20" t="s">
        <v>75988</v>
      </c>
    </row>
    <row r="135" spans="1:24" ht="13" x14ac:dyDescent="0.15">
      <c r="A135" s="19" t="s">
        <v>147</v>
      </c>
      <c r="B135" s="20" t="s">
        <v>2834</v>
      </c>
      <c r="C135" s="20" t="s">
        <v>75891</v>
      </c>
      <c r="D135" s="58">
        <v>0.47199999999999998</v>
      </c>
      <c r="E135" s="58">
        <v>0.48917895571974002</v>
      </c>
      <c r="F135" s="58">
        <v>0.46800000000000003</v>
      </c>
      <c r="G135" s="58">
        <v>0.48512959381044402</v>
      </c>
      <c r="H135" s="58">
        <v>0.32800000000000001</v>
      </c>
      <c r="I135" s="58">
        <v>0.36640983431320101</v>
      </c>
      <c r="J135" s="58">
        <v>0</v>
      </c>
      <c r="K135" s="54">
        <v>0.125223905351382</v>
      </c>
      <c r="L135" s="21">
        <v>2.1117298951022501E-5</v>
      </c>
      <c r="M135" s="54">
        <v>-0.107709387583257</v>
      </c>
      <c r="N135" s="21">
        <v>2.9968121908592003E-4</v>
      </c>
      <c r="O135" s="54">
        <v>-0.129005193510838</v>
      </c>
      <c r="P135" s="21">
        <v>3.9157062196539402E-6</v>
      </c>
      <c r="Q135" s="20" t="s">
        <v>52532</v>
      </c>
      <c r="R135" s="20" t="s">
        <v>52532</v>
      </c>
      <c r="S135" s="20" t="s">
        <v>52532</v>
      </c>
      <c r="T135" s="20" t="s">
        <v>52532</v>
      </c>
      <c r="U135" s="20" t="s">
        <v>52532</v>
      </c>
      <c r="V135" s="20" t="s">
        <v>52532</v>
      </c>
      <c r="W135" s="58">
        <v>0</v>
      </c>
      <c r="X135" s="20" t="s">
        <v>75988</v>
      </c>
    </row>
    <row r="136" spans="1:24" ht="13" x14ac:dyDescent="0.15">
      <c r="A136" s="19" t="s">
        <v>147</v>
      </c>
      <c r="B136" s="20" t="s">
        <v>2834</v>
      </c>
      <c r="C136" s="20" t="s">
        <v>75895</v>
      </c>
      <c r="D136" s="58">
        <v>0.65600000000000003</v>
      </c>
      <c r="E136" s="58">
        <v>0.67138654392321995</v>
      </c>
      <c r="F136" s="58">
        <v>0.628</v>
      </c>
      <c r="G136" s="58">
        <v>0.64335986667973699</v>
      </c>
      <c r="H136" s="58">
        <v>0.26</v>
      </c>
      <c r="I136" s="58">
        <v>0.29797993090968899</v>
      </c>
      <c r="J136" s="58">
        <v>0</v>
      </c>
      <c r="K136" s="54">
        <v>0.163350813700819</v>
      </c>
      <c r="L136" s="21">
        <v>1.5584148218635099E-8</v>
      </c>
      <c r="M136" s="54">
        <v>-0.11467507101282901</v>
      </c>
      <c r="N136" s="21">
        <v>1.0981292538604799E-4</v>
      </c>
      <c r="O136" s="54">
        <v>-0.129005193510838</v>
      </c>
      <c r="P136" s="21">
        <v>3.9157062196539402E-6</v>
      </c>
      <c r="Q136" s="20" t="s">
        <v>52532</v>
      </c>
      <c r="R136" s="20" t="s">
        <v>52532</v>
      </c>
      <c r="S136" s="20" t="s">
        <v>52532</v>
      </c>
      <c r="T136" s="20" t="s">
        <v>52532</v>
      </c>
      <c r="U136" s="20" t="s">
        <v>52532</v>
      </c>
      <c r="V136" s="20" t="s">
        <v>52532</v>
      </c>
      <c r="W136" s="58">
        <v>0</v>
      </c>
      <c r="X136" s="20" t="s">
        <v>75988</v>
      </c>
    </row>
    <row r="137" spans="1:24" ht="13" x14ac:dyDescent="0.15">
      <c r="A137" s="19" t="s">
        <v>147</v>
      </c>
      <c r="B137" s="20" t="s">
        <v>2834</v>
      </c>
      <c r="C137" s="20" t="s">
        <v>75906</v>
      </c>
      <c r="D137" s="58">
        <v>0.36399999999999999</v>
      </c>
      <c r="E137" s="58">
        <v>0.381236921226698</v>
      </c>
      <c r="F137" s="58">
        <v>0.38400000000000001</v>
      </c>
      <c r="G137" s="58">
        <v>0.40166069462516202</v>
      </c>
      <c r="H137" s="58">
        <v>0.28399999999999997</v>
      </c>
      <c r="I137" s="58">
        <v>0.32235711958292601</v>
      </c>
      <c r="J137" s="58">
        <v>0</v>
      </c>
      <c r="K137" s="54">
        <v>0.11908760033256099</v>
      </c>
      <c r="L137" s="21">
        <v>5.51148858850341E-5</v>
      </c>
      <c r="M137" s="54">
        <v>-0.106951647438014</v>
      </c>
      <c r="N137" s="21">
        <v>3.3604474682811999E-4</v>
      </c>
      <c r="O137" s="54">
        <v>-0.129005193510838</v>
      </c>
      <c r="P137" s="21">
        <v>3.9157062196539402E-6</v>
      </c>
      <c r="Q137" s="20" t="s">
        <v>52532</v>
      </c>
      <c r="R137" s="20" t="s">
        <v>52532</v>
      </c>
      <c r="S137" s="20" t="s">
        <v>52532</v>
      </c>
      <c r="T137" s="20" t="s">
        <v>52532</v>
      </c>
      <c r="U137" s="20" t="s">
        <v>52532</v>
      </c>
      <c r="V137" s="20" t="s">
        <v>52532</v>
      </c>
      <c r="W137" s="58">
        <v>0</v>
      </c>
      <c r="X137" s="20" t="s">
        <v>75988</v>
      </c>
    </row>
    <row r="138" spans="1:24" ht="13" x14ac:dyDescent="0.15">
      <c r="A138" s="19" t="s">
        <v>147</v>
      </c>
      <c r="B138" s="20" t="s">
        <v>839</v>
      </c>
      <c r="C138" s="20" t="s">
        <v>75981</v>
      </c>
      <c r="D138" s="58">
        <v>0.89200000000000002</v>
      </c>
      <c r="E138" s="58">
        <v>0.89745316260710495</v>
      </c>
      <c r="F138" s="58">
        <v>0.83599999999999997</v>
      </c>
      <c r="G138" s="58">
        <v>0.84571104980397804</v>
      </c>
      <c r="H138" s="58">
        <v>0.85199999999999998</v>
      </c>
      <c r="I138" s="58">
        <v>0.86663675296865805</v>
      </c>
      <c r="J138" s="58">
        <v>0.02</v>
      </c>
      <c r="K138" s="54">
        <v>-0.108610808293825</v>
      </c>
      <c r="L138" s="21">
        <v>2.9932441268011399E-4</v>
      </c>
      <c r="M138" s="54">
        <v>-0.11494519781422299</v>
      </c>
      <c r="N138" s="21">
        <v>8.8388046834671701E-5</v>
      </c>
      <c r="O138" s="54">
        <v>0.12129658155879</v>
      </c>
      <c r="P138" s="21">
        <v>1.54755061815038E-5</v>
      </c>
      <c r="Q138" s="20" t="s">
        <v>54654</v>
      </c>
      <c r="R138" s="20" t="s">
        <v>54655</v>
      </c>
      <c r="S138" s="20" t="s">
        <v>54659</v>
      </c>
      <c r="T138" s="20" t="s">
        <v>54722</v>
      </c>
      <c r="U138" s="20" t="s">
        <v>54973</v>
      </c>
      <c r="V138" s="20" t="s">
        <v>9522</v>
      </c>
      <c r="W138" s="58">
        <v>3.1260504201680597E-2</v>
      </c>
      <c r="X138" s="20" t="s">
        <v>75988</v>
      </c>
    </row>
    <row r="139" spans="1:24" ht="13" x14ac:dyDescent="0.15">
      <c r="A139" s="19" t="s">
        <v>147</v>
      </c>
      <c r="B139" s="20" t="s">
        <v>839</v>
      </c>
      <c r="C139" s="20" t="s">
        <v>75886</v>
      </c>
      <c r="D139" s="58">
        <v>0.98</v>
      </c>
      <c r="E139" s="58">
        <v>0.98103261650462104</v>
      </c>
      <c r="F139" s="58">
        <v>0.93600000000000005</v>
      </c>
      <c r="G139" s="58">
        <v>0.94045457167580004</v>
      </c>
      <c r="H139" s="58">
        <v>0.752</v>
      </c>
      <c r="I139" s="58">
        <v>0.77407298694902704</v>
      </c>
      <c r="J139" s="58">
        <v>4.0000000000000001E-3</v>
      </c>
      <c r="K139" s="54">
        <v>0.128654141022185</v>
      </c>
      <c r="L139" s="21">
        <v>1.22868369471582E-5</v>
      </c>
      <c r="M139" s="54">
        <v>0.11814420125529999</v>
      </c>
      <c r="N139" s="21">
        <v>6.4079937956503896E-5</v>
      </c>
      <c r="O139" s="54">
        <v>0.12129658155879</v>
      </c>
      <c r="P139" s="21">
        <v>1.54755061815038E-5</v>
      </c>
      <c r="Q139" s="20" t="s">
        <v>52532</v>
      </c>
      <c r="R139" s="20" t="s">
        <v>52532</v>
      </c>
      <c r="S139" s="20" t="s">
        <v>52532</v>
      </c>
      <c r="T139" s="20" t="s">
        <v>52532</v>
      </c>
      <c r="U139" s="20" t="s">
        <v>52532</v>
      </c>
      <c r="V139" s="20" t="s">
        <v>52532</v>
      </c>
      <c r="W139" s="58">
        <v>6.9532710280373802E-3</v>
      </c>
      <c r="X139" s="20" t="s">
        <v>75988</v>
      </c>
    </row>
    <row r="140" spans="1:24" ht="13" x14ac:dyDescent="0.15">
      <c r="A140" s="19" t="s">
        <v>147</v>
      </c>
      <c r="B140" s="20" t="s">
        <v>839</v>
      </c>
      <c r="C140" s="20" t="s">
        <v>75887</v>
      </c>
      <c r="D140" s="58">
        <v>0.88800000000000001</v>
      </c>
      <c r="E140" s="58">
        <v>0.893557748784362</v>
      </c>
      <c r="F140" s="58">
        <v>0.84399999999999997</v>
      </c>
      <c r="G140" s="58">
        <v>0.85347351105520297</v>
      </c>
      <c r="H140" s="58">
        <v>0.81599999999999995</v>
      </c>
      <c r="I140" s="58">
        <v>0.83362901412581203</v>
      </c>
      <c r="J140" s="58">
        <v>1.2E-2</v>
      </c>
      <c r="K140" s="54">
        <v>0.11980226623489799</v>
      </c>
      <c r="L140" s="21">
        <v>4.9500199589057003E-5</v>
      </c>
      <c r="M140" s="54">
        <v>0.12328221309474099</v>
      </c>
      <c r="N140" s="21">
        <v>2.8712360354387899E-5</v>
      </c>
      <c r="O140" s="54">
        <v>0.12129658155879</v>
      </c>
      <c r="P140" s="21">
        <v>1.54755061815038E-5</v>
      </c>
      <c r="Q140" s="20" t="s">
        <v>52532</v>
      </c>
      <c r="R140" s="20" t="s">
        <v>52532</v>
      </c>
      <c r="S140" s="20" t="s">
        <v>52532</v>
      </c>
      <c r="T140" s="20" t="s">
        <v>52532</v>
      </c>
      <c r="U140" s="20" t="s">
        <v>52532</v>
      </c>
      <c r="V140" s="20" t="s">
        <v>52532</v>
      </c>
      <c r="W140" s="58">
        <v>1.9752212389380502E-2</v>
      </c>
      <c r="X140" s="20" t="s">
        <v>75988</v>
      </c>
    </row>
    <row r="141" spans="1:24" ht="13" x14ac:dyDescent="0.15">
      <c r="A141" s="19" t="s">
        <v>147</v>
      </c>
      <c r="B141" s="20" t="s">
        <v>839</v>
      </c>
      <c r="C141" s="20" t="s">
        <v>75895</v>
      </c>
      <c r="D141" s="58">
        <v>0.96399999999999997</v>
      </c>
      <c r="E141" s="58">
        <v>0.96589472674975996</v>
      </c>
      <c r="F141" s="58">
        <v>0.99199999999999999</v>
      </c>
      <c r="G141" s="58">
        <v>0.99242734060884497</v>
      </c>
      <c r="H141" s="58">
        <v>0.73199999999999998</v>
      </c>
      <c r="I141" s="58">
        <v>0.75545783132530098</v>
      </c>
      <c r="J141" s="58">
        <v>4.0000000000000001E-3</v>
      </c>
      <c r="K141" s="54">
        <v>-0.107379271905799</v>
      </c>
      <c r="L141" s="21">
        <v>3.1482509575436702E-4</v>
      </c>
      <c r="M141" s="54">
        <v>-0.11467507101282901</v>
      </c>
      <c r="N141" s="21">
        <v>1.0981292538604799E-4</v>
      </c>
      <c r="O141" s="54">
        <v>0.12129658155879</v>
      </c>
      <c r="P141" s="21">
        <v>1.54755061815038E-5</v>
      </c>
      <c r="Q141" s="20" t="s">
        <v>52532</v>
      </c>
      <c r="R141" s="20" t="s">
        <v>52532</v>
      </c>
      <c r="S141" s="20" t="s">
        <v>52532</v>
      </c>
      <c r="T141" s="20" t="s">
        <v>52532</v>
      </c>
      <c r="U141" s="20" t="s">
        <v>52532</v>
      </c>
      <c r="V141" s="20" t="s">
        <v>52532</v>
      </c>
      <c r="W141" s="58">
        <v>6.9532710280373802E-3</v>
      </c>
      <c r="X141" s="20" t="s">
        <v>75988</v>
      </c>
    </row>
    <row r="142" spans="1:24" ht="13" x14ac:dyDescent="0.15">
      <c r="A142" s="19" t="s">
        <v>147</v>
      </c>
      <c r="B142" s="20" t="s">
        <v>839</v>
      </c>
      <c r="C142" s="20" t="s">
        <v>75906</v>
      </c>
      <c r="D142" s="58">
        <v>0.91600000000000004</v>
      </c>
      <c r="E142" s="58">
        <v>0.92040363444065199</v>
      </c>
      <c r="F142" s="58">
        <v>0.872</v>
      </c>
      <c r="G142" s="58">
        <v>0.88059486882156801</v>
      </c>
      <c r="H142" s="58">
        <v>0.76400000000000001</v>
      </c>
      <c r="I142" s="58">
        <v>0.78491761698780904</v>
      </c>
      <c r="J142" s="58">
        <v>0</v>
      </c>
      <c r="K142" s="54">
        <v>-0.11645725369458999</v>
      </c>
      <c r="L142" s="21">
        <v>8.3239954817346099E-5</v>
      </c>
      <c r="M142" s="54">
        <v>-0.106951647438014</v>
      </c>
      <c r="N142" s="21">
        <v>3.3604474682811999E-4</v>
      </c>
      <c r="O142" s="54">
        <v>0.12129658155879</v>
      </c>
      <c r="P142" s="21">
        <v>1.54755061815038E-5</v>
      </c>
      <c r="Q142" s="20" t="s">
        <v>52532</v>
      </c>
      <c r="R142" s="20" t="s">
        <v>52532</v>
      </c>
      <c r="S142" s="20" t="s">
        <v>52532</v>
      </c>
      <c r="T142" s="20" t="s">
        <v>52532</v>
      </c>
      <c r="U142" s="20" t="s">
        <v>52532</v>
      </c>
      <c r="V142" s="20" t="s">
        <v>52532</v>
      </c>
      <c r="W142" s="58">
        <v>0</v>
      </c>
      <c r="X142" s="20" t="s">
        <v>75988</v>
      </c>
    </row>
    <row r="143" spans="1:24" ht="13" x14ac:dyDescent="0.15">
      <c r="A143" s="19" t="s">
        <v>147</v>
      </c>
      <c r="B143" s="20" t="s">
        <v>2904</v>
      </c>
      <c r="C143" s="20" t="s">
        <v>75981</v>
      </c>
      <c r="D143" s="58">
        <v>0.28399999999999997</v>
      </c>
      <c r="E143" s="58">
        <v>0.300901505550767</v>
      </c>
      <c r="F143" s="58">
        <v>0.32400000000000001</v>
      </c>
      <c r="G143" s="58">
        <v>0.342154607922392</v>
      </c>
      <c r="H143" s="58">
        <v>0.216</v>
      </c>
      <c r="I143" s="58">
        <v>0.25197387955572897</v>
      </c>
      <c r="J143" s="58">
        <v>0.04</v>
      </c>
      <c r="K143" s="54">
        <v>0.114032657384422</v>
      </c>
      <c r="L143" s="21">
        <v>1.4666804503664699E-4</v>
      </c>
      <c r="M143" s="54">
        <v>-0.11494519781422299</v>
      </c>
      <c r="N143" s="21">
        <v>8.8388046834671701E-5</v>
      </c>
      <c r="O143" s="54">
        <v>-0.114833827002931</v>
      </c>
      <c r="P143" s="21">
        <v>4.5456920133813902E-5</v>
      </c>
      <c r="Q143" s="20" t="s">
        <v>54654</v>
      </c>
      <c r="R143" s="20" t="s">
        <v>54655</v>
      </c>
      <c r="S143" s="20" t="s">
        <v>54659</v>
      </c>
      <c r="T143" s="20" t="s">
        <v>54722</v>
      </c>
      <c r="U143" s="20" t="s">
        <v>54973</v>
      </c>
      <c r="V143" s="20" t="s">
        <v>9522</v>
      </c>
      <c r="W143" s="58">
        <v>4.7692307692307603E-2</v>
      </c>
      <c r="X143" s="20" t="s">
        <v>75988</v>
      </c>
    </row>
    <row r="144" spans="1:24" ht="13" x14ac:dyDescent="0.15">
      <c r="A144" s="19" t="s">
        <v>147</v>
      </c>
      <c r="B144" s="20" t="s">
        <v>2563</v>
      </c>
      <c r="C144" s="20" t="s">
        <v>75993</v>
      </c>
      <c r="D144" s="58">
        <v>0.22</v>
      </c>
      <c r="E144" s="58">
        <v>0.23678974200525199</v>
      </c>
      <c r="F144" s="58">
        <v>0.192</v>
      </c>
      <c r="G144" s="58">
        <v>0.208835970024979</v>
      </c>
      <c r="H144" s="58">
        <v>0.19600000000000001</v>
      </c>
      <c r="I144" s="58">
        <v>0.230833154899419</v>
      </c>
      <c r="J144" s="58">
        <v>0</v>
      </c>
      <c r="K144" s="54">
        <v>-0.114357293257313</v>
      </c>
      <c r="L144" s="21">
        <v>1.4003823144153501E-4</v>
      </c>
      <c r="M144" s="54">
        <v>-0.10569870641776399</v>
      </c>
      <c r="N144" s="21">
        <v>3.1230909951475498E-4</v>
      </c>
      <c r="O144" s="54">
        <v>0.10185262208364899</v>
      </c>
      <c r="P144" s="21">
        <v>3.3785187980416199E-4</v>
      </c>
      <c r="Q144" s="20" t="s">
        <v>54654</v>
      </c>
      <c r="R144" s="20" t="s">
        <v>54662</v>
      </c>
      <c r="S144" s="20" t="s">
        <v>54663</v>
      </c>
      <c r="T144" s="20" t="s">
        <v>54732</v>
      </c>
      <c r="U144" s="20" t="s">
        <v>54769</v>
      </c>
      <c r="V144" s="20" t="s">
        <v>10750</v>
      </c>
      <c r="W144" s="58">
        <v>0</v>
      </c>
      <c r="X144" s="20" t="s">
        <v>75988</v>
      </c>
    </row>
    <row r="145" spans="1:24" ht="13" x14ac:dyDescent="0.15">
      <c r="A145" s="19" t="s">
        <v>147</v>
      </c>
      <c r="B145" s="20" t="s">
        <v>1014</v>
      </c>
      <c r="C145" s="20" t="s">
        <v>75995</v>
      </c>
      <c r="D145" s="58">
        <v>5.6000000000000001E-2</v>
      </c>
      <c r="E145" s="58">
        <v>6.4863175394846206E-2</v>
      </c>
      <c r="F145" s="58">
        <v>8.4000000000000005E-2</v>
      </c>
      <c r="G145" s="58">
        <v>9.4401763630497904E-2</v>
      </c>
      <c r="H145" s="58">
        <v>3.2000000000000001E-2</v>
      </c>
      <c r="I145" s="58">
        <v>4.5542148985428299E-2</v>
      </c>
      <c r="J145" s="58">
        <v>0</v>
      </c>
      <c r="K145" s="54">
        <v>-0.104028318480547</v>
      </c>
      <c r="L145" s="21">
        <v>5.5295327999811E-4</v>
      </c>
      <c r="M145" s="54">
        <v>-0.137613525053249</v>
      </c>
      <c r="N145" s="21">
        <v>2.4252922076719501E-6</v>
      </c>
      <c r="O145" s="54">
        <v>0.12030080665277899</v>
      </c>
      <c r="P145" s="21">
        <v>1.8323761800462899E-5</v>
      </c>
      <c r="Q145" s="20" t="s">
        <v>54654</v>
      </c>
      <c r="R145" s="20" t="s">
        <v>54655</v>
      </c>
      <c r="S145" s="20" t="s">
        <v>54702</v>
      </c>
      <c r="T145" s="20" t="s">
        <v>54703</v>
      </c>
      <c r="U145" s="20" t="s">
        <v>55066</v>
      </c>
      <c r="V145" s="20" t="s">
        <v>10076</v>
      </c>
      <c r="W145" s="58">
        <v>0</v>
      </c>
      <c r="X145" s="20" t="s">
        <v>75987</v>
      </c>
    </row>
    <row r="146" spans="1:24" ht="13" x14ac:dyDescent="0.15">
      <c r="A146" s="19" t="s">
        <v>147</v>
      </c>
      <c r="B146" s="20" t="s">
        <v>1014</v>
      </c>
      <c r="C146" s="20" t="s">
        <v>75994</v>
      </c>
      <c r="D146" s="58">
        <v>8.4000000000000005E-2</v>
      </c>
      <c r="E146" s="58">
        <v>9.5334708948740202E-2</v>
      </c>
      <c r="F146" s="58">
        <v>7.5999999999999998E-2</v>
      </c>
      <c r="G146" s="58">
        <v>8.5835728952772E-2</v>
      </c>
      <c r="H146" s="58">
        <v>4.3999999999999997E-2</v>
      </c>
      <c r="I146" s="58">
        <v>6.0407514450866999E-2</v>
      </c>
      <c r="J146" s="58">
        <v>4.0000000000000001E-3</v>
      </c>
      <c r="K146" s="54">
        <v>-0.113898782346877</v>
      </c>
      <c r="L146" s="21">
        <v>1.4950664552689099E-4</v>
      </c>
      <c r="M146" s="54">
        <v>-0.113366664424606</v>
      </c>
      <c r="N146" s="21">
        <v>1.1062090813699E-4</v>
      </c>
      <c r="O146" s="54">
        <v>0.12030080665277899</v>
      </c>
      <c r="P146" s="21">
        <v>1.8323761800462899E-5</v>
      </c>
      <c r="Q146" s="20" t="s">
        <v>54654</v>
      </c>
      <c r="R146" s="20" t="s">
        <v>54655</v>
      </c>
      <c r="S146" s="20" t="s">
        <v>54659</v>
      </c>
      <c r="T146" s="20" t="s">
        <v>54691</v>
      </c>
      <c r="U146" s="20" t="s">
        <v>55111</v>
      </c>
      <c r="V146" s="20" t="s">
        <v>10410</v>
      </c>
      <c r="W146" s="58">
        <v>6.9532710280373802E-3</v>
      </c>
      <c r="X146" s="20" t="s">
        <v>75988</v>
      </c>
    </row>
    <row r="147" spans="1:24" ht="13" x14ac:dyDescent="0.15">
      <c r="A147" s="19" t="s">
        <v>147</v>
      </c>
      <c r="B147" s="20" t="s">
        <v>1014</v>
      </c>
      <c r="C147" s="20" t="s">
        <v>75993</v>
      </c>
      <c r="D147" s="58">
        <v>6.4000000000000001E-2</v>
      </c>
      <c r="E147" s="58">
        <v>7.3651800462504094E-2</v>
      </c>
      <c r="F147" s="58">
        <v>0.104</v>
      </c>
      <c r="G147" s="58">
        <v>0.115875259875259</v>
      </c>
      <c r="H147" s="58">
        <v>4.3999999999999997E-2</v>
      </c>
      <c r="I147" s="58">
        <v>6.0407514450866999E-2</v>
      </c>
      <c r="J147" s="58">
        <v>0</v>
      </c>
      <c r="K147" s="54">
        <v>-0.12055197365076099</v>
      </c>
      <c r="L147" s="21">
        <v>5.6413866904620297E-5</v>
      </c>
      <c r="M147" s="54">
        <v>-0.10569870641776399</v>
      </c>
      <c r="N147" s="21">
        <v>3.1230909951475498E-4</v>
      </c>
      <c r="O147" s="54">
        <v>0.12030080665277899</v>
      </c>
      <c r="P147" s="21">
        <v>1.8323761800462899E-5</v>
      </c>
      <c r="Q147" s="20" t="s">
        <v>54654</v>
      </c>
      <c r="R147" s="20" t="s">
        <v>54662</v>
      </c>
      <c r="S147" s="20" t="s">
        <v>54663</v>
      </c>
      <c r="T147" s="20" t="s">
        <v>54732</v>
      </c>
      <c r="U147" s="20" t="s">
        <v>54769</v>
      </c>
      <c r="V147" s="20" t="s">
        <v>10750</v>
      </c>
      <c r="W147" s="58">
        <v>0</v>
      </c>
      <c r="X147" s="20" t="s">
        <v>75988</v>
      </c>
    </row>
    <row r="148" spans="1:24" ht="13" x14ac:dyDescent="0.15">
      <c r="A148" s="19" t="s">
        <v>147</v>
      </c>
      <c r="B148" s="20" t="s">
        <v>1014</v>
      </c>
      <c r="C148" s="20" t="s">
        <v>75886</v>
      </c>
      <c r="D148" s="58">
        <v>0.152</v>
      </c>
      <c r="E148" s="58">
        <v>0.16722560269501999</v>
      </c>
      <c r="F148" s="58">
        <v>0.16800000000000001</v>
      </c>
      <c r="G148" s="58">
        <v>0.183745054945054</v>
      </c>
      <c r="H148" s="58">
        <v>3.2000000000000001E-2</v>
      </c>
      <c r="I148" s="58">
        <v>4.5542148985428299E-2</v>
      </c>
      <c r="J148" s="58">
        <v>0</v>
      </c>
      <c r="K148" s="54">
        <v>0.15613520752684601</v>
      </c>
      <c r="L148" s="21">
        <v>7.1921684184179101E-8</v>
      </c>
      <c r="M148" s="54">
        <v>0.11814420125529999</v>
      </c>
      <c r="N148" s="21">
        <v>6.4079937956503896E-5</v>
      </c>
      <c r="O148" s="54">
        <v>0.12030080665277899</v>
      </c>
      <c r="P148" s="21">
        <v>1.8323761800462899E-5</v>
      </c>
      <c r="Q148" s="20" t="s">
        <v>52532</v>
      </c>
      <c r="R148" s="20" t="s">
        <v>52532</v>
      </c>
      <c r="S148" s="20" t="s">
        <v>52532</v>
      </c>
      <c r="T148" s="20" t="s">
        <v>52532</v>
      </c>
      <c r="U148" s="20" t="s">
        <v>52532</v>
      </c>
      <c r="V148" s="20" t="s">
        <v>52532</v>
      </c>
      <c r="W148" s="58">
        <v>0</v>
      </c>
      <c r="X148" s="20" t="s">
        <v>75987</v>
      </c>
    </row>
    <row r="149" spans="1:24" ht="13" x14ac:dyDescent="0.15">
      <c r="A149" s="19" t="s">
        <v>147</v>
      </c>
      <c r="B149" s="20" t="s">
        <v>1014</v>
      </c>
      <c r="C149" s="20" t="s">
        <v>75887</v>
      </c>
      <c r="D149" s="58">
        <v>7.5999999999999998E-2</v>
      </c>
      <c r="E149" s="58">
        <v>8.6730876330876297E-2</v>
      </c>
      <c r="F149" s="58">
        <v>8.4000000000000005E-2</v>
      </c>
      <c r="G149" s="58">
        <v>9.4401763630497904E-2</v>
      </c>
      <c r="H149" s="58">
        <v>1.2E-2</v>
      </c>
      <c r="I149" s="58">
        <v>1.9327425445018101E-2</v>
      </c>
      <c r="J149" s="58">
        <v>1.2E-2</v>
      </c>
      <c r="K149" s="54">
        <v>0.137495554602759</v>
      </c>
      <c r="L149" s="21">
        <v>2.7831436728241301E-6</v>
      </c>
      <c r="M149" s="54">
        <v>0.12328221309474099</v>
      </c>
      <c r="N149" s="21">
        <v>2.8712360354387899E-5</v>
      </c>
      <c r="O149" s="54">
        <v>0.12030080665277899</v>
      </c>
      <c r="P149" s="21">
        <v>1.8323761800462899E-5</v>
      </c>
      <c r="Q149" s="20" t="s">
        <v>52532</v>
      </c>
      <c r="R149" s="20" t="s">
        <v>52532</v>
      </c>
      <c r="S149" s="20" t="s">
        <v>52532</v>
      </c>
      <c r="T149" s="20" t="s">
        <v>52532</v>
      </c>
      <c r="U149" s="20" t="s">
        <v>52532</v>
      </c>
      <c r="V149" s="20" t="s">
        <v>52532</v>
      </c>
      <c r="W149" s="58">
        <v>1.9752212389380502E-2</v>
      </c>
      <c r="X149" s="20" t="s">
        <v>75987</v>
      </c>
    </row>
    <row r="150" spans="1:24" ht="13" x14ac:dyDescent="0.15">
      <c r="A150" s="19" t="s">
        <v>147</v>
      </c>
      <c r="B150" s="20" t="s">
        <v>1014</v>
      </c>
      <c r="C150" s="20" t="s">
        <v>75862</v>
      </c>
      <c r="D150" s="58">
        <v>7.1999999999999995E-2</v>
      </c>
      <c r="E150" s="58">
        <v>8.2354949926120496E-2</v>
      </c>
      <c r="F150" s="58">
        <v>0.12</v>
      </c>
      <c r="G150" s="58">
        <v>0.13293687390682099</v>
      </c>
      <c r="H150" s="58">
        <v>4.3999999999999997E-2</v>
      </c>
      <c r="I150" s="58">
        <v>6.0407514450866999E-2</v>
      </c>
      <c r="J150" s="58">
        <v>4.8000000000000001E-2</v>
      </c>
      <c r="K150" s="54">
        <v>0.101136225714103</v>
      </c>
      <c r="L150" s="21">
        <v>7.3561897832509797E-4</v>
      </c>
      <c r="M150" s="54">
        <v>0.102639896415732</v>
      </c>
      <c r="N150" s="21">
        <v>6.0604929909197503E-4</v>
      </c>
      <c r="O150" s="54">
        <v>0.12030080665277899</v>
      </c>
      <c r="P150" s="21">
        <v>1.8323761800462899E-5</v>
      </c>
      <c r="Q150" s="20" t="s">
        <v>52532</v>
      </c>
      <c r="R150" s="20" t="s">
        <v>52532</v>
      </c>
      <c r="S150" s="20" t="s">
        <v>52532</v>
      </c>
      <c r="T150" s="20" t="s">
        <v>52532</v>
      </c>
      <c r="U150" s="20" t="s">
        <v>52532</v>
      </c>
      <c r="V150" s="20" t="s">
        <v>52532</v>
      </c>
      <c r="W150" s="58">
        <v>4.9877094972067E-2</v>
      </c>
      <c r="X150" s="20" t="s">
        <v>75988</v>
      </c>
    </row>
    <row r="151" spans="1:24" ht="13" x14ac:dyDescent="0.15">
      <c r="A151" s="19" t="s">
        <v>147</v>
      </c>
      <c r="B151" s="20" t="s">
        <v>1014</v>
      </c>
      <c r="C151" s="20" t="s">
        <v>75871</v>
      </c>
      <c r="D151" s="58">
        <v>0.08</v>
      </c>
      <c r="E151" s="58">
        <v>9.1052058375081596E-2</v>
      </c>
      <c r="F151" s="58">
        <v>0.224</v>
      </c>
      <c r="G151" s="58">
        <v>0.24171738344777699</v>
      </c>
      <c r="H151" s="58">
        <v>0.02</v>
      </c>
      <c r="I151" s="58">
        <v>3.0232154480364499E-2</v>
      </c>
      <c r="J151" s="58">
        <v>0.06</v>
      </c>
      <c r="K151" s="54">
        <v>0.128874863506242</v>
      </c>
      <c r="L151" s="21">
        <v>1.1968415489105301E-5</v>
      </c>
      <c r="M151" s="54">
        <v>0.101891851229226</v>
      </c>
      <c r="N151" s="21">
        <v>6.6484210717278303E-4</v>
      </c>
      <c r="O151" s="54">
        <v>0.12030080665277899</v>
      </c>
      <c r="P151" s="21">
        <v>1.8323761800462899E-5</v>
      </c>
      <c r="Q151" s="20" t="s">
        <v>52532</v>
      </c>
      <c r="R151" s="20" t="s">
        <v>52532</v>
      </c>
      <c r="S151" s="20" t="s">
        <v>52532</v>
      </c>
      <c r="T151" s="20" t="s">
        <v>52532</v>
      </c>
      <c r="U151" s="20" t="s">
        <v>52532</v>
      </c>
      <c r="V151" s="20" t="s">
        <v>52532</v>
      </c>
      <c r="W151" s="58">
        <v>6.2E-2</v>
      </c>
      <c r="X151" s="20" t="s">
        <v>75992</v>
      </c>
    </row>
    <row r="152" spans="1:24" ht="13" x14ac:dyDescent="0.15">
      <c r="A152" s="19" t="s">
        <v>147</v>
      </c>
      <c r="B152" s="20" t="s">
        <v>1014</v>
      </c>
      <c r="C152" s="20" t="s">
        <v>75912</v>
      </c>
      <c r="D152" s="58">
        <v>8.7999999999999995E-2</v>
      </c>
      <c r="E152" s="58">
        <v>9.9641800747602705E-2</v>
      </c>
      <c r="F152" s="58">
        <v>9.1999999999999998E-2</v>
      </c>
      <c r="G152" s="58">
        <v>0.102949566334725</v>
      </c>
      <c r="H152" s="58">
        <v>5.1999999999999998E-2</v>
      </c>
      <c r="I152" s="58">
        <v>7.0069756946682896E-2</v>
      </c>
      <c r="J152" s="58">
        <v>0</v>
      </c>
      <c r="K152" s="54">
        <v>-0.100432706122145</v>
      </c>
      <c r="L152" s="21">
        <v>8.0325371030261E-4</v>
      </c>
      <c r="M152" s="54">
        <v>-0.12834927865207099</v>
      </c>
      <c r="N152" s="21">
        <v>1.2478464769323901E-5</v>
      </c>
      <c r="O152" s="54">
        <v>0.12030080665277899</v>
      </c>
      <c r="P152" s="21">
        <v>1.8323761800462899E-5</v>
      </c>
      <c r="Q152" s="20" t="s">
        <v>52532</v>
      </c>
      <c r="R152" s="20" t="s">
        <v>52532</v>
      </c>
      <c r="S152" s="20" t="s">
        <v>52532</v>
      </c>
      <c r="T152" s="20" t="s">
        <v>52532</v>
      </c>
      <c r="U152" s="20" t="s">
        <v>52532</v>
      </c>
      <c r="V152" s="20" t="s">
        <v>52532</v>
      </c>
      <c r="W152" s="58">
        <v>0</v>
      </c>
      <c r="X152" s="20" t="s">
        <v>75988</v>
      </c>
    </row>
    <row r="153" spans="1:24" ht="13" x14ac:dyDescent="0.15">
      <c r="A153" s="19" t="s">
        <v>147</v>
      </c>
      <c r="B153" s="20" t="s">
        <v>1014</v>
      </c>
      <c r="C153" s="20" t="s">
        <v>75895</v>
      </c>
      <c r="D153" s="58">
        <v>0.14399999999999999</v>
      </c>
      <c r="E153" s="58">
        <v>0.158984945327769</v>
      </c>
      <c r="F153" s="58">
        <v>0.1</v>
      </c>
      <c r="G153" s="58">
        <v>0.11156720401409199</v>
      </c>
      <c r="H153" s="58">
        <v>3.5999999999999997E-2</v>
      </c>
      <c r="I153" s="58">
        <v>5.0553345874764802E-2</v>
      </c>
      <c r="J153" s="58">
        <v>0</v>
      </c>
      <c r="K153" s="54">
        <v>-0.10787850720119201</v>
      </c>
      <c r="L153" s="21">
        <v>2.9407400988688403E-4</v>
      </c>
      <c r="M153" s="54">
        <v>-0.11467507101282901</v>
      </c>
      <c r="N153" s="21">
        <v>1.0981292538604799E-4</v>
      </c>
      <c r="O153" s="54">
        <v>0.12030080665277899</v>
      </c>
      <c r="P153" s="21">
        <v>1.8323761800462899E-5</v>
      </c>
      <c r="Q153" s="20" t="s">
        <v>52532</v>
      </c>
      <c r="R153" s="20" t="s">
        <v>52532</v>
      </c>
      <c r="S153" s="20" t="s">
        <v>52532</v>
      </c>
      <c r="T153" s="20" t="s">
        <v>52532</v>
      </c>
      <c r="U153" s="20" t="s">
        <v>52532</v>
      </c>
      <c r="V153" s="20" t="s">
        <v>52532</v>
      </c>
      <c r="W153" s="58">
        <v>0</v>
      </c>
      <c r="X153" s="20" t="s">
        <v>75988</v>
      </c>
    </row>
    <row r="154" spans="1:24" ht="13" x14ac:dyDescent="0.15">
      <c r="A154" s="19" t="s">
        <v>147</v>
      </c>
      <c r="B154" s="20" t="s">
        <v>3545</v>
      </c>
      <c r="C154" s="20" t="s">
        <v>75990</v>
      </c>
      <c r="D154" s="58">
        <v>0.44400000000000001</v>
      </c>
      <c r="E154" s="58">
        <v>0.461120198757763</v>
      </c>
      <c r="F154" s="58">
        <v>0.45200000000000001</v>
      </c>
      <c r="G154" s="58">
        <v>0.46917222884386101</v>
      </c>
      <c r="H154" s="58">
        <v>0.35199999999999998</v>
      </c>
      <c r="I154" s="58">
        <v>0.39034125636672301</v>
      </c>
      <c r="J154" s="58">
        <v>0</v>
      </c>
      <c r="K154" s="54">
        <v>0.14178555819785599</v>
      </c>
      <c r="L154" s="21">
        <v>1.63219215823168E-6</v>
      </c>
      <c r="M154" s="54">
        <v>-0.11551634478108699</v>
      </c>
      <c r="N154" s="21">
        <v>8.1111353005630901E-5</v>
      </c>
      <c r="O154" s="54">
        <v>-0.102583530372177</v>
      </c>
      <c r="P154" s="21">
        <v>3.0313629996586E-4</v>
      </c>
      <c r="Q154" s="20" t="s">
        <v>54654</v>
      </c>
      <c r="R154" s="20" t="s">
        <v>54655</v>
      </c>
      <c r="S154" s="20" t="s">
        <v>54659</v>
      </c>
      <c r="T154" s="20" t="s">
        <v>54660</v>
      </c>
      <c r="U154" s="20" t="s">
        <v>54868</v>
      </c>
      <c r="V154" s="20" t="s">
        <v>8899</v>
      </c>
      <c r="W154" s="58">
        <v>0</v>
      </c>
      <c r="X154" s="20" t="s">
        <v>75988</v>
      </c>
    </row>
    <row r="155" spans="1:24" ht="13" x14ac:dyDescent="0.15">
      <c r="A155" s="19" t="s">
        <v>147</v>
      </c>
      <c r="B155" s="20" t="s">
        <v>3545</v>
      </c>
      <c r="C155" s="20" t="s">
        <v>75997</v>
      </c>
      <c r="D155" s="58">
        <v>0.436</v>
      </c>
      <c r="E155" s="58">
        <v>0.45312694545273702</v>
      </c>
      <c r="F155" s="58">
        <v>0.46800000000000003</v>
      </c>
      <c r="G155" s="58">
        <v>0.48512959381044402</v>
      </c>
      <c r="H155" s="58">
        <v>0.29199999999999998</v>
      </c>
      <c r="I155" s="58">
        <v>0.33059379231894198</v>
      </c>
      <c r="J155" s="58">
        <v>3.5999999999999997E-2</v>
      </c>
      <c r="K155" s="54">
        <v>0.16558241801630399</v>
      </c>
      <c r="L155" s="21">
        <v>1.1667186779183999E-8</v>
      </c>
      <c r="M155" s="54">
        <v>-0.126272771192255</v>
      </c>
      <c r="N155" s="21">
        <v>1.57329445593553E-5</v>
      </c>
      <c r="O155" s="54">
        <v>-0.102583530372177</v>
      </c>
      <c r="P155" s="21">
        <v>3.0313629996586E-4</v>
      </c>
      <c r="Q155" s="20" t="s">
        <v>54654</v>
      </c>
      <c r="R155" s="20" t="s">
        <v>54662</v>
      </c>
      <c r="S155" s="20" t="s">
        <v>54663</v>
      </c>
      <c r="T155" s="20" t="s">
        <v>54732</v>
      </c>
      <c r="U155" s="20" t="s">
        <v>54917</v>
      </c>
      <c r="V155" s="20" t="s">
        <v>9196</v>
      </c>
      <c r="W155" s="58">
        <v>4.65E-2</v>
      </c>
      <c r="X155" s="20" t="s">
        <v>75988</v>
      </c>
    </row>
    <row r="156" spans="1:24" ht="13" x14ac:dyDescent="0.15">
      <c r="A156" s="19" t="s">
        <v>147</v>
      </c>
      <c r="B156" s="20" t="s">
        <v>3545</v>
      </c>
      <c r="C156" s="20" t="s">
        <v>75981</v>
      </c>
      <c r="D156" s="58">
        <v>0.69599999999999995</v>
      </c>
      <c r="E156" s="58">
        <v>0.70933762434171999</v>
      </c>
      <c r="F156" s="58">
        <v>0.32400000000000001</v>
      </c>
      <c r="G156" s="58">
        <v>0.342154607922392</v>
      </c>
      <c r="H156" s="58">
        <v>0.66400000000000003</v>
      </c>
      <c r="I156" s="58">
        <v>0.69163081829961104</v>
      </c>
      <c r="J156" s="58">
        <v>0.02</v>
      </c>
      <c r="K156" s="54">
        <v>0.115877913188143</v>
      </c>
      <c r="L156" s="21">
        <v>1.1344609106841201E-4</v>
      </c>
      <c r="M156" s="54">
        <v>-0.11494519781422299</v>
      </c>
      <c r="N156" s="21">
        <v>8.8388046834671701E-5</v>
      </c>
      <c r="O156" s="54">
        <v>-0.102583530372177</v>
      </c>
      <c r="P156" s="21">
        <v>3.0313629996586E-4</v>
      </c>
      <c r="Q156" s="20" t="s">
        <v>54654</v>
      </c>
      <c r="R156" s="20" t="s">
        <v>54655</v>
      </c>
      <c r="S156" s="20" t="s">
        <v>54659</v>
      </c>
      <c r="T156" s="20" t="s">
        <v>54722</v>
      </c>
      <c r="U156" s="20" t="s">
        <v>54973</v>
      </c>
      <c r="V156" s="20" t="s">
        <v>9522</v>
      </c>
      <c r="W156" s="58">
        <v>3.1260504201680597E-2</v>
      </c>
      <c r="X156" s="20" t="s">
        <v>75988</v>
      </c>
    </row>
    <row r="157" spans="1:24" ht="13" x14ac:dyDescent="0.15">
      <c r="A157" s="19" t="s">
        <v>147</v>
      </c>
      <c r="B157" s="20" t="s">
        <v>3545</v>
      </c>
      <c r="C157" s="20" t="s">
        <v>75995</v>
      </c>
      <c r="D157" s="58">
        <v>0.56000000000000005</v>
      </c>
      <c r="E157" s="58">
        <v>0.57638055842812796</v>
      </c>
      <c r="F157" s="58">
        <v>0.57199999999999995</v>
      </c>
      <c r="G157" s="58">
        <v>0.58829701801003798</v>
      </c>
      <c r="H157" s="58">
        <v>0.36</v>
      </c>
      <c r="I157" s="58">
        <v>0.39824071133693201</v>
      </c>
      <c r="J157" s="58">
        <v>0</v>
      </c>
      <c r="K157" s="54">
        <v>0.13948096260888099</v>
      </c>
      <c r="L157" s="21">
        <v>2.4625348331748299E-6</v>
      </c>
      <c r="M157" s="54">
        <v>-0.137613525053249</v>
      </c>
      <c r="N157" s="21">
        <v>2.4252922076719501E-6</v>
      </c>
      <c r="O157" s="54">
        <v>-0.102583530372177</v>
      </c>
      <c r="P157" s="21">
        <v>3.0313629996586E-4</v>
      </c>
      <c r="Q157" s="20" t="s">
        <v>54654</v>
      </c>
      <c r="R157" s="20" t="s">
        <v>54655</v>
      </c>
      <c r="S157" s="20" t="s">
        <v>54702</v>
      </c>
      <c r="T157" s="20" t="s">
        <v>54703</v>
      </c>
      <c r="U157" s="20" t="s">
        <v>55066</v>
      </c>
      <c r="V157" s="20" t="s">
        <v>10076</v>
      </c>
      <c r="W157" s="58">
        <v>0</v>
      </c>
      <c r="X157" s="20" t="s">
        <v>75988</v>
      </c>
    </row>
    <row r="158" spans="1:24" ht="13" x14ac:dyDescent="0.15">
      <c r="A158" s="19" t="s">
        <v>147</v>
      </c>
      <c r="B158" s="20" t="s">
        <v>3545</v>
      </c>
      <c r="C158" s="20" t="s">
        <v>75976</v>
      </c>
      <c r="D158" s="58">
        <v>0.35199999999999998</v>
      </c>
      <c r="E158" s="58">
        <v>0.36922372779283302</v>
      </c>
      <c r="F158" s="58">
        <v>0.39600000000000002</v>
      </c>
      <c r="G158" s="58">
        <v>0.41355031477965398</v>
      </c>
      <c r="H158" s="58">
        <v>0.33600000000000002</v>
      </c>
      <c r="I158" s="58">
        <v>0.374446067715275</v>
      </c>
      <c r="J158" s="58">
        <v>4.0000000000000001E-3</v>
      </c>
      <c r="K158" s="54">
        <v>0.17465615170163401</v>
      </c>
      <c r="L158" s="21">
        <v>1.4108200538301499E-9</v>
      </c>
      <c r="M158" s="54">
        <v>-0.101077441124637</v>
      </c>
      <c r="N158" s="21">
        <v>5.8127194773760797E-4</v>
      </c>
      <c r="O158" s="54">
        <v>-0.102583530372177</v>
      </c>
      <c r="P158" s="21">
        <v>3.0313629996586E-4</v>
      </c>
      <c r="Q158" s="20" t="s">
        <v>54654</v>
      </c>
      <c r="R158" s="20" t="s">
        <v>54655</v>
      </c>
      <c r="S158" s="20" t="s">
        <v>54659</v>
      </c>
      <c r="T158" s="20" t="s">
        <v>54691</v>
      </c>
      <c r="U158" s="20" t="s">
        <v>54880</v>
      </c>
      <c r="V158" s="20" t="s">
        <v>10256</v>
      </c>
      <c r="W158" s="58">
        <v>6.9532710280373802E-3</v>
      </c>
      <c r="X158" s="20" t="s">
        <v>75988</v>
      </c>
    </row>
    <row r="159" spans="1:24" ht="13" x14ac:dyDescent="0.15">
      <c r="A159" s="19" t="s">
        <v>147</v>
      </c>
      <c r="B159" s="20" t="s">
        <v>3545</v>
      </c>
      <c r="C159" s="20" t="s">
        <v>75994</v>
      </c>
      <c r="D159" s="58">
        <v>0.45200000000000001</v>
      </c>
      <c r="E159" s="58">
        <v>0.46917222884386101</v>
      </c>
      <c r="F159" s="58">
        <v>0.48799999999999999</v>
      </c>
      <c r="G159" s="58">
        <v>0.50516012084592099</v>
      </c>
      <c r="H159" s="58">
        <v>0.3</v>
      </c>
      <c r="I159" s="58">
        <v>0.33867883763638301</v>
      </c>
      <c r="J159" s="58">
        <v>0</v>
      </c>
      <c r="K159" s="54">
        <v>0.13761339103592801</v>
      </c>
      <c r="L159" s="21">
        <v>3.3996610438865501E-6</v>
      </c>
      <c r="M159" s="54">
        <v>-0.113366664424606</v>
      </c>
      <c r="N159" s="21">
        <v>1.1062090813699E-4</v>
      </c>
      <c r="O159" s="54">
        <v>-0.102583530372177</v>
      </c>
      <c r="P159" s="21">
        <v>3.0313629996586E-4</v>
      </c>
      <c r="Q159" s="20" t="s">
        <v>54654</v>
      </c>
      <c r="R159" s="20" t="s">
        <v>54655</v>
      </c>
      <c r="S159" s="20" t="s">
        <v>54659</v>
      </c>
      <c r="T159" s="20" t="s">
        <v>54691</v>
      </c>
      <c r="U159" s="20" t="s">
        <v>55111</v>
      </c>
      <c r="V159" s="20" t="s">
        <v>10410</v>
      </c>
      <c r="W159" s="58">
        <v>0</v>
      </c>
      <c r="X159" s="20" t="s">
        <v>75988</v>
      </c>
    </row>
    <row r="160" spans="1:24" ht="13" x14ac:dyDescent="0.15">
      <c r="A160" s="19" t="s">
        <v>147</v>
      </c>
      <c r="B160" s="20" t="s">
        <v>3545</v>
      </c>
      <c r="C160" s="20" t="s">
        <v>75993</v>
      </c>
      <c r="D160" s="58">
        <v>0.45200000000000001</v>
      </c>
      <c r="E160" s="58">
        <v>0.46917222884386101</v>
      </c>
      <c r="F160" s="58">
        <v>0.46800000000000003</v>
      </c>
      <c r="G160" s="58">
        <v>0.48512959381044402</v>
      </c>
      <c r="H160" s="58">
        <v>0.36</v>
      </c>
      <c r="I160" s="58">
        <v>0.39824071133693201</v>
      </c>
      <c r="J160" s="58">
        <v>0</v>
      </c>
      <c r="K160" s="54">
        <v>0.10167641701685</v>
      </c>
      <c r="L160" s="21">
        <v>7.3417211083415203E-4</v>
      </c>
      <c r="M160" s="54">
        <v>-0.10569870641776399</v>
      </c>
      <c r="N160" s="21">
        <v>3.1230909951475498E-4</v>
      </c>
      <c r="O160" s="54">
        <v>-0.102583530372177</v>
      </c>
      <c r="P160" s="21">
        <v>3.0313629996586E-4</v>
      </c>
      <c r="Q160" s="20" t="s">
        <v>54654</v>
      </c>
      <c r="R160" s="20" t="s">
        <v>54662</v>
      </c>
      <c r="S160" s="20" t="s">
        <v>54663</v>
      </c>
      <c r="T160" s="20" t="s">
        <v>54732</v>
      </c>
      <c r="U160" s="20" t="s">
        <v>54769</v>
      </c>
      <c r="V160" s="20" t="s">
        <v>10750</v>
      </c>
      <c r="W160" s="58">
        <v>0</v>
      </c>
      <c r="X160" s="20" t="s">
        <v>75988</v>
      </c>
    </row>
    <row r="161" spans="1:24" ht="13" x14ac:dyDescent="0.15">
      <c r="A161" s="19" t="s">
        <v>147</v>
      </c>
      <c r="B161" s="20" t="s">
        <v>3545</v>
      </c>
      <c r="C161" s="20" t="s">
        <v>75996</v>
      </c>
      <c r="D161" s="58">
        <v>0.40799999999999997</v>
      </c>
      <c r="E161" s="58">
        <v>0.42510508474576197</v>
      </c>
      <c r="F161" s="58">
        <v>0.38800000000000001</v>
      </c>
      <c r="G161" s="58">
        <v>0.40568224112056001</v>
      </c>
      <c r="H161" s="58">
        <v>0.312</v>
      </c>
      <c r="I161" s="58">
        <v>0.35057857104456702</v>
      </c>
      <c r="J161" s="58">
        <v>0</v>
      </c>
      <c r="K161" s="54">
        <v>0.166742276005243</v>
      </c>
      <c r="L161" s="21">
        <v>9.1195646048268207E-9</v>
      </c>
      <c r="M161" s="54">
        <v>-0.128286225677916</v>
      </c>
      <c r="N161" s="21">
        <v>1.14533560397667E-5</v>
      </c>
      <c r="O161" s="54">
        <v>-0.102583530372177</v>
      </c>
      <c r="P161" s="21">
        <v>3.0313629996586E-4</v>
      </c>
      <c r="Q161" s="20" t="s">
        <v>54654</v>
      </c>
      <c r="R161" s="20" t="s">
        <v>54662</v>
      </c>
      <c r="S161" s="20" t="s">
        <v>54663</v>
      </c>
      <c r="T161" s="20" t="s">
        <v>54732</v>
      </c>
      <c r="U161" s="20" t="s">
        <v>54917</v>
      </c>
      <c r="V161" s="20" t="s">
        <v>11017</v>
      </c>
      <c r="W161" s="58">
        <v>0</v>
      </c>
      <c r="X161" s="20" t="s">
        <v>75988</v>
      </c>
    </row>
    <row r="162" spans="1:24" ht="13" x14ac:dyDescent="0.15">
      <c r="A162" s="19" t="s">
        <v>147</v>
      </c>
      <c r="B162" s="20" t="s">
        <v>3545</v>
      </c>
      <c r="C162" s="20" t="s">
        <v>75975</v>
      </c>
      <c r="D162" s="58">
        <v>0.46</v>
      </c>
      <c r="E162" s="58">
        <v>0.47721546632252898</v>
      </c>
      <c r="F162" s="58">
        <v>0.39600000000000002</v>
      </c>
      <c r="G162" s="58">
        <v>0.41355031477965398</v>
      </c>
      <c r="H162" s="58">
        <v>0.312</v>
      </c>
      <c r="I162" s="58">
        <v>0.35057857104456702</v>
      </c>
      <c r="J162" s="58">
        <v>4.0000000000000001E-3</v>
      </c>
      <c r="K162" s="54">
        <v>0.14723363300709</v>
      </c>
      <c r="L162" s="21">
        <v>5.5005827116398501E-7</v>
      </c>
      <c r="M162" s="54">
        <v>-0.11605762184577</v>
      </c>
      <c r="N162" s="21">
        <v>7.5375402648301503E-5</v>
      </c>
      <c r="O162" s="54">
        <v>-0.102583530372177</v>
      </c>
      <c r="P162" s="21">
        <v>3.0313629996586E-4</v>
      </c>
      <c r="Q162" s="20" t="s">
        <v>54654</v>
      </c>
      <c r="R162" s="20" t="s">
        <v>54655</v>
      </c>
      <c r="S162" s="20" t="s">
        <v>54659</v>
      </c>
      <c r="T162" s="20" t="s">
        <v>54722</v>
      </c>
      <c r="U162" s="20" t="s">
        <v>55061</v>
      </c>
      <c r="V162" s="20" t="s">
        <v>11431</v>
      </c>
      <c r="W162" s="58">
        <v>6.9532710280373802E-3</v>
      </c>
      <c r="X162" s="20" t="s">
        <v>75988</v>
      </c>
    </row>
    <row r="163" spans="1:24" ht="13" x14ac:dyDescent="0.15">
      <c r="A163" s="19" t="s">
        <v>147</v>
      </c>
      <c r="B163" s="20" t="s">
        <v>3545</v>
      </c>
      <c r="C163" s="20" t="s">
        <v>75886</v>
      </c>
      <c r="D163" s="58">
        <v>0.59599999999999997</v>
      </c>
      <c r="E163" s="58">
        <v>0.61177664276593602</v>
      </c>
      <c r="F163" s="58">
        <v>0.60799999999999998</v>
      </c>
      <c r="G163" s="58">
        <v>0.62387981736953202</v>
      </c>
      <c r="H163" s="58">
        <v>0.32400000000000001</v>
      </c>
      <c r="I163" s="58">
        <v>0.36254210610846399</v>
      </c>
      <c r="J163" s="58">
        <v>4.0000000000000001E-3</v>
      </c>
      <c r="K163" s="54">
        <v>-0.177003942712086</v>
      </c>
      <c r="L163" s="21">
        <v>6.4223852573920002E-10</v>
      </c>
      <c r="M163" s="54">
        <v>0.11814420125529999</v>
      </c>
      <c r="N163" s="21">
        <v>6.4079937956503896E-5</v>
      </c>
      <c r="O163" s="54">
        <v>-0.102583530372177</v>
      </c>
      <c r="P163" s="21">
        <v>3.0313629996586E-4</v>
      </c>
      <c r="Q163" s="20" t="s">
        <v>52532</v>
      </c>
      <c r="R163" s="20" t="s">
        <v>52532</v>
      </c>
      <c r="S163" s="20" t="s">
        <v>52532</v>
      </c>
      <c r="T163" s="20" t="s">
        <v>52532</v>
      </c>
      <c r="U163" s="20" t="s">
        <v>52532</v>
      </c>
      <c r="V163" s="20" t="s">
        <v>52532</v>
      </c>
      <c r="W163" s="58">
        <v>6.9532710280373802E-3</v>
      </c>
      <c r="X163" s="20" t="s">
        <v>75988</v>
      </c>
    </row>
    <row r="164" spans="1:24" ht="13" x14ac:dyDescent="0.15">
      <c r="A164" s="19" t="s">
        <v>147</v>
      </c>
      <c r="B164" s="20" t="s">
        <v>3545</v>
      </c>
      <c r="C164" s="20" t="s">
        <v>75887</v>
      </c>
      <c r="D164" s="58">
        <v>0.48</v>
      </c>
      <c r="E164" s="58">
        <v>0.49727286245353097</v>
      </c>
      <c r="F164" s="58">
        <v>0.376</v>
      </c>
      <c r="G164" s="58">
        <v>0.39376570798677202</v>
      </c>
      <c r="H164" s="58">
        <v>0.308</v>
      </c>
      <c r="I164" s="58">
        <v>0.34656839838492598</v>
      </c>
      <c r="J164" s="58">
        <v>8.0000000000000002E-3</v>
      </c>
      <c r="K164" s="54">
        <v>-0.15462557549577099</v>
      </c>
      <c r="L164" s="21">
        <v>9.7591983400700803E-8</v>
      </c>
      <c r="M164" s="54">
        <v>0.12328221309474099</v>
      </c>
      <c r="N164" s="21">
        <v>2.8712360354387899E-5</v>
      </c>
      <c r="O164" s="54">
        <v>-0.102583530372177</v>
      </c>
      <c r="P164" s="21">
        <v>3.0313629996586E-4</v>
      </c>
      <c r="Q164" s="20" t="s">
        <v>52532</v>
      </c>
      <c r="R164" s="20" t="s">
        <v>52532</v>
      </c>
      <c r="S164" s="20" t="s">
        <v>52532</v>
      </c>
      <c r="T164" s="20" t="s">
        <v>52532</v>
      </c>
      <c r="U164" s="20" t="s">
        <v>52532</v>
      </c>
      <c r="V164" s="20" t="s">
        <v>52532</v>
      </c>
      <c r="W164" s="58">
        <v>1.3405405405405401E-2</v>
      </c>
      <c r="X164" s="20" t="s">
        <v>75988</v>
      </c>
    </row>
    <row r="165" spans="1:24" ht="13" x14ac:dyDescent="0.15">
      <c r="A165" s="19" t="s">
        <v>147</v>
      </c>
      <c r="B165" s="20" t="s">
        <v>3545</v>
      </c>
      <c r="C165" s="20" t="s">
        <v>75862</v>
      </c>
      <c r="D165" s="58">
        <v>0.47599999999999998</v>
      </c>
      <c r="E165" s="58">
        <v>0.49317781192683202</v>
      </c>
      <c r="F165" s="58">
        <v>0.46800000000000003</v>
      </c>
      <c r="G165" s="58">
        <v>0.48512959381044402</v>
      </c>
      <c r="H165" s="58">
        <v>0.3</v>
      </c>
      <c r="I165" s="58">
        <v>0.33867883763638301</v>
      </c>
      <c r="J165" s="58">
        <v>4.3999999999999997E-2</v>
      </c>
      <c r="K165" s="54">
        <v>-0.147120565924792</v>
      </c>
      <c r="L165" s="21">
        <v>4.6016491005570098E-7</v>
      </c>
      <c r="M165" s="54">
        <v>0.102639896415732</v>
      </c>
      <c r="N165" s="21">
        <v>6.0604929909197503E-4</v>
      </c>
      <c r="O165" s="54">
        <v>-0.102583530372177</v>
      </c>
      <c r="P165" s="21">
        <v>3.0313629996586E-4</v>
      </c>
      <c r="Q165" s="20" t="s">
        <v>52532</v>
      </c>
      <c r="R165" s="20" t="s">
        <v>52532</v>
      </c>
      <c r="S165" s="20" t="s">
        <v>52532</v>
      </c>
      <c r="T165" s="20" t="s">
        <v>52532</v>
      </c>
      <c r="U165" s="20" t="s">
        <v>52532</v>
      </c>
      <c r="V165" s="20" t="s">
        <v>52532</v>
      </c>
      <c r="W165" s="58">
        <v>4.9005988023952E-2</v>
      </c>
      <c r="X165" s="20" t="s">
        <v>75988</v>
      </c>
    </row>
    <row r="166" spans="1:24" ht="13" x14ac:dyDescent="0.15">
      <c r="A166" s="19" t="s">
        <v>147</v>
      </c>
      <c r="B166" s="20" t="s">
        <v>3545</v>
      </c>
      <c r="C166" s="20" t="s">
        <v>75912</v>
      </c>
      <c r="D166" s="58">
        <v>0.68799999999999994</v>
      </c>
      <c r="E166" s="58">
        <v>0.70190306047737505</v>
      </c>
      <c r="F166" s="58">
        <v>0.65200000000000002</v>
      </c>
      <c r="G166" s="58">
        <v>0.667031424375917</v>
      </c>
      <c r="H166" s="58">
        <v>0.35599999999999998</v>
      </c>
      <c r="I166" s="58">
        <v>0.39429579778496099</v>
      </c>
      <c r="J166" s="58">
        <v>0</v>
      </c>
      <c r="K166" s="54">
        <v>0.172562030828258</v>
      </c>
      <c r="L166" s="21">
        <v>1.84806404351354E-9</v>
      </c>
      <c r="M166" s="54">
        <v>-0.12834927865207099</v>
      </c>
      <c r="N166" s="21">
        <v>1.2478464769323901E-5</v>
      </c>
      <c r="O166" s="54">
        <v>-0.102583530372177</v>
      </c>
      <c r="P166" s="21">
        <v>3.0313629996586E-4</v>
      </c>
      <c r="Q166" s="20" t="s">
        <v>52532</v>
      </c>
      <c r="R166" s="20" t="s">
        <v>52532</v>
      </c>
      <c r="S166" s="20" t="s">
        <v>52532</v>
      </c>
      <c r="T166" s="20" t="s">
        <v>52532</v>
      </c>
      <c r="U166" s="20" t="s">
        <v>52532</v>
      </c>
      <c r="V166" s="20" t="s">
        <v>52532</v>
      </c>
      <c r="W166" s="58">
        <v>0</v>
      </c>
      <c r="X166" s="20" t="s">
        <v>75988</v>
      </c>
    </row>
    <row r="167" spans="1:24" ht="13" x14ac:dyDescent="0.15">
      <c r="A167" s="19" t="s">
        <v>147</v>
      </c>
      <c r="B167" s="20" t="s">
        <v>3545</v>
      </c>
      <c r="C167" s="20" t="s">
        <v>75891</v>
      </c>
      <c r="D167" s="58">
        <v>0.54800000000000004</v>
      </c>
      <c r="E167" s="58">
        <v>0.56461342797988701</v>
      </c>
      <c r="F167" s="58">
        <v>0.42799999999999999</v>
      </c>
      <c r="G167" s="58">
        <v>0.44518901164526697</v>
      </c>
      <c r="H167" s="58">
        <v>0.33200000000000002</v>
      </c>
      <c r="I167" s="58">
        <v>0.37038334667734102</v>
      </c>
      <c r="J167" s="58">
        <v>0</v>
      </c>
      <c r="K167" s="54">
        <v>0.13028420135524599</v>
      </c>
      <c r="L167" s="21">
        <v>9.4937059247255694E-6</v>
      </c>
      <c r="M167" s="54">
        <v>-0.107709387583257</v>
      </c>
      <c r="N167" s="21">
        <v>2.9968121908592003E-4</v>
      </c>
      <c r="O167" s="54">
        <v>-0.102583530372177</v>
      </c>
      <c r="P167" s="21">
        <v>3.0313629996586E-4</v>
      </c>
      <c r="Q167" s="20" t="s">
        <v>52532</v>
      </c>
      <c r="R167" s="20" t="s">
        <v>52532</v>
      </c>
      <c r="S167" s="20" t="s">
        <v>52532</v>
      </c>
      <c r="T167" s="20" t="s">
        <v>52532</v>
      </c>
      <c r="U167" s="20" t="s">
        <v>52532</v>
      </c>
      <c r="V167" s="20" t="s">
        <v>52532</v>
      </c>
      <c r="W167" s="58">
        <v>0</v>
      </c>
      <c r="X167" s="20" t="s">
        <v>75988</v>
      </c>
    </row>
    <row r="168" spans="1:24" ht="13" x14ac:dyDescent="0.15">
      <c r="A168" s="19" t="s">
        <v>147</v>
      </c>
      <c r="B168" s="20" t="s">
        <v>3545</v>
      </c>
      <c r="C168" s="20" t="s">
        <v>75895</v>
      </c>
      <c r="D168" s="58">
        <v>0.81200000000000006</v>
      </c>
      <c r="E168" s="58">
        <v>0.82067756286266902</v>
      </c>
      <c r="F168" s="58">
        <v>0.80400000000000005</v>
      </c>
      <c r="G168" s="58">
        <v>0.81460099859421198</v>
      </c>
      <c r="H168" s="58">
        <v>0.26400000000000001</v>
      </c>
      <c r="I168" s="58">
        <v>0.302232787424001</v>
      </c>
      <c r="J168" s="58">
        <v>4.0000000000000001E-3</v>
      </c>
      <c r="K168" s="54">
        <v>0.18310059738176299</v>
      </c>
      <c r="L168" s="21">
        <v>1.45869474782819E-10</v>
      </c>
      <c r="M168" s="54">
        <v>-0.11467507101282901</v>
      </c>
      <c r="N168" s="21">
        <v>1.0981292538604799E-4</v>
      </c>
      <c r="O168" s="54">
        <v>-0.102583530372177</v>
      </c>
      <c r="P168" s="21">
        <v>3.0313629996586E-4</v>
      </c>
      <c r="Q168" s="20" t="s">
        <v>52532</v>
      </c>
      <c r="R168" s="20" t="s">
        <v>52532</v>
      </c>
      <c r="S168" s="20" t="s">
        <v>52532</v>
      </c>
      <c r="T168" s="20" t="s">
        <v>52532</v>
      </c>
      <c r="U168" s="20" t="s">
        <v>52532</v>
      </c>
      <c r="V168" s="20" t="s">
        <v>52532</v>
      </c>
      <c r="W168" s="58">
        <v>6.9532710280373802E-3</v>
      </c>
      <c r="X168" s="20" t="s">
        <v>75988</v>
      </c>
    </row>
    <row r="169" spans="1:24" ht="13" x14ac:dyDescent="0.15">
      <c r="A169" s="19" t="s">
        <v>147</v>
      </c>
      <c r="B169" s="20" t="s">
        <v>3545</v>
      </c>
      <c r="C169" s="20" t="s">
        <v>75906</v>
      </c>
      <c r="D169" s="58">
        <v>0.42</v>
      </c>
      <c r="E169" s="58">
        <v>0.437150540311737</v>
      </c>
      <c r="F169" s="58">
        <v>0.42799999999999999</v>
      </c>
      <c r="G169" s="58">
        <v>0.44518901164526697</v>
      </c>
      <c r="H169" s="58">
        <v>0.32400000000000001</v>
      </c>
      <c r="I169" s="58">
        <v>0.36254210610846399</v>
      </c>
      <c r="J169" s="58">
        <v>0</v>
      </c>
      <c r="K169" s="54">
        <v>0.13845927128654301</v>
      </c>
      <c r="L169" s="21">
        <v>2.3159894806700902E-6</v>
      </c>
      <c r="M169" s="54">
        <v>-0.106951647438014</v>
      </c>
      <c r="N169" s="21">
        <v>3.3604474682811999E-4</v>
      </c>
      <c r="O169" s="54">
        <v>-0.102583530372177</v>
      </c>
      <c r="P169" s="21">
        <v>3.0313629996586E-4</v>
      </c>
      <c r="Q169" s="20" t="s">
        <v>52532</v>
      </c>
      <c r="R169" s="20" t="s">
        <v>52532</v>
      </c>
      <c r="S169" s="20" t="s">
        <v>52532</v>
      </c>
      <c r="T169" s="20" t="s">
        <v>52532</v>
      </c>
      <c r="U169" s="20" t="s">
        <v>52532</v>
      </c>
      <c r="V169" s="20" t="s">
        <v>52532</v>
      </c>
      <c r="W169" s="58">
        <v>0</v>
      </c>
      <c r="X169" s="20" t="s">
        <v>75988</v>
      </c>
    </row>
    <row r="170" spans="1:24" ht="13" x14ac:dyDescent="0.15">
      <c r="A170" s="19" t="s">
        <v>147</v>
      </c>
      <c r="B170" s="20" t="s">
        <v>3156</v>
      </c>
      <c r="C170" s="20" t="s">
        <v>75993</v>
      </c>
      <c r="D170" s="58">
        <v>0.5</v>
      </c>
      <c r="E170" s="58">
        <v>0.51722345953971705</v>
      </c>
      <c r="F170" s="58">
        <v>0.55600000000000005</v>
      </c>
      <c r="G170" s="58">
        <v>0.57248908813242005</v>
      </c>
      <c r="H170" s="58">
        <v>0.38400000000000001</v>
      </c>
      <c r="I170" s="58">
        <v>0.42168780539063699</v>
      </c>
      <c r="J170" s="58">
        <v>0</v>
      </c>
      <c r="K170" s="54">
        <v>-0.10983178876187601</v>
      </c>
      <c r="L170" s="21">
        <v>2.5750256767945602E-4</v>
      </c>
      <c r="M170" s="54">
        <v>-0.10569870641776399</v>
      </c>
      <c r="N170" s="21">
        <v>3.1230909951475498E-4</v>
      </c>
      <c r="O170" s="54">
        <v>0.101012727126384</v>
      </c>
      <c r="P170" s="21">
        <v>3.8062036062991598E-4</v>
      </c>
      <c r="Q170" s="20" t="s">
        <v>54654</v>
      </c>
      <c r="R170" s="20" t="s">
        <v>54662</v>
      </c>
      <c r="S170" s="20" t="s">
        <v>54663</v>
      </c>
      <c r="T170" s="20" t="s">
        <v>54732</v>
      </c>
      <c r="U170" s="20" t="s">
        <v>54769</v>
      </c>
      <c r="V170" s="20" t="s">
        <v>10750</v>
      </c>
      <c r="W170" s="58">
        <v>0</v>
      </c>
      <c r="X170" s="20" t="s">
        <v>75988</v>
      </c>
    </row>
    <row r="171" spans="1:24" ht="13" x14ac:dyDescent="0.15">
      <c r="A171" s="19" t="s">
        <v>147</v>
      </c>
      <c r="B171" s="20" t="s">
        <v>3156</v>
      </c>
      <c r="C171" s="20" t="s">
        <v>75912</v>
      </c>
      <c r="D171" s="58">
        <v>0.48399999999999999</v>
      </c>
      <c r="E171" s="58">
        <v>0.50124288970369602</v>
      </c>
      <c r="F171" s="58">
        <v>0.49199999999999999</v>
      </c>
      <c r="G171" s="58">
        <v>0.50907386138613797</v>
      </c>
      <c r="H171" s="58">
        <v>0.41199999999999998</v>
      </c>
      <c r="I171" s="58">
        <v>0.448851290070367</v>
      </c>
      <c r="J171" s="58">
        <v>0</v>
      </c>
      <c r="K171" s="54">
        <v>-0.102232266238621</v>
      </c>
      <c r="L171" s="21">
        <v>6.3480973368220696E-4</v>
      </c>
      <c r="M171" s="54">
        <v>-0.12834927865207099</v>
      </c>
      <c r="N171" s="21">
        <v>1.2478464769323901E-5</v>
      </c>
      <c r="O171" s="54">
        <v>0.101012727126384</v>
      </c>
      <c r="P171" s="21">
        <v>3.8062036062991598E-4</v>
      </c>
      <c r="Q171" s="20" t="s">
        <v>52532</v>
      </c>
      <c r="R171" s="20" t="s">
        <v>52532</v>
      </c>
      <c r="S171" s="20" t="s">
        <v>52532</v>
      </c>
      <c r="T171" s="20" t="s">
        <v>52532</v>
      </c>
      <c r="U171" s="20" t="s">
        <v>52532</v>
      </c>
      <c r="V171" s="20" t="s">
        <v>52532</v>
      </c>
      <c r="W171" s="58">
        <v>0</v>
      </c>
      <c r="X171" s="20" t="s">
        <v>75988</v>
      </c>
    </row>
    <row r="172" spans="1:24" ht="13" x14ac:dyDescent="0.15">
      <c r="A172" s="19" t="s">
        <v>147</v>
      </c>
      <c r="B172" s="20" t="s">
        <v>3233</v>
      </c>
      <c r="C172" s="20" t="s">
        <v>75886</v>
      </c>
      <c r="D172" s="58">
        <v>0.27600000000000002</v>
      </c>
      <c r="E172" s="58">
        <v>0.29301955605221702</v>
      </c>
      <c r="F172" s="58">
        <v>0.40400000000000003</v>
      </c>
      <c r="G172" s="58">
        <v>0.42146264037933601</v>
      </c>
      <c r="H172" s="58">
        <v>0.156</v>
      </c>
      <c r="I172" s="58">
        <v>0.18754995685936099</v>
      </c>
      <c r="J172" s="58">
        <v>0</v>
      </c>
      <c r="K172" s="54">
        <v>0.134299460730508</v>
      </c>
      <c r="L172" s="21">
        <v>4.8364398874548401E-6</v>
      </c>
      <c r="M172" s="54">
        <v>0.11814420125529999</v>
      </c>
      <c r="N172" s="21">
        <v>6.4079937956503896E-5</v>
      </c>
      <c r="O172" s="54">
        <v>0.113202300643232</v>
      </c>
      <c r="P172" s="21">
        <v>5.9282411087159897E-5</v>
      </c>
      <c r="Q172" s="20" t="s">
        <v>52532</v>
      </c>
      <c r="R172" s="20" t="s">
        <v>52532</v>
      </c>
      <c r="S172" s="20" t="s">
        <v>52532</v>
      </c>
      <c r="T172" s="20" t="s">
        <v>52532</v>
      </c>
      <c r="U172" s="20" t="s">
        <v>52532</v>
      </c>
      <c r="V172" s="20" t="s">
        <v>52532</v>
      </c>
      <c r="W172" s="58">
        <v>0</v>
      </c>
      <c r="X172" s="20" t="s">
        <v>75988</v>
      </c>
    </row>
    <row r="173" spans="1:24" ht="13" x14ac:dyDescent="0.15">
      <c r="A173" s="19" t="s">
        <v>147</v>
      </c>
      <c r="B173" s="20" t="s">
        <v>3233</v>
      </c>
      <c r="C173" s="20" t="s">
        <v>75887</v>
      </c>
      <c r="D173" s="58">
        <v>0.188</v>
      </c>
      <c r="E173" s="58">
        <v>0.204421392154822</v>
      </c>
      <c r="F173" s="58">
        <v>0.26</v>
      </c>
      <c r="G173" s="58">
        <v>0.278323175416133</v>
      </c>
      <c r="H173" s="58">
        <v>0.14000000000000001</v>
      </c>
      <c r="I173" s="58">
        <v>0.170055210088917</v>
      </c>
      <c r="J173" s="58">
        <v>3.5999999999999997E-2</v>
      </c>
      <c r="K173" s="54">
        <v>0.14027841871888899</v>
      </c>
      <c r="L173" s="21">
        <v>1.6746870603756499E-6</v>
      </c>
      <c r="M173" s="54">
        <v>0.12328221309474099</v>
      </c>
      <c r="N173" s="21">
        <v>2.8712360354387899E-5</v>
      </c>
      <c r="O173" s="54">
        <v>0.113202300643232</v>
      </c>
      <c r="P173" s="21">
        <v>5.9282411087159897E-5</v>
      </c>
      <c r="Q173" s="20" t="s">
        <v>52532</v>
      </c>
      <c r="R173" s="20" t="s">
        <v>52532</v>
      </c>
      <c r="S173" s="20" t="s">
        <v>52532</v>
      </c>
      <c r="T173" s="20" t="s">
        <v>52532</v>
      </c>
      <c r="U173" s="20" t="s">
        <v>52532</v>
      </c>
      <c r="V173" s="20" t="s">
        <v>52532</v>
      </c>
      <c r="W173" s="58">
        <v>4.65E-2</v>
      </c>
      <c r="X173" s="20" t="s">
        <v>75988</v>
      </c>
    </row>
    <row r="174" spans="1:24" ht="13" x14ac:dyDescent="0.15">
      <c r="A174" s="19" t="s">
        <v>147</v>
      </c>
      <c r="B174" s="20" t="s">
        <v>3233</v>
      </c>
      <c r="C174" s="20" t="s">
        <v>75906</v>
      </c>
      <c r="D174" s="58">
        <v>0.3</v>
      </c>
      <c r="E174" s="58">
        <v>0.31703407826878299</v>
      </c>
      <c r="F174" s="58">
        <v>0.248</v>
      </c>
      <c r="G174" s="58">
        <v>0.266282132949758</v>
      </c>
      <c r="H174" s="58">
        <v>0.14799999999999999</v>
      </c>
      <c r="I174" s="58">
        <v>0.17889931178069499</v>
      </c>
      <c r="J174" s="58">
        <v>0</v>
      </c>
      <c r="K174" s="54">
        <v>-0.100100840905112</v>
      </c>
      <c r="L174" s="21">
        <v>8.3806817221735005E-4</v>
      </c>
      <c r="M174" s="54">
        <v>-0.106951647438014</v>
      </c>
      <c r="N174" s="21">
        <v>3.3604474682811999E-4</v>
      </c>
      <c r="O174" s="54">
        <v>0.113202300643232</v>
      </c>
      <c r="P174" s="21">
        <v>5.9282411087159897E-5</v>
      </c>
      <c r="Q174" s="20" t="s">
        <v>52532</v>
      </c>
      <c r="R174" s="20" t="s">
        <v>52532</v>
      </c>
      <c r="S174" s="20" t="s">
        <v>52532</v>
      </c>
      <c r="T174" s="20" t="s">
        <v>52532</v>
      </c>
      <c r="U174" s="20" t="s">
        <v>52532</v>
      </c>
      <c r="V174" s="20" t="s">
        <v>52532</v>
      </c>
      <c r="W174" s="58">
        <v>0</v>
      </c>
      <c r="X174" s="20" t="s">
        <v>75988</v>
      </c>
    </row>
    <row r="175" spans="1:24" ht="13" x14ac:dyDescent="0.15">
      <c r="A175" s="19" t="s">
        <v>147</v>
      </c>
      <c r="B175" s="20" t="s">
        <v>1573</v>
      </c>
      <c r="C175" s="20" t="s">
        <v>75968</v>
      </c>
      <c r="D175" s="58">
        <v>0.23200000000000001</v>
      </c>
      <c r="E175" s="58">
        <v>0.24874484456755899</v>
      </c>
      <c r="F175" s="58">
        <v>6.8000000000000005E-2</v>
      </c>
      <c r="G175" s="58">
        <v>7.7133832627808499E-2</v>
      </c>
      <c r="H175" s="58">
        <v>0.32400000000000001</v>
      </c>
      <c r="I175" s="58">
        <v>0.36254210610846399</v>
      </c>
      <c r="J175" s="58">
        <v>4.3999999999999997E-2</v>
      </c>
      <c r="K175" s="54">
        <v>0.106119861954745</v>
      </c>
      <c r="L175" s="21">
        <v>4.2220923402047698E-4</v>
      </c>
      <c r="M175" s="54">
        <v>-0.109425803740693</v>
      </c>
      <c r="N175" s="21">
        <v>1.89682522187035E-4</v>
      </c>
      <c r="O175" s="54">
        <v>-0.245902196074475</v>
      </c>
      <c r="P175" s="21">
        <v>9.18104168234528E-20</v>
      </c>
      <c r="Q175" s="20" t="s">
        <v>54654</v>
      </c>
      <c r="R175" s="20" t="s">
        <v>54655</v>
      </c>
      <c r="S175" s="20" t="s">
        <v>55274</v>
      </c>
      <c r="T175" s="20" t="s">
        <v>55275</v>
      </c>
      <c r="U175" s="20" t="s">
        <v>55276</v>
      </c>
      <c r="V175" s="20" t="s">
        <v>11601</v>
      </c>
      <c r="W175" s="58">
        <v>4.9005988023952E-2</v>
      </c>
      <c r="X175" s="20" t="s">
        <v>75988</v>
      </c>
    </row>
    <row r="176" spans="1:24" ht="13" x14ac:dyDescent="0.15">
      <c r="A176" s="19" t="s">
        <v>95</v>
      </c>
      <c r="B176" s="20" t="s">
        <v>839</v>
      </c>
      <c r="C176" s="20" t="s">
        <v>75915</v>
      </c>
      <c r="D176" s="58">
        <v>0.06</v>
      </c>
      <c r="E176" s="58">
        <v>6.9262123053131494E-2</v>
      </c>
      <c r="F176" s="58">
        <v>5.6000000000000001E-2</v>
      </c>
      <c r="G176" s="58">
        <v>6.4050344752106803E-2</v>
      </c>
      <c r="H176" s="58">
        <v>0.104</v>
      </c>
      <c r="I176" s="58">
        <v>0.12991298111403299</v>
      </c>
      <c r="J176" s="58">
        <v>3.5999999999999997E-2</v>
      </c>
      <c r="K176" s="54">
        <v>-0.135548832618963</v>
      </c>
      <c r="L176" s="21">
        <v>3.9447707034836101E-6</v>
      </c>
      <c r="M176" s="54">
        <v>-0.113718794185309</v>
      </c>
      <c r="N176" s="21">
        <v>1.25448662340246E-4</v>
      </c>
      <c r="O176" s="54">
        <v>0.29557860045823697</v>
      </c>
      <c r="P176" s="21">
        <v>1.9181525582292299E-28</v>
      </c>
      <c r="Q176" s="20" t="s">
        <v>52532</v>
      </c>
      <c r="R176" s="20" t="s">
        <v>52532</v>
      </c>
      <c r="S176" s="20" t="s">
        <v>52532</v>
      </c>
      <c r="T176" s="20" t="s">
        <v>52532</v>
      </c>
      <c r="U176" s="20" t="s">
        <v>52532</v>
      </c>
      <c r="V176" s="20" t="s">
        <v>52532</v>
      </c>
      <c r="W176" s="58">
        <v>4.65E-2</v>
      </c>
      <c r="X176" s="20" t="s">
        <v>75988</v>
      </c>
    </row>
    <row r="177" spans="1:24" ht="13" x14ac:dyDescent="0.15">
      <c r="A177" s="19" t="s">
        <v>95</v>
      </c>
      <c r="B177" s="20" t="s">
        <v>2602</v>
      </c>
      <c r="C177" s="20" t="s">
        <v>75915</v>
      </c>
      <c r="D177" s="58">
        <v>0.2</v>
      </c>
      <c r="E177" s="58">
        <v>0.216804107670763</v>
      </c>
      <c r="F177" s="58">
        <v>0.06</v>
      </c>
      <c r="G177" s="58">
        <v>6.8434379263301495E-2</v>
      </c>
      <c r="H177" s="58">
        <v>0.53200000000000003</v>
      </c>
      <c r="I177" s="58">
        <v>0.56529395017793505</v>
      </c>
      <c r="J177" s="58">
        <v>3.5999999999999997E-2</v>
      </c>
      <c r="K177" s="54">
        <v>0.12603771789297299</v>
      </c>
      <c r="L177" s="21">
        <v>1.8695415864158901E-5</v>
      </c>
      <c r="M177" s="54">
        <v>-0.113718794185309</v>
      </c>
      <c r="N177" s="21">
        <v>1.25448662340246E-4</v>
      </c>
      <c r="O177" s="54">
        <v>-0.48150083346202099</v>
      </c>
      <c r="P177" s="21">
        <v>3.9009165593990498E-80</v>
      </c>
      <c r="Q177" s="20" t="s">
        <v>52532</v>
      </c>
      <c r="R177" s="20" t="s">
        <v>52532</v>
      </c>
      <c r="S177" s="20" t="s">
        <v>52532</v>
      </c>
      <c r="T177" s="20" t="s">
        <v>52532</v>
      </c>
      <c r="U177" s="20" t="s">
        <v>52532</v>
      </c>
      <c r="V177" s="20" t="s">
        <v>52532</v>
      </c>
      <c r="W177" s="58">
        <v>4.65E-2</v>
      </c>
      <c r="X177" s="20" t="s">
        <v>75988</v>
      </c>
    </row>
    <row r="178" spans="1:24" ht="13" x14ac:dyDescent="0.15">
      <c r="A178" s="19" t="s">
        <v>53335</v>
      </c>
      <c r="B178" s="20" t="s">
        <v>2840</v>
      </c>
      <c r="C178" s="20" t="s">
        <v>75969</v>
      </c>
      <c r="D178" s="58">
        <v>8.7999999999999995E-2</v>
      </c>
      <c r="E178" s="58">
        <v>9.9641800747602705E-2</v>
      </c>
      <c r="F178" s="58">
        <v>0.57599999999999996</v>
      </c>
      <c r="G178" s="58">
        <v>0.59220699493334605</v>
      </c>
      <c r="H178" s="58">
        <v>2.8000000000000001E-2</v>
      </c>
      <c r="I178" s="58">
        <v>4.0522642293311102E-2</v>
      </c>
      <c r="J178" s="58">
        <v>0.53600000000000003</v>
      </c>
      <c r="K178" s="54">
        <v>-0.130112466267399</v>
      </c>
      <c r="L178" s="21">
        <v>1.25101479313341E-5</v>
      </c>
      <c r="M178" s="54">
        <v>-0.106986773513429</v>
      </c>
      <c r="N178" s="21">
        <v>2.6265551108757698E-4</v>
      </c>
      <c r="O178" s="54">
        <v>0.15594903409527899</v>
      </c>
      <c r="P178" s="21">
        <v>1.7009422413230601E-8</v>
      </c>
      <c r="Q178" s="20" t="s">
        <v>54654</v>
      </c>
      <c r="R178" s="20" t="s">
        <v>54662</v>
      </c>
      <c r="S178" s="20" t="s">
        <v>54663</v>
      </c>
      <c r="T178" s="20" t="s">
        <v>54844</v>
      </c>
      <c r="U178" s="20" t="s">
        <v>55143</v>
      </c>
      <c r="V178" s="20" t="s">
        <v>10798</v>
      </c>
      <c r="W178" s="58">
        <v>0.54182608695652101</v>
      </c>
      <c r="X178" s="20" t="s">
        <v>75992</v>
      </c>
    </row>
    <row r="179" spans="1:24" ht="13" x14ac:dyDescent="0.15">
      <c r="A179" s="19" t="s">
        <v>53335</v>
      </c>
      <c r="B179" s="20" t="s">
        <v>2602</v>
      </c>
      <c r="C179" s="20" t="s">
        <v>75983</v>
      </c>
      <c r="D179" s="58">
        <v>0.22800000000000001</v>
      </c>
      <c r="E179" s="58">
        <v>0.24473233360723001</v>
      </c>
      <c r="F179" s="58">
        <v>7.5999999999999998E-2</v>
      </c>
      <c r="G179" s="58">
        <v>8.5835728952772E-2</v>
      </c>
      <c r="H179" s="58">
        <v>0.4</v>
      </c>
      <c r="I179" s="58">
        <v>0.437076537013801</v>
      </c>
      <c r="J179" s="58">
        <v>0.04</v>
      </c>
      <c r="K179" s="54">
        <v>0.129128662226668</v>
      </c>
      <c r="L179" s="21">
        <v>1.46121935641539E-5</v>
      </c>
      <c r="M179" s="54">
        <v>-0.10146640356499401</v>
      </c>
      <c r="N179" s="21">
        <v>5.5410926663332501E-4</v>
      </c>
      <c r="O179" s="54">
        <v>-0.215683394832836</v>
      </c>
      <c r="P179" s="21">
        <v>2.2257114561202099E-15</v>
      </c>
      <c r="Q179" s="20" t="s">
        <v>54654</v>
      </c>
      <c r="R179" s="20" t="s">
        <v>54662</v>
      </c>
      <c r="S179" s="20" t="s">
        <v>54663</v>
      </c>
      <c r="T179" s="20" t="s">
        <v>54837</v>
      </c>
      <c r="U179" s="20" t="s">
        <v>55015</v>
      </c>
      <c r="V179" s="20" t="s">
        <v>12280</v>
      </c>
      <c r="W179" s="58">
        <v>4.7692307692307603E-2</v>
      </c>
      <c r="X179" s="20" t="s">
        <v>75988</v>
      </c>
    </row>
    <row r="180" spans="1:24" ht="13" x14ac:dyDescent="0.15">
      <c r="A180" s="19" t="s">
        <v>524</v>
      </c>
      <c r="B180" s="20" t="s">
        <v>3039</v>
      </c>
      <c r="C180" s="20" t="s">
        <v>75966</v>
      </c>
      <c r="D180" s="58">
        <v>6.8000000000000005E-2</v>
      </c>
      <c r="E180" s="58">
        <v>7.8014491162586394E-2</v>
      </c>
      <c r="F180" s="58">
        <v>9.6000000000000002E-2</v>
      </c>
      <c r="G180" s="58">
        <v>0.107276304533789</v>
      </c>
      <c r="H180" s="58">
        <v>8.4000000000000005E-2</v>
      </c>
      <c r="I180" s="58">
        <v>0.10731564792176</v>
      </c>
      <c r="J180" s="58">
        <v>3.5999999999999997E-2</v>
      </c>
      <c r="K180" s="54">
        <v>-0.184092709019719</v>
      </c>
      <c r="L180" s="21">
        <v>1.3640184410322099E-10</v>
      </c>
      <c r="M180" s="54">
        <v>0.103149876027074</v>
      </c>
      <c r="N180" s="21">
        <v>4.4289214682637399E-4</v>
      </c>
      <c r="O180" s="54">
        <v>-0.101650157160146</v>
      </c>
      <c r="P180" s="21">
        <v>3.4778910553837902E-4</v>
      </c>
      <c r="Q180" s="20" t="s">
        <v>54654</v>
      </c>
      <c r="R180" s="20" t="s">
        <v>54655</v>
      </c>
      <c r="S180" s="20" t="s">
        <v>54656</v>
      </c>
      <c r="T180" s="20" t="s">
        <v>54657</v>
      </c>
      <c r="U180" s="20" t="s">
        <v>54751</v>
      </c>
      <c r="V180" s="20" t="s">
        <v>9813</v>
      </c>
      <c r="W180" s="58">
        <v>4.65E-2</v>
      </c>
      <c r="X180" s="20" t="s">
        <v>75988</v>
      </c>
    </row>
    <row r="181" spans="1:24" ht="13" x14ac:dyDescent="0.15">
      <c r="A181" s="19" t="s">
        <v>524</v>
      </c>
      <c r="B181" s="20" t="s">
        <v>3039</v>
      </c>
      <c r="C181" s="20" t="s">
        <v>75993</v>
      </c>
      <c r="D181" s="58">
        <v>7.5999999999999998E-2</v>
      </c>
      <c r="E181" s="58">
        <v>8.6730876330876297E-2</v>
      </c>
      <c r="F181" s="58">
        <v>0.08</v>
      </c>
      <c r="G181" s="58">
        <v>9.0109937486527195E-2</v>
      </c>
      <c r="H181" s="58">
        <v>2.4E-2</v>
      </c>
      <c r="I181" s="58">
        <v>3.5460483528912699E-2</v>
      </c>
      <c r="J181" s="58">
        <v>0</v>
      </c>
      <c r="K181" s="54">
        <v>-0.15626294438744701</v>
      </c>
      <c r="L181" s="21">
        <v>8.7369451178691898E-8</v>
      </c>
      <c r="M181" s="54">
        <v>0.13118593325705399</v>
      </c>
      <c r="N181" s="21">
        <v>7.0214845081766197E-6</v>
      </c>
      <c r="O181" s="54">
        <v>-0.101650157160146</v>
      </c>
      <c r="P181" s="21">
        <v>3.4778910553837902E-4</v>
      </c>
      <c r="Q181" s="20" t="s">
        <v>54654</v>
      </c>
      <c r="R181" s="20" t="s">
        <v>54662</v>
      </c>
      <c r="S181" s="20" t="s">
        <v>54663</v>
      </c>
      <c r="T181" s="20" t="s">
        <v>54732</v>
      </c>
      <c r="U181" s="20" t="s">
        <v>54769</v>
      </c>
      <c r="V181" s="20" t="s">
        <v>10750</v>
      </c>
      <c r="W181" s="58">
        <v>0</v>
      </c>
      <c r="X181" s="20" t="s">
        <v>75987</v>
      </c>
    </row>
    <row r="182" spans="1:24" ht="13" x14ac:dyDescent="0.15">
      <c r="A182" s="19" t="s">
        <v>524</v>
      </c>
      <c r="B182" s="20" t="s">
        <v>3039</v>
      </c>
      <c r="C182" s="20" t="s">
        <v>75912</v>
      </c>
      <c r="D182" s="58">
        <v>0.312</v>
      </c>
      <c r="E182" s="58">
        <v>0.32901675075681103</v>
      </c>
      <c r="F182" s="58">
        <v>0.3</v>
      </c>
      <c r="G182" s="58">
        <v>0.31861280487804799</v>
      </c>
      <c r="H182" s="58">
        <v>1.2E-2</v>
      </c>
      <c r="I182" s="58">
        <v>1.9327425445018101E-2</v>
      </c>
      <c r="J182" s="58">
        <v>0</v>
      </c>
      <c r="K182" s="54">
        <v>-0.23503071756692401</v>
      </c>
      <c r="L182" s="21">
        <v>2.5432822197604299E-17</v>
      </c>
      <c r="M182" s="54">
        <v>0.12983305976252099</v>
      </c>
      <c r="N182" s="21">
        <v>9.6514631403192505E-6</v>
      </c>
      <c r="O182" s="54">
        <v>-0.101650157160146</v>
      </c>
      <c r="P182" s="21">
        <v>3.4778910553837902E-4</v>
      </c>
      <c r="Q182" s="20" t="s">
        <v>52532</v>
      </c>
      <c r="R182" s="20" t="s">
        <v>52532</v>
      </c>
      <c r="S182" s="20" t="s">
        <v>52532</v>
      </c>
      <c r="T182" s="20" t="s">
        <v>52532</v>
      </c>
      <c r="U182" s="20" t="s">
        <v>52532</v>
      </c>
      <c r="V182" s="20" t="s">
        <v>52532</v>
      </c>
      <c r="W182" s="58">
        <v>0</v>
      </c>
      <c r="X182" s="20" t="s">
        <v>75987</v>
      </c>
    </row>
    <row r="183" spans="1:24" ht="13" x14ac:dyDescent="0.15">
      <c r="A183" s="19" t="s">
        <v>524</v>
      </c>
      <c r="B183" s="20" t="s">
        <v>3039</v>
      </c>
      <c r="C183" s="20" t="s">
        <v>75911</v>
      </c>
      <c r="D183" s="58">
        <v>9.1999999999999998E-2</v>
      </c>
      <c r="E183" s="58">
        <v>0.10396258650519</v>
      </c>
      <c r="F183" s="58">
        <v>5.6000000000000001E-2</v>
      </c>
      <c r="G183" s="58">
        <v>6.4050344752106803E-2</v>
      </c>
      <c r="H183" s="58">
        <v>1.6E-2</v>
      </c>
      <c r="I183" s="58">
        <v>2.48617946621069E-2</v>
      </c>
      <c r="J183" s="58">
        <v>0</v>
      </c>
      <c r="K183" s="54">
        <v>0.12649503522000999</v>
      </c>
      <c r="L183" s="21">
        <v>1.7434521656553999E-5</v>
      </c>
      <c r="M183" s="54">
        <v>-0.13592033402474701</v>
      </c>
      <c r="N183" s="21">
        <v>3.21590503225757E-6</v>
      </c>
      <c r="O183" s="54">
        <v>-0.101650157160146</v>
      </c>
      <c r="P183" s="21">
        <v>3.4778910553837902E-4</v>
      </c>
      <c r="Q183" s="20" t="s">
        <v>52532</v>
      </c>
      <c r="R183" s="20" t="s">
        <v>52532</v>
      </c>
      <c r="S183" s="20" t="s">
        <v>52532</v>
      </c>
      <c r="T183" s="20" t="s">
        <v>52532</v>
      </c>
      <c r="U183" s="20" t="s">
        <v>52532</v>
      </c>
      <c r="V183" s="20" t="s">
        <v>52532</v>
      </c>
      <c r="W183" s="58">
        <v>0</v>
      </c>
      <c r="X183" s="20" t="s">
        <v>75987</v>
      </c>
    </row>
    <row r="184" spans="1:24" ht="13" x14ac:dyDescent="0.15">
      <c r="A184" s="19" t="s">
        <v>524</v>
      </c>
      <c r="B184" s="20" t="s">
        <v>3039</v>
      </c>
      <c r="C184" s="20" t="s">
        <v>75891</v>
      </c>
      <c r="D184" s="58">
        <v>0.30399999999999999</v>
      </c>
      <c r="E184" s="58">
        <v>0.321050174321661</v>
      </c>
      <c r="F184" s="58">
        <v>0.26</v>
      </c>
      <c r="G184" s="58">
        <v>0.278323175416133</v>
      </c>
      <c r="H184" s="58">
        <v>1.6E-2</v>
      </c>
      <c r="I184" s="58">
        <v>2.48617946621069E-2</v>
      </c>
      <c r="J184" s="58">
        <v>0</v>
      </c>
      <c r="K184" s="54">
        <v>-0.24766775587682599</v>
      </c>
      <c r="L184" s="21">
        <v>2.9376971178272601E-19</v>
      </c>
      <c r="M184" s="54">
        <v>0.13261835010574899</v>
      </c>
      <c r="N184" s="21">
        <v>5.9155795097954104E-6</v>
      </c>
      <c r="O184" s="54">
        <v>-0.101650157160146</v>
      </c>
      <c r="P184" s="21">
        <v>3.4778910553837902E-4</v>
      </c>
      <c r="Q184" s="20" t="s">
        <v>52532</v>
      </c>
      <c r="R184" s="20" t="s">
        <v>52532</v>
      </c>
      <c r="S184" s="20" t="s">
        <v>52532</v>
      </c>
      <c r="T184" s="20" t="s">
        <v>52532</v>
      </c>
      <c r="U184" s="20" t="s">
        <v>52532</v>
      </c>
      <c r="V184" s="20" t="s">
        <v>52532</v>
      </c>
      <c r="W184" s="58">
        <v>0</v>
      </c>
      <c r="X184" s="20" t="s">
        <v>75987</v>
      </c>
    </row>
    <row r="185" spans="1:24" ht="13" x14ac:dyDescent="0.15">
      <c r="A185" s="19" t="s">
        <v>524</v>
      </c>
      <c r="B185" s="20" t="s">
        <v>3039</v>
      </c>
      <c r="C185" s="20" t="s">
        <v>75902</v>
      </c>
      <c r="D185" s="58">
        <v>6.4000000000000001E-2</v>
      </c>
      <c r="E185" s="58">
        <v>7.3651800462504094E-2</v>
      </c>
      <c r="F185" s="58">
        <v>8.7999999999999995E-2</v>
      </c>
      <c r="G185" s="58">
        <v>9.8663662697135501E-2</v>
      </c>
      <c r="H185" s="58">
        <v>2.4E-2</v>
      </c>
      <c r="I185" s="58">
        <v>3.5460483528912699E-2</v>
      </c>
      <c r="J185" s="58">
        <v>4.0000000000000001E-3</v>
      </c>
      <c r="K185" s="54">
        <v>0.162195616094336</v>
      </c>
      <c r="L185" s="21">
        <v>2.01137311804053E-8</v>
      </c>
      <c r="M185" s="54">
        <v>-0.10415472989289699</v>
      </c>
      <c r="N185" s="21">
        <v>4.9490348847174102E-4</v>
      </c>
      <c r="O185" s="54">
        <v>-0.101650157160146</v>
      </c>
      <c r="P185" s="21">
        <v>3.4778910553837902E-4</v>
      </c>
      <c r="Q185" s="20" t="s">
        <v>52532</v>
      </c>
      <c r="R185" s="20" t="s">
        <v>52532</v>
      </c>
      <c r="S185" s="20" t="s">
        <v>52532</v>
      </c>
      <c r="T185" s="20" t="s">
        <v>52532</v>
      </c>
      <c r="U185" s="20" t="s">
        <v>52532</v>
      </c>
      <c r="V185" s="20" t="s">
        <v>52532</v>
      </c>
      <c r="W185" s="58">
        <v>6.9532710280373802E-3</v>
      </c>
      <c r="X185" s="20" t="s">
        <v>75987</v>
      </c>
    </row>
    <row r="186" spans="1:24" ht="13" x14ac:dyDescent="0.15">
      <c r="A186" s="19" t="s">
        <v>524</v>
      </c>
      <c r="B186" s="20" t="s">
        <v>3039</v>
      </c>
      <c r="C186" s="20" t="s">
        <v>75873</v>
      </c>
      <c r="D186" s="58">
        <v>8.4000000000000005E-2</v>
      </c>
      <c r="E186" s="58">
        <v>9.5334708948740202E-2</v>
      </c>
      <c r="F186" s="58">
        <v>7.5999999999999998E-2</v>
      </c>
      <c r="G186" s="58">
        <v>8.5835728952772E-2</v>
      </c>
      <c r="H186" s="58">
        <v>1.6E-2</v>
      </c>
      <c r="I186" s="58">
        <v>2.48617946621069E-2</v>
      </c>
      <c r="J186" s="58">
        <v>0</v>
      </c>
      <c r="K186" s="54">
        <v>-0.17655365524093</v>
      </c>
      <c r="L186" s="21">
        <v>7.11969198783773E-10</v>
      </c>
      <c r="M186" s="54">
        <v>0.114005320038567</v>
      </c>
      <c r="N186" s="21">
        <v>1.21239700972784E-4</v>
      </c>
      <c r="O186" s="54">
        <v>-0.101650157160146</v>
      </c>
      <c r="P186" s="21">
        <v>3.4778910553837902E-4</v>
      </c>
      <c r="Q186" s="20" t="s">
        <v>52532</v>
      </c>
      <c r="R186" s="20" t="s">
        <v>52532</v>
      </c>
      <c r="S186" s="20" t="s">
        <v>52532</v>
      </c>
      <c r="T186" s="20" t="s">
        <v>52532</v>
      </c>
      <c r="U186" s="20" t="s">
        <v>52532</v>
      </c>
      <c r="V186" s="20" t="s">
        <v>52532</v>
      </c>
      <c r="W186" s="58">
        <v>0</v>
      </c>
      <c r="X186" s="20" t="s">
        <v>75987</v>
      </c>
    </row>
    <row r="187" spans="1:24" ht="13" x14ac:dyDescent="0.15">
      <c r="A187" s="19" t="s">
        <v>524</v>
      </c>
      <c r="B187" s="20" t="s">
        <v>3039</v>
      </c>
      <c r="C187" s="20" t="s">
        <v>75882</v>
      </c>
      <c r="D187" s="58">
        <v>9.6000000000000002E-2</v>
      </c>
      <c r="E187" s="58">
        <v>0.108289492147444</v>
      </c>
      <c r="F187" s="58">
        <v>7.5999999999999998E-2</v>
      </c>
      <c r="G187" s="58">
        <v>8.5835728952772E-2</v>
      </c>
      <c r="H187" s="58">
        <v>8.0000000000000002E-3</v>
      </c>
      <c r="I187" s="58">
        <v>1.34693088448525E-2</v>
      </c>
      <c r="J187" s="58">
        <v>0</v>
      </c>
      <c r="K187" s="54">
        <v>0.17772871335388701</v>
      </c>
      <c r="L187" s="21">
        <v>5.5147085851429197E-10</v>
      </c>
      <c r="M187" s="54">
        <v>-0.114376539966529</v>
      </c>
      <c r="N187" s="21">
        <v>1.14854830312829E-4</v>
      </c>
      <c r="O187" s="54">
        <v>-0.101650157160146</v>
      </c>
      <c r="P187" s="21">
        <v>3.4778910553837902E-4</v>
      </c>
      <c r="Q187" s="20" t="s">
        <v>52532</v>
      </c>
      <c r="R187" s="20" t="s">
        <v>52532</v>
      </c>
      <c r="S187" s="20" t="s">
        <v>52532</v>
      </c>
      <c r="T187" s="20" t="s">
        <v>52532</v>
      </c>
      <c r="U187" s="20" t="s">
        <v>52532</v>
      </c>
      <c r="V187" s="20" t="s">
        <v>52532</v>
      </c>
      <c r="W187" s="58">
        <v>0</v>
      </c>
      <c r="X187" s="20" t="s">
        <v>75987</v>
      </c>
    </row>
    <row r="188" spans="1:24" ht="13" x14ac:dyDescent="0.15">
      <c r="A188" s="19" t="s">
        <v>524</v>
      </c>
      <c r="B188" s="20" t="s">
        <v>3039</v>
      </c>
      <c r="C188" s="20" t="s">
        <v>75896</v>
      </c>
      <c r="D188" s="58">
        <v>0.08</v>
      </c>
      <c r="E188" s="58">
        <v>9.1052058375081596E-2</v>
      </c>
      <c r="F188" s="58">
        <v>0.108</v>
      </c>
      <c r="G188" s="58">
        <v>0.120159054615138</v>
      </c>
      <c r="H188" s="58">
        <v>3.2000000000000001E-2</v>
      </c>
      <c r="I188" s="58">
        <v>4.5542148985428299E-2</v>
      </c>
      <c r="J188" s="58">
        <v>8.0000000000000002E-3</v>
      </c>
      <c r="K188" s="54">
        <v>0.14132718042082401</v>
      </c>
      <c r="L188" s="21">
        <v>1.39979646987696E-6</v>
      </c>
      <c r="M188" s="54">
        <v>-0.108945623960857</v>
      </c>
      <c r="N188" s="21">
        <v>2.5094806043982602E-4</v>
      </c>
      <c r="O188" s="54">
        <v>-0.101650157160146</v>
      </c>
      <c r="P188" s="21">
        <v>3.4778910553837902E-4</v>
      </c>
      <c r="Q188" s="20" t="s">
        <v>52532</v>
      </c>
      <c r="R188" s="20" t="s">
        <v>52532</v>
      </c>
      <c r="S188" s="20" t="s">
        <v>52532</v>
      </c>
      <c r="T188" s="20" t="s">
        <v>52532</v>
      </c>
      <c r="U188" s="20" t="s">
        <v>52532</v>
      </c>
      <c r="V188" s="20" t="s">
        <v>52532</v>
      </c>
      <c r="W188" s="58">
        <v>1.3405405405405401E-2</v>
      </c>
      <c r="X188" s="20" t="s">
        <v>75987</v>
      </c>
    </row>
    <row r="189" spans="1:24" ht="13" x14ac:dyDescent="0.15">
      <c r="A189" s="19" t="s">
        <v>53945</v>
      </c>
      <c r="B189" s="20" t="s">
        <v>717</v>
      </c>
      <c r="C189" s="20" t="s">
        <v>75868</v>
      </c>
      <c r="D189" s="58">
        <v>0.108</v>
      </c>
      <c r="E189" s="58">
        <v>0.12110671173346201</v>
      </c>
      <c r="F189" s="58">
        <v>0.11600000000000001</v>
      </c>
      <c r="G189" s="58">
        <v>0.128689808917197</v>
      </c>
      <c r="H189" s="58">
        <v>7.5999999999999998E-2</v>
      </c>
      <c r="I189" s="58">
        <v>9.8260299393789399E-2</v>
      </c>
      <c r="J189" s="58">
        <v>4.0000000000000001E-3</v>
      </c>
      <c r="K189" s="54">
        <v>0.106442245124081</v>
      </c>
      <c r="L189" s="21">
        <v>3.6033649507531001E-4</v>
      </c>
      <c r="M189" s="54">
        <v>-0.113362172217377</v>
      </c>
      <c r="N189" s="21">
        <v>1.3241629703943E-4</v>
      </c>
      <c r="O189" s="54">
        <v>-0.10317236522678901</v>
      </c>
      <c r="P189" s="21">
        <v>2.7757126534209601E-4</v>
      </c>
      <c r="Q189" s="20" t="s">
        <v>52532</v>
      </c>
      <c r="R189" s="20" t="s">
        <v>52532</v>
      </c>
      <c r="S189" s="20" t="s">
        <v>52532</v>
      </c>
      <c r="T189" s="20" t="s">
        <v>52532</v>
      </c>
      <c r="U189" s="20" t="s">
        <v>52532</v>
      </c>
      <c r="V189" s="20" t="s">
        <v>52532</v>
      </c>
      <c r="W189" s="58">
        <v>6.9532710280373802E-3</v>
      </c>
      <c r="X189" s="20" t="s">
        <v>75988</v>
      </c>
    </row>
    <row r="190" spans="1:24" ht="13" x14ac:dyDescent="0.15">
      <c r="A190" s="19" t="s">
        <v>207</v>
      </c>
      <c r="B190" s="20" t="s">
        <v>3111</v>
      </c>
      <c r="C190" s="20" t="s">
        <v>75915</v>
      </c>
      <c r="D190" s="58">
        <v>0.104</v>
      </c>
      <c r="E190" s="58">
        <v>0.116821841242543</v>
      </c>
      <c r="F190" s="58">
        <v>5.1999999999999998E-2</v>
      </c>
      <c r="G190" s="58">
        <v>5.9658140300801403E-2</v>
      </c>
      <c r="H190" s="58">
        <v>0.11600000000000001</v>
      </c>
      <c r="I190" s="58">
        <v>0.14342853762423</v>
      </c>
      <c r="J190" s="58">
        <v>4.3999999999999997E-2</v>
      </c>
      <c r="K190" s="54">
        <v>-0.12955702530642599</v>
      </c>
      <c r="L190" s="21">
        <v>1.0806851561357E-5</v>
      </c>
      <c r="M190" s="54">
        <v>-0.109560806289518</v>
      </c>
      <c r="N190" s="21">
        <v>2.3022450804806901E-4</v>
      </c>
      <c r="O190" s="54">
        <v>0.107493390963527</v>
      </c>
      <c r="P190" s="21">
        <v>1.4604375685527699E-4</v>
      </c>
      <c r="Q190" s="20" t="s">
        <v>52532</v>
      </c>
      <c r="R190" s="20" t="s">
        <v>52532</v>
      </c>
      <c r="S190" s="20" t="s">
        <v>52532</v>
      </c>
      <c r="T190" s="20" t="s">
        <v>52532</v>
      </c>
      <c r="U190" s="20" t="s">
        <v>52532</v>
      </c>
      <c r="V190" s="20" t="s">
        <v>52532</v>
      </c>
      <c r="W190" s="58">
        <v>4.9005988023952E-2</v>
      </c>
      <c r="X190" s="20" t="s">
        <v>75988</v>
      </c>
    </row>
  </sheetData>
  <mergeCells count="2">
    <mergeCell ref="E1:N1"/>
    <mergeCell ref="E2:O2"/>
  </mergeCells>
  <pageMargins left="0.7" right="0.7" top="0.75" bottom="0.75" header="0.3" footer="0.3"/>
</worksheet>
</file>

<file path=xl/worksheets/sheet2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E54CDE3C-C1F3-654A-BBEC-5F19A88C9A50}">
  <sheetPr>
    <tabColor theme="9" tint="0.79998168889431442"/>
  </sheetPr>
  <dimension ref="A1:C5584"/>
  <sheetViews>
    <sheetView workbookViewId="0">
      <selection activeCell="B9" sqref="B9"/>
    </sheetView>
  </sheetViews>
  <sheetFormatPr baseColWidth="10" defaultColWidth="11.5" defaultRowHeight="13" x14ac:dyDescent="0.15"/>
  <cols>
    <col min="1" max="1" width="59.1640625" customWidth="1"/>
    <col min="2" max="2" width="24.33203125" customWidth="1"/>
    <col min="3" max="3" width="30" customWidth="1"/>
  </cols>
  <sheetData>
    <row r="1" spans="1:3" ht="18" x14ac:dyDescent="0.2">
      <c r="A1" s="111" t="s">
        <v>76009</v>
      </c>
      <c r="B1" s="110"/>
      <c r="C1" s="110"/>
    </row>
    <row r="2" spans="1:3" ht="16" x14ac:dyDescent="0.2">
      <c r="A2" s="116" t="s">
        <v>76039</v>
      </c>
    </row>
    <row r="3" spans="1:3" ht="16" x14ac:dyDescent="0.2">
      <c r="A3" s="116"/>
    </row>
    <row r="4" spans="1:3" ht="16" x14ac:dyDescent="0.2">
      <c r="A4" s="64"/>
      <c r="B4" s="86" t="s">
        <v>13</v>
      </c>
      <c r="C4" s="86" t="s">
        <v>14</v>
      </c>
    </row>
    <row r="5" spans="1:3" ht="16" x14ac:dyDescent="0.2">
      <c r="A5" s="64"/>
      <c r="B5" s="62" t="s">
        <v>15</v>
      </c>
      <c r="C5" s="62" t="s">
        <v>16</v>
      </c>
    </row>
    <row r="6" spans="1:3" ht="16" x14ac:dyDescent="0.2">
      <c r="A6" s="76" t="s">
        <v>17</v>
      </c>
      <c r="B6" s="62"/>
      <c r="C6" s="62"/>
    </row>
    <row r="7" spans="1:3" x14ac:dyDescent="0.15">
      <c r="A7" s="75" t="s">
        <v>18</v>
      </c>
      <c r="B7" s="62" t="s">
        <v>19</v>
      </c>
      <c r="C7" s="62" t="s">
        <v>20</v>
      </c>
    </row>
    <row r="8" spans="1:3" x14ac:dyDescent="0.15">
      <c r="A8" s="75" t="s">
        <v>21</v>
      </c>
      <c r="B8" s="62" t="s">
        <v>22</v>
      </c>
      <c r="C8" s="62" t="s">
        <v>23</v>
      </c>
    </row>
    <row r="9" spans="1:3" x14ac:dyDescent="0.15">
      <c r="A9" s="75" t="s">
        <v>24</v>
      </c>
      <c r="B9" s="62" t="s">
        <v>25</v>
      </c>
      <c r="C9" s="62" t="s">
        <v>26</v>
      </c>
    </row>
    <row r="10" spans="1:3" x14ac:dyDescent="0.15">
      <c r="A10" s="75" t="s">
        <v>27</v>
      </c>
      <c r="B10" s="62" t="s">
        <v>28</v>
      </c>
      <c r="C10" s="62" t="s">
        <v>29</v>
      </c>
    </row>
    <row r="11" spans="1:3" x14ac:dyDescent="0.15">
      <c r="A11" s="75" t="s">
        <v>30</v>
      </c>
      <c r="B11" s="62" t="s">
        <v>31</v>
      </c>
      <c r="C11" s="62" t="s">
        <v>32</v>
      </c>
    </row>
    <row r="12" spans="1:3" x14ac:dyDescent="0.15">
      <c r="A12" s="75" t="s">
        <v>33</v>
      </c>
      <c r="B12" s="62" t="s">
        <v>34</v>
      </c>
      <c r="C12" s="62" t="s">
        <v>35</v>
      </c>
    </row>
    <row r="13" spans="1:3" x14ac:dyDescent="0.15">
      <c r="A13" s="75" t="s">
        <v>36</v>
      </c>
      <c r="B13" s="62" t="s">
        <v>37</v>
      </c>
      <c r="C13" s="62" t="s">
        <v>38</v>
      </c>
    </row>
    <row r="14" spans="1:3" x14ac:dyDescent="0.15">
      <c r="A14" s="104" t="s">
        <v>39</v>
      </c>
      <c r="B14" s="62" t="s">
        <v>40</v>
      </c>
      <c r="C14" s="62" t="s">
        <v>40</v>
      </c>
    </row>
    <row r="15" spans="1:3" x14ac:dyDescent="0.15">
      <c r="A15" s="104" t="s">
        <v>41</v>
      </c>
      <c r="B15" s="62" t="s">
        <v>42</v>
      </c>
      <c r="C15" s="62" t="s">
        <v>43</v>
      </c>
    </row>
    <row r="16" spans="1:3" x14ac:dyDescent="0.15">
      <c r="A16" s="104" t="s">
        <v>44</v>
      </c>
      <c r="B16" s="62" t="s">
        <v>45</v>
      </c>
      <c r="C16" s="62" t="s">
        <v>46</v>
      </c>
    </row>
    <row r="17" spans="1:3" x14ac:dyDescent="0.15">
      <c r="A17" s="104" t="s">
        <v>47</v>
      </c>
      <c r="B17" s="62" t="s">
        <v>48</v>
      </c>
      <c r="C17" s="62" t="s">
        <v>49</v>
      </c>
    </row>
    <row r="18" spans="1:3" x14ac:dyDescent="0.15">
      <c r="A18" s="104" t="s">
        <v>50</v>
      </c>
      <c r="B18" s="62" t="s">
        <v>51</v>
      </c>
      <c r="C18" s="62" t="s">
        <v>52</v>
      </c>
    </row>
    <row r="19" spans="1:3" x14ac:dyDescent="0.15">
      <c r="A19" s="75" t="s">
        <v>53</v>
      </c>
      <c r="B19" s="62" t="s">
        <v>54</v>
      </c>
      <c r="C19" s="62" t="s">
        <v>55</v>
      </c>
    </row>
    <row r="20" spans="1:3" x14ac:dyDescent="0.15">
      <c r="A20" s="75" t="s">
        <v>56</v>
      </c>
      <c r="B20" s="62" t="s">
        <v>57</v>
      </c>
      <c r="C20" s="62" t="s">
        <v>58</v>
      </c>
    </row>
    <row r="21" spans="1:3" x14ac:dyDescent="0.15">
      <c r="A21" s="104" t="s">
        <v>59</v>
      </c>
      <c r="B21" s="62" t="s">
        <v>40</v>
      </c>
      <c r="C21" s="62" t="s">
        <v>40</v>
      </c>
    </row>
    <row r="22" spans="1:3" x14ac:dyDescent="0.15">
      <c r="A22" s="104" t="s">
        <v>60</v>
      </c>
      <c r="B22" s="62" t="s">
        <v>61</v>
      </c>
      <c r="C22" s="62" t="s">
        <v>62</v>
      </c>
    </row>
    <row r="23" spans="1:3" x14ac:dyDescent="0.15">
      <c r="A23" s="104" t="s">
        <v>63</v>
      </c>
      <c r="B23" s="62" t="s">
        <v>64</v>
      </c>
      <c r="C23" s="62" t="s">
        <v>65</v>
      </c>
    </row>
    <row r="24" spans="1:3" x14ac:dyDescent="0.15">
      <c r="A24" s="75" t="s">
        <v>66</v>
      </c>
      <c r="B24" s="62" t="s">
        <v>67</v>
      </c>
      <c r="C24" s="62" t="s">
        <v>68</v>
      </c>
    </row>
    <row r="25" spans="1:3" x14ac:dyDescent="0.15">
      <c r="A25" s="75" t="s">
        <v>69</v>
      </c>
      <c r="B25" s="62" t="s">
        <v>70</v>
      </c>
      <c r="C25" s="62" t="s">
        <v>71</v>
      </c>
    </row>
    <row r="26" spans="1:3" x14ac:dyDescent="0.15">
      <c r="A26" s="75" t="s">
        <v>72</v>
      </c>
      <c r="B26" s="62" t="s">
        <v>73</v>
      </c>
      <c r="C26" s="62" t="s">
        <v>74</v>
      </c>
    </row>
    <row r="27" spans="1:3" x14ac:dyDescent="0.15">
      <c r="A27" s="75" t="s">
        <v>75</v>
      </c>
      <c r="B27" s="62" t="s">
        <v>76</v>
      </c>
      <c r="C27" s="62" t="s">
        <v>77</v>
      </c>
    </row>
    <row r="28" spans="1:3" x14ac:dyDescent="0.15">
      <c r="A28" s="104" t="s">
        <v>78</v>
      </c>
      <c r="B28" s="62" t="s">
        <v>40</v>
      </c>
      <c r="C28" s="62" t="s">
        <v>40</v>
      </c>
    </row>
    <row r="29" spans="1:3" x14ac:dyDescent="0.15">
      <c r="A29" s="104" t="s">
        <v>79</v>
      </c>
      <c r="B29" s="62" t="s">
        <v>80</v>
      </c>
      <c r="C29" s="62" t="s">
        <v>81</v>
      </c>
    </row>
    <row r="30" spans="1:3" x14ac:dyDescent="0.15">
      <c r="A30" s="104" t="s">
        <v>82</v>
      </c>
      <c r="B30" s="62" t="s">
        <v>83</v>
      </c>
      <c r="C30" s="62" t="s">
        <v>84</v>
      </c>
    </row>
    <row r="31" spans="1:3" ht="16" x14ac:dyDescent="0.2">
      <c r="A31" s="105" t="s">
        <v>85</v>
      </c>
      <c r="B31" s="62"/>
      <c r="C31" s="62"/>
    </row>
    <row r="32" spans="1:3" x14ac:dyDescent="0.15">
      <c r="A32" s="74" t="s">
        <v>86</v>
      </c>
      <c r="B32" s="62" t="s">
        <v>87</v>
      </c>
      <c r="C32" s="62" t="s">
        <v>88</v>
      </c>
    </row>
    <row r="33" spans="1:3" x14ac:dyDescent="0.15">
      <c r="A33" s="74" t="s">
        <v>89</v>
      </c>
      <c r="B33" s="62" t="s">
        <v>90</v>
      </c>
      <c r="C33" s="62" t="s">
        <v>91</v>
      </c>
    </row>
    <row r="34" spans="1:3" x14ac:dyDescent="0.15">
      <c r="A34" s="74" t="s">
        <v>92</v>
      </c>
      <c r="B34" s="62" t="s">
        <v>93</v>
      </c>
      <c r="C34" s="62" t="s">
        <v>94</v>
      </c>
    </row>
    <row r="35" spans="1:3" x14ac:dyDescent="0.15">
      <c r="A35" s="74" t="s">
        <v>95</v>
      </c>
      <c r="B35" s="62" t="s">
        <v>96</v>
      </c>
      <c r="C35" s="62" t="s">
        <v>97</v>
      </c>
    </row>
    <row r="36" spans="1:3" x14ac:dyDescent="0.15">
      <c r="A36" s="74" t="s">
        <v>98</v>
      </c>
      <c r="B36" s="62" t="s">
        <v>99</v>
      </c>
      <c r="C36" s="62" t="s">
        <v>99</v>
      </c>
    </row>
    <row r="37" spans="1:3" x14ac:dyDescent="0.15">
      <c r="A37" s="74" t="s">
        <v>100</v>
      </c>
      <c r="B37" s="62" t="s">
        <v>101</v>
      </c>
      <c r="C37" s="62" t="s">
        <v>102</v>
      </c>
    </row>
    <row r="38" spans="1:3" x14ac:dyDescent="0.15">
      <c r="A38" s="74" t="s">
        <v>103</v>
      </c>
      <c r="B38" s="62" t="s">
        <v>104</v>
      </c>
      <c r="C38" s="62" t="s">
        <v>105</v>
      </c>
    </row>
    <row r="39" spans="1:3" x14ac:dyDescent="0.15">
      <c r="A39" s="74" t="s">
        <v>106</v>
      </c>
      <c r="B39" s="62" t="s">
        <v>107</v>
      </c>
      <c r="C39" s="62" t="s">
        <v>108</v>
      </c>
    </row>
    <row r="40" spans="1:3" x14ac:dyDescent="0.15">
      <c r="A40" s="74" t="s">
        <v>109</v>
      </c>
      <c r="B40" s="62" t="s">
        <v>110</v>
      </c>
      <c r="C40" s="62" t="s">
        <v>111</v>
      </c>
    </row>
    <row r="41" spans="1:3" x14ac:dyDescent="0.15">
      <c r="A41" s="74" t="s">
        <v>112</v>
      </c>
      <c r="B41" s="62" t="s">
        <v>113</v>
      </c>
      <c r="C41" s="62" t="s">
        <v>114</v>
      </c>
    </row>
    <row r="42" spans="1:3" x14ac:dyDescent="0.15">
      <c r="A42" s="74" t="s">
        <v>115</v>
      </c>
      <c r="B42" s="62" t="s">
        <v>116</v>
      </c>
      <c r="C42" s="62" t="s">
        <v>117</v>
      </c>
    </row>
    <row r="43" spans="1:3" x14ac:dyDescent="0.15">
      <c r="A43" s="74" t="s">
        <v>118</v>
      </c>
      <c r="B43" s="62" t="s">
        <v>119</v>
      </c>
      <c r="C43" s="62" t="s">
        <v>120</v>
      </c>
    </row>
    <row r="44" spans="1:3" x14ac:dyDescent="0.15">
      <c r="A44" s="74" t="s">
        <v>121</v>
      </c>
      <c r="B44" s="62" t="s">
        <v>122</v>
      </c>
      <c r="C44" s="62" t="s">
        <v>123</v>
      </c>
    </row>
    <row r="45" spans="1:3" x14ac:dyDescent="0.15">
      <c r="A45" s="74" t="s">
        <v>124</v>
      </c>
      <c r="B45" s="62" t="s">
        <v>125</v>
      </c>
      <c r="C45" s="62" t="s">
        <v>126</v>
      </c>
    </row>
    <row r="46" spans="1:3" x14ac:dyDescent="0.15">
      <c r="A46" s="74" t="s">
        <v>127</v>
      </c>
      <c r="B46" s="62" t="s">
        <v>128</v>
      </c>
      <c r="C46" s="62" t="s">
        <v>129</v>
      </c>
    </row>
    <row r="47" spans="1:3" x14ac:dyDescent="0.15">
      <c r="A47" s="74" t="s">
        <v>130</v>
      </c>
      <c r="B47" s="62" t="s">
        <v>131</v>
      </c>
      <c r="C47" s="62" t="s">
        <v>131</v>
      </c>
    </row>
    <row r="48" spans="1:3" x14ac:dyDescent="0.15">
      <c r="A48" s="74" t="s">
        <v>132</v>
      </c>
      <c r="B48" s="62" t="s">
        <v>133</v>
      </c>
      <c r="C48" s="62" t="s">
        <v>134</v>
      </c>
    </row>
    <row r="49" spans="1:3" x14ac:dyDescent="0.15">
      <c r="A49" s="74" t="s">
        <v>135</v>
      </c>
      <c r="B49" s="62" t="s">
        <v>136</v>
      </c>
      <c r="C49" s="62" t="s">
        <v>137</v>
      </c>
    </row>
    <row r="50" spans="1:3" x14ac:dyDescent="0.15">
      <c r="A50" s="74" t="s">
        <v>138</v>
      </c>
      <c r="B50" s="62" t="s">
        <v>139</v>
      </c>
      <c r="C50" s="62" t="s">
        <v>140</v>
      </c>
    </row>
    <row r="51" spans="1:3" x14ac:dyDescent="0.15">
      <c r="A51" s="74" t="s">
        <v>141</v>
      </c>
      <c r="B51" s="62" t="s">
        <v>142</v>
      </c>
      <c r="C51" s="62" t="s">
        <v>143</v>
      </c>
    </row>
    <row r="52" spans="1:3" x14ac:dyDescent="0.15">
      <c r="A52" s="74" t="s">
        <v>144</v>
      </c>
      <c r="B52" s="62" t="s">
        <v>145</v>
      </c>
      <c r="C52" s="62" t="s">
        <v>146</v>
      </c>
    </row>
    <row r="53" spans="1:3" x14ac:dyDescent="0.15">
      <c r="A53" s="74" t="s">
        <v>147</v>
      </c>
      <c r="B53" s="62" t="s">
        <v>148</v>
      </c>
      <c r="C53" s="62" t="s">
        <v>149</v>
      </c>
    </row>
    <row r="54" spans="1:3" x14ac:dyDescent="0.15">
      <c r="A54" s="74" t="s">
        <v>150</v>
      </c>
      <c r="B54" s="62" t="s">
        <v>151</v>
      </c>
      <c r="C54" s="62" t="s">
        <v>152</v>
      </c>
    </row>
    <row r="55" spans="1:3" x14ac:dyDescent="0.15">
      <c r="A55" s="74" t="s">
        <v>153</v>
      </c>
      <c r="B55" s="62" t="s">
        <v>154</v>
      </c>
      <c r="C55" s="62" t="s">
        <v>155</v>
      </c>
    </row>
    <row r="56" spans="1:3" x14ac:dyDescent="0.15">
      <c r="A56" s="74" t="s">
        <v>156</v>
      </c>
      <c r="B56" s="62" t="s">
        <v>157</v>
      </c>
      <c r="C56" s="62" t="s">
        <v>158</v>
      </c>
    </row>
    <row r="57" spans="1:3" x14ac:dyDescent="0.15">
      <c r="A57" s="74" t="s">
        <v>159</v>
      </c>
      <c r="B57" s="62" t="s">
        <v>113</v>
      </c>
      <c r="C57" s="62" t="s">
        <v>160</v>
      </c>
    </row>
    <row r="58" spans="1:3" x14ac:dyDescent="0.15">
      <c r="A58" s="74" t="s">
        <v>161</v>
      </c>
      <c r="B58" s="62" t="s">
        <v>162</v>
      </c>
      <c r="C58" s="62" t="s">
        <v>163</v>
      </c>
    </row>
    <row r="59" spans="1:3" x14ac:dyDescent="0.15">
      <c r="A59" s="74" t="s">
        <v>164</v>
      </c>
      <c r="B59" s="62" t="s">
        <v>165</v>
      </c>
      <c r="C59" s="62" t="s">
        <v>166</v>
      </c>
    </row>
    <row r="60" spans="1:3" x14ac:dyDescent="0.15">
      <c r="A60" s="74" t="s">
        <v>167</v>
      </c>
      <c r="B60" s="62" t="s">
        <v>168</v>
      </c>
      <c r="C60" s="62" t="s">
        <v>169</v>
      </c>
    </row>
    <row r="61" spans="1:3" x14ac:dyDescent="0.15">
      <c r="A61" s="74" t="s">
        <v>170</v>
      </c>
      <c r="B61" s="62" t="s">
        <v>171</v>
      </c>
      <c r="C61" s="62" t="s">
        <v>172</v>
      </c>
    </row>
    <row r="62" spans="1:3" x14ac:dyDescent="0.15">
      <c r="A62" s="74" t="s">
        <v>173</v>
      </c>
      <c r="B62" s="62" t="s">
        <v>174</v>
      </c>
      <c r="C62" s="62" t="s">
        <v>175</v>
      </c>
    </row>
    <row r="63" spans="1:3" x14ac:dyDescent="0.15">
      <c r="A63" s="74" t="s">
        <v>176</v>
      </c>
      <c r="B63" s="62" t="s">
        <v>177</v>
      </c>
      <c r="C63" s="62" t="s">
        <v>178</v>
      </c>
    </row>
    <row r="64" spans="1:3" x14ac:dyDescent="0.15">
      <c r="A64" s="74" t="s">
        <v>179</v>
      </c>
      <c r="B64" s="62" t="s">
        <v>180</v>
      </c>
      <c r="C64" s="62" t="s">
        <v>181</v>
      </c>
    </row>
    <row r="65" spans="1:3" x14ac:dyDescent="0.15">
      <c r="A65" s="74" t="s">
        <v>182</v>
      </c>
      <c r="B65" s="62" t="s">
        <v>183</v>
      </c>
      <c r="C65" s="62" t="s">
        <v>184</v>
      </c>
    </row>
    <row r="66" spans="1:3" x14ac:dyDescent="0.15">
      <c r="A66" s="74" t="s">
        <v>185</v>
      </c>
      <c r="B66" s="62" t="s">
        <v>186</v>
      </c>
      <c r="C66" s="62" t="s">
        <v>187</v>
      </c>
    </row>
    <row r="67" spans="1:3" ht="16" x14ac:dyDescent="0.2">
      <c r="A67" s="77" t="s">
        <v>188</v>
      </c>
      <c r="B67" s="62"/>
      <c r="C67" s="62"/>
    </row>
    <row r="68" spans="1:3" x14ac:dyDescent="0.15">
      <c r="A68" s="66" t="s">
        <v>189</v>
      </c>
      <c r="B68" s="62" t="s">
        <v>190</v>
      </c>
      <c r="C68" s="62" t="s">
        <v>191</v>
      </c>
    </row>
    <row r="69" spans="1:3" x14ac:dyDescent="0.15">
      <c r="A69" s="66" t="s">
        <v>192</v>
      </c>
      <c r="B69" s="62" t="s">
        <v>193</v>
      </c>
      <c r="C69" s="62" t="s">
        <v>194</v>
      </c>
    </row>
    <row r="70" spans="1:3" x14ac:dyDescent="0.15">
      <c r="A70" s="66" t="s">
        <v>195</v>
      </c>
      <c r="B70" s="62" t="s">
        <v>196</v>
      </c>
      <c r="C70" s="62" t="s">
        <v>197</v>
      </c>
    </row>
    <row r="71" spans="1:3" x14ac:dyDescent="0.15">
      <c r="A71" s="66" t="s">
        <v>198</v>
      </c>
      <c r="B71" s="62" t="s">
        <v>199</v>
      </c>
      <c r="C71" s="62" t="s">
        <v>200</v>
      </c>
    </row>
    <row r="72" spans="1:3" x14ac:dyDescent="0.15">
      <c r="A72" s="66" t="s">
        <v>201</v>
      </c>
      <c r="B72" s="62" t="s">
        <v>202</v>
      </c>
      <c r="C72" s="62" t="s">
        <v>203</v>
      </c>
    </row>
    <row r="73" spans="1:3" x14ac:dyDescent="0.15">
      <c r="A73" s="66" t="s">
        <v>204</v>
      </c>
      <c r="B73" s="62" t="s">
        <v>205</v>
      </c>
      <c r="C73" s="62" t="s">
        <v>206</v>
      </c>
    </row>
    <row r="74" spans="1:3" x14ac:dyDescent="0.15">
      <c r="A74" s="66" t="s">
        <v>207</v>
      </c>
      <c r="B74" s="62" t="s">
        <v>208</v>
      </c>
      <c r="C74" s="62" t="s">
        <v>209</v>
      </c>
    </row>
    <row r="75" spans="1:3" x14ac:dyDescent="0.15">
      <c r="A75" s="66" t="s">
        <v>210</v>
      </c>
      <c r="B75" s="62" t="s">
        <v>211</v>
      </c>
      <c r="C75" s="62" t="s">
        <v>212</v>
      </c>
    </row>
    <row r="76" spans="1:3" x14ac:dyDescent="0.15">
      <c r="A76" s="66" t="s">
        <v>213</v>
      </c>
      <c r="B76" s="62" t="s">
        <v>214</v>
      </c>
      <c r="C76" s="62" t="s">
        <v>215</v>
      </c>
    </row>
    <row r="77" spans="1:3" x14ac:dyDescent="0.15">
      <c r="A77" s="66" t="s">
        <v>216</v>
      </c>
      <c r="B77" s="62" t="s">
        <v>217</v>
      </c>
      <c r="C77" s="62" t="s">
        <v>218</v>
      </c>
    </row>
    <row r="78" spans="1:3" x14ac:dyDescent="0.15">
      <c r="A78" s="66" t="s">
        <v>219</v>
      </c>
      <c r="B78" s="62" t="s">
        <v>220</v>
      </c>
      <c r="C78" s="62" t="s">
        <v>221</v>
      </c>
    </row>
    <row r="79" spans="1:3" x14ac:dyDescent="0.15">
      <c r="A79" s="66" t="s">
        <v>222</v>
      </c>
      <c r="B79" s="62" t="s">
        <v>223</v>
      </c>
      <c r="C79" s="62" t="s">
        <v>224</v>
      </c>
    </row>
    <row r="80" spans="1:3" x14ac:dyDescent="0.15">
      <c r="A80" s="66" t="s">
        <v>225</v>
      </c>
      <c r="B80" s="62" t="s">
        <v>226</v>
      </c>
      <c r="C80" s="62" t="s">
        <v>227</v>
      </c>
    </row>
    <row r="81" spans="1:3" ht="16" x14ac:dyDescent="0.2">
      <c r="A81" s="78" t="s">
        <v>228</v>
      </c>
      <c r="B81" s="62"/>
      <c r="C81" s="62"/>
    </row>
    <row r="82" spans="1:3" x14ac:dyDescent="0.15">
      <c r="A82" s="65" t="s">
        <v>229</v>
      </c>
      <c r="B82" s="62" t="s">
        <v>230</v>
      </c>
      <c r="C82" s="62" t="s">
        <v>230</v>
      </c>
    </row>
    <row r="83" spans="1:3" x14ac:dyDescent="0.15">
      <c r="A83" s="65" t="s">
        <v>231</v>
      </c>
      <c r="B83" s="62" t="s">
        <v>232</v>
      </c>
      <c r="C83" s="62" t="s">
        <v>232</v>
      </c>
    </row>
    <row r="84" spans="1:3" x14ac:dyDescent="0.15">
      <c r="A84" s="65" t="s">
        <v>233</v>
      </c>
      <c r="B84" s="62" t="s">
        <v>234</v>
      </c>
      <c r="C84" s="62" t="s">
        <v>235</v>
      </c>
    </row>
    <row r="85" spans="1:3" x14ac:dyDescent="0.15">
      <c r="A85" s="65" t="s">
        <v>236</v>
      </c>
      <c r="B85" s="62" t="s">
        <v>237</v>
      </c>
      <c r="C85" s="62" t="s">
        <v>238</v>
      </c>
    </row>
    <row r="86" spans="1:3" x14ac:dyDescent="0.15">
      <c r="A86" s="65" t="s">
        <v>239</v>
      </c>
      <c r="B86" s="62" t="s">
        <v>240</v>
      </c>
      <c r="C86" s="62" t="s">
        <v>241</v>
      </c>
    </row>
    <row r="87" spans="1:3" x14ac:dyDescent="0.15">
      <c r="A87" s="65" t="s">
        <v>242</v>
      </c>
      <c r="B87" s="62" t="s">
        <v>243</v>
      </c>
      <c r="C87" s="62" t="s">
        <v>244</v>
      </c>
    </row>
    <row r="88" spans="1:3" x14ac:dyDescent="0.15">
      <c r="A88" s="65" t="s">
        <v>245</v>
      </c>
      <c r="B88" s="62" t="s">
        <v>246</v>
      </c>
      <c r="C88" s="62" t="s">
        <v>247</v>
      </c>
    </row>
    <row r="89" spans="1:3" x14ac:dyDescent="0.15">
      <c r="A89" s="65" t="s">
        <v>248</v>
      </c>
      <c r="B89" s="62" t="s">
        <v>249</v>
      </c>
      <c r="C89" s="62" t="s">
        <v>250</v>
      </c>
    </row>
    <row r="90" spans="1:3" x14ac:dyDescent="0.15">
      <c r="A90" s="65" t="s">
        <v>251</v>
      </c>
      <c r="B90" s="62" t="s">
        <v>252</v>
      </c>
      <c r="C90" s="62" t="s">
        <v>253</v>
      </c>
    </row>
    <row r="91" spans="1:3" x14ac:dyDescent="0.15">
      <c r="A91" s="65" t="s">
        <v>254</v>
      </c>
      <c r="B91" s="62" t="s">
        <v>255</v>
      </c>
      <c r="C91" s="62" t="s">
        <v>256</v>
      </c>
    </row>
    <row r="92" spans="1:3" x14ac:dyDescent="0.15">
      <c r="A92" s="106" t="s">
        <v>257</v>
      </c>
      <c r="B92" s="62" t="s">
        <v>40</v>
      </c>
      <c r="C92" s="62" t="s">
        <v>40</v>
      </c>
    </row>
    <row r="93" spans="1:3" x14ac:dyDescent="0.15">
      <c r="A93" s="106">
        <v>1</v>
      </c>
      <c r="B93" s="62" t="s">
        <v>258</v>
      </c>
      <c r="C93" s="62" t="s">
        <v>259</v>
      </c>
    </row>
    <row r="94" spans="1:3" x14ac:dyDescent="0.15">
      <c r="A94" s="106">
        <v>2</v>
      </c>
      <c r="B94" s="62" t="s">
        <v>260</v>
      </c>
      <c r="C94" s="62" t="s">
        <v>261</v>
      </c>
    </row>
    <row r="95" spans="1:3" x14ac:dyDescent="0.15">
      <c r="A95" s="106">
        <v>3</v>
      </c>
      <c r="B95" s="62" t="s">
        <v>262</v>
      </c>
      <c r="C95" s="62" t="s">
        <v>263</v>
      </c>
    </row>
    <row r="96" spans="1:3" x14ac:dyDescent="0.15">
      <c r="A96" s="106">
        <v>4</v>
      </c>
      <c r="B96" s="62" t="s">
        <v>264</v>
      </c>
      <c r="C96" s="62" t="s">
        <v>265</v>
      </c>
    </row>
    <row r="97" spans="1:3" ht="16" x14ac:dyDescent="0.2">
      <c r="A97" s="85" t="s">
        <v>266</v>
      </c>
      <c r="B97" s="62" t="s">
        <v>267</v>
      </c>
      <c r="C97" s="62" t="s">
        <v>267</v>
      </c>
    </row>
    <row r="98" spans="1:3" x14ac:dyDescent="0.15">
      <c r="A98" s="67" t="s">
        <v>268</v>
      </c>
      <c r="B98" s="62" t="s">
        <v>269</v>
      </c>
      <c r="C98" s="62" t="s">
        <v>270</v>
      </c>
    </row>
    <row r="99" spans="1:3" x14ac:dyDescent="0.15">
      <c r="A99" s="67" t="s">
        <v>271</v>
      </c>
      <c r="B99" s="62" t="s">
        <v>272</v>
      </c>
      <c r="C99" s="62" t="s">
        <v>272</v>
      </c>
    </row>
    <row r="100" spans="1:3" x14ac:dyDescent="0.15">
      <c r="A100" s="67" t="s">
        <v>273</v>
      </c>
      <c r="B100" s="62" t="s">
        <v>274</v>
      </c>
      <c r="C100" s="62" t="s">
        <v>274</v>
      </c>
    </row>
    <row r="101" spans="1:3" x14ac:dyDescent="0.15">
      <c r="A101" s="67" t="s">
        <v>275</v>
      </c>
      <c r="B101" s="62" t="s">
        <v>276</v>
      </c>
      <c r="C101" s="62" t="s">
        <v>269</v>
      </c>
    </row>
    <row r="102" spans="1:3" x14ac:dyDescent="0.15">
      <c r="A102" s="67" t="s">
        <v>277</v>
      </c>
      <c r="B102" s="62" t="s">
        <v>278</v>
      </c>
      <c r="C102" s="62" t="s">
        <v>278</v>
      </c>
    </row>
    <row r="103" spans="1:3" x14ac:dyDescent="0.15">
      <c r="A103" s="67" t="s">
        <v>279</v>
      </c>
      <c r="B103" s="62" t="s">
        <v>280</v>
      </c>
      <c r="C103" s="62" t="s">
        <v>281</v>
      </c>
    </row>
    <row r="104" spans="1:3" x14ac:dyDescent="0.15">
      <c r="A104" s="67" t="s">
        <v>282</v>
      </c>
      <c r="B104" s="62" t="s">
        <v>281</v>
      </c>
      <c r="C104" s="62" t="s">
        <v>281</v>
      </c>
    </row>
    <row r="105" spans="1:3" x14ac:dyDescent="0.15">
      <c r="A105" s="67" t="s">
        <v>283</v>
      </c>
      <c r="B105" s="62" t="s">
        <v>281</v>
      </c>
      <c r="C105" s="62" t="s">
        <v>284</v>
      </c>
    </row>
    <row r="106" spans="1:3" x14ac:dyDescent="0.15">
      <c r="A106" s="67" t="s">
        <v>285</v>
      </c>
      <c r="B106" s="62" t="s">
        <v>286</v>
      </c>
      <c r="C106" s="62" t="s">
        <v>286</v>
      </c>
    </row>
    <row r="107" spans="1:3" x14ac:dyDescent="0.15">
      <c r="A107" s="67" t="s">
        <v>287</v>
      </c>
      <c r="B107" s="62" t="s">
        <v>286</v>
      </c>
      <c r="C107" s="62" t="s">
        <v>286</v>
      </c>
    </row>
    <row r="108" spans="1:3" x14ac:dyDescent="0.15">
      <c r="A108" s="67" t="s">
        <v>288</v>
      </c>
      <c r="B108" s="62" t="s">
        <v>289</v>
      </c>
      <c r="C108" s="62" t="s">
        <v>278</v>
      </c>
    </row>
    <row r="109" spans="1:3" x14ac:dyDescent="0.15">
      <c r="A109" s="67" t="s">
        <v>290</v>
      </c>
      <c r="B109" s="62" t="s">
        <v>291</v>
      </c>
      <c r="C109" s="62" t="s">
        <v>292</v>
      </c>
    </row>
    <row r="110" spans="1:3" x14ac:dyDescent="0.15">
      <c r="A110" s="67" t="s">
        <v>293</v>
      </c>
      <c r="B110" s="62" t="s">
        <v>281</v>
      </c>
      <c r="C110" s="62" t="s">
        <v>281</v>
      </c>
    </row>
    <row r="111" spans="1:3" x14ac:dyDescent="0.15">
      <c r="A111" s="67" t="s">
        <v>294</v>
      </c>
      <c r="B111" s="62" t="s">
        <v>281</v>
      </c>
      <c r="C111" s="62" t="s">
        <v>281</v>
      </c>
    </row>
    <row r="112" spans="1:3" x14ac:dyDescent="0.15">
      <c r="A112" s="67" t="s">
        <v>295</v>
      </c>
      <c r="B112" s="62" t="s">
        <v>296</v>
      </c>
      <c r="C112" s="62" t="s">
        <v>286</v>
      </c>
    </row>
    <row r="113" spans="1:3" x14ac:dyDescent="0.15">
      <c r="A113" s="107" t="s">
        <v>297</v>
      </c>
      <c r="B113" s="62" t="s">
        <v>40</v>
      </c>
      <c r="C113" s="62" t="s">
        <v>40</v>
      </c>
    </row>
    <row r="114" spans="1:3" x14ac:dyDescent="0.15">
      <c r="A114" s="107">
        <v>0</v>
      </c>
      <c r="B114" s="62" t="s">
        <v>298</v>
      </c>
      <c r="C114" s="62" t="s">
        <v>299</v>
      </c>
    </row>
    <row r="115" spans="1:3" x14ac:dyDescent="0.15">
      <c r="A115" s="107">
        <v>1</v>
      </c>
      <c r="B115" s="62" t="s">
        <v>300</v>
      </c>
      <c r="C115" s="62" t="s">
        <v>301</v>
      </c>
    </row>
    <row r="116" spans="1:3" x14ac:dyDescent="0.15">
      <c r="A116" s="107" t="s">
        <v>302</v>
      </c>
      <c r="B116" s="62" t="s">
        <v>40</v>
      </c>
      <c r="C116" s="62" t="s">
        <v>40</v>
      </c>
    </row>
    <row r="117" spans="1:3" x14ac:dyDescent="0.15">
      <c r="A117" s="107">
        <v>0</v>
      </c>
      <c r="B117" s="62" t="s">
        <v>303</v>
      </c>
      <c r="C117" s="62" t="s">
        <v>304</v>
      </c>
    </row>
    <row r="118" spans="1:3" x14ac:dyDescent="0.15">
      <c r="A118" s="107">
        <v>1</v>
      </c>
      <c r="B118" s="62" t="s">
        <v>305</v>
      </c>
      <c r="C118" s="62" t="s">
        <v>306</v>
      </c>
    </row>
    <row r="119" spans="1:3" x14ac:dyDescent="0.15">
      <c r="A119" s="107" t="s">
        <v>307</v>
      </c>
      <c r="B119" s="62" t="s">
        <v>40</v>
      </c>
      <c r="C119" s="62" t="s">
        <v>40</v>
      </c>
    </row>
    <row r="120" spans="1:3" x14ac:dyDescent="0.15">
      <c r="A120" s="107">
        <v>0</v>
      </c>
      <c r="B120" s="62" t="s">
        <v>308</v>
      </c>
      <c r="C120" s="62" t="s">
        <v>309</v>
      </c>
    </row>
    <row r="121" spans="1:3" x14ac:dyDescent="0.15">
      <c r="A121" s="107">
        <v>1</v>
      </c>
      <c r="B121" s="62" t="s">
        <v>310</v>
      </c>
      <c r="C121" s="62" t="s">
        <v>311</v>
      </c>
    </row>
    <row r="122" spans="1:3" x14ac:dyDescent="0.15">
      <c r="A122" s="67" t="s">
        <v>312</v>
      </c>
      <c r="B122" s="62" t="s">
        <v>278</v>
      </c>
      <c r="C122" s="62" t="s">
        <v>278</v>
      </c>
    </row>
    <row r="123" spans="1:3" x14ac:dyDescent="0.15">
      <c r="A123" s="67" t="s">
        <v>313</v>
      </c>
      <c r="B123" s="62" t="s">
        <v>314</v>
      </c>
      <c r="C123" s="62" t="s">
        <v>314</v>
      </c>
    </row>
    <row r="124" spans="1:3" x14ac:dyDescent="0.15">
      <c r="A124" s="67" t="s">
        <v>315</v>
      </c>
      <c r="B124" s="62" t="s">
        <v>284</v>
      </c>
      <c r="C124" s="62" t="s">
        <v>284</v>
      </c>
    </row>
    <row r="125" spans="1:3" x14ac:dyDescent="0.15">
      <c r="A125" s="107" t="s">
        <v>316</v>
      </c>
      <c r="B125" s="62" t="s">
        <v>40</v>
      </c>
      <c r="C125" s="62" t="s">
        <v>40</v>
      </c>
    </row>
    <row r="126" spans="1:3" x14ac:dyDescent="0.15">
      <c r="A126" s="107">
        <v>0</v>
      </c>
      <c r="B126" s="62" t="s">
        <v>317</v>
      </c>
      <c r="C126" s="62" t="s">
        <v>318</v>
      </c>
    </row>
    <row r="127" spans="1:3" x14ac:dyDescent="0.15">
      <c r="A127" s="107">
        <v>1</v>
      </c>
      <c r="B127" s="62" t="s">
        <v>319</v>
      </c>
      <c r="C127" s="62" t="s">
        <v>320</v>
      </c>
    </row>
    <row r="128" spans="1:3" x14ac:dyDescent="0.15">
      <c r="A128" s="107" t="s">
        <v>321</v>
      </c>
      <c r="B128" s="62" t="s">
        <v>40</v>
      </c>
      <c r="C128" s="62" t="s">
        <v>40</v>
      </c>
    </row>
    <row r="129" spans="1:3" x14ac:dyDescent="0.15">
      <c r="A129" s="107">
        <v>0</v>
      </c>
      <c r="B129" s="62" t="s">
        <v>322</v>
      </c>
      <c r="C129" s="62" t="s">
        <v>323</v>
      </c>
    </row>
    <row r="130" spans="1:3" x14ac:dyDescent="0.15">
      <c r="A130" s="107">
        <v>1</v>
      </c>
      <c r="B130" s="62" t="s">
        <v>324</v>
      </c>
      <c r="C130" s="62" t="s">
        <v>325</v>
      </c>
    </row>
    <row r="131" spans="1:3" x14ac:dyDescent="0.15">
      <c r="A131" s="67" t="s">
        <v>326</v>
      </c>
      <c r="B131" s="62" t="s">
        <v>314</v>
      </c>
      <c r="C131" s="62" t="s">
        <v>291</v>
      </c>
    </row>
    <row r="132" spans="1:3" x14ac:dyDescent="0.15">
      <c r="A132" s="67" t="s">
        <v>327</v>
      </c>
      <c r="B132" s="62" t="s">
        <v>274</v>
      </c>
      <c r="C132" s="62" t="s">
        <v>328</v>
      </c>
    </row>
    <row r="133" spans="1:3" x14ac:dyDescent="0.15">
      <c r="A133" s="67" t="s">
        <v>329</v>
      </c>
      <c r="B133" s="62" t="s">
        <v>270</v>
      </c>
      <c r="C133" s="62" t="s">
        <v>267</v>
      </c>
    </row>
    <row r="134" spans="1:3" x14ac:dyDescent="0.15">
      <c r="A134" s="67" t="s">
        <v>330</v>
      </c>
      <c r="B134" s="62" t="s">
        <v>331</v>
      </c>
      <c r="C134" s="62" t="s">
        <v>331</v>
      </c>
    </row>
    <row r="135" spans="1:3" x14ac:dyDescent="0.15">
      <c r="A135" s="67" t="s">
        <v>332</v>
      </c>
      <c r="B135" s="62" t="s">
        <v>333</v>
      </c>
      <c r="C135" s="62" t="s">
        <v>331</v>
      </c>
    </row>
    <row r="136" spans="1:3" x14ac:dyDescent="0.15">
      <c r="A136" s="67" t="s">
        <v>334</v>
      </c>
      <c r="B136" s="62" t="s">
        <v>314</v>
      </c>
      <c r="C136" s="62" t="s">
        <v>291</v>
      </c>
    </row>
    <row r="137" spans="1:3" x14ac:dyDescent="0.15">
      <c r="A137" s="67" t="s">
        <v>335</v>
      </c>
      <c r="B137" s="62" t="s">
        <v>296</v>
      </c>
      <c r="C137" s="62" t="s">
        <v>284</v>
      </c>
    </row>
    <row r="138" spans="1:3" x14ac:dyDescent="0.15">
      <c r="A138" s="67" t="s">
        <v>336</v>
      </c>
      <c r="B138" s="62" t="s">
        <v>314</v>
      </c>
      <c r="C138" s="62" t="s">
        <v>291</v>
      </c>
    </row>
    <row r="139" spans="1:3" x14ac:dyDescent="0.15">
      <c r="A139" s="67" t="s">
        <v>337</v>
      </c>
      <c r="B139" s="62" t="s">
        <v>338</v>
      </c>
      <c r="C139" s="62" t="s">
        <v>339</v>
      </c>
    </row>
    <row r="140" spans="1:3" x14ac:dyDescent="0.15">
      <c r="A140" s="67" t="s">
        <v>340</v>
      </c>
      <c r="B140" s="62" t="s">
        <v>338</v>
      </c>
      <c r="C140" s="62" t="s">
        <v>341</v>
      </c>
    </row>
    <row r="141" spans="1:3" x14ac:dyDescent="0.15">
      <c r="A141" s="67" t="s">
        <v>342</v>
      </c>
      <c r="B141" s="62" t="s">
        <v>341</v>
      </c>
      <c r="C141" s="62" t="s">
        <v>341</v>
      </c>
    </row>
    <row r="142" spans="1:3" x14ac:dyDescent="0.15">
      <c r="A142" s="67" t="s">
        <v>343</v>
      </c>
      <c r="B142" s="62" t="s">
        <v>344</v>
      </c>
      <c r="C142" s="62" t="s">
        <v>331</v>
      </c>
    </row>
    <row r="143" spans="1:3" x14ac:dyDescent="0.15">
      <c r="A143" s="67" t="s">
        <v>345</v>
      </c>
      <c r="B143" s="62" t="s">
        <v>314</v>
      </c>
      <c r="C143" s="62" t="s">
        <v>314</v>
      </c>
    </row>
    <row r="144" spans="1:3" x14ac:dyDescent="0.15">
      <c r="A144" s="67" t="s">
        <v>346</v>
      </c>
      <c r="B144" s="62" t="s">
        <v>347</v>
      </c>
      <c r="C144" s="62" t="s">
        <v>347</v>
      </c>
    </row>
    <row r="145" spans="1:3" x14ac:dyDescent="0.15">
      <c r="A145" s="67" t="s">
        <v>348</v>
      </c>
      <c r="B145" s="62" t="s">
        <v>291</v>
      </c>
      <c r="C145" s="62" t="s">
        <v>338</v>
      </c>
    </row>
    <row r="146" spans="1:3" x14ac:dyDescent="0.15">
      <c r="A146" s="67" t="s">
        <v>349</v>
      </c>
      <c r="B146" s="62" t="s">
        <v>292</v>
      </c>
      <c r="C146" s="62" t="s">
        <v>292</v>
      </c>
    </row>
    <row r="147" spans="1:3" x14ac:dyDescent="0.15">
      <c r="A147" s="67" t="s">
        <v>350</v>
      </c>
      <c r="B147" s="62" t="s">
        <v>351</v>
      </c>
      <c r="C147" s="62" t="s">
        <v>286</v>
      </c>
    </row>
    <row r="148" spans="1:3" x14ac:dyDescent="0.15">
      <c r="A148" s="67" t="s">
        <v>352</v>
      </c>
      <c r="B148" s="62" t="s">
        <v>291</v>
      </c>
      <c r="C148" s="62" t="s">
        <v>291</v>
      </c>
    </row>
    <row r="149" spans="1:3" x14ac:dyDescent="0.15">
      <c r="A149" s="67" t="s">
        <v>353</v>
      </c>
      <c r="B149" s="62" t="s">
        <v>291</v>
      </c>
      <c r="C149" s="62" t="s">
        <v>291</v>
      </c>
    </row>
    <row r="150" spans="1:3" x14ac:dyDescent="0.15">
      <c r="A150" s="67" t="s">
        <v>354</v>
      </c>
      <c r="B150" s="62" t="s">
        <v>291</v>
      </c>
      <c r="C150" s="62" t="s">
        <v>291</v>
      </c>
    </row>
    <row r="151" spans="1:3" x14ac:dyDescent="0.15">
      <c r="A151" s="67" t="s">
        <v>355</v>
      </c>
      <c r="B151" s="62" t="s">
        <v>291</v>
      </c>
      <c r="C151" s="62" t="s">
        <v>314</v>
      </c>
    </row>
    <row r="152" spans="1:3" x14ac:dyDescent="0.15">
      <c r="A152" s="67" t="s">
        <v>356</v>
      </c>
      <c r="B152" s="62" t="s">
        <v>314</v>
      </c>
      <c r="C152" s="62" t="s">
        <v>314</v>
      </c>
    </row>
    <row r="153" spans="1:3" x14ac:dyDescent="0.15">
      <c r="A153" s="67" t="s">
        <v>357</v>
      </c>
      <c r="B153" s="62" t="s">
        <v>314</v>
      </c>
      <c r="C153" s="62" t="s">
        <v>314</v>
      </c>
    </row>
    <row r="154" spans="1:3" x14ac:dyDescent="0.15">
      <c r="A154" s="67" t="s">
        <v>358</v>
      </c>
      <c r="B154" s="62" t="s">
        <v>281</v>
      </c>
      <c r="C154" s="62" t="s">
        <v>281</v>
      </c>
    </row>
    <row r="155" spans="1:3" x14ac:dyDescent="0.15">
      <c r="A155" s="67" t="s">
        <v>359</v>
      </c>
      <c r="B155" s="62" t="s">
        <v>314</v>
      </c>
      <c r="C155" s="62" t="s">
        <v>314</v>
      </c>
    </row>
    <row r="156" spans="1:3" x14ac:dyDescent="0.15">
      <c r="A156" s="67" t="s">
        <v>360</v>
      </c>
      <c r="B156" s="62" t="s">
        <v>296</v>
      </c>
      <c r="C156" s="62" t="s">
        <v>296</v>
      </c>
    </row>
    <row r="157" spans="1:3" x14ac:dyDescent="0.15">
      <c r="A157" s="67" t="s">
        <v>361</v>
      </c>
      <c r="B157" s="62" t="s">
        <v>291</v>
      </c>
      <c r="C157" s="62" t="s">
        <v>291</v>
      </c>
    </row>
    <row r="158" spans="1:3" x14ac:dyDescent="0.15">
      <c r="A158" s="67" t="s">
        <v>362</v>
      </c>
      <c r="B158" s="62" t="s">
        <v>296</v>
      </c>
      <c r="C158" s="62" t="s">
        <v>296</v>
      </c>
    </row>
    <row r="159" spans="1:3" x14ac:dyDescent="0.15">
      <c r="A159" s="67" t="s">
        <v>363</v>
      </c>
      <c r="B159" s="62" t="s">
        <v>281</v>
      </c>
      <c r="C159" s="62" t="s">
        <v>281</v>
      </c>
    </row>
    <row r="160" spans="1:3" x14ac:dyDescent="0.15">
      <c r="A160" s="67" t="s">
        <v>364</v>
      </c>
      <c r="B160" s="62" t="s">
        <v>280</v>
      </c>
      <c r="C160" s="62" t="s">
        <v>281</v>
      </c>
    </row>
    <row r="161" spans="1:3" x14ac:dyDescent="0.15">
      <c r="A161" s="67" t="s">
        <v>365</v>
      </c>
      <c r="B161" s="62" t="s">
        <v>296</v>
      </c>
      <c r="C161" s="62" t="s">
        <v>284</v>
      </c>
    </row>
    <row r="162" spans="1:3" x14ac:dyDescent="0.15">
      <c r="A162" s="67" t="s">
        <v>366</v>
      </c>
      <c r="B162" s="62" t="s">
        <v>281</v>
      </c>
      <c r="C162" s="62" t="s">
        <v>281</v>
      </c>
    </row>
    <row r="163" spans="1:3" x14ac:dyDescent="0.15">
      <c r="A163" s="67" t="s">
        <v>367</v>
      </c>
      <c r="B163" s="62" t="s">
        <v>281</v>
      </c>
      <c r="C163" s="62" t="s">
        <v>281</v>
      </c>
    </row>
    <row r="164" spans="1:3" x14ac:dyDescent="0.15">
      <c r="A164" s="67" t="s">
        <v>368</v>
      </c>
      <c r="B164" s="62" t="s">
        <v>281</v>
      </c>
      <c r="C164" s="62" t="s">
        <v>284</v>
      </c>
    </row>
    <row r="165" spans="1:3" x14ac:dyDescent="0.15">
      <c r="A165" s="67" t="s">
        <v>369</v>
      </c>
      <c r="B165" s="62" t="s">
        <v>286</v>
      </c>
      <c r="C165" s="62" t="s">
        <v>286</v>
      </c>
    </row>
    <row r="166" spans="1:3" x14ac:dyDescent="0.15">
      <c r="A166" s="67" t="s">
        <v>370</v>
      </c>
      <c r="B166" s="62" t="s">
        <v>286</v>
      </c>
      <c r="C166" s="62" t="s">
        <v>286</v>
      </c>
    </row>
    <row r="167" spans="1:3" x14ac:dyDescent="0.15">
      <c r="A167" s="67" t="s">
        <v>371</v>
      </c>
      <c r="B167" s="62" t="s">
        <v>284</v>
      </c>
      <c r="C167" s="62" t="s">
        <v>314</v>
      </c>
    </row>
    <row r="168" spans="1:3" x14ac:dyDescent="0.15">
      <c r="A168" s="67" t="s">
        <v>372</v>
      </c>
      <c r="B168" s="62" t="s">
        <v>286</v>
      </c>
      <c r="C168" s="62" t="s">
        <v>286</v>
      </c>
    </row>
    <row r="169" spans="1:3" x14ac:dyDescent="0.15">
      <c r="A169" s="67" t="s">
        <v>373</v>
      </c>
      <c r="B169" s="62" t="s">
        <v>284</v>
      </c>
      <c r="C169" s="62" t="s">
        <v>296</v>
      </c>
    </row>
    <row r="170" spans="1:3" x14ac:dyDescent="0.15">
      <c r="A170" s="67" t="s">
        <v>374</v>
      </c>
      <c r="B170" s="62" t="s">
        <v>291</v>
      </c>
      <c r="C170" s="62" t="s">
        <v>292</v>
      </c>
    </row>
    <row r="171" spans="1:3" x14ac:dyDescent="0.15">
      <c r="A171" s="67" t="s">
        <v>375</v>
      </c>
      <c r="B171" s="62" t="s">
        <v>284</v>
      </c>
      <c r="C171" s="62" t="s">
        <v>284</v>
      </c>
    </row>
    <row r="172" spans="1:3" x14ac:dyDescent="0.15">
      <c r="A172" s="67" t="s">
        <v>376</v>
      </c>
      <c r="B172" s="62" t="s">
        <v>281</v>
      </c>
      <c r="C172" s="62" t="s">
        <v>281</v>
      </c>
    </row>
    <row r="173" spans="1:3" x14ac:dyDescent="0.15">
      <c r="A173" s="67" t="s">
        <v>377</v>
      </c>
      <c r="B173" s="62" t="s">
        <v>281</v>
      </c>
      <c r="C173" s="62" t="s">
        <v>281</v>
      </c>
    </row>
    <row r="174" spans="1:3" x14ac:dyDescent="0.15">
      <c r="A174" s="67" t="s">
        <v>378</v>
      </c>
      <c r="B174" s="62" t="s">
        <v>296</v>
      </c>
      <c r="C174" s="62" t="s">
        <v>286</v>
      </c>
    </row>
    <row r="175" spans="1:3" x14ac:dyDescent="0.15">
      <c r="A175" s="67" t="s">
        <v>379</v>
      </c>
      <c r="B175" s="62" t="s">
        <v>314</v>
      </c>
      <c r="C175" s="62" t="s">
        <v>314</v>
      </c>
    </row>
    <row r="176" spans="1:3" x14ac:dyDescent="0.15">
      <c r="A176" s="67" t="s">
        <v>380</v>
      </c>
      <c r="B176" s="62" t="s">
        <v>347</v>
      </c>
      <c r="C176" s="62" t="s">
        <v>381</v>
      </c>
    </row>
    <row r="177" spans="1:3" x14ac:dyDescent="0.15">
      <c r="A177" s="67" t="s">
        <v>382</v>
      </c>
      <c r="B177" s="62" t="s">
        <v>291</v>
      </c>
      <c r="C177" s="62" t="s">
        <v>314</v>
      </c>
    </row>
    <row r="178" spans="1:3" x14ac:dyDescent="0.15">
      <c r="A178" s="67" t="s">
        <v>383</v>
      </c>
      <c r="B178" s="62" t="s">
        <v>384</v>
      </c>
      <c r="C178" s="62" t="s">
        <v>292</v>
      </c>
    </row>
    <row r="179" spans="1:3" x14ac:dyDescent="0.15">
      <c r="A179" s="67" t="s">
        <v>385</v>
      </c>
      <c r="B179" s="62" t="s">
        <v>292</v>
      </c>
      <c r="C179" s="62" t="s">
        <v>291</v>
      </c>
    </row>
    <row r="180" spans="1:3" x14ac:dyDescent="0.15">
      <c r="A180" s="67" t="s">
        <v>386</v>
      </c>
      <c r="B180" s="62" t="s">
        <v>284</v>
      </c>
      <c r="C180" s="62" t="s">
        <v>314</v>
      </c>
    </row>
    <row r="181" spans="1:3" x14ac:dyDescent="0.15">
      <c r="A181" s="67" t="s">
        <v>387</v>
      </c>
      <c r="B181" s="62" t="s">
        <v>291</v>
      </c>
      <c r="C181" s="62" t="s">
        <v>281</v>
      </c>
    </row>
    <row r="182" spans="1:3" x14ac:dyDescent="0.15">
      <c r="A182" s="67" t="s">
        <v>388</v>
      </c>
      <c r="B182" s="62" t="s">
        <v>314</v>
      </c>
      <c r="C182" s="62" t="s">
        <v>314</v>
      </c>
    </row>
    <row r="183" spans="1:3" x14ac:dyDescent="0.15">
      <c r="A183" s="67" t="s">
        <v>389</v>
      </c>
      <c r="B183" s="62" t="s">
        <v>314</v>
      </c>
      <c r="C183" s="62" t="s">
        <v>284</v>
      </c>
    </row>
    <row r="184" spans="1:3" x14ac:dyDescent="0.15">
      <c r="A184" s="67" t="s">
        <v>390</v>
      </c>
      <c r="B184" s="62" t="s">
        <v>391</v>
      </c>
      <c r="C184" s="62" t="s">
        <v>314</v>
      </c>
    </row>
    <row r="185" spans="1:3" x14ac:dyDescent="0.15">
      <c r="A185" s="67" t="s">
        <v>392</v>
      </c>
      <c r="B185" s="62" t="s">
        <v>281</v>
      </c>
      <c r="C185" s="62" t="s">
        <v>281</v>
      </c>
    </row>
    <row r="186" spans="1:3" x14ac:dyDescent="0.15">
      <c r="A186" s="67" t="s">
        <v>393</v>
      </c>
      <c r="B186" s="62" t="s">
        <v>394</v>
      </c>
      <c r="C186" s="62" t="s">
        <v>395</v>
      </c>
    </row>
    <row r="187" spans="1:3" x14ac:dyDescent="0.15">
      <c r="A187" s="67" t="s">
        <v>396</v>
      </c>
      <c r="B187" s="62" t="s">
        <v>278</v>
      </c>
      <c r="C187" s="62" t="s">
        <v>397</v>
      </c>
    </row>
    <row r="188" spans="1:3" x14ac:dyDescent="0.15">
      <c r="A188" s="67" t="s">
        <v>398</v>
      </c>
      <c r="B188" s="62" t="s">
        <v>399</v>
      </c>
      <c r="C188" s="62" t="s">
        <v>400</v>
      </c>
    </row>
    <row r="189" spans="1:3" x14ac:dyDescent="0.15">
      <c r="A189" s="67" t="s">
        <v>401</v>
      </c>
      <c r="B189" s="62" t="s">
        <v>402</v>
      </c>
      <c r="C189" s="62" t="s">
        <v>403</v>
      </c>
    </row>
    <row r="190" spans="1:3" x14ac:dyDescent="0.15">
      <c r="A190" s="67" t="s">
        <v>404</v>
      </c>
      <c r="B190" s="62" t="s">
        <v>405</v>
      </c>
      <c r="C190" s="62" t="s">
        <v>406</v>
      </c>
    </row>
    <row r="191" spans="1:3" x14ac:dyDescent="0.15">
      <c r="A191" s="67" t="s">
        <v>407</v>
      </c>
      <c r="B191" s="62" t="s">
        <v>408</v>
      </c>
      <c r="C191" s="62" t="s">
        <v>409</v>
      </c>
    </row>
    <row r="192" spans="1:3" x14ac:dyDescent="0.15">
      <c r="A192" s="67" t="s">
        <v>410</v>
      </c>
      <c r="B192" s="62" t="s">
        <v>411</v>
      </c>
      <c r="C192" s="62" t="s">
        <v>412</v>
      </c>
    </row>
    <row r="193" spans="1:3" x14ac:dyDescent="0.15">
      <c r="A193" s="67" t="s">
        <v>413</v>
      </c>
      <c r="B193" s="62" t="s">
        <v>414</v>
      </c>
      <c r="C193" s="62" t="s">
        <v>415</v>
      </c>
    </row>
    <row r="194" spans="1:3" x14ac:dyDescent="0.15">
      <c r="A194" s="67" t="s">
        <v>416</v>
      </c>
      <c r="B194" s="62" t="s">
        <v>417</v>
      </c>
      <c r="C194" s="62" t="s">
        <v>418</v>
      </c>
    </row>
    <row r="195" spans="1:3" x14ac:dyDescent="0.15">
      <c r="A195" s="67" t="s">
        <v>419</v>
      </c>
      <c r="B195" s="62" t="s">
        <v>420</v>
      </c>
      <c r="C195" s="62" t="s">
        <v>421</v>
      </c>
    </row>
    <row r="196" spans="1:3" x14ac:dyDescent="0.15">
      <c r="A196" s="67" t="s">
        <v>422</v>
      </c>
      <c r="B196" s="62" t="s">
        <v>423</v>
      </c>
      <c r="C196" s="62" t="s">
        <v>424</v>
      </c>
    </row>
    <row r="197" spans="1:3" x14ac:dyDescent="0.15">
      <c r="A197" s="67" t="s">
        <v>425</v>
      </c>
      <c r="B197" s="62" t="s">
        <v>426</v>
      </c>
      <c r="C197" s="62" t="s">
        <v>427</v>
      </c>
    </row>
    <row r="198" spans="1:3" x14ac:dyDescent="0.15">
      <c r="A198" s="67" t="s">
        <v>428</v>
      </c>
      <c r="B198" s="62" t="s">
        <v>429</v>
      </c>
      <c r="C198" s="62" t="s">
        <v>430</v>
      </c>
    </row>
    <row r="199" spans="1:3" x14ac:dyDescent="0.15">
      <c r="A199" s="67" t="s">
        <v>431</v>
      </c>
      <c r="B199" s="62" t="s">
        <v>432</v>
      </c>
      <c r="C199" s="62" t="s">
        <v>433</v>
      </c>
    </row>
    <row r="200" spans="1:3" x14ac:dyDescent="0.15">
      <c r="A200" s="67" t="s">
        <v>434</v>
      </c>
      <c r="B200" s="62" t="s">
        <v>435</v>
      </c>
      <c r="C200" s="62" t="s">
        <v>436</v>
      </c>
    </row>
    <row r="201" spans="1:3" x14ac:dyDescent="0.15">
      <c r="A201" s="67" t="s">
        <v>437</v>
      </c>
      <c r="B201" s="62" t="s">
        <v>438</v>
      </c>
      <c r="C201" s="62" t="s">
        <v>439</v>
      </c>
    </row>
    <row r="202" spans="1:3" x14ac:dyDescent="0.15">
      <c r="A202" s="67" t="s">
        <v>440</v>
      </c>
      <c r="B202" s="62" t="s">
        <v>441</v>
      </c>
      <c r="C202" s="62" t="s">
        <v>442</v>
      </c>
    </row>
    <row r="203" spans="1:3" x14ac:dyDescent="0.15">
      <c r="A203" s="67" t="s">
        <v>443</v>
      </c>
      <c r="B203" s="62" t="s">
        <v>444</v>
      </c>
      <c r="C203" s="62" t="s">
        <v>445</v>
      </c>
    </row>
    <row r="204" spans="1:3" x14ac:dyDescent="0.15">
      <c r="A204" s="67" t="s">
        <v>446</v>
      </c>
      <c r="B204" s="62" t="s">
        <v>447</v>
      </c>
      <c r="C204" s="62" t="s">
        <v>448</v>
      </c>
    </row>
    <row r="205" spans="1:3" x14ac:dyDescent="0.15">
      <c r="A205" s="67" t="s">
        <v>449</v>
      </c>
      <c r="B205" s="62" t="s">
        <v>450</v>
      </c>
      <c r="C205" s="62" t="s">
        <v>451</v>
      </c>
    </row>
    <row r="206" spans="1:3" x14ac:dyDescent="0.15">
      <c r="A206" s="67" t="s">
        <v>452</v>
      </c>
      <c r="B206" s="62" t="s">
        <v>453</v>
      </c>
      <c r="C206" s="62" t="s">
        <v>454</v>
      </c>
    </row>
    <row r="207" spans="1:3" x14ac:dyDescent="0.15">
      <c r="A207" s="67" t="s">
        <v>455</v>
      </c>
      <c r="B207" s="62" t="s">
        <v>456</v>
      </c>
      <c r="C207" s="62" t="s">
        <v>457</v>
      </c>
    </row>
    <row r="208" spans="1:3" x14ac:dyDescent="0.15">
      <c r="A208" s="67" t="s">
        <v>458</v>
      </c>
      <c r="B208" s="62" t="s">
        <v>459</v>
      </c>
      <c r="C208" s="62" t="s">
        <v>460</v>
      </c>
    </row>
    <row r="209" spans="1:3" x14ac:dyDescent="0.15">
      <c r="A209" s="67" t="s">
        <v>461</v>
      </c>
      <c r="B209" s="62" t="s">
        <v>462</v>
      </c>
      <c r="C209" s="62" t="s">
        <v>463</v>
      </c>
    </row>
    <row r="210" spans="1:3" x14ac:dyDescent="0.15">
      <c r="A210" s="67" t="s">
        <v>464</v>
      </c>
      <c r="B210" s="62" t="s">
        <v>465</v>
      </c>
      <c r="C210" s="62" t="s">
        <v>466</v>
      </c>
    </row>
    <row r="211" spans="1:3" x14ac:dyDescent="0.15">
      <c r="A211" s="67" t="s">
        <v>467</v>
      </c>
      <c r="B211" s="62" t="s">
        <v>468</v>
      </c>
      <c r="C211" s="62" t="s">
        <v>469</v>
      </c>
    </row>
    <row r="212" spans="1:3" x14ac:dyDescent="0.15">
      <c r="A212" s="67" t="s">
        <v>470</v>
      </c>
      <c r="B212" s="62" t="s">
        <v>471</v>
      </c>
      <c r="C212" s="62" t="s">
        <v>472</v>
      </c>
    </row>
    <row r="213" spans="1:3" x14ac:dyDescent="0.15">
      <c r="A213" s="67" t="s">
        <v>473</v>
      </c>
      <c r="B213" s="62" t="s">
        <v>474</v>
      </c>
      <c r="C213" s="62" t="s">
        <v>475</v>
      </c>
    </row>
    <row r="214" spans="1:3" x14ac:dyDescent="0.15">
      <c r="A214" s="67" t="s">
        <v>476</v>
      </c>
      <c r="B214" s="62" t="s">
        <v>477</v>
      </c>
      <c r="C214" s="62" t="s">
        <v>478</v>
      </c>
    </row>
    <row r="215" spans="1:3" x14ac:dyDescent="0.15">
      <c r="A215" s="67" t="s">
        <v>479</v>
      </c>
      <c r="B215" s="62" t="s">
        <v>480</v>
      </c>
      <c r="C215" s="62" t="s">
        <v>481</v>
      </c>
    </row>
    <row r="216" spans="1:3" x14ac:dyDescent="0.15">
      <c r="A216" s="67" t="s">
        <v>482</v>
      </c>
      <c r="B216" s="62" t="s">
        <v>483</v>
      </c>
      <c r="C216" s="62" t="s">
        <v>484</v>
      </c>
    </row>
    <row r="217" spans="1:3" x14ac:dyDescent="0.15">
      <c r="A217" s="67" t="s">
        <v>485</v>
      </c>
      <c r="B217" s="62" t="s">
        <v>486</v>
      </c>
      <c r="C217" s="62" t="s">
        <v>487</v>
      </c>
    </row>
    <row r="218" spans="1:3" x14ac:dyDescent="0.15">
      <c r="A218" s="67" t="s">
        <v>488</v>
      </c>
      <c r="B218" s="62" t="s">
        <v>489</v>
      </c>
      <c r="C218" s="62" t="s">
        <v>490</v>
      </c>
    </row>
    <row r="219" spans="1:3" x14ac:dyDescent="0.15">
      <c r="A219" s="67" t="s">
        <v>491</v>
      </c>
      <c r="B219" s="62" t="s">
        <v>492</v>
      </c>
      <c r="C219" s="62" t="s">
        <v>493</v>
      </c>
    </row>
    <row r="220" spans="1:3" x14ac:dyDescent="0.15">
      <c r="A220" s="67" t="s">
        <v>494</v>
      </c>
      <c r="B220" s="62" t="s">
        <v>495</v>
      </c>
      <c r="C220" s="62" t="s">
        <v>496</v>
      </c>
    </row>
    <row r="221" spans="1:3" x14ac:dyDescent="0.15">
      <c r="A221" s="67" t="s">
        <v>497</v>
      </c>
      <c r="B221" s="62" t="s">
        <v>498</v>
      </c>
      <c r="C221" s="62" t="s">
        <v>499</v>
      </c>
    </row>
    <row r="222" spans="1:3" x14ac:dyDescent="0.15">
      <c r="A222" s="67" t="s">
        <v>500</v>
      </c>
      <c r="B222" s="62" t="s">
        <v>501</v>
      </c>
      <c r="C222" s="62" t="s">
        <v>502</v>
      </c>
    </row>
    <row r="223" spans="1:3" x14ac:dyDescent="0.15">
      <c r="A223" s="67" t="s">
        <v>503</v>
      </c>
      <c r="B223" s="62" t="s">
        <v>504</v>
      </c>
      <c r="C223" s="62" t="s">
        <v>505</v>
      </c>
    </row>
    <row r="224" spans="1:3" x14ac:dyDescent="0.15">
      <c r="A224" s="67" t="s">
        <v>506</v>
      </c>
      <c r="B224" s="62" t="s">
        <v>507</v>
      </c>
      <c r="C224" s="62" t="s">
        <v>508</v>
      </c>
    </row>
    <row r="225" spans="1:3" x14ac:dyDescent="0.15">
      <c r="A225" s="67" t="s">
        <v>509</v>
      </c>
      <c r="B225" s="62" t="s">
        <v>510</v>
      </c>
      <c r="C225" s="62" t="s">
        <v>511</v>
      </c>
    </row>
    <row r="226" spans="1:3" x14ac:dyDescent="0.15">
      <c r="A226" s="67" t="s">
        <v>512</v>
      </c>
      <c r="B226" s="62" t="s">
        <v>513</v>
      </c>
      <c r="C226" s="62" t="s">
        <v>514</v>
      </c>
    </row>
    <row r="227" spans="1:3" x14ac:dyDescent="0.15">
      <c r="A227" s="67" t="s">
        <v>515</v>
      </c>
      <c r="B227" s="62" t="s">
        <v>516</v>
      </c>
      <c r="C227" s="62" t="s">
        <v>517</v>
      </c>
    </row>
    <row r="228" spans="1:3" x14ac:dyDescent="0.15">
      <c r="A228" s="67" t="s">
        <v>518</v>
      </c>
      <c r="B228" s="62" t="s">
        <v>519</v>
      </c>
      <c r="C228" s="62" t="s">
        <v>520</v>
      </c>
    </row>
    <row r="229" spans="1:3" x14ac:dyDescent="0.15">
      <c r="A229" s="67" t="s">
        <v>521</v>
      </c>
      <c r="B229" s="62" t="s">
        <v>522</v>
      </c>
      <c r="C229" s="62" t="s">
        <v>523</v>
      </c>
    </row>
    <row r="230" spans="1:3" x14ac:dyDescent="0.15">
      <c r="A230" s="67" t="s">
        <v>524</v>
      </c>
      <c r="B230" s="62" t="s">
        <v>525</v>
      </c>
      <c r="C230" s="62" t="s">
        <v>526</v>
      </c>
    </row>
    <row r="231" spans="1:3" x14ac:dyDescent="0.15">
      <c r="A231" s="67" t="s">
        <v>527</v>
      </c>
      <c r="B231" s="62" t="s">
        <v>528</v>
      </c>
      <c r="C231" s="62" t="s">
        <v>529</v>
      </c>
    </row>
    <row r="232" spans="1:3" x14ac:dyDescent="0.15">
      <c r="A232" s="67" t="s">
        <v>530</v>
      </c>
      <c r="B232" s="62" t="s">
        <v>531</v>
      </c>
      <c r="C232" s="62" t="s">
        <v>532</v>
      </c>
    </row>
    <row r="233" spans="1:3" x14ac:dyDescent="0.15">
      <c r="A233" s="67" t="s">
        <v>533</v>
      </c>
      <c r="B233" s="62" t="s">
        <v>534</v>
      </c>
      <c r="C233" s="62" t="s">
        <v>535</v>
      </c>
    </row>
    <row r="234" spans="1:3" x14ac:dyDescent="0.15">
      <c r="A234" s="67" t="s">
        <v>536</v>
      </c>
      <c r="B234" s="62" t="s">
        <v>537</v>
      </c>
      <c r="C234" s="62" t="s">
        <v>538</v>
      </c>
    </row>
    <row r="235" spans="1:3" x14ac:dyDescent="0.15">
      <c r="A235" s="67" t="s">
        <v>539</v>
      </c>
      <c r="B235" s="62" t="s">
        <v>540</v>
      </c>
      <c r="C235" s="62" t="s">
        <v>541</v>
      </c>
    </row>
    <row r="236" spans="1:3" x14ac:dyDescent="0.15">
      <c r="A236" s="67" t="s">
        <v>542</v>
      </c>
      <c r="B236" s="62" t="s">
        <v>543</v>
      </c>
      <c r="C236" s="62" t="s">
        <v>544</v>
      </c>
    </row>
    <row r="237" spans="1:3" x14ac:dyDescent="0.15">
      <c r="A237" s="67" t="s">
        <v>545</v>
      </c>
      <c r="B237" s="62" t="s">
        <v>546</v>
      </c>
      <c r="C237" s="62" t="s">
        <v>547</v>
      </c>
    </row>
    <row r="238" spans="1:3" x14ac:dyDescent="0.15">
      <c r="A238" s="67" t="s">
        <v>548</v>
      </c>
      <c r="B238" s="62" t="s">
        <v>549</v>
      </c>
      <c r="C238" s="62" t="s">
        <v>550</v>
      </c>
    </row>
    <row r="239" spans="1:3" x14ac:dyDescent="0.15">
      <c r="A239" s="67" t="s">
        <v>551</v>
      </c>
      <c r="B239" s="62" t="s">
        <v>552</v>
      </c>
      <c r="C239" s="62" t="s">
        <v>553</v>
      </c>
    </row>
    <row r="240" spans="1:3" x14ac:dyDescent="0.15">
      <c r="A240" s="67" t="s">
        <v>554</v>
      </c>
      <c r="B240" s="62" t="s">
        <v>555</v>
      </c>
      <c r="C240" s="62" t="s">
        <v>556</v>
      </c>
    </row>
    <row r="241" spans="1:3" x14ac:dyDescent="0.15">
      <c r="A241" s="67" t="s">
        <v>557</v>
      </c>
      <c r="B241" s="62" t="s">
        <v>558</v>
      </c>
      <c r="C241" s="62" t="s">
        <v>559</v>
      </c>
    </row>
    <row r="242" spans="1:3" x14ac:dyDescent="0.15">
      <c r="A242" s="67" t="s">
        <v>560</v>
      </c>
      <c r="B242" s="62" t="s">
        <v>561</v>
      </c>
      <c r="C242" s="62" t="s">
        <v>562</v>
      </c>
    </row>
    <row r="243" spans="1:3" x14ac:dyDescent="0.15">
      <c r="A243" s="67" t="s">
        <v>563</v>
      </c>
      <c r="B243" s="62" t="s">
        <v>564</v>
      </c>
      <c r="C243" s="62" t="s">
        <v>565</v>
      </c>
    </row>
    <row r="244" spans="1:3" x14ac:dyDescent="0.15">
      <c r="A244" s="67" t="s">
        <v>566</v>
      </c>
      <c r="B244" s="62" t="s">
        <v>567</v>
      </c>
      <c r="C244" s="62" t="s">
        <v>568</v>
      </c>
    </row>
    <row r="245" spans="1:3" ht="16" x14ac:dyDescent="0.2">
      <c r="A245" s="84" t="s">
        <v>569</v>
      </c>
      <c r="B245" s="62"/>
      <c r="C245" s="62"/>
    </row>
    <row r="246" spans="1:3" x14ac:dyDescent="0.15">
      <c r="A246" s="73" t="s">
        <v>570</v>
      </c>
      <c r="B246" s="62" t="s">
        <v>571</v>
      </c>
      <c r="C246" s="62" t="s">
        <v>572</v>
      </c>
    </row>
    <row r="247" spans="1:3" x14ac:dyDescent="0.15">
      <c r="A247" s="73" t="s">
        <v>573</v>
      </c>
      <c r="B247" s="62" t="s">
        <v>574</v>
      </c>
      <c r="C247" s="62" t="s">
        <v>575</v>
      </c>
    </row>
    <row r="248" spans="1:3" x14ac:dyDescent="0.15">
      <c r="A248" s="73" t="s">
        <v>576</v>
      </c>
      <c r="B248" s="62" t="s">
        <v>577</v>
      </c>
      <c r="C248" s="62" t="s">
        <v>578</v>
      </c>
    </row>
    <row r="249" spans="1:3" x14ac:dyDescent="0.15">
      <c r="A249" s="73" t="s">
        <v>579</v>
      </c>
      <c r="B249" s="62" t="s">
        <v>580</v>
      </c>
      <c r="C249" s="62" t="s">
        <v>581</v>
      </c>
    </row>
    <row r="250" spans="1:3" x14ac:dyDescent="0.15">
      <c r="A250" s="73" t="s">
        <v>582</v>
      </c>
      <c r="B250" s="62" t="s">
        <v>583</v>
      </c>
      <c r="C250" s="62" t="s">
        <v>584</v>
      </c>
    </row>
    <row r="251" spans="1:3" x14ac:dyDescent="0.15">
      <c r="A251" s="73" t="s">
        <v>585</v>
      </c>
      <c r="B251" s="62" t="s">
        <v>586</v>
      </c>
      <c r="C251" s="62" t="s">
        <v>587</v>
      </c>
    </row>
    <row r="252" spans="1:3" x14ac:dyDescent="0.15">
      <c r="A252" s="73" t="s">
        <v>588</v>
      </c>
      <c r="B252" s="62" t="s">
        <v>589</v>
      </c>
      <c r="C252" s="62" t="s">
        <v>590</v>
      </c>
    </row>
    <row r="253" spans="1:3" x14ac:dyDescent="0.15">
      <c r="A253" s="73" t="s">
        <v>591</v>
      </c>
      <c r="B253" s="62" t="s">
        <v>592</v>
      </c>
      <c r="C253" s="62" t="s">
        <v>593</v>
      </c>
    </row>
    <row r="254" spans="1:3" x14ac:dyDescent="0.15">
      <c r="A254" s="73" t="s">
        <v>594</v>
      </c>
      <c r="B254" s="62" t="s">
        <v>595</v>
      </c>
      <c r="C254" s="62" t="s">
        <v>596</v>
      </c>
    </row>
    <row r="255" spans="1:3" x14ac:dyDescent="0.15">
      <c r="A255" s="73" t="s">
        <v>597</v>
      </c>
      <c r="B255" s="62" t="s">
        <v>598</v>
      </c>
      <c r="C255" s="62" t="s">
        <v>599</v>
      </c>
    </row>
    <row r="256" spans="1:3" x14ac:dyDescent="0.15">
      <c r="A256" s="73" t="s">
        <v>600</v>
      </c>
      <c r="B256" s="62" t="s">
        <v>601</v>
      </c>
      <c r="C256" s="62" t="s">
        <v>602</v>
      </c>
    </row>
    <row r="257" spans="1:3" x14ac:dyDescent="0.15">
      <c r="A257" s="73" t="s">
        <v>603</v>
      </c>
      <c r="B257" s="62" t="s">
        <v>604</v>
      </c>
      <c r="C257" s="62" t="s">
        <v>605</v>
      </c>
    </row>
    <row r="258" spans="1:3" x14ac:dyDescent="0.15">
      <c r="A258" s="73" t="s">
        <v>606</v>
      </c>
      <c r="B258" s="62" t="s">
        <v>607</v>
      </c>
      <c r="C258" s="62" t="s">
        <v>608</v>
      </c>
    </row>
    <row r="259" spans="1:3" x14ac:dyDescent="0.15">
      <c r="A259" s="73" t="s">
        <v>609</v>
      </c>
      <c r="B259" s="62" t="s">
        <v>610</v>
      </c>
      <c r="C259" s="62" t="s">
        <v>611</v>
      </c>
    </row>
    <row r="260" spans="1:3" x14ac:dyDescent="0.15">
      <c r="A260" s="73" t="s">
        <v>612</v>
      </c>
      <c r="B260" s="62" t="s">
        <v>613</v>
      </c>
      <c r="C260" s="62" t="s">
        <v>614</v>
      </c>
    </row>
    <row r="261" spans="1:3" x14ac:dyDescent="0.15">
      <c r="A261" s="73" t="s">
        <v>615</v>
      </c>
      <c r="B261" s="62" t="s">
        <v>616</v>
      </c>
      <c r="C261" s="62" t="s">
        <v>617</v>
      </c>
    </row>
    <row r="262" spans="1:3" x14ac:dyDescent="0.15">
      <c r="A262" s="73" t="s">
        <v>618</v>
      </c>
      <c r="B262" s="62" t="s">
        <v>619</v>
      </c>
      <c r="C262" s="62" t="s">
        <v>620</v>
      </c>
    </row>
    <row r="263" spans="1:3" x14ac:dyDescent="0.15">
      <c r="A263" s="73" t="s">
        <v>621</v>
      </c>
      <c r="B263" s="62" t="s">
        <v>622</v>
      </c>
      <c r="C263" s="62" t="s">
        <v>623</v>
      </c>
    </row>
    <row r="264" spans="1:3" x14ac:dyDescent="0.15">
      <c r="A264" s="73" t="s">
        <v>624</v>
      </c>
      <c r="B264" s="62" t="s">
        <v>625</v>
      </c>
      <c r="C264" s="62" t="s">
        <v>626</v>
      </c>
    </row>
    <row r="265" spans="1:3" x14ac:dyDescent="0.15">
      <c r="A265" s="73" t="s">
        <v>627</v>
      </c>
      <c r="B265" s="62" t="s">
        <v>628</v>
      </c>
      <c r="C265" s="62" t="s">
        <v>629</v>
      </c>
    </row>
    <row r="266" spans="1:3" x14ac:dyDescent="0.15">
      <c r="A266" s="73" t="s">
        <v>630</v>
      </c>
      <c r="B266" s="62" t="s">
        <v>631</v>
      </c>
      <c r="C266" s="62" t="s">
        <v>632</v>
      </c>
    </row>
    <row r="267" spans="1:3" x14ac:dyDescent="0.15">
      <c r="A267" s="73" t="s">
        <v>633</v>
      </c>
      <c r="B267" s="62" t="s">
        <v>634</v>
      </c>
      <c r="C267" s="62" t="s">
        <v>635</v>
      </c>
    </row>
    <row r="268" spans="1:3" x14ac:dyDescent="0.15">
      <c r="A268" s="73" t="s">
        <v>636</v>
      </c>
      <c r="B268" s="62" t="s">
        <v>637</v>
      </c>
      <c r="C268" s="62" t="s">
        <v>638</v>
      </c>
    </row>
    <row r="269" spans="1:3" x14ac:dyDescent="0.15">
      <c r="A269" s="73" t="s">
        <v>639</v>
      </c>
      <c r="B269" s="62" t="s">
        <v>640</v>
      </c>
      <c r="C269" s="62" t="s">
        <v>641</v>
      </c>
    </row>
    <row r="270" spans="1:3" x14ac:dyDescent="0.15">
      <c r="A270" s="73" t="s">
        <v>642</v>
      </c>
      <c r="B270" s="62" t="s">
        <v>643</v>
      </c>
      <c r="C270" s="62" t="s">
        <v>644</v>
      </c>
    </row>
    <row r="271" spans="1:3" x14ac:dyDescent="0.15">
      <c r="A271" s="73" t="s">
        <v>645</v>
      </c>
      <c r="B271" s="62" t="s">
        <v>646</v>
      </c>
      <c r="C271" s="62" t="s">
        <v>647</v>
      </c>
    </row>
    <row r="272" spans="1:3" x14ac:dyDescent="0.15">
      <c r="A272" s="73" t="s">
        <v>648</v>
      </c>
      <c r="B272" s="62" t="s">
        <v>649</v>
      </c>
      <c r="C272" s="62" t="s">
        <v>650</v>
      </c>
    </row>
    <row r="273" spans="1:3" x14ac:dyDescent="0.15">
      <c r="A273" s="73" t="s">
        <v>651</v>
      </c>
      <c r="B273" s="62" t="s">
        <v>652</v>
      </c>
      <c r="C273" s="62" t="s">
        <v>653</v>
      </c>
    </row>
    <row r="274" spans="1:3" x14ac:dyDescent="0.15">
      <c r="A274" s="73" t="s">
        <v>654</v>
      </c>
      <c r="B274" s="62" t="s">
        <v>655</v>
      </c>
      <c r="C274" s="62" t="s">
        <v>656</v>
      </c>
    </row>
    <row r="275" spans="1:3" x14ac:dyDescent="0.15">
      <c r="A275" s="73" t="s">
        <v>657</v>
      </c>
      <c r="B275" s="62" t="s">
        <v>658</v>
      </c>
      <c r="C275" s="62" t="s">
        <v>659</v>
      </c>
    </row>
    <row r="276" spans="1:3" x14ac:dyDescent="0.15">
      <c r="A276" s="73" t="s">
        <v>660</v>
      </c>
      <c r="B276" s="62" t="s">
        <v>661</v>
      </c>
      <c r="C276" s="62" t="s">
        <v>662</v>
      </c>
    </row>
    <row r="277" spans="1:3" x14ac:dyDescent="0.15">
      <c r="A277" s="73" t="s">
        <v>663</v>
      </c>
      <c r="B277" s="62" t="s">
        <v>664</v>
      </c>
      <c r="C277" s="62" t="s">
        <v>665</v>
      </c>
    </row>
    <row r="278" spans="1:3" x14ac:dyDescent="0.15">
      <c r="A278" s="73" t="s">
        <v>666</v>
      </c>
      <c r="B278" s="62" t="s">
        <v>667</v>
      </c>
      <c r="C278" s="62" t="s">
        <v>668</v>
      </c>
    </row>
    <row r="279" spans="1:3" x14ac:dyDescent="0.15">
      <c r="A279" s="73" t="s">
        <v>669</v>
      </c>
      <c r="B279" s="62" t="s">
        <v>670</v>
      </c>
      <c r="C279" s="62" t="s">
        <v>671</v>
      </c>
    </row>
    <row r="280" spans="1:3" x14ac:dyDescent="0.15">
      <c r="A280" s="73" t="s">
        <v>672</v>
      </c>
      <c r="B280" s="62" t="s">
        <v>673</v>
      </c>
      <c r="C280" s="62" t="s">
        <v>674</v>
      </c>
    </row>
    <row r="281" spans="1:3" x14ac:dyDescent="0.15">
      <c r="A281" s="73" t="s">
        <v>675</v>
      </c>
      <c r="B281" s="62" t="s">
        <v>676</v>
      </c>
      <c r="C281" s="62" t="s">
        <v>677</v>
      </c>
    </row>
    <row r="282" spans="1:3" x14ac:dyDescent="0.15">
      <c r="A282" s="73" t="s">
        <v>678</v>
      </c>
      <c r="B282" s="62" t="s">
        <v>679</v>
      </c>
      <c r="C282" s="62" t="s">
        <v>680</v>
      </c>
    </row>
    <row r="283" spans="1:3" x14ac:dyDescent="0.15">
      <c r="A283" s="73" t="s">
        <v>681</v>
      </c>
      <c r="B283" s="62" t="s">
        <v>682</v>
      </c>
      <c r="C283" s="62" t="s">
        <v>683</v>
      </c>
    </row>
    <row r="284" spans="1:3" x14ac:dyDescent="0.15">
      <c r="A284" s="73" t="s">
        <v>684</v>
      </c>
      <c r="B284" s="62" t="s">
        <v>685</v>
      </c>
      <c r="C284" s="62" t="s">
        <v>686</v>
      </c>
    </row>
    <row r="285" spans="1:3" x14ac:dyDescent="0.15">
      <c r="A285" s="73" t="s">
        <v>687</v>
      </c>
      <c r="B285" s="62" t="s">
        <v>688</v>
      </c>
      <c r="C285" s="62" t="s">
        <v>689</v>
      </c>
    </row>
    <row r="286" spans="1:3" x14ac:dyDescent="0.15">
      <c r="A286" s="73" t="s">
        <v>690</v>
      </c>
      <c r="B286" s="62" t="s">
        <v>691</v>
      </c>
      <c r="C286" s="62" t="s">
        <v>692</v>
      </c>
    </row>
    <row r="287" spans="1:3" x14ac:dyDescent="0.15">
      <c r="A287" s="73" t="s">
        <v>693</v>
      </c>
      <c r="B287" s="62" t="s">
        <v>694</v>
      </c>
      <c r="C287" s="62" t="s">
        <v>695</v>
      </c>
    </row>
    <row r="288" spans="1:3" x14ac:dyDescent="0.15">
      <c r="A288" s="73" t="s">
        <v>696</v>
      </c>
      <c r="B288" s="62" t="s">
        <v>697</v>
      </c>
      <c r="C288" s="62" t="s">
        <v>698</v>
      </c>
    </row>
    <row r="289" spans="1:3" x14ac:dyDescent="0.15">
      <c r="A289" s="73" t="s">
        <v>699</v>
      </c>
      <c r="B289" s="62" t="s">
        <v>700</v>
      </c>
      <c r="C289" s="62" t="s">
        <v>701</v>
      </c>
    </row>
    <row r="290" spans="1:3" x14ac:dyDescent="0.15">
      <c r="A290" s="73" t="s">
        <v>702</v>
      </c>
      <c r="B290" s="62" t="s">
        <v>703</v>
      </c>
      <c r="C290" s="62" t="s">
        <v>704</v>
      </c>
    </row>
    <row r="291" spans="1:3" x14ac:dyDescent="0.15">
      <c r="A291" s="73" t="s">
        <v>705</v>
      </c>
      <c r="B291" s="62" t="s">
        <v>706</v>
      </c>
      <c r="C291" s="62" t="s">
        <v>707</v>
      </c>
    </row>
    <row r="292" spans="1:3" x14ac:dyDescent="0.15">
      <c r="A292" s="73" t="s">
        <v>708</v>
      </c>
      <c r="B292" s="62" t="s">
        <v>709</v>
      </c>
      <c r="C292" s="62" t="s">
        <v>710</v>
      </c>
    </row>
    <row r="293" spans="1:3" x14ac:dyDescent="0.15">
      <c r="A293" s="73" t="s">
        <v>711</v>
      </c>
      <c r="B293" s="62" t="s">
        <v>712</v>
      </c>
      <c r="C293" s="62" t="s">
        <v>713</v>
      </c>
    </row>
    <row r="294" spans="1:3" x14ac:dyDescent="0.15">
      <c r="A294" s="73" t="s">
        <v>714</v>
      </c>
      <c r="B294" s="62" t="s">
        <v>715</v>
      </c>
      <c r="C294" s="62" t="s">
        <v>716</v>
      </c>
    </row>
    <row r="295" spans="1:3" x14ac:dyDescent="0.15">
      <c r="A295" s="73" t="s">
        <v>717</v>
      </c>
      <c r="B295" s="62" t="s">
        <v>718</v>
      </c>
      <c r="C295" s="62" t="s">
        <v>719</v>
      </c>
    </row>
    <row r="296" spans="1:3" x14ac:dyDescent="0.15">
      <c r="A296" s="73" t="s">
        <v>720</v>
      </c>
      <c r="B296" s="62" t="s">
        <v>721</v>
      </c>
      <c r="C296" s="62" t="s">
        <v>722</v>
      </c>
    </row>
    <row r="297" spans="1:3" x14ac:dyDescent="0.15">
      <c r="A297" s="73" t="s">
        <v>723</v>
      </c>
      <c r="B297" s="62" t="s">
        <v>724</v>
      </c>
      <c r="C297" s="62" t="s">
        <v>725</v>
      </c>
    </row>
    <row r="298" spans="1:3" x14ac:dyDescent="0.15">
      <c r="A298" s="73" t="s">
        <v>726</v>
      </c>
      <c r="B298" s="62" t="s">
        <v>727</v>
      </c>
      <c r="C298" s="62" t="s">
        <v>728</v>
      </c>
    </row>
    <row r="299" spans="1:3" x14ac:dyDescent="0.15">
      <c r="A299" s="73" t="s">
        <v>729</v>
      </c>
      <c r="B299" s="62" t="s">
        <v>730</v>
      </c>
      <c r="C299" s="62" t="s">
        <v>731</v>
      </c>
    </row>
    <row r="300" spans="1:3" x14ac:dyDescent="0.15">
      <c r="A300" s="73" t="s">
        <v>732</v>
      </c>
      <c r="B300" s="62" t="s">
        <v>733</v>
      </c>
      <c r="C300" s="62" t="s">
        <v>734</v>
      </c>
    </row>
    <row r="301" spans="1:3" x14ac:dyDescent="0.15">
      <c r="A301" s="73" t="s">
        <v>735</v>
      </c>
      <c r="B301" s="62" t="s">
        <v>736</v>
      </c>
      <c r="C301" s="62" t="s">
        <v>737</v>
      </c>
    </row>
    <row r="302" spans="1:3" x14ac:dyDescent="0.15">
      <c r="A302" s="73" t="s">
        <v>738</v>
      </c>
      <c r="B302" s="62" t="s">
        <v>739</v>
      </c>
      <c r="C302" s="62" t="s">
        <v>740</v>
      </c>
    </row>
    <row r="303" spans="1:3" x14ac:dyDescent="0.15">
      <c r="A303" s="73" t="s">
        <v>741</v>
      </c>
      <c r="B303" s="62" t="s">
        <v>742</v>
      </c>
      <c r="C303" s="62" t="s">
        <v>743</v>
      </c>
    </row>
    <row r="304" spans="1:3" x14ac:dyDescent="0.15">
      <c r="A304" s="73" t="s">
        <v>744</v>
      </c>
      <c r="B304" s="62" t="s">
        <v>745</v>
      </c>
      <c r="C304" s="62" t="s">
        <v>746</v>
      </c>
    </row>
    <row r="305" spans="1:3" x14ac:dyDescent="0.15">
      <c r="A305" s="73" t="s">
        <v>747</v>
      </c>
      <c r="B305" s="62" t="s">
        <v>748</v>
      </c>
      <c r="C305" s="62" t="s">
        <v>749</v>
      </c>
    </row>
    <row r="306" spans="1:3" x14ac:dyDescent="0.15">
      <c r="A306" s="73" t="s">
        <v>750</v>
      </c>
      <c r="B306" s="62" t="s">
        <v>751</v>
      </c>
      <c r="C306" s="62" t="s">
        <v>751</v>
      </c>
    </row>
    <row r="307" spans="1:3" x14ac:dyDescent="0.15">
      <c r="A307" s="73" t="s">
        <v>752</v>
      </c>
      <c r="B307" s="62" t="s">
        <v>753</v>
      </c>
      <c r="C307" s="62" t="s">
        <v>754</v>
      </c>
    </row>
    <row r="308" spans="1:3" x14ac:dyDescent="0.15">
      <c r="A308" s="73" t="s">
        <v>755</v>
      </c>
      <c r="B308" s="62" t="s">
        <v>756</v>
      </c>
      <c r="C308" s="62" t="s">
        <v>757</v>
      </c>
    </row>
    <row r="309" spans="1:3" x14ac:dyDescent="0.15">
      <c r="A309" s="73" t="s">
        <v>758</v>
      </c>
      <c r="B309" s="62" t="s">
        <v>759</v>
      </c>
      <c r="C309" s="62" t="s">
        <v>760</v>
      </c>
    </row>
    <row r="310" spans="1:3" x14ac:dyDescent="0.15">
      <c r="A310" s="73" t="s">
        <v>761</v>
      </c>
      <c r="B310" s="62" t="s">
        <v>762</v>
      </c>
      <c r="C310" s="62" t="s">
        <v>763</v>
      </c>
    </row>
    <row r="311" spans="1:3" x14ac:dyDescent="0.15">
      <c r="A311" s="73" t="s">
        <v>764</v>
      </c>
      <c r="B311" s="62" t="s">
        <v>765</v>
      </c>
      <c r="C311" s="62" t="s">
        <v>766</v>
      </c>
    </row>
    <row r="312" spans="1:3" x14ac:dyDescent="0.15">
      <c r="A312" s="73" t="s">
        <v>767</v>
      </c>
      <c r="B312" s="62" t="s">
        <v>768</v>
      </c>
      <c r="C312" s="62" t="s">
        <v>769</v>
      </c>
    </row>
    <row r="313" spans="1:3" x14ac:dyDescent="0.15">
      <c r="A313" s="73" t="s">
        <v>770</v>
      </c>
      <c r="B313" s="62" t="s">
        <v>771</v>
      </c>
      <c r="C313" s="62" t="s">
        <v>772</v>
      </c>
    </row>
    <row r="314" spans="1:3" x14ac:dyDescent="0.15">
      <c r="A314" s="73" t="s">
        <v>773</v>
      </c>
      <c r="B314" s="62" t="s">
        <v>774</v>
      </c>
      <c r="C314" s="62" t="s">
        <v>775</v>
      </c>
    </row>
    <row r="315" spans="1:3" x14ac:dyDescent="0.15">
      <c r="A315" s="73" t="s">
        <v>776</v>
      </c>
      <c r="B315" s="62" t="s">
        <v>777</v>
      </c>
      <c r="C315" s="62" t="s">
        <v>778</v>
      </c>
    </row>
    <row r="316" spans="1:3" x14ac:dyDescent="0.15">
      <c r="A316" s="73" t="s">
        <v>779</v>
      </c>
      <c r="B316" s="62" t="s">
        <v>780</v>
      </c>
      <c r="C316" s="62" t="s">
        <v>781</v>
      </c>
    </row>
    <row r="317" spans="1:3" x14ac:dyDescent="0.15">
      <c r="A317" s="73" t="s">
        <v>782</v>
      </c>
      <c r="B317" s="62" t="s">
        <v>783</v>
      </c>
      <c r="C317" s="62" t="s">
        <v>784</v>
      </c>
    </row>
    <row r="318" spans="1:3" x14ac:dyDescent="0.15">
      <c r="A318" s="73" t="s">
        <v>785</v>
      </c>
      <c r="B318" s="62" t="s">
        <v>786</v>
      </c>
      <c r="C318" s="62" t="s">
        <v>787</v>
      </c>
    </row>
    <row r="319" spans="1:3" x14ac:dyDescent="0.15">
      <c r="A319" s="73" t="s">
        <v>788</v>
      </c>
      <c r="B319" s="62" t="s">
        <v>789</v>
      </c>
      <c r="C319" s="62" t="s">
        <v>790</v>
      </c>
    </row>
    <row r="320" spans="1:3" x14ac:dyDescent="0.15">
      <c r="A320" s="73" t="s">
        <v>791</v>
      </c>
      <c r="B320" s="62" t="s">
        <v>792</v>
      </c>
      <c r="C320" s="62" t="s">
        <v>793</v>
      </c>
    </row>
    <row r="321" spans="1:3" x14ac:dyDescent="0.15">
      <c r="A321" s="73" t="s">
        <v>794</v>
      </c>
      <c r="B321" s="62" t="s">
        <v>795</v>
      </c>
      <c r="C321" s="62" t="s">
        <v>796</v>
      </c>
    </row>
    <row r="322" spans="1:3" x14ac:dyDescent="0.15">
      <c r="A322" s="73" t="s">
        <v>797</v>
      </c>
      <c r="B322" s="62" t="s">
        <v>798</v>
      </c>
      <c r="C322" s="62" t="s">
        <v>799</v>
      </c>
    </row>
    <row r="323" spans="1:3" x14ac:dyDescent="0.15">
      <c r="A323" s="73" t="s">
        <v>800</v>
      </c>
      <c r="B323" s="62" t="s">
        <v>801</v>
      </c>
      <c r="C323" s="62" t="s">
        <v>802</v>
      </c>
    </row>
    <row r="324" spans="1:3" x14ac:dyDescent="0.15">
      <c r="A324" s="73" t="s">
        <v>803</v>
      </c>
      <c r="B324" s="62" t="s">
        <v>804</v>
      </c>
      <c r="C324" s="62" t="s">
        <v>805</v>
      </c>
    </row>
    <row r="325" spans="1:3" x14ac:dyDescent="0.15">
      <c r="A325" s="73" t="s">
        <v>806</v>
      </c>
      <c r="B325" s="62" t="s">
        <v>807</v>
      </c>
      <c r="C325" s="62" t="s">
        <v>808</v>
      </c>
    </row>
    <row r="326" spans="1:3" x14ac:dyDescent="0.15">
      <c r="A326" s="73" t="s">
        <v>809</v>
      </c>
      <c r="B326" s="62" t="s">
        <v>810</v>
      </c>
      <c r="C326" s="62" t="s">
        <v>811</v>
      </c>
    </row>
    <row r="327" spans="1:3" x14ac:dyDescent="0.15">
      <c r="A327" s="73" t="s">
        <v>812</v>
      </c>
      <c r="B327" s="62" t="s">
        <v>813</v>
      </c>
      <c r="C327" s="62" t="s">
        <v>814</v>
      </c>
    </row>
    <row r="328" spans="1:3" x14ac:dyDescent="0.15">
      <c r="A328" s="73" t="s">
        <v>815</v>
      </c>
      <c r="B328" s="62" t="s">
        <v>816</v>
      </c>
      <c r="C328" s="62" t="s">
        <v>817</v>
      </c>
    </row>
    <row r="329" spans="1:3" x14ac:dyDescent="0.15">
      <c r="A329" s="73" t="s">
        <v>818</v>
      </c>
      <c r="B329" s="62" t="s">
        <v>819</v>
      </c>
      <c r="C329" s="62" t="s">
        <v>820</v>
      </c>
    </row>
    <row r="330" spans="1:3" x14ac:dyDescent="0.15">
      <c r="A330" s="73" t="s">
        <v>821</v>
      </c>
      <c r="B330" s="62" t="s">
        <v>822</v>
      </c>
      <c r="C330" s="62" t="s">
        <v>823</v>
      </c>
    </row>
    <row r="331" spans="1:3" x14ac:dyDescent="0.15">
      <c r="A331" s="73" t="s">
        <v>824</v>
      </c>
      <c r="B331" s="62" t="s">
        <v>825</v>
      </c>
      <c r="C331" s="62" t="s">
        <v>826</v>
      </c>
    </row>
    <row r="332" spans="1:3" x14ac:dyDescent="0.15">
      <c r="A332" s="73" t="s">
        <v>827</v>
      </c>
      <c r="B332" s="62" t="s">
        <v>828</v>
      </c>
      <c r="C332" s="62" t="s">
        <v>829</v>
      </c>
    </row>
    <row r="333" spans="1:3" x14ac:dyDescent="0.15">
      <c r="A333" s="73" t="s">
        <v>830</v>
      </c>
      <c r="B333" s="62" t="s">
        <v>831</v>
      </c>
      <c r="C333" s="62" t="s">
        <v>832</v>
      </c>
    </row>
    <row r="334" spans="1:3" x14ac:dyDescent="0.15">
      <c r="A334" s="73" t="s">
        <v>833</v>
      </c>
      <c r="B334" s="62" t="s">
        <v>834</v>
      </c>
      <c r="C334" s="62" t="s">
        <v>835</v>
      </c>
    </row>
    <row r="335" spans="1:3" x14ac:dyDescent="0.15">
      <c r="A335" s="73" t="s">
        <v>836</v>
      </c>
      <c r="B335" s="62" t="s">
        <v>837</v>
      </c>
      <c r="C335" s="62" t="s">
        <v>838</v>
      </c>
    </row>
    <row r="336" spans="1:3" x14ac:dyDescent="0.15">
      <c r="A336" s="73" t="s">
        <v>839</v>
      </c>
      <c r="B336" s="62" t="s">
        <v>840</v>
      </c>
      <c r="C336" s="62" t="s">
        <v>841</v>
      </c>
    </row>
    <row r="337" spans="1:3" x14ac:dyDescent="0.15">
      <c r="A337" s="73" t="s">
        <v>842</v>
      </c>
      <c r="B337" s="62" t="s">
        <v>783</v>
      </c>
      <c r="C337" s="62" t="s">
        <v>843</v>
      </c>
    </row>
    <row r="338" spans="1:3" x14ac:dyDescent="0.15">
      <c r="A338" s="73" t="s">
        <v>844</v>
      </c>
      <c r="B338" s="62" t="s">
        <v>845</v>
      </c>
      <c r="C338" s="62" t="s">
        <v>846</v>
      </c>
    </row>
    <row r="339" spans="1:3" x14ac:dyDescent="0.15">
      <c r="A339" s="73" t="s">
        <v>847</v>
      </c>
      <c r="B339" s="62" t="s">
        <v>848</v>
      </c>
      <c r="C339" s="62" t="s">
        <v>849</v>
      </c>
    </row>
    <row r="340" spans="1:3" x14ac:dyDescent="0.15">
      <c r="A340" s="73" t="s">
        <v>850</v>
      </c>
      <c r="B340" s="62" t="s">
        <v>851</v>
      </c>
      <c r="C340" s="62" t="s">
        <v>852</v>
      </c>
    </row>
    <row r="341" spans="1:3" x14ac:dyDescent="0.15">
      <c r="A341" s="73" t="s">
        <v>853</v>
      </c>
      <c r="B341" s="62" t="s">
        <v>854</v>
      </c>
      <c r="C341" s="62" t="s">
        <v>855</v>
      </c>
    </row>
    <row r="342" spans="1:3" x14ac:dyDescent="0.15">
      <c r="A342" s="73" t="s">
        <v>856</v>
      </c>
      <c r="B342" s="62" t="s">
        <v>857</v>
      </c>
      <c r="C342" s="62" t="s">
        <v>858</v>
      </c>
    </row>
    <row r="343" spans="1:3" x14ac:dyDescent="0.15">
      <c r="A343" s="73" t="s">
        <v>859</v>
      </c>
      <c r="B343" s="62" t="s">
        <v>860</v>
      </c>
      <c r="C343" s="62" t="s">
        <v>861</v>
      </c>
    </row>
    <row r="344" spans="1:3" x14ac:dyDescent="0.15">
      <c r="A344" s="73" t="s">
        <v>862</v>
      </c>
      <c r="B344" s="62" t="s">
        <v>863</v>
      </c>
      <c r="C344" s="62" t="s">
        <v>864</v>
      </c>
    </row>
    <row r="345" spans="1:3" x14ac:dyDescent="0.15">
      <c r="A345" s="73" t="s">
        <v>865</v>
      </c>
      <c r="B345" s="62" t="s">
        <v>866</v>
      </c>
      <c r="C345" s="62" t="s">
        <v>867</v>
      </c>
    </row>
    <row r="346" spans="1:3" x14ac:dyDescent="0.15">
      <c r="A346" s="73" t="s">
        <v>868</v>
      </c>
      <c r="B346" s="62" t="s">
        <v>869</v>
      </c>
      <c r="C346" s="62" t="s">
        <v>870</v>
      </c>
    </row>
    <row r="347" spans="1:3" x14ac:dyDescent="0.15">
      <c r="A347" s="73" t="s">
        <v>871</v>
      </c>
      <c r="B347" s="62" t="s">
        <v>872</v>
      </c>
      <c r="C347" s="62" t="s">
        <v>873</v>
      </c>
    </row>
    <row r="348" spans="1:3" x14ac:dyDescent="0.15">
      <c r="A348" s="73" t="s">
        <v>874</v>
      </c>
      <c r="B348" s="62" t="s">
        <v>875</v>
      </c>
      <c r="C348" s="62" t="s">
        <v>876</v>
      </c>
    </row>
    <row r="349" spans="1:3" x14ac:dyDescent="0.15">
      <c r="A349" s="73" t="s">
        <v>877</v>
      </c>
      <c r="B349" s="62" t="s">
        <v>878</v>
      </c>
      <c r="C349" s="62" t="s">
        <v>879</v>
      </c>
    </row>
    <row r="350" spans="1:3" x14ac:dyDescent="0.15">
      <c r="A350" s="73" t="s">
        <v>880</v>
      </c>
      <c r="B350" s="62" t="s">
        <v>881</v>
      </c>
      <c r="C350" s="62" t="s">
        <v>882</v>
      </c>
    </row>
    <row r="351" spans="1:3" x14ac:dyDescent="0.15">
      <c r="A351" s="73" t="s">
        <v>883</v>
      </c>
      <c r="B351" s="62" t="s">
        <v>884</v>
      </c>
      <c r="C351" s="62" t="s">
        <v>885</v>
      </c>
    </row>
    <row r="352" spans="1:3" x14ac:dyDescent="0.15">
      <c r="A352" s="73" t="s">
        <v>886</v>
      </c>
      <c r="B352" s="62" t="s">
        <v>887</v>
      </c>
      <c r="C352" s="62" t="s">
        <v>888</v>
      </c>
    </row>
    <row r="353" spans="1:3" x14ac:dyDescent="0.15">
      <c r="A353" s="73" t="s">
        <v>889</v>
      </c>
      <c r="B353" s="62" t="s">
        <v>890</v>
      </c>
      <c r="C353" s="62" t="s">
        <v>891</v>
      </c>
    </row>
    <row r="354" spans="1:3" x14ac:dyDescent="0.15">
      <c r="A354" s="73" t="s">
        <v>892</v>
      </c>
      <c r="B354" s="62" t="s">
        <v>893</v>
      </c>
      <c r="C354" s="62" t="s">
        <v>894</v>
      </c>
    </row>
    <row r="355" spans="1:3" x14ac:dyDescent="0.15">
      <c r="A355" s="73" t="s">
        <v>895</v>
      </c>
      <c r="B355" s="62" t="s">
        <v>896</v>
      </c>
      <c r="C355" s="62" t="s">
        <v>897</v>
      </c>
    </row>
    <row r="356" spans="1:3" x14ac:dyDescent="0.15">
      <c r="A356" s="73" t="s">
        <v>898</v>
      </c>
      <c r="B356" s="62" t="s">
        <v>899</v>
      </c>
      <c r="C356" s="62" t="s">
        <v>900</v>
      </c>
    </row>
    <row r="357" spans="1:3" x14ac:dyDescent="0.15">
      <c r="A357" s="73" t="s">
        <v>901</v>
      </c>
      <c r="B357" s="62" t="s">
        <v>902</v>
      </c>
      <c r="C357" s="62" t="s">
        <v>903</v>
      </c>
    </row>
    <row r="358" spans="1:3" x14ac:dyDescent="0.15">
      <c r="A358" s="73" t="s">
        <v>904</v>
      </c>
      <c r="B358" s="62" t="s">
        <v>905</v>
      </c>
      <c r="C358" s="62" t="s">
        <v>906</v>
      </c>
    </row>
    <row r="359" spans="1:3" x14ac:dyDescent="0.15">
      <c r="A359" s="73" t="s">
        <v>907</v>
      </c>
      <c r="B359" s="62" t="s">
        <v>908</v>
      </c>
      <c r="C359" s="62" t="s">
        <v>909</v>
      </c>
    </row>
    <row r="360" spans="1:3" x14ac:dyDescent="0.15">
      <c r="A360" s="73" t="s">
        <v>910</v>
      </c>
      <c r="B360" s="62" t="s">
        <v>911</v>
      </c>
      <c r="C360" s="62" t="s">
        <v>912</v>
      </c>
    </row>
    <row r="361" spans="1:3" x14ac:dyDescent="0.15">
      <c r="A361" s="73" t="s">
        <v>913</v>
      </c>
      <c r="B361" s="62" t="s">
        <v>914</v>
      </c>
      <c r="C361" s="62" t="s">
        <v>915</v>
      </c>
    </row>
    <row r="362" spans="1:3" x14ac:dyDescent="0.15">
      <c r="A362" s="73" t="s">
        <v>916</v>
      </c>
      <c r="B362" s="62" t="s">
        <v>917</v>
      </c>
      <c r="C362" s="62" t="s">
        <v>918</v>
      </c>
    </row>
    <row r="363" spans="1:3" x14ac:dyDescent="0.15">
      <c r="A363" s="73" t="s">
        <v>919</v>
      </c>
      <c r="B363" s="62" t="s">
        <v>920</v>
      </c>
      <c r="C363" s="62" t="s">
        <v>921</v>
      </c>
    </row>
    <row r="364" spans="1:3" x14ac:dyDescent="0.15">
      <c r="A364" s="73" t="s">
        <v>922</v>
      </c>
      <c r="B364" s="62" t="s">
        <v>923</v>
      </c>
      <c r="C364" s="62" t="s">
        <v>924</v>
      </c>
    </row>
    <row r="365" spans="1:3" x14ac:dyDescent="0.15">
      <c r="A365" s="73" t="s">
        <v>925</v>
      </c>
      <c r="B365" s="62" t="s">
        <v>926</v>
      </c>
      <c r="C365" s="62" t="s">
        <v>927</v>
      </c>
    </row>
    <row r="366" spans="1:3" x14ac:dyDescent="0.15">
      <c r="A366" s="73" t="s">
        <v>928</v>
      </c>
      <c r="B366" s="62" t="s">
        <v>929</v>
      </c>
      <c r="C366" s="62" t="s">
        <v>930</v>
      </c>
    </row>
    <row r="367" spans="1:3" x14ac:dyDescent="0.15">
      <c r="A367" s="73" t="s">
        <v>931</v>
      </c>
      <c r="B367" s="62" t="s">
        <v>932</v>
      </c>
      <c r="C367" s="62" t="s">
        <v>933</v>
      </c>
    </row>
    <row r="368" spans="1:3" x14ac:dyDescent="0.15">
      <c r="A368" s="73" t="s">
        <v>934</v>
      </c>
      <c r="B368" s="62" t="s">
        <v>935</v>
      </c>
      <c r="C368" s="62" t="s">
        <v>936</v>
      </c>
    </row>
    <row r="369" spans="1:3" x14ac:dyDescent="0.15">
      <c r="A369" s="73" t="s">
        <v>937</v>
      </c>
      <c r="B369" s="62" t="s">
        <v>938</v>
      </c>
      <c r="C369" s="62" t="s">
        <v>939</v>
      </c>
    </row>
    <row r="370" spans="1:3" x14ac:dyDescent="0.15">
      <c r="A370" s="73" t="s">
        <v>940</v>
      </c>
      <c r="B370" s="62" t="s">
        <v>941</v>
      </c>
      <c r="C370" s="62" t="s">
        <v>942</v>
      </c>
    </row>
    <row r="371" spans="1:3" x14ac:dyDescent="0.15">
      <c r="A371" s="73" t="s">
        <v>943</v>
      </c>
      <c r="B371" s="62" t="s">
        <v>944</v>
      </c>
      <c r="C371" s="62" t="s">
        <v>945</v>
      </c>
    </row>
    <row r="372" spans="1:3" x14ac:dyDescent="0.15">
      <c r="A372" s="73" t="s">
        <v>946</v>
      </c>
      <c r="B372" s="62" t="s">
        <v>740</v>
      </c>
      <c r="C372" s="62" t="s">
        <v>947</v>
      </c>
    </row>
    <row r="373" spans="1:3" x14ac:dyDescent="0.15">
      <c r="A373" s="73" t="s">
        <v>948</v>
      </c>
      <c r="B373" s="62" t="s">
        <v>949</v>
      </c>
      <c r="C373" s="62" t="s">
        <v>950</v>
      </c>
    </row>
    <row r="374" spans="1:3" x14ac:dyDescent="0.15">
      <c r="A374" s="73" t="s">
        <v>951</v>
      </c>
      <c r="B374" s="62" t="s">
        <v>952</v>
      </c>
      <c r="C374" s="62" t="s">
        <v>953</v>
      </c>
    </row>
    <row r="375" spans="1:3" x14ac:dyDescent="0.15">
      <c r="A375" s="73" t="s">
        <v>954</v>
      </c>
      <c r="B375" s="62" t="s">
        <v>955</v>
      </c>
      <c r="C375" s="62" t="s">
        <v>956</v>
      </c>
    </row>
    <row r="376" spans="1:3" x14ac:dyDescent="0.15">
      <c r="A376" s="73" t="s">
        <v>957</v>
      </c>
      <c r="B376" s="62" t="s">
        <v>958</v>
      </c>
      <c r="C376" s="62" t="s">
        <v>959</v>
      </c>
    </row>
    <row r="377" spans="1:3" x14ac:dyDescent="0.15">
      <c r="A377" s="73" t="s">
        <v>960</v>
      </c>
      <c r="B377" s="62" t="s">
        <v>961</v>
      </c>
      <c r="C377" s="62" t="s">
        <v>962</v>
      </c>
    </row>
    <row r="378" spans="1:3" x14ac:dyDescent="0.15">
      <c r="A378" s="73" t="s">
        <v>963</v>
      </c>
      <c r="B378" s="62" t="s">
        <v>964</v>
      </c>
      <c r="C378" s="62" t="s">
        <v>965</v>
      </c>
    </row>
    <row r="379" spans="1:3" x14ac:dyDescent="0.15">
      <c r="A379" s="73" t="s">
        <v>966</v>
      </c>
      <c r="B379" s="62" t="s">
        <v>967</v>
      </c>
      <c r="C379" s="62" t="s">
        <v>968</v>
      </c>
    </row>
    <row r="380" spans="1:3" x14ac:dyDescent="0.15">
      <c r="A380" s="73" t="s">
        <v>969</v>
      </c>
      <c r="B380" s="62" t="s">
        <v>970</v>
      </c>
      <c r="C380" s="62" t="s">
        <v>971</v>
      </c>
    </row>
    <row r="381" spans="1:3" x14ac:dyDescent="0.15">
      <c r="A381" s="73" t="s">
        <v>972</v>
      </c>
      <c r="B381" s="62" t="s">
        <v>973</v>
      </c>
      <c r="C381" s="62" t="s">
        <v>974</v>
      </c>
    </row>
    <row r="382" spans="1:3" x14ac:dyDescent="0.15">
      <c r="A382" s="73" t="s">
        <v>975</v>
      </c>
      <c r="B382" s="62" t="s">
        <v>976</v>
      </c>
      <c r="C382" s="62" t="s">
        <v>977</v>
      </c>
    </row>
    <row r="383" spans="1:3" x14ac:dyDescent="0.15">
      <c r="A383" s="73" t="s">
        <v>978</v>
      </c>
      <c r="B383" s="62" t="s">
        <v>979</v>
      </c>
      <c r="C383" s="62" t="s">
        <v>980</v>
      </c>
    </row>
    <row r="384" spans="1:3" x14ac:dyDescent="0.15">
      <c r="A384" s="73" t="s">
        <v>981</v>
      </c>
      <c r="B384" s="62" t="s">
        <v>982</v>
      </c>
      <c r="C384" s="62" t="s">
        <v>983</v>
      </c>
    </row>
    <row r="385" spans="1:3" x14ac:dyDescent="0.15">
      <c r="A385" s="73" t="s">
        <v>984</v>
      </c>
      <c r="B385" s="62" t="s">
        <v>985</v>
      </c>
      <c r="C385" s="62" t="s">
        <v>986</v>
      </c>
    </row>
    <row r="386" spans="1:3" x14ac:dyDescent="0.15">
      <c r="A386" s="73" t="s">
        <v>987</v>
      </c>
      <c r="B386" s="62" t="s">
        <v>988</v>
      </c>
      <c r="C386" s="62" t="s">
        <v>989</v>
      </c>
    </row>
    <row r="387" spans="1:3" x14ac:dyDescent="0.15">
      <c r="A387" s="73" t="s">
        <v>990</v>
      </c>
      <c r="B387" s="62" t="s">
        <v>991</v>
      </c>
      <c r="C387" s="62" t="s">
        <v>992</v>
      </c>
    </row>
    <row r="388" spans="1:3" x14ac:dyDescent="0.15">
      <c r="A388" s="73" t="s">
        <v>993</v>
      </c>
      <c r="B388" s="62" t="s">
        <v>994</v>
      </c>
      <c r="C388" s="62" t="s">
        <v>995</v>
      </c>
    </row>
    <row r="389" spans="1:3" x14ac:dyDescent="0.15">
      <c r="A389" s="73" t="s">
        <v>996</v>
      </c>
      <c r="B389" s="62" t="s">
        <v>997</v>
      </c>
      <c r="C389" s="62" t="s">
        <v>998</v>
      </c>
    </row>
    <row r="390" spans="1:3" x14ac:dyDescent="0.15">
      <c r="A390" s="73" t="s">
        <v>999</v>
      </c>
      <c r="B390" s="62" t="s">
        <v>1000</v>
      </c>
      <c r="C390" s="62" t="s">
        <v>1001</v>
      </c>
    </row>
    <row r="391" spans="1:3" x14ac:dyDescent="0.15">
      <c r="A391" s="73" t="s">
        <v>1002</v>
      </c>
      <c r="B391" s="62" t="s">
        <v>1003</v>
      </c>
      <c r="C391" s="62" t="s">
        <v>1004</v>
      </c>
    </row>
    <row r="392" spans="1:3" x14ac:dyDescent="0.15">
      <c r="A392" s="73" t="s">
        <v>1005</v>
      </c>
      <c r="B392" s="62" t="s">
        <v>1006</v>
      </c>
      <c r="C392" s="62" t="s">
        <v>1007</v>
      </c>
    </row>
    <row r="393" spans="1:3" x14ac:dyDescent="0.15">
      <c r="A393" s="73" t="s">
        <v>1008</v>
      </c>
      <c r="B393" s="62" t="s">
        <v>1009</v>
      </c>
      <c r="C393" s="62" t="s">
        <v>1010</v>
      </c>
    </row>
    <row r="394" spans="1:3" x14ac:dyDescent="0.15">
      <c r="A394" s="73" t="s">
        <v>1011</v>
      </c>
      <c r="B394" s="62" t="s">
        <v>1012</v>
      </c>
      <c r="C394" s="62" t="s">
        <v>1013</v>
      </c>
    </row>
    <row r="395" spans="1:3" x14ac:dyDescent="0.15">
      <c r="A395" s="73" t="s">
        <v>1014</v>
      </c>
      <c r="B395" s="62" t="s">
        <v>1015</v>
      </c>
      <c r="C395" s="62" t="s">
        <v>1016</v>
      </c>
    </row>
    <row r="396" spans="1:3" x14ac:dyDescent="0.15">
      <c r="A396" s="73" t="s">
        <v>1017</v>
      </c>
      <c r="B396" s="62" t="s">
        <v>1018</v>
      </c>
      <c r="C396" s="62" t="s">
        <v>1019</v>
      </c>
    </row>
    <row r="397" spans="1:3" x14ac:dyDescent="0.15">
      <c r="A397" s="73" t="s">
        <v>1020</v>
      </c>
      <c r="B397" s="62" t="s">
        <v>1021</v>
      </c>
      <c r="C397" s="62" t="s">
        <v>1022</v>
      </c>
    </row>
    <row r="398" spans="1:3" x14ac:dyDescent="0.15">
      <c r="A398" s="73" t="s">
        <v>1023</v>
      </c>
      <c r="B398" s="62" t="s">
        <v>1024</v>
      </c>
      <c r="C398" s="62" t="s">
        <v>1025</v>
      </c>
    </row>
    <row r="399" spans="1:3" x14ac:dyDescent="0.15">
      <c r="A399" s="73" t="s">
        <v>1026</v>
      </c>
      <c r="B399" s="62" t="s">
        <v>1027</v>
      </c>
      <c r="C399" s="62" t="s">
        <v>1028</v>
      </c>
    </row>
    <row r="400" spans="1:3" x14ac:dyDescent="0.15">
      <c r="A400" s="73" t="s">
        <v>1029</v>
      </c>
      <c r="B400" s="62" t="s">
        <v>1030</v>
      </c>
      <c r="C400" s="62" t="s">
        <v>1031</v>
      </c>
    </row>
    <row r="401" spans="1:3" x14ac:dyDescent="0.15">
      <c r="A401" s="73" t="s">
        <v>1032</v>
      </c>
      <c r="B401" s="62" t="s">
        <v>930</v>
      </c>
      <c r="C401" s="62" t="s">
        <v>1033</v>
      </c>
    </row>
    <row r="402" spans="1:3" x14ac:dyDescent="0.15">
      <c r="A402" s="73" t="s">
        <v>1034</v>
      </c>
      <c r="B402" s="62" t="s">
        <v>1035</v>
      </c>
      <c r="C402" s="62" t="s">
        <v>1036</v>
      </c>
    </row>
    <row r="403" spans="1:3" x14ac:dyDescent="0.15">
      <c r="A403" s="73" t="s">
        <v>1037</v>
      </c>
      <c r="B403" s="62" t="s">
        <v>1038</v>
      </c>
      <c r="C403" s="62" t="s">
        <v>1039</v>
      </c>
    </row>
    <row r="404" spans="1:3" x14ac:dyDescent="0.15">
      <c r="A404" s="73" t="s">
        <v>1040</v>
      </c>
      <c r="B404" s="62" t="s">
        <v>1041</v>
      </c>
      <c r="C404" s="62" t="s">
        <v>1042</v>
      </c>
    </row>
    <row r="405" spans="1:3" x14ac:dyDescent="0.15">
      <c r="A405" s="73" t="s">
        <v>1043</v>
      </c>
      <c r="B405" s="62" t="s">
        <v>1044</v>
      </c>
      <c r="C405" s="62" t="s">
        <v>1045</v>
      </c>
    </row>
    <row r="406" spans="1:3" x14ac:dyDescent="0.15">
      <c r="A406" s="73" t="s">
        <v>1046</v>
      </c>
      <c r="B406" s="62" t="s">
        <v>1047</v>
      </c>
      <c r="C406" s="62" t="s">
        <v>1048</v>
      </c>
    </row>
    <row r="407" spans="1:3" x14ac:dyDescent="0.15">
      <c r="A407" s="73" t="s">
        <v>1049</v>
      </c>
      <c r="B407" s="62" t="s">
        <v>1050</v>
      </c>
      <c r="C407" s="62" t="s">
        <v>1051</v>
      </c>
    </row>
    <row r="408" spans="1:3" x14ac:dyDescent="0.15">
      <c r="A408" s="73" t="s">
        <v>1052</v>
      </c>
      <c r="B408" s="62" t="s">
        <v>1053</v>
      </c>
      <c r="C408" s="62" t="s">
        <v>1035</v>
      </c>
    </row>
    <row r="409" spans="1:3" x14ac:dyDescent="0.15">
      <c r="A409" s="73" t="s">
        <v>1054</v>
      </c>
      <c r="B409" s="62" t="s">
        <v>863</v>
      </c>
      <c r="C409" s="62" t="s">
        <v>1055</v>
      </c>
    </row>
    <row r="410" spans="1:3" x14ac:dyDescent="0.15">
      <c r="A410" s="73" t="s">
        <v>1056</v>
      </c>
      <c r="B410" s="62" t="s">
        <v>1057</v>
      </c>
      <c r="C410" s="62" t="s">
        <v>1058</v>
      </c>
    </row>
    <row r="411" spans="1:3" x14ac:dyDescent="0.15">
      <c r="A411" s="73" t="s">
        <v>1059</v>
      </c>
      <c r="B411" s="62" t="s">
        <v>1060</v>
      </c>
      <c r="C411" s="62" t="s">
        <v>991</v>
      </c>
    </row>
    <row r="412" spans="1:3" x14ac:dyDescent="0.15">
      <c r="A412" s="73" t="s">
        <v>1061</v>
      </c>
      <c r="B412" s="62" t="s">
        <v>1062</v>
      </c>
      <c r="C412" s="62" t="s">
        <v>1063</v>
      </c>
    </row>
    <row r="413" spans="1:3" x14ac:dyDescent="0.15">
      <c r="A413" s="73" t="s">
        <v>1064</v>
      </c>
      <c r="B413" s="62" t="s">
        <v>1065</v>
      </c>
      <c r="C413" s="62" t="s">
        <v>1066</v>
      </c>
    </row>
    <row r="414" spans="1:3" x14ac:dyDescent="0.15">
      <c r="A414" s="73" t="s">
        <v>1067</v>
      </c>
      <c r="B414" s="62" t="s">
        <v>1068</v>
      </c>
      <c r="C414" s="62" t="s">
        <v>1069</v>
      </c>
    </row>
    <row r="415" spans="1:3" x14ac:dyDescent="0.15">
      <c r="A415" s="73" t="s">
        <v>1070</v>
      </c>
      <c r="B415" s="62" t="s">
        <v>1071</v>
      </c>
      <c r="C415" s="62" t="s">
        <v>1071</v>
      </c>
    </row>
    <row r="416" spans="1:3" x14ac:dyDescent="0.15">
      <c r="A416" s="73" t="s">
        <v>1072</v>
      </c>
      <c r="B416" s="62" t="s">
        <v>1073</v>
      </c>
      <c r="C416" s="62" t="s">
        <v>1073</v>
      </c>
    </row>
    <row r="417" spans="1:3" x14ac:dyDescent="0.15">
      <c r="A417" s="73" t="s">
        <v>1074</v>
      </c>
      <c r="B417" s="62" t="s">
        <v>1075</v>
      </c>
      <c r="C417" s="62" t="s">
        <v>1076</v>
      </c>
    </row>
    <row r="418" spans="1:3" x14ac:dyDescent="0.15">
      <c r="A418" s="73" t="s">
        <v>1077</v>
      </c>
      <c r="B418" s="62" t="s">
        <v>1078</v>
      </c>
      <c r="C418" s="62" t="s">
        <v>1079</v>
      </c>
    </row>
    <row r="419" spans="1:3" x14ac:dyDescent="0.15">
      <c r="A419" s="73" t="s">
        <v>1080</v>
      </c>
      <c r="B419" s="62" t="s">
        <v>1081</v>
      </c>
      <c r="C419" s="62" t="s">
        <v>1082</v>
      </c>
    </row>
    <row r="420" spans="1:3" x14ac:dyDescent="0.15">
      <c r="A420" s="73" t="s">
        <v>1083</v>
      </c>
      <c r="B420" s="62" t="s">
        <v>1084</v>
      </c>
      <c r="C420" s="62" t="s">
        <v>1085</v>
      </c>
    </row>
    <row r="421" spans="1:3" x14ac:dyDescent="0.15">
      <c r="A421" s="73" t="s">
        <v>1086</v>
      </c>
      <c r="B421" s="62" t="s">
        <v>1087</v>
      </c>
      <c r="C421" s="62" t="s">
        <v>1088</v>
      </c>
    </row>
    <row r="422" spans="1:3" x14ac:dyDescent="0.15">
      <c r="A422" s="73" t="s">
        <v>1089</v>
      </c>
      <c r="B422" s="62" t="s">
        <v>1090</v>
      </c>
      <c r="C422" s="62" t="s">
        <v>1091</v>
      </c>
    </row>
    <row r="423" spans="1:3" x14ac:dyDescent="0.15">
      <c r="A423" s="73" t="s">
        <v>1092</v>
      </c>
      <c r="B423" s="62" t="s">
        <v>1093</v>
      </c>
      <c r="C423" s="62" t="s">
        <v>1094</v>
      </c>
    </row>
    <row r="424" spans="1:3" x14ac:dyDescent="0.15">
      <c r="A424" s="73" t="s">
        <v>1095</v>
      </c>
      <c r="B424" s="62" t="s">
        <v>1096</v>
      </c>
      <c r="C424" s="62" t="s">
        <v>1097</v>
      </c>
    </row>
    <row r="425" spans="1:3" x14ac:dyDescent="0.15">
      <c r="A425" s="73" t="s">
        <v>1098</v>
      </c>
      <c r="B425" s="62" t="s">
        <v>1099</v>
      </c>
      <c r="C425" s="62" t="s">
        <v>1100</v>
      </c>
    </row>
    <row r="426" spans="1:3" x14ac:dyDescent="0.15">
      <c r="A426" s="73" t="s">
        <v>1101</v>
      </c>
      <c r="B426" s="62" t="s">
        <v>1102</v>
      </c>
      <c r="C426" s="62" t="s">
        <v>1103</v>
      </c>
    </row>
    <row r="427" spans="1:3" x14ac:dyDescent="0.15">
      <c r="A427" s="73" t="s">
        <v>1104</v>
      </c>
      <c r="B427" s="62" t="s">
        <v>1105</v>
      </c>
      <c r="C427" s="62" t="s">
        <v>1106</v>
      </c>
    </row>
    <row r="428" spans="1:3" x14ac:dyDescent="0.15">
      <c r="A428" s="73" t="s">
        <v>1107</v>
      </c>
      <c r="B428" s="62" t="s">
        <v>1108</v>
      </c>
      <c r="C428" s="62" t="s">
        <v>1109</v>
      </c>
    </row>
    <row r="429" spans="1:3" x14ac:dyDescent="0.15">
      <c r="A429" s="73" t="s">
        <v>1110</v>
      </c>
      <c r="B429" s="62" t="s">
        <v>1111</v>
      </c>
      <c r="C429" s="62" t="s">
        <v>1112</v>
      </c>
    </row>
    <row r="430" spans="1:3" x14ac:dyDescent="0.15">
      <c r="A430" s="73" t="s">
        <v>1113</v>
      </c>
      <c r="B430" s="62" t="s">
        <v>1114</v>
      </c>
      <c r="C430" s="62" t="s">
        <v>1115</v>
      </c>
    </row>
    <row r="431" spans="1:3" x14ac:dyDescent="0.15">
      <c r="A431" s="73" t="s">
        <v>1116</v>
      </c>
      <c r="B431" s="62" t="s">
        <v>1117</v>
      </c>
      <c r="C431" s="62" t="s">
        <v>1117</v>
      </c>
    </row>
    <row r="432" spans="1:3" x14ac:dyDescent="0.15">
      <c r="A432" s="73" t="s">
        <v>1118</v>
      </c>
      <c r="B432" s="62" t="s">
        <v>1119</v>
      </c>
      <c r="C432" s="62" t="s">
        <v>1120</v>
      </c>
    </row>
    <row r="433" spans="1:3" x14ac:dyDescent="0.15">
      <c r="A433" s="73" t="s">
        <v>1121</v>
      </c>
      <c r="B433" s="62" t="s">
        <v>1122</v>
      </c>
      <c r="C433" s="62" t="s">
        <v>1122</v>
      </c>
    </row>
    <row r="434" spans="1:3" x14ac:dyDescent="0.15">
      <c r="A434" s="73" t="s">
        <v>1123</v>
      </c>
      <c r="B434" s="62" t="s">
        <v>1124</v>
      </c>
      <c r="C434" s="62" t="s">
        <v>1125</v>
      </c>
    </row>
    <row r="435" spans="1:3" x14ac:dyDescent="0.15">
      <c r="A435" s="73" t="s">
        <v>1126</v>
      </c>
      <c r="B435" s="62" t="s">
        <v>1127</v>
      </c>
      <c r="C435" s="62" t="s">
        <v>1128</v>
      </c>
    </row>
    <row r="436" spans="1:3" x14ac:dyDescent="0.15">
      <c r="A436" s="73" t="s">
        <v>1129</v>
      </c>
      <c r="B436" s="62" t="s">
        <v>1130</v>
      </c>
      <c r="C436" s="62" t="s">
        <v>1131</v>
      </c>
    </row>
    <row r="437" spans="1:3" x14ac:dyDescent="0.15">
      <c r="A437" s="73" t="s">
        <v>1132</v>
      </c>
      <c r="B437" s="62" t="s">
        <v>1133</v>
      </c>
      <c r="C437" s="62" t="s">
        <v>1134</v>
      </c>
    </row>
    <row r="438" spans="1:3" x14ac:dyDescent="0.15">
      <c r="A438" s="73" t="s">
        <v>1135</v>
      </c>
      <c r="B438" s="62" t="s">
        <v>1136</v>
      </c>
      <c r="C438" s="62" t="s">
        <v>1137</v>
      </c>
    </row>
    <row r="439" spans="1:3" x14ac:dyDescent="0.15">
      <c r="A439" s="73" t="s">
        <v>1138</v>
      </c>
      <c r="B439" s="62" t="s">
        <v>1093</v>
      </c>
      <c r="C439" s="62" t="s">
        <v>1139</v>
      </c>
    </row>
    <row r="440" spans="1:3" x14ac:dyDescent="0.15">
      <c r="A440" s="73" t="s">
        <v>1140</v>
      </c>
      <c r="B440" s="62" t="s">
        <v>1141</v>
      </c>
      <c r="C440" s="62" t="s">
        <v>1142</v>
      </c>
    </row>
    <row r="441" spans="1:3" x14ac:dyDescent="0.15">
      <c r="A441" s="73" t="s">
        <v>1143</v>
      </c>
      <c r="B441" s="62" t="s">
        <v>1144</v>
      </c>
      <c r="C441" s="62" t="s">
        <v>1145</v>
      </c>
    </row>
    <row r="442" spans="1:3" x14ac:dyDescent="0.15">
      <c r="A442" s="73" t="s">
        <v>1146</v>
      </c>
      <c r="B442" s="62" t="s">
        <v>1147</v>
      </c>
      <c r="C442" s="62" t="s">
        <v>1148</v>
      </c>
    </row>
    <row r="443" spans="1:3" x14ac:dyDescent="0.15">
      <c r="A443" s="73" t="s">
        <v>1149</v>
      </c>
      <c r="B443" s="62" t="s">
        <v>1150</v>
      </c>
      <c r="C443" s="62" t="s">
        <v>1151</v>
      </c>
    </row>
    <row r="444" spans="1:3" x14ac:dyDescent="0.15">
      <c r="A444" s="73" t="s">
        <v>1152</v>
      </c>
      <c r="B444" s="62" t="s">
        <v>1153</v>
      </c>
      <c r="C444" s="62" t="s">
        <v>1154</v>
      </c>
    </row>
    <row r="445" spans="1:3" x14ac:dyDescent="0.15">
      <c r="A445" s="73" t="s">
        <v>1155</v>
      </c>
      <c r="B445" s="62" t="s">
        <v>1156</v>
      </c>
      <c r="C445" s="62" t="s">
        <v>1157</v>
      </c>
    </row>
    <row r="446" spans="1:3" x14ac:dyDescent="0.15">
      <c r="A446" s="73" t="s">
        <v>1158</v>
      </c>
      <c r="B446" s="62" t="s">
        <v>1159</v>
      </c>
      <c r="C446" s="62" t="s">
        <v>1160</v>
      </c>
    </row>
    <row r="447" spans="1:3" x14ac:dyDescent="0.15">
      <c r="A447" s="73" t="s">
        <v>1161</v>
      </c>
      <c r="B447" s="62" t="s">
        <v>1162</v>
      </c>
      <c r="C447" s="62" t="s">
        <v>1163</v>
      </c>
    </row>
    <row r="448" spans="1:3" x14ac:dyDescent="0.15">
      <c r="A448" s="73" t="s">
        <v>1164</v>
      </c>
      <c r="B448" s="62" t="s">
        <v>1165</v>
      </c>
      <c r="C448" s="62" t="s">
        <v>1165</v>
      </c>
    </row>
    <row r="449" spans="1:3" x14ac:dyDescent="0.15">
      <c r="A449" s="73" t="s">
        <v>1166</v>
      </c>
      <c r="B449" s="62" t="s">
        <v>1167</v>
      </c>
      <c r="C449" s="62" t="s">
        <v>1168</v>
      </c>
    </row>
    <row r="450" spans="1:3" x14ac:dyDescent="0.15">
      <c r="A450" s="73" t="s">
        <v>1169</v>
      </c>
      <c r="B450" s="62" t="s">
        <v>1170</v>
      </c>
      <c r="C450" s="62" t="s">
        <v>1171</v>
      </c>
    </row>
    <row r="451" spans="1:3" x14ac:dyDescent="0.15">
      <c r="A451" s="73" t="s">
        <v>1172</v>
      </c>
      <c r="B451" s="62" t="s">
        <v>1173</v>
      </c>
      <c r="C451" s="62" t="s">
        <v>1174</v>
      </c>
    </row>
    <row r="452" spans="1:3" x14ac:dyDescent="0.15">
      <c r="A452" s="73" t="s">
        <v>1175</v>
      </c>
      <c r="B452" s="62" t="s">
        <v>1176</v>
      </c>
      <c r="C452" s="62" t="s">
        <v>1173</v>
      </c>
    </row>
    <row r="453" spans="1:3" x14ac:dyDescent="0.15">
      <c r="A453" s="73" t="s">
        <v>1177</v>
      </c>
      <c r="B453" s="62" t="s">
        <v>1178</v>
      </c>
      <c r="C453" s="62" t="s">
        <v>1179</v>
      </c>
    </row>
    <row r="454" spans="1:3" x14ac:dyDescent="0.15">
      <c r="A454" s="73" t="s">
        <v>1180</v>
      </c>
      <c r="B454" s="62" t="s">
        <v>1181</v>
      </c>
      <c r="C454" s="62" t="s">
        <v>1182</v>
      </c>
    </row>
    <row r="455" spans="1:3" x14ac:dyDescent="0.15">
      <c r="A455" s="73" t="s">
        <v>1183</v>
      </c>
      <c r="B455" s="62" t="s">
        <v>1184</v>
      </c>
      <c r="C455" s="62" t="s">
        <v>1185</v>
      </c>
    </row>
    <row r="456" spans="1:3" x14ac:dyDescent="0.15">
      <c r="A456" s="73" t="s">
        <v>1186</v>
      </c>
      <c r="B456" s="62" t="s">
        <v>1187</v>
      </c>
      <c r="C456" s="62" t="s">
        <v>1187</v>
      </c>
    </row>
    <row r="457" spans="1:3" x14ac:dyDescent="0.15">
      <c r="A457" s="73" t="s">
        <v>1188</v>
      </c>
      <c r="B457" s="62" t="s">
        <v>1189</v>
      </c>
      <c r="C457" s="62" t="s">
        <v>1190</v>
      </c>
    </row>
    <row r="458" spans="1:3" x14ac:dyDescent="0.15">
      <c r="A458" s="73" t="s">
        <v>1191</v>
      </c>
      <c r="B458" s="62" t="s">
        <v>1192</v>
      </c>
      <c r="C458" s="62" t="s">
        <v>1193</v>
      </c>
    </row>
    <row r="459" spans="1:3" x14ac:dyDescent="0.15">
      <c r="A459" s="73" t="s">
        <v>1194</v>
      </c>
      <c r="B459" s="62" t="s">
        <v>1195</v>
      </c>
      <c r="C459" s="62" t="s">
        <v>1196</v>
      </c>
    </row>
    <row r="460" spans="1:3" x14ac:dyDescent="0.15">
      <c r="A460" s="73" t="s">
        <v>1197</v>
      </c>
      <c r="B460" s="62" t="s">
        <v>1198</v>
      </c>
      <c r="C460" s="62" t="s">
        <v>1199</v>
      </c>
    </row>
    <row r="461" spans="1:3" x14ac:dyDescent="0.15">
      <c r="A461" s="73" t="s">
        <v>1200</v>
      </c>
      <c r="B461" s="62" t="s">
        <v>1201</v>
      </c>
      <c r="C461" s="62" t="s">
        <v>1202</v>
      </c>
    </row>
    <row r="462" spans="1:3" x14ac:dyDescent="0.15">
      <c r="A462" s="73" t="s">
        <v>1203</v>
      </c>
      <c r="B462" s="62" t="s">
        <v>1204</v>
      </c>
      <c r="C462" s="62" t="s">
        <v>1205</v>
      </c>
    </row>
    <row r="463" spans="1:3" x14ac:dyDescent="0.15">
      <c r="A463" s="73" t="s">
        <v>1206</v>
      </c>
      <c r="B463" s="62" t="s">
        <v>1207</v>
      </c>
      <c r="C463" s="62" t="s">
        <v>1208</v>
      </c>
    </row>
    <row r="464" spans="1:3" x14ac:dyDescent="0.15">
      <c r="A464" s="73" t="s">
        <v>1209</v>
      </c>
      <c r="B464" s="62" t="s">
        <v>1210</v>
      </c>
      <c r="C464" s="62" t="s">
        <v>1211</v>
      </c>
    </row>
    <row r="465" spans="1:3" x14ac:dyDescent="0.15">
      <c r="A465" s="73" t="s">
        <v>1212</v>
      </c>
      <c r="B465" s="62" t="s">
        <v>1213</v>
      </c>
      <c r="C465" s="62" t="s">
        <v>1214</v>
      </c>
    </row>
    <row r="466" spans="1:3" x14ac:dyDescent="0.15">
      <c r="A466" s="73" t="s">
        <v>1215</v>
      </c>
      <c r="B466" s="62" t="s">
        <v>1216</v>
      </c>
      <c r="C466" s="62" t="s">
        <v>1217</v>
      </c>
    </row>
    <row r="467" spans="1:3" x14ac:dyDescent="0.15">
      <c r="A467" s="73" t="s">
        <v>1218</v>
      </c>
      <c r="B467" s="62" t="s">
        <v>1219</v>
      </c>
      <c r="C467" s="62" t="s">
        <v>1220</v>
      </c>
    </row>
    <row r="468" spans="1:3" x14ac:dyDescent="0.15">
      <c r="A468" s="73" t="s">
        <v>1221</v>
      </c>
      <c r="B468" s="62" t="s">
        <v>1222</v>
      </c>
      <c r="C468" s="62" t="s">
        <v>1223</v>
      </c>
    </row>
    <row r="469" spans="1:3" x14ac:dyDescent="0.15">
      <c r="A469" s="73" t="s">
        <v>1224</v>
      </c>
      <c r="B469" s="62" t="s">
        <v>1225</v>
      </c>
      <c r="C469" s="62" t="s">
        <v>1226</v>
      </c>
    </row>
    <row r="470" spans="1:3" x14ac:dyDescent="0.15">
      <c r="A470" s="73" t="s">
        <v>1227</v>
      </c>
      <c r="B470" s="62" t="s">
        <v>1168</v>
      </c>
      <c r="C470" s="62" t="s">
        <v>1228</v>
      </c>
    </row>
    <row r="471" spans="1:3" x14ac:dyDescent="0.15">
      <c r="A471" s="73" t="s">
        <v>1229</v>
      </c>
      <c r="B471" s="62" t="s">
        <v>1230</v>
      </c>
      <c r="C471" s="62" t="s">
        <v>1231</v>
      </c>
    </row>
    <row r="472" spans="1:3" x14ac:dyDescent="0.15">
      <c r="A472" s="73" t="s">
        <v>1232</v>
      </c>
      <c r="B472" s="62" t="s">
        <v>1233</v>
      </c>
      <c r="C472" s="62" t="s">
        <v>1234</v>
      </c>
    </row>
    <row r="473" spans="1:3" x14ac:dyDescent="0.15">
      <c r="A473" s="73" t="s">
        <v>1235</v>
      </c>
      <c r="B473" s="62" t="s">
        <v>1015</v>
      </c>
      <c r="C473" s="62" t="s">
        <v>1236</v>
      </c>
    </row>
    <row r="474" spans="1:3" x14ac:dyDescent="0.15">
      <c r="A474" s="73" t="s">
        <v>1237</v>
      </c>
      <c r="B474" s="62" t="s">
        <v>1238</v>
      </c>
      <c r="C474" s="62" t="s">
        <v>1239</v>
      </c>
    </row>
    <row r="475" spans="1:3" x14ac:dyDescent="0.15">
      <c r="A475" s="73" t="s">
        <v>1240</v>
      </c>
      <c r="B475" s="62" t="s">
        <v>1241</v>
      </c>
      <c r="C475" s="62" t="s">
        <v>1242</v>
      </c>
    </row>
    <row r="476" spans="1:3" x14ac:dyDescent="0.15">
      <c r="A476" s="73" t="s">
        <v>1243</v>
      </c>
      <c r="B476" s="62" t="s">
        <v>1244</v>
      </c>
      <c r="C476" s="62" t="s">
        <v>1245</v>
      </c>
    </row>
    <row r="477" spans="1:3" x14ac:dyDescent="0.15">
      <c r="A477" s="73" t="s">
        <v>1246</v>
      </c>
      <c r="B477" s="62" t="s">
        <v>1247</v>
      </c>
      <c r="C477" s="62" t="s">
        <v>1248</v>
      </c>
    </row>
    <row r="478" spans="1:3" x14ac:dyDescent="0.15">
      <c r="A478" s="73" t="s">
        <v>1249</v>
      </c>
      <c r="B478" s="62" t="s">
        <v>1250</v>
      </c>
      <c r="C478" s="62" t="s">
        <v>754</v>
      </c>
    </row>
    <row r="479" spans="1:3" x14ac:dyDescent="0.15">
      <c r="A479" s="73" t="s">
        <v>1251</v>
      </c>
      <c r="B479" s="62" t="s">
        <v>1252</v>
      </c>
      <c r="C479" s="62" t="s">
        <v>1253</v>
      </c>
    </row>
    <row r="480" spans="1:3" x14ac:dyDescent="0.15">
      <c r="A480" s="73" t="s">
        <v>1254</v>
      </c>
      <c r="B480" s="62" t="s">
        <v>1255</v>
      </c>
      <c r="C480" s="62" t="s">
        <v>1256</v>
      </c>
    </row>
    <row r="481" spans="1:3" x14ac:dyDescent="0.15">
      <c r="A481" s="73" t="s">
        <v>1257</v>
      </c>
      <c r="B481" s="62" t="s">
        <v>1258</v>
      </c>
      <c r="C481" s="62" t="s">
        <v>1259</v>
      </c>
    </row>
    <row r="482" spans="1:3" x14ac:dyDescent="0.15">
      <c r="A482" s="73" t="s">
        <v>1260</v>
      </c>
      <c r="B482" s="62" t="s">
        <v>1261</v>
      </c>
      <c r="C482" s="62" t="s">
        <v>1262</v>
      </c>
    </row>
    <row r="483" spans="1:3" x14ac:dyDescent="0.15">
      <c r="A483" s="73" t="s">
        <v>1263</v>
      </c>
      <c r="B483" s="62" t="s">
        <v>1264</v>
      </c>
      <c r="C483" s="62" t="s">
        <v>1265</v>
      </c>
    </row>
    <row r="484" spans="1:3" x14ac:dyDescent="0.15">
      <c r="A484" s="73" t="s">
        <v>1266</v>
      </c>
      <c r="B484" s="62" t="s">
        <v>1267</v>
      </c>
      <c r="C484" s="62" t="s">
        <v>1268</v>
      </c>
    </row>
    <row r="485" spans="1:3" x14ac:dyDescent="0.15">
      <c r="A485" s="73" t="s">
        <v>1269</v>
      </c>
      <c r="B485" s="62" t="s">
        <v>1270</v>
      </c>
      <c r="C485" s="62" t="s">
        <v>1271</v>
      </c>
    </row>
    <row r="486" spans="1:3" x14ac:dyDescent="0.15">
      <c r="A486" s="73" t="s">
        <v>1272</v>
      </c>
      <c r="B486" s="62" t="s">
        <v>1273</v>
      </c>
      <c r="C486" s="62" t="s">
        <v>1274</v>
      </c>
    </row>
    <row r="487" spans="1:3" x14ac:dyDescent="0.15">
      <c r="A487" s="73" t="s">
        <v>1275</v>
      </c>
      <c r="B487" s="62" t="s">
        <v>1276</v>
      </c>
      <c r="C487" s="62" t="s">
        <v>1277</v>
      </c>
    </row>
    <row r="488" spans="1:3" x14ac:dyDescent="0.15">
      <c r="A488" s="73" t="s">
        <v>1278</v>
      </c>
      <c r="B488" s="62" t="s">
        <v>1279</v>
      </c>
      <c r="C488" s="62" t="s">
        <v>902</v>
      </c>
    </row>
    <row r="489" spans="1:3" x14ac:dyDescent="0.15">
      <c r="A489" s="73" t="s">
        <v>1280</v>
      </c>
      <c r="B489" s="62" t="s">
        <v>1281</v>
      </c>
      <c r="C489" s="62" t="s">
        <v>1282</v>
      </c>
    </row>
    <row r="490" spans="1:3" x14ac:dyDescent="0.15">
      <c r="A490" s="73" t="s">
        <v>1283</v>
      </c>
      <c r="B490" s="62" t="s">
        <v>1284</v>
      </c>
      <c r="C490" s="62" t="s">
        <v>1285</v>
      </c>
    </row>
    <row r="491" spans="1:3" x14ac:dyDescent="0.15">
      <c r="A491" s="73" t="s">
        <v>1286</v>
      </c>
      <c r="B491" s="62" t="s">
        <v>1287</v>
      </c>
      <c r="C491" s="62" t="s">
        <v>1288</v>
      </c>
    </row>
    <row r="492" spans="1:3" x14ac:dyDescent="0.15">
      <c r="A492" s="73" t="s">
        <v>1289</v>
      </c>
      <c r="B492" s="62" t="s">
        <v>1290</v>
      </c>
      <c r="C492" s="62" t="s">
        <v>1291</v>
      </c>
    </row>
    <row r="493" spans="1:3" x14ac:dyDescent="0.15">
      <c r="A493" s="73" t="s">
        <v>1292</v>
      </c>
      <c r="B493" s="62" t="s">
        <v>1293</v>
      </c>
      <c r="C493" s="62" t="s">
        <v>1294</v>
      </c>
    </row>
    <row r="494" spans="1:3" x14ac:dyDescent="0.15">
      <c r="A494" s="73" t="s">
        <v>1295</v>
      </c>
      <c r="B494" s="62" t="s">
        <v>1296</v>
      </c>
      <c r="C494" s="62" t="s">
        <v>1297</v>
      </c>
    </row>
    <row r="495" spans="1:3" x14ac:dyDescent="0.15">
      <c r="A495" s="73" t="s">
        <v>1298</v>
      </c>
      <c r="B495" s="62" t="s">
        <v>1299</v>
      </c>
      <c r="C495" s="62" t="s">
        <v>1300</v>
      </c>
    </row>
    <row r="496" spans="1:3" x14ac:dyDescent="0.15">
      <c r="A496" s="73" t="s">
        <v>1301</v>
      </c>
      <c r="B496" s="62" t="s">
        <v>1302</v>
      </c>
      <c r="C496" s="62" t="s">
        <v>1303</v>
      </c>
    </row>
    <row r="497" spans="1:3" x14ac:dyDescent="0.15">
      <c r="A497" s="73" t="s">
        <v>1304</v>
      </c>
      <c r="B497" s="62" t="s">
        <v>1305</v>
      </c>
      <c r="C497" s="62" t="s">
        <v>1306</v>
      </c>
    </row>
    <row r="498" spans="1:3" x14ac:dyDescent="0.15">
      <c r="A498" s="73" t="s">
        <v>1307</v>
      </c>
      <c r="B498" s="62" t="s">
        <v>1308</v>
      </c>
      <c r="C498" s="62" t="s">
        <v>1309</v>
      </c>
    </row>
    <row r="499" spans="1:3" x14ac:dyDescent="0.15">
      <c r="A499" s="73" t="s">
        <v>1310</v>
      </c>
      <c r="B499" s="62" t="s">
        <v>1311</v>
      </c>
      <c r="C499" s="62" t="s">
        <v>1312</v>
      </c>
    </row>
    <row r="500" spans="1:3" x14ac:dyDescent="0.15">
      <c r="A500" s="73" t="s">
        <v>1313</v>
      </c>
      <c r="B500" s="62" t="s">
        <v>1314</v>
      </c>
      <c r="C500" s="62" t="s">
        <v>1315</v>
      </c>
    </row>
    <row r="501" spans="1:3" x14ac:dyDescent="0.15">
      <c r="A501" s="73" t="s">
        <v>1316</v>
      </c>
      <c r="B501" s="62" t="s">
        <v>1317</v>
      </c>
      <c r="C501" s="62" t="s">
        <v>1318</v>
      </c>
    </row>
    <row r="502" spans="1:3" x14ac:dyDescent="0.15">
      <c r="A502" s="73" t="s">
        <v>1319</v>
      </c>
      <c r="B502" s="62" t="s">
        <v>1320</v>
      </c>
      <c r="C502" s="62" t="s">
        <v>1321</v>
      </c>
    </row>
    <row r="503" spans="1:3" x14ac:dyDescent="0.15">
      <c r="A503" s="73" t="s">
        <v>1322</v>
      </c>
      <c r="B503" s="62" t="s">
        <v>1323</v>
      </c>
      <c r="C503" s="62" t="s">
        <v>1004</v>
      </c>
    </row>
    <row r="504" spans="1:3" x14ac:dyDescent="0.15">
      <c r="A504" s="73" t="s">
        <v>1324</v>
      </c>
      <c r="B504" s="62" t="s">
        <v>1325</v>
      </c>
      <c r="C504" s="62" t="s">
        <v>1326</v>
      </c>
    </row>
    <row r="505" spans="1:3" x14ac:dyDescent="0.15">
      <c r="A505" s="73" t="s">
        <v>1327</v>
      </c>
      <c r="B505" s="62" t="s">
        <v>1328</v>
      </c>
      <c r="C505" s="62" t="s">
        <v>1329</v>
      </c>
    </row>
    <row r="506" spans="1:3" x14ac:dyDescent="0.15">
      <c r="A506" s="73" t="s">
        <v>1330</v>
      </c>
      <c r="B506" s="62" t="s">
        <v>1331</v>
      </c>
      <c r="C506" s="62" t="s">
        <v>1332</v>
      </c>
    </row>
    <row r="507" spans="1:3" x14ac:dyDescent="0.15">
      <c r="A507" s="73" t="s">
        <v>1333</v>
      </c>
      <c r="B507" s="62" t="s">
        <v>1334</v>
      </c>
      <c r="C507" s="62" t="s">
        <v>1335</v>
      </c>
    </row>
    <row r="508" spans="1:3" x14ac:dyDescent="0.15">
      <c r="A508" s="73" t="s">
        <v>1336</v>
      </c>
      <c r="B508" s="62" t="s">
        <v>1337</v>
      </c>
      <c r="C508" s="62" t="s">
        <v>1338</v>
      </c>
    </row>
    <row r="509" spans="1:3" x14ac:dyDescent="0.15">
      <c r="A509" s="73" t="s">
        <v>1339</v>
      </c>
      <c r="B509" s="62" t="s">
        <v>1340</v>
      </c>
      <c r="C509" s="62" t="s">
        <v>1341</v>
      </c>
    </row>
    <row r="510" spans="1:3" x14ac:dyDescent="0.15">
      <c r="A510" s="73" t="s">
        <v>1342</v>
      </c>
      <c r="B510" s="62" t="s">
        <v>1343</v>
      </c>
      <c r="C510" s="62" t="s">
        <v>1344</v>
      </c>
    </row>
    <row r="511" spans="1:3" x14ac:dyDescent="0.15">
      <c r="A511" s="73" t="s">
        <v>1345</v>
      </c>
      <c r="B511" s="62" t="s">
        <v>1346</v>
      </c>
      <c r="C511" s="62" t="s">
        <v>1347</v>
      </c>
    </row>
    <row r="512" spans="1:3" x14ac:dyDescent="0.15">
      <c r="A512" s="73" t="s">
        <v>1348</v>
      </c>
      <c r="B512" s="62" t="s">
        <v>1349</v>
      </c>
      <c r="C512" s="62" t="s">
        <v>1350</v>
      </c>
    </row>
    <row r="513" spans="1:3" x14ac:dyDescent="0.15">
      <c r="A513" s="73" t="s">
        <v>1351</v>
      </c>
      <c r="B513" s="62" t="s">
        <v>1352</v>
      </c>
      <c r="C513" s="62" t="s">
        <v>1353</v>
      </c>
    </row>
    <row r="514" spans="1:3" x14ac:dyDescent="0.15">
      <c r="A514" s="73" t="s">
        <v>1354</v>
      </c>
      <c r="B514" s="62" t="s">
        <v>1355</v>
      </c>
      <c r="C514" s="62" t="s">
        <v>1356</v>
      </c>
    </row>
    <row r="515" spans="1:3" x14ac:dyDescent="0.15">
      <c r="A515" s="73" t="s">
        <v>1357</v>
      </c>
      <c r="B515" s="62" t="s">
        <v>1358</v>
      </c>
      <c r="C515" s="62" t="s">
        <v>1359</v>
      </c>
    </row>
    <row r="516" spans="1:3" x14ac:dyDescent="0.15">
      <c r="A516" s="73" t="s">
        <v>1360</v>
      </c>
      <c r="B516" s="62" t="s">
        <v>1361</v>
      </c>
      <c r="C516" s="62" t="s">
        <v>1362</v>
      </c>
    </row>
    <row r="517" spans="1:3" x14ac:dyDescent="0.15">
      <c r="A517" s="73" t="s">
        <v>1363</v>
      </c>
      <c r="B517" s="62" t="s">
        <v>1364</v>
      </c>
      <c r="C517" s="62" t="s">
        <v>1365</v>
      </c>
    </row>
    <row r="518" spans="1:3" x14ac:dyDescent="0.15">
      <c r="A518" s="73" t="s">
        <v>1366</v>
      </c>
      <c r="B518" s="62" t="s">
        <v>1367</v>
      </c>
      <c r="C518" s="62" t="s">
        <v>1368</v>
      </c>
    </row>
    <row r="519" spans="1:3" x14ac:dyDescent="0.15">
      <c r="A519" s="73" t="s">
        <v>1369</v>
      </c>
      <c r="B519" s="62" t="s">
        <v>1370</v>
      </c>
      <c r="C519" s="62" t="s">
        <v>1371</v>
      </c>
    </row>
    <row r="520" spans="1:3" x14ac:dyDescent="0.15">
      <c r="A520" s="73" t="s">
        <v>1372</v>
      </c>
      <c r="B520" s="62" t="s">
        <v>1373</v>
      </c>
      <c r="C520" s="62" t="s">
        <v>1374</v>
      </c>
    </row>
    <row r="521" spans="1:3" x14ac:dyDescent="0.15">
      <c r="A521" s="73" t="s">
        <v>1375</v>
      </c>
      <c r="B521" s="62" t="s">
        <v>1376</v>
      </c>
      <c r="C521" s="62" t="s">
        <v>1377</v>
      </c>
    </row>
    <row r="522" spans="1:3" x14ac:dyDescent="0.15">
      <c r="A522" s="73" t="s">
        <v>1378</v>
      </c>
      <c r="B522" s="62" t="s">
        <v>1379</v>
      </c>
      <c r="C522" s="62" t="s">
        <v>1380</v>
      </c>
    </row>
    <row r="523" spans="1:3" x14ac:dyDescent="0.15">
      <c r="A523" s="73" t="s">
        <v>1381</v>
      </c>
      <c r="B523" s="62" t="s">
        <v>1382</v>
      </c>
      <c r="C523" s="62" t="s">
        <v>1383</v>
      </c>
    </row>
    <row r="524" spans="1:3" x14ac:dyDescent="0.15">
      <c r="A524" s="73" t="s">
        <v>1384</v>
      </c>
      <c r="B524" s="62" t="s">
        <v>1385</v>
      </c>
      <c r="C524" s="62" t="s">
        <v>1385</v>
      </c>
    </row>
    <row r="525" spans="1:3" x14ac:dyDescent="0.15">
      <c r="A525" s="73" t="s">
        <v>1386</v>
      </c>
      <c r="B525" s="62" t="s">
        <v>1387</v>
      </c>
      <c r="C525" s="62" t="s">
        <v>1388</v>
      </c>
    </row>
    <row r="526" spans="1:3" x14ac:dyDescent="0.15">
      <c r="A526" s="73" t="s">
        <v>1389</v>
      </c>
      <c r="B526" s="62" t="s">
        <v>1390</v>
      </c>
      <c r="C526" s="62" t="s">
        <v>1391</v>
      </c>
    </row>
    <row r="527" spans="1:3" x14ac:dyDescent="0.15">
      <c r="A527" s="73" t="s">
        <v>1392</v>
      </c>
      <c r="B527" s="62" t="s">
        <v>1393</v>
      </c>
      <c r="C527" s="62" t="s">
        <v>1394</v>
      </c>
    </row>
    <row r="528" spans="1:3" x14ac:dyDescent="0.15">
      <c r="A528" s="73" t="s">
        <v>1395</v>
      </c>
      <c r="B528" s="62" t="s">
        <v>1396</v>
      </c>
      <c r="C528" s="62" t="s">
        <v>1397</v>
      </c>
    </row>
    <row r="529" spans="1:3" x14ac:dyDescent="0.15">
      <c r="A529" s="73" t="s">
        <v>1398</v>
      </c>
      <c r="B529" s="62" t="s">
        <v>1399</v>
      </c>
      <c r="C529" s="62" t="s">
        <v>1400</v>
      </c>
    </row>
    <row r="530" spans="1:3" x14ac:dyDescent="0.15">
      <c r="A530" s="73" t="s">
        <v>1401</v>
      </c>
      <c r="B530" s="62" t="s">
        <v>1402</v>
      </c>
      <c r="C530" s="62" t="s">
        <v>1403</v>
      </c>
    </row>
    <row r="531" spans="1:3" x14ac:dyDescent="0.15">
      <c r="A531" s="73" t="s">
        <v>1404</v>
      </c>
      <c r="B531" s="62" t="s">
        <v>1405</v>
      </c>
      <c r="C531" s="62" t="s">
        <v>1406</v>
      </c>
    </row>
    <row r="532" spans="1:3" x14ac:dyDescent="0.15">
      <c r="A532" s="73" t="s">
        <v>1407</v>
      </c>
      <c r="B532" s="62" t="s">
        <v>1171</v>
      </c>
      <c r="C532" s="62" t="s">
        <v>1408</v>
      </c>
    </row>
    <row r="533" spans="1:3" x14ac:dyDescent="0.15">
      <c r="A533" s="73" t="s">
        <v>1409</v>
      </c>
      <c r="B533" s="62" t="s">
        <v>1410</v>
      </c>
      <c r="C533" s="62" t="s">
        <v>1411</v>
      </c>
    </row>
    <row r="534" spans="1:3" x14ac:dyDescent="0.15">
      <c r="A534" s="73" t="s">
        <v>1412</v>
      </c>
      <c r="B534" s="62" t="s">
        <v>1413</v>
      </c>
      <c r="C534" s="62" t="s">
        <v>1414</v>
      </c>
    </row>
    <row r="535" spans="1:3" x14ac:dyDescent="0.15">
      <c r="A535" s="73" t="s">
        <v>1415</v>
      </c>
      <c r="B535" s="62" t="s">
        <v>1416</v>
      </c>
      <c r="C535" s="62" t="s">
        <v>1417</v>
      </c>
    </row>
    <row r="536" spans="1:3" x14ac:dyDescent="0.15">
      <c r="A536" s="73" t="s">
        <v>1418</v>
      </c>
      <c r="B536" s="62" t="s">
        <v>1419</v>
      </c>
      <c r="C536" s="62" t="s">
        <v>1420</v>
      </c>
    </row>
    <row r="537" spans="1:3" x14ac:dyDescent="0.15">
      <c r="A537" s="73" t="s">
        <v>1421</v>
      </c>
      <c r="B537" s="62" t="s">
        <v>1422</v>
      </c>
      <c r="C537" s="62" t="s">
        <v>1423</v>
      </c>
    </row>
    <row r="538" spans="1:3" x14ac:dyDescent="0.15">
      <c r="A538" s="73" t="s">
        <v>1424</v>
      </c>
      <c r="B538" s="62" t="s">
        <v>1425</v>
      </c>
      <c r="C538" s="62" t="s">
        <v>1426</v>
      </c>
    </row>
    <row r="539" spans="1:3" x14ac:dyDescent="0.15">
      <c r="A539" s="73" t="s">
        <v>1427</v>
      </c>
      <c r="B539" s="62" t="s">
        <v>1428</v>
      </c>
      <c r="C539" s="62" t="s">
        <v>1429</v>
      </c>
    </row>
    <row r="540" spans="1:3" x14ac:dyDescent="0.15">
      <c r="A540" s="73" t="s">
        <v>1430</v>
      </c>
      <c r="B540" s="62" t="s">
        <v>1431</v>
      </c>
      <c r="C540" s="62" t="s">
        <v>1432</v>
      </c>
    </row>
    <row r="541" spans="1:3" x14ac:dyDescent="0.15">
      <c r="A541" s="73" t="s">
        <v>1433</v>
      </c>
      <c r="B541" s="62" t="s">
        <v>1434</v>
      </c>
      <c r="C541" s="62" t="s">
        <v>1435</v>
      </c>
    </row>
    <row r="542" spans="1:3" x14ac:dyDescent="0.15">
      <c r="A542" s="73" t="s">
        <v>1436</v>
      </c>
      <c r="B542" s="62" t="s">
        <v>1437</v>
      </c>
      <c r="C542" s="62" t="s">
        <v>1422</v>
      </c>
    </row>
    <row r="543" spans="1:3" x14ac:dyDescent="0.15">
      <c r="A543" s="73" t="s">
        <v>1438</v>
      </c>
      <c r="B543" s="62" t="s">
        <v>1439</v>
      </c>
      <c r="C543" s="62" t="s">
        <v>1440</v>
      </c>
    </row>
    <row r="544" spans="1:3" x14ac:dyDescent="0.15">
      <c r="A544" s="73" t="s">
        <v>1441</v>
      </c>
      <c r="B544" s="62" t="s">
        <v>1442</v>
      </c>
      <c r="C544" s="62" t="s">
        <v>1443</v>
      </c>
    </row>
    <row r="545" spans="1:3" x14ac:dyDescent="0.15">
      <c r="A545" s="73" t="s">
        <v>1444</v>
      </c>
      <c r="B545" s="62" t="s">
        <v>623</v>
      </c>
      <c r="C545" s="62" t="s">
        <v>1445</v>
      </c>
    </row>
    <row r="546" spans="1:3" x14ac:dyDescent="0.15">
      <c r="A546" s="73" t="s">
        <v>1446</v>
      </c>
      <c r="B546" s="62" t="s">
        <v>1447</v>
      </c>
      <c r="C546" s="62" t="s">
        <v>1448</v>
      </c>
    </row>
    <row r="547" spans="1:3" x14ac:dyDescent="0.15">
      <c r="A547" s="73" t="s">
        <v>1449</v>
      </c>
      <c r="B547" s="62" t="s">
        <v>1450</v>
      </c>
      <c r="C547" s="62" t="s">
        <v>1451</v>
      </c>
    </row>
    <row r="548" spans="1:3" x14ac:dyDescent="0.15">
      <c r="A548" s="73" t="s">
        <v>1452</v>
      </c>
      <c r="B548" s="62" t="s">
        <v>1453</v>
      </c>
      <c r="C548" s="62" t="s">
        <v>1454</v>
      </c>
    </row>
    <row r="549" spans="1:3" x14ac:dyDescent="0.15">
      <c r="A549" s="73" t="s">
        <v>1455</v>
      </c>
      <c r="B549" s="62" t="s">
        <v>1456</v>
      </c>
      <c r="C549" s="62" t="s">
        <v>1457</v>
      </c>
    </row>
    <row r="550" spans="1:3" x14ac:dyDescent="0.15">
      <c r="A550" s="73" t="s">
        <v>1458</v>
      </c>
      <c r="B550" s="62" t="s">
        <v>1459</v>
      </c>
      <c r="C550" s="62" t="s">
        <v>1460</v>
      </c>
    </row>
    <row r="551" spans="1:3" x14ac:dyDescent="0.15">
      <c r="A551" s="73" t="s">
        <v>1461</v>
      </c>
      <c r="B551" s="62" t="s">
        <v>1462</v>
      </c>
      <c r="C551" s="62" t="s">
        <v>1462</v>
      </c>
    </row>
    <row r="552" spans="1:3" x14ac:dyDescent="0.15">
      <c r="A552" s="73" t="s">
        <v>1463</v>
      </c>
      <c r="B552" s="62" t="s">
        <v>1464</v>
      </c>
      <c r="C552" s="62" t="s">
        <v>1465</v>
      </c>
    </row>
    <row r="553" spans="1:3" x14ac:dyDescent="0.15">
      <c r="A553" s="73" t="s">
        <v>1466</v>
      </c>
      <c r="B553" s="62" t="s">
        <v>1467</v>
      </c>
      <c r="C553" s="62" t="s">
        <v>1468</v>
      </c>
    </row>
    <row r="554" spans="1:3" x14ac:dyDescent="0.15">
      <c r="A554" s="73" t="s">
        <v>1469</v>
      </c>
      <c r="B554" s="62" t="s">
        <v>1470</v>
      </c>
      <c r="C554" s="62" t="s">
        <v>1471</v>
      </c>
    </row>
    <row r="555" spans="1:3" x14ac:dyDescent="0.15">
      <c r="A555" s="73" t="s">
        <v>1472</v>
      </c>
      <c r="B555" s="62" t="s">
        <v>1473</v>
      </c>
      <c r="C555" s="62" t="s">
        <v>1474</v>
      </c>
    </row>
    <row r="556" spans="1:3" x14ac:dyDescent="0.15">
      <c r="A556" s="73" t="s">
        <v>1475</v>
      </c>
      <c r="B556" s="62" t="s">
        <v>1476</v>
      </c>
      <c r="C556" s="62" t="s">
        <v>1477</v>
      </c>
    </row>
    <row r="557" spans="1:3" x14ac:dyDescent="0.15">
      <c r="A557" s="73" t="s">
        <v>1478</v>
      </c>
      <c r="B557" s="62" t="s">
        <v>1479</v>
      </c>
      <c r="C557" s="62" t="s">
        <v>1480</v>
      </c>
    </row>
    <row r="558" spans="1:3" x14ac:dyDescent="0.15">
      <c r="A558" s="73" t="s">
        <v>1481</v>
      </c>
      <c r="B558" s="62" t="s">
        <v>1482</v>
      </c>
      <c r="C558" s="62" t="s">
        <v>1483</v>
      </c>
    </row>
    <row r="559" spans="1:3" x14ac:dyDescent="0.15">
      <c r="A559" s="73" t="s">
        <v>1484</v>
      </c>
      <c r="B559" s="62" t="s">
        <v>1485</v>
      </c>
      <c r="C559" s="62" t="s">
        <v>1486</v>
      </c>
    </row>
    <row r="560" spans="1:3" x14ac:dyDescent="0.15">
      <c r="A560" s="73" t="s">
        <v>1487</v>
      </c>
      <c r="B560" s="62" t="s">
        <v>1488</v>
      </c>
      <c r="C560" s="62" t="s">
        <v>1489</v>
      </c>
    </row>
    <row r="561" spans="1:3" x14ac:dyDescent="0.15">
      <c r="A561" s="73" t="s">
        <v>1490</v>
      </c>
      <c r="B561" s="62" t="s">
        <v>1160</v>
      </c>
      <c r="C561" s="62" t="s">
        <v>1491</v>
      </c>
    </row>
    <row r="562" spans="1:3" x14ac:dyDescent="0.15">
      <c r="A562" s="73" t="s">
        <v>1492</v>
      </c>
      <c r="B562" s="62" t="s">
        <v>1493</v>
      </c>
      <c r="C562" s="62" t="s">
        <v>1494</v>
      </c>
    </row>
    <row r="563" spans="1:3" x14ac:dyDescent="0.15">
      <c r="A563" s="73" t="s">
        <v>1495</v>
      </c>
      <c r="B563" s="62" t="s">
        <v>1496</v>
      </c>
      <c r="C563" s="62" t="s">
        <v>1497</v>
      </c>
    </row>
    <row r="564" spans="1:3" x14ac:dyDescent="0.15">
      <c r="A564" s="73" t="s">
        <v>1498</v>
      </c>
      <c r="B564" s="62" t="s">
        <v>1499</v>
      </c>
      <c r="C564" s="62" t="s">
        <v>1500</v>
      </c>
    </row>
    <row r="565" spans="1:3" x14ac:dyDescent="0.15">
      <c r="A565" s="73" t="s">
        <v>1501</v>
      </c>
      <c r="B565" s="62" t="s">
        <v>1502</v>
      </c>
      <c r="C565" s="62" t="s">
        <v>1503</v>
      </c>
    </row>
    <row r="566" spans="1:3" x14ac:dyDescent="0.15">
      <c r="A566" s="73" t="s">
        <v>1504</v>
      </c>
      <c r="B566" s="62" t="s">
        <v>1505</v>
      </c>
      <c r="C566" s="62" t="s">
        <v>1506</v>
      </c>
    </row>
    <row r="567" spans="1:3" x14ac:dyDescent="0.15">
      <c r="A567" s="73" t="s">
        <v>1507</v>
      </c>
      <c r="B567" s="62" t="s">
        <v>1508</v>
      </c>
      <c r="C567" s="62" t="s">
        <v>1509</v>
      </c>
    </row>
    <row r="568" spans="1:3" x14ac:dyDescent="0.15">
      <c r="A568" s="73" t="s">
        <v>1510</v>
      </c>
      <c r="B568" s="62" t="s">
        <v>1511</v>
      </c>
      <c r="C568" s="62" t="s">
        <v>1512</v>
      </c>
    </row>
    <row r="569" spans="1:3" x14ac:dyDescent="0.15">
      <c r="A569" s="73" t="s">
        <v>1513</v>
      </c>
      <c r="B569" s="62" t="s">
        <v>1514</v>
      </c>
      <c r="C569" s="62" t="s">
        <v>1515</v>
      </c>
    </row>
    <row r="570" spans="1:3" x14ac:dyDescent="0.15">
      <c r="A570" s="73" t="s">
        <v>1516</v>
      </c>
      <c r="B570" s="62" t="s">
        <v>1517</v>
      </c>
      <c r="C570" s="62" t="s">
        <v>1518</v>
      </c>
    </row>
    <row r="571" spans="1:3" x14ac:dyDescent="0.15">
      <c r="A571" s="73" t="s">
        <v>1519</v>
      </c>
      <c r="B571" s="62" t="s">
        <v>1520</v>
      </c>
      <c r="C571" s="62" t="s">
        <v>1521</v>
      </c>
    </row>
    <row r="572" spans="1:3" x14ac:dyDescent="0.15">
      <c r="A572" s="73" t="s">
        <v>1522</v>
      </c>
      <c r="B572" s="62" t="s">
        <v>1523</v>
      </c>
      <c r="C572" s="62" t="s">
        <v>1524</v>
      </c>
    </row>
    <row r="573" spans="1:3" x14ac:dyDescent="0.15">
      <c r="A573" s="73" t="s">
        <v>1525</v>
      </c>
      <c r="B573" s="62" t="s">
        <v>1526</v>
      </c>
      <c r="C573" s="62" t="s">
        <v>1527</v>
      </c>
    </row>
    <row r="574" spans="1:3" x14ac:dyDescent="0.15">
      <c r="A574" s="73" t="s">
        <v>1528</v>
      </c>
      <c r="B574" s="62" t="s">
        <v>1529</v>
      </c>
      <c r="C574" s="62" t="s">
        <v>1530</v>
      </c>
    </row>
    <row r="575" spans="1:3" x14ac:dyDescent="0.15">
      <c r="A575" s="73" t="s">
        <v>1531</v>
      </c>
      <c r="B575" s="62" t="s">
        <v>1532</v>
      </c>
      <c r="C575" s="62" t="s">
        <v>1533</v>
      </c>
    </row>
    <row r="576" spans="1:3" x14ac:dyDescent="0.15">
      <c r="A576" s="73" t="s">
        <v>1534</v>
      </c>
      <c r="B576" s="62" t="s">
        <v>1535</v>
      </c>
      <c r="C576" s="62" t="s">
        <v>1536</v>
      </c>
    </row>
    <row r="577" spans="1:3" x14ac:dyDescent="0.15">
      <c r="A577" s="73" t="s">
        <v>1537</v>
      </c>
      <c r="B577" s="62" t="s">
        <v>1538</v>
      </c>
      <c r="C577" s="62" t="s">
        <v>1538</v>
      </c>
    </row>
    <row r="578" spans="1:3" x14ac:dyDescent="0.15">
      <c r="A578" s="73" t="s">
        <v>1539</v>
      </c>
      <c r="B578" s="62" t="s">
        <v>1540</v>
      </c>
      <c r="C578" s="62" t="s">
        <v>1541</v>
      </c>
    </row>
    <row r="579" spans="1:3" x14ac:dyDescent="0.15">
      <c r="A579" s="73" t="s">
        <v>1542</v>
      </c>
      <c r="B579" s="62" t="s">
        <v>1543</v>
      </c>
      <c r="C579" s="62" t="s">
        <v>1544</v>
      </c>
    </row>
    <row r="580" spans="1:3" x14ac:dyDescent="0.15">
      <c r="A580" s="73" t="s">
        <v>1545</v>
      </c>
      <c r="B580" s="62" t="s">
        <v>1546</v>
      </c>
      <c r="C580" s="62" t="s">
        <v>1547</v>
      </c>
    </row>
    <row r="581" spans="1:3" x14ac:dyDescent="0.15">
      <c r="A581" s="73" t="s">
        <v>1548</v>
      </c>
      <c r="B581" s="62" t="s">
        <v>1549</v>
      </c>
      <c r="C581" s="62" t="s">
        <v>1550</v>
      </c>
    </row>
    <row r="582" spans="1:3" x14ac:dyDescent="0.15">
      <c r="A582" s="73" t="s">
        <v>1551</v>
      </c>
      <c r="B582" s="62" t="s">
        <v>1552</v>
      </c>
      <c r="C582" s="62" t="s">
        <v>1552</v>
      </c>
    </row>
    <row r="583" spans="1:3" x14ac:dyDescent="0.15">
      <c r="A583" s="73" t="s">
        <v>1553</v>
      </c>
      <c r="B583" s="62" t="s">
        <v>1554</v>
      </c>
      <c r="C583" s="62" t="s">
        <v>1555</v>
      </c>
    </row>
    <row r="584" spans="1:3" x14ac:dyDescent="0.15">
      <c r="A584" s="73" t="s">
        <v>1556</v>
      </c>
      <c r="B584" s="62" t="s">
        <v>1557</v>
      </c>
      <c r="C584" s="62" t="s">
        <v>1558</v>
      </c>
    </row>
    <row r="585" spans="1:3" x14ac:dyDescent="0.15">
      <c r="A585" s="73" t="s">
        <v>1559</v>
      </c>
      <c r="B585" s="62" t="s">
        <v>1560</v>
      </c>
      <c r="C585" s="62" t="s">
        <v>1561</v>
      </c>
    </row>
    <row r="586" spans="1:3" x14ac:dyDescent="0.15">
      <c r="A586" s="73" t="s">
        <v>1562</v>
      </c>
      <c r="B586" s="62" t="s">
        <v>1563</v>
      </c>
      <c r="C586" s="62" t="s">
        <v>1563</v>
      </c>
    </row>
    <row r="587" spans="1:3" x14ac:dyDescent="0.15">
      <c r="A587" s="73" t="s">
        <v>1564</v>
      </c>
      <c r="B587" s="62" t="s">
        <v>1565</v>
      </c>
      <c r="C587" s="62" t="s">
        <v>1566</v>
      </c>
    </row>
    <row r="588" spans="1:3" x14ac:dyDescent="0.15">
      <c r="A588" s="73" t="s">
        <v>1567</v>
      </c>
      <c r="B588" s="62" t="s">
        <v>1568</v>
      </c>
      <c r="C588" s="62" t="s">
        <v>1569</v>
      </c>
    </row>
    <row r="589" spans="1:3" x14ac:dyDescent="0.15">
      <c r="A589" s="73" t="s">
        <v>1570</v>
      </c>
      <c r="B589" s="62" t="s">
        <v>1571</v>
      </c>
      <c r="C589" s="62" t="s">
        <v>1572</v>
      </c>
    </row>
    <row r="590" spans="1:3" x14ac:dyDescent="0.15">
      <c r="A590" s="73" t="s">
        <v>1573</v>
      </c>
      <c r="B590" s="62" t="s">
        <v>1574</v>
      </c>
      <c r="C590" s="62" t="s">
        <v>1575</v>
      </c>
    </row>
    <row r="591" spans="1:3" x14ac:dyDescent="0.15">
      <c r="A591" s="73" t="s">
        <v>1576</v>
      </c>
      <c r="B591" s="62" t="s">
        <v>1577</v>
      </c>
      <c r="C591" s="62" t="s">
        <v>1578</v>
      </c>
    </row>
    <row r="592" spans="1:3" x14ac:dyDescent="0.15">
      <c r="A592" s="73" t="s">
        <v>1579</v>
      </c>
      <c r="B592" s="62" t="s">
        <v>1580</v>
      </c>
      <c r="C592" s="62" t="s">
        <v>1581</v>
      </c>
    </row>
    <row r="593" spans="1:3" x14ac:dyDescent="0.15">
      <c r="A593" s="73" t="s">
        <v>1582</v>
      </c>
      <c r="B593" s="62" t="s">
        <v>1583</v>
      </c>
      <c r="C593" s="62" t="s">
        <v>1584</v>
      </c>
    </row>
    <row r="594" spans="1:3" x14ac:dyDescent="0.15">
      <c r="A594" s="73" t="s">
        <v>1585</v>
      </c>
      <c r="B594" s="62" t="s">
        <v>1586</v>
      </c>
      <c r="C594" s="62" t="s">
        <v>1587</v>
      </c>
    </row>
    <row r="595" spans="1:3" x14ac:dyDescent="0.15">
      <c r="A595" s="73" t="s">
        <v>1588</v>
      </c>
      <c r="B595" s="62" t="s">
        <v>1589</v>
      </c>
      <c r="C595" s="62" t="s">
        <v>1590</v>
      </c>
    </row>
    <row r="596" spans="1:3" x14ac:dyDescent="0.15">
      <c r="A596" s="73" t="s">
        <v>1591</v>
      </c>
      <c r="B596" s="62" t="s">
        <v>1592</v>
      </c>
      <c r="C596" s="62" t="s">
        <v>1593</v>
      </c>
    </row>
    <row r="597" spans="1:3" x14ac:dyDescent="0.15">
      <c r="A597" s="73" t="s">
        <v>1594</v>
      </c>
      <c r="B597" s="62" t="s">
        <v>1595</v>
      </c>
      <c r="C597" s="62" t="s">
        <v>1596</v>
      </c>
    </row>
    <row r="598" spans="1:3" x14ac:dyDescent="0.15">
      <c r="A598" s="73" t="s">
        <v>1597</v>
      </c>
      <c r="B598" s="62" t="s">
        <v>1598</v>
      </c>
      <c r="C598" s="62" t="s">
        <v>1599</v>
      </c>
    </row>
    <row r="599" spans="1:3" x14ac:dyDescent="0.15">
      <c r="A599" s="73" t="s">
        <v>1600</v>
      </c>
      <c r="B599" s="62" t="s">
        <v>1601</v>
      </c>
      <c r="C599" s="62" t="s">
        <v>1602</v>
      </c>
    </row>
    <row r="600" spans="1:3" x14ac:dyDescent="0.15">
      <c r="A600" s="73" t="s">
        <v>1603</v>
      </c>
      <c r="B600" s="62" t="s">
        <v>1604</v>
      </c>
      <c r="C600" s="62" t="s">
        <v>1605</v>
      </c>
    </row>
    <row r="601" spans="1:3" x14ac:dyDescent="0.15">
      <c r="A601" s="73" t="s">
        <v>1606</v>
      </c>
      <c r="B601" s="62" t="s">
        <v>1607</v>
      </c>
      <c r="C601" s="62" t="s">
        <v>1608</v>
      </c>
    </row>
    <row r="602" spans="1:3" x14ac:dyDescent="0.15">
      <c r="A602" s="73" t="s">
        <v>1609</v>
      </c>
      <c r="B602" s="62" t="s">
        <v>1610</v>
      </c>
      <c r="C602" s="62" t="s">
        <v>1611</v>
      </c>
    </row>
    <row r="603" spans="1:3" x14ac:dyDescent="0.15">
      <c r="A603" s="73" t="s">
        <v>1612</v>
      </c>
      <c r="B603" s="62" t="s">
        <v>1613</v>
      </c>
      <c r="C603" s="62" t="s">
        <v>1614</v>
      </c>
    </row>
    <row r="604" spans="1:3" x14ac:dyDescent="0.15">
      <c r="A604" s="73" t="s">
        <v>1615</v>
      </c>
      <c r="B604" s="62" t="s">
        <v>1616</v>
      </c>
      <c r="C604" s="62" t="s">
        <v>1617</v>
      </c>
    </row>
    <row r="605" spans="1:3" x14ac:dyDescent="0.15">
      <c r="A605" s="73" t="s">
        <v>1618</v>
      </c>
      <c r="B605" s="62" t="s">
        <v>1619</v>
      </c>
      <c r="C605" s="62" t="s">
        <v>1620</v>
      </c>
    </row>
    <row r="606" spans="1:3" x14ac:dyDescent="0.15">
      <c r="A606" s="73" t="s">
        <v>1621</v>
      </c>
      <c r="B606" s="62" t="s">
        <v>1622</v>
      </c>
      <c r="C606" s="62" t="s">
        <v>1623</v>
      </c>
    </row>
    <row r="607" spans="1:3" x14ac:dyDescent="0.15">
      <c r="A607" s="73" t="s">
        <v>1624</v>
      </c>
      <c r="B607" s="62" t="s">
        <v>1625</v>
      </c>
      <c r="C607" s="62" t="s">
        <v>1626</v>
      </c>
    </row>
    <row r="608" spans="1:3" x14ac:dyDescent="0.15">
      <c r="A608" s="73" t="s">
        <v>1627</v>
      </c>
      <c r="B608" s="62" t="s">
        <v>1628</v>
      </c>
      <c r="C608" s="62" t="s">
        <v>1629</v>
      </c>
    </row>
    <row r="609" spans="1:3" x14ac:dyDescent="0.15">
      <c r="A609" s="73" t="s">
        <v>1630</v>
      </c>
      <c r="B609" s="62" t="s">
        <v>1631</v>
      </c>
      <c r="C609" s="62" t="s">
        <v>1632</v>
      </c>
    </row>
    <row r="610" spans="1:3" x14ac:dyDescent="0.15">
      <c r="A610" s="73" t="s">
        <v>1633</v>
      </c>
      <c r="B610" s="62" t="s">
        <v>1634</v>
      </c>
      <c r="C610" s="62" t="s">
        <v>1635</v>
      </c>
    </row>
    <row r="611" spans="1:3" x14ac:dyDescent="0.15">
      <c r="A611" s="73" t="s">
        <v>1636</v>
      </c>
      <c r="B611" s="62" t="s">
        <v>1637</v>
      </c>
      <c r="C611" s="62" t="s">
        <v>1638</v>
      </c>
    </row>
    <row r="612" spans="1:3" x14ac:dyDescent="0.15">
      <c r="A612" s="73" t="s">
        <v>1639</v>
      </c>
      <c r="B612" s="62" t="s">
        <v>1640</v>
      </c>
      <c r="C612" s="62" t="s">
        <v>1641</v>
      </c>
    </row>
    <row r="613" spans="1:3" x14ac:dyDescent="0.15">
      <c r="A613" s="73" t="s">
        <v>1642</v>
      </c>
      <c r="B613" s="62" t="s">
        <v>1643</v>
      </c>
      <c r="C613" s="62" t="s">
        <v>1644</v>
      </c>
    </row>
    <row r="614" spans="1:3" x14ac:dyDescent="0.15">
      <c r="A614" s="73" t="s">
        <v>1645</v>
      </c>
      <c r="B614" s="62" t="s">
        <v>1646</v>
      </c>
      <c r="C614" s="62" t="s">
        <v>1574</v>
      </c>
    </row>
    <row r="615" spans="1:3" x14ac:dyDescent="0.15">
      <c r="A615" s="73" t="s">
        <v>1647</v>
      </c>
      <c r="B615" s="62" t="s">
        <v>1648</v>
      </c>
      <c r="C615" s="62" t="s">
        <v>1649</v>
      </c>
    </row>
    <row r="616" spans="1:3" x14ac:dyDescent="0.15">
      <c r="A616" s="73" t="s">
        <v>1650</v>
      </c>
      <c r="B616" s="62" t="s">
        <v>1651</v>
      </c>
      <c r="C616" s="62" t="s">
        <v>1652</v>
      </c>
    </row>
    <row r="617" spans="1:3" x14ac:dyDescent="0.15">
      <c r="A617" s="73" t="s">
        <v>1653</v>
      </c>
      <c r="B617" s="62" t="s">
        <v>1654</v>
      </c>
      <c r="C617" s="62" t="s">
        <v>1655</v>
      </c>
    </row>
    <row r="618" spans="1:3" x14ac:dyDescent="0.15">
      <c r="A618" s="73" t="s">
        <v>1656</v>
      </c>
      <c r="B618" s="62" t="s">
        <v>1657</v>
      </c>
      <c r="C618" s="62" t="s">
        <v>1658</v>
      </c>
    </row>
    <row r="619" spans="1:3" x14ac:dyDescent="0.15">
      <c r="A619" s="73" t="s">
        <v>1659</v>
      </c>
      <c r="B619" s="62" t="s">
        <v>1660</v>
      </c>
      <c r="C619" s="62" t="s">
        <v>1661</v>
      </c>
    </row>
    <row r="620" spans="1:3" x14ac:dyDescent="0.15">
      <c r="A620" s="73" t="s">
        <v>1662</v>
      </c>
      <c r="B620" s="62" t="s">
        <v>1663</v>
      </c>
      <c r="C620" s="62" t="s">
        <v>1664</v>
      </c>
    </row>
    <row r="621" spans="1:3" x14ac:dyDescent="0.15">
      <c r="A621" s="73" t="s">
        <v>1665</v>
      </c>
      <c r="B621" s="62" t="s">
        <v>1666</v>
      </c>
      <c r="C621" s="62" t="s">
        <v>1667</v>
      </c>
    </row>
    <row r="622" spans="1:3" x14ac:dyDescent="0.15">
      <c r="A622" s="73" t="s">
        <v>1668</v>
      </c>
      <c r="B622" s="62" t="s">
        <v>1669</v>
      </c>
      <c r="C622" s="62" t="s">
        <v>1670</v>
      </c>
    </row>
    <row r="623" spans="1:3" x14ac:dyDescent="0.15">
      <c r="A623" s="73" t="s">
        <v>1671</v>
      </c>
      <c r="B623" s="62" t="s">
        <v>1672</v>
      </c>
      <c r="C623" s="62" t="s">
        <v>1672</v>
      </c>
    </row>
    <row r="624" spans="1:3" x14ac:dyDescent="0.15">
      <c r="A624" s="73" t="s">
        <v>1673</v>
      </c>
      <c r="B624" s="62" t="s">
        <v>1674</v>
      </c>
      <c r="C624" s="62" t="s">
        <v>1674</v>
      </c>
    </row>
    <row r="625" spans="1:3" x14ac:dyDescent="0.15">
      <c r="A625" s="73" t="s">
        <v>1675</v>
      </c>
      <c r="B625" s="62" t="s">
        <v>1676</v>
      </c>
      <c r="C625" s="62" t="s">
        <v>1677</v>
      </c>
    </row>
    <row r="626" spans="1:3" x14ac:dyDescent="0.15">
      <c r="A626" s="73" t="s">
        <v>1678</v>
      </c>
      <c r="B626" s="62" t="s">
        <v>1679</v>
      </c>
      <c r="C626" s="62" t="s">
        <v>1680</v>
      </c>
    </row>
    <row r="627" spans="1:3" x14ac:dyDescent="0.15">
      <c r="A627" s="73" t="s">
        <v>1681</v>
      </c>
      <c r="B627" s="62" t="s">
        <v>1682</v>
      </c>
      <c r="C627" s="62" t="s">
        <v>1683</v>
      </c>
    </row>
    <row r="628" spans="1:3" x14ac:dyDescent="0.15">
      <c r="A628" s="73" t="s">
        <v>1684</v>
      </c>
      <c r="B628" s="62" t="s">
        <v>1685</v>
      </c>
      <c r="C628" s="62" t="s">
        <v>1686</v>
      </c>
    </row>
    <row r="629" spans="1:3" x14ac:dyDescent="0.15">
      <c r="A629" s="73" t="s">
        <v>1687</v>
      </c>
      <c r="B629" s="62" t="s">
        <v>1688</v>
      </c>
      <c r="C629" s="62" t="s">
        <v>1689</v>
      </c>
    </row>
    <row r="630" spans="1:3" x14ac:dyDescent="0.15">
      <c r="A630" s="73" t="s">
        <v>1690</v>
      </c>
      <c r="B630" s="62" t="s">
        <v>1691</v>
      </c>
      <c r="C630" s="62" t="s">
        <v>1692</v>
      </c>
    </row>
    <row r="631" spans="1:3" x14ac:dyDescent="0.15">
      <c r="A631" s="73" t="s">
        <v>1693</v>
      </c>
      <c r="B631" s="62" t="s">
        <v>1694</v>
      </c>
      <c r="C631" s="62" t="s">
        <v>1695</v>
      </c>
    </row>
    <row r="632" spans="1:3" x14ac:dyDescent="0.15">
      <c r="A632" s="73" t="s">
        <v>1696</v>
      </c>
      <c r="B632" s="62" t="s">
        <v>1697</v>
      </c>
      <c r="C632" s="62" t="s">
        <v>688</v>
      </c>
    </row>
    <row r="633" spans="1:3" x14ac:dyDescent="0.15">
      <c r="A633" s="73" t="s">
        <v>1698</v>
      </c>
      <c r="B633" s="62" t="s">
        <v>1699</v>
      </c>
      <c r="C633" s="62" t="s">
        <v>1700</v>
      </c>
    </row>
    <row r="634" spans="1:3" x14ac:dyDescent="0.15">
      <c r="A634" s="73" t="s">
        <v>1701</v>
      </c>
      <c r="B634" s="62" t="s">
        <v>583</v>
      </c>
      <c r="C634" s="62" t="s">
        <v>1702</v>
      </c>
    </row>
    <row r="635" spans="1:3" x14ac:dyDescent="0.15">
      <c r="A635" s="73" t="s">
        <v>1703</v>
      </c>
      <c r="B635" s="62" t="s">
        <v>1704</v>
      </c>
      <c r="C635" s="62" t="s">
        <v>1705</v>
      </c>
    </row>
    <row r="636" spans="1:3" x14ac:dyDescent="0.15">
      <c r="A636" s="73" t="s">
        <v>1706</v>
      </c>
      <c r="B636" s="62" t="s">
        <v>1707</v>
      </c>
      <c r="C636" s="62" t="s">
        <v>1708</v>
      </c>
    </row>
    <row r="637" spans="1:3" x14ac:dyDescent="0.15">
      <c r="A637" s="73" t="s">
        <v>1709</v>
      </c>
      <c r="B637" s="62" t="s">
        <v>1710</v>
      </c>
      <c r="C637" s="62" t="s">
        <v>1711</v>
      </c>
    </row>
    <row r="638" spans="1:3" x14ac:dyDescent="0.15">
      <c r="A638" s="73" t="s">
        <v>1712</v>
      </c>
      <c r="B638" s="62" t="s">
        <v>1000</v>
      </c>
      <c r="C638" s="62" t="s">
        <v>1713</v>
      </c>
    </row>
    <row r="639" spans="1:3" x14ac:dyDescent="0.15">
      <c r="A639" s="73" t="s">
        <v>1714</v>
      </c>
      <c r="B639" s="62" t="s">
        <v>1715</v>
      </c>
      <c r="C639" s="62" t="s">
        <v>1716</v>
      </c>
    </row>
    <row r="640" spans="1:3" x14ac:dyDescent="0.15">
      <c r="A640" s="73" t="s">
        <v>1717</v>
      </c>
      <c r="B640" s="62" t="s">
        <v>1718</v>
      </c>
      <c r="C640" s="62" t="s">
        <v>1719</v>
      </c>
    </row>
    <row r="641" spans="1:3" x14ac:dyDescent="0.15">
      <c r="A641" s="73" t="s">
        <v>1720</v>
      </c>
      <c r="B641" s="62" t="s">
        <v>1721</v>
      </c>
      <c r="C641" s="62" t="s">
        <v>1722</v>
      </c>
    </row>
    <row r="642" spans="1:3" x14ac:dyDescent="0.15">
      <c r="A642" s="73" t="s">
        <v>1723</v>
      </c>
      <c r="B642" s="62" t="s">
        <v>1724</v>
      </c>
      <c r="C642" s="62" t="s">
        <v>1509</v>
      </c>
    </row>
    <row r="643" spans="1:3" x14ac:dyDescent="0.15">
      <c r="A643" s="73" t="s">
        <v>1725</v>
      </c>
      <c r="B643" s="62" t="s">
        <v>1726</v>
      </c>
      <c r="C643" s="62" t="s">
        <v>1727</v>
      </c>
    </row>
    <row r="644" spans="1:3" x14ac:dyDescent="0.15">
      <c r="A644" s="73" t="s">
        <v>1728</v>
      </c>
      <c r="B644" s="62" t="s">
        <v>1729</v>
      </c>
      <c r="C644" s="62" t="s">
        <v>1730</v>
      </c>
    </row>
    <row r="645" spans="1:3" x14ac:dyDescent="0.15">
      <c r="A645" s="73" t="s">
        <v>1731</v>
      </c>
      <c r="B645" s="62" t="s">
        <v>1732</v>
      </c>
      <c r="C645" s="62" t="s">
        <v>1733</v>
      </c>
    </row>
    <row r="646" spans="1:3" x14ac:dyDescent="0.15">
      <c r="A646" s="73" t="s">
        <v>1734</v>
      </c>
      <c r="B646" s="62" t="s">
        <v>1735</v>
      </c>
      <c r="C646" s="62" t="s">
        <v>1736</v>
      </c>
    </row>
    <row r="647" spans="1:3" x14ac:dyDescent="0.15">
      <c r="A647" s="73" t="s">
        <v>1737</v>
      </c>
      <c r="B647" s="62" t="s">
        <v>1738</v>
      </c>
      <c r="C647" s="62" t="s">
        <v>1168</v>
      </c>
    </row>
    <row r="648" spans="1:3" x14ac:dyDescent="0.15">
      <c r="A648" s="73" t="s">
        <v>1739</v>
      </c>
      <c r="B648" s="62" t="s">
        <v>1740</v>
      </c>
      <c r="C648" s="62" t="s">
        <v>1741</v>
      </c>
    </row>
    <row r="649" spans="1:3" x14ac:dyDescent="0.15">
      <c r="A649" s="73" t="s">
        <v>1742</v>
      </c>
      <c r="B649" s="62" t="s">
        <v>1743</v>
      </c>
      <c r="C649" s="62" t="s">
        <v>1744</v>
      </c>
    </row>
    <row r="650" spans="1:3" x14ac:dyDescent="0.15">
      <c r="A650" s="73" t="s">
        <v>1745</v>
      </c>
      <c r="B650" s="62" t="s">
        <v>1746</v>
      </c>
      <c r="C650" s="62" t="s">
        <v>677</v>
      </c>
    </row>
    <row r="651" spans="1:3" x14ac:dyDescent="0.15">
      <c r="A651" s="73" t="s">
        <v>1747</v>
      </c>
      <c r="B651" s="62" t="s">
        <v>1748</v>
      </c>
      <c r="C651" s="62" t="s">
        <v>1749</v>
      </c>
    </row>
    <row r="652" spans="1:3" x14ac:dyDescent="0.15">
      <c r="A652" s="73" t="s">
        <v>1750</v>
      </c>
      <c r="B652" s="62" t="s">
        <v>1751</v>
      </c>
      <c r="C652" s="62" t="s">
        <v>1752</v>
      </c>
    </row>
    <row r="653" spans="1:3" x14ac:dyDescent="0.15">
      <c r="A653" s="73" t="s">
        <v>1753</v>
      </c>
      <c r="B653" s="62" t="s">
        <v>1754</v>
      </c>
      <c r="C653" s="62" t="s">
        <v>1755</v>
      </c>
    </row>
    <row r="654" spans="1:3" x14ac:dyDescent="0.15">
      <c r="A654" s="73" t="s">
        <v>1756</v>
      </c>
      <c r="B654" s="62" t="s">
        <v>1757</v>
      </c>
      <c r="C654" s="62" t="s">
        <v>1758</v>
      </c>
    </row>
    <row r="655" spans="1:3" x14ac:dyDescent="0.15">
      <c r="A655" s="73" t="s">
        <v>1759</v>
      </c>
      <c r="B655" s="62" t="s">
        <v>1760</v>
      </c>
      <c r="C655" s="62" t="s">
        <v>1761</v>
      </c>
    </row>
    <row r="656" spans="1:3" x14ac:dyDescent="0.15">
      <c r="A656" s="73" t="s">
        <v>1762</v>
      </c>
      <c r="B656" s="62" t="s">
        <v>1763</v>
      </c>
      <c r="C656" s="62" t="s">
        <v>1764</v>
      </c>
    </row>
    <row r="657" spans="1:3" x14ac:dyDescent="0.15">
      <c r="A657" s="73" t="s">
        <v>1765</v>
      </c>
      <c r="B657" s="62" t="s">
        <v>1766</v>
      </c>
      <c r="C657" s="62" t="s">
        <v>1767</v>
      </c>
    </row>
    <row r="658" spans="1:3" x14ac:dyDescent="0.15">
      <c r="A658" s="73" t="s">
        <v>1768</v>
      </c>
      <c r="B658" s="62" t="s">
        <v>1769</v>
      </c>
      <c r="C658" s="62" t="s">
        <v>1770</v>
      </c>
    </row>
    <row r="659" spans="1:3" x14ac:dyDescent="0.15">
      <c r="A659" s="73" t="s">
        <v>1771</v>
      </c>
      <c r="B659" s="62" t="s">
        <v>1772</v>
      </c>
      <c r="C659" s="62" t="s">
        <v>1773</v>
      </c>
    </row>
    <row r="660" spans="1:3" x14ac:dyDescent="0.15">
      <c r="A660" s="73" t="s">
        <v>1774</v>
      </c>
      <c r="B660" s="62" t="s">
        <v>1775</v>
      </c>
      <c r="C660" s="62" t="s">
        <v>1776</v>
      </c>
    </row>
    <row r="661" spans="1:3" x14ac:dyDescent="0.15">
      <c r="A661" s="73" t="s">
        <v>1777</v>
      </c>
      <c r="B661" s="62" t="s">
        <v>1778</v>
      </c>
      <c r="C661" s="62" t="s">
        <v>1779</v>
      </c>
    </row>
    <row r="662" spans="1:3" x14ac:dyDescent="0.15">
      <c r="A662" s="73" t="s">
        <v>1780</v>
      </c>
      <c r="B662" s="62" t="s">
        <v>1781</v>
      </c>
      <c r="C662" s="62" t="s">
        <v>1782</v>
      </c>
    </row>
    <row r="663" spans="1:3" x14ac:dyDescent="0.15">
      <c r="A663" s="73" t="s">
        <v>1783</v>
      </c>
      <c r="B663" s="62" t="s">
        <v>1784</v>
      </c>
      <c r="C663" s="62" t="s">
        <v>1785</v>
      </c>
    </row>
    <row r="664" spans="1:3" x14ac:dyDescent="0.15">
      <c r="A664" s="73" t="s">
        <v>1786</v>
      </c>
      <c r="B664" s="62" t="s">
        <v>1787</v>
      </c>
      <c r="C664" s="62" t="s">
        <v>1788</v>
      </c>
    </row>
    <row r="665" spans="1:3" x14ac:dyDescent="0.15">
      <c r="A665" s="73" t="s">
        <v>1789</v>
      </c>
      <c r="B665" s="62" t="s">
        <v>1790</v>
      </c>
      <c r="C665" s="62" t="s">
        <v>1791</v>
      </c>
    </row>
    <row r="666" spans="1:3" x14ac:dyDescent="0.15">
      <c r="A666" s="73" t="s">
        <v>1792</v>
      </c>
      <c r="B666" s="62" t="s">
        <v>1793</v>
      </c>
      <c r="C666" s="62" t="s">
        <v>1794</v>
      </c>
    </row>
    <row r="667" spans="1:3" x14ac:dyDescent="0.15">
      <c r="A667" s="73" t="s">
        <v>1795</v>
      </c>
      <c r="B667" s="62" t="s">
        <v>1796</v>
      </c>
      <c r="C667" s="62" t="s">
        <v>1797</v>
      </c>
    </row>
    <row r="668" spans="1:3" x14ac:dyDescent="0.15">
      <c r="A668" s="73" t="s">
        <v>1798</v>
      </c>
      <c r="B668" s="62" t="s">
        <v>1799</v>
      </c>
      <c r="C668" s="62" t="s">
        <v>1800</v>
      </c>
    </row>
    <row r="669" spans="1:3" x14ac:dyDescent="0.15">
      <c r="A669" s="73" t="s">
        <v>1801</v>
      </c>
      <c r="B669" s="62" t="s">
        <v>1802</v>
      </c>
      <c r="C669" s="62" t="s">
        <v>1803</v>
      </c>
    </row>
    <row r="670" spans="1:3" x14ac:dyDescent="0.15">
      <c r="A670" s="73" t="s">
        <v>1804</v>
      </c>
      <c r="B670" s="62" t="s">
        <v>1805</v>
      </c>
      <c r="C670" s="62" t="s">
        <v>1806</v>
      </c>
    </row>
    <row r="671" spans="1:3" x14ac:dyDescent="0.15">
      <c r="A671" s="73" t="s">
        <v>1807</v>
      </c>
      <c r="B671" s="62" t="s">
        <v>1808</v>
      </c>
      <c r="C671" s="62" t="s">
        <v>1809</v>
      </c>
    </row>
    <row r="672" spans="1:3" x14ac:dyDescent="0.15">
      <c r="A672" s="73" t="s">
        <v>1810</v>
      </c>
      <c r="B672" s="62" t="s">
        <v>1811</v>
      </c>
      <c r="C672" s="62" t="s">
        <v>1812</v>
      </c>
    </row>
    <row r="673" spans="1:3" x14ac:dyDescent="0.15">
      <c r="A673" s="73" t="s">
        <v>1813</v>
      </c>
      <c r="B673" s="62" t="s">
        <v>1814</v>
      </c>
      <c r="C673" s="62" t="s">
        <v>1814</v>
      </c>
    </row>
    <row r="674" spans="1:3" x14ac:dyDescent="0.15">
      <c r="A674" s="73" t="s">
        <v>1815</v>
      </c>
      <c r="B674" s="62" t="s">
        <v>1816</v>
      </c>
      <c r="C674" s="62" t="s">
        <v>1816</v>
      </c>
    </row>
    <row r="675" spans="1:3" x14ac:dyDescent="0.15">
      <c r="A675" s="73" t="s">
        <v>1817</v>
      </c>
      <c r="B675" s="62" t="s">
        <v>1818</v>
      </c>
      <c r="C675" s="62" t="s">
        <v>1819</v>
      </c>
    </row>
    <row r="676" spans="1:3" x14ac:dyDescent="0.15">
      <c r="A676" s="73" t="s">
        <v>1820</v>
      </c>
      <c r="B676" s="62" t="s">
        <v>1821</v>
      </c>
      <c r="C676" s="62" t="s">
        <v>1821</v>
      </c>
    </row>
    <row r="677" spans="1:3" x14ac:dyDescent="0.15">
      <c r="A677" s="73" t="s">
        <v>1822</v>
      </c>
      <c r="B677" s="62" t="s">
        <v>1823</v>
      </c>
      <c r="C677" s="62" t="s">
        <v>1823</v>
      </c>
    </row>
    <row r="678" spans="1:3" x14ac:dyDescent="0.15">
      <c r="A678" s="73" t="s">
        <v>1824</v>
      </c>
      <c r="B678" s="62" t="s">
        <v>1825</v>
      </c>
      <c r="C678" s="62" t="s">
        <v>1825</v>
      </c>
    </row>
    <row r="679" spans="1:3" x14ac:dyDescent="0.15">
      <c r="A679" s="73" t="s">
        <v>1826</v>
      </c>
      <c r="B679" s="62" t="s">
        <v>1827</v>
      </c>
      <c r="C679" s="62" t="s">
        <v>1828</v>
      </c>
    </row>
    <row r="680" spans="1:3" x14ac:dyDescent="0.15">
      <c r="A680" s="73" t="s">
        <v>1829</v>
      </c>
      <c r="B680" s="62" t="s">
        <v>1830</v>
      </c>
      <c r="C680" s="62" t="s">
        <v>1352</v>
      </c>
    </row>
    <row r="681" spans="1:3" x14ac:dyDescent="0.15">
      <c r="A681" s="73" t="s">
        <v>1831</v>
      </c>
      <c r="B681" s="62" t="s">
        <v>1832</v>
      </c>
      <c r="C681" s="62" t="s">
        <v>1833</v>
      </c>
    </row>
    <row r="682" spans="1:3" x14ac:dyDescent="0.15">
      <c r="A682" s="73" t="s">
        <v>1834</v>
      </c>
      <c r="B682" s="62" t="s">
        <v>1623</v>
      </c>
      <c r="C682" s="62" t="s">
        <v>1258</v>
      </c>
    </row>
    <row r="683" spans="1:3" x14ac:dyDescent="0.15">
      <c r="A683" s="73" t="s">
        <v>1835</v>
      </c>
      <c r="B683" s="62" t="s">
        <v>1836</v>
      </c>
      <c r="C683" s="62" t="s">
        <v>1837</v>
      </c>
    </row>
    <row r="684" spans="1:3" x14ac:dyDescent="0.15">
      <c r="A684" s="73" t="s">
        <v>1838</v>
      </c>
      <c r="B684" s="62" t="s">
        <v>1839</v>
      </c>
      <c r="C684" s="62" t="s">
        <v>1840</v>
      </c>
    </row>
    <row r="685" spans="1:3" x14ac:dyDescent="0.15">
      <c r="A685" s="73" t="s">
        <v>1841</v>
      </c>
      <c r="B685" s="62" t="s">
        <v>1842</v>
      </c>
      <c r="C685" s="62" t="s">
        <v>787</v>
      </c>
    </row>
    <row r="686" spans="1:3" x14ac:dyDescent="0.15">
      <c r="A686" s="73" t="s">
        <v>1843</v>
      </c>
      <c r="B686" s="62" t="s">
        <v>1512</v>
      </c>
      <c r="C686" s="62" t="s">
        <v>1844</v>
      </c>
    </row>
    <row r="687" spans="1:3" x14ac:dyDescent="0.15">
      <c r="A687" s="73" t="s">
        <v>1845</v>
      </c>
      <c r="B687" s="62" t="s">
        <v>1846</v>
      </c>
      <c r="C687" s="62" t="s">
        <v>1847</v>
      </c>
    </row>
    <row r="688" spans="1:3" x14ac:dyDescent="0.15">
      <c r="A688" s="73" t="s">
        <v>1848</v>
      </c>
      <c r="B688" s="62" t="s">
        <v>1849</v>
      </c>
      <c r="C688" s="62" t="s">
        <v>1850</v>
      </c>
    </row>
    <row r="689" spans="1:3" x14ac:dyDescent="0.15">
      <c r="A689" s="73" t="s">
        <v>1851</v>
      </c>
      <c r="B689" s="62" t="s">
        <v>1852</v>
      </c>
      <c r="C689" s="62" t="s">
        <v>1853</v>
      </c>
    </row>
    <row r="690" spans="1:3" x14ac:dyDescent="0.15">
      <c r="A690" s="73" t="s">
        <v>1854</v>
      </c>
      <c r="B690" s="62" t="s">
        <v>1855</v>
      </c>
      <c r="C690" s="62" t="s">
        <v>1403</v>
      </c>
    </row>
    <row r="691" spans="1:3" x14ac:dyDescent="0.15">
      <c r="A691" s="73" t="s">
        <v>1856</v>
      </c>
      <c r="B691" s="62" t="s">
        <v>1857</v>
      </c>
      <c r="C691" s="62" t="s">
        <v>1858</v>
      </c>
    </row>
    <row r="692" spans="1:3" x14ac:dyDescent="0.15">
      <c r="A692" s="73" t="s">
        <v>1859</v>
      </c>
      <c r="B692" s="62" t="s">
        <v>1860</v>
      </c>
      <c r="C692" s="62" t="s">
        <v>1861</v>
      </c>
    </row>
    <row r="693" spans="1:3" x14ac:dyDescent="0.15">
      <c r="A693" s="73" t="s">
        <v>1862</v>
      </c>
      <c r="B693" s="62" t="s">
        <v>1863</v>
      </c>
      <c r="C693" s="62" t="s">
        <v>1864</v>
      </c>
    </row>
    <row r="694" spans="1:3" x14ac:dyDescent="0.15">
      <c r="A694" s="73" t="s">
        <v>1865</v>
      </c>
      <c r="B694" s="62" t="s">
        <v>1866</v>
      </c>
      <c r="C694" s="62" t="s">
        <v>1867</v>
      </c>
    </row>
    <row r="695" spans="1:3" x14ac:dyDescent="0.15">
      <c r="A695" s="73" t="s">
        <v>1868</v>
      </c>
      <c r="B695" s="62" t="s">
        <v>1869</v>
      </c>
      <c r="C695" s="62" t="s">
        <v>1870</v>
      </c>
    </row>
    <row r="696" spans="1:3" x14ac:dyDescent="0.15">
      <c r="A696" s="73" t="s">
        <v>1871</v>
      </c>
      <c r="B696" s="62" t="s">
        <v>1872</v>
      </c>
      <c r="C696" s="62" t="s">
        <v>1873</v>
      </c>
    </row>
    <row r="697" spans="1:3" x14ac:dyDescent="0.15">
      <c r="A697" s="73" t="s">
        <v>1874</v>
      </c>
      <c r="B697" s="62" t="s">
        <v>1875</v>
      </c>
      <c r="C697" s="62" t="s">
        <v>1876</v>
      </c>
    </row>
    <row r="698" spans="1:3" x14ac:dyDescent="0.15">
      <c r="A698" s="73" t="s">
        <v>1877</v>
      </c>
      <c r="B698" s="62" t="s">
        <v>1878</v>
      </c>
      <c r="C698" s="62" t="s">
        <v>1879</v>
      </c>
    </row>
    <row r="699" spans="1:3" x14ac:dyDescent="0.15">
      <c r="A699" s="73" t="s">
        <v>1880</v>
      </c>
      <c r="B699" s="62" t="s">
        <v>1881</v>
      </c>
      <c r="C699" s="62" t="s">
        <v>1882</v>
      </c>
    </row>
    <row r="700" spans="1:3" x14ac:dyDescent="0.15">
      <c r="A700" s="73" t="s">
        <v>1883</v>
      </c>
      <c r="B700" s="62" t="s">
        <v>1884</v>
      </c>
      <c r="C700" s="62" t="s">
        <v>1885</v>
      </c>
    </row>
    <row r="701" spans="1:3" x14ac:dyDescent="0.15">
      <c r="A701" s="73" t="s">
        <v>1886</v>
      </c>
      <c r="B701" s="62" t="s">
        <v>1887</v>
      </c>
      <c r="C701" s="62" t="s">
        <v>1888</v>
      </c>
    </row>
    <row r="702" spans="1:3" x14ac:dyDescent="0.15">
      <c r="A702" s="73" t="s">
        <v>1889</v>
      </c>
      <c r="B702" s="62" t="s">
        <v>1890</v>
      </c>
      <c r="C702" s="62" t="s">
        <v>1891</v>
      </c>
    </row>
    <row r="703" spans="1:3" x14ac:dyDescent="0.15">
      <c r="A703" s="73" t="s">
        <v>1892</v>
      </c>
      <c r="B703" s="62" t="s">
        <v>1893</v>
      </c>
      <c r="C703" s="62" t="s">
        <v>1894</v>
      </c>
    </row>
    <row r="704" spans="1:3" x14ac:dyDescent="0.15">
      <c r="A704" s="73" t="s">
        <v>1895</v>
      </c>
      <c r="B704" s="62" t="s">
        <v>1896</v>
      </c>
      <c r="C704" s="62" t="s">
        <v>1897</v>
      </c>
    </row>
    <row r="705" spans="1:3" x14ac:dyDescent="0.15">
      <c r="A705" s="73" t="s">
        <v>1898</v>
      </c>
      <c r="B705" s="62" t="s">
        <v>1899</v>
      </c>
      <c r="C705" s="62" t="s">
        <v>1900</v>
      </c>
    </row>
    <row r="706" spans="1:3" x14ac:dyDescent="0.15">
      <c r="A706" s="73" t="s">
        <v>1901</v>
      </c>
      <c r="B706" s="62" t="s">
        <v>1902</v>
      </c>
      <c r="C706" s="62" t="s">
        <v>1903</v>
      </c>
    </row>
    <row r="707" spans="1:3" x14ac:dyDescent="0.15">
      <c r="A707" s="73" t="s">
        <v>1904</v>
      </c>
      <c r="B707" s="62" t="s">
        <v>1905</v>
      </c>
      <c r="C707" s="62" t="s">
        <v>1906</v>
      </c>
    </row>
    <row r="708" spans="1:3" x14ac:dyDescent="0.15">
      <c r="A708" s="73" t="s">
        <v>1907</v>
      </c>
      <c r="B708" s="62" t="s">
        <v>1908</v>
      </c>
      <c r="C708" s="62" t="s">
        <v>1909</v>
      </c>
    </row>
    <row r="709" spans="1:3" x14ac:dyDescent="0.15">
      <c r="A709" s="73" t="s">
        <v>1910</v>
      </c>
      <c r="B709" s="62" t="s">
        <v>1911</v>
      </c>
      <c r="C709" s="62" t="s">
        <v>1912</v>
      </c>
    </row>
    <row r="710" spans="1:3" x14ac:dyDescent="0.15">
      <c r="A710" s="73" t="s">
        <v>1913</v>
      </c>
      <c r="B710" s="62" t="s">
        <v>1914</v>
      </c>
      <c r="C710" s="62" t="s">
        <v>1915</v>
      </c>
    </row>
    <row r="711" spans="1:3" x14ac:dyDescent="0.15">
      <c r="A711" s="73" t="s">
        <v>1916</v>
      </c>
      <c r="B711" s="62" t="s">
        <v>1917</v>
      </c>
      <c r="C711" s="62" t="s">
        <v>1918</v>
      </c>
    </row>
    <row r="712" spans="1:3" x14ac:dyDescent="0.15">
      <c r="A712" s="73" t="s">
        <v>1919</v>
      </c>
      <c r="B712" s="62" t="s">
        <v>1920</v>
      </c>
      <c r="C712" s="62" t="s">
        <v>1921</v>
      </c>
    </row>
    <row r="713" spans="1:3" x14ac:dyDescent="0.15">
      <c r="A713" s="73" t="s">
        <v>1922</v>
      </c>
      <c r="B713" s="62" t="s">
        <v>1923</v>
      </c>
      <c r="C713" s="62" t="s">
        <v>1924</v>
      </c>
    </row>
    <row r="714" spans="1:3" x14ac:dyDescent="0.15">
      <c r="A714" s="73" t="s">
        <v>1925</v>
      </c>
      <c r="B714" s="62" t="s">
        <v>1926</v>
      </c>
      <c r="C714" s="62" t="s">
        <v>1927</v>
      </c>
    </row>
    <row r="715" spans="1:3" x14ac:dyDescent="0.15">
      <c r="A715" s="73" t="s">
        <v>1928</v>
      </c>
      <c r="B715" s="62" t="s">
        <v>1929</v>
      </c>
      <c r="C715" s="62" t="s">
        <v>1930</v>
      </c>
    </row>
    <row r="716" spans="1:3" x14ac:dyDescent="0.15">
      <c r="A716" s="73" t="s">
        <v>1931</v>
      </c>
      <c r="B716" s="62" t="s">
        <v>1932</v>
      </c>
      <c r="C716" s="62" t="s">
        <v>1933</v>
      </c>
    </row>
    <row r="717" spans="1:3" x14ac:dyDescent="0.15">
      <c r="A717" s="73" t="s">
        <v>1934</v>
      </c>
      <c r="B717" s="62" t="s">
        <v>1935</v>
      </c>
      <c r="C717" s="62" t="s">
        <v>1936</v>
      </c>
    </row>
    <row r="718" spans="1:3" x14ac:dyDescent="0.15">
      <c r="A718" s="73" t="s">
        <v>1937</v>
      </c>
      <c r="B718" s="62" t="s">
        <v>1938</v>
      </c>
      <c r="C718" s="62" t="s">
        <v>1939</v>
      </c>
    </row>
    <row r="719" spans="1:3" x14ac:dyDescent="0.15">
      <c r="A719" s="73" t="s">
        <v>1940</v>
      </c>
      <c r="B719" s="62" t="s">
        <v>1941</v>
      </c>
      <c r="C719" s="62" t="s">
        <v>1942</v>
      </c>
    </row>
    <row r="720" spans="1:3" x14ac:dyDescent="0.15">
      <c r="A720" s="73" t="s">
        <v>1943</v>
      </c>
      <c r="B720" s="62" t="s">
        <v>1944</v>
      </c>
      <c r="C720" s="62" t="s">
        <v>1945</v>
      </c>
    </row>
    <row r="721" spans="1:3" x14ac:dyDescent="0.15">
      <c r="A721" s="73" t="s">
        <v>1946</v>
      </c>
      <c r="B721" s="62" t="s">
        <v>1947</v>
      </c>
      <c r="C721" s="62" t="s">
        <v>1948</v>
      </c>
    </row>
    <row r="722" spans="1:3" x14ac:dyDescent="0.15">
      <c r="A722" s="73" t="s">
        <v>1949</v>
      </c>
      <c r="B722" s="62" t="s">
        <v>1950</v>
      </c>
      <c r="C722" s="62" t="s">
        <v>1951</v>
      </c>
    </row>
    <row r="723" spans="1:3" x14ac:dyDescent="0.15">
      <c r="A723" s="73" t="s">
        <v>1952</v>
      </c>
      <c r="B723" s="62" t="s">
        <v>1953</v>
      </c>
      <c r="C723" s="62" t="s">
        <v>1954</v>
      </c>
    </row>
    <row r="724" spans="1:3" x14ac:dyDescent="0.15">
      <c r="A724" s="73" t="s">
        <v>1955</v>
      </c>
      <c r="B724" s="62" t="s">
        <v>1956</v>
      </c>
      <c r="C724" s="62" t="s">
        <v>1957</v>
      </c>
    </row>
    <row r="725" spans="1:3" x14ac:dyDescent="0.15">
      <c r="A725" s="73" t="s">
        <v>1958</v>
      </c>
      <c r="B725" s="62" t="s">
        <v>1959</v>
      </c>
      <c r="C725" s="62" t="s">
        <v>1960</v>
      </c>
    </row>
    <row r="726" spans="1:3" x14ac:dyDescent="0.15">
      <c r="A726" s="73" t="s">
        <v>1961</v>
      </c>
      <c r="B726" s="62" t="s">
        <v>1962</v>
      </c>
      <c r="C726" s="62" t="s">
        <v>1963</v>
      </c>
    </row>
    <row r="727" spans="1:3" x14ac:dyDescent="0.15">
      <c r="A727" s="73" t="s">
        <v>1964</v>
      </c>
      <c r="B727" s="62" t="s">
        <v>1965</v>
      </c>
      <c r="C727" s="62" t="s">
        <v>1966</v>
      </c>
    </row>
    <row r="728" spans="1:3" x14ac:dyDescent="0.15">
      <c r="A728" s="73" t="s">
        <v>1967</v>
      </c>
      <c r="B728" s="62" t="s">
        <v>1968</v>
      </c>
      <c r="C728" s="62" t="s">
        <v>1969</v>
      </c>
    </row>
    <row r="729" spans="1:3" x14ac:dyDescent="0.15">
      <c r="A729" s="73" t="s">
        <v>1970</v>
      </c>
      <c r="B729" s="62" t="s">
        <v>1971</v>
      </c>
      <c r="C729" s="62" t="s">
        <v>1972</v>
      </c>
    </row>
    <row r="730" spans="1:3" x14ac:dyDescent="0.15">
      <c r="A730" s="73" t="s">
        <v>1973</v>
      </c>
      <c r="B730" s="62" t="s">
        <v>1974</v>
      </c>
      <c r="C730" s="62" t="s">
        <v>1975</v>
      </c>
    </row>
    <row r="731" spans="1:3" x14ac:dyDescent="0.15">
      <c r="A731" s="73" t="s">
        <v>1976</v>
      </c>
      <c r="B731" s="62" t="s">
        <v>1977</v>
      </c>
      <c r="C731" s="62" t="s">
        <v>1978</v>
      </c>
    </row>
    <row r="732" spans="1:3" x14ac:dyDescent="0.15">
      <c r="A732" s="73" t="s">
        <v>1979</v>
      </c>
      <c r="B732" s="62" t="s">
        <v>1980</v>
      </c>
      <c r="C732" s="62" t="s">
        <v>1981</v>
      </c>
    </row>
    <row r="733" spans="1:3" x14ac:dyDescent="0.15">
      <c r="A733" s="73" t="s">
        <v>1982</v>
      </c>
      <c r="B733" s="62" t="s">
        <v>1983</v>
      </c>
      <c r="C733" s="62" t="s">
        <v>1984</v>
      </c>
    </row>
    <row r="734" spans="1:3" x14ac:dyDescent="0.15">
      <c r="A734" s="73" t="s">
        <v>1985</v>
      </c>
      <c r="B734" s="62" t="s">
        <v>1986</v>
      </c>
      <c r="C734" s="62" t="s">
        <v>1987</v>
      </c>
    </row>
    <row r="735" spans="1:3" x14ac:dyDescent="0.15">
      <c r="A735" s="73" t="s">
        <v>1988</v>
      </c>
      <c r="B735" s="62" t="s">
        <v>1989</v>
      </c>
      <c r="C735" s="62" t="s">
        <v>1990</v>
      </c>
    </row>
    <row r="736" spans="1:3" x14ac:dyDescent="0.15">
      <c r="A736" s="73" t="s">
        <v>1991</v>
      </c>
      <c r="B736" s="62" t="s">
        <v>935</v>
      </c>
      <c r="C736" s="62" t="s">
        <v>936</v>
      </c>
    </row>
    <row r="737" spans="1:3" x14ac:dyDescent="0.15">
      <c r="A737" s="73" t="s">
        <v>1992</v>
      </c>
      <c r="B737" s="62" t="s">
        <v>1993</v>
      </c>
      <c r="C737" s="62" t="s">
        <v>1994</v>
      </c>
    </row>
    <row r="738" spans="1:3" x14ac:dyDescent="0.15">
      <c r="A738" s="73" t="s">
        <v>1995</v>
      </c>
      <c r="B738" s="62" t="s">
        <v>1996</v>
      </c>
      <c r="C738" s="62" t="s">
        <v>1997</v>
      </c>
    </row>
    <row r="739" spans="1:3" x14ac:dyDescent="0.15">
      <c r="A739" s="73" t="s">
        <v>1998</v>
      </c>
      <c r="B739" s="62" t="s">
        <v>1999</v>
      </c>
      <c r="C739" s="62" t="s">
        <v>2000</v>
      </c>
    </row>
    <row r="740" spans="1:3" x14ac:dyDescent="0.15">
      <c r="A740" s="73" t="s">
        <v>2001</v>
      </c>
      <c r="B740" s="62" t="s">
        <v>2002</v>
      </c>
      <c r="C740" s="62" t="s">
        <v>2003</v>
      </c>
    </row>
    <row r="741" spans="1:3" x14ac:dyDescent="0.15">
      <c r="A741" s="73" t="s">
        <v>2004</v>
      </c>
      <c r="B741" s="62" t="s">
        <v>2005</v>
      </c>
      <c r="C741" s="62" t="s">
        <v>2005</v>
      </c>
    </row>
    <row r="742" spans="1:3" x14ac:dyDescent="0.15">
      <c r="A742" s="73" t="s">
        <v>2006</v>
      </c>
      <c r="B742" s="62" t="s">
        <v>2007</v>
      </c>
      <c r="C742" s="62" t="s">
        <v>2008</v>
      </c>
    </row>
    <row r="743" spans="1:3" x14ac:dyDescent="0.15">
      <c r="A743" s="73" t="s">
        <v>2009</v>
      </c>
      <c r="B743" s="62" t="s">
        <v>935</v>
      </c>
      <c r="C743" s="62" t="s">
        <v>936</v>
      </c>
    </row>
    <row r="744" spans="1:3" x14ac:dyDescent="0.15">
      <c r="A744" s="73" t="s">
        <v>2010</v>
      </c>
      <c r="B744" s="62" t="s">
        <v>2011</v>
      </c>
      <c r="C744" s="62" t="s">
        <v>2011</v>
      </c>
    </row>
    <row r="745" spans="1:3" x14ac:dyDescent="0.15">
      <c r="A745" s="73" t="s">
        <v>2012</v>
      </c>
      <c r="B745" s="62" t="s">
        <v>2013</v>
      </c>
      <c r="C745" s="62" t="s">
        <v>2014</v>
      </c>
    </row>
    <row r="746" spans="1:3" x14ac:dyDescent="0.15">
      <c r="A746" s="73" t="s">
        <v>2015</v>
      </c>
      <c r="B746" s="62" t="s">
        <v>2016</v>
      </c>
      <c r="C746" s="62" t="s">
        <v>2016</v>
      </c>
    </row>
    <row r="747" spans="1:3" x14ac:dyDescent="0.15">
      <c r="A747" s="73" t="s">
        <v>2017</v>
      </c>
      <c r="B747" s="62" t="s">
        <v>2018</v>
      </c>
      <c r="C747" s="62" t="s">
        <v>2019</v>
      </c>
    </row>
    <row r="748" spans="1:3" x14ac:dyDescent="0.15">
      <c r="A748" s="73" t="s">
        <v>2020</v>
      </c>
      <c r="B748" s="62" t="s">
        <v>2021</v>
      </c>
      <c r="C748" s="62" t="s">
        <v>2022</v>
      </c>
    </row>
    <row r="749" spans="1:3" x14ac:dyDescent="0.15">
      <c r="A749" s="73" t="s">
        <v>2023</v>
      </c>
      <c r="B749" s="62" t="s">
        <v>2024</v>
      </c>
      <c r="C749" s="62" t="s">
        <v>2025</v>
      </c>
    </row>
    <row r="750" spans="1:3" x14ac:dyDescent="0.15">
      <c r="A750" s="73" t="s">
        <v>2026</v>
      </c>
      <c r="B750" s="62" t="s">
        <v>2027</v>
      </c>
      <c r="C750" s="62" t="s">
        <v>2028</v>
      </c>
    </row>
    <row r="751" spans="1:3" x14ac:dyDescent="0.15">
      <c r="A751" s="73" t="s">
        <v>2029</v>
      </c>
      <c r="B751" s="62" t="s">
        <v>2030</v>
      </c>
      <c r="C751" s="62" t="s">
        <v>2030</v>
      </c>
    </row>
    <row r="752" spans="1:3" x14ac:dyDescent="0.15">
      <c r="A752" s="73" t="s">
        <v>2031</v>
      </c>
      <c r="B752" s="62" t="s">
        <v>2032</v>
      </c>
      <c r="C752" s="62" t="s">
        <v>2033</v>
      </c>
    </row>
    <row r="753" spans="1:3" x14ac:dyDescent="0.15">
      <c r="A753" s="73" t="s">
        <v>2034</v>
      </c>
      <c r="B753" s="62" t="s">
        <v>2035</v>
      </c>
      <c r="C753" s="62" t="s">
        <v>2036</v>
      </c>
    </row>
    <row r="754" spans="1:3" x14ac:dyDescent="0.15">
      <c r="A754" s="73" t="s">
        <v>2037</v>
      </c>
      <c r="B754" s="62" t="s">
        <v>2038</v>
      </c>
      <c r="C754" s="62" t="s">
        <v>2039</v>
      </c>
    </row>
    <row r="755" spans="1:3" x14ac:dyDescent="0.15">
      <c r="A755" s="73" t="s">
        <v>2040</v>
      </c>
      <c r="B755" s="62" t="s">
        <v>2041</v>
      </c>
      <c r="C755" s="62" t="s">
        <v>2042</v>
      </c>
    </row>
    <row r="756" spans="1:3" x14ac:dyDescent="0.15">
      <c r="A756" s="73" t="s">
        <v>2043</v>
      </c>
      <c r="B756" s="62" t="s">
        <v>2044</v>
      </c>
      <c r="C756" s="62" t="s">
        <v>2045</v>
      </c>
    </row>
    <row r="757" spans="1:3" x14ac:dyDescent="0.15">
      <c r="A757" s="73" t="s">
        <v>2046</v>
      </c>
      <c r="B757" s="62" t="s">
        <v>2047</v>
      </c>
      <c r="C757" s="62" t="s">
        <v>2048</v>
      </c>
    </row>
    <row r="758" spans="1:3" x14ac:dyDescent="0.15">
      <c r="A758" s="73" t="s">
        <v>2049</v>
      </c>
      <c r="B758" s="62" t="s">
        <v>2050</v>
      </c>
      <c r="C758" s="62" t="s">
        <v>2051</v>
      </c>
    </row>
    <row r="759" spans="1:3" x14ac:dyDescent="0.15">
      <c r="A759" s="73" t="s">
        <v>2052</v>
      </c>
      <c r="B759" s="62" t="s">
        <v>2053</v>
      </c>
      <c r="C759" s="62" t="s">
        <v>2053</v>
      </c>
    </row>
    <row r="760" spans="1:3" x14ac:dyDescent="0.15">
      <c r="A760" s="73" t="s">
        <v>2054</v>
      </c>
      <c r="B760" s="62" t="s">
        <v>2055</v>
      </c>
      <c r="C760" s="62" t="s">
        <v>2055</v>
      </c>
    </row>
    <row r="761" spans="1:3" x14ac:dyDescent="0.15">
      <c r="A761" s="73" t="s">
        <v>2056</v>
      </c>
      <c r="B761" s="62" t="s">
        <v>2057</v>
      </c>
      <c r="C761" s="62" t="s">
        <v>2057</v>
      </c>
    </row>
    <row r="762" spans="1:3" x14ac:dyDescent="0.15">
      <c r="A762" s="73" t="s">
        <v>2058</v>
      </c>
      <c r="B762" s="62" t="s">
        <v>2059</v>
      </c>
      <c r="C762" s="62" t="s">
        <v>2059</v>
      </c>
    </row>
    <row r="763" spans="1:3" x14ac:dyDescent="0.15">
      <c r="A763" s="73" t="s">
        <v>2060</v>
      </c>
      <c r="B763" s="62" t="s">
        <v>2061</v>
      </c>
      <c r="C763" s="62" t="s">
        <v>2061</v>
      </c>
    </row>
    <row r="764" spans="1:3" x14ac:dyDescent="0.15">
      <c r="A764" s="73" t="s">
        <v>2062</v>
      </c>
      <c r="B764" s="62" t="s">
        <v>2063</v>
      </c>
      <c r="C764" s="62" t="s">
        <v>2063</v>
      </c>
    </row>
    <row r="765" spans="1:3" x14ac:dyDescent="0.15">
      <c r="A765" s="73" t="s">
        <v>2064</v>
      </c>
      <c r="B765" s="62" t="s">
        <v>2065</v>
      </c>
      <c r="C765" s="62" t="s">
        <v>2065</v>
      </c>
    </row>
    <row r="766" spans="1:3" x14ac:dyDescent="0.15">
      <c r="A766" s="73" t="s">
        <v>2066</v>
      </c>
      <c r="B766" s="62" t="s">
        <v>2067</v>
      </c>
      <c r="C766" s="62" t="s">
        <v>2068</v>
      </c>
    </row>
    <row r="767" spans="1:3" x14ac:dyDescent="0.15">
      <c r="A767" s="73" t="s">
        <v>2069</v>
      </c>
      <c r="B767" s="62" t="s">
        <v>2070</v>
      </c>
      <c r="C767" s="62" t="s">
        <v>2071</v>
      </c>
    </row>
    <row r="768" spans="1:3" x14ac:dyDescent="0.15">
      <c r="A768" s="73" t="s">
        <v>2072</v>
      </c>
      <c r="B768" s="62" t="s">
        <v>2073</v>
      </c>
      <c r="C768" s="62" t="s">
        <v>2074</v>
      </c>
    </row>
    <row r="769" spans="1:3" x14ac:dyDescent="0.15">
      <c r="A769" s="73" t="s">
        <v>2075</v>
      </c>
      <c r="B769" s="62" t="s">
        <v>2076</v>
      </c>
      <c r="C769" s="62" t="s">
        <v>2077</v>
      </c>
    </row>
    <row r="770" spans="1:3" x14ac:dyDescent="0.15">
      <c r="A770" s="73" t="s">
        <v>2078</v>
      </c>
      <c r="B770" s="62" t="s">
        <v>2079</v>
      </c>
      <c r="C770" s="62" t="s">
        <v>2080</v>
      </c>
    </row>
    <row r="771" spans="1:3" x14ac:dyDescent="0.15">
      <c r="A771" s="73" t="s">
        <v>2081</v>
      </c>
      <c r="B771" s="62" t="s">
        <v>2082</v>
      </c>
      <c r="C771" s="62" t="s">
        <v>2082</v>
      </c>
    </row>
    <row r="772" spans="1:3" x14ac:dyDescent="0.15">
      <c r="A772" s="73" t="s">
        <v>2083</v>
      </c>
      <c r="B772" s="62" t="s">
        <v>2059</v>
      </c>
      <c r="C772" s="62" t="s">
        <v>2059</v>
      </c>
    </row>
    <row r="773" spans="1:3" x14ac:dyDescent="0.15">
      <c r="A773" s="73" t="s">
        <v>2084</v>
      </c>
      <c r="B773" s="62" t="s">
        <v>2085</v>
      </c>
      <c r="C773" s="62" t="s">
        <v>2085</v>
      </c>
    </row>
    <row r="774" spans="1:3" x14ac:dyDescent="0.15">
      <c r="A774" s="73" t="s">
        <v>2086</v>
      </c>
      <c r="B774" s="62" t="s">
        <v>2087</v>
      </c>
      <c r="C774" s="62" t="s">
        <v>2087</v>
      </c>
    </row>
    <row r="775" spans="1:3" x14ac:dyDescent="0.15">
      <c r="A775" s="73" t="s">
        <v>2088</v>
      </c>
      <c r="B775" s="62" t="s">
        <v>2089</v>
      </c>
      <c r="C775" s="62" t="s">
        <v>2090</v>
      </c>
    </row>
    <row r="776" spans="1:3" x14ac:dyDescent="0.15">
      <c r="A776" s="73" t="s">
        <v>2091</v>
      </c>
      <c r="B776" s="62" t="s">
        <v>2092</v>
      </c>
      <c r="C776" s="62" t="s">
        <v>2093</v>
      </c>
    </row>
    <row r="777" spans="1:3" x14ac:dyDescent="0.15">
      <c r="A777" s="73" t="s">
        <v>2094</v>
      </c>
      <c r="B777" s="62" t="s">
        <v>2095</v>
      </c>
      <c r="C777" s="62" t="s">
        <v>2096</v>
      </c>
    </row>
    <row r="778" spans="1:3" x14ac:dyDescent="0.15">
      <c r="A778" s="73" t="s">
        <v>2097</v>
      </c>
      <c r="B778" s="62" t="s">
        <v>2098</v>
      </c>
      <c r="C778" s="62" t="s">
        <v>2099</v>
      </c>
    </row>
    <row r="779" spans="1:3" x14ac:dyDescent="0.15">
      <c r="A779" s="73" t="s">
        <v>2100</v>
      </c>
      <c r="B779" s="62" t="s">
        <v>2101</v>
      </c>
      <c r="C779" s="62" t="s">
        <v>2102</v>
      </c>
    </row>
    <row r="780" spans="1:3" x14ac:dyDescent="0.15">
      <c r="A780" s="73" t="s">
        <v>2103</v>
      </c>
      <c r="B780" s="62" t="s">
        <v>2104</v>
      </c>
      <c r="C780" s="62" t="s">
        <v>2104</v>
      </c>
    </row>
    <row r="781" spans="1:3" x14ac:dyDescent="0.15">
      <c r="A781" s="73" t="s">
        <v>2105</v>
      </c>
      <c r="B781" s="62" t="s">
        <v>2106</v>
      </c>
      <c r="C781" s="62" t="s">
        <v>2107</v>
      </c>
    </row>
    <row r="782" spans="1:3" x14ac:dyDescent="0.15">
      <c r="A782" s="73" t="s">
        <v>2108</v>
      </c>
      <c r="B782" s="62" t="s">
        <v>2109</v>
      </c>
      <c r="C782" s="62" t="s">
        <v>2110</v>
      </c>
    </row>
    <row r="783" spans="1:3" x14ac:dyDescent="0.15">
      <c r="A783" s="73" t="s">
        <v>2111</v>
      </c>
      <c r="B783" s="62" t="s">
        <v>2112</v>
      </c>
      <c r="C783" s="62" t="s">
        <v>2113</v>
      </c>
    </row>
    <row r="784" spans="1:3" x14ac:dyDescent="0.15">
      <c r="A784" s="73" t="s">
        <v>2114</v>
      </c>
      <c r="B784" s="62" t="s">
        <v>1500</v>
      </c>
      <c r="C784" s="62" t="s">
        <v>2115</v>
      </c>
    </row>
    <row r="785" spans="1:3" x14ac:dyDescent="0.15">
      <c r="A785" s="73" t="s">
        <v>2116</v>
      </c>
      <c r="B785" s="62" t="s">
        <v>2117</v>
      </c>
      <c r="C785" s="62" t="s">
        <v>2118</v>
      </c>
    </row>
    <row r="786" spans="1:3" x14ac:dyDescent="0.15">
      <c r="A786" s="73" t="s">
        <v>2119</v>
      </c>
      <c r="B786" s="62" t="s">
        <v>2120</v>
      </c>
      <c r="C786" s="62" t="s">
        <v>2121</v>
      </c>
    </row>
    <row r="787" spans="1:3" x14ac:dyDescent="0.15">
      <c r="A787" s="73" t="s">
        <v>2122</v>
      </c>
      <c r="B787" s="62" t="s">
        <v>2123</v>
      </c>
      <c r="C787" s="62" t="s">
        <v>2124</v>
      </c>
    </row>
    <row r="788" spans="1:3" x14ac:dyDescent="0.15">
      <c r="A788" s="73" t="s">
        <v>2125</v>
      </c>
      <c r="B788" s="62" t="s">
        <v>2126</v>
      </c>
      <c r="C788" s="62" t="s">
        <v>2127</v>
      </c>
    </row>
    <row r="789" spans="1:3" x14ac:dyDescent="0.15">
      <c r="A789" s="73" t="s">
        <v>2128</v>
      </c>
      <c r="B789" s="62" t="s">
        <v>2129</v>
      </c>
      <c r="C789" s="62" t="s">
        <v>2130</v>
      </c>
    </row>
    <row r="790" spans="1:3" x14ac:dyDescent="0.15">
      <c r="A790" s="73" t="s">
        <v>2131</v>
      </c>
      <c r="B790" s="62" t="s">
        <v>2132</v>
      </c>
      <c r="C790" s="62" t="s">
        <v>2133</v>
      </c>
    </row>
    <row r="791" spans="1:3" x14ac:dyDescent="0.15">
      <c r="A791" s="73" t="s">
        <v>2134</v>
      </c>
      <c r="B791" s="62" t="s">
        <v>2135</v>
      </c>
      <c r="C791" s="62" t="s">
        <v>2136</v>
      </c>
    </row>
    <row r="792" spans="1:3" x14ac:dyDescent="0.15">
      <c r="A792" s="73" t="s">
        <v>2137</v>
      </c>
      <c r="B792" s="62" t="s">
        <v>2138</v>
      </c>
      <c r="C792" s="62" t="s">
        <v>2139</v>
      </c>
    </row>
    <row r="793" spans="1:3" x14ac:dyDescent="0.15">
      <c r="A793" s="73" t="s">
        <v>2140</v>
      </c>
      <c r="B793" s="62" t="s">
        <v>2141</v>
      </c>
      <c r="C793" s="62" t="s">
        <v>2142</v>
      </c>
    </row>
    <row r="794" spans="1:3" x14ac:dyDescent="0.15">
      <c r="A794" s="73" t="s">
        <v>2143</v>
      </c>
      <c r="B794" s="62" t="s">
        <v>2144</v>
      </c>
      <c r="C794" s="62" t="s">
        <v>2145</v>
      </c>
    </row>
    <row r="795" spans="1:3" x14ac:dyDescent="0.15">
      <c r="A795" s="73" t="s">
        <v>2146</v>
      </c>
      <c r="B795" s="62" t="s">
        <v>2147</v>
      </c>
      <c r="C795" s="62" t="s">
        <v>2148</v>
      </c>
    </row>
    <row r="796" spans="1:3" x14ac:dyDescent="0.15">
      <c r="A796" s="73" t="s">
        <v>2149</v>
      </c>
      <c r="B796" s="62" t="s">
        <v>2150</v>
      </c>
      <c r="C796" s="62" t="s">
        <v>2150</v>
      </c>
    </row>
    <row r="797" spans="1:3" x14ac:dyDescent="0.15">
      <c r="A797" s="73" t="s">
        <v>2151</v>
      </c>
      <c r="B797" s="62" t="s">
        <v>2152</v>
      </c>
      <c r="C797" s="62" t="s">
        <v>2152</v>
      </c>
    </row>
    <row r="798" spans="1:3" x14ac:dyDescent="0.15">
      <c r="A798" s="73" t="s">
        <v>2153</v>
      </c>
      <c r="B798" s="62" t="s">
        <v>2154</v>
      </c>
      <c r="C798" s="62" t="s">
        <v>2154</v>
      </c>
    </row>
    <row r="799" spans="1:3" x14ac:dyDescent="0.15">
      <c r="A799" s="73" t="s">
        <v>2155</v>
      </c>
      <c r="B799" s="62" t="s">
        <v>2156</v>
      </c>
      <c r="C799" s="62" t="s">
        <v>2157</v>
      </c>
    </row>
    <row r="800" spans="1:3" x14ac:dyDescent="0.15">
      <c r="A800" s="73" t="s">
        <v>2158</v>
      </c>
      <c r="B800" s="62" t="s">
        <v>2159</v>
      </c>
      <c r="C800" s="62" t="s">
        <v>2160</v>
      </c>
    </row>
    <row r="801" spans="1:3" x14ac:dyDescent="0.15">
      <c r="A801" s="73" t="s">
        <v>2161</v>
      </c>
      <c r="B801" s="62" t="s">
        <v>2162</v>
      </c>
      <c r="C801" s="62" t="s">
        <v>2163</v>
      </c>
    </row>
    <row r="802" spans="1:3" x14ac:dyDescent="0.15">
      <c r="A802" s="73" t="s">
        <v>2164</v>
      </c>
      <c r="B802" s="62" t="s">
        <v>2165</v>
      </c>
      <c r="C802" s="62" t="s">
        <v>846</v>
      </c>
    </row>
    <row r="803" spans="1:3" x14ac:dyDescent="0.15">
      <c r="A803" s="73" t="s">
        <v>2166</v>
      </c>
      <c r="B803" s="62" t="s">
        <v>1374</v>
      </c>
      <c r="C803" s="62" t="s">
        <v>2167</v>
      </c>
    </row>
    <row r="804" spans="1:3" x14ac:dyDescent="0.15">
      <c r="A804" s="73" t="s">
        <v>2168</v>
      </c>
      <c r="B804" s="62" t="s">
        <v>2169</v>
      </c>
      <c r="C804" s="62" t="s">
        <v>2170</v>
      </c>
    </row>
    <row r="805" spans="1:3" x14ac:dyDescent="0.15">
      <c r="A805" s="73" t="s">
        <v>2171</v>
      </c>
      <c r="B805" s="62" t="s">
        <v>2172</v>
      </c>
      <c r="C805" s="62" t="s">
        <v>2173</v>
      </c>
    </row>
    <row r="806" spans="1:3" x14ac:dyDescent="0.15">
      <c r="A806" s="73" t="s">
        <v>2174</v>
      </c>
      <c r="B806" s="62" t="s">
        <v>2175</v>
      </c>
      <c r="C806" s="62" t="s">
        <v>2176</v>
      </c>
    </row>
    <row r="807" spans="1:3" x14ac:dyDescent="0.15">
      <c r="A807" s="73" t="s">
        <v>2177</v>
      </c>
      <c r="B807" s="62" t="s">
        <v>935</v>
      </c>
      <c r="C807" s="62" t="s">
        <v>936</v>
      </c>
    </row>
    <row r="808" spans="1:3" x14ac:dyDescent="0.15">
      <c r="A808" s="73" t="s">
        <v>2178</v>
      </c>
      <c r="B808" s="62" t="s">
        <v>40</v>
      </c>
      <c r="C808" s="62" t="s">
        <v>40</v>
      </c>
    </row>
    <row r="809" spans="1:3" x14ac:dyDescent="0.15">
      <c r="A809" s="73" t="s">
        <v>2179</v>
      </c>
      <c r="B809" s="62" t="s">
        <v>2180</v>
      </c>
      <c r="C809" s="62" t="s">
        <v>936</v>
      </c>
    </row>
    <row r="810" spans="1:3" x14ac:dyDescent="0.15">
      <c r="A810" s="73" t="s">
        <v>2181</v>
      </c>
      <c r="B810" s="62" t="s">
        <v>2182</v>
      </c>
      <c r="C810" s="62" t="s">
        <v>1238</v>
      </c>
    </row>
    <row r="811" spans="1:3" x14ac:dyDescent="0.15">
      <c r="A811" s="73" t="s">
        <v>2183</v>
      </c>
      <c r="B811" s="62" t="s">
        <v>2184</v>
      </c>
      <c r="C811" s="62" t="s">
        <v>2185</v>
      </c>
    </row>
    <row r="812" spans="1:3" x14ac:dyDescent="0.15">
      <c r="A812" s="73" t="s">
        <v>2186</v>
      </c>
      <c r="B812" s="62" t="s">
        <v>2187</v>
      </c>
      <c r="C812" s="62" t="s">
        <v>1853</v>
      </c>
    </row>
    <row r="813" spans="1:3" x14ac:dyDescent="0.15">
      <c r="A813" s="73" t="s">
        <v>2188</v>
      </c>
      <c r="B813" s="62" t="s">
        <v>2189</v>
      </c>
      <c r="C813" s="62" t="s">
        <v>2190</v>
      </c>
    </row>
    <row r="814" spans="1:3" x14ac:dyDescent="0.15">
      <c r="A814" s="73" t="s">
        <v>2191</v>
      </c>
      <c r="B814" s="62" t="s">
        <v>2192</v>
      </c>
      <c r="C814" s="62" t="s">
        <v>2193</v>
      </c>
    </row>
    <row r="815" spans="1:3" x14ac:dyDescent="0.15">
      <c r="A815" s="73" t="s">
        <v>2194</v>
      </c>
      <c r="B815" s="62" t="s">
        <v>2195</v>
      </c>
      <c r="C815" s="62" t="s">
        <v>2196</v>
      </c>
    </row>
    <row r="816" spans="1:3" x14ac:dyDescent="0.15">
      <c r="A816" s="73" t="s">
        <v>2197</v>
      </c>
      <c r="B816" s="62" t="s">
        <v>2198</v>
      </c>
      <c r="C816" s="62" t="s">
        <v>2198</v>
      </c>
    </row>
    <row r="817" spans="1:3" x14ac:dyDescent="0.15">
      <c r="A817" s="73" t="s">
        <v>2199</v>
      </c>
      <c r="B817" s="62" t="s">
        <v>2200</v>
      </c>
      <c r="C817" s="62" t="s">
        <v>2201</v>
      </c>
    </row>
    <row r="818" spans="1:3" x14ac:dyDescent="0.15">
      <c r="A818" s="73" t="s">
        <v>2202</v>
      </c>
      <c r="B818" s="62" t="s">
        <v>2203</v>
      </c>
      <c r="C818" s="62" t="s">
        <v>2204</v>
      </c>
    </row>
    <row r="819" spans="1:3" x14ac:dyDescent="0.15">
      <c r="A819" s="73" t="s">
        <v>2205</v>
      </c>
      <c r="B819" s="62" t="s">
        <v>2206</v>
      </c>
      <c r="C819" s="62" t="s">
        <v>2207</v>
      </c>
    </row>
    <row r="820" spans="1:3" x14ac:dyDescent="0.15">
      <c r="A820" s="73" t="s">
        <v>2208</v>
      </c>
      <c r="B820" s="62" t="s">
        <v>2209</v>
      </c>
      <c r="C820" s="62" t="s">
        <v>2209</v>
      </c>
    </row>
    <row r="821" spans="1:3" x14ac:dyDescent="0.15">
      <c r="A821" s="73" t="s">
        <v>2210</v>
      </c>
      <c r="B821" s="62" t="s">
        <v>2211</v>
      </c>
      <c r="C821" s="62" t="s">
        <v>2211</v>
      </c>
    </row>
    <row r="822" spans="1:3" x14ac:dyDescent="0.15">
      <c r="A822" s="73" t="s">
        <v>2212</v>
      </c>
      <c r="B822" s="62" t="s">
        <v>2213</v>
      </c>
      <c r="C822" s="62" t="s">
        <v>2213</v>
      </c>
    </row>
    <row r="823" spans="1:3" x14ac:dyDescent="0.15">
      <c r="A823" s="73" t="s">
        <v>2214</v>
      </c>
      <c r="B823" s="62" t="s">
        <v>2215</v>
      </c>
      <c r="C823" s="62" t="s">
        <v>2215</v>
      </c>
    </row>
    <row r="824" spans="1:3" x14ac:dyDescent="0.15">
      <c r="A824" s="73" t="s">
        <v>2216</v>
      </c>
      <c r="B824" s="62" t="s">
        <v>40</v>
      </c>
      <c r="C824" s="62" t="s">
        <v>40</v>
      </c>
    </row>
    <row r="825" spans="1:3" x14ac:dyDescent="0.15">
      <c r="A825" s="73" t="s">
        <v>2217</v>
      </c>
      <c r="B825" s="62" t="s">
        <v>2180</v>
      </c>
      <c r="C825" s="62" t="s">
        <v>2218</v>
      </c>
    </row>
    <row r="826" spans="1:3" x14ac:dyDescent="0.15">
      <c r="A826" s="73" t="s">
        <v>2219</v>
      </c>
      <c r="B826" s="62" t="s">
        <v>1238</v>
      </c>
      <c r="C826" s="62" t="s">
        <v>1239</v>
      </c>
    </row>
    <row r="827" spans="1:3" x14ac:dyDescent="0.15">
      <c r="A827" s="73" t="s">
        <v>2220</v>
      </c>
      <c r="B827" s="62" t="s">
        <v>2182</v>
      </c>
      <c r="C827" s="62" t="s">
        <v>1238</v>
      </c>
    </row>
    <row r="828" spans="1:3" x14ac:dyDescent="0.15">
      <c r="A828" s="73" t="s">
        <v>2221</v>
      </c>
      <c r="B828" s="62" t="s">
        <v>2222</v>
      </c>
      <c r="C828" s="62" t="s">
        <v>1844</v>
      </c>
    </row>
    <row r="829" spans="1:3" x14ac:dyDescent="0.15">
      <c r="A829" s="73" t="s">
        <v>2223</v>
      </c>
      <c r="B829" s="62" t="s">
        <v>2224</v>
      </c>
      <c r="C829" s="62" t="s">
        <v>2225</v>
      </c>
    </row>
    <row r="830" spans="1:3" x14ac:dyDescent="0.15">
      <c r="A830" s="73" t="s">
        <v>2226</v>
      </c>
      <c r="B830" s="62" t="s">
        <v>2227</v>
      </c>
      <c r="C830" s="62" t="s">
        <v>2228</v>
      </c>
    </row>
    <row r="831" spans="1:3" x14ac:dyDescent="0.15">
      <c r="A831" s="73" t="s">
        <v>2229</v>
      </c>
      <c r="B831" s="62" t="s">
        <v>2065</v>
      </c>
      <c r="C831" s="62" t="s">
        <v>2065</v>
      </c>
    </row>
    <row r="832" spans="1:3" x14ac:dyDescent="0.15">
      <c r="A832" s="73" t="s">
        <v>2230</v>
      </c>
      <c r="B832" s="62" t="s">
        <v>2231</v>
      </c>
      <c r="C832" s="62" t="s">
        <v>2232</v>
      </c>
    </row>
    <row r="833" spans="1:3" x14ac:dyDescent="0.15">
      <c r="A833" s="73" t="s">
        <v>2233</v>
      </c>
      <c r="B833" s="62" t="s">
        <v>2234</v>
      </c>
      <c r="C833" s="62" t="s">
        <v>2235</v>
      </c>
    </row>
    <row r="834" spans="1:3" x14ac:dyDescent="0.15">
      <c r="A834" s="73" t="s">
        <v>2236</v>
      </c>
      <c r="B834" s="62" t="s">
        <v>2237</v>
      </c>
      <c r="C834" s="62" t="s">
        <v>2238</v>
      </c>
    </row>
    <row r="835" spans="1:3" x14ac:dyDescent="0.15">
      <c r="A835" s="73" t="s">
        <v>2239</v>
      </c>
      <c r="B835" s="62" t="s">
        <v>2240</v>
      </c>
      <c r="C835" s="62" t="s">
        <v>2241</v>
      </c>
    </row>
    <row r="836" spans="1:3" x14ac:dyDescent="0.15">
      <c r="A836" s="73" t="s">
        <v>2242</v>
      </c>
      <c r="B836" s="62" t="s">
        <v>2243</v>
      </c>
      <c r="C836" s="62" t="s">
        <v>2244</v>
      </c>
    </row>
    <row r="837" spans="1:3" x14ac:dyDescent="0.15">
      <c r="A837" s="73" t="s">
        <v>2245</v>
      </c>
      <c r="B837" s="62" t="s">
        <v>2246</v>
      </c>
      <c r="C837" s="62" t="s">
        <v>2247</v>
      </c>
    </row>
    <row r="838" spans="1:3" x14ac:dyDescent="0.15">
      <c r="A838" s="73" t="s">
        <v>2248</v>
      </c>
      <c r="B838" s="62" t="s">
        <v>2249</v>
      </c>
      <c r="C838" s="62" t="s">
        <v>2250</v>
      </c>
    </row>
    <row r="839" spans="1:3" x14ac:dyDescent="0.15">
      <c r="A839" s="73" t="s">
        <v>2251</v>
      </c>
      <c r="B839" s="62" t="s">
        <v>2252</v>
      </c>
      <c r="C839" s="62" t="s">
        <v>1255</v>
      </c>
    </row>
    <row r="840" spans="1:3" x14ac:dyDescent="0.15">
      <c r="A840" s="73" t="s">
        <v>2253</v>
      </c>
      <c r="B840" s="62" t="s">
        <v>2254</v>
      </c>
      <c r="C840" s="62" t="s">
        <v>2255</v>
      </c>
    </row>
    <row r="841" spans="1:3" x14ac:dyDescent="0.15">
      <c r="A841" s="73" t="s">
        <v>2256</v>
      </c>
      <c r="B841" s="62" t="s">
        <v>2257</v>
      </c>
      <c r="C841" s="62" t="s">
        <v>2257</v>
      </c>
    </row>
    <row r="842" spans="1:3" x14ac:dyDescent="0.15">
      <c r="A842" s="73" t="s">
        <v>2258</v>
      </c>
      <c r="B842" s="62" t="s">
        <v>571</v>
      </c>
      <c r="C842" s="62" t="s">
        <v>2259</v>
      </c>
    </row>
    <row r="843" spans="1:3" x14ac:dyDescent="0.15">
      <c r="A843" s="73" t="s">
        <v>2260</v>
      </c>
      <c r="B843" s="62" t="s">
        <v>2261</v>
      </c>
      <c r="C843" s="62" t="s">
        <v>2262</v>
      </c>
    </row>
    <row r="844" spans="1:3" x14ac:dyDescent="0.15">
      <c r="A844" s="73" t="s">
        <v>2263</v>
      </c>
      <c r="B844" s="62" t="s">
        <v>2264</v>
      </c>
      <c r="C844" s="62" t="s">
        <v>2264</v>
      </c>
    </row>
    <row r="845" spans="1:3" x14ac:dyDescent="0.15">
      <c r="A845" s="73" t="s">
        <v>2265</v>
      </c>
      <c r="B845" s="62" t="s">
        <v>2266</v>
      </c>
      <c r="C845" s="62" t="s">
        <v>2267</v>
      </c>
    </row>
    <row r="846" spans="1:3" x14ac:dyDescent="0.15">
      <c r="A846" s="73" t="s">
        <v>2268</v>
      </c>
      <c r="B846" s="62" t="s">
        <v>2269</v>
      </c>
      <c r="C846" s="62" t="s">
        <v>2270</v>
      </c>
    </row>
    <row r="847" spans="1:3" x14ac:dyDescent="0.15">
      <c r="A847" s="73" t="s">
        <v>2271</v>
      </c>
      <c r="B847" s="62" t="s">
        <v>2272</v>
      </c>
      <c r="C847" s="62" t="s">
        <v>2273</v>
      </c>
    </row>
    <row r="848" spans="1:3" x14ac:dyDescent="0.15">
      <c r="A848" s="73" t="s">
        <v>2274</v>
      </c>
      <c r="B848" s="62" t="s">
        <v>2275</v>
      </c>
      <c r="C848" s="62" t="s">
        <v>620</v>
      </c>
    </row>
    <row r="849" spans="1:3" x14ac:dyDescent="0.15">
      <c r="A849" s="73" t="s">
        <v>2276</v>
      </c>
      <c r="B849" s="62" t="s">
        <v>2277</v>
      </c>
      <c r="C849" s="62" t="s">
        <v>2278</v>
      </c>
    </row>
    <row r="850" spans="1:3" x14ac:dyDescent="0.15">
      <c r="A850" s="73" t="s">
        <v>2279</v>
      </c>
      <c r="B850" s="62" t="s">
        <v>2280</v>
      </c>
      <c r="C850" s="62" t="s">
        <v>2281</v>
      </c>
    </row>
    <row r="851" spans="1:3" x14ac:dyDescent="0.15">
      <c r="A851" s="73" t="s">
        <v>2282</v>
      </c>
      <c r="B851" s="62" t="s">
        <v>2283</v>
      </c>
      <c r="C851" s="62" t="s">
        <v>2284</v>
      </c>
    </row>
    <row r="852" spans="1:3" x14ac:dyDescent="0.15">
      <c r="A852" s="73" t="s">
        <v>2285</v>
      </c>
      <c r="B852" s="62" t="s">
        <v>2286</v>
      </c>
      <c r="C852" s="62" t="s">
        <v>2287</v>
      </c>
    </row>
    <row r="853" spans="1:3" x14ac:dyDescent="0.15">
      <c r="A853" s="73" t="s">
        <v>2288</v>
      </c>
      <c r="B853" s="62" t="s">
        <v>2289</v>
      </c>
      <c r="C853" s="62" t="s">
        <v>2290</v>
      </c>
    </row>
    <row r="854" spans="1:3" x14ac:dyDescent="0.15">
      <c r="A854" s="73" t="s">
        <v>2291</v>
      </c>
      <c r="B854" s="62" t="s">
        <v>2292</v>
      </c>
      <c r="C854" s="62" t="s">
        <v>2293</v>
      </c>
    </row>
    <row r="855" spans="1:3" x14ac:dyDescent="0.15">
      <c r="A855" s="73" t="s">
        <v>2294</v>
      </c>
      <c r="B855" s="62" t="s">
        <v>2295</v>
      </c>
      <c r="C855" s="62" t="s">
        <v>2296</v>
      </c>
    </row>
    <row r="856" spans="1:3" x14ac:dyDescent="0.15">
      <c r="A856" s="73" t="s">
        <v>2297</v>
      </c>
      <c r="B856" s="62" t="s">
        <v>2298</v>
      </c>
      <c r="C856" s="62" t="s">
        <v>2299</v>
      </c>
    </row>
    <row r="857" spans="1:3" x14ac:dyDescent="0.15">
      <c r="A857" s="73" t="s">
        <v>2300</v>
      </c>
      <c r="B857" s="62" t="s">
        <v>2301</v>
      </c>
      <c r="C857" s="62" t="s">
        <v>2302</v>
      </c>
    </row>
    <row r="858" spans="1:3" x14ac:dyDescent="0.15">
      <c r="A858" s="73" t="s">
        <v>2303</v>
      </c>
      <c r="B858" s="62" t="s">
        <v>2304</v>
      </c>
      <c r="C858" s="62" t="s">
        <v>2305</v>
      </c>
    </row>
    <row r="859" spans="1:3" x14ac:dyDescent="0.15">
      <c r="A859" s="73" t="s">
        <v>2306</v>
      </c>
      <c r="B859" s="62" t="s">
        <v>2307</v>
      </c>
      <c r="C859" s="62" t="s">
        <v>2308</v>
      </c>
    </row>
    <row r="860" spans="1:3" x14ac:dyDescent="0.15">
      <c r="A860" s="73" t="s">
        <v>2309</v>
      </c>
      <c r="B860" s="62" t="s">
        <v>2310</v>
      </c>
      <c r="C860" s="62" t="s">
        <v>2311</v>
      </c>
    </row>
    <row r="861" spans="1:3" x14ac:dyDescent="0.15">
      <c r="A861" s="73" t="s">
        <v>2312</v>
      </c>
      <c r="B861" s="62" t="s">
        <v>2313</v>
      </c>
      <c r="C861" s="62" t="s">
        <v>2314</v>
      </c>
    </row>
    <row r="862" spans="1:3" x14ac:dyDescent="0.15">
      <c r="A862" s="73" t="s">
        <v>2315</v>
      </c>
      <c r="B862" s="62" t="s">
        <v>2316</v>
      </c>
      <c r="C862" s="62" t="s">
        <v>2317</v>
      </c>
    </row>
    <row r="863" spans="1:3" x14ac:dyDescent="0.15">
      <c r="A863" s="73" t="s">
        <v>2318</v>
      </c>
      <c r="B863" s="62" t="s">
        <v>2319</v>
      </c>
      <c r="C863" s="62" t="s">
        <v>2320</v>
      </c>
    </row>
    <row r="864" spans="1:3" x14ac:dyDescent="0.15">
      <c r="A864" s="73" t="s">
        <v>2321</v>
      </c>
      <c r="B864" s="62" t="s">
        <v>2322</v>
      </c>
      <c r="C864" s="62" t="s">
        <v>2323</v>
      </c>
    </row>
    <row r="865" spans="1:3" x14ac:dyDescent="0.15">
      <c r="A865" s="73" t="s">
        <v>2324</v>
      </c>
      <c r="B865" s="62" t="s">
        <v>2325</v>
      </c>
      <c r="C865" s="62" t="s">
        <v>2326</v>
      </c>
    </row>
    <row r="866" spans="1:3" x14ac:dyDescent="0.15">
      <c r="A866" s="73" t="s">
        <v>2327</v>
      </c>
      <c r="B866" s="62" t="s">
        <v>2328</v>
      </c>
      <c r="C866" s="62" t="s">
        <v>2329</v>
      </c>
    </row>
    <row r="867" spans="1:3" x14ac:dyDescent="0.15">
      <c r="A867" s="73" t="s">
        <v>2330</v>
      </c>
      <c r="B867" s="62" t="s">
        <v>2331</v>
      </c>
      <c r="C867" s="62" t="s">
        <v>2331</v>
      </c>
    </row>
    <row r="868" spans="1:3" x14ac:dyDescent="0.15">
      <c r="A868" s="73" t="s">
        <v>2332</v>
      </c>
      <c r="B868" s="62" t="s">
        <v>2333</v>
      </c>
      <c r="C868" s="62" t="s">
        <v>2334</v>
      </c>
    </row>
    <row r="869" spans="1:3" x14ac:dyDescent="0.15">
      <c r="A869" s="73" t="s">
        <v>2335</v>
      </c>
      <c r="B869" s="62" t="s">
        <v>2336</v>
      </c>
      <c r="C869" s="62" t="s">
        <v>2337</v>
      </c>
    </row>
    <row r="870" spans="1:3" x14ac:dyDescent="0.15">
      <c r="A870" s="73" t="s">
        <v>2338</v>
      </c>
      <c r="B870" s="62" t="s">
        <v>2339</v>
      </c>
      <c r="C870" s="62" t="s">
        <v>2340</v>
      </c>
    </row>
    <row r="871" spans="1:3" x14ac:dyDescent="0.15">
      <c r="A871" s="73" t="s">
        <v>2341</v>
      </c>
      <c r="B871" s="62" t="s">
        <v>2342</v>
      </c>
      <c r="C871" s="62" t="s">
        <v>2343</v>
      </c>
    </row>
    <row r="872" spans="1:3" x14ac:dyDescent="0.15">
      <c r="A872" s="73" t="s">
        <v>2344</v>
      </c>
      <c r="B872" s="62" t="s">
        <v>2345</v>
      </c>
      <c r="C872" s="62" t="s">
        <v>2346</v>
      </c>
    </row>
    <row r="873" spans="1:3" x14ac:dyDescent="0.15">
      <c r="A873" s="73" t="s">
        <v>2347</v>
      </c>
      <c r="B873" s="62" t="s">
        <v>2348</v>
      </c>
      <c r="C873" s="62" t="s">
        <v>2349</v>
      </c>
    </row>
    <row r="874" spans="1:3" x14ac:dyDescent="0.15">
      <c r="A874" s="73" t="s">
        <v>2350</v>
      </c>
      <c r="B874" s="62" t="s">
        <v>2351</v>
      </c>
      <c r="C874" s="62" t="s">
        <v>2352</v>
      </c>
    </row>
    <row r="875" spans="1:3" x14ac:dyDescent="0.15">
      <c r="A875" s="73" t="s">
        <v>2353</v>
      </c>
      <c r="B875" s="62" t="s">
        <v>2354</v>
      </c>
      <c r="C875" s="62" t="s">
        <v>2355</v>
      </c>
    </row>
    <row r="876" spans="1:3" x14ac:dyDescent="0.15">
      <c r="A876" s="73" t="s">
        <v>2356</v>
      </c>
      <c r="B876" s="62" t="s">
        <v>2357</v>
      </c>
      <c r="C876" s="62" t="s">
        <v>2358</v>
      </c>
    </row>
    <row r="877" spans="1:3" x14ac:dyDescent="0.15">
      <c r="A877" s="73" t="s">
        <v>2359</v>
      </c>
      <c r="B877" s="62" t="s">
        <v>2360</v>
      </c>
      <c r="C877" s="62" t="s">
        <v>2361</v>
      </c>
    </row>
    <row r="878" spans="1:3" x14ac:dyDescent="0.15">
      <c r="A878" s="73" t="s">
        <v>2362</v>
      </c>
      <c r="B878" s="62" t="s">
        <v>2363</v>
      </c>
      <c r="C878" s="62" t="s">
        <v>2364</v>
      </c>
    </row>
    <row r="879" spans="1:3" x14ac:dyDescent="0.15">
      <c r="A879" s="73" t="s">
        <v>2365</v>
      </c>
      <c r="B879" s="62" t="s">
        <v>2366</v>
      </c>
      <c r="C879" s="62" t="s">
        <v>2367</v>
      </c>
    </row>
    <row r="880" spans="1:3" x14ac:dyDescent="0.15">
      <c r="A880" s="73" t="s">
        <v>2368</v>
      </c>
      <c r="B880" s="62" t="s">
        <v>2369</v>
      </c>
      <c r="C880" s="62" t="s">
        <v>2370</v>
      </c>
    </row>
    <row r="881" spans="1:3" x14ac:dyDescent="0.15">
      <c r="A881" s="73" t="s">
        <v>2371</v>
      </c>
      <c r="B881" s="62" t="s">
        <v>2372</v>
      </c>
      <c r="C881" s="62" t="s">
        <v>2373</v>
      </c>
    </row>
    <row r="882" spans="1:3" x14ac:dyDescent="0.15">
      <c r="A882" s="73" t="s">
        <v>2374</v>
      </c>
      <c r="B882" s="62" t="s">
        <v>2375</v>
      </c>
      <c r="C882" s="62" t="s">
        <v>2376</v>
      </c>
    </row>
    <row r="883" spans="1:3" x14ac:dyDescent="0.15">
      <c r="A883" s="73" t="s">
        <v>2377</v>
      </c>
      <c r="B883" s="62" t="s">
        <v>2378</v>
      </c>
      <c r="C883" s="62" t="s">
        <v>2379</v>
      </c>
    </row>
    <row r="884" spans="1:3" x14ac:dyDescent="0.15">
      <c r="A884" s="73" t="s">
        <v>2380</v>
      </c>
      <c r="B884" s="62" t="s">
        <v>2381</v>
      </c>
      <c r="C884" s="62" t="s">
        <v>2382</v>
      </c>
    </row>
    <row r="885" spans="1:3" x14ac:dyDescent="0.15">
      <c r="A885" s="73" t="s">
        <v>2383</v>
      </c>
      <c r="B885" s="62" t="s">
        <v>2384</v>
      </c>
      <c r="C885" s="62" t="s">
        <v>2385</v>
      </c>
    </row>
    <row r="886" spans="1:3" x14ac:dyDescent="0.15">
      <c r="A886" s="73" t="s">
        <v>2386</v>
      </c>
      <c r="B886" s="62" t="s">
        <v>2387</v>
      </c>
      <c r="C886" s="62" t="s">
        <v>2388</v>
      </c>
    </row>
    <row r="887" spans="1:3" x14ac:dyDescent="0.15">
      <c r="A887" s="73" t="s">
        <v>2389</v>
      </c>
      <c r="B887" s="62" t="s">
        <v>2390</v>
      </c>
      <c r="C887" s="62" t="s">
        <v>2391</v>
      </c>
    </row>
    <row r="888" spans="1:3" x14ac:dyDescent="0.15">
      <c r="A888" s="73" t="s">
        <v>2392</v>
      </c>
      <c r="B888" s="62" t="s">
        <v>2393</v>
      </c>
      <c r="C888" s="62" t="s">
        <v>2394</v>
      </c>
    </row>
    <row r="889" spans="1:3" x14ac:dyDescent="0.15">
      <c r="A889" s="73" t="s">
        <v>2395</v>
      </c>
      <c r="B889" s="62" t="s">
        <v>2396</v>
      </c>
      <c r="C889" s="62" t="s">
        <v>2397</v>
      </c>
    </row>
    <row r="890" spans="1:3" x14ac:dyDescent="0.15">
      <c r="A890" s="73" t="s">
        <v>2398</v>
      </c>
      <c r="B890" s="62" t="s">
        <v>2399</v>
      </c>
      <c r="C890" s="62" t="s">
        <v>2400</v>
      </c>
    </row>
    <row r="891" spans="1:3" x14ac:dyDescent="0.15">
      <c r="A891" s="73" t="s">
        <v>2401</v>
      </c>
      <c r="B891" s="62" t="s">
        <v>40</v>
      </c>
      <c r="C891" s="62" t="s">
        <v>40</v>
      </c>
    </row>
    <row r="892" spans="1:3" x14ac:dyDescent="0.15">
      <c r="A892" s="73" t="s">
        <v>2402</v>
      </c>
      <c r="B892" s="62" t="s">
        <v>2180</v>
      </c>
      <c r="C892" s="62" t="s">
        <v>2218</v>
      </c>
    </row>
    <row r="893" spans="1:3" x14ac:dyDescent="0.15">
      <c r="A893" s="73" t="s">
        <v>2403</v>
      </c>
      <c r="B893" s="62" t="s">
        <v>2182</v>
      </c>
      <c r="C893" s="62" t="s">
        <v>1238</v>
      </c>
    </row>
    <row r="894" spans="1:3" x14ac:dyDescent="0.15">
      <c r="A894" s="73" t="s">
        <v>2404</v>
      </c>
      <c r="B894" s="62" t="s">
        <v>1238</v>
      </c>
      <c r="C894" s="62" t="s">
        <v>1239</v>
      </c>
    </row>
    <row r="895" spans="1:3" x14ac:dyDescent="0.15">
      <c r="A895" s="73" t="s">
        <v>2405</v>
      </c>
      <c r="B895" s="62" t="s">
        <v>2406</v>
      </c>
      <c r="C895" s="62" t="s">
        <v>2406</v>
      </c>
    </row>
    <row r="896" spans="1:3" x14ac:dyDescent="0.15">
      <c r="A896" s="73" t="s">
        <v>2407</v>
      </c>
      <c r="B896" s="62" t="s">
        <v>2408</v>
      </c>
      <c r="C896" s="62" t="s">
        <v>2409</v>
      </c>
    </row>
    <row r="897" spans="1:3" x14ac:dyDescent="0.15">
      <c r="A897" s="73" t="s">
        <v>2410</v>
      </c>
      <c r="B897" s="62" t="s">
        <v>2411</v>
      </c>
      <c r="C897" s="62" t="s">
        <v>2412</v>
      </c>
    </row>
    <row r="898" spans="1:3" x14ac:dyDescent="0.15">
      <c r="A898" s="73" t="s">
        <v>2413</v>
      </c>
      <c r="B898" s="62" t="s">
        <v>2414</v>
      </c>
      <c r="C898" s="62" t="s">
        <v>2415</v>
      </c>
    </row>
    <row r="899" spans="1:3" x14ac:dyDescent="0.15">
      <c r="A899" s="73" t="s">
        <v>2416</v>
      </c>
      <c r="B899" s="62" t="s">
        <v>935</v>
      </c>
      <c r="C899" s="62" t="s">
        <v>936</v>
      </c>
    </row>
    <row r="900" spans="1:3" x14ac:dyDescent="0.15">
      <c r="A900" s="73" t="s">
        <v>2417</v>
      </c>
      <c r="B900" s="62" t="s">
        <v>2418</v>
      </c>
      <c r="C900" s="62" t="s">
        <v>2418</v>
      </c>
    </row>
    <row r="901" spans="1:3" x14ac:dyDescent="0.15">
      <c r="A901" s="73" t="s">
        <v>2419</v>
      </c>
      <c r="B901" s="62" t="s">
        <v>2420</v>
      </c>
      <c r="C901" s="62" t="s">
        <v>2421</v>
      </c>
    </row>
    <row r="902" spans="1:3" x14ac:dyDescent="0.15">
      <c r="A902" s="73" t="s">
        <v>2422</v>
      </c>
      <c r="B902" s="62" t="s">
        <v>2423</v>
      </c>
      <c r="C902" s="62" t="s">
        <v>2424</v>
      </c>
    </row>
    <row r="903" spans="1:3" x14ac:dyDescent="0.15">
      <c r="A903" s="73" t="s">
        <v>2425</v>
      </c>
      <c r="B903" s="62" t="s">
        <v>2426</v>
      </c>
      <c r="C903" s="62" t="s">
        <v>2427</v>
      </c>
    </row>
    <row r="904" spans="1:3" x14ac:dyDescent="0.15">
      <c r="A904" s="73" t="s">
        <v>2428</v>
      </c>
      <c r="B904" s="62" t="s">
        <v>2429</v>
      </c>
      <c r="C904" s="62" t="s">
        <v>2430</v>
      </c>
    </row>
    <row r="905" spans="1:3" x14ac:dyDescent="0.15">
      <c r="A905" s="73" t="s">
        <v>2431</v>
      </c>
      <c r="B905" s="62" t="s">
        <v>2432</v>
      </c>
      <c r="C905" s="62" t="s">
        <v>2433</v>
      </c>
    </row>
    <row r="906" spans="1:3" x14ac:dyDescent="0.15">
      <c r="A906" s="73" t="s">
        <v>2434</v>
      </c>
      <c r="B906" s="62" t="s">
        <v>2435</v>
      </c>
      <c r="C906" s="62" t="s">
        <v>2436</v>
      </c>
    </row>
    <row r="907" spans="1:3" x14ac:dyDescent="0.15">
      <c r="A907" s="73" t="s">
        <v>2437</v>
      </c>
      <c r="B907" s="62" t="s">
        <v>2438</v>
      </c>
      <c r="C907" s="62" t="s">
        <v>2439</v>
      </c>
    </row>
    <row r="908" spans="1:3" x14ac:dyDescent="0.15">
      <c r="A908" s="73" t="s">
        <v>2440</v>
      </c>
      <c r="B908" s="62" t="s">
        <v>2441</v>
      </c>
      <c r="C908" s="62" t="s">
        <v>2442</v>
      </c>
    </row>
    <row r="909" spans="1:3" x14ac:dyDescent="0.15">
      <c r="A909" s="73" t="s">
        <v>2443</v>
      </c>
      <c r="B909" s="62" t="s">
        <v>2444</v>
      </c>
      <c r="C909" s="62" t="s">
        <v>2445</v>
      </c>
    </row>
    <row r="910" spans="1:3" x14ac:dyDescent="0.15">
      <c r="A910" s="73" t="s">
        <v>2446</v>
      </c>
      <c r="B910" s="62" t="s">
        <v>2447</v>
      </c>
      <c r="C910" s="62" t="s">
        <v>2448</v>
      </c>
    </row>
    <row r="911" spans="1:3" x14ac:dyDescent="0.15">
      <c r="A911" s="73" t="s">
        <v>2449</v>
      </c>
      <c r="B911" s="62" t="s">
        <v>2450</v>
      </c>
      <c r="C911" s="62" t="s">
        <v>2451</v>
      </c>
    </row>
    <row r="912" spans="1:3" x14ac:dyDescent="0.15">
      <c r="A912" s="73" t="s">
        <v>2452</v>
      </c>
      <c r="B912" s="62" t="s">
        <v>2453</v>
      </c>
      <c r="C912" s="62" t="s">
        <v>964</v>
      </c>
    </row>
    <row r="913" spans="1:3" x14ac:dyDescent="0.15">
      <c r="A913" s="73" t="s">
        <v>2454</v>
      </c>
      <c r="B913" s="62" t="s">
        <v>1157</v>
      </c>
      <c r="C913" s="62" t="s">
        <v>2455</v>
      </c>
    </row>
    <row r="914" spans="1:3" x14ac:dyDescent="0.15">
      <c r="A914" s="73" t="s">
        <v>2456</v>
      </c>
      <c r="B914" s="62" t="s">
        <v>2457</v>
      </c>
      <c r="C914" s="62" t="s">
        <v>2458</v>
      </c>
    </row>
    <row r="915" spans="1:3" x14ac:dyDescent="0.15">
      <c r="A915" s="73" t="s">
        <v>2459</v>
      </c>
      <c r="B915" s="62" t="s">
        <v>2460</v>
      </c>
      <c r="C915" s="62" t="s">
        <v>2461</v>
      </c>
    </row>
    <row r="916" spans="1:3" x14ac:dyDescent="0.15">
      <c r="A916" s="73" t="s">
        <v>2462</v>
      </c>
      <c r="B916" s="62" t="s">
        <v>2463</v>
      </c>
      <c r="C916" s="62" t="s">
        <v>2464</v>
      </c>
    </row>
    <row r="917" spans="1:3" x14ac:dyDescent="0.15">
      <c r="A917" s="73" t="s">
        <v>2465</v>
      </c>
      <c r="B917" s="62" t="s">
        <v>2466</v>
      </c>
      <c r="C917" s="62" t="s">
        <v>2467</v>
      </c>
    </row>
    <row r="918" spans="1:3" x14ac:dyDescent="0.15">
      <c r="A918" s="73" t="s">
        <v>2468</v>
      </c>
      <c r="B918" s="62" t="s">
        <v>2469</v>
      </c>
      <c r="C918" s="62" t="s">
        <v>2470</v>
      </c>
    </row>
    <row r="919" spans="1:3" x14ac:dyDescent="0.15">
      <c r="A919" s="73" t="s">
        <v>2471</v>
      </c>
      <c r="B919" s="62" t="s">
        <v>2472</v>
      </c>
      <c r="C919" s="62" t="s">
        <v>2473</v>
      </c>
    </row>
    <row r="920" spans="1:3" x14ac:dyDescent="0.15">
      <c r="A920" s="73" t="s">
        <v>2474</v>
      </c>
      <c r="B920" s="62" t="s">
        <v>2475</v>
      </c>
      <c r="C920" s="62" t="s">
        <v>2476</v>
      </c>
    </row>
    <row r="921" spans="1:3" x14ac:dyDescent="0.15">
      <c r="A921" s="73" t="s">
        <v>2477</v>
      </c>
      <c r="B921" s="62" t="s">
        <v>2478</v>
      </c>
      <c r="C921" s="62" t="s">
        <v>2479</v>
      </c>
    </row>
    <row r="922" spans="1:3" x14ac:dyDescent="0.15">
      <c r="A922" s="73" t="s">
        <v>2480</v>
      </c>
      <c r="B922" s="62" t="s">
        <v>2481</v>
      </c>
      <c r="C922" s="62" t="s">
        <v>2482</v>
      </c>
    </row>
    <row r="923" spans="1:3" x14ac:dyDescent="0.15">
      <c r="A923" s="73" t="s">
        <v>2483</v>
      </c>
      <c r="B923" s="62" t="s">
        <v>2484</v>
      </c>
      <c r="C923" s="62" t="s">
        <v>2484</v>
      </c>
    </row>
    <row r="924" spans="1:3" x14ac:dyDescent="0.15">
      <c r="A924" s="73" t="s">
        <v>2485</v>
      </c>
      <c r="B924" s="62" t="s">
        <v>2486</v>
      </c>
      <c r="C924" s="62" t="s">
        <v>2486</v>
      </c>
    </row>
    <row r="925" spans="1:3" x14ac:dyDescent="0.15">
      <c r="A925" s="73" t="s">
        <v>2487</v>
      </c>
      <c r="B925" s="62" t="s">
        <v>2257</v>
      </c>
      <c r="C925" s="62" t="s">
        <v>2257</v>
      </c>
    </row>
    <row r="926" spans="1:3" x14ac:dyDescent="0.15">
      <c r="A926" s="73" t="s">
        <v>2488</v>
      </c>
      <c r="B926" s="62" t="s">
        <v>2489</v>
      </c>
      <c r="C926" s="62" t="s">
        <v>2490</v>
      </c>
    </row>
    <row r="927" spans="1:3" x14ac:dyDescent="0.15">
      <c r="A927" s="73" t="s">
        <v>2491</v>
      </c>
      <c r="B927" s="62" t="s">
        <v>2492</v>
      </c>
      <c r="C927" s="62" t="s">
        <v>2493</v>
      </c>
    </row>
    <row r="928" spans="1:3" x14ac:dyDescent="0.15">
      <c r="A928" s="73" t="s">
        <v>2494</v>
      </c>
      <c r="B928" s="62" t="s">
        <v>2495</v>
      </c>
      <c r="C928" s="62" t="s">
        <v>2496</v>
      </c>
    </row>
    <row r="929" spans="1:3" x14ac:dyDescent="0.15">
      <c r="A929" s="73" t="s">
        <v>2497</v>
      </c>
      <c r="B929" s="62" t="s">
        <v>2498</v>
      </c>
      <c r="C929" s="62" t="s">
        <v>2499</v>
      </c>
    </row>
    <row r="930" spans="1:3" x14ac:dyDescent="0.15">
      <c r="A930" s="73" t="s">
        <v>2500</v>
      </c>
      <c r="B930" s="62" t="s">
        <v>2501</v>
      </c>
      <c r="C930" s="62" t="s">
        <v>2501</v>
      </c>
    </row>
    <row r="931" spans="1:3" x14ac:dyDescent="0.15">
      <c r="A931" s="73" t="s">
        <v>2502</v>
      </c>
      <c r="B931" s="62" t="s">
        <v>2503</v>
      </c>
      <c r="C931" s="62" t="s">
        <v>2504</v>
      </c>
    </row>
    <row r="932" spans="1:3" x14ac:dyDescent="0.15">
      <c r="A932" s="73" t="s">
        <v>2505</v>
      </c>
      <c r="B932" s="62" t="s">
        <v>2506</v>
      </c>
      <c r="C932" s="62" t="s">
        <v>2507</v>
      </c>
    </row>
    <row r="933" spans="1:3" x14ac:dyDescent="0.15">
      <c r="A933" s="73" t="s">
        <v>2508</v>
      </c>
      <c r="B933" s="62" t="s">
        <v>2509</v>
      </c>
      <c r="C933" s="62" t="s">
        <v>2510</v>
      </c>
    </row>
    <row r="934" spans="1:3" x14ac:dyDescent="0.15">
      <c r="A934" s="73" t="s">
        <v>2511</v>
      </c>
      <c r="B934" s="62" t="s">
        <v>1131</v>
      </c>
      <c r="C934" s="62" t="s">
        <v>2512</v>
      </c>
    </row>
    <row r="935" spans="1:3" x14ac:dyDescent="0.15">
      <c r="A935" s="73" t="s">
        <v>2513</v>
      </c>
      <c r="B935" s="62" t="s">
        <v>2514</v>
      </c>
      <c r="C935" s="62" t="s">
        <v>2515</v>
      </c>
    </row>
    <row r="936" spans="1:3" x14ac:dyDescent="0.15">
      <c r="A936" s="73" t="s">
        <v>2516</v>
      </c>
      <c r="B936" s="62" t="s">
        <v>935</v>
      </c>
      <c r="C936" s="62" t="s">
        <v>936</v>
      </c>
    </row>
    <row r="937" spans="1:3" x14ac:dyDescent="0.15">
      <c r="A937" s="73" t="s">
        <v>2517</v>
      </c>
      <c r="B937" s="62" t="s">
        <v>2518</v>
      </c>
      <c r="C937" s="62" t="s">
        <v>2095</v>
      </c>
    </row>
    <row r="938" spans="1:3" x14ac:dyDescent="0.15">
      <c r="A938" s="73" t="s">
        <v>2519</v>
      </c>
      <c r="B938" s="62" t="s">
        <v>1234</v>
      </c>
      <c r="C938" s="62" t="s">
        <v>2520</v>
      </c>
    </row>
    <row r="939" spans="1:3" x14ac:dyDescent="0.15">
      <c r="A939" s="73" t="s">
        <v>2521</v>
      </c>
      <c r="B939" s="62" t="s">
        <v>1622</v>
      </c>
      <c r="C939" s="62" t="s">
        <v>1136</v>
      </c>
    </row>
    <row r="940" spans="1:3" x14ac:dyDescent="0.15">
      <c r="A940" s="73" t="s">
        <v>2522</v>
      </c>
      <c r="B940" s="62" t="s">
        <v>2523</v>
      </c>
      <c r="C940" s="62" t="s">
        <v>2524</v>
      </c>
    </row>
    <row r="941" spans="1:3" x14ac:dyDescent="0.15">
      <c r="A941" s="73" t="s">
        <v>2525</v>
      </c>
      <c r="B941" s="62" t="s">
        <v>2526</v>
      </c>
      <c r="C941" s="62" t="s">
        <v>2527</v>
      </c>
    </row>
    <row r="942" spans="1:3" x14ac:dyDescent="0.15">
      <c r="A942" s="73" t="s">
        <v>2528</v>
      </c>
      <c r="B942" s="62" t="s">
        <v>2529</v>
      </c>
      <c r="C942" s="62" t="s">
        <v>2530</v>
      </c>
    </row>
    <row r="943" spans="1:3" x14ac:dyDescent="0.15">
      <c r="A943" s="73" t="s">
        <v>2531</v>
      </c>
      <c r="B943" s="62" t="s">
        <v>2532</v>
      </c>
      <c r="C943" s="62" t="s">
        <v>739</v>
      </c>
    </row>
    <row r="944" spans="1:3" x14ac:dyDescent="0.15">
      <c r="A944" s="73" t="s">
        <v>2533</v>
      </c>
      <c r="B944" s="62" t="s">
        <v>2534</v>
      </c>
      <c r="C944" s="62" t="s">
        <v>2535</v>
      </c>
    </row>
    <row r="945" spans="1:3" x14ac:dyDescent="0.15">
      <c r="A945" s="73" t="s">
        <v>2536</v>
      </c>
      <c r="B945" s="62" t="s">
        <v>2537</v>
      </c>
      <c r="C945" s="62" t="s">
        <v>2538</v>
      </c>
    </row>
    <row r="946" spans="1:3" x14ac:dyDescent="0.15">
      <c r="A946" s="73" t="s">
        <v>2539</v>
      </c>
      <c r="B946" s="62" t="s">
        <v>2540</v>
      </c>
      <c r="C946" s="62" t="s">
        <v>2541</v>
      </c>
    </row>
    <row r="947" spans="1:3" x14ac:dyDescent="0.15">
      <c r="A947" s="73" t="s">
        <v>2542</v>
      </c>
      <c r="B947" s="62" t="s">
        <v>2543</v>
      </c>
      <c r="C947" s="62" t="s">
        <v>2543</v>
      </c>
    </row>
    <row r="948" spans="1:3" x14ac:dyDescent="0.15">
      <c r="A948" s="73" t="s">
        <v>2544</v>
      </c>
      <c r="B948" s="62" t="s">
        <v>935</v>
      </c>
      <c r="C948" s="62" t="s">
        <v>936</v>
      </c>
    </row>
    <row r="949" spans="1:3" x14ac:dyDescent="0.15">
      <c r="A949" s="73" t="s">
        <v>2545</v>
      </c>
      <c r="B949" s="62" t="s">
        <v>2546</v>
      </c>
      <c r="C949" s="62" t="s">
        <v>2547</v>
      </c>
    </row>
    <row r="950" spans="1:3" x14ac:dyDescent="0.15">
      <c r="A950" s="73" t="s">
        <v>2548</v>
      </c>
      <c r="B950" s="62" t="s">
        <v>2549</v>
      </c>
      <c r="C950" s="62" t="s">
        <v>2550</v>
      </c>
    </row>
    <row r="951" spans="1:3" x14ac:dyDescent="0.15">
      <c r="A951" s="73" t="s">
        <v>2551</v>
      </c>
      <c r="B951" s="62" t="s">
        <v>2552</v>
      </c>
      <c r="C951" s="62" t="s">
        <v>667</v>
      </c>
    </row>
    <row r="952" spans="1:3" x14ac:dyDescent="0.15">
      <c r="A952" s="73" t="s">
        <v>2553</v>
      </c>
      <c r="B952" s="62" t="s">
        <v>2554</v>
      </c>
      <c r="C952" s="62" t="s">
        <v>2555</v>
      </c>
    </row>
    <row r="953" spans="1:3" x14ac:dyDescent="0.15">
      <c r="A953" s="73" t="s">
        <v>2556</v>
      </c>
      <c r="B953" s="62" t="s">
        <v>2557</v>
      </c>
      <c r="C953" s="62" t="s">
        <v>787</v>
      </c>
    </row>
    <row r="954" spans="1:3" x14ac:dyDescent="0.15">
      <c r="A954" s="73" t="s">
        <v>2558</v>
      </c>
      <c r="B954" s="62" t="s">
        <v>2559</v>
      </c>
      <c r="C954" s="62" t="s">
        <v>2559</v>
      </c>
    </row>
    <row r="955" spans="1:3" x14ac:dyDescent="0.15">
      <c r="A955" s="73" t="s">
        <v>2560</v>
      </c>
      <c r="B955" s="62" t="s">
        <v>2561</v>
      </c>
      <c r="C955" s="62" t="s">
        <v>2562</v>
      </c>
    </row>
    <row r="956" spans="1:3" x14ac:dyDescent="0.15">
      <c r="A956" s="73" t="s">
        <v>2563</v>
      </c>
      <c r="B956" s="62" t="s">
        <v>2564</v>
      </c>
      <c r="C956" s="62" t="s">
        <v>1340</v>
      </c>
    </row>
    <row r="957" spans="1:3" x14ac:dyDescent="0.15">
      <c r="A957" s="73" t="s">
        <v>2565</v>
      </c>
      <c r="B957" s="62" t="s">
        <v>2566</v>
      </c>
      <c r="C957" s="62" t="s">
        <v>2567</v>
      </c>
    </row>
    <row r="958" spans="1:3" x14ac:dyDescent="0.15">
      <c r="A958" s="73" t="s">
        <v>2568</v>
      </c>
      <c r="B958" s="62" t="s">
        <v>2569</v>
      </c>
      <c r="C958" s="62" t="s">
        <v>2570</v>
      </c>
    </row>
    <row r="959" spans="1:3" x14ac:dyDescent="0.15">
      <c r="A959" s="73" t="s">
        <v>2571</v>
      </c>
      <c r="B959" s="62" t="s">
        <v>2572</v>
      </c>
      <c r="C959" s="62" t="s">
        <v>2573</v>
      </c>
    </row>
    <row r="960" spans="1:3" x14ac:dyDescent="0.15">
      <c r="A960" s="73" t="s">
        <v>2574</v>
      </c>
      <c r="B960" s="62" t="s">
        <v>2575</v>
      </c>
      <c r="C960" s="62" t="s">
        <v>2576</v>
      </c>
    </row>
    <row r="961" spans="1:3" x14ac:dyDescent="0.15">
      <c r="A961" s="73" t="s">
        <v>2577</v>
      </c>
      <c r="B961" s="62" t="s">
        <v>2578</v>
      </c>
      <c r="C961" s="62" t="s">
        <v>2579</v>
      </c>
    </row>
    <row r="962" spans="1:3" x14ac:dyDescent="0.15">
      <c r="A962" s="73" t="s">
        <v>2580</v>
      </c>
      <c r="B962" s="62" t="s">
        <v>1182</v>
      </c>
      <c r="C962" s="62" t="s">
        <v>2581</v>
      </c>
    </row>
    <row r="963" spans="1:3" x14ac:dyDescent="0.15">
      <c r="A963" s="73" t="s">
        <v>2582</v>
      </c>
      <c r="B963" s="62" t="s">
        <v>2583</v>
      </c>
      <c r="C963" s="62" t="s">
        <v>2584</v>
      </c>
    </row>
    <row r="964" spans="1:3" x14ac:dyDescent="0.15">
      <c r="A964" s="73" t="s">
        <v>2585</v>
      </c>
      <c r="B964" s="62" t="s">
        <v>2586</v>
      </c>
      <c r="C964" s="62" t="s">
        <v>2587</v>
      </c>
    </row>
    <row r="965" spans="1:3" x14ac:dyDescent="0.15">
      <c r="A965" s="73" t="s">
        <v>2588</v>
      </c>
      <c r="B965" s="62" t="s">
        <v>2589</v>
      </c>
      <c r="C965" s="62" t="s">
        <v>2590</v>
      </c>
    </row>
    <row r="966" spans="1:3" x14ac:dyDescent="0.15">
      <c r="A966" s="73" t="s">
        <v>2591</v>
      </c>
      <c r="B966" s="62" t="s">
        <v>2592</v>
      </c>
      <c r="C966" s="62" t="s">
        <v>2593</v>
      </c>
    </row>
    <row r="967" spans="1:3" x14ac:dyDescent="0.15">
      <c r="A967" s="73" t="s">
        <v>2594</v>
      </c>
      <c r="B967" s="62" t="s">
        <v>2595</v>
      </c>
      <c r="C967" s="62" t="s">
        <v>1027</v>
      </c>
    </row>
    <row r="968" spans="1:3" x14ac:dyDescent="0.15">
      <c r="A968" s="73" t="s">
        <v>2596</v>
      </c>
      <c r="B968" s="62" t="s">
        <v>2597</v>
      </c>
      <c r="C968" s="62" t="s">
        <v>2598</v>
      </c>
    </row>
    <row r="969" spans="1:3" x14ac:dyDescent="0.15">
      <c r="A969" s="73" t="s">
        <v>2599</v>
      </c>
      <c r="B969" s="62" t="s">
        <v>2600</v>
      </c>
      <c r="C969" s="62" t="s">
        <v>2601</v>
      </c>
    </row>
    <row r="970" spans="1:3" x14ac:dyDescent="0.15">
      <c r="A970" s="73" t="s">
        <v>2602</v>
      </c>
      <c r="B970" s="62" t="s">
        <v>2603</v>
      </c>
      <c r="C970" s="62" t="s">
        <v>2604</v>
      </c>
    </row>
    <row r="971" spans="1:3" x14ac:dyDescent="0.15">
      <c r="A971" s="73" t="s">
        <v>2605</v>
      </c>
      <c r="B971" s="62" t="s">
        <v>1053</v>
      </c>
      <c r="C971" s="62" t="s">
        <v>2606</v>
      </c>
    </row>
    <row r="972" spans="1:3" x14ac:dyDescent="0.15">
      <c r="A972" s="73" t="s">
        <v>2607</v>
      </c>
      <c r="B972" s="62" t="s">
        <v>2608</v>
      </c>
      <c r="C972" s="62" t="s">
        <v>2609</v>
      </c>
    </row>
    <row r="973" spans="1:3" x14ac:dyDescent="0.15">
      <c r="A973" s="73" t="s">
        <v>2610</v>
      </c>
      <c r="B973" s="62" t="s">
        <v>2611</v>
      </c>
      <c r="C973" s="62" t="s">
        <v>2612</v>
      </c>
    </row>
    <row r="974" spans="1:3" x14ac:dyDescent="0.15">
      <c r="A974" s="73" t="s">
        <v>2613</v>
      </c>
      <c r="B974" s="62" t="s">
        <v>2614</v>
      </c>
      <c r="C974" s="62" t="s">
        <v>2615</v>
      </c>
    </row>
    <row r="975" spans="1:3" x14ac:dyDescent="0.15">
      <c r="A975" s="73" t="s">
        <v>2616</v>
      </c>
      <c r="B975" s="62" t="s">
        <v>2617</v>
      </c>
      <c r="C975" s="62" t="s">
        <v>2618</v>
      </c>
    </row>
    <row r="976" spans="1:3" x14ac:dyDescent="0.15">
      <c r="A976" s="73" t="s">
        <v>2619</v>
      </c>
      <c r="B976" s="62" t="s">
        <v>2620</v>
      </c>
      <c r="C976" s="62" t="s">
        <v>2621</v>
      </c>
    </row>
    <row r="977" spans="1:3" x14ac:dyDescent="0.15">
      <c r="A977" s="73" t="s">
        <v>2622</v>
      </c>
      <c r="B977" s="62" t="s">
        <v>2623</v>
      </c>
      <c r="C977" s="62" t="s">
        <v>2623</v>
      </c>
    </row>
    <row r="978" spans="1:3" x14ac:dyDescent="0.15">
      <c r="A978" s="73" t="s">
        <v>2624</v>
      </c>
      <c r="B978" s="62" t="s">
        <v>2625</v>
      </c>
      <c r="C978" s="62" t="s">
        <v>2626</v>
      </c>
    </row>
    <row r="979" spans="1:3" x14ac:dyDescent="0.15">
      <c r="A979" s="73" t="s">
        <v>2627</v>
      </c>
      <c r="B979" s="62" t="s">
        <v>2628</v>
      </c>
      <c r="C979" s="62" t="s">
        <v>2629</v>
      </c>
    </row>
    <row r="980" spans="1:3" x14ac:dyDescent="0.15">
      <c r="A980" s="73" t="s">
        <v>2630</v>
      </c>
      <c r="B980" s="62" t="s">
        <v>2631</v>
      </c>
      <c r="C980" s="62" t="s">
        <v>903</v>
      </c>
    </row>
    <row r="981" spans="1:3" x14ac:dyDescent="0.15">
      <c r="A981" s="73" t="s">
        <v>2632</v>
      </c>
      <c r="B981" s="62" t="s">
        <v>2633</v>
      </c>
      <c r="C981" s="62" t="s">
        <v>1695</v>
      </c>
    </row>
    <row r="982" spans="1:3" x14ac:dyDescent="0.15">
      <c r="A982" s="73" t="s">
        <v>2634</v>
      </c>
      <c r="B982" s="62" t="s">
        <v>2635</v>
      </c>
      <c r="C982" s="62" t="s">
        <v>2636</v>
      </c>
    </row>
    <row r="983" spans="1:3" x14ac:dyDescent="0.15">
      <c r="A983" s="73" t="s">
        <v>2637</v>
      </c>
      <c r="B983" s="62" t="s">
        <v>2444</v>
      </c>
      <c r="C983" s="62" t="s">
        <v>914</v>
      </c>
    </row>
    <row r="984" spans="1:3" x14ac:dyDescent="0.15">
      <c r="A984" s="73" t="s">
        <v>2638</v>
      </c>
      <c r="B984" s="62" t="s">
        <v>2639</v>
      </c>
      <c r="C984" s="62" t="s">
        <v>2640</v>
      </c>
    </row>
    <row r="985" spans="1:3" x14ac:dyDescent="0.15">
      <c r="A985" s="73" t="s">
        <v>2641</v>
      </c>
      <c r="B985" s="62" t="s">
        <v>2642</v>
      </c>
      <c r="C985" s="62" t="s">
        <v>2643</v>
      </c>
    </row>
    <row r="986" spans="1:3" x14ac:dyDescent="0.15">
      <c r="A986" s="73" t="s">
        <v>2644</v>
      </c>
      <c r="B986" s="62" t="s">
        <v>2645</v>
      </c>
      <c r="C986" s="62" t="s">
        <v>2646</v>
      </c>
    </row>
    <row r="987" spans="1:3" x14ac:dyDescent="0.15">
      <c r="A987" s="73" t="s">
        <v>2647</v>
      </c>
      <c r="B987" s="62" t="s">
        <v>2648</v>
      </c>
      <c r="C987" s="62" t="s">
        <v>2649</v>
      </c>
    </row>
    <row r="988" spans="1:3" x14ac:dyDescent="0.15">
      <c r="A988" s="73" t="s">
        <v>2650</v>
      </c>
      <c r="B988" s="62" t="s">
        <v>2651</v>
      </c>
      <c r="C988" s="62" t="s">
        <v>2652</v>
      </c>
    </row>
    <row r="989" spans="1:3" x14ac:dyDescent="0.15">
      <c r="A989" s="73" t="s">
        <v>2653</v>
      </c>
      <c r="B989" s="62" t="s">
        <v>2654</v>
      </c>
      <c r="C989" s="62" t="s">
        <v>2655</v>
      </c>
    </row>
    <row r="990" spans="1:3" x14ac:dyDescent="0.15">
      <c r="A990" s="73" t="s">
        <v>2656</v>
      </c>
      <c r="B990" s="62" t="s">
        <v>1644</v>
      </c>
      <c r="C990" s="62" t="s">
        <v>2657</v>
      </c>
    </row>
    <row r="991" spans="1:3" x14ac:dyDescent="0.15">
      <c r="A991" s="73" t="s">
        <v>2658</v>
      </c>
      <c r="B991" s="62" t="s">
        <v>2659</v>
      </c>
      <c r="C991" s="62" t="s">
        <v>2660</v>
      </c>
    </row>
    <row r="992" spans="1:3" x14ac:dyDescent="0.15">
      <c r="A992" s="73" t="s">
        <v>2661</v>
      </c>
      <c r="B992" s="62" t="s">
        <v>2662</v>
      </c>
      <c r="C992" s="62" t="s">
        <v>2663</v>
      </c>
    </row>
    <row r="993" spans="1:3" x14ac:dyDescent="0.15">
      <c r="A993" s="73" t="s">
        <v>2664</v>
      </c>
      <c r="B993" s="62" t="s">
        <v>2665</v>
      </c>
      <c r="C993" s="62" t="s">
        <v>2666</v>
      </c>
    </row>
    <row r="994" spans="1:3" x14ac:dyDescent="0.15">
      <c r="A994" s="73" t="s">
        <v>2667</v>
      </c>
      <c r="B994" s="62" t="s">
        <v>2668</v>
      </c>
      <c r="C994" s="62" t="s">
        <v>2669</v>
      </c>
    </row>
    <row r="995" spans="1:3" x14ac:dyDescent="0.15">
      <c r="A995" s="73" t="s">
        <v>2670</v>
      </c>
      <c r="B995" s="62" t="s">
        <v>2626</v>
      </c>
      <c r="C995" s="62" t="s">
        <v>2671</v>
      </c>
    </row>
    <row r="996" spans="1:3" x14ac:dyDescent="0.15">
      <c r="A996" s="73" t="s">
        <v>2672</v>
      </c>
      <c r="B996" s="62" t="s">
        <v>2673</v>
      </c>
      <c r="C996" s="62" t="s">
        <v>2674</v>
      </c>
    </row>
    <row r="997" spans="1:3" x14ac:dyDescent="0.15">
      <c r="A997" s="73" t="s">
        <v>2675</v>
      </c>
      <c r="B997" s="62" t="s">
        <v>2676</v>
      </c>
      <c r="C997" s="62" t="s">
        <v>2677</v>
      </c>
    </row>
    <row r="998" spans="1:3" x14ac:dyDescent="0.15">
      <c r="A998" s="73" t="s">
        <v>2678</v>
      </c>
      <c r="B998" s="62" t="s">
        <v>2679</v>
      </c>
      <c r="C998" s="62" t="s">
        <v>2680</v>
      </c>
    </row>
    <row r="999" spans="1:3" x14ac:dyDescent="0.15">
      <c r="A999" s="73" t="s">
        <v>2681</v>
      </c>
      <c r="B999" s="62" t="s">
        <v>2682</v>
      </c>
      <c r="C999" s="62" t="s">
        <v>2683</v>
      </c>
    </row>
    <row r="1000" spans="1:3" x14ac:dyDescent="0.15">
      <c r="A1000" s="73" t="s">
        <v>2684</v>
      </c>
      <c r="B1000" s="62" t="s">
        <v>2685</v>
      </c>
      <c r="C1000" s="62" t="s">
        <v>2686</v>
      </c>
    </row>
    <row r="1001" spans="1:3" x14ac:dyDescent="0.15">
      <c r="A1001" s="73" t="s">
        <v>2687</v>
      </c>
      <c r="B1001" s="62" t="s">
        <v>2688</v>
      </c>
      <c r="C1001" s="62" t="s">
        <v>2689</v>
      </c>
    </row>
    <row r="1002" spans="1:3" x14ac:dyDescent="0.15">
      <c r="A1002" s="73" t="s">
        <v>2690</v>
      </c>
      <c r="B1002" s="62" t="s">
        <v>2691</v>
      </c>
      <c r="C1002" s="62" t="s">
        <v>2692</v>
      </c>
    </row>
    <row r="1003" spans="1:3" x14ac:dyDescent="0.15">
      <c r="A1003" s="73" t="s">
        <v>2693</v>
      </c>
      <c r="B1003" s="62" t="s">
        <v>2694</v>
      </c>
      <c r="C1003" s="62" t="s">
        <v>2695</v>
      </c>
    </row>
    <row r="1004" spans="1:3" x14ac:dyDescent="0.15">
      <c r="A1004" s="73" t="s">
        <v>2696</v>
      </c>
      <c r="B1004" s="62" t="s">
        <v>2697</v>
      </c>
      <c r="C1004" s="62" t="s">
        <v>2698</v>
      </c>
    </row>
    <row r="1005" spans="1:3" x14ac:dyDescent="0.15">
      <c r="A1005" s="73" t="s">
        <v>2699</v>
      </c>
      <c r="B1005" s="62" t="s">
        <v>2700</v>
      </c>
      <c r="C1005" s="62" t="s">
        <v>2701</v>
      </c>
    </row>
    <row r="1006" spans="1:3" x14ac:dyDescent="0.15">
      <c r="A1006" s="73" t="s">
        <v>2702</v>
      </c>
      <c r="B1006" s="62" t="s">
        <v>2703</v>
      </c>
      <c r="C1006" s="62" t="s">
        <v>2704</v>
      </c>
    </row>
    <row r="1007" spans="1:3" x14ac:dyDescent="0.15">
      <c r="A1007" s="73" t="s">
        <v>2705</v>
      </c>
      <c r="B1007" s="62" t="s">
        <v>2706</v>
      </c>
      <c r="C1007" s="62" t="s">
        <v>2707</v>
      </c>
    </row>
    <row r="1008" spans="1:3" x14ac:dyDescent="0.15">
      <c r="A1008" s="73" t="s">
        <v>2708</v>
      </c>
      <c r="B1008" s="62" t="s">
        <v>2709</v>
      </c>
      <c r="C1008" s="62" t="s">
        <v>2710</v>
      </c>
    </row>
    <row r="1009" spans="1:3" x14ac:dyDescent="0.15">
      <c r="A1009" s="73" t="s">
        <v>2711</v>
      </c>
      <c r="B1009" s="62" t="s">
        <v>2712</v>
      </c>
      <c r="C1009" s="62" t="s">
        <v>2713</v>
      </c>
    </row>
    <row r="1010" spans="1:3" x14ac:dyDescent="0.15">
      <c r="A1010" s="73" t="s">
        <v>2714</v>
      </c>
      <c r="B1010" s="62" t="s">
        <v>2715</v>
      </c>
      <c r="C1010" s="62" t="s">
        <v>2716</v>
      </c>
    </row>
    <row r="1011" spans="1:3" x14ac:dyDescent="0.15">
      <c r="A1011" s="73" t="s">
        <v>2717</v>
      </c>
      <c r="B1011" s="62" t="s">
        <v>1184</v>
      </c>
      <c r="C1011" s="62" t="s">
        <v>2718</v>
      </c>
    </row>
    <row r="1012" spans="1:3" x14ac:dyDescent="0.15">
      <c r="A1012" s="73" t="s">
        <v>2719</v>
      </c>
      <c r="B1012" s="62" t="s">
        <v>2720</v>
      </c>
      <c r="C1012" s="62" t="s">
        <v>2720</v>
      </c>
    </row>
    <row r="1013" spans="1:3" x14ac:dyDescent="0.15">
      <c r="A1013" s="73" t="s">
        <v>2721</v>
      </c>
      <c r="B1013" s="62" t="s">
        <v>2722</v>
      </c>
      <c r="C1013" s="62" t="s">
        <v>746</v>
      </c>
    </row>
    <row r="1014" spans="1:3" x14ac:dyDescent="0.15">
      <c r="A1014" s="73" t="s">
        <v>2723</v>
      </c>
      <c r="B1014" s="62" t="s">
        <v>2724</v>
      </c>
      <c r="C1014" s="62" t="s">
        <v>2725</v>
      </c>
    </row>
    <row r="1015" spans="1:3" x14ac:dyDescent="0.15">
      <c r="A1015" s="73" t="s">
        <v>2726</v>
      </c>
      <c r="B1015" s="62" t="s">
        <v>2727</v>
      </c>
      <c r="C1015" s="62" t="s">
        <v>2728</v>
      </c>
    </row>
    <row r="1016" spans="1:3" x14ac:dyDescent="0.15">
      <c r="A1016" s="73" t="s">
        <v>2729</v>
      </c>
      <c r="B1016" s="62" t="s">
        <v>2730</v>
      </c>
      <c r="C1016" s="62" t="s">
        <v>2731</v>
      </c>
    </row>
    <row r="1017" spans="1:3" x14ac:dyDescent="0.15">
      <c r="A1017" s="73" t="s">
        <v>2732</v>
      </c>
      <c r="B1017" s="62" t="s">
        <v>2733</v>
      </c>
      <c r="C1017" s="62" t="s">
        <v>2734</v>
      </c>
    </row>
    <row r="1018" spans="1:3" x14ac:dyDescent="0.15">
      <c r="A1018" s="73" t="s">
        <v>2735</v>
      </c>
      <c r="B1018" s="62" t="s">
        <v>2736</v>
      </c>
      <c r="C1018" s="62" t="s">
        <v>2737</v>
      </c>
    </row>
    <row r="1019" spans="1:3" x14ac:dyDescent="0.15">
      <c r="A1019" s="73" t="s">
        <v>2738</v>
      </c>
      <c r="B1019" s="62" t="s">
        <v>2739</v>
      </c>
      <c r="C1019" s="62" t="s">
        <v>2740</v>
      </c>
    </row>
    <row r="1020" spans="1:3" x14ac:dyDescent="0.15">
      <c r="A1020" s="73" t="s">
        <v>2741</v>
      </c>
      <c r="B1020" s="62" t="s">
        <v>586</v>
      </c>
      <c r="C1020" s="62" t="s">
        <v>2742</v>
      </c>
    </row>
    <row r="1021" spans="1:3" x14ac:dyDescent="0.15">
      <c r="A1021" s="73" t="s">
        <v>2743</v>
      </c>
      <c r="B1021" s="62" t="s">
        <v>2744</v>
      </c>
      <c r="C1021" s="62" t="s">
        <v>2745</v>
      </c>
    </row>
    <row r="1022" spans="1:3" x14ac:dyDescent="0.15">
      <c r="A1022" s="73" t="s">
        <v>2746</v>
      </c>
      <c r="B1022" s="62" t="s">
        <v>2747</v>
      </c>
      <c r="C1022" s="62" t="s">
        <v>2748</v>
      </c>
    </row>
    <row r="1023" spans="1:3" x14ac:dyDescent="0.15">
      <c r="A1023" s="73" t="s">
        <v>2749</v>
      </c>
      <c r="B1023" s="62" t="s">
        <v>2750</v>
      </c>
      <c r="C1023" s="62" t="s">
        <v>2751</v>
      </c>
    </row>
    <row r="1024" spans="1:3" x14ac:dyDescent="0.15">
      <c r="A1024" s="73" t="s">
        <v>2752</v>
      </c>
      <c r="B1024" s="62" t="s">
        <v>2753</v>
      </c>
      <c r="C1024" s="62" t="s">
        <v>2754</v>
      </c>
    </row>
    <row r="1025" spans="1:3" x14ac:dyDescent="0.15">
      <c r="A1025" s="73" t="s">
        <v>2755</v>
      </c>
      <c r="B1025" s="62" t="s">
        <v>2756</v>
      </c>
      <c r="C1025" s="62" t="s">
        <v>2757</v>
      </c>
    </row>
    <row r="1026" spans="1:3" x14ac:dyDescent="0.15">
      <c r="A1026" s="73" t="s">
        <v>2758</v>
      </c>
      <c r="B1026" s="62" t="s">
        <v>2759</v>
      </c>
      <c r="C1026" s="62" t="s">
        <v>2760</v>
      </c>
    </row>
    <row r="1027" spans="1:3" x14ac:dyDescent="0.15">
      <c r="A1027" s="73" t="s">
        <v>2761</v>
      </c>
      <c r="B1027" s="62" t="s">
        <v>2762</v>
      </c>
      <c r="C1027" s="62" t="s">
        <v>2611</v>
      </c>
    </row>
    <row r="1028" spans="1:3" x14ac:dyDescent="0.15">
      <c r="A1028" s="73" t="s">
        <v>2763</v>
      </c>
      <c r="B1028" s="62" t="s">
        <v>2764</v>
      </c>
      <c r="C1028" s="62" t="s">
        <v>2765</v>
      </c>
    </row>
    <row r="1029" spans="1:3" x14ac:dyDescent="0.15">
      <c r="A1029" s="73" t="s">
        <v>2766</v>
      </c>
      <c r="B1029" s="62" t="s">
        <v>2450</v>
      </c>
      <c r="C1029" s="62" t="s">
        <v>724</v>
      </c>
    </row>
    <row r="1030" spans="1:3" x14ac:dyDescent="0.15">
      <c r="A1030" s="73" t="s">
        <v>2767</v>
      </c>
      <c r="B1030" s="62" t="s">
        <v>2768</v>
      </c>
      <c r="C1030" s="62" t="s">
        <v>2769</v>
      </c>
    </row>
    <row r="1031" spans="1:3" x14ac:dyDescent="0.15">
      <c r="A1031" s="73" t="s">
        <v>2770</v>
      </c>
      <c r="B1031" s="62" t="s">
        <v>2771</v>
      </c>
      <c r="C1031" s="62" t="s">
        <v>2772</v>
      </c>
    </row>
    <row r="1032" spans="1:3" x14ac:dyDescent="0.15">
      <c r="A1032" s="73" t="s">
        <v>2773</v>
      </c>
      <c r="B1032" s="62" t="s">
        <v>2774</v>
      </c>
      <c r="C1032" s="62" t="s">
        <v>2775</v>
      </c>
    </row>
    <row r="1033" spans="1:3" x14ac:dyDescent="0.15">
      <c r="A1033" s="73" t="s">
        <v>2776</v>
      </c>
      <c r="B1033" s="62" t="s">
        <v>2777</v>
      </c>
      <c r="C1033" s="62" t="s">
        <v>2778</v>
      </c>
    </row>
    <row r="1034" spans="1:3" x14ac:dyDescent="0.15">
      <c r="A1034" s="73" t="s">
        <v>2779</v>
      </c>
      <c r="B1034" s="62" t="s">
        <v>2780</v>
      </c>
      <c r="C1034" s="62" t="s">
        <v>2781</v>
      </c>
    </row>
    <row r="1035" spans="1:3" x14ac:dyDescent="0.15">
      <c r="A1035" s="73" t="s">
        <v>2782</v>
      </c>
      <c r="B1035" s="62" t="s">
        <v>2783</v>
      </c>
      <c r="C1035" s="62" t="s">
        <v>2783</v>
      </c>
    </row>
    <row r="1036" spans="1:3" x14ac:dyDescent="0.15">
      <c r="A1036" s="73" t="s">
        <v>2784</v>
      </c>
      <c r="B1036" s="62" t="s">
        <v>2785</v>
      </c>
      <c r="C1036" s="62" t="s">
        <v>2786</v>
      </c>
    </row>
    <row r="1037" spans="1:3" x14ac:dyDescent="0.15">
      <c r="A1037" s="73" t="s">
        <v>2787</v>
      </c>
      <c r="B1037" s="62" t="s">
        <v>2788</v>
      </c>
      <c r="C1037" s="62" t="s">
        <v>2789</v>
      </c>
    </row>
    <row r="1038" spans="1:3" x14ac:dyDescent="0.15">
      <c r="A1038" s="73" t="s">
        <v>2790</v>
      </c>
      <c r="B1038" s="62" t="s">
        <v>2791</v>
      </c>
      <c r="C1038" s="62" t="s">
        <v>2792</v>
      </c>
    </row>
    <row r="1039" spans="1:3" x14ac:dyDescent="0.15">
      <c r="A1039" s="73" t="s">
        <v>2793</v>
      </c>
      <c r="B1039" s="62" t="s">
        <v>2794</v>
      </c>
      <c r="C1039" s="62" t="s">
        <v>2795</v>
      </c>
    </row>
    <row r="1040" spans="1:3" x14ac:dyDescent="0.15">
      <c r="A1040" s="73" t="s">
        <v>2796</v>
      </c>
      <c r="B1040" s="62" t="s">
        <v>2797</v>
      </c>
      <c r="C1040" s="62" t="s">
        <v>2798</v>
      </c>
    </row>
    <row r="1041" spans="1:3" x14ac:dyDescent="0.15">
      <c r="A1041" s="73" t="s">
        <v>2799</v>
      </c>
      <c r="B1041" s="62" t="s">
        <v>2800</v>
      </c>
      <c r="C1041" s="62" t="s">
        <v>2801</v>
      </c>
    </row>
    <row r="1042" spans="1:3" x14ac:dyDescent="0.15">
      <c r="A1042" s="73" t="s">
        <v>2802</v>
      </c>
      <c r="B1042" s="62" t="s">
        <v>2803</v>
      </c>
      <c r="C1042" s="62" t="s">
        <v>2804</v>
      </c>
    </row>
    <row r="1043" spans="1:3" x14ac:dyDescent="0.15">
      <c r="A1043" s="73" t="s">
        <v>2805</v>
      </c>
      <c r="B1043" s="62" t="s">
        <v>2806</v>
      </c>
      <c r="C1043" s="62" t="s">
        <v>2807</v>
      </c>
    </row>
    <row r="1044" spans="1:3" x14ac:dyDescent="0.15">
      <c r="A1044" s="73" t="s">
        <v>2808</v>
      </c>
      <c r="B1044" s="62" t="s">
        <v>2809</v>
      </c>
      <c r="C1044" s="62" t="s">
        <v>2810</v>
      </c>
    </row>
    <row r="1045" spans="1:3" x14ac:dyDescent="0.15">
      <c r="A1045" s="73" t="s">
        <v>2811</v>
      </c>
      <c r="B1045" s="62" t="s">
        <v>2812</v>
      </c>
      <c r="C1045" s="62" t="s">
        <v>2813</v>
      </c>
    </row>
    <row r="1046" spans="1:3" x14ac:dyDescent="0.15">
      <c r="A1046" s="73" t="s">
        <v>2814</v>
      </c>
      <c r="B1046" s="62" t="s">
        <v>2815</v>
      </c>
      <c r="C1046" s="62" t="s">
        <v>2816</v>
      </c>
    </row>
    <row r="1047" spans="1:3" x14ac:dyDescent="0.15">
      <c r="A1047" s="73" t="s">
        <v>2817</v>
      </c>
      <c r="B1047" s="62" t="s">
        <v>2818</v>
      </c>
      <c r="C1047" s="62" t="s">
        <v>2819</v>
      </c>
    </row>
    <row r="1048" spans="1:3" x14ac:dyDescent="0.15">
      <c r="A1048" s="73" t="s">
        <v>2820</v>
      </c>
      <c r="B1048" s="62" t="s">
        <v>2821</v>
      </c>
      <c r="C1048" s="62" t="s">
        <v>2821</v>
      </c>
    </row>
    <row r="1049" spans="1:3" x14ac:dyDescent="0.15">
      <c r="A1049" s="73" t="s">
        <v>2822</v>
      </c>
      <c r="B1049" s="62" t="s">
        <v>2823</v>
      </c>
      <c r="C1049" s="62" t="s">
        <v>2824</v>
      </c>
    </row>
    <row r="1050" spans="1:3" x14ac:dyDescent="0.15">
      <c r="A1050" s="73" t="s">
        <v>2825</v>
      </c>
      <c r="B1050" s="62" t="s">
        <v>935</v>
      </c>
      <c r="C1050" s="62" t="s">
        <v>936</v>
      </c>
    </row>
    <row r="1051" spans="1:3" x14ac:dyDescent="0.15">
      <c r="A1051" s="73" t="s">
        <v>2826</v>
      </c>
      <c r="B1051" s="62" t="s">
        <v>2827</v>
      </c>
      <c r="C1051" s="62" t="s">
        <v>2042</v>
      </c>
    </row>
    <row r="1052" spans="1:3" x14ac:dyDescent="0.15">
      <c r="A1052" s="73" t="s">
        <v>2828</v>
      </c>
      <c r="B1052" s="62" t="s">
        <v>2829</v>
      </c>
      <c r="C1052" s="62" t="s">
        <v>2830</v>
      </c>
    </row>
    <row r="1053" spans="1:3" x14ac:dyDescent="0.15">
      <c r="A1053" s="73" t="s">
        <v>2831</v>
      </c>
      <c r="B1053" s="62" t="s">
        <v>2832</v>
      </c>
      <c r="C1053" s="62" t="s">
        <v>2833</v>
      </c>
    </row>
    <row r="1054" spans="1:3" x14ac:dyDescent="0.15">
      <c r="A1054" s="73" t="s">
        <v>2834</v>
      </c>
      <c r="B1054" s="62" t="s">
        <v>2835</v>
      </c>
      <c r="C1054" s="62" t="s">
        <v>2836</v>
      </c>
    </row>
    <row r="1055" spans="1:3" x14ac:dyDescent="0.15">
      <c r="A1055" s="73" t="s">
        <v>2837</v>
      </c>
      <c r="B1055" s="62" t="s">
        <v>2838</v>
      </c>
      <c r="C1055" s="62" t="s">
        <v>2839</v>
      </c>
    </row>
    <row r="1056" spans="1:3" x14ac:dyDescent="0.15">
      <c r="A1056" s="73" t="s">
        <v>2840</v>
      </c>
      <c r="B1056" s="62" t="s">
        <v>2841</v>
      </c>
      <c r="C1056" s="62" t="s">
        <v>2842</v>
      </c>
    </row>
    <row r="1057" spans="1:3" x14ac:dyDescent="0.15">
      <c r="A1057" s="73" t="s">
        <v>2843</v>
      </c>
      <c r="B1057" s="62" t="s">
        <v>2844</v>
      </c>
      <c r="C1057" s="62" t="s">
        <v>2844</v>
      </c>
    </row>
    <row r="1058" spans="1:3" x14ac:dyDescent="0.15">
      <c r="A1058" s="73" t="s">
        <v>2845</v>
      </c>
      <c r="B1058" s="62" t="s">
        <v>2846</v>
      </c>
      <c r="C1058" s="62" t="s">
        <v>2847</v>
      </c>
    </row>
    <row r="1059" spans="1:3" x14ac:dyDescent="0.15">
      <c r="A1059" s="73" t="s">
        <v>2848</v>
      </c>
      <c r="B1059" s="62" t="s">
        <v>2849</v>
      </c>
      <c r="C1059" s="62" t="s">
        <v>2849</v>
      </c>
    </row>
    <row r="1060" spans="1:3" x14ac:dyDescent="0.15">
      <c r="A1060" s="73" t="s">
        <v>2850</v>
      </c>
      <c r="B1060" s="62" t="s">
        <v>2851</v>
      </c>
      <c r="C1060" s="62" t="s">
        <v>2851</v>
      </c>
    </row>
    <row r="1061" spans="1:3" x14ac:dyDescent="0.15">
      <c r="A1061" s="73" t="s">
        <v>2852</v>
      </c>
      <c r="B1061" s="62" t="s">
        <v>1885</v>
      </c>
      <c r="C1061" s="62" t="s">
        <v>2853</v>
      </c>
    </row>
    <row r="1062" spans="1:3" x14ac:dyDescent="0.15">
      <c r="A1062" s="73" t="s">
        <v>2854</v>
      </c>
      <c r="B1062" s="62" t="s">
        <v>2855</v>
      </c>
      <c r="C1062" s="62" t="s">
        <v>2856</v>
      </c>
    </row>
    <row r="1063" spans="1:3" x14ac:dyDescent="0.15">
      <c r="A1063" s="73" t="s">
        <v>2857</v>
      </c>
      <c r="B1063" s="62" t="s">
        <v>2858</v>
      </c>
      <c r="C1063" s="62" t="s">
        <v>2859</v>
      </c>
    </row>
    <row r="1064" spans="1:3" x14ac:dyDescent="0.15">
      <c r="A1064" s="73" t="s">
        <v>2860</v>
      </c>
      <c r="B1064" s="62" t="s">
        <v>2861</v>
      </c>
      <c r="C1064" s="62" t="s">
        <v>2862</v>
      </c>
    </row>
    <row r="1065" spans="1:3" x14ac:dyDescent="0.15">
      <c r="A1065" s="73" t="s">
        <v>2863</v>
      </c>
      <c r="B1065" s="62" t="s">
        <v>2273</v>
      </c>
      <c r="C1065" s="62" t="s">
        <v>2864</v>
      </c>
    </row>
    <row r="1066" spans="1:3" x14ac:dyDescent="0.15">
      <c r="A1066" s="73" t="s">
        <v>2865</v>
      </c>
      <c r="B1066" s="62" t="s">
        <v>2866</v>
      </c>
      <c r="C1066" s="62" t="s">
        <v>2867</v>
      </c>
    </row>
    <row r="1067" spans="1:3" x14ac:dyDescent="0.15">
      <c r="A1067" s="73" t="s">
        <v>2868</v>
      </c>
      <c r="B1067" s="62" t="s">
        <v>2869</v>
      </c>
      <c r="C1067" s="62" t="s">
        <v>2870</v>
      </c>
    </row>
    <row r="1068" spans="1:3" x14ac:dyDescent="0.15">
      <c r="A1068" s="73" t="s">
        <v>2871</v>
      </c>
      <c r="B1068" s="62" t="s">
        <v>2872</v>
      </c>
      <c r="C1068" s="62" t="s">
        <v>2873</v>
      </c>
    </row>
    <row r="1069" spans="1:3" x14ac:dyDescent="0.15">
      <c r="A1069" s="73" t="s">
        <v>2874</v>
      </c>
      <c r="B1069" s="62" t="s">
        <v>846</v>
      </c>
      <c r="C1069" s="62" t="s">
        <v>2875</v>
      </c>
    </row>
    <row r="1070" spans="1:3" x14ac:dyDescent="0.15">
      <c r="A1070" s="73" t="s">
        <v>2876</v>
      </c>
      <c r="B1070" s="62" t="s">
        <v>2877</v>
      </c>
      <c r="C1070" s="62" t="s">
        <v>2878</v>
      </c>
    </row>
    <row r="1071" spans="1:3" x14ac:dyDescent="0.15">
      <c r="A1071" s="73" t="s">
        <v>2879</v>
      </c>
      <c r="B1071" s="62" t="s">
        <v>2880</v>
      </c>
      <c r="C1071" s="62" t="s">
        <v>2881</v>
      </c>
    </row>
    <row r="1072" spans="1:3" x14ac:dyDescent="0.15">
      <c r="A1072" s="73" t="s">
        <v>2882</v>
      </c>
      <c r="B1072" s="62" t="s">
        <v>2883</v>
      </c>
      <c r="C1072" s="62" t="s">
        <v>2884</v>
      </c>
    </row>
    <row r="1073" spans="1:3" x14ac:dyDescent="0.15">
      <c r="A1073" s="73" t="s">
        <v>2885</v>
      </c>
      <c r="B1073" s="62" t="s">
        <v>2886</v>
      </c>
      <c r="C1073" s="62" t="s">
        <v>2887</v>
      </c>
    </row>
    <row r="1074" spans="1:3" x14ac:dyDescent="0.15">
      <c r="A1074" s="73" t="s">
        <v>2888</v>
      </c>
      <c r="B1074" s="62" t="s">
        <v>2889</v>
      </c>
      <c r="C1074" s="62" t="s">
        <v>2889</v>
      </c>
    </row>
    <row r="1075" spans="1:3" x14ac:dyDescent="0.15">
      <c r="A1075" s="73" t="s">
        <v>2890</v>
      </c>
      <c r="B1075" s="62" t="s">
        <v>2891</v>
      </c>
      <c r="C1075" s="62" t="s">
        <v>2892</v>
      </c>
    </row>
    <row r="1076" spans="1:3" x14ac:dyDescent="0.15">
      <c r="A1076" s="73" t="s">
        <v>2893</v>
      </c>
      <c r="B1076" s="62" t="s">
        <v>2894</v>
      </c>
      <c r="C1076" s="62" t="s">
        <v>2895</v>
      </c>
    </row>
    <row r="1077" spans="1:3" x14ac:dyDescent="0.15">
      <c r="A1077" s="73" t="s">
        <v>2896</v>
      </c>
      <c r="B1077" s="62" t="s">
        <v>2897</v>
      </c>
      <c r="C1077" s="62" t="s">
        <v>2898</v>
      </c>
    </row>
    <row r="1078" spans="1:3" x14ac:dyDescent="0.15">
      <c r="A1078" s="73" t="s">
        <v>2899</v>
      </c>
      <c r="B1078" s="62" t="s">
        <v>2900</v>
      </c>
      <c r="C1078" s="62" t="s">
        <v>2900</v>
      </c>
    </row>
    <row r="1079" spans="1:3" x14ac:dyDescent="0.15">
      <c r="A1079" s="73" t="s">
        <v>2901</v>
      </c>
      <c r="B1079" s="62" t="s">
        <v>2902</v>
      </c>
      <c r="C1079" s="62" t="s">
        <v>2903</v>
      </c>
    </row>
    <row r="1080" spans="1:3" x14ac:dyDescent="0.15">
      <c r="A1080" s="73" t="s">
        <v>2904</v>
      </c>
      <c r="B1080" s="62" t="s">
        <v>2905</v>
      </c>
      <c r="C1080" s="62" t="s">
        <v>2906</v>
      </c>
    </row>
    <row r="1081" spans="1:3" x14ac:dyDescent="0.15">
      <c r="A1081" s="73" t="s">
        <v>2907</v>
      </c>
      <c r="B1081" s="62" t="s">
        <v>2908</v>
      </c>
      <c r="C1081" s="62" t="s">
        <v>2908</v>
      </c>
    </row>
    <row r="1082" spans="1:3" x14ac:dyDescent="0.15">
      <c r="A1082" s="73" t="s">
        <v>2909</v>
      </c>
      <c r="B1082" s="62" t="s">
        <v>2910</v>
      </c>
      <c r="C1082" s="62" t="s">
        <v>2911</v>
      </c>
    </row>
    <row r="1083" spans="1:3" x14ac:dyDescent="0.15">
      <c r="A1083" s="73" t="s">
        <v>2912</v>
      </c>
      <c r="B1083" s="62" t="s">
        <v>2913</v>
      </c>
      <c r="C1083" s="62" t="s">
        <v>2914</v>
      </c>
    </row>
    <row r="1084" spans="1:3" x14ac:dyDescent="0.15">
      <c r="A1084" s="73" t="s">
        <v>2915</v>
      </c>
      <c r="B1084" s="62" t="s">
        <v>2916</v>
      </c>
      <c r="C1084" s="62" t="s">
        <v>2917</v>
      </c>
    </row>
    <row r="1085" spans="1:3" x14ac:dyDescent="0.15">
      <c r="A1085" s="73" t="s">
        <v>2918</v>
      </c>
      <c r="B1085" s="62" t="s">
        <v>2919</v>
      </c>
      <c r="C1085" s="62" t="s">
        <v>2920</v>
      </c>
    </row>
    <row r="1086" spans="1:3" x14ac:dyDescent="0.15">
      <c r="A1086" s="73" t="s">
        <v>2921</v>
      </c>
      <c r="B1086" s="62" t="s">
        <v>2922</v>
      </c>
      <c r="C1086" s="62" t="s">
        <v>2923</v>
      </c>
    </row>
    <row r="1087" spans="1:3" x14ac:dyDescent="0.15">
      <c r="A1087" s="73" t="s">
        <v>2924</v>
      </c>
      <c r="B1087" s="62" t="s">
        <v>2925</v>
      </c>
      <c r="C1087" s="62" t="s">
        <v>2926</v>
      </c>
    </row>
    <row r="1088" spans="1:3" x14ac:dyDescent="0.15">
      <c r="A1088" s="73" t="s">
        <v>2927</v>
      </c>
      <c r="B1088" s="62" t="s">
        <v>2928</v>
      </c>
      <c r="C1088" s="62" t="s">
        <v>2929</v>
      </c>
    </row>
    <row r="1089" spans="1:3" x14ac:dyDescent="0.15">
      <c r="A1089" s="73" t="s">
        <v>2930</v>
      </c>
      <c r="B1089" s="62" t="s">
        <v>2931</v>
      </c>
      <c r="C1089" s="62" t="s">
        <v>2932</v>
      </c>
    </row>
    <row r="1090" spans="1:3" x14ac:dyDescent="0.15">
      <c r="A1090" s="73" t="s">
        <v>2933</v>
      </c>
      <c r="B1090" s="62" t="s">
        <v>2934</v>
      </c>
      <c r="C1090" s="62" t="s">
        <v>2935</v>
      </c>
    </row>
    <row r="1091" spans="1:3" x14ac:dyDescent="0.15">
      <c r="A1091" s="73" t="s">
        <v>2936</v>
      </c>
      <c r="B1091" s="62" t="s">
        <v>2937</v>
      </c>
      <c r="C1091" s="62" t="s">
        <v>2938</v>
      </c>
    </row>
    <row r="1092" spans="1:3" x14ac:dyDescent="0.15">
      <c r="A1092" s="73" t="s">
        <v>2939</v>
      </c>
      <c r="B1092" s="62" t="s">
        <v>2940</v>
      </c>
      <c r="C1092" s="62" t="s">
        <v>2941</v>
      </c>
    </row>
    <row r="1093" spans="1:3" x14ac:dyDescent="0.15">
      <c r="A1093" s="73" t="s">
        <v>2942</v>
      </c>
      <c r="B1093" s="62" t="s">
        <v>2943</v>
      </c>
      <c r="C1093" s="62" t="s">
        <v>2944</v>
      </c>
    </row>
    <row r="1094" spans="1:3" x14ac:dyDescent="0.15">
      <c r="A1094" s="73" t="s">
        <v>2945</v>
      </c>
      <c r="B1094" s="62" t="s">
        <v>2946</v>
      </c>
      <c r="C1094" s="62" t="s">
        <v>2947</v>
      </c>
    </row>
    <row r="1095" spans="1:3" x14ac:dyDescent="0.15">
      <c r="A1095" s="73" t="s">
        <v>2948</v>
      </c>
      <c r="B1095" s="62" t="s">
        <v>2949</v>
      </c>
      <c r="C1095" s="62" t="s">
        <v>2950</v>
      </c>
    </row>
    <row r="1096" spans="1:3" x14ac:dyDescent="0.15">
      <c r="A1096" s="73" t="s">
        <v>2951</v>
      </c>
      <c r="B1096" s="62" t="s">
        <v>2952</v>
      </c>
      <c r="C1096" s="62" t="s">
        <v>2953</v>
      </c>
    </row>
    <row r="1097" spans="1:3" x14ac:dyDescent="0.15">
      <c r="A1097" s="73" t="s">
        <v>2954</v>
      </c>
      <c r="B1097" s="62" t="s">
        <v>2955</v>
      </c>
      <c r="C1097" s="62" t="s">
        <v>2956</v>
      </c>
    </row>
    <row r="1098" spans="1:3" x14ac:dyDescent="0.15">
      <c r="A1098" s="73" t="s">
        <v>2957</v>
      </c>
      <c r="B1098" s="62" t="s">
        <v>2958</v>
      </c>
      <c r="C1098" s="62" t="s">
        <v>2959</v>
      </c>
    </row>
    <row r="1099" spans="1:3" x14ac:dyDescent="0.15">
      <c r="A1099" s="73" t="s">
        <v>2960</v>
      </c>
      <c r="B1099" s="62" t="s">
        <v>2961</v>
      </c>
      <c r="C1099" s="62" t="s">
        <v>2962</v>
      </c>
    </row>
    <row r="1100" spans="1:3" x14ac:dyDescent="0.15">
      <c r="A1100" s="73" t="s">
        <v>2963</v>
      </c>
      <c r="B1100" s="62" t="s">
        <v>2964</v>
      </c>
      <c r="C1100" s="62" t="s">
        <v>2965</v>
      </c>
    </row>
    <row r="1101" spans="1:3" x14ac:dyDescent="0.15">
      <c r="A1101" s="73" t="s">
        <v>2966</v>
      </c>
      <c r="B1101" s="62" t="s">
        <v>2967</v>
      </c>
      <c r="C1101" s="62" t="s">
        <v>2068</v>
      </c>
    </row>
    <row r="1102" spans="1:3" x14ac:dyDescent="0.15">
      <c r="A1102" s="73" t="s">
        <v>2968</v>
      </c>
      <c r="B1102" s="62" t="s">
        <v>2969</v>
      </c>
      <c r="C1102" s="62" t="s">
        <v>2970</v>
      </c>
    </row>
    <row r="1103" spans="1:3" x14ac:dyDescent="0.15">
      <c r="A1103" s="73" t="s">
        <v>2971</v>
      </c>
      <c r="B1103" s="62" t="s">
        <v>2972</v>
      </c>
      <c r="C1103" s="62" t="s">
        <v>2973</v>
      </c>
    </row>
    <row r="1104" spans="1:3" x14ac:dyDescent="0.15">
      <c r="A1104" s="73" t="s">
        <v>2974</v>
      </c>
      <c r="B1104" s="62" t="s">
        <v>2975</v>
      </c>
      <c r="C1104" s="62" t="s">
        <v>1371</v>
      </c>
    </row>
    <row r="1105" spans="1:3" x14ac:dyDescent="0.15">
      <c r="A1105" s="73" t="s">
        <v>2976</v>
      </c>
      <c r="B1105" s="62" t="s">
        <v>2977</v>
      </c>
      <c r="C1105" s="62" t="s">
        <v>2978</v>
      </c>
    </row>
    <row r="1106" spans="1:3" x14ac:dyDescent="0.15">
      <c r="A1106" s="73" t="s">
        <v>2979</v>
      </c>
      <c r="B1106" s="62" t="s">
        <v>2980</v>
      </c>
      <c r="C1106" s="62" t="s">
        <v>2981</v>
      </c>
    </row>
    <row r="1107" spans="1:3" x14ac:dyDescent="0.15">
      <c r="A1107" s="73" t="s">
        <v>2982</v>
      </c>
      <c r="B1107" s="62" t="s">
        <v>2983</v>
      </c>
      <c r="C1107" s="62" t="s">
        <v>2984</v>
      </c>
    </row>
    <row r="1108" spans="1:3" x14ac:dyDescent="0.15">
      <c r="A1108" s="73" t="s">
        <v>2985</v>
      </c>
      <c r="B1108" s="62" t="s">
        <v>2986</v>
      </c>
      <c r="C1108" s="62" t="s">
        <v>2987</v>
      </c>
    </row>
    <row r="1109" spans="1:3" x14ac:dyDescent="0.15">
      <c r="A1109" s="73" t="s">
        <v>2988</v>
      </c>
      <c r="B1109" s="62" t="s">
        <v>2989</v>
      </c>
      <c r="C1109" s="62" t="s">
        <v>2990</v>
      </c>
    </row>
    <row r="1110" spans="1:3" x14ac:dyDescent="0.15">
      <c r="A1110" s="73" t="s">
        <v>2991</v>
      </c>
      <c r="B1110" s="62" t="s">
        <v>2992</v>
      </c>
      <c r="C1110" s="62" t="s">
        <v>2993</v>
      </c>
    </row>
    <row r="1111" spans="1:3" x14ac:dyDescent="0.15">
      <c r="A1111" s="73" t="s">
        <v>2994</v>
      </c>
      <c r="B1111" s="62" t="s">
        <v>2995</v>
      </c>
      <c r="C1111" s="62" t="s">
        <v>2996</v>
      </c>
    </row>
    <row r="1112" spans="1:3" x14ac:dyDescent="0.15">
      <c r="A1112" s="73" t="s">
        <v>2997</v>
      </c>
      <c r="B1112" s="62" t="s">
        <v>2998</v>
      </c>
      <c r="C1112" s="62" t="s">
        <v>2999</v>
      </c>
    </row>
    <row r="1113" spans="1:3" x14ac:dyDescent="0.15">
      <c r="A1113" s="73" t="s">
        <v>3000</v>
      </c>
      <c r="B1113" s="62" t="s">
        <v>3001</v>
      </c>
      <c r="C1113" s="62" t="s">
        <v>3002</v>
      </c>
    </row>
    <row r="1114" spans="1:3" x14ac:dyDescent="0.15">
      <c r="A1114" s="73" t="s">
        <v>3003</v>
      </c>
      <c r="B1114" s="62" t="s">
        <v>3004</v>
      </c>
      <c r="C1114" s="62" t="s">
        <v>3005</v>
      </c>
    </row>
    <row r="1115" spans="1:3" x14ac:dyDescent="0.15">
      <c r="A1115" s="73" t="s">
        <v>3006</v>
      </c>
      <c r="B1115" s="62" t="s">
        <v>3007</v>
      </c>
      <c r="C1115" s="62" t="s">
        <v>3008</v>
      </c>
    </row>
    <row r="1116" spans="1:3" x14ac:dyDescent="0.15">
      <c r="A1116" s="73" t="s">
        <v>3009</v>
      </c>
      <c r="B1116" s="62" t="s">
        <v>3010</v>
      </c>
      <c r="C1116" s="62" t="s">
        <v>3011</v>
      </c>
    </row>
    <row r="1117" spans="1:3" x14ac:dyDescent="0.15">
      <c r="A1117" s="73" t="s">
        <v>3012</v>
      </c>
      <c r="B1117" s="62" t="s">
        <v>3013</v>
      </c>
      <c r="C1117" s="62" t="s">
        <v>3014</v>
      </c>
    </row>
    <row r="1118" spans="1:3" x14ac:dyDescent="0.15">
      <c r="A1118" s="73" t="s">
        <v>3015</v>
      </c>
      <c r="B1118" s="62" t="s">
        <v>3016</v>
      </c>
      <c r="C1118" s="62" t="s">
        <v>3017</v>
      </c>
    </row>
    <row r="1119" spans="1:3" x14ac:dyDescent="0.15">
      <c r="A1119" s="73" t="s">
        <v>3018</v>
      </c>
      <c r="B1119" s="62" t="s">
        <v>3019</v>
      </c>
      <c r="C1119" s="62" t="s">
        <v>3020</v>
      </c>
    </row>
    <row r="1120" spans="1:3" x14ac:dyDescent="0.15">
      <c r="A1120" s="73" t="s">
        <v>3021</v>
      </c>
      <c r="B1120" s="62" t="s">
        <v>3022</v>
      </c>
      <c r="C1120" s="62" t="s">
        <v>3023</v>
      </c>
    </row>
    <row r="1121" spans="1:3" x14ac:dyDescent="0.15">
      <c r="A1121" s="73" t="s">
        <v>3024</v>
      </c>
      <c r="B1121" s="62" t="s">
        <v>3025</v>
      </c>
      <c r="C1121" s="62" t="s">
        <v>3026</v>
      </c>
    </row>
    <row r="1122" spans="1:3" x14ac:dyDescent="0.15">
      <c r="A1122" s="73" t="s">
        <v>3027</v>
      </c>
      <c r="B1122" s="62" t="s">
        <v>3028</v>
      </c>
      <c r="C1122" s="62" t="s">
        <v>3029</v>
      </c>
    </row>
    <row r="1123" spans="1:3" x14ac:dyDescent="0.15">
      <c r="A1123" s="73" t="s">
        <v>3030</v>
      </c>
      <c r="B1123" s="62" t="s">
        <v>3031</v>
      </c>
      <c r="C1123" s="62" t="s">
        <v>3032</v>
      </c>
    </row>
    <row r="1124" spans="1:3" x14ac:dyDescent="0.15">
      <c r="A1124" s="73" t="s">
        <v>3033</v>
      </c>
      <c r="B1124" s="62" t="s">
        <v>3034</v>
      </c>
      <c r="C1124" s="62" t="s">
        <v>3035</v>
      </c>
    </row>
    <row r="1125" spans="1:3" x14ac:dyDescent="0.15">
      <c r="A1125" s="73" t="s">
        <v>3036</v>
      </c>
      <c r="B1125" s="62" t="s">
        <v>3037</v>
      </c>
      <c r="C1125" s="62" t="s">
        <v>3037</v>
      </c>
    </row>
    <row r="1126" spans="1:3" x14ac:dyDescent="0.15">
      <c r="A1126" s="73" t="s">
        <v>3038</v>
      </c>
      <c r="B1126" s="62" t="s">
        <v>2016</v>
      </c>
      <c r="C1126" s="62" t="s">
        <v>2016</v>
      </c>
    </row>
    <row r="1127" spans="1:3" x14ac:dyDescent="0.15">
      <c r="A1127" s="73" t="s">
        <v>3039</v>
      </c>
      <c r="B1127" s="62" t="s">
        <v>3040</v>
      </c>
      <c r="C1127" s="62" t="s">
        <v>3041</v>
      </c>
    </row>
    <row r="1128" spans="1:3" x14ac:dyDescent="0.15">
      <c r="A1128" s="73" t="s">
        <v>3042</v>
      </c>
      <c r="B1128" s="62" t="s">
        <v>3043</v>
      </c>
      <c r="C1128" s="62" t="s">
        <v>3044</v>
      </c>
    </row>
    <row r="1129" spans="1:3" x14ac:dyDescent="0.15">
      <c r="A1129" s="73" t="s">
        <v>3045</v>
      </c>
      <c r="B1129" s="62" t="s">
        <v>3046</v>
      </c>
      <c r="C1129" s="62" t="s">
        <v>3047</v>
      </c>
    </row>
    <row r="1130" spans="1:3" x14ac:dyDescent="0.15">
      <c r="A1130" s="73" t="s">
        <v>3048</v>
      </c>
      <c r="B1130" s="62" t="s">
        <v>3049</v>
      </c>
      <c r="C1130" s="62" t="s">
        <v>3050</v>
      </c>
    </row>
    <row r="1131" spans="1:3" x14ac:dyDescent="0.15">
      <c r="A1131" s="73" t="s">
        <v>3051</v>
      </c>
      <c r="B1131" s="62" t="s">
        <v>2123</v>
      </c>
      <c r="C1131" s="62" t="s">
        <v>3052</v>
      </c>
    </row>
    <row r="1132" spans="1:3" x14ac:dyDescent="0.15">
      <c r="A1132" s="73" t="s">
        <v>3053</v>
      </c>
      <c r="B1132" s="62" t="s">
        <v>3054</v>
      </c>
      <c r="C1132" s="62" t="s">
        <v>3054</v>
      </c>
    </row>
    <row r="1133" spans="1:3" x14ac:dyDescent="0.15">
      <c r="A1133" s="73" t="s">
        <v>3055</v>
      </c>
      <c r="B1133" s="62" t="s">
        <v>3056</v>
      </c>
      <c r="C1133" s="62" t="s">
        <v>3057</v>
      </c>
    </row>
    <row r="1134" spans="1:3" x14ac:dyDescent="0.15">
      <c r="A1134" s="73" t="s">
        <v>3058</v>
      </c>
      <c r="B1134" s="62" t="s">
        <v>3059</v>
      </c>
      <c r="C1134" s="62" t="s">
        <v>3060</v>
      </c>
    </row>
    <row r="1135" spans="1:3" x14ac:dyDescent="0.15">
      <c r="A1135" s="73" t="s">
        <v>3061</v>
      </c>
      <c r="B1135" s="62" t="s">
        <v>3062</v>
      </c>
      <c r="C1135" s="62" t="s">
        <v>3062</v>
      </c>
    </row>
    <row r="1136" spans="1:3" x14ac:dyDescent="0.15">
      <c r="A1136" s="73" t="s">
        <v>3063</v>
      </c>
      <c r="B1136" s="62" t="s">
        <v>3064</v>
      </c>
      <c r="C1136" s="62" t="s">
        <v>3065</v>
      </c>
    </row>
    <row r="1137" spans="1:3" x14ac:dyDescent="0.15">
      <c r="A1137" s="73" t="s">
        <v>3066</v>
      </c>
      <c r="B1137" s="62" t="s">
        <v>3067</v>
      </c>
      <c r="C1137" s="62" t="s">
        <v>2535</v>
      </c>
    </row>
    <row r="1138" spans="1:3" x14ac:dyDescent="0.15">
      <c r="A1138" s="73" t="s">
        <v>3068</v>
      </c>
      <c r="B1138" s="62" t="s">
        <v>3069</v>
      </c>
      <c r="C1138" s="62" t="s">
        <v>3069</v>
      </c>
    </row>
    <row r="1139" spans="1:3" x14ac:dyDescent="0.15">
      <c r="A1139" s="73" t="s">
        <v>3070</v>
      </c>
      <c r="B1139" s="62" t="s">
        <v>3071</v>
      </c>
      <c r="C1139" s="62" t="s">
        <v>3072</v>
      </c>
    </row>
    <row r="1140" spans="1:3" x14ac:dyDescent="0.15">
      <c r="A1140" s="73" t="s">
        <v>3073</v>
      </c>
      <c r="B1140" s="62" t="s">
        <v>3074</v>
      </c>
      <c r="C1140" s="62" t="s">
        <v>3075</v>
      </c>
    </row>
    <row r="1141" spans="1:3" x14ac:dyDescent="0.15">
      <c r="A1141" s="73" t="s">
        <v>3076</v>
      </c>
      <c r="B1141" s="62" t="s">
        <v>3077</v>
      </c>
      <c r="C1141" s="62" t="s">
        <v>3078</v>
      </c>
    </row>
    <row r="1142" spans="1:3" x14ac:dyDescent="0.15">
      <c r="A1142" s="73" t="s">
        <v>3079</v>
      </c>
      <c r="B1142" s="62" t="s">
        <v>3080</v>
      </c>
      <c r="C1142" s="62" t="s">
        <v>3081</v>
      </c>
    </row>
    <row r="1143" spans="1:3" x14ac:dyDescent="0.15">
      <c r="A1143" s="73" t="s">
        <v>3082</v>
      </c>
      <c r="B1143" s="62" t="s">
        <v>3083</v>
      </c>
      <c r="C1143" s="62" t="s">
        <v>3084</v>
      </c>
    </row>
    <row r="1144" spans="1:3" x14ac:dyDescent="0.15">
      <c r="A1144" s="73" t="s">
        <v>3085</v>
      </c>
      <c r="B1144" s="62" t="s">
        <v>3086</v>
      </c>
      <c r="C1144" s="62" t="s">
        <v>3087</v>
      </c>
    </row>
    <row r="1145" spans="1:3" x14ac:dyDescent="0.15">
      <c r="A1145" s="73" t="s">
        <v>3088</v>
      </c>
      <c r="B1145" s="62" t="s">
        <v>3089</v>
      </c>
      <c r="C1145" s="62" t="s">
        <v>3090</v>
      </c>
    </row>
    <row r="1146" spans="1:3" x14ac:dyDescent="0.15">
      <c r="A1146" s="73" t="s">
        <v>3091</v>
      </c>
      <c r="B1146" s="62" t="s">
        <v>3092</v>
      </c>
      <c r="C1146" s="62" t="s">
        <v>3093</v>
      </c>
    </row>
    <row r="1147" spans="1:3" x14ac:dyDescent="0.15">
      <c r="A1147" s="73" t="s">
        <v>3094</v>
      </c>
      <c r="B1147" s="62" t="s">
        <v>3095</v>
      </c>
      <c r="C1147" s="62" t="s">
        <v>3096</v>
      </c>
    </row>
    <row r="1148" spans="1:3" x14ac:dyDescent="0.15">
      <c r="A1148" s="73" t="s">
        <v>3097</v>
      </c>
      <c r="B1148" s="62" t="s">
        <v>3098</v>
      </c>
      <c r="C1148" s="62" t="s">
        <v>3099</v>
      </c>
    </row>
    <row r="1149" spans="1:3" x14ac:dyDescent="0.15">
      <c r="A1149" s="73" t="s">
        <v>3100</v>
      </c>
      <c r="B1149" s="62" t="s">
        <v>3101</v>
      </c>
      <c r="C1149" s="62" t="s">
        <v>718</v>
      </c>
    </row>
    <row r="1150" spans="1:3" x14ac:dyDescent="0.15">
      <c r="A1150" s="73" t="s">
        <v>3102</v>
      </c>
      <c r="B1150" s="62" t="s">
        <v>3103</v>
      </c>
      <c r="C1150" s="62" t="s">
        <v>3104</v>
      </c>
    </row>
    <row r="1151" spans="1:3" x14ac:dyDescent="0.15">
      <c r="A1151" s="73" t="s">
        <v>3105</v>
      </c>
      <c r="B1151" s="62" t="s">
        <v>3106</v>
      </c>
      <c r="C1151" s="62" t="s">
        <v>3106</v>
      </c>
    </row>
    <row r="1152" spans="1:3" x14ac:dyDescent="0.15">
      <c r="A1152" s="73" t="s">
        <v>3107</v>
      </c>
      <c r="B1152" s="62" t="s">
        <v>3108</v>
      </c>
      <c r="C1152" s="62" t="s">
        <v>3108</v>
      </c>
    </row>
    <row r="1153" spans="1:3" x14ac:dyDescent="0.15">
      <c r="A1153" s="73" t="s">
        <v>3109</v>
      </c>
      <c r="B1153" s="62" t="s">
        <v>2042</v>
      </c>
      <c r="C1153" s="62" t="s">
        <v>3110</v>
      </c>
    </row>
    <row r="1154" spans="1:3" x14ac:dyDescent="0.15">
      <c r="A1154" s="73" t="s">
        <v>3111</v>
      </c>
      <c r="B1154" s="62" t="s">
        <v>3112</v>
      </c>
      <c r="C1154" s="62" t="s">
        <v>3113</v>
      </c>
    </row>
    <row r="1155" spans="1:3" x14ac:dyDescent="0.15">
      <c r="A1155" s="73" t="s">
        <v>3114</v>
      </c>
      <c r="B1155" s="62" t="s">
        <v>3115</v>
      </c>
      <c r="C1155" s="62" t="s">
        <v>3116</v>
      </c>
    </row>
    <row r="1156" spans="1:3" x14ac:dyDescent="0.15">
      <c r="A1156" s="73" t="s">
        <v>3117</v>
      </c>
      <c r="B1156" s="62" t="s">
        <v>3118</v>
      </c>
      <c r="C1156" s="62" t="s">
        <v>3119</v>
      </c>
    </row>
    <row r="1157" spans="1:3" x14ac:dyDescent="0.15">
      <c r="A1157" s="73" t="s">
        <v>3120</v>
      </c>
      <c r="B1157" s="62" t="s">
        <v>3121</v>
      </c>
      <c r="C1157" s="62" t="s">
        <v>3122</v>
      </c>
    </row>
    <row r="1158" spans="1:3" x14ac:dyDescent="0.15">
      <c r="A1158" s="73" t="s">
        <v>3123</v>
      </c>
      <c r="B1158" s="62" t="s">
        <v>3124</v>
      </c>
      <c r="C1158" s="62" t="s">
        <v>3125</v>
      </c>
    </row>
    <row r="1159" spans="1:3" x14ac:dyDescent="0.15">
      <c r="A1159" s="73" t="s">
        <v>3126</v>
      </c>
      <c r="B1159" s="62" t="s">
        <v>3127</v>
      </c>
      <c r="C1159" s="62" t="s">
        <v>3127</v>
      </c>
    </row>
    <row r="1160" spans="1:3" x14ac:dyDescent="0.15">
      <c r="A1160" s="73" t="s">
        <v>3128</v>
      </c>
      <c r="B1160" s="62" t="s">
        <v>3129</v>
      </c>
      <c r="C1160" s="62" t="s">
        <v>3129</v>
      </c>
    </row>
    <row r="1161" spans="1:3" x14ac:dyDescent="0.15">
      <c r="A1161" s="73" t="s">
        <v>3130</v>
      </c>
      <c r="B1161" s="62" t="s">
        <v>3131</v>
      </c>
      <c r="C1161" s="62" t="s">
        <v>3132</v>
      </c>
    </row>
    <row r="1162" spans="1:3" x14ac:dyDescent="0.15">
      <c r="A1162" s="73" t="s">
        <v>3133</v>
      </c>
      <c r="B1162" s="62" t="s">
        <v>3134</v>
      </c>
      <c r="C1162" s="62" t="s">
        <v>3135</v>
      </c>
    </row>
    <row r="1163" spans="1:3" x14ac:dyDescent="0.15">
      <c r="A1163" s="73" t="s">
        <v>3136</v>
      </c>
      <c r="B1163" s="62" t="s">
        <v>3137</v>
      </c>
      <c r="C1163" s="62" t="s">
        <v>3137</v>
      </c>
    </row>
    <row r="1164" spans="1:3" x14ac:dyDescent="0.15">
      <c r="A1164" s="73" t="s">
        <v>3138</v>
      </c>
      <c r="B1164" s="62" t="s">
        <v>3139</v>
      </c>
      <c r="C1164" s="62" t="s">
        <v>3140</v>
      </c>
    </row>
    <row r="1165" spans="1:3" x14ac:dyDescent="0.15">
      <c r="A1165" s="73" t="s">
        <v>3141</v>
      </c>
      <c r="B1165" s="62" t="s">
        <v>3142</v>
      </c>
      <c r="C1165" s="62" t="s">
        <v>3143</v>
      </c>
    </row>
    <row r="1166" spans="1:3" x14ac:dyDescent="0.15">
      <c r="A1166" s="73" t="s">
        <v>3144</v>
      </c>
      <c r="B1166" s="62" t="s">
        <v>3145</v>
      </c>
      <c r="C1166" s="62" t="s">
        <v>3146</v>
      </c>
    </row>
    <row r="1167" spans="1:3" x14ac:dyDescent="0.15">
      <c r="A1167" s="73" t="s">
        <v>3147</v>
      </c>
      <c r="B1167" s="62" t="s">
        <v>3148</v>
      </c>
      <c r="C1167" s="62" t="s">
        <v>3149</v>
      </c>
    </row>
    <row r="1168" spans="1:3" x14ac:dyDescent="0.15">
      <c r="A1168" s="73" t="s">
        <v>3150</v>
      </c>
      <c r="B1168" s="62" t="s">
        <v>3151</v>
      </c>
      <c r="C1168" s="62" t="s">
        <v>3152</v>
      </c>
    </row>
    <row r="1169" spans="1:3" x14ac:dyDescent="0.15">
      <c r="A1169" s="73" t="s">
        <v>3153</v>
      </c>
      <c r="B1169" s="62" t="s">
        <v>3154</v>
      </c>
      <c r="C1169" s="62" t="s">
        <v>3155</v>
      </c>
    </row>
    <row r="1170" spans="1:3" x14ac:dyDescent="0.15">
      <c r="A1170" s="73" t="s">
        <v>3156</v>
      </c>
      <c r="B1170" s="62" t="s">
        <v>3157</v>
      </c>
      <c r="C1170" s="62" t="s">
        <v>2694</v>
      </c>
    </row>
    <row r="1171" spans="1:3" x14ac:dyDescent="0.15">
      <c r="A1171" s="73" t="s">
        <v>3158</v>
      </c>
      <c r="B1171" s="62" t="s">
        <v>3159</v>
      </c>
      <c r="C1171" s="62" t="s">
        <v>3160</v>
      </c>
    </row>
    <row r="1172" spans="1:3" x14ac:dyDescent="0.15">
      <c r="A1172" s="73" t="s">
        <v>3161</v>
      </c>
      <c r="B1172" s="62" t="s">
        <v>3162</v>
      </c>
      <c r="C1172" s="62" t="s">
        <v>3163</v>
      </c>
    </row>
    <row r="1173" spans="1:3" x14ac:dyDescent="0.15">
      <c r="A1173" s="73" t="s">
        <v>3164</v>
      </c>
      <c r="B1173" s="62" t="s">
        <v>3165</v>
      </c>
      <c r="C1173" s="62" t="s">
        <v>3166</v>
      </c>
    </row>
    <row r="1174" spans="1:3" x14ac:dyDescent="0.15">
      <c r="A1174" s="73" t="s">
        <v>3167</v>
      </c>
      <c r="B1174" s="62" t="s">
        <v>3168</v>
      </c>
      <c r="C1174" s="62" t="s">
        <v>3169</v>
      </c>
    </row>
    <row r="1175" spans="1:3" x14ac:dyDescent="0.15">
      <c r="A1175" s="73" t="s">
        <v>3170</v>
      </c>
      <c r="B1175" s="62" t="s">
        <v>3171</v>
      </c>
      <c r="C1175" s="62" t="s">
        <v>3172</v>
      </c>
    </row>
    <row r="1176" spans="1:3" x14ac:dyDescent="0.15">
      <c r="A1176" s="73" t="s">
        <v>3173</v>
      </c>
      <c r="B1176" s="62" t="s">
        <v>3174</v>
      </c>
      <c r="C1176" s="62" t="s">
        <v>3175</v>
      </c>
    </row>
    <row r="1177" spans="1:3" x14ac:dyDescent="0.15">
      <c r="A1177" s="73" t="s">
        <v>3176</v>
      </c>
      <c r="B1177" s="62" t="s">
        <v>3177</v>
      </c>
      <c r="C1177" s="62" t="s">
        <v>3178</v>
      </c>
    </row>
    <row r="1178" spans="1:3" x14ac:dyDescent="0.15">
      <c r="A1178" s="73" t="s">
        <v>3179</v>
      </c>
      <c r="B1178" s="62" t="s">
        <v>3180</v>
      </c>
      <c r="C1178" s="62" t="s">
        <v>3181</v>
      </c>
    </row>
    <row r="1179" spans="1:3" x14ac:dyDescent="0.15">
      <c r="A1179" s="73" t="s">
        <v>3182</v>
      </c>
      <c r="B1179" s="62" t="s">
        <v>3183</v>
      </c>
      <c r="C1179" s="62" t="s">
        <v>3184</v>
      </c>
    </row>
    <row r="1180" spans="1:3" x14ac:dyDescent="0.15">
      <c r="A1180" s="73" t="s">
        <v>3185</v>
      </c>
      <c r="B1180" s="62" t="s">
        <v>3186</v>
      </c>
      <c r="C1180" s="62" t="s">
        <v>3187</v>
      </c>
    </row>
    <row r="1181" spans="1:3" x14ac:dyDescent="0.15">
      <c r="A1181" s="73" t="s">
        <v>3188</v>
      </c>
      <c r="B1181" s="62" t="s">
        <v>3189</v>
      </c>
      <c r="C1181" s="62" t="s">
        <v>3190</v>
      </c>
    </row>
    <row r="1182" spans="1:3" x14ac:dyDescent="0.15">
      <c r="A1182" s="73" t="s">
        <v>3191</v>
      </c>
      <c r="B1182" s="62" t="s">
        <v>3192</v>
      </c>
      <c r="C1182" s="62" t="s">
        <v>3193</v>
      </c>
    </row>
    <row r="1183" spans="1:3" x14ac:dyDescent="0.15">
      <c r="A1183" s="73" t="s">
        <v>3194</v>
      </c>
      <c r="B1183" s="62" t="s">
        <v>3195</v>
      </c>
      <c r="C1183" s="62" t="s">
        <v>3196</v>
      </c>
    </row>
    <row r="1184" spans="1:3" x14ac:dyDescent="0.15">
      <c r="A1184" s="73" t="s">
        <v>3197</v>
      </c>
      <c r="B1184" s="62" t="s">
        <v>2745</v>
      </c>
      <c r="C1184" s="62" t="s">
        <v>3198</v>
      </c>
    </row>
    <row r="1185" spans="1:3" x14ac:dyDescent="0.15">
      <c r="A1185" s="73" t="s">
        <v>3199</v>
      </c>
      <c r="B1185" s="62" t="s">
        <v>3200</v>
      </c>
      <c r="C1185" s="62" t="s">
        <v>3201</v>
      </c>
    </row>
    <row r="1186" spans="1:3" x14ac:dyDescent="0.15">
      <c r="A1186" s="73" t="s">
        <v>3202</v>
      </c>
      <c r="B1186" s="62" t="s">
        <v>3203</v>
      </c>
      <c r="C1186" s="62" t="s">
        <v>3204</v>
      </c>
    </row>
    <row r="1187" spans="1:3" x14ac:dyDescent="0.15">
      <c r="A1187" s="73" t="s">
        <v>3205</v>
      </c>
      <c r="B1187" s="62" t="s">
        <v>3206</v>
      </c>
      <c r="C1187" s="62" t="s">
        <v>3207</v>
      </c>
    </row>
    <row r="1188" spans="1:3" x14ac:dyDescent="0.15">
      <c r="A1188" s="73" t="s">
        <v>3208</v>
      </c>
      <c r="B1188" s="62" t="s">
        <v>3209</v>
      </c>
      <c r="C1188" s="62" t="s">
        <v>3210</v>
      </c>
    </row>
    <row r="1189" spans="1:3" x14ac:dyDescent="0.15">
      <c r="A1189" s="73" t="s">
        <v>3211</v>
      </c>
      <c r="B1189" s="62" t="s">
        <v>3212</v>
      </c>
      <c r="C1189" s="62" t="s">
        <v>3074</v>
      </c>
    </row>
    <row r="1190" spans="1:3" x14ac:dyDescent="0.15">
      <c r="A1190" s="73" t="s">
        <v>3213</v>
      </c>
      <c r="B1190" s="62" t="s">
        <v>3214</v>
      </c>
      <c r="C1190" s="62" t="s">
        <v>3215</v>
      </c>
    </row>
    <row r="1191" spans="1:3" x14ac:dyDescent="0.15">
      <c r="A1191" s="73" t="s">
        <v>3216</v>
      </c>
      <c r="B1191" s="62" t="s">
        <v>1315</v>
      </c>
      <c r="C1191" s="62" t="s">
        <v>3217</v>
      </c>
    </row>
    <row r="1192" spans="1:3" x14ac:dyDescent="0.15">
      <c r="A1192" s="73" t="s">
        <v>3218</v>
      </c>
      <c r="B1192" s="62" t="s">
        <v>3219</v>
      </c>
      <c r="C1192" s="62" t="s">
        <v>3220</v>
      </c>
    </row>
    <row r="1193" spans="1:3" x14ac:dyDescent="0.15">
      <c r="A1193" s="73" t="s">
        <v>3221</v>
      </c>
      <c r="B1193" s="62" t="s">
        <v>3222</v>
      </c>
      <c r="C1193" s="62" t="s">
        <v>3223</v>
      </c>
    </row>
    <row r="1194" spans="1:3" x14ac:dyDescent="0.15">
      <c r="A1194" s="73" t="s">
        <v>3224</v>
      </c>
      <c r="B1194" s="62" t="s">
        <v>3225</v>
      </c>
      <c r="C1194" s="62" t="s">
        <v>3226</v>
      </c>
    </row>
    <row r="1195" spans="1:3" x14ac:dyDescent="0.15">
      <c r="A1195" s="73" t="s">
        <v>3227</v>
      </c>
      <c r="B1195" s="62" t="s">
        <v>3228</v>
      </c>
      <c r="C1195" s="62" t="s">
        <v>3229</v>
      </c>
    </row>
    <row r="1196" spans="1:3" x14ac:dyDescent="0.15">
      <c r="A1196" s="73" t="s">
        <v>3230</v>
      </c>
      <c r="B1196" s="62" t="s">
        <v>3231</v>
      </c>
      <c r="C1196" s="62" t="s">
        <v>3232</v>
      </c>
    </row>
    <row r="1197" spans="1:3" x14ac:dyDescent="0.15">
      <c r="A1197" s="73" t="s">
        <v>3233</v>
      </c>
      <c r="B1197" s="62" t="s">
        <v>3234</v>
      </c>
      <c r="C1197" s="62" t="s">
        <v>3235</v>
      </c>
    </row>
    <row r="1198" spans="1:3" x14ac:dyDescent="0.15">
      <c r="A1198" s="73" t="s">
        <v>3236</v>
      </c>
      <c r="B1198" s="62" t="s">
        <v>3237</v>
      </c>
      <c r="C1198" s="62" t="s">
        <v>3238</v>
      </c>
    </row>
    <row r="1199" spans="1:3" x14ac:dyDescent="0.15">
      <c r="A1199" s="73" t="s">
        <v>3239</v>
      </c>
      <c r="B1199" s="62" t="s">
        <v>3240</v>
      </c>
      <c r="C1199" s="62" t="s">
        <v>3241</v>
      </c>
    </row>
    <row r="1200" spans="1:3" x14ac:dyDescent="0.15">
      <c r="A1200" s="73" t="s">
        <v>3242</v>
      </c>
      <c r="B1200" s="62" t="s">
        <v>3243</v>
      </c>
      <c r="C1200" s="62" t="s">
        <v>3244</v>
      </c>
    </row>
    <row r="1201" spans="1:3" x14ac:dyDescent="0.15">
      <c r="A1201" s="73" t="s">
        <v>3245</v>
      </c>
      <c r="B1201" s="62" t="s">
        <v>3246</v>
      </c>
      <c r="C1201" s="62" t="s">
        <v>3247</v>
      </c>
    </row>
    <row r="1202" spans="1:3" x14ac:dyDescent="0.15">
      <c r="A1202" s="73" t="s">
        <v>3248</v>
      </c>
      <c r="B1202" s="62" t="s">
        <v>3249</v>
      </c>
      <c r="C1202" s="62" t="s">
        <v>3250</v>
      </c>
    </row>
    <row r="1203" spans="1:3" x14ac:dyDescent="0.15">
      <c r="A1203" s="73" t="s">
        <v>3251</v>
      </c>
      <c r="B1203" s="62" t="s">
        <v>3252</v>
      </c>
      <c r="C1203" s="62" t="s">
        <v>3253</v>
      </c>
    </row>
    <row r="1204" spans="1:3" x14ac:dyDescent="0.15">
      <c r="A1204" s="73" t="s">
        <v>3254</v>
      </c>
      <c r="B1204" s="62" t="s">
        <v>3255</v>
      </c>
      <c r="C1204" s="62" t="s">
        <v>3256</v>
      </c>
    </row>
    <row r="1205" spans="1:3" x14ac:dyDescent="0.15">
      <c r="A1205" s="73" t="s">
        <v>3257</v>
      </c>
      <c r="B1205" s="62" t="s">
        <v>3258</v>
      </c>
      <c r="C1205" s="62" t="s">
        <v>3259</v>
      </c>
    </row>
    <row r="1206" spans="1:3" x14ac:dyDescent="0.15">
      <c r="A1206" s="73" t="s">
        <v>3260</v>
      </c>
      <c r="B1206" s="62" t="s">
        <v>3261</v>
      </c>
      <c r="C1206" s="62" t="s">
        <v>3262</v>
      </c>
    </row>
    <row r="1207" spans="1:3" x14ac:dyDescent="0.15">
      <c r="A1207" s="73" t="s">
        <v>3263</v>
      </c>
      <c r="B1207" s="62" t="s">
        <v>3264</v>
      </c>
      <c r="C1207" s="62" t="s">
        <v>3265</v>
      </c>
    </row>
    <row r="1208" spans="1:3" x14ac:dyDescent="0.15">
      <c r="A1208" s="73" t="s">
        <v>3266</v>
      </c>
      <c r="B1208" s="62" t="s">
        <v>3267</v>
      </c>
      <c r="C1208" s="62" t="s">
        <v>3268</v>
      </c>
    </row>
    <row r="1209" spans="1:3" x14ac:dyDescent="0.15">
      <c r="A1209" s="73" t="s">
        <v>3269</v>
      </c>
      <c r="B1209" s="62" t="s">
        <v>3270</v>
      </c>
      <c r="C1209" s="62" t="s">
        <v>3271</v>
      </c>
    </row>
    <row r="1210" spans="1:3" x14ac:dyDescent="0.15">
      <c r="A1210" s="73" t="s">
        <v>3272</v>
      </c>
      <c r="B1210" s="62" t="s">
        <v>3273</v>
      </c>
      <c r="C1210" s="62" t="s">
        <v>3274</v>
      </c>
    </row>
    <row r="1211" spans="1:3" x14ac:dyDescent="0.15">
      <c r="A1211" s="73" t="s">
        <v>3275</v>
      </c>
      <c r="B1211" s="62" t="s">
        <v>3276</v>
      </c>
      <c r="C1211" s="62" t="s">
        <v>3277</v>
      </c>
    </row>
    <row r="1212" spans="1:3" x14ac:dyDescent="0.15">
      <c r="A1212" s="73" t="s">
        <v>3278</v>
      </c>
      <c r="B1212" s="62" t="s">
        <v>3279</v>
      </c>
      <c r="C1212" s="62" t="s">
        <v>3280</v>
      </c>
    </row>
    <row r="1213" spans="1:3" x14ac:dyDescent="0.15">
      <c r="A1213" s="73" t="s">
        <v>3281</v>
      </c>
      <c r="B1213" s="62" t="s">
        <v>3282</v>
      </c>
      <c r="C1213" s="62" t="s">
        <v>3283</v>
      </c>
    </row>
    <row r="1214" spans="1:3" x14ac:dyDescent="0.15">
      <c r="A1214" s="73" t="s">
        <v>3284</v>
      </c>
      <c r="B1214" s="62" t="s">
        <v>3285</v>
      </c>
      <c r="C1214" s="62" t="s">
        <v>3286</v>
      </c>
    </row>
    <row r="1215" spans="1:3" x14ac:dyDescent="0.15">
      <c r="A1215" s="73" t="s">
        <v>3287</v>
      </c>
      <c r="B1215" s="62" t="s">
        <v>3288</v>
      </c>
      <c r="C1215" s="62" t="s">
        <v>3289</v>
      </c>
    </row>
    <row r="1216" spans="1:3" x14ac:dyDescent="0.15">
      <c r="A1216" s="73" t="s">
        <v>3290</v>
      </c>
      <c r="B1216" s="62" t="s">
        <v>3291</v>
      </c>
      <c r="C1216" s="62" t="s">
        <v>3292</v>
      </c>
    </row>
    <row r="1217" spans="1:3" x14ac:dyDescent="0.15">
      <c r="A1217" s="73" t="s">
        <v>3293</v>
      </c>
      <c r="B1217" s="62" t="s">
        <v>3294</v>
      </c>
      <c r="C1217" s="62" t="s">
        <v>3295</v>
      </c>
    </row>
    <row r="1218" spans="1:3" x14ac:dyDescent="0.15">
      <c r="A1218" s="73" t="s">
        <v>3296</v>
      </c>
      <c r="B1218" s="62" t="s">
        <v>3297</v>
      </c>
      <c r="C1218" s="62" t="s">
        <v>3298</v>
      </c>
    </row>
    <row r="1219" spans="1:3" x14ac:dyDescent="0.15">
      <c r="A1219" s="73" t="s">
        <v>3299</v>
      </c>
      <c r="B1219" s="62" t="s">
        <v>3300</v>
      </c>
      <c r="C1219" s="62" t="s">
        <v>3301</v>
      </c>
    </row>
    <row r="1220" spans="1:3" x14ac:dyDescent="0.15">
      <c r="A1220" s="73" t="s">
        <v>3302</v>
      </c>
      <c r="B1220" s="62" t="s">
        <v>3303</v>
      </c>
      <c r="C1220" s="62" t="s">
        <v>3304</v>
      </c>
    </row>
    <row r="1221" spans="1:3" x14ac:dyDescent="0.15">
      <c r="A1221" s="73" t="s">
        <v>3305</v>
      </c>
      <c r="B1221" s="62" t="s">
        <v>3306</v>
      </c>
      <c r="C1221" s="62" t="s">
        <v>3307</v>
      </c>
    </row>
    <row r="1222" spans="1:3" x14ac:dyDescent="0.15">
      <c r="A1222" s="73" t="s">
        <v>3308</v>
      </c>
      <c r="B1222" s="62" t="s">
        <v>3309</v>
      </c>
      <c r="C1222" s="62" t="s">
        <v>3310</v>
      </c>
    </row>
    <row r="1223" spans="1:3" x14ac:dyDescent="0.15">
      <c r="A1223" s="73" t="s">
        <v>3311</v>
      </c>
      <c r="B1223" s="62" t="s">
        <v>3312</v>
      </c>
      <c r="C1223" s="62" t="s">
        <v>3313</v>
      </c>
    </row>
    <row r="1224" spans="1:3" x14ac:dyDescent="0.15">
      <c r="A1224" s="73" t="s">
        <v>3314</v>
      </c>
      <c r="B1224" s="62" t="s">
        <v>3315</v>
      </c>
      <c r="C1224" s="62" t="s">
        <v>3316</v>
      </c>
    </row>
    <row r="1225" spans="1:3" x14ac:dyDescent="0.15">
      <c r="A1225" s="73" t="s">
        <v>3317</v>
      </c>
      <c r="B1225" s="62" t="s">
        <v>3318</v>
      </c>
      <c r="C1225" s="62" t="s">
        <v>3319</v>
      </c>
    </row>
    <row r="1226" spans="1:3" x14ac:dyDescent="0.15">
      <c r="A1226" s="73" t="s">
        <v>3320</v>
      </c>
      <c r="B1226" s="62" t="s">
        <v>3321</v>
      </c>
      <c r="C1226" s="62" t="s">
        <v>3322</v>
      </c>
    </row>
    <row r="1227" spans="1:3" x14ac:dyDescent="0.15">
      <c r="A1227" s="73" t="s">
        <v>3323</v>
      </c>
      <c r="B1227" s="62" t="s">
        <v>3324</v>
      </c>
      <c r="C1227" s="62" t="s">
        <v>3325</v>
      </c>
    </row>
    <row r="1228" spans="1:3" x14ac:dyDescent="0.15">
      <c r="A1228" s="73" t="s">
        <v>3326</v>
      </c>
      <c r="B1228" s="62" t="s">
        <v>3327</v>
      </c>
      <c r="C1228" s="62" t="s">
        <v>3328</v>
      </c>
    </row>
    <row r="1229" spans="1:3" x14ac:dyDescent="0.15">
      <c r="A1229" s="73" t="s">
        <v>3329</v>
      </c>
      <c r="B1229" s="62" t="s">
        <v>3330</v>
      </c>
      <c r="C1229" s="62" t="s">
        <v>3331</v>
      </c>
    </row>
    <row r="1230" spans="1:3" x14ac:dyDescent="0.15">
      <c r="A1230" s="73" t="s">
        <v>3332</v>
      </c>
      <c r="B1230" s="62" t="s">
        <v>3333</v>
      </c>
      <c r="C1230" s="62" t="s">
        <v>3334</v>
      </c>
    </row>
    <row r="1231" spans="1:3" x14ac:dyDescent="0.15">
      <c r="A1231" s="73" t="s">
        <v>3335</v>
      </c>
      <c r="B1231" s="62" t="s">
        <v>3336</v>
      </c>
      <c r="C1231" s="62" t="s">
        <v>3337</v>
      </c>
    </row>
    <row r="1232" spans="1:3" x14ac:dyDescent="0.15">
      <c r="A1232" s="73" t="s">
        <v>3338</v>
      </c>
      <c r="B1232" s="62" t="s">
        <v>3339</v>
      </c>
      <c r="C1232" s="62" t="s">
        <v>3340</v>
      </c>
    </row>
    <row r="1233" spans="1:3" x14ac:dyDescent="0.15">
      <c r="A1233" s="73" t="s">
        <v>3341</v>
      </c>
      <c r="B1233" s="62" t="s">
        <v>3342</v>
      </c>
      <c r="C1233" s="62" t="s">
        <v>3343</v>
      </c>
    </row>
    <row r="1234" spans="1:3" x14ac:dyDescent="0.15">
      <c r="A1234" s="73" t="s">
        <v>3344</v>
      </c>
      <c r="B1234" s="62" t="s">
        <v>3345</v>
      </c>
      <c r="C1234" s="62" t="s">
        <v>3346</v>
      </c>
    </row>
    <row r="1235" spans="1:3" x14ac:dyDescent="0.15">
      <c r="A1235" s="73" t="s">
        <v>3347</v>
      </c>
      <c r="B1235" s="62" t="s">
        <v>3348</v>
      </c>
      <c r="C1235" s="62" t="s">
        <v>3349</v>
      </c>
    </row>
    <row r="1236" spans="1:3" x14ac:dyDescent="0.15">
      <c r="A1236" s="73" t="s">
        <v>3350</v>
      </c>
      <c r="B1236" s="62" t="s">
        <v>3351</v>
      </c>
      <c r="C1236" s="62" t="s">
        <v>3352</v>
      </c>
    </row>
    <row r="1237" spans="1:3" x14ac:dyDescent="0.15">
      <c r="A1237" s="73" t="s">
        <v>3353</v>
      </c>
      <c r="B1237" s="62" t="s">
        <v>3354</v>
      </c>
      <c r="C1237" s="62" t="s">
        <v>3355</v>
      </c>
    </row>
    <row r="1238" spans="1:3" x14ac:dyDescent="0.15">
      <c r="A1238" s="73" t="s">
        <v>3356</v>
      </c>
      <c r="B1238" s="62" t="s">
        <v>3357</v>
      </c>
      <c r="C1238" s="62" t="s">
        <v>3358</v>
      </c>
    </row>
    <row r="1239" spans="1:3" x14ac:dyDescent="0.15">
      <c r="A1239" s="73" t="s">
        <v>3359</v>
      </c>
      <c r="B1239" s="62" t="s">
        <v>3360</v>
      </c>
      <c r="C1239" s="62" t="s">
        <v>3361</v>
      </c>
    </row>
    <row r="1240" spans="1:3" x14ac:dyDescent="0.15">
      <c r="A1240" s="73" t="s">
        <v>3362</v>
      </c>
      <c r="B1240" s="62" t="s">
        <v>3363</v>
      </c>
      <c r="C1240" s="62" t="s">
        <v>3364</v>
      </c>
    </row>
    <row r="1241" spans="1:3" x14ac:dyDescent="0.15">
      <c r="A1241" s="73" t="s">
        <v>3365</v>
      </c>
      <c r="B1241" s="62" t="s">
        <v>3366</v>
      </c>
      <c r="C1241" s="62" t="s">
        <v>3367</v>
      </c>
    </row>
    <row r="1242" spans="1:3" x14ac:dyDescent="0.15">
      <c r="A1242" s="73" t="s">
        <v>3368</v>
      </c>
      <c r="B1242" s="62" t="s">
        <v>3369</v>
      </c>
      <c r="C1242" s="62" t="s">
        <v>3370</v>
      </c>
    </row>
    <row r="1243" spans="1:3" x14ac:dyDescent="0.15">
      <c r="A1243" s="73" t="s">
        <v>3371</v>
      </c>
      <c r="B1243" s="62" t="s">
        <v>3372</v>
      </c>
      <c r="C1243" s="62" t="s">
        <v>3373</v>
      </c>
    </row>
    <row r="1244" spans="1:3" x14ac:dyDescent="0.15">
      <c r="A1244" s="73" t="s">
        <v>3374</v>
      </c>
      <c r="B1244" s="62" t="s">
        <v>3375</v>
      </c>
      <c r="C1244" s="62" t="s">
        <v>3376</v>
      </c>
    </row>
    <row r="1245" spans="1:3" x14ac:dyDescent="0.15">
      <c r="A1245" s="73" t="s">
        <v>3377</v>
      </c>
      <c r="B1245" s="62" t="s">
        <v>3378</v>
      </c>
      <c r="C1245" s="62" t="s">
        <v>3379</v>
      </c>
    </row>
    <row r="1246" spans="1:3" x14ac:dyDescent="0.15">
      <c r="A1246" s="73" t="s">
        <v>3380</v>
      </c>
      <c r="B1246" s="62" t="s">
        <v>3381</v>
      </c>
      <c r="C1246" s="62" t="s">
        <v>3382</v>
      </c>
    </row>
    <row r="1247" spans="1:3" x14ac:dyDescent="0.15">
      <c r="A1247" s="73" t="s">
        <v>3383</v>
      </c>
      <c r="B1247" s="62" t="s">
        <v>3384</v>
      </c>
      <c r="C1247" s="62" t="s">
        <v>3385</v>
      </c>
    </row>
    <row r="1248" spans="1:3" x14ac:dyDescent="0.15">
      <c r="A1248" s="73" t="s">
        <v>3386</v>
      </c>
      <c r="B1248" s="62" t="s">
        <v>3387</v>
      </c>
      <c r="C1248" s="62" t="s">
        <v>3388</v>
      </c>
    </row>
    <row r="1249" spans="1:3" x14ac:dyDescent="0.15">
      <c r="A1249" s="73" t="s">
        <v>3389</v>
      </c>
      <c r="B1249" s="62" t="s">
        <v>3390</v>
      </c>
      <c r="C1249" s="62" t="s">
        <v>3391</v>
      </c>
    </row>
    <row r="1250" spans="1:3" x14ac:dyDescent="0.15">
      <c r="A1250" s="73" t="s">
        <v>3392</v>
      </c>
      <c r="B1250" s="62" t="s">
        <v>3393</v>
      </c>
      <c r="C1250" s="62" t="s">
        <v>3394</v>
      </c>
    </row>
    <row r="1251" spans="1:3" x14ac:dyDescent="0.15">
      <c r="A1251" s="73" t="s">
        <v>3395</v>
      </c>
      <c r="B1251" s="62" t="s">
        <v>3396</v>
      </c>
      <c r="C1251" s="62" t="s">
        <v>3397</v>
      </c>
    </row>
    <row r="1252" spans="1:3" x14ac:dyDescent="0.15">
      <c r="A1252" s="73" t="s">
        <v>3398</v>
      </c>
      <c r="B1252" s="62" t="s">
        <v>3399</v>
      </c>
      <c r="C1252" s="62" t="s">
        <v>3400</v>
      </c>
    </row>
    <row r="1253" spans="1:3" x14ac:dyDescent="0.15">
      <c r="A1253" s="73" t="s">
        <v>3401</v>
      </c>
      <c r="B1253" s="62" t="s">
        <v>3402</v>
      </c>
      <c r="C1253" s="62" t="s">
        <v>3403</v>
      </c>
    </row>
    <row r="1254" spans="1:3" x14ac:dyDescent="0.15">
      <c r="A1254" s="73" t="s">
        <v>3404</v>
      </c>
      <c r="B1254" s="62" t="s">
        <v>3405</v>
      </c>
      <c r="C1254" s="62" t="s">
        <v>689</v>
      </c>
    </row>
    <row r="1255" spans="1:3" x14ac:dyDescent="0.15">
      <c r="A1255" s="73" t="s">
        <v>3406</v>
      </c>
      <c r="B1255" s="62" t="s">
        <v>3407</v>
      </c>
      <c r="C1255" s="62" t="s">
        <v>3408</v>
      </c>
    </row>
    <row r="1256" spans="1:3" x14ac:dyDescent="0.15">
      <c r="A1256" s="73" t="s">
        <v>3409</v>
      </c>
      <c r="B1256" s="62" t="s">
        <v>3410</v>
      </c>
      <c r="C1256" s="62" t="s">
        <v>3411</v>
      </c>
    </row>
    <row r="1257" spans="1:3" x14ac:dyDescent="0.15">
      <c r="A1257" s="73" t="s">
        <v>3412</v>
      </c>
      <c r="B1257" s="62" t="s">
        <v>3413</v>
      </c>
      <c r="C1257" s="62" t="s">
        <v>3414</v>
      </c>
    </row>
    <row r="1258" spans="1:3" x14ac:dyDescent="0.15">
      <c r="A1258" s="73" t="s">
        <v>3415</v>
      </c>
      <c r="B1258" s="62" t="s">
        <v>3416</v>
      </c>
      <c r="C1258" s="62" t="s">
        <v>2584</v>
      </c>
    </row>
    <row r="1259" spans="1:3" x14ac:dyDescent="0.15">
      <c r="A1259" s="73" t="s">
        <v>3417</v>
      </c>
      <c r="B1259" s="62" t="s">
        <v>3418</v>
      </c>
      <c r="C1259" s="62" t="s">
        <v>3419</v>
      </c>
    </row>
    <row r="1260" spans="1:3" x14ac:dyDescent="0.15">
      <c r="A1260" s="73" t="s">
        <v>3420</v>
      </c>
      <c r="B1260" s="62" t="s">
        <v>3421</v>
      </c>
      <c r="C1260" s="62" t="s">
        <v>3422</v>
      </c>
    </row>
    <row r="1261" spans="1:3" x14ac:dyDescent="0.15">
      <c r="A1261" s="73" t="s">
        <v>3423</v>
      </c>
      <c r="B1261" s="62" t="s">
        <v>640</v>
      </c>
      <c r="C1261" s="62" t="s">
        <v>3424</v>
      </c>
    </row>
    <row r="1262" spans="1:3" x14ac:dyDescent="0.15">
      <c r="A1262" s="73" t="s">
        <v>3425</v>
      </c>
      <c r="B1262" s="62" t="s">
        <v>3426</v>
      </c>
      <c r="C1262" s="62" t="s">
        <v>3427</v>
      </c>
    </row>
    <row r="1263" spans="1:3" x14ac:dyDescent="0.15">
      <c r="A1263" s="73" t="s">
        <v>3428</v>
      </c>
      <c r="B1263" s="62" t="s">
        <v>3429</v>
      </c>
      <c r="C1263" s="62" t="s">
        <v>3430</v>
      </c>
    </row>
    <row r="1264" spans="1:3" x14ac:dyDescent="0.15">
      <c r="A1264" s="73" t="s">
        <v>3431</v>
      </c>
      <c r="B1264" s="62" t="s">
        <v>3432</v>
      </c>
      <c r="C1264" s="62" t="s">
        <v>3433</v>
      </c>
    </row>
    <row r="1265" spans="1:3" x14ac:dyDescent="0.15">
      <c r="A1265" s="73" t="s">
        <v>3434</v>
      </c>
      <c r="B1265" s="62" t="s">
        <v>3435</v>
      </c>
      <c r="C1265" s="62" t="s">
        <v>3436</v>
      </c>
    </row>
    <row r="1266" spans="1:3" x14ac:dyDescent="0.15">
      <c r="A1266" s="73" t="s">
        <v>3437</v>
      </c>
      <c r="B1266" s="62" t="s">
        <v>3438</v>
      </c>
      <c r="C1266" s="62" t="s">
        <v>3438</v>
      </c>
    </row>
    <row r="1267" spans="1:3" x14ac:dyDescent="0.15">
      <c r="A1267" s="73" t="s">
        <v>3439</v>
      </c>
      <c r="B1267" s="62" t="s">
        <v>3440</v>
      </c>
      <c r="C1267" s="62" t="s">
        <v>3441</v>
      </c>
    </row>
    <row r="1268" spans="1:3" x14ac:dyDescent="0.15">
      <c r="A1268" s="73" t="s">
        <v>3442</v>
      </c>
      <c r="B1268" s="62" t="s">
        <v>3443</v>
      </c>
      <c r="C1268" s="62" t="s">
        <v>3444</v>
      </c>
    </row>
    <row r="1269" spans="1:3" x14ac:dyDescent="0.15">
      <c r="A1269" s="73" t="s">
        <v>3445</v>
      </c>
      <c r="B1269" s="62" t="s">
        <v>3446</v>
      </c>
      <c r="C1269" s="62" t="s">
        <v>3447</v>
      </c>
    </row>
    <row r="1270" spans="1:3" x14ac:dyDescent="0.15">
      <c r="A1270" s="73" t="s">
        <v>3448</v>
      </c>
      <c r="B1270" s="62" t="s">
        <v>3449</v>
      </c>
      <c r="C1270" s="62" t="s">
        <v>769</v>
      </c>
    </row>
    <row r="1271" spans="1:3" x14ac:dyDescent="0.15">
      <c r="A1271" s="73" t="s">
        <v>3450</v>
      </c>
      <c r="B1271" s="62" t="s">
        <v>3451</v>
      </c>
      <c r="C1271" s="62" t="s">
        <v>3452</v>
      </c>
    </row>
    <row r="1272" spans="1:3" x14ac:dyDescent="0.15">
      <c r="A1272" s="73" t="s">
        <v>3453</v>
      </c>
      <c r="B1272" s="62" t="s">
        <v>3454</v>
      </c>
      <c r="C1272" s="62" t="s">
        <v>3455</v>
      </c>
    </row>
    <row r="1273" spans="1:3" x14ac:dyDescent="0.15">
      <c r="A1273" s="73" t="s">
        <v>3456</v>
      </c>
      <c r="B1273" s="62" t="s">
        <v>2024</v>
      </c>
      <c r="C1273" s="62" t="s">
        <v>689</v>
      </c>
    </row>
    <row r="1274" spans="1:3" x14ac:dyDescent="0.15">
      <c r="A1274" s="73" t="s">
        <v>3457</v>
      </c>
      <c r="B1274" s="62" t="s">
        <v>3458</v>
      </c>
      <c r="C1274" s="62" t="s">
        <v>3459</v>
      </c>
    </row>
    <row r="1275" spans="1:3" x14ac:dyDescent="0.15">
      <c r="A1275" s="73" t="s">
        <v>3460</v>
      </c>
      <c r="B1275" s="62" t="s">
        <v>3461</v>
      </c>
      <c r="C1275" s="62" t="s">
        <v>3462</v>
      </c>
    </row>
    <row r="1276" spans="1:3" x14ac:dyDescent="0.15">
      <c r="A1276" s="73" t="s">
        <v>3463</v>
      </c>
      <c r="B1276" s="62" t="s">
        <v>3464</v>
      </c>
      <c r="C1276" s="62" t="s">
        <v>3465</v>
      </c>
    </row>
    <row r="1277" spans="1:3" x14ac:dyDescent="0.15">
      <c r="A1277" s="73" t="s">
        <v>3466</v>
      </c>
      <c r="B1277" s="62" t="s">
        <v>3467</v>
      </c>
      <c r="C1277" s="62" t="s">
        <v>3468</v>
      </c>
    </row>
    <row r="1278" spans="1:3" x14ac:dyDescent="0.15">
      <c r="A1278" s="73" t="s">
        <v>3469</v>
      </c>
      <c r="B1278" s="62" t="s">
        <v>3470</v>
      </c>
      <c r="C1278" s="62" t="s">
        <v>3471</v>
      </c>
    </row>
    <row r="1279" spans="1:3" x14ac:dyDescent="0.15">
      <c r="A1279" s="73" t="s">
        <v>3472</v>
      </c>
      <c r="B1279" s="62" t="s">
        <v>3473</v>
      </c>
      <c r="C1279" s="62" t="s">
        <v>3474</v>
      </c>
    </row>
    <row r="1280" spans="1:3" x14ac:dyDescent="0.15">
      <c r="A1280" s="73" t="s">
        <v>3475</v>
      </c>
      <c r="B1280" s="62" t="s">
        <v>3476</v>
      </c>
      <c r="C1280" s="62" t="s">
        <v>3477</v>
      </c>
    </row>
    <row r="1281" spans="1:3" x14ac:dyDescent="0.15">
      <c r="A1281" s="73" t="s">
        <v>3478</v>
      </c>
      <c r="B1281" s="62" t="s">
        <v>3479</v>
      </c>
      <c r="C1281" s="62" t="s">
        <v>3424</v>
      </c>
    </row>
    <row r="1282" spans="1:3" x14ac:dyDescent="0.15">
      <c r="A1282" s="73" t="s">
        <v>3480</v>
      </c>
      <c r="B1282" s="62" t="s">
        <v>3481</v>
      </c>
      <c r="C1282" s="62" t="s">
        <v>3482</v>
      </c>
    </row>
    <row r="1283" spans="1:3" x14ac:dyDescent="0.15">
      <c r="A1283" s="73" t="s">
        <v>3483</v>
      </c>
      <c r="B1283" s="62" t="s">
        <v>3484</v>
      </c>
      <c r="C1283" s="62" t="s">
        <v>3485</v>
      </c>
    </row>
    <row r="1284" spans="1:3" x14ac:dyDescent="0.15">
      <c r="A1284" s="73" t="s">
        <v>3486</v>
      </c>
      <c r="B1284" s="62" t="s">
        <v>3119</v>
      </c>
      <c r="C1284" s="62" t="s">
        <v>3487</v>
      </c>
    </row>
    <row r="1285" spans="1:3" x14ac:dyDescent="0.15">
      <c r="A1285" s="73" t="s">
        <v>3488</v>
      </c>
      <c r="B1285" s="62" t="s">
        <v>3489</v>
      </c>
      <c r="C1285" s="62" t="s">
        <v>3490</v>
      </c>
    </row>
    <row r="1286" spans="1:3" x14ac:dyDescent="0.15">
      <c r="A1286" s="73" t="s">
        <v>3491</v>
      </c>
      <c r="B1286" s="62" t="s">
        <v>3492</v>
      </c>
      <c r="C1286" s="62" t="s">
        <v>3493</v>
      </c>
    </row>
    <row r="1287" spans="1:3" x14ac:dyDescent="0.15">
      <c r="A1287" s="73" t="s">
        <v>3494</v>
      </c>
      <c r="B1287" s="62" t="s">
        <v>3495</v>
      </c>
      <c r="C1287" s="62" t="s">
        <v>3495</v>
      </c>
    </row>
    <row r="1288" spans="1:3" x14ac:dyDescent="0.15">
      <c r="A1288" s="73" t="s">
        <v>3496</v>
      </c>
      <c r="B1288" s="62" t="s">
        <v>3497</v>
      </c>
      <c r="C1288" s="62" t="s">
        <v>3498</v>
      </c>
    </row>
    <row r="1289" spans="1:3" x14ac:dyDescent="0.15">
      <c r="A1289" s="73" t="s">
        <v>3499</v>
      </c>
      <c r="B1289" s="62" t="s">
        <v>3500</v>
      </c>
      <c r="C1289" s="62" t="s">
        <v>3501</v>
      </c>
    </row>
    <row r="1290" spans="1:3" x14ac:dyDescent="0.15">
      <c r="A1290" s="73" t="s">
        <v>3502</v>
      </c>
      <c r="B1290" s="62" t="s">
        <v>3503</v>
      </c>
      <c r="C1290" s="62" t="s">
        <v>3503</v>
      </c>
    </row>
    <row r="1291" spans="1:3" x14ac:dyDescent="0.15">
      <c r="A1291" s="73" t="s">
        <v>3504</v>
      </c>
      <c r="B1291" s="62" t="s">
        <v>3505</v>
      </c>
      <c r="C1291" s="62" t="s">
        <v>3506</v>
      </c>
    </row>
    <row r="1292" spans="1:3" x14ac:dyDescent="0.15">
      <c r="A1292" s="73" t="s">
        <v>3507</v>
      </c>
      <c r="B1292" s="62" t="s">
        <v>3508</v>
      </c>
      <c r="C1292" s="62" t="s">
        <v>3509</v>
      </c>
    </row>
    <row r="1293" spans="1:3" x14ac:dyDescent="0.15">
      <c r="A1293" s="73" t="s">
        <v>3510</v>
      </c>
      <c r="B1293" s="62" t="s">
        <v>3511</v>
      </c>
      <c r="C1293" s="62" t="s">
        <v>3511</v>
      </c>
    </row>
    <row r="1294" spans="1:3" x14ac:dyDescent="0.15">
      <c r="A1294" s="73" t="s">
        <v>3512</v>
      </c>
      <c r="B1294" s="62" t="s">
        <v>2704</v>
      </c>
      <c r="C1294" s="62" t="s">
        <v>3513</v>
      </c>
    </row>
    <row r="1295" spans="1:3" x14ac:dyDescent="0.15">
      <c r="A1295" s="73" t="s">
        <v>3514</v>
      </c>
      <c r="B1295" s="62" t="s">
        <v>3515</v>
      </c>
      <c r="C1295" s="62" t="s">
        <v>3516</v>
      </c>
    </row>
    <row r="1296" spans="1:3" x14ac:dyDescent="0.15">
      <c r="A1296" s="73" t="s">
        <v>3517</v>
      </c>
      <c r="B1296" s="62" t="s">
        <v>3518</v>
      </c>
      <c r="C1296" s="62" t="s">
        <v>3519</v>
      </c>
    </row>
    <row r="1297" spans="1:3" x14ac:dyDescent="0.15">
      <c r="A1297" s="73" t="s">
        <v>3520</v>
      </c>
      <c r="B1297" s="62" t="s">
        <v>3521</v>
      </c>
      <c r="C1297" s="62" t="s">
        <v>3522</v>
      </c>
    </row>
    <row r="1298" spans="1:3" x14ac:dyDescent="0.15">
      <c r="A1298" s="73" t="s">
        <v>3523</v>
      </c>
      <c r="B1298" s="62" t="s">
        <v>1821</v>
      </c>
      <c r="C1298" s="62" t="s">
        <v>1821</v>
      </c>
    </row>
    <row r="1299" spans="1:3" x14ac:dyDescent="0.15">
      <c r="A1299" s="73" t="s">
        <v>3524</v>
      </c>
      <c r="B1299" s="62" t="s">
        <v>2955</v>
      </c>
      <c r="C1299" s="62" t="s">
        <v>3525</v>
      </c>
    </row>
    <row r="1300" spans="1:3" x14ac:dyDescent="0.15">
      <c r="A1300" s="73" t="s">
        <v>3526</v>
      </c>
      <c r="B1300" s="62" t="s">
        <v>3527</v>
      </c>
      <c r="C1300" s="62" t="s">
        <v>3528</v>
      </c>
    </row>
    <row r="1301" spans="1:3" x14ac:dyDescent="0.15">
      <c r="A1301" s="73" t="s">
        <v>3529</v>
      </c>
      <c r="B1301" s="62" t="s">
        <v>3530</v>
      </c>
      <c r="C1301" s="62" t="s">
        <v>3531</v>
      </c>
    </row>
    <row r="1302" spans="1:3" x14ac:dyDescent="0.15">
      <c r="A1302" s="73" t="s">
        <v>3532</v>
      </c>
      <c r="B1302" s="62" t="s">
        <v>1359</v>
      </c>
      <c r="C1302" s="62" t="s">
        <v>3533</v>
      </c>
    </row>
    <row r="1303" spans="1:3" x14ac:dyDescent="0.15">
      <c r="A1303" s="73" t="s">
        <v>3534</v>
      </c>
      <c r="B1303" s="62" t="s">
        <v>2270</v>
      </c>
      <c r="C1303" s="62" t="s">
        <v>3535</v>
      </c>
    </row>
    <row r="1304" spans="1:3" x14ac:dyDescent="0.15">
      <c r="A1304" s="73" t="s">
        <v>3536</v>
      </c>
      <c r="B1304" s="62" t="s">
        <v>3537</v>
      </c>
      <c r="C1304" s="62" t="s">
        <v>3538</v>
      </c>
    </row>
    <row r="1305" spans="1:3" x14ac:dyDescent="0.15">
      <c r="A1305" s="73" t="s">
        <v>3539</v>
      </c>
      <c r="B1305" s="62" t="s">
        <v>3540</v>
      </c>
      <c r="C1305" s="62" t="s">
        <v>3541</v>
      </c>
    </row>
    <row r="1306" spans="1:3" x14ac:dyDescent="0.15">
      <c r="A1306" s="73" t="s">
        <v>3542</v>
      </c>
      <c r="B1306" s="62" t="s">
        <v>3543</v>
      </c>
      <c r="C1306" s="62" t="s">
        <v>3544</v>
      </c>
    </row>
    <row r="1307" spans="1:3" x14ac:dyDescent="0.15">
      <c r="A1307" s="73" t="s">
        <v>3545</v>
      </c>
      <c r="B1307" s="62" t="s">
        <v>3546</v>
      </c>
      <c r="C1307" s="62" t="s">
        <v>3547</v>
      </c>
    </row>
    <row r="1308" spans="1:3" x14ac:dyDescent="0.15">
      <c r="A1308" s="73" t="s">
        <v>3548</v>
      </c>
      <c r="B1308" s="62" t="s">
        <v>3549</v>
      </c>
      <c r="C1308" s="62" t="s">
        <v>3550</v>
      </c>
    </row>
    <row r="1309" spans="1:3" x14ac:dyDescent="0.15">
      <c r="A1309" s="73" t="s">
        <v>3551</v>
      </c>
      <c r="B1309" s="62" t="s">
        <v>3552</v>
      </c>
      <c r="C1309" s="62" t="s">
        <v>3553</v>
      </c>
    </row>
    <row r="1310" spans="1:3" x14ac:dyDescent="0.15">
      <c r="A1310" s="73" t="s">
        <v>3554</v>
      </c>
      <c r="B1310" s="62" t="s">
        <v>3555</v>
      </c>
      <c r="C1310" s="62" t="s">
        <v>3556</v>
      </c>
    </row>
    <row r="1311" spans="1:3" x14ac:dyDescent="0.15">
      <c r="A1311" s="73" t="s">
        <v>3557</v>
      </c>
      <c r="B1311" s="62" t="s">
        <v>3558</v>
      </c>
      <c r="C1311" s="62" t="s">
        <v>3559</v>
      </c>
    </row>
    <row r="1312" spans="1:3" x14ac:dyDescent="0.15">
      <c r="A1312" s="73" t="s">
        <v>3560</v>
      </c>
      <c r="B1312" s="62" t="s">
        <v>3561</v>
      </c>
      <c r="C1312" s="62" t="s">
        <v>3562</v>
      </c>
    </row>
    <row r="1313" spans="1:3" x14ac:dyDescent="0.15">
      <c r="A1313" s="73" t="s">
        <v>3563</v>
      </c>
      <c r="B1313" s="62" t="s">
        <v>3564</v>
      </c>
      <c r="C1313" s="62" t="s">
        <v>3565</v>
      </c>
    </row>
    <row r="1314" spans="1:3" x14ac:dyDescent="0.15">
      <c r="A1314" s="73" t="s">
        <v>3566</v>
      </c>
      <c r="B1314" s="62" t="s">
        <v>3567</v>
      </c>
      <c r="C1314" s="62" t="s">
        <v>3568</v>
      </c>
    </row>
    <row r="1315" spans="1:3" x14ac:dyDescent="0.15">
      <c r="A1315" s="73" t="s">
        <v>3569</v>
      </c>
      <c r="B1315" s="62" t="s">
        <v>3570</v>
      </c>
      <c r="C1315" s="62" t="s">
        <v>3571</v>
      </c>
    </row>
    <row r="1316" spans="1:3" x14ac:dyDescent="0.15">
      <c r="A1316" s="73" t="s">
        <v>3572</v>
      </c>
      <c r="B1316" s="62" t="s">
        <v>3573</v>
      </c>
      <c r="C1316" s="62" t="s">
        <v>3574</v>
      </c>
    </row>
    <row r="1317" spans="1:3" x14ac:dyDescent="0.15">
      <c r="A1317" s="73" t="s">
        <v>3575</v>
      </c>
      <c r="B1317" s="62" t="s">
        <v>3576</v>
      </c>
      <c r="C1317" s="62" t="s">
        <v>3577</v>
      </c>
    </row>
    <row r="1318" spans="1:3" x14ac:dyDescent="0.15">
      <c r="A1318" s="73" t="s">
        <v>3578</v>
      </c>
      <c r="B1318" s="62" t="s">
        <v>3579</v>
      </c>
      <c r="C1318" s="62" t="s">
        <v>3580</v>
      </c>
    </row>
    <row r="1319" spans="1:3" x14ac:dyDescent="0.15">
      <c r="A1319" s="73" t="s">
        <v>3581</v>
      </c>
      <c r="B1319" s="62" t="s">
        <v>3582</v>
      </c>
      <c r="C1319" s="62" t="s">
        <v>3583</v>
      </c>
    </row>
    <row r="1320" spans="1:3" x14ac:dyDescent="0.15">
      <c r="A1320" s="73" t="s">
        <v>3584</v>
      </c>
      <c r="B1320" s="62" t="s">
        <v>3585</v>
      </c>
      <c r="C1320" s="62" t="s">
        <v>1800</v>
      </c>
    </row>
    <row r="1321" spans="1:3" x14ac:dyDescent="0.15">
      <c r="A1321" s="73" t="s">
        <v>3586</v>
      </c>
      <c r="B1321" s="62" t="s">
        <v>617</v>
      </c>
      <c r="C1321" s="62" t="s">
        <v>3587</v>
      </c>
    </row>
    <row r="1322" spans="1:3" x14ac:dyDescent="0.15">
      <c r="A1322" s="73" t="s">
        <v>3588</v>
      </c>
      <c r="B1322" s="62" t="s">
        <v>3589</v>
      </c>
      <c r="C1322" s="62" t="s">
        <v>3590</v>
      </c>
    </row>
    <row r="1323" spans="1:3" x14ac:dyDescent="0.15">
      <c r="A1323" s="73" t="s">
        <v>3591</v>
      </c>
      <c r="B1323" s="62" t="s">
        <v>3592</v>
      </c>
      <c r="C1323" s="62" t="s">
        <v>3593</v>
      </c>
    </row>
    <row r="1324" spans="1:3" x14ac:dyDescent="0.15">
      <c r="A1324" s="73" t="s">
        <v>3594</v>
      </c>
      <c r="B1324" s="62" t="s">
        <v>3595</v>
      </c>
      <c r="C1324" s="62" t="s">
        <v>3596</v>
      </c>
    </row>
    <row r="1325" spans="1:3" x14ac:dyDescent="0.15">
      <c r="A1325" s="73" t="s">
        <v>3597</v>
      </c>
      <c r="B1325" s="62" t="s">
        <v>3598</v>
      </c>
      <c r="C1325" s="62" t="s">
        <v>3599</v>
      </c>
    </row>
    <row r="1326" spans="1:3" x14ac:dyDescent="0.15">
      <c r="A1326" s="73" t="s">
        <v>3600</v>
      </c>
      <c r="B1326" s="62" t="s">
        <v>3601</v>
      </c>
      <c r="C1326" s="62" t="s">
        <v>3602</v>
      </c>
    </row>
    <row r="1327" spans="1:3" x14ac:dyDescent="0.15">
      <c r="A1327" s="73" t="s">
        <v>3603</v>
      </c>
      <c r="B1327" s="62" t="s">
        <v>3604</v>
      </c>
      <c r="C1327" s="62" t="s">
        <v>3605</v>
      </c>
    </row>
    <row r="1328" spans="1:3" x14ac:dyDescent="0.15">
      <c r="A1328" s="73" t="s">
        <v>3606</v>
      </c>
      <c r="B1328" s="62" t="s">
        <v>3607</v>
      </c>
      <c r="C1328" s="62" t="s">
        <v>3608</v>
      </c>
    </row>
    <row r="1329" spans="1:3" x14ac:dyDescent="0.15">
      <c r="A1329" s="73" t="s">
        <v>3609</v>
      </c>
      <c r="B1329" s="62" t="s">
        <v>3610</v>
      </c>
      <c r="C1329" s="62" t="s">
        <v>3611</v>
      </c>
    </row>
    <row r="1330" spans="1:3" x14ac:dyDescent="0.15">
      <c r="A1330" s="73" t="s">
        <v>3612</v>
      </c>
      <c r="B1330" s="62" t="s">
        <v>3613</v>
      </c>
      <c r="C1330" s="62" t="s">
        <v>3614</v>
      </c>
    </row>
    <row r="1331" spans="1:3" x14ac:dyDescent="0.15">
      <c r="A1331" s="73" t="s">
        <v>3615</v>
      </c>
      <c r="B1331" s="62" t="s">
        <v>3616</v>
      </c>
      <c r="C1331" s="62" t="s">
        <v>3617</v>
      </c>
    </row>
    <row r="1332" spans="1:3" x14ac:dyDescent="0.15">
      <c r="A1332" s="73" t="s">
        <v>3618</v>
      </c>
      <c r="B1332" s="62" t="s">
        <v>3619</v>
      </c>
      <c r="C1332" s="62" t="s">
        <v>3620</v>
      </c>
    </row>
    <row r="1333" spans="1:3" x14ac:dyDescent="0.15">
      <c r="A1333" s="73" t="s">
        <v>3621</v>
      </c>
      <c r="B1333" s="62" t="s">
        <v>3622</v>
      </c>
      <c r="C1333" s="62" t="s">
        <v>3623</v>
      </c>
    </row>
    <row r="1334" spans="1:3" x14ac:dyDescent="0.15">
      <c r="A1334" s="73" t="s">
        <v>3624</v>
      </c>
      <c r="B1334" s="62" t="s">
        <v>3625</v>
      </c>
      <c r="C1334" s="62" t="s">
        <v>3626</v>
      </c>
    </row>
    <row r="1335" spans="1:3" x14ac:dyDescent="0.15">
      <c r="A1335" s="73" t="s">
        <v>3627</v>
      </c>
      <c r="B1335" s="62" t="s">
        <v>3628</v>
      </c>
      <c r="C1335" s="62" t="s">
        <v>1314</v>
      </c>
    </row>
    <row r="1336" spans="1:3" x14ac:dyDescent="0.15">
      <c r="A1336" s="73" t="s">
        <v>3629</v>
      </c>
      <c r="B1336" s="62" t="s">
        <v>3630</v>
      </c>
      <c r="C1336" s="62" t="s">
        <v>3631</v>
      </c>
    </row>
    <row r="1337" spans="1:3" x14ac:dyDescent="0.15">
      <c r="A1337" s="73" t="s">
        <v>3632</v>
      </c>
      <c r="B1337" s="62" t="s">
        <v>3633</v>
      </c>
      <c r="C1337" s="62" t="s">
        <v>3634</v>
      </c>
    </row>
    <row r="1338" spans="1:3" x14ac:dyDescent="0.15">
      <c r="A1338" s="73" t="s">
        <v>3635</v>
      </c>
      <c r="B1338" s="62" t="s">
        <v>3636</v>
      </c>
      <c r="C1338" s="62" t="s">
        <v>3637</v>
      </c>
    </row>
    <row r="1339" spans="1:3" x14ac:dyDescent="0.15">
      <c r="A1339" s="73" t="s">
        <v>3638</v>
      </c>
      <c r="B1339" s="62" t="s">
        <v>3639</v>
      </c>
      <c r="C1339" s="62" t="s">
        <v>3640</v>
      </c>
    </row>
    <row r="1340" spans="1:3" x14ac:dyDescent="0.15">
      <c r="A1340" s="73" t="s">
        <v>3641</v>
      </c>
      <c r="B1340" s="62" t="s">
        <v>3642</v>
      </c>
      <c r="C1340" s="62" t="s">
        <v>3643</v>
      </c>
    </row>
    <row r="1341" spans="1:3" x14ac:dyDescent="0.15">
      <c r="A1341" s="73" t="s">
        <v>3644</v>
      </c>
      <c r="B1341" s="62" t="s">
        <v>3645</v>
      </c>
      <c r="C1341" s="62" t="s">
        <v>3646</v>
      </c>
    </row>
    <row r="1342" spans="1:3" x14ac:dyDescent="0.15">
      <c r="A1342" s="73" t="s">
        <v>3647</v>
      </c>
      <c r="B1342" s="62" t="s">
        <v>2873</v>
      </c>
      <c r="C1342" s="62" t="s">
        <v>3648</v>
      </c>
    </row>
    <row r="1343" spans="1:3" x14ac:dyDescent="0.15">
      <c r="A1343" s="73" t="s">
        <v>3649</v>
      </c>
      <c r="B1343" s="62" t="s">
        <v>3650</v>
      </c>
      <c r="C1343" s="62" t="s">
        <v>3651</v>
      </c>
    </row>
    <row r="1344" spans="1:3" x14ac:dyDescent="0.15">
      <c r="A1344" s="73" t="s">
        <v>3652</v>
      </c>
      <c r="B1344" s="62" t="s">
        <v>3653</v>
      </c>
      <c r="C1344" s="62" t="s">
        <v>3654</v>
      </c>
    </row>
    <row r="1345" spans="1:3" x14ac:dyDescent="0.15">
      <c r="A1345" s="73" t="s">
        <v>3655</v>
      </c>
      <c r="B1345" s="62" t="s">
        <v>3656</v>
      </c>
      <c r="C1345" s="62" t="s">
        <v>3657</v>
      </c>
    </row>
    <row r="1346" spans="1:3" x14ac:dyDescent="0.15">
      <c r="A1346" s="73" t="s">
        <v>3658</v>
      </c>
      <c r="B1346" s="62" t="s">
        <v>3659</v>
      </c>
      <c r="C1346" s="62" t="s">
        <v>3660</v>
      </c>
    </row>
    <row r="1347" spans="1:3" x14ac:dyDescent="0.15">
      <c r="A1347" s="73" t="s">
        <v>3661</v>
      </c>
      <c r="B1347" s="62" t="s">
        <v>3222</v>
      </c>
      <c r="C1347" s="62" t="s">
        <v>3662</v>
      </c>
    </row>
    <row r="1348" spans="1:3" x14ac:dyDescent="0.15">
      <c r="A1348" s="73" t="s">
        <v>3663</v>
      </c>
      <c r="B1348" s="62" t="s">
        <v>3664</v>
      </c>
      <c r="C1348" s="62" t="s">
        <v>3665</v>
      </c>
    </row>
    <row r="1349" spans="1:3" x14ac:dyDescent="0.15">
      <c r="A1349" s="73" t="s">
        <v>3666</v>
      </c>
      <c r="B1349" s="62" t="s">
        <v>3667</v>
      </c>
      <c r="C1349" s="62" t="s">
        <v>3668</v>
      </c>
    </row>
    <row r="1350" spans="1:3" x14ac:dyDescent="0.15">
      <c r="A1350" s="73" t="s">
        <v>3669</v>
      </c>
      <c r="B1350" s="62" t="s">
        <v>3670</v>
      </c>
      <c r="C1350" s="62" t="s">
        <v>3671</v>
      </c>
    </row>
    <row r="1351" spans="1:3" x14ac:dyDescent="0.15">
      <c r="A1351" s="73" t="s">
        <v>3672</v>
      </c>
      <c r="B1351" s="62" t="s">
        <v>3673</v>
      </c>
      <c r="C1351" s="62" t="s">
        <v>3674</v>
      </c>
    </row>
    <row r="1352" spans="1:3" x14ac:dyDescent="0.15">
      <c r="A1352" s="73" t="s">
        <v>3675</v>
      </c>
      <c r="B1352" s="62" t="s">
        <v>3676</v>
      </c>
      <c r="C1352" s="62" t="s">
        <v>3677</v>
      </c>
    </row>
    <row r="1353" spans="1:3" x14ac:dyDescent="0.15">
      <c r="A1353" s="73" t="s">
        <v>3678</v>
      </c>
      <c r="B1353" s="62" t="s">
        <v>3679</v>
      </c>
      <c r="C1353" s="62" t="s">
        <v>3680</v>
      </c>
    </row>
    <row r="1354" spans="1:3" x14ac:dyDescent="0.15">
      <c r="A1354" s="73" t="s">
        <v>3681</v>
      </c>
      <c r="B1354" s="62" t="s">
        <v>3682</v>
      </c>
      <c r="C1354" s="62" t="s">
        <v>3683</v>
      </c>
    </row>
    <row r="1355" spans="1:3" x14ac:dyDescent="0.15">
      <c r="A1355" s="73" t="s">
        <v>3684</v>
      </c>
      <c r="B1355" s="62" t="s">
        <v>3685</v>
      </c>
      <c r="C1355" s="62" t="s">
        <v>3686</v>
      </c>
    </row>
    <row r="1356" spans="1:3" x14ac:dyDescent="0.15">
      <c r="A1356" s="73" t="s">
        <v>3687</v>
      </c>
      <c r="B1356" s="62" t="s">
        <v>1069</v>
      </c>
      <c r="C1356" s="62" t="s">
        <v>3688</v>
      </c>
    </row>
    <row r="1357" spans="1:3" x14ac:dyDescent="0.15">
      <c r="A1357" s="73" t="s">
        <v>3689</v>
      </c>
      <c r="B1357" s="62" t="s">
        <v>3690</v>
      </c>
      <c r="C1357" s="62" t="s">
        <v>3691</v>
      </c>
    </row>
    <row r="1358" spans="1:3" x14ac:dyDescent="0.15">
      <c r="A1358" s="73" t="s">
        <v>3692</v>
      </c>
      <c r="B1358" s="62" t="s">
        <v>3693</v>
      </c>
      <c r="C1358" s="62" t="s">
        <v>3694</v>
      </c>
    </row>
    <row r="1359" spans="1:3" x14ac:dyDescent="0.15">
      <c r="A1359" s="73" t="s">
        <v>3695</v>
      </c>
      <c r="B1359" s="62" t="s">
        <v>3696</v>
      </c>
      <c r="C1359" s="62" t="s">
        <v>3697</v>
      </c>
    </row>
    <row r="1360" spans="1:3" x14ac:dyDescent="0.15">
      <c r="A1360" s="73" t="s">
        <v>3698</v>
      </c>
      <c r="B1360" s="62" t="s">
        <v>3699</v>
      </c>
      <c r="C1360" s="62" t="s">
        <v>3700</v>
      </c>
    </row>
    <row r="1361" spans="1:3" x14ac:dyDescent="0.15">
      <c r="A1361" s="73" t="s">
        <v>3701</v>
      </c>
      <c r="B1361" s="62" t="s">
        <v>3702</v>
      </c>
      <c r="C1361" s="62" t="s">
        <v>3703</v>
      </c>
    </row>
    <row r="1362" spans="1:3" x14ac:dyDescent="0.15">
      <c r="A1362" s="73" t="s">
        <v>3704</v>
      </c>
      <c r="B1362" s="62" t="s">
        <v>3705</v>
      </c>
      <c r="C1362" s="62" t="s">
        <v>3706</v>
      </c>
    </row>
    <row r="1363" spans="1:3" x14ac:dyDescent="0.15">
      <c r="A1363" s="73" t="s">
        <v>3707</v>
      </c>
      <c r="B1363" s="62" t="s">
        <v>3708</v>
      </c>
      <c r="C1363" s="62" t="s">
        <v>3709</v>
      </c>
    </row>
    <row r="1364" spans="1:3" x14ac:dyDescent="0.15">
      <c r="A1364" s="73" t="s">
        <v>3710</v>
      </c>
      <c r="B1364" s="62" t="s">
        <v>3101</v>
      </c>
      <c r="C1364" s="62" t="s">
        <v>1732</v>
      </c>
    </row>
    <row r="1365" spans="1:3" x14ac:dyDescent="0.15">
      <c r="A1365" s="73" t="s">
        <v>3711</v>
      </c>
      <c r="B1365" s="62" t="s">
        <v>3712</v>
      </c>
      <c r="C1365" s="62" t="s">
        <v>3713</v>
      </c>
    </row>
    <row r="1366" spans="1:3" x14ac:dyDescent="0.15">
      <c r="A1366" s="73" t="s">
        <v>3714</v>
      </c>
      <c r="B1366" s="62" t="s">
        <v>3715</v>
      </c>
      <c r="C1366" s="62" t="s">
        <v>3716</v>
      </c>
    </row>
    <row r="1367" spans="1:3" x14ac:dyDescent="0.15">
      <c r="A1367" s="73" t="s">
        <v>3717</v>
      </c>
      <c r="B1367" s="62" t="s">
        <v>3718</v>
      </c>
      <c r="C1367" s="62" t="s">
        <v>3719</v>
      </c>
    </row>
    <row r="1368" spans="1:3" x14ac:dyDescent="0.15">
      <c r="A1368" s="73" t="s">
        <v>3720</v>
      </c>
      <c r="B1368" s="62" t="s">
        <v>3721</v>
      </c>
      <c r="C1368" s="62" t="s">
        <v>3722</v>
      </c>
    </row>
    <row r="1369" spans="1:3" x14ac:dyDescent="0.15">
      <c r="A1369" s="73" t="s">
        <v>3723</v>
      </c>
      <c r="B1369" s="62" t="s">
        <v>3724</v>
      </c>
      <c r="C1369" s="62" t="s">
        <v>3724</v>
      </c>
    </row>
    <row r="1370" spans="1:3" x14ac:dyDescent="0.15">
      <c r="A1370" s="73" t="s">
        <v>3725</v>
      </c>
      <c r="B1370" s="62" t="s">
        <v>3726</v>
      </c>
      <c r="C1370" s="62" t="s">
        <v>3727</v>
      </c>
    </row>
    <row r="1371" spans="1:3" x14ac:dyDescent="0.15">
      <c r="A1371" s="73" t="s">
        <v>3728</v>
      </c>
      <c r="B1371" s="62" t="s">
        <v>3729</v>
      </c>
      <c r="C1371" s="62" t="s">
        <v>3730</v>
      </c>
    </row>
    <row r="1372" spans="1:3" x14ac:dyDescent="0.15">
      <c r="A1372" s="73" t="s">
        <v>3731</v>
      </c>
      <c r="B1372" s="62" t="s">
        <v>3732</v>
      </c>
      <c r="C1372" s="62" t="s">
        <v>3733</v>
      </c>
    </row>
    <row r="1373" spans="1:3" x14ac:dyDescent="0.15">
      <c r="A1373" s="73" t="s">
        <v>3734</v>
      </c>
      <c r="B1373" s="62" t="s">
        <v>3735</v>
      </c>
      <c r="C1373" s="62" t="s">
        <v>3736</v>
      </c>
    </row>
    <row r="1374" spans="1:3" x14ac:dyDescent="0.15">
      <c r="A1374" s="73" t="s">
        <v>3737</v>
      </c>
      <c r="B1374" s="62" t="s">
        <v>3738</v>
      </c>
      <c r="C1374" s="62" t="s">
        <v>3739</v>
      </c>
    </row>
    <row r="1375" spans="1:3" x14ac:dyDescent="0.15">
      <c r="A1375" s="73" t="s">
        <v>3740</v>
      </c>
      <c r="B1375" s="62" t="s">
        <v>3741</v>
      </c>
      <c r="C1375" s="62" t="s">
        <v>3742</v>
      </c>
    </row>
    <row r="1376" spans="1:3" x14ac:dyDescent="0.15">
      <c r="A1376" s="73" t="s">
        <v>3743</v>
      </c>
      <c r="B1376" s="62" t="s">
        <v>3744</v>
      </c>
      <c r="C1376" s="62" t="s">
        <v>3744</v>
      </c>
    </row>
    <row r="1377" spans="1:3" x14ac:dyDescent="0.15">
      <c r="A1377" s="73" t="s">
        <v>3745</v>
      </c>
      <c r="B1377" s="62" t="s">
        <v>3746</v>
      </c>
      <c r="C1377" s="62" t="s">
        <v>3746</v>
      </c>
    </row>
    <row r="1378" spans="1:3" x14ac:dyDescent="0.15">
      <c r="A1378" s="73" t="s">
        <v>3747</v>
      </c>
      <c r="B1378" s="62" t="s">
        <v>3748</v>
      </c>
      <c r="C1378" s="62" t="s">
        <v>3748</v>
      </c>
    </row>
    <row r="1379" spans="1:3" x14ac:dyDescent="0.15">
      <c r="A1379" s="73" t="s">
        <v>3749</v>
      </c>
      <c r="B1379" s="62" t="s">
        <v>3750</v>
      </c>
      <c r="C1379" s="62" t="s">
        <v>3751</v>
      </c>
    </row>
    <row r="1380" spans="1:3" x14ac:dyDescent="0.15">
      <c r="A1380" s="73" t="s">
        <v>3752</v>
      </c>
      <c r="B1380" s="62" t="s">
        <v>3753</v>
      </c>
      <c r="C1380" s="62" t="s">
        <v>3754</v>
      </c>
    </row>
    <row r="1381" spans="1:3" x14ac:dyDescent="0.15">
      <c r="A1381" s="73" t="s">
        <v>3755</v>
      </c>
      <c r="B1381" s="62" t="s">
        <v>3756</v>
      </c>
      <c r="C1381" s="62" t="s">
        <v>3757</v>
      </c>
    </row>
    <row r="1382" spans="1:3" x14ac:dyDescent="0.15">
      <c r="A1382" s="73" t="s">
        <v>3758</v>
      </c>
      <c r="B1382" s="62" t="s">
        <v>3759</v>
      </c>
      <c r="C1382" s="62" t="s">
        <v>3760</v>
      </c>
    </row>
    <row r="1383" spans="1:3" x14ac:dyDescent="0.15">
      <c r="A1383" s="73" t="s">
        <v>3761</v>
      </c>
      <c r="B1383" s="62" t="s">
        <v>3762</v>
      </c>
      <c r="C1383" s="62" t="s">
        <v>586</v>
      </c>
    </row>
    <row r="1384" spans="1:3" x14ac:dyDescent="0.15">
      <c r="A1384" s="73" t="s">
        <v>3763</v>
      </c>
      <c r="B1384" s="62" t="s">
        <v>3764</v>
      </c>
      <c r="C1384" s="62" t="s">
        <v>3765</v>
      </c>
    </row>
    <row r="1385" spans="1:3" x14ac:dyDescent="0.15">
      <c r="A1385" s="73" t="s">
        <v>3766</v>
      </c>
      <c r="B1385" s="62" t="s">
        <v>3767</v>
      </c>
      <c r="C1385" s="62" t="s">
        <v>3768</v>
      </c>
    </row>
    <row r="1386" spans="1:3" x14ac:dyDescent="0.15">
      <c r="A1386" s="73" t="s">
        <v>3769</v>
      </c>
      <c r="B1386" s="62" t="s">
        <v>3770</v>
      </c>
      <c r="C1386" s="62" t="s">
        <v>3771</v>
      </c>
    </row>
    <row r="1387" spans="1:3" x14ac:dyDescent="0.15">
      <c r="A1387" s="73" t="s">
        <v>3772</v>
      </c>
      <c r="B1387" s="62" t="s">
        <v>3773</v>
      </c>
      <c r="C1387" s="62" t="s">
        <v>3774</v>
      </c>
    </row>
    <row r="1388" spans="1:3" x14ac:dyDescent="0.15">
      <c r="A1388" s="73" t="s">
        <v>3775</v>
      </c>
      <c r="B1388" s="62" t="s">
        <v>3776</v>
      </c>
      <c r="C1388" s="62" t="s">
        <v>3777</v>
      </c>
    </row>
    <row r="1389" spans="1:3" x14ac:dyDescent="0.15">
      <c r="A1389" s="73" t="s">
        <v>3778</v>
      </c>
      <c r="B1389" s="62" t="s">
        <v>3779</v>
      </c>
      <c r="C1389" s="62" t="s">
        <v>3780</v>
      </c>
    </row>
    <row r="1390" spans="1:3" x14ac:dyDescent="0.15">
      <c r="A1390" s="73" t="s">
        <v>3781</v>
      </c>
      <c r="B1390" s="62" t="s">
        <v>3782</v>
      </c>
      <c r="C1390" s="62" t="s">
        <v>3783</v>
      </c>
    </row>
    <row r="1391" spans="1:3" x14ac:dyDescent="0.15">
      <c r="A1391" s="73" t="s">
        <v>3784</v>
      </c>
      <c r="B1391" s="62" t="s">
        <v>3785</v>
      </c>
      <c r="C1391" s="62" t="s">
        <v>3786</v>
      </c>
    </row>
    <row r="1392" spans="1:3" x14ac:dyDescent="0.15">
      <c r="A1392" s="73" t="s">
        <v>3787</v>
      </c>
      <c r="B1392" s="62" t="s">
        <v>3788</v>
      </c>
      <c r="C1392" s="62" t="s">
        <v>3789</v>
      </c>
    </row>
    <row r="1393" spans="1:3" x14ac:dyDescent="0.15">
      <c r="A1393" s="73" t="s">
        <v>3790</v>
      </c>
      <c r="B1393" s="62" t="s">
        <v>3791</v>
      </c>
      <c r="C1393" s="62" t="s">
        <v>3792</v>
      </c>
    </row>
    <row r="1394" spans="1:3" x14ac:dyDescent="0.15">
      <c r="A1394" s="73" t="s">
        <v>3793</v>
      </c>
      <c r="B1394" s="62" t="s">
        <v>3794</v>
      </c>
      <c r="C1394" s="62" t="s">
        <v>3794</v>
      </c>
    </row>
    <row r="1395" spans="1:3" x14ac:dyDescent="0.15">
      <c r="A1395" s="73" t="s">
        <v>3795</v>
      </c>
      <c r="B1395" s="62" t="s">
        <v>3796</v>
      </c>
      <c r="C1395" s="62" t="s">
        <v>3797</v>
      </c>
    </row>
    <row r="1396" spans="1:3" x14ac:dyDescent="0.15">
      <c r="A1396" s="73" t="s">
        <v>3798</v>
      </c>
      <c r="B1396" s="62" t="s">
        <v>3799</v>
      </c>
      <c r="C1396" s="62" t="s">
        <v>3800</v>
      </c>
    </row>
    <row r="1397" spans="1:3" x14ac:dyDescent="0.15">
      <c r="A1397" s="73" t="s">
        <v>3801</v>
      </c>
      <c r="B1397" s="62" t="s">
        <v>3802</v>
      </c>
      <c r="C1397" s="62" t="s">
        <v>3803</v>
      </c>
    </row>
    <row r="1398" spans="1:3" x14ac:dyDescent="0.15">
      <c r="A1398" s="73" t="s">
        <v>3804</v>
      </c>
      <c r="B1398" s="62" t="s">
        <v>3805</v>
      </c>
      <c r="C1398" s="62" t="s">
        <v>3806</v>
      </c>
    </row>
    <row r="1399" spans="1:3" x14ac:dyDescent="0.15">
      <c r="A1399" s="73" t="s">
        <v>3807</v>
      </c>
      <c r="B1399" s="62" t="s">
        <v>3808</v>
      </c>
      <c r="C1399" s="62" t="s">
        <v>3809</v>
      </c>
    </row>
    <row r="1400" spans="1:3" x14ac:dyDescent="0.15">
      <c r="A1400" s="73" t="s">
        <v>3810</v>
      </c>
      <c r="B1400" s="62" t="s">
        <v>1079</v>
      </c>
      <c r="C1400" s="62" t="s">
        <v>3811</v>
      </c>
    </row>
    <row r="1401" spans="1:3" x14ac:dyDescent="0.15">
      <c r="A1401" s="73" t="s">
        <v>3812</v>
      </c>
      <c r="B1401" s="62" t="s">
        <v>3813</v>
      </c>
      <c r="C1401" s="62" t="s">
        <v>3814</v>
      </c>
    </row>
    <row r="1402" spans="1:3" x14ac:dyDescent="0.15">
      <c r="A1402" s="73" t="s">
        <v>3815</v>
      </c>
      <c r="B1402" s="62" t="s">
        <v>3816</v>
      </c>
      <c r="C1402" s="62" t="s">
        <v>3817</v>
      </c>
    </row>
    <row r="1403" spans="1:3" x14ac:dyDescent="0.15">
      <c r="A1403" s="73" t="s">
        <v>3818</v>
      </c>
      <c r="B1403" s="62" t="s">
        <v>799</v>
      </c>
      <c r="C1403" s="62" t="s">
        <v>1167</v>
      </c>
    </row>
    <row r="1404" spans="1:3" x14ac:dyDescent="0.15">
      <c r="A1404" s="73" t="s">
        <v>3819</v>
      </c>
      <c r="B1404" s="62" t="s">
        <v>3820</v>
      </c>
      <c r="C1404" s="62" t="s">
        <v>3821</v>
      </c>
    </row>
    <row r="1405" spans="1:3" x14ac:dyDescent="0.15">
      <c r="A1405" s="73" t="s">
        <v>3822</v>
      </c>
      <c r="B1405" s="62" t="s">
        <v>3823</v>
      </c>
      <c r="C1405" s="62" t="s">
        <v>2593</v>
      </c>
    </row>
    <row r="1406" spans="1:3" x14ac:dyDescent="0.15">
      <c r="A1406" s="73" t="s">
        <v>3824</v>
      </c>
      <c r="B1406" s="62" t="s">
        <v>3825</v>
      </c>
      <c r="C1406" s="62" t="s">
        <v>3826</v>
      </c>
    </row>
    <row r="1407" spans="1:3" x14ac:dyDescent="0.15">
      <c r="A1407" s="73" t="s">
        <v>3827</v>
      </c>
      <c r="B1407" s="62" t="s">
        <v>3828</v>
      </c>
      <c r="C1407" s="62" t="s">
        <v>3829</v>
      </c>
    </row>
    <row r="1408" spans="1:3" x14ac:dyDescent="0.15">
      <c r="A1408" s="73" t="s">
        <v>3830</v>
      </c>
      <c r="B1408" s="62" t="s">
        <v>3831</v>
      </c>
      <c r="C1408" s="62" t="s">
        <v>3832</v>
      </c>
    </row>
    <row r="1409" spans="1:3" x14ac:dyDescent="0.15">
      <c r="A1409" s="73" t="s">
        <v>3833</v>
      </c>
      <c r="B1409" s="62" t="s">
        <v>3834</v>
      </c>
      <c r="C1409" s="62" t="s">
        <v>3835</v>
      </c>
    </row>
    <row r="1410" spans="1:3" x14ac:dyDescent="0.15">
      <c r="A1410" s="73" t="s">
        <v>3836</v>
      </c>
      <c r="B1410" s="62" t="s">
        <v>3837</v>
      </c>
      <c r="C1410" s="62" t="s">
        <v>3838</v>
      </c>
    </row>
    <row r="1411" spans="1:3" x14ac:dyDescent="0.15">
      <c r="A1411" s="73" t="s">
        <v>3839</v>
      </c>
      <c r="B1411" s="62" t="s">
        <v>3840</v>
      </c>
      <c r="C1411" s="62" t="s">
        <v>3840</v>
      </c>
    </row>
    <row r="1412" spans="1:3" x14ac:dyDescent="0.15">
      <c r="A1412" s="73" t="s">
        <v>3841</v>
      </c>
      <c r="B1412" s="62" t="s">
        <v>3842</v>
      </c>
      <c r="C1412" s="62" t="s">
        <v>3843</v>
      </c>
    </row>
    <row r="1413" spans="1:3" x14ac:dyDescent="0.15">
      <c r="A1413" s="73" t="s">
        <v>3844</v>
      </c>
      <c r="B1413" s="62" t="s">
        <v>3845</v>
      </c>
      <c r="C1413" s="62" t="s">
        <v>3846</v>
      </c>
    </row>
    <row r="1414" spans="1:3" x14ac:dyDescent="0.15">
      <c r="A1414" s="73" t="s">
        <v>3847</v>
      </c>
      <c r="B1414" s="62" t="s">
        <v>3848</v>
      </c>
      <c r="C1414" s="62" t="s">
        <v>3849</v>
      </c>
    </row>
    <row r="1415" spans="1:3" x14ac:dyDescent="0.15">
      <c r="A1415" s="73" t="s">
        <v>3850</v>
      </c>
      <c r="B1415" s="62" t="s">
        <v>3851</v>
      </c>
      <c r="C1415" s="62" t="s">
        <v>3851</v>
      </c>
    </row>
    <row r="1416" spans="1:3" ht="16" x14ac:dyDescent="0.2">
      <c r="A1416" s="83" t="s">
        <v>3852</v>
      </c>
      <c r="B1416" s="62"/>
      <c r="C1416" s="62"/>
    </row>
    <row r="1417" spans="1:3" x14ac:dyDescent="0.15">
      <c r="A1417" s="71" t="s">
        <v>3853</v>
      </c>
      <c r="B1417" s="62" t="s">
        <v>40</v>
      </c>
      <c r="C1417" s="62" t="s">
        <v>40</v>
      </c>
    </row>
    <row r="1418" spans="1:3" x14ac:dyDescent="0.15">
      <c r="A1418" s="71" t="s">
        <v>60</v>
      </c>
      <c r="B1418" s="62" t="s">
        <v>3854</v>
      </c>
      <c r="C1418" s="62" t="s">
        <v>3855</v>
      </c>
    </row>
    <row r="1419" spans="1:3" x14ac:dyDescent="0.15">
      <c r="A1419" s="71" t="s">
        <v>63</v>
      </c>
      <c r="B1419" s="62" t="s">
        <v>3856</v>
      </c>
      <c r="C1419" s="62" t="s">
        <v>3857</v>
      </c>
    </row>
    <row r="1420" spans="1:3" x14ac:dyDescent="0.15">
      <c r="A1420" s="71" t="s">
        <v>3858</v>
      </c>
      <c r="B1420" s="62" t="s">
        <v>40</v>
      </c>
      <c r="C1420" s="62" t="s">
        <v>40</v>
      </c>
    </row>
    <row r="1421" spans="1:3" x14ac:dyDescent="0.15">
      <c r="A1421" s="71">
        <v>0</v>
      </c>
      <c r="B1421" s="62" t="s">
        <v>3859</v>
      </c>
      <c r="C1421" s="62" t="s">
        <v>936</v>
      </c>
    </row>
    <row r="1422" spans="1:3" x14ac:dyDescent="0.15">
      <c r="A1422" s="71">
        <v>1</v>
      </c>
      <c r="B1422" s="62" t="s">
        <v>3860</v>
      </c>
      <c r="C1422" s="62" t="s">
        <v>1238</v>
      </c>
    </row>
    <row r="1423" spans="1:3" x14ac:dyDescent="0.15">
      <c r="A1423" s="71" t="s">
        <v>3861</v>
      </c>
      <c r="B1423" s="62" t="s">
        <v>40</v>
      </c>
      <c r="C1423" s="62" t="s">
        <v>40</v>
      </c>
    </row>
    <row r="1424" spans="1:3" x14ac:dyDescent="0.15">
      <c r="A1424" s="71">
        <v>0</v>
      </c>
      <c r="B1424" s="62" t="s">
        <v>3862</v>
      </c>
      <c r="C1424" s="62" t="s">
        <v>3863</v>
      </c>
    </row>
    <row r="1425" spans="1:3" x14ac:dyDescent="0.15">
      <c r="A1425" s="71">
        <v>1</v>
      </c>
      <c r="B1425" s="62" t="s">
        <v>3864</v>
      </c>
      <c r="C1425" s="62" t="s">
        <v>3865</v>
      </c>
    </row>
    <row r="1426" spans="1:3" x14ac:dyDescent="0.15">
      <c r="A1426" s="71" t="s">
        <v>3866</v>
      </c>
      <c r="B1426" s="62" t="s">
        <v>40</v>
      </c>
      <c r="C1426" s="62" t="s">
        <v>40</v>
      </c>
    </row>
    <row r="1427" spans="1:3" x14ac:dyDescent="0.15">
      <c r="A1427" s="71">
        <v>0</v>
      </c>
      <c r="B1427" s="62" t="s">
        <v>322</v>
      </c>
      <c r="C1427" s="62" t="s">
        <v>323</v>
      </c>
    </row>
    <row r="1428" spans="1:3" x14ac:dyDescent="0.15">
      <c r="A1428" s="71">
        <v>1</v>
      </c>
      <c r="B1428" s="62" t="s">
        <v>324</v>
      </c>
      <c r="C1428" s="62" t="s">
        <v>325</v>
      </c>
    </row>
    <row r="1429" spans="1:3" x14ac:dyDescent="0.15">
      <c r="A1429" s="71" t="s">
        <v>3867</v>
      </c>
      <c r="B1429" s="62" t="s">
        <v>40</v>
      </c>
      <c r="C1429" s="62" t="s">
        <v>40</v>
      </c>
    </row>
    <row r="1430" spans="1:3" x14ac:dyDescent="0.15">
      <c r="A1430" s="71">
        <v>0</v>
      </c>
      <c r="B1430" s="62" t="s">
        <v>3859</v>
      </c>
      <c r="C1430" s="62" t="s">
        <v>3868</v>
      </c>
    </row>
    <row r="1431" spans="1:3" x14ac:dyDescent="0.15">
      <c r="A1431" s="71">
        <v>1</v>
      </c>
      <c r="B1431" s="62" t="s">
        <v>3860</v>
      </c>
      <c r="C1431" s="62" t="s">
        <v>3869</v>
      </c>
    </row>
    <row r="1432" spans="1:3" x14ac:dyDescent="0.15">
      <c r="A1432" s="71" t="s">
        <v>3870</v>
      </c>
      <c r="B1432" s="62" t="s">
        <v>40</v>
      </c>
      <c r="C1432" s="62" t="s">
        <v>40</v>
      </c>
    </row>
    <row r="1433" spans="1:3" x14ac:dyDescent="0.15">
      <c r="A1433" s="71">
        <v>0</v>
      </c>
      <c r="B1433" s="62" t="s">
        <v>3871</v>
      </c>
      <c r="C1433" s="62" t="s">
        <v>3872</v>
      </c>
    </row>
    <row r="1434" spans="1:3" x14ac:dyDescent="0.15">
      <c r="A1434" s="71">
        <v>1</v>
      </c>
      <c r="B1434" s="62" t="s">
        <v>3873</v>
      </c>
      <c r="C1434" s="62" t="s">
        <v>3874</v>
      </c>
    </row>
    <row r="1435" spans="1:3" x14ac:dyDescent="0.15">
      <c r="A1435" s="71" t="s">
        <v>3875</v>
      </c>
      <c r="B1435" s="62" t="s">
        <v>40</v>
      </c>
      <c r="C1435" s="62" t="s">
        <v>40</v>
      </c>
    </row>
    <row r="1436" spans="1:3" x14ac:dyDescent="0.15">
      <c r="A1436" s="71">
        <v>0</v>
      </c>
      <c r="B1436" s="62" t="s">
        <v>3876</v>
      </c>
      <c r="C1436" s="62" t="s">
        <v>3877</v>
      </c>
    </row>
    <row r="1437" spans="1:3" x14ac:dyDescent="0.15">
      <c r="A1437" s="71">
        <v>1</v>
      </c>
      <c r="B1437" s="62" t="s">
        <v>3878</v>
      </c>
      <c r="C1437" s="62" t="s">
        <v>3879</v>
      </c>
    </row>
    <row r="1438" spans="1:3" x14ac:dyDescent="0.15">
      <c r="A1438" s="71">
        <v>2</v>
      </c>
      <c r="B1438" s="62" t="s">
        <v>2182</v>
      </c>
      <c r="C1438" s="62" t="s">
        <v>1239</v>
      </c>
    </row>
    <row r="1439" spans="1:3" x14ac:dyDescent="0.15">
      <c r="A1439" s="71" t="s">
        <v>3880</v>
      </c>
      <c r="B1439" s="62" t="s">
        <v>40</v>
      </c>
      <c r="C1439" s="62" t="s">
        <v>40</v>
      </c>
    </row>
    <row r="1440" spans="1:3" x14ac:dyDescent="0.15">
      <c r="A1440" s="71">
        <v>0</v>
      </c>
      <c r="B1440" s="62" t="s">
        <v>3862</v>
      </c>
      <c r="C1440" s="62" t="s">
        <v>2218</v>
      </c>
    </row>
    <row r="1441" spans="1:3" x14ac:dyDescent="0.15">
      <c r="A1441" s="71">
        <v>1</v>
      </c>
      <c r="B1441" s="62" t="s">
        <v>3864</v>
      </c>
      <c r="C1441" s="62" t="s">
        <v>1239</v>
      </c>
    </row>
    <row r="1442" spans="1:3" x14ac:dyDescent="0.15">
      <c r="A1442" s="71" t="s">
        <v>3881</v>
      </c>
      <c r="B1442" s="62" t="s">
        <v>40</v>
      </c>
      <c r="C1442" s="62" t="s">
        <v>40</v>
      </c>
    </row>
    <row r="1443" spans="1:3" x14ac:dyDescent="0.15">
      <c r="A1443" s="71">
        <v>0</v>
      </c>
      <c r="B1443" s="62" t="s">
        <v>3882</v>
      </c>
      <c r="C1443" s="62" t="s">
        <v>3883</v>
      </c>
    </row>
    <row r="1444" spans="1:3" x14ac:dyDescent="0.15">
      <c r="A1444" s="71">
        <v>1</v>
      </c>
      <c r="B1444" s="62" t="s">
        <v>3884</v>
      </c>
      <c r="C1444" s="62" t="s">
        <v>3885</v>
      </c>
    </row>
    <row r="1445" spans="1:3" x14ac:dyDescent="0.15">
      <c r="A1445" s="71" t="s">
        <v>3886</v>
      </c>
      <c r="B1445" s="62" t="s">
        <v>40</v>
      </c>
      <c r="C1445" s="62" t="s">
        <v>40</v>
      </c>
    </row>
    <row r="1446" spans="1:3" x14ac:dyDescent="0.15">
      <c r="A1446" s="71">
        <v>0</v>
      </c>
      <c r="B1446" s="62" t="s">
        <v>322</v>
      </c>
      <c r="C1446" s="62" t="s">
        <v>2218</v>
      </c>
    </row>
    <row r="1447" spans="1:3" x14ac:dyDescent="0.15">
      <c r="A1447" s="71">
        <v>1</v>
      </c>
      <c r="B1447" s="62" t="s">
        <v>324</v>
      </c>
      <c r="C1447" s="62" t="s">
        <v>1239</v>
      </c>
    </row>
    <row r="1448" spans="1:3" x14ac:dyDescent="0.15">
      <c r="A1448" s="71" t="s">
        <v>3887</v>
      </c>
      <c r="B1448" s="62" t="s">
        <v>40</v>
      </c>
      <c r="C1448" s="62" t="s">
        <v>40</v>
      </c>
    </row>
    <row r="1449" spans="1:3" x14ac:dyDescent="0.15">
      <c r="A1449" s="71">
        <v>0</v>
      </c>
      <c r="B1449" s="62" t="s">
        <v>3888</v>
      </c>
      <c r="C1449" s="62" t="s">
        <v>3889</v>
      </c>
    </row>
    <row r="1450" spans="1:3" x14ac:dyDescent="0.15">
      <c r="A1450" s="71">
        <v>1</v>
      </c>
      <c r="B1450" s="62" t="s">
        <v>3890</v>
      </c>
      <c r="C1450" s="62" t="s">
        <v>3891</v>
      </c>
    </row>
    <row r="1451" spans="1:3" x14ac:dyDescent="0.15">
      <c r="A1451" s="71" t="s">
        <v>3892</v>
      </c>
      <c r="B1451" s="62" t="s">
        <v>40</v>
      </c>
      <c r="C1451" s="62" t="s">
        <v>40</v>
      </c>
    </row>
    <row r="1452" spans="1:3" x14ac:dyDescent="0.15">
      <c r="A1452" s="71">
        <v>0</v>
      </c>
      <c r="B1452" s="62" t="s">
        <v>3893</v>
      </c>
      <c r="C1452" s="62" t="s">
        <v>2218</v>
      </c>
    </row>
    <row r="1453" spans="1:3" x14ac:dyDescent="0.15">
      <c r="A1453" s="71">
        <v>1</v>
      </c>
      <c r="B1453" s="62" t="s">
        <v>3894</v>
      </c>
      <c r="C1453" s="62" t="s">
        <v>1239</v>
      </c>
    </row>
    <row r="1454" spans="1:3" x14ac:dyDescent="0.15">
      <c r="A1454" s="71" t="s">
        <v>3895</v>
      </c>
      <c r="B1454" s="62" t="s">
        <v>40</v>
      </c>
      <c r="C1454" s="62" t="s">
        <v>40</v>
      </c>
    </row>
    <row r="1455" spans="1:3" x14ac:dyDescent="0.15">
      <c r="A1455" s="71">
        <v>0</v>
      </c>
      <c r="B1455" s="62" t="s">
        <v>3896</v>
      </c>
      <c r="C1455" s="62" t="s">
        <v>3897</v>
      </c>
    </row>
    <row r="1456" spans="1:3" x14ac:dyDescent="0.15">
      <c r="A1456" s="71">
        <v>1</v>
      </c>
      <c r="B1456" s="62" t="s">
        <v>3898</v>
      </c>
      <c r="C1456" s="62" t="s">
        <v>3899</v>
      </c>
    </row>
    <row r="1457" spans="1:3" x14ac:dyDescent="0.15">
      <c r="A1457" s="71" t="s">
        <v>3900</v>
      </c>
      <c r="B1457" s="62" t="s">
        <v>40</v>
      </c>
      <c r="C1457" s="62" t="s">
        <v>40</v>
      </c>
    </row>
    <row r="1458" spans="1:3" x14ac:dyDescent="0.15">
      <c r="A1458" s="71">
        <v>0</v>
      </c>
      <c r="B1458" s="62" t="s">
        <v>3901</v>
      </c>
      <c r="C1458" s="62" t="s">
        <v>3902</v>
      </c>
    </row>
    <row r="1459" spans="1:3" x14ac:dyDescent="0.15">
      <c r="A1459" s="71">
        <v>1</v>
      </c>
      <c r="B1459" s="62" t="s">
        <v>3903</v>
      </c>
      <c r="C1459" s="62" t="s">
        <v>3904</v>
      </c>
    </row>
    <row r="1460" spans="1:3" x14ac:dyDescent="0.15">
      <c r="A1460" s="71" t="s">
        <v>3905</v>
      </c>
      <c r="B1460" s="62" t="s">
        <v>40</v>
      </c>
      <c r="C1460" s="62" t="s">
        <v>40</v>
      </c>
    </row>
    <row r="1461" spans="1:3" x14ac:dyDescent="0.15">
      <c r="A1461" s="71" t="s">
        <v>60</v>
      </c>
      <c r="B1461" s="62" t="s">
        <v>3906</v>
      </c>
      <c r="C1461" s="62" t="s">
        <v>3907</v>
      </c>
    </row>
    <row r="1462" spans="1:3" x14ac:dyDescent="0.15">
      <c r="A1462" s="71" t="s">
        <v>63</v>
      </c>
      <c r="B1462" s="62" t="s">
        <v>3908</v>
      </c>
      <c r="C1462" s="62" t="s">
        <v>3909</v>
      </c>
    </row>
    <row r="1463" spans="1:3" x14ac:dyDescent="0.15">
      <c r="A1463" s="71" t="s">
        <v>3910</v>
      </c>
      <c r="B1463" s="62" t="s">
        <v>40</v>
      </c>
      <c r="C1463" s="62" t="s">
        <v>40</v>
      </c>
    </row>
    <row r="1464" spans="1:3" x14ac:dyDescent="0.15">
      <c r="A1464" s="71">
        <v>0</v>
      </c>
      <c r="B1464" s="62" t="s">
        <v>3911</v>
      </c>
      <c r="C1464" s="62" t="s">
        <v>3912</v>
      </c>
    </row>
    <row r="1465" spans="1:3" x14ac:dyDescent="0.15">
      <c r="A1465" s="71">
        <v>1</v>
      </c>
      <c r="B1465" s="62" t="s">
        <v>3913</v>
      </c>
      <c r="C1465" s="62" t="s">
        <v>3914</v>
      </c>
    </row>
    <row r="1466" spans="1:3" x14ac:dyDescent="0.15">
      <c r="A1466" s="71">
        <v>2</v>
      </c>
      <c r="B1466" s="62" t="s">
        <v>324</v>
      </c>
      <c r="C1466" s="62" t="s">
        <v>1239</v>
      </c>
    </row>
    <row r="1467" spans="1:3" x14ac:dyDescent="0.15">
      <c r="A1467" s="71" t="s">
        <v>3915</v>
      </c>
      <c r="B1467" s="62" t="s">
        <v>40</v>
      </c>
      <c r="C1467" s="62" t="s">
        <v>40</v>
      </c>
    </row>
    <row r="1468" spans="1:3" x14ac:dyDescent="0.15">
      <c r="A1468" s="71">
        <v>0</v>
      </c>
      <c r="B1468" s="62" t="s">
        <v>3916</v>
      </c>
      <c r="C1468" s="62" t="s">
        <v>3917</v>
      </c>
    </row>
    <row r="1469" spans="1:3" x14ac:dyDescent="0.15">
      <c r="A1469" s="71">
        <v>1</v>
      </c>
      <c r="B1469" s="62" t="s">
        <v>3918</v>
      </c>
      <c r="C1469" s="62" t="s">
        <v>3919</v>
      </c>
    </row>
    <row r="1470" spans="1:3" x14ac:dyDescent="0.15">
      <c r="A1470" s="71" t="s">
        <v>3920</v>
      </c>
      <c r="B1470" s="62" t="s">
        <v>40</v>
      </c>
      <c r="C1470" s="62" t="s">
        <v>40</v>
      </c>
    </row>
    <row r="1471" spans="1:3" x14ac:dyDescent="0.15">
      <c r="A1471" s="71">
        <v>0</v>
      </c>
      <c r="B1471" s="62" t="s">
        <v>3921</v>
      </c>
      <c r="C1471" s="62" t="s">
        <v>3922</v>
      </c>
    </row>
    <row r="1472" spans="1:3" x14ac:dyDescent="0.15">
      <c r="A1472" s="71">
        <v>1</v>
      </c>
      <c r="B1472" s="62" t="s">
        <v>3923</v>
      </c>
      <c r="C1472" s="62" t="s">
        <v>3885</v>
      </c>
    </row>
    <row r="1473" spans="1:3" x14ac:dyDescent="0.15">
      <c r="A1473" s="71">
        <v>2</v>
      </c>
      <c r="B1473" s="62" t="s">
        <v>2182</v>
      </c>
      <c r="C1473" s="62" t="s">
        <v>3891</v>
      </c>
    </row>
    <row r="1474" spans="1:3" x14ac:dyDescent="0.15">
      <c r="A1474" s="71" t="s">
        <v>3924</v>
      </c>
      <c r="B1474" s="62" t="s">
        <v>40</v>
      </c>
      <c r="C1474" s="62" t="s">
        <v>40</v>
      </c>
    </row>
    <row r="1475" spans="1:3" x14ac:dyDescent="0.15">
      <c r="A1475" s="71">
        <v>0</v>
      </c>
      <c r="B1475" s="62" t="s">
        <v>3925</v>
      </c>
      <c r="C1475" s="62" t="s">
        <v>3926</v>
      </c>
    </row>
    <row r="1476" spans="1:3" x14ac:dyDescent="0.15">
      <c r="A1476" s="71">
        <v>1</v>
      </c>
      <c r="B1476" s="62" t="s">
        <v>3927</v>
      </c>
      <c r="C1476" s="62" t="s">
        <v>3928</v>
      </c>
    </row>
    <row r="1477" spans="1:3" x14ac:dyDescent="0.15">
      <c r="A1477" s="71" t="s">
        <v>3929</v>
      </c>
      <c r="B1477" s="62" t="s">
        <v>40</v>
      </c>
      <c r="C1477" s="62" t="s">
        <v>40</v>
      </c>
    </row>
    <row r="1478" spans="1:3" x14ac:dyDescent="0.15">
      <c r="A1478" s="71">
        <v>0</v>
      </c>
      <c r="B1478" s="62" t="s">
        <v>3930</v>
      </c>
      <c r="C1478" s="62" t="s">
        <v>3931</v>
      </c>
    </row>
    <row r="1479" spans="1:3" x14ac:dyDescent="0.15">
      <c r="A1479" s="71">
        <v>1</v>
      </c>
      <c r="B1479" s="62" t="s">
        <v>3932</v>
      </c>
      <c r="C1479" s="62" t="s">
        <v>3933</v>
      </c>
    </row>
    <row r="1480" spans="1:3" x14ac:dyDescent="0.15">
      <c r="A1480" s="71" t="s">
        <v>3934</v>
      </c>
      <c r="B1480" s="62" t="s">
        <v>40</v>
      </c>
      <c r="C1480" s="62" t="s">
        <v>40</v>
      </c>
    </row>
    <row r="1481" spans="1:3" x14ac:dyDescent="0.15">
      <c r="A1481" s="71">
        <v>0</v>
      </c>
      <c r="B1481" s="62" t="s">
        <v>3935</v>
      </c>
      <c r="C1481" s="62" t="s">
        <v>3936</v>
      </c>
    </row>
    <row r="1482" spans="1:3" x14ac:dyDescent="0.15">
      <c r="A1482" s="71">
        <v>1</v>
      </c>
      <c r="B1482" s="62" t="s">
        <v>3937</v>
      </c>
      <c r="C1482" s="62" t="s">
        <v>3938</v>
      </c>
    </row>
    <row r="1483" spans="1:3" x14ac:dyDescent="0.15">
      <c r="A1483" s="71" t="s">
        <v>3939</v>
      </c>
      <c r="B1483" s="62" t="s">
        <v>40</v>
      </c>
      <c r="C1483" s="62" t="s">
        <v>40</v>
      </c>
    </row>
    <row r="1484" spans="1:3" x14ac:dyDescent="0.15">
      <c r="A1484" s="71">
        <v>0</v>
      </c>
      <c r="B1484" s="62" t="s">
        <v>3862</v>
      </c>
      <c r="C1484" s="62" t="s">
        <v>3940</v>
      </c>
    </row>
    <row r="1485" spans="1:3" x14ac:dyDescent="0.15">
      <c r="A1485" s="71">
        <v>1</v>
      </c>
      <c r="B1485" s="62" t="s">
        <v>3864</v>
      </c>
      <c r="C1485" s="62" t="s">
        <v>3941</v>
      </c>
    </row>
    <row r="1486" spans="1:3" x14ac:dyDescent="0.15">
      <c r="A1486" s="71" t="s">
        <v>3942</v>
      </c>
      <c r="B1486" s="62" t="s">
        <v>40</v>
      </c>
      <c r="C1486" s="62" t="s">
        <v>40</v>
      </c>
    </row>
    <row r="1487" spans="1:3" x14ac:dyDescent="0.15">
      <c r="A1487" s="71">
        <v>0</v>
      </c>
      <c r="B1487" s="62" t="s">
        <v>2180</v>
      </c>
      <c r="C1487" s="62" t="s">
        <v>936</v>
      </c>
    </row>
    <row r="1488" spans="1:3" x14ac:dyDescent="0.15">
      <c r="A1488" s="71">
        <v>1</v>
      </c>
      <c r="B1488" s="62" t="s">
        <v>2182</v>
      </c>
      <c r="C1488" s="62" t="s">
        <v>1238</v>
      </c>
    </row>
    <row r="1489" spans="1:3" x14ac:dyDescent="0.15">
      <c r="A1489" s="71" t="s">
        <v>3943</v>
      </c>
      <c r="B1489" s="62" t="s">
        <v>40</v>
      </c>
      <c r="C1489" s="62" t="s">
        <v>40</v>
      </c>
    </row>
    <row r="1490" spans="1:3" x14ac:dyDescent="0.15">
      <c r="A1490" s="71">
        <v>0</v>
      </c>
      <c r="B1490" s="62" t="s">
        <v>3944</v>
      </c>
      <c r="C1490" s="62" t="s">
        <v>3889</v>
      </c>
    </row>
    <row r="1491" spans="1:3" x14ac:dyDescent="0.15">
      <c r="A1491" s="71">
        <v>1</v>
      </c>
      <c r="B1491" s="62" t="s">
        <v>3945</v>
      </c>
      <c r="C1491" s="62" t="s">
        <v>3891</v>
      </c>
    </row>
    <row r="1492" spans="1:3" x14ac:dyDescent="0.15">
      <c r="A1492" s="71" t="s">
        <v>3946</v>
      </c>
      <c r="B1492" s="62" t="s">
        <v>40</v>
      </c>
      <c r="C1492" s="62" t="s">
        <v>40</v>
      </c>
    </row>
    <row r="1493" spans="1:3" x14ac:dyDescent="0.15">
      <c r="A1493" s="71">
        <v>0</v>
      </c>
      <c r="B1493" s="62" t="s">
        <v>3859</v>
      </c>
      <c r="C1493" s="62" t="s">
        <v>936</v>
      </c>
    </row>
    <row r="1494" spans="1:3" x14ac:dyDescent="0.15">
      <c r="A1494" s="71">
        <v>1</v>
      </c>
      <c r="B1494" s="62" t="s">
        <v>3860</v>
      </c>
      <c r="C1494" s="62" t="s">
        <v>1238</v>
      </c>
    </row>
    <row r="1495" spans="1:3" x14ac:dyDescent="0.15">
      <c r="A1495" s="71" t="s">
        <v>3947</v>
      </c>
      <c r="B1495" s="62" t="s">
        <v>40</v>
      </c>
      <c r="C1495" s="62" t="s">
        <v>40</v>
      </c>
    </row>
    <row r="1496" spans="1:3" x14ac:dyDescent="0.15">
      <c r="A1496" s="71">
        <v>0</v>
      </c>
      <c r="B1496" s="62" t="s">
        <v>3948</v>
      </c>
      <c r="C1496" s="62" t="s">
        <v>3949</v>
      </c>
    </row>
    <row r="1497" spans="1:3" x14ac:dyDescent="0.15">
      <c r="A1497" s="71">
        <v>1</v>
      </c>
      <c r="B1497" s="62" t="s">
        <v>3950</v>
      </c>
      <c r="C1497" s="62" t="s">
        <v>3914</v>
      </c>
    </row>
    <row r="1498" spans="1:3" ht="16" x14ac:dyDescent="0.2">
      <c r="A1498" s="82" t="s">
        <v>3951</v>
      </c>
      <c r="B1498" s="62"/>
      <c r="C1498" s="62"/>
    </row>
    <row r="1499" spans="1:3" x14ac:dyDescent="0.15">
      <c r="A1499" s="72" t="s">
        <v>3952</v>
      </c>
      <c r="B1499" s="62" t="s">
        <v>3953</v>
      </c>
      <c r="C1499" s="62" t="s">
        <v>3954</v>
      </c>
    </row>
    <row r="1500" spans="1:3" x14ac:dyDescent="0.15">
      <c r="A1500" s="72" t="s">
        <v>3955</v>
      </c>
      <c r="B1500" s="62" t="s">
        <v>3956</v>
      </c>
      <c r="C1500" s="62" t="s">
        <v>3957</v>
      </c>
    </row>
    <row r="1501" spans="1:3" x14ac:dyDescent="0.15">
      <c r="A1501" s="72" t="s">
        <v>3958</v>
      </c>
      <c r="B1501" s="62" t="s">
        <v>3959</v>
      </c>
      <c r="C1501" s="62" t="s">
        <v>3960</v>
      </c>
    </row>
    <row r="1502" spans="1:3" x14ac:dyDescent="0.15">
      <c r="A1502" s="72" t="s">
        <v>3961</v>
      </c>
      <c r="B1502" s="62" t="s">
        <v>3962</v>
      </c>
      <c r="C1502" s="62" t="s">
        <v>3963</v>
      </c>
    </row>
    <row r="1503" spans="1:3" x14ac:dyDescent="0.15">
      <c r="A1503" s="72" t="s">
        <v>3964</v>
      </c>
      <c r="B1503" s="62" t="s">
        <v>3965</v>
      </c>
      <c r="C1503" s="62" t="s">
        <v>3966</v>
      </c>
    </row>
    <row r="1504" spans="1:3" x14ac:dyDescent="0.15">
      <c r="A1504" s="72" t="s">
        <v>3967</v>
      </c>
      <c r="B1504" s="62" t="s">
        <v>3968</v>
      </c>
      <c r="C1504" s="62" t="s">
        <v>3969</v>
      </c>
    </row>
    <row r="1505" spans="1:3" x14ac:dyDescent="0.15">
      <c r="A1505" s="72" t="s">
        <v>3970</v>
      </c>
      <c r="B1505" s="62" t="s">
        <v>1255</v>
      </c>
      <c r="C1505" s="62" t="s">
        <v>3971</v>
      </c>
    </row>
    <row r="1506" spans="1:3" x14ac:dyDescent="0.15">
      <c r="A1506" s="72" t="s">
        <v>3972</v>
      </c>
      <c r="B1506" s="62" t="s">
        <v>3973</v>
      </c>
      <c r="C1506" s="62" t="s">
        <v>3974</v>
      </c>
    </row>
    <row r="1507" spans="1:3" x14ac:dyDescent="0.15">
      <c r="A1507" s="72" t="s">
        <v>3975</v>
      </c>
      <c r="B1507" s="62" t="s">
        <v>3976</v>
      </c>
      <c r="C1507" s="62" t="s">
        <v>3977</v>
      </c>
    </row>
    <row r="1508" spans="1:3" x14ac:dyDescent="0.15">
      <c r="A1508" s="72" t="s">
        <v>3978</v>
      </c>
      <c r="B1508" s="62" t="s">
        <v>3979</v>
      </c>
      <c r="C1508" s="62" t="s">
        <v>3980</v>
      </c>
    </row>
    <row r="1509" spans="1:3" x14ac:dyDescent="0.15">
      <c r="A1509" s="72" t="s">
        <v>3981</v>
      </c>
      <c r="B1509" s="62" t="s">
        <v>3982</v>
      </c>
      <c r="C1509" s="62" t="s">
        <v>3983</v>
      </c>
    </row>
    <row r="1510" spans="1:3" x14ac:dyDescent="0.15">
      <c r="A1510" s="72" t="s">
        <v>3984</v>
      </c>
      <c r="B1510" s="62" t="s">
        <v>3985</v>
      </c>
      <c r="C1510" s="62" t="s">
        <v>3986</v>
      </c>
    </row>
    <row r="1511" spans="1:3" x14ac:dyDescent="0.15">
      <c r="A1511" s="72" t="s">
        <v>3987</v>
      </c>
      <c r="B1511" s="62" t="s">
        <v>3988</v>
      </c>
      <c r="C1511" s="62" t="s">
        <v>3989</v>
      </c>
    </row>
    <row r="1512" spans="1:3" x14ac:dyDescent="0.15">
      <c r="A1512" s="72" t="s">
        <v>3990</v>
      </c>
      <c r="B1512" s="62" t="s">
        <v>3991</v>
      </c>
      <c r="C1512" s="62" t="s">
        <v>3992</v>
      </c>
    </row>
    <row r="1513" spans="1:3" x14ac:dyDescent="0.15">
      <c r="A1513" s="72" t="s">
        <v>3993</v>
      </c>
      <c r="B1513" s="62" t="s">
        <v>3994</v>
      </c>
      <c r="C1513" s="62" t="s">
        <v>3995</v>
      </c>
    </row>
    <row r="1514" spans="1:3" x14ac:dyDescent="0.15">
      <c r="A1514" s="72" t="s">
        <v>3996</v>
      </c>
      <c r="B1514" s="62" t="s">
        <v>3997</v>
      </c>
      <c r="C1514" s="62" t="s">
        <v>3998</v>
      </c>
    </row>
    <row r="1515" spans="1:3" x14ac:dyDescent="0.15">
      <c r="A1515" s="72" t="s">
        <v>3999</v>
      </c>
      <c r="B1515" s="62" t="s">
        <v>4000</v>
      </c>
      <c r="C1515" s="62" t="s">
        <v>4001</v>
      </c>
    </row>
    <row r="1516" spans="1:3" x14ac:dyDescent="0.15">
      <c r="A1516" s="72" t="s">
        <v>4002</v>
      </c>
      <c r="B1516" s="62" t="s">
        <v>4003</v>
      </c>
      <c r="C1516" s="62" t="s">
        <v>4004</v>
      </c>
    </row>
    <row r="1517" spans="1:3" x14ac:dyDescent="0.15">
      <c r="A1517" s="72" t="s">
        <v>4005</v>
      </c>
      <c r="B1517" s="62" t="s">
        <v>4006</v>
      </c>
      <c r="C1517" s="62" t="s">
        <v>4007</v>
      </c>
    </row>
    <row r="1518" spans="1:3" x14ac:dyDescent="0.15">
      <c r="A1518" s="72" t="s">
        <v>4008</v>
      </c>
      <c r="B1518" s="62" t="s">
        <v>4009</v>
      </c>
      <c r="C1518" s="62" t="s">
        <v>4010</v>
      </c>
    </row>
    <row r="1519" spans="1:3" x14ac:dyDescent="0.15">
      <c r="A1519" s="72" t="s">
        <v>4011</v>
      </c>
      <c r="B1519" s="62" t="s">
        <v>4012</v>
      </c>
      <c r="C1519" s="62" t="s">
        <v>4013</v>
      </c>
    </row>
    <row r="1520" spans="1:3" x14ac:dyDescent="0.15">
      <c r="A1520" s="72" t="s">
        <v>4014</v>
      </c>
      <c r="B1520" s="62" t="s">
        <v>4015</v>
      </c>
      <c r="C1520" s="62" t="s">
        <v>4016</v>
      </c>
    </row>
    <row r="1521" spans="1:3" x14ac:dyDescent="0.15">
      <c r="A1521" s="72" t="s">
        <v>4017</v>
      </c>
      <c r="B1521" s="62" t="s">
        <v>4018</v>
      </c>
      <c r="C1521" s="62" t="s">
        <v>4019</v>
      </c>
    </row>
    <row r="1522" spans="1:3" x14ac:dyDescent="0.15">
      <c r="A1522" s="72" t="s">
        <v>4020</v>
      </c>
      <c r="B1522" s="62" t="s">
        <v>4021</v>
      </c>
      <c r="C1522" s="62" t="s">
        <v>4022</v>
      </c>
    </row>
    <row r="1523" spans="1:3" x14ac:dyDescent="0.15">
      <c r="A1523" s="72" t="s">
        <v>4023</v>
      </c>
      <c r="B1523" s="62" t="s">
        <v>4024</v>
      </c>
      <c r="C1523" s="62" t="s">
        <v>4025</v>
      </c>
    </row>
    <row r="1524" spans="1:3" x14ac:dyDescent="0.15">
      <c r="A1524" s="72" t="s">
        <v>4026</v>
      </c>
      <c r="B1524" s="62" t="s">
        <v>4027</v>
      </c>
      <c r="C1524" s="62" t="s">
        <v>4028</v>
      </c>
    </row>
    <row r="1525" spans="1:3" x14ac:dyDescent="0.15">
      <c r="A1525" s="72" t="s">
        <v>4029</v>
      </c>
      <c r="B1525" s="62" t="s">
        <v>4030</v>
      </c>
      <c r="C1525" s="62" t="s">
        <v>4031</v>
      </c>
    </row>
    <row r="1526" spans="1:3" x14ac:dyDescent="0.15">
      <c r="A1526" s="72" t="s">
        <v>4032</v>
      </c>
      <c r="B1526" s="62" t="s">
        <v>4033</v>
      </c>
      <c r="C1526" s="62" t="s">
        <v>4034</v>
      </c>
    </row>
    <row r="1527" spans="1:3" x14ac:dyDescent="0.15">
      <c r="A1527" s="72" t="s">
        <v>4035</v>
      </c>
      <c r="B1527" s="62" t="s">
        <v>4036</v>
      </c>
      <c r="C1527" s="62" t="s">
        <v>4037</v>
      </c>
    </row>
    <row r="1528" spans="1:3" x14ac:dyDescent="0.15">
      <c r="A1528" s="72" t="s">
        <v>4038</v>
      </c>
      <c r="B1528" s="62" t="s">
        <v>4039</v>
      </c>
      <c r="C1528" s="62" t="s">
        <v>4040</v>
      </c>
    </row>
    <row r="1529" spans="1:3" x14ac:dyDescent="0.15">
      <c r="A1529" s="72" t="s">
        <v>4041</v>
      </c>
      <c r="B1529" s="62" t="s">
        <v>4042</v>
      </c>
      <c r="C1529" s="62" t="s">
        <v>4043</v>
      </c>
    </row>
    <row r="1530" spans="1:3" x14ac:dyDescent="0.15">
      <c r="A1530" s="72" t="s">
        <v>4044</v>
      </c>
      <c r="B1530" s="62" t="s">
        <v>4045</v>
      </c>
      <c r="C1530" s="62" t="s">
        <v>4046</v>
      </c>
    </row>
    <row r="1531" spans="1:3" x14ac:dyDescent="0.15">
      <c r="A1531" s="72" t="s">
        <v>4047</v>
      </c>
      <c r="B1531" s="62" t="s">
        <v>4048</v>
      </c>
      <c r="C1531" s="62" t="s">
        <v>4049</v>
      </c>
    </row>
    <row r="1532" spans="1:3" x14ac:dyDescent="0.15">
      <c r="A1532" s="72" t="s">
        <v>4050</v>
      </c>
      <c r="B1532" s="62" t="s">
        <v>4051</v>
      </c>
      <c r="C1532" s="62" t="s">
        <v>4052</v>
      </c>
    </row>
    <row r="1533" spans="1:3" x14ac:dyDescent="0.15">
      <c r="A1533" s="72" t="s">
        <v>4053</v>
      </c>
      <c r="B1533" s="62" t="s">
        <v>4054</v>
      </c>
      <c r="C1533" s="62" t="s">
        <v>4055</v>
      </c>
    </row>
    <row r="1534" spans="1:3" x14ac:dyDescent="0.15">
      <c r="A1534" s="72" t="s">
        <v>4056</v>
      </c>
      <c r="B1534" s="62" t="s">
        <v>4057</v>
      </c>
      <c r="C1534" s="62" t="s">
        <v>4058</v>
      </c>
    </row>
    <row r="1535" spans="1:3" x14ac:dyDescent="0.15">
      <c r="A1535" s="72" t="s">
        <v>4059</v>
      </c>
      <c r="B1535" s="62" t="s">
        <v>4060</v>
      </c>
      <c r="C1535" s="62" t="s">
        <v>4061</v>
      </c>
    </row>
    <row r="1536" spans="1:3" x14ac:dyDescent="0.15">
      <c r="A1536" s="72" t="s">
        <v>4062</v>
      </c>
      <c r="B1536" s="62" t="s">
        <v>4063</v>
      </c>
      <c r="C1536" s="62" t="s">
        <v>4064</v>
      </c>
    </row>
    <row r="1537" spans="1:3" x14ac:dyDescent="0.15">
      <c r="A1537" s="72" t="s">
        <v>4065</v>
      </c>
      <c r="B1537" s="62" t="s">
        <v>4066</v>
      </c>
      <c r="C1537" s="62" t="s">
        <v>4067</v>
      </c>
    </row>
    <row r="1538" spans="1:3" x14ac:dyDescent="0.15">
      <c r="A1538" s="72" t="s">
        <v>4068</v>
      </c>
      <c r="B1538" s="62" t="s">
        <v>4069</v>
      </c>
      <c r="C1538" s="62" t="s">
        <v>4070</v>
      </c>
    </row>
    <row r="1539" spans="1:3" x14ac:dyDescent="0.15">
      <c r="A1539" s="72" t="s">
        <v>4071</v>
      </c>
      <c r="B1539" s="62" t="s">
        <v>4072</v>
      </c>
      <c r="C1539" s="62" t="s">
        <v>4073</v>
      </c>
    </row>
    <row r="1540" spans="1:3" x14ac:dyDescent="0.15">
      <c r="A1540" s="72" t="s">
        <v>4074</v>
      </c>
      <c r="B1540" s="62" t="s">
        <v>4075</v>
      </c>
      <c r="C1540" s="62" t="s">
        <v>4076</v>
      </c>
    </row>
    <row r="1541" spans="1:3" x14ac:dyDescent="0.15">
      <c r="A1541" s="72" t="s">
        <v>4077</v>
      </c>
      <c r="B1541" s="62" t="s">
        <v>4078</v>
      </c>
      <c r="C1541" s="62" t="s">
        <v>4079</v>
      </c>
    </row>
    <row r="1542" spans="1:3" x14ac:dyDescent="0.15">
      <c r="A1542" s="72" t="s">
        <v>4080</v>
      </c>
      <c r="B1542" s="62" t="s">
        <v>4081</v>
      </c>
      <c r="C1542" s="62" t="s">
        <v>4082</v>
      </c>
    </row>
    <row r="1543" spans="1:3" x14ac:dyDescent="0.15">
      <c r="A1543" s="72" t="s">
        <v>4083</v>
      </c>
      <c r="B1543" s="62" t="s">
        <v>4084</v>
      </c>
      <c r="C1543" s="62" t="s">
        <v>4085</v>
      </c>
    </row>
    <row r="1544" spans="1:3" x14ac:dyDescent="0.15">
      <c r="A1544" s="72" t="s">
        <v>4086</v>
      </c>
      <c r="B1544" s="62" t="s">
        <v>4087</v>
      </c>
      <c r="C1544" s="62" t="s">
        <v>4088</v>
      </c>
    </row>
    <row r="1545" spans="1:3" x14ac:dyDescent="0.15">
      <c r="A1545" s="72" t="s">
        <v>4089</v>
      </c>
      <c r="B1545" s="62" t="s">
        <v>4090</v>
      </c>
      <c r="C1545" s="62" t="s">
        <v>4091</v>
      </c>
    </row>
    <row r="1546" spans="1:3" x14ac:dyDescent="0.15">
      <c r="A1546" s="72" t="s">
        <v>4092</v>
      </c>
      <c r="B1546" s="62" t="s">
        <v>4093</v>
      </c>
      <c r="C1546" s="62" t="s">
        <v>4094</v>
      </c>
    </row>
    <row r="1547" spans="1:3" x14ac:dyDescent="0.15">
      <c r="A1547" s="72" t="s">
        <v>4095</v>
      </c>
      <c r="B1547" s="62" t="s">
        <v>4096</v>
      </c>
      <c r="C1547" s="62" t="s">
        <v>4097</v>
      </c>
    </row>
    <row r="1548" spans="1:3" x14ac:dyDescent="0.15">
      <c r="A1548" s="72" t="s">
        <v>4098</v>
      </c>
      <c r="B1548" s="62" t="s">
        <v>4099</v>
      </c>
      <c r="C1548" s="62" t="s">
        <v>4100</v>
      </c>
    </row>
    <row r="1549" spans="1:3" x14ac:dyDescent="0.15">
      <c r="A1549" s="72" t="s">
        <v>4101</v>
      </c>
      <c r="B1549" s="62" t="s">
        <v>4102</v>
      </c>
      <c r="C1549" s="62" t="s">
        <v>4103</v>
      </c>
    </row>
    <row r="1550" spans="1:3" x14ac:dyDescent="0.15">
      <c r="A1550" s="72" t="s">
        <v>4104</v>
      </c>
      <c r="B1550" s="62" t="s">
        <v>4105</v>
      </c>
      <c r="C1550" s="62" t="s">
        <v>2962</v>
      </c>
    </row>
    <row r="1551" spans="1:3" x14ac:dyDescent="0.15">
      <c r="A1551" s="72" t="s">
        <v>4106</v>
      </c>
      <c r="B1551" s="62" t="s">
        <v>4107</v>
      </c>
      <c r="C1551" s="62" t="s">
        <v>4108</v>
      </c>
    </row>
    <row r="1552" spans="1:3" x14ac:dyDescent="0.15">
      <c r="A1552" s="72" t="s">
        <v>4109</v>
      </c>
      <c r="B1552" s="62" t="s">
        <v>4110</v>
      </c>
      <c r="C1552" s="62" t="s">
        <v>4111</v>
      </c>
    </row>
    <row r="1553" spans="1:3" x14ac:dyDescent="0.15">
      <c r="A1553" s="72" t="s">
        <v>4112</v>
      </c>
      <c r="B1553" s="62" t="s">
        <v>4113</v>
      </c>
      <c r="C1553" s="62" t="s">
        <v>4114</v>
      </c>
    </row>
    <row r="1554" spans="1:3" x14ac:dyDescent="0.15">
      <c r="A1554" s="72" t="s">
        <v>4115</v>
      </c>
      <c r="B1554" s="62" t="s">
        <v>4116</v>
      </c>
      <c r="C1554" s="62" t="s">
        <v>4117</v>
      </c>
    </row>
    <row r="1555" spans="1:3" x14ac:dyDescent="0.15">
      <c r="A1555" s="72" t="s">
        <v>4118</v>
      </c>
      <c r="B1555" s="62" t="s">
        <v>4119</v>
      </c>
      <c r="C1555" s="62" t="s">
        <v>976</v>
      </c>
    </row>
    <row r="1556" spans="1:3" x14ac:dyDescent="0.15">
      <c r="A1556" s="72" t="s">
        <v>4120</v>
      </c>
      <c r="B1556" s="62" t="s">
        <v>4121</v>
      </c>
      <c r="C1556" s="62" t="s">
        <v>4122</v>
      </c>
    </row>
    <row r="1557" spans="1:3" x14ac:dyDescent="0.15">
      <c r="A1557" s="72" t="s">
        <v>4123</v>
      </c>
      <c r="B1557" s="62" t="s">
        <v>4124</v>
      </c>
      <c r="C1557" s="62" t="s">
        <v>4125</v>
      </c>
    </row>
    <row r="1558" spans="1:3" x14ac:dyDescent="0.15">
      <c r="A1558" s="72" t="s">
        <v>4126</v>
      </c>
      <c r="B1558" s="62" t="s">
        <v>4127</v>
      </c>
      <c r="C1558" s="62" t="s">
        <v>4128</v>
      </c>
    </row>
    <row r="1559" spans="1:3" x14ac:dyDescent="0.15">
      <c r="A1559" s="72" t="s">
        <v>4129</v>
      </c>
      <c r="B1559" s="62" t="s">
        <v>4130</v>
      </c>
      <c r="C1559" s="62" t="s">
        <v>4131</v>
      </c>
    </row>
    <row r="1560" spans="1:3" x14ac:dyDescent="0.15">
      <c r="A1560" s="72" t="s">
        <v>4132</v>
      </c>
      <c r="B1560" s="62" t="s">
        <v>4133</v>
      </c>
      <c r="C1560" s="62" t="s">
        <v>4134</v>
      </c>
    </row>
    <row r="1561" spans="1:3" x14ac:dyDescent="0.15">
      <c r="A1561" s="72" t="s">
        <v>4135</v>
      </c>
      <c r="B1561" s="62" t="s">
        <v>4136</v>
      </c>
      <c r="C1561" s="62" t="s">
        <v>4137</v>
      </c>
    </row>
    <row r="1562" spans="1:3" x14ac:dyDescent="0.15">
      <c r="A1562" s="72" t="s">
        <v>4138</v>
      </c>
      <c r="B1562" s="62" t="s">
        <v>4139</v>
      </c>
      <c r="C1562" s="62" t="s">
        <v>4140</v>
      </c>
    </row>
    <row r="1563" spans="1:3" x14ac:dyDescent="0.15">
      <c r="A1563" s="72" t="s">
        <v>4141</v>
      </c>
      <c r="B1563" s="62" t="s">
        <v>4142</v>
      </c>
      <c r="C1563" s="62" t="s">
        <v>4143</v>
      </c>
    </row>
    <row r="1564" spans="1:3" x14ac:dyDescent="0.15">
      <c r="A1564" s="72" t="s">
        <v>4144</v>
      </c>
      <c r="B1564" s="62" t="s">
        <v>4145</v>
      </c>
      <c r="C1564" s="62" t="s">
        <v>4146</v>
      </c>
    </row>
    <row r="1565" spans="1:3" x14ac:dyDescent="0.15">
      <c r="A1565" s="72" t="s">
        <v>4147</v>
      </c>
      <c r="B1565" s="62" t="s">
        <v>4148</v>
      </c>
      <c r="C1565" s="62" t="s">
        <v>4149</v>
      </c>
    </row>
    <row r="1566" spans="1:3" x14ac:dyDescent="0.15">
      <c r="A1566" s="72" t="s">
        <v>4150</v>
      </c>
      <c r="B1566" s="62" t="s">
        <v>4151</v>
      </c>
      <c r="C1566" s="62" t="s">
        <v>4152</v>
      </c>
    </row>
    <row r="1567" spans="1:3" x14ac:dyDescent="0.15">
      <c r="A1567" s="72" t="s">
        <v>4153</v>
      </c>
      <c r="B1567" s="62" t="s">
        <v>4154</v>
      </c>
      <c r="C1567" s="62" t="s">
        <v>4155</v>
      </c>
    </row>
    <row r="1568" spans="1:3" x14ac:dyDescent="0.15">
      <c r="A1568" s="72" t="s">
        <v>4156</v>
      </c>
      <c r="B1568" s="62" t="s">
        <v>4157</v>
      </c>
      <c r="C1568" s="62" t="s">
        <v>4158</v>
      </c>
    </row>
    <row r="1569" spans="1:3" x14ac:dyDescent="0.15">
      <c r="A1569" s="72" t="s">
        <v>4159</v>
      </c>
      <c r="B1569" s="62" t="s">
        <v>4160</v>
      </c>
      <c r="C1569" s="62" t="s">
        <v>4161</v>
      </c>
    </row>
    <row r="1570" spans="1:3" x14ac:dyDescent="0.15">
      <c r="A1570" s="72" t="s">
        <v>4162</v>
      </c>
      <c r="B1570" s="62" t="s">
        <v>4163</v>
      </c>
      <c r="C1570" s="62" t="s">
        <v>4164</v>
      </c>
    </row>
    <row r="1571" spans="1:3" x14ac:dyDescent="0.15">
      <c r="A1571" s="72" t="s">
        <v>4165</v>
      </c>
      <c r="B1571" s="62" t="s">
        <v>4166</v>
      </c>
      <c r="C1571" s="62" t="s">
        <v>4167</v>
      </c>
    </row>
    <row r="1572" spans="1:3" x14ac:dyDescent="0.15">
      <c r="A1572" s="72" t="s">
        <v>4168</v>
      </c>
      <c r="B1572" s="62" t="s">
        <v>4169</v>
      </c>
      <c r="C1572" s="62" t="s">
        <v>2969</v>
      </c>
    </row>
    <row r="1573" spans="1:3" x14ac:dyDescent="0.15">
      <c r="A1573" s="72" t="s">
        <v>4170</v>
      </c>
      <c r="B1573" s="62" t="s">
        <v>4171</v>
      </c>
      <c r="C1573" s="62" t="s">
        <v>4172</v>
      </c>
    </row>
    <row r="1574" spans="1:3" x14ac:dyDescent="0.15">
      <c r="A1574" s="72" t="s">
        <v>4173</v>
      </c>
      <c r="B1574" s="62" t="s">
        <v>4174</v>
      </c>
      <c r="C1574" s="62" t="s">
        <v>4175</v>
      </c>
    </row>
    <row r="1575" spans="1:3" x14ac:dyDescent="0.15">
      <c r="A1575" s="72" t="s">
        <v>4176</v>
      </c>
      <c r="B1575" s="62" t="s">
        <v>4177</v>
      </c>
      <c r="C1575" s="62" t="s">
        <v>4178</v>
      </c>
    </row>
    <row r="1576" spans="1:3" x14ac:dyDescent="0.15">
      <c r="A1576" s="72" t="s">
        <v>4179</v>
      </c>
      <c r="B1576" s="62" t="s">
        <v>4180</v>
      </c>
      <c r="C1576" s="62" t="s">
        <v>4181</v>
      </c>
    </row>
    <row r="1577" spans="1:3" x14ac:dyDescent="0.15">
      <c r="A1577" s="72" t="s">
        <v>4182</v>
      </c>
      <c r="B1577" s="62" t="s">
        <v>4183</v>
      </c>
      <c r="C1577" s="62" t="s">
        <v>4184</v>
      </c>
    </row>
    <row r="1578" spans="1:3" x14ac:dyDescent="0.15">
      <c r="A1578" s="72" t="s">
        <v>4185</v>
      </c>
      <c r="B1578" s="62" t="s">
        <v>4186</v>
      </c>
      <c r="C1578" s="62" t="s">
        <v>4187</v>
      </c>
    </row>
    <row r="1579" spans="1:3" x14ac:dyDescent="0.15">
      <c r="A1579" s="72" t="s">
        <v>4188</v>
      </c>
      <c r="B1579" s="62" t="s">
        <v>4189</v>
      </c>
      <c r="C1579" s="62" t="s">
        <v>4190</v>
      </c>
    </row>
    <row r="1580" spans="1:3" x14ac:dyDescent="0.15">
      <c r="A1580" s="72" t="s">
        <v>4191</v>
      </c>
      <c r="B1580" s="62" t="s">
        <v>4192</v>
      </c>
      <c r="C1580" s="62" t="s">
        <v>4193</v>
      </c>
    </row>
    <row r="1581" spans="1:3" x14ac:dyDescent="0.15">
      <c r="A1581" s="72" t="s">
        <v>4194</v>
      </c>
      <c r="B1581" s="62" t="s">
        <v>4195</v>
      </c>
      <c r="C1581" s="62" t="s">
        <v>4196</v>
      </c>
    </row>
    <row r="1582" spans="1:3" x14ac:dyDescent="0.15">
      <c r="A1582" s="72" t="s">
        <v>4197</v>
      </c>
      <c r="B1582" s="62" t="s">
        <v>4198</v>
      </c>
      <c r="C1582" s="62" t="s">
        <v>4199</v>
      </c>
    </row>
    <row r="1583" spans="1:3" x14ac:dyDescent="0.15">
      <c r="A1583" s="72" t="s">
        <v>4200</v>
      </c>
      <c r="B1583" s="62" t="s">
        <v>4201</v>
      </c>
      <c r="C1583" s="62" t="s">
        <v>4202</v>
      </c>
    </row>
    <row r="1584" spans="1:3" x14ac:dyDescent="0.15">
      <c r="A1584" s="72" t="s">
        <v>4203</v>
      </c>
      <c r="B1584" s="62" t="s">
        <v>4204</v>
      </c>
      <c r="C1584" s="62" t="s">
        <v>4205</v>
      </c>
    </row>
    <row r="1585" spans="1:3" x14ac:dyDescent="0.15">
      <c r="A1585" s="72" t="s">
        <v>4206</v>
      </c>
      <c r="B1585" s="62" t="s">
        <v>4207</v>
      </c>
      <c r="C1585" s="62" t="s">
        <v>4208</v>
      </c>
    </row>
    <row r="1586" spans="1:3" x14ac:dyDescent="0.15">
      <c r="A1586" s="72" t="s">
        <v>4209</v>
      </c>
      <c r="B1586" s="62" t="s">
        <v>4210</v>
      </c>
      <c r="C1586" s="62" t="s">
        <v>4211</v>
      </c>
    </row>
    <row r="1587" spans="1:3" x14ac:dyDescent="0.15">
      <c r="A1587" s="72" t="s">
        <v>4212</v>
      </c>
      <c r="B1587" s="62" t="s">
        <v>4213</v>
      </c>
      <c r="C1587" s="62" t="s">
        <v>4214</v>
      </c>
    </row>
    <row r="1588" spans="1:3" x14ac:dyDescent="0.15">
      <c r="A1588" s="72" t="s">
        <v>4215</v>
      </c>
      <c r="B1588" s="62" t="s">
        <v>4216</v>
      </c>
      <c r="C1588" s="62" t="s">
        <v>4217</v>
      </c>
    </row>
    <row r="1589" spans="1:3" x14ac:dyDescent="0.15">
      <c r="A1589" s="72" t="s">
        <v>4218</v>
      </c>
      <c r="B1589" s="62" t="s">
        <v>4219</v>
      </c>
      <c r="C1589" s="62" t="s">
        <v>4220</v>
      </c>
    </row>
    <row r="1590" spans="1:3" x14ac:dyDescent="0.15">
      <c r="A1590" s="72" t="s">
        <v>4221</v>
      </c>
      <c r="B1590" s="62" t="s">
        <v>4222</v>
      </c>
      <c r="C1590" s="62" t="s">
        <v>4223</v>
      </c>
    </row>
    <row r="1591" spans="1:3" x14ac:dyDescent="0.15">
      <c r="A1591" s="72" t="s">
        <v>4224</v>
      </c>
      <c r="B1591" s="62" t="s">
        <v>4225</v>
      </c>
      <c r="C1591" s="62" t="s">
        <v>4226</v>
      </c>
    </row>
    <row r="1592" spans="1:3" x14ac:dyDescent="0.15">
      <c r="A1592" s="72" t="s">
        <v>4227</v>
      </c>
      <c r="B1592" s="62" t="s">
        <v>4228</v>
      </c>
      <c r="C1592" s="62" t="s">
        <v>4229</v>
      </c>
    </row>
    <row r="1593" spans="1:3" x14ac:dyDescent="0.15">
      <c r="A1593" s="72" t="s">
        <v>4230</v>
      </c>
      <c r="B1593" s="62" t="s">
        <v>4231</v>
      </c>
      <c r="C1593" s="62" t="s">
        <v>4232</v>
      </c>
    </row>
    <row r="1594" spans="1:3" x14ac:dyDescent="0.15">
      <c r="A1594" s="72" t="s">
        <v>4233</v>
      </c>
      <c r="B1594" s="62" t="s">
        <v>4234</v>
      </c>
      <c r="C1594" s="62" t="s">
        <v>4235</v>
      </c>
    </row>
    <row r="1595" spans="1:3" x14ac:dyDescent="0.15">
      <c r="A1595" s="72" t="s">
        <v>4236</v>
      </c>
      <c r="B1595" s="62" t="s">
        <v>4237</v>
      </c>
      <c r="C1595" s="62" t="s">
        <v>4238</v>
      </c>
    </row>
    <row r="1596" spans="1:3" x14ac:dyDescent="0.15">
      <c r="A1596" s="72" t="s">
        <v>4239</v>
      </c>
      <c r="B1596" s="62" t="s">
        <v>4240</v>
      </c>
      <c r="C1596" s="62" t="s">
        <v>4241</v>
      </c>
    </row>
    <row r="1597" spans="1:3" x14ac:dyDescent="0.15">
      <c r="A1597" s="72" t="s">
        <v>4242</v>
      </c>
      <c r="B1597" s="62" t="s">
        <v>4243</v>
      </c>
      <c r="C1597" s="62" t="s">
        <v>4244</v>
      </c>
    </row>
    <row r="1598" spans="1:3" x14ac:dyDescent="0.15">
      <c r="A1598" s="72" t="s">
        <v>4245</v>
      </c>
      <c r="B1598" s="62" t="s">
        <v>4246</v>
      </c>
      <c r="C1598" s="62" t="s">
        <v>4247</v>
      </c>
    </row>
    <row r="1599" spans="1:3" x14ac:dyDescent="0.15">
      <c r="A1599" s="72" t="s">
        <v>4248</v>
      </c>
      <c r="B1599" s="62" t="s">
        <v>4249</v>
      </c>
      <c r="C1599" s="62" t="s">
        <v>4250</v>
      </c>
    </row>
    <row r="1600" spans="1:3" x14ac:dyDescent="0.15">
      <c r="A1600" s="72" t="s">
        <v>4251</v>
      </c>
      <c r="B1600" s="62" t="s">
        <v>1503</v>
      </c>
      <c r="C1600" s="62" t="s">
        <v>745</v>
      </c>
    </row>
    <row r="1601" spans="1:3" x14ac:dyDescent="0.15">
      <c r="A1601" s="72" t="s">
        <v>4252</v>
      </c>
      <c r="B1601" s="62" t="s">
        <v>4253</v>
      </c>
      <c r="C1601" s="62" t="s">
        <v>4254</v>
      </c>
    </row>
    <row r="1602" spans="1:3" x14ac:dyDescent="0.15">
      <c r="A1602" s="72" t="s">
        <v>4255</v>
      </c>
      <c r="B1602" s="62" t="s">
        <v>4256</v>
      </c>
      <c r="C1602" s="62" t="s">
        <v>4257</v>
      </c>
    </row>
    <row r="1603" spans="1:3" x14ac:dyDescent="0.15">
      <c r="A1603" s="72" t="s">
        <v>4258</v>
      </c>
      <c r="B1603" s="62" t="s">
        <v>4259</v>
      </c>
      <c r="C1603" s="62" t="s">
        <v>4260</v>
      </c>
    </row>
    <row r="1604" spans="1:3" x14ac:dyDescent="0.15">
      <c r="A1604" s="72" t="s">
        <v>4261</v>
      </c>
      <c r="B1604" s="62" t="s">
        <v>3165</v>
      </c>
      <c r="C1604" s="62" t="s">
        <v>4262</v>
      </c>
    </row>
    <row r="1605" spans="1:3" x14ac:dyDescent="0.15">
      <c r="A1605" s="72" t="s">
        <v>4263</v>
      </c>
      <c r="B1605" s="62" t="s">
        <v>4264</v>
      </c>
      <c r="C1605" s="62" t="s">
        <v>4265</v>
      </c>
    </row>
    <row r="1606" spans="1:3" x14ac:dyDescent="0.15">
      <c r="A1606" s="72" t="s">
        <v>4266</v>
      </c>
      <c r="B1606" s="62" t="s">
        <v>4267</v>
      </c>
      <c r="C1606" s="62" t="s">
        <v>4268</v>
      </c>
    </row>
    <row r="1607" spans="1:3" x14ac:dyDescent="0.15">
      <c r="A1607" s="72" t="s">
        <v>4269</v>
      </c>
      <c r="B1607" s="62" t="s">
        <v>3985</v>
      </c>
      <c r="C1607" s="62" t="s">
        <v>4270</v>
      </c>
    </row>
    <row r="1608" spans="1:3" x14ac:dyDescent="0.15">
      <c r="A1608" s="72" t="s">
        <v>4271</v>
      </c>
      <c r="B1608" s="62" t="s">
        <v>4272</v>
      </c>
      <c r="C1608" s="62" t="s">
        <v>4273</v>
      </c>
    </row>
    <row r="1609" spans="1:3" x14ac:dyDescent="0.15">
      <c r="A1609" s="72" t="s">
        <v>4274</v>
      </c>
      <c r="B1609" s="62" t="s">
        <v>4275</v>
      </c>
      <c r="C1609" s="62" t="s">
        <v>4276</v>
      </c>
    </row>
    <row r="1610" spans="1:3" x14ac:dyDescent="0.15">
      <c r="A1610" s="72" t="s">
        <v>4277</v>
      </c>
      <c r="B1610" s="62" t="s">
        <v>4278</v>
      </c>
      <c r="C1610" s="62" t="s">
        <v>4279</v>
      </c>
    </row>
    <row r="1611" spans="1:3" x14ac:dyDescent="0.15">
      <c r="A1611" s="72" t="s">
        <v>4280</v>
      </c>
      <c r="B1611" s="62" t="s">
        <v>4281</v>
      </c>
      <c r="C1611" s="62" t="s">
        <v>4282</v>
      </c>
    </row>
    <row r="1612" spans="1:3" x14ac:dyDescent="0.15">
      <c r="A1612" s="72" t="s">
        <v>4283</v>
      </c>
      <c r="B1612" s="62" t="s">
        <v>4284</v>
      </c>
      <c r="C1612" s="62" t="s">
        <v>4285</v>
      </c>
    </row>
    <row r="1613" spans="1:3" x14ac:dyDescent="0.15">
      <c r="A1613" s="72" t="s">
        <v>4286</v>
      </c>
      <c r="B1613" s="62" t="s">
        <v>4287</v>
      </c>
      <c r="C1613" s="62" t="s">
        <v>4288</v>
      </c>
    </row>
    <row r="1614" spans="1:3" x14ac:dyDescent="0.15">
      <c r="A1614" s="72" t="s">
        <v>4289</v>
      </c>
      <c r="B1614" s="62" t="s">
        <v>4290</v>
      </c>
      <c r="C1614" s="62" t="s">
        <v>4291</v>
      </c>
    </row>
    <row r="1615" spans="1:3" x14ac:dyDescent="0.15">
      <c r="A1615" s="72" t="s">
        <v>4292</v>
      </c>
      <c r="B1615" s="62" t="s">
        <v>4293</v>
      </c>
      <c r="C1615" s="62" t="s">
        <v>4294</v>
      </c>
    </row>
    <row r="1616" spans="1:3" x14ac:dyDescent="0.15">
      <c r="A1616" s="72" t="s">
        <v>4295</v>
      </c>
      <c r="B1616" s="62" t="s">
        <v>4296</v>
      </c>
      <c r="C1616" s="62" t="s">
        <v>4297</v>
      </c>
    </row>
    <row r="1617" spans="1:3" x14ac:dyDescent="0.15">
      <c r="A1617" s="72" t="s">
        <v>4298</v>
      </c>
      <c r="B1617" s="62" t="s">
        <v>4299</v>
      </c>
      <c r="C1617" s="62" t="s">
        <v>4300</v>
      </c>
    </row>
    <row r="1618" spans="1:3" x14ac:dyDescent="0.15">
      <c r="A1618" s="72" t="s">
        <v>4301</v>
      </c>
      <c r="B1618" s="62" t="s">
        <v>4302</v>
      </c>
      <c r="C1618" s="62" t="s">
        <v>4303</v>
      </c>
    </row>
    <row r="1619" spans="1:3" x14ac:dyDescent="0.15">
      <c r="A1619" s="72" t="s">
        <v>4304</v>
      </c>
      <c r="B1619" s="62" t="s">
        <v>4305</v>
      </c>
      <c r="C1619" s="62" t="s">
        <v>4306</v>
      </c>
    </row>
    <row r="1620" spans="1:3" x14ac:dyDescent="0.15">
      <c r="A1620" s="72" t="s">
        <v>4307</v>
      </c>
      <c r="B1620" s="62" t="s">
        <v>4308</v>
      </c>
      <c r="C1620" s="62" t="s">
        <v>4309</v>
      </c>
    </row>
    <row r="1621" spans="1:3" x14ac:dyDescent="0.15">
      <c r="A1621" s="72" t="s">
        <v>4310</v>
      </c>
      <c r="B1621" s="62" t="s">
        <v>4311</v>
      </c>
      <c r="C1621" s="62" t="s">
        <v>4312</v>
      </c>
    </row>
    <row r="1622" spans="1:3" x14ac:dyDescent="0.15">
      <c r="A1622" s="72" t="s">
        <v>4313</v>
      </c>
      <c r="B1622" s="62" t="s">
        <v>4314</v>
      </c>
      <c r="C1622" s="62" t="s">
        <v>4315</v>
      </c>
    </row>
    <row r="1623" spans="1:3" x14ac:dyDescent="0.15">
      <c r="A1623" s="72" t="s">
        <v>4316</v>
      </c>
      <c r="B1623" s="62" t="s">
        <v>4317</v>
      </c>
      <c r="C1623" s="62" t="s">
        <v>4318</v>
      </c>
    </row>
    <row r="1624" spans="1:3" x14ac:dyDescent="0.15">
      <c r="A1624" s="72" t="s">
        <v>4319</v>
      </c>
      <c r="B1624" s="62" t="s">
        <v>4320</v>
      </c>
      <c r="C1624" s="62" t="s">
        <v>4321</v>
      </c>
    </row>
    <row r="1625" spans="1:3" x14ac:dyDescent="0.15">
      <c r="A1625" s="72" t="s">
        <v>4322</v>
      </c>
      <c r="B1625" s="62" t="s">
        <v>4323</v>
      </c>
      <c r="C1625" s="62" t="s">
        <v>4324</v>
      </c>
    </row>
    <row r="1626" spans="1:3" x14ac:dyDescent="0.15">
      <c r="A1626" s="72" t="s">
        <v>4325</v>
      </c>
      <c r="B1626" s="62" t="s">
        <v>4326</v>
      </c>
      <c r="C1626" s="62" t="s">
        <v>4327</v>
      </c>
    </row>
    <row r="1627" spans="1:3" x14ac:dyDescent="0.15">
      <c r="A1627" s="72" t="s">
        <v>4328</v>
      </c>
      <c r="B1627" s="62" t="s">
        <v>4329</v>
      </c>
      <c r="C1627" s="62" t="s">
        <v>4330</v>
      </c>
    </row>
    <row r="1628" spans="1:3" x14ac:dyDescent="0.15">
      <c r="A1628" s="72" t="s">
        <v>4331</v>
      </c>
      <c r="B1628" s="62" t="s">
        <v>4332</v>
      </c>
      <c r="C1628" s="62" t="s">
        <v>4333</v>
      </c>
    </row>
    <row r="1629" spans="1:3" x14ac:dyDescent="0.15">
      <c r="A1629" s="72" t="s">
        <v>4334</v>
      </c>
      <c r="B1629" s="62" t="s">
        <v>4335</v>
      </c>
      <c r="C1629" s="62" t="s">
        <v>4336</v>
      </c>
    </row>
    <row r="1630" spans="1:3" x14ac:dyDescent="0.15">
      <c r="A1630" s="72" t="s">
        <v>4337</v>
      </c>
      <c r="B1630" s="62" t="s">
        <v>4338</v>
      </c>
      <c r="C1630" s="62" t="s">
        <v>4339</v>
      </c>
    </row>
    <row r="1631" spans="1:3" x14ac:dyDescent="0.15">
      <c r="A1631" s="72" t="s">
        <v>4340</v>
      </c>
      <c r="B1631" s="62" t="s">
        <v>4341</v>
      </c>
      <c r="C1631" s="62" t="s">
        <v>4342</v>
      </c>
    </row>
    <row r="1632" spans="1:3" x14ac:dyDescent="0.15">
      <c r="A1632" s="72" t="s">
        <v>4343</v>
      </c>
      <c r="B1632" s="62" t="s">
        <v>4344</v>
      </c>
      <c r="C1632" s="62" t="s">
        <v>4345</v>
      </c>
    </row>
    <row r="1633" spans="1:3" x14ac:dyDescent="0.15">
      <c r="A1633" s="72" t="s">
        <v>4346</v>
      </c>
      <c r="B1633" s="62" t="s">
        <v>4347</v>
      </c>
      <c r="C1633" s="62" t="s">
        <v>4348</v>
      </c>
    </row>
    <row r="1634" spans="1:3" x14ac:dyDescent="0.15">
      <c r="A1634" s="72" t="s">
        <v>4349</v>
      </c>
      <c r="B1634" s="62" t="s">
        <v>4350</v>
      </c>
      <c r="C1634" s="62" t="s">
        <v>4351</v>
      </c>
    </row>
    <row r="1635" spans="1:3" x14ac:dyDescent="0.15">
      <c r="A1635" s="72" t="s">
        <v>4352</v>
      </c>
      <c r="B1635" s="62" t="s">
        <v>4353</v>
      </c>
      <c r="C1635" s="62" t="s">
        <v>4354</v>
      </c>
    </row>
    <row r="1636" spans="1:3" x14ac:dyDescent="0.15">
      <c r="A1636" s="72" t="s">
        <v>4355</v>
      </c>
      <c r="B1636" s="62" t="s">
        <v>4356</v>
      </c>
      <c r="C1636" s="62" t="s">
        <v>4357</v>
      </c>
    </row>
    <row r="1637" spans="1:3" x14ac:dyDescent="0.15">
      <c r="A1637" s="72" t="s">
        <v>4358</v>
      </c>
      <c r="B1637" s="62" t="s">
        <v>4359</v>
      </c>
      <c r="C1637" s="62" t="s">
        <v>4360</v>
      </c>
    </row>
    <row r="1638" spans="1:3" x14ac:dyDescent="0.15">
      <c r="A1638" s="72" t="s">
        <v>4361</v>
      </c>
      <c r="B1638" s="62" t="s">
        <v>4362</v>
      </c>
      <c r="C1638" s="62" t="s">
        <v>4363</v>
      </c>
    </row>
    <row r="1639" spans="1:3" x14ac:dyDescent="0.15">
      <c r="A1639" s="72" t="s">
        <v>4364</v>
      </c>
      <c r="B1639" s="62" t="s">
        <v>4365</v>
      </c>
      <c r="C1639" s="62" t="s">
        <v>4366</v>
      </c>
    </row>
    <row r="1640" spans="1:3" x14ac:dyDescent="0.15">
      <c r="A1640" s="72" t="s">
        <v>4367</v>
      </c>
      <c r="B1640" s="62" t="s">
        <v>4368</v>
      </c>
      <c r="C1640" s="62" t="s">
        <v>4369</v>
      </c>
    </row>
    <row r="1641" spans="1:3" x14ac:dyDescent="0.15">
      <c r="A1641" s="72" t="s">
        <v>4370</v>
      </c>
      <c r="B1641" s="62" t="s">
        <v>4371</v>
      </c>
      <c r="C1641" s="62" t="s">
        <v>4372</v>
      </c>
    </row>
    <row r="1642" spans="1:3" x14ac:dyDescent="0.15">
      <c r="A1642" s="72" t="s">
        <v>4373</v>
      </c>
      <c r="B1642" s="62" t="s">
        <v>4374</v>
      </c>
      <c r="C1642" s="62" t="s">
        <v>4375</v>
      </c>
    </row>
    <row r="1643" spans="1:3" x14ac:dyDescent="0.15">
      <c r="A1643" s="72" t="s">
        <v>4376</v>
      </c>
      <c r="B1643" s="62" t="s">
        <v>4377</v>
      </c>
      <c r="C1643" s="62" t="s">
        <v>4378</v>
      </c>
    </row>
    <row r="1644" spans="1:3" x14ac:dyDescent="0.15">
      <c r="A1644" s="72" t="s">
        <v>4379</v>
      </c>
      <c r="B1644" s="62" t="s">
        <v>4380</v>
      </c>
      <c r="C1644" s="62" t="s">
        <v>4381</v>
      </c>
    </row>
    <row r="1645" spans="1:3" x14ac:dyDescent="0.15">
      <c r="A1645" s="72" t="s">
        <v>4382</v>
      </c>
      <c r="B1645" s="62" t="s">
        <v>4383</v>
      </c>
      <c r="C1645" s="62" t="s">
        <v>4384</v>
      </c>
    </row>
    <row r="1646" spans="1:3" x14ac:dyDescent="0.15">
      <c r="A1646" s="72" t="s">
        <v>4385</v>
      </c>
      <c r="B1646" s="62" t="s">
        <v>4386</v>
      </c>
      <c r="C1646" s="62" t="s">
        <v>4387</v>
      </c>
    </row>
    <row r="1647" spans="1:3" x14ac:dyDescent="0.15">
      <c r="A1647" s="72" t="s">
        <v>4388</v>
      </c>
      <c r="B1647" s="62" t="s">
        <v>4389</v>
      </c>
      <c r="C1647" s="62" t="s">
        <v>4390</v>
      </c>
    </row>
    <row r="1648" spans="1:3" x14ac:dyDescent="0.15">
      <c r="A1648" s="72" t="s">
        <v>4391</v>
      </c>
      <c r="B1648" s="62" t="s">
        <v>4392</v>
      </c>
      <c r="C1648" s="62" t="s">
        <v>4393</v>
      </c>
    </row>
    <row r="1649" spans="1:3" x14ac:dyDescent="0.15">
      <c r="A1649" s="72" t="s">
        <v>4394</v>
      </c>
      <c r="B1649" s="62" t="s">
        <v>4395</v>
      </c>
      <c r="C1649" s="62" t="s">
        <v>4396</v>
      </c>
    </row>
    <row r="1650" spans="1:3" x14ac:dyDescent="0.15">
      <c r="A1650" s="72" t="s">
        <v>4397</v>
      </c>
      <c r="B1650" s="62" t="s">
        <v>4398</v>
      </c>
      <c r="C1650" s="62" t="s">
        <v>4399</v>
      </c>
    </row>
    <row r="1651" spans="1:3" x14ac:dyDescent="0.15">
      <c r="A1651" s="72" t="s">
        <v>4400</v>
      </c>
      <c r="B1651" s="62" t="s">
        <v>4401</v>
      </c>
      <c r="C1651" s="62" t="s">
        <v>4402</v>
      </c>
    </row>
    <row r="1652" spans="1:3" x14ac:dyDescent="0.15">
      <c r="A1652" s="72" t="s">
        <v>4403</v>
      </c>
      <c r="B1652" s="62" t="s">
        <v>4404</v>
      </c>
      <c r="C1652" s="62" t="s">
        <v>4405</v>
      </c>
    </row>
    <row r="1653" spans="1:3" x14ac:dyDescent="0.15">
      <c r="A1653" s="72" t="s">
        <v>4406</v>
      </c>
      <c r="B1653" s="62" t="s">
        <v>4407</v>
      </c>
      <c r="C1653" s="62" t="s">
        <v>4408</v>
      </c>
    </row>
    <row r="1654" spans="1:3" x14ac:dyDescent="0.15">
      <c r="A1654" s="72" t="s">
        <v>4409</v>
      </c>
      <c r="B1654" s="62" t="s">
        <v>4410</v>
      </c>
      <c r="C1654" s="62" t="s">
        <v>4411</v>
      </c>
    </row>
    <row r="1655" spans="1:3" x14ac:dyDescent="0.15">
      <c r="A1655" s="72" t="s">
        <v>4412</v>
      </c>
      <c r="B1655" s="62" t="s">
        <v>4413</v>
      </c>
      <c r="C1655" s="62" t="s">
        <v>4414</v>
      </c>
    </row>
    <row r="1656" spans="1:3" x14ac:dyDescent="0.15">
      <c r="A1656" s="72" t="s">
        <v>4415</v>
      </c>
      <c r="B1656" s="62" t="s">
        <v>4416</v>
      </c>
      <c r="C1656" s="62" t="s">
        <v>4417</v>
      </c>
    </row>
    <row r="1657" spans="1:3" x14ac:dyDescent="0.15">
      <c r="A1657" s="72" t="s">
        <v>4418</v>
      </c>
      <c r="B1657" s="62" t="s">
        <v>4057</v>
      </c>
      <c r="C1657" s="62" t="s">
        <v>4419</v>
      </c>
    </row>
    <row r="1658" spans="1:3" x14ac:dyDescent="0.15">
      <c r="A1658" s="72" t="s">
        <v>4420</v>
      </c>
      <c r="B1658" s="62" t="s">
        <v>4421</v>
      </c>
      <c r="C1658" s="62" t="s">
        <v>4422</v>
      </c>
    </row>
    <row r="1659" spans="1:3" x14ac:dyDescent="0.15">
      <c r="A1659" s="72" t="s">
        <v>4423</v>
      </c>
      <c r="B1659" s="62" t="s">
        <v>4424</v>
      </c>
      <c r="C1659" s="62" t="s">
        <v>4425</v>
      </c>
    </row>
    <row r="1660" spans="1:3" x14ac:dyDescent="0.15">
      <c r="A1660" s="72" t="s">
        <v>4426</v>
      </c>
      <c r="B1660" s="62" t="s">
        <v>4427</v>
      </c>
      <c r="C1660" s="62" t="s">
        <v>4428</v>
      </c>
    </row>
    <row r="1661" spans="1:3" x14ac:dyDescent="0.15">
      <c r="A1661" s="72" t="s">
        <v>4429</v>
      </c>
      <c r="B1661" s="62" t="s">
        <v>4430</v>
      </c>
      <c r="C1661" s="62" t="s">
        <v>4431</v>
      </c>
    </row>
    <row r="1662" spans="1:3" x14ac:dyDescent="0.15">
      <c r="A1662" s="72" t="s">
        <v>4432</v>
      </c>
      <c r="B1662" s="62" t="s">
        <v>4433</v>
      </c>
      <c r="C1662" s="62" t="s">
        <v>4434</v>
      </c>
    </row>
    <row r="1663" spans="1:3" x14ac:dyDescent="0.15">
      <c r="A1663" s="72" t="s">
        <v>4435</v>
      </c>
      <c r="B1663" s="62" t="s">
        <v>4436</v>
      </c>
      <c r="C1663" s="62" t="s">
        <v>4437</v>
      </c>
    </row>
    <row r="1664" spans="1:3" x14ac:dyDescent="0.15">
      <c r="A1664" s="72" t="s">
        <v>4438</v>
      </c>
      <c r="B1664" s="62" t="s">
        <v>4439</v>
      </c>
      <c r="C1664" s="62" t="s">
        <v>4440</v>
      </c>
    </row>
    <row r="1665" spans="1:3" x14ac:dyDescent="0.15">
      <c r="A1665" s="72" t="s">
        <v>4441</v>
      </c>
      <c r="B1665" s="62" t="s">
        <v>4442</v>
      </c>
      <c r="C1665" s="62" t="s">
        <v>4443</v>
      </c>
    </row>
    <row r="1666" spans="1:3" x14ac:dyDescent="0.15">
      <c r="A1666" s="72" t="s">
        <v>4444</v>
      </c>
      <c r="B1666" s="62" t="s">
        <v>4445</v>
      </c>
      <c r="C1666" s="62" t="s">
        <v>4446</v>
      </c>
    </row>
    <row r="1667" spans="1:3" x14ac:dyDescent="0.15">
      <c r="A1667" s="72" t="s">
        <v>4447</v>
      </c>
      <c r="B1667" s="62" t="s">
        <v>4448</v>
      </c>
      <c r="C1667" s="62" t="s">
        <v>4449</v>
      </c>
    </row>
    <row r="1668" spans="1:3" x14ac:dyDescent="0.15">
      <c r="A1668" s="72" t="s">
        <v>4450</v>
      </c>
      <c r="B1668" s="62" t="s">
        <v>4451</v>
      </c>
      <c r="C1668" s="62" t="s">
        <v>4452</v>
      </c>
    </row>
    <row r="1669" spans="1:3" x14ac:dyDescent="0.15">
      <c r="A1669" s="72" t="s">
        <v>4453</v>
      </c>
      <c r="B1669" s="62" t="s">
        <v>4454</v>
      </c>
      <c r="C1669" s="62" t="s">
        <v>4455</v>
      </c>
    </row>
    <row r="1670" spans="1:3" x14ac:dyDescent="0.15">
      <c r="A1670" s="72" t="s">
        <v>4456</v>
      </c>
      <c r="B1670" s="62" t="s">
        <v>4457</v>
      </c>
      <c r="C1670" s="62" t="s">
        <v>4458</v>
      </c>
    </row>
    <row r="1671" spans="1:3" x14ac:dyDescent="0.15">
      <c r="A1671" s="72" t="s">
        <v>4459</v>
      </c>
      <c r="B1671" s="62" t="s">
        <v>4460</v>
      </c>
      <c r="C1671" s="62" t="s">
        <v>4461</v>
      </c>
    </row>
    <row r="1672" spans="1:3" x14ac:dyDescent="0.15">
      <c r="A1672" s="72" t="s">
        <v>4462</v>
      </c>
      <c r="B1672" s="62" t="s">
        <v>3997</v>
      </c>
      <c r="C1672" s="62" t="s">
        <v>4463</v>
      </c>
    </row>
    <row r="1673" spans="1:3" x14ac:dyDescent="0.15">
      <c r="A1673" s="72" t="s">
        <v>4464</v>
      </c>
      <c r="B1673" s="62" t="s">
        <v>4465</v>
      </c>
      <c r="C1673" s="62" t="s">
        <v>4466</v>
      </c>
    </row>
    <row r="1674" spans="1:3" x14ac:dyDescent="0.15">
      <c r="A1674" s="72" t="s">
        <v>4467</v>
      </c>
      <c r="B1674" s="62" t="s">
        <v>4468</v>
      </c>
      <c r="C1674" s="62" t="s">
        <v>4469</v>
      </c>
    </row>
    <row r="1675" spans="1:3" x14ac:dyDescent="0.15">
      <c r="A1675" s="72" t="s">
        <v>4470</v>
      </c>
      <c r="B1675" s="62" t="s">
        <v>4471</v>
      </c>
      <c r="C1675" s="62" t="s">
        <v>4472</v>
      </c>
    </row>
    <row r="1676" spans="1:3" x14ac:dyDescent="0.15">
      <c r="A1676" s="72" t="s">
        <v>4473</v>
      </c>
      <c r="B1676" s="62" t="s">
        <v>4474</v>
      </c>
      <c r="C1676" s="62" t="s">
        <v>4475</v>
      </c>
    </row>
    <row r="1677" spans="1:3" x14ac:dyDescent="0.15">
      <c r="A1677" s="72" t="s">
        <v>4476</v>
      </c>
      <c r="B1677" s="62" t="s">
        <v>4477</v>
      </c>
      <c r="C1677" s="62" t="s">
        <v>4478</v>
      </c>
    </row>
    <row r="1678" spans="1:3" x14ac:dyDescent="0.15">
      <c r="A1678" s="72" t="s">
        <v>4479</v>
      </c>
      <c r="B1678" s="62" t="s">
        <v>4480</v>
      </c>
      <c r="C1678" s="62" t="s">
        <v>4481</v>
      </c>
    </row>
    <row r="1679" spans="1:3" x14ac:dyDescent="0.15">
      <c r="A1679" s="72" t="s">
        <v>4482</v>
      </c>
      <c r="B1679" s="62" t="s">
        <v>4483</v>
      </c>
      <c r="C1679" s="62" t="s">
        <v>4484</v>
      </c>
    </row>
    <row r="1680" spans="1:3" x14ac:dyDescent="0.15">
      <c r="A1680" s="72" t="s">
        <v>4485</v>
      </c>
      <c r="B1680" s="62" t="s">
        <v>4486</v>
      </c>
      <c r="C1680" s="62" t="s">
        <v>4487</v>
      </c>
    </row>
    <row r="1681" spans="1:3" x14ac:dyDescent="0.15">
      <c r="A1681" s="72" t="s">
        <v>4488</v>
      </c>
      <c r="B1681" s="62" t="s">
        <v>4489</v>
      </c>
      <c r="C1681" s="62" t="s">
        <v>4490</v>
      </c>
    </row>
    <row r="1682" spans="1:3" x14ac:dyDescent="0.15">
      <c r="A1682" s="72" t="s">
        <v>4491</v>
      </c>
      <c r="B1682" s="62" t="s">
        <v>4492</v>
      </c>
      <c r="C1682" s="62" t="s">
        <v>4493</v>
      </c>
    </row>
    <row r="1683" spans="1:3" x14ac:dyDescent="0.15">
      <c r="A1683" s="72" t="s">
        <v>4494</v>
      </c>
      <c r="B1683" s="62" t="s">
        <v>4495</v>
      </c>
      <c r="C1683" s="62" t="s">
        <v>4496</v>
      </c>
    </row>
    <row r="1684" spans="1:3" x14ac:dyDescent="0.15">
      <c r="A1684" s="72" t="s">
        <v>4497</v>
      </c>
      <c r="B1684" s="62" t="s">
        <v>4498</v>
      </c>
      <c r="C1684" s="62" t="s">
        <v>4499</v>
      </c>
    </row>
    <row r="1685" spans="1:3" x14ac:dyDescent="0.15">
      <c r="A1685" s="72" t="s">
        <v>4500</v>
      </c>
      <c r="B1685" s="62" t="s">
        <v>4501</v>
      </c>
      <c r="C1685" s="62" t="s">
        <v>4502</v>
      </c>
    </row>
    <row r="1686" spans="1:3" x14ac:dyDescent="0.15">
      <c r="A1686" s="72" t="s">
        <v>4503</v>
      </c>
      <c r="B1686" s="62" t="s">
        <v>4504</v>
      </c>
      <c r="C1686" s="62" t="s">
        <v>4505</v>
      </c>
    </row>
    <row r="1687" spans="1:3" x14ac:dyDescent="0.15">
      <c r="A1687" s="72" t="s">
        <v>4506</v>
      </c>
      <c r="B1687" s="62" t="s">
        <v>4507</v>
      </c>
      <c r="C1687" s="62" t="s">
        <v>4508</v>
      </c>
    </row>
    <row r="1688" spans="1:3" x14ac:dyDescent="0.15">
      <c r="A1688" s="72" t="s">
        <v>4509</v>
      </c>
      <c r="B1688" s="62" t="s">
        <v>4510</v>
      </c>
      <c r="C1688" s="62" t="s">
        <v>4511</v>
      </c>
    </row>
    <row r="1689" spans="1:3" x14ac:dyDescent="0.15">
      <c r="A1689" s="72" t="s">
        <v>4512</v>
      </c>
      <c r="B1689" s="62" t="s">
        <v>4513</v>
      </c>
      <c r="C1689" s="62" t="s">
        <v>4514</v>
      </c>
    </row>
    <row r="1690" spans="1:3" x14ac:dyDescent="0.15">
      <c r="A1690" s="72" t="s">
        <v>4515</v>
      </c>
      <c r="B1690" s="62" t="s">
        <v>4516</v>
      </c>
      <c r="C1690" s="62" t="s">
        <v>4517</v>
      </c>
    </row>
    <row r="1691" spans="1:3" x14ac:dyDescent="0.15">
      <c r="A1691" s="72" t="s">
        <v>4518</v>
      </c>
      <c r="B1691" s="62" t="s">
        <v>4519</v>
      </c>
      <c r="C1691" s="62" t="s">
        <v>4520</v>
      </c>
    </row>
    <row r="1692" spans="1:3" x14ac:dyDescent="0.15">
      <c r="A1692" s="72" t="s">
        <v>4521</v>
      </c>
      <c r="B1692" s="62" t="s">
        <v>4522</v>
      </c>
      <c r="C1692" s="62" t="s">
        <v>4523</v>
      </c>
    </row>
    <row r="1693" spans="1:3" x14ac:dyDescent="0.15">
      <c r="A1693" s="72" t="s">
        <v>4524</v>
      </c>
      <c r="B1693" s="62" t="s">
        <v>4525</v>
      </c>
      <c r="C1693" s="62" t="s">
        <v>4526</v>
      </c>
    </row>
    <row r="1694" spans="1:3" x14ac:dyDescent="0.15">
      <c r="A1694" s="72" t="s">
        <v>4527</v>
      </c>
      <c r="B1694" s="62" t="s">
        <v>4528</v>
      </c>
      <c r="C1694" s="62" t="s">
        <v>4529</v>
      </c>
    </row>
    <row r="1695" spans="1:3" x14ac:dyDescent="0.15">
      <c r="A1695" s="72" t="s">
        <v>4530</v>
      </c>
      <c r="B1695" s="62" t="s">
        <v>4531</v>
      </c>
      <c r="C1695" s="62" t="s">
        <v>4532</v>
      </c>
    </row>
    <row r="1696" spans="1:3" x14ac:dyDescent="0.15">
      <c r="A1696" s="72" t="s">
        <v>4533</v>
      </c>
      <c r="B1696" s="62" t="s">
        <v>4534</v>
      </c>
      <c r="C1696" s="62" t="s">
        <v>4535</v>
      </c>
    </row>
    <row r="1697" spans="1:3" x14ac:dyDescent="0.15">
      <c r="A1697" s="72" t="s">
        <v>4536</v>
      </c>
      <c r="B1697" s="62" t="s">
        <v>4537</v>
      </c>
      <c r="C1697" s="62" t="s">
        <v>4538</v>
      </c>
    </row>
    <row r="1698" spans="1:3" x14ac:dyDescent="0.15">
      <c r="A1698" s="72" t="s">
        <v>4539</v>
      </c>
      <c r="B1698" s="62" t="s">
        <v>4540</v>
      </c>
      <c r="C1698" s="62" t="s">
        <v>4541</v>
      </c>
    </row>
    <row r="1699" spans="1:3" x14ac:dyDescent="0.15">
      <c r="A1699" s="72" t="s">
        <v>4542</v>
      </c>
      <c r="B1699" s="62" t="s">
        <v>4543</v>
      </c>
      <c r="C1699" s="62" t="s">
        <v>4544</v>
      </c>
    </row>
    <row r="1700" spans="1:3" x14ac:dyDescent="0.15">
      <c r="A1700" s="72" t="s">
        <v>4545</v>
      </c>
      <c r="B1700" s="62" t="s">
        <v>3096</v>
      </c>
      <c r="C1700" s="62" t="s">
        <v>4546</v>
      </c>
    </row>
    <row r="1701" spans="1:3" x14ac:dyDescent="0.15">
      <c r="A1701" s="72" t="s">
        <v>4547</v>
      </c>
      <c r="B1701" s="62" t="s">
        <v>4548</v>
      </c>
      <c r="C1701" s="62" t="s">
        <v>4549</v>
      </c>
    </row>
    <row r="1702" spans="1:3" x14ac:dyDescent="0.15">
      <c r="A1702" s="72" t="s">
        <v>4550</v>
      </c>
      <c r="B1702" s="62" t="s">
        <v>4551</v>
      </c>
      <c r="C1702" s="62" t="s">
        <v>4552</v>
      </c>
    </row>
    <row r="1703" spans="1:3" x14ac:dyDescent="0.15">
      <c r="A1703" s="72" t="s">
        <v>4553</v>
      </c>
      <c r="B1703" s="62" t="s">
        <v>4554</v>
      </c>
      <c r="C1703" s="62" t="s">
        <v>4555</v>
      </c>
    </row>
    <row r="1704" spans="1:3" x14ac:dyDescent="0.15">
      <c r="A1704" s="72" t="s">
        <v>4556</v>
      </c>
      <c r="B1704" s="62" t="s">
        <v>4557</v>
      </c>
      <c r="C1704" s="62" t="s">
        <v>4557</v>
      </c>
    </row>
    <row r="1705" spans="1:3" x14ac:dyDescent="0.15">
      <c r="A1705" s="72" t="s">
        <v>4558</v>
      </c>
      <c r="B1705" s="62" t="s">
        <v>4559</v>
      </c>
      <c r="C1705" s="62" t="s">
        <v>4560</v>
      </c>
    </row>
    <row r="1706" spans="1:3" x14ac:dyDescent="0.15">
      <c r="A1706" s="72" t="s">
        <v>4561</v>
      </c>
      <c r="B1706" s="62" t="s">
        <v>4562</v>
      </c>
      <c r="C1706" s="62" t="s">
        <v>4563</v>
      </c>
    </row>
    <row r="1707" spans="1:3" x14ac:dyDescent="0.15">
      <c r="A1707" s="72" t="s">
        <v>4564</v>
      </c>
      <c r="B1707" s="62" t="s">
        <v>4565</v>
      </c>
      <c r="C1707" s="62" t="s">
        <v>4566</v>
      </c>
    </row>
    <row r="1708" spans="1:3" x14ac:dyDescent="0.15">
      <c r="A1708" s="72" t="s">
        <v>4567</v>
      </c>
      <c r="B1708" s="62" t="s">
        <v>4568</v>
      </c>
      <c r="C1708" s="62" t="s">
        <v>4569</v>
      </c>
    </row>
    <row r="1709" spans="1:3" x14ac:dyDescent="0.15">
      <c r="A1709" s="72" t="s">
        <v>4570</v>
      </c>
      <c r="B1709" s="62" t="s">
        <v>4571</v>
      </c>
      <c r="C1709" s="62" t="s">
        <v>4572</v>
      </c>
    </row>
    <row r="1710" spans="1:3" x14ac:dyDescent="0.15">
      <c r="A1710" s="72" t="s">
        <v>4573</v>
      </c>
      <c r="B1710" s="62" t="s">
        <v>4574</v>
      </c>
      <c r="C1710" s="62" t="s">
        <v>4575</v>
      </c>
    </row>
    <row r="1711" spans="1:3" x14ac:dyDescent="0.15">
      <c r="A1711" s="72" t="s">
        <v>4576</v>
      </c>
      <c r="B1711" s="62" t="s">
        <v>4577</v>
      </c>
      <c r="C1711" s="62" t="s">
        <v>4578</v>
      </c>
    </row>
    <row r="1712" spans="1:3" x14ac:dyDescent="0.15">
      <c r="A1712" s="72" t="s">
        <v>4579</v>
      </c>
      <c r="B1712" s="62" t="s">
        <v>4186</v>
      </c>
      <c r="C1712" s="62" t="s">
        <v>4580</v>
      </c>
    </row>
    <row r="1713" spans="1:3" x14ac:dyDescent="0.15">
      <c r="A1713" s="72" t="s">
        <v>4581</v>
      </c>
      <c r="B1713" s="62" t="s">
        <v>4582</v>
      </c>
      <c r="C1713" s="62" t="s">
        <v>4583</v>
      </c>
    </row>
    <row r="1714" spans="1:3" x14ac:dyDescent="0.15">
      <c r="A1714" s="72" t="s">
        <v>4584</v>
      </c>
      <c r="B1714" s="62" t="s">
        <v>4585</v>
      </c>
      <c r="C1714" s="62" t="s">
        <v>4586</v>
      </c>
    </row>
    <row r="1715" spans="1:3" x14ac:dyDescent="0.15">
      <c r="A1715" s="72" t="s">
        <v>4587</v>
      </c>
      <c r="B1715" s="62" t="s">
        <v>4588</v>
      </c>
      <c r="C1715" s="62" t="s">
        <v>4589</v>
      </c>
    </row>
    <row r="1716" spans="1:3" x14ac:dyDescent="0.15">
      <c r="A1716" s="72" t="s">
        <v>4590</v>
      </c>
      <c r="B1716" s="62" t="s">
        <v>4591</v>
      </c>
      <c r="C1716" s="62" t="s">
        <v>4592</v>
      </c>
    </row>
    <row r="1717" spans="1:3" x14ac:dyDescent="0.15">
      <c r="A1717" s="72" t="s">
        <v>4593</v>
      </c>
      <c r="B1717" s="62" t="s">
        <v>4594</v>
      </c>
      <c r="C1717" s="62" t="s">
        <v>4595</v>
      </c>
    </row>
    <row r="1718" spans="1:3" x14ac:dyDescent="0.15">
      <c r="A1718" s="72" t="s">
        <v>4596</v>
      </c>
      <c r="B1718" s="62" t="s">
        <v>4597</v>
      </c>
      <c r="C1718" s="62" t="s">
        <v>4598</v>
      </c>
    </row>
    <row r="1719" spans="1:3" x14ac:dyDescent="0.15">
      <c r="A1719" s="72" t="s">
        <v>4599</v>
      </c>
      <c r="B1719" s="62" t="s">
        <v>4600</v>
      </c>
      <c r="C1719" s="62" t="s">
        <v>4601</v>
      </c>
    </row>
    <row r="1720" spans="1:3" x14ac:dyDescent="0.15">
      <c r="A1720" s="72" t="s">
        <v>4602</v>
      </c>
      <c r="B1720" s="62" t="s">
        <v>4603</v>
      </c>
      <c r="C1720" s="62" t="s">
        <v>4604</v>
      </c>
    </row>
    <row r="1721" spans="1:3" x14ac:dyDescent="0.15">
      <c r="A1721" s="72" t="s">
        <v>4605</v>
      </c>
      <c r="B1721" s="62" t="s">
        <v>4606</v>
      </c>
      <c r="C1721" s="62" t="s">
        <v>4607</v>
      </c>
    </row>
    <row r="1722" spans="1:3" x14ac:dyDescent="0.15">
      <c r="A1722" s="72" t="s">
        <v>4608</v>
      </c>
      <c r="B1722" s="62" t="s">
        <v>4609</v>
      </c>
      <c r="C1722" s="62" t="s">
        <v>4610</v>
      </c>
    </row>
    <row r="1723" spans="1:3" x14ac:dyDescent="0.15">
      <c r="A1723" s="72" t="s">
        <v>4611</v>
      </c>
      <c r="B1723" s="62" t="s">
        <v>4612</v>
      </c>
      <c r="C1723" s="62" t="s">
        <v>4613</v>
      </c>
    </row>
    <row r="1724" spans="1:3" x14ac:dyDescent="0.15">
      <c r="A1724" s="72" t="s">
        <v>4614</v>
      </c>
      <c r="B1724" s="62" t="s">
        <v>4615</v>
      </c>
      <c r="C1724" s="62" t="s">
        <v>4616</v>
      </c>
    </row>
    <row r="1725" spans="1:3" x14ac:dyDescent="0.15">
      <c r="A1725" s="72" t="s">
        <v>4617</v>
      </c>
      <c r="B1725" s="62" t="s">
        <v>4618</v>
      </c>
      <c r="C1725" s="62" t="s">
        <v>4619</v>
      </c>
    </row>
    <row r="1726" spans="1:3" x14ac:dyDescent="0.15">
      <c r="A1726" s="72" t="s">
        <v>4620</v>
      </c>
      <c r="B1726" s="62" t="s">
        <v>4621</v>
      </c>
      <c r="C1726" s="62" t="s">
        <v>4622</v>
      </c>
    </row>
    <row r="1727" spans="1:3" x14ac:dyDescent="0.15">
      <c r="A1727" s="72" t="s">
        <v>4623</v>
      </c>
      <c r="B1727" s="62" t="s">
        <v>4624</v>
      </c>
      <c r="C1727" s="62" t="s">
        <v>4625</v>
      </c>
    </row>
    <row r="1728" spans="1:3" x14ac:dyDescent="0.15">
      <c r="A1728" s="72" t="s">
        <v>4626</v>
      </c>
      <c r="B1728" s="62" t="s">
        <v>4627</v>
      </c>
      <c r="C1728" s="62" t="s">
        <v>4628</v>
      </c>
    </row>
    <row r="1729" spans="1:3" x14ac:dyDescent="0.15">
      <c r="A1729" s="72" t="s">
        <v>4629</v>
      </c>
      <c r="B1729" s="62" t="s">
        <v>4630</v>
      </c>
      <c r="C1729" s="62" t="s">
        <v>4631</v>
      </c>
    </row>
    <row r="1730" spans="1:3" x14ac:dyDescent="0.15">
      <c r="A1730" s="72" t="s">
        <v>4632</v>
      </c>
      <c r="B1730" s="62" t="s">
        <v>4633</v>
      </c>
      <c r="C1730" s="62" t="s">
        <v>4634</v>
      </c>
    </row>
    <row r="1731" spans="1:3" x14ac:dyDescent="0.15">
      <c r="A1731" s="72" t="s">
        <v>4635</v>
      </c>
      <c r="B1731" s="62" t="s">
        <v>4636</v>
      </c>
      <c r="C1731" s="62" t="s">
        <v>3231</v>
      </c>
    </row>
    <row r="1732" spans="1:3" x14ac:dyDescent="0.15">
      <c r="A1732" s="72" t="s">
        <v>4637</v>
      </c>
      <c r="B1732" s="62" t="s">
        <v>4638</v>
      </c>
      <c r="C1732" s="62" t="s">
        <v>4639</v>
      </c>
    </row>
    <row r="1733" spans="1:3" x14ac:dyDescent="0.15">
      <c r="A1733" s="72" t="s">
        <v>4640</v>
      </c>
      <c r="B1733" s="62" t="s">
        <v>4641</v>
      </c>
      <c r="C1733" s="62" t="s">
        <v>4642</v>
      </c>
    </row>
    <row r="1734" spans="1:3" x14ac:dyDescent="0.15">
      <c r="A1734" s="72" t="s">
        <v>4643</v>
      </c>
      <c r="B1734" s="62" t="s">
        <v>4644</v>
      </c>
      <c r="C1734" s="62" t="s">
        <v>4645</v>
      </c>
    </row>
    <row r="1735" spans="1:3" x14ac:dyDescent="0.15">
      <c r="A1735" s="72" t="s">
        <v>4646</v>
      </c>
      <c r="B1735" s="62" t="s">
        <v>4647</v>
      </c>
      <c r="C1735" s="62" t="s">
        <v>4648</v>
      </c>
    </row>
    <row r="1736" spans="1:3" x14ac:dyDescent="0.15">
      <c r="A1736" s="72" t="s">
        <v>4649</v>
      </c>
      <c r="B1736" s="62" t="s">
        <v>4650</v>
      </c>
      <c r="C1736" s="62" t="s">
        <v>4436</v>
      </c>
    </row>
    <row r="1737" spans="1:3" x14ac:dyDescent="0.15">
      <c r="A1737" s="72" t="s">
        <v>4651</v>
      </c>
      <c r="B1737" s="62" t="s">
        <v>4652</v>
      </c>
      <c r="C1737" s="62" t="s">
        <v>4653</v>
      </c>
    </row>
    <row r="1738" spans="1:3" x14ac:dyDescent="0.15">
      <c r="A1738" s="72" t="s">
        <v>4654</v>
      </c>
      <c r="B1738" s="62" t="s">
        <v>4655</v>
      </c>
      <c r="C1738" s="62" t="s">
        <v>4656</v>
      </c>
    </row>
    <row r="1739" spans="1:3" x14ac:dyDescent="0.15">
      <c r="A1739" s="72" t="s">
        <v>4657</v>
      </c>
      <c r="B1739" s="62" t="s">
        <v>4658</v>
      </c>
      <c r="C1739" s="62" t="s">
        <v>4659</v>
      </c>
    </row>
    <row r="1740" spans="1:3" x14ac:dyDescent="0.15">
      <c r="A1740" s="72" t="s">
        <v>4660</v>
      </c>
      <c r="B1740" s="62" t="s">
        <v>4661</v>
      </c>
      <c r="C1740" s="62" t="s">
        <v>4662</v>
      </c>
    </row>
    <row r="1741" spans="1:3" x14ac:dyDescent="0.15">
      <c r="A1741" s="72" t="s">
        <v>4663</v>
      </c>
      <c r="B1741" s="62" t="s">
        <v>4664</v>
      </c>
      <c r="C1741" s="62" t="s">
        <v>4665</v>
      </c>
    </row>
    <row r="1742" spans="1:3" x14ac:dyDescent="0.15">
      <c r="A1742" s="72" t="s">
        <v>4666</v>
      </c>
      <c r="B1742" s="62" t="s">
        <v>4667</v>
      </c>
      <c r="C1742" s="62" t="s">
        <v>4668</v>
      </c>
    </row>
    <row r="1743" spans="1:3" x14ac:dyDescent="0.15">
      <c r="A1743" s="72" t="s">
        <v>4669</v>
      </c>
      <c r="B1743" s="62" t="s">
        <v>4670</v>
      </c>
      <c r="C1743" s="62" t="s">
        <v>4671</v>
      </c>
    </row>
    <row r="1744" spans="1:3" x14ac:dyDescent="0.15">
      <c r="A1744" s="72" t="s">
        <v>4672</v>
      </c>
      <c r="B1744" s="62" t="s">
        <v>4565</v>
      </c>
      <c r="C1744" s="62" t="s">
        <v>4673</v>
      </c>
    </row>
    <row r="1745" spans="1:3" x14ac:dyDescent="0.15">
      <c r="A1745" s="72" t="s">
        <v>4674</v>
      </c>
      <c r="B1745" s="62" t="s">
        <v>4675</v>
      </c>
      <c r="C1745" s="62" t="s">
        <v>4676</v>
      </c>
    </row>
    <row r="1746" spans="1:3" x14ac:dyDescent="0.15">
      <c r="A1746" s="72" t="s">
        <v>4677</v>
      </c>
      <c r="B1746" s="62" t="s">
        <v>4678</v>
      </c>
      <c r="C1746" s="62" t="s">
        <v>4679</v>
      </c>
    </row>
    <row r="1747" spans="1:3" x14ac:dyDescent="0.15">
      <c r="A1747" s="72" t="s">
        <v>4680</v>
      </c>
      <c r="B1747" s="62" t="s">
        <v>4681</v>
      </c>
      <c r="C1747" s="62" t="s">
        <v>4682</v>
      </c>
    </row>
    <row r="1748" spans="1:3" x14ac:dyDescent="0.15">
      <c r="A1748" s="72" t="s">
        <v>4683</v>
      </c>
      <c r="B1748" s="62" t="s">
        <v>4684</v>
      </c>
      <c r="C1748" s="62" t="s">
        <v>4685</v>
      </c>
    </row>
    <row r="1749" spans="1:3" x14ac:dyDescent="0.15">
      <c r="A1749" s="72" t="s">
        <v>4686</v>
      </c>
      <c r="B1749" s="62" t="s">
        <v>4687</v>
      </c>
      <c r="C1749" s="62" t="s">
        <v>4688</v>
      </c>
    </row>
    <row r="1750" spans="1:3" x14ac:dyDescent="0.15">
      <c r="A1750" s="72" t="s">
        <v>4689</v>
      </c>
      <c r="B1750" s="62" t="s">
        <v>4690</v>
      </c>
      <c r="C1750" s="62" t="s">
        <v>4691</v>
      </c>
    </row>
    <row r="1751" spans="1:3" x14ac:dyDescent="0.15">
      <c r="A1751" s="72" t="s">
        <v>4692</v>
      </c>
      <c r="B1751" s="62" t="s">
        <v>4693</v>
      </c>
      <c r="C1751" s="62" t="s">
        <v>4694</v>
      </c>
    </row>
    <row r="1752" spans="1:3" x14ac:dyDescent="0.15">
      <c r="A1752" s="72" t="s">
        <v>4695</v>
      </c>
      <c r="B1752" s="62" t="s">
        <v>4696</v>
      </c>
      <c r="C1752" s="62" t="s">
        <v>4697</v>
      </c>
    </row>
    <row r="1753" spans="1:3" x14ac:dyDescent="0.15">
      <c r="A1753" s="72" t="s">
        <v>4698</v>
      </c>
      <c r="B1753" s="62" t="s">
        <v>4699</v>
      </c>
      <c r="C1753" s="62" t="s">
        <v>4700</v>
      </c>
    </row>
    <row r="1754" spans="1:3" x14ac:dyDescent="0.15">
      <c r="A1754" s="72" t="s">
        <v>4701</v>
      </c>
      <c r="B1754" s="62" t="s">
        <v>4702</v>
      </c>
      <c r="C1754" s="62" t="s">
        <v>4703</v>
      </c>
    </row>
    <row r="1755" spans="1:3" x14ac:dyDescent="0.15">
      <c r="A1755" s="72" t="s">
        <v>4704</v>
      </c>
      <c r="B1755" s="62" t="s">
        <v>4705</v>
      </c>
      <c r="C1755" s="62" t="s">
        <v>4706</v>
      </c>
    </row>
    <row r="1756" spans="1:3" x14ac:dyDescent="0.15">
      <c r="A1756" s="72" t="s">
        <v>4707</v>
      </c>
      <c r="B1756" s="62" t="s">
        <v>4708</v>
      </c>
      <c r="C1756" s="62" t="s">
        <v>4709</v>
      </c>
    </row>
    <row r="1757" spans="1:3" x14ac:dyDescent="0.15">
      <c r="A1757" s="72" t="s">
        <v>4710</v>
      </c>
      <c r="B1757" s="62" t="s">
        <v>4711</v>
      </c>
      <c r="C1757" s="62" t="s">
        <v>4712</v>
      </c>
    </row>
    <row r="1758" spans="1:3" x14ac:dyDescent="0.15">
      <c r="A1758" s="72" t="s">
        <v>4713</v>
      </c>
      <c r="B1758" s="62" t="s">
        <v>4714</v>
      </c>
      <c r="C1758" s="62" t="s">
        <v>4715</v>
      </c>
    </row>
    <row r="1759" spans="1:3" x14ac:dyDescent="0.15">
      <c r="A1759" s="72" t="s">
        <v>4716</v>
      </c>
      <c r="B1759" s="62" t="s">
        <v>4717</v>
      </c>
      <c r="C1759" s="62" t="s">
        <v>4718</v>
      </c>
    </row>
    <row r="1760" spans="1:3" x14ac:dyDescent="0.15">
      <c r="A1760" s="72" t="s">
        <v>4719</v>
      </c>
      <c r="B1760" s="62" t="s">
        <v>4720</v>
      </c>
      <c r="C1760" s="62" t="s">
        <v>4721</v>
      </c>
    </row>
    <row r="1761" spans="1:3" x14ac:dyDescent="0.15">
      <c r="A1761" s="72" t="s">
        <v>4722</v>
      </c>
      <c r="B1761" s="62" t="s">
        <v>4723</v>
      </c>
      <c r="C1761" s="62" t="s">
        <v>4724</v>
      </c>
    </row>
    <row r="1762" spans="1:3" x14ac:dyDescent="0.15">
      <c r="A1762" s="72" t="s">
        <v>4725</v>
      </c>
      <c r="B1762" s="62" t="s">
        <v>4726</v>
      </c>
      <c r="C1762" s="62" t="s">
        <v>4727</v>
      </c>
    </row>
    <row r="1763" spans="1:3" x14ac:dyDescent="0.15">
      <c r="A1763" s="72" t="s">
        <v>4728</v>
      </c>
      <c r="B1763" s="62" t="s">
        <v>4729</v>
      </c>
      <c r="C1763" s="62" t="s">
        <v>1078</v>
      </c>
    </row>
    <row r="1764" spans="1:3" x14ac:dyDescent="0.15">
      <c r="A1764" s="72" t="s">
        <v>4730</v>
      </c>
      <c r="B1764" s="62" t="s">
        <v>4731</v>
      </c>
      <c r="C1764" s="62" t="s">
        <v>4732</v>
      </c>
    </row>
    <row r="1765" spans="1:3" x14ac:dyDescent="0.15">
      <c r="A1765" s="72" t="s">
        <v>4733</v>
      </c>
      <c r="B1765" s="62" t="s">
        <v>4734</v>
      </c>
      <c r="C1765" s="62" t="s">
        <v>4735</v>
      </c>
    </row>
    <row r="1766" spans="1:3" x14ac:dyDescent="0.15">
      <c r="A1766" s="72" t="s">
        <v>4736</v>
      </c>
      <c r="B1766" s="62" t="s">
        <v>4737</v>
      </c>
      <c r="C1766" s="62" t="s">
        <v>4738</v>
      </c>
    </row>
    <row r="1767" spans="1:3" x14ac:dyDescent="0.15">
      <c r="A1767" s="72" t="s">
        <v>4739</v>
      </c>
      <c r="B1767" s="62" t="s">
        <v>4740</v>
      </c>
      <c r="C1767" s="62" t="s">
        <v>4741</v>
      </c>
    </row>
    <row r="1768" spans="1:3" x14ac:dyDescent="0.15">
      <c r="A1768" s="72" t="s">
        <v>4742</v>
      </c>
      <c r="B1768" s="62" t="s">
        <v>4743</v>
      </c>
      <c r="C1768" s="62" t="s">
        <v>4744</v>
      </c>
    </row>
    <row r="1769" spans="1:3" x14ac:dyDescent="0.15">
      <c r="A1769" s="72" t="s">
        <v>4745</v>
      </c>
      <c r="B1769" s="62" t="s">
        <v>4746</v>
      </c>
      <c r="C1769" s="62" t="s">
        <v>4747</v>
      </c>
    </row>
    <row r="1770" spans="1:3" x14ac:dyDescent="0.15">
      <c r="A1770" s="72" t="s">
        <v>4748</v>
      </c>
      <c r="B1770" s="62" t="s">
        <v>4749</v>
      </c>
      <c r="C1770" s="62" t="s">
        <v>4750</v>
      </c>
    </row>
    <row r="1771" spans="1:3" x14ac:dyDescent="0.15">
      <c r="A1771" s="72" t="s">
        <v>4751</v>
      </c>
      <c r="B1771" s="62" t="s">
        <v>4752</v>
      </c>
      <c r="C1771" s="62" t="s">
        <v>4753</v>
      </c>
    </row>
    <row r="1772" spans="1:3" x14ac:dyDescent="0.15">
      <c r="A1772" s="72" t="s">
        <v>4754</v>
      </c>
      <c r="B1772" s="62" t="s">
        <v>4755</v>
      </c>
      <c r="C1772" s="62" t="s">
        <v>4756</v>
      </c>
    </row>
    <row r="1773" spans="1:3" x14ac:dyDescent="0.15">
      <c r="A1773" s="72" t="s">
        <v>4757</v>
      </c>
      <c r="B1773" s="62" t="s">
        <v>4758</v>
      </c>
      <c r="C1773" s="62" t="s">
        <v>4759</v>
      </c>
    </row>
    <row r="1774" spans="1:3" x14ac:dyDescent="0.15">
      <c r="A1774" s="72" t="s">
        <v>4760</v>
      </c>
      <c r="B1774" s="62" t="s">
        <v>4761</v>
      </c>
      <c r="C1774" s="62" t="s">
        <v>4762</v>
      </c>
    </row>
    <row r="1775" spans="1:3" x14ac:dyDescent="0.15">
      <c r="A1775" s="72" t="s">
        <v>4763</v>
      </c>
      <c r="B1775" s="62" t="s">
        <v>4764</v>
      </c>
      <c r="C1775" s="62" t="s">
        <v>4765</v>
      </c>
    </row>
    <row r="1776" spans="1:3" x14ac:dyDescent="0.15">
      <c r="A1776" s="72" t="s">
        <v>4766</v>
      </c>
      <c r="B1776" s="62" t="s">
        <v>4767</v>
      </c>
      <c r="C1776" s="62" t="s">
        <v>4768</v>
      </c>
    </row>
    <row r="1777" spans="1:3" x14ac:dyDescent="0.15">
      <c r="A1777" s="72" t="s">
        <v>4769</v>
      </c>
      <c r="B1777" s="62" t="s">
        <v>4770</v>
      </c>
      <c r="C1777" s="62" t="s">
        <v>4771</v>
      </c>
    </row>
    <row r="1778" spans="1:3" x14ac:dyDescent="0.15">
      <c r="A1778" s="72" t="s">
        <v>4772</v>
      </c>
      <c r="B1778" s="62" t="s">
        <v>4773</v>
      </c>
      <c r="C1778" s="62" t="s">
        <v>4774</v>
      </c>
    </row>
    <row r="1779" spans="1:3" x14ac:dyDescent="0.15">
      <c r="A1779" s="72" t="s">
        <v>4775</v>
      </c>
      <c r="B1779" s="62" t="s">
        <v>4776</v>
      </c>
      <c r="C1779" s="62" t="s">
        <v>4777</v>
      </c>
    </row>
    <row r="1780" spans="1:3" x14ac:dyDescent="0.15">
      <c r="A1780" s="72" t="s">
        <v>4778</v>
      </c>
      <c r="B1780" s="62" t="s">
        <v>4779</v>
      </c>
      <c r="C1780" s="62" t="s">
        <v>4780</v>
      </c>
    </row>
    <row r="1781" spans="1:3" x14ac:dyDescent="0.15">
      <c r="A1781" s="72" t="s">
        <v>4781</v>
      </c>
      <c r="B1781" s="62" t="s">
        <v>4782</v>
      </c>
      <c r="C1781" s="62" t="s">
        <v>4783</v>
      </c>
    </row>
    <row r="1782" spans="1:3" x14ac:dyDescent="0.15">
      <c r="A1782" s="72" t="s">
        <v>4784</v>
      </c>
      <c r="B1782" s="62" t="s">
        <v>4785</v>
      </c>
      <c r="C1782" s="62" t="s">
        <v>4786</v>
      </c>
    </row>
    <row r="1783" spans="1:3" x14ac:dyDescent="0.15">
      <c r="A1783" s="72" t="s">
        <v>4787</v>
      </c>
      <c r="B1783" s="62" t="s">
        <v>4788</v>
      </c>
      <c r="C1783" s="62" t="s">
        <v>4789</v>
      </c>
    </row>
    <row r="1784" spans="1:3" x14ac:dyDescent="0.15">
      <c r="A1784" s="72" t="s">
        <v>4790</v>
      </c>
      <c r="B1784" s="62" t="s">
        <v>4791</v>
      </c>
      <c r="C1784" s="62" t="s">
        <v>4792</v>
      </c>
    </row>
    <row r="1785" spans="1:3" x14ac:dyDescent="0.15">
      <c r="A1785" s="72" t="s">
        <v>4793</v>
      </c>
      <c r="B1785" s="62" t="s">
        <v>4794</v>
      </c>
      <c r="C1785" s="62" t="s">
        <v>4795</v>
      </c>
    </row>
    <row r="1786" spans="1:3" x14ac:dyDescent="0.15">
      <c r="A1786" s="72" t="s">
        <v>4796</v>
      </c>
      <c r="B1786" s="62" t="s">
        <v>4797</v>
      </c>
      <c r="C1786" s="62" t="s">
        <v>4798</v>
      </c>
    </row>
    <row r="1787" spans="1:3" x14ac:dyDescent="0.15">
      <c r="A1787" s="72" t="s">
        <v>4799</v>
      </c>
      <c r="B1787" s="62" t="s">
        <v>4800</v>
      </c>
      <c r="C1787" s="62" t="s">
        <v>4801</v>
      </c>
    </row>
    <row r="1788" spans="1:3" x14ac:dyDescent="0.15">
      <c r="A1788" s="72" t="s">
        <v>4802</v>
      </c>
      <c r="B1788" s="62" t="s">
        <v>4803</v>
      </c>
      <c r="C1788" s="62" t="s">
        <v>4804</v>
      </c>
    </row>
    <row r="1789" spans="1:3" x14ac:dyDescent="0.15">
      <c r="A1789" s="72" t="s">
        <v>4805</v>
      </c>
      <c r="B1789" s="62" t="s">
        <v>4806</v>
      </c>
      <c r="C1789" s="62" t="s">
        <v>4807</v>
      </c>
    </row>
    <row r="1790" spans="1:3" x14ac:dyDescent="0.15">
      <c r="A1790" s="72" t="s">
        <v>4808</v>
      </c>
      <c r="B1790" s="62" t="s">
        <v>4809</v>
      </c>
      <c r="C1790" s="62" t="s">
        <v>4810</v>
      </c>
    </row>
    <row r="1791" spans="1:3" x14ac:dyDescent="0.15">
      <c r="A1791" s="72" t="s">
        <v>4811</v>
      </c>
      <c r="B1791" s="62" t="s">
        <v>4812</v>
      </c>
      <c r="C1791" s="62" t="s">
        <v>4813</v>
      </c>
    </row>
    <row r="1792" spans="1:3" x14ac:dyDescent="0.15">
      <c r="A1792" s="72" t="s">
        <v>4814</v>
      </c>
      <c r="B1792" s="62" t="s">
        <v>4815</v>
      </c>
      <c r="C1792" s="62" t="s">
        <v>4816</v>
      </c>
    </row>
    <row r="1793" spans="1:3" x14ac:dyDescent="0.15">
      <c r="A1793" s="72" t="s">
        <v>4817</v>
      </c>
      <c r="B1793" s="62" t="s">
        <v>4818</v>
      </c>
      <c r="C1793" s="62" t="s">
        <v>4819</v>
      </c>
    </row>
    <row r="1794" spans="1:3" x14ac:dyDescent="0.15">
      <c r="A1794" s="72" t="s">
        <v>4820</v>
      </c>
      <c r="B1794" s="62" t="s">
        <v>4821</v>
      </c>
      <c r="C1794" s="62" t="s">
        <v>4822</v>
      </c>
    </row>
    <row r="1795" spans="1:3" x14ac:dyDescent="0.15">
      <c r="A1795" s="72" t="s">
        <v>4823</v>
      </c>
      <c r="B1795" s="62" t="s">
        <v>4824</v>
      </c>
      <c r="C1795" s="62" t="s">
        <v>4825</v>
      </c>
    </row>
    <row r="1796" spans="1:3" x14ac:dyDescent="0.15">
      <c r="A1796" s="72" t="s">
        <v>4826</v>
      </c>
      <c r="B1796" s="62" t="s">
        <v>4827</v>
      </c>
      <c r="C1796" s="62" t="s">
        <v>4828</v>
      </c>
    </row>
    <row r="1797" spans="1:3" x14ac:dyDescent="0.15">
      <c r="A1797" s="72" t="s">
        <v>4829</v>
      </c>
      <c r="B1797" s="62" t="s">
        <v>4830</v>
      </c>
      <c r="C1797" s="62" t="s">
        <v>4831</v>
      </c>
    </row>
    <row r="1798" spans="1:3" x14ac:dyDescent="0.15">
      <c r="A1798" s="72" t="s">
        <v>4832</v>
      </c>
      <c r="B1798" s="62" t="s">
        <v>4833</v>
      </c>
      <c r="C1798" s="62" t="s">
        <v>4834</v>
      </c>
    </row>
    <row r="1799" spans="1:3" x14ac:dyDescent="0.15">
      <c r="A1799" s="72" t="s">
        <v>4835</v>
      </c>
      <c r="B1799" s="62" t="s">
        <v>4836</v>
      </c>
      <c r="C1799" s="62" t="s">
        <v>4837</v>
      </c>
    </row>
    <row r="1800" spans="1:3" x14ac:dyDescent="0.15">
      <c r="A1800" s="72" t="s">
        <v>4838</v>
      </c>
      <c r="B1800" s="62" t="s">
        <v>4839</v>
      </c>
      <c r="C1800" s="62" t="s">
        <v>4840</v>
      </c>
    </row>
    <row r="1801" spans="1:3" x14ac:dyDescent="0.15">
      <c r="A1801" s="72" t="s">
        <v>4841</v>
      </c>
      <c r="B1801" s="62" t="s">
        <v>4842</v>
      </c>
      <c r="C1801" s="62" t="s">
        <v>4843</v>
      </c>
    </row>
    <row r="1802" spans="1:3" x14ac:dyDescent="0.15">
      <c r="A1802" s="72" t="s">
        <v>4844</v>
      </c>
      <c r="B1802" s="62" t="s">
        <v>4845</v>
      </c>
      <c r="C1802" s="62" t="s">
        <v>4846</v>
      </c>
    </row>
    <row r="1803" spans="1:3" x14ac:dyDescent="0.15">
      <c r="A1803" s="72" t="s">
        <v>4847</v>
      </c>
      <c r="B1803" s="62" t="s">
        <v>4848</v>
      </c>
      <c r="C1803" s="62" t="s">
        <v>4849</v>
      </c>
    </row>
    <row r="1804" spans="1:3" x14ac:dyDescent="0.15">
      <c r="A1804" s="72" t="s">
        <v>4850</v>
      </c>
      <c r="B1804" s="62" t="s">
        <v>4851</v>
      </c>
      <c r="C1804" s="62" t="s">
        <v>4852</v>
      </c>
    </row>
    <row r="1805" spans="1:3" x14ac:dyDescent="0.15">
      <c r="A1805" s="72" t="s">
        <v>4853</v>
      </c>
      <c r="B1805" s="62" t="s">
        <v>4854</v>
      </c>
      <c r="C1805" s="62" t="s">
        <v>4855</v>
      </c>
    </row>
    <row r="1806" spans="1:3" x14ac:dyDescent="0.15">
      <c r="A1806" s="72" t="s">
        <v>4856</v>
      </c>
      <c r="B1806" s="62" t="s">
        <v>4857</v>
      </c>
      <c r="C1806" s="62" t="s">
        <v>4858</v>
      </c>
    </row>
    <row r="1807" spans="1:3" x14ac:dyDescent="0.15">
      <c r="A1807" s="72" t="s">
        <v>4859</v>
      </c>
      <c r="B1807" s="62" t="s">
        <v>4860</v>
      </c>
      <c r="C1807" s="62" t="s">
        <v>1808</v>
      </c>
    </row>
    <row r="1808" spans="1:3" x14ac:dyDescent="0.15">
      <c r="A1808" s="72" t="s">
        <v>4861</v>
      </c>
      <c r="B1808" s="62" t="s">
        <v>4862</v>
      </c>
      <c r="C1808" s="62" t="s">
        <v>4863</v>
      </c>
    </row>
    <row r="1809" spans="1:3" x14ac:dyDescent="0.15">
      <c r="A1809" s="72" t="s">
        <v>4864</v>
      </c>
      <c r="B1809" s="62" t="s">
        <v>4865</v>
      </c>
      <c r="C1809" s="62" t="s">
        <v>4866</v>
      </c>
    </row>
    <row r="1810" spans="1:3" x14ac:dyDescent="0.15">
      <c r="A1810" s="72" t="s">
        <v>4867</v>
      </c>
      <c r="B1810" s="62" t="s">
        <v>4868</v>
      </c>
      <c r="C1810" s="62" t="s">
        <v>4869</v>
      </c>
    </row>
    <row r="1811" spans="1:3" x14ac:dyDescent="0.15">
      <c r="A1811" s="72" t="s">
        <v>4870</v>
      </c>
      <c r="B1811" s="62" t="s">
        <v>4871</v>
      </c>
      <c r="C1811" s="62" t="s">
        <v>4872</v>
      </c>
    </row>
    <row r="1812" spans="1:3" x14ac:dyDescent="0.15">
      <c r="A1812" s="72" t="s">
        <v>4873</v>
      </c>
      <c r="B1812" s="62" t="s">
        <v>4874</v>
      </c>
      <c r="C1812" s="62" t="s">
        <v>4875</v>
      </c>
    </row>
    <row r="1813" spans="1:3" x14ac:dyDescent="0.15">
      <c r="A1813" s="72" t="s">
        <v>4876</v>
      </c>
      <c r="B1813" s="62" t="s">
        <v>4877</v>
      </c>
      <c r="C1813" s="62" t="s">
        <v>4878</v>
      </c>
    </row>
    <row r="1814" spans="1:3" x14ac:dyDescent="0.15">
      <c r="A1814" s="72" t="s">
        <v>4879</v>
      </c>
      <c r="B1814" s="62" t="s">
        <v>4880</v>
      </c>
      <c r="C1814" s="62" t="s">
        <v>3169</v>
      </c>
    </row>
    <row r="1815" spans="1:3" x14ac:dyDescent="0.15">
      <c r="A1815" s="72" t="s">
        <v>4881</v>
      </c>
      <c r="B1815" s="62" t="s">
        <v>4882</v>
      </c>
      <c r="C1815" s="62" t="s">
        <v>4883</v>
      </c>
    </row>
    <row r="1816" spans="1:3" x14ac:dyDescent="0.15">
      <c r="A1816" s="72" t="s">
        <v>4884</v>
      </c>
      <c r="B1816" s="62" t="s">
        <v>4885</v>
      </c>
      <c r="C1816" s="62" t="s">
        <v>4886</v>
      </c>
    </row>
    <row r="1817" spans="1:3" x14ac:dyDescent="0.15">
      <c r="A1817" s="72" t="s">
        <v>4887</v>
      </c>
      <c r="B1817" s="62" t="s">
        <v>4436</v>
      </c>
      <c r="C1817" s="62" t="s">
        <v>4888</v>
      </c>
    </row>
    <row r="1818" spans="1:3" x14ac:dyDescent="0.15">
      <c r="A1818" s="72" t="s">
        <v>4889</v>
      </c>
      <c r="B1818" s="62" t="s">
        <v>4890</v>
      </c>
      <c r="C1818" s="62" t="s">
        <v>4891</v>
      </c>
    </row>
    <row r="1819" spans="1:3" x14ac:dyDescent="0.15">
      <c r="A1819" s="72" t="s">
        <v>4892</v>
      </c>
      <c r="B1819" s="62" t="s">
        <v>4893</v>
      </c>
      <c r="C1819" s="62" t="s">
        <v>4894</v>
      </c>
    </row>
    <row r="1820" spans="1:3" x14ac:dyDescent="0.15">
      <c r="A1820" s="72" t="s">
        <v>4895</v>
      </c>
      <c r="B1820" s="62" t="s">
        <v>4896</v>
      </c>
      <c r="C1820" s="62" t="s">
        <v>4897</v>
      </c>
    </row>
    <row r="1821" spans="1:3" x14ac:dyDescent="0.15">
      <c r="A1821" s="72" t="s">
        <v>4898</v>
      </c>
      <c r="B1821" s="62" t="s">
        <v>4899</v>
      </c>
      <c r="C1821" s="62" t="s">
        <v>4900</v>
      </c>
    </row>
    <row r="1822" spans="1:3" x14ac:dyDescent="0.15">
      <c r="A1822" s="72" t="s">
        <v>4901</v>
      </c>
      <c r="B1822" s="62" t="s">
        <v>4902</v>
      </c>
      <c r="C1822" s="62" t="s">
        <v>4903</v>
      </c>
    </row>
    <row r="1823" spans="1:3" x14ac:dyDescent="0.15">
      <c r="A1823" s="72" t="s">
        <v>4904</v>
      </c>
      <c r="B1823" s="62" t="s">
        <v>4905</v>
      </c>
      <c r="C1823" s="62" t="s">
        <v>4906</v>
      </c>
    </row>
    <row r="1824" spans="1:3" x14ac:dyDescent="0.15">
      <c r="A1824" s="72" t="s">
        <v>4907</v>
      </c>
      <c r="B1824" s="62" t="s">
        <v>4908</v>
      </c>
      <c r="C1824" s="62" t="s">
        <v>4909</v>
      </c>
    </row>
    <row r="1825" spans="1:3" x14ac:dyDescent="0.15">
      <c r="A1825" s="72" t="s">
        <v>4910</v>
      </c>
      <c r="B1825" s="62" t="s">
        <v>4911</v>
      </c>
      <c r="C1825" s="62" t="s">
        <v>4912</v>
      </c>
    </row>
    <row r="1826" spans="1:3" x14ac:dyDescent="0.15">
      <c r="A1826" s="72" t="s">
        <v>4913</v>
      </c>
      <c r="B1826" s="62" t="s">
        <v>4914</v>
      </c>
      <c r="C1826" s="62" t="s">
        <v>4915</v>
      </c>
    </row>
    <row r="1827" spans="1:3" x14ac:dyDescent="0.15">
      <c r="A1827" s="72" t="s">
        <v>4916</v>
      </c>
      <c r="B1827" s="62" t="s">
        <v>4917</v>
      </c>
      <c r="C1827" s="62" t="s">
        <v>3493</v>
      </c>
    </row>
    <row r="1828" spans="1:3" x14ac:dyDescent="0.15">
      <c r="A1828" s="72" t="s">
        <v>4918</v>
      </c>
      <c r="B1828" s="62" t="s">
        <v>4919</v>
      </c>
      <c r="C1828" s="62" t="s">
        <v>4920</v>
      </c>
    </row>
    <row r="1829" spans="1:3" x14ac:dyDescent="0.15">
      <c r="A1829" s="72" t="s">
        <v>4921</v>
      </c>
      <c r="B1829" s="62" t="s">
        <v>4922</v>
      </c>
      <c r="C1829" s="62" t="s">
        <v>4923</v>
      </c>
    </row>
    <row r="1830" spans="1:3" x14ac:dyDescent="0.15">
      <c r="A1830" s="72" t="s">
        <v>4924</v>
      </c>
      <c r="B1830" s="62" t="s">
        <v>4925</v>
      </c>
      <c r="C1830" s="62" t="s">
        <v>4926</v>
      </c>
    </row>
    <row r="1831" spans="1:3" x14ac:dyDescent="0.15">
      <c r="A1831" s="72" t="s">
        <v>4927</v>
      </c>
      <c r="B1831" s="62" t="s">
        <v>4928</v>
      </c>
      <c r="C1831" s="62" t="s">
        <v>4929</v>
      </c>
    </row>
    <row r="1832" spans="1:3" x14ac:dyDescent="0.15">
      <c r="A1832" s="72" t="s">
        <v>4930</v>
      </c>
      <c r="B1832" s="62" t="s">
        <v>4931</v>
      </c>
      <c r="C1832" s="62" t="s">
        <v>4932</v>
      </c>
    </row>
    <row r="1833" spans="1:3" x14ac:dyDescent="0.15">
      <c r="A1833" s="72" t="s">
        <v>4933</v>
      </c>
      <c r="B1833" s="62" t="s">
        <v>4934</v>
      </c>
      <c r="C1833" s="62" t="s">
        <v>4935</v>
      </c>
    </row>
    <row r="1834" spans="1:3" x14ac:dyDescent="0.15">
      <c r="A1834" s="72" t="s">
        <v>4936</v>
      </c>
      <c r="B1834" s="62" t="s">
        <v>4937</v>
      </c>
      <c r="C1834" s="62" t="s">
        <v>4025</v>
      </c>
    </row>
    <row r="1835" spans="1:3" x14ac:dyDescent="0.15">
      <c r="A1835" s="72" t="s">
        <v>4938</v>
      </c>
      <c r="B1835" s="62" t="s">
        <v>4939</v>
      </c>
      <c r="C1835" s="62" t="s">
        <v>4940</v>
      </c>
    </row>
    <row r="1836" spans="1:3" x14ac:dyDescent="0.15">
      <c r="A1836" s="72" t="s">
        <v>4941</v>
      </c>
      <c r="B1836" s="62" t="s">
        <v>4942</v>
      </c>
      <c r="C1836" s="62" t="s">
        <v>4943</v>
      </c>
    </row>
    <row r="1837" spans="1:3" x14ac:dyDescent="0.15">
      <c r="A1837" s="72" t="s">
        <v>4944</v>
      </c>
      <c r="B1837" s="62" t="s">
        <v>4945</v>
      </c>
      <c r="C1837" s="62" t="s">
        <v>4946</v>
      </c>
    </row>
    <row r="1838" spans="1:3" x14ac:dyDescent="0.15">
      <c r="A1838" s="72" t="s">
        <v>4947</v>
      </c>
      <c r="B1838" s="62" t="s">
        <v>4948</v>
      </c>
      <c r="C1838" s="62" t="s">
        <v>4949</v>
      </c>
    </row>
    <row r="1839" spans="1:3" x14ac:dyDescent="0.15">
      <c r="A1839" s="72" t="s">
        <v>4950</v>
      </c>
      <c r="B1839" s="62" t="s">
        <v>4951</v>
      </c>
      <c r="C1839" s="62" t="s">
        <v>4952</v>
      </c>
    </row>
    <row r="1840" spans="1:3" x14ac:dyDescent="0.15">
      <c r="A1840" s="72" t="s">
        <v>4953</v>
      </c>
      <c r="B1840" s="62" t="s">
        <v>4954</v>
      </c>
      <c r="C1840" s="62" t="s">
        <v>4955</v>
      </c>
    </row>
    <row r="1841" spans="1:3" x14ac:dyDescent="0.15">
      <c r="A1841" s="72" t="s">
        <v>4956</v>
      </c>
      <c r="B1841" s="62" t="s">
        <v>4957</v>
      </c>
      <c r="C1841" s="62" t="s">
        <v>4958</v>
      </c>
    </row>
    <row r="1842" spans="1:3" x14ac:dyDescent="0.15">
      <c r="A1842" s="72" t="s">
        <v>4959</v>
      </c>
      <c r="B1842" s="62" t="s">
        <v>4960</v>
      </c>
      <c r="C1842" s="62" t="s">
        <v>4961</v>
      </c>
    </row>
    <row r="1843" spans="1:3" x14ac:dyDescent="0.15">
      <c r="A1843" s="72" t="s">
        <v>4962</v>
      </c>
      <c r="B1843" s="62" t="s">
        <v>4963</v>
      </c>
      <c r="C1843" s="62" t="s">
        <v>4964</v>
      </c>
    </row>
    <row r="1844" spans="1:3" x14ac:dyDescent="0.15">
      <c r="A1844" s="72" t="s">
        <v>4965</v>
      </c>
      <c r="B1844" s="62" t="s">
        <v>4966</v>
      </c>
      <c r="C1844" s="62" t="s">
        <v>4967</v>
      </c>
    </row>
    <row r="1845" spans="1:3" x14ac:dyDescent="0.15">
      <c r="A1845" s="72" t="s">
        <v>4968</v>
      </c>
      <c r="B1845" s="62" t="s">
        <v>4969</v>
      </c>
      <c r="C1845" s="62" t="s">
        <v>4970</v>
      </c>
    </row>
    <row r="1846" spans="1:3" x14ac:dyDescent="0.15">
      <c r="A1846" s="72" t="s">
        <v>4971</v>
      </c>
      <c r="B1846" s="62" t="s">
        <v>4972</v>
      </c>
      <c r="C1846" s="62" t="s">
        <v>4973</v>
      </c>
    </row>
    <row r="1847" spans="1:3" x14ac:dyDescent="0.15">
      <c r="A1847" s="72" t="s">
        <v>4974</v>
      </c>
      <c r="B1847" s="62" t="s">
        <v>4975</v>
      </c>
      <c r="C1847" s="62" t="s">
        <v>4976</v>
      </c>
    </row>
    <row r="1848" spans="1:3" x14ac:dyDescent="0.15">
      <c r="A1848" s="72" t="s">
        <v>4977</v>
      </c>
      <c r="B1848" s="62" t="s">
        <v>4978</v>
      </c>
      <c r="C1848" s="62" t="s">
        <v>4979</v>
      </c>
    </row>
    <row r="1849" spans="1:3" x14ac:dyDescent="0.15">
      <c r="A1849" s="72" t="s">
        <v>4980</v>
      </c>
      <c r="B1849" s="62" t="s">
        <v>4981</v>
      </c>
      <c r="C1849" s="62" t="s">
        <v>4982</v>
      </c>
    </row>
    <row r="1850" spans="1:3" x14ac:dyDescent="0.15">
      <c r="A1850" s="72" t="s">
        <v>4983</v>
      </c>
      <c r="B1850" s="62" t="s">
        <v>4984</v>
      </c>
      <c r="C1850" s="62" t="s">
        <v>4985</v>
      </c>
    </row>
    <row r="1851" spans="1:3" x14ac:dyDescent="0.15">
      <c r="A1851" s="72" t="s">
        <v>4986</v>
      </c>
      <c r="B1851" s="62" t="s">
        <v>4987</v>
      </c>
      <c r="C1851" s="62" t="s">
        <v>4988</v>
      </c>
    </row>
    <row r="1852" spans="1:3" x14ac:dyDescent="0.15">
      <c r="A1852" s="72" t="s">
        <v>4989</v>
      </c>
      <c r="B1852" s="62" t="s">
        <v>4990</v>
      </c>
      <c r="C1852" s="62" t="s">
        <v>4991</v>
      </c>
    </row>
    <row r="1853" spans="1:3" x14ac:dyDescent="0.15">
      <c r="A1853" s="72" t="s">
        <v>4992</v>
      </c>
      <c r="B1853" s="62" t="s">
        <v>4993</v>
      </c>
      <c r="C1853" s="62" t="s">
        <v>4994</v>
      </c>
    </row>
    <row r="1854" spans="1:3" x14ac:dyDescent="0.15">
      <c r="A1854" s="72" t="s">
        <v>4995</v>
      </c>
      <c r="B1854" s="62" t="s">
        <v>4996</v>
      </c>
      <c r="C1854" s="62" t="s">
        <v>4997</v>
      </c>
    </row>
    <row r="1855" spans="1:3" x14ac:dyDescent="0.15">
      <c r="A1855" s="72" t="s">
        <v>4998</v>
      </c>
      <c r="B1855" s="62" t="s">
        <v>4999</v>
      </c>
      <c r="C1855" s="62" t="s">
        <v>5000</v>
      </c>
    </row>
    <row r="1856" spans="1:3" x14ac:dyDescent="0.15">
      <c r="A1856" s="72" t="s">
        <v>5001</v>
      </c>
      <c r="B1856" s="62" t="s">
        <v>5002</v>
      </c>
      <c r="C1856" s="62" t="s">
        <v>5003</v>
      </c>
    </row>
    <row r="1857" spans="1:3" x14ac:dyDescent="0.15">
      <c r="A1857" s="72" t="s">
        <v>5004</v>
      </c>
      <c r="B1857" s="62" t="s">
        <v>5005</v>
      </c>
      <c r="C1857" s="62" t="s">
        <v>5006</v>
      </c>
    </row>
    <row r="1858" spans="1:3" x14ac:dyDescent="0.15">
      <c r="A1858" s="72" t="s">
        <v>5007</v>
      </c>
      <c r="B1858" s="62" t="s">
        <v>5008</v>
      </c>
      <c r="C1858" s="62" t="s">
        <v>5009</v>
      </c>
    </row>
    <row r="1859" spans="1:3" x14ac:dyDescent="0.15">
      <c r="A1859" s="72" t="s">
        <v>5010</v>
      </c>
      <c r="B1859" s="62" t="s">
        <v>5011</v>
      </c>
      <c r="C1859" s="62" t="s">
        <v>5012</v>
      </c>
    </row>
    <row r="1860" spans="1:3" x14ac:dyDescent="0.15">
      <c r="A1860" s="72" t="s">
        <v>5013</v>
      </c>
      <c r="B1860" s="62" t="s">
        <v>3118</v>
      </c>
      <c r="C1860" s="62" t="s">
        <v>5014</v>
      </c>
    </row>
    <row r="1861" spans="1:3" x14ac:dyDescent="0.15">
      <c r="A1861" s="72" t="s">
        <v>5015</v>
      </c>
      <c r="B1861" s="62" t="s">
        <v>5016</v>
      </c>
      <c r="C1861" s="62" t="s">
        <v>5017</v>
      </c>
    </row>
    <row r="1862" spans="1:3" x14ac:dyDescent="0.15">
      <c r="A1862" s="72" t="s">
        <v>5018</v>
      </c>
      <c r="B1862" s="62" t="s">
        <v>5019</v>
      </c>
      <c r="C1862" s="62" t="s">
        <v>5020</v>
      </c>
    </row>
    <row r="1863" spans="1:3" x14ac:dyDescent="0.15">
      <c r="A1863" s="72" t="s">
        <v>5021</v>
      </c>
      <c r="B1863" s="62" t="s">
        <v>5022</v>
      </c>
      <c r="C1863" s="62" t="s">
        <v>5023</v>
      </c>
    </row>
    <row r="1864" spans="1:3" x14ac:dyDescent="0.15">
      <c r="A1864" s="72" t="s">
        <v>5024</v>
      </c>
      <c r="B1864" s="62" t="s">
        <v>5025</v>
      </c>
      <c r="C1864" s="62" t="s">
        <v>5026</v>
      </c>
    </row>
    <row r="1865" spans="1:3" x14ac:dyDescent="0.15">
      <c r="A1865" s="72" t="s">
        <v>5027</v>
      </c>
      <c r="B1865" s="62" t="s">
        <v>5028</v>
      </c>
      <c r="C1865" s="62" t="s">
        <v>5029</v>
      </c>
    </row>
    <row r="1866" spans="1:3" x14ac:dyDescent="0.15">
      <c r="A1866" s="72" t="s">
        <v>5030</v>
      </c>
      <c r="B1866" s="62" t="s">
        <v>5031</v>
      </c>
      <c r="C1866" s="62" t="s">
        <v>5032</v>
      </c>
    </row>
    <row r="1867" spans="1:3" x14ac:dyDescent="0.15">
      <c r="A1867" s="72" t="s">
        <v>5033</v>
      </c>
      <c r="B1867" s="62" t="s">
        <v>4691</v>
      </c>
      <c r="C1867" s="62" t="s">
        <v>5034</v>
      </c>
    </row>
    <row r="1868" spans="1:3" x14ac:dyDescent="0.15">
      <c r="A1868" s="72" t="s">
        <v>5035</v>
      </c>
      <c r="B1868" s="62" t="s">
        <v>5036</v>
      </c>
      <c r="C1868" s="62" t="s">
        <v>5037</v>
      </c>
    </row>
    <row r="1869" spans="1:3" x14ac:dyDescent="0.15">
      <c r="A1869" s="72" t="s">
        <v>5038</v>
      </c>
      <c r="B1869" s="62" t="s">
        <v>5039</v>
      </c>
      <c r="C1869" s="62" t="s">
        <v>5040</v>
      </c>
    </row>
    <row r="1870" spans="1:3" x14ac:dyDescent="0.15">
      <c r="A1870" s="72" t="s">
        <v>5041</v>
      </c>
      <c r="B1870" s="62" t="s">
        <v>5042</v>
      </c>
      <c r="C1870" s="62" t="s">
        <v>5043</v>
      </c>
    </row>
    <row r="1871" spans="1:3" x14ac:dyDescent="0.15">
      <c r="A1871" s="72" t="s">
        <v>5044</v>
      </c>
      <c r="B1871" s="62" t="s">
        <v>5045</v>
      </c>
      <c r="C1871" s="62" t="s">
        <v>5046</v>
      </c>
    </row>
    <row r="1872" spans="1:3" x14ac:dyDescent="0.15">
      <c r="A1872" s="72" t="s">
        <v>5047</v>
      </c>
      <c r="B1872" s="62" t="s">
        <v>5048</v>
      </c>
      <c r="C1872" s="62" t="s">
        <v>5049</v>
      </c>
    </row>
    <row r="1873" spans="1:3" x14ac:dyDescent="0.15">
      <c r="A1873" s="72" t="s">
        <v>5050</v>
      </c>
      <c r="B1873" s="62" t="s">
        <v>5051</v>
      </c>
      <c r="C1873" s="62" t="s">
        <v>5052</v>
      </c>
    </row>
    <row r="1874" spans="1:3" x14ac:dyDescent="0.15">
      <c r="A1874" s="72" t="s">
        <v>5053</v>
      </c>
      <c r="B1874" s="62" t="s">
        <v>5054</v>
      </c>
      <c r="C1874" s="62" t="s">
        <v>5055</v>
      </c>
    </row>
    <row r="1875" spans="1:3" x14ac:dyDescent="0.15">
      <c r="A1875" s="72" t="s">
        <v>5056</v>
      </c>
      <c r="B1875" s="62" t="s">
        <v>5057</v>
      </c>
      <c r="C1875" s="62" t="s">
        <v>5058</v>
      </c>
    </row>
    <row r="1876" spans="1:3" x14ac:dyDescent="0.15">
      <c r="A1876" s="72" t="s">
        <v>5059</v>
      </c>
      <c r="B1876" s="62" t="s">
        <v>5060</v>
      </c>
      <c r="C1876" s="62" t="s">
        <v>5061</v>
      </c>
    </row>
    <row r="1877" spans="1:3" x14ac:dyDescent="0.15">
      <c r="A1877" s="72" t="s">
        <v>5062</v>
      </c>
      <c r="B1877" s="62" t="s">
        <v>5063</v>
      </c>
      <c r="C1877" s="62" t="s">
        <v>5064</v>
      </c>
    </row>
    <row r="1878" spans="1:3" x14ac:dyDescent="0.15">
      <c r="A1878" s="72" t="s">
        <v>5065</v>
      </c>
      <c r="B1878" s="62" t="s">
        <v>5066</v>
      </c>
      <c r="C1878" s="62" t="s">
        <v>5067</v>
      </c>
    </row>
    <row r="1879" spans="1:3" x14ac:dyDescent="0.15">
      <c r="A1879" s="72" t="s">
        <v>5068</v>
      </c>
      <c r="B1879" s="62" t="s">
        <v>5069</v>
      </c>
      <c r="C1879" s="62" t="s">
        <v>5070</v>
      </c>
    </row>
    <row r="1880" spans="1:3" x14ac:dyDescent="0.15">
      <c r="A1880" s="72" t="s">
        <v>5071</v>
      </c>
      <c r="B1880" s="62" t="s">
        <v>5072</v>
      </c>
      <c r="C1880" s="62" t="s">
        <v>5073</v>
      </c>
    </row>
    <row r="1881" spans="1:3" x14ac:dyDescent="0.15">
      <c r="A1881" s="72" t="s">
        <v>5074</v>
      </c>
      <c r="B1881" s="62" t="s">
        <v>5075</v>
      </c>
      <c r="C1881" s="62" t="s">
        <v>5076</v>
      </c>
    </row>
    <row r="1882" spans="1:3" x14ac:dyDescent="0.15">
      <c r="A1882" s="72" t="s">
        <v>5077</v>
      </c>
      <c r="B1882" s="62" t="s">
        <v>2490</v>
      </c>
      <c r="C1882" s="62" t="s">
        <v>5078</v>
      </c>
    </row>
    <row r="1883" spans="1:3" x14ac:dyDescent="0.15">
      <c r="A1883" s="72" t="s">
        <v>5079</v>
      </c>
      <c r="B1883" s="62" t="s">
        <v>5080</v>
      </c>
      <c r="C1883" s="62" t="s">
        <v>5081</v>
      </c>
    </row>
    <row r="1884" spans="1:3" x14ac:dyDescent="0.15">
      <c r="A1884" s="72" t="s">
        <v>5082</v>
      </c>
      <c r="B1884" s="62" t="s">
        <v>5083</v>
      </c>
      <c r="C1884" s="62" t="s">
        <v>5084</v>
      </c>
    </row>
    <row r="1885" spans="1:3" x14ac:dyDescent="0.15">
      <c r="A1885" s="72" t="s">
        <v>5085</v>
      </c>
      <c r="B1885" s="62" t="s">
        <v>5086</v>
      </c>
      <c r="C1885" s="62" t="s">
        <v>5087</v>
      </c>
    </row>
    <row r="1886" spans="1:3" x14ac:dyDescent="0.15">
      <c r="A1886" s="72" t="s">
        <v>5088</v>
      </c>
      <c r="B1886" s="62" t="s">
        <v>5089</v>
      </c>
      <c r="C1886" s="62" t="s">
        <v>5090</v>
      </c>
    </row>
    <row r="1887" spans="1:3" x14ac:dyDescent="0.15">
      <c r="A1887" s="72" t="s">
        <v>5091</v>
      </c>
      <c r="B1887" s="62" t="s">
        <v>5092</v>
      </c>
      <c r="C1887" s="62" t="s">
        <v>5093</v>
      </c>
    </row>
    <row r="1888" spans="1:3" x14ac:dyDescent="0.15">
      <c r="A1888" s="72" t="s">
        <v>5094</v>
      </c>
      <c r="B1888" s="62" t="s">
        <v>5095</v>
      </c>
      <c r="C1888" s="62" t="s">
        <v>5096</v>
      </c>
    </row>
    <row r="1889" spans="1:3" x14ac:dyDescent="0.15">
      <c r="A1889" s="72" t="s">
        <v>5097</v>
      </c>
      <c r="B1889" s="62" t="s">
        <v>5098</v>
      </c>
      <c r="C1889" s="62" t="s">
        <v>5099</v>
      </c>
    </row>
    <row r="1890" spans="1:3" x14ac:dyDescent="0.15">
      <c r="A1890" s="72" t="s">
        <v>5100</v>
      </c>
      <c r="B1890" s="62" t="s">
        <v>5101</v>
      </c>
      <c r="C1890" s="62" t="s">
        <v>5102</v>
      </c>
    </row>
    <row r="1891" spans="1:3" x14ac:dyDescent="0.15">
      <c r="A1891" s="72" t="s">
        <v>5103</v>
      </c>
      <c r="B1891" s="62" t="s">
        <v>5104</v>
      </c>
      <c r="C1891" s="62" t="s">
        <v>5105</v>
      </c>
    </row>
    <row r="1892" spans="1:3" x14ac:dyDescent="0.15">
      <c r="A1892" s="72" t="s">
        <v>5106</v>
      </c>
      <c r="B1892" s="62" t="s">
        <v>5107</v>
      </c>
      <c r="C1892" s="62" t="s">
        <v>5108</v>
      </c>
    </row>
    <row r="1893" spans="1:3" x14ac:dyDescent="0.15">
      <c r="A1893" s="72" t="s">
        <v>5109</v>
      </c>
      <c r="B1893" s="62" t="s">
        <v>5110</v>
      </c>
      <c r="C1893" s="62" t="s">
        <v>5111</v>
      </c>
    </row>
    <row r="1894" spans="1:3" x14ac:dyDescent="0.15">
      <c r="A1894" s="72" t="s">
        <v>5112</v>
      </c>
      <c r="B1894" s="62" t="s">
        <v>5113</v>
      </c>
      <c r="C1894" s="62" t="s">
        <v>5114</v>
      </c>
    </row>
    <row r="1895" spans="1:3" x14ac:dyDescent="0.15">
      <c r="A1895" s="72" t="s">
        <v>5115</v>
      </c>
      <c r="B1895" s="62" t="s">
        <v>5116</v>
      </c>
      <c r="C1895" s="62" t="s">
        <v>5117</v>
      </c>
    </row>
    <row r="1896" spans="1:3" x14ac:dyDescent="0.15">
      <c r="A1896" s="72" t="s">
        <v>5118</v>
      </c>
      <c r="B1896" s="62" t="s">
        <v>5119</v>
      </c>
      <c r="C1896" s="62" t="s">
        <v>5120</v>
      </c>
    </row>
    <row r="1897" spans="1:3" x14ac:dyDescent="0.15">
      <c r="A1897" s="72" t="s">
        <v>5121</v>
      </c>
      <c r="B1897" s="62" t="s">
        <v>5122</v>
      </c>
      <c r="C1897" s="62" t="s">
        <v>5123</v>
      </c>
    </row>
    <row r="1898" spans="1:3" x14ac:dyDescent="0.15">
      <c r="A1898" s="72" t="s">
        <v>5124</v>
      </c>
      <c r="B1898" s="62" t="s">
        <v>5125</v>
      </c>
      <c r="C1898" s="62" t="s">
        <v>5126</v>
      </c>
    </row>
    <row r="1899" spans="1:3" x14ac:dyDescent="0.15">
      <c r="A1899" s="72" t="s">
        <v>5127</v>
      </c>
      <c r="B1899" s="62" t="s">
        <v>5128</v>
      </c>
      <c r="C1899" s="62" t="s">
        <v>5129</v>
      </c>
    </row>
    <row r="1900" spans="1:3" x14ac:dyDescent="0.15">
      <c r="A1900" s="72" t="s">
        <v>5130</v>
      </c>
      <c r="B1900" s="62" t="s">
        <v>5131</v>
      </c>
      <c r="C1900" s="62" t="s">
        <v>5132</v>
      </c>
    </row>
    <row r="1901" spans="1:3" x14ac:dyDescent="0.15">
      <c r="A1901" s="72" t="s">
        <v>5133</v>
      </c>
      <c r="B1901" s="62" t="s">
        <v>5134</v>
      </c>
      <c r="C1901" s="62" t="s">
        <v>5135</v>
      </c>
    </row>
    <row r="1902" spans="1:3" x14ac:dyDescent="0.15">
      <c r="A1902" s="72" t="s">
        <v>5136</v>
      </c>
      <c r="B1902" s="62" t="s">
        <v>5137</v>
      </c>
      <c r="C1902" s="62" t="s">
        <v>5138</v>
      </c>
    </row>
    <row r="1903" spans="1:3" x14ac:dyDescent="0.15">
      <c r="A1903" s="72" t="s">
        <v>5139</v>
      </c>
      <c r="B1903" s="62" t="s">
        <v>5140</v>
      </c>
      <c r="C1903" s="62" t="s">
        <v>5141</v>
      </c>
    </row>
    <row r="1904" spans="1:3" x14ac:dyDescent="0.15">
      <c r="A1904" s="72" t="s">
        <v>5142</v>
      </c>
      <c r="B1904" s="62" t="s">
        <v>5143</v>
      </c>
      <c r="C1904" s="62" t="s">
        <v>5144</v>
      </c>
    </row>
    <row r="1905" spans="1:3" x14ac:dyDescent="0.15">
      <c r="A1905" s="72" t="s">
        <v>5145</v>
      </c>
      <c r="B1905" s="62" t="s">
        <v>5146</v>
      </c>
      <c r="C1905" s="62" t="s">
        <v>5147</v>
      </c>
    </row>
    <row r="1906" spans="1:3" x14ac:dyDescent="0.15">
      <c r="A1906" s="72" t="s">
        <v>5148</v>
      </c>
      <c r="B1906" s="62" t="s">
        <v>5149</v>
      </c>
      <c r="C1906" s="62" t="s">
        <v>5150</v>
      </c>
    </row>
    <row r="1907" spans="1:3" x14ac:dyDescent="0.15">
      <c r="A1907" s="72" t="s">
        <v>5151</v>
      </c>
      <c r="B1907" s="62" t="s">
        <v>5152</v>
      </c>
      <c r="C1907" s="62" t="s">
        <v>5153</v>
      </c>
    </row>
    <row r="1908" spans="1:3" x14ac:dyDescent="0.15">
      <c r="A1908" s="72" t="s">
        <v>5154</v>
      </c>
      <c r="B1908" s="62" t="s">
        <v>5155</v>
      </c>
      <c r="C1908" s="62" t="s">
        <v>5156</v>
      </c>
    </row>
    <row r="1909" spans="1:3" x14ac:dyDescent="0.15">
      <c r="A1909" s="72" t="s">
        <v>5157</v>
      </c>
      <c r="B1909" s="62" t="s">
        <v>5158</v>
      </c>
      <c r="C1909" s="62" t="s">
        <v>5159</v>
      </c>
    </row>
    <row r="1910" spans="1:3" x14ac:dyDescent="0.15">
      <c r="A1910" s="72" t="s">
        <v>5160</v>
      </c>
      <c r="B1910" s="62" t="s">
        <v>5161</v>
      </c>
      <c r="C1910" s="62" t="s">
        <v>5162</v>
      </c>
    </row>
    <row r="1911" spans="1:3" x14ac:dyDescent="0.15">
      <c r="A1911" s="72" t="s">
        <v>5163</v>
      </c>
      <c r="B1911" s="62" t="s">
        <v>5164</v>
      </c>
      <c r="C1911" s="62" t="s">
        <v>5165</v>
      </c>
    </row>
    <row r="1912" spans="1:3" x14ac:dyDescent="0.15">
      <c r="A1912" s="72" t="s">
        <v>5166</v>
      </c>
      <c r="B1912" s="62" t="s">
        <v>5167</v>
      </c>
      <c r="C1912" s="62" t="s">
        <v>5168</v>
      </c>
    </row>
    <row r="1913" spans="1:3" x14ac:dyDescent="0.15">
      <c r="A1913" s="72" t="s">
        <v>5169</v>
      </c>
      <c r="B1913" s="62" t="s">
        <v>5170</v>
      </c>
      <c r="C1913" s="62" t="s">
        <v>5171</v>
      </c>
    </row>
    <row r="1914" spans="1:3" x14ac:dyDescent="0.15">
      <c r="A1914" s="72" t="s">
        <v>5172</v>
      </c>
      <c r="B1914" s="62" t="s">
        <v>5173</v>
      </c>
      <c r="C1914" s="62" t="s">
        <v>5174</v>
      </c>
    </row>
    <row r="1915" spans="1:3" x14ac:dyDescent="0.15">
      <c r="A1915" s="72" t="s">
        <v>5175</v>
      </c>
      <c r="B1915" s="62" t="s">
        <v>5176</v>
      </c>
      <c r="C1915" s="62" t="s">
        <v>5177</v>
      </c>
    </row>
    <row r="1916" spans="1:3" x14ac:dyDescent="0.15">
      <c r="A1916" s="72" t="s">
        <v>5178</v>
      </c>
      <c r="B1916" s="62" t="s">
        <v>5179</v>
      </c>
      <c r="C1916" s="62" t="s">
        <v>5180</v>
      </c>
    </row>
    <row r="1917" spans="1:3" x14ac:dyDescent="0.15">
      <c r="A1917" s="72" t="s">
        <v>5181</v>
      </c>
      <c r="B1917" s="62" t="s">
        <v>5182</v>
      </c>
      <c r="C1917" s="62" t="s">
        <v>5183</v>
      </c>
    </row>
    <row r="1918" spans="1:3" x14ac:dyDescent="0.15">
      <c r="A1918" s="72" t="s">
        <v>5184</v>
      </c>
      <c r="B1918" s="62" t="s">
        <v>5185</v>
      </c>
      <c r="C1918" s="62" t="s">
        <v>5186</v>
      </c>
    </row>
    <row r="1919" spans="1:3" x14ac:dyDescent="0.15">
      <c r="A1919" s="72" t="s">
        <v>5187</v>
      </c>
      <c r="B1919" s="62" t="s">
        <v>5188</v>
      </c>
      <c r="C1919" s="62" t="s">
        <v>5189</v>
      </c>
    </row>
    <row r="1920" spans="1:3" x14ac:dyDescent="0.15">
      <c r="A1920" s="72" t="s">
        <v>5190</v>
      </c>
      <c r="B1920" s="62" t="s">
        <v>5191</v>
      </c>
      <c r="C1920" s="62" t="s">
        <v>5192</v>
      </c>
    </row>
    <row r="1921" spans="1:3" x14ac:dyDescent="0.15">
      <c r="A1921" s="72" t="s">
        <v>5193</v>
      </c>
      <c r="B1921" s="62" t="s">
        <v>5194</v>
      </c>
      <c r="C1921" s="62" t="s">
        <v>5195</v>
      </c>
    </row>
    <row r="1922" spans="1:3" x14ac:dyDescent="0.15">
      <c r="A1922" s="72" t="s">
        <v>5196</v>
      </c>
      <c r="B1922" s="62" t="s">
        <v>5197</v>
      </c>
      <c r="C1922" s="62" t="s">
        <v>5198</v>
      </c>
    </row>
    <row r="1923" spans="1:3" x14ac:dyDescent="0.15">
      <c r="A1923" s="72" t="s">
        <v>5199</v>
      </c>
      <c r="B1923" s="62" t="s">
        <v>5200</v>
      </c>
      <c r="C1923" s="62" t="s">
        <v>5201</v>
      </c>
    </row>
    <row r="1924" spans="1:3" x14ac:dyDescent="0.15">
      <c r="A1924" s="72" t="s">
        <v>5202</v>
      </c>
      <c r="B1924" s="62" t="s">
        <v>5203</v>
      </c>
      <c r="C1924" s="62" t="s">
        <v>5204</v>
      </c>
    </row>
    <row r="1925" spans="1:3" x14ac:dyDescent="0.15">
      <c r="A1925" s="72" t="s">
        <v>5205</v>
      </c>
      <c r="B1925" s="62" t="s">
        <v>5206</v>
      </c>
      <c r="C1925" s="62" t="s">
        <v>5207</v>
      </c>
    </row>
    <row r="1926" spans="1:3" x14ac:dyDescent="0.15">
      <c r="A1926" s="72" t="s">
        <v>5208</v>
      </c>
      <c r="B1926" s="62" t="s">
        <v>5209</v>
      </c>
      <c r="C1926" s="62" t="s">
        <v>5210</v>
      </c>
    </row>
    <row r="1927" spans="1:3" x14ac:dyDescent="0.15">
      <c r="A1927" s="72" t="s">
        <v>5211</v>
      </c>
      <c r="B1927" s="62" t="s">
        <v>5212</v>
      </c>
      <c r="C1927" s="62" t="s">
        <v>5213</v>
      </c>
    </row>
    <row r="1928" spans="1:3" x14ac:dyDescent="0.15">
      <c r="A1928" s="72" t="s">
        <v>5214</v>
      </c>
      <c r="B1928" s="62" t="s">
        <v>5215</v>
      </c>
      <c r="C1928" s="62" t="s">
        <v>5216</v>
      </c>
    </row>
    <row r="1929" spans="1:3" x14ac:dyDescent="0.15">
      <c r="A1929" s="72" t="s">
        <v>5217</v>
      </c>
      <c r="B1929" s="62" t="s">
        <v>5218</v>
      </c>
      <c r="C1929" s="62" t="s">
        <v>5219</v>
      </c>
    </row>
    <row r="1930" spans="1:3" x14ac:dyDescent="0.15">
      <c r="A1930" s="72" t="s">
        <v>5220</v>
      </c>
      <c r="B1930" s="62" t="s">
        <v>5221</v>
      </c>
      <c r="C1930" s="62" t="s">
        <v>5222</v>
      </c>
    </row>
    <row r="1931" spans="1:3" x14ac:dyDescent="0.15">
      <c r="A1931" s="72" t="s">
        <v>5223</v>
      </c>
      <c r="B1931" s="62" t="s">
        <v>5224</v>
      </c>
      <c r="C1931" s="62" t="s">
        <v>5225</v>
      </c>
    </row>
    <row r="1932" spans="1:3" x14ac:dyDescent="0.15">
      <c r="A1932" s="72" t="s">
        <v>5226</v>
      </c>
      <c r="B1932" s="62" t="s">
        <v>5227</v>
      </c>
      <c r="C1932" s="62" t="s">
        <v>5228</v>
      </c>
    </row>
    <row r="1933" spans="1:3" x14ac:dyDescent="0.15">
      <c r="A1933" s="72" t="s">
        <v>5229</v>
      </c>
      <c r="B1933" s="62" t="s">
        <v>5230</v>
      </c>
      <c r="C1933" s="62" t="s">
        <v>5231</v>
      </c>
    </row>
    <row r="1934" spans="1:3" x14ac:dyDescent="0.15">
      <c r="A1934" s="72" t="s">
        <v>5232</v>
      </c>
      <c r="B1934" s="62" t="s">
        <v>5233</v>
      </c>
      <c r="C1934" s="62" t="s">
        <v>5234</v>
      </c>
    </row>
    <row r="1935" spans="1:3" x14ac:dyDescent="0.15">
      <c r="A1935" s="72" t="s">
        <v>5235</v>
      </c>
      <c r="B1935" s="62" t="s">
        <v>5236</v>
      </c>
      <c r="C1935" s="62" t="s">
        <v>5237</v>
      </c>
    </row>
    <row r="1936" spans="1:3" x14ac:dyDescent="0.15">
      <c r="A1936" s="72" t="s">
        <v>5238</v>
      </c>
      <c r="B1936" s="62" t="s">
        <v>5239</v>
      </c>
      <c r="C1936" s="62" t="s">
        <v>5240</v>
      </c>
    </row>
    <row r="1937" spans="1:3" x14ac:dyDescent="0.15">
      <c r="A1937" s="72" t="s">
        <v>5241</v>
      </c>
      <c r="B1937" s="62" t="s">
        <v>5242</v>
      </c>
      <c r="C1937" s="62" t="s">
        <v>5243</v>
      </c>
    </row>
    <row r="1938" spans="1:3" x14ac:dyDescent="0.15">
      <c r="A1938" s="72" t="s">
        <v>5244</v>
      </c>
      <c r="B1938" s="62" t="s">
        <v>2112</v>
      </c>
      <c r="C1938" s="62" t="s">
        <v>5245</v>
      </c>
    </row>
    <row r="1939" spans="1:3" x14ac:dyDescent="0.15">
      <c r="A1939" s="72" t="s">
        <v>5246</v>
      </c>
      <c r="B1939" s="62" t="s">
        <v>5247</v>
      </c>
      <c r="C1939" s="62" t="s">
        <v>5248</v>
      </c>
    </row>
    <row r="1940" spans="1:3" x14ac:dyDescent="0.15">
      <c r="A1940" s="72" t="s">
        <v>5249</v>
      </c>
      <c r="B1940" s="62" t="s">
        <v>5250</v>
      </c>
      <c r="C1940" s="62" t="s">
        <v>5251</v>
      </c>
    </row>
    <row r="1941" spans="1:3" x14ac:dyDescent="0.15">
      <c r="A1941" s="72" t="s">
        <v>5252</v>
      </c>
      <c r="B1941" s="62" t="s">
        <v>5253</v>
      </c>
      <c r="C1941" s="62" t="s">
        <v>5254</v>
      </c>
    </row>
    <row r="1942" spans="1:3" x14ac:dyDescent="0.15">
      <c r="A1942" s="72" t="s">
        <v>5255</v>
      </c>
      <c r="B1942" s="62" t="s">
        <v>5256</v>
      </c>
      <c r="C1942" s="62" t="s">
        <v>5257</v>
      </c>
    </row>
    <row r="1943" spans="1:3" x14ac:dyDescent="0.15">
      <c r="A1943" s="72" t="s">
        <v>5258</v>
      </c>
      <c r="B1943" s="62" t="s">
        <v>5259</v>
      </c>
      <c r="C1943" s="62" t="s">
        <v>5260</v>
      </c>
    </row>
    <row r="1944" spans="1:3" x14ac:dyDescent="0.15">
      <c r="A1944" s="72" t="s">
        <v>5261</v>
      </c>
      <c r="B1944" s="62" t="s">
        <v>5262</v>
      </c>
      <c r="C1944" s="62" t="s">
        <v>5263</v>
      </c>
    </row>
    <row r="1945" spans="1:3" x14ac:dyDescent="0.15">
      <c r="A1945" s="72" t="s">
        <v>5264</v>
      </c>
      <c r="B1945" s="62" t="s">
        <v>5265</v>
      </c>
      <c r="C1945" s="62" t="s">
        <v>5266</v>
      </c>
    </row>
    <row r="1946" spans="1:3" x14ac:dyDescent="0.15">
      <c r="A1946" s="72" t="s">
        <v>5267</v>
      </c>
      <c r="B1946" s="62" t="s">
        <v>5268</v>
      </c>
      <c r="C1946" s="62" t="s">
        <v>5269</v>
      </c>
    </row>
    <row r="1947" spans="1:3" x14ac:dyDescent="0.15">
      <c r="A1947" s="72" t="s">
        <v>5270</v>
      </c>
      <c r="B1947" s="62" t="s">
        <v>5271</v>
      </c>
      <c r="C1947" s="62" t="s">
        <v>5272</v>
      </c>
    </row>
    <row r="1948" spans="1:3" x14ac:dyDescent="0.15">
      <c r="A1948" s="72" t="s">
        <v>5273</v>
      </c>
      <c r="B1948" s="62" t="s">
        <v>5274</v>
      </c>
      <c r="C1948" s="62" t="s">
        <v>4531</v>
      </c>
    </row>
    <row r="1949" spans="1:3" x14ac:dyDescent="0.15">
      <c r="A1949" s="72" t="s">
        <v>5275</v>
      </c>
      <c r="B1949" s="62" t="s">
        <v>5276</v>
      </c>
      <c r="C1949" s="62" t="s">
        <v>5277</v>
      </c>
    </row>
    <row r="1950" spans="1:3" x14ac:dyDescent="0.15">
      <c r="A1950" s="72" t="s">
        <v>5278</v>
      </c>
      <c r="B1950" s="62" t="s">
        <v>5279</v>
      </c>
      <c r="C1950" s="62" t="s">
        <v>5280</v>
      </c>
    </row>
    <row r="1951" spans="1:3" x14ac:dyDescent="0.15">
      <c r="A1951" s="72" t="s">
        <v>5281</v>
      </c>
      <c r="B1951" s="62" t="s">
        <v>5282</v>
      </c>
      <c r="C1951" s="62" t="s">
        <v>5283</v>
      </c>
    </row>
    <row r="1952" spans="1:3" x14ac:dyDescent="0.15">
      <c r="A1952" s="72" t="s">
        <v>5284</v>
      </c>
      <c r="B1952" s="62" t="s">
        <v>5285</v>
      </c>
      <c r="C1952" s="62" t="s">
        <v>5286</v>
      </c>
    </row>
    <row r="1953" spans="1:3" x14ac:dyDescent="0.15">
      <c r="A1953" s="72" t="s">
        <v>5287</v>
      </c>
      <c r="B1953" s="62" t="s">
        <v>5288</v>
      </c>
      <c r="C1953" s="62" t="s">
        <v>5289</v>
      </c>
    </row>
    <row r="1954" spans="1:3" x14ac:dyDescent="0.15">
      <c r="A1954" s="72" t="s">
        <v>5290</v>
      </c>
      <c r="B1954" s="62" t="s">
        <v>5291</v>
      </c>
      <c r="C1954" s="62" t="s">
        <v>5292</v>
      </c>
    </row>
    <row r="1955" spans="1:3" x14ac:dyDescent="0.15">
      <c r="A1955" s="72" t="s">
        <v>5293</v>
      </c>
      <c r="B1955" s="62" t="s">
        <v>5294</v>
      </c>
      <c r="C1955" s="62" t="s">
        <v>5295</v>
      </c>
    </row>
    <row r="1956" spans="1:3" x14ac:dyDescent="0.15">
      <c r="A1956" s="72" t="s">
        <v>5296</v>
      </c>
      <c r="B1956" s="62" t="s">
        <v>5297</v>
      </c>
      <c r="C1956" s="62" t="s">
        <v>5298</v>
      </c>
    </row>
    <row r="1957" spans="1:3" x14ac:dyDescent="0.15">
      <c r="A1957" s="72" t="s">
        <v>5299</v>
      </c>
      <c r="B1957" s="62" t="s">
        <v>5300</v>
      </c>
      <c r="C1957" s="62" t="s">
        <v>5301</v>
      </c>
    </row>
    <row r="1958" spans="1:3" x14ac:dyDescent="0.15">
      <c r="A1958" s="72" t="s">
        <v>5302</v>
      </c>
      <c r="B1958" s="62" t="s">
        <v>5303</v>
      </c>
      <c r="C1958" s="62" t="s">
        <v>5304</v>
      </c>
    </row>
    <row r="1959" spans="1:3" x14ac:dyDescent="0.15">
      <c r="A1959" s="72" t="s">
        <v>5305</v>
      </c>
      <c r="B1959" s="62" t="s">
        <v>5306</v>
      </c>
      <c r="C1959" s="62" t="s">
        <v>5307</v>
      </c>
    </row>
    <row r="1960" spans="1:3" x14ac:dyDescent="0.15">
      <c r="A1960" s="72" t="s">
        <v>5308</v>
      </c>
      <c r="B1960" s="62" t="s">
        <v>5309</v>
      </c>
      <c r="C1960" s="62" t="s">
        <v>5310</v>
      </c>
    </row>
    <row r="1961" spans="1:3" x14ac:dyDescent="0.15">
      <c r="A1961" s="72" t="s">
        <v>5311</v>
      </c>
      <c r="B1961" s="62" t="s">
        <v>5312</v>
      </c>
      <c r="C1961" s="62" t="s">
        <v>5313</v>
      </c>
    </row>
    <row r="1962" spans="1:3" x14ac:dyDescent="0.15">
      <c r="A1962" s="72" t="s">
        <v>5314</v>
      </c>
      <c r="B1962" s="62" t="s">
        <v>5315</v>
      </c>
      <c r="C1962" s="62" t="s">
        <v>5316</v>
      </c>
    </row>
    <row r="1963" spans="1:3" x14ac:dyDescent="0.15">
      <c r="A1963" s="72" t="s">
        <v>5317</v>
      </c>
      <c r="B1963" s="62" t="s">
        <v>5318</v>
      </c>
      <c r="C1963" s="62" t="s">
        <v>5319</v>
      </c>
    </row>
    <row r="1964" spans="1:3" x14ac:dyDescent="0.15">
      <c r="A1964" s="72" t="s">
        <v>5320</v>
      </c>
      <c r="B1964" s="62" t="s">
        <v>5321</v>
      </c>
      <c r="C1964" s="62" t="s">
        <v>5322</v>
      </c>
    </row>
    <row r="1965" spans="1:3" x14ac:dyDescent="0.15">
      <c r="A1965" s="72" t="s">
        <v>5323</v>
      </c>
      <c r="B1965" s="62" t="s">
        <v>5324</v>
      </c>
      <c r="C1965" s="62" t="s">
        <v>5325</v>
      </c>
    </row>
    <row r="1966" spans="1:3" x14ac:dyDescent="0.15">
      <c r="A1966" s="72" t="s">
        <v>5326</v>
      </c>
      <c r="B1966" s="62" t="s">
        <v>5327</v>
      </c>
      <c r="C1966" s="62" t="s">
        <v>5328</v>
      </c>
    </row>
    <row r="1967" spans="1:3" x14ac:dyDescent="0.15">
      <c r="A1967" s="72" t="s">
        <v>5329</v>
      </c>
      <c r="B1967" s="62" t="s">
        <v>5330</v>
      </c>
      <c r="C1967" s="62" t="s">
        <v>5331</v>
      </c>
    </row>
    <row r="1968" spans="1:3" x14ac:dyDescent="0.15">
      <c r="A1968" s="72" t="s">
        <v>5332</v>
      </c>
      <c r="B1968" s="62" t="s">
        <v>5333</v>
      </c>
      <c r="C1968" s="62" t="s">
        <v>5334</v>
      </c>
    </row>
    <row r="1969" spans="1:3" x14ac:dyDescent="0.15">
      <c r="A1969" s="72" t="s">
        <v>5335</v>
      </c>
      <c r="B1969" s="62" t="s">
        <v>5336</v>
      </c>
      <c r="C1969" s="62" t="s">
        <v>5337</v>
      </c>
    </row>
    <row r="1970" spans="1:3" x14ac:dyDescent="0.15">
      <c r="A1970" s="72" t="s">
        <v>5338</v>
      </c>
      <c r="B1970" s="62" t="s">
        <v>5339</v>
      </c>
      <c r="C1970" s="62" t="s">
        <v>5340</v>
      </c>
    </row>
    <row r="1971" spans="1:3" x14ac:dyDescent="0.15">
      <c r="A1971" s="72" t="s">
        <v>5341</v>
      </c>
      <c r="B1971" s="62" t="s">
        <v>5342</v>
      </c>
      <c r="C1971" s="62" t="s">
        <v>5343</v>
      </c>
    </row>
    <row r="1972" spans="1:3" x14ac:dyDescent="0.15">
      <c r="A1972" s="72" t="s">
        <v>5344</v>
      </c>
      <c r="B1972" s="62" t="s">
        <v>5345</v>
      </c>
      <c r="C1972" s="62" t="s">
        <v>5346</v>
      </c>
    </row>
    <row r="1973" spans="1:3" x14ac:dyDescent="0.15">
      <c r="A1973" s="72" t="s">
        <v>5347</v>
      </c>
      <c r="B1973" s="62" t="s">
        <v>5348</v>
      </c>
      <c r="C1973" s="62" t="s">
        <v>5349</v>
      </c>
    </row>
    <row r="1974" spans="1:3" x14ac:dyDescent="0.15">
      <c r="A1974" s="72" t="s">
        <v>5350</v>
      </c>
      <c r="B1974" s="62" t="s">
        <v>5351</v>
      </c>
      <c r="C1974" s="62" t="s">
        <v>5352</v>
      </c>
    </row>
    <row r="1975" spans="1:3" x14ac:dyDescent="0.15">
      <c r="A1975" s="72" t="s">
        <v>5353</v>
      </c>
      <c r="B1975" s="62" t="s">
        <v>5354</v>
      </c>
      <c r="C1975" s="62" t="s">
        <v>5355</v>
      </c>
    </row>
    <row r="1976" spans="1:3" x14ac:dyDescent="0.15">
      <c r="A1976" s="72" t="s">
        <v>5356</v>
      </c>
      <c r="B1976" s="62" t="s">
        <v>5357</v>
      </c>
      <c r="C1976" s="62" t="s">
        <v>5358</v>
      </c>
    </row>
    <row r="1977" spans="1:3" x14ac:dyDescent="0.15">
      <c r="A1977" s="72" t="s">
        <v>5359</v>
      </c>
      <c r="B1977" s="62" t="s">
        <v>5360</v>
      </c>
      <c r="C1977" s="62" t="s">
        <v>5361</v>
      </c>
    </row>
    <row r="1978" spans="1:3" x14ac:dyDescent="0.15">
      <c r="A1978" s="72" t="s">
        <v>5362</v>
      </c>
      <c r="B1978" s="62" t="s">
        <v>5363</v>
      </c>
      <c r="C1978" s="62" t="s">
        <v>5364</v>
      </c>
    </row>
    <row r="1979" spans="1:3" x14ac:dyDescent="0.15">
      <c r="A1979" s="72" t="s">
        <v>5365</v>
      </c>
      <c r="B1979" s="62" t="s">
        <v>5366</v>
      </c>
      <c r="C1979" s="62" t="s">
        <v>5367</v>
      </c>
    </row>
    <row r="1980" spans="1:3" x14ac:dyDescent="0.15">
      <c r="A1980" s="72" t="s">
        <v>5368</v>
      </c>
      <c r="B1980" s="62" t="s">
        <v>5369</v>
      </c>
      <c r="C1980" s="62" t="s">
        <v>5370</v>
      </c>
    </row>
    <row r="1981" spans="1:3" x14ac:dyDescent="0.15">
      <c r="A1981" s="72" t="s">
        <v>5371</v>
      </c>
      <c r="B1981" s="62" t="s">
        <v>5372</v>
      </c>
      <c r="C1981" s="62" t="s">
        <v>5373</v>
      </c>
    </row>
    <row r="1982" spans="1:3" x14ac:dyDescent="0.15">
      <c r="A1982" s="72" t="s">
        <v>5374</v>
      </c>
      <c r="B1982" s="62" t="s">
        <v>5375</v>
      </c>
      <c r="C1982" s="62" t="s">
        <v>5376</v>
      </c>
    </row>
    <row r="1983" spans="1:3" x14ac:dyDescent="0.15">
      <c r="A1983" s="72" t="s">
        <v>5377</v>
      </c>
      <c r="B1983" s="62" t="s">
        <v>5378</v>
      </c>
      <c r="C1983" s="62" t="s">
        <v>5379</v>
      </c>
    </row>
    <row r="1984" spans="1:3" x14ac:dyDescent="0.15">
      <c r="A1984" s="72" t="s">
        <v>5380</v>
      </c>
      <c r="B1984" s="62" t="s">
        <v>5381</v>
      </c>
      <c r="C1984" s="62" t="s">
        <v>5382</v>
      </c>
    </row>
    <row r="1985" spans="1:3" x14ac:dyDescent="0.15">
      <c r="A1985" s="72" t="s">
        <v>5383</v>
      </c>
      <c r="B1985" s="62" t="s">
        <v>5384</v>
      </c>
      <c r="C1985" s="62" t="s">
        <v>5385</v>
      </c>
    </row>
    <row r="1986" spans="1:3" x14ac:dyDescent="0.15">
      <c r="A1986" s="72" t="s">
        <v>5386</v>
      </c>
      <c r="B1986" s="62" t="s">
        <v>5387</v>
      </c>
      <c r="C1986" s="62" t="s">
        <v>5388</v>
      </c>
    </row>
    <row r="1987" spans="1:3" x14ac:dyDescent="0.15">
      <c r="A1987" s="72" t="s">
        <v>5389</v>
      </c>
      <c r="B1987" s="62" t="s">
        <v>5390</v>
      </c>
      <c r="C1987" s="62" t="s">
        <v>5391</v>
      </c>
    </row>
    <row r="1988" spans="1:3" x14ac:dyDescent="0.15">
      <c r="A1988" s="72" t="s">
        <v>5392</v>
      </c>
      <c r="B1988" s="62" t="s">
        <v>5393</v>
      </c>
      <c r="C1988" s="62" t="s">
        <v>5394</v>
      </c>
    </row>
    <row r="1989" spans="1:3" x14ac:dyDescent="0.15">
      <c r="A1989" s="72" t="s">
        <v>5395</v>
      </c>
      <c r="B1989" s="62" t="s">
        <v>5396</v>
      </c>
      <c r="C1989" s="62" t="s">
        <v>4171</v>
      </c>
    </row>
    <row r="1990" spans="1:3" x14ac:dyDescent="0.15">
      <c r="A1990" s="72" t="s">
        <v>5397</v>
      </c>
      <c r="B1990" s="62" t="s">
        <v>5398</v>
      </c>
      <c r="C1990" s="62" t="s">
        <v>5399</v>
      </c>
    </row>
    <row r="1991" spans="1:3" x14ac:dyDescent="0.15">
      <c r="A1991" s="72" t="s">
        <v>5400</v>
      </c>
      <c r="B1991" s="62" t="s">
        <v>5401</v>
      </c>
      <c r="C1991" s="62" t="s">
        <v>5402</v>
      </c>
    </row>
    <row r="1992" spans="1:3" x14ac:dyDescent="0.15">
      <c r="A1992" s="72" t="s">
        <v>5403</v>
      </c>
      <c r="B1992" s="62" t="s">
        <v>5404</v>
      </c>
      <c r="C1992" s="62" t="s">
        <v>5405</v>
      </c>
    </row>
    <row r="1993" spans="1:3" x14ac:dyDescent="0.15">
      <c r="A1993" s="72" t="s">
        <v>5406</v>
      </c>
      <c r="B1993" s="62" t="s">
        <v>5407</v>
      </c>
      <c r="C1993" s="62" t="s">
        <v>5408</v>
      </c>
    </row>
    <row r="1994" spans="1:3" x14ac:dyDescent="0.15">
      <c r="A1994" s="72" t="s">
        <v>5409</v>
      </c>
      <c r="B1994" s="62" t="s">
        <v>5410</v>
      </c>
      <c r="C1994" s="62" t="s">
        <v>5411</v>
      </c>
    </row>
    <row r="1995" spans="1:3" x14ac:dyDescent="0.15">
      <c r="A1995" s="72" t="s">
        <v>5412</v>
      </c>
      <c r="B1995" s="62" t="s">
        <v>5413</v>
      </c>
      <c r="C1995" s="62" t="s">
        <v>5414</v>
      </c>
    </row>
    <row r="1996" spans="1:3" x14ac:dyDescent="0.15">
      <c r="A1996" s="72" t="s">
        <v>5415</v>
      </c>
      <c r="B1996" s="62" t="s">
        <v>5416</v>
      </c>
      <c r="C1996" s="62" t="s">
        <v>5256</v>
      </c>
    </row>
    <row r="1997" spans="1:3" x14ac:dyDescent="0.15">
      <c r="A1997" s="72" t="s">
        <v>5417</v>
      </c>
      <c r="B1997" s="62" t="s">
        <v>5418</v>
      </c>
      <c r="C1997" s="62" t="s">
        <v>5419</v>
      </c>
    </row>
    <row r="1998" spans="1:3" x14ac:dyDescent="0.15">
      <c r="A1998" s="72" t="s">
        <v>5420</v>
      </c>
      <c r="B1998" s="62" t="s">
        <v>5421</v>
      </c>
      <c r="C1998" s="62" t="s">
        <v>5422</v>
      </c>
    </row>
    <row r="1999" spans="1:3" x14ac:dyDescent="0.15">
      <c r="A1999" s="72" t="s">
        <v>5423</v>
      </c>
      <c r="B1999" s="62" t="s">
        <v>5424</v>
      </c>
      <c r="C1999" s="62" t="s">
        <v>5425</v>
      </c>
    </row>
    <row r="2000" spans="1:3" x14ac:dyDescent="0.15">
      <c r="A2000" s="72" t="s">
        <v>5426</v>
      </c>
      <c r="B2000" s="62" t="s">
        <v>5427</v>
      </c>
      <c r="C2000" s="62" t="s">
        <v>5428</v>
      </c>
    </row>
    <row r="2001" spans="1:3" x14ac:dyDescent="0.15">
      <c r="A2001" s="72" t="s">
        <v>5429</v>
      </c>
      <c r="B2001" s="62" t="s">
        <v>5430</v>
      </c>
      <c r="C2001" s="62" t="s">
        <v>5431</v>
      </c>
    </row>
    <row r="2002" spans="1:3" x14ac:dyDescent="0.15">
      <c r="A2002" s="72" t="s">
        <v>5432</v>
      </c>
      <c r="B2002" s="62" t="s">
        <v>5433</v>
      </c>
      <c r="C2002" s="62" t="s">
        <v>5434</v>
      </c>
    </row>
    <row r="2003" spans="1:3" x14ac:dyDescent="0.15">
      <c r="A2003" s="72" t="s">
        <v>5435</v>
      </c>
      <c r="B2003" s="62" t="s">
        <v>5436</v>
      </c>
      <c r="C2003" s="62" t="s">
        <v>5437</v>
      </c>
    </row>
    <row r="2004" spans="1:3" x14ac:dyDescent="0.15">
      <c r="A2004" s="72" t="s">
        <v>5438</v>
      </c>
      <c r="B2004" s="62" t="s">
        <v>5439</v>
      </c>
      <c r="C2004" s="62" t="s">
        <v>5440</v>
      </c>
    </row>
    <row r="2005" spans="1:3" x14ac:dyDescent="0.15">
      <c r="A2005" s="72" t="s">
        <v>5441</v>
      </c>
      <c r="B2005" s="62" t="s">
        <v>5442</v>
      </c>
      <c r="C2005" s="62" t="s">
        <v>5443</v>
      </c>
    </row>
    <row r="2006" spans="1:3" x14ac:dyDescent="0.15">
      <c r="A2006" s="72" t="s">
        <v>5444</v>
      </c>
      <c r="B2006" s="62" t="s">
        <v>5445</v>
      </c>
      <c r="C2006" s="62" t="s">
        <v>5446</v>
      </c>
    </row>
    <row r="2007" spans="1:3" x14ac:dyDescent="0.15">
      <c r="A2007" s="72" t="s">
        <v>5447</v>
      </c>
      <c r="B2007" s="62" t="s">
        <v>5448</v>
      </c>
      <c r="C2007" s="62" t="s">
        <v>5449</v>
      </c>
    </row>
    <row r="2008" spans="1:3" x14ac:dyDescent="0.15">
      <c r="A2008" s="72" t="s">
        <v>5450</v>
      </c>
      <c r="B2008" s="62" t="s">
        <v>5451</v>
      </c>
      <c r="C2008" s="62" t="s">
        <v>5452</v>
      </c>
    </row>
    <row r="2009" spans="1:3" x14ac:dyDescent="0.15">
      <c r="A2009" s="72" t="s">
        <v>5453</v>
      </c>
      <c r="B2009" s="62" t="s">
        <v>5454</v>
      </c>
      <c r="C2009" s="62" t="s">
        <v>5455</v>
      </c>
    </row>
    <row r="2010" spans="1:3" x14ac:dyDescent="0.15">
      <c r="A2010" s="72" t="s">
        <v>5456</v>
      </c>
      <c r="B2010" s="62" t="s">
        <v>5457</v>
      </c>
      <c r="C2010" s="62" t="s">
        <v>5458</v>
      </c>
    </row>
    <row r="2011" spans="1:3" x14ac:dyDescent="0.15">
      <c r="A2011" s="72" t="s">
        <v>5459</v>
      </c>
      <c r="B2011" s="62" t="s">
        <v>2652</v>
      </c>
      <c r="C2011" s="62" t="s">
        <v>5460</v>
      </c>
    </row>
    <row r="2012" spans="1:3" x14ac:dyDescent="0.15">
      <c r="A2012" s="72" t="s">
        <v>5461</v>
      </c>
      <c r="B2012" s="62" t="s">
        <v>5462</v>
      </c>
      <c r="C2012" s="62" t="s">
        <v>5463</v>
      </c>
    </row>
    <row r="2013" spans="1:3" x14ac:dyDescent="0.15">
      <c r="A2013" s="72" t="s">
        <v>5464</v>
      </c>
      <c r="B2013" s="62" t="s">
        <v>1305</v>
      </c>
      <c r="C2013" s="62" t="s">
        <v>5465</v>
      </c>
    </row>
    <row r="2014" spans="1:3" x14ac:dyDescent="0.15">
      <c r="A2014" s="72" t="s">
        <v>5466</v>
      </c>
      <c r="B2014" s="62" t="s">
        <v>5467</v>
      </c>
      <c r="C2014" s="62" t="s">
        <v>5468</v>
      </c>
    </row>
    <row r="2015" spans="1:3" x14ac:dyDescent="0.15">
      <c r="A2015" s="72" t="s">
        <v>5469</v>
      </c>
      <c r="B2015" s="62" t="s">
        <v>5470</v>
      </c>
      <c r="C2015" s="62" t="s">
        <v>5471</v>
      </c>
    </row>
    <row r="2016" spans="1:3" x14ac:dyDescent="0.15">
      <c r="A2016" s="72" t="s">
        <v>5472</v>
      </c>
      <c r="B2016" s="62" t="s">
        <v>5473</v>
      </c>
      <c r="C2016" s="62" t="s">
        <v>5474</v>
      </c>
    </row>
    <row r="2017" spans="1:3" x14ac:dyDescent="0.15">
      <c r="A2017" s="72" t="s">
        <v>5475</v>
      </c>
      <c r="B2017" s="62" t="s">
        <v>5476</v>
      </c>
      <c r="C2017" s="62" t="s">
        <v>5477</v>
      </c>
    </row>
    <row r="2018" spans="1:3" x14ac:dyDescent="0.15">
      <c r="A2018" s="72" t="s">
        <v>5478</v>
      </c>
      <c r="B2018" s="62" t="s">
        <v>5479</v>
      </c>
      <c r="C2018" s="62" t="s">
        <v>5480</v>
      </c>
    </row>
    <row r="2019" spans="1:3" x14ac:dyDescent="0.15">
      <c r="A2019" s="72" t="s">
        <v>5481</v>
      </c>
      <c r="B2019" s="62" t="s">
        <v>5482</v>
      </c>
      <c r="C2019" s="62" t="s">
        <v>5483</v>
      </c>
    </row>
    <row r="2020" spans="1:3" x14ac:dyDescent="0.15">
      <c r="A2020" s="72" t="s">
        <v>5484</v>
      </c>
      <c r="B2020" s="62" t="s">
        <v>5485</v>
      </c>
      <c r="C2020" s="62" t="s">
        <v>5486</v>
      </c>
    </row>
    <row r="2021" spans="1:3" x14ac:dyDescent="0.15">
      <c r="A2021" s="72" t="s">
        <v>5487</v>
      </c>
      <c r="B2021" s="62" t="s">
        <v>5488</v>
      </c>
      <c r="C2021" s="62" t="s">
        <v>5489</v>
      </c>
    </row>
    <row r="2022" spans="1:3" x14ac:dyDescent="0.15">
      <c r="A2022" s="72" t="s">
        <v>5490</v>
      </c>
      <c r="B2022" s="62" t="s">
        <v>5491</v>
      </c>
      <c r="C2022" s="62" t="s">
        <v>5492</v>
      </c>
    </row>
    <row r="2023" spans="1:3" x14ac:dyDescent="0.15">
      <c r="A2023" s="72" t="s">
        <v>5493</v>
      </c>
      <c r="B2023" s="62" t="s">
        <v>5494</v>
      </c>
      <c r="C2023" s="62" t="s">
        <v>5495</v>
      </c>
    </row>
    <row r="2024" spans="1:3" x14ac:dyDescent="0.15">
      <c r="A2024" s="72" t="s">
        <v>5496</v>
      </c>
      <c r="B2024" s="62" t="s">
        <v>5497</v>
      </c>
      <c r="C2024" s="62" t="s">
        <v>5498</v>
      </c>
    </row>
    <row r="2025" spans="1:3" x14ac:dyDescent="0.15">
      <c r="A2025" s="72" t="s">
        <v>5499</v>
      </c>
      <c r="B2025" s="62" t="s">
        <v>5500</v>
      </c>
      <c r="C2025" s="62" t="s">
        <v>5501</v>
      </c>
    </row>
    <row r="2026" spans="1:3" x14ac:dyDescent="0.15">
      <c r="A2026" s="72" t="s">
        <v>5502</v>
      </c>
      <c r="B2026" s="62" t="s">
        <v>5503</v>
      </c>
      <c r="C2026" s="62" t="s">
        <v>5504</v>
      </c>
    </row>
    <row r="2027" spans="1:3" x14ac:dyDescent="0.15">
      <c r="A2027" s="72" t="s">
        <v>5505</v>
      </c>
      <c r="B2027" s="62" t="s">
        <v>5506</v>
      </c>
      <c r="C2027" s="62" t="s">
        <v>5507</v>
      </c>
    </row>
    <row r="2028" spans="1:3" x14ac:dyDescent="0.15">
      <c r="A2028" s="72" t="s">
        <v>5508</v>
      </c>
      <c r="B2028" s="62" t="s">
        <v>5509</v>
      </c>
      <c r="C2028" s="62" t="s">
        <v>5510</v>
      </c>
    </row>
    <row r="2029" spans="1:3" x14ac:dyDescent="0.15">
      <c r="A2029" s="72" t="s">
        <v>5511</v>
      </c>
      <c r="B2029" s="62" t="s">
        <v>5512</v>
      </c>
      <c r="C2029" s="62" t="s">
        <v>5513</v>
      </c>
    </row>
    <row r="2030" spans="1:3" x14ac:dyDescent="0.15">
      <c r="A2030" s="72" t="s">
        <v>5514</v>
      </c>
      <c r="B2030" s="62" t="s">
        <v>5363</v>
      </c>
      <c r="C2030" s="62" t="s">
        <v>5515</v>
      </c>
    </row>
    <row r="2031" spans="1:3" x14ac:dyDescent="0.15">
      <c r="A2031" s="72" t="s">
        <v>5516</v>
      </c>
      <c r="B2031" s="62" t="s">
        <v>5517</v>
      </c>
      <c r="C2031" s="62" t="s">
        <v>5518</v>
      </c>
    </row>
    <row r="2032" spans="1:3" x14ac:dyDescent="0.15">
      <c r="A2032" s="72" t="s">
        <v>5519</v>
      </c>
      <c r="B2032" s="62" t="s">
        <v>5520</v>
      </c>
      <c r="C2032" s="62" t="s">
        <v>5521</v>
      </c>
    </row>
    <row r="2033" spans="1:3" x14ac:dyDescent="0.15">
      <c r="A2033" s="72" t="s">
        <v>5522</v>
      </c>
      <c r="B2033" s="62" t="s">
        <v>5523</v>
      </c>
      <c r="C2033" s="62" t="s">
        <v>5524</v>
      </c>
    </row>
    <row r="2034" spans="1:3" x14ac:dyDescent="0.15">
      <c r="A2034" s="72" t="s">
        <v>5525</v>
      </c>
      <c r="B2034" s="62" t="s">
        <v>5526</v>
      </c>
      <c r="C2034" s="62" t="s">
        <v>5527</v>
      </c>
    </row>
    <row r="2035" spans="1:3" x14ac:dyDescent="0.15">
      <c r="A2035" s="72" t="s">
        <v>5528</v>
      </c>
      <c r="B2035" s="62" t="s">
        <v>5529</v>
      </c>
      <c r="C2035" s="62" t="s">
        <v>5530</v>
      </c>
    </row>
    <row r="2036" spans="1:3" x14ac:dyDescent="0.15">
      <c r="A2036" s="72" t="s">
        <v>5531</v>
      </c>
      <c r="B2036" s="62" t="s">
        <v>5532</v>
      </c>
      <c r="C2036" s="62" t="s">
        <v>5533</v>
      </c>
    </row>
    <row r="2037" spans="1:3" x14ac:dyDescent="0.15">
      <c r="A2037" s="72" t="s">
        <v>5534</v>
      </c>
      <c r="B2037" s="62" t="s">
        <v>5535</v>
      </c>
      <c r="C2037" s="62" t="s">
        <v>5536</v>
      </c>
    </row>
    <row r="2038" spans="1:3" x14ac:dyDescent="0.15">
      <c r="A2038" s="72" t="s">
        <v>5537</v>
      </c>
      <c r="B2038" s="62" t="s">
        <v>5538</v>
      </c>
      <c r="C2038" s="62" t="s">
        <v>5539</v>
      </c>
    </row>
    <row r="2039" spans="1:3" x14ac:dyDescent="0.15">
      <c r="A2039" s="72" t="s">
        <v>5540</v>
      </c>
      <c r="B2039" s="62" t="s">
        <v>5541</v>
      </c>
      <c r="C2039" s="62" t="s">
        <v>5542</v>
      </c>
    </row>
    <row r="2040" spans="1:3" x14ac:dyDescent="0.15">
      <c r="A2040" s="72" t="s">
        <v>5543</v>
      </c>
      <c r="B2040" s="62" t="s">
        <v>5544</v>
      </c>
      <c r="C2040" s="62" t="s">
        <v>5545</v>
      </c>
    </row>
    <row r="2041" spans="1:3" x14ac:dyDescent="0.15">
      <c r="A2041" s="72" t="s">
        <v>5546</v>
      </c>
      <c r="B2041" s="62" t="s">
        <v>5547</v>
      </c>
      <c r="C2041" s="62" t="s">
        <v>5548</v>
      </c>
    </row>
    <row r="2042" spans="1:3" x14ac:dyDescent="0.15">
      <c r="A2042" s="72" t="s">
        <v>5549</v>
      </c>
      <c r="B2042" s="62" t="s">
        <v>5550</v>
      </c>
      <c r="C2042" s="62" t="s">
        <v>5551</v>
      </c>
    </row>
    <row r="2043" spans="1:3" x14ac:dyDescent="0.15">
      <c r="A2043" s="72" t="s">
        <v>5552</v>
      </c>
      <c r="B2043" s="62" t="s">
        <v>5553</v>
      </c>
      <c r="C2043" s="62" t="s">
        <v>5554</v>
      </c>
    </row>
    <row r="2044" spans="1:3" x14ac:dyDescent="0.15">
      <c r="A2044" s="72" t="s">
        <v>5555</v>
      </c>
      <c r="B2044" s="62" t="s">
        <v>5556</v>
      </c>
      <c r="C2044" s="62" t="s">
        <v>5557</v>
      </c>
    </row>
    <row r="2045" spans="1:3" x14ac:dyDescent="0.15">
      <c r="A2045" s="72" t="s">
        <v>5558</v>
      </c>
      <c r="B2045" s="62" t="s">
        <v>5559</v>
      </c>
      <c r="C2045" s="62" t="s">
        <v>5560</v>
      </c>
    </row>
    <row r="2046" spans="1:3" x14ac:dyDescent="0.15">
      <c r="A2046" s="72" t="s">
        <v>5561</v>
      </c>
      <c r="B2046" s="62" t="s">
        <v>5562</v>
      </c>
      <c r="C2046" s="62" t="s">
        <v>5563</v>
      </c>
    </row>
    <row r="2047" spans="1:3" x14ac:dyDescent="0.15">
      <c r="A2047" s="72" t="s">
        <v>5564</v>
      </c>
      <c r="B2047" s="62" t="s">
        <v>5565</v>
      </c>
      <c r="C2047" s="62" t="s">
        <v>5566</v>
      </c>
    </row>
    <row r="2048" spans="1:3" x14ac:dyDescent="0.15">
      <c r="A2048" s="72" t="s">
        <v>5567</v>
      </c>
      <c r="B2048" s="62" t="s">
        <v>5568</v>
      </c>
      <c r="C2048" s="62" t="s">
        <v>5569</v>
      </c>
    </row>
    <row r="2049" spans="1:3" x14ac:dyDescent="0.15">
      <c r="A2049" s="72" t="s">
        <v>5570</v>
      </c>
      <c r="B2049" s="62" t="s">
        <v>5571</v>
      </c>
      <c r="C2049" s="62" t="s">
        <v>5572</v>
      </c>
    </row>
    <row r="2050" spans="1:3" x14ac:dyDescent="0.15">
      <c r="A2050" s="72" t="s">
        <v>5573</v>
      </c>
      <c r="B2050" s="62" t="s">
        <v>5574</v>
      </c>
      <c r="C2050" s="62" t="s">
        <v>5575</v>
      </c>
    </row>
    <row r="2051" spans="1:3" x14ac:dyDescent="0.15">
      <c r="A2051" s="72" t="s">
        <v>5576</v>
      </c>
      <c r="B2051" s="62" t="s">
        <v>5577</v>
      </c>
      <c r="C2051" s="62" t="s">
        <v>5578</v>
      </c>
    </row>
    <row r="2052" spans="1:3" x14ac:dyDescent="0.15">
      <c r="A2052" s="72" t="s">
        <v>5579</v>
      </c>
      <c r="B2052" s="62" t="s">
        <v>5580</v>
      </c>
      <c r="C2052" s="62" t="s">
        <v>5581</v>
      </c>
    </row>
    <row r="2053" spans="1:3" x14ac:dyDescent="0.15">
      <c r="A2053" s="72" t="s">
        <v>5582</v>
      </c>
      <c r="B2053" s="62" t="s">
        <v>5583</v>
      </c>
      <c r="C2053" s="62" t="s">
        <v>5584</v>
      </c>
    </row>
    <row r="2054" spans="1:3" x14ac:dyDescent="0.15">
      <c r="A2054" s="72" t="s">
        <v>5585</v>
      </c>
      <c r="B2054" s="62" t="s">
        <v>5586</v>
      </c>
      <c r="C2054" s="62" t="s">
        <v>5587</v>
      </c>
    </row>
    <row r="2055" spans="1:3" x14ac:dyDescent="0.15">
      <c r="A2055" s="72" t="s">
        <v>5588</v>
      </c>
      <c r="B2055" s="62" t="s">
        <v>5589</v>
      </c>
      <c r="C2055" s="62" t="s">
        <v>5590</v>
      </c>
    </row>
    <row r="2056" spans="1:3" x14ac:dyDescent="0.15">
      <c r="A2056" s="72" t="s">
        <v>5591</v>
      </c>
      <c r="B2056" s="62" t="s">
        <v>5592</v>
      </c>
      <c r="C2056" s="62" t="s">
        <v>5593</v>
      </c>
    </row>
    <row r="2057" spans="1:3" x14ac:dyDescent="0.15">
      <c r="A2057" s="72" t="s">
        <v>5594</v>
      </c>
      <c r="B2057" s="62" t="s">
        <v>5595</v>
      </c>
      <c r="C2057" s="62" t="s">
        <v>5596</v>
      </c>
    </row>
    <row r="2058" spans="1:3" x14ac:dyDescent="0.15">
      <c r="A2058" s="72" t="s">
        <v>5597</v>
      </c>
      <c r="B2058" s="62" t="s">
        <v>5598</v>
      </c>
      <c r="C2058" s="62" t="s">
        <v>5599</v>
      </c>
    </row>
    <row r="2059" spans="1:3" x14ac:dyDescent="0.15">
      <c r="A2059" s="72" t="s">
        <v>5600</v>
      </c>
      <c r="B2059" s="62" t="s">
        <v>5601</v>
      </c>
      <c r="C2059" s="62" t="s">
        <v>5602</v>
      </c>
    </row>
    <row r="2060" spans="1:3" x14ac:dyDescent="0.15">
      <c r="A2060" s="72" t="s">
        <v>5603</v>
      </c>
      <c r="B2060" s="62" t="s">
        <v>5604</v>
      </c>
      <c r="C2060" s="62" t="s">
        <v>5605</v>
      </c>
    </row>
    <row r="2061" spans="1:3" x14ac:dyDescent="0.15">
      <c r="A2061" s="72" t="s">
        <v>5606</v>
      </c>
      <c r="B2061" s="62" t="s">
        <v>5607</v>
      </c>
      <c r="C2061" s="62" t="s">
        <v>5608</v>
      </c>
    </row>
    <row r="2062" spans="1:3" x14ac:dyDescent="0.15">
      <c r="A2062" s="72" t="s">
        <v>5609</v>
      </c>
      <c r="B2062" s="62" t="s">
        <v>5610</v>
      </c>
      <c r="C2062" s="62" t="s">
        <v>5611</v>
      </c>
    </row>
    <row r="2063" spans="1:3" x14ac:dyDescent="0.15">
      <c r="A2063" s="72" t="s">
        <v>5612</v>
      </c>
      <c r="B2063" s="62" t="s">
        <v>5613</v>
      </c>
      <c r="C2063" s="62" t="s">
        <v>5614</v>
      </c>
    </row>
    <row r="2064" spans="1:3" x14ac:dyDescent="0.15">
      <c r="A2064" s="72" t="s">
        <v>5615</v>
      </c>
      <c r="B2064" s="62" t="s">
        <v>5616</v>
      </c>
      <c r="C2064" s="62" t="s">
        <v>5617</v>
      </c>
    </row>
    <row r="2065" spans="1:3" x14ac:dyDescent="0.15">
      <c r="A2065" s="72" t="s">
        <v>5618</v>
      </c>
      <c r="B2065" s="62" t="s">
        <v>5619</v>
      </c>
      <c r="C2065" s="62" t="s">
        <v>5620</v>
      </c>
    </row>
    <row r="2066" spans="1:3" x14ac:dyDescent="0.15">
      <c r="A2066" s="72" t="s">
        <v>5621</v>
      </c>
      <c r="B2066" s="62" t="s">
        <v>5622</v>
      </c>
      <c r="C2066" s="62" t="s">
        <v>5623</v>
      </c>
    </row>
    <row r="2067" spans="1:3" x14ac:dyDescent="0.15">
      <c r="A2067" s="72" t="s">
        <v>5624</v>
      </c>
      <c r="B2067" s="62" t="s">
        <v>5625</v>
      </c>
      <c r="C2067" s="62" t="s">
        <v>5626</v>
      </c>
    </row>
    <row r="2068" spans="1:3" x14ac:dyDescent="0.15">
      <c r="A2068" s="72" t="s">
        <v>5627</v>
      </c>
      <c r="B2068" s="62" t="s">
        <v>5628</v>
      </c>
      <c r="C2068" s="62" t="s">
        <v>5629</v>
      </c>
    </row>
    <row r="2069" spans="1:3" x14ac:dyDescent="0.15">
      <c r="A2069" s="72" t="s">
        <v>5630</v>
      </c>
      <c r="B2069" s="62" t="s">
        <v>5631</v>
      </c>
      <c r="C2069" s="62" t="s">
        <v>5632</v>
      </c>
    </row>
    <row r="2070" spans="1:3" x14ac:dyDescent="0.15">
      <c r="A2070" s="72" t="s">
        <v>5633</v>
      </c>
      <c r="B2070" s="62" t="s">
        <v>5634</v>
      </c>
      <c r="C2070" s="62" t="s">
        <v>5635</v>
      </c>
    </row>
    <row r="2071" spans="1:3" x14ac:dyDescent="0.15">
      <c r="A2071" s="72" t="s">
        <v>5636</v>
      </c>
      <c r="B2071" s="62" t="s">
        <v>5637</v>
      </c>
      <c r="C2071" s="62" t="s">
        <v>5638</v>
      </c>
    </row>
    <row r="2072" spans="1:3" x14ac:dyDescent="0.15">
      <c r="A2072" s="72" t="s">
        <v>5639</v>
      </c>
      <c r="B2072" s="62" t="s">
        <v>5640</v>
      </c>
      <c r="C2072" s="62" t="s">
        <v>5641</v>
      </c>
    </row>
    <row r="2073" spans="1:3" x14ac:dyDescent="0.15">
      <c r="A2073" s="72" t="s">
        <v>5642</v>
      </c>
      <c r="B2073" s="62" t="s">
        <v>5643</v>
      </c>
      <c r="C2073" s="62" t="s">
        <v>5644</v>
      </c>
    </row>
    <row r="2074" spans="1:3" x14ac:dyDescent="0.15">
      <c r="A2074" s="72" t="s">
        <v>5645</v>
      </c>
      <c r="B2074" s="62" t="s">
        <v>5646</v>
      </c>
      <c r="C2074" s="62" t="s">
        <v>5647</v>
      </c>
    </row>
    <row r="2075" spans="1:3" x14ac:dyDescent="0.15">
      <c r="A2075" s="72" t="s">
        <v>5648</v>
      </c>
      <c r="B2075" s="62" t="s">
        <v>5649</v>
      </c>
      <c r="C2075" s="62" t="s">
        <v>5650</v>
      </c>
    </row>
    <row r="2076" spans="1:3" x14ac:dyDescent="0.15">
      <c r="A2076" s="72" t="s">
        <v>5651</v>
      </c>
      <c r="B2076" s="62" t="s">
        <v>5652</v>
      </c>
      <c r="C2076" s="62" t="s">
        <v>5653</v>
      </c>
    </row>
    <row r="2077" spans="1:3" x14ac:dyDescent="0.15">
      <c r="A2077" s="72" t="s">
        <v>5654</v>
      </c>
      <c r="B2077" s="62" t="s">
        <v>5655</v>
      </c>
      <c r="C2077" s="62" t="s">
        <v>5656</v>
      </c>
    </row>
    <row r="2078" spans="1:3" x14ac:dyDescent="0.15">
      <c r="A2078" s="72" t="s">
        <v>5657</v>
      </c>
      <c r="B2078" s="62" t="s">
        <v>5658</v>
      </c>
      <c r="C2078" s="62" t="s">
        <v>5659</v>
      </c>
    </row>
    <row r="2079" spans="1:3" x14ac:dyDescent="0.15">
      <c r="A2079" s="72" t="s">
        <v>5660</v>
      </c>
      <c r="B2079" s="62" t="s">
        <v>5661</v>
      </c>
      <c r="C2079" s="62" t="s">
        <v>5662</v>
      </c>
    </row>
    <row r="2080" spans="1:3" x14ac:dyDescent="0.15">
      <c r="A2080" s="72" t="s">
        <v>5663</v>
      </c>
      <c r="B2080" s="62" t="s">
        <v>5664</v>
      </c>
      <c r="C2080" s="62" t="s">
        <v>5665</v>
      </c>
    </row>
    <row r="2081" spans="1:3" x14ac:dyDescent="0.15">
      <c r="A2081" s="72" t="s">
        <v>5666</v>
      </c>
      <c r="B2081" s="62" t="s">
        <v>5667</v>
      </c>
      <c r="C2081" s="62" t="s">
        <v>5668</v>
      </c>
    </row>
    <row r="2082" spans="1:3" x14ac:dyDescent="0.15">
      <c r="A2082" s="72" t="s">
        <v>5669</v>
      </c>
      <c r="B2082" s="62" t="s">
        <v>5670</v>
      </c>
      <c r="C2082" s="62" t="s">
        <v>5671</v>
      </c>
    </row>
    <row r="2083" spans="1:3" x14ac:dyDescent="0.15">
      <c r="A2083" s="72" t="s">
        <v>5672</v>
      </c>
      <c r="B2083" s="62" t="s">
        <v>5673</v>
      </c>
      <c r="C2083" s="62" t="s">
        <v>5674</v>
      </c>
    </row>
    <row r="2084" spans="1:3" x14ac:dyDescent="0.15">
      <c r="A2084" s="72" t="s">
        <v>5675</v>
      </c>
      <c r="B2084" s="62" t="s">
        <v>5676</v>
      </c>
      <c r="C2084" s="62" t="s">
        <v>5677</v>
      </c>
    </row>
    <row r="2085" spans="1:3" x14ac:dyDescent="0.15">
      <c r="A2085" s="72" t="s">
        <v>5678</v>
      </c>
      <c r="B2085" s="62" t="s">
        <v>5679</v>
      </c>
      <c r="C2085" s="62" t="s">
        <v>5680</v>
      </c>
    </row>
    <row r="2086" spans="1:3" x14ac:dyDescent="0.15">
      <c r="A2086" s="72" t="s">
        <v>5681</v>
      </c>
      <c r="B2086" s="62" t="s">
        <v>5682</v>
      </c>
      <c r="C2086" s="62" t="s">
        <v>5683</v>
      </c>
    </row>
    <row r="2087" spans="1:3" x14ac:dyDescent="0.15">
      <c r="A2087" s="72" t="s">
        <v>5684</v>
      </c>
      <c r="B2087" s="62" t="s">
        <v>5685</v>
      </c>
      <c r="C2087" s="62" t="s">
        <v>5686</v>
      </c>
    </row>
    <row r="2088" spans="1:3" x14ac:dyDescent="0.15">
      <c r="A2088" s="72" t="s">
        <v>5687</v>
      </c>
      <c r="B2088" s="62" t="s">
        <v>5688</v>
      </c>
      <c r="C2088" s="62" t="s">
        <v>5689</v>
      </c>
    </row>
    <row r="2089" spans="1:3" x14ac:dyDescent="0.15">
      <c r="A2089" s="72" t="s">
        <v>5690</v>
      </c>
      <c r="B2089" s="62" t="s">
        <v>5691</v>
      </c>
      <c r="C2089" s="62" t="s">
        <v>5692</v>
      </c>
    </row>
    <row r="2090" spans="1:3" x14ac:dyDescent="0.15">
      <c r="A2090" s="72" t="s">
        <v>5693</v>
      </c>
      <c r="B2090" s="62" t="s">
        <v>5694</v>
      </c>
      <c r="C2090" s="62" t="s">
        <v>5695</v>
      </c>
    </row>
    <row r="2091" spans="1:3" x14ac:dyDescent="0.15">
      <c r="A2091" s="72" t="s">
        <v>5696</v>
      </c>
      <c r="B2091" s="62" t="s">
        <v>5697</v>
      </c>
      <c r="C2091" s="62" t="s">
        <v>1271</v>
      </c>
    </row>
    <row r="2092" spans="1:3" x14ac:dyDescent="0.15">
      <c r="A2092" s="72" t="s">
        <v>5698</v>
      </c>
      <c r="B2092" s="62" t="s">
        <v>5699</v>
      </c>
      <c r="C2092" s="62" t="s">
        <v>5700</v>
      </c>
    </row>
    <row r="2093" spans="1:3" x14ac:dyDescent="0.15">
      <c r="A2093" s="72" t="s">
        <v>5701</v>
      </c>
      <c r="B2093" s="62" t="s">
        <v>5702</v>
      </c>
      <c r="C2093" s="62" t="s">
        <v>5703</v>
      </c>
    </row>
    <row r="2094" spans="1:3" x14ac:dyDescent="0.15">
      <c r="A2094" s="72" t="s">
        <v>5704</v>
      </c>
      <c r="B2094" s="62" t="s">
        <v>5705</v>
      </c>
      <c r="C2094" s="62" t="s">
        <v>5706</v>
      </c>
    </row>
    <row r="2095" spans="1:3" x14ac:dyDescent="0.15">
      <c r="A2095" s="72" t="s">
        <v>5707</v>
      </c>
      <c r="B2095" s="62" t="s">
        <v>5708</v>
      </c>
      <c r="C2095" s="62" t="s">
        <v>5709</v>
      </c>
    </row>
    <row r="2096" spans="1:3" x14ac:dyDescent="0.15">
      <c r="A2096" s="72" t="s">
        <v>5710</v>
      </c>
      <c r="B2096" s="62" t="s">
        <v>5711</v>
      </c>
      <c r="C2096" s="62" t="s">
        <v>5712</v>
      </c>
    </row>
    <row r="2097" spans="1:3" x14ac:dyDescent="0.15">
      <c r="A2097" s="72" t="s">
        <v>5713</v>
      </c>
      <c r="B2097" s="62" t="s">
        <v>5714</v>
      </c>
      <c r="C2097" s="62" t="s">
        <v>5715</v>
      </c>
    </row>
    <row r="2098" spans="1:3" x14ac:dyDescent="0.15">
      <c r="A2098" s="72" t="s">
        <v>5716</v>
      </c>
      <c r="B2098" s="62" t="s">
        <v>5717</v>
      </c>
      <c r="C2098" s="62" t="s">
        <v>3484</v>
      </c>
    </row>
    <row r="2099" spans="1:3" x14ac:dyDescent="0.15">
      <c r="A2099" s="72" t="s">
        <v>5718</v>
      </c>
      <c r="B2099" s="62" t="s">
        <v>5719</v>
      </c>
      <c r="C2099" s="62" t="s">
        <v>5720</v>
      </c>
    </row>
    <row r="2100" spans="1:3" x14ac:dyDescent="0.15">
      <c r="A2100" s="72" t="s">
        <v>5721</v>
      </c>
      <c r="B2100" s="62" t="s">
        <v>5722</v>
      </c>
      <c r="C2100" s="62" t="s">
        <v>5723</v>
      </c>
    </row>
    <row r="2101" spans="1:3" x14ac:dyDescent="0.15">
      <c r="A2101" s="72" t="s">
        <v>5724</v>
      </c>
      <c r="B2101" s="62" t="s">
        <v>5725</v>
      </c>
      <c r="C2101" s="62" t="s">
        <v>5726</v>
      </c>
    </row>
    <row r="2102" spans="1:3" x14ac:dyDescent="0.15">
      <c r="A2102" s="72" t="s">
        <v>5727</v>
      </c>
      <c r="B2102" s="62" t="s">
        <v>5554</v>
      </c>
      <c r="C2102" s="62" t="s">
        <v>5728</v>
      </c>
    </row>
    <row r="2103" spans="1:3" x14ac:dyDescent="0.15">
      <c r="A2103" s="72" t="s">
        <v>5729</v>
      </c>
      <c r="B2103" s="62" t="s">
        <v>5730</v>
      </c>
      <c r="C2103" s="62" t="s">
        <v>5731</v>
      </c>
    </row>
    <row r="2104" spans="1:3" x14ac:dyDescent="0.15">
      <c r="A2104" s="72" t="s">
        <v>5732</v>
      </c>
      <c r="B2104" s="62" t="s">
        <v>5733</v>
      </c>
      <c r="C2104" s="62" t="s">
        <v>5734</v>
      </c>
    </row>
    <row r="2105" spans="1:3" x14ac:dyDescent="0.15">
      <c r="A2105" s="72" t="s">
        <v>5735</v>
      </c>
      <c r="B2105" s="62" t="s">
        <v>5736</v>
      </c>
      <c r="C2105" s="62" t="s">
        <v>5737</v>
      </c>
    </row>
    <row r="2106" spans="1:3" x14ac:dyDescent="0.15">
      <c r="A2106" s="72" t="s">
        <v>5738</v>
      </c>
      <c r="B2106" s="62" t="s">
        <v>5739</v>
      </c>
      <c r="C2106" s="62" t="s">
        <v>5740</v>
      </c>
    </row>
    <row r="2107" spans="1:3" x14ac:dyDescent="0.15">
      <c r="A2107" s="72" t="s">
        <v>5741</v>
      </c>
      <c r="B2107" s="62" t="s">
        <v>5742</v>
      </c>
      <c r="C2107" s="62" t="s">
        <v>5743</v>
      </c>
    </row>
    <row r="2108" spans="1:3" x14ac:dyDescent="0.15">
      <c r="A2108" s="72" t="s">
        <v>5744</v>
      </c>
      <c r="B2108" s="62" t="s">
        <v>5745</v>
      </c>
      <c r="C2108" s="62" t="s">
        <v>5746</v>
      </c>
    </row>
    <row r="2109" spans="1:3" x14ac:dyDescent="0.15">
      <c r="A2109" s="72" t="s">
        <v>5747</v>
      </c>
      <c r="B2109" s="62" t="s">
        <v>5748</v>
      </c>
      <c r="C2109" s="62" t="s">
        <v>5749</v>
      </c>
    </row>
    <row r="2110" spans="1:3" x14ac:dyDescent="0.15">
      <c r="A2110" s="72" t="s">
        <v>5750</v>
      </c>
      <c r="B2110" s="62" t="s">
        <v>5751</v>
      </c>
      <c r="C2110" s="62" t="s">
        <v>5752</v>
      </c>
    </row>
    <row r="2111" spans="1:3" x14ac:dyDescent="0.15">
      <c r="A2111" s="72" t="s">
        <v>5753</v>
      </c>
      <c r="B2111" s="62" t="s">
        <v>5754</v>
      </c>
      <c r="C2111" s="62" t="s">
        <v>5755</v>
      </c>
    </row>
    <row r="2112" spans="1:3" x14ac:dyDescent="0.15">
      <c r="A2112" s="72" t="s">
        <v>5756</v>
      </c>
      <c r="B2112" s="62" t="s">
        <v>5757</v>
      </c>
      <c r="C2112" s="62" t="s">
        <v>5758</v>
      </c>
    </row>
    <row r="2113" spans="1:3" x14ac:dyDescent="0.15">
      <c r="A2113" s="72" t="s">
        <v>5759</v>
      </c>
      <c r="B2113" s="62" t="s">
        <v>5760</v>
      </c>
      <c r="C2113" s="62" t="s">
        <v>5761</v>
      </c>
    </row>
    <row r="2114" spans="1:3" x14ac:dyDescent="0.15">
      <c r="A2114" s="72" t="s">
        <v>5762</v>
      </c>
      <c r="B2114" s="62" t="s">
        <v>5763</v>
      </c>
      <c r="C2114" s="62" t="s">
        <v>5764</v>
      </c>
    </row>
    <row r="2115" spans="1:3" x14ac:dyDescent="0.15">
      <c r="A2115" s="72" t="s">
        <v>5765</v>
      </c>
      <c r="B2115" s="62" t="s">
        <v>5766</v>
      </c>
      <c r="C2115" s="62" t="s">
        <v>1566</v>
      </c>
    </row>
    <row r="2116" spans="1:3" x14ac:dyDescent="0.15">
      <c r="A2116" s="72" t="s">
        <v>5767</v>
      </c>
      <c r="B2116" s="62" t="s">
        <v>5768</v>
      </c>
      <c r="C2116" s="62" t="s">
        <v>5769</v>
      </c>
    </row>
    <row r="2117" spans="1:3" x14ac:dyDescent="0.15">
      <c r="A2117" s="72" t="s">
        <v>5770</v>
      </c>
      <c r="B2117" s="62" t="s">
        <v>5771</v>
      </c>
      <c r="C2117" s="62" t="s">
        <v>5772</v>
      </c>
    </row>
    <row r="2118" spans="1:3" x14ac:dyDescent="0.15">
      <c r="A2118" s="72" t="s">
        <v>5773</v>
      </c>
      <c r="B2118" s="62" t="s">
        <v>5774</v>
      </c>
      <c r="C2118" s="62" t="s">
        <v>5775</v>
      </c>
    </row>
    <row r="2119" spans="1:3" x14ac:dyDescent="0.15">
      <c r="A2119" s="72" t="s">
        <v>5776</v>
      </c>
      <c r="B2119" s="62" t="s">
        <v>769</v>
      </c>
      <c r="C2119" s="62" t="s">
        <v>5777</v>
      </c>
    </row>
    <row r="2120" spans="1:3" x14ac:dyDescent="0.15">
      <c r="A2120" s="72" t="s">
        <v>5778</v>
      </c>
      <c r="B2120" s="62" t="s">
        <v>5779</v>
      </c>
      <c r="C2120" s="62" t="s">
        <v>5780</v>
      </c>
    </row>
    <row r="2121" spans="1:3" x14ac:dyDescent="0.15">
      <c r="A2121" s="72" t="s">
        <v>5781</v>
      </c>
      <c r="B2121" s="62" t="s">
        <v>5782</v>
      </c>
      <c r="C2121" s="62" t="s">
        <v>5783</v>
      </c>
    </row>
    <row r="2122" spans="1:3" x14ac:dyDescent="0.15">
      <c r="A2122" s="72" t="s">
        <v>5784</v>
      </c>
      <c r="B2122" s="62" t="s">
        <v>5785</v>
      </c>
      <c r="C2122" s="62" t="s">
        <v>5786</v>
      </c>
    </row>
    <row r="2123" spans="1:3" x14ac:dyDescent="0.15">
      <c r="A2123" s="72" t="s">
        <v>5787</v>
      </c>
      <c r="B2123" s="62" t="s">
        <v>5788</v>
      </c>
      <c r="C2123" s="62" t="s">
        <v>5789</v>
      </c>
    </row>
    <row r="2124" spans="1:3" x14ac:dyDescent="0.15">
      <c r="A2124" s="72" t="s">
        <v>5790</v>
      </c>
      <c r="B2124" s="62" t="s">
        <v>5791</v>
      </c>
      <c r="C2124" s="62" t="s">
        <v>5792</v>
      </c>
    </row>
    <row r="2125" spans="1:3" x14ac:dyDescent="0.15">
      <c r="A2125" s="72" t="s">
        <v>5793</v>
      </c>
      <c r="B2125" s="62" t="s">
        <v>1084</v>
      </c>
      <c r="C2125" s="62" t="s">
        <v>1084</v>
      </c>
    </row>
    <row r="2126" spans="1:3" x14ac:dyDescent="0.15">
      <c r="A2126" s="72" t="s">
        <v>5794</v>
      </c>
      <c r="B2126" s="62" t="s">
        <v>5795</v>
      </c>
      <c r="C2126" s="62" t="s">
        <v>5796</v>
      </c>
    </row>
    <row r="2127" spans="1:3" x14ac:dyDescent="0.15">
      <c r="A2127" s="72" t="s">
        <v>5797</v>
      </c>
      <c r="B2127" s="62" t="s">
        <v>5798</v>
      </c>
      <c r="C2127" s="62" t="s">
        <v>5799</v>
      </c>
    </row>
    <row r="2128" spans="1:3" x14ac:dyDescent="0.15">
      <c r="A2128" s="72" t="s">
        <v>5800</v>
      </c>
      <c r="B2128" s="62" t="s">
        <v>5801</v>
      </c>
      <c r="C2128" s="62" t="s">
        <v>5802</v>
      </c>
    </row>
    <row r="2129" spans="1:3" x14ac:dyDescent="0.15">
      <c r="A2129" s="72" t="s">
        <v>5803</v>
      </c>
      <c r="B2129" s="62" t="s">
        <v>5804</v>
      </c>
      <c r="C2129" s="62" t="s">
        <v>5805</v>
      </c>
    </row>
    <row r="2130" spans="1:3" x14ac:dyDescent="0.15">
      <c r="A2130" s="72" t="s">
        <v>5806</v>
      </c>
      <c r="B2130" s="62" t="s">
        <v>5807</v>
      </c>
      <c r="C2130" s="62" t="s">
        <v>5808</v>
      </c>
    </row>
    <row r="2131" spans="1:3" x14ac:dyDescent="0.15">
      <c r="A2131" s="72" t="s">
        <v>5809</v>
      </c>
      <c r="B2131" s="62" t="s">
        <v>5810</v>
      </c>
      <c r="C2131" s="62" t="s">
        <v>5811</v>
      </c>
    </row>
    <row r="2132" spans="1:3" x14ac:dyDescent="0.15">
      <c r="A2132" s="72" t="s">
        <v>5812</v>
      </c>
      <c r="B2132" s="62" t="s">
        <v>5813</v>
      </c>
      <c r="C2132" s="62" t="s">
        <v>5814</v>
      </c>
    </row>
    <row r="2133" spans="1:3" x14ac:dyDescent="0.15">
      <c r="A2133" s="72" t="s">
        <v>5815</v>
      </c>
      <c r="B2133" s="62" t="s">
        <v>5816</v>
      </c>
      <c r="C2133" s="62" t="s">
        <v>5817</v>
      </c>
    </row>
    <row r="2134" spans="1:3" x14ac:dyDescent="0.15">
      <c r="A2134" s="72" t="s">
        <v>5818</v>
      </c>
      <c r="B2134" s="62" t="s">
        <v>5819</v>
      </c>
      <c r="C2134" s="62" t="s">
        <v>5820</v>
      </c>
    </row>
    <row r="2135" spans="1:3" x14ac:dyDescent="0.15">
      <c r="A2135" s="72" t="s">
        <v>5821</v>
      </c>
      <c r="B2135" s="62" t="s">
        <v>5822</v>
      </c>
      <c r="C2135" s="62" t="s">
        <v>5823</v>
      </c>
    </row>
    <row r="2136" spans="1:3" x14ac:dyDescent="0.15">
      <c r="A2136" s="72" t="s">
        <v>5824</v>
      </c>
      <c r="B2136" s="62" t="s">
        <v>5825</v>
      </c>
      <c r="C2136" s="62" t="s">
        <v>5826</v>
      </c>
    </row>
    <row r="2137" spans="1:3" x14ac:dyDescent="0.15">
      <c r="A2137" s="72" t="s">
        <v>5827</v>
      </c>
      <c r="B2137" s="62" t="s">
        <v>5828</v>
      </c>
      <c r="C2137" s="62" t="s">
        <v>5829</v>
      </c>
    </row>
    <row r="2138" spans="1:3" x14ac:dyDescent="0.15">
      <c r="A2138" s="72" t="s">
        <v>5830</v>
      </c>
      <c r="B2138" s="62" t="s">
        <v>5831</v>
      </c>
      <c r="C2138" s="62" t="s">
        <v>5832</v>
      </c>
    </row>
    <row r="2139" spans="1:3" x14ac:dyDescent="0.15">
      <c r="A2139" s="72" t="s">
        <v>5833</v>
      </c>
      <c r="B2139" s="62" t="s">
        <v>5834</v>
      </c>
      <c r="C2139" s="62" t="s">
        <v>5835</v>
      </c>
    </row>
    <row r="2140" spans="1:3" x14ac:dyDescent="0.15">
      <c r="A2140" s="72" t="s">
        <v>5836</v>
      </c>
      <c r="B2140" s="62" t="s">
        <v>5837</v>
      </c>
      <c r="C2140" s="62" t="s">
        <v>5838</v>
      </c>
    </row>
    <row r="2141" spans="1:3" x14ac:dyDescent="0.15">
      <c r="A2141" s="72" t="s">
        <v>5839</v>
      </c>
      <c r="B2141" s="62" t="s">
        <v>5840</v>
      </c>
      <c r="C2141" s="62" t="s">
        <v>5841</v>
      </c>
    </row>
    <row r="2142" spans="1:3" x14ac:dyDescent="0.15">
      <c r="A2142" s="72" t="s">
        <v>5842</v>
      </c>
      <c r="B2142" s="62" t="s">
        <v>5843</v>
      </c>
      <c r="C2142" s="62" t="s">
        <v>5844</v>
      </c>
    </row>
    <row r="2143" spans="1:3" x14ac:dyDescent="0.15">
      <c r="A2143" s="72" t="s">
        <v>5845</v>
      </c>
      <c r="B2143" s="62" t="s">
        <v>5846</v>
      </c>
      <c r="C2143" s="62" t="s">
        <v>5847</v>
      </c>
    </row>
    <row r="2144" spans="1:3" x14ac:dyDescent="0.15">
      <c r="A2144" s="72" t="s">
        <v>5848</v>
      </c>
      <c r="B2144" s="62" t="s">
        <v>5849</v>
      </c>
      <c r="C2144" s="62" t="s">
        <v>5850</v>
      </c>
    </row>
    <row r="2145" spans="1:3" x14ac:dyDescent="0.15">
      <c r="A2145" s="72" t="s">
        <v>5851</v>
      </c>
      <c r="B2145" s="62" t="s">
        <v>5852</v>
      </c>
      <c r="C2145" s="62" t="s">
        <v>5853</v>
      </c>
    </row>
    <row r="2146" spans="1:3" x14ac:dyDescent="0.15">
      <c r="A2146" s="72" t="s">
        <v>5854</v>
      </c>
      <c r="B2146" s="62" t="s">
        <v>5855</v>
      </c>
      <c r="C2146" s="62" t="s">
        <v>5856</v>
      </c>
    </row>
    <row r="2147" spans="1:3" x14ac:dyDescent="0.15">
      <c r="A2147" s="72" t="s">
        <v>5857</v>
      </c>
      <c r="B2147" s="62" t="s">
        <v>5858</v>
      </c>
      <c r="C2147" s="62" t="s">
        <v>5859</v>
      </c>
    </row>
    <row r="2148" spans="1:3" x14ac:dyDescent="0.15">
      <c r="A2148" s="72" t="s">
        <v>5860</v>
      </c>
      <c r="B2148" s="62" t="s">
        <v>5861</v>
      </c>
      <c r="C2148" s="62" t="s">
        <v>5862</v>
      </c>
    </row>
    <row r="2149" spans="1:3" x14ac:dyDescent="0.15">
      <c r="A2149" s="72" t="s">
        <v>5863</v>
      </c>
      <c r="B2149" s="62" t="s">
        <v>5864</v>
      </c>
      <c r="C2149" s="62" t="s">
        <v>5865</v>
      </c>
    </row>
    <row r="2150" spans="1:3" x14ac:dyDescent="0.15">
      <c r="A2150" s="72" t="s">
        <v>5866</v>
      </c>
      <c r="B2150" s="62" t="s">
        <v>5867</v>
      </c>
      <c r="C2150" s="62" t="s">
        <v>5868</v>
      </c>
    </row>
    <row r="2151" spans="1:3" x14ac:dyDescent="0.15">
      <c r="A2151" s="72" t="s">
        <v>5869</v>
      </c>
      <c r="B2151" s="62" t="s">
        <v>5870</v>
      </c>
      <c r="C2151" s="62" t="s">
        <v>5871</v>
      </c>
    </row>
    <row r="2152" spans="1:3" x14ac:dyDescent="0.15">
      <c r="A2152" s="72" t="s">
        <v>5872</v>
      </c>
      <c r="B2152" s="62" t="s">
        <v>5873</v>
      </c>
      <c r="C2152" s="62" t="s">
        <v>5874</v>
      </c>
    </row>
    <row r="2153" spans="1:3" x14ac:dyDescent="0.15">
      <c r="A2153" s="72" t="s">
        <v>5875</v>
      </c>
      <c r="B2153" s="62" t="s">
        <v>5876</v>
      </c>
      <c r="C2153" s="62" t="s">
        <v>5877</v>
      </c>
    </row>
    <row r="2154" spans="1:3" x14ac:dyDescent="0.15">
      <c r="A2154" s="72" t="s">
        <v>5878</v>
      </c>
      <c r="B2154" s="62" t="s">
        <v>5879</v>
      </c>
      <c r="C2154" s="62" t="s">
        <v>5880</v>
      </c>
    </row>
    <row r="2155" spans="1:3" x14ac:dyDescent="0.15">
      <c r="A2155" s="72" t="s">
        <v>5881</v>
      </c>
      <c r="B2155" s="62" t="s">
        <v>5882</v>
      </c>
      <c r="C2155" s="62" t="s">
        <v>5883</v>
      </c>
    </row>
    <row r="2156" spans="1:3" x14ac:dyDescent="0.15">
      <c r="A2156" s="72" t="s">
        <v>5884</v>
      </c>
      <c r="B2156" s="62" t="s">
        <v>5885</v>
      </c>
      <c r="C2156" s="62" t="s">
        <v>5886</v>
      </c>
    </row>
    <row r="2157" spans="1:3" x14ac:dyDescent="0.15">
      <c r="A2157" s="72" t="s">
        <v>5887</v>
      </c>
      <c r="B2157" s="62" t="s">
        <v>5888</v>
      </c>
      <c r="C2157" s="62" t="s">
        <v>5889</v>
      </c>
    </row>
    <row r="2158" spans="1:3" x14ac:dyDescent="0.15">
      <c r="A2158" s="72" t="s">
        <v>5890</v>
      </c>
      <c r="B2158" s="62" t="s">
        <v>5891</v>
      </c>
      <c r="C2158" s="62" t="s">
        <v>5892</v>
      </c>
    </row>
    <row r="2159" spans="1:3" x14ac:dyDescent="0.15">
      <c r="A2159" s="72" t="s">
        <v>5893</v>
      </c>
      <c r="B2159" s="62" t="s">
        <v>5894</v>
      </c>
      <c r="C2159" s="62" t="s">
        <v>5895</v>
      </c>
    </row>
    <row r="2160" spans="1:3" x14ac:dyDescent="0.15">
      <c r="A2160" s="72" t="s">
        <v>5896</v>
      </c>
      <c r="B2160" s="62" t="s">
        <v>5897</v>
      </c>
      <c r="C2160" s="62" t="s">
        <v>5898</v>
      </c>
    </row>
    <row r="2161" spans="1:3" x14ac:dyDescent="0.15">
      <c r="A2161" s="72" t="s">
        <v>5899</v>
      </c>
      <c r="B2161" s="62" t="s">
        <v>2744</v>
      </c>
      <c r="C2161" s="62" t="s">
        <v>5900</v>
      </c>
    </row>
    <row r="2162" spans="1:3" x14ac:dyDescent="0.15">
      <c r="A2162" s="72" t="s">
        <v>5901</v>
      </c>
      <c r="B2162" s="62" t="s">
        <v>5902</v>
      </c>
      <c r="C2162" s="62" t="s">
        <v>5903</v>
      </c>
    </row>
    <row r="2163" spans="1:3" x14ac:dyDescent="0.15">
      <c r="A2163" s="72" t="s">
        <v>5904</v>
      </c>
      <c r="B2163" s="62" t="s">
        <v>5905</v>
      </c>
      <c r="C2163" s="62" t="s">
        <v>5906</v>
      </c>
    </row>
    <row r="2164" spans="1:3" x14ac:dyDescent="0.15">
      <c r="A2164" s="72" t="s">
        <v>5907</v>
      </c>
      <c r="B2164" s="62" t="s">
        <v>5908</v>
      </c>
      <c r="C2164" s="62" t="s">
        <v>5909</v>
      </c>
    </row>
    <row r="2165" spans="1:3" x14ac:dyDescent="0.15">
      <c r="A2165" s="72" t="s">
        <v>5910</v>
      </c>
      <c r="B2165" s="62" t="s">
        <v>5911</v>
      </c>
      <c r="C2165" s="62" t="s">
        <v>5912</v>
      </c>
    </row>
    <row r="2166" spans="1:3" x14ac:dyDescent="0.15">
      <c r="A2166" s="72" t="s">
        <v>5913</v>
      </c>
      <c r="B2166" s="62" t="s">
        <v>5914</v>
      </c>
      <c r="C2166" s="62" t="s">
        <v>5915</v>
      </c>
    </row>
    <row r="2167" spans="1:3" x14ac:dyDescent="0.15">
      <c r="A2167" s="72" t="s">
        <v>5916</v>
      </c>
      <c r="B2167" s="62" t="s">
        <v>5917</v>
      </c>
      <c r="C2167" s="62" t="s">
        <v>5918</v>
      </c>
    </row>
    <row r="2168" spans="1:3" x14ac:dyDescent="0.15">
      <c r="A2168" s="72" t="s">
        <v>5919</v>
      </c>
      <c r="B2168" s="62" t="s">
        <v>5920</v>
      </c>
      <c r="C2168" s="62" t="s">
        <v>5921</v>
      </c>
    </row>
    <row r="2169" spans="1:3" x14ac:dyDescent="0.15">
      <c r="A2169" s="72" t="s">
        <v>5922</v>
      </c>
      <c r="B2169" s="62" t="s">
        <v>5923</v>
      </c>
      <c r="C2169" s="62" t="s">
        <v>5924</v>
      </c>
    </row>
    <row r="2170" spans="1:3" x14ac:dyDescent="0.15">
      <c r="A2170" s="72" t="s">
        <v>5925</v>
      </c>
      <c r="B2170" s="62" t="s">
        <v>5926</v>
      </c>
      <c r="C2170" s="62" t="s">
        <v>5927</v>
      </c>
    </row>
    <row r="2171" spans="1:3" x14ac:dyDescent="0.15">
      <c r="A2171" s="72" t="s">
        <v>5928</v>
      </c>
      <c r="B2171" s="62" t="s">
        <v>5737</v>
      </c>
      <c r="C2171" s="62" t="s">
        <v>5929</v>
      </c>
    </row>
    <row r="2172" spans="1:3" x14ac:dyDescent="0.15">
      <c r="A2172" s="72" t="s">
        <v>5930</v>
      </c>
      <c r="B2172" s="62" t="s">
        <v>5931</v>
      </c>
      <c r="C2172" s="62" t="s">
        <v>5932</v>
      </c>
    </row>
    <row r="2173" spans="1:3" x14ac:dyDescent="0.15">
      <c r="A2173" s="72" t="s">
        <v>5933</v>
      </c>
      <c r="B2173" s="62" t="s">
        <v>5934</v>
      </c>
      <c r="C2173" s="62" t="s">
        <v>5935</v>
      </c>
    </row>
    <row r="2174" spans="1:3" x14ac:dyDescent="0.15">
      <c r="A2174" s="72" t="s">
        <v>5936</v>
      </c>
      <c r="B2174" s="62" t="s">
        <v>5937</v>
      </c>
      <c r="C2174" s="62" t="s">
        <v>5938</v>
      </c>
    </row>
    <row r="2175" spans="1:3" x14ac:dyDescent="0.15">
      <c r="A2175" s="72" t="s">
        <v>5939</v>
      </c>
      <c r="B2175" s="62" t="s">
        <v>5940</v>
      </c>
      <c r="C2175" s="62" t="s">
        <v>5941</v>
      </c>
    </row>
    <row r="2176" spans="1:3" x14ac:dyDescent="0.15">
      <c r="A2176" s="72" t="s">
        <v>5942</v>
      </c>
      <c r="B2176" s="62" t="s">
        <v>5943</v>
      </c>
      <c r="C2176" s="62" t="s">
        <v>5944</v>
      </c>
    </row>
    <row r="2177" spans="1:3" x14ac:dyDescent="0.15">
      <c r="A2177" s="72" t="s">
        <v>5945</v>
      </c>
      <c r="B2177" s="62" t="s">
        <v>5946</v>
      </c>
      <c r="C2177" s="62" t="s">
        <v>5947</v>
      </c>
    </row>
    <row r="2178" spans="1:3" x14ac:dyDescent="0.15">
      <c r="A2178" s="72" t="s">
        <v>5948</v>
      </c>
      <c r="B2178" s="62" t="s">
        <v>5949</v>
      </c>
      <c r="C2178" s="62" t="s">
        <v>5950</v>
      </c>
    </row>
    <row r="2179" spans="1:3" x14ac:dyDescent="0.15">
      <c r="A2179" s="72" t="s">
        <v>5951</v>
      </c>
      <c r="B2179" s="62" t="s">
        <v>5952</v>
      </c>
      <c r="C2179" s="62" t="s">
        <v>5953</v>
      </c>
    </row>
    <row r="2180" spans="1:3" x14ac:dyDescent="0.15">
      <c r="A2180" s="72" t="s">
        <v>5954</v>
      </c>
      <c r="B2180" s="62" t="s">
        <v>5955</v>
      </c>
      <c r="C2180" s="62" t="s">
        <v>1274</v>
      </c>
    </row>
    <row r="2181" spans="1:3" x14ac:dyDescent="0.15">
      <c r="A2181" s="72" t="s">
        <v>5956</v>
      </c>
      <c r="B2181" s="62" t="s">
        <v>5957</v>
      </c>
      <c r="C2181" s="62" t="s">
        <v>5958</v>
      </c>
    </row>
    <row r="2182" spans="1:3" x14ac:dyDescent="0.15">
      <c r="A2182" s="72" t="s">
        <v>5959</v>
      </c>
      <c r="B2182" s="62" t="s">
        <v>5960</v>
      </c>
      <c r="C2182" s="62" t="s">
        <v>5961</v>
      </c>
    </row>
    <row r="2183" spans="1:3" x14ac:dyDescent="0.15">
      <c r="A2183" s="72" t="s">
        <v>5962</v>
      </c>
      <c r="B2183" s="62" t="s">
        <v>5963</v>
      </c>
      <c r="C2183" s="62" t="s">
        <v>5964</v>
      </c>
    </row>
    <row r="2184" spans="1:3" x14ac:dyDescent="0.15">
      <c r="A2184" s="72" t="s">
        <v>5965</v>
      </c>
      <c r="B2184" s="62" t="s">
        <v>5966</v>
      </c>
      <c r="C2184" s="62" t="s">
        <v>5967</v>
      </c>
    </row>
    <row r="2185" spans="1:3" x14ac:dyDescent="0.15">
      <c r="A2185" s="72" t="s">
        <v>5968</v>
      </c>
      <c r="B2185" s="62" t="s">
        <v>5312</v>
      </c>
      <c r="C2185" s="62" t="s">
        <v>5969</v>
      </c>
    </row>
    <row r="2186" spans="1:3" x14ac:dyDescent="0.15">
      <c r="A2186" s="72" t="s">
        <v>5970</v>
      </c>
      <c r="B2186" s="62" t="s">
        <v>5971</v>
      </c>
      <c r="C2186" s="62" t="s">
        <v>5972</v>
      </c>
    </row>
    <row r="2187" spans="1:3" x14ac:dyDescent="0.15">
      <c r="A2187" s="72" t="s">
        <v>5973</v>
      </c>
      <c r="B2187" s="62" t="s">
        <v>5974</v>
      </c>
      <c r="C2187" s="62" t="s">
        <v>5975</v>
      </c>
    </row>
    <row r="2188" spans="1:3" x14ac:dyDescent="0.15">
      <c r="A2188" s="72" t="s">
        <v>5976</v>
      </c>
      <c r="B2188" s="62" t="s">
        <v>5977</v>
      </c>
      <c r="C2188" s="62" t="s">
        <v>5978</v>
      </c>
    </row>
    <row r="2189" spans="1:3" x14ac:dyDescent="0.15">
      <c r="A2189" s="72" t="s">
        <v>5979</v>
      </c>
      <c r="B2189" s="62" t="s">
        <v>5980</v>
      </c>
      <c r="C2189" s="62" t="s">
        <v>5981</v>
      </c>
    </row>
    <row r="2190" spans="1:3" x14ac:dyDescent="0.15">
      <c r="A2190" s="72" t="s">
        <v>5982</v>
      </c>
      <c r="B2190" s="62" t="s">
        <v>5983</v>
      </c>
      <c r="C2190" s="62" t="s">
        <v>5984</v>
      </c>
    </row>
    <row r="2191" spans="1:3" x14ac:dyDescent="0.15">
      <c r="A2191" s="72" t="s">
        <v>5985</v>
      </c>
      <c r="B2191" s="62" t="s">
        <v>5986</v>
      </c>
      <c r="C2191" s="62" t="s">
        <v>5987</v>
      </c>
    </row>
    <row r="2192" spans="1:3" x14ac:dyDescent="0.15">
      <c r="A2192" s="72" t="s">
        <v>5988</v>
      </c>
      <c r="B2192" s="62" t="s">
        <v>5989</v>
      </c>
      <c r="C2192" s="62" t="s">
        <v>5990</v>
      </c>
    </row>
    <row r="2193" spans="1:3" x14ac:dyDescent="0.15">
      <c r="A2193" s="72" t="s">
        <v>5991</v>
      </c>
      <c r="B2193" s="62" t="s">
        <v>5992</v>
      </c>
      <c r="C2193" s="62" t="s">
        <v>5993</v>
      </c>
    </row>
    <row r="2194" spans="1:3" x14ac:dyDescent="0.15">
      <c r="A2194" s="72" t="s">
        <v>5994</v>
      </c>
      <c r="B2194" s="62" t="s">
        <v>5995</v>
      </c>
      <c r="C2194" s="62" t="s">
        <v>5996</v>
      </c>
    </row>
    <row r="2195" spans="1:3" x14ac:dyDescent="0.15">
      <c r="A2195" s="72" t="s">
        <v>5997</v>
      </c>
      <c r="B2195" s="62" t="s">
        <v>5998</v>
      </c>
      <c r="C2195" s="62" t="s">
        <v>5999</v>
      </c>
    </row>
    <row r="2196" spans="1:3" x14ac:dyDescent="0.15">
      <c r="A2196" s="72" t="s">
        <v>6000</v>
      </c>
      <c r="B2196" s="62" t="s">
        <v>6001</v>
      </c>
      <c r="C2196" s="62" t="s">
        <v>6002</v>
      </c>
    </row>
    <row r="2197" spans="1:3" x14ac:dyDescent="0.15">
      <c r="A2197" s="72" t="s">
        <v>6003</v>
      </c>
      <c r="B2197" s="62" t="s">
        <v>6004</v>
      </c>
      <c r="C2197" s="62" t="s">
        <v>6005</v>
      </c>
    </row>
    <row r="2198" spans="1:3" x14ac:dyDescent="0.15">
      <c r="A2198" s="72" t="s">
        <v>6006</v>
      </c>
      <c r="B2198" s="62" t="s">
        <v>6007</v>
      </c>
      <c r="C2198" s="62" t="s">
        <v>6008</v>
      </c>
    </row>
    <row r="2199" spans="1:3" x14ac:dyDescent="0.15">
      <c r="A2199" s="72" t="s">
        <v>6009</v>
      </c>
      <c r="B2199" s="62" t="s">
        <v>5822</v>
      </c>
      <c r="C2199" s="62" t="s">
        <v>6010</v>
      </c>
    </row>
    <row r="2200" spans="1:3" x14ac:dyDescent="0.15">
      <c r="A2200" s="72" t="s">
        <v>6011</v>
      </c>
      <c r="B2200" s="62" t="s">
        <v>6012</v>
      </c>
      <c r="C2200" s="62" t="s">
        <v>6013</v>
      </c>
    </row>
    <row r="2201" spans="1:3" x14ac:dyDescent="0.15">
      <c r="A2201" s="72" t="s">
        <v>6014</v>
      </c>
      <c r="B2201" s="62" t="s">
        <v>6015</v>
      </c>
      <c r="C2201" s="62" t="s">
        <v>6016</v>
      </c>
    </row>
    <row r="2202" spans="1:3" x14ac:dyDescent="0.15">
      <c r="A2202" s="72" t="s">
        <v>6017</v>
      </c>
      <c r="B2202" s="62" t="s">
        <v>6018</v>
      </c>
      <c r="C2202" s="62" t="s">
        <v>6019</v>
      </c>
    </row>
    <row r="2203" spans="1:3" x14ac:dyDescent="0.15">
      <c r="A2203" s="72" t="s">
        <v>6020</v>
      </c>
      <c r="B2203" s="62" t="s">
        <v>6021</v>
      </c>
      <c r="C2203" s="62" t="s">
        <v>4935</v>
      </c>
    </row>
    <row r="2204" spans="1:3" x14ac:dyDescent="0.15">
      <c r="A2204" s="72" t="s">
        <v>6022</v>
      </c>
      <c r="B2204" s="62" t="s">
        <v>6023</v>
      </c>
      <c r="C2204" s="62" t="s">
        <v>6024</v>
      </c>
    </row>
    <row r="2205" spans="1:3" x14ac:dyDescent="0.15">
      <c r="A2205" s="72" t="s">
        <v>6025</v>
      </c>
      <c r="B2205" s="62" t="s">
        <v>5530</v>
      </c>
      <c r="C2205" s="62" t="s">
        <v>6026</v>
      </c>
    </row>
    <row r="2206" spans="1:3" x14ac:dyDescent="0.15">
      <c r="A2206" s="72" t="s">
        <v>6027</v>
      </c>
      <c r="B2206" s="62" t="s">
        <v>6028</v>
      </c>
      <c r="C2206" s="62" t="s">
        <v>6029</v>
      </c>
    </row>
    <row r="2207" spans="1:3" x14ac:dyDescent="0.15">
      <c r="A2207" s="72" t="s">
        <v>6030</v>
      </c>
      <c r="B2207" s="62" t="s">
        <v>6031</v>
      </c>
      <c r="C2207" s="62" t="s">
        <v>6032</v>
      </c>
    </row>
    <row r="2208" spans="1:3" x14ac:dyDescent="0.15">
      <c r="A2208" s="72" t="s">
        <v>6033</v>
      </c>
      <c r="B2208" s="62" t="s">
        <v>6034</v>
      </c>
      <c r="C2208" s="62" t="s">
        <v>6035</v>
      </c>
    </row>
    <row r="2209" spans="1:3" x14ac:dyDescent="0.15">
      <c r="A2209" s="72" t="s">
        <v>6036</v>
      </c>
      <c r="B2209" s="62" t="s">
        <v>6037</v>
      </c>
      <c r="C2209" s="62" t="s">
        <v>6038</v>
      </c>
    </row>
    <row r="2210" spans="1:3" x14ac:dyDescent="0.15">
      <c r="A2210" s="72" t="s">
        <v>6039</v>
      </c>
      <c r="B2210" s="62" t="s">
        <v>6040</v>
      </c>
      <c r="C2210" s="62" t="s">
        <v>6041</v>
      </c>
    </row>
    <row r="2211" spans="1:3" x14ac:dyDescent="0.15">
      <c r="A2211" s="72" t="s">
        <v>6042</v>
      </c>
      <c r="B2211" s="62" t="s">
        <v>6043</v>
      </c>
      <c r="C2211" s="62" t="s">
        <v>6044</v>
      </c>
    </row>
    <row r="2212" spans="1:3" x14ac:dyDescent="0.15">
      <c r="A2212" s="72" t="s">
        <v>6045</v>
      </c>
      <c r="B2212" s="62" t="s">
        <v>6046</v>
      </c>
      <c r="C2212" s="62" t="s">
        <v>6047</v>
      </c>
    </row>
    <row r="2213" spans="1:3" x14ac:dyDescent="0.15">
      <c r="A2213" s="72" t="s">
        <v>6048</v>
      </c>
      <c r="B2213" s="62" t="s">
        <v>769</v>
      </c>
      <c r="C2213" s="62" t="s">
        <v>6049</v>
      </c>
    </row>
    <row r="2214" spans="1:3" x14ac:dyDescent="0.15">
      <c r="A2214" s="72" t="s">
        <v>6050</v>
      </c>
      <c r="B2214" s="62" t="s">
        <v>6051</v>
      </c>
      <c r="C2214" s="62" t="s">
        <v>6052</v>
      </c>
    </row>
    <row r="2215" spans="1:3" x14ac:dyDescent="0.15">
      <c r="A2215" s="72" t="s">
        <v>6053</v>
      </c>
      <c r="B2215" s="62" t="s">
        <v>6054</v>
      </c>
      <c r="C2215" s="62" t="s">
        <v>6055</v>
      </c>
    </row>
    <row r="2216" spans="1:3" x14ac:dyDescent="0.15">
      <c r="A2216" s="72" t="s">
        <v>6056</v>
      </c>
      <c r="B2216" s="62" t="s">
        <v>6057</v>
      </c>
      <c r="C2216" s="62" t="s">
        <v>6058</v>
      </c>
    </row>
    <row r="2217" spans="1:3" x14ac:dyDescent="0.15">
      <c r="A2217" s="72" t="s">
        <v>6059</v>
      </c>
      <c r="B2217" s="62" t="s">
        <v>6060</v>
      </c>
      <c r="C2217" s="62" t="s">
        <v>6061</v>
      </c>
    </row>
    <row r="2218" spans="1:3" x14ac:dyDescent="0.15">
      <c r="A2218" s="72" t="s">
        <v>6062</v>
      </c>
      <c r="B2218" s="62" t="s">
        <v>6063</v>
      </c>
      <c r="C2218" s="62" t="s">
        <v>6064</v>
      </c>
    </row>
    <row r="2219" spans="1:3" x14ac:dyDescent="0.15">
      <c r="A2219" s="72" t="s">
        <v>6065</v>
      </c>
      <c r="B2219" s="62" t="s">
        <v>3982</v>
      </c>
      <c r="C2219" s="62" t="s">
        <v>6066</v>
      </c>
    </row>
    <row r="2220" spans="1:3" x14ac:dyDescent="0.15">
      <c r="A2220" s="72" t="s">
        <v>6067</v>
      </c>
      <c r="B2220" s="62" t="s">
        <v>6068</v>
      </c>
      <c r="C2220" s="62" t="s">
        <v>6069</v>
      </c>
    </row>
    <row r="2221" spans="1:3" x14ac:dyDescent="0.15">
      <c r="A2221" s="72" t="s">
        <v>6070</v>
      </c>
      <c r="B2221" s="62" t="s">
        <v>6071</v>
      </c>
      <c r="C2221" s="62" t="s">
        <v>6072</v>
      </c>
    </row>
    <row r="2222" spans="1:3" x14ac:dyDescent="0.15">
      <c r="A2222" s="72" t="s">
        <v>6073</v>
      </c>
      <c r="B2222" s="62" t="s">
        <v>6074</v>
      </c>
      <c r="C2222" s="62" t="s">
        <v>6075</v>
      </c>
    </row>
    <row r="2223" spans="1:3" x14ac:dyDescent="0.15">
      <c r="A2223" s="72" t="s">
        <v>6076</v>
      </c>
      <c r="B2223" s="62" t="s">
        <v>6077</v>
      </c>
      <c r="C2223" s="62" t="s">
        <v>6078</v>
      </c>
    </row>
    <row r="2224" spans="1:3" x14ac:dyDescent="0.15">
      <c r="A2224" s="72" t="s">
        <v>6079</v>
      </c>
      <c r="B2224" s="62" t="s">
        <v>6080</v>
      </c>
      <c r="C2224" s="62" t="s">
        <v>6081</v>
      </c>
    </row>
    <row r="2225" spans="1:3" x14ac:dyDescent="0.15">
      <c r="A2225" s="72" t="s">
        <v>6082</v>
      </c>
      <c r="B2225" s="62" t="s">
        <v>6083</v>
      </c>
      <c r="C2225" s="62" t="s">
        <v>6084</v>
      </c>
    </row>
    <row r="2226" spans="1:3" x14ac:dyDescent="0.15">
      <c r="A2226" s="72" t="s">
        <v>6085</v>
      </c>
      <c r="B2226" s="62" t="s">
        <v>6086</v>
      </c>
      <c r="C2226" s="62" t="s">
        <v>3084</v>
      </c>
    </row>
    <row r="2227" spans="1:3" x14ac:dyDescent="0.15">
      <c r="A2227" s="72" t="s">
        <v>6087</v>
      </c>
      <c r="B2227" s="62" t="s">
        <v>6088</v>
      </c>
      <c r="C2227" s="62" t="s">
        <v>6089</v>
      </c>
    </row>
    <row r="2228" spans="1:3" x14ac:dyDescent="0.15">
      <c r="A2228" s="72" t="s">
        <v>6090</v>
      </c>
      <c r="B2228" s="62" t="s">
        <v>3800</v>
      </c>
      <c r="C2228" s="62" t="s">
        <v>6091</v>
      </c>
    </row>
    <row r="2229" spans="1:3" x14ac:dyDescent="0.15">
      <c r="A2229" s="72" t="s">
        <v>6092</v>
      </c>
      <c r="B2229" s="62" t="s">
        <v>6093</v>
      </c>
      <c r="C2229" s="62" t="s">
        <v>6094</v>
      </c>
    </row>
    <row r="2230" spans="1:3" x14ac:dyDescent="0.15">
      <c r="A2230" s="72" t="s">
        <v>6095</v>
      </c>
      <c r="B2230" s="62" t="s">
        <v>6096</v>
      </c>
      <c r="C2230" s="62" t="s">
        <v>6097</v>
      </c>
    </row>
    <row r="2231" spans="1:3" x14ac:dyDescent="0.15">
      <c r="A2231" s="72" t="s">
        <v>6098</v>
      </c>
      <c r="B2231" s="62" t="s">
        <v>6099</v>
      </c>
      <c r="C2231" s="62" t="s">
        <v>6100</v>
      </c>
    </row>
    <row r="2232" spans="1:3" x14ac:dyDescent="0.15">
      <c r="A2232" s="72" t="s">
        <v>6101</v>
      </c>
      <c r="B2232" s="62" t="s">
        <v>6102</v>
      </c>
      <c r="C2232" s="62" t="s">
        <v>6103</v>
      </c>
    </row>
    <row r="2233" spans="1:3" x14ac:dyDescent="0.15">
      <c r="A2233" s="72" t="s">
        <v>6104</v>
      </c>
      <c r="B2233" s="62" t="s">
        <v>6105</v>
      </c>
      <c r="C2233" s="62" t="s">
        <v>6106</v>
      </c>
    </row>
    <row r="2234" spans="1:3" x14ac:dyDescent="0.15">
      <c r="A2234" s="72" t="s">
        <v>6107</v>
      </c>
      <c r="B2234" s="62" t="s">
        <v>6108</v>
      </c>
      <c r="C2234" s="62" t="s">
        <v>6109</v>
      </c>
    </row>
    <row r="2235" spans="1:3" x14ac:dyDescent="0.15">
      <c r="A2235" s="72" t="s">
        <v>6110</v>
      </c>
      <c r="B2235" s="62" t="s">
        <v>6111</v>
      </c>
      <c r="C2235" s="62" t="s">
        <v>6112</v>
      </c>
    </row>
    <row r="2236" spans="1:3" x14ac:dyDescent="0.15">
      <c r="A2236" s="72" t="s">
        <v>6113</v>
      </c>
      <c r="B2236" s="62" t="s">
        <v>6114</v>
      </c>
      <c r="C2236" s="62" t="s">
        <v>6115</v>
      </c>
    </row>
    <row r="2237" spans="1:3" x14ac:dyDescent="0.15">
      <c r="A2237" s="72" t="s">
        <v>6116</v>
      </c>
      <c r="B2237" s="62" t="s">
        <v>6117</v>
      </c>
      <c r="C2237" s="62" t="s">
        <v>6118</v>
      </c>
    </row>
    <row r="2238" spans="1:3" x14ac:dyDescent="0.15">
      <c r="A2238" s="72" t="s">
        <v>6119</v>
      </c>
      <c r="B2238" s="62" t="s">
        <v>6120</v>
      </c>
      <c r="C2238" s="62" t="s">
        <v>6121</v>
      </c>
    </row>
    <row r="2239" spans="1:3" x14ac:dyDescent="0.15">
      <c r="A2239" s="72" t="s">
        <v>6122</v>
      </c>
      <c r="B2239" s="62" t="s">
        <v>6123</v>
      </c>
      <c r="C2239" s="62" t="s">
        <v>6124</v>
      </c>
    </row>
    <row r="2240" spans="1:3" x14ac:dyDescent="0.15">
      <c r="A2240" s="72" t="s">
        <v>6125</v>
      </c>
      <c r="B2240" s="62" t="s">
        <v>6126</v>
      </c>
      <c r="C2240" s="62" t="s">
        <v>6127</v>
      </c>
    </row>
    <row r="2241" spans="1:3" x14ac:dyDescent="0.15">
      <c r="A2241" s="72" t="s">
        <v>6128</v>
      </c>
      <c r="B2241" s="62" t="s">
        <v>6129</v>
      </c>
      <c r="C2241" s="62" t="s">
        <v>6130</v>
      </c>
    </row>
    <row r="2242" spans="1:3" x14ac:dyDescent="0.15">
      <c r="A2242" s="72" t="s">
        <v>6131</v>
      </c>
      <c r="B2242" s="62" t="s">
        <v>6132</v>
      </c>
      <c r="C2242" s="62" t="s">
        <v>6133</v>
      </c>
    </row>
    <row r="2243" spans="1:3" x14ac:dyDescent="0.15">
      <c r="A2243" s="72" t="s">
        <v>6134</v>
      </c>
      <c r="B2243" s="62" t="s">
        <v>6135</v>
      </c>
      <c r="C2243" s="62" t="s">
        <v>6136</v>
      </c>
    </row>
    <row r="2244" spans="1:3" x14ac:dyDescent="0.15">
      <c r="A2244" s="72" t="s">
        <v>6137</v>
      </c>
      <c r="B2244" s="62" t="s">
        <v>6138</v>
      </c>
      <c r="C2244" s="62" t="s">
        <v>6139</v>
      </c>
    </row>
    <row r="2245" spans="1:3" x14ac:dyDescent="0.15">
      <c r="A2245" s="72" t="s">
        <v>6140</v>
      </c>
      <c r="B2245" s="62" t="s">
        <v>6141</v>
      </c>
      <c r="C2245" s="62" t="s">
        <v>6142</v>
      </c>
    </row>
    <row r="2246" spans="1:3" x14ac:dyDescent="0.15">
      <c r="A2246" s="72" t="s">
        <v>6143</v>
      </c>
      <c r="B2246" s="62" t="s">
        <v>6144</v>
      </c>
      <c r="C2246" s="62" t="s">
        <v>4711</v>
      </c>
    </row>
    <row r="2247" spans="1:3" x14ac:dyDescent="0.15">
      <c r="A2247" s="72" t="s">
        <v>6145</v>
      </c>
      <c r="B2247" s="62" t="s">
        <v>6146</v>
      </c>
      <c r="C2247" s="62" t="s">
        <v>6147</v>
      </c>
    </row>
    <row r="2248" spans="1:3" x14ac:dyDescent="0.15">
      <c r="A2248" s="72" t="s">
        <v>6148</v>
      </c>
      <c r="B2248" s="62" t="s">
        <v>6149</v>
      </c>
      <c r="C2248" s="62" t="s">
        <v>6150</v>
      </c>
    </row>
    <row r="2249" spans="1:3" x14ac:dyDescent="0.15">
      <c r="A2249" s="72" t="s">
        <v>6151</v>
      </c>
      <c r="B2249" s="62" t="s">
        <v>6152</v>
      </c>
      <c r="C2249" s="62" t="s">
        <v>6153</v>
      </c>
    </row>
    <row r="2250" spans="1:3" x14ac:dyDescent="0.15">
      <c r="A2250" s="72" t="s">
        <v>6154</v>
      </c>
      <c r="B2250" s="62" t="s">
        <v>6155</v>
      </c>
      <c r="C2250" s="62" t="s">
        <v>6156</v>
      </c>
    </row>
    <row r="2251" spans="1:3" x14ac:dyDescent="0.15">
      <c r="A2251" s="72" t="s">
        <v>6157</v>
      </c>
      <c r="B2251" s="62" t="s">
        <v>6158</v>
      </c>
      <c r="C2251" s="62" t="s">
        <v>6159</v>
      </c>
    </row>
    <row r="2252" spans="1:3" x14ac:dyDescent="0.15">
      <c r="A2252" s="72" t="s">
        <v>6160</v>
      </c>
      <c r="B2252" s="62" t="s">
        <v>6161</v>
      </c>
      <c r="C2252" s="62" t="s">
        <v>6162</v>
      </c>
    </row>
    <row r="2253" spans="1:3" x14ac:dyDescent="0.15">
      <c r="A2253" s="72" t="s">
        <v>6163</v>
      </c>
      <c r="B2253" s="62" t="s">
        <v>6164</v>
      </c>
      <c r="C2253" s="62" t="s">
        <v>6165</v>
      </c>
    </row>
    <row r="2254" spans="1:3" x14ac:dyDescent="0.15">
      <c r="A2254" s="72" t="s">
        <v>6166</v>
      </c>
      <c r="B2254" s="62" t="s">
        <v>6167</v>
      </c>
      <c r="C2254" s="62" t="s">
        <v>6168</v>
      </c>
    </row>
    <row r="2255" spans="1:3" x14ac:dyDescent="0.15">
      <c r="A2255" s="72" t="s">
        <v>6169</v>
      </c>
      <c r="B2255" s="62" t="s">
        <v>6170</v>
      </c>
      <c r="C2255" s="62" t="s">
        <v>6171</v>
      </c>
    </row>
    <row r="2256" spans="1:3" x14ac:dyDescent="0.15">
      <c r="A2256" s="72" t="s">
        <v>6172</v>
      </c>
      <c r="B2256" s="62" t="s">
        <v>6173</v>
      </c>
      <c r="C2256" s="62" t="s">
        <v>6174</v>
      </c>
    </row>
    <row r="2257" spans="1:3" x14ac:dyDescent="0.15">
      <c r="A2257" s="72" t="s">
        <v>6175</v>
      </c>
      <c r="B2257" s="62" t="s">
        <v>6176</v>
      </c>
      <c r="C2257" s="62" t="s">
        <v>6177</v>
      </c>
    </row>
    <row r="2258" spans="1:3" x14ac:dyDescent="0.15">
      <c r="A2258" s="72" t="s">
        <v>6178</v>
      </c>
      <c r="B2258" s="62" t="s">
        <v>6179</v>
      </c>
      <c r="C2258" s="62" t="s">
        <v>6180</v>
      </c>
    </row>
    <row r="2259" spans="1:3" x14ac:dyDescent="0.15">
      <c r="A2259" s="72" t="s">
        <v>6181</v>
      </c>
      <c r="B2259" s="62" t="s">
        <v>6182</v>
      </c>
      <c r="C2259" s="62" t="s">
        <v>5310</v>
      </c>
    </row>
    <row r="2260" spans="1:3" x14ac:dyDescent="0.15">
      <c r="A2260" s="72" t="s">
        <v>6183</v>
      </c>
      <c r="B2260" s="62" t="s">
        <v>6184</v>
      </c>
      <c r="C2260" s="62" t="s">
        <v>6185</v>
      </c>
    </row>
    <row r="2261" spans="1:3" x14ac:dyDescent="0.15">
      <c r="A2261" s="72" t="s">
        <v>6186</v>
      </c>
      <c r="B2261" s="62" t="s">
        <v>5589</v>
      </c>
      <c r="C2261" s="62" t="s">
        <v>6187</v>
      </c>
    </row>
    <row r="2262" spans="1:3" x14ac:dyDescent="0.15">
      <c r="A2262" s="72" t="s">
        <v>6188</v>
      </c>
      <c r="B2262" s="62" t="s">
        <v>6189</v>
      </c>
      <c r="C2262" s="62" t="s">
        <v>6190</v>
      </c>
    </row>
    <row r="2263" spans="1:3" x14ac:dyDescent="0.15">
      <c r="A2263" s="72" t="s">
        <v>6191</v>
      </c>
      <c r="B2263" s="62" t="s">
        <v>6192</v>
      </c>
      <c r="C2263" s="62" t="s">
        <v>6193</v>
      </c>
    </row>
    <row r="2264" spans="1:3" x14ac:dyDescent="0.15">
      <c r="A2264" s="72" t="s">
        <v>6194</v>
      </c>
      <c r="B2264" s="62" t="s">
        <v>6195</v>
      </c>
      <c r="C2264" s="62" t="s">
        <v>6196</v>
      </c>
    </row>
    <row r="2265" spans="1:3" x14ac:dyDescent="0.15">
      <c r="A2265" s="72" t="s">
        <v>6197</v>
      </c>
      <c r="B2265" s="62" t="s">
        <v>6198</v>
      </c>
      <c r="C2265" s="62" t="s">
        <v>6199</v>
      </c>
    </row>
    <row r="2266" spans="1:3" x14ac:dyDescent="0.15">
      <c r="A2266" s="72" t="s">
        <v>6200</v>
      </c>
      <c r="B2266" s="62" t="s">
        <v>6201</v>
      </c>
      <c r="C2266" s="62" t="s">
        <v>6202</v>
      </c>
    </row>
    <row r="2267" spans="1:3" x14ac:dyDescent="0.15">
      <c r="A2267" s="72" t="s">
        <v>6203</v>
      </c>
      <c r="B2267" s="62" t="s">
        <v>6204</v>
      </c>
      <c r="C2267" s="62" t="s">
        <v>4535</v>
      </c>
    </row>
    <row r="2268" spans="1:3" x14ac:dyDescent="0.15">
      <c r="A2268" s="72" t="s">
        <v>6205</v>
      </c>
      <c r="B2268" s="62" t="s">
        <v>6206</v>
      </c>
      <c r="C2268" s="62" t="s">
        <v>6207</v>
      </c>
    </row>
    <row r="2269" spans="1:3" x14ac:dyDescent="0.15">
      <c r="A2269" s="72" t="s">
        <v>6208</v>
      </c>
      <c r="B2269" s="62" t="s">
        <v>6209</v>
      </c>
      <c r="C2269" s="62" t="s">
        <v>6210</v>
      </c>
    </row>
    <row r="2270" spans="1:3" x14ac:dyDescent="0.15">
      <c r="A2270" s="72" t="s">
        <v>6211</v>
      </c>
      <c r="B2270" s="62" t="s">
        <v>6212</v>
      </c>
      <c r="C2270" s="62" t="s">
        <v>6213</v>
      </c>
    </row>
    <row r="2271" spans="1:3" x14ac:dyDescent="0.15">
      <c r="A2271" s="72" t="s">
        <v>6214</v>
      </c>
      <c r="B2271" s="62" t="s">
        <v>6215</v>
      </c>
      <c r="C2271" s="62" t="s">
        <v>6216</v>
      </c>
    </row>
    <row r="2272" spans="1:3" x14ac:dyDescent="0.15">
      <c r="A2272" s="72" t="s">
        <v>6217</v>
      </c>
      <c r="B2272" s="62" t="s">
        <v>6218</v>
      </c>
      <c r="C2272" s="62" t="s">
        <v>6219</v>
      </c>
    </row>
    <row r="2273" spans="1:3" x14ac:dyDescent="0.15">
      <c r="A2273" s="72" t="s">
        <v>6220</v>
      </c>
      <c r="B2273" s="62" t="s">
        <v>6221</v>
      </c>
      <c r="C2273" s="62" t="s">
        <v>6222</v>
      </c>
    </row>
    <row r="2274" spans="1:3" x14ac:dyDescent="0.15">
      <c r="A2274" s="72" t="s">
        <v>6223</v>
      </c>
      <c r="B2274" s="62" t="s">
        <v>6224</v>
      </c>
      <c r="C2274" s="62" t="s">
        <v>6225</v>
      </c>
    </row>
    <row r="2275" spans="1:3" x14ac:dyDescent="0.15">
      <c r="A2275" s="72" t="s">
        <v>6226</v>
      </c>
      <c r="B2275" s="62" t="s">
        <v>6227</v>
      </c>
      <c r="C2275" s="62" t="s">
        <v>6228</v>
      </c>
    </row>
    <row r="2276" spans="1:3" x14ac:dyDescent="0.15">
      <c r="A2276" s="72" t="s">
        <v>6229</v>
      </c>
      <c r="B2276" s="62" t="s">
        <v>6230</v>
      </c>
      <c r="C2276" s="62" t="s">
        <v>6231</v>
      </c>
    </row>
    <row r="2277" spans="1:3" x14ac:dyDescent="0.15">
      <c r="A2277" s="72" t="s">
        <v>6232</v>
      </c>
      <c r="B2277" s="62" t="s">
        <v>6233</v>
      </c>
      <c r="C2277" s="62" t="s">
        <v>6234</v>
      </c>
    </row>
    <row r="2278" spans="1:3" x14ac:dyDescent="0.15">
      <c r="A2278" s="72" t="s">
        <v>6235</v>
      </c>
      <c r="B2278" s="62" t="s">
        <v>6236</v>
      </c>
      <c r="C2278" s="62" t="s">
        <v>6237</v>
      </c>
    </row>
    <row r="2279" spans="1:3" x14ac:dyDescent="0.15">
      <c r="A2279" s="72" t="s">
        <v>6238</v>
      </c>
      <c r="B2279" s="62" t="s">
        <v>6239</v>
      </c>
      <c r="C2279" s="62" t="s">
        <v>6240</v>
      </c>
    </row>
    <row r="2280" spans="1:3" x14ac:dyDescent="0.15">
      <c r="A2280" s="72" t="s">
        <v>6241</v>
      </c>
      <c r="B2280" s="62" t="s">
        <v>6242</v>
      </c>
      <c r="C2280" s="62" t="s">
        <v>6243</v>
      </c>
    </row>
    <row r="2281" spans="1:3" x14ac:dyDescent="0.15">
      <c r="A2281" s="72" t="s">
        <v>6244</v>
      </c>
      <c r="B2281" s="62" t="s">
        <v>6245</v>
      </c>
      <c r="C2281" s="62" t="s">
        <v>6246</v>
      </c>
    </row>
    <row r="2282" spans="1:3" x14ac:dyDescent="0.15">
      <c r="A2282" s="72" t="s">
        <v>6247</v>
      </c>
      <c r="B2282" s="62" t="s">
        <v>6248</v>
      </c>
      <c r="C2282" s="62" t="s">
        <v>6249</v>
      </c>
    </row>
    <row r="2283" spans="1:3" x14ac:dyDescent="0.15">
      <c r="A2283" s="72" t="s">
        <v>6250</v>
      </c>
      <c r="B2283" s="62" t="s">
        <v>6251</v>
      </c>
      <c r="C2283" s="62" t="s">
        <v>6252</v>
      </c>
    </row>
    <row r="2284" spans="1:3" x14ac:dyDescent="0.15">
      <c r="A2284" s="72" t="s">
        <v>6253</v>
      </c>
      <c r="B2284" s="62" t="s">
        <v>6254</v>
      </c>
      <c r="C2284" s="62" t="s">
        <v>2772</v>
      </c>
    </row>
    <row r="2285" spans="1:3" x14ac:dyDescent="0.15">
      <c r="A2285" s="72" t="s">
        <v>6255</v>
      </c>
      <c r="B2285" s="62" t="s">
        <v>6256</v>
      </c>
      <c r="C2285" s="62" t="s">
        <v>6257</v>
      </c>
    </row>
    <row r="2286" spans="1:3" x14ac:dyDescent="0.15">
      <c r="A2286" s="72" t="s">
        <v>6258</v>
      </c>
      <c r="B2286" s="62" t="s">
        <v>6259</v>
      </c>
      <c r="C2286" s="62" t="s">
        <v>6260</v>
      </c>
    </row>
    <row r="2287" spans="1:3" x14ac:dyDescent="0.15">
      <c r="A2287" s="72" t="s">
        <v>6261</v>
      </c>
      <c r="B2287" s="62" t="s">
        <v>6262</v>
      </c>
      <c r="C2287" s="62" t="s">
        <v>6263</v>
      </c>
    </row>
    <row r="2288" spans="1:3" x14ac:dyDescent="0.15">
      <c r="A2288" s="72" t="s">
        <v>6264</v>
      </c>
      <c r="B2288" s="62" t="s">
        <v>5596</v>
      </c>
      <c r="C2288" s="62" t="s">
        <v>6265</v>
      </c>
    </row>
    <row r="2289" spans="1:3" x14ac:dyDescent="0.15">
      <c r="A2289" s="72" t="s">
        <v>6266</v>
      </c>
      <c r="B2289" s="62" t="s">
        <v>6267</v>
      </c>
      <c r="C2289" s="62" t="s">
        <v>6268</v>
      </c>
    </row>
    <row r="2290" spans="1:3" x14ac:dyDescent="0.15">
      <c r="A2290" s="72" t="s">
        <v>6269</v>
      </c>
      <c r="B2290" s="62" t="s">
        <v>6270</v>
      </c>
      <c r="C2290" s="62" t="s">
        <v>6271</v>
      </c>
    </row>
    <row r="2291" spans="1:3" x14ac:dyDescent="0.15">
      <c r="A2291" s="72" t="s">
        <v>6272</v>
      </c>
      <c r="B2291" s="62" t="s">
        <v>6273</v>
      </c>
      <c r="C2291" s="62" t="s">
        <v>6274</v>
      </c>
    </row>
    <row r="2292" spans="1:3" x14ac:dyDescent="0.15">
      <c r="A2292" s="72" t="s">
        <v>6275</v>
      </c>
      <c r="B2292" s="62" t="s">
        <v>6276</v>
      </c>
      <c r="C2292" s="62" t="s">
        <v>6277</v>
      </c>
    </row>
    <row r="2293" spans="1:3" x14ac:dyDescent="0.15">
      <c r="A2293" s="72" t="s">
        <v>6278</v>
      </c>
      <c r="B2293" s="62" t="s">
        <v>6279</v>
      </c>
      <c r="C2293" s="62" t="s">
        <v>6280</v>
      </c>
    </row>
    <row r="2294" spans="1:3" x14ac:dyDescent="0.15">
      <c r="A2294" s="72" t="s">
        <v>6281</v>
      </c>
      <c r="B2294" s="62" t="s">
        <v>6282</v>
      </c>
      <c r="C2294" s="62" t="s">
        <v>6283</v>
      </c>
    </row>
    <row r="2295" spans="1:3" x14ac:dyDescent="0.15">
      <c r="A2295" s="72" t="s">
        <v>6284</v>
      </c>
      <c r="B2295" s="62" t="s">
        <v>6285</v>
      </c>
      <c r="C2295" s="62" t="s">
        <v>6286</v>
      </c>
    </row>
    <row r="2296" spans="1:3" x14ac:dyDescent="0.15">
      <c r="A2296" s="72" t="s">
        <v>6287</v>
      </c>
      <c r="B2296" s="62" t="s">
        <v>6288</v>
      </c>
      <c r="C2296" s="62" t="s">
        <v>4190</v>
      </c>
    </row>
    <row r="2297" spans="1:3" x14ac:dyDescent="0.15">
      <c r="A2297" s="72" t="s">
        <v>6289</v>
      </c>
      <c r="B2297" s="62" t="s">
        <v>6290</v>
      </c>
      <c r="C2297" s="62" t="s">
        <v>6291</v>
      </c>
    </row>
    <row r="2298" spans="1:3" x14ac:dyDescent="0.15">
      <c r="A2298" s="72" t="s">
        <v>6292</v>
      </c>
      <c r="B2298" s="62" t="s">
        <v>2597</v>
      </c>
      <c r="C2298" s="62" t="s">
        <v>3255</v>
      </c>
    </row>
    <row r="2299" spans="1:3" x14ac:dyDescent="0.15">
      <c r="A2299" s="72" t="s">
        <v>6293</v>
      </c>
      <c r="B2299" s="62" t="s">
        <v>6294</v>
      </c>
      <c r="C2299" s="62" t="s">
        <v>6295</v>
      </c>
    </row>
    <row r="2300" spans="1:3" x14ac:dyDescent="0.15">
      <c r="A2300" s="72" t="s">
        <v>6296</v>
      </c>
      <c r="B2300" s="62" t="s">
        <v>6297</v>
      </c>
      <c r="C2300" s="62" t="s">
        <v>6298</v>
      </c>
    </row>
    <row r="2301" spans="1:3" x14ac:dyDescent="0.15">
      <c r="A2301" s="72" t="s">
        <v>6299</v>
      </c>
      <c r="B2301" s="62" t="s">
        <v>6300</v>
      </c>
      <c r="C2301" s="62" t="s">
        <v>6301</v>
      </c>
    </row>
    <row r="2302" spans="1:3" x14ac:dyDescent="0.15">
      <c r="A2302" s="72" t="s">
        <v>6302</v>
      </c>
      <c r="B2302" s="62" t="s">
        <v>6303</v>
      </c>
      <c r="C2302" s="62" t="s">
        <v>6304</v>
      </c>
    </row>
    <row r="2303" spans="1:3" x14ac:dyDescent="0.15">
      <c r="A2303" s="72" t="s">
        <v>6305</v>
      </c>
      <c r="B2303" s="62" t="s">
        <v>6306</v>
      </c>
      <c r="C2303" s="62" t="s">
        <v>6307</v>
      </c>
    </row>
    <row r="2304" spans="1:3" x14ac:dyDescent="0.15">
      <c r="A2304" s="72" t="s">
        <v>6308</v>
      </c>
      <c r="B2304" s="62" t="s">
        <v>2586</v>
      </c>
      <c r="C2304" s="62" t="s">
        <v>6309</v>
      </c>
    </row>
    <row r="2305" spans="1:3" x14ac:dyDescent="0.15">
      <c r="A2305" s="72" t="s">
        <v>6310</v>
      </c>
      <c r="B2305" s="62" t="s">
        <v>6311</v>
      </c>
      <c r="C2305" s="62" t="s">
        <v>6312</v>
      </c>
    </row>
    <row r="2306" spans="1:3" x14ac:dyDescent="0.15">
      <c r="A2306" s="72" t="s">
        <v>6313</v>
      </c>
      <c r="B2306" s="62" t="s">
        <v>6314</v>
      </c>
      <c r="C2306" s="62" t="s">
        <v>5577</v>
      </c>
    </row>
    <row r="2307" spans="1:3" x14ac:dyDescent="0.15">
      <c r="A2307" s="72" t="s">
        <v>6315</v>
      </c>
      <c r="B2307" s="62" t="s">
        <v>6316</v>
      </c>
      <c r="C2307" s="62" t="s">
        <v>6317</v>
      </c>
    </row>
    <row r="2308" spans="1:3" x14ac:dyDescent="0.15">
      <c r="A2308" s="72" t="s">
        <v>6318</v>
      </c>
      <c r="B2308" s="62" t="s">
        <v>6319</v>
      </c>
      <c r="C2308" s="62" t="s">
        <v>6320</v>
      </c>
    </row>
    <row r="2309" spans="1:3" x14ac:dyDescent="0.15">
      <c r="A2309" s="72" t="s">
        <v>6321</v>
      </c>
      <c r="B2309" s="62" t="s">
        <v>6322</v>
      </c>
      <c r="C2309" s="62" t="s">
        <v>6021</v>
      </c>
    </row>
    <row r="2310" spans="1:3" x14ac:dyDescent="0.15">
      <c r="A2310" s="72" t="s">
        <v>6323</v>
      </c>
      <c r="B2310" s="62" t="s">
        <v>6324</v>
      </c>
      <c r="C2310" s="62" t="s">
        <v>6325</v>
      </c>
    </row>
    <row r="2311" spans="1:3" x14ac:dyDescent="0.15">
      <c r="A2311" s="72" t="s">
        <v>6326</v>
      </c>
      <c r="B2311" s="62" t="s">
        <v>6327</v>
      </c>
      <c r="C2311" s="62" t="s">
        <v>6328</v>
      </c>
    </row>
    <row r="2312" spans="1:3" x14ac:dyDescent="0.15">
      <c r="A2312" s="72" t="s">
        <v>6329</v>
      </c>
      <c r="B2312" s="62" t="s">
        <v>6330</v>
      </c>
      <c r="C2312" s="62" t="s">
        <v>6331</v>
      </c>
    </row>
    <row r="2313" spans="1:3" x14ac:dyDescent="0.15">
      <c r="A2313" s="72" t="s">
        <v>6332</v>
      </c>
      <c r="B2313" s="62" t="s">
        <v>6333</v>
      </c>
      <c r="C2313" s="62" t="s">
        <v>6334</v>
      </c>
    </row>
    <row r="2314" spans="1:3" x14ac:dyDescent="0.15">
      <c r="A2314" s="72" t="s">
        <v>6335</v>
      </c>
      <c r="B2314" s="62" t="s">
        <v>6336</v>
      </c>
      <c r="C2314" s="62" t="s">
        <v>6337</v>
      </c>
    </row>
    <row r="2315" spans="1:3" x14ac:dyDescent="0.15">
      <c r="A2315" s="72" t="s">
        <v>6338</v>
      </c>
      <c r="B2315" s="62" t="s">
        <v>6339</v>
      </c>
      <c r="C2315" s="62" t="s">
        <v>6340</v>
      </c>
    </row>
    <row r="2316" spans="1:3" x14ac:dyDescent="0.15">
      <c r="A2316" s="72" t="s">
        <v>6341</v>
      </c>
      <c r="B2316" s="62" t="s">
        <v>6342</v>
      </c>
      <c r="C2316" s="62" t="s">
        <v>6343</v>
      </c>
    </row>
    <row r="2317" spans="1:3" x14ac:dyDescent="0.15">
      <c r="A2317" s="72" t="s">
        <v>6344</v>
      </c>
      <c r="B2317" s="62" t="s">
        <v>6345</v>
      </c>
      <c r="C2317" s="62" t="s">
        <v>6346</v>
      </c>
    </row>
    <row r="2318" spans="1:3" x14ac:dyDescent="0.15">
      <c r="A2318" s="72" t="s">
        <v>6347</v>
      </c>
      <c r="B2318" s="62" t="s">
        <v>6348</v>
      </c>
      <c r="C2318" s="62" t="s">
        <v>6349</v>
      </c>
    </row>
    <row r="2319" spans="1:3" x14ac:dyDescent="0.15">
      <c r="A2319" s="72" t="s">
        <v>6350</v>
      </c>
      <c r="B2319" s="62" t="s">
        <v>6351</v>
      </c>
      <c r="C2319" s="62" t="s">
        <v>6352</v>
      </c>
    </row>
    <row r="2320" spans="1:3" x14ac:dyDescent="0.15">
      <c r="A2320" s="72" t="s">
        <v>6353</v>
      </c>
      <c r="B2320" s="62" t="s">
        <v>6354</v>
      </c>
      <c r="C2320" s="62" t="s">
        <v>6355</v>
      </c>
    </row>
    <row r="2321" spans="1:3" x14ac:dyDescent="0.15">
      <c r="A2321" s="72" t="s">
        <v>6356</v>
      </c>
      <c r="B2321" s="62" t="s">
        <v>6357</v>
      </c>
      <c r="C2321" s="62" t="s">
        <v>6358</v>
      </c>
    </row>
    <row r="2322" spans="1:3" x14ac:dyDescent="0.15">
      <c r="A2322" s="72" t="s">
        <v>6359</v>
      </c>
      <c r="B2322" s="62" t="s">
        <v>6360</v>
      </c>
      <c r="C2322" s="62" t="s">
        <v>6361</v>
      </c>
    </row>
    <row r="2323" spans="1:3" x14ac:dyDescent="0.15">
      <c r="A2323" s="72" t="s">
        <v>6362</v>
      </c>
      <c r="B2323" s="62" t="s">
        <v>6363</v>
      </c>
      <c r="C2323" s="62" t="s">
        <v>6364</v>
      </c>
    </row>
    <row r="2324" spans="1:3" x14ac:dyDescent="0.15">
      <c r="A2324" s="72" t="s">
        <v>6365</v>
      </c>
      <c r="B2324" s="62" t="s">
        <v>3992</v>
      </c>
      <c r="C2324" s="62" t="s">
        <v>6366</v>
      </c>
    </row>
    <row r="2325" spans="1:3" x14ac:dyDescent="0.15">
      <c r="A2325" s="72" t="s">
        <v>6367</v>
      </c>
      <c r="B2325" s="62" t="s">
        <v>6368</v>
      </c>
      <c r="C2325" s="62" t="s">
        <v>6369</v>
      </c>
    </row>
    <row r="2326" spans="1:3" x14ac:dyDescent="0.15">
      <c r="A2326" s="72" t="s">
        <v>6370</v>
      </c>
      <c r="B2326" s="62" t="s">
        <v>6371</v>
      </c>
      <c r="C2326" s="62" t="s">
        <v>6372</v>
      </c>
    </row>
    <row r="2327" spans="1:3" x14ac:dyDescent="0.15">
      <c r="A2327" s="72" t="s">
        <v>6373</v>
      </c>
      <c r="B2327" s="62" t="s">
        <v>6374</v>
      </c>
      <c r="C2327" s="62" t="s">
        <v>6375</v>
      </c>
    </row>
    <row r="2328" spans="1:3" x14ac:dyDescent="0.15">
      <c r="A2328" s="72" t="s">
        <v>6376</v>
      </c>
      <c r="B2328" s="62" t="s">
        <v>6377</v>
      </c>
      <c r="C2328" s="62" t="s">
        <v>6378</v>
      </c>
    </row>
    <row r="2329" spans="1:3" x14ac:dyDescent="0.15">
      <c r="A2329" s="72" t="s">
        <v>6379</v>
      </c>
      <c r="B2329" s="62" t="s">
        <v>6380</v>
      </c>
      <c r="C2329" s="62" t="s">
        <v>5517</v>
      </c>
    </row>
    <row r="2330" spans="1:3" x14ac:dyDescent="0.15">
      <c r="A2330" s="72" t="s">
        <v>6381</v>
      </c>
      <c r="B2330" s="62" t="s">
        <v>6382</v>
      </c>
      <c r="C2330" s="62" t="s">
        <v>6383</v>
      </c>
    </row>
    <row r="2331" spans="1:3" x14ac:dyDescent="0.15">
      <c r="A2331" s="72" t="s">
        <v>6384</v>
      </c>
      <c r="B2331" s="62" t="s">
        <v>6385</v>
      </c>
      <c r="C2331" s="62" t="s">
        <v>6386</v>
      </c>
    </row>
    <row r="2332" spans="1:3" x14ac:dyDescent="0.15">
      <c r="A2332" s="72" t="s">
        <v>6387</v>
      </c>
      <c r="B2332" s="62" t="s">
        <v>6388</v>
      </c>
      <c r="C2332" s="62" t="s">
        <v>6389</v>
      </c>
    </row>
    <row r="2333" spans="1:3" x14ac:dyDescent="0.15">
      <c r="A2333" s="72" t="s">
        <v>6390</v>
      </c>
      <c r="B2333" s="62" t="s">
        <v>6391</v>
      </c>
      <c r="C2333" s="62" t="s">
        <v>6392</v>
      </c>
    </row>
    <row r="2334" spans="1:3" x14ac:dyDescent="0.15">
      <c r="A2334" s="72" t="s">
        <v>6393</v>
      </c>
      <c r="B2334" s="62" t="s">
        <v>6394</v>
      </c>
      <c r="C2334" s="62" t="s">
        <v>6395</v>
      </c>
    </row>
    <row r="2335" spans="1:3" x14ac:dyDescent="0.15">
      <c r="A2335" s="72" t="s">
        <v>6396</v>
      </c>
      <c r="B2335" s="62" t="s">
        <v>6397</v>
      </c>
      <c r="C2335" s="62" t="s">
        <v>6398</v>
      </c>
    </row>
    <row r="2336" spans="1:3" x14ac:dyDescent="0.15">
      <c r="A2336" s="72" t="s">
        <v>6399</v>
      </c>
      <c r="B2336" s="62" t="s">
        <v>6400</v>
      </c>
      <c r="C2336" s="62" t="s">
        <v>6401</v>
      </c>
    </row>
    <row r="2337" spans="1:3" x14ac:dyDescent="0.15">
      <c r="A2337" s="72" t="s">
        <v>6402</v>
      </c>
      <c r="B2337" s="62" t="s">
        <v>6403</v>
      </c>
      <c r="C2337" s="62" t="s">
        <v>6404</v>
      </c>
    </row>
    <row r="2338" spans="1:3" x14ac:dyDescent="0.15">
      <c r="A2338" s="72" t="s">
        <v>6405</v>
      </c>
      <c r="B2338" s="62" t="s">
        <v>6406</v>
      </c>
      <c r="C2338" s="62" t="s">
        <v>6407</v>
      </c>
    </row>
    <row r="2339" spans="1:3" x14ac:dyDescent="0.15">
      <c r="A2339" s="72" t="s">
        <v>6408</v>
      </c>
      <c r="B2339" s="62" t="s">
        <v>6409</v>
      </c>
      <c r="C2339" s="62" t="s">
        <v>6410</v>
      </c>
    </row>
    <row r="2340" spans="1:3" x14ac:dyDescent="0.15">
      <c r="A2340" s="72" t="s">
        <v>6411</v>
      </c>
      <c r="B2340" s="62" t="s">
        <v>6412</v>
      </c>
      <c r="C2340" s="62" t="s">
        <v>6413</v>
      </c>
    </row>
    <row r="2341" spans="1:3" x14ac:dyDescent="0.15">
      <c r="A2341" s="72" t="s">
        <v>6414</v>
      </c>
      <c r="B2341" s="62" t="s">
        <v>6415</v>
      </c>
      <c r="C2341" s="62" t="s">
        <v>6416</v>
      </c>
    </row>
    <row r="2342" spans="1:3" x14ac:dyDescent="0.15">
      <c r="A2342" s="72" t="s">
        <v>6417</v>
      </c>
      <c r="B2342" s="62" t="s">
        <v>6418</v>
      </c>
      <c r="C2342" s="62" t="s">
        <v>6419</v>
      </c>
    </row>
    <row r="2343" spans="1:3" x14ac:dyDescent="0.15">
      <c r="A2343" s="72" t="s">
        <v>6420</v>
      </c>
      <c r="B2343" s="62" t="s">
        <v>6421</v>
      </c>
      <c r="C2343" s="62" t="s">
        <v>6422</v>
      </c>
    </row>
    <row r="2344" spans="1:3" x14ac:dyDescent="0.15">
      <c r="A2344" s="72" t="s">
        <v>6423</v>
      </c>
      <c r="B2344" s="62" t="s">
        <v>6424</v>
      </c>
      <c r="C2344" s="62" t="s">
        <v>6425</v>
      </c>
    </row>
    <row r="2345" spans="1:3" x14ac:dyDescent="0.15">
      <c r="A2345" s="72" t="s">
        <v>6426</v>
      </c>
      <c r="B2345" s="62" t="s">
        <v>6427</v>
      </c>
      <c r="C2345" s="62" t="s">
        <v>6428</v>
      </c>
    </row>
    <row r="2346" spans="1:3" x14ac:dyDescent="0.15">
      <c r="A2346" s="72" t="s">
        <v>6429</v>
      </c>
      <c r="B2346" s="62" t="s">
        <v>6430</v>
      </c>
      <c r="C2346" s="62" t="s">
        <v>6431</v>
      </c>
    </row>
    <row r="2347" spans="1:3" x14ac:dyDescent="0.15">
      <c r="A2347" s="72" t="s">
        <v>6432</v>
      </c>
      <c r="B2347" s="62" t="s">
        <v>6433</v>
      </c>
      <c r="C2347" s="62" t="s">
        <v>6434</v>
      </c>
    </row>
    <row r="2348" spans="1:3" x14ac:dyDescent="0.15">
      <c r="A2348" s="72" t="s">
        <v>6435</v>
      </c>
      <c r="B2348" s="62" t="s">
        <v>6436</v>
      </c>
      <c r="C2348" s="62" t="s">
        <v>6437</v>
      </c>
    </row>
    <row r="2349" spans="1:3" x14ac:dyDescent="0.15">
      <c r="A2349" s="72" t="s">
        <v>6438</v>
      </c>
      <c r="B2349" s="62" t="s">
        <v>6439</v>
      </c>
      <c r="C2349" s="62" t="s">
        <v>6440</v>
      </c>
    </row>
    <row r="2350" spans="1:3" x14ac:dyDescent="0.15">
      <c r="A2350" s="72" t="s">
        <v>6441</v>
      </c>
      <c r="B2350" s="62" t="s">
        <v>6442</v>
      </c>
      <c r="C2350" s="62" t="s">
        <v>6443</v>
      </c>
    </row>
    <row r="2351" spans="1:3" x14ac:dyDescent="0.15">
      <c r="A2351" s="72" t="s">
        <v>6444</v>
      </c>
      <c r="B2351" s="62" t="s">
        <v>6445</v>
      </c>
      <c r="C2351" s="62" t="s">
        <v>6446</v>
      </c>
    </row>
    <row r="2352" spans="1:3" x14ac:dyDescent="0.15">
      <c r="A2352" s="72" t="s">
        <v>6447</v>
      </c>
      <c r="B2352" s="62" t="s">
        <v>6448</v>
      </c>
      <c r="C2352" s="62" t="s">
        <v>6449</v>
      </c>
    </row>
    <row r="2353" spans="1:3" x14ac:dyDescent="0.15">
      <c r="A2353" s="72" t="s">
        <v>6450</v>
      </c>
      <c r="B2353" s="62" t="s">
        <v>6451</v>
      </c>
      <c r="C2353" s="62" t="s">
        <v>6452</v>
      </c>
    </row>
    <row r="2354" spans="1:3" x14ac:dyDescent="0.15">
      <c r="A2354" s="72" t="s">
        <v>6453</v>
      </c>
      <c r="B2354" s="62" t="s">
        <v>6454</v>
      </c>
      <c r="C2354" s="62" t="s">
        <v>6455</v>
      </c>
    </row>
    <row r="2355" spans="1:3" x14ac:dyDescent="0.15">
      <c r="A2355" s="72" t="s">
        <v>6456</v>
      </c>
      <c r="B2355" s="62" t="s">
        <v>6457</v>
      </c>
      <c r="C2355" s="62" t="s">
        <v>6458</v>
      </c>
    </row>
    <row r="2356" spans="1:3" x14ac:dyDescent="0.15">
      <c r="A2356" s="72" t="s">
        <v>6459</v>
      </c>
      <c r="B2356" s="62" t="s">
        <v>6460</v>
      </c>
      <c r="C2356" s="62" t="s">
        <v>6461</v>
      </c>
    </row>
    <row r="2357" spans="1:3" x14ac:dyDescent="0.15">
      <c r="A2357" s="72" t="s">
        <v>6462</v>
      </c>
      <c r="B2357" s="62" t="s">
        <v>6463</v>
      </c>
      <c r="C2357" s="62" t="s">
        <v>6464</v>
      </c>
    </row>
    <row r="2358" spans="1:3" x14ac:dyDescent="0.15">
      <c r="A2358" s="72" t="s">
        <v>6465</v>
      </c>
      <c r="B2358" s="62" t="s">
        <v>6466</v>
      </c>
      <c r="C2358" s="62" t="s">
        <v>6467</v>
      </c>
    </row>
    <row r="2359" spans="1:3" x14ac:dyDescent="0.15">
      <c r="A2359" s="72" t="s">
        <v>6468</v>
      </c>
      <c r="B2359" s="62" t="s">
        <v>6469</v>
      </c>
      <c r="C2359" s="62" t="s">
        <v>6470</v>
      </c>
    </row>
    <row r="2360" spans="1:3" x14ac:dyDescent="0.15">
      <c r="A2360" s="72" t="s">
        <v>6471</v>
      </c>
      <c r="B2360" s="62" t="s">
        <v>6472</v>
      </c>
      <c r="C2360" s="62" t="s">
        <v>6473</v>
      </c>
    </row>
    <row r="2361" spans="1:3" x14ac:dyDescent="0.15">
      <c r="A2361" s="72" t="s">
        <v>6474</v>
      </c>
      <c r="B2361" s="62" t="s">
        <v>6475</v>
      </c>
      <c r="C2361" s="62" t="s">
        <v>6428</v>
      </c>
    </row>
    <row r="2362" spans="1:3" x14ac:dyDescent="0.15">
      <c r="A2362" s="72" t="s">
        <v>6476</v>
      </c>
      <c r="B2362" s="62" t="s">
        <v>6477</v>
      </c>
      <c r="C2362" s="62" t="s">
        <v>6478</v>
      </c>
    </row>
    <row r="2363" spans="1:3" x14ac:dyDescent="0.15">
      <c r="A2363" s="72" t="s">
        <v>6479</v>
      </c>
      <c r="B2363" s="62" t="s">
        <v>6480</v>
      </c>
      <c r="C2363" s="62" t="s">
        <v>6481</v>
      </c>
    </row>
    <row r="2364" spans="1:3" x14ac:dyDescent="0.15">
      <c r="A2364" s="72" t="s">
        <v>6482</v>
      </c>
      <c r="B2364" s="62" t="s">
        <v>6483</v>
      </c>
      <c r="C2364" s="62" t="s">
        <v>6484</v>
      </c>
    </row>
    <row r="2365" spans="1:3" x14ac:dyDescent="0.15">
      <c r="A2365" s="72" t="s">
        <v>6485</v>
      </c>
      <c r="B2365" s="62" t="s">
        <v>6486</v>
      </c>
      <c r="C2365" s="62" t="s">
        <v>6487</v>
      </c>
    </row>
    <row r="2366" spans="1:3" x14ac:dyDescent="0.15">
      <c r="A2366" s="72" t="s">
        <v>6488</v>
      </c>
      <c r="B2366" s="62" t="s">
        <v>6489</v>
      </c>
      <c r="C2366" s="62" t="s">
        <v>6490</v>
      </c>
    </row>
    <row r="2367" spans="1:3" x14ac:dyDescent="0.15">
      <c r="A2367" s="72" t="s">
        <v>6491</v>
      </c>
      <c r="B2367" s="62" t="s">
        <v>6492</v>
      </c>
      <c r="C2367" s="62" t="s">
        <v>6493</v>
      </c>
    </row>
    <row r="2368" spans="1:3" x14ac:dyDescent="0.15">
      <c r="A2368" s="72" t="s">
        <v>6494</v>
      </c>
      <c r="B2368" s="62" t="s">
        <v>6495</v>
      </c>
      <c r="C2368" s="62" t="s">
        <v>6496</v>
      </c>
    </row>
    <row r="2369" spans="1:3" x14ac:dyDescent="0.15">
      <c r="A2369" s="72" t="s">
        <v>6497</v>
      </c>
      <c r="B2369" s="62" t="s">
        <v>6498</v>
      </c>
      <c r="C2369" s="62" t="s">
        <v>6499</v>
      </c>
    </row>
    <row r="2370" spans="1:3" x14ac:dyDescent="0.15">
      <c r="A2370" s="72" t="s">
        <v>6500</v>
      </c>
      <c r="B2370" s="62" t="s">
        <v>6501</v>
      </c>
      <c r="C2370" s="62" t="s">
        <v>6502</v>
      </c>
    </row>
    <row r="2371" spans="1:3" x14ac:dyDescent="0.15">
      <c r="A2371" s="72" t="s">
        <v>6503</v>
      </c>
      <c r="B2371" s="62" t="s">
        <v>6504</v>
      </c>
      <c r="C2371" s="62" t="s">
        <v>6505</v>
      </c>
    </row>
    <row r="2372" spans="1:3" x14ac:dyDescent="0.15">
      <c r="A2372" s="72" t="s">
        <v>6506</v>
      </c>
      <c r="B2372" s="62" t="s">
        <v>6507</v>
      </c>
      <c r="C2372" s="62" t="s">
        <v>6508</v>
      </c>
    </row>
    <row r="2373" spans="1:3" x14ac:dyDescent="0.15">
      <c r="A2373" s="72" t="s">
        <v>6509</v>
      </c>
      <c r="B2373" s="62" t="s">
        <v>6510</v>
      </c>
      <c r="C2373" s="62" t="s">
        <v>6511</v>
      </c>
    </row>
    <row r="2374" spans="1:3" x14ac:dyDescent="0.15">
      <c r="A2374" s="72" t="s">
        <v>6512</v>
      </c>
      <c r="B2374" s="62" t="s">
        <v>6513</v>
      </c>
      <c r="C2374" s="62" t="s">
        <v>6514</v>
      </c>
    </row>
    <row r="2375" spans="1:3" x14ac:dyDescent="0.15">
      <c r="A2375" s="72" t="s">
        <v>6515</v>
      </c>
      <c r="B2375" s="62" t="s">
        <v>6516</v>
      </c>
      <c r="C2375" s="62" t="s">
        <v>6517</v>
      </c>
    </row>
    <row r="2376" spans="1:3" x14ac:dyDescent="0.15">
      <c r="A2376" s="72" t="s">
        <v>6518</v>
      </c>
      <c r="B2376" s="62" t="s">
        <v>6519</v>
      </c>
      <c r="C2376" s="62" t="s">
        <v>6520</v>
      </c>
    </row>
    <row r="2377" spans="1:3" x14ac:dyDescent="0.15">
      <c r="A2377" s="72" t="s">
        <v>6521</v>
      </c>
      <c r="B2377" s="62" t="s">
        <v>6522</v>
      </c>
      <c r="C2377" s="62" t="s">
        <v>6523</v>
      </c>
    </row>
    <row r="2378" spans="1:3" x14ac:dyDescent="0.15">
      <c r="A2378" s="72" t="s">
        <v>6524</v>
      </c>
      <c r="B2378" s="62" t="s">
        <v>6525</v>
      </c>
      <c r="C2378" s="62" t="s">
        <v>6526</v>
      </c>
    </row>
    <row r="2379" spans="1:3" x14ac:dyDescent="0.15">
      <c r="A2379" s="72" t="s">
        <v>6527</v>
      </c>
      <c r="B2379" s="62" t="s">
        <v>6528</v>
      </c>
      <c r="C2379" s="62" t="s">
        <v>6529</v>
      </c>
    </row>
    <row r="2380" spans="1:3" x14ac:dyDescent="0.15">
      <c r="A2380" s="72" t="s">
        <v>6530</v>
      </c>
      <c r="B2380" s="62" t="s">
        <v>6531</v>
      </c>
      <c r="C2380" s="62" t="s">
        <v>6532</v>
      </c>
    </row>
    <row r="2381" spans="1:3" x14ac:dyDescent="0.15">
      <c r="A2381" s="72" t="s">
        <v>6533</v>
      </c>
      <c r="B2381" s="62" t="s">
        <v>6534</v>
      </c>
      <c r="C2381" s="62" t="s">
        <v>6535</v>
      </c>
    </row>
    <row r="2382" spans="1:3" x14ac:dyDescent="0.15">
      <c r="A2382" s="72" t="s">
        <v>6536</v>
      </c>
      <c r="B2382" s="62" t="s">
        <v>6537</v>
      </c>
      <c r="C2382" s="62" t="s">
        <v>6538</v>
      </c>
    </row>
    <row r="2383" spans="1:3" x14ac:dyDescent="0.15">
      <c r="A2383" s="72" t="s">
        <v>6539</v>
      </c>
      <c r="B2383" s="62" t="s">
        <v>5659</v>
      </c>
      <c r="C2383" s="62" t="s">
        <v>6540</v>
      </c>
    </row>
    <row r="2384" spans="1:3" x14ac:dyDescent="0.15">
      <c r="A2384" s="72" t="s">
        <v>6541</v>
      </c>
      <c r="B2384" s="62" t="s">
        <v>6542</v>
      </c>
      <c r="C2384" s="62" t="s">
        <v>6543</v>
      </c>
    </row>
    <row r="2385" spans="1:3" x14ac:dyDescent="0.15">
      <c r="A2385" s="72" t="s">
        <v>6544</v>
      </c>
      <c r="B2385" s="62" t="s">
        <v>6545</v>
      </c>
      <c r="C2385" s="62" t="s">
        <v>6546</v>
      </c>
    </row>
    <row r="2386" spans="1:3" x14ac:dyDescent="0.15">
      <c r="A2386" s="72" t="s">
        <v>6547</v>
      </c>
      <c r="B2386" s="62" t="s">
        <v>6548</v>
      </c>
      <c r="C2386" s="62" t="s">
        <v>6549</v>
      </c>
    </row>
    <row r="2387" spans="1:3" x14ac:dyDescent="0.15">
      <c r="A2387" s="72" t="s">
        <v>6550</v>
      </c>
      <c r="B2387" s="62" t="s">
        <v>6551</v>
      </c>
      <c r="C2387" s="62" t="s">
        <v>6552</v>
      </c>
    </row>
    <row r="2388" spans="1:3" x14ac:dyDescent="0.15">
      <c r="A2388" s="72" t="s">
        <v>6553</v>
      </c>
      <c r="B2388" s="62" t="s">
        <v>6554</v>
      </c>
      <c r="C2388" s="62" t="s">
        <v>6555</v>
      </c>
    </row>
    <row r="2389" spans="1:3" x14ac:dyDescent="0.15">
      <c r="A2389" s="72" t="s">
        <v>6556</v>
      </c>
      <c r="B2389" s="62" t="s">
        <v>6557</v>
      </c>
      <c r="C2389" s="62" t="s">
        <v>6558</v>
      </c>
    </row>
    <row r="2390" spans="1:3" x14ac:dyDescent="0.15">
      <c r="A2390" s="72" t="s">
        <v>6559</v>
      </c>
      <c r="B2390" s="62" t="s">
        <v>6560</v>
      </c>
      <c r="C2390" s="62" t="s">
        <v>6561</v>
      </c>
    </row>
    <row r="2391" spans="1:3" x14ac:dyDescent="0.15">
      <c r="A2391" s="72" t="s">
        <v>6562</v>
      </c>
      <c r="B2391" s="62" t="s">
        <v>6563</v>
      </c>
      <c r="C2391" s="62" t="s">
        <v>6564</v>
      </c>
    </row>
    <row r="2392" spans="1:3" x14ac:dyDescent="0.15">
      <c r="A2392" s="72" t="s">
        <v>6565</v>
      </c>
      <c r="B2392" s="62" t="s">
        <v>6566</v>
      </c>
      <c r="C2392" s="62" t="s">
        <v>6567</v>
      </c>
    </row>
    <row r="2393" spans="1:3" x14ac:dyDescent="0.15">
      <c r="A2393" s="72" t="s">
        <v>6568</v>
      </c>
      <c r="B2393" s="62" t="s">
        <v>6569</v>
      </c>
      <c r="C2393" s="62" t="s">
        <v>6570</v>
      </c>
    </row>
    <row r="2394" spans="1:3" x14ac:dyDescent="0.15">
      <c r="A2394" s="72" t="s">
        <v>6571</v>
      </c>
      <c r="B2394" s="62" t="s">
        <v>6572</v>
      </c>
      <c r="C2394" s="62" t="s">
        <v>6573</v>
      </c>
    </row>
    <row r="2395" spans="1:3" x14ac:dyDescent="0.15">
      <c r="A2395" s="72" t="s">
        <v>6574</v>
      </c>
      <c r="B2395" s="62" t="s">
        <v>6575</v>
      </c>
      <c r="C2395" s="62" t="s">
        <v>6576</v>
      </c>
    </row>
    <row r="2396" spans="1:3" x14ac:dyDescent="0.15">
      <c r="A2396" s="72" t="s">
        <v>6577</v>
      </c>
      <c r="B2396" s="62" t="s">
        <v>6578</v>
      </c>
      <c r="C2396" s="62" t="s">
        <v>6579</v>
      </c>
    </row>
    <row r="2397" spans="1:3" x14ac:dyDescent="0.15">
      <c r="A2397" s="72" t="s">
        <v>6580</v>
      </c>
      <c r="B2397" s="62" t="s">
        <v>6581</v>
      </c>
      <c r="C2397" s="62" t="s">
        <v>6582</v>
      </c>
    </row>
    <row r="2398" spans="1:3" x14ac:dyDescent="0.15">
      <c r="A2398" s="72" t="s">
        <v>6583</v>
      </c>
      <c r="B2398" s="62" t="s">
        <v>6584</v>
      </c>
      <c r="C2398" s="62" t="s">
        <v>6585</v>
      </c>
    </row>
    <row r="2399" spans="1:3" x14ac:dyDescent="0.15">
      <c r="A2399" s="72" t="s">
        <v>6586</v>
      </c>
      <c r="B2399" s="62" t="s">
        <v>6587</v>
      </c>
      <c r="C2399" s="62" t="s">
        <v>6588</v>
      </c>
    </row>
    <row r="2400" spans="1:3" x14ac:dyDescent="0.15">
      <c r="A2400" s="72" t="s">
        <v>6589</v>
      </c>
      <c r="B2400" s="62" t="s">
        <v>6590</v>
      </c>
      <c r="C2400" s="62" t="s">
        <v>6591</v>
      </c>
    </row>
    <row r="2401" spans="1:3" x14ac:dyDescent="0.15">
      <c r="A2401" s="72" t="s">
        <v>6592</v>
      </c>
      <c r="B2401" s="62" t="s">
        <v>6593</v>
      </c>
      <c r="C2401" s="62" t="s">
        <v>6594</v>
      </c>
    </row>
    <row r="2402" spans="1:3" x14ac:dyDescent="0.15">
      <c r="A2402" s="72" t="s">
        <v>6595</v>
      </c>
      <c r="B2402" s="62" t="s">
        <v>6596</v>
      </c>
      <c r="C2402" s="62" t="s">
        <v>6597</v>
      </c>
    </row>
    <row r="2403" spans="1:3" x14ac:dyDescent="0.15">
      <c r="A2403" s="72" t="s">
        <v>6598</v>
      </c>
      <c r="B2403" s="62" t="s">
        <v>6599</v>
      </c>
      <c r="C2403" s="62" t="s">
        <v>6600</v>
      </c>
    </row>
    <row r="2404" spans="1:3" x14ac:dyDescent="0.15">
      <c r="A2404" s="72" t="s">
        <v>6601</v>
      </c>
      <c r="B2404" s="62" t="s">
        <v>6602</v>
      </c>
      <c r="C2404" s="62" t="s">
        <v>6603</v>
      </c>
    </row>
    <row r="2405" spans="1:3" x14ac:dyDescent="0.15">
      <c r="A2405" s="72" t="s">
        <v>6604</v>
      </c>
      <c r="B2405" s="62" t="s">
        <v>6605</v>
      </c>
      <c r="C2405" s="62" t="s">
        <v>6606</v>
      </c>
    </row>
    <row r="2406" spans="1:3" x14ac:dyDescent="0.15">
      <c r="A2406" s="72" t="s">
        <v>6607</v>
      </c>
      <c r="B2406" s="62" t="s">
        <v>6608</v>
      </c>
      <c r="C2406" s="62" t="s">
        <v>6609</v>
      </c>
    </row>
    <row r="2407" spans="1:3" x14ac:dyDescent="0.15">
      <c r="A2407" s="72" t="s">
        <v>6610</v>
      </c>
      <c r="B2407" s="62" t="s">
        <v>6611</v>
      </c>
      <c r="C2407" s="62" t="s">
        <v>6612</v>
      </c>
    </row>
    <row r="2408" spans="1:3" x14ac:dyDescent="0.15">
      <c r="A2408" s="72" t="s">
        <v>6613</v>
      </c>
      <c r="B2408" s="62" t="s">
        <v>6614</v>
      </c>
      <c r="C2408" s="62" t="s">
        <v>6615</v>
      </c>
    </row>
    <row r="2409" spans="1:3" x14ac:dyDescent="0.15">
      <c r="A2409" s="72" t="s">
        <v>6616</v>
      </c>
      <c r="B2409" s="62" t="s">
        <v>6617</v>
      </c>
      <c r="C2409" s="62" t="s">
        <v>6618</v>
      </c>
    </row>
    <row r="2410" spans="1:3" x14ac:dyDescent="0.15">
      <c r="A2410" s="72" t="s">
        <v>6619</v>
      </c>
      <c r="B2410" s="62" t="s">
        <v>6620</v>
      </c>
      <c r="C2410" s="62" t="s">
        <v>6621</v>
      </c>
    </row>
    <row r="2411" spans="1:3" x14ac:dyDescent="0.15">
      <c r="A2411" s="72" t="s">
        <v>6622</v>
      </c>
      <c r="B2411" s="62" t="s">
        <v>6623</v>
      </c>
      <c r="C2411" s="62" t="s">
        <v>6624</v>
      </c>
    </row>
    <row r="2412" spans="1:3" x14ac:dyDescent="0.15">
      <c r="A2412" s="72" t="s">
        <v>6625</v>
      </c>
      <c r="B2412" s="62" t="s">
        <v>6626</v>
      </c>
      <c r="C2412" s="62" t="s">
        <v>6627</v>
      </c>
    </row>
    <row r="2413" spans="1:3" x14ac:dyDescent="0.15">
      <c r="A2413" s="72" t="s">
        <v>6628</v>
      </c>
      <c r="B2413" s="62" t="s">
        <v>6629</v>
      </c>
      <c r="C2413" s="62" t="s">
        <v>6630</v>
      </c>
    </row>
    <row r="2414" spans="1:3" x14ac:dyDescent="0.15">
      <c r="A2414" s="72" t="s">
        <v>6631</v>
      </c>
      <c r="B2414" s="62" t="s">
        <v>6632</v>
      </c>
      <c r="C2414" s="62" t="s">
        <v>6633</v>
      </c>
    </row>
    <row r="2415" spans="1:3" x14ac:dyDescent="0.15">
      <c r="A2415" s="72" t="s">
        <v>6634</v>
      </c>
      <c r="B2415" s="62" t="s">
        <v>6635</v>
      </c>
      <c r="C2415" s="62" t="s">
        <v>6636</v>
      </c>
    </row>
    <row r="2416" spans="1:3" x14ac:dyDescent="0.15">
      <c r="A2416" s="72" t="s">
        <v>6637</v>
      </c>
      <c r="B2416" s="62" t="s">
        <v>6638</v>
      </c>
      <c r="C2416" s="62" t="s">
        <v>6639</v>
      </c>
    </row>
    <row r="2417" spans="1:3" x14ac:dyDescent="0.15">
      <c r="A2417" s="72" t="s">
        <v>6640</v>
      </c>
      <c r="B2417" s="62" t="s">
        <v>6641</v>
      </c>
      <c r="C2417" s="62" t="s">
        <v>6642</v>
      </c>
    </row>
    <row r="2418" spans="1:3" x14ac:dyDescent="0.15">
      <c r="A2418" s="72" t="s">
        <v>6643</v>
      </c>
      <c r="B2418" s="62" t="s">
        <v>6644</v>
      </c>
      <c r="C2418" s="62" t="s">
        <v>6645</v>
      </c>
    </row>
    <row r="2419" spans="1:3" x14ac:dyDescent="0.15">
      <c r="A2419" s="72" t="s">
        <v>6646</v>
      </c>
      <c r="B2419" s="62" t="s">
        <v>6647</v>
      </c>
      <c r="C2419" s="62" t="s">
        <v>6648</v>
      </c>
    </row>
    <row r="2420" spans="1:3" x14ac:dyDescent="0.15">
      <c r="A2420" s="72" t="s">
        <v>6649</v>
      </c>
      <c r="B2420" s="62" t="s">
        <v>6650</v>
      </c>
      <c r="C2420" s="62" t="s">
        <v>6651</v>
      </c>
    </row>
    <row r="2421" spans="1:3" x14ac:dyDescent="0.15">
      <c r="A2421" s="72" t="s">
        <v>6652</v>
      </c>
      <c r="B2421" s="62" t="s">
        <v>6653</v>
      </c>
      <c r="C2421" s="62" t="s">
        <v>6654</v>
      </c>
    </row>
    <row r="2422" spans="1:3" x14ac:dyDescent="0.15">
      <c r="A2422" s="72" t="s">
        <v>6655</v>
      </c>
      <c r="B2422" s="62" t="s">
        <v>6656</v>
      </c>
      <c r="C2422" s="62" t="s">
        <v>6657</v>
      </c>
    </row>
    <row r="2423" spans="1:3" x14ac:dyDescent="0.15">
      <c r="A2423" s="72" t="s">
        <v>6658</v>
      </c>
      <c r="B2423" s="62" t="s">
        <v>6659</v>
      </c>
      <c r="C2423" s="62" t="s">
        <v>6660</v>
      </c>
    </row>
    <row r="2424" spans="1:3" x14ac:dyDescent="0.15">
      <c r="A2424" s="72" t="s">
        <v>6661</v>
      </c>
      <c r="B2424" s="62" t="s">
        <v>6662</v>
      </c>
      <c r="C2424" s="62" t="s">
        <v>6663</v>
      </c>
    </row>
    <row r="2425" spans="1:3" x14ac:dyDescent="0.15">
      <c r="A2425" s="72" t="s">
        <v>6664</v>
      </c>
      <c r="B2425" s="62" t="s">
        <v>6665</v>
      </c>
      <c r="C2425" s="62" t="s">
        <v>6666</v>
      </c>
    </row>
    <row r="2426" spans="1:3" x14ac:dyDescent="0.15">
      <c r="A2426" s="72" t="s">
        <v>6667</v>
      </c>
      <c r="B2426" s="62" t="s">
        <v>6668</v>
      </c>
      <c r="C2426" s="62" t="s">
        <v>6669</v>
      </c>
    </row>
    <row r="2427" spans="1:3" x14ac:dyDescent="0.15">
      <c r="A2427" s="72" t="s">
        <v>6670</v>
      </c>
      <c r="B2427" s="62" t="s">
        <v>6671</v>
      </c>
      <c r="C2427" s="62" t="s">
        <v>6672</v>
      </c>
    </row>
    <row r="2428" spans="1:3" x14ac:dyDescent="0.15">
      <c r="A2428" s="72" t="s">
        <v>6673</v>
      </c>
      <c r="B2428" s="62" t="s">
        <v>6674</v>
      </c>
      <c r="C2428" s="62" t="s">
        <v>6675</v>
      </c>
    </row>
    <row r="2429" spans="1:3" x14ac:dyDescent="0.15">
      <c r="A2429" s="72" t="s">
        <v>6676</v>
      </c>
      <c r="B2429" s="62" t="s">
        <v>6677</v>
      </c>
      <c r="C2429" s="62" t="s">
        <v>6678</v>
      </c>
    </row>
    <row r="2430" spans="1:3" x14ac:dyDescent="0.15">
      <c r="A2430" s="72" t="s">
        <v>6679</v>
      </c>
      <c r="B2430" s="62" t="s">
        <v>6680</v>
      </c>
      <c r="C2430" s="62" t="s">
        <v>6681</v>
      </c>
    </row>
    <row r="2431" spans="1:3" x14ac:dyDescent="0.15">
      <c r="A2431" s="72" t="s">
        <v>6682</v>
      </c>
      <c r="B2431" s="62" t="s">
        <v>6683</v>
      </c>
      <c r="C2431" s="62" t="s">
        <v>6684</v>
      </c>
    </row>
    <row r="2432" spans="1:3" x14ac:dyDescent="0.15">
      <c r="A2432" s="72" t="s">
        <v>6685</v>
      </c>
      <c r="B2432" s="62" t="s">
        <v>4110</v>
      </c>
      <c r="C2432" s="62" t="s">
        <v>6686</v>
      </c>
    </row>
    <row r="2433" spans="1:3" x14ac:dyDescent="0.15">
      <c r="A2433" s="72" t="s">
        <v>6687</v>
      </c>
      <c r="B2433" s="62" t="s">
        <v>6688</v>
      </c>
      <c r="C2433" s="62" t="s">
        <v>6689</v>
      </c>
    </row>
    <row r="2434" spans="1:3" x14ac:dyDescent="0.15">
      <c r="A2434" s="72" t="s">
        <v>6690</v>
      </c>
      <c r="B2434" s="62" t="s">
        <v>6691</v>
      </c>
      <c r="C2434" s="62" t="s">
        <v>6692</v>
      </c>
    </row>
    <row r="2435" spans="1:3" x14ac:dyDescent="0.15">
      <c r="A2435" s="72" t="s">
        <v>6693</v>
      </c>
      <c r="B2435" s="62" t="s">
        <v>6694</v>
      </c>
      <c r="C2435" s="62" t="s">
        <v>6695</v>
      </c>
    </row>
    <row r="2436" spans="1:3" x14ac:dyDescent="0.15">
      <c r="A2436" s="72" t="s">
        <v>6696</v>
      </c>
      <c r="B2436" s="62" t="s">
        <v>6697</v>
      </c>
      <c r="C2436" s="62" t="s">
        <v>6698</v>
      </c>
    </row>
    <row r="2437" spans="1:3" x14ac:dyDescent="0.15">
      <c r="A2437" s="72" t="s">
        <v>6699</v>
      </c>
      <c r="B2437" s="62" t="s">
        <v>6700</v>
      </c>
      <c r="C2437" s="62" t="s">
        <v>6701</v>
      </c>
    </row>
    <row r="2438" spans="1:3" x14ac:dyDescent="0.15">
      <c r="A2438" s="72" t="s">
        <v>6702</v>
      </c>
      <c r="B2438" s="62" t="s">
        <v>6703</v>
      </c>
      <c r="C2438" s="62" t="s">
        <v>6704</v>
      </c>
    </row>
    <row r="2439" spans="1:3" x14ac:dyDescent="0.15">
      <c r="A2439" s="72" t="s">
        <v>6705</v>
      </c>
      <c r="B2439" s="62" t="s">
        <v>6706</v>
      </c>
      <c r="C2439" s="62" t="s">
        <v>6707</v>
      </c>
    </row>
    <row r="2440" spans="1:3" x14ac:dyDescent="0.15">
      <c r="A2440" s="72" t="s">
        <v>6708</v>
      </c>
      <c r="B2440" s="62" t="s">
        <v>6709</v>
      </c>
      <c r="C2440" s="62" t="s">
        <v>6710</v>
      </c>
    </row>
    <row r="2441" spans="1:3" x14ac:dyDescent="0.15">
      <c r="A2441" s="72" t="s">
        <v>6711</v>
      </c>
      <c r="B2441" s="62" t="s">
        <v>6712</v>
      </c>
      <c r="C2441" s="62" t="s">
        <v>6713</v>
      </c>
    </row>
    <row r="2442" spans="1:3" x14ac:dyDescent="0.15">
      <c r="A2442" s="72" t="s">
        <v>6714</v>
      </c>
      <c r="B2442" s="62" t="s">
        <v>6715</v>
      </c>
      <c r="C2442" s="62" t="s">
        <v>6716</v>
      </c>
    </row>
    <row r="2443" spans="1:3" x14ac:dyDescent="0.15">
      <c r="A2443" s="72" t="s">
        <v>6717</v>
      </c>
      <c r="B2443" s="62" t="s">
        <v>6718</v>
      </c>
      <c r="C2443" s="62" t="s">
        <v>6719</v>
      </c>
    </row>
    <row r="2444" spans="1:3" x14ac:dyDescent="0.15">
      <c r="A2444" s="72" t="s">
        <v>6720</v>
      </c>
      <c r="B2444" s="62" t="s">
        <v>6721</v>
      </c>
      <c r="C2444" s="62" t="s">
        <v>6722</v>
      </c>
    </row>
    <row r="2445" spans="1:3" x14ac:dyDescent="0.15">
      <c r="A2445" s="72" t="s">
        <v>6723</v>
      </c>
      <c r="B2445" s="62" t="s">
        <v>6724</v>
      </c>
      <c r="C2445" s="62" t="s">
        <v>5565</v>
      </c>
    </row>
    <row r="2446" spans="1:3" x14ac:dyDescent="0.15">
      <c r="A2446" s="72" t="s">
        <v>6725</v>
      </c>
      <c r="B2446" s="62" t="s">
        <v>6726</v>
      </c>
      <c r="C2446" s="62" t="s">
        <v>6727</v>
      </c>
    </row>
    <row r="2447" spans="1:3" x14ac:dyDescent="0.15">
      <c r="A2447" s="72" t="s">
        <v>6728</v>
      </c>
      <c r="B2447" s="62" t="s">
        <v>6729</v>
      </c>
      <c r="C2447" s="62" t="s">
        <v>6730</v>
      </c>
    </row>
    <row r="2448" spans="1:3" x14ac:dyDescent="0.15">
      <c r="A2448" s="72" t="s">
        <v>6731</v>
      </c>
      <c r="B2448" s="62" t="s">
        <v>6732</v>
      </c>
      <c r="C2448" s="62" t="s">
        <v>6733</v>
      </c>
    </row>
    <row r="2449" spans="1:3" x14ac:dyDescent="0.15">
      <c r="A2449" s="72" t="s">
        <v>6734</v>
      </c>
      <c r="B2449" s="62" t="s">
        <v>6735</v>
      </c>
      <c r="C2449" s="62" t="s">
        <v>3803</v>
      </c>
    </row>
    <row r="2450" spans="1:3" x14ac:dyDescent="0.15">
      <c r="A2450" s="72" t="s">
        <v>6736</v>
      </c>
      <c r="B2450" s="62" t="s">
        <v>6737</v>
      </c>
      <c r="C2450" s="62" t="s">
        <v>6738</v>
      </c>
    </row>
    <row r="2451" spans="1:3" x14ac:dyDescent="0.15">
      <c r="A2451" s="72" t="s">
        <v>6739</v>
      </c>
      <c r="B2451" s="62" t="s">
        <v>6740</v>
      </c>
      <c r="C2451" s="62" t="s">
        <v>6741</v>
      </c>
    </row>
    <row r="2452" spans="1:3" x14ac:dyDescent="0.15">
      <c r="A2452" s="72" t="s">
        <v>6742</v>
      </c>
      <c r="B2452" s="62" t="s">
        <v>6743</v>
      </c>
      <c r="C2452" s="62" t="s">
        <v>6744</v>
      </c>
    </row>
    <row r="2453" spans="1:3" x14ac:dyDescent="0.15">
      <c r="A2453" s="72" t="s">
        <v>6745</v>
      </c>
      <c r="B2453" s="62" t="s">
        <v>6746</v>
      </c>
      <c r="C2453" s="62" t="s">
        <v>6747</v>
      </c>
    </row>
    <row r="2454" spans="1:3" x14ac:dyDescent="0.15">
      <c r="A2454" s="72" t="s">
        <v>6748</v>
      </c>
      <c r="B2454" s="62" t="s">
        <v>6749</v>
      </c>
      <c r="C2454" s="62" t="s">
        <v>6750</v>
      </c>
    </row>
    <row r="2455" spans="1:3" x14ac:dyDescent="0.15">
      <c r="A2455" s="72" t="s">
        <v>6751</v>
      </c>
      <c r="B2455" s="62" t="s">
        <v>6752</v>
      </c>
      <c r="C2455" s="62" t="s">
        <v>6753</v>
      </c>
    </row>
    <row r="2456" spans="1:3" x14ac:dyDescent="0.15">
      <c r="A2456" s="72" t="s">
        <v>6754</v>
      </c>
      <c r="B2456" s="62" t="s">
        <v>6755</v>
      </c>
      <c r="C2456" s="62" t="s">
        <v>6756</v>
      </c>
    </row>
    <row r="2457" spans="1:3" x14ac:dyDescent="0.15">
      <c r="A2457" s="72" t="s">
        <v>6757</v>
      </c>
      <c r="B2457" s="62" t="s">
        <v>6758</v>
      </c>
      <c r="C2457" s="62" t="s">
        <v>6759</v>
      </c>
    </row>
    <row r="2458" spans="1:3" x14ac:dyDescent="0.15">
      <c r="A2458" s="72" t="s">
        <v>6760</v>
      </c>
      <c r="B2458" s="62" t="s">
        <v>6761</v>
      </c>
      <c r="C2458" s="62" t="s">
        <v>6762</v>
      </c>
    </row>
    <row r="2459" spans="1:3" x14ac:dyDescent="0.15">
      <c r="A2459" s="72" t="s">
        <v>6763</v>
      </c>
      <c r="B2459" s="62" t="s">
        <v>6764</v>
      </c>
      <c r="C2459" s="62" t="s">
        <v>6765</v>
      </c>
    </row>
    <row r="2460" spans="1:3" x14ac:dyDescent="0.15">
      <c r="A2460" s="72" t="s">
        <v>6766</v>
      </c>
      <c r="B2460" s="62" t="s">
        <v>6767</v>
      </c>
      <c r="C2460" s="62" t="s">
        <v>6768</v>
      </c>
    </row>
    <row r="2461" spans="1:3" x14ac:dyDescent="0.15">
      <c r="A2461" s="72" t="s">
        <v>6769</v>
      </c>
      <c r="B2461" s="62" t="s">
        <v>6770</v>
      </c>
      <c r="C2461" s="62" t="s">
        <v>6771</v>
      </c>
    </row>
    <row r="2462" spans="1:3" x14ac:dyDescent="0.15">
      <c r="A2462" s="72" t="s">
        <v>6772</v>
      </c>
      <c r="B2462" s="62" t="s">
        <v>6773</v>
      </c>
      <c r="C2462" s="62" t="s">
        <v>6774</v>
      </c>
    </row>
    <row r="2463" spans="1:3" x14ac:dyDescent="0.15">
      <c r="A2463" s="72" t="s">
        <v>6775</v>
      </c>
      <c r="B2463" s="62" t="s">
        <v>6776</v>
      </c>
      <c r="C2463" s="62" t="s">
        <v>1353</v>
      </c>
    </row>
    <row r="2464" spans="1:3" x14ac:dyDescent="0.15">
      <c r="A2464" s="72" t="s">
        <v>6777</v>
      </c>
      <c r="B2464" s="62" t="s">
        <v>6778</v>
      </c>
      <c r="C2464" s="62" t="s">
        <v>6779</v>
      </c>
    </row>
    <row r="2465" spans="1:3" x14ac:dyDescent="0.15">
      <c r="A2465" s="72" t="s">
        <v>6780</v>
      </c>
      <c r="B2465" s="62" t="s">
        <v>6781</v>
      </c>
      <c r="C2465" s="62" t="s">
        <v>6782</v>
      </c>
    </row>
    <row r="2466" spans="1:3" x14ac:dyDescent="0.15">
      <c r="A2466" s="72" t="s">
        <v>6783</v>
      </c>
      <c r="B2466" s="62" t="s">
        <v>6784</v>
      </c>
      <c r="C2466" s="62" t="s">
        <v>6785</v>
      </c>
    </row>
    <row r="2467" spans="1:3" x14ac:dyDescent="0.15">
      <c r="A2467" s="72" t="s">
        <v>6786</v>
      </c>
      <c r="B2467" s="62" t="s">
        <v>6787</v>
      </c>
      <c r="C2467" s="62" t="s">
        <v>6788</v>
      </c>
    </row>
    <row r="2468" spans="1:3" x14ac:dyDescent="0.15">
      <c r="A2468" s="72" t="s">
        <v>6789</v>
      </c>
      <c r="B2468" s="62" t="s">
        <v>6790</v>
      </c>
      <c r="C2468" s="62" t="s">
        <v>6791</v>
      </c>
    </row>
    <row r="2469" spans="1:3" x14ac:dyDescent="0.15">
      <c r="A2469" s="72" t="s">
        <v>6792</v>
      </c>
      <c r="B2469" s="62" t="s">
        <v>6793</v>
      </c>
      <c r="C2469" s="62" t="s">
        <v>6794</v>
      </c>
    </row>
    <row r="2470" spans="1:3" x14ac:dyDescent="0.15">
      <c r="A2470" s="72" t="s">
        <v>6795</v>
      </c>
      <c r="B2470" s="62" t="s">
        <v>6796</v>
      </c>
      <c r="C2470" s="62" t="s">
        <v>6797</v>
      </c>
    </row>
    <row r="2471" spans="1:3" x14ac:dyDescent="0.15">
      <c r="A2471" s="72" t="s">
        <v>6798</v>
      </c>
      <c r="B2471" s="62" t="s">
        <v>6799</v>
      </c>
      <c r="C2471" s="62" t="s">
        <v>6800</v>
      </c>
    </row>
    <row r="2472" spans="1:3" x14ac:dyDescent="0.15">
      <c r="A2472" s="72" t="s">
        <v>6801</v>
      </c>
      <c r="B2472" s="62" t="s">
        <v>6802</v>
      </c>
      <c r="C2472" s="62" t="s">
        <v>6803</v>
      </c>
    </row>
    <row r="2473" spans="1:3" x14ac:dyDescent="0.15">
      <c r="A2473" s="72" t="s">
        <v>6804</v>
      </c>
      <c r="B2473" s="62" t="s">
        <v>6805</v>
      </c>
      <c r="C2473" s="62" t="s">
        <v>6806</v>
      </c>
    </row>
    <row r="2474" spans="1:3" x14ac:dyDescent="0.15">
      <c r="A2474" s="72" t="s">
        <v>6807</v>
      </c>
      <c r="B2474" s="62" t="s">
        <v>6808</v>
      </c>
      <c r="C2474" s="62" t="s">
        <v>6809</v>
      </c>
    </row>
    <row r="2475" spans="1:3" x14ac:dyDescent="0.15">
      <c r="A2475" s="72" t="s">
        <v>6810</v>
      </c>
      <c r="B2475" s="62" t="s">
        <v>6811</v>
      </c>
      <c r="C2475" s="62" t="s">
        <v>6812</v>
      </c>
    </row>
    <row r="2476" spans="1:3" x14ac:dyDescent="0.15">
      <c r="A2476" s="72" t="s">
        <v>6813</v>
      </c>
      <c r="B2476" s="62" t="s">
        <v>6814</v>
      </c>
      <c r="C2476" s="62" t="s">
        <v>6815</v>
      </c>
    </row>
    <row r="2477" spans="1:3" x14ac:dyDescent="0.15">
      <c r="A2477" s="72" t="s">
        <v>6816</v>
      </c>
      <c r="B2477" s="62" t="s">
        <v>6817</v>
      </c>
      <c r="C2477" s="62" t="s">
        <v>6818</v>
      </c>
    </row>
    <row r="2478" spans="1:3" x14ac:dyDescent="0.15">
      <c r="A2478" s="72" t="s">
        <v>6819</v>
      </c>
      <c r="B2478" s="62" t="s">
        <v>6820</v>
      </c>
      <c r="C2478" s="62" t="s">
        <v>6821</v>
      </c>
    </row>
    <row r="2479" spans="1:3" x14ac:dyDescent="0.15">
      <c r="A2479" s="72" t="s">
        <v>6822</v>
      </c>
      <c r="B2479" s="62" t="s">
        <v>6823</v>
      </c>
      <c r="C2479" s="62" t="s">
        <v>5364</v>
      </c>
    </row>
    <row r="2480" spans="1:3" x14ac:dyDescent="0.15">
      <c r="A2480" s="72" t="s">
        <v>6824</v>
      </c>
      <c r="B2480" s="62" t="s">
        <v>6825</v>
      </c>
      <c r="C2480" s="62" t="s">
        <v>6401</v>
      </c>
    </row>
    <row r="2481" spans="1:3" x14ac:dyDescent="0.15">
      <c r="A2481" s="72" t="s">
        <v>6826</v>
      </c>
      <c r="B2481" s="62" t="s">
        <v>6827</v>
      </c>
      <c r="C2481" s="62" t="s">
        <v>6828</v>
      </c>
    </row>
    <row r="2482" spans="1:3" x14ac:dyDescent="0.15">
      <c r="A2482" s="72" t="s">
        <v>6829</v>
      </c>
      <c r="B2482" s="62" t="s">
        <v>6830</v>
      </c>
      <c r="C2482" s="62" t="s">
        <v>6831</v>
      </c>
    </row>
    <row r="2483" spans="1:3" x14ac:dyDescent="0.15">
      <c r="A2483" s="72" t="s">
        <v>6832</v>
      </c>
      <c r="B2483" s="62" t="s">
        <v>4580</v>
      </c>
      <c r="C2483" s="62" t="s">
        <v>6833</v>
      </c>
    </row>
    <row r="2484" spans="1:3" x14ac:dyDescent="0.15">
      <c r="A2484" s="72" t="s">
        <v>6834</v>
      </c>
      <c r="B2484" s="62" t="s">
        <v>6835</v>
      </c>
      <c r="C2484" s="62" t="s">
        <v>6836</v>
      </c>
    </row>
    <row r="2485" spans="1:3" x14ac:dyDescent="0.15">
      <c r="A2485" s="72" t="s">
        <v>6837</v>
      </c>
      <c r="B2485" s="62" t="s">
        <v>6838</v>
      </c>
      <c r="C2485" s="62" t="s">
        <v>1514</v>
      </c>
    </row>
    <row r="2486" spans="1:3" x14ac:dyDescent="0.15">
      <c r="A2486" s="72" t="s">
        <v>6839</v>
      </c>
      <c r="B2486" s="62" t="s">
        <v>6840</v>
      </c>
      <c r="C2486" s="62" t="s">
        <v>6841</v>
      </c>
    </row>
    <row r="2487" spans="1:3" x14ac:dyDescent="0.15">
      <c r="A2487" s="72" t="s">
        <v>6842</v>
      </c>
      <c r="B2487" s="62" t="s">
        <v>6843</v>
      </c>
      <c r="C2487" s="62" t="s">
        <v>6844</v>
      </c>
    </row>
    <row r="2488" spans="1:3" x14ac:dyDescent="0.15">
      <c r="A2488" s="72" t="s">
        <v>6845</v>
      </c>
      <c r="B2488" s="62" t="s">
        <v>6846</v>
      </c>
      <c r="C2488" s="62" t="s">
        <v>6847</v>
      </c>
    </row>
    <row r="2489" spans="1:3" x14ac:dyDescent="0.15">
      <c r="A2489" s="72" t="s">
        <v>6848</v>
      </c>
      <c r="B2489" s="62" t="s">
        <v>6849</v>
      </c>
      <c r="C2489" s="62" t="s">
        <v>6850</v>
      </c>
    </row>
    <row r="2490" spans="1:3" x14ac:dyDescent="0.15">
      <c r="A2490" s="72" t="s">
        <v>6851</v>
      </c>
      <c r="B2490" s="62" t="s">
        <v>6852</v>
      </c>
      <c r="C2490" s="62" t="s">
        <v>4285</v>
      </c>
    </row>
    <row r="2491" spans="1:3" x14ac:dyDescent="0.15">
      <c r="A2491" s="72" t="s">
        <v>6853</v>
      </c>
      <c r="B2491" s="62" t="s">
        <v>6854</v>
      </c>
      <c r="C2491" s="62" t="s">
        <v>6855</v>
      </c>
    </row>
    <row r="2492" spans="1:3" x14ac:dyDescent="0.15">
      <c r="A2492" s="72" t="s">
        <v>6856</v>
      </c>
      <c r="B2492" s="62" t="s">
        <v>6857</v>
      </c>
      <c r="C2492" s="62" t="s">
        <v>6858</v>
      </c>
    </row>
    <row r="2493" spans="1:3" x14ac:dyDescent="0.15">
      <c r="A2493" s="72" t="s">
        <v>6859</v>
      </c>
      <c r="B2493" s="62" t="s">
        <v>6860</v>
      </c>
      <c r="C2493" s="62" t="s">
        <v>6861</v>
      </c>
    </row>
    <row r="2494" spans="1:3" x14ac:dyDescent="0.15">
      <c r="A2494" s="72" t="s">
        <v>6862</v>
      </c>
      <c r="B2494" s="62" t="s">
        <v>6863</v>
      </c>
      <c r="C2494" s="62" t="s">
        <v>6864</v>
      </c>
    </row>
    <row r="2495" spans="1:3" x14ac:dyDescent="0.15">
      <c r="A2495" s="72" t="s">
        <v>6865</v>
      </c>
      <c r="B2495" s="62" t="s">
        <v>6866</v>
      </c>
      <c r="C2495" s="62" t="s">
        <v>6867</v>
      </c>
    </row>
    <row r="2496" spans="1:3" x14ac:dyDescent="0.15">
      <c r="A2496" s="72" t="s">
        <v>6868</v>
      </c>
      <c r="B2496" s="62" t="s">
        <v>6869</v>
      </c>
      <c r="C2496" s="62" t="s">
        <v>6870</v>
      </c>
    </row>
    <row r="2497" spans="1:3" x14ac:dyDescent="0.15">
      <c r="A2497" s="72" t="s">
        <v>6871</v>
      </c>
      <c r="B2497" s="62" t="s">
        <v>6872</v>
      </c>
      <c r="C2497" s="62" t="s">
        <v>6873</v>
      </c>
    </row>
    <row r="2498" spans="1:3" x14ac:dyDescent="0.15">
      <c r="A2498" s="72" t="s">
        <v>6874</v>
      </c>
      <c r="B2498" s="62" t="s">
        <v>6875</v>
      </c>
      <c r="C2498" s="62" t="s">
        <v>6876</v>
      </c>
    </row>
    <row r="2499" spans="1:3" x14ac:dyDescent="0.15">
      <c r="A2499" s="72" t="s">
        <v>6877</v>
      </c>
      <c r="B2499" s="62" t="s">
        <v>6878</v>
      </c>
      <c r="C2499" s="62" t="s">
        <v>6879</v>
      </c>
    </row>
    <row r="2500" spans="1:3" x14ac:dyDescent="0.15">
      <c r="A2500" s="72" t="s">
        <v>6880</v>
      </c>
      <c r="B2500" s="62" t="s">
        <v>6881</v>
      </c>
      <c r="C2500" s="62" t="s">
        <v>6882</v>
      </c>
    </row>
    <row r="2501" spans="1:3" x14ac:dyDescent="0.15">
      <c r="A2501" s="72" t="s">
        <v>6883</v>
      </c>
      <c r="B2501" s="62" t="s">
        <v>6884</v>
      </c>
      <c r="C2501" s="62" t="s">
        <v>6885</v>
      </c>
    </row>
    <row r="2502" spans="1:3" x14ac:dyDescent="0.15">
      <c r="A2502" s="72" t="s">
        <v>6886</v>
      </c>
      <c r="B2502" s="62" t="s">
        <v>6887</v>
      </c>
      <c r="C2502" s="62" t="s">
        <v>6888</v>
      </c>
    </row>
    <row r="2503" spans="1:3" x14ac:dyDescent="0.15">
      <c r="A2503" s="72" t="s">
        <v>6889</v>
      </c>
      <c r="B2503" s="62" t="s">
        <v>6890</v>
      </c>
      <c r="C2503" s="62" t="s">
        <v>6891</v>
      </c>
    </row>
    <row r="2504" spans="1:3" x14ac:dyDescent="0.15">
      <c r="A2504" s="72" t="s">
        <v>6892</v>
      </c>
      <c r="B2504" s="62" t="s">
        <v>6893</v>
      </c>
      <c r="C2504" s="62" t="s">
        <v>6894</v>
      </c>
    </row>
    <row r="2505" spans="1:3" x14ac:dyDescent="0.15">
      <c r="A2505" s="72" t="s">
        <v>6895</v>
      </c>
      <c r="B2505" s="62" t="s">
        <v>6896</v>
      </c>
      <c r="C2505" s="62" t="s">
        <v>6897</v>
      </c>
    </row>
    <row r="2506" spans="1:3" x14ac:dyDescent="0.15">
      <c r="A2506" s="72" t="s">
        <v>6898</v>
      </c>
      <c r="B2506" s="62" t="s">
        <v>6899</v>
      </c>
      <c r="C2506" s="62" t="s">
        <v>6900</v>
      </c>
    </row>
    <row r="2507" spans="1:3" x14ac:dyDescent="0.15">
      <c r="A2507" s="72" t="s">
        <v>6901</v>
      </c>
      <c r="B2507" s="62" t="s">
        <v>6902</v>
      </c>
      <c r="C2507" s="62" t="s">
        <v>6903</v>
      </c>
    </row>
    <row r="2508" spans="1:3" x14ac:dyDescent="0.15">
      <c r="A2508" s="72" t="s">
        <v>6904</v>
      </c>
      <c r="B2508" s="62" t="s">
        <v>6905</v>
      </c>
      <c r="C2508" s="62" t="s">
        <v>2512</v>
      </c>
    </row>
    <row r="2509" spans="1:3" x14ac:dyDescent="0.15">
      <c r="A2509" s="72" t="s">
        <v>6906</v>
      </c>
      <c r="B2509" s="62" t="s">
        <v>6907</v>
      </c>
      <c r="C2509" s="62" t="s">
        <v>6908</v>
      </c>
    </row>
    <row r="2510" spans="1:3" x14ac:dyDescent="0.15">
      <c r="A2510" s="72" t="s">
        <v>6909</v>
      </c>
      <c r="B2510" s="62" t="s">
        <v>6910</v>
      </c>
      <c r="C2510" s="62" t="s">
        <v>6911</v>
      </c>
    </row>
    <row r="2511" spans="1:3" x14ac:dyDescent="0.15">
      <c r="A2511" s="72" t="s">
        <v>6912</v>
      </c>
      <c r="B2511" s="62" t="s">
        <v>6913</v>
      </c>
      <c r="C2511" s="62" t="s">
        <v>6914</v>
      </c>
    </row>
    <row r="2512" spans="1:3" x14ac:dyDescent="0.15">
      <c r="A2512" s="72" t="s">
        <v>6915</v>
      </c>
      <c r="B2512" s="62" t="s">
        <v>6916</v>
      </c>
      <c r="C2512" s="62" t="s">
        <v>6917</v>
      </c>
    </row>
    <row r="2513" spans="1:3" x14ac:dyDescent="0.15">
      <c r="A2513" s="72" t="s">
        <v>6918</v>
      </c>
      <c r="B2513" s="62" t="s">
        <v>6919</v>
      </c>
      <c r="C2513" s="62" t="s">
        <v>6920</v>
      </c>
    </row>
    <row r="2514" spans="1:3" x14ac:dyDescent="0.15">
      <c r="A2514" s="72" t="s">
        <v>6921</v>
      </c>
      <c r="B2514" s="62" t="s">
        <v>6922</v>
      </c>
      <c r="C2514" s="62" t="s">
        <v>6923</v>
      </c>
    </row>
    <row r="2515" spans="1:3" x14ac:dyDescent="0.15">
      <c r="A2515" s="72" t="s">
        <v>6924</v>
      </c>
      <c r="B2515" s="62" t="s">
        <v>6925</v>
      </c>
      <c r="C2515" s="62" t="s">
        <v>6926</v>
      </c>
    </row>
    <row r="2516" spans="1:3" x14ac:dyDescent="0.15">
      <c r="A2516" s="72" t="s">
        <v>6927</v>
      </c>
      <c r="B2516" s="62" t="s">
        <v>6928</v>
      </c>
      <c r="C2516" s="62" t="s">
        <v>6929</v>
      </c>
    </row>
    <row r="2517" spans="1:3" x14ac:dyDescent="0.15">
      <c r="A2517" s="72" t="s">
        <v>6930</v>
      </c>
      <c r="B2517" s="62" t="s">
        <v>6931</v>
      </c>
      <c r="C2517" s="62" t="s">
        <v>6932</v>
      </c>
    </row>
    <row r="2518" spans="1:3" x14ac:dyDescent="0.15">
      <c r="A2518" s="72" t="s">
        <v>6933</v>
      </c>
      <c r="B2518" s="62" t="s">
        <v>6934</v>
      </c>
      <c r="C2518" s="62" t="s">
        <v>6935</v>
      </c>
    </row>
    <row r="2519" spans="1:3" x14ac:dyDescent="0.15">
      <c r="A2519" s="72" t="s">
        <v>6936</v>
      </c>
      <c r="B2519" s="62" t="s">
        <v>6937</v>
      </c>
      <c r="C2519" s="62" t="s">
        <v>6938</v>
      </c>
    </row>
    <row r="2520" spans="1:3" x14ac:dyDescent="0.15">
      <c r="A2520" s="72" t="s">
        <v>6939</v>
      </c>
      <c r="B2520" s="62" t="s">
        <v>6940</v>
      </c>
      <c r="C2520" s="62" t="s">
        <v>6941</v>
      </c>
    </row>
    <row r="2521" spans="1:3" x14ac:dyDescent="0.15">
      <c r="A2521" s="72" t="s">
        <v>6942</v>
      </c>
      <c r="B2521" s="62" t="s">
        <v>6943</v>
      </c>
      <c r="C2521" s="62" t="s">
        <v>6944</v>
      </c>
    </row>
    <row r="2522" spans="1:3" x14ac:dyDescent="0.15">
      <c r="A2522" s="72" t="s">
        <v>6945</v>
      </c>
      <c r="B2522" s="62" t="s">
        <v>6946</v>
      </c>
      <c r="C2522" s="62" t="s">
        <v>6947</v>
      </c>
    </row>
    <row r="2523" spans="1:3" x14ac:dyDescent="0.15">
      <c r="A2523" s="72" t="s">
        <v>6948</v>
      </c>
      <c r="B2523" s="62" t="s">
        <v>6949</v>
      </c>
      <c r="C2523" s="62" t="s">
        <v>6950</v>
      </c>
    </row>
    <row r="2524" spans="1:3" x14ac:dyDescent="0.15">
      <c r="A2524" s="72" t="s">
        <v>6951</v>
      </c>
      <c r="B2524" s="62" t="s">
        <v>6952</v>
      </c>
      <c r="C2524" s="62" t="s">
        <v>6953</v>
      </c>
    </row>
    <row r="2525" spans="1:3" x14ac:dyDescent="0.15">
      <c r="A2525" s="72" t="s">
        <v>6954</v>
      </c>
      <c r="B2525" s="62" t="s">
        <v>6955</v>
      </c>
      <c r="C2525" s="62" t="s">
        <v>6956</v>
      </c>
    </row>
    <row r="2526" spans="1:3" x14ac:dyDescent="0.15">
      <c r="A2526" s="72" t="s">
        <v>6957</v>
      </c>
      <c r="B2526" s="62" t="s">
        <v>6958</v>
      </c>
      <c r="C2526" s="62" t="s">
        <v>6959</v>
      </c>
    </row>
    <row r="2527" spans="1:3" x14ac:dyDescent="0.15">
      <c r="A2527" s="72" t="s">
        <v>6960</v>
      </c>
      <c r="B2527" s="62" t="s">
        <v>6961</v>
      </c>
      <c r="C2527" s="62" t="s">
        <v>6962</v>
      </c>
    </row>
    <row r="2528" spans="1:3" x14ac:dyDescent="0.15">
      <c r="A2528" s="72" t="s">
        <v>6963</v>
      </c>
      <c r="B2528" s="62" t="s">
        <v>619</v>
      </c>
      <c r="C2528" s="62" t="s">
        <v>6964</v>
      </c>
    </row>
    <row r="2529" spans="1:3" x14ac:dyDescent="0.15">
      <c r="A2529" s="72" t="s">
        <v>6965</v>
      </c>
      <c r="B2529" s="62" t="s">
        <v>4124</v>
      </c>
      <c r="C2529" s="62" t="s">
        <v>6966</v>
      </c>
    </row>
    <row r="2530" spans="1:3" x14ac:dyDescent="0.15">
      <c r="A2530" s="72" t="s">
        <v>6967</v>
      </c>
      <c r="B2530" s="62" t="s">
        <v>6968</v>
      </c>
      <c r="C2530" s="62" t="s">
        <v>6969</v>
      </c>
    </row>
    <row r="2531" spans="1:3" x14ac:dyDescent="0.15">
      <c r="A2531" s="72" t="s">
        <v>6970</v>
      </c>
      <c r="B2531" s="62" t="s">
        <v>6971</v>
      </c>
      <c r="C2531" s="62" t="s">
        <v>6972</v>
      </c>
    </row>
    <row r="2532" spans="1:3" x14ac:dyDescent="0.15">
      <c r="A2532" s="72" t="s">
        <v>6973</v>
      </c>
      <c r="B2532" s="62" t="s">
        <v>6974</v>
      </c>
      <c r="C2532" s="62" t="s">
        <v>6975</v>
      </c>
    </row>
    <row r="2533" spans="1:3" x14ac:dyDescent="0.15">
      <c r="A2533" s="72" t="s">
        <v>6976</v>
      </c>
      <c r="B2533" s="62" t="s">
        <v>6977</v>
      </c>
      <c r="C2533" s="62" t="s">
        <v>6978</v>
      </c>
    </row>
    <row r="2534" spans="1:3" x14ac:dyDescent="0.15">
      <c r="A2534" s="72" t="s">
        <v>6979</v>
      </c>
      <c r="B2534" s="62" t="s">
        <v>6980</v>
      </c>
      <c r="C2534" s="62" t="s">
        <v>6981</v>
      </c>
    </row>
    <row r="2535" spans="1:3" x14ac:dyDescent="0.15">
      <c r="A2535" s="72" t="s">
        <v>6982</v>
      </c>
      <c r="B2535" s="62" t="s">
        <v>769</v>
      </c>
      <c r="C2535" s="62" t="s">
        <v>6237</v>
      </c>
    </row>
    <row r="2536" spans="1:3" x14ac:dyDescent="0.15">
      <c r="A2536" s="72" t="s">
        <v>6983</v>
      </c>
      <c r="B2536" s="62" t="s">
        <v>6984</v>
      </c>
      <c r="C2536" s="62" t="s">
        <v>6985</v>
      </c>
    </row>
    <row r="2537" spans="1:3" x14ac:dyDescent="0.15">
      <c r="A2537" s="72" t="s">
        <v>6986</v>
      </c>
      <c r="B2537" s="62" t="s">
        <v>6987</v>
      </c>
      <c r="C2537" s="62" t="s">
        <v>6988</v>
      </c>
    </row>
    <row r="2538" spans="1:3" x14ac:dyDescent="0.15">
      <c r="A2538" s="72" t="s">
        <v>6989</v>
      </c>
      <c r="B2538" s="62" t="s">
        <v>6990</v>
      </c>
      <c r="C2538" s="62" t="s">
        <v>6991</v>
      </c>
    </row>
    <row r="2539" spans="1:3" x14ac:dyDescent="0.15">
      <c r="A2539" s="72" t="s">
        <v>6992</v>
      </c>
      <c r="B2539" s="62" t="s">
        <v>6993</v>
      </c>
      <c r="C2539" s="62" t="s">
        <v>6994</v>
      </c>
    </row>
    <row r="2540" spans="1:3" x14ac:dyDescent="0.15">
      <c r="A2540" s="72" t="s">
        <v>6995</v>
      </c>
      <c r="B2540" s="62" t="s">
        <v>6996</v>
      </c>
      <c r="C2540" s="62" t="s">
        <v>6997</v>
      </c>
    </row>
    <row r="2541" spans="1:3" x14ac:dyDescent="0.15">
      <c r="A2541" s="72" t="s">
        <v>6998</v>
      </c>
      <c r="B2541" s="62" t="s">
        <v>6999</v>
      </c>
      <c r="C2541" s="62" t="s">
        <v>7000</v>
      </c>
    </row>
    <row r="2542" spans="1:3" x14ac:dyDescent="0.15">
      <c r="A2542" s="72" t="s">
        <v>7001</v>
      </c>
      <c r="B2542" s="62" t="s">
        <v>7002</v>
      </c>
      <c r="C2542" s="62" t="s">
        <v>7003</v>
      </c>
    </row>
    <row r="2543" spans="1:3" x14ac:dyDescent="0.15">
      <c r="A2543" s="72" t="s">
        <v>7004</v>
      </c>
      <c r="B2543" s="62" t="s">
        <v>7005</v>
      </c>
      <c r="C2543" s="62" t="s">
        <v>7006</v>
      </c>
    </row>
    <row r="2544" spans="1:3" x14ac:dyDescent="0.15">
      <c r="A2544" s="72" t="s">
        <v>7007</v>
      </c>
      <c r="B2544" s="62" t="s">
        <v>7008</v>
      </c>
      <c r="C2544" s="62" t="s">
        <v>7009</v>
      </c>
    </row>
    <row r="2545" spans="1:3" x14ac:dyDescent="0.15">
      <c r="A2545" s="72" t="s">
        <v>7010</v>
      </c>
      <c r="B2545" s="62" t="s">
        <v>7011</v>
      </c>
      <c r="C2545" s="62" t="s">
        <v>7012</v>
      </c>
    </row>
    <row r="2546" spans="1:3" x14ac:dyDescent="0.15">
      <c r="A2546" s="72" t="s">
        <v>7013</v>
      </c>
      <c r="B2546" s="62" t="s">
        <v>7014</v>
      </c>
      <c r="C2546" s="62" t="s">
        <v>7015</v>
      </c>
    </row>
    <row r="2547" spans="1:3" x14ac:dyDescent="0.15">
      <c r="A2547" s="72" t="s">
        <v>7016</v>
      </c>
      <c r="B2547" s="62" t="s">
        <v>7017</v>
      </c>
      <c r="C2547" s="62" t="s">
        <v>7018</v>
      </c>
    </row>
    <row r="2548" spans="1:3" x14ac:dyDescent="0.15">
      <c r="A2548" s="72" t="s">
        <v>7019</v>
      </c>
      <c r="B2548" s="62" t="s">
        <v>4531</v>
      </c>
      <c r="C2548" s="62" t="s">
        <v>7020</v>
      </c>
    </row>
    <row r="2549" spans="1:3" x14ac:dyDescent="0.15">
      <c r="A2549" s="72" t="s">
        <v>7021</v>
      </c>
      <c r="B2549" s="62" t="s">
        <v>7022</v>
      </c>
      <c r="C2549" s="62" t="s">
        <v>7023</v>
      </c>
    </row>
    <row r="2550" spans="1:3" x14ac:dyDescent="0.15">
      <c r="A2550" s="72" t="s">
        <v>7024</v>
      </c>
      <c r="B2550" s="62" t="s">
        <v>7025</v>
      </c>
      <c r="C2550" s="62" t="s">
        <v>7026</v>
      </c>
    </row>
    <row r="2551" spans="1:3" x14ac:dyDescent="0.15">
      <c r="A2551" s="72" t="s">
        <v>7027</v>
      </c>
      <c r="B2551" s="62" t="s">
        <v>7028</v>
      </c>
      <c r="C2551" s="62" t="s">
        <v>7029</v>
      </c>
    </row>
    <row r="2552" spans="1:3" x14ac:dyDescent="0.15">
      <c r="A2552" s="72" t="s">
        <v>7030</v>
      </c>
      <c r="B2552" s="62" t="s">
        <v>7031</v>
      </c>
      <c r="C2552" s="62" t="s">
        <v>7032</v>
      </c>
    </row>
    <row r="2553" spans="1:3" x14ac:dyDescent="0.15">
      <c r="A2553" s="72" t="s">
        <v>7033</v>
      </c>
      <c r="B2553" s="62" t="s">
        <v>7034</v>
      </c>
      <c r="C2553" s="62" t="s">
        <v>7035</v>
      </c>
    </row>
    <row r="2554" spans="1:3" x14ac:dyDescent="0.15">
      <c r="A2554" s="72" t="s">
        <v>7036</v>
      </c>
      <c r="B2554" s="62" t="s">
        <v>7037</v>
      </c>
      <c r="C2554" s="62" t="s">
        <v>7038</v>
      </c>
    </row>
    <row r="2555" spans="1:3" x14ac:dyDescent="0.15">
      <c r="A2555" s="72" t="s">
        <v>7039</v>
      </c>
      <c r="B2555" s="62" t="s">
        <v>7040</v>
      </c>
      <c r="C2555" s="62" t="s">
        <v>7041</v>
      </c>
    </row>
    <row r="2556" spans="1:3" x14ac:dyDescent="0.15">
      <c r="A2556" s="72" t="s">
        <v>7042</v>
      </c>
      <c r="B2556" s="62" t="s">
        <v>7043</v>
      </c>
      <c r="C2556" s="62" t="s">
        <v>7044</v>
      </c>
    </row>
    <row r="2557" spans="1:3" x14ac:dyDescent="0.15">
      <c r="A2557" s="72" t="s">
        <v>7045</v>
      </c>
      <c r="B2557" s="62" t="s">
        <v>7046</v>
      </c>
      <c r="C2557" s="62" t="s">
        <v>7047</v>
      </c>
    </row>
    <row r="2558" spans="1:3" x14ac:dyDescent="0.15">
      <c r="A2558" s="72" t="s">
        <v>7048</v>
      </c>
      <c r="B2558" s="62" t="s">
        <v>7049</v>
      </c>
      <c r="C2558" s="62" t="s">
        <v>7050</v>
      </c>
    </row>
    <row r="2559" spans="1:3" x14ac:dyDescent="0.15">
      <c r="A2559" s="72" t="s">
        <v>7051</v>
      </c>
      <c r="B2559" s="62" t="s">
        <v>7052</v>
      </c>
      <c r="C2559" s="62" t="s">
        <v>7053</v>
      </c>
    </row>
    <row r="2560" spans="1:3" x14ac:dyDescent="0.15">
      <c r="A2560" s="72" t="s">
        <v>7054</v>
      </c>
      <c r="B2560" s="62" t="s">
        <v>7055</v>
      </c>
      <c r="C2560" s="62" t="s">
        <v>7056</v>
      </c>
    </row>
    <row r="2561" spans="1:3" x14ac:dyDescent="0.15">
      <c r="A2561" s="72" t="s">
        <v>7057</v>
      </c>
      <c r="B2561" s="62" t="s">
        <v>7058</v>
      </c>
      <c r="C2561" s="62" t="s">
        <v>7059</v>
      </c>
    </row>
    <row r="2562" spans="1:3" x14ac:dyDescent="0.15">
      <c r="A2562" s="72" t="s">
        <v>7060</v>
      </c>
      <c r="B2562" s="62" t="s">
        <v>7061</v>
      </c>
      <c r="C2562" s="62" t="s">
        <v>7062</v>
      </c>
    </row>
    <row r="2563" spans="1:3" x14ac:dyDescent="0.15">
      <c r="A2563" s="72" t="s">
        <v>7063</v>
      </c>
      <c r="B2563" s="62" t="s">
        <v>7064</v>
      </c>
      <c r="C2563" s="62" t="s">
        <v>7065</v>
      </c>
    </row>
    <row r="2564" spans="1:3" x14ac:dyDescent="0.15">
      <c r="A2564" s="72" t="s">
        <v>7066</v>
      </c>
      <c r="B2564" s="62" t="s">
        <v>7067</v>
      </c>
      <c r="C2564" s="62" t="s">
        <v>7068</v>
      </c>
    </row>
    <row r="2565" spans="1:3" x14ac:dyDescent="0.15">
      <c r="A2565" s="72" t="s">
        <v>7069</v>
      </c>
      <c r="B2565" s="62" t="s">
        <v>7070</v>
      </c>
      <c r="C2565" s="62" t="s">
        <v>7071</v>
      </c>
    </row>
    <row r="2566" spans="1:3" x14ac:dyDescent="0.15">
      <c r="A2566" s="72" t="s">
        <v>7072</v>
      </c>
      <c r="B2566" s="62" t="s">
        <v>6805</v>
      </c>
      <c r="C2566" s="62" t="s">
        <v>7073</v>
      </c>
    </row>
    <row r="2567" spans="1:3" x14ac:dyDescent="0.15">
      <c r="A2567" s="72" t="s">
        <v>7074</v>
      </c>
      <c r="B2567" s="62" t="s">
        <v>7075</v>
      </c>
      <c r="C2567" s="62" t="s">
        <v>7076</v>
      </c>
    </row>
    <row r="2568" spans="1:3" x14ac:dyDescent="0.15">
      <c r="A2568" s="72" t="s">
        <v>7077</v>
      </c>
      <c r="B2568" s="62" t="s">
        <v>7078</v>
      </c>
      <c r="C2568" s="62" t="s">
        <v>7079</v>
      </c>
    </row>
    <row r="2569" spans="1:3" x14ac:dyDescent="0.15">
      <c r="A2569" s="72" t="s">
        <v>7080</v>
      </c>
      <c r="B2569" s="62" t="s">
        <v>5960</v>
      </c>
      <c r="C2569" s="62" t="s">
        <v>7081</v>
      </c>
    </row>
    <row r="2570" spans="1:3" x14ac:dyDescent="0.15">
      <c r="A2570" s="72" t="s">
        <v>7082</v>
      </c>
      <c r="B2570" s="62" t="s">
        <v>7083</v>
      </c>
      <c r="C2570" s="62" t="s">
        <v>7084</v>
      </c>
    </row>
    <row r="2571" spans="1:3" x14ac:dyDescent="0.15">
      <c r="A2571" s="72" t="s">
        <v>7085</v>
      </c>
      <c r="B2571" s="62" t="s">
        <v>7086</v>
      </c>
      <c r="C2571" s="62" t="s">
        <v>7087</v>
      </c>
    </row>
    <row r="2572" spans="1:3" x14ac:dyDescent="0.15">
      <c r="A2572" s="72" t="s">
        <v>7088</v>
      </c>
      <c r="B2572" s="62" t="s">
        <v>7089</v>
      </c>
      <c r="C2572" s="62" t="s">
        <v>7090</v>
      </c>
    </row>
    <row r="2573" spans="1:3" x14ac:dyDescent="0.15">
      <c r="A2573" s="72" t="s">
        <v>7091</v>
      </c>
      <c r="B2573" s="62" t="s">
        <v>7092</v>
      </c>
      <c r="C2573" s="62" t="s">
        <v>7093</v>
      </c>
    </row>
    <row r="2574" spans="1:3" x14ac:dyDescent="0.15">
      <c r="A2574" s="72" t="s">
        <v>7094</v>
      </c>
      <c r="B2574" s="62" t="s">
        <v>7095</v>
      </c>
      <c r="C2574" s="62" t="s">
        <v>7096</v>
      </c>
    </row>
    <row r="2575" spans="1:3" x14ac:dyDescent="0.15">
      <c r="A2575" s="72" t="s">
        <v>7097</v>
      </c>
      <c r="B2575" s="62" t="s">
        <v>7098</v>
      </c>
      <c r="C2575" s="62" t="s">
        <v>7099</v>
      </c>
    </row>
    <row r="2576" spans="1:3" x14ac:dyDescent="0.15">
      <c r="A2576" s="72" t="s">
        <v>7100</v>
      </c>
      <c r="B2576" s="62" t="s">
        <v>7101</v>
      </c>
      <c r="C2576" s="62" t="s">
        <v>7102</v>
      </c>
    </row>
    <row r="2577" spans="1:3" x14ac:dyDescent="0.15">
      <c r="A2577" s="72" t="s">
        <v>7103</v>
      </c>
      <c r="B2577" s="62" t="s">
        <v>7104</v>
      </c>
      <c r="C2577" s="62" t="s">
        <v>7105</v>
      </c>
    </row>
    <row r="2578" spans="1:3" x14ac:dyDescent="0.15">
      <c r="A2578" s="72" t="s">
        <v>7106</v>
      </c>
      <c r="B2578" s="62" t="s">
        <v>7107</v>
      </c>
      <c r="C2578" s="62" t="s">
        <v>7108</v>
      </c>
    </row>
    <row r="2579" spans="1:3" x14ac:dyDescent="0.15">
      <c r="A2579" s="72" t="s">
        <v>7109</v>
      </c>
      <c r="B2579" s="62" t="s">
        <v>7110</v>
      </c>
      <c r="C2579" s="62" t="s">
        <v>7111</v>
      </c>
    </row>
    <row r="2580" spans="1:3" x14ac:dyDescent="0.15">
      <c r="A2580" s="72" t="s">
        <v>7112</v>
      </c>
      <c r="B2580" s="62" t="s">
        <v>7113</v>
      </c>
      <c r="C2580" s="62" t="s">
        <v>7114</v>
      </c>
    </row>
    <row r="2581" spans="1:3" x14ac:dyDescent="0.15">
      <c r="A2581" s="72" t="s">
        <v>7115</v>
      </c>
      <c r="B2581" s="62" t="s">
        <v>7116</v>
      </c>
      <c r="C2581" s="62" t="s">
        <v>7117</v>
      </c>
    </row>
    <row r="2582" spans="1:3" x14ac:dyDescent="0.15">
      <c r="A2582" s="72" t="s">
        <v>7118</v>
      </c>
      <c r="B2582" s="62" t="s">
        <v>5717</v>
      </c>
      <c r="C2582" s="62" t="s">
        <v>7119</v>
      </c>
    </row>
    <row r="2583" spans="1:3" x14ac:dyDescent="0.15">
      <c r="A2583" s="72" t="s">
        <v>7120</v>
      </c>
      <c r="B2583" s="62" t="s">
        <v>7121</v>
      </c>
      <c r="C2583" s="62" t="s">
        <v>7122</v>
      </c>
    </row>
    <row r="2584" spans="1:3" x14ac:dyDescent="0.15">
      <c r="A2584" s="72" t="s">
        <v>7123</v>
      </c>
      <c r="B2584" s="62" t="s">
        <v>7124</v>
      </c>
      <c r="C2584" s="62" t="s">
        <v>7125</v>
      </c>
    </row>
    <row r="2585" spans="1:3" x14ac:dyDescent="0.15">
      <c r="A2585" s="72" t="s">
        <v>7126</v>
      </c>
      <c r="B2585" s="62" t="s">
        <v>7127</v>
      </c>
      <c r="C2585" s="62" t="s">
        <v>7128</v>
      </c>
    </row>
    <row r="2586" spans="1:3" x14ac:dyDescent="0.15">
      <c r="A2586" s="72" t="s">
        <v>7129</v>
      </c>
      <c r="B2586" s="62" t="s">
        <v>7130</v>
      </c>
      <c r="C2586" s="62" t="s">
        <v>7131</v>
      </c>
    </row>
    <row r="2587" spans="1:3" x14ac:dyDescent="0.15">
      <c r="A2587" s="72" t="s">
        <v>7132</v>
      </c>
      <c r="B2587" s="62" t="s">
        <v>7133</v>
      </c>
      <c r="C2587" s="62" t="s">
        <v>7134</v>
      </c>
    </row>
    <row r="2588" spans="1:3" x14ac:dyDescent="0.15">
      <c r="A2588" s="72" t="s">
        <v>7135</v>
      </c>
      <c r="B2588" s="62" t="s">
        <v>7136</v>
      </c>
      <c r="C2588" s="62" t="s">
        <v>7137</v>
      </c>
    </row>
    <row r="2589" spans="1:3" x14ac:dyDescent="0.15">
      <c r="A2589" s="72" t="s">
        <v>7138</v>
      </c>
      <c r="B2589" s="62" t="s">
        <v>7139</v>
      </c>
      <c r="C2589" s="62" t="s">
        <v>7140</v>
      </c>
    </row>
    <row r="2590" spans="1:3" x14ac:dyDescent="0.15">
      <c r="A2590" s="72" t="s">
        <v>7141</v>
      </c>
      <c r="B2590" s="62" t="s">
        <v>7142</v>
      </c>
      <c r="C2590" s="62" t="s">
        <v>7143</v>
      </c>
    </row>
    <row r="2591" spans="1:3" x14ac:dyDescent="0.15">
      <c r="A2591" s="72" t="s">
        <v>7144</v>
      </c>
      <c r="B2591" s="62" t="s">
        <v>7145</v>
      </c>
      <c r="C2591" s="62" t="s">
        <v>7146</v>
      </c>
    </row>
    <row r="2592" spans="1:3" x14ac:dyDescent="0.15">
      <c r="A2592" s="72" t="s">
        <v>7147</v>
      </c>
      <c r="B2592" s="62" t="s">
        <v>7148</v>
      </c>
      <c r="C2592" s="62" t="s">
        <v>7149</v>
      </c>
    </row>
    <row r="2593" spans="1:3" x14ac:dyDescent="0.15">
      <c r="A2593" s="72" t="s">
        <v>7150</v>
      </c>
      <c r="B2593" s="62" t="s">
        <v>7151</v>
      </c>
      <c r="C2593" s="62" t="s">
        <v>7152</v>
      </c>
    </row>
    <row r="2594" spans="1:3" x14ac:dyDescent="0.15">
      <c r="A2594" s="72" t="s">
        <v>7153</v>
      </c>
      <c r="B2594" s="62" t="s">
        <v>1500</v>
      </c>
      <c r="C2594" s="62" t="s">
        <v>7154</v>
      </c>
    </row>
    <row r="2595" spans="1:3" x14ac:dyDescent="0.15">
      <c r="A2595" s="72" t="s">
        <v>7155</v>
      </c>
      <c r="B2595" s="62" t="s">
        <v>7156</v>
      </c>
      <c r="C2595" s="62" t="s">
        <v>7157</v>
      </c>
    </row>
    <row r="2596" spans="1:3" x14ac:dyDescent="0.15">
      <c r="A2596" s="72" t="s">
        <v>7158</v>
      </c>
      <c r="B2596" s="62" t="s">
        <v>7159</v>
      </c>
      <c r="C2596" s="62" t="s">
        <v>7160</v>
      </c>
    </row>
    <row r="2597" spans="1:3" x14ac:dyDescent="0.15">
      <c r="A2597" s="72" t="s">
        <v>7161</v>
      </c>
      <c r="B2597" s="62" t="s">
        <v>7162</v>
      </c>
      <c r="C2597" s="62" t="s">
        <v>7163</v>
      </c>
    </row>
    <row r="2598" spans="1:3" x14ac:dyDescent="0.15">
      <c r="A2598" s="72" t="s">
        <v>7164</v>
      </c>
      <c r="B2598" s="62" t="s">
        <v>7165</v>
      </c>
      <c r="C2598" s="62" t="s">
        <v>7166</v>
      </c>
    </row>
    <row r="2599" spans="1:3" x14ac:dyDescent="0.15">
      <c r="A2599" s="72" t="s">
        <v>7167</v>
      </c>
      <c r="B2599" s="62" t="s">
        <v>7168</v>
      </c>
      <c r="C2599" s="62" t="s">
        <v>1451</v>
      </c>
    </row>
    <row r="2600" spans="1:3" x14ac:dyDescent="0.15">
      <c r="A2600" s="72" t="s">
        <v>7169</v>
      </c>
      <c r="B2600" s="62" t="s">
        <v>7170</v>
      </c>
      <c r="C2600" s="62" t="s">
        <v>7171</v>
      </c>
    </row>
    <row r="2601" spans="1:3" x14ac:dyDescent="0.15">
      <c r="A2601" s="72" t="s">
        <v>7172</v>
      </c>
      <c r="B2601" s="62" t="s">
        <v>7173</v>
      </c>
      <c r="C2601" s="62" t="s">
        <v>7174</v>
      </c>
    </row>
    <row r="2602" spans="1:3" x14ac:dyDescent="0.15">
      <c r="A2602" s="72" t="s">
        <v>7175</v>
      </c>
      <c r="B2602" s="62" t="s">
        <v>7176</v>
      </c>
      <c r="C2602" s="62" t="s">
        <v>7177</v>
      </c>
    </row>
    <row r="2603" spans="1:3" x14ac:dyDescent="0.15">
      <c r="A2603" s="72" t="s">
        <v>7178</v>
      </c>
      <c r="B2603" s="62" t="s">
        <v>7179</v>
      </c>
      <c r="C2603" s="62" t="s">
        <v>7180</v>
      </c>
    </row>
    <row r="2604" spans="1:3" x14ac:dyDescent="0.15">
      <c r="A2604" s="72" t="s">
        <v>7181</v>
      </c>
      <c r="B2604" s="62" t="s">
        <v>7182</v>
      </c>
      <c r="C2604" s="62" t="s">
        <v>7183</v>
      </c>
    </row>
    <row r="2605" spans="1:3" x14ac:dyDescent="0.15">
      <c r="A2605" s="72" t="s">
        <v>7184</v>
      </c>
      <c r="B2605" s="62" t="s">
        <v>7185</v>
      </c>
      <c r="C2605" s="62" t="s">
        <v>7186</v>
      </c>
    </row>
    <row r="2606" spans="1:3" x14ac:dyDescent="0.15">
      <c r="A2606" s="72" t="s">
        <v>7187</v>
      </c>
      <c r="B2606" s="62" t="s">
        <v>7188</v>
      </c>
      <c r="C2606" s="62" t="s">
        <v>7189</v>
      </c>
    </row>
    <row r="2607" spans="1:3" x14ac:dyDescent="0.15">
      <c r="A2607" s="72" t="s">
        <v>7190</v>
      </c>
      <c r="B2607" s="62" t="s">
        <v>7191</v>
      </c>
      <c r="C2607" s="62" t="s">
        <v>7192</v>
      </c>
    </row>
    <row r="2608" spans="1:3" x14ac:dyDescent="0.15">
      <c r="A2608" s="72" t="s">
        <v>7193</v>
      </c>
      <c r="B2608" s="62" t="s">
        <v>7194</v>
      </c>
      <c r="C2608" s="62" t="s">
        <v>7195</v>
      </c>
    </row>
    <row r="2609" spans="1:3" x14ac:dyDescent="0.15">
      <c r="A2609" s="72" t="s">
        <v>7196</v>
      </c>
      <c r="B2609" s="62" t="s">
        <v>7197</v>
      </c>
      <c r="C2609" s="62" t="s">
        <v>7198</v>
      </c>
    </row>
    <row r="2610" spans="1:3" x14ac:dyDescent="0.15">
      <c r="A2610" s="72" t="s">
        <v>7199</v>
      </c>
      <c r="B2610" s="62" t="s">
        <v>7200</v>
      </c>
      <c r="C2610" s="62" t="s">
        <v>7201</v>
      </c>
    </row>
    <row r="2611" spans="1:3" x14ac:dyDescent="0.15">
      <c r="A2611" s="72" t="s">
        <v>7202</v>
      </c>
      <c r="B2611" s="62" t="s">
        <v>7203</v>
      </c>
      <c r="C2611" s="62" t="s">
        <v>7204</v>
      </c>
    </row>
    <row r="2612" spans="1:3" x14ac:dyDescent="0.15">
      <c r="A2612" s="72" t="s">
        <v>7205</v>
      </c>
      <c r="B2612" s="62" t="s">
        <v>7206</v>
      </c>
      <c r="C2612" s="62" t="s">
        <v>7207</v>
      </c>
    </row>
    <row r="2613" spans="1:3" x14ac:dyDescent="0.15">
      <c r="A2613" s="72" t="s">
        <v>7208</v>
      </c>
      <c r="B2613" s="62" t="s">
        <v>7209</v>
      </c>
      <c r="C2613" s="62" t="s">
        <v>7210</v>
      </c>
    </row>
    <row r="2614" spans="1:3" x14ac:dyDescent="0.15">
      <c r="A2614" s="72" t="s">
        <v>7211</v>
      </c>
      <c r="B2614" s="62" t="s">
        <v>7212</v>
      </c>
      <c r="C2614" s="62" t="s">
        <v>7213</v>
      </c>
    </row>
    <row r="2615" spans="1:3" x14ac:dyDescent="0.15">
      <c r="A2615" s="72" t="s">
        <v>7214</v>
      </c>
      <c r="B2615" s="62" t="s">
        <v>7215</v>
      </c>
      <c r="C2615" s="62" t="s">
        <v>7216</v>
      </c>
    </row>
    <row r="2616" spans="1:3" x14ac:dyDescent="0.15">
      <c r="A2616" s="72" t="s">
        <v>7217</v>
      </c>
      <c r="B2616" s="62" t="s">
        <v>7218</v>
      </c>
      <c r="C2616" s="62" t="s">
        <v>7219</v>
      </c>
    </row>
    <row r="2617" spans="1:3" x14ac:dyDescent="0.15">
      <c r="A2617" s="72" t="s">
        <v>7220</v>
      </c>
      <c r="B2617" s="62" t="s">
        <v>7221</v>
      </c>
      <c r="C2617" s="62" t="s">
        <v>7222</v>
      </c>
    </row>
    <row r="2618" spans="1:3" x14ac:dyDescent="0.15">
      <c r="A2618" s="72" t="s">
        <v>7223</v>
      </c>
      <c r="B2618" s="62" t="s">
        <v>5867</v>
      </c>
      <c r="C2618" s="62" t="s">
        <v>7224</v>
      </c>
    </row>
    <row r="2619" spans="1:3" x14ac:dyDescent="0.15">
      <c r="A2619" s="72" t="s">
        <v>7225</v>
      </c>
      <c r="B2619" s="62" t="s">
        <v>5590</v>
      </c>
      <c r="C2619" s="62" t="s">
        <v>7226</v>
      </c>
    </row>
    <row r="2620" spans="1:3" x14ac:dyDescent="0.15">
      <c r="A2620" s="72" t="s">
        <v>7227</v>
      </c>
      <c r="B2620" s="62" t="s">
        <v>7228</v>
      </c>
      <c r="C2620" s="62" t="s">
        <v>7229</v>
      </c>
    </row>
    <row r="2621" spans="1:3" x14ac:dyDescent="0.15">
      <c r="A2621" s="72" t="s">
        <v>7230</v>
      </c>
      <c r="B2621" s="62" t="s">
        <v>7231</v>
      </c>
      <c r="C2621" s="62" t="s">
        <v>7232</v>
      </c>
    </row>
    <row r="2622" spans="1:3" x14ac:dyDescent="0.15">
      <c r="A2622" s="72" t="s">
        <v>7233</v>
      </c>
      <c r="B2622" s="62" t="s">
        <v>4607</v>
      </c>
      <c r="C2622" s="62" t="s">
        <v>7234</v>
      </c>
    </row>
    <row r="2623" spans="1:3" x14ac:dyDescent="0.15">
      <c r="A2623" s="72" t="s">
        <v>7235</v>
      </c>
      <c r="B2623" s="62" t="s">
        <v>7236</v>
      </c>
      <c r="C2623" s="62" t="s">
        <v>7237</v>
      </c>
    </row>
    <row r="2624" spans="1:3" x14ac:dyDescent="0.15">
      <c r="A2624" s="72" t="s">
        <v>7238</v>
      </c>
      <c r="B2624" s="62" t="s">
        <v>7239</v>
      </c>
      <c r="C2624" s="62" t="s">
        <v>7240</v>
      </c>
    </row>
    <row r="2625" spans="1:3" x14ac:dyDescent="0.15">
      <c r="A2625" s="72" t="s">
        <v>7241</v>
      </c>
      <c r="B2625" s="62" t="s">
        <v>7242</v>
      </c>
      <c r="C2625" s="62" t="s">
        <v>7243</v>
      </c>
    </row>
    <row r="2626" spans="1:3" x14ac:dyDescent="0.15">
      <c r="A2626" s="72" t="s">
        <v>7244</v>
      </c>
      <c r="B2626" s="62" t="s">
        <v>7245</v>
      </c>
      <c r="C2626" s="62" t="s">
        <v>7246</v>
      </c>
    </row>
    <row r="2627" spans="1:3" x14ac:dyDescent="0.15">
      <c r="A2627" s="72" t="s">
        <v>7247</v>
      </c>
      <c r="B2627" s="62" t="s">
        <v>4566</v>
      </c>
      <c r="C2627" s="62" t="s">
        <v>7248</v>
      </c>
    </row>
    <row r="2628" spans="1:3" x14ac:dyDescent="0.15">
      <c r="A2628" s="72" t="s">
        <v>7249</v>
      </c>
      <c r="B2628" s="62" t="s">
        <v>7250</v>
      </c>
      <c r="C2628" s="62" t="s">
        <v>7251</v>
      </c>
    </row>
    <row r="2629" spans="1:3" x14ac:dyDescent="0.15">
      <c r="A2629" s="72" t="s">
        <v>7252</v>
      </c>
      <c r="B2629" s="62" t="s">
        <v>7253</v>
      </c>
      <c r="C2629" s="62" t="s">
        <v>2917</v>
      </c>
    </row>
    <row r="2630" spans="1:3" x14ac:dyDescent="0.15">
      <c r="A2630" s="72" t="s">
        <v>7254</v>
      </c>
      <c r="B2630" s="62" t="s">
        <v>7255</v>
      </c>
      <c r="C2630" s="62" t="s">
        <v>7256</v>
      </c>
    </row>
    <row r="2631" spans="1:3" x14ac:dyDescent="0.15">
      <c r="A2631" s="72" t="s">
        <v>7257</v>
      </c>
      <c r="B2631" s="62" t="s">
        <v>7258</v>
      </c>
      <c r="C2631" s="62" t="s">
        <v>7259</v>
      </c>
    </row>
    <row r="2632" spans="1:3" x14ac:dyDescent="0.15">
      <c r="A2632" s="72" t="s">
        <v>7260</v>
      </c>
      <c r="B2632" s="62" t="s">
        <v>7261</v>
      </c>
      <c r="C2632" s="62" t="s">
        <v>7262</v>
      </c>
    </row>
    <row r="2633" spans="1:3" x14ac:dyDescent="0.15">
      <c r="A2633" s="72" t="s">
        <v>7263</v>
      </c>
      <c r="B2633" s="62" t="s">
        <v>7264</v>
      </c>
      <c r="C2633" s="62" t="s">
        <v>7265</v>
      </c>
    </row>
    <row r="2634" spans="1:3" x14ac:dyDescent="0.15">
      <c r="A2634" s="72" t="s">
        <v>7266</v>
      </c>
      <c r="B2634" s="62" t="s">
        <v>7267</v>
      </c>
      <c r="C2634" s="62" t="s">
        <v>7268</v>
      </c>
    </row>
    <row r="2635" spans="1:3" x14ac:dyDescent="0.15">
      <c r="A2635" s="72" t="s">
        <v>7269</v>
      </c>
      <c r="B2635" s="62" t="s">
        <v>7270</v>
      </c>
      <c r="C2635" s="62" t="s">
        <v>7271</v>
      </c>
    </row>
    <row r="2636" spans="1:3" x14ac:dyDescent="0.15">
      <c r="A2636" s="72" t="s">
        <v>7272</v>
      </c>
      <c r="B2636" s="62" t="s">
        <v>7273</v>
      </c>
      <c r="C2636" s="62" t="s">
        <v>7274</v>
      </c>
    </row>
    <row r="2637" spans="1:3" x14ac:dyDescent="0.15">
      <c r="A2637" s="72" t="s">
        <v>7275</v>
      </c>
      <c r="B2637" s="62" t="s">
        <v>7276</v>
      </c>
      <c r="C2637" s="62" t="s">
        <v>7277</v>
      </c>
    </row>
    <row r="2638" spans="1:3" x14ac:dyDescent="0.15">
      <c r="A2638" s="72" t="s">
        <v>7278</v>
      </c>
      <c r="B2638" s="62" t="s">
        <v>7279</v>
      </c>
      <c r="C2638" s="62" t="s">
        <v>7280</v>
      </c>
    </row>
    <row r="2639" spans="1:3" x14ac:dyDescent="0.15">
      <c r="A2639" s="72" t="s">
        <v>7281</v>
      </c>
      <c r="B2639" s="62" t="s">
        <v>7282</v>
      </c>
      <c r="C2639" s="62" t="s">
        <v>7283</v>
      </c>
    </row>
    <row r="2640" spans="1:3" x14ac:dyDescent="0.15">
      <c r="A2640" s="72" t="s">
        <v>7284</v>
      </c>
      <c r="B2640" s="62" t="s">
        <v>7285</v>
      </c>
      <c r="C2640" s="62" t="s">
        <v>7286</v>
      </c>
    </row>
    <row r="2641" spans="1:3" x14ac:dyDescent="0.15">
      <c r="A2641" s="72" t="s">
        <v>7287</v>
      </c>
      <c r="B2641" s="62" t="s">
        <v>7288</v>
      </c>
      <c r="C2641" s="62" t="s">
        <v>7289</v>
      </c>
    </row>
    <row r="2642" spans="1:3" x14ac:dyDescent="0.15">
      <c r="A2642" s="72" t="s">
        <v>7290</v>
      </c>
      <c r="B2642" s="62" t="s">
        <v>7291</v>
      </c>
      <c r="C2642" s="62" t="s">
        <v>7292</v>
      </c>
    </row>
    <row r="2643" spans="1:3" x14ac:dyDescent="0.15">
      <c r="A2643" s="72" t="s">
        <v>7293</v>
      </c>
      <c r="B2643" s="62" t="s">
        <v>7294</v>
      </c>
      <c r="C2643" s="62" t="s">
        <v>7295</v>
      </c>
    </row>
    <row r="2644" spans="1:3" x14ac:dyDescent="0.15">
      <c r="A2644" s="72" t="s">
        <v>7296</v>
      </c>
      <c r="B2644" s="62" t="s">
        <v>7297</v>
      </c>
      <c r="C2644" s="62" t="s">
        <v>7298</v>
      </c>
    </row>
    <row r="2645" spans="1:3" x14ac:dyDescent="0.15">
      <c r="A2645" s="72" t="s">
        <v>7299</v>
      </c>
      <c r="B2645" s="62" t="s">
        <v>7300</v>
      </c>
      <c r="C2645" s="62" t="s">
        <v>7301</v>
      </c>
    </row>
    <row r="2646" spans="1:3" x14ac:dyDescent="0.15">
      <c r="A2646" s="72" t="s">
        <v>7302</v>
      </c>
      <c r="B2646" s="62" t="s">
        <v>7303</v>
      </c>
      <c r="C2646" s="62" t="s">
        <v>7304</v>
      </c>
    </row>
    <row r="2647" spans="1:3" x14ac:dyDescent="0.15">
      <c r="A2647" s="72" t="s">
        <v>7305</v>
      </c>
      <c r="B2647" s="62" t="s">
        <v>7306</v>
      </c>
      <c r="C2647" s="62" t="s">
        <v>7307</v>
      </c>
    </row>
    <row r="2648" spans="1:3" x14ac:dyDescent="0.15">
      <c r="A2648" s="72" t="s">
        <v>7308</v>
      </c>
      <c r="B2648" s="62" t="s">
        <v>7309</v>
      </c>
      <c r="C2648" s="62" t="s">
        <v>7310</v>
      </c>
    </row>
    <row r="2649" spans="1:3" x14ac:dyDescent="0.15">
      <c r="A2649" s="72" t="s">
        <v>7311</v>
      </c>
      <c r="B2649" s="62" t="s">
        <v>7312</v>
      </c>
      <c r="C2649" s="62" t="s">
        <v>7313</v>
      </c>
    </row>
    <row r="2650" spans="1:3" x14ac:dyDescent="0.15">
      <c r="A2650" s="72" t="s">
        <v>7314</v>
      </c>
      <c r="B2650" s="62" t="s">
        <v>7315</v>
      </c>
      <c r="C2650" s="62" t="s">
        <v>7316</v>
      </c>
    </row>
    <row r="2651" spans="1:3" x14ac:dyDescent="0.15">
      <c r="A2651" s="72" t="s">
        <v>7317</v>
      </c>
      <c r="B2651" s="62" t="s">
        <v>7318</v>
      </c>
      <c r="C2651" s="62" t="s">
        <v>7319</v>
      </c>
    </row>
    <row r="2652" spans="1:3" x14ac:dyDescent="0.15">
      <c r="A2652" s="72" t="s">
        <v>7320</v>
      </c>
      <c r="B2652" s="62" t="s">
        <v>7321</v>
      </c>
      <c r="C2652" s="62" t="s">
        <v>7322</v>
      </c>
    </row>
    <row r="2653" spans="1:3" x14ac:dyDescent="0.15">
      <c r="A2653" s="72" t="s">
        <v>7323</v>
      </c>
      <c r="B2653" s="62" t="s">
        <v>7324</v>
      </c>
      <c r="C2653" s="62" t="s">
        <v>7325</v>
      </c>
    </row>
    <row r="2654" spans="1:3" x14ac:dyDescent="0.15">
      <c r="A2654" s="72" t="s">
        <v>7326</v>
      </c>
      <c r="B2654" s="62" t="s">
        <v>7327</v>
      </c>
      <c r="C2654" s="62" t="s">
        <v>7328</v>
      </c>
    </row>
    <row r="2655" spans="1:3" x14ac:dyDescent="0.15">
      <c r="A2655" s="72" t="s">
        <v>7329</v>
      </c>
      <c r="B2655" s="62" t="s">
        <v>7330</v>
      </c>
      <c r="C2655" s="62" t="s">
        <v>7331</v>
      </c>
    </row>
    <row r="2656" spans="1:3" x14ac:dyDescent="0.15">
      <c r="A2656" s="72" t="s">
        <v>7332</v>
      </c>
      <c r="B2656" s="62" t="s">
        <v>2096</v>
      </c>
      <c r="C2656" s="62" t="s">
        <v>7333</v>
      </c>
    </row>
    <row r="2657" spans="1:3" x14ac:dyDescent="0.15">
      <c r="A2657" s="72" t="s">
        <v>7334</v>
      </c>
      <c r="B2657" s="62" t="s">
        <v>7335</v>
      </c>
      <c r="C2657" s="62" t="s">
        <v>7336</v>
      </c>
    </row>
    <row r="2658" spans="1:3" x14ac:dyDescent="0.15">
      <c r="A2658" s="72" t="s">
        <v>7337</v>
      </c>
      <c r="B2658" s="62" t="s">
        <v>7338</v>
      </c>
      <c r="C2658" s="62" t="s">
        <v>7339</v>
      </c>
    </row>
    <row r="2659" spans="1:3" x14ac:dyDescent="0.15">
      <c r="A2659" s="72" t="s">
        <v>7340</v>
      </c>
      <c r="B2659" s="62" t="s">
        <v>7341</v>
      </c>
      <c r="C2659" s="62" t="s">
        <v>7342</v>
      </c>
    </row>
    <row r="2660" spans="1:3" x14ac:dyDescent="0.15">
      <c r="A2660" s="72" t="s">
        <v>7343</v>
      </c>
      <c r="B2660" s="62" t="s">
        <v>7344</v>
      </c>
      <c r="C2660" s="62" t="s">
        <v>7345</v>
      </c>
    </row>
    <row r="2661" spans="1:3" x14ac:dyDescent="0.15">
      <c r="A2661" s="72" t="s">
        <v>7346</v>
      </c>
      <c r="B2661" s="62" t="s">
        <v>7347</v>
      </c>
      <c r="C2661" s="62" t="s">
        <v>5257</v>
      </c>
    </row>
    <row r="2662" spans="1:3" x14ac:dyDescent="0.15">
      <c r="A2662" s="72" t="s">
        <v>7348</v>
      </c>
      <c r="B2662" s="62" t="s">
        <v>7349</v>
      </c>
      <c r="C2662" s="62" t="s">
        <v>7350</v>
      </c>
    </row>
    <row r="2663" spans="1:3" x14ac:dyDescent="0.15">
      <c r="A2663" s="72" t="s">
        <v>7351</v>
      </c>
      <c r="B2663" s="62" t="s">
        <v>7352</v>
      </c>
      <c r="C2663" s="62" t="s">
        <v>7353</v>
      </c>
    </row>
    <row r="2664" spans="1:3" x14ac:dyDescent="0.15">
      <c r="A2664" s="72" t="s">
        <v>7354</v>
      </c>
      <c r="B2664" s="62" t="s">
        <v>7355</v>
      </c>
      <c r="C2664" s="62" t="s">
        <v>7356</v>
      </c>
    </row>
    <row r="2665" spans="1:3" x14ac:dyDescent="0.15">
      <c r="A2665" s="72" t="s">
        <v>7357</v>
      </c>
      <c r="B2665" s="62" t="s">
        <v>7358</v>
      </c>
      <c r="C2665" s="62" t="s">
        <v>7359</v>
      </c>
    </row>
    <row r="2666" spans="1:3" x14ac:dyDescent="0.15">
      <c r="A2666" s="72" t="s">
        <v>7360</v>
      </c>
      <c r="B2666" s="62" t="s">
        <v>7361</v>
      </c>
      <c r="C2666" s="62" t="s">
        <v>7362</v>
      </c>
    </row>
    <row r="2667" spans="1:3" x14ac:dyDescent="0.15">
      <c r="A2667" s="72" t="s">
        <v>7363</v>
      </c>
      <c r="B2667" s="62" t="s">
        <v>7364</v>
      </c>
      <c r="C2667" s="62" t="s">
        <v>7365</v>
      </c>
    </row>
    <row r="2668" spans="1:3" x14ac:dyDescent="0.15">
      <c r="A2668" s="72" t="s">
        <v>7366</v>
      </c>
      <c r="B2668" s="62" t="s">
        <v>7367</v>
      </c>
      <c r="C2668" s="62" t="s">
        <v>667</v>
      </c>
    </row>
    <row r="2669" spans="1:3" x14ac:dyDescent="0.15">
      <c r="A2669" s="72" t="s">
        <v>7368</v>
      </c>
      <c r="B2669" s="62" t="s">
        <v>7369</v>
      </c>
      <c r="C2669" s="62" t="s">
        <v>6325</v>
      </c>
    </row>
    <row r="2670" spans="1:3" x14ac:dyDescent="0.15">
      <c r="A2670" s="72" t="s">
        <v>7370</v>
      </c>
      <c r="B2670" s="62" t="s">
        <v>7371</v>
      </c>
      <c r="C2670" s="62" t="s">
        <v>7372</v>
      </c>
    </row>
    <row r="2671" spans="1:3" x14ac:dyDescent="0.15">
      <c r="A2671" s="72" t="s">
        <v>7373</v>
      </c>
      <c r="B2671" s="62" t="s">
        <v>7374</v>
      </c>
      <c r="C2671" s="62" t="s">
        <v>7375</v>
      </c>
    </row>
    <row r="2672" spans="1:3" x14ac:dyDescent="0.15">
      <c r="A2672" s="72" t="s">
        <v>7376</v>
      </c>
      <c r="B2672" s="62" t="s">
        <v>4926</v>
      </c>
      <c r="C2672" s="62" t="s">
        <v>7377</v>
      </c>
    </row>
    <row r="2673" spans="1:3" x14ac:dyDescent="0.15">
      <c r="A2673" s="72" t="s">
        <v>7378</v>
      </c>
      <c r="B2673" s="62" t="s">
        <v>7379</v>
      </c>
      <c r="C2673" s="62" t="s">
        <v>7380</v>
      </c>
    </row>
    <row r="2674" spans="1:3" x14ac:dyDescent="0.15">
      <c r="A2674" s="72" t="s">
        <v>7381</v>
      </c>
      <c r="B2674" s="62" t="s">
        <v>7382</v>
      </c>
      <c r="C2674" s="62" t="s">
        <v>7383</v>
      </c>
    </row>
    <row r="2675" spans="1:3" x14ac:dyDescent="0.15">
      <c r="A2675" s="72" t="s">
        <v>7384</v>
      </c>
      <c r="B2675" s="62" t="s">
        <v>7385</v>
      </c>
      <c r="C2675" s="62" t="s">
        <v>7386</v>
      </c>
    </row>
    <row r="2676" spans="1:3" x14ac:dyDescent="0.15">
      <c r="A2676" s="72" t="s">
        <v>7387</v>
      </c>
      <c r="B2676" s="62" t="s">
        <v>7388</v>
      </c>
      <c r="C2676" s="62" t="s">
        <v>7389</v>
      </c>
    </row>
    <row r="2677" spans="1:3" x14ac:dyDescent="0.15">
      <c r="A2677" s="72" t="s">
        <v>7390</v>
      </c>
      <c r="B2677" s="62" t="s">
        <v>7391</v>
      </c>
      <c r="C2677" s="62" t="s">
        <v>7392</v>
      </c>
    </row>
    <row r="2678" spans="1:3" x14ac:dyDescent="0.15">
      <c r="A2678" s="72" t="s">
        <v>7393</v>
      </c>
      <c r="B2678" s="62" t="s">
        <v>7394</v>
      </c>
      <c r="C2678" s="62" t="s">
        <v>7395</v>
      </c>
    </row>
    <row r="2679" spans="1:3" x14ac:dyDescent="0.15">
      <c r="A2679" s="72" t="s">
        <v>7396</v>
      </c>
      <c r="B2679" s="62" t="s">
        <v>7397</v>
      </c>
      <c r="C2679" s="62" t="s">
        <v>7398</v>
      </c>
    </row>
    <row r="2680" spans="1:3" x14ac:dyDescent="0.15">
      <c r="A2680" s="72" t="s">
        <v>7399</v>
      </c>
      <c r="B2680" s="62" t="s">
        <v>7400</v>
      </c>
      <c r="C2680" s="62" t="s">
        <v>7401</v>
      </c>
    </row>
    <row r="2681" spans="1:3" x14ac:dyDescent="0.15">
      <c r="A2681" s="72" t="s">
        <v>7402</v>
      </c>
      <c r="B2681" s="62" t="s">
        <v>7403</v>
      </c>
      <c r="C2681" s="62" t="s">
        <v>7404</v>
      </c>
    </row>
    <row r="2682" spans="1:3" x14ac:dyDescent="0.15">
      <c r="A2682" s="72" t="s">
        <v>7405</v>
      </c>
      <c r="B2682" s="62" t="s">
        <v>7406</v>
      </c>
      <c r="C2682" s="62" t="s">
        <v>7407</v>
      </c>
    </row>
    <row r="2683" spans="1:3" x14ac:dyDescent="0.15">
      <c r="A2683" s="72" t="s">
        <v>7408</v>
      </c>
      <c r="B2683" s="62" t="s">
        <v>7409</v>
      </c>
      <c r="C2683" s="62" t="s">
        <v>7410</v>
      </c>
    </row>
    <row r="2684" spans="1:3" x14ac:dyDescent="0.15">
      <c r="A2684" s="72" t="s">
        <v>7411</v>
      </c>
      <c r="B2684" s="62" t="s">
        <v>7412</v>
      </c>
      <c r="C2684" s="62" t="s">
        <v>7413</v>
      </c>
    </row>
    <row r="2685" spans="1:3" x14ac:dyDescent="0.15">
      <c r="A2685" s="72" t="s">
        <v>7414</v>
      </c>
      <c r="B2685" s="62" t="s">
        <v>7415</v>
      </c>
      <c r="C2685" s="62" t="s">
        <v>7416</v>
      </c>
    </row>
    <row r="2686" spans="1:3" x14ac:dyDescent="0.15">
      <c r="A2686" s="72" t="s">
        <v>7417</v>
      </c>
      <c r="B2686" s="62" t="s">
        <v>7418</v>
      </c>
      <c r="C2686" s="62" t="s">
        <v>7419</v>
      </c>
    </row>
    <row r="2687" spans="1:3" x14ac:dyDescent="0.15">
      <c r="A2687" s="72" t="s">
        <v>7420</v>
      </c>
      <c r="B2687" s="62" t="s">
        <v>7421</v>
      </c>
      <c r="C2687" s="62" t="s">
        <v>7422</v>
      </c>
    </row>
    <row r="2688" spans="1:3" x14ac:dyDescent="0.15">
      <c r="A2688" s="72" t="s">
        <v>7423</v>
      </c>
      <c r="B2688" s="62" t="s">
        <v>7424</v>
      </c>
      <c r="C2688" s="62" t="s">
        <v>7425</v>
      </c>
    </row>
    <row r="2689" spans="1:3" x14ac:dyDescent="0.15">
      <c r="A2689" s="72" t="s">
        <v>7426</v>
      </c>
      <c r="B2689" s="62" t="s">
        <v>7427</v>
      </c>
      <c r="C2689" s="62" t="s">
        <v>7428</v>
      </c>
    </row>
    <row r="2690" spans="1:3" x14ac:dyDescent="0.15">
      <c r="A2690" s="72" t="s">
        <v>7429</v>
      </c>
      <c r="B2690" s="62" t="s">
        <v>4883</v>
      </c>
      <c r="C2690" s="62" t="s">
        <v>7430</v>
      </c>
    </row>
    <row r="2691" spans="1:3" x14ac:dyDescent="0.15">
      <c r="A2691" s="72" t="s">
        <v>7431</v>
      </c>
      <c r="B2691" s="62" t="s">
        <v>7432</v>
      </c>
      <c r="C2691" s="62" t="s">
        <v>7433</v>
      </c>
    </row>
    <row r="2692" spans="1:3" x14ac:dyDescent="0.15">
      <c r="A2692" s="72" t="s">
        <v>7434</v>
      </c>
      <c r="B2692" s="62" t="s">
        <v>7435</v>
      </c>
      <c r="C2692" s="62" t="s">
        <v>7436</v>
      </c>
    </row>
    <row r="2693" spans="1:3" x14ac:dyDescent="0.15">
      <c r="A2693" s="72" t="s">
        <v>7437</v>
      </c>
      <c r="B2693" s="62" t="s">
        <v>7438</v>
      </c>
      <c r="C2693" s="62" t="s">
        <v>7439</v>
      </c>
    </row>
    <row r="2694" spans="1:3" x14ac:dyDescent="0.15">
      <c r="A2694" s="72" t="s">
        <v>7440</v>
      </c>
      <c r="B2694" s="62" t="s">
        <v>7441</v>
      </c>
      <c r="C2694" s="62" t="s">
        <v>7442</v>
      </c>
    </row>
    <row r="2695" spans="1:3" x14ac:dyDescent="0.15">
      <c r="A2695" s="72" t="s">
        <v>7443</v>
      </c>
      <c r="B2695" s="62" t="s">
        <v>7444</v>
      </c>
      <c r="C2695" s="62" t="s">
        <v>7445</v>
      </c>
    </row>
    <row r="2696" spans="1:3" x14ac:dyDescent="0.15">
      <c r="A2696" s="72" t="s">
        <v>7446</v>
      </c>
      <c r="B2696" s="62" t="s">
        <v>7447</v>
      </c>
      <c r="C2696" s="62" t="s">
        <v>7448</v>
      </c>
    </row>
    <row r="2697" spans="1:3" x14ac:dyDescent="0.15">
      <c r="A2697" s="72" t="s">
        <v>7449</v>
      </c>
      <c r="B2697" s="62" t="s">
        <v>7450</v>
      </c>
      <c r="C2697" s="62" t="s">
        <v>7451</v>
      </c>
    </row>
    <row r="2698" spans="1:3" x14ac:dyDescent="0.15">
      <c r="A2698" s="72" t="s">
        <v>7452</v>
      </c>
      <c r="B2698" s="62" t="s">
        <v>7453</v>
      </c>
      <c r="C2698" s="62" t="s">
        <v>7454</v>
      </c>
    </row>
    <row r="2699" spans="1:3" x14ac:dyDescent="0.15">
      <c r="A2699" s="72" t="s">
        <v>7455</v>
      </c>
      <c r="B2699" s="62" t="s">
        <v>7456</v>
      </c>
      <c r="C2699" s="62" t="s">
        <v>7457</v>
      </c>
    </row>
    <row r="2700" spans="1:3" x14ac:dyDescent="0.15">
      <c r="A2700" s="72" t="s">
        <v>7458</v>
      </c>
      <c r="B2700" s="62" t="s">
        <v>7459</v>
      </c>
      <c r="C2700" s="62" t="s">
        <v>7460</v>
      </c>
    </row>
    <row r="2701" spans="1:3" x14ac:dyDescent="0.15">
      <c r="A2701" s="72" t="s">
        <v>7461</v>
      </c>
      <c r="B2701" s="62" t="s">
        <v>7462</v>
      </c>
      <c r="C2701" s="62" t="s">
        <v>7463</v>
      </c>
    </row>
    <row r="2702" spans="1:3" x14ac:dyDescent="0.15">
      <c r="A2702" s="72" t="s">
        <v>7464</v>
      </c>
      <c r="B2702" s="62" t="s">
        <v>7465</v>
      </c>
      <c r="C2702" s="62" t="s">
        <v>7466</v>
      </c>
    </row>
    <row r="2703" spans="1:3" x14ac:dyDescent="0.15">
      <c r="A2703" s="72" t="s">
        <v>7467</v>
      </c>
      <c r="B2703" s="62" t="s">
        <v>7468</v>
      </c>
      <c r="C2703" s="62" t="s">
        <v>7469</v>
      </c>
    </row>
    <row r="2704" spans="1:3" x14ac:dyDescent="0.15">
      <c r="A2704" s="72" t="s">
        <v>7470</v>
      </c>
      <c r="B2704" s="62" t="s">
        <v>7471</v>
      </c>
      <c r="C2704" s="62" t="s">
        <v>7472</v>
      </c>
    </row>
    <row r="2705" spans="1:3" x14ac:dyDescent="0.15">
      <c r="A2705" s="72" t="s">
        <v>7473</v>
      </c>
      <c r="B2705" s="62" t="s">
        <v>7474</v>
      </c>
      <c r="C2705" s="62" t="s">
        <v>7475</v>
      </c>
    </row>
    <row r="2706" spans="1:3" x14ac:dyDescent="0.15">
      <c r="A2706" s="72" t="s">
        <v>7476</v>
      </c>
      <c r="B2706" s="62" t="s">
        <v>7477</v>
      </c>
      <c r="C2706" s="62" t="s">
        <v>7478</v>
      </c>
    </row>
    <row r="2707" spans="1:3" x14ac:dyDescent="0.15">
      <c r="A2707" s="72" t="s">
        <v>7479</v>
      </c>
      <c r="B2707" s="62" t="s">
        <v>7480</v>
      </c>
      <c r="C2707" s="62" t="s">
        <v>7481</v>
      </c>
    </row>
    <row r="2708" spans="1:3" x14ac:dyDescent="0.15">
      <c r="A2708" s="72" t="s">
        <v>7482</v>
      </c>
      <c r="B2708" s="62" t="s">
        <v>7483</v>
      </c>
      <c r="C2708" s="62" t="s">
        <v>7484</v>
      </c>
    </row>
    <row r="2709" spans="1:3" x14ac:dyDescent="0.15">
      <c r="A2709" s="72" t="s">
        <v>7485</v>
      </c>
      <c r="B2709" s="62" t="s">
        <v>2950</v>
      </c>
      <c r="C2709" s="62" t="s">
        <v>7486</v>
      </c>
    </row>
    <row r="2710" spans="1:3" x14ac:dyDescent="0.15">
      <c r="A2710" s="72" t="s">
        <v>7487</v>
      </c>
      <c r="B2710" s="62" t="s">
        <v>7488</v>
      </c>
      <c r="C2710" s="62" t="s">
        <v>7489</v>
      </c>
    </row>
    <row r="2711" spans="1:3" x14ac:dyDescent="0.15">
      <c r="A2711" s="72" t="s">
        <v>7490</v>
      </c>
      <c r="B2711" s="62" t="s">
        <v>7491</v>
      </c>
      <c r="C2711" s="62" t="s">
        <v>7492</v>
      </c>
    </row>
    <row r="2712" spans="1:3" x14ac:dyDescent="0.15">
      <c r="A2712" s="72" t="s">
        <v>7493</v>
      </c>
      <c r="B2712" s="62" t="s">
        <v>7494</v>
      </c>
      <c r="C2712" s="62" t="s">
        <v>7495</v>
      </c>
    </row>
    <row r="2713" spans="1:3" x14ac:dyDescent="0.15">
      <c r="A2713" s="72" t="s">
        <v>7496</v>
      </c>
      <c r="B2713" s="62" t="s">
        <v>7497</v>
      </c>
      <c r="C2713" s="62" t="s">
        <v>7498</v>
      </c>
    </row>
    <row r="2714" spans="1:3" x14ac:dyDescent="0.15">
      <c r="A2714" s="72" t="s">
        <v>7499</v>
      </c>
      <c r="B2714" s="62" t="s">
        <v>7500</v>
      </c>
      <c r="C2714" s="62" t="s">
        <v>7501</v>
      </c>
    </row>
    <row r="2715" spans="1:3" x14ac:dyDescent="0.15">
      <c r="A2715" s="72" t="s">
        <v>7502</v>
      </c>
      <c r="B2715" s="62" t="s">
        <v>7503</v>
      </c>
      <c r="C2715" s="62" t="s">
        <v>7504</v>
      </c>
    </row>
    <row r="2716" spans="1:3" x14ac:dyDescent="0.15">
      <c r="A2716" s="72" t="s">
        <v>7505</v>
      </c>
      <c r="B2716" s="62" t="s">
        <v>7506</v>
      </c>
      <c r="C2716" s="62" t="s">
        <v>7507</v>
      </c>
    </row>
    <row r="2717" spans="1:3" x14ac:dyDescent="0.15">
      <c r="A2717" s="72" t="s">
        <v>7508</v>
      </c>
      <c r="B2717" s="62" t="s">
        <v>7509</v>
      </c>
      <c r="C2717" s="62" t="s">
        <v>7510</v>
      </c>
    </row>
    <row r="2718" spans="1:3" x14ac:dyDescent="0.15">
      <c r="A2718" s="72" t="s">
        <v>7511</v>
      </c>
      <c r="B2718" s="62" t="s">
        <v>7512</v>
      </c>
      <c r="C2718" s="62" t="s">
        <v>7513</v>
      </c>
    </row>
    <row r="2719" spans="1:3" x14ac:dyDescent="0.15">
      <c r="A2719" s="72" t="s">
        <v>7514</v>
      </c>
      <c r="B2719" s="62" t="s">
        <v>7515</v>
      </c>
      <c r="C2719" s="62" t="s">
        <v>7516</v>
      </c>
    </row>
    <row r="2720" spans="1:3" x14ac:dyDescent="0.15">
      <c r="A2720" s="72" t="s">
        <v>7517</v>
      </c>
      <c r="B2720" s="62" t="s">
        <v>7518</v>
      </c>
      <c r="C2720" s="62" t="s">
        <v>7519</v>
      </c>
    </row>
    <row r="2721" spans="1:3" x14ac:dyDescent="0.15">
      <c r="A2721" s="72" t="s">
        <v>7520</v>
      </c>
      <c r="B2721" s="62" t="s">
        <v>7521</v>
      </c>
      <c r="C2721" s="62" t="s">
        <v>7522</v>
      </c>
    </row>
    <row r="2722" spans="1:3" x14ac:dyDescent="0.15">
      <c r="A2722" s="72" t="s">
        <v>7523</v>
      </c>
      <c r="B2722" s="62" t="s">
        <v>7524</v>
      </c>
      <c r="C2722" s="62" t="s">
        <v>2489</v>
      </c>
    </row>
    <row r="2723" spans="1:3" x14ac:dyDescent="0.15">
      <c r="A2723" s="72" t="s">
        <v>7525</v>
      </c>
      <c r="B2723" s="62" t="s">
        <v>7526</v>
      </c>
      <c r="C2723" s="62" t="s">
        <v>7527</v>
      </c>
    </row>
    <row r="2724" spans="1:3" x14ac:dyDescent="0.15">
      <c r="A2724" s="72" t="s">
        <v>7528</v>
      </c>
      <c r="B2724" s="62" t="s">
        <v>7529</v>
      </c>
      <c r="C2724" s="62" t="s">
        <v>7530</v>
      </c>
    </row>
    <row r="2725" spans="1:3" x14ac:dyDescent="0.15">
      <c r="A2725" s="72" t="s">
        <v>7531</v>
      </c>
      <c r="B2725" s="62" t="s">
        <v>7532</v>
      </c>
      <c r="C2725" s="62" t="s">
        <v>7533</v>
      </c>
    </row>
    <row r="2726" spans="1:3" x14ac:dyDescent="0.15">
      <c r="A2726" s="72" t="s">
        <v>7534</v>
      </c>
      <c r="B2726" s="62" t="s">
        <v>7535</v>
      </c>
      <c r="C2726" s="62" t="s">
        <v>7536</v>
      </c>
    </row>
    <row r="2727" spans="1:3" x14ac:dyDescent="0.15">
      <c r="A2727" s="72" t="s">
        <v>7537</v>
      </c>
      <c r="B2727" s="62" t="s">
        <v>7538</v>
      </c>
      <c r="C2727" s="62" t="s">
        <v>7539</v>
      </c>
    </row>
    <row r="2728" spans="1:3" x14ac:dyDescent="0.15">
      <c r="A2728" s="72" t="s">
        <v>7540</v>
      </c>
      <c r="B2728" s="62" t="s">
        <v>7541</v>
      </c>
      <c r="C2728" s="62" t="s">
        <v>7542</v>
      </c>
    </row>
    <row r="2729" spans="1:3" x14ac:dyDescent="0.15">
      <c r="A2729" s="72" t="s">
        <v>7543</v>
      </c>
      <c r="B2729" s="62" t="s">
        <v>7544</v>
      </c>
      <c r="C2729" s="62" t="s">
        <v>7545</v>
      </c>
    </row>
    <row r="2730" spans="1:3" x14ac:dyDescent="0.15">
      <c r="A2730" s="72" t="s">
        <v>7546</v>
      </c>
      <c r="B2730" s="62" t="s">
        <v>7547</v>
      </c>
      <c r="C2730" s="62" t="s">
        <v>7548</v>
      </c>
    </row>
    <row r="2731" spans="1:3" x14ac:dyDescent="0.15">
      <c r="A2731" s="72" t="s">
        <v>7549</v>
      </c>
      <c r="B2731" s="62" t="s">
        <v>7550</v>
      </c>
      <c r="C2731" s="62" t="s">
        <v>7551</v>
      </c>
    </row>
    <row r="2732" spans="1:3" x14ac:dyDescent="0.15">
      <c r="A2732" s="72" t="s">
        <v>7552</v>
      </c>
      <c r="B2732" s="62" t="s">
        <v>7553</v>
      </c>
      <c r="C2732" s="62" t="s">
        <v>7554</v>
      </c>
    </row>
    <row r="2733" spans="1:3" x14ac:dyDescent="0.15">
      <c r="A2733" s="72" t="s">
        <v>7555</v>
      </c>
      <c r="B2733" s="62" t="s">
        <v>7556</v>
      </c>
      <c r="C2733" s="62" t="s">
        <v>7557</v>
      </c>
    </row>
    <row r="2734" spans="1:3" x14ac:dyDescent="0.15">
      <c r="A2734" s="72" t="s">
        <v>7558</v>
      </c>
      <c r="B2734" s="62" t="s">
        <v>7559</v>
      </c>
      <c r="C2734" s="62" t="s">
        <v>7560</v>
      </c>
    </row>
    <row r="2735" spans="1:3" x14ac:dyDescent="0.15">
      <c r="A2735" s="72" t="s">
        <v>7561</v>
      </c>
      <c r="B2735" s="62" t="s">
        <v>7562</v>
      </c>
      <c r="C2735" s="62" t="s">
        <v>7563</v>
      </c>
    </row>
    <row r="2736" spans="1:3" x14ac:dyDescent="0.15">
      <c r="A2736" s="72" t="s">
        <v>7564</v>
      </c>
      <c r="B2736" s="62" t="s">
        <v>7565</v>
      </c>
      <c r="C2736" s="62" t="s">
        <v>7566</v>
      </c>
    </row>
    <row r="2737" spans="1:3" x14ac:dyDescent="0.15">
      <c r="A2737" s="72" t="s">
        <v>7567</v>
      </c>
      <c r="B2737" s="62" t="s">
        <v>7568</v>
      </c>
      <c r="C2737" s="62" t="s">
        <v>7569</v>
      </c>
    </row>
    <row r="2738" spans="1:3" x14ac:dyDescent="0.15">
      <c r="A2738" s="72" t="s">
        <v>7570</v>
      </c>
      <c r="B2738" s="62" t="s">
        <v>7571</v>
      </c>
      <c r="C2738" s="62" t="s">
        <v>7572</v>
      </c>
    </row>
    <row r="2739" spans="1:3" x14ac:dyDescent="0.15">
      <c r="A2739" s="72" t="s">
        <v>7573</v>
      </c>
      <c r="B2739" s="62" t="s">
        <v>7574</v>
      </c>
      <c r="C2739" s="62" t="s">
        <v>7575</v>
      </c>
    </row>
    <row r="2740" spans="1:3" x14ac:dyDescent="0.15">
      <c r="A2740" s="72" t="s">
        <v>7576</v>
      </c>
      <c r="B2740" s="62" t="s">
        <v>7577</v>
      </c>
      <c r="C2740" s="62" t="s">
        <v>7578</v>
      </c>
    </row>
    <row r="2741" spans="1:3" x14ac:dyDescent="0.15">
      <c r="A2741" s="72" t="s">
        <v>7579</v>
      </c>
      <c r="B2741" s="62" t="s">
        <v>7580</v>
      </c>
      <c r="C2741" s="62" t="s">
        <v>7581</v>
      </c>
    </row>
    <row r="2742" spans="1:3" x14ac:dyDescent="0.15">
      <c r="A2742" s="72" t="s">
        <v>7582</v>
      </c>
      <c r="B2742" s="62" t="s">
        <v>7583</v>
      </c>
      <c r="C2742" s="62" t="s">
        <v>7584</v>
      </c>
    </row>
    <row r="2743" spans="1:3" x14ac:dyDescent="0.15">
      <c r="A2743" s="72" t="s">
        <v>7585</v>
      </c>
      <c r="B2743" s="62" t="s">
        <v>7586</v>
      </c>
      <c r="C2743" s="62" t="s">
        <v>7587</v>
      </c>
    </row>
    <row r="2744" spans="1:3" x14ac:dyDescent="0.15">
      <c r="A2744" s="72" t="s">
        <v>7588</v>
      </c>
      <c r="B2744" s="62" t="s">
        <v>7589</v>
      </c>
      <c r="C2744" s="62" t="s">
        <v>7590</v>
      </c>
    </row>
    <row r="2745" spans="1:3" x14ac:dyDescent="0.15">
      <c r="A2745" s="72" t="s">
        <v>7591</v>
      </c>
      <c r="B2745" s="62" t="s">
        <v>7592</v>
      </c>
      <c r="C2745" s="62" t="s">
        <v>7593</v>
      </c>
    </row>
    <row r="2746" spans="1:3" x14ac:dyDescent="0.15">
      <c r="A2746" s="72" t="s">
        <v>7594</v>
      </c>
      <c r="B2746" s="62" t="s">
        <v>7595</v>
      </c>
      <c r="C2746" s="62" t="s">
        <v>7596</v>
      </c>
    </row>
    <row r="2747" spans="1:3" x14ac:dyDescent="0.15">
      <c r="A2747" s="72" t="s">
        <v>7597</v>
      </c>
      <c r="B2747" s="62" t="s">
        <v>7598</v>
      </c>
      <c r="C2747" s="62" t="s">
        <v>7599</v>
      </c>
    </row>
    <row r="2748" spans="1:3" x14ac:dyDescent="0.15">
      <c r="A2748" s="72" t="s">
        <v>7600</v>
      </c>
      <c r="B2748" s="62" t="s">
        <v>7601</v>
      </c>
      <c r="C2748" s="62" t="s">
        <v>7602</v>
      </c>
    </row>
    <row r="2749" spans="1:3" x14ac:dyDescent="0.15">
      <c r="A2749" s="72" t="s">
        <v>7603</v>
      </c>
      <c r="B2749" s="62" t="s">
        <v>7604</v>
      </c>
      <c r="C2749" s="62" t="s">
        <v>7605</v>
      </c>
    </row>
    <row r="2750" spans="1:3" x14ac:dyDescent="0.15">
      <c r="A2750" s="72" t="s">
        <v>7606</v>
      </c>
      <c r="B2750" s="62" t="s">
        <v>7607</v>
      </c>
      <c r="C2750" s="62" t="s">
        <v>7608</v>
      </c>
    </row>
    <row r="2751" spans="1:3" x14ac:dyDescent="0.15">
      <c r="A2751" s="72" t="s">
        <v>7609</v>
      </c>
      <c r="B2751" s="62" t="s">
        <v>7610</v>
      </c>
      <c r="C2751" s="62" t="s">
        <v>7611</v>
      </c>
    </row>
    <row r="2752" spans="1:3" x14ac:dyDescent="0.15">
      <c r="A2752" s="72" t="s">
        <v>7612</v>
      </c>
      <c r="B2752" s="62" t="s">
        <v>7613</v>
      </c>
      <c r="C2752" s="62" t="s">
        <v>7245</v>
      </c>
    </row>
    <row r="2753" spans="1:3" x14ac:dyDescent="0.15">
      <c r="A2753" s="72" t="s">
        <v>7614</v>
      </c>
      <c r="B2753" s="62" t="s">
        <v>7615</v>
      </c>
      <c r="C2753" s="62" t="s">
        <v>7616</v>
      </c>
    </row>
    <row r="2754" spans="1:3" x14ac:dyDescent="0.15">
      <c r="A2754" s="72" t="s">
        <v>7617</v>
      </c>
      <c r="B2754" s="62" t="s">
        <v>7618</v>
      </c>
      <c r="C2754" s="62" t="s">
        <v>7619</v>
      </c>
    </row>
    <row r="2755" spans="1:3" x14ac:dyDescent="0.15">
      <c r="A2755" s="72" t="s">
        <v>7620</v>
      </c>
      <c r="B2755" s="62" t="s">
        <v>7621</v>
      </c>
      <c r="C2755" s="62" t="s">
        <v>7622</v>
      </c>
    </row>
    <row r="2756" spans="1:3" x14ac:dyDescent="0.15">
      <c r="A2756" s="72" t="s">
        <v>7623</v>
      </c>
      <c r="B2756" s="62" t="s">
        <v>7624</v>
      </c>
      <c r="C2756" s="62" t="s">
        <v>7625</v>
      </c>
    </row>
    <row r="2757" spans="1:3" x14ac:dyDescent="0.15">
      <c r="A2757" s="72" t="s">
        <v>7626</v>
      </c>
      <c r="B2757" s="62" t="s">
        <v>7627</v>
      </c>
      <c r="C2757" s="62" t="s">
        <v>7628</v>
      </c>
    </row>
    <row r="2758" spans="1:3" x14ac:dyDescent="0.15">
      <c r="A2758" s="72" t="s">
        <v>7629</v>
      </c>
      <c r="B2758" s="62" t="s">
        <v>7630</v>
      </c>
      <c r="C2758" s="62" t="s">
        <v>7631</v>
      </c>
    </row>
    <row r="2759" spans="1:3" x14ac:dyDescent="0.15">
      <c r="A2759" s="72" t="s">
        <v>7632</v>
      </c>
      <c r="B2759" s="62" t="s">
        <v>7633</v>
      </c>
      <c r="C2759" s="62" t="s">
        <v>7634</v>
      </c>
    </row>
    <row r="2760" spans="1:3" x14ac:dyDescent="0.15">
      <c r="A2760" s="72" t="s">
        <v>7635</v>
      </c>
      <c r="B2760" s="62" t="s">
        <v>7636</v>
      </c>
      <c r="C2760" s="62" t="s">
        <v>6835</v>
      </c>
    </row>
    <row r="2761" spans="1:3" x14ac:dyDescent="0.15">
      <c r="A2761" s="72" t="s">
        <v>7637</v>
      </c>
      <c r="B2761" s="62" t="s">
        <v>7638</v>
      </c>
      <c r="C2761" s="62" t="s">
        <v>7639</v>
      </c>
    </row>
    <row r="2762" spans="1:3" x14ac:dyDescent="0.15">
      <c r="A2762" s="72" t="s">
        <v>7640</v>
      </c>
      <c r="B2762" s="62" t="s">
        <v>7641</v>
      </c>
      <c r="C2762" s="62" t="s">
        <v>7642</v>
      </c>
    </row>
    <row r="2763" spans="1:3" x14ac:dyDescent="0.15">
      <c r="A2763" s="72" t="s">
        <v>7643</v>
      </c>
      <c r="B2763" s="62" t="s">
        <v>7644</v>
      </c>
      <c r="C2763" s="62" t="s">
        <v>7645</v>
      </c>
    </row>
    <row r="2764" spans="1:3" x14ac:dyDescent="0.15">
      <c r="A2764" s="72" t="s">
        <v>7646</v>
      </c>
      <c r="B2764" s="62" t="s">
        <v>7647</v>
      </c>
      <c r="C2764" s="62" t="s">
        <v>7648</v>
      </c>
    </row>
    <row r="2765" spans="1:3" x14ac:dyDescent="0.15">
      <c r="A2765" s="72" t="s">
        <v>7649</v>
      </c>
      <c r="B2765" s="62" t="s">
        <v>7650</v>
      </c>
      <c r="C2765" s="62" t="s">
        <v>7651</v>
      </c>
    </row>
    <row r="2766" spans="1:3" x14ac:dyDescent="0.15">
      <c r="A2766" s="72" t="s">
        <v>7652</v>
      </c>
      <c r="B2766" s="62" t="s">
        <v>7653</v>
      </c>
      <c r="C2766" s="62" t="s">
        <v>7654</v>
      </c>
    </row>
    <row r="2767" spans="1:3" x14ac:dyDescent="0.15">
      <c r="A2767" s="72" t="s">
        <v>7655</v>
      </c>
      <c r="B2767" s="62" t="s">
        <v>7656</v>
      </c>
      <c r="C2767" s="62" t="s">
        <v>7657</v>
      </c>
    </row>
    <row r="2768" spans="1:3" x14ac:dyDescent="0.15">
      <c r="A2768" s="72" t="s">
        <v>7658</v>
      </c>
      <c r="B2768" s="62" t="s">
        <v>7659</v>
      </c>
      <c r="C2768" s="62" t="s">
        <v>7660</v>
      </c>
    </row>
    <row r="2769" spans="1:3" x14ac:dyDescent="0.15">
      <c r="A2769" s="72" t="s">
        <v>7661</v>
      </c>
      <c r="B2769" s="62" t="s">
        <v>7662</v>
      </c>
      <c r="C2769" s="62" t="s">
        <v>7663</v>
      </c>
    </row>
    <row r="2770" spans="1:3" x14ac:dyDescent="0.15">
      <c r="A2770" s="72" t="s">
        <v>7664</v>
      </c>
      <c r="B2770" s="62" t="s">
        <v>7665</v>
      </c>
      <c r="C2770" s="62" t="s">
        <v>4624</v>
      </c>
    </row>
    <row r="2771" spans="1:3" x14ac:dyDescent="0.15">
      <c r="A2771" s="72" t="s">
        <v>7666</v>
      </c>
      <c r="B2771" s="62" t="s">
        <v>7667</v>
      </c>
      <c r="C2771" s="62" t="s">
        <v>7668</v>
      </c>
    </row>
    <row r="2772" spans="1:3" x14ac:dyDescent="0.15">
      <c r="A2772" s="72" t="s">
        <v>7669</v>
      </c>
      <c r="B2772" s="62" t="s">
        <v>7670</v>
      </c>
      <c r="C2772" s="62" t="s">
        <v>7671</v>
      </c>
    </row>
    <row r="2773" spans="1:3" x14ac:dyDescent="0.15">
      <c r="A2773" s="72" t="s">
        <v>7672</v>
      </c>
      <c r="B2773" s="62" t="s">
        <v>7673</v>
      </c>
      <c r="C2773" s="62" t="s">
        <v>7674</v>
      </c>
    </row>
    <row r="2774" spans="1:3" x14ac:dyDescent="0.15">
      <c r="A2774" s="72" t="s">
        <v>7675</v>
      </c>
      <c r="B2774" s="62" t="s">
        <v>7497</v>
      </c>
      <c r="C2774" s="62" t="s">
        <v>7676</v>
      </c>
    </row>
    <row r="2775" spans="1:3" x14ac:dyDescent="0.15">
      <c r="A2775" s="72" t="s">
        <v>7677</v>
      </c>
      <c r="B2775" s="62" t="s">
        <v>7678</v>
      </c>
      <c r="C2775" s="62" t="s">
        <v>7679</v>
      </c>
    </row>
    <row r="2776" spans="1:3" x14ac:dyDescent="0.15">
      <c r="A2776" s="72" t="s">
        <v>7680</v>
      </c>
      <c r="B2776" s="62" t="s">
        <v>7681</v>
      </c>
      <c r="C2776" s="62" t="s">
        <v>7682</v>
      </c>
    </row>
    <row r="2777" spans="1:3" x14ac:dyDescent="0.15">
      <c r="A2777" s="72" t="s">
        <v>7683</v>
      </c>
      <c r="B2777" s="62" t="s">
        <v>7684</v>
      </c>
      <c r="C2777" s="62" t="s">
        <v>7685</v>
      </c>
    </row>
    <row r="2778" spans="1:3" x14ac:dyDescent="0.15">
      <c r="A2778" s="72" t="s">
        <v>7686</v>
      </c>
      <c r="B2778" s="62" t="s">
        <v>7687</v>
      </c>
      <c r="C2778" s="62" t="s">
        <v>7688</v>
      </c>
    </row>
    <row r="2779" spans="1:3" x14ac:dyDescent="0.15">
      <c r="A2779" s="72" t="s">
        <v>7689</v>
      </c>
      <c r="B2779" s="62" t="s">
        <v>7690</v>
      </c>
      <c r="C2779" s="62" t="s">
        <v>7691</v>
      </c>
    </row>
    <row r="2780" spans="1:3" x14ac:dyDescent="0.15">
      <c r="A2780" s="72" t="s">
        <v>7692</v>
      </c>
      <c r="B2780" s="62" t="s">
        <v>7693</v>
      </c>
      <c r="C2780" s="62" t="s">
        <v>7694</v>
      </c>
    </row>
    <row r="2781" spans="1:3" x14ac:dyDescent="0.15">
      <c r="A2781" s="72" t="s">
        <v>7695</v>
      </c>
      <c r="B2781" s="62" t="s">
        <v>7696</v>
      </c>
      <c r="C2781" s="62" t="s">
        <v>7697</v>
      </c>
    </row>
    <row r="2782" spans="1:3" x14ac:dyDescent="0.15">
      <c r="A2782" s="72" t="s">
        <v>7698</v>
      </c>
      <c r="B2782" s="62" t="s">
        <v>6860</v>
      </c>
      <c r="C2782" s="62" t="s">
        <v>7699</v>
      </c>
    </row>
    <row r="2783" spans="1:3" x14ac:dyDescent="0.15">
      <c r="A2783" s="72" t="s">
        <v>7700</v>
      </c>
      <c r="B2783" s="62" t="s">
        <v>5796</v>
      </c>
      <c r="C2783" s="62" t="s">
        <v>7701</v>
      </c>
    </row>
    <row r="2784" spans="1:3" x14ac:dyDescent="0.15">
      <c r="A2784" s="72" t="s">
        <v>7702</v>
      </c>
      <c r="B2784" s="62" t="s">
        <v>7703</v>
      </c>
      <c r="C2784" s="62" t="s">
        <v>7704</v>
      </c>
    </row>
    <row r="2785" spans="1:3" x14ac:dyDescent="0.15">
      <c r="A2785" s="72" t="s">
        <v>7705</v>
      </c>
      <c r="B2785" s="62" t="s">
        <v>7706</v>
      </c>
      <c r="C2785" s="62" t="s">
        <v>7707</v>
      </c>
    </row>
    <row r="2786" spans="1:3" x14ac:dyDescent="0.15">
      <c r="A2786" s="72" t="s">
        <v>7708</v>
      </c>
      <c r="B2786" s="62" t="s">
        <v>7709</v>
      </c>
      <c r="C2786" s="62" t="s">
        <v>7710</v>
      </c>
    </row>
    <row r="2787" spans="1:3" x14ac:dyDescent="0.15">
      <c r="A2787" s="72" t="s">
        <v>7711</v>
      </c>
      <c r="B2787" s="62" t="s">
        <v>7712</v>
      </c>
      <c r="C2787" s="62" t="s">
        <v>7713</v>
      </c>
    </row>
    <row r="2788" spans="1:3" x14ac:dyDescent="0.15">
      <c r="A2788" s="72" t="s">
        <v>7714</v>
      </c>
      <c r="B2788" s="62" t="s">
        <v>7715</v>
      </c>
      <c r="C2788" s="62" t="s">
        <v>7716</v>
      </c>
    </row>
    <row r="2789" spans="1:3" x14ac:dyDescent="0.15">
      <c r="A2789" s="72" t="s">
        <v>7717</v>
      </c>
      <c r="B2789" s="62" t="s">
        <v>7718</v>
      </c>
      <c r="C2789" s="62" t="s">
        <v>7719</v>
      </c>
    </row>
    <row r="2790" spans="1:3" x14ac:dyDescent="0.15">
      <c r="A2790" s="72" t="s">
        <v>7720</v>
      </c>
      <c r="B2790" s="62" t="s">
        <v>7721</v>
      </c>
      <c r="C2790" s="62" t="s">
        <v>7722</v>
      </c>
    </row>
    <row r="2791" spans="1:3" x14ac:dyDescent="0.15">
      <c r="A2791" s="72" t="s">
        <v>7723</v>
      </c>
      <c r="B2791" s="62" t="s">
        <v>7724</v>
      </c>
      <c r="C2791" s="62" t="s">
        <v>7725</v>
      </c>
    </row>
    <row r="2792" spans="1:3" x14ac:dyDescent="0.15">
      <c r="A2792" s="72" t="s">
        <v>7726</v>
      </c>
      <c r="B2792" s="62" t="s">
        <v>7727</v>
      </c>
      <c r="C2792" s="62" t="s">
        <v>7728</v>
      </c>
    </row>
    <row r="2793" spans="1:3" x14ac:dyDescent="0.15">
      <c r="A2793" s="72" t="s">
        <v>7729</v>
      </c>
      <c r="B2793" s="62" t="s">
        <v>7730</v>
      </c>
      <c r="C2793" s="62" t="s">
        <v>7731</v>
      </c>
    </row>
    <row r="2794" spans="1:3" x14ac:dyDescent="0.15">
      <c r="A2794" s="72" t="s">
        <v>7732</v>
      </c>
      <c r="B2794" s="62" t="s">
        <v>7733</v>
      </c>
      <c r="C2794" s="62" t="s">
        <v>7734</v>
      </c>
    </row>
    <row r="2795" spans="1:3" x14ac:dyDescent="0.15">
      <c r="A2795" s="72" t="s">
        <v>7735</v>
      </c>
      <c r="B2795" s="62" t="s">
        <v>7736</v>
      </c>
      <c r="C2795" s="62" t="s">
        <v>7737</v>
      </c>
    </row>
    <row r="2796" spans="1:3" x14ac:dyDescent="0.15">
      <c r="A2796" s="72" t="s">
        <v>7738</v>
      </c>
      <c r="B2796" s="62" t="s">
        <v>7739</v>
      </c>
      <c r="C2796" s="62" t="s">
        <v>7740</v>
      </c>
    </row>
    <row r="2797" spans="1:3" x14ac:dyDescent="0.15">
      <c r="A2797" s="72" t="s">
        <v>7741</v>
      </c>
      <c r="B2797" s="62" t="s">
        <v>7742</v>
      </c>
      <c r="C2797" s="62" t="s">
        <v>7743</v>
      </c>
    </row>
    <row r="2798" spans="1:3" x14ac:dyDescent="0.15">
      <c r="A2798" s="72" t="s">
        <v>7744</v>
      </c>
      <c r="B2798" s="62" t="s">
        <v>7745</v>
      </c>
      <c r="C2798" s="62" t="s">
        <v>7746</v>
      </c>
    </row>
    <row r="2799" spans="1:3" x14ac:dyDescent="0.15">
      <c r="A2799" s="72" t="s">
        <v>7747</v>
      </c>
      <c r="B2799" s="62" t="s">
        <v>7748</v>
      </c>
      <c r="C2799" s="62" t="s">
        <v>7749</v>
      </c>
    </row>
    <row r="2800" spans="1:3" x14ac:dyDescent="0.15">
      <c r="A2800" s="72" t="s">
        <v>7750</v>
      </c>
      <c r="B2800" s="62" t="s">
        <v>7751</v>
      </c>
      <c r="C2800" s="62" t="s">
        <v>7752</v>
      </c>
    </row>
    <row r="2801" spans="1:3" x14ac:dyDescent="0.15">
      <c r="A2801" s="72" t="s">
        <v>7753</v>
      </c>
      <c r="B2801" s="62" t="s">
        <v>7754</v>
      </c>
      <c r="C2801" s="62" t="s">
        <v>7755</v>
      </c>
    </row>
    <row r="2802" spans="1:3" x14ac:dyDescent="0.15">
      <c r="A2802" s="72" t="s">
        <v>7756</v>
      </c>
      <c r="B2802" s="62" t="s">
        <v>7757</v>
      </c>
      <c r="C2802" s="62" t="s">
        <v>7758</v>
      </c>
    </row>
    <row r="2803" spans="1:3" x14ac:dyDescent="0.15">
      <c r="A2803" s="72" t="s">
        <v>7759</v>
      </c>
      <c r="B2803" s="62" t="s">
        <v>7760</v>
      </c>
      <c r="C2803" s="62" t="s">
        <v>7761</v>
      </c>
    </row>
    <row r="2804" spans="1:3" x14ac:dyDescent="0.15">
      <c r="A2804" s="72" t="s">
        <v>7762</v>
      </c>
      <c r="B2804" s="62" t="s">
        <v>7763</v>
      </c>
      <c r="C2804" s="62" t="s">
        <v>7764</v>
      </c>
    </row>
    <row r="2805" spans="1:3" x14ac:dyDescent="0.15">
      <c r="A2805" s="72" t="s">
        <v>7765</v>
      </c>
      <c r="B2805" s="62" t="s">
        <v>7766</v>
      </c>
      <c r="C2805" s="62" t="s">
        <v>7767</v>
      </c>
    </row>
    <row r="2806" spans="1:3" x14ac:dyDescent="0.15">
      <c r="A2806" s="72" t="s">
        <v>7768</v>
      </c>
      <c r="B2806" s="62" t="s">
        <v>7769</v>
      </c>
      <c r="C2806" s="62" t="s">
        <v>7770</v>
      </c>
    </row>
    <row r="2807" spans="1:3" x14ac:dyDescent="0.15">
      <c r="A2807" s="72" t="s">
        <v>7771</v>
      </c>
      <c r="B2807" s="62" t="s">
        <v>7772</v>
      </c>
      <c r="C2807" s="62" t="s">
        <v>7773</v>
      </c>
    </row>
    <row r="2808" spans="1:3" x14ac:dyDescent="0.15">
      <c r="A2808" s="72" t="s">
        <v>7774</v>
      </c>
      <c r="B2808" s="62" t="s">
        <v>7775</v>
      </c>
      <c r="C2808" s="62" t="s">
        <v>7776</v>
      </c>
    </row>
    <row r="2809" spans="1:3" x14ac:dyDescent="0.15">
      <c r="A2809" s="72" t="s">
        <v>7777</v>
      </c>
      <c r="B2809" s="62" t="s">
        <v>7778</v>
      </c>
      <c r="C2809" s="62" t="s">
        <v>7779</v>
      </c>
    </row>
    <row r="2810" spans="1:3" x14ac:dyDescent="0.15">
      <c r="A2810" s="72" t="s">
        <v>7780</v>
      </c>
      <c r="B2810" s="62" t="s">
        <v>7781</v>
      </c>
      <c r="C2810" s="62" t="s">
        <v>7782</v>
      </c>
    </row>
    <row r="2811" spans="1:3" x14ac:dyDescent="0.15">
      <c r="A2811" s="72" t="s">
        <v>7783</v>
      </c>
      <c r="B2811" s="62" t="s">
        <v>7784</v>
      </c>
      <c r="C2811" s="62" t="s">
        <v>7785</v>
      </c>
    </row>
    <row r="2812" spans="1:3" x14ac:dyDescent="0.15">
      <c r="A2812" s="72" t="s">
        <v>7786</v>
      </c>
      <c r="B2812" s="62" t="s">
        <v>7787</v>
      </c>
      <c r="C2812" s="62" t="s">
        <v>7788</v>
      </c>
    </row>
    <row r="2813" spans="1:3" x14ac:dyDescent="0.15">
      <c r="A2813" s="72" t="s">
        <v>7789</v>
      </c>
      <c r="B2813" s="62" t="s">
        <v>7790</v>
      </c>
      <c r="C2813" s="62" t="s">
        <v>7791</v>
      </c>
    </row>
    <row r="2814" spans="1:3" x14ac:dyDescent="0.15">
      <c r="A2814" s="72" t="s">
        <v>7792</v>
      </c>
      <c r="B2814" s="62" t="s">
        <v>7793</v>
      </c>
      <c r="C2814" s="62" t="s">
        <v>7794</v>
      </c>
    </row>
    <row r="2815" spans="1:3" x14ac:dyDescent="0.15">
      <c r="A2815" s="72" t="s">
        <v>7795</v>
      </c>
      <c r="B2815" s="62" t="s">
        <v>7796</v>
      </c>
      <c r="C2815" s="62" t="s">
        <v>7797</v>
      </c>
    </row>
    <row r="2816" spans="1:3" x14ac:dyDescent="0.15">
      <c r="A2816" s="72" t="s">
        <v>7798</v>
      </c>
      <c r="B2816" s="62" t="s">
        <v>7799</v>
      </c>
      <c r="C2816" s="62" t="s">
        <v>7800</v>
      </c>
    </row>
    <row r="2817" spans="1:3" x14ac:dyDescent="0.15">
      <c r="A2817" s="72" t="s">
        <v>7801</v>
      </c>
      <c r="B2817" s="62" t="s">
        <v>7802</v>
      </c>
      <c r="C2817" s="62" t="s">
        <v>7803</v>
      </c>
    </row>
    <row r="2818" spans="1:3" x14ac:dyDescent="0.15">
      <c r="A2818" s="72" t="s">
        <v>7804</v>
      </c>
      <c r="B2818" s="62" t="s">
        <v>7805</v>
      </c>
      <c r="C2818" s="62" t="s">
        <v>7806</v>
      </c>
    </row>
    <row r="2819" spans="1:3" x14ac:dyDescent="0.15">
      <c r="A2819" s="72" t="s">
        <v>7807</v>
      </c>
      <c r="B2819" s="62" t="s">
        <v>7808</v>
      </c>
      <c r="C2819" s="62" t="s">
        <v>7809</v>
      </c>
    </row>
    <row r="2820" spans="1:3" x14ac:dyDescent="0.15">
      <c r="A2820" s="72" t="s">
        <v>7810</v>
      </c>
      <c r="B2820" s="62" t="s">
        <v>7811</v>
      </c>
      <c r="C2820" s="62" t="s">
        <v>7812</v>
      </c>
    </row>
    <row r="2821" spans="1:3" x14ac:dyDescent="0.15">
      <c r="A2821" s="72" t="s">
        <v>7813</v>
      </c>
      <c r="B2821" s="62" t="s">
        <v>7814</v>
      </c>
      <c r="C2821" s="62" t="s">
        <v>7815</v>
      </c>
    </row>
    <row r="2822" spans="1:3" x14ac:dyDescent="0.15">
      <c r="A2822" s="72" t="s">
        <v>7816</v>
      </c>
      <c r="B2822" s="62" t="s">
        <v>7817</v>
      </c>
      <c r="C2822" s="62" t="s">
        <v>7818</v>
      </c>
    </row>
    <row r="2823" spans="1:3" x14ac:dyDescent="0.15">
      <c r="A2823" s="72" t="s">
        <v>7819</v>
      </c>
      <c r="B2823" s="62" t="s">
        <v>7820</v>
      </c>
      <c r="C2823" s="62" t="s">
        <v>7821</v>
      </c>
    </row>
    <row r="2824" spans="1:3" x14ac:dyDescent="0.15">
      <c r="A2824" s="72" t="s">
        <v>7822</v>
      </c>
      <c r="B2824" s="62" t="s">
        <v>7823</v>
      </c>
      <c r="C2824" s="62" t="s">
        <v>7824</v>
      </c>
    </row>
    <row r="2825" spans="1:3" x14ac:dyDescent="0.15">
      <c r="A2825" s="72" t="s">
        <v>7825</v>
      </c>
      <c r="B2825" s="62" t="s">
        <v>7826</v>
      </c>
      <c r="C2825" s="62" t="s">
        <v>7827</v>
      </c>
    </row>
    <row r="2826" spans="1:3" x14ac:dyDescent="0.15">
      <c r="A2826" s="72" t="s">
        <v>7828</v>
      </c>
      <c r="B2826" s="62" t="s">
        <v>7829</v>
      </c>
      <c r="C2826" s="62" t="s">
        <v>7830</v>
      </c>
    </row>
    <row r="2827" spans="1:3" x14ac:dyDescent="0.15">
      <c r="A2827" s="72" t="s">
        <v>7831</v>
      </c>
      <c r="B2827" s="62" t="s">
        <v>7832</v>
      </c>
      <c r="C2827" s="62" t="s">
        <v>7833</v>
      </c>
    </row>
    <row r="2828" spans="1:3" x14ac:dyDescent="0.15">
      <c r="A2828" s="72" t="s">
        <v>7834</v>
      </c>
      <c r="B2828" s="62" t="s">
        <v>7835</v>
      </c>
      <c r="C2828" s="62" t="s">
        <v>7836</v>
      </c>
    </row>
    <row r="2829" spans="1:3" x14ac:dyDescent="0.15">
      <c r="A2829" s="72" t="s">
        <v>7837</v>
      </c>
      <c r="B2829" s="62" t="s">
        <v>7838</v>
      </c>
      <c r="C2829" s="62" t="s">
        <v>7839</v>
      </c>
    </row>
    <row r="2830" spans="1:3" x14ac:dyDescent="0.15">
      <c r="A2830" s="72" t="s">
        <v>7840</v>
      </c>
      <c r="B2830" s="62" t="s">
        <v>7841</v>
      </c>
      <c r="C2830" s="62" t="s">
        <v>7842</v>
      </c>
    </row>
    <row r="2831" spans="1:3" x14ac:dyDescent="0.15">
      <c r="A2831" s="72" t="s">
        <v>7843</v>
      </c>
      <c r="B2831" s="62" t="s">
        <v>7844</v>
      </c>
      <c r="C2831" s="62" t="s">
        <v>7845</v>
      </c>
    </row>
    <row r="2832" spans="1:3" x14ac:dyDescent="0.15">
      <c r="A2832" s="72" t="s">
        <v>7846</v>
      </c>
      <c r="B2832" s="62" t="s">
        <v>7847</v>
      </c>
      <c r="C2832" s="62" t="s">
        <v>7848</v>
      </c>
    </row>
    <row r="2833" spans="1:3" x14ac:dyDescent="0.15">
      <c r="A2833" s="72" t="s">
        <v>7849</v>
      </c>
      <c r="B2833" s="62" t="s">
        <v>7850</v>
      </c>
      <c r="C2833" s="62" t="s">
        <v>7851</v>
      </c>
    </row>
    <row r="2834" spans="1:3" x14ac:dyDescent="0.15">
      <c r="A2834" s="72" t="s">
        <v>7852</v>
      </c>
      <c r="B2834" s="62" t="s">
        <v>7853</v>
      </c>
      <c r="C2834" s="62" t="s">
        <v>6750</v>
      </c>
    </row>
    <row r="2835" spans="1:3" x14ac:dyDescent="0.15">
      <c r="A2835" s="72" t="s">
        <v>7854</v>
      </c>
      <c r="B2835" s="62" t="s">
        <v>7855</v>
      </c>
      <c r="C2835" s="62" t="s">
        <v>7856</v>
      </c>
    </row>
    <row r="2836" spans="1:3" x14ac:dyDescent="0.15">
      <c r="A2836" s="72" t="s">
        <v>7857</v>
      </c>
      <c r="B2836" s="62" t="s">
        <v>7858</v>
      </c>
      <c r="C2836" s="62" t="s">
        <v>7859</v>
      </c>
    </row>
    <row r="2837" spans="1:3" x14ac:dyDescent="0.15">
      <c r="A2837" s="72" t="s">
        <v>7860</v>
      </c>
      <c r="B2837" s="62" t="s">
        <v>7861</v>
      </c>
      <c r="C2837" s="62" t="s">
        <v>7862</v>
      </c>
    </row>
    <row r="2838" spans="1:3" x14ac:dyDescent="0.15">
      <c r="A2838" s="72" t="s">
        <v>7863</v>
      </c>
      <c r="B2838" s="62" t="s">
        <v>7864</v>
      </c>
      <c r="C2838" s="62" t="s">
        <v>7865</v>
      </c>
    </row>
    <row r="2839" spans="1:3" x14ac:dyDescent="0.15">
      <c r="A2839" s="72" t="s">
        <v>7866</v>
      </c>
      <c r="B2839" s="62" t="s">
        <v>7867</v>
      </c>
      <c r="C2839" s="62" t="s">
        <v>7868</v>
      </c>
    </row>
    <row r="2840" spans="1:3" x14ac:dyDescent="0.15">
      <c r="A2840" s="72" t="s">
        <v>7869</v>
      </c>
      <c r="B2840" s="62" t="s">
        <v>7870</v>
      </c>
      <c r="C2840" s="62" t="s">
        <v>7119</v>
      </c>
    </row>
    <row r="2841" spans="1:3" x14ac:dyDescent="0.15">
      <c r="A2841" s="72" t="s">
        <v>7871</v>
      </c>
      <c r="B2841" s="62" t="s">
        <v>7872</v>
      </c>
      <c r="C2841" s="62" t="s">
        <v>7873</v>
      </c>
    </row>
    <row r="2842" spans="1:3" x14ac:dyDescent="0.15">
      <c r="A2842" s="72" t="s">
        <v>7874</v>
      </c>
      <c r="B2842" s="62" t="s">
        <v>7875</v>
      </c>
      <c r="C2842" s="62" t="s">
        <v>7876</v>
      </c>
    </row>
    <row r="2843" spans="1:3" x14ac:dyDescent="0.15">
      <c r="A2843" s="72" t="s">
        <v>7877</v>
      </c>
      <c r="B2843" s="62" t="s">
        <v>7878</v>
      </c>
      <c r="C2843" s="62" t="s">
        <v>7879</v>
      </c>
    </row>
    <row r="2844" spans="1:3" x14ac:dyDescent="0.15">
      <c r="A2844" s="72" t="s">
        <v>7880</v>
      </c>
      <c r="B2844" s="62" t="s">
        <v>7881</v>
      </c>
      <c r="C2844" s="62" t="s">
        <v>7882</v>
      </c>
    </row>
    <row r="2845" spans="1:3" x14ac:dyDescent="0.15">
      <c r="A2845" s="72" t="s">
        <v>7883</v>
      </c>
      <c r="B2845" s="62" t="s">
        <v>7884</v>
      </c>
      <c r="C2845" s="62" t="s">
        <v>7885</v>
      </c>
    </row>
    <row r="2846" spans="1:3" x14ac:dyDescent="0.15">
      <c r="A2846" s="72" t="s">
        <v>7886</v>
      </c>
      <c r="B2846" s="62" t="s">
        <v>7887</v>
      </c>
      <c r="C2846" s="62" t="s">
        <v>7888</v>
      </c>
    </row>
    <row r="2847" spans="1:3" x14ac:dyDescent="0.15">
      <c r="A2847" s="72" t="s">
        <v>7889</v>
      </c>
      <c r="B2847" s="62" t="s">
        <v>7890</v>
      </c>
      <c r="C2847" s="62" t="s">
        <v>7891</v>
      </c>
    </row>
    <row r="2848" spans="1:3" x14ac:dyDescent="0.15">
      <c r="A2848" s="72" t="s">
        <v>7892</v>
      </c>
      <c r="B2848" s="62" t="s">
        <v>7893</v>
      </c>
      <c r="C2848" s="62" t="s">
        <v>6236</v>
      </c>
    </row>
    <row r="2849" spans="1:3" x14ac:dyDescent="0.15">
      <c r="A2849" s="72" t="s">
        <v>7894</v>
      </c>
      <c r="B2849" s="62" t="s">
        <v>7895</v>
      </c>
      <c r="C2849" s="62" t="s">
        <v>7896</v>
      </c>
    </row>
    <row r="2850" spans="1:3" x14ac:dyDescent="0.15">
      <c r="A2850" s="72" t="s">
        <v>7897</v>
      </c>
      <c r="B2850" s="62" t="s">
        <v>7898</v>
      </c>
      <c r="C2850" s="62" t="s">
        <v>5381</v>
      </c>
    </row>
    <row r="2851" spans="1:3" x14ac:dyDescent="0.15">
      <c r="A2851" s="72" t="s">
        <v>7899</v>
      </c>
      <c r="B2851" s="62" t="s">
        <v>7900</v>
      </c>
      <c r="C2851" s="62" t="s">
        <v>7901</v>
      </c>
    </row>
    <row r="2852" spans="1:3" x14ac:dyDescent="0.15">
      <c r="A2852" s="72" t="s">
        <v>7902</v>
      </c>
      <c r="B2852" s="62" t="s">
        <v>7903</v>
      </c>
      <c r="C2852" s="62" t="s">
        <v>7904</v>
      </c>
    </row>
    <row r="2853" spans="1:3" x14ac:dyDescent="0.15">
      <c r="A2853" s="72" t="s">
        <v>7905</v>
      </c>
      <c r="B2853" s="62" t="s">
        <v>4350</v>
      </c>
      <c r="C2853" s="62" t="s">
        <v>7906</v>
      </c>
    </row>
    <row r="2854" spans="1:3" x14ac:dyDescent="0.15">
      <c r="A2854" s="72" t="s">
        <v>7907</v>
      </c>
      <c r="B2854" s="62" t="s">
        <v>7908</v>
      </c>
      <c r="C2854" s="62" t="s">
        <v>7909</v>
      </c>
    </row>
    <row r="2855" spans="1:3" x14ac:dyDescent="0.15">
      <c r="A2855" s="72" t="s">
        <v>7910</v>
      </c>
      <c r="B2855" s="62" t="s">
        <v>7911</v>
      </c>
      <c r="C2855" s="62" t="s">
        <v>7912</v>
      </c>
    </row>
    <row r="2856" spans="1:3" x14ac:dyDescent="0.15">
      <c r="A2856" s="72" t="s">
        <v>7913</v>
      </c>
      <c r="B2856" s="62" t="s">
        <v>7914</v>
      </c>
      <c r="C2856" s="62" t="s">
        <v>7915</v>
      </c>
    </row>
    <row r="2857" spans="1:3" x14ac:dyDescent="0.15">
      <c r="A2857" s="72" t="s">
        <v>7916</v>
      </c>
      <c r="B2857" s="62" t="s">
        <v>7917</v>
      </c>
      <c r="C2857" s="62" t="s">
        <v>7918</v>
      </c>
    </row>
    <row r="2858" spans="1:3" x14ac:dyDescent="0.15">
      <c r="A2858" s="72" t="s">
        <v>7919</v>
      </c>
      <c r="B2858" s="62" t="s">
        <v>7920</v>
      </c>
      <c r="C2858" s="62" t="s">
        <v>7921</v>
      </c>
    </row>
    <row r="2859" spans="1:3" x14ac:dyDescent="0.15">
      <c r="A2859" s="72" t="s">
        <v>7922</v>
      </c>
      <c r="B2859" s="62" t="s">
        <v>7923</v>
      </c>
      <c r="C2859" s="62" t="s">
        <v>7924</v>
      </c>
    </row>
    <row r="2860" spans="1:3" x14ac:dyDescent="0.15">
      <c r="A2860" s="72" t="s">
        <v>7925</v>
      </c>
      <c r="B2860" s="62" t="s">
        <v>7926</v>
      </c>
      <c r="C2860" s="62" t="s">
        <v>7927</v>
      </c>
    </row>
    <row r="2861" spans="1:3" x14ac:dyDescent="0.15">
      <c r="A2861" s="72" t="s">
        <v>7928</v>
      </c>
      <c r="B2861" s="62" t="s">
        <v>7929</v>
      </c>
      <c r="C2861" s="62" t="s">
        <v>7930</v>
      </c>
    </row>
    <row r="2862" spans="1:3" x14ac:dyDescent="0.15">
      <c r="A2862" s="72" t="s">
        <v>7931</v>
      </c>
      <c r="B2862" s="62" t="s">
        <v>7932</v>
      </c>
      <c r="C2862" s="62" t="s">
        <v>7933</v>
      </c>
    </row>
    <row r="2863" spans="1:3" x14ac:dyDescent="0.15">
      <c r="A2863" s="72" t="s">
        <v>7934</v>
      </c>
      <c r="B2863" s="62" t="s">
        <v>7935</v>
      </c>
      <c r="C2863" s="62" t="s">
        <v>7936</v>
      </c>
    </row>
    <row r="2864" spans="1:3" x14ac:dyDescent="0.15">
      <c r="A2864" s="72" t="s">
        <v>7937</v>
      </c>
      <c r="B2864" s="62" t="s">
        <v>7938</v>
      </c>
      <c r="C2864" s="62" t="s">
        <v>7939</v>
      </c>
    </row>
    <row r="2865" spans="1:3" x14ac:dyDescent="0.15">
      <c r="A2865" s="72" t="s">
        <v>7940</v>
      </c>
      <c r="B2865" s="62" t="s">
        <v>7941</v>
      </c>
      <c r="C2865" s="62" t="s">
        <v>7942</v>
      </c>
    </row>
    <row r="2866" spans="1:3" x14ac:dyDescent="0.15">
      <c r="A2866" s="72" t="s">
        <v>7943</v>
      </c>
      <c r="B2866" s="62" t="s">
        <v>7944</v>
      </c>
      <c r="C2866" s="62" t="s">
        <v>7945</v>
      </c>
    </row>
    <row r="2867" spans="1:3" x14ac:dyDescent="0.15">
      <c r="A2867" s="72" t="s">
        <v>7946</v>
      </c>
      <c r="B2867" s="62" t="s">
        <v>7947</v>
      </c>
      <c r="C2867" s="62" t="s">
        <v>7948</v>
      </c>
    </row>
    <row r="2868" spans="1:3" x14ac:dyDescent="0.15">
      <c r="A2868" s="72" t="s">
        <v>7949</v>
      </c>
      <c r="B2868" s="62" t="s">
        <v>7950</v>
      </c>
      <c r="C2868" s="62" t="s">
        <v>7951</v>
      </c>
    </row>
    <row r="2869" spans="1:3" x14ac:dyDescent="0.15">
      <c r="A2869" s="72" t="s">
        <v>7952</v>
      </c>
      <c r="B2869" s="62" t="s">
        <v>7953</v>
      </c>
      <c r="C2869" s="62" t="s">
        <v>7954</v>
      </c>
    </row>
    <row r="2870" spans="1:3" x14ac:dyDescent="0.15">
      <c r="A2870" s="72" t="s">
        <v>7955</v>
      </c>
      <c r="B2870" s="62" t="s">
        <v>7956</v>
      </c>
      <c r="C2870" s="62" t="s">
        <v>7957</v>
      </c>
    </row>
    <row r="2871" spans="1:3" x14ac:dyDescent="0.15">
      <c r="A2871" s="72" t="s">
        <v>7958</v>
      </c>
      <c r="B2871" s="62" t="s">
        <v>7959</v>
      </c>
      <c r="C2871" s="62" t="s">
        <v>7960</v>
      </c>
    </row>
    <row r="2872" spans="1:3" x14ac:dyDescent="0.15">
      <c r="A2872" s="72" t="s">
        <v>7961</v>
      </c>
      <c r="B2872" s="62" t="s">
        <v>7962</v>
      </c>
      <c r="C2872" s="62" t="s">
        <v>7963</v>
      </c>
    </row>
    <row r="2873" spans="1:3" x14ac:dyDescent="0.15">
      <c r="A2873" s="72" t="s">
        <v>7964</v>
      </c>
      <c r="B2873" s="62" t="s">
        <v>7965</v>
      </c>
      <c r="C2873" s="62" t="s">
        <v>6322</v>
      </c>
    </row>
    <row r="2874" spans="1:3" x14ac:dyDescent="0.15">
      <c r="A2874" s="72" t="s">
        <v>7966</v>
      </c>
      <c r="B2874" s="62" t="s">
        <v>7967</v>
      </c>
      <c r="C2874" s="62" t="s">
        <v>7968</v>
      </c>
    </row>
    <row r="2875" spans="1:3" x14ac:dyDescent="0.15">
      <c r="A2875" s="72" t="s">
        <v>7969</v>
      </c>
      <c r="B2875" s="62" t="s">
        <v>7970</v>
      </c>
      <c r="C2875" s="62" t="s">
        <v>7971</v>
      </c>
    </row>
    <row r="2876" spans="1:3" x14ac:dyDescent="0.15">
      <c r="A2876" s="72" t="s">
        <v>7972</v>
      </c>
      <c r="B2876" s="62" t="s">
        <v>7973</v>
      </c>
      <c r="C2876" s="62" t="s">
        <v>7974</v>
      </c>
    </row>
    <row r="2877" spans="1:3" x14ac:dyDescent="0.15">
      <c r="A2877" s="72" t="s">
        <v>7975</v>
      </c>
      <c r="B2877" s="62" t="s">
        <v>6021</v>
      </c>
      <c r="C2877" s="62" t="s">
        <v>7976</v>
      </c>
    </row>
    <row r="2878" spans="1:3" x14ac:dyDescent="0.15">
      <c r="A2878" s="72" t="s">
        <v>7977</v>
      </c>
      <c r="B2878" s="62" t="s">
        <v>7978</v>
      </c>
      <c r="C2878" s="62" t="s">
        <v>7979</v>
      </c>
    </row>
    <row r="2879" spans="1:3" x14ac:dyDescent="0.15">
      <c r="A2879" s="72" t="s">
        <v>7980</v>
      </c>
      <c r="B2879" s="62" t="s">
        <v>7981</v>
      </c>
      <c r="C2879" s="62" t="s">
        <v>7982</v>
      </c>
    </row>
    <row r="2880" spans="1:3" x14ac:dyDescent="0.15">
      <c r="A2880" s="72" t="s">
        <v>7983</v>
      </c>
      <c r="B2880" s="62" t="s">
        <v>7984</v>
      </c>
      <c r="C2880" s="62" t="s">
        <v>7985</v>
      </c>
    </row>
    <row r="2881" spans="1:3" x14ac:dyDescent="0.15">
      <c r="A2881" s="72" t="s">
        <v>7986</v>
      </c>
      <c r="B2881" s="62" t="s">
        <v>7987</v>
      </c>
      <c r="C2881" s="62" t="s">
        <v>7988</v>
      </c>
    </row>
    <row r="2882" spans="1:3" x14ac:dyDescent="0.15">
      <c r="A2882" s="72" t="s">
        <v>7989</v>
      </c>
      <c r="B2882" s="62" t="s">
        <v>7990</v>
      </c>
      <c r="C2882" s="62" t="s">
        <v>7991</v>
      </c>
    </row>
    <row r="2883" spans="1:3" x14ac:dyDescent="0.15">
      <c r="A2883" s="72" t="s">
        <v>7992</v>
      </c>
      <c r="B2883" s="62" t="s">
        <v>7993</v>
      </c>
      <c r="C2883" s="62" t="s">
        <v>7994</v>
      </c>
    </row>
    <row r="2884" spans="1:3" x14ac:dyDescent="0.15">
      <c r="A2884" s="72" t="s">
        <v>7995</v>
      </c>
      <c r="B2884" s="62" t="s">
        <v>7996</v>
      </c>
      <c r="C2884" s="62" t="s">
        <v>7997</v>
      </c>
    </row>
    <row r="2885" spans="1:3" x14ac:dyDescent="0.15">
      <c r="A2885" s="72" t="s">
        <v>7998</v>
      </c>
      <c r="B2885" s="62" t="s">
        <v>7999</v>
      </c>
      <c r="C2885" s="62" t="s">
        <v>7229</v>
      </c>
    </row>
    <row r="2886" spans="1:3" x14ac:dyDescent="0.15">
      <c r="A2886" s="72" t="s">
        <v>8000</v>
      </c>
      <c r="B2886" s="62" t="s">
        <v>8001</v>
      </c>
      <c r="C2886" s="62" t="s">
        <v>8002</v>
      </c>
    </row>
    <row r="2887" spans="1:3" x14ac:dyDescent="0.15">
      <c r="A2887" s="72" t="s">
        <v>8003</v>
      </c>
      <c r="B2887" s="62" t="s">
        <v>8004</v>
      </c>
      <c r="C2887" s="62" t="s">
        <v>8005</v>
      </c>
    </row>
    <row r="2888" spans="1:3" x14ac:dyDescent="0.15">
      <c r="A2888" s="72" t="s">
        <v>8006</v>
      </c>
      <c r="B2888" s="62" t="s">
        <v>8007</v>
      </c>
      <c r="C2888" s="62" t="s">
        <v>8008</v>
      </c>
    </row>
    <row r="2889" spans="1:3" x14ac:dyDescent="0.15">
      <c r="A2889" s="72" t="s">
        <v>8009</v>
      </c>
      <c r="B2889" s="62" t="s">
        <v>5262</v>
      </c>
      <c r="C2889" s="62" t="s">
        <v>8010</v>
      </c>
    </row>
    <row r="2890" spans="1:3" x14ac:dyDescent="0.15">
      <c r="A2890" s="72" t="s">
        <v>8011</v>
      </c>
      <c r="B2890" s="62" t="s">
        <v>8012</v>
      </c>
      <c r="C2890" s="62" t="s">
        <v>8013</v>
      </c>
    </row>
    <row r="2891" spans="1:3" x14ac:dyDescent="0.15">
      <c r="A2891" s="72" t="s">
        <v>8014</v>
      </c>
      <c r="B2891" s="62" t="s">
        <v>8015</v>
      </c>
      <c r="C2891" s="62" t="s">
        <v>8016</v>
      </c>
    </row>
    <row r="2892" spans="1:3" x14ac:dyDescent="0.15">
      <c r="A2892" s="72" t="s">
        <v>8017</v>
      </c>
      <c r="B2892" s="62" t="s">
        <v>8018</v>
      </c>
      <c r="C2892" s="62" t="s">
        <v>8019</v>
      </c>
    </row>
    <row r="2893" spans="1:3" x14ac:dyDescent="0.15">
      <c r="A2893" s="72" t="s">
        <v>8020</v>
      </c>
      <c r="B2893" s="62" t="s">
        <v>8021</v>
      </c>
      <c r="C2893" s="62" t="s">
        <v>8022</v>
      </c>
    </row>
    <row r="2894" spans="1:3" x14ac:dyDescent="0.15">
      <c r="A2894" s="72" t="s">
        <v>8023</v>
      </c>
      <c r="B2894" s="62" t="s">
        <v>8024</v>
      </c>
      <c r="C2894" s="62" t="s">
        <v>8025</v>
      </c>
    </row>
    <row r="2895" spans="1:3" x14ac:dyDescent="0.15">
      <c r="A2895" s="72" t="s">
        <v>8026</v>
      </c>
      <c r="B2895" s="62" t="s">
        <v>8027</v>
      </c>
      <c r="C2895" s="62" t="s">
        <v>8028</v>
      </c>
    </row>
    <row r="2896" spans="1:3" x14ac:dyDescent="0.15">
      <c r="A2896" s="72" t="s">
        <v>8029</v>
      </c>
      <c r="B2896" s="62" t="s">
        <v>8030</v>
      </c>
      <c r="C2896" s="62" t="s">
        <v>8031</v>
      </c>
    </row>
    <row r="2897" spans="1:3" x14ac:dyDescent="0.15">
      <c r="A2897" s="72" t="s">
        <v>8032</v>
      </c>
      <c r="B2897" s="62" t="s">
        <v>8033</v>
      </c>
      <c r="C2897" s="62" t="s">
        <v>8034</v>
      </c>
    </row>
    <row r="2898" spans="1:3" x14ac:dyDescent="0.15">
      <c r="A2898" s="72" t="s">
        <v>8035</v>
      </c>
      <c r="B2898" s="62" t="s">
        <v>8036</v>
      </c>
      <c r="C2898" s="62" t="s">
        <v>8037</v>
      </c>
    </row>
    <row r="2899" spans="1:3" x14ac:dyDescent="0.15">
      <c r="A2899" s="72" t="s">
        <v>8038</v>
      </c>
      <c r="B2899" s="62" t="s">
        <v>8039</v>
      </c>
      <c r="C2899" s="62" t="s">
        <v>8040</v>
      </c>
    </row>
    <row r="2900" spans="1:3" x14ac:dyDescent="0.15">
      <c r="A2900" s="72" t="s">
        <v>8041</v>
      </c>
      <c r="B2900" s="62" t="s">
        <v>8042</v>
      </c>
      <c r="C2900" s="62" t="s">
        <v>8043</v>
      </c>
    </row>
    <row r="2901" spans="1:3" x14ac:dyDescent="0.15">
      <c r="A2901" s="72" t="s">
        <v>8044</v>
      </c>
      <c r="B2901" s="62" t="s">
        <v>8045</v>
      </c>
      <c r="C2901" s="62" t="s">
        <v>8046</v>
      </c>
    </row>
    <row r="2902" spans="1:3" x14ac:dyDescent="0.15">
      <c r="A2902" s="72" t="s">
        <v>8047</v>
      </c>
      <c r="B2902" s="62" t="s">
        <v>8048</v>
      </c>
      <c r="C2902" s="62" t="s">
        <v>8049</v>
      </c>
    </row>
    <row r="2903" spans="1:3" x14ac:dyDescent="0.15">
      <c r="A2903" s="72" t="s">
        <v>8050</v>
      </c>
      <c r="B2903" s="62" t="s">
        <v>8051</v>
      </c>
      <c r="C2903" s="62" t="s">
        <v>8052</v>
      </c>
    </row>
    <row r="2904" spans="1:3" x14ac:dyDescent="0.15">
      <c r="A2904" s="72" t="s">
        <v>8053</v>
      </c>
      <c r="B2904" s="62" t="s">
        <v>8054</v>
      </c>
      <c r="C2904" s="62" t="s">
        <v>8055</v>
      </c>
    </row>
    <row r="2905" spans="1:3" x14ac:dyDescent="0.15">
      <c r="A2905" s="72" t="s">
        <v>8056</v>
      </c>
      <c r="B2905" s="62" t="s">
        <v>8057</v>
      </c>
      <c r="C2905" s="62" t="s">
        <v>8058</v>
      </c>
    </row>
    <row r="2906" spans="1:3" x14ac:dyDescent="0.15">
      <c r="A2906" s="72" t="s">
        <v>8059</v>
      </c>
      <c r="B2906" s="62" t="s">
        <v>3703</v>
      </c>
      <c r="C2906" s="62" t="s">
        <v>8060</v>
      </c>
    </row>
    <row r="2907" spans="1:3" x14ac:dyDescent="0.15">
      <c r="A2907" s="72" t="s">
        <v>8061</v>
      </c>
      <c r="B2907" s="62" t="s">
        <v>8062</v>
      </c>
      <c r="C2907" s="62" t="s">
        <v>8063</v>
      </c>
    </row>
    <row r="2908" spans="1:3" x14ac:dyDescent="0.15">
      <c r="A2908" s="72" t="s">
        <v>8064</v>
      </c>
      <c r="B2908" s="62" t="s">
        <v>8065</v>
      </c>
      <c r="C2908" s="62" t="s">
        <v>8066</v>
      </c>
    </row>
    <row r="2909" spans="1:3" x14ac:dyDescent="0.15">
      <c r="A2909" s="72" t="s">
        <v>8067</v>
      </c>
      <c r="B2909" s="62" t="s">
        <v>8068</v>
      </c>
      <c r="C2909" s="62" t="s">
        <v>8069</v>
      </c>
    </row>
    <row r="2910" spans="1:3" x14ac:dyDescent="0.15">
      <c r="A2910" s="72" t="s">
        <v>8070</v>
      </c>
      <c r="B2910" s="62" t="s">
        <v>8071</v>
      </c>
      <c r="C2910" s="62" t="s">
        <v>8072</v>
      </c>
    </row>
    <row r="2911" spans="1:3" x14ac:dyDescent="0.15">
      <c r="A2911" s="72" t="s">
        <v>8073</v>
      </c>
      <c r="B2911" s="62" t="s">
        <v>8074</v>
      </c>
      <c r="C2911" s="62" t="s">
        <v>8075</v>
      </c>
    </row>
    <row r="2912" spans="1:3" x14ac:dyDescent="0.15">
      <c r="A2912" s="72" t="s">
        <v>8076</v>
      </c>
      <c r="B2912" s="62" t="s">
        <v>8077</v>
      </c>
      <c r="C2912" s="62" t="s">
        <v>8078</v>
      </c>
    </row>
    <row r="2913" spans="1:3" x14ac:dyDescent="0.15">
      <c r="A2913" s="72" t="s">
        <v>8079</v>
      </c>
      <c r="B2913" s="62" t="s">
        <v>8080</v>
      </c>
      <c r="C2913" s="62" t="s">
        <v>8081</v>
      </c>
    </row>
    <row r="2914" spans="1:3" x14ac:dyDescent="0.15">
      <c r="A2914" s="72" t="s">
        <v>8082</v>
      </c>
      <c r="B2914" s="62" t="s">
        <v>8083</v>
      </c>
      <c r="C2914" s="62" t="s">
        <v>8084</v>
      </c>
    </row>
    <row r="2915" spans="1:3" x14ac:dyDescent="0.15">
      <c r="A2915" s="72" t="s">
        <v>8085</v>
      </c>
      <c r="B2915" s="62" t="s">
        <v>8086</v>
      </c>
      <c r="C2915" s="62" t="s">
        <v>8087</v>
      </c>
    </row>
    <row r="2916" spans="1:3" x14ac:dyDescent="0.15">
      <c r="A2916" s="72" t="s">
        <v>8088</v>
      </c>
      <c r="B2916" s="62" t="s">
        <v>8089</v>
      </c>
      <c r="C2916" s="62" t="s">
        <v>8090</v>
      </c>
    </row>
    <row r="2917" spans="1:3" x14ac:dyDescent="0.15">
      <c r="A2917" s="72" t="s">
        <v>8091</v>
      </c>
      <c r="B2917" s="62" t="s">
        <v>8092</v>
      </c>
      <c r="C2917" s="62" t="s">
        <v>8093</v>
      </c>
    </row>
    <row r="2918" spans="1:3" x14ac:dyDescent="0.15">
      <c r="A2918" s="72" t="s">
        <v>8094</v>
      </c>
      <c r="B2918" s="62" t="s">
        <v>8095</v>
      </c>
      <c r="C2918" s="62" t="s">
        <v>8096</v>
      </c>
    </row>
    <row r="2919" spans="1:3" x14ac:dyDescent="0.15">
      <c r="A2919" s="72" t="s">
        <v>8097</v>
      </c>
      <c r="B2919" s="62" t="s">
        <v>8098</v>
      </c>
      <c r="C2919" s="62" t="s">
        <v>8099</v>
      </c>
    </row>
    <row r="2920" spans="1:3" x14ac:dyDescent="0.15">
      <c r="A2920" s="72" t="s">
        <v>8100</v>
      </c>
      <c r="B2920" s="62" t="s">
        <v>8101</v>
      </c>
      <c r="C2920" s="62" t="s">
        <v>8102</v>
      </c>
    </row>
    <row r="2921" spans="1:3" x14ac:dyDescent="0.15">
      <c r="A2921" s="72" t="s">
        <v>8103</v>
      </c>
      <c r="B2921" s="62" t="s">
        <v>8104</v>
      </c>
      <c r="C2921" s="62" t="s">
        <v>8105</v>
      </c>
    </row>
    <row r="2922" spans="1:3" x14ac:dyDescent="0.15">
      <c r="A2922" s="72" t="s">
        <v>8106</v>
      </c>
      <c r="B2922" s="62" t="s">
        <v>8107</v>
      </c>
      <c r="C2922" s="62" t="s">
        <v>8108</v>
      </c>
    </row>
    <row r="2923" spans="1:3" x14ac:dyDescent="0.15">
      <c r="A2923" s="72" t="s">
        <v>8109</v>
      </c>
      <c r="B2923" s="62" t="s">
        <v>8110</v>
      </c>
      <c r="C2923" s="62" t="s">
        <v>8111</v>
      </c>
    </row>
    <row r="2924" spans="1:3" x14ac:dyDescent="0.15">
      <c r="A2924" s="72" t="s">
        <v>8112</v>
      </c>
      <c r="B2924" s="62" t="s">
        <v>8113</v>
      </c>
      <c r="C2924" s="62" t="s">
        <v>8114</v>
      </c>
    </row>
    <row r="2925" spans="1:3" x14ac:dyDescent="0.15">
      <c r="A2925" s="72" t="s">
        <v>8115</v>
      </c>
      <c r="B2925" s="62" t="s">
        <v>6779</v>
      </c>
      <c r="C2925" s="62" t="s">
        <v>8116</v>
      </c>
    </row>
    <row r="2926" spans="1:3" x14ac:dyDescent="0.15">
      <c r="A2926" s="72" t="s">
        <v>8117</v>
      </c>
      <c r="B2926" s="62" t="s">
        <v>8118</v>
      </c>
      <c r="C2926" s="62" t="s">
        <v>8119</v>
      </c>
    </row>
    <row r="2927" spans="1:3" x14ac:dyDescent="0.15">
      <c r="A2927" s="72" t="s">
        <v>8120</v>
      </c>
      <c r="B2927" s="62" t="s">
        <v>8121</v>
      </c>
      <c r="C2927" s="62" t="s">
        <v>8122</v>
      </c>
    </row>
    <row r="2928" spans="1:3" x14ac:dyDescent="0.15">
      <c r="A2928" s="72" t="s">
        <v>8123</v>
      </c>
      <c r="B2928" s="62" t="s">
        <v>8124</v>
      </c>
      <c r="C2928" s="62" t="s">
        <v>8125</v>
      </c>
    </row>
    <row r="2929" spans="1:3" x14ac:dyDescent="0.15">
      <c r="A2929" s="72" t="s">
        <v>8126</v>
      </c>
      <c r="B2929" s="62" t="s">
        <v>8127</v>
      </c>
      <c r="C2929" s="62" t="s">
        <v>8128</v>
      </c>
    </row>
    <row r="2930" spans="1:3" x14ac:dyDescent="0.15">
      <c r="A2930" s="72" t="s">
        <v>8129</v>
      </c>
      <c r="B2930" s="62" t="s">
        <v>8130</v>
      </c>
      <c r="C2930" s="62" t="s">
        <v>8131</v>
      </c>
    </row>
    <row r="2931" spans="1:3" x14ac:dyDescent="0.15">
      <c r="A2931" s="72" t="s">
        <v>8132</v>
      </c>
      <c r="B2931" s="62" t="s">
        <v>5051</v>
      </c>
      <c r="C2931" s="62" t="s">
        <v>8133</v>
      </c>
    </row>
    <row r="2932" spans="1:3" x14ac:dyDescent="0.15">
      <c r="A2932" s="72" t="s">
        <v>8134</v>
      </c>
      <c r="B2932" s="62" t="s">
        <v>8135</v>
      </c>
      <c r="C2932" s="62" t="s">
        <v>8136</v>
      </c>
    </row>
    <row r="2933" spans="1:3" x14ac:dyDescent="0.15">
      <c r="A2933" s="72" t="s">
        <v>8137</v>
      </c>
      <c r="B2933" s="62" t="s">
        <v>8138</v>
      </c>
      <c r="C2933" s="62" t="s">
        <v>8139</v>
      </c>
    </row>
    <row r="2934" spans="1:3" x14ac:dyDescent="0.15">
      <c r="A2934" s="72" t="s">
        <v>8140</v>
      </c>
      <c r="B2934" s="62" t="s">
        <v>8141</v>
      </c>
      <c r="C2934" s="62" t="s">
        <v>8142</v>
      </c>
    </row>
    <row r="2935" spans="1:3" x14ac:dyDescent="0.15">
      <c r="A2935" s="72" t="s">
        <v>8143</v>
      </c>
      <c r="B2935" s="62" t="s">
        <v>8144</v>
      </c>
      <c r="C2935" s="62" t="s">
        <v>8145</v>
      </c>
    </row>
    <row r="2936" spans="1:3" x14ac:dyDescent="0.15">
      <c r="A2936" s="72" t="s">
        <v>8146</v>
      </c>
      <c r="B2936" s="62" t="s">
        <v>8147</v>
      </c>
      <c r="C2936" s="62" t="s">
        <v>8148</v>
      </c>
    </row>
    <row r="2937" spans="1:3" x14ac:dyDescent="0.15">
      <c r="A2937" s="72" t="s">
        <v>8149</v>
      </c>
      <c r="B2937" s="62" t="s">
        <v>8150</v>
      </c>
      <c r="C2937" s="62" t="s">
        <v>2872</v>
      </c>
    </row>
    <row r="2938" spans="1:3" x14ac:dyDescent="0.15">
      <c r="A2938" s="72" t="s">
        <v>8151</v>
      </c>
      <c r="B2938" s="62" t="s">
        <v>8152</v>
      </c>
      <c r="C2938" s="62" t="s">
        <v>8153</v>
      </c>
    </row>
    <row r="2939" spans="1:3" x14ac:dyDescent="0.15">
      <c r="A2939" s="72" t="s">
        <v>8154</v>
      </c>
      <c r="B2939" s="62" t="s">
        <v>8155</v>
      </c>
      <c r="C2939" s="62" t="s">
        <v>8156</v>
      </c>
    </row>
    <row r="2940" spans="1:3" x14ac:dyDescent="0.15">
      <c r="A2940" s="72" t="s">
        <v>8157</v>
      </c>
      <c r="B2940" s="62" t="s">
        <v>8158</v>
      </c>
      <c r="C2940" s="62" t="s">
        <v>8159</v>
      </c>
    </row>
    <row r="2941" spans="1:3" x14ac:dyDescent="0.15">
      <c r="A2941" s="72" t="s">
        <v>8160</v>
      </c>
      <c r="B2941" s="62" t="s">
        <v>8161</v>
      </c>
      <c r="C2941" s="62" t="s">
        <v>8162</v>
      </c>
    </row>
    <row r="2942" spans="1:3" x14ac:dyDescent="0.15">
      <c r="A2942" s="72" t="s">
        <v>8163</v>
      </c>
      <c r="B2942" s="62" t="s">
        <v>8164</v>
      </c>
      <c r="C2942" s="62" t="s">
        <v>8165</v>
      </c>
    </row>
    <row r="2943" spans="1:3" x14ac:dyDescent="0.15">
      <c r="A2943" s="72" t="s">
        <v>8166</v>
      </c>
      <c r="B2943" s="62" t="s">
        <v>8167</v>
      </c>
      <c r="C2943" s="62" t="s">
        <v>8168</v>
      </c>
    </row>
    <row r="2944" spans="1:3" x14ac:dyDescent="0.15">
      <c r="A2944" s="72" t="s">
        <v>8169</v>
      </c>
      <c r="B2944" s="62" t="s">
        <v>8170</v>
      </c>
      <c r="C2944" s="62" t="s">
        <v>8171</v>
      </c>
    </row>
    <row r="2945" spans="1:3" x14ac:dyDescent="0.15">
      <c r="A2945" s="72" t="s">
        <v>8172</v>
      </c>
      <c r="B2945" s="62" t="s">
        <v>8173</v>
      </c>
      <c r="C2945" s="62" t="s">
        <v>8174</v>
      </c>
    </row>
    <row r="2946" spans="1:3" x14ac:dyDescent="0.15">
      <c r="A2946" s="72" t="s">
        <v>8175</v>
      </c>
      <c r="B2946" s="62" t="s">
        <v>8176</v>
      </c>
      <c r="C2946" s="62" t="s">
        <v>8177</v>
      </c>
    </row>
    <row r="2947" spans="1:3" x14ac:dyDescent="0.15">
      <c r="A2947" s="72" t="s">
        <v>8178</v>
      </c>
      <c r="B2947" s="62" t="s">
        <v>8179</v>
      </c>
      <c r="C2947" s="62" t="s">
        <v>8180</v>
      </c>
    </row>
    <row r="2948" spans="1:3" x14ac:dyDescent="0.15">
      <c r="A2948" s="72" t="s">
        <v>8181</v>
      </c>
      <c r="B2948" s="62" t="s">
        <v>8182</v>
      </c>
      <c r="C2948" s="62" t="s">
        <v>8183</v>
      </c>
    </row>
    <row r="2949" spans="1:3" x14ac:dyDescent="0.15">
      <c r="A2949" s="72" t="s">
        <v>8184</v>
      </c>
      <c r="B2949" s="62" t="s">
        <v>8185</v>
      </c>
      <c r="C2949" s="62" t="s">
        <v>8186</v>
      </c>
    </row>
    <row r="2950" spans="1:3" x14ac:dyDescent="0.15">
      <c r="A2950" s="72" t="s">
        <v>8187</v>
      </c>
      <c r="B2950" s="62" t="s">
        <v>8188</v>
      </c>
      <c r="C2950" s="62" t="s">
        <v>8189</v>
      </c>
    </row>
    <row r="2951" spans="1:3" x14ac:dyDescent="0.15">
      <c r="A2951" s="72" t="s">
        <v>8190</v>
      </c>
      <c r="B2951" s="62" t="s">
        <v>4712</v>
      </c>
      <c r="C2951" s="62" t="s">
        <v>6130</v>
      </c>
    </row>
    <row r="2952" spans="1:3" x14ac:dyDescent="0.15">
      <c r="A2952" s="72" t="s">
        <v>8191</v>
      </c>
      <c r="B2952" s="62" t="s">
        <v>8192</v>
      </c>
      <c r="C2952" s="62" t="s">
        <v>8193</v>
      </c>
    </row>
    <row r="2953" spans="1:3" x14ac:dyDescent="0.15">
      <c r="A2953" s="72" t="s">
        <v>8194</v>
      </c>
      <c r="B2953" s="62" t="s">
        <v>8195</v>
      </c>
      <c r="C2953" s="62" t="s">
        <v>8196</v>
      </c>
    </row>
    <row r="2954" spans="1:3" x14ac:dyDescent="0.15">
      <c r="A2954" s="72" t="s">
        <v>8197</v>
      </c>
      <c r="B2954" s="62" t="s">
        <v>8198</v>
      </c>
      <c r="C2954" s="62" t="s">
        <v>8199</v>
      </c>
    </row>
    <row r="2955" spans="1:3" x14ac:dyDescent="0.15">
      <c r="A2955" s="72" t="s">
        <v>8200</v>
      </c>
      <c r="B2955" s="62" t="s">
        <v>8201</v>
      </c>
      <c r="C2955" s="62" t="s">
        <v>8202</v>
      </c>
    </row>
    <row r="2956" spans="1:3" x14ac:dyDescent="0.15">
      <c r="A2956" s="72" t="s">
        <v>8203</v>
      </c>
      <c r="B2956" s="62" t="s">
        <v>8204</v>
      </c>
      <c r="C2956" s="62" t="s">
        <v>8205</v>
      </c>
    </row>
    <row r="2957" spans="1:3" x14ac:dyDescent="0.15">
      <c r="A2957" s="72" t="s">
        <v>8206</v>
      </c>
      <c r="B2957" s="62" t="s">
        <v>6905</v>
      </c>
      <c r="C2957" s="62" t="s">
        <v>8207</v>
      </c>
    </row>
    <row r="2958" spans="1:3" x14ac:dyDescent="0.15">
      <c r="A2958" s="72" t="s">
        <v>8208</v>
      </c>
      <c r="B2958" s="62" t="s">
        <v>8209</v>
      </c>
      <c r="C2958" s="62" t="s">
        <v>8210</v>
      </c>
    </row>
    <row r="2959" spans="1:3" x14ac:dyDescent="0.15">
      <c r="A2959" s="72" t="s">
        <v>8211</v>
      </c>
      <c r="B2959" s="62" t="s">
        <v>8212</v>
      </c>
      <c r="C2959" s="62" t="s">
        <v>6975</v>
      </c>
    </row>
    <row r="2960" spans="1:3" x14ac:dyDescent="0.15">
      <c r="A2960" s="72" t="s">
        <v>8213</v>
      </c>
      <c r="B2960" s="62" t="s">
        <v>8214</v>
      </c>
      <c r="C2960" s="62" t="s">
        <v>8215</v>
      </c>
    </row>
    <row r="2961" spans="1:3" x14ac:dyDescent="0.15">
      <c r="A2961" s="72" t="s">
        <v>8216</v>
      </c>
      <c r="B2961" s="62" t="s">
        <v>4507</v>
      </c>
      <c r="C2961" s="62" t="s">
        <v>8217</v>
      </c>
    </row>
    <row r="2962" spans="1:3" ht="16" x14ac:dyDescent="0.2">
      <c r="A2962" s="81" t="s">
        <v>8218</v>
      </c>
      <c r="B2962" s="62"/>
      <c r="C2962" s="62"/>
    </row>
    <row r="2963" spans="1:3" x14ac:dyDescent="0.15">
      <c r="A2963" s="68" t="s">
        <v>8219</v>
      </c>
      <c r="B2963" s="62" t="s">
        <v>8220</v>
      </c>
      <c r="C2963" s="62" t="s">
        <v>8221</v>
      </c>
    </row>
    <row r="2964" spans="1:3" x14ac:dyDescent="0.15">
      <c r="A2964" s="68" t="s">
        <v>8222</v>
      </c>
      <c r="B2964" s="62" t="s">
        <v>8223</v>
      </c>
      <c r="C2964" s="62" t="s">
        <v>8224</v>
      </c>
    </row>
    <row r="2965" spans="1:3" x14ac:dyDescent="0.15">
      <c r="A2965" s="68" t="s">
        <v>8225</v>
      </c>
      <c r="B2965" s="62" t="s">
        <v>8226</v>
      </c>
      <c r="C2965" s="62" t="s">
        <v>8227</v>
      </c>
    </row>
    <row r="2966" spans="1:3" x14ac:dyDescent="0.15">
      <c r="A2966" s="68" t="s">
        <v>8228</v>
      </c>
      <c r="B2966" s="62" t="s">
        <v>8229</v>
      </c>
      <c r="C2966" s="62" t="s">
        <v>8230</v>
      </c>
    </row>
    <row r="2967" spans="1:3" x14ac:dyDescent="0.15">
      <c r="A2967" s="68" t="s">
        <v>8231</v>
      </c>
      <c r="B2967" s="62" t="s">
        <v>8232</v>
      </c>
      <c r="C2967" s="62" t="s">
        <v>8233</v>
      </c>
    </row>
    <row r="2968" spans="1:3" x14ac:dyDescent="0.15">
      <c r="A2968" s="68" t="s">
        <v>8234</v>
      </c>
      <c r="B2968" s="62" t="s">
        <v>8235</v>
      </c>
      <c r="C2968" s="62" t="s">
        <v>8236</v>
      </c>
    </row>
    <row r="2969" spans="1:3" x14ac:dyDescent="0.15">
      <c r="A2969" s="68" t="s">
        <v>8237</v>
      </c>
      <c r="B2969" s="62" t="s">
        <v>8238</v>
      </c>
      <c r="C2969" s="62" t="s">
        <v>8239</v>
      </c>
    </row>
    <row r="2970" spans="1:3" x14ac:dyDescent="0.15">
      <c r="A2970" s="68" t="s">
        <v>8240</v>
      </c>
      <c r="B2970" s="62" t="s">
        <v>8241</v>
      </c>
      <c r="C2970" s="62" t="s">
        <v>8242</v>
      </c>
    </row>
    <row r="2971" spans="1:3" x14ac:dyDescent="0.15">
      <c r="A2971" s="68" t="s">
        <v>8243</v>
      </c>
      <c r="B2971" s="62" t="s">
        <v>8244</v>
      </c>
      <c r="C2971" s="62" t="s">
        <v>8245</v>
      </c>
    </row>
    <row r="2972" spans="1:3" x14ac:dyDescent="0.15">
      <c r="A2972" s="68" t="s">
        <v>8246</v>
      </c>
      <c r="B2972" s="62" t="s">
        <v>8247</v>
      </c>
      <c r="C2972" s="62" t="s">
        <v>8248</v>
      </c>
    </row>
    <row r="2973" spans="1:3" x14ac:dyDescent="0.15">
      <c r="A2973" s="68" t="s">
        <v>8249</v>
      </c>
      <c r="B2973" s="62" t="s">
        <v>8250</v>
      </c>
      <c r="C2973" s="62" t="s">
        <v>8251</v>
      </c>
    </row>
    <row r="2974" spans="1:3" x14ac:dyDescent="0.15">
      <c r="A2974" s="68" t="s">
        <v>8252</v>
      </c>
      <c r="B2974" s="62" t="s">
        <v>8253</v>
      </c>
      <c r="C2974" s="62" t="s">
        <v>8254</v>
      </c>
    </row>
    <row r="2975" spans="1:3" x14ac:dyDescent="0.15">
      <c r="A2975" s="68" t="s">
        <v>8255</v>
      </c>
      <c r="B2975" s="62" t="s">
        <v>8256</v>
      </c>
      <c r="C2975" s="62" t="s">
        <v>8257</v>
      </c>
    </row>
    <row r="2976" spans="1:3" x14ac:dyDescent="0.15">
      <c r="A2976" s="68" t="s">
        <v>8258</v>
      </c>
      <c r="B2976" s="62" t="s">
        <v>8259</v>
      </c>
      <c r="C2976" s="62" t="s">
        <v>8260</v>
      </c>
    </row>
    <row r="2977" spans="1:3" x14ac:dyDescent="0.15">
      <c r="A2977" s="68" t="s">
        <v>8261</v>
      </c>
      <c r="B2977" s="62" t="s">
        <v>8262</v>
      </c>
      <c r="C2977" s="62" t="s">
        <v>8263</v>
      </c>
    </row>
    <row r="2978" spans="1:3" x14ac:dyDescent="0.15">
      <c r="A2978" s="68" t="s">
        <v>8264</v>
      </c>
      <c r="B2978" s="62" t="s">
        <v>8265</v>
      </c>
      <c r="C2978" s="62" t="s">
        <v>8266</v>
      </c>
    </row>
    <row r="2979" spans="1:3" x14ac:dyDescent="0.15">
      <c r="A2979" s="68" t="s">
        <v>8267</v>
      </c>
      <c r="B2979" s="62" t="s">
        <v>8268</v>
      </c>
      <c r="C2979" s="62" t="s">
        <v>8269</v>
      </c>
    </row>
    <row r="2980" spans="1:3" x14ac:dyDescent="0.15">
      <c r="A2980" s="68" t="s">
        <v>8270</v>
      </c>
      <c r="B2980" s="62" t="s">
        <v>8271</v>
      </c>
      <c r="C2980" s="62" t="s">
        <v>8272</v>
      </c>
    </row>
    <row r="2981" spans="1:3" x14ac:dyDescent="0.15">
      <c r="A2981" s="68" t="s">
        <v>8273</v>
      </c>
      <c r="B2981" s="62" t="s">
        <v>8274</v>
      </c>
      <c r="C2981" s="62" t="s">
        <v>8275</v>
      </c>
    </row>
    <row r="2982" spans="1:3" x14ac:dyDescent="0.15">
      <c r="A2982" s="68" t="s">
        <v>8276</v>
      </c>
      <c r="B2982" s="62" t="s">
        <v>8277</v>
      </c>
      <c r="C2982" s="62" t="s">
        <v>8278</v>
      </c>
    </row>
    <row r="2983" spans="1:3" x14ac:dyDescent="0.15">
      <c r="A2983" s="68" t="s">
        <v>8279</v>
      </c>
      <c r="B2983" s="62" t="s">
        <v>8280</v>
      </c>
      <c r="C2983" s="62" t="s">
        <v>8281</v>
      </c>
    </row>
    <row r="2984" spans="1:3" x14ac:dyDescent="0.15">
      <c r="A2984" s="68" t="s">
        <v>8282</v>
      </c>
      <c r="B2984" s="62" t="s">
        <v>8283</v>
      </c>
      <c r="C2984" s="62" t="s">
        <v>8284</v>
      </c>
    </row>
    <row r="2985" spans="1:3" x14ac:dyDescent="0.15">
      <c r="A2985" s="68" t="s">
        <v>8285</v>
      </c>
      <c r="B2985" s="62" t="s">
        <v>8286</v>
      </c>
      <c r="C2985" s="62" t="s">
        <v>8287</v>
      </c>
    </row>
    <row r="2986" spans="1:3" x14ac:dyDescent="0.15">
      <c r="A2986" s="68" t="s">
        <v>8288</v>
      </c>
      <c r="B2986" s="62" t="s">
        <v>8289</v>
      </c>
      <c r="C2986" s="62" t="s">
        <v>8290</v>
      </c>
    </row>
    <row r="2987" spans="1:3" x14ac:dyDescent="0.15">
      <c r="A2987" s="68" t="s">
        <v>8291</v>
      </c>
      <c r="B2987" s="62" t="s">
        <v>8292</v>
      </c>
      <c r="C2987" s="62" t="s">
        <v>8293</v>
      </c>
    </row>
    <row r="2988" spans="1:3" x14ac:dyDescent="0.15">
      <c r="A2988" s="68" t="s">
        <v>8294</v>
      </c>
      <c r="B2988" s="62" t="s">
        <v>8295</v>
      </c>
      <c r="C2988" s="62" t="s">
        <v>8296</v>
      </c>
    </row>
    <row r="2989" spans="1:3" x14ac:dyDescent="0.15">
      <c r="A2989" s="68" t="s">
        <v>8297</v>
      </c>
      <c r="B2989" s="62" t="s">
        <v>8298</v>
      </c>
      <c r="C2989" s="62" t="s">
        <v>8299</v>
      </c>
    </row>
    <row r="2990" spans="1:3" x14ac:dyDescent="0.15">
      <c r="A2990" s="68" t="s">
        <v>8300</v>
      </c>
      <c r="B2990" s="62" t="s">
        <v>8301</v>
      </c>
      <c r="C2990" s="62" t="s">
        <v>8302</v>
      </c>
    </row>
    <row r="2991" spans="1:3" x14ac:dyDescent="0.15">
      <c r="A2991" s="68" t="s">
        <v>8303</v>
      </c>
      <c r="B2991" s="62" t="s">
        <v>8304</v>
      </c>
      <c r="C2991" s="62" t="s">
        <v>8305</v>
      </c>
    </row>
    <row r="2992" spans="1:3" x14ac:dyDescent="0.15">
      <c r="A2992" s="68" t="s">
        <v>8306</v>
      </c>
      <c r="B2992" s="62" t="s">
        <v>8307</v>
      </c>
      <c r="C2992" s="62" t="s">
        <v>8308</v>
      </c>
    </row>
    <row r="2993" spans="1:3" x14ac:dyDescent="0.15">
      <c r="A2993" s="68" t="s">
        <v>8309</v>
      </c>
      <c r="B2993" s="62" t="s">
        <v>8310</v>
      </c>
      <c r="C2993" s="62" t="s">
        <v>8311</v>
      </c>
    </row>
    <row r="2994" spans="1:3" x14ac:dyDescent="0.15">
      <c r="A2994" s="68" t="s">
        <v>8312</v>
      </c>
      <c r="B2994" s="62" t="s">
        <v>8313</v>
      </c>
      <c r="C2994" s="62" t="s">
        <v>8314</v>
      </c>
    </row>
    <row r="2995" spans="1:3" x14ac:dyDescent="0.15">
      <c r="A2995" s="68" t="s">
        <v>8315</v>
      </c>
      <c r="B2995" s="62" t="s">
        <v>8316</v>
      </c>
      <c r="C2995" s="62" t="s">
        <v>8317</v>
      </c>
    </row>
    <row r="2996" spans="1:3" x14ac:dyDescent="0.15">
      <c r="A2996" s="68" t="s">
        <v>8318</v>
      </c>
      <c r="B2996" s="62" t="s">
        <v>8319</v>
      </c>
      <c r="C2996" s="62" t="s">
        <v>8320</v>
      </c>
    </row>
    <row r="2997" spans="1:3" x14ac:dyDescent="0.15">
      <c r="A2997" s="68" t="s">
        <v>8321</v>
      </c>
      <c r="B2997" s="62" t="s">
        <v>8322</v>
      </c>
      <c r="C2997" s="62" t="s">
        <v>8323</v>
      </c>
    </row>
    <row r="2998" spans="1:3" x14ac:dyDescent="0.15">
      <c r="A2998" s="68" t="s">
        <v>8324</v>
      </c>
      <c r="B2998" s="62" t="s">
        <v>8325</v>
      </c>
      <c r="C2998" s="62" t="s">
        <v>8326</v>
      </c>
    </row>
    <row r="2999" spans="1:3" x14ac:dyDescent="0.15">
      <c r="A2999" s="68" t="s">
        <v>8327</v>
      </c>
      <c r="B2999" s="62" t="s">
        <v>8328</v>
      </c>
      <c r="C2999" s="62" t="s">
        <v>8329</v>
      </c>
    </row>
    <row r="3000" spans="1:3" x14ac:dyDescent="0.15">
      <c r="A3000" s="68" t="s">
        <v>8330</v>
      </c>
      <c r="B3000" s="62" t="s">
        <v>8331</v>
      </c>
      <c r="C3000" s="62" t="s">
        <v>8332</v>
      </c>
    </row>
    <row r="3001" spans="1:3" x14ac:dyDescent="0.15">
      <c r="A3001" s="68" t="s">
        <v>8333</v>
      </c>
      <c r="B3001" s="62" t="s">
        <v>8334</v>
      </c>
      <c r="C3001" s="62" t="s">
        <v>8335</v>
      </c>
    </row>
    <row r="3002" spans="1:3" x14ac:dyDescent="0.15">
      <c r="A3002" s="68" t="s">
        <v>8336</v>
      </c>
      <c r="B3002" s="62" t="s">
        <v>8337</v>
      </c>
      <c r="C3002" s="62" t="s">
        <v>8338</v>
      </c>
    </row>
    <row r="3003" spans="1:3" x14ac:dyDescent="0.15">
      <c r="A3003" s="68" t="s">
        <v>8339</v>
      </c>
      <c r="B3003" s="62" t="s">
        <v>8340</v>
      </c>
      <c r="C3003" s="62" t="s">
        <v>8341</v>
      </c>
    </row>
    <row r="3004" spans="1:3" x14ac:dyDescent="0.15">
      <c r="A3004" s="68" t="s">
        <v>8342</v>
      </c>
      <c r="B3004" s="62" t="s">
        <v>8343</v>
      </c>
      <c r="C3004" s="62" t="s">
        <v>8344</v>
      </c>
    </row>
    <row r="3005" spans="1:3" x14ac:dyDescent="0.15">
      <c r="A3005" s="68" t="s">
        <v>8345</v>
      </c>
      <c r="B3005" s="62" t="s">
        <v>8346</v>
      </c>
      <c r="C3005" s="62" t="s">
        <v>8347</v>
      </c>
    </row>
    <row r="3006" spans="1:3" x14ac:dyDescent="0.15">
      <c r="A3006" s="68" t="s">
        <v>8348</v>
      </c>
      <c r="B3006" s="62" t="s">
        <v>8349</v>
      </c>
      <c r="C3006" s="62" t="s">
        <v>8350</v>
      </c>
    </row>
    <row r="3007" spans="1:3" x14ac:dyDescent="0.15">
      <c r="A3007" s="68" t="s">
        <v>8351</v>
      </c>
      <c r="B3007" s="62" t="s">
        <v>8352</v>
      </c>
      <c r="C3007" s="62" t="s">
        <v>8353</v>
      </c>
    </row>
    <row r="3008" spans="1:3" x14ac:dyDescent="0.15">
      <c r="A3008" s="68" t="s">
        <v>8354</v>
      </c>
      <c r="B3008" s="62" t="s">
        <v>8355</v>
      </c>
      <c r="C3008" s="62" t="s">
        <v>8356</v>
      </c>
    </row>
    <row r="3009" spans="1:3" x14ac:dyDescent="0.15">
      <c r="A3009" s="68" t="s">
        <v>8357</v>
      </c>
      <c r="B3009" s="62" t="s">
        <v>8358</v>
      </c>
      <c r="C3009" s="62" t="s">
        <v>8359</v>
      </c>
    </row>
    <row r="3010" spans="1:3" x14ac:dyDescent="0.15">
      <c r="A3010" s="68" t="s">
        <v>8360</v>
      </c>
      <c r="B3010" s="62" t="s">
        <v>8361</v>
      </c>
      <c r="C3010" s="62" t="s">
        <v>8362</v>
      </c>
    </row>
    <row r="3011" spans="1:3" x14ac:dyDescent="0.15">
      <c r="A3011" s="68" t="s">
        <v>8363</v>
      </c>
      <c r="B3011" s="62" t="s">
        <v>8364</v>
      </c>
      <c r="C3011" s="62" t="s">
        <v>8365</v>
      </c>
    </row>
    <row r="3012" spans="1:3" x14ac:dyDescent="0.15">
      <c r="A3012" s="68" t="s">
        <v>8366</v>
      </c>
      <c r="B3012" s="62" t="s">
        <v>8367</v>
      </c>
      <c r="C3012" s="62" t="s">
        <v>8368</v>
      </c>
    </row>
    <row r="3013" spans="1:3" x14ac:dyDescent="0.15">
      <c r="A3013" s="68" t="s">
        <v>8369</v>
      </c>
      <c r="B3013" s="62" t="s">
        <v>8370</v>
      </c>
      <c r="C3013" s="62" t="s">
        <v>8371</v>
      </c>
    </row>
    <row r="3014" spans="1:3" x14ac:dyDescent="0.15">
      <c r="A3014" s="68" t="s">
        <v>8372</v>
      </c>
      <c r="B3014" s="62" t="s">
        <v>8373</v>
      </c>
      <c r="C3014" s="62" t="s">
        <v>8374</v>
      </c>
    </row>
    <row r="3015" spans="1:3" x14ac:dyDescent="0.15">
      <c r="A3015" s="68" t="s">
        <v>8375</v>
      </c>
      <c r="B3015" s="62" t="s">
        <v>8376</v>
      </c>
      <c r="C3015" s="62" t="s">
        <v>8377</v>
      </c>
    </row>
    <row r="3016" spans="1:3" x14ac:dyDescent="0.15">
      <c r="A3016" s="68" t="s">
        <v>8378</v>
      </c>
      <c r="B3016" s="62" t="s">
        <v>8379</v>
      </c>
      <c r="C3016" s="62" t="s">
        <v>8380</v>
      </c>
    </row>
    <row r="3017" spans="1:3" x14ac:dyDescent="0.15">
      <c r="A3017" s="68" t="s">
        <v>8381</v>
      </c>
      <c r="B3017" s="62" t="s">
        <v>8382</v>
      </c>
      <c r="C3017" s="62" t="s">
        <v>8383</v>
      </c>
    </row>
    <row r="3018" spans="1:3" x14ac:dyDescent="0.15">
      <c r="A3018" s="68" t="s">
        <v>8384</v>
      </c>
      <c r="B3018" s="62" t="s">
        <v>8385</v>
      </c>
      <c r="C3018" s="62" t="s">
        <v>8386</v>
      </c>
    </row>
    <row r="3019" spans="1:3" x14ac:dyDescent="0.15">
      <c r="A3019" s="68" t="s">
        <v>8387</v>
      </c>
      <c r="B3019" s="62" t="s">
        <v>8388</v>
      </c>
      <c r="C3019" s="62" t="s">
        <v>8389</v>
      </c>
    </row>
    <row r="3020" spans="1:3" x14ac:dyDescent="0.15">
      <c r="A3020" s="68" t="s">
        <v>8390</v>
      </c>
      <c r="B3020" s="62" t="s">
        <v>8391</v>
      </c>
      <c r="C3020" s="62" t="s">
        <v>8392</v>
      </c>
    </row>
    <row r="3021" spans="1:3" x14ac:dyDescent="0.15">
      <c r="A3021" s="68" t="s">
        <v>8393</v>
      </c>
      <c r="B3021" s="62" t="s">
        <v>8394</v>
      </c>
      <c r="C3021" s="62" t="s">
        <v>8395</v>
      </c>
    </row>
    <row r="3022" spans="1:3" x14ac:dyDescent="0.15">
      <c r="A3022" s="68" t="s">
        <v>8396</v>
      </c>
      <c r="B3022" s="62" t="s">
        <v>8397</v>
      </c>
      <c r="C3022" s="62" t="s">
        <v>8398</v>
      </c>
    </row>
    <row r="3023" spans="1:3" x14ac:dyDescent="0.15">
      <c r="A3023" s="68" t="s">
        <v>8399</v>
      </c>
      <c r="B3023" s="62" t="s">
        <v>8400</v>
      </c>
      <c r="C3023" s="62" t="s">
        <v>8401</v>
      </c>
    </row>
    <row r="3024" spans="1:3" x14ac:dyDescent="0.15">
      <c r="A3024" s="68" t="s">
        <v>8402</v>
      </c>
      <c r="B3024" s="62" t="s">
        <v>8403</v>
      </c>
      <c r="C3024" s="62" t="s">
        <v>8404</v>
      </c>
    </row>
    <row r="3025" spans="1:3" x14ac:dyDescent="0.15">
      <c r="A3025" s="68" t="s">
        <v>8405</v>
      </c>
      <c r="B3025" s="62" t="s">
        <v>8406</v>
      </c>
      <c r="C3025" s="62" t="s">
        <v>8407</v>
      </c>
    </row>
    <row r="3026" spans="1:3" x14ac:dyDescent="0.15">
      <c r="A3026" s="68" t="s">
        <v>8408</v>
      </c>
      <c r="B3026" s="62" t="s">
        <v>8409</v>
      </c>
      <c r="C3026" s="62" t="s">
        <v>8410</v>
      </c>
    </row>
    <row r="3027" spans="1:3" x14ac:dyDescent="0.15">
      <c r="A3027" s="68" t="s">
        <v>8411</v>
      </c>
      <c r="B3027" s="62" t="s">
        <v>8412</v>
      </c>
      <c r="C3027" s="62" t="s">
        <v>8413</v>
      </c>
    </row>
    <row r="3028" spans="1:3" x14ac:dyDescent="0.15">
      <c r="A3028" s="68" t="s">
        <v>8414</v>
      </c>
      <c r="B3028" s="62" t="s">
        <v>8415</v>
      </c>
      <c r="C3028" s="62" t="s">
        <v>8416</v>
      </c>
    </row>
    <row r="3029" spans="1:3" x14ac:dyDescent="0.15">
      <c r="A3029" s="68" t="s">
        <v>8417</v>
      </c>
      <c r="B3029" s="62" t="s">
        <v>8418</v>
      </c>
      <c r="C3029" s="62" t="s">
        <v>8419</v>
      </c>
    </row>
    <row r="3030" spans="1:3" x14ac:dyDescent="0.15">
      <c r="A3030" s="68" t="s">
        <v>8420</v>
      </c>
      <c r="B3030" s="62" t="s">
        <v>8421</v>
      </c>
      <c r="C3030" s="62" t="s">
        <v>8422</v>
      </c>
    </row>
    <row r="3031" spans="1:3" x14ac:dyDescent="0.15">
      <c r="A3031" s="68" t="s">
        <v>8423</v>
      </c>
      <c r="B3031" s="62" t="s">
        <v>8424</v>
      </c>
      <c r="C3031" s="62" t="s">
        <v>8425</v>
      </c>
    </row>
    <row r="3032" spans="1:3" x14ac:dyDescent="0.15">
      <c r="A3032" s="68" t="s">
        <v>8426</v>
      </c>
      <c r="B3032" s="62" t="s">
        <v>8427</v>
      </c>
      <c r="C3032" s="62" t="s">
        <v>8428</v>
      </c>
    </row>
    <row r="3033" spans="1:3" x14ac:dyDescent="0.15">
      <c r="A3033" s="68" t="s">
        <v>8429</v>
      </c>
      <c r="B3033" s="62" t="s">
        <v>8430</v>
      </c>
      <c r="C3033" s="62" t="s">
        <v>8431</v>
      </c>
    </row>
    <row r="3034" spans="1:3" x14ac:dyDescent="0.15">
      <c r="A3034" s="68" t="s">
        <v>8432</v>
      </c>
      <c r="B3034" s="62" t="s">
        <v>8433</v>
      </c>
      <c r="C3034" s="62" t="s">
        <v>8434</v>
      </c>
    </row>
    <row r="3035" spans="1:3" x14ac:dyDescent="0.15">
      <c r="A3035" s="68" t="s">
        <v>8435</v>
      </c>
      <c r="B3035" s="62" t="s">
        <v>8436</v>
      </c>
      <c r="C3035" s="62" t="s">
        <v>8437</v>
      </c>
    </row>
    <row r="3036" spans="1:3" x14ac:dyDescent="0.15">
      <c r="A3036" s="68" t="s">
        <v>8438</v>
      </c>
      <c r="B3036" s="62" t="s">
        <v>8439</v>
      </c>
      <c r="C3036" s="62" t="s">
        <v>8440</v>
      </c>
    </row>
    <row r="3037" spans="1:3" x14ac:dyDescent="0.15">
      <c r="A3037" s="68" t="s">
        <v>8441</v>
      </c>
      <c r="B3037" s="62" t="s">
        <v>8442</v>
      </c>
      <c r="C3037" s="62" t="s">
        <v>8443</v>
      </c>
    </row>
    <row r="3038" spans="1:3" x14ac:dyDescent="0.15">
      <c r="A3038" s="68" t="s">
        <v>8444</v>
      </c>
      <c r="B3038" s="62" t="s">
        <v>8445</v>
      </c>
      <c r="C3038" s="62" t="s">
        <v>8446</v>
      </c>
    </row>
    <row r="3039" spans="1:3" x14ac:dyDescent="0.15">
      <c r="A3039" s="68" t="s">
        <v>8447</v>
      </c>
      <c r="B3039" s="62" t="s">
        <v>8448</v>
      </c>
      <c r="C3039" s="62" t="s">
        <v>8449</v>
      </c>
    </row>
    <row r="3040" spans="1:3" x14ac:dyDescent="0.15">
      <c r="A3040" s="68" t="s">
        <v>8450</v>
      </c>
      <c r="B3040" s="62" t="s">
        <v>8451</v>
      </c>
      <c r="C3040" s="62" t="s">
        <v>8452</v>
      </c>
    </row>
    <row r="3041" spans="1:3" x14ac:dyDescent="0.15">
      <c r="A3041" s="68" t="s">
        <v>8453</v>
      </c>
      <c r="B3041" s="62" t="s">
        <v>8454</v>
      </c>
      <c r="C3041" s="62" t="s">
        <v>8455</v>
      </c>
    </row>
    <row r="3042" spans="1:3" x14ac:dyDescent="0.15">
      <c r="A3042" s="68" t="s">
        <v>8456</v>
      </c>
      <c r="B3042" s="62" t="s">
        <v>8457</v>
      </c>
      <c r="C3042" s="62" t="s">
        <v>8458</v>
      </c>
    </row>
    <row r="3043" spans="1:3" x14ac:dyDescent="0.15">
      <c r="A3043" s="68" t="s">
        <v>8459</v>
      </c>
      <c r="B3043" s="62" t="s">
        <v>8460</v>
      </c>
      <c r="C3043" s="62" t="s">
        <v>8461</v>
      </c>
    </row>
    <row r="3044" spans="1:3" x14ac:dyDescent="0.15">
      <c r="A3044" s="68" t="s">
        <v>8462</v>
      </c>
      <c r="B3044" s="62" t="s">
        <v>8463</v>
      </c>
      <c r="C3044" s="62" t="s">
        <v>8464</v>
      </c>
    </row>
    <row r="3045" spans="1:3" x14ac:dyDescent="0.15">
      <c r="A3045" s="68" t="s">
        <v>8465</v>
      </c>
      <c r="B3045" s="62" t="s">
        <v>8466</v>
      </c>
      <c r="C3045" s="62" t="s">
        <v>8467</v>
      </c>
    </row>
    <row r="3046" spans="1:3" x14ac:dyDescent="0.15">
      <c r="A3046" s="68" t="s">
        <v>8468</v>
      </c>
      <c r="B3046" s="62" t="s">
        <v>8469</v>
      </c>
      <c r="C3046" s="62" t="s">
        <v>8470</v>
      </c>
    </row>
    <row r="3047" spans="1:3" x14ac:dyDescent="0.15">
      <c r="A3047" s="68" t="s">
        <v>8471</v>
      </c>
      <c r="B3047" s="62" t="s">
        <v>8472</v>
      </c>
      <c r="C3047" s="62" t="s">
        <v>8473</v>
      </c>
    </row>
    <row r="3048" spans="1:3" x14ac:dyDescent="0.15">
      <c r="A3048" s="68" t="s">
        <v>8474</v>
      </c>
      <c r="B3048" s="62" t="s">
        <v>8475</v>
      </c>
      <c r="C3048" s="62" t="s">
        <v>8476</v>
      </c>
    </row>
    <row r="3049" spans="1:3" x14ac:dyDescent="0.15">
      <c r="A3049" s="68" t="s">
        <v>8477</v>
      </c>
      <c r="B3049" s="62" t="s">
        <v>8478</v>
      </c>
      <c r="C3049" s="62" t="s">
        <v>8479</v>
      </c>
    </row>
    <row r="3050" spans="1:3" x14ac:dyDescent="0.15">
      <c r="A3050" s="68" t="s">
        <v>8480</v>
      </c>
      <c r="B3050" s="62" t="s">
        <v>8481</v>
      </c>
      <c r="C3050" s="62" t="s">
        <v>8482</v>
      </c>
    </row>
    <row r="3051" spans="1:3" x14ac:dyDescent="0.15">
      <c r="A3051" s="68" t="s">
        <v>8483</v>
      </c>
      <c r="B3051" s="62" t="s">
        <v>8484</v>
      </c>
      <c r="C3051" s="62" t="s">
        <v>8485</v>
      </c>
    </row>
    <row r="3052" spans="1:3" x14ac:dyDescent="0.15">
      <c r="A3052" s="68" t="s">
        <v>8486</v>
      </c>
      <c r="B3052" s="62" t="s">
        <v>8487</v>
      </c>
      <c r="C3052" s="62" t="s">
        <v>8488</v>
      </c>
    </row>
    <row r="3053" spans="1:3" x14ac:dyDescent="0.15">
      <c r="A3053" s="68" t="s">
        <v>8489</v>
      </c>
      <c r="B3053" s="62" t="s">
        <v>8490</v>
      </c>
      <c r="C3053" s="62" t="s">
        <v>8491</v>
      </c>
    </row>
    <row r="3054" spans="1:3" x14ac:dyDescent="0.15">
      <c r="A3054" s="68" t="s">
        <v>8492</v>
      </c>
      <c r="B3054" s="62" t="s">
        <v>8493</v>
      </c>
      <c r="C3054" s="62" t="s">
        <v>8494</v>
      </c>
    </row>
    <row r="3055" spans="1:3" x14ac:dyDescent="0.15">
      <c r="A3055" s="68" t="s">
        <v>8495</v>
      </c>
      <c r="B3055" s="62" t="s">
        <v>8496</v>
      </c>
      <c r="C3055" s="62" t="s">
        <v>8497</v>
      </c>
    </row>
    <row r="3056" spans="1:3" x14ac:dyDescent="0.15">
      <c r="A3056" s="68" t="s">
        <v>8498</v>
      </c>
      <c r="B3056" s="62" t="s">
        <v>8499</v>
      </c>
      <c r="C3056" s="62" t="s">
        <v>8500</v>
      </c>
    </row>
    <row r="3057" spans="1:3" x14ac:dyDescent="0.15">
      <c r="A3057" s="68" t="s">
        <v>8501</v>
      </c>
      <c r="B3057" s="62" t="s">
        <v>8502</v>
      </c>
      <c r="C3057" s="62" t="s">
        <v>8503</v>
      </c>
    </row>
    <row r="3058" spans="1:3" x14ac:dyDescent="0.15">
      <c r="A3058" s="68" t="s">
        <v>8504</v>
      </c>
      <c r="B3058" s="62" t="s">
        <v>8505</v>
      </c>
      <c r="C3058" s="62" t="s">
        <v>8506</v>
      </c>
    </row>
    <row r="3059" spans="1:3" x14ac:dyDescent="0.15">
      <c r="A3059" s="68" t="s">
        <v>8507</v>
      </c>
      <c r="B3059" s="62" t="s">
        <v>8508</v>
      </c>
      <c r="C3059" s="62" t="s">
        <v>8509</v>
      </c>
    </row>
    <row r="3060" spans="1:3" x14ac:dyDescent="0.15">
      <c r="A3060" s="68" t="s">
        <v>8510</v>
      </c>
      <c r="B3060" s="62" t="s">
        <v>8511</v>
      </c>
      <c r="C3060" s="62" t="s">
        <v>8512</v>
      </c>
    </row>
    <row r="3061" spans="1:3" x14ac:dyDescent="0.15">
      <c r="A3061" s="68" t="s">
        <v>8513</v>
      </c>
      <c r="B3061" s="62" t="s">
        <v>8514</v>
      </c>
      <c r="C3061" s="62" t="s">
        <v>8515</v>
      </c>
    </row>
    <row r="3062" spans="1:3" x14ac:dyDescent="0.15">
      <c r="A3062" s="68" t="s">
        <v>8516</v>
      </c>
      <c r="B3062" s="62" t="s">
        <v>8517</v>
      </c>
      <c r="C3062" s="62" t="s">
        <v>8518</v>
      </c>
    </row>
    <row r="3063" spans="1:3" x14ac:dyDescent="0.15">
      <c r="A3063" s="68" t="s">
        <v>8519</v>
      </c>
      <c r="B3063" s="62" t="s">
        <v>8520</v>
      </c>
      <c r="C3063" s="62" t="s">
        <v>8521</v>
      </c>
    </row>
    <row r="3064" spans="1:3" x14ac:dyDescent="0.15">
      <c r="A3064" s="68" t="s">
        <v>8522</v>
      </c>
      <c r="B3064" s="62" t="s">
        <v>8523</v>
      </c>
      <c r="C3064" s="62" t="s">
        <v>8524</v>
      </c>
    </row>
    <row r="3065" spans="1:3" x14ac:dyDescent="0.15">
      <c r="A3065" s="68" t="s">
        <v>8525</v>
      </c>
      <c r="B3065" s="62" t="s">
        <v>8526</v>
      </c>
      <c r="C3065" s="62" t="s">
        <v>8527</v>
      </c>
    </row>
    <row r="3066" spans="1:3" x14ac:dyDescent="0.15">
      <c r="A3066" s="68" t="s">
        <v>8528</v>
      </c>
      <c r="B3066" s="62" t="s">
        <v>8529</v>
      </c>
      <c r="C3066" s="62" t="s">
        <v>8530</v>
      </c>
    </row>
    <row r="3067" spans="1:3" x14ac:dyDescent="0.15">
      <c r="A3067" s="68" t="s">
        <v>8531</v>
      </c>
      <c r="B3067" s="62" t="s">
        <v>8532</v>
      </c>
      <c r="C3067" s="62" t="s">
        <v>8533</v>
      </c>
    </row>
    <row r="3068" spans="1:3" x14ac:dyDescent="0.15">
      <c r="A3068" s="68" t="s">
        <v>8534</v>
      </c>
      <c r="B3068" s="62" t="s">
        <v>8535</v>
      </c>
      <c r="C3068" s="62" t="s">
        <v>8536</v>
      </c>
    </row>
    <row r="3069" spans="1:3" x14ac:dyDescent="0.15">
      <c r="A3069" s="68" t="s">
        <v>8537</v>
      </c>
      <c r="B3069" s="62" t="s">
        <v>8538</v>
      </c>
      <c r="C3069" s="62" t="s">
        <v>8539</v>
      </c>
    </row>
    <row r="3070" spans="1:3" x14ac:dyDescent="0.15">
      <c r="A3070" s="68" t="s">
        <v>8540</v>
      </c>
      <c r="B3070" s="62" t="s">
        <v>8541</v>
      </c>
      <c r="C3070" s="62" t="s">
        <v>8542</v>
      </c>
    </row>
    <row r="3071" spans="1:3" x14ac:dyDescent="0.15">
      <c r="A3071" s="68" t="s">
        <v>8543</v>
      </c>
      <c r="B3071" s="62" t="s">
        <v>8544</v>
      </c>
      <c r="C3071" s="62" t="s">
        <v>8545</v>
      </c>
    </row>
    <row r="3072" spans="1:3" x14ac:dyDescent="0.15">
      <c r="A3072" s="68" t="s">
        <v>8546</v>
      </c>
      <c r="B3072" s="62" t="s">
        <v>8547</v>
      </c>
      <c r="C3072" s="62" t="s">
        <v>8548</v>
      </c>
    </row>
    <row r="3073" spans="1:3" x14ac:dyDescent="0.15">
      <c r="A3073" s="68" t="s">
        <v>8549</v>
      </c>
      <c r="B3073" s="62" t="s">
        <v>8550</v>
      </c>
      <c r="C3073" s="62" t="s">
        <v>8551</v>
      </c>
    </row>
    <row r="3074" spans="1:3" x14ac:dyDescent="0.15">
      <c r="A3074" s="68" t="s">
        <v>8552</v>
      </c>
      <c r="B3074" s="62" t="s">
        <v>8553</v>
      </c>
      <c r="C3074" s="62" t="s">
        <v>8554</v>
      </c>
    </row>
    <row r="3075" spans="1:3" x14ac:dyDescent="0.15">
      <c r="A3075" s="68" t="s">
        <v>8555</v>
      </c>
      <c r="B3075" s="62" t="s">
        <v>8556</v>
      </c>
      <c r="C3075" s="62" t="s">
        <v>8557</v>
      </c>
    </row>
    <row r="3076" spans="1:3" x14ac:dyDescent="0.15">
      <c r="A3076" s="68" t="s">
        <v>8558</v>
      </c>
      <c r="B3076" s="62" t="s">
        <v>8559</v>
      </c>
      <c r="C3076" s="62" t="s">
        <v>8560</v>
      </c>
    </row>
    <row r="3077" spans="1:3" x14ac:dyDescent="0.15">
      <c r="A3077" s="68" t="s">
        <v>8561</v>
      </c>
      <c r="B3077" s="62" t="s">
        <v>8562</v>
      </c>
      <c r="C3077" s="62" t="s">
        <v>8563</v>
      </c>
    </row>
    <row r="3078" spans="1:3" x14ac:dyDescent="0.15">
      <c r="A3078" s="68" t="s">
        <v>8564</v>
      </c>
      <c r="B3078" s="62" t="s">
        <v>8565</v>
      </c>
      <c r="C3078" s="62" t="s">
        <v>8566</v>
      </c>
    </row>
    <row r="3079" spans="1:3" x14ac:dyDescent="0.15">
      <c r="A3079" s="68" t="s">
        <v>8567</v>
      </c>
      <c r="B3079" s="62" t="s">
        <v>8568</v>
      </c>
      <c r="C3079" s="62" t="s">
        <v>8569</v>
      </c>
    </row>
    <row r="3080" spans="1:3" x14ac:dyDescent="0.15">
      <c r="A3080" s="68" t="s">
        <v>8570</v>
      </c>
      <c r="B3080" s="62" t="s">
        <v>8571</v>
      </c>
      <c r="C3080" s="62" t="s">
        <v>8572</v>
      </c>
    </row>
    <row r="3081" spans="1:3" x14ac:dyDescent="0.15">
      <c r="A3081" s="68" t="s">
        <v>8573</v>
      </c>
      <c r="B3081" s="62" t="s">
        <v>8574</v>
      </c>
      <c r="C3081" s="62" t="s">
        <v>8575</v>
      </c>
    </row>
    <row r="3082" spans="1:3" x14ac:dyDescent="0.15">
      <c r="A3082" s="68" t="s">
        <v>8576</v>
      </c>
      <c r="B3082" s="62" t="s">
        <v>8577</v>
      </c>
      <c r="C3082" s="62" t="s">
        <v>8578</v>
      </c>
    </row>
    <row r="3083" spans="1:3" x14ac:dyDescent="0.15">
      <c r="A3083" s="68" t="s">
        <v>8579</v>
      </c>
      <c r="B3083" s="62" t="s">
        <v>8580</v>
      </c>
      <c r="C3083" s="62" t="s">
        <v>8581</v>
      </c>
    </row>
    <row r="3084" spans="1:3" x14ac:dyDescent="0.15">
      <c r="A3084" s="68" t="s">
        <v>8582</v>
      </c>
      <c r="B3084" s="62" t="s">
        <v>8583</v>
      </c>
      <c r="C3084" s="62" t="s">
        <v>8584</v>
      </c>
    </row>
    <row r="3085" spans="1:3" x14ac:dyDescent="0.15">
      <c r="A3085" s="68" t="s">
        <v>8585</v>
      </c>
      <c r="B3085" s="62" t="s">
        <v>8586</v>
      </c>
      <c r="C3085" s="62" t="s">
        <v>8587</v>
      </c>
    </row>
    <row r="3086" spans="1:3" x14ac:dyDescent="0.15">
      <c r="A3086" s="68" t="s">
        <v>8588</v>
      </c>
      <c r="B3086" s="62" t="s">
        <v>8589</v>
      </c>
      <c r="C3086" s="62" t="s">
        <v>8590</v>
      </c>
    </row>
    <row r="3087" spans="1:3" x14ac:dyDescent="0.15">
      <c r="A3087" s="68" t="s">
        <v>8591</v>
      </c>
      <c r="B3087" s="62" t="s">
        <v>8592</v>
      </c>
      <c r="C3087" s="62" t="s">
        <v>8593</v>
      </c>
    </row>
    <row r="3088" spans="1:3" x14ac:dyDescent="0.15">
      <c r="A3088" s="68" t="s">
        <v>8594</v>
      </c>
      <c r="B3088" s="62" t="s">
        <v>8595</v>
      </c>
      <c r="C3088" s="62" t="s">
        <v>8596</v>
      </c>
    </row>
    <row r="3089" spans="1:3" x14ac:dyDescent="0.15">
      <c r="A3089" s="68" t="s">
        <v>8597</v>
      </c>
      <c r="B3089" s="62" t="s">
        <v>8598</v>
      </c>
      <c r="C3089" s="62" t="s">
        <v>8599</v>
      </c>
    </row>
    <row r="3090" spans="1:3" x14ac:dyDescent="0.15">
      <c r="A3090" s="68" t="s">
        <v>8600</v>
      </c>
      <c r="B3090" s="62" t="s">
        <v>8601</v>
      </c>
      <c r="C3090" s="62" t="s">
        <v>8602</v>
      </c>
    </row>
    <row r="3091" spans="1:3" x14ac:dyDescent="0.15">
      <c r="A3091" s="68" t="s">
        <v>8603</v>
      </c>
      <c r="B3091" s="62" t="s">
        <v>8604</v>
      </c>
      <c r="C3091" s="62" t="s">
        <v>8605</v>
      </c>
    </row>
    <row r="3092" spans="1:3" x14ac:dyDescent="0.15">
      <c r="A3092" s="68" t="s">
        <v>8606</v>
      </c>
      <c r="B3092" s="62" t="s">
        <v>8607</v>
      </c>
      <c r="C3092" s="62" t="s">
        <v>8608</v>
      </c>
    </row>
    <row r="3093" spans="1:3" x14ac:dyDescent="0.15">
      <c r="A3093" s="68" t="s">
        <v>8609</v>
      </c>
      <c r="B3093" s="62" t="s">
        <v>8610</v>
      </c>
      <c r="C3093" s="62" t="s">
        <v>8611</v>
      </c>
    </row>
    <row r="3094" spans="1:3" x14ac:dyDescent="0.15">
      <c r="A3094" s="68" t="s">
        <v>8612</v>
      </c>
      <c r="B3094" s="62" t="s">
        <v>8613</v>
      </c>
      <c r="C3094" s="62" t="s">
        <v>8614</v>
      </c>
    </row>
    <row r="3095" spans="1:3" x14ac:dyDescent="0.15">
      <c r="A3095" s="68" t="s">
        <v>8615</v>
      </c>
      <c r="B3095" s="62" t="s">
        <v>8616</v>
      </c>
      <c r="C3095" s="62" t="s">
        <v>8617</v>
      </c>
    </row>
    <row r="3096" spans="1:3" x14ac:dyDescent="0.15">
      <c r="A3096" s="68" t="s">
        <v>8618</v>
      </c>
      <c r="B3096" s="62" t="s">
        <v>8619</v>
      </c>
      <c r="C3096" s="62" t="s">
        <v>8620</v>
      </c>
    </row>
    <row r="3097" spans="1:3" x14ac:dyDescent="0.15">
      <c r="A3097" s="68" t="s">
        <v>8621</v>
      </c>
      <c r="B3097" s="62" t="s">
        <v>8622</v>
      </c>
      <c r="C3097" s="62" t="s">
        <v>8623</v>
      </c>
    </row>
    <row r="3098" spans="1:3" x14ac:dyDescent="0.15">
      <c r="A3098" s="68" t="s">
        <v>8624</v>
      </c>
      <c r="B3098" s="62" t="s">
        <v>8625</v>
      </c>
      <c r="C3098" s="62" t="s">
        <v>8626</v>
      </c>
    </row>
    <row r="3099" spans="1:3" x14ac:dyDescent="0.15">
      <c r="A3099" s="68" t="s">
        <v>8627</v>
      </c>
      <c r="B3099" s="62" t="s">
        <v>8628</v>
      </c>
      <c r="C3099" s="62" t="s">
        <v>8629</v>
      </c>
    </row>
    <row r="3100" spans="1:3" x14ac:dyDescent="0.15">
      <c r="A3100" s="68" t="s">
        <v>8630</v>
      </c>
      <c r="B3100" s="62" t="s">
        <v>8631</v>
      </c>
      <c r="C3100" s="62" t="s">
        <v>8632</v>
      </c>
    </row>
    <row r="3101" spans="1:3" x14ac:dyDescent="0.15">
      <c r="A3101" s="68" t="s">
        <v>8633</v>
      </c>
      <c r="B3101" s="62" t="s">
        <v>8634</v>
      </c>
      <c r="C3101" s="62" t="s">
        <v>8635</v>
      </c>
    </row>
    <row r="3102" spans="1:3" x14ac:dyDescent="0.15">
      <c r="A3102" s="68" t="s">
        <v>8636</v>
      </c>
      <c r="B3102" s="62" t="s">
        <v>8637</v>
      </c>
      <c r="C3102" s="62" t="s">
        <v>8638</v>
      </c>
    </row>
    <row r="3103" spans="1:3" x14ac:dyDescent="0.15">
      <c r="A3103" s="68" t="s">
        <v>8639</v>
      </c>
      <c r="B3103" s="62" t="s">
        <v>8640</v>
      </c>
      <c r="C3103" s="62" t="s">
        <v>8641</v>
      </c>
    </row>
    <row r="3104" spans="1:3" x14ac:dyDescent="0.15">
      <c r="A3104" s="68" t="s">
        <v>8642</v>
      </c>
      <c r="B3104" s="62" t="s">
        <v>8643</v>
      </c>
      <c r="C3104" s="62" t="s">
        <v>8644</v>
      </c>
    </row>
    <row r="3105" spans="1:3" x14ac:dyDescent="0.15">
      <c r="A3105" s="68" t="s">
        <v>8645</v>
      </c>
      <c r="B3105" s="62" t="s">
        <v>8646</v>
      </c>
      <c r="C3105" s="62" t="s">
        <v>8647</v>
      </c>
    </row>
    <row r="3106" spans="1:3" x14ac:dyDescent="0.15">
      <c r="A3106" s="68" t="s">
        <v>8648</v>
      </c>
      <c r="B3106" s="62" t="s">
        <v>8649</v>
      </c>
      <c r="C3106" s="62" t="s">
        <v>8650</v>
      </c>
    </row>
    <row r="3107" spans="1:3" x14ac:dyDescent="0.15">
      <c r="A3107" s="68" t="s">
        <v>8651</v>
      </c>
      <c r="B3107" s="62" t="s">
        <v>8652</v>
      </c>
      <c r="C3107" s="62" t="s">
        <v>8653</v>
      </c>
    </row>
    <row r="3108" spans="1:3" x14ac:dyDescent="0.15">
      <c r="A3108" s="68" t="s">
        <v>8654</v>
      </c>
      <c r="B3108" s="62" t="s">
        <v>8655</v>
      </c>
      <c r="C3108" s="62" t="s">
        <v>8656</v>
      </c>
    </row>
    <row r="3109" spans="1:3" x14ac:dyDescent="0.15">
      <c r="A3109" s="68" t="s">
        <v>8657</v>
      </c>
      <c r="B3109" s="62" t="s">
        <v>8658</v>
      </c>
      <c r="C3109" s="62" t="s">
        <v>8659</v>
      </c>
    </row>
    <row r="3110" spans="1:3" x14ac:dyDescent="0.15">
      <c r="A3110" s="68" t="s">
        <v>8660</v>
      </c>
      <c r="B3110" s="62" t="s">
        <v>8661</v>
      </c>
      <c r="C3110" s="62" t="s">
        <v>8662</v>
      </c>
    </row>
    <row r="3111" spans="1:3" x14ac:dyDescent="0.15">
      <c r="A3111" s="68" t="s">
        <v>8663</v>
      </c>
      <c r="B3111" s="62" t="s">
        <v>8664</v>
      </c>
      <c r="C3111" s="62" t="s">
        <v>8665</v>
      </c>
    </row>
    <row r="3112" spans="1:3" x14ac:dyDescent="0.15">
      <c r="A3112" s="68" t="s">
        <v>8666</v>
      </c>
      <c r="B3112" s="62" t="s">
        <v>8667</v>
      </c>
      <c r="C3112" s="62" t="s">
        <v>8668</v>
      </c>
    </row>
    <row r="3113" spans="1:3" x14ac:dyDescent="0.15">
      <c r="A3113" s="68" t="s">
        <v>8669</v>
      </c>
      <c r="B3113" s="62" t="s">
        <v>8670</v>
      </c>
      <c r="C3113" s="62" t="s">
        <v>8299</v>
      </c>
    </row>
    <row r="3114" spans="1:3" x14ac:dyDescent="0.15">
      <c r="A3114" s="68" t="s">
        <v>8671</v>
      </c>
      <c r="B3114" s="62" t="s">
        <v>8672</v>
      </c>
      <c r="C3114" s="62" t="s">
        <v>8673</v>
      </c>
    </row>
    <row r="3115" spans="1:3" x14ac:dyDescent="0.15">
      <c r="A3115" s="68" t="s">
        <v>8674</v>
      </c>
      <c r="B3115" s="62" t="s">
        <v>8675</v>
      </c>
      <c r="C3115" s="62" t="s">
        <v>8676</v>
      </c>
    </row>
    <row r="3116" spans="1:3" x14ac:dyDescent="0.15">
      <c r="A3116" s="68" t="s">
        <v>8677</v>
      </c>
      <c r="B3116" s="62" t="s">
        <v>8678</v>
      </c>
      <c r="C3116" s="62" t="s">
        <v>8679</v>
      </c>
    </row>
    <row r="3117" spans="1:3" x14ac:dyDescent="0.15">
      <c r="A3117" s="68" t="s">
        <v>8680</v>
      </c>
      <c r="B3117" s="62" t="s">
        <v>8681</v>
      </c>
      <c r="C3117" s="62" t="s">
        <v>8682</v>
      </c>
    </row>
    <row r="3118" spans="1:3" x14ac:dyDescent="0.15">
      <c r="A3118" s="68" t="s">
        <v>8683</v>
      </c>
      <c r="B3118" s="62" t="s">
        <v>8684</v>
      </c>
      <c r="C3118" s="62" t="s">
        <v>8685</v>
      </c>
    </row>
    <row r="3119" spans="1:3" x14ac:dyDescent="0.15">
      <c r="A3119" s="68" t="s">
        <v>8686</v>
      </c>
      <c r="B3119" s="62" t="s">
        <v>8687</v>
      </c>
      <c r="C3119" s="62" t="s">
        <v>8688</v>
      </c>
    </row>
    <row r="3120" spans="1:3" x14ac:dyDescent="0.15">
      <c r="A3120" s="68" t="s">
        <v>8689</v>
      </c>
      <c r="B3120" s="62" t="s">
        <v>8690</v>
      </c>
      <c r="C3120" s="62" t="s">
        <v>8691</v>
      </c>
    </row>
    <row r="3121" spans="1:3" x14ac:dyDescent="0.15">
      <c r="A3121" s="68" t="s">
        <v>8692</v>
      </c>
      <c r="B3121" s="62" t="s">
        <v>8693</v>
      </c>
      <c r="C3121" s="62" t="s">
        <v>8694</v>
      </c>
    </row>
    <row r="3122" spans="1:3" x14ac:dyDescent="0.15">
      <c r="A3122" s="68" t="s">
        <v>8695</v>
      </c>
      <c r="B3122" s="62" t="s">
        <v>8696</v>
      </c>
      <c r="C3122" s="62" t="s">
        <v>8697</v>
      </c>
    </row>
    <row r="3123" spans="1:3" x14ac:dyDescent="0.15">
      <c r="A3123" s="68" t="s">
        <v>8698</v>
      </c>
      <c r="B3123" s="62" t="s">
        <v>8699</v>
      </c>
      <c r="C3123" s="62" t="s">
        <v>8700</v>
      </c>
    </row>
    <row r="3124" spans="1:3" x14ac:dyDescent="0.15">
      <c r="A3124" s="68" t="s">
        <v>8701</v>
      </c>
      <c r="B3124" s="62" t="s">
        <v>8702</v>
      </c>
      <c r="C3124" s="62" t="s">
        <v>8703</v>
      </c>
    </row>
    <row r="3125" spans="1:3" x14ac:dyDescent="0.15">
      <c r="A3125" s="68" t="s">
        <v>8704</v>
      </c>
      <c r="B3125" s="62" t="s">
        <v>8705</v>
      </c>
      <c r="C3125" s="62" t="s">
        <v>8706</v>
      </c>
    </row>
    <row r="3126" spans="1:3" x14ac:dyDescent="0.15">
      <c r="A3126" s="68" t="s">
        <v>8707</v>
      </c>
      <c r="B3126" s="62" t="s">
        <v>8708</v>
      </c>
      <c r="C3126" s="62" t="s">
        <v>8709</v>
      </c>
    </row>
    <row r="3127" spans="1:3" x14ac:dyDescent="0.15">
      <c r="A3127" s="68" t="s">
        <v>8710</v>
      </c>
      <c r="B3127" s="62" t="s">
        <v>8711</v>
      </c>
      <c r="C3127" s="62" t="s">
        <v>8712</v>
      </c>
    </row>
    <row r="3128" spans="1:3" x14ac:dyDescent="0.15">
      <c r="A3128" s="68" t="s">
        <v>8713</v>
      </c>
      <c r="B3128" s="62" t="s">
        <v>8714</v>
      </c>
      <c r="C3128" s="62" t="s">
        <v>8715</v>
      </c>
    </row>
    <row r="3129" spans="1:3" x14ac:dyDescent="0.15">
      <c r="A3129" s="68" t="s">
        <v>8716</v>
      </c>
      <c r="B3129" s="62" t="s">
        <v>8717</v>
      </c>
      <c r="C3129" s="62" t="s">
        <v>8718</v>
      </c>
    </row>
    <row r="3130" spans="1:3" x14ac:dyDescent="0.15">
      <c r="A3130" s="68" t="s">
        <v>8719</v>
      </c>
      <c r="B3130" s="62" t="s">
        <v>8720</v>
      </c>
      <c r="C3130" s="62" t="s">
        <v>8721</v>
      </c>
    </row>
    <row r="3131" spans="1:3" x14ac:dyDescent="0.15">
      <c r="A3131" s="68" t="s">
        <v>8722</v>
      </c>
      <c r="B3131" s="62" t="s">
        <v>8723</v>
      </c>
      <c r="C3131" s="62" t="s">
        <v>8724</v>
      </c>
    </row>
    <row r="3132" spans="1:3" x14ac:dyDescent="0.15">
      <c r="A3132" s="68" t="s">
        <v>8725</v>
      </c>
      <c r="B3132" s="62" t="s">
        <v>8726</v>
      </c>
      <c r="C3132" s="62" t="s">
        <v>8727</v>
      </c>
    </row>
    <row r="3133" spans="1:3" x14ac:dyDescent="0.15">
      <c r="A3133" s="68" t="s">
        <v>8728</v>
      </c>
      <c r="B3133" s="62" t="s">
        <v>8729</v>
      </c>
      <c r="C3133" s="62" t="s">
        <v>8730</v>
      </c>
    </row>
    <row r="3134" spans="1:3" x14ac:dyDescent="0.15">
      <c r="A3134" s="68" t="s">
        <v>8731</v>
      </c>
      <c r="B3134" s="62" t="s">
        <v>8732</v>
      </c>
      <c r="C3134" s="62" t="s">
        <v>8733</v>
      </c>
    </row>
    <row r="3135" spans="1:3" x14ac:dyDescent="0.15">
      <c r="A3135" s="68" t="s">
        <v>8734</v>
      </c>
      <c r="B3135" s="62" t="s">
        <v>8735</v>
      </c>
      <c r="C3135" s="62" t="s">
        <v>8736</v>
      </c>
    </row>
    <row r="3136" spans="1:3" x14ac:dyDescent="0.15">
      <c r="A3136" s="68" t="s">
        <v>8737</v>
      </c>
      <c r="B3136" s="62" t="s">
        <v>8738</v>
      </c>
      <c r="C3136" s="62" t="s">
        <v>8739</v>
      </c>
    </row>
    <row r="3137" spans="1:3" x14ac:dyDescent="0.15">
      <c r="A3137" s="68" t="s">
        <v>8740</v>
      </c>
      <c r="B3137" s="62" t="s">
        <v>8741</v>
      </c>
      <c r="C3137" s="62" t="s">
        <v>8742</v>
      </c>
    </row>
    <row r="3138" spans="1:3" x14ac:dyDescent="0.15">
      <c r="A3138" s="68" t="s">
        <v>8743</v>
      </c>
      <c r="B3138" s="62" t="s">
        <v>8744</v>
      </c>
      <c r="C3138" s="62" t="s">
        <v>8745</v>
      </c>
    </row>
    <row r="3139" spans="1:3" x14ac:dyDescent="0.15">
      <c r="A3139" s="68" t="s">
        <v>8746</v>
      </c>
      <c r="B3139" s="62" t="s">
        <v>8747</v>
      </c>
      <c r="C3139" s="62" t="s">
        <v>8748</v>
      </c>
    </row>
    <row r="3140" spans="1:3" x14ac:dyDescent="0.15">
      <c r="A3140" s="68" t="s">
        <v>8749</v>
      </c>
      <c r="B3140" s="62" t="s">
        <v>8750</v>
      </c>
      <c r="C3140" s="62" t="s">
        <v>8751</v>
      </c>
    </row>
    <row r="3141" spans="1:3" x14ac:dyDescent="0.15">
      <c r="A3141" s="68" t="s">
        <v>8752</v>
      </c>
      <c r="B3141" s="62" t="s">
        <v>8753</v>
      </c>
      <c r="C3141" s="62" t="s">
        <v>8754</v>
      </c>
    </row>
    <row r="3142" spans="1:3" x14ac:dyDescent="0.15">
      <c r="A3142" s="68" t="s">
        <v>8755</v>
      </c>
      <c r="B3142" s="62" t="s">
        <v>8756</v>
      </c>
      <c r="C3142" s="62" t="s">
        <v>8757</v>
      </c>
    </row>
    <row r="3143" spans="1:3" x14ac:dyDescent="0.15">
      <c r="A3143" s="68" t="s">
        <v>8758</v>
      </c>
      <c r="B3143" s="62" t="s">
        <v>8759</v>
      </c>
      <c r="C3143" s="62" t="s">
        <v>8760</v>
      </c>
    </row>
    <row r="3144" spans="1:3" x14ac:dyDescent="0.15">
      <c r="A3144" s="68" t="s">
        <v>8761</v>
      </c>
      <c r="B3144" s="62" t="s">
        <v>8762</v>
      </c>
      <c r="C3144" s="62" t="s">
        <v>8763</v>
      </c>
    </row>
    <row r="3145" spans="1:3" x14ac:dyDescent="0.15">
      <c r="A3145" s="68" t="s">
        <v>8764</v>
      </c>
      <c r="B3145" s="62" t="s">
        <v>8765</v>
      </c>
      <c r="C3145" s="62" t="s">
        <v>8766</v>
      </c>
    </row>
    <row r="3146" spans="1:3" x14ac:dyDescent="0.15">
      <c r="A3146" s="68" t="s">
        <v>8767</v>
      </c>
      <c r="B3146" s="62" t="s">
        <v>8768</v>
      </c>
      <c r="C3146" s="62" t="s">
        <v>8769</v>
      </c>
    </row>
    <row r="3147" spans="1:3" x14ac:dyDescent="0.15">
      <c r="A3147" s="68" t="s">
        <v>8770</v>
      </c>
      <c r="B3147" s="62" t="s">
        <v>8771</v>
      </c>
      <c r="C3147" s="62" t="s">
        <v>8772</v>
      </c>
    </row>
    <row r="3148" spans="1:3" x14ac:dyDescent="0.15">
      <c r="A3148" s="68" t="s">
        <v>8773</v>
      </c>
      <c r="B3148" s="62" t="s">
        <v>8774</v>
      </c>
      <c r="C3148" s="62" t="s">
        <v>8775</v>
      </c>
    </row>
    <row r="3149" spans="1:3" x14ac:dyDescent="0.15">
      <c r="A3149" s="68" t="s">
        <v>8776</v>
      </c>
      <c r="B3149" s="62" t="s">
        <v>8777</v>
      </c>
      <c r="C3149" s="62" t="s">
        <v>8778</v>
      </c>
    </row>
    <row r="3150" spans="1:3" x14ac:dyDescent="0.15">
      <c r="A3150" s="68" t="s">
        <v>8779</v>
      </c>
      <c r="B3150" s="62" t="s">
        <v>8780</v>
      </c>
      <c r="C3150" s="62" t="s">
        <v>8781</v>
      </c>
    </row>
    <row r="3151" spans="1:3" x14ac:dyDescent="0.15">
      <c r="A3151" s="68" t="s">
        <v>8782</v>
      </c>
      <c r="B3151" s="62" t="s">
        <v>8783</v>
      </c>
      <c r="C3151" s="62" t="s">
        <v>8784</v>
      </c>
    </row>
    <row r="3152" spans="1:3" x14ac:dyDescent="0.15">
      <c r="A3152" s="68" t="s">
        <v>8785</v>
      </c>
      <c r="B3152" s="62" t="s">
        <v>8786</v>
      </c>
      <c r="C3152" s="62" t="s">
        <v>8787</v>
      </c>
    </row>
    <row r="3153" spans="1:3" x14ac:dyDescent="0.15">
      <c r="A3153" s="68" t="s">
        <v>8788</v>
      </c>
      <c r="B3153" s="62" t="s">
        <v>8789</v>
      </c>
      <c r="C3153" s="62" t="s">
        <v>8790</v>
      </c>
    </row>
    <row r="3154" spans="1:3" x14ac:dyDescent="0.15">
      <c r="A3154" s="68" t="s">
        <v>8791</v>
      </c>
      <c r="B3154" s="62" t="s">
        <v>8792</v>
      </c>
      <c r="C3154" s="62" t="s">
        <v>8793</v>
      </c>
    </row>
    <row r="3155" spans="1:3" x14ac:dyDescent="0.15">
      <c r="A3155" s="68" t="s">
        <v>8794</v>
      </c>
      <c r="B3155" s="62" t="s">
        <v>8795</v>
      </c>
      <c r="C3155" s="62" t="s">
        <v>8796</v>
      </c>
    </row>
    <row r="3156" spans="1:3" x14ac:dyDescent="0.15">
      <c r="A3156" s="68" t="s">
        <v>8797</v>
      </c>
      <c r="B3156" s="62" t="s">
        <v>8798</v>
      </c>
      <c r="C3156" s="62" t="s">
        <v>8799</v>
      </c>
    </row>
    <row r="3157" spans="1:3" x14ac:dyDescent="0.15">
      <c r="A3157" s="68" t="s">
        <v>8800</v>
      </c>
      <c r="B3157" s="62" t="s">
        <v>8801</v>
      </c>
      <c r="C3157" s="62" t="s">
        <v>8802</v>
      </c>
    </row>
    <row r="3158" spans="1:3" x14ac:dyDescent="0.15">
      <c r="A3158" s="68" t="s">
        <v>8803</v>
      </c>
      <c r="B3158" s="62" t="s">
        <v>8804</v>
      </c>
      <c r="C3158" s="62" t="s">
        <v>8805</v>
      </c>
    </row>
    <row r="3159" spans="1:3" x14ac:dyDescent="0.15">
      <c r="A3159" s="68" t="s">
        <v>8806</v>
      </c>
      <c r="B3159" s="62" t="s">
        <v>8807</v>
      </c>
      <c r="C3159" s="62" t="s">
        <v>8808</v>
      </c>
    </row>
    <row r="3160" spans="1:3" x14ac:dyDescent="0.15">
      <c r="A3160" s="68" t="s">
        <v>8809</v>
      </c>
      <c r="B3160" s="62" t="s">
        <v>8810</v>
      </c>
      <c r="C3160" s="62" t="s">
        <v>8811</v>
      </c>
    </row>
    <row r="3161" spans="1:3" x14ac:dyDescent="0.15">
      <c r="A3161" s="68" t="s">
        <v>8812</v>
      </c>
      <c r="B3161" s="62" t="s">
        <v>8813</v>
      </c>
      <c r="C3161" s="62" t="s">
        <v>8814</v>
      </c>
    </row>
    <row r="3162" spans="1:3" x14ac:dyDescent="0.15">
      <c r="A3162" s="68" t="s">
        <v>8815</v>
      </c>
      <c r="B3162" s="62" t="s">
        <v>8816</v>
      </c>
      <c r="C3162" s="62" t="s">
        <v>8817</v>
      </c>
    </row>
    <row r="3163" spans="1:3" x14ac:dyDescent="0.15">
      <c r="A3163" s="68" t="s">
        <v>8818</v>
      </c>
      <c r="B3163" s="62" t="s">
        <v>8819</v>
      </c>
      <c r="C3163" s="62" t="s">
        <v>8820</v>
      </c>
    </row>
    <row r="3164" spans="1:3" x14ac:dyDescent="0.15">
      <c r="A3164" s="68" t="s">
        <v>8821</v>
      </c>
      <c r="B3164" s="62" t="s">
        <v>8822</v>
      </c>
      <c r="C3164" s="62" t="s">
        <v>8823</v>
      </c>
    </row>
    <row r="3165" spans="1:3" x14ac:dyDescent="0.15">
      <c r="A3165" s="68" t="s">
        <v>8824</v>
      </c>
      <c r="B3165" s="62" t="s">
        <v>8825</v>
      </c>
      <c r="C3165" s="62" t="s">
        <v>8826</v>
      </c>
    </row>
    <row r="3166" spans="1:3" x14ac:dyDescent="0.15">
      <c r="A3166" s="68" t="s">
        <v>8827</v>
      </c>
      <c r="B3166" s="62" t="s">
        <v>8828</v>
      </c>
      <c r="C3166" s="62" t="s">
        <v>8829</v>
      </c>
    </row>
    <row r="3167" spans="1:3" x14ac:dyDescent="0.15">
      <c r="A3167" s="68" t="s">
        <v>8830</v>
      </c>
      <c r="B3167" s="62" t="s">
        <v>8831</v>
      </c>
      <c r="C3167" s="62" t="s">
        <v>8832</v>
      </c>
    </row>
    <row r="3168" spans="1:3" x14ac:dyDescent="0.15">
      <c r="A3168" s="68" t="s">
        <v>8833</v>
      </c>
      <c r="B3168" s="62" t="s">
        <v>8834</v>
      </c>
      <c r="C3168" s="62" t="s">
        <v>8835</v>
      </c>
    </row>
    <row r="3169" spans="1:3" x14ac:dyDescent="0.15">
      <c r="A3169" s="68" t="s">
        <v>8836</v>
      </c>
      <c r="B3169" s="62" t="s">
        <v>8837</v>
      </c>
      <c r="C3169" s="62" t="s">
        <v>8838</v>
      </c>
    </row>
    <row r="3170" spans="1:3" x14ac:dyDescent="0.15">
      <c r="A3170" s="68" t="s">
        <v>8839</v>
      </c>
      <c r="B3170" s="62" t="s">
        <v>8840</v>
      </c>
      <c r="C3170" s="62" t="s">
        <v>8841</v>
      </c>
    </row>
    <row r="3171" spans="1:3" x14ac:dyDescent="0.15">
      <c r="A3171" s="68" t="s">
        <v>8842</v>
      </c>
      <c r="B3171" s="62" t="s">
        <v>8843</v>
      </c>
      <c r="C3171" s="62" t="s">
        <v>8844</v>
      </c>
    </row>
    <row r="3172" spans="1:3" x14ac:dyDescent="0.15">
      <c r="A3172" s="68" t="s">
        <v>8845</v>
      </c>
      <c r="B3172" s="62" t="s">
        <v>8846</v>
      </c>
      <c r="C3172" s="62" t="s">
        <v>8847</v>
      </c>
    </row>
    <row r="3173" spans="1:3" x14ac:dyDescent="0.15">
      <c r="A3173" s="68" t="s">
        <v>8848</v>
      </c>
      <c r="B3173" s="62" t="s">
        <v>8849</v>
      </c>
      <c r="C3173" s="62" t="s">
        <v>8850</v>
      </c>
    </row>
    <row r="3174" spans="1:3" x14ac:dyDescent="0.15">
      <c r="A3174" s="68" t="s">
        <v>8851</v>
      </c>
      <c r="B3174" s="62" t="s">
        <v>8852</v>
      </c>
      <c r="C3174" s="62" t="s">
        <v>8853</v>
      </c>
    </row>
    <row r="3175" spans="1:3" x14ac:dyDescent="0.15">
      <c r="A3175" s="68" t="s">
        <v>8854</v>
      </c>
      <c r="B3175" s="62" t="s">
        <v>8855</v>
      </c>
      <c r="C3175" s="62" t="s">
        <v>8856</v>
      </c>
    </row>
    <row r="3176" spans="1:3" x14ac:dyDescent="0.15">
      <c r="A3176" s="68" t="s">
        <v>8857</v>
      </c>
      <c r="B3176" s="62" t="s">
        <v>8858</v>
      </c>
      <c r="C3176" s="62" t="s">
        <v>8859</v>
      </c>
    </row>
    <row r="3177" spans="1:3" x14ac:dyDescent="0.15">
      <c r="A3177" s="68" t="s">
        <v>8860</v>
      </c>
      <c r="B3177" s="62" t="s">
        <v>8861</v>
      </c>
      <c r="C3177" s="62" t="s">
        <v>8862</v>
      </c>
    </row>
    <row r="3178" spans="1:3" x14ac:dyDescent="0.15">
      <c r="A3178" s="68" t="s">
        <v>8863</v>
      </c>
      <c r="B3178" s="62" t="s">
        <v>8864</v>
      </c>
      <c r="C3178" s="62" t="s">
        <v>8865</v>
      </c>
    </row>
    <row r="3179" spans="1:3" x14ac:dyDescent="0.15">
      <c r="A3179" s="68" t="s">
        <v>8866</v>
      </c>
      <c r="B3179" s="62" t="s">
        <v>8867</v>
      </c>
      <c r="C3179" s="62" t="s">
        <v>8868</v>
      </c>
    </row>
    <row r="3180" spans="1:3" x14ac:dyDescent="0.15">
      <c r="A3180" s="68" t="s">
        <v>8869</v>
      </c>
      <c r="B3180" s="62" t="s">
        <v>8870</v>
      </c>
      <c r="C3180" s="62" t="s">
        <v>8871</v>
      </c>
    </row>
    <row r="3181" spans="1:3" x14ac:dyDescent="0.15">
      <c r="A3181" s="68" t="s">
        <v>8872</v>
      </c>
      <c r="B3181" s="62" t="s">
        <v>8873</v>
      </c>
      <c r="C3181" s="62" t="s">
        <v>8874</v>
      </c>
    </row>
    <row r="3182" spans="1:3" x14ac:dyDescent="0.15">
      <c r="A3182" s="68" t="s">
        <v>8875</v>
      </c>
      <c r="B3182" s="62" t="s">
        <v>8876</v>
      </c>
      <c r="C3182" s="62" t="s">
        <v>8877</v>
      </c>
    </row>
    <row r="3183" spans="1:3" x14ac:dyDescent="0.15">
      <c r="A3183" s="68" t="s">
        <v>8878</v>
      </c>
      <c r="B3183" s="62" t="s">
        <v>8879</v>
      </c>
      <c r="C3183" s="62" t="s">
        <v>8880</v>
      </c>
    </row>
    <row r="3184" spans="1:3" x14ac:dyDescent="0.15">
      <c r="A3184" s="68" t="s">
        <v>8881</v>
      </c>
      <c r="B3184" s="62" t="s">
        <v>8882</v>
      </c>
      <c r="C3184" s="62" t="s">
        <v>8883</v>
      </c>
    </row>
    <row r="3185" spans="1:3" x14ac:dyDescent="0.15">
      <c r="A3185" s="68" t="s">
        <v>8884</v>
      </c>
      <c r="B3185" s="62" t="s">
        <v>8885</v>
      </c>
      <c r="C3185" s="62" t="s">
        <v>8886</v>
      </c>
    </row>
    <row r="3186" spans="1:3" x14ac:dyDescent="0.15">
      <c r="A3186" s="68" t="s">
        <v>8887</v>
      </c>
      <c r="B3186" s="62" t="s">
        <v>8888</v>
      </c>
      <c r="C3186" s="62" t="s">
        <v>8889</v>
      </c>
    </row>
    <row r="3187" spans="1:3" x14ac:dyDescent="0.15">
      <c r="A3187" s="68" t="s">
        <v>8890</v>
      </c>
      <c r="B3187" s="62" t="s">
        <v>8891</v>
      </c>
      <c r="C3187" s="62" t="s">
        <v>8892</v>
      </c>
    </row>
    <row r="3188" spans="1:3" x14ac:dyDescent="0.15">
      <c r="A3188" s="68" t="s">
        <v>8893</v>
      </c>
      <c r="B3188" s="62" t="s">
        <v>8894</v>
      </c>
      <c r="C3188" s="62" t="s">
        <v>8895</v>
      </c>
    </row>
    <row r="3189" spans="1:3" x14ac:dyDescent="0.15">
      <c r="A3189" s="68" t="s">
        <v>8896</v>
      </c>
      <c r="B3189" s="62" t="s">
        <v>8897</v>
      </c>
      <c r="C3189" s="62" t="s">
        <v>8898</v>
      </c>
    </row>
    <row r="3190" spans="1:3" x14ac:dyDescent="0.15">
      <c r="A3190" s="68" t="s">
        <v>8899</v>
      </c>
      <c r="B3190" s="62" t="s">
        <v>8900</v>
      </c>
      <c r="C3190" s="62" t="s">
        <v>8901</v>
      </c>
    </row>
    <row r="3191" spans="1:3" x14ac:dyDescent="0.15">
      <c r="A3191" s="68" t="s">
        <v>8902</v>
      </c>
      <c r="B3191" s="62" t="s">
        <v>8903</v>
      </c>
      <c r="C3191" s="62" t="s">
        <v>8904</v>
      </c>
    </row>
    <row r="3192" spans="1:3" x14ac:dyDescent="0.15">
      <c r="A3192" s="68" t="s">
        <v>8905</v>
      </c>
      <c r="B3192" s="62" t="s">
        <v>8906</v>
      </c>
      <c r="C3192" s="62" t="s">
        <v>8907</v>
      </c>
    </row>
    <row r="3193" spans="1:3" x14ac:dyDescent="0.15">
      <c r="A3193" s="68" t="s">
        <v>8908</v>
      </c>
      <c r="B3193" s="62" t="s">
        <v>8909</v>
      </c>
      <c r="C3193" s="62" t="s">
        <v>8910</v>
      </c>
    </row>
    <row r="3194" spans="1:3" x14ac:dyDescent="0.15">
      <c r="A3194" s="68" t="s">
        <v>8911</v>
      </c>
      <c r="B3194" s="62" t="s">
        <v>8912</v>
      </c>
      <c r="C3194" s="62" t="s">
        <v>8913</v>
      </c>
    </row>
    <row r="3195" spans="1:3" x14ac:dyDescent="0.15">
      <c r="A3195" s="68" t="s">
        <v>8914</v>
      </c>
      <c r="B3195" s="62" t="s">
        <v>8915</v>
      </c>
      <c r="C3195" s="62" t="s">
        <v>8916</v>
      </c>
    </row>
    <row r="3196" spans="1:3" x14ac:dyDescent="0.15">
      <c r="A3196" s="68" t="s">
        <v>8917</v>
      </c>
      <c r="B3196" s="62" t="s">
        <v>8918</v>
      </c>
      <c r="C3196" s="62" t="s">
        <v>8919</v>
      </c>
    </row>
    <row r="3197" spans="1:3" x14ac:dyDescent="0.15">
      <c r="A3197" s="68" t="s">
        <v>8920</v>
      </c>
      <c r="B3197" s="62" t="s">
        <v>8921</v>
      </c>
      <c r="C3197" s="62" t="s">
        <v>8922</v>
      </c>
    </row>
    <row r="3198" spans="1:3" x14ac:dyDescent="0.15">
      <c r="A3198" s="68" t="s">
        <v>8923</v>
      </c>
      <c r="B3198" s="62" t="s">
        <v>8924</v>
      </c>
      <c r="C3198" s="62" t="s">
        <v>8925</v>
      </c>
    </row>
    <row r="3199" spans="1:3" x14ac:dyDescent="0.15">
      <c r="A3199" s="68" t="s">
        <v>8926</v>
      </c>
      <c r="B3199" s="62" t="s">
        <v>8927</v>
      </c>
      <c r="C3199" s="62" t="s">
        <v>8928</v>
      </c>
    </row>
    <row r="3200" spans="1:3" x14ac:dyDescent="0.15">
      <c r="A3200" s="68" t="s">
        <v>8929</v>
      </c>
      <c r="B3200" s="62" t="s">
        <v>8930</v>
      </c>
      <c r="C3200" s="62" t="s">
        <v>8931</v>
      </c>
    </row>
    <row r="3201" spans="1:3" x14ac:dyDescent="0.15">
      <c r="A3201" s="68" t="s">
        <v>8932</v>
      </c>
      <c r="B3201" s="62" t="s">
        <v>8933</v>
      </c>
      <c r="C3201" s="62" t="s">
        <v>8934</v>
      </c>
    </row>
    <row r="3202" spans="1:3" x14ac:dyDescent="0.15">
      <c r="A3202" s="68" t="s">
        <v>8935</v>
      </c>
      <c r="B3202" s="62" t="s">
        <v>8936</v>
      </c>
      <c r="C3202" s="62" t="s">
        <v>8937</v>
      </c>
    </row>
    <row r="3203" spans="1:3" x14ac:dyDescent="0.15">
      <c r="A3203" s="68" t="s">
        <v>8938</v>
      </c>
      <c r="B3203" s="62" t="s">
        <v>8939</v>
      </c>
      <c r="C3203" s="62" t="s">
        <v>8940</v>
      </c>
    </row>
    <row r="3204" spans="1:3" x14ac:dyDescent="0.15">
      <c r="A3204" s="68" t="s">
        <v>8941</v>
      </c>
      <c r="B3204" s="62" t="s">
        <v>8942</v>
      </c>
      <c r="C3204" s="62" t="s">
        <v>8943</v>
      </c>
    </row>
    <row r="3205" spans="1:3" x14ac:dyDescent="0.15">
      <c r="A3205" s="68" t="s">
        <v>8944</v>
      </c>
      <c r="B3205" s="62" t="s">
        <v>8945</v>
      </c>
      <c r="C3205" s="62" t="s">
        <v>8946</v>
      </c>
    </row>
    <row r="3206" spans="1:3" x14ac:dyDescent="0.15">
      <c r="A3206" s="68" t="s">
        <v>8947</v>
      </c>
      <c r="B3206" s="62" t="s">
        <v>8948</v>
      </c>
      <c r="C3206" s="62" t="s">
        <v>8949</v>
      </c>
    </row>
    <row r="3207" spans="1:3" x14ac:dyDescent="0.15">
      <c r="A3207" s="68" t="s">
        <v>8950</v>
      </c>
      <c r="B3207" s="62" t="s">
        <v>8951</v>
      </c>
      <c r="C3207" s="62" t="s">
        <v>8952</v>
      </c>
    </row>
    <row r="3208" spans="1:3" x14ac:dyDescent="0.15">
      <c r="A3208" s="68" t="s">
        <v>8953</v>
      </c>
      <c r="B3208" s="62" t="s">
        <v>8954</v>
      </c>
      <c r="C3208" s="62" t="s">
        <v>8955</v>
      </c>
    </row>
    <row r="3209" spans="1:3" x14ac:dyDescent="0.15">
      <c r="A3209" s="68" t="s">
        <v>8956</v>
      </c>
      <c r="B3209" s="62" t="s">
        <v>8957</v>
      </c>
      <c r="C3209" s="62" t="s">
        <v>8958</v>
      </c>
    </row>
    <row r="3210" spans="1:3" x14ac:dyDescent="0.15">
      <c r="A3210" s="68" t="s">
        <v>8959</v>
      </c>
      <c r="B3210" s="62" t="s">
        <v>8960</v>
      </c>
      <c r="C3210" s="62" t="s">
        <v>8961</v>
      </c>
    </row>
    <row r="3211" spans="1:3" x14ac:dyDescent="0.15">
      <c r="A3211" s="68" t="s">
        <v>8962</v>
      </c>
      <c r="B3211" s="62" t="s">
        <v>8963</v>
      </c>
      <c r="C3211" s="62" t="s">
        <v>8964</v>
      </c>
    </row>
    <row r="3212" spans="1:3" x14ac:dyDescent="0.15">
      <c r="A3212" s="68" t="s">
        <v>8965</v>
      </c>
      <c r="B3212" s="62" t="s">
        <v>8966</v>
      </c>
      <c r="C3212" s="62" t="s">
        <v>8967</v>
      </c>
    </row>
    <row r="3213" spans="1:3" x14ac:dyDescent="0.15">
      <c r="A3213" s="68" t="s">
        <v>8968</v>
      </c>
      <c r="B3213" s="62" t="s">
        <v>8969</v>
      </c>
      <c r="C3213" s="62" t="s">
        <v>8970</v>
      </c>
    </row>
    <row r="3214" spans="1:3" x14ac:dyDescent="0.15">
      <c r="A3214" s="68" t="s">
        <v>8971</v>
      </c>
      <c r="B3214" s="62" t="s">
        <v>8972</v>
      </c>
      <c r="C3214" s="62" t="s">
        <v>8973</v>
      </c>
    </row>
    <row r="3215" spans="1:3" x14ac:dyDescent="0.15">
      <c r="A3215" s="68" t="s">
        <v>8974</v>
      </c>
      <c r="B3215" s="62" t="s">
        <v>8975</v>
      </c>
      <c r="C3215" s="62" t="s">
        <v>8976</v>
      </c>
    </row>
    <row r="3216" spans="1:3" x14ac:dyDescent="0.15">
      <c r="A3216" s="68" t="s">
        <v>8977</v>
      </c>
      <c r="B3216" s="62" t="s">
        <v>8978</v>
      </c>
      <c r="C3216" s="62" t="s">
        <v>8979</v>
      </c>
    </row>
    <row r="3217" spans="1:3" x14ac:dyDescent="0.15">
      <c r="A3217" s="68" t="s">
        <v>8980</v>
      </c>
      <c r="B3217" s="62" t="s">
        <v>8981</v>
      </c>
      <c r="C3217" s="62" t="s">
        <v>8982</v>
      </c>
    </row>
    <row r="3218" spans="1:3" x14ac:dyDescent="0.15">
      <c r="A3218" s="68" t="s">
        <v>8983</v>
      </c>
      <c r="B3218" s="62" t="s">
        <v>8984</v>
      </c>
      <c r="C3218" s="62" t="s">
        <v>8985</v>
      </c>
    </row>
    <row r="3219" spans="1:3" x14ac:dyDescent="0.15">
      <c r="A3219" s="68" t="s">
        <v>8986</v>
      </c>
      <c r="B3219" s="62" t="s">
        <v>8987</v>
      </c>
      <c r="C3219" s="62" t="s">
        <v>8988</v>
      </c>
    </row>
    <row r="3220" spans="1:3" x14ac:dyDescent="0.15">
      <c r="A3220" s="68" t="s">
        <v>8989</v>
      </c>
      <c r="B3220" s="62" t="s">
        <v>8990</v>
      </c>
      <c r="C3220" s="62" t="s">
        <v>8991</v>
      </c>
    </row>
    <row r="3221" spans="1:3" x14ac:dyDescent="0.15">
      <c r="A3221" s="68" t="s">
        <v>8992</v>
      </c>
      <c r="B3221" s="62" t="s">
        <v>8993</v>
      </c>
      <c r="C3221" s="62" t="s">
        <v>8994</v>
      </c>
    </row>
    <row r="3222" spans="1:3" x14ac:dyDescent="0.15">
      <c r="A3222" s="68" t="s">
        <v>8995</v>
      </c>
      <c r="B3222" s="62" t="s">
        <v>8996</v>
      </c>
      <c r="C3222" s="62" t="s">
        <v>8997</v>
      </c>
    </row>
    <row r="3223" spans="1:3" x14ac:dyDescent="0.15">
      <c r="A3223" s="68" t="s">
        <v>8998</v>
      </c>
      <c r="B3223" s="62" t="s">
        <v>8999</v>
      </c>
      <c r="C3223" s="62" t="s">
        <v>9000</v>
      </c>
    </row>
    <row r="3224" spans="1:3" x14ac:dyDescent="0.15">
      <c r="A3224" s="68" t="s">
        <v>9001</v>
      </c>
      <c r="B3224" s="62" t="s">
        <v>9002</v>
      </c>
      <c r="C3224" s="62" t="s">
        <v>9003</v>
      </c>
    </row>
    <row r="3225" spans="1:3" x14ac:dyDescent="0.15">
      <c r="A3225" s="68" t="s">
        <v>9004</v>
      </c>
      <c r="B3225" s="62" t="s">
        <v>9005</v>
      </c>
      <c r="C3225" s="62" t="s">
        <v>9006</v>
      </c>
    </row>
    <row r="3226" spans="1:3" x14ac:dyDescent="0.15">
      <c r="A3226" s="68" t="s">
        <v>9007</v>
      </c>
      <c r="B3226" s="62" t="s">
        <v>9008</v>
      </c>
      <c r="C3226" s="62" t="s">
        <v>9009</v>
      </c>
    </row>
    <row r="3227" spans="1:3" x14ac:dyDescent="0.15">
      <c r="A3227" s="68" t="s">
        <v>9010</v>
      </c>
      <c r="B3227" s="62" t="s">
        <v>9011</v>
      </c>
      <c r="C3227" s="62" t="s">
        <v>9012</v>
      </c>
    </row>
    <row r="3228" spans="1:3" x14ac:dyDescent="0.15">
      <c r="A3228" s="68" t="s">
        <v>9013</v>
      </c>
      <c r="B3228" s="62" t="s">
        <v>9014</v>
      </c>
      <c r="C3228" s="62" t="s">
        <v>9015</v>
      </c>
    </row>
    <row r="3229" spans="1:3" x14ac:dyDescent="0.15">
      <c r="A3229" s="68" t="s">
        <v>9016</v>
      </c>
      <c r="B3229" s="62" t="s">
        <v>9017</v>
      </c>
      <c r="C3229" s="62" t="s">
        <v>9018</v>
      </c>
    </row>
    <row r="3230" spans="1:3" x14ac:dyDescent="0.15">
      <c r="A3230" s="68" t="s">
        <v>9019</v>
      </c>
      <c r="B3230" s="62" t="s">
        <v>9020</v>
      </c>
      <c r="C3230" s="62" t="s">
        <v>9021</v>
      </c>
    </row>
    <row r="3231" spans="1:3" x14ac:dyDescent="0.15">
      <c r="A3231" s="68" t="s">
        <v>9022</v>
      </c>
      <c r="B3231" s="62" t="s">
        <v>9023</v>
      </c>
      <c r="C3231" s="62" t="s">
        <v>9024</v>
      </c>
    </row>
    <row r="3232" spans="1:3" x14ac:dyDescent="0.15">
      <c r="A3232" s="68" t="s">
        <v>9025</v>
      </c>
      <c r="B3232" s="62" t="s">
        <v>9026</v>
      </c>
      <c r="C3232" s="62" t="s">
        <v>9027</v>
      </c>
    </row>
    <row r="3233" spans="1:3" x14ac:dyDescent="0.15">
      <c r="A3233" s="68" t="s">
        <v>9028</v>
      </c>
      <c r="B3233" s="62" t="s">
        <v>9029</v>
      </c>
      <c r="C3233" s="62" t="s">
        <v>9030</v>
      </c>
    </row>
    <row r="3234" spans="1:3" x14ac:dyDescent="0.15">
      <c r="A3234" s="68" t="s">
        <v>9031</v>
      </c>
      <c r="B3234" s="62" t="s">
        <v>9032</v>
      </c>
      <c r="C3234" s="62" t="s">
        <v>9033</v>
      </c>
    </row>
    <row r="3235" spans="1:3" x14ac:dyDescent="0.15">
      <c r="A3235" s="68" t="s">
        <v>9034</v>
      </c>
      <c r="B3235" s="62" t="s">
        <v>9035</v>
      </c>
      <c r="C3235" s="62" t="s">
        <v>9036</v>
      </c>
    </row>
    <row r="3236" spans="1:3" x14ac:dyDescent="0.15">
      <c r="A3236" s="68" t="s">
        <v>9037</v>
      </c>
      <c r="B3236" s="62" t="s">
        <v>9038</v>
      </c>
      <c r="C3236" s="62" t="s">
        <v>9039</v>
      </c>
    </row>
    <row r="3237" spans="1:3" x14ac:dyDescent="0.15">
      <c r="A3237" s="68" t="s">
        <v>9040</v>
      </c>
      <c r="B3237" s="62" t="s">
        <v>9041</v>
      </c>
      <c r="C3237" s="62" t="s">
        <v>9042</v>
      </c>
    </row>
    <row r="3238" spans="1:3" x14ac:dyDescent="0.15">
      <c r="A3238" s="68" t="s">
        <v>9043</v>
      </c>
      <c r="B3238" s="62" t="s">
        <v>9044</v>
      </c>
      <c r="C3238" s="62" t="s">
        <v>9045</v>
      </c>
    </row>
    <row r="3239" spans="1:3" x14ac:dyDescent="0.15">
      <c r="A3239" s="68" t="s">
        <v>9046</v>
      </c>
      <c r="B3239" s="62" t="s">
        <v>9047</v>
      </c>
      <c r="C3239" s="62" t="s">
        <v>9048</v>
      </c>
    </row>
    <row r="3240" spans="1:3" x14ac:dyDescent="0.15">
      <c r="A3240" s="68" t="s">
        <v>9049</v>
      </c>
      <c r="B3240" s="62" t="s">
        <v>9050</v>
      </c>
      <c r="C3240" s="62" t="s">
        <v>9051</v>
      </c>
    </row>
    <row r="3241" spans="1:3" x14ac:dyDescent="0.15">
      <c r="A3241" s="68" t="s">
        <v>9052</v>
      </c>
      <c r="B3241" s="62" t="s">
        <v>9053</v>
      </c>
      <c r="C3241" s="62" t="s">
        <v>9054</v>
      </c>
    </row>
    <row r="3242" spans="1:3" x14ac:dyDescent="0.15">
      <c r="A3242" s="68" t="s">
        <v>9055</v>
      </c>
      <c r="B3242" s="62" t="s">
        <v>9056</v>
      </c>
      <c r="C3242" s="62" t="s">
        <v>9057</v>
      </c>
    </row>
    <row r="3243" spans="1:3" x14ac:dyDescent="0.15">
      <c r="A3243" s="68" t="s">
        <v>9058</v>
      </c>
      <c r="B3243" s="62" t="s">
        <v>9059</v>
      </c>
      <c r="C3243" s="62" t="s">
        <v>9060</v>
      </c>
    </row>
    <row r="3244" spans="1:3" x14ac:dyDescent="0.15">
      <c r="A3244" s="68" t="s">
        <v>9061</v>
      </c>
      <c r="B3244" s="62" t="s">
        <v>9062</v>
      </c>
      <c r="C3244" s="62" t="s">
        <v>9063</v>
      </c>
    </row>
    <row r="3245" spans="1:3" x14ac:dyDescent="0.15">
      <c r="A3245" s="68" t="s">
        <v>9064</v>
      </c>
      <c r="B3245" s="62" t="s">
        <v>9065</v>
      </c>
      <c r="C3245" s="62" t="s">
        <v>9066</v>
      </c>
    </row>
    <row r="3246" spans="1:3" x14ac:dyDescent="0.15">
      <c r="A3246" s="68" t="s">
        <v>9067</v>
      </c>
      <c r="B3246" s="62" t="s">
        <v>9068</v>
      </c>
      <c r="C3246" s="62" t="s">
        <v>9069</v>
      </c>
    </row>
    <row r="3247" spans="1:3" x14ac:dyDescent="0.15">
      <c r="A3247" s="68" t="s">
        <v>9070</v>
      </c>
      <c r="B3247" s="62" t="s">
        <v>9071</v>
      </c>
      <c r="C3247" s="62" t="s">
        <v>9072</v>
      </c>
    </row>
    <row r="3248" spans="1:3" x14ac:dyDescent="0.15">
      <c r="A3248" s="68" t="s">
        <v>9073</v>
      </c>
      <c r="B3248" s="62" t="s">
        <v>9074</v>
      </c>
      <c r="C3248" s="62" t="s">
        <v>9075</v>
      </c>
    </row>
    <row r="3249" spans="1:3" x14ac:dyDescent="0.15">
      <c r="A3249" s="68" t="s">
        <v>9076</v>
      </c>
      <c r="B3249" s="62" t="s">
        <v>9077</v>
      </c>
      <c r="C3249" s="62" t="s">
        <v>9078</v>
      </c>
    </row>
    <row r="3250" spans="1:3" x14ac:dyDescent="0.15">
      <c r="A3250" s="68" t="s">
        <v>9079</v>
      </c>
      <c r="B3250" s="62" t="s">
        <v>9080</v>
      </c>
      <c r="C3250" s="62" t="s">
        <v>9081</v>
      </c>
    </row>
    <row r="3251" spans="1:3" x14ac:dyDescent="0.15">
      <c r="A3251" s="68" t="s">
        <v>9082</v>
      </c>
      <c r="B3251" s="62" t="s">
        <v>9083</v>
      </c>
      <c r="C3251" s="62" t="s">
        <v>9084</v>
      </c>
    </row>
    <row r="3252" spans="1:3" x14ac:dyDescent="0.15">
      <c r="A3252" s="68" t="s">
        <v>9085</v>
      </c>
      <c r="B3252" s="62" t="s">
        <v>9086</v>
      </c>
      <c r="C3252" s="62" t="s">
        <v>9087</v>
      </c>
    </row>
    <row r="3253" spans="1:3" x14ac:dyDescent="0.15">
      <c r="A3253" s="68" t="s">
        <v>9088</v>
      </c>
      <c r="B3253" s="62" t="s">
        <v>9089</v>
      </c>
      <c r="C3253" s="62" t="s">
        <v>9090</v>
      </c>
    </row>
    <row r="3254" spans="1:3" x14ac:dyDescent="0.15">
      <c r="A3254" s="68" t="s">
        <v>9091</v>
      </c>
      <c r="B3254" s="62" t="s">
        <v>9092</v>
      </c>
      <c r="C3254" s="62" t="s">
        <v>9093</v>
      </c>
    </row>
    <row r="3255" spans="1:3" x14ac:dyDescent="0.15">
      <c r="A3255" s="68" t="s">
        <v>9094</v>
      </c>
      <c r="B3255" s="62" t="s">
        <v>9095</v>
      </c>
      <c r="C3255" s="62" t="s">
        <v>9096</v>
      </c>
    </row>
    <row r="3256" spans="1:3" x14ac:dyDescent="0.15">
      <c r="A3256" s="68" t="s">
        <v>9097</v>
      </c>
      <c r="B3256" s="62" t="s">
        <v>9098</v>
      </c>
      <c r="C3256" s="62" t="s">
        <v>9099</v>
      </c>
    </row>
    <row r="3257" spans="1:3" x14ac:dyDescent="0.15">
      <c r="A3257" s="68" t="s">
        <v>9100</v>
      </c>
      <c r="B3257" s="62" t="s">
        <v>9101</v>
      </c>
      <c r="C3257" s="62" t="s">
        <v>9102</v>
      </c>
    </row>
    <row r="3258" spans="1:3" x14ac:dyDescent="0.15">
      <c r="A3258" s="68" t="s">
        <v>9103</v>
      </c>
      <c r="B3258" s="62" t="s">
        <v>9104</v>
      </c>
      <c r="C3258" s="62" t="s">
        <v>9105</v>
      </c>
    </row>
    <row r="3259" spans="1:3" x14ac:dyDescent="0.15">
      <c r="A3259" s="68" t="s">
        <v>9106</v>
      </c>
      <c r="B3259" s="62" t="s">
        <v>9107</v>
      </c>
      <c r="C3259" s="62" t="s">
        <v>9108</v>
      </c>
    </row>
    <row r="3260" spans="1:3" x14ac:dyDescent="0.15">
      <c r="A3260" s="68" t="s">
        <v>9109</v>
      </c>
      <c r="B3260" s="62" t="s">
        <v>9110</v>
      </c>
      <c r="C3260" s="62" t="s">
        <v>9111</v>
      </c>
    </row>
    <row r="3261" spans="1:3" x14ac:dyDescent="0.15">
      <c r="A3261" s="68" t="s">
        <v>9112</v>
      </c>
      <c r="B3261" s="62" t="s">
        <v>9113</v>
      </c>
      <c r="C3261" s="62" t="s">
        <v>9114</v>
      </c>
    </row>
    <row r="3262" spans="1:3" x14ac:dyDescent="0.15">
      <c r="A3262" s="68" t="s">
        <v>9115</v>
      </c>
      <c r="B3262" s="62" t="s">
        <v>9116</v>
      </c>
      <c r="C3262" s="62" t="s">
        <v>9117</v>
      </c>
    </row>
    <row r="3263" spans="1:3" x14ac:dyDescent="0.15">
      <c r="A3263" s="68" t="s">
        <v>9118</v>
      </c>
      <c r="B3263" s="62" t="s">
        <v>9119</v>
      </c>
      <c r="C3263" s="62" t="s">
        <v>9120</v>
      </c>
    </row>
    <row r="3264" spans="1:3" x14ac:dyDescent="0.15">
      <c r="A3264" s="68" t="s">
        <v>9121</v>
      </c>
      <c r="B3264" s="62" t="s">
        <v>9122</v>
      </c>
      <c r="C3264" s="62" t="s">
        <v>9123</v>
      </c>
    </row>
    <row r="3265" spans="1:3" x14ac:dyDescent="0.15">
      <c r="A3265" s="68" t="s">
        <v>9124</v>
      </c>
      <c r="B3265" s="62" t="s">
        <v>9125</v>
      </c>
      <c r="C3265" s="62" t="s">
        <v>9126</v>
      </c>
    </row>
    <row r="3266" spans="1:3" x14ac:dyDescent="0.15">
      <c r="A3266" s="68" t="s">
        <v>9127</v>
      </c>
      <c r="B3266" s="62" t="s">
        <v>9128</v>
      </c>
      <c r="C3266" s="62" t="s">
        <v>9129</v>
      </c>
    </row>
    <row r="3267" spans="1:3" x14ac:dyDescent="0.15">
      <c r="A3267" s="68" t="s">
        <v>9130</v>
      </c>
      <c r="B3267" s="62" t="s">
        <v>9131</v>
      </c>
      <c r="C3267" s="62" t="s">
        <v>9132</v>
      </c>
    </row>
    <row r="3268" spans="1:3" x14ac:dyDescent="0.15">
      <c r="A3268" s="68" t="s">
        <v>9133</v>
      </c>
      <c r="B3268" s="62" t="s">
        <v>9134</v>
      </c>
      <c r="C3268" s="62" t="s">
        <v>9135</v>
      </c>
    </row>
    <row r="3269" spans="1:3" x14ac:dyDescent="0.15">
      <c r="A3269" s="68" t="s">
        <v>9136</v>
      </c>
      <c r="B3269" s="62" t="s">
        <v>9137</v>
      </c>
      <c r="C3269" s="62" t="s">
        <v>9138</v>
      </c>
    </row>
    <row r="3270" spans="1:3" x14ac:dyDescent="0.15">
      <c r="A3270" s="68" t="s">
        <v>9139</v>
      </c>
      <c r="B3270" s="62" t="s">
        <v>9140</v>
      </c>
      <c r="C3270" s="62" t="s">
        <v>9141</v>
      </c>
    </row>
    <row r="3271" spans="1:3" x14ac:dyDescent="0.15">
      <c r="A3271" s="68" t="s">
        <v>9142</v>
      </c>
      <c r="B3271" s="62" t="s">
        <v>9143</v>
      </c>
      <c r="C3271" s="62" t="s">
        <v>9144</v>
      </c>
    </row>
    <row r="3272" spans="1:3" x14ac:dyDescent="0.15">
      <c r="A3272" s="68" t="s">
        <v>9145</v>
      </c>
      <c r="B3272" s="62" t="s">
        <v>9146</v>
      </c>
      <c r="C3272" s="62" t="s">
        <v>9147</v>
      </c>
    </row>
    <row r="3273" spans="1:3" x14ac:dyDescent="0.15">
      <c r="A3273" s="68" t="s">
        <v>9148</v>
      </c>
      <c r="B3273" s="62" t="s">
        <v>9149</v>
      </c>
      <c r="C3273" s="62" t="s">
        <v>9150</v>
      </c>
    </row>
    <row r="3274" spans="1:3" x14ac:dyDescent="0.15">
      <c r="A3274" s="68" t="s">
        <v>9151</v>
      </c>
      <c r="B3274" s="62" t="s">
        <v>9152</v>
      </c>
      <c r="C3274" s="62" t="s">
        <v>9153</v>
      </c>
    </row>
    <row r="3275" spans="1:3" x14ac:dyDescent="0.15">
      <c r="A3275" s="68" t="s">
        <v>9154</v>
      </c>
      <c r="B3275" s="62" t="s">
        <v>9155</v>
      </c>
      <c r="C3275" s="62" t="s">
        <v>9156</v>
      </c>
    </row>
    <row r="3276" spans="1:3" x14ac:dyDescent="0.15">
      <c r="A3276" s="68" t="s">
        <v>9157</v>
      </c>
      <c r="B3276" s="62" t="s">
        <v>9158</v>
      </c>
      <c r="C3276" s="62" t="s">
        <v>9159</v>
      </c>
    </row>
    <row r="3277" spans="1:3" x14ac:dyDescent="0.15">
      <c r="A3277" s="68" t="s">
        <v>9160</v>
      </c>
      <c r="B3277" s="62" t="s">
        <v>9161</v>
      </c>
      <c r="C3277" s="62" t="s">
        <v>9162</v>
      </c>
    </row>
    <row r="3278" spans="1:3" x14ac:dyDescent="0.15">
      <c r="A3278" s="68" t="s">
        <v>9163</v>
      </c>
      <c r="B3278" s="62" t="s">
        <v>9164</v>
      </c>
      <c r="C3278" s="62" t="s">
        <v>9165</v>
      </c>
    </row>
    <row r="3279" spans="1:3" x14ac:dyDescent="0.15">
      <c r="A3279" s="68" t="s">
        <v>9166</v>
      </c>
      <c r="B3279" s="62" t="s">
        <v>9167</v>
      </c>
      <c r="C3279" s="62" t="s">
        <v>9168</v>
      </c>
    </row>
    <row r="3280" spans="1:3" x14ac:dyDescent="0.15">
      <c r="A3280" s="68" t="s">
        <v>9169</v>
      </c>
      <c r="B3280" s="62" t="s">
        <v>9170</v>
      </c>
      <c r="C3280" s="62" t="s">
        <v>9171</v>
      </c>
    </row>
    <row r="3281" spans="1:3" x14ac:dyDescent="0.15">
      <c r="A3281" s="68" t="s">
        <v>9172</v>
      </c>
      <c r="B3281" s="62" t="s">
        <v>9173</v>
      </c>
      <c r="C3281" s="62" t="s">
        <v>9174</v>
      </c>
    </row>
    <row r="3282" spans="1:3" x14ac:dyDescent="0.15">
      <c r="A3282" s="68" t="s">
        <v>9175</v>
      </c>
      <c r="B3282" s="62" t="s">
        <v>9176</v>
      </c>
      <c r="C3282" s="62" t="s">
        <v>9177</v>
      </c>
    </row>
    <row r="3283" spans="1:3" x14ac:dyDescent="0.15">
      <c r="A3283" s="68" t="s">
        <v>9178</v>
      </c>
      <c r="B3283" s="62" t="s">
        <v>9179</v>
      </c>
      <c r="C3283" s="62" t="s">
        <v>9180</v>
      </c>
    </row>
    <row r="3284" spans="1:3" x14ac:dyDescent="0.15">
      <c r="A3284" s="68" t="s">
        <v>9181</v>
      </c>
      <c r="B3284" s="62" t="s">
        <v>9182</v>
      </c>
      <c r="C3284" s="62" t="s">
        <v>9183</v>
      </c>
    </row>
    <row r="3285" spans="1:3" x14ac:dyDescent="0.15">
      <c r="A3285" s="68" t="s">
        <v>9184</v>
      </c>
      <c r="B3285" s="62" t="s">
        <v>9185</v>
      </c>
      <c r="C3285" s="62" t="s">
        <v>9186</v>
      </c>
    </row>
    <row r="3286" spans="1:3" x14ac:dyDescent="0.15">
      <c r="A3286" s="68" t="s">
        <v>9187</v>
      </c>
      <c r="B3286" s="62" t="s">
        <v>9188</v>
      </c>
      <c r="C3286" s="62" t="s">
        <v>9189</v>
      </c>
    </row>
    <row r="3287" spans="1:3" x14ac:dyDescent="0.15">
      <c r="A3287" s="68" t="s">
        <v>9190</v>
      </c>
      <c r="B3287" s="62" t="s">
        <v>9191</v>
      </c>
      <c r="C3287" s="62" t="s">
        <v>9192</v>
      </c>
    </row>
    <row r="3288" spans="1:3" x14ac:dyDescent="0.15">
      <c r="A3288" s="68" t="s">
        <v>9193</v>
      </c>
      <c r="B3288" s="62" t="s">
        <v>9194</v>
      </c>
      <c r="C3288" s="62" t="s">
        <v>9195</v>
      </c>
    </row>
    <row r="3289" spans="1:3" x14ac:dyDescent="0.15">
      <c r="A3289" s="68" t="s">
        <v>9196</v>
      </c>
      <c r="B3289" s="62" t="s">
        <v>9197</v>
      </c>
      <c r="C3289" s="62" t="s">
        <v>9198</v>
      </c>
    </row>
    <row r="3290" spans="1:3" x14ac:dyDescent="0.15">
      <c r="A3290" s="68" t="s">
        <v>9199</v>
      </c>
      <c r="B3290" s="62" t="s">
        <v>9200</v>
      </c>
      <c r="C3290" s="62" t="s">
        <v>9201</v>
      </c>
    </row>
    <row r="3291" spans="1:3" x14ac:dyDescent="0.15">
      <c r="A3291" s="68" t="s">
        <v>9202</v>
      </c>
      <c r="B3291" s="62" t="s">
        <v>9203</v>
      </c>
      <c r="C3291" s="62" t="s">
        <v>9204</v>
      </c>
    </row>
    <row r="3292" spans="1:3" x14ac:dyDescent="0.15">
      <c r="A3292" s="68" t="s">
        <v>9205</v>
      </c>
      <c r="B3292" s="62" t="s">
        <v>9206</v>
      </c>
      <c r="C3292" s="62" t="s">
        <v>9207</v>
      </c>
    </row>
    <row r="3293" spans="1:3" x14ac:dyDescent="0.15">
      <c r="A3293" s="68" t="s">
        <v>9208</v>
      </c>
      <c r="B3293" s="62" t="s">
        <v>9209</v>
      </c>
      <c r="C3293" s="62" t="s">
        <v>9210</v>
      </c>
    </row>
    <row r="3294" spans="1:3" x14ac:dyDescent="0.15">
      <c r="A3294" s="68" t="s">
        <v>9211</v>
      </c>
      <c r="B3294" s="62" t="s">
        <v>9212</v>
      </c>
      <c r="C3294" s="62" t="s">
        <v>9213</v>
      </c>
    </row>
    <row r="3295" spans="1:3" x14ac:dyDescent="0.15">
      <c r="A3295" s="68" t="s">
        <v>9214</v>
      </c>
      <c r="B3295" s="62" t="s">
        <v>9215</v>
      </c>
      <c r="C3295" s="62" t="s">
        <v>9216</v>
      </c>
    </row>
    <row r="3296" spans="1:3" x14ac:dyDescent="0.15">
      <c r="A3296" s="68" t="s">
        <v>9217</v>
      </c>
      <c r="B3296" s="62" t="s">
        <v>9218</v>
      </c>
      <c r="C3296" s="62" t="s">
        <v>9219</v>
      </c>
    </row>
    <row r="3297" spans="1:3" x14ac:dyDescent="0.15">
      <c r="A3297" s="68" t="s">
        <v>9220</v>
      </c>
      <c r="B3297" s="62" t="s">
        <v>9221</v>
      </c>
      <c r="C3297" s="62" t="s">
        <v>9222</v>
      </c>
    </row>
    <row r="3298" spans="1:3" x14ac:dyDescent="0.15">
      <c r="A3298" s="68" t="s">
        <v>9223</v>
      </c>
      <c r="B3298" s="62" t="s">
        <v>9224</v>
      </c>
      <c r="C3298" s="62" t="s">
        <v>9225</v>
      </c>
    </row>
    <row r="3299" spans="1:3" x14ac:dyDescent="0.15">
      <c r="A3299" s="68" t="s">
        <v>9226</v>
      </c>
      <c r="B3299" s="62" t="s">
        <v>9227</v>
      </c>
      <c r="C3299" s="62" t="s">
        <v>9228</v>
      </c>
    </row>
    <row r="3300" spans="1:3" x14ac:dyDescent="0.15">
      <c r="A3300" s="68" t="s">
        <v>9229</v>
      </c>
      <c r="B3300" s="62" t="s">
        <v>9230</v>
      </c>
      <c r="C3300" s="62" t="s">
        <v>9231</v>
      </c>
    </row>
    <row r="3301" spans="1:3" x14ac:dyDescent="0.15">
      <c r="A3301" s="68" t="s">
        <v>9232</v>
      </c>
      <c r="B3301" s="62" t="s">
        <v>9233</v>
      </c>
      <c r="C3301" s="62" t="s">
        <v>9234</v>
      </c>
    </row>
    <row r="3302" spans="1:3" x14ac:dyDescent="0.15">
      <c r="A3302" s="68" t="s">
        <v>9235</v>
      </c>
      <c r="B3302" s="62" t="s">
        <v>9236</v>
      </c>
      <c r="C3302" s="62" t="s">
        <v>9237</v>
      </c>
    </row>
    <row r="3303" spans="1:3" x14ac:dyDescent="0.15">
      <c r="A3303" s="68" t="s">
        <v>9238</v>
      </c>
      <c r="B3303" s="62" t="s">
        <v>9239</v>
      </c>
      <c r="C3303" s="62" t="s">
        <v>9240</v>
      </c>
    </row>
    <row r="3304" spans="1:3" x14ac:dyDescent="0.15">
      <c r="A3304" s="68" t="s">
        <v>9241</v>
      </c>
      <c r="B3304" s="62" t="s">
        <v>9242</v>
      </c>
      <c r="C3304" s="62" t="s">
        <v>9243</v>
      </c>
    </row>
    <row r="3305" spans="1:3" x14ac:dyDescent="0.15">
      <c r="A3305" s="68" t="s">
        <v>9244</v>
      </c>
      <c r="B3305" s="62" t="s">
        <v>9245</v>
      </c>
      <c r="C3305" s="62" t="s">
        <v>9246</v>
      </c>
    </row>
    <row r="3306" spans="1:3" x14ac:dyDescent="0.15">
      <c r="A3306" s="68" t="s">
        <v>9247</v>
      </c>
      <c r="B3306" s="62" t="s">
        <v>9248</v>
      </c>
      <c r="C3306" s="62" t="s">
        <v>9249</v>
      </c>
    </row>
    <row r="3307" spans="1:3" x14ac:dyDescent="0.15">
      <c r="A3307" s="68" t="s">
        <v>9250</v>
      </c>
      <c r="B3307" s="62" t="s">
        <v>9251</v>
      </c>
      <c r="C3307" s="62" t="s">
        <v>9252</v>
      </c>
    </row>
    <row r="3308" spans="1:3" x14ac:dyDescent="0.15">
      <c r="A3308" s="68" t="s">
        <v>9253</v>
      </c>
      <c r="B3308" s="62" t="s">
        <v>9254</v>
      </c>
      <c r="C3308" s="62" t="s">
        <v>9255</v>
      </c>
    </row>
    <row r="3309" spans="1:3" x14ac:dyDescent="0.15">
      <c r="A3309" s="68" t="s">
        <v>9256</v>
      </c>
      <c r="B3309" s="62" t="s">
        <v>9257</v>
      </c>
      <c r="C3309" s="62" t="s">
        <v>9258</v>
      </c>
    </row>
    <row r="3310" spans="1:3" x14ac:dyDescent="0.15">
      <c r="A3310" s="68" t="s">
        <v>9259</v>
      </c>
      <c r="B3310" s="62" t="s">
        <v>9260</v>
      </c>
      <c r="C3310" s="62" t="s">
        <v>9261</v>
      </c>
    </row>
    <row r="3311" spans="1:3" x14ac:dyDescent="0.15">
      <c r="A3311" s="68" t="s">
        <v>9262</v>
      </c>
      <c r="B3311" s="62" t="s">
        <v>9263</v>
      </c>
      <c r="C3311" s="62" t="s">
        <v>9264</v>
      </c>
    </row>
    <row r="3312" spans="1:3" x14ac:dyDescent="0.15">
      <c r="A3312" s="68" t="s">
        <v>9265</v>
      </c>
      <c r="B3312" s="62" t="s">
        <v>9266</v>
      </c>
      <c r="C3312" s="62" t="s">
        <v>9267</v>
      </c>
    </row>
    <row r="3313" spans="1:3" x14ac:dyDescent="0.15">
      <c r="A3313" s="68" t="s">
        <v>9268</v>
      </c>
      <c r="B3313" s="62" t="s">
        <v>9269</v>
      </c>
      <c r="C3313" s="62" t="s">
        <v>9270</v>
      </c>
    </row>
    <row r="3314" spans="1:3" x14ac:dyDescent="0.15">
      <c r="A3314" s="68" t="s">
        <v>9271</v>
      </c>
      <c r="B3314" s="62" t="s">
        <v>9272</v>
      </c>
      <c r="C3314" s="62" t="s">
        <v>9273</v>
      </c>
    </row>
    <row r="3315" spans="1:3" x14ac:dyDescent="0.15">
      <c r="A3315" s="68" t="s">
        <v>9274</v>
      </c>
      <c r="B3315" s="62" t="s">
        <v>9275</v>
      </c>
      <c r="C3315" s="62" t="s">
        <v>9276</v>
      </c>
    </row>
    <row r="3316" spans="1:3" x14ac:dyDescent="0.15">
      <c r="A3316" s="68" t="s">
        <v>9277</v>
      </c>
      <c r="B3316" s="62" t="s">
        <v>9278</v>
      </c>
      <c r="C3316" s="62" t="s">
        <v>9279</v>
      </c>
    </row>
    <row r="3317" spans="1:3" x14ac:dyDescent="0.15">
      <c r="A3317" s="68" t="s">
        <v>9280</v>
      </c>
      <c r="B3317" s="62" t="s">
        <v>9281</v>
      </c>
      <c r="C3317" s="62" t="s">
        <v>9282</v>
      </c>
    </row>
    <row r="3318" spans="1:3" x14ac:dyDescent="0.15">
      <c r="A3318" s="68" t="s">
        <v>9283</v>
      </c>
      <c r="B3318" s="62" t="s">
        <v>9284</v>
      </c>
      <c r="C3318" s="62" t="s">
        <v>9285</v>
      </c>
    </row>
    <row r="3319" spans="1:3" x14ac:dyDescent="0.15">
      <c r="A3319" s="68" t="s">
        <v>9286</v>
      </c>
      <c r="B3319" s="62" t="s">
        <v>9287</v>
      </c>
      <c r="C3319" s="62" t="s">
        <v>9288</v>
      </c>
    </row>
    <row r="3320" spans="1:3" x14ac:dyDescent="0.15">
      <c r="A3320" s="68" t="s">
        <v>9289</v>
      </c>
      <c r="B3320" s="62" t="s">
        <v>9290</v>
      </c>
      <c r="C3320" s="62" t="s">
        <v>9291</v>
      </c>
    </row>
    <row r="3321" spans="1:3" x14ac:dyDescent="0.15">
      <c r="A3321" s="68" t="s">
        <v>9292</v>
      </c>
      <c r="B3321" s="62" t="s">
        <v>9293</v>
      </c>
      <c r="C3321" s="62" t="s">
        <v>9294</v>
      </c>
    </row>
    <row r="3322" spans="1:3" x14ac:dyDescent="0.15">
      <c r="A3322" s="68" t="s">
        <v>9295</v>
      </c>
      <c r="B3322" s="62" t="s">
        <v>9296</v>
      </c>
      <c r="C3322" s="62" t="s">
        <v>9297</v>
      </c>
    </row>
    <row r="3323" spans="1:3" x14ac:dyDescent="0.15">
      <c r="A3323" s="68" t="s">
        <v>9298</v>
      </c>
      <c r="B3323" s="62" t="s">
        <v>9299</v>
      </c>
      <c r="C3323" s="62" t="s">
        <v>9300</v>
      </c>
    </row>
    <row r="3324" spans="1:3" x14ac:dyDescent="0.15">
      <c r="A3324" s="68" t="s">
        <v>9301</v>
      </c>
      <c r="B3324" s="62" t="s">
        <v>9302</v>
      </c>
      <c r="C3324" s="62" t="s">
        <v>9303</v>
      </c>
    </row>
    <row r="3325" spans="1:3" x14ac:dyDescent="0.15">
      <c r="A3325" s="68" t="s">
        <v>9304</v>
      </c>
      <c r="B3325" s="62" t="s">
        <v>9305</v>
      </c>
      <c r="C3325" s="62" t="s">
        <v>9306</v>
      </c>
    </row>
    <row r="3326" spans="1:3" x14ac:dyDescent="0.15">
      <c r="A3326" s="68" t="s">
        <v>9307</v>
      </c>
      <c r="B3326" s="62" t="s">
        <v>9308</v>
      </c>
      <c r="C3326" s="62" t="s">
        <v>9309</v>
      </c>
    </row>
    <row r="3327" spans="1:3" x14ac:dyDescent="0.15">
      <c r="A3327" s="68" t="s">
        <v>9310</v>
      </c>
      <c r="B3327" s="62" t="s">
        <v>9311</v>
      </c>
      <c r="C3327" s="62" t="s">
        <v>9312</v>
      </c>
    </row>
    <row r="3328" spans="1:3" x14ac:dyDescent="0.15">
      <c r="A3328" s="68" t="s">
        <v>9313</v>
      </c>
      <c r="B3328" s="62" t="s">
        <v>9314</v>
      </c>
      <c r="C3328" s="62" t="s">
        <v>9315</v>
      </c>
    </row>
    <row r="3329" spans="1:3" x14ac:dyDescent="0.15">
      <c r="A3329" s="68" t="s">
        <v>9316</v>
      </c>
      <c r="B3329" s="62" t="s">
        <v>9317</v>
      </c>
      <c r="C3329" s="62" t="s">
        <v>9318</v>
      </c>
    </row>
    <row r="3330" spans="1:3" x14ac:dyDescent="0.15">
      <c r="A3330" s="68" t="s">
        <v>9319</v>
      </c>
      <c r="B3330" s="62" t="s">
        <v>9320</v>
      </c>
      <c r="C3330" s="62" t="s">
        <v>9321</v>
      </c>
    </row>
    <row r="3331" spans="1:3" x14ac:dyDescent="0.15">
      <c r="A3331" s="68" t="s">
        <v>9322</v>
      </c>
      <c r="B3331" s="62" t="s">
        <v>9323</v>
      </c>
      <c r="C3331" s="62" t="s">
        <v>9324</v>
      </c>
    </row>
    <row r="3332" spans="1:3" x14ac:dyDescent="0.15">
      <c r="A3332" s="68" t="s">
        <v>9325</v>
      </c>
      <c r="B3332" s="62" t="s">
        <v>9326</v>
      </c>
      <c r="C3332" s="62" t="s">
        <v>9327</v>
      </c>
    </row>
    <row r="3333" spans="1:3" x14ac:dyDescent="0.15">
      <c r="A3333" s="68" t="s">
        <v>9328</v>
      </c>
      <c r="B3333" s="62" t="s">
        <v>9329</v>
      </c>
      <c r="C3333" s="62" t="s">
        <v>9330</v>
      </c>
    </row>
    <row r="3334" spans="1:3" x14ac:dyDescent="0.15">
      <c r="A3334" s="68" t="s">
        <v>9331</v>
      </c>
      <c r="B3334" s="62" t="s">
        <v>9332</v>
      </c>
      <c r="C3334" s="62" t="s">
        <v>9333</v>
      </c>
    </row>
    <row r="3335" spans="1:3" x14ac:dyDescent="0.15">
      <c r="A3335" s="68" t="s">
        <v>9334</v>
      </c>
      <c r="B3335" s="62" t="s">
        <v>9335</v>
      </c>
      <c r="C3335" s="62" t="s">
        <v>9336</v>
      </c>
    </row>
    <row r="3336" spans="1:3" x14ac:dyDescent="0.15">
      <c r="A3336" s="68" t="s">
        <v>9337</v>
      </c>
      <c r="B3336" s="62" t="s">
        <v>9338</v>
      </c>
      <c r="C3336" s="62" t="s">
        <v>9339</v>
      </c>
    </row>
    <row r="3337" spans="1:3" x14ac:dyDescent="0.15">
      <c r="A3337" s="68" t="s">
        <v>9340</v>
      </c>
      <c r="B3337" s="62" t="s">
        <v>9341</v>
      </c>
      <c r="C3337" s="62" t="s">
        <v>9342</v>
      </c>
    </row>
    <row r="3338" spans="1:3" x14ac:dyDescent="0.15">
      <c r="A3338" s="68" t="s">
        <v>9343</v>
      </c>
      <c r="B3338" s="62" t="s">
        <v>9344</v>
      </c>
      <c r="C3338" s="62" t="s">
        <v>9345</v>
      </c>
    </row>
    <row r="3339" spans="1:3" x14ac:dyDescent="0.15">
      <c r="A3339" s="68" t="s">
        <v>9346</v>
      </c>
      <c r="B3339" s="62" t="s">
        <v>9347</v>
      </c>
      <c r="C3339" s="62" t="s">
        <v>9348</v>
      </c>
    </row>
    <row r="3340" spans="1:3" x14ac:dyDescent="0.15">
      <c r="A3340" s="68" t="s">
        <v>9349</v>
      </c>
      <c r="B3340" s="62" t="s">
        <v>9350</v>
      </c>
      <c r="C3340" s="62" t="s">
        <v>9351</v>
      </c>
    </row>
    <row r="3341" spans="1:3" x14ac:dyDescent="0.15">
      <c r="A3341" s="68" t="s">
        <v>9352</v>
      </c>
      <c r="B3341" s="62" t="s">
        <v>9353</v>
      </c>
      <c r="C3341" s="62" t="s">
        <v>9354</v>
      </c>
    </row>
    <row r="3342" spans="1:3" x14ac:dyDescent="0.15">
      <c r="A3342" s="68" t="s">
        <v>9355</v>
      </c>
      <c r="B3342" s="62" t="s">
        <v>9356</v>
      </c>
      <c r="C3342" s="62" t="s">
        <v>9357</v>
      </c>
    </row>
    <row r="3343" spans="1:3" x14ac:dyDescent="0.15">
      <c r="A3343" s="68" t="s">
        <v>9358</v>
      </c>
      <c r="B3343" s="62" t="s">
        <v>9359</v>
      </c>
      <c r="C3343" s="62" t="s">
        <v>9360</v>
      </c>
    </row>
    <row r="3344" spans="1:3" x14ac:dyDescent="0.15">
      <c r="A3344" s="68" t="s">
        <v>9361</v>
      </c>
      <c r="B3344" s="62" t="s">
        <v>9362</v>
      </c>
      <c r="C3344" s="62" t="s">
        <v>9363</v>
      </c>
    </row>
    <row r="3345" spans="1:3" x14ac:dyDescent="0.15">
      <c r="A3345" s="68" t="s">
        <v>9364</v>
      </c>
      <c r="B3345" s="62" t="s">
        <v>9365</v>
      </c>
      <c r="C3345" s="62" t="s">
        <v>9366</v>
      </c>
    </row>
    <row r="3346" spans="1:3" x14ac:dyDescent="0.15">
      <c r="A3346" s="68" t="s">
        <v>9367</v>
      </c>
      <c r="B3346" s="62" t="s">
        <v>9368</v>
      </c>
      <c r="C3346" s="62" t="s">
        <v>9369</v>
      </c>
    </row>
    <row r="3347" spans="1:3" x14ac:dyDescent="0.15">
      <c r="A3347" s="68" t="s">
        <v>9370</v>
      </c>
      <c r="B3347" s="62" t="s">
        <v>9371</v>
      </c>
      <c r="C3347" s="62" t="s">
        <v>9372</v>
      </c>
    </row>
    <row r="3348" spans="1:3" x14ac:dyDescent="0.15">
      <c r="A3348" s="68" t="s">
        <v>9373</v>
      </c>
      <c r="B3348" s="62" t="s">
        <v>9374</v>
      </c>
      <c r="C3348" s="62" t="s">
        <v>9375</v>
      </c>
    </row>
    <row r="3349" spans="1:3" x14ac:dyDescent="0.15">
      <c r="A3349" s="68" t="s">
        <v>9376</v>
      </c>
      <c r="B3349" s="62" t="s">
        <v>9377</v>
      </c>
      <c r="C3349" s="62" t="s">
        <v>9378</v>
      </c>
    </row>
    <row r="3350" spans="1:3" x14ac:dyDescent="0.15">
      <c r="A3350" s="68" t="s">
        <v>9379</v>
      </c>
      <c r="B3350" s="62" t="s">
        <v>9380</v>
      </c>
      <c r="C3350" s="62" t="s">
        <v>9381</v>
      </c>
    </row>
    <row r="3351" spans="1:3" x14ac:dyDescent="0.15">
      <c r="A3351" s="68" t="s">
        <v>9382</v>
      </c>
      <c r="B3351" s="62" t="s">
        <v>9383</v>
      </c>
      <c r="C3351" s="62" t="s">
        <v>9384</v>
      </c>
    </row>
    <row r="3352" spans="1:3" x14ac:dyDescent="0.15">
      <c r="A3352" s="68" t="s">
        <v>9385</v>
      </c>
      <c r="B3352" s="62" t="s">
        <v>9386</v>
      </c>
      <c r="C3352" s="62" t="s">
        <v>9387</v>
      </c>
    </row>
    <row r="3353" spans="1:3" x14ac:dyDescent="0.15">
      <c r="A3353" s="68" t="s">
        <v>9388</v>
      </c>
      <c r="B3353" s="62" t="s">
        <v>9389</v>
      </c>
      <c r="C3353" s="62" t="s">
        <v>9390</v>
      </c>
    </row>
    <row r="3354" spans="1:3" x14ac:dyDescent="0.15">
      <c r="A3354" s="68" t="s">
        <v>9391</v>
      </c>
      <c r="B3354" s="62" t="s">
        <v>9392</v>
      </c>
      <c r="C3354" s="62" t="s">
        <v>9393</v>
      </c>
    </row>
    <row r="3355" spans="1:3" x14ac:dyDescent="0.15">
      <c r="A3355" s="68" t="s">
        <v>9394</v>
      </c>
      <c r="B3355" s="62" t="s">
        <v>9395</v>
      </c>
      <c r="C3355" s="62" t="s">
        <v>9396</v>
      </c>
    </row>
    <row r="3356" spans="1:3" x14ac:dyDescent="0.15">
      <c r="A3356" s="68" t="s">
        <v>9397</v>
      </c>
      <c r="B3356" s="62" t="s">
        <v>9398</v>
      </c>
      <c r="C3356" s="62" t="s">
        <v>9399</v>
      </c>
    </row>
    <row r="3357" spans="1:3" x14ac:dyDescent="0.15">
      <c r="A3357" s="68" t="s">
        <v>9400</v>
      </c>
      <c r="B3357" s="62" t="s">
        <v>9401</v>
      </c>
      <c r="C3357" s="62" t="s">
        <v>9402</v>
      </c>
    </row>
    <row r="3358" spans="1:3" x14ac:dyDescent="0.15">
      <c r="A3358" s="68" t="s">
        <v>9403</v>
      </c>
      <c r="B3358" s="62" t="s">
        <v>9404</v>
      </c>
      <c r="C3358" s="62" t="s">
        <v>9405</v>
      </c>
    </row>
    <row r="3359" spans="1:3" x14ac:dyDescent="0.15">
      <c r="A3359" s="68" t="s">
        <v>9406</v>
      </c>
      <c r="B3359" s="62" t="s">
        <v>9407</v>
      </c>
      <c r="C3359" s="62" t="s">
        <v>9408</v>
      </c>
    </row>
    <row r="3360" spans="1:3" x14ac:dyDescent="0.15">
      <c r="A3360" s="68" t="s">
        <v>9409</v>
      </c>
      <c r="B3360" s="62" t="s">
        <v>9410</v>
      </c>
      <c r="C3360" s="62" t="s">
        <v>9411</v>
      </c>
    </row>
    <row r="3361" spans="1:3" x14ac:dyDescent="0.15">
      <c r="A3361" s="68" t="s">
        <v>9412</v>
      </c>
      <c r="B3361" s="62" t="s">
        <v>9413</v>
      </c>
      <c r="C3361" s="62" t="s">
        <v>9414</v>
      </c>
    </row>
    <row r="3362" spans="1:3" x14ac:dyDescent="0.15">
      <c r="A3362" s="68" t="s">
        <v>9415</v>
      </c>
      <c r="B3362" s="62" t="s">
        <v>9416</v>
      </c>
      <c r="C3362" s="62" t="s">
        <v>8820</v>
      </c>
    </row>
    <row r="3363" spans="1:3" x14ac:dyDescent="0.15">
      <c r="A3363" s="68" t="s">
        <v>9417</v>
      </c>
      <c r="B3363" s="62" t="s">
        <v>9418</v>
      </c>
      <c r="C3363" s="62" t="s">
        <v>9419</v>
      </c>
    </row>
    <row r="3364" spans="1:3" x14ac:dyDescent="0.15">
      <c r="A3364" s="68" t="s">
        <v>9420</v>
      </c>
      <c r="B3364" s="62" t="s">
        <v>9421</v>
      </c>
      <c r="C3364" s="62" t="s">
        <v>9422</v>
      </c>
    </row>
    <row r="3365" spans="1:3" x14ac:dyDescent="0.15">
      <c r="A3365" s="68" t="s">
        <v>9423</v>
      </c>
      <c r="B3365" s="62" t="s">
        <v>9424</v>
      </c>
      <c r="C3365" s="62" t="s">
        <v>9425</v>
      </c>
    </row>
    <row r="3366" spans="1:3" x14ac:dyDescent="0.15">
      <c r="A3366" s="68" t="s">
        <v>9426</v>
      </c>
      <c r="B3366" s="62" t="s">
        <v>9427</v>
      </c>
      <c r="C3366" s="62" t="s">
        <v>9428</v>
      </c>
    </row>
    <row r="3367" spans="1:3" x14ac:dyDescent="0.15">
      <c r="A3367" s="68" t="s">
        <v>9429</v>
      </c>
      <c r="B3367" s="62" t="s">
        <v>9430</v>
      </c>
      <c r="C3367" s="62" t="s">
        <v>9431</v>
      </c>
    </row>
    <row r="3368" spans="1:3" x14ac:dyDescent="0.15">
      <c r="A3368" s="68" t="s">
        <v>9432</v>
      </c>
      <c r="B3368" s="62" t="s">
        <v>9433</v>
      </c>
      <c r="C3368" s="62" t="s">
        <v>9434</v>
      </c>
    </row>
    <row r="3369" spans="1:3" x14ac:dyDescent="0.15">
      <c r="A3369" s="68" t="s">
        <v>9435</v>
      </c>
      <c r="B3369" s="62" t="s">
        <v>9436</v>
      </c>
      <c r="C3369" s="62" t="s">
        <v>9437</v>
      </c>
    </row>
    <row r="3370" spans="1:3" x14ac:dyDescent="0.15">
      <c r="A3370" s="68" t="s">
        <v>9438</v>
      </c>
      <c r="B3370" s="62" t="s">
        <v>9439</v>
      </c>
      <c r="C3370" s="62" t="s">
        <v>9440</v>
      </c>
    </row>
    <row r="3371" spans="1:3" x14ac:dyDescent="0.15">
      <c r="A3371" s="68" t="s">
        <v>9441</v>
      </c>
      <c r="B3371" s="62" t="s">
        <v>9442</v>
      </c>
      <c r="C3371" s="62" t="s">
        <v>9443</v>
      </c>
    </row>
    <row r="3372" spans="1:3" x14ac:dyDescent="0.15">
      <c r="A3372" s="68" t="s">
        <v>9444</v>
      </c>
      <c r="B3372" s="62" t="s">
        <v>9445</v>
      </c>
      <c r="C3372" s="62" t="s">
        <v>9446</v>
      </c>
    </row>
    <row r="3373" spans="1:3" x14ac:dyDescent="0.15">
      <c r="A3373" s="68" t="s">
        <v>9447</v>
      </c>
      <c r="B3373" s="62" t="s">
        <v>9448</v>
      </c>
      <c r="C3373" s="62" t="s">
        <v>9449</v>
      </c>
    </row>
    <row r="3374" spans="1:3" x14ac:dyDescent="0.15">
      <c r="A3374" s="68" t="s">
        <v>9450</v>
      </c>
      <c r="B3374" s="62" t="s">
        <v>9451</v>
      </c>
      <c r="C3374" s="62" t="s">
        <v>9452</v>
      </c>
    </row>
    <row r="3375" spans="1:3" x14ac:dyDescent="0.15">
      <c r="A3375" s="68" t="s">
        <v>9453</v>
      </c>
      <c r="B3375" s="62" t="s">
        <v>9454</v>
      </c>
      <c r="C3375" s="62" t="s">
        <v>9455</v>
      </c>
    </row>
    <row r="3376" spans="1:3" x14ac:dyDescent="0.15">
      <c r="A3376" s="68" t="s">
        <v>9456</v>
      </c>
      <c r="B3376" s="62" t="s">
        <v>9457</v>
      </c>
      <c r="C3376" s="62" t="s">
        <v>9458</v>
      </c>
    </row>
    <row r="3377" spans="1:3" x14ac:dyDescent="0.15">
      <c r="A3377" s="68" t="s">
        <v>9459</v>
      </c>
      <c r="B3377" s="62" t="s">
        <v>9460</v>
      </c>
      <c r="C3377" s="62" t="s">
        <v>9461</v>
      </c>
    </row>
    <row r="3378" spans="1:3" x14ac:dyDescent="0.15">
      <c r="A3378" s="68" t="s">
        <v>9462</v>
      </c>
      <c r="B3378" s="62" t="s">
        <v>9463</v>
      </c>
      <c r="C3378" s="62" t="s">
        <v>9464</v>
      </c>
    </row>
    <row r="3379" spans="1:3" x14ac:dyDescent="0.15">
      <c r="A3379" s="68" t="s">
        <v>9465</v>
      </c>
      <c r="B3379" s="62" t="s">
        <v>9466</v>
      </c>
      <c r="C3379" s="62" t="s">
        <v>9467</v>
      </c>
    </row>
    <row r="3380" spans="1:3" x14ac:dyDescent="0.15">
      <c r="A3380" s="68" t="s">
        <v>9468</v>
      </c>
      <c r="B3380" s="62" t="s">
        <v>9469</v>
      </c>
      <c r="C3380" s="62" t="s">
        <v>9470</v>
      </c>
    </row>
    <row r="3381" spans="1:3" x14ac:dyDescent="0.15">
      <c r="A3381" s="68" t="s">
        <v>9471</v>
      </c>
      <c r="B3381" s="62" t="s">
        <v>9472</v>
      </c>
      <c r="C3381" s="62" t="s">
        <v>9473</v>
      </c>
    </row>
    <row r="3382" spans="1:3" x14ac:dyDescent="0.15">
      <c r="A3382" s="68" t="s">
        <v>9474</v>
      </c>
      <c r="B3382" s="62" t="s">
        <v>9475</v>
      </c>
      <c r="C3382" s="62" t="s">
        <v>9476</v>
      </c>
    </row>
    <row r="3383" spans="1:3" x14ac:dyDescent="0.15">
      <c r="A3383" s="68" t="s">
        <v>9477</v>
      </c>
      <c r="B3383" s="62" t="s">
        <v>9478</v>
      </c>
      <c r="C3383" s="62" t="s">
        <v>9479</v>
      </c>
    </row>
    <row r="3384" spans="1:3" x14ac:dyDescent="0.15">
      <c r="A3384" s="68" t="s">
        <v>9480</v>
      </c>
      <c r="B3384" s="62" t="s">
        <v>9481</v>
      </c>
      <c r="C3384" s="62" t="s">
        <v>9482</v>
      </c>
    </row>
    <row r="3385" spans="1:3" x14ac:dyDescent="0.15">
      <c r="A3385" s="68" t="s">
        <v>9483</v>
      </c>
      <c r="B3385" s="62" t="s">
        <v>9484</v>
      </c>
      <c r="C3385" s="62" t="s">
        <v>9485</v>
      </c>
    </row>
    <row r="3386" spans="1:3" x14ac:dyDescent="0.15">
      <c r="A3386" s="68" t="s">
        <v>9486</v>
      </c>
      <c r="B3386" s="62" t="s">
        <v>9487</v>
      </c>
      <c r="C3386" s="62" t="s">
        <v>9488</v>
      </c>
    </row>
    <row r="3387" spans="1:3" x14ac:dyDescent="0.15">
      <c r="A3387" s="68" t="s">
        <v>9489</v>
      </c>
      <c r="B3387" s="62" t="s">
        <v>9490</v>
      </c>
      <c r="C3387" s="62" t="s">
        <v>9491</v>
      </c>
    </row>
    <row r="3388" spans="1:3" x14ac:dyDescent="0.15">
      <c r="A3388" s="68" t="s">
        <v>9492</v>
      </c>
      <c r="B3388" s="62" t="s">
        <v>9493</v>
      </c>
      <c r="C3388" s="62" t="s">
        <v>9494</v>
      </c>
    </row>
    <row r="3389" spans="1:3" x14ac:dyDescent="0.15">
      <c r="A3389" s="68" t="s">
        <v>9495</v>
      </c>
      <c r="B3389" s="62" t="s">
        <v>9496</v>
      </c>
      <c r="C3389" s="62" t="s">
        <v>9497</v>
      </c>
    </row>
    <row r="3390" spans="1:3" x14ac:dyDescent="0.15">
      <c r="A3390" s="68" t="s">
        <v>9498</v>
      </c>
      <c r="B3390" s="62" t="s">
        <v>9499</v>
      </c>
      <c r="C3390" s="62" t="s">
        <v>9500</v>
      </c>
    </row>
    <row r="3391" spans="1:3" x14ac:dyDescent="0.15">
      <c r="A3391" s="68" t="s">
        <v>9501</v>
      </c>
      <c r="B3391" s="62" t="s">
        <v>9502</v>
      </c>
      <c r="C3391" s="62" t="s">
        <v>9503</v>
      </c>
    </row>
    <row r="3392" spans="1:3" x14ac:dyDescent="0.15">
      <c r="A3392" s="68" t="s">
        <v>9504</v>
      </c>
      <c r="B3392" s="62" t="s">
        <v>9505</v>
      </c>
      <c r="C3392" s="62" t="s">
        <v>9506</v>
      </c>
    </row>
    <row r="3393" spans="1:3" x14ac:dyDescent="0.15">
      <c r="A3393" s="68" t="s">
        <v>9507</v>
      </c>
      <c r="B3393" s="62" t="s">
        <v>9508</v>
      </c>
      <c r="C3393" s="62" t="s">
        <v>9509</v>
      </c>
    </row>
    <row r="3394" spans="1:3" x14ac:dyDescent="0.15">
      <c r="A3394" s="68" t="s">
        <v>9510</v>
      </c>
      <c r="B3394" s="62" t="s">
        <v>9511</v>
      </c>
      <c r="C3394" s="62" t="s">
        <v>9512</v>
      </c>
    </row>
    <row r="3395" spans="1:3" x14ac:dyDescent="0.15">
      <c r="A3395" s="68" t="s">
        <v>9513</v>
      </c>
      <c r="B3395" s="62" t="s">
        <v>9514</v>
      </c>
      <c r="C3395" s="62" t="s">
        <v>9515</v>
      </c>
    </row>
    <row r="3396" spans="1:3" x14ac:dyDescent="0.15">
      <c r="A3396" s="68" t="s">
        <v>9516</v>
      </c>
      <c r="B3396" s="62" t="s">
        <v>9517</v>
      </c>
      <c r="C3396" s="62" t="s">
        <v>9518</v>
      </c>
    </row>
    <row r="3397" spans="1:3" x14ac:dyDescent="0.15">
      <c r="A3397" s="68" t="s">
        <v>9519</v>
      </c>
      <c r="B3397" s="62" t="s">
        <v>9520</v>
      </c>
      <c r="C3397" s="62" t="s">
        <v>9521</v>
      </c>
    </row>
    <row r="3398" spans="1:3" x14ac:dyDescent="0.15">
      <c r="A3398" s="68" t="s">
        <v>9522</v>
      </c>
      <c r="B3398" s="62" t="s">
        <v>9523</v>
      </c>
      <c r="C3398" s="62" t="s">
        <v>9524</v>
      </c>
    </row>
    <row r="3399" spans="1:3" x14ac:dyDescent="0.15">
      <c r="A3399" s="68" t="s">
        <v>9525</v>
      </c>
      <c r="B3399" s="62" t="s">
        <v>9526</v>
      </c>
      <c r="C3399" s="62" t="s">
        <v>9527</v>
      </c>
    </row>
    <row r="3400" spans="1:3" x14ac:dyDescent="0.15">
      <c r="A3400" s="68" t="s">
        <v>9528</v>
      </c>
      <c r="B3400" s="62" t="s">
        <v>9529</v>
      </c>
      <c r="C3400" s="62" t="s">
        <v>9530</v>
      </c>
    </row>
    <row r="3401" spans="1:3" x14ac:dyDescent="0.15">
      <c r="A3401" s="68" t="s">
        <v>9531</v>
      </c>
      <c r="B3401" s="62" t="s">
        <v>9532</v>
      </c>
      <c r="C3401" s="62" t="s">
        <v>9533</v>
      </c>
    </row>
    <row r="3402" spans="1:3" x14ac:dyDescent="0.15">
      <c r="A3402" s="68" t="s">
        <v>9534</v>
      </c>
      <c r="B3402" s="62" t="s">
        <v>9535</v>
      </c>
      <c r="C3402" s="62" t="s">
        <v>9536</v>
      </c>
    </row>
    <row r="3403" spans="1:3" x14ac:dyDescent="0.15">
      <c r="A3403" s="68" t="s">
        <v>9537</v>
      </c>
      <c r="B3403" s="62" t="s">
        <v>9538</v>
      </c>
      <c r="C3403" s="62" t="s">
        <v>9539</v>
      </c>
    </row>
    <row r="3404" spans="1:3" x14ac:dyDescent="0.15">
      <c r="A3404" s="68" t="s">
        <v>9540</v>
      </c>
      <c r="B3404" s="62" t="s">
        <v>9541</v>
      </c>
      <c r="C3404" s="62" t="s">
        <v>9542</v>
      </c>
    </row>
    <row r="3405" spans="1:3" x14ac:dyDescent="0.15">
      <c r="A3405" s="68" t="s">
        <v>9543</v>
      </c>
      <c r="B3405" s="62" t="s">
        <v>9544</v>
      </c>
      <c r="C3405" s="62" t="s">
        <v>9545</v>
      </c>
    </row>
    <row r="3406" spans="1:3" x14ac:dyDescent="0.15">
      <c r="A3406" s="68" t="s">
        <v>9546</v>
      </c>
      <c r="B3406" s="62" t="s">
        <v>9547</v>
      </c>
      <c r="C3406" s="62" t="s">
        <v>9548</v>
      </c>
    </row>
    <row r="3407" spans="1:3" x14ac:dyDescent="0.15">
      <c r="A3407" s="68" t="s">
        <v>9549</v>
      </c>
      <c r="B3407" s="62" t="s">
        <v>9550</v>
      </c>
      <c r="C3407" s="62" t="s">
        <v>9551</v>
      </c>
    </row>
    <row r="3408" spans="1:3" x14ac:dyDescent="0.15">
      <c r="A3408" s="68" t="s">
        <v>9552</v>
      </c>
      <c r="B3408" s="62" t="s">
        <v>9553</v>
      </c>
      <c r="C3408" s="62" t="s">
        <v>9554</v>
      </c>
    </row>
    <row r="3409" spans="1:3" x14ac:dyDescent="0.15">
      <c r="A3409" s="68" t="s">
        <v>9555</v>
      </c>
      <c r="B3409" s="62" t="s">
        <v>9556</v>
      </c>
      <c r="C3409" s="62" t="s">
        <v>9557</v>
      </c>
    </row>
    <row r="3410" spans="1:3" x14ac:dyDescent="0.15">
      <c r="A3410" s="68" t="s">
        <v>9558</v>
      </c>
      <c r="B3410" s="62" t="s">
        <v>9559</v>
      </c>
      <c r="C3410" s="62" t="s">
        <v>9560</v>
      </c>
    </row>
    <row r="3411" spans="1:3" x14ac:dyDescent="0.15">
      <c r="A3411" s="68" t="s">
        <v>9561</v>
      </c>
      <c r="B3411" s="62" t="s">
        <v>9562</v>
      </c>
      <c r="C3411" s="62" t="s">
        <v>9563</v>
      </c>
    </row>
    <row r="3412" spans="1:3" x14ac:dyDescent="0.15">
      <c r="A3412" s="68" t="s">
        <v>9564</v>
      </c>
      <c r="B3412" s="62" t="s">
        <v>9565</v>
      </c>
      <c r="C3412" s="62" t="s">
        <v>9566</v>
      </c>
    </row>
    <row r="3413" spans="1:3" x14ac:dyDescent="0.15">
      <c r="A3413" s="68" t="s">
        <v>9567</v>
      </c>
      <c r="B3413" s="62" t="s">
        <v>9568</v>
      </c>
      <c r="C3413" s="62" t="s">
        <v>9569</v>
      </c>
    </row>
    <row r="3414" spans="1:3" x14ac:dyDescent="0.15">
      <c r="A3414" s="68" t="s">
        <v>9570</v>
      </c>
      <c r="B3414" s="62" t="s">
        <v>9571</v>
      </c>
      <c r="C3414" s="62" t="s">
        <v>9572</v>
      </c>
    </row>
    <row r="3415" spans="1:3" x14ac:dyDescent="0.15">
      <c r="A3415" s="68" t="s">
        <v>9573</v>
      </c>
      <c r="B3415" s="62" t="s">
        <v>9574</v>
      </c>
      <c r="C3415" s="62" t="s">
        <v>9575</v>
      </c>
    </row>
    <row r="3416" spans="1:3" x14ac:dyDescent="0.15">
      <c r="A3416" s="68" t="s">
        <v>9576</v>
      </c>
      <c r="B3416" s="62" t="s">
        <v>9577</v>
      </c>
      <c r="C3416" s="62" t="s">
        <v>9578</v>
      </c>
    </row>
    <row r="3417" spans="1:3" x14ac:dyDescent="0.15">
      <c r="A3417" s="68" t="s">
        <v>9579</v>
      </c>
      <c r="B3417" s="62" t="s">
        <v>9580</v>
      </c>
      <c r="C3417" s="62" t="s">
        <v>9581</v>
      </c>
    </row>
    <row r="3418" spans="1:3" x14ac:dyDescent="0.15">
      <c r="A3418" s="68" t="s">
        <v>9582</v>
      </c>
      <c r="B3418" s="62" t="s">
        <v>9583</v>
      </c>
      <c r="C3418" s="62" t="s">
        <v>9584</v>
      </c>
    </row>
    <row r="3419" spans="1:3" x14ac:dyDescent="0.15">
      <c r="A3419" s="68" t="s">
        <v>9585</v>
      </c>
      <c r="B3419" s="62" t="s">
        <v>9586</v>
      </c>
      <c r="C3419" s="62" t="s">
        <v>9587</v>
      </c>
    </row>
    <row r="3420" spans="1:3" x14ac:dyDescent="0.15">
      <c r="A3420" s="68" t="s">
        <v>9588</v>
      </c>
      <c r="B3420" s="62" t="s">
        <v>9589</v>
      </c>
      <c r="C3420" s="62" t="s">
        <v>9590</v>
      </c>
    </row>
    <row r="3421" spans="1:3" x14ac:dyDescent="0.15">
      <c r="A3421" s="68" t="s">
        <v>9591</v>
      </c>
      <c r="B3421" s="62" t="s">
        <v>9592</v>
      </c>
      <c r="C3421" s="62" t="s">
        <v>9593</v>
      </c>
    </row>
    <row r="3422" spans="1:3" x14ac:dyDescent="0.15">
      <c r="A3422" s="68" t="s">
        <v>9594</v>
      </c>
      <c r="B3422" s="62" t="s">
        <v>9595</v>
      </c>
      <c r="C3422" s="62" t="s">
        <v>9596</v>
      </c>
    </row>
    <row r="3423" spans="1:3" x14ac:dyDescent="0.15">
      <c r="A3423" s="68" t="s">
        <v>9597</v>
      </c>
      <c r="B3423" s="62" t="s">
        <v>9598</v>
      </c>
      <c r="C3423" s="62" t="s">
        <v>9599</v>
      </c>
    </row>
    <row r="3424" spans="1:3" x14ac:dyDescent="0.15">
      <c r="A3424" s="68" t="s">
        <v>9600</v>
      </c>
      <c r="B3424" s="62" t="s">
        <v>9601</v>
      </c>
      <c r="C3424" s="62" t="s">
        <v>9602</v>
      </c>
    </row>
    <row r="3425" spans="1:3" x14ac:dyDescent="0.15">
      <c r="A3425" s="68" t="s">
        <v>9603</v>
      </c>
      <c r="B3425" s="62" t="s">
        <v>9604</v>
      </c>
      <c r="C3425" s="62" t="s">
        <v>9605</v>
      </c>
    </row>
    <row r="3426" spans="1:3" x14ac:dyDescent="0.15">
      <c r="A3426" s="68" t="s">
        <v>9606</v>
      </c>
      <c r="B3426" s="62" t="s">
        <v>9607</v>
      </c>
      <c r="C3426" s="62" t="s">
        <v>9608</v>
      </c>
    </row>
    <row r="3427" spans="1:3" x14ac:dyDescent="0.15">
      <c r="A3427" s="68" t="s">
        <v>9609</v>
      </c>
      <c r="B3427" s="62" t="s">
        <v>9610</v>
      </c>
      <c r="C3427" s="62" t="s">
        <v>9611</v>
      </c>
    </row>
    <row r="3428" spans="1:3" x14ac:dyDescent="0.15">
      <c r="A3428" s="68" t="s">
        <v>9612</v>
      </c>
      <c r="B3428" s="62" t="s">
        <v>9613</v>
      </c>
      <c r="C3428" s="62" t="s">
        <v>9614</v>
      </c>
    </row>
    <row r="3429" spans="1:3" x14ac:dyDescent="0.15">
      <c r="A3429" s="68" t="s">
        <v>9615</v>
      </c>
      <c r="B3429" s="62" t="s">
        <v>9616</v>
      </c>
      <c r="C3429" s="62" t="s">
        <v>9617</v>
      </c>
    </row>
    <row r="3430" spans="1:3" x14ac:dyDescent="0.15">
      <c r="A3430" s="68" t="s">
        <v>9618</v>
      </c>
      <c r="B3430" s="62" t="s">
        <v>9619</v>
      </c>
      <c r="C3430" s="62" t="s">
        <v>9620</v>
      </c>
    </row>
    <row r="3431" spans="1:3" x14ac:dyDescent="0.15">
      <c r="A3431" s="68" t="s">
        <v>9621</v>
      </c>
      <c r="B3431" s="62" t="s">
        <v>9622</v>
      </c>
      <c r="C3431" s="62" t="s">
        <v>9623</v>
      </c>
    </row>
    <row r="3432" spans="1:3" x14ac:dyDescent="0.15">
      <c r="A3432" s="68" t="s">
        <v>9624</v>
      </c>
      <c r="B3432" s="62" t="s">
        <v>9625</v>
      </c>
      <c r="C3432" s="62" t="s">
        <v>9626</v>
      </c>
    </row>
    <row r="3433" spans="1:3" x14ac:dyDescent="0.15">
      <c r="A3433" s="68" t="s">
        <v>9627</v>
      </c>
      <c r="B3433" s="62" t="s">
        <v>9628</v>
      </c>
      <c r="C3433" s="62" t="s">
        <v>9629</v>
      </c>
    </row>
    <row r="3434" spans="1:3" x14ac:dyDescent="0.15">
      <c r="A3434" s="68" t="s">
        <v>9630</v>
      </c>
      <c r="B3434" s="62" t="s">
        <v>9631</v>
      </c>
      <c r="C3434" s="62" t="s">
        <v>9632</v>
      </c>
    </row>
    <row r="3435" spans="1:3" x14ac:dyDescent="0.15">
      <c r="A3435" s="68" t="s">
        <v>9633</v>
      </c>
      <c r="B3435" s="62" t="s">
        <v>9634</v>
      </c>
      <c r="C3435" s="62" t="s">
        <v>9635</v>
      </c>
    </row>
    <row r="3436" spans="1:3" x14ac:dyDescent="0.15">
      <c r="A3436" s="68" t="s">
        <v>9636</v>
      </c>
      <c r="B3436" s="62" t="s">
        <v>9637</v>
      </c>
      <c r="C3436" s="62" t="s">
        <v>9638</v>
      </c>
    </row>
    <row r="3437" spans="1:3" x14ac:dyDescent="0.15">
      <c r="A3437" s="68" t="s">
        <v>9639</v>
      </c>
      <c r="B3437" s="62" t="s">
        <v>9640</v>
      </c>
      <c r="C3437" s="62" t="s">
        <v>9641</v>
      </c>
    </row>
    <row r="3438" spans="1:3" x14ac:dyDescent="0.15">
      <c r="A3438" s="68" t="s">
        <v>9642</v>
      </c>
      <c r="B3438" s="62" t="s">
        <v>9643</v>
      </c>
      <c r="C3438" s="62" t="s">
        <v>9644</v>
      </c>
    </row>
    <row r="3439" spans="1:3" x14ac:dyDescent="0.15">
      <c r="A3439" s="68" t="s">
        <v>9645</v>
      </c>
      <c r="B3439" s="62" t="s">
        <v>9646</v>
      </c>
      <c r="C3439" s="62" t="s">
        <v>9647</v>
      </c>
    </row>
    <row r="3440" spans="1:3" x14ac:dyDescent="0.15">
      <c r="A3440" s="68" t="s">
        <v>9648</v>
      </c>
      <c r="B3440" s="62" t="s">
        <v>9649</v>
      </c>
      <c r="C3440" s="62" t="s">
        <v>9650</v>
      </c>
    </row>
    <row r="3441" spans="1:3" x14ac:dyDescent="0.15">
      <c r="A3441" s="68" t="s">
        <v>9651</v>
      </c>
      <c r="B3441" s="62" t="s">
        <v>9652</v>
      </c>
      <c r="C3441" s="62" t="s">
        <v>9653</v>
      </c>
    </row>
    <row r="3442" spans="1:3" x14ac:dyDescent="0.15">
      <c r="A3442" s="68" t="s">
        <v>9654</v>
      </c>
      <c r="B3442" s="62" t="s">
        <v>9655</v>
      </c>
      <c r="C3442" s="62" t="s">
        <v>9656</v>
      </c>
    </row>
    <row r="3443" spans="1:3" x14ac:dyDescent="0.15">
      <c r="A3443" s="68" t="s">
        <v>9657</v>
      </c>
      <c r="B3443" s="62" t="s">
        <v>9658</v>
      </c>
      <c r="C3443" s="62" t="s">
        <v>9659</v>
      </c>
    </row>
    <row r="3444" spans="1:3" x14ac:dyDescent="0.15">
      <c r="A3444" s="68" t="s">
        <v>9660</v>
      </c>
      <c r="B3444" s="62" t="s">
        <v>9661</v>
      </c>
      <c r="C3444" s="62" t="s">
        <v>9662</v>
      </c>
    </row>
    <row r="3445" spans="1:3" x14ac:dyDescent="0.15">
      <c r="A3445" s="68" t="s">
        <v>9663</v>
      </c>
      <c r="B3445" s="62" t="s">
        <v>9664</v>
      </c>
      <c r="C3445" s="62" t="s">
        <v>9665</v>
      </c>
    </row>
    <row r="3446" spans="1:3" x14ac:dyDescent="0.15">
      <c r="A3446" s="68" t="s">
        <v>9666</v>
      </c>
      <c r="B3446" s="62" t="s">
        <v>9667</v>
      </c>
      <c r="C3446" s="62" t="s">
        <v>9668</v>
      </c>
    </row>
    <row r="3447" spans="1:3" x14ac:dyDescent="0.15">
      <c r="A3447" s="68" t="s">
        <v>9669</v>
      </c>
      <c r="B3447" s="62" t="s">
        <v>9670</v>
      </c>
      <c r="C3447" s="62" t="s">
        <v>9671</v>
      </c>
    </row>
    <row r="3448" spans="1:3" x14ac:dyDescent="0.15">
      <c r="A3448" s="68" t="s">
        <v>9672</v>
      </c>
      <c r="B3448" s="62" t="s">
        <v>9673</v>
      </c>
      <c r="C3448" s="62" t="s">
        <v>9674</v>
      </c>
    </row>
    <row r="3449" spans="1:3" x14ac:dyDescent="0.15">
      <c r="A3449" s="68" t="s">
        <v>9675</v>
      </c>
      <c r="B3449" s="62" t="s">
        <v>9676</v>
      </c>
      <c r="C3449" s="62" t="s">
        <v>9677</v>
      </c>
    </row>
    <row r="3450" spans="1:3" x14ac:dyDescent="0.15">
      <c r="A3450" s="68" t="s">
        <v>9678</v>
      </c>
      <c r="B3450" s="62" t="s">
        <v>9679</v>
      </c>
      <c r="C3450" s="62" t="s">
        <v>9680</v>
      </c>
    </row>
    <row r="3451" spans="1:3" x14ac:dyDescent="0.15">
      <c r="A3451" s="68" t="s">
        <v>9681</v>
      </c>
      <c r="B3451" s="62" t="s">
        <v>9682</v>
      </c>
      <c r="C3451" s="62" t="s">
        <v>9683</v>
      </c>
    </row>
    <row r="3452" spans="1:3" x14ac:dyDescent="0.15">
      <c r="A3452" s="68" t="s">
        <v>9684</v>
      </c>
      <c r="B3452" s="62" t="s">
        <v>9685</v>
      </c>
      <c r="C3452" s="62" t="s">
        <v>9686</v>
      </c>
    </row>
    <row r="3453" spans="1:3" x14ac:dyDescent="0.15">
      <c r="A3453" s="68" t="s">
        <v>9687</v>
      </c>
      <c r="B3453" s="62" t="s">
        <v>9688</v>
      </c>
      <c r="C3453" s="62" t="s">
        <v>9689</v>
      </c>
    </row>
    <row r="3454" spans="1:3" x14ac:dyDescent="0.15">
      <c r="A3454" s="68" t="s">
        <v>9690</v>
      </c>
      <c r="B3454" s="62" t="s">
        <v>9691</v>
      </c>
      <c r="C3454" s="62" t="s">
        <v>9692</v>
      </c>
    </row>
    <row r="3455" spans="1:3" x14ac:dyDescent="0.15">
      <c r="A3455" s="68" t="s">
        <v>9693</v>
      </c>
      <c r="B3455" s="62" t="s">
        <v>9694</v>
      </c>
      <c r="C3455" s="62" t="s">
        <v>9695</v>
      </c>
    </row>
    <row r="3456" spans="1:3" x14ac:dyDescent="0.15">
      <c r="A3456" s="68" t="s">
        <v>9696</v>
      </c>
      <c r="B3456" s="62" t="s">
        <v>9697</v>
      </c>
      <c r="C3456" s="62" t="s">
        <v>9698</v>
      </c>
    </row>
    <row r="3457" spans="1:3" x14ac:dyDescent="0.15">
      <c r="A3457" s="68" t="s">
        <v>9699</v>
      </c>
      <c r="B3457" s="62" t="s">
        <v>9700</v>
      </c>
      <c r="C3457" s="62" t="s">
        <v>9701</v>
      </c>
    </row>
    <row r="3458" spans="1:3" x14ac:dyDescent="0.15">
      <c r="A3458" s="68" t="s">
        <v>9702</v>
      </c>
      <c r="B3458" s="62" t="s">
        <v>9703</v>
      </c>
      <c r="C3458" s="62" t="s">
        <v>9704</v>
      </c>
    </row>
    <row r="3459" spans="1:3" x14ac:dyDescent="0.15">
      <c r="A3459" s="68" t="s">
        <v>9705</v>
      </c>
      <c r="B3459" s="62" t="s">
        <v>9706</v>
      </c>
      <c r="C3459" s="62" t="s">
        <v>9707</v>
      </c>
    </row>
    <row r="3460" spans="1:3" x14ac:dyDescent="0.15">
      <c r="A3460" s="68" t="s">
        <v>9708</v>
      </c>
      <c r="B3460" s="62" t="s">
        <v>9709</v>
      </c>
      <c r="C3460" s="62" t="s">
        <v>9710</v>
      </c>
    </row>
    <row r="3461" spans="1:3" x14ac:dyDescent="0.15">
      <c r="A3461" s="68" t="s">
        <v>9711</v>
      </c>
      <c r="B3461" s="62" t="s">
        <v>9712</v>
      </c>
      <c r="C3461" s="62" t="s">
        <v>9713</v>
      </c>
    </row>
    <row r="3462" spans="1:3" x14ac:dyDescent="0.15">
      <c r="A3462" s="68" t="s">
        <v>9714</v>
      </c>
      <c r="B3462" s="62" t="s">
        <v>9715</v>
      </c>
      <c r="C3462" s="62" t="s">
        <v>9716</v>
      </c>
    </row>
    <row r="3463" spans="1:3" x14ac:dyDescent="0.15">
      <c r="A3463" s="68" t="s">
        <v>9717</v>
      </c>
      <c r="B3463" s="62" t="s">
        <v>9718</v>
      </c>
      <c r="C3463" s="62" t="s">
        <v>9719</v>
      </c>
    </row>
    <row r="3464" spans="1:3" x14ac:dyDescent="0.15">
      <c r="A3464" s="68" t="s">
        <v>9720</v>
      </c>
      <c r="B3464" s="62" t="s">
        <v>9721</v>
      </c>
      <c r="C3464" s="62" t="s">
        <v>9722</v>
      </c>
    </row>
    <row r="3465" spans="1:3" x14ac:dyDescent="0.15">
      <c r="A3465" s="68" t="s">
        <v>9723</v>
      </c>
      <c r="B3465" s="62" t="s">
        <v>9724</v>
      </c>
      <c r="C3465" s="62" t="s">
        <v>9725</v>
      </c>
    </row>
    <row r="3466" spans="1:3" x14ac:dyDescent="0.15">
      <c r="A3466" s="68" t="s">
        <v>9726</v>
      </c>
      <c r="B3466" s="62" t="s">
        <v>9727</v>
      </c>
      <c r="C3466" s="62" t="s">
        <v>9728</v>
      </c>
    </row>
    <row r="3467" spans="1:3" x14ac:dyDescent="0.15">
      <c r="A3467" s="68" t="s">
        <v>9729</v>
      </c>
      <c r="B3467" s="62" t="s">
        <v>9730</v>
      </c>
      <c r="C3467" s="62" t="s">
        <v>9731</v>
      </c>
    </row>
    <row r="3468" spans="1:3" x14ac:dyDescent="0.15">
      <c r="A3468" s="68" t="s">
        <v>9732</v>
      </c>
      <c r="B3468" s="62" t="s">
        <v>9733</v>
      </c>
      <c r="C3468" s="62" t="s">
        <v>9734</v>
      </c>
    </row>
    <row r="3469" spans="1:3" x14ac:dyDescent="0.15">
      <c r="A3469" s="68" t="s">
        <v>9735</v>
      </c>
      <c r="B3469" s="62" t="s">
        <v>9736</v>
      </c>
      <c r="C3469" s="62" t="s">
        <v>9737</v>
      </c>
    </row>
    <row r="3470" spans="1:3" x14ac:dyDescent="0.15">
      <c r="A3470" s="68" t="s">
        <v>9738</v>
      </c>
      <c r="B3470" s="62" t="s">
        <v>9739</v>
      </c>
      <c r="C3470" s="62" t="s">
        <v>9740</v>
      </c>
    </row>
    <row r="3471" spans="1:3" x14ac:dyDescent="0.15">
      <c r="A3471" s="68" t="s">
        <v>9741</v>
      </c>
      <c r="B3471" s="62" t="s">
        <v>9742</v>
      </c>
      <c r="C3471" s="62" t="s">
        <v>9743</v>
      </c>
    </row>
    <row r="3472" spans="1:3" x14ac:dyDescent="0.15">
      <c r="A3472" s="68" t="s">
        <v>9744</v>
      </c>
      <c r="B3472" s="62" t="s">
        <v>9745</v>
      </c>
      <c r="C3472" s="62" t="s">
        <v>9746</v>
      </c>
    </row>
    <row r="3473" spans="1:3" x14ac:dyDescent="0.15">
      <c r="A3473" s="68" t="s">
        <v>9747</v>
      </c>
      <c r="B3473" s="62" t="s">
        <v>9748</v>
      </c>
      <c r="C3473" s="62" t="s">
        <v>9749</v>
      </c>
    </row>
    <row r="3474" spans="1:3" x14ac:dyDescent="0.15">
      <c r="A3474" s="68" t="s">
        <v>9750</v>
      </c>
      <c r="B3474" s="62" t="s">
        <v>9751</v>
      </c>
      <c r="C3474" s="62" t="s">
        <v>9752</v>
      </c>
    </row>
    <row r="3475" spans="1:3" x14ac:dyDescent="0.15">
      <c r="A3475" s="68" t="s">
        <v>9753</v>
      </c>
      <c r="B3475" s="62" t="s">
        <v>9754</v>
      </c>
      <c r="C3475" s="62" t="s">
        <v>9755</v>
      </c>
    </row>
    <row r="3476" spans="1:3" x14ac:dyDescent="0.15">
      <c r="A3476" s="68" t="s">
        <v>9756</v>
      </c>
      <c r="B3476" s="62" t="s">
        <v>9757</v>
      </c>
      <c r="C3476" s="62" t="s">
        <v>9758</v>
      </c>
    </row>
    <row r="3477" spans="1:3" x14ac:dyDescent="0.15">
      <c r="A3477" s="68" t="s">
        <v>9759</v>
      </c>
      <c r="B3477" s="62" t="s">
        <v>9760</v>
      </c>
      <c r="C3477" s="62" t="s">
        <v>9761</v>
      </c>
    </row>
    <row r="3478" spans="1:3" x14ac:dyDescent="0.15">
      <c r="A3478" s="68" t="s">
        <v>9762</v>
      </c>
      <c r="B3478" s="62" t="s">
        <v>9763</v>
      </c>
      <c r="C3478" s="62" t="s">
        <v>9764</v>
      </c>
    </row>
    <row r="3479" spans="1:3" x14ac:dyDescent="0.15">
      <c r="A3479" s="68" t="s">
        <v>9765</v>
      </c>
      <c r="B3479" s="62" t="s">
        <v>9766</v>
      </c>
      <c r="C3479" s="62" t="s">
        <v>9767</v>
      </c>
    </row>
    <row r="3480" spans="1:3" x14ac:dyDescent="0.15">
      <c r="A3480" s="68" t="s">
        <v>9768</v>
      </c>
      <c r="B3480" s="62" t="s">
        <v>9769</v>
      </c>
      <c r="C3480" s="62" t="s">
        <v>9770</v>
      </c>
    </row>
    <row r="3481" spans="1:3" x14ac:dyDescent="0.15">
      <c r="A3481" s="68" t="s">
        <v>9771</v>
      </c>
      <c r="B3481" s="62" t="s">
        <v>9772</v>
      </c>
      <c r="C3481" s="62" t="s">
        <v>9773</v>
      </c>
    </row>
    <row r="3482" spans="1:3" x14ac:dyDescent="0.15">
      <c r="A3482" s="68" t="s">
        <v>9774</v>
      </c>
      <c r="B3482" s="62" t="s">
        <v>9775</v>
      </c>
      <c r="C3482" s="62" t="s">
        <v>9776</v>
      </c>
    </row>
    <row r="3483" spans="1:3" x14ac:dyDescent="0.15">
      <c r="A3483" s="68" t="s">
        <v>9777</v>
      </c>
      <c r="B3483" s="62" t="s">
        <v>9778</v>
      </c>
      <c r="C3483" s="62" t="s">
        <v>9779</v>
      </c>
    </row>
    <row r="3484" spans="1:3" x14ac:dyDescent="0.15">
      <c r="A3484" s="68" t="s">
        <v>9780</v>
      </c>
      <c r="B3484" s="62" t="s">
        <v>9781</v>
      </c>
      <c r="C3484" s="62" t="s">
        <v>9782</v>
      </c>
    </row>
    <row r="3485" spans="1:3" x14ac:dyDescent="0.15">
      <c r="A3485" s="68" t="s">
        <v>9783</v>
      </c>
      <c r="B3485" s="62" t="s">
        <v>9784</v>
      </c>
      <c r="C3485" s="62" t="s">
        <v>9785</v>
      </c>
    </row>
    <row r="3486" spans="1:3" x14ac:dyDescent="0.15">
      <c r="A3486" s="68" t="s">
        <v>9786</v>
      </c>
      <c r="B3486" s="62" t="s">
        <v>9787</v>
      </c>
      <c r="C3486" s="62" t="s">
        <v>9788</v>
      </c>
    </row>
    <row r="3487" spans="1:3" x14ac:dyDescent="0.15">
      <c r="A3487" s="68" t="s">
        <v>9789</v>
      </c>
      <c r="B3487" s="62" t="s">
        <v>9790</v>
      </c>
      <c r="C3487" s="62" t="s">
        <v>9791</v>
      </c>
    </row>
    <row r="3488" spans="1:3" x14ac:dyDescent="0.15">
      <c r="A3488" s="68" t="s">
        <v>9792</v>
      </c>
      <c r="B3488" s="62" t="s">
        <v>9793</v>
      </c>
      <c r="C3488" s="62" t="s">
        <v>9794</v>
      </c>
    </row>
    <row r="3489" spans="1:3" x14ac:dyDescent="0.15">
      <c r="A3489" s="68" t="s">
        <v>9795</v>
      </c>
      <c r="B3489" s="62" t="s">
        <v>9796</v>
      </c>
      <c r="C3489" s="62" t="s">
        <v>9797</v>
      </c>
    </row>
    <row r="3490" spans="1:3" x14ac:dyDescent="0.15">
      <c r="A3490" s="68" t="s">
        <v>9798</v>
      </c>
      <c r="B3490" s="62" t="s">
        <v>9799</v>
      </c>
      <c r="C3490" s="62" t="s">
        <v>9800</v>
      </c>
    </row>
    <row r="3491" spans="1:3" x14ac:dyDescent="0.15">
      <c r="A3491" s="68" t="s">
        <v>9801</v>
      </c>
      <c r="B3491" s="62" t="s">
        <v>9802</v>
      </c>
      <c r="C3491" s="62" t="s">
        <v>9803</v>
      </c>
    </row>
    <row r="3492" spans="1:3" x14ac:dyDescent="0.15">
      <c r="A3492" s="68" t="s">
        <v>9804</v>
      </c>
      <c r="B3492" s="62" t="s">
        <v>9805</v>
      </c>
      <c r="C3492" s="62" t="s">
        <v>9806</v>
      </c>
    </row>
    <row r="3493" spans="1:3" x14ac:dyDescent="0.15">
      <c r="A3493" s="68" t="s">
        <v>9807</v>
      </c>
      <c r="B3493" s="62" t="s">
        <v>9808</v>
      </c>
      <c r="C3493" s="62" t="s">
        <v>9809</v>
      </c>
    </row>
    <row r="3494" spans="1:3" x14ac:dyDescent="0.15">
      <c r="A3494" s="68" t="s">
        <v>9810</v>
      </c>
      <c r="B3494" s="62" t="s">
        <v>9811</v>
      </c>
      <c r="C3494" s="62" t="s">
        <v>9812</v>
      </c>
    </row>
    <row r="3495" spans="1:3" x14ac:dyDescent="0.15">
      <c r="A3495" s="68" t="s">
        <v>9813</v>
      </c>
      <c r="B3495" s="62" t="s">
        <v>9814</v>
      </c>
      <c r="C3495" s="62" t="s">
        <v>9815</v>
      </c>
    </row>
    <row r="3496" spans="1:3" x14ac:dyDescent="0.15">
      <c r="A3496" s="68" t="s">
        <v>9816</v>
      </c>
      <c r="B3496" s="62" t="s">
        <v>9817</v>
      </c>
      <c r="C3496" s="62" t="s">
        <v>9818</v>
      </c>
    </row>
    <row r="3497" spans="1:3" x14ac:dyDescent="0.15">
      <c r="A3497" s="68" t="s">
        <v>9819</v>
      </c>
      <c r="B3497" s="62" t="s">
        <v>9820</v>
      </c>
      <c r="C3497" s="62" t="s">
        <v>9821</v>
      </c>
    </row>
    <row r="3498" spans="1:3" x14ac:dyDescent="0.15">
      <c r="A3498" s="68" t="s">
        <v>9822</v>
      </c>
      <c r="B3498" s="62" t="s">
        <v>9823</v>
      </c>
      <c r="C3498" s="62" t="s">
        <v>9824</v>
      </c>
    </row>
    <row r="3499" spans="1:3" x14ac:dyDescent="0.15">
      <c r="A3499" s="68" t="s">
        <v>9825</v>
      </c>
      <c r="B3499" s="62" t="s">
        <v>9826</v>
      </c>
      <c r="C3499" s="62" t="s">
        <v>9827</v>
      </c>
    </row>
    <row r="3500" spans="1:3" x14ac:dyDescent="0.15">
      <c r="A3500" s="68" t="s">
        <v>9828</v>
      </c>
      <c r="B3500" s="62" t="s">
        <v>9829</v>
      </c>
      <c r="C3500" s="62" t="s">
        <v>9830</v>
      </c>
    </row>
    <row r="3501" spans="1:3" x14ac:dyDescent="0.15">
      <c r="A3501" s="68" t="s">
        <v>9831</v>
      </c>
      <c r="B3501" s="62" t="s">
        <v>9832</v>
      </c>
      <c r="C3501" s="62" t="s">
        <v>9833</v>
      </c>
    </row>
    <row r="3502" spans="1:3" x14ac:dyDescent="0.15">
      <c r="A3502" s="68" t="s">
        <v>9834</v>
      </c>
      <c r="B3502" s="62" t="s">
        <v>9835</v>
      </c>
      <c r="C3502" s="62" t="s">
        <v>9836</v>
      </c>
    </row>
    <row r="3503" spans="1:3" x14ac:dyDescent="0.15">
      <c r="A3503" s="68" t="s">
        <v>9837</v>
      </c>
      <c r="B3503" s="62" t="s">
        <v>9838</v>
      </c>
      <c r="C3503" s="62" t="s">
        <v>9839</v>
      </c>
    </row>
    <row r="3504" spans="1:3" x14ac:dyDescent="0.15">
      <c r="A3504" s="68" t="s">
        <v>9840</v>
      </c>
      <c r="B3504" s="62" t="s">
        <v>9841</v>
      </c>
      <c r="C3504" s="62" t="s">
        <v>9842</v>
      </c>
    </row>
    <row r="3505" spans="1:3" x14ac:dyDescent="0.15">
      <c r="A3505" s="68" t="s">
        <v>9843</v>
      </c>
      <c r="B3505" s="62" t="s">
        <v>9844</v>
      </c>
      <c r="C3505" s="62" t="s">
        <v>9845</v>
      </c>
    </row>
    <row r="3506" spans="1:3" x14ac:dyDescent="0.15">
      <c r="A3506" s="68" t="s">
        <v>9846</v>
      </c>
      <c r="B3506" s="62" t="s">
        <v>9847</v>
      </c>
      <c r="C3506" s="62" t="s">
        <v>9848</v>
      </c>
    </row>
    <row r="3507" spans="1:3" x14ac:dyDescent="0.15">
      <c r="A3507" s="68" t="s">
        <v>9849</v>
      </c>
      <c r="B3507" s="62" t="s">
        <v>9850</v>
      </c>
      <c r="C3507" s="62" t="s">
        <v>9851</v>
      </c>
    </row>
    <row r="3508" spans="1:3" x14ac:dyDescent="0.15">
      <c r="A3508" s="68" t="s">
        <v>9852</v>
      </c>
      <c r="B3508" s="62" t="s">
        <v>9853</v>
      </c>
      <c r="C3508" s="62" t="s">
        <v>9854</v>
      </c>
    </row>
    <row r="3509" spans="1:3" x14ac:dyDescent="0.15">
      <c r="A3509" s="68" t="s">
        <v>9855</v>
      </c>
      <c r="B3509" s="62" t="s">
        <v>9856</v>
      </c>
      <c r="C3509" s="62" t="s">
        <v>9857</v>
      </c>
    </row>
    <row r="3510" spans="1:3" x14ac:dyDescent="0.15">
      <c r="A3510" s="68" t="s">
        <v>9858</v>
      </c>
      <c r="B3510" s="62" t="s">
        <v>9859</v>
      </c>
      <c r="C3510" s="62" t="s">
        <v>9860</v>
      </c>
    </row>
    <row r="3511" spans="1:3" x14ac:dyDescent="0.15">
      <c r="A3511" s="68" t="s">
        <v>9861</v>
      </c>
      <c r="B3511" s="62" t="s">
        <v>9862</v>
      </c>
      <c r="C3511" s="62" t="s">
        <v>9863</v>
      </c>
    </row>
    <row r="3512" spans="1:3" x14ac:dyDescent="0.15">
      <c r="A3512" s="68" t="s">
        <v>9864</v>
      </c>
      <c r="B3512" s="62" t="s">
        <v>9865</v>
      </c>
      <c r="C3512" s="62" t="s">
        <v>9866</v>
      </c>
    </row>
    <row r="3513" spans="1:3" x14ac:dyDescent="0.15">
      <c r="A3513" s="68" t="s">
        <v>9867</v>
      </c>
      <c r="B3513" s="62" t="s">
        <v>9868</v>
      </c>
      <c r="C3513" s="62" t="s">
        <v>9869</v>
      </c>
    </row>
    <row r="3514" spans="1:3" x14ac:dyDescent="0.15">
      <c r="A3514" s="68" t="s">
        <v>9870</v>
      </c>
      <c r="B3514" s="62" t="s">
        <v>9871</v>
      </c>
      <c r="C3514" s="62" t="s">
        <v>9872</v>
      </c>
    </row>
    <row r="3515" spans="1:3" x14ac:dyDescent="0.15">
      <c r="A3515" s="68" t="s">
        <v>9873</v>
      </c>
      <c r="B3515" s="62" t="s">
        <v>9874</v>
      </c>
      <c r="C3515" s="62" t="s">
        <v>9875</v>
      </c>
    </row>
    <row r="3516" spans="1:3" x14ac:dyDescent="0.15">
      <c r="A3516" s="68" t="s">
        <v>9876</v>
      </c>
      <c r="B3516" s="62" t="s">
        <v>9877</v>
      </c>
      <c r="C3516" s="62" t="s">
        <v>9878</v>
      </c>
    </row>
    <row r="3517" spans="1:3" x14ac:dyDescent="0.15">
      <c r="A3517" s="68" t="s">
        <v>9879</v>
      </c>
      <c r="B3517" s="62" t="s">
        <v>9880</v>
      </c>
      <c r="C3517" s="62" t="s">
        <v>9881</v>
      </c>
    </row>
    <row r="3518" spans="1:3" x14ac:dyDescent="0.15">
      <c r="A3518" s="68" t="s">
        <v>9882</v>
      </c>
      <c r="B3518" s="62" t="s">
        <v>9883</v>
      </c>
      <c r="C3518" s="62" t="s">
        <v>9884</v>
      </c>
    </row>
    <row r="3519" spans="1:3" x14ac:dyDescent="0.15">
      <c r="A3519" s="68" t="s">
        <v>9885</v>
      </c>
      <c r="B3519" s="62" t="s">
        <v>9886</v>
      </c>
      <c r="C3519" s="62" t="s">
        <v>9887</v>
      </c>
    </row>
    <row r="3520" spans="1:3" x14ac:dyDescent="0.15">
      <c r="A3520" s="68" t="s">
        <v>9888</v>
      </c>
      <c r="B3520" s="62" t="s">
        <v>9889</v>
      </c>
      <c r="C3520" s="62" t="s">
        <v>9890</v>
      </c>
    </row>
    <row r="3521" spans="1:3" x14ac:dyDescent="0.15">
      <c r="A3521" s="68" t="s">
        <v>9891</v>
      </c>
      <c r="B3521" s="62" t="s">
        <v>9892</v>
      </c>
      <c r="C3521" s="62" t="s">
        <v>9893</v>
      </c>
    </row>
    <row r="3522" spans="1:3" x14ac:dyDescent="0.15">
      <c r="A3522" s="68" t="s">
        <v>9894</v>
      </c>
      <c r="B3522" s="62" t="s">
        <v>9895</v>
      </c>
      <c r="C3522" s="62" t="s">
        <v>9896</v>
      </c>
    </row>
    <row r="3523" spans="1:3" x14ac:dyDescent="0.15">
      <c r="A3523" s="68" t="s">
        <v>9897</v>
      </c>
      <c r="B3523" s="62" t="s">
        <v>9898</v>
      </c>
      <c r="C3523" s="62" t="s">
        <v>9899</v>
      </c>
    </row>
    <row r="3524" spans="1:3" x14ac:dyDescent="0.15">
      <c r="A3524" s="68" t="s">
        <v>9900</v>
      </c>
      <c r="B3524" s="62" t="s">
        <v>9901</v>
      </c>
      <c r="C3524" s="62" t="s">
        <v>9902</v>
      </c>
    </row>
    <row r="3525" spans="1:3" x14ac:dyDescent="0.15">
      <c r="A3525" s="68" t="s">
        <v>9903</v>
      </c>
      <c r="B3525" s="62" t="s">
        <v>9904</v>
      </c>
      <c r="C3525" s="62" t="s">
        <v>9905</v>
      </c>
    </row>
    <row r="3526" spans="1:3" x14ac:dyDescent="0.15">
      <c r="A3526" s="68" t="s">
        <v>9906</v>
      </c>
      <c r="B3526" s="62" t="s">
        <v>9907</v>
      </c>
      <c r="C3526" s="62" t="s">
        <v>9908</v>
      </c>
    </row>
    <row r="3527" spans="1:3" x14ac:dyDescent="0.15">
      <c r="A3527" s="68" t="s">
        <v>9909</v>
      </c>
      <c r="B3527" s="62" t="s">
        <v>9910</v>
      </c>
      <c r="C3527" s="62" t="s">
        <v>9911</v>
      </c>
    </row>
    <row r="3528" spans="1:3" x14ac:dyDescent="0.15">
      <c r="A3528" s="68" t="s">
        <v>9912</v>
      </c>
      <c r="B3528" s="62" t="s">
        <v>9913</v>
      </c>
      <c r="C3528" s="62" t="s">
        <v>9914</v>
      </c>
    </row>
    <row r="3529" spans="1:3" x14ac:dyDescent="0.15">
      <c r="A3529" s="68" t="s">
        <v>9915</v>
      </c>
      <c r="B3529" s="62" t="s">
        <v>9916</v>
      </c>
      <c r="C3529" s="62" t="s">
        <v>9917</v>
      </c>
    </row>
    <row r="3530" spans="1:3" x14ac:dyDescent="0.15">
      <c r="A3530" s="68" t="s">
        <v>9918</v>
      </c>
      <c r="B3530" s="62" t="s">
        <v>9919</v>
      </c>
      <c r="C3530" s="62" t="s">
        <v>9920</v>
      </c>
    </row>
    <row r="3531" spans="1:3" x14ac:dyDescent="0.15">
      <c r="A3531" s="68" t="s">
        <v>9921</v>
      </c>
      <c r="B3531" s="62" t="s">
        <v>9922</v>
      </c>
      <c r="C3531" s="62" t="s">
        <v>9923</v>
      </c>
    </row>
    <row r="3532" spans="1:3" x14ac:dyDescent="0.15">
      <c r="A3532" s="68" t="s">
        <v>9924</v>
      </c>
      <c r="B3532" s="62" t="s">
        <v>9925</v>
      </c>
      <c r="C3532" s="62" t="s">
        <v>9926</v>
      </c>
    </row>
    <row r="3533" spans="1:3" x14ac:dyDescent="0.15">
      <c r="A3533" s="68" t="s">
        <v>9927</v>
      </c>
      <c r="B3533" s="62" t="s">
        <v>9928</v>
      </c>
      <c r="C3533" s="62" t="s">
        <v>9929</v>
      </c>
    </row>
    <row r="3534" spans="1:3" x14ac:dyDescent="0.15">
      <c r="A3534" s="68" t="s">
        <v>9930</v>
      </c>
      <c r="B3534" s="62" t="s">
        <v>9931</v>
      </c>
      <c r="C3534" s="62" t="s">
        <v>9932</v>
      </c>
    </row>
    <row r="3535" spans="1:3" x14ac:dyDescent="0.15">
      <c r="A3535" s="68" t="s">
        <v>9933</v>
      </c>
      <c r="B3535" s="62" t="s">
        <v>9934</v>
      </c>
      <c r="C3535" s="62" t="s">
        <v>9935</v>
      </c>
    </row>
    <row r="3536" spans="1:3" x14ac:dyDescent="0.15">
      <c r="A3536" s="68" t="s">
        <v>9936</v>
      </c>
      <c r="B3536" s="62" t="s">
        <v>9937</v>
      </c>
      <c r="C3536" s="62" t="s">
        <v>9938</v>
      </c>
    </row>
    <row r="3537" spans="1:3" x14ac:dyDescent="0.15">
      <c r="A3537" s="68" t="s">
        <v>9939</v>
      </c>
      <c r="B3537" s="62" t="s">
        <v>9940</v>
      </c>
      <c r="C3537" s="62" t="s">
        <v>9941</v>
      </c>
    </row>
    <row r="3538" spans="1:3" x14ac:dyDescent="0.15">
      <c r="A3538" s="68" t="s">
        <v>9942</v>
      </c>
      <c r="B3538" s="62" t="s">
        <v>9943</v>
      </c>
      <c r="C3538" s="62" t="s">
        <v>9944</v>
      </c>
    </row>
    <row r="3539" spans="1:3" x14ac:dyDescent="0.15">
      <c r="A3539" s="68" t="s">
        <v>9945</v>
      </c>
      <c r="B3539" s="62" t="s">
        <v>9946</v>
      </c>
      <c r="C3539" s="62" t="s">
        <v>9947</v>
      </c>
    </row>
    <row r="3540" spans="1:3" x14ac:dyDescent="0.15">
      <c r="A3540" s="68" t="s">
        <v>9948</v>
      </c>
      <c r="B3540" s="62" t="s">
        <v>9949</v>
      </c>
      <c r="C3540" s="62" t="s">
        <v>9950</v>
      </c>
    </row>
    <row r="3541" spans="1:3" x14ac:dyDescent="0.15">
      <c r="A3541" s="68" t="s">
        <v>9951</v>
      </c>
      <c r="B3541" s="62" t="s">
        <v>9952</v>
      </c>
      <c r="C3541" s="62" t="s">
        <v>9953</v>
      </c>
    </row>
    <row r="3542" spans="1:3" x14ac:dyDescent="0.15">
      <c r="A3542" s="68" t="s">
        <v>9954</v>
      </c>
      <c r="B3542" s="62" t="s">
        <v>9955</v>
      </c>
      <c r="C3542" s="62" t="s">
        <v>9956</v>
      </c>
    </row>
    <row r="3543" spans="1:3" x14ac:dyDescent="0.15">
      <c r="A3543" s="68" t="s">
        <v>9957</v>
      </c>
      <c r="B3543" s="62" t="s">
        <v>9958</v>
      </c>
      <c r="C3543" s="62" t="s">
        <v>9959</v>
      </c>
    </row>
    <row r="3544" spans="1:3" x14ac:dyDescent="0.15">
      <c r="A3544" s="68" t="s">
        <v>9960</v>
      </c>
      <c r="B3544" s="62" t="s">
        <v>9961</v>
      </c>
      <c r="C3544" s="62" t="s">
        <v>9962</v>
      </c>
    </row>
    <row r="3545" spans="1:3" x14ac:dyDescent="0.15">
      <c r="A3545" s="68" t="s">
        <v>9963</v>
      </c>
      <c r="B3545" s="62" t="s">
        <v>9964</v>
      </c>
      <c r="C3545" s="62" t="s">
        <v>9965</v>
      </c>
    </row>
    <row r="3546" spans="1:3" x14ac:dyDescent="0.15">
      <c r="A3546" s="68" t="s">
        <v>9966</v>
      </c>
      <c r="B3546" s="62" t="s">
        <v>9967</v>
      </c>
      <c r="C3546" s="62" t="s">
        <v>9968</v>
      </c>
    </row>
    <row r="3547" spans="1:3" x14ac:dyDescent="0.15">
      <c r="A3547" s="68" t="s">
        <v>9969</v>
      </c>
      <c r="B3547" s="62" t="s">
        <v>9970</v>
      </c>
      <c r="C3547" s="62" t="s">
        <v>9971</v>
      </c>
    </row>
    <row r="3548" spans="1:3" x14ac:dyDescent="0.15">
      <c r="A3548" s="68" t="s">
        <v>9972</v>
      </c>
      <c r="B3548" s="62" t="s">
        <v>9973</v>
      </c>
      <c r="C3548" s="62" t="s">
        <v>9974</v>
      </c>
    </row>
    <row r="3549" spans="1:3" x14ac:dyDescent="0.15">
      <c r="A3549" s="68" t="s">
        <v>9975</v>
      </c>
      <c r="B3549" s="62" t="s">
        <v>9976</v>
      </c>
      <c r="C3549" s="62" t="s">
        <v>9977</v>
      </c>
    </row>
    <row r="3550" spans="1:3" x14ac:dyDescent="0.15">
      <c r="A3550" s="68" t="s">
        <v>9978</v>
      </c>
      <c r="B3550" s="62" t="s">
        <v>9979</v>
      </c>
      <c r="C3550" s="62" t="s">
        <v>9980</v>
      </c>
    </row>
    <row r="3551" spans="1:3" x14ac:dyDescent="0.15">
      <c r="A3551" s="68" t="s">
        <v>9981</v>
      </c>
      <c r="B3551" s="62" t="s">
        <v>9982</v>
      </c>
      <c r="C3551" s="62" t="s">
        <v>9983</v>
      </c>
    </row>
    <row r="3552" spans="1:3" x14ac:dyDescent="0.15">
      <c r="A3552" s="68" t="s">
        <v>9984</v>
      </c>
      <c r="B3552" s="62" t="s">
        <v>9985</v>
      </c>
      <c r="C3552" s="62" t="s">
        <v>9986</v>
      </c>
    </row>
    <row r="3553" spans="1:3" x14ac:dyDescent="0.15">
      <c r="A3553" s="68" t="s">
        <v>9987</v>
      </c>
      <c r="B3553" s="62" t="s">
        <v>9988</v>
      </c>
      <c r="C3553" s="62" t="s">
        <v>9989</v>
      </c>
    </row>
    <row r="3554" spans="1:3" x14ac:dyDescent="0.15">
      <c r="A3554" s="68" t="s">
        <v>9990</v>
      </c>
      <c r="B3554" s="62" t="s">
        <v>9991</v>
      </c>
      <c r="C3554" s="62" t="s">
        <v>9992</v>
      </c>
    </row>
    <row r="3555" spans="1:3" x14ac:dyDescent="0.15">
      <c r="A3555" s="68" t="s">
        <v>9993</v>
      </c>
      <c r="B3555" s="62" t="s">
        <v>9994</v>
      </c>
      <c r="C3555" s="62" t="s">
        <v>9995</v>
      </c>
    </row>
    <row r="3556" spans="1:3" x14ac:dyDescent="0.15">
      <c r="A3556" s="68" t="s">
        <v>9996</v>
      </c>
      <c r="B3556" s="62" t="s">
        <v>9997</v>
      </c>
      <c r="C3556" s="62" t="s">
        <v>9998</v>
      </c>
    </row>
    <row r="3557" spans="1:3" x14ac:dyDescent="0.15">
      <c r="A3557" s="68" t="s">
        <v>9999</v>
      </c>
      <c r="B3557" s="62" t="s">
        <v>10000</v>
      </c>
      <c r="C3557" s="62" t="s">
        <v>10001</v>
      </c>
    </row>
    <row r="3558" spans="1:3" x14ac:dyDescent="0.15">
      <c r="A3558" s="68" t="s">
        <v>10002</v>
      </c>
      <c r="B3558" s="62" t="s">
        <v>10003</v>
      </c>
      <c r="C3558" s="62" t="s">
        <v>10004</v>
      </c>
    </row>
    <row r="3559" spans="1:3" x14ac:dyDescent="0.15">
      <c r="A3559" s="68" t="s">
        <v>10005</v>
      </c>
      <c r="B3559" s="62" t="s">
        <v>10006</v>
      </c>
      <c r="C3559" s="62" t="s">
        <v>10007</v>
      </c>
    </row>
    <row r="3560" spans="1:3" x14ac:dyDescent="0.15">
      <c r="A3560" s="68" t="s">
        <v>10008</v>
      </c>
      <c r="B3560" s="62" t="s">
        <v>10009</v>
      </c>
      <c r="C3560" s="62" t="s">
        <v>10010</v>
      </c>
    </row>
    <row r="3561" spans="1:3" x14ac:dyDescent="0.15">
      <c r="A3561" s="68" t="s">
        <v>10011</v>
      </c>
      <c r="B3561" s="62" t="s">
        <v>10012</v>
      </c>
      <c r="C3561" s="62" t="s">
        <v>10013</v>
      </c>
    </row>
    <row r="3562" spans="1:3" x14ac:dyDescent="0.15">
      <c r="A3562" s="68" t="s">
        <v>10014</v>
      </c>
      <c r="B3562" s="62" t="s">
        <v>10015</v>
      </c>
      <c r="C3562" s="62" t="s">
        <v>10016</v>
      </c>
    </row>
    <row r="3563" spans="1:3" x14ac:dyDescent="0.15">
      <c r="A3563" s="68" t="s">
        <v>10017</v>
      </c>
      <c r="B3563" s="62" t="s">
        <v>10018</v>
      </c>
      <c r="C3563" s="62" t="s">
        <v>10019</v>
      </c>
    </row>
    <row r="3564" spans="1:3" x14ac:dyDescent="0.15">
      <c r="A3564" s="68" t="s">
        <v>10020</v>
      </c>
      <c r="B3564" s="62" t="s">
        <v>10021</v>
      </c>
      <c r="C3564" s="62" t="s">
        <v>10022</v>
      </c>
    </row>
    <row r="3565" spans="1:3" x14ac:dyDescent="0.15">
      <c r="A3565" s="68" t="s">
        <v>10023</v>
      </c>
      <c r="B3565" s="62" t="s">
        <v>10024</v>
      </c>
      <c r="C3565" s="62" t="s">
        <v>10025</v>
      </c>
    </row>
    <row r="3566" spans="1:3" x14ac:dyDescent="0.15">
      <c r="A3566" s="68" t="s">
        <v>10026</v>
      </c>
      <c r="B3566" s="62" t="s">
        <v>8817</v>
      </c>
      <c r="C3566" s="62" t="s">
        <v>10027</v>
      </c>
    </row>
    <row r="3567" spans="1:3" x14ac:dyDescent="0.15">
      <c r="A3567" s="68" t="s">
        <v>10028</v>
      </c>
      <c r="B3567" s="62" t="s">
        <v>10029</v>
      </c>
      <c r="C3567" s="62" t="s">
        <v>10030</v>
      </c>
    </row>
    <row r="3568" spans="1:3" x14ac:dyDescent="0.15">
      <c r="A3568" s="68" t="s">
        <v>10031</v>
      </c>
      <c r="B3568" s="62" t="s">
        <v>10032</v>
      </c>
      <c r="C3568" s="62" t="s">
        <v>10033</v>
      </c>
    </row>
    <row r="3569" spans="1:3" x14ac:dyDescent="0.15">
      <c r="A3569" s="68" t="s">
        <v>10034</v>
      </c>
      <c r="B3569" s="62" t="s">
        <v>10035</v>
      </c>
      <c r="C3569" s="62" t="s">
        <v>10036</v>
      </c>
    </row>
    <row r="3570" spans="1:3" x14ac:dyDescent="0.15">
      <c r="A3570" s="68" t="s">
        <v>10037</v>
      </c>
      <c r="B3570" s="62" t="s">
        <v>10038</v>
      </c>
      <c r="C3570" s="62" t="s">
        <v>10039</v>
      </c>
    </row>
    <row r="3571" spans="1:3" x14ac:dyDescent="0.15">
      <c r="A3571" s="68" t="s">
        <v>10040</v>
      </c>
      <c r="B3571" s="62" t="s">
        <v>10041</v>
      </c>
      <c r="C3571" s="62" t="s">
        <v>10042</v>
      </c>
    </row>
    <row r="3572" spans="1:3" x14ac:dyDescent="0.15">
      <c r="A3572" s="68" t="s">
        <v>10043</v>
      </c>
      <c r="B3572" s="62" t="s">
        <v>10044</v>
      </c>
      <c r="C3572" s="62" t="s">
        <v>10045</v>
      </c>
    </row>
    <row r="3573" spans="1:3" x14ac:dyDescent="0.15">
      <c r="A3573" s="68" t="s">
        <v>10046</v>
      </c>
      <c r="B3573" s="62" t="s">
        <v>10047</v>
      </c>
      <c r="C3573" s="62" t="s">
        <v>10048</v>
      </c>
    </row>
    <row r="3574" spans="1:3" x14ac:dyDescent="0.15">
      <c r="A3574" s="68" t="s">
        <v>10049</v>
      </c>
      <c r="B3574" s="62" t="s">
        <v>10050</v>
      </c>
      <c r="C3574" s="62" t="s">
        <v>10051</v>
      </c>
    </row>
    <row r="3575" spans="1:3" x14ac:dyDescent="0.15">
      <c r="A3575" s="68" t="s">
        <v>10052</v>
      </c>
      <c r="B3575" s="62" t="s">
        <v>10053</v>
      </c>
      <c r="C3575" s="62" t="s">
        <v>10054</v>
      </c>
    </row>
    <row r="3576" spans="1:3" x14ac:dyDescent="0.15">
      <c r="A3576" s="68" t="s">
        <v>10055</v>
      </c>
      <c r="B3576" s="62" t="s">
        <v>10056</v>
      </c>
      <c r="C3576" s="62" t="s">
        <v>10057</v>
      </c>
    </row>
    <row r="3577" spans="1:3" x14ac:dyDescent="0.15">
      <c r="A3577" s="68" t="s">
        <v>10058</v>
      </c>
      <c r="B3577" s="62" t="s">
        <v>10059</v>
      </c>
      <c r="C3577" s="62" t="s">
        <v>10060</v>
      </c>
    </row>
    <row r="3578" spans="1:3" x14ac:dyDescent="0.15">
      <c r="A3578" s="68" t="s">
        <v>10061</v>
      </c>
      <c r="B3578" s="62" t="s">
        <v>10062</v>
      </c>
      <c r="C3578" s="62" t="s">
        <v>10063</v>
      </c>
    </row>
    <row r="3579" spans="1:3" x14ac:dyDescent="0.15">
      <c r="A3579" s="68" t="s">
        <v>10064</v>
      </c>
      <c r="B3579" s="62" t="s">
        <v>10065</v>
      </c>
      <c r="C3579" s="62" t="s">
        <v>10066</v>
      </c>
    </row>
    <row r="3580" spans="1:3" x14ac:dyDescent="0.15">
      <c r="A3580" s="68" t="s">
        <v>10067</v>
      </c>
      <c r="B3580" s="62" t="s">
        <v>10068</v>
      </c>
      <c r="C3580" s="62" t="s">
        <v>10069</v>
      </c>
    </row>
    <row r="3581" spans="1:3" x14ac:dyDescent="0.15">
      <c r="A3581" s="68" t="s">
        <v>10070</v>
      </c>
      <c r="B3581" s="62" t="s">
        <v>10071</v>
      </c>
      <c r="C3581" s="62" t="s">
        <v>10072</v>
      </c>
    </row>
    <row r="3582" spans="1:3" x14ac:dyDescent="0.15">
      <c r="A3582" s="68" t="s">
        <v>10073</v>
      </c>
      <c r="B3582" s="62" t="s">
        <v>10074</v>
      </c>
      <c r="C3582" s="62" t="s">
        <v>10075</v>
      </c>
    </row>
    <row r="3583" spans="1:3" x14ac:dyDescent="0.15">
      <c r="A3583" s="68" t="s">
        <v>10076</v>
      </c>
      <c r="B3583" s="62" t="s">
        <v>10077</v>
      </c>
      <c r="C3583" s="62" t="s">
        <v>10078</v>
      </c>
    </row>
    <row r="3584" spans="1:3" x14ac:dyDescent="0.15">
      <c r="A3584" s="68" t="s">
        <v>10079</v>
      </c>
      <c r="B3584" s="62" t="s">
        <v>10080</v>
      </c>
      <c r="C3584" s="62" t="s">
        <v>10081</v>
      </c>
    </row>
    <row r="3585" spans="1:3" x14ac:dyDescent="0.15">
      <c r="A3585" s="68" t="s">
        <v>10082</v>
      </c>
      <c r="B3585" s="62" t="s">
        <v>10083</v>
      </c>
      <c r="C3585" s="62" t="s">
        <v>10084</v>
      </c>
    </row>
    <row r="3586" spans="1:3" x14ac:dyDescent="0.15">
      <c r="A3586" s="68" t="s">
        <v>10085</v>
      </c>
      <c r="B3586" s="62" t="s">
        <v>10086</v>
      </c>
      <c r="C3586" s="62" t="s">
        <v>10087</v>
      </c>
    </row>
    <row r="3587" spans="1:3" x14ac:dyDescent="0.15">
      <c r="A3587" s="68" t="s">
        <v>10088</v>
      </c>
      <c r="B3587" s="62" t="s">
        <v>10089</v>
      </c>
      <c r="C3587" s="62" t="s">
        <v>10090</v>
      </c>
    </row>
    <row r="3588" spans="1:3" x14ac:dyDescent="0.15">
      <c r="A3588" s="68" t="s">
        <v>10091</v>
      </c>
      <c r="B3588" s="62" t="s">
        <v>10092</v>
      </c>
      <c r="C3588" s="62" t="s">
        <v>10093</v>
      </c>
    </row>
    <row r="3589" spans="1:3" x14ac:dyDescent="0.15">
      <c r="A3589" s="68" t="s">
        <v>10094</v>
      </c>
      <c r="B3589" s="62" t="s">
        <v>10095</v>
      </c>
      <c r="C3589" s="62" t="s">
        <v>10096</v>
      </c>
    </row>
    <row r="3590" spans="1:3" x14ac:dyDescent="0.15">
      <c r="A3590" s="68" t="s">
        <v>10097</v>
      </c>
      <c r="B3590" s="62" t="s">
        <v>10098</v>
      </c>
      <c r="C3590" s="62" t="s">
        <v>10099</v>
      </c>
    </row>
    <row r="3591" spans="1:3" x14ac:dyDescent="0.15">
      <c r="A3591" s="68" t="s">
        <v>10100</v>
      </c>
      <c r="B3591" s="62" t="s">
        <v>10101</v>
      </c>
      <c r="C3591" s="62" t="s">
        <v>10102</v>
      </c>
    </row>
    <row r="3592" spans="1:3" x14ac:dyDescent="0.15">
      <c r="A3592" s="68" t="s">
        <v>10103</v>
      </c>
      <c r="B3592" s="62" t="s">
        <v>10104</v>
      </c>
      <c r="C3592" s="62" t="s">
        <v>10105</v>
      </c>
    </row>
    <row r="3593" spans="1:3" x14ac:dyDescent="0.15">
      <c r="A3593" s="68" t="s">
        <v>10106</v>
      </c>
      <c r="B3593" s="62" t="s">
        <v>10107</v>
      </c>
      <c r="C3593" s="62" t="s">
        <v>10108</v>
      </c>
    </row>
    <row r="3594" spans="1:3" x14ac:dyDescent="0.15">
      <c r="A3594" s="68" t="s">
        <v>10109</v>
      </c>
      <c r="B3594" s="62" t="s">
        <v>10110</v>
      </c>
      <c r="C3594" s="62" t="s">
        <v>10111</v>
      </c>
    </row>
    <row r="3595" spans="1:3" x14ac:dyDescent="0.15">
      <c r="A3595" s="68" t="s">
        <v>10112</v>
      </c>
      <c r="B3595" s="62" t="s">
        <v>10113</v>
      </c>
      <c r="C3595" s="62" t="s">
        <v>10114</v>
      </c>
    </row>
    <row r="3596" spans="1:3" x14ac:dyDescent="0.15">
      <c r="A3596" s="68" t="s">
        <v>10115</v>
      </c>
      <c r="B3596" s="62" t="s">
        <v>10116</v>
      </c>
      <c r="C3596" s="62" t="s">
        <v>10117</v>
      </c>
    </row>
    <row r="3597" spans="1:3" x14ac:dyDescent="0.15">
      <c r="A3597" s="68" t="s">
        <v>10118</v>
      </c>
      <c r="B3597" s="62" t="s">
        <v>10119</v>
      </c>
      <c r="C3597" s="62" t="s">
        <v>10120</v>
      </c>
    </row>
    <row r="3598" spans="1:3" x14ac:dyDescent="0.15">
      <c r="A3598" s="68" t="s">
        <v>10121</v>
      </c>
      <c r="B3598" s="62" t="s">
        <v>10122</v>
      </c>
      <c r="C3598" s="62" t="s">
        <v>10123</v>
      </c>
    </row>
    <row r="3599" spans="1:3" x14ac:dyDescent="0.15">
      <c r="A3599" s="68" t="s">
        <v>10124</v>
      </c>
      <c r="B3599" s="62" t="s">
        <v>10125</v>
      </c>
      <c r="C3599" s="62" t="s">
        <v>10126</v>
      </c>
    </row>
    <row r="3600" spans="1:3" x14ac:dyDescent="0.15">
      <c r="A3600" s="68" t="s">
        <v>10127</v>
      </c>
      <c r="B3600" s="62" t="s">
        <v>10128</v>
      </c>
      <c r="C3600" s="62" t="s">
        <v>10129</v>
      </c>
    </row>
    <row r="3601" spans="1:3" x14ac:dyDescent="0.15">
      <c r="A3601" s="68" t="s">
        <v>10130</v>
      </c>
      <c r="B3601" s="62" t="s">
        <v>10131</v>
      </c>
      <c r="C3601" s="62" t="s">
        <v>10132</v>
      </c>
    </row>
    <row r="3602" spans="1:3" x14ac:dyDescent="0.15">
      <c r="A3602" s="68" t="s">
        <v>10133</v>
      </c>
      <c r="B3602" s="62" t="s">
        <v>10134</v>
      </c>
      <c r="C3602" s="62" t="s">
        <v>10135</v>
      </c>
    </row>
    <row r="3603" spans="1:3" x14ac:dyDescent="0.15">
      <c r="A3603" s="68" t="s">
        <v>10136</v>
      </c>
      <c r="B3603" s="62" t="s">
        <v>10137</v>
      </c>
      <c r="C3603" s="62" t="s">
        <v>10138</v>
      </c>
    </row>
    <row r="3604" spans="1:3" x14ac:dyDescent="0.15">
      <c r="A3604" s="68" t="s">
        <v>10139</v>
      </c>
      <c r="B3604" s="62" t="s">
        <v>10140</v>
      </c>
      <c r="C3604" s="62" t="s">
        <v>10141</v>
      </c>
    </row>
    <row r="3605" spans="1:3" x14ac:dyDescent="0.15">
      <c r="A3605" s="68" t="s">
        <v>10142</v>
      </c>
      <c r="B3605" s="62" t="s">
        <v>10143</v>
      </c>
      <c r="C3605" s="62" t="s">
        <v>10144</v>
      </c>
    </row>
    <row r="3606" spans="1:3" x14ac:dyDescent="0.15">
      <c r="A3606" s="68" t="s">
        <v>10145</v>
      </c>
      <c r="B3606" s="62" t="s">
        <v>10146</v>
      </c>
      <c r="C3606" s="62" t="s">
        <v>10147</v>
      </c>
    </row>
    <row r="3607" spans="1:3" x14ac:dyDescent="0.15">
      <c r="A3607" s="68" t="s">
        <v>10148</v>
      </c>
      <c r="B3607" s="62" t="s">
        <v>10149</v>
      </c>
      <c r="C3607" s="62" t="s">
        <v>10150</v>
      </c>
    </row>
    <row r="3608" spans="1:3" x14ac:dyDescent="0.15">
      <c r="A3608" s="68" t="s">
        <v>10151</v>
      </c>
      <c r="B3608" s="62" t="s">
        <v>10152</v>
      </c>
      <c r="C3608" s="62" t="s">
        <v>10153</v>
      </c>
    </row>
    <row r="3609" spans="1:3" x14ac:dyDescent="0.15">
      <c r="A3609" s="68" t="s">
        <v>10154</v>
      </c>
      <c r="B3609" s="62" t="s">
        <v>10155</v>
      </c>
      <c r="C3609" s="62" t="s">
        <v>10156</v>
      </c>
    </row>
    <row r="3610" spans="1:3" x14ac:dyDescent="0.15">
      <c r="A3610" s="68" t="s">
        <v>10157</v>
      </c>
      <c r="B3610" s="62" t="s">
        <v>10158</v>
      </c>
      <c r="C3610" s="62" t="s">
        <v>10159</v>
      </c>
    </row>
    <row r="3611" spans="1:3" x14ac:dyDescent="0.15">
      <c r="A3611" s="68" t="s">
        <v>10160</v>
      </c>
      <c r="B3611" s="62" t="s">
        <v>10161</v>
      </c>
      <c r="C3611" s="62" t="s">
        <v>10162</v>
      </c>
    </row>
    <row r="3612" spans="1:3" x14ac:dyDescent="0.15">
      <c r="A3612" s="68" t="s">
        <v>10163</v>
      </c>
      <c r="B3612" s="62" t="s">
        <v>10164</v>
      </c>
      <c r="C3612" s="62" t="s">
        <v>10165</v>
      </c>
    </row>
    <row r="3613" spans="1:3" x14ac:dyDescent="0.15">
      <c r="A3613" s="68" t="s">
        <v>10166</v>
      </c>
      <c r="B3613" s="62" t="s">
        <v>10167</v>
      </c>
      <c r="C3613" s="62" t="s">
        <v>10168</v>
      </c>
    </row>
    <row r="3614" spans="1:3" x14ac:dyDescent="0.15">
      <c r="A3614" s="68" t="s">
        <v>10169</v>
      </c>
      <c r="B3614" s="62" t="s">
        <v>10170</v>
      </c>
      <c r="C3614" s="62" t="s">
        <v>10171</v>
      </c>
    </row>
    <row r="3615" spans="1:3" x14ac:dyDescent="0.15">
      <c r="A3615" s="68" t="s">
        <v>10172</v>
      </c>
      <c r="B3615" s="62" t="s">
        <v>10173</v>
      </c>
      <c r="C3615" s="62" t="s">
        <v>10174</v>
      </c>
    </row>
    <row r="3616" spans="1:3" x14ac:dyDescent="0.15">
      <c r="A3616" s="68" t="s">
        <v>10175</v>
      </c>
      <c r="B3616" s="62" t="s">
        <v>10176</v>
      </c>
      <c r="C3616" s="62" t="s">
        <v>10177</v>
      </c>
    </row>
    <row r="3617" spans="1:3" x14ac:dyDescent="0.15">
      <c r="A3617" s="68" t="s">
        <v>10178</v>
      </c>
      <c r="B3617" s="62" t="s">
        <v>10179</v>
      </c>
      <c r="C3617" s="62" t="s">
        <v>10180</v>
      </c>
    </row>
    <row r="3618" spans="1:3" x14ac:dyDescent="0.15">
      <c r="A3618" s="68" t="s">
        <v>10181</v>
      </c>
      <c r="B3618" s="62" t="s">
        <v>10182</v>
      </c>
      <c r="C3618" s="62" t="s">
        <v>10183</v>
      </c>
    </row>
    <row r="3619" spans="1:3" x14ac:dyDescent="0.15">
      <c r="A3619" s="68" t="s">
        <v>10184</v>
      </c>
      <c r="B3619" s="62" t="s">
        <v>10185</v>
      </c>
      <c r="C3619" s="62" t="s">
        <v>10186</v>
      </c>
    </row>
    <row r="3620" spans="1:3" x14ac:dyDescent="0.15">
      <c r="A3620" s="68" t="s">
        <v>10187</v>
      </c>
      <c r="B3620" s="62" t="s">
        <v>10188</v>
      </c>
      <c r="C3620" s="62" t="s">
        <v>10189</v>
      </c>
    </row>
    <row r="3621" spans="1:3" x14ac:dyDescent="0.15">
      <c r="A3621" s="68" t="s">
        <v>10190</v>
      </c>
      <c r="B3621" s="62" t="s">
        <v>10191</v>
      </c>
      <c r="C3621" s="62" t="s">
        <v>10192</v>
      </c>
    </row>
    <row r="3622" spans="1:3" x14ac:dyDescent="0.15">
      <c r="A3622" s="68" t="s">
        <v>10193</v>
      </c>
      <c r="B3622" s="62" t="s">
        <v>10194</v>
      </c>
      <c r="C3622" s="62" t="s">
        <v>10195</v>
      </c>
    </row>
    <row r="3623" spans="1:3" x14ac:dyDescent="0.15">
      <c r="A3623" s="68" t="s">
        <v>10196</v>
      </c>
      <c r="B3623" s="62" t="s">
        <v>10197</v>
      </c>
      <c r="C3623" s="62" t="s">
        <v>10198</v>
      </c>
    </row>
    <row r="3624" spans="1:3" x14ac:dyDescent="0.15">
      <c r="A3624" s="68" t="s">
        <v>10199</v>
      </c>
      <c r="B3624" s="62" t="s">
        <v>10200</v>
      </c>
      <c r="C3624" s="62" t="s">
        <v>10201</v>
      </c>
    </row>
    <row r="3625" spans="1:3" x14ac:dyDescent="0.15">
      <c r="A3625" s="68" t="s">
        <v>10202</v>
      </c>
      <c r="B3625" s="62" t="s">
        <v>10203</v>
      </c>
      <c r="C3625" s="62" t="s">
        <v>10204</v>
      </c>
    </row>
    <row r="3626" spans="1:3" x14ac:dyDescent="0.15">
      <c r="A3626" s="68" t="s">
        <v>10205</v>
      </c>
      <c r="B3626" s="62" t="s">
        <v>10206</v>
      </c>
      <c r="C3626" s="62" t="s">
        <v>10207</v>
      </c>
    </row>
    <row r="3627" spans="1:3" x14ac:dyDescent="0.15">
      <c r="A3627" s="68" t="s">
        <v>10208</v>
      </c>
      <c r="B3627" s="62" t="s">
        <v>10209</v>
      </c>
      <c r="C3627" s="62" t="s">
        <v>10210</v>
      </c>
    </row>
    <row r="3628" spans="1:3" x14ac:dyDescent="0.15">
      <c r="A3628" s="68" t="s">
        <v>10211</v>
      </c>
      <c r="B3628" s="62" t="s">
        <v>10212</v>
      </c>
      <c r="C3628" s="62" t="s">
        <v>10213</v>
      </c>
    </row>
    <row r="3629" spans="1:3" x14ac:dyDescent="0.15">
      <c r="A3629" s="68" t="s">
        <v>10214</v>
      </c>
      <c r="B3629" s="62" t="s">
        <v>10215</v>
      </c>
      <c r="C3629" s="62" t="s">
        <v>10216</v>
      </c>
    </row>
    <row r="3630" spans="1:3" x14ac:dyDescent="0.15">
      <c r="A3630" s="68" t="s">
        <v>10217</v>
      </c>
      <c r="B3630" s="62" t="s">
        <v>10218</v>
      </c>
      <c r="C3630" s="62" t="s">
        <v>10219</v>
      </c>
    </row>
    <row r="3631" spans="1:3" x14ac:dyDescent="0.15">
      <c r="A3631" s="68" t="s">
        <v>10220</v>
      </c>
      <c r="B3631" s="62" t="s">
        <v>10221</v>
      </c>
      <c r="C3631" s="62" t="s">
        <v>10222</v>
      </c>
    </row>
    <row r="3632" spans="1:3" x14ac:dyDescent="0.15">
      <c r="A3632" s="68" t="s">
        <v>10223</v>
      </c>
      <c r="B3632" s="62" t="s">
        <v>10224</v>
      </c>
      <c r="C3632" s="62" t="s">
        <v>10225</v>
      </c>
    </row>
    <row r="3633" spans="1:3" x14ac:dyDescent="0.15">
      <c r="A3633" s="68" t="s">
        <v>10226</v>
      </c>
      <c r="B3633" s="62" t="s">
        <v>10227</v>
      </c>
      <c r="C3633" s="62" t="s">
        <v>10228</v>
      </c>
    </row>
    <row r="3634" spans="1:3" x14ac:dyDescent="0.15">
      <c r="A3634" s="68" t="s">
        <v>10229</v>
      </c>
      <c r="B3634" s="62" t="s">
        <v>10230</v>
      </c>
      <c r="C3634" s="62" t="s">
        <v>10231</v>
      </c>
    </row>
    <row r="3635" spans="1:3" x14ac:dyDescent="0.15">
      <c r="A3635" s="68" t="s">
        <v>10232</v>
      </c>
      <c r="B3635" s="62" t="s">
        <v>10233</v>
      </c>
      <c r="C3635" s="62" t="s">
        <v>10234</v>
      </c>
    </row>
    <row r="3636" spans="1:3" x14ac:dyDescent="0.15">
      <c r="A3636" s="68" t="s">
        <v>10235</v>
      </c>
      <c r="B3636" s="62" t="s">
        <v>10236</v>
      </c>
      <c r="C3636" s="62" t="s">
        <v>10237</v>
      </c>
    </row>
    <row r="3637" spans="1:3" x14ac:dyDescent="0.15">
      <c r="A3637" s="68" t="s">
        <v>10238</v>
      </c>
      <c r="B3637" s="62" t="s">
        <v>10239</v>
      </c>
      <c r="C3637" s="62" t="s">
        <v>10240</v>
      </c>
    </row>
    <row r="3638" spans="1:3" x14ac:dyDescent="0.15">
      <c r="A3638" s="68" t="s">
        <v>10241</v>
      </c>
      <c r="B3638" s="62" t="s">
        <v>10242</v>
      </c>
      <c r="C3638" s="62" t="s">
        <v>10243</v>
      </c>
    </row>
    <row r="3639" spans="1:3" x14ac:dyDescent="0.15">
      <c r="A3639" s="68" t="s">
        <v>10244</v>
      </c>
      <c r="B3639" s="62" t="s">
        <v>10245</v>
      </c>
      <c r="C3639" s="62" t="s">
        <v>10246</v>
      </c>
    </row>
    <row r="3640" spans="1:3" x14ac:dyDescent="0.15">
      <c r="A3640" s="68" t="s">
        <v>10247</v>
      </c>
      <c r="B3640" s="62" t="s">
        <v>10248</v>
      </c>
      <c r="C3640" s="62" t="s">
        <v>10249</v>
      </c>
    </row>
    <row r="3641" spans="1:3" x14ac:dyDescent="0.15">
      <c r="A3641" s="68" t="s">
        <v>10250</v>
      </c>
      <c r="B3641" s="62" t="s">
        <v>10251</v>
      </c>
      <c r="C3641" s="62" t="s">
        <v>10252</v>
      </c>
    </row>
    <row r="3642" spans="1:3" x14ac:dyDescent="0.15">
      <c r="A3642" s="68" t="s">
        <v>10253</v>
      </c>
      <c r="B3642" s="62" t="s">
        <v>10254</v>
      </c>
      <c r="C3642" s="62" t="s">
        <v>10255</v>
      </c>
    </row>
    <row r="3643" spans="1:3" x14ac:dyDescent="0.15">
      <c r="A3643" s="68" t="s">
        <v>10256</v>
      </c>
      <c r="B3643" s="62" t="s">
        <v>10257</v>
      </c>
      <c r="C3643" s="62" t="s">
        <v>10258</v>
      </c>
    </row>
    <row r="3644" spans="1:3" x14ac:dyDescent="0.15">
      <c r="A3644" s="68" t="s">
        <v>10259</v>
      </c>
      <c r="B3644" s="62" t="s">
        <v>10260</v>
      </c>
      <c r="C3644" s="62" t="s">
        <v>10261</v>
      </c>
    </row>
    <row r="3645" spans="1:3" x14ac:dyDescent="0.15">
      <c r="A3645" s="68" t="s">
        <v>10262</v>
      </c>
      <c r="B3645" s="62" t="s">
        <v>10263</v>
      </c>
      <c r="C3645" s="62" t="s">
        <v>10264</v>
      </c>
    </row>
    <row r="3646" spans="1:3" x14ac:dyDescent="0.15">
      <c r="A3646" s="68" t="s">
        <v>10265</v>
      </c>
      <c r="B3646" s="62" t="s">
        <v>10266</v>
      </c>
      <c r="C3646" s="62" t="s">
        <v>10267</v>
      </c>
    </row>
    <row r="3647" spans="1:3" x14ac:dyDescent="0.15">
      <c r="A3647" s="68" t="s">
        <v>10268</v>
      </c>
      <c r="B3647" s="62" t="s">
        <v>10269</v>
      </c>
      <c r="C3647" s="62" t="s">
        <v>10270</v>
      </c>
    </row>
    <row r="3648" spans="1:3" x14ac:dyDescent="0.15">
      <c r="A3648" s="68" t="s">
        <v>10271</v>
      </c>
      <c r="B3648" s="62" t="s">
        <v>10272</v>
      </c>
      <c r="C3648" s="62" t="s">
        <v>10273</v>
      </c>
    </row>
    <row r="3649" spans="1:3" x14ac:dyDescent="0.15">
      <c r="A3649" s="68" t="s">
        <v>10274</v>
      </c>
      <c r="B3649" s="62" t="s">
        <v>10275</v>
      </c>
      <c r="C3649" s="62" t="s">
        <v>10276</v>
      </c>
    </row>
    <row r="3650" spans="1:3" x14ac:dyDescent="0.15">
      <c r="A3650" s="68" t="s">
        <v>10277</v>
      </c>
      <c r="B3650" s="62" t="s">
        <v>10278</v>
      </c>
      <c r="C3650" s="62" t="s">
        <v>10279</v>
      </c>
    </row>
    <row r="3651" spans="1:3" x14ac:dyDescent="0.15">
      <c r="A3651" s="68" t="s">
        <v>10280</v>
      </c>
      <c r="B3651" s="62" t="s">
        <v>10281</v>
      </c>
      <c r="C3651" s="62" t="s">
        <v>10282</v>
      </c>
    </row>
    <row r="3652" spans="1:3" x14ac:dyDescent="0.15">
      <c r="A3652" s="68" t="s">
        <v>10283</v>
      </c>
      <c r="B3652" s="62" t="s">
        <v>10284</v>
      </c>
      <c r="C3652" s="62" t="s">
        <v>10285</v>
      </c>
    </row>
    <row r="3653" spans="1:3" x14ac:dyDescent="0.15">
      <c r="A3653" s="68" t="s">
        <v>10286</v>
      </c>
      <c r="B3653" s="62" t="s">
        <v>10287</v>
      </c>
      <c r="C3653" s="62" t="s">
        <v>10288</v>
      </c>
    </row>
    <row r="3654" spans="1:3" x14ac:dyDescent="0.15">
      <c r="A3654" s="68" t="s">
        <v>10289</v>
      </c>
      <c r="B3654" s="62" t="s">
        <v>10290</v>
      </c>
      <c r="C3654" s="62" t="s">
        <v>10291</v>
      </c>
    </row>
    <row r="3655" spans="1:3" x14ac:dyDescent="0.15">
      <c r="A3655" s="68" t="s">
        <v>10292</v>
      </c>
      <c r="B3655" s="62" t="s">
        <v>10293</v>
      </c>
      <c r="C3655" s="62" t="s">
        <v>10294</v>
      </c>
    </row>
    <row r="3656" spans="1:3" x14ac:dyDescent="0.15">
      <c r="A3656" s="68" t="s">
        <v>10295</v>
      </c>
      <c r="B3656" s="62" t="s">
        <v>10296</v>
      </c>
      <c r="C3656" s="62" t="s">
        <v>10297</v>
      </c>
    </row>
    <row r="3657" spans="1:3" x14ac:dyDescent="0.15">
      <c r="A3657" s="68" t="s">
        <v>10298</v>
      </c>
      <c r="B3657" s="62" t="s">
        <v>10299</v>
      </c>
      <c r="C3657" s="62" t="s">
        <v>10300</v>
      </c>
    </row>
    <row r="3658" spans="1:3" x14ac:dyDescent="0.15">
      <c r="A3658" s="68" t="s">
        <v>10301</v>
      </c>
      <c r="B3658" s="62" t="s">
        <v>10302</v>
      </c>
      <c r="C3658" s="62" t="s">
        <v>10303</v>
      </c>
    </row>
    <row r="3659" spans="1:3" x14ac:dyDescent="0.15">
      <c r="A3659" s="68" t="s">
        <v>10304</v>
      </c>
      <c r="B3659" s="62" t="s">
        <v>10305</v>
      </c>
      <c r="C3659" s="62" t="s">
        <v>10306</v>
      </c>
    </row>
    <row r="3660" spans="1:3" x14ac:dyDescent="0.15">
      <c r="A3660" s="68" t="s">
        <v>10307</v>
      </c>
      <c r="B3660" s="62" t="s">
        <v>10308</v>
      </c>
      <c r="C3660" s="62" t="s">
        <v>10309</v>
      </c>
    </row>
    <row r="3661" spans="1:3" x14ac:dyDescent="0.15">
      <c r="A3661" s="68" t="s">
        <v>10310</v>
      </c>
      <c r="B3661" s="62" t="s">
        <v>10311</v>
      </c>
      <c r="C3661" s="62" t="s">
        <v>10312</v>
      </c>
    </row>
    <row r="3662" spans="1:3" x14ac:dyDescent="0.15">
      <c r="A3662" s="68" t="s">
        <v>10313</v>
      </c>
      <c r="B3662" s="62" t="s">
        <v>10314</v>
      </c>
      <c r="C3662" s="62" t="s">
        <v>10315</v>
      </c>
    </row>
    <row r="3663" spans="1:3" x14ac:dyDescent="0.15">
      <c r="A3663" s="68" t="s">
        <v>10316</v>
      </c>
      <c r="B3663" s="62" t="s">
        <v>10317</v>
      </c>
      <c r="C3663" s="62" t="s">
        <v>10318</v>
      </c>
    </row>
    <row r="3664" spans="1:3" x14ac:dyDescent="0.15">
      <c r="A3664" s="68" t="s">
        <v>10319</v>
      </c>
      <c r="B3664" s="62" t="s">
        <v>10320</v>
      </c>
      <c r="C3664" s="62" t="s">
        <v>10321</v>
      </c>
    </row>
    <row r="3665" spans="1:3" x14ac:dyDescent="0.15">
      <c r="A3665" s="68" t="s">
        <v>10322</v>
      </c>
      <c r="B3665" s="62" t="s">
        <v>10323</v>
      </c>
      <c r="C3665" s="62" t="s">
        <v>10324</v>
      </c>
    </row>
    <row r="3666" spans="1:3" x14ac:dyDescent="0.15">
      <c r="A3666" s="68" t="s">
        <v>10325</v>
      </c>
      <c r="B3666" s="62" t="s">
        <v>10326</v>
      </c>
      <c r="C3666" s="62" t="s">
        <v>10327</v>
      </c>
    </row>
    <row r="3667" spans="1:3" x14ac:dyDescent="0.15">
      <c r="A3667" s="68" t="s">
        <v>10328</v>
      </c>
      <c r="B3667" s="62" t="s">
        <v>10329</v>
      </c>
      <c r="C3667" s="62" t="s">
        <v>10330</v>
      </c>
    </row>
    <row r="3668" spans="1:3" x14ac:dyDescent="0.15">
      <c r="A3668" s="68" t="s">
        <v>10331</v>
      </c>
      <c r="B3668" s="62" t="s">
        <v>10332</v>
      </c>
      <c r="C3668" s="62" t="s">
        <v>10333</v>
      </c>
    </row>
    <row r="3669" spans="1:3" x14ac:dyDescent="0.15">
      <c r="A3669" s="68" t="s">
        <v>10334</v>
      </c>
      <c r="B3669" s="62" t="s">
        <v>10335</v>
      </c>
      <c r="C3669" s="62" t="s">
        <v>10336</v>
      </c>
    </row>
    <row r="3670" spans="1:3" x14ac:dyDescent="0.15">
      <c r="A3670" s="68" t="s">
        <v>10337</v>
      </c>
      <c r="B3670" s="62" t="s">
        <v>10338</v>
      </c>
      <c r="C3670" s="62" t="s">
        <v>10339</v>
      </c>
    </row>
    <row r="3671" spans="1:3" x14ac:dyDescent="0.15">
      <c r="A3671" s="68" t="s">
        <v>10340</v>
      </c>
      <c r="B3671" s="62" t="s">
        <v>10341</v>
      </c>
      <c r="C3671" s="62" t="s">
        <v>10342</v>
      </c>
    </row>
    <row r="3672" spans="1:3" x14ac:dyDescent="0.15">
      <c r="A3672" s="68" t="s">
        <v>10343</v>
      </c>
      <c r="B3672" s="62" t="s">
        <v>10344</v>
      </c>
      <c r="C3672" s="62" t="s">
        <v>10345</v>
      </c>
    </row>
    <row r="3673" spans="1:3" x14ac:dyDescent="0.15">
      <c r="A3673" s="68" t="s">
        <v>10346</v>
      </c>
      <c r="B3673" s="62" t="s">
        <v>10347</v>
      </c>
      <c r="C3673" s="62" t="s">
        <v>10348</v>
      </c>
    </row>
    <row r="3674" spans="1:3" x14ac:dyDescent="0.15">
      <c r="A3674" s="68" t="s">
        <v>10349</v>
      </c>
      <c r="B3674" s="62" t="s">
        <v>10350</v>
      </c>
      <c r="C3674" s="62" t="s">
        <v>10351</v>
      </c>
    </row>
    <row r="3675" spans="1:3" x14ac:dyDescent="0.15">
      <c r="A3675" s="68" t="s">
        <v>10352</v>
      </c>
      <c r="B3675" s="62" t="s">
        <v>10353</v>
      </c>
      <c r="C3675" s="62" t="s">
        <v>10354</v>
      </c>
    </row>
    <row r="3676" spans="1:3" x14ac:dyDescent="0.15">
      <c r="A3676" s="68" t="s">
        <v>10355</v>
      </c>
      <c r="B3676" s="62" t="s">
        <v>10356</v>
      </c>
      <c r="C3676" s="62" t="s">
        <v>10357</v>
      </c>
    </row>
    <row r="3677" spans="1:3" x14ac:dyDescent="0.15">
      <c r="A3677" s="68" t="s">
        <v>10358</v>
      </c>
      <c r="B3677" s="62" t="s">
        <v>10359</v>
      </c>
      <c r="C3677" s="62" t="s">
        <v>9725</v>
      </c>
    </row>
    <row r="3678" spans="1:3" x14ac:dyDescent="0.15">
      <c r="A3678" s="68" t="s">
        <v>10360</v>
      </c>
      <c r="B3678" s="62" t="s">
        <v>10361</v>
      </c>
      <c r="C3678" s="62" t="s">
        <v>10362</v>
      </c>
    </row>
    <row r="3679" spans="1:3" x14ac:dyDescent="0.15">
      <c r="A3679" s="68" t="s">
        <v>10363</v>
      </c>
      <c r="B3679" s="62" t="s">
        <v>10364</v>
      </c>
      <c r="C3679" s="62" t="s">
        <v>10365</v>
      </c>
    </row>
    <row r="3680" spans="1:3" x14ac:dyDescent="0.15">
      <c r="A3680" s="68" t="s">
        <v>10366</v>
      </c>
      <c r="B3680" s="62" t="s">
        <v>10367</v>
      </c>
      <c r="C3680" s="62" t="s">
        <v>10368</v>
      </c>
    </row>
    <row r="3681" spans="1:3" x14ac:dyDescent="0.15">
      <c r="A3681" s="68" t="s">
        <v>10369</v>
      </c>
      <c r="B3681" s="62" t="s">
        <v>10370</v>
      </c>
      <c r="C3681" s="62" t="s">
        <v>10371</v>
      </c>
    </row>
    <row r="3682" spans="1:3" x14ac:dyDescent="0.15">
      <c r="A3682" s="68" t="s">
        <v>10372</v>
      </c>
      <c r="B3682" s="62" t="s">
        <v>10373</v>
      </c>
      <c r="C3682" s="62" t="s">
        <v>10374</v>
      </c>
    </row>
    <row r="3683" spans="1:3" x14ac:dyDescent="0.15">
      <c r="A3683" s="68" t="s">
        <v>10375</v>
      </c>
      <c r="B3683" s="62" t="s">
        <v>10376</v>
      </c>
      <c r="C3683" s="62" t="s">
        <v>10377</v>
      </c>
    </row>
    <row r="3684" spans="1:3" x14ac:dyDescent="0.15">
      <c r="A3684" s="68" t="s">
        <v>10378</v>
      </c>
      <c r="B3684" s="62" t="s">
        <v>10379</v>
      </c>
      <c r="C3684" s="62" t="s">
        <v>10380</v>
      </c>
    </row>
    <row r="3685" spans="1:3" x14ac:dyDescent="0.15">
      <c r="A3685" s="68" t="s">
        <v>10381</v>
      </c>
      <c r="B3685" s="62" t="s">
        <v>10382</v>
      </c>
      <c r="C3685" s="62" t="s">
        <v>10383</v>
      </c>
    </row>
    <row r="3686" spans="1:3" x14ac:dyDescent="0.15">
      <c r="A3686" s="68" t="s">
        <v>10384</v>
      </c>
      <c r="B3686" s="62" t="s">
        <v>10385</v>
      </c>
      <c r="C3686" s="62" t="s">
        <v>10386</v>
      </c>
    </row>
    <row r="3687" spans="1:3" x14ac:dyDescent="0.15">
      <c r="A3687" s="68" t="s">
        <v>10387</v>
      </c>
      <c r="B3687" s="62" t="s">
        <v>10388</v>
      </c>
      <c r="C3687" s="62" t="s">
        <v>10389</v>
      </c>
    </row>
    <row r="3688" spans="1:3" x14ac:dyDescent="0.15">
      <c r="A3688" s="68" t="s">
        <v>10390</v>
      </c>
      <c r="B3688" s="62" t="s">
        <v>10391</v>
      </c>
      <c r="C3688" s="62" t="s">
        <v>10392</v>
      </c>
    </row>
    <row r="3689" spans="1:3" x14ac:dyDescent="0.15">
      <c r="A3689" s="68" t="s">
        <v>10393</v>
      </c>
      <c r="B3689" s="62" t="s">
        <v>10394</v>
      </c>
      <c r="C3689" s="62" t="s">
        <v>10395</v>
      </c>
    </row>
    <row r="3690" spans="1:3" x14ac:dyDescent="0.15">
      <c r="A3690" s="68" t="s">
        <v>10396</v>
      </c>
      <c r="B3690" s="62" t="s">
        <v>10397</v>
      </c>
      <c r="C3690" s="62" t="s">
        <v>10398</v>
      </c>
    </row>
    <row r="3691" spans="1:3" x14ac:dyDescent="0.15">
      <c r="A3691" s="68" t="s">
        <v>10399</v>
      </c>
      <c r="B3691" s="62" t="s">
        <v>10400</v>
      </c>
      <c r="C3691" s="62" t="s">
        <v>10401</v>
      </c>
    </row>
    <row r="3692" spans="1:3" x14ac:dyDescent="0.15">
      <c r="A3692" s="68" t="s">
        <v>10402</v>
      </c>
      <c r="B3692" s="62" t="s">
        <v>10403</v>
      </c>
      <c r="C3692" s="62" t="s">
        <v>10404</v>
      </c>
    </row>
    <row r="3693" spans="1:3" x14ac:dyDescent="0.15">
      <c r="A3693" s="68" t="s">
        <v>10405</v>
      </c>
      <c r="B3693" s="62" t="s">
        <v>10406</v>
      </c>
      <c r="C3693" s="62" t="s">
        <v>10407</v>
      </c>
    </row>
    <row r="3694" spans="1:3" x14ac:dyDescent="0.15">
      <c r="A3694" s="68" t="s">
        <v>10408</v>
      </c>
      <c r="B3694" s="62" t="s">
        <v>10409</v>
      </c>
      <c r="C3694" s="62" t="s">
        <v>9249</v>
      </c>
    </row>
    <row r="3695" spans="1:3" x14ac:dyDescent="0.15">
      <c r="A3695" s="68" t="s">
        <v>10410</v>
      </c>
      <c r="B3695" s="62" t="s">
        <v>10411</v>
      </c>
      <c r="C3695" s="62" t="s">
        <v>10412</v>
      </c>
    </row>
    <row r="3696" spans="1:3" x14ac:dyDescent="0.15">
      <c r="A3696" s="68" t="s">
        <v>10413</v>
      </c>
      <c r="B3696" s="62" t="s">
        <v>10414</v>
      </c>
      <c r="C3696" s="62" t="s">
        <v>10415</v>
      </c>
    </row>
    <row r="3697" spans="1:3" x14ac:dyDescent="0.15">
      <c r="A3697" s="68" t="s">
        <v>10416</v>
      </c>
      <c r="B3697" s="62" t="s">
        <v>10417</v>
      </c>
      <c r="C3697" s="62" t="s">
        <v>10418</v>
      </c>
    </row>
    <row r="3698" spans="1:3" x14ac:dyDescent="0.15">
      <c r="A3698" s="68" t="s">
        <v>10419</v>
      </c>
      <c r="B3698" s="62" t="s">
        <v>10420</v>
      </c>
      <c r="C3698" s="62" t="s">
        <v>10421</v>
      </c>
    </row>
    <row r="3699" spans="1:3" x14ac:dyDescent="0.15">
      <c r="A3699" s="68" t="s">
        <v>10422</v>
      </c>
      <c r="B3699" s="62" t="s">
        <v>10423</v>
      </c>
      <c r="C3699" s="62" t="s">
        <v>10424</v>
      </c>
    </row>
    <row r="3700" spans="1:3" x14ac:dyDescent="0.15">
      <c r="A3700" s="68" t="s">
        <v>10425</v>
      </c>
      <c r="B3700" s="62" t="s">
        <v>10426</v>
      </c>
      <c r="C3700" s="62" t="s">
        <v>10427</v>
      </c>
    </row>
    <row r="3701" spans="1:3" x14ac:dyDescent="0.15">
      <c r="A3701" s="68" t="s">
        <v>10428</v>
      </c>
      <c r="B3701" s="62" t="s">
        <v>10429</v>
      </c>
      <c r="C3701" s="62" t="s">
        <v>10430</v>
      </c>
    </row>
    <row r="3702" spans="1:3" x14ac:dyDescent="0.15">
      <c r="A3702" s="68" t="s">
        <v>10431</v>
      </c>
      <c r="B3702" s="62" t="s">
        <v>10432</v>
      </c>
      <c r="C3702" s="62" t="s">
        <v>10433</v>
      </c>
    </row>
    <row r="3703" spans="1:3" x14ac:dyDescent="0.15">
      <c r="A3703" s="68" t="s">
        <v>10434</v>
      </c>
      <c r="B3703" s="62" t="s">
        <v>10435</v>
      </c>
      <c r="C3703" s="62" t="s">
        <v>10436</v>
      </c>
    </row>
    <row r="3704" spans="1:3" x14ac:dyDescent="0.15">
      <c r="A3704" s="68" t="s">
        <v>10437</v>
      </c>
      <c r="B3704" s="62" t="s">
        <v>10438</v>
      </c>
      <c r="C3704" s="62" t="s">
        <v>10439</v>
      </c>
    </row>
    <row r="3705" spans="1:3" x14ac:dyDescent="0.15">
      <c r="A3705" s="68" t="s">
        <v>10440</v>
      </c>
      <c r="B3705" s="62" t="s">
        <v>10441</v>
      </c>
      <c r="C3705" s="62" t="s">
        <v>10442</v>
      </c>
    </row>
    <row r="3706" spans="1:3" x14ac:dyDescent="0.15">
      <c r="A3706" s="68" t="s">
        <v>10443</v>
      </c>
      <c r="B3706" s="62" t="s">
        <v>10444</v>
      </c>
      <c r="C3706" s="62" t="s">
        <v>10445</v>
      </c>
    </row>
    <row r="3707" spans="1:3" x14ac:dyDescent="0.15">
      <c r="A3707" s="68" t="s">
        <v>10446</v>
      </c>
      <c r="B3707" s="62" t="s">
        <v>10447</v>
      </c>
      <c r="C3707" s="62" t="s">
        <v>10448</v>
      </c>
    </row>
    <row r="3708" spans="1:3" x14ac:dyDescent="0.15">
      <c r="A3708" s="68" t="s">
        <v>10449</v>
      </c>
      <c r="B3708" s="62" t="s">
        <v>10450</v>
      </c>
      <c r="C3708" s="62" t="s">
        <v>10451</v>
      </c>
    </row>
    <row r="3709" spans="1:3" x14ac:dyDescent="0.15">
      <c r="A3709" s="68" t="s">
        <v>10452</v>
      </c>
      <c r="B3709" s="62" t="s">
        <v>10453</v>
      </c>
      <c r="C3709" s="62" t="s">
        <v>10454</v>
      </c>
    </row>
    <row r="3710" spans="1:3" x14ac:dyDescent="0.15">
      <c r="A3710" s="68" t="s">
        <v>10455</v>
      </c>
      <c r="B3710" s="62" t="s">
        <v>10456</v>
      </c>
      <c r="C3710" s="62" t="s">
        <v>10457</v>
      </c>
    </row>
    <row r="3711" spans="1:3" x14ac:dyDescent="0.15">
      <c r="A3711" s="68" t="s">
        <v>10458</v>
      </c>
      <c r="B3711" s="62" t="s">
        <v>10459</v>
      </c>
      <c r="C3711" s="62" t="s">
        <v>10460</v>
      </c>
    </row>
    <row r="3712" spans="1:3" x14ac:dyDescent="0.15">
      <c r="A3712" s="68" t="s">
        <v>10461</v>
      </c>
      <c r="B3712" s="62" t="s">
        <v>10462</v>
      </c>
      <c r="C3712" s="62" t="s">
        <v>10463</v>
      </c>
    </row>
    <row r="3713" spans="1:3" x14ac:dyDescent="0.15">
      <c r="A3713" s="68" t="s">
        <v>10464</v>
      </c>
      <c r="B3713" s="62" t="s">
        <v>10465</v>
      </c>
      <c r="C3713" s="62" t="s">
        <v>10466</v>
      </c>
    </row>
    <row r="3714" spans="1:3" x14ac:dyDescent="0.15">
      <c r="A3714" s="68" t="s">
        <v>10467</v>
      </c>
      <c r="B3714" s="62" t="s">
        <v>10468</v>
      </c>
      <c r="C3714" s="62" t="s">
        <v>10469</v>
      </c>
    </row>
    <row r="3715" spans="1:3" x14ac:dyDescent="0.15">
      <c r="A3715" s="68" t="s">
        <v>10470</v>
      </c>
      <c r="B3715" s="62" t="s">
        <v>10471</v>
      </c>
      <c r="C3715" s="62" t="s">
        <v>10472</v>
      </c>
    </row>
    <row r="3716" spans="1:3" x14ac:dyDescent="0.15">
      <c r="A3716" s="68" t="s">
        <v>10473</v>
      </c>
      <c r="B3716" s="62" t="s">
        <v>10474</v>
      </c>
      <c r="C3716" s="62" t="s">
        <v>10475</v>
      </c>
    </row>
    <row r="3717" spans="1:3" x14ac:dyDescent="0.15">
      <c r="A3717" s="68" t="s">
        <v>10476</v>
      </c>
      <c r="B3717" s="62" t="s">
        <v>10477</v>
      </c>
      <c r="C3717" s="62" t="s">
        <v>10478</v>
      </c>
    </row>
    <row r="3718" spans="1:3" x14ac:dyDescent="0.15">
      <c r="A3718" s="68" t="s">
        <v>10479</v>
      </c>
      <c r="B3718" s="62" t="s">
        <v>10480</v>
      </c>
      <c r="C3718" s="62" t="s">
        <v>10481</v>
      </c>
    </row>
    <row r="3719" spans="1:3" x14ac:dyDescent="0.15">
      <c r="A3719" s="68" t="s">
        <v>10482</v>
      </c>
      <c r="B3719" s="62" t="s">
        <v>10483</v>
      </c>
      <c r="C3719" s="62" t="s">
        <v>10484</v>
      </c>
    </row>
    <row r="3720" spans="1:3" x14ac:dyDescent="0.15">
      <c r="A3720" s="68" t="s">
        <v>10485</v>
      </c>
      <c r="B3720" s="62" t="s">
        <v>10486</v>
      </c>
      <c r="C3720" s="62" t="s">
        <v>10487</v>
      </c>
    </row>
    <row r="3721" spans="1:3" x14ac:dyDescent="0.15">
      <c r="A3721" s="68" t="s">
        <v>10488</v>
      </c>
      <c r="B3721" s="62" t="s">
        <v>10489</v>
      </c>
      <c r="C3721" s="62" t="s">
        <v>10490</v>
      </c>
    </row>
    <row r="3722" spans="1:3" x14ac:dyDescent="0.15">
      <c r="A3722" s="68" t="s">
        <v>10491</v>
      </c>
      <c r="B3722" s="62" t="s">
        <v>10492</v>
      </c>
      <c r="C3722" s="62" t="s">
        <v>10493</v>
      </c>
    </row>
    <row r="3723" spans="1:3" x14ac:dyDescent="0.15">
      <c r="A3723" s="68" t="s">
        <v>10494</v>
      </c>
      <c r="B3723" s="62" t="s">
        <v>10495</v>
      </c>
      <c r="C3723" s="62" t="s">
        <v>10496</v>
      </c>
    </row>
    <row r="3724" spans="1:3" x14ac:dyDescent="0.15">
      <c r="A3724" s="68" t="s">
        <v>10497</v>
      </c>
      <c r="B3724" s="62" t="s">
        <v>10498</v>
      </c>
      <c r="C3724" s="62" t="s">
        <v>10499</v>
      </c>
    </row>
    <row r="3725" spans="1:3" x14ac:dyDescent="0.15">
      <c r="A3725" s="68" t="s">
        <v>10500</v>
      </c>
      <c r="B3725" s="62" t="s">
        <v>10501</v>
      </c>
      <c r="C3725" s="62" t="s">
        <v>10502</v>
      </c>
    </row>
    <row r="3726" spans="1:3" x14ac:dyDescent="0.15">
      <c r="A3726" s="68" t="s">
        <v>10503</v>
      </c>
      <c r="B3726" s="62" t="s">
        <v>10504</v>
      </c>
      <c r="C3726" s="62" t="s">
        <v>10505</v>
      </c>
    </row>
    <row r="3727" spans="1:3" x14ac:dyDescent="0.15">
      <c r="A3727" s="68" t="s">
        <v>10506</v>
      </c>
      <c r="B3727" s="62" t="s">
        <v>10507</v>
      </c>
      <c r="C3727" s="62" t="s">
        <v>10508</v>
      </c>
    </row>
    <row r="3728" spans="1:3" x14ac:dyDescent="0.15">
      <c r="A3728" s="68" t="s">
        <v>10509</v>
      </c>
      <c r="B3728" s="62" t="s">
        <v>10510</v>
      </c>
      <c r="C3728" s="62" t="s">
        <v>10511</v>
      </c>
    </row>
    <row r="3729" spans="1:3" x14ac:dyDescent="0.15">
      <c r="A3729" s="68" t="s">
        <v>10512</v>
      </c>
      <c r="B3729" s="62" t="s">
        <v>10513</v>
      </c>
      <c r="C3729" s="62" t="s">
        <v>10514</v>
      </c>
    </row>
    <row r="3730" spans="1:3" x14ac:dyDescent="0.15">
      <c r="A3730" s="68" t="s">
        <v>10515</v>
      </c>
      <c r="B3730" s="62" t="s">
        <v>10516</v>
      </c>
      <c r="C3730" s="62" t="s">
        <v>10517</v>
      </c>
    </row>
    <row r="3731" spans="1:3" x14ac:dyDescent="0.15">
      <c r="A3731" s="68" t="s">
        <v>10518</v>
      </c>
      <c r="B3731" s="62" t="s">
        <v>10519</v>
      </c>
      <c r="C3731" s="62" t="s">
        <v>10520</v>
      </c>
    </row>
    <row r="3732" spans="1:3" x14ac:dyDescent="0.15">
      <c r="A3732" s="68" t="s">
        <v>10521</v>
      </c>
      <c r="B3732" s="62" t="s">
        <v>10522</v>
      </c>
      <c r="C3732" s="62" t="s">
        <v>10523</v>
      </c>
    </row>
    <row r="3733" spans="1:3" x14ac:dyDescent="0.15">
      <c r="A3733" s="68" t="s">
        <v>10524</v>
      </c>
      <c r="B3733" s="62" t="s">
        <v>10525</v>
      </c>
      <c r="C3733" s="62" t="s">
        <v>10526</v>
      </c>
    </row>
    <row r="3734" spans="1:3" x14ac:dyDescent="0.15">
      <c r="A3734" s="68" t="s">
        <v>10527</v>
      </c>
      <c r="B3734" s="62" t="s">
        <v>10528</v>
      </c>
      <c r="C3734" s="62" t="s">
        <v>10529</v>
      </c>
    </row>
    <row r="3735" spans="1:3" x14ac:dyDescent="0.15">
      <c r="A3735" s="68" t="s">
        <v>10530</v>
      </c>
      <c r="B3735" s="62" t="s">
        <v>10531</v>
      </c>
      <c r="C3735" s="62" t="s">
        <v>10532</v>
      </c>
    </row>
    <row r="3736" spans="1:3" x14ac:dyDescent="0.15">
      <c r="A3736" s="68" t="s">
        <v>10533</v>
      </c>
      <c r="B3736" s="62" t="s">
        <v>10534</v>
      </c>
      <c r="C3736" s="62" t="s">
        <v>10535</v>
      </c>
    </row>
    <row r="3737" spans="1:3" x14ac:dyDescent="0.15">
      <c r="A3737" s="68" t="s">
        <v>10536</v>
      </c>
      <c r="B3737" s="62" t="s">
        <v>10537</v>
      </c>
      <c r="C3737" s="62" t="s">
        <v>10538</v>
      </c>
    </row>
    <row r="3738" spans="1:3" x14ac:dyDescent="0.15">
      <c r="A3738" s="68" t="s">
        <v>10539</v>
      </c>
      <c r="B3738" s="62" t="s">
        <v>10540</v>
      </c>
      <c r="C3738" s="62" t="s">
        <v>10541</v>
      </c>
    </row>
    <row r="3739" spans="1:3" x14ac:dyDescent="0.15">
      <c r="A3739" s="68" t="s">
        <v>10542</v>
      </c>
      <c r="B3739" s="62" t="s">
        <v>10543</v>
      </c>
      <c r="C3739" s="62" t="s">
        <v>10544</v>
      </c>
    </row>
    <row r="3740" spans="1:3" x14ac:dyDescent="0.15">
      <c r="A3740" s="68" t="s">
        <v>10545</v>
      </c>
      <c r="B3740" s="62" t="s">
        <v>10546</v>
      </c>
      <c r="C3740" s="62" t="s">
        <v>10547</v>
      </c>
    </row>
    <row r="3741" spans="1:3" x14ac:dyDescent="0.15">
      <c r="A3741" s="68" t="s">
        <v>10548</v>
      </c>
      <c r="B3741" s="62" t="s">
        <v>10549</v>
      </c>
      <c r="C3741" s="62" t="s">
        <v>10550</v>
      </c>
    </row>
    <row r="3742" spans="1:3" x14ac:dyDescent="0.15">
      <c r="A3742" s="68" t="s">
        <v>10551</v>
      </c>
      <c r="B3742" s="62" t="s">
        <v>10552</v>
      </c>
      <c r="C3742" s="62" t="s">
        <v>10553</v>
      </c>
    </row>
    <row r="3743" spans="1:3" x14ac:dyDescent="0.15">
      <c r="A3743" s="68" t="s">
        <v>10554</v>
      </c>
      <c r="B3743" s="62" t="s">
        <v>10555</v>
      </c>
      <c r="C3743" s="62" t="s">
        <v>10556</v>
      </c>
    </row>
    <row r="3744" spans="1:3" x14ac:dyDescent="0.15">
      <c r="A3744" s="68" t="s">
        <v>10557</v>
      </c>
      <c r="B3744" s="62" t="s">
        <v>10558</v>
      </c>
      <c r="C3744" s="62" t="s">
        <v>10559</v>
      </c>
    </row>
    <row r="3745" spans="1:3" x14ac:dyDescent="0.15">
      <c r="A3745" s="68" t="s">
        <v>10560</v>
      </c>
      <c r="B3745" s="62" t="s">
        <v>10561</v>
      </c>
      <c r="C3745" s="62" t="s">
        <v>10562</v>
      </c>
    </row>
    <row r="3746" spans="1:3" x14ac:dyDescent="0.15">
      <c r="A3746" s="68" t="s">
        <v>10563</v>
      </c>
      <c r="B3746" s="62" t="s">
        <v>10564</v>
      </c>
      <c r="C3746" s="62" t="s">
        <v>10565</v>
      </c>
    </row>
    <row r="3747" spans="1:3" x14ac:dyDescent="0.15">
      <c r="A3747" s="68" t="s">
        <v>10566</v>
      </c>
      <c r="B3747" s="62" t="s">
        <v>10567</v>
      </c>
      <c r="C3747" s="62" t="s">
        <v>10568</v>
      </c>
    </row>
    <row r="3748" spans="1:3" x14ac:dyDescent="0.15">
      <c r="A3748" s="68" t="s">
        <v>10569</v>
      </c>
      <c r="B3748" s="62" t="s">
        <v>10570</v>
      </c>
      <c r="C3748" s="62" t="s">
        <v>10571</v>
      </c>
    </row>
    <row r="3749" spans="1:3" x14ac:dyDescent="0.15">
      <c r="A3749" s="68" t="s">
        <v>10572</v>
      </c>
      <c r="B3749" s="62" t="s">
        <v>10573</v>
      </c>
      <c r="C3749" s="62" t="s">
        <v>10574</v>
      </c>
    </row>
    <row r="3750" spans="1:3" x14ac:dyDescent="0.15">
      <c r="A3750" s="68" t="s">
        <v>10575</v>
      </c>
      <c r="B3750" s="62" t="s">
        <v>10576</v>
      </c>
      <c r="C3750" s="62" t="s">
        <v>10577</v>
      </c>
    </row>
    <row r="3751" spans="1:3" x14ac:dyDescent="0.15">
      <c r="A3751" s="68" t="s">
        <v>10578</v>
      </c>
      <c r="B3751" s="62" t="s">
        <v>10579</v>
      </c>
      <c r="C3751" s="62" t="s">
        <v>10580</v>
      </c>
    </row>
    <row r="3752" spans="1:3" x14ac:dyDescent="0.15">
      <c r="A3752" s="68" t="s">
        <v>10581</v>
      </c>
      <c r="B3752" s="62" t="s">
        <v>10582</v>
      </c>
      <c r="C3752" s="62" t="s">
        <v>10583</v>
      </c>
    </row>
    <row r="3753" spans="1:3" x14ac:dyDescent="0.15">
      <c r="A3753" s="68" t="s">
        <v>10584</v>
      </c>
      <c r="B3753" s="62" t="s">
        <v>10585</v>
      </c>
      <c r="C3753" s="62" t="s">
        <v>10586</v>
      </c>
    </row>
    <row r="3754" spans="1:3" x14ac:dyDescent="0.15">
      <c r="A3754" s="68" t="s">
        <v>10587</v>
      </c>
      <c r="B3754" s="62" t="s">
        <v>10588</v>
      </c>
      <c r="C3754" s="62" t="s">
        <v>10589</v>
      </c>
    </row>
    <row r="3755" spans="1:3" x14ac:dyDescent="0.15">
      <c r="A3755" s="68" t="s">
        <v>10590</v>
      </c>
      <c r="B3755" s="62" t="s">
        <v>10591</v>
      </c>
      <c r="C3755" s="62" t="s">
        <v>10592</v>
      </c>
    </row>
    <row r="3756" spans="1:3" x14ac:dyDescent="0.15">
      <c r="A3756" s="68" t="s">
        <v>10593</v>
      </c>
      <c r="B3756" s="62" t="s">
        <v>10594</v>
      </c>
      <c r="C3756" s="62" t="s">
        <v>10595</v>
      </c>
    </row>
    <row r="3757" spans="1:3" x14ac:dyDescent="0.15">
      <c r="A3757" s="68" t="s">
        <v>10596</v>
      </c>
      <c r="B3757" s="62" t="s">
        <v>10597</v>
      </c>
      <c r="C3757" s="62" t="s">
        <v>10598</v>
      </c>
    </row>
    <row r="3758" spans="1:3" x14ac:dyDescent="0.15">
      <c r="A3758" s="68" t="s">
        <v>10599</v>
      </c>
      <c r="B3758" s="62" t="s">
        <v>10600</v>
      </c>
      <c r="C3758" s="62" t="s">
        <v>10601</v>
      </c>
    </row>
    <row r="3759" spans="1:3" x14ac:dyDescent="0.15">
      <c r="A3759" s="68" t="s">
        <v>10602</v>
      </c>
      <c r="B3759" s="62" t="s">
        <v>10603</v>
      </c>
      <c r="C3759" s="62" t="s">
        <v>10604</v>
      </c>
    </row>
    <row r="3760" spans="1:3" x14ac:dyDescent="0.15">
      <c r="A3760" s="68" t="s">
        <v>10605</v>
      </c>
      <c r="B3760" s="62" t="s">
        <v>10606</v>
      </c>
      <c r="C3760" s="62" t="s">
        <v>10607</v>
      </c>
    </row>
    <row r="3761" spans="1:3" x14ac:dyDescent="0.15">
      <c r="A3761" s="68" t="s">
        <v>10608</v>
      </c>
      <c r="B3761" s="62" t="s">
        <v>10609</v>
      </c>
      <c r="C3761" s="62" t="s">
        <v>10610</v>
      </c>
    </row>
    <row r="3762" spans="1:3" x14ac:dyDescent="0.15">
      <c r="A3762" s="68" t="s">
        <v>10611</v>
      </c>
      <c r="B3762" s="62" t="s">
        <v>10612</v>
      </c>
      <c r="C3762" s="62" t="s">
        <v>10613</v>
      </c>
    </row>
    <row r="3763" spans="1:3" x14ac:dyDescent="0.15">
      <c r="A3763" s="68" t="s">
        <v>10614</v>
      </c>
      <c r="B3763" s="62" t="s">
        <v>10615</v>
      </c>
      <c r="C3763" s="62" t="s">
        <v>10616</v>
      </c>
    </row>
    <row r="3764" spans="1:3" x14ac:dyDescent="0.15">
      <c r="A3764" s="68" t="s">
        <v>10617</v>
      </c>
      <c r="B3764" s="62" t="s">
        <v>10618</v>
      </c>
      <c r="C3764" s="62" t="s">
        <v>10619</v>
      </c>
    </row>
    <row r="3765" spans="1:3" x14ac:dyDescent="0.15">
      <c r="A3765" s="68" t="s">
        <v>10620</v>
      </c>
      <c r="B3765" s="62" t="s">
        <v>10621</v>
      </c>
      <c r="C3765" s="62" t="s">
        <v>10622</v>
      </c>
    </row>
    <row r="3766" spans="1:3" x14ac:dyDescent="0.15">
      <c r="A3766" s="68" t="s">
        <v>10623</v>
      </c>
      <c r="B3766" s="62" t="s">
        <v>10624</v>
      </c>
      <c r="C3766" s="62" t="s">
        <v>9135</v>
      </c>
    </row>
    <row r="3767" spans="1:3" x14ac:dyDescent="0.15">
      <c r="A3767" s="68" t="s">
        <v>10625</v>
      </c>
      <c r="B3767" s="62" t="s">
        <v>10626</v>
      </c>
      <c r="C3767" s="62" t="s">
        <v>10627</v>
      </c>
    </row>
    <row r="3768" spans="1:3" x14ac:dyDescent="0.15">
      <c r="A3768" s="68" t="s">
        <v>10628</v>
      </c>
      <c r="B3768" s="62" t="s">
        <v>10629</v>
      </c>
      <c r="C3768" s="62" t="s">
        <v>10630</v>
      </c>
    </row>
    <row r="3769" spans="1:3" x14ac:dyDescent="0.15">
      <c r="A3769" s="68" t="s">
        <v>10631</v>
      </c>
      <c r="B3769" s="62" t="s">
        <v>10632</v>
      </c>
      <c r="C3769" s="62" t="s">
        <v>10633</v>
      </c>
    </row>
    <row r="3770" spans="1:3" x14ac:dyDescent="0.15">
      <c r="A3770" s="68" t="s">
        <v>10634</v>
      </c>
      <c r="B3770" s="62" t="s">
        <v>10635</v>
      </c>
      <c r="C3770" s="62" t="s">
        <v>10636</v>
      </c>
    </row>
    <row r="3771" spans="1:3" x14ac:dyDescent="0.15">
      <c r="A3771" s="68" t="s">
        <v>10637</v>
      </c>
      <c r="B3771" s="62" t="s">
        <v>10638</v>
      </c>
      <c r="C3771" s="62" t="s">
        <v>10639</v>
      </c>
    </row>
    <row r="3772" spans="1:3" x14ac:dyDescent="0.15">
      <c r="A3772" s="68" t="s">
        <v>10640</v>
      </c>
      <c r="B3772" s="62" t="s">
        <v>10641</v>
      </c>
      <c r="C3772" s="62" t="s">
        <v>10642</v>
      </c>
    </row>
    <row r="3773" spans="1:3" x14ac:dyDescent="0.15">
      <c r="A3773" s="68" t="s">
        <v>10643</v>
      </c>
      <c r="B3773" s="62" t="s">
        <v>10644</v>
      </c>
      <c r="C3773" s="62" t="s">
        <v>10645</v>
      </c>
    </row>
    <row r="3774" spans="1:3" x14ac:dyDescent="0.15">
      <c r="A3774" s="68" t="s">
        <v>10646</v>
      </c>
      <c r="B3774" s="62" t="s">
        <v>10647</v>
      </c>
      <c r="C3774" s="62" t="s">
        <v>10648</v>
      </c>
    </row>
    <row r="3775" spans="1:3" x14ac:dyDescent="0.15">
      <c r="A3775" s="68" t="s">
        <v>10649</v>
      </c>
      <c r="B3775" s="62" t="s">
        <v>10650</v>
      </c>
      <c r="C3775" s="62" t="s">
        <v>10651</v>
      </c>
    </row>
    <row r="3776" spans="1:3" x14ac:dyDescent="0.15">
      <c r="A3776" s="68" t="s">
        <v>10652</v>
      </c>
      <c r="B3776" s="62" t="s">
        <v>10653</v>
      </c>
      <c r="C3776" s="62" t="s">
        <v>10654</v>
      </c>
    </row>
    <row r="3777" spans="1:3" x14ac:dyDescent="0.15">
      <c r="A3777" s="68" t="s">
        <v>10655</v>
      </c>
      <c r="B3777" s="62" t="s">
        <v>10656</v>
      </c>
      <c r="C3777" s="62" t="s">
        <v>10657</v>
      </c>
    </row>
    <row r="3778" spans="1:3" x14ac:dyDescent="0.15">
      <c r="A3778" s="68" t="s">
        <v>10658</v>
      </c>
      <c r="B3778" s="62" t="s">
        <v>10659</v>
      </c>
      <c r="C3778" s="62" t="s">
        <v>10660</v>
      </c>
    </row>
    <row r="3779" spans="1:3" x14ac:dyDescent="0.15">
      <c r="A3779" s="68" t="s">
        <v>10661</v>
      </c>
      <c r="B3779" s="62" t="s">
        <v>10662</v>
      </c>
      <c r="C3779" s="62" t="s">
        <v>10663</v>
      </c>
    </row>
    <row r="3780" spans="1:3" x14ac:dyDescent="0.15">
      <c r="A3780" s="68" t="s">
        <v>10664</v>
      </c>
      <c r="B3780" s="62" t="s">
        <v>10665</v>
      </c>
      <c r="C3780" s="62" t="s">
        <v>10666</v>
      </c>
    </row>
    <row r="3781" spans="1:3" x14ac:dyDescent="0.15">
      <c r="A3781" s="68" t="s">
        <v>10667</v>
      </c>
      <c r="B3781" s="62" t="s">
        <v>10668</v>
      </c>
      <c r="C3781" s="62" t="s">
        <v>10669</v>
      </c>
    </row>
    <row r="3782" spans="1:3" x14ac:dyDescent="0.15">
      <c r="A3782" s="68" t="s">
        <v>10670</v>
      </c>
      <c r="B3782" s="62" t="s">
        <v>10671</v>
      </c>
      <c r="C3782" s="62" t="s">
        <v>10672</v>
      </c>
    </row>
    <row r="3783" spans="1:3" x14ac:dyDescent="0.15">
      <c r="A3783" s="68" t="s">
        <v>10673</v>
      </c>
      <c r="B3783" s="62" t="s">
        <v>10674</v>
      </c>
      <c r="C3783" s="62" t="s">
        <v>10675</v>
      </c>
    </row>
    <row r="3784" spans="1:3" x14ac:dyDescent="0.15">
      <c r="A3784" s="68" t="s">
        <v>10676</v>
      </c>
      <c r="B3784" s="62" t="s">
        <v>10677</v>
      </c>
      <c r="C3784" s="62" t="s">
        <v>10678</v>
      </c>
    </row>
    <row r="3785" spans="1:3" x14ac:dyDescent="0.15">
      <c r="A3785" s="68" t="s">
        <v>10679</v>
      </c>
      <c r="B3785" s="62" t="s">
        <v>10680</v>
      </c>
      <c r="C3785" s="62" t="s">
        <v>10681</v>
      </c>
    </row>
    <row r="3786" spans="1:3" x14ac:dyDescent="0.15">
      <c r="A3786" s="68" t="s">
        <v>10682</v>
      </c>
      <c r="B3786" s="62" t="s">
        <v>10683</v>
      </c>
      <c r="C3786" s="62" t="s">
        <v>10684</v>
      </c>
    </row>
    <row r="3787" spans="1:3" x14ac:dyDescent="0.15">
      <c r="A3787" s="68" t="s">
        <v>10685</v>
      </c>
      <c r="B3787" s="62" t="s">
        <v>10686</v>
      </c>
      <c r="C3787" s="62" t="s">
        <v>10687</v>
      </c>
    </row>
    <row r="3788" spans="1:3" x14ac:dyDescent="0.15">
      <c r="A3788" s="68" t="s">
        <v>10688</v>
      </c>
      <c r="B3788" s="62" t="s">
        <v>10689</v>
      </c>
      <c r="C3788" s="62" t="s">
        <v>10690</v>
      </c>
    </row>
    <row r="3789" spans="1:3" x14ac:dyDescent="0.15">
      <c r="A3789" s="68" t="s">
        <v>10691</v>
      </c>
      <c r="B3789" s="62" t="s">
        <v>9119</v>
      </c>
      <c r="C3789" s="62" t="s">
        <v>10692</v>
      </c>
    </row>
    <row r="3790" spans="1:3" x14ac:dyDescent="0.15">
      <c r="A3790" s="68" t="s">
        <v>10693</v>
      </c>
      <c r="B3790" s="62" t="s">
        <v>10694</v>
      </c>
      <c r="C3790" s="62" t="s">
        <v>10695</v>
      </c>
    </row>
    <row r="3791" spans="1:3" x14ac:dyDescent="0.15">
      <c r="A3791" s="68" t="s">
        <v>10696</v>
      </c>
      <c r="B3791" s="62" t="s">
        <v>10697</v>
      </c>
      <c r="C3791" s="62" t="s">
        <v>10698</v>
      </c>
    </row>
    <row r="3792" spans="1:3" x14ac:dyDescent="0.15">
      <c r="A3792" s="68" t="s">
        <v>10699</v>
      </c>
      <c r="B3792" s="62" t="s">
        <v>10700</v>
      </c>
      <c r="C3792" s="62" t="s">
        <v>10701</v>
      </c>
    </row>
    <row r="3793" spans="1:3" x14ac:dyDescent="0.15">
      <c r="A3793" s="68" t="s">
        <v>10702</v>
      </c>
      <c r="B3793" s="62" t="s">
        <v>10703</v>
      </c>
      <c r="C3793" s="62" t="s">
        <v>10704</v>
      </c>
    </row>
    <row r="3794" spans="1:3" x14ac:dyDescent="0.15">
      <c r="A3794" s="68" t="s">
        <v>10705</v>
      </c>
      <c r="B3794" s="62" t="s">
        <v>10706</v>
      </c>
      <c r="C3794" s="62" t="s">
        <v>10707</v>
      </c>
    </row>
    <row r="3795" spans="1:3" x14ac:dyDescent="0.15">
      <c r="A3795" s="68" t="s">
        <v>10708</v>
      </c>
      <c r="B3795" s="62" t="s">
        <v>10709</v>
      </c>
      <c r="C3795" s="62" t="s">
        <v>10710</v>
      </c>
    </row>
    <row r="3796" spans="1:3" x14ac:dyDescent="0.15">
      <c r="A3796" s="68" t="s">
        <v>10711</v>
      </c>
      <c r="B3796" s="62" t="s">
        <v>10712</v>
      </c>
      <c r="C3796" s="62" t="s">
        <v>10713</v>
      </c>
    </row>
    <row r="3797" spans="1:3" x14ac:dyDescent="0.15">
      <c r="A3797" s="68" t="s">
        <v>10714</v>
      </c>
      <c r="B3797" s="62" t="s">
        <v>10715</v>
      </c>
      <c r="C3797" s="62" t="s">
        <v>10716</v>
      </c>
    </row>
    <row r="3798" spans="1:3" x14ac:dyDescent="0.15">
      <c r="A3798" s="68" t="s">
        <v>10717</v>
      </c>
      <c r="B3798" s="62" t="s">
        <v>10718</v>
      </c>
      <c r="C3798" s="62" t="s">
        <v>10719</v>
      </c>
    </row>
    <row r="3799" spans="1:3" x14ac:dyDescent="0.15">
      <c r="A3799" s="68" t="s">
        <v>10720</v>
      </c>
      <c r="B3799" s="62" t="s">
        <v>10721</v>
      </c>
      <c r="C3799" s="62" t="s">
        <v>10722</v>
      </c>
    </row>
    <row r="3800" spans="1:3" x14ac:dyDescent="0.15">
      <c r="A3800" s="68" t="s">
        <v>10723</v>
      </c>
      <c r="B3800" s="62" t="s">
        <v>10724</v>
      </c>
      <c r="C3800" s="62" t="s">
        <v>10725</v>
      </c>
    </row>
    <row r="3801" spans="1:3" x14ac:dyDescent="0.15">
      <c r="A3801" s="68" t="s">
        <v>10726</v>
      </c>
      <c r="B3801" s="62" t="s">
        <v>10727</v>
      </c>
      <c r="C3801" s="62" t="s">
        <v>10728</v>
      </c>
    </row>
    <row r="3802" spans="1:3" x14ac:dyDescent="0.15">
      <c r="A3802" s="68" t="s">
        <v>10729</v>
      </c>
      <c r="B3802" s="62" t="s">
        <v>10730</v>
      </c>
      <c r="C3802" s="62" t="s">
        <v>10731</v>
      </c>
    </row>
    <row r="3803" spans="1:3" x14ac:dyDescent="0.15">
      <c r="A3803" s="68" t="s">
        <v>10732</v>
      </c>
      <c r="B3803" s="62" t="s">
        <v>10733</v>
      </c>
      <c r="C3803" s="62" t="s">
        <v>10734</v>
      </c>
    </row>
    <row r="3804" spans="1:3" x14ac:dyDescent="0.15">
      <c r="A3804" s="68" t="s">
        <v>10735</v>
      </c>
      <c r="B3804" s="62" t="s">
        <v>10736</v>
      </c>
      <c r="C3804" s="62" t="s">
        <v>10737</v>
      </c>
    </row>
    <row r="3805" spans="1:3" x14ac:dyDescent="0.15">
      <c r="A3805" s="68" t="s">
        <v>10738</v>
      </c>
      <c r="B3805" s="62" t="s">
        <v>10739</v>
      </c>
      <c r="C3805" s="62" t="s">
        <v>10740</v>
      </c>
    </row>
    <row r="3806" spans="1:3" x14ac:dyDescent="0.15">
      <c r="A3806" s="68" t="s">
        <v>10741</v>
      </c>
      <c r="B3806" s="62" t="s">
        <v>10742</v>
      </c>
      <c r="C3806" s="62" t="s">
        <v>10743</v>
      </c>
    </row>
    <row r="3807" spans="1:3" x14ac:dyDescent="0.15">
      <c r="A3807" s="68" t="s">
        <v>10744</v>
      </c>
      <c r="B3807" s="62" t="s">
        <v>10745</v>
      </c>
      <c r="C3807" s="62" t="s">
        <v>10746</v>
      </c>
    </row>
    <row r="3808" spans="1:3" x14ac:dyDescent="0.15">
      <c r="A3808" s="68" t="s">
        <v>10747</v>
      </c>
      <c r="B3808" s="62" t="s">
        <v>10748</v>
      </c>
      <c r="C3808" s="62" t="s">
        <v>10749</v>
      </c>
    </row>
    <row r="3809" spans="1:3" x14ac:dyDescent="0.15">
      <c r="A3809" s="68" t="s">
        <v>10750</v>
      </c>
      <c r="B3809" s="62" t="s">
        <v>10751</v>
      </c>
      <c r="C3809" s="62" t="s">
        <v>10752</v>
      </c>
    </row>
    <row r="3810" spans="1:3" x14ac:dyDescent="0.15">
      <c r="A3810" s="68" t="s">
        <v>10753</v>
      </c>
      <c r="B3810" s="62" t="s">
        <v>10754</v>
      </c>
      <c r="C3810" s="62" t="s">
        <v>10755</v>
      </c>
    </row>
    <row r="3811" spans="1:3" x14ac:dyDescent="0.15">
      <c r="A3811" s="68" t="s">
        <v>10756</v>
      </c>
      <c r="B3811" s="62" t="s">
        <v>10757</v>
      </c>
      <c r="C3811" s="62" t="s">
        <v>10758</v>
      </c>
    </row>
    <row r="3812" spans="1:3" x14ac:dyDescent="0.15">
      <c r="A3812" s="68" t="s">
        <v>10759</v>
      </c>
      <c r="B3812" s="62" t="s">
        <v>10760</v>
      </c>
      <c r="C3812" s="62" t="s">
        <v>10761</v>
      </c>
    </row>
    <row r="3813" spans="1:3" x14ac:dyDescent="0.15">
      <c r="A3813" s="68" t="s">
        <v>10762</v>
      </c>
      <c r="B3813" s="62" t="s">
        <v>10763</v>
      </c>
      <c r="C3813" s="62" t="s">
        <v>10764</v>
      </c>
    </row>
    <row r="3814" spans="1:3" x14ac:dyDescent="0.15">
      <c r="A3814" s="68" t="s">
        <v>10765</v>
      </c>
      <c r="B3814" s="62" t="s">
        <v>10766</v>
      </c>
      <c r="C3814" s="62" t="s">
        <v>10767</v>
      </c>
    </row>
    <row r="3815" spans="1:3" x14ac:dyDescent="0.15">
      <c r="A3815" s="68" t="s">
        <v>10768</v>
      </c>
      <c r="B3815" s="62" t="s">
        <v>10769</v>
      </c>
      <c r="C3815" s="62" t="s">
        <v>10770</v>
      </c>
    </row>
    <row r="3816" spans="1:3" x14ac:dyDescent="0.15">
      <c r="A3816" s="68" t="s">
        <v>10771</v>
      </c>
      <c r="B3816" s="62" t="s">
        <v>10772</v>
      </c>
      <c r="C3816" s="62" t="s">
        <v>10773</v>
      </c>
    </row>
    <row r="3817" spans="1:3" x14ac:dyDescent="0.15">
      <c r="A3817" s="68" t="s">
        <v>10774</v>
      </c>
      <c r="B3817" s="62" t="s">
        <v>10775</v>
      </c>
      <c r="C3817" s="62" t="s">
        <v>10776</v>
      </c>
    </row>
    <row r="3818" spans="1:3" x14ac:dyDescent="0.15">
      <c r="A3818" s="68" t="s">
        <v>10777</v>
      </c>
      <c r="B3818" s="62" t="s">
        <v>10778</v>
      </c>
      <c r="C3818" s="62" t="s">
        <v>10779</v>
      </c>
    </row>
    <row r="3819" spans="1:3" x14ac:dyDescent="0.15">
      <c r="A3819" s="68" t="s">
        <v>10780</v>
      </c>
      <c r="B3819" s="62" t="s">
        <v>10781</v>
      </c>
      <c r="C3819" s="62" t="s">
        <v>10782</v>
      </c>
    </row>
    <row r="3820" spans="1:3" x14ac:dyDescent="0.15">
      <c r="A3820" s="68" t="s">
        <v>10783</v>
      </c>
      <c r="B3820" s="62" t="s">
        <v>10784</v>
      </c>
      <c r="C3820" s="62" t="s">
        <v>10785</v>
      </c>
    </row>
    <row r="3821" spans="1:3" x14ac:dyDescent="0.15">
      <c r="A3821" s="68" t="s">
        <v>10786</v>
      </c>
      <c r="B3821" s="62" t="s">
        <v>10787</v>
      </c>
      <c r="C3821" s="62" t="s">
        <v>10788</v>
      </c>
    </row>
    <row r="3822" spans="1:3" x14ac:dyDescent="0.15">
      <c r="A3822" s="68" t="s">
        <v>10789</v>
      </c>
      <c r="B3822" s="62" t="s">
        <v>10790</v>
      </c>
      <c r="C3822" s="62" t="s">
        <v>10791</v>
      </c>
    </row>
    <row r="3823" spans="1:3" x14ac:dyDescent="0.15">
      <c r="A3823" s="68" t="s">
        <v>10792</v>
      </c>
      <c r="B3823" s="62" t="s">
        <v>10793</v>
      </c>
      <c r="C3823" s="62" t="s">
        <v>10794</v>
      </c>
    </row>
    <row r="3824" spans="1:3" x14ac:dyDescent="0.15">
      <c r="A3824" s="68" t="s">
        <v>10795</v>
      </c>
      <c r="B3824" s="62" t="s">
        <v>10796</v>
      </c>
      <c r="C3824" s="62" t="s">
        <v>10797</v>
      </c>
    </row>
    <row r="3825" spans="1:3" x14ac:dyDescent="0.15">
      <c r="A3825" s="68" t="s">
        <v>10798</v>
      </c>
      <c r="B3825" s="62" t="s">
        <v>10799</v>
      </c>
      <c r="C3825" s="62" t="s">
        <v>10800</v>
      </c>
    </row>
    <row r="3826" spans="1:3" x14ac:dyDescent="0.15">
      <c r="A3826" s="68" t="s">
        <v>10801</v>
      </c>
      <c r="B3826" s="62" t="s">
        <v>10802</v>
      </c>
      <c r="C3826" s="62" t="s">
        <v>10803</v>
      </c>
    </row>
    <row r="3827" spans="1:3" x14ac:dyDescent="0.15">
      <c r="A3827" s="68" t="s">
        <v>10804</v>
      </c>
      <c r="B3827" s="62" t="s">
        <v>10805</v>
      </c>
      <c r="C3827" s="62" t="s">
        <v>10806</v>
      </c>
    </row>
    <row r="3828" spans="1:3" x14ac:dyDescent="0.15">
      <c r="A3828" s="68" t="s">
        <v>10807</v>
      </c>
      <c r="B3828" s="62" t="s">
        <v>10808</v>
      </c>
      <c r="C3828" s="62" t="s">
        <v>10809</v>
      </c>
    </row>
    <row r="3829" spans="1:3" x14ac:dyDescent="0.15">
      <c r="A3829" s="68" t="s">
        <v>10810</v>
      </c>
      <c r="B3829" s="62" t="s">
        <v>10811</v>
      </c>
      <c r="C3829" s="62" t="s">
        <v>10812</v>
      </c>
    </row>
    <row r="3830" spans="1:3" x14ac:dyDescent="0.15">
      <c r="A3830" s="68" t="s">
        <v>10813</v>
      </c>
      <c r="B3830" s="62" t="s">
        <v>10814</v>
      </c>
      <c r="C3830" s="62" t="s">
        <v>10815</v>
      </c>
    </row>
    <row r="3831" spans="1:3" x14ac:dyDescent="0.15">
      <c r="A3831" s="68" t="s">
        <v>10816</v>
      </c>
      <c r="B3831" s="62" t="s">
        <v>10817</v>
      </c>
      <c r="C3831" s="62" t="s">
        <v>10818</v>
      </c>
    </row>
    <row r="3832" spans="1:3" x14ac:dyDescent="0.15">
      <c r="A3832" s="68" t="s">
        <v>10819</v>
      </c>
      <c r="B3832" s="62" t="s">
        <v>10820</v>
      </c>
      <c r="C3832" s="62" t="s">
        <v>10821</v>
      </c>
    </row>
    <row r="3833" spans="1:3" x14ac:dyDescent="0.15">
      <c r="A3833" s="68" t="s">
        <v>10822</v>
      </c>
      <c r="B3833" s="62" t="s">
        <v>10823</v>
      </c>
      <c r="C3833" s="62" t="s">
        <v>10824</v>
      </c>
    </row>
    <row r="3834" spans="1:3" x14ac:dyDescent="0.15">
      <c r="A3834" s="68" t="s">
        <v>10825</v>
      </c>
      <c r="B3834" s="62" t="s">
        <v>10826</v>
      </c>
      <c r="C3834" s="62" t="s">
        <v>10827</v>
      </c>
    </row>
    <row r="3835" spans="1:3" x14ac:dyDescent="0.15">
      <c r="A3835" s="68" t="s">
        <v>10828</v>
      </c>
      <c r="B3835" s="62" t="s">
        <v>10829</v>
      </c>
      <c r="C3835" s="62" t="s">
        <v>10830</v>
      </c>
    </row>
    <row r="3836" spans="1:3" x14ac:dyDescent="0.15">
      <c r="A3836" s="68" t="s">
        <v>10831</v>
      </c>
      <c r="B3836" s="62" t="s">
        <v>10832</v>
      </c>
      <c r="C3836" s="62" t="s">
        <v>10833</v>
      </c>
    </row>
    <row r="3837" spans="1:3" x14ac:dyDescent="0.15">
      <c r="A3837" s="68" t="s">
        <v>10834</v>
      </c>
      <c r="B3837" s="62" t="s">
        <v>10835</v>
      </c>
      <c r="C3837" s="62" t="s">
        <v>10836</v>
      </c>
    </row>
    <row r="3838" spans="1:3" x14ac:dyDescent="0.15">
      <c r="A3838" s="68" t="s">
        <v>10837</v>
      </c>
      <c r="B3838" s="62" t="s">
        <v>10838</v>
      </c>
      <c r="C3838" s="62" t="s">
        <v>10839</v>
      </c>
    </row>
    <row r="3839" spans="1:3" x14ac:dyDescent="0.15">
      <c r="A3839" s="68" t="s">
        <v>10840</v>
      </c>
      <c r="B3839" s="62" t="s">
        <v>10841</v>
      </c>
      <c r="C3839" s="62" t="s">
        <v>10842</v>
      </c>
    </row>
    <row r="3840" spans="1:3" x14ac:dyDescent="0.15">
      <c r="A3840" s="68" t="s">
        <v>10843</v>
      </c>
      <c r="B3840" s="62" t="s">
        <v>10844</v>
      </c>
      <c r="C3840" s="62" t="s">
        <v>10845</v>
      </c>
    </row>
    <row r="3841" spans="1:3" x14ac:dyDescent="0.15">
      <c r="A3841" s="68" t="s">
        <v>10846</v>
      </c>
      <c r="B3841" s="62" t="s">
        <v>10847</v>
      </c>
      <c r="C3841" s="62" t="s">
        <v>10848</v>
      </c>
    </row>
    <row r="3842" spans="1:3" x14ac:dyDescent="0.15">
      <c r="A3842" s="68" t="s">
        <v>10849</v>
      </c>
      <c r="B3842" s="62" t="s">
        <v>10850</v>
      </c>
      <c r="C3842" s="62" t="s">
        <v>10851</v>
      </c>
    </row>
    <row r="3843" spans="1:3" x14ac:dyDescent="0.15">
      <c r="A3843" s="68" t="s">
        <v>10852</v>
      </c>
      <c r="B3843" s="62" t="s">
        <v>10853</v>
      </c>
      <c r="C3843" s="62" t="s">
        <v>10854</v>
      </c>
    </row>
    <row r="3844" spans="1:3" x14ac:dyDescent="0.15">
      <c r="A3844" s="68" t="s">
        <v>10855</v>
      </c>
      <c r="B3844" s="62" t="s">
        <v>10856</v>
      </c>
      <c r="C3844" s="62" t="s">
        <v>10857</v>
      </c>
    </row>
    <row r="3845" spans="1:3" x14ac:dyDescent="0.15">
      <c r="A3845" s="68" t="s">
        <v>10858</v>
      </c>
      <c r="B3845" s="62" t="s">
        <v>10859</v>
      </c>
      <c r="C3845" s="62" t="s">
        <v>10860</v>
      </c>
    </row>
    <row r="3846" spans="1:3" x14ac:dyDescent="0.15">
      <c r="A3846" s="68" t="s">
        <v>10861</v>
      </c>
      <c r="B3846" s="62" t="s">
        <v>10862</v>
      </c>
      <c r="C3846" s="62" t="s">
        <v>10863</v>
      </c>
    </row>
    <row r="3847" spans="1:3" x14ac:dyDescent="0.15">
      <c r="A3847" s="68" t="s">
        <v>10864</v>
      </c>
      <c r="B3847" s="62" t="s">
        <v>10865</v>
      </c>
      <c r="C3847" s="62" t="s">
        <v>10866</v>
      </c>
    </row>
    <row r="3848" spans="1:3" x14ac:dyDescent="0.15">
      <c r="A3848" s="68" t="s">
        <v>10867</v>
      </c>
      <c r="B3848" s="62" t="s">
        <v>10868</v>
      </c>
      <c r="C3848" s="62" t="s">
        <v>10869</v>
      </c>
    </row>
    <row r="3849" spans="1:3" x14ac:dyDescent="0.15">
      <c r="A3849" s="68" t="s">
        <v>10870</v>
      </c>
      <c r="B3849" s="62" t="s">
        <v>10871</v>
      </c>
      <c r="C3849" s="62" t="s">
        <v>10872</v>
      </c>
    </row>
    <row r="3850" spans="1:3" x14ac:dyDescent="0.15">
      <c r="A3850" s="68" t="s">
        <v>10873</v>
      </c>
      <c r="B3850" s="62" t="s">
        <v>10874</v>
      </c>
      <c r="C3850" s="62" t="s">
        <v>10875</v>
      </c>
    </row>
    <row r="3851" spans="1:3" x14ac:dyDescent="0.15">
      <c r="A3851" s="68" t="s">
        <v>10876</v>
      </c>
      <c r="B3851" s="62" t="s">
        <v>10877</v>
      </c>
      <c r="C3851" s="62" t="s">
        <v>10878</v>
      </c>
    </row>
    <row r="3852" spans="1:3" x14ac:dyDescent="0.15">
      <c r="A3852" s="68" t="s">
        <v>10879</v>
      </c>
      <c r="B3852" s="62" t="s">
        <v>10880</v>
      </c>
      <c r="C3852" s="62" t="s">
        <v>10881</v>
      </c>
    </row>
    <row r="3853" spans="1:3" x14ac:dyDescent="0.15">
      <c r="A3853" s="68" t="s">
        <v>10882</v>
      </c>
      <c r="B3853" s="62" t="s">
        <v>10883</v>
      </c>
      <c r="C3853" s="62" t="s">
        <v>10884</v>
      </c>
    </row>
    <row r="3854" spans="1:3" x14ac:dyDescent="0.15">
      <c r="A3854" s="68" t="s">
        <v>10885</v>
      </c>
      <c r="B3854" s="62" t="s">
        <v>10886</v>
      </c>
      <c r="C3854" s="62" t="s">
        <v>10887</v>
      </c>
    </row>
    <row r="3855" spans="1:3" x14ac:dyDescent="0.15">
      <c r="A3855" s="68" t="s">
        <v>10888</v>
      </c>
      <c r="B3855" s="62" t="s">
        <v>10889</v>
      </c>
      <c r="C3855" s="62" t="s">
        <v>10890</v>
      </c>
    </row>
    <row r="3856" spans="1:3" x14ac:dyDescent="0.15">
      <c r="A3856" s="68" t="s">
        <v>10891</v>
      </c>
      <c r="B3856" s="62" t="s">
        <v>10892</v>
      </c>
      <c r="C3856" s="62" t="s">
        <v>10893</v>
      </c>
    </row>
    <row r="3857" spans="1:3" x14ac:dyDescent="0.15">
      <c r="A3857" s="68" t="s">
        <v>10894</v>
      </c>
      <c r="B3857" s="62" t="s">
        <v>10895</v>
      </c>
      <c r="C3857" s="62" t="s">
        <v>10896</v>
      </c>
    </row>
    <row r="3858" spans="1:3" x14ac:dyDescent="0.15">
      <c r="A3858" s="68" t="s">
        <v>10897</v>
      </c>
      <c r="B3858" s="62" t="s">
        <v>10898</v>
      </c>
      <c r="C3858" s="62" t="s">
        <v>10899</v>
      </c>
    </row>
    <row r="3859" spans="1:3" x14ac:dyDescent="0.15">
      <c r="A3859" s="68" t="s">
        <v>10900</v>
      </c>
      <c r="B3859" s="62" t="s">
        <v>10901</v>
      </c>
      <c r="C3859" s="62" t="s">
        <v>10902</v>
      </c>
    </row>
    <row r="3860" spans="1:3" x14ac:dyDescent="0.15">
      <c r="A3860" s="68" t="s">
        <v>10903</v>
      </c>
      <c r="B3860" s="62" t="s">
        <v>10904</v>
      </c>
      <c r="C3860" s="62" t="s">
        <v>10905</v>
      </c>
    </row>
    <row r="3861" spans="1:3" x14ac:dyDescent="0.15">
      <c r="A3861" s="68" t="s">
        <v>10906</v>
      </c>
      <c r="B3861" s="62" t="s">
        <v>10907</v>
      </c>
      <c r="C3861" s="62" t="s">
        <v>10908</v>
      </c>
    </row>
    <row r="3862" spans="1:3" x14ac:dyDescent="0.15">
      <c r="A3862" s="68" t="s">
        <v>10909</v>
      </c>
      <c r="B3862" s="62" t="s">
        <v>10910</v>
      </c>
      <c r="C3862" s="62" t="s">
        <v>10911</v>
      </c>
    </row>
    <row r="3863" spans="1:3" x14ac:dyDescent="0.15">
      <c r="A3863" s="68" t="s">
        <v>10912</v>
      </c>
      <c r="B3863" s="62" t="s">
        <v>10913</v>
      </c>
      <c r="C3863" s="62" t="s">
        <v>10914</v>
      </c>
    </row>
    <row r="3864" spans="1:3" x14ac:dyDescent="0.15">
      <c r="A3864" s="68" t="s">
        <v>10915</v>
      </c>
      <c r="B3864" s="62" t="s">
        <v>10916</v>
      </c>
      <c r="C3864" s="62" t="s">
        <v>10917</v>
      </c>
    </row>
    <row r="3865" spans="1:3" x14ac:dyDescent="0.15">
      <c r="A3865" s="68" t="s">
        <v>10918</v>
      </c>
      <c r="B3865" s="62" t="s">
        <v>10919</v>
      </c>
      <c r="C3865" s="62" t="s">
        <v>10920</v>
      </c>
    </row>
    <row r="3866" spans="1:3" x14ac:dyDescent="0.15">
      <c r="A3866" s="68" t="s">
        <v>10921</v>
      </c>
      <c r="B3866" s="62" t="s">
        <v>10922</v>
      </c>
      <c r="C3866" s="62" t="s">
        <v>10923</v>
      </c>
    </row>
    <row r="3867" spans="1:3" x14ac:dyDescent="0.15">
      <c r="A3867" s="68" t="s">
        <v>10924</v>
      </c>
      <c r="B3867" s="62" t="s">
        <v>10925</v>
      </c>
      <c r="C3867" s="62" t="s">
        <v>10926</v>
      </c>
    </row>
    <row r="3868" spans="1:3" x14ac:dyDescent="0.15">
      <c r="A3868" s="68" t="s">
        <v>10927</v>
      </c>
      <c r="B3868" s="62" t="s">
        <v>10928</v>
      </c>
      <c r="C3868" s="62" t="s">
        <v>10929</v>
      </c>
    </row>
    <row r="3869" spans="1:3" x14ac:dyDescent="0.15">
      <c r="A3869" s="68" t="s">
        <v>10930</v>
      </c>
      <c r="B3869" s="62" t="s">
        <v>10931</v>
      </c>
      <c r="C3869" s="62" t="s">
        <v>10932</v>
      </c>
    </row>
    <row r="3870" spans="1:3" x14ac:dyDescent="0.15">
      <c r="A3870" s="68" t="s">
        <v>10933</v>
      </c>
      <c r="B3870" s="62" t="s">
        <v>10934</v>
      </c>
      <c r="C3870" s="62" t="s">
        <v>10935</v>
      </c>
    </row>
    <row r="3871" spans="1:3" x14ac:dyDescent="0.15">
      <c r="A3871" s="68" t="s">
        <v>10936</v>
      </c>
      <c r="B3871" s="62" t="s">
        <v>10937</v>
      </c>
      <c r="C3871" s="62" t="s">
        <v>10938</v>
      </c>
    </row>
    <row r="3872" spans="1:3" x14ac:dyDescent="0.15">
      <c r="A3872" s="68" t="s">
        <v>10939</v>
      </c>
      <c r="B3872" s="62" t="s">
        <v>10940</v>
      </c>
      <c r="C3872" s="62" t="s">
        <v>10941</v>
      </c>
    </row>
    <row r="3873" spans="1:3" x14ac:dyDescent="0.15">
      <c r="A3873" s="68" t="s">
        <v>10942</v>
      </c>
      <c r="B3873" s="62" t="s">
        <v>10943</v>
      </c>
      <c r="C3873" s="62" t="s">
        <v>10944</v>
      </c>
    </row>
    <row r="3874" spans="1:3" x14ac:dyDescent="0.15">
      <c r="A3874" s="68" t="s">
        <v>10945</v>
      </c>
      <c r="B3874" s="62" t="s">
        <v>10946</v>
      </c>
      <c r="C3874" s="62" t="s">
        <v>10947</v>
      </c>
    </row>
    <row r="3875" spans="1:3" x14ac:dyDescent="0.15">
      <c r="A3875" s="68" t="s">
        <v>10948</v>
      </c>
      <c r="B3875" s="62" t="s">
        <v>10949</v>
      </c>
      <c r="C3875" s="62" t="s">
        <v>10950</v>
      </c>
    </row>
    <row r="3876" spans="1:3" x14ac:dyDescent="0.15">
      <c r="A3876" s="68" t="s">
        <v>10951</v>
      </c>
      <c r="B3876" s="62" t="s">
        <v>10952</v>
      </c>
      <c r="C3876" s="62" t="s">
        <v>10953</v>
      </c>
    </row>
    <row r="3877" spans="1:3" x14ac:dyDescent="0.15">
      <c r="A3877" s="68" t="s">
        <v>10954</v>
      </c>
      <c r="B3877" s="62" t="s">
        <v>10955</v>
      </c>
      <c r="C3877" s="62" t="s">
        <v>10956</v>
      </c>
    </row>
    <row r="3878" spans="1:3" x14ac:dyDescent="0.15">
      <c r="A3878" s="68" t="s">
        <v>10957</v>
      </c>
      <c r="B3878" s="62" t="s">
        <v>10958</v>
      </c>
      <c r="C3878" s="62" t="s">
        <v>10959</v>
      </c>
    </row>
    <row r="3879" spans="1:3" x14ac:dyDescent="0.15">
      <c r="A3879" s="68" t="s">
        <v>10960</v>
      </c>
      <c r="B3879" s="62" t="s">
        <v>10961</v>
      </c>
      <c r="C3879" s="62" t="s">
        <v>10962</v>
      </c>
    </row>
    <row r="3880" spans="1:3" x14ac:dyDescent="0.15">
      <c r="A3880" s="68" t="s">
        <v>10963</v>
      </c>
      <c r="B3880" s="62" t="s">
        <v>10964</v>
      </c>
      <c r="C3880" s="62" t="s">
        <v>10965</v>
      </c>
    </row>
    <row r="3881" spans="1:3" x14ac:dyDescent="0.15">
      <c r="A3881" s="68" t="s">
        <v>10966</v>
      </c>
      <c r="B3881" s="62" t="s">
        <v>10967</v>
      </c>
      <c r="C3881" s="62" t="s">
        <v>10968</v>
      </c>
    </row>
    <row r="3882" spans="1:3" x14ac:dyDescent="0.15">
      <c r="A3882" s="68" t="s">
        <v>10969</v>
      </c>
      <c r="B3882" s="62" t="s">
        <v>10970</v>
      </c>
      <c r="C3882" s="62" t="s">
        <v>10971</v>
      </c>
    </row>
    <row r="3883" spans="1:3" x14ac:dyDescent="0.15">
      <c r="A3883" s="68" t="s">
        <v>10972</v>
      </c>
      <c r="B3883" s="62" t="s">
        <v>10973</v>
      </c>
      <c r="C3883" s="62" t="s">
        <v>10974</v>
      </c>
    </row>
    <row r="3884" spans="1:3" x14ac:dyDescent="0.15">
      <c r="A3884" s="68" t="s">
        <v>10975</v>
      </c>
      <c r="B3884" s="62" t="s">
        <v>10976</v>
      </c>
      <c r="C3884" s="62" t="s">
        <v>10977</v>
      </c>
    </row>
    <row r="3885" spans="1:3" x14ac:dyDescent="0.15">
      <c r="A3885" s="68" t="s">
        <v>10978</v>
      </c>
      <c r="B3885" s="62" t="s">
        <v>10979</v>
      </c>
      <c r="C3885" s="62" t="s">
        <v>10980</v>
      </c>
    </row>
    <row r="3886" spans="1:3" x14ac:dyDescent="0.15">
      <c r="A3886" s="68" t="s">
        <v>10981</v>
      </c>
      <c r="B3886" s="62" t="s">
        <v>10982</v>
      </c>
      <c r="C3886" s="62" t="s">
        <v>10983</v>
      </c>
    </row>
    <row r="3887" spans="1:3" x14ac:dyDescent="0.15">
      <c r="A3887" s="68" t="s">
        <v>10984</v>
      </c>
      <c r="B3887" s="62" t="s">
        <v>10985</v>
      </c>
      <c r="C3887" s="62" t="s">
        <v>10986</v>
      </c>
    </row>
    <row r="3888" spans="1:3" x14ac:dyDescent="0.15">
      <c r="A3888" s="68" t="s">
        <v>10987</v>
      </c>
      <c r="B3888" s="62" t="s">
        <v>10988</v>
      </c>
      <c r="C3888" s="62" t="s">
        <v>10989</v>
      </c>
    </row>
    <row r="3889" spans="1:3" x14ac:dyDescent="0.15">
      <c r="A3889" s="68" t="s">
        <v>10990</v>
      </c>
      <c r="B3889" s="62" t="s">
        <v>10991</v>
      </c>
      <c r="C3889" s="62" t="s">
        <v>10992</v>
      </c>
    </row>
    <row r="3890" spans="1:3" x14ac:dyDescent="0.15">
      <c r="A3890" s="68" t="s">
        <v>10993</v>
      </c>
      <c r="B3890" s="62" t="s">
        <v>10994</v>
      </c>
      <c r="C3890" s="62" t="s">
        <v>10995</v>
      </c>
    </row>
    <row r="3891" spans="1:3" x14ac:dyDescent="0.15">
      <c r="A3891" s="68" t="s">
        <v>10996</v>
      </c>
      <c r="B3891" s="62" t="s">
        <v>10997</v>
      </c>
      <c r="C3891" s="62" t="s">
        <v>10998</v>
      </c>
    </row>
    <row r="3892" spans="1:3" x14ac:dyDescent="0.15">
      <c r="A3892" s="68" t="s">
        <v>10999</v>
      </c>
      <c r="B3892" s="62" t="s">
        <v>11000</v>
      </c>
      <c r="C3892" s="62" t="s">
        <v>11001</v>
      </c>
    </row>
    <row r="3893" spans="1:3" x14ac:dyDescent="0.15">
      <c r="A3893" s="68" t="s">
        <v>11002</v>
      </c>
      <c r="B3893" s="62" t="s">
        <v>11003</v>
      </c>
      <c r="C3893" s="62" t="s">
        <v>11004</v>
      </c>
    </row>
    <row r="3894" spans="1:3" x14ac:dyDescent="0.15">
      <c r="A3894" s="68" t="s">
        <v>11005</v>
      </c>
      <c r="B3894" s="62" t="s">
        <v>11006</v>
      </c>
      <c r="C3894" s="62" t="s">
        <v>11007</v>
      </c>
    </row>
    <row r="3895" spans="1:3" x14ac:dyDescent="0.15">
      <c r="A3895" s="68" t="s">
        <v>11008</v>
      </c>
      <c r="B3895" s="62" t="s">
        <v>11009</v>
      </c>
      <c r="C3895" s="62" t="s">
        <v>11010</v>
      </c>
    </row>
    <row r="3896" spans="1:3" x14ac:dyDescent="0.15">
      <c r="A3896" s="68" t="s">
        <v>11011</v>
      </c>
      <c r="B3896" s="62" t="s">
        <v>11012</v>
      </c>
      <c r="C3896" s="62" t="s">
        <v>11013</v>
      </c>
    </row>
    <row r="3897" spans="1:3" x14ac:dyDescent="0.15">
      <c r="A3897" s="68" t="s">
        <v>11014</v>
      </c>
      <c r="B3897" s="62" t="s">
        <v>11015</v>
      </c>
      <c r="C3897" s="62" t="s">
        <v>11016</v>
      </c>
    </row>
    <row r="3898" spans="1:3" x14ac:dyDescent="0.15">
      <c r="A3898" s="68" t="s">
        <v>11017</v>
      </c>
      <c r="B3898" s="62" t="s">
        <v>11018</v>
      </c>
      <c r="C3898" s="62" t="s">
        <v>11019</v>
      </c>
    </row>
    <row r="3899" spans="1:3" x14ac:dyDescent="0.15">
      <c r="A3899" s="68" t="s">
        <v>11020</v>
      </c>
      <c r="B3899" s="62" t="s">
        <v>11021</v>
      </c>
      <c r="C3899" s="62" t="s">
        <v>11022</v>
      </c>
    </row>
    <row r="3900" spans="1:3" x14ac:dyDescent="0.15">
      <c r="A3900" s="68" t="s">
        <v>11023</v>
      </c>
      <c r="B3900" s="62" t="s">
        <v>11024</v>
      </c>
      <c r="C3900" s="62" t="s">
        <v>11025</v>
      </c>
    </row>
    <row r="3901" spans="1:3" x14ac:dyDescent="0.15">
      <c r="A3901" s="68" t="s">
        <v>11026</v>
      </c>
      <c r="B3901" s="62" t="s">
        <v>11027</v>
      </c>
      <c r="C3901" s="62" t="s">
        <v>11028</v>
      </c>
    </row>
    <row r="3902" spans="1:3" x14ac:dyDescent="0.15">
      <c r="A3902" s="68" t="s">
        <v>11029</v>
      </c>
      <c r="B3902" s="62" t="s">
        <v>11030</v>
      </c>
      <c r="C3902" s="62" t="s">
        <v>11031</v>
      </c>
    </row>
    <row r="3903" spans="1:3" x14ac:dyDescent="0.15">
      <c r="A3903" s="68" t="s">
        <v>11032</v>
      </c>
      <c r="B3903" s="62" t="s">
        <v>11033</v>
      </c>
      <c r="C3903" s="62" t="s">
        <v>11034</v>
      </c>
    </row>
    <row r="3904" spans="1:3" x14ac:dyDescent="0.15">
      <c r="A3904" s="68" t="s">
        <v>11035</v>
      </c>
      <c r="B3904" s="62" t="s">
        <v>11036</v>
      </c>
      <c r="C3904" s="62" t="s">
        <v>11037</v>
      </c>
    </row>
    <row r="3905" spans="1:3" x14ac:dyDescent="0.15">
      <c r="A3905" s="68" t="s">
        <v>11038</v>
      </c>
      <c r="B3905" s="62" t="s">
        <v>11039</v>
      </c>
      <c r="C3905" s="62" t="s">
        <v>11040</v>
      </c>
    </row>
    <row r="3906" spans="1:3" x14ac:dyDescent="0.15">
      <c r="A3906" s="68" t="s">
        <v>11041</v>
      </c>
      <c r="B3906" s="62" t="s">
        <v>11042</v>
      </c>
      <c r="C3906" s="62" t="s">
        <v>11043</v>
      </c>
    </row>
    <row r="3907" spans="1:3" x14ac:dyDescent="0.15">
      <c r="A3907" s="68" t="s">
        <v>11044</v>
      </c>
      <c r="B3907" s="62" t="s">
        <v>11045</v>
      </c>
      <c r="C3907" s="62" t="s">
        <v>11046</v>
      </c>
    </row>
    <row r="3908" spans="1:3" x14ac:dyDescent="0.15">
      <c r="A3908" s="68" t="s">
        <v>11047</v>
      </c>
      <c r="B3908" s="62" t="s">
        <v>11048</v>
      </c>
      <c r="C3908" s="62" t="s">
        <v>11049</v>
      </c>
    </row>
    <row r="3909" spans="1:3" x14ac:dyDescent="0.15">
      <c r="A3909" s="68" t="s">
        <v>11050</v>
      </c>
      <c r="B3909" s="62" t="s">
        <v>11051</v>
      </c>
      <c r="C3909" s="62" t="s">
        <v>11052</v>
      </c>
    </row>
    <row r="3910" spans="1:3" x14ac:dyDescent="0.15">
      <c r="A3910" s="68" t="s">
        <v>11053</v>
      </c>
      <c r="B3910" s="62" t="s">
        <v>11054</v>
      </c>
      <c r="C3910" s="62" t="s">
        <v>11055</v>
      </c>
    </row>
    <row r="3911" spans="1:3" x14ac:dyDescent="0.15">
      <c r="A3911" s="68" t="s">
        <v>11056</v>
      </c>
      <c r="B3911" s="62" t="s">
        <v>11057</v>
      </c>
      <c r="C3911" s="62" t="s">
        <v>11058</v>
      </c>
    </row>
    <row r="3912" spans="1:3" x14ac:dyDescent="0.15">
      <c r="A3912" s="68" t="s">
        <v>11059</v>
      </c>
      <c r="B3912" s="62" t="s">
        <v>11060</v>
      </c>
      <c r="C3912" s="62" t="s">
        <v>11061</v>
      </c>
    </row>
    <row r="3913" spans="1:3" x14ac:dyDescent="0.15">
      <c r="A3913" s="68" t="s">
        <v>11062</v>
      </c>
      <c r="B3913" s="62" t="s">
        <v>11063</v>
      </c>
      <c r="C3913" s="62" t="s">
        <v>11064</v>
      </c>
    </row>
    <row r="3914" spans="1:3" x14ac:dyDescent="0.15">
      <c r="A3914" s="68" t="s">
        <v>11065</v>
      </c>
      <c r="B3914" s="62" t="s">
        <v>10582</v>
      </c>
      <c r="C3914" s="62" t="s">
        <v>8662</v>
      </c>
    </row>
    <row r="3915" spans="1:3" x14ac:dyDescent="0.15">
      <c r="A3915" s="68" t="s">
        <v>11066</v>
      </c>
      <c r="B3915" s="62" t="s">
        <v>11067</v>
      </c>
      <c r="C3915" s="62" t="s">
        <v>11068</v>
      </c>
    </row>
    <row r="3916" spans="1:3" x14ac:dyDescent="0.15">
      <c r="A3916" s="68" t="s">
        <v>11069</v>
      </c>
      <c r="B3916" s="62" t="s">
        <v>11070</v>
      </c>
      <c r="C3916" s="62" t="s">
        <v>11071</v>
      </c>
    </row>
    <row r="3917" spans="1:3" x14ac:dyDescent="0.15">
      <c r="A3917" s="68" t="s">
        <v>11072</v>
      </c>
      <c r="B3917" s="62" t="s">
        <v>11073</v>
      </c>
      <c r="C3917" s="62" t="s">
        <v>11074</v>
      </c>
    </row>
    <row r="3918" spans="1:3" x14ac:dyDescent="0.15">
      <c r="A3918" s="68" t="s">
        <v>11075</v>
      </c>
      <c r="B3918" s="62" t="s">
        <v>11076</v>
      </c>
      <c r="C3918" s="62" t="s">
        <v>11077</v>
      </c>
    </row>
    <row r="3919" spans="1:3" x14ac:dyDescent="0.15">
      <c r="A3919" s="68" t="s">
        <v>11078</v>
      </c>
      <c r="B3919" s="62" t="s">
        <v>11079</v>
      </c>
      <c r="C3919" s="62" t="s">
        <v>11080</v>
      </c>
    </row>
    <row r="3920" spans="1:3" x14ac:dyDescent="0.15">
      <c r="A3920" s="68" t="s">
        <v>11081</v>
      </c>
      <c r="B3920" s="62" t="s">
        <v>11082</v>
      </c>
      <c r="C3920" s="62" t="s">
        <v>11083</v>
      </c>
    </row>
    <row r="3921" spans="1:3" x14ac:dyDescent="0.15">
      <c r="A3921" s="68" t="s">
        <v>11084</v>
      </c>
      <c r="B3921" s="62" t="s">
        <v>11085</v>
      </c>
      <c r="C3921" s="62" t="s">
        <v>11086</v>
      </c>
    </row>
    <row r="3922" spans="1:3" x14ac:dyDescent="0.15">
      <c r="A3922" s="68" t="s">
        <v>11087</v>
      </c>
      <c r="B3922" s="62" t="s">
        <v>11088</v>
      </c>
      <c r="C3922" s="62" t="s">
        <v>11089</v>
      </c>
    </row>
    <row r="3923" spans="1:3" x14ac:dyDescent="0.15">
      <c r="A3923" s="68" t="s">
        <v>11090</v>
      </c>
      <c r="B3923" s="62" t="s">
        <v>11091</v>
      </c>
      <c r="C3923" s="62" t="s">
        <v>11092</v>
      </c>
    </row>
    <row r="3924" spans="1:3" x14ac:dyDescent="0.15">
      <c r="A3924" s="68" t="s">
        <v>11093</v>
      </c>
      <c r="B3924" s="62" t="s">
        <v>11094</v>
      </c>
      <c r="C3924" s="62" t="s">
        <v>11095</v>
      </c>
    </row>
    <row r="3925" spans="1:3" x14ac:dyDescent="0.15">
      <c r="A3925" s="68" t="s">
        <v>11096</v>
      </c>
      <c r="B3925" s="62" t="s">
        <v>11097</v>
      </c>
      <c r="C3925" s="62" t="s">
        <v>11098</v>
      </c>
    </row>
    <row r="3926" spans="1:3" x14ac:dyDescent="0.15">
      <c r="A3926" s="68" t="s">
        <v>11099</v>
      </c>
      <c r="B3926" s="62" t="s">
        <v>11100</v>
      </c>
      <c r="C3926" s="62" t="s">
        <v>11101</v>
      </c>
    </row>
    <row r="3927" spans="1:3" x14ac:dyDescent="0.15">
      <c r="A3927" s="68" t="s">
        <v>11102</v>
      </c>
      <c r="B3927" s="62" t="s">
        <v>11103</v>
      </c>
      <c r="C3927" s="62" t="s">
        <v>11104</v>
      </c>
    </row>
    <row r="3928" spans="1:3" x14ac:dyDescent="0.15">
      <c r="A3928" s="68" t="s">
        <v>11105</v>
      </c>
      <c r="B3928" s="62" t="s">
        <v>11106</v>
      </c>
      <c r="C3928" s="62" t="s">
        <v>11107</v>
      </c>
    </row>
    <row r="3929" spans="1:3" x14ac:dyDescent="0.15">
      <c r="A3929" s="68" t="s">
        <v>11108</v>
      </c>
      <c r="B3929" s="62" t="s">
        <v>11109</v>
      </c>
      <c r="C3929" s="62" t="s">
        <v>11110</v>
      </c>
    </row>
    <row r="3930" spans="1:3" x14ac:dyDescent="0.15">
      <c r="A3930" s="68" t="s">
        <v>11111</v>
      </c>
      <c r="B3930" s="62" t="s">
        <v>11112</v>
      </c>
      <c r="C3930" s="62" t="s">
        <v>11113</v>
      </c>
    </row>
    <row r="3931" spans="1:3" x14ac:dyDescent="0.15">
      <c r="A3931" s="68" t="s">
        <v>11114</v>
      </c>
      <c r="B3931" s="62" t="s">
        <v>11115</v>
      </c>
      <c r="C3931" s="62" t="s">
        <v>11116</v>
      </c>
    </row>
    <row r="3932" spans="1:3" x14ac:dyDescent="0.15">
      <c r="A3932" s="68" t="s">
        <v>11117</v>
      </c>
      <c r="B3932" s="62" t="s">
        <v>11118</v>
      </c>
      <c r="C3932" s="62" t="s">
        <v>11119</v>
      </c>
    </row>
    <row r="3933" spans="1:3" x14ac:dyDescent="0.15">
      <c r="A3933" s="68" t="s">
        <v>11120</v>
      </c>
      <c r="B3933" s="62" t="s">
        <v>11121</v>
      </c>
      <c r="C3933" s="62" t="s">
        <v>11122</v>
      </c>
    </row>
    <row r="3934" spans="1:3" x14ac:dyDescent="0.15">
      <c r="A3934" s="68" t="s">
        <v>11123</v>
      </c>
      <c r="B3934" s="62" t="s">
        <v>11124</v>
      </c>
      <c r="C3934" s="62" t="s">
        <v>11125</v>
      </c>
    </row>
    <row r="3935" spans="1:3" x14ac:dyDescent="0.15">
      <c r="A3935" s="68" t="s">
        <v>11126</v>
      </c>
      <c r="B3935" s="62" t="s">
        <v>11127</v>
      </c>
      <c r="C3935" s="62" t="s">
        <v>11128</v>
      </c>
    </row>
    <row r="3936" spans="1:3" x14ac:dyDescent="0.15">
      <c r="A3936" s="68" t="s">
        <v>11129</v>
      </c>
      <c r="B3936" s="62" t="s">
        <v>11130</v>
      </c>
      <c r="C3936" s="62" t="s">
        <v>11131</v>
      </c>
    </row>
    <row r="3937" spans="1:3" x14ac:dyDescent="0.15">
      <c r="A3937" s="68" t="s">
        <v>11132</v>
      </c>
      <c r="B3937" s="62" t="s">
        <v>11133</v>
      </c>
      <c r="C3937" s="62" t="s">
        <v>11134</v>
      </c>
    </row>
    <row r="3938" spans="1:3" x14ac:dyDescent="0.15">
      <c r="A3938" s="68" t="s">
        <v>11135</v>
      </c>
      <c r="B3938" s="62" t="s">
        <v>11136</v>
      </c>
      <c r="C3938" s="62" t="s">
        <v>11137</v>
      </c>
    </row>
    <row r="3939" spans="1:3" x14ac:dyDescent="0.15">
      <c r="A3939" s="68" t="s">
        <v>11138</v>
      </c>
      <c r="B3939" s="62" t="s">
        <v>11139</v>
      </c>
      <c r="C3939" s="62" t="s">
        <v>11140</v>
      </c>
    </row>
    <row r="3940" spans="1:3" x14ac:dyDescent="0.15">
      <c r="A3940" s="68" t="s">
        <v>11141</v>
      </c>
      <c r="B3940" s="62" t="s">
        <v>11142</v>
      </c>
      <c r="C3940" s="62" t="s">
        <v>11143</v>
      </c>
    </row>
    <row r="3941" spans="1:3" x14ac:dyDescent="0.15">
      <c r="A3941" s="68" t="s">
        <v>11144</v>
      </c>
      <c r="B3941" s="62" t="s">
        <v>11145</v>
      </c>
      <c r="C3941" s="62" t="s">
        <v>11146</v>
      </c>
    </row>
    <row r="3942" spans="1:3" x14ac:dyDescent="0.15">
      <c r="A3942" s="68" t="s">
        <v>11147</v>
      </c>
      <c r="B3942" s="62" t="s">
        <v>11148</v>
      </c>
      <c r="C3942" s="62" t="s">
        <v>11149</v>
      </c>
    </row>
    <row r="3943" spans="1:3" x14ac:dyDescent="0.15">
      <c r="A3943" s="68" t="s">
        <v>11150</v>
      </c>
      <c r="B3943" s="62" t="s">
        <v>11151</v>
      </c>
      <c r="C3943" s="62" t="s">
        <v>11152</v>
      </c>
    </row>
    <row r="3944" spans="1:3" x14ac:dyDescent="0.15">
      <c r="A3944" s="68" t="s">
        <v>11153</v>
      </c>
      <c r="B3944" s="62" t="s">
        <v>11154</v>
      </c>
      <c r="C3944" s="62" t="s">
        <v>11155</v>
      </c>
    </row>
    <row r="3945" spans="1:3" x14ac:dyDescent="0.15">
      <c r="A3945" s="68" t="s">
        <v>11156</v>
      </c>
      <c r="B3945" s="62" t="s">
        <v>11157</v>
      </c>
      <c r="C3945" s="62" t="s">
        <v>11158</v>
      </c>
    </row>
    <row r="3946" spans="1:3" x14ac:dyDescent="0.15">
      <c r="A3946" s="68" t="s">
        <v>11159</v>
      </c>
      <c r="B3946" s="62" t="s">
        <v>11160</v>
      </c>
      <c r="C3946" s="62" t="s">
        <v>11161</v>
      </c>
    </row>
    <row r="3947" spans="1:3" x14ac:dyDescent="0.15">
      <c r="A3947" s="68" t="s">
        <v>11162</v>
      </c>
      <c r="B3947" s="62" t="s">
        <v>11163</v>
      </c>
      <c r="C3947" s="62" t="s">
        <v>11164</v>
      </c>
    </row>
    <row r="3948" spans="1:3" x14ac:dyDescent="0.15">
      <c r="A3948" s="68" t="s">
        <v>11165</v>
      </c>
      <c r="B3948" s="62" t="s">
        <v>11166</v>
      </c>
      <c r="C3948" s="62" t="s">
        <v>11167</v>
      </c>
    </row>
    <row r="3949" spans="1:3" x14ac:dyDescent="0.15">
      <c r="A3949" s="68" t="s">
        <v>11168</v>
      </c>
      <c r="B3949" s="62" t="s">
        <v>11169</v>
      </c>
      <c r="C3949" s="62" t="s">
        <v>11170</v>
      </c>
    </row>
    <row r="3950" spans="1:3" x14ac:dyDescent="0.15">
      <c r="A3950" s="68" t="s">
        <v>11171</v>
      </c>
      <c r="B3950" s="62" t="s">
        <v>11172</v>
      </c>
      <c r="C3950" s="62" t="s">
        <v>11173</v>
      </c>
    </row>
    <row r="3951" spans="1:3" x14ac:dyDescent="0.15">
      <c r="A3951" s="68" t="s">
        <v>11174</v>
      </c>
      <c r="B3951" s="62" t="s">
        <v>11175</v>
      </c>
      <c r="C3951" s="62" t="s">
        <v>11176</v>
      </c>
    </row>
    <row r="3952" spans="1:3" x14ac:dyDescent="0.15">
      <c r="A3952" s="68" t="s">
        <v>11177</v>
      </c>
      <c r="B3952" s="62" t="s">
        <v>11178</v>
      </c>
      <c r="C3952" s="62" t="s">
        <v>11179</v>
      </c>
    </row>
    <row r="3953" spans="1:3" x14ac:dyDescent="0.15">
      <c r="A3953" s="68" t="s">
        <v>11180</v>
      </c>
      <c r="B3953" s="62" t="s">
        <v>11181</v>
      </c>
      <c r="C3953" s="62" t="s">
        <v>11182</v>
      </c>
    </row>
    <row r="3954" spans="1:3" x14ac:dyDescent="0.15">
      <c r="A3954" s="68" t="s">
        <v>11183</v>
      </c>
      <c r="B3954" s="62" t="s">
        <v>11184</v>
      </c>
      <c r="C3954" s="62" t="s">
        <v>11185</v>
      </c>
    </row>
    <row r="3955" spans="1:3" x14ac:dyDescent="0.15">
      <c r="A3955" s="68" t="s">
        <v>11186</v>
      </c>
      <c r="B3955" s="62" t="s">
        <v>11187</v>
      </c>
      <c r="C3955" s="62" t="s">
        <v>11188</v>
      </c>
    </row>
    <row r="3956" spans="1:3" x14ac:dyDescent="0.15">
      <c r="A3956" s="68" t="s">
        <v>11189</v>
      </c>
      <c r="B3956" s="62" t="s">
        <v>11190</v>
      </c>
      <c r="C3956" s="62" t="s">
        <v>11191</v>
      </c>
    </row>
    <row r="3957" spans="1:3" x14ac:dyDescent="0.15">
      <c r="A3957" s="68" t="s">
        <v>11192</v>
      </c>
      <c r="B3957" s="62" t="s">
        <v>11193</v>
      </c>
      <c r="C3957" s="62" t="s">
        <v>11194</v>
      </c>
    </row>
    <row r="3958" spans="1:3" x14ac:dyDescent="0.15">
      <c r="A3958" s="68" t="s">
        <v>11195</v>
      </c>
      <c r="B3958" s="62" t="s">
        <v>11196</v>
      </c>
      <c r="C3958" s="62" t="s">
        <v>11197</v>
      </c>
    </row>
    <row r="3959" spans="1:3" x14ac:dyDescent="0.15">
      <c r="A3959" s="68" t="s">
        <v>11198</v>
      </c>
      <c r="B3959" s="62" t="s">
        <v>11199</v>
      </c>
      <c r="C3959" s="62" t="s">
        <v>11200</v>
      </c>
    </row>
    <row r="3960" spans="1:3" x14ac:dyDescent="0.15">
      <c r="A3960" s="68" t="s">
        <v>11201</v>
      </c>
      <c r="B3960" s="62" t="s">
        <v>11202</v>
      </c>
      <c r="C3960" s="62" t="s">
        <v>11203</v>
      </c>
    </row>
    <row r="3961" spans="1:3" x14ac:dyDescent="0.15">
      <c r="A3961" s="68" t="s">
        <v>11204</v>
      </c>
      <c r="B3961" s="62" t="s">
        <v>11205</v>
      </c>
      <c r="C3961" s="62" t="s">
        <v>11206</v>
      </c>
    </row>
    <row r="3962" spans="1:3" x14ac:dyDescent="0.15">
      <c r="A3962" s="68" t="s">
        <v>11207</v>
      </c>
      <c r="B3962" s="62" t="s">
        <v>11208</v>
      </c>
      <c r="C3962" s="62" t="s">
        <v>11209</v>
      </c>
    </row>
    <row r="3963" spans="1:3" x14ac:dyDescent="0.15">
      <c r="A3963" s="68" t="s">
        <v>11210</v>
      </c>
      <c r="B3963" s="62" t="s">
        <v>11211</v>
      </c>
      <c r="C3963" s="62" t="s">
        <v>11212</v>
      </c>
    </row>
    <row r="3964" spans="1:3" x14ac:dyDescent="0.15">
      <c r="A3964" s="68" t="s">
        <v>11213</v>
      </c>
      <c r="B3964" s="62" t="s">
        <v>11214</v>
      </c>
      <c r="C3964" s="62" t="s">
        <v>11215</v>
      </c>
    </row>
    <row r="3965" spans="1:3" x14ac:dyDescent="0.15">
      <c r="A3965" s="68" t="s">
        <v>11216</v>
      </c>
      <c r="B3965" s="62" t="s">
        <v>11217</v>
      </c>
      <c r="C3965" s="62" t="s">
        <v>11218</v>
      </c>
    </row>
    <row r="3966" spans="1:3" x14ac:dyDescent="0.15">
      <c r="A3966" s="68" t="s">
        <v>11219</v>
      </c>
      <c r="B3966" s="62" t="s">
        <v>11220</v>
      </c>
      <c r="C3966" s="62" t="s">
        <v>11221</v>
      </c>
    </row>
    <row r="3967" spans="1:3" x14ac:dyDescent="0.15">
      <c r="A3967" s="68" t="s">
        <v>11222</v>
      </c>
      <c r="B3967" s="62" t="s">
        <v>11223</v>
      </c>
      <c r="C3967" s="62" t="s">
        <v>11224</v>
      </c>
    </row>
    <row r="3968" spans="1:3" x14ac:dyDescent="0.15">
      <c r="A3968" s="68" t="s">
        <v>11225</v>
      </c>
      <c r="B3968" s="62" t="s">
        <v>11226</v>
      </c>
      <c r="C3968" s="62" t="s">
        <v>11227</v>
      </c>
    </row>
    <row r="3969" spans="1:3" x14ac:dyDescent="0.15">
      <c r="A3969" s="68" t="s">
        <v>11228</v>
      </c>
      <c r="B3969" s="62" t="s">
        <v>11229</v>
      </c>
      <c r="C3969" s="62" t="s">
        <v>11230</v>
      </c>
    </row>
    <row r="3970" spans="1:3" x14ac:dyDescent="0.15">
      <c r="A3970" s="68" t="s">
        <v>11231</v>
      </c>
      <c r="B3970" s="62" t="s">
        <v>11232</v>
      </c>
      <c r="C3970" s="62" t="s">
        <v>11233</v>
      </c>
    </row>
    <row r="3971" spans="1:3" x14ac:dyDescent="0.15">
      <c r="A3971" s="68" t="s">
        <v>11234</v>
      </c>
      <c r="B3971" s="62" t="s">
        <v>11235</v>
      </c>
      <c r="C3971" s="62" t="s">
        <v>11236</v>
      </c>
    </row>
    <row r="3972" spans="1:3" x14ac:dyDescent="0.15">
      <c r="A3972" s="68" t="s">
        <v>11237</v>
      </c>
      <c r="B3972" s="62" t="s">
        <v>11238</v>
      </c>
      <c r="C3972" s="62" t="s">
        <v>11239</v>
      </c>
    </row>
    <row r="3973" spans="1:3" x14ac:dyDescent="0.15">
      <c r="A3973" s="68" t="s">
        <v>11240</v>
      </c>
      <c r="B3973" s="62" t="s">
        <v>11241</v>
      </c>
      <c r="C3973" s="62" t="s">
        <v>11242</v>
      </c>
    </row>
    <row r="3974" spans="1:3" x14ac:dyDescent="0.15">
      <c r="A3974" s="68" t="s">
        <v>11243</v>
      </c>
      <c r="B3974" s="62" t="s">
        <v>11244</v>
      </c>
      <c r="C3974" s="62" t="s">
        <v>11245</v>
      </c>
    </row>
    <row r="3975" spans="1:3" x14ac:dyDescent="0.15">
      <c r="A3975" s="68" t="s">
        <v>11246</v>
      </c>
      <c r="B3975" s="62" t="s">
        <v>11247</v>
      </c>
      <c r="C3975" s="62" t="s">
        <v>11248</v>
      </c>
    </row>
    <row r="3976" spans="1:3" x14ac:dyDescent="0.15">
      <c r="A3976" s="68" t="s">
        <v>11249</v>
      </c>
      <c r="B3976" s="62" t="s">
        <v>11250</v>
      </c>
      <c r="C3976" s="62" t="s">
        <v>11251</v>
      </c>
    </row>
    <row r="3977" spans="1:3" x14ac:dyDescent="0.15">
      <c r="A3977" s="68" t="s">
        <v>11252</v>
      </c>
      <c r="B3977" s="62" t="s">
        <v>11253</v>
      </c>
      <c r="C3977" s="62" t="s">
        <v>11254</v>
      </c>
    </row>
    <row r="3978" spans="1:3" x14ac:dyDescent="0.15">
      <c r="A3978" s="68" t="s">
        <v>11255</v>
      </c>
      <c r="B3978" s="62" t="s">
        <v>11256</v>
      </c>
      <c r="C3978" s="62" t="s">
        <v>11257</v>
      </c>
    </row>
    <row r="3979" spans="1:3" x14ac:dyDescent="0.15">
      <c r="A3979" s="68" t="s">
        <v>11258</v>
      </c>
      <c r="B3979" s="62" t="s">
        <v>11259</v>
      </c>
      <c r="C3979" s="62" t="s">
        <v>11260</v>
      </c>
    </row>
    <row r="3980" spans="1:3" x14ac:dyDescent="0.15">
      <c r="A3980" s="68" t="s">
        <v>11261</v>
      </c>
      <c r="B3980" s="62" t="s">
        <v>11262</v>
      </c>
      <c r="C3980" s="62" t="s">
        <v>11263</v>
      </c>
    </row>
    <row r="3981" spans="1:3" x14ac:dyDescent="0.15">
      <c r="A3981" s="68" t="s">
        <v>11264</v>
      </c>
      <c r="B3981" s="62" t="s">
        <v>11265</v>
      </c>
      <c r="C3981" s="62" t="s">
        <v>11266</v>
      </c>
    </row>
    <row r="3982" spans="1:3" x14ac:dyDescent="0.15">
      <c r="A3982" s="68" t="s">
        <v>11267</v>
      </c>
      <c r="B3982" s="62" t="s">
        <v>11268</v>
      </c>
      <c r="C3982" s="62" t="s">
        <v>11269</v>
      </c>
    </row>
    <row r="3983" spans="1:3" x14ac:dyDescent="0.15">
      <c r="A3983" s="68" t="s">
        <v>11270</v>
      </c>
      <c r="B3983" s="62" t="s">
        <v>11271</v>
      </c>
      <c r="C3983" s="62" t="s">
        <v>11272</v>
      </c>
    </row>
    <row r="3984" spans="1:3" x14ac:dyDescent="0.15">
      <c r="A3984" s="68" t="s">
        <v>11273</v>
      </c>
      <c r="B3984" s="62" t="s">
        <v>11274</v>
      </c>
      <c r="C3984" s="62" t="s">
        <v>11275</v>
      </c>
    </row>
    <row r="3985" spans="1:3" x14ac:dyDescent="0.15">
      <c r="A3985" s="68" t="s">
        <v>11276</v>
      </c>
      <c r="B3985" s="62" t="s">
        <v>11277</v>
      </c>
      <c r="C3985" s="62" t="s">
        <v>11278</v>
      </c>
    </row>
    <row r="3986" spans="1:3" x14ac:dyDescent="0.15">
      <c r="A3986" s="68" t="s">
        <v>11279</v>
      </c>
      <c r="B3986" s="62" t="s">
        <v>11280</v>
      </c>
      <c r="C3986" s="62" t="s">
        <v>11281</v>
      </c>
    </row>
    <row r="3987" spans="1:3" x14ac:dyDescent="0.15">
      <c r="A3987" s="68" t="s">
        <v>11282</v>
      </c>
      <c r="B3987" s="62" t="s">
        <v>11283</v>
      </c>
      <c r="C3987" s="62" t="s">
        <v>11284</v>
      </c>
    </row>
    <row r="3988" spans="1:3" x14ac:dyDescent="0.15">
      <c r="A3988" s="68" t="s">
        <v>11285</v>
      </c>
      <c r="B3988" s="62" t="s">
        <v>11286</v>
      </c>
      <c r="C3988" s="62" t="s">
        <v>11287</v>
      </c>
    </row>
    <row r="3989" spans="1:3" x14ac:dyDescent="0.15">
      <c r="A3989" s="68" t="s">
        <v>11288</v>
      </c>
      <c r="B3989" s="62" t="s">
        <v>11289</v>
      </c>
      <c r="C3989" s="62" t="s">
        <v>11290</v>
      </c>
    </row>
    <row r="3990" spans="1:3" x14ac:dyDescent="0.15">
      <c r="A3990" s="68" t="s">
        <v>11291</v>
      </c>
      <c r="B3990" s="62" t="s">
        <v>11292</v>
      </c>
      <c r="C3990" s="62" t="s">
        <v>11293</v>
      </c>
    </row>
    <row r="3991" spans="1:3" x14ac:dyDescent="0.15">
      <c r="A3991" s="68" t="s">
        <v>11294</v>
      </c>
      <c r="B3991" s="62" t="s">
        <v>11295</v>
      </c>
      <c r="C3991" s="62" t="s">
        <v>11296</v>
      </c>
    </row>
    <row r="3992" spans="1:3" x14ac:dyDescent="0.15">
      <c r="A3992" s="68" t="s">
        <v>11297</v>
      </c>
      <c r="B3992" s="62" t="s">
        <v>11298</v>
      </c>
      <c r="C3992" s="62" t="s">
        <v>11299</v>
      </c>
    </row>
    <row r="3993" spans="1:3" x14ac:dyDescent="0.15">
      <c r="A3993" s="68" t="s">
        <v>11300</v>
      </c>
      <c r="B3993" s="62" t="s">
        <v>11301</v>
      </c>
      <c r="C3993" s="62" t="s">
        <v>11302</v>
      </c>
    </row>
    <row r="3994" spans="1:3" x14ac:dyDescent="0.15">
      <c r="A3994" s="68" t="s">
        <v>11303</v>
      </c>
      <c r="B3994" s="62" t="s">
        <v>11304</v>
      </c>
      <c r="C3994" s="62" t="s">
        <v>11305</v>
      </c>
    </row>
    <row r="3995" spans="1:3" x14ac:dyDescent="0.15">
      <c r="A3995" s="68" t="s">
        <v>11306</v>
      </c>
      <c r="B3995" s="62" t="s">
        <v>11307</v>
      </c>
      <c r="C3995" s="62" t="s">
        <v>11308</v>
      </c>
    </row>
    <row r="3996" spans="1:3" x14ac:dyDescent="0.15">
      <c r="A3996" s="68" t="s">
        <v>11309</v>
      </c>
      <c r="B3996" s="62" t="s">
        <v>11310</v>
      </c>
      <c r="C3996" s="62" t="s">
        <v>11311</v>
      </c>
    </row>
    <row r="3997" spans="1:3" x14ac:dyDescent="0.15">
      <c r="A3997" s="68" t="s">
        <v>11312</v>
      </c>
      <c r="B3997" s="62" t="s">
        <v>11313</v>
      </c>
      <c r="C3997" s="62" t="s">
        <v>11314</v>
      </c>
    </row>
    <row r="3998" spans="1:3" x14ac:dyDescent="0.15">
      <c r="A3998" s="68" t="s">
        <v>11315</v>
      </c>
      <c r="B3998" s="62" t="s">
        <v>11316</v>
      </c>
      <c r="C3998" s="62" t="s">
        <v>11317</v>
      </c>
    </row>
    <row r="3999" spans="1:3" x14ac:dyDescent="0.15">
      <c r="A3999" s="68" t="s">
        <v>11318</v>
      </c>
      <c r="B3999" s="62" t="s">
        <v>11319</v>
      </c>
      <c r="C3999" s="62" t="s">
        <v>11320</v>
      </c>
    </row>
    <row r="4000" spans="1:3" x14ac:dyDescent="0.15">
      <c r="A4000" s="68" t="s">
        <v>11321</v>
      </c>
      <c r="B4000" s="62" t="s">
        <v>11322</v>
      </c>
      <c r="C4000" s="62" t="s">
        <v>11323</v>
      </c>
    </row>
    <row r="4001" spans="1:3" x14ac:dyDescent="0.15">
      <c r="A4001" s="68" t="s">
        <v>11324</v>
      </c>
      <c r="B4001" s="62" t="s">
        <v>11325</v>
      </c>
      <c r="C4001" s="62" t="s">
        <v>11326</v>
      </c>
    </row>
    <row r="4002" spans="1:3" x14ac:dyDescent="0.15">
      <c r="A4002" s="68" t="s">
        <v>11327</v>
      </c>
      <c r="B4002" s="62" t="s">
        <v>11328</v>
      </c>
      <c r="C4002" s="62" t="s">
        <v>11329</v>
      </c>
    </row>
    <row r="4003" spans="1:3" x14ac:dyDescent="0.15">
      <c r="A4003" s="68" t="s">
        <v>11330</v>
      </c>
      <c r="B4003" s="62" t="s">
        <v>11331</v>
      </c>
      <c r="C4003" s="62" t="s">
        <v>11332</v>
      </c>
    </row>
    <row r="4004" spans="1:3" x14ac:dyDescent="0.15">
      <c r="A4004" s="68" t="s">
        <v>11333</v>
      </c>
      <c r="B4004" s="62" t="s">
        <v>11334</v>
      </c>
      <c r="C4004" s="62" t="s">
        <v>8673</v>
      </c>
    </row>
    <row r="4005" spans="1:3" x14ac:dyDescent="0.15">
      <c r="A4005" s="68" t="s">
        <v>11335</v>
      </c>
      <c r="B4005" s="62" t="s">
        <v>11336</v>
      </c>
      <c r="C4005" s="62" t="s">
        <v>11337</v>
      </c>
    </row>
    <row r="4006" spans="1:3" x14ac:dyDescent="0.15">
      <c r="A4006" s="68" t="s">
        <v>11338</v>
      </c>
      <c r="B4006" s="62" t="s">
        <v>11339</v>
      </c>
      <c r="C4006" s="62" t="s">
        <v>11340</v>
      </c>
    </row>
    <row r="4007" spans="1:3" x14ac:dyDescent="0.15">
      <c r="A4007" s="68" t="s">
        <v>11341</v>
      </c>
      <c r="B4007" s="62" t="s">
        <v>11342</v>
      </c>
      <c r="C4007" s="62" t="s">
        <v>11343</v>
      </c>
    </row>
    <row r="4008" spans="1:3" x14ac:dyDescent="0.15">
      <c r="A4008" s="68" t="s">
        <v>11344</v>
      </c>
      <c r="B4008" s="62" t="s">
        <v>11345</v>
      </c>
      <c r="C4008" s="62" t="s">
        <v>11346</v>
      </c>
    </row>
    <row r="4009" spans="1:3" x14ac:dyDescent="0.15">
      <c r="A4009" s="68" t="s">
        <v>11347</v>
      </c>
      <c r="B4009" s="62" t="s">
        <v>11348</v>
      </c>
      <c r="C4009" s="62" t="s">
        <v>11349</v>
      </c>
    </row>
    <row r="4010" spans="1:3" x14ac:dyDescent="0.15">
      <c r="A4010" s="68" t="s">
        <v>11350</v>
      </c>
      <c r="B4010" s="62" t="s">
        <v>11351</v>
      </c>
      <c r="C4010" s="62" t="s">
        <v>11352</v>
      </c>
    </row>
    <row r="4011" spans="1:3" x14ac:dyDescent="0.15">
      <c r="A4011" s="68" t="s">
        <v>11353</v>
      </c>
      <c r="B4011" s="62" t="s">
        <v>11354</v>
      </c>
      <c r="C4011" s="62" t="s">
        <v>11355</v>
      </c>
    </row>
    <row r="4012" spans="1:3" x14ac:dyDescent="0.15">
      <c r="A4012" s="68" t="s">
        <v>11356</v>
      </c>
      <c r="B4012" s="62" t="s">
        <v>11357</v>
      </c>
      <c r="C4012" s="62" t="s">
        <v>11358</v>
      </c>
    </row>
    <row r="4013" spans="1:3" x14ac:dyDescent="0.15">
      <c r="A4013" s="68" t="s">
        <v>11359</v>
      </c>
      <c r="B4013" s="62" t="s">
        <v>11360</v>
      </c>
      <c r="C4013" s="62" t="s">
        <v>11361</v>
      </c>
    </row>
    <row r="4014" spans="1:3" x14ac:dyDescent="0.15">
      <c r="A4014" s="68" t="s">
        <v>11362</v>
      </c>
      <c r="B4014" s="62" t="s">
        <v>11363</v>
      </c>
      <c r="C4014" s="62" t="s">
        <v>11364</v>
      </c>
    </row>
    <row r="4015" spans="1:3" x14ac:dyDescent="0.15">
      <c r="A4015" s="68" t="s">
        <v>11365</v>
      </c>
      <c r="B4015" s="62" t="s">
        <v>11366</v>
      </c>
      <c r="C4015" s="62" t="s">
        <v>11367</v>
      </c>
    </row>
    <row r="4016" spans="1:3" x14ac:dyDescent="0.15">
      <c r="A4016" s="68" t="s">
        <v>11368</v>
      </c>
      <c r="B4016" s="62" t="s">
        <v>11369</v>
      </c>
      <c r="C4016" s="62" t="s">
        <v>11370</v>
      </c>
    </row>
    <row r="4017" spans="1:3" x14ac:dyDescent="0.15">
      <c r="A4017" s="68" t="s">
        <v>11371</v>
      </c>
      <c r="B4017" s="62" t="s">
        <v>11372</v>
      </c>
      <c r="C4017" s="62" t="s">
        <v>11373</v>
      </c>
    </row>
    <row r="4018" spans="1:3" x14ac:dyDescent="0.15">
      <c r="A4018" s="68" t="s">
        <v>11374</v>
      </c>
      <c r="B4018" s="62" t="s">
        <v>11375</v>
      </c>
      <c r="C4018" s="62" t="s">
        <v>11376</v>
      </c>
    </row>
    <row r="4019" spans="1:3" x14ac:dyDescent="0.15">
      <c r="A4019" s="68" t="s">
        <v>11377</v>
      </c>
      <c r="B4019" s="62" t="s">
        <v>11378</v>
      </c>
      <c r="C4019" s="62" t="s">
        <v>11379</v>
      </c>
    </row>
    <row r="4020" spans="1:3" x14ac:dyDescent="0.15">
      <c r="A4020" s="68" t="s">
        <v>11380</v>
      </c>
      <c r="B4020" s="62" t="s">
        <v>11381</v>
      </c>
      <c r="C4020" s="62" t="s">
        <v>11382</v>
      </c>
    </row>
    <row r="4021" spans="1:3" x14ac:dyDescent="0.15">
      <c r="A4021" s="68" t="s">
        <v>11383</v>
      </c>
      <c r="B4021" s="62" t="s">
        <v>11384</v>
      </c>
      <c r="C4021" s="62" t="s">
        <v>11385</v>
      </c>
    </row>
    <row r="4022" spans="1:3" x14ac:dyDescent="0.15">
      <c r="A4022" s="68" t="s">
        <v>11386</v>
      </c>
      <c r="B4022" s="62" t="s">
        <v>11387</v>
      </c>
      <c r="C4022" s="62" t="s">
        <v>11388</v>
      </c>
    </row>
    <row r="4023" spans="1:3" x14ac:dyDescent="0.15">
      <c r="A4023" s="68" t="s">
        <v>11389</v>
      </c>
      <c r="B4023" s="62" t="s">
        <v>11390</v>
      </c>
      <c r="C4023" s="62" t="s">
        <v>11391</v>
      </c>
    </row>
    <row r="4024" spans="1:3" x14ac:dyDescent="0.15">
      <c r="A4024" s="68" t="s">
        <v>11392</v>
      </c>
      <c r="B4024" s="62" t="s">
        <v>11393</v>
      </c>
      <c r="C4024" s="62" t="s">
        <v>11394</v>
      </c>
    </row>
    <row r="4025" spans="1:3" x14ac:dyDescent="0.15">
      <c r="A4025" s="68" t="s">
        <v>11395</v>
      </c>
      <c r="B4025" s="62" t="s">
        <v>11396</v>
      </c>
      <c r="C4025" s="62" t="s">
        <v>11397</v>
      </c>
    </row>
    <row r="4026" spans="1:3" x14ac:dyDescent="0.15">
      <c r="A4026" s="68" t="s">
        <v>11398</v>
      </c>
      <c r="B4026" s="62" t="s">
        <v>11399</v>
      </c>
      <c r="C4026" s="62" t="s">
        <v>11400</v>
      </c>
    </row>
    <row r="4027" spans="1:3" x14ac:dyDescent="0.15">
      <c r="A4027" s="68" t="s">
        <v>11401</v>
      </c>
      <c r="B4027" s="62" t="s">
        <v>11402</v>
      </c>
      <c r="C4027" s="62" t="s">
        <v>11403</v>
      </c>
    </row>
    <row r="4028" spans="1:3" x14ac:dyDescent="0.15">
      <c r="A4028" s="68" t="s">
        <v>11404</v>
      </c>
      <c r="B4028" s="62" t="s">
        <v>11405</v>
      </c>
      <c r="C4028" s="62" t="s">
        <v>11406</v>
      </c>
    </row>
    <row r="4029" spans="1:3" x14ac:dyDescent="0.15">
      <c r="A4029" s="68" t="s">
        <v>11407</v>
      </c>
      <c r="B4029" s="62" t="s">
        <v>11408</v>
      </c>
      <c r="C4029" s="62" t="s">
        <v>11409</v>
      </c>
    </row>
    <row r="4030" spans="1:3" x14ac:dyDescent="0.15">
      <c r="A4030" s="68" t="s">
        <v>11410</v>
      </c>
      <c r="B4030" s="62" t="s">
        <v>11411</v>
      </c>
      <c r="C4030" s="62" t="s">
        <v>11412</v>
      </c>
    </row>
    <row r="4031" spans="1:3" x14ac:dyDescent="0.15">
      <c r="A4031" s="68" t="s">
        <v>11413</v>
      </c>
      <c r="B4031" s="62" t="s">
        <v>11414</v>
      </c>
      <c r="C4031" s="62" t="s">
        <v>11415</v>
      </c>
    </row>
    <row r="4032" spans="1:3" x14ac:dyDescent="0.15">
      <c r="A4032" s="68" t="s">
        <v>11416</v>
      </c>
      <c r="B4032" s="62" t="s">
        <v>11417</v>
      </c>
      <c r="C4032" s="62" t="s">
        <v>11418</v>
      </c>
    </row>
    <row r="4033" spans="1:3" x14ac:dyDescent="0.15">
      <c r="A4033" s="68" t="s">
        <v>11419</v>
      </c>
      <c r="B4033" s="62" t="s">
        <v>11420</v>
      </c>
      <c r="C4033" s="62" t="s">
        <v>11421</v>
      </c>
    </row>
    <row r="4034" spans="1:3" x14ac:dyDescent="0.15">
      <c r="A4034" s="68" t="s">
        <v>11422</v>
      </c>
      <c r="B4034" s="62" t="s">
        <v>11423</v>
      </c>
      <c r="C4034" s="62" t="s">
        <v>11424</v>
      </c>
    </row>
    <row r="4035" spans="1:3" x14ac:dyDescent="0.15">
      <c r="A4035" s="68" t="s">
        <v>11425</v>
      </c>
      <c r="B4035" s="62" t="s">
        <v>11426</v>
      </c>
      <c r="C4035" s="62" t="s">
        <v>11427</v>
      </c>
    </row>
    <row r="4036" spans="1:3" x14ac:dyDescent="0.15">
      <c r="A4036" s="68" t="s">
        <v>11428</v>
      </c>
      <c r="B4036" s="62" t="s">
        <v>11429</v>
      </c>
      <c r="C4036" s="62" t="s">
        <v>11430</v>
      </c>
    </row>
    <row r="4037" spans="1:3" x14ac:dyDescent="0.15">
      <c r="A4037" s="68" t="s">
        <v>11431</v>
      </c>
      <c r="B4037" s="62" t="s">
        <v>11432</v>
      </c>
      <c r="C4037" s="62" t="s">
        <v>11433</v>
      </c>
    </row>
    <row r="4038" spans="1:3" x14ac:dyDescent="0.15">
      <c r="A4038" s="68" t="s">
        <v>11434</v>
      </c>
      <c r="B4038" s="62" t="s">
        <v>11435</v>
      </c>
      <c r="C4038" s="62" t="s">
        <v>11436</v>
      </c>
    </row>
    <row r="4039" spans="1:3" x14ac:dyDescent="0.15">
      <c r="A4039" s="68" t="s">
        <v>11437</v>
      </c>
      <c r="B4039" s="62" t="s">
        <v>11438</v>
      </c>
      <c r="C4039" s="62" t="s">
        <v>11439</v>
      </c>
    </row>
    <row r="4040" spans="1:3" x14ac:dyDescent="0.15">
      <c r="A4040" s="68" t="s">
        <v>11440</v>
      </c>
      <c r="B4040" s="62" t="s">
        <v>11441</v>
      </c>
      <c r="C4040" s="62" t="s">
        <v>11442</v>
      </c>
    </row>
    <row r="4041" spans="1:3" x14ac:dyDescent="0.15">
      <c r="A4041" s="68" t="s">
        <v>11443</v>
      </c>
      <c r="B4041" s="62" t="s">
        <v>11444</v>
      </c>
      <c r="C4041" s="62" t="s">
        <v>11445</v>
      </c>
    </row>
    <row r="4042" spans="1:3" x14ac:dyDescent="0.15">
      <c r="A4042" s="68" t="s">
        <v>11446</v>
      </c>
      <c r="B4042" s="62" t="s">
        <v>11447</v>
      </c>
      <c r="C4042" s="62" t="s">
        <v>11448</v>
      </c>
    </row>
    <row r="4043" spans="1:3" x14ac:dyDescent="0.15">
      <c r="A4043" s="68" t="s">
        <v>11449</v>
      </c>
      <c r="B4043" s="62" t="s">
        <v>11450</v>
      </c>
      <c r="C4043" s="62" t="s">
        <v>11451</v>
      </c>
    </row>
    <row r="4044" spans="1:3" x14ac:dyDescent="0.15">
      <c r="A4044" s="68" t="s">
        <v>11452</v>
      </c>
      <c r="B4044" s="62" t="s">
        <v>11453</v>
      </c>
      <c r="C4044" s="62" t="s">
        <v>11454</v>
      </c>
    </row>
    <row r="4045" spans="1:3" x14ac:dyDescent="0.15">
      <c r="A4045" s="68" t="s">
        <v>11455</v>
      </c>
      <c r="B4045" s="62" t="s">
        <v>11456</v>
      </c>
      <c r="C4045" s="62" t="s">
        <v>11457</v>
      </c>
    </row>
    <row r="4046" spans="1:3" x14ac:dyDescent="0.15">
      <c r="A4046" s="68" t="s">
        <v>11458</v>
      </c>
      <c r="B4046" s="62" t="s">
        <v>11459</v>
      </c>
      <c r="C4046" s="62" t="s">
        <v>11460</v>
      </c>
    </row>
    <row r="4047" spans="1:3" x14ac:dyDescent="0.15">
      <c r="A4047" s="68" t="s">
        <v>11461</v>
      </c>
      <c r="B4047" s="62" t="s">
        <v>11462</v>
      </c>
      <c r="C4047" s="62" t="s">
        <v>11463</v>
      </c>
    </row>
    <row r="4048" spans="1:3" x14ac:dyDescent="0.15">
      <c r="A4048" s="68" t="s">
        <v>11464</v>
      </c>
      <c r="B4048" s="62" t="s">
        <v>11465</v>
      </c>
      <c r="C4048" s="62" t="s">
        <v>11466</v>
      </c>
    </row>
    <row r="4049" spans="1:3" x14ac:dyDescent="0.15">
      <c r="A4049" s="68" t="s">
        <v>11467</v>
      </c>
      <c r="B4049" s="62" t="s">
        <v>11468</v>
      </c>
      <c r="C4049" s="62" t="s">
        <v>11469</v>
      </c>
    </row>
    <row r="4050" spans="1:3" x14ac:dyDescent="0.15">
      <c r="A4050" s="68" t="s">
        <v>11470</v>
      </c>
      <c r="B4050" s="62" t="s">
        <v>11471</v>
      </c>
      <c r="C4050" s="62" t="s">
        <v>11472</v>
      </c>
    </row>
    <row r="4051" spans="1:3" x14ac:dyDescent="0.15">
      <c r="A4051" s="68" t="s">
        <v>11473</v>
      </c>
      <c r="B4051" s="62" t="s">
        <v>11474</v>
      </c>
      <c r="C4051" s="62" t="s">
        <v>11475</v>
      </c>
    </row>
    <row r="4052" spans="1:3" x14ac:dyDescent="0.15">
      <c r="A4052" s="68" t="s">
        <v>11476</v>
      </c>
      <c r="B4052" s="62" t="s">
        <v>11477</v>
      </c>
      <c r="C4052" s="62" t="s">
        <v>11478</v>
      </c>
    </row>
    <row r="4053" spans="1:3" x14ac:dyDescent="0.15">
      <c r="A4053" s="68" t="s">
        <v>11479</v>
      </c>
      <c r="B4053" s="62" t="s">
        <v>11480</v>
      </c>
      <c r="C4053" s="62" t="s">
        <v>11481</v>
      </c>
    </row>
    <row r="4054" spans="1:3" x14ac:dyDescent="0.15">
      <c r="A4054" s="68" t="s">
        <v>11482</v>
      </c>
      <c r="B4054" s="62" t="s">
        <v>11483</v>
      </c>
      <c r="C4054" s="62" t="s">
        <v>11484</v>
      </c>
    </row>
    <row r="4055" spans="1:3" x14ac:dyDescent="0.15">
      <c r="A4055" s="68" t="s">
        <v>11485</v>
      </c>
      <c r="B4055" s="62" t="s">
        <v>11486</v>
      </c>
      <c r="C4055" s="62" t="s">
        <v>11487</v>
      </c>
    </row>
    <row r="4056" spans="1:3" x14ac:dyDescent="0.15">
      <c r="A4056" s="68" t="s">
        <v>11488</v>
      </c>
      <c r="B4056" s="62" t="s">
        <v>11489</v>
      </c>
      <c r="C4056" s="62" t="s">
        <v>11490</v>
      </c>
    </row>
    <row r="4057" spans="1:3" x14ac:dyDescent="0.15">
      <c r="A4057" s="68" t="s">
        <v>11491</v>
      </c>
      <c r="B4057" s="62" t="s">
        <v>11492</v>
      </c>
      <c r="C4057" s="62" t="s">
        <v>11493</v>
      </c>
    </row>
    <row r="4058" spans="1:3" x14ac:dyDescent="0.15">
      <c r="A4058" s="68" t="s">
        <v>11494</v>
      </c>
      <c r="B4058" s="62" t="s">
        <v>11495</v>
      </c>
      <c r="C4058" s="62" t="s">
        <v>11496</v>
      </c>
    </row>
    <row r="4059" spans="1:3" x14ac:dyDescent="0.15">
      <c r="A4059" s="68" t="s">
        <v>11497</v>
      </c>
      <c r="B4059" s="62" t="s">
        <v>11498</v>
      </c>
      <c r="C4059" s="62" t="s">
        <v>11499</v>
      </c>
    </row>
    <row r="4060" spans="1:3" x14ac:dyDescent="0.15">
      <c r="A4060" s="68" t="s">
        <v>11500</v>
      </c>
      <c r="B4060" s="62" t="s">
        <v>11501</v>
      </c>
      <c r="C4060" s="62" t="s">
        <v>11502</v>
      </c>
    </row>
    <row r="4061" spans="1:3" x14ac:dyDescent="0.15">
      <c r="A4061" s="68" t="s">
        <v>11503</v>
      </c>
      <c r="B4061" s="62" t="s">
        <v>11504</v>
      </c>
      <c r="C4061" s="62" t="s">
        <v>11505</v>
      </c>
    </row>
    <row r="4062" spans="1:3" x14ac:dyDescent="0.15">
      <c r="A4062" s="68" t="s">
        <v>11506</v>
      </c>
      <c r="B4062" s="62" t="s">
        <v>11507</v>
      </c>
      <c r="C4062" s="62" t="s">
        <v>11508</v>
      </c>
    </row>
    <row r="4063" spans="1:3" x14ac:dyDescent="0.15">
      <c r="A4063" s="68" t="s">
        <v>11509</v>
      </c>
      <c r="B4063" s="62" t="s">
        <v>11510</v>
      </c>
      <c r="C4063" s="62" t="s">
        <v>11511</v>
      </c>
    </row>
    <row r="4064" spans="1:3" x14ac:dyDescent="0.15">
      <c r="A4064" s="68" t="s">
        <v>11512</v>
      </c>
      <c r="B4064" s="62" t="s">
        <v>11513</v>
      </c>
      <c r="C4064" s="62" t="s">
        <v>11514</v>
      </c>
    </row>
    <row r="4065" spans="1:3" x14ac:dyDescent="0.15">
      <c r="A4065" s="68" t="s">
        <v>11515</v>
      </c>
      <c r="B4065" s="62" t="s">
        <v>11516</v>
      </c>
      <c r="C4065" s="62" t="s">
        <v>11517</v>
      </c>
    </row>
    <row r="4066" spans="1:3" x14ac:dyDescent="0.15">
      <c r="A4066" s="68" t="s">
        <v>11518</v>
      </c>
      <c r="B4066" s="62" t="s">
        <v>11519</v>
      </c>
      <c r="C4066" s="62" t="s">
        <v>11520</v>
      </c>
    </row>
    <row r="4067" spans="1:3" x14ac:dyDescent="0.15">
      <c r="A4067" s="68" t="s">
        <v>11521</v>
      </c>
      <c r="B4067" s="62" t="s">
        <v>11522</v>
      </c>
      <c r="C4067" s="62" t="s">
        <v>11523</v>
      </c>
    </row>
    <row r="4068" spans="1:3" x14ac:dyDescent="0.15">
      <c r="A4068" s="68" t="s">
        <v>11524</v>
      </c>
      <c r="B4068" s="62" t="s">
        <v>11525</v>
      </c>
      <c r="C4068" s="62" t="s">
        <v>11526</v>
      </c>
    </row>
    <row r="4069" spans="1:3" x14ac:dyDescent="0.15">
      <c r="A4069" s="68" t="s">
        <v>11527</v>
      </c>
      <c r="B4069" s="62" t="s">
        <v>11528</v>
      </c>
      <c r="C4069" s="62" t="s">
        <v>11529</v>
      </c>
    </row>
    <row r="4070" spans="1:3" x14ac:dyDescent="0.15">
      <c r="A4070" s="68" t="s">
        <v>11530</v>
      </c>
      <c r="B4070" s="62" t="s">
        <v>11531</v>
      </c>
      <c r="C4070" s="62" t="s">
        <v>11532</v>
      </c>
    </row>
    <row r="4071" spans="1:3" x14ac:dyDescent="0.15">
      <c r="A4071" s="68" t="s">
        <v>11533</v>
      </c>
      <c r="B4071" s="62" t="s">
        <v>11534</v>
      </c>
      <c r="C4071" s="62" t="s">
        <v>11535</v>
      </c>
    </row>
    <row r="4072" spans="1:3" x14ac:dyDescent="0.15">
      <c r="A4072" s="68" t="s">
        <v>11536</v>
      </c>
      <c r="B4072" s="62" t="s">
        <v>11537</v>
      </c>
      <c r="C4072" s="62" t="s">
        <v>11538</v>
      </c>
    </row>
    <row r="4073" spans="1:3" x14ac:dyDescent="0.15">
      <c r="A4073" s="68" t="s">
        <v>11539</v>
      </c>
      <c r="B4073" s="62" t="s">
        <v>11540</v>
      </c>
      <c r="C4073" s="62" t="s">
        <v>11541</v>
      </c>
    </row>
    <row r="4074" spans="1:3" x14ac:dyDescent="0.15">
      <c r="A4074" s="68" t="s">
        <v>11542</v>
      </c>
      <c r="B4074" s="62" t="s">
        <v>11543</v>
      </c>
      <c r="C4074" s="62" t="s">
        <v>11544</v>
      </c>
    </row>
    <row r="4075" spans="1:3" x14ac:dyDescent="0.15">
      <c r="A4075" s="68" t="s">
        <v>11545</v>
      </c>
      <c r="B4075" s="62" t="s">
        <v>11546</v>
      </c>
      <c r="C4075" s="62" t="s">
        <v>11547</v>
      </c>
    </row>
    <row r="4076" spans="1:3" x14ac:dyDescent="0.15">
      <c r="A4076" s="68" t="s">
        <v>11548</v>
      </c>
      <c r="B4076" s="62" t="s">
        <v>11549</v>
      </c>
      <c r="C4076" s="62" t="s">
        <v>11550</v>
      </c>
    </row>
    <row r="4077" spans="1:3" x14ac:dyDescent="0.15">
      <c r="A4077" s="68" t="s">
        <v>11551</v>
      </c>
      <c r="B4077" s="62" t="s">
        <v>11552</v>
      </c>
      <c r="C4077" s="62" t="s">
        <v>11553</v>
      </c>
    </row>
    <row r="4078" spans="1:3" x14ac:dyDescent="0.15">
      <c r="A4078" s="68" t="s">
        <v>11554</v>
      </c>
      <c r="B4078" s="62" t="s">
        <v>11555</v>
      </c>
      <c r="C4078" s="62" t="s">
        <v>11556</v>
      </c>
    </row>
    <row r="4079" spans="1:3" x14ac:dyDescent="0.15">
      <c r="A4079" s="68" t="s">
        <v>11557</v>
      </c>
      <c r="B4079" s="62" t="s">
        <v>11558</v>
      </c>
      <c r="C4079" s="62" t="s">
        <v>11559</v>
      </c>
    </row>
    <row r="4080" spans="1:3" x14ac:dyDescent="0.15">
      <c r="A4080" s="68" t="s">
        <v>11560</v>
      </c>
      <c r="B4080" s="62" t="s">
        <v>11561</v>
      </c>
      <c r="C4080" s="62" t="s">
        <v>11562</v>
      </c>
    </row>
    <row r="4081" spans="1:3" x14ac:dyDescent="0.15">
      <c r="A4081" s="68" t="s">
        <v>11563</v>
      </c>
      <c r="B4081" s="62" t="s">
        <v>11564</v>
      </c>
      <c r="C4081" s="62" t="s">
        <v>11565</v>
      </c>
    </row>
    <row r="4082" spans="1:3" x14ac:dyDescent="0.15">
      <c r="A4082" s="68" t="s">
        <v>11566</v>
      </c>
      <c r="B4082" s="62" t="s">
        <v>11567</v>
      </c>
      <c r="C4082" s="62" t="s">
        <v>10583</v>
      </c>
    </row>
    <row r="4083" spans="1:3" x14ac:dyDescent="0.15">
      <c r="A4083" s="68" t="s">
        <v>11568</v>
      </c>
      <c r="B4083" s="62" t="s">
        <v>11569</v>
      </c>
      <c r="C4083" s="62" t="s">
        <v>11570</v>
      </c>
    </row>
    <row r="4084" spans="1:3" x14ac:dyDescent="0.15">
      <c r="A4084" s="68" t="s">
        <v>11571</v>
      </c>
      <c r="B4084" s="62" t="s">
        <v>11572</v>
      </c>
      <c r="C4084" s="62" t="s">
        <v>11573</v>
      </c>
    </row>
    <row r="4085" spans="1:3" x14ac:dyDescent="0.15">
      <c r="A4085" s="68" t="s">
        <v>11574</v>
      </c>
      <c r="B4085" s="62" t="s">
        <v>11575</v>
      </c>
      <c r="C4085" s="62" t="s">
        <v>11576</v>
      </c>
    </row>
    <row r="4086" spans="1:3" x14ac:dyDescent="0.15">
      <c r="A4086" s="68" t="s">
        <v>11577</v>
      </c>
      <c r="B4086" s="62" t="s">
        <v>11578</v>
      </c>
      <c r="C4086" s="62" t="s">
        <v>11579</v>
      </c>
    </row>
    <row r="4087" spans="1:3" x14ac:dyDescent="0.15">
      <c r="A4087" s="68" t="s">
        <v>11580</v>
      </c>
      <c r="B4087" s="62" t="s">
        <v>11581</v>
      </c>
      <c r="C4087" s="62" t="s">
        <v>11582</v>
      </c>
    </row>
    <row r="4088" spans="1:3" x14ac:dyDescent="0.15">
      <c r="A4088" s="68" t="s">
        <v>11583</v>
      </c>
      <c r="B4088" s="62" t="s">
        <v>11584</v>
      </c>
      <c r="C4088" s="62" t="s">
        <v>11585</v>
      </c>
    </row>
    <row r="4089" spans="1:3" x14ac:dyDescent="0.15">
      <c r="A4089" s="68" t="s">
        <v>11586</v>
      </c>
      <c r="B4089" s="62" t="s">
        <v>11587</v>
      </c>
      <c r="C4089" s="62" t="s">
        <v>11588</v>
      </c>
    </row>
    <row r="4090" spans="1:3" x14ac:dyDescent="0.15">
      <c r="A4090" s="68" t="s">
        <v>11589</v>
      </c>
      <c r="B4090" s="62" t="s">
        <v>11590</v>
      </c>
      <c r="C4090" s="62" t="s">
        <v>11591</v>
      </c>
    </row>
    <row r="4091" spans="1:3" x14ac:dyDescent="0.15">
      <c r="A4091" s="68" t="s">
        <v>11592</v>
      </c>
      <c r="B4091" s="62" t="s">
        <v>11593</v>
      </c>
      <c r="C4091" s="62" t="s">
        <v>11594</v>
      </c>
    </row>
    <row r="4092" spans="1:3" x14ac:dyDescent="0.15">
      <c r="A4092" s="68" t="s">
        <v>11595</v>
      </c>
      <c r="B4092" s="62" t="s">
        <v>11596</v>
      </c>
      <c r="C4092" s="62" t="s">
        <v>11597</v>
      </c>
    </row>
    <row r="4093" spans="1:3" x14ac:dyDescent="0.15">
      <c r="A4093" s="68" t="s">
        <v>11598</v>
      </c>
      <c r="B4093" s="62" t="s">
        <v>11599</v>
      </c>
      <c r="C4093" s="62" t="s">
        <v>11600</v>
      </c>
    </row>
    <row r="4094" spans="1:3" x14ac:dyDescent="0.15">
      <c r="A4094" s="68" t="s">
        <v>11601</v>
      </c>
      <c r="B4094" s="62" t="s">
        <v>11602</v>
      </c>
      <c r="C4094" s="62" t="s">
        <v>11603</v>
      </c>
    </row>
    <row r="4095" spans="1:3" x14ac:dyDescent="0.15">
      <c r="A4095" s="68" t="s">
        <v>11604</v>
      </c>
      <c r="B4095" s="62" t="s">
        <v>11605</v>
      </c>
      <c r="C4095" s="62" t="s">
        <v>11606</v>
      </c>
    </row>
    <row r="4096" spans="1:3" x14ac:dyDescent="0.15">
      <c r="A4096" s="68" t="s">
        <v>11607</v>
      </c>
      <c r="B4096" s="62" t="s">
        <v>11608</v>
      </c>
      <c r="C4096" s="62" t="s">
        <v>11609</v>
      </c>
    </row>
    <row r="4097" spans="1:3" x14ac:dyDescent="0.15">
      <c r="A4097" s="68" t="s">
        <v>11610</v>
      </c>
      <c r="B4097" s="62" t="s">
        <v>11611</v>
      </c>
      <c r="C4097" s="62" t="s">
        <v>11612</v>
      </c>
    </row>
    <row r="4098" spans="1:3" x14ac:dyDescent="0.15">
      <c r="A4098" s="68" t="s">
        <v>11613</v>
      </c>
      <c r="B4098" s="62" t="s">
        <v>11614</v>
      </c>
      <c r="C4098" s="62" t="s">
        <v>11615</v>
      </c>
    </row>
    <row r="4099" spans="1:3" x14ac:dyDescent="0.15">
      <c r="A4099" s="68" t="s">
        <v>11616</v>
      </c>
      <c r="B4099" s="62" t="s">
        <v>11617</v>
      </c>
      <c r="C4099" s="62" t="s">
        <v>11618</v>
      </c>
    </row>
    <row r="4100" spans="1:3" x14ac:dyDescent="0.15">
      <c r="A4100" s="68" t="s">
        <v>11619</v>
      </c>
      <c r="B4100" s="62" t="s">
        <v>11620</v>
      </c>
      <c r="C4100" s="62" t="s">
        <v>11621</v>
      </c>
    </row>
    <row r="4101" spans="1:3" x14ac:dyDescent="0.15">
      <c r="A4101" s="68" t="s">
        <v>11622</v>
      </c>
      <c r="B4101" s="62" t="s">
        <v>11623</v>
      </c>
      <c r="C4101" s="62" t="s">
        <v>11624</v>
      </c>
    </row>
    <row r="4102" spans="1:3" x14ac:dyDescent="0.15">
      <c r="A4102" s="68" t="s">
        <v>11625</v>
      </c>
      <c r="B4102" s="62" t="s">
        <v>11626</v>
      </c>
      <c r="C4102" s="62" t="s">
        <v>11627</v>
      </c>
    </row>
    <row r="4103" spans="1:3" x14ac:dyDescent="0.15">
      <c r="A4103" s="68" t="s">
        <v>11628</v>
      </c>
      <c r="B4103" s="62" t="s">
        <v>11629</v>
      </c>
      <c r="C4103" s="62" t="s">
        <v>11630</v>
      </c>
    </row>
    <row r="4104" spans="1:3" x14ac:dyDescent="0.15">
      <c r="A4104" s="68" t="s">
        <v>11631</v>
      </c>
      <c r="B4104" s="62" t="s">
        <v>11632</v>
      </c>
      <c r="C4104" s="62" t="s">
        <v>11633</v>
      </c>
    </row>
    <row r="4105" spans="1:3" x14ac:dyDescent="0.15">
      <c r="A4105" s="68" t="s">
        <v>11634</v>
      </c>
      <c r="B4105" s="62" t="s">
        <v>11635</v>
      </c>
      <c r="C4105" s="62" t="s">
        <v>11636</v>
      </c>
    </row>
    <row r="4106" spans="1:3" x14ac:dyDescent="0.15">
      <c r="A4106" s="68" t="s">
        <v>11637</v>
      </c>
      <c r="B4106" s="62" t="s">
        <v>11638</v>
      </c>
      <c r="C4106" s="62" t="s">
        <v>11639</v>
      </c>
    </row>
    <row r="4107" spans="1:3" x14ac:dyDescent="0.15">
      <c r="A4107" s="68" t="s">
        <v>11640</v>
      </c>
      <c r="B4107" s="62" t="s">
        <v>11641</v>
      </c>
      <c r="C4107" s="62" t="s">
        <v>11642</v>
      </c>
    </row>
    <row r="4108" spans="1:3" x14ac:dyDescent="0.15">
      <c r="A4108" s="68" t="s">
        <v>11643</v>
      </c>
      <c r="B4108" s="62" t="s">
        <v>11644</v>
      </c>
      <c r="C4108" s="62" t="s">
        <v>11645</v>
      </c>
    </row>
    <row r="4109" spans="1:3" x14ac:dyDescent="0.15">
      <c r="A4109" s="68" t="s">
        <v>11646</v>
      </c>
      <c r="B4109" s="62" t="s">
        <v>11647</v>
      </c>
      <c r="C4109" s="62" t="s">
        <v>11648</v>
      </c>
    </row>
    <row r="4110" spans="1:3" x14ac:dyDescent="0.15">
      <c r="A4110" s="68" t="s">
        <v>11649</v>
      </c>
      <c r="B4110" s="62" t="s">
        <v>11650</v>
      </c>
      <c r="C4110" s="62" t="s">
        <v>11651</v>
      </c>
    </row>
    <row r="4111" spans="1:3" x14ac:dyDescent="0.15">
      <c r="A4111" s="68" t="s">
        <v>11652</v>
      </c>
      <c r="B4111" s="62" t="s">
        <v>11653</v>
      </c>
      <c r="C4111" s="62" t="s">
        <v>11654</v>
      </c>
    </row>
    <row r="4112" spans="1:3" x14ac:dyDescent="0.15">
      <c r="A4112" s="68" t="s">
        <v>11655</v>
      </c>
      <c r="B4112" s="62" t="s">
        <v>11656</v>
      </c>
      <c r="C4112" s="62" t="s">
        <v>11657</v>
      </c>
    </row>
    <row r="4113" spans="1:3" x14ac:dyDescent="0.15">
      <c r="A4113" s="68" t="s">
        <v>11658</v>
      </c>
      <c r="B4113" s="62" t="s">
        <v>11659</v>
      </c>
      <c r="C4113" s="62" t="s">
        <v>11660</v>
      </c>
    </row>
    <row r="4114" spans="1:3" x14ac:dyDescent="0.15">
      <c r="A4114" s="68" t="s">
        <v>11661</v>
      </c>
      <c r="B4114" s="62" t="s">
        <v>11662</v>
      </c>
      <c r="C4114" s="62" t="s">
        <v>11663</v>
      </c>
    </row>
    <row r="4115" spans="1:3" x14ac:dyDescent="0.15">
      <c r="A4115" s="68" t="s">
        <v>11664</v>
      </c>
      <c r="B4115" s="62" t="s">
        <v>11665</v>
      </c>
      <c r="C4115" s="62" t="s">
        <v>11666</v>
      </c>
    </row>
    <row r="4116" spans="1:3" x14ac:dyDescent="0.15">
      <c r="A4116" s="68" t="s">
        <v>11667</v>
      </c>
      <c r="B4116" s="62" t="s">
        <v>11668</v>
      </c>
      <c r="C4116" s="62" t="s">
        <v>11669</v>
      </c>
    </row>
    <row r="4117" spans="1:3" x14ac:dyDescent="0.15">
      <c r="A4117" s="68" t="s">
        <v>11670</v>
      </c>
      <c r="B4117" s="62" t="s">
        <v>11671</v>
      </c>
      <c r="C4117" s="62" t="s">
        <v>11672</v>
      </c>
    </row>
    <row r="4118" spans="1:3" x14ac:dyDescent="0.15">
      <c r="A4118" s="68" t="s">
        <v>11673</v>
      </c>
      <c r="B4118" s="62" t="s">
        <v>11674</v>
      </c>
      <c r="C4118" s="62" t="s">
        <v>11675</v>
      </c>
    </row>
    <row r="4119" spans="1:3" x14ac:dyDescent="0.15">
      <c r="A4119" s="68" t="s">
        <v>11676</v>
      </c>
      <c r="B4119" s="62" t="s">
        <v>11677</v>
      </c>
      <c r="C4119" s="62" t="s">
        <v>11678</v>
      </c>
    </row>
    <row r="4120" spans="1:3" x14ac:dyDescent="0.15">
      <c r="A4120" s="68" t="s">
        <v>11679</v>
      </c>
      <c r="B4120" s="62" t="s">
        <v>11680</v>
      </c>
      <c r="C4120" s="62" t="s">
        <v>11681</v>
      </c>
    </row>
    <row r="4121" spans="1:3" x14ac:dyDescent="0.15">
      <c r="A4121" s="68" t="s">
        <v>11682</v>
      </c>
      <c r="B4121" s="62" t="s">
        <v>11683</v>
      </c>
      <c r="C4121" s="62" t="s">
        <v>11684</v>
      </c>
    </row>
    <row r="4122" spans="1:3" x14ac:dyDescent="0.15">
      <c r="A4122" s="68" t="s">
        <v>11685</v>
      </c>
      <c r="B4122" s="62" t="s">
        <v>11686</v>
      </c>
      <c r="C4122" s="62" t="s">
        <v>11687</v>
      </c>
    </row>
    <row r="4123" spans="1:3" x14ac:dyDescent="0.15">
      <c r="A4123" s="68" t="s">
        <v>11688</v>
      </c>
      <c r="B4123" s="62" t="s">
        <v>11689</v>
      </c>
      <c r="C4123" s="62" t="s">
        <v>11690</v>
      </c>
    </row>
    <row r="4124" spans="1:3" x14ac:dyDescent="0.15">
      <c r="A4124" s="68" t="s">
        <v>11691</v>
      </c>
      <c r="B4124" s="62" t="s">
        <v>11692</v>
      </c>
      <c r="C4124" s="62" t="s">
        <v>11693</v>
      </c>
    </row>
    <row r="4125" spans="1:3" x14ac:dyDescent="0.15">
      <c r="A4125" s="68" t="s">
        <v>11694</v>
      </c>
      <c r="B4125" s="62" t="s">
        <v>11695</v>
      </c>
      <c r="C4125" s="62" t="s">
        <v>11696</v>
      </c>
    </row>
    <row r="4126" spans="1:3" x14ac:dyDescent="0.15">
      <c r="A4126" s="68" t="s">
        <v>11697</v>
      </c>
      <c r="B4126" s="62" t="s">
        <v>11698</v>
      </c>
      <c r="C4126" s="62" t="s">
        <v>11699</v>
      </c>
    </row>
    <row r="4127" spans="1:3" x14ac:dyDescent="0.15">
      <c r="A4127" s="68" t="s">
        <v>11700</v>
      </c>
      <c r="B4127" s="62" t="s">
        <v>11701</v>
      </c>
      <c r="C4127" s="62" t="s">
        <v>11702</v>
      </c>
    </row>
    <row r="4128" spans="1:3" x14ac:dyDescent="0.15">
      <c r="A4128" s="68" t="s">
        <v>11703</v>
      </c>
      <c r="B4128" s="62" t="s">
        <v>11704</v>
      </c>
      <c r="C4128" s="62" t="s">
        <v>11705</v>
      </c>
    </row>
    <row r="4129" spans="1:3" x14ac:dyDescent="0.15">
      <c r="A4129" s="68" t="s">
        <v>11706</v>
      </c>
      <c r="B4129" s="62" t="s">
        <v>11707</v>
      </c>
      <c r="C4129" s="62" t="s">
        <v>11708</v>
      </c>
    </row>
    <row r="4130" spans="1:3" x14ac:dyDescent="0.15">
      <c r="A4130" s="68" t="s">
        <v>11709</v>
      </c>
      <c r="B4130" s="62" t="s">
        <v>11710</v>
      </c>
      <c r="C4130" s="62" t="s">
        <v>11711</v>
      </c>
    </row>
    <row r="4131" spans="1:3" x14ac:dyDescent="0.15">
      <c r="A4131" s="68" t="s">
        <v>11712</v>
      </c>
      <c r="B4131" s="62" t="s">
        <v>11713</v>
      </c>
      <c r="C4131" s="62" t="s">
        <v>11714</v>
      </c>
    </row>
    <row r="4132" spans="1:3" x14ac:dyDescent="0.15">
      <c r="A4132" s="68" t="s">
        <v>11715</v>
      </c>
      <c r="B4132" s="62" t="s">
        <v>11716</v>
      </c>
      <c r="C4132" s="62" t="s">
        <v>11717</v>
      </c>
    </row>
    <row r="4133" spans="1:3" x14ac:dyDescent="0.15">
      <c r="A4133" s="68" t="s">
        <v>11718</v>
      </c>
      <c r="B4133" s="62" t="s">
        <v>11719</v>
      </c>
      <c r="C4133" s="62" t="s">
        <v>11720</v>
      </c>
    </row>
    <row r="4134" spans="1:3" x14ac:dyDescent="0.15">
      <c r="A4134" s="68" t="s">
        <v>11721</v>
      </c>
      <c r="B4134" s="62" t="s">
        <v>11722</v>
      </c>
      <c r="C4134" s="62" t="s">
        <v>11723</v>
      </c>
    </row>
    <row r="4135" spans="1:3" x14ac:dyDescent="0.15">
      <c r="A4135" s="68" t="s">
        <v>11724</v>
      </c>
      <c r="B4135" s="62" t="s">
        <v>11725</v>
      </c>
      <c r="C4135" s="62" t="s">
        <v>11726</v>
      </c>
    </row>
    <row r="4136" spans="1:3" x14ac:dyDescent="0.15">
      <c r="A4136" s="68" t="s">
        <v>11727</v>
      </c>
      <c r="B4136" s="62" t="s">
        <v>11728</v>
      </c>
      <c r="C4136" s="62" t="s">
        <v>11729</v>
      </c>
    </row>
    <row r="4137" spans="1:3" x14ac:dyDescent="0.15">
      <c r="A4137" s="68" t="s">
        <v>11730</v>
      </c>
      <c r="B4137" s="62" t="s">
        <v>11731</v>
      </c>
      <c r="C4137" s="62" t="s">
        <v>11732</v>
      </c>
    </row>
    <row r="4138" spans="1:3" x14ac:dyDescent="0.15">
      <c r="A4138" s="68" t="s">
        <v>11733</v>
      </c>
      <c r="B4138" s="62" t="s">
        <v>11734</v>
      </c>
      <c r="C4138" s="62" t="s">
        <v>11735</v>
      </c>
    </row>
    <row r="4139" spans="1:3" x14ac:dyDescent="0.15">
      <c r="A4139" s="68" t="s">
        <v>11736</v>
      </c>
      <c r="B4139" s="62" t="s">
        <v>11737</v>
      </c>
      <c r="C4139" s="62" t="s">
        <v>11738</v>
      </c>
    </row>
    <row r="4140" spans="1:3" x14ac:dyDescent="0.15">
      <c r="A4140" s="68" t="s">
        <v>11739</v>
      </c>
      <c r="B4140" s="62" t="s">
        <v>11740</v>
      </c>
      <c r="C4140" s="62" t="s">
        <v>11741</v>
      </c>
    </row>
    <row r="4141" spans="1:3" x14ac:dyDescent="0.15">
      <c r="A4141" s="68" t="s">
        <v>11742</v>
      </c>
      <c r="B4141" s="62" t="s">
        <v>11743</v>
      </c>
      <c r="C4141" s="62" t="s">
        <v>11744</v>
      </c>
    </row>
    <row r="4142" spans="1:3" x14ac:dyDescent="0.15">
      <c r="A4142" s="68" t="s">
        <v>11745</v>
      </c>
      <c r="B4142" s="62" t="s">
        <v>11746</v>
      </c>
      <c r="C4142" s="62" t="s">
        <v>11747</v>
      </c>
    </row>
    <row r="4143" spans="1:3" x14ac:dyDescent="0.15">
      <c r="A4143" s="68" t="s">
        <v>11748</v>
      </c>
      <c r="B4143" s="62" t="s">
        <v>11749</v>
      </c>
      <c r="C4143" s="62" t="s">
        <v>11750</v>
      </c>
    </row>
    <row r="4144" spans="1:3" x14ac:dyDescent="0.15">
      <c r="A4144" s="68" t="s">
        <v>11751</v>
      </c>
      <c r="B4144" s="62" t="s">
        <v>11752</v>
      </c>
      <c r="C4144" s="62" t="s">
        <v>11753</v>
      </c>
    </row>
    <row r="4145" spans="1:3" x14ac:dyDescent="0.15">
      <c r="A4145" s="68" t="s">
        <v>11754</v>
      </c>
      <c r="B4145" s="62" t="s">
        <v>11755</v>
      </c>
      <c r="C4145" s="62" t="s">
        <v>11756</v>
      </c>
    </row>
    <row r="4146" spans="1:3" x14ac:dyDescent="0.15">
      <c r="A4146" s="68" t="s">
        <v>11757</v>
      </c>
      <c r="B4146" s="62" t="s">
        <v>11758</v>
      </c>
      <c r="C4146" s="62" t="s">
        <v>11759</v>
      </c>
    </row>
    <row r="4147" spans="1:3" x14ac:dyDescent="0.15">
      <c r="A4147" s="68" t="s">
        <v>11760</v>
      </c>
      <c r="B4147" s="62" t="s">
        <v>11761</v>
      </c>
      <c r="C4147" s="62" t="s">
        <v>11762</v>
      </c>
    </row>
    <row r="4148" spans="1:3" x14ac:dyDescent="0.15">
      <c r="A4148" s="68" t="s">
        <v>11763</v>
      </c>
      <c r="B4148" s="62" t="s">
        <v>11764</v>
      </c>
      <c r="C4148" s="62" t="s">
        <v>11765</v>
      </c>
    </row>
    <row r="4149" spans="1:3" x14ac:dyDescent="0.15">
      <c r="A4149" s="68" t="s">
        <v>11766</v>
      </c>
      <c r="B4149" s="62" t="s">
        <v>11767</v>
      </c>
      <c r="C4149" s="62" t="s">
        <v>11768</v>
      </c>
    </row>
    <row r="4150" spans="1:3" x14ac:dyDescent="0.15">
      <c r="A4150" s="68" t="s">
        <v>11769</v>
      </c>
      <c r="B4150" s="62" t="s">
        <v>11770</v>
      </c>
      <c r="C4150" s="62" t="s">
        <v>11771</v>
      </c>
    </row>
    <row r="4151" spans="1:3" x14ac:dyDescent="0.15">
      <c r="A4151" s="68" t="s">
        <v>11772</v>
      </c>
      <c r="B4151" s="62" t="s">
        <v>11773</v>
      </c>
      <c r="C4151" s="62" t="s">
        <v>11774</v>
      </c>
    </row>
    <row r="4152" spans="1:3" x14ac:dyDescent="0.15">
      <c r="A4152" s="68" t="s">
        <v>11775</v>
      </c>
      <c r="B4152" s="62" t="s">
        <v>11776</v>
      </c>
      <c r="C4152" s="62" t="s">
        <v>11777</v>
      </c>
    </row>
    <row r="4153" spans="1:3" x14ac:dyDescent="0.15">
      <c r="A4153" s="68" t="s">
        <v>11778</v>
      </c>
      <c r="B4153" s="62" t="s">
        <v>11779</v>
      </c>
      <c r="C4153" s="62" t="s">
        <v>11780</v>
      </c>
    </row>
    <row r="4154" spans="1:3" x14ac:dyDescent="0.15">
      <c r="A4154" s="68" t="s">
        <v>11781</v>
      </c>
      <c r="B4154" s="62" t="s">
        <v>11782</v>
      </c>
      <c r="C4154" s="62" t="s">
        <v>11783</v>
      </c>
    </row>
    <row r="4155" spans="1:3" x14ac:dyDescent="0.15">
      <c r="A4155" s="68" t="s">
        <v>11784</v>
      </c>
      <c r="B4155" s="62" t="s">
        <v>11785</v>
      </c>
      <c r="C4155" s="62" t="s">
        <v>11786</v>
      </c>
    </row>
    <row r="4156" spans="1:3" x14ac:dyDescent="0.15">
      <c r="A4156" s="68" t="s">
        <v>11787</v>
      </c>
      <c r="B4156" s="62" t="s">
        <v>11788</v>
      </c>
      <c r="C4156" s="62" t="s">
        <v>11789</v>
      </c>
    </row>
    <row r="4157" spans="1:3" x14ac:dyDescent="0.15">
      <c r="A4157" s="68" t="s">
        <v>11790</v>
      </c>
      <c r="B4157" s="62" t="s">
        <v>11791</v>
      </c>
      <c r="C4157" s="62" t="s">
        <v>11792</v>
      </c>
    </row>
    <row r="4158" spans="1:3" x14ac:dyDescent="0.15">
      <c r="A4158" s="68" t="s">
        <v>11793</v>
      </c>
      <c r="B4158" s="62" t="s">
        <v>11794</v>
      </c>
      <c r="C4158" s="62" t="s">
        <v>11795</v>
      </c>
    </row>
    <row r="4159" spans="1:3" x14ac:dyDescent="0.15">
      <c r="A4159" s="68" t="s">
        <v>11796</v>
      </c>
      <c r="B4159" s="62" t="s">
        <v>11797</v>
      </c>
      <c r="C4159" s="62" t="s">
        <v>11798</v>
      </c>
    </row>
    <row r="4160" spans="1:3" x14ac:dyDescent="0.15">
      <c r="A4160" s="68" t="s">
        <v>11799</v>
      </c>
      <c r="B4160" s="62" t="s">
        <v>11800</v>
      </c>
      <c r="C4160" s="62" t="s">
        <v>11801</v>
      </c>
    </row>
    <row r="4161" spans="1:3" x14ac:dyDescent="0.15">
      <c r="A4161" s="68" t="s">
        <v>11802</v>
      </c>
      <c r="B4161" s="62" t="s">
        <v>11803</v>
      </c>
      <c r="C4161" s="62" t="s">
        <v>11804</v>
      </c>
    </row>
    <row r="4162" spans="1:3" x14ac:dyDescent="0.15">
      <c r="A4162" s="68" t="s">
        <v>11805</v>
      </c>
      <c r="B4162" s="62" t="s">
        <v>11806</v>
      </c>
      <c r="C4162" s="62" t="s">
        <v>11807</v>
      </c>
    </row>
    <row r="4163" spans="1:3" x14ac:dyDescent="0.15">
      <c r="A4163" s="68" t="s">
        <v>11808</v>
      </c>
      <c r="B4163" s="62" t="s">
        <v>11809</v>
      </c>
      <c r="C4163" s="62" t="s">
        <v>11810</v>
      </c>
    </row>
    <row r="4164" spans="1:3" x14ac:dyDescent="0.15">
      <c r="A4164" s="68" t="s">
        <v>11811</v>
      </c>
      <c r="B4164" s="62" t="s">
        <v>11812</v>
      </c>
      <c r="C4164" s="62" t="s">
        <v>11813</v>
      </c>
    </row>
    <row r="4165" spans="1:3" x14ac:dyDescent="0.15">
      <c r="A4165" s="68" t="s">
        <v>11814</v>
      </c>
      <c r="B4165" s="62" t="s">
        <v>11815</v>
      </c>
      <c r="C4165" s="62" t="s">
        <v>11816</v>
      </c>
    </row>
    <row r="4166" spans="1:3" x14ac:dyDescent="0.15">
      <c r="A4166" s="68" t="s">
        <v>11817</v>
      </c>
      <c r="B4166" s="62" t="s">
        <v>11818</v>
      </c>
      <c r="C4166" s="62" t="s">
        <v>11819</v>
      </c>
    </row>
    <row r="4167" spans="1:3" x14ac:dyDescent="0.15">
      <c r="A4167" s="68" t="s">
        <v>11820</v>
      </c>
      <c r="B4167" s="62" t="s">
        <v>11821</v>
      </c>
      <c r="C4167" s="62" t="s">
        <v>11822</v>
      </c>
    </row>
    <row r="4168" spans="1:3" x14ac:dyDescent="0.15">
      <c r="A4168" s="68" t="s">
        <v>11823</v>
      </c>
      <c r="B4168" s="62" t="s">
        <v>11824</v>
      </c>
      <c r="C4168" s="62" t="s">
        <v>11825</v>
      </c>
    </row>
    <row r="4169" spans="1:3" x14ac:dyDescent="0.15">
      <c r="A4169" s="68" t="s">
        <v>11826</v>
      </c>
      <c r="B4169" s="62" t="s">
        <v>11827</v>
      </c>
      <c r="C4169" s="62" t="s">
        <v>11828</v>
      </c>
    </row>
    <row r="4170" spans="1:3" x14ac:dyDescent="0.15">
      <c r="A4170" s="68" t="s">
        <v>11829</v>
      </c>
      <c r="B4170" s="62" t="s">
        <v>11830</v>
      </c>
      <c r="C4170" s="62" t="s">
        <v>11831</v>
      </c>
    </row>
    <row r="4171" spans="1:3" x14ac:dyDescent="0.15">
      <c r="A4171" s="68" t="s">
        <v>11832</v>
      </c>
      <c r="B4171" s="62" t="s">
        <v>11833</v>
      </c>
      <c r="C4171" s="62" t="s">
        <v>11834</v>
      </c>
    </row>
    <row r="4172" spans="1:3" x14ac:dyDescent="0.15">
      <c r="A4172" s="68" t="s">
        <v>11835</v>
      </c>
      <c r="B4172" s="62" t="s">
        <v>11836</v>
      </c>
      <c r="C4172" s="62" t="s">
        <v>11837</v>
      </c>
    </row>
    <row r="4173" spans="1:3" x14ac:dyDescent="0.15">
      <c r="A4173" s="68" t="s">
        <v>11838</v>
      </c>
      <c r="B4173" s="62" t="s">
        <v>11839</v>
      </c>
      <c r="C4173" s="62" t="s">
        <v>11840</v>
      </c>
    </row>
    <row r="4174" spans="1:3" x14ac:dyDescent="0.15">
      <c r="A4174" s="68" t="s">
        <v>11841</v>
      </c>
      <c r="B4174" s="62" t="s">
        <v>11842</v>
      </c>
      <c r="C4174" s="62" t="s">
        <v>11843</v>
      </c>
    </row>
    <row r="4175" spans="1:3" x14ac:dyDescent="0.15">
      <c r="A4175" s="68" t="s">
        <v>11844</v>
      </c>
      <c r="B4175" s="62" t="s">
        <v>11845</v>
      </c>
      <c r="C4175" s="62" t="s">
        <v>11846</v>
      </c>
    </row>
    <row r="4176" spans="1:3" x14ac:dyDescent="0.15">
      <c r="A4176" s="68" t="s">
        <v>11847</v>
      </c>
      <c r="B4176" s="62" t="s">
        <v>11848</v>
      </c>
      <c r="C4176" s="62" t="s">
        <v>11849</v>
      </c>
    </row>
    <row r="4177" spans="1:3" x14ac:dyDescent="0.15">
      <c r="A4177" s="68" t="s">
        <v>11850</v>
      </c>
      <c r="B4177" s="62" t="s">
        <v>11851</v>
      </c>
      <c r="C4177" s="62" t="s">
        <v>11852</v>
      </c>
    </row>
    <row r="4178" spans="1:3" x14ac:dyDescent="0.15">
      <c r="A4178" s="68" t="s">
        <v>11853</v>
      </c>
      <c r="B4178" s="62" t="s">
        <v>11854</v>
      </c>
      <c r="C4178" s="62" t="s">
        <v>11855</v>
      </c>
    </row>
    <row r="4179" spans="1:3" x14ac:dyDescent="0.15">
      <c r="A4179" s="68" t="s">
        <v>11856</v>
      </c>
      <c r="B4179" s="62" t="s">
        <v>11857</v>
      </c>
      <c r="C4179" s="62" t="s">
        <v>11858</v>
      </c>
    </row>
    <row r="4180" spans="1:3" x14ac:dyDescent="0.15">
      <c r="A4180" s="68" t="s">
        <v>11859</v>
      </c>
      <c r="B4180" s="62" t="s">
        <v>11860</v>
      </c>
      <c r="C4180" s="62" t="s">
        <v>11861</v>
      </c>
    </row>
    <row r="4181" spans="1:3" x14ac:dyDescent="0.15">
      <c r="A4181" s="68" t="s">
        <v>11862</v>
      </c>
      <c r="B4181" s="62" t="s">
        <v>11863</v>
      </c>
      <c r="C4181" s="62" t="s">
        <v>11864</v>
      </c>
    </row>
    <row r="4182" spans="1:3" x14ac:dyDescent="0.15">
      <c r="A4182" s="68" t="s">
        <v>11865</v>
      </c>
      <c r="B4182" s="62" t="s">
        <v>11866</v>
      </c>
      <c r="C4182" s="62" t="s">
        <v>11867</v>
      </c>
    </row>
    <row r="4183" spans="1:3" x14ac:dyDescent="0.15">
      <c r="A4183" s="68" t="s">
        <v>11868</v>
      </c>
      <c r="B4183" s="62" t="s">
        <v>11869</v>
      </c>
      <c r="C4183" s="62" t="s">
        <v>11870</v>
      </c>
    </row>
    <row r="4184" spans="1:3" x14ac:dyDescent="0.15">
      <c r="A4184" s="68" t="s">
        <v>11871</v>
      </c>
      <c r="B4184" s="62" t="s">
        <v>11872</v>
      </c>
      <c r="C4184" s="62" t="s">
        <v>11873</v>
      </c>
    </row>
    <row r="4185" spans="1:3" x14ac:dyDescent="0.15">
      <c r="A4185" s="68" t="s">
        <v>11874</v>
      </c>
      <c r="B4185" s="62" t="s">
        <v>11875</v>
      </c>
      <c r="C4185" s="62" t="s">
        <v>11876</v>
      </c>
    </row>
    <row r="4186" spans="1:3" x14ac:dyDescent="0.15">
      <c r="A4186" s="68" t="s">
        <v>11877</v>
      </c>
      <c r="B4186" s="62" t="s">
        <v>11878</v>
      </c>
      <c r="C4186" s="62" t="s">
        <v>11879</v>
      </c>
    </row>
    <row r="4187" spans="1:3" x14ac:dyDescent="0.15">
      <c r="A4187" s="68" t="s">
        <v>11880</v>
      </c>
      <c r="B4187" s="62" t="s">
        <v>11881</v>
      </c>
      <c r="C4187" s="62" t="s">
        <v>11882</v>
      </c>
    </row>
    <row r="4188" spans="1:3" x14ac:dyDescent="0.15">
      <c r="A4188" s="68" t="s">
        <v>11883</v>
      </c>
      <c r="B4188" s="62" t="s">
        <v>11884</v>
      </c>
      <c r="C4188" s="62" t="s">
        <v>11885</v>
      </c>
    </row>
    <row r="4189" spans="1:3" x14ac:dyDescent="0.15">
      <c r="A4189" s="68" t="s">
        <v>11886</v>
      </c>
      <c r="B4189" s="62" t="s">
        <v>11887</v>
      </c>
      <c r="C4189" s="62" t="s">
        <v>11888</v>
      </c>
    </row>
    <row r="4190" spans="1:3" x14ac:dyDescent="0.15">
      <c r="A4190" s="68" t="s">
        <v>11889</v>
      </c>
      <c r="B4190" s="62" t="s">
        <v>11890</v>
      </c>
      <c r="C4190" s="62" t="s">
        <v>11891</v>
      </c>
    </row>
    <row r="4191" spans="1:3" x14ac:dyDescent="0.15">
      <c r="A4191" s="68" t="s">
        <v>11892</v>
      </c>
      <c r="B4191" s="62" t="s">
        <v>11893</v>
      </c>
      <c r="C4191" s="62" t="s">
        <v>11894</v>
      </c>
    </row>
    <row r="4192" spans="1:3" x14ac:dyDescent="0.15">
      <c r="A4192" s="68" t="s">
        <v>11895</v>
      </c>
      <c r="B4192" s="62" t="s">
        <v>11896</v>
      </c>
      <c r="C4192" s="62" t="s">
        <v>11897</v>
      </c>
    </row>
    <row r="4193" spans="1:3" x14ac:dyDescent="0.15">
      <c r="A4193" s="68" t="s">
        <v>11898</v>
      </c>
      <c r="B4193" s="62" t="s">
        <v>11899</v>
      </c>
      <c r="C4193" s="62" t="s">
        <v>11900</v>
      </c>
    </row>
    <row r="4194" spans="1:3" x14ac:dyDescent="0.15">
      <c r="A4194" s="68" t="s">
        <v>11901</v>
      </c>
      <c r="B4194" s="62" t="s">
        <v>11902</v>
      </c>
      <c r="C4194" s="62" t="s">
        <v>11903</v>
      </c>
    </row>
    <row r="4195" spans="1:3" x14ac:dyDescent="0.15">
      <c r="A4195" s="68" t="s">
        <v>11904</v>
      </c>
      <c r="B4195" s="62" t="s">
        <v>11905</v>
      </c>
      <c r="C4195" s="62" t="s">
        <v>11906</v>
      </c>
    </row>
    <row r="4196" spans="1:3" x14ac:dyDescent="0.15">
      <c r="A4196" s="68" t="s">
        <v>11907</v>
      </c>
      <c r="B4196" s="62" t="s">
        <v>11908</v>
      </c>
      <c r="C4196" s="62" t="s">
        <v>11909</v>
      </c>
    </row>
    <row r="4197" spans="1:3" x14ac:dyDescent="0.15">
      <c r="A4197" s="68" t="s">
        <v>11910</v>
      </c>
      <c r="B4197" s="62" t="s">
        <v>11911</v>
      </c>
      <c r="C4197" s="62" t="s">
        <v>11912</v>
      </c>
    </row>
    <row r="4198" spans="1:3" x14ac:dyDescent="0.15">
      <c r="A4198" s="68" t="s">
        <v>11913</v>
      </c>
      <c r="B4198" s="62" t="s">
        <v>11914</v>
      </c>
      <c r="C4198" s="62" t="s">
        <v>11915</v>
      </c>
    </row>
    <row r="4199" spans="1:3" x14ac:dyDescent="0.15">
      <c r="A4199" s="68" t="s">
        <v>11916</v>
      </c>
      <c r="B4199" s="62" t="s">
        <v>11917</v>
      </c>
      <c r="C4199" s="62" t="s">
        <v>11918</v>
      </c>
    </row>
    <row r="4200" spans="1:3" x14ac:dyDescent="0.15">
      <c r="A4200" s="68" t="s">
        <v>11919</v>
      </c>
      <c r="B4200" s="62" t="s">
        <v>11920</v>
      </c>
      <c r="C4200" s="62" t="s">
        <v>11921</v>
      </c>
    </row>
    <row r="4201" spans="1:3" x14ac:dyDescent="0.15">
      <c r="A4201" s="68" t="s">
        <v>11922</v>
      </c>
      <c r="B4201" s="62" t="s">
        <v>11923</v>
      </c>
      <c r="C4201" s="62" t="s">
        <v>11924</v>
      </c>
    </row>
    <row r="4202" spans="1:3" x14ac:dyDescent="0.15">
      <c r="A4202" s="68" t="s">
        <v>11925</v>
      </c>
      <c r="B4202" s="62" t="s">
        <v>11926</v>
      </c>
      <c r="C4202" s="62" t="s">
        <v>11927</v>
      </c>
    </row>
    <row r="4203" spans="1:3" x14ac:dyDescent="0.15">
      <c r="A4203" s="68" t="s">
        <v>11928</v>
      </c>
      <c r="B4203" s="62" t="s">
        <v>11929</v>
      </c>
      <c r="C4203" s="62" t="s">
        <v>11930</v>
      </c>
    </row>
    <row r="4204" spans="1:3" x14ac:dyDescent="0.15">
      <c r="A4204" s="68" t="s">
        <v>11931</v>
      </c>
      <c r="B4204" s="62" t="s">
        <v>11932</v>
      </c>
      <c r="C4204" s="62" t="s">
        <v>11933</v>
      </c>
    </row>
    <row r="4205" spans="1:3" x14ac:dyDescent="0.15">
      <c r="A4205" s="68" t="s">
        <v>11934</v>
      </c>
      <c r="B4205" s="62" t="s">
        <v>11935</v>
      </c>
      <c r="C4205" s="62" t="s">
        <v>11936</v>
      </c>
    </row>
    <row r="4206" spans="1:3" x14ac:dyDescent="0.15">
      <c r="A4206" s="68" t="s">
        <v>11937</v>
      </c>
      <c r="B4206" s="62" t="s">
        <v>11938</v>
      </c>
      <c r="C4206" s="62" t="s">
        <v>11939</v>
      </c>
    </row>
    <row r="4207" spans="1:3" x14ac:dyDescent="0.15">
      <c r="A4207" s="68" t="s">
        <v>11940</v>
      </c>
      <c r="B4207" s="62" t="s">
        <v>11941</v>
      </c>
      <c r="C4207" s="62" t="s">
        <v>11942</v>
      </c>
    </row>
    <row r="4208" spans="1:3" x14ac:dyDescent="0.15">
      <c r="A4208" s="68" t="s">
        <v>11943</v>
      </c>
      <c r="B4208" s="62" t="s">
        <v>11944</v>
      </c>
      <c r="C4208" s="62" t="s">
        <v>11945</v>
      </c>
    </row>
    <row r="4209" spans="1:3" x14ac:dyDescent="0.15">
      <c r="A4209" s="68" t="s">
        <v>11946</v>
      </c>
      <c r="B4209" s="62" t="s">
        <v>11947</v>
      </c>
      <c r="C4209" s="62" t="s">
        <v>11948</v>
      </c>
    </row>
    <row r="4210" spans="1:3" x14ac:dyDescent="0.15">
      <c r="A4210" s="68" t="s">
        <v>11949</v>
      </c>
      <c r="B4210" s="62" t="s">
        <v>11950</v>
      </c>
      <c r="C4210" s="62" t="s">
        <v>11951</v>
      </c>
    </row>
    <row r="4211" spans="1:3" x14ac:dyDescent="0.15">
      <c r="A4211" s="68" t="s">
        <v>11952</v>
      </c>
      <c r="B4211" s="62" t="s">
        <v>11587</v>
      </c>
      <c r="C4211" s="62" t="s">
        <v>11953</v>
      </c>
    </row>
    <row r="4212" spans="1:3" x14ac:dyDescent="0.15">
      <c r="A4212" s="68" t="s">
        <v>11954</v>
      </c>
      <c r="B4212" s="62" t="s">
        <v>11955</v>
      </c>
      <c r="C4212" s="62" t="s">
        <v>11956</v>
      </c>
    </row>
    <row r="4213" spans="1:3" x14ac:dyDescent="0.15">
      <c r="A4213" s="68" t="s">
        <v>11957</v>
      </c>
      <c r="B4213" s="62" t="s">
        <v>11958</v>
      </c>
      <c r="C4213" s="62" t="s">
        <v>11959</v>
      </c>
    </row>
    <row r="4214" spans="1:3" x14ac:dyDescent="0.15">
      <c r="A4214" s="68" t="s">
        <v>11960</v>
      </c>
      <c r="B4214" s="62" t="s">
        <v>11961</v>
      </c>
      <c r="C4214" s="62" t="s">
        <v>11962</v>
      </c>
    </row>
    <row r="4215" spans="1:3" x14ac:dyDescent="0.15">
      <c r="A4215" s="68" t="s">
        <v>11963</v>
      </c>
      <c r="B4215" s="62" t="s">
        <v>11964</v>
      </c>
      <c r="C4215" s="62" t="s">
        <v>11965</v>
      </c>
    </row>
    <row r="4216" spans="1:3" x14ac:dyDescent="0.15">
      <c r="A4216" s="68" t="s">
        <v>11966</v>
      </c>
      <c r="B4216" s="62" t="s">
        <v>11967</v>
      </c>
      <c r="C4216" s="62" t="s">
        <v>11968</v>
      </c>
    </row>
    <row r="4217" spans="1:3" x14ac:dyDescent="0.15">
      <c r="A4217" s="68" t="s">
        <v>11969</v>
      </c>
      <c r="B4217" s="62" t="s">
        <v>11970</v>
      </c>
      <c r="C4217" s="62" t="s">
        <v>11971</v>
      </c>
    </row>
    <row r="4218" spans="1:3" x14ac:dyDescent="0.15">
      <c r="A4218" s="68" t="s">
        <v>11972</v>
      </c>
      <c r="B4218" s="62" t="s">
        <v>11973</v>
      </c>
      <c r="C4218" s="62" t="s">
        <v>11974</v>
      </c>
    </row>
    <row r="4219" spans="1:3" x14ac:dyDescent="0.15">
      <c r="A4219" s="68" t="s">
        <v>11975</v>
      </c>
      <c r="B4219" s="62" t="s">
        <v>11976</v>
      </c>
      <c r="C4219" s="62" t="s">
        <v>11977</v>
      </c>
    </row>
    <row r="4220" spans="1:3" x14ac:dyDescent="0.15">
      <c r="A4220" s="68" t="s">
        <v>11978</v>
      </c>
      <c r="B4220" s="62" t="s">
        <v>11979</v>
      </c>
      <c r="C4220" s="62" t="s">
        <v>11980</v>
      </c>
    </row>
    <row r="4221" spans="1:3" x14ac:dyDescent="0.15">
      <c r="A4221" s="68" t="s">
        <v>11981</v>
      </c>
      <c r="B4221" s="62" t="s">
        <v>11982</v>
      </c>
      <c r="C4221" s="62" t="s">
        <v>11983</v>
      </c>
    </row>
    <row r="4222" spans="1:3" x14ac:dyDescent="0.15">
      <c r="A4222" s="68" t="s">
        <v>11984</v>
      </c>
      <c r="B4222" s="62" t="s">
        <v>11985</v>
      </c>
      <c r="C4222" s="62" t="s">
        <v>11986</v>
      </c>
    </row>
    <row r="4223" spans="1:3" x14ac:dyDescent="0.15">
      <c r="A4223" s="68" t="s">
        <v>11987</v>
      </c>
      <c r="B4223" s="62" t="s">
        <v>11988</v>
      </c>
      <c r="C4223" s="62" t="s">
        <v>11989</v>
      </c>
    </row>
    <row r="4224" spans="1:3" x14ac:dyDescent="0.15">
      <c r="A4224" s="68" t="s">
        <v>11990</v>
      </c>
      <c r="B4224" s="62" t="s">
        <v>11991</v>
      </c>
      <c r="C4224" s="62" t="s">
        <v>11992</v>
      </c>
    </row>
    <row r="4225" spans="1:3" x14ac:dyDescent="0.15">
      <c r="A4225" s="68" t="s">
        <v>11993</v>
      </c>
      <c r="B4225" s="62" t="s">
        <v>11994</v>
      </c>
      <c r="C4225" s="62" t="s">
        <v>11995</v>
      </c>
    </row>
    <row r="4226" spans="1:3" x14ac:dyDescent="0.15">
      <c r="A4226" s="68" t="s">
        <v>11996</v>
      </c>
      <c r="B4226" s="62" t="s">
        <v>11997</v>
      </c>
      <c r="C4226" s="62" t="s">
        <v>11998</v>
      </c>
    </row>
    <row r="4227" spans="1:3" x14ac:dyDescent="0.15">
      <c r="A4227" s="68" t="s">
        <v>11999</v>
      </c>
      <c r="B4227" s="62" t="s">
        <v>12000</v>
      </c>
      <c r="C4227" s="62" t="s">
        <v>12001</v>
      </c>
    </row>
    <row r="4228" spans="1:3" x14ac:dyDescent="0.15">
      <c r="A4228" s="68" t="s">
        <v>12002</v>
      </c>
      <c r="B4228" s="62" t="s">
        <v>12003</v>
      </c>
      <c r="C4228" s="62" t="s">
        <v>12004</v>
      </c>
    </row>
    <row r="4229" spans="1:3" x14ac:dyDescent="0.15">
      <c r="A4229" s="68" t="s">
        <v>12005</v>
      </c>
      <c r="B4229" s="62" t="s">
        <v>12006</v>
      </c>
      <c r="C4229" s="62" t="s">
        <v>12007</v>
      </c>
    </row>
    <row r="4230" spans="1:3" x14ac:dyDescent="0.15">
      <c r="A4230" s="68" t="s">
        <v>12008</v>
      </c>
      <c r="B4230" s="62" t="s">
        <v>12009</v>
      </c>
      <c r="C4230" s="62" t="s">
        <v>12010</v>
      </c>
    </row>
    <row r="4231" spans="1:3" x14ac:dyDescent="0.15">
      <c r="A4231" s="68" t="s">
        <v>12011</v>
      </c>
      <c r="B4231" s="62" t="s">
        <v>12012</v>
      </c>
      <c r="C4231" s="62" t="s">
        <v>12013</v>
      </c>
    </row>
    <row r="4232" spans="1:3" x14ac:dyDescent="0.15">
      <c r="A4232" s="68" t="s">
        <v>12014</v>
      </c>
      <c r="B4232" s="62" t="s">
        <v>12015</v>
      </c>
      <c r="C4232" s="62" t="s">
        <v>12016</v>
      </c>
    </row>
    <row r="4233" spans="1:3" x14ac:dyDescent="0.15">
      <c r="A4233" s="68" t="s">
        <v>12017</v>
      </c>
      <c r="B4233" s="62" t="s">
        <v>12018</v>
      </c>
      <c r="C4233" s="62" t="s">
        <v>12019</v>
      </c>
    </row>
    <row r="4234" spans="1:3" x14ac:dyDescent="0.15">
      <c r="A4234" s="68" t="s">
        <v>12020</v>
      </c>
      <c r="B4234" s="62" t="s">
        <v>12021</v>
      </c>
      <c r="C4234" s="62" t="s">
        <v>12022</v>
      </c>
    </row>
    <row r="4235" spans="1:3" x14ac:dyDescent="0.15">
      <c r="A4235" s="68" t="s">
        <v>12023</v>
      </c>
      <c r="B4235" s="62" t="s">
        <v>12024</v>
      </c>
      <c r="C4235" s="62" t="s">
        <v>12025</v>
      </c>
    </row>
    <row r="4236" spans="1:3" x14ac:dyDescent="0.15">
      <c r="A4236" s="68" t="s">
        <v>12026</v>
      </c>
      <c r="B4236" s="62" t="s">
        <v>12027</v>
      </c>
      <c r="C4236" s="62" t="s">
        <v>12028</v>
      </c>
    </row>
    <row r="4237" spans="1:3" x14ac:dyDescent="0.15">
      <c r="A4237" s="68" t="s">
        <v>12029</v>
      </c>
      <c r="B4237" s="62" t="s">
        <v>12030</v>
      </c>
      <c r="C4237" s="62" t="s">
        <v>12031</v>
      </c>
    </row>
    <row r="4238" spans="1:3" x14ac:dyDescent="0.15">
      <c r="A4238" s="68" t="s">
        <v>12032</v>
      </c>
      <c r="B4238" s="62" t="s">
        <v>12033</v>
      </c>
      <c r="C4238" s="62" t="s">
        <v>12034</v>
      </c>
    </row>
    <row r="4239" spans="1:3" x14ac:dyDescent="0.15">
      <c r="A4239" s="68" t="s">
        <v>12035</v>
      </c>
      <c r="B4239" s="62" t="s">
        <v>12036</v>
      </c>
      <c r="C4239" s="62" t="s">
        <v>12037</v>
      </c>
    </row>
    <row r="4240" spans="1:3" x14ac:dyDescent="0.15">
      <c r="A4240" s="68" t="s">
        <v>12038</v>
      </c>
      <c r="B4240" s="62" t="s">
        <v>12039</v>
      </c>
      <c r="C4240" s="62" t="s">
        <v>12040</v>
      </c>
    </row>
    <row r="4241" spans="1:3" x14ac:dyDescent="0.15">
      <c r="A4241" s="68" t="s">
        <v>12041</v>
      </c>
      <c r="B4241" s="62" t="s">
        <v>12042</v>
      </c>
      <c r="C4241" s="62" t="s">
        <v>12043</v>
      </c>
    </row>
    <row r="4242" spans="1:3" x14ac:dyDescent="0.15">
      <c r="A4242" s="68" t="s">
        <v>12044</v>
      </c>
      <c r="B4242" s="62" t="s">
        <v>12045</v>
      </c>
      <c r="C4242" s="62" t="s">
        <v>12046</v>
      </c>
    </row>
    <row r="4243" spans="1:3" x14ac:dyDescent="0.15">
      <c r="A4243" s="68" t="s">
        <v>12047</v>
      </c>
      <c r="B4243" s="62" t="s">
        <v>12048</v>
      </c>
      <c r="C4243" s="62" t="s">
        <v>12049</v>
      </c>
    </row>
    <row r="4244" spans="1:3" x14ac:dyDescent="0.15">
      <c r="A4244" s="68" t="s">
        <v>12050</v>
      </c>
      <c r="B4244" s="62" t="s">
        <v>12051</v>
      </c>
      <c r="C4244" s="62" t="s">
        <v>12052</v>
      </c>
    </row>
    <row r="4245" spans="1:3" x14ac:dyDescent="0.15">
      <c r="A4245" s="68" t="s">
        <v>12053</v>
      </c>
      <c r="B4245" s="62" t="s">
        <v>12054</v>
      </c>
      <c r="C4245" s="62" t="s">
        <v>12055</v>
      </c>
    </row>
    <row r="4246" spans="1:3" x14ac:dyDescent="0.15">
      <c r="A4246" s="68" t="s">
        <v>12056</v>
      </c>
      <c r="B4246" s="62" t="s">
        <v>12057</v>
      </c>
      <c r="C4246" s="62" t="s">
        <v>12058</v>
      </c>
    </row>
    <row r="4247" spans="1:3" x14ac:dyDescent="0.15">
      <c r="A4247" s="68" t="s">
        <v>12059</v>
      </c>
      <c r="B4247" s="62" t="s">
        <v>12060</v>
      </c>
      <c r="C4247" s="62" t="s">
        <v>12061</v>
      </c>
    </row>
    <row r="4248" spans="1:3" x14ac:dyDescent="0.15">
      <c r="A4248" s="68" t="s">
        <v>12062</v>
      </c>
      <c r="B4248" s="62" t="s">
        <v>12063</v>
      </c>
      <c r="C4248" s="62" t="s">
        <v>12064</v>
      </c>
    </row>
    <row r="4249" spans="1:3" x14ac:dyDescent="0.15">
      <c r="A4249" s="68" t="s">
        <v>12065</v>
      </c>
      <c r="B4249" s="62" t="s">
        <v>12066</v>
      </c>
      <c r="C4249" s="62" t="s">
        <v>12067</v>
      </c>
    </row>
    <row r="4250" spans="1:3" x14ac:dyDescent="0.15">
      <c r="A4250" s="68" t="s">
        <v>12068</v>
      </c>
      <c r="B4250" s="62" t="s">
        <v>12069</v>
      </c>
      <c r="C4250" s="62" t="s">
        <v>12070</v>
      </c>
    </row>
    <row r="4251" spans="1:3" x14ac:dyDescent="0.15">
      <c r="A4251" s="68" t="s">
        <v>12071</v>
      </c>
      <c r="B4251" s="62" t="s">
        <v>12072</v>
      </c>
      <c r="C4251" s="62" t="s">
        <v>12073</v>
      </c>
    </row>
    <row r="4252" spans="1:3" x14ac:dyDescent="0.15">
      <c r="A4252" s="68" t="s">
        <v>12074</v>
      </c>
      <c r="B4252" s="62" t="s">
        <v>12075</v>
      </c>
      <c r="C4252" s="62" t="s">
        <v>12076</v>
      </c>
    </row>
    <row r="4253" spans="1:3" x14ac:dyDescent="0.15">
      <c r="A4253" s="68" t="s">
        <v>12077</v>
      </c>
      <c r="B4253" s="62" t="s">
        <v>12078</v>
      </c>
      <c r="C4253" s="62" t="s">
        <v>12079</v>
      </c>
    </row>
    <row r="4254" spans="1:3" x14ac:dyDescent="0.15">
      <c r="A4254" s="68" t="s">
        <v>12080</v>
      </c>
      <c r="B4254" s="62" t="s">
        <v>12081</v>
      </c>
      <c r="C4254" s="62" t="s">
        <v>12082</v>
      </c>
    </row>
    <row r="4255" spans="1:3" x14ac:dyDescent="0.15">
      <c r="A4255" s="68" t="s">
        <v>12083</v>
      </c>
      <c r="B4255" s="62" t="s">
        <v>12084</v>
      </c>
      <c r="C4255" s="62" t="s">
        <v>12085</v>
      </c>
    </row>
    <row r="4256" spans="1:3" x14ac:dyDescent="0.15">
      <c r="A4256" s="68" t="s">
        <v>12086</v>
      </c>
      <c r="B4256" s="62" t="s">
        <v>12087</v>
      </c>
      <c r="C4256" s="62" t="s">
        <v>12088</v>
      </c>
    </row>
    <row r="4257" spans="1:3" x14ac:dyDescent="0.15">
      <c r="A4257" s="68" t="s">
        <v>12089</v>
      </c>
      <c r="B4257" s="62" t="s">
        <v>12090</v>
      </c>
      <c r="C4257" s="62" t="s">
        <v>12091</v>
      </c>
    </row>
    <row r="4258" spans="1:3" x14ac:dyDescent="0.15">
      <c r="A4258" s="68" t="s">
        <v>12092</v>
      </c>
      <c r="B4258" s="62" t="s">
        <v>12093</v>
      </c>
      <c r="C4258" s="62" t="s">
        <v>12094</v>
      </c>
    </row>
    <row r="4259" spans="1:3" x14ac:dyDescent="0.15">
      <c r="A4259" s="68" t="s">
        <v>12095</v>
      </c>
      <c r="B4259" s="62" t="s">
        <v>12096</v>
      </c>
      <c r="C4259" s="62" t="s">
        <v>12097</v>
      </c>
    </row>
    <row r="4260" spans="1:3" x14ac:dyDescent="0.15">
      <c r="A4260" s="68" t="s">
        <v>12098</v>
      </c>
      <c r="B4260" s="62" t="s">
        <v>12099</v>
      </c>
      <c r="C4260" s="62" t="s">
        <v>12100</v>
      </c>
    </row>
    <row r="4261" spans="1:3" x14ac:dyDescent="0.15">
      <c r="A4261" s="68" t="s">
        <v>12101</v>
      </c>
      <c r="B4261" s="62" t="s">
        <v>12102</v>
      </c>
      <c r="C4261" s="62" t="s">
        <v>12103</v>
      </c>
    </row>
    <row r="4262" spans="1:3" x14ac:dyDescent="0.15">
      <c r="A4262" s="68" t="s">
        <v>12104</v>
      </c>
      <c r="B4262" s="62" t="s">
        <v>12105</v>
      </c>
      <c r="C4262" s="62" t="s">
        <v>12106</v>
      </c>
    </row>
    <row r="4263" spans="1:3" x14ac:dyDescent="0.15">
      <c r="A4263" s="68" t="s">
        <v>12107</v>
      </c>
      <c r="B4263" s="62" t="s">
        <v>12108</v>
      </c>
      <c r="C4263" s="62" t="s">
        <v>12109</v>
      </c>
    </row>
    <row r="4264" spans="1:3" x14ac:dyDescent="0.15">
      <c r="A4264" s="68" t="s">
        <v>12110</v>
      </c>
      <c r="B4264" s="62" t="s">
        <v>12111</v>
      </c>
      <c r="C4264" s="62" t="s">
        <v>12112</v>
      </c>
    </row>
    <row r="4265" spans="1:3" x14ac:dyDescent="0.15">
      <c r="A4265" s="68" t="s">
        <v>12113</v>
      </c>
      <c r="B4265" s="62" t="s">
        <v>12114</v>
      </c>
      <c r="C4265" s="62" t="s">
        <v>12115</v>
      </c>
    </row>
    <row r="4266" spans="1:3" x14ac:dyDescent="0.15">
      <c r="A4266" s="68" t="s">
        <v>12116</v>
      </c>
      <c r="B4266" s="62" t="s">
        <v>12117</v>
      </c>
      <c r="C4266" s="62" t="s">
        <v>12118</v>
      </c>
    </row>
    <row r="4267" spans="1:3" x14ac:dyDescent="0.15">
      <c r="A4267" s="68" t="s">
        <v>12119</v>
      </c>
      <c r="B4267" s="62" t="s">
        <v>12120</v>
      </c>
      <c r="C4267" s="62" t="s">
        <v>12121</v>
      </c>
    </row>
    <row r="4268" spans="1:3" x14ac:dyDescent="0.15">
      <c r="A4268" s="68" t="s">
        <v>12122</v>
      </c>
      <c r="B4268" s="62" t="s">
        <v>12123</v>
      </c>
      <c r="C4268" s="62" t="s">
        <v>12124</v>
      </c>
    </row>
    <row r="4269" spans="1:3" x14ac:dyDescent="0.15">
      <c r="A4269" s="68" t="s">
        <v>12125</v>
      </c>
      <c r="B4269" s="62" t="s">
        <v>12126</v>
      </c>
      <c r="C4269" s="62" t="s">
        <v>12127</v>
      </c>
    </row>
    <row r="4270" spans="1:3" x14ac:dyDescent="0.15">
      <c r="A4270" s="68" t="s">
        <v>12128</v>
      </c>
      <c r="B4270" s="62" t="s">
        <v>12129</v>
      </c>
      <c r="C4270" s="62" t="s">
        <v>12130</v>
      </c>
    </row>
    <row r="4271" spans="1:3" x14ac:dyDescent="0.15">
      <c r="A4271" s="68" t="s">
        <v>12131</v>
      </c>
      <c r="B4271" s="62" t="s">
        <v>12132</v>
      </c>
      <c r="C4271" s="62" t="s">
        <v>12133</v>
      </c>
    </row>
    <row r="4272" spans="1:3" x14ac:dyDescent="0.15">
      <c r="A4272" s="68" t="s">
        <v>12134</v>
      </c>
      <c r="B4272" s="62" t="s">
        <v>12135</v>
      </c>
      <c r="C4272" s="62" t="s">
        <v>12136</v>
      </c>
    </row>
    <row r="4273" spans="1:3" x14ac:dyDescent="0.15">
      <c r="A4273" s="68" t="s">
        <v>12137</v>
      </c>
      <c r="B4273" s="62" t="s">
        <v>12138</v>
      </c>
      <c r="C4273" s="62" t="s">
        <v>12139</v>
      </c>
    </row>
    <row r="4274" spans="1:3" x14ac:dyDescent="0.15">
      <c r="A4274" s="68" t="s">
        <v>12140</v>
      </c>
      <c r="B4274" s="62" t="s">
        <v>12141</v>
      </c>
      <c r="C4274" s="62" t="s">
        <v>12142</v>
      </c>
    </row>
    <row r="4275" spans="1:3" x14ac:dyDescent="0.15">
      <c r="A4275" s="68" t="s">
        <v>12143</v>
      </c>
      <c r="B4275" s="62" t="s">
        <v>12144</v>
      </c>
      <c r="C4275" s="62" t="s">
        <v>12145</v>
      </c>
    </row>
    <row r="4276" spans="1:3" x14ac:dyDescent="0.15">
      <c r="A4276" s="68" t="s">
        <v>12146</v>
      </c>
      <c r="B4276" s="62" t="s">
        <v>12147</v>
      </c>
      <c r="C4276" s="62" t="s">
        <v>12148</v>
      </c>
    </row>
    <row r="4277" spans="1:3" x14ac:dyDescent="0.15">
      <c r="A4277" s="68" t="s">
        <v>12149</v>
      </c>
      <c r="B4277" s="62" t="s">
        <v>12150</v>
      </c>
      <c r="C4277" s="62" t="s">
        <v>12151</v>
      </c>
    </row>
    <row r="4278" spans="1:3" x14ac:dyDescent="0.15">
      <c r="A4278" s="68" t="s">
        <v>12152</v>
      </c>
      <c r="B4278" s="62" t="s">
        <v>12153</v>
      </c>
      <c r="C4278" s="62" t="s">
        <v>12154</v>
      </c>
    </row>
    <row r="4279" spans="1:3" x14ac:dyDescent="0.15">
      <c r="A4279" s="68" t="s">
        <v>12155</v>
      </c>
      <c r="B4279" s="62" t="s">
        <v>12156</v>
      </c>
      <c r="C4279" s="62" t="s">
        <v>12157</v>
      </c>
    </row>
    <row r="4280" spans="1:3" x14ac:dyDescent="0.15">
      <c r="A4280" s="68" t="s">
        <v>12158</v>
      </c>
      <c r="B4280" s="62" t="s">
        <v>8298</v>
      </c>
      <c r="C4280" s="62" t="s">
        <v>12159</v>
      </c>
    </row>
    <row r="4281" spans="1:3" x14ac:dyDescent="0.15">
      <c r="A4281" s="68" t="s">
        <v>12160</v>
      </c>
      <c r="B4281" s="62" t="s">
        <v>12161</v>
      </c>
      <c r="C4281" s="62" t="s">
        <v>12162</v>
      </c>
    </row>
    <row r="4282" spans="1:3" x14ac:dyDescent="0.15">
      <c r="A4282" s="68" t="s">
        <v>12163</v>
      </c>
      <c r="B4282" s="62" t="s">
        <v>12164</v>
      </c>
      <c r="C4282" s="62" t="s">
        <v>12165</v>
      </c>
    </row>
    <row r="4283" spans="1:3" x14ac:dyDescent="0.15">
      <c r="A4283" s="68" t="s">
        <v>12166</v>
      </c>
      <c r="B4283" s="62" t="s">
        <v>12167</v>
      </c>
      <c r="C4283" s="62" t="s">
        <v>12168</v>
      </c>
    </row>
    <row r="4284" spans="1:3" x14ac:dyDescent="0.15">
      <c r="A4284" s="68" t="s">
        <v>12169</v>
      </c>
      <c r="B4284" s="62" t="s">
        <v>12170</v>
      </c>
      <c r="C4284" s="62" t="s">
        <v>12171</v>
      </c>
    </row>
    <row r="4285" spans="1:3" x14ac:dyDescent="0.15">
      <c r="A4285" s="68" t="s">
        <v>12172</v>
      </c>
      <c r="B4285" s="62" t="s">
        <v>12173</v>
      </c>
      <c r="C4285" s="62" t="s">
        <v>12174</v>
      </c>
    </row>
    <row r="4286" spans="1:3" x14ac:dyDescent="0.15">
      <c r="A4286" s="68" t="s">
        <v>12175</v>
      </c>
      <c r="B4286" s="62" t="s">
        <v>12176</v>
      </c>
      <c r="C4286" s="62" t="s">
        <v>12177</v>
      </c>
    </row>
    <row r="4287" spans="1:3" x14ac:dyDescent="0.15">
      <c r="A4287" s="68" t="s">
        <v>12178</v>
      </c>
      <c r="B4287" s="62" t="s">
        <v>12179</v>
      </c>
      <c r="C4287" s="62" t="s">
        <v>12180</v>
      </c>
    </row>
    <row r="4288" spans="1:3" x14ac:dyDescent="0.15">
      <c r="A4288" s="68" t="s">
        <v>12181</v>
      </c>
      <c r="B4288" s="62" t="s">
        <v>12182</v>
      </c>
      <c r="C4288" s="62" t="s">
        <v>12183</v>
      </c>
    </row>
    <row r="4289" spans="1:3" x14ac:dyDescent="0.15">
      <c r="A4289" s="68" t="s">
        <v>12184</v>
      </c>
      <c r="B4289" s="62" t="s">
        <v>12185</v>
      </c>
      <c r="C4289" s="62" t="s">
        <v>12186</v>
      </c>
    </row>
    <row r="4290" spans="1:3" x14ac:dyDescent="0.15">
      <c r="A4290" s="68" t="s">
        <v>12187</v>
      </c>
      <c r="B4290" s="62" t="s">
        <v>12188</v>
      </c>
      <c r="C4290" s="62" t="s">
        <v>12189</v>
      </c>
    </row>
    <row r="4291" spans="1:3" x14ac:dyDescent="0.15">
      <c r="A4291" s="68" t="s">
        <v>12190</v>
      </c>
      <c r="B4291" s="62" t="s">
        <v>12191</v>
      </c>
      <c r="C4291" s="62" t="s">
        <v>12192</v>
      </c>
    </row>
    <row r="4292" spans="1:3" x14ac:dyDescent="0.15">
      <c r="A4292" s="68" t="s">
        <v>12193</v>
      </c>
      <c r="B4292" s="62" t="s">
        <v>12194</v>
      </c>
      <c r="C4292" s="62" t="s">
        <v>12195</v>
      </c>
    </row>
    <row r="4293" spans="1:3" x14ac:dyDescent="0.15">
      <c r="A4293" s="68" t="s">
        <v>12196</v>
      </c>
      <c r="B4293" s="62" t="s">
        <v>12197</v>
      </c>
      <c r="C4293" s="62" t="s">
        <v>12198</v>
      </c>
    </row>
    <row r="4294" spans="1:3" x14ac:dyDescent="0.15">
      <c r="A4294" s="68" t="s">
        <v>12199</v>
      </c>
      <c r="B4294" s="62" t="s">
        <v>12200</v>
      </c>
      <c r="C4294" s="62" t="s">
        <v>12201</v>
      </c>
    </row>
    <row r="4295" spans="1:3" x14ac:dyDescent="0.15">
      <c r="A4295" s="68" t="s">
        <v>12202</v>
      </c>
      <c r="B4295" s="62" t="s">
        <v>12203</v>
      </c>
      <c r="C4295" s="62" t="s">
        <v>12204</v>
      </c>
    </row>
    <row r="4296" spans="1:3" x14ac:dyDescent="0.15">
      <c r="A4296" s="68" t="s">
        <v>12205</v>
      </c>
      <c r="B4296" s="62" t="s">
        <v>12206</v>
      </c>
      <c r="C4296" s="62" t="s">
        <v>12207</v>
      </c>
    </row>
    <row r="4297" spans="1:3" x14ac:dyDescent="0.15">
      <c r="A4297" s="68" t="s">
        <v>12208</v>
      </c>
      <c r="B4297" s="62" t="s">
        <v>12209</v>
      </c>
      <c r="C4297" s="62" t="s">
        <v>12210</v>
      </c>
    </row>
    <row r="4298" spans="1:3" x14ac:dyDescent="0.15">
      <c r="A4298" s="68" t="s">
        <v>12211</v>
      </c>
      <c r="B4298" s="62" t="s">
        <v>12212</v>
      </c>
      <c r="C4298" s="62" t="s">
        <v>12213</v>
      </c>
    </row>
    <row r="4299" spans="1:3" x14ac:dyDescent="0.15">
      <c r="A4299" s="68" t="s">
        <v>12214</v>
      </c>
      <c r="B4299" s="62" t="s">
        <v>12215</v>
      </c>
      <c r="C4299" s="62" t="s">
        <v>12216</v>
      </c>
    </row>
    <row r="4300" spans="1:3" x14ac:dyDescent="0.15">
      <c r="A4300" s="68" t="s">
        <v>12217</v>
      </c>
      <c r="B4300" s="62" t="s">
        <v>12218</v>
      </c>
      <c r="C4300" s="62" t="s">
        <v>12219</v>
      </c>
    </row>
    <row r="4301" spans="1:3" x14ac:dyDescent="0.15">
      <c r="A4301" s="68" t="s">
        <v>12220</v>
      </c>
      <c r="B4301" s="62" t="s">
        <v>12221</v>
      </c>
      <c r="C4301" s="62" t="s">
        <v>12222</v>
      </c>
    </row>
    <row r="4302" spans="1:3" x14ac:dyDescent="0.15">
      <c r="A4302" s="68" t="s">
        <v>12223</v>
      </c>
      <c r="B4302" s="62" t="s">
        <v>12224</v>
      </c>
      <c r="C4302" s="62" t="s">
        <v>12225</v>
      </c>
    </row>
    <row r="4303" spans="1:3" x14ac:dyDescent="0.15">
      <c r="A4303" s="68" t="s">
        <v>12226</v>
      </c>
      <c r="B4303" s="62" t="s">
        <v>12227</v>
      </c>
      <c r="C4303" s="62" t="s">
        <v>12228</v>
      </c>
    </row>
    <row r="4304" spans="1:3" x14ac:dyDescent="0.15">
      <c r="A4304" s="68" t="s">
        <v>12229</v>
      </c>
      <c r="B4304" s="62" t="s">
        <v>12230</v>
      </c>
      <c r="C4304" s="62" t="s">
        <v>12231</v>
      </c>
    </row>
    <row r="4305" spans="1:3" x14ac:dyDescent="0.15">
      <c r="A4305" s="68" t="s">
        <v>12232</v>
      </c>
      <c r="B4305" s="62" t="s">
        <v>12233</v>
      </c>
      <c r="C4305" s="62" t="s">
        <v>12234</v>
      </c>
    </row>
    <row r="4306" spans="1:3" x14ac:dyDescent="0.15">
      <c r="A4306" s="68" t="s">
        <v>12235</v>
      </c>
      <c r="B4306" s="62" t="s">
        <v>12236</v>
      </c>
      <c r="C4306" s="62" t="s">
        <v>12237</v>
      </c>
    </row>
    <row r="4307" spans="1:3" x14ac:dyDescent="0.15">
      <c r="A4307" s="68" t="s">
        <v>12238</v>
      </c>
      <c r="B4307" s="62" t="s">
        <v>12239</v>
      </c>
      <c r="C4307" s="62" t="s">
        <v>12240</v>
      </c>
    </row>
    <row r="4308" spans="1:3" x14ac:dyDescent="0.15">
      <c r="A4308" s="68" t="s">
        <v>12241</v>
      </c>
      <c r="B4308" s="62" t="s">
        <v>12242</v>
      </c>
      <c r="C4308" s="62" t="s">
        <v>12243</v>
      </c>
    </row>
    <row r="4309" spans="1:3" x14ac:dyDescent="0.15">
      <c r="A4309" s="68" t="s">
        <v>12244</v>
      </c>
      <c r="B4309" s="62" t="s">
        <v>12245</v>
      </c>
      <c r="C4309" s="62" t="s">
        <v>12246</v>
      </c>
    </row>
    <row r="4310" spans="1:3" x14ac:dyDescent="0.15">
      <c r="A4310" s="68" t="s">
        <v>12247</v>
      </c>
      <c r="B4310" s="62" t="s">
        <v>12248</v>
      </c>
      <c r="C4310" s="62" t="s">
        <v>12249</v>
      </c>
    </row>
    <row r="4311" spans="1:3" x14ac:dyDescent="0.15">
      <c r="A4311" s="68" t="s">
        <v>12250</v>
      </c>
      <c r="B4311" s="62" t="s">
        <v>12251</v>
      </c>
      <c r="C4311" s="62" t="s">
        <v>12252</v>
      </c>
    </row>
    <row r="4312" spans="1:3" x14ac:dyDescent="0.15">
      <c r="A4312" s="68" t="s">
        <v>12253</v>
      </c>
      <c r="B4312" s="62" t="s">
        <v>12254</v>
      </c>
      <c r="C4312" s="62" t="s">
        <v>12255</v>
      </c>
    </row>
    <row r="4313" spans="1:3" x14ac:dyDescent="0.15">
      <c r="A4313" s="68" t="s">
        <v>12256</v>
      </c>
      <c r="B4313" s="62" t="s">
        <v>12257</v>
      </c>
      <c r="C4313" s="62" t="s">
        <v>12258</v>
      </c>
    </row>
    <row r="4314" spans="1:3" x14ac:dyDescent="0.15">
      <c r="A4314" s="68" t="s">
        <v>12259</v>
      </c>
      <c r="B4314" s="62" t="s">
        <v>12260</v>
      </c>
      <c r="C4314" s="62" t="s">
        <v>12261</v>
      </c>
    </row>
    <row r="4315" spans="1:3" x14ac:dyDescent="0.15">
      <c r="A4315" s="68" t="s">
        <v>12262</v>
      </c>
      <c r="B4315" s="62" t="s">
        <v>12263</v>
      </c>
      <c r="C4315" s="62" t="s">
        <v>12264</v>
      </c>
    </row>
    <row r="4316" spans="1:3" x14ac:dyDescent="0.15">
      <c r="A4316" s="68" t="s">
        <v>12265</v>
      </c>
      <c r="B4316" s="62" t="s">
        <v>12266</v>
      </c>
      <c r="C4316" s="62" t="s">
        <v>12267</v>
      </c>
    </row>
    <row r="4317" spans="1:3" x14ac:dyDescent="0.15">
      <c r="A4317" s="68" t="s">
        <v>12268</v>
      </c>
      <c r="B4317" s="62" t="s">
        <v>12269</v>
      </c>
      <c r="C4317" s="62" t="s">
        <v>12270</v>
      </c>
    </row>
    <row r="4318" spans="1:3" x14ac:dyDescent="0.15">
      <c r="A4318" s="68" t="s">
        <v>12271</v>
      </c>
      <c r="B4318" s="62" t="s">
        <v>12272</v>
      </c>
      <c r="C4318" s="62" t="s">
        <v>12273</v>
      </c>
    </row>
    <row r="4319" spans="1:3" x14ac:dyDescent="0.15">
      <c r="A4319" s="68" t="s">
        <v>12274</v>
      </c>
      <c r="B4319" s="62" t="s">
        <v>12275</v>
      </c>
      <c r="C4319" s="62" t="s">
        <v>12276</v>
      </c>
    </row>
    <row r="4320" spans="1:3" x14ac:dyDescent="0.15">
      <c r="A4320" s="68" t="s">
        <v>12277</v>
      </c>
      <c r="B4320" s="62" t="s">
        <v>12278</v>
      </c>
      <c r="C4320" s="62" t="s">
        <v>12279</v>
      </c>
    </row>
    <row r="4321" spans="1:3" x14ac:dyDescent="0.15">
      <c r="A4321" s="68" t="s">
        <v>12280</v>
      </c>
      <c r="B4321" s="62" t="s">
        <v>12281</v>
      </c>
      <c r="C4321" s="62" t="s">
        <v>12282</v>
      </c>
    </row>
    <row r="4322" spans="1:3" x14ac:dyDescent="0.15">
      <c r="A4322" s="68" t="s">
        <v>12283</v>
      </c>
      <c r="B4322" s="62" t="s">
        <v>12284</v>
      </c>
      <c r="C4322" s="62" t="s">
        <v>12285</v>
      </c>
    </row>
    <row r="4323" spans="1:3" x14ac:dyDescent="0.15">
      <c r="A4323" s="68" t="s">
        <v>12286</v>
      </c>
      <c r="B4323" s="62" t="s">
        <v>12287</v>
      </c>
      <c r="C4323" s="62" t="s">
        <v>12288</v>
      </c>
    </row>
    <row r="4324" spans="1:3" x14ac:dyDescent="0.15">
      <c r="A4324" s="68" t="s">
        <v>12289</v>
      </c>
      <c r="B4324" s="62" t="s">
        <v>12290</v>
      </c>
      <c r="C4324" s="62" t="s">
        <v>12291</v>
      </c>
    </row>
    <row r="4325" spans="1:3" x14ac:dyDescent="0.15">
      <c r="A4325" s="68" t="s">
        <v>12292</v>
      </c>
      <c r="B4325" s="62" t="s">
        <v>12293</v>
      </c>
      <c r="C4325" s="62" t="s">
        <v>12294</v>
      </c>
    </row>
    <row r="4326" spans="1:3" x14ac:dyDescent="0.15">
      <c r="A4326" s="68" t="s">
        <v>12295</v>
      </c>
      <c r="B4326" s="62" t="s">
        <v>12296</v>
      </c>
      <c r="C4326" s="62" t="s">
        <v>12297</v>
      </c>
    </row>
    <row r="4327" spans="1:3" x14ac:dyDescent="0.15">
      <c r="A4327" s="68" t="s">
        <v>12298</v>
      </c>
      <c r="B4327" s="62" t="s">
        <v>12299</v>
      </c>
      <c r="C4327" s="62" t="s">
        <v>12300</v>
      </c>
    </row>
    <row r="4328" spans="1:3" x14ac:dyDescent="0.15">
      <c r="A4328" s="68" t="s">
        <v>12301</v>
      </c>
      <c r="B4328" s="62" t="s">
        <v>12302</v>
      </c>
      <c r="C4328" s="62" t="s">
        <v>12303</v>
      </c>
    </row>
    <row r="4329" spans="1:3" x14ac:dyDescent="0.15">
      <c r="A4329" s="68" t="s">
        <v>12304</v>
      </c>
      <c r="B4329" s="62" t="s">
        <v>12305</v>
      </c>
      <c r="C4329" s="62" t="s">
        <v>12306</v>
      </c>
    </row>
    <row r="4330" spans="1:3" x14ac:dyDescent="0.15">
      <c r="A4330" s="68" t="s">
        <v>12307</v>
      </c>
      <c r="B4330" s="62" t="s">
        <v>12308</v>
      </c>
      <c r="C4330" s="62" t="s">
        <v>12309</v>
      </c>
    </row>
    <row r="4331" spans="1:3" x14ac:dyDescent="0.15">
      <c r="A4331" s="68" t="s">
        <v>12310</v>
      </c>
      <c r="B4331" s="62" t="s">
        <v>12311</v>
      </c>
      <c r="C4331" s="62" t="s">
        <v>12312</v>
      </c>
    </row>
    <row r="4332" spans="1:3" x14ac:dyDescent="0.15">
      <c r="A4332" s="68" t="s">
        <v>12313</v>
      </c>
      <c r="B4332" s="62" t="s">
        <v>12314</v>
      </c>
      <c r="C4332" s="62" t="s">
        <v>12315</v>
      </c>
    </row>
    <row r="4333" spans="1:3" x14ac:dyDescent="0.15">
      <c r="A4333" s="68" t="s">
        <v>12316</v>
      </c>
      <c r="B4333" s="62" t="s">
        <v>12317</v>
      </c>
      <c r="C4333" s="62" t="s">
        <v>12318</v>
      </c>
    </row>
    <row r="4334" spans="1:3" x14ac:dyDescent="0.15">
      <c r="A4334" s="68" t="s">
        <v>12319</v>
      </c>
      <c r="B4334" s="62" t="s">
        <v>12320</v>
      </c>
      <c r="C4334" s="62" t="s">
        <v>12321</v>
      </c>
    </row>
    <row r="4335" spans="1:3" x14ac:dyDescent="0.15">
      <c r="A4335" s="68" t="s">
        <v>12322</v>
      </c>
      <c r="B4335" s="62" t="s">
        <v>12323</v>
      </c>
      <c r="C4335" s="62" t="s">
        <v>12324</v>
      </c>
    </row>
    <row r="4336" spans="1:3" x14ac:dyDescent="0.15">
      <c r="A4336" s="68" t="s">
        <v>12325</v>
      </c>
      <c r="B4336" s="62" t="s">
        <v>12326</v>
      </c>
      <c r="C4336" s="62" t="s">
        <v>12327</v>
      </c>
    </row>
    <row r="4337" spans="1:3" x14ac:dyDescent="0.15">
      <c r="A4337" s="68" t="s">
        <v>12328</v>
      </c>
      <c r="B4337" s="62" t="s">
        <v>12329</v>
      </c>
      <c r="C4337" s="62" t="s">
        <v>12330</v>
      </c>
    </row>
    <row r="4338" spans="1:3" x14ac:dyDescent="0.15">
      <c r="A4338" s="68" t="s">
        <v>12331</v>
      </c>
      <c r="B4338" s="62" t="s">
        <v>12332</v>
      </c>
      <c r="C4338" s="62" t="s">
        <v>12333</v>
      </c>
    </row>
    <row r="4339" spans="1:3" x14ac:dyDescent="0.15">
      <c r="A4339" s="68" t="s">
        <v>12334</v>
      </c>
      <c r="B4339" s="62" t="s">
        <v>12335</v>
      </c>
      <c r="C4339" s="62" t="s">
        <v>12336</v>
      </c>
    </row>
    <row r="4340" spans="1:3" x14ac:dyDescent="0.15">
      <c r="A4340" s="68" t="s">
        <v>12337</v>
      </c>
      <c r="B4340" s="62" t="s">
        <v>12338</v>
      </c>
      <c r="C4340" s="62" t="s">
        <v>12339</v>
      </c>
    </row>
    <row r="4341" spans="1:3" x14ac:dyDescent="0.15">
      <c r="A4341" s="68" t="s">
        <v>12340</v>
      </c>
      <c r="B4341" s="62" t="s">
        <v>12341</v>
      </c>
      <c r="C4341" s="62" t="s">
        <v>12342</v>
      </c>
    </row>
    <row r="4342" spans="1:3" x14ac:dyDescent="0.15">
      <c r="A4342" s="68" t="s">
        <v>12343</v>
      </c>
      <c r="B4342" s="62" t="s">
        <v>12344</v>
      </c>
      <c r="C4342" s="62" t="s">
        <v>12345</v>
      </c>
    </row>
    <row r="4343" spans="1:3" x14ac:dyDescent="0.15">
      <c r="A4343" s="68" t="s">
        <v>12346</v>
      </c>
      <c r="B4343" s="62" t="s">
        <v>12347</v>
      </c>
      <c r="C4343" s="62" t="s">
        <v>12348</v>
      </c>
    </row>
    <row r="4344" spans="1:3" x14ac:dyDescent="0.15">
      <c r="A4344" s="68" t="s">
        <v>12349</v>
      </c>
      <c r="B4344" s="62" t="s">
        <v>12350</v>
      </c>
      <c r="C4344" s="62" t="s">
        <v>12351</v>
      </c>
    </row>
    <row r="4345" spans="1:3" x14ac:dyDescent="0.15">
      <c r="A4345" s="68" t="s">
        <v>12352</v>
      </c>
      <c r="B4345" s="62" t="s">
        <v>12353</v>
      </c>
      <c r="C4345" s="62" t="s">
        <v>12354</v>
      </c>
    </row>
    <row r="4346" spans="1:3" x14ac:dyDescent="0.15">
      <c r="A4346" s="68" t="s">
        <v>12355</v>
      </c>
      <c r="B4346" s="62" t="s">
        <v>12356</v>
      </c>
      <c r="C4346" s="62" t="s">
        <v>12357</v>
      </c>
    </row>
    <row r="4347" spans="1:3" x14ac:dyDescent="0.15">
      <c r="A4347" s="68" t="s">
        <v>12358</v>
      </c>
      <c r="B4347" s="62" t="s">
        <v>12359</v>
      </c>
      <c r="C4347" s="62" t="s">
        <v>12360</v>
      </c>
    </row>
    <row r="4348" spans="1:3" x14ac:dyDescent="0.15">
      <c r="A4348" s="68" t="s">
        <v>12361</v>
      </c>
      <c r="B4348" s="62" t="s">
        <v>12362</v>
      </c>
      <c r="C4348" s="62" t="s">
        <v>12363</v>
      </c>
    </row>
    <row r="4349" spans="1:3" x14ac:dyDescent="0.15">
      <c r="A4349" s="68" t="s">
        <v>12364</v>
      </c>
      <c r="B4349" s="62" t="s">
        <v>12365</v>
      </c>
      <c r="C4349" s="62" t="s">
        <v>12366</v>
      </c>
    </row>
    <row r="4350" spans="1:3" x14ac:dyDescent="0.15">
      <c r="A4350" s="68" t="s">
        <v>12367</v>
      </c>
      <c r="B4350" s="62" t="s">
        <v>12368</v>
      </c>
      <c r="C4350" s="62" t="s">
        <v>12369</v>
      </c>
    </row>
    <row r="4351" spans="1:3" x14ac:dyDescent="0.15">
      <c r="A4351" s="68" t="s">
        <v>12370</v>
      </c>
      <c r="B4351" s="62" t="s">
        <v>12371</v>
      </c>
      <c r="C4351" s="62" t="s">
        <v>12372</v>
      </c>
    </row>
    <row r="4352" spans="1:3" x14ac:dyDescent="0.15">
      <c r="A4352" s="68" t="s">
        <v>12373</v>
      </c>
      <c r="B4352" s="62" t="s">
        <v>12374</v>
      </c>
      <c r="C4352" s="62" t="s">
        <v>12375</v>
      </c>
    </row>
    <row r="4353" spans="1:3" x14ac:dyDescent="0.15">
      <c r="A4353" s="68" t="s">
        <v>12376</v>
      </c>
      <c r="B4353" s="62" t="s">
        <v>12377</v>
      </c>
      <c r="C4353" s="62" t="s">
        <v>12378</v>
      </c>
    </row>
    <row r="4354" spans="1:3" x14ac:dyDescent="0.15">
      <c r="A4354" s="68" t="s">
        <v>12379</v>
      </c>
      <c r="B4354" s="62" t="s">
        <v>12380</v>
      </c>
      <c r="C4354" s="62" t="s">
        <v>12381</v>
      </c>
    </row>
    <row r="4355" spans="1:3" x14ac:dyDescent="0.15">
      <c r="A4355" s="68" t="s">
        <v>12382</v>
      </c>
      <c r="B4355" s="62" t="s">
        <v>12383</v>
      </c>
      <c r="C4355" s="62" t="s">
        <v>12384</v>
      </c>
    </row>
    <row r="4356" spans="1:3" x14ac:dyDescent="0.15">
      <c r="A4356" s="68" t="s">
        <v>12385</v>
      </c>
      <c r="B4356" s="62" t="s">
        <v>12386</v>
      </c>
      <c r="C4356" s="62" t="s">
        <v>12387</v>
      </c>
    </row>
    <row r="4357" spans="1:3" x14ac:dyDescent="0.15">
      <c r="A4357" s="68" t="s">
        <v>12388</v>
      </c>
      <c r="B4357" s="62" t="s">
        <v>12389</v>
      </c>
      <c r="C4357" s="62" t="s">
        <v>12390</v>
      </c>
    </row>
    <row r="4358" spans="1:3" x14ac:dyDescent="0.15">
      <c r="A4358" s="68" t="s">
        <v>12391</v>
      </c>
      <c r="B4358" s="62" t="s">
        <v>12392</v>
      </c>
      <c r="C4358" s="62" t="s">
        <v>12393</v>
      </c>
    </row>
    <row r="4359" spans="1:3" x14ac:dyDescent="0.15">
      <c r="A4359" s="68" t="s">
        <v>12394</v>
      </c>
      <c r="B4359" s="62" t="s">
        <v>12395</v>
      </c>
      <c r="C4359" s="62" t="s">
        <v>12396</v>
      </c>
    </row>
    <row r="4360" spans="1:3" x14ac:dyDescent="0.15">
      <c r="A4360" s="68" t="s">
        <v>12397</v>
      </c>
      <c r="B4360" s="62" t="s">
        <v>12398</v>
      </c>
      <c r="C4360" s="62" t="s">
        <v>12399</v>
      </c>
    </row>
    <row r="4361" spans="1:3" x14ac:dyDescent="0.15">
      <c r="A4361" s="68" t="s">
        <v>12400</v>
      </c>
      <c r="B4361" s="62" t="s">
        <v>12401</v>
      </c>
      <c r="C4361" s="62" t="s">
        <v>12402</v>
      </c>
    </row>
    <row r="4362" spans="1:3" x14ac:dyDescent="0.15">
      <c r="A4362" s="68" t="s">
        <v>12403</v>
      </c>
      <c r="B4362" s="62" t="s">
        <v>12404</v>
      </c>
      <c r="C4362" s="62" t="s">
        <v>12405</v>
      </c>
    </row>
    <row r="4363" spans="1:3" x14ac:dyDescent="0.15">
      <c r="A4363" s="68" t="s">
        <v>12406</v>
      </c>
      <c r="B4363" s="62" t="s">
        <v>12407</v>
      </c>
      <c r="C4363" s="62" t="s">
        <v>12408</v>
      </c>
    </row>
    <row r="4364" spans="1:3" x14ac:dyDescent="0.15">
      <c r="A4364" s="68" t="s">
        <v>12409</v>
      </c>
      <c r="B4364" s="62" t="s">
        <v>12410</v>
      </c>
      <c r="C4364" s="62" t="s">
        <v>12411</v>
      </c>
    </row>
    <row r="4365" spans="1:3" x14ac:dyDescent="0.15">
      <c r="A4365" s="68" t="s">
        <v>12412</v>
      </c>
      <c r="B4365" s="62" t="s">
        <v>12413</v>
      </c>
      <c r="C4365" s="62" t="s">
        <v>12414</v>
      </c>
    </row>
    <row r="4366" spans="1:3" x14ac:dyDescent="0.15">
      <c r="A4366" s="68" t="s">
        <v>12415</v>
      </c>
      <c r="B4366" s="62" t="s">
        <v>12416</v>
      </c>
      <c r="C4366" s="62" t="s">
        <v>12417</v>
      </c>
    </row>
    <row r="4367" spans="1:3" x14ac:dyDescent="0.15">
      <c r="A4367" s="68" t="s">
        <v>12418</v>
      </c>
      <c r="B4367" s="62" t="s">
        <v>12419</v>
      </c>
      <c r="C4367" s="62" t="s">
        <v>12420</v>
      </c>
    </row>
    <row r="4368" spans="1:3" x14ac:dyDescent="0.15">
      <c r="A4368" s="68" t="s">
        <v>12421</v>
      </c>
      <c r="B4368" s="62" t="s">
        <v>12422</v>
      </c>
      <c r="C4368" s="62" t="s">
        <v>12423</v>
      </c>
    </row>
    <row r="4369" spans="1:3" x14ac:dyDescent="0.15">
      <c r="A4369" s="68" t="s">
        <v>12424</v>
      </c>
      <c r="B4369" s="62" t="s">
        <v>12425</v>
      </c>
      <c r="C4369" s="62" t="s">
        <v>12426</v>
      </c>
    </row>
    <row r="4370" spans="1:3" x14ac:dyDescent="0.15">
      <c r="A4370" s="68" t="s">
        <v>12427</v>
      </c>
      <c r="B4370" s="62" t="s">
        <v>12428</v>
      </c>
      <c r="C4370" s="62" t="s">
        <v>12429</v>
      </c>
    </row>
    <row r="4371" spans="1:3" x14ac:dyDescent="0.15">
      <c r="A4371" s="68" t="s">
        <v>12430</v>
      </c>
      <c r="B4371" s="62" t="s">
        <v>12431</v>
      </c>
      <c r="C4371" s="62" t="s">
        <v>12432</v>
      </c>
    </row>
    <row r="4372" spans="1:3" x14ac:dyDescent="0.15">
      <c r="A4372" s="68" t="s">
        <v>12433</v>
      </c>
      <c r="B4372" s="62" t="s">
        <v>12434</v>
      </c>
      <c r="C4372" s="62" t="s">
        <v>12435</v>
      </c>
    </row>
    <row r="4373" spans="1:3" x14ac:dyDescent="0.15">
      <c r="A4373" s="68" t="s">
        <v>12436</v>
      </c>
      <c r="B4373" s="62" t="s">
        <v>12437</v>
      </c>
      <c r="C4373" s="62" t="s">
        <v>12438</v>
      </c>
    </row>
    <row r="4374" spans="1:3" x14ac:dyDescent="0.15">
      <c r="A4374" s="68" t="s">
        <v>12439</v>
      </c>
      <c r="B4374" s="62" t="s">
        <v>12440</v>
      </c>
      <c r="C4374" s="62" t="s">
        <v>12441</v>
      </c>
    </row>
    <row r="4375" spans="1:3" x14ac:dyDescent="0.15">
      <c r="A4375" s="68" t="s">
        <v>12442</v>
      </c>
      <c r="B4375" s="62" t="s">
        <v>12443</v>
      </c>
      <c r="C4375" s="62" t="s">
        <v>12444</v>
      </c>
    </row>
    <row r="4376" spans="1:3" x14ac:dyDescent="0.15">
      <c r="A4376" s="68" t="s">
        <v>12445</v>
      </c>
      <c r="B4376" s="62" t="s">
        <v>12446</v>
      </c>
      <c r="C4376" s="62" t="s">
        <v>12447</v>
      </c>
    </row>
    <row r="4377" spans="1:3" x14ac:dyDescent="0.15">
      <c r="A4377" s="68" t="s">
        <v>12448</v>
      </c>
      <c r="B4377" s="62" t="s">
        <v>12449</v>
      </c>
      <c r="C4377" s="62" t="s">
        <v>12450</v>
      </c>
    </row>
    <row r="4378" spans="1:3" x14ac:dyDescent="0.15">
      <c r="A4378" s="68" t="s">
        <v>12451</v>
      </c>
      <c r="B4378" s="62" t="s">
        <v>12452</v>
      </c>
      <c r="C4378" s="62" t="s">
        <v>12453</v>
      </c>
    </row>
    <row r="4379" spans="1:3" x14ac:dyDescent="0.15">
      <c r="A4379" s="68" t="s">
        <v>12454</v>
      </c>
      <c r="B4379" s="62" t="s">
        <v>12455</v>
      </c>
      <c r="C4379" s="62" t="s">
        <v>12456</v>
      </c>
    </row>
    <row r="4380" spans="1:3" x14ac:dyDescent="0.15">
      <c r="A4380" s="68" t="s">
        <v>12457</v>
      </c>
      <c r="B4380" s="62" t="s">
        <v>12458</v>
      </c>
      <c r="C4380" s="62" t="s">
        <v>12459</v>
      </c>
    </row>
    <row r="4381" spans="1:3" x14ac:dyDescent="0.15">
      <c r="A4381" s="68" t="s">
        <v>12460</v>
      </c>
      <c r="B4381" s="62" t="s">
        <v>12461</v>
      </c>
      <c r="C4381" s="62" t="s">
        <v>12462</v>
      </c>
    </row>
    <row r="4382" spans="1:3" x14ac:dyDescent="0.15">
      <c r="A4382" s="68" t="s">
        <v>12463</v>
      </c>
      <c r="B4382" s="62" t="s">
        <v>12464</v>
      </c>
      <c r="C4382" s="62" t="s">
        <v>12465</v>
      </c>
    </row>
    <row r="4383" spans="1:3" x14ac:dyDescent="0.15">
      <c r="A4383" s="68" t="s">
        <v>12466</v>
      </c>
      <c r="B4383" s="62" t="s">
        <v>12467</v>
      </c>
      <c r="C4383" s="62" t="s">
        <v>12468</v>
      </c>
    </row>
    <row r="4384" spans="1:3" x14ac:dyDescent="0.15">
      <c r="A4384" s="68" t="s">
        <v>12469</v>
      </c>
      <c r="B4384" s="62" t="s">
        <v>12470</v>
      </c>
      <c r="C4384" s="62" t="s">
        <v>12471</v>
      </c>
    </row>
    <row r="4385" spans="1:3" x14ac:dyDescent="0.15">
      <c r="A4385" s="68" t="s">
        <v>12472</v>
      </c>
      <c r="B4385" s="62" t="s">
        <v>12473</v>
      </c>
      <c r="C4385" s="62" t="s">
        <v>12474</v>
      </c>
    </row>
    <row r="4386" spans="1:3" x14ac:dyDescent="0.15">
      <c r="A4386" s="68" t="s">
        <v>12475</v>
      </c>
      <c r="B4386" s="62" t="s">
        <v>12476</v>
      </c>
      <c r="C4386" s="62" t="s">
        <v>12477</v>
      </c>
    </row>
    <row r="4387" spans="1:3" x14ac:dyDescent="0.15">
      <c r="A4387" s="68" t="s">
        <v>12478</v>
      </c>
      <c r="B4387" s="62" t="s">
        <v>12479</v>
      </c>
      <c r="C4387" s="62" t="s">
        <v>12480</v>
      </c>
    </row>
    <row r="4388" spans="1:3" x14ac:dyDescent="0.15">
      <c r="A4388" s="68" t="s">
        <v>12481</v>
      </c>
      <c r="B4388" s="62" t="s">
        <v>12482</v>
      </c>
      <c r="C4388" s="62" t="s">
        <v>12483</v>
      </c>
    </row>
    <row r="4389" spans="1:3" x14ac:dyDescent="0.15">
      <c r="A4389" s="68" t="s">
        <v>12484</v>
      </c>
      <c r="B4389" s="62" t="s">
        <v>12485</v>
      </c>
      <c r="C4389" s="62" t="s">
        <v>12486</v>
      </c>
    </row>
    <row r="4390" spans="1:3" x14ac:dyDescent="0.15">
      <c r="A4390" s="68" t="s">
        <v>12487</v>
      </c>
      <c r="B4390" s="62" t="s">
        <v>12488</v>
      </c>
      <c r="C4390" s="62" t="s">
        <v>12489</v>
      </c>
    </row>
    <row r="4391" spans="1:3" x14ac:dyDescent="0.15">
      <c r="A4391" s="68" t="s">
        <v>12490</v>
      </c>
      <c r="B4391" s="62" t="s">
        <v>12491</v>
      </c>
      <c r="C4391" s="62" t="s">
        <v>12492</v>
      </c>
    </row>
    <row r="4392" spans="1:3" x14ac:dyDescent="0.15">
      <c r="A4392" s="68" t="s">
        <v>12493</v>
      </c>
      <c r="B4392" s="62" t="s">
        <v>12494</v>
      </c>
      <c r="C4392" s="62" t="s">
        <v>12495</v>
      </c>
    </row>
    <row r="4393" spans="1:3" x14ac:dyDescent="0.15">
      <c r="A4393" s="68" t="s">
        <v>12496</v>
      </c>
      <c r="B4393" s="62" t="s">
        <v>12497</v>
      </c>
      <c r="C4393" s="62" t="s">
        <v>12498</v>
      </c>
    </row>
    <row r="4394" spans="1:3" x14ac:dyDescent="0.15">
      <c r="A4394" s="68" t="s">
        <v>12499</v>
      </c>
      <c r="B4394" s="62" t="s">
        <v>12500</v>
      </c>
      <c r="C4394" s="62" t="s">
        <v>12501</v>
      </c>
    </row>
    <row r="4395" spans="1:3" x14ac:dyDescent="0.15">
      <c r="A4395" s="68" t="s">
        <v>12502</v>
      </c>
      <c r="B4395" s="62" t="s">
        <v>12503</v>
      </c>
      <c r="C4395" s="62" t="s">
        <v>12504</v>
      </c>
    </row>
    <row r="4396" spans="1:3" x14ac:dyDescent="0.15">
      <c r="A4396" s="68" t="s">
        <v>12505</v>
      </c>
      <c r="B4396" s="62" t="s">
        <v>12506</v>
      </c>
      <c r="C4396" s="62" t="s">
        <v>12507</v>
      </c>
    </row>
    <row r="4397" spans="1:3" x14ac:dyDescent="0.15">
      <c r="A4397" s="68" t="s">
        <v>12508</v>
      </c>
      <c r="B4397" s="62" t="s">
        <v>12509</v>
      </c>
      <c r="C4397" s="62" t="s">
        <v>12510</v>
      </c>
    </row>
    <row r="4398" spans="1:3" x14ac:dyDescent="0.15">
      <c r="A4398" s="68" t="s">
        <v>12511</v>
      </c>
      <c r="B4398" s="62" t="s">
        <v>12512</v>
      </c>
      <c r="C4398" s="62" t="s">
        <v>12513</v>
      </c>
    </row>
    <row r="4399" spans="1:3" x14ac:dyDescent="0.15">
      <c r="A4399" s="68" t="s">
        <v>12514</v>
      </c>
      <c r="B4399" s="62" t="s">
        <v>12515</v>
      </c>
      <c r="C4399" s="62" t="s">
        <v>12516</v>
      </c>
    </row>
    <row r="4400" spans="1:3" x14ac:dyDescent="0.15">
      <c r="A4400" s="68" t="s">
        <v>12517</v>
      </c>
      <c r="B4400" s="62" t="s">
        <v>12518</v>
      </c>
      <c r="C4400" s="62" t="s">
        <v>12519</v>
      </c>
    </row>
    <row r="4401" spans="1:3" x14ac:dyDescent="0.15">
      <c r="A4401" s="68" t="s">
        <v>12520</v>
      </c>
      <c r="B4401" s="62" t="s">
        <v>12521</v>
      </c>
      <c r="C4401" s="62" t="s">
        <v>12522</v>
      </c>
    </row>
    <row r="4402" spans="1:3" x14ac:dyDescent="0.15">
      <c r="A4402" s="68" t="s">
        <v>12523</v>
      </c>
      <c r="B4402" s="62" t="s">
        <v>12524</v>
      </c>
      <c r="C4402" s="62" t="s">
        <v>12525</v>
      </c>
    </row>
    <row r="4403" spans="1:3" x14ac:dyDescent="0.15">
      <c r="A4403" s="68" t="s">
        <v>12526</v>
      </c>
      <c r="B4403" s="62" t="s">
        <v>12527</v>
      </c>
      <c r="C4403" s="62" t="s">
        <v>12528</v>
      </c>
    </row>
    <row r="4404" spans="1:3" ht="16" x14ac:dyDescent="0.2">
      <c r="A4404" s="79" t="s">
        <v>12529</v>
      </c>
      <c r="B4404" s="62"/>
      <c r="C4404" s="62"/>
    </row>
    <row r="4405" spans="1:3" x14ac:dyDescent="0.15">
      <c r="A4405" s="69" t="s">
        <v>12530</v>
      </c>
      <c r="B4405" s="62" t="s">
        <v>12531</v>
      </c>
      <c r="C4405" s="62" t="s">
        <v>12532</v>
      </c>
    </row>
    <row r="4406" spans="1:3" x14ac:dyDescent="0.15">
      <c r="A4406" s="69" t="s">
        <v>12533</v>
      </c>
      <c r="B4406" s="62" t="s">
        <v>12534</v>
      </c>
      <c r="C4406" s="62" t="s">
        <v>12535</v>
      </c>
    </row>
    <row r="4407" spans="1:3" x14ac:dyDescent="0.15">
      <c r="A4407" s="69" t="s">
        <v>12536</v>
      </c>
      <c r="B4407" s="62" t="s">
        <v>12537</v>
      </c>
      <c r="C4407" s="62" t="s">
        <v>12538</v>
      </c>
    </row>
    <row r="4408" spans="1:3" x14ac:dyDescent="0.15">
      <c r="A4408" s="69" t="s">
        <v>12539</v>
      </c>
      <c r="B4408" s="62" t="s">
        <v>12540</v>
      </c>
      <c r="C4408" s="62" t="s">
        <v>12541</v>
      </c>
    </row>
    <row r="4409" spans="1:3" x14ac:dyDescent="0.15">
      <c r="A4409" s="69" t="s">
        <v>12542</v>
      </c>
      <c r="B4409" s="62" t="s">
        <v>12543</v>
      </c>
      <c r="C4409" s="62" t="s">
        <v>12544</v>
      </c>
    </row>
    <row r="4410" spans="1:3" x14ac:dyDescent="0.15">
      <c r="A4410" s="69" t="s">
        <v>12545</v>
      </c>
      <c r="B4410" s="62" t="s">
        <v>12546</v>
      </c>
      <c r="C4410" s="62" t="s">
        <v>12546</v>
      </c>
    </row>
    <row r="4411" spans="1:3" x14ac:dyDescent="0.15">
      <c r="A4411" s="69" t="s">
        <v>12547</v>
      </c>
      <c r="B4411" s="62" t="s">
        <v>12548</v>
      </c>
      <c r="C4411" s="62" t="s">
        <v>12549</v>
      </c>
    </row>
    <row r="4412" spans="1:3" x14ac:dyDescent="0.15">
      <c r="A4412" s="69" t="s">
        <v>12550</v>
      </c>
      <c r="B4412" s="62" t="s">
        <v>12551</v>
      </c>
      <c r="C4412" s="62" t="s">
        <v>12552</v>
      </c>
    </row>
    <row r="4413" spans="1:3" x14ac:dyDescent="0.15">
      <c r="A4413" s="69" t="s">
        <v>12553</v>
      </c>
      <c r="B4413" s="62" t="s">
        <v>12554</v>
      </c>
      <c r="C4413" s="62" t="s">
        <v>12555</v>
      </c>
    </row>
    <row r="4414" spans="1:3" x14ac:dyDescent="0.15">
      <c r="A4414" s="69" t="s">
        <v>12556</v>
      </c>
      <c r="B4414" s="62" t="s">
        <v>12557</v>
      </c>
      <c r="C4414" s="62" t="s">
        <v>12558</v>
      </c>
    </row>
    <row r="4415" spans="1:3" x14ac:dyDescent="0.15">
      <c r="A4415" s="69" t="s">
        <v>12559</v>
      </c>
      <c r="B4415" s="62" t="s">
        <v>12560</v>
      </c>
      <c r="C4415" s="62" t="s">
        <v>12561</v>
      </c>
    </row>
    <row r="4416" spans="1:3" x14ac:dyDescent="0.15">
      <c r="A4416" s="69" t="s">
        <v>12562</v>
      </c>
      <c r="B4416" s="62" t="s">
        <v>12563</v>
      </c>
      <c r="C4416" s="62" t="s">
        <v>12564</v>
      </c>
    </row>
    <row r="4417" spans="1:3" x14ac:dyDescent="0.15">
      <c r="A4417" s="69" t="s">
        <v>12565</v>
      </c>
      <c r="B4417" s="62" t="s">
        <v>12566</v>
      </c>
      <c r="C4417" s="62" t="s">
        <v>12567</v>
      </c>
    </row>
    <row r="4418" spans="1:3" x14ac:dyDescent="0.15">
      <c r="A4418" s="69" t="s">
        <v>12568</v>
      </c>
      <c r="B4418" s="62" t="s">
        <v>12569</v>
      </c>
      <c r="C4418" s="62" t="s">
        <v>12570</v>
      </c>
    </row>
    <row r="4419" spans="1:3" x14ac:dyDescent="0.15">
      <c r="A4419" s="69" t="s">
        <v>12571</v>
      </c>
      <c r="B4419" s="62" t="s">
        <v>12572</v>
      </c>
      <c r="C4419" s="62" t="s">
        <v>12573</v>
      </c>
    </row>
    <row r="4420" spans="1:3" x14ac:dyDescent="0.15">
      <c r="A4420" s="69" t="s">
        <v>12574</v>
      </c>
      <c r="B4420" s="62" t="s">
        <v>12575</v>
      </c>
      <c r="C4420" s="62" t="s">
        <v>12576</v>
      </c>
    </row>
    <row r="4421" spans="1:3" x14ac:dyDescent="0.15">
      <c r="A4421" s="69" t="s">
        <v>12577</v>
      </c>
      <c r="B4421" s="62" t="s">
        <v>12578</v>
      </c>
      <c r="C4421" s="62" t="s">
        <v>12579</v>
      </c>
    </row>
    <row r="4422" spans="1:3" x14ac:dyDescent="0.15">
      <c r="A4422" s="69" t="s">
        <v>12580</v>
      </c>
      <c r="B4422" s="62" t="s">
        <v>12581</v>
      </c>
      <c r="C4422" s="62" t="s">
        <v>12582</v>
      </c>
    </row>
    <row r="4423" spans="1:3" x14ac:dyDescent="0.15">
      <c r="A4423" s="69" t="s">
        <v>12583</v>
      </c>
      <c r="B4423" s="62" t="s">
        <v>12584</v>
      </c>
      <c r="C4423" s="62" t="s">
        <v>12585</v>
      </c>
    </row>
    <row r="4424" spans="1:3" x14ac:dyDescent="0.15">
      <c r="A4424" s="69" t="s">
        <v>12586</v>
      </c>
      <c r="B4424" s="62" t="s">
        <v>12587</v>
      </c>
      <c r="C4424" s="62" t="s">
        <v>12588</v>
      </c>
    </row>
    <row r="4425" spans="1:3" x14ac:dyDescent="0.15">
      <c r="A4425" s="69" t="s">
        <v>12589</v>
      </c>
      <c r="B4425" s="62" t="s">
        <v>12590</v>
      </c>
      <c r="C4425" s="62" t="s">
        <v>12591</v>
      </c>
    </row>
    <row r="4426" spans="1:3" x14ac:dyDescent="0.15">
      <c r="A4426" s="69" t="s">
        <v>12592</v>
      </c>
      <c r="B4426" s="62" t="s">
        <v>12593</v>
      </c>
      <c r="C4426" s="62" t="s">
        <v>12594</v>
      </c>
    </row>
    <row r="4427" spans="1:3" x14ac:dyDescent="0.15">
      <c r="A4427" s="69" t="s">
        <v>12595</v>
      </c>
      <c r="B4427" s="62" t="s">
        <v>12596</v>
      </c>
      <c r="C4427" s="62" t="s">
        <v>12597</v>
      </c>
    </row>
    <row r="4428" spans="1:3" x14ac:dyDescent="0.15">
      <c r="A4428" s="69" t="s">
        <v>12598</v>
      </c>
      <c r="B4428" s="62" t="s">
        <v>12599</v>
      </c>
      <c r="C4428" s="62" t="s">
        <v>12600</v>
      </c>
    </row>
    <row r="4429" spans="1:3" x14ac:dyDescent="0.15">
      <c r="A4429" s="69" t="s">
        <v>12601</v>
      </c>
      <c r="B4429" s="62" t="s">
        <v>12602</v>
      </c>
      <c r="C4429" s="62" t="s">
        <v>12603</v>
      </c>
    </row>
    <row r="4430" spans="1:3" x14ac:dyDescent="0.15">
      <c r="A4430" s="69" t="s">
        <v>12604</v>
      </c>
      <c r="B4430" s="62" t="s">
        <v>12605</v>
      </c>
      <c r="C4430" s="62" t="s">
        <v>12606</v>
      </c>
    </row>
    <row r="4431" spans="1:3" x14ac:dyDescent="0.15">
      <c r="A4431" s="69" t="s">
        <v>12607</v>
      </c>
      <c r="B4431" s="62" t="s">
        <v>12608</v>
      </c>
      <c r="C4431" s="62" t="s">
        <v>12609</v>
      </c>
    </row>
    <row r="4432" spans="1:3" x14ac:dyDescent="0.15">
      <c r="A4432" s="69" t="s">
        <v>12610</v>
      </c>
      <c r="B4432" s="62" t="s">
        <v>12611</v>
      </c>
      <c r="C4432" s="62" t="s">
        <v>12612</v>
      </c>
    </row>
    <row r="4433" spans="1:3" x14ac:dyDescent="0.15">
      <c r="A4433" s="69" t="s">
        <v>12613</v>
      </c>
      <c r="B4433" s="62" t="s">
        <v>12614</v>
      </c>
      <c r="C4433" s="62" t="s">
        <v>12615</v>
      </c>
    </row>
    <row r="4434" spans="1:3" x14ac:dyDescent="0.15">
      <c r="A4434" s="69" t="s">
        <v>12616</v>
      </c>
      <c r="B4434" s="62" t="s">
        <v>12617</v>
      </c>
      <c r="C4434" s="62" t="s">
        <v>12618</v>
      </c>
    </row>
    <row r="4435" spans="1:3" x14ac:dyDescent="0.15">
      <c r="A4435" s="69" t="s">
        <v>12619</v>
      </c>
      <c r="B4435" s="62" t="s">
        <v>12620</v>
      </c>
      <c r="C4435" s="62" t="s">
        <v>12621</v>
      </c>
    </row>
    <row r="4436" spans="1:3" x14ac:dyDescent="0.15">
      <c r="A4436" s="69" t="s">
        <v>12622</v>
      </c>
      <c r="B4436" s="62" t="s">
        <v>12623</v>
      </c>
      <c r="C4436" s="62" t="s">
        <v>12624</v>
      </c>
    </row>
    <row r="4437" spans="1:3" x14ac:dyDescent="0.15">
      <c r="A4437" s="69" t="s">
        <v>12625</v>
      </c>
      <c r="B4437" s="62" t="s">
        <v>12626</v>
      </c>
      <c r="C4437" s="62" t="s">
        <v>12627</v>
      </c>
    </row>
    <row r="4438" spans="1:3" x14ac:dyDescent="0.15">
      <c r="A4438" s="69" t="s">
        <v>12628</v>
      </c>
      <c r="B4438" s="62" t="s">
        <v>12629</v>
      </c>
      <c r="C4438" s="62" t="s">
        <v>12630</v>
      </c>
    </row>
    <row r="4439" spans="1:3" x14ac:dyDescent="0.15">
      <c r="A4439" s="69" t="s">
        <v>12631</v>
      </c>
      <c r="B4439" s="62" t="s">
        <v>12632</v>
      </c>
      <c r="C4439" s="62" t="s">
        <v>12633</v>
      </c>
    </row>
    <row r="4440" spans="1:3" x14ac:dyDescent="0.15">
      <c r="A4440" s="69" t="s">
        <v>12634</v>
      </c>
      <c r="B4440" s="62" t="s">
        <v>12635</v>
      </c>
      <c r="C4440" s="62" t="s">
        <v>12636</v>
      </c>
    </row>
    <row r="4441" spans="1:3" x14ac:dyDescent="0.15">
      <c r="A4441" s="69" t="s">
        <v>12637</v>
      </c>
      <c r="B4441" s="62" t="s">
        <v>12638</v>
      </c>
      <c r="C4441" s="62" t="s">
        <v>12639</v>
      </c>
    </row>
    <row r="4442" spans="1:3" x14ac:dyDescent="0.15">
      <c r="A4442" s="69" t="s">
        <v>12640</v>
      </c>
      <c r="B4442" s="62" t="s">
        <v>12641</v>
      </c>
      <c r="C4442" s="62" t="s">
        <v>12642</v>
      </c>
    </row>
    <row r="4443" spans="1:3" x14ac:dyDescent="0.15">
      <c r="A4443" s="69" t="s">
        <v>12643</v>
      </c>
      <c r="B4443" s="62" t="s">
        <v>12644</v>
      </c>
      <c r="C4443" s="62" t="s">
        <v>12645</v>
      </c>
    </row>
    <row r="4444" spans="1:3" x14ac:dyDescent="0.15">
      <c r="A4444" s="69" t="s">
        <v>12646</v>
      </c>
      <c r="B4444" s="62" t="s">
        <v>12647</v>
      </c>
      <c r="C4444" s="62" t="s">
        <v>12648</v>
      </c>
    </row>
    <row r="4445" spans="1:3" x14ac:dyDescent="0.15">
      <c r="A4445" s="69" t="s">
        <v>12649</v>
      </c>
      <c r="B4445" s="62" t="s">
        <v>12650</v>
      </c>
      <c r="C4445" s="62" t="s">
        <v>12651</v>
      </c>
    </row>
    <row r="4446" spans="1:3" x14ac:dyDescent="0.15">
      <c r="A4446" s="69" t="s">
        <v>12652</v>
      </c>
      <c r="B4446" s="62" t="s">
        <v>12653</v>
      </c>
      <c r="C4446" s="62" t="s">
        <v>12654</v>
      </c>
    </row>
    <row r="4447" spans="1:3" x14ac:dyDescent="0.15">
      <c r="A4447" s="69" t="s">
        <v>12655</v>
      </c>
      <c r="B4447" s="62" t="s">
        <v>12656</v>
      </c>
      <c r="C4447" s="62" t="s">
        <v>12657</v>
      </c>
    </row>
    <row r="4448" spans="1:3" x14ac:dyDescent="0.15">
      <c r="A4448" s="69" t="s">
        <v>12658</v>
      </c>
      <c r="B4448" s="62" t="s">
        <v>12659</v>
      </c>
      <c r="C4448" s="62" t="s">
        <v>12660</v>
      </c>
    </row>
    <row r="4449" spans="1:3" x14ac:dyDescent="0.15">
      <c r="A4449" s="69" t="s">
        <v>12661</v>
      </c>
      <c r="B4449" s="62" t="s">
        <v>12662</v>
      </c>
      <c r="C4449" s="62" t="s">
        <v>12663</v>
      </c>
    </row>
    <row r="4450" spans="1:3" x14ac:dyDescent="0.15">
      <c r="A4450" s="69" t="s">
        <v>12664</v>
      </c>
      <c r="B4450" s="62" t="s">
        <v>12665</v>
      </c>
      <c r="C4450" s="62" t="s">
        <v>12665</v>
      </c>
    </row>
    <row r="4451" spans="1:3" x14ac:dyDescent="0.15">
      <c r="A4451" s="69" t="s">
        <v>12666</v>
      </c>
      <c r="B4451" s="62" t="s">
        <v>12667</v>
      </c>
      <c r="C4451" s="62" t="s">
        <v>12668</v>
      </c>
    </row>
    <row r="4452" spans="1:3" x14ac:dyDescent="0.15">
      <c r="A4452" s="69" t="s">
        <v>12669</v>
      </c>
      <c r="B4452" s="62" t="s">
        <v>12670</v>
      </c>
      <c r="C4452" s="62" t="s">
        <v>12671</v>
      </c>
    </row>
    <row r="4453" spans="1:3" x14ac:dyDescent="0.15">
      <c r="A4453" s="69" t="s">
        <v>12672</v>
      </c>
      <c r="B4453" s="62" t="s">
        <v>12673</v>
      </c>
      <c r="C4453" s="62" t="s">
        <v>12674</v>
      </c>
    </row>
    <row r="4454" spans="1:3" x14ac:dyDescent="0.15">
      <c r="A4454" s="69" t="s">
        <v>12675</v>
      </c>
      <c r="B4454" s="62" t="s">
        <v>12676</v>
      </c>
      <c r="C4454" s="62" t="s">
        <v>12677</v>
      </c>
    </row>
    <row r="4455" spans="1:3" x14ac:dyDescent="0.15">
      <c r="A4455" s="69" t="s">
        <v>12678</v>
      </c>
      <c r="B4455" s="62" t="s">
        <v>12679</v>
      </c>
      <c r="C4455" s="62" t="s">
        <v>12680</v>
      </c>
    </row>
    <row r="4456" spans="1:3" x14ac:dyDescent="0.15">
      <c r="A4456" s="69" t="s">
        <v>12681</v>
      </c>
      <c r="B4456" s="62" t="s">
        <v>12682</v>
      </c>
      <c r="C4456" s="62" t="s">
        <v>12683</v>
      </c>
    </row>
    <row r="4457" spans="1:3" x14ac:dyDescent="0.15">
      <c r="A4457" s="69" t="s">
        <v>12684</v>
      </c>
      <c r="B4457" s="62" t="s">
        <v>12685</v>
      </c>
      <c r="C4457" s="62" t="s">
        <v>12686</v>
      </c>
    </row>
    <row r="4458" spans="1:3" x14ac:dyDescent="0.15">
      <c r="A4458" s="69" t="s">
        <v>12687</v>
      </c>
      <c r="B4458" s="62" t="s">
        <v>12688</v>
      </c>
      <c r="C4458" s="62" t="s">
        <v>12689</v>
      </c>
    </row>
    <row r="4459" spans="1:3" x14ac:dyDescent="0.15">
      <c r="A4459" s="69" t="s">
        <v>12690</v>
      </c>
      <c r="B4459" s="62" t="s">
        <v>12691</v>
      </c>
      <c r="C4459" s="62" t="s">
        <v>12692</v>
      </c>
    </row>
    <row r="4460" spans="1:3" x14ac:dyDescent="0.15">
      <c r="A4460" s="69" t="s">
        <v>12693</v>
      </c>
      <c r="B4460" s="62" t="s">
        <v>12694</v>
      </c>
      <c r="C4460" s="62" t="s">
        <v>12695</v>
      </c>
    </row>
    <row r="4461" spans="1:3" x14ac:dyDescent="0.15">
      <c r="A4461" s="69" t="s">
        <v>12696</v>
      </c>
      <c r="B4461" s="62" t="s">
        <v>12697</v>
      </c>
      <c r="C4461" s="62" t="s">
        <v>12698</v>
      </c>
    </row>
    <row r="4462" spans="1:3" x14ac:dyDescent="0.15">
      <c r="A4462" s="69" t="s">
        <v>12699</v>
      </c>
      <c r="B4462" s="62" t="s">
        <v>12700</v>
      </c>
      <c r="C4462" s="62" t="s">
        <v>12701</v>
      </c>
    </row>
    <row r="4463" spans="1:3" x14ac:dyDescent="0.15">
      <c r="A4463" s="69" t="s">
        <v>12702</v>
      </c>
      <c r="B4463" s="62" t="s">
        <v>12703</v>
      </c>
      <c r="C4463" s="62" t="s">
        <v>12704</v>
      </c>
    </row>
    <row r="4464" spans="1:3" x14ac:dyDescent="0.15">
      <c r="A4464" s="69" t="s">
        <v>12705</v>
      </c>
      <c r="B4464" s="62" t="s">
        <v>5950</v>
      </c>
      <c r="C4464" s="62" t="s">
        <v>12706</v>
      </c>
    </row>
    <row r="4465" spans="1:3" x14ac:dyDescent="0.15">
      <c r="A4465" s="69" t="s">
        <v>12707</v>
      </c>
      <c r="B4465" s="62" t="s">
        <v>12708</v>
      </c>
      <c r="C4465" s="62" t="s">
        <v>12709</v>
      </c>
    </row>
    <row r="4466" spans="1:3" x14ac:dyDescent="0.15">
      <c r="A4466" s="69" t="s">
        <v>12710</v>
      </c>
      <c r="B4466" s="62" t="s">
        <v>12711</v>
      </c>
      <c r="C4466" s="62" t="s">
        <v>12712</v>
      </c>
    </row>
    <row r="4467" spans="1:3" x14ac:dyDescent="0.15">
      <c r="A4467" s="69" t="s">
        <v>12713</v>
      </c>
      <c r="B4467" s="62" t="s">
        <v>12714</v>
      </c>
      <c r="C4467" s="62" t="s">
        <v>12715</v>
      </c>
    </row>
    <row r="4468" spans="1:3" x14ac:dyDescent="0.15">
      <c r="A4468" s="69" t="s">
        <v>12716</v>
      </c>
      <c r="B4468" s="62" t="s">
        <v>12717</v>
      </c>
      <c r="C4468" s="62" t="s">
        <v>12718</v>
      </c>
    </row>
    <row r="4469" spans="1:3" x14ac:dyDescent="0.15">
      <c r="A4469" s="69" t="s">
        <v>12719</v>
      </c>
      <c r="B4469" s="62" t="s">
        <v>12720</v>
      </c>
      <c r="C4469" s="62" t="s">
        <v>12721</v>
      </c>
    </row>
    <row r="4470" spans="1:3" x14ac:dyDescent="0.15">
      <c r="A4470" s="69" t="s">
        <v>12722</v>
      </c>
      <c r="B4470" s="62" t="s">
        <v>12723</v>
      </c>
      <c r="C4470" s="62" t="s">
        <v>12724</v>
      </c>
    </row>
    <row r="4471" spans="1:3" x14ac:dyDescent="0.15">
      <c r="A4471" s="69" t="s">
        <v>12725</v>
      </c>
      <c r="B4471" s="62" t="s">
        <v>12726</v>
      </c>
      <c r="C4471" s="62" t="s">
        <v>12727</v>
      </c>
    </row>
    <row r="4472" spans="1:3" x14ac:dyDescent="0.15">
      <c r="A4472" s="69" t="s">
        <v>12728</v>
      </c>
      <c r="B4472" s="62" t="s">
        <v>12729</v>
      </c>
      <c r="C4472" s="62" t="s">
        <v>12730</v>
      </c>
    </row>
    <row r="4473" spans="1:3" x14ac:dyDescent="0.15">
      <c r="A4473" s="69" t="s">
        <v>12731</v>
      </c>
      <c r="B4473" s="62" t="s">
        <v>12694</v>
      </c>
      <c r="C4473" s="62" t="s">
        <v>12732</v>
      </c>
    </row>
    <row r="4474" spans="1:3" x14ac:dyDescent="0.15">
      <c r="A4474" s="69" t="s">
        <v>12733</v>
      </c>
      <c r="B4474" s="62" t="s">
        <v>12734</v>
      </c>
      <c r="C4474" s="62" t="s">
        <v>12735</v>
      </c>
    </row>
    <row r="4475" spans="1:3" x14ac:dyDescent="0.15">
      <c r="A4475" s="69" t="s">
        <v>12736</v>
      </c>
      <c r="B4475" s="62" t="s">
        <v>12737</v>
      </c>
      <c r="C4475" s="62" t="s">
        <v>12738</v>
      </c>
    </row>
    <row r="4476" spans="1:3" x14ac:dyDescent="0.15">
      <c r="A4476" s="69" t="s">
        <v>12739</v>
      </c>
      <c r="B4476" s="62" t="s">
        <v>12740</v>
      </c>
      <c r="C4476" s="62" t="s">
        <v>12741</v>
      </c>
    </row>
    <row r="4477" spans="1:3" x14ac:dyDescent="0.15">
      <c r="A4477" s="69" t="s">
        <v>12742</v>
      </c>
      <c r="B4477" s="62" t="s">
        <v>12743</v>
      </c>
      <c r="C4477" s="62" t="s">
        <v>12744</v>
      </c>
    </row>
    <row r="4478" spans="1:3" x14ac:dyDescent="0.15">
      <c r="A4478" s="69" t="s">
        <v>12745</v>
      </c>
      <c r="B4478" s="62" t="s">
        <v>12746</v>
      </c>
      <c r="C4478" s="62" t="s">
        <v>12746</v>
      </c>
    </row>
    <row r="4479" spans="1:3" x14ac:dyDescent="0.15">
      <c r="A4479" s="69" t="s">
        <v>12747</v>
      </c>
      <c r="B4479" s="62" t="s">
        <v>12748</v>
      </c>
      <c r="C4479" s="62" t="s">
        <v>12749</v>
      </c>
    </row>
    <row r="4480" spans="1:3" x14ac:dyDescent="0.15">
      <c r="A4480" s="69" t="s">
        <v>12750</v>
      </c>
      <c r="B4480" s="62" t="s">
        <v>12751</v>
      </c>
      <c r="C4480" s="62" t="s">
        <v>12752</v>
      </c>
    </row>
    <row r="4481" spans="1:3" x14ac:dyDescent="0.15">
      <c r="A4481" s="69" t="s">
        <v>12753</v>
      </c>
      <c r="B4481" s="62" t="s">
        <v>12754</v>
      </c>
      <c r="C4481" s="62" t="s">
        <v>12755</v>
      </c>
    </row>
    <row r="4482" spans="1:3" x14ac:dyDescent="0.15">
      <c r="A4482" s="69" t="s">
        <v>12756</v>
      </c>
      <c r="B4482" s="62" t="s">
        <v>12757</v>
      </c>
      <c r="C4482" s="62" t="s">
        <v>12757</v>
      </c>
    </row>
    <row r="4483" spans="1:3" x14ac:dyDescent="0.15">
      <c r="A4483" s="69" t="s">
        <v>12758</v>
      </c>
      <c r="B4483" s="62" t="s">
        <v>12759</v>
      </c>
      <c r="C4483" s="62" t="s">
        <v>12760</v>
      </c>
    </row>
    <row r="4484" spans="1:3" x14ac:dyDescent="0.15">
      <c r="A4484" s="69" t="s">
        <v>12761</v>
      </c>
      <c r="B4484" s="62" t="s">
        <v>12762</v>
      </c>
      <c r="C4484" s="62" t="s">
        <v>12763</v>
      </c>
    </row>
    <row r="4485" spans="1:3" x14ac:dyDescent="0.15">
      <c r="A4485" s="69" t="s">
        <v>12764</v>
      </c>
      <c r="B4485" s="62" t="s">
        <v>12765</v>
      </c>
      <c r="C4485" s="62" t="s">
        <v>12766</v>
      </c>
    </row>
    <row r="4486" spans="1:3" x14ac:dyDescent="0.15">
      <c r="A4486" s="69" t="s">
        <v>12767</v>
      </c>
      <c r="B4486" s="62" t="s">
        <v>12768</v>
      </c>
      <c r="C4486" s="62" t="s">
        <v>12769</v>
      </c>
    </row>
    <row r="4487" spans="1:3" x14ac:dyDescent="0.15">
      <c r="A4487" s="69" t="s">
        <v>12770</v>
      </c>
      <c r="B4487" s="62" t="s">
        <v>12771</v>
      </c>
      <c r="C4487" s="62" t="s">
        <v>12772</v>
      </c>
    </row>
    <row r="4488" spans="1:3" x14ac:dyDescent="0.15">
      <c r="A4488" s="69" t="s">
        <v>12773</v>
      </c>
      <c r="B4488" s="62" t="s">
        <v>12774</v>
      </c>
      <c r="C4488" s="62" t="s">
        <v>12775</v>
      </c>
    </row>
    <row r="4489" spans="1:3" x14ac:dyDescent="0.15">
      <c r="A4489" s="69" t="s">
        <v>12776</v>
      </c>
      <c r="B4489" s="62" t="s">
        <v>12777</v>
      </c>
      <c r="C4489" s="62" t="s">
        <v>12778</v>
      </c>
    </row>
    <row r="4490" spans="1:3" x14ac:dyDescent="0.15">
      <c r="A4490" s="69" t="s">
        <v>12779</v>
      </c>
      <c r="B4490" s="62" t="s">
        <v>12780</v>
      </c>
      <c r="C4490" s="62" t="s">
        <v>12781</v>
      </c>
    </row>
    <row r="4491" spans="1:3" x14ac:dyDescent="0.15">
      <c r="A4491" s="69" t="s">
        <v>12782</v>
      </c>
      <c r="B4491" s="62" t="s">
        <v>12783</v>
      </c>
      <c r="C4491" s="62" t="s">
        <v>12784</v>
      </c>
    </row>
    <row r="4492" spans="1:3" x14ac:dyDescent="0.15">
      <c r="A4492" s="69" t="s">
        <v>12785</v>
      </c>
      <c r="B4492" s="62" t="s">
        <v>12786</v>
      </c>
      <c r="C4492" s="62" t="s">
        <v>12787</v>
      </c>
    </row>
    <row r="4493" spans="1:3" x14ac:dyDescent="0.15">
      <c r="A4493" s="69" t="s">
        <v>12788</v>
      </c>
      <c r="B4493" s="62" t="s">
        <v>12789</v>
      </c>
      <c r="C4493" s="62" t="s">
        <v>12790</v>
      </c>
    </row>
    <row r="4494" spans="1:3" x14ac:dyDescent="0.15">
      <c r="A4494" s="69" t="s">
        <v>12791</v>
      </c>
      <c r="B4494" s="62" t="s">
        <v>12792</v>
      </c>
      <c r="C4494" s="62" t="s">
        <v>12793</v>
      </c>
    </row>
    <row r="4495" spans="1:3" x14ac:dyDescent="0.15">
      <c r="A4495" s="69" t="s">
        <v>12794</v>
      </c>
      <c r="B4495" s="62" t="s">
        <v>12795</v>
      </c>
      <c r="C4495" s="62" t="s">
        <v>12796</v>
      </c>
    </row>
    <row r="4496" spans="1:3" x14ac:dyDescent="0.15">
      <c r="A4496" s="69" t="s">
        <v>12797</v>
      </c>
      <c r="B4496" s="62" t="s">
        <v>12798</v>
      </c>
      <c r="C4496" s="62" t="s">
        <v>12799</v>
      </c>
    </row>
    <row r="4497" spans="1:3" x14ac:dyDescent="0.15">
      <c r="A4497" s="69" t="s">
        <v>12800</v>
      </c>
      <c r="B4497" s="62" t="s">
        <v>12801</v>
      </c>
      <c r="C4497" s="62" t="s">
        <v>12802</v>
      </c>
    </row>
    <row r="4498" spans="1:3" x14ac:dyDescent="0.15">
      <c r="A4498" s="69" t="s">
        <v>12803</v>
      </c>
      <c r="B4498" s="62" t="s">
        <v>12804</v>
      </c>
      <c r="C4498" s="62" t="s">
        <v>12804</v>
      </c>
    </row>
    <row r="4499" spans="1:3" x14ac:dyDescent="0.15">
      <c r="A4499" s="69" t="s">
        <v>12805</v>
      </c>
      <c r="B4499" s="62" t="s">
        <v>12806</v>
      </c>
      <c r="C4499" s="62" t="s">
        <v>12807</v>
      </c>
    </row>
    <row r="4500" spans="1:3" x14ac:dyDescent="0.15">
      <c r="A4500" s="69" t="s">
        <v>12808</v>
      </c>
      <c r="B4500" s="62" t="s">
        <v>12809</v>
      </c>
      <c r="C4500" s="62" t="s">
        <v>12810</v>
      </c>
    </row>
    <row r="4501" spans="1:3" x14ac:dyDescent="0.15">
      <c r="A4501" s="69" t="s">
        <v>12811</v>
      </c>
      <c r="B4501" s="62" t="s">
        <v>12812</v>
      </c>
      <c r="C4501" s="62" t="s">
        <v>12813</v>
      </c>
    </row>
    <row r="4502" spans="1:3" x14ac:dyDescent="0.15">
      <c r="A4502" s="69" t="s">
        <v>12814</v>
      </c>
      <c r="B4502" s="62" t="s">
        <v>12815</v>
      </c>
      <c r="C4502" s="62" t="s">
        <v>12816</v>
      </c>
    </row>
    <row r="4503" spans="1:3" x14ac:dyDescent="0.15">
      <c r="A4503" s="69" t="s">
        <v>12817</v>
      </c>
      <c r="B4503" s="62" t="s">
        <v>12818</v>
      </c>
      <c r="C4503" s="62" t="s">
        <v>12819</v>
      </c>
    </row>
    <row r="4504" spans="1:3" x14ac:dyDescent="0.15">
      <c r="A4504" s="69" t="s">
        <v>12820</v>
      </c>
      <c r="B4504" s="62" t="s">
        <v>12821</v>
      </c>
      <c r="C4504" s="62" t="s">
        <v>12822</v>
      </c>
    </row>
    <row r="4505" spans="1:3" x14ac:dyDescent="0.15">
      <c r="A4505" s="69" t="s">
        <v>12823</v>
      </c>
      <c r="B4505" s="62" t="s">
        <v>12824</v>
      </c>
      <c r="C4505" s="62" t="s">
        <v>12825</v>
      </c>
    </row>
    <row r="4506" spans="1:3" x14ac:dyDescent="0.15">
      <c r="A4506" s="69" t="s">
        <v>12826</v>
      </c>
      <c r="B4506" s="62" t="s">
        <v>12827</v>
      </c>
      <c r="C4506" s="62" t="s">
        <v>12828</v>
      </c>
    </row>
    <row r="4507" spans="1:3" x14ac:dyDescent="0.15">
      <c r="A4507" s="69" t="s">
        <v>12829</v>
      </c>
      <c r="B4507" s="62" t="s">
        <v>12830</v>
      </c>
      <c r="C4507" s="62" t="s">
        <v>12831</v>
      </c>
    </row>
    <row r="4508" spans="1:3" x14ac:dyDescent="0.15">
      <c r="A4508" s="69" t="s">
        <v>12832</v>
      </c>
      <c r="B4508" s="62" t="s">
        <v>12833</v>
      </c>
      <c r="C4508" s="62" t="s">
        <v>12834</v>
      </c>
    </row>
    <row r="4509" spans="1:3" x14ac:dyDescent="0.15">
      <c r="A4509" s="69" t="s">
        <v>12835</v>
      </c>
      <c r="B4509" s="62" t="s">
        <v>12836</v>
      </c>
      <c r="C4509" s="62" t="s">
        <v>12837</v>
      </c>
    </row>
    <row r="4510" spans="1:3" x14ac:dyDescent="0.15">
      <c r="A4510" s="69" t="s">
        <v>12838</v>
      </c>
      <c r="B4510" s="62" t="s">
        <v>12839</v>
      </c>
      <c r="C4510" s="62" t="s">
        <v>12840</v>
      </c>
    </row>
    <row r="4511" spans="1:3" x14ac:dyDescent="0.15">
      <c r="A4511" s="69" t="s">
        <v>12841</v>
      </c>
      <c r="B4511" s="62" t="s">
        <v>12842</v>
      </c>
      <c r="C4511" s="62" t="s">
        <v>12843</v>
      </c>
    </row>
    <row r="4512" spans="1:3" x14ac:dyDescent="0.15">
      <c r="A4512" s="69" t="s">
        <v>12844</v>
      </c>
      <c r="B4512" s="62" t="s">
        <v>12845</v>
      </c>
      <c r="C4512" s="62" t="s">
        <v>12846</v>
      </c>
    </row>
    <row r="4513" spans="1:3" x14ac:dyDescent="0.15">
      <c r="A4513" s="69" t="s">
        <v>12847</v>
      </c>
      <c r="B4513" s="62" t="s">
        <v>12848</v>
      </c>
      <c r="C4513" s="62" t="s">
        <v>12849</v>
      </c>
    </row>
    <row r="4514" spans="1:3" x14ac:dyDescent="0.15">
      <c r="A4514" s="69" t="s">
        <v>12850</v>
      </c>
      <c r="B4514" s="62" t="s">
        <v>12851</v>
      </c>
      <c r="C4514" s="62" t="s">
        <v>12852</v>
      </c>
    </row>
    <row r="4515" spans="1:3" x14ac:dyDescent="0.15">
      <c r="A4515" s="69" t="s">
        <v>12853</v>
      </c>
      <c r="B4515" s="62" t="s">
        <v>12854</v>
      </c>
      <c r="C4515" s="62" t="s">
        <v>12855</v>
      </c>
    </row>
    <row r="4516" spans="1:3" x14ac:dyDescent="0.15">
      <c r="A4516" s="69" t="s">
        <v>12856</v>
      </c>
      <c r="B4516" s="62" t="s">
        <v>12857</v>
      </c>
      <c r="C4516" s="62" t="s">
        <v>12858</v>
      </c>
    </row>
    <row r="4517" spans="1:3" x14ac:dyDescent="0.15">
      <c r="A4517" s="69" t="s">
        <v>12859</v>
      </c>
      <c r="B4517" s="62" t="s">
        <v>12860</v>
      </c>
      <c r="C4517" s="62" t="s">
        <v>12861</v>
      </c>
    </row>
    <row r="4518" spans="1:3" x14ac:dyDescent="0.15">
      <c r="A4518" s="69" t="s">
        <v>12862</v>
      </c>
      <c r="B4518" s="62" t="s">
        <v>12863</v>
      </c>
      <c r="C4518" s="62" t="s">
        <v>12864</v>
      </c>
    </row>
    <row r="4519" spans="1:3" x14ac:dyDescent="0.15">
      <c r="A4519" s="69" t="s">
        <v>12865</v>
      </c>
      <c r="B4519" s="62" t="s">
        <v>12866</v>
      </c>
      <c r="C4519" s="62" t="s">
        <v>12867</v>
      </c>
    </row>
    <row r="4520" spans="1:3" ht="16" x14ac:dyDescent="0.2">
      <c r="A4520" s="80" t="s">
        <v>12868</v>
      </c>
      <c r="B4520" s="62"/>
      <c r="C4520" s="62"/>
    </row>
    <row r="4521" spans="1:3" x14ac:dyDescent="0.15">
      <c r="A4521" s="70" t="s">
        <v>12869</v>
      </c>
      <c r="B4521" s="62" t="s">
        <v>12870</v>
      </c>
      <c r="C4521" s="62" t="s">
        <v>12816</v>
      </c>
    </row>
    <row r="4522" spans="1:3" x14ac:dyDescent="0.15">
      <c r="A4522" s="70" t="s">
        <v>12871</v>
      </c>
      <c r="B4522" s="62" t="s">
        <v>12872</v>
      </c>
      <c r="C4522" s="62" t="s">
        <v>12873</v>
      </c>
    </row>
    <row r="4523" spans="1:3" x14ac:dyDescent="0.15">
      <c r="A4523" s="70" t="s">
        <v>12874</v>
      </c>
      <c r="B4523" s="62" t="s">
        <v>12875</v>
      </c>
      <c r="C4523" s="62" t="s">
        <v>12876</v>
      </c>
    </row>
    <row r="4524" spans="1:3" x14ac:dyDescent="0.15">
      <c r="A4524" s="70" t="s">
        <v>12877</v>
      </c>
      <c r="B4524" s="62" t="s">
        <v>12866</v>
      </c>
      <c r="C4524" s="62" t="s">
        <v>12878</v>
      </c>
    </row>
    <row r="4525" spans="1:3" x14ac:dyDescent="0.15">
      <c r="A4525" s="70" t="s">
        <v>12879</v>
      </c>
      <c r="B4525" s="62" t="s">
        <v>12880</v>
      </c>
      <c r="C4525" s="62" t="s">
        <v>12881</v>
      </c>
    </row>
    <row r="4526" spans="1:3" x14ac:dyDescent="0.15">
      <c r="A4526" s="70" t="s">
        <v>12882</v>
      </c>
      <c r="B4526" s="62" t="s">
        <v>12883</v>
      </c>
      <c r="C4526" s="62" t="s">
        <v>12884</v>
      </c>
    </row>
    <row r="4527" spans="1:3" x14ac:dyDescent="0.15">
      <c r="A4527" s="70" t="s">
        <v>12885</v>
      </c>
      <c r="B4527" s="62" t="s">
        <v>12886</v>
      </c>
      <c r="C4527" s="62" t="s">
        <v>12887</v>
      </c>
    </row>
    <row r="4528" spans="1:3" x14ac:dyDescent="0.15">
      <c r="A4528" s="70" t="s">
        <v>12888</v>
      </c>
      <c r="B4528" s="62" t="s">
        <v>12889</v>
      </c>
      <c r="C4528" s="62" t="s">
        <v>12890</v>
      </c>
    </row>
    <row r="4529" spans="1:3" x14ac:dyDescent="0.15">
      <c r="A4529" s="70" t="s">
        <v>12891</v>
      </c>
      <c r="B4529" s="62" t="s">
        <v>12892</v>
      </c>
      <c r="C4529" s="62" t="s">
        <v>12893</v>
      </c>
    </row>
    <row r="4530" spans="1:3" x14ac:dyDescent="0.15">
      <c r="A4530" s="70" t="s">
        <v>12894</v>
      </c>
      <c r="B4530" s="62" t="s">
        <v>12895</v>
      </c>
      <c r="C4530" s="62" t="s">
        <v>12896</v>
      </c>
    </row>
    <row r="4531" spans="1:3" x14ac:dyDescent="0.15">
      <c r="A4531" s="70" t="s">
        <v>12897</v>
      </c>
      <c r="B4531" s="62" t="s">
        <v>12898</v>
      </c>
      <c r="C4531" s="62" t="s">
        <v>12899</v>
      </c>
    </row>
    <row r="4532" spans="1:3" x14ac:dyDescent="0.15">
      <c r="A4532" s="70" t="s">
        <v>12900</v>
      </c>
      <c r="B4532" s="62" t="s">
        <v>12901</v>
      </c>
      <c r="C4532" s="62" t="s">
        <v>12901</v>
      </c>
    </row>
    <row r="4533" spans="1:3" x14ac:dyDescent="0.15">
      <c r="A4533" s="70" t="s">
        <v>12902</v>
      </c>
      <c r="B4533" s="62" t="s">
        <v>12903</v>
      </c>
      <c r="C4533" s="62" t="s">
        <v>12904</v>
      </c>
    </row>
    <row r="4534" spans="1:3" x14ac:dyDescent="0.15">
      <c r="A4534" s="70" t="s">
        <v>12905</v>
      </c>
      <c r="B4534" s="62" t="s">
        <v>12906</v>
      </c>
      <c r="C4534" s="62" t="s">
        <v>12907</v>
      </c>
    </row>
    <row r="4535" spans="1:3" x14ac:dyDescent="0.15">
      <c r="A4535" s="70" t="s">
        <v>12908</v>
      </c>
      <c r="B4535" s="62" t="s">
        <v>12909</v>
      </c>
      <c r="C4535" s="62" t="s">
        <v>12910</v>
      </c>
    </row>
    <row r="4536" spans="1:3" x14ac:dyDescent="0.15">
      <c r="A4536" s="70" t="s">
        <v>12911</v>
      </c>
      <c r="B4536" s="62" t="s">
        <v>12912</v>
      </c>
      <c r="C4536" s="62" t="s">
        <v>12913</v>
      </c>
    </row>
    <row r="4537" spans="1:3" x14ac:dyDescent="0.15">
      <c r="A4537" s="70" t="s">
        <v>12914</v>
      </c>
      <c r="B4537" s="62" t="s">
        <v>12708</v>
      </c>
      <c r="C4537" s="62" t="s">
        <v>12915</v>
      </c>
    </row>
    <row r="4538" spans="1:3" x14ac:dyDescent="0.15">
      <c r="A4538" s="70" t="s">
        <v>12916</v>
      </c>
      <c r="B4538" s="62" t="s">
        <v>12917</v>
      </c>
      <c r="C4538" s="62" t="s">
        <v>12918</v>
      </c>
    </row>
    <row r="4539" spans="1:3" x14ac:dyDescent="0.15">
      <c r="A4539" s="70" t="s">
        <v>12919</v>
      </c>
      <c r="B4539" s="62" t="s">
        <v>12920</v>
      </c>
      <c r="C4539" s="62" t="s">
        <v>12921</v>
      </c>
    </row>
    <row r="4540" spans="1:3" x14ac:dyDescent="0.15">
      <c r="A4540" s="70" t="s">
        <v>12922</v>
      </c>
      <c r="B4540" s="62" t="s">
        <v>12923</v>
      </c>
      <c r="C4540" s="62" t="s">
        <v>12924</v>
      </c>
    </row>
    <row r="4541" spans="1:3" x14ac:dyDescent="0.15">
      <c r="A4541" s="70" t="s">
        <v>12925</v>
      </c>
      <c r="B4541" s="62" t="s">
        <v>12926</v>
      </c>
      <c r="C4541" s="62" t="s">
        <v>12927</v>
      </c>
    </row>
    <row r="4542" spans="1:3" x14ac:dyDescent="0.15">
      <c r="A4542" s="70" t="s">
        <v>12928</v>
      </c>
      <c r="B4542" s="62" t="s">
        <v>12929</v>
      </c>
      <c r="C4542" s="62" t="s">
        <v>12930</v>
      </c>
    </row>
    <row r="4543" spans="1:3" x14ac:dyDescent="0.15">
      <c r="A4543" s="70" t="s">
        <v>12931</v>
      </c>
      <c r="B4543" s="62" t="s">
        <v>12932</v>
      </c>
      <c r="C4543" s="62" t="s">
        <v>12933</v>
      </c>
    </row>
    <row r="4544" spans="1:3" x14ac:dyDescent="0.15">
      <c r="A4544" s="70" t="s">
        <v>12934</v>
      </c>
      <c r="B4544" s="62" t="s">
        <v>12935</v>
      </c>
      <c r="C4544" s="62" t="s">
        <v>12936</v>
      </c>
    </row>
    <row r="4545" spans="1:3" x14ac:dyDescent="0.15">
      <c r="A4545" s="70" t="s">
        <v>12937</v>
      </c>
      <c r="B4545" s="62" t="s">
        <v>12938</v>
      </c>
      <c r="C4545" s="62" t="s">
        <v>12939</v>
      </c>
    </row>
    <row r="4546" spans="1:3" x14ac:dyDescent="0.15">
      <c r="A4546" s="70" t="s">
        <v>12940</v>
      </c>
      <c r="B4546" s="62" t="s">
        <v>12941</v>
      </c>
      <c r="C4546" s="62" t="s">
        <v>12942</v>
      </c>
    </row>
    <row r="4547" spans="1:3" x14ac:dyDescent="0.15">
      <c r="A4547" s="70" t="s">
        <v>12943</v>
      </c>
      <c r="B4547" s="62" t="s">
        <v>12944</v>
      </c>
      <c r="C4547" s="62" t="s">
        <v>12945</v>
      </c>
    </row>
    <row r="4548" spans="1:3" x14ac:dyDescent="0.15">
      <c r="A4548" s="70" t="s">
        <v>12946</v>
      </c>
      <c r="B4548" s="62" t="s">
        <v>12947</v>
      </c>
      <c r="C4548" s="62" t="s">
        <v>12948</v>
      </c>
    </row>
    <row r="4549" spans="1:3" x14ac:dyDescent="0.15">
      <c r="A4549" s="70" t="s">
        <v>12949</v>
      </c>
      <c r="B4549" s="62" t="s">
        <v>12950</v>
      </c>
      <c r="C4549" s="62" t="s">
        <v>12951</v>
      </c>
    </row>
    <row r="4550" spans="1:3" x14ac:dyDescent="0.15">
      <c r="A4550" s="70" t="s">
        <v>12952</v>
      </c>
      <c r="B4550" s="62" t="s">
        <v>12953</v>
      </c>
      <c r="C4550" s="62" t="s">
        <v>12954</v>
      </c>
    </row>
    <row r="4551" spans="1:3" x14ac:dyDescent="0.15">
      <c r="A4551" s="70" t="s">
        <v>12955</v>
      </c>
      <c r="B4551" s="62" t="s">
        <v>12956</v>
      </c>
      <c r="C4551" s="62" t="s">
        <v>12957</v>
      </c>
    </row>
    <row r="4552" spans="1:3" x14ac:dyDescent="0.15">
      <c r="A4552" s="70" t="s">
        <v>12958</v>
      </c>
      <c r="B4552" s="62" t="s">
        <v>12959</v>
      </c>
      <c r="C4552" s="62" t="s">
        <v>12960</v>
      </c>
    </row>
    <row r="4553" spans="1:3" x14ac:dyDescent="0.15">
      <c r="A4553" s="70" t="s">
        <v>12961</v>
      </c>
      <c r="B4553" s="62" t="s">
        <v>12962</v>
      </c>
      <c r="C4553" s="62" t="s">
        <v>12963</v>
      </c>
    </row>
    <row r="4554" spans="1:3" x14ac:dyDescent="0.15">
      <c r="A4554" s="70" t="s">
        <v>12964</v>
      </c>
      <c r="B4554" s="62" t="s">
        <v>12965</v>
      </c>
      <c r="C4554" s="62" t="s">
        <v>12966</v>
      </c>
    </row>
    <row r="4555" spans="1:3" x14ac:dyDescent="0.15">
      <c r="A4555" s="70" t="s">
        <v>12967</v>
      </c>
      <c r="B4555" s="62" t="s">
        <v>12968</v>
      </c>
      <c r="C4555" s="62" t="s">
        <v>12969</v>
      </c>
    </row>
    <row r="4556" spans="1:3" x14ac:dyDescent="0.15">
      <c r="A4556" s="70" t="s">
        <v>12970</v>
      </c>
      <c r="B4556" s="62" t="s">
        <v>12971</v>
      </c>
      <c r="C4556" s="62" t="s">
        <v>12972</v>
      </c>
    </row>
    <row r="4557" spans="1:3" x14ac:dyDescent="0.15">
      <c r="A4557" s="70" t="s">
        <v>12973</v>
      </c>
      <c r="B4557" s="62" t="s">
        <v>12974</v>
      </c>
      <c r="C4557" s="62" t="s">
        <v>12544</v>
      </c>
    </row>
    <row r="4558" spans="1:3" x14ac:dyDescent="0.15">
      <c r="A4558" s="70" t="s">
        <v>12975</v>
      </c>
      <c r="B4558" s="62" t="s">
        <v>12976</v>
      </c>
      <c r="C4558" s="62" t="s">
        <v>12977</v>
      </c>
    </row>
    <row r="4559" spans="1:3" x14ac:dyDescent="0.15">
      <c r="A4559" s="70" t="s">
        <v>12978</v>
      </c>
      <c r="B4559" s="62" t="s">
        <v>12979</v>
      </c>
      <c r="C4559" s="62" t="s">
        <v>12980</v>
      </c>
    </row>
    <row r="4560" spans="1:3" x14ac:dyDescent="0.15">
      <c r="A4560" s="70" t="s">
        <v>12981</v>
      </c>
      <c r="B4560" s="62" t="s">
        <v>12982</v>
      </c>
      <c r="C4560" s="62" t="s">
        <v>12983</v>
      </c>
    </row>
    <row r="4561" spans="1:3" x14ac:dyDescent="0.15">
      <c r="A4561" s="70" t="s">
        <v>12984</v>
      </c>
      <c r="B4561" s="62" t="s">
        <v>12985</v>
      </c>
      <c r="C4561" s="62" t="s">
        <v>12986</v>
      </c>
    </row>
    <row r="4562" spans="1:3" x14ac:dyDescent="0.15">
      <c r="A4562" s="70" t="s">
        <v>12987</v>
      </c>
      <c r="B4562" s="62" t="s">
        <v>12988</v>
      </c>
      <c r="C4562" s="62" t="s">
        <v>12989</v>
      </c>
    </row>
    <row r="4563" spans="1:3" x14ac:dyDescent="0.15">
      <c r="A4563" s="70" t="s">
        <v>12990</v>
      </c>
      <c r="B4563" s="62" t="s">
        <v>12991</v>
      </c>
      <c r="C4563" s="62" t="s">
        <v>12992</v>
      </c>
    </row>
    <row r="4564" spans="1:3" x14ac:dyDescent="0.15">
      <c r="A4564" s="70" t="s">
        <v>12993</v>
      </c>
      <c r="B4564" s="62" t="s">
        <v>12994</v>
      </c>
      <c r="C4564" s="62" t="s">
        <v>12995</v>
      </c>
    </row>
    <row r="4565" spans="1:3" x14ac:dyDescent="0.15">
      <c r="A4565" s="70" t="s">
        <v>12996</v>
      </c>
      <c r="B4565" s="62" t="s">
        <v>12997</v>
      </c>
      <c r="C4565" s="62" t="s">
        <v>12998</v>
      </c>
    </row>
    <row r="4566" spans="1:3" x14ac:dyDescent="0.15">
      <c r="A4566" s="70" t="s">
        <v>12999</v>
      </c>
      <c r="B4566" s="62" t="s">
        <v>13000</v>
      </c>
      <c r="C4566" s="62" t="s">
        <v>13001</v>
      </c>
    </row>
    <row r="4567" spans="1:3" x14ac:dyDescent="0.15">
      <c r="A4567" s="70" t="s">
        <v>13002</v>
      </c>
      <c r="B4567" s="62" t="s">
        <v>13003</v>
      </c>
      <c r="C4567" s="62" t="s">
        <v>13004</v>
      </c>
    </row>
    <row r="4568" spans="1:3" x14ac:dyDescent="0.15">
      <c r="A4568" s="70" t="s">
        <v>13005</v>
      </c>
      <c r="B4568" s="62" t="s">
        <v>13006</v>
      </c>
      <c r="C4568" s="62" t="s">
        <v>13007</v>
      </c>
    </row>
    <row r="4569" spans="1:3" x14ac:dyDescent="0.15">
      <c r="A4569" s="70" t="s">
        <v>13008</v>
      </c>
      <c r="B4569" s="62" t="s">
        <v>13009</v>
      </c>
      <c r="C4569" s="62" t="s">
        <v>13010</v>
      </c>
    </row>
    <row r="4570" spans="1:3" x14ac:dyDescent="0.15">
      <c r="A4570" s="70" t="s">
        <v>13011</v>
      </c>
      <c r="B4570" s="62" t="s">
        <v>13012</v>
      </c>
      <c r="C4570" s="62" t="s">
        <v>13013</v>
      </c>
    </row>
    <row r="4571" spans="1:3" x14ac:dyDescent="0.15">
      <c r="A4571" s="70" t="s">
        <v>13014</v>
      </c>
      <c r="B4571" s="62" t="s">
        <v>13015</v>
      </c>
      <c r="C4571" s="62" t="s">
        <v>13016</v>
      </c>
    </row>
    <row r="4572" spans="1:3" x14ac:dyDescent="0.15">
      <c r="A4572" s="70" t="s">
        <v>13017</v>
      </c>
      <c r="B4572" s="62" t="s">
        <v>13018</v>
      </c>
      <c r="C4572" s="62" t="s">
        <v>13018</v>
      </c>
    </row>
    <row r="4573" spans="1:3" x14ac:dyDescent="0.15">
      <c r="A4573" s="70" t="s">
        <v>13019</v>
      </c>
      <c r="B4573" s="62" t="s">
        <v>13020</v>
      </c>
      <c r="C4573" s="62" t="s">
        <v>13021</v>
      </c>
    </row>
    <row r="4574" spans="1:3" x14ac:dyDescent="0.15">
      <c r="A4574" s="70" t="s">
        <v>13022</v>
      </c>
      <c r="B4574" s="62" t="s">
        <v>13023</v>
      </c>
      <c r="C4574" s="62" t="s">
        <v>13024</v>
      </c>
    </row>
    <row r="4575" spans="1:3" x14ac:dyDescent="0.15">
      <c r="A4575" s="70" t="s">
        <v>13025</v>
      </c>
      <c r="B4575" s="62" t="s">
        <v>13026</v>
      </c>
      <c r="C4575" s="62" t="s">
        <v>13027</v>
      </c>
    </row>
    <row r="4576" spans="1:3" x14ac:dyDescent="0.15">
      <c r="A4576" s="70" t="s">
        <v>13028</v>
      </c>
      <c r="B4576" s="62" t="s">
        <v>13029</v>
      </c>
      <c r="C4576" s="62" t="s">
        <v>12763</v>
      </c>
    </row>
    <row r="4577" spans="1:3" x14ac:dyDescent="0.15">
      <c r="A4577" s="70" t="s">
        <v>13030</v>
      </c>
      <c r="B4577" s="62" t="s">
        <v>13031</v>
      </c>
      <c r="C4577" s="62" t="s">
        <v>13032</v>
      </c>
    </row>
    <row r="4578" spans="1:3" x14ac:dyDescent="0.15">
      <c r="A4578" s="70" t="s">
        <v>13033</v>
      </c>
      <c r="B4578" s="62" t="s">
        <v>13034</v>
      </c>
      <c r="C4578" s="62" t="s">
        <v>13035</v>
      </c>
    </row>
    <row r="4579" spans="1:3" x14ac:dyDescent="0.15">
      <c r="A4579" s="70" t="s">
        <v>13036</v>
      </c>
      <c r="B4579" s="62" t="s">
        <v>13037</v>
      </c>
      <c r="C4579" s="62" t="s">
        <v>13038</v>
      </c>
    </row>
    <row r="4580" spans="1:3" x14ac:dyDescent="0.15">
      <c r="A4580" s="70" t="s">
        <v>13039</v>
      </c>
      <c r="B4580" s="62" t="s">
        <v>13040</v>
      </c>
      <c r="C4580" s="62" t="s">
        <v>13041</v>
      </c>
    </row>
    <row r="4581" spans="1:3" x14ac:dyDescent="0.15">
      <c r="A4581" s="70" t="s">
        <v>13042</v>
      </c>
      <c r="B4581" s="62" t="s">
        <v>13043</v>
      </c>
      <c r="C4581" s="62" t="s">
        <v>13044</v>
      </c>
    </row>
    <row r="4582" spans="1:3" x14ac:dyDescent="0.15">
      <c r="A4582" s="70" t="s">
        <v>13045</v>
      </c>
      <c r="B4582" s="62" t="s">
        <v>13046</v>
      </c>
      <c r="C4582" s="62" t="s">
        <v>13047</v>
      </c>
    </row>
    <row r="4583" spans="1:3" x14ac:dyDescent="0.15">
      <c r="A4583" s="70" t="s">
        <v>13048</v>
      </c>
      <c r="B4583" s="62" t="s">
        <v>13049</v>
      </c>
      <c r="C4583" s="62" t="s">
        <v>13050</v>
      </c>
    </row>
    <row r="4584" spans="1:3" x14ac:dyDescent="0.15">
      <c r="A4584" s="70" t="s">
        <v>13051</v>
      </c>
      <c r="B4584" s="62" t="s">
        <v>13052</v>
      </c>
      <c r="C4584" s="62" t="s">
        <v>13053</v>
      </c>
    </row>
    <row r="4585" spans="1:3" x14ac:dyDescent="0.15">
      <c r="A4585" s="70" t="s">
        <v>13054</v>
      </c>
      <c r="B4585" s="62" t="s">
        <v>13055</v>
      </c>
      <c r="C4585" s="62" t="s">
        <v>13056</v>
      </c>
    </row>
    <row r="4586" spans="1:3" x14ac:dyDescent="0.15">
      <c r="A4586" s="70" t="s">
        <v>13057</v>
      </c>
      <c r="B4586" s="62" t="s">
        <v>13058</v>
      </c>
      <c r="C4586" s="62" t="s">
        <v>13059</v>
      </c>
    </row>
    <row r="4587" spans="1:3" x14ac:dyDescent="0.15">
      <c r="A4587" s="70" t="s">
        <v>13060</v>
      </c>
      <c r="B4587" s="62" t="s">
        <v>13061</v>
      </c>
      <c r="C4587" s="62" t="s">
        <v>13062</v>
      </c>
    </row>
    <row r="4588" spans="1:3" x14ac:dyDescent="0.15">
      <c r="A4588" s="70" t="s">
        <v>13063</v>
      </c>
      <c r="B4588" s="62" t="s">
        <v>13064</v>
      </c>
      <c r="C4588" s="62" t="s">
        <v>13065</v>
      </c>
    </row>
    <row r="4589" spans="1:3" x14ac:dyDescent="0.15">
      <c r="A4589" s="70" t="s">
        <v>13066</v>
      </c>
      <c r="B4589" s="62" t="s">
        <v>13067</v>
      </c>
      <c r="C4589" s="62" t="s">
        <v>13068</v>
      </c>
    </row>
    <row r="4590" spans="1:3" x14ac:dyDescent="0.15">
      <c r="A4590" s="70" t="s">
        <v>13069</v>
      </c>
      <c r="B4590" s="62" t="s">
        <v>13070</v>
      </c>
      <c r="C4590" s="62" t="s">
        <v>13071</v>
      </c>
    </row>
    <row r="4591" spans="1:3" x14ac:dyDescent="0.15">
      <c r="A4591" s="70" t="s">
        <v>13072</v>
      </c>
      <c r="B4591" s="62" t="s">
        <v>13073</v>
      </c>
      <c r="C4591" s="62" t="s">
        <v>13074</v>
      </c>
    </row>
    <row r="4592" spans="1:3" x14ac:dyDescent="0.15">
      <c r="A4592" s="70" t="s">
        <v>13075</v>
      </c>
      <c r="B4592" s="62" t="s">
        <v>13076</v>
      </c>
      <c r="C4592" s="62" t="s">
        <v>13050</v>
      </c>
    </row>
    <row r="4593" spans="1:3" x14ac:dyDescent="0.15">
      <c r="A4593" s="70" t="s">
        <v>13077</v>
      </c>
      <c r="B4593" s="62" t="s">
        <v>12909</v>
      </c>
      <c r="C4593" s="62" t="s">
        <v>13078</v>
      </c>
    </row>
    <row r="4594" spans="1:3" x14ac:dyDescent="0.15">
      <c r="A4594" s="70" t="s">
        <v>13079</v>
      </c>
      <c r="B4594" s="62" t="s">
        <v>13080</v>
      </c>
      <c r="C4594" s="62" t="s">
        <v>13081</v>
      </c>
    </row>
    <row r="4595" spans="1:3" x14ac:dyDescent="0.15">
      <c r="A4595" s="70" t="s">
        <v>13082</v>
      </c>
      <c r="B4595" s="62" t="s">
        <v>13083</v>
      </c>
      <c r="C4595" s="62" t="s">
        <v>13083</v>
      </c>
    </row>
    <row r="4596" spans="1:3" x14ac:dyDescent="0.15">
      <c r="A4596" s="70" t="s">
        <v>13084</v>
      </c>
      <c r="B4596" s="62" t="s">
        <v>13085</v>
      </c>
      <c r="C4596" s="62" t="s">
        <v>13086</v>
      </c>
    </row>
    <row r="4597" spans="1:3" x14ac:dyDescent="0.15">
      <c r="A4597" s="70" t="s">
        <v>13087</v>
      </c>
      <c r="B4597" s="62" t="s">
        <v>13088</v>
      </c>
      <c r="C4597" s="62" t="s">
        <v>13089</v>
      </c>
    </row>
    <row r="4598" spans="1:3" x14ac:dyDescent="0.15">
      <c r="A4598" s="70" t="s">
        <v>13090</v>
      </c>
      <c r="B4598" s="62" t="s">
        <v>13091</v>
      </c>
      <c r="C4598" s="62" t="s">
        <v>13092</v>
      </c>
    </row>
    <row r="4599" spans="1:3" x14ac:dyDescent="0.15">
      <c r="A4599" s="70" t="s">
        <v>13093</v>
      </c>
      <c r="B4599" s="62" t="s">
        <v>13094</v>
      </c>
      <c r="C4599" s="62" t="s">
        <v>12960</v>
      </c>
    </row>
    <row r="4600" spans="1:3" x14ac:dyDescent="0.15">
      <c r="A4600" s="70" t="s">
        <v>13095</v>
      </c>
      <c r="B4600" s="62" t="s">
        <v>13096</v>
      </c>
      <c r="C4600" s="62" t="s">
        <v>13097</v>
      </c>
    </row>
    <row r="4601" spans="1:3" x14ac:dyDescent="0.15">
      <c r="A4601" s="70" t="s">
        <v>13098</v>
      </c>
      <c r="B4601" s="62" t="s">
        <v>13099</v>
      </c>
      <c r="C4601" s="62" t="s">
        <v>13100</v>
      </c>
    </row>
    <row r="4602" spans="1:3" x14ac:dyDescent="0.15">
      <c r="A4602" s="70" t="s">
        <v>13101</v>
      </c>
      <c r="B4602" s="62" t="s">
        <v>13102</v>
      </c>
      <c r="C4602" s="62" t="s">
        <v>13103</v>
      </c>
    </row>
    <row r="4603" spans="1:3" x14ac:dyDescent="0.15">
      <c r="A4603" s="70" t="s">
        <v>13104</v>
      </c>
      <c r="B4603" s="62" t="s">
        <v>13105</v>
      </c>
      <c r="C4603" s="62" t="s">
        <v>13106</v>
      </c>
    </row>
    <row r="4604" spans="1:3" x14ac:dyDescent="0.15">
      <c r="A4604" s="70" t="s">
        <v>13107</v>
      </c>
      <c r="B4604" s="62" t="s">
        <v>13108</v>
      </c>
      <c r="C4604" s="62" t="s">
        <v>13109</v>
      </c>
    </row>
    <row r="4605" spans="1:3" x14ac:dyDescent="0.15">
      <c r="A4605" s="70" t="s">
        <v>13110</v>
      </c>
      <c r="B4605" s="62" t="s">
        <v>13111</v>
      </c>
      <c r="C4605" s="62" t="s">
        <v>12802</v>
      </c>
    </row>
    <row r="4606" spans="1:3" x14ac:dyDescent="0.15">
      <c r="A4606" s="70" t="s">
        <v>13112</v>
      </c>
      <c r="B4606" s="62" t="s">
        <v>13113</v>
      </c>
      <c r="C4606" s="62" t="s">
        <v>13114</v>
      </c>
    </row>
    <row r="4607" spans="1:3" x14ac:dyDescent="0.15">
      <c r="A4607" s="70" t="s">
        <v>13115</v>
      </c>
      <c r="B4607" s="62" t="s">
        <v>13116</v>
      </c>
      <c r="C4607" s="62" t="s">
        <v>13117</v>
      </c>
    </row>
    <row r="4608" spans="1:3" x14ac:dyDescent="0.15">
      <c r="A4608" s="70" t="s">
        <v>13118</v>
      </c>
      <c r="B4608" s="62" t="s">
        <v>13119</v>
      </c>
      <c r="C4608" s="62" t="s">
        <v>13120</v>
      </c>
    </row>
    <row r="4609" spans="1:3" x14ac:dyDescent="0.15">
      <c r="A4609" s="70" t="s">
        <v>13121</v>
      </c>
      <c r="B4609" s="62" t="s">
        <v>13122</v>
      </c>
      <c r="C4609" s="62" t="s">
        <v>13123</v>
      </c>
    </row>
    <row r="4610" spans="1:3" x14ac:dyDescent="0.15">
      <c r="A4610" s="70" t="s">
        <v>13124</v>
      </c>
      <c r="B4610" s="62" t="s">
        <v>13125</v>
      </c>
      <c r="C4610" s="62" t="s">
        <v>13126</v>
      </c>
    </row>
    <row r="4611" spans="1:3" x14ac:dyDescent="0.15">
      <c r="A4611" s="70" t="s">
        <v>13127</v>
      </c>
      <c r="B4611" s="62" t="s">
        <v>13128</v>
      </c>
      <c r="C4611" s="62" t="s">
        <v>13129</v>
      </c>
    </row>
    <row r="4612" spans="1:3" x14ac:dyDescent="0.15">
      <c r="A4612" s="70" t="s">
        <v>13130</v>
      </c>
      <c r="B4612" s="62" t="s">
        <v>13131</v>
      </c>
      <c r="C4612" s="62" t="s">
        <v>13132</v>
      </c>
    </row>
    <row r="4613" spans="1:3" x14ac:dyDescent="0.15">
      <c r="A4613" s="70" t="s">
        <v>13133</v>
      </c>
      <c r="B4613" s="62" t="s">
        <v>13134</v>
      </c>
      <c r="C4613" s="62" t="s">
        <v>13135</v>
      </c>
    </row>
    <row r="4614" spans="1:3" x14ac:dyDescent="0.15">
      <c r="A4614" s="70" t="s">
        <v>13136</v>
      </c>
      <c r="B4614" s="62" t="s">
        <v>13137</v>
      </c>
      <c r="C4614" s="62" t="s">
        <v>13138</v>
      </c>
    </row>
    <row r="4615" spans="1:3" x14ac:dyDescent="0.15">
      <c r="A4615" s="70" t="s">
        <v>13139</v>
      </c>
      <c r="B4615" s="62" t="s">
        <v>13140</v>
      </c>
      <c r="C4615" s="62" t="s">
        <v>13141</v>
      </c>
    </row>
    <row r="4616" spans="1:3" x14ac:dyDescent="0.15">
      <c r="A4616" s="70" t="s">
        <v>13142</v>
      </c>
      <c r="B4616" s="62" t="s">
        <v>13143</v>
      </c>
      <c r="C4616" s="62" t="s">
        <v>13144</v>
      </c>
    </row>
    <row r="4617" spans="1:3" x14ac:dyDescent="0.15">
      <c r="A4617" s="70" t="s">
        <v>13145</v>
      </c>
      <c r="B4617" s="62" t="s">
        <v>13146</v>
      </c>
      <c r="C4617" s="62" t="s">
        <v>13147</v>
      </c>
    </row>
    <row r="4618" spans="1:3" x14ac:dyDescent="0.15">
      <c r="A4618" s="70" t="s">
        <v>13148</v>
      </c>
      <c r="B4618" s="62" t="s">
        <v>13149</v>
      </c>
      <c r="C4618" s="62" t="s">
        <v>13150</v>
      </c>
    </row>
    <row r="4619" spans="1:3" x14ac:dyDescent="0.15">
      <c r="A4619" s="70" t="s">
        <v>13151</v>
      </c>
      <c r="B4619" s="62" t="s">
        <v>13152</v>
      </c>
      <c r="C4619" s="62" t="s">
        <v>13089</v>
      </c>
    </row>
    <row r="4620" spans="1:3" x14ac:dyDescent="0.15">
      <c r="A4620" s="70" t="s">
        <v>13153</v>
      </c>
      <c r="B4620" s="62" t="s">
        <v>13154</v>
      </c>
      <c r="C4620" s="62" t="s">
        <v>13155</v>
      </c>
    </row>
    <row r="4621" spans="1:3" x14ac:dyDescent="0.15">
      <c r="A4621" s="70" t="s">
        <v>13156</v>
      </c>
      <c r="B4621" s="62" t="s">
        <v>12833</v>
      </c>
      <c r="C4621" s="62" t="s">
        <v>13157</v>
      </c>
    </row>
    <row r="4622" spans="1:3" x14ac:dyDescent="0.15">
      <c r="A4622" s="70" t="s">
        <v>13158</v>
      </c>
      <c r="B4622" s="62" t="s">
        <v>13159</v>
      </c>
      <c r="C4622" s="62" t="s">
        <v>13160</v>
      </c>
    </row>
    <row r="4623" spans="1:3" x14ac:dyDescent="0.15">
      <c r="A4623" s="70" t="s">
        <v>13161</v>
      </c>
      <c r="B4623" s="62" t="s">
        <v>13162</v>
      </c>
      <c r="C4623" s="62" t="s">
        <v>13163</v>
      </c>
    </row>
    <row r="4624" spans="1:3" x14ac:dyDescent="0.15">
      <c r="A4624" s="70" t="s">
        <v>13164</v>
      </c>
      <c r="B4624" s="62" t="s">
        <v>13165</v>
      </c>
      <c r="C4624" s="62" t="s">
        <v>13166</v>
      </c>
    </row>
    <row r="4625" spans="1:3" x14ac:dyDescent="0.15">
      <c r="A4625" s="70" t="s">
        <v>13167</v>
      </c>
      <c r="B4625" s="62" t="s">
        <v>13168</v>
      </c>
      <c r="C4625" s="62" t="s">
        <v>13169</v>
      </c>
    </row>
    <row r="4626" spans="1:3" x14ac:dyDescent="0.15">
      <c r="A4626" s="70" t="s">
        <v>13170</v>
      </c>
      <c r="B4626" s="62" t="s">
        <v>13171</v>
      </c>
      <c r="C4626" s="62" t="s">
        <v>13172</v>
      </c>
    </row>
    <row r="4627" spans="1:3" x14ac:dyDescent="0.15">
      <c r="A4627" s="70" t="s">
        <v>13173</v>
      </c>
      <c r="B4627" s="62" t="s">
        <v>13174</v>
      </c>
      <c r="C4627" s="62" t="s">
        <v>13175</v>
      </c>
    </row>
    <row r="4628" spans="1:3" x14ac:dyDescent="0.15">
      <c r="A4628" s="70" t="s">
        <v>13176</v>
      </c>
      <c r="B4628" s="62" t="s">
        <v>13177</v>
      </c>
      <c r="C4628" s="62" t="s">
        <v>13178</v>
      </c>
    </row>
    <row r="4629" spans="1:3" x14ac:dyDescent="0.15">
      <c r="A4629" s="70" t="s">
        <v>13179</v>
      </c>
      <c r="B4629" s="62" t="s">
        <v>13180</v>
      </c>
      <c r="C4629" s="62" t="s">
        <v>13181</v>
      </c>
    </row>
    <row r="4630" spans="1:3" x14ac:dyDescent="0.15">
      <c r="A4630" s="70" t="s">
        <v>13182</v>
      </c>
      <c r="B4630" s="62" t="s">
        <v>13183</v>
      </c>
      <c r="C4630" s="62" t="s">
        <v>13184</v>
      </c>
    </row>
    <row r="4631" spans="1:3" x14ac:dyDescent="0.15">
      <c r="A4631" s="70" t="s">
        <v>13185</v>
      </c>
      <c r="B4631" s="62" t="s">
        <v>13186</v>
      </c>
      <c r="C4631" s="62" t="s">
        <v>13187</v>
      </c>
    </row>
    <row r="4632" spans="1:3" x14ac:dyDescent="0.15">
      <c r="A4632" s="70" t="s">
        <v>13188</v>
      </c>
      <c r="B4632" s="62" t="s">
        <v>13189</v>
      </c>
      <c r="C4632" s="62" t="s">
        <v>13190</v>
      </c>
    </row>
    <row r="4633" spans="1:3" x14ac:dyDescent="0.15">
      <c r="A4633" s="70" t="s">
        <v>13191</v>
      </c>
      <c r="B4633" s="62" t="s">
        <v>13192</v>
      </c>
      <c r="C4633" s="62" t="s">
        <v>13193</v>
      </c>
    </row>
    <row r="4634" spans="1:3" x14ac:dyDescent="0.15">
      <c r="A4634" s="70" t="s">
        <v>13194</v>
      </c>
      <c r="B4634" s="62" t="s">
        <v>13195</v>
      </c>
      <c r="C4634" s="62" t="s">
        <v>13196</v>
      </c>
    </row>
    <row r="4635" spans="1:3" x14ac:dyDescent="0.15">
      <c r="A4635" s="70" t="s">
        <v>13197</v>
      </c>
      <c r="B4635" s="62" t="s">
        <v>13198</v>
      </c>
      <c r="C4635" s="62" t="s">
        <v>13199</v>
      </c>
    </row>
    <row r="4636" spans="1:3" x14ac:dyDescent="0.15">
      <c r="A4636" s="70" t="s">
        <v>13200</v>
      </c>
      <c r="B4636" s="62" t="s">
        <v>13201</v>
      </c>
      <c r="C4636" s="62" t="s">
        <v>13202</v>
      </c>
    </row>
    <row r="4637" spans="1:3" x14ac:dyDescent="0.15">
      <c r="A4637" s="70" t="s">
        <v>13203</v>
      </c>
      <c r="B4637" s="62" t="s">
        <v>13204</v>
      </c>
      <c r="C4637" s="62" t="s">
        <v>13205</v>
      </c>
    </row>
    <row r="4638" spans="1:3" x14ac:dyDescent="0.15">
      <c r="A4638" s="70" t="s">
        <v>13206</v>
      </c>
      <c r="B4638" s="62" t="s">
        <v>13207</v>
      </c>
      <c r="C4638" s="62" t="s">
        <v>13208</v>
      </c>
    </row>
    <row r="4639" spans="1:3" x14ac:dyDescent="0.15">
      <c r="A4639" s="70" t="s">
        <v>13209</v>
      </c>
      <c r="B4639" s="62" t="s">
        <v>13210</v>
      </c>
      <c r="C4639" s="62" t="s">
        <v>13211</v>
      </c>
    </row>
    <row r="4640" spans="1:3" x14ac:dyDescent="0.15">
      <c r="A4640" s="70" t="s">
        <v>13212</v>
      </c>
      <c r="B4640" s="62" t="s">
        <v>13213</v>
      </c>
      <c r="C4640" s="62" t="s">
        <v>13214</v>
      </c>
    </row>
    <row r="4641" spans="1:3" x14ac:dyDescent="0.15">
      <c r="A4641" s="70" t="s">
        <v>13215</v>
      </c>
      <c r="B4641" s="62" t="s">
        <v>13216</v>
      </c>
      <c r="C4641" s="62" t="s">
        <v>12827</v>
      </c>
    </row>
    <row r="4642" spans="1:3" x14ac:dyDescent="0.15">
      <c r="A4642" s="70" t="s">
        <v>13217</v>
      </c>
      <c r="B4642" s="62" t="s">
        <v>13218</v>
      </c>
      <c r="C4642" s="62" t="s">
        <v>13219</v>
      </c>
    </row>
    <row r="4643" spans="1:3" x14ac:dyDescent="0.15">
      <c r="A4643" s="70" t="s">
        <v>13220</v>
      </c>
      <c r="B4643" s="62" t="s">
        <v>12901</v>
      </c>
      <c r="C4643" s="62" t="s">
        <v>12901</v>
      </c>
    </row>
    <row r="4644" spans="1:3" x14ac:dyDescent="0.15">
      <c r="A4644" s="70" t="s">
        <v>13221</v>
      </c>
      <c r="B4644" s="62" t="s">
        <v>13222</v>
      </c>
      <c r="C4644" s="62" t="s">
        <v>13223</v>
      </c>
    </row>
    <row r="4645" spans="1:3" x14ac:dyDescent="0.15">
      <c r="A4645" s="70" t="s">
        <v>13224</v>
      </c>
      <c r="B4645" s="62" t="s">
        <v>13225</v>
      </c>
      <c r="C4645" s="62" t="s">
        <v>13225</v>
      </c>
    </row>
    <row r="4646" spans="1:3" x14ac:dyDescent="0.15">
      <c r="A4646" s="70" t="s">
        <v>13226</v>
      </c>
      <c r="B4646" s="62" t="s">
        <v>13227</v>
      </c>
      <c r="C4646" s="62" t="s">
        <v>13227</v>
      </c>
    </row>
    <row r="4647" spans="1:3" x14ac:dyDescent="0.15">
      <c r="A4647" s="70" t="s">
        <v>13228</v>
      </c>
      <c r="B4647" s="62" t="s">
        <v>13229</v>
      </c>
      <c r="C4647" s="62" t="s">
        <v>13230</v>
      </c>
    </row>
    <row r="4648" spans="1:3" x14ac:dyDescent="0.15">
      <c r="A4648" s="70" t="s">
        <v>13231</v>
      </c>
      <c r="B4648" s="62" t="s">
        <v>13232</v>
      </c>
      <c r="C4648" s="62" t="s">
        <v>13233</v>
      </c>
    </row>
    <row r="4649" spans="1:3" x14ac:dyDescent="0.15">
      <c r="A4649" s="70" t="s">
        <v>13234</v>
      </c>
      <c r="B4649" s="62" t="s">
        <v>13235</v>
      </c>
      <c r="C4649" s="62" t="s">
        <v>13236</v>
      </c>
    </row>
    <row r="4650" spans="1:3" x14ac:dyDescent="0.15">
      <c r="A4650" s="70" t="s">
        <v>13237</v>
      </c>
      <c r="B4650" s="62" t="s">
        <v>13238</v>
      </c>
      <c r="C4650" s="62" t="s">
        <v>13239</v>
      </c>
    </row>
    <row r="4651" spans="1:3" x14ac:dyDescent="0.15">
      <c r="A4651" s="70" t="s">
        <v>13240</v>
      </c>
      <c r="B4651" s="62" t="s">
        <v>13241</v>
      </c>
      <c r="C4651" s="62" t="s">
        <v>13242</v>
      </c>
    </row>
    <row r="4652" spans="1:3" x14ac:dyDescent="0.15">
      <c r="A4652" s="70" t="s">
        <v>13243</v>
      </c>
      <c r="B4652" s="62" t="s">
        <v>13244</v>
      </c>
      <c r="C4652" s="62" t="s">
        <v>13245</v>
      </c>
    </row>
    <row r="4653" spans="1:3" x14ac:dyDescent="0.15">
      <c r="A4653" s="70" t="s">
        <v>13246</v>
      </c>
      <c r="B4653" s="62" t="s">
        <v>13247</v>
      </c>
      <c r="C4653" s="62" t="s">
        <v>13248</v>
      </c>
    </row>
    <row r="4654" spans="1:3" x14ac:dyDescent="0.15">
      <c r="A4654" s="70" t="s">
        <v>13249</v>
      </c>
      <c r="B4654" s="62" t="s">
        <v>13250</v>
      </c>
      <c r="C4654" s="62" t="s">
        <v>13251</v>
      </c>
    </row>
    <row r="4655" spans="1:3" x14ac:dyDescent="0.15">
      <c r="A4655" s="70" t="s">
        <v>13252</v>
      </c>
      <c r="B4655" s="62" t="s">
        <v>13253</v>
      </c>
      <c r="C4655" s="62" t="s">
        <v>13254</v>
      </c>
    </row>
    <row r="4656" spans="1:3" x14ac:dyDescent="0.15">
      <c r="A4656" s="70" t="s">
        <v>13255</v>
      </c>
      <c r="B4656" s="62" t="s">
        <v>13256</v>
      </c>
      <c r="C4656" s="62" t="s">
        <v>13257</v>
      </c>
    </row>
    <row r="4657" spans="1:3" x14ac:dyDescent="0.15">
      <c r="A4657" s="70" t="s">
        <v>13258</v>
      </c>
      <c r="B4657" s="62" t="s">
        <v>13259</v>
      </c>
      <c r="C4657" s="62" t="s">
        <v>13251</v>
      </c>
    </row>
    <row r="4658" spans="1:3" x14ac:dyDescent="0.15">
      <c r="A4658" s="70" t="s">
        <v>13260</v>
      </c>
      <c r="B4658" s="62" t="s">
        <v>13261</v>
      </c>
      <c r="C4658" s="62" t="s">
        <v>13262</v>
      </c>
    </row>
    <row r="4659" spans="1:3" x14ac:dyDescent="0.15">
      <c r="A4659" s="70" t="s">
        <v>13263</v>
      </c>
      <c r="B4659" s="62" t="s">
        <v>13264</v>
      </c>
      <c r="C4659" s="62" t="s">
        <v>13265</v>
      </c>
    </row>
    <row r="4660" spans="1:3" x14ac:dyDescent="0.15">
      <c r="A4660" s="70" t="s">
        <v>13266</v>
      </c>
      <c r="B4660" s="62" t="s">
        <v>13267</v>
      </c>
      <c r="C4660" s="62" t="s">
        <v>13268</v>
      </c>
    </row>
    <row r="4661" spans="1:3" x14ac:dyDescent="0.15">
      <c r="A4661" s="70" t="s">
        <v>13269</v>
      </c>
      <c r="B4661" s="62" t="s">
        <v>13270</v>
      </c>
      <c r="C4661" s="62" t="s">
        <v>13271</v>
      </c>
    </row>
    <row r="4662" spans="1:3" x14ac:dyDescent="0.15">
      <c r="A4662" s="70" t="s">
        <v>13272</v>
      </c>
      <c r="B4662" s="62" t="s">
        <v>12762</v>
      </c>
      <c r="C4662" s="62" t="s">
        <v>13273</v>
      </c>
    </row>
    <row r="4663" spans="1:3" x14ac:dyDescent="0.15">
      <c r="A4663" s="70" t="s">
        <v>13274</v>
      </c>
      <c r="B4663" s="62" t="s">
        <v>13275</v>
      </c>
      <c r="C4663" s="62" t="s">
        <v>13275</v>
      </c>
    </row>
    <row r="4664" spans="1:3" x14ac:dyDescent="0.15">
      <c r="A4664" s="70" t="s">
        <v>13276</v>
      </c>
      <c r="B4664" s="62" t="s">
        <v>13277</v>
      </c>
      <c r="C4664" s="62" t="s">
        <v>13278</v>
      </c>
    </row>
    <row r="4665" spans="1:3" x14ac:dyDescent="0.15">
      <c r="A4665" s="70" t="s">
        <v>13279</v>
      </c>
      <c r="B4665" s="62" t="s">
        <v>13280</v>
      </c>
      <c r="C4665" s="62" t="s">
        <v>13281</v>
      </c>
    </row>
    <row r="4666" spans="1:3" x14ac:dyDescent="0.15">
      <c r="A4666" s="70" t="s">
        <v>13282</v>
      </c>
      <c r="B4666" s="62" t="s">
        <v>13283</v>
      </c>
      <c r="C4666" s="62" t="s">
        <v>13284</v>
      </c>
    </row>
    <row r="4667" spans="1:3" x14ac:dyDescent="0.15">
      <c r="A4667" s="70" t="s">
        <v>13285</v>
      </c>
      <c r="B4667" s="62" t="s">
        <v>13286</v>
      </c>
      <c r="C4667" s="62" t="s">
        <v>13287</v>
      </c>
    </row>
    <row r="4668" spans="1:3" x14ac:dyDescent="0.15">
      <c r="A4668" s="70" t="s">
        <v>13288</v>
      </c>
      <c r="B4668" s="62" t="s">
        <v>13289</v>
      </c>
      <c r="C4668" s="62" t="s">
        <v>13290</v>
      </c>
    </row>
    <row r="4669" spans="1:3" x14ac:dyDescent="0.15">
      <c r="A4669" s="70" t="s">
        <v>13291</v>
      </c>
      <c r="B4669" s="62" t="s">
        <v>12896</v>
      </c>
      <c r="C4669" s="62" t="s">
        <v>13292</v>
      </c>
    </row>
    <row r="4670" spans="1:3" x14ac:dyDescent="0.15">
      <c r="A4670" s="70" t="s">
        <v>13293</v>
      </c>
      <c r="B4670" s="62" t="s">
        <v>13294</v>
      </c>
      <c r="C4670" s="62" t="s">
        <v>13295</v>
      </c>
    </row>
    <row r="4671" spans="1:3" x14ac:dyDescent="0.15">
      <c r="A4671" s="70" t="s">
        <v>13296</v>
      </c>
      <c r="B4671" s="62" t="s">
        <v>13297</v>
      </c>
      <c r="C4671" s="62" t="s">
        <v>13298</v>
      </c>
    </row>
    <row r="4672" spans="1:3" x14ac:dyDescent="0.15">
      <c r="A4672" s="70" t="s">
        <v>13299</v>
      </c>
      <c r="B4672" s="62" t="s">
        <v>13300</v>
      </c>
      <c r="C4672" s="62" t="s">
        <v>13301</v>
      </c>
    </row>
    <row r="4673" spans="1:3" x14ac:dyDescent="0.15">
      <c r="A4673" s="70" t="s">
        <v>13302</v>
      </c>
      <c r="B4673" s="62" t="s">
        <v>13303</v>
      </c>
      <c r="C4673" s="62" t="s">
        <v>13304</v>
      </c>
    </row>
    <row r="4674" spans="1:3" x14ac:dyDescent="0.15">
      <c r="A4674" s="70" t="s">
        <v>13305</v>
      </c>
      <c r="B4674" s="62" t="s">
        <v>13306</v>
      </c>
      <c r="C4674" s="62" t="s">
        <v>13307</v>
      </c>
    </row>
    <row r="4675" spans="1:3" x14ac:dyDescent="0.15">
      <c r="A4675" s="70" t="s">
        <v>13308</v>
      </c>
      <c r="B4675" s="62" t="s">
        <v>13309</v>
      </c>
      <c r="C4675" s="62" t="s">
        <v>13310</v>
      </c>
    </row>
    <row r="4676" spans="1:3" x14ac:dyDescent="0.15">
      <c r="A4676" s="70" t="s">
        <v>13311</v>
      </c>
      <c r="B4676" s="62" t="s">
        <v>13312</v>
      </c>
      <c r="C4676" s="62" t="s">
        <v>12890</v>
      </c>
    </row>
    <row r="4677" spans="1:3" x14ac:dyDescent="0.15">
      <c r="A4677" s="70" t="s">
        <v>13313</v>
      </c>
      <c r="B4677" s="62" t="s">
        <v>13314</v>
      </c>
      <c r="C4677" s="62" t="s">
        <v>13315</v>
      </c>
    </row>
    <row r="4678" spans="1:3" x14ac:dyDescent="0.15">
      <c r="A4678" s="70" t="s">
        <v>13316</v>
      </c>
      <c r="B4678" s="62" t="s">
        <v>13317</v>
      </c>
      <c r="C4678" s="62" t="s">
        <v>13318</v>
      </c>
    </row>
    <row r="4679" spans="1:3" x14ac:dyDescent="0.15">
      <c r="A4679" s="70" t="s">
        <v>13319</v>
      </c>
      <c r="B4679" s="62" t="s">
        <v>13320</v>
      </c>
      <c r="C4679" s="62" t="s">
        <v>13321</v>
      </c>
    </row>
    <row r="4680" spans="1:3" x14ac:dyDescent="0.15">
      <c r="A4680" s="70" t="s">
        <v>13322</v>
      </c>
      <c r="B4680" s="62" t="s">
        <v>13323</v>
      </c>
      <c r="C4680" s="62" t="s">
        <v>13324</v>
      </c>
    </row>
    <row r="4681" spans="1:3" x14ac:dyDescent="0.15">
      <c r="A4681" s="70" t="s">
        <v>13325</v>
      </c>
      <c r="B4681" s="62" t="s">
        <v>12851</v>
      </c>
      <c r="C4681" s="62" t="s">
        <v>13326</v>
      </c>
    </row>
    <row r="4682" spans="1:3" x14ac:dyDescent="0.15">
      <c r="A4682" s="70" t="s">
        <v>13327</v>
      </c>
      <c r="B4682" s="62" t="s">
        <v>13328</v>
      </c>
      <c r="C4682" s="62" t="s">
        <v>13329</v>
      </c>
    </row>
    <row r="4683" spans="1:3" x14ac:dyDescent="0.15">
      <c r="A4683" s="70" t="s">
        <v>13330</v>
      </c>
      <c r="B4683" s="62" t="s">
        <v>13331</v>
      </c>
      <c r="C4683" s="62" t="s">
        <v>13332</v>
      </c>
    </row>
    <row r="4684" spans="1:3" x14ac:dyDescent="0.15">
      <c r="A4684" s="70" t="s">
        <v>13333</v>
      </c>
      <c r="B4684" s="62" t="s">
        <v>13334</v>
      </c>
      <c r="C4684" s="62" t="s">
        <v>13335</v>
      </c>
    </row>
    <row r="4685" spans="1:3" x14ac:dyDescent="0.15">
      <c r="A4685" s="70" t="s">
        <v>13336</v>
      </c>
      <c r="B4685" s="62" t="s">
        <v>13337</v>
      </c>
      <c r="C4685" s="62" t="s">
        <v>13338</v>
      </c>
    </row>
    <row r="4686" spans="1:3" x14ac:dyDescent="0.15">
      <c r="A4686" s="70" t="s">
        <v>13339</v>
      </c>
      <c r="B4686" s="62" t="s">
        <v>13340</v>
      </c>
      <c r="C4686" s="62" t="s">
        <v>13341</v>
      </c>
    </row>
    <row r="4687" spans="1:3" x14ac:dyDescent="0.15">
      <c r="A4687" s="70" t="s">
        <v>13342</v>
      </c>
      <c r="B4687" s="62" t="s">
        <v>13343</v>
      </c>
      <c r="C4687" s="62" t="s">
        <v>13344</v>
      </c>
    </row>
    <row r="4688" spans="1:3" x14ac:dyDescent="0.15">
      <c r="A4688" s="70" t="s">
        <v>13345</v>
      </c>
      <c r="B4688" s="62" t="s">
        <v>13346</v>
      </c>
      <c r="C4688" s="62" t="s">
        <v>13347</v>
      </c>
    </row>
    <row r="4689" spans="1:3" x14ac:dyDescent="0.15">
      <c r="A4689" s="70" t="s">
        <v>13348</v>
      </c>
      <c r="B4689" s="62" t="s">
        <v>13349</v>
      </c>
      <c r="C4689" s="62" t="s">
        <v>13350</v>
      </c>
    </row>
    <row r="4690" spans="1:3" x14ac:dyDescent="0.15">
      <c r="A4690" s="70" t="s">
        <v>13351</v>
      </c>
      <c r="B4690" s="62" t="s">
        <v>13352</v>
      </c>
      <c r="C4690" s="62" t="s">
        <v>13353</v>
      </c>
    </row>
    <row r="4691" spans="1:3" x14ac:dyDescent="0.15">
      <c r="A4691" s="70" t="s">
        <v>13354</v>
      </c>
      <c r="B4691" s="62" t="s">
        <v>13355</v>
      </c>
      <c r="C4691" s="62" t="s">
        <v>13356</v>
      </c>
    </row>
    <row r="4692" spans="1:3" x14ac:dyDescent="0.15">
      <c r="A4692" s="70" t="s">
        <v>13357</v>
      </c>
      <c r="B4692" s="62" t="s">
        <v>13358</v>
      </c>
      <c r="C4692" s="62" t="s">
        <v>13359</v>
      </c>
    </row>
    <row r="4693" spans="1:3" x14ac:dyDescent="0.15">
      <c r="A4693" s="70" t="s">
        <v>13360</v>
      </c>
      <c r="B4693" s="62" t="s">
        <v>12863</v>
      </c>
      <c r="C4693" s="62" t="s">
        <v>13361</v>
      </c>
    </row>
    <row r="4694" spans="1:3" x14ac:dyDescent="0.15">
      <c r="A4694" s="70" t="s">
        <v>13362</v>
      </c>
      <c r="B4694" s="62" t="s">
        <v>13363</v>
      </c>
      <c r="C4694" s="62" t="s">
        <v>13364</v>
      </c>
    </row>
    <row r="4695" spans="1:3" x14ac:dyDescent="0.15">
      <c r="A4695" s="70" t="s">
        <v>13365</v>
      </c>
      <c r="B4695" s="62" t="s">
        <v>12938</v>
      </c>
      <c r="C4695" s="62" t="s">
        <v>13366</v>
      </c>
    </row>
    <row r="4696" spans="1:3" x14ac:dyDescent="0.15">
      <c r="A4696" s="70" t="s">
        <v>13367</v>
      </c>
      <c r="B4696" s="62" t="s">
        <v>13368</v>
      </c>
      <c r="C4696" s="62" t="s">
        <v>13369</v>
      </c>
    </row>
    <row r="4697" spans="1:3" x14ac:dyDescent="0.15">
      <c r="A4697" s="70" t="s">
        <v>13370</v>
      </c>
      <c r="B4697" s="62" t="s">
        <v>13371</v>
      </c>
      <c r="C4697" s="62" t="s">
        <v>13372</v>
      </c>
    </row>
    <row r="4698" spans="1:3" x14ac:dyDescent="0.15">
      <c r="A4698" s="70" t="s">
        <v>13373</v>
      </c>
      <c r="B4698" s="62" t="s">
        <v>13264</v>
      </c>
      <c r="C4698" s="62" t="s">
        <v>13374</v>
      </c>
    </row>
    <row r="4699" spans="1:3" x14ac:dyDescent="0.15">
      <c r="A4699" s="70" t="s">
        <v>13375</v>
      </c>
      <c r="B4699" s="62" t="s">
        <v>13376</v>
      </c>
      <c r="C4699" s="62" t="s">
        <v>13245</v>
      </c>
    </row>
    <row r="4700" spans="1:3" x14ac:dyDescent="0.15">
      <c r="A4700" s="70" t="s">
        <v>13377</v>
      </c>
      <c r="B4700" s="62" t="s">
        <v>13378</v>
      </c>
      <c r="C4700" s="62" t="s">
        <v>13379</v>
      </c>
    </row>
    <row r="4701" spans="1:3" x14ac:dyDescent="0.15">
      <c r="A4701" s="70" t="s">
        <v>13380</v>
      </c>
      <c r="B4701" s="62" t="s">
        <v>13381</v>
      </c>
      <c r="C4701" s="62" t="s">
        <v>13382</v>
      </c>
    </row>
    <row r="4702" spans="1:3" x14ac:dyDescent="0.15">
      <c r="A4702" s="70" t="s">
        <v>13383</v>
      </c>
      <c r="B4702" s="62" t="s">
        <v>13384</v>
      </c>
      <c r="C4702" s="62" t="s">
        <v>13385</v>
      </c>
    </row>
    <row r="4703" spans="1:3" x14ac:dyDescent="0.15">
      <c r="A4703" s="70" t="s">
        <v>13386</v>
      </c>
      <c r="B4703" s="62" t="s">
        <v>13387</v>
      </c>
      <c r="C4703" s="62" t="s">
        <v>13388</v>
      </c>
    </row>
    <row r="4704" spans="1:3" x14ac:dyDescent="0.15">
      <c r="A4704" s="70" t="s">
        <v>13389</v>
      </c>
      <c r="B4704" s="62" t="s">
        <v>13390</v>
      </c>
      <c r="C4704" s="62" t="s">
        <v>13391</v>
      </c>
    </row>
    <row r="4705" spans="1:3" x14ac:dyDescent="0.15">
      <c r="A4705" s="70" t="s">
        <v>13392</v>
      </c>
      <c r="B4705" s="62" t="s">
        <v>13393</v>
      </c>
      <c r="C4705" s="62" t="s">
        <v>13394</v>
      </c>
    </row>
    <row r="4706" spans="1:3" x14ac:dyDescent="0.15">
      <c r="A4706" s="70" t="s">
        <v>13395</v>
      </c>
      <c r="B4706" s="62" t="s">
        <v>13396</v>
      </c>
      <c r="C4706" s="62" t="s">
        <v>13397</v>
      </c>
    </row>
    <row r="4707" spans="1:3" x14ac:dyDescent="0.15">
      <c r="A4707" s="70" t="s">
        <v>13398</v>
      </c>
      <c r="B4707" s="62" t="s">
        <v>13399</v>
      </c>
      <c r="C4707" s="62" t="s">
        <v>13400</v>
      </c>
    </row>
    <row r="4708" spans="1:3" x14ac:dyDescent="0.15">
      <c r="A4708" s="70" t="s">
        <v>13401</v>
      </c>
      <c r="B4708" s="62" t="s">
        <v>13402</v>
      </c>
      <c r="C4708" s="62" t="s">
        <v>13403</v>
      </c>
    </row>
    <row r="4709" spans="1:3" x14ac:dyDescent="0.15">
      <c r="A4709" s="70" t="s">
        <v>13404</v>
      </c>
      <c r="B4709" s="62" t="s">
        <v>13405</v>
      </c>
      <c r="C4709" s="62" t="s">
        <v>13406</v>
      </c>
    </row>
    <row r="4710" spans="1:3" x14ac:dyDescent="0.15">
      <c r="A4710" s="70" t="s">
        <v>13407</v>
      </c>
      <c r="B4710" s="62" t="s">
        <v>13408</v>
      </c>
      <c r="C4710" s="62" t="s">
        <v>13408</v>
      </c>
    </row>
    <row r="4711" spans="1:3" x14ac:dyDescent="0.15">
      <c r="A4711" s="70" t="s">
        <v>13409</v>
      </c>
      <c r="B4711" s="62" t="s">
        <v>13410</v>
      </c>
      <c r="C4711" s="62" t="s">
        <v>13411</v>
      </c>
    </row>
    <row r="4712" spans="1:3" x14ac:dyDescent="0.15">
      <c r="A4712" s="70" t="s">
        <v>13412</v>
      </c>
      <c r="B4712" s="62" t="s">
        <v>13413</v>
      </c>
      <c r="C4712" s="62" t="s">
        <v>13414</v>
      </c>
    </row>
    <row r="4713" spans="1:3" x14ac:dyDescent="0.15">
      <c r="A4713" s="70" t="s">
        <v>13415</v>
      </c>
      <c r="B4713" s="62" t="s">
        <v>13416</v>
      </c>
      <c r="C4713" s="62" t="s">
        <v>13417</v>
      </c>
    </row>
    <row r="4714" spans="1:3" x14ac:dyDescent="0.15">
      <c r="A4714" s="70" t="s">
        <v>13418</v>
      </c>
      <c r="B4714" s="62" t="s">
        <v>13419</v>
      </c>
      <c r="C4714" s="62" t="s">
        <v>13420</v>
      </c>
    </row>
    <row r="4715" spans="1:3" x14ac:dyDescent="0.15">
      <c r="A4715" s="70" t="s">
        <v>13421</v>
      </c>
      <c r="B4715" s="62" t="s">
        <v>13385</v>
      </c>
      <c r="C4715" s="62" t="s">
        <v>13422</v>
      </c>
    </row>
    <row r="4716" spans="1:3" x14ac:dyDescent="0.15">
      <c r="A4716" s="70" t="s">
        <v>13423</v>
      </c>
      <c r="B4716" s="62" t="s">
        <v>13424</v>
      </c>
      <c r="C4716" s="62" t="s">
        <v>13425</v>
      </c>
    </row>
    <row r="4717" spans="1:3" x14ac:dyDescent="0.15">
      <c r="A4717" s="70" t="s">
        <v>13426</v>
      </c>
      <c r="B4717" s="62" t="s">
        <v>13427</v>
      </c>
      <c r="C4717" s="62" t="s">
        <v>13428</v>
      </c>
    </row>
    <row r="4718" spans="1:3" x14ac:dyDescent="0.15">
      <c r="A4718" s="70" t="s">
        <v>13429</v>
      </c>
      <c r="B4718" s="62" t="s">
        <v>13430</v>
      </c>
      <c r="C4718" s="62" t="s">
        <v>13431</v>
      </c>
    </row>
    <row r="4719" spans="1:3" x14ac:dyDescent="0.15">
      <c r="A4719" s="70" t="s">
        <v>13432</v>
      </c>
      <c r="B4719" s="62" t="s">
        <v>13433</v>
      </c>
      <c r="C4719" s="62" t="s">
        <v>13434</v>
      </c>
    </row>
    <row r="4720" spans="1:3" x14ac:dyDescent="0.15">
      <c r="A4720" s="70" t="s">
        <v>13435</v>
      </c>
      <c r="B4720" s="62" t="s">
        <v>13436</v>
      </c>
      <c r="C4720" s="62" t="s">
        <v>13437</v>
      </c>
    </row>
    <row r="4721" spans="1:3" x14ac:dyDescent="0.15">
      <c r="A4721" s="70" t="s">
        <v>13438</v>
      </c>
      <c r="B4721" s="62" t="s">
        <v>13439</v>
      </c>
      <c r="C4721" s="62" t="s">
        <v>13440</v>
      </c>
    </row>
    <row r="4722" spans="1:3" x14ac:dyDescent="0.15">
      <c r="A4722" s="70" t="s">
        <v>13441</v>
      </c>
      <c r="B4722" s="62" t="s">
        <v>13442</v>
      </c>
      <c r="C4722" s="62" t="s">
        <v>13443</v>
      </c>
    </row>
    <row r="4723" spans="1:3" x14ac:dyDescent="0.15">
      <c r="A4723" s="70" t="s">
        <v>13444</v>
      </c>
      <c r="B4723" s="62" t="s">
        <v>13445</v>
      </c>
      <c r="C4723" s="62" t="s">
        <v>13446</v>
      </c>
    </row>
    <row r="4724" spans="1:3" x14ac:dyDescent="0.15">
      <c r="A4724" s="70" t="s">
        <v>13447</v>
      </c>
      <c r="B4724" s="62" t="s">
        <v>13448</v>
      </c>
      <c r="C4724" s="62" t="s">
        <v>13449</v>
      </c>
    </row>
    <row r="4725" spans="1:3" x14ac:dyDescent="0.15">
      <c r="A4725" s="70" t="s">
        <v>13450</v>
      </c>
      <c r="B4725" s="62" t="s">
        <v>13451</v>
      </c>
      <c r="C4725" s="62" t="s">
        <v>13452</v>
      </c>
    </row>
    <row r="4726" spans="1:3" x14ac:dyDescent="0.15">
      <c r="A4726" s="70" t="s">
        <v>13453</v>
      </c>
      <c r="B4726" s="62" t="s">
        <v>13454</v>
      </c>
      <c r="C4726" s="62" t="s">
        <v>13455</v>
      </c>
    </row>
    <row r="4727" spans="1:3" x14ac:dyDescent="0.15">
      <c r="A4727" s="70" t="s">
        <v>13456</v>
      </c>
      <c r="B4727" s="62" t="s">
        <v>13457</v>
      </c>
      <c r="C4727" s="62" t="s">
        <v>13458</v>
      </c>
    </row>
    <row r="4728" spans="1:3" x14ac:dyDescent="0.15">
      <c r="A4728" s="70" t="s">
        <v>13459</v>
      </c>
      <c r="B4728" s="62" t="s">
        <v>13384</v>
      </c>
      <c r="C4728" s="62" t="s">
        <v>13460</v>
      </c>
    </row>
    <row r="4729" spans="1:3" x14ac:dyDescent="0.15">
      <c r="A4729" s="70" t="s">
        <v>13461</v>
      </c>
      <c r="B4729" s="62" t="s">
        <v>13462</v>
      </c>
      <c r="C4729" s="62" t="s">
        <v>13463</v>
      </c>
    </row>
    <row r="4730" spans="1:3" x14ac:dyDescent="0.15">
      <c r="A4730" s="70" t="s">
        <v>13464</v>
      </c>
      <c r="B4730" s="62" t="s">
        <v>13465</v>
      </c>
      <c r="C4730" s="62" t="s">
        <v>13466</v>
      </c>
    </row>
    <row r="4731" spans="1:3" x14ac:dyDescent="0.15">
      <c r="A4731" s="70" t="s">
        <v>13467</v>
      </c>
      <c r="B4731" s="62" t="s">
        <v>13468</v>
      </c>
      <c r="C4731" s="62" t="s">
        <v>13469</v>
      </c>
    </row>
    <row r="4732" spans="1:3" x14ac:dyDescent="0.15">
      <c r="A4732" s="70" t="s">
        <v>13470</v>
      </c>
      <c r="B4732" s="62" t="s">
        <v>13471</v>
      </c>
      <c r="C4732" s="62" t="s">
        <v>13472</v>
      </c>
    </row>
    <row r="4733" spans="1:3" x14ac:dyDescent="0.15">
      <c r="A4733" s="70" t="s">
        <v>13473</v>
      </c>
      <c r="B4733" s="62" t="s">
        <v>13474</v>
      </c>
      <c r="C4733" s="62" t="s">
        <v>13475</v>
      </c>
    </row>
    <row r="4734" spans="1:3" x14ac:dyDescent="0.15">
      <c r="A4734" s="70" t="s">
        <v>13476</v>
      </c>
      <c r="B4734" s="62" t="s">
        <v>13477</v>
      </c>
      <c r="C4734" s="62" t="s">
        <v>13477</v>
      </c>
    </row>
    <row r="4735" spans="1:3" x14ac:dyDescent="0.15">
      <c r="A4735" s="70" t="s">
        <v>13478</v>
      </c>
      <c r="B4735" s="62" t="s">
        <v>13479</v>
      </c>
      <c r="C4735" s="62" t="s">
        <v>13480</v>
      </c>
    </row>
    <row r="4736" spans="1:3" x14ac:dyDescent="0.15">
      <c r="A4736" s="70" t="s">
        <v>13481</v>
      </c>
      <c r="B4736" s="62" t="s">
        <v>13482</v>
      </c>
      <c r="C4736" s="62" t="s">
        <v>13483</v>
      </c>
    </row>
    <row r="4737" spans="1:3" x14ac:dyDescent="0.15">
      <c r="A4737" s="70" t="s">
        <v>13484</v>
      </c>
      <c r="B4737" s="62" t="s">
        <v>13485</v>
      </c>
      <c r="C4737" s="62" t="s">
        <v>13486</v>
      </c>
    </row>
    <row r="4738" spans="1:3" x14ac:dyDescent="0.15">
      <c r="A4738" s="70" t="s">
        <v>13487</v>
      </c>
      <c r="B4738" s="62" t="s">
        <v>13488</v>
      </c>
      <c r="C4738" s="62" t="s">
        <v>13489</v>
      </c>
    </row>
    <row r="4739" spans="1:3" x14ac:dyDescent="0.15">
      <c r="A4739" s="70" t="s">
        <v>13490</v>
      </c>
      <c r="B4739" s="62" t="s">
        <v>13491</v>
      </c>
      <c r="C4739" s="62" t="s">
        <v>13492</v>
      </c>
    </row>
    <row r="4740" spans="1:3" x14ac:dyDescent="0.15">
      <c r="A4740" s="70" t="s">
        <v>13493</v>
      </c>
      <c r="B4740" s="62" t="s">
        <v>13494</v>
      </c>
      <c r="C4740" s="62" t="s">
        <v>13495</v>
      </c>
    </row>
    <row r="4741" spans="1:3" x14ac:dyDescent="0.15">
      <c r="A4741" s="70" t="s">
        <v>13496</v>
      </c>
      <c r="B4741" s="62" t="s">
        <v>13497</v>
      </c>
      <c r="C4741" s="62" t="s">
        <v>13498</v>
      </c>
    </row>
    <row r="4742" spans="1:3" x14ac:dyDescent="0.15">
      <c r="A4742" s="70" t="s">
        <v>13499</v>
      </c>
      <c r="B4742" s="62" t="s">
        <v>13500</v>
      </c>
      <c r="C4742" s="62" t="s">
        <v>13501</v>
      </c>
    </row>
    <row r="4743" spans="1:3" x14ac:dyDescent="0.15">
      <c r="A4743" s="70" t="s">
        <v>13502</v>
      </c>
      <c r="B4743" s="62" t="s">
        <v>13503</v>
      </c>
      <c r="C4743" s="62" t="s">
        <v>13504</v>
      </c>
    </row>
    <row r="4744" spans="1:3" x14ac:dyDescent="0.15">
      <c r="A4744" s="70" t="s">
        <v>13505</v>
      </c>
      <c r="B4744" s="62" t="s">
        <v>13506</v>
      </c>
      <c r="C4744" s="62" t="s">
        <v>13507</v>
      </c>
    </row>
    <row r="4745" spans="1:3" x14ac:dyDescent="0.15">
      <c r="A4745" s="70" t="s">
        <v>13508</v>
      </c>
      <c r="B4745" s="62" t="s">
        <v>13509</v>
      </c>
      <c r="C4745" s="62" t="s">
        <v>13510</v>
      </c>
    </row>
    <row r="4746" spans="1:3" x14ac:dyDescent="0.15">
      <c r="A4746" s="70" t="s">
        <v>13511</v>
      </c>
      <c r="B4746" s="62" t="s">
        <v>13512</v>
      </c>
      <c r="C4746" s="62" t="s">
        <v>13513</v>
      </c>
    </row>
    <row r="4747" spans="1:3" x14ac:dyDescent="0.15">
      <c r="A4747" s="70" t="s">
        <v>13514</v>
      </c>
      <c r="B4747" s="62" t="s">
        <v>13515</v>
      </c>
      <c r="C4747" s="62" t="s">
        <v>13516</v>
      </c>
    </row>
    <row r="4748" spans="1:3" x14ac:dyDescent="0.15">
      <c r="A4748" s="70" t="s">
        <v>13517</v>
      </c>
      <c r="B4748" s="62" t="s">
        <v>13518</v>
      </c>
      <c r="C4748" s="62" t="s">
        <v>13519</v>
      </c>
    </row>
    <row r="4749" spans="1:3" x14ac:dyDescent="0.15">
      <c r="A4749" s="70" t="s">
        <v>13520</v>
      </c>
      <c r="B4749" s="62" t="s">
        <v>13521</v>
      </c>
      <c r="C4749" s="62" t="s">
        <v>13522</v>
      </c>
    </row>
    <row r="4750" spans="1:3" x14ac:dyDescent="0.15">
      <c r="A4750" s="70" t="s">
        <v>13523</v>
      </c>
      <c r="B4750" s="62" t="s">
        <v>13524</v>
      </c>
      <c r="C4750" s="62" t="s">
        <v>13525</v>
      </c>
    </row>
    <row r="4751" spans="1:3" x14ac:dyDescent="0.15">
      <c r="A4751" s="70" t="s">
        <v>13526</v>
      </c>
      <c r="B4751" s="62" t="s">
        <v>13527</v>
      </c>
      <c r="C4751" s="62" t="s">
        <v>13528</v>
      </c>
    </row>
    <row r="4752" spans="1:3" x14ac:dyDescent="0.15">
      <c r="A4752" s="70" t="s">
        <v>13529</v>
      </c>
      <c r="B4752" s="62" t="s">
        <v>13530</v>
      </c>
      <c r="C4752" s="62" t="s">
        <v>13531</v>
      </c>
    </row>
    <row r="4753" spans="1:3" x14ac:dyDescent="0.15">
      <c r="A4753" s="70" t="s">
        <v>13532</v>
      </c>
      <c r="B4753" s="62" t="s">
        <v>13533</v>
      </c>
      <c r="C4753" s="62" t="s">
        <v>13534</v>
      </c>
    </row>
    <row r="4754" spans="1:3" x14ac:dyDescent="0.15">
      <c r="A4754" s="70" t="s">
        <v>13535</v>
      </c>
      <c r="B4754" s="62" t="s">
        <v>13536</v>
      </c>
      <c r="C4754" s="62" t="s">
        <v>13537</v>
      </c>
    </row>
    <row r="4755" spans="1:3" x14ac:dyDescent="0.15">
      <c r="A4755" s="70" t="s">
        <v>13538</v>
      </c>
      <c r="B4755" s="62" t="s">
        <v>13539</v>
      </c>
      <c r="C4755" s="62" t="s">
        <v>13540</v>
      </c>
    </row>
    <row r="4756" spans="1:3" x14ac:dyDescent="0.15">
      <c r="A4756" s="70" t="s">
        <v>13541</v>
      </c>
      <c r="B4756" s="62" t="s">
        <v>13542</v>
      </c>
      <c r="C4756" s="62" t="s">
        <v>13543</v>
      </c>
    </row>
    <row r="4757" spans="1:3" x14ac:dyDescent="0.15">
      <c r="A4757" s="70" t="s">
        <v>13544</v>
      </c>
      <c r="B4757" s="62" t="s">
        <v>13545</v>
      </c>
      <c r="C4757" s="62" t="s">
        <v>13546</v>
      </c>
    </row>
    <row r="4758" spans="1:3" x14ac:dyDescent="0.15">
      <c r="A4758" s="70" t="s">
        <v>13547</v>
      </c>
      <c r="B4758" s="62" t="s">
        <v>13548</v>
      </c>
      <c r="C4758" s="62" t="s">
        <v>13549</v>
      </c>
    </row>
    <row r="4759" spans="1:3" x14ac:dyDescent="0.15">
      <c r="A4759" s="70" t="s">
        <v>13550</v>
      </c>
      <c r="B4759" s="62" t="s">
        <v>13551</v>
      </c>
      <c r="C4759" s="62" t="s">
        <v>13552</v>
      </c>
    </row>
    <row r="4760" spans="1:3" x14ac:dyDescent="0.15">
      <c r="A4760" s="70" t="s">
        <v>13553</v>
      </c>
      <c r="B4760" s="62" t="s">
        <v>13554</v>
      </c>
      <c r="C4760" s="62" t="s">
        <v>13555</v>
      </c>
    </row>
    <row r="4761" spans="1:3" x14ac:dyDescent="0.15">
      <c r="A4761" s="70" t="s">
        <v>13556</v>
      </c>
      <c r="B4761" s="62" t="s">
        <v>13557</v>
      </c>
      <c r="C4761" s="62" t="s">
        <v>13558</v>
      </c>
    </row>
    <row r="4762" spans="1:3" x14ac:dyDescent="0.15">
      <c r="A4762" s="70" t="s">
        <v>13559</v>
      </c>
      <c r="B4762" s="62" t="s">
        <v>13560</v>
      </c>
      <c r="C4762" s="62" t="s">
        <v>13560</v>
      </c>
    </row>
    <row r="4763" spans="1:3" x14ac:dyDescent="0.15">
      <c r="A4763" s="70" t="s">
        <v>13561</v>
      </c>
      <c r="B4763" s="62" t="s">
        <v>13562</v>
      </c>
      <c r="C4763" s="62" t="s">
        <v>13563</v>
      </c>
    </row>
    <row r="4764" spans="1:3" x14ac:dyDescent="0.15">
      <c r="A4764" s="70" t="s">
        <v>13564</v>
      </c>
      <c r="B4764" s="62" t="s">
        <v>13565</v>
      </c>
      <c r="C4764" s="62" t="s">
        <v>13566</v>
      </c>
    </row>
    <row r="4765" spans="1:3" x14ac:dyDescent="0.15">
      <c r="A4765" s="70" t="s">
        <v>13567</v>
      </c>
      <c r="B4765" s="62" t="s">
        <v>13568</v>
      </c>
      <c r="C4765" s="62" t="s">
        <v>13569</v>
      </c>
    </row>
    <row r="4766" spans="1:3" x14ac:dyDescent="0.15">
      <c r="A4766" s="70" t="s">
        <v>13570</v>
      </c>
      <c r="B4766" s="62" t="s">
        <v>13571</v>
      </c>
      <c r="C4766" s="62" t="s">
        <v>13572</v>
      </c>
    </row>
    <row r="4767" spans="1:3" x14ac:dyDescent="0.15">
      <c r="A4767" s="70" t="s">
        <v>13573</v>
      </c>
      <c r="B4767" s="62" t="s">
        <v>13574</v>
      </c>
      <c r="C4767" s="62" t="s">
        <v>13575</v>
      </c>
    </row>
    <row r="4768" spans="1:3" x14ac:dyDescent="0.15">
      <c r="A4768" s="70" t="s">
        <v>13576</v>
      </c>
      <c r="B4768" s="62" t="s">
        <v>13577</v>
      </c>
      <c r="C4768" s="62" t="s">
        <v>13578</v>
      </c>
    </row>
    <row r="4769" spans="1:3" x14ac:dyDescent="0.15">
      <c r="A4769" s="70" t="s">
        <v>13579</v>
      </c>
      <c r="B4769" s="62" t="s">
        <v>13580</v>
      </c>
      <c r="C4769" s="62" t="s">
        <v>13581</v>
      </c>
    </row>
    <row r="4770" spans="1:3" x14ac:dyDescent="0.15">
      <c r="A4770" s="70" t="s">
        <v>13582</v>
      </c>
      <c r="B4770" s="62" t="s">
        <v>13583</v>
      </c>
      <c r="C4770" s="62" t="s">
        <v>13584</v>
      </c>
    </row>
    <row r="4771" spans="1:3" x14ac:dyDescent="0.15">
      <c r="A4771" s="70" t="s">
        <v>13585</v>
      </c>
      <c r="B4771" s="62" t="s">
        <v>13430</v>
      </c>
      <c r="C4771" s="62" t="s">
        <v>13586</v>
      </c>
    </row>
    <row r="4772" spans="1:3" x14ac:dyDescent="0.15">
      <c r="A4772" s="70" t="s">
        <v>13587</v>
      </c>
      <c r="B4772" s="62" t="s">
        <v>13588</v>
      </c>
      <c r="C4772" s="62" t="s">
        <v>13589</v>
      </c>
    </row>
    <row r="4773" spans="1:3" x14ac:dyDescent="0.15">
      <c r="A4773" s="70" t="s">
        <v>13590</v>
      </c>
      <c r="B4773" s="62" t="s">
        <v>13591</v>
      </c>
      <c r="C4773" s="62" t="s">
        <v>13592</v>
      </c>
    </row>
    <row r="4774" spans="1:3" x14ac:dyDescent="0.15">
      <c r="A4774" s="70" t="s">
        <v>13593</v>
      </c>
      <c r="B4774" s="62" t="s">
        <v>13594</v>
      </c>
      <c r="C4774" s="62" t="s">
        <v>13594</v>
      </c>
    </row>
    <row r="4775" spans="1:3" x14ac:dyDescent="0.15">
      <c r="A4775" s="70" t="s">
        <v>13595</v>
      </c>
      <c r="B4775" s="62" t="s">
        <v>8497</v>
      </c>
      <c r="C4775" s="62" t="s">
        <v>13596</v>
      </c>
    </row>
    <row r="4776" spans="1:3" x14ac:dyDescent="0.15">
      <c r="A4776" s="70" t="s">
        <v>13597</v>
      </c>
      <c r="B4776" s="62" t="s">
        <v>13598</v>
      </c>
      <c r="C4776" s="62" t="s">
        <v>13599</v>
      </c>
    </row>
    <row r="4777" spans="1:3" x14ac:dyDescent="0.15">
      <c r="A4777" s="70" t="s">
        <v>13600</v>
      </c>
      <c r="B4777" s="62" t="s">
        <v>13601</v>
      </c>
      <c r="C4777" s="62" t="s">
        <v>13602</v>
      </c>
    </row>
    <row r="4778" spans="1:3" x14ac:dyDescent="0.15">
      <c r="A4778" s="70" t="s">
        <v>13603</v>
      </c>
      <c r="B4778" s="62" t="s">
        <v>13604</v>
      </c>
      <c r="C4778" s="62" t="s">
        <v>13605</v>
      </c>
    </row>
    <row r="4779" spans="1:3" x14ac:dyDescent="0.15">
      <c r="A4779" s="70" t="s">
        <v>13606</v>
      </c>
      <c r="B4779" s="62" t="s">
        <v>13607</v>
      </c>
      <c r="C4779" s="62" t="s">
        <v>13608</v>
      </c>
    </row>
    <row r="4780" spans="1:3" x14ac:dyDescent="0.15">
      <c r="A4780" s="70" t="s">
        <v>13609</v>
      </c>
      <c r="B4780" s="62" t="s">
        <v>13610</v>
      </c>
      <c r="C4780" s="62" t="s">
        <v>13611</v>
      </c>
    </row>
    <row r="4781" spans="1:3" x14ac:dyDescent="0.15">
      <c r="A4781" s="70" t="s">
        <v>13612</v>
      </c>
      <c r="B4781" s="62" t="s">
        <v>13613</v>
      </c>
      <c r="C4781" s="62" t="s">
        <v>13614</v>
      </c>
    </row>
    <row r="4782" spans="1:3" x14ac:dyDescent="0.15">
      <c r="A4782" s="70" t="s">
        <v>13615</v>
      </c>
      <c r="B4782" s="62" t="s">
        <v>13616</v>
      </c>
      <c r="C4782" s="62" t="s">
        <v>13617</v>
      </c>
    </row>
    <row r="4783" spans="1:3" x14ac:dyDescent="0.15">
      <c r="A4783" s="70" t="s">
        <v>13618</v>
      </c>
      <c r="B4783" s="62" t="s">
        <v>13619</v>
      </c>
      <c r="C4783" s="62" t="s">
        <v>13620</v>
      </c>
    </row>
    <row r="4784" spans="1:3" x14ac:dyDescent="0.15">
      <c r="A4784" s="70" t="s">
        <v>13621</v>
      </c>
      <c r="B4784" s="62" t="s">
        <v>13622</v>
      </c>
      <c r="C4784" s="62" t="s">
        <v>13623</v>
      </c>
    </row>
    <row r="4785" spans="1:3" x14ac:dyDescent="0.15">
      <c r="A4785" s="70" t="s">
        <v>13624</v>
      </c>
      <c r="B4785" s="62" t="s">
        <v>12804</v>
      </c>
      <c r="C4785" s="62" t="s">
        <v>12804</v>
      </c>
    </row>
    <row r="4786" spans="1:3" x14ac:dyDescent="0.15">
      <c r="A4786" s="70" t="s">
        <v>13625</v>
      </c>
      <c r="B4786" s="62" t="s">
        <v>13611</v>
      </c>
      <c r="C4786" s="62" t="s">
        <v>13626</v>
      </c>
    </row>
    <row r="4787" spans="1:3" x14ac:dyDescent="0.15">
      <c r="A4787" s="70" t="s">
        <v>13627</v>
      </c>
      <c r="B4787" s="62" t="s">
        <v>13628</v>
      </c>
      <c r="C4787" s="62" t="s">
        <v>13629</v>
      </c>
    </row>
    <row r="4788" spans="1:3" x14ac:dyDescent="0.15">
      <c r="A4788" s="70" t="s">
        <v>13630</v>
      </c>
      <c r="B4788" s="62" t="s">
        <v>13631</v>
      </c>
      <c r="C4788" s="62" t="s">
        <v>13631</v>
      </c>
    </row>
    <row r="4789" spans="1:3" x14ac:dyDescent="0.15">
      <c r="A4789" s="70" t="s">
        <v>13632</v>
      </c>
      <c r="B4789" s="62" t="s">
        <v>13633</v>
      </c>
      <c r="C4789" s="62" t="s">
        <v>13634</v>
      </c>
    </row>
    <row r="4790" spans="1:3" x14ac:dyDescent="0.15">
      <c r="A4790" s="70" t="s">
        <v>13635</v>
      </c>
      <c r="B4790" s="62" t="s">
        <v>13636</v>
      </c>
      <c r="C4790" s="62" t="s">
        <v>13637</v>
      </c>
    </row>
    <row r="4791" spans="1:3" x14ac:dyDescent="0.15">
      <c r="A4791" s="70" t="s">
        <v>13638</v>
      </c>
      <c r="B4791" s="62" t="s">
        <v>13639</v>
      </c>
      <c r="C4791" s="62" t="s">
        <v>13640</v>
      </c>
    </row>
    <row r="4792" spans="1:3" x14ac:dyDescent="0.15">
      <c r="A4792" s="70" t="s">
        <v>13641</v>
      </c>
      <c r="B4792" s="62" t="s">
        <v>13642</v>
      </c>
      <c r="C4792" s="62" t="s">
        <v>13643</v>
      </c>
    </row>
    <row r="4793" spans="1:3" x14ac:dyDescent="0.15">
      <c r="A4793" s="70" t="s">
        <v>13644</v>
      </c>
      <c r="B4793" s="62" t="s">
        <v>13034</v>
      </c>
      <c r="C4793" s="62" t="s">
        <v>13645</v>
      </c>
    </row>
    <row r="4794" spans="1:3" x14ac:dyDescent="0.15">
      <c r="A4794" s="70" t="s">
        <v>13646</v>
      </c>
      <c r="B4794" s="62" t="s">
        <v>13647</v>
      </c>
      <c r="C4794" s="62" t="s">
        <v>13648</v>
      </c>
    </row>
    <row r="4795" spans="1:3" x14ac:dyDescent="0.15">
      <c r="A4795" s="70" t="s">
        <v>13649</v>
      </c>
      <c r="B4795" s="62" t="s">
        <v>13650</v>
      </c>
      <c r="C4795" s="62" t="s">
        <v>13651</v>
      </c>
    </row>
    <row r="4796" spans="1:3" x14ac:dyDescent="0.15">
      <c r="A4796" s="70" t="s">
        <v>13652</v>
      </c>
      <c r="B4796" s="62" t="s">
        <v>13653</v>
      </c>
      <c r="C4796" s="62" t="s">
        <v>13654</v>
      </c>
    </row>
    <row r="4797" spans="1:3" x14ac:dyDescent="0.15">
      <c r="A4797" s="70" t="s">
        <v>13655</v>
      </c>
      <c r="B4797" s="62" t="s">
        <v>13656</v>
      </c>
      <c r="C4797" s="62" t="s">
        <v>13657</v>
      </c>
    </row>
    <row r="4798" spans="1:3" x14ac:dyDescent="0.15">
      <c r="A4798" s="70" t="s">
        <v>13658</v>
      </c>
      <c r="B4798" s="62" t="s">
        <v>13659</v>
      </c>
      <c r="C4798" s="62" t="s">
        <v>13660</v>
      </c>
    </row>
    <row r="4799" spans="1:3" x14ac:dyDescent="0.15">
      <c r="A4799" s="70" t="s">
        <v>13661</v>
      </c>
      <c r="B4799" s="62" t="s">
        <v>13662</v>
      </c>
      <c r="C4799" s="62" t="s">
        <v>13663</v>
      </c>
    </row>
    <row r="4800" spans="1:3" x14ac:dyDescent="0.15">
      <c r="A4800" s="70" t="s">
        <v>13664</v>
      </c>
      <c r="B4800" s="62" t="s">
        <v>13665</v>
      </c>
      <c r="C4800" s="62" t="s">
        <v>13666</v>
      </c>
    </row>
    <row r="4801" spans="1:3" x14ac:dyDescent="0.15">
      <c r="A4801" s="70" t="s">
        <v>13667</v>
      </c>
      <c r="B4801" s="62" t="s">
        <v>13668</v>
      </c>
      <c r="C4801" s="62" t="s">
        <v>13668</v>
      </c>
    </row>
    <row r="4802" spans="1:3" x14ac:dyDescent="0.15">
      <c r="A4802" s="70" t="s">
        <v>13669</v>
      </c>
      <c r="B4802" s="62" t="s">
        <v>13670</v>
      </c>
      <c r="C4802" s="62" t="s">
        <v>13670</v>
      </c>
    </row>
    <row r="4803" spans="1:3" x14ac:dyDescent="0.15">
      <c r="A4803" s="70" t="s">
        <v>13671</v>
      </c>
      <c r="B4803" s="62" t="s">
        <v>13672</v>
      </c>
      <c r="C4803" s="62" t="s">
        <v>13673</v>
      </c>
    </row>
    <row r="4804" spans="1:3" x14ac:dyDescent="0.15">
      <c r="A4804" s="70" t="s">
        <v>13674</v>
      </c>
      <c r="B4804" s="62" t="s">
        <v>13675</v>
      </c>
      <c r="C4804" s="62" t="s">
        <v>13676</v>
      </c>
    </row>
    <row r="4805" spans="1:3" x14ac:dyDescent="0.15">
      <c r="A4805" s="70" t="s">
        <v>13677</v>
      </c>
      <c r="B4805" s="62" t="s">
        <v>13678</v>
      </c>
      <c r="C4805" s="62" t="s">
        <v>13679</v>
      </c>
    </row>
    <row r="4806" spans="1:3" x14ac:dyDescent="0.15">
      <c r="A4806" s="70" t="s">
        <v>13680</v>
      </c>
      <c r="B4806" s="62" t="s">
        <v>13681</v>
      </c>
      <c r="C4806" s="62" t="s">
        <v>13682</v>
      </c>
    </row>
    <row r="4807" spans="1:3" x14ac:dyDescent="0.15">
      <c r="A4807" s="70" t="s">
        <v>13683</v>
      </c>
      <c r="B4807" s="62" t="s">
        <v>13684</v>
      </c>
      <c r="C4807" s="62" t="s">
        <v>13685</v>
      </c>
    </row>
    <row r="4808" spans="1:3" x14ac:dyDescent="0.15">
      <c r="A4808" s="70" t="s">
        <v>13686</v>
      </c>
      <c r="B4808" s="62" t="s">
        <v>13687</v>
      </c>
      <c r="C4808" s="62" t="s">
        <v>13688</v>
      </c>
    </row>
    <row r="4809" spans="1:3" x14ac:dyDescent="0.15">
      <c r="A4809" s="70" t="s">
        <v>13689</v>
      </c>
      <c r="B4809" s="62" t="s">
        <v>13690</v>
      </c>
      <c r="C4809" s="62" t="s">
        <v>13691</v>
      </c>
    </row>
    <row r="4810" spans="1:3" x14ac:dyDescent="0.15">
      <c r="A4810" s="70" t="s">
        <v>13692</v>
      </c>
      <c r="B4810" s="62" t="s">
        <v>13168</v>
      </c>
      <c r="C4810" s="62" t="s">
        <v>13693</v>
      </c>
    </row>
    <row r="4811" spans="1:3" x14ac:dyDescent="0.15">
      <c r="A4811" s="70" t="s">
        <v>13694</v>
      </c>
      <c r="B4811" s="62" t="s">
        <v>13695</v>
      </c>
      <c r="C4811" s="62" t="s">
        <v>13696</v>
      </c>
    </row>
    <row r="4812" spans="1:3" x14ac:dyDescent="0.15">
      <c r="A4812" s="70" t="s">
        <v>13697</v>
      </c>
      <c r="B4812" s="62" t="s">
        <v>13698</v>
      </c>
      <c r="C4812" s="62" t="s">
        <v>13699</v>
      </c>
    </row>
    <row r="4813" spans="1:3" x14ac:dyDescent="0.15">
      <c r="A4813" s="70" t="s">
        <v>13700</v>
      </c>
      <c r="B4813" s="62" t="s">
        <v>13701</v>
      </c>
      <c r="C4813" s="62" t="s">
        <v>13702</v>
      </c>
    </row>
    <row r="4814" spans="1:3" x14ac:dyDescent="0.15">
      <c r="A4814" s="70" t="s">
        <v>13703</v>
      </c>
      <c r="B4814" s="62" t="s">
        <v>13704</v>
      </c>
      <c r="C4814" s="62" t="s">
        <v>13705</v>
      </c>
    </row>
    <row r="4815" spans="1:3" x14ac:dyDescent="0.15">
      <c r="A4815" s="70" t="s">
        <v>13706</v>
      </c>
      <c r="B4815" s="62" t="s">
        <v>13707</v>
      </c>
      <c r="C4815" s="62" t="s">
        <v>13708</v>
      </c>
    </row>
    <row r="4816" spans="1:3" x14ac:dyDescent="0.15">
      <c r="A4816" s="70" t="s">
        <v>13709</v>
      </c>
      <c r="B4816" s="62" t="s">
        <v>13710</v>
      </c>
      <c r="C4816" s="62" t="s">
        <v>13265</v>
      </c>
    </row>
    <row r="4817" spans="1:3" x14ac:dyDescent="0.15">
      <c r="A4817" s="70" t="s">
        <v>13711</v>
      </c>
      <c r="B4817" s="62" t="s">
        <v>13712</v>
      </c>
      <c r="C4817" s="62" t="s">
        <v>13713</v>
      </c>
    </row>
    <row r="4818" spans="1:3" x14ac:dyDescent="0.15">
      <c r="A4818" s="70" t="s">
        <v>13714</v>
      </c>
      <c r="B4818" s="62" t="s">
        <v>13715</v>
      </c>
      <c r="C4818" s="62" t="s">
        <v>13195</v>
      </c>
    </row>
    <row r="4819" spans="1:3" x14ac:dyDescent="0.15">
      <c r="A4819" s="70" t="s">
        <v>13716</v>
      </c>
      <c r="B4819" s="62" t="s">
        <v>13717</v>
      </c>
      <c r="C4819" s="62" t="s">
        <v>13718</v>
      </c>
    </row>
    <row r="4820" spans="1:3" x14ac:dyDescent="0.15">
      <c r="A4820" s="70" t="s">
        <v>13719</v>
      </c>
      <c r="B4820" s="62" t="s">
        <v>13720</v>
      </c>
      <c r="C4820" s="62" t="s">
        <v>13721</v>
      </c>
    </row>
    <row r="4821" spans="1:3" x14ac:dyDescent="0.15">
      <c r="A4821" s="70" t="s">
        <v>13722</v>
      </c>
      <c r="B4821" s="62" t="s">
        <v>13723</v>
      </c>
      <c r="C4821" s="62" t="s">
        <v>13724</v>
      </c>
    </row>
    <row r="4822" spans="1:3" x14ac:dyDescent="0.15">
      <c r="A4822" s="70" t="s">
        <v>13725</v>
      </c>
      <c r="B4822" s="62" t="s">
        <v>13726</v>
      </c>
      <c r="C4822" s="62" t="s">
        <v>13727</v>
      </c>
    </row>
    <row r="4823" spans="1:3" x14ac:dyDescent="0.15">
      <c r="A4823" s="70" t="s">
        <v>13728</v>
      </c>
      <c r="B4823" s="62" t="s">
        <v>12639</v>
      </c>
      <c r="C4823" s="62" t="s">
        <v>12878</v>
      </c>
    </row>
    <row r="4824" spans="1:3" x14ac:dyDescent="0.15">
      <c r="A4824" s="70" t="s">
        <v>13729</v>
      </c>
      <c r="B4824" s="62" t="s">
        <v>13730</v>
      </c>
      <c r="C4824" s="62" t="s">
        <v>13731</v>
      </c>
    </row>
    <row r="4825" spans="1:3" x14ac:dyDescent="0.15">
      <c r="A4825" s="70" t="s">
        <v>13732</v>
      </c>
      <c r="B4825" s="62" t="s">
        <v>13733</v>
      </c>
      <c r="C4825" s="62" t="s">
        <v>13734</v>
      </c>
    </row>
    <row r="4826" spans="1:3" x14ac:dyDescent="0.15">
      <c r="A4826" s="70" t="s">
        <v>13735</v>
      </c>
      <c r="B4826" s="62" t="s">
        <v>13736</v>
      </c>
      <c r="C4826" s="62" t="s">
        <v>13737</v>
      </c>
    </row>
    <row r="4827" spans="1:3" x14ac:dyDescent="0.15">
      <c r="A4827" s="70" t="s">
        <v>13738</v>
      </c>
      <c r="B4827" s="62" t="s">
        <v>13739</v>
      </c>
      <c r="C4827" s="62" t="s">
        <v>13740</v>
      </c>
    </row>
    <row r="4828" spans="1:3" x14ac:dyDescent="0.15">
      <c r="A4828" s="70" t="s">
        <v>13741</v>
      </c>
      <c r="B4828" s="62" t="s">
        <v>13742</v>
      </c>
      <c r="C4828" s="62" t="s">
        <v>13743</v>
      </c>
    </row>
    <row r="4829" spans="1:3" x14ac:dyDescent="0.15">
      <c r="A4829" s="70" t="s">
        <v>13744</v>
      </c>
      <c r="B4829" s="62" t="s">
        <v>13745</v>
      </c>
      <c r="C4829" s="62" t="s">
        <v>13734</v>
      </c>
    </row>
    <row r="4830" spans="1:3" x14ac:dyDescent="0.15">
      <c r="A4830" s="70" t="s">
        <v>13746</v>
      </c>
      <c r="B4830" s="62" t="s">
        <v>13747</v>
      </c>
      <c r="C4830" s="62" t="s">
        <v>13748</v>
      </c>
    </row>
    <row r="4831" spans="1:3" x14ac:dyDescent="0.15">
      <c r="A4831" s="70" t="s">
        <v>13749</v>
      </c>
      <c r="B4831" s="62" t="s">
        <v>13750</v>
      </c>
      <c r="C4831" s="62" t="s">
        <v>13751</v>
      </c>
    </row>
    <row r="4832" spans="1:3" x14ac:dyDescent="0.15">
      <c r="A4832" s="70" t="s">
        <v>13752</v>
      </c>
      <c r="B4832" s="62" t="s">
        <v>13753</v>
      </c>
      <c r="C4832" s="62" t="s">
        <v>13754</v>
      </c>
    </row>
    <row r="4833" spans="1:3" x14ac:dyDescent="0.15">
      <c r="A4833" s="70" t="s">
        <v>13755</v>
      </c>
      <c r="B4833" s="62" t="s">
        <v>13756</v>
      </c>
      <c r="C4833" s="62" t="s">
        <v>13757</v>
      </c>
    </row>
    <row r="4834" spans="1:3" x14ac:dyDescent="0.15">
      <c r="A4834" s="70" t="s">
        <v>13758</v>
      </c>
      <c r="B4834" s="62" t="s">
        <v>13759</v>
      </c>
      <c r="C4834" s="62" t="s">
        <v>13760</v>
      </c>
    </row>
    <row r="4835" spans="1:3" x14ac:dyDescent="0.15">
      <c r="A4835" s="70" t="s">
        <v>13761</v>
      </c>
      <c r="B4835" s="62" t="s">
        <v>13762</v>
      </c>
      <c r="C4835" s="62" t="s">
        <v>13763</v>
      </c>
    </row>
    <row r="4836" spans="1:3" x14ac:dyDescent="0.15">
      <c r="A4836" s="70" t="s">
        <v>13764</v>
      </c>
      <c r="B4836" s="62" t="s">
        <v>13765</v>
      </c>
      <c r="C4836" s="62" t="s">
        <v>13766</v>
      </c>
    </row>
    <row r="4837" spans="1:3" x14ac:dyDescent="0.15">
      <c r="A4837" s="70" t="s">
        <v>13767</v>
      </c>
      <c r="B4837" s="62" t="s">
        <v>13768</v>
      </c>
      <c r="C4837" s="62" t="s">
        <v>13769</v>
      </c>
    </row>
    <row r="4838" spans="1:3" x14ac:dyDescent="0.15">
      <c r="A4838" s="70" t="s">
        <v>13770</v>
      </c>
      <c r="B4838" s="62" t="s">
        <v>13771</v>
      </c>
      <c r="C4838" s="62" t="s">
        <v>13772</v>
      </c>
    </row>
    <row r="4839" spans="1:3" x14ac:dyDescent="0.15">
      <c r="A4839" s="70" t="s">
        <v>13773</v>
      </c>
      <c r="B4839" s="62" t="s">
        <v>13498</v>
      </c>
      <c r="C4839" s="62" t="s">
        <v>13774</v>
      </c>
    </row>
    <row r="4840" spans="1:3" x14ac:dyDescent="0.15">
      <c r="A4840" s="70" t="s">
        <v>13775</v>
      </c>
      <c r="B4840" s="62" t="s">
        <v>13776</v>
      </c>
      <c r="C4840" s="62" t="s">
        <v>13777</v>
      </c>
    </row>
    <row r="4841" spans="1:3" x14ac:dyDescent="0.15">
      <c r="A4841" s="70" t="s">
        <v>13778</v>
      </c>
      <c r="B4841" s="62" t="s">
        <v>13779</v>
      </c>
      <c r="C4841" s="62" t="s">
        <v>13780</v>
      </c>
    </row>
    <row r="4842" spans="1:3" x14ac:dyDescent="0.15">
      <c r="A4842" s="70" t="s">
        <v>13781</v>
      </c>
      <c r="B4842" s="62" t="s">
        <v>13782</v>
      </c>
      <c r="C4842" s="62" t="s">
        <v>13783</v>
      </c>
    </row>
    <row r="4843" spans="1:3" x14ac:dyDescent="0.15">
      <c r="A4843" s="70" t="s">
        <v>13784</v>
      </c>
      <c r="B4843" s="62" t="s">
        <v>13785</v>
      </c>
      <c r="C4843" s="62" t="s">
        <v>13786</v>
      </c>
    </row>
    <row r="4844" spans="1:3" x14ac:dyDescent="0.15">
      <c r="A4844" s="70" t="s">
        <v>13787</v>
      </c>
      <c r="B4844" s="62" t="s">
        <v>13788</v>
      </c>
      <c r="C4844" s="62" t="s">
        <v>13789</v>
      </c>
    </row>
    <row r="4845" spans="1:3" x14ac:dyDescent="0.15">
      <c r="A4845" s="70" t="s">
        <v>13790</v>
      </c>
      <c r="B4845" s="62" t="s">
        <v>13791</v>
      </c>
      <c r="C4845" s="62" t="s">
        <v>13792</v>
      </c>
    </row>
    <row r="4846" spans="1:3" x14ac:dyDescent="0.15">
      <c r="A4846" s="70" t="s">
        <v>13793</v>
      </c>
      <c r="B4846" s="62" t="s">
        <v>13794</v>
      </c>
      <c r="C4846" s="62" t="s">
        <v>13795</v>
      </c>
    </row>
    <row r="4847" spans="1:3" x14ac:dyDescent="0.15">
      <c r="A4847" s="70" t="s">
        <v>13796</v>
      </c>
      <c r="B4847" s="62" t="s">
        <v>13797</v>
      </c>
      <c r="C4847" s="62" t="s">
        <v>13798</v>
      </c>
    </row>
    <row r="4848" spans="1:3" x14ac:dyDescent="0.15">
      <c r="A4848" s="70" t="s">
        <v>13799</v>
      </c>
      <c r="B4848" s="62" t="s">
        <v>13800</v>
      </c>
      <c r="C4848" s="62" t="s">
        <v>13801</v>
      </c>
    </row>
    <row r="4849" spans="1:3" x14ac:dyDescent="0.15">
      <c r="A4849" s="70" t="s">
        <v>13802</v>
      </c>
      <c r="B4849" s="62" t="s">
        <v>13803</v>
      </c>
      <c r="C4849" s="62" t="s">
        <v>13804</v>
      </c>
    </row>
    <row r="4850" spans="1:3" x14ac:dyDescent="0.15">
      <c r="A4850" s="70" t="s">
        <v>13805</v>
      </c>
      <c r="B4850" s="62" t="s">
        <v>13806</v>
      </c>
      <c r="C4850" s="62" t="s">
        <v>13807</v>
      </c>
    </row>
    <row r="4851" spans="1:3" x14ac:dyDescent="0.15">
      <c r="A4851" s="70" t="s">
        <v>13808</v>
      </c>
      <c r="B4851" s="62" t="s">
        <v>13809</v>
      </c>
      <c r="C4851" s="62" t="s">
        <v>12617</v>
      </c>
    </row>
    <row r="4852" spans="1:3" x14ac:dyDescent="0.15">
      <c r="A4852" s="70" t="s">
        <v>13810</v>
      </c>
      <c r="B4852" s="62" t="s">
        <v>13811</v>
      </c>
      <c r="C4852" s="62" t="s">
        <v>13812</v>
      </c>
    </row>
    <row r="4853" spans="1:3" x14ac:dyDescent="0.15">
      <c r="A4853" s="70" t="s">
        <v>13813</v>
      </c>
      <c r="B4853" s="62" t="s">
        <v>13814</v>
      </c>
      <c r="C4853" s="62" t="s">
        <v>13815</v>
      </c>
    </row>
    <row r="4854" spans="1:3" x14ac:dyDescent="0.15">
      <c r="A4854" s="70" t="s">
        <v>13816</v>
      </c>
      <c r="B4854" s="62" t="s">
        <v>13817</v>
      </c>
      <c r="C4854" s="62" t="s">
        <v>13818</v>
      </c>
    </row>
    <row r="4855" spans="1:3" x14ac:dyDescent="0.15">
      <c r="A4855" s="70" t="s">
        <v>13819</v>
      </c>
      <c r="B4855" s="62" t="s">
        <v>12892</v>
      </c>
      <c r="C4855" s="62" t="s">
        <v>13820</v>
      </c>
    </row>
    <row r="4856" spans="1:3" x14ac:dyDescent="0.15">
      <c r="A4856" s="70" t="s">
        <v>13821</v>
      </c>
      <c r="B4856" s="62" t="s">
        <v>13822</v>
      </c>
      <c r="C4856" s="62" t="s">
        <v>13823</v>
      </c>
    </row>
    <row r="4857" spans="1:3" x14ac:dyDescent="0.15">
      <c r="A4857" s="70" t="s">
        <v>13824</v>
      </c>
      <c r="B4857" s="62" t="s">
        <v>13825</v>
      </c>
      <c r="C4857" s="62" t="s">
        <v>13826</v>
      </c>
    </row>
    <row r="4858" spans="1:3" x14ac:dyDescent="0.15">
      <c r="A4858" s="70" t="s">
        <v>13827</v>
      </c>
      <c r="B4858" s="62" t="s">
        <v>13828</v>
      </c>
      <c r="C4858" s="62" t="s">
        <v>12918</v>
      </c>
    </row>
    <row r="4859" spans="1:3" x14ac:dyDescent="0.15">
      <c r="A4859" s="70" t="s">
        <v>13829</v>
      </c>
      <c r="B4859" s="62" t="s">
        <v>13830</v>
      </c>
      <c r="C4859" s="62" t="s">
        <v>13831</v>
      </c>
    </row>
    <row r="4860" spans="1:3" x14ac:dyDescent="0.15">
      <c r="A4860" s="70" t="s">
        <v>13832</v>
      </c>
      <c r="B4860" s="62" t="s">
        <v>13833</v>
      </c>
      <c r="C4860" s="62" t="s">
        <v>13834</v>
      </c>
    </row>
    <row r="4861" spans="1:3" x14ac:dyDescent="0.15">
      <c r="A4861" s="70" t="s">
        <v>13835</v>
      </c>
      <c r="B4861" s="62" t="s">
        <v>13836</v>
      </c>
      <c r="C4861" s="62" t="s">
        <v>13837</v>
      </c>
    </row>
    <row r="4862" spans="1:3" x14ac:dyDescent="0.15">
      <c r="A4862" s="70" t="s">
        <v>13838</v>
      </c>
      <c r="B4862" s="62" t="s">
        <v>13839</v>
      </c>
      <c r="C4862" s="62" t="s">
        <v>13840</v>
      </c>
    </row>
    <row r="4863" spans="1:3" x14ac:dyDescent="0.15">
      <c r="A4863" s="70" t="s">
        <v>13841</v>
      </c>
      <c r="B4863" s="62" t="s">
        <v>13842</v>
      </c>
      <c r="C4863" s="62" t="s">
        <v>13843</v>
      </c>
    </row>
    <row r="4864" spans="1:3" x14ac:dyDescent="0.15">
      <c r="A4864" s="70" t="s">
        <v>13844</v>
      </c>
      <c r="B4864" s="62" t="s">
        <v>13845</v>
      </c>
      <c r="C4864" s="62" t="s">
        <v>13846</v>
      </c>
    </row>
    <row r="4865" spans="1:3" x14ac:dyDescent="0.15">
      <c r="A4865" s="70" t="s">
        <v>13847</v>
      </c>
      <c r="B4865" s="62" t="s">
        <v>13848</v>
      </c>
      <c r="C4865" s="62" t="s">
        <v>13849</v>
      </c>
    </row>
    <row r="4866" spans="1:3" x14ac:dyDescent="0.15">
      <c r="A4866" s="70" t="s">
        <v>13850</v>
      </c>
      <c r="B4866" s="62" t="s">
        <v>13851</v>
      </c>
      <c r="C4866" s="62" t="s">
        <v>13852</v>
      </c>
    </row>
    <row r="4867" spans="1:3" x14ac:dyDescent="0.15">
      <c r="A4867" s="70" t="s">
        <v>13853</v>
      </c>
      <c r="B4867" s="62" t="s">
        <v>13854</v>
      </c>
      <c r="C4867" s="62" t="s">
        <v>13460</v>
      </c>
    </row>
    <row r="4868" spans="1:3" x14ac:dyDescent="0.15">
      <c r="A4868" s="70" t="s">
        <v>13855</v>
      </c>
      <c r="B4868" s="62" t="s">
        <v>13856</v>
      </c>
      <c r="C4868" s="62" t="s">
        <v>13857</v>
      </c>
    </row>
    <row r="4869" spans="1:3" x14ac:dyDescent="0.15">
      <c r="A4869" s="70" t="s">
        <v>13858</v>
      </c>
      <c r="B4869" s="62" t="s">
        <v>13859</v>
      </c>
      <c r="C4869" s="62" t="s">
        <v>13860</v>
      </c>
    </row>
    <row r="4870" spans="1:3" x14ac:dyDescent="0.15">
      <c r="A4870" s="70" t="s">
        <v>13861</v>
      </c>
      <c r="B4870" s="62" t="s">
        <v>13862</v>
      </c>
      <c r="C4870" s="62" t="s">
        <v>13863</v>
      </c>
    </row>
    <row r="4871" spans="1:3" x14ac:dyDescent="0.15">
      <c r="A4871" s="70" t="s">
        <v>13864</v>
      </c>
      <c r="B4871" s="62" t="s">
        <v>13865</v>
      </c>
      <c r="C4871" s="62" t="s">
        <v>13866</v>
      </c>
    </row>
    <row r="4872" spans="1:3" x14ac:dyDescent="0.15">
      <c r="A4872" s="70" t="s">
        <v>13867</v>
      </c>
      <c r="B4872" s="62" t="s">
        <v>13868</v>
      </c>
      <c r="C4872" s="62" t="s">
        <v>13869</v>
      </c>
    </row>
    <row r="4873" spans="1:3" x14ac:dyDescent="0.15">
      <c r="A4873" s="70" t="s">
        <v>13870</v>
      </c>
      <c r="B4873" s="62" t="s">
        <v>13871</v>
      </c>
      <c r="C4873" s="62" t="s">
        <v>13872</v>
      </c>
    </row>
    <row r="4874" spans="1:3" x14ac:dyDescent="0.15">
      <c r="A4874" s="70" t="s">
        <v>13873</v>
      </c>
      <c r="B4874" s="62" t="s">
        <v>13874</v>
      </c>
      <c r="C4874" s="62" t="s">
        <v>13875</v>
      </c>
    </row>
    <row r="4875" spans="1:3" x14ac:dyDescent="0.15">
      <c r="A4875" s="70" t="s">
        <v>13876</v>
      </c>
      <c r="B4875" s="62" t="s">
        <v>13877</v>
      </c>
      <c r="C4875" s="62" t="s">
        <v>13878</v>
      </c>
    </row>
    <row r="4876" spans="1:3" x14ac:dyDescent="0.15">
      <c r="A4876" s="70" t="s">
        <v>13879</v>
      </c>
      <c r="B4876" s="62" t="s">
        <v>13880</v>
      </c>
      <c r="C4876" s="62" t="s">
        <v>13881</v>
      </c>
    </row>
    <row r="4877" spans="1:3" x14ac:dyDescent="0.15">
      <c r="A4877" s="70" t="s">
        <v>13882</v>
      </c>
      <c r="B4877" s="62" t="s">
        <v>13883</v>
      </c>
      <c r="C4877" s="62" t="s">
        <v>13884</v>
      </c>
    </row>
    <row r="4878" spans="1:3" x14ac:dyDescent="0.15">
      <c r="A4878" s="70" t="s">
        <v>13885</v>
      </c>
      <c r="B4878" s="62" t="s">
        <v>13886</v>
      </c>
      <c r="C4878" s="62" t="s">
        <v>13887</v>
      </c>
    </row>
    <row r="4879" spans="1:3" x14ac:dyDescent="0.15">
      <c r="A4879" s="70" t="s">
        <v>13888</v>
      </c>
      <c r="B4879" s="62" t="s">
        <v>12667</v>
      </c>
      <c r="C4879" s="62" t="s">
        <v>13332</v>
      </c>
    </row>
    <row r="4880" spans="1:3" x14ac:dyDescent="0.15">
      <c r="A4880" s="70" t="s">
        <v>13889</v>
      </c>
      <c r="B4880" s="62" t="s">
        <v>13890</v>
      </c>
      <c r="C4880" s="62" t="s">
        <v>13891</v>
      </c>
    </row>
    <row r="4881" spans="1:3" x14ac:dyDescent="0.15">
      <c r="A4881" s="70" t="s">
        <v>13892</v>
      </c>
      <c r="B4881" s="62" t="s">
        <v>13893</v>
      </c>
      <c r="C4881" s="62" t="s">
        <v>13894</v>
      </c>
    </row>
    <row r="4882" spans="1:3" x14ac:dyDescent="0.15">
      <c r="A4882" s="70" t="s">
        <v>13895</v>
      </c>
      <c r="B4882" s="62" t="s">
        <v>13896</v>
      </c>
      <c r="C4882" s="62" t="s">
        <v>13897</v>
      </c>
    </row>
    <row r="4883" spans="1:3" x14ac:dyDescent="0.15">
      <c r="A4883" s="70" t="s">
        <v>13898</v>
      </c>
      <c r="B4883" s="62" t="s">
        <v>13899</v>
      </c>
      <c r="C4883" s="62" t="s">
        <v>13900</v>
      </c>
    </row>
    <row r="4884" spans="1:3" x14ac:dyDescent="0.15">
      <c r="A4884" s="70" t="s">
        <v>13901</v>
      </c>
      <c r="B4884" s="62" t="s">
        <v>13902</v>
      </c>
      <c r="C4884" s="62" t="s">
        <v>13903</v>
      </c>
    </row>
    <row r="4885" spans="1:3" x14ac:dyDescent="0.15">
      <c r="A4885" s="70" t="s">
        <v>13904</v>
      </c>
      <c r="B4885" s="62" t="s">
        <v>13905</v>
      </c>
      <c r="C4885" s="62" t="s">
        <v>13906</v>
      </c>
    </row>
    <row r="4886" spans="1:3" x14ac:dyDescent="0.15">
      <c r="A4886" s="70" t="s">
        <v>13907</v>
      </c>
      <c r="B4886" s="62" t="s">
        <v>13908</v>
      </c>
      <c r="C4886" s="62" t="s">
        <v>13589</v>
      </c>
    </row>
    <row r="4887" spans="1:3" x14ac:dyDescent="0.15">
      <c r="A4887" s="70" t="s">
        <v>13909</v>
      </c>
      <c r="B4887" s="62" t="s">
        <v>13910</v>
      </c>
      <c r="C4887" s="62" t="s">
        <v>13911</v>
      </c>
    </row>
    <row r="4888" spans="1:3" x14ac:dyDescent="0.15">
      <c r="A4888" s="70" t="s">
        <v>13912</v>
      </c>
      <c r="B4888" s="62" t="s">
        <v>13913</v>
      </c>
      <c r="C4888" s="62" t="s">
        <v>13914</v>
      </c>
    </row>
    <row r="4889" spans="1:3" x14ac:dyDescent="0.15">
      <c r="A4889" s="70" t="s">
        <v>13915</v>
      </c>
      <c r="B4889" s="62" t="s">
        <v>13916</v>
      </c>
      <c r="C4889" s="62" t="s">
        <v>13917</v>
      </c>
    </row>
    <row r="4890" spans="1:3" x14ac:dyDescent="0.15">
      <c r="A4890" s="70" t="s">
        <v>13918</v>
      </c>
      <c r="B4890" s="62" t="s">
        <v>13919</v>
      </c>
      <c r="C4890" s="62" t="s">
        <v>13920</v>
      </c>
    </row>
    <row r="4891" spans="1:3" x14ac:dyDescent="0.15">
      <c r="A4891" s="70" t="s">
        <v>13921</v>
      </c>
      <c r="B4891" s="62" t="s">
        <v>13922</v>
      </c>
      <c r="C4891" s="62" t="s">
        <v>13923</v>
      </c>
    </row>
    <row r="4892" spans="1:3" x14ac:dyDescent="0.15">
      <c r="A4892" s="70" t="s">
        <v>13924</v>
      </c>
      <c r="B4892" s="62" t="s">
        <v>12830</v>
      </c>
      <c r="C4892" s="62" t="s">
        <v>13925</v>
      </c>
    </row>
    <row r="4893" spans="1:3" x14ac:dyDescent="0.15">
      <c r="A4893" s="70" t="s">
        <v>13926</v>
      </c>
      <c r="B4893" s="62" t="s">
        <v>13927</v>
      </c>
      <c r="C4893" s="62" t="s">
        <v>13928</v>
      </c>
    </row>
    <row r="4894" spans="1:3" x14ac:dyDescent="0.15">
      <c r="A4894" s="70" t="s">
        <v>13929</v>
      </c>
      <c r="B4894" s="62" t="s">
        <v>13930</v>
      </c>
      <c r="C4894" s="62" t="s">
        <v>13930</v>
      </c>
    </row>
    <row r="4895" spans="1:3" x14ac:dyDescent="0.15">
      <c r="A4895" s="70" t="s">
        <v>13931</v>
      </c>
      <c r="B4895" s="62" t="s">
        <v>12878</v>
      </c>
      <c r="C4895" s="62" t="s">
        <v>13932</v>
      </c>
    </row>
    <row r="4896" spans="1:3" x14ac:dyDescent="0.15">
      <c r="A4896" s="70" t="s">
        <v>13933</v>
      </c>
      <c r="B4896" s="62" t="s">
        <v>13934</v>
      </c>
      <c r="C4896" s="62" t="s">
        <v>13935</v>
      </c>
    </row>
    <row r="4897" spans="1:3" x14ac:dyDescent="0.15">
      <c r="A4897" s="70" t="s">
        <v>13936</v>
      </c>
      <c r="B4897" s="62" t="s">
        <v>13937</v>
      </c>
      <c r="C4897" s="62" t="s">
        <v>13937</v>
      </c>
    </row>
    <row r="4898" spans="1:3" x14ac:dyDescent="0.15">
      <c r="A4898" s="70" t="s">
        <v>13938</v>
      </c>
      <c r="B4898" s="62" t="s">
        <v>13939</v>
      </c>
      <c r="C4898" s="62" t="s">
        <v>13940</v>
      </c>
    </row>
    <row r="4899" spans="1:3" x14ac:dyDescent="0.15">
      <c r="A4899" s="70" t="s">
        <v>13941</v>
      </c>
      <c r="B4899" s="62" t="s">
        <v>13942</v>
      </c>
      <c r="C4899" s="62" t="s">
        <v>13943</v>
      </c>
    </row>
    <row r="4900" spans="1:3" x14ac:dyDescent="0.15">
      <c r="A4900" s="70" t="s">
        <v>13944</v>
      </c>
      <c r="B4900" s="62" t="s">
        <v>13945</v>
      </c>
      <c r="C4900" s="62" t="s">
        <v>13946</v>
      </c>
    </row>
    <row r="4901" spans="1:3" x14ac:dyDescent="0.15">
      <c r="A4901" s="70" t="s">
        <v>13947</v>
      </c>
      <c r="B4901" s="62" t="s">
        <v>13948</v>
      </c>
      <c r="C4901" s="62" t="s">
        <v>13949</v>
      </c>
    </row>
    <row r="4902" spans="1:3" x14ac:dyDescent="0.15">
      <c r="A4902" s="70" t="s">
        <v>13950</v>
      </c>
      <c r="B4902" s="62" t="s">
        <v>13939</v>
      </c>
      <c r="C4902" s="62" t="s">
        <v>13940</v>
      </c>
    </row>
    <row r="4903" spans="1:3" x14ac:dyDescent="0.15">
      <c r="A4903" s="70" t="s">
        <v>13951</v>
      </c>
      <c r="B4903" s="62" t="s">
        <v>13939</v>
      </c>
      <c r="C4903" s="62" t="s">
        <v>13940</v>
      </c>
    </row>
    <row r="4904" spans="1:3" x14ac:dyDescent="0.15">
      <c r="A4904" s="70" t="s">
        <v>13952</v>
      </c>
      <c r="B4904" s="62" t="s">
        <v>13953</v>
      </c>
      <c r="C4904" s="62" t="s">
        <v>13954</v>
      </c>
    </row>
    <row r="4905" spans="1:3" x14ac:dyDescent="0.15">
      <c r="A4905" s="70" t="s">
        <v>13955</v>
      </c>
      <c r="B4905" s="62" t="s">
        <v>13956</v>
      </c>
      <c r="C4905" s="62" t="s">
        <v>13350</v>
      </c>
    </row>
    <row r="4906" spans="1:3" x14ac:dyDescent="0.15">
      <c r="A4906" s="70" t="s">
        <v>13957</v>
      </c>
      <c r="B4906" s="62" t="s">
        <v>13958</v>
      </c>
      <c r="C4906" s="62" t="s">
        <v>13959</v>
      </c>
    </row>
    <row r="4907" spans="1:3" x14ac:dyDescent="0.15">
      <c r="A4907" s="70" t="s">
        <v>13960</v>
      </c>
      <c r="B4907" s="62" t="s">
        <v>13961</v>
      </c>
      <c r="C4907" s="62" t="s">
        <v>13962</v>
      </c>
    </row>
    <row r="4908" spans="1:3" x14ac:dyDescent="0.15">
      <c r="A4908" s="70" t="s">
        <v>13963</v>
      </c>
      <c r="B4908" s="62" t="s">
        <v>13964</v>
      </c>
      <c r="C4908" s="62" t="s">
        <v>13965</v>
      </c>
    </row>
    <row r="4909" spans="1:3" x14ac:dyDescent="0.15">
      <c r="A4909" s="70" t="s">
        <v>13966</v>
      </c>
      <c r="B4909" s="62" t="s">
        <v>13967</v>
      </c>
      <c r="C4909" s="62" t="s">
        <v>13968</v>
      </c>
    </row>
    <row r="4910" spans="1:3" x14ac:dyDescent="0.15">
      <c r="A4910" s="70" t="s">
        <v>13969</v>
      </c>
      <c r="B4910" s="62" t="s">
        <v>12988</v>
      </c>
      <c r="C4910" s="62" t="s">
        <v>13970</v>
      </c>
    </row>
    <row r="4911" spans="1:3" x14ac:dyDescent="0.15">
      <c r="A4911" s="70" t="s">
        <v>13971</v>
      </c>
      <c r="B4911" s="62" t="s">
        <v>13972</v>
      </c>
      <c r="C4911" s="62" t="s">
        <v>13973</v>
      </c>
    </row>
    <row r="4912" spans="1:3" x14ac:dyDescent="0.15">
      <c r="A4912" s="70" t="s">
        <v>13974</v>
      </c>
      <c r="B4912" s="62" t="s">
        <v>13334</v>
      </c>
      <c r="C4912" s="62" t="s">
        <v>13975</v>
      </c>
    </row>
    <row r="4913" spans="1:3" x14ac:dyDescent="0.15">
      <c r="A4913" s="70" t="s">
        <v>13976</v>
      </c>
      <c r="B4913" s="62" t="s">
        <v>13977</v>
      </c>
      <c r="C4913" s="62" t="s">
        <v>13978</v>
      </c>
    </row>
    <row r="4914" spans="1:3" x14ac:dyDescent="0.15">
      <c r="A4914" s="70" t="s">
        <v>13979</v>
      </c>
      <c r="B4914" s="62" t="s">
        <v>13980</v>
      </c>
      <c r="C4914" s="62" t="s">
        <v>13981</v>
      </c>
    </row>
    <row r="4915" spans="1:3" x14ac:dyDescent="0.15">
      <c r="A4915" s="70" t="s">
        <v>13982</v>
      </c>
      <c r="B4915" s="62" t="s">
        <v>13983</v>
      </c>
      <c r="C4915" s="62" t="s">
        <v>13984</v>
      </c>
    </row>
    <row r="4916" spans="1:3" x14ac:dyDescent="0.15">
      <c r="A4916" s="70" t="s">
        <v>13985</v>
      </c>
      <c r="B4916" s="62" t="s">
        <v>13986</v>
      </c>
      <c r="C4916" s="62" t="s">
        <v>13987</v>
      </c>
    </row>
    <row r="4917" spans="1:3" x14ac:dyDescent="0.15">
      <c r="A4917" s="70" t="s">
        <v>13988</v>
      </c>
      <c r="B4917" s="62" t="s">
        <v>13989</v>
      </c>
      <c r="C4917" s="62" t="s">
        <v>13990</v>
      </c>
    </row>
    <row r="4918" spans="1:3" x14ac:dyDescent="0.15">
      <c r="A4918" s="70" t="s">
        <v>13991</v>
      </c>
      <c r="B4918" s="62" t="s">
        <v>13934</v>
      </c>
      <c r="C4918" s="62" t="s">
        <v>13992</v>
      </c>
    </row>
    <row r="4919" spans="1:3" x14ac:dyDescent="0.15">
      <c r="A4919" s="70" t="s">
        <v>13993</v>
      </c>
      <c r="B4919" s="62" t="s">
        <v>13994</v>
      </c>
      <c r="C4919" s="62" t="s">
        <v>13995</v>
      </c>
    </row>
    <row r="4920" spans="1:3" x14ac:dyDescent="0.15">
      <c r="A4920" s="70" t="s">
        <v>13996</v>
      </c>
      <c r="B4920" s="62" t="s">
        <v>13997</v>
      </c>
      <c r="C4920" s="62" t="s">
        <v>13998</v>
      </c>
    </row>
    <row r="4921" spans="1:3" x14ac:dyDescent="0.15">
      <c r="A4921" s="70" t="s">
        <v>13999</v>
      </c>
      <c r="B4921" s="62" t="s">
        <v>14000</v>
      </c>
      <c r="C4921" s="62" t="s">
        <v>14001</v>
      </c>
    </row>
    <row r="4922" spans="1:3" x14ac:dyDescent="0.15">
      <c r="A4922" s="70" t="s">
        <v>14002</v>
      </c>
      <c r="B4922" s="62" t="s">
        <v>14003</v>
      </c>
      <c r="C4922" s="62" t="s">
        <v>14004</v>
      </c>
    </row>
    <row r="4923" spans="1:3" x14ac:dyDescent="0.15">
      <c r="A4923" s="70" t="s">
        <v>14005</v>
      </c>
      <c r="B4923" s="62" t="s">
        <v>14006</v>
      </c>
      <c r="C4923" s="62" t="s">
        <v>14007</v>
      </c>
    </row>
    <row r="4924" spans="1:3" x14ac:dyDescent="0.15">
      <c r="A4924" s="70" t="s">
        <v>14008</v>
      </c>
      <c r="B4924" s="62" t="s">
        <v>13972</v>
      </c>
      <c r="C4924" s="62" t="s">
        <v>14009</v>
      </c>
    </row>
    <row r="4925" spans="1:3" x14ac:dyDescent="0.15">
      <c r="A4925" s="70" t="s">
        <v>14010</v>
      </c>
      <c r="B4925" s="62" t="s">
        <v>14011</v>
      </c>
      <c r="C4925" s="62" t="s">
        <v>14012</v>
      </c>
    </row>
    <row r="4926" spans="1:3" x14ac:dyDescent="0.15">
      <c r="A4926" s="70" t="s">
        <v>14013</v>
      </c>
      <c r="B4926" s="62" t="s">
        <v>14014</v>
      </c>
      <c r="C4926" s="62" t="s">
        <v>13172</v>
      </c>
    </row>
    <row r="4927" spans="1:3" x14ac:dyDescent="0.15">
      <c r="A4927" s="70" t="s">
        <v>14015</v>
      </c>
      <c r="B4927" s="62" t="s">
        <v>14016</v>
      </c>
      <c r="C4927" s="62" t="s">
        <v>14017</v>
      </c>
    </row>
    <row r="4928" spans="1:3" x14ac:dyDescent="0.15">
      <c r="A4928" s="70" t="s">
        <v>14018</v>
      </c>
      <c r="B4928" s="62" t="s">
        <v>14019</v>
      </c>
      <c r="C4928" s="62" t="s">
        <v>14020</v>
      </c>
    </row>
    <row r="4929" spans="1:3" x14ac:dyDescent="0.15">
      <c r="A4929" s="70" t="s">
        <v>14021</v>
      </c>
      <c r="B4929" s="62" t="s">
        <v>14022</v>
      </c>
      <c r="C4929" s="62" t="s">
        <v>14023</v>
      </c>
    </row>
    <row r="4930" spans="1:3" x14ac:dyDescent="0.15">
      <c r="A4930" s="70" t="s">
        <v>14024</v>
      </c>
      <c r="B4930" s="62" t="s">
        <v>13334</v>
      </c>
      <c r="C4930" s="62" t="s">
        <v>14025</v>
      </c>
    </row>
    <row r="4931" spans="1:3" x14ac:dyDescent="0.15">
      <c r="A4931" s="70" t="s">
        <v>14026</v>
      </c>
      <c r="B4931" s="62" t="s">
        <v>14027</v>
      </c>
      <c r="C4931" s="62" t="s">
        <v>14028</v>
      </c>
    </row>
    <row r="4932" spans="1:3" x14ac:dyDescent="0.15">
      <c r="A4932" s="70" t="s">
        <v>14029</v>
      </c>
      <c r="B4932" s="62" t="s">
        <v>14030</v>
      </c>
      <c r="C4932" s="62" t="s">
        <v>14031</v>
      </c>
    </row>
    <row r="4933" spans="1:3" x14ac:dyDescent="0.15">
      <c r="A4933" s="70" t="s">
        <v>14032</v>
      </c>
      <c r="B4933" s="62" t="s">
        <v>14014</v>
      </c>
      <c r="C4933" s="62" t="s">
        <v>13198</v>
      </c>
    </row>
    <row r="4934" spans="1:3" x14ac:dyDescent="0.15">
      <c r="A4934" s="70" t="s">
        <v>14033</v>
      </c>
      <c r="B4934" s="62" t="s">
        <v>13825</v>
      </c>
      <c r="C4934" s="62" t="s">
        <v>14034</v>
      </c>
    </row>
    <row r="4935" spans="1:3" x14ac:dyDescent="0.15">
      <c r="A4935" s="70" t="s">
        <v>14035</v>
      </c>
      <c r="B4935" s="62" t="s">
        <v>14036</v>
      </c>
      <c r="C4935" s="62" t="s">
        <v>14037</v>
      </c>
    </row>
    <row r="4936" spans="1:3" x14ac:dyDescent="0.15">
      <c r="A4936" s="70" t="s">
        <v>14038</v>
      </c>
      <c r="B4936" s="62" t="s">
        <v>14039</v>
      </c>
      <c r="C4936" s="62" t="s">
        <v>14040</v>
      </c>
    </row>
    <row r="4937" spans="1:3" x14ac:dyDescent="0.15">
      <c r="A4937" s="70" t="s">
        <v>14041</v>
      </c>
      <c r="B4937" s="62" t="s">
        <v>14042</v>
      </c>
      <c r="C4937" s="62" t="s">
        <v>14043</v>
      </c>
    </row>
    <row r="4938" spans="1:3" x14ac:dyDescent="0.15">
      <c r="A4938" s="70" t="s">
        <v>14044</v>
      </c>
      <c r="B4938" s="62" t="s">
        <v>14045</v>
      </c>
      <c r="C4938" s="62" t="s">
        <v>14046</v>
      </c>
    </row>
    <row r="4939" spans="1:3" x14ac:dyDescent="0.15">
      <c r="A4939" s="70" t="s">
        <v>14047</v>
      </c>
      <c r="B4939" s="62" t="s">
        <v>14048</v>
      </c>
      <c r="C4939" s="62" t="s">
        <v>14049</v>
      </c>
    </row>
    <row r="4940" spans="1:3" x14ac:dyDescent="0.15">
      <c r="A4940" s="70" t="s">
        <v>14050</v>
      </c>
      <c r="B4940" s="62" t="s">
        <v>14051</v>
      </c>
      <c r="C4940" s="62" t="s">
        <v>14052</v>
      </c>
    </row>
    <row r="4941" spans="1:3" x14ac:dyDescent="0.15">
      <c r="A4941" s="70" t="s">
        <v>14053</v>
      </c>
      <c r="B4941" s="62" t="s">
        <v>14054</v>
      </c>
      <c r="C4941" s="62" t="s">
        <v>14055</v>
      </c>
    </row>
    <row r="4942" spans="1:3" x14ac:dyDescent="0.15">
      <c r="A4942" s="70" t="s">
        <v>14056</v>
      </c>
      <c r="B4942" s="62" t="s">
        <v>13020</v>
      </c>
      <c r="C4942" s="62" t="s">
        <v>14057</v>
      </c>
    </row>
    <row r="4943" spans="1:3" x14ac:dyDescent="0.15">
      <c r="A4943" s="70" t="s">
        <v>14058</v>
      </c>
      <c r="B4943" s="62" t="s">
        <v>14059</v>
      </c>
      <c r="C4943" s="62" t="s">
        <v>14060</v>
      </c>
    </row>
    <row r="4944" spans="1:3" x14ac:dyDescent="0.15">
      <c r="A4944" s="70" t="s">
        <v>14061</v>
      </c>
      <c r="B4944" s="62" t="s">
        <v>14062</v>
      </c>
      <c r="C4944" s="62" t="s">
        <v>14063</v>
      </c>
    </row>
    <row r="4945" spans="1:3" x14ac:dyDescent="0.15">
      <c r="A4945" s="70" t="s">
        <v>14064</v>
      </c>
      <c r="B4945" s="62" t="s">
        <v>14065</v>
      </c>
      <c r="C4945" s="62" t="s">
        <v>14066</v>
      </c>
    </row>
    <row r="4946" spans="1:3" x14ac:dyDescent="0.15">
      <c r="A4946" s="70" t="s">
        <v>14067</v>
      </c>
      <c r="B4946" s="62" t="s">
        <v>13439</v>
      </c>
      <c r="C4946" s="62" t="s">
        <v>14068</v>
      </c>
    </row>
    <row r="4947" spans="1:3" x14ac:dyDescent="0.15">
      <c r="A4947" s="70" t="s">
        <v>14069</v>
      </c>
      <c r="B4947" s="62" t="s">
        <v>13259</v>
      </c>
      <c r="C4947" s="62" t="s">
        <v>13251</v>
      </c>
    </row>
    <row r="4948" spans="1:3" x14ac:dyDescent="0.15">
      <c r="A4948" s="70" t="s">
        <v>14070</v>
      </c>
      <c r="B4948" s="62" t="s">
        <v>14071</v>
      </c>
      <c r="C4948" s="62" t="s">
        <v>14072</v>
      </c>
    </row>
    <row r="4949" spans="1:3" x14ac:dyDescent="0.15">
      <c r="A4949" s="70" t="s">
        <v>14073</v>
      </c>
      <c r="B4949" s="62" t="s">
        <v>14074</v>
      </c>
      <c r="C4949" s="62" t="s">
        <v>14075</v>
      </c>
    </row>
    <row r="4950" spans="1:3" x14ac:dyDescent="0.15">
      <c r="A4950" s="70" t="s">
        <v>14076</v>
      </c>
      <c r="B4950" s="62" t="s">
        <v>14077</v>
      </c>
      <c r="C4950" s="62" t="s">
        <v>14078</v>
      </c>
    </row>
    <row r="4951" spans="1:3" x14ac:dyDescent="0.15">
      <c r="A4951" s="70" t="s">
        <v>14079</v>
      </c>
      <c r="B4951" s="62" t="s">
        <v>14080</v>
      </c>
      <c r="C4951" s="62" t="s">
        <v>14081</v>
      </c>
    </row>
    <row r="4952" spans="1:3" x14ac:dyDescent="0.15">
      <c r="A4952" s="70" t="s">
        <v>14082</v>
      </c>
      <c r="B4952" s="62" t="s">
        <v>14083</v>
      </c>
      <c r="C4952" s="62" t="s">
        <v>14084</v>
      </c>
    </row>
    <row r="4953" spans="1:3" x14ac:dyDescent="0.15">
      <c r="A4953" s="70" t="s">
        <v>14085</v>
      </c>
      <c r="B4953" s="62" t="s">
        <v>14086</v>
      </c>
      <c r="C4953" s="62" t="s">
        <v>14087</v>
      </c>
    </row>
    <row r="4954" spans="1:3" x14ac:dyDescent="0.15">
      <c r="A4954" s="70" t="s">
        <v>14088</v>
      </c>
      <c r="B4954" s="62" t="s">
        <v>14089</v>
      </c>
      <c r="C4954" s="62" t="s">
        <v>14090</v>
      </c>
    </row>
    <row r="4955" spans="1:3" x14ac:dyDescent="0.15">
      <c r="A4955" s="70" t="s">
        <v>14091</v>
      </c>
      <c r="B4955" s="62" t="s">
        <v>14092</v>
      </c>
      <c r="C4955" s="62" t="s">
        <v>14093</v>
      </c>
    </row>
    <row r="4956" spans="1:3" x14ac:dyDescent="0.15">
      <c r="A4956" s="70" t="s">
        <v>14094</v>
      </c>
      <c r="B4956" s="62" t="s">
        <v>13445</v>
      </c>
      <c r="C4956" s="62" t="s">
        <v>14095</v>
      </c>
    </row>
    <row r="4957" spans="1:3" x14ac:dyDescent="0.15">
      <c r="A4957" s="70" t="s">
        <v>14096</v>
      </c>
      <c r="B4957" s="62" t="s">
        <v>14097</v>
      </c>
      <c r="C4957" s="62" t="s">
        <v>13588</v>
      </c>
    </row>
    <row r="4958" spans="1:3" x14ac:dyDescent="0.15">
      <c r="A4958" s="70" t="s">
        <v>14098</v>
      </c>
      <c r="B4958" s="62" t="s">
        <v>14099</v>
      </c>
      <c r="C4958" s="62" t="s">
        <v>14100</v>
      </c>
    </row>
    <row r="4959" spans="1:3" x14ac:dyDescent="0.15">
      <c r="A4959" s="70" t="s">
        <v>14101</v>
      </c>
      <c r="B4959" s="62" t="s">
        <v>14102</v>
      </c>
      <c r="C4959" s="62" t="s">
        <v>14103</v>
      </c>
    </row>
    <row r="4960" spans="1:3" x14ac:dyDescent="0.15">
      <c r="A4960" s="70" t="s">
        <v>14104</v>
      </c>
      <c r="B4960" s="62" t="s">
        <v>14105</v>
      </c>
      <c r="C4960" s="62" t="s">
        <v>14106</v>
      </c>
    </row>
    <row r="4961" spans="1:3" x14ac:dyDescent="0.15">
      <c r="A4961" s="70" t="s">
        <v>14107</v>
      </c>
      <c r="B4961" s="62" t="s">
        <v>13055</v>
      </c>
      <c r="C4961" s="62" t="s">
        <v>13056</v>
      </c>
    </row>
    <row r="4962" spans="1:3" x14ac:dyDescent="0.15">
      <c r="A4962" s="70" t="s">
        <v>14108</v>
      </c>
      <c r="B4962" s="62" t="s">
        <v>14109</v>
      </c>
      <c r="C4962" s="62" t="s">
        <v>14110</v>
      </c>
    </row>
    <row r="4963" spans="1:3" x14ac:dyDescent="0.15">
      <c r="A4963" s="70" t="s">
        <v>14111</v>
      </c>
      <c r="B4963" s="62" t="s">
        <v>14112</v>
      </c>
      <c r="C4963" s="62" t="s">
        <v>14113</v>
      </c>
    </row>
    <row r="4964" spans="1:3" x14ac:dyDescent="0.15">
      <c r="A4964" s="70" t="s">
        <v>14114</v>
      </c>
      <c r="B4964" s="62" t="s">
        <v>14115</v>
      </c>
      <c r="C4964" s="62" t="s">
        <v>14116</v>
      </c>
    </row>
    <row r="4965" spans="1:3" x14ac:dyDescent="0.15">
      <c r="A4965" s="70" t="s">
        <v>14117</v>
      </c>
      <c r="B4965" s="62" t="s">
        <v>14118</v>
      </c>
      <c r="C4965" s="62" t="s">
        <v>14119</v>
      </c>
    </row>
    <row r="4966" spans="1:3" x14ac:dyDescent="0.15">
      <c r="A4966" s="70" t="s">
        <v>14120</v>
      </c>
      <c r="B4966" s="62" t="s">
        <v>14121</v>
      </c>
      <c r="C4966" s="62" t="s">
        <v>14122</v>
      </c>
    </row>
    <row r="4967" spans="1:3" x14ac:dyDescent="0.15">
      <c r="A4967" s="70" t="s">
        <v>14123</v>
      </c>
      <c r="B4967" s="62" t="s">
        <v>14124</v>
      </c>
      <c r="C4967" s="62" t="s">
        <v>14125</v>
      </c>
    </row>
    <row r="4968" spans="1:3" x14ac:dyDescent="0.15">
      <c r="A4968" s="70" t="s">
        <v>14126</v>
      </c>
      <c r="B4968" s="62" t="s">
        <v>14127</v>
      </c>
      <c r="C4968" s="62" t="s">
        <v>14128</v>
      </c>
    </row>
    <row r="4969" spans="1:3" x14ac:dyDescent="0.15">
      <c r="A4969" s="70" t="s">
        <v>14129</v>
      </c>
      <c r="B4969" s="62" t="s">
        <v>14130</v>
      </c>
      <c r="C4969" s="62" t="s">
        <v>14131</v>
      </c>
    </row>
    <row r="4970" spans="1:3" x14ac:dyDescent="0.15">
      <c r="A4970" s="70" t="s">
        <v>14132</v>
      </c>
      <c r="B4970" s="62" t="s">
        <v>14133</v>
      </c>
      <c r="C4970" s="62" t="s">
        <v>14133</v>
      </c>
    </row>
    <row r="4971" spans="1:3" x14ac:dyDescent="0.15">
      <c r="A4971" s="70" t="s">
        <v>14134</v>
      </c>
      <c r="B4971" s="62" t="s">
        <v>13225</v>
      </c>
      <c r="C4971" s="62" t="s">
        <v>13225</v>
      </c>
    </row>
    <row r="4972" spans="1:3" x14ac:dyDescent="0.15">
      <c r="A4972" s="70" t="s">
        <v>14135</v>
      </c>
      <c r="B4972" s="62" t="s">
        <v>14136</v>
      </c>
      <c r="C4972" s="62" t="s">
        <v>14137</v>
      </c>
    </row>
    <row r="4973" spans="1:3" x14ac:dyDescent="0.15">
      <c r="A4973" s="70" t="s">
        <v>14138</v>
      </c>
      <c r="B4973" s="62" t="s">
        <v>12804</v>
      </c>
      <c r="C4973" s="62" t="s">
        <v>12804</v>
      </c>
    </row>
    <row r="4974" spans="1:3" x14ac:dyDescent="0.15">
      <c r="A4974" s="70" t="s">
        <v>14139</v>
      </c>
      <c r="B4974" s="62" t="s">
        <v>14140</v>
      </c>
      <c r="C4974" s="62" t="s">
        <v>14141</v>
      </c>
    </row>
    <row r="4975" spans="1:3" x14ac:dyDescent="0.15">
      <c r="A4975" s="70" t="s">
        <v>14142</v>
      </c>
      <c r="B4975" s="62" t="s">
        <v>14143</v>
      </c>
      <c r="C4975" s="62" t="s">
        <v>14144</v>
      </c>
    </row>
    <row r="4976" spans="1:3" x14ac:dyDescent="0.15">
      <c r="A4976" s="70" t="s">
        <v>14145</v>
      </c>
      <c r="B4976" s="62" t="s">
        <v>14146</v>
      </c>
      <c r="C4976" s="62" t="s">
        <v>14147</v>
      </c>
    </row>
    <row r="4977" spans="1:3" x14ac:dyDescent="0.15">
      <c r="A4977" s="70" t="s">
        <v>14148</v>
      </c>
      <c r="B4977" s="62" t="s">
        <v>14149</v>
      </c>
      <c r="C4977" s="62" t="s">
        <v>14150</v>
      </c>
    </row>
    <row r="4978" spans="1:3" x14ac:dyDescent="0.15">
      <c r="A4978" s="70" t="s">
        <v>14151</v>
      </c>
      <c r="B4978" s="62" t="s">
        <v>14152</v>
      </c>
      <c r="C4978" s="62" t="s">
        <v>14153</v>
      </c>
    </row>
    <row r="4979" spans="1:3" x14ac:dyDescent="0.15">
      <c r="A4979" s="70" t="s">
        <v>14154</v>
      </c>
      <c r="B4979" s="62" t="s">
        <v>14155</v>
      </c>
      <c r="C4979" s="62" t="s">
        <v>14156</v>
      </c>
    </row>
    <row r="4980" spans="1:3" x14ac:dyDescent="0.15">
      <c r="A4980" s="70" t="s">
        <v>14157</v>
      </c>
      <c r="B4980" s="62" t="s">
        <v>14158</v>
      </c>
      <c r="C4980" s="62" t="s">
        <v>14159</v>
      </c>
    </row>
    <row r="4981" spans="1:3" x14ac:dyDescent="0.15">
      <c r="A4981" s="70" t="s">
        <v>14160</v>
      </c>
      <c r="B4981" s="62" t="s">
        <v>14161</v>
      </c>
      <c r="C4981" s="62" t="s">
        <v>14162</v>
      </c>
    </row>
    <row r="4982" spans="1:3" x14ac:dyDescent="0.15">
      <c r="A4982" s="70" t="s">
        <v>14163</v>
      </c>
      <c r="B4982" s="62" t="s">
        <v>14164</v>
      </c>
      <c r="C4982" s="62" t="s">
        <v>14165</v>
      </c>
    </row>
    <row r="4983" spans="1:3" x14ac:dyDescent="0.15">
      <c r="A4983" s="70" t="s">
        <v>14166</v>
      </c>
      <c r="B4983" s="62" t="s">
        <v>14167</v>
      </c>
      <c r="C4983" s="62" t="s">
        <v>14168</v>
      </c>
    </row>
    <row r="4984" spans="1:3" x14ac:dyDescent="0.15">
      <c r="A4984" s="70" t="s">
        <v>14169</v>
      </c>
      <c r="B4984" s="62" t="s">
        <v>14170</v>
      </c>
      <c r="C4984" s="62" t="s">
        <v>14171</v>
      </c>
    </row>
    <row r="4985" spans="1:3" x14ac:dyDescent="0.15">
      <c r="A4985" s="70" t="s">
        <v>14172</v>
      </c>
      <c r="B4985" s="62" t="s">
        <v>14173</v>
      </c>
      <c r="C4985" s="62" t="s">
        <v>12698</v>
      </c>
    </row>
    <row r="4986" spans="1:3" x14ac:dyDescent="0.15">
      <c r="A4986" s="70" t="s">
        <v>14174</v>
      </c>
      <c r="B4986" s="62" t="s">
        <v>14175</v>
      </c>
      <c r="C4986" s="62" t="s">
        <v>14176</v>
      </c>
    </row>
    <row r="4987" spans="1:3" x14ac:dyDescent="0.15">
      <c r="A4987" s="70" t="s">
        <v>14177</v>
      </c>
      <c r="B4987" s="62" t="s">
        <v>14178</v>
      </c>
      <c r="C4987" s="62" t="s">
        <v>14179</v>
      </c>
    </row>
    <row r="4988" spans="1:3" x14ac:dyDescent="0.15">
      <c r="A4988" s="70" t="s">
        <v>14180</v>
      </c>
      <c r="B4988" s="62" t="s">
        <v>13472</v>
      </c>
      <c r="C4988" s="62" t="s">
        <v>14181</v>
      </c>
    </row>
    <row r="4989" spans="1:3" x14ac:dyDescent="0.15">
      <c r="A4989" s="70" t="s">
        <v>14182</v>
      </c>
      <c r="B4989" s="62" t="s">
        <v>14183</v>
      </c>
      <c r="C4989" s="62" t="s">
        <v>14184</v>
      </c>
    </row>
    <row r="4990" spans="1:3" x14ac:dyDescent="0.15">
      <c r="A4990" s="70" t="s">
        <v>14185</v>
      </c>
      <c r="B4990" s="62" t="s">
        <v>14186</v>
      </c>
      <c r="C4990" s="62" t="s">
        <v>14187</v>
      </c>
    </row>
    <row r="4991" spans="1:3" x14ac:dyDescent="0.15">
      <c r="A4991" s="70" t="s">
        <v>14188</v>
      </c>
      <c r="B4991" s="62" t="s">
        <v>14189</v>
      </c>
      <c r="C4991" s="62" t="s">
        <v>14055</v>
      </c>
    </row>
    <row r="4992" spans="1:3" x14ac:dyDescent="0.15">
      <c r="A4992" s="70" t="s">
        <v>14190</v>
      </c>
      <c r="B4992" s="62" t="s">
        <v>13736</v>
      </c>
      <c r="C4992" s="62" t="s">
        <v>14191</v>
      </c>
    </row>
    <row r="4993" spans="1:3" x14ac:dyDescent="0.15">
      <c r="A4993" s="70" t="s">
        <v>14192</v>
      </c>
      <c r="B4993" s="62" t="s">
        <v>14193</v>
      </c>
      <c r="C4993" s="62" t="s">
        <v>14194</v>
      </c>
    </row>
    <row r="4994" spans="1:3" x14ac:dyDescent="0.15">
      <c r="A4994" s="70" t="s">
        <v>14195</v>
      </c>
      <c r="B4994" s="62" t="s">
        <v>14196</v>
      </c>
      <c r="C4994" s="62" t="s">
        <v>14197</v>
      </c>
    </row>
    <row r="4995" spans="1:3" x14ac:dyDescent="0.15">
      <c r="A4995" s="70" t="s">
        <v>14198</v>
      </c>
      <c r="B4995" s="62" t="s">
        <v>14199</v>
      </c>
      <c r="C4995" s="62" t="s">
        <v>14200</v>
      </c>
    </row>
    <row r="4996" spans="1:3" x14ac:dyDescent="0.15">
      <c r="A4996" s="70" t="s">
        <v>14201</v>
      </c>
      <c r="B4996" s="62" t="s">
        <v>14202</v>
      </c>
      <c r="C4996" s="62" t="s">
        <v>14203</v>
      </c>
    </row>
    <row r="4997" spans="1:3" x14ac:dyDescent="0.15">
      <c r="A4997" s="70" t="s">
        <v>14204</v>
      </c>
      <c r="B4997" s="62" t="s">
        <v>13656</v>
      </c>
      <c r="C4997" s="62" t="s">
        <v>14205</v>
      </c>
    </row>
    <row r="4998" spans="1:3" x14ac:dyDescent="0.15">
      <c r="A4998" s="70" t="s">
        <v>14206</v>
      </c>
      <c r="B4998" s="62" t="s">
        <v>14207</v>
      </c>
      <c r="C4998" s="62" t="s">
        <v>14208</v>
      </c>
    </row>
    <row r="4999" spans="1:3" x14ac:dyDescent="0.15">
      <c r="A4999" s="70" t="s">
        <v>14209</v>
      </c>
      <c r="B4999" s="62" t="s">
        <v>14210</v>
      </c>
      <c r="C4999" s="62" t="s">
        <v>14211</v>
      </c>
    </row>
    <row r="5000" spans="1:3" x14ac:dyDescent="0.15">
      <c r="A5000" s="70" t="s">
        <v>14212</v>
      </c>
      <c r="B5000" s="62" t="s">
        <v>14213</v>
      </c>
      <c r="C5000" s="62" t="s">
        <v>14214</v>
      </c>
    </row>
    <row r="5001" spans="1:3" x14ac:dyDescent="0.15">
      <c r="A5001" s="70" t="s">
        <v>14215</v>
      </c>
      <c r="B5001" s="62" t="s">
        <v>14216</v>
      </c>
      <c r="C5001" s="62" t="s">
        <v>14217</v>
      </c>
    </row>
    <row r="5002" spans="1:3" x14ac:dyDescent="0.15">
      <c r="A5002" s="70" t="s">
        <v>14218</v>
      </c>
      <c r="B5002" s="62" t="s">
        <v>12901</v>
      </c>
      <c r="C5002" s="62" t="s">
        <v>12901</v>
      </c>
    </row>
    <row r="5003" spans="1:3" x14ac:dyDescent="0.15">
      <c r="A5003" s="70" t="s">
        <v>14219</v>
      </c>
      <c r="B5003" s="62" t="s">
        <v>14220</v>
      </c>
      <c r="C5003" s="62" t="s">
        <v>14221</v>
      </c>
    </row>
    <row r="5004" spans="1:3" x14ac:dyDescent="0.15">
      <c r="A5004" s="70" t="s">
        <v>14222</v>
      </c>
      <c r="B5004" s="62" t="s">
        <v>14223</v>
      </c>
      <c r="C5004" s="62" t="s">
        <v>14224</v>
      </c>
    </row>
    <row r="5005" spans="1:3" x14ac:dyDescent="0.15">
      <c r="A5005" s="70" t="s">
        <v>14225</v>
      </c>
      <c r="B5005" s="62" t="s">
        <v>13227</v>
      </c>
      <c r="C5005" s="62" t="s">
        <v>13227</v>
      </c>
    </row>
    <row r="5006" spans="1:3" x14ac:dyDescent="0.15">
      <c r="A5006" s="70" t="s">
        <v>14226</v>
      </c>
      <c r="B5006" s="62" t="s">
        <v>14227</v>
      </c>
      <c r="C5006" s="62" t="s">
        <v>14228</v>
      </c>
    </row>
    <row r="5007" spans="1:3" x14ac:dyDescent="0.15">
      <c r="A5007" s="70" t="s">
        <v>14229</v>
      </c>
      <c r="B5007" s="62" t="s">
        <v>14230</v>
      </c>
      <c r="C5007" s="62" t="s">
        <v>14230</v>
      </c>
    </row>
    <row r="5008" spans="1:3" x14ac:dyDescent="0.15">
      <c r="A5008" s="70" t="s">
        <v>14231</v>
      </c>
      <c r="B5008" s="62" t="s">
        <v>14232</v>
      </c>
      <c r="C5008" s="62" t="s">
        <v>14233</v>
      </c>
    </row>
    <row r="5009" spans="1:3" x14ac:dyDescent="0.15">
      <c r="A5009" s="70" t="s">
        <v>14234</v>
      </c>
      <c r="B5009" s="62" t="s">
        <v>14235</v>
      </c>
      <c r="C5009" s="62" t="s">
        <v>14236</v>
      </c>
    </row>
    <row r="5010" spans="1:3" x14ac:dyDescent="0.15">
      <c r="A5010" s="70" t="s">
        <v>14237</v>
      </c>
      <c r="B5010" s="62" t="s">
        <v>14238</v>
      </c>
      <c r="C5010" s="62" t="s">
        <v>14239</v>
      </c>
    </row>
    <row r="5011" spans="1:3" x14ac:dyDescent="0.15">
      <c r="A5011" s="70" t="s">
        <v>14240</v>
      </c>
      <c r="B5011" s="62" t="s">
        <v>14241</v>
      </c>
      <c r="C5011" s="62" t="s">
        <v>14242</v>
      </c>
    </row>
    <row r="5012" spans="1:3" x14ac:dyDescent="0.15">
      <c r="A5012" s="70" t="s">
        <v>14243</v>
      </c>
      <c r="B5012" s="62" t="s">
        <v>14244</v>
      </c>
      <c r="C5012" s="62" t="s">
        <v>14245</v>
      </c>
    </row>
    <row r="5013" spans="1:3" x14ac:dyDescent="0.15">
      <c r="A5013" s="70" t="s">
        <v>14246</v>
      </c>
      <c r="B5013" s="62" t="s">
        <v>14247</v>
      </c>
      <c r="C5013" s="62" t="s">
        <v>14248</v>
      </c>
    </row>
    <row r="5014" spans="1:3" x14ac:dyDescent="0.15">
      <c r="A5014" s="70" t="s">
        <v>14249</v>
      </c>
      <c r="B5014" s="62" t="s">
        <v>14250</v>
      </c>
      <c r="C5014" s="62" t="s">
        <v>14251</v>
      </c>
    </row>
    <row r="5015" spans="1:3" x14ac:dyDescent="0.15">
      <c r="A5015" s="70" t="s">
        <v>14252</v>
      </c>
      <c r="B5015" s="62" t="s">
        <v>13682</v>
      </c>
      <c r="C5015" s="62" t="s">
        <v>12671</v>
      </c>
    </row>
    <row r="5016" spans="1:3" x14ac:dyDescent="0.15">
      <c r="A5016" s="70" t="s">
        <v>14253</v>
      </c>
      <c r="B5016" s="62" t="s">
        <v>14254</v>
      </c>
      <c r="C5016" s="62" t="s">
        <v>12884</v>
      </c>
    </row>
    <row r="5017" spans="1:3" x14ac:dyDescent="0.15">
      <c r="A5017" s="70" t="s">
        <v>14255</v>
      </c>
      <c r="B5017" s="62" t="s">
        <v>14256</v>
      </c>
      <c r="C5017" s="62" t="s">
        <v>13044</v>
      </c>
    </row>
    <row r="5018" spans="1:3" x14ac:dyDescent="0.15">
      <c r="A5018" s="70" t="s">
        <v>14257</v>
      </c>
      <c r="B5018" s="62" t="s">
        <v>14258</v>
      </c>
      <c r="C5018" s="62" t="s">
        <v>14259</v>
      </c>
    </row>
    <row r="5019" spans="1:3" x14ac:dyDescent="0.15">
      <c r="A5019" s="70" t="s">
        <v>14260</v>
      </c>
      <c r="B5019" s="62" t="s">
        <v>14261</v>
      </c>
      <c r="C5019" s="62" t="s">
        <v>14262</v>
      </c>
    </row>
    <row r="5020" spans="1:3" x14ac:dyDescent="0.15">
      <c r="A5020" s="70" t="s">
        <v>14263</v>
      </c>
      <c r="B5020" s="62" t="s">
        <v>14264</v>
      </c>
      <c r="C5020" s="62" t="s">
        <v>14265</v>
      </c>
    </row>
    <row r="5021" spans="1:3" x14ac:dyDescent="0.15">
      <c r="A5021" s="70" t="s">
        <v>14266</v>
      </c>
      <c r="B5021" s="62" t="s">
        <v>14267</v>
      </c>
      <c r="C5021" s="62" t="s">
        <v>14268</v>
      </c>
    </row>
    <row r="5022" spans="1:3" x14ac:dyDescent="0.15">
      <c r="A5022" s="70" t="s">
        <v>14269</v>
      </c>
      <c r="B5022" s="62" t="s">
        <v>14270</v>
      </c>
      <c r="C5022" s="62" t="s">
        <v>14271</v>
      </c>
    </row>
    <row r="5023" spans="1:3" x14ac:dyDescent="0.15">
      <c r="A5023" s="70" t="s">
        <v>14272</v>
      </c>
      <c r="B5023" s="62" t="s">
        <v>14273</v>
      </c>
      <c r="C5023" s="62" t="s">
        <v>14274</v>
      </c>
    </row>
    <row r="5024" spans="1:3" x14ac:dyDescent="0.15">
      <c r="A5024" s="70" t="s">
        <v>14275</v>
      </c>
      <c r="B5024" s="62" t="s">
        <v>14276</v>
      </c>
      <c r="C5024" s="62" t="s">
        <v>14277</v>
      </c>
    </row>
    <row r="5025" spans="1:3" x14ac:dyDescent="0.15">
      <c r="A5025" s="70" t="s">
        <v>14278</v>
      </c>
      <c r="B5025" s="62" t="s">
        <v>14279</v>
      </c>
      <c r="C5025" s="62" t="s">
        <v>14280</v>
      </c>
    </row>
    <row r="5026" spans="1:3" x14ac:dyDescent="0.15">
      <c r="A5026" s="70" t="s">
        <v>14281</v>
      </c>
      <c r="B5026" s="62" t="s">
        <v>14282</v>
      </c>
      <c r="C5026" s="62" t="s">
        <v>14283</v>
      </c>
    </row>
    <row r="5027" spans="1:3" x14ac:dyDescent="0.15">
      <c r="A5027" s="70" t="s">
        <v>14284</v>
      </c>
      <c r="B5027" s="62" t="s">
        <v>14285</v>
      </c>
      <c r="C5027" s="62" t="s">
        <v>14286</v>
      </c>
    </row>
    <row r="5028" spans="1:3" x14ac:dyDescent="0.15">
      <c r="A5028" s="70" t="s">
        <v>14287</v>
      </c>
      <c r="B5028" s="62" t="s">
        <v>14288</v>
      </c>
      <c r="C5028" s="62" t="s">
        <v>14288</v>
      </c>
    </row>
    <row r="5029" spans="1:3" x14ac:dyDescent="0.15">
      <c r="A5029" s="70" t="s">
        <v>14289</v>
      </c>
      <c r="B5029" s="62" t="s">
        <v>14290</v>
      </c>
      <c r="C5029" s="62" t="s">
        <v>14291</v>
      </c>
    </row>
    <row r="5030" spans="1:3" x14ac:dyDescent="0.15">
      <c r="A5030" s="70" t="s">
        <v>14292</v>
      </c>
      <c r="B5030" s="62" t="s">
        <v>14293</v>
      </c>
      <c r="C5030" s="62" t="s">
        <v>14294</v>
      </c>
    </row>
    <row r="5031" spans="1:3" x14ac:dyDescent="0.15">
      <c r="A5031" s="70" t="s">
        <v>14295</v>
      </c>
      <c r="B5031" s="62" t="s">
        <v>14296</v>
      </c>
      <c r="C5031" s="62" t="s">
        <v>14297</v>
      </c>
    </row>
    <row r="5032" spans="1:3" x14ac:dyDescent="0.15">
      <c r="A5032" s="70" t="s">
        <v>14298</v>
      </c>
      <c r="B5032" s="62" t="s">
        <v>14299</v>
      </c>
      <c r="C5032" s="62" t="s">
        <v>14300</v>
      </c>
    </row>
    <row r="5033" spans="1:3" x14ac:dyDescent="0.15">
      <c r="A5033" s="70" t="s">
        <v>14301</v>
      </c>
      <c r="B5033" s="62" t="s">
        <v>14302</v>
      </c>
      <c r="C5033" s="62" t="s">
        <v>14303</v>
      </c>
    </row>
    <row r="5034" spans="1:3" x14ac:dyDescent="0.15">
      <c r="A5034" s="70" t="s">
        <v>14304</v>
      </c>
      <c r="B5034" s="62" t="s">
        <v>14305</v>
      </c>
      <c r="C5034" s="62" t="s">
        <v>14306</v>
      </c>
    </row>
    <row r="5035" spans="1:3" x14ac:dyDescent="0.15">
      <c r="A5035" s="70" t="s">
        <v>14307</v>
      </c>
      <c r="B5035" s="62" t="s">
        <v>14308</v>
      </c>
      <c r="C5035" s="62" t="s">
        <v>13103</v>
      </c>
    </row>
    <row r="5036" spans="1:3" x14ac:dyDescent="0.15">
      <c r="A5036" s="70" t="s">
        <v>14309</v>
      </c>
      <c r="B5036" s="62" t="s">
        <v>14310</v>
      </c>
      <c r="C5036" s="62" t="s">
        <v>14311</v>
      </c>
    </row>
    <row r="5037" spans="1:3" x14ac:dyDescent="0.15">
      <c r="A5037" s="70" t="s">
        <v>14312</v>
      </c>
      <c r="B5037" s="62" t="s">
        <v>14313</v>
      </c>
      <c r="C5037" s="62" t="s">
        <v>14314</v>
      </c>
    </row>
    <row r="5038" spans="1:3" x14ac:dyDescent="0.15">
      <c r="A5038" s="70" t="s">
        <v>14315</v>
      </c>
      <c r="B5038" s="62" t="s">
        <v>14316</v>
      </c>
      <c r="C5038" s="62" t="s">
        <v>14317</v>
      </c>
    </row>
    <row r="5039" spans="1:3" x14ac:dyDescent="0.15">
      <c r="A5039" s="70" t="s">
        <v>14318</v>
      </c>
      <c r="B5039" s="62" t="s">
        <v>14319</v>
      </c>
      <c r="C5039" s="62" t="s">
        <v>14320</v>
      </c>
    </row>
    <row r="5040" spans="1:3" x14ac:dyDescent="0.15">
      <c r="A5040" s="70" t="s">
        <v>14321</v>
      </c>
      <c r="B5040" s="62" t="s">
        <v>14322</v>
      </c>
      <c r="C5040" s="62" t="s">
        <v>14322</v>
      </c>
    </row>
    <row r="5041" spans="1:3" x14ac:dyDescent="0.15">
      <c r="A5041" s="70" t="s">
        <v>14323</v>
      </c>
      <c r="B5041" s="62" t="s">
        <v>14324</v>
      </c>
      <c r="C5041" s="62" t="s">
        <v>14324</v>
      </c>
    </row>
    <row r="5042" spans="1:3" x14ac:dyDescent="0.15">
      <c r="A5042" s="70" t="s">
        <v>14325</v>
      </c>
      <c r="B5042" s="62" t="s">
        <v>14326</v>
      </c>
      <c r="C5042" s="62" t="s">
        <v>14327</v>
      </c>
    </row>
    <row r="5043" spans="1:3" x14ac:dyDescent="0.15">
      <c r="A5043" s="70" t="s">
        <v>14328</v>
      </c>
      <c r="B5043" s="62" t="s">
        <v>14329</v>
      </c>
      <c r="C5043" s="62" t="s">
        <v>14330</v>
      </c>
    </row>
    <row r="5044" spans="1:3" x14ac:dyDescent="0.15">
      <c r="A5044" s="70" t="s">
        <v>14331</v>
      </c>
      <c r="B5044" s="62" t="s">
        <v>14332</v>
      </c>
      <c r="C5044" s="62" t="s">
        <v>12890</v>
      </c>
    </row>
    <row r="5045" spans="1:3" x14ac:dyDescent="0.15">
      <c r="A5045" s="70" t="s">
        <v>14333</v>
      </c>
      <c r="B5045" s="62" t="s">
        <v>14334</v>
      </c>
      <c r="C5045" s="62" t="s">
        <v>14335</v>
      </c>
    </row>
    <row r="5046" spans="1:3" x14ac:dyDescent="0.15">
      <c r="A5046" s="70" t="s">
        <v>14336</v>
      </c>
      <c r="B5046" s="62" t="s">
        <v>14337</v>
      </c>
      <c r="C5046" s="62" t="s">
        <v>13822</v>
      </c>
    </row>
    <row r="5047" spans="1:3" x14ac:dyDescent="0.15">
      <c r="A5047" s="70" t="s">
        <v>14338</v>
      </c>
      <c r="B5047" s="62" t="s">
        <v>14339</v>
      </c>
      <c r="C5047" s="62" t="s">
        <v>14340</v>
      </c>
    </row>
    <row r="5048" spans="1:3" x14ac:dyDescent="0.15">
      <c r="A5048" s="70" t="s">
        <v>14341</v>
      </c>
      <c r="B5048" s="62" t="s">
        <v>14342</v>
      </c>
      <c r="C5048" s="62" t="s">
        <v>14343</v>
      </c>
    </row>
    <row r="5049" spans="1:3" x14ac:dyDescent="0.15">
      <c r="A5049" s="70" t="s">
        <v>14344</v>
      </c>
      <c r="B5049" s="62" t="s">
        <v>14345</v>
      </c>
      <c r="C5049" s="62" t="s">
        <v>14346</v>
      </c>
    </row>
    <row r="5050" spans="1:3" x14ac:dyDescent="0.15">
      <c r="A5050" s="70" t="s">
        <v>14347</v>
      </c>
      <c r="B5050" s="62" t="s">
        <v>14348</v>
      </c>
      <c r="C5050" s="62" t="s">
        <v>14349</v>
      </c>
    </row>
    <row r="5051" spans="1:3" x14ac:dyDescent="0.15">
      <c r="A5051" s="70" t="s">
        <v>14350</v>
      </c>
      <c r="B5051" s="62" t="s">
        <v>14351</v>
      </c>
      <c r="C5051" s="62" t="s">
        <v>14352</v>
      </c>
    </row>
    <row r="5052" spans="1:3" x14ac:dyDescent="0.15">
      <c r="A5052" s="70" t="s">
        <v>14353</v>
      </c>
      <c r="B5052" s="62" t="s">
        <v>14354</v>
      </c>
      <c r="C5052" s="62" t="s">
        <v>14355</v>
      </c>
    </row>
    <row r="5053" spans="1:3" x14ac:dyDescent="0.15">
      <c r="A5053" s="70" t="s">
        <v>14356</v>
      </c>
      <c r="B5053" s="62" t="s">
        <v>14357</v>
      </c>
      <c r="C5053" s="62" t="s">
        <v>14358</v>
      </c>
    </row>
    <row r="5054" spans="1:3" x14ac:dyDescent="0.15">
      <c r="A5054" s="70" t="s">
        <v>14359</v>
      </c>
      <c r="B5054" s="62" t="s">
        <v>14360</v>
      </c>
      <c r="C5054" s="62" t="s">
        <v>14361</v>
      </c>
    </row>
    <row r="5055" spans="1:3" x14ac:dyDescent="0.15">
      <c r="A5055" s="70" t="s">
        <v>14362</v>
      </c>
      <c r="B5055" s="62" t="s">
        <v>14363</v>
      </c>
      <c r="C5055" s="62" t="s">
        <v>14364</v>
      </c>
    </row>
    <row r="5056" spans="1:3" x14ac:dyDescent="0.15">
      <c r="A5056" s="70" t="s">
        <v>14365</v>
      </c>
      <c r="B5056" s="62" t="s">
        <v>14366</v>
      </c>
      <c r="C5056" s="62" t="s">
        <v>14367</v>
      </c>
    </row>
    <row r="5057" spans="1:3" x14ac:dyDescent="0.15">
      <c r="A5057" s="70" t="s">
        <v>14368</v>
      </c>
      <c r="B5057" s="62" t="s">
        <v>14363</v>
      </c>
      <c r="C5057" s="62" t="s">
        <v>14364</v>
      </c>
    </row>
    <row r="5058" spans="1:3" x14ac:dyDescent="0.15">
      <c r="A5058" s="70" t="s">
        <v>14369</v>
      </c>
      <c r="B5058" s="62" t="s">
        <v>14370</v>
      </c>
      <c r="C5058" s="62" t="s">
        <v>14371</v>
      </c>
    </row>
    <row r="5059" spans="1:3" x14ac:dyDescent="0.15">
      <c r="A5059" s="70" t="s">
        <v>14372</v>
      </c>
      <c r="B5059" s="62" t="s">
        <v>14373</v>
      </c>
      <c r="C5059" s="62" t="s">
        <v>14374</v>
      </c>
    </row>
    <row r="5060" spans="1:3" x14ac:dyDescent="0.15">
      <c r="A5060" s="70" t="s">
        <v>14375</v>
      </c>
      <c r="B5060" s="62" t="s">
        <v>14376</v>
      </c>
      <c r="C5060" s="62" t="s">
        <v>12957</v>
      </c>
    </row>
    <row r="5061" spans="1:3" x14ac:dyDescent="0.15">
      <c r="A5061" s="70" t="s">
        <v>14377</v>
      </c>
      <c r="B5061" s="62" t="s">
        <v>14378</v>
      </c>
      <c r="C5061" s="62" t="s">
        <v>14379</v>
      </c>
    </row>
    <row r="5062" spans="1:3" x14ac:dyDescent="0.15">
      <c r="A5062" s="70" t="s">
        <v>14380</v>
      </c>
      <c r="B5062" s="62" t="s">
        <v>13983</v>
      </c>
      <c r="C5062" s="62" t="s">
        <v>14381</v>
      </c>
    </row>
    <row r="5063" spans="1:3" x14ac:dyDescent="0.15">
      <c r="A5063" s="70" t="s">
        <v>14382</v>
      </c>
      <c r="B5063" s="62" t="s">
        <v>14164</v>
      </c>
      <c r="C5063" s="62" t="s">
        <v>13998</v>
      </c>
    </row>
    <row r="5064" spans="1:3" x14ac:dyDescent="0.15">
      <c r="A5064" s="70" t="s">
        <v>14383</v>
      </c>
      <c r="B5064" s="62" t="s">
        <v>14384</v>
      </c>
      <c r="C5064" s="62" t="s">
        <v>14385</v>
      </c>
    </row>
    <row r="5065" spans="1:3" x14ac:dyDescent="0.15">
      <c r="A5065" s="70" t="s">
        <v>14386</v>
      </c>
      <c r="B5065" s="62" t="s">
        <v>14054</v>
      </c>
      <c r="C5065" s="62" t="s">
        <v>14387</v>
      </c>
    </row>
    <row r="5066" spans="1:3" x14ac:dyDescent="0.15">
      <c r="A5066" s="70" t="s">
        <v>14388</v>
      </c>
      <c r="B5066" s="62" t="s">
        <v>14389</v>
      </c>
      <c r="C5066" s="62" t="s">
        <v>14390</v>
      </c>
    </row>
    <row r="5067" spans="1:3" x14ac:dyDescent="0.15">
      <c r="A5067" s="70" t="s">
        <v>14391</v>
      </c>
      <c r="B5067" s="62" t="s">
        <v>14392</v>
      </c>
      <c r="C5067" s="62" t="s">
        <v>14393</v>
      </c>
    </row>
    <row r="5068" spans="1:3" x14ac:dyDescent="0.15">
      <c r="A5068" s="70" t="s">
        <v>14394</v>
      </c>
      <c r="B5068" s="62" t="s">
        <v>14395</v>
      </c>
      <c r="C5068" s="62" t="s">
        <v>13449</v>
      </c>
    </row>
    <row r="5069" spans="1:3" x14ac:dyDescent="0.15">
      <c r="A5069" s="70" t="s">
        <v>14396</v>
      </c>
      <c r="B5069" s="62" t="s">
        <v>14397</v>
      </c>
      <c r="C5069" s="62" t="s">
        <v>14398</v>
      </c>
    </row>
    <row r="5070" spans="1:3" x14ac:dyDescent="0.15">
      <c r="A5070" s="70" t="s">
        <v>14399</v>
      </c>
      <c r="B5070" s="62" t="s">
        <v>14400</v>
      </c>
      <c r="C5070" s="62" t="s">
        <v>14401</v>
      </c>
    </row>
    <row r="5071" spans="1:3" x14ac:dyDescent="0.15">
      <c r="A5071" s="70" t="s">
        <v>14402</v>
      </c>
      <c r="B5071" s="62" t="s">
        <v>14403</v>
      </c>
      <c r="C5071" s="62" t="s">
        <v>14404</v>
      </c>
    </row>
    <row r="5072" spans="1:3" x14ac:dyDescent="0.15">
      <c r="A5072" s="70" t="s">
        <v>14405</v>
      </c>
      <c r="B5072" s="62" t="s">
        <v>14406</v>
      </c>
      <c r="C5072" s="62" t="s">
        <v>14407</v>
      </c>
    </row>
    <row r="5073" spans="1:3" x14ac:dyDescent="0.15">
      <c r="A5073" s="70" t="s">
        <v>14408</v>
      </c>
      <c r="B5073" s="62" t="s">
        <v>14409</v>
      </c>
      <c r="C5073" s="62" t="s">
        <v>14410</v>
      </c>
    </row>
    <row r="5074" spans="1:3" x14ac:dyDescent="0.15">
      <c r="A5074" s="70" t="s">
        <v>14411</v>
      </c>
      <c r="B5074" s="62" t="s">
        <v>14412</v>
      </c>
      <c r="C5074" s="62" t="s">
        <v>14413</v>
      </c>
    </row>
    <row r="5075" spans="1:3" x14ac:dyDescent="0.15">
      <c r="A5075" s="70" t="s">
        <v>14414</v>
      </c>
      <c r="B5075" s="62" t="s">
        <v>14415</v>
      </c>
      <c r="C5075" s="62" t="s">
        <v>14416</v>
      </c>
    </row>
    <row r="5076" spans="1:3" x14ac:dyDescent="0.15">
      <c r="A5076" s="70" t="s">
        <v>14417</v>
      </c>
      <c r="B5076" s="62" t="s">
        <v>14418</v>
      </c>
      <c r="C5076" s="62" t="s">
        <v>14419</v>
      </c>
    </row>
    <row r="5077" spans="1:3" x14ac:dyDescent="0.15">
      <c r="A5077" s="70" t="s">
        <v>14420</v>
      </c>
      <c r="B5077" s="62" t="s">
        <v>14421</v>
      </c>
      <c r="C5077" s="62" t="s">
        <v>13736</v>
      </c>
    </row>
    <row r="5078" spans="1:3" x14ac:dyDescent="0.15">
      <c r="A5078" s="70" t="s">
        <v>14422</v>
      </c>
      <c r="B5078" s="62" t="s">
        <v>14423</v>
      </c>
      <c r="C5078" s="62" t="s">
        <v>14424</v>
      </c>
    </row>
    <row r="5079" spans="1:3" x14ac:dyDescent="0.15">
      <c r="A5079" s="70" t="s">
        <v>14425</v>
      </c>
      <c r="B5079" s="62" t="s">
        <v>12551</v>
      </c>
      <c r="C5079" s="62" t="s">
        <v>14426</v>
      </c>
    </row>
    <row r="5080" spans="1:3" x14ac:dyDescent="0.15">
      <c r="A5080" s="70" t="s">
        <v>14427</v>
      </c>
      <c r="B5080" s="62" t="s">
        <v>14428</v>
      </c>
      <c r="C5080" s="62" t="s">
        <v>14429</v>
      </c>
    </row>
    <row r="5081" spans="1:3" x14ac:dyDescent="0.15">
      <c r="A5081" s="70" t="s">
        <v>14430</v>
      </c>
      <c r="B5081" s="62" t="s">
        <v>14431</v>
      </c>
      <c r="C5081" s="62" t="s">
        <v>14432</v>
      </c>
    </row>
    <row r="5082" spans="1:3" x14ac:dyDescent="0.15">
      <c r="A5082" s="70" t="s">
        <v>14433</v>
      </c>
      <c r="B5082" s="62" t="s">
        <v>14434</v>
      </c>
      <c r="C5082" s="62" t="s">
        <v>14435</v>
      </c>
    </row>
    <row r="5083" spans="1:3" x14ac:dyDescent="0.15">
      <c r="A5083" s="70" t="s">
        <v>14436</v>
      </c>
      <c r="B5083" s="62" t="s">
        <v>14437</v>
      </c>
      <c r="C5083" s="62" t="s">
        <v>14438</v>
      </c>
    </row>
    <row r="5084" spans="1:3" x14ac:dyDescent="0.15">
      <c r="A5084" s="70" t="s">
        <v>14439</v>
      </c>
      <c r="B5084" s="62" t="s">
        <v>14440</v>
      </c>
      <c r="C5084" s="62" t="s">
        <v>14441</v>
      </c>
    </row>
    <row r="5085" spans="1:3" x14ac:dyDescent="0.15">
      <c r="A5085" s="70" t="s">
        <v>14442</v>
      </c>
      <c r="B5085" s="62" t="s">
        <v>14443</v>
      </c>
      <c r="C5085" s="62" t="s">
        <v>12819</v>
      </c>
    </row>
    <row r="5086" spans="1:3" x14ac:dyDescent="0.15">
      <c r="A5086" s="70" t="s">
        <v>14444</v>
      </c>
      <c r="B5086" s="62" t="s">
        <v>14445</v>
      </c>
      <c r="C5086" s="62" t="s">
        <v>14446</v>
      </c>
    </row>
    <row r="5087" spans="1:3" x14ac:dyDescent="0.15">
      <c r="A5087" s="70" t="s">
        <v>14447</v>
      </c>
      <c r="B5087" s="62" t="s">
        <v>14448</v>
      </c>
      <c r="C5087" s="62" t="s">
        <v>14449</v>
      </c>
    </row>
    <row r="5088" spans="1:3" x14ac:dyDescent="0.15">
      <c r="A5088" s="70" t="s">
        <v>14450</v>
      </c>
      <c r="B5088" s="62" t="s">
        <v>14451</v>
      </c>
      <c r="C5088" s="62" t="s">
        <v>14452</v>
      </c>
    </row>
    <row r="5089" spans="1:3" x14ac:dyDescent="0.15">
      <c r="A5089" s="70" t="s">
        <v>14453</v>
      </c>
      <c r="B5089" s="62" t="s">
        <v>14454</v>
      </c>
      <c r="C5089" s="62" t="s">
        <v>14455</v>
      </c>
    </row>
    <row r="5090" spans="1:3" x14ac:dyDescent="0.15">
      <c r="A5090" s="70" t="s">
        <v>14456</v>
      </c>
      <c r="B5090" s="62" t="s">
        <v>14457</v>
      </c>
      <c r="C5090" s="62" t="s">
        <v>14458</v>
      </c>
    </row>
    <row r="5091" spans="1:3" x14ac:dyDescent="0.15">
      <c r="A5091" s="70" t="s">
        <v>14459</v>
      </c>
      <c r="B5091" s="62" t="s">
        <v>14460</v>
      </c>
      <c r="C5091" s="62" t="s">
        <v>14461</v>
      </c>
    </row>
    <row r="5092" spans="1:3" x14ac:dyDescent="0.15">
      <c r="A5092" s="70" t="s">
        <v>14462</v>
      </c>
      <c r="B5092" s="62" t="s">
        <v>12537</v>
      </c>
      <c r="C5092" s="62" t="s">
        <v>14463</v>
      </c>
    </row>
    <row r="5093" spans="1:3" x14ac:dyDescent="0.15">
      <c r="A5093" s="70" t="s">
        <v>14464</v>
      </c>
      <c r="B5093" s="62" t="s">
        <v>14465</v>
      </c>
      <c r="C5093" s="62" t="s">
        <v>14466</v>
      </c>
    </row>
    <row r="5094" spans="1:3" x14ac:dyDescent="0.15">
      <c r="A5094" s="70" t="s">
        <v>14467</v>
      </c>
      <c r="B5094" s="62" t="s">
        <v>14468</v>
      </c>
      <c r="C5094" s="62" t="s">
        <v>14469</v>
      </c>
    </row>
    <row r="5095" spans="1:3" x14ac:dyDescent="0.15">
      <c r="A5095" s="70" t="s">
        <v>14470</v>
      </c>
      <c r="B5095" s="62" t="s">
        <v>14460</v>
      </c>
      <c r="C5095" s="62" t="s">
        <v>14471</v>
      </c>
    </row>
    <row r="5096" spans="1:3" x14ac:dyDescent="0.15">
      <c r="A5096" s="70" t="s">
        <v>14472</v>
      </c>
      <c r="B5096" s="62" t="s">
        <v>14473</v>
      </c>
      <c r="C5096" s="62" t="s">
        <v>14474</v>
      </c>
    </row>
    <row r="5097" spans="1:3" x14ac:dyDescent="0.15">
      <c r="A5097" s="70" t="s">
        <v>14475</v>
      </c>
      <c r="B5097" s="62" t="s">
        <v>14476</v>
      </c>
      <c r="C5097" s="62" t="s">
        <v>14477</v>
      </c>
    </row>
    <row r="5098" spans="1:3" x14ac:dyDescent="0.15">
      <c r="A5098" s="70" t="s">
        <v>14478</v>
      </c>
      <c r="B5098" s="62" t="s">
        <v>14479</v>
      </c>
      <c r="C5098" s="62" t="s">
        <v>14480</v>
      </c>
    </row>
    <row r="5099" spans="1:3" x14ac:dyDescent="0.15">
      <c r="A5099" s="70" t="s">
        <v>14481</v>
      </c>
      <c r="B5099" s="62" t="s">
        <v>14482</v>
      </c>
      <c r="C5099" s="62" t="s">
        <v>14483</v>
      </c>
    </row>
    <row r="5100" spans="1:3" x14ac:dyDescent="0.15">
      <c r="A5100" s="70" t="s">
        <v>14484</v>
      </c>
      <c r="B5100" s="62" t="s">
        <v>14485</v>
      </c>
      <c r="C5100" s="62" t="s">
        <v>14486</v>
      </c>
    </row>
    <row r="5101" spans="1:3" x14ac:dyDescent="0.15">
      <c r="A5101" s="70" t="s">
        <v>14487</v>
      </c>
      <c r="B5101" s="62" t="s">
        <v>14241</v>
      </c>
      <c r="C5101" s="62" t="s">
        <v>14488</v>
      </c>
    </row>
    <row r="5102" spans="1:3" x14ac:dyDescent="0.15">
      <c r="A5102" s="70" t="s">
        <v>14489</v>
      </c>
      <c r="B5102" s="62" t="s">
        <v>14490</v>
      </c>
      <c r="C5102" s="62" t="s">
        <v>14491</v>
      </c>
    </row>
    <row r="5103" spans="1:3" x14ac:dyDescent="0.15">
      <c r="A5103" s="70" t="s">
        <v>14492</v>
      </c>
      <c r="B5103" s="62" t="s">
        <v>14493</v>
      </c>
      <c r="C5103" s="62" t="s">
        <v>3011</v>
      </c>
    </row>
    <row r="5104" spans="1:3" x14ac:dyDescent="0.15">
      <c r="A5104" s="70" t="s">
        <v>14494</v>
      </c>
      <c r="B5104" s="62" t="s">
        <v>14495</v>
      </c>
      <c r="C5104" s="62" t="s">
        <v>14496</v>
      </c>
    </row>
    <row r="5105" spans="1:3" x14ac:dyDescent="0.15">
      <c r="A5105" s="70" t="s">
        <v>14497</v>
      </c>
      <c r="B5105" s="62" t="s">
        <v>14498</v>
      </c>
      <c r="C5105" s="62" t="s">
        <v>14499</v>
      </c>
    </row>
    <row r="5106" spans="1:3" x14ac:dyDescent="0.15">
      <c r="A5106" s="70" t="s">
        <v>14500</v>
      </c>
      <c r="B5106" s="62" t="s">
        <v>14501</v>
      </c>
      <c r="C5106" s="62" t="s">
        <v>14502</v>
      </c>
    </row>
    <row r="5107" spans="1:3" x14ac:dyDescent="0.15">
      <c r="A5107" s="70" t="s">
        <v>14503</v>
      </c>
      <c r="B5107" s="62" t="s">
        <v>14504</v>
      </c>
      <c r="C5107" s="62" t="s">
        <v>14505</v>
      </c>
    </row>
    <row r="5108" spans="1:3" x14ac:dyDescent="0.15">
      <c r="A5108" s="70" t="s">
        <v>14506</v>
      </c>
      <c r="B5108" s="62" t="s">
        <v>14507</v>
      </c>
      <c r="C5108" s="62" t="s">
        <v>14508</v>
      </c>
    </row>
    <row r="5109" spans="1:3" x14ac:dyDescent="0.15">
      <c r="A5109" s="70" t="s">
        <v>14509</v>
      </c>
      <c r="B5109" s="62" t="s">
        <v>14510</v>
      </c>
      <c r="C5109" s="62" t="s">
        <v>14511</v>
      </c>
    </row>
    <row r="5110" spans="1:3" x14ac:dyDescent="0.15">
      <c r="A5110" s="70" t="s">
        <v>14512</v>
      </c>
      <c r="B5110" s="62" t="s">
        <v>14513</v>
      </c>
      <c r="C5110" s="62" t="s">
        <v>14514</v>
      </c>
    </row>
    <row r="5111" spans="1:3" x14ac:dyDescent="0.15">
      <c r="A5111" s="70" t="s">
        <v>14515</v>
      </c>
      <c r="B5111" s="62" t="s">
        <v>14516</v>
      </c>
      <c r="C5111" s="62" t="s">
        <v>14517</v>
      </c>
    </row>
    <row r="5112" spans="1:3" x14ac:dyDescent="0.15">
      <c r="A5112" s="70" t="s">
        <v>14518</v>
      </c>
      <c r="B5112" s="62" t="s">
        <v>14519</v>
      </c>
      <c r="C5112" s="62" t="s">
        <v>14520</v>
      </c>
    </row>
    <row r="5113" spans="1:3" x14ac:dyDescent="0.15">
      <c r="A5113" s="70" t="s">
        <v>14521</v>
      </c>
      <c r="B5113" s="62" t="s">
        <v>14522</v>
      </c>
      <c r="C5113" s="62" t="s">
        <v>14523</v>
      </c>
    </row>
    <row r="5114" spans="1:3" x14ac:dyDescent="0.15">
      <c r="A5114" s="70" t="s">
        <v>14524</v>
      </c>
      <c r="B5114" s="62" t="s">
        <v>14525</v>
      </c>
      <c r="C5114" s="62" t="s">
        <v>14526</v>
      </c>
    </row>
    <row r="5115" spans="1:3" x14ac:dyDescent="0.15">
      <c r="A5115" s="70" t="s">
        <v>14527</v>
      </c>
      <c r="B5115" s="62" t="s">
        <v>14528</v>
      </c>
      <c r="C5115" s="62" t="s">
        <v>14529</v>
      </c>
    </row>
    <row r="5116" spans="1:3" x14ac:dyDescent="0.15">
      <c r="A5116" s="70" t="s">
        <v>14530</v>
      </c>
      <c r="B5116" s="62" t="s">
        <v>14531</v>
      </c>
      <c r="C5116" s="62" t="s">
        <v>14532</v>
      </c>
    </row>
    <row r="5117" spans="1:3" x14ac:dyDescent="0.15">
      <c r="A5117" s="70" t="s">
        <v>14533</v>
      </c>
      <c r="B5117" s="62" t="s">
        <v>14534</v>
      </c>
      <c r="C5117" s="62" t="s">
        <v>14535</v>
      </c>
    </row>
    <row r="5118" spans="1:3" x14ac:dyDescent="0.15">
      <c r="A5118" s="70" t="s">
        <v>14536</v>
      </c>
      <c r="B5118" s="62" t="s">
        <v>14537</v>
      </c>
      <c r="C5118" s="62" t="s">
        <v>14538</v>
      </c>
    </row>
    <row r="5119" spans="1:3" x14ac:dyDescent="0.15">
      <c r="A5119" s="70" t="s">
        <v>14539</v>
      </c>
      <c r="B5119" s="62" t="s">
        <v>14540</v>
      </c>
      <c r="C5119" s="62" t="s">
        <v>14541</v>
      </c>
    </row>
    <row r="5120" spans="1:3" x14ac:dyDescent="0.15">
      <c r="A5120" s="70" t="s">
        <v>14542</v>
      </c>
      <c r="B5120" s="62" t="s">
        <v>13227</v>
      </c>
      <c r="C5120" s="62" t="s">
        <v>13227</v>
      </c>
    </row>
    <row r="5121" spans="1:3" x14ac:dyDescent="0.15">
      <c r="A5121" s="70" t="s">
        <v>14543</v>
      </c>
      <c r="B5121" s="62" t="s">
        <v>14544</v>
      </c>
      <c r="C5121" s="62" t="s">
        <v>14545</v>
      </c>
    </row>
    <row r="5122" spans="1:3" x14ac:dyDescent="0.15">
      <c r="A5122" s="70" t="s">
        <v>14546</v>
      </c>
      <c r="B5122" s="62" t="s">
        <v>14547</v>
      </c>
      <c r="C5122" s="62" t="s">
        <v>14548</v>
      </c>
    </row>
    <row r="5123" spans="1:3" x14ac:dyDescent="0.15">
      <c r="A5123" s="70" t="s">
        <v>14549</v>
      </c>
      <c r="B5123" s="62" t="s">
        <v>14550</v>
      </c>
      <c r="C5123" s="62" t="s">
        <v>14551</v>
      </c>
    </row>
    <row r="5124" spans="1:3" x14ac:dyDescent="0.15">
      <c r="A5124" s="70" t="s">
        <v>14552</v>
      </c>
      <c r="B5124" s="62" t="s">
        <v>12746</v>
      </c>
      <c r="C5124" s="62" t="s">
        <v>12746</v>
      </c>
    </row>
    <row r="5125" spans="1:3" x14ac:dyDescent="0.15">
      <c r="A5125" s="70" t="s">
        <v>14553</v>
      </c>
      <c r="B5125" s="62" t="s">
        <v>14554</v>
      </c>
      <c r="C5125" s="62" t="s">
        <v>13954</v>
      </c>
    </row>
    <row r="5126" spans="1:3" x14ac:dyDescent="0.15">
      <c r="A5126" s="70" t="s">
        <v>14555</v>
      </c>
      <c r="B5126" s="62" t="s">
        <v>14556</v>
      </c>
      <c r="C5126" s="62" t="s">
        <v>14557</v>
      </c>
    </row>
    <row r="5127" spans="1:3" x14ac:dyDescent="0.15">
      <c r="A5127" s="70" t="s">
        <v>14558</v>
      </c>
      <c r="B5127" s="62" t="s">
        <v>14559</v>
      </c>
      <c r="C5127" s="62" t="s">
        <v>14560</v>
      </c>
    </row>
    <row r="5128" spans="1:3" x14ac:dyDescent="0.15">
      <c r="A5128" s="70" t="s">
        <v>14561</v>
      </c>
      <c r="B5128" s="62" t="s">
        <v>14562</v>
      </c>
      <c r="C5128" s="62" t="s">
        <v>14563</v>
      </c>
    </row>
    <row r="5129" spans="1:3" x14ac:dyDescent="0.15">
      <c r="A5129" s="70" t="s">
        <v>14564</v>
      </c>
      <c r="B5129" s="62" t="s">
        <v>14565</v>
      </c>
      <c r="C5129" s="62" t="s">
        <v>14566</v>
      </c>
    </row>
    <row r="5130" spans="1:3" x14ac:dyDescent="0.15">
      <c r="A5130" s="70" t="s">
        <v>14567</v>
      </c>
      <c r="B5130" s="62" t="s">
        <v>14568</v>
      </c>
      <c r="C5130" s="62" t="s">
        <v>14526</v>
      </c>
    </row>
    <row r="5131" spans="1:3" x14ac:dyDescent="0.15">
      <c r="A5131" s="70" t="s">
        <v>14569</v>
      </c>
      <c r="B5131" s="62" t="s">
        <v>14570</v>
      </c>
      <c r="C5131" s="62" t="s">
        <v>14571</v>
      </c>
    </row>
    <row r="5132" spans="1:3" x14ac:dyDescent="0.15">
      <c r="A5132" s="70" t="s">
        <v>14572</v>
      </c>
      <c r="B5132" s="62" t="s">
        <v>14573</v>
      </c>
      <c r="C5132" s="62" t="s">
        <v>14574</v>
      </c>
    </row>
    <row r="5133" spans="1:3" x14ac:dyDescent="0.15">
      <c r="A5133" s="70" t="s">
        <v>14575</v>
      </c>
      <c r="B5133" s="62" t="s">
        <v>14576</v>
      </c>
      <c r="C5133" s="62" t="s">
        <v>14577</v>
      </c>
    </row>
    <row r="5134" spans="1:3" x14ac:dyDescent="0.15">
      <c r="A5134" s="70" t="s">
        <v>14578</v>
      </c>
      <c r="B5134" s="62" t="s">
        <v>12648</v>
      </c>
      <c r="C5134" s="62" t="s">
        <v>14579</v>
      </c>
    </row>
    <row r="5135" spans="1:3" x14ac:dyDescent="0.15">
      <c r="A5135" s="70" t="s">
        <v>14580</v>
      </c>
      <c r="B5135" s="62" t="s">
        <v>14264</v>
      </c>
      <c r="C5135" s="62" t="s">
        <v>14581</v>
      </c>
    </row>
    <row r="5136" spans="1:3" x14ac:dyDescent="0.15">
      <c r="A5136" s="70" t="s">
        <v>14582</v>
      </c>
      <c r="B5136" s="62" t="s">
        <v>14583</v>
      </c>
      <c r="C5136" s="62" t="s">
        <v>13192</v>
      </c>
    </row>
    <row r="5137" spans="1:3" x14ac:dyDescent="0.15">
      <c r="A5137" s="70" t="s">
        <v>14584</v>
      </c>
      <c r="B5137" s="62" t="s">
        <v>14585</v>
      </c>
      <c r="C5137" s="62" t="s">
        <v>14586</v>
      </c>
    </row>
    <row r="5138" spans="1:3" x14ac:dyDescent="0.15">
      <c r="A5138" s="70" t="s">
        <v>14587</v>
      </c>
      <c r="B5138" s="62" t="s">
        <v>14588</v>
      </c>
      <c r="C5138" s="62" t="s">
        <v>13341</v>
      </c>
    </row>
    <row r="5139" spans="1:3" x14ac:dyDescent="0.15">
      <c r="A5139" s="70" t="s">
        <v>14589</v>
      </c>
      <c r="B5139" s="62" t="s">
        <v>14590</v>
      </c>
      <c r="C5139" s="62" t="s">
        <v>14591</v>
      </c>
    </row>
    <row r="5140" spans="1:3" x14ac:dyDescent="0.15">
      <c r="A5140" s="70" t="s">
        <v>14592</v>
      </c>
      <c r="B5140" s="62" t="s">
        <v>14593</v>
      </c>
      <c r="C5140" s="62" t="s">
        <v>14594</v>
      </c>
    </row>
    <row r="5141" spans="1:3" x14ac:dyDescent="0.15">
      <c r="A5141" s="70" t="s">
        <v>14595</v>
      </c>
      <c r="B5141" s="62" t="s">
        <v>14596</v>
      </c>
      <c r="C5141" s="62" t="s">
        <v>14597</v>
      </c>
    </row>
    <row r="5142" spans="1:3" x14ac:dyDescent="0.15">
      <c r="A5142" s="70" t="s">
        <v>14598</v>
      </c>
      <c r="B5142" s="62" t="s">
        <v>14599</v>
      </c>
      <c r="C5142" s="62" t="s">
        <v>14600</v>
      </c>
    </row>
    <row r="5143" spans="1:3" x14ac:dyDescent="0.15">
      <c r="A5143" s="70" t="s">
        <v>14601</v>
      </c>
      <c r="B5143" s="62" t="s">
        <v>14602</v>
      </c>
      <c r="C5143" s="62" t="s">
        <v>14603</v>
      </c>
    </row>
    <row r="5144" spans="1:3" x14ac:dyDescent="0.15">
      <c r="A5144" s="70" t="s">
        <v>14604</v>
      </c>
      <c r="B5144" s="62" t="s">
        <v>14605</v>
      </c>
      <c r="C5144" s="62" t="s">
        <v>14606</v>
      </c>
    </row>
    <row r="5145" spans="1:3" x14ac:dyDescent="0.15">
      <c r="A5145" s="70" t="s">
        <v>14607</v>
      </c>
      <c r="B5145" s="62" t="s">
        <v>14608</v>
      </c>
      <c r="C5145" s="62" t="s">
        <v>14609</v>
      </c>
    </row>
    <row r="5146" spans="1:3" x14ac:dyDescent="0.15">
      <c r="A5146" s="70" t="s">
        <v>14610</v>
      </c>
      <c r="B5146" s="62" t="s">
        <v>12581</v>
      </c>
      <c r="C5146" s="62" t="s">
        <v>14611</v>
      </c>
    </row>
    <row r="5147" spans="1:3" x14ac:dyDescent="0.15">
      <c r="A5147" s="70" t="s">
        <v>14612</v>
      </c>
      <c r="B5147" s="62" t="s">
        <v>14613</v>
      </c>
      <c r="C5147" s="62" t="s">
        <v>14614</v>
      </c>
    </row>
    <row r="5148" spans="1:3" x14ac:dyDescent="0.15">
      <c r="A5148" s="70" t="s">
        <v>14615</v>
      </c>
      <c r="B5148" s="62" t="s">
        <v>14616</v>
      </c>
      <c r="C5148" s="62" t="s">
        <v>14617</v>
      </c>
    </row>
    <row r="5149" spans="1:3" x14ac:dyDescent="0.15">
      <c r="A5149" s="70" t="s">
        <v>14618</v>
      </c>
      <c r="B5149" s="62" t="s">
        <v>14619</v>
      </c>
      <c r="C5149" s="62" t="s">
        <v>14620</v>
      </c>
    </row>
    <row r="5150" spans="1:3" x14ac:dyDescent="0.15">
      <c r="A5150" s="70" t="s">
        <v>14621</v>
      </c>
      <c r="B5150" s="62" t="s">
        <v>14322</v>
      </c>
      <c r="C5150" s="62" t="s">
        <v>14622</v>
      </c>
    </row>
    <row r="5151" spans="1:3" x14ac:dyDescent="0.15">
      <c r="A5151" s="70" t="s">
        <v>14623</v>
      </c>
      <c r="B5151" s="62" t="s">
        <v>14624</v>
      </c>
      <c r="C5151" s="62" t="s">
        <v>14625</v>
      </c>
    </row>
    <row r="5152" spans="1:3" x14ac:dyDescent="0.15">
      <c r="A5152" s="70" t="s">
        <v>14626</v>
      </c>
      <c r="B5152" s="62" t="s">
        <v>14627</v>
      </c>
      <c r="C5152" s="62" t="s">
        <v>14628</v>
      </c>
    </row>
    <row r="5153" spans="1:3" x14ac:dyDescent="0.15">
      <c r="A5153" s="70" t="s">
        <v>14629</v>
      </c>
      <c r="B5153" s="62" t="s">
        <v>14630</v>
      </c>
      <c r="C5153" s="62" t="s">
        <v>14631</v>
      </c>
    </row>
    <row r="5154" spans="1:3" x14ac:dyDescent="0.15">
      <c r="A5154" s="70" t="s">
        <v>14632</v>
      </c>
      <c r="B5154" s="62" t="s">
        <v>14633</v>
      </c>
      <c r="C5154" s="62" t="s">
        <v>14634</v>
      </c>
    </row>
    <row r="5155" spans="1:3" x14ac:dyDescent="0.15">
      <c r="A5155" s="70" t="s">
        <v>14635</v>
      </c>
      <c r="B5155" s="62" t="s">
        <v>14636</v>
      </c>
      <c r="C5155" s="62" t="s">
        <v>14637</v>
      </c>
    </row>
    <row r="5156" spans="1:3" x14ac:dyDescent="0.15">
      <c r="A5156" s="70" t="s">
        <v>14638</v>
      </c>
      <c r="B5156" s="62" t="s">
        <v>14639</v>
      </c>
      <c r="C5156" s="62" t="s">
        <v>14640</v>
      </c>
    </row>
    <row r="5157" spans="1:3" x14ac:dyDescent="0.15">
      <c r="A5157" s="70" t="s">
        <v>14641</v>
      </c>
      <c r="B5157" s="62" t="s">
        <v>14642</v>
      </c>
      <c r="C5157" s="62" t="s">
        <v>14643</v>
      </c>
    </row>
    <row r="5158" spans="1:3" x14ac:dyDescent="0.15">
      <c r="A5158" s="70" t="s">
        <v>14644</v>
      </c>
      <c r="B5158" s="62" t="s">
        <v>14645</v>
      </c>
      <c r="C5158" s="62" t="s">
        <v>14646</v>
      </c>
    </row>
    <row r="5159" spans="1:3" x14ac:dyDescent="0.15">
      <c r="A5159" s="70" t="s">
        <v>14647</v>
      </c>
      <c r="B5159" s="62" t="s">
        <v>14648</v>
      </c>
      <c r="C5159" s="62" t="s">
        <v>14649</v>
      </c>
    </row>
    <row r="5160" spans="1:3" x14ac:dyDescent="0.15">
      <c r="A5160" s="70" t="s">
        <v>14650</v>
      </c>
      <c r="B5160" s="62" t="s">
        <v>14651</v>
      </c>
      <c r="C5160" s="62" t="s">
        <v>14652</v>
      </c>
    </row>
    <row r="5161" spans="1:3" x14ac:dyDescent="0.15">
      <c r="A5161" s="70" t="s">
        <v>14653</v>
      </c>
      <c r="B5161" s="62" t="s">
        <v>14654</v>
      </c>
      <c r="C5161" s="62" t="s">
        <v>14655</v>
      </c>
    </row>
    <row r="5162" spans="1:3" x14ac:dyDescent="0.15">
      <c r="A5162" s="70" t="s">
        <v>14656</v>
      </c>
      <c r="B5162" s="62" t="s">
        <v>14657</v>
      </c>
      <c r="C5162" s="62" t="s">
        <v>14658</v>
      </c>
    </row>
    <row r="5163" spans="1:3" x14ac:dyDescent="0.15">
      <c r="A5163" s="70" t="s">
        <v>14659</v>
      </c>
      <c r="B5163" s="62" t="s">
        <v>14571</v>
      </c>
      <c r="C5163" s="62" t="s">
        <v>13766</v>
      </c>
    </row>
    <row r="5164" spans="1:3" x14ac:dyDescent="0.15">
      <c r="A5164" s="70" t="s">
        <v>14660</v>
      </c>
      <c r="B5164" s="62" t="s">
        <v>14661</v>
      </c>
      <c r="C5164" s="62" t="s">
        <v>14662</v>
      </c>
    </row>
    <row r="5165" spans="1:3" x14ac:dyDescent="0.15">
      <c r="A5165" s="70" t="s">
        <v>14663</v>
      </c>
      <c r="B5165" s="62" t="s">
        <v>14664</v>
      </c>
      <c r="C5165" s="62" t="s">
        <v>14665</v>
      </c>
    </row>
    <row r="5166" spans="1:3" x14ac:dyDescent="0.15">
      <c r="A5166" s="70" t="s">
        <v>14666</v>
      </c>
      <c r="B5166" s="62" t="s">
        <v>14667</v>
      </c>
      <c r="C5166" s="62" t="s">
        <v>14668</v>
      </c>
    </row>
    <row r="5167" spans="1:3" x14ac:dyDescent="0.15">
      <c r="A5167" s="70" t="s">
        <v>14669</v>
      </c>
      <c r="B5167" s="62" t="s">
        <v>13705</v>
      </c>
      <c r="C5167" s="62" t="s">
        <v>14670</v>
      </c>
    </row>
    <row r="5168" spans="1:3" x14ac:dyDescent="0.15">
      <c r="A5168" s="70" t="s">
        <v>14671</v>
      </c>
      <c r="B5168" s="62" t="s">
        <v>14672</v>
      </c>
      <c r="C5168" s="62" t="s">
        <v>14673</v>
      </c>
    </row>
    <row r="5169" spans="1:3" x14ac:dyDescent="0.15">
      <c r="A5169" s="70" t="s">
        <v>14674</v>
      </c>
      <c r="B5169" s="62" t="s">
        <v>14675</v>
      </c>
      <c r="C5169" s="62" t="s">
        <v>14676</v>
      </c>
    </row>
    <row r="5170" spans="1:3" x14ac:dyDescent="0.15">
      <c r="A5170" s="70" t="s">
        <v>14677</v>
      </c>
      <c r="B5170" s="62" t="s">
        <v>14678</v>
      </c>
      <c r="C5170" s="62" t="s">
        <v>14679</v>
      </c>
    </row>
    <row r="5171" spans="1:3" x14ac:dyDescent="0.15">
      <c r="A5171" s="70" t="s">
        <v>14680</v>
      </c>
      <c r="B5171" s="62" t="s">
        <v>14681</v>
      </c>
      <c r="C5171" s="62" t="s">
        <v>14681</v>
      </c>
    </row>
    <row r="5172" spans="1:3" x14ac:dyDescent="0.15">
      <c r="A5172" s="70" t="s">
        <v>14682</v>
      </c>
      <c r="B5172" s="62" t="s">
        <v>14412</v>
      </c>
      <c r="C5172" s="62" t="s">
        <v>14361</v>
      </c>
    </row>
    <row r="5173" spans="1:3" x14ac:dyDescent="0.15">
      <c r="A5173" s="70" t="s">
        <v>14683</v>
      </c>
      <c r="B5173" s="62" t="s">
        <v>12746</v>
      </c>
      <c r="C5173" s="62" t="s">
        <v>12746</v>
      </c>
    </row>
    <row r="5174" spans="1:3" x14ac:dyDescent="0.15">
      <c r="A5174" s="70" t="s">
        <v>14684</v>
      </c>
      <c r="B5174" s="62" t="s">
        <v>13041</v>
      </c>
      <c r="C5174" s="62" t="s">
        <v>14685</v>
      </c>
    </row>
    <row r="5175" spans="1:3" x14ac:dyDescent="0.15">
      <c r="A5175" s="70" t="s">
        <v>14686</v>
      </c>
      <c r="B5175" s="62" t="s">
        <v>14687</v>
      </c>
      <c r="C5175" s="62" t="s">
        <v>14688</v>
      </c>
    </row>
    <row r="5176" spans="1:3" x14ac:dyDescent="0.15">
      <c r="A5176" s="70" t="s">
        <v>14689</v>
      </c>
      <c r="B5176" s="62" t="s">
        <v>14690</v>
      </c>
      <c r="C5176" s="62" t="s">
        <v>14691</v>
      </c>
    </row>
    <row r="5177" spans="1:3" x14ac:dyDescent="0.15">
      <c r="A5177" s="70" t="s">
        <v>14692</v>
      </c>
      <c r="B5177" s="62" t="s">
        <v>14693</v>
      </c>
      <c r="C5177" s="62" t="s">
        <v>14694</v>
      </c>
    </row>
    <row r="5178" spans="1:3" x14ac:dyDescent="0.15">
      <c r="A5178" s="70" t="s">
        <v>14695</v>
      </c>
      <c r="B5178" s="62" t="s">
        <v>13776</v>
      </c>
      <c r="C5178" s="62" t="s">
        <v>14696</v>
      </c>
    </row>
    <row r="5179" spans="1:3" x14ac:dyDescent="0.15">
      <c r="A5179" s="70" t="s">
        <v>14697</v>
      </c>
      <c r="B5179" s="62" t="s">
        <v>14698</v>
      </c>
      <c r="C5179" s="62" t="s">
        <v>14699</v>
      </c>
    </row>
    <row r="5180" spans="1:3" x14ac:dyDescent="0.15">
      <c r="A5180" s="70" t="s">
        <v>14700</v>
      </c>
      <c r="B5180" s="62" t="s">
        <v>14701</v>
      </c>
      <c r="C5180" s="62" t="s">
        <v>14701</v>
      </c>
    </row>
    <row r="5181" spans="1:3" x14ac:dyDescent="0.15">
      <c r="A5181" s="70" t="s">
        <v>14702</v>
      </c>
      <c r="B5181" s="62" t="s">
        <v>14703</v>
      </c>
      <c r="C5181" s="62" t="s">
        <v>14704</v>
      </c>
    </row>
    <row r="5182" spans="1:3" x14ac:dyDescent="0.15">
      <c r="A5182" s="70" t="s">
        <v>14705</v>
      </c>
      <c r="B5182" s="62" t="s">
        <v>14706</v>
      </c>
      <c r="C5182" s="62" t="s">
        <v>14707</v>
      </c>
    </row>
    <row r="5183" spans="1:3" x14ac:dyDescent="0.15">
      <c r="A5183" s="70" t="s">
        <v>14708</v>
      </c>
      <c r="B5183" s="62" t="s">
        <v>14709</v>
      </c>
      <c r="C5183" s="62" t="s">
        <v>14709</v>
      </c>
    </row>
    <row r="5184" spans="1:3" x14ac:dyDescent="0.15">
      <c r="A5184" s="70" t="s">
        <v>14710</v>
      </c>
      <c r="B5184" s="62" t="s">
        <v>14711</v>
      </c>
      <c r="C5184" s="62" t="s">
        <v>14712</v>
      </c>
    </row>
    <row r="5185" spans="1:3" x14ac:dyDescent="0.15">
      <c r="A5185" s="70" t="s">
        <v>14713</v>
      </c>
      <c r="B5185" s="62" t="s">
        <v>14714</v>
      </c>
      <c r="C5185" s="62" t="s">
        <v>14715</v>
      </c>
    </row>
    <row r="5186" spans="1:3" x14ac:dyDescent="0.15">
      <c r="A5186" s="70" t="s">
        <v>14716</v>
      </c>
      <c r="B5186" s="62" t="s">
        <v>14717</v>
      </c>
      <c r="C5186" s="62" t="s">
        <v>14718</v>
      </c>
    </row>
    <row r="5187" spans="1:3" x14ac:dyDescent="0.15">
      <c r="A5187" s="70" t="s">
        <v>14719</v>
      </c>
      <c r="B5187" s="62" t="s">
        <v>12746</v>
      </c>
      <c r="C5187" s="62" t="s">
        <v>12746</v>
      </c>
    </row>
    <row r="5188" spans="1:3" x14ac:dyDescent="0.15">
      <c r="A5188" s="70" t="s">
        <v>14720</v>
      </c>
      <c r="B5188" s="62" t="s">
        <v>12665</v>
      </c>
      <c r="C5188" s="62" t="s">
        <v>12665</v>
      </c>
    </row>
    <row r="5189" spans="1:3" x14ac:dyDescent="0.15">
      <c r="A5189" s="70" t="s">
        <v>14721</v>
      </c>
      <c r="B5189" s="62" t="s">
        <v>14722</v>
      </c>
      <c r="C5189" s="62" t="s">
        <v>14723</v>
      </c>
    </row>
    <row r="5190" spans="1:3" x14ac:dyDescent="0.15">
      <c r="A5190" s="70" t="s">
        <v>14724</v>
      </c>
      <c r="B5190" s="62" t="s">
        <v>14725</v>
      </c>
      <c r="C5190" s="62" t="s">
        <v>14106</v>
      </c>
    </row>
    <row r="5191" spans="1:3" x14ac:dyDescent="0.15">
      <c r="A5191" s="70" t="s">
        <v>14726</v>
      </c>
      <c r="B5191" s="62" t="s">
        <v>14727</v>
      </c>
      <c r="C5191" s="62" t="s">
        <v>14728</v>
      </c>
    </row>
    <row r="5192" spans="1:3" x14ac:dyDescent="0.15">
      <c r="A5192" s="70" t="s">
        <v>14729</v>
      </c>
      <c r="B5192" s="62" t="s">
        <v>14730</v>
      </c>
      <c r="C5192" s="62" t="s">
        <v>14731</v>
      </c>
    </row>
    <row r="5193" spans="1:3" x14ac:dyDescent="0.15">
      <c r="A5193" s="70" t="s">
        <v>14732</v>
      </c>
      <c r="B5193" s="62" t="s">
        <v>14733</v>
      </c>
      <c r="C5193" s="62" t="s">
        <v>14734</v>
      </c>
    </row>
    <row r="5194" spans="1:3" x14ac:dyDescent="0.15">
      <c r="A5194" s="70" t="s">
        <v>14735</v>
      </c>
      <c r="B5194" s="62" t="s">
        <v>14736</v>
      </c>
      <c r="C5194" s="62" t="s">
        <v>13818</v>
      </c>
    </row>
    <row r="5195" spans="1:3" x14ac:dyDescent="0.15">
      <c r="A5195" s="70" t="s">
        <v>14737</v>
      </c>
      <c r="B5195" s="62" t="s">
        <v>14738</v>
      </c>
      <c r="C5195" s="62" t="s">
        <v>14739</v>
      </c>
    </row>
    <row r="5196" spans="1:3" x14ac:dyDescent="0.15">
      <c r="A5196" s="70" t="s">
        <v>14740</v>
      </c>
      <c r="B5196" s="62" t="s">
        <v>14741</v>
      </c>
      <c r="C5196" s="62" t="s">
        <v>14742</v>
      </c>
    </row>
    <row r="5197" spans="1:3" x14ac:dyDescent="0.15">
      <c r="A5197" s="70" t="s">
        <v>14743</v>
      </c>
      <c r="B5197" s="62" t="s">
        <v>14744</v>
      </c>
      <c r="C5197" s="62" t="s">
        <v>14606</v>
      </c>
    </row>
    <row r="5198" spans="1:3" x14ac:dyDescent="0.15">
      <c r="A5198" s="70" t="s">
        <v>14745</v>
      </c>
      <c r="B5198" s="62" t="s">
        <v>14746</v>
      </c>
      <c r="C5198" s="62" t="s">
        <v>14746</v>
      </c>
    </row>
    <row r="5199" spans="1:3" x14ac:dyDescent="0.15">
      <c r="A5199" s="70" t="s">
        <v>14747</v>
      </c>
      <c r="B5199" s="62" t="s">
        <v>14748</v>
      </c>
      <c r="C5199" s="62" t="s">
        <v>14749</v>
      </c>
    </row>
    <row r="5200" spans="1:3" x14ac:dyDescent="0.15">
      <c r="A5200" s="70" t="s">
        <v>14750</v>
      </c>
      <c r="B5200" s="62" t="s">
        <v>14751</v>
      </c>
      <c r="C5200" s="62" t="s">
        <v>14751</v>
      </c>
    </row>
    <row r="5201" spans="1:3" x14ac:dyDescent="0.15">
      <c r="A5201" s="70" t="s">
        <v>14752</v>
      </c>
      <c r="B5201" s="62" t="s">
        <v>14753</v>
      </c>
      <c r="C5201" s="62" t="s">
        <v>14754</v>
      </c>
    </row>
    <row r="5202" spans="1:3" x14ac:dyDescent="0.15">
      <c r="A5202" s="70" t="s">
        <v>14755</v>
      </c>
      <c r="B5202" s="62" t="s">
        <v>14739</v>
      </c>
      <c r="C5202" s="62" t="s">
        <v>14756</v>
      </c>
    </row>
    <row r="5203" spans="1:3" x14ac:dyDescent="0.15">
      <c r="A5203" s="70" t="s">
        <v>14757</v>
      </c>
      <c r="B5203" s="62" t="s">
        <v>14758</v>
      </c>
      <c r="C5203" s="62" t="s">
        <v>14758</v>
      </c>
    </row>
    <row r="5204" spans="1:3" x14ac:dyDescent="0.15">
      <c r="A5204" s="70" t="s">
        <v>14759</v>
      </c>
      <c r="B5204" s="62" t="s">
        <v>14230</v>
      </c>
      <c r="C5204" s="62" t="s">
        <v>14230</v>
      </c>
    </row>
    <row r="5205" spans="1:3" x14ac:dyDescent="0.15">
      <c r="A5205" s="70" t="s">
        <v>14760</v>
      </c>
      <c r="B5205" s="62" t="s">
        <v>14761</v>
      </c>
      <c r="C5205" s="62" t="s">
        <v>14762</v>
      </c>
    </row>
    <row r="5206" spans="1:3" x14ac:dyDescent="0.15">
      <c r="A5206" s="70" t="s">
        <v>14763</v>
      </c>
      <c r="B5206" s="62" t="s">
        <v>14764</v>
      </c>
      <c r="C5206" s="62" t="s">
        <v>14765</v>
      </c>
    </row>
    <row r="5207" spans="1:3" x14ac:dyDescent="0.15">
      <c r="A5207" s="70" t="s">
        <v>14766</v>
      </c>
      <c r="B5207" s="62" t="s">
        <v>14767</v>
      </c>
      <c r="C5207" s="62" t="s">
        <v>13207</v>
      </c>
    </row>
    <row r="5208" spans="1:3" x14ac:dyDescent="0.15">
      <c r="A5208" s="70" t="s">
        <v>14768</v>
      </c>
      <c r="B5208" s="62" t="s">
        <v>14769</v>
      </c>
      <c r="C5208" s="62" t="s">
        <v>14770</v>
      </c>
    </row>
    <row r="5209" spans="1:3" x14ac:dyDescent="0.15">
      <c r="A5209" s="70" t="s">
        <v>14771</v>
      </c>
      <c r="B5209" s="62" t="s">
        <v>14772</v>
      </c>
      <c r="C5209" s="62" t="s">
        <v>14773</v>
      </c>
    </row>
    <row r="5210" spans="1:3" x14ac:dyDescent="0.15">
      <c r="A5210" s="70" t="s">
        <v>14774</v>
      </c>
      <c r="B5210" s="62" t="s">
        <v>14775</v>
      </c>
      <c r="C5210" s="62" t="s">
        <v>14776</v>
      </c>
    </row>
    <row r="5211" spans="1:3" x14ac:dyDescent="0.15">
      <c r="A5211" s="70" t="s">
        <v>14777</v>
      </c>
      <c r="B5211" s="62" t="s">
        <v>14778</v>
      </c>
      <c r="C5211" s="62" t="s">
        <v>14779</v>
      </c>
    </row>
    <row r="5212" spans="1:3" x14ac:dyDescent="0.15">
      <c r="A5212" s="70" t="s">
        <v>14780</v>
      </c>
      <c r="B5212" s="62" t="s">
        <v>14781</v>
      </c>
      <c r="C5212" s="62" t="s">
        <v>14782</v>
      </c>
    </row>
    <row r="5213" spans="1:3" x14ac:dyDescent="0.15">
      <c r="A5213" s="70" t="s">
        <v>14783</v>
      </c>
      <c r="B5213" s="62" t="s">
        <v>14784</v>
      </c>
      <c r="C5213" s="62" t="s">
        <v>14785</v>
      </c>
    </row>
    <row r="5214" spans="1:3" x14ac:dyDescent="0.15">
      <c r="A5214" s="70" t="s">
        <v>14786</v>
      </c>
      <c r="B5214" s="62" t="s">
        <v>14787</v>
      </c>
      <c r="C5214" s="62" t="s">
        <v>14788</v>
      </c>
    </row>
    <row r="5215" spans="1:3" x14ac:dyDescent="0.15">
      <c r="A5215" s="70" t="s">
        <v>14789</v>
      </c>
      <c r="B5215" s="62" t="s">
        <v>14723</v>
      </c>
      <c r="C5215" s="62" t="s">
        <v>14790</v>
      </c>
    </row>
    <row r="5216" spans="1:3" x14ac:dyDescent="0.15">
      <c r="A5216" s="70" t="s">
        <v>14791</v>
      </c>
      <c r="B5216" s="62" t="s">
        <v>14792</v>
      </c>
      <c r="C5216" s="62" t="s">
        <v>14793</v>
      </c>
    </row>
    <row r="5217" spans="1:3" x14ac:dyDescent="0.15">
      <c r="A5217" s="70" t="s">
        <v>14794</v>
      </c>
      <c r="B5217" s="62" t="s">
        <v>14322</v>
      </c>
      <c r="C5217" s="62" t="s">
        <v>14622</v>
      </c>
    </row>
    <row r="5218" spans="1:3" x14ac:dyDescent="0.15">
      <c r="A5218" s="70" t="s">
        <v>14795</v>
      </c>
      <c r="B5218" s="62" t="s">
        <v>14796</v>
      </c>
      <c r="C5218" s="62" t="s">
        <v>14797</v>
      </c>
    </row>
    <row r="5219" spans="1:3" x14ac:dyDescent="0.15">
      <c r="A5219" s="70" t="s">
        <v>14798</v>
      </c>
      <c r="B5219" s="62" t="s">
        <v>14262</v>
      </c>
      <c r="C5219" s="62" t="s">
        <v>14799</v>
      </c>
    </row>
    <row r="5220" spans="1:3" x14ac:dyDescent="0.15">
      <c r="A5220" s="70" t="s">
        <v>14800</v>
      </c>
      <c r="B5220" s="62" t="s">
        <v>14322</v>
      </c>
      <c r="C5220" s="62" t="s">
        <v>14801</v>
      </c>
    </row>
    <row r="5221" spans="1:3" x14ac:dyDescent="0.15">
      <c r="A5221" s="70" t="s">
        <v>14802</v>
      </c>
      <c r="B5221" s="62" t="s">
        <v>14803</v>
      </c>
      <c r="C5221" s="62" t="s">
        <v>14804</v>
      </c>
    </row>
    <row r="5222" spans="1:3" x14ac:dyDescent="0.15">
      <c r="A5222" s="70" t="s">
        <v>14805</v>
      </c>
      <c r="B5222" s="62" t="s">
        <v>14806</v>
      </c>
      <c r="C5222" s="62" t="s">
        <v>14807</v>
      </c>
    </row>
    <row r="5223" spans="1:3" x14ac:dyDescent="0.15">
      <c r="A5223" s="70" t="s">
        <v>14808</v>
      </c>
      <c r="B5223" s="62" t="s">
        <v>14809</v>
      </c>
      <c r="C5223" s="62" t="s">
        <v>14810</v>
      </c>
    </row>
    <row r="5224" spans="1:3" x14ac:dyDescent="0.15">
      <c r="A5224" s="70" t="s">
        <v>14811</v>
      </c>
      <c r="B5224" s="62" t="s">
        <v>14812</v>
      </c>
      <c r="C5224" s="62" t="s">
        <v>14813</v>
      </c>
    </row>
    <row r="5225" spans="1:3" x14ac:dyDescent="0.15">
      <c r="A5225" s="70" t="s">
        <v>14814</v>
      </c>
      <c r="B5225" s="62" t="s">
        <v>14815</v>
      </c>
      <c r="C5225" s="62" t="s">
        <v>14816</v>
      </c>
    </row>
    <row r="5226" spans="1:3" x14ac:dyDescent="0.15">
      <c r="A5226" s="70" t="s">
        <v>14817</v>
      </c>
      <c r="B5226" s="62" t="s">
        <v>14818</v>
      </c>
      <c r="C5226" s="62" t="s">
        <v>14819</v>
      </c>
    </row>
    <row r="5227" spans="1:3" x14ac:dyDescent="0.15">
      <c r="A5227" s="70" t="s">
        <v>14820</v>
      </c>
      <c r="B5227" s="62" t="s">
        <v>14821</v>
      </c>
      <c r="C5227" s="62" t="s">
        <v>14179</v>
      </c>
    </row>
    <row r="5228" spans="1:3" x14ac:dyDescent="0.15">
      <c r="A5228" s="70" t="s">
        <v>14822</v>
      </c>
      <c r="B5228" s="62" t="s">
        <v>14823</v>
      </c>
      <c r="C5228" s="62" t="s">
        <v>14824</v>
      </c>
    </row>
    <row r="5229" spans="1:3" x14ac:dyDescent="0.15">
      <c r="A5229" s="70" t="s">
        <v>14825</v>
      </c>
      <c r="B5229" s="62" t="s">
        <v>14826</v>
      </c>
      <c r="C5229" s="62" t="s">
        <v>14827</v>
      </c>
    </row>
    <row r="5230" spans="1:3" x14ac:dyDescent="0.15">
      <c r="A5230" s="70" t="s">
        <v>14828</v>
      </c>
      <c r="B5230" s="62" t="s">
        <v>13477</v>
      </c>
      <c r="C5230" s="62" t="s">
        <v>13477</v>
      </c>
    </row>
    <row r="5231" spans="1:3" x14ac:dyDescent="0.15">
      <c r="A5231" s="70" t="s">
        <v>14829</v>
      </c>
      <c r="B5231" s="62" t="s">
        <v>14830</v>
      </c>
      <c r="C5231" s="62" t="s">
        <v>14831</v>
      </c>
    </row>
    <row r="5232" spans="1:3" x14ac:dyDescent="0.15">
      <c r="A5232" s="70" t="s">
        <v>14832</v>
      </c>
      <c r="B5232" s="62" t="s">
        <v>14833</v>
      </c>
      <c r="C5232" s="62" t="s">
        <v>14834</v>
      </c>
    </row>
    <row r="5233" spans="1:3" x14ac:dyDescent="0.15">
      <c r="A5233" s="70" t="s">
        <v>14835</v>
      </c>
      <c r="B5233" s="62" t="s">
        <v>14836</v>
      </c>
      <c r="C5233" s="62" t="s">
        <v>14837</v>
      </c>
    </row>
    <row r="5234" spans="1:3" x14ac:dyDescent="0.15">
      <c r="A5234" s="70" t="s">
        <v>14838</v>
      </c>
      <c r="B5234" s="62" t="s">
        <v>14839</v>
      </c>
      <c r="C5234" s="62" t="s">
        <v>14840</v>
      </c>
    </row>
    <row r="5235" spans="1:3" x14ac:dyDescent="0.15">
      <c r="A5235" s="70" t="s">
        <v>14841</v>
      </c>
      <c r="B5235" s="62" t="s">
        <v>14842</v>
      </c>
      <c r="C5235" s="62" t="s">
        <v>14843</v>
      </c>
    </row>
    <row r="5236" spans="1:3" x14ac:dyDescent="0.15">
      <c r="A5236" s="70" t="s">
        <v>14844</v>
      </c>
      <c r="B5236" s="62" t="s">
        <v>14845</v>
      </c>
      <c r="C5236" s="62" t="s">
        <v>14846</v>
      </c>
    </row>
    <row r="5237" spans="1:3" x14ac:dyDescent="0.15">
      <c r="A5237" s="70" t="s">
        <v>14847</v>
      </c>
      <c r="B5237" s="62" t="s">
        <v>14848</v>
      </c>
      <c r="C5237" s="62" t="s">
        <v>14849</v>
      </c>
    </row>
    <row r="5238" spans="1:3" x14ac:dyDescent="0.15">
      <c r="A5238" s="70" t="s">
        <v>14850</v>
      </c>
      <c r="B5238" s="62" t="s">
        <v>14851</v>
      </c>
      <c r="C5238" s="62" t="s">
        <v>14852</v>
      </c>
    </row>
    <row r="5239" spans="1:3" x14ac:dyDescent="0.15">
      <c r="A5239" s="70" t="s">
        <v>14853</v>
      </c>
      <c r="B5239" s="62" t="s">
        <v>14854</v>
      </c>
      <c r="C5239" s="62" t="s">
        <v>14855</v>
      </c>
    </row>
    <row r="5240" spans="1:3" x14ac:dyDescent="0.15">
      <c r="A5240" s="70" t="s">
        <v>14856</v>
      </c>
      <c r="B5240" s="62" t="s">
        <v>14078</v>
      </c>
      <c r="C5240" s="62" t="s">
        <v>14857</v>
      </c>
    </row>
    <row r="5241" spans="1:3" x14ac:dyDescent="0.15">
      <c r="A5241" s="70" t="s">
        <v>14858</v>
      </c>
      <c r="B5241" s="62" t="s">
        <v>14859</v>
      </c>
      <c r="C5241" s="62" t="s">
        <v>14860</v>
      </c>
    </row>
    <row r="5242" spans="1:3" x14ac:dyDescent="0.15">
      <c r="A5242" s="70" t="s">
        <v>14861</v>
      </c>
      <c r="B5242" s="62" t="s">
        <v>14709</v>
      </c>
      <c r="C5242" s="62" t="s">
        <v>14709</v>
      </c>
    </row>
    <row r="5243" spans="1:3" x14ac:dyDescent="0.15">
      <c r="A5243" s="70" t="s">
        <v>14862</v>
      </c>
      <c r="B5243" s="62" t="s">
        <v>14863</v>
      </c>
      <c r="C5243" s="62" t="s">
        <v>14864</v>
      </c>
    </row>
    <row r="5244" spans="1:3" x14ac:dyDescent="0.15">
      <c r="A5244" s="70" t="s">
        <v>14865</v>
      </c>
      <c r="B5244" s="62" t="s">
        <v>13262</v>
      </c>
      <c r="C5244" s="62" t="s">
        <v>14866</v>
      </c>
    </row>
    <row r="5245" spans="1:3" x14ac:dyDescent="0.15">
      <c r="A5245" s="70" t="s">
        <v>14867</v>
      </c>
      <c r="B5245" s="62" t="s">
        <v>14868</v>
      </c>
      <c r="C5245" s="62" t="s">
        <v>14869</v>
      </c>
    </row>
    <row r="5246" spans="1:3" x14ac:dyDescent="0.15">
      <c r="A5246" s="70" t="s">
        <v>14870</v>
      </c>
      <c r="B5246" s="62" t="s">
        <v>14871</v>
      </c>
      <c r="C5246" s="62" t="s">
        <v>14872</v>
      </c>
    </row>
    <row r="5247" spans="1:3" x14ac:dyDescent="0.15">
      <c r="A5247" s="70" t="s">
        <v>14873</v>
      </c>
      <c r="B5247" s="62" t="s">
        <v>12569</v>
      </c>
      <c r="C5247" s="62" t="s">
        <v>14874</v>
      </c>
    </row>
    <row r="5248" spans="1:3" x14ac:dyDescent="0.15">
      <c r="A5248" s="70" t="s">
        <v>14875</v>
      </c>
      <c r="B5248" s="62" t="s">
        <v>13227</v>
      </c>
      <c r="C5248" s="62" t="s">
        <v>13227</v>
      </c>
    </row>
    <row r="5249" spans="1:3" x14ac:dyDescent="0.15">
      <c r="A5249" s="70" t="s">
        <v>14876</v>
      </c>
      <c r="B5249" s="62" t="s">
        <v>14877</v>
      </c>
      <c r="C5249" s="62" t="s">
        <v>14878</v>
      </c>
    </row>
    <row r="5250" spans="1:3" x14ac:dyDescent="0.15">
      <c r="A5250" s="70" t="s">
        <v>14879</v>
      </c>
      <c r="B5250" s="62" t="s">
        <v>14880</v>
      </c>
      <c r="C5250" s="62" t="s">
        <v>14881</v>
      </c>
    </row>
    <row r="5251" spans="1:3" x14ac:dyDescent="0.15">
      <c r="A5251" s="70" t="s">
        <v>14882</v>
      </c>
      <c r="B5251" s="62" t="s">
        <v>14883</v>
      </c>
      <c r="C5251" s="62" t="s">
        <v>14884</v>
      </c>
    </row>
    <row r="5252" spans="1:3" x14ac:dyDescent="0.15">
      <c r="A5252" s="70" t="s">
        <v>14885</v>
      </c>
      <c r="B5252" s="62" t="s">
        <v>14886</v>
      </c>
      <c r="C5252" s="62" t="s">
        <v>14887</v>
      </c>
    </row>
    <row r="5253" spans="1:3" x14ac:dyDescent="0.15">
      <c r="A5253" s="70" t="s">
        <v>14888</v>
      </c>
      <c r="B5253" s="62" t="s">
        <v>14889</v>
      </c>
      <c r="C5253" s="62" t="s">
        <v>14890</v>
      </c>
    </row>
    <row r="5254" spans="1:3" x14ac:dyDescent="0.15">
      <c r="A5254" s="70" t="s">
        <v>14891</v>
      </c>
      <c r="B5254" s="62" t="s">
        <v>14892</v>
      </c>
      <c r="C5254" s="62" t="s">
        <v>14866</v>
      </c>
    </row>
    <row r="5255" spans="1:3" x14ac:dyDescent="0.15">
      <c r="A5255" s="70" t="s">
        <v>14893</v>
      </c>
      <c r="B5255" s="62" t="s">
        <v>14894</v>
      </c>
      <c r="C5255" s="62" t="s">
        <v>14895</v>
      </c>
    </row>
    <row r="5256" spans="1:3" x14ac:dyDescent="0.15">
      <c r="A5256" s="70" t="s">
        <v>14896</v>
      </c>
      <c r="B5256" s="62" t="s">
        <v>13477</v>
      </c>
      <c r="C5256" s="62" t="s">
        <v>13477</v>
      </c>
    </row>
    <row r="5257" spans="1:3" x14ac:dyDescent="0.15">
      <c r="A5257" s="70" t="s">
        <v>14897</v>
      </c>
      <c r="B5257" s="62" t="s">
        <v>13477</v>
      </c>
      <c r="C5257" s="62" t="s">
        <v>13477</v>
      </c>
    </row>
    <row r="5258" spans="1:3" x14ac:dyDescent="0.15">
      <c r="A5258" s="70" t="s">
        <v>14898</v>
      </c>
      <c r="B5258" s="62" t="s">
        <v>14899</v>
      </c>
      <c r="C5258" s="62" t="s">
        <v>14900</v>
      </c>
    </row>
    <row r="5259" spans="1:3" x14ac:dyDescent="0.15">
      <c r="A5259" s="70" t="s">
        <v>14901</v>
      </c>
      <c r="B5259" s="62" t="s">
        <v>13477</v>
      </c>
      <c r="C5259" s="62" t="s">
        <v>13477</v>
      </c>
    </row>
    <row r="5260" spans="1:3" x14ac:dyDescent="0.15">
      <c r="A5260" s="70" t="s">
        <v>14902</v>
      </c>
      <c r="B5260" s="62" t="s">
        <v>14903</v>
      </c>
      <c r="C5260" s="62" t="s">
        <v>14903</v>
      </c>
    </row>
    <row r="5261" spans="1:3" x14ac:dyDescent="0.15">
      <c r="A5261" s="70" t="s">
        <v>14904</v>
      </c>
      <c r="B5261" s="62" t="s">
        <v>14758</v>
      </c>
      <c r="C5261" s="62" t="s">
        <v>14758</v>
      </c>
    </row>
    <row r="5262" spans="1:3" x14ac:dyDescent="0.15">
      <c r="A5262" s="70" t="s">
        <v>14905</v>
      </c>
      <c r="B5262" s="62" t="s">
        <v>14906</v>
      </c>
      <c r="C5262" s="62" t="s">
        <v>14907</v>
      </c>
    </row>
    <row r="5263" spans="1:3" x14ac:dyDescent="0.15">
      <c r="A5263" s="70" t="s">
        <v>14908</v>
      </c>
      <c r="B5263" s="62" t="s">
        <v>14906</v>
      </c>
      <c r="C5263" s="62" t="s">
        <v>14909</v>
      </c>
    </row>
    <row r="5264" spans="1:3" x14ac:dyDescent="0.15">
      <c r="A5264" s="70" t="s">
        <v>14910</v>
      </c>
      <c r="B5264" s="62" t="s">
        <v>14911</v>
      </c>
      <c r="C5264" s="62" t="s">
        <v>14911</v>
      </c>
    </row>
    <row r="5265" spans="1:3" x14ac:dyDescent="0.15">
      <c r="A5265" s="70" t="s">
        <v>14912</v>
      </c>
      <c r="B5265" s="62" t="s">
        <v>13701</v>
      </c>
      <c r="C5265" s="62" t="s">
        <v>14913</v>
      </c>
    </row>
    <row r="5266" spans="1:3" x14ac:dyDescent="0.15">
      <c r="A5266" s="70" t="s">
        <v>14914</v>
      </c>
      <c r="B5266" s="62" t="s">
        <v>14915</v>
      </c>
      <c r="C5266" s="62" t="s">
        <v>14916</v>
      </c>
    </row>
    <row r="5267" spans="1:3" x14ac:dyDescent="0.15">
      <c r="A5267" s="70" t="s">
        <v>14917</v>
      </c>
      <c r="B5267" s="62" t="s">
        <v>14918</v>
      </c>
      <c r="C5267" s="62" t="s">
        <v>14919</v>
      </c>
    </row>
    <row r="5268" spans="1:3" x14ac:dyDescent="0.15">
      <c r="A5268" s="70" t="s">
        <v>14920</v>
      </c>
      <c r="B5268" s="62" t="s">
        <v>14664</v>
      </c>
      <c r="C5268" s="62" t="s">
        <v>14921</v>
      </c>
    </row>
    <row r="5269" spans="1:3" x14ac:dyDescent="0.15">
      <c r="A5269" s="70" t="s">
        <v>14922</v>
      </c>
      <c r="B5269" s="62" t="s">
        <v>14923</v>
      </c>
      <c r="C5269" s="62" t="s">
        <v>14924</v>
      </c>
    </row>
    <row r="5270" spans="1:3" x14ac:dyDescent="0.15">
      <c r="A5270" s="70" t="s">
        <v>14925</v>
      </c>
      <c r="B5270" s="62" t="s">
        <v>14926</v>
      </c>
      <c r="C5270" s="62" t="s">
        <v>14927</v>
      </c>
    </row>
    <row r="5271" spans="1:3" x14ac:dyDescent="0.15">
      <c r="A5271" s="70" t="s">
        <v>14928</v>
      </c>
      <c r="B5271" s="62" t="s">
        <v>14929</v>
      </c>
      <c r="C5271" s="62" t="s">
        <v>14930</v>
      </c>
    </row>
    <row r="5272" spans="1:3" x14ac:dyDescent="0.15">
      <c r="A5272" s="70" t="s">
        <v>14931</v>
      </c>
      <c r="B5272" s="62" t="s">
        <v>14932</v>
      </c>
      <c r="C5272" s="62" t="s">
        <v>14932</v>
      </c>
    </row>
    <row r="5273" spans="1:3" x14ac:dyDescent="0.15">
      <c r="A5273" s="70" t="s">
        <v>14933</v>
      </c>
      <c r="B5273" s="62" t="s">
        <v>14932</v>
      </c>
      <c r="C5273" s="62" t="s">
        <v>14932</v>
      </c>
    </row>
    <row r="5274" spans="1:3" x14ac:dyDescent="0.15">
      <c r="A5274" s="70" t="s">
        <v>14934</v>
      </c>
      <c r="B5274" s="62" t="s">
        <v>14935</v>
      </c>
      <c r="C5274" s="62" t="s">
        <v>14935</v>
      </c>
    </row>
    <row r="5275" spans="1:3" x14ac:dyDescent="0.15">
      <c r="A5275" s="70" t="s">
        <v>14936</v>
      </c>
      <c r="B5275" s="62" t="s">
        <v>14937</v>
      </c>
      <c r="C5275" s="62" t="s">
        <v>14937</v>
      </c>
    </row>
    <row r="5276" spans="1:3" x14ac:dyDescent="0.15">
      <c r="A5276" s="70" t="s">
        <v>14938</v>
      </c>
      <c r="B5276" s="62" t="s">
        <v>14939</v>
      </c>
      <c r="C5276" s="62" t="s">
        <v>14940</v>
      </c>
    </row>
    <row r="5277" spans="1:3" x14ac:dyDescent="0.15">
      <c r="A5277" s="70" t="s">
        <v>14941</v>
      </c>
      <c r="B5277" s="62" t="s">
        <v>14942</v>
      </c>
      <c r="C5277" s="62" t="s">
        <v>14943</v>
      </c>
    </row>
    <row r="5278" spans="1:3" x14ac:dyDescent="0.15">
      <c r="A5278" s="70" t="s">
        <v>14944</v>
      </c>
      <c r="B5278" s="62" t="s">
        <v>14324</v>
      </c>
      <c r="C5278" s="62" t="s">
        <v>14324</v>
      </c>
    </row>
    <row r="5279" spans="1:3" x14ac:dyDescent="0.15">
      <c r="A5279" s="70" t="s">
        <v>14945</v>
      </c>
      <c r="B5279" s="62" t="s">
        <v>14946</v>
      </c>
      <c r="C5279" s="62" t="s">
        <v>14947</v>
      </c>
    </row>
    <row r="5280" spans="1:3" x14ac:dyDescent="0.15">
      <c r="A5280" s="70" t="s">
        <v>14948</v>
      </c>
      <c r="B5280" s="62" t="s">
        <v>14949</v>
      </c>
      <c r="C5280" s="62" t="s">
        <v>14950</v>
      </c>
    </row>
    <row r="5281" spans="1:3" x14ac:dyDescent="0.15">
      <c r="A5281" s="70" t="s">
        <v>14951</v>
      </c>
      <c r="B5281" s="62" t="s">
        <v>14758</v>
      </c>
      <c r="C5281" s="62" t="s">
        <v>14952</v>
      </c>
    </row>
    <row r="5282" spans="1:3" x14ac:dyDescent="0.15">
      <c r="A5282" s="70" t="s">
        <v>14953</v>
      </c>
      <c r="B5282" s="62" t="s">
        <v>14954</v>
      </c>
      <c r="C5282" s="62" t="s">
        <v>14955</v>
      </c>
    </row>
    <row r="5283" spans="1:3" x14ac:dyDescent="0.15">
      <c r="A5283" s="70" t="s">
        <v>14956</v>
      </c>
      <c r="B5283" s="62" t="s">
        <v>13477</v>
      </c>
      <c r="C5283" s="62" t="s">
        <v>13477</v>
      </c>
    </row>
    <row r="5284" spans="1:3" x14ac:dyDescent="0.15">
      <c r="A5284" s="70" t="s">
        <v>14957</v>
      </c>
      <c r="B5284" s="62" t="s">
        <v>13668</v>
      </c>
      <c r="C5284" s="62" t="s">
        <v>13668</v>
      </c>
    </row>
    <row r="5285" spans="1:3" x14ac:dyDescent="0.15">
      <c r="A5285" s="70" t="s">
        <v>14958</v>
      </c>
      <c r="B5285" s="62" t="s">
        <v>14230</v>
      </c>
      <c r="C5285" s="62" t="s">
        <v>14230</v>
      </c>
    </row>
    <row r="5286" spans="1:3" x14ac:dyDescent="0.15">
      <c r="A5286" s="70" t="s">
        <v>14959</v>
      </c>
      <c r="B5286" s="62" t="s">
        <v>13477</v>
      </c>
      <c r="C5286" s="62" t="s">
        <v>13477</v>
      </c>
    </row>
    <row r="5287" spans="1:3" x14ac:dyDescent="0.15">
      <c r="A5287" s="70" t="s">
        <v>14960</v>
      </c>
      <c r="B5287" s="62" t="s">
        <v>13477</v>
      </c>
      <c r="C5287" s="62" t="s">
        <v>13477</v>
      </c>
    </row>
    <row r="5288" spans="1:3" x14ac:dyDescent="0.15">
      <c r="A5288" s="70" t="s">
        <v>14961</v>
      </c>
      <c r="B5288" s="62" t="s">
        <v>14962</v>
      </c>
      <c r="C5288" s="62" t="s">
        <v>13823</v>
      </c>
    </row>
    <row r="5289" spans="1:3" x14ac:dyDescent="0.15">
      <c r="A5289" s="70" t="s">
        <v>14963</v>
      </c>
      <c r="B5289" s="62" t="s">
        <v>14964</v>
      </c>
      <c r="C5289" s="62" t="s">
        <v>14965</v>
      </c>
    </row>
    <row r="5290" spans="1:3" x14ac:dyDescent="0.15">
      <c r="A5290" s="70" t="s">
        <v>14966</v>
      </c>
      <c r="B5290" s="62" t="s">
        <v>14967</v>
      </c>
      <c r="C5290" s="62" t="s">
        <v>14968</v>
      </c>
    </row>
    <row r="5291" spans="1:3" x14ac:dyDescent="0.15">
      <c r="A5291" s="70" t="s">
        <v>14969</v>
      </c>
      <c r="B5291" s="62" t="s">
        <v>14758</v>
      </c>
      <c r="C5291" s="62" t="s">
        <v>14758</v>
      </c>
    </row>
    <row r="5292" spans="1:3" x14ac:dyDescent="0.15">
      <c r="A5292" s="70" t="s">
        <v>14970</v>
      </c>
      <c r="B5292" s="62" t="s">
        <v>14971</v>
      </c>
      <c r="C5292" s="62" t="s">
        <v>14972</v>
      </c>
    </row>
    <row r="5293" spans="1:3" x14ac:dyDescent="0.15">
      <c r="A5293" s="70" t="s">
        <v>14973</v>
      </c>
      <c r="B5293" s="62" t="s">
        <v>14974</v>
      </c>
      <c r="C5293" s="62" t="s">
        <v>14975</v>
      </c>
    </row>
    <row r="5294" spans="1:3" x14ac:dyDescent="0.15">
      <c r="A5294" s="70" t="s">
        <v>14976</v>
      </c>
      <c r="B5294" s="62" t="s">
        <v>14977</v>
      </c>
      <c r="C5294" s="62" t="s">
        <v>14978</v>
      </c>
    </row>
    <row r="5295" spans="1:3" x14ac:dyDescent="0.15">
      <c r="A5295" s="70" t="s">
        <v>14979</v>
      </c>
      <c r="B5295" s="62" t="s">
        <v>14980</v>
      </c>
      <c r="C5295" s="62" t="s">
        <v>14981</v>
      </c>
    </row>
    <row r="5296" spans="1:3" x14ac:dyDescent="0.15">
      <c r="A5296" s="70" t="s">
        <v>14982</v>
      </c>
      <c r="B5296" s="62" t="s">
        <v>14758</v>
      </c>
      <c r="C5296" s="62" t="s">
        <v>14758</v>
      </c>
    </row>
    <row r="5297" spans="1:3" x14ac:dyDescent="0.15">
      <c r="A5297" s="70" t="s">
        <v>14983</v>
      </c>
      <c r="B5297" s="62" t="s">
        <v>14984</v>
      </c>
      <c r="C5297" s="62" t="s">
        <v>14985</v>
      </c>
    </row>
    <row r="5298" spans="1:3" x14ac:dyDescent="0.15">
      <c r="A5298" s="70" t="s">
        <v>14986</v>
      </c>
      <c r="B5298" s="62" t="s">
        <v>13937</v>
      </c>
      <c r="C5298" s="62" t="s">
        <v>13937</v>
      </c>
    </row>
    <row r="5299" spans="1:3" x14ac:dyDescent="0.15">
      <c r="A5299" s="70" t="s">
        <v>14987</v>
      </c>
      <c r="B5299" s="62" t="s">
        <v>14988</v>
      </c>
      <c r="C5299" s="62" t="s">
        <v>14989</v>
      </c>
    </row>
    <row r="5300" spans="1:3" x14ac:dyDescent="0.15">
      <c r="A5300" s="70" t="s">
        <v>14990</v>
      </c>
      <c r="B5300" s="62" t="s">
        <v>14991</v>
      </c>
      <c r="C5300" s="62" t="s">
        <v>14992</v>
      </c>
    </row>
    <row r="5301" spans="1:3" x14ac:dyDescent="0.15">
      <c r="A5301" s="70" t="s">
        <v>14993</v>
      </c>
      <c r="B5301" s="62" t="s">
        <v>14994</v>
      </c>
      <c r="C5301" s="62" t="s">
        <v>14293</v>
      </c>
    </row>
    <row r="5302" spans="1:3" x14ac:dyDescent="0.15">
      <c r="A5302" s="70" t="s">
        <v>14995</v>
      </c>
      <c r="B5302" s="62" t="s">
        <v>14996</v>
      </c>
      <c r="C5302" s="62" t="s">
        <v>14997</v>
      </c>
    </row>
    <row r="5303" spans="1:3" x14ac:dyDescent="0.15">
      <c r="A5303" s="70" t="s">
        <v>14998</v>
      </c>
      <c r="B5303" s="62" t="s">
        <v>14999</v>
      </c>
      <c r="C5303" s="62" t="s">
        <v>15000</v>
      </c>
    </row>
    <row r="5304" spans="1:3" x14ac:dyDescent="0.15">
      <c r="A5304" s="70" t="s">
        <v>15001</v>
      </c>
      <c r="B5304" s="62" t="s">
        <v>15002</v>
      </c>
      <c r="C5304" s="62" t="s">
        <v>15003</v>
      </c>
    </row>
    <row r="5305" spans="1:3" x14ac:dyDescent="0.15">
      <c r="A5305" s="70" t="s">
        <v>15004</v>
      </c>
      <c r="B5305" s="62" t="s">
        <v>15005</v>
      </c>
      <c r="C5305" s="62" t="s">
        <v>15006</v>
      </c>
    </row>
    <row r="5306" spans="1:3" x14ac:dyDescent="0.15">
      <c r="A5306" s="70" t="s">
        <v>15007</v>
      </c>
      <c r="B5306" s="62" t="s">
        <v>15008</v>
      </c>
      <c r="C5306" s="62" t="s">
        <v>15009</v>
      </c>
    </row>
    <row r="5307" spans="1:3" x14ac:dyDescent="0.15">
      <c r="A5307" s="70" t="s">
        <v>15010</v>
      </c>
      <c r="B5307" s="62" t="s">
        <v>15011</v>
      </c>
      <c r="C5307" s="62" t="s">
        <v>15012</v>
      </c>
    </row>
    <row r="5308" spans="1:3" x14ac:dyDescent="0.15">
      <c r="A5308" s="70" t="s">
        <v>15013</v>
      </c>
      <c r="B5308" s="62" t="s">
        <v>15014</v>
      </c>
      <c r="C5308" s="62" t="s">
        <v>15015</v>
      </c>
    </row>
    <row r="5309" spans="1:3" x14ac:dyDescent="0.15">
      <c r="A5309" s="70" t="s">
        <v>15016</v>
      </c>
      <c r="B5309" s="62" t="s">
        <v>15017</v>
      </c>
      <c r="C5309" s="62" t="s">
        <v>15018</v>
      </c>
    </row>
    <row r="5310" spans="1:3" x14ac:dyDescent="0.15">
      <c r="A5310" s="70" t="s">
        <v>15019</v>
      </c>
      <c r="B5310" s="62" t="s">
        <v>15020</v>
      </c>
      <c r="C5310" s="62" t="s">
        <v>15021</v>
      </c>
    </row>
    <row r="5311" spans="1:3" x14ac:dyDescent="0.15">
      <c r="A5311" s="70" t="s">
        <v>15022</v>
      </c>
      <c r="B5311" s="62" t="s">
        <v>15023</v>
      </c>
      <c r="C5311" s="62" t="s">
        <v>15024</v>
      </c>
    </row>
    <row r="5312" spans="1:3" x14ac:dyDescent="0.15">
      <c r="A5312" s="70" t="s">
        <v>15025</v>
      </c>
      <c r="B5312" s="62" t="s">
        <v>12740</v>
      </c>
      <c r="C5312" s="62" t="s">
        <v>15026</v>
      </c>
    </row>
    <row r="5313" spans="1:3" x14ac:dyDescent="0.15">
      <c r="A5313" s="70" t="s">
        <v>15027</v>
      </c>
      <c r="B5313" s="62" t="s">
        <v>15028</v>
      </c>
      <c r="C5313" s="62" t="s">
        <v>15029</v>
      </c>
    </row>
    <row r="5314" spans="1:3" x14ac:dyDescent="0.15">
      <c r="A5314" s="70" t="s">
        <v>15030</v>
      </c>
      <c r="B5314" s="62" t="s">
        <v>15031</v>
      </c>
      <c r="C5314" s="62" t="s">
        <v>15032</v>
      </c>
    </row>
    <row r="5315" spans="1:3" x14ac:dyDescent="0.15">
      <c r="A5315" s="70" t="s">
        <v>15033</v>
      </c>
      <c r="B5315" s="62" t="s">
        <v>15034</v>
      </c>
      <c r="C5315" s="62" t="s">
        <v>15035</v>
      </c>
    </row>
    <row r="5316" spans="1:3" x14ac:dyDescent="0.15">
      <c r="A5316" s="70" t="s">
        <v>15036</v>
      </c>
      <c r="B5316" s="62" t="s">
        <v>15037</v>
      </c>
      <c r="C5316" s="62" t="s">
        <v>15038</v>
      </c>
    </row>
    <row r="5317" spans="1:3" x14ac:dyDescent="0.15">
      <c r="A5317" s="70" t="s">
        <v>15039</v>
      </c>
      <c r="B5317" s="62" t="s">
        <v>15040</v>
      </c>
      <c r="C5317" s="62" t="s">
        <v>15041</v>
      </c>
    </row>
    <row r="5318" spans="1:3" x14ac:dyDescent="0.15">
      <c r="A5318" s="70" t="s">
        <v>15042</v>
      </c>
      <c r="B5318" s="62" t="s">
        <v>15043</v>
      </c>
      <c r="C5318" s="62" t="s">
        <v>15044</v>
      </c>
    </row>
    <row r="5319" spans="1:3" x14ac:dyDescent="0.15">
      <c r="A5319" s="70" t="s">
        <v>15045</v>
      </c>
      <c r="B5319" s="62" t="s">
        <v>15046</v>
      </c>
      <c r="C5319" s="62" t="s">
        <v>12938</v>
      </c>
    </row>
    <row r="5320" spans="1:3" x14ac:dyDescent="0.15">
      <c r="A5320" s="70" t="s">
        <v>15047</v>
      </c>
      <c r="B5320" s="62" t="s">
        <v>15048</v>
      </c>
      <c r="C5320" s="62" t="s">
        <v>15049</v>
      </c>
    </row>
    <row r="5321" spans="1:3" x14ac:dyDescent="0.15">
      <c r="A5321" s="70" t="s">
        <v>15050</v>
      </c>
      <c r="B5321" s="62" t="s">
        <v>15051</v>
      </c>
      <c r="C5321" s="62" t="s">
        <v>15052</v>
      </c>
    </row>
    <row r="5322" spans="1:3" x14ac:dyDescent="0.15">
      <c r="A5322" s="70" t="s">
        <v>15053</v>
      </c>
      <c r="B5322" s="62" t="s">
        <v>15054</v>
      </c>
      <c r="C5322" s="62" t="s">
        <v>15055</v>
      </c>
    </row>
    <row r="5323" spans="1:3" x14ac:dyDescent="0.15">
      <c r="A5323" s="70" t="s">
        <v>15056</v>
      </c>
      <c r="B5323" s="62" t="s">
        <v>15057</v>
      </c>
      <c r="C5323" s="62" t="s">
        <v>15058</v>
      </c>
    </row>
    <row r="5324" spans="1:3" x14ac:dyDescent="0.15">
      <c r="A5324" s="70" t="s">
        <v>15059</v>
      </c>
      <c r="B5324" s="62" t="s">
        <v>15060</v>
      </c>
      <c r="C5324" s="62" t="s">
        <v>15061</v>
      </c>
    </row>
    <row r="5325" spans="1:3" x14ac:dyDescent="0.15">
      <c r="A5325" s="70" t="s">
        <v>15062</v>
      </c>
      <c r="B5325" s="62" t="s">
        <v>15063</v>
      </c>
      <c r="C5325" s="62" t="s">
        <v>15064</v>
      </c>
    </row>
    <row r="5326" spans="1:3" x14ac:dyDescent="0.15">
      <c r="A5326" s="70" t="s">
        <v>15065</v>
      </c>
      <c r="B5326" s="62" t="s">
        <v>15066</v>
      </c>
      <c r="C5326" s="62" t="s">
        <v>15067</v>
      </c>
    </row>
    <row r="5327" spans="1:3" x14ac:dyDescent="0.15">
      <c r="A5327" s="70" t="s">
        <v>15068</v>
      </c>
      <c r="B5327" s="62" t="s">
        <v>13091</v>
      </c>
      <c r="C5327" s="62" t="s">
        <v>15069</v>
      </c>
    </row>
    <row r="5328" spans="1:3" x14ac:dyDescent="0.15">
      <c r="A5328" s="70" t="s">
        <v>15070</v>
      </c>
      <c r="B5328" s="62" t="s">
        <v>15071</v>
      </c>
      <c r="C5328" s="62" t="s">
        <v>15072</v>
      </c>
    </row>
    <row r="5329" spans="1:3" x14ac:dyDescent="0.15">
      <c r="A5329" s="70" t="s">
        <v>15073</v>
      </c>
      <c r="B5329" s="62" t="s">
        <v>13047</v>
      </c>
      <c r="C5329" s="62" t="s">
        <v>15074</v>
      </c>
    </row>
    <row r="5330" spans="1:3" x14ac:dyDescent="0.15">
      <c r="A5330" s="70" t="s">
        <v>15075</v>
      </c>
      <c r="B5330" s="62" t="s">
        <v>15076</v>
      </c>
      <c r="C5330" s="62" t="s">
        <v>15077</v>
      </c>
    </row>
    <row r="5331" spans="1:3" x14ac:dyDescent="0.15">
      <c r="A5331" s="70" t="s">
        <v>15078</v>
      </c>
      <c r="B5331" s="62" t="s">
        <v>15079</v>
      </c>
      <c r="C5331" s="62" t="s">
        <v>15080</v>
      </c>
    </row>
    <row r="5332" spans="1:3" x14ac:dyDescent="0.15">
      <c r="A5332" s="70" t="s">
        <v>15081</v>
      </c>
      <c r="B5332" s="62" t="s">
        <v>15082</v>
      </c>
      <c r="C5332" s="62" t="s">
        <v>15083</v>
      </c>
    </row>
    <row r="5333" spans="1:3" x14ac:dyDescent="0.15">
      <c r="A5333" s="70" t="s">
        <v>15084</v>
      </c>
      <c r="B5333" s="62" t="s">
        <v>15085</v>
      </c>
      <c r="C5333" s="62" t="s">
        <v>15086</v>
      </c>
    </row>
    <row r="5334" spans="1:3" x14ac:dyDescent="0.15">
      <c r="A5334" s="70" t="s">
        <v>15087</v>
      </c>
      <c r="B5334" s="62" t="s">
        <v>15088</v>
      </c>
      <c r="C5334" s="62" t="s">
        <v>15089</v>
      </c>
    </row>
    <row r="5335" spans="1:3" x14ac:dyDescent="0.15">
      <c r="A5335" s="70" t="s">
        <v>15090</v>
      </c>
      <c r="B5335" s="62" t="s">
        <v>15091</v>
      </c>
      <c r="C5335" s="62" t="s">
        <v>15092</v>
      </c>
    </row>
    <row r="5336" spans="1:3" x14ac:dyDescent="0.15">
      <c r="A5336" s="70" t="s">
        <v>15093</v>
      </c>
      <c r="B5336" s="62" t="s">
        <v>15094</v>
      </c>
      <c r="C5336" s="62" t="s">
        <v>15095</v>
      </c>
    </row>
    <row r="5337" spans="1:3" x14ac:dyDescent="0.15">
      <c r="A5337" s="70" t="s">
        <v>15096</v>
      </c>
      <c r="B5337" s="62" t="s">
        <v>15097</v>
      </c>
      <c r="C5337" s="62" t="s">
        <v>15098</v>
      </c>
    </row>
    <row r="5338" spans="1:3" x14ac:dyDescent="0.15">
      <c r="A5338" s="70" t="s">
        <v>15099</v>
      </c>
      <c r="B5338" s="62" t="s">
        <v>15100</v>
      </c>
      <c r="C5338" s="62" t="s">
        <v>15101</v>
      </c>
    </row>
    <row r="5339" spans="1:3" x14ac:dyDescent="0.15">
      <c r="A5339" s="70" t="s">
        <v>15102</v>
      </c>
      <c r="B5339" s="62" t="s">
        <v>15103</v>
      </c>
      <c r="C5339" s="62" t="s">
        <v>15104</v>
      </c>
    </row>
    <row r="5340" spans="1:3" x14ac:dyDescent="0.15">
      <c r="A5340" s="70" t="s">
        <v>15105</v>
      </c>
      <c r="B5340" s="62" t="s">
        <v>12552</v>
      </c>
      <c r="C5340" s="62" t="s">
        <v>15106</v>
      </c>
    </row>
    <row r="5341" spans="1:3" x14ac:dyDescent="0.15">
      <c r="A5341" s="70" t="s">
        <v>15107</v>
      </c>
      <c r="B5341" s="62" t="s">
        <v>15108</v>
      </c>
      <c r="C5341" s="62" t="s">
        <v>15109</v>
      </c>
    </row>
    <row r="5342" spans="1:3" x14ac:dyDescent="0.15">
      <c r="A5342" s="70" t="s">
        <v>15110</v>
      </c>
      <c r="B5342" s="62" t="s">
        <v>15111</v>
      </c>
      <c r="C5342" s="62" t="s">
        <v>15112</v>
      </c>
    </row>
    <row r="5343" spans="1:3" x14ac:dyDescent="0.15">
      <c r="A5343" s="70" t="s">
        <v>15113</v>
      </c>
      <c r="B5343" s="62" t="s">
        <v>12983</v>
      </c>
      <c r="C5343" s="62" t="s">
        <v>15114</v>
      </c>
    </row>
    <row r="5344" spans="1:3" x14ac:dyDescent="0.15">
      <c r="A5344" s="70" t="s">
        <v>15115</v>
      </c>
      <c r="B5344" s="62" t="s">
        <v>15116</v>
      </c>
      <c r="C5344" s="62" t="s">
        <v>15117</v>
      </c>
    </row>
    <row r="5345" spans="1:3" x14ac:dyDescent="0.15">
      <c r="A5345" s="70" t="s">
        <v>15118</v>
      </c>
      <c r="B5345" s="62" t="s">
        <v>15119</v>
      </c>
      <c r="C5345" s="62" t="s">
        <v>15120</v>
      </c>
    </row>
    <row r="5346" spans="1:3" x14ac:dyDescent="0.15">
      <c r="A5346" s="70" t="s">
        <v>15121</v>
      </c>
      <c r="B5346" s="62" t="s">
        <v>14889</v>
      </c>
      <c r="C5346" s="62" t="s">
        <v>15122</v>
      </c>
    </row>
    <row r="5347" spans="1:3" x14ac:dyDescent="0.15">
      <c r="A5347" s="70" t="s">
        <v>15123</v>
      </c>
      <c r="B5347" s="62" t="s">
        <v>15124</v>
      </c>
      <c r="C5347" s="62" t="s">
        <v>13442</v>
      </c>
    </row>
    <row r="5348" spans="1:3" x14ac:dyDescent="0.15">
      <c r="A5348" s="70" t="s">
        <v>15125</v>
      </c>
      <c r="B5348" s="62" t="s">
        <v>15126</v>
      </c>
      <c r="C5348" s="62" t="s">
        <v>15127</v>
      </c>
    </row>
    <row r="5349" spans="1:3" x14ac:dyDescent="0.15">
      <c r="A5349" s="70" t="s">
        <v>15128</v>
      </c>
      <c r="B5349" s="62" t="s">
        <v>15129</v>
      </c>
      <c r="C5349" s="62" t="s">
        <v>15130</v>
      </c>
    </row>
    <row r="5350" spans="1:3" x14ac:dyDescent="0.15">
      <c r="A5350" s="70" t="s">
        <v>15131</v>
      </c>
      <c r="B5350" s="62" t="s">
        <v>15132</v>
      </c>
      <c r="C5350" s="62" t="s">
        <v>15133</v>
      </c>
    </row>
    <row r="5351" spans="1:3" x14ac:dyDescent="0.15">
      <c r="A5351" s="70" t="s">
        <v>15134</v>
      </c>
      <c r="B5351" s="62" t="s">
        <v>13899</v>
      </c>
      <c r="C5351" s="62" t="s">
        <v>15135</v>
      </c>
    </row>
    <row r="5352" spans="1:3" x14ac:dyDescent="0.15">
      <c r="A5352" s="70" t="s">
        <v>15136</v>
      </c>
      <c r="B5352" s="62" t="s">
        <v>15137</v>
      </c>
      <c r="C5352" s="62" t="s">
        <v>15138</v>
      </c>
    </row>
    <row r="5353" spans="1:3" x14ac:dyDescent="0.15">
      <c r="A5353" s="70" t="s">
        <v>15139</v>
      </c>
      <c r="B5353" s="62" t="s">
        <v>15140</v>
      </c>
      <c r="C5353" s="62" t="s">
        <v>14900</v>
      </c>
    </row>
    <row r="5354" spans="1:3" x14ac:dyDescent="0.15">
      <c r="A5354" s="70" t="s">
        <v>15141</v>
      </c>
      <c r="B5354" s="62" t="s">
        <v>15142</v>
      </c>
      <c r="C5354" s="62" t="s">
        <v>15143</v>
      </c>
    </row>
    <row r="5355" spans="1:3" x14ac:dyDescent="0.15">
      <c r="A5355" s="70" t="s">
        <v>15144</v>
      </c>
      <c r="B5355" s="62" t="s">
        <v>15145</v>
      </c>
      <c r="C5355" s="62" t="s">
        <v>15146</v>
      </c>
    </row>
    <row r="5356" spans="1:3" x14ac:dyDescent="0.15">
      <c r="A5356" s="70" t="s">
        <v>15147</v>
      </c>
      <c r="B5356" s="62" t="s">
        <v>15148</v>
      </c>
      <c r="C5356" s="62" t="s">
        <v>15148</v>
      </c>
    </row>
    <row r="5357" spans="1:3" x14ac:dyDescent="0.15">
      <c r="A5357" s="70" t="s">
        <v>15149</v>
      </c>
      <c r="B5357" s="62" t="s">
        <v>14354</v>
      </c>
      <c r="C5357" s="62" t="s">
        <v>15150</v>
      </c>
    </row>
    <row r="5358" spans="1:3" x14ac:dyDescent="0.15">
      <c r="A5358" s="70" t="s">
        <v>15151</v>
      </c>
      <c r="B5358" s="62" t="s">
        <v>15152</v>
      </c>
      <c r="C5358" s="62" t="s">
        <v>15153</v>
      </c>
    </row>
    <row r="5359" spans="1:3" x14ac:dyDescent="0.15">
      <c r="A5359" s="70" t="s">
        <v>15154</v>
      </c>
      <c r="B5359" s="62" t="s">
        <v>15155</v>
      </c>
      <c r="C5359" s="62" t="s">
        <v>15156</v>
      </c>
    </row>
    <row r="5360" spans="1:3" x14ac:dyDescent="0.15">
      <c r="A5360" s="70" t="s">
        <v>15157</v>
      </c>
      <c r="B5360" s="62" t="s">
        <v>13261</v>
      </c>
      <c r="C5360" s="62" t="s">
        <v>15158</v>
      </c>
    </row>
    <row r="5361" spans="1:3" x14ac:dyDescent="0.15">
      <c r="A5361" s="70" t="s">
        <v>15159</v>
      </c>
      <c r="B5361" s="62" t="s">
        <v>15160</v>
      </c>
      <c r="C5361" s="62" t="s">
        <v>15161</v>
      </c>
    </row>
    <row r="5362" spans="1:3" x14ac:dyDescent="0.15">
      <c r="A5362" s="70" t="s">
        <v>15162</v>
      </c>
      <c r="B5362" s="62" t="s">
        <v>15163</v>
      </c>
      <c r="C5362" s="62" t="s">
        <v>15164</v>
      </c>
    </row>
    <row r="5363" spans="1:3" x14ac:dyDescent="0.15">
      <c r="A5363" s="70" t="s">
        <v>15165</v>
      </c>
      <c r="B5363" s="62" t="s">
        <v>15166</v>
      </c>
      <c r="C5363" s="62" t="s">
        <v>15167</v>
      </c>
    </row>
    <row r="5364" spans="1:3" x14ac:dyDescent="0.15">
      <c r="A5364" s="70" t="s">
        <v>15168</v>
      </c>
      <c r="B5364" s="62" t="s">
        <v>15169</v>
      </c>
      <c r="C5364" s="62" t="s">
        <v>15170</v>
      </c>
    </row>
    <row r="5365" spans="1:3" x14ac:dyDescent="0.15">
      <c r="A5365" s="70" t="s">
        <v>15171</v>
      </c>
      <c r="B5365" s="62" t="s">
        <v>15172</v>
      </c>
      <c r="C5365" s="62" t="s">
        <v>15173</v>
      </c>
    </row>
    <row r="5366" spans="1:3" x14ac:dyDescent="0.15">
      <c r="A5366" s="70" t="s">
        <v>15174</v>
      </c>
      <c r="B5366" s="62" t="s">
        <v>15175</v>
      </c>
      <c r="C5366" s="62" t="s">
        <v>15176</v>
      </c>
    </row>
    <row r="5367" spans="1:3" x14ac:dyDescent="0.15">
      <c r="A5367" s="70" t="s">
        <v>15177</v>
      </c>
      <c r="B5367" s="62" t="s">
        <v>15178</v>
      </c>
      <c r="C5367" s="62" t="s">
        <v>15179</v>
      </c>
    </row>
    <row r="5368" spans="1:3" x14ac:dyDescent="0.15">
      <c r="A5368" s="70" t="s">
        <v>15180</v>
      </c>
      <c r="B5368" s="62" t="s">
        <v>15181</v>
      </c>
      <c r="C5368" s="62" t="s">
        <v>15182</v>
      </c>
    </row>
    <row r="5369" spans="1:3" x14ac:dyDescent="0.15">
      <c r="A5369" s="70" t="s">
        <v>15183</v>
      </c>
      <c r="B5369" s="62" t="s">
        <v>15184</v>
      </c>
      <c r="C5369" s="62" t="s">
        <v>15185</v>
      </c>
    </row>
    <row r="5370" spans="1:3" x14ac:dyDescent="0.15">
      <c r="A5370" s="70" t="s">
        <v>15186</v>
      </c>
      <c r="B5370" s="62" t="s">
        <v>15187</v>
      </c>
      <c r="C5370" s="62" t="s">
        <v>15188</v>
      </c>
    </row>
    <row r="5371" spans="1:3" x14ac:dyDescent="0.15">
      <c r="A5371" s="70" t="s">
        <v>15189</v>
      </c>
      <c r="B5371" s="62" t="s">
        <v>15190</v>
      </c>
      <c r="C5371" s="62" t="s">
        <v>15191</v>
      </c>
    </row>
    <row r="5372" spans="1:3" x14ac:dyDescent="0.15">
      <c r="A5372" s="70" t="s">
        <v>15192</v>
      </c>
      <c r="B5372" s="62" t="s">
        <v>15193</v>
      </c>
      <c r="C5372" s="62" t="s">
        <v>15194</v>
      </c>
    </row>
    <row r="5373" spans="1:3" x14ac:dyDescent="0.15">
      <c r="A5373" s="70" t="s">
        <v>15195</v>
      </c>
      <c r="B5373" s="62" t="s">
        <v>15196</v>
      </c>
      <c r="C5373" s="62" t="s">
        <v>15197</v>
      </c>
    </row>
    <row r="5374" spans="1:3" x14ac:dyDescent="0.15">
      <c r="A5374" s="70" t="s">
        <v>15198</v>
      </c>
      <c r="B5374" s="62" t="s">
        <v>15199</v>
      </c>
      <c r="C5374" s="62" t="s">
        <v>15200</v>
      </c>
    </row>
    <row r="5375" spans="1:3" x14ac:dyDescent="0.15">
      <c r="A5375" s="70" t="s">
        <v>15201</v>
      </c>
      <c r="B5375" s="62" t="s">
        <v>15202</v>
      </c>
      <c r="C5375" s="62" t="s">
        <v>15203</v>
      </c>
    </row>
    <row r="5376" spans="1:3" x14ac:dyDescent="0.15">
      <c r="A5376" s="70" t="s">
        <v>15204</v>
      </c>
      <c r="B5376" s="62" t="s">
        <v>15205</v>
      </c>
      <c r="C5376" s="62" t="s">
        <v>15206</v>
      </c>
    </row>
    <row r="5377" spans="1:3" x14ac:dyDescent="0.15">
      <c r="A5377" s="70" t="s">
        <v>15207</v>
      </c>
      <c r="B5377" s="62" t="s">
        <v>13937</v>
      </c>
      <c r="C5377" s="62" t="s">
        <v>13937</v>
      </c>
    </row>
    <row r="5378" spans="1:3" x14ac:dyDescent="0.15">
      <c r="A5378" s="70" t="s">
        <v>15208</v>
      </c>
      <c r="B5378" s="62" t="s">
        <v>15209</v>
      </c>
      <c r="C5378" s="62" t="s">
        <v>15210</v>
      </c>
    </row>
    <row r="5379" spans="1:3" x14ac:dyDescent="0.15">
      <c r="A5379" s="70" t="s">
        <v>15211</v>
      </c>
      <c r="B5379" s="62" t="s">
        <v>15212</v>
      </c>
      <c r="C5379" s="62" t="s">
        <v>15213</v>
      </c>
    </row>
    <row r="5380" spans="1:3" x14ac:dyDescent="0.15">
      <c r="A5380" s="70" t="s">
        <v>15214</v>
      </c>
      <c r="B5380" s="62" t="s">
        <v>15215</v>
      </c>
      <c r="C5380" s="62" t="s">
        <v>15216</v>
      </c>
    </row>
    <row r="5381" spans="1:3" x14ac:dyDescent="0.15">
      <c r="A5381" s="70" t="s">
        <v>15217</v>
      </c>
      <c r="B5381" s="62" t="s">
        <v>15218</v>
      </c>
      <c r="C5381" s="62" t="s">
        <v>15219</v>
      </c>
    </row>
    <row r="5382" spans="1:3" x14ac:dyDescent="0.15">
      <c r="A5382" s="70" t="s">
        <v>15220</v>
      </c>
      <c r="B5382" s="62" t="s">
        <v>15221</v>
      </c>
      <c r="C5382" s="62" t="s">
        <v>15222</v>
      </c>
    </row>
    <row r="5383" spans="1:3" x14ac:dyDescent="0.15">
      <c r="A5383" s="70" t="s">
        <v>15223</v>
      </c>
      <c r="B5383" s="62" t="s">
        <v>15224</v>
      </c>
      <c r="C5383" s="62" t="s">
        <v>15225</v>
      </c>
    </row>
    <row r="5384" spans="1:3" x14ac:dyDescent="0.15">
      <c r="A5384" s="70" t="s">
        <v>15226</v>
      </c>
      <c r="B5384" s="62" t="s">
        <v>15227</v>
      </c>
      <c r="C5384" s="62" t="s">
        <v>15228</v>
      </c>
    </row>
    <row r="5385" spans="1:3" x14ac:dyDescent="0.15">
      <c r="A5385" s="70" t="s">
        <v>15229</v>
      </c>
      <c r="B5385" s="62" t="s">
        <v>15230</v>
      </c>
      <c r="C5385" s="62" t="s">
        <v>15231</v>
      </c>
    </row>
    <row r="5386" spans="1:3" x14ac:dyDescent="0.15">
      <c r="A5386" s="70" t="s">
        <v>15232</v>
      </c>
      <c r="B5386" s="62" t="s">
        <v>15233</v>
      </c>
      <c r="C5386" s="62" t="s">
        <v>15234</v>
      </c>
    </row>
    <row r="5387" spans="1:3" x14ac:dyDescent="0.15">
      <c r="A5387" s="70" t="s">
        <v>15235</v>
      </c>
      <c r="B5387" s="62" t="s">
        <v>15236</v>
      </c>
      <c r="C5387" s="62" t="s">
        <v>15237</v>
      </c>
    </row>
    <row r="5388" spans="1:3" x14ac:dyDescent="0.15">
      <c r="A5388" s="70" t="s">
        <v>15238</v>
      </c>
      <c r="B5388" s="62" t="s">
        <v>15239</v>
      </c>
      <c r="C5388" s="62" t="s">
        <v>15240</v>
      </c>
    </row>
    <row r="5389" spans="1:3" x14ac:dyDescent="0.15">
      <c r="A5389" s="70" t="s">
        <v>15241</v>
      </c>
      <c r="B5389" s="62" t="s">
        <v>15242</v>
      </c>
      <c r="C5389" s="62" t="s">
        <v>15243</v>
      </c>
    </row>
    <row r="5390" spans="1:3" x14ac:dyDescent="0.15">
      <c r="A5390" s="70" t="s">
        <v>15244</v>
      </c>
      <c r="B5390" s="62" t="s">
        <v>15245</v>
      </c>
      <c r="C5390" s="62" t="s">
        <v>15246</v>
      </c>
    </row>
    <row r="5391" spans="1:3" x14ac:dyDescent="0.15">
      <c r="A5391" s="70" t="s">
        <v>15247</v>
      </c>
      <c r="B5391" s="62" t="s">
        <v>15248</v>
      </c>
      <c r="C5391" s="62" t="s">
        <v>15249</v>
      </c>
    </row>
    <row r="5392" spans="1:3" x14ac:dyDescent="0.15">
      <c r="A5392" s="70" t="s">
        <v>15250</v>
      </c>
      <c r="B5392" s="62" t="s">
        <v>15251</v>
      </c>
      <c r="C5392" s="62" t="s">
        <v>15252</v>
      </c>
    </row>
    <row r="5393" spans="1:3" x14ac:dyDescent="0.15">
      <c r="A5393" s="70" t="s">
        <v>15253</v>
      </c>
      <c r="B5393" s="62" t="s">
        <v>15254</v>
      </c>
      <c r="C5393" s="62" t="s">
        <v>15255</v>
      </c>
    </row>
    <row r="5394" spans="1:3" x14ac:dyDescent="0.15">
      <c r="A5394" s="70" t="s">
        <v>15256</v>
      </c>
      <c r="B5394" s="62" t="s">
        <v>15257</v>
      </c>
      <c r="C5394" s="62" t="s">
        <v>15258</v>
      </c>
    </row>
    <row r="5395" spans="1:3" x14ac:dyDescent="0.15">
      <c r="A5395" s="70" t="s">
        <v>15259</v>
      </c>
      <c r="B5395" s="62" t="s">
        <v>15260</v>
      </c>
      <c r="C5395" s="62" t="s">
        <v>15261</v>
      </c>
    </row>
    <row r="5396" spans="1:3" x14ac:dyDescent="0.15">
      <c r="A5396" s="70" t="s">
        <v>15262</v>
      </c>
      <c r="B5396" s="62" t="s">
        <v>15263</v>
      </c>
      <c r="C5396" s="62" t="s">
        <v>15264</v>
      </c>
    </row>
    <row r="5397" spans="1:3" x14ac:dyDescent="0.15">
      <c r="A5397" s="70" t="s">
        <v>15265</v>
      </c>
      <c r="B5397" s="62" t="s">
        <v>15266</v>
      </c>
      <c r="C5397" s="62" t="s">
        <v>15267</v>
      </c>
    </row>
    <row r="5398" spans="1:3" x14ac:dyDescent="0.15">
      <c r="A5398" s="70" t="s">
        <v>15268</v>
      </c>
      <c r="B5398" s="62" t="s">
        <v>15269</v>
      </c>
      <c r="C5398" s="62" t="s">
        <v>15270</v>
      </c>
    </row>
    <row r="5399" spans="1:3" x14ac:dyDescent="0.15">
      <c r="A5399" s="70" t="s">
        <v>15271</v>
      </c>
      <c r="B5399" s="62" t="s">
        <v>15272</v>
      </c>
      <c r="C5399" s="62" t="s">
        <v>15273</v>
      </c>
    </row>
    <row r="5400" spans="1:3" x14ac:dyDescent="0.15">
      <c r="A5400" s="70" t="s">
        <v>15274</v>
      </c>
      <c r="B5400" s="62" t="s">
        <v>15275</v>
      </c>
      <c r="C5400" s="62" t="s">
        <v>15276</v>
      </c>
    </row>
    <row r="5401" spans="1:3" x14ac:dyDescent="0.15">
      <c r="A5401" s="70" t="s">
        <v>15277</v>
      </c>
      <c r="B5401" s="62" t="s">
        <v>14230</v>
      </c>
      <c r="C5401" s="62" t="s">
        <v>14230</v>
      </c>
    </row>
    <row r="5402" spans="1:3" x14ac:dyDescent="0.15">
      <c r="A5402" s="70" t="s">
        <v>15278</v>
      </c>
      <c r="B5402" s="62" t="s">
        <v>14042</v>
      </c>
      <c r="C5402" s="62" t="s">
        <v>15279</v>
      </c>
    </row>
    <row r="5403" spans="1:3" x14ac:dyDescent="0.15">
      <c r="A5403" s="70" t="s">
        <v>15280</v>
      </c>
      <c r="B5403" s="62" t="s">
        <v>15281</v>
      </c>
      <c r="C5403" s="62" t="s">
        <v>15282</v>
      </c>
    </row>
    <row r="5404" spans="1:3" x14ac:dyDescent="0.15">
      <c r="A5404" s="70" t="s">
        <v>15283</v>
      </c>
      <c r="B5404" s="62" t="s">
        <v>15281</v>
      </c>
      <c r="C5404" s="62" t="s">
        <v>15282</v>
      </c>
    </row>
    <row r="5405" spans="1:3" x14ac:dyDescent="0.15">
      <c r="A5405" s="70" t="s">
        <v>15284</v>
      </c>
      <c r="B5405" s="62" t="s">
        <v>13560</v>
      </c>
      <c r="C5405" s="62" t="s">
        <v>13560</v>
      </c>
    </row>
    <row r="5406" spans="1:3" x14ac:dyDescent="0.15">
      <c r="A5406" s="70" t="s">
        <v>15285</v>
      </c>
      <c r="B5406" s="62" t="s">
        <v>15286</v>
      </c>
      <c r="C5406" s="62" t="s">
        <v>15287</v>
      </c>
    </row>
    <row r="5407" spans="1:3" x14ac:dyDescent="0.15">
      <c r="A5407" s="70" t="s">
        <v>15288</v>
      </c>
      <c r="B5407" s="62" t="s">
        <v>15289</v>
      </c>
      <c r="C5407" s="62" t="s">
        <v>15290</v>
      </c>
    </row>
    <row r="5408" spans="1:3" x14ac:dyDescent="0.15">
      <c r="A5408" s="70" t="s">
        <v>15291</v>
      </c>
      <c r="B5408" s="62" t="s">
        <v>15292</v>
      </c>
      <c r="C5408" s="62" t="s">
        <v>15293</v>
      </c>
    </row>
    <row r="5409" spans="1:3" x14ac:dyDescent="0.15">
      <c r="A5409" s="70" t="s">
        <v>15294</v>
      </c>
      <c r="B5409" s="62" t="s">
        <v>15193</v>
      </c>
      <c r="C5409" s="62" t="s">
        <v>15295</v>
      </c>
    </row>
    <row r="5410" spans="1:3" x14ac:dyDescent="0.15">
      <c r="A5410" s="70" t="s">
        <v>15296</v>
      </c>
      <c r="B5410" s="62" t="s">
        <v>15297</v>
      </c>
      <c r="C5410" s="62" t="s">
        <v>15298</v>
      </c>
    </row>
    <row r="5411" spans="1:3" x14ac:dyDescent="0.15">
      <c r="A5411" s="70" t="s">
        <v>15299</v>
      </c>
      <c r="B5411" s="62" t="s">
        <v>15300</v>
      </c>
      <c r="C5411" s="62" t="s">
        <v>15301</v>
      </c>
    </row>
    <row r="5412" spans="1:3" x14ac:dyDescent="0.15">
      <c r="A5412" s="70" t="s">
        <v>15302</v>
      </c>
      <c r="B5412" s="62" t="s">
        <v>14133</v>
      </c>
      <c r="C5412" s="62" t="s">
        <v>14133</v>
      </c>
    </row>
    <row r="5413" spans="1:3" x14ac:dyDescent="0.15">
      <c r="A5413" s="70" t="s">
        <v>15303</v>
      </c>
      <c r="B5413" s="62" t="s">
        <v>15304</v>
      </c>
      <c r="C5413" s="62" t="s">
        <v>15305</v>
      </c>
    </row>
    <row r="5414" spans="1:3" x14ac:dyDescent="0.15">
      <c r="A5414" s="70" t="s">
        <v>15306</v>
      </c>
      <c r="B5414" s="62" t="s">
        <v>15307</v>
      </c>
      <c r="C5414" s="62" t="s">
        <v>15308</v>
      </c>
    </row>
    <row r="5415" spans="1:3" x14ac:dyDescent="0.15">
      <c r="A5415" s="70" t="s">
        <v>15309</v>
      </c>
      <c r="B5415" s="62" t="s">
        <v>12757</v>
      </c>
      <c r="C5415" s="62" t="s">
        <v>12757</v>
      </c>
    </row>
    <row r="5416" spans="1:3" x14ac:dyDescent="0.15">
      <c r="A5416" s="70" t="s">
        <v>15310</v>
      </c>
      <c r="B5416" s="62" t="s">
        <v>15311</v>
      </c>
      <c r="C5416" s="62" t="s">
        <v>12855</v>
      </c>
    </row>
    <row r="5417" spans="1:3" x14ac:dyDescent="0.15">
      <c r="A5417" s="70" t="s">
        <v>15312</v>
      </c>
      <c r="B5417" s="62" t="s">
        <v>15313</v>
      </c>
      <c r="C5417" s="62" t="s">
        <v>15314</v>
      </c>
    </row>
    <row r="5418" spans="1:3" x14ac:dyDescent="0.15">
      <c r="A5418" s="70" t="s">
        <v>15315</v>
      </c>
      <c r="B5418" s="62" t="s">
        <v>15316</v>
      </c>
      <c r="C5418" s="62" t="s">
        <v>15317</v>
      </c>
    </row>
    <row r="5419" spans="1:3" x14ac:dyDescent="0.15">
      <c r="A5419" s="70" t="s">
        <v>15318</v>
      </c>
      <c r="B5419" s="62" t="s">
        <v>12578</v>
      </c>
      <c r="C5419" s="62" t="s">
        <v>15319</v>
      </c>
    </row>
    <row r="5420" spans="1:3" x14ac:dyDescent="0.15">
      <c r="A5420" s="70" t="s">
        <v>15320</v>
      </c>
      <c r="B5420" s="62" t="s">
        <v>15321</v>
      </c>
      <c r="C5420" s="62" t="s">
        <v>15322</v>
      </c>
    </row>
    <row r="5421" spans="1:3" x14ac:dyDescent="0.15">
      <c r="A5421" s="70" t="s">
        <v>15323</v>
      </c>
      <c r="B5421" s="62" t="s">
        <v>14605</v>
      </c>
      <c r="C5421" s="62" t="s">
        <v>15324</v>
      </c>
    </row>
    <row r="5422" spans="1:3" x14ac:dyDescent="0.15">
      <c r="A5422" s="70" t="s">
        <v>15325</v>
      </c>
      <c r="B5422" s="62" t="s">
        <v>15326</v>
      </c>
      <c r="C5422" s="62" t="s">
        <v>15327</v>
      </c>
    </row>
    <row r="5423" spans="1:3" x14ac:dyDescent="0.15">
      <c r="A5423" s="70" t="s">
        <v>15328</v>
      </c>
      <c r="B5423" s="62" t="s">
        <v>15329</v>
      </c>
      <c r="C5423" s="62" t="s">
        <v>15330</v>
      </c>
    </row>
    <row r="5424" spans="1:3" x14ac:dyDescent="0.15">
      <c r="A5424" s="70" t="s">
        <v>15331</v>
      </c>
      <c r="B5424" s="62" t="s">
        <v>15332</v>
      </c>
      <c r="C5424" s="62" t="s">
        <v>15333</v>
      </c>
    </row>
    <row r="5425" spans="1:3" x14ac:dyDescent="0.15">
      <c r="A5425" s="70" t="s">
        <v>15334</v>
      </c>
      <c r="B5425" s="62" t="s">
        <v>15335</v>
      </c>
      <c r="C5425" s="62" t="s">
        <v>15336</v>
      </c>
    </row>
    <row r="5426" spans="1:3" x14ac:dyDescent="0.15">
      <c r="A5426" s="70" t="s">
        <v>15337</v>
      </c>
      <c r="B5426" s="62" t="s">
        <v>13312</v>
      </c>
      <c r="C5426" s="62" t="s">
        <v>15338</v>
      </c>
    </row>
    <row r="5427" spans="1:3" x14ac:dyDescent="0.15">
      <c r="A5427" s="70" t="s">
        <v>15339</v>
      </c>
      <c r="B5427" s="62" t="s">
        <v>14793</v>
      </c>
      <c r="C5427" s="62" t="s">
        <v>15340</v>
      </c>
    </row>
    <row r="5428" spans="1:3" x14ac:dyDescent="0.15">
      <c r="A5428" s="70" t="s">
        <v>15341</v>
      </c>
      <c r="B5428" s="62" t="s">
        <v>15342</v>
      </c>
      <c r="C5428" s="62" t="s">
        <v>15343</v>
      </c>
    </row>
    <row r="5429" spans="1:3" x14ac:dyDescent="0.15">
      <c r="A5429" s="70" t="s">
        <v>15344</v>
      </c>
      <c r="B5429" s="62" t="s">
        <v>15345</v>
      </c>
      <c r="C5429" s="62" t="s">
        <v>15346</v>
      </c>
    </row>
    <row r="5430" spans="1:3" x14ac:dyDescent="0.15">
      <c r="A5430" s="70" t="s">
        <v>15347</v>
      </c>
      <c r="B5430" s="62" t="s">
        <v>14709</v>
      </c>
      <c r="C5430" s="62" t="s">
        <v>14709</v>
      </c>
    </row>
    <row r="5431" spans="1:3" x14ac:dyDescent="0.15">
      <c r="A5431" s="70" t="s">
        <v>15348</v>
      </c>
      <c r="B5431" s="62" t="s">
        <v>14767</v>
      </c>
      <c r="C5431" s="62" t="s">
        <v>15349</v>
      </c>
    </row>
    <row r="5432" spans="1:3" x14ac:dyDescent="0.15">
      <c r="A5432" s="70" t="s">
        <v>15350</v>
      </c>
      <c r="B5432" s="62" t="s">
        <v>15351</v>
      </c>
      <c r="C5432" s="62" t="s">
        <v>15346</v>
      </c>
    </row>
    <row r="5433" spans="1:3" x14ac:dyDescent="0.15">
      <c r="A5433" s="70" t="s">
        <v>15352</v>
      </c>
      <c r="B5433" s="62" t="s">
        <v>15353</v>
      </c>
      <c r="C5433" s="62" t="s">
        <v>15354</v>
      </c>
    </row>
    <row r="5434" spans="1:3" x14ac:dyDescent="0.15">
      <c r="A5434" s="70" t="s">
        <v>15355</v>
      </c>
      <c r="B5434" s="62" t="s">
        <v>15356</v>
      </c>
      <c r="C5434" s="62" t="s">
        <v>15357</v>
      </c>
    </row>
    <row r="5435" spans="1:3" x14ac:dyDescent="0.15">
      <c r="A5435" s="70" t="s">
        <v>15358</v>
      </c>
      <c r="B5435" s="62" t="s">
        <v>15359</v>
      </c>
      <c r="C5435" s="62" t="s">
        <v>15360</v>
      </c>
    </row>
    <row r="5436" spans="1:3" x14ac:dyDescent="0.15">
      <c r="A5436" s="70" t="s">
        <v>15361</v>
      </c>
      <c r="B5436" s="62" t="s">
        <v>15362</v>
      </c>
      <c r="C5436" s="62" t="s">
        <v>15363</v>
      </c>
    </row>
    <row r="5437" spans="1:3" x14ac:dyDescent="0.15">
      <c r="A5437" s="70" t="s">
        <v>15364</v>
      </c>
      <c r="B5437" s="62" t="s">
        <v>15365</v>
      </c>
      <c r="C5437" s="62" t="s">
        <v>15366</v>
      </c>
    </row>
    <row r="5438" spans="1:3" x14ac:dyDescent="0.15">
      <c r="A5438" s="70" t="s">
        <v>15367</v>
      </c>
      <c r="B5438" s="62" t="s">
        <v>15368</v>
      </c>
      <c r="C5438" s="62" t="s">
        <v>15369</v>
      </c>
    </row>
    <row r="5439" spans="1:3" x14ac:dyDescent="0.15">
      <c r="A5439" s="70" t="s">
        <v>15370</v>
      </c>
      <c r="B5439" s="62" t="s">
        <v>15371</v>
      </c>
      <c r="C5439" s="62" t="s">
        <v>15372</v>
      </c>
    </row>
    <row r="5440" spans="1:3" x14ac:dyDescent="0.15">
      <c r="A5440" s="70" t="s">
        <v>15373</v>
      </c>
      <c r="B5440" s="62" t="s">
        <v>15374</v>
      </c>
      <c r="C5440" s="62" t="s">
        <v>15375</v>
      </c>
    </row>
    <row r="5441" spans="1:3" x14ac:dyDescent="0.15">
      <c r="A5441" s="70" t="s">
        <v>15376</v>
      </c>
      <c r="B5441" s="62" t="s">
        <v>15377</v>
      </c>
      <c r="C5441" s="62" t="s">
        <v>15378</v>
      </c>
    </row>
    <row r="5442" spans="1:3" x14ac:dyDescent="0.15">
      <c r="A5442" s="70" t="s">
        <v>15379</v>
      </c>
      <c r="B5442" s="62" t="s">
        <v>15380</v>
      </c>
      <c r="C5442" s="62" t="s">
        <v>15381</v>
      </c>
    </row>
    <row r="5443" spans="1:3" x14ac:dyDescent="0.15">
      <c r="A5443" s="70" t="s">
        <v>15382</v>
      </c>
      <c r="B5443" s="62" t="s">
        <v>15383</v>
      </c>
      <c r="C5443" s="62" t="s">
        <v>15384</v>
      </c>
    </row>
    <row r="5444" spans="1:3" x14ac:dyDescent="0.15">
      <c r="A5444" s="70" t="s">
        <v>15385</v>
      </c>
      <c r="B5444" s="62" t="s">
        <v>15386</v>
      </c>
      <c r="C5444" s="62" t="s">
        <v>15387</v>
      </c>
    </row>
    <row r="5445" spans="1:3" x14ac:dyDescent="0.15">
      <c r="A5445" s="70" t="s">
        <v>15388</v>
      </c>
      <c r="B5445" s="62" t="s">
        <v>15389</v>
      </c>
      <c r="C5445" s="62" t="s">
        <v>15390</v>
      </c>
    </row>
    <row r="5446" spans="1:3" x14ac:dyDescent="0.15">
      <c r="A5446" s="70" t="s">
        <v>15391</v>
      </c>
      <c r="B5446" s="62" t="s">
        <v>12688</v>
      </c>
      <c r="C5446" s="62" t="s">
        <v>15392</v>
      </c>
    </row>
    <row r="5447" spans="1:3" x14ac:dyDescent="0.15">
      <c r="A5447" s="70" t="s">
        <v>15393</v>
      </c>
      <c r="B5447" s="62" t="s">
        <v>15394</v>
      </c>
      <c r="C5447" s="62" t="s">
        <v>15395</v>
      </c>
    </row>
    <row r="5448" spans="1:3" x14ac:dyDescent="0.15">
      <c r="A5448" s="70" t="s">
        <v>15396</v>
      </c>
      <c r="B5448" s="62" t="s">
        <v>15397</v>
      </c>
      <c r="C5448" s="62" t="s">
        <v>15398</v>
      </c>
    </row>
    <row r="5449" spans="1:3" x14ac:dyDescent="0.15">
      <c r="A5449" s="70" t="s">
        <v>15399</v>
      </c>
      <c r="B5449" s="62" t="s">
        <v>15400</v>
      </c>
      <c r="C5449" s="62" t="s">
        <v>15401</v>
      </c>
    </row>
    <row r="5450" spans="1:3" x14ac:dyDescent="0.15">
      <c r="A5450" s="70" t="s">
        <v>15402</v>
      </c>
      <c r="B5450" s="62" t="s">
        <v>15403</v>
      </c>
      <c r="C5450" s="62" t="s">
        <v>13482</v>
      </c>
    </row>
    <row r="5451" spans="1:3" x14ac:dyDescent="0.15">
      <c r="A5451" s="70" t="s">
        <v>15404</v>
      </c>
      <c r="B5451" s="62" t="s">
        <v>15405</v>
      </c>
      <c r="C5451" s="62" t="s">
        <v>15406</v>
      </c>
    </row>
    <row r="5452" spans="1:3" x14ac:dyDescent="0.15">
      <c r="A5452" s="70" t="s">
        <v>15407</v>
      </c>
      <c r="B5452" s="62" t="s">
        <v>15408</v>
      </c>
      <c r="C5452" s="62" t="s">
        <v>15409</v>
      </c>
    </row>
    <row r="5453" spans="1:3" x14ac:dyDescent="0.15">
      <c r="A5453" s="70" t="s">
        <v>15410</v>
      </c>
      <c r="B5453" s="62" t="s">
        <v>15411</v>
      </c>
      <c r="C5453" s="62" t="s">
        <v>15412</v>
      </c>
    </row>
    <row r="5454" spans="1:3" x14ac:dyDescent="0.15">
      <c r="A5454" s="70" t="s">
        <v>15413</v>
      </c>
      <c r="B5454" s="62" t="s">
        <v>15414</v>
      </c>
      <c r="C5454" s="62" t="s">
        <v>15415</v>
      </c>
    </row>
    <row r="5455" spans="1:3" x14ac:dyDescent="0.15">
      <c r="A5455" s="70" t="s">
        <v>15416</v>
      </c>
      <c r="B5455" s="62" t="s">
        <v>14305</v>
      </c>
      <c r="C5455" s="62" t="s">
        <v>14358</v>
      </c>
    </row>
    <row r="5456" spans="1:3" x14ac:dyDescent="0.15">
      <c r="A5456" s="70" t="s">
        <v>15417</v>
      </c>
      <c r="B5456" s="62" t="s">
        <v>15418</v>
      </c>
      <c r="C5456" s="62" t="s">
        <v>12576</v>
      </c>
    </row>
    <row r="5457" spans="1:3" x14ac:dyDescent="0.15">
      <c r="A5457" s="70" t="s">
        <v>15419</v>
      </c>
      <c r="B5457" s="62" t="s">
        <v>15420</v>
      </c>
      <c r="C5457" s="62" t="s">
        <v>15421</v>
      </c>
    </row>
    <row r="5458" spans="1:3" x14ac:dyDescent="0.15">
      <c r="A5458" s="70" t="s">
        <v>15422</v>
      </c>
      <c r="B5458" s="62" t="s">
        <v>15423</v>
      </c>
      <c r="C5458" s="62" t="s">
        <v>15424</v>
      </c>
    </row>
    <row r="5459" spans="1:3" x14ac:dyDescent="0.15">
      <c r="A5459" s="70" t="s">
        <v>15425</v>
      </c>
      <c r="B5459" s="62" t="s">
        <v>15426</v>
      </c>
      <c r="C5459" s="62" t="s">
        <v>15427</v>
      </c>
    </row>
    <row r="5460" spans="1:3" x14ac:dyDescent="0.15">
      <c r="A5460" s="70" t="s">
        <v>15428</v>
      </c>
      <c r="B5460" s="62" t="s">
        <v>15429</v>
      </c>
      <c r="C5460" s="62" t="s">
        <v>15430</v>
      </c>
    </row>
    <row r="5461" spans="1:3" x14ac:dyDescent="0.15">
      <c r="A5461" s="70" t="s">
        <v>15431</v>
      </c>
      <c r="B5461" s="62" t="s">
        <v>15432</v>
      </c>
      <c r="C5461" s="62" t="s">
        <v>15433</v>
      </c>
    </row>
    <row r="5462" spans="1:3" x14ac:dyDescent="0.15">
      <c r="A5462" s="70" t="s">
        <v>15434</v>
      </c>
      <c r="B5462" s="62" t="s">
        <v>15435</v>
      </c>
      <c r="C5462" s="62" t="s">
        <v>15436</v>
      </c>
    </row>
    <row r="5463" spans="1:3" x14ac:dyDescent="0.15">
      <c r="A5463" s="70" t="s">
        <v>15437</v>
      </c>
      <c r="B5463" s="62" t="s">
        <v>15438</v>
      </c>
      <c r="C5463" s="62" t="s">
        <v>15439</v>
      </c>
    </row>
    <row r="5464" spans="1:3" x14ac:dyDescent="0.15">
      <c r="A5464" s="70" t="s">
        <v>15440</v>
      </c>
      <c r="B5464" s="62" t="s">
        <v>15441</v>
      </c>
      <c r="C5464" s="62" t="s">
        <v>15442</v>
      </c>
    </row>
    <row r="5465" spans="1:3" x14ac:dyDescent="0.15">
      <c r="A5465" s="70" t="s">
        <v>15443</v>
      </c>
      <c r="B5465" s="62" t="s">
        <v>14751</v>
      </c>
      <c r="C5465" s="62" t="s">
        <v>14751</v>
      </c>
    </row>
    <row r="5466" spans="1:3" x14ac:dyDescent="0.15">
      <c r="A5466" s="70" t="s">
        <v>15444</v>
      </c>
      <c r="B5466" s="62" t="s">
        <v>15445</v>
      </c>
      <c r="C5466" s="62" t="s">
        <v>15446</v>
      </c>
    </row>
    <row r="5467" spans="1:3" x14ac:dyDescent="0.15">
      <c r="A5467" s="70" t="s">
        <v>15447</v>
      </c>
      <c r="B5467" s="62" t="s">
        <v>15448</v>
      </c>
      <c r="C5467" s="62" t="s">
        <v>15449</v>
      </c>
    </row>
    <row r="5468" spans="1:3" x14ac:dyDescent="0.15">
      <c r="A5468" s="70" t="s">
        <v>15450</v>
      </c>
      <c r="B5468" s="62" t="s">
        <v>15451</v>
      </c>
      <c r="C5468" s="62" t="s">
        <v>15452</v>
      </c>
    </row>
    <row r="5469" spans="1:3" x14ac:dyDescent="0.15">
      <c r="A5469" s="70" t="s">
        <v>15453</v>
      </c>
      <c r="B5469" s="62" t="s">
        <v>14932</v>
      </c>
      <c r="C5469" s="62" t="s">
        <v>14932</v>
      </c>
    </row>
    <row r="5470" spans="1:3" x14ac:dyDescent="0.15">
      <c r="A5470" s="70" t="s">
        <v>15454</v>
      </c>
      <c r="B5470" s="62" t="s">
        <v>15455</v>
      </c>
      <c r="C5470" s="62" t="s">
        <v>15456</v>
      </c>
    </row>
    <row r="5471" spans="1:3" x14ac:dyDescent="0.15">
      <c r="A5471" s="70" t="s">
        <v>15457</v>
      </c>
      <c r="B5471" s="62" t="s">
        <v>12889</v>
      </c>
      <c r="C5471" s="62" t="s">
        <v>15458</v>
      </c>
    </row>
    <row r="5472" spans="1:3" x14ac:dyDescent="0.15">
      <c r="A5472" s="70" t="s">
        <v>15459</v>
      </c>
      <c r="B5472" s="62" t="s">
        <v>15460</v>
      </c>
      <c r="C5472" s="62" t="s">
        <v>15461</v>
      </c>
    </row>
    <row r="5473" spans="1:3" x14ac:dyDescent="0.15">
      <c r="A5473" s="70" t="s">
        <v>15462</v>
      </c>
      <c r="B5473" s="62" t="s">
        <v>15463</v>
      </c>
      <c r="C5473" s="62" t="s">
        <v>15463</v>
      </c>
    </row>
    <row r="5474" spans="1:3" x14ac:dyDescent="0.15">
      <c r="A5474" s="70" t="s">
        <v>15464</v>
      </c>
      <c r="B5474" s="62" t="s">
        <v>13691</v>
      </c>
      <c r="C5474" s="62" t="s">
        <v>15465</v>
      </c>
    </row>
    <row r="5475" spans="1:3" x14ac:dyDescent="0.15">
      <c r="A5475" s="70" t="s">
        <v>15466</v>
      </c>
      <c r="B5475" s="62" t="s">
        <v>15467</v>
      </c>
      <c r="C5475" s="62" t="s">
        <v>15467</v>
      </c>
    </row>
    <row r="5476" spans="1:3" x14ac:dyDescent="0.15">
      <c r="A5476" s="70" t="s">
        <v>15468</v>
      </c>
      <c r="B5476" s="62" t="s">
        <v>15469</v>
      </c>
      <c r="C5476" s="62" t="s">
        <v>15470</v>
      </c>
    </row>
    <row r="5477" spans="1:3" x14ac:dyDescent="0.15">
      <c r="A5477" s="70" t="s">
        <v>15471</v>
      </c>
      <c r="B5477" s="62" t="s">
        <v>15472</v>
      </c>
      <c r="C5477" s="62" t="s">
        <v>15473</v>
      </c>
    </row>
    <row r="5478" spans="1:3" x14ac:dyDescent="0.15">
      <c r="A5478" s="70" t="s">
        <v>15474</v>
      </c>
      <c r="B5478" s="62" t="s">
        <v>12994</v>
      </c>
      <c r="C5478" s="62" t="s">
        <v>15475</v>
      </c>
    </row>
    <row r="5479" spans="1:3" x14ac:dyDescent="0.15">
      <c r="A5479" s="70" t="s">
        <v>15476</v>
      </c>
      <c r="B5479" s="62" t="s">
        <v>15477</v>
      </c>
      <c r="C5479" s="62" t="s">
        <v>15478</v>
      </c>
    </row>
    <row r="5480" spans="1:3" x14ac:dyDescent="0.15">
      <c r="A5480" s="70" t="s">
        <v>15479</v>
      </c>
      <c r="B5480" s="62" t="s">
        <v>15046</v>
      </c>
      <c r="C5480" s="62" t="s">
        <v>12938</v>
      </c>
    </row>
    <row r="5481" spans="1:3" x14ac:dyDescent="0.15">
      <c r="A5481" s="70" t="s">
        <v>15480</v>
      </c>
      <c r="B5481" s="62" t="s">
        <v>15481</v>
      </c>
      <c r="C5481" s="62" t="s">
        <v>15482</v>
      </c>
    </row>
    <row r="5482" spans="1:3" x14ac:dyDescent="0.15">
      <c r="A5482" s="70" t="s">
        <v>15483</v>
      </c>
      <c r="B5482" s="62" t="s">
        <v>15484</v>
      </c>
      <c r="C5482" s="62" t="s">
        <v>15485</v>
      </c>
    </row>
    <row r="5483" spans="1:3" x14ac:dyDescent="0.15">
      <c r="A5483" s="70" t="s">
        <v>15486</v>
      </c>
      <c r="B5483" s="62" t="s">
        <v>15487</v>
      </c>
      <c r="C5483" s="62" t="s">
        <v>15488</v>
      </c>
    </row>
    <row r="5484" spans="1:3" x14ac:dyDescent="0.15">
      <c r="A5484" s="70" t="s">
        <v>15489</v>
      </c>
      <c r="B5484" s="62" t="s">
        <v>15490</v>
      </c>
      <c r="C5484" s="62" t="s">
        <v>15491</v>
      </c>
    </row>
    <row r="5485" spans="1:3" x14ac:dyDescent="0.15">
      <c r="A5485" s="70" t="s">
        <v>15492</v>
      </c>
      <c r="B5485" s="62" t="s">
        <v>15493</v>
      </c>
      <c r="C5485" s="62" t="s">
        <v>15494</v>
      </c>
    </row>
    <row r="5486" spans="1:3" x14ac:dyDescent="0.15">
      <c r="A5486" s="70" t="s">
        <v>15495</v>
      </c>
      <c r="B5486" s="62" t="s">
        <v>15496</v>
      </c>
      <c r="C5486" s="62" t="s">
        <v>15497</v>
      </c>
    </row>
    <row r="5487" spans="1:3" x14ac:dyDescent="0.15">
      <c r="A5487" s="70" t="s">
        <v>15498</v>
      </c>
      <c r="B5487" s="62" t="s">
        <v>15499</v>
      </c>
      <c r="C5487" s="62" t="s">
        <v>12901</v>
      </c>
    </row>
    <row r="5488" spans="1:3" x14ac:dyDescent="0.15">
      <c r="A5488" s="70" t="s">
        <v>15500</v>
      </c>
      <c r="B5488" s="62" t="s">
        <v>15501</v>
      </c>
      <c r="C5488" s="62" t="s">
        <v>15502</v>
      </c>
    </row>
    <row r="5489" spans="1:3" x14ac:dyDescent="0.15">
      <c r="A5489" s="70" t="s">
        <v>15503</v>
      </c>
      <c r="B5489" s="62" t="s">
        <v>15504</v>
      </c>
      <c r="C5489" s="62" t="s">
        <v>15505</v>
      </c>
    </row>
    <row r="5490" spans="1:3" x14ac:dyDescent="0.15">
      <c r="A5490" s="70" t="s">
        <v>15506</v>
      </c>
      <c r="B5490" s="62" t="s">
        <v>13488</v>
      </c>
      <c r="C5490" s="62" t="s">
        <v>15507</v>
      </c>
    </row>
    <row r="5491" spans="1:3" x14ac:dyDescent="0.15">
      <c r="A5491" s="70" t="s">
        <v>15508</v>
      </c>
      <c r="B5491" s="62" t="s">
        <v>15509</v>
      </c>
      <c r="C5491" s="62" t="s">
        <v>15510</v>
      </c>
    </row>
    <row r="5492" spans="1:3" x14ac:dyDescent="0.15">
      <c r="A5492" s="70" t="s">
        <v>15511</v>
      </c>
      <c r="B5492" s="62" t="s">
        <v>15512</v>
      </c>
      <c r="C5492" s="62" t="s">
        <v>15513</v>
      </c>
    </row>
    <row r="5493" spans="1:3" x14ac:dyDescent="0.15">
      <c r="A5493" s="70" t="s">
        <v>15514</v>
      </c>
      <c r="B5493" s="62" t="s">
        <v>15515</v>
      </c>
      <c r="C5493" s="62" t="s">
        <v>15516</v>
      </c>
    </row>
    <row r="5494" spans="1:3" x14ac:dyDescent="0.15">
      <c r="A5494" s="70" t="s">
        <v>15517</v>
      </c>
      <c r="B5494" s="62" t="s">
        <v>13018</v>
      </c>
      <c r="C5494" s="62" t="s">
        <v>13018</v>
      </c>
    </row>
    <row r="5495" spans="1:3" x14ac:dyDescent="0.15">
      <c r="A5495" s="70" t="s">
        <v>15518</v>
      </c>
      <c r="B5495" s="62" t="s">
        <v>15519</v>
      </c>
      <c r="C5495" s="62" t="s">
        <v>15520</v>
      </c>
    </row>
    <row r="5496" spans="1:3" x14ac:dyDescent="0.15">
      <c r="A5496" s="70" t="s">
        <v>15521</v>
      </c>
      <c r="B5496" s="62" t="s">
        <v>15522</v>
      </c>
      <c r="C5496" s="62" t="s">
        <v>14426</v>
      </c>
    </row>
    <row r="5497" spans="1:3" x14ac:dyDescent="0.15">
      <c r="A5497" s="70" t="s">
        <v>15523</v>
      </c>
      <c r="B5497" s="62" t="s">
        <v>13131</v>
      </c>
      <c r="C5497" s="62" t="s">
        <v>15524</v>
      </c>
    </row>
    <row r="5498" spans="1:3" x14ac:dyDescent="0.15">
      <c r="A5498" s="70" t="s">
        <v>15525</v>
      </c>
      <c r="B5498" s="62" t="s">
        <v>15526</v>
      </c>
      <c r="C5498" s="62" t="s">
        <v>15527</v>
      </c>
    </row>
    <row r="5499" spans="1:3" x14ac:dyDescent="0.15">
      <c r="A5499" s="70" t="s">
        <v>15528</v>
      </c>
      <c r="B5499" s="62" t="s">
        <v>15529</v>
      </c>
      <c r="C5499" s="62" t="s">
        <v>15530</v>
      </c>
    </row>
    <row r="5500" spans="1:3" x14ac:dyDescent="0.15">
      <c r="A5500" s="70" t="s">
        <v>15531</v>
      </c>
      <c r="B5500" s="62" t="s">
        <v>12740</v>
      </c>
      <c r="C5500" s="62" t="s">
        <v>15532</v>
      </c>
    </row>
    <row r="5501" spans="1:3" x14ac:dyDescent="0.15">
      <c r="A5501" s="70" t="s">
        <v>15533</v>
      </c>
      <c r="B5501" s="62" t="s">
        <v>15534</v>
      </c>
      <c r="C5501" s="62" t="s">
        <v>12561</v>
      </c>
    </row>
    <row r="5502" spans="1:3" x14ac:dyDescent="0.15">
      <c r="A5502" s="70" t="s">
        <v>15535</v>
      </c>
      <c r="B5502" s="62" t="s">
        <v>13018</v>
      </c>
      <c r="C5502" s="62" t="s">
        <v>13018</v>
      </c>
    </row>
    <row r="5503" spans="1:3" x14ac:dyDescent="0.15">
      <c r="A5503" s="70" t="s">
        <v>15536</v>
      </c>
      <c r="B5503" s="62" t="s">
        <v>15537</v>
      </c>
      <c r="C5503" s="62" t="s">
        <v>15537</v>
      </c>
    </row>
    <row r="5504" spans="1:3" x14ac:dyDescent="0.15">
      <c r="A5504" s="70" t="s">
        <v>15538</v>
      </c>
      <c r="B5504" s="62" t="s">
        <v>13937</v>
      </c>
      <c r="C5504" s="62" t="s">
        <v>13937</v>
      </c>
    </row>
    <row r="5505" spans="1:3" x14ac:dyDescent="0.15">
      <c r="A5505" s="70" t="s">
        <v>15539</v>
      </c>
      <c r="B5505" s="62" t="s">
        <v>14136</v>
      </c>
      <c r="C5505" s="62" t="s">
        <v>14136</v>
      </c>
    </row>
    <row r="5506" spans="1:3" x14ac:dyDescent="0.15">
      <c r="A5506" s="70" t="s">
        <v>15540</v>
      </c>
      <c r="B5506" s="62" t="s">
        <v>15541</v>
      </c>
      <c r="C5506" s="62" t="s">
        <v>15542</v>
      </c>
    </row>
    <row r="5507" spans="1:3" x14ac:dyDescent="0.15">
      <c r="A5507" s="70" t="s">
        <v>15543</v>
      </c>
      <c r="B5507" s="62" t="s">
        <v>15544</v>
      </c>
      <c r="C5507" s="62" t="s">
        <v>15545</v>
      </c>
    </row>
    <row r="5508" spans="1:3" x14ac:dyDescent="0.15">
      <c r="A5508" s="70" t="s">
        <v>15546</v>
      </c>
      <c r="B5508" s="62" t="s">
        <v>15547</v>
      </c>
      <c r="C5508" s="62" t="s">
        <v>15548</v>
      </c>
    </row>
    <row r="5509" spans="1:3" x14ac:dyDescent="0.15">
      <c r="A5509" s="70" t="s">
        <v>15549</v>
      </c>
      <c r="B5509" s="62" t="s">
        <v>14932</v>
      </c>
      <c r="C5509" s="62" t="s">
        <v>15550</v>
      </c>
    </row>
    <row r="5510" spans="1:3" x14ac:dyDescent="0.15">
      <c r="A5510" s="70" t="s">
        <v>15551</v>
      </c>
      <c r="B5510" s="62" t="s">
        <v>13668</v>
      </c>
      <c r="C5510" s="62" t="s">
        <v>13668</v>
      </c>
    </row>
    <row r="5511" spans="1:3" x14ac:dyDescent="0.15">
      <c r="A5511" s="70" t="s">
        <v>15552</v>
      </c>
      <c r="B5511" s="62" t="s">
        <v>15553</v>
      </c>
      <c r="C5511" s="62" t="s">
        <v>15554</v>
      </c>
    </row>
    <row r="5512" spans="1:3" x14ac:dyDescent="0.15">
      <c r="A5512" s="70" t="s">
        <v>15555</v>
      </c>
      <c r="B5512" s="62" t="s">
        <v>15556</v>
      </c>
      <c r="C5512" s="62" t="s">
        <v>15557</v>
      </c>
    </row>
    <row r="5513" spans="1:3" x14ac:dyDescent="0.15">
      <c r="A5513" s="70" t="s">
        <v>15558</v>
      </c>
      <c r="B5513" s="62" t="s">
        <v>15559</v>
      </c>
      <c r="C5513" s="62" t="s">
        <v>15560</v>
      </c>
    </row>
    <row r="5514" spans="1:3" x14ac:dyDescent="0.15">
      <c r="A5514" s="70" t="s">
        <v>15561</v>
      </c>
      <c r="B5514" s="62" t="s">
        <v>15562</v>
      </c>
      <c r="C5514" s="62" t="s">
        <v>15563</v>
      </c>
    </row>
    <row r="5515" spans="1:3" x14ac:dyDescent="0.15">
      <c r="A5515" s="70" t="s">
        <v>15564</v>
      </c>
      <c r="B5515" s="62" t="s">
        <v>15565</v>
      </c>
      <c r="C5515" s="62" t="s">
        <v>15566</v>
      </c>
    </row>
    <row r="5516" spans="1:3" x14ac:dyDescent="0.15">
      <c r="A5516" s="70" t="s">
        <v>15567</v>
      </c>
      <c r="B5516" s="62" t="s">
        <v>12804</v>
      </c>
      <c r="C5516" s="62" t="s">
        <v>12804</v>
      </c>
    </row>
    <row r="5517" spans="1:3" x14ac:dyDescent="0.15">
      <c r="A5517" s="70" t="s">
        <v>15568</v>
      </c>
      <c r="B5517" s="62" t="s">
        <v>14952</v>
      </c>
      <c r="C5517" s="62" t="s">
        <v>14952</v>
      </c>
    </row>
    <row r="5518" spans="1:3" x14ac:dyDescent="0.15">
      <c r="A5518" s="70" t="s">
        <v>15569</v>
      </c>
      <c r="B5518" s="62" t="s">
        <v>15570</v>
      </c>
      <c r="C5518" s="62" t="s">
        <v>15571</v>
      </c>
    </row>
    <row r="5519" spans="1:3" x14ac:dyDescent="0.15">
      <c r="A5519" s="70" t="s">
        <v>15572</v>
      </c>
      <c r="B5519" s="62" t="s">
        <v>15573</v>
      </c>
      <c r="C5519" s="62" t="s">
        <v>15574</v>
      </c>
    </row>
    <row r="5520" spans="1:3" x14ac:dyDescent="0.15">
      <c r="A5520" s="70" t="s">
        <v>15575</v>
      </c>
      <c r="B5520" s="62" t="s">
        <v>13668</v>
      </c>
      <c r="C5520" s="62" t="s">
        <v>13668</v>
      </c>
    </row>
    <row r="5521" spans="1:3" x14ac:dyDescent="0.15">
      <c r="A5521" s="70" t="s">
        <v>15576</v>
      </c>
      <c r="B5521" s="62" t="s">
        <v>15577</v>
      </c>
      <c r="C5521" s="62" t="s">
        <v>15578</v>
      </c>
    </row>
    <row r="5522" spans="1:3" x14ac:dyDescent="0.15">
      <c r="A5522" s="70" t="s">
        <v>15579</v>
      </c>
      <c r="B5522" s="62" t="s">
        <v>15532</v>
      </c>
      <c r="C5522" s="62" t="s">
        <v>15580</v>
      </c>
    </row>
    <row r="5523" spans="1:3" x14ac:dyDescent="0.15">
      <c r="A5523" s="70" t="s">
        <v>15581</v>
      </c>
      <c r="B5523" s="62" t="s">
        <v>15532</v>
      </c>
      <c r="C5523" s="62" t="s">
        <v>15582</v>
      </c>
    </row>
    <row r="5524" spans="1:3" x14ac:dyDescent="0.15">
      <c r="A5524" s="70" t="s">
        <v>15583</v>
      </c>
      <c r="B5524" s="62" t="s">
        <v>15584</v>
      </c>
      <c r="C5524" s="62" t="s">
        <v>15585</v>
      </c>
    </row>
    <row r="5525" spans="1:3" x14ac:dyDescent="0.15">
      <c r="A5525" s="70" t="s">
        <v>15586</v>
      </c>
      <c r="B5525" s="62" t="s">
        <v>15587</v>
      </c>
      <c r="C5525" s="62" t="s">
        <v>15588</v>
      </c>
    </row>
    <row r="5526" spans="1:3" x14ac:dyDescent="0.15">
      <c r="A5526" s="70" t="s">
        <v>15589</v>
      </c>
      <c r="B5526" s="62" t="s">
        <v>15590</v>
      </c>
      <c r="C5526" s="62" t="s">
        <v>15591</v>
      </c>
    </row>
    <row r="5527" spans="1:3" x14ac:dyDescent="0.15">
      <c r="A5527" s="70" t="s">
        <v>15592</v>
      </c>
      <c r="B5527" s="62" t="s">
        <v>15593</v>
      </c>
      <c r="C5527" s="62" t="s">
        <v>15594</v>
      </c>
    </row>
    <row r="5528" spans="1:3" x14ac:dyDescent="0.15">
      <c r="A5528" s="70" t="s">
        <v>15595</v>
      </c>
      <c r="B5528" s="62" t="s">
        <v>15596</v>
      </c>
      <c r="C5528" s="62" t="s">
        <v>13361</v>
      </c>
    </row>
    <row r="5529" spans="1:3" x14ac:dyDescent="0.15">
      <c r="A5529" s="70" t="s">
        <v>15597</v>
      </c>
      <c r="B5529" s="62" t="s">
        <v>15598</v>
      </c>
      <c r="C5529" s="62" t="s">
        <v>15599</v>
      </c>
    </row>
    <row r="5530" spans="1:3" x14ac:dyDescent="0.15">
      <c r="A5530" s="70" t="s">
        <v>15600</v>
      </c>
      <c r="B5530" s="62" t="s">
        <v>15601</v>
      </c>
      <c r="C5530" s="62" t="s">
        <v>15602</v>
      </c>
    </row>
    <row r="5531" spans="1:3" x14ac:dyDescent="0.15">
      <c r="A5531" s="70" t="s">
        <v>15603</v>
      </c>
      <c r="B5531" s="62" t="s">
        <v>15604</v>
      </c>
      <c r="C5531" s="62" t="s">
        <v>15605</v>
      </c>
    </row>
    <row r="5532" spans="1:3" x14ac:dyDescent="0.15">
      <c r="A5532" s="70" t="s">
        <v>15606</v>
      </c>
      <c r="B5532" s="62" t="s">
        <v>15607</v>
      </c>
      <c r="C5532" s="62" t="s">
        <v>15608</v>
      </c>
    </row>
    <row r="5533" spans="1:3" x14ac:dyDescent="0.15">
      <c r="A5533" s="70" t="s">
        <v>15609</v>
      </c>
      <c r="B5533" s="62" t="s">
        <v>15610</v>
      </c>
      <c r="C5533" s="62" t="s">
        <v>15611</v>
      </c>
    </row>
    <row r="5534" spans="1:3" x14ac:dyDescent="0.15">
      <c r="A5534" s="70" t="s">
        <v>15612</v>
      </c>
      <c r="B5534" s="62" t="s">
        <v>15613</v>
      </c>
      <c r="C5534" s="62" t="s">
        <v>14799</v>
      </c>
    </row>
    <row r="5535" spans="1:3" x14ac:dyDescent="0.15">
      <c r="A5535" s="70" t="s">
        <v>15614</v>
      </c>
      <c r="B5535" s="62" t="s">
        <v>15615</v>
      </c>
      <c r="C5535" s="62" t="s">
        <v>15616</v>
      </c>
    </row>
    <row r="5536" spans="1:3" x14ac:dyDescent="0.15">
      <c r="A5536" s="70" t="s">
        <v>15617</v>
      </c>
      <c r="B5536" s="62" t="s">
        <v>15618</v>
      </c>
      <c r="C5536" s="62" t="s">
        <v>15619</v>
      </c>
    </row>
    <row r="5537" spans="1:3" x14ac:dyDescent="0.15">
      <c r="A5537" s="70" t="s">
        <v>15620</v>
      </c>
      <c r="B5537" s="62" t="s">
        <v>15621</v>
      </c>
      <c r="C5537" s="62" t="s">
        <v>15622</v>
      </c>
    </row>
    <row r="5538" spans="1:3" x14ac:dyDescent="0.15">
      <c r="A5538" s="70" t="s">
        <v>15623</v>
      </c>
      <c r="B5538" s="62" t="s">
        <v>15624</v>
      </c>
      <c r="C5538" s="62" t="s">
        <v>15625</v>
      </c>
    </row>
    <row r="5539" spans="1:3" x14ac:dyDescent="0.15">
      <c r="A5539" s="70" t="s">
        <v>15626</v>
      </c>
      <c r="B5539" s="62" t="s">
        <v>15624</v>
      </c>
      <c r="C5539" s="62" t="s">
        <v>15625</v>
      </c>
    </row>
    <row r="5540" spans="1:3" x14ac:dyDescent="0.15">
      <c r="A5540" s="70" t="s">
        <v>15627</v>
      </c>
      <c r="B5540" s="62" t="s">
        <v>15628</v>
      </c>
      <c r="C5540" s="62" t="s">
        <v>15629</v>
      </c>
    </row>
    <row r="5541" spans="1:3" x14ac:dyDescent="0.15">
      <c r="A5541" s="70" t="s">
        <v>15630</v>
      </c>
      <c r="B5541" s="62" t="s">
        <v>15631</v>
      </c>
      <c r="C5541" s="62" t="s">
        <v>15632</v>
      </c>
    </row>
    <row r="5542" spans="1:3" x14ac:dyDescent="0.15">
      <c r="A5542" s="70" t="s">
        <v>15633</v>
      </c>
      <c r="B5542" s="62" t="s">
        <v>15199</v>
      </c>
      <c r="C5542" s="62" t="s">
        <v>14837</v>
      </c>
    </row>
    <row r="5543" spans="1:3" x14ac:dyDescent="0.15">
      <c r="A5543" s="70" t="s">
        <v>15634</v>
      </c>
      <c r="B5543" s="62" t="s">
        <v>15635</v>
      </c>
      <c r="C5543" s="62" t="s">
        <v>15636</v>
      </c>
    </row>
    <row r="5544" spans="1:3" x14ac:dyDescent="0.15">
      <c r="A5544" s="70" t="s">
        <v>15637</v>
      </c>
      <c r="B5544" s="62" t="s">
        <v>14769</v>
      </c>
      <c r="C5544" s="62" t="s">
        <v>14770</v>
      </c>
    </row>
    <row r="5545" spans="1:3" x14ac:dyDescent="0.15">
      <c r="A5545" s="70" t="s">
        <v>15638</v>
      </c>
      <c r="B5545" s="62" t="s">
        <v>15639</v>
      </c>
      <c r="C5545" s="62" t="s">
        <v>15640</v>
      </c>
    </row>
    <row r="5546" spans="1:3" x14ac:dyDescent="0.15">
      <c r="A5546" s="70" t="s">
        <v>15641</v>
      </c>
      <c r="B5546" s="62" t="s">
        <v>12834</v>
      </c>
      <c r="C5546" s="62" t="s">
        <v>13307</v>
      </c>
    </row>
    <row r="5547" spans="1:3" x14ac:dyDescent="0.15">
      <c r="A5547" s="70" t="s">
        <v>15642</v>
      </c>
      <c r="B5547" s="62" t="s">
        <v>15643</v>
      </c>
      <c r="C5547" s="62" t="s">
        <v>15644</v>
      </c>
    </row>
    <row r="5548" spans="1:3" x14ac:dyDescent="0.15">
      <c r="A5548" s="70" t="s">
        <v>15645</v>
      </c>
      <c r="B5548" s="62" t="s">
        <v>15646</v>
      </c>
      <c r="C5548" s="62" t="s">
        <v>15647</v>
      </c>
    </row>
    <row r="5549" spans="1:3" x14ac:dyDescent="0.15">
      <c r="A5549" s="70" t="s">
        <v>15648</v>
      </c>
      <c r="B5549" s="62" t="s">
        <v>15649</v>
      </c>
      <c r="C5549" s="62" t="s">
        <v>15650</v>
      </c>
    </row>
    <row r="5550" spans="1:3" x14ac:dyDescent="0.15">
      <c r="A5550" s="70" t="s">
        <v>15651</v>
      </c>
      <c r="B5550" s="62" t="s">
        <v>15652</v>
      </c>
      <c r="C5550" s="62" t="s">
        <v>15653</v>
      </c>
    </row>
    <row r="5551" spans="1:3" x14ac:dyDescent="0.15">
      <c r="A5551" s="70" t="s">
        <v>15654</v>
      </c>
      <c r="B5551" s="62" t="s">
        <v>15655</v>
      </c>
      <c r="C5551" s="62" t="s">
        <v>15656</v>
      </c>
    </row>
    <row r="5552" spans="1:3" x14ac:dyDescent="0.15">
      <c r="A5552" s="70" t="s">
        <v>15657</v>
      </c>
      <c r="B5552" s="62" t="s">
        <v>15658</v>
      </c>
      <c r="C5552" s="62" t="s">
        <v>15659</v>
      </c>
    </row>
    <row r="5553" spans="1:3" x14ac:dyDescent="0.15">
      <c r="A5553" s="70" t="s">
        <v>15660</v>
      </c>
      <c r="B5553" s="62" t="s">
        <v>15661</v>
      </c>
      <c r="C5553" s="62" t="s">
        <v>15662</v>
      </c>
    </row>
    <row r="5554" spans="1:3" x14ac:dyDescent="0.15">
      <c r="A5554" s="70" t="s">
        <v>15663</v>
      </c>
      <c r="B5554" s="62" t="s">
        <v>15664</v>
      </c>
      <c r="C5554" s="62" t="s">
        <v>15665</v>
      </c>
    </row>
    <row r="5555" spans="1:3" x14ac:dyDescent="0.15">
      <c r="A5555" s="70" t="s">
        <v>15666</v>
      </c>
      <c r="B5555" s="62" t="s">
        <v>15667</v>
      </c>
      <c r="C5555" s="62" t="s">
        <v>15667</v>
      </c>
    </row>
    <row r="5556" spans="1:3" x14ac:dyDescent="0.15">
      <c r="A5556" s="70" t="s">
        <v>15668</v>
      </c>
      <c r="B5556" s="62" t="s">
        <v>15669</v>
      </c>
      <c r="C5556" s="62" t="s">
        <v>15665</v>
      </c>
    </row>
    <row r="5557" spans="1:3" x14ac:dyDescent="0.15">
      <c r="A5557" s="70" t="s">
        <v>15670</v>
      </c>
      <c r="B5557" s="62" t="s">
        <v>15671</v>
      </c>
      <c r="C5557" s="62" t="s">
        <v>15672</v>
      </c>
    </row>
    <row r="5558" spans="1:3" x14ac:dyDescent="0.15">
      <c r="A5558" s="70" t="s">
        <v>15673</v>
      </c>
      <c r="B5558" s="62" t="s">
        <v>15674</v>
      </c>
      <c r="C5558" s="62" t="s">
        <v>15675</v>
      </c>
    </row>
    <row r="5559" spans="1:3" x14ac:dyDescent="0.15">
      <c r="A5559" s="70" t="s">
        <v>15676</v>
      </c>
      <c r="B5559" s="62" t="s">
        <v>15677</v>
      </c>
      <c r="C5559" s="62" t="s">
        <v>15101</v>
      </c>
    </row>
    <row r="5560" spans="1:3" x14ac:dyDescent="0.15">
      <c r="A5560" s="70" t="s">
        <v>15678</v>
      </c>
      <c r="B5560" s="62" t="s">
        <v>15679</v>
      </c>
      <c r="C5560" s="62" t="s">
        <v>15680</v>
      </c>
    </row>
    <row r="5561" spans="1:3" x14ac:dyDescent="0.15">
      <c r="A5561" s="70" t="s">
        <v>15681</v>
      </c>
      <c r="B5561" s="62" t="s">
        <v>15682</v>
      </c>
      <c r="C5561" s="62" t="s">
        <v>15683</v>
      </c>
    </row>
    <row r="5562" spans="1:3" x14ac:dyDescent="0.15">
      <c r="A5562" s="70" t="s">
        <v>15684</v>
      </c>
      <c r="B5562" s="62" t="s">
        <v>15685</v>
      </c>
      <c r="C5562" s="62" t="s">
        <v>15686</v>
      </c>
    </row>
    <row r="5563" spans="1:3" x14ac:dyDescent="0.15">
      <c r="A5563" s="70" t="s">
        <v>15687</v>
      </c>
      <c r="B5563" s="62" t="s">
        <v>15688</v>
      </c>
      <c r="C5563" s="62" t="s">
        <v>15689</v>
      </c>
    </row>
    <row r="5564" spans="1:3" x14ac:dyDescent="0.15">
      <c r="A5564" s="70" t="s">
        <v>15690</v>
      </c>
      <c r="B5564" s="62" t="s">
        <v>13233</v>
      </c>
      <c r="C5564" s="62" t="s">
        <v>15691</v>
      </c>
    </row>
    <row r="5565" spans="1:3" x14ac:dyDescent="0.15">
      <c r="A5565" s="70" t="s">
        <v>15692</v>
      </c>
      <c r="B5565" s="62" t="s">
        <v>15028</v>
      </c>
      <c r="C5565" s="62" t="s">
        <v>15029</v>
      </c>
    </row>
    <row r="5566" spans="1:3" x14ac:dyDescent="0.15">
      <c r="A5566" s="70" t="s">
        <v>15693</v>
      </c>
      <c r="B5566" s="62" t="s">
        <v>15694</v>
      </c>
      <c r="C5566" s="62" t="s">
        <v>15695</v>
      </c>
    </row>
    <row r="5567" spans="1:3" x14ac:dyDescent="0.15">
      <c r="A5567" s="70" t="s">
        <v>15696</v>
      </c>
      <c r="B5567" s="62" t="s">
        <v>15697</v>
      </c>
      <c r="C5567" s="62" t="s">
        <v>15698</v>
      </c>
    </row>
    <row r="5568" spans="1:3" x14ac:dyDescent="0.15">
      <c r="A5568" s="70" t="s">
        <v>15699</v>
      </c>
      <c r="B5568" s="62" t="s">
        <v>15700</v>
      </c>
      <c r="C5568" s="62" t="s">
        <v>15701</v>
      </c>
    </row>
    <row r="5569" spans="1:3" x14ac:dyDescent="0.15">
      <c r="A5569" s="70" t="s">
        <v>15702</v>
      </c>
      <c r="B5569" s="62" t="s">
        <v>15132</v>
      </c>
      <c r="C5569" s="62" t="s">
        <v>15133</v>
      </c>
    </row>
    <row r="5570" spans="1:3" x14ac:dyDescent="0.15">
      <c r="A5570" s="70" t="s">
        <v>15703</v>
      </c>
      <c r="B5570" s="62" t="s">
        <v>15704</v>
      </c>
      <c r="C5570" s="62" t="s">
        <v>15705</v>
      </c>
    </row>
    <row r="5571" spans="1:3" x14ac:dyDescent="0.15">
      <c r="A5571" s="70" t="s">
        <v>15706</v>
      </c>
      <c r="B5571" s="62" t="s">
        <v>15707</v>
      </c>
      <c r="C5571" s="62" t="s">
        <v>15708</v>
      </c>
    </row>
    <row r="5572" spans="1:3" x14ac:dyDescent="0.15">
      <c r="A5572" s="70" t="s">
        <v>15709</v>
      </c>
      <c r="B5572" s="62" t="s">
        <v>15710</v>
      </c>
      <c r="C5572" s="62" t="s">
        <v>15711</v>
      </c>
    </row>
    <row r="5573" spans="1:3" x14ac:dyDescent="0.15">
      <c r="A5573" s="70" t="s">
        <v>15712</v>
      </c>
      <c r="B5573" s="62" t="s">
        <v>15713</v>
      </c>
      <c r="C5573" s="62" t="s">
        <v>15714</v>
      </c>
    </row>
    <row r="5574" spans="1:3" x14ac:dyDescent="0.15">
      <c r="A5574" s="70" t="s">
        <v>15715</v>
      </c>
      <c r="B5574" s="62" t="s">
        <v>15716</v>
      </c>
      <c r="C5574" s="62" t="s">
        <v>15717</v>
      </c>
    </row>
    <row r="5575" spans="1:3" x14ac:dyDescent="0.15">
      <c r="A5575" s="70" t="s">
        <v>15718</v>
      </c>
      <c r="B5575" s="62" t="s">
        <v>15719</v>
      </c>
      <c r="C5575" s="62" t="s">
        <v>15720</v>
      </c>
    </row>
    <row r="5576" spans="1:3" x14ac:dyDescent="0.15">
      <c r="A5576" s="70" t="s">
        <v>15721</v>
      </c>
      <c r="B5576" s="62" t="s">
        <v>15722</v>
      </c>
      <c r="C5576" s="62" t="s">
        <v>15723</v>
      </c>
    </row>
    <row r="5577" spans="1:3" x14ac:dyDescent="0.15">
      <c r="A5577" s="70" t="s">
        <v>15724</v>
      </c>
      <c r="B5577" s="62" t="s">
        <v>15725</v>
      </c>
      <c r="C5577" s="62" t="s">
        <v>15726</v>
      </c>
    </row>
    <row r="5578" spans="1:3" x14ac:dyDescent="0.15">
      <c r="A5578" s="70" t="s">
        <v>15727</v>
      </c>
      <c r="B5578" s="62" t="s">
        <v>15728</v>
      </c>
      <c r="C5578" s="62" t="s">
        <v>15729</v>
      </c>
    </row>
    <row r="5579" spans="1:3" x14ac:dyDescent="0.15">
      <c r="A5579" s="70" t="s">
        <v>15730</v>
      </c>
      <c r="B5579" s="62" t="s">
        <v>15731</v>
      </c>
      <c r="C5579" s="62" t="s">
        <v>15732</v>
      </c>
    </row>
    <row r="5580" spans="1:3" x14ac:dyDescent="0.15">
      <c r="A5580" s="70" t="s">
        <v>15733</v>
      </c>
      <c r="B5580" s="62" t="s">
        <v>15734</v>
      </c>
      <c r="C5580" s="62" t="s">
        <v>15735</v>
      </c>
    </row>
    <row r="5581" spans="1:3" x14ac:dyDescent="0.15">
      <c r="A5581" s="70" t="s">
        <v>15736</v>
      </c>
      <c r="B5581" s="62" t="s">
        <v>12546</v>
      </c>
      <c r="C5581" s="62" t="s">
        <v>12546</v>
      </c>
    </row>
    <row r="5582" spans="1:3" x14ac:dyDescent="0.15">
      <c r="A5582" s="70" t="s">
        <v>15737</v>
      </c>
      <c r="B5582" s="62" t="s">
        <v>14709</v>
      </c>
      <c r="C5582" s="62" t="s">
        <v>14709</v>
      </c>
    </row>
    <row r="5583" spans="1:3" x14ac:dyDescent="0.15">
      <c r="A5583" s="70" t="s">
        <v>15738</v>
      </c>
      <c r="B5583" s="62" t="s">
        <v>15739</v>
      </c>
      <c r="C5583" s="62" t="s">
        <v>15739</v>
      </c>
    </row>
    <row r="5584" spans="1:3" x14ac:dyDescent="0.15">
      <c r="A5584" s="70" t="s">
        <v>15740</v>
      </c>
      <c r="B5584" s="62" t="s">
        <v>13301</v>
      </c>
      <c r="C5584" s="62" t="s">
        <v>15741</v>
      </c>
    </row>
  </sheetData>
  <pageMargins left="0.7" right="0.7" top="0.75" bottom="0.75" header="0.3" footer="0.3"/>
</worksheet>
</file>

<file path=xl/worksheets/sheet20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00000000-0001-0000-1500-000000000000}">
  <sheetPr>
    <tabColor theme="5" tint="-0.499984740745262"/>
    <outlinePr summaryBelow="0" summaryRight="0"/>
  </sheetPr>
  <dimension ref="A1:Y1001"/>
  <sheetViews>
    <sheetView workbookViewId="0">
      <selection activeCell="J11" sqref="J11"/>
    </sheetView>
  </sheetViews>
  <sheetFormatPr baseColWidth="10" defaultColWidth="12.6640625" defaultRowHeight="15.75" customHeight="1" x14ac:dyDescent="0.15"/>
  <cols>
    <col min="1" max="1" width="22.83203125" style="3" customWidth="1"/>
    <col min="2" max="3" width="12.6640625" style="3"/>
    <col min="4" max="5" width="12.6640625" style="43"/>
    <col min="6" max="16384" width="12.6640625" style="3"/>
  </cols>
  <sheetData>
    <row r="1" spans="1:25" ht="15.75" customHeight="1" x14ac:dyDescent="0.2">
      <c r="A1" s="115" t="s">
        <v>76071</v>
      </c>
      <c r="B1" s="114"/>
      <c r="C1" s="114"/>
      <c r="D1" s="124"/>
      <c r="E1" s="124"/>
      <c r="F1" s="114"/>
      <c r="G1" s="114"/>
      <c r="H1" s="114"/>
      <c r="I1" s="114"/>
      <c r="J1" s="114"/>
      <c r="K1" s="114"/>
      <c r="L1" s="114"/>
      <c r="M1" s="114"/>
      <c r="N1" s="114"/>
      <c r="O1" s="114"/>
    </row>
    <row r="2" spans="1:25" ht="37" customHeight="1" x14ac:dyDescent="0.2">
      <c r="A2" s="133" t="s">
        <v>76072</v>
      </c>
      <c r="B2" s="133"/>
      <c r="C2" s="133"/>
      <c r="D2" s="133"/>
      <c r="E2" s="133"/>
      <c r="F2" s="133"/>
      <c r="G2" s="133"/>
      <c r="H2" s="133"/>
    </row>
    <row r="4" spans="1:25" ht="15.75" customHeight="1" x14ac:dyDescent="0.15">
      <c r="A4" s="2" t="s">
        <v>75998</v>
      </c>
      <c r="B4" s="2"/>
      <c r="C4" s="2"/>
      <c r="D4" s="42"/>
      <c r="E4" s="42"/>
      <c r="F4" s="2"/>
      <c r="G4" s="2"/>
      <c r="H4" s="2"/>
      <c r="I4" s="2"/>
      <c r="J4" s="2"/>
      <c r="K4" s="2"/>
      <c r="L4" s="2"/>
      <c r="M4" s="2"/>
      <c r="N4" s="2"/>
      <c r="O4" s="2"/>
      <c r="P4" s="2"/>
      <c r="Q4" s="2"/>
      <c r="R4" s="2"/>
      <c r="S4" s="2"/>
      <c r="T4" s="2"/>
      <c r="U4" s="2"/>
      <c r="V4" s="2"/>
      <c r="W4" s="2"/>
      <c r="X4" s="2"/>
      <c r="Y4" s="2"/>
    </row>
    <row r="5" spans="1:25" ht="15.75" customHeight="1" x14ac:dyDescent="0.15">
      <c r="A5" s="6" t="s">
        <v>75999</v>
      </c>
      <c r="B5" s="6" t="s">
        <v>76000</v>
      </c>
      <c r="C5" s="6" t="s">
        <v>76001</v>
      </c>
      <c r="D5" s="60" t="s">
        <v>76002</v>
      </c>
      <c r="E5" s="60" t="s">
        <v>76003</v>
      </c>
      <c r="F5" s="6" t="s">
        <v>76077</v>
      </c>
      <c r="G5" s="6" t="s">
        <v>76095</v>
      </c>
      <c r="H5" s="6" t="s">
        <v>76004</v>
      </c>
      <c r="I5" s="2"/>
      <c r="J5" s="2"/>
      <c r="K5" s="2"/>
      <c r="L5" s="2"/>
      <c r="M5" s="2"/>
      <c r="N5" s="2"/>
      <c r="O5" s="2"/>
      <c r="P5" s="2"/>
      <c r="Q5" s="2"/>
      <c r="R5" s="2"/>
      <c r="S5" s="2"/>
      <c r="T5" s="2"/>
      <c r="U5" s="2"/>
      <c r="V5" s="2"/>
      <c r="W5" s="2"/>
      <c r="X5" s="2"/>
      <c r="Y5" s="2"/>
    </row>
    <row r="6" spans="1:25" ht="15.75" customHeight="1" x14ac:dyDescent="0.15">
      <c r="A6" s="4" t="s">
        <v>76064</v>
      </c>
      <c r="B6" s="7">
        <v>1</v>
      </c>
      <c r="C6" s="7">
        <v>14738</v>
      </c>
      <c r="D6" s="61">
        <v>1.4708639999999999</v>
      </c>
      <c r="E6" s="61">
        <v>3.2012120000000002E-3</v>
      </c>
      <c r="F6" s="7">
        <v>1.2E-2</v>
      </c>
      <c r="G6" s="7">
        <v>0.12</v>
      </c>
      <c r="H6" s="4"/>
      <c r="I6" s="2"/>
      <c r="J6" s="2"/>
      <c r="K6" s="2"/>
      <c r="L6" s="2"/>
      <c r="M6" s="2"/>
      <c r="N6" s="2"/>
      <c r="O6" s="2"/>
      <c r="P6" s="2"/>
      <c r="Q6" s="2"/>
      <c r="R6" s="2"/>
      <c r="S6" s="2"/>
      <c r="T6" s="2"/>
      <c r="U6" s="2"/>
      <c r="V6" s="2"/>
      <c r="W6" s="2"/>
      <c r="X6" s="2"/>
      <c r="Y6" s="2"/>
    </row>
    <row r="7" spans="1:25" ht="15.75" customHeight="1" x14ac:dyDescent="0.15">
      <c r="A7" s="4" t="s">
        <v>76005</v>
      </c>
      <c r="B7" s="7">
        <v>1</v>
      </c>
      <c r="C7" s="7">
        <v>15862.59</v>
      </c>
      <c r="D7" s="61">
        <v>1.6075349999999999</v>
      </c>
      <c r="E7" s="61">
        <v>2.0104049999999998E-3</v>
      </c>
      <c r="F7" s="7">
        <v>4.0000000000000001E-3</v>
      </c>
      <c r="G7" s="7">
        <v>0.04</v>
      </c>
      <c r="H7" s="4" t="s">
        <v>76006</v>
      </c>
      <c r="I7" s="2"/>
      <c r="J7" s="2"/>
      <c r="K7" s="2"/>
      <c r="L7" s="2"/>
      <c r="M7" s="2"/>
      <c r="N7" s="2"/>
      <c r="O7" s="2"/>
      <c r="P7" s="2"/>
      <c r="Q7" s="2"/>
      <c r="R7" s="2"/>
      <c r="S7" s="2"/>
      <c r="T7" s="2"/>
      <c r="U7" s="2"/>
      <c r="V7" s="2"/>
      <c r="W7" s="2"/>
      <c r="X7" s="2"/>
      <c r="Y7" s="2"/>
    </row>
    <row r="8" spans="1:25" ht="15.75" customHeight="1" x14ac:dyDescent="0.15">
      <c r="A8" s="4" t="s">
        <v>76007</v>
      </c>
      <c r="B8" s="7">
        <v>1</v>
      </c>
      <c r="C8" s="7">
        <v>35900.5</v>
      </c>
      <c r="D8" s="61">
        <v>3.592797</v>
      </c>
      <c r="E8" s="61">
        <v>5.7799849999999996E-3</v>
      </c>
      <c r="F8" s="7">
        <v>1E-3</v>
      </c>
      <c r="G8" s="7">
        <v>0.01</v>
      </c>
      <c r="H8" s="4" t="s">
        <v>75864</v>
      </c>
      <c r="I8" s="2"/>
      <c r="J8" s="2"/>
      <c r="K8" s="2"/>
      <c r="L8" s="2"/>
      <c r="M8" s="2"/>
      <c r="N8" s="2"/>
      <c r="O8" s="2"/>
      <c r="P8" s="2"/>
      <c r="Q8" s="2"/>
      <c r="R8" s="2"/>
      <c r="S8" s="2"/>
      <c r="T8" s="2"/>
      <c r="U8" s="2"/>
      <c r="V8" s="2"/>
      <c r="W8" s="2"/>
      <c r="X8" s="2"/>
      <c r="Y8" s="2"/>
    </row>
    <row r="9" spans="1:25" ht="15.75" customHeight="1" x14ac:dyDescent="0.15">
      <c r="A9" s="4" t="s">
        <v>76067</v>
      </c>
      <c r="B9" s="7">
        <v>1</v>
      </c>
      <c r="C9" s="7">
        <v>36247.69</v>
      </c>
      <c r="D9" s="61">
        <v>3.6007090000000002</v>
      </c>
      <c r="E9" s="61">
        <v>7.6839609999999996E-3</v>
      </c>
      <c r="F9" s="7">
        <v>1E-3</v>
      </c>
      <c r="G9" s="7">
        <v>0.01</v>
      </c>
      <c r="H9" s="4" t="s">
        <v>75864</v>
      </c>
      <c r="I9" s="2"/>
      <c r="J9" s="2"/>
      <c r="K9" s="2"/>
      <c r="L9" s="2"/>
      <c r="M9" s="2"/>
      <c r="N9" s="2"/>
      <c r="O9" s="2"/>
      <c r="P9" s="2"/>
      <c r="Q9" s="2"/>
      <c r="R9" s="2"/>
      <c r="S9" s="2"/>
      <c r="T9" s="2"/>
      <c r="U9" s="2"/>
      <c r="V9" s="2"/>
      <c r="W9" s="2"/>
      <c r="X9" s="2"/>
      <c r="Y9" s="2"/>
    </row>
    <row r="10" spans="1:25" ht="15.75" customHeight="1" x14ac:dyDescent="0.15">
      <c r="A10" s="4" t="s">
        <v>76065</v>
      </c>
      <c r="B10" s="7">
        <v>1</v>
      </c>
      <c r="C10" s="7">
        <v>17818.810000000001</v>
      </c>
      <c r="D10" s="61">
        <v>1.8005660000000001</v>
      </c>
      <c r="E10" s="61">
        <v>2.840904E-3</v>
      </c>
      <c r="F10" s="7">
        <v>4.0000000000000001E-3</v>
      </c>
      <c r="G10" s="7">
        <v>0.04</v>
      </c>
      <c r="H10" s="4" t="s">
        <v>76006</v>
      </c>
      <c r="I10" s="2"/>
      <c r="J10" s="2"/>
      <c r="K10" s="2"/>
      <c r="L10" s="2"/>
      <c r="M10" s="2"/>
      <c r="N10" s="2"/>
      <c r="O10" s="2"/>
      <c r="P10" s="2"/>
      <c r="Q10" s="2"/>
      <c r="R10" s="2"/>
      <c r="S10" s="2"/>
      <c r="T10" s="2"/>
      <c r="U10" s="2"/>
      <c r="V10" s="2"/>
      <c r="W10" s="2"/>
      <c r="X10" s="2"/>
      <c r="Y10" s="2"/>
    </row>
    <row r="11" spans="1:25" ht="15.75" customHeight="1" x14ac:dyDescent="0.15">
      <c r="A11" s="4" t="s">
        <v>76066</v>
      </c>
      <c r="B11" s="7">
        <v>1</v>
      </c>
      <c r="C11" s="7">
        <v>27815.29</v>
      </c>
      <c r="D11" s="61">
        <v>2.7599710000000002</v>
      </c>
      <c r="E11" s="61">
        <v>6.0690730000000003E-3</v>
      </c>
      <c r="F11" s="7">
        <v>1E-3</v>
      </c>
      <c r="G11" s="7">
        <v>0.01</v>
      </c>
      <c r="H11" s="4" t="s">
        <v>75864</v>
      </c>
      <c r="I11" s="2"/>
      <c r="J11" s="2"/>
      <c r="K11" s="2"/>
      <c r="L11" s="2"/>
      <c r="M11" s="2"/>
      <c r="N11" s="2"/>
      <c r="O11" s="2"/>
      <c r="P11" s="2"/>
      <c r="Q11" s="2"/>
      <c r="R11" s="2"/>
      <c r="S11" s="2"/>
      <c r="T11" s="2"/>
      <c r="U11" s="2"/>
      <c r="V11" s="2"/>
      <c r="W11" s="2"/>
      <c r="X11" s="2"/>
      <c r="Y11" s="2"/>
    </row>
    <row r="12" spans="1:25" ht="15.75" customHeight="1" x14ac:dyDescent="0.15">
      <c r="A12" s="4" t="s">
        <v>76068</v>
      </c>
      <c r="B12" s="7">
        <v>1</v>
      </c>
      <c r="C12" s="7">
        <v>32281.63</v>
      </c>
      <c r="D12" s="61">
        <v>3.1531820000000002</v>
      </c>
      <c r="E12" s="61">
        <v>1.0435705999999999E-2</v>
      </c>
      <c r="F12" s="7">
        <v>1E-3</v>
      </c>
      <c r="G12" s="7">
        <v>0.01</v>
      </c>
      <c r="H12" s="4" t="s">
        <v>75864</v>
      </c>
      <c r="I12" s="2"/>
      <c r="J12" s="2"/>
      <c r="K12" s="2"/>
      <c r="L12" s="2"/>
      <c r="M12" s="2"/>
      <c r="N12" s="2"/>
      <c r="O12" s="2"/>
      <c r="P12" s="2"/>
      <c r="Q12" s="2"/>
      <c r="R12" s="2"/>
      <c r="S12" s="2"/>
      <c r="T12" s="2"/>
      <c r="U12" s="2"/>
      <c r="V12" s="2"/>
      <c r="W12" s="2"/>
      <c r="X12" s="2"/>
      <c r="Y12" s="2"/>
    </row>
    <row r="13" spans="1:25" ht="15.75" customHeight="1" x14ac:dyDescent="0.15">
      <c r="A13" s="4" t="s">
        <v>76008</v>
      </c>
      <c r="B13" s="7">
        <v>1</v>
      </c>
      <c r="C13" s="7">
        <v>19215.55</v>
      </c>
      <c r="D13" s="61">
        <v>1.941028</v>
      </c>
      <c r="E13" s="61">
        <v>2.4448009999999999E-3</v>
      </c>
      <c r="F13" s="7">
        <v>3.0000000000000001E-3</v>
      </c>
      <c r="G13" s="7">
        <v>0.03</v>
      </c>
      <c r="H13" s="4" t="s">
        <v>76006</v>
      </c>
      <c r="I13" s="2"/>
      <c r="J13" s="2"/>
      <c r="K13" s="2"/>
      <c r="L13" s="2"/>
      <c r="M13" s="2"/>
      <c r="N13" s="2"/>
      <c r="O13" s="2"/>
      <c r="P13" s="2"/>
      <c r="Q13" s="2"/>
      <c r="R13" s="2"/>
      <c r="S13" s="2"/>
      <c r="T13" s="2"/>
      <c r="U13" s="2"/>
      <c r="V13" s="2"/>
      <c r="W13" s="2"/>
      <c r="X13" s="2"/>
      <c r="Y13" s="2"/>
    </row>
    <row r="14" spans="1:25" ht="15.75" customHeight="1" x14ac:dyDescent="0.15">
      <c r="A14" s="4" t="s">
        <v>76069</v>
      </c>
      <c r="B14" s="7">
        <v>1</v>
      </c>
      <c r="C14" s="7">
        <v>23364.07</v>
      </c>
      <c r="D14" s="61">
        <v>2.3524799999999999</v>
      </c>
      <c r="E14" s="61">
        <v>3.667998E-3</v>
      </c>
      <c r="F14" s="7">
        <v>1E-3</v>
      </c>
      <c r="G14" s="7">
        <v>0.01</v>
      </c>
      <c r="H14" s="4" t="s">
        <v>75864</v>
      </c>
      <c r="I14" s="2"/>
      <c r="J14" s="2"/>
      <c r="K14" s="2"/>
      <c r="L14" s="2"/>
      <c r="M14" s="2"/>
      <c r="N14" s="2"/>
      <c r="O14" s="2"/>
      <c r="P14" s="2"/>
      <c r="Q14" s="2"/>
      <c r="R14" s="2"/>
      <c r="S14" s="2"/>
      <c r="T14" s="2"/>
      <c r="U14" s="2"/>
      <c r="V14" s="2"/>
      <c r="W14" s="2"/>
      <c r="X14" s="2"/>
      <c r="Y14" s="2"/>
    </row>
    <row r="15" spans="1:25" ht="15.75" customHeight="1" x14ac:dyDescent="0.15">
      <c r="A15" s="4" t="s">
        <v>76070</v>
      </c>
      <c r="B15" s="7">
        <v>1</v>
      </c>
      <c r="C15" s="7">
        <v>11058.23</v>
      </c>
      <c r="D15" s="61">
        <v>1.092204</v>
      </c>
      <c r="E15" s="61">
        <v>2.373881E-3</v>
      </c>
      <c r="F15" s="7">
        <v>0.218</v>
      </c>
      <c r="G15" s="7">
        <v>1</v>
      </c>
      <c r="H15" s="4"/>
      <c r="I15" s="2"/>
      <c r="J15" s="2"/>
      <c r="K15" s="2"/>
      <c r="L15" s="2"/>
      <c r="M15" s="2"/>
      <c r="N15" s="2"/>
      <c r="O15" s="2"/>
      <c r="P15" s="2"/>
      <c r="Q15" s="2"/>
      <c r="R15" s="2"/>
      <c r="S15" s="2"/>
      <c r="T15" s="2"/>
      <c r="U15" s="2"/>
      <c r="V15" s="2"/>
      <c r="W15" s="2"/>
      <c r="X15" s="2"/>
      <c r="Y15" s="2"/>
    </row>
    <row r="16" spans="1:25" ht="15.75" customHeight="1" x14ac:dyDescent="0.15">
      <c r="A16" s="2"/>
      <c r="B16" s="2"/>
      <c r="C16" s="2"/>
      <c r="D16" s="42"/>
      <c r="E16" s="42"/>
      <c r="F16" s="2"/>
      <c r="G16" s="2"/>
      <c r="H16" s="2"/>
      <c r="I16" s="2"/>
      <c r="J16" s="2"/>
      <c r="K16" s="2"/>
      <c r="L16" s="2"/>
      <c r="M16" s="2"/>
      <c r="N16" s="2"/>
      <c r="O16" s="2"/>
      <c r="P16" s="2"/>
      <c r="Q16" s="2"/>
      <c r="R16" s="2"/>
      <c r="S16" s="2"/>
      <c r="T16" s="2"/>
      <c r="U16" s="2"/>
      <c r="V16" s="2"/>
      <c r="W16" s="2"/>
      <c r="X16" s="2"/>
      <c r="Y16" s="2"/>
    </row>
    <row r="17" spans="1:25" ht="15.75" customHeight="1" x14ac:dyDescent="0.15">
      <c r="A17" s="2"/>
      <c r="B17" s="2"/>
      <c r="C17" s="2"/>
      <c r="D17" s="42"/>
      <c r="E17" s="42"/>
      <c r="F17" s="2"/>
      <c r="G17" s="2"/>
      <c r="H17" s="2"/>
      <c r="I17" s="2"/>
      <c r="J17" s="2"/>
      <c r="K17" s="2"/>
      <c r="L17" s="2"/>
      <c r="M17" s="2"/>
      <c r="N17" s="2"/>
      <c r="O17" s="2"/>
      <c r="P17" s="2"/>
      <c r="Q17" s="2"/>
      <c r="R17" s="2"/>
      <c r="S17" s="2"/>
      <c r="T17" s="2"/>
      <c r="U17" s="2"/>
      <c r="V17" s="2"/>
      <c r="W17" s="2"/>
      <c r="X17" s="2"/>
      <c r="Y17" s="2"/>
    </row>
    <row r="18" spans="1:25" ht="15.75" customHeight="1" x14ac:dyDescent="0.15">
      <c r="A18" s="2"/>
      <c r="B18" s="2"/>
      <c r="C18" s="2"/>
      <c r="D18" s="42"/>
      <c r="E18" s="42"/>
      <c r="F18" s="2"/>
      <c r="G18" s="2"/>
      <c r="H18" s="2"/>
      <c r="I18" s="2"/>
      <c r="J18" s="2"/>
      <c r="K18" s="2"/>
      <c r="L18" s="2"/>
      <c r="M18" s="2"/>
      <c r="N18" s="2"/>
      <c r="O18" s="2"/>
      <c r="P18" s="2"/>
      <c r="Q18" s="2"/>
      <c r="R18" s="2"/>
      <c r="S18" s="2"/>
      <c r="T18" s="2"/>
      <c r="U18" s="2"/>
      <c r="V18" s="2"/>
      <c r="W18" s="2"/>
      <c r="X18" s="2"/>
      <c r="Y18" s="2"/>
    </row>
    <row r="19" spans="1:25" ht="15.75" customHeight="1" x14ac:dyDescent="0.15">
      <c r="A19" s="2"/>
      <c r="B19" s="2"/>
      <c r="C19" s="2"/>
      <c r="D19" s="42"/>
      <c r="E19" s="42"/>
      <c r="F19" s="2"/>
      <c r="G19" s="2"/>
      <c r="H19" s="2"/>
      <c r="I19" s="2"/>
      <c r="J19" s="2"/>
      <c r="K19" s="2"/>
      <c r="L19" s="2"/>
      <c r="M19" s="2"/>
      <c r="N19" s="2"/>
      <c r="O19" s="2"/>
      <c r="P19" s="2"/>
      <c r="Q19" s="2"/>
      <c r="R19" s="2"/>
      <c r="S19" s="2"/>
      <c r="T19" s="2"/>
      <c r="U19" s="2"/>
      <c r="V19" s="2"/>
      <c r="W19" s="2"/>
      <c r="X19" s="2"/>
      <c r="Y19" s="2"/>
    </row>
    <row r="20" spans="1:25" ht="15.75" customHeight="1" x14ac:dyDescent="0.15">
      <c r="A20" s="2"/>
      <c r="B20" s="2"/>
      <c r="C20" s="2"/>
      <c r="D20" s="42"/>
      <c r="E20" s="42"/>
      <c r="F20" s="2"/>
      <c r="G20" s="2"/>
      <c r="H20" s="2"/>
      <c r="I20" s="2"/>
      <c r="J20" s="2"/>
      <c r="K20" s="2"/>
      <c r="L20" s="2"/>
      <c r="M20" s="2"/>
      <c r="N20" s="2"/>
      <c r="O20" s="2"/>
      <c r="P20" s="2"/>
      <c r="Q20" s="2"/>
      <c r="R20" s="2"/>
      <c r="S20" s="2"/>
      <c r="T20" s="2"/>
      <c r="U20" s="2"/>
      <c r="V20" s="2"/>
      <c r="W20" s="2"/>
      <c r="X20" s="2"/>
      <c r="Y20" s="2"/>
    </row>
    <row r="21" spans="1:25" ht="15.75" customHeight="1" x14ac:dyDescent="0.15">
      <c r="A21" s="2"/>
      <c r="B21" s="2"/>
      <c r="C21" s="2"/>
      <c r="D21" s="42"/>
      <c r="E21" s="42"/>
      <c r="F21" s="2"/>
      <c r="G21" s="2"/>
      <c r="H21" s="2"/>
      <c r="I21" s="2"/>
      <c r="J21" s="2"/>
      <c r="K21" s="2"/>
      <c r="L21" s="2"/>
      <c r="M21" s="2"/>
      <c r="N21" s="2"/>
      <c r="O21" s="2"/>
      <c r="P21" s="2"/>
      <c r="Q21" s="2"/>
      <c r="R21" s="2"/>
      <c r="S21" s="2"/>
      <c r="T21" s="2"/>
      <c r="U21" s="2"/>
      <c r="V21" s="2"/>
      <c r="W21" s="2"/>
      <c r="X21" s="2"/>
      <c r="Y21" s="2"/>
    </row>
    <row r="22" spans="1:25" ht="15.75" customHeight="1" x14ac:dyDescent="0.15">
      <c r="A22" s="2"/>
      <c r="B22" s="2"/>
      <c r="C22" s="2"/>
      <c r="D22" s="42"/>
      <c r="E22" s="42"/>
      <c r="F22" s="2"/>
      <c r="G22" s="2"/>
      <c r="H22" s="2"/>
      <c r="I22" s="2"/>
      <c r="J22" s="2"/>
      <c r="K22" s="2"/>
      <c r="L22" s="2"/>
      <c r="M22" s="2"/>
      <c r="N22" s="2"/>
      <c r="O22" s="2"/>
      <c r="P22" s="2"/>
      <c r="Q22" s="2"/>
      <c r="R22" s="2"/>
      <c r="S22" s="2"/>
      <c r="T22" s="2"/>
      <c r="U22" s="2"/>
      <c r="V22" s="2"/>
      <c r="W22" s="2"/>
      <c r="X22" s="2"/>
      <c r="Y22" s="2"/>
    </row>
    <row r="23" spans="1:25" ht="15.75" customHeight="1" x14ac:dyDescent="0.15">
      <c r="A23" s="2"/>
      <c r="B23" s="2"/>
      <c r="C23" s="2"/>
      <c r="D23" s="42"/>
      <c r="E23" s="42"/>
      <c r="F23" s="2"/>
      <c r="G23" s="2"/>
      <c r="H23" s="2"/>
      <c r="I23" s="2"/>
      <c r="J23" s="2"/>
      <c r="K23" s="2"/>
      <c r="L23" s="2"/>
      <c r="M23" s="2"/>
      <c r="N23" s="2"/>
      <c r="O23" s="2"/>
      <c r="P23" s="2"/>
      <c r="Q23" s="2"/>
      <c r="R23" s="2"/>
      <c r="S23" s="2"/>
      <c r="T23" s="2"/>
      <c r="U23" s="2"/>
      <c r="V23" s="2"/>
      <c r="W23" s="2"/>
      <c r="X23" s="2"/>
      <c r="Y23" s="2"/>
    </row>
    <row r="24" spans="1:25" ht="15.75" customHeight="1" x14ac:dyDescent="0.15">
      <c r="A24" s="2"/>
      <c r="B24" s="2"/>
      <c r="C24" s="2"/>
      <c r="D24" s="42"/>
      <c r="E24" s="42"/>
      <c r="F24" s="2"/>
      <c r="G24" s="2"/>
      <c r="H24" s="2"/>
      <c r="I24" s="2"/>
      <c r="J24" s="2"/>
      <c r="K24" s="2"/>
      <c r="L24" s="2"/>
      <c r="M24" s="2"/>
      <c r="N24" s="2"/>
      <c r="O24" s="2"/>
      <c r="P24" s="2"/>
      <c r="Q24" s="2"/>
      <c r="R24" s="2"/>
      <c r="S24" s="2"/>
      <c r="T24" s="2"/>
      <c r="U24" s="2"/>
      <c r="V24" s="2"/>
      <c r="W24" s="2"/>
      <c r="X24" s="2"/>
      <c r="Y24" s="2"/>
    </row>
    <row r="25" spans="1:25" ht="15.75" customHeight="1" x14ac:dyDescent="0.15">
      <c r="A25" s="2"/>
      <c r="B25" s="2"/>
      <c r="C25" s="2"/>
      <c r="D25" s="42"/>
      <c r="E25" s="42"/>
      <c r="F25" s="2"/>
      <c r="G25" s="2"/>
      <c r="H25" s="2"/>
      <c r="I25" s="2"/>
      <c r="J25" s="2"/>
      <c r="K25" s="2"/>
      <c r="L25" s="2"/>
      <c r="M25" s="2"/>
      <c r="N25" s="2"/>
      <c r="O25" s="2"/>
      <c r="P25" s="2"/>
      <c r="Q25" s="2"/>
      <c r="R25" s="2"/>
      <c r="S25" s="2"/>
      <c r="T25" s="2"/>
      <c r="U25" s="2"/>
      <c r="V25" s="2"/>
      <c r="W25" s="2"/>
      <c r="X25" s="2"/>
      <c r="Y25" s="2"/>
    </row>
    <row r="26" spans="1:25" ht="15.75" customHeight="1" x14ac:dyDescent="0.15">
      <c r="A26" s="2"/>
      <c r="B26" s="2"/>
      <c r="C26" s="2"/>
      <c r="D26" s="42"/>
      <c r="E26" s="42"/>
      <c r="F26" s="2"/>
      <c r="G26" s="2"/>
      <c r="H26" s="2"/>
      <c r="I26" s="2"/>
      <c r="J26" s="2"/>
      <c r="K26" s="2"/>
      <c r="L26" s="2"/>
      <c r="M26" s="2"/>
      <c r="N26" s="2"/>
      <c r="O26" s="2"/>
      <c r="P26" s="2"/>
      <c r="Q26" s="2"/>
      <c r="R26" s="2"/>
      <c r="S26" s="2"/>
      <c r="T26" s="2"/>
      <c r="U26" s="2"/>
      <c r="V26" s="2"/>
      <c r="W26" s="2"/>
      <c r="X26" s="2"/>
      <c r="Y26" s="2"/>
    </row>
    <row r="27" spans="1:25" ht="15.75" customHeight="1" x14ac:dyDescent="0.15">
      <c r="A27" s="2"/>
      <c r="B27" s="2"/>
      <c r="C27" s="2"/>
      <c r="D27" s="42"/>
      <c r="E27" s="42"/>
      <c r="F27" s="2"/>
      <c r="G27" s="2"/>
      <c r="H27" s="2"/>
      <c r="I27" s="2"/>
      <c r="J27" s="2"/>
      <c r="K27" s="2"/>
      <c r="L27" s="2"/>
      <c r="M27" s="2"/>
      <c r="N27" s="2"/>
      <c r="O27" s="2"/>
      <c r="P27" s="2"/>
      <c r="Q27" s="2"/>
      <c r="R27" s="2"/>
      <c r="S27" s="2"/>
      <c r="T27" s="2"/>
      <c r="U27" s="2"/>
      <c r="V27" s="2"/>
      <c r="W27" s="2"/>
      <c r="X27" s="2"/>
      <c r="Y27" s="2"/>
    </row>
    <row r="28" spans="1:25" ht="15.75" customHeight="1" x14ac:dyDescent="0.15">
      <c r="A28" s="2"/>
      <c r="B28" s="2"/>
      <c r="C28" s="2"/>
      <c r="D28" s="42"/>
      <c r="E28" s="42"/>
      <c r="F28" s="2"/>
      <c r="G28" s="2"/>
      <c r="H28" s="2"/>
      <c r="I28" s="2"/>
      <c r="J28" s="2"/>
      <c r="K28" s="2"/>
      <c r="L28" s="2"/>
      <c r="M28" s="2"/>
      <c r="N28" s="2"/>
      <c r="O28" s="2"/>
      <c r="P28" s="2"/>
      <c r="Q28" s="2"/>
      <c r="R28" s="2"/>
      <c r="S28" s="2"/>
      <c r="T28" s="2"/>
      <c r="U28" s="2"/>
      <c r="V28" s="2"/>
      <c r="W28" s="2"/>
      <c r="X28" s="2"/>
      <c r="Y28" s="2"/>
    </row>
    <row r="29" spans="1:25" ht="15.75" customHeight="1" x14ac:dyDescent="0.15">
      <c r="A29" s="2"/>
      <c r="B29" s="2"/>
      <c r="C29" s="2"/>
      <c r="D29" s="42"/>
      <c r="E29" s="42"/>
      <c r="F29" s="2"/>
      <c r="G29" s="2"/>
      <c r="H29" s="2"/>
      <c r="I29" s="2"/>
      <c r="J29" s="2"/>
      <c r="K29" s="2"/>
      <c r="L29" s="2"/>
      <c r="M29" s="2"/>
      <c r="N29" s="2"/>
      <c r="O29" s="2"/>
      <c r="P29" s="2"/>
      <c r="Q29" s="2"/>
      <c r="R29" s="2"/>
      <c r="S29" s="2"/>
      <c r="T29" s="2"/>
      <c r="U29" s="2"/>
      <c r="V29" s="2"/>
      <c r="W29" s="2"/>
      <c r="X29" s="2"/>
      <c r="Y29" s="2"/>
    </row>
    <row r="30" spans="1:25" ht="15.75" customHeight="1" x14ac:dyDescent="0.15">
      <c r="A30" s="2"/>
      <c r="B30" s="2"/>
      <c r="C30" s="2"/>
      <c r="D30" s="42"/>
      <c r="E30" s="42"/>
      <c r="F30" s="2"/>
      <c r="G30" s="2"/>
      <c r="H30" s="2"/>
      <c r="I30" s="2"/>
      <c r="J30" s="2"/>
      <c r="K30" s="2"/>
      <c r="L30" s="2"/>
      <c r="M30" s="2"/>
      <c r="N30" s="2"/>
      <c r="O30" s="2"/>
      <c r="P30" s="2"/>
      <c r="Q30" s="2"/>
      <c r="R30" s="2"/>
      <c r="S30" s="2"/>
      <c r="T30" s="2"/>
      <c r="U30" s="2"/>
      <c r="V30" s="2"/>
      <c r="W30" s="2"/>
      <c r="X30" s="2"/>
      <c r="Y30" s="2"/>
    </row>
    <row r="31" spans="1:25" ht="15.75" customHeight="1" x14ac:dyDescent="0.15">
      <c r="A31" s="2"/>
      <c r="B31" s="2"/>
      <c r="C31" s="2"/>
      <c r="D31" s="42"/>
      <c r="E31" s="42"/>
      <c r="F31" s="2"/>
      <c r="G31" s="2"/>
      <c r="H31" s="2"/>
      <c r="I31" s="2"/>
      <c r="J31" s="2"/>
      <c r="K31" s="2"/>
      <c r="L31" s="2"/>
      <c r="M31" s="2"/>
      <c r="N31" s="2"/>
      <c r="O31" s="2"/>
      <c r="P31" s="2"/>
      <c r="Q31" s="2"/>
      <c r="R31" s="2"/>
      <c r="S31" s="2"/>
      <c r="T31" s="2"/>
      <c r="U31" s="2"/>
      <c r="V31" s="2"/>
      <c r="W31" s="2"/>
      <c r="X31" s="2"/>
      <c r="Y31" s="2"/>
    </row>
    <row r="32" spans="1:25" ht="15.75" customHeight="1" x14ac:dyDescent="0.15">
      <c r="A32" s="2"/>
      <c r="B32" s="2"/>
      <c r="C32" s="2"/>
      <c r="D32" s="42"/>
      <c r="E32" s="42"/>
      <c r="F32" s="2"/>
      <c r="G32" s="2"/>
      <c r="H32" s="2"/>
      <c r="I32" s="2"/>
      <c r="J32" s="2"/>
      <c r="K32" s="2"/>
      <c r="L32" s="2"/>
      <c r="M32" s="2"/>
      <c r="N32" s="2"/>
      <c r="O32" s="2"/>
      <c r="P32" s="2"/>
      <c r="Q32" s="2"/>
      <c r="R32" s="2"/>
      <c r="S32" s="2"/>
      <c r="T32" s="2"/>
      <c r="U32" s="2"/>
      <c r="V32" s="2"/>
      <c r="W32" s="2"/>
      <c r="X32" s="2"/>
      <c r="Y32" s="2"/>
    </row>
    <row r="33" spans="1:25" ht="15.75" customHeight="1" x14ac:dyDescent="0.15">
      <c r="A33" s="2"/>
      <c r="B33" s="2"/>
      <c r="C33" s="2"/>
      <c r="D33" s="42"/>
      <c r="E33" s="42"/>
      <c r="F33" s="2"/>
      <c r="G33" s="2"/>
      <c r="H33" s="2"/>
      <c r="I33" s="2"/>
      <c r="J33" s="2"/>
      <c r="K33" s="2"/>
      <c r="L33" s="2"/>
      <c r="M33" s="2"/>
      <c r="N33" s="2"/>
      <c r="O33" s="2"/>
      <c r="P33" s="2"/>
      <c r="Q33" s="2"/>
      <c r="R33" s="2"/>
      <c r="S33" s="2"/>
      <c r="T33" s="2"/>
      <c r="U33" s="2"/>
      <c r="V33" s="2"/>
      <c r="W33" s="2"/>
      <c r="X33" s="2"/>
      <c r="Y33" s="2"/>
    </row>
    <row r="34" spans="1:25" ht="15.75" customHeight="1" x14ac:dyDescent="0.15">
      <c r="A34" s="2"/>
      <c r="B34" s="2"/>
      <c r="C34" s="2"/>
      <c r="D34" s="42"/>
      <c r="E34" s="42"/>
      <c r="F34" s="2"/>
      <c r="G34" s="2"/>
      <c r="H34" s="2"/>
      <c r="I34" s="2"/>
      <c r="J34" s="2"/>
      <c r="K34" s="2"/>
      <c r="L34" s="2"/>
      <c r="M34" s="2"/>
      <c r="N34" s="2"/>
      <c r="O34" s="2"/>
      <c r="P34" s="2"/>
      <c r="Q34" s="2"/>
      <c r="R34" s="2"/>
      <c r="S34" s="2"/>
      <c r="T34" s="2"/>
      <c r="U34" s="2"/>
      <c r="V34" s="2"/>
      <c r="W34" s="2"/>
      <c r="X34" s="2"/>
      <c r="Y34" s="2"/>
    </row>
    <row r="35" spans="1:25" ht="15.75" customHeight="1" x14ac:dyDescent="0.15">
      <c r="A35" s="2"/>
      <c r="B35" s="2"/>
      <c r="C35" s="2"/>
      <c r="D35" s="42"/>
      <c r="E35" s="42"/>
      <c r="F35" s="2"/>
      <c r="G35" s="2"/>
      <c r="H35" s="2"/>
      <c r="I35" s="2"/>
      <c r="J35" s="2"/>
      <c r="K35" s="2"/>
      <c r="L35" s="2"/>
      <c r="M35" s="2"/>
      <c r="N35" s="2"/>
      <c r="O35" s="2"/>
      <c r="P35" s="2"/>
      <c r="Q35" s="2"/>
      <c r="R35" s="2"/>
      <c r="S35" s="2"/>
      <c r="T35" s="2"/>
      <c r="U35" s="2"/>
      <c r="V35" s="2"/>
      <c r="W35" s="2"/>
      <c r="X35" s="2"/>
      <c r="Y35" s="2"/>
    </row>
    <row r="36" spans="1:25" ht="15.75" customHeight="1" x14ac:dyDescent="0.15">
      <c r="A36" s="2"/>
      <c r="B36" s="2"/>
      <c r="C36" s="2"/>
      <c r="D36" s="42"/>
      <c r="E36" s="42"/>
      <c r="F36" s="2"/>
      <c r="G36" s="2"/>
      <c r="H36" s="2"/>
      <c r="I36" s="2"/>
      <c r="J36" s="2"/>
      <c r="K36" s="2"/>
      <c r="L36" s="2"/>
      <c r="M36" s="2"/>
      <c r="N36" s="2"/>
      <c r="O36" s="2"/>
      <c r="P36" s="2"/>
      <c r="Q36" s="2"/>
      <c r="R36" s="2"/>
      <c r="S36" s="2"/>
      <c r="T36" s="2"/>
      <c r="U36" s="2"/>
      <c r="V36" s="2"/>
      <c r="W36" s="2"/>
      <c r="X36" s="2"/>
      <c r="Y36" s="2"/>
    </row>
    <row r="37" spans="1:25" ht="15.75" customHeight="1" x14ac:dyDescent="0.15">
      <c r="A37" s="2"/>
      <c r="B37" s="2"/>
      <c r="C37" s="2"/>
      <c r="D37" s="42"/>
      <c r="E37" s="42"/>
      <c r="F37" s="2"/>
      <c r="G37" s="2"/>
      <c r="H37" s="2"/>
      <c r="I37" s="2"/>
      <c r="J37" s="2"/>
      <c r="K37" s="2"/>
      <c r="L37" s="2"/>
      <c r="M37" s="2"/>
      <c r="N37" s="2"/>
      <c r="O37" s="2"/>
      <c r="P37" s="2"/>
      <c r="Q37" s="2"/>
      <c r="R37" s="2"/>
      <c r="S37" s="2"/>
      <c r="T37" s="2"/>
      <c r="U37" s="2"/>
      <c r="V37" s="2"/>
      <c r="W37" s="2"/>
      <c r="X37" s="2"/>
      <c r="Y37" s="2"/>
    </row>
    <row r="38" spans="1:25" ht="15.75" customHeight="1" x14ac:dyDescent="0.15">
      <c r="A38" s="2"/>
      <c r="B38" s="2"/>
      <c r="C38" s="2"/>
      <c r="D38" s="42"/>
      <c r="E38" s="42"/>
      <c r="F38" s="2"/>
      <c r="G38" s="2"/>
      <c r="H38" s="2"/>
      <c r="I38" s="2"/>
      <c r="J38" s="2"/>
      <c r="K38" s="2"/>
      <c r="L38" s="2"/>
      <c r="M38" s="2"/>
      <c r="N38" s="2"/>
      <c r="O38" s="2"/>
      <c r="P38" s="2"/>
      <c r="Q38" s="2"/>
      <c r="R38" s="2"/>
      <c r="S38" s="2"/>
      <c r="T38" s="2"/>
      <c r="U38" s="2"/>
      <c r="V38" s="2"/>
      <c r="W38" s="2"/>
      <c r="X38" s="2"/>
      <c r="Y38" s="2"/>
    </row>
    <row r="39" spans="1:25" ht="15.75" customHeight="1" x14ac:dyDescent="0.15">
      <c r="A39" s="2"/>
      <c r="B39" s="2"/>
      <c r="C39" s="2"/>
      <c r="D39" s="42"/>
      <c r="E39" s="42"/>
      <c r="F39" s="2"/>
      <c r="G39" s="2"/>
      <c r="H39" s="2"/>
      <c r="I39" s="2"/>
      <c r="J39" s="2"/>
      <c r="K39" s="2"/>
      <c r="L39" s="2"/>
      <c r="M39" s="2"/>
      <c r="N39" s="2"/>
      <c r="O39" s="2"/>
      <c r="P39" s="2"/>
      <c r="Q39" s="2"/>
      <c r="R39" s="2"/>
      <c r="S39" s="2"/>
      <c r="T39" s="2"/>
      <c r="U39" s="2"/>
      <c r="V39" s="2"/>
      <c r="W39" s="2"/>
      <c r="X39" s="2"/>
      <c r="Y39" s="2"/>
    </row>
    <row r="40" spans="1:25" ht="15.75" customHeight="1" x14ac:dyDescent="0.15">
      <c r="A40" s="2"/>
      <c r="B40" s="2"/>
      <c r="C40" s="2"/>
      <c r="D40" s="42"/>
      <c r="E40" s="42"/>
      <c r="F40" s="2"/>
      <c r="G40" s="2"/>
      <c r="H40" s="2"/>
      <c r="I40" s="2"/>
      <c r="J40" s="2"/>
      <c r="K40" s="2"/>
      <c r="L40" s="2"/>
      <c r="M40" s="2"/>
      <c r="N40" s="2"/>
      <c r="O40" s="2"/>
      <c r="P40" s="2"/>
      <c r="Q40" s="2"/>
      <c r="R40" s="2"/>
      <c r="S40" s="2"/>
      <c r="T40" s="2"/>
      <c r="U40" s="2"/>
      <c r="V40" s="2"/>
      <c r="W40" s="2"/>
      <c r="X40" s="2"/>
      <c r="Y40" s="2"/>
    </row>
    <row r="41" spans="1:25" ht="15.75" customHeight="1" x14ac:dyDescent="0.15">
      <c r="A41" s="2"/>
      <c r="B41" s="2"/>
      <c r="C41" s="2"/>
      <c r="D41" s="42"/>
      <c r="E41" s="42"/>
      <c r="F41" s="2"/>
      <c r="G41" s="2"/>
      <c r="H41" s="2"/>
      <c r="I41" s="2"/>
      <c r="J41" s="2"/>
      <c r="K41" s="2"/>
      <c r="L41" s="2"/>
      <c r="M41" s="2"/>
      <c r="N41" s="2"/>
      <c r="O41" s="2"/>
      <c r="P41" s="2"/>
      <c r="Q41" s="2"/>
      <c r="R41" s="2"/>
      <c r="S41" s="2"/>
      <c r="T41" s="2"/>
      <c r="U41" s="2"/>
      <c r="V41" s="2"/>
      <c r="W41" s="2"/>
      <c r="X41" s="2"/>
      <c r="Y41" s="2"/>
    </row>
    <row r="42" spans="1:25" ht="15.75" customHeight="1" x14ac:dyDescent="0.15">
      <c r="A42" s="2"/>
      <c r="B42" s="2"/>
      <c r="C42" s="2"/>
      <c r="D42" s="42"/>
      <c r="E42" s="42"/>
      <c r="F42" s="2"/>
      <c r="G42" s="2"/>
      <c r="H42" s="2"/>
      <c r="I42" s="2"/>
      <c r="J42" s="2"/>
      <c r="K42" s="2"/>
      <c r="L42" s="2"/>
      <c r="M42" s="2"/>
      <c r="N42" s="2"/>
      <c r="O42" s="2"/>
      <c r="P42" s="2"/>
      <c r="Q42" s="2"/>
      <c r="R42" s="2"/>
      <c r="S42" s="2"/>
      <c r="T42" s="2"/>
      <c r="U42" s="2"/>
      <c r="V42" s="2"/>
      <c r="W42" s="2"/>
      <c r="X42" s="2"/>
      <c r="Y42" s="2"/>
    </row>
    <row r="43" spans="1:25" ht="15.75" customHeight="1" x14ac:dyDescent="0.15">
      <c r="A43" s="2"/>
      <c r="B43" s="2"/>
      <c r="C43" s="2"/>
      <c r="D43" s="42"/>
      <c r="E43" s="42"/>
      <c r="F43" s="2"/>
      <c r="G43" s="2"/>
      <c r="H43" s="2"/>
      <c r="I43" s="2"/>
      <c r="J43" s="2"/>
      <c r="K43" s="2"/>
      <c r="L43" s="2"/>
      <c r="M43" s="2"/>
      <c r="N43" s="2"/>
      <c r="O43" s="2"/>
      <c r="P43" s="2"/>
      <c r="Q43" s="2"/>
      <c r="R43" s="2"/>
      <c r="S43" s="2"/>
      <c r="T43" s="2"/>
      <c r="U43" s="2"/>
      <c r="V43" s="2"/>
      <c r="W43" s="2"/>
      <c r="X43" s="2"/>
      <c r="Y43" s="2"/>
    </row>
    <row r="44" spans="1:25" ht="15.75" customHeight="1" x14ac:dyDescent="0.15">
      <c r="A44" s="2"/>
      <c r="B44" s="2"/>
      <c r="C44" s="2"/>
      <c r="D44" s="42"/>
      <c r="E44" s="42"/>
      <c r="F44" s="2"/>
      <c r="G44" s="2"/>
      <c r="H44" s="2"/>
      <c r="I44" s="2"/>
      <c r="J44" s="2"/>
      <c r="K44" s="2"/>
      <c r="L44" s="2"/>
      <c r="M44" s="2"/>
      <c r="N44" s="2"/>
      <c r="O44" s="2"/>
      <c r="P44" s="2"/>
      <c r="Q44" s="2"/>
      <c r="R44" s="2"/>
      <c r="S44" s="2"/>
      <c r="T44" s="2"/>
      <c r="U44" s="2"/>
      <c r="V44" s="2"/>
      <c r="W44" s="2"/>
      <c r="X44" s="2"/>
      <c r="Y44" s="2"/>
    </row>
    <row r="45" spans="1:25" ht="15.75" customHeight="1" x14ac:dyDescent="0.15">
      <c r="A45" s="2"/>
      <c r="B45" s="2"/>
      <c r="C45" s="2"/>
      <c r="D45" s="42"/>
      <c r="E45" s="42"/>
      <c r="F45" s="2"/>
      <c r="G45" s="2"/>
      <c r="H45" s="2"/>
      <c r="I45" s="2"/>
      <c r="J45" s="2"/>
      <c r="K45" s="2"/>
      <c r="L45" s="2"/>
      <c r="M45" s="2"/>
      <c r="N45" s="2"/>
      <c r="O45" s="2"/>
      <c r="P45" s="2"/>
      <c r="Q45" s="2"/>
      <c r="R45" s="2"/>
      <c r="S45" s="2"/>
      <c r="T45" s="2"/>
      <c r="U45" s="2"/>
      <c r="V45" s="2"/>
      <c r="W45" s="2"/>
      <c r="X45" s="2"/>
      <c r="Y45" s="2"/>
    </row>
    <row r="46" spans="1:25" ht="15.75" customHeight="1" x14ac:dyDescent="0.15">
      <c r="A46" s="2"/>
      <c r="B46" s="2"/>
      <c r="C46" s="2"/>
      <c r="D46" s="42"/>
      <c r="E46" s="42"/>
      <c r="F46" s="2"/>
      <c r="G46" s="2"/>
      <c r="H46" s="2"/>
      <c r="I46" s="2"/>
      <c r="J46" s="2"/>
      <c r="K46" s="2"/>
      <c r="L46" s="2"/>
      <c r="M46" s="2"/>
      <c r="N46" s="2"/>
      <c r="O46" s="2"/>
      <c r="P46" s="2"/>
      <c r="Q46" s="2"/>
      <c r="R46" s="2"/>
      <c r="S46" s="2"/>
      <c r="T46" s="2"/>
      <c r="U46" s="2"/>
      <c r="V46" s="2"/>
      <c r="W46" s="2"/>
      <c r="X46" s="2"/>
      <c r="Y46" s="2"/>
    </row>
    <row r="47" spans="1:25" ht="15.75" customHeight="1" x14ac:dyDescent="0.15">
      <c r="A47" s="2"/>
      <c r="B47" s="2"/>
      <c r="C47" s="2"/>
      <c r="D47" s="42"/>
      <c r="E47" s="42"/>
      <c r="F47" s="2"/>
      <c r="G47" s="2"/>
      <c r="H47" s="2"/>
      <c r="I47" s="2"/>
      <c r="J47" s="2"/>
      <c r="K47" s="2"/>
      <c r="L47" s="2"/>
      <c r="M47" s="2"/>
      <c r="N47" s="2"/>
      <c r="O47" s="2"/>
      <c r="P47" s="2"/>
      <c r="Q47" s="2"/>
      <c r="R47" s="2"/>
      <c r="S47" s="2"/>
      <c r="T47" s="2"/>
      <c r="U47" s="2"/>
      <c r="V47" s="2"/>
      <c r="W47" s="2"/>
      <c r="X47" s="2"/>
      <c r="Y47" s="2"/>
    </row>
    <row r="48" spans="1:25" ht="15.75" customHeight="1" x14ac:dyDescent="0.15">
      <c r="A48" s="2"/>
      <c r="B48" s="2"/>
      <c r="C48" s="2"/>
      <c r="D48" s="42"/>
      <c r="E48" s="42"/>
      <c r="F48" s="2"/>
      <c r="G48" s="2"/>
      <c r="H48" s="2"/>
      <c r="I48" s="2"/>
      <c r="J48" s="2"/>
      <c r="K48" s="2"/>
      <c r="L48" s="2"/>
      <c r="M48" s="2"/>
      <c r="N48" s="2"/>
      <c r="O48" s="2"/>
      <c r="P48" s="2"/>
      <c r="Q48" s="2"/>
      <c r="R48" s="2"/>
      <c r="S48" s="2"/>
      <c r="T48" s="2"/>
      <c r="U48" s="2"/>
      <c r="V48" s="2"/>
      <c r="W48" s="2"/>
      <c r="X48" s="2"/>
      <c r="Y48" s="2"/>
    </row>
    <row r="49" spans="1:25" ht="15.75" customHeight="1" x14ac:dyDescent="0.15">
      <c r="A49" s="2"/>
      <c r="B49" s="2"/>
      <c r="C49" s="2"/>
      <c r="D49" s="42"/>
      <c r="E49" s="42"/>
      <c r="F49" s="2"/>
      <c r="G49" s="2"/>
      <c r="H49" s="2"/>
      <c r="I49" s="2"/>
      <c r="J49" s="2"/>
      <c r="K49" s="2"/>
      <c r="L49" s="2"/>
      <c r="M49" s="2"/>
      <c r="N49" s="2"/>
      <c r="O49" s="2"/>
      <c r="P49" s="2"/>
      <c r="Q49" s="2"/>
      <c r="R49" s="2"/>
      <c r="S49" s="2"/>
      <c r="T49" s="2"/>
      <c r="U49" s="2"/>
      <c r="V49" s="2"/>
      <c r="W49" s="2"/>
      <c r="X49" s="2"/>
      <c r="Y49" s="2"/>
    </row>
    <row r="50" spans="1:25" ht="15.75" customHeight="1" x14ac:dyDescent="0.15">
      <c r="A50" s="2"/>
      <c r="B50" s="2"/>
      <c r="C50" s="2"/>
      <c r="D50" s="42"/>
      <c r="E50" s="42"/>
      <c r="F50" s="2"/>
      <c r="G50" s="2"/>
      <c r="H50" s="2"/>
      <c r="I50" s="2"/>
      <c r="J50" s="2"/>
      <c r="K50" s="2"/>
      <c r="L50" s="2"/>
      <c r="M50" s="2"/>
      <c r="N50" s="2"/>
      <c r="O50" s="2"/>
      <c r="P50" s="2"/>
      <c r="Q50" s="2"/>
      <c r="R50" s="2"/>
      <c r="S50" s="2"/>
      <c r="T50" s="2"/>
      <c r="U50" s="2"/>
      <c r="V50" s="2"/>
      <c r="W50" s="2"/>
      <c r="X50" s="2"/>
      <c r="Y50" s="2"/>
    </row>
    <row r="51" spans="1:25" ht="15.75" customHeight="1" x14ac:dyDescent="0.15">
      <c r="A51" s="2"/>
      <c r="B51" s="2"/>
      <c r="C51" s="2"/>
      <c r="D51" s="42"/>
      <c r="E51" s="42"/>
      <c r="F51" s="2"/>
      <c r="G51" s="2"/>
      <c r="H51" s="2"/>
      <c r="I51" s="2"/>
      <c r="J51" s="2"/>
      <c r="K51" s="2"/>
      <c r="L51" s="2"/>
      <c r="M51" s="2"/>
      <c r="N51" s="2"/>
      <c r="O51" s="2"/>
      <c r="P51" s="2"/>
      <c r="Q51" s="2"/>
      <c r="R51" s="2"/>
      <c r="S51" s="2"/>
      <c r="T51" s="2"/>
      <c r="U51" s="2"/>
      <c r="V51" s="2"/>
      <c r="W51" s="2"/>
      <c r="X51" s="2"/>
      <c r="Y51" s="2"/>
    </row>
    <row r="52" spans="1:25" ht="15.75" customHeight="1" x14ac:dyDescent="0.15">
      <c r="A52" s="2"/>
      <c r="B52" s="2"/>
      <c r="C52" s="2"/>
      <c r="D52" s="42"/>
      <c r="E52" s="42"/>
      <c r="F52" s="2"/>
      <c r="G52" s="2"/>
      <c r="H52" s="2"/>
      <c r="I52" s="2"/>
      <c r="J52" s="2"/>
      <c r="K52" s="2"/>
      <c r="L52" s="2"/>
      <c r="M52" s="2"/>
      <c r="N52" s="2"/>
      <c r="O52" s="2"/>
      <c r="P52" s="2"/>
      <c r="Q52" s="2"/>
      <c r="R52" s="2"/>
      <c r="S52" s="2"/>
      <c r="T52" s="2"/>
      <c r="U52" s="2"/>
      <c r="V52" s="2"/>
      <c r="W52" s="2"/>
      <c r="X52" s="2"/>
      <c r="Y52" s="2"/>
    </row>
    <row r="53" spans="1:25" ht="15.75" customHeight="1" x14ac:dyDescent="0.15">
      <c r="A53" s="2"/>
      <c r="B53" s="2"/>
      <c r="C53" s="2"/>
      <c r="D53" s="42"/>
      <c r="E53" s="42"/>
      <c r="F53" s="2"/>
      <c r="G53" s="2"/>
      <c r="H53" s="2"/>
      <c r="I53" s="2"/>
      <c r="J53" s="2"/>
      <c r="K53" s="2"/>
      <c r="L53" s="2"/>
      <c r="M53" s="2"/>
      <c r="N53" s="2"/>
      <c r="O53" s="2"/>
      <c r="P53" s="2"/>
      <c r="Q53" s="2"/>
      <c r="R53" s="2"/>
      <c r="S53" s="2"/>
      <c r="T53" s="2"/>
      <c r="U53" s="2"/>
      <c r="V53" s="2"/>
      <c r="W53" s="2"/>
      <c r="X53" s="2"/>
      <c r="Y53" s="2"/>
    </row>
    <row r="54" spans="1:25" ht="15.75" customHeight="1" x14ac:dyDescent="0.15">
      <c r="A54" s="2"/>
      <c r="B54" s="2"/>
      <c r="C54" s="2"/>
      <c r="D54" s="42"/>
      <c r="E54" s="42"/>
      <c r="F54" s="2"/>
      <c r="G54" s="2"/>
      <c r="H54" s="2"/>
      <c r="I54" s="2"/>
      <c r="J54" s="2"/>
      <c r="K54" s="2"/>
      <c r="L54" s="2"/>
      <c r="M54" s="2"/>
      <c r="N54" s="2"/>
      <c r="O54" s="2"/>
      <c r="P54" s="2"/>
      <c r="Q54" s="2"/>
      <c r="R54" s="2"/>
      <c r="S54" s="2"/>
      <c r="T54" s="2"/>
      <c r="U54" s="2"/>
      <c r="V54" s="2"/>
      <c r="W54" s="2"/>
      <c r="X54" s="2"/>
      <c r="Y54" s="2"/>
    </row>
    <row r="55" spans="1:25" ht="15.75" customHeight="1" x14ac:dyDescent="0.15">
      <c r="A55" s="2"/>
      <c r="B55" s="2"/>
      <c r="C55" s="2"/>
      <c r="D55" s="42"/>
      <c r="E55" s="42"/>
      <c r="F55" s="2"/>
      <c r="G55" s="2"/>
      <c r="H55" s="2"/>
      <c r="I55" s="2"/>
      <c r="J55" s="2"/>
      <c r="K55" s="2"/>
      <c r="L55" s="2"/>
      <c r="M55" s="2"/>
      <c r="N55" s="2"/>
      <c r="O55" s="2"/>
      <c r="P55" s="2"/>
      <c r="Q55" s="2"/>
      <c r="R55" s="2"/>
      <c r="S55" s="2"/>
      <c r="T55" s="2"/>
      <c r="U55" s="2"/>
      <c r="V55" s="2"/>
      <c r="W55" s="2"/>
      <c r="X55" s="2"/>
      <c r="Y55" s="2"/>
    </row>
    <row r="56" spans="1:25" ht="15.75" customHeight="1" x14ac:dyDescent="0.15">
      <c r="A56" s="2"/>
      <c r="B56" s="2"/>
      <c r="C56" s="2"/>
      <c r="D56" s="42"/>
      <c r="E56" s="42"/>
      <c r="F56" s="2"/>
      <c r="G56" s="2"/>
      <c r="H56" s="2"/>
      <c r="I56" s="2"/>
      <c r="J56" s="2"/>
      <c r="K56" s="2"/>
      <c r="L56" s="2"/>
      <c r="M56" s="2"/>
      <c r="N56" s="2"/>
      <c r="O56" s="2"/>
      <c r="P56" s="2"/>
      <c r="Q56" s="2"/>
      <c r="R56" s="2"/>
      <c r="S56" s="2"/>
      <c r="T56" s="2"/>
      <c r="U56" s="2"/>
      <c r="V56" s="2"/>
      <c r="W56" s="2"/>
      <c r="X56" s="2"/>
      <c r="Y56" s="2"/>
    </row>
    <row r="57" spans="1:25" ht="15.75" customHeight="1" x14ac:dyDescent="0.15">
      <c r="A57" s="2"/>
      <c r="B57" s="2"/>
      <c r="C57" s="2"/>
      <c r="D57" s="42"/>
      <c r="E57" s="42"/>
      <c r="F57" s="2"/>
      <c r="G57" s="2"/>
      <c r="H57" s="2"/>
      <c r="I57" s="2"/>
      <c r="J57" s="2"/>
      <c r="K57" s="2"/>
      <c r="L57" s="2"/>
      <c r="M57" s="2"/>
      <c r="N57" s="2"/>
      <c r="O57" s="2"/>
      <c r="P57" s="2"/>
      <c r="Q57" s="2"/>
      <c r="R57" s="2"/>
      <c r="S57" s="2"/>
      <c r="T57" s="2"/>
      <c r="U57" s="2"/>
      <c r="V57" s="2"/>
      <c r="W57" s="2"/>
      <c r="X57" s="2"/>
      <c r="Y57" s="2"/>
    </row>
    <row r="58" spans="1:25" ht="15.75" customHeight="1" x14ac:dyDescent="0.15">
      <c r="A58" s="2"/>
      <c r="B58" s="2"/>
      <c r="C58" s="2"/>
      <c r="D58" s="42"/>
      <c r="E58" s="42"/>
      <c r="F58" s="2"/>
      <c r="G58" s="2"/>
      <c r="H58" s="2"/>
      <c r="I58" s="2"/>
      <c r="J58" s="2"/>
      <c r="K58" s="2"/>
      <c r="L58" s="2"/>
      <c r="M58" s="2"/>
      <c r="N58" s="2"/>
      <c r="O58" s="2"/>
      <c r="P58" s="2"/>
      <c r="Q58" s="2"/>
      <c r="R58" s="2"/>
      <c r="S58" s="2"/>
      <c r="T58" s="2"/>
      <c r="U58" s="2"/>
      <c r="V58" s="2"/>
      <c r="W58" s="2"/>
      <c r="X58" s="2"/>
      <c r="Y58" s="2"/>
    </row>
    <row r="59" spans="1:25" ht="15.75" customHeight="1" x14ac:dyDescent="0.15">
      <c r="A59" s="2"/>
      <c r="B59" s="2"/>
      <c r="C59" s="2"/>
      <c r="D59" s="42"/>
      <c r="E59" s="42"/>
      <c r="F59" s="2"/>
      <c r="G59" s="2"/>
      <c r="H59" s="2"/>
      <c r="I59" s="2"/>
      <c r="J59" s="2"/>
      <c r="K59" s="2"/>
      <c r="L59" s="2"/>
      <c r="M59" s="2"/>
      <c r="N59" s="2"/>
      <c r="O59" s="2"/>
      <c r="P59" s="2"/>
      <c r="Q59" s="2"/>
      <c r="R59" s="2"/>
      <c r="S59" s="2"/>
      <c r="T59" s="2"/>
      <c r="U59" s="2"/>
      <c r="V59" s="2"/>
      <c r="W59" s="2"/>
      <c r="X59" s="2"/>
      <c r="Y59" s="2"/>
    </row>
    <row r="60" spans="1:25" ht="15.75" customHeight="1" x14ac:dyDescent="0.15">
      <c r="A60" s="2"/>
      <c r="B60" s="2"/>
      <c r="C60" s="2"/>
      <c r="D60" s="42"/>
      <c r="E60" s="42"/>
      <c r="F60" s="2"/>
      <c r="G60" s="2"/>
      <c r="H60" s="2"/>
      <c r="I60" s="2"/>
      <c r="J60" s="2"/>
      <c r="K60" s="2"/>
      <c r="L60" s="2"/>
      <c r="M60" s="2"/>
      <c r="N60" s="2"/>
      <c r="O60" s="2"/>
      <c r="P60" s="2"/>
      <c r="Q60" s="2"/>
      <c r="R60" s="2"/>
      <c r="S60" s="2"/>
      <c r="T60" s="2"/>
      <c r="U60" s="2"/>
      <c r="V60" s="2"/>
      <c r="W60" s="2"/>
      <c r="X60" s="2"/>
      <c r="Y60" s="2"/>
    </row>
    <row r="61" spans="1:25" ht="15.75" customHeight="1" x14ac:dyDescent="0.15">
      <c r="A61" s="2"/>
      <c r="B61" s="2"/>
      <c r="C61" s="2"/>
      <c r="D61" s="42"/>
      <c r="E61" s="42"/>
      <c r="F61" s="2"/>
      <c r="G61" s="2"/>
      <c r="H61" s="2"/>
      <c r="I61" s="2"/>
      <c r="J61" s="2"/>
      <c r="K61" s="2"/>
      <c r="L61" s="2"/>
      <c r="M61" s="2"/>
      <c r="N61" s="2"/>
      <c r="O61" s="2"/>
      <c r="P61" s="2"/>
      <c r="Q61" s="2"/>
      <c r="R61" s="2"/>
      <c r="S61" s="2"/>
      <c r="T61" s="2"/>
      <c r="U61" s="2"/>
      <c r="V61" s="2"/>
      <c r="W61" s="2"/>
      <c r="X61" s="2"/>
      <c r="Y61" s="2"/>
    </row>
    <row r="62" spans="1:25" ht="15.75" customHeight="1" x14ac:dyDescent="0.15">
      <c r="A62" s="2"/>
      <c r="B62" s="2"/>
      <c r="C62" s="2"/>
      <c r="D62" s="42"/>
      <c r="E62" s="42"/>
      <c r="F62" s="2"/>
      <c r="G62" s="2"/>
      <c r="H62" s="2"/>
      <c r="I62" s="2"/>
      <c r="J62" s="2"/>
      <c r="K62" s="2"/>
      <c r="L62" s="2"/>
      <c r="M62" s="2"/>
      <c r="N62" s="2"/>
      <c r="O62" s="2"/>
      <c r="P62" s="2"/>
      <c r="Q62" s="2"/>
      <c r="R62" s="2"/>
      <c r="S62" s="2"/>
      <c r="T62" s="2"/>
      <c r="U62" s="2"/>
      <c r="V62" s="2"/>
      <c r="W62" s="2"/>
      <c r="X62" s="2"/>
      <c r="Y62" s="2"/>
    </row>
    <row r="63" spans="1:25" ht="13" x14ac:dyDescent="0.15">
      <c r="A63" s="2"/>
      <c r="B63" s="2"/>
      <c r="C63" s="2"/>
      <c r="D63" s="42"/>
      <c r="E63" s="42"/>
      <c r="F63" s="2"/>
      <c r="G63" s="2"/>
      <c r="H63" s="2"/>
      <c r="I63" s="2"/>
      <c r="J63" s="2"/>
      <c r="K63" s="2"/>
      <c r="L63" s="2"/>
      <c r="M63" s="2"/>
      <c r="N63" s="2"/>
      <c r="O63" s="2"/>
      <c r="P63" s="2"/>
      <c r="Q63" s="2"/>
      <c r="R63" s="2"/>
      <c r="S63" s="2"/>
      <c r="T63" s="2"/>
      <c r="U63" s="2"/>
      <c r="V63" s="2"/>
      <c r="W63" s="2"/>
      <c r="X63" s="2"/>
      <c r="Y63" s="2"/>
    </row>
    <row r="64" spans="1:25" ht="13" x14ac:dyDescent="0.15">
      <c r="A64" s="2"/>
      <c r="B64" s="2"/>
      <c r="C64" s="2"/>
      <c r="D64" s="42"/>
      <c r="E64" s="42"/>
      <c r="F64" s="2"/>
      <c r="G64" s="2"/>
      <c r="H64" s="2"/>
      <c r="I64" s="2"/>
      <c r="J64" s="2"/>
      <c r="K64" s="2"/>
      <c r="L64" s="2"/>
      <c r="M64" s="2"/>
      <c r="N64" s="2"/>
      <c r="O64" s="2"/>
      <c r="P64" s="2"/>
      <c r="Q64" s="2"/>
      <c r="R64" s="2"/>
      <c r="S64" s="2"/>
      <c r="T64" s="2"/>
      <c r="U64" s="2"/>
      <c r="V64" s="2"/>
      <c r="W64" s="2"/>
      <c r="X64" s="2"/>
      <c r="Y64" s="2"/>
    </row>
    <row r="65" spans="1:25" ht="13" x14ac:dyDescent="0.15">
      <c r="A65" s="2"/>
      <c r="B65" s="2"/>
      <c r="C65" s="2"/>
      <c r="D65" s="42"/>
      <c r="E65" s="42"/>
      <c r="F65" s="2"/>
      <c r="G65" s="2"/>
      <c r="H65" s="2"/>
      <c r="I65" s="2"/>
      <c r="J65" s="2"/>
      <c r="K65" s="2"/>
      <c r="L65" s="2"/>
      <c r="M65" s="2"/>
      <c r="N65" s="2"/>
      <c r="O65" s="2"/>
      <c r="P65" s="2"/>
      <c r="Q65" s="2"/>
      <c r="R65" s="2"/>
      <c r="S65" s="2"/>
      <c r="T65" s="2"/>
      <c r="U65" s="2"/>
      <c r="V65" s="2"/>
      <c r="W65" s="2"/>
      <c r="X65" s="2"/>
      <c r="Y65" s="2"/>
    </row>
    <row r="66" spans="1:25" ht="13" x14ac:dyDescent="0.15">
      <c r="A66" s="2"/>
      <c r="B66" s="2"/>
      <c r="C66" s="2"/>
      <c r="D66" s="42"/>
      <c r="E66" s="42"/>
      <c r="F66" s="2"/>
      <c r="G66" s="2"/>
      <c r="H66" s="2"/>
      <c r="I66" s="2"/>
      <c r="J66" s="2"/>
      <c r="K66" s="2"/>
      <c r="L66" s="2"/>
      <c r="M66" s="2"/>
      <c r="N66" s="2"/>
      <c r="O66" s="2"/>
      <c r="P66" s="2"/>
      <c r="Q66" s="2"/>
      <c r="R66" s="2"/>
      <c r="S66" s="2"/>
      <c r="T66" s="2"/>
      <c r="U66" s="2"/>
      <c r="V66" s="2"/>
      <c r="W66" s="2"/>
      <c r="X66" s="2"/>
      <c r="Y66" s="2"/>
    </row>
    <row r="67" spans="1:25" ht="13" x14ac:dyDescent="0.15">
      <c r="A67" s="2"/>
      <c r="B67" s="2"/>
      <c r="C67" s="2"/>
      <c r="D67" s="42"/>
      <c r="E67" s="42"/>
      <c r="F67" s="2"/>
      <c r="G67" s="2"/>
      <c r="H67" s="2"/>
      <c r="I67" s="2"/>
      <c r="J67" s="2"/>
      <c r="K67" s="2"/>
      <c r="L67" s="2"/>
      <c r="M67" s="2"/>
      <c r="N67" s="2"/>
      <c r="O67" s="2"/>
      <c r="P67" s="2"/>
      <c r="Q67" s="2"/>
      <c r="R67" s="2"/>
      <c r="S67" s="2"/>
      <c r="T67" s="2"/>
      <c r="U67" s="2"/>
      <c r="V67" s="2"/>
      <c r="W67" s="2"/>
      <c r="X67" s="2"/>
      <c r="Y67" s="2"/>
    </row>
    <row r="68" spans="1:25" ht="13" x14ac:dyDescent="0.15">
      <c r="A68" s="2"/>
      <c r="B68" s="2"/>
      <c r="C68" s="2"/>
      <c r="D68" s="42"/>
      <c r="E68" s="42"/>
      <c r="F68" s="2"/>
      <c r="G68" s="2"/>
      <c r="H68" s="2"/>
      <c r="I68" s="2"/>
      <c r="J68" s="2"/>
      <c r="K68" s="2"/>
      <c r="L68" s="2"/>
      <c r="M68" s="2"/>
      <c r="N68" s="2"/>
      <c r="O68" s="2"/>
      <c r="P68" s="2"/>
      <c r="Q68" s="2"/>
      <c r="R68" s="2"/>
      <c r="S68" s="2"/>
      <c r="T68" s="2"/>
      <c r="U68" s="2"/>
      <c r="V68" s="2"/>
      <c r="W68" s="2"/>
      <c r="X68" s="2"/>
      <c r="Y68" s="2"/>
    </row>
    <row r="69" spans="1:25" ht="13" x14ac:dyDescent="0.15">
      <c r="A69" s="2"/>
      <c r="B69" s="2"/>
      <c r="C69" s="2"/>
      <c r="D69" s="42"/>
      <c r="E69" s="42"/>
      <c r="F69" s="2"/>
      <c r="G69" s="2"/>
      <c r="H69" s="2"/>
      <c r="I69" s="2"/>
      <c r="J69" s="2"/>
      <c r="K69" s="2"/>
      <c r="L69" s="2"/>
      <c r="M69" s="2"/>
      <c r="N69" s="2"/>
      <c r="O69" s="2"/>
      <c r="P69" s="2"/>
      <c r="Q69" s="2"/>
      <c r="R69" s="2"/>
      <c r="S69" s="2"/>
      <c r="T69" s="2"/>
      <c r="U69" s="2"/>
      <c r="V69" s="2"/>
      <c r="W69" s="2"/>
      <c r="X69" s="2"/>
      <c r="Y69" s="2"/>
    </row>
    <row r="70" spans="1:25" ht="13" x14ac:dyDescent="0.15">
      <c r="A70" s="2"/>
      <c r="B70" s="2"/>
      <c r="C70" s="2"/>
      <c r="D70" s="42"/>
      <c r="E70" s="42"/>
      <c r="F70" s="2"/>
      <c r="G70" s="2"/>
      <c r="H70" s="2"/>
      <c r="I70" s="2"/>
      <c r="J70" s="2"/>
      <c r="K70" s="2"/>
      <c r="L70" s="2"/>
      <c r="M70" s="2"/>
      <c r="N70" s="2"/>
      <c r="O70" s="2"/>
      <c r="P70" s="2"/>
      <c r="Q70" s="2"/>
      <c r="R70" s="2"/>
      <c r="S70" s="2"/>
      <c r="T70" s="2"/>
      <c r="U70" s="2"/>
      <c r="V70" s="2"/>
      <c r="W70" s="2"/>
      <c r="X70" s="2"/>
      <c r="Y70" s="2"/>
    </row>
    <row r="71" spans="1:25" ht="13" x14ac:dyDescent="0.15">
      <c r="A71" s="2"/>
      <c r="B71" s="2"/>
      <c r="C71" s="2"/>
      <c r="D71" s="42"/>
      <c r="E71" s="42"/>
      <c r="F71" s="2"/>
      <c r="G71" s="2"/>
      <c r="H71" s="2"/>
      <c r="I71" s="2"/>
      <c r="J71" s="2"/>
      <c r="K71" s="2"/>
      <c r="L71" s="2"/>
      <c r="M71" s="2"/>
      <c r="N71" s="2"/>
      <c r="O71" s="2"/>
      <c r="P71" s="2"/>
      <c r="Q71" s="2"/>
      <c r="R71" s="2"/>
      <c r="S71" s="2"/>
      <c r="T71" s="2"/>
      <c r="U71" s="2"/>
      <c r="V71" s="2"/>
      <c r="W71" s="2"/>
      <c r="X71" s="2"/>
      <c r="Y71" s="2"/>
    </row>
    <row r="72" spans="1:25" ht="13" x14ac:dyDescent="0.15">
      <c r="A72" s="2"/>
      <c r="B72" s="2"/>
      <c r="C72" s="2"/>
      <c r="D72" s="42"/>
      <c r="E72" s="42"/>
      <c r="F72" s="2"/>
      <c r="G72" s="2"/>
      <c r="H72" s="2"/>
      <c r="I72" s="2"/>
      <c r="J72" s="2"/>
      <c r="K72" s="2"/>
      <c r="L72" s="2"/>
      <c r="M72" s="2"/>
      <c r="N72" s="2"/>
      <c r="O72" s="2"/>
      <c r="P72" s="2"/>
      <c r="Q72" s="2"/>
      <c r="R72" s="2"/>
      <c r="S72" s="2"/>
      <c r="T72" s="2"/>
      <c r="U72" s="2"/>
      <c r="V72" s="2"/>
      <c r="W72" s="2"/>
      <c r="X72" s="2"/>
      <c r="Y72" s="2"/>
    </row>
    <row r="73" spans="1:25" ht="13" x14ac:dyDescent="0.15">
      <c r="A73" s="2"/>
      <c r="B73" s="2"/>
      <c r="C73" s="2"/>
      <c r="D73" s="42"/>
      <c r="E73" s="42"/>
      <c r="F73" s="2"/>
      <c r="G73" s="2"/>
      <c r="H73" s="2"/>
      <c r="I73" s="2"/>
      <c r="J73" s="2"/>
      <c r="K73" s="2"/>
      <c r="L73" s="2"/>
      <c r="M73" s="2"/>
      <c r="N73" s="2"/>
      <c r="O73" s="2"/>
      <c r="P73" s="2"/>
      <c r="Q73" s="2"/>
      <c r="R73" s="2"/>
      <c r="S73" s="2"/>
      <c r="T73" s="2"/>
      <c r="U73" s="2"/>
      <c r="V73" s="2"/>
      <c r="W73" s="2"/>
      <c r="X73" s="2"/>
      <c r="Y73" s="2"/>
    </row>
    <row r="74" spans="1:25" ht="13" x14ac:dyDescent="0.15">
      <c r="A74" s="2"/>
      <c r="B74" s="2"/>
      <c r="C74" s="2"/>
      <c r="D74" s="42"/>
      <c r="E74" s="42"/>
      <c r="F74" s="2"/>
      <c r="G74" s="2"/>
      <c r="H74" s="2"/>
      <c r="I74" s="2"/>
      <c r="J74" s="2"/>
      <c r="K74" s="2"/>
      <c r="L74" s="2"/>
      <c r="M74" s="2"/>
      <c r="N74" s="2"/>
      <c r="O74" s="2"/>
      <c r="P74" s="2"/>
      <c r="Q74" s="2"/>
      <c r="R74" s="2"/>
      <c r="S74" s="2"/>
      <c r="T74" s="2"/>
      <c r="U74" s="2"/>
      <c r="V74" s="2"/>
      <c r="W74" s="2"/>
      <c r="X74" s="2"/>
      <c r="Y74" s="2"/>
    </row>
    <row r="75" spans="1:25" ht="13" x14ac:dyDescent="0.15">
      <c r="A75" s="2"/>
      <c r="B75" s="2"/>
      <c r="C75" s="2"/>
      <c r="D75" s="42"/>
      <c r="E75" s="42"/>
      <c r="F75" s="2"/>
      <c r="G75" s="2"/>
      <c r="H75" s="2"/>
      <c r="I75" s="2"/>
      <c r="J75" s="2"/>
      <c r="K75" s="2"/>
      <c r="L75" s="2"/>
      <c r="M75" s="2"/>
      <c r="N75" s="2"/>
      <c r="O75" s="2"/>
      <c r="P75" s="2"/>
      <c r="Q75" s="2"/>
      <c r="R75" s="2"/>
      <c r="S75" s="2"/>
      <c r="T75" s="2"/>
      <c r="U75" s="2"/>
      <c r="V75" s="2"/>
      <c r="W75" s="2"/>
      <c r="X75" s="2"/>
      <c r="Y75" s="2"/>
    </row>
    <row r="76" spans="1:25" ht="13" x14ac:dyDescent="0.15">
      <c r="A76" s="2"/>
      <c r="B76" s="2"/>
      <c r="C76" s="2"/>
      <c r="D76" s="42"/>
      <c r="E76" s="42"/>
      <c r="F76" s="2"/>
      <c r="G76" s="2"/>
      <c r="H76" s="2"/>
      <c r="I76" s="2"/>
      <c r="J76" s="2"/>
      <c r="K76" s="2"/>
      <c r="L76" s="2"/>
      <c r="M76" s="2"/>
      <c r="N76" s="2"/>
      <c r="O76" s="2"/>
      <c r="P76" s="2"/>
      <c r="Q76" s="2"/>
      <c r="R76" s="2"/>
      <c r="S76" s="2"/>
      <c r="T76" s="2"/>
      <c r="U76" s="2"/>
      <c r="V76" s="2"/>
      <c r="W76" s="2"/>
      <c r="X76" s="2"/>
      <c r="Y76" s="2"/>
    </row>
    <row r="77" spans="1:25" ht="13" x14ac:dyDescent="0.15">
      <c r="A77" s="2"/>
      <c r="B77" s="2"/>
      <c r="C77" s="2"/>
      <c r="D77" s="42"/>
      <c r="E77" s="42"/>
      <c r="F77" s="2"/>
      <c r="G77" s="2"/>
      <c r="H77" s="2"/>
      <c r="I77" s="2"/>
      <c r="J77" s="2"/>
      <c r="K77" s="2"/>
      <c r="L77" s="2"/>
      <c r="M77" s="2"/>
      <c r="N77" s="2"/>
      <c r="O77" s="2"/>
      <c r="P77" s="2"/>
      <c r="Q77" s="2"/>
      <c r="R77" s="2"/>
      <c r="S77" s="2"/>
      <c r="T77" s="2"/>
      <c r="U77" s="2"/>
      <c r="V77" s="2"/>
      <c r="W77" s="2"/>
      <c r="X77" s="2"/>
      <c r="Y77" s="2"/>
    </row>
    <row r="78" spans="1:25" ht="13" x14ac:dyDescent="0.15">
      <c r="A78" s="2"/>
      <c r="B78" s="2"/>
      <c r="C78" s="2"/>
      <c r="D78" s="42"/>
      <c r="E78" s="42"/>
      <c r="F78" s="2"/>
      <c r="G78" s="2"/>
      <c r="H78" s="2"/>
      <c r="I78" s="2"/>
      <c r="J78" s="2"/>
      <c r="K78" s="2"/>
      <c r="L78" s="2"/>
      <c r="M78" s="2"/>
      <c r="N78" s="2"/>
      <c r="O78" s="2"/>
      <c r="P78" s="2"/>
      <c r="Q78" s="2"/>
      <c r="R78" s="2"/>
      <c r="S78" s="2"/>
      <c r="T78" s="2"/>
      <c r="U78" s="2"/>
      <c r="V78" s="2"/>
      <c r="W78" s="2"/>
      <c r="X78" s="2"/>
      <c r="Y78" s="2"/>
    </row>
    <row r="79" spans="1:25" ht="13" x14ac:dyDescent="0.15">
      <c r="A79" s="2"/>
      <c r="B79" s="2"/>
      <c r="C79" s="2"/>
      <c r="D79" s="42"/>
      <c r="E79" s="42"/>
      <c r="F79" s="2"/>
      <c r="G79" s="2"/>
      <c r="H79" s="2"/>
      <c r="I79" s="2"/>
      <c r="J79" s="2"/>
      <c r="K79" s="2"/>
      <c r="L79" s="2"/>
      <c r="M79" s="2"/>
      <c r="N79" s="2"/>
      <c r="O79" s="2"/>
      <c r="P79" s="2"/>
      <c r="Q79" s="2"/>
      <c r="R79" s="2"/>
      <c r="S79" s="2"/>
      <c r="T79" s="2"/>
      <c r="U79" s="2"/>
      <c r="V79" s="2"/>
      <c r="W79" s="2"/>
      <c r="X79" s="2"/>
      <c r="Y79" s="2"/>
    </row>
    <row r="80" spans="1:25" ht="13" x14ac:dyDescent="0.15">
      <c r="A80" s="2"/>
      <c r="B80" s="2"/>
      <c r="C80" s="2"/>
      <c r="D80" s="42"/>
      <c r="E80" s="42"/>
      <c r="F80" s="2"/>
      <c r="G80" s="2"/>
      <c r="H80" s="2"/>
      <c r="I80" s="2"/>
      <c r="J80" s="2"/>
      <c r="K80" s="2"/>
      <c r="L80" s="2"/>
      <c r="M80" s="2"/>
      <c r="N80" s="2"/>
      <c r="O80" s="2"/>
      <c r="P80" s="2"/>
      <c r="Q80" s="2"/>
      <c r="R80" s="2"/>
      <c r="S80" s="2"/>
      <c r="T80" s="2"/>
      <c r="U80" s="2"/>
      <c r="V80" s="2"/>
      <c r="W80" s="2"/>
      <c r="X80" s="2"/>
      <c r="Y80" s="2"/>
    </row>
    <row r="81" spans="1:25" ht="13" x14ac:dyDescent="0.15">
      <c r="A81" s="2"/>
      <c r="B81" s="2"/>
      <c r="C81" s="2"/>
      <c r="D81" s="42"/>
      <c r="E81" s="42"/>
      <c r="F81" s="2"/>
      <c r="G81" s="2"/>
      <c r="H81" s="2"/>
      <c r="I81" s="2"/>
      <c r="J81" s="2"/>
      <c r="K81" s="2"/>
      <c r="L81" s="2"/>
      <c r="M81" s="2"/>
      <c r="N81" s="2"/>
      <c r="O81" s="2"/>
      <c r="P81" s="2"/>
      <c r="Q81" s="2"/>
      <c r="R81" s="2"/>
      <c r="S81" s="2"/>
      <c r="T81" s="2"/>
      <c r="U81" s="2"/>
      <c r="V81" s="2"/>
      <c r="W81" s="2"/>
      <c r="X81" s="2"/>
      <c r="Y81" s="2"/>
    </row>
    <row r="82" spans="1:25" ht="13" x14ac:dyDescent="0.15">
      <c r="A82" s="2"/>
      <c r="B82" s="2"/>
      <c r="C82" s="2"/>
      <c r="D82" s="42"/>
      <c r="E82" s="42"/>
      <c r="F82" s="2"/>
      <c r="G82" s="2"/>
      <c r="H82" s="2"/>
      <c r="I82" s="2"/>
      <c r="J82" s="2"/>
      <c r="K82" s="2"/>
      <c r="L82" s="2"/>
      <c r="M82" s="2"/>
      <c r="N82" s="2"/>
      <c r="O82" s="2"/>
      <c r="P82" s="2"/>
      <c r="Q82" s="2"/>
      <c r="R82" s="2"/>
      <c r="S82" s="2"/>
      <c r="T82" s="2"/>
      <c r="U82" s="2"/>
      <c r="V82" s="2"/>
      <c r="W82" s="2"/>
      <c r="X82" s="2"/>
      <c r="Y82" s="2"/>
    </row>
    <row r="83" spans="1:25" ht="13" x14ac:dyDescent="0.15">
      <c r="A83" s="2"/>
      <c r="B83" s="2"/>
      <c r="C83" s="2"/>
      <c r="D83" s="42"/>
      <c r="E83" s="42"/>
      <c r="F83" s="2"/>
      <c r="G83" s="2"/>
      <c r="H83" s="2"/>
      <c r="I83" s="2"/>
      <c r="J83" s="2"/>
      <c r="K83" s="2"/>
      <c r="L83" s="2"/>
      <c r="M83" s="2"/>
      <c r="N83" s="2"/>
      <c r="O83" s="2"/>
      <c r="P83" s="2"/>
      <c r="Q83" s="2"/>
      <c r="R83" s="2"/>
      <c r="S83" s="2"/>
      <c r="T83" s="2"/>
      <c r="U83" s="2"/>
      <c r="V83" s="2"/>
      <c r="W83" s="2"/>
      <c r="X83" s="2"/>
      <c r="Y83" s="2"/>
    </row>
    <row r="84" spans="1:25" ht="13" x14ac:dyDescent="0.15">
      <c r="A84" s="2"/>
      <c r="B84" s="2"/>
      <c r="C84" s="2"/>
      <c r="D84" s="42"/>
      <c r="E84" s="42"/>
      <c r="F84" s="2"/>
      <c r="G84" s="2"/>
      <c r="H84" s="2"/>
      <c r="I84" s="2"/>
      <c r="J84" s="2"/>
      <c r="K84" s="2"/>
      <c r="L84" s="2"/>
      <c r="M84" s="2"/>
      <c r="N84" s="2"/>
      <c r="O84" s="2"/>
      <c r="P84" s="2"/>
      <c r="Q84" s="2"/>
      <c r="R84" s="2"/>
      <c r="S84" s="2"/>
      <c r="T84" s="2"/>
      <c r="U84" s="2"/>
      <c r="V84" s="2"/>
      <c r="W84" s="2"/>
      <c r="X84" s="2"/>
      <c r="Y84" s="2"/>
    </row>
    <row r="85" spans="1:25" ht="13" x14ac:dyDescent="0.15">
      <c r="A85" s="2"/>
      <c r="B85" s="2"/>
      <c r="C85" s="2"/>
      <c r="D85" s="42"/>
      <c r="E85" s="42"/>
      <c r="F85" s="2"/>
      <c r="G85" s="2"/>
      <c r="H85" s="2"/>
      <c r="I85" s="2"/>
      <c r="J85" s="2"/>
      <c r="K85" s="2"/>
      <c r="L85" s="2"/>
      <c r="M85" s="2"/>
      <c r="N85" s="2"/>
      <c r="O85" s="2"/>
      <c r="P85" s="2"/>
      <c r="Q85" s="2"/>
      <c r="R85" s="2"/>
      <c r="S85" s="2"/>
      <c r="T85" s="2"/>
      <c r="U85" s="2"/>
      <c r="V85" s="2"/>
      <c r="W85" s="2"/>
      <c r="X85" s="2"/>
      <c r="Y85" s="2"/>
    </row>
    <row r="86" spans="1:25" ht="13" x14ac:dyDescent="0.15">
      <c r="A86" s="2"/>
      <c r="B86" s="2"/>
      <c r="C86" s="2"/>
      <c r="D86" s="42"/>
      <c r="E86" s="42"/>
      <c r="F86" s="2"/>
      <c r="G86" s="2"/>
      <c r="H86" s="2"/>
      <c r="I86" s="2"/>
      <c r="J86" s="2"/>
      <c r="K86" s="2"/>
      <c r="L86" s="2"/>
      <c r="M86" s="2"/>
      <c r="N86" s="2"/>
      <c r="O86" s="2"/>
      <c r="P86" s="2"/>
      <c r="Q86" s="2"/>
      <c r="R86" s="2"/>
      <c r="S86" s="2"/>
      <c r="T86" s="2"/>
      <c r="U86" s="2"/>
      <c r="V86" s="2"/>
      <c r="W86" s="2"/>
      <c r="X86" s="2"/>
      <c r="Y86" s="2"/>
    </row>
    <row r="87" spans="1:25" ht="13" x14ac:dyDescent="0.15">
      <c r="A87" s="2"/>
      <c r="B87" s="2"/>
      <c r="C87" s="2"/>
      <c r="D87" s="42"/>
      <c r="E87" s="42"/>
      <c r="F87" s="2"/>
      <c r="G87" s="2"/>
      <c r="H87" s="2"/>
      <c r="I87" s="2"/>
      <c r="J87" s="2"/>
      <c r="K87" s="2"/>
      <c r="L87" s="2"/>
      <c r="M87" s="2"/>
      <c r="N87" s="2"/>
      <c r="O87" s="2"/>
      <c r="P87" s="2"/>
      <c r="Q87" s="2"/>
      <c r="R87" s="2"/>
      <c r="S87" s="2"/>
      <c r="T87" s="2"/>
      <c r="U87" s="2"/>
      <c r="V87" s="2"/>
      <c r="W87" s="2"/>
      <c r="X87" s="2"/>
      <c r="Y87" s="2"/>
    </row>
    <row r="88" spans="1:25" ht="13" x14ac:dyDescent="0.15">
      <c r="A88" s="2"/>
      <c r="B88" s="2"/>
      <c r="C88" s="2"/>
      <c r="D88" s="42"/>
      <c r="E88" s="42"/>
      <c r="F88" s="2"/>
      <c r="G88" s="2"/>
      <c r="H88" s="2"/>
      <c r="I88" s="2"/>
      <c r="J88" s="2"/>
      <c r="K88" s="2"/>
      <c r="L88" s="2"/>
      <c r="M88" s="2"/>
      <c r="N88" s="2"/>
      <c r="O88" s="2"/>
      <c r="P88" s="2"/>
      <c r="Q88" s="2"/>
      <c r="R88" s="2"/>
      <c r="S88" s="2"/>
      <c r="T88" s="2"/>
      <c r="U88" s="2"/>
      <c r="V88" s="2"/>
      <c r="W88" s="2"/>
      <c r="X88" s="2"/>
      <c r="Y88" s="2"/>
    </row>
    <row r="89" spans="1:25" ht="13" x14ac:dyDescent="0.15">
      <c r="A89" s="2"/>
      <c r="B89" s="2"/>
      <c r="C89" s="2"/>
      <c r="D89" s="42"/>
      <c r="E89" s="42"/>
      <c r="F89" s="2"/>
      <c r="G89" s="2"/>
      <c r="H89" s="2"/>
      <c r="I89" s="2"/>
      <c r="J89" s="2"/>
      <c r="K89" s="2"/>
      <c r="L89" s="2"/>
      <c r="M89" s="2"/>
      <c r="N89" s="2"/>
      <c r="O89" s="2"/>
      <c r="P89" s="2"/>
      <c r="Q89" s="2"/>
      <c r="R89" s="2"/>
      <c r="S89" s="2"/>
      <c r="T89" s="2"/>
      <c r="U89" s="2"/>
      <c r="V89" s="2"/>
      <c r="W89" s="2"/>
      <c r="X89" s="2"/>
      <c r="Y89" s="2"/>
    </row>
    <row r="90" spans="1:25" ht="13" x14ac:dyDescent="0.15">
      <c r="A90" s="2"/>
      <c r="B90" s="2"/>
      <c r="C90" s="2"/>
      <c r="D90" s="42"/>
      <c r="E90" s="42"/>
      <c r="F90" s="2"/>
      <c r="G90" s="2"/>
      <c r="H90" s="2"/>
      <c r="I90" s="2"/>
      <c r="J90" s="2"/>
      <c r="K90" s="2"/>
      <c r="L90" s="2"/>
      <c r="M90" s="2"/>
      <c r="N90" s="2"/>
      <c r="O90" s="2"/>
      <c r="P90" s="2"/>
      <c r="Q90" s="2"/>
      <c r="R90" s="2"/>
      <c r="S90" s="2"/>
      <c r="T90" s="2"/>
      <c r="U90" s="2"/>
      <c r="V90" s="2"/>
      <c r="W90" s="2"/>
      <c r="X90" s="2"/>
      <c r="Y90" s="2"/>
    </row>
    <row r="91" spans="1:25" ht="13" x14ac:dyDescent="0.15">
      <c r="A91" s="2"/>
      <c r="B91" s="2"/>
      <c r="C91" s="2"/>
      <c r="D91" s="42"/>
      <c r="E91" s="42"/>
      <c r="F91" s="2"/>
      <c r="G91" s="2"/>
      <c r="H91" s="2"/>
      <c r="I91" s="2"/>
      <c r="J91" s="2"/>
      <c r="K91" s="2"/>
      <c r="L91" s="2"/>
      <c r="M91" s="2"/>
      <c r="N91" s="2"/>
      <c r="O91" s="2"/>
      <c r="P91" s="2"/>
      <c r="Q91" s="2"/>
      <c r="R91" s="2"/>
      <c r="S91" s="2"/>
      <c r="T91" s="2"/>
      <c r="U91" s="2"/>
      <c r="V91" s="2"/>
      <c r="W91" s="2"/>
      <c r="X91" s="2"/>
      <c r="Y91" s="2"/>
    </row>
    <row r="92" spans="1:25" ht="13" x14ac:dyDescent="0.15">
      <c r="A92" s="2"/>
      <c r="B92" s="2"/>
      <c r="C92" s="2"/>
      <c r="D92" s="42"/>
      <c r="E92" s="42"/>
      <c r="F92" s="2"/>
      <c r="G92" s="2"/>
      <c r="H92" s="2"/>
      <c r="I92" s="2"/>
      <c r="J92" s="2"/>
      <c r="K92" s="2"/>
      <c r="L92" s="2"/>
      <c r="M92" s="2"/>
      <c r="N92" s="2"/>
      <c r="O92" s="2"/>
      <c r="P92" s="2"/>
      <c r="Q92" s="2"/>
      <c r="R92" s="2"/>
      <c r="S92" s="2"/>
      <c r="T92" s="2"/>
      <c r="U92" s="2"/>
      <c r="V92" s="2"/>
      <c r="W92" s="2"/>
      <c r="X92" s="2"/>
      <c r="Y92" s="2"/>
    </row>
    <row r="93" spans="1:25" ht="13" x14ac:dyDescent="0.15">
      <c r="A93" s="2"/>
      <c r="B93" s="2"/>
      <c r="C93" s="2"/>
      <c r="D93" s="42"/>
      <c r="E93" s="42"/>
      <c r="F93" s="2"/>
      <c r="G93" s="2"/>
      <c r="H93" s="2"/>
      <c r="I93" s="2"/>
      <c r="J93" s="2"/>
      <c r="K93" s="2"/>
      <c r="L93" s="2"/>
      <c r="M93" s="2"/>
      <c r="N93" s="2"/>
      <c r="O93" s="2"/>
      <c r="P93" s="2"/>
      <c r="Q93" s="2"/>
      <c r="R93" s="2"/>
      <c r="S93" s="2"/>
      <c r="T93" s="2"/>
      <c r="U93" s="2"/>
      <c r="V93" s="2"/>
      <c r="W93" s="2"/>
      <c r="X93" s="2"/>
      <c r="Y93" s="2"/>
    </row>
    <row r="94" spans="1:25" ht="13" x14ac:dyDescent="0.15">
      <c r="A94" s="2"/>
      <c r="B94" s="2"/>
      <c r="C94" s="2"/>
      <c r="D94" s="42"/>
      <c r="E94" s="42"/>
      <c r="F94" s="2"/>
      <c r="G94" s="2"/>
      <c r="H94" s="2"/>
      <c r="I94" s="2"/>
      <c r="J94" s="2"/>
      <c r="K94" s="2"/>
      <c r="L94" s="2"/>
      <c r="M94" s="2"/>
      <c r="N94" s="2"/>
      <c r="O94" s="2"/>
      <c r="P94" s="2"/>
      <c r="Q94" s="2"/>
      <c r="R94" s="2"/>
      <c r="S94" s="2"/>
      <c r="T94" s="2"/>
      <c r="U94" s="2"/>
      <c r="V94" s="2"/>
      <c r="W94" s="2"/>
      <c r="X94" s="2"/>
      <c r="Y94" s="2"/>
    </row>
    <row r="95" spans="1:25" ht="13" x14ac:dyDescent="0.15">
      <c r="A95" s="2"/>
      <c r="B95" s="2"/>
      <c r="C95" s="2"/>
      <c r="D95" s="42"/>
      <c r="E95" s="42"/>
      <c r="F95" s="2"/>
      <c r="G95" s="2"/>
      <c r="H95" s="2"/>
      <c r="I95" s="2"/>
      <c r="J95" s="2"/>
      <c r="K95" s="2"/>
      <c r="L95" s="2"/>
      <c r="M95" s="2"/>
      <c r="N95" s="2"/>
      <c r="O95" s="2"/>
      <c r="P95" s="2"/>
      <c r="Q95" s="2"/>
      <c r="R95" s="2"/>
      <c r="S95" s="2"/>
      <c r="T95" s="2"/>
      <c r="U95" s="2"/>
      <c r="V95" s="2"/>
      <c r="W95" s="2"/>
      <c r="X95" s="2"/>
      <c r="Y95" s="2"/>
    </row>
    <row r="96" spans="1:25" ht="13" x14ac:dyDescent="0.15">
      <c r="A96" s="2"/>
      <c r="B96" s="2"/>
      <c r="C96" s="2"/>
      <c r="D96" s="42"/>
      <c r="E96" s="42"/>
      <c r="F96" s="2"/>
      <c r="G96" s="2"/>
      <c r="H96" s="2"/>
      <c r="I96" s="2"/>
      <c r="J96" s="2"/>
      <c r="K96" s="2"/>
      <c r="L96" s="2"/>
      <c r="M96" s="2"/>
      <c r="N96" s="2"/>
      <c r="O96" s="2"/>
      <c r="P96" s="2"/>
      <c r="Q96" s="2"/>
      <c r="R96" s="2"/>
      <c r="S96" s="2"/>
      <c r="T96" s="2"/>
      <c r="U96" s="2"/>
      <c r="V96" s="2"/>
      <c r="W96" s="2"/>
      <c r="X96" s="2"/>
      <c r="Y96" s="2"/>
    </row>
    <row r="97" spans="1:25" ht="13" x14ac:dyDescent="0.15">
      <c r="A97" s="2"/>
      <c r="B97" s="2"/>
      <c r="C97" s="2"/>
      <c r="D97" s="42"/>
      <c r="E97" s="42"/>
      <c r="F97" s="2"/>
      <c r="G97" s="2"/>
      <c r="H97" s="2"/>
      <c r="I97" s="2"/>
      <c r="J97" s="2"/>
      <c r="K97" s="2"/>
      <c r="L97" s="2"/>
      <c r="M97" s="2"/>
      <c r="N97" s="2"/>
      <c r="O97" s="2"/>
      <c r="P97" s="2"/>
      <c r="Q97" s="2"/>
      <c r="R97" s="2"/>
      <c r="S97" s="2"/>
      <c r="T97" s="2"/>
      <c r="U97" s="2"/>
      <c r="V97" s="2"/>
      <c r="W97" s="2"/>
      <c r="X97" s="2"/>
      <c r="Y97" s="2"/>
    </row>
    <row r="98" spans="1:25" ht="13" x14ac:dyDescent="0.15">
      <c r="A98" s="2"/>
      <c r="B98" s="2"/>
      <c r="C98" s="2"/>
      <c r="D98" s="42"/>
      <c r="E98" s="42"/>
      <c r="F98" s="2"/>
      <c r="G98" s="2"/>
      <c r="H98" s="2"/>
      <c r="I98" s="2"/>
      <c r="J98" s="2"/>
      <c r="K98" s="2"/>
      <c r="L98" s="2"/>
      <c r="M98" s="2"/>
      <c r="N98" s="2"/>
      <c r="O98" s="2"/>
      <c r="P98" s="2"/>
      <c r="Q98" s="2"/>
      <c r="R98" s="2"/>
      <c r="S98" s="2"/>
      <c r="T98" s="2"/>
      <c r="U98" s="2"/>
      <c r="V98" s="2"/>
      <c r="W98" s="2"/>
      <c r="X98" s="2"/>
      <c r="Y98" s="2"/>
    </row>
    <row r="99" spans="1:25" ht="13" x14ac:dyDescent="0.15">
      <c r="A99" s="2"/>
      <c r="B99" s="2"/>
      <c r="C99" s="2"/>
      <c r="D99" s="42"/>
      <c r="E99" s="42"/>
      <c r="F99" s="2"/>
      <c r="G99" s="2"/>
      <c r="H99" s="2"/>
      <c r="I99" s="2"/>
      <c r="J99" s="2"/>
      <c r="K99" s="2"/>
      <c r="L99" s="2"/>
      <c r="M99" s="2"/>
      <c r="N99" s="2"/>
      <c r="O99" s="2"/>
      <c r="P99" s="2"/>
      <c r="Q99" s="2"/>
      <c r="R99" s="2"/>
      <c r="S99" s="2"/>
      <c r="T99" s="2"/>
      <c r="U99" s="2"/>
      <c r="V99" s="2"/>
      <c r="W99" s="2"/>
      <c r="X99" s="2"/>
      <c r="Y99" s="2"/>
    </row>
    <row r="100" spans="1:25" ht="13" x14ac:dyDescent="0.15">
      <c r="A100" s="2"/>
      <c r="B100" s="2"/>
      <c r="C100" s="2"/>
      <c r="D100" s="42"/>
      <c r="E100" s="42"/>
      <c r="F100" s="2"/>
      <c r="G100" s="2"/>
      <c r="H100" s="2"/>
      <c r="I100" s="2"/>
      <c r="J100" s="2"/>
      <c r="K100" s="2"/>
      <c r="L100" s="2"/>
      <c r="M100" s="2"/>
      <c r="N100" s="2"/>
      <c r="O100" s="2"/>
      <c r="P100" s="2"/>
      <c r="Q100" s="2"/>
      <c r="R100" s="2"/>
      <c r="S100" s="2"/>
      <c r="T100" s="2"/>
      <c r="U100" s="2"/>
      <c r="V100" s="2"/>
      <c r="W100" s="2"/>
      <c r="X100" s="2"/>
      <c r="Y100" s="2"/>
    </row>
    <row r="101" spans="1:25" ht="13" x14ac:dyDescent="0.15">
      <c r="A101" s="2"/>
      <c r="B101" s="2"/>
      <c r="C101" s="2"/>
      <c r="D101" s="42"/>
      <c r="E101" s="42"/>
      <c r="F101" s="2"/>
      <c r="G101" s="2"/>
      <c r="H101" s="2"/>
      <c r="I101" s="2"/>
      <c r="J101" s="2"/>
      <c r="K101" s="2"/>
      <c r="L101" s="2"/>
      <c r="M101" s="2"/>
      <c r="N101" s="2"/>
      <c r="O101" s="2"/>
      <c r="P101" s="2"/>
      <c r="Q101" s="2"/>
      <c r="R101" s="2"/>
      <c r="S101" s="2"/>
      <c r="T101" s="2"/>
      <c r="U101" s="2"/>
      <c r="V101" s="2"/>
      <c r="W101" s="2"/>
      <c r="X101" s="2"/>
      <c r="Y101" s="2"/>
    </row>
    <row r="102" spans="1:25" ht="13" x14ac:dyDescent="0.15">
      <c r="A102" s="2"/>
      <c r="B102" s="2"/>
      <c r="C102" s="2"/>
      <c r="D102" s="42"/>
      <c r="E102" s="42"/>
      <c r="F102" s="2"/>
      <c r="G102" s="2"/>
      <c r="H102" s="2"/>
      <c r="I102" s="2"/>
      <c r="J102" s="2"/>
      <c r="K102" s="2"/>
      <c r="L102" s="2"/>
      <c r="M102" s="2"/>
      <c r="N102" s="2"/>
      <c r="O102" s="2"/>
      <c r="P102" s="2"/>
      <c r="Q102" s="2"/>
      <c r="R102" s="2"/>
      <c r="S102" s="2"/>
      <c r="T102" s="2"/>
      <c r="U102" s="2"/>
      <c r="V102" s="2"/>
      <c r="W102" s="2"/>
      <c r="X102" s="2"/>
      <c r="Y102" s="2"/>
    </row>
    <row r="103" spans="1:25" ht="13" x14ac:dyDescent="0.15">
      <c r="A103" s="2"/>
      <c r="B103" s="2"/>
      <c r="C103" s="2"/>
      <c r="D103" s="42"/>
      <c r="E103" s="42"/>
      <c r="F103" s="2"/>
      <c r="G103" s="2"/>
      <c r="H103" s="2"/>
      <c r="I103" s="2"/>
      <c r="J103" s="2"/>
      <c r="K103" s="2"/>
      <c r="L103" s="2"/>
      <c r="M103" s="2"/>
      <c r="N103" s="2"/>
      <c r="O103" s="2"/>
      <c r="P103" s="2"/>
      <c r="Q103" s="2"/>
      <c r="R103" s="2"/>
      <c r="S103" s="2"/>
      <c r="T103" s="2"/>
      <c r="U103" s="2"/>
      <c r="V103" s="2"/>
      <c r="W103" s="2"/>
      <c r="X103" s="2"/>
      <c r="Y103" s="2"/>
    </row>
    <row r="104" spans="1:25" ht="13" x14ac:dyDescent="0.15">
      <c r="A104" s="2"/>
      <c r="B104" s="2"/>
      <c r="C104" s="2"/>
      <c r="D104" s="42"/>
      <c r="E104" s="42"/>
      <c r="F104" s="2"/>
      <c r="G104" s="2"/>
      <c r="H104" s="2"/>
      <c r="I104" s="2"/>
      <c r="J104" s="2"/>
      <c r="K104" s="2"/>
      <c r="L104" s="2"/>
      <c r="M104" s="2"/>
      <c r="N104" s="2"/>
      <c r="O104" s="2"/>
      <c r="P104" s="2"/>
      <c r="Q104" s="2"/>
      <c r="R104" s="2"/>
      <c r="S104" s="2"/>
      <c r="T104" s="2"/>
      <c r="U104" s="2"/>
      <c r="V104" s="2"/>
      <c r="W104" s="2"/>
      <c r="X104" s="2"/>
      <c r="Y104" s="2"/>
    </row>
    <row r="105" spans="1:25" ht="13" x14ac:dyDescent="0.15">
      <c r="A105" s="2"/>
      <c r="B105" s="2"/>
      <c r="C105" s="2"/>
      <c r="D105" s="42"/>
      <c r="E105" s="42"/>
      <c r="F105" s="2"/>
      <c r="G105" s="2"/>
      <c r="H105" s="2"/>
      <c r="I105" s="2"/>
      <c r="J105" s="2"/>
      <c r="K105" s="2"/>
      <c r="L105" s="2"/>
      <c r="M105" s="2"/>
      <c r="N105" s="2"/>
      <c r="O105" s="2"/>
      <c r="P105" s="2"/>
      <c r="Q105" s="2"/>
      <c r="R105" s="2"/>
      <c r="S105" s="2"/>
      <c r="T105" s="2"/>
      <c r="U105" s="2"/>
      <c r="V105" s="2"/>
      <c r="W105" s="2"/>
      <c r="X105" s="2"/>
      <c r="Y105" s="2"/>
    </row>
    <row r="106" spans="1:25" ht="13" x14ac:dyDescent="0.15">
      <c r="A106" s="2"/>
      <c r="B106" s="2"/>
      <c r="C106" s="2"/>
      <c r="D106" s="42"/>
      <c r="E106" s="42"/>
      <c r="F106" s="2"/>
      <c r="G106" s="2"/>
      <c r="H106" s="2"/>
      <c r="I106" s="2"/>
      <c r="J106" s="2"/>
      <c r="K106" s="2"/>
      <c r="L106" s="2"/>
      <c r="M106" s="2"/>
      <c r="N106" s="2"/>
      <c r="O106" s="2"/>
      <c r="P106" s="2"/>
      <c r="Q106" s="2"/>
      <c r="R106" s="2"/>
      <c r="S106" s="2"/>
      <c r="T106" s="2"/>
      <c r="U106" s="2"/>
      <c r="V106" s="2"/>
      <c r="W106" s="2"/>
      <c r="X106" s="2"/>
      <c r="Y106" s="2"/>
    </row>
    <row r="107" spans="1:25" ht="13" x14ac:dyDescent="0.15">
      <c r="A107" s="2"/>
      <c r="B107" s="2"/>
      <c r="C107" s="2"/>
      <c r="D107" s="42"/>
      <c r="E107" s="42"/>
      <c r="F107" s="2"/>
      <c r="G107" s="2"/>
      <c r="H107" s="2"/>
      <c r="I107" s="2"/>
      <c r="J107" s="2"/>
      <c r="K107" s="2"/>
      <c r="L107" s="2"/>
      <c r="M107" s="2"/>
      <c r="N107" s="2"/>
      <c r="O107" s="2"/>
      <c r="P107" s="2"/>
      <c r="Q107" s="2"/>
      <c r="R107" s="2"/>
      <c r="S107" s="2"/>
      <c r="T107" s="2"/>
      <c r="U107" s="2"/>
      <c r="V107" s="2"/>
      <c r="W107" s="2"/>
      <c r="X107" s="2"/>
      <c r="Y107" s="2"/>
    </row>
    <row r="108" spans="1:25" ht="13" x14ac:dyDescent="0.15">
      <c r="A108" s="2"/>
      <c r="B108" s="2"/>
      <c r="C108" s="2"/>
      <c r="D108" s="42"/>
      <c r="E108" s="42"/>
      <c r="F108" s="2"/>
      <c r="G108" s="2"/>
      <c r="H108" s="2"/>
      <c r="I108" s="2"/>
      <c r="J108" s="2"/>
      <c r="K108" s="2"/>
      <c r="L108" s="2"/>
      <c r="M108" s="2"/>
      <c r="N108" s="2"/>
      <c r="O108" s="2"/>
      <c r="P108" s="2"/>
      <c r="Q108" s="2"/>
      <c r="R108" s="2"/>
      <c r="S108" s="2"/>
      <c r="T108" s="2"/>
      <c r="U108" s="2"/>
      <c r="V108" s="2"/>
      <c r="W108" s="2"/>
      <c r="X108" s="2"/>
      <c r="Y108" s="2"/>
    </row>
    <row r="109" spans="1:25" ht="13" x14ac:dyDescent="0.15">
      <c r="A109" s="2"/>
      <c r="B109" s="2"/>
      <c r="C109" s="2"/>
      <c r="D109" s="42"/>
      <c r="E109" s="42"/>
      <c r="F109" s="2"/>
      <c r="G109" s="2"/>
      <c r="H109" s="2"/>
      <c r="I109" s="2"/>
      <c r="J109" s="2"/>
      <c r="K109" s="2"/>
      <c r="L109" s="2"/>
      <c r="M109" s="2"/>
      <c r="N109" s="2"/>
      <c r="O109" s="2"/>
      <c r="P109" s="2"/>
      <c r="Q109" s="2"/>
      <c r="R109" s="2"/>
      <c r="S109" s="2"/>
      <c r="T109" s="2"/>
      <c r="U109" s="2"/>
      <c r="V109" s="2"/>
      <c r="W109" s="2"/>
      <c r="X109" s="2"/>
      <c r="Y109" s="2"/>
    </row>
    <row r="110" spans="1:25" ht="13" x14ac:dyDescent="0.15">
      <c r="A110" s="2"/>
      <c r="B110" s="2"/>
      <c r="C110" s="2"/>
      <c r="D110" s="42"/>
      <c r="E110" s="42"/>
      <c r="F110" s="2"/>
      <c r="G110" s="2"/>
      <c r="H110" s="2"/>
      <c r="I110" s="2"/>
      <c r="J110" s="2"/>
      <c r="K110" s="2"/>
      <c r="L110" s="2"/>
      <c r="M110" s="2"/>
      <c r="N110" s="2"/>
      <c r="O110" s="2"/>
      <c r="P110" s="2"/>
      <c r="Q110" s="2"/>
      <c r="R110" s="2"/>
      <c r="S110" s="2"/>
      <c r="T110" s="2"/>
      <c r="U110" s="2"/>
      <c r="V110" s="2"/>
      <c r="W110" s="2"/>
      <c r="X110" s="2"/>
      <c r="Y110" s="2"/>
    </row>
    <row r="111" spans="1:25" ht="13" x14ac:dyDescent="0.15">
      <c r="A111" s="2"/>
      <c r="B111" s="2"/>
      <c r="C111" s="2"/>
      <c r="D111" s="42"/>
      <c r="E111" s="42"/>
      <c r="F111" s="2"/>
      <c r="G111" s="2"/>
      <c r="H111" s="2"/>
      <c r="I111" s="2"/>
      <c r="J111" s="2"/>
      <c r="K111" s="2"/>
      <c r="L111" s="2"/>
      <c r="M111" s="2"/>
      <c r="N111" s="2"/>
      <c r="O111" s="2"/>
      <c r="P111" s="2"/>
      <c r="Q111" s="2"/>
      <c r="R111" s="2"/>
      <c r="S111" s="2"/>
      <c r="T111" s="2"/>
      <c r="U111" s="2"/>
      <c r="V111" s="2"/>
      <c r="W111" s="2"/>
      <c r="X111" s="2"/>
      <c r="Y111" s="2"/>
    </row>
    <row r="112" spans="1:25" ht="13" x14ac:dyDescent="0.15">
      <c r="A112" s="2"/>
      <c r="B112" s="2"/>
      <c r="C112" s="2"/>
      <c r="D112" s="42"/>
      <c r="E112" s="42"/>
      <c r="F112" s="2"/>
      <c r="G112" s="2"/>
      <c r="H112" s="2"/>
      <c r="I112" s="2"/>
      <c r="J112" s="2"/>
      <c r="K112" s="2"/>
      <c r="L112" s="2"/>
      <c r="M112" s="2"/>
      <c r="N112" s="2"/>
      <c r="O112" s="2"/>
      <c r="P112" s="2"/>
      <c r="Q112" s="2"/>
      <c r="R112" s="2"/>
      <c r="S112" s="2"/>
      <c r="T112" s="2"/>
      <c r="U112" s="2"/>
      <c r="V112" s="2"/>
      <c r="W112" s="2"/>
      <c r="X112" s="2"/>
      <c r="Y112" s="2"/>
    </row>
    <row r="113" spans="1:25" ht="13" x14ac:dyDescent="0.15">
      <c r="A113" s="2"/>
      <c r="B113" s="2"/>
      <c r="C113" s="2"/>
      <c r="D113" s="42"/>
      <c r="E113" s="42"/>
      <c r="F113" s="2"/>
      <c r="G113" s="2"/>
      <c r="H113" s="2"/>
      <c r="I113" s="2"/>
      <c r="J113" s="2"/>
      <c r="K113" s="2"/>
      <c r="L113" s="2"/>
      <c r="M113" s="2"/>
      <c r="N113" s="2"/>
      <c r="O113" s="2"/>
      <c r="P113" s="2"/>
      <c r="Q113" s="2"/>
      <c r="R113" s="2"/>
      <c r="S113" s="2"/>
      <c r="T113" s="2"/>
      <c r="U113" s="2"/>
      <c r="V113" s="2"/>
      <c r="W113" s="2"/>
      <c r="X113" s="2"/>
      <c r="Y113" s="2"/>
    </row>
    <row r="114" spans="1:25" ht="13" x14ac:dyDescent="0.15">
      <c r="A114" s="2"/>
      <c r="B114" s="2"/>
      <c r="C114" s="2"/>
      <c r="D114" s="42"/>
      <c r="E114" s="42"/>
      <c r="F114" s="2"/>
      <c r="G114" s="2"/>
      <c r="H114" s="2"/>
      <c r="I114" s="2"/>
      <c r="J114" s="2"/>
      <c r="K114" s="2"/>
      <c r="L114" s="2"/>
      <c r="M114" s="2"/>
      <c r="N114" s="2"/>
      <c r="O114" s="2"/>
      <c r="P114" s="2"/>
      <c r="Q114" s="2"/>
      <c r="R114" s="2"/>
      <c r="S114" s="2"/>
      <c r="T114" s="2"/>
      <c r="U114" s="2"/>
      <c r="V114" s="2"/>
      <c r="W114" s="2"/>
      <c r="X114" s="2"/>
      <c r="Y114" s="2"/>
    </row>
    <row r="115" spans="1:25" ht="13" x14ac:dyDescent="0.15">
      <c r="A115" s="2"/>
      <c r="B115" s="2"/>
      <c r="C115" s="2"/>
      <c r="D115" s="42"/>
      <c r="E115" s="42"/>
      <c r="F115" s="2"/>
      <c r="G115" s="2"/>
      <c r="H115" s="2"/>
      <c r="I115" s="2"/>
      <c r="J115" s="2"/>
      <c r="K115" s="2"/>
      <c r="L115" s="2"/>
      <c r="M115" s="2"/>
      <c r="N115" s="2"/>
      <c r="O115" s="2"/>
      <c r="P115" s="2"/>
      <c r="Q115" s="2"/>
      <c r="R115" s="2"/>
      <c r="S115" s="2"/>
      <c r="T115" s="2"/>
      <c r="U115" s="2"/>
      <c r="V115" s="2"/>
      <c r="W115" s="2"/>
      <c r="X115" s="2"/>
      <c r="Y115" s="2"/>
    </row>
    <row r="116" spans="1:25" ht="13" x14ac:dyDescent="0.15">
      <c r="A116" s="2"/>
      <c r="B116" s="2"/>
      <c r="C116" s="2"/>
      <c r="D116" s="42"/>
      <c r="E116" s="42"/>
      <c r="F116" s="2"/>
      <c r="G116" s="2"/>
      <c r="H116" s="2"/>
      <c r="I116" s="2"/>
      <c r="J116" s="2"/>
      <c r="K116" s="2"/>
      <c r="L116" s="2"/>
      <c r="M116" s="2"/>
      <c r="N116" s="2"/>
      <c r="O116" s="2"/>
      <c r="P116" s="2"/>
      <c r="Q116" s="2"/>
      <c r="R116" s="2"/>
      <c r="S116" s="2"/>
      <c r="T116" s="2"/>
      <c r="U116" s="2"/>
      <c r="V116" s="2"/>
      <c r="W116" s="2"/>
      <c r="X116" s="2"/>
      <c r="Y116" s="2"/>
    </row>
    <row r="117" spans="1:25" ht="13" x14ac:dyDescent="0.15">
      <c r="A117" s="2"/>
      <c r="B117" s="2"/>
      <c r="C117" s="2"/>
      <c r="D117" s="42"/>
      <c r="E117" s="42"/>
      <c r="F117" s="2"/>
      <c r="G117" s="2"/>
      <c r="H117" s="2"/>
      <c r="I117" s="2"/>
      <c r="J117" s="2"/>
      <c r="K117" s="2"/>
      <c r="L117" s="2"/>
      <c r="M117" s="2"/>
      <c r="N117" s="2"/>
      <c r="O117" s="2"/>
      <c r="P117" s="2"/>
      <c r="Q117" s="2"/>
      <c r="R117" s="2"/>
      <c r="S117" s="2"/>
      <c r="T117" s="2"/>
      <c r="U117" s="2"/>
      <c r="V117" s="2"/>
      <c r="W117" s="2"/>
      <c r="X117" s="2"/>
      <c r="Y117" s="2"/>
    </row>
    <row r="118" spans="1:25" ht="13" x14ac:dyDescent="0.15">
      <c r="A118" s="2"/>
      <c r="B118" s="2"/>
      <c r="C118" s="2"/>
      <c r="D118" s="42"/>
      <c r="E118" s="42"/>
      <c r="F118" s="2"/>
      <c r="G118" s="2"/>
      <c r="H118" s="2"/>
      <c r="I118" s="2"/>
      <c r="J118" s="2"/>
      <c r="K118" s="2"/>
      <c r="L118" s="2"/>
      <c r="M118" s="2"/>
      <c r="N118" s="2"/>
      <c r="O118" s="2"/>
      <c r="P118" s="2"/>
      <c r="Q118" s="2"/>
      <c r="R118" s="2"/>
      <c r="S118" s="2"/>
      <c r="T118" s="2"/>
      <c r="U118" s="2"/>
      <c r="V118" s="2"/>
      <c r="W118" s="2"/>
      <c r="X118" s="2"/>
      <c r="Y118" s="2"/>
    </row>
    <row r="119" spans="1:25" ht="13" x14ac:dyDescent="0.15">
      <c r="A119" s="2"/>
      <c r="B119" s="2"/>
      <c r="C119" s="2"/>
      <c r="D119" s="42"/>
      <c r="E119" s="42"/>
      <c r="F119" s="2"/>
      <c r="G119" s="2"/>
      <c r="H119" s="2"/>
      <c r="I119" s="2"/>
      <c r="J119" s="2"/>
      <c r="K119" s="2"/>
      <c r="L119" s="2"/>
      <c r="M119" s="2"/>
      <c r="N119" s="2"/>
      <c r="O119" s="2"/>
      <c r="P119" s="2"/>
      <c r="Q119" s="2"/>
      <c r="R119" s="2"/>
      <c r="S119" s="2"/>
      <c r="T119" s="2"/>
      <c r="U119" s="2"/>
      <c r="V119" s="2"/>
      <c r="W119" s="2"/>
      <c r="X119" s="2"/>
      <c r="Y119" s="2"/>
    </row>
    <row r="120" spans="1:25" ht="13" x14ac:dyDescent="0.15">
      <c r="A120" s="2"/>
      <c r="B120" s="2"/>
      <c r="C120" s="2"/>
      <c r="D120" s="42"/>
      <c r="E120" s="42"/>
      <c r="F120" s="2"/>
      <c r="G120" s="2"/>
      <c r="H120" s="2"/>
      <c r="I120" s="2"/>
      <c r="J120" s="2"/>
      <c r="K120" s="2"/>
      <c r="L120" s="2"/>
      <c r="M120" s="2"/>
      <c r="N120" s="2"/>
      <c r="O120" s="2"/>
      <c r="P120" s="2"/>
      <c r="Q120" s="2"/>
      <c r="R120" s="2"/>
      <c r="S120" s="2"/>
      <c r="T120" s="2"/>
      <c r="U120" s="2"/>
      <c r="V120" s="2"/>
      <c r="W120" s="2"/>
      <c r="X120" s="2"/>
      <c r="Y120" s="2"/>
    </row>
    <row r="121" spans="1:25" ht="13" x14ac:dyDescent="0.15">
      <c r="A121" s="2"/>
      <c r="B121" s="2"/>
      <c r="C121" s="2"/>
      <c r="D121" s="42"/>
      <c r="E121" s="42"/>
      <c r="F121" s="2"/>
      <c r="G121" s="2"/>
      <c r="H121" s="2"/>
      <c r="I121" s="2"/>
      <c r="J121" s="2"/>
      <c r="K121" s="2"/>
      <c r="L121" s="2"/>
      <c r="M121" s="2"/>
      <c r="N121" s="2"/>
      <c r="O121" s="2"/>
      <c r="P121" s="2"/>
      <c r="Q121" s="2"/>
      <c r="R121" s="2"/>
      <c r="S121" s="2"/>
      <c r="T121" s="2"/>
      <c r="U121" s="2"/>
      <c r="V121" s="2"/>
      <c r="W121" s="2"/>
      <c r="X121" s="2"/>
      <c r="Y121" s="2"/>
    </row>
    <row r="122" spans="1:25" ht="13" x14ac:dyDescent="0.15">
      <c r="A122" s="2"/>
      <c r="B122" s="2"/>
      <c r="C122" s="2"/>
      <c r="D122" s="42"/>
      <c r="E122" s="42"/>
      <c r="F122" s="2"/>
      <c r="G122" s="2"/>
      <c r="H122" s="2"/>
      <c r="I122" s="2"/>
      <c r="J122" s="2"/>
      <c r="K122" s="2"/>
      <c r="L122" s="2"/>
      <c r="M122" s="2"/>
      <c r="N122" s="2"/>
      <c r="O122" s="2"/>
      <c r="P122" s="2"/>
      <c r="Q122" s="2"/>
      <c r="R122" s="2"/>
      <c r="S122" s="2"/>
      <c r="T122" s="2"/>
      <c r="U122" s="2"/>
      <c r="V122" s="2"/>
      <c r="W122" s="2"/>
      <c r="X122" s="2"/>
      <c r="Y122" s="2"/>
    </row>
    <row r="123" spans="1:25" ht="13" x14ac:dyDescent="0.15">
      <c r="A123" s="2"/>
      <c r="B123" s="2"/>
      <c r="C123" s="2"/>
      <c r="D123" s="42"/>
      <c r="E123" s="42"/>
      <c r="F123" s="2"/>
      <c r="G123" s="2"/>
      <c r="H123" s="2"/>
      <c r="I123" s="2"/>
      <c r="J123" s="2"/>
      <c r="K123" s="2"/>
      <c r="L123" s="2"/>
      <c r="M123" s="2"/>
      <c r="N123" s="2"/>
      <c r="O123" s="2"/>
      <c r="P123" s="2"/>
      <c r="Q123" s="2"/>
      <c r="R123" s="2"/>
      <c r="S123" s="2"/>
      <c r="T123" s="2"/>
      <c r="U123" s="2"/>
      <c r="V123" s="2"/>
      <c r="W123" s="2"/>
      <c r="X123" s="2"/>
      <c r="Y123" s="2"/>
    </row>
    <row r="124" spans="1:25" ht="13" x14ac:dyDescent="0.15">
      <c r="A124" s="2"/>
      <c r="B124" s="2"/>
      <c r="C124" s="2"/>
      <c r="D124" s="42"/>
      <c r="E124" s="42"/>
      <c r="F124" s="2"/>
      <c r="G124" s="2"/>
      <c r="H124" s="2"/>
      <c r="I124" s="2"/>
      <c r="J124" s="2"/>
      <c r="K124" s="2"/>
      <c r="L124" s="2"/>
      <c r="M124" s="2"/>
      <c r="N124" s="2"/>
      <c r="O124" s="2"/>
      <c r="P124" s="2"/>
      <c r="Q124" s="2"/>
      <c r="R124" s="2"/>
      <c r="S124" s="2"/>
      <c r="T124" s="2"/>
      <c r="U124" s="2"/>
      <c r="V124" s="2"/>
      <c r="W124" s="2"/>
      <c r="X124" s="2"/>
      <c r="Y124" s="2"/>
    </row>
    <row r="125" spans="1:25" ht="13" x14ac:dyDescent="0.15">
      <c r="A125" s="2"/>
      <c r="B125" s="2"/>
      <c r="C125" s="2"/>
      <c r="D125" s="42"/>
      <c r="E125" s="42"/>
      <c r="F125" s="2"/>
      <c r="G125" s="2"/>
      <c r="H125" s="2"/>
      <c r="I125" s="2"/>
      <c r="J125" s="2"/>
      <c r="K125" s="2"/>
      <c r="L125" s="2"/>
      <c r="M125" s="2"/>
      <c r="N125" s="2"/>
      <c r="O125" s="2"/>
      <c r="P125" s="2"/>
      <c r="Q125" s="2"/>
      <c r="R125" s="2"/>
      <c r="S125" s="2"/>
      <c r="T125" s="2"/>
      <c r="U125" s="2"/>
      <c r="V125" s="2"/>
      <c r="W125" s="2"/>
      <c r="X125" s="2"/>
      <c r="Y125" s="2"/>
    </row>
    <row r="126" spans="1:25" ht="13" x14ac:dyDescent="0.15">
      <c r="A126" s="2"/>
      <c r="B126" s="2"/>
      <c r="C126" s="2"/>
      <c r="D126" s="42"/>
      <c r="E126" s="42"/>
      <c r="F126" s="2"/>
      <c r="G126" s="2"/>
      <c r="H126" s="2"/>
      <c r="I126" s="2"/>
      <c r="J126" s="2"/>
      <c r="K126" s="2"/>
      <c r="L126" s="2"/>
      <c r="M126" s="2"/>
      <c r="N126" s="2"/>
      <c r="O126" s="2"/>
      <c r="P126" s="2"/>
      <c r="Q126" s="2"/>
      <c r="R126" s="2"/>
      <c r="S126" s="2"/>
      <c r="T126" s="2"/>
      <c r="U126" s="2"/>
      <c r="V126" s="2"/>
      <c r="W126" s="2"/>
      <c r="X126" s="2"/>
      <c r="Y126" s="2"/>
    </row>
    <row r="127" spans="1:25" ht="13" x14ac:dyDescent="0.15">
      <c r="A127" s="2"/>
      <c r="B127" s="2"/>
      <c r="C127" s="2"/>
      <c r="D127" s="42"/>
      <c r="E127" s="42"/>
      <c r="F127" s="2"/>
      <c r="G127" s="2"/>
      <c r="H127" s="2"/>
      <c r="I127" s="2"/>
      <c r="J127" s="2"/>
      <c r="K127" s="2"/>
      <c r="L127" s="2"/>
      <c r="M127" s="2"/>
      <c r="N127" s="2"/>
      <c r="O127" s="2"/>
      <c r="P127" s="2"/>
      <c r="Q127" s="2"/>
      <c r="R127" s="2"/>
      <c r="S127" s="2"/>
      <c r="T127" s="2"/>
      <c r="U127" s="2"/>
      <c r="V127" s="2"/>
      <c r="W127" s="2"/>
      <c r="X127" s="2"/>
      <c r="Y127" s="2"/>
    </row>
    <row r="128" spans="1:25" ht="13" x14ac:dyDescent="0.15">
      <c r="A128" s="2"/>
      <c r="B128" s="2"/>
      <c r="C128" s="2"/>
      <c r="D128" s="42"/>
      <c r="E128" s="42"/>
      <c r="F128" s="2"/>
      <c r="G128" s="2"/>
      <c r="H128" s="2"/>
      <c r="I128" s="2"/>
      <c r="J128" s="2"/>
      <c r="K128" s="2"/>
      <c r="L128" s="2"/>
      <c r="M128" s="2"/>
      <c r="N128" s="2"/>
      <c r="O128" s="2"/>
      <c r="P128" s="2"/>
      <c r="Q128" s="2"/>
      <c r="R128" s="2"/>
      <c r="S128" s="2"/>
      <c r="T128" s="2"/>
      <c r="U128" s="2"/>
      <c r="V128" s="2"/>
      <c r="W128" s="2"/>
      <c r="X128" s="2"/>
      <c r="Y128" s="2"/>
    </row>
    <row r="129" spans="1:25" ht="13" x14ac:dyDescent="0.15">
      <c r="A129" s="2"/>
      <c r="B129" s="2"/>
      <c r="C129" s="2"/>
      <c r="D129" s="42"/>
      <c r="E129" s="42"/>
      <c r="F129" s="2"/>
      <c r="G129" s="2"/>
      <c r="H129" s="2"/>
      <c r="I129" s="2"/>
      <c r="J129" s="2"/>
      <c r="K129" s="2"/>
      <c r="L129" s="2"/>
      <c r="M129" s="2"/>
      <c r="N129" s="2"/>
      <c r="O129" s="2"/>
      <c r="P129" s="2"/>
      <c r="Q129" s="2"/>
      <c r="R129" s="2"/>
      <c r="S129" s="2"/>
      <c r="T129" s="2"/>
      <c r="U129" s="2"/>
      <c r="V129" s="2"/>
      <c r="W129" s="2"/>
      <c r="X129" s="2"/>
      <c r="Y129" s="2"/>
    </row>
    <row r="130" spans="1:25" ht="13" x14ac:dyDescent="0.15">
      <c r="A130" s="2"/>
      <c r="B130" s="2"/>
      <c r="C130" s="2"/>
      <c r="D130" s="42"/>
      <c r="E130" s="42"/>
      <c r="F130" s="2"/>
      <c r="G130" s="2"/>
      <c r="H130" s="2"/>
      <c r="I130" s="2"/>
      <c r="J130" s="2"/>
      <c r="K130" s="2"/>
      <c r="L130" s="2"/>
      <c r="M130" s="2"/>
      <c r="N130" s="2"/>
      <c r="O130" s="2"/>
      <c r="P130" s="2"/>
      <c r="Q130" s="2"/>
      <c r="R130" s="2"/>
      <c r="S130" s="2"/>
      <c r="T130" s="2"/>
      <c r="U130" s="2"/>
      <c r="V130" s="2"/>
      <c r="W130" s="2"/>
      <c r="X130" s="2"/>
      <c r="Y130" s="2"/>
    </row>
    <row r="131" spans="1:25" ht="13" x14ac:dyDescent="0.15">
      <c r="A131" s="2"/>
      <c r="B131" s="2"/>
      <c r="C131" s="2"/>
      <c r="D131" s="42"/>
      <c r="E131" s="42"/>
      <c r="F131" s="2"/>
      <c r="G131" s="2"/>
      <c r="H131" s="2"/>
      <c r="I131" s="2"/>
      <c r="J131" s="2"/>
      <c r="K131" s="2"/>
      <c r="L131" s="2"/>
      <c r="M131" s="2"/>
      <c r="N131" s="2"/>
      <c r="O131" s="2"/>
      <c r="P131" s="2"/>
      <c r="Q131" s="2"/>
      <c r="R131" s="2"/>
      <c r="S131" s="2"/>
      <c r="T131" s="2"/>
      <c r="U131" s="2"/>
      <c r="V131" s="2"/>
      <c r="W131" s="2"/>
      <c r="X131" s="2"/>
      <c r="Y131" s="2"/>
    </row>
    <row r="132" spans="1:25" ht="13" x14ac:dyDescent="0.15">
      <c r="A132" s="2"/>
      <c r="B132" s="2"/>
      <c r="C132" s="2"/>
      <c r="D132" s="42"/>
      <c r="E132" s="42"/>
      <c r="F132" s="2"/>
      <c r="G132" s="2"/>
      <c r="H132" s="2"/>
      <c r="I132" s="2"/>
      <c r="J132" s="2"/>
      <c r="K132" s="2"/>
      <c r="L132" s="2"/>
      <c r="M132" s="2"/>
      <c r="N132" s="2"/>
      <c r="O132" s="2"/>
      <c r="P132" s="2"/>
      <c r="Q132" s="2"/>
      <c r="R132" s="2"/>
      <c r="S132" s="2"/>
      <c r="T132" s="2"/>
      <c r="U132" s="2"/>
      <c r="V132" s="2"/>
      <c r="W132" s="2"/>
      <c r="X132" s="2"/>
      <c r="Y132" s="2"/>
    </row>
    <row r="133" spans="1:25" ht="13" x14ac:dyDescent="0.15">
      <c r="A133" s="2"/>
      <c r="B133" s="2"/>
      <c r="C133" s="2"/>
      <c r="D133" s="42"/>
      <c r="E133" s="42"/>
      <c r="F133" s="2"/>
      <c r="G133" s="2"/>
      <c r="H133" s="2"/>
      <c r="I133" s="2"/>
      <c r="J133" s="2"/>
      <c r="K133" s="2"/>
      <c r="L133" s="2"/>
      <c r="M133" s="2"/>
      <c r="N133" s="2"/>
      <c r="O133" s="2"/>
      <c r="P133" s="2"/>
      <c r="Q133" s="2"/>
      <c r="R133" s="2"/>
      <c r="S133" s="2"/>
      <c r="T133" s="2"/>
      <c r="U133" s="2"/>
      <c r="V133" s="2"/>
      <c r="W133" s="2"/>
      <c r="X133" s="2"/>
      <c r="Y133" s="2"/>
    </row>
    <row r="134" spans="1:25" ht="13" x14ac:dyDescent="0.15">
      <c r="A134" s="2"/>
      <c r="B134" s="2"/>
      <c r="C134" s="2"/>
      <c r="D134" s="42"/>
      <c r="E134" s="42"/>
      <c r="F134" s="2"/>
      <c r="G134" s="2"/>
      <c r="H134" s="2"/>
      <c r="I134" s="2"/>
      <c r="J134" s="2"/>
      <c r="K134" s="2"/>
      <c r="L134" s="2"/>
      <c r="M134" s="2"/>
      <c r="N134" s="2"/>
      <c r="O134" s="2"/>
      <c r="P134" s="2"/>
      <c r="Q134" s="2"/>
      <c r="R134" s="2"/>
      <c r="S134" s="2"/>
      <c r="T134" s="2"/>
      <c r="U134" s="2"/>
      <c r="V134" s="2"/>
      <c r="W134" s="2"/>
      <c r="X134" s="2"/>
      <c r="Y134" s="2"/>
    </row>
    <row r="135" spans="1:25" ht="13" x14ac:dyDescent="0.15">
      <c r="A135" s="2"/>
      <c r="B135" s="2"/>
      <c r="C135" s="2"/>
      <c r="D135" s="42"/>
      <c r="E135" s="42"/>
      <c r="F135" s="2"/>
      <c r="G135" s="2"/>
      <c r="H135" s="2"/>
      <c r="I135" s="2"/>
      <c r="J135" s="2"/>
      <c r="K135" s="2"/>
      <c r="L135" s="2"/>
      <c r="M135" s="2"/>
      <c r="N135" s="2"/>
      <c r="O135" s="2"/>
      <c r="P135" s="2"/>
      <c r="Q135" s="2"/>
      <c r="R135" s="2"/>
      <c r="S135" s="2"/>
      <c r="T135" s="2"/>
      <c r="U135" s="2"/>
      <c r="V135" s="2"/>
      <c r="W135" s="2"/>
      <c r="X135" s="2"/>
      <c r="Y135" s="2"/>
    </row>
    <row r="136" spans="1:25" ht="13" x14ac:dyDescent="0.15">
      <c r="A136" s="2"/>
      <c r="B136" s="2"/>
      <c r="C136" s="2"/>
      <c r="D136" s="42"/>
      <c r="E136" s="42"/>
      <c r="F136" s="2"/>
      <c r="G136" s="2"/>
      <c r="H136" s="2"/>
      <c r="I136" s="2"/>
      <c r="J136" s="2"/>
      <c r="K136" s="2"/>
      <c r="L136" s="2"/>
      <c r="M136" s="2"/>
      <c r="N136" s="2"/>
      <c r="O136" s="2"/>
      <c r="P136" s="2"/>
      <c r="Q136" s="2"/>
      <c r="R136" s="2"/>
      <c r="S136" s="2"/>
      <c r="T136" s="2"/>
      <c r="U136" s="2"/>
      <c r="V136" s="2"/>
      <c r="W136" s="2"/>
      <c r="X136" s="2"/>
      <c r="Y136" s="2"/>
    </row>
    <row r="137" spans="1:25" ht="13" x14ac:dyDescent="0.15">
      <c r="A137" s="2"/>
      <c r="B137" s="2"/>
      <c r="C137" s="2"/>
      <c r="D137" s="42"/>
      <c r="E137" s="42"/>
      <c r="F137" s="2"/>
      <c r="G137" s="2"/>
      <c r="H137" s="2"/>
      <c r="I137" s="2"/>
      <c r="J137" s="2"/>
      <c r="K137" s="2"/>
      <c r="L137" s="2"/>
      <c r="M137" s="2"/>
      <c r="N137" s="2"/>
      <c r="O137" s="2"/>
      <c r="P137" s="2"/>
      <c r="Q137" s="2"/>
      <c r="R137" s="2"/>
      <c r="S137" s="2"/>
      <c r="T137" s="2"/>
      <c r="U137" s="2"/>
      <c r="V137" s="2"/>
      <c r="W137" s="2"/>
      <c r="X137" s="2"/>
      <c r="Y137" s="2"/>
    </row>
    <row r="138" spans="1:25" ht="13" x14ac:dyDescent="0.15">
      <c r="A138" s="2"/>
      <c r="B138" s="2"/>
      <c r="C138" s="2"/>
      <c r="D138" s="42"/>
      <c r="E138" s="42"/>
      <c r="F138" s="2"/>
      <c r="G138" s="2"/>
      <c r="H138" s="2"/>
      <c r="I138" s="2"/>
      <c r="J138" s="2"/>
      <c r="K138" s="2"/>
      <c r="L138" s="2"/>
      <c r="M138" s="2"/>
      <c r="N138" s="2"/>
      <c r="O138" s="2"/>
      <c r="P138" s="2"/>
      <c r="Q138" s="2"/>
      <c r="R138" s="2"/>
      <c r="S138" s="2"/>
      <c r="T138" s="2"/>
      <c r="U138" s="2"/>
      <c r="V138" s="2"/>
      <c r="W138" s="2"/>
      <c r="X138" s="2"/>
      <c r="Y138" s="2"/>
    </row>
    <row r="139" spans="1:25" ht="13" x14ac:dyDescent="0.15">
      <c r="A139" s="2"/>
      <c r="B139" s="2"/>
      <c r="C139" s="2"/>
      <c r="D139" s="42"/>
      <c r="E139" s="42"/>
      <c r="F139" s="2"/>
      <c r="G139" s="2"/>
      <c r="H139" s="2"/>
      <c r="I139" s="2"/>
      <c r="J139" s="2"/>
      <c r="K139" s="2"/>
      <c r="L139" s="2"/>
      <c r="M139" s="2"/>
      <c r="N139" s="2"/>
      <c r="O139" s="2"/>
      <c r="P139" s="2"/>
      <c r="Q139" s="2"/>
      <c r="R139" s="2"/>
      <c r="S139" s="2"/>
      <c r="T139" s="2"/>
      <c r="U139" s="2"/>
      <c r="V139" s="2"/>
      <c r="W139" s="2"/>
      <c r="X139" s="2"/>
      <c r="Y139" s="2"/>
    </row>
    <row r="140" spans="1:25" ht="13" x14ac:dyDescent="0.15">
      <c r="A140" s="2"/>
      <c r="B140" s="2"/>
      <c r="C140" s="2"/>
      <c r="D140" s="42"/>
      <c r="E140" s="42"/>
      <c r="F140" s="2"/>
      <c r="G140" s="2"/>
      <c r="H140" s="2"/>
      <c r="I140" s="2"/>
      <c r="J140" s="2"/>
      <c r="K140" s="2"/>
      <c r="L140" s="2"/>
      <c r="M140" s="2"/>
      <c r="N140" s="2"/>
      <c r="O140" s="2"/>
      <c r="P140" s="2"/>
      <c r="Q140" s="2"/>
      <c r="R140" s="2"/>
      <c r="S140" s="2"/>
      <c r="T140" s="2"/>
      <c r="U140" s="2"/>
      <c r="V140" s="2"/>
      <c r="W140" s="2"/>
      <c r="X140" s="2"/>
      <c r="Y140" s="2"/>
    </row>
    <row r="141" spans="1:25" ht="13" x14ac:dyDescent="0.15">
      <c r="A141" s="2"/>
      <c r="B141" s="2"/>
      <c r="C141" s="2"/>
      <c r="D141" s="42"/>
      <c r="E141" s="42"/>
      <c r="F141" s="2"/>
      <c r="G141" s="2"/>
      <c r="H141" s="2"/>
      <c r="I141" s="2"/>
      <c r="J141" s="2"/>
      <c r="K141" s="2"/>
      <c r="L141" s="2"/>
      <c r="M141" s="2"/>
      <c r="N141" s="2"/>
      <c r="O141" s="2"/>
      <c r="P141" s="2"/>
      <c r="Q141" s="2"/>
      <c r="R141" s="2"/>
      <c r="S141" s="2"/>
      <c r="T141" s="2"/>
      <c r="U141" s="2"/>
      <c r="V141" s="2"/>
      <c r="W141" s="2"/>
      <c r="X141" s="2"/>
      <c r="Y141" s="2"/>
    </row>
    <row r="142" spans="1:25" ht="13" x14ac:dyDescent="0.15">
      <c r="A142" s="2"/>
      <c r="B142" s="2"/>
      <c r="C142" s="2"/>
      <c r="D142" s="42"/>
      <c r="E142" s="42"/>
      <c r="F142" s="2"/>
      <c r="G142" s="2"/>
      <c r="H142" s="2"/>
      <c r="I142" s="2"/>
      <c r="J142" s="2"/>
      <c r="K142" s="2"/>
      <c r="L142" s="2"/>
      <c r="M142" s="2"/>
      <c r="N142" s="2"/>
      <c r="O142" s="2"/>
      <c r="P142" s="2"/>
      <c r="Q142" s="2"/>
      <c r="R142" s="2"/>
      <c r="S142" s="2"/>
      <c r="T142" s="2"/>
      <c r="U142" s="2"/>
      <c r="V142" s="2"/>
      <c r="W142" s="2"/>
      <c r="X142" s="2"/>
      <c r="Y142" s="2"/>
    </row>
    <row r="143" spans="1:25" ht="13" x14ac:dyDescent="0.15">
      <c r="A143" s="2"/>
      <c r="B143" s="2"/>
      <c r="C143" s="2"/>
      <c r="D143" s="42"/>
      <c r="E143" s="42"/>
      <c r="F143" s="2"/>
      <c r="G143" s="2"/>
      <c r="H143" s="2"/>
      <c r="I143" s="2"/>
      <c r="J143" s="2"/>
      <c r="K143" s="2"/>
      <c r="L143" s="2"/>
      <c r="M143" s="2"/>
      <c r="N143" s="2"/>
      <c r="O143" s="2"/>
      <c r="P143" s="2"/>
      <c r="Q143" s="2"/>
      <c r="R143" s="2"/>
      <c r="S143" s="2"/>
      <c r="T143" s="2"/>
      <c r="U143" s="2"/>
      <c r="V143" s="2"/>
      <c r="W143" s="2"/>
      <c r="X143" s="2"/>
      <c r="Y143" s="2"/>
    </row>
    <row r="144" spans="1:25" ht="13" x14ac:dyDescent="0.15">
      <c r="A144" s="2"/>
      <c r="B144" s="2"/>
      <c r="C144" s="2"/>
      <c r="D144" s="42"/>
      <c r="E144" s="42"/>
      <c r="F144" s="2"/>
      <c r="G144" s="2"/>
      <c r="H144" s="2"/>
      <c r="I144" s="2"/>
      <c r="J144" s="2"/>
      <c r="K144" s="2"/>
      <c r="L144" s="2"/>
      <c r="M144" s="2"/>
      <c r="N144" s="2"/>
      <c r="O144" s="2"/>
      <c r="P144" s="2"/>
      <c r="Q144" s="2"/>
      <c r="R144" s="2"/>
      <c r="S144" s="2"/>
      <c r="T144" s="2"/>
      <c r="U144" s="2"/>
      <c r="V144" s="2"/>
      <c r="W144" s="2"/>
      <c r="X144" s="2"/>
      <c r="Y144" s="2"/>
    </row>
    <row r="145" spans="1:25" ht="13" x14ac:dyDescent="0.15">
      <c r="A145" s="2"/>
      <c r="B145" s="2"/>
      <c r="C145" s="2"/>
      <c r="D145" s="42"/>
      <c r="E145" s="42"/>
      <c r="F145" s="2"/>
      <c r="G145" s="2"/>
      <c r="H145" s="2"/>
      <c r="I145" s="2"/>
      <c r="J145" s="2"/>
      <c r="K145" s="2"/>
      <c r="L145" s="2"/>
      <c r="M145" s="2"/>
      <c r="N145" s="2"/>
      <c r="O145" s="2"/>
      <c r="P145" s="2"/>
      <c r="Q145" s="2"/>
      <c r="R145" s="2"/>
      <c r="S145" s="2"/>
      <c r="T145" s="2"/>
      <c r="U145" s="2"/>
      <c r="V145" s="2"/>
      <c r="W145" s="2"/>
      <c r="X145" s="2"/>
      <c r="Y145" s="2"/>
    </row>
    <row r="146" spans="1:25" ht="13" x14ac:dyDescent="0.15">
      <c r="A146" s="2"/>
      <c r="B146" s="2"/>
      <c r="C146" s="2"/>
      <c r="D146" s="42"/>
      <c r="E146" s="42"/>
      <c r="F146" s="2"/>
      <c r="G146" s="2"/>
      <c r="H146" s="2"/>
      <c r="I146" s="2"/>
      <c r="J146" s="2"/>
      <c r="K146" s="2"/>
      <c r="L146" s="2"/>
      <c r="M146" s="2"/>
      <c r="N146" s="2"/>
      <c r="O146" s="2"/>
      <c r="P146" s="2"/>
      <c r="Q146" s="2"/>
      <c r="R146" s="2"/>
      <c r="S146" s="2"/>
      <c r="T146" s="2"/>
      <c r="U146" s="2"/>
      <c r="V146" s="2"/>
      <c r="W146" s="2"/>
      <c r="X146" s="2"/>
      <c r="Y146" s="2"/>
    </row>
    <row r="147" spans="1:25" ht="13" x14ac:dyDescent="0.15">
      <c r="A147" s="2"/>
      <c r="B147" s="2"/>
      <c r="C147" s="2"/>
      <c r="D147" s="42"/>
      <c r="E147" s="42"/>
      <c r="F147" s="2"/>
      <c r="G147" s="2"/>
      <c r="H147" s="2"/>
      <c r="I147" s="2"/>
      <c r="J147" s="2"/>
      <c r="K147" s="2"/>
      <c r="L147" s="2"/>
      <c r="M147" s="2"/>
      <c r="N147" s="2"/>
      <c r="O147" s="2"/>
      <c r="P147" s="2"/>
      <c r="Q147" s="2"/>
      <c r="R147" s="2"/>
      <c r="S147" s="2"/>
      <c r="T147" s="2"/>
      <c r="U147" s="2"/>
      <c r="V147" s="2"/>
      <c r="W147" s="2"/>
      <c r="X147" s="2"/>
      <c r="Y147" s="2"/>
    </row>
    <row r="148" spans="1:25" ht="13" x14ac:dyDescent="0.15">
      <c r="A148" s="2"/>
      <c r="B148" s="2"/>
      <c r="C148" s="2"/>
      <c r="D148" s="42"/>
      <c r="E148" s="42"/>
      <c r="F148" s="2"/>
      <c r="G148" s="2"/>
      <c r="H148" s="2"/>
      <c r="I148" s="2"/>
      <c r="J148" s="2"/>
      <c r="K148" s="2"/>
      <c r="L148" s="2"/>
      <c r="M148" s="2"/>
      <c r="N148" s="2"/>
      <c r="O148" s="2"/>
      <c r="P148" s="2"/>
      <c r="Q148" s="2"/>
      <c r="R148" s="2"/>
      <c r="S148" s="2"/>
      <c r="T148" s="2"/>
      <c r="U148" s="2"/>
      <c r="V148" s="2"/>
      <c r="W148" s="2"/>
      <c r="X148" s="2"/>
      <c r="Y148" s="2"/>
    </row>
    <row r="149" spans="1:25" ht="13" x14ac:dyDescent="0.15">
      <c r="A149" s="2"/>
      <c r="B149" s="2"/>
      <c r="C149" s="2"/>
      <c r="D149" s="42"/>
      <c r="E149" s="42"/>
      <c r="F149" s="2"/>
      <c r="G149" s="2"/>
      <c r="H149" s="2"/>
      <c r="I149" s="2"/>
      <c r="J149" s="2"/>
      <c r="K149" s="2"/>
      <c r="L149" s="2"/>
      <c r="M149" s="2"/>
      <c r="N149" s="2"/>
      <c r="O149" s="2"/>
      <c r="P149" s="2"/>
      <c r="Q149" s="2"/>
      <c r="R149" s="2"/>
      <c r="S149" s="2"/>
      <c r="T149" s="2"/>
      <c r="U149" s="2"/>
      <c r="V149" s="2"/>
      <c r="W149" s="2"/>
      <c r="X149" s="2"/>
      <c r="Y149" s="2"/>
    </row>
    <row r="150" spans="1:25" ht="13" x14ac:dyDescent="0.15">
      <c r="A150" s="2"/>
      <c r="B150" s="2"/>
      <c r="C150" s="2"/>
      <c r="D150" s="42"/>
      <c r="E150" s="42"/>
      <c r="F150" s="2"/>
      <c r="G150" s="2"/>
      <c r="H150" s="2"/>
      <c r="I150" s="2"/>
      <c r="J150" s="2"/>
      <c r="K150" s="2"/>
      <c r="L150" s="2"/>
      <c r="M150" s="2"/>
      <c r="N150" s="2"/>
      <c r="O150" s="2"/>
      <c r="P150" s="2"/>
      <c r="Q150" s="2"/>
      <c r="R150" s="2"/>
      <c r="S150" s="2"/>
      <c r="T150" s="2"/>
      <c r="U150" s="2"/>
      <c r="V150" s="2"/>
      <c r="W150" s="2"/>
      <c r="X150" s="2"/>
      <c r="Y150" s="2"/>
    </row>
    <row r="151" spans="1:25" ht="13" x14ac:dyDescent="0.15">
      <c r="A151" s="2"/>
      <c r="B151" s="2"/>
      <c r="C151" s="2"/>
      <c r="D151" s="42"/>
      <c r="E151" s="42"/>
      <c r="F151" s="2"/>
      <c r="G151" s="2"/>
      <c r="H151" s="2"/>
      <c r="I151" s="2"/>
      <c r="J151" s="2"/>
      <c r="K151" s="2"/>
      <c r="L151" s="2"/>
      <c r="M151" s="2"/>
      <c r="N151" s="2"/>
      <c r="O151" s="2"/>
      <c r="P151" s="2"/>
      <c r="Q151" s="2"/>
      <c r="R151" s="2"/>
      <c r="S151" s="2"/>
      <c r="T151" s="2"/>
      <c r="U151" s="2"/>
      <c r="V151" s="2"/>
      <c r="W151" s="2"/>
      <c r="X151" s="2"/>
      <c r="Y151" s="2"/>
    </row>
    <row r="152" spans="1:25" ht="13" x14ac:dyDescent="0.15">
      <c r="A152" s="2"/>
      <c r="B152" s="2"/>
      <c r="C152" s="2"/>
      <c r="D152" s="42"/>
      <c r="E152" s="42"/>
      <c r="F152" s="2"/>
      <c r="G152" s="2"/>
      <c r="H152" s="2"/>
      <c r="I152" s="2"/>
      <c r="J152" s="2"/>
      <c r="K152" s="2"/>
      <c r="L152" s="2"/>
      <c r="M152" s="2"/>
      <c r="N152" s="2"/>
      <c r="O152" s="2"/>
      <c r="P152" s="2"/>
      <c r="Q152" s="2"/>
      <c r="R152" s="2"/>
      <c r="S152" s="2"/>
      <c r="T152" s="2"/>
      <c r="U152" s="2"/>
      <c r="V152" s="2"/>
      <c r="W152" s="2"/>
      <c r="X152" s="2"/>
      <c r="Y152" s="2"/>
    </row>
    <row r="153" spans="1:25" ht="13" x14ac:dyDescent="0.15">
      <c r="A153" s="2"/>
      <c r="B153" s="2"/>
      <c r="C153" s="2"/>
      <c r="D153" s="42"/>
      <c r="E153" s="42"/>
      <c r="F153" s="2"/>
      <c r="G153" s="2"/>
      <c r="H153" s="2"/>
      <c r="I153" s="2"/>
      <c r="J153" s="2"/>
      <c r="K153" s="2"/>
      <c r="L153" s="2"/>
      <c r="M153" s="2"/>
      <c r="N153" s="2"/>
      <c r="O153" s="2"/>
      <c r="P153" s="2"/>
      <c r="Q153" s="2"/>
      <c r="R153" s="2"/>
      <c r="S153" s="2"/>
      <c r="T153" s="2"/>
      <c r="U153" s="2"/>
      <c r="V153" s="2"/>
      <c r="W153" s="2"/>
      <c r="X153" s="2"/>
      <c r="Y153" s="2"/>
    </row>
    <row r="154" spans="1:25" ht="13" x14ac:dyDescent="0.15">
      <c r="A154" s="2"/>
      <c r="B154" s="2"/>
      <c r="C154" s="2"/>
      <c r="D154" s="42"/>
      <c r="E154" s="42"/>
      <c r="F154" s="2"/>
      <c r="G154" s="2"/>
      <c r="H154" s="2"/>
      <c r="I154" s="2"/>
      <c r="J154" s="2"/>
      <c r="K154" s="2"/>
      <c r="L154" s="2"/>
      <c r="M154" s="2"/>
      <c r="N154" s="2"/>
      <c r="O154" s="2"/>
      <c r="P154" s="2"/>
      <c r="Q154" s="2"/>
      <c r="R154" s="2"/>
      <c r="S154" s="2"/>
      <c r="T154" s="2"/>
      <c r="U154" s="2"/>
      <c r="V154" s="2"/>
      <c r="W154" s="2"/>
      <c r="X154" s="2"/>
      <c r="Y154" s="2"/>
    </row>
    <row r="155" spans="1:25" ht="13" x14ac:dyDescent="0.15">
      <c r="A155" s="2"/>
      <c r="B155" s="2"/>
      <c r="C155" s="2"/>
      <c r="D155" s="42"/>
      <c r="E155" s="42"/>
      <c r="F155" s="2"/>
      <c r="G155" s="2"/>
      <c r="H155" s="2"/>
      <c r="I155" s="2"/>
      <c r="J155" s="2"/>
      <c r="K155" s="2"/>
      <c r="L155" s="2"/>
      <c r="M155" s="2"/>
      <c r="N155" s="2"/>
      <c r="O155" s="2"/>
      <c r="P155" s="2"/>
      <c r="Q155" s="2"/>
      <c r="R155" s="2"/>
      <c r="S155" s="2"/>
      <c r="T155" s="2"/>
      <c r="U155" s="2"/>
      <c r="V155" s="2"/>
      <c r="W155" s="2"/>
      <c r="X155" s="2"/>
      <c r="Y155" s="2"/>
    </row>
    <row r="156" spans="1:25" ht="13" x14ac:dyDescent="0.15">
      <c r="A156" s="2"/>
      <c r="B156" s="2"/>
      <c r="C156" s="2"/>
      <c r="D156" s="42"/>
      <c r="E156" s="42"/>
      <c r="F156" s="2"/>
      <c r="G156" s="2"/>
      <c r="H156" s="2"/>
      <c r="I156" s="2"/>
      <c r="J156" s="2"/>
      <c r="K156" s="2"/>
      <c r="L156" s="2"/>
      <c r="M156" s="2"/>
      <c r="N156" s="2"/>
      <c r="O156" s="2"/>
      <c r="P156" s="2"/>
      <c r="Q156" s="2"/>
      <c r="R156" s="2"/>
      <c r="S156" s="2"/>
      <c r="T156" s="2"/>
      <c r="U156" s="2"/>
      <c r="V156" s="2"/>
      <c r="W156" s="2"/>
      <c r="X156" s="2"/>
      <c r="Y156" s="2"/>
    </row>
    <row r="157" spans="1:25" ht="13" x14ac:dyDescent="0.15">
      <c r="A157" s="2"/>
      <c r="B157" s="2"/>
      <c r="C157" s="2"/>
      <c r="D157" s="42"/>
      <c r="E157" s="42"/>
      <c r="F157" s="2"/>
      <c r="G157" s="2"/>
      <c r="H157" s="2"/>
      <c r="I157" s="2"/>
      <c r="J157" s="2"/>
      <c r="K157" s="2"/>
      <c r="L157" s="2"/>
      <c r="M157" s="2"/>
      <c r="N157" s="2"/>
      <c r="O157" s="2"/>
      <c r="P157" s="2"/>
      <c r="Q157" s="2"/>
      <c r="R157" s="2"/>
      <c r="S157" s="2"/>
      <c r="T157" s="2"/>
      <c r="U157" s="2"/>
      <c r="V157" s="2"/>
      <c r="W157" s="2"/>
      <c r="X157" s="2"/>
      <c r="Y157" s="2"/>
    </row>
    <row r="158" spans="1:25" ht="13" x14ac:dyDescent="0.15">
      <c r="A158" s="2"/>
      <c r="B158" s="2"/>
      <c r="C158" s="2"/>
      <c r="D158" s="42"/>
      <c r="E158" s="42"/>
      <c r="F158" s="2"/>
      <c r="G158" s="2"/>
      <c r="H158" s="2"/>
      <c r="I158" s="2"/>
      <c r="J158" s="2"/>
      <c r="K158" s="2"/>
      <c r="L158" s="2"/>
      <c r="M158" s="2"/>
      <c r="N158" s="2"/>
      <c r="O158" s="2"/>
      <c r="P158" s="2"/>
      <c r="Q158" s="2"/>
      <c r="R158" s="2"/>
      <c r="S158" s="2"/>
      <c r="T158" s="2"/>
      <c r="U158" s="2"/>
      <c r="V158" s="2"/>
      <c r="W158" s="2"/>
      <c r="X158" s="2"/>
      <c r="Y158" s="2"/>
    </row>
    <row r="159" spans="1:25" ht="13" x14ac:dyDescent="0.15">
      <c r="A159" s="2"/>
      <c r="B159" s="2"/>
      <c r="C159" s="2"/>
      <c r="D159" s="42"/>
      <c r="E159" s="42"/>
      <c r="F159" s="2"/>
      <c r="G159" s="2"/>
      <c r="H159" s="2"/>
      <c r="I159" s="2"/>
      <c r="J159" s="2"/>
      <c r="K159" s="2"/>
      <c r="L159" s="2"/>
      <c r="M159" s="2"/>
      <c r="N159" s="2"/>
      <c r="O159" s="2"/>
      <c r="P159" s="2"/>
      <c r="Q159" s="2"/>
      <c r="R159" s="2"/>
      <c r="S159" s="2"/>
      <c r="T159" s="2"/>
      <c r="U159" s="2"/>
      <c r="V159" s="2"/>
      <c r="W159" s="2"/>
      <c r="X159" s="2"/>
      <c r="Y159" s="2"/>
    </row>
    <row r="160" spans="1:25" ht="13" x14ac:dyDescent="0.15">
      <c r="A160" s="2"/>
      <c r="B160" s="2"/>
      <c r="C160" s="2"/>
      <c r="D160" s="42"/>
      <c r="E160" s="42"/>
      <c r="F160" s="2"/>
      <c r="G160" s="2"/>
      <c r="H160" s="2"/>
      <c r="I160" s="2"/>
      <c r="J160" s="2"/>
      <c r="K160" s="2"/>
      <c r="L160" s="2"/>
      <c r="M160" s="2"/>
      <c r="N160" s="2"/>
      <c r="O160" s="2"/>
      <c r="P160" s="2"/>
      <c r="Q160" s="2"/>
      <c r="R160" s="2"/>
      <c r="S160" s="2"/>
      <c r="T160" s="2"/>
      <c r="U160" s="2"/>
      <c r="V160" s="2"/>
      <c r="W160" s="2"/>
      <c r="X160" s="2"/>
      <c r="Y160" s="2"/>
    </row>
    <row r="161" spans="1:25" ht="13" x14ac:dyDescent="0.15">
      <c r="A161" s="2"/>
      <c r="B161" s="2"/>
      <c r="C161" s="2"/>
      <c r="D161" s="42"/>
      <c r="E161" s="42"/>
      <c r="F161" s="2"/>
      <c r="G161" s="2"/>
      <c r="H161" s="2"/>
      <c r="I161" s="2"/>
      <c r="J161" s="2"/>
      <c r="K161" s="2"/>
      <c r="L161" s="2"/>
      <c r="M161" s="2"/>
      <c r="N161" s="2"/>
      <c r="O161" s="2"/>
      <c r="P161" s="2"/>
      <c r="Q161" s="2"/>
      <c r="R161" s="2"/>
      <c r="S161" s="2"/>
      <c r="T161" s="2"/>
      <c r="U161" s="2"/>
      <c r="V161" s="2"/>
      <c r="W161" s="2"/>
      <c r="X161" s="2"/>
      <c r="Y161" s="2"/>
    </row>
    <row r="162" spans="1:25" ht="13" x14ac:dyDescent="0.15">
      <c r="A162" s="2"/>
      <c r="B162" s="2"/>
      <c r="C162" s="2"/>
      <c r="D162" s="42"/>
      <c r="E162" s="42"/>
      <c r="F162" s="2"/>
      <c r="G162" s="2"/>
      <c r="H162" s="2"/>
      <c r="I162" s="2"/>
      <c r="J162" s="2"/>
      <c r="K162" s="2"/>
      <c r="L162" s="2"/>
      <c r="M162" s="2"/>
      <c r="N162" s="2"/>
      <c r="O162" s="2"/>
      <c r="P162" s="2"/>
      <c r="Q162" s="2"/>
      <c r="R162" s="2"/>
      <c r="S162" s="2"/>
      <c r="T162" s="2"/>
      <c r="U162" s="2"/>
      <c r="V162" s="2"/>
      <c r="W162" s="2"/>
      <c r="X162" s="2"/>
      <c r="Y162" s="2"/>
    </row>
    <row r="163" spans="1:25" ht="13" x14ac:dyDescent="0.15">
      <c r="A163" s="2"/>
      <c r="B163" s="2"/>
      <c r="C163" s="2"/>
      <c r="D163" s="42"/>
      <c r="E163" s="42"/>
      <c r="F163" s="2"/>
      <c r="G163" s="2"/>
      <c r="H163" s="2"/>
      <c r="I163" s="2"/>
      <c r="J163" s="2"/>
      <c r="K163" s="2"/>
      <c r="L163" s="2"/>
      <c r="M163" s="2"/>
      <c r="N163" s="2"/>
      <c r="O163" s="2"/>
      <c r="P163" s="2"/>
      <c r="Q163" s="2"/>
      <c r="R163" s="2"/>
      <c r="S163" s="2"/>
      <c r="T163" s="2"/>
      <c r="U163" s="2"/>
      <c r="V163" s="2"/>
      <c r="W163" s="2"/>
      <c r="X163" s="2"/>
      <c r="Y163" s="2"/>
    </row>
    <row r="164" spans="1:25" ht="13" x14ac:dyDescent="0.15">
      <c r="A164" s="2"/>
      <c r="B164" s="2"/>
      <c r="C164" s="2"/>
      <c r="D164" s="42"/>
      <c r="E164" s="42"/>
      <c r="F164" s="2"/>
      <c r="G164" s="2"/>
      <c r="H164" s="2"/>
      <c r="I164" s="2"/>
      <c r="J164" s="2"/>
      <c r="K164" s="2"/>
      <c r="L164" s="2"/>
      <c r="M164" s="2"/>
      <c r="N164" s="2"/>
      <c r="O164" s="2"/>
      <c r="P164" s="2"/>
      <c r="Q164" s="2"/>
      <c r="R164" s="2"/>
      <c r="S164" s="2"/>
      <c r="T164" s="2"/>
      <c r="U164" s="2"/>
      <c r="V164" s="2"/>
      <c r="W164" s="2"/>
      <c r="X164" s="2"/>
      <c r="Y164" s="2"/>
    </row>
    <row r="165" spans="1:25" ht="13" x14ac:dyDescent="0.15">
      <c r="A165" s="2"/>
      <c r="B165" s="2"/>
      <c r="C165" s="2"/>
      <c r="D165" s="42"/>
      <c r="E165" s="42"/>
      <c r="F165" s="2"/>
      <c r="G165" s="2"/>
      <c r="H165" s="2"/>
      <c r="I165" s="2"/>
      <c r="J165" s="2"/>
      <c r="K165" s="2"/>
      <c r="L165" s="2"/>
      <c r="M165" s="2"/>
      <c r="N165" s="2"/>
      <c r="O165" s="2"/>
      <c r="P165" s="2"/>
      <c r="Q165" s="2"/>
      <c r="R165" s="2"/>
      <c r="S165" s="2"/>
      <c r="T165" s="2"/>
      <c r="U165" s="2"/>
      <c r="V165" s="2"/>
      <c r="W165" s="2"/>
      <c r="X165" s="2"/>
      <c r="Y165" s="2"/>
    </row>
    <row r="166" spans="1:25" ht="13" x14ac:dyDescent="0.15">
      <c r="A166" s="2"/>
      <c r="B166" s="2"/>
      <c r="C166" s="2"/>
      <c r="D166" s="42"/>
      <c r="E166" s="42"/>
      <c r="F166" s="2"/>
      <c r="G166" s="2"/>
      <c r="H166" s="2"/>
      <c r="I166" s="2"/>
      <c r="J166" s="2"/>
      <c r="K166" s="2"/>
      <c r="L166" s="2"/>
      <c r="M166" s="2"/>
      <c r="N166" s="2"/>
      <c r="O166" s="2"/>
      <c r="P166" s="2"/>
      <c r="Q166" s="2"/>
      <c r="R166" s="2"/>
      <c r="S166" s="2"/>
      <c r="T166" s="2"/>
      <c r="U166" s="2"/>
      <c r="V166" s="2"/>
      <c r="W166" s="2"/>
      <c r="X166" s="2"/>
      <c r="Y166" s="2"/>
    </row>
    <row r="167" spans="1:25" ht="13" x14ac:dyDescent="0.15">
      <c r="A167" s="2"/>
      <c r="B167" s="2"/>
      <c r="C167" s="2"/>
      <c r="D167" s="42"/>
      <c r="E167" s="42"/>
      <c r="F167" s="2"/>
      <c r="G167" s="2"/>
      <c r="H167" s="2"/>
      <c r="I167" s="2"/>
      <c r="J167" s="2"/>
      <c r="K167" s="2"/>
      <c r="L167" s="2"/>
      <c r="M167" s="2"/>
      <c r="N167" s="2"/>
      <c r="O167" s="2"/>
      <c r="P167" s="2"/>
      <c r="Q167" s="2"/>
      <c r="R167" s="2"/>
      <c r="S167" s="2"/>
      <c r="T167" s="2"/>
      <c r="U167" s="2"/>
      <c r="V167" s="2"/>
      <c r="W167" s="2"/>
      <c r="X167" s="2"/>
      <c r="Y167" s="2"/>
    </row>
    <row r="168" spans="1:25" ht="13" x14ac:dyDescent="0.15">
      <c r="A168" s="2"/>
      <c r="B168" s="2"/>
      <c r="C168" s="2"/>
      <c r="D168" s="42"/>
      <c r="E168" s="42"/>
      <c r="F168" s="2"/>
      <c r="G168" s="2"/>
      <c r="H168" s="2"/>
      <c r="I168" s="2"/>
      <c r="J168" s="2"/>
      <c r="K168" s="2"/>
      <c r="L168" s="2"/>
      <c r="M168" s="2"/>
      <c r="N168" s="2"/>
      <c r="O168" s="2"/>
      <c r="P168" s="2"/>
      <c r="Q168" s="2"/>
      <c r="R168" s="2"/>
      <c r="S168" s="2"/>
      <c r="T168" s="2"/>
      <c r="U168" s="2"/>
      <c r="V168" s="2"/>
      <c r="W168" s="2"/>
      <c r="X168" s="2"/>
      <c r="Y168" s="2"/>
    </row>
    <row r="169" spans="1:25" ht="13" x14ac:dyDescent="0.15">
      <c r="A169" s="2"/>
      <c r="B169" s="2"/>
      <c r="C169" s="2"/>
      <c r="D169" s="42"/>
      <c r="E169" s="42"/>
      <c r="F169" s="2"/>
      <c r="G169" s="2"/>
      <c r="H169" s="2"/>
      <c r="I169" s="2"/>
      <c r="J169" s="2"/>
      <c r="K169" s="2"/>
      <c r="L169" s="2"/>
      <c r="M169" s="2"/>
      <c r="N169" s="2"/>
      <c r="O169" s="2"/>
      <c r="P169" s="2"/>
      <c r="Q169" s="2"/>
      <c r="R169" s="2"/>
      <c r="S169" s="2"/>
      <c r="T169" s="2"/>
      <c r="U169" s="2"/>
      <c r="V169" s="2"/>
      <c r="W169" s="2"/>
      <c r="X169" s="2"/>
      <c r="Y169" s="2"/>
    </row>
    <row r="170" spans="1:25" ht="13" x14ac:dyDescent="0.15">
      <c r="A170" s="2"/>
      <c r="B170" s="2"/>
      <c r="C170" s="2"/>
      <c r="D170" s="42"/>
      <c r="E170" s="42"/>
      <c r="F170" s="2"/>
      <c r="G170" s="2"/>
      <c r="H170" s="2"/>
      <c r="I170" s="2"/>
      <c r="J170" s="2"/>
      <c r="K170" s="2"/>
      <c r="L170" s="2"/>
      <c r="M170" s="2"/>
      <c r="N170" s="2"/>
      <c r="O170" s="2"/>
      <c r="P170" s="2"/>
      <c r="Q170" s="2"/>
      <c r="R170" s="2"/>
      <c r="S170" s="2"/>
      <c r="T170" s="2"/>
      <c r="U170" s="2"/>
      <c r="V170" s="2"/>
      <c r="W170" s="2"/>
      <c r="X170" s="2"/>
      <c r="Y170" s="2"/>
    </row>
    <row r="171" spans="1:25" ht="13" x14ac:dyDescent="0.15">
      <c r="A171" s="2"/>
      <c r="B171" s="2"/>
      <c r="C171" s="2"/>
      <c r="D171" s="42"/>
      <c r="E171" s="42"/>
      <c r="F171" s="2"/>
      <c r="G171" s="2"/>
      <c r="H171" s="2"/>
      <c r="I171" s="2"/>
      <c r="J171" s="2"/>
      <c r="K171" s="2"/>
      <c r="L171" s="2"/>
      <c r="M171" s="2"/>
      <c r="N171" s="2"/>
      <c r="O171" s="2"/>
      <c r="P171" s="2"/>
      <c r="Q171" s="2"/>
      <c r="R171" s="2"/>
      <c r="S171" s="2"/>
      <c r="T171" s="2"/>
      <c r="U171" s="2"/>
      <c r="V171" s="2"/>
      <c r="W171" s="2"/>
      <c r="X171" s="2"/>
      <c r="Y171" s="2"/>
    </row>
    <row r="172" spans="1:25" ht="13" x14ac:dyDescent="0.15">
      <c r="A172" s="2"/>
      <c r="B172" s="2"/>
      <c r="C172" s="2"/>
      <c r="D172" s="42"/>
      <c r="E172" s="42"/>
      <c r="F172" s="2"/>
      <c r="G172" s="2"/>
      <c r="H172" s="2"/>
      <c r="I172" s="2"/>
      <c r="J172" s="2"/>
      <c r="K172" s="2"/>
      <c r="L172" s="2"/>
      <c r="M172" s="2"/>
      <c r="N172" s="2"/>
      <c r="O172" s="2"/>
      <c r="P172" s="2"/>
      <c r="Q172" s="2"/>
      <c r="R172" s="2"/>
      <c r="S172" s="2"/>
      <c r="T172" s="2"/>
      <c r="U172" s="2"/>
      <c r="V172" s="2"/>
      <c r="W172" s="2"/>
      <c r="X172" s="2"/>
      <c r="Y172" s="2"/>
    </row>
    <row r="173" spans="1:25" ht="13" x14ac:dyDescent="0.15">
      <c r="A173" s="2"/>
      <c r="B173" s="2"/>
      <c r="C173" s="2"/>
      <c r="D173" s="42"/>
      <c r="E173" s="42"/>
      <c r="F173" s="2"/>
      <c r="G173" s="2"/>
      <c r="H173" s="2"/>
      <c r="I173" s="2"/>
      <c r="J173" s="2"/>
      <c r="K173" s="2"/>
      <c r="L173" s="2"/>
      <c r="M173" s="2"/>
      <c r="N173" s="2"/>
      <c r="O173" s="2"/>
      <c r="P173" s="2"/>
      <c r="Q173" s="2"/>
      <c r="R173" s="2"/>
      <c r="S173" s="2"/>
      <c r="T173" s="2"/>
      <c r="U173" s="2"/>
      <c r="V173" s="2"/>
      <c r="W173" s="2"/>
      <c r="X173" s="2"/>
      <c r="Y173" s="2"/>
    </row>
    <row r="174" spans="1:25" ht="13" x14ac:dyDescent="0.15">
      <c r="A174" s="2"/>
      <c r="B174" s="2"/>
      <c r="C174" s="2"/>
      <c r="D174" s="42"/>
      <c r="E174" s="42"/>
      <c r="F174" s="2"/>
      <c r="G174" s="2"/>
      <c r="H174" s="2"/>
      <c r="I174" s="2"/>
      <c r="J174" s="2"/>
      <c r="K174" s="2"/>
      <c r="L174" s="2"/>
      <c r="M174" s="2"/>
      <c r="N174" s="2"/>
      <c r="O174" s="2"/>
      <c r="P174" s="2"/>
      <c r="Q174" s="2"/>
      <c r="R174" s="2"/>
      <c r="S174" s="2"/>
      <c r="T174" s="2"/>
      <c r="U174" s="2"/>
      <c r="V174" s="2"/>
      <c r="W174" s="2"/>
      <c r="X174" s="2"/>
      <c r="Y174" s="2"/>
    </row>
    <row r="175" spans="1:25" ht="13" x14ac:dyDescent="0.15">
      <c r="A175" s="2"/>
      <c r="B175" s="2"/>
      <c r="C175" s="2"/>
      <c r="D175" s="42"/>
      <c r="E175" s="42"/>
      <c r="F175" s="2"/>
      <c r="G175" s="2"/>
      <c r="H175" s="2"/>
      <c r="I175" s="2"/>
      <c r="J175" s="2"/>
      <c r="K175" s="2"/>
      <c r="L175" s="2"/>
      <c r="M175" s="2"/>
      <c r="N175" s="2"/>
      <c r="O175" s="2"/>
      <c r="P175" s="2"/>
      <c r="Q175" s="2"/>
      <c r="R175" s="2"/>
      <c r="S175" s="2"/>
      <c r="T175" s="2"/>
      <c r="U175" s="2"/>
      <c r="V175" s="2"/>
      <c r="W175" s="2"/>
      <c r="X175" s="2"/>
      <c r="Y175" s="2"/>
    </row>
    <row r="176" spans="1:25" ht="13" x14ac:dyDescent="0.15">
      <c r="A176" s="2"/>
      <c r="B176" s="2"/>
      <c r="C176" s="2"/>
      <c r="D176" s="42"/>
      <c r="E176" s="42"/>
      <c r="F176" s="2"/>
      <c r="G176" s="2"/>
      <c r="H176" s="2"/>
      <c r="I176" s="2"/>
      <c r="J176" s="2"/>
      <c r="K176" s="2"/>
      <c r="L176" s="2"/>
      <c r="M176" s="2"/>
      <c r="N176" s="2"/>
      <c r="O176" s="2"/>
      <c r="P176" s="2"/>
      <c r="Q176" s="2"/>
      <c r="R176" s="2"/>
      <c r="S176" s="2"/>
      <c r="T176" s="2"/>
      <c r="U176" s="2"/>
      <c r="V176" s="2"/>
      <c r="W176" s="2"/>
      <c r="X176" s="2"/>
      <c r="Y176" s="2"/>
    </row>
    <row r="177" spans="1:25" ht="13" x14ac:dyDescent="0.15">
      <c r="A177" s="2"/>
      <c r="B177" s="2"/>
      <c r="C177" s="2"/>
      <c r="D177" s="42"/>
      <c r="E177" s="42"/>
      <c r="F177" s="2"/>
      <c r="G177" s="2"/>
      <c r="H177" s="2"/>
      <c r="I177" s="2"/>
      <c r="J177" s="2"/>
      <c r="K177" s="2"/>
      <c r="L177" s="2"/>
      <c r="M177" s="2"/>
      <c r="N177" s="2"/>
      <c r="O177" s="2"/>
      <c r="P177" s="2"/>
      <c r="Q177" s="2"/>
      <c r="R177" s="2"/>
      <c r="S177" s="2"/>
      <c r="T177" s="2"/>
      <c r="U177" s="2"/>
      <c r="V177" s="2"/>
      <c r="W177" s="2"/>
      <c r="X177" s="2"/>
      <c r="Y177" s="2"/>
    </row>
    <row r="178" spans="1:25" ht="13" x14ac:dyDescent="0.15">
      <c r="A178" s="2"/>
      <c r="B178" s="2"/>
      <c r="C178" s="2"/>
      <c r="D178" s="42"/>
      <c r="E178" s="42"/>
      <c r="F178" s="2"/>
      <c r="G178" s="2"/>
      <c r="H178" s="2"/>
      <c r="I178" s="2"/>
      <c r="J178" s="2"/>
      <c r="K178" s="2"/>
      <c r="L178" s="2"/>
      <c r="M178" s="2"/>
      <c r="N178" s="2"/>
      <c r="O178" s="2"/>
      <c r="P178" s="2"/>
      <c r="Q178" s="2"/>
      <c r="R178" s="2"/>
      <c r="S178" s="2"/>
      <c r="T178" s="2"/>
      <c r="U178" s="2"/>
      <c r="V178" s="2"/>
      <c r="W178" s="2"/>
      <c r="X178" s="2"/>
      <c r="Y178" s="2"/>
    </row>
    <row r="179" spans="1:25" ht="13" x14ac:dyDescent="0.15">
      <c r="A179" s="2"/>
      <c r="B179" s="2"/>
      <c r="C179" s="2"/>
      <c r="D179" s="42"/>
      <c r="E179" s="42"/>
      <c r="F179" s="2"/>
      <c r="G179" s="2"/>
      <c r="H179" s="2"/>
      <c r="I179" s="2"/>
      <c r="J179" s="2"/>
      <c r="K179" s="2"/>
      <c r="L179" s="2"/>
      <c r="M179" s="2"/>
      <c r="N179" s="2"/>
      <c r="O179" s="2"/>
      <c r="P179" s="2"/>
      <c r="Q179" s="2"/>
      <c r="R179" s="2"/>
      <c r="S179" s="2"/>
      <c r="T179" s="2"/>
      <c r="U179" s="2"/>
      <c r="V179" s="2"/>
      <c r="W179" s="2"/>
      <c r="X179" s="2"/>
      <c r="Y179" s="2"/>
    </row>
    <row r="180" spans="1:25" ht="13" x14ac:dyDescent="0.15">
      <c r="A180" s="2"/>
      <c r="B180" s="2"/>
      <c r="C180" s="2"/>
      <c r="D180" s="42"/>
      <c r="E180" s="42"/>
      <c r="F180" s="2"/>
      <c r="G180" s="2"/>
      <c r="H180" s="2"/>
      <c r="I180" s="2"/>
      <c r="J180" s="2"/>
      <c r="K180" s="2"/>
      <c r="L180" s="2"/>
      <c r="M180" s="2"/>
      <c r="N180" s="2"/>
      <c r="O180" s="2"/>
      <c r="P180" s="2"/>
      <c r="Q180" s="2"/>
      <c r="R180" s="2"/>
      <c r="S180" s="2"/>
      <c r="T180" s="2"/>
      <c r="U180" s="2"/>
      <c r="V180" s="2"/>
      <c r="W180" s="2"/>
      <c r="X180" s="2"/>
      <c r="Y180" s="2"/>
    </row>
    <row r="181" spans="1:25" ht="13" x14ac:dyDescent="0.15">
      <c r="A181" s="2"/>
      <c r="B181" s="2"/>
      <c r="C181" s="2"/>
      <c r="D181" s="42"/>
      <c r="E181" s="42"/>
      <c r="F181" s="2"/>
      <c r="G181" s="2"/>
      <c r="H181" s="2"/>
      <c r="I181" s="2"/>
      <c r="J181" s="2"/>
      <c r="K181" s="2"/>
      <c r="L181" s="2"/>
      <c r="M181" s="2"/>
      <c r="N181" s="2"/>
      <c r="O181" s="2"/>
      <c r="P181" s="2"/>
      <c r="Q181" s="2"/>
      <c r="R181" s="2"/>
      <c r="S181" s="2"/>
      <c r="T181" s="2"/>
      <c r="U181" s="2"/>
      <c r="V181" s="2"/>
      <c r="W181" s="2"/>
      <c r="X181" s="2"/>
      <c r="Y181" s="2"/>
    </row>
    <row r="182" spans="1:25" ht="13" x14ac:dyDescent="0.15">
      <c r="A182" s="2"/>
      <c r="B182" s="2"/>
      <c r="C182" s="2"/>
      <c r="D182" s="42"/>
      <c r="E182" s="42"/>
      <c r="F182" s="2"/>
      <c r="G182" s="2"/>
      <c r="H182" s="2"/>
      <c r="I182" s="2"/>
      <c r="J182" s="2"/>
      <c r="K182" s="2"/>
      <c r="L182" s="2"/>
      <c r="M182" s="2"/>
      <c r="N182" s="2"/>
      <c r="O182" s="2"/>
      <c r="P182" s="2"/>
      <c r="Q182" s="2"/>
      <c r="R182" s="2"/>
      <c r="S182" s="2"/>
      <c r="T182" s="2"/>
      <c r="U182" s="2"/>
      <c r="V182" s="2"/>
      <c r="W182" s="2"/>
      <c r="X182" s="2"/>
      <c r="Y182" s="2"/>
    </row>
    <row r="183" spans="1:25" ht="13" x14ac:dyDescent="0.15">
      <c r="A183" s="2"/>
      <c r="B183" s="2"/>
      <c r="C183" s="2"/>
      <c r="D183" s="42"/>
      <c r="E183" s="42"/>
      <c r="F183" s="2"/>
      <c r="G183" s="2"/>
      <c r="H183" s="2"/>
      <c r="I183" s="2"/>
      <c r="J183" s="2"/>
      <c r="K183" s="2"/>
      <c r="L183" s="2"/>
      <c r="M183" s="2"/>
      <c r="N183" s="2"/>
      <c r="O183" s="2"/>
      <c r="P183" s="2"/>
      <c r="Q183" s="2"/>
      <c r="R183" s="2"/>
      <c r="S183" s="2"/>
      <c r="T183" s="2"/>
      <c r="U183" s="2"/>
      <c r="V183" s="2"/>
      <c r="W183" s="2"/>
      <c r="X183" s="2"/>
      <c r="Y183" s="2"/>
    </row>
    <row r="184" spans="1:25" ht="13" x14ac:dyDescent="0.15">
      <c r="A184" s="2"/>
      <c r="B184" s="2"/>
      <c r="C184" s="2"/>
      <c r="D184" s="42"/>
      <c r="E184" s="42"/>
      <c r="F184" s="2"/>
      <c r="G184" s="2"/>
      <c r="H184" s="2"/>
      <c r="I184" s="2"/>
      <c r="J184" s="2"/>
      <c r="K184" s="2"/>
      <c r="L184" s="2"/>
      <c r="M184" s="2"/>
      <c r="N184" s="2"/>
      <c r="O184" s="2"/>
      <c r="P184" s="2"/>
      <c r="Q184" s="2"/>
      <c r="R184" s="2"/>
      <c r="S184" s="2"/>
      <c r="T184" s="2"/>
      <c r="U184" s="2"/>
      <c r="V184" s="2"/>
      <c r="W184" s="2"/>
      <c r="X184" s="2"/>
      <c r="Y184" s="2"/>
    </row>
    <row r="185" spans="1:25" ht="13" x14ac:dyDescent="0.15">
      <c r="A185" s="2"/>
      <c r="B185" s="2"/>
      <c r="C185" s="2"/>
      <c r="D185" s="42"/>
      <c r="E185" s="42"/>
      <c r="F185" s="2"/>
      <c r="G185" s="2"/>
      <c r="H185" s="2"/>
      <c r="I185" s="2"/>
      <c r="J185" s="2"/>
      <c r="K185" s="2"/>
      <c r="L185" s="2"/>
      <c r="M185" s="2"/>
      <c r="N185" s="2"/>
      <c r="O185" s="2"/>
      <c r="P185" s="2"/>
      <c r="Q185" s="2"/>
      <c r="R185" s="2"/>
      <c r="S185" s="2"/>
      <c r="T185" s="2"/>
      <c r="U185" s="2"/>
      <c r="V185" s="2"/>
      <c r="W185" s="2"/>
      <c r="X185" s="2"/>
      <c r="Y185" s="2"/>
    </row>
    <row r="186" spans="1:25" ht="13" x14ac:dyDescent="0.15">
      <c r="A186" s="2"/>
      <c r="B186" s="2"/>
      <c r="C186" s="2"/>
      <c r="D186" s="42"/>
      <c r="E186" s="42"/>
      <c r="F186" s="2"/>
      <c r="G186" s="2"/>
      <c r="H186" s="2"/>
      <c r="I186" s="2"/>
      <c r="J186" s="2"/>
      <c r="K186" s="2"/>
      <c r="L186" s="2"/>
      <c r="M186" s="2"/>
      <c r="N186" s="2"/>
      <c r="O186" s="2"/>
      <c r="P186" s="2"/>
      <c r="Q186" s="2"/>
      <c r="R186" s="2"/>
      <c r="S186" s="2"/>
      <c r="T186" s="2"/>
      <c r="U186" s="2"/>
      <c r="V186" s="2"/>
      <c r="W186" s="2"/>
      <c r="X186" s="2"/>
      <c r="Y186" s="2"/>
    </row>
    <row r="187" spans="1:25" ht="13" x14ac:dyDescent="0.15">
      <c r="A187" s="2"/>
      <c r="B187" s="2"/>
      <c r="C187" s="2"/>
      <c r="D187" s="42"/>
      <c r="E187" s="42"/>
      <c r="F187" s="2"/>
      <c r="G187" s="2"/>
      <c r="H187" s="2"/>
      <c r="I187" s="2"/>
      <c r="J187" s="2"/>
      <c r="K187" s="2"/>
      <c r="L187" s="2"/>
      <c r="M187" s="2"/>
      <c r="N187" s="2"/>
      <c r="O187" s="2"/>
      <c r="P187" s="2"/>
      <c r="Q187" s="2"/>
      <c r="R187" s="2"/>
      <c r="S187" s="2"/>
      <c r="T187" s="2"/>
      <c r="U187" s="2"/>
      <c r="V187" s="2"/>
      <c r="W187" s="2"/>
      <c r="X187" s="2"/>
      <c r="Y187" s="2"/>
    </row>
    <row r="188" spans="1:25" ht="13" x14ac:dyDescent="0.15">
      <c r="A188" s="2"/>
      <c r="B188" s="2"/>
      <c r="C188" s="2"/>
      <c r="D188" s="42"/>
      <c r="E188" s="42"/>
      <c r="F188" s="2"/>
      <c r="G188" s="2"/>
      <c r="H188" s="2"/>
      <c r="I188" s="2"/>
      <c r="J188" s="2"/>
      <c r="K188" s="2"/>
      <c r="L188" s="2"/>
      <c r="M188" s="2"/>
      <c r="N188" s="2"/>
      <c r="O188" s="2"/>
      <c r="P188" s="2"/>
      <c r="Q188" s="2"/>
      <c r="R188" s="2"/>
      <c r="S188" s="2"/>
      <c r="T188" s="2"/>
      <c r="U188" s="2"/>
      <c r="V188" s="2"/>
      <c r="W188" s="2"/>
      <c r="X188" s="2"/>
      <c r="Y188" s="2"/>
    </row>
    <row r="189" spans="1:25" ht="13" x14ac:dyDescent="0.15">
      <c r="A189" s="2"/>
      <c r="B189" s="2"/>
      <c r="C189" s="2"/>
      <c r="D189" s="42"/>
      <c r="E189" s="42"/>
      <c r="F189" s="2"/>
      <c r="G189" s="2"/>
      <c r="H189" s="2"/>
      <c r="I189" s="2"/>
      <c r="J189" s="2"/>
      <c r="K189" s="2"/>
      <c r="L189" s="2"/>
      <c r="M189" s="2"/>
      <c r="N189" s="2"/>
      <c r="O189" s="2"/>
      <c r="P189" s="2"/>
      <c r="Q189" s="2"/>
      <c r="R189" s="2"/>
      <c r="S189" s="2"/>
      <c r="T189" s="2"/>
      <c r="U189" s="2"/>
      <c r="V189" s="2"/>
      <c r="W189" s="2"/>
      <c r="X189" s="2"/>
      <c r="Y189" s="2"/>
    </row>
    <row r="190" spans="1:25" ht="13" x14ac:dyDescent="0.15">
      <c r="A190" s="2"/>
      <c r="B190" s="2"/>
      <c r="C190" s="2"/>
      <c r="D190" s="42"/>
      <c r="E190" s="42"/>
      <c r="F190" s="2"/>
      <c r="G190" s="2"/>
      <c r="H190" s="2"/>
      <c r="I190" s="2"/>
      <c r="J190" s="2"/>
      <c r="K190" s="2"/>
      <c r="L190" s="2"/>
      <c r="M190" s="2"/>
      <c r="N190" s="2"/>
      <c r="O190" s="2"/>
      <c r="P190" s="2"/>
      <c r="Q190" s="2"/>
      <c r="R190" s="2"/>
      <c r="S190" s="2"/>
      <c r="T190" s="2"/>
      <c r="U190" s="2"/>
      <c r="V190" s="2"/>
      <c r="W190" s="2"/>
      <c r="X190" s="2"/>
      <c r="Y190" s="2"/>
    </row>
    <row r="191" spans="1:25" ht="13" x14ac:dyDescent="0.15">
      <c r="A191" s="2"/>
      <c r="B191" s="2"/>
      <c r="C191" s="2"/>
      <c r="D191" s="42"/>
      <c r="E191" s="42"/>
      <c r="F191" s="2"/>
      <c r="G191" s="2"/>
      <c r="H191" s="2"/>
      <c r="I191" s="2"/>
      <c r="J191" s="2"/>
      <c r="K191" s="2"/>
      <c r="L191" s="2"/>
      <c r="M191" s="2"/>
      <c r="N191" s="2"/>
      <c r="O191" s="2"/>
      <c r="P191" s="2"/>
      <c r="Q191" s="2"/>
      <c r="R191" s="2"/>
      <c r="S191" s="2"/>
      <c r="T191" s="2"/>
      <c r="U191" s="2"/>
      <c r="V191" s="2"/>
      <c r="W191" s="2"/>
      <c r="X191" s="2"/>
      <c r="Y191" s="2"/>
    </row>
    <row r="192" spans="1:25" ht="13" x14ac:dyDescent="0.15">
      <c r="A192" s="2"/>
      <c r="B192" s="2"/>
      <c r="C192" s="2"/>
      <c r="D192" s="42"/>
      <c r="E192" s="42"/>
      <c r="F192" s="2"/>
      <c r="G192" s="2"/>
      <c r="H192" s="2"/>
      <c r="I192" s="2"/>
      <c r="J192" s="2"/>
      <c r="K192" s="2"/>
      <c r="L192" s="2"/>
      <c r="M192" s="2"/>
      <c r="N192" s="2"/>
      <c r="O192" s="2"/>
      <c r="P192" s="2"/>
      <c r="Q192" s="2"/>
      <c r="R192" s="2"/>
      <c r="S192" s="2"/>
      <c r="T192" s="2"/>
      <c r="U192" s="2"/>
      <c r="V192" s="2"/>
      <c r="W192" s="2"/>
      <c r="X192" s="2"/>
      <c r="Y192" s="2"/>
    </row>
    <row r="193" spans="1:25" ht="13" x14ac:dyDescent="0.15">
      <c r="A193" s="2"/>
      <c r="B193" s="2"/>
      <c r="C193" s="2"/>
      <c r="D193" s="42"/>
      <c r="E193" s="42"/>
      <c r="F193" s="2"/>
      <c r="G193" s="2"/>
      <c r="H193" s="2"/>
      <c r="I193" s="2"/>
      <c r="J193" s="2"/>
      <c r="K193" s="2"/>
      <c r="L193" s="2"/>
      <c r="M193" s="2"/>
      <c r="N193" s="2"/>
      <c r="O193" s="2"/>
      <c r="P193" s="2"/>
      <c r="Q193" s="2"/>
      <c r="R193" s="2"/>
      <c r="S193" s="2"/>
      <c r="T193" s="2"/>
      <c r="U193" s="2"/>
      <c r="V193" s="2"/>
      <c r="W193" s="2"/>
      <c r="X193" s="2"/>
      <c r="Y193" s="2"/>
    </row>
    <row r="194" spans="1:25" ht="13" x14ac:dyDescent="0.15">
      <c r="A194" s="2"/>
      <c r="B194" s="2"/>
      <c r="C194" s="2"/>
      <c r="D194" s="42"/>
      <c r="E194" s="42"/>
      <c r="F194" s="2"/>
      <c r="G194" s="2"/>
      <c r="H194" s="2"/>
      <c r="I194" s="2"/>
      <c r="J194" s="2"/>
      <c r="K194" s="2"/>
      <c r="L194" s="2"/>
      <c r="M194" s="2"/>
      <c r="N194" s="2"/>
      <c r="O194" s="2"/>
      <c r="P194" s="2"/>
      <c r="Q194" s="2"/>
      <c r="R194" s="2"/>
      <c r="S194" s="2"/>
      <c r="T194" s="2"/>
      <c r="U194" s="2"/>
      <c r="V194" s="2"/>
      <c r="W194" s="2"/>
      <c r="X194" s="2"/>
      <c r="Y194" s="2"/>
    </row>
    <row r="195" spans="1:25" ht="13" x14ac:dyDescent="0.15">
      <c r="A195" s="2"/>
      <c r="B195" s="2"/>
      <c r="C195" s="2"/>
      <c r="D195" s="42"/>
      <c r="E195" s="42"/>
      <c r="F195" s="2"/>
      <c r="G195" s="2"/>
      <c r="H195" s="2"/>
      <c r="I195" s="2"/>
      <c r="J195" s="2"/>
      <c r="K195" s="2"/>
      <c r="L195" s="2"/>
      <c r="M195" s="2"/>
      <c r="N195" s="2"/>
      <c r="O195" s="2"/>
      <c r="P195" s="2"/>
      <c r="Q195" s="2"/>
      <c r="R195" s="2"/>
      <c r="S195" s="2"/>
      <c r="T195" s="2"/>
      <c r="U195" s="2"/>
      <c r="V195" s="2"/>
      <c r="W195" s="2"/>
      <c r="X195" s="2"/>
      <c r="Y195" s="2"/>
    </row>
    <row r="196" spans="1:25" ht="13" x14ac:dyDescent="0.15">
      <c r="A196" s="2"/>
      <c r="B196" s="2"/>
      <c r="C196" s="2"/>
      <c r="D196" s="42"/>
      <c r="E196" s="42"/>
      <c r="F196" s="2"/>
      <c r="G196" s="2"/>
      <c r="H196" s="2"/>
      <c r="I196" s="2"/>
      <c r="J196" s="2"/>
      <c r="K196" s="2"/>
      <c r="L196" s="2"/>
      <c r="M196" s="2"/>
      <c r="N196" s="2"/>
      <c r="O196" s="2"/>
      <c r="P196" s="2"/>
      <c r="Q196" s="2"/>
      <c r="R196" s="2"/>
      <c r="S196" s="2"/>
      <c r="T196" s="2"/>
      <c r="U196" s="2"/>
      <c r="V196" s="2"/>
      <c r="W196" s="2"/>
      <c r="X196" s="2"/>
      <c r="Y196" s="2"/>
    </row>
    <row r="197" spans="1:25" ht="13" x14ac:dyDescent="0.15">
      <c r="A197" s="2"/>
      <c r="B197" s="2"/>
      <c r="C197" s="2"/>
      <c r="D197" s="42"/>
      <c r="E197" s="42"/>
      <c r="F197" s="2"/>
      <c r="G197" s="2"/>
      <c r="H197" s="2"/>
      <c r="I197" s="2"/>
      <c r="J197" s="2"/>
      <c r="K197" s="2"/>
      <c r="L197" s="2"/>
      <c r="M197" s="2"/>
      <c r="N197" s="2"/>
      <c r="O197" s="2"/>
      <c r="P197" s="2"/>
      <c r="Q197" s="2"/>
      <c r="R197" s="2"/>
      <c r="S197" s="2"/>
      <c r="T197" s="2"/>
      <c r="U197" s="2"/>
      <c r="V197" s="2"/>
      <c r="W197" s="2"/>
      <c r="X197" s="2"/>
      <c r="Y197" s="2"/>
    </row>
    <row r="198" spans="1:25" ht="13" x14ac:dyDescent="0.15">
      <c r="A198" s="2"/>
      <c r="B198" s="2"/>
      <c r="C198" s="2"/>
      <c r="D198" s="42"/>
      <c r="E198" s="42"/>
      <c r="F198" s="2"/>
      <c r="G198" s="2"/>
      <c r="H198" s="2"/>
      <c r="I198" s="2"/>
      <c r="J198" s="2"/>
      <c r="K198" s="2"/>
      <c r="L198" s="2"/>
      <c r="M198" s="2"/>
      <c r="N198" s="2"/>
      <c r="O198" s="2"/>
      <c r="P198" s="2"/>
      <c r="Q198" s="2"/>
      <c r="R198" s="2"/>
      <c r="S198" s="2"/>
      <c r="T198" s="2"/>
      <c r="U198" s="2"/>
      <c r="V198" s="2"/>
      <c r="W198" s="2"/>
      <c r="X198" s="2"/>
      <c r="Y198" s="2"/>
    </row>
    <row r="199" spans="1:25" ht="13" x14ac:dyDescent="0.15">
      <c r="A199" s="2"/>
      <c r="B199" s="2"/>
      <c r="C199" s="2"/>
      <c r="D199" s="42"/>
      <c r="E199" s="42"/>
      <c r="F199" s="2"/>
      <c r="G199" s="2"/>
      <c r="H199" s="2"/>
      <c r="I199" s="2"/>
      <c r="J199" s="2"/>
      <c r="K199" s="2"/>
      <c r="L199" s="2"/>
      <c r="M199" s="2"/>
      <c r="N199" s="2"/>
      <c r="O199" s="2"/>
      <c r="P199" s="2"/>
      <c r="Q199" s="2"/>
      <c r="R199" s="2"/>
      <c r="S199" s="2"/>
      <c r="T199" s="2"/>
      <c r="U199" s="2"/>
      <c r="V199" s="2"/>
      <c r="W199" s="2"/>
      <c r="X199" s="2"/>
      <c r="Y199" s="2"/>
    </row>
    <row r="200" spans="1:25" ht="13" x14ac:dyDescent="0.15">
      <c r="A200" s="2"/>
      <c r="B200" s="2"/>
      <c r="C200" s="2"/>
      <c r="D200" s="42"/>
      <c r="E200" s="42"/>
      <c r="F200" s="2"/>
      <c r="G200" s="2"/>
      <c r="H200" s="2"/>
      <c r="I200" s="2"/>
      <c r="J200" s="2"/>
      <c r="K200" s="2"/>
      <c r="L200" s="2"/>
      <c r="M200" s="2"/>
      <c r="N200" s="2"/>
      <c r="O200" s="2"/>
      <c r="P200" s="2"/>
      <c r="Q200" s="2"/>
      <c r="R200" s="2"/>
      <c r="S200" s="2"/>
      <c r="T200" s="2"/>
      <c r="U200" s="2"/>
      <c r="V200" s="2"/>
      <c r="W200" s="2"/>
      <c r="X200" s="2"/>
      <c r="Y200" s="2"/>
    </row>
    <row r="201" spans="1:25" ht="13" x14ac:dyDescent="0.15">
      <c r="A201" s="2"/>
      <c r="B201" s="2"/>
      <c r="C201" s="2"/>
      <c r="D201" s="42"/>
      <c r="E201" s="42"/>
      <c r="F201" s="2"/>
      <c r="G201" s="2"/>
      <c r="H201" s="2"/>
      <c r="I201" s="2"/>
      <c r="J201" s="2"/>
      <c r="K201" s="2"/>
      <c r="L201" s="2"/>
      <c r="M201" s="2"/>
      <c r="N201" s="2"/>
      <c r="O201" s="2"/>
      <c r="P201" s="2"/>
      <c r="Q201" s="2"/>
      <c r="R201" s="2"/>
      <c r="S201" s="2"/>
      <c r="T201" s="2"/>
      <c r="U201" s="2"/>
      <c r="V201" s="2"/>
      <c r="W201" s="2"/>
      <c r="X201" s="2"/>
      <c r="Y201" s="2"/>
    </row>
    <row r="202" spans="1:25" ht="13" x14ac:dyDescent="0.15">
      <c r="A202" s="2"/>
      <c r="B202" s="2"/>
      <c r="C202" s="2"/>
      <c r="D202" s="42"/>
      <c r="E202" s="42"/>
      <c r="F202" s="2"/>
      <c r="G202" s="2"/>
      <c r="H202" s="2"/>
      <c r="I202" s="2"/>
      <c r="J202" s="2"/>
      <c r="K202" s="2"/>
      <c r="L202" s="2"/>
      <c r="M202" s="2"/>
      <c r="N202" s="2"/>
      <c r="O202" s="2"/>
      <c r="P202" s="2"/>
      <c r="Q202" s="2"/>
      <c r="R202" s="2"/>
      <c r="S202" s="2"/>
      <c r="T202" s="2"/>
      <c r="U202" s="2"/>
      <c r="V202" s="2"/>
      <c r="W202" s="2"/>
      <c r="X202" s="2"/>
      <c r="Y202" s="2"/>
    </row>
    <row r="203" spans="1:25" ht="13" x14ac:dyDescent="0.15">
      <c r="A203" s="2"/>
      <c r="B203" s="2"/>
      <c r="C203" s="2"/>
      <c r="D203" s="42"/>
      <c r="E203" s="42"/>
      <c r="F203" s="2"/>
      <c r="G203" s="2"/>
      <c r="H203" s="2"/>
      <c r="I203" s="2"/>
      <c r="J203" s="2"/>
      <c r="K203" s="2"/>
      <c r="L203" s="2"/>
      <c r="M203" s="2"/>
      <c r="N203" s="2"/>
      <c r="O203" s="2"/>
      <c r="P203" s="2"/>
      <c r="Q203" s="2"/>
      <c r="R203" s="2"/>
      <c r="S203" s="2"/>
      <c r="T203" s="2"/>
      <c r="U203" s="2"/>
      <c r="V203" s="2"/>
      <c r="W203" s="2"/>
      <c r="X203" s="2"/>
      <c r="Y203" s="2"/>
    </row>
    <row r="204" spans="1:25" ht="13" x14ac:dyDescent="0.15">
      <c r="A204" s="2"/>
      <c r="B204" s="2"/>
      <c r="C204" s="2"/>
      <c r="D204" s="42"/>
      <c r="E204" s="42"/>
      <c r="F204" s="2"/>
      <c r="G204" s="2"/>
      <c r="H204" s="2"/>
      <c r="I204" s="2"/>
      <c r="J204" s="2"/>
      <c r="K204" s="2"/>
      <c r="L204" s="2"/>
      <c r="M204" s="2"/>
      <c r="N204" s="2"/>
      <c r="O204" s="2"/>
      <c r="P204" s="2"/>
      <c r="Q204" s="2"/>
      <c r="R204" s="2"/>
      <c r="S204" s="2"/>
      <c r="T204" s="2"/>
      <c r="U204" s="2"/>
      <c r="V204" s="2"/>
      <c r="W204" s="2"/>
      <c r="X204" s="2"/>
      <c r="Y204" s="2"/>
    </row>
    <row r="205" spans="1:25" ht="13" x14ac:dyDescent="0.15">
      <c r="A205" s="2"/>
      <c r="B205" s="2"/>
      <c r="C205" s="2"/>
      <c r="D205" s="42"/>
      <c r="E205" s="42"/>
      <c r="F205" s="2"/>
      <c r="G205" s="2"/>
      <c r="H205" s="2"/>
      <c r="I205" s="2"/>
      <c r="J205" s="2"/>
      <c r="K205" s="2"/>
      <c r="L205" s="2"/>
      <c r="M205" s="2"/>
      <c r="N205" s="2"/>
      <c r="O205" s="2"/>
      <c r="P205" s="2"/>
      <c r="Q205" s="2"/>
      <c r="R205" s="2"/>
      <c r="S205" s="2"/>
      <c r="T205" s="2"/>
      <c r="U205" s="2"/>
      <c r="V205" s="2"/>
      <c r="W205" s="2"/>
      <c r="X205" s="2"/>
      <c r="Y205" s="2"/>
    </row>
    <row r="206" spans="1:25" ht="13" x14ac:dyDescent="0.15">
      <c r="A206" s="2"/>
      <c r="B206" s="2"/>
      <c r="C206" s="2"/>
      <c r="D206" s="42"/>
      <c r="E206" s="42"/>
      <c r="F206" s="2"/>
      <c r="G206" s="2"/>
      <c r="H206" s="2"/>
      <c r="I206" s="2"/>
      <c r="J206" s="2"/>
      <c r="K206" s="2"/>
      <c r="L206" s="2"/>
      <c r="M206" s="2"/>
      <c r="N206" s="2"/>
      <c r="O206" s="2"/>
      <c r="P206" s="2"/>
      <c r="Q206" s="2"/>
      <c r="R206" s="2"/>
      <c r="S206" s="2"/>
      <c r="T206" s="2"/>
      <c r="U206" s="2"/>
      <c r="V206" s="2"/>
      <c r="W206" s="2"/>
      <c r="X206" s="2"/>
      <c r="Y206" s="2"/>
    </row>
    <row r="207" spans="1:25" ht="13" x14ac:dyDescent="0.15">
      <c r="A207" s="2"/>
      <c r="B207" s="2"/>
      <c r="C207" s="2"/>
      <c r="D207" s="42"/>
      <c r="E207" s="42"/>
      <c r="F207" s="2"/>
      <c r="G207" s="2"/>
      <c r="H207" s="2"/>
      <c r="I207" s="2"/>
      <c r="J207" s="2"/>
      <c r="K207" s="2"/>
      <c r="L207" s="2"/>
      <c r="M207" s="2"/>
      <c r="N207" s="2"/>
      <c r="O207" s="2"/>
      <c r="P207" s="2"/>
      <c r="Q207" s="2"/>
      <c r="R207" s="2"/>
      <c r="S207" s="2"/>
      <c r="T207" s="2"/>
      <c r="U207" s="2"/>
      <c r="V207" s="2"/>
      <c r="W207" s="2"/>
      <c r="X207" s="2"/>
      <c r="Y207" s="2"/>
    </row>
    <row r="208" spans="1:25" ht="13" x14ac:dyDescent="0.15">
      <c r="A208" s="2"/>
      <c r="B208" s="2"/>
      <c r="C208" s="2"/>
      <c r="D208" s="42"/>
      <c r="E208" s="42"/>
      <c r="F208" s="2"/>
      <c r="G208" s="2"/>
      <c r="H208" s="2"/>
      <c r="I208" s="2"/>
      <c r="J208" s="2"/>
      <c r="K208" s="2"/>
      <c r="L208" s="2"/>
      <c r="M208" s="2"/>
      <c r="N208" s="2"/>
      <c r="O208" s="2"/>
      <c r="P208" s="2"/>
      <c r="Q208" s="2"/>
      <c r="R208" s="2"/>
      <c r="S208" s="2"/>
      <c r="T208" s="2"/>
      <c r="U208" s="2"/>
      <c r="V208" s="2"/>
      <c r="W208" s="2"/>
      <c r="X208" s="2"/>
      <c r="Y208" s="2"/>
    </row>
    <row r="209" spans="1:25" ht="13" x14ac:dyDescent="0.15">
      <c r="A209" s="2"/>
      <c r="B209" s="2"/>
      <c r="C209" s="2"/>
      <c r="D209" s="42"/>
      <c r="E209" s="42"/>
      <c r="F209" s="2"/>
      <c r="G209" s="2"/>
      <c r="H209" s="2"/>
      <c r="I209" s="2"/>
      <c r="J209" s="2"/>
      <c r="K209" s="2"/>
      <c r="L209" s="2"/>
      <c r="M209" s="2"/>
      <c r="N209" s="2"/>
      <c r="O209" s="2"/>
      <c r="P209" s="2"/>
      <c r="Q209" s="2"/>
      <c r="R209" s="2"/>
      <c r="S209" s="2"/>
      <c r="T209" s="2"/>
      <c r="U209" s="2"/>
      <c r="V209" s="2"/>
      <c r="W209" s="2"/>
      <c r="X209" s="2"/>
      <c r="Y209" s="2"/>
    </row>
    <row r="210" spans="1:25" ht="13" x14ac:dyDescent="0.15">
      <c r="A210" s="2"/>
      <c r="B210" s="2"/>
      <c r="C210" s="2"/>
      <c r="D210" s="42"/>
      <c r="E210" s="42"/>
      <c r="F210" s="2"/>
      <c r="G210" s="2"/>
      <c r="H210" s="2"/>
      <c r="I210" s="2"/>
      <c r="J210" s="2"/>
      <c r="K210" s="2"/>
      <c r="L210" s="2"/>
      <c r="M210" s="2"/>
      <c r="N210" s="2"/>
      <c r="O210" s="2"/>
      <c r="P210" s="2"/>
      <c r="Q210" s="2"/>
      <c r="R210" s="2"/>
      <c r="S210" s="2"/>
      <c r="T210" s="2"/>
      <c r="U210" s="2"/>
      <c r="V210" s="2"/>
      <c r="W210" s="2"/>
      <c r="X210" s="2"/>
      <c r="Y210" s="2"/>
    </row>
    <row r="211" spans="1:25" ht="13" x14ac:dyDescent="0.15">
      <c r="A211" s="2"/>
      <c r="B211" s="2"/>
      <c r="C211" s="2"/>
      <c r="D211" s="42"/>
      <c r="E211" s="42"/>
      <c r="F211" s="2"/>
      <c r="G211" s="2"/>
      <c r="H211" s="2"/>
      <c r="I211" s="2"/>
      <c r="J211" s="2"/>
      <c r="K211" s="2"/>
      <c r="L211" s="2"/>
      <c r="M211" s="2"/>
      <c r="N211" s="2"/>
      <c r="O211" s="2"/>
      <c r="P211" s="2"/>
      <c r="Q211" s="2"/>
      <c r="R211" s="2"/>
      <c r="S211" s="2"/>
      <c r="T211" s="2"/>
      <c r="U211" s="2"/>
      <c r="V211" s="2"/>
      <c r="W211" s="2"/>
      <c r="X211" s="2"/>
      <c r="Y211" s="2"/>
    </row>
    <row r="212" spans="1:25" ht="13" x14ac:dyDescent="0.15">
      <c r="A212" s="2"/>
      <c r="B212" s="2"/>
      <c r="C212" s="2"/>
      <c r="D212" s="42"/>
      <c r="E212" s="42"/>
      <c r="F212" s="2"/>
      <c r="G212" s="2"/>
      <c r="H212" s="2"/>
      <c r="I212" s="2"/>
      <c r="J212" s="2"/>
      <c r="K212" s="2"/>
      <c r="L212" s="2"/>
      <c r="M212" s="2"/>
      <c r="N212" s="2"/>
      <c r="O212" s="2"/>
      <c r="P212" s="2"/>
      <c r="Q212" s="2"/>
      <c r="R212" s="2"/>
      <c r="S212" s="2"/>
      <c r="T212" s="2"/>
      <c r="U212" s="2"/>
      <c r="V212" s="2"/>
      <c r="W212" s="2"/>
      <c r="X212" s="2"/>
      <c r="Y212" s="2"/>
    </row>
    <row r="213" spans="1:25" ht="13" x14ac:dyDescent="0.15">
      <c r="A213" s="2"/>
      <c r="B213" s="2"/>
      <c r="C213" s="2"/>
      <c r="D213" s="42"/>
      <c r="E213" s="42"/>
      <c r="F213" s="2"/>
      <c r="G213" s="2"/>
      <c r="H213" s="2"/>
      <c r="I213" s="2"/>
      <c r="J213" s="2"/>
      <c r="K213" s="2"/>
      <c r="L213" s="2"/>
      <c r="M213" s="2"/>
      <c r="N213" s="2"/>
      <c r="O213" s="2"/>
      <c r="P213" s="2"/>
      <c r="Q213" s="2"/>
      <c r="R213" s="2"/>
      <c r="S213" s="2"/>
      <c r="T213" s="2"/>
      <c r="U213" s="2"/>
      <c r="V213" s="2"/>
      <c r="W213" s="2"/>
      <c r="X213" s="2"/>
      <c r="Y213" s="2"/>
    </row>
    <row r="214" spans="1:25" ht="13" x14ac:dyDescent="0.15">
      <c r="A214" s="2"/>
      <c r="B214" s="2"/>
      <c r="C214" s="2"/>
      <c r="D214" s="42"/>
      <c r="E214" s="42"/>
      <c r="F214" s="2"/>
      <c r="G214" s="2"/>
      <c r="H214" s="2"/>
      <c r="I214" s="2"/>
      <c r="J214" s="2"/>
      <c r="K214" s="2"/>
      <c r="L214" s="2"/>
      <c r="M214" s="2"/>
      <c r="N214" s="2"/>
      <c r="O214" s="2"/>
      <c r="P214" s="2"/>
      <c r="Q214" s="2"/>
      <c r="R214" s="2"/>
      <c r="S214" s="2"/>
      <c r="T214" s="2"/>
      <c r="U214" s="2"/>
      <c r="V214" s="2"/>
      <c r="W214" s="2"/>
      <c r="X214" s="2"/>
      <c r="Y214" s="2"/>
    </row>
    <row r="215" spans="1:25" ht="13" x14ac:dyDescent="0.15">
      <c r="A215" s="2"/>
      <c r="B215" s="2"/>
      <c r="C215" s="2"/>
      <c r="D215" s="42"/>
      <c r="E215" s="42"/>
      <c r="F215" s="2"/>
      <c r="G215" s="2"/>
      <c r="H215" s="2"/>
      <c r="I215" s="2"/>
      <c r="J215" s="2"/>
      <c r="K215" s="2"/>
      <c r="L215" s="2"/>
      <c r="M215" s="2"/>
      <c r="N215" s="2"/>
      <c r="O215" s="2"/>
      <c r="P215" s="2"/>
      <c r="Q215" s="2"/>
      <c r="R215" s="2"/>
      <c r="S215" s="2"/>
      <c r="T215" s="2"/>
      <c r="U215" s="2"/>
      <c r="V215" s="2"/>
      <c r="W215" s="2"/>
      <c r="X215" s="2"/>
      <c r="Y215" s="2"/>
    </row>
    <row r="216" spans="1:25" ht="13" x14ac:dyDescent="0.15">
      <c r="A216" s="2"/>
      <c r="B216" s="2"/>
      <c r="C216" s="2"/>
      <c r="D216" s="42"/>
      <c r="E216" s="42"/>
      <c r="F216" s="2"/>
      <c r="G216" s="2"/>
      <c r="H216" s="2"/>
      <c r="I216" s="2"/>
      <c r="J216" s="2"/>
      <c r="K216" s="2"/>
      <c r="L216" s="2"/>
      <c r="M216" s="2"/>
      <c r="N216" s="2"/>
      <c r="O216" s="2"/>
      <c r="P216" s="2"/>
      <c r="Q216" s="2"/>
      <c r="R216" s="2"/>
      <c r="S216" s="2"/>
      <c r="T216" s="2"/>
      <c r="U216" s="2"/>
      <c r="V216" s="2"/>
      <c r="W216" s="2"/>
      <c r="X216" s="2"/>
      <c r="Y216" s="2"/>
    </row>
    <row r="217" spans="1:25" ht="13" x14ac:dyDescent="0.15">
      <c r="A217" s="2"/>
      <c r="B217" s="2"/>
      <c r="C217" s="2"/>
      <c r="D217" s="42"/>
      <c r="E217" s="42"/>
      <c r="F217" s="2"/>
      <c r="G217" s="2"/>
      <c r="H217" s="2"/>
      <c r="I217" s="2"/>
      <c r="J217" s="2"/>
      <c r="K217" s="2"/>
      <c r="L217" s="2"/>
      <c r="M217" s="2"/>
      <c r="N217" s="2"/>
      <c r="O217" s="2"/>
      <c r="P217" s="2"/>
      <c r="Q217" s="2"/>
      <c r="R217" s="2"/>
      <c r="S217" s="2"/>
      <c r="T217" s="2"/>
      <c r="U217" s="2"/>
      <c r="V217" s="2"/>
      <c r="W217" s="2"/>
      <c r="X217" s="2"/>
      <c r="Y217" s="2"/>
    </row>
    <row r="218" spans="1:25" ht="13" x14ac:dyDescent="0.15">
      <c r="A218" s="2"/>
      <c r="B218" s="2"/>
      <c r="C218" s="2"/>
      <c r="D218" s="42"/>
      <c r="E218" s="42"/>
      <c r="F218" s="2"/>
      <c r="G218" s="2"/>
      <c r="H218" s="2"/>
      <c r="I218" s="2"/>
      <c r="J218" s="2"/>
      <c r="K218" s="2"/>
      <c r="L218" s="2"/>
      <c r="M218" s="2"/>
      <c r="N218" s="2"/>
      <c r="O218" s="2"/>
      <c r="P218" s="2"/>
      <c r="Q218" s="2"/>
      <c r="R218" s="2"/>
      <c r="S218" s="2"/>
      <c r="T218" s="2"/>
      <c r="U218" s="2"/>
      <c r="V218" s="2"/>
      <c r="W218" s="2"/>
      <c r="X218" s="2"/>
      <c r="Y218" s="2"/>
    </row>
    <row r="219" spans="1:25" ht="13" x14ac:dyDescent="0.15">
      <c r="A219" s="2"/>
      <c r="B219" s="2"/>
      <c r="C219" s="2"/>
      <c r="D219" s="42"/>
      <c r="E219" s="42"/>
      <c r="F219" s="2"/>
      <c r="G219" s="2"/>
      <c r="H219" s="2"/>
      <c r="I219" s="2"/>
      <c r="J219" s="2"/>
      <c r="K219" s="2"/>
      <c r="L219" s="2"/>
      <c r="M219" s="2"/>
      <c r="N219" s="2"/>
      <c r="O219" s="2"/>
      <c r="P219" s="2"/>
      <c r="Q219" s="2"/>
      <c r="R219" s="2"/>
      <c r="S219" s="2"/>
      <c r="T219" s="2"/>
      <c r="U219" s="2"/>
      <c r="V219" s="2"/>
      <c r="W219" s="2"/>
      <c r="X219" s="2"/>
      <c r="Y219" s="2"/>
    </row>
    <row r="220" spans="1:25" ht="13" x14ac:dyDescent="0.15">
      <c r="A220" s="2"/>
      <c r="B220" s="2"/>
      <c r="C220" s="2"/>
      <c r="D220" s="42"/>
      <c r="E220" s="42"/>
      <c r="F220" s="2"/>
      <c r="G220" s="2"/>
      <c r="H220" s="2"/>
      <c r="I220" s="2"/>
      <c r="J220" s="2"/>
      <c r="K220" s="2"/>
      <c r="L220" s="2"/>
      <c r="M220" s="2"/>
      <c r="N220" s="2"/>
      <c r="O220" s="2"/>
      <c r="P220" s="2"/>
      <c r="Q220" s="2"/>
      <c r="R220" s="2"/>
      <c r="S220" s="2"/>
      <c r="T220" s="2"/>
      <c r="U220" s="2"/>
      <c r="V220" s="2"/>
      <c r="W220" s="2"/>
      <c r="X220" s="2"/>
      <c r="Y220" s="2"/>
    </row>
    <row r="221" spans="1:25" ht="13" x14ac:dyDescent="0.15">
      <c r="A221" s="2"/>
      <c r="B221" s="2"/>
      <c r="C221" s="2"/>
      <c r="D221" s="42"/>
      <c r="E221" s="42"/>
      <c r="F221" s="2"/>
      <c r="G221" s="2"/>
      <c r="H221" s="2"/>
      <c r="I221" s="2"/>
      <c r="J221" s="2"/>
      <c r="K221" s="2"/>
      <c r="L221" s="2"/>
      <c r="M221" s="2"/>
      <c r="N221" s="2"/>
      <c r="O221" s="2"/>
      <c r="P221" s="2"/>
      <c r="Q221" s="2"/>
      <c r="R221" s="2"/>
      <c r="S221" s="2"/>
      <c r="T221" s="2"/>
      <c r="U221" s="2"/>
      <c r="V221" s="2"/>
      <c r="W221" s="2"/>
      <c r="X221" s="2"/>
      <c r="Y221" s="2"/>
    </row>
    <row r="222" spans="1:25" ht="13" x14ac:dyDescent="0.15">
      <c r="A222" s="2"/>
      <c r="B222" s="2"/>
      <c r="C222" s="2"/>
      <c r="D222" s="42"/>
      <c r="E222" s="42"/>
      <c r="F222" s="2"/>
      <c r="G222" s="2"/>
      <c r="H222" s="2"/>
      <c r="I222" s="2"/>
      <c r="J222" s="2"/>
      <c r="K222" s="2"/>
      <c r="L222" s="2"/>
      <c r="M222" s="2"/>
      <c r="N222" s="2"/>
      <c r="O222" s="2"/>
      <c r="P222" s="2"/>
      <c r="Q222" s="2"/>
      <c r="R222" s="2"/>
      <c r="S222" s="2"/>
      <c r="T222" s="2"/>
      <c r="U222" s="2"/>
      <c r="V222" s="2"/>
      <c r="W222" s="2"/>
      <c r="X222" s="2"/>
      <c r="Y222" s="2"/>
    </row>
    <row r="223" spans="1:25" ht="13" x14ac:dyDescent="0.15">
      <c r="A223" s="2"/>
      <c r="B223" s="2"/>
      <c r="C223" s="2"/>
      <c r="D223" s="42"/>
      <c r="E223" s="42"/>
      <c r="F223" s="2"/>
      <c r="G223" s="2"/>
      <c r="H223" s="2"/>
      <c r="I223" s="2"/>
      <c r="J223" s="2"/>
      <c r="K223" s="2"/>
      <c r="L223" s="2"/>
      <c r="M223" s="2"/>
      <c r="N223" s="2"/>
      <c r="O223" s="2"/>
      <c r="P223" s="2"/>
      <c r="Q223" s="2"/>
      <c r="R223" s="2"/>
      <c r="S223" s="2"/>
      <c r="T223" s="2"/>
      <c r="U223" s="2"/>
      <c r="V223" s="2"/>
      <c r="W223" s="2"/>
      <c r="X223" s="2"/>
      <c r="Y223" s="2"/>
    </row>
    <row r="224" spans="1:25" ht="13" x14ac:dyDescent="0.15">
      <c r="A224" s="2"/>
      <c r="B224" s="2"/>
      <c r="C224" s="2"/>
      <c r="D224" s="42"/>
      <c r="E224" s="42"/>
      <c r="F224" s="2"/>
      <c r="G224" s="2"/>
      <c r="H224" s="2"/>
      <c r="I224" s="2"/>
      <c r="J224" s="2"/>
      <c r="K224" s="2"/>
      <c r="L224" s="2"/>
      <c r="M224" s="2"/>
      <c r="N224" s="2"/>
      <c r="O224" s="2"/>
      <c r="P224" s="2"/>
      <c r="Q224" s="2"/>
      <c r="R224" s="2"/>
      <c r="S224" s="2"/>
      <c r="T224" s="2"/>
      <c r="U224" s="2"/>
      <c r="V224" s="2"/>
      <c r="W224" s="2"/>
      <c r="X224" s="2"/>
      <c r="Y224" s="2"/>
    </row>
    <row r="225" spans="1:25" ht="13" x14ac:dyDescent="0.15">
      <c r="A225" s="2"/>
      <c r="B225" s="2"/>
      <c r="C225" s="2"/>
      <c r="D225" s="42"/>
      <c r="E225" s="42"/>
      <c r="F225" s="2"/>
      <c r="G225" s="2"/>
      <c r="H225" s="2"/>
      <c r="I225" s="2"/>
      <c r="J225" s="2"/>
      <c r="K225" s="2"/>
      <c r="L225" s="2"/>
      <c r="M225" s="2"/>
      <c r="N225" s="2"/>
      <c r="O225" s="2"/>
      <c r="P225" s="2"/>
      <c r="Q225" s="2"/>
      <c r="R225" s="2"/>
      <c r="S225" s="2"/>
      <c r="T225" s="2"/>
      <c r="U225" s="2"/>
      <c r="V225" s="2"/>
      <c r="W225" s="2"/>
      <c r="X225" s="2"/>
      <c r="Y225" s="2"/>
    </row>
    <row r="226" spans="1:25" ht="13" x14ac:dyDescent="0.15">
      <c r="A226" s="2"/>
      <c r="B226" s="2"/>
      <c r="C226" s="2"/>
      <c r="D226" s="42"/>
      <c r="E226" s="42"/>
      <c r="F226" s="2"/>
      <c r="G226" s="2"/>
      <c r="H226" s="2"/>
      <c r="I226" s="2"/>
      <c r="J226" s="2"/>
      <c r="K226" s="2"/>
      <c r="L226" s="2"/>
      <c r="M226" s="2"/>
      <c r="N226" s="2"/>
      <c r="O226" s="2"/>
      <c r="P226" s="2"/>
      <c r="Q226" s="2"/>
      <c r="R226" s="2"/>
      <c r="S226" s="2"/>
      <c r="T226" s="2"/>
      <c r="U226" s="2"/>
      <c r="V226" s="2"/>
      <c r="W226" s="2"/>
      <c r="X226" s="2"/>
      <c r="Y226" s="2"/>
    </row>
    <row r="227" spans="1:25" ht="13" x14ac:dyDescent="0.15">
      <c r="A227" s="2"/>
      <c r="B227" s="2"/>
      <c r="C227" s="2"/>
      <c r="D227" s="42"/>
      <c r="E227" s="42"/>
      <c r="F227" s="2"/>
      <c r="G227" s="2"/>
      <c r="H227" s="2"/>
      <c r="I227" s="2"/>
      <c r="J227" s="2"/>
      <c r="K227" s="2"/>
      <c r="L227" s="2"/>
      <c r="M227" s="2"/>
      <c r="N227" s="2"/>
      <c r="O227" s="2"/>
      <c r="P227" s="2"/>
      <c r="Q227" s="2"/>
      <c r="R227" s="2"/>
      <c r="S227" s="2"/>
      <c r="T227" s="2"/>
      <c r="U227" s="2"/>
      <c r="V227" s="2"/>
      <c r="W227" s="2"/>
      <c r="X227" s="2"/>
      <c r="Y227" s="2"/>
    </row>
    <row r="228" spans="1:25" ht="13" x14ac:dyDescent="0.15">
      <c r="A228" s="2"/>
      <c r="B228" s="2"/>
      <c r="C228" s="2"/>
      <c r="D228" s="42"/>
      <c r="E228" s="42"/>
      <c r="F228" s="2"/>
      <c r="G228" s="2"/>
      <c r="H228" s="2"/>
      <c r="I228" s="2"/>
      <c r="J228" s="2"/>
      <c r="K228" s="2"/>
      <c r="L228" s="2"/>
      <c r="M228" s="2"/>
      <c r="N228" s="2"/>
      <c r="O228" s="2"/>
      <c r="P228" s="2"/>
      <c r="Q228" s="2"/>
      <c r="R228" s="2"/>
      <c r="S228" s="2"/>
      <c r="T228" s="2"/>
      <c r="U228" s="2"/>
      <c r="V228" s="2"/>
      <c r="W228" s="2"/>
      <c r="X228" s="2"/>
      <c r="Y228" s="2"/>
    </row>
    <row r="229" spans="1:25" ht="13" x14ac:dyDescent="0.15">
      <c r="A229" s="2"/>
      <c r="B229" s="2"/>
      <c r="C229" s="2"/>
      <c r="D229" s="42"/>
      <c r="E229" s="42"/>
      <c r="F229" s="2"/>
      <c r="G229" s="2"/>
      <c r="H229" s="2"/>
      <c r="I229" s="2"/>
      <c r="J229" s="2"/>
      <c r="K229" s="2"/>
      <c r="L229" s="2"/>
      <c r="M229" s="2"/>
      <c r="N229" s="2"/>
      <c r="O229" s="2"/>
      <c r="P229" s="2"/>
      <c r="Q229" s="2"/>
      <c r="R229" s="2"/>
      <c r="S229" s="2"/>
      <c r="T229" s="2"/>
      <c r="U229" s="2"/>
      <c r="V229" s="2"/>
      <c r="W229" s="2"/>
      <c r="X229" s="2"/>
      <c r="Y229" s="2"/>
    </row>
    <row r="230" spans="1:25" ht="13" x14ac:dyDescent="0.15">
      <c r="A230" s="2"/>
      <c r="B230" s="2"/>
      <c r="C230" s="2"/>
      <c r="D230" s="42"/>
      <c r="E230" s="42"/>
      <c r="F230" s="2"/>
      <c r="G230" s="2"/>
      <c r="H230" s="2"/>
      <c r="I230" s="2"/>
      <c r="J230" s="2"/>
      <c r="K230" s="2"/>
      <c r="L230" s="2"/>
      <c r="M230" s="2"/>
      <c r="N230" s="2"/>
      <c r="O230" s="2"/>
      <c r="P230" s="2"/>
      <c r="Q230" s="2"/>
      <c r="R230" s="2"/>
      <c r="S230" s="2"/>
      <c r="T230" s="2"/>
      <c r="U230" s="2"/>
      <c r="V230" s="2"/>
      <c r="W230" s="2"/>
      <c r="X230" s="2"/>
      <c r="Y230" s="2"/>
    </row>
    <row r="231" spans="1:25" ht="13" x14ac:dyDescent="0.15">
      <c r="A231" s="2"/>
      <c r="B231" s="2"/>
      <c r="C231" s="2"/>
      <c r="D231" s="42"/>
      <c r="E231" s="42"/>
      <c r="F231" s="2"/>
      <c r="G231" s="2"/>
      <c r="H231" s="2"/>
      <c r="I231" s="2"/>
      <c r="J231" s="2"/>
      <c r="K231" s="2"/>
      <c r="L231" s="2"/>
      <c r="M231" s="2"/>
      <c r="N231" s="2"/>
      <c r="O231" s="2"/>
      <c r="P231" s="2"/>
      <c r="Q231" s="2"/>
      <c r="R231" s="2"/>
      <c r="S231" s="2"/>
      <c r="T231" s="2"/>
      <c r="U231" s="2"/>
      <c r="V231" s="2"/>
      <c r="W231" s="2"/>
      <c r="X231" s="2"/>
      <c r="Y231" s="2"/>
    </row>
    <row r="232" spans="1:25" ht="13" x14ac:dyDescent="0.15">
      <c r="A232" s="2"/>
      <c r="B232" s="2"/>
      <c r="C232" s="2"/>
      <c r="D232" s="42"/>
      <c r="E232" s="42"/>
      <c r="F232" s="2"/>
      <c r="G232" s="2"/>
      <c r="H232" s="2"/>
      <c r="I232" s="2"/>
      <c r="J232" s="2"/>
      <c r="K232" s="2"/>
      <c r="L232" s="2"/>
      <c r="M232" s="2"/>
      <c r="N232" s="2"/>
      <c r="O232" s="2"/>
      <c r="P232" s="2"/>
      <c r="Q232" s="2"/>
      <c r="R232" s="2"/>
      <c r="S232" s="2"/>
      <c r="T232" s="2"/>
      <c r="U232" s="2"/>
      <c r="V232" s="2"/>
      <c r="W232" s="2"/>
      <c r="X232" s="2"/>
      <c r="Y232" s="2"/>
    </row>
    <row r="233" spans="1:25" ht="13" x14ac:dyDescent="0.15">
      <c r="A233" s="2"/>
      <c r="B233" s="2"/>
      <c r="C233" s="2"/>
      <c r="D233" s="42"/>
      <c r="E233" s="42"/>
      <c r="F233" s="2"/>
      <c r="G233" s="2"/>
      <c r="H233" s="2"/>
      <c r="I233" s="2"/>
      <c r="J233" s="2"/>
      <c r="K233" s="2"/>
      <c r="L233" s="2"/>
      <c r="M233" s="2"/>
      <c r="N233" s="2"/>
      <c r="O233" s="2"/>
      <c r="P233" s="2"/>
      <c r="Q233" s="2"/>
      <c r="R233" s="2"/>
      <c r="S233" s="2"/>
      <c r="T233" s="2"/>
      <c r="U233" s="2"/>
      <c r="V233" s="2"/>
      <c r="W233" s="2"/>
      <c r="X233" s="2"/>
      <c r="Y233" s="2"/>
    </row>
    <row r="234" spans="1:25" ht="13" x14ac:dyDescent="0.15">
      <c r="A234" s="2"/>
      <c r="B234" s="2"/>
      <c r="C234" s="2"/>
      <c r="D234" s="42"/>
      <c r="E234" s="42"/>
      <c r="F234" s="2"/>
      <c r="G234" s="2"/>
      <c r="H234" s="2"/>
      <c r="I234" s="2"/>
      <c r="J234" s="2"/>
      <c r="K234" s="2"/>
      <c r="L234" s="2"/>
      <c r="M234" s="2"/>
      <c r="N234" s="2"/>
      <c r="O234" s="2"/>
      <c r="P234" s="2"/>
      <c r="Q234" s="2"/>
      <c r="R234" s="2"/>
      <c r="S234" s="2"/>
      <c r="T234" s="2"/>
      <c r="U234" s="2"/>
      <c r="V234" s="2"/>
      <c r="W234" s="2"/>
      <c r="X234" s="2"/>
      <c r="Y234" s="2"/>
    </row>
    <row r="235" spans="1:25" ht="13" x14ac:dyDescent="0.15">
      <c r="A235" s="2"/>
      <c r="B235" s="2"/>
      <c r="C235" s="2"/>
      <c r="D235" s="42"/>
      <c r="E235" s="42"/>
      <c r="F235" s="2"/>
      <c r="G235" s="2"/>
      <c r="H235" s="2"/>
      <c r="I235" s="2"/>
      <c r="J235" s="2"/>
      <c r="K235" s="2"/>
      <c r="L235" s="2"/>
      <c r="M235" s="2"/>
      <c r="N235" s="2"/>
      <c r="O235" s="2"/>
      <c r="P235" s="2"/>
      <c r="Q235" s="2"/>
      <c r="R235" s="2"/>
      <c r="S235" s="2"/>
      <c r="T235" s="2"/>
      <c r="U235" s="2"/>
      <c r="V235" s="2"/>
      <c r="W235" s="2"/>
      <c r="X235" s="2"/>
      <c r="Y235" s="2"/>
    </row>
    <row r="236" spans="1:25" ht="13" x14ac:dyDescent="0.15">
      <c r="A236" s="2"/>
      <c r="B236" s="2"/>
      <c r="C236" s="2"/>
      <c r="D236" s="42"/>
      <c r="E236" s="42"/>
      <c r="F236" s="2"/>
      <c r="G236" s="2"/>
      <c r="H236" s="2"/>
      <c r="I236" s="2"/>
      <c r="J236" s="2"/>
      <c r="K236" s="2"/>
      <c r="L236" s="2"/>
      <c r="M236" s="2"/>
      <c r="N236" s="2"/>
      <c r="O236" s="2"/>
      <c r="P236" s="2"/>
      <c r="Q236" s="2"/>
      <c r="R236" s="2"/>
      <c r="S236" s="2"/>
      <c r="T236" s="2"/>
      <c r="U236" s="2"/>
      <c r="V236" s="2"/>
      <c r="W236" s="2"/>
      <c r="X236" s="2"/>
      <c r="Y236" s="2"/>
    </row>
    <row r="237" spans="1:25" ht="13" x14ac:dyDescent="0.15">
      <c r="A237" s="2"/>
      <c r="B237" s="2"/>
      <c r="C237" s="2"/>
      <c r="D237" s="42"/>
      <c r="E237" s="42"/>
      <c r="F237" s="2"/>
      <c r="G237" s="2"/>
      <c r="H237" s="2"/>
      <c r="I237" s="2"/>
      <c r="J237" s="2"/>
      <c r="K237" s="2"/>
      <c r="L237" s="2"/>
      <c r="M237" s="2"/>
      <c r="N237" s="2"/>
      <c r="O237" s="2"/>
      <c r="P237" s="2"/>
      <c r="Q237" s="2"/>
      <c r="R237" s="2"/>
      <c r="S237" s="2"/>
      <c r="T237" s="2"/>
      <c r="U237" s="2"/>
      <c r="V237" s="2"/>
      <c r="W237" s="2"/>
      <c r="X237" s="2"/>
      <c r="Y237" s="2"/>
    </row>
    <row r="238" spans="1:25" ht="13" x14ac:dyDescent="0.15">
      <c r="A238" s="2"/>
      <c r="B238" s="2"/>
      <c r="C238" s="2"/>
      <c r="D238" s="42"/>
      <c r="E238" s="42"/>
      <c r="F238" s="2"/>
      <c r="G238" s="2"/>
      <c r="H238" s="2"/>
      <c r="I238" s="2"/>
      <c r="J238" s="2"/>
      <c r="K238" s="2"/>
      <c r="L238" s="2"/>
      <c r="M238" s="2"/>
      <c r="N238" s="2"/>
      <c r="O238" s="2"/>
      <c r="P238" s="2"/>
      <c r="Q238" s="2"/>
      <c r="R238" s="2"/>
      <c r="S238" s="2"/>
      <c r="T238" s="2"/>
      <c r="U238" s="2"/>
      <c r="V238" s="2"/>
      <c r="W238" s="2"/>
      <c r="X238" s="2"/>
      <c r="Y238" s="2"/>
    </row>
    <row r="239" spans="1:25" ht="13" x14ac:dyDescent="0.15">
      <c r="A239" s="2"/>
      <c r="B239" s="2"/>
      <c r="C239" s="2"/>
      <c r="D239" s="42"/>
      <c r="E239" s="42"/>
      <c r="F239" s="2"/>
      <c r="G239" s="2"/>
      <c r="H239" s="2"/>
      <c r="I239" s="2"/>
      <c r="J239" s="2"/>
      <c r="K239" s="2"/>
      <c r="L239" s="2"/>
      <c r="M239" s="2"/>
      <c r="N239" s="2"/>
      <c r="O239" s="2"/>
      <c r="P239" s="2"/>
      <c r="Q239" s="2"/>
      <c r="R239" s="2"/>
      <c r="S239" s="2"/>
      <c r="T239" s="2"/>
      <c r="U239" s="2"/>
      <c r="V239" s="2"/>
      <c r="W239" s="2"/>
      <c r="X239" s="2"/>
      <c r="Y239" s="2"/>
    </row>
    <row r="240" spans="1:25" ht="13" x14ac:dyDescent="0.15">
      <c r="A240" s="2"/>
      <c r="B240" s="2"/>
      <c r="C240" s="2"/>
      <c r="D240" s="42"/>
      <c r="E240" s="42"/>
      <c r="F240" s="2"/>
      <c r="G240" s="2"/>
      <c r="H240" s="2"/>
      <c r="I240" s="2"/>
      <c r="J240" s="2"/>
      <c r="K240" s="2"/>
      <c r="L240" s="2"/>
      <c r="M240" s="2"/>
      <c r="N240" s="2"/>
      <c r="O240" s="2"/>
      <c r="P240" s="2"/>
      <c r="Q240" s="2"/>
      <c r="R240" s="2"/>
      <c r="S240" s="2"/>
      <c r="T240" s="2"/>
      <c r="U240" s="2"/>
      <c r="V240" s="2"/>
      <c r="W240" s="2"/>
      <c r="X240" s="2"/>
      <c r="Y240" s="2"/>
    </row>
    <row r="241" spans="1:25" ht="13" x14ac:dyDescent="0.15">
      <c r="A241" s="2"/>
      <c r="B241" s="2"/>
      <c r="C241" s="2"/>
      <c r="D241" s="42"/>
      <c r="E241" s="42"/>
      <c r="F241" s="2"/>
      <c r="G241" s="2"/>
      <c r="H241" s="2"/>
      <c r="I241" s="2"/>
      <c r="J241" s="2"/>
      <c r="K241" s="2"/>
      <c r="L241" s="2"/>
      <c r="M241" s="2"/>
      <c r="N241" s="2"/>
      <c r="O241" s="2"/>
      <c r="P241" s="2"/>
      <c r="Q241" s="2"/>
      <c r="R241" s="2"/>
      <c r="S241" s="2"/>
      <c r="T241" s="2"/>
      <c r="U241" s="2"/>
      <c r="V241" s="2"/>
      <c r="W241" s="2"/>
      <c r="X241" s="2"/>
      <c r="Y241" s="2"/>
    </row>
    <row r="242" spans="1:25" ht="13" x14ac:dyDescent="0.15">
      <c r="A242" s="2"/>
      <c r="B242" s="2"/>
      <c r="C242" s="2"/>
      <c r="D242" s="42"/>
      <c r="E242" s="42"/>
      <c r="F242" s="2"/>
      <c r="G242" s="2"/>
      <c r="H242" s="2"/>
      <c r="I242" s="2"/>
      <c r="J242" s="2"/>
      <c r="K242" s="2"/>
      <c r="L242" s="2"/>
      <c r="M242" s="2"/>
      <c r="N242" s="2"/>
      <c r="O242" s="2"/>
      <c r="P242" s="2"/>
      <c r="Q242" s="2"/>
      <c r="R242" s="2"/>
      <c r="S242" s="2"/>
      <c r="T242" s="2"/>
      <c r="U242" s="2"/>
      <c r="V242" s="2"/>
      <c r="W242" s="2"/>
      <c r="X242" s="2"/>
      <c r="Y242" s="2"/>
    </row>
    <row r="243" spans="1:25" ht="13" x14ac:dyDescent="0.15">
      <c r="A243" s="2"/>
      <c r="B243" s="2"/>
      <c r="C243" s="2"/>
      <c r="D243" s="42"/>
      <c r="E243" s="42"/>
      <c r="F243" s="2"/>
      <c r="G243" s="2"/>
      <c r="H243" s="2"/>
      <c r="I243" s="2"/>
      <c r="J243" s="2"/>
      <c r="K243" s="2"/>
      <c r="L243" s="2"/>
      <c r="M243" s="2"/>
      <c r="N243" s="2"/>
      <c r="O243" s="2"/>
      <c r="P243" s="2"/>
      <c r="Q243" s="2"/>
      <c r="R243" s="2"/>
      <c r="S243" s="2"/>
      <c r="T243" s="2"/>
      <c r="U243" s="2"/>
      <c r="V243" s="2"/>
      <c r="W243" s="2"/>
      <c r="X243" s="2"/>
      <c r="Y243" s="2"/>
    </row>
    <row r="244" spans="1:25" ht="13" x14ac:dyDescent="0.15">
      <c r="A244" s="2"/>
      <c r="B244" s="2"/>
      <c r="C244" s="2"/>
      <c r="D244" s="42"/>
      <c r="E244" s="42"/>
      <c r="F244" s="2"/>
      <c r="G244" s="2"/>
      <c r="H244" s="2"/>
      <c r="I244" s="2"/>
      <c r="J244" s="2"/>
      <c r="K244" s="2"/>
      <c r="L244" s="2"/>
      <c r="M244" s="2"/>
      <c r="N244" s="2"/>
      <c r="O244" s="2"/>
      <c r="P244" s="2"/>
      <c r="Q244" s="2"/>
      <c r="R244" s="2"/>
      <c r="S244" s="2"/>
      <c r="T244" s="2"/>
      <c r="U244" s="2"/>
      <c r="V244" s="2"/>
      <c r="W244" s="2"/>
      <c r="X244" s="2"/>
      <c r="Y244" s="2"/>
    </row>
    <row r="245" spans="1:25" ht="13" x14ac:dyDescent="0.15">
      <c r="A245" s="2"/>
      <c r="B245" s="2"/>
      <c r="C245" s="2"/>
      <c r="D245" s="42"/>
      <c r="E245" s="42"/>
      <c r="F245" s="2"/>
      <c r="G245" s="2"/>
      <c r="H245" s="2"/>
      <c r="I245" s="2"/>
      <c r="J245" s="2"/>
      <c r="K245" s="2"/>
      <c r="L245" s="2"/>
      <c r="M245" s="2"/>
      <c r="N245" s="2"/>
      <c r="O245" s="2"/>
      <c r="P245" s="2"/>
      <c r="Q245" s="2"/>
      <c r="R245" s="2"/>
      <c r="S245" s="2"/>
      <c r="T245" s="2"/>
      <c r="U245" s="2"/>
      <c r="V245" s="2"/>
      <c r="W245" s="2"/>
      <c r="X245" s="2"/>
      <c r="Y245" s="2"/>
    </row>
    <row r="246" spans="1:25" ht="13" x14ac:dyDescent="0.15">
      <c r="A246" s="2"/>
      <c r="B246" s="2"/>
      <c r="C246" s="2"/>
      <c r="D246" s="42"/>
      <c r="E246" s="42"/>
      <c r="F246" s="2"/>
      <c r="G246" s="2"/>
      <c r="H246" s="2"/>
      <c r="I246" s="2"/>
      <c r="J246" s="2"/>
      <c r="K246" s="2"/>
      <c r="L246" s="2"/>
      <c r="M246" s="2"/>
      <c r="N246" s="2"/>
      <c r="O246" s="2"/>
      <c r="P246" s="2"/>
      <c r="Q246" s="2"/>
      <c r="R246" s="2"/>
      <c r="S246" s="2"/>
      <c r="T246" s="2"/>
      <c r="U246" s="2"/>
      <c r="V246" s="2"/>
      <c r="W246" s="2"/>
      <c r="X246" s="2"/>
      <c r="Y246" s="2"/>
    </row>
    <row r="247" spans="1:25" ht="13" x14ac:dyDescent="0.15">
      <c r="A247" s="2"/>
      <c r="B247" s="2"/>
      <c r="C247" s="2"/>
      <c r="D247" s="42"/>
      <c r="E247" s="42"/>
      <c r="F247" s="2"/>
      <c r="G247" s="2"/>
      <c r="H247" s="2"/>
      <c r="I247" s="2"/>
      <c r="J247" s="2"/>
      <c r="K247" s="2"/>
      <c r="L247" s="2"/>
      <c r="M247" s="2"/>
      <c r="N247" s="2"/>
      <c r="O247" s="2"/>
      <c r="P247" s="2"/>
      <c r="Q247" s="2"/>
      <c r="R247" s="2"/>
      <c r="S247" s="2"/>
      <c r="T247" s="2"/>
      <c r="U247" s="2"/>
      <c r="V247" s="2"/>
      <c r="W247" s="2"/>
      <c r="X247" s="2"/>
      <c r="Y247" s="2"/>
    </row>
    <row r="248" spans="1:25" ht="13" x14ac:dyDescent="0.15">
      <c r="A248" s="2"/>
      <c r="B248" s="2"/>
      <c r="C248" s="2"/>
      <c r="D248" s="42"/>
      <c r="E248" s="42"/>
      <c r="F248" s="2"/>
      <c r="G248" s="2"/>
      <c r="H248" s="2"/>
      <c r="I248" s="2"/>
      <c r="J248" s="2"/>
      <c r="K248" s="2"/>
      <c r="L248" s="2"/>
      <c r="M248" s="2"/>
      <c r="N248" s="2"/>
      <c r="O248" s="2"/>
      <c r="P248" s="2"/>
      <c r="Q248" s="2"/>
      <c r="R248" s="2"/>
      <c r="S248" s="2"/>
      <c r="T248" s="2"/>
      <c r="U248" s="2"/>
      <c r="V248" s="2"/>
      <c r="W248" s="2"/>
      <c r="X248" s="2"/>
      <c r="Y248" s="2"/>
    </row>
    <row r="249" spans="1:25" ht="13" x14ac:dyDescent="0.15">
      <c r="A249" s="2"/>
      <c r="B249" s="2"/>
      <c r="C249" s="2"/>
      <c r="D249" s="42"/>
      <c r="E249" s="42"/>
      <c r="F249" s="2"/>
      <c r="G249" s="2"/>
      <c r="H249" s="2"/>
      <c r="I249" s="2"/>
      <c r="J249" s="2"/>
      <c r="K249" s="2"/>
      <c r="L249" s="2"/>
      <c r="M249" s="2"/>
      <c r="N249" s="2"/>
      <c r="O249" s="2"/>
      <c r="P249" s="2"/>
      <c r="Q249" s="2"/>
      <c r="R249" s="2"/>
      <c r="S249" s="2"/>
      <c r="T249" s="2"/>
      <c r="U249" s="2"/>
      <c r="V249" s="2"/>
      <c r="W249" s="2"/>
      <c r="X249" s="2"/>
      <c r="Y249" s="2"/>
    </row>
    <row r="250" spans="1:25" ht="13" x14ac:dyDescent="0.15">
      <c r="A250" s="2"/>
      <c r="B250" s="2"/>
      <c r="C250" s="2"/>
      <c r="D250" s="42"/>
      <c r="E250" s="42"/>
      <c r="F250" s="2"/>
      <c r="G250" s="2"/>
      <c r="H250" s="2"/>
      <c r="I250" s="2"/>
      <c r="J250" s="2"/>
      <c r="K250" s="2"/>
      <c r="L250" s="2"/>
      <c r="M250" s="2"/>
      <c r="N250" s="2"/>
      <c r="O250" s="2"/>
      <c r="P250" s="2"/>
      <c r="Q250" s="2"/>
      <c r="R250" s="2"/>
      <c r="S250" s="2"/>
      <c r="T250" s="2"/>
      <c r="U250" s="2"/>
      <c r="V250" s="2"/>
      <c r="W250" s="2"/>
      <c r="X250" s="2"/>
      <c r="Y250" s="2"/>
    </row>
    <row r="251" spans="1:25" ht="13" x14ac:dyDescent="0.15">
      <c r="A251" s="2"/>
      <c r="B251" s="2"/>
      <c r="C251" s="2"/>
      <c r="D251" s="42"/>
      <c r="E251" s="42"/>
      <c r="F251" s="2"/>
      <c r="G251" s="2"/>
      <c r="H251" s="2"/>
      <c r="I251" s="2"/>
      <c r="J251" s="2"/>
      <c r="K251" s="2"/>
      <c r="L251" s="2"/>
      <c r="M251" s="2"/>
      <c r="N251" s="2"/>
      <c r="O251" s="2"/>
      <c r="P251" s="2"/>
      <c r="Q251" s="2"/>
      <c r="R251" s="2"/>
      <c r="S251" s="2"/>
      <c r="T251" s="2"/>
      <c r="U251" s="2"/>
      <c r="V251" s="2"/>
      <c r="W251" s="2"/>
      <c r="X251" s="2"/>
      <c r="Y251" s="2"/>
    </row>
    <row r="252" spans="1:25" ht="13" x14ac:dyDescent="0.15">
      <c r="A252" s="2"/>
      <c r="B252" s="2"/>
      <c r="C252" s="2"/>
      <c r="D252" s="42"/>
      <c r="E252" s="42"/>
      <c r="F252" s="2"/>
      <c r="G252" s="2"/>
      <c r="H252" s="2"/>
      <c r="I252" s="2"/>
      <c r="J252" s="2"/>
      <c r="K252" s="2"/>
      <c r="L252" s="2"/>
      <c r="M252" s="2"/>
      <c r="N252" s="2"/>
      <c r="O252" s="2"/>
      <c r="P252" s="2"/>
      <c r="Q252" s="2"/>
      <c r="R252" s="2"/>
      <c r="S252" s="2"/>
      <c r="T252" s="2"/>
      <c r="U252" s="2"/>
      <c r="V252" s="2"/>
      <c r="W252" s="2"/>
      <c r="X252" s="2"/>
      <c r="Y252" s="2"/>
    </row>
    <row r="253" spans="1:25" ht="13" x14ac:dyDescent="0.15">
      <c r="A253" s="2"/>
      <c r="B253" s="2"/>
      <c r="C253" s="2"/>
      <c r="D253" s="42"/>
      <c r="E253" s="42"/>
      <c r="F253" s="2"/>
      <c r="G253" s="2"/>
      <c r="H253" s="2"/>
      <c r="I253" s="2"/>
      <c r="J253" s="2"/>
      <c r="K253" s="2"/>
      <c r="L253" s="2"/>
      <c r="M253" s="2"/>
      <c r="N253" s="2"/>
      <c r="O253" s="2"/>
      <c r="P253" s="2"/>
      <c r="Q253" s="2"/>
      <c r="R253" s="2"/>
      <c r="S253" s="2"/>
      <c r="T253" s="2"/>
      <c r="U253" s="2"/>
      <c r="V253" s="2"/>
      <c r="W253" s="2"/>
      <c r="X253" s="2"/>
      <c r="Y253" s="2"/>
    </row>
    <row r="254" spans="1:25" ht="13" x14ac:dyDescent="0.15">
      <c r="A254" s="2"/>
      <c r="B254" s="2"/>
      <c r="C254" s="2"/>
      <c r="D254" s="42"/>
      <c r="E254" s="42"/>
      <c r="F254" s="2"/>
      <c r="G254" s="2"/>
      <c r="H254" s="2"/>
      <c r="I254" s="2"/>
      <c r="J254" s="2"/>
      <c r="K254" s="2"/>
      <c r="L254" s="2"/>
      <c r="M254" s="2"/>
      <c r="N254" s="2"/>
      <c r="O254" s="2"/>
      <c r="P254" s="2"/>
      <c r="Q254" s="2"/>
      <c r="R254" s="2"/>
      <c r="S254" s="2"/>
      <c r="T254" s="2"/>
      <c r="U254" s="2"/>
      <c r="V254" s="2"/>
      <c r="W254" s="2"/>
      <c r="X254" s="2"/>
      <c r="Y254" s="2"/>
    </row>
    <row r="255" spans="1:25" ht="13" x14ac:dyDescent="0.15">
      <c r="A255" s="2"/>
      <c r="B255" s="2"/>
      <c r="C255" s="2"/>
      <c r="D255" s="42"/>
      <c r="E255" s="42"/>
      <c r="F255" s="2"/>
      <c r="G255" s="2"/>
      <c r="H255" s="2"/>
      <c r="I255" s="2"/>
      <c r="J255" s="2"/>
      <c r="K255" s="2"/>
      <c r="L255" s="2"/>
      <c r="M255" s="2"/>
      <c r="N255" s="2"/>
      <c r="O255" s="2"/>
      <c r="P255" s="2"/>
      <c r="Q255" s="2"/>
      <c r="R255" s="2"/>
      <c r="S255" s="2"/>
      <c r="T255" s="2"/>
      <c r="U255" s="2"/>
      <c r="V255" s="2"/>
      <c r="W255" s="2"/>
      <c r="X255" s="2"/>
      <c r="Y255" s="2"/>
    </row>
    <row r="256" spans="1:25" ht="13" x14ac:dyDescent="0.15">
      <c r="A256" s="2"/>
      <c r="B256" s="2"/>
      <c r="C256" s="2"/>
      <c r="D256" s="42"/>
      <c r="E256" s="42"/>
      <c r="F256" s="2"/>
      <c r="G256" s="2"/>
      <c r="H256" s="2"/>
      <c r="I256" s="2"/>
      <c r="J256" s="2"/>
      <c r="K256" s="2"/>
      <c r="L256" s="2"/>
      <c r="M256" s="2"/>
      <c r="N256" s="2"/>
      <c r="O256" s="2"/>
      <c r="P256" s="2"/>
      <c r="Q256" s="2"/>
      <c r="R256" s="2"/>
      <c r="S256" s="2"/>
      <c r="T256" s="2"/>
      <c r="U256" s="2"/>
      <c r="V256" s="2"/>
      <c r="W256" s="2"/>
      <c r="X256" s="2"/>
      <c r="Y256" s="2"/>
    </row>
    <row r="257" spans="1:25" ht="13" x14ac:dyDescent="0.15">
      <c r="A257" s="2"/>
      <c r="B257" s="2"/>
      <c r="C257" s="2"/>
      <c r="D257" s="42"/>
      <c r="E257" s="42"/>
      <c r="F257" s="2"/>
      <c r="G257" s="2"/>
      <c r="H257" s="2"/>
      <c r="I257" s="2"/>
      <c r="J257" s="2"/>
      <c r="K257" s="2"/>
      <c r="L257" s="2"/>
      <c r="M257" s="2"/>
      <c r="N257" s="2"/>
      <c r="O257" s="2"/>
      <c r="P257" s="2"/>
      <c r="Q257" s="2"/>
      <c r="R257" s="2"/>
      <c r="S257" s="2"/>
      <c r="T257" s="2"/>
      <c r="U257" s="2"/>
      <c r="V257" s="2"/>
      <c r="W257" s="2"/>
      <c r="X257" s="2"/>
      <c r="Y257" s="2"/>
    </row>
    <row r="258" spans="1:25" ht="13" x14ac:dyDescent="0.15">
      <c r="A258" s="2"/>
      <c r="B258" s="2"/>
      <c r="C258" s="2"/>
      <c r="D258" s="42"/>
      <c r="E258" s="42"/>
      <c r="F258" s="2"/>
      <c r="G258" s="2"/>
      <c r="H258" s="2"/>
      <c r="I258" s="2"/>
      <c r="J258" s="2"/>
      <c r="K258" s="2"/>
      <c r="L258" s="2"/>
      <c r="M258" s="2"/>
      <c r="N258" s="2"/>
      <c r="O258" s="2"/>
      <c r="P258" s="2"/>
      <c r="Q258" s="2"/>
      <c r="R258" s="2"/>
      <c r="S258" s="2"/>
      <c r="T258" s="2"/>
      <c r="U258" s="2"/>
      <c r="V258" s="2"/>
      <c r="W258" s="2"/>
      <c r="X258" s="2"/>
      <c r="Y258" s="2"/>
    </row>
    <row r="259" spans="1:25" ht="13" x14ac:dyDescent="0.15">
      <c r="A259" s="2"/>
      <c r="B259" s="2"/>
      <c r="C259" s="2"/>
      <c r="D259" s="42"/>
      <c r="E259" s="42"/>
      <c r="F259" s="2"/>
      <c r="G259" s="2"/>
      <c r="H259" s="2"/>
      <c r="I259" s="2"/>
      <c r="J259" s="2"/>
      <c r="K259" s="2"/>
      <c r="L259" s="2"/>
      <c r="M259" s="2"/>
      <c r="N259" s="2"/>
      <c r="O259" s="2"/>
      <c r="P259" s="2"/>
      <c r="Q259" s="2"/>
      <c r="R259" s="2"/>
      <c r="S259" s="2"/>
      <c r="T259" s="2"/>
      <c r="U259" s="2"/>
      <c r="V259" s="2"/>
      <c r="W259" s="2"/>
      <c r="X259" s="2"/>
      <c r="Y259" s="2"/>
    </row>
    <row r="260" spans="1:25" ht="13" x14ac:dyDescent="0.15">
      <c r="A260" s="2"/>
      <c r="B260" s="2"/>
      <c r="C260" s="2"/>
      <c r="D260" s="42"/>
      <c r="E260" s="42"/>
      <c r="F260" s="2"/>
      <c r="G260" s="2"/>
      <c r="H260" s="2"/>
      <c r="I260" s="2"/>
      <c r="J260" s="2"/>
      <c r="K260" s="2"/>
      <c r="L260" s="2"/>
      <c r="M260" s="2"/>
      <c r="N260" s="2"/>
      <c r="O260" s="2"/>
      <c r="P260" s="2"/>
      <c r="Q260" s="2"/>
      <c r="R260" s="2"/>
      <c r="S260" s="2"/>
      <c r="T260" s="2"/>
      <c r="U260" s="2"/>
      <c r="V260" s="2"/>
      <c r="W260" s="2"/>
      <c r="X260" s="2"/>
      <c r="Y260" s="2"/>
    </row>
    <row r="261" spans="1:25" ht="13" x14ac:dyDescent="0.15">
      <c r="A261" s="2"/>
      <c r="B261" s="2"/>
      <c r="C261" s="2"/>
      <c r="D261" s="42"/>
      <c r="E261" s="42"/>
      <c r="F261" s="2"/>
      <c r="G261" s="2"/>
      <c r="H261" s="2"/>
      <c r="I261" s="2"/>
      <c r="J261" s="2"/>
      <c r="K261" s="2"/>
      <c r="L261" s="2"/>
      <c r="M261" s="2"/>
      <c r="N261" s="2"/>
      <c r="O261" s="2"/>
      <c r="P261" s="2"/>
      <c r="Q261" s="2"/>
      <c r="R261" s="2"/>
      <c r="S261" s="2"/>
      <c r="T261" s="2"/>
      <c r="U261" s="2"/>
      <c r="V261" s="2"/>
      <c r="W261" s="2"/>
      <c r="X261" s="2"/>
      <c r="Y261" s="2"/>
    </row>
    <row r="262" spans="1:25" ht="13" x14ac:dyDescent="0.15">
      <c r="A262" s="2"/>
      <c r="B262" s="2"/>
      <c r="C262" s="2"/>
      <c r="D262" s="42"/>
      <c r="E262" s="42"/>
      <c r="F262" s="2"/>
      <c r="G262" s="2"/>
      <c r="H262" s="2"/>
      <c r="I262" s="2"/>
      <c r="J262" s="2"/>
      <c r="K262" s="2"/>
      <c r="L262" s="2"/>
      <c r="M262" s="2"/>
      <c r="N262" s="2"/>
      <c r="O262" s="2"/>
      <c r="P262" s="2"/>
      <c r="Q262" s="2"/>
      <c r="R262" s="2"/>
      <c r="S262" s="2"/>
      <c r="T262" s="2"/>
      <c r="U262" s="2"/>
      <c r="V262" s="2"/>
      <c r="W262" s="2"/>
      <c r="X262" s="2"/>
      <c r="Y262" s="2"/>
    </row>
    <row r="263" spans="1:25" ht="13" x14ac:dyDescent="0.15">
      <c r="A263" s="2"/>
      <c r="B263" s="2"/>
      <c r="C263" s="2"/>
      <c r="D263" s="42"/>
      <c r="E263" s="42"/>
      <c r="F263" s="2"/>
      <c r="G263" s="2"/>
      <c r="H263" s="2"/>
      <c r="I263" s="2"/>
      <c r="J263" s="2"/>
      <c r="K263" s="2"/>
      <c r="L263" s="2"/>
      <c r="M263" s="2"/>
      <c r="N263" s="2"/>
      <c r="O263" s="2"/>
      <c r="P263" s="2"/>
      <c r="Q263" s="2"/>
      <c r="R263" s="2"/>
      <c r="S263" s="2"/>
      <c r="T263" s="2"/>
      <c r="U263" s="2"/>
      <c r="V263" s="2"/>
      <c r="W263" s="2"/>
      <c r="X263" s="2"/>
      <c r="Y263" s="2"/>
    </row>
    <row r="264" spans="1:25" ht="13" x14ac:dyDescent="0.15">
      <c r="A264" s="2"/>
      <c r="B264" s="2"/>
      <c r="C264" s="2"/>
      <c r="D264" s="42"/>
      <c r="E264" s="42"/>
      <c r="F264" s="2"/>
      <c r="G264" s="2"/>
      <c r="H264" s="2"/>
      <c r="I264" s="2"/>
      <c r="J264" s="2"/>
      <c r="K264" s="2"/>
      <c r="L264" s="2"/>
      <c r="M264" s="2"/>
      <c r="N264" s="2"/>
      <c r="O264" s="2"/>
      <c r="P264" s="2"/>
      <c r="Q264" s="2"/>
      <c r="R264" s="2"/>
      <c r="S264" s="2"/>
      <c r="T264" s="2"/>
      <c r="U264" s="2"/>
      <c r="V264" s="2"/>
      <c r="W264" s="2"/>
      <c r="X264" s="2"/>
      <c r="Y264" s="2"/>
    </row>
    <row r="265" spans="1:25" ht="13" x14ac:dyDescent="0.15">
      <c r="A265" s="2"/>
      <c r="B265" s="2"/>
      <c r="C265" s="2"/>
      <c r="D265" s="42"/>
      <c r="E265" s="42"/>
      <c r="F265" s="2"/>
      <c r="G265" s="2"/>
      <c r="H265" s="2"/>
      <c r="I265" s="2"/>
      <c r="J265" s="2"/>
      <c r="K265" s="2"/>
      <c r="L265" s="2"/>
      <c r="M265" s="2"/>
      <c r="N265" s="2"/>
      <c r="O265" s="2"/>
      <c r="P265" s="2"/>
      <c r="Q265" s="2"/>
      <c r="R265" s="2"/>
      <c r="S265" s="2"/>
      <c r="T265" s="2"/>
      <c r="U265" s="2"/>
      <c r="V265" s="2"/>
      <c r="W265" s="2"/>
      <c r="X265" s="2"/>
      <c r="Y265" s="2"/>
    </row>
    <row r="266" spans="1:25" ht="13" x14ac:dyDescent="0.15">
      <c r="A266" s="2"/>
      <c r="B266" s="2"/>
      <c r="C266" s="2"/>
      <c r="D266" s="42"/>
      <c r="E266" s="42"/>
      <c r="F266" s="2"/>
      <c r="G266" s="2"/>
      <c r="H266" s="2"/>
      <c r="I266" s="2"/>
      <c r="J266" s="2"/>
      <c r="K266" s="2"/>
      <c r="L266" s="2"/>
      <c r="M266" s="2"/>
      <c r="N266" s="2"/>
      <c r="O266" s="2"/>
      <c r="P266" s="2"/>
      <c r="Q266" s="2"/>
      <c r="R266" s="2"/>
      <c r="S266" s="2"/>
      <c r="T266" s="2"/>
      <c r="U266" s="2"/>
      <c r="V266" s="2"/>
      <c r="W266" s="2"/>
      <c r="X266" s="2"/>
      <c r="Y266" s="2"/>
    </row>
    <row r="267" spans="1:25" ht="13" x14ac:dyDescent="0.15">
      <c r="A267" s="2"/>
      <c r="B267" s="2"/>
      <c r="C267" s="2"/>
      <c r="D267" s="42"/>
      <c r="E267" s="42"/>
      <c r="F267" s="2"/>
      <c r="G267" s="2"/>
      <c r="H267" s="2"/>
      <c r="I267" s="2"/>
      <c r="J267" s="2"/>
      <c r="K267" s="2"/>
      <c r="L267" s="2"/>
      <c r="M267" s="2"/>
      <c r="N267" s="2"/>
      <c r="O267" s="2"/>
      <c r="P267" s="2"/>
      <c r="Q267" s="2"/>
      <c r="R267" s="2"/>
      <c r="S267" s="2"/>
      <c r="T267" s="2"/>
      <c r="U267" s="2"/>
      <c r="V267" s="2"/>
      <c r="W267" s="2"/>
      <c r="X267" s="2"/>
      <c r="Y267" s="2"/>
    </row>
    <row r="268" spans="1:25" ht="13" x14ac:dyDescent="0.15">
      <c r="A268" s="2"/>
      <c r="B268" s="2"/>
      <c r="C268" s="2"/>
      <c r="D268" s="42"/>
      <c r="E268" s="42"/>
      <c r="F268" s="2"/>
      <c r="G268" s="2"/>
      <c r="H268" s="2"/>
      <c r="I268" s="2"/>
      <c r="J268" s="2"/>
      <c r="K268" s="2"/>
      <c r="L268" s="2"/>
      <c r="M268" s="2"/>
      <c r="N268" s="2"/>
      <c r="O268" s="2"/>
      <c r="P268" s="2"/>
      <c r="Q268" s="2"/>
      <c r="R268" s="2"/>
      <c r="S268" s="2"/>
      <c r="T268" s="2"/>
      <c r="U268" s="2"/>
      <c r="V268" s="2"/>
      <c r="W268" s="2"/>
      <c r="X268" s="2"/>
      <c r="Y268" s="2"/>
    </row>
    <row r="269" spans="1:25" ht="13" x14ac:dyDescent="0.15">
      <c r="A269" s="2"/>
      <c r="B269" s="2"/>
      <c r="C269" s="2"/>
      <c r="D269" s="42"/>
      <c r="E269" s="42"/>
      <c r="F269" s="2"/>
      <c r="G269" s="2"/>
      <c r="H269" s="2"/>
      <c r="I269" s="2"/>
      <c r="J269" s="2"/>
      <c r="K269" s="2"/>
      <c r="L269" s="2"/>
      <c r="M269" s="2"/>
      <c r="N269" s="2"/>
      <c r="O269" s="2"/>
      <c r="P269" s="2"/>
      <c r="Q269" s="2"/>
      <c r="R269" s="2"/>
      <c r="S269" s="2"/>
      <c r="T269" s="2"/>
      <c r="U269" s="2"/>
      <c r="V269" s="2"/>
      <c r="W269" s="2"/>
      <c r="X269" s="2"/>
      <c r="Y269" s="2"/>
    </row>
    <row r="270" spans="1:25" ht="13" x14ac:dyDescent="0.15">
      <c r="A270" s="2"/>
      <c r="B270" s="2"/>
      <c r="C270" s="2"/>
      <c r="D270" s="42"/>
      <c r="E270" s="42"/>
      <c r="F270" s="2"/>
      <c r="G270" s="2"/>
      <c r="H270" s="2"/>
      <c r="I270" s="2"/>
      <c r="J270" s="2"/>
      <c r="K270" s="2"/>
      <c r="L270" s="2"/>
      <c r="M270" s="2"/>
      <c r="N270" s="2"/>
      <c r="O270" s="2"/>
      <c r="P270" s="2"/>
      <c r="Q270" s="2"/>
      <c r="R270" s="2"/>
      <c r="S270" s="2"/>
      <c r="T270" s="2"/>
      <c r="U270" s="2"/>
      <c r="V270" s="2"/>
      <c r="W270" s="2"/>
      <c r="X270" s="2"/>
      <c r="Y270" s="2"/>
    </row>
    <row r="271" spans="1:25" ht="13" x14ac:dyDescent="0.15">
      <c r="A271" s="2"/>
      <c r="B271" s="2"/>
      <c r="C271" s="2"/>
      <c r="D271" s="42"/>
      <c r="E271" s="42"/>
      <c r="F271" s="2"/>
      <c r="G271" s="2"/>
      <c r="H271" s="2"/>
      <c r="I271" s="2"/>
      <c r="J271" s="2"/>
      <c r="K271" s="2"/>
      <c r="L271" s="2"/>
      <c r="M271" s="2"/>
      <c r="N271" s="2"/>
      <c r="O271" s="2"/>
      <c r="P271" s="2"/>
      <c r="Q271" s="2"/>
      <c r="R271" s="2"/>
      <c r="S271" s="2"/>
      <c r="T271" s="2"/>
      <c r="U271" s="2"/>
      <c r="V271" s="2"/>
      <c r="W271" s="2"/>
      <c r="X271" s="2"/>
      <c r="Y271" s="2"/>
    </row>
    <row r="272" spans="1:25" ht="13" x14ac:dyDescent="0.15">
      <c r="A272" s="2"/>
      <c r="B272" s="2"/>
      <c r="C272" s="2"/>
      <c r="D272" s="42"/>
      <c r="E272" s="42"/>
      <c r="F272" s="2"/>
      <c r="G272" s="2"/>
      <c r="H272" s="2"/>
      <c r="I272" s="2"/>
      <c r="J272" s="2"/>
      <c r="K272" s="2"/>
      <c r="L272" s="2"/>
      <c r="M272" s="2"/>
      <c r="N272" s="2"/>
      <c r="O272" s="2"/>
      <c r="P272" s="2"/>
      <c r="Q272" s="2"/>
      <c r="R272" s="2"/>
      <c r="S272" s="2"/>
      <c r="T272" s="2"/>
      <c r="U272" s="2"/>
      <c r="V272" s="2"/>
      <c r="W272" s="2"/>
      <c r="X272" s="2"/>
      <c r="Y272" s="2"/>
    </row>
    <row r="273" spans="1:25" ht="13" x14ac:dyDescent="0.15">
      <c r="A273" s="2"/>
      <c r="B273" s="2"/>
      <c r="C273" s="2"/>
      <c r="D273" s="42"/>
      <c r="E273" s="42"/>
      <c r="F273" s="2"/>
      <c r="G273" s="2"/>
      <c r="H273" s="2"/>
      <c r="I273" s="2"/>
      <c r="J273" s="2"/>
      <c r="K273" s="2"/>
      <c r="L273" s="2"/>
      <c r="M273" s="2"/>
      <c r="N273" s="2"/>
      <c r="O273" s="2"/>
      <c r="P273" s="2"/>
      <c r="Q273" s="2"/>
      <c r="R273" s="2"/>
      <c r="S273" s="2"/>
      <c r="T273" s="2"/>
      <c r="U273" s="2"/>
      <c r="V273" s="2"/>
      <c r="W273" s="2"/>
      <c r="X273" s="2"/>
      <c r="Y273" s="2"/>
    </row>
    <row r="274" spans="1:25" ht="13" x14ac:dyDescent="0.15">
      <c r="A274" s="2"/>
      <c r="B274" s="2"/>
      <c r="C274" s="2"/>
      <c r="D274" s="42"/>
      <c r="E274" s="42"/>
      <c r="F274" s="2"/>
      <c r="G274" s="2"/>
      <c r="H274" s="2"/>
      <c r="I274" s="2"/>
      <c r="J274" s="2"/>
      <c r="K274" s="2"/>
      <c r="L274" s="2"/>
      <c r="M274" s="2"/>
      <c r="N274" s="2"/>
      <c r="O274" s="2"/>
      <c r="P274" s="2"/>
      <c r="Q274" s="2"/>
      <c r="R274" s="2"/>
      <c r="S274" s="2"/>
      <c r="T274" s="2"/>
      <c r="U274" s="2"/>
      <c r="V274" s="2"/>
      <c r="W274" s="2"/>
      <c r="X274" s="2"/>
      <c r="Y274" s="2"/>
    </row>
    <row r="275" spans="1:25" ht="13" x14ac:dyDescent="0.15">
      <c r="A275" s="2"/>
      <c r="B275" s="2"/>
      <c r="C275" s="2"/>
      <c r="D275" s="42"/>
      <c r="E275" s="42"/>
      <c r="F275" s="2"/>
      <c r="G275" s="2"/>
      <c r="H275" s="2"/>
      <c r="I275" s="2"/>
      <c r="J275" s="2"/>
      <c r="K275" s="2"/>
      <c r="L275" s="2"/>
      <c r="M275" s="2"/>
      <c r="N275" s="2"/>
      <c r="O275" s="2"/>
      <c r="P275" s="2"/>
      <c r="Q275" s="2"/>
      <c r="R275" s="2"/>
      <c r="S275" s="2"/>
      <c r="T275" s="2"/>
      <c r="U275" s="2"/>
      <c r="V275" s="2"/>
      <c r="W275" s="2"/>
      <c r="X275" s="2"/>
      <c r="Y275" s="2"/>
    </row>
    <row r="276" spans="1:25" ht="13" x14ac:dyDescent="0.15">
      <c r="A276" s="2"/>
      <c r="B276" s="2"/>
      <c r="C276" s="2"/>
      <c r="D276" s="42"/>
      <c r="E276" s="42"/>
      <c r="F276" s="2"/>
      <c r="G276" s="2"/>
      <c r="H276" s="2"/>
      <c r="I276" s="2"/>
      <c r="J276" s="2"/>
      <c r="K276" s="2"/>
      <c r="L276" s="2"/>
      <c r="M276" s="2"/>
      <c r="N276" s="2"/>
      <c r="O276" s="2"/>
      <c r="P276" s="2"/>
      <c r="Q276" s="2"/>
      <c r="R276" s="2"/>
      <c r="S276" s="2"/>
      <c r="T276" s="2"/>
      <c r="U276" s="2"/>
      <c r="V276" s="2"/>
      <c r="W276" s="2"/>
      <c r="X276" s="2"/>
      <c r="Y276" s="2"/>
    </row>
    <row r="277" spans="1:25" ht="13" x14ac:dyDescent="0.15">
      <c r="A277" s="2"/>
      <c r="B277" s="2"/>
      <c r="C277" s="2"/>
      <c r="D277" s="42"/>
      <c r="E277" s="42"/>
      <c r="F277" s="2"/>
      <c r="G277" s="2"/>
      <c r="H277" s="2"/>
      <c r="I277" s="2"/>
      <c r="J277" s="2"/>
      <c r="K277" s="2"/>
      <c r="L277" s="2"/>
      <c r="M277" s="2"/>
      <c r="N277" s="2"/>
      <c r="O277" s="2"/>
      <c r="P277" s="2"/>
      <c r="Q277" s="2"/>
      <c r="R277" s="2"/>
      <c r="S277" s="2"/>
      <c r="T277" s="2"/>
      <c r="U277" s="2"/>
      <c r="V277" s="2"/>
      <c r="W277" s="2"/>
      <c r="X277" s="2"/>
      <c r="Y277" s="2"/>
    </row>
    <row r="278" spans="1:25" ht="13" x14ac:dyDescent="0.15">
      <c r="A278" s="2"/>
      <c r="B278" s="2"/>
      <c r="C278" s="2"/>
      <c r="D278" s="42"/>
      <c r="E278" s="42"/>
      <c r="F278" s="2"/>
      <c r="G278" s="2"/>
      <c r="H278" s="2"/>
      <c r="I278" s="2"/>
      <c r="J278" s="2"/>
      <c r="K278" s="2"/>
      <c r="L278" s="2"/>
      <c r="M278" s="2"/>
      <c r="N278" s="2"/>
      <c r="O278" s="2"/>
      <c r="P278" s="2"/>
      <c r="Q278" s="2"/>
      <c r="R278" s="2"/>
      <c r="S278" s="2"/>
      <c r="T278" s="2"/>
      <c r="U278" s="2"/>
      <c r="V278" s="2"/>
      <c r="W278" s="2"/>
      <c r="X278" s="2"/>
      <c r="Y278" s="2"/>
    </row>
    <row r="279" spans="1:25" ht="13" x14ac:dyDescent="0.15">
      <c r="A279" s="2"/>
      <c r="B279" s="2"/>
      <c r="C279" s="2"/>
      <c r="D279" s="42"/>
      <c r="E279" s="42"/>
      <c r="F279" s="2"/>
      <c r="G279" s="2"/>
      <c r="H279" s="2"/>
      <c r="I279" s="2"/>
      <c r="J279" s="2"/>
      <c r="K279" s="2"/>
      <c r="L279" s="2"/>
      <c r="M279" s="2"/>
      <c r="N279" s="2"/>
      <c r="O279" s="2"/>
      <c r="P279" s="2"/>
      <c r="Q279" s="2"/>
      <c r="R279" s="2"/>
      <c r="S279" s="2"/>
      <c r="T279" s="2"/>
      <c r="U279" s="2"/>
      <c r="V279" s="2"/>
      <c r="W279" s="2"/>
      <c r="X279" s="2"/>
      <c r="Y279" s="2"/>
    </row>
    <row r="280" spans="1:25" ht="13" x14ac:dyDescent="0.15">
      <c r="A280" s="2"/>
      <c r="B280" s="2"/>
      <c r="C280" s="2"/>
      <c r="D280" s="42"/>
      <c r="E280" s="42"/>
      <c r="F280" s="2"/>
      <c r="G280" s="2"/>
      <c r="H280" s="2"/>
      <c r="I280" s="2"/>
      <c r="J280" s="2"/>
      <c r="K280" s="2"/>
      <c r="L280" s="2"/>
      <c r="M280" s="2"/>
      <c r="N280" s="2"/>
      <c r="O280" s="2"/>
      <c r="P280" s="2"/>
      <c r="Q280" s="2"/>
      <c r="R280" s="2"/>
      <c r="S280" s="2"/>
      <c r="T280" s="2"/>
      <c r="U280" s="2"/>
      <c r="V280" s="2"/>
      <c r="W280" s="2"/>
      <c r="X280" s="2"/>
      <c r="Y280" s="2"/>
    </row>
    <row r="281" spans="1:25" ht="13" x14ac:dyDescent="0.15">
      <c r="A281" s="2"/>
      <c r="B281" s="2"/>
      <c r="C281" s="2"/>
      <c r="D281" s="42"/>
      <c r="E281" s="42"/>
      <c r="F281" s="2"/>
      <c r="G281" s="2"/>
      <c r="H281" s="2"/>
      <c r="I281" s="2"/>
      <c r="J281" s="2"/>
      <c r="K281" s="2"/>
      <c r="L281" s="2"/>
      <c r="M281" s="2"/>
      <c r="N281" s="2"/>
      <c r="O281" s="2"/>
      <c r="P281" s="2"/>
      <c r="Q281" s="2"/>
      <c r="R281" s="2"/>
      <c r="S281" s="2"/>
      <c r="T281" s="2"/>
      <c r="U281" s="2"/>
      <c r="V281" s="2"/>
      <c r="W281" s="2"/>
      <c r="X281" s="2"/>
      <c r="Y281" s="2"/>
    </row>
    <row r="282" spans="1:25" ht="13" x14ac:dyDescent="0.15">
      <c r="A282" s="2"/>
      <c r="B282" s="2"/>
      <c r="C282" s="2"/>
      <c r="D282" s="42"/>
      <c r="E282" s="42"/>
      <c r="F282" s="2"/>
      <c r="G282" s="2"/>
      <c r="H282" s="2"/>
      <c r="I282" s="2"/>
      <c r="J282" s="2"/>
      <c r="K282" s="2"/>
      <c r="L282" s="2"/>
      <c r="M282" s="2"/>
      <c r="N282" s="2"/>
      <c r="O282" s="2"/>
      <c r="P282" s="2"/>
      <c r="Q282" s="2"/>
      <c r="R282" s="2"/>
      <c r="S282" s="2"/>
      <c r="T282" s="2"/>
      <c r="U282" s="2"/>
      <c r="V282" s="2"/>
      <c r="W282" s="2"/>
      <c r="X282" s="2"/>
      <c r="Y282" s="2"/>
    </row>
    <row r="283" spans="1:25" ht="13" x14ac:dyDescent="0.15">
      <c r="A283" s="2"/>
      <c r="B283" s="2"/>
      <c r="C283" s="2"/>
      <c r="D283" s="42"/>
      <c r="E283" s="42"/>
      <c r="F283" s="2"/>
      <c r="G283" s="2"/>
      <c r="H283" s="2"/>
      <c r="I283" s="2"/>
      <c r="J283" s="2"/>
      <c r="K283" s="2"/>
      <c r="L283" s="2"/>
      <c r="M283" s="2"/>
      <c r="N283" s="2"/>
      <c r="O283" s="2"/>
      <c r="P283" s="2"/>
      <c r="Q283" s="2"/>
      <c r="R283" s="2"/>
      <c r="S283" s="2"/>
      <c r="T283" s="2"/>
      <c r="U283" s="2"/>
      <c r="V283" s="2"/>
      <c r="W283" s="2"/>
      <c r="X283" s="2"/>
      <c r="Y283" s="2"/>
    </row>
    <row r="284" spans="1:25" ht="13" x14ac:dyDescent="0.15">
      <c r="A284" s="2"/>
      <c r="B284" s="2"/>
      <c r="C284" s="2"/>
      <c r="D284" s="42"/>
      <c r="E284" s="42"/>
      <c r="F284" s="2"/>
      <c r="G284" s="2"/>
      <c r="H284" s="2"/>
      <c r="I284" s="2"/>
      <c r="J284" s="2"/>
      <c r="K284" s="2"/>
      <c r="L284" s="2"/>
      <c r="M284" s="2"/>
      <c r="N284" s="2"/>
      <c r="O284" s="2"/>
      <c r="P284" s="2"/>
      <c r="Q284" s="2"/>
      <c r="R284" s="2"/>
      <c r="S284" s="2"/>
      <c r="T284" s="2"/>
      <c r="U284" s="2"/>
      <c r="V284" s="2"/>
      <c r="W284" s="2"/>
      <c r="X284" s="2"/>
      <c r="Y284" s="2"/>
    </row>
    <row r="285" spans="1:25" ht="13" x14ac:dyDescent="0.15">
      <c r="A285" s="2"/>
      <c r="B285" s="2"/>
      <c r="C285" s="2"/>
      <c r="D285" s="42"/>
      <c r="E285" s="42"/>
      <c r="F285" s="2"/>
      <c r="G285" s="2"/>
      <c r="H285" s="2"/>
      <c r="I285" s="2"/>
      <c r="J285" s="2"/>
      <c r="K285" s="2"/>
      <c r="L285" s="2"/>
      <c r="M285" s="2"/>
      <c r="N285" s="2"/>
      <c r="O285" s="2"/>
      <c r="P285" s="2"/>
      <c r="Q285" s="2"/>
      <c r="R285" s="2"/>
      <c r="S285" s="2"/>
      <c r="T285" s="2"/>
      <c r="U285" s="2"/>
      <c r="V285" s="2"/>
      <c r="W285" s="2"/>
      <c r="X285" s="2"/>
      <c r="Y285" s="2"/>
    </row>
    <row r="286" spans="1:25" ht="13" x14ac:dyDescent="0.15">
      <c r="A286" s="2"/>
      <c r="B286" s="2"/>
      <c r="C286" s="2"/>
      <c r="D286" s="42"/>
      <c r="E286" s="42"/>
      <c r="F286" s="2"/>
      <c r="G286" s="2"/>
      <c r="H286" s="2"/>
      <c r="I286" s="2"/>
      <c r="J286" s="2"/>
      <c r="K286" s="2"/>
      <c r="L286" s="2"/>
      <c r="M286" s="2"/>
      <c r="N286" s="2"/>
      <c r="O286" s="2"/>
      <c r="P286" s="2"/>
      <c r="Q286" s="2"/>
      <c r="R286" s="2"/>
      <c r="S286" s="2"/>
      <c r="T286" s="2"/>
      <c r="U286" s="2"/>
      <c r="V286" s="2"/>
      <c r="W286" s="2"/>
      <c r="X286" s="2"/>
      <c r="Y286" s="2"/>
    </row>
    <row r="287" spans="1:25" ht="13" x14ac:dyDescent="0.15">
      <c r="A287" s="2"/>
      <c r="B287" s="2"/>
      <c r="C287" s="2"/>
      <c r="D287" s="42"/>
      <c r="E287" s="42"/>
      <c r="F287" s="2"/>
      <c r="G287" s="2"/>
      <c r="H287" s="2"/>
      <c r="I287" s="2"/>
      <c r="J287" s="2"/>
      <c r="K287" s="2"/>
      <c r="L287" s="2"/>
      <c r="M287" s="2"/>
      <c r="N287" s="2"/>
      <c r="O287" s="2"/>
      <c r="P287" s="2"/>
      <c r="Q287" s="2"/>
      <c r="R287" s="2"/>
      <c r="S287" s="2"/>
      <c r="T287" s="2"/>
      <c r="U287" s="2"/>
      <c r="V287" s="2"/>
      <c r="W287" s="2"/>
      <c r="X287" s="2"/>
      <c r="Y287" s="2"/>
    </row>
    <row r="288" spans="1:25" ht="13" x14ac:dyDescent="0.15">
      <c r="A288" s="2"/>
      <c r="B288" s="2"/>
      <c r="C288" s="2"/>
      <c r="D288" s="42"/>
      <c r="E288" s="42"/>
      <c r="F288" s="2"/>
      <c r="G288" s="2"/>
      <c r="H288" s="2"/>
      <c r="I288" s="2"/>
      <c r="J288" s="2"/>
      <c r="K288" s="2"/>
      <c r="L288" s="2"/>
      <c r="M288" s="2"/>
      <c r="N288" s="2"/>
      <c r="O288" s="2"/>
      <c r="P288" s="2"/>
      <c r="Q288" s="2"/>
      <c r="R288" s="2"/>
      <c r="S288" s="2"/>
      <c r="T288" s="2"/>
      <c r="U288" s="2"/>
      <c r="V288" s="2"/>
      <c r="W288" s="2"/>
      <c r="X288" s="2"/>
      <c r="Y288" s="2"/>
    </row>
    <row r="289" spans="1:25" ht="13" x14ac:dyDescent="0.15">
      <c r="A289" s="2"/>
      <c r="B289" s="2"/>
      <c r="C289" s="2"/>
      <c r="D289" s="42"/>
      <c r="E289" s="42"/>
      <c r="F289" s="2"/>
      <c r="G289" s="2"/>
      <c r="H289" s="2"/>
      <c r="I289" s="2"/>
      <c r="J289" s="2"/>
      <c r="K289" s="2"/>
      <c r="L289" s="2"/>
      <c r="M289" s="2"/>
      <c r="N289" s="2"/>
      <c r="O289" s="2"/>
      <c r="P289" s="2"/>
      <c r="Q289" s="2"/>
      <c r="R289" s="2"/>
      <c r="S289" s="2"/>
      <c r="T289" s="2"/>
      <c r="U289" s="2"/>
      <c r="V289" s="2"/>
      <c r="W289" s="2"/>
      <c r="X289" s="2"/>
      <c r="Y289" s="2"/>
    </row>
    <row r="290" spans="1:25" ht="13" x14ac:dyDescent="0.15">
      <c r="A290" s="2"/>
      <c r="B290" s="2"/>
      <c r="C290" s="2"/>
      <c r="D290" s="42"/>
      <c r="E290" s="42"/>
      <c r="F290" s="2"/>
      <c r="G290" s="2"/>
      <c r="H290" s="2"/>
      <c r="I290" s="2"/>
      <c r="J290" s="2"/>
      <c r="K290" s="2"/>
      <c r="L290" s="2"/>
      <c r="M290" s="2"/>
      <c r="N290" s="2"/>
      <c r="O290" s="2"/>
      <c r="P290" s="2"/>
      <c r="Q290" s="2"/>
      <c r="R290" s="2"/>
      <c r="S290" s="2"/>
      <c r="T290" s="2"/>
      <c r="U290" s="2"/>
      <c r="V290" s="2"/>
      <c r="W290" s="2"/>
      <c r="X290" s="2"/>
      <c r="Y290" s="2"/>
    </row>
    <row r="291" spans="1:25" ht="13" x14ac:dyDescent="0.15">
      <c r="A291" s="2"/>
      <c r="B291" s="2"/>
      <c r="C291" s="2"/>
      <c r="D291" s="42"/>
      <c r="E291" s="42"/>
      <c r="F291" s="2"/>
      <c r="G291" s="2"/>
      <c r="H291" s="2"/>
      <c r="I291" s="2"/>
      <c r="J291" s="2"/>
      <c r="K291" s="2"/>
      <c r="L291" s="2"/>
      <c r="M291" s="2"/>
      <c r="N291" s="2"/>
      <c r="O291" s="2"/>
      <c r="P291" s="2"/>
      <c r="Q291" s="2"/>
      <c r="R291" s="2"/>
      <c r="S291" s="2"/>
      <c r="T291" s="2"/>
      <c r="U291" s="2"/>
      <c r="V291" s="2"/>
      <c r="W291" s="2"/>
      <c r="X291" s="2"/>
      <c r="Y291" s="2"/>
    </row>
    <row r="292" spans="1:25" ht="13" x14ac:dyDescent="0.15">
      <c r="A292" s="2"/>
      <c r="B292" s="2"/>
      <c r="C292" s="2"/>
      <c r="D292" s="42"/>
      <c r="E292" s="42"/>
      <c r="F292" s="2"/>
      <c r="G292" s="2"/>
      <c r="H292" s="2"/>
      <c r="I292" s="2"/>
      <c r="J292" s="2"/>
      <c r="K292" s="2"/>
      <c r="L292" s="2"/>
      <c r="M292" s="2"/>
      <c r="N292" s="2"/>
      <c r="O292" s="2"/>
      <c r="P292" s="2"/>
      <c r="Q292" s="2"/>
      <c r="R292" s="2"/>
      <c r="S292" s="2"/>
      <c r="T292" s="2"/>
      <c r="U292" s="2"/>
      <c r="V292" s="2"/>
      <c r="W292" s="2"/>
      <c r="X292" s="2"/>
      <c r="Y292" s="2"/>
    </row>
    <row r="293" spans="1:25" ht="13" x14ac:dyDescent="0.15">
      <c r="A293" s="2"/>
      <c r="B293" s="2"/>
      <c r="C293" s="2"/>
      <c r="D293" s="42"/>
      <c r="E293" s="42"/>
      <c r="F293" s="2"/>
      <c r="G293" s="2"/>
      <c r="H293" s="2"/>
      <c r="I293" s="2"/>
      <c r="J293" s="2"/>
      <c r="K293" s="2"/>
      <c r="L293" s="2"/>
      <c r="M293" s="2"/>
      <c r="N293" s="2"/>
      <c r="O293" s="2"/>
      <c r="P293" s="2"/>
      <c r="Q293" s="2"/>
      <c r="R293" s="2"/>
      <c r="S293" s="2"/>
      <c r="T293" s="2"/>
      <c r="U293" s="2"/>
      <c r="V293" s="2"/>
      <c r="W293" s="2"/>
      <c r="X293" s="2"/>
      <c r="Y293" s="2"/>
    </row>
    <row r="294" spans="1:25" ht="13" x14ac:dyDescent="0.15">
      <c r="A294" s="2"/>
      <c r="B294" s="2"/>
      <c r="C294" s="2"/>
      <c r="D294" s="42"/>
      <c r="E294" s="42"/>
      <c r="F294" s="2"/>
      <c r="G294" s="2"/>
      <c r="H294" s="2"/>
      <c r="I294" s="2"/>
      <c r="J294" s="2"/>
      <c r="K294" s="2"/>
      <c r="L294" s="2"/>
      <c r="M294" s="2"/>
      <c r="N294" s="2"/>
      <c r="O294" s="2"/>
      <c r="P294" s="2"/>
      <c r="Q294" s="2"/>
      <c r="R294" s="2"/>
      <c r="S294" s="2"/>
      <c r="T294" s="2"/>
      <c r="U294" s="2"/>
      <c r="V294" s="2"/>
      <c r="W294" s="2"/>
      <c r="X294" s="2"/>
      <c r="Y294" s="2"/>
    </row>
    <row r="295" spans="1:25" ht="13" x14ac:dyDescent="0.15">
      <c r="A295" s="2"/>
      <c r="B295" s="2"/>
      <c r="C295" s="2"/>
      <c r="D295" s="42"/>
      <c r="E295" s="42"/>
      <c r="F295" s="2"/>
      <c r="G295" s="2"/>
      <c r="H295" s="2"/>
      <c r="I295" s="2"/>
      <c r="J295" s="2"/>
      <c r="K295" s="2"/>
      <c r="L295" s="2"/>
      <c r="M295" s="2"/>
      <c r="N295" s="2"/>
      <c r="O295" s="2"/>
      <c r="P295" s="2"/>
      <c r="Q295" s="2"/>
      <c r="R295" s="2"/>
      <c r="S295" s="2"/>
      <c r="T295" s="2"/>
      <c r="U295" s="2"/>
      <c r="V295" s="2"/>
      <c r="W295" s="2"/>
      <c r="X295" s="2"/>
      <c r="Y295" s="2"/>
    </row>
    <row r="296" spans="1:25" ht="13" x14ac:dyDescent="0.15">
      <c r="A296" s="2"/>
      <c r="B296" s="2"/>
      <c r="C296" s="2"/>
      <c r="D296" s="42"/>
      <c r="E296" s="42"/>
      <c r="F296" s="2"/>
      <c r="G296" s="2"/>
      <c r="H296" s="2"/>
      <c r="I296" s="2"/>
      <c r="J296" s="2"/>
      <c r="K296" s="2"/>
      <c r="L296" s="2"/>
      <c r="M296" s="2"/>
      <c r="N296" s="2"/>
      <c r="O296" s="2"/>
      <c r="P296" s="2"/>
      <c r="Q296" s="2"/>
      <c r="R296" s="2"/>
      <c r="S296" s="2"/>
      <c r="T296" s="2"/>
      <c r="U296" s="2"/>
      <c r="V296" s="2"/>
      <c r="W296" s="2"/>
      <c r="X296" s="2"/>
      <c r="Y296" s="2"/>
    </row>
    <row r="297" spans="1:25" ht="13" x14ac:dyDescent="0.15">
      <c r="A297" s="2"/>
      <c r="B297" s="2"/>
      <c r="C297" s="2"/>
      <c r="D297" s="42"/>
      <c r="E297" s="42"/>
      <c r="F297" s="2"/>
      <c r="G297" s="2"/>
      <c r="H297" s="2"/>
      <c r="I297" s="2"/>
      <c r="J297" s="2"/>
      <c r="K297" s="2"/>
      <c r="L297" s="2"/>
      <c r="M297" s="2"/>
      <c r="N297" s="2"/>
      <c r="O297" s="2"/>
      <c r="P297" s="2"/>
      <c r="Q297" s="2"/>
      <c r="R297" s="2"/>
      <c r="S297" s="2"/>
      <c r="T297" s="2"/>
      <c r="U297" s="2"/>
      <c r="V297" s="2"/>
      <c r="W297" s="2"/>
      <c r="X297" s="2"/>
      <c r="Y297" s="2"/>
    </row>
    <row r="298" spans="1:25" ht="13" x14ac:dyDescent="0.15">
      <c r="A298" s="2"/>
      <c r="B298" s="2"/>
      <c r="C298" s="2"/>
      <c r="D298" s="42"/>
      <c r="E298" s="42"/>
      <c r="F298" s="2"/>
      <c r="G298" s="2"/>
      <c r="H298" s="2"/>
      <c r="I298" s="2"/>
      <c r="J298" s="2"/>
      <c r="K298" s="2"/>
      <c r="L298" s="2"/>
      <c r="M298" s="2"/>
      <c r="N298" s="2"/>
      <c r="O298" s="2"/>
      <c r="P298" s="2"/>
      <c r="Q298" s="2"/>
      <c r="R298" s="2"/>
      <c r="S298" s="2"/>
      <c r="T298" s="2"/>
      <c r="U298" s="2"/>
      <c r="V298" s="2"/>
      <c r="W298" s="2"/>
      <c r="X298" s="2"/>
      <c r="Y298" s="2"/>
    </row>
    <row r="299" spans="1:25" ht="13" x14ac:dyDescent="0.15">
      <c r="A299" s="2"/>
      <c r="B299" s="2"/>
      <c r="C299" s="2"/>
      <c r="D299" s="42"/>
      <c r="E299" s="42"/>
      <c r="F299" s="2"/>
      <c r="G299" s="2"/>
      <c r="H299" s="2"/>
      <c r="I299" s="2"/>
      <c r="J299" s="2"/>
      <c r="K299" s="2"/>
      <c r="L299" s="2"/>
      <c r="M299" s="2"/>
      <c r="N299" s="2"/>
      <c r="O299" s="2"/>
      <c r="P299" s="2"/>
      <c r="Q299" s="2"/>
      <c r="R299" s="2"/>
      <c r="S299" s="2"/>
      <c r="T299" s="2"/>
      <c r="U299" s="2"/>
      <c r="V299" s="2"/>
      <c r="W299" s="2"/>
      <c r="X299" s="2"/>
      <c r="Y299" s="2"/>
    </row>
    <row r="300" spans="1:25" ht="13" x14ac:dyDescent="0.15">
      <c r="A300" s="2"/>
      <c r="B300" s="2"/>
      <c r="C300" s="2"/>
      <c r="D300" s="42"/>
      <c r="E300" s="42"/>
      <c r="F300" s="2"/>
      <c r="G300" s="2"/>
      <c r="H300" s="2"/>
      <c r="I300" s="2"/>
      <c r="J300" s="2"/>
      <c r="K300" s="2"/>
      <c r="L300" s="2"/>
      <c r="M300" s="2"/>
      <c r="N300" s="2"/>
      <c r="O300" s="2"/>
      <c r="P300" s="2"/>
      <c r="Q300" s="2"/>
      <c r="R300" s="2"/>
      <c r="S300" s="2"/>
      <c r="T300" s="2"/>
      <c r="U300" s="2"/>
      <c r="V300" s="2"/>
      <c r="W300" s="2"/>
      <c r="X300" s="2"/>
      <c r="Y300" s="2"/>
    </row>
    <row r="301" spans="1:25" ht="13" x14ac:dyDescent="0.15">
      <c r="A301" s="2"/>
      <c r="B301" s="2"/>
      <c r="C301" s="2"/>
      <c r="D301" s="42"/>
      <c r="E301" s="42"/>
      <c r="F301" s="2"/>
      <c r="G301" s="2"/>
      <c r="H301" s="2"/>
      <c r="I301" s="2"/>
      <c r="J301" s="2"/>
      <c r="K301" s="2"/>
      <c r="L301" s="2"/>
      <c r="M301" s="2"/>
      <c r="N301" s="2"/>
      <c r="O301" s="2"/>
      <c r="P301" s="2"/>
      <c r="Q301" s="2"/>
      <c r="R301" s="2"/>
      <c r="S301" s="2"/>
      <c r="T301" s="2"/>
      <c r="U301" s="2"/>
      <c r="V301" s="2"/>
      <c r="W301" s="2"/>
      <c r="X301" s="2"/>
      <c r="Y301" s="2"/>
    </row>
    <row r="302" spans="1:25" ht="13" x14ac:dyDescent="0.15">
      <c r="A302" s="2"/>
      <c r="B302" s="2"/>
      <c r="C302" s="2"/>
      <c r="D302" s="42"/>
      <c r="E302" s="42"/>
      <c r="F302" s="2"/>
      <c r="G302" s="2"/>
      <c r="H302" s="2"/>
      <c r="I302" s="2"/>
      <c r="J302" s="2"/>
      <c r="K302" s="2"/>
      <c r="L302" s="2"/>
      <c r="M302" s="2"/>
      <c r="N302" s="2"/>
      <c r="O302" s="2"/>
      <c r="P302" s="2"/>
      <c r="Q302" s="2"/>
      <c r="R302" s="2"/>
      <c r="S302" s="2"/>
      <c r="T302" s="2"/>
      <c r="U302" s="2"/>
      <c r="V302" s="2"/>
      <c r="W302" s="2"/>
      <c r="X302" s="2"/>
      <c r="Y302" s="2"/>
    </row>
    <row r="303" spans="1:25" ht="13" x14ac:dyDescent="0.15">
      <c r="A303" s="2"/>
      <c r="B303" s="2"/>
      <c r="C303" s="2"/>
      <c r="D303" s="42"/>
      <c r="E303" s="42"/>
      <c r="F303" s="2"/>
      <c r="G303" s="2"/>
      <c r="H303" s="2"/>
      <c r="I303" s="2"/>
      <c r="J303" s="2"/>
      <c r="K303" s="2"/>
      <c r="L303" s="2"/>
      <c r="M303" s="2"/>
      <c r="N303" s="2"/>
      <c r="O303" s="2"/>
      <c r="P303" s="2"/>
      <c r="Q303" s="2"/>
      <c r="R303" s="2"/>
      <c r="S303" s="2"/>
      <c r="T303" s="2"/>
      <c r="U303" s="2"/>
      <c r="V303" s="2"/>
      <c r="W303" s="2"/>
      <c r="X303" s="2"/>
      <c r="Y303" s="2"/>
    </row>
    <row r="304" spans="1:25" ht="13" x14ac:dyDescent="0.15">
      <c r="A304" s="2"/>
      <c r="B304" s="2"/>
      <c r="C304" s="2"/>
      <c r="D304" s="42"/>
      <c r="E304" s="42"/>
      <c r="F304" s="2"/>
      <c r="G304" s="2"/>
      <c r="H304" s="2"/>
      <c r="I304" s="2"/>
      <c r="J304" s="2"/>
      <c r="K304" s="2"/>
      <c r="L304" s="2"/>
      <c r="M304" s="2"/>
      <c r="N304" s="2"/>
      <c r="O304" s="2"/>
      <c r="P304" s="2"/>
      <c r="Q304" s="2"/>
      <c r="R304" s="2"/>
      <c r="S304" s="2"/>
      <c r="T304" s="2"/>
      <c r="U304" s="2"/>
      <c r="V304" s="2"/>
      <c r="W304" s="2"/>
      <c r="X304" s="2"/>
      <c r="Y304" s="2"/>
    </row>
    <row r="305" spans="1:25" ht="13" x14ac:dyDescent="0.15">
      <c r="A305" s="2"/>
      <c r="B305" s="2"/>
      <c r="C305" s="2"/>
      <c r="D305" s="42"/>
      <c r="E305" s="42"/>
      <c r="F305" s="2"/>
      <c r="G305" s="2"/>
      <c r="H305" s="2"/>
      <c r="I305" s="2"/>
      <c r="J305" s="2"/>
      <c r="K305" s="2"/>
      <c r="L305" s="2"/>
      <c r="M305" s="2"/>
      <c r="N305" s="2"/>
      <c r="O305" s="2"/>
      <c r="P305" s="2"/>
      <c r="Q305" s="2"/>
      <c r="R305" s="2"/>
      <c r="S305" s="2"/>
      <c r="T305" s="2"/>
      <c r="U305" s="2"/>
      <c r="V305" s="2"/>
      <c r="W305" s="2"/>
      <c r="X305" s="2"/>
      <c r="Y305" s="2"/>
    </row>
    <row r="306" spans="1:25" ht="13" x14ac:dyDescent="0.15">
      <c r="A306" s="2"/>
      <c r="B306" s="2"/>
      <c r="C306" s="2"/>
      <c r="D306" s="42"/>
      <c r="E306" s="42"/>
      <c r="F306" s="2"/>
      <c r="G306" s="2"/>
      <c r="H306" s="2"/>
      <c r="I306" s="2"/>
      <c r="J306" s="2"/>
      <c r="K306" s="2"/>
      <c r="L306" s="2"/>
      <c r="M306" s="2"/>
      <c r="N306" s="2"/>
      <c r="O306" s="2"/>
      <c r="P306" s="2"/>
      <c r="Q306" s="2"/>
      <c r="R306" s="2"/>
      <c r="S306" s="2"/>
      <c r="T306" s="2"/>
      <c r="U306" s="2"/>
      <c r="V306" s="2"/>
      <c r="W306" s="2"/>
      <c r="X306" s="2"/>
      <c r="Y306" s="2"/>
    </row>
    <row r="307" spans="1:25" ht="13" x14ac:dyDescent="0.15">
      <c r="A307" s="2"/>
      <c r="B307" s="2"/>
      <c r="C307" s="2"/>
      <c r="D307" s="42"/>
      <c r="E307" s="42"/>
      <c r="F307" s="2"/>
      <c r="G307" s="2"/>
      <c r="H307" s="2"/>
      <c r="I307" s="2"/>
      <c r="J307" s="2"/>
      <c r="K307" s="2"/>
      <c r="L307" s="2"/>
      <c r="M307" s="2"/>
      <c r="N307" s="2"/>
      <c r="O307" s="2"/>
      <c r="P307" s="2"/>
      <c r="Q307" s="2"/>
      <c r="R307" s="2"/>
      <c r="S307" s="2"/>
      <c r="T307" s="2"/>
      <c r="U307" s="2"/>
      <c r="V307" s="2"/>
      <c r="W307" s="2"/>
      <c r="X307" s="2"/>
      <c r="Y307" s="2"/>
    </row>
    <row r="308" spans="1:25" ht="13" x14ac:dyDescent="0.15">
      <c r="A308" s="2"/>
      <c r="B308" s="2"/>
      <c r="C308" s="2"/>
      <c r="D308" s="42"/>
      <c r="E308" s="42"/>
      <c r="F308" s="2"/>
      <c r="G308" s="2"/>
      <c r="H308" s="2"/>
      <c r="I308" s="2"/>
      <c r="J308" s="2"/>
      <c r="K308" s="2"/>
      <c r="L308" s="2"/>
      <c r="M308" s="2"/>
      <c r="N308" s="2"/>
      <c r="O308" s="2"/>
      <c r="P308" s="2"/>
      <c r="Q308" s="2"/>
      <c r="R308" s="2"/>
      <c r="S308" s="2"/>
      <c r="T308" s="2"/>
      <c r="U308" s="2"/>
      <c r="V308" s="2"/>
      <c r="W308" s="2"/>
      <c r="X308" s="2"/>
      <c r="Y308" s="2"/>
    </row>
    <row r="309" spans="1:25" ht="13" x14ac:dyDescent="0.15">
      <c r="A309" s="2"/>
      <c r="B309" s="2"/>
      <c r="C309" s="2"/>
      <c r="D309" s="42"/>
      <c r="E309" s="42"/>
      <c r="F309" s="2"/>
      <c r="G309" s="2"/>
      <c r="H309" s="2"/>
      <c r="I309" s="2"/>
      <c r="J309" s="2"/>
      <c r="K309" s="2"/>
      <c r="L309" s="2"/>
      <c r="M309" s="2"/>
      <c r="N309" s="2"/>
      <c r="O309" s="2"/>
      <c r="P309" s="2"/>
      <c r="Q309" s="2"/>
      <c r="R309" s="2"/>
      <c r="S309" s="2"/>
      <c r="T309" s="2"/>
      <c r="U309" s="2"/>
      <c r="V309" s="2"/>
      <c r="W309" s="2"/>
      <c r="X309" s="2"/>
      <c r="Y309" s="2"/>
    </row>
    <row r="310" spans="1:25" ht="13" x14ac:dyDescent="0.15">
      <c r="A310" s="2"/>
      <c r="B310" s="2"/>
      <c r="C310" s="2"/>
      <c r="D310" s="42"/>
      <c r="E310" s="42"/>
      <c r="F310" s="2"/>
      <c r="G310" s="2"/>
      <c r="H310" s="2"/>
      <c r="I310" s="2"/>
      <c r="J310" s="2"/>
      <c r="K310" s="2"/>
      <c r="L310" s="2"/>
      <c r="M310" s="2"/>
      <c r="N310" s="2"/>
      <c r="O310" s="2"/>
      <c r="P310" s="2"/>
      <c r="Q310" s="2"/>
      <c r="R310" s="2"/>
      <c r="S310" s="2"/>
      <c r="T310" s="2"/>
      <c r="U310" s="2"/>
      <c r="V310" s="2"/>
      <c r="W310" s="2"/>
      <c r="X310" s="2"/>
      <c r="Y310" s="2"/>
    </row>
    <row r="311" spans="1:25" ht="13" x14ac:dyDescent="0.15">
      <c r="A311" s="2"/>
      <c r="B311" s="2"/>
      <c r="C311" s="2"/>
      <c r="D311" s="42"/>
      <c r="E311" s="42"/>
      <c r="F311" s="2"/>
      <c r="G311" s="2"/>
      <c r="H311" s="2"/>
      <c r="I311" s="2"/>
      <c r="J311" s="2"/>
      <c r="K311" s="2"/>
      <c r="L311" s="2"/>
      <c r="M311" s="2"/>
      <c r="N311" s="2"/>
      <c r="O311" s="2"/>
      <c r="P311" s="2"/>
      <c r="Q311" s="2"/>
      <c r="R311" s="2"/>
      <c r="S311" s="2"/>
      <c r="T311" s="2"/>
      <c r="U311" s="2"/>
      <c r="V311" s="2"/>
      <c r="W311" s="2"/>
      <c r="X311" s="2"/>
      <c r="Y311" s="2"/>
    </row>
    <row r="312" spans="1:25" ht="13" x14ac:dyDescent="0.15">
      <c r="A312" s="2"/>
      <c r="B312" s="2"/>
      <c r="C312" s="2"/>
      <c r="D312" s="42"/>
      <c r="E312" s="42"/>
      <c r="F312" s="2"/>
      <c r="G312" s="2"/>
      <c r="H312" s="2"/>
      <c r="I312" s="2"/>
      <c r="J312" s="2"/>
      <c r="K312" s="2"/>
      <c r="L312" s="2"/>
      <c r="M312" s="2"/>
      <c r="N312" s="2"/>
      <c r="O312" s="2"/>
      <c r="P312" s="2"/>
      <c r="Q312" s="2"/>
      <c r="R312" s="2"/>
      <c r="S312" s="2"/>
      <c r="T312" s="2"/>
      <c r="U312" s="2"/>
      <c r="V312" s="2"/>
      <c r="W312" s="2"/>
      <c r="X312" s="2"/>
      <c r="Y312" s="2"/>
    </row>
    <row r="313" spans="1:25" ht="13" x14ac:dyDescent="0.15">
      <c r="A313" s="2"/>
      <c r="B313" s="2"/>
      <c r="C313" s="2"/>
      <c r="D313" s="42"/>
      <c r="E313" s="42"/>
      <c r="F313" s="2"/>
      <c r="G313" s="2"/>
      <c r="H313" s="2"/>
      <c r="I313" s="2"/>
      <c r="J313" s="2"/>
      <c r="K313" s="2"/>
      <c r="L313" s="2"/>
      <c r="M313" s="2"/>
      <c r="N313" s="2"/>
      <c r="O313" s="2"/>
      <c r="P313" s="2"/>
      <c r="Q313" s="2"/>
      <c r="R313" s="2"/>
      <c r="S313" s="2"/>
      <c r="T313" s="2"/>
      <c r="U313" s="2"/>
      <c r="V313" s="2"/>
      <c r="W313" s="2"/>
      <c r="X313" s="2"/>
      <c r="Y313" s="2"/>
    </row>
    <row r="314" spans="1:25" ht="13" x14ac:dyDescent="0.15">
      <c r="A314" s="2"/>
      <c r="B314" s="2"/>
      <c r="C314" s="2"/>
      <c r="D314" s="42"/>
      <c r="E314" s="42"/>
      <c r="F314" s="2"/>
      <c r="G314" s="2"/>
      <c r="H314" s="2"/>
      <c r="I314" s="2"/>
      <c r="J314" s="2"/>
      <c r="K314" s="2"/>
      <c r="L314" s="2"/>
      <c r="M314" s="2"/>
      <c r="N314" s="2"/>
      <c r="O314" s="2"/>
      <c r="P314" s="2"/>
      <c r="Q314" s="2"/>
      <c r="R314" s="2"/>
      <c r="S314" s="2"/>
      <c r="T314" s="2"/>
      <c r="U314" s="2"/>
      <c r="V314" s="2"/>
      <c r="W314" s="2"/>
      <c r="X314" s="2"/>
      <c r="Y314" s="2"/>
    </row>
    <row r="315" spans="1:25" ht="13" x14ac:dyDescent="0.15">
      <c r="A315" s="2"/>
      <c r="B315" s="2"/>
      <c r="C315" s="2"/>
      <c r="D315" s="42"/>
      <c r="E315" s="42"/>
      <c r="F315" s="2"/>
      <c r="G315" s="2"/>
      <c r="H315" s="2"/>
      <c r="I315" s="2"/>
      <c r="J315" s="2"/>
      <c r="K315" s="2"/>
      <c r="L315" s="2"/>
      <c r="M315" s="2"/>
      <c r="N315" s="2"/>
      <c r="O315" s="2"/>
      <c r="P315" s="2"/>
      <c r="Q315" s="2"/>
      <c r="R315" s="2"/>
      <c r="S315" s="2"/>
      <c r="T315" s="2"/>
      <c r="U315" s="2"/>
      <c r="V315" s="2"/>
      <c r="W315" s="2"/>
      <c r="X315" s="2"/>
      <c r="Y315" s="2"/>
    </row>
    <row r="316" spans="1:25" ht="13" x14ac:dyDescent="0.15">
      <c r="A316" s="2"/>
      <c r="B316" s="2"/>
      <c r="C316" s="2"/>
      <c r="D316" s="42"/>
      <c r="E316" s="42"/>
      <c r="F316" s="2"/>
      <c r="G316" s="2"/>
      <c r="H316" s="2"/>
      <c r="I316" s="2"/>
      <c r="J316" s="2"/>
      <c r="K316" s="2"/>
      <c r="L316" s="2"/>
      <c r="M316" s="2"/>
      <c r="N316" s="2"/>
      <c r="O316" s="2"/>
      <c r="P316" s="2"/>
      <c r="Q316" s="2"/>
      <c r="R316" s="2"/>
      <c r="S316" s="2"/>
      <c r="T316" s="2"/>
      <c r="U316" s="2"/>
      <c r="V316" s="2"/>
      <c r="W316" s="2"/>
      <c r="X316" s="2"/>
      <c r="Y316" s="2"/>
    </row>
    <row r="317" spans="1:25" ht="13" x14ac:dyDescent="0.15">
      <c r="A317" s="2"/>
      <c r="B317" s="2"/>
      <c r="C317" s="2"/>
      <c r="D317" s="42"/>
      <c r="E317" s="42"/>
      <c r="F317" s="2"/>
      <c r="G317" s="2"/>
      <c r="H317" s="2"/>
      <c r="I317" s="2"/>
      <c r="J317" s="2"/>
      <c r="K317" s="2"/>
      <c r="L317" s="2"/>
      <c r="M317" s="2"/>
      <c r="N317" s="2"/>
      <c r="O317" s="2"/>
      <c r="P317" s="2"/>
      <c r="Q317" s="2"/>
      <c r="R317" s="2"/>
      <c r="S317" s="2"/>
      <c r="T317" s="2"/>
      <c r="U317" s="2"/>
      <c r="V317" s="2"/>
      <c r="W317" s="2"/>
      <c r="X317" s="2"/>
      <c r="Y317" s="2"/>
    </row>
    <row r="318" spans="1:25" ht="13" x14ac:dyDescent="0.15">
      <c r="A318" s="2"/>
      <c r="B318" s="2"/>
      <c r="C318" s="2"/>
      <c r="D318" s="42"/>
      <c r="E318" s="42"/>
      <c r="F318" s="2"/>
      <c r="G318" s="2"/>
      <c r="H318" s="2"/>
      <c r="I318" s="2"/>
      <c r="J318" s="2"/>
      <c r="K318" s="2"/>
      <c r="L318" s="2"/>
      <c r="M318" s="2"/>
      <c r="N318" s="2"/>
      <c r="O318" s="2"/>
      <c r="P318" s="2"/>
      <c r="Q318" s="2"/>
      <c r="R318" s="2"/>
      <c r="S318" s="2"/>
      <c r="T318" s="2"/>
      <c r="U318" s="2"/>
      <c r="V318" s="2"/>
      <c r="W318" s="2"/>
      <c r="X318" s="2"/>
      <c r="Y318" s="2"/>
    </row>
    <row r="319" spans="1:25" ht="13" x14ac:dyDescent="0.15">
      <c r="A319" s="2"/>
      <c r="B319" s="2"/>
      <c r="C319" s="2"/>
      <c r="D319" s="42"/>
      <c r="E319" s="42"/>
      <c r="F319" s="2"/>
      <c r="G319" s="2"/>
      <c r="H319" s="2"/>
      <c r="I319" s="2"/>
      <c r="J319" s="2"/>
      <c r="K319" s="2"/>
      <c r="L319" s="2"/>
      <c r="M319" s="2"/>
      <c r="N319" s="2"/>
      <c r="O319" s="2"/>
      <c r="P319" s="2"/>
      <c r="Q319" s="2"/>
      <c r="R319" s="2"/>
      <c r="S319" s="2"/>
      <c r="T319" s="2"/>
      <c r="U319" s="2"/>
      <c r="V319" s="2"/>
      <c r="W319" s="2"/>
      <c r="X319" s="2"/>
      <c r="Y319" s="2"/>
    </row>
    <row r="320" spans="1:25" ht="13" x14ac:dyDescent="0.15">
      <c r="A320" s="2"/>
      <c r="B320" s="2"/>
      <c r="C320" s="2"/>
      <c r="D320" s="42"/>
      <c r="E320" s="42"/>
      <c r="F320" s="2"/>
      <c r="G320" s="2"/>
      <c r="H320" s="2"/>
      <c r="I320" s="2"/>
      <c r="J320" s="2"/>
      <c r="K320" s="2"/>
      <c r="L320" s="2"/>
      <c r="M320" s="2"/>
      <c r="N320" s="2"/>
      <c r="O320" s="2"/>
      <c r="P320" s="2"/>
      <c r="Q320" s="2"/>
      <c r="R320" s="2"/>
      <c r="S320" s="2"/>
      <c r="T320" s="2"/>
      <c r="U320" s="2"/>
      <c r="V320" s="2"/>
      <c r="W320" s="2"/>
      <c r="X320" s="2"/>
      <c r="Y320" s="2"/>
    </row>
    <row r="321" spans="1:25" ht="13" x14ac:dyDescent="0.15">
      <c r="A321" s="2"/>
      <c r="B321" s="2"/>
      <c r="C321" s="2"/>
      <c r="D321" s="42"/>
      <c r="E321" s="42"/>
      <c r="F321" s="2"/>
      <c r="G321" s="2"/>
      <c r="H321" s="2"/>
      <c r="I321" s="2"/>
      <c r="J321" s="2"/>
      <c r="K321" s="2"/>
      <c r="L321" s="2"/>
      <c r="M321" s="2"/>
      <c r="N321" s="2"/>
      <c r="O321" s="2"/>
      <c r="P321" s="2"/>
      <c r="Q321" s="2"/>
      <c r="R321" s="2"/>
      <c r="S321" s="2"/>
      <c r="T321" s="2"/>
      <c r="U321" s="2"/>
      <c r="V321" s="2"/>
      <c r="W321" s="2"/>
      <c r="X321" s="2"/>
      <c r="Y321" s="2"/>
    </row>
    <row r="322" spans="1:25" ht="13" x14ac:dyDescent="0.15">
      <c r="A322" s="2"/>
      <c r="B322" s="2"/>
      <c r="C322" s="2"/>
      <c r="D322" s="42"/>
      <c r="E322" s="42"/>
      <c r="F322" s="2"/>
      <c r="G322" s="2"/>
      <c r="H322" s="2"/>
      <c r="I322" s="2"/>
      <c r="J322" s="2"/>
      <c r="K322" s="2"/>
      <c r="L322" s="2"/>
      <c r="M322" s="2"/>
      <c r="N322" s="2"/>
      <c r="O322" s="2"/>
      <c r="P322" s="2"/>
      <c r="Q322" s="2"/>
      <c r="R322" s="2"/>
      <c r="S322" s="2"/>
      <c r="T322" s="2"/>
      <c r="U322" s="2"/>
      <c r="V322" s="2"/>
      <c r="W322" s="2"/>
      <c r="X322" s="2"/>
      <c r="Y322" s="2"/>
    </row>
    <row r="323" spans="1:25" ht="13" x14ac:dyDescent="0.15">
      <c r="A323" s="2"/>
      <c r="B323" s="2"/>
      <c r="C323" s="2"/>
      <c r="D323" s="42"/>
      <c r="E323" s="42"/>
      <c r="F323" s="2"/>
      <c r="G323" s="2"/>
      <c r="H323" s="2"/>
      <c r="I323" s="2"/>
      <c r="J323" s="2"/>
      <c r="K323" s="2"/>
      <c r="L323" s="2"/>
      <c r="M323" s="2"/>
      <c r="N323" s="2"/>
      <c r="O323" s="2"/>
      <c r="P323" s="2"/>
      <c r="Q323" s="2"/>
      <c r="R323" s="2"/>
      <c r="S323" s="2"/>
      <c r="T323" s="2"/>
      <c r="U323" s="2"/>
      <c r="V323" s="2"/>
      <c r="W323" s="2"/>
      <c r="X323" s="2"/>
      <c r="Y323" s="2"/>
    </row>
    <row r="324" spans="1:25" ht="13" x14ac:dyDescent="0.15">
      <c r="A324" s="2"/>
      <c r="B324" s="2"/>
      <c r="C324" s="2"/>
      <c r="D324" s="42"/>
      <c r="E324" s="42"/>
      <c r="F324" s="2"/>
      <c r="G324" s="2"/>
      <c r="H324" s="2"/>
      <c r="I324" s="2"/>
      <c r="J324" s="2"/>
      <c r="K324" s="2"/>
      <c r="L324" s="2"/>
      <c r="M324" s="2"/>
      <c r="N324" s="2"/>
      <c r="O324" s="2"/>
      <c r="P324" s="2"/>
      <c r="Q324" s="2"/>
      <c r="R324" s="2"/>
      <c r="S324" s="2"/>
      <c r="T324" s="2"/>
      <c r="U324" s="2"/>
      <c r="V324" s="2"/>
      <c r="W324" s="2"/>
      <c r="X324" s="2"/>
      <c r="Y324" s="2"/>
    </row>
    <row r="325" spans="1:25" ht="13" x14ac:dyDescent="0.15">
      <c r="A325" s="2"/>
      <c r="B325" s="2"/>
      <c r="C325" s="2"/>
      <c r="D325" s="42"/>
      <c r="E325" s="42"/>
      <c r="F325" s="2"/>
      <c r="G325" s="2"/>
      <c r="H325" s="2"/>
      <c r="I325" s="2"/>
      <c r="J325" s="2"/>
      <c r="K325" s="2"/>
      <c r="L325" s="2"/>
      <c r="M325" s="2"/>
      <c r="N325" s="2"/>
      <c r="O325" s="2"/>
      <c r="P325" s="2"/>
      <c r="Q325" s="2"/>
      <c r="R325" s="2"/>
      <c r="S325" s="2"/>
      <c r="T325" s="2"/>
      <c r="U325" s="2"/>
      <c r="V325" s="2"/>
      <c r="W325" s="2"/>
      <c r="X325" s="2"/>
      <c r="Y325" s="2"/>
    </row>
    <row r="326" spans="1:25" ht="13" x14ac:dyDescent="0.15">
      <c r="A326" s="2"/>
      <c r="B326" s="2"/>
      <c r="C326" s="2"/>
      <c r="D326" s="42"/>
      <c r="E326" s="42"/>
      <c r="F326" s="2"/>
      <c r="G326" s="2"/>
      <c r="H326" s="2"/>
      <c r="I326" s="2"/>
      <c r="J326" s="2"/>
      <c r="K326" s="2"/>
      <c r="L326" s="2"/>
      <c r="M326" s="2"/>
      <c r="N326" s="2"/>
      <c r="O326" s="2"/>
      <c r="P326" s="2"/>
      <c r="Q326" s="2"/>
      <c r="R326" s="2"/>
      <c r="S326" s="2"/>
      <c r="T326" s="2"/>
      <c r="U326" s="2"/>
      <c r="V326" s="2"/>
      <c r="W326" s="2"/>
      <c r="X326" s="2"/>
      <c r="Y326" s="2"/>
    </row>
    <row r="327" spans="1:25" ht="13" x14ac:dyDescent="0.15">
      <c r="A327" s="2"/>
      <c r="B327" s="2"/>
      <c r="C327" s="2"/>
      <c r="D327" s="42"/>
      <c r="E327" s="42"/>
      <c r="F327" s="2"/>
      <c r="G327" s="2"/>
      <c r="H327" s="2"/>
      <c r="I327" s="2"/>
      <c r="J327" s="2"/>
      <c r="K327" s="2"/>
      <c r="L327" s="2"/>
      <c r="M327" s="2"/>
      <c r="N327" s="2"/>
      <c r="O327" s="2"/>
      <c r="P327" s="2"/>
      <c r="Q327" s="2"/>
      <c r="R327" s="2"/>
      <c r="S327" s="2"/>
      <c r="T327" s="2"/>
      <c r="U327" s="2"/>
      <c r="V327" s="2"/>
      <c r="W327" s="2"/>
      <c r="X327" s="2"/>
      <c r="Y327" s="2"/>
    </row>
    <row r="328" spans="1:25" ht="13" x14ac:dyDescent="0.15">
      <c r="A328" s="2"/>
      <c r="B328" s="2"/>
      <c r="C328" s="2"/>
      <c r="D328" s="42"/>
      <c r="E328" s="42"/>
      <c r="F328" s="2"/>
      <c r="G328" s="2"/>
      <c r="H328" s="2"/>
      <c r="I328" s="2"/>
      <c r="J328" s="2"/>
      <c r="K328" s="2"/>
      <c r="L328" s="2"/>
      <c r="M328" s="2"/>
      <c r="N328" s="2"/>
      <c r="O328" s="2"/>
      <c r="P328" s="2"/>
      <c r="Q328" s="2"/>
      <c r="R328" s="2"/>
      <c r="S328" s="2"/>
      <c r="T328" s="2"/>
      <c r="U328" s="2"/>
      <c r="V328" s="2"/>
      <c r="W328" s="2"/>
      <c r="X328" s="2"/>
      <c r="Y328" s="2"/>
    </row>
    <row r="329" spans="1:25" ht="13" x14ac:dyDescent="0.15">
      <c r="A329" s="2"/>
      <c r="B329" s="2"/>
      <c r="C329" s="2"/>
      <c r="D329" s="42"/>
      <c r="E329" s="42"/>
      <c r="F329" s="2"/>
      <c r="G329" s="2"/>
      <c r="H329" s="2"/>
      <c r="I329" s="2"/>
      <c r="J329" s="2"/>
      <c r="K329" s="2"/>
      <c r="L329" s="2"/>
      <c r="M329" s="2"/>
      <c r="N329" s="2"/>
      <c r="O329" s="2"/>
      <c r="P329" s="2"/>
      <c r="Q329" s="2"/>
      <c r="R329" s="2"/>
      <c r="S329" s="2"/>
      <c r="T329" s="2"/>
      <c r="U329" s="2"/>
      <c r="V329" s="2"/>
      <c r="W329" s="2"/>
      <c r="X329" s="2"/>
      <c r="Y329" s="2"/>
    </row>
    <row r="330" spans="1:25" ht="13" x14ac:dyDescent="0.15">
      <c r="A330" s="2"/>
      <c r="B330" s="2"/>
      <c r="C330" s="2"/>
      <c r="D330" s="42"/>
      <c r="E330" s="42"/>
      <c r="F330" s="2"/>
      <c r="G330" s="2"/>
      <c r="H330" s="2"/>
      <c r="I330" s="2"/>
      <c r="J330" s="2"/>
      <c r="K330" s="2"/>
      <c r="L330" s="2"/>
      <c r="M330" s="2"/>
      <c r="N330" s="2"/>
      <c r="O330" s="2"/>
      <c r="P330" s="2"/>
      <c r="Q330" s="2"/>
      <c r="R330" s="2"/>
      <c r="S330" s="2"/>
      <c r="T330" s="2"/>
      <c r="U330" s="2"/>
      <c r="V330" s="2"/>
      <c r="W330" s="2"/>
      <c r="X330" s="2"/>
      <c r="Y330" s="2"/>
    </row>
    <row r="331" spans="1:25" ht="13" x14ac:dyDescent="0.15">
      <c r="A331" s="2"/>
      <c r="B331" s="2"/>
      <c r="C331" s="2"/>
      <c r="D331" s="42"/>
      <c r="E331" s="42"/>
      <c r="F331" s="2"/>
      <c r="G331" s="2"/>
      <c r="H331" s="2"/>
      <c r="I331" s="2"/>
      <c r="J331" s="2"/>
      <c r="K331" s="2"/>
      <c r="L331" s="2"/>
      <c r="M331" s="2"/>
      <c r="N331" s="2"/>
      <c r="O331" s="2"/>
      <c r="P331" s="2"/>
      <c r="Q331" s="2"/>
      <c r="R331" s="2"/>
      <c r="S331" s="2"/>
      <c r="T331" s="2"/>
      <c r="U331" s="2"/>
      <c r="V331" s="2"/>
      <c r="W331" s="2"/>
      <c r="X331" s="2"/>
      <c r="Y331" s="2"/>
    </row>
    <row r="332" spans="1:25" ht="13" x14ac:dyDescent="0.15">
      <c r="A332" s="2"/>
      <c r="B332" s="2"/>
      <c r="C332" s="2"/>
      <c r="D332" s="42"/>
      <c r="E332" s="42"/>
      <c r="F332" s="2"/>
      <c r="G332" s="2"/>
      <c r="H332" s="2"/>
      <c r="I332" s="2"/>
      <c r="J332" s="2"/>
      <c r="K332" s="2"/>
      <c r="L332" s="2"/>
      <c r="M332" s="2"/>
      <c r="N332" s="2"/>
      <c r="O332" s="2"/>
      <c r="P332" s="2"/>
      <c r="Q332" s="2"/>
      <c r="R332" s="2"/>
      <c r="S332" s="2"/>
      <c r="T332" s="2"/>
      <c r="U332" s="2"/>
      <c r="V332" s="2"/>
      <c r="W332" s="2"/>
      <c r="X332" s="2"/>
      <c r="Y332" s="2"/>
    </row>
    <row r="333" spans="1:25" ht="13" x14ac:dyDescent="0.15">
      <c r="A333" s="2"/>
      <c r="B333" s="2"/>
      <c r="C333" s="2"/>
      <c r="D333" s="42"/>
      <c r="E333" s="42"/>
      <c r="F333" s="2"/>
      <c r="G333" s="2"/>
      <c r="H333" s="2"/>
      <c r="I333" s="2"/>
      <c r="J333" s="2"/>
      <c r="K333" s="2"/>
      <c r="L333" s="2"/>
      <c r="M333" s="2"/>
      <c r="N333" s="2"/>
      <c r="O333" s="2"/>
      <c r="P333" s="2"/>
      <c r="Q333" s="2"/>
      <c r="R333" s="2"/>
      <c r="S333" s="2"/>
      <c r="T333" s="2"/>
      <c r="U333" s="2"/>
      <c r="V333" s="2"/>
      <c r="W333" s="2"/>
      <c r="X333" s="2"/>
      <c r="Y333" s="2"/>
    </row>
    <row r="334" spans="1:25" ht="13" x14ac:dyDescent="0.15">
      <c r="A334" s="2"/>
      <c r="B334" s="2"/>
      <c r="C334" s="2"/>
      <c r="D334" s="42"/>
      <c r="E334" s="42"/>
      <c r="F334" s="2"/>
      <c r="G334" s="2"/>
      <c r="H334" s="2"/>
      <c r="I334" s="2"/>
      <c r="J334" s="2"/>
      <c r="K334" s="2"/>
      <c r="L334" s="2"/>
      <c r="M334" s="2"/>
      <c r="N334" s="2"/>
      <c r="O334" s="2"/>
      <c r="P334" s="2"/>
      <c r="Q334" s="2"/>
      <c r="R334" s="2"/>
      <c r="S334" s="2"/>
      <c r="T334" s="2"/>
      <c r="U334" s="2"/>
      <c r="V334" s="2"/>
      <c r="W334" s="2"/>
      <c r="X334" s="2"/>
      <c r="Y334" s="2"/>
    </row>
    <row r="335" spans="1:25" ht="13" x14ac:dyDescent="0.15">
      <c r="A335" s="2"/>
      <c r="B335" s="2"/>
      <c r="C335" s="2"/>
      <c r="D335" s="42"/>
      <c r="E335" s="42"/>
      <c r="F335" s="2"/>
      <c r="G335" s="2"/>
      <c r="H335" s="2"/>
      <c r="I335" s="2"/>
      <c r="J335" s="2"/>
      <c r="K335" s="2"/>
      <c r="L335" s="2"/>
      <c r="M335" s="2"/>
      <c r="N335" s="2"/>
      <c r="O335" s="2"/>
      <c r="P335" s="2"/>
      <c r="Q335" s="2"/>
      <c r="R335" s="2"/>
      <c r="S335" s="2"/>
      <c r="T335" s="2"/>
      <c r="U335" s="2"/>
      <c r="V335" s="2"/>
      <c r="W335" s="2"/>
      <c r="X335" s="2"/>
      <c r="Y335" s="2"/>
    </row>
    <row r="336" spans="1:25" ht="13" x14ac:dyDescent="0.15">
      <c r="A336" s="2"/>
      <c r="B336" s="2"/>
      <c r="C336" s="2"/>
      <c r="D336" s="42"/>
      <c r="E336" s="42"/>
      <c r="F336" s="2"/>
      <c r="G336" s="2"/>
      <c r="H336" s="2"/>
      <c r="I336" s="2"/>
      <c r="J336" s="2"/>
      <c r="K336" s="2"/>
      <c r="L336" s="2"/>
      <c r="M336" s="2"/>
      <c r="N336" s="2"/>
      <c r="O336" s="2"/>
      <c r="P336" s="2"/>
      <c r="Q336" s="2"/>
      <c r="R336" s="2"/>
      <c r="S336" s="2"/>
      <c r="T336" s="2"/>
      <c r="U336" s="2"/>
      <c r="V336" s="2"/>
      <c r="W336" s="2"/>
      <c r="X336" s="2"/>
      <c r="Y336" s="2"/>
    </row>
    <row r="337" spans="1:25" ht="13" x14ac:dyDescent="0.15">
      <c r="A337" s="2"/>
      <c r="B337" s="2"/>
      <c r="C337" s="2"/>
      <c r="D337" s="42"/>
      <c r="E337" s="42"/>
      <c r="F337" s="2"/>
      <c r="G337" s="2"/>
      <c r="H337" s="2"/>
      <c r="I337" s="2"/>
      <c r="J337" s="2"/>
      <c r="K337" s="2"/>
      <c r="L337" s="2"/>
      <c r="M337" s="2"/>
      <c r="N337" s="2"/>
      <c r="O337" s="2"/>
      <c r="P337" s="2"/>
      <c r="Q337" s="2"/>
      <c r="R337" s="2"/>
      <c r="S337" s="2"/>
      <c r="T337" s="2"/>
      <c r="U337" s="2"/>
      <c r="V337" s="2"/>
      <c r="W337" s="2"/>
      <c r="X337" s="2"/>
      <c r="Y337" s="2"/>
    </row>
    <row r="338" spans="1:25" ht="13" x14ac:dyDescent="0.15">
      <c r="A338" s="2"/>
      <c r="B338" s="2"/>
      <c r="C338" s="2"/>
      <c r="D338" s="42"/>
      <c r="E338" s="42"/>
      <c r="F338" s="2"/>
      <c r="G338" s="2"/>
      <c r="H338" s="2"/>
      <c r="I338" s="2"/>
      <c r="J338" s="2"/>
      <c r="K338" s="2"/>
      <c r="L338" s="2"/>
      <c r="M338" s="2"/>
      <c r="N338" s="2"/>
      <c r="O338" s="2"/>
      <c r="P338" s="2"/>
      <c r="Q338" s="2"/>
      <c r="R338" s="2"/>
      <c r="S338" s="2"/>
      <c r="T338" s="2"/>
      <c r="U338" s="2"/>
      <c r="V338" s="2"/>
      <c r="W338" s="2"/>
      <c r="X338" s="2"/>
      <c r="Y338" s="2"/>
    </row>
    <row r="339" spans="1:25" ht="13" x14ac:dyDescent="0.15">
      <c r="A339" s="2"/>
      <c r="B339" s="2"/>
      <c r="C339" s="2"/>
      <c r="D339" s="42"/>
      <c r="E339" s="42"/>
      <c r="F339" s="2"/>
      <c r="G339" s="2"/>
      <c r="H339" s="2"/>
      <c r="I339" s="2"/>
      <c r="J339" s="2"/>
      <c r="K339" s="2"/>
      <c r="L339" s="2"/>
      <c r="M339" s="2"/>
      <c r="N339" s="2"/>
      <c r="O339" s="2"/>
      <c r="P339" s="2"/>
      <c r="Q339" s="2"/>
      <c r="R339" s="2"/>
      <c r="S339" s="2"/>
      <c r="T339" s="2"/>
      <c r="U339" s="2"/>
      <c r="V339" s="2"/>
      <c r="W339" s="2"/>
      <c r="X339" s="2"/>
      <c r="Y339" s="2"/>
    </row>
    <row r="340" spans="1:25" ht="13" x14ac:dyDescent="0.15">
      <c r="A340" s="2"/>
      <c r="B340" s="2"/>
      <c r="C340" s="2"/>
      <c r="D340" s="42"/>
      <c r="E340" s="42"/>
      <c r="F340" s="2"/>
      <c r="G340" s="2"/>
      <c r="H340" s="2"/>
      <c r="I340" s="2"/>
      <c r="J340" s="2"/>
      <c r="K340" s="2"/>
      <c r="L340" s="2"/>
      <c r="M340" s="2"/>
      <c r="N340" s="2"/>
      <c r="O340" s="2"/>
      <c r="P340" s="2"/>
      <c r="Q340" s="2"/>
      <c r="R340" s="2"/>
      <c r="S340" s="2"/>
      <c r="T340" s="2"/>
      <c r="U340" s="2"/>
      <c r="V340" s="2"/>
      <c r="W340" s="2"/>
      <c r="X340" s="2"/>
      <c r="Y340" s="2"/>
    </row>
    <row r="341" spans="1:25" ht="13" x14ac:dyDescent="0.15">
      <c r="A341" s="2"/>
      <c r="B341" s="2"/>
      <c r="C341" s="2"/>
      <c r="D341" s="42"/>
      <c r="E341" s="42"/>
      <c r="F341" s="2"/>
      <c r="G341" s="2"/>
      <c r="H341" s="2"/>
      <c r="I341" s="2"/>
      <c r="J341" s="2"/>
      <c r="K341" s="2"/>
      <c r="L341" s="2"/>
      <c r="M341" s="2"/>
      <c r="N341" s="2"/>
      <c r="O341" s="2"/>
      <c r="P341" s="2"/>
      <c r="Q341" s="2"/>
      <c r="R341" s="2"/>
      <c r="S341" s="2"/>
      <c r="T341" s="2"/>
      <c r="U341" s="2"/>
      <c r="V341" s="2"/>
      <c r="W341" s="2"/>
      <c r="X341" s="2"/>
      <c r="Y341" s="2"/>
    </row>
    <row r="342" spans="1:25" ht="13" x14ac:dyDescent="0.15">
      <c r="A342" s="2"/>
      <c r="B342" s="2"/>
      <c r="C342" s="2"/>
      <c r="D342" s="42"/>
      <c r="E342" s="42"/>
      <c r="F342" s="2"/>
      <c r="G342" s="2"/>
      <c r="H342" s="2"/>
      <c r="I342" s="2"/>
      <c r="J342" s="2"/>
      <c r="K342" s="2"/>
      <c r="L342" s="2"/>
      <c r="M342" s="2"/>
      <c r="N342" s="2"/>
      <c r="O342" s="2"/>
      <c r="P342" s="2"/>
      <c r="Q342" s="2"/>
      <c r="R342" s="2"/>
      <c r="S342" s="2"/>
      <c r="T342" s="2"/>
      <c r="U342" s="2"/>
      <c r="V342" s="2"/>
      <c r="W342" s="2"/>
      <c r="X342" s="2"/>
      <c r="Y342" s="2"/>
    </row>
    <row r="343" spans="1:25" ht="13" x14ac:dyDescent="0.15">
      <c r="A343" s="2"/>
      <c r="B343" s="2"/>
      <c r="C343" s="2"/>
      <c r="D343" s="42"/>
      <c r="E343" s="42"/>
      <c r="F343" s="2"/>
      <c r="G343" s="2"/>
      <c r="H343" s="2"/>
      <c r="I343" s="2"/>
      <c r="J343" s="2"/>
      <c r="K343" s="2"/>
      <c r="L343" s="2"/>
      <c r="M343" s="2"/>
      <c r="N343" s="2"/>
      <c r="O343" s="2"/>
      <c r="P343" s="2"/>
      <c r="Q343" s="2"/>
      <c r="R343" s="2"/>
      <c r="S343" s="2"/>
      <c r="T343" s="2"/>
      <c r="U343" s="2"/>
      <c r="V343" s="2"/>
      <c r="W343" s="2"/>
      <c r="X343" s="2"/>
      <c r="Y343" s="2"/>
    </row>
    <row r="344" spans="1:25" ht="13" x14ac:dyDescent="0.15">
      <c r="A344" s="2"/>
      <c r="B344" s="2"/>
      <c r="C344" s="2"/>
      <c r="D344" s="42"/>
      <c r="E344" s="42"/>
      <c r="F344" s="2"/>
      <c r="G344" s="2"/>
      <c r="H344" s="2"/>
      <c r="I344" s="2"/>
      <c r="J344" s="2"/>
      <c r="K344" s="2"/>
      <c r="L344" s="2"/>
      <c r="M344" s="2"/>
      <c r="N344" s="2"/>
      <c r="O344" s="2"/>
      <c r="P344" s="2"/>
      <c r="Q344" s="2"/>
      <c r="R344" s="2"/>
      <c r="S344" s="2"/>
      <c r="T344" s="2"/>
      <c r="U344" s="2"/>
      <c r="V344" s="2"/>
      <c r="W344" s="2"/>
      <c r="X344" s="2"/>
      <c r="Y344" s="2"/>
    </row>
    <row r="345" spans="1:25" ht="13" x14ac:dyDescent="0.15">
      <c r="A345" s="2"/>
      <c r="B345" s="2"/>
      <c r="C345" s="2"/>
      <c r="D345" s="42"/>
      <c r="E345" s="42"/>
      <c r="F345" s="2"/>
      <c r="G345" s="2"/>
      <c r="H345" s="2"/>
      <c r="I345" s="2"/>
      <c r="J345" s="2"/>
      <c r="K345" s="2"/>
      <c r="L345" s="2"/>
      <c r="M345" s="2"/>
      <c r="N345" s="2"/>
      <c r="O345" s="2"/>
      <c r="P345" s="2"/>
      <c r="Q345" s="2"/>
      <c r="R345" s="2"/>
      <c r="S345" s="2"/>
      <c r="T345" s="2"/>
      <c r="U345" s="2"/>
      <c r="V345" s="2"/>
      <c r="W345" s="2"/>
      <c r="X345" s="2"/>
      <c r="Y345" s="2"/>
    </row>
    <row r="346" spans="1:25" ht="13" x14ac:dyDescent="0.15">
      <c r="A346" s="2"/>
      <c r="B346" s="2"/>
      <c r="C346" s="2"/>
      <c r="D346" s="42"/>
      <c r="E346" s="42"/>
      <c r="F346" s="2"/>
      <c r="G346" s="2"/>
      <c r="H346" s="2"/>
      <c r="I346" s="2"/>
      <c r="J346" s="2"/>
      <c r="K346" s="2"/>
      <c r="L346" s="2"/>
      <c r="M346" s="2"/>
      <c r="N346" s="2"/>
      <c r="O346" s="2"/>
      <c r="P346" s="2"/>
      <c r="Q346" s="2"/>
      <c r="R346" s="2"/>
      <c r="S346" s="2"/>
      <c r="T346" s="2"/>
      <c r="U346" s="2"/>
      <c r="V346" s="2"/>
      <c r="W346" s="2"/>
      <c r="X346" s="2"/>
      <c r="Y346" s="2"/>
    </row>
    <row r="347" spans="1:25" ht="13" x14ac:dyDescent="0.15">
      <c r="A347" s="2"/>
      <c r="B347" s="2"/>
      <c r="C347" s="2"/>
      <c r="D347" s="42"/>
      <c r="E347" s="42"/>
      <c r="F347" s="2"/>
      <c r="G347" s="2"/>
      <c r="H347" s="2"/>
      <c r="I347" s="2"/>
      <c r="J347" s="2"/>
      <c r="K347" s="2"/>
      <c r="L347" s="2"/>
      <c r="M347" s="2"/>
      <c r="N347" s="2"/>
      <c r="O347" s="2"/>
      <c r="P347" s="2"/>
      <c r="Q347" s="2"/>
      <c r="R347" s="2"/>
      <c r="S347" s="2"/>
      <c r="T347" s="2"/>
      <c r="U347" s="2"/>
      <c r="V347" s="2"/>
      <c r="W347" s="2"/>
      <c r="X347" s="2"/>
      <c r="Y347" s="2"/>
    </row>
    <row r="348" spans="1:25" ht="13" x14ac:dyDescent="0.15">
      <c r="A348" s="2"/>
      <c r="B348" s="2"/>
      <c r="C348" s="2"/>
      <c r="D348" s="42"/>
      <c r="E348" s="42"/>
      <c r="F348" s="2"/>
      <c r="G348" s="2"/>
      <c r="H348" s="2"/>
      <c r="I348" s="2"/>
      <c r="J348" s="2"/>
      <c r="K348" s="2"/>
      <c r="L348" s="2"/>
      <c r="M348" s="2"/>
      <c r="N348" s="2"/>
      <c r="O348" s="2"/>
      <c r="P348" s="2"/>
      <c r="Q348" s="2"/>
      <c r="R348" s="2"/>
      <c r="S348" s="2"/>
      <c r="T348" s="2"/>
      <c r="U348" s="2"/>
      <c r="V348" s="2"/>
      <c r="W348" s="2"/>
      <c r="X348" s="2"/>
      <c r="Y348" s="2"/>
    </row>
    <row r="349" spans="1:25" ht="13" x14ac:dyDescent="0.15">
      <c r="A349" s="2"/>
      <c r="B349" s="2"/>
      <c r="C349" s="2"/>
      <c r="D349" s="42"/>
      <c r="E349" s="42"/>
      <c r="F349" s="2"/>
      <c r="G349" s="2"/>
      <c r="H349" s="2"/>
      <c r="I349" s="2"/>
      <c r="J349" s="2"/>
      <c r="K349" s="2"/>
      <c r="L349" s="2"/>
      <c r="M349" s="2"/>
      <c r="N349" s="2"/>
      <c r="O349" s="2"/>
      <c r="P349" s="2"/>
      <c r="Q349" s="2"/>
      <c r="R349" s="2"/>
      <c r="S349" s="2"/>
      <c r="T349" s="2"/>
      <c r="U349" s="2"/>
      <c r="V349" s="2"/>
      <c r="W349" s="2"/>
      <c r="X349" s="2"/>
      <c r="Y349" s="2"/>
    </row>
    <row r="350" spans="1:25" ht="13" x14ac:dyDescent="0.15">
      <c r="A350" s="2"/>
      <c r="B350" s="2"/>
      <c r="C350" s="2"/>
      <c r="D350" s="42"/>
      <c r="E350" s="42"/>
      <c r="F350" s="2"/>
      <c r="G350" s="2"/>
      <c r="H350" s="2"/>
      <c r="I350" s="2"/>
      <c r="J350" s="2"/>
      <c r="K350" s="2"/>
      <c r="L350" s="2"/>
      <c r="M350" s="2"/>
      <c r="N350" s="2"/>
      <c r="O350" s="2"/>
      <c r="P350" s="2"/>
      <c r="Q350" s="2"/>
      <c r="R350" s="2"/>
      <c r="S350" s="2"/>
      <c r="T350" s="2"/>
      <c r="U350" s="2"/>
      <c r="V350" s="2"/>
      <c r="W350" s="2"/>
      <c r="X350" s="2"/>
      <c r="Y350" s="2"/>
    </row>
    <row r="351" spans="1:25" ht="13" x14ac:dyDescent="0.15">
      <c r="A351" s="2"/>
      <c r="B351" s="2"/>
      <c r="C351" s="2"/>
      <c r="D351" s="42"/>
      <c r="E351" s="42"/>
      <c r="F351" s="2"/>
      <c r="G351" s="2"/>
      <c r="H351" s="2"/>
      <c r="I351" s="2"/>
      <c r="J351" s="2"/>
      <c r="K351" s="2"/>
      <c r="L351" s="2"/>
      <c r="M351" s="2"/>
      <c r="N351" s="2"/>
      <c r="O351" s="2"/>
      <c r="P351" s="2"/>
      <c r="Q351" s="2"/>
      <c r="R351" s="2"/>
      <c r="S351" s="2"/>
      <c r="T351" s="2"/>
      <c r="U351" s="2"/>
      <c r="V351" s="2"/>
      <c r="W351" s="2"/>
      <c r="X351" s="2"/>
      <c r="Y351" s="2"/>
    </row>
    <row r="352" spans="1:25" ht="13" x14ac:dyDescent="0.15">
      <c r="A352" s="2"/>
      <c r="B352" s="2"/>
      <c r="C352" s="2"/>
      <c r="D352" s="42"/>
      <c r="E352" s="42"/>
      <c r="F352" s="2"/>
      <c r="G352" s="2"/>
      <c r="H352" s="2"/>
      <c r="I352" s="2"/>
      <c r="J352" s="2"/>
      <c r="K352" s="2"/>
      <c r="L352" s="2"/>
      <c r="M352" s="2"/>
      <c r="N352" s="2"/>
      <c r="O352" s="2"/>
      <c r="P352" s="2"/>
      <c r="Q352" s="2"/>
      <c r="R352" s="2"/>
      <c r="S352" s="2"/>
      <c r="T352" s="2"/>
      <c r="U352" s="2"/>
      <c r="V352" s="2"/>
      <c r="W352" s="2"/>
      <c r="X352" s="2"/>
      <c r="Y352" s="2"/>
    </row>
    <row r="353" spans="1:25" ht="13" x14ac:dyDescent="0.15">
      <c r="A353" s="2"/>
      <c r="B353" s="2"/>
      <c r="C353" s="2"/>
      <c r="D353" s="42"/>
      <c r="E353" s="42"/>
      <c r="F353" s="2"/>
      <c r="G353" s="2"/>
      <c r="H353" s="2"/>
      <c r="I353" s="2"/>
      <c r="J353" s="2"/>
      <c r="K353" s="2"/>
      <c r="L353" s="2"/>
      <c r="M353" s="2"/>
      <c r="N353" s="2"/>
      <c r="O353" s="2"/>
      <c r="P353" s="2"/>
      <c r="Q353" s="2"/>
      <c r="R353" s="2"/>
      <c r="S353" s="2"/>
      <c r="T353" s="2"/>
      <c r="U353" s="2"/>
      <c r="V353" s="2"/>
      <c r="W353" s="2"/>
      <c r="X353" s="2"/>
      <c r="Y353" s="2"/>
    </row>
    <row r="354" spans="1:25" ht="13" x14ac:dyDescent="0.15">
      <c r="A354" s="2"/>
      <c r="B354" s="2"/>
      <c r="C354" s="2"/>
      <c r="D354" s="42"/>
      <c r="E354" s="42"/>
      <c r="F354" s="2"/>
      <c r="G354" s="2"/>
      <c r="H354" s="2"/>
      <c r="I354" s="2"/>
      <c r="J354" s="2"/>
      <c r="K354" s="2"/>
      <c r="L354" s="2"/>
      <c r="M354" s="2"/>
      <c r="N354" s="2"/>
      <c r="O354" s="2"/>
      <c r="P354" s="2"/>
      <c r="Q354" s="2"/>
      <c r="R354" s="2"/>
      <c r="S354" s="2"/>
      <c r="T354" s="2"/>
      <c r="U354" s="2"/>
      <c r="V354" s="2"/>
      <c r="W354" s="2"/>
      <c r="X354" s="2"/>
      <c r="Y354" s="2"/>
    </row>
    <row r="355" spans="1:25" ht="13" x14ac:dyDescent="0.15">
      <c r="A355" s="2"/>
      <c r="B355" s="2"/>
      <c r="C355" s="2"/>
      <c r="D355" s="42"/>
      <c r="E355" s="42"/>
      <c r="F355" s="2"/>
      <c r="G355" s="2"/>
      <c r="H355" s="2"/>
      <c r="I355" s="2"/>
      <c r="J355" s="2"/>
      <c r="K355" s="2"/>
      <c r="L355" s="2"/>
      <c r="M355" s="2"/>
      <c r="N355" s="2"/>
      <c r="O355" s="2"/>
      <c r="P355" s="2"/>
      <c r="Q355" s="2"/>
      <c r="R355" s="2"/>
      <c r="S355" s="2"/>
      <c r="T355" s="2"/>
      <c r="U355" s="2"/>
      <c r="V355" s="2"/>
      <c r="W355" s="2"/>
      <c r="X355" s="2"/>
      <c r="Y355" s="2"/>
    </row>
    <row r="356" spans="1:25" ht="13" x14ac:dyDescent="0.15">
      <c r="A356" s="2"/>
      <c r="B356" s="2"/>
      <c r="C356" s="2"/>
      <c r="D356" s="42"/>
      <c r="E356" s="42"/>
      <c r="F356" s="2"/>
      <c r="G356" s="2"/>
      <c r="H356" s="2"/>
      <c r="I356" s="2"/>
      <c r="J356" s="2"/>
      <c r="K356" s="2"/>
      <c r="L356" s="2"/>
      <c r="M356" s="2"/>
      <c r="N356" s="2"/>
      <c r="O356" s="2"/>
      <c r="P356" s="2"/>
      <c r="Q356" s="2"/>
      <c r="R356" s="2"/>
      <c r="S356" s="2"/>
      <c r="T356" s="2"/>
      <c r="U356" s="2"/>
      <c r="V356" s="2"/>
      <c r="W356" s="2"/>
      <c r="X356" s="2"/>
      <c r="Y356" s="2"/>
    </row>
    <row r="357" spans="1:25" ht="13" x14ac:dyDescent="0.15">
      <c r="A357" s="2"/>
      <c r="B357" s="2"/>
      <c r="C357" s="2"/>
      <c r="D357" s="42"/>
      <c r="E357" s="42"/>
      <c r="F357" s="2"/>
      <c r="G357" s="2"/>
      <c r="H357" s="2"/>
      <c r="I357" s="2"/>
      <c r="J357" s="2"/>
      <c r="K357" s="2"/>
      <c r="L357" s="2"/>
      <c r="M357" s="2"/>
      <c r="N357" s="2"/>
      <c r="O357" s="2"/>
      <c r="P357" s="2"/>
      <c r="Q357" s="2"/>
      <c r="R357" s="2"/>
      <c r="S357" s="2"/>
      <c r="T357" s="2"/>
      <c r="U357" s="2"/>
      <c r="V357" s="2"/>
      <c r="W357" s="2"/>
      <c r="X357" s="2"/>
      <c r="Y357" s="2"/>
    </row>
    <row r="358" spans="1:25" ht="13" x14ac:dyDescent="0.15">
      <c r="A358" s="2"/>
      <c r="B358" s="2"/>
      <c r="C358" s="2"/>
      <c r="D358" s="42"/>
      <c r="E358" s="42"/>
      <c r="F358" s="2"/>
      <c r="G358" s="2"/>
      <c r="H358" s="2"/>
      <c r="I358" s="2"/>
      <c r="J358" s="2"/>
      <c r="K358" s="2"/>
      <c r="L358" s="2"/>
      <c r="M358" s="2"/>
      <c r="N358" s="2"/>
      <c r="O358" s="2"/>
      <c r="P358" s="2"/>
      <c r="Q358" s="2"/>
      <c r="R358" s="2"/>
      <c r="S358" s="2"/>
      <c r="T358" s="2"/>
      <c r="U358" s="2"/>
      <c r="V358" s="2"/>
      <c r="W358" s="2"/>
      <c r="X358" s="2"/>
      <c r="Y358" s="2"/>
    </row>
    <row r="359" spans="1:25" ht="13" x14ac:dyDescent="0.15">
      <c r="A359" s="2"/>
      <c r="B359" s="2"/>
      <c r="C359" s="2"/>
      <c r="D359" s="42"/>
      <c r="E359" s="42"/>
      <c r="F359" s="2"/>
      <c r="G359" s="2"/>
      <c r="H359" s="2"/>
      <c r="I359" s="2"/>
      <c r="J359" s="2"/>
      <c r="K359" s="2"/>
      <c r="L359" s="2"/>
      <c r="M359" s="2"/>
      <c r="N359" s="2"/>
      <c r="O359" s="2"/>
      <c r="P359" s="2"/>
      <c r="Q359" s="2"/>
      <c r="R359" s="2"/>
      <c r="S359" s="2"/>
      <c r="T359" s="2"/>
      <c r="U359" s="2"/>
      <c r="V359" s="2"/>
      <c r="W359" s="2"/>
      <c r="X359" s="2"/>
      <c r="Y359" s="2"/>
    </row>
    <row r="360" spans="1:25" ht="13" x14ac:dyDescent="0.15">
      <c r="A360" s="2"/>
      <c r="B360" s="2"/>
      <c r="C360" s="2"/>
      <c r="D360" s="42"/>
      <c r="E360" s="42"/>
      <c r="F360" s="2"/>
      <c r="G360" s="2"/>
      <c r="H360" s="2"/>
      <c r="I360" s="2"/>
      <c r="J360" s="2"/>
      <c r="K360" s="2"/>
      <c r="L360" s="2"/>
      <c r="M360" s="2"/>
      <c r="N360" s="2"/>
      <c r="O360" s="2"/>
      <c r="P360" s="2"/>
      <c r="Q360" s="2"/>
      <c r="R360" s="2"/>
      <c r="S360" s="2"/>
      <c r="T360" s="2"/>
      <c r="U360" s="2"/>
      <c r="V360" s="2"/>
      <c r="W360" s="2"/>
      <c r="X360" s="2"/>
      <c r="Y360" s="2"/>
    </row>
    <row r="361" spans="1:25" ht="13" x14ac:dyDescent="0.15">
      <c r="A361" s="2"/>
      <c r="B361" s="2"/>
      <c r="C361" s="2"/>
      <c r="D361" s="42"/>
      <c r="E361" s="42"/>
      <c r="F361" s="2"/>
      <c r="G361" s="2"/>
      <c r="H361" s="2"/>
      <c r="I361" s="2"/>
      <c r="J361" s="2"/>
      <c r="K361" s="2"/>
      <c r="L361" s="2"/>
      <c r="M361" s="2"/>
      <c r="N361" s="2"/>
      <c r="O361" s="2"/>
      <c r="P361" s="2"/>
      <c r="Q361" s="2"/>
      <c r="R361" s="2"/>
      <c r="S361" s="2"/>
      <c r="T361" s="2"/>
      <c r="U361" s="2"/>
      <c r="V361" s="2"/>
      <c r="W361" s="2"/>
      <c r="X361" s="2"/>
      <c r="Y361" s="2"/>
    </row>
    <row r="362" spans="1:25" ht="13" x14ac:dyDescent="0.15">
      <c r="A362" s="2"/>
      <c r="B362" s="2"/>
      <c r="C362" s="2"/>
      <c r="D362" s="42"/>
      <c r="E362" s="42"/>
      <c r="F362" s="2"/>
      <c r="G362" s="2"/>
      <c r="H362" s="2"/>
      <c r="I362" s="2"/>
      <c r="J362" s="2"/>
      <c r="K362" s="2"/>
      <c r="L362" s="2"/>
      <c r="M362" s="2"/>
      <c r="N362" s="2"/>
      <c r="O362" s="2"/>
      <c r="P362" s="2"/>
      <c r="Q362" s="2"/>
      <c r="R362" s="2"/>
      <c r="S362" s="2"/>
      <c r="T362" s="2"/>
      <c r="U362" s="2"/>
      <c r="V362" s="2"/>
      <c r="W362" s="2"/>
      <c r="X362" s="2"/>
      <c r="Y362" s="2"/>
    </row>
    <row r="363" spans="1:25" ht="13" x14ac:dyDescent="0.15">
      <c r="A363" s="2"/>
      <c r="B363" s="2"/>
      <c r="C363" s="2"/>
      <c r="D363" s="42"/>
      <c r="E363" s="42"/>
      <c r="F363" s="2"/>
      <c r="G363" s="2"/>
      <c r="H363" s="2"/>
      <c r="I363" s="2"/>
      <c r="J363" s="2"/>
      <c r="K363" s="2"/>
      <c r="L363" s="2"/>
      <c r="M363" s="2"/>
      <c r="N363" s="2"/>
      <c r="O363" s="2"/>
      <c r="P363" s="2"/>
      <c r="Q363" s="2"/>
      <c r="R363" s="2"/>
      <c r="S363" s="2"/>
      <c r="T363" s="2"/>
      <c r="U363" s="2"/>
      <c r="V363" s="2"/>
      <c r="W363" s="2"/>
      <c r="X363" s="2"/>
      <c r="Y363" s="2"/>
    </row>
    <row r="364" spans="1:25" ht="13" x14ac:dyDescent="0.15">
      <c r="A364" s="2"/>
      <c r="B364" s="2"/>
      <c r="C364" s="2"/>
      <c r="D364" s="42"/>
      <c r="E364" s="42"/>
      <c r="F364" s="2"/>
      <c r="G364" s="2"/>
      <c r="H364" s="2"/>
      <c r="I364" s="2"/>
      <c r="J364" s="2"/>
      <c r="K364" s="2"/>
      <c r="L364" s="2"/>
      <c r="M364" s="2"/>
      <c r="N364" s="2"/>
      <c r="O364" s="2"/>
      <c r="P364" s="2"/>
      <c r="Q364" s="2"/>
      <c r="R364" s="2"/>
      <c r="S364" s="2"/>
      <c r="T364" s="2"/>
      <c r="U364" s="2"/>
      <c r="V364" s="2"/>
      <c r="W364" s="2"/>
      <c r="X364" s="2"/>
      <c r="Y364" s="2"/>
    </row>
    <row r="365" spans="1:25" ht="13" x14ac:dyDescent="0.15">
      <c r="A365" s="2"/>
      <c r="B365" s="2"/>
      <c r="C365" s="2"/>
      <c r="D365" s="42"/>
      <c r="E365" s="42"/>
      <c r="F365" s="2"/>
      <c r="G365" s="2"/>
      <c r="H365" s="2"/>
      <c r="I365" s="2"/>
      <c r="J365" s="2"/>
      <c r="K365" s="2"/>
      <c r="L365" s="2"/>
      <c r="M365" s="2"/>
      <c r="N365" s="2"/>
      <c r="O365" s="2"/>
      <c r="P365" s="2"/>
      <c r="Q365" s="2"/>
      <c r="R365" s="2"/>
      <c r="S365" s="2"/>
      <c r="T365" s="2"/>
      <c r="U365" s="2"/>
      <c r="V365" s="2"/>
      <c r="W365" s="2"/>
      <c r="X365" s="2"/>
      <c r="Y365" s="2"/>
    </row>
    <row r="366" spans="1:25" ht="13" x14ac:dyDescent="0.15">
      <c r="A366" s="2"/>
      <c r="B366" s="2"/>
      <c r="C366" s="2"/>
      <c r="D366" s="42"/>
      <c r="E366" s="42"/>
      <c r="F366" s="2"/>
      <c r="G366" s="2"/>
      <c r="H366" s="2"/>
      <c r="I366" s="2"/>
      <c r="J366" s="2"/>
      <c r="K366" s="2"/>
      <c r="L366" s="2"/>
      <c r="M366" s="2"/>
      <c r="N366" s="2"/>
      <c r="O366" s="2"/>
      <c r="P366" s="2"/>
      <c r="Q366" s="2"/>
      <c r="R366" s="2"/>
      <c r="S366" s="2"/>
      <c r="T366" s="2"/>
      <c r="U366" s="2"/>
      <c r="V366" s="2"/>
      <c r="W366" s="2"/>
      <c r="X366" s="2"/>
      <c r="Y366" s="2"/>
    </row>
    <row r="367" spans="1:25" ht="13" x14ac:dyDescent="0.15">
      <c r="A367" s="2"/>
      <c r="B367" s="2"/>
      <c r="C367" s="2"/>
      <c r="D367" s="42"/>
      <c r="E367" s="42"/>
      <c r="F367" s="2"/>
      <c r="G367" s="2"/>
      <c r="H367" s="2"/>
      <c r="I367" s="2"/>
      <c r="J367" s="2"/>
      <c r="K367" s="2"/>
      <c r="L367" s="2"/>
      <c r="M367" s="2"/>
      <c r="N367" s="2"/>
      <c r="O367" s="2"/>
      <c r="P367" s="2"/>
      <c r="Q367" s="2"/>
      <c r="R367" s="2"/>
      <c r="S367" s="2"/>
      <c r="T367" s="2"/>
      <c r="U367" s="2"/>
      <c r="V367" s="2"/>
      <c r="W367" s="2"/>
      <c r="X367" s="2"/>
      <c r="Y367" s="2"/>
    </row>
    <row r="368" spans="1:25" ht="13" x14ac:dyDescent="0.15">
      <c r="A368" s="2"/>
      <c r="B368" s="2"/>
      <c r="C368" s="2"/>
      <c r="D368" s="42"/>
      <c r="E368" s="42"/>
      <c r="F368" s="2"/>
      <c r="G368" s="2"/>
      <c r="H368" s="2"/>
      <c r="I368" s="2"/>
      <c r="J368" s="2"/>
      <c r="K368" s="2"/>
      <c r="L368" s="2"/>
      <c r="M368" s="2"/>
      <c r="N368" s="2"/>
      <c r="O368" s="2"/>
      <c r="P368" s="2"/>
      <c r="Q368" s="2"/>
      <c r="R368" s="2"/>
      <c r="S368" s="2"/>
      <c r="T368" s="2"/>
      <c r="U368" s="2"/>
      <c r="V368" s="2"/>
      <c r="W368" s="2"/>
      <c r="X368" s="2"/>
      <c r="Y368" s="2"/>
    </row>
    <row r="369" spans="1:25" ht="13" x14ac:dyDescent="0.15">
      <c r="A369" s="2"/>
      <c r="B369" s="2"/>
      <c r="C369" s="2"/>
      <c r="D369" s="42"/>
      <c r="E369" s="42"/>
      <c r="F369" s="2"/>
      <c r="G369" s="2"/>
      <c r="H369" s="2"/>
      <c r="I369" s="2"/>
      <c r="J369" s="2"/>
      <c r="K369" s="2"/>
      <c r="L369" s="2"/>
      <c r="M369" s="2"/>
      <c r="N369" s="2"/>
      <c r="O369" s="2"/>
      <c r="P369" s="2"/>
      <c r="Q369" s="2"/>
      <c r="R369" s="2"/>
      <c r="S369" s="2"/>
      <c r="T369" s="2"/>
      <c r="U369" s="2"/>
      <c r="V369" s="2"/>
      <c r="W369" s="2"/>
      <c r="X369" s="2"/>
      <c r="Y369" s="2"/>
    </row>
    <row r="370" spans="1:25" ht="13" x14ac:dyDescent="0.15">
      <c r="A370" s="2"/>
      <c r="B370" s="2"/>
      <c r="C370" s="2"/>
      <c r="D370" s="42"/>
      <c r="E370" s="42"/>
      <c r="F370" s="2"/>
      <c r="G370" s="2"/>
      <c r="H370" s="2"/>
      <c r="I370" s="2"/>
      <c r="J370" s="2"/>
      <c r="K370" s="2"/>
      <c r="L370" s="2"/>
      <c r="M370" s="2"/>
      <c r="N370" s="2"/>
      <c r="O370" s="2"/>
      <c r="P370" s="2"/>
      <c r="Q370" s="2"/>
      <c r="R370" s="2"/>
      <c r="S370" s="2"/>
      <c r="T370" s="2"/>
      <c r="U370" s="2"/>
      <c r="V370" s="2"/>
      <c r="W370" s="2"/>
      <c r="X370" s="2"/>
      <c r="Y370" s="2"/>
    </row>
    <row r="371" spans="1:25" ht="13" x14ac:dyDescent="0.15">
      <c r="A371" s="2"/>
      <c r="B371" s="2"/>
      <c r="C371" s="2"/>
      <c r="D371" s="42"/>
      <c r="E371" s="42"/>
      <c r="F371" s="2"/>
      <c r="G371" s="2"/>
      <c r="H371" s="2"/>
      <c r="I371" s="2"/>
      <c r="J371" s="2"/>
      <c r="K371" s="2"/>
      <c r="L371" s="2"/>
      <c r="M371" s="2"/>
      <c r="N371" s="2"/>
      <c r="O371" s="2"/>
      <c r="P371" s="2"/>
      <c r="Q371" s="2"/>
      <c r="R371" s="2"/>
      <c r="S371" s="2"/>
      <c r="T371" s="2"/>
      <c r="U371" s="2"/>
      <c r="V371" s="2"/>
      <c r="W371" s="2"/>
      <c r="X371" s="2"/>
      <c r="Y371" s="2"/>
    </row>
    <row r="372" spans="1:25" ht="13" x14ac:dyDescent="0.15">
      <c r="A372" s="2"/>
      <c r="B372" s="2"/>
      <c r="C372" s="2"/>
      <c r="D372" s="42"/>
      <c r="E372" s="42"/>
      <c r="F372" s="2"/>
      <c r="G372" s="2"/>
      <c r="H372" s="2"/>
      <c r="I372" s="2"/>
      <c r="J372" s="2"/>
      <c r="K372" s="2"/>
      <c r="L372" s="2"/>
      <c r="M372" s="2"/>
      <c r="N372" s="2"/>
      <c r="O372" s="2"/>
      <c r="P372" s="2"/>
      <c r="Q372" s="2"/>
      <c r="R372" s="2"/>
      <c r="S372" s="2"/>
      <c r="T372" s="2"/>
      <c r="U372" s="2"/>
      <c r="V372" s="2"/>
      <c r="W372" s="2"/>
      <c r="X372" s="2"/>
      <c r="Y372" s="2"/>
    </row>
    <row r="373" spans="1:25" ht="13" x14ac:dyDescent="0.15">
      <c r="A373" s="2"/>
      <c r="B373" s="2"/>
      <c r="C373" s="2"/>
      <c r="D373" s="42"/>
      <c r="E373" s="42"/>
      <c r="F373" s="2"/>
      <c r="G373" s="2"/>
      <c r="H373" s="2"/>
      <c r="I373" s="2"/>
      <c r="J373" s="2"/>
      <c r="K373" s="2"/>
      <c r="L373" s="2"/>
      <c r="M373" s="2"/>
      <c r="N373" s="2"/>
      <c r="O373" s="2"/>
      <c r="P373" s="2"/>
      <c r="Q373" s="2"/>
      <c r="R373" s="2"/>
      <c r="S373" s="2"/>
      <c r="T373" s="2"/>
      <c r="U373" s="2"/>
      <c r="V373" s="2"/>
      <c r="W373" s="2"/>
      <c r="X373" s="2"/>
      <c r="Y373" s="2"/>
    </row>
    <row r="374" spans="1:25" ht="13" x14ac:dyDescent="0.15">
      <c r="A374" s="2"/>
      <c r="B374" s="2"/>
      <c r="C374" s="2"/>
      <c r="D374" s="42"/>
      <c r="E374" s="42"/>
      <c r="F374" s="2"/>
      <c r="G374" s="2"/>
      <c r="H374" s="2"/>
      <c r="I374" s="2"/>
      <c r="J374" s="2"/>
      <c r="K374" s="2"/>
      <c r="L374" s="2"/>
      <c r="M374" s="2"/>
      <c r="N374" s="2"/>
      <c r="O374" s="2"/>
      <c r="P374" s="2"/>
      <c r="Q374" s="2"/>
      <c r="R374" s="2"/>
      <c r="S374" s="2"/>
      <c r="T374" s="2"/>
      <c r="U374" s="2"/>
      <c r="V374" s="2"/>
      <c r="W374" s="2"/>
      <c r="X374" s="2"/>
      <c r="Y374" s="2"/>
    </row>
    <row r="375" spans="1:25" ht="13" x14ac:dyDescent="0.15">
      <c r="A375" s="2"/>
      <c r="B375" s="2"/>
      <c r="C375" s="2"/>
      <c r="D375" s="42"/>
      <c r="E375" s="42"/>
      <c r="F375" s="2"/>
      <c r="G375" s="2"/>
      <c r="H375" s="2"/>
      <c r="I375" s="2"/>
      <c r="J375" s="2"/>
      <c r="K375" s="2"/>
      <c r="L375" s="2"/>
      <c r="M375" s="2"/>
      <c r="N375" s="2"/>
      <c r="O375" s="2"/>
      <c r="P375" s="2"/>
      <c r="Q375" s="2"/>
      <c r="R375" s="2"/>
      <c r="S375" s="2"/>
      <c r="T375" s="2"/>
      <c r="U375" s="2"/>
      <c r="V375" s="2"/>
      <c r="W375" s="2"/>
      <c r="X375" s="2"/>
      <c r="Y375" s="2"/>
    </row>
    <row r="376" spans="1:25" ht="13" x14ac:dyDescent="0.15">
      <c r="A376" s="2"/>
      <c r="B376" s="2"/>
      <c r="C376" s="2"/>
      <c r="D376" s="42"/>
      <c r="E376" s="42"/>
      <c r="F376" s="2"/>
      <c r="G376" s="2"/>
      <c r="H376" s="2"/>
      <c r="I376" s="2"/>
      <c r="J376" s="2"/>
      <c r="K376" s="2"/>
      <c r="L376" s="2"/>
      <c r="M376" s="2"/>
      <c r="N376" s="2"/>
      <c r="O376" s="2"/>
      <c r="P376" s="2"/>
      <c r="Q376" s="2"/>
      <c r="R376" s="2"/>
      <c r="S376" s="2"/>
      <c r="T376" s="2"/>
      <c r="U376" s="2"/>
      <c r="V376" s="2"/>
      <c r="W376" s="2"/>
      <c r="X376" s="2"/>
      <c r="Y376" s="2"/>
    </row>
    <row r="377" spans="1:25" ht="13" x14ac:dyDescent="0.15">
      <c r="A377" s="2"/>
      <c r="B377" s="2"/>
      <c r="C377" s="2"/>
      <c r="D377" s="42"/>
      <c r="E377" s="42"/>
      <c r="F377" s="2"/>
      <c r="G377" s="2"/>
      <c r="H377" s="2"/>
      <c r="I377" s="2"/>
      <c r="J377" s="2"/>
      <c r="K377" s="2"/>
      <c r="L377" s="2"/>
      <c r="M377" s="2"/>
      <c r="N377" s="2"/>
      <c r="O377" s="2"/>
      <c r="P377" s="2"/>
      <c r="Q377" s="2"/>
      <c r="R377" s="2"/>
      <c r="S377" s="2"/>
      <c r="T377" s="2"/>
      <c r="U377" s="2"/>
      <c r="V377" s="2"/>
      <c r="W377" s="2"/>
      <c r="X377" s="2"/>
      <c r="Y377" s="2"/>
    </row>
    <row r="378" spans="1:25" ht="13" x14ac:dyDescent="0.15">
      <c r="A378" s="2"/>
      <c r="B378" s="2"/>
      <c r="C378" s="2"/>
      <c r="D378" s="42"/>
      <c r="E378" s="42"/>
      <c r="F378" s="2"/>
      <c r="G378" s="2"/>
      <c r="H378" s="2"/>
      <c r="I378" s="2"/>
      <c r="J378" s="2"/>
      <c r="K378" s="2"/>
      <c r="L378" s="2"/>
      <c r="M378" s="2"/>
      <c r="N378" s="2"/>
      <c r="O378" s="2"/>
      <c r="P378" s="2"/>
      <c r="Q378" s="2"/>
      <c r="R378" s="2"/>
      <c r="S378" s="2"/>
      <c r="T378" s="2"/>
      <c r="U378" s="2"/>
      <c r="V378" s="2"/>
      <c r="W378" s="2"/>
      <c r="X378" s="2"/>
      <c r="Y378" s="2"/>
    </row>
    <row r="379" spans="1:25" ht="13" x14ac:dyDescent="0.15">
      <c r="A379" s="2"/>
      <c r="B379" s="2"/>
      <c r="C379" s="2"/>
      <c r="D379" s="42"/>
      <c r="E379" s="42"/>
      <c r="F379" s="2"/>
      <c r="G379" s="2"/>
      <c r="H379" s="2"/>
      <c r="I379" s="2"/>
      <c r="J379" s="2"/>
      <c r="K379" s="2"/>
      <c r="L379" s="2"/>
      <c r="M379" s="2"/>
      <c r="N379" s="2"/>
      <c r="O379" s="2"/>
      <c r="P379" s="2"/>
      <c r="Q379" s="2"/>
      <c r="R379" s="2"/>
      <c r="S379" s="2"/>
      <c r="T379" s="2"/>
      <c r="U379" s="2"/>
      <c r="V379" s="2"/>
      <c r="W379" s="2"/>
      <c r="X379" s="2"/>
      <c r="Y379" s="2"/>
    </row>
    <row r="380" spans="1:25" ht="13" x14ac:dyDescent="0.15">
      <c r="A380" s="2"/>
      <c r="B380" s="2"/>
      <c r="C380" s="2"/>
      <c r="D380" s="42"/>
      <c r="E380" s="42"/>
      <c r="F380" s="2"/>
      <c r="G380" s="2"/>
      <c r="H380" s="2"/>
      <c r="I380" s="2"/>
      <c r="J380" s="2"/>
      <c r="K380" s="2"/>
      <c r="L380" s="2"/>
      <c r="M380" s="2"/>
      <c r="N380" s="2"/>
      <c r="O380" s="2"/>
      <c r="P380" s="2"/>
      <c r="Q380" s="2"/>
      <c r="R380" s="2"/>
      <c r="S380" s="2"/>
      <c r="T380" s="2"/>
      <c r="U380" s="2"/>
      <c r="V380" s="2"/>
      <c r="W380" s="2"/>
      <c r="X380" s="2"/>
      <c r="Y380" s="2"/>
    </row>
    <row r="381" spans="1:25" ht="13" x14ac:dyDescent="0.15">
      <c r="A381" s="2"/>
      <c r="B381" s="2"/>
      <c r="C381" s="2"/>
      <c r="D381" s="42"/>
      <c r="E381" s="42"/>
      <c r="F381" s="2"/>
      <c r="G381" s="2"/>
      <c r="H381" s="2"/>
      <c r="I381" s="2"/>
      <c r="J381" s="2"/>
      <c r="K381" s="2"/>
      <c r="L381" s="2"/>
      <c r="M381" s="2"/>
      <c r="N381" s="2"/>
      <c r="O381" s="2"/>
      <c r="P381" s="2"/>
      <c r="Q381" s="2"/>
      <c r="R381" s="2"/>
      <c r="S381" s="2"/>
      <c r="T381" s="2"/>
      <c r="U381" s="2"/>
      <c r="V381" s="2"/>
      <c r="W381" s="2"/>
      <c r="X381" s="2"/>
      <c r="Y381" s="2"/>
    </row>
    <row r="382" spans="1:25" ht="13" x14ac:dyDescent="0.15">
      <c r="A382" s="2"/>
      <c r="B382" s="2"/>
      <c r="C382" s="2"/>
      <c r="D382" s="42"/>
      <c r="E382" s="42"/>
      <c r="F382" s="2"/>
      <c r="G382" s="2"/>
      <c r="H382" s="2"/>
      <c r="I382" s="2"/>
      <c r="J382" s="2"/>
      <c r="K382" s="2"/>
      <c r="L382" s="2"/>
      <c r="M382" s="2"/>
      <c r="N382" s="2"/>
      <c r="O382" s="2"/>
      <c r="P382" s="2"/>
      <c r="Q382" s="2"/>
      <c r="R382" s="2"/>
      <c r="S382" s="2"/>
      <c r="T382" s="2"/>
      <c r="U382" s="2"/>
      <c r="V382" s="2"/>
      <c r="W382" s="2"/>
      <c r="X382" s="2"/>
      <c r="Y382" s="2"/>
    </row>
    <row r="383" spans="1:25" ht="13" x14ac:dyDescent="0.15">
      <c r="A383" s="2"/>
      <c r="B383" s="2"/>
      <c r="C383" s="2"/>
      <c r="D383" s="42"/>
      <c r="E383" s="42"/>
      <c r="F383" s="2"/>
      <c r="G383" s="2"/>
      <c r="H383" s="2"/>
      <c r="I383" s="2"/>
      <c r="J383" s="2"/>
      <c r="K383" s="2"/>
      <c r="L383" s="2"/>
      <c r="M383" s="2"/>
      <c r="N383" s="2"/>
      <c r="O383" s="2"/>
      <c r="P383" s="2"/>
      <c r="Q383" s="2"/>
      <c r="R383" s="2"/>
      <c r="S383" s="2"/>
      <c r="T383" s="2"/>
      <c r="U383" s="2"/>
      <c r="V383" s="2"/>
      <c r="W383" s="2"/>
      <c r="X383" s="2"/>
      <c r="Y383" s="2"/>
    </row>
    <row r="384" spans="1:25" ht="13" x14ac:dyDescent="0.15">
      <c r="A384" s="2"/>
      <c r="B384" s="2"/>
      <c r="C384" s="2"/>
      <c r="D384" s="42"/>
      <c r="E384" s="42"/>
      <c r="F384" s="2"/>
      <c r="G384" s="2"/>
      <c r="H384" s="2"/>
      <c r="I384" s="2"/>
      <c r="J384" s="2"/>
      <c r="K384" s="2"/>
      <c r="L384" s="2"/>
      <c r="M384" s="2"/>
      <c r="N384" s="2"/>
      <c r="O384" s="2"/>
      <c r="P384" s="2"/>
      <c r="Q384" s="2"/>
      <c r="R384" s="2"/>
      <c r="S384" s="2"/>
      <c r="T384" s="2"/>
      <c r="U384" s="2"/>
      <c r="V384" s="2"/>
      <c r="W384" s="2"/>
      <c r="X384" s="2"/>
      <c r="Y384" s="2"/>
    </row>
    <row r="385" spans="1:25" ht="13" x14ac:dyDescent="0.15">
      <c r="A385" s="2"/>
      <c r="B385" s="2"/>
      <c r="C385" s="2"/>
      <c r="D385" s="42"/>
      <c r="E385" s="42"/>
      <c r="F385" s="2"/>
      <c r="G385" s="2"/>
      <c r="H385" s="2"/>
      <c r="I385" s="2"/>
      <c r="J385" s="2"/>
      <c r="K385" s="2"/>
      <c r="L385" s="2"/>
      <c r="M385" s="2"/>
      <c r="N385" s="2"/>
      <c r="O385" s="2"/>
      <c r="P385" s="2"/>
      <c r="Q385" s="2"/>
      <c r="R385" s="2"/>
      <c r="S385" s="2"/>
      <c r="T385" s="2"/>
      <c r="U385" s="2"/>
      <c r="V385" s="2"/>
      <c r="W385" s="2"/>
      <c r="X385" s="2"/>
      <c r="Y385" s="2"/>
    </row>
    <row r="386" spans="1:25" ht="13" x14ac:dyDescent="0.15">
      <c r="A386" s="2"/>
      <c r="B386" s="2"/>
      <c r="C386" s="2"/>
      <c r="D386" s="42"/>
      <c r="E386" s="42"/>
      <c r="F386" s="2"/>
      <c r="G386" s="2"/>
      <c r="H386" s="2"/>
      <c r="I386" s="2"/>
      <c r="J386" s="2"/>
      <c r="K386" s="2"/>
      <c r="L386" s="2"/>
      <c r="M386" s="2"/>
      <c r="N386" s="2"/>
      <c r="O386" s="2"/>
      <c r="P386" s="2"/>
      <c r="Q386" s="2"/>
      <c r="R386" s="2"/>
      <c r="S386" s="2"/>
      <c r="T386" s="2"/>
      <c r="U386" s="2"/>
      <c r="V386" s="2"/>
      <c r="W386" s="2"/>
      <c r="X386" s="2"/>
      <c r="Y386" s="2"/>
    </row>
    <row r="387" spans="1:25" ht="13" x14ac:dyDescent="0.15">
      <c r="A387" s="2"/>
      <c r="B387" s="2"/>
      <c r="C387" s="2"/>
      <c r="D387" s="42"/>
      <c r="E387" s="42"/>
      <c r="F387" s="2"/>
      <c r="G387" s="2"/>
      <c r="H387" s="2"/>
      <c r="I387" s="2"/>
      <c r="J387" s="2"/>
      <c r="K387" s="2"/>
      <c r="L387" s="2"/>
      <c r="M387" s="2"/>
      <c r="N387" s="2"/>
      <c r="O387" s="2"/>
      <c r="P387" s="2"/>
      <c r="Q387" s="2"/>
      <c r="R387" s="2"/>
      <c r="S387" s="2"/>
      <c r="T387" s="2"/>
      <c r="U387" s="2"/>
      <c r="V387" s="2"/>
      <c r="W387" s="2"/>
      <c r="X387" s="2"/>
      <c r="Y387" s="2"/>
    </row>
    <row r="388" spans="1:25" ht="13" x14ac:dyDescent="0.15">
      <c r="A388" s="2"/>
      <c r="B388" s="2"/>
      <c r="C388" s="2"/>
      <c r="D388" s="42"/>
      <c r="E388" s="42"/>
      <c r="F388" s="2"/>
      <c r="G388" s="2"/>
      <c r="H388" s="2"/>
      <c r="I388" s="2"/>
      <c r="J388" s="2"/>
      <c r="K388" s="2"/>
      <c r="L388" s="2"/>
      <c r="M388" s="2"/>
      <c r="N388" s="2"/>
      <c r="O388" s="2"/>
      <c r="P388" s="2"/>
      <c r="Q388" s="2"/>
      <c r="R388" s="2"/>
      <c r="S388" s="2"/>
      <c r="T388" s="2"/>
      <c r="U388" s="2"/>
      <c r="V388" s="2"/>
      <c r="W388" s="2"/>
      <c r="X388" s="2"/>
      <c r="Y388" s="2"/>
    </row>
    <row r="389" spans="1:25" ht="13" x14ac:dyDescent="0.15">
      <c r="A389" s="2"/>
      <c r="B389" s="2"/>
      <c r="C389" s="2"/>
      <c r="D389" s="42"/>
      <c r="E389" s="42"/>
      <c r="F389" s="2"/>
      <c r="G389" s="2"/>
      <c r="H389" s="2"/>
      <c r="I389" s="2"/>
      <c r="J389" s="2"/>
      <c r="K389" s="2"/>
      <c r="L389" s="2"/>
      <c r="M389" s="2"/>
      <c r="N389" s="2"/>
      <c r="O389" s="2"/>
      <c r="P389" s="2"/>
      <c r="Q389" s="2"/>
      <c r="R389" s="2"/>
      <c r="S389" s="2"/>
      <c r="T389" s="2"/>
      <c r="U389" s="2"/>
      <c r="V389" s="2"/>
      <c r="W389" s="2"/>
      <c r="X389" s="2"/>
      <c r="Y389" s="2"/>
    </row>
    <row r="390" spans="1:25" ht="13" x14ac:dyDescent="0.15">
      <c r="A390" s="2"/>
      <c r="B390" s="2"/>
      <c r="C390" s="2"/>
      <c r="D390" s="42"/>
      <c r="E390" s="42"/>
      <c r="F390" s="2"/>
      <c r="G390" s="2"/>
      <c r="H390" s="2"/>
      <c r="I390" s="2"/>
      <c r="J390" s="2"/>
      <c r="K390" s="2"/>
      <c r="L390" s="2"/>
      <c r="M390" s="2"/>
      <c r="N390" s="2"/>
      <c r="O390" s="2"/>
      <c r="P390" s="2"/>
      <c r="Q390" s="2"/>
      <c r="R390" s="2"/>
      <c r="S390" s="2"/>
      <c r="T390" s="2"/>
      <c r="U390" s="2"/>
      <c r="V390" s="2"/>
      <c r="W390" s="2"/>
      <c r="X390" s="2"/>
      <c r="Y390" s="2"/>
    </row>
    <row r="391" spans="1:25" ht="13" x14ac:dyDescent="0.15">
      <c r="A391" s="2"/>
      <c r="B391" s="2"/>
      <c r="C391" s="2"/>
      <c r="D391" s="42"/>
      <c r="E391" s="42"/>
      <c r="F391" s="2"/>
      <c r="G391" s="2"/>
      <c r="H391" s="2"/>
      <c r="I391" s="2"/>
      <c r="J391" s="2"/>
      <c r="K391" s="2"/>
      <c r="L391" s="2"/>
      <c r="M391" s="2"/>
      <c r="N391" s="2"/>
      <c r="O391" s="2"/>
      <c r="P391" s="2"/>
      <c r="Q391" s="2"/>
      <c r="R391" s="2"/>
      <c r="S391" s="2"/>
      <c r="T391" s="2"/>
      <c r="U391" s="2"/>
      <c r="V391" s="2"/>
      <c r="W391" s="2"/>
      <c r="X391" s="2"/>
      <c r="Y391" s="2"/>
    </row>
    <row r="392" spans="1:25" ht="13" x14ac:dyDescent="0.15">
      <c r="A392" s="2"/>
      <c r="B392" s="2"/>
      <c r="C392" s="2"/>
      <c r="D392" s="42"/>
      <c r="E392" s="42"/>
      <c r="F392" s="2"/>
      <c r="G392" s="2"/>
      <c r="H392" s="2"/>
      <c r="I392" s="2"/>
      <c r="J392" s="2"/>
      <c r="K392" s="2"/>
      <c r="L392" s="2"/>
      <c r="M392" s="2"/>
      <c r="N392" s="2"/>
      <c r="O392" s="2"/>
      <c r="P392" s="2"/>
      <c r="Q392" s="2"/>
      <c r="R392" s="2"/>
      <c r="S392" s="2"/>
      <c r="T392" s="2"/>
      <c r="U392" s="2"/>
      <c r="V392" s="2"/>
      <c r="W392" s="2"/>
      <c r="X392" s="2"/>
      <c r="Y392" s="2"/>
    </row>
    <row r="393" spans="1:25" ht="13" x14ac:dyDescent="0.15">
      <c r="A393" s="2"/>
      <c r="B393" s="2"/>
      <c r="C393" s="2"/>
      <c r="D393" s="42"/>
      <c r="E393" s="42"/>
      <c r="F393" s="2"/>
      <c r="G393" s="2"/>
      <c r="H393" s="2"/>
      <c r="I393" s="2"/>
      <c r="J393" s="2"/>
      <c r="K393" s="2"/>
      <c r="L393" s="2"/>
      <c r="M393" s="2"/>
      <c r="N393" s="2"/>
      <c r="O393" s="2"/>
      <c r="P393" s="2"/>
      <c r="Q393" s="2"/>
      <c r="R393" s="2"/>
      <c r="S393" s="2"/>
      <c r="T393" s="2"/>
      <c r="U393" s="2"/>
      <c r="V393" s="2"/>
      <c r="W393" s="2"/>
      <c r="X393" s="2"/>
      <c r="Y393" s="2"/>
    </row>
    <row r="394" spans="1:25" ht="13" x14ac:dyDescent="0.15">
      <c r="A394" s="2"/>
      <c r="B394" s="2"/>
      <c r="C394" s="2"/>
      <c r="D394" s="42"/>
      <c r="E394" s="42"/>
      <c r="F394" s="2"/>
      <c r="G394" s="2"/>
      <c r="H394" s="2"/>
      <c r="I394" s="2"/>
      <c r="J394" s="2"/>
      <c r="K394" s="2"/>
      <c r="L394" s="2"/>
      <c r="M394" s="2"/>
      <c r="N394" s="2"/>
      <c r="O394" s="2"/>
      <c r="P394" s="2"/>
      <c r="Q394" s="2"/>
      <c r="R394" s="2"/>
      <c r="S394" s="2"/>
      <c r="T394" s="2"/>
      <c r="U394" s="2"/>
      <c r="V394" s="2"/>
      <c r="W394" s="2"/>
      <c r="X394" s="2"/>
      <c r="Y394" s="2"/>
    </row>
    <row r="395" spans="1:25" ht="13" x14ac:dyDescent="0.15">
      <c r="A395" s="2"/>
      <c r="B395" s="2"/>
      <c r="C395" s="2"/>
      <c r="D395" s="42"/>
      <c r="E395" s="42"/>
      <c r="F395" s="2"/>
      <c r="G395" s="2"/>
      <c r="H395" s="2"/>
      <c r="I395" s="2"/>
      <c r="J395" s="2"/>
      <c r="K395" s="2"/>
      <c r="L395" s="2"/>
      <c r="M395" s="2"/>
      <c r="N395" s="2"/>
      <c r="O395" s="2"/>
      <c r="P395" s="2"/>
      <c r="Q395" s="2"/>
      <c r="R395" s="2"/>
      <c r="S395" s="2"/>
      <c r="T395" s="2"/>
      <c r="U395" s="2"/>
      <c r="V395" s="2"/>
      <c r="W395" s="2"/>
      <c r="X395" s="2"/>
      <c r="Y395" s="2"/>
    </row>
    <row r="396" spans="1:25" ht="13" x14ac:dyDescent="0.15">
      <c r="A396" s="2"/>
      <c r="B396" s="2"/>
      <c r="C396" s="2"/>
      <c r="D396" s="42"/>
      <c r="E396" s="42"/>
      <c r="F396" s="2"/>
      <c r="G396" s="2"/>
      <c r="H396" s="2"/>
      <c r="I396" s="2"/>
      <c r="J396" s="2"/>
      <c r="K396" s="2"/>
      <c r="L396" s="2"/>
      <c r="M396" s="2"/>
      <c r="N396" s="2"/>
      <c r="O396" s="2"/>
      <c r="P396" s="2"/>
      <c r="Q396" s="2"/>
      <c r="R396" s="2"/>
      <c r="S396" s="2"/>
      <c r="T396" s="2"/>
      <c r="U396" s="2"/>
      <c r="V396" s="2"/>
      <c r="W396" s="2"/>
      <c r="X396" s="2"/>
      <c r="Y396" s="2"/>
    </row>
    <row r="397" spans="1:25" ht="13" x14ac:dyDescent="0.15">
      <c r="A397" s="2"/>
      <c r="B397" s="2"/>
      <c r="C397" s="2"/>
      <c r="D397" s="42"/>
      <c r="E397" s="42"/>
      <c r="F397" s="2"/>
      <c r="G397" s="2"/>
      <c r="H397" s="2"/>
      <c r="I397" s="2"/>
      <c r="J397" s="2"/>
      <c r="K397" s="2"/>
      <c r="L397" s="2"/>
      <c r="M397" s="2"/>
      <c r="N397" s="2"/>
      <c r="O397" s="2"/>
      <c r="P397" s="2"/>
      <c r="Q397" s="2"/>
      <c r="R397" s="2"/>
      <c r="S397" s="2"/>
      <c r="T397" s="2"/>
      <c r="U397" s="2"/>
      <c r="V397" s="2"/>
      <c r="W397" s="2"/>
      <c r="X397" s="2"/>
      <c r="Y397" s="2"/>
    </row>
    <row r="398" spans="1:25" ht="13" x14ac:dyDescent="0.15">
      <c r="A398" s="2"/>
      <c r="B398" s="2"/>
      <c r="C398" s="2"/>
      <c r="D398" s="42"/>
      <c r="E398" s="42"/>
      <c r="F398" s="2"/>
      <c r="G398" s="2"/>
      <c r="H398" s="2"/>
      <c r="I398" s="2"/>
      <c r="J398" s="2"/>
      <c r="K398" s="2"/>
      <c r="L398" s="2"/>
      <c r="M398" s="2"/>
      <c r="N398" s="2"/>
      <c r="O398" s="2"/>
      <c r="P398" s="2"/>
      <c r="Q398" s="2"/>
      <c r="R398" s="2"/>
      <c r="S398" s="2"/>
      <c r="T398" s="2"/>
      <c r="U398" s="2"/>
      <c r="V398" s="2"/>
      <c r="W398" s="2"/>
      <c r="X398" s="2"/>
      <c r="Y398" s="2"/>
    </row>
    <row r="399" spans="1:25" ht="13" x14ac:dyDescent="0.15">
      <c r="A399" s="2"/>
      <c r="B399" s="2"/>
      <c r="C399" s="2"/>
      <c r="D399" s="42"/>
      <c r="E399" s="42"/>
      <c r="F399" s="2"/>
      <c r="G399" s="2"/>
      <c r="H399" s="2"/>
      <c r="I399" s="2"/>
      <c r="J399" s="2"/>
      <c r="K399" s="2"/>
      <c r="L399" s="2"/>
      <c r="M399" s="2"/>
      <c r="N399" s="2"/>
      <c r="O399" s="2"/>
      <c r="P399" s="2"/>
      <c r="Q399" s="2"/>
      <c r="R399" s="2"/>
      <c r="S399" s="2"/>
      <c r="T399" s="2"/>
      <c r="U399" s="2"/>
      <c r="V399" s="2"/>
      <c r="W399" s="2"/>
      <c r="X399" s="2"/>
      <c r="Y399" s="2"/>
    </row>
    <row r="400" spans="1:25" ht="13" x14ac:dyDescent="0.15">
      <c r="A400" s="2"/>
      <c r="B400" s="2"/>
      <c r="C400" s="2"/>
      <c r="D400" s="42"/>
      <c r="E400" s="42"/>
      <c r="F400" s="2"/>
      <c r="G400" s="2"/>
      <c r="H400" s="2"/>
      <c r="I400" s="2"/>
      <c r="J400" s="2"/>
      <c r="K400" s="2"/>
      <c r="L400" s="2"/>
      <c r="M400" s="2"/>
      <c r="N400" s="2"/>
      <c r="O400" s="2"/>
      <c r="P400" s="2"/>
      <c r="Q400" s="2"/>
      <c r="R400" s="2"/>
      <c r="S400" s="2"/>
      <c r="T400" s="2"/>
      <c r="U400" s="2"/>
      <c r="V400" s="2"/>
      <c r="W400" s="2"/>
      <c r="X400" s="2"/>
      <c r="Y400" s="2"/>
    </row>
    <row r="401" spans="1:25" ht="13" x14ac:dyDescent="0.15">
      <c r="A401" s="2"/>
      <c r="B401" s="2"/>
      <c r="C401" s="2"/>
      <c r="D401" s="42"/>
      <c r="E401" s="42"/>
      <c r="F401" s="2"/>
      <c r="G401" s="2"/>
      <c r="H401" s="2"/>
      <c r="I401" s="2"/>
      <c r="J401" s="2"/>
      <c r="K401" s="2"/>
      <c r="L401" s="2"/>
      <c r="M401" s="2"/>
      <c r="N401" s="2"/>
      <c r="O401" s="2"/>
      <c r="P401" s="2"/>
      <c r="Q401" s="2"/>
      <c r="R401" s="2"/>
      <c r="S401" s="2"/>
      <c r="T401" s="2"/>
      <c r="U401" s="2"/>
      <c r="V401" s="2"/>
      <c r="W401" s="2"/>
      <c r="X401" s="2"/>
      <c r="Y401" s="2"/>
    </row>
    <row r="402" spans="1:25" ht="13" x14ac:dyDescent="0.15">
      <c r="A402" s="2"/>
      <c r="B402" s="2"/>
      <c r="C402" s="2"/>
      <c r="D402" s="42"/>
      <c r="E402" s="42"/>
      <c r="F402" s="2"/>
      <c r="G402" s="2"/>
      <c r="H402" s="2"/>
      <c r="I402" s="2"/>
      <c r="J402" s="2"/>
      <c r="K402" s="2"/>
      <c r="L402" s="2"/>
      <c r="M402" s="2"/>
      <c r="N402" s="2"/>
      <c r="O402" s="2"/>
      <c r="P402" s="2"/>
      <c r="Q402" s="2"/>
      <c r="R402" s="2"/>
      <c r="S402" s="2"/>
      <c r="T402" s="2"/>
      <c r="U402" s="2"/>
      <c r="V402" s="2"/>
      <c r="W402" s="2"/>
      <c r="X402" s="2"/>
      <c r="Y402" s="2"/>
    </row>
    <row r="403" spans="1:25" ht="13" x14ac:dyDescent="0.15">
      <c r="A403" s="2"/>
      <c r="B403" s="2"/>
      <c r="C403" s="2"/>
      <c r="D403" s="42"/>
      <c r="E403" s="42"/>
      <c r="F403" s="2"/>
      <c r="G403" s="2"/>
      <c r="H403" s="2"/>
      <c r="I403" s="2"/>
      <c r="J403" s="2"/>
      <c r="K403" s="2"/>
      <c r="L403" s="2"/>
      <c r="M403" s="2"/>
      <c r="N403" s="2"/>
      <c r="O403" s="2"/>
      <c r="P403" s="2"/>
      <c r="Q403" s="2"/>
      <c r="R403" s="2"/>
      <c r="S403" s="2"/>
      <c r="T403" s="2"/>
      <c r="U403" s="2"/>
      <c r="V403" s="2"/>
      <c r="W403" s="2"/>
      <c r="X403" s="2"/>
      <c r="Y403" s="2"/>
    </row>
    <row r="404" spans="1:25" ht="13" x14ac:dyDescent="0.15">
      <c r="A404" s="2"/>
      <c r="B404" s="2"/>
      <c r="C404" s="2"/>
      <c r="D404" s="42"/>
      <c r="E404" s="42"/>
      <c r="F404" s="2"/>
      <c r="G404" s="2"/>
      <c r="H404" s="2"/>
      <c r="I404" s="2"/>
      <c r="J404" s="2"/>
      <c r="K404" s="2"/>
      <c r="L404" s="2"/>
      <c r="M404" s="2"/>
      <c r="N404" s="2"/>
      <c r="O404" s="2"/>
      <c r="P404" s="2"/>
      <c r="Q404" s="2"/>
      <c r="R404" s="2"/>
      <c r="S404" s="2"/>
      <c r="T404" s="2"/>
      <c r="U404" s="2"/>
      <c r="V404" s="2"/>
      <c r="W404" s="2"/>
      <c r="X404" s="2"/>
      <c r="Y404" s="2"/>
    </row>
    <row r="405" spans="1:25" ht="13" x14ac:dyDescent="0.15">
      <c r="A405" s="2"/>
      <c r="B405" s="2"/>
      <c r="C405" s="2"/>
      <c r="D405" s="42"/>
      <c r="E405" s="42"/>
      <c r="F405" s="2"/>
      <c r="G405" s="2"/>
      <c r="H405" s="2"/>
      <c r="I405" s="2"/>
      <c r="J405" s="2"/>
      <c r="K405" s="2"/>
      <c r="L405" s="2"/>
      <c r="M405" s="2"/>
      <c r="N405" s="2"/>
      <c r="O405" s="2"/>
      <c r="P405" s="2"/>
      <c r="Q405" s="2"/>
      <c r="R405" s="2"/>
      <c r="S405" s="2"/>
      <c r="T405" s="2"/>
      <c r="U405" s="2"/>
      <c r="V405" s="2"/>
      <c r="W405" s="2"/>
      <c r="X405" s="2"/>
      <c r="Y405" s="2"/>
    </row>
    <row r="406" spans="1:25" ht="13" x14ac:dyDescent="0.15">
      <c r="A406" s="2"/>
      <c r="B406" s="2"/>
      <c r="C406" s="2"/>
      <c r="D406" s="42"/>
      <c r="E406" s="42"/>
      <c r="F406" s="2"/>
      <c r="G406" s="2"/>
      <c r="H406" s="2"/>
      <c r="I406" s="2"/>
      <c r="J406" s="2"/>
      <c r="K406" s="2"/>
      <c r="L406" s="2"/>
      <c r="M406" s="2"/>
      <c r="N406" s="2"/>
      <c r="O406" s="2"/>
      <c r="P406" s="2"/>
      <c r="Q406" s="2"/>
      <c r="R406" s="2"/>
      <c r="S406" s="2"/>
      <c r="T406" s="2"/>
      <c r="U406" s="2"/>
      <c r="V406" s="2"/>
      <c r="W406" s="2"/>
      <c r="X406" s="2"/>
      <c r="Y406" s="2"/>
    </row>
    <row r="407" spans="1:25" ht="13" x14ac:dyDescent="0.15">
      <c r="A407" s="2"/>
      <c r="B407" s="2"/>
      <c r="C407" s="2"/>
      <c r="D407" s="42"/>
      <c r="E407" s="42"/>
      <c r="F407" s="2"/>
      <c r="G407" s="2"/>
      <c r="H407" s="2"/>
      <c r="I407" s="2"/>
      <c r="J407" s="2"/>
      <c r="K407" s="2"/>
      <c r="L407" s="2"/>
      <c r="M407" s="2"/>
      <c r="N407" s="2"/>
      <c r="O407" s="2"/>
      <c r="P407" s="2"/>
      <c r="Q407" s="2"/>
      <c r="R407" s="2"/>
      <c r="S407" s="2"/>
      <c r="T407" s="2"/>
      <c r="U407" s="2"/>
      <c r="V407" s="2"/>
      <c r="W407" s="2"/>
      <c r="X407" s="2"/>
      <c r="Y407" s="2"/>
    </row>
    <row r="408" spans="1:25" ht="13" x14ac:dyDescent="0.15">
      <c r="A408" s="2"/>
      <c r="B408" s="2"/>
      <c r="C408" s="2"/>
      <c r="D408" s="42"/>
      <c r="E408" s="42"/>
      <c r="F408" s="2"/>
      <c r="G408" s="2"/>
      <c r="H408" s="2"/>
      <c r="I408" s="2"/>
      <c r="J408" s="2"/>
      <c r="K408" s="2"/>
      <c r="L408" s="2"/>
      <c r="M408" s="2"/>
      <c r="N408" s="2"/>
      <c r="O408" s="2"/>
      <c r="P408" s="2"/>
      <c r="Q408" s="2"/>
      <c r="R408" s="2"/>
      <c r="S408" s="2"/>
      <c r="T408" s="2"/>
      <c r="U408" s="2"/>
      <c r="V408" s="2"/>
      <c r="W408" s="2"/>
      <c r="X408" s="2"/>
      <c r="Y408" s="2"/>
    </row>
    <row r="409" spans="1:25" ht="13" x14ac:dyDescent="0.15">
      <c r="A409" s="2"/>
      <c r="B409" s="2"/>
      <c r="C409" s="2"/>
      <c r="D409" s="42"/>
      <c r="E409" s="42"/>
      <c r="F409" s="2"/>
      <c r="G409" s="2"/>
      <c r="H409" s="2"/>
      <c r="I409" s="2"/>
      <c r="J409" s="2"/>
      <c r="K409" s="2"/>
      <c r="L409" s="2"/>
      <c r="M409" s="2"/>
      <c r="N409" s="2"/>
      <c r="O409" s="2"/>
      <c r="P409" s="2"/>
      <c r="Q409" s="2"/>
      <c r="R409" s="2"/>
      <c r="S409" s="2"/>
      <c r="T409" s="2"/>
      <c r="U409" s="2"/>
      <c r="V409" s="2"/>
      <c r="W409" s="2"/>
      <c r="X409" s="2"/>
      <c r="Y409" s="2"/>
    </row>
    <row r="410" spans="1:25" ht="13" x14ac:dyDescent="0.15">
      <c r="A410" s="2"/>
      <c r="B410" s="2"/>
      <c r="C410" s="2"/>
      <c r="D410" s="42"/>
      <c r="E410" s="42"/>
      <c r="F410" s="2"/>
      <c r="G410" s="2"/>
      <c r="H410" s="2"/>
      <c r="I410" s="2"/>
      <c r="J410" s="2"/>
      <c r="K410" s="2"/>
      <c r="L410" s="2"/>
      <c r="M410" s="2"/>
      <c r="N410" s="2"/>
      <c r="O410" s="2"/>
      <c r="P410" s="2"/>
      <c r="Q410" s="2"/>
      <c r="R410" s="2"/>
      <c r="S410" s="2"/>
      <c r="T410" s="2"/>
      <c r="U410" s="2"/>
      <c r="V410" s="2"/>
      <c r="W410" s="2"/>
      <c r="X410" s="2"/>
      <c r="Y410" s="2"/>
    </row>
    <row r="411" spans="1:25" ht="13" x14ac:dyDescent="0.15">
      <c r="A411" s="2"/>
      <c r="B411" s="2"/>
      <c r="C411" s="2"/>
      <c r="D411" s="42"/>
      <c r="E411" s="42"/>
      <c r="F411" s="2"/>
      <c r="G411" s="2"/>
      <c r="H411" s="2"/>
      <c r="I411" s="2"/>
      <c r="J411" s="2"/>
      <c r="K411" s="2"/>
      <c r="L411" s="2"/>
      <c r="M411" s="2"/>
      <c r="N411" s="2"/>
      <c r="O411" s="2"/>
      <c r="P411" s="2"/>
      <c r="Q411" s="2"/>
      <c r="R411" s="2"/>
      <c r="S411" s="2"/>
      <c r="T411" s="2"/>
      <c r="U411" s="2"/>
      <c r="V411" s="2"/>
      <c r="W411" s="2"/>
      <c r="X411" s="2"/>
      <c r="Y411" s="2"/>
    </row>
    <row r="412" spans="1:25" ht="13" x14ac:dyDescent="0.15">
      <c r="A412" s="2"/>
      <c r="B412" s="2"/>
      <c r="C412" s="2"/>
      <c r="D412" s="42"/>
      <c r="E412" s="42"/>
      <c r="F412" s="2"/>
      <c r="G412" s="2"/>
      <c r="H412" s="2"/>
      <c r="I412" s="2"/>
      <c r="J412" s="2"/>
      <c r="K412" s="2"/>
      <c r="L412" s="2"/>
      <c r="M412" s="2"/>
      <c r="N412" s="2"/>
      <c r="O412" s="2"/>
      <c r="P412" s="2"/>
      <c r="Q412" s="2"/>
      <c r="R412" s="2"/>
      <c r="S412" s="2"/>
      <c r="T412" s="2"/>
      <c r="U412" s="2"/>
      <c r="V412" s="2"/>
      <c r="W412" s="2"/>
      <c r="X412" s="2"/>
      <c r="Y412" s="2"/>
    </row>
    <row r="413" spans="1:25" ht="13" x14ac:dyDescent="0.15">
      <c r="A413" s="2"/>
      <c r="B413" s="2"/>
      <c r="C413" s="2"/>
      <c r="D413" s="42"/>
      <c r="E413" s="42"/>
      <c r="F413" s="2"/>
      <c r="G413" s="2"/>
      <c r="H413" s="2"/>
      <c r="I413" s="2"/>
      <c r="J413" s="2"/>
      <c r="K413" s="2"/>
      <c r="L413" s="2"/>
      <c r="M413" s="2"/>
      <c r="N413" s="2"/>
      <c r="O413" s="2"/>
      <c r="P413" s="2"/>
      <c r="Q413" s="2"/>
      <c r="R413" s="2"/>
      <c r="S413" s="2"/>
      <c r="T413" s="2"/>
      <c r="U413" s="2"/>
      <c r="V413" s="2"/>
      <c r="W413" s="2"/>
      <c r="X413" s="2"/>
      <c r="Y413" s="2"/>
    </row>
    <row r="414" spans="1:25" ht="13" x14ac:dyDescent="0.15">
      <c r="A414" s="2"/>
      <c r="B414" s="2"/>
      <c r="C414" s="2"/>
      <c r="D414" s="42"/>
      <c r="E414" s="42"/>
      <c r="F414" s="2"/>
      <c r="G414" s="2"/>
      <c r="H414" s="2"/>
      <c r="I414" s="2"/>
      <c r="J414" s="2"/>
      <c r="K414" s="2"/>
      <c r="L414" s="2"/>
      <c r="M414" s="2"/>
      <c r="N414" s="2"/>
      <c r="O414" s="2"/>
      <c r="P414" s="2"/>
      <c r="Q414" s="2"/>
      <c r="R414" s="2"/>
      <c r="S414" s="2"/>
      <c r="T414" s="2"/>
      <c r="U414" s="2"/>
      <c r="V414" s="2"/>
      <c r="W414" s="2"/>
      <c r="X414" s="2"/>
      <c r="Y414" s="2"/>
    </row>
    <row r="415" spans="1:25" ht="13" x14ac:dyDescent="0.15">
      <c r="A415" s="2"/>
      <c r="B415" s="2"/>
      <c r="C415" s="2"/>
      <c r="D415" s="42"/>
      <c r="E415" s="42"/>
      <c r="F415" s="2"/>
      <c r="G415" s="2"/>
      <c r="H415" s="2"/>
      <c r="I415" s="2"/>
      <c r="J415" s="2"/>
      <c r="K415" s="2"/>
      <c r="L415" s="2"/>
      <c r="M415" s="2"/>
      <c r="N415" s="2"/>
      <c r="O415" s="2"/>
      <c r="P415" s="2"/>
      <c r="Q415" s="2"/>
      <c r="R415" s="2"/>
      <c r="S415" s="2"/>
      <c r="T415" s="2"/>
      <c r="U415" s="2"/>
      <c r="V415" s="2"/>
      <c r="W415" s="2"/>
      <c r="X415" s="2"/>
      <c r="Y415" s="2"/>
    </row>
    <row r="416" spans="1:25" ht="13" x14ac:dyDescent="0.15">
      <c r="A416" s="2"/>
      <c r="B416" s="2"/>
      <c r="C416" s="2"/>
      <c r="D416" s="42"/>
      <c r="E416" s="42"/>
      <c r="F416" s="2"/>
      <c r="G416" s="2"/>
      <c r="H416" s="2"/>
      <c r="I416" s="2"/>
      <c r="J416" s="2"/>
      <c r="K416" s="2"/>
      <c r="L416" s="2"/>
      <c r="M416" s="2"/>
      <c r="N416" s="2"/>
      <c r="O416" s="2"/>
      <c r="P416" s="2"/>
      <c r="Q416" s="2"/>
      <c r="R416" s="2"/>
      <c r="S416" s="2"/>
      <c r="T416" s="2"/>
      <c r="U416" s="2"/>
      <c r="V416" s="2"/>
      <c r="W416" s="2"/>
      <c r="X416" s="2"/>
      <c r="Y416" s="2"/>
    </row>
    <row r="417" spans="1:25" ht="13" x14ac:dyDescent="0.15">
      <c r="A417" s="2"/>
      <c r="B417" s="2"/>
      <c r="C417" s="2"/>
      <c r="D417" s="42"/>
      <c r="E417" s="42"/>
      <c r="F417" s="2"/>
      <c r="G417" s="2"/>
      <c r="H417" s="2"/>
      <c r="I417" s="2"/>
      <c r="J417" s="2"/>
      <c r="K417" s="2"/>
      <c r="L417" s="2"/>
      <c r="M417" s="2"/>
      <c r="N417" s="2"/>
      <c r="O417" s="2"/>
      <c r="P417" s="2"/>
      <c r="Q417" s="2"/>
      <c r="R417" s="2"/>
      <c r="S417" s="2"/>
      <c r="T417" s="2"/>
      <c r="U417" s="2"/>
      <c r="V417" s="2"/>
      <c r="W417" s="2"/>
      <c r="X417" s="2"/>
      <c r="Y417" s="2"/>
    </row>
    <row r="418" spans="1:25" ht="13" x14ac:dyDescent="0.15">
      <c r="A418" s="2"/>
      <c r="B418" s="2"/>
      <c r="C418" s="2"/>
      <c r="D418" s="42"/>
      <c r="E418" s="42"/>
      <c r="F418" s="2"/>
      <c r="G418" s="2"/>
      <c r="H418" s="2"/>
      <c r="I418" s="2"/>
      <c r="J418" s="2"/>
      <c r="K418" s="2"/>
      <c r="L418" s="2"/>
      <c r="M418" s="2"/>
      <c r="N418" s="2"/>
      <c r="O418" s="2"/>
      <c r="P418" s="2"/>
      <c r="Q418" s="2"/>
      <c r="R418" s="2"/>
      <c r="S418" s="2"/>
      <c r="T418" s="2"/>
      <c r="U418" s="2"/>
      <c r="V418" s="2"/>
      <c r="W418" s="2"/>
      <c r="X418" s="2"/>
      <c r="Y418" s="2"/>
    </row>
    <row r="419" spans="1:25" ht="13" x14ac:dyDescent="0.15">
      <c r="A419" s="2"/>
      <c r="B419" s="2"/>
      <c r="C419" s="2"/>
      <c r="D419" s="42"/>
      <c r="E419" s="42"/>
      <c r="F419" s="2"/>
      <c r="G419" s="2"/>
      <c r="H419" s="2"/>
      <c r="I419" s="2"/>
      <c r="J419" s="2"/>
      <c r="K419" s="2"/>
      <c r="L419" s="2"/>
      <c r="M419" s="2"/>
      <c r="N419" s="2"/>
      <c r="O419" s="2"/>
      <c r="P419" s="2"/>
      <c r="Q419" s="2"/>
      <c r="R419" s="2"/>
      <c r="S419" s="2"/>
      <c r="T419" s="2"/>
      <c r="U419" s="2"/>
      <c r="V419" s="2"/>
      <c r="W419" s="2"/>
      <c r="X419" s="2"/>
      <c r="Y419" s="2"/>
    </row>
    <row r="420" spans="1:25" ht="13" x14ac:dyDescent="0.15">
      <c r="A420" s="2"/>
      <c r="B420" s="2"/>
      <c r="C420" s="2"/>
      <c r="D420" s="42"/>
      <c r="E420" s="42"/>
      <c r="F420" s="2"/>
      <c r="G420" s="2"/>
      <c r="H420" s="2"/>
      <c r="I420" s="2"/>
      <c r="J420" s="2"/>
      <c r="K420" s="2"/>
      <c r="L420" s="2"/>
      <c r="M420" s="2"/>
      <c r="N420" s="2"/>
      <c r="O420" s="2"/>
      <c r="P420" s="2"/>
      <c r="Q420" s="2"/>
      <c r="R420" s="2"/>
      <c r="S420" s="2"/>
      <c r="T420" s="2"/>
      <c r="U420" s="2"/>
      <c r="V420" s="2"/>
      <c r="W420" s="2"/>
      <c r="X420" s="2"/>
      <c r="Y420" s="2"/>
    </row>
    <row r="421" spans="1:25" ht="13" x14ac:dyDescent="0.15">
      <c r="A421" s="2"/>
      <c r="B421" s="2"/>
      <c r="C421" s="2"/>
      <c r="D421" s="42"/>
      <c r="E421" s="42"/>
      <c r="F421" s="2"/>
      <c r="G421" s="2"/>
      <c r="H421" s="2"/>
      <c r="I421" s="2"/>
      <c r="J421" s="2"/>
      <c r="K421" s="2"/>
      <c r="L421" s="2"/>
      <c r="M421" s="2"/>
      <c r="N421" s="2"/>
      <c r="O421" s="2"/>
      <c r="P421" s="2"/>
      <c r="Q421" s="2"/>
      <c r="R421" s="2"/>
      <c r="S421" s="2"/>
      <c r="T421" s="2"/>
      <c r="U421" s="2"/>
      <c r="V421" s="2"/>
      <c r="W421" s="2"/>
      <c r="X421" s="2"/>
      <c r="Y421" s="2"/>
    </row>
    <row r="422" spans="1:25" ht="13" x14ac:dyDescent="0.15">
      <c r="A422" s="2"/>
      <c r="B422" s="2"/>
      <c r="C422" s="2"/>
      <c r="D422" s="42"/>
      <c r="E422" s="42"/>
      <c r="F422" s="2"/>
      <c r="G422" s="2"/>
      <c r="H422" s="2"/>
      <c r="I422" s="2"/>
      <c r="J422" s="2"/>
      <c r="K422" s="2"/>
      <c r="L422" s="2"/>
      <c r="M422" s="2"/>
      <c r="N422" s="2"/>
      <c r="O422" s="2"/>
      <c r="P422" s="2"/>
      <c r="Q422" s="2"/>
      <c r="R422" s="2"/>
      <c r="S422" s="2"/>
      <c r="T422" s="2"/>
      <c r="U422" s="2"/>
      <c r="V422" s="2"/>
      <c r="W422" s="2"/>
      <c r="X422" s="2"/>
      <c r="Y422" s="2"/>
    </row>
    <row r="423" spans="1:25" ht="13" x14ac:dyDescent="0.15">
      <c r="A423" s="2"/>
      <c r="B423" s="2"/>
      <c r="C423" s="2"/>
      <c r="D423" s="42"/>
      <c r="E423" s="42"/>
      <c r="F423" s="2"/>
      <c r="G423" s="2"/>
      <c r="H423" s="2"/>
      <c r="I423" s="2"/>
      <c r="J423" s="2"/>
      <c r="K423" s="2"/>
      <c r="L423" s="2"/>
      <c r="M423" s="2"/>
      <c r="N423" s="2"/>
      <c r="O423" s="2"/>
      <c r="P423" s="2"/>
      <c r="Q423" s="2"/>
      <c r="R423" s="2"/>
      <c r="S423" s="2"/>
      <c r="T423" s="2"/>
      <c r="U423" s="2"/>
      <c r="V423" s="2"/>
      <c r="W423" s="2"/>
      <c r="X423" s="2"/>
      <c r="Y423" s="2"/>
    </row>
    <row r="424" spans="1:25" ht="13" x14ac:dyDescent="0.15">
      <c r="A424" s="2"/>
      <c r="B424" s="2"/>
      <c r="C424" s="2"/>
      <c r="D424" s="42"/>
      <c r="E424" s="42"/>
      <c r="F424" s="2"/>
      <c r="G424" s="2"/>
      <c r="H424" s="2"/>
      <c r="I424" s="2"/>
      <c r="J424" s="2"/>
      <c r="K424" s="2"/>
      <c r="L424" s="2"/>
      <c r="M424" s="2"/>
      <c r="N424" s="2"/>
      <c r="O424" s="2"/>
      <c r="P424" s="2"/>
      <c r="Q424" s="2"/>
      <c r="R424" s="2"/>
      <c r="S424" s="2"/>
      <c r="T424" s="2"/>
      <c r="U424" s="2"/>
      <c r="V424" s="2"/>
      <c r="W424" s="2"/>
      <c r="X424" s="2"/>
      <c r="Y424" s="2"/>
    </row>
    <row r="425" spans="1:25" ht="13" x14ac:dyDescent="0.15">
      <c r="A425" s="2"/>
      <c r="B425" s="2"/>
      <c r="C425" s="2"/>
      <c r="D425" s="42"/>
      <c r="E425" s="42"/>
      <c r="F425" s="2"/>
      <c r="G425" s="2"/>
      <c r="H425" s="2"/>
      <c r="I425" s="2"/>
      <c r="J425" s="2"/>
      <c r="K425" s="2"/>
      <c r="L425" s="2"/>
      <c r="M425" s="2"/>
      <c r="N425" s="2"/>
      <c r="O425" s="2"/>
      <c r="P425" s="2"/>
      <c r="Q425" s="2"/>
      <c r="R425" s="2"/>
      <c r="S425" s="2"/>
      <c r="T425" s="2"/>
      <c r="U425" s="2"/>
      <c r="V425" s="2"/>
      <c r="W425" s="2"/>
      <c r="X425" s="2"/>
      <c r="Y425" s="2"/>
    </row>
    <row r="426" spans="1:25" ht="13" x14ac:dyDescent="0.15">
      <c r="A426" s="2"/>
      <c r="B426" s="2"/>
      <c r="C426" s="2"/>
      <c r="D426" s="42"/>
      <c r="E426" s="42"/>
      <c r="F426" s="2"/>
      <c r="G426" s="2"/>
      <c r="H426" s="2"/>
      <c r="I426" s="2"/>
      <c r="J426" s="2"/>
      <c r="K426" s="2"/>
      <c r="L426" s="2"/>
      <c r="M426" s="2"/>
      <c r="N426" s="2"/>
      <c r="O426" s="2"/>
      <c r="P426" s="2"/>
      <c r="Q426" s="2"/>
      <c r="R426" s="2"/>
      <c r="S426" s="2"/>
      <c r="T426" s="2"/>
      <c r="U426" s="2"/>
      <c r="V426" s="2"/>
      <c r="W426" s="2"/>
      <c r="X426" s="2"/>
      <c r="Y426" s="2"/>
    </row>
    <row r="427" spans="1:25" ht="13" x14ac:dyDescent="0.15">
      <c r="A427" s="2"/>
      <c r="B427" s="2"/>
      <c r="C427" s="2"/>
      <c r="D427" s="42"/>
      <c r="E427" s="42"/>
      <c r="F427" s="2"/>
      <c r="G427" s="2"/>
      <c r="H427" s="2"/>
      <c r="I427" s="2"/>
      <c r="J427" s="2"/>
      <c r="K427" s="2"/>
      <c r="L427" s="2"/>
      <c r="M427" s="2"/>
      <c r="N427" s="2"/>
      <c r="O427" s="2"/>
      <c r="P427" s="2"/>
      <c r="Q427" s="2"/>
      <c r="R427" s="2"/>
      <c r="S427" s="2"/>
      <c r="T427" s="2"/>
      <c r="U427" s="2"/>
      <c r="V427" s="2"/>
      <c r="W427" s="2"/>
      <c r="X427" s="2"/>
      <c r="Y427" s="2"/>
    </row>
    <row r="428" spans="1:25" ht="13" x14ac:dyDescent="0.15">
      <c r="A428" s="2"/>
      <c r="B428" s="2"/>
      <c r="C428" s="2"/>
      <c r="D428" s="42"/>
      <c r="E428" s="42"/>
      <c r="F428" s="2"/>
      <c r="G428" s="2"/>
      <c r="H428" s="2"/>
      <c r="I428" s="2"/>
      <c r="J428" s="2"/>
      <c r="K428" s="2"/>
      <c r="L428" s="2"/>
      <c r="M428" s="2"/>
      <c r="N428" s="2"/>
      <c r="O428" s="2"/>
      <c r="P428" s="2"/>
      <c r="Q428" s="2"/>
      <c r="R428" s="2"/>
      <c r="S428" s="2"/>
      <c r="T428" s="2"/>
      <c r="U428" s="2"/>
      <c r="V428" s="2"/>
      <c r="W428" s="2"/>
      <c r="X428" s="2"/>
      <c r="Y428" s="2"/>
    </row>
    <row r="429" spans="1:25" ht="13" x14ac:dyDescent="0.15">
      <c r="A429" s="2"/>
      <c r="B429" s="2"/>
      <c r="C429" s="2"/>
      <c r="D429" s="42"/>
      <c r="E429" s="42"/>
      <c r="F429" s="2"/>
      <c r="G429" s="2"/>
      <c r="H429" s="2"/>
      <c r="I429" s="2"/>
      <c r="J429" s="2"/>
      <c r="K429" s="2"/>
      <c r="L429" s="2"/>
      <c r="M429" s="2"/>
      <c r="N429" s="2"/>
      <c r="O429" s="2"/>
      <c r="P429" s="2"/>
      <c r="Q429" s="2"/>
      <c r="R429" s="2"/>
      <c r="S429" s="2"/>
      <c r="T429" s="2"/>
      <c r="U429" s="2"/>
      <c r="V429" s="2"/>
      <c r="W429" s="2"/>
      <c r="X429" s="2"/>
      <c r="Y429" s="2"/>
    </row>
    <row r="430" spans="1:25" ht="13" x14ac:dyDescent="0.15">
      <c r="A430" s="2"/>
      <c r="B430" s="2"/>
      <c r="C430" s="2"/>
      <c r="D430" s="42"/>
      <c r="E430" s="42"/>
      <c r="F430" s="2"/>
      <c r="G430" s="2"/>
      <c r="H430" s="2"/>
      <c r="I430" s="2"/>
      <c r="J430" s="2"/>
      <c r="K430" s="2"/>
      <c r="L430" s="2"/>
      <c r="M430" s="2"/>
      <c r="N430" s="2"/>
      <c r="O430" s="2"/>
      <c r="P430" s="2"/>
      <c r="Q430" s="2"/>
      <c r="R430" s="2"/>
      <c r="S430" s="2"/>
      <c r="T430" s="2"/>
      <c r="U430" s="2"/>
      <c r="V430" s="2"/>
      <c r="W430" s="2"/>
      <c r="X430" s="2"/>
      <c r="Y430" s="2"/>
    </row>
    <row r="431" spans="1:25" ht="13" x14ac:dyDescent="0.15">
      <c r="A431" s="2"/>
      <c r="B431" s="2"/>
      <c r="C431" s="2"/>
      <c r="D431" s="42"/>
      <c r="E431" s="42"/>
      <c r="F431" s="2"/>
      <c r="G431" s="2"/>
      <c r="H431" s="2"/>
      <c r="I431" s="2"/>
      <c r="J431" s="2"/>
      <c r="K431" s="2"/>
      <c r="L431" s="2"/>
      <c r="M431" s="2"/>
      <c r="N431" s="2"/>
      <c r="O431" s="2"/>
      <c r="P431" s="2"/>
      <c r="Q431" s="2"/>
      <c r="R431" s="2"/>
      <c r="S431" s="2"/>
      <c r="T431" s="2"/>
      <c r="U431" s="2"/>
      <c r="V431" s="2"/>
      <c r="W431" s="2"/>
      <c r="X431" s="2"/>
      <c r="Y431" s="2"/>
    </row>
    <row r="432" spans="1:25" ht="13" x14ac:dyDescent="0.15">
      <c r="A432" s="2"/>
      <c r="B432" s="2"/>
      <c r="C432" s="2"/>
      <c r="D432" s="42"/>
      <c r="E432" s="42"/>
      <c r="F432" s="2"/>
      <c r="G432" s="2"/>
      <c r="H432" s="2"/>
      <c r="I432" s="2"/>
      <c r="J432" s="2"/>
      <c r="K432" s="2"/>
      <c r="L432" s="2"/>
      <c r="M432" s="2"/>
      <c r="N432" s="2"/>
      <c r="O432" s="2"/>
      <c r="P432" s="2"/>
      <c r="Q432" s="2"/>
      <c r="R432" s="2"/>
      <c r="S432" s="2"/>
      <c r="T432" s="2"/>
      <c r="U432" s="2"/>
      <c r="V432" s="2"/>
      <c r="W432" s="2"/>
      <c r="X432" s="2"/>
      <c r="Y432" s="2"/>
    </row>
    <row r="433" spans="1:25" ht="13" x14ac:dyDescent="0.15">
      <c r="A433" s="2"/>
      <c r="B433" s="2"/>
      <c r="C433" s="2"/>
      <c r="D433" s="42"/>
      <c r="E433" s="42"/>
      <c r="F433" s="2"/>
      <c r="G433" s="2"/>
      <c r="H433" s="2"/>
      <c r="I433" s="2"/>
      <c r="J433" s="2"/>
      <c r="K433" s="2"/>
      <c r="L433" s="2"/>
      <c r="M433" s="2"/>
      <c r="N433" s="2"/>
      <c r="O433" s="2"/>
      <c r="P433" s="2"/>
      <c r="Q433" s="2"/>
      <c r="R433" s="2"/>
      <c r="S433" s="2"/>
      <c r="T433" s="2"/>
      <c r="U433" s="2"/>
      <c r="V433" s="2"/>
      <c r="W433" s="2"/>
      <c r="X433" s="2"/>
      <c r="Y433" s="2"/>
    </row>
    <row r="434" spans="1:25" ht="13" x14ac:dyDescent="0.15">
      <c r="A434" s="2"/>
      <c r="B434" s="2"/>
      <c r="C434" s="2"/>
      <c r="D434" s="42"/>
      <c r="E434" s="42"/>
      <c r="F434" s="2"/>
      <c r="G434" s="2"/>
      <c r="H434" s="2"/>
      <c r="I434" s="2"/>
      <c r="J434" s="2"/>
      <c r="K434" s="2"/>
      <c r="L434" s="2"/>
      <c r="M434" s="2"/>
      <c r="N434" s="2"/>
      <c r="O434" s="2"/>
      <c r="P434" s="2"/>
      <c r="Q434" s="2"/>
      <c r="R434" s="2"/>
      <c r="S434" s="2"/>
      <c r="T434" s="2"/>
      <c r="U434" s="2"/>
      <c r="V434" s="2"/>
      <c r="W434" s="2"/>
      <c r="X434" s="2"/>
      <c r="Y434" s="2"/>
    </row>
    <row r="435" spans="1:25" ht="13" x14ac:dyDescent="0.15">
      <c r="A435" s="2"/>
      <c r="B435" s="2"/>
      <c r="C435" s="2"/>
      <c r="D435" s="42"/>
      <c r="E435" s="42"/>
      <c r="F435" s="2"/>
      <c r="G435" s="2"/>
      <c r="H435" s="2"/>
      <c r="I435" s="2"/>
      <c r="J435" s="2"/>
      <c r="K435" s="2"/>
      <c r="L435" s="2"/>
      <c r="M435" s="2"/>
      <c r="N435" s="2"/>
      <c r="O435" s="2"/>
      <c r="P435" s="2"/>
      <c r="Q435" s="2"/>
      <c r="R435" s="2"/>
      <c r="S435" s="2"/>
      <c r="T435" s="2"/>
      <c r="U435" s="2"/>
      <c r="V435" s="2"/>
      <c r="W435" s="2"/>
      <c r="X435" s="2"/>
      <c r="Y435" s="2"/>
    </row>
    <row r="436" spans="1:25" ht="13" x14ac:dyDescent="0.15">
      <c r="A436" s="2"/>
      <c r="B436" s="2"/>
      <c r="C436" s="2"/>
      <c r="D436" s="42"/>
      <c r="E436" s="42"/>
      <c r="F436" s="2"/>
      <c r="G436" s="2"/>
      <c r="H436" s="2"/>
      <c r="I436" s="2"/>
      <c r="J436" s="2"/>
      <c r="K436" s="2"/>
      <c r="L436" s="2"/>
      <c r="M436" s="2"/>
      <c r="N436" s="2"/>
      <c r="O436" s="2"/>
      <c r="P436" s="2"/>
      <c r="Q436" s="2"/>
      <c r="R436" s="2"/>
      <c r="S436" s="2"/>
      <c r="T436" s="2"/>
      <c r="U436" s="2"/>
      <c r="V436" s="2"/>
      <c r="W436" s="2"/>
      <c r="X436" s="2"/>
      <c r="Y436" s="2"/>
    </row>
    <row r="437" spans="1:25" ht="13" x14ac:dyDescent="0.15">
      <c r="A437" s="2"/>
      <c r="B437" s="2"/>
      <c r="C437" s="2"/>
      <c r="D437" s="42"/>
      <c r="E437" s="42"/>
      <c r="F437" s="2"/>
      <c r="G437" s="2"/>
      <c r="H437" s="2"/>
      <c r="I437" s="2"/>
      <c r="J437" s="2"/>
      <c r="K437" s="2"/>
      <c r="L437" s="2"/>
      <c r="M437" s="2"/>
      <c r="N437" s="2"/>
      <c r="O437" s="2"/>
      <c r="P437" s="2"/>
      <c r="Q437" s="2"/>
      <c r="R437" s="2"/>
      <c r="S437" s="2"/>
      <c r="T437" s="2"/>
      <c r="U437" s="2"/>
      <c r="V437" s="2"/>
      <c r="W437" s="2"/>
      <c r="X437" s="2"/>
      <c r="Y437" s="2"/>
    </row>
    <row r="438" spans="1:25" ht="13" x14ac:dyDescent="0.15">
      <c r="A438" s="2"/>
      <c r="B438" s="2"/>
      <c r="C438" s="2"/>
      <c r="D438" s="42"/>
      <c r="E438" s="42"/>
      <c r="F438" s="2"/>
      <c r="G438" s="2"/>
      <c r="H438" s="2"/>
      <c r="I438" s="2"/>
      <c r="J438" s="2"/>
      <c r="K438" s="2"/>
      <c r="L438" s="2"/>
      <c r="M438" s="2"/>
      <c r="N438" s="2"/>
      <c r="O438" s="2"/>
      <c r="P438" s="2"/>
      <c r="Q438" s="2"/>
      <c r="R438" s="2"/>
      <c r="S438" s="2"/>
      <c r="T438" s="2"/>
      <c r="U438" s="2"/>
      <c r="V438" s="2"/>
      <c r="W438" s="2"/>
      <c r="X438" s="2"/>
      <c r="Y438" s="2"/>
    </row>
    <row r="439" spans="1:25" ht="13" x14ac:dyDescent="0.15">
      <c r="A439" s="2"/>
      <c r="B439" s="2"/>
      <c r="C439" s="2"/>
      <c r="D439" s="42"/>
      <c r="E439" s="42"/>
      <c r="F439" s="2"/>
      <c r="G439" s="2"/>
      <c r="H439" s="2"/>
      <c r="I439" s="2"/>
      <c r="J439" s="2"/>
      <c r="K439" s="2"/>
      <c r="L439" s="2"/>
      <c r="M439" s="2"/>
      <c r="N439" s="2"/>
      <c r="O439" s="2"/>
      <c r="P439" s="2"/>
      <c r="Q439" s="2"/>
      <c r="R439" s="2"/>
      <c r="S439" s="2"/>
      <c r="T439" s="2"/>
      <c r="U439" s="2"/>
      <c r="V439" s="2"/>
      <c r="W439" s="2"/>
      <c r="X439" s="2"/>
      <c r="Y439" s="2"/>
    </row>
    <row r="440" spans="1:25" ht="13" x14ac:dyDescent="0.15">
      <c r="A440" s="2"/>
      <c r="B440" s="2"/>
      <c r="C440" s="2"/>
      <c r="D440" s="42"/>
      <c r="E440" s="42"/>
      <c r="F440" s="2"/>
      <c r="G440" s="2"/>
      <c r="H440" s="2"/>
      <c r="I440" s="2"/>
      <c r="J440" s="2"/>
      <c r="K440" s="2"/>
      <c r="L440" s="2"/>
      <c r="M440" s="2"/>
      <c r="N440" s="2"/>
      <c r="O440" s="2"/>
      <c r="P440" s="2"/>
      <c r="Q440" s="2"/>
      <c r="R440" s="2"/>
      <c r="S440" s="2"/>
      <c r="T440" s="2"/>
      <c r="U440" s="2"/>
      <c r="V440" s="2"/>
      <c r="W440" s="2"/>
      <c r="X440" s="2"/>
      <c r="Y440" s="2"/>
    </row>
    <row r="441" spans="1:25" ht="13" x14ac:dyDescent="0.15">
      <c r="A441" s="2"/>
      <c r="B441" s="2"/>
      <c r="C441" s="2"/>
      <c r="D441" s="42"/>
      <c r="E441" s="42"/>
      <c r="F441" s="2"/>
      <c r="G441" s="2"/>
      <c r="H441" s="2"/>
      <c r="I441" s="2"/>
      <c r="J441" s="2"/>
      <c r="K441" s="2"/>
      <c r="L441" s="2"/>
      <c r="M441" s="2"/>
      <c r="N441" s="2"/>
      <c r="O441" s="2"/>
      <c r="P441" s="2"/>
      <c r="Q441" s="2"/>
      <c r="R441" s="2"/>
      <c r="S441" s="2"/>
      <c r="T441" s="2"/>
      <c r="U441" s="2"/>
      <c r="V441" s="2"/>
      <c r="W441" s="2"/>
      <c r="X441" s="2"/>
      <c r="Y441" s="2"/>
    </row>
    <row r="442" spans="1:25" ht="13" x14ac:dyDescent="0.15">
      <c r="A442" s="2"/>
      <c r="B442" s="2"/>
      <c r="C442" s="2"/>
      <c r="D442" s="42"/>
      <c r="E442" s="42"/>
      <c r="F442" s="2"/>
      <c r="G442" s="2"/>
      <c r="H442" s="2"/>
      <c r="I442" s="2"/>
      <c r="J442" s="2"/>
      <c r="K442" s="2"/>
      <c r="L442" s="2"/>
      <c r="M442" s="2"/>
      <c r="N442" s="2"/>
      <c r="O442" s="2"/>
      <c r="P442" s="2"/>
      <c r="Q442" s="2"/>
      <c r="R442" s="2"/>
      <c r="S442" s="2"/>
      <c r="T442" s="2"/>
      <c r="U442" s="2"/>
      <c r="V442" s="2"/>
      <c r="W442" s="2"/>
      <c r="X442" s="2"/>
      <c r="Y442" s="2"/>
    </row>
    <row r="443" spans="1:25" ht="13" x14ac:dyDescent="0.15">
      <c r="A443" s="2"/>
      <c r="B443" s="2"/>
      <c r="C443" s="2"/>
      <c r="D443" s="42"/>
      <c r="E443" s="42"/>
      <c r="F443" s="2"/>
      <c r="G443" s="2"/>
      <c r="H443" s="2"/>
      <c r="I443" s="2"/>
      <c r="J443" s="2"/>
      <c r="K443" s="2"/>
      <c r="L443" s="2"/>
      <c r="M443" s="2"/>
      <c r="N443" s="2"/>
      <c r="O443" s="2"/>
      <c r="P443" s="2"/>
      <c r="Q443" s="2"/>
      <c r="R443" s="2"/>
      <c r="S443" s="2"/>
      <c r="T443" s="2"/>
      <c r="U443" s="2"/>
      <c r="V443" s="2"/>
      <c r="W443" s="2"/>
      <c r="X443" s="2"/>
      <c r="Y443" s="2"/>
    </row>
    <row r="444" spans="1:25" ht="13" x14ac:dyDescent="0.15">
      <c r="A444" s="2"/>
      <c r="B444" s="2"/>
      <c r="C444" s="2"/>
      <c r="D444" s="42"/>
      <c r="E444" s="42"/>
      <c r="F444" s="2"/>
      <c r="G444" s="2"/>
      <c r="H444" s="2"/>
      <c r="I444" s="2"/>
      <c r="J444" s="2"/>
      <c r="K444" s="2"/>
      <c r="L444" s="2"/>
      <c r="M444" s="2"/>
      <c r="N444" s="2"/>
      <c r="O444" s="2"/>
      <c r="P444" s="2"/>
      <c r="Q444" s="2"/>
      <c r="R444" s="2"/>
      <c r="S444" s="2"/>
      <c r="T444" s="2"/>
      <c r="U444" s="2"/>
      <c r="V444" s="2"/>
      <c r="W444" s="2"/>
      <c r="X444" s="2"/>
      <c r="Y444" s="2"/>
    </row>
    <row r="445" spans="1:25" ht="13" x14ac:dyDescent="0.15">
      <c r="A445" s="2"/>
      <c r="B445" s="2"/>
      <c r="C445" s="2"/>
      <c r="D445" s="42"/>
      <c r="E445" s="42"/>
      <c r="F445" s="2"/>
      <c r="G445" s="2"/>
      <c r="H445" s="2"/>
      <c r="I445" s="2"/>
      <c r="J445" s="2"/>
      <c r="K445" s="2"/>
      <c r="L445" s="2"/>
      <c r="M445" s="2"/>
      <c r="N445" s="2"/>
      <c r="O445" s="2"/>
      <c r="P445" s="2"/>
      <c r="Q445" s="2"/>
      <c r="R445" s="2"/>
      <c r="S445" s="2"/>
      <c r="T445" s="2"/>
      <c r="U445" s="2"/>
      <c r="V445" s="2"/>
      <c r="W445" s="2"/>
      <c r="X445" s="2"/>
      <c r="Y445" s="2"/>
    </row>
    <row r="446" spans="1:25" ht="13" x14ac:dyDescent="0.15">
      <c r="A446" s="2"/>
      <c r="B446" s="2"/>
      <c r="C446" s="2"/>
      <c r="D446" s="42"/>
      <c r="E446" s="42"/>
      <c r="F446" s="2"/>
      <c r="G446" s="2"/>
      <c r="H446" s="2"/>
      <c r="I446" s="2"/>
      <c r="J446" s="2"/>
      <c r="K446" s="2"/>
      <c r="L446" s="2"/>
      <c r="M446" s="2"/>
      <c r="N446" s="2"/>
      <c r="O446" s="2"/>
      <c r="P446" s="2"/>
      <c r="Q446" s="2"/>
      <c r="R446" s="2"/>
      <c r="S446" s="2"/>
      <c r="T446" s="2"/>
      <c r="U446" s="2"/>
      <c r="V446" s="2"/>
      <c r="W446" s="2"/>
      <c r="X446" s="2"/>
      <c r="Y446" s="2"/>
    </row>
    <row r="447" spans="1:25" ht="13" x14ac:dyDescent="0.15">
      <c r="A447" s="2"/>
      <c r="B447" s="2"/>
      <c r="C447" s="2"/>
      <c r="D447" s="42"/>
      <c r="E447" s="42"/>
      <c r="F447" s="2"/>
      <c r="G447" s="2"/>
      <c r="H447" s="2"/>
      <c r="I447" s="2"/>
      <c r="J447" s="2"/>
      <c r="K447" s="2"/>
      <c r="L447" s="2"/>
      <c r="M447" s="2"/>
      <c r="N447" s="2"/>
      <c r="O447" s="2"/>
      <c r="P447" s="2"/>
      <c r="Q447" s="2"/>
      <c r="R447" s="2"/>
      <c r="S447" s="2"/>
      <c r="T447" s="2"/>
      <c r="U447" s="2"/>
      <c r="V447" s="2"/>
      <c r="W447" s="2"/>
      <c r="X447" s="2"/>
      <c r="Y447" s="2"/>
    </row>
    <row r="448" spans="1:25" ht="13" x14ac:dyDescent="0.15">
      <c r="A448" s="2"/>
      <c r="B448" s="2"/>
      <c r="C448" s="2"/>
      <c r="D448" s="42"/>
      <c r="E448" s="42"/>
      <c r="F448" s="2"/>
      <c r="G448" s="2"/>
      <c r="H448" s="2"/>
      <c r="I448" s="2"/>
      <c r="J448" s="2"/>
      <c r="K448" s="2"/>
      <c r="L448" s="2"/>
      <c r="M448" s="2"/>
      <c r="N448" s="2"/>
      <c r="O448" s="2"/>
      <c r="P448" s="2"/>
      <c r="Q448" s="2"/>
      <c r="R448" s="2"/>
      <c r="S448" s="2"/>
      <c r="T448" s="2"/>
      <c r="U448" s="2"/>
      <c r="V448" s="2"/>
      <c r="W448" s="2"/>
      <c r="X448" s="2"/>
      <c r="Y448" s="2"/>
    </row>
    <row r="449" spans="1:25" ht="13" x14ac:dyDescent="0.15">
      <c r="A449" s="2"/>
      <c r="B449" s="2"/>
      <c r="C449" s="2"/>
      <c r="D449" s="42"/>
      <c r="E449" s="42"/>
      <c r="F449" s="2"/>
      <c r="G449" s="2"/>
      <c r="H449" s="2"/>
      <c r="I449" s="2"/>
      <c r="J449" s="2"/>
      <c r="K449" s="2"/>
      <c r="L449" s="2"/>
      <c r="M449" s="2"/>
      <c r="N449" s="2"/>
      <c r="O449" s="2"/>
      <c r="P449" s="2"/>
      <c r="Q449" s="2"/>
      <c r="R449" s="2"/>
      <c r="S449" s="2"/>
      <c r="T449" s="2"/>
      <c r="U449" s="2"/>
      <c r="V449" s="2"/>
      <c r="W449" s="2"/>
      <c r="X449" s="2"/>
      <c r="Y449" s="2"/>
    </row>
    <row r="450" spans="1:25" ht="13" x14ac:dyDescent="0.15">
      <c r="A450" s="2"/>
      <c r="B450" s="2"/>
      <c r="C450" s="2"/>
      <c r="D450" s="42"/>
      <c r="E450" s="42"/>
      <c r="F450" s="2"/>
      <c r="G450" s="2"/>
      <c r="H450" s="2"/>
      <c r="I450" s="2"/>
      <c r="J450" s="2"/>
      <c r="K450" s="2"/>
      <c r="L450" s="2"/>
      <c r="M450" s="2"/>
      <c r="N450" s="2"/>
      <c r="O450" s="2"/>
      <c r="P450" s="2"/>
      <c r="Q450" s="2"/>
      <c r="R450" s="2"/>
      <c r="S450" s="2"/>
      <c r="T450" s="2"/>
      <c r="U450" s="2"/>
      <c r="V450" s="2"/>
      <c r="W450" s="2"/>
      <c r="X450" s="2"/>
      <c r="Y450" s="2"/>
    </row>
    <row r="451" spans="1:25" ht="13" x14ac:dyDescent="0.15">
      <c r="A451" s="2"/>
      <c r="B451" s="2"/>
      <c r="C451" s="2"/>
      <c r="D451" s="42"/>
      <c r="E451" s="42"/>
      <c r="F451" s="2"/>
      <c r="G451" s="2"/>
      <c r="H451" s="2"/>
      <c r="I451" s="2"/>
      <c r="J451" s="2"/>
      <c r="K451" s="2"/>
      <c r="L451" s="2"/>
      <c r="M451" s="2"/>
      <c r="N451" s="2"/>
      <c r="O451" s="2"/>
      <c r="P451" s="2"/>
      <c r="Q451" s="2"/>
      <c r="R451" s="2"/>
      <c r="S451" s="2"/>
      <c r="T451" s="2"/>
      <c r="U451" s="2"/>
      <c r="V451" s="2"/>
      <c r="W451" s="2"/>
      <c r="X451" s="2"/>
      <c r="Y451" s="2"/>
    </row>
    <row r="452" spans="1:25" ht="13" x14ac:dyDescent="0.15">
      <c r="A452" s="2"/>
      <c r="B452" s="2"/>
      <c r="C452" s="2"/>
      <c r="D452" s="42"/>
      <c r="E452" s="42"/>
      <c r="F452" s="2"/>
      <c r="G452" s="2"/>
      <c r="H452" s="2"/>
      <c r="I452" s="2"/>
      <c r="J452" s="2"/>
      <c r="K452" s="2"/>
      <c r="L452" s="2"/>
      <c r="M452" s="2"/>
      <c r="N452" s="2"/>
      <c r="O452" s="2"/>
      <c r="P452" s="2"/>
      <c r="Q452" s="2"/>
      <c r="R452" s="2"/>
      <c r="S452" s="2"/>
      <c r="T452" s="2"/>
      <c r="U452" s="2"/>
      <c r="V452" s="2"/>
      <c r="W452" s="2"/>
      <c r="X452" s="2"/>
      <c r="Y452" s="2"/>
    </row>
    <row r="453" spans="1:25" ht="13" x14ac:dyDescent="0.15">
      <c r="A453" s="2"/>
      <c r="B453" s="2"/>
      <c r="C453" s="2"/>
      <c r="D453" s="42"/>
      <c r="E453" s="42"/>
      <c r="F453" s="2"/>
      <c r="G453" s="2"/>
      <c r="H453" s="2"/>
      <c r="I453" s="2"/>
      <c r="J453" s="2"/>
      <c r="K453" s="2"/>
      <c r="L453" s="2"/>
      <c r="M453" s="2"/>
      <c r="N453" s="2"/>
      <c r="O453" s="2"/>
      <c r="P453" s="2"/>
      <c r="Q453" s="2"/>
      <c r="R453" s="2"/>
      <c r="S453" s="2"/>
      <c r="T453" s="2"/>
      <c r="U453" s="2"/>
      <c r="V453" s="2"/>
      <c r="W453" s="2"/>
      <c r="X453" s="2"/>
      <c r="Y453" s="2"/>
    </row>
    <row r="454" spans="1:25" ht="13" x14ac:dyDescent="0.15">
      <c r="A454" s="2"/>
      <c r="B454" s="2"/>
      <c r="C454" s="2"/>
      <c r="D454" s="42"/>
      <c r="E454" s="42"/>
      <c r="F454" s="2"/>
      <c r="G454" s="2"/>
      <c r="H454" s="2"/>
      <c r="I454" s="2"/>
      <c r="J454" s="2"/>
      <c r="K454" s="2"/>
      <c r="L454" s="2"/>
      <c r="M454" s="2"/>
      <c r="N454" s="2"/>
      <c r="O454" s="2"/>
      <c r="P454" s="2"/>
      <c r="Q454" s="2"/>
      <c r="R454" s="2"/>
      <c r="S454" s="2"/>
      <c r="T454" s="2"/>
      <c r="U454" s="2"/>
      <c r="V454" s="2"/>
      <c r="W454" s="2"/>
      <c r="X454" s="2"/>
      <c r="Y454" s="2"/>
    </row>
    <row r="455" spans="1:25" ht="13" x14ac:dyDescent="0.15">
      <c r="A455" s="2"/>
      <c r="B455" s="2"/>
      <c r="C455" s="2"/>
      <c r="D455" s="42"/>
      <c r="E455" s="42"/>
      <c r="F455" s="2"/>
      <c r="G455" s="2"/>
      <c r="H455" s="2"/>
      <c r="I455" s="2"/>
      <c r="J455" s="2"/>
      <c r="K455" s="2"/>
      <c r="L455" s="2"/>
      <c r="M455" s="2"/>
      <c r="N455" s="2"/>
      <c r="O455" s="2"/>
      <c r="P455" s="2"/>
      <c r="Q455" s="2"/>
      <c r="R455" s="2"/>
      <c r="S455" s="2"/>
      <c r="T455" s="2"/>
      <c r="U455" s="2"/>
      <c r="V455" s="2"/>
      <c r="W455" s="2"/>
      <c r="X455" s="2"/>
      <c r="Y455" s="2"/>
    </row>
    <row r="456" spans="1:25" ht="13" x14ac:dyDescent="0.15">
      <c r="A456" s="2"/>
      <c r="B456" s="2"/>
      <c r="C456" s="2"/>
      <c r="D456" s="42"/>
      <c r="E456" s="42"/>
      <c r="F456" s="2"/>
      <c r="G456" s="2"/>
      <c r="H456" s="2"/>
      <c r="I456" s="2"/>
      <c r="J456" s="2"/>
      <c r="K456" s="2"/>
      <c r="L456" s="2"/>
      <c r="M456" s="2"/>
      <c r="N456" s="2"/>
      <c r="O456" s="2"/>
      <c r="P456" s="2"/>
      <c r="Q456" s="2"/>
      <c r="R456" s="2"/>
      <c r="S456" s="2"/>
      <c r="T456" s="2"/>
      <c r="U456" s="2"/>
      <c r="V456" s="2"/>
      <c r="W456" s="2"/>
      <c r="X456" s="2"/>
      <c r="Y456" s="2"/>
    </row>
    <row r="457" spans="1:25" ht="13" x14ac:dyDescent="0.15">
      <c r="A457" s="2"/>
      <c r="B457" s="2"/>
      <c r="C457" s="2"/>
      <c r="D457" s="42"/>
      <c r="E457" s="42"/>
      <c r="F457" s="2"/>
      <c r="G457" s="2"/>
      <c r="H457" s="2"/>
      <c r="I457" s="2"/>
      <c r="J457" s="2"/>
      <c r="K457" s="2"/>
      <c r="L457" s="2"/>
      <c r="M457" s="2"/>
      <c r="N457" s="2"/>
      <c r="O457" s="2"/>
      <c r="P457" s="2"/>
      <c r="Q457" s="2"/>
      <c r="R457" s="2"/>
      <c r="S457" s="2"/>
      <c r="T457" s="2"/>
      <c r="U457" s="2"/>
      <c r="V457" s="2"/>
      <c r="W457" s="2"/>
      <c r="X457" s="2"/>
      <c r="Y457" s="2"/>
    </row>
    <row r="458" spans="1:25" ht="13" x14ac:dyDescent="0.15">
      <c r="A458" s="2"/>
      <c r="B458" s="2"/>
      <c r="C458" s="2"/>
      <c r="D458" s="42"/>
      <c r="E458" s="42"/>
      <c r="F458" s="2"/>
      <c r="G458" s="2"/>
      <c r="H458" s="2"/>
      <c r="I458" s="2"/>
      <c r="J458" s="2"/>
      <c r="K458" s="2"/>
      <c r="L458" s="2"/>
      <c r="M458" s="2"/>
      <c r="N458" s="2"/>
      <c r="O458" s="2"/>
      <c r="P458" s="2"/>
      <c r="Q458" s="2"/>
      <c r="R458" s="2"/>
      <c r="S458" s="2"/>
      <c r="T458" s="2"/>
      <c r="U458" s="2"/>
      <c r="V458" s="2"/>
      <c r="W458" s="2"/>
      <c r="X458" s="2"/>
      <c r="Y458" s="2"/>
    </row>
    <row r="459" spans="1:25" ht="13" x14ac:dyDescent="0.15">
      <c r="A459" s="2"/>
      <c r="B459" s="2"/>
      <c r="C459" s="2"/>
      <c r="D459" s="42"/>
      <c r="E459" s="42"/>
      <c r="F459" s="2"/>
      <c r="G459" s="2"/>
      <c r="H459" s="2"/>
      <c r="I459" s="2"/>
      <c r="J459" s="2"/>
      <c r="K459" s="2"/>
      <c r="L459" s="2"/>
      <c r="M459" s="2"/>
      <c r="N459" s="2"/>
      <c r="O459" s="2"/>
      <c r="P459" s="2"/>
      <c r="Q459" s="2"/>
      <c r="R459" s="2"/>
      <c r="S459" s="2"/>
      <c r="T459" s="2"/>
      <c r="U459" s="2"/>
      <c r="V459" s="2"/>
      <c r="W459" s="2"/>
      <c r="X459" s="2"/>
      <c r="Y459" s="2"/>
    </row>
    <row r="460" spans="1:25" ht="13" x14ac:dyDescent="0.15">
      <c r="A460" s="2"/>
      <c r="B460" s="2"/>
      <c r="C460" s="2"/>
      <c r="D460" s="42"/>
      <c r="E460" s="42"/>
      <c r="F460" s="2"/>
      <c r="G460" s="2"/>
      <c r="H460" s="2"/>
      <c r="I460" s="2"/>
      <c r="J460" s="2"/>
      <c r="K460" s="2"/>
      <c r="L460" s="2"/>
      <c r="M460" s="2"/>
      <c r="N460" s="2"/>
      <c r="O460" s="2"/>
      <c r="P460" s="2"/>
      <c r="Q460" s="2"/>
      <c r="R460" s="2"/>
      <c r="S460" s="2"/>
      <c r="T460" s="2"/>
      <c r="U460" s="2"/>
      <c r="V460" s="2"/>
      <c r="W460" s="2"/>
      <c r="X460" s="2"/>
      <c r="Y460" s="2"/>
    </row>
    <row r="461" spans="1:25" ht="13" x14ac:dyDescent="0.15">
      <c r="A461" s="2"/>
      <c r="B461" s="2"/>
      <c r="C461" s="2"/>
      <c r="D461" s="42"/>
      <c r="E461" s="42"/>
      <c r="F461" s="2"/>
      <c r="G461" s="2"/>
      <c r="H461" s="2"/>
      <c r="I461" s="2"/>
      <c r="J461" s="2"/>
      <c r="K461" s="2"/>
      <c r="L461" s="2"/>
      <c r="M461" s="2"/>
      <c r="N461" s="2"/>
      <c r="O461" s="2"/>
      <c r="P461" s="2"/>
      <c r="Q461" s="2"/>
      <c r="R461" s="2"/>
      <c r="S461" s="2"/>
      <c r="T461" s="2"/>
      <c r="U461" s="2"/>
      <c r="V461" s="2"/>
      <c r="W461" s="2"/>
      <c r="X461" s="2"/>
      <c r="Y461" s="2"/>
    </row>
    <row r="462" spans="1:25" ht="13" x14ac:dyDescent="0.15">
      <c r="A462" s="2"/>
      <c r="B462" s="2"/>
      <c r="C462" s="2"/>
      <c r="D462" s="42"/>
      <c r="E462" s="42"/>
      <c r="F462" s="2"/>
      <c r="G462" s="2"/>
      <c r="H462" s="2"/>
      <c r="I462" s="2"/>
      <c r="J462" s="2"/>
      <c r="K462" s="2"/>
      <c r="L462" s="2"/>
      <c r="M462" s="2"/>
      <c r="N462" s="2"/>
      <c r="O462" s="2"/>
      <c r="P462" s="2"/>
      <c r="Q462" s="2"/>
      <c r="R462" s="2"/>
      <c r="S462" s="2"/>
      <c r="T462" s="2"/>
      <c r="U462" s="2"/>
      <c r="V462" s="2"/>
      <c r="W462" s="2"/>
      <c r="X462" s="2"/>
      <c r="Y462" s="2"/>
    </row>
    <row r="463" spans="1:25" ht="13" x14ac:dyDescent="0.15">
      <c r="A463" s="2"/>
      <c r="B463" s="2"/>
      <c r="C463" s="2"/>
      <c r="D463" s="42"/>
      <c r="E463" s="42"/>
      <c r="F463" s="2"/>
      <c r="G463" s="2"/>
      <c r="H463" s="2"/>
      <c r="I463" s="2"/>
      <c r="J463" s="2"/>
      <c r="K463" s="2"/>
      <c r="L463" s="2"/>
      <c r="M463" s="2"/>
      <c r="N463" s="2"/>
      <c r="O463" s="2"/>
      <c r="P463" s="2"/>
      <c r="Q463" s="2"/>
      <c r="R463" s="2"/>
      <c r="S463" s="2"/>
      <c r="T463" s="2"/>
      <c r="U463" s="2"/>
      <c r="V463" s="2"/>
      <c r="W463" s="2"/>
      <c r="X463" s="2"/>
      <c r="Y463" s="2"/>
    </row>
    <row r="464" spans="1:25" ht="13" x14ac:dyDescent="0.15">
      <c r="A464" s="2"/>
      <c r="B464" s="2"/>
      <c r="C464" s="2"/>
      <c r="D464" s="42"/>
      <c r="E464" s="42"/>
      <c r="F464" s="2"/>
      <c r="G464" s="2"/>
      <c r="H464" s="2"/>
      <c r="I464" s="2"/>
      <c r="J464" s="2"/>
      <c r="K464" s="2"/>
      <c r="L464" s="2"/>
      <c r="M464" s="2"/>
      <c r="N464" s="2"/>
      <c r="O464" s="2"/>
      <c r="P464" s="2"/>
      <c r="Q464" s="2"/>
      <c r="R464" s="2"/>
      <c r="S464" s="2"/>
      <c r="T464" s="2"/>
      <c r="U464" s="2"/>
      <c r="V464" s="2"/>
      <c r="W464" s="2"/>
      <c r="X464" s="2"/>
      <c r="Y464" s="2"/>
    </row>
    <row r="465" spans="1:25" ht="13" x14ac:dyDescent="0.15">
      <c r="A465" s="2"/>
      <c r="B465" s="2"/>
      <c r="C465" s="2"/>
      <c r="D465" s="42"/>
      <c r="E465" s="42"/>
      <c r="F465" s="2"/>
      <c r="G465" s="2"/>
      <c r="H465" s="2"/>
      <c r="I465" s="2"/>
      <c r="J465" s="2"/>
      <c r="K465" s="2"/>
      <c r="L465" s="2"/>
      <c r="M465" s="2"/>
      <c r="N465" s="2"/>
      <c r="O465" s="2"/>
      <c r="P465" s="2"/>
      <c r="Q465" s="2"/>
      <c r="R465" s="2"/>
      <c r="S465" s="2"/>
      <c r="T465" s="2"/>
      <c r="U465" s="2"/>
      <c r="V465" s="2"/>
      <c r="W465" s="2"/>
      <c r="X465" s="2"/>
      <c r="Y465" s="2"/>
    </row>
    <row r="466" spans="1:25" ht="13" x14ac:dyDescent="0.15">
      <c r="A466" s="2"/>
      <c r="B466" s="2"/>
      <c r="C466" s="2"/>
      <c r="D466" s="42"/>
      <c r="E466" s="42"/>
      <c r="F466" s="2"/>
      <c r="G466" s="2"/>
      <c r="H466" s="2"/>
      <c r="I466" s="2"/>
      <c r="J466" s="2"/>
      <c r="K466" s="2"/>
      <c r="L466" s="2"/>
      <c r="M466" s="2"/>
      <c r="N466" s="2"/>
      <c r="O466" s="2"/>
      <c r="P466" s="2"/>
      <c r="Q466" s="2"/>
      <c r="R466" s="2"/>
      <c r="S466" s="2"/>
      <c r="T466" s="2"/>
      <c r="U466" s="2"/>
      <c r="V466" s="2"/>
      <c r="W466" s="2"/>
      <c r="X466" s="2"/>
      <c r="Y466" s="2"/>
    </row>
    <row r="467" spans="1:25" ht="13" x14ac:dyDescent="0.15">
      <c r="A467" s="2"/>
      <c r="B467" s="2"/>
      <c r="C467" s="2"/>
      <c r="D467" s="42"/>
      <c r="E467" s="42"/>
      <c r="F467" s="2"/>
      <c r="G467" s="2"/>
      <c r="H467" s="2"/>
      <c r="I467" s="2"/>
      <c r="J467" s="2"/>
      <c r="K467" s="2"/>
      <c r="L467" s="2"/>
      <c r="M467" s="2"/>
      <c r="N467" s="2"/>
      <c r="O467" s="2"/>
      <c r="P467" s="2"/>
      <c r="Q467" s="2"/>
      <c r="R467" s="2"/>
      <c r="S467" s="2"/>
      <c r="T467" s="2"/>
      <c r="U467" s="2"/>
      <c r="V467" s="2"/>
      <c r="W467" s="2"/>
      <c r="X467" s="2"/>
      <c r="Y467" s="2"/>
    </row>
    <row r="468" spans="1:25" ht="13" x14ac:dyDescent="0.15">
      <c r="A468" s="2"/>
      <c r="B468" s="2"/>
      <c r="C468" s="2"/>
      <c r="D468" s="42"/>
      <c r="E468" s="42"/>
      <c r="F468" s="2"/>
      <c r="G468" s="2"/>
      <c r="H468" s="2"/>
      <c r="I468" s="2"/>
      <c r="J468" s="2"/>
      <c r="K468" s="2"/>
      <c r="L468" s="2"/>
      <c r="M468" s="2"/>
      <c r="N468" s="2"/>
      <c r="O468" s="2"/>
      <c r="P468" s="2"/>
      <c r="Q468" s="2"/>
      <c r="R468" s="2"/>
      <c r="S468" s="2"/>
      <c r="T468" s="2"/>
      <c r="U468" s="2"/>
      <c r="V468" s="2"/>
      <c r="W468" s="2"/>
      <c r="X468" s="2"/>
      <c r="Y468" s="2"/>
    </row>
    <row r="469" spans="1:25" ht="13" x14ac:dyDescent="0.15">
      <c r="A469" s="2"/>
      <c r="B469" s="2"/>
      <c r="C469" s="2"/>
      <c r="D469" s="42"/>
      <c r="E469" s="42"/>
      <c r="F469" s="2"/>
      <c r="G469" s="2"/>
      <c r="H469" s="2"/>
      <c r="I469" s="2"/>
      <c r="J469" s="2"/>
      <c r="K469" s="2"/>
      <c r="L469" s="2"/>
      <c r="M469" s="2"/>
      <c r="N469" s="2"/>
      <c r="O469" s="2"/>
      <c r="P469" s="2"/>
      <c r="Q469" s="2"/>
      <c r="R469" s="2"/>
      <c r="S469" s="2"/>
      <c r="T469" s="2"/>
      <c r="U469" s="2"/>
      <c r="V469" s="2"/>
      <c r="W469" s="2"/>
      <c r="X469" s="2"/>
      <c r="Y469" s="2"/>
    </row>
    <row r="470" spans="1:25" ht="13" x14ac:dyDescent="0.15">
      <c r="A470" s="2"/>
      <c r="B470" s="2"/>
      <c r="C470" s="2"/>
      <c r="D470" s="42"/>
      <c r="E470" s="42"/>
      <c r="F470" s="2"/>
      <c r="G470" s="2"/>
      <c r="H470" s="2"/>
      <c r="I470" s="2"/>
      <c r="J470" s="2"/>
      <c r="K470" s="2"/>
      <c r="L470" s="2"/>
      <c r="M470" s="2"/>
      <c r="N470" s="2"/>
      <c r="O470" s="2"/>
      <c r="P470" s="2"/>
      <c r="Q470" s="2"/>
      <c r="R470" s="2"/>
      <c r="S470" s="2"/>
      <c r="T470" s="2"/>
      <c r="U470" s="2"/>
      <c r="V470" s="2"/>
      <c r="W470" s="2"/>
      <c r="X470" s="2"/>
      <c r="Y470" s="2"/>
    </row>
    <row r="471" spans="1:25" ht="13" x14ac:dyDescent="0.15">
      <c r="A471" s="2"/>
      <c r="B471" s="2"/>
      <c r="C471" s="2"/>
      <c r="D471" s="42"/>
      <c r="E471" s="42"/>
      <c r="F471" s="2"/>
      <c r="G471" s="2"/>
      <c r="H471" s="2"/>
      <c r="I471" s="2"/>
      <c r="J471" s="2"/>
      <c r="K471" s="2"/>
      <c r="L471" s="2"/>
      <c r="M471" s="2"/>
      <c r="N471" s="2"/>
      <c r="O471" s="2"/>
      <c r="P471" s="2"/>
      <c r="Q471" s="2"/>
      <c r="R471" s="2"/>
      <c r="S471" s="2"/>
      <c r="T471" s="2"/>
      <c r="U471" s="2"/>
      <c r="V471" s="2"/>
      <c r="W471" s="2"/>
      <c r="X471" s="2"/>
      <c r="Y471" s="2"/>
    </row>
    <row r="472" spans="1:25" ht="13" x14ac:dyDescent="0.15">
      <c r="A472" s="2"/>
      <c r="B472" s="2"/>
      <c r="C472" s="2"/>
      <c r="D472" s="42"/>
      <c r="E472" s="42"/>
      <c r="F472" s="2"/>
      <c r="G472" s="2"/>
      <c r="H472" s="2"/>
      <c r="I472" s="2"/>
      <c r="J472" s="2"/>
      <c r="K472" s="2"/>
      <c r="L472" s="2"/>
      <c r="M472" s="2"/>
      <c r="N472" s="2"/>
      <c r="O472" s="2"/>
      <c r="P472" s="2"/>
      <c r="Q472" s="2"/>
      <c r="R472" s="2"/>
      <c r="S472" s="2"/>
      <c r="T472" s="2"/>
      <c r="U472" s="2"/>
      <c r="V472" s="2"/>
      <c r="W472" s="2"/>
      <c r="X472" s="2"/>
      <c r="Y472" s="2"/>
    </row>
    <row r="473" spans="1:25" ht="13" x14ac:dyDescent="0.15">
      <c r="A473" s="2"/>
      <c r="B473" s="2"/>
      <c r="C473" s="2"/>
      <c r="D473" s="42"/>
      <c r="E473" s="42"/>
      <c r="F473" s="2"/>
      <c r="G473" s="2"/>
      <c r="H473" s="2"/>
      <c r="I473" s="2"/>
      <c r="J473" s="2"/>
      <c r="K473" s="2"/>
      <c r="L473" s="2"/>
      <c r="M473" s="2"/>
      <c r="N473" s="2"/>
      <c r="O473" s="2"/>
      <c r="P473" s="2"/>
      <c r="Q473" s="2"/>
      <c r="R473" s="2"/>
      <c r="S473" s="2"/>
      <c r="T473" s="2"/>
      <c r="U473" s="2"/>
      <c r="V473" s="2"/>
      <c r="W473" s="2"/>
      <c r="X473" s="2"/>
      <c r="Y473" s="2"/>
    </row>
    <row r="474" spans="1:25" ht="13" x14ac:dyDescent="0.15">
      <c r="A474" s="2"/>
      <c r="B474" s="2"/>
      <c r="C474" s="2"/>
      <c r="D474" s="42"/>
      <c r="E474" s="42"/>
      <c r="F474" s="2"/>
      <c r="G474" s="2"/>
      <c r="H474" s="2"/>
      <c r="I474" s="2"/>
      <c r="J474" s="2"/>
      <c r="K474" s="2"/>
      <c r="L474" s="2"/>
      <c r="M474" s="2"/>
      <c r="N474" s="2"/>
      <c r="O474" s="2"/>
      <c r="P474" s="2"/>
      <c r="Q474" s="2"/>
      <c r="R474" s="2"/>
      <c r="S474" s="2"/>
      <c r="T474" s="2"/>
      <c r="U474" s="2"/>
      <c r="V474" s="2"/>
      <c r="W474" s="2"/>
      <c r="X474" s="2"/>
      <c r="Y474" s="2"/>
    </row>
    <row r="475" spans="1:25" ht="13" x14ac:dyDescent="0.15">
      <c r="A475" s="2"/>
      <c r="B475" s="2"/>
      <c r="C475" s="2"/>
      <c r="D475" s="42"/>
      <c r="E475" s="42"/>
      <c r="F475" s="2"/>
      <c r="G475" s="2"/>
      <c r="H475" s="2"/>
      <c r="I475" s="2"/>
      <c r="J475" s="2"/>
      <c r="K475" s="2"/>
      <c r="L475" s="2"/>
      <c r="M475" s="2"/>
      <c r="N475" s="2"/>
      <c r="O475" s="2"/>
      <c r="P475" s="2"/>
      <c r="Q475" s="2"/>
      <c r="R475" s="2"/>
      <c r="S475" s="2"/>
      <c r="T475" s="2"/>
      <c r="U475" s="2"/>
      <c r="V475" s="2"/>
      <c r="W475" s="2"/>
      <c r="X475" s="2"/>
      <c r="Y475" s="2"/>
    </row>
    <row r="476" spans="1:25" ht="13" x14ac:dyDescent="0.15">
      <c r="A476" s="2"/>
      <c r="B476" s="2"/>
      <c r="C476" s="2"/>
      <c r="D476" s="42"/>
      <c r="E476" s="42"/>
      <c r="F476" s="2"/>
      <c r="G476" s="2"/>
      <c r="H476" s="2"/>
      <c r="I476" s="2"/>
      <c r="J476" s="2"/>
      <c r="K476" s="2"/>
      <c r="L476" s="2"/>
      <c r="M476" s="2"/>
      <c r="N476" s="2"/>
      <c r="O476" s="2"/>
      <c r="P476" s="2"/>
      <c r="Q476" s="2"/>
      <c r="R476" s="2"/>
      <c r="S476" s="2"/>
      <c r="T476" s="2"/>
      <c r="U476" s="2"/>
      <c r="V476" s="2"/>
      <c r="W476" s="2"/>
      <c r="X476" s="2"/>
      <c r="Y476" s="2"/>
    </row>
    <row r="477" spans="1:25" ht="13" x14ac:dyDescent="0.15">
      <c r="A477" s="2"/>
      <c r="B477" s="2"/>
      <c r="C477" s="2"/>
      <c r="D477" s="42"/>
      <c r="E477" s="42"/>
      <c r="F477" s="2"/>
      <c r="G477" s="2"/>
      <c r="H477" s="2"/>
      <c r="I477" s="2"/>
      <c r="J477" s="2"/>
      <c r="K477" s="2"/>
      <c r="L477" s="2"/>
      <c r="M477" s="2"/>
      <c r="N477" s="2"/>
      <c r="O477" s="2"/>
      <c r="P477" s="2"/>
      <c r="Q477" s="2"/>
      <c r="R477" s="2"/>
      <c r="S477" s="2"/>
      <c r="T477" s="2"/>
      <c r="U477" s="2"/>
      <c r="V477" s="2"/>
      <c r="W477" s="2"/>
      <c r="X477" s="2"/>
      <c r="Y477" s="2"/>
    </row>
    <row r="478" spans="1:25" ht="13" x14ac:dyDescent="0.15">
      <c r="A478" s="2"/>
      <c r="B478" s="2"/>
      <c r="C478" s="2"/>
      <c r="D478" s="42"/>
      <c r="E478" s="42"/>
      <c r="F478" s="2"/>
      <c r="G478" s="2"/>
      <c r="H478" s="2"/>
      <c r="I478" s="2"/>
      <c r="J478" s="2"/>
      <c r="K478" s="2"/>
      <c r="L478" s="2"/>
      <c r="M478" s="2"/>
      <c r="N478" s="2"/>
      <c r="O478" s="2"/>
      <c r="P478" s="2"/>
      <c r="Q478" s="2"/>
      <c r="R478" s="2"/>
      <c r="S478" s="2"/>
      <c r="T478" s="2"/>
      <c r="U478" s="2"/>
      <c r="V478" s="2"/>
      <c r="W478" s="2"/>
      <c r="X478" s="2"/>
      <c r="Y478" s="2"/>
    </row>
    <row r="479" spans="1:25" ht="13" x14ac:dyDescent="0.15">
      <c r="A479" s="2"/>
      <c r="B479" s="2"/>
      <c r="C479" s="2"/>
      <c r="D479" s="42"/>
      <c r="E479" s="42"/>
      <c r="F479" s="2"/>
      <c r="G479" s="2"/>
      <c r="H479" s="2"/>
      <c r="I479" s="2"/>
      <c r="J479" s="2"/>
      <c r="K479" s="2"/>
      <c r="L479" s="2"/>
      <c r="M479" s="2"/>
      <c r="N479" s="2"/>
      <c r="O479" s="2"/>
      <c r="P479" s="2"/>
      <c r="Q479" s="2"/>
      <c r="R479" s="2"/>
      <c r="S479" s="2"/>
      <c r="T479" s="2"/>
      <c r="U479" s="2"/>
      <c r="V479" s="2"/>
      <c r="W479" s="2"/>
      <c r="X479" s="2"/>
      <c r="Y479" s="2"/>
    </row>
    <row r="480" spans="1:25" ht="13" x14ac:dyDescent="0.15">
      <c r="A480" s="2"/>
      <c r="B480" s="2"/>
      <c r="C480" s="2"/>
      <c r="D480" s="42"/>
      <c r="E480" s="42"/>
      <c r="F480" s="2"/>
      <c r="G480" s="2"/>
      <c r="H480" s="2"/>
      <c r="I480" s="2"/>
      <c r="J480" s="2"/>
      <c r="K480" s="2"/>
      <c r="L480" s="2"/>
      <c r="M480" s="2"/>
      <c r="N480" s="2"/>
      <c r="O480" s="2"/>
      <c r="P480" s="2"/>
      <c r="Q480" s="2"/>
      <c r="R480" s="2"/>
      <c r="S480" s="2"/>
      <c r="T480" s="2"/>
      <c r="U480" s="2"/>
      <c r="V480" s="2"/>
      <c r="W480" s="2"/>
      <c r="X480" s="2"/>
      <c r="Y480" s="2"/>
    </row>
    <row r="481" spans="1:25" ht="13" x14ac:dyDescent="0.15">
      <c r="A481" s="2"/>
      <c r="B481" s="2"/>
      <c r="C481" s="2"/>
      <c r="D481" s="42"/>
      <c r="E481" s="42"/>
      <c r="F481" s="2"/>
      <c r="G481" s="2"/>
      <c r="H481" s="2"/>
      <c r="I481" s="2"/>
      <c r="J481" s="2"/>
      <c r="K481" s="2"/>
      <c r="L481" s="2"/>
      <c r="M481" s="2"/>
      <c r="N481" s="2"/>
      <c r="O481" s="2"/>
      <c r="P481" s="2"/>
      <c r="Q481" s="2"/>
      <c r="R481" s="2"/>
      <c r="S481" s="2"/>
      <c r="T481" s="2"/>
      <c r="U481" s="2"/>
      <c r="V481" s="2"/>
      <c r="W481" s="2"/>
      <c r="X481" s="2"/>
      <c r="Y481" s="2"/>
    </row>
    <row r="482" spans="1:25" ht="13" x14ac:dyDescent="0.15">
      <c r="A482" s="2"/>
      <c r="B482" s="2"/>
      <c r="C482" s="2"/>
      <c r="D482" s="42"/>
      <c r="E482" s="42"/>
      <c r="F482" s="2"/>
      <c r="G482" s="2"/>
      <c r="H482" s="2"/>
      <c r="I482" s="2"/>
      <c r="J482" s="2"/>
      <c r="K482" s="2"/>
      <c r="L482" s="2"/>
      <c r="M482" s="2"/>
      <c r="N482" s="2"/>
      <c r="O482" s="2"/>
      <c r="P482" s="2"/>
      <c r="Q482" s="2"/>
      <c r="R482" s="2"/>
      <c r="S482" s="2"/>
      <c r="T482" s="2"/>
      <c r="U482" s="2"/>
      <c r="V482" s="2"/>
      <c r="W482" s="2"/>
      <c r="X482" s="2"/>
      <c r="Y482" s="2"/>
    </row>
    <row r="483" spans="1:25" ht="13" x14ac:dyDescent="0.15">
      <c r="A483" s="2"/>
      <c r="B483" s="2"/>
      <c r="C483" s="2"/>
      <c r="D483" s="42"/>
      <c r="E483" s="42"/>
      <c r="F483" s="2"/>
      <c r="G483" s="2"/>
      <c r="H483" s="2"/>
      <c r="I483" s="2"/>
      <c r="J483" s="2"/>
      <c r="K483" s="2"/>
      <c r="L483" s="2"/>
      <c r="M483" s="2"/>
      <c r="N483" s="2"/>
      <c r="O483" s="2"/>
      <c r="P483" s="2"/>
      <c r="Q483" s="2"/>
      <c r="R483" s="2"/>
      <c r="S483" s="2"/>
      <c r="T483" s="2"/>
      <c r="U483" s="2"/>
      <c r="V483" s="2"/>
      <c r="W483" s="2"/>
      <c r="X483" s="2"/>
      <c r="Y483" s="2"/>
    </row>
    <row r="484" spans="1:25" ht="13" x14ac:dyDescent="0.15">
      <c r="A484" s="2"/>
      <c r="B484" s="2"/>
      <c r="C484" s="2"/>
      <c r="D484" s="42"/>
      <c r="E484" s="42"/>
      <c r="F484" s="2"/>
      <c r="G484" s="2"/>
      <c r="H484" s="2"/>
      <c r="I484" s="2"/>
      <c r="J484" s="2"/>
      <c r="K484" s="2"/>
      <c r="L484" s="2"/>
      <c r="M484" s="2"/>
      <c r="N484" s="2"/>
      <c r="O484" s="2"/>
      <c r="P484" s="2"/>
      <c r="Q484" s="2"/>
      <c r="R484" s="2"/>
      <c r="S484" s="2"/>
      <c r="T484" s="2"/>
      <c r="U484" s="2"/>
      <c r="V484" s="2"/>
      <c r="W484" s="2"/>
      <c r="X484" s="2"/>
      <c r="Y484" s="2"/>
    </row>
    <row r="485" spans="1:25" ht="13" x14ac:dyDescent="0.15">
      <c r="A485" s="2"/>
      <c r="B485" s="2"/>
      <c r="C485" s="2"/>
      <c r="D485" s="42"/>
      <c r="E485" s="42"/>
      <c r="F485" s="2"/>
      <c r="G485" s="2"/>
      <c r="H485" s="2"/>
      <c r="I485" s="2"/>
      <c r="J485" s="2"/>
      <c r="K485" s="2"/>
      <c r="L485" s="2"/>
      <c r="M485" s="2"/>
      <c r="N485" s="2"/>
      <c r="O485" s="2"/>
      <c r="P485" s="2"/>
      <c r="Q485" s="2"/>
      <c r="R485" s="2"/>
      <c r="S485" s="2"/>
      <c r="T485" s="2"/>
      <c r="U485" s="2"/>
      <c r="V485" s="2"/>
      <c r="W485" s="2"/>
      <c r="X485" s="2"/>
      <c r="Y485" s="2"/>
    </row>
    <row r="486" spans="1:25" ht="13" x14ac:dyDescent="0.15">
      <c r="A486" s="2"/>
      <c r="B486" s="2"/>
      <c r="C486" s="2"/>
      <c r="D486" s="42"/>
      <c r="E486" s="42"/>
      <c r="F486" s="2"/>
      <c r="G486" s="2"/>
      <c r="H486" s="2"/>
      <c r="I486" s="2"/>
      <c r="J486" s="2"/>
      <c r="K486" s="2"/>
      <c r="L486" s="2"/>
      <c r="M486" s="2"/>
      <c r="N486" s="2"/>
      <c r="O486" s="2"/>
      <c r="P486" s="2"/>
      <c r="Q486" s="2"/>
      <c r="R486" s="2"/>
      <c r="S486" s="2"/>
      <c r="T486" s="2"/>
      <c r="U486" s="2"/>
      <c r="V486" s="2"/>
      <c r="W486" s="2"/>
      <c r="X486" s="2"/>
      <c r="Y486" s="2"/>
    </row>
    <row r="487" spans="1:25" ht="13" x14ac:dyDescent="0.15">
      <c r="A487" s="2"/>
      <c r="B487" s="2"/>
      <c r="C487" s="2"/>
      <c r="D487" s="42"/>
      <c r="E487" s="42"/>
      <c r="F487" s="2"/>
      <c r="G487" s="2"/>
      <c r="H487" s="2"/>
      <c r="I487" s="2"/>
      <c r="J487" s="2"/>
      <c r="K487" s="2"/>
      <c r="L487" s="2"/>
      <c r="M487" s="2"/>
      <c r="N487" s="2"/>
      <c r="O487" s="2"/>
      <c r="P487" s="2"/>
      <c r="Q487" s="2"/>
      <c r="R487" s="2"/>
      <c r="S487" s="2"/>
      <c r="T487" s="2"/>
      <c r="U487" s="2"/>
      <c r="V487" s="2"/>
      <c r="W487" s="2"/>
      <c r="X487" s="2"/>
      <c r="Y487" s="2"/>
    </row>
    <row r="488" spans="1:25" ht="13" x14ac:dyDescent="0.15">
      <c r="A488" s="2"/>
      <c r="B488" s="2"/>
      <c r="C488" s="2"/>
      <c r="D488" s="42"/>
      <c r="E488" s="42"/>
      <c r="F488" s="2"/>
      <c r="G488" s="2"/>
      <c r="H488" s="2"/>
      <c r="I488" s="2"/>
      <c r="J488" s="2"/>
      <c r="K488" s="2"/>
      <c r="L488" s="2"/>
      <c r="M488" s="2"/>
      <c r="N488" s="2"/>
      <c r="O488" s="2"/>
      <c r="P488" s="2"/>
      <c r="Q488" s="2"/>
      <c r="R488" s="2"/>
      <c r="S488" s="2"/>
      <c r="T488" s="2"/>
      <c r="U488" s="2"/>
      <c r="V488" s="2"/>
      <c r="W488" s="2"/>
      <c r="X488" s="2"/>
      <c r="Y488" s="2"/>
    </row>
    <row r="489" spans="1:25" ht="13" x14ac:dyDescent="0.15">
      <c r="A489" s="2"/>
      <c r="B489" s="2"/>
      <c r="C489" s="2"/>
      <c r="D489" s="42"/>
      <c r="E489" s="42"/>
      <c r="F489" s="2"/>
      <c r="G489" s="2"/>
      <c r="H489" s="2"/>
      <c r="I489" s="2"/>
      <c r="J489" s="2"/>
      <c r="K489" s="2"/>
      <c r="L489" s="2"/>
      <c r="M489" s="2"/>
      <c r="N489" s="2"/>
      <c r="O489" s="2"/>
      <c r="P489" s="2"/>
      <c r="Q489" s="2"/>
      <c r="R489" s="2"/>
      <c r="S489" s="2"/>
      <c r="T489" s="2"/>
      <c r="U489" s="2"/>
      <c r="V489" s="2"/>
      <c r="W489" s="2"/>
      <c r="X489" s="2"/>
      <c r="Y489" s="2"/>
    </row>
    <row r="490" spans="1:25" ht="13" x14ac:dyDescent="0.15">
      <c r="A490" s="2"/>
      <c r="B490" s="2"/>
      <c r="C490" s="2"/>
      <c r="D490" s="42"/>
      <c r="E490" s="42"/>
      <c r="F490" s="2"/>
      <c r="G490" s="2"/>
      <c r="H490" s="2"/>
      <c r="I490" s="2"/>
      <c r="J490" s="2"/>
      <c r="K490" s="2"/>
      <c r="L490" s="2"/>
      <c r="M490" s="2"/>
      <c r="N490" s="2"/>
      <c r="O490" s="2"/>
      <c r="P490" s="2"/>
      <c r="Q490" s="2"/>
      <c r="R490" s="2"/>
      <c r="S490" s="2"/>
      <c r="T490" s="2"/>
      <c r="U490" s="2"/>
      <c r="V490" s="2"/>
      <c r="W490" s="2"/>
      <c r="X490" s="2"/>
      <c r="Y490" s="2"/>
    </row>
    <row r="491" spans="1:25" ht="13" x14ac:dyDescent="0.15">
      <c r="A491" s="2"/>
      <c r="B491" s="2"/>
      <c r="C491" s="2"/>
      <c r="D491" s="42"/>
      <c r="E491" s="42"/>
      <c r="F491" s="2"/>
      <c r="G491" s="2"/>
      <c r="H491" s="2"/>
      <c r="I491" s="2"/>
      <c r="J491" s="2"/>
      <c r="K491" s="2"/>
      <c r="L491" s="2"/>
      <c r="M491" s="2"/>
      <c r="N491" s="2"/>
      <c r="O491" s="2"/>
      <c r="P491" s="2"/>
      <c r="Q491" s="2"/>
      <c r="R491" s="2"/>
      <c r="S491" s="2"/>
      <c r="T491" s="2"/>
      <c r="U491" s="2"/>
      <c r="V491" s="2"/>
      <c r="W491" s="2"/>
      <c r="X491" s="2"/>
      <c r="Y491" s="2"/>
    </row>
    <row r="492" spans="1:25" ht="13" x14ac:dyDescent="0.15">
      <c r="A492" s="2"/>
      <c r="B492" s="2"/>
      <c r="C492" s="2"/>
      <c r="D492" s="42"/>
      <c r="E492" s="42"/>
      <c r="F492" s="2"/>
      <c r="G492" s="2"/>
      <c r="H492" s="2"/>
      <c r="I492" s="2"/>
      <c r="J492" s="2"/>
      <c r="K492" s="2"/>
      <c r="L492" s="2"/>
      <c r="M492" s="2"/>
      <c r="N492" s="2"/>
      <c r="O492" s="2"/>
      <c r="P492" s="2"/>
      <c r="Q492" s="2"/>
      <c r="R492" s="2"/>
      <c r="S492" s="2"/>
      <c r="T492" s="2"/>
      <c r="U492" s="2"/>
      <c r="V492" s="2"/>
      <c r="W492" s="2"/>
      <c r="X492" s="2"/>
      <c r="Y492" s="2"/>
    </row>
    <row r="493" spans="1:25" ht="13" x14ac:dyDescent="0.15">
      <c r="A493" s="2"/>
      <c r="B493" s="2"/>
      <c r="C493" s="2"/>
      <c r="D493" s="42"/>
      <c r="E493" s="42"/>
      <c r="F493" s="2"/>
      <c r="G493" s="2"/>
      <c r="H493" s="2"/>
      <c r="I493" s="2"/>
      <c r="J493" s="2"/>
      <c r="K493" s="2"/>
      <c r="L493" s="2"/>
      <c r="M493" s="2"/>
      <c r="N493" s="2"/>
      <c r="O493" s="2"/>
      <c r="P493" s="2"/>
      <c r="Q493" s="2"/>
      <c r="R493" s="2"/>
      <c r="S493" s="2"/>
      <c r="T493" s="2"/>
      <c r="U493" s="2"/>
      <c r="V493" s="2"/>
      <c r="W493" s="2"/>
      <c r="X493" s="2"/>
      <c r="Y493" s="2"/>
    </row>
    <row r="494" spans="1:25" ht="13" x14ac:dyDescent="0.15">
      <c r="A494" s="2"/>
      <c r="B494" s="2"/>
      <c r="C494" s="2"/>
      <c r="D494" s="42"/>
      <c r="E494" s="42"/>
      <c r="F494" s="2"/>
      <c r="G494" s="2"/>
      <c r="H494" s="2"/>
      <c r="I494" s="2"/>
      <c r="J494" s="2"/>
      <c r="K494" s="2"/>
      <c r="L494" s="2"/>
      <c r="M494" s="2"/>
      <c r="N494" s="2"/>
      <c r="O494" s="2"/>
      <c r="P494" s="2"/>
      <c r="Q494" s="2"/>
      <c r="R494" s="2"/>
      <c r="S494" s="2"/>
      <c r="T494" s="2"/>
      <c r="U494" s="2"/>
      <c r="V494" s="2"/>
      <c r="W494" s="2"/>
      <c r="X494" s="2"/>
      <c r="Y494" s="2"/>
    </row>
    <row r="495" spans="1:25" ht="13" x14ac:dyDescent="0.15">
      <c r="A495" s="2"/>
      <c r="B495" s="2"/>
      <c r="C495" s="2"/>
      <c r="D495" s="42"/>
      <c r="E495" s="42"/>
      <c r="F495" s="2"/>
      <c r="G495" s="2"/>
      <c r="H495" s="2"/>
      <c r="I495" s="2"/>
      <c r="J495" s="2"/>
      <c r="K495" s="2"/>
      <c r="L495" s="2"/>
      <c r="M495" s="2"/>
      <c r="N495" s="2"/>
      <c r="O495" s="2"/>
      <c r="P495" s="2"/>
      <c r="Q495" s="2"/>
      <c r="R495" s="2"/>
      <c r="S495" s="2"/>
      <c r="T495" s="2"/>
      <c r="U495" s="2"/>
      <c r="V495" s="2"/>
      <c r="W495" s="2"/>
      <c r="X495" s="2"/>
      <c r="Y495" s="2"/>
    </row>
    <row r="496" spans="1:25" ht="13" x14ac:dyDescent="0.15">
      <c r="A496" s="2"/>
      <c r="B496" s="2"/>
      <c r="C496" s="2"/>
      <c r="D496" s="42"/>
      <c r="E496" s="42"/>
      <c r="F496" s="2"/>
      <c r="G496" s="2"/>
      <c r="H496" s="2"/>
      <c r="I496" s="2"/>
      <c r="J496" s="2"/>
      <c r="K496" s="2"/>
      <c r="L496" s="2"/>
      <c r="M496" s="2"/>
      <c r="N496" s="2"/>
      <c r="O496" s="2"/>
      <c r="P496" s="2"/>
      <c r="Q496" s="2"/>
      <c r="R496" s="2"/>
      <c r="S496" s="2"/>
      <c r="T496" s="2"/>
      <c r="U496" s="2"/>
      <c r="V496" s="2"/>
      <c r="W496" s="2"/>
      <c r="X496" s="2"/>
      <c r="Y496" s="2"/>
    </row>
    <row r="497" spans="1:25" ht="13" x14ac:dyDescent="0.15">
      <c r="A497" s="2"/>
      <c r="B497" s="2"/>
      <c r="C497" s="2"/>
      <c r="D497" s="42"/>
      <c r="E497" s="42"/>
      <c r="F497" s="2"/>
      <c r="G497" s="2"/>
      <c r="H497" s="2"/>
      <c r="I497" s="2"/>
      <c r="J497" s="2"/>
      <c r="K497" s="2"/>
      <c r="L497" s="2"/>
      <c r="M497" s="2"/>
      <c r="N497" s="2"/>
      <c r="O497" s="2"/>
      <c r="P497" s="2"/>
      <c r="Q497" s="2"/>
      <c r="R497" s="2"/>
      <c r="S497" s="2"/>
      <c r="T497" s="2"/>
      <c r="U497" s="2"/>
      <c r="V497" s="2"/>
      <c r="W497" s="2"/>
      <c r="X497" s="2"/>
      <c r="Y497" s="2"/>
    </row>
    <row r="498" spans="1:25" ht="13" x14ac:dyDescent="0.15">
      <c r="A498" s="2"/>
      <c r="B498" s="2"/>
      <c r="C498" s="2"/>
      <c r="D498" s="42"/>
      <c r="E498" s="42"/>
      <c r="F498" s="2"/>
      <c r="G498" s="2"/>
      <c r="H498" s="2"/>
      <c r="I498" s="2"/>
      <c r="J498" s="2"/>
      <c r="K498" s="2"/>
      <c r="L498" s="2"/>
      <c r="M498" s="2"/>
      <c r="N498" s="2"/>
      <c r="O498" s="2"/>
      <c r="P498" s="2"/>
      <c r="Q498" s="2"/>
      <c r="R498" s="2"/>
      <c r="S498" s="2"/>
      <c r="T498" s="2"/>
      <c r="U498" s="2"/>
      <c r="V498" s="2"/>
      <c r="W498" s="2"/>
      <c r="X498" s="2"/>
      <c r="Y498" s="2"/>
    </row>
    <row r="499" spans="1:25" ht="13" x14ac:dyDescent="0.15">
      <c r="A499" s="2"/>
      <c r="B499" s="2"/>
      <c r="C499" s="2"/>
      <c r="D499" s="42"/>
      <c r="E499" s="42"/>
      <c r="F499" s="2"/>
      <c r="G499" s="2"/>
      <c r="H499" s="2"/>
      <c r="I499" s="2"/>
      <c r="J499" s="2"/>
      <c r="K499" s="2"/>
      <c r="L499" s="2"/>
      <c r="M499" s="2"/>
      <c r="N499" s="2"/>
      <c r="O499" s="2"/>
      <c r="P499" s="2"/>
      <c r="Q499" s="2"/>
      <c r="R499" s="2"/>
      <c r="S499" s="2"/>
      <c r="T499" s="2"/>
      <c r="U499" s="2"/>
      <c r="V499" s="2"/>
      <c r="W499" s="2"/>
      <c r="X499" s="2"/>
      <c r="Y499" s="2"/>
    </row>
    <row r="500" spans="1:25" ht="13" x14ac:dyDescent="0.15">
      <c r="A500" s="2"/>
      <c r="B500" s="2"/>
      <c r="C500" s="2"/>
      <c r="D500" s="42"/>
      <c r="E500" s="42"/>
      <c r="F500" s="2"/>
      <c r="G500" s="2"/>
      <c r="H500" s="2"/>
      <c r="I500" s="2"/>
      <c r="J500" s="2"/>
      <c r="K500" s="2"/>
      <c r="L500" s="2"/>
      <c r="M500" s="2"/>
      <c r="N500" s="2"/>
      <c r="O500" s="2"/>
      <c r="P500" s="2"/>
      <c r="Q500" s="2"/>
      <c r="R500" s="2"/>
      <c r="S500" s="2"/>
      <c r="T500" s="2"/>
      <c r="U500" s="2"/>
      <c r="V500" s="2"/>
      <c r="W500" s="2"/>
      <c r="X500" s="2"/>
      <c r="Y500" s="2"/>
    </row>
    <row r="501" spans="1:25" ht="13" x14ac:dyDescent="0.15">
      <c r="A501" s="2"/>
      <c r="B501" s="2"/>
      <c r="C501" s="2"/>
      <c r="D501" s="42"/>
      <c r="E501" s="42"/>
      <c r="F501" s="2"/>
      <c r="G501" s="2"/>
      <c r="H501" s="2"/>
      <c r="I501" s="2"/>
      <c r="J501" s="2"/>
      <c r="K501" s="2"/>
      <c r="L501" s="2"/>
      <c r="M501" s="2"/>
      <c r="N501" s="2"/>
      <c r="O501" s="2"/>
      <c r="P501" s="2"/>
      <c r="Q501" s="2"/>
      <c r="R501" s="2"/>
      <c r="S501" s="2"/>
      <c r="T501" s="2"/>
      <c r="U501" s="2"/>
      <c r="V501" s="2"/>
      <c r="W501" s="2"/>
      <c r="X501" s="2"/>
      <c r="Y501" s="2"/>
    </row>
    <row r="502" spans="1:25" ht="13" x14ac:dyDescent="0.15">
      <c r="A502" s="2"/>
      <c r="B502" s="2"/>
      <c r="C502" s="2"/>
      <c r="D502" s="42"/>
      <c r="E502" s="42"/>
      <c r="F502" s="2"/>
      <c r="G502" s="2"/>
      <c r="H502" s="2"/>
      <c r="I502" s="2"/>
      <c r="J502" s="2"/>
      <c r="K502" s="2"/>
      <c r="L502" s="2"/>
      <c r="M502" s="2"/>
      <c r="N502" s="2"/>
      <c r="O502" s="2"/>
      <c r="P502" s="2"/>
      <c r="Q502" s="2"/>
      <c r="R502" s="2"/>
      <c r="S502" s="2"/>
      <c r="T502" s="2"/>
      <c r="U502" s="2"/>
      <c r="V502" s="2"/>
      <c r="W502" s="2"/>
      <c r="X502" s="2"/>
      <c r="Y502" s="2"/>
    </row>
    <row r="503" spans="1:25" ht="13" x14ac:dyDescent="0.15">
      <c r="A503" s="2"/>
      <c r="B503" s="2"/>
      <c r="C503" s="2"/>
      <c r="D503" s="42"/>
      <c r="E503" s="42"/>
      <c r="F503" s="2"/>
      <c r="G503" s="2"/>
      <c r="H503" s="2"/>
      <c r="I503" s="2"/>
      <c r="J503" s="2"/>
      <c r="K503" s="2"/>
      <c r="L503" s="2"/>
      <c r="M503" s="2"/>
      <c r="N503" s="2"/>
      <c r="O503" s="2"/>
      <c r="P503" s="2"/>
      <c r="Q503" s="2"/>
      <c r="R503" s="2"/>
      <c r="S503" s="2"/>
      <c r="T503" s="2"/>
      <c r="U503" s="2"/>
      <c r="V503" s="2"/>
      <c r="W503" s="2"/>
      <c r="X503" s="2"/>
      <c r="Y503" s="2"/>
    </row>
    <row r="504" spans="1:25" ht="13" x14ac:dyDescent="0.15">
      <c r="A504" s="2"/>
      <c r="B504" s="2"/>
      <c r="C504" s="2"/>
      <c r="D504" s="42"/>
      <c r="E504" s="42"/>
      <c r="F504" s="2"/>
      <c r="G504" s="2"/>
      <c r="H504" s="2"/>
      <c r="I504" s="2"/>
      <c r="J504" s="2"/>
      <c r="K504" s="2"/>
      <c r="L504" s="2"/>
      <c r="M504" s="2"/>
      <c r="N504" s="2"/>
      <c r="O504" s="2"/>
      <c r="P504" s="2"/>
      <c r="Q504" s="2"/>
      <c r="R504" s="2"/>
      <c r="S504" s="2"/>
      <c r="T504" s="2"/>
      <c r="U504" s="2"/>
      <c r="V504" s="2"/>
      <c r="W504" s="2"/>
      <c r="X504" s="2"/>
      <c r="Y504" s="2"/>
    </row>
    <row r="505" spans="1:25" ht="13" x14ac:dyDescent="0.15">
      <c r="A505" s="2"/>
      <c r="B505" s="2"/>
      <c r="C505" s="2"/>
      <c r="D505" s="42"/>
      <c r="E505" s="42"/>
      <c r="F505" s="2"/>
      <c r="G505" s="2"/>
      <c r="H505" s="2"/>
      <c r="I505" s="2"/>
      <c r="J505" s="2"/>
      <c r="K505" s="2"/>
      <c r="L505" s="2"/>
      <c r="M505" s="2"/>
      <c r="N505" s="2"/>
      <c r="O505" s="2"/>
      <c r="P505" s="2"/>
      <c r="Q505" s="2"/>
      <c r="R505" s="2"/>
      <c r="S505" s="2"/>
      <c r="T505" s="2"/>
      <c r="U505" s="2"/>
      <c r="V505" s="2"/>
      <c r="W505" s="2"/>
      <c r="X505" s="2"/>
      <c r="Y505" s="2"/>
    </row>
    <row r="506" spans="1:25" ht="13" x14ac:dyDescent="0.15">
      <c r="A506" s="2"/>
      <c r="B506" s="2"/>
      <c r="C506" s="2"/>
      <c r="D506" s="42"/>
      <c r="E506" s="42"/>
      <c r="F506" s="2"/>
      <c r="G506" s="2"/>
      <c r="H506" s="2"/>
      <c r="I506" s="2"/>
      <c r="J506" s="2"/>
      <c r="K506" s="2"/>
      <c r="L506" s="2"/>
      <c r="M506" s="2"/>
      <c r="N506" s="2"/>
      <c r="O506" s="2"/>
      <c r="P506" s="2"/>
      <c r="Q506" s="2"/>
      <c r="R506" s="2"/>
      <c r="S506" s="2"/>
      <c r="T506" s="2"/>
      <c r="U506" s="2"/>
      <c r="V506" s="2"/>
      <c r="W506" s="2"/>
      <c r="X506" s="2"/>
      <c r="Y506" s="2"/>
    </row>
    <row r="507" spans="1:25" ht="13" x14ac:dyDescent="0.15">
      <c r="A507" s="2"/>
      <c r="B507" s="2"/>
      <c r="C507" s="2"/>
      <c r="D507" s="42"/>
      <c r="E507" s="42"/>
      <c r="F507" s="2"/>
      <c r="G507" s="2"/>
      <c r="H507" s="2"/>
      <c r="I507" s="2"/>
      <c r="J507" s="2"/>
      <c r="K507" s="2"/>
      <c r="L507" s="2"/>
      <c r="M507" s="2"/>
      <c r="N507" s="2"/>
      <c r="O507" s="2"/>
      <c r="P507" s="2"/>
      <c r="Q507" s="2"/>
      <c r="R507" s="2"/>
      <c r="S507" s="2"/>
      <c r="T507" s="2"/>
      <c r="U507" s="2"/>
      <c r="V507" s="2"/>
      <c r="W507" s="2"/>
      <c r="X507" s="2"/>
      <c r="Y507" s="2"/>
    </row>
    <row r="508" spans="1:25" ht="13" x14ac:dyDescent="0.15">
      <c r="A508" s="2"/>
      <c r="B508" s="2"/>
      <c r="C508" s="2"/>
      <c r="D508" s="42"/>
      <c r="E508" s="42"/>
      <c r="F508" s="2"/>
      <c r="G508" s="2"/>
      <c r="H508" s="2"/>
      <c r="I508" s="2"/>
      <c r="J508" s="2"/>
      <c r="K508" s="2"/>
      <c r="L508" s="2"/>
      <c r="M508" s="2"/>
      <c r="N508" s="2"/>
      <c r="O508" s="2"/>
      <c r="P508" s="2"/>
      <c r="Q508" s="2"/>
      <c r="R508" s="2"/>
      <c r="S508" s="2"/>
      <c r="T508" s="2"/>
      <c r="U508" s="2"/>
      <c r="V508" s="2"/>
      <c r="W508" s="2"/>
      <c r="X508" s="2"/>
      <c r="Y508" s="2"/>
    </row>
    <row r="509" spans="1:25" ht="13" x14ac:dyDescent="0.15">
      <c r="A509" s="2"/>
      <c r="B509" s="2"/>
      <c r="C509" s="2"/>
      <c r="D509" s="42"/>
      <c r="E509" s="42"/>
      <c r="F509" s="2"/>
      <c r="G509" s="2"/>
      <c r="H509" s="2"/>
      <c r="I509" s="2"/>
      <c r="J509" s="2"/>
      <c r="K509" s="2"/>
      <c r="L509" s="2"/>
      <c r="M509" s="2"/>
      <c r="N509" s="2"/>
      <c r="O509" s="2"/>
      <c r="P509" s="2"/>
      <c r="Q509" s="2"/>
      <c r="R509" s="2"/>
      <c r="S509" s="2"/>
      <c r="T509" s="2"/>
      <c r="U509" s="2"/>
      <c r="V509" s="2"/>
      <c r="W509" s="2"/>
      <c r="X509" s="2"/>
      <c r="Y509" s="2"/>
    </row>
    <row r="510" spans="1:25" ht="13" x14ac:dyDescent="0.15">
      <c r="A510" s="2"/>
      <c r="B510" s="2"/>
      <c r="C510" s="2"/>
      <c r="D510" s="42"/>
      <c r="E510" s="42"/>
      <c r="F510" s="2"/>
      <c r="G510" s="2"/>
      <c r="H510" s="2"/>
      <c r="I510" s="2"/>
      <c r="J510" s="2"/>
      <c r="K510" s="2"/>
      <c r="L510" s="2"/>
      <c r="M510" s="2"/>
      <c r="N510" s="2"/>
      <c r="O510" s="2"/>
      <c r="P510" s="2"/>
      <c r="Q510" s="2"/>
      <c r="R510" s="2"/>
      <c r="S510" s="2"/>
      <c r="T510" s="2"/>
      <c r="U510" s="2"/>
      <c r="V510" s="2"/>
      <c r="W510" s="2"/>
      <c r="X510" s="2"/>
      <c r="Y510" s="2"/>
    </row>
    <row r="511" spans="1:25" ht="13" x14ac:dyDescent="0.15">
      <c r="A511" s="2"/>
      <c r="B511" s="2"/>
      <c r="C511" s="2"/>
      <c r="D511" s="42"/>
      <c r="E511" s="42"/>
      <c r="F511" s="2"/>
      <c r="G511" s="2"/>
      <c r="H511" s="2"/>
      <c r="I511" s="2"/>
      <c r="J511" s="2"/>
      <c r="K511" s="2"/>
      <c r="L511" s="2"/>
      <c r="M511" s="2"/>
      <c r="N511" s="2"/>
      <c r="O511" s="2"/>
      <c r="P511" s="2"/>
      <c r="Q511" s="2"/>
      <c r="R511" s="2"/>
      <c r="S511" s="2"/>
      <c r="T511" s="2"/>
      <c r="U511" s="2"/>
      <c r="V511" s="2"/>
      <c r="W511" s="2"/>
      <c r="X511" s="2"/>
      <c r="Y511" s="2"/>
    </row>
    <row r="512" spans="1:25" ht="13" x14ac:dyDescent="0.15">
      <c r="A512" s="2"/>
      <c r="B512" s="2"/>
      <c r="C512" s="2"/>
      <c r="D512" s="42"/>
      <c r="E512" s="42"/>
      <c r="F512" s="2"/>
      <c r="G512" s="2"/>
      <c r="H512" s="2"/>
      <c r="I512" s="2"/>
      <c r="J512" s="2"/>
      <c r="K512" s="2"/>
      <c r="L512" s="2"/>
      <c r="M512" s="2"/>
      <c r="N512" s="2"/>
      <c r="O512" s="2"/>
      <c r="P512" s="2"/>
      <c r="Q512" s="2"/>
      <c r="R512" s="2"/>
      <c r="S512" s="2"/>
      <c r="T512" s="2"/>
      <c r="U512" s="2"/>
      <c r="V512" s="2"/>
      <c r="W512" s="2"/>
      <c r="X512" s="2"/>
      <c r="Y512" s="2"/>
    </row>
    <row r="513" spans="1:25" ht="13" x14ac:dyDescent="0.15">
      <c r="A513" s="2"/>
      <c r="B513" s="2"/>
      <c r="C513" s="2"/>
      <c r="D513" s="42"/>
      <c r="E513" s="42"/>
      <c r="F513" s="2"/>
      <c r="G513" s="2"/>
      <c r="H513" s="2"/>
      <c r="I513" s="2"/>
      <c r="J513" s="2"/>
      <c r="K513" s="2"/>
      <c r="L513" s="2"/>
      <c r="M513" s="2"/>
      <c r="N513" s="2"/>
      <c r="O513" s="2"/>
      <c r="P513" s="2"/>
      <c r="Q513" s="2"/>
      <c r="R513" s="2"/>
      <c r="S513" s="2"/>
      <c r="T513" s="2"/>
      <c r="U513" s="2"/>
      <c r="V513" s="2"/>
      <c r="W513" s="2"/>
      <c r="X513" s="2"/>
      <c r="Y513" s="2"/>
    </row>
    <row r="514" spans="1:25" ht="13" x14ac:dyDescent="0.15">
      <c r="A514" s="2"/>
      <c r="B514" s="2"/>
      <c r="C514" s="2"/>
      <c r="D514" s="42"/>
      <c r="E514" s="42"/>
      <c r="F514" s="2"/>
      <c r="G514" s="2"/>
      <c r="H514" s="2"/>
      <c r="I514" s="2"/>
      <c r="J514" s="2"/>
      <c r="K514" s="2"/>
      <c r="L514" s="2"/>
      <c r="M514" s="2"/>
      <c r="N514" s="2"/>
      <c r="O514" s="2"/>
      <c r="P514" s="2"/>
      <c r="Q514" s="2"/>
      <c r="R514" s="2"/>
      <c r="S514" s="2"/>
      <c r="T514" s="2"/>
      <c r="U514" s="2"/>
      <c r="V514" s="2"/>
      <c r="W514" s="2"/>
      <c r="X514" s="2"/>
      <c r="Y514" s="2"/>
    </row>
    <row r="515" spans="1:25" ht="13" x14ac:dyDescent="0.15">
      <c r="A515" s="2"/>
      <c r="B515" s="2"/>
      <c r="C515" s="2"/>
      <c r="D515" s="42"/>
      <c r="E515" s="42"/>
      <c r="F515" s="2"/>
      <c r="G515" s="2"/>
      <c r="H515" s="2"/>
      <c r="I515" s="2"/>
      <c r="J515" s="2"/>
      <c r="K515" s="2"/>
      <c r="L515" s="2"/>
      <c r="M515" s="2"/>
      <c r="N515" s="2"/>
      <c r="O515" s="2"/>
      <c r="P515" s="2"/>
      <c r="Q515" s="2"/>
      <c r="R515" s="2"/>
      <c r="S515" s="2"/>
      <c r="T515" s="2"/>
      <c r="U515" s="2"/>
      <c r="V515" s="2"/>
      <c r="W515" s="2"/>
      <c r="X515" s="2"/>
      <c r="Y515" s="2"/>
    </row>
    <row r="516" spans="1:25" ht="13" x14ac:dyDescent="0.15">
      <c r="A516" s="2"/>
      <c r="B516" s="2"/>
      <c r="C516" s="2"/>
      <c r="D516" s="42"/>
      <c r="E516" s="42"/>
      <c r="F516" s="2"/>
      <c r="G516" s="2"/>
      <c r="H516" s="2"/>
      <c r="I516" s="2"/>
      <c r="J516" s="2"/>
      <c r="K516" s="2"/>
      <c r="L516" s="2"/>
      <c r="M516" s="2"/>
      <c r="N516" s="2"/>
      <c r="O516" s="2"/>
      <c r="P516" s="2"/>
      <c r="Q516" s="2"/>
      <c r="R516" s="2"/>
      <c r="S516" s="2"/>
      <c r="T516" s="2"/>
      <c r="U516" s="2"/>
      <c r="V516" s="2"/>
      <c r="W516" s="2"/>
      <c r="X516" s="2"/>
      <c r="Y516" s="2"/>
    </row>
    <row r="517" spans="1:25" ht="13" x14ac:dyDescent="0.15">
      <c r="A517" s="2"/>
      <c r="B517" s="2"/>
      <c r="C517" s="2"/>
      <c r="D517" s="42"/>
      <c r="E517" s="42"/>
      <c r="F517" s="2"/>
      <c r="G517" s="2"/>
      <c r="H517" s="2"/>
      <c r="I517" s="2"/>
      <c r="J517" s="2"/>
      <c r="K517" s="2"/>
      <c r="L517" s="2"/>
      <c r="M517" s="2"/>
      <c r="N517" s="2"/>
      <c r="O517" s="2"/>
      <c r="P517" s="2"/>
      <c r="Q517" s="2"/>
      <c r="R517" s="2"/>
      <c r="S517" s="2"/>
      <c r="T517" s="2"/>
      <c r="U517" s="2"/>
      <c r="V517" s="2"/>
      <c r="W517" s="2"/>
      <c r="X517" s="2"/>
      <c r="Y517" s="2"/>
    </row>
    <row r="518" spans="1:25" ht="13" x14ac:dyDescent="0.15">
      <c r="A518" s="2"/>
      <c r="B518" s="2"/>
      <c r="C518" s="2"/>
      <c r="D518" s="42"/>
      <c r="E518" s="42"/>
      <c r="F518" s="2"/>
      <c r="G518" s="2"/>
      <c r="H518" s="2"/>
      <c r="I518" s="2"/>
      <c r="J518" s="2"/>
      <c r="K518" s="2"/>
      <c r="L518" s="2"/>
      <c r="M518" s="2"/>
      <c r="N518" s="2"/>
      <c r="O518" s="2"/>
      <c r="P518" s="2"/>
      <c r="Q518" s="2"/>
      <c r="R518" s="2"/>
      <c r="S518" s="2"/>
      <c r="T518" s="2"/>
      <c r="U518" s="2"/>
      <c r="V518" s="2"/>
      <c r="W518" s="2"/>
      <c r="X518" s="2"/>
      <c r="Y518" s="2"/>
    </row>
    <row r="519" spans="1:25" ht="13" x14ac:dyDescent="0.15">
      <c r="A519" s="2"/>
      <c r="B519" s="2"/>
      <c r="C519" s="2"/>
      <c r="D519" s="42"/>
      <c r="E519" s="42"/>
      <c r="F519" s="2"/>
      <c r="G519" s="2"/>
      <c r="H519" s="2"/>
      <c r="I519" s="2"/>
      <c r="J519" s="2"/>
      <c r="K519" s="2"/>
      <c r="L519" s="2"/>
      <c r="M519" s="2"/>
      <c r="N519" s="2"/>
      <c r="O519" s="2"/>
      <c r="P519" s="2"/>
      <c r="Q519" s="2"/>
      <c r="R519" s="2"/>
      <c r="S519" s="2"/>
      <c r="T519" s="2"/>
      <c r="U519" s="2"/>
      <c r="V519" s="2"/>
      <c r="W519" s="2"/>
      <c r="X519" s="2"/>
      <c r="Y519" s="2"/>
    </row>
    <row r="520" spans="1:25" ht="13" x14ac:dyDescent="0.15">
      <c r="A520" s="2"/>
      <c r="B520" s="2"/>
      <c r="C520" s="2"/>
      <c r="D520" s="42"/>
      <c r="E520" s="42"/>
      <c r="F520" s="2"/>
      <c r="G520" s="2"/>
      <c r="H520" s="2"/>
      <c r="I520" s="2"/>
      <c r="J520" s="2"/>
      <c r="K520" s="2"/>
      <c r="L520" s="2"/>
      <c r="M520" s="2"/>
      <c r="N520" s="2"/>
      <c r="O520" s="2"/>
      <c r="P520" s="2"/>
      <c r="Q520" s="2"/>
      <c r="R520" s="2"/>
      <c r="S520" s="2"/>
      <c r="T520" s="2"/>
      <c r="U520" s="2"/>
      <c r="V520" s="2"/>
      <c r="W520" s="2"/>
      <c r="X520" s="2"/>
      <c r="Y520" s="2"/>
    </row>
    <row r="521" spans="1:25" ht="13" x14ac:dyDescent="0.15">
      <c r="A521" s="2"/>
      <c r="B521" s="2"/>
      <c r="C521" s="2"/>
      <c r="D521" s="42"/>
      <c r="E521" s="42"/>
      <c r="F521" s="2"/>
      <c r="G521" s="2"/>
      <c r="H521" s="2"/>
      <c r="I521" s="2"/>
      <c r="J521" s="2"/>
      <c r="K521" s="2"/>
      <c r="L521" s="2"/>
      <c r="M521" s="2"/>
      <c r="N521" s="2"/>
      <c r="O521" s="2"/>
      <c r="P521" s="2"/>
      <c r="Q521" s="2"/>
      <c r="R521" s="2"/>
      <c r="S521" s="2"/>
      <c r="T521" s="2"/>
      <c r="U521" s="2"/>
      <c r="V521" s="2"/>
      <c r="W521" s="2"/>
      <c r="X521" s="2"/>
      <c r="Y521" s="2"/>
    </row>
    <row r="522" spans="1:25" ht="13" x14ac:dyDescent="0.15">
      <c r="A522" s="2"/>
      <c r="B522" s="2"/>
      <c r="C522" s="2"/>
      <c r="D522" s="42"/>
      <c r="E522" s="42"/>
      <c r="F522" s="2"/>
      <c r="G522" s="2"/>
      <c r="H522" s="2"/>
      <c r="I522" s="2"/>
      <c r="J522" s="2"/>
      <c r="K522" s="2"/>
      <c r="L522" s="2"/>
      <c r="M522" s="2"/>
      <c r="N522" s="2"/>
      <c r="O522" s="2"/>
      <c r="P522" s="2"/>
      <c r="Q522" s="2"/>
      <c r="R522" s="2"/>
      <c r="S522" s="2"/>
      <c r="T522" s="2"/>
      <c r="U522" s="2"/>
      <c r="V522" s="2"/>
      <c r="W522" s="2"/>
      <c r="X522" s="2"/>
      <c r="Y522" s="2"/>
    </row>
    <row r="523" spans="1:25" ht="13" x14ac:dyDescent="0.15">
      <c r="A523" s="2"/>
      <c r="B523" s="2"/>
      <c r="C523" s="2"/>
      <c r="D523" s="42"/>
      <c r="E523" s="42"/>
      <c r="F523" s="2"/>
      <c r="G523" s="2"/>
      <c r="H523" s="2"/>
      <c r="I523" s="2"/>
      <c r="J523" s="2"/>
      <c r="K523" s="2"/>
      <c r="L523" s="2"/>
      <c r="M523" s="2"/>
      <c r="N523" s="2"/>
      <c r="O523" s="2"/>
      <c r="P523" s="2"/>
      <c r="Q523" s="2"/>
      <c r="R523" s="2"/>
      <c r="S523" s="2"/>
      <c r="T523" s="2"/>
      <c r="U523" s="2"/>
      <c r="V523" s="2"/>
      <c r="W523" s="2"/>
      <c r="X523" s="2"/>
      <c r="Y523" s="2"/>
    </row>
    <row r="524" spans="1:25" ht="13" x14ac:dyDescent="0.15">
      <c r="A524" s="2"/>
      <c r="B524" s="2"/>
      <c r="C524" s="2"/>
      <c r="D524" s="42"/>
      <c r="E524" s="42"/>
      <c r="F524" s="2"/>
      <c r="G524" s="2"/>
      <c r="H524" s="2"/>
      <c r="I524" s="2"/>
      <c r="J524" s="2"/>
      <c r="K524" s="2"/>
      <c r="L524" s="2"/>
      <c r="M524" s="2"/>
      <c r="N524" s="2"/>
      <c r="O524" s="2"/>
      <c r="P524" s="2"/>
      <c r="Q524" s="2"/>
      <c r="R524" s="2"/>
      <c r="S524" s="2"/>
      <c r="T524" s="2"/>
      <c r="U524" s="2"/>
      <c r="V524" s="2"/>
      <c r="W524" s="2"/>
      <c r="X524" s="2"/>
      <c r="Y524" s="2"/>
    </row>
    <row r="525" spans="1:25" ht="13" x14ac:dyDescent="0.15">
      <c r="A525" s="2"/>
      <c r="B525" s="2"/>
      <c r="C525" s="2"/>
      <c r="D525" s="42"/>
      <c r="E525" s="42"/>
      <c r="F525" s="2"/>
      <c r="G525" s="2"/>
      <c r="H525" s="2"/>
      <c r="I525" s="2"/>
      <c r="J525" s="2"/>
      <c r="K525" s="2"/>
      <c r="L525" s="2"/>
      <c r="M525" s="2"/>
      <c r="N525" s="2"/>
      <c r="O525" s="2"/>
      <c r="P525" s="2"/>
      <c r="Q525" s="2"/>
      <c r="R525" s="2"/>
      <c r="S525" s="2"/>
      <c r="T525" s="2"/>
      <c r="U525" s="2"/>
      <c r="V525" s="2"/>
      <c r="W525" s="2"/>
      <c r="X525" s="2"/>
      <c r="Y525" s="2"/>
    </row>
    <row r="526" spans="1:25" ht="13" x14ac:dyDescent="0.15">
      <c r="A526" s="2"/>
      <c r="B526" s="2"/>
      <c r="C526" s="2"/>
      <c r="D526" s="42"/>
      <c r="E526" s="42"/>
      <c r="F526" s="2"/>
      <c r="G526" s="2"/>
      <c r="H526" s="2"/>
      <c r="I526" s="2"/>
      <c r="J526" s="2"/>
      <c r="K526" s="2"/>
      <c r="L526" s="2"/>
      <c r="M526" s="2"/>
      <c r="N526" s="2"/>
      <c r="O526" s="2"/>
      <c r="P526" s="2"/>
      <c r="Q526" s="2"/>
      <c r="R526" s="2"/>
      <c r="S526" s="2"/>
      <c r="T526" s="2"/>
      <c r="U526" s="2"/>
      <c r="V526" s="2"/>
      <c r="W526" s="2"/>
      <c r="X526" s="2"/>
      <c r="Y526" s="2"/>
    </row>
    <row r="527" spans="1:25" ht="13" x14ac:dyDescent="0.15">
      <c r="A527" s="2"/>
      <c r="B527" s="2"/>
      <c r="C527" s="2"/>
      <c r="D527" s="42"/>
      <c r="E527" s="42"/>
      <c r="F527" s="2"/>
      <c r="G527" s="2"/>
      <c r="H527" s="2"/>
      <c r="I527" s="2"/>
      <c r="J527" s="2"/>
      <c r="K527" s="2"/>
      <c r="L527" s="2"/>
      <c r="M527" s="2"/>
      <c r="N527" s="2"/>
      <c r="O527" s="2"/>
      <c r="P527" s="2"/>
      <c r="Q527" s="2"/>
      <c r="R527" s="2"/>
      <c r="S527" s="2"/>
      <c r="T527" s="2"/>
      <c r="U527" s="2"/>
      <c r="V527" s="2"/>
      <c r="W527" s="2"/>
      <c r="X527" s="2"/>
      <c r="Y527" s="2"/>
    </row>
    <row r="528" spans="1:25" ht="13" x14ac:dyDescent="0.15">
      <c r="A528" s="2"/>
      <c r="B528" s="2"/>
      <c r="C528" s="2"/>
      <c r="D528" s="42"/>
      <c r="E528" s="42"/>
      <c r="F528" s="2"/>
      <c r="G528" s="2"/>
      <c r="H528" s="2"/>
      <c r="I528" s="2"/>
      <c r="J528" s="2"/>
      <c r="K528" s="2"/>
      <c r="L528" s="2"/>
      <c r="M528" s="2"/>
      <c r="N528" s="2"/>
      <c r="O528" s="2"/>
      <c r="P528" s="2"/>
      <c r="Q528" s="2"/>
      <c r="R528" s="2"/>
      <c r="S528" s="2"/>
      <c r="T528" s="2"/>
      <c r="U528" s="2"/>
      <c r="V528" s="2"/>
      <c r="W528" s="2"/>
      <c r="X528" s="2"/>
      <c r="Y528" s="2"/>
    </row>
    <row r="529" spans="1:25" ht="13" x14ac:dyDescent="0.15">
      <c r="A529" s="2"/>
      <c r="B529" s="2"/>
      <c r="C529" s="2"/>
      <c r="D529" s="42"/>
      <c r="E529" s="42"/>
      <c r="F529" s="2"/>
      <c r="G529" s="2"/>
      <c r="H529" s="2"/>
      <c r="I529" s="2"/>
      <c r="J529" s="2"/>
      <c r="K529" s="2"/>
      <c r="L529" s="2"/>
      <c r="M529" s="2"/>
      <c r="N529" s="2"/>
      <c r="O529" s="2"/>
      <c r="P529" s="2"/>
      <c r="Q529" s="2"/>
      <c r="R529" s="2"/>
      <c r="S529" s="2"/>
      <c r="T529" s="2"/>
      <c r="U529" s="2"/>
      <c r="V529" s="2"/>
      <c r="W529" s="2"/>
      <c r="X529" s="2"/>
      <c r="Y529" s="2"/>
    </row>
    <row r="530" spans="1:25" ht="13" x14ac:dyDescent="0.15">
      <c r="A530" s="2"/>
      <c r="B530" s="2"/>
      <c r="C530" s="2"/>
      <c r="D530" s="42"/>
      <c r="E530" s="42"/>
      <c r="F530" s="2"/>
      <c r="G530" s="2"/>
      <c r="H530" s="2"/>
      <c r="I530" s="2"/>
      <c r="J530" s="2"/>
      <c r="K530" s="2"/>
      <c r="L530" s="2"/>
      <c r="M530" s="2"/>
      <c r="N530" s="2"/>
      <c r="O530" s="2"/>
      <c r="P530" s="2"/>
      <c r="Q530" s="2"/>
      <c r="R530" s="2"/>
      <c r="S530" s="2"/>
      <c r="T530" s="2"/>
      <c r="U530" s="2"/>
      <c r="V530" s="2"/>
      <c r="W530" s="2"/>
      <c r="X530" s="2"/>
      <c r="Y530" s="2"/>
    </row>
    <row r="531" spans="1:25" ht="13" x14ac:dyDescent="0.15">
      <c r="A531" s="2"/>
      <c r="B531" s="2"/>
      <c r="C531" s="2"/>
      <c r="D531" s="42"/>
      <c r="E531" s="42"/>
      <c r="F531" s="2"/>
      <c r="G531" s="2"/>
      <c r="H531" s="2"/>
      <c r="I531" s="2"/>
      <c r="J531" s="2"/>
      <c r="K531" s="2"/>
      <c r="L531" s="2"/>
      <c r="M531" s="2"/>
      <c r="N531" s="2"/>
      <c r="O531" s="2"/>
      <c r="P531" s="2"/>
      <c r="Q531" s="2"/>
      <c r="R531" s="2"/>
      <c r="S531" s="2"/>
      <c r="T531" s="2"/>
      <c r="U531" s="2"/>
      <c r="V531" s="2"/>
      <c r="W531" s="2"/>
      <c r="X531" s="2"/>
      <c r="Y531" s="2"/>
    </row>
    <row r="532" spans="1:25" ht="13" x14ac:dyDescent="0.15">
      <c r="A532" s="2"/>
      <c r="B532" s="2"/>
      <c r="C532" s="2"/>
      <c r="D532" s="42"/>
      <c r="E532" s="42"/>
      <c r="F532" s="2"/>
      <c r="G532" s="2"/>
      <c r="H532" s="2"/>
      <c r="I532" s="2"/>
      <c r="J532" s="2"/>
      <c r="K532" s="2"/>
      <c r="L532" s="2"/>
      <c r="M532" s="2"/>
      <c r="N532" s="2"/>
      <c r="O532" s="2"/>
      <c r="P532" s="2"/>
      <c r="Q532" s="2"/>
      <c r="R532" s="2"/>
      <c r="S532" s="2"/>
      <c r="T532" s="2"/>
      <c r="U532" s="2"/>
      <c r="V532" s="2"/>
      <c r="W532" s="2"/>
      <c r="X532" s="2"/>
      <c r="Y532" s="2"/>
    </row>
    <row r="533" spans="1:25" ht="13" x14ac:dyDescent="0.15">
      <c r="A533" s="2"/>
      <c r="B533" s="2"/>
      <c r="C533" s="2"/>
      <c r="D533" s="42"/>
      <c r="E533" s="42"/>
      <c r="F533" s="2"/>
      <c r="G533" s="2"/>
      <c r="H533" s="2"/>
      <c r="I533" s="2"/>
      <c r="J533" s="2"/>
      <c r="K533" s="2"/>
      <c r="L533" s="2"/>
      <c r="M533" s="2"/>
      <c r="N533" s="2"/>
      <c r="O533" s="2"/>
      <c r="P533" s="2"/>
      <c r="Q533" s="2"/>
      <c r="R533" s="2"/>
      <c r="S533" s="2"/>
      <c r="T533" s="2"/>
      <c r="U533" s="2"/>
      <c r="V533" s="2"/>
      <c r="W533" s="2"/>
      <c r="X533" s="2"/>
      <c r="Y533" s="2"/>
    </row>
    <row r="534" spans="1:25" ht="13" x14ac:dyDescent="0.15">
      <c r="A534" s="2"/>
      <c r="B534" s="2"/>
      <c r="C534" s="2"/>
      <c r="D534" s="42"/>
      <c r="E534" s="42"/>
      <c r="F534" s="2"/>
      <c r="G534" s="2"/>
      <c r="H534" s="2"/>
      <c r="I534" s="2"/>
      <c r="J534" s="2"/>
      <c r="K534" s="2"/>
      <c r="L534" s="2"/>
      <c r="M534" s="2"/>
      <c r="N534" s="2"/>
      <c r="O534" s="2"/>
      <c r="P534" s="2"/>
      <c r="Q534" s="2"/>
      <c r="R534" s="2"/>
      <c r="S534" s="2"/>
      <c r="T534" s="2"/>
      <c r="U534" s="2"/>
      <c r="V534" s="2"/>
      <c r="W534" s="2"/>
      <c r="X534" s="2"/>
      <c r="Y534" s="2"/>
    </row>
    <row r="535" spans="1:25" ht="13" x14ac:dyDescent="0.15">
      <c r="A535" s="2"/>
      <c r="B535" s="2"/>
      <c r="C535" s="2"/>
      <c r="D535" s="42"/>
      <c r="E535" s="42"/>
      <c r="F535" s="2"/>
      <c r="G535" s="2"/>
      <c r="H535" s="2"/>
      <c r="I535" s="2"/>
      <c r="J535" s="2"/>
      <c r="K535" s="2"/>
      <c r="L535" s="2"/>
      <c r="M535" s="2"/>
      <c r="N535" s="2"/>
      <c r="O535" s="2"/>
      <c r="P535" s="2"/>
      <c r="Q535" s="2"/>
      <c r="R535" s="2"/>
      <c r="S535" s="2"/>
      <c r="T535" s="2"/>
      <c r="U535" s="2"/>
      <c r="V535" s="2"/>
      <c r="W535" s="2"/>
      <c r="X535" s="2"/>
      <c r="Y535" s="2"/>
    </row>
    <row r="536" spans="1:25" ht="13" x14ac:dyDescent="0.15">
      <c r="A536" s="2"/>
      <c r="B536" s="2"/>
      <c r="C536" s="2"/>
      <c r="D536" s="42"/>
      <c r="E536" s="42"/>
      <c r="F536" s="2"/>
      <c r="G536" s="2"/>
      <c r="H536" s="2"/>
      <c r="I536" s="2"/>
      <c r="J536" s="2"/>
      <c r="K536" s="2"/>
      <c r="L536" s="2"/>
      <c r="M536" s="2"/>
      <c r="N536" s="2"/>
      <c r="O536" s="2"/>
      <c r="P536" s="2"/>
      <c r="Q536" s="2"/>
      <c r="R536" s="2"/>
      <c r="S536" s="2"/>
      <c r="T536" s="2"/>
      <c r="U536" s="2"/>
      <c r="V536" s="2"/>
      <c r="W536" s="2"/>
      <c r="X536" s="2"/>
      <c r="Y536" s="2"/>
    </row>
    <row r="537" spans="1:25" ht="13" x14ac:dyDescent="0.15">
      <c r="A537" s="2"/>
      <c r="B537" s="2"/>
      <c r="C537" s="2"/>
      <c r="D537" s="42"/>
      <c r="E537" s="42"/>
      <c r="F537" s="2"/>
      <c r="G537" s="2"/>
      <c r="H537" s="2"/>
      <c r="I537" s="2"/>
      <c r="J537" s="2"/>
      <c r="K537" s="2"/>
      <c r="L537" s="2"/>
      <c r="M537" s="2"/>
      <c r="N537" s="2"/>
      <c r="O537" s="2"/>
      <c r="P537" s="2"/>
      <c r="Q537" s="2"/>
      <c r="R537" s="2"/>
      <c r="S537" s="2"/>
      <c r="T537" s="2"/>
      <c r="U537" s="2"/>
      <c r="V537" s="2"/>
      <c r="W537" s="2"/>
      <c r="X537" s="2"/>
      <c r="Y537" s="2"/>
    </row>
    <row r="538" spans="1:25" ht="13" x14ac:dyDescent="0.15">
      <c r="A538" s="2"/>
      <c r="B538" s="2"/>
      <c r="C538" s="2"/>
      <c r="D538" s="42"/>
      <c r="E538" s="42"/>
      <c r="F538" s="2"/>
      <c r="G538" s="2"/>
      <c r="H538" s="2"/>
      <c r="I538" s="2"/>
      <c r="J538" s="2"/>
      <c r="K538" s="2"/>
      <c r="L538" s="2"/>
      <c r="M538" s="2"/>
      <c r="N538" s="2"/>
      <c r="O538" s="2"/>
      <c r="P538" s="2"/>
      <c r="Q538" s="2"/>
      <c r="R538" s="2"/>
      <c r="S538" s="2"/>
      <c r="T538" s="2"/>
      <c r="U538" s="2"/>
      <c r="V538" s="2"/>
      <c r="W538" s="2"/>
      <c r="X538" s="2"/>
      <c r="Y538" s="2"/>
    </row>
    <row r="539" spans="1:25" ht="13" x14ac:dyDescent="0.15">
      <c r="A539" s="2"/>
      <c r="B539" s="2"/>
      <c r="C539" s="2"/>
      <c r="D539" s="42"/>
      <c r="E539" s="42"/>
      <c r="F539" s="2"/>
      <c r="G539" s="2"/>
      <c r="H539" s="2"/>
      <c r="I539" s="2"/>
      <c r="J539" s="2"/>
      <c r="K539" s="2"/>
      <c r="L539" s="2"/>
      <c r="M539" s="2"/>
      <c r="N539" s="2"/>
      <c r="O539" s="2"/>
      <c r="P539" s="2"/>
      <c r="Q539" s="2"/>
      <c r="R539" s="2"/>
      <c r="S539" s="2"/>
      <c r="T539" s="2"/>
      <c r="U539" s="2"/>
      <c r="V539" s="2"/>
      <c r="W539" s="2"/>
      <c r="X539" s="2"/>
      <c r="Y539" s="2"/>
    </row>
    <row r="540" spans="1:25" ht="13" x14ac:dyDescent="0.15">
      <c r="A540" s="2"/>
      <c r="B540" s="2"/>
      <c r="C540" s="2"/>
      <c r="D540" s="42"/>
      <c r="E540" s="42"/>
      <c r="F540" s="2"/>
      <c r="G540" s="2"/>
      <c r="H540" s="2"/>
      <c r="I540" s="2"/>
      <c r="J540" s="2"/>
      <c r="K540" s="2"/>
      <c r="L540" s="2"/>
      <c r="M540" s="2"/>
      <c r="N540" s="2"/>
      <c r="O540" s="2"/>
      <c r="P540" s="2"/>
      <c r="Q540" s="2"/>
      <c r="R540" s="2"/>
      <c r="S540" s="2"/>
      <c r="T540" s="2"/>
      <c r="U540" s="2"/>
      <c r="V540" s="2"/>
      <c r="W540" s="2"/>
      <c r="X540" s="2"/>
      <c r="Y540" s="2"/>
    </row>
    <row r="541" spans="1:25" ht="13" x14ac:dyDescent="0.15">
      <c r="A541" s="2"/>
      <c r="B541" s="2"/>
      <c r="C541" s="2"/>
      <c r="D541" s="42"/>
      <c r="E541" s="42"/>
      <c r="F541" s="2"/>
      <c r="G541" s="2"/>
      <c r="H541" s="2"/>
      <c r="I541" s="2"/>
      <c r="J541" s="2"/>
      <c r="K541" s="2"/>
      <c r="L541" s="2"/>
      <c r="M541" s="2"/>
      <c r="N541" s="2"/>
      <c r="O541" s="2"/>
      <c r="P541" s="2"/>
      <c r="Q541" s="2"/>
      <c r="R541" s="2"/>
      <c r="S541" s="2"/>
      <c r="T541" s="2"/>
      <c r="U541" s="2"/>
      <c r="V541" s="2"/>
      <c r="W541" s="2"/>
      <c r="X541" s="2"/>
      <c r="Y541" s="2"/>
    </row>
    <row r="542" spans="1:25" ht="13" x14ac:dyDescent="0.15">
      <c r="A542" s="2"/>
      <c r="B542" s="2"/>
      <c r="C542" s="2"/>
      <c r="D542" s="42"/>
      <c r="E542" s="42"/>
      <c r="F542" s="2"/>
      <c r="G542" s="2"/>
      <c r="H542" s="2"/>
      <c r="I542" s="2"/>
      <c r="J542" s="2"/>
      <c r="K542" s="2"/>
      <c r="L542" s="2"/>
      <c r="M542" s="2"/>
      <c r="N542" s="2"/>
      <c r="O542" s="2"/>
      <c r="P542" s="2"/>
      <c r="Q542" s="2"/>
      <c r="R542" s="2"/>
      <c r="S542" s="2"/>
      <c r="T542" s="2"/>
      <c r="U542" s="2"/>
      <c r="V542" s="2"/>
      <c r="W542" s="2"/>
      <c r="X542" s="2"/>
      <c r="Y542" s="2"/>
    </row>
    <row r="543" spans="1:25" ht="13" x14ac:dyDescent="0.15">
      <c r="A543" s="2"/>
      <c r="B543" s="2"/>
      <c r="C543" s="2"/>
      <c r="D543" s="42"/>
      <c r="E543" s="42"/>
      <c r="F543" s="2"/>
      <c r="G543" s="2"/>
      <c r="H543" s="2"/>
      <c r="I543" s="2"/>
      <c r="J543" s="2"/>
      <c r="K543" s="2"/>
      <c r="L543" s="2"/>
      <c r="M543" s="2"/>
      <c r="N543" s="2"/>
      <c r="O543" s="2"/>
      <c r="P543" s="2"/>
      <c r="Q543" s="2"/>
      <c r="R543" s="2"/>
      <c r="S543" s="2"/>
      <c r="T543" s="2"/>
      <c r="U543" s="2"/>
      <c r="V543" s="2"/>
      <c r="W543" s="2"/>
      <c r="X543" s="2"/>
      <c r="Y543" s="2"/>
    </row>
    <row r="544" spans="1:25" ht="13" x14ac:dyDescent="0.15">
      <c r="A544" s="2"/>
      <c r="B544" s="2"/>
      <c r="C544" s="2"/>
      <c r="D544" s="42"/>
      <c r="E544" s="42"/>
      <c r="F544" s="2"/>
      <c r="G544" s="2"/>
      <c r="H544" s="2"/>
      <c r="I544" s="2"/>
      <c r="J544" s="2"/>
      <c r="K544" s="2"/>
      <c r="L544" s="2"/>
      <c r="M544" s="2"/>
      <c r="N544" s="2"/>
      <c r="O544" s="2"/>
      <c r="P544" s="2"/>
      <c r="Q544" s="2"/>
      <c r="R544" s="2"/>
      <c r="S544" s="2"/>
      <c r="T544" s="2"/>
      <c r="U544" s="2"/>
      <c r="V544" s="2"/>
      <c r="W544" s="2"/>
      <c r="X544" s="2"/>
      <c r="Y544" s="2"/>
    </row>
    <row r="545" spans="1:25" ht="13" x14ac:dyDescent="0.15">
      <c r="A545" s="2"/>
      <c r="B545" s="2"/>
      <c r="C545" s="2"/>
      <c r="D545" s="42"/>
      <c r="E545" s="42"/>
      <c r="F545" s="2"/>
      <c r="G545" s="2"/>
      <c r="H545" s="2"/>
      <c r="I545" s="2"/>
      <c r="J545" s="2"/>
      <c r="K545" s="2"/>
      <c r="L545" s="2"/>
      <c r="M545" s="2"/>
      <c r="N545" s="2"/>
      <c r="O545" s="2"/>
      <c r="P545" s="2"/>
      <c r="Q545" s="2"/>
      <c r="R545" s="2"/>
      <c r="S545" s="2"/>
      <c r="T545" s="2"/>
      <c r="U545" s="2"/>
      <c r="V545" s="2"/>
      <c r="W545" s="2"/>
      <c r="X545" s="2"/>
      <c r="Y545" s="2"/>
    </row>
    <row r="546" spans="1:25" ht="13" x14ac:dyDescent="0.15">
      <c r="A546" s="2"/>
      <c r="B546" s="2"/>
      <c r="C546" s="2"/>
      <c r="D546" s="42"/>
      <c r="E546" s="42"/>
      <c r="F546" s="2"/>
      <c r="G546" s="2"/>
      <c r="H546" s="2"/>
      <c r="I546" s="2"/>
      <c r="J546" s="2"/>
      <c r="K546" s="2"/>
      <c r="L546" s="2"/>
      <c r="M546" s="2"/>
      <c r="N546" s="2"/>
      <c r="O546" s="2"/>
      <c r="P546" s="2"/>
      <c r="Q546" s="2"/>
      <c r="R546" s="2"/>
      <c r="S546" s="2"/>
      <c r="T546" s="2"/>
      <c r="U546" s="2"/>
      <c r="V546" s="2"/>
      <c r="W546" s="2"/>
      <c r="X546" s="2"/>
      <c r="Y546" s="2"/>
    </row>
    <row r="547" spans="1:25" ht="13" x14ac:dyDescent="0.15">
      <c r="A547" s="2"/>
      <c r="B547" s="2"/>
      <c r="C547" s="2"/>
      <c r="D547" s="42"/>
      <c r="E547" s="42"/>
      <c r="F547" s="2"/>
      <c r="G547" s="2"/>
      <c r="H547" s="2"/>
      <c r="I547" s="2"/>
      <c r="J547" s="2"/>
      <c r="K547" s="2"/>
      <c r="L547" s="2"/>
      <c r="M547" s="2"/>
      <c r="N547" s="2"/>
      <c r="O547" s="2"/>
      <c r="P547" s="2"/>
      <c r="Q547" s="2"/>
      <c r="R547" s="2"/>
      <c r="S547" s="2"/>
      <c r="T547" s="2"/>
      <c r="U547" s="2"/>
      <c r="V547" s="2"/>
      <c r="W547" s="2"/>
      <c r="X547" s="2"/>
      <c r="Y547" s="2"/>
    </row>
    <row r="548" spans="1:25" ht="13" x14ac:dyDescent="0.15">
      <c r="A548" s="2"/>
      <c r="B548" s="2"/>
      <c r="C548" s="2"/>
      <c r="D548" s="42"/>
      <c r="E548" s="42"/>
      <c r="F548" s="2"/>
      <c r="G548" s="2"/>
      <c r="H548" s="2"/>
      <c r="I548" s="2"/>
      <c r="J548" s="2"/>
      <c r="K548" s="2"/>
      <c r="L548" s="2"/>
      <c r="M548" s="2"/>
      <c r="N548" s="2"/>
      <c r="O548" s="2"/>
      <c r="P548" s="2"/>
      <c r="Q548" s="2"/>
      <c r="R548" s="2"/>
      <c r="S548" s="2"/>
      <c r="T548" s="2"/>
      <c r="U548" s="2"/>
      <c r="V548" s="2"/>
      <c r="W548" s="2"/>
      <c r="X548" s="2"/>
      <c r="Y548" s="2"/>
    </row>
    <row r="549" spans="1:25" ht="13" x14ac:dyDescent="0.15">
      <c r="A549" s="2"/>
      <c r="B549" s="2"/>
      <c r="C549" s="2"/>
      <c r="D549" s="42"/>
      <c r="E549" s="42"/>
      <c r="F549" s="2"/>
      <c r="G549" s="2"/>
      <c r="H549" s="2"/>
      <c r="I549" s="2"/>
      <c r="J549" s="2"/>
      <c r="K549" s="2"/>
      <c r="L549" s="2"/>
      <c r="M549" s="2"/>
      <c r="N549" s="2"/>
      <c r="O549" s="2"/>
      <c r="P549" s="2"/>
      <c r="Q549" s="2"/>
      <c r="R549" s="2"/>
      <c r="S549" s="2"/>
      <c r="T549" s="2"/>
      <c r="U549" s="2"/>
      <c r="V549" s="2"/>
      <c r="W549" s="2"/>
      <c r="X549" s="2"/>
      <c r="Y549" s="2"/>
    </row>
    <row r="550" spans="1:25" ht="13" x14ac:dyDescent="0.15">
      <c r="A550" s="2"/>
      <c r="B550" s="2"/>
      <c r="C550" s="2"/>
      <c r="D550" s="42"/>
      <c r="E550" s="42"/>
      <c r="F550" s="2"/>
      <c r="G550" s="2"/>
      <c r="H550" s="2"/>
      <c r="I550" s="2"/>
      <c r="J550" s="2"/>
      <c r="K550" s="2"/>
      <c r="L550" s="2"/>
      <c r="M550" s="2"/>
      <c r="N550" s="2"/>
      <c r="O550" s="2"/>
      <c r="P550" s="2"/>
      <c r="Q550" s="2"/>
      <c r="R550" s="2"/>
      <c r="S550" s="2"/>
      <c r="T550" s="2"/>
      <c r="U550" s="2"/>
      <c r="V550" s="2"/>
      <c r="W550" s="2"/>
      <c r="X550" s="2"/>
      <c r="Y550" s="2"/>
    </row>
    <row r="551" spans="1:25" ht="13" x14ac:dyDescent="0.15">
      <c r="A551" s="2"/>
      <c r="B551" s="2"/>
      <c r="C551" s="2"/>
      <c r="D551" s="42"/>
      <c r="E551" s="42"/>
      <c r="F551" s="2"/>
      <c r="G551" s="2"/>
      <c r="H551" s="2"/>
      <c r="I551" s="2"/>
      <c r="J551" s="2"/>
      <c r="K551" s="2"/>
      <c r="L551" s="2"/>
      <c r="M551" s="2"/>
      <c r="N551" s="2"/>
      <c r="O551" s="2"/>
      <c r="P551" s="2"/>
      <c r="Q551" s="2"/>
      <c r="R551" s="2"/>
      <c r="S551" s="2"/>
      <c r="T551" s="2"/>
      <c r="U551" s="2"/>
      <c r="V551" s="2"/>
      <c r="W551" s="2"/>
      <c r="X551" s="2"/>
      <c r="Y551" s="2"/>
    </row>
    <row r="552" spans="1:25" ht="13" x14ac:dyDescent="0.15">
      <c r="A552" s="2"/>
      <c r="B552" s="2"/>
      <c r="C552" s="2"/>
      <c r="D552" s="42"/>
      <c r="E552" s="42"/>
      <c r="F552" s="2"/>
      <c r="G552" s="2"/>
      <c r="H552" s="2"/>
      <c r="I552" s="2"/>
      <c r="J552" s="2"/>
      <c r="K552" s="2"/>
      <c r="L552" s="2"/>
      <c r="M552" s="2"/>
      <c r="N552" s="2"/>
      <c r="O552" s="2"/>
      <c r="P552" s="2"/>
      <c r="Q552" s="2"/>
      <c r="R552" s="2"/>
      <c r="S552" s="2"/>
      <c r="T552" s="2"/>
      <c r="U552" s="2"/>
      <c r="V552" s="2"/>
      <c r="W552" s="2"/>
      <c r="X552" s="2"/>
      <c r="Y552" s="2"/>
    </row>
    <row r="553" spans="1:25" ht="13" x14ac:dyDescent="0.15">
      <c r="A553" s="2"/>
      <c r="B553" s="2"/>
      <c r="C553" s="2"/>
      <c r="D553" s="42"/>
      <c r="E553" s="42"/>
      <c r="F553" s="2"/>
      <c r="G553" s="2"/>
      <c r="H553" s="2"/>
      <c r="I553" s="2"/>
      <c r="J553" s="2"/>
      <c r="K553" s="2"/>
      <c r="L553" s="2"/>
      <c r="M553" s="2"/>
      <c r="N553" s="2"/>
      <c r="O553" s="2"/>
      <c r="P553" s="2"/>
      <c r="Q553" s="2"/>
      <c r="R553" s="2"/>
      <c r="S553" s="2"/>
      <c r="T553" s="2"/>
      <c r="U553" s="2"/>
      <c r="V553" s="2"/>
      <c r="W553" s="2"/>
      <c r="X553" s="2"/>
      <c r="Y553" s="2"/>
    </row>
    <row r="554" spans="1:25" ht="13" x14ac:dyDescent="0.15">
      <c r="A554" s="2"/>
      <c r="B554" s="2"/>
      <c r="C554" s="2"/>
      <c r="D554" s="42"/>
      <c r="E554" s="42"/>
      <c r="F554" s="2"/>
      <c r="G554" s="2"/>
      <c r="H554" s="2"/>
      <c r="I554" s="2"/>
      <c r="J554" s="2"/>
      <c r="K554" s="2"/>
      <c r="L554" s="2"/>
      <c r="M554" s="2"/>
      <c r="N554" s="2"/>
      <c r="O554" s="2"/>
      <c r="P554" s="2"/>
      <c r="Q554" s="2"/>
      <c r="R554" s="2"/>
      <c r="S554" s="2"/>
      <c r="T554" s="2"/>
      <c r="U554" s="2"/>
      <c r="V554" s="2"/>
      <c r="W554" s="2"/>
      <c r="X554" s="2"/>
      <c r="Y554" s="2"/>
    </row>
    <row r="555" spans="1:25" ht="13" x14ac:dyDescent="0.15">
      <c r="A555" s="2"/>
      <c r="B555" s="2"/>
      <c r="C555" s="2"/>
      <c r="D555" s="42"/>
      <c r="E555" s="42"/>
      <c r="F555" s="2"/>
      <c r="G555" s="2"/>
      <c r="H555" s="2"/>
      <c r="I555" s="2"/>
      <c r="J555" s="2"/>
      <c r="K555" s="2"/>
      <c r="L555" s="2"/>
      <c r="M555" s="2"/>
      <c r="N555" s="2"/>
      <c r="O555" s="2"/>
      <c r="P555" s="2"/>
      <c r="Q555" s="2"/>
      <c r="R555" s="2"/>
      <c r="S555" s="2"/>
      <c r="T555" s="2"/>
      <c r="U555" s="2"/>
      <c r="V555" s="2"/>
      <c r="W555" s="2"/>
      <c r="X555" s="2"/>
      <c r="Y555" s="2"/>
    </row>
    <row r="556" spans="1:25" ht="13" x14ac:dyDescent="0.15">
      <c r="A556" s="2"/>
      <c r="B556" s="2"/>
      <c r="C556" s="2"/>
      <c r="D556" s="42"/>
      <c r="E556" s="42"/>
      <c r="F556" s="2"/>
      <c r="G556" s="2"/>
      <c r="H556" s="2"/>
      <c r="I556" s="2"/>
      <c r="J556" s="2"/>
      <c r="K556" s="2"/>
      <c r="L556" s="2"/>
      <c r="M556" s="2"/>
      <c r="N556" s="2"/>
      <c r="O556" s="2"/>
      <c r="P556" s="2"/>
      <c r="Q556" s="2"/>
      <c r="R556" s="2"/>
      <c r="S556" s="2"/>
      <c r="T556" s="2"/>
      <c r="U556" s="2"/>
      <c r="V556" s="2"/>
      <c r="W556" s="2"/>
      <c r="X556" s="2"/>
      <c r="Y556" s="2"/>
    </row>
    <row r="557" spans="1:25" ht="13" x14ac:dyDescent="0.15">
      <c r="A557" s="2"/>
      <c r="B557" s="2"/>
      <c r="C557" s="2"/>
      <c r="D557" s="42"/>
      <c r="E557" s="42"/>
      <c r="F557" s="2"/>
      <c r="G557" s="2"/>
      <c r="H557" s="2"/>
      <c r="I557" s="2"/>
      <c r="J557" s="2"/>
      <c r="K557" s="2"/>
      <c r="L557" s="2"/>
      <c r="M557" s="2"/>
      <c r="N557" s="2"/>
      <c r="O557" s="2"/>
      <c r="P557" s="2"/>
      <c r="Q557" s="2"/>
      <c r="R557" s="2"/>
      <c r="S557" s="2"/>
      <c r="T557" s="2"/>
      <c r="U557" s="2"/>
      <c r="V557" s="2"/>
      <c r="W557" s="2"/>
      <c r="X557" s="2"/>
      <c r="Y557" s="2"/>
    </row>
    <row r="558" spans="1:25" ht="13" x14ac:dyDescent="0.15">
      <c r="A558" s="2"/>
      <c r="B558" s="2"/>
      <c r="C558" s="2"/>
      <c r="D558" s="42"/>
      <c r="E558" s="42"/>
      <c r="F558" s="2"/>
      <c r="G558" s="2"/>
      <c r="H558" s="2"/>
      <c r="I558" s="2"/>
      <c r="J558" s="2"/>
      <c r="K558" s="2"/>
      <c r="L558" s="2"/>
      <c r="M558" s="2"/>
      <c r="N558" s="2"/>
      <c r="O558" s="2"/>
      <c r="P558" s="2"/>
      <c r="Q558" s="2"/>
      <c r="R558" s="2"/>
      <c r="S558" s="2"/>
      <c r="T558" s="2"/>
      <c r="U558" s="2"/>
      <c r="V558" s="2"/>
      <c r="W558" s="2"/>
      <c r="X558" s="2"/>
      <c r="Y558" s="2"/>
    </row>
    <row r="559" spans="1:25" ht="13" x14ac:dyDescent="0.15">
      <c r="A559" s="2"/>
      <c r="B559" s="2"/>
      <c r="C559" s="2"/>
      <c r="D559" s="42"/>
      <c r="E559" s="42"/>
      <c r="F559" s="2"/>
      <c r="G559" s="2"/>
      <c r="H559" s="2"/>
      <c r="I559" s="2"/>
      <c r="J559" s="2"/>
      <c r="K559" s="2"/>
      <c r="L559" s="2"/>
      <c r="M559" s="2"/>
      <c r="N559" s="2"/>
      <c r="O559" s="2"/>
      <c r="P559" s="2"/>
      <c r="Q559" s="2"/>
      <c r="R559" s="2"/>
      <c r="S559" s="2"/>
      <c r="T559" s="2"/>
      <c r="U559" s="2"/>
      <c r="V559" s="2"/>
      <c r="W559" s="2"/>
      <c r="X559" s="2"/>
      <c r="Y559" s="2"/>
    </row>
    <row r="560" spans="1:25" ht="13" x14ac:dyDescent="0.15">
      <c r="A560" s="2"/>
      <c r="B560" s="2"/>
      <c r="C560" s="2"/>
      <c r="D560" s="42"/>
      <c r="E560" s="42"/>
      <c r="F560" s="2"/>
      <c r="G560" s="2"/>
      <c r="H560" s="2"/>
      <c r="I560" s="2"/>
      <c r="J560" s="2"/>
      <c r="K560" s="2"/>
      <c r="L560" s="2"/>
      <c r="M560" s="2"/>
      <c r="N560" s="2"/>
      <c r="O560" s="2"/>
      <c r="P560" s="2"/>
      <c r="Q560" s="2"/>
      <c r="R560" s="2"/>
      <c r="S560" s="2"/>
      <c r="T560" s="2"/>
      <c r="U560" s="2"/>
      <c r="V560" s="2"/>
      <c r="W560" s="2"/>
      <c r="X560" s="2"/>
      <c r="Y560" s="2"/>
    </row>
    <row r="561" spans="1:25" ht="13" x14ac:dyDescent="0.15">
      <c r="A561" s="2"/>
      <c r="B561" s="2"/>
      <c r="C561" s="2"/>
      <c r="D561" s="42"/>
      <c r="E561" s="42"/>
      <c r="F561" s="2"/>
      <c r="G561" s="2"/>
      <c r="H561" s="2"/>
      <c r="I561" s="2"/>
      <c r="J561" s="2"/>
      <c r="K561" s="2"/>
      <c r="L561" s="2"/>
      <c r="M561" s="2"/>
      <c r="N561" s="2"/>
      <c r="O561" s="2"/>
      <c r="P561" s="2"/>
      <c r="Q561" s="2"/>
      <c r="R561" s="2"/>
      <c r="S561" s="2"/>
      <c r="T561" s="2"/>
      <c r="U561" s="2"/>
      <c r="V561" s="2"/>
      <c r="W561" s="2"/>
      <c r="X561" s="2"/>
      <c r="Y561" s="2"/>
    </row>
    <row r="562" spans="1:25" ht="13" x14ac:dyDescent="0.15">
      <c r="A562" s="2"/>
      <c r="B562" s="2"/>
      <c r="C562" s="2"/>
      <c r="D562" s="42"/>
      <c r="E562" s="42"/>
      <c r="F562" s="2"/>
      <c r="G562" s="2"/>
      <c r="H562" s="2"/>
      <c r="I562" s="2"/>
      <c r="J562" s="2"/>
      <c r="K562" s="2"/>
      <c r="L562" s="2"/>
      <c r="M562" s="2"/>
      <c r="N562" s="2"/>
      <c r="O562" s="2"/>
      <c r="P562" s="2"/>
      <c r="Q562" s="2"/>
      <c r="R562" s="2"/>
      <c r="S562" s="2"/>
      <c r="T562" s="2"/>
      <c r="U562" s="2"/>
      <c r="V562" s="2"/>
      <c r="W562" s="2"/>
      <c r="X562" s="2"/>
      <c r="Y562" s="2"/>
    </row>
    <row r="563" spans="1:25" ht="13" x14ac:dyDescent="0.15">
      <c r="A563" s="2"/>
      <c r="B563" s="2"/>
      <c r="C563" s="2"/>
      <c r="D563" s="42"/>
      <c r="E563" s="42"/>
      <c r="F563" s="2"/>
      <c r="G563" s="2"/>
      <c r="H563" s="2"/>
      <c r="I563" s="2"/>
      <c r="J563" s="2"/>
      <c r="K563" s="2"/>
      <c r="L563" s="2"/>
      <c r="M563" s="2"/>
      <c r="N563" s="2"/>
      <c r="O563" s="2"/>
      <c r="P563" s="2"/>
      <c r="Q563" s="2"/>
      <c r="R563" s="2"/>
      <c r="S563" s="2"/>
      <c r="T563" s="2"/>
      <c r="U563" s="2"/>
      <c r="V563" s="2"/>
      <c r="W563" s="2"/>
      <c r="X563" s="2"/>
      <c r="Y563" s="2"/>
    </row>
    <row r="564" spans="1:25" ht="13" x14ac:dyDescent="0.15">
      <c r="A564" s="2"/>
      <c r="B564" s="2"/>
      <c r="C564" s="2"/>
      <c r="D564" s="42"/>
      <c r="E564" s="42"/>
      <c r="F564" s="2"/>
      <c r="G564" s="2"/>
      <c r="H564" s="2"/>
      <c r="I564" s="2"/>
      <c r="J564" s="2"/>
      <c r="K564" s="2"/>
      <c r="L564" s="2"/>
      <c r="M564" s="2"/>
      <c r="N564" s="2"/>
      <c r="O564" s="2"/>
      <c r="P564" s="2"/>
      <c r="Q564" s="2"/>
      <c r="R564" s="2"/>
      <c r="S564" s="2"/>
      <c r="T564" s="2"/>
      <c r="U564" s="2"/>
      <c r="V564" s="2"/>
      <c r="W564" s="2"/>
      <c r="X564" s="2"/>
      <c r="Y564" s="2"/>
    </row>
    <row r="565" spans="1:25" ht="13" x14ac:dyDescent="0.15">
      <c r="A565" s="2"/>
      <c r="B565" s="2"/>
      <c r="C565" s="2"/>
      <c r="D565" s="42"/>
      <c r="E565" s="42"/>
      <c r="F565" s="2"/>
      <c r="G565" s="2"/>
      <c r="H565" s="2"/>
      <c r="I565" s="2"/>
      <c r="J565" s="2"/>
      <c r="K565" s="2"/>
      <c r="L565" s="2"/>
      <c r="M565" s="2"/>
      <c r="N565" s="2"/>
      <c r="O565" s="2"/>
      <c r="P565" s="2"/>
      <c r="Q565" s="2"/>
      <c r="R565" s="2"/>
      <c r="S565" s="2"/>
      <c r="T565" s="2"/>
      <c r="U565" s="2"/>
      <c r="V565" s="2"/>
      <c r="W565" s="2"/>
      <c r="X565" s="2"/>
      <c r="Y565" s="2"/>
    </row>
    <row r="566" spans="1:25" ht="13" x14ac:dyDescent="0.15">
      <c r="A566" s="2"/>
      <c r="B566" s="2"/>
      <c r="C566" s="2"/>
      <c r="D566" s="42"/>
      <c r="E566" s="42"/>
      <c r="F566" s="2"/>
      <c r="G566" s="2"/>
      <c r="H566" s="2"/>
      <c r="I566" s="2"/>
      <c r="J566" s="2"/>
      <c r="K566" s="2"/>
      <c r="L566" s="2"/>
      <c r="M566" s="2"/>
      <c r="N566" s="2"/>
      <c r="O566" s="2"/>
      <c r="P566" s="2"/>
      <c r="Q566" s="2"/>
      <c r="R566" s="2"/>
      <c r="S566" s="2"/>
      <c r="T566" s="2"/>
      <c r="U566" s="2"/>
      <c r="V566" s="2"/>
      <c r="W566" s="2"/>
      <c r="X566" s="2"/>
      <c r="Y566" s="2"/>
    </row>
    <row r="567" spans="1:25" ht="13" x14ac:dyDescent="0.15">
      <c r="A567" s="2"/>
      <c r="B567" s="2"/>
      <c r="C567" s="2"/>
      <c r="D567" s="42"/>
      <c r="E567" s="42"/>
      <c r="F567" s="2"/>
      <c r="G567" s="2"/>
      <c r="H567" s="2"/>
      <c r="I567" s="2"/>
      <c r="J567" s="2"/>
      <c r="K567" s="2"/>
      <c r="L567" s="2"/>
      <c r="M567" s="2"/>
      <c r="N567" s="2"/>
      <c r="O567" s="2"/>
      <c r="P567" s="2"/>
      <c r="Q567" s="2"/>
      <c r="R567" s="2"/>
      <c r="S567" s="2"/>
      <c r="T567" s="2"/>
      <c r="U567" s="2"/>
      <c r="V567" s="2"/>
      <c r="W567" s="2"/>
      <c r="X567" s="2"/>
      <c r="Y567" s="2"/>
    </row>
    <row r="568" spans="1:25" ht="13" x14ac:dyDescent="0.15">
      <c r="A568" s="2"/>
      <c r="B568" s="2"/>
      <c r="C568" s="2"/>
      <c r="D568" s="42"/>
      <c r="E568" s="42"/>
      <c r="F568" s="2"/>
      <c r="G568" s="2"/>
      <c r="H568" s="2"/>
      <c r="I568" s="2"/>
      <c r="J568" s="2"/>
      <c r="K568" s="2"/>
      <c r="L568" s="2"/>
      <c r="M568" s="2"/>
      <c r="N568" s="2"/>
      <c r="O568" s="2"/>
      <c r="P568" s="2"/>
      <c r="Q568" s="2"/>
      <c r="R568" s="2"/>
      <c r="S568" s="2"/>
      <c r="T568" s="2"/>
      <c r="U568" s="2"/>
      <c r="V568" s="2"/>
      <c r="W568" s="2"/>
      <c r="X568" s="2"/>
      <c r="Y568" s="2"/>
    </row>
    <row r="569" spans="1:25" ht="13" x14ac:dyDescent="0.15">
      <c r="A569" s="2"/>
      <c r="B569" s="2"/>
      <c r="C569" s="2"/>
      <c r="D569" s="42"/>
      <c r="E569" s="42"/>
      <c r="F569" s="2"/>
      <c r="G569" s="2"/>
      <c r="H569" s="2"/>
      <c r="I569" s="2"/>
      <c r="J569" s="2"/>
      <c r="K569" s="2"/>
      <c r="L569" s="2"/>
      <c r="M569" s="2"/>
      <c r="N569" s="2"/>
      <c r="O569" s="2"/>
      <c r="P569" s="2"/>
      <c r="Q569" s="2"/>
      <c r="R569" s="2"/>
      <c r="S569" s="2"/>
      <c r="T569" s="2"/>
      <c r="U569" s="2"/>
      <c r="V569" s="2"/>
      <c r="W569" s="2"/>
      <c r="X569" s="2"/>
      <c r="Y569" s="2"/>
    </row>
    <row r="570" spans="1:25" ht="13" x14ac:dyDescent="0.15">
      <c r="A570" s="2"/>
      <c r="B570" s="2"/>
      <c r="C570" s="2"/>
      <c r="D570" s="42"/>
      <c r="E570" s="42"/>
      <c r="F570" s="2"/>
      <c r="G570" s="2"/>
      <c r="H570" s="2"/>
      <c r="I570" s="2"/>
      <c r="J570" s="2"/>
      <c r="K570" s="2"/>
      <c r="L570" s="2"/>
      <c r="M570" s="2"/>
      <c r="N570" s="2"/>
      <c r="O570" s="2"/>
      <c r="P570" s="2"/>
      <c r="Q570" s="2"/>
      <c r="R570" s="2"/>
      <c r="S570" s="2"/>
      <c r="T570" s="2"/>
      <c r="U570" s="2"/>
      <c r="V570" s="2"/>
      <c r="W570" s="2"/>
      <c r="X570" s="2"/>
      <c r="Y570" s="2"/>
    </row>
    <row r="571" spans="1:25" ht="13" x14ac:dyDescent="0.15">
      <c r="A571" s="2"/>
      <c r="B571" s="2"/>
      <c r="C571" s="2"/>
      <c r="D571" s="42"/>
      <c r="E571" s="42"/>
      <c r="F571" s="2"/>
      <c r="G571" s="2"/>
      <c r="H571" s="2"/>
      <c r="I571" s="2"/>
      <c r="J571" s="2"/>
      <c r="K571" s="2"/>
      <c r="L571" s="2"/>
      <c r="M571" s="2"/>
      <c r="N571" s="2"/>
      <c r="O571" s="2"/>
      <c r="P571" s="2"/>
      <c r="Q571" s="2"/>
      <c r="R571" s="2"/>
      <c r="S571" s="2"/>
      <c r="T571" s="2"/>
      <c r="U571" s="2"/>
      <c r="V571" s="2"/>
      <c r="W571" s="2"/>
      <c r="X571" s="2"/>
      <c r="Y571" s="2"/>
    </row>
    <row r="572" spans="1:25" ht="13" x14ac:dyDescent="0.15">
      <c r="A572" s="2"/>
      <c r="B572" s="2"/>
      <c r="C572" s="2"/>
      <c r="D572" s="42"/>
      <c r="E572" s="42"/>
      <c r="F572" s="2"/>
      <c r="G572" s="2"/>
      <c r="H572" s="2"/>
      <c r="I572" s="2"/>
      <c r="J572" s="2"/>
      <c r="K572" s="2"/>
      <c r="L572" s="2"/>
      <c r="M572" s="2"/>
      <c r="N572" s="2"/>
      <c r="O572" s="2"/>
      <c r="P572" s="2"/>
      <c r="Q572" s="2"/>
      <c r="R572" s="2"/>
      <c r="S572" s="2"/>
      <c r="T572" s="2"/>
      <c r="U572" s="2"/>
      <c r="V572" s="2"/>
      <c r="W572" s="2"/>
      <c r="X572" s="2"/>
      <c r="Y572" s="2"/>
    </row>
    <row r="573" spans="1:25" ht="13" x14ac:dyDescent="0.15">
      <c r="A573" s="2"/>
      <c r="B573" s="2"/>
      <c r="C573" s="2"/>
      <c r="D573" s="42"/>
      <c r="E573" s="42"/>
      <c r="F573" s="2"/>
      <c r="G573" s="2"/>
      <c r="H573" s="2"/>
      <c r="I573" s="2"/>
      <c r="J573" s="2"/>
      <c r="K573" s="2"/>
      <c r="L573" s="2"/>
      <c r="M573" s="2"/>
      <c r="N573" s="2"/>
      <c r="O573" s="2"/>
      <c r="P573" s="2"/>
      <c r="Q573" s="2"/>
      <c r="R573" s="2"/>
      <c r="S573" s="2"/>
      <c r="T573" s="2"/>
      <c r="U573" s="2"/>
      <c r="V573" s="2"/>
      <c r="W573" s="2"/>
      <c r="X573" s="2"/>
      <c r="Y573" s="2"/>
    </row>
    <row r="574" spans="1:25" ht="13" x14ac:dyDescent="0.15">
      <c r="A574" s="2"/>
      <c r="B574" s="2"/>
      <c r="C574" s="2"/>
      <c r="D574" s="42"/>
      <c r="E574" s="42"/>
      <c r="F574" s="2"/>
      <c r="G574" s="2"/>
      <c r="H574" s="2"/>
      <c r="I574" s="2"/>
      <c r="J574" s="2"/>
      <c r="K574" s="2"/>
      <c r="L574" s="2"/>
      <c r="M574" s="2"/>
      <c r="N574" s="2"/>
      <c r="O574" s="2"/>
      <c r="P574" s="2"/>
      <c r="Q574" s="2"/>
      <c r="R574" s="2"/>
      <c r="S574" s="2"/>
      <c r="T574" s="2"/>
      <c r="U574" s="2"/>
      <c r="V574" s="2"/>
      <c r="W574" s="2"/>
      <c r="X574" s="2"/>
      <c r="Y574" s="2"/>
    </row>
    <row r="575" spans="1:25" ht="13" x14ac:dyDescent="0.15">
      <c r="A575" s="2"/>
      <c r="B575" s="2"/>
      <c r="C575" s="2"/>
      <c r="D575" s="42"/>
      <c r="E575" s="42"/>
      <c r="F575" s="2"/>
      <c r="G575" s="2"/>
      <c r="H575" s="2"/>
      <c r="I575" s="2"/>
      <c r="J575" s="2"/>
      <c r="K575" s="2"/>
      <c r="L575" s="2"/>
      <c r="M575" s="2"/>
      <c r="N575" s="2"/>
      <c r="O575" s="2"/>
      <c r="P575" s="2"/>
      <c r="Q575" s="2"/>
      <c r="R575" s="2"/>
      <c r="S575" s="2"/>
      <c r="T575" s="2"/>
      <c r="U575" s="2"/>
      <c r="V575" s="2"/>
      <c r="W575" s="2"/>
      <c r="X575" s="2"/>
      <c r="Y575" s="2"/>
    </row>
    <row r="576" spans="1:25" ht="13" x14ac:dyDescent="0.15">
      <c r="A576" s="2"/>
      <c r="B576" s="2"/>
      <c r="C576" s="2"/>
      <c r="D576" s="42"/>
      <c r="E576" s="42"/>
      <c r="F576" s="2"/>
      <c r="G576" s="2"/>
      <c r="H576" s="2"/>
      <c r="I576" s="2"/>
      <c r="J576" s="2"/>
      <c r="K576" s="2"/>
      <c r="L576" s="2"/>
      <c r="M576" s="2"/>
      <c r="N576" s="2"/>
      <c r="O576" s="2"/>
      <c r="P576" s="2"/>
      <c r="Q576" s="2"/>
      <c r="R576" s="2"/>
      <c r="S576" s="2"/>
      <c r="T576" s="2"/>
      <c r="U576" s="2"/>
      <c r="V576" s="2"/>
      <c r="W576" s="2"/>
      <c r="X576" s="2"/>
      <c r="Y576" s="2"/>
    </row>
    <row r="577" spans="1:25" ht="13" x14ac:dyDescent="0.15">
      <c r="A577" s="2"/>
      <c r="B577" s="2"/>
      <c r="C577" s="2"/>
      <c r="D577" s="42"/>
      <c r="E577" s="42"/>
      <c r="F577" s="2"/>
      <c r="G577" s="2"/>
      <c r="H577" s="2"/>
      <c r="I577" s="2"/>
      <c r="J577" s="2"/>
      <c r="K577" s="2"/>
      <c r="L577" s="2"/>
      <c r="M577" s="2"/>
      <c r="N577" s="2"/>
      <c r="O577" s="2"/>
      <c r="P577" s="2"/>
      <c r="Q577" s="2"/>
      <c r="R577" s="2"/>
      <c r="S577" s="2"/>
      <c r="T577" s="2"/>
      <c r="U577" s="2"/>
      <c r="V577" s="2"/>
      <c r="W577" s="2"/>
      <c r="X577" s="2"/>
      <c r="Y577" s="2"/>
    </row>
    <row r="578" spans="1:25" ht="13" x14ac:dyDescent="0.15">
      <c r="A578" s="2"/>
      <c r="B578" s="2"/>
      <c r="C578" s="2"/>
      <c r="D578" s="42"/>
      <c r="E578" s="42"/>
      <c r="F578" s="2"/>
      <c r="G578" s="2"/>
      <c r="H578" s="2"/>
      <c r="I578" s="2"/>
      <c r="J578" s="2"/>
      <c r="K578" s="2"/>
      <c r="L578" s="2"/>
      <c r="M578" s="2"/>
      <c r="N578" s="2"/>
      <c r="O578" s="2"/>
      <c r="P578" s="2"/>
      <c r="Q578" s="2"/>
      <c r="R578" s="2"/>
      <c r="S578" s="2"/>
      <c r="T578" s="2"/>
      <c r="U578" s="2"/>
      <c r="V578" s="2"/>
      <c r="W578" s="2"/>
      <c r="X578" s="2"/>
      <c r="Y578" s="2"/>
    </row>
    <row r="579" spans="1:25" ht="13" x14ac:dyDescent="0.15">
      <c r="A579" s="2"/>
      <c r="B579" s="2"/>
      <c r="C579" s="2"/>
      <c r="D579" s="42"/>
      <c r="E579" s="42"/>
      <c r="F579" s="2"/>
      <c r="G579" s="2"/>
      <c r="H579" s="2"/>
      <c r="I579" s="2"/>
      <c r="J579" s="2"/>
      <c r="K579" s="2"/>
      <c r="L579" s="2"/>
      <c r="M579" s="2"/>
      <c r="N579" s="2"/>
      <c r="O579" s="2"/>
      <c r="P579" s="2"/>
      <c r="Q579" s="2"/>
      <c r="R579" s="2"/>
      <c r="S579" s="2"/>
      <c r="T579" s="2"/>
      <c r="U579" s="2"/>
      <c r="V579" s="2"/>
      <c r="W579" s="2"/>
      <c r="X579" s="2"/>
      <c r="Y579" s="2"/>
    </row>
    <row r="580" spans="1:25" ht="13" x14ac:dyDescent="0.15">
      <c r="A580" s="2"/>
      <c r="B580" s="2"/>
      <c r="C580" s="2"/>
      <c r="D580" s="42"/>
      <c r="E580" s="42"/>
      <c r="F580" s="2"/>
      <c r="G580" s="2"/>
      <c r="H580" s="2"/>
      <c r="I580" s="2"/>
      <c r="J580" s="2"/>
      <c r="K580" s="2"/>
      <c r="L580" s="2"/>
      <c r="M580" s="2"/>
      <c r="N580" s="2"/>
      <c r="O580" s="2"/>
      <c r="P580" s="2"/>
      <c r="Q580" s="2"/>
      <c r="R580" s="2"/>
      <c r="S580" s="2"/>
      <c r="T580" s="2"/>
      <c r="U580" s="2"/>
      <c r="V580" s="2"/>
      <c r="W580" s="2"/>
      <c r="X580" s="2"/>
      <c r="Y580" s="2"/>
    </row>
    <row r="581" spans="1:25" ht="13" x14ac:dyDescent="0.15">
      <c r="A581" s="2"/>
      <c r="B581" s="2"/>
      <c r="C581" s="2"/>
      <c r="D581" s="42"/>
      <c r="E581" s="42"/>
      <c r="F581" s="2"/>
      <c r="G581" s="2"/>
      <c r="H581" s="2"/>
      <c r="I581" s="2"/>
      <c r="J581" s="2"/>
      <c r="K581" s="2"/>
      <c r="L581" s="2"/>
      <c r="M581" s="2"/>
      <c r="N581" s="2"/>
      <c r="O581" s="2"/>
      <c r="P581" s="2"/>
      <c r="Q581" s="2"/>
      <c r="R581" s="2"/>
      <c r="S581" s="2"/>
      <c r="T581" s="2"/>
      <c r="U581" s="2"/>
      <c r="V581" s="2"/>
      <c r="W581" s="2"/>
      <c r="X581" s="2"/>
      <c r="Y581" s="2"/>
    </row>
    <row r="582" spans="1:25" ht="13" x14ac:dyDescent="0.15">
      <c r="A582" s="2"/>
      <c r="B582" s="2"/>
      <c r="C582" s="2"/>
      <c r="D582" s="42"/>
      <c r="E582" s="42"/>
      <c r="F582" s="2"/>
      <c r="G582" s="2"/>
      <c r="H582" s="2"/>
      <c r="I582" s="2"/>
      <c r="J582" s="2"/>
      <c r="K582" s="2"/>
      <c r="L582" s="2"/>
      <c r="M582" s="2"/>
      <c r="N582" s="2"/>
      <c r="O582" s="2"/>
      <c r="P582" s="2"/>
      <c r="Q582" s="2"/>
      <c r="R582" s="2"/>
      <c r="S582" s="2"/>
      <c r="T582" s="2"/>
      <c r="U582" s="2"/>
      <c r="V582" s="2"/>
      <c r="W582" s="2"/>
      <c r="X582" s="2"/>
      <c r="Y582" s="2"/>
    </row>
    <row r="583" spans="1:25" ht="13" x14ac:dyDescent="0.15">
      <c r="A583" s="2"/>
      <c r="B583" s="2"/>
      <c r="C583" s="2"/>
      <c r="D583" s="42"/>
      <c r="E583" s="42"/>
      <c r="F583" s="2"/>
      <c r="G583" s="2"/>
      <c r="H583" s="2"/>
      <c r="I583" s="2"/>
      <c r="J583" s="2"/>
      <c r="K583" s="2"/>
      <c r="L583" s="2"/>
      <c r="M583" s="2"/>
      <c r="N583" s="2"/>
      <c r="O583" s="2"/>
      <c r="P583" s="2"/>
      <c r="Q583" s="2"/>
      <c r="R583" s="2"/>
      <c r="S583" s="2"/>
      <c r="T583" s="2"/>
      <c r="U583" s="2"/>
      <c r="V583" s="2"/>
      <c r="W583" s="2"/>
      <c r="X583" s="2"/>
      <c r="Y583" s="2"/>
    </row>
    <row r="584" spans="1:25" ht="13" x14ac:dyDescent="0.15">
      <c r="A584" s="2"/>
      <c r="B584" s="2"/>
      <c r="C584" s="2"/>
      <c r="D584" s="42"/>
      <c r="E584" s="42"/>
      <c r="F584" s="2"/>
      <c r="G584" s="2"/>
      <c r="H584" s="2"/>
      <c r="I584" s="2"/>
      <c r="J584" s="2"/>
      <c r="K584" s="2"/>
      <c r="L584" s="2"/>
      <c r="M584" s="2"/>
      <c r="N584" s="2"/>
      <c r="O584" s="2"/>
      <c r="P584" s="2"/>
      <c r="Q584" s="2"/>
      <c r="R584" s="2"/>
      <c r="S584" s="2"/>
      <c r="T584" s="2"/>
      <c r="U584" s="2"/>
      <c r="V584" s="2"/>
      <c r="W584" s="2"/>
      <c r="X584" s="2"/>
      <c r="Y584" s="2"/>
    </row>
    <row r="585" spans="1:25" ht="13" x14ac:dyDescent="0.15">
      <c r="A585" s="2"/>
      <c r="B585" s="2"/>
      <c r="C585" s="2"/>
      <c r="D585" s="42"/>
      <c r="E585" s="42"/>
      <c r="F585" s="2"/>
      <c r="G585" s="2"/>
      <c r="H585" s="2"/>
      <c r="I585" s="2"/>
      <c r="J585" s="2"/>
      <c r="K585" s="2"/>
      <c r="L585" s="2"/>
      <c r="M585" s="2"/>
      <c r="N585" s="2"/>
      <c r="O585" s="2"/>
      <c r="P585" s="2"/>
      <c r="Q585" s="2"/>
      <c r="R585" s="2"/>
      <c r="S585" s="2"/>
      <c r="T585" s="2"/>
      <c r="U585" s="2"/>
      <c r="V585" s="2"/>
      <c r="W585" s="2"/>
      <c r="X585" s="2"/>
      <c r="Y585" s="2"/>
    </row>
    <row r="586" spans="1:25" ht="13" x14ac:dyDescent="0.15">
      <c r="A586" s="2"/>
      <c r="B586" s="2"/>
      <c r="C586" s="2"/>
      <c r="D586" s="42"/>
      <c r="E586" s="42"/>
      <c r="F586" s="2"/>
      <c r="G586" s="2"/>
      <c r="H586" s="2"/>
      <c r="I586" s="2"/>
      <c r="J586" s="2"/>
      <c r="K586" s="2"/>
      <c r="L586" s="2"/>
      <c r="M586" s="2"/>
      <c r="N586" s="2"/>
      <c r="O586" s="2"/>
      <c r="P586" s="2"/>
      <c r="Q586" s="2"/>
      <c r="R586" s="2"/>
      <c r="S586" s="2"/>
      <c r="T586" s="2"/>
      <c r="U586" s="2"/>
      <c r="V586" s="2"/>
      <c r="W586" s="2"/>
      <c r="X586" s="2"/>
      <c r="Y586" s="2"/>
    </row>
    <row r="587" spans="1:25" ht="13" x14ac:dyDescent="0.15">
      <c r="A587" s="2"/>
      <c r="B587" s="2"/>
      <c r="C587" s="2"/>
      <c r="D587" s="42"/>
      <c r="E587" s="42"/>
      <c r="F587" s="2"/>
      <c r="G587" s="2"/>
      <c r="H587" s="2"/>
      <c r="I587" s="2"/>
      <c r="J587" s="2"/>
      <c r="K587" s="2"/>
      <c r="L587" s="2"/>
      <c r="M587" s="2"/>
      <c r="N587" s="2"/>
      <c r="O587" s="2"/>
      <c r="P587" s="2"/>
      <c r="Q587" s="2"/>
      <c r="R587" s="2"/>
      <c r="S587" s="2"/>
      <c r="T587" s="2"/>
      <c r="U587" s="2"/>
      <c r="V587" s="2"/>
      <c r="W587" s="2"/>
      <c r="X587" s="2"/>
      <c r="Y587" s="2"/>
    </row>
    <row r="588" spans="1:25" ht="13" x14ac:dyDescent="0.15">
      <c r="A588" s="2"/>
      <c r="B588" s="2"/>
      <c r="C588" s="2"/>
      <c r="D588" s="42"/>
      <c r="E588" s="42"/>
      <c r="F588" s="2"/>
      <c r="G588" s="2"/>
      <c r="H588" s="2"/>
      <c r="I588" s="2"/>
      <c r="J588" s="2"/>
      <c r="K588" s="2"/>
      <c r="L588" s="2"/>
      <c r="M588" s="2"/>
      <c r="N588" s="2"/>
      <c r="O588" s="2"/>
      <c r="P588" s="2"/>
      <c r="Q588" s="2"/>
      <c r="R588" s="2"/>
      <c r="S588" s="2"/>
      <c r="T588" s="2"/>
      <c r="U588" s="2"/>
      <c r="V588" s="2"/>
      <c r="W588" s="2"/>
      <c r="X588" s="2"/>
      <c r="Y588" s="2"/>
    </row>
    <row r="589" spans="1:25" ht="13" x14ac:dyDescent="0.15">
      <c r="A589" s="2"/>
      <c r="B589" s="2"/>
      <c r="C589" s="2"/>
      <c r="D589" s="42"/>
      <c r="E589" s="42"/>
      <c r="F589" s="2"/>
      <c r="G589" s="2"/>
      <c r="H589" s="2"/>
      <c r="I589" s="2"/>
      <c r="J589" s="2"/>
      <c r="K589" s="2"/>
      <c r="L589" s="2"/>
      <c r="M589" s="2"/>
      <c r="N589" s="2"/>
      <c r="O589" s="2"/>
      <c r="P589" s="2"/>
      <c r="Q589" s="2"/>
      <c r="R589" s="2"/>
      <c r="S589" s="2"/>
      <c r="T589" s="2"/>
      <c r="U589" s="2"/>
      <c r="V589" s="2"/>
      <c r="W589" s="2"/>
      <c r="X589" s="2"/>
      <c r="Y589" s="2"/>
    </row>
    <row r="590" spans="1:25" ht="13" x14ac:dyDescent="0.15">
      <c r="A590" s="2"/>
      <c r="B590" s="2"/>
      <c r="C590" s="2"/>
      <c r="D590" s="42"/>
      <c r="E590" s="42"/>
      <c r="F590" s="2"/>
      <c r="G590" s="2"/>
      <c r="H590" s="2"/>
      <c r="I590" s="2"/>
      <c r="J590" s="2"/>
      <c r="K590" s="2"/>
      <c r="L590" s="2"/>
      <c r="M590" s="2"/>
      <c r="N590" s="2"/>
      <c r="O590" s="2"/>
      <c r="P590" s="2"/>
      <c r="Q590" s="2"/>
      <c r="R590" s="2"/>
      <c r="S590" s="2"/>
      <c r="T590" s="2"/>
      <c r="U590" s="2"/>
      <c r="V590" s="2"/>
      <c r="W590" s="2"/>
      <c r="X590" s="2"/>
      <c r="Y590" s="2"/>
    </row>
    <row r="591" spans="1:25" ht="13" x14ac:dyDescent="0.15">
      <c r="A591" s="2"/>
      <c r="B591" s="2"/>
      <c r="C591" s="2"/>
      <c r="D591" s="42"/>
      <c r="E591" s="42"/>
      <c r="F591" s="2"/>
      <c r="G591" s="2"/>
      <c r="H591" s="2"/>
      <c r="I591" s="2"/>
      <c r="J591" s="2"/>
      <c r="K591" s="2"/>
      <c r="L591" s="2"/>
      <c r="M591" s="2"/>
      <c r="N591" s="2"/>
      <c r="O591" s="2"/>
      <c r="P591" s="2"/>
      <c r="Q591" s="2"/>
      <c r="R591" s="2"/>
      <c r="S591" s="2"/>
      <c r="T591" s="2"/>
      <c r="U591" s="2"/>
      <c r="V591" s="2"/>
      <c r="W591" s="2"/>
      <c r="X591" s="2"/>
      <c r="Y591" s="2"/>
    </row>
    <row r="592" spans="1:25" ht="13" x14ac:dyDescent="0.15">
      <c r="A592" s="2"/>
      <c r="B592" s="2"/>
      <c r="C592" s="2"/>
      <c r="D592" s="42"/>
      <c r="E592" s="42"/>
      <c r="F592" s="2"/>
      <c r="G592" s="2"/>
      <c r="H592" s="2"/>
      <c r="I592" s="2"/>
      <c r="J592" s="2"/>
      <c r="K592" s="2"/>
      <c r="L592" s="2"/>
      <c r="M592" s="2"/>
      <c r="N592" s="2"/>
      <c r="O592" s="2"/>
      <c r="P592" s="2"/>
      <c r="Q592" s="2"/>
      <c r="R592" s="2"/>
      <c r="S592" s="2"/>
      <c r="T592" s="2"/>
      <c r="U592" s="2"/>
      <c r="V592" s="2"/>
      <c r="W592" s="2"/>
      <c r="X592" s="2"/>
      <c r="Y592" s="2"/>
    </row>
    <row r="593" spans="1:25" ht="13" x14ac:dyDescent="0.15">
      <c r="A593" s="2"/>
      <c r="B593" s="2"/>
      <c r="C593" s="2"/>
      <c r="D593" s="42"/>
      <c r="E593" s="42"/>
      <c r="F593" s="2"/>
      <c r="G593" s="2"/>
      <c r="H593" s="2"/>
      <c r="I593" s="2"/>
      <c r="J593" s="2"/>
      <c r="K593" s="2"/>
      <c r="L593" s="2"/>
      <c r="M593" s="2"/>
      <c r="N593" s="2"/>
      <c r="O593" s="2"/>
      <c r="P593" s="2"/>
      <c r="Q593" s="2"/>
      <c r="R593" s="2"/>
      <c r="S593" s="2"/>
      <c r="T593" s="2"/>
      <c r="U593" s="2"/>
      <c r="V593" s="2"/>
      <c r="W593" s="2"/>
      <c r="X593" s="2"/>
      <c r="Y593" s="2"/>
    </row>
    <row r="594" spans="1:25" ht="13" x14ac:dyDescent="0.15">
      <c r="A594" s="2"/>
      <c r="B594" s="2"/>
      <c r="C594" s="2"/>
      <c r="D594" s="42"/>
      <c r="E594" s="42"/>
      <c r="F594" s="2"/>
      <c r="G594" s="2"/>
      <c r="H594" s="2"/>
      <c r="I594" s="2"/>
      <c r="J594" s="2"/>
      <c r="K594" s="2"/>
      <c r="L594" s="2"/>
      <c r="M594" s="2"/>
      <c r="N594" s="2"/>
      <c r="O594" s="2"/>
      <c r="P594" s="2"/>
      <c r="Q594" s="2"/>
      <c r="R594" s="2"/>
      <c r="S594" s="2"/>
      <c r="T594" s="2"/>
      <c r="U594" s="2"/>
      <c r="V594" s="2"/>
      <c r="W594" s="2"/>
      <c r="X594" s="2"/>
      <c r="Y594" s="2"/>
    </row>
    <row r="595" spans="1:25" ht="13" x14ac:dyDescent="0.15">
      <c r="A595" s="2"/>
      <c r="B595" s="2"/>
      <c r="C595" s="2"/>
      <c r="D595" s="42"/>
      <c r="E595" s="42"/>
      <c r="F595" s="2"/>
      <c r="G595" s="2"/>
      <c r="H595" s="2"/>
      <c r="I595" s="2"/>
      <c r="J595" s="2"/>
      <c r="K595" s="2"/>
      <c r="L595" s="2"/>
      <c r="M595" s="2"/>
      <c r="N595" s="2"/>
      <c r="O595" s="2"/>
      <c r="P595" s="2"/>
      <c r="Q595" s="2"/>
      <c r="R595" s="2"/>
      <c r="S595" s="2"/>
      <c r="T595" s="2"/>
      <c r="U595" s="2"/>
      <c r="V595" s="2"/>
      <c r="W595" s="2"/>
      <c r="X595" s="2"/>
      <c r="Y595" s="2"/>
    </row>
    <row r="596" spans="1:25" ht="13" x14ac:dyDescent="0.15">
      <c r="A596" s="2"/>
      <c r="B596" s="2"/>
      <c r="C596" s="2"/>
      <c r="D596" s="42"/>
      <c r="E596" s="42"/>
      <c r="F596" s="2"/>
      <c r="G596" s="2"/>
      <c r="H596" s="2"/>
      <c r="I596" s="2"/>
      <c r="J596" s="2"/>
      <c r="K596" s="2"/>
      <c r="L596" s="2"/>
      <c r="M596" s="2"/>
      <c r="N596" s="2"/>
      <c r="O596" s="2"/>
      <c r="P596" s="2"/>
      <c r="Q596" s="2"/>
      <c r="R596" s="2"/>
      <c r="S596" s="2"/>
      <c r="T596" s="2"/>
      <c r="U596" s="2"/>
      <c r="V596" s="2"/>
      <c r="W596" s="2"/>
      <c r="X596" s="2"/>
      <c r="Y596" s="2"/>
    </row>
    <row r="597" spans="1:25" ht="13" x14ac:dyDescent="0.15">
      <c r="A597" s="2"/>
      <c r="B597" s="2"/>
      <c r="C597" s="2"/>
      <c r="D597" s="42"/>
      <c r="E597" s="42"/>
      <c r="F597" s="2"/>
      <c r="G597" s="2"/>
      <c r="H597" s="2"/>
      <c r="I597" s="2"/>
      <c r="J597" s="2"/>
      <c r="K597" s="2"/>
      <c r="L597" s="2"/>
      <c r="M597" s="2"/>
      <c r="N597" s="2"/>
      <c r="O597" s="2"/>
      <c r="P597" s="2"/>
      <c r="Q597" s="2"/>
      <c r="R597" s="2"/>
      <c r="S597" s="2"/>
      <c r="T597" s="2"/>
      <c r="U597" s="2"/>
      <c r="V597" s="2"/>
      <c r="W597" s="2"/>
      <c r="X597" s="2"/>
      <c r="Y597" s="2"/>
    </row>
    <row r="598" spans="1:25" ht="13" x14ac:dyDescent="0.15">
      <c r="A598" s="2"/>
      <c r="B598" s="2"/>
      <c r="C598" s="2"/>
      <c r="D598" s="42"/>
      <c r="E598" s="42"/>
      <c r="F598" s="2"/>
      <c r="G598" s="2"/>
      <c r="H598" s="2"/>
      <c r="I598" s="2"/>
      <c r="J598" s="2"/>
      <c r="K598" s="2"/>
      <c r="L598" s="2"/>
      <c r="M598" s="2"/>
      <c r="N598" s="2"/>
      <c r="O598" s="2"/>
      <c r="P598" s="2"/>
      <c r="Q598" s="2"/>
      <c r="R598" s="2"/>
      <c r="S598" s="2"/>
      <c r="T598" s="2"/>
      <c r="U598" s="2"/>
      <c r="V598" s="2"/>
      <c r="W598" s="2"/>
      <c r="X598" s="2"/>
      <c r="Y598" s="2"/>
    </row>
    <row r="599" spans="1:25" ht="13" x14ac:dyDescent="0.15">
      <c r="A599" s="2"/>
      <c r="B599" s="2"/>
      <c r="C599" s="2"/>
      <c r="D599" s="42"/>
      <c r="E599" s="42"/>
      <c r="F599" s="2"/>
      <c r="G599" s="2"/>
      <c r="H599" s="2"/>
      <c r="I599" s="2"/>
      <c r="J599" s="2"/>
      <c r="K599" s="2"/>
      <c r="L599" s="2"/>
      <c r="M599" s="2"/>
      <c r="N599" s="2"/>
      <c r="O599" s="2"/>
      <c r="P599" s="2"/>
      <c r="Q599" s="2"/>
      <c r="R599" s="2"/>
      <c r="S599" s="2"/>
      <c r="T599" s="2"/>
      <c r="U599" s="2"/>
      <c r="V599" s="2"/>
      <c r="W599" s="2"/>
      <c r="X599" s="2"/>
      <c r="Y599" s="2"/>
    </row>
    <row r="600" spans="1:25" ht="13" x14ac:dyDescent="0.15">
      <c r="A600" s="2"/>
      <c r="B600" s="2"/>
      <c r="C600" s="2"/>
      <c r="D600" s="42"/>
      <c r="E600" s="42"/>
      <c r="F600" s="2"/>
      <c r="G600" s="2"/>
      <c r="H600" s="2"/>
      <c r="I600" s="2"/>
      <c r="J600" s="2"/>
      <c r="K600" s="2"/>
      <c r="L600" s="2"/>
      <c r="M600" s="2"/>
      <c r="N600" s="2"/>
      <c r="O600" s="2"/>
      <c r="P600" s="2"/>
      <c r="Q600" s="2"/>
      <c r="R600" s="2"/>
      <c r="S600" s="2"/>
      <c r="T600" s="2"/>
      <c r="U600" s="2"/>
      <c r="V600" s="2"/>
      <c r="W600" s="2"/>
      <c r="X600" s="2"/>
      <c r="Y600" s="2"/>
    </row>
    <row r="601" spans="1:25" ht="13" x14ac:dyDescent="0.15">
      <c r="A601" s="2"/>
      <c r="B601" s="2"/>
      <c r="C601" s="2"/>
      <c r="D601" s="42"/>
      <c r="E601" s="42"/>
      <c r="F601" s="2"/>
      <c r="G601" s="2"/>
      <c r="H601" s="2"/>
      <c r="I601" s="2"/>
      <c r="J601" s="2"/>
      <c r="K601" s="2"/>
      <c r="L601" s="2"/>
      <c r="M601" s="2"/>
      <c r="N601" s="2"/>
      <c r="O601" s="2"/>
      <c r="P601" s="2"/>
      <c r="Q601" s="2"/>
      <c r="R601" s="2"/>
      <c r="S601" s="2"/>
      <c r="T601" s="2"/>
      <c r="U601" s="2"/>
      <c r="V601" s="2"/>
      <c r="W601" s="2"/>
      <c r="X601" s="2"/>
      <c r="Y601" s="2"/>
    </row>
    <row r="602" spans="1:25" ht="13" x14ac:dyDescent="0.15">
      <c r="A602" s="2"/>
      <c r="B602" s="2"/>
      <c r="C602" s="2"/>
      <c r="D602" s="42"/>
      <c r="E602" s="42"/>
      <c r="F602" s="2"/>
      <c r="G602" s="2"/>
      <c r="H602" s="2"/>
      <c r="I602" s="2"/>
      <c r="J602" s="2"/>
      <c r="K602" s="2"/>
      <c r="L602" s="2"/>
      <c r="M602" s="2"/>
      <c r="N602" s="2"/>
      <c r="O602" s="2"/>
      <c r="P602" s="2"/>
      <c r="Q602" s="2"/>
      <c r="R602" s="2"/>
      <c r="S602" s="2"/>
      <c r="T602" s="2"/>
      <c r="U602" s="2"/>
      <c r="V602" s="2"/>
      <c r="W602" s="2"/>
      <c r="X602" s="2"/>
      <c r="Y602" s="2"/>
    </row>
    <row r="603" spans="1:25" ht="13" x14ac:dyDescent="0.15">
      <c r="A603" s="2"/>
      <c r="B603" s="2"/>
      <c r="C603" s="2"/>
      <c r="D603" s="42"/>
      <c r="E603" s="42"/>
      <c r="F603" s="2"/>
      <c r="G603" s="2"/>
      <c r="H603" s="2"/>
      <c r="I603" s="2"/>
      <c r="J603" s="2"/>
      <c r="K603" s="2"/>
      <c r="L603" s="2"/>
      <c r="M603" s="2"/>
      <c r="N603" s="2"/>
      <c r="O603" s="2"/>
      <c r="P603" s="2"/>
      <c r="Q603" s="2"/>
      <c r="R603" s="2"/>
      <c r="S603" s="2"/>
      <c r="T603" s="2"/>
      <c r="U603" s="2"/>
      <c r="V603" s="2"/>
      <c r="W603" s="2"/>
      <c r="X603" s="2"/>
      <c r="Y603" s="2"/>
    </row>
    <row r="604" spans="1:25" ht="13" x14ac:dyDescent="0.15">
      <c r="A604" s="2"/>
      <c r="B604" s="2"/>
      <c r="C604" s="2"/>
      <c r="D604" s="42"/>
      <c r="E604" s="42"/>
      <c r="F604" s="2"/>
      <c r="G604" s="2"/>
      <c r="H604" s="2"/>
      <c r="I604" s="2"/>
      <c r="J604" s="2"/>
      <c r="K604" s="2"/>
      <c r="L604" s="2"/>
      <c r="M604" s="2"/>
      <c r="N604" s="2"/>
      <c r="O604" s="2"/>
      <c r="P604" s="2"/>
      <c r="Q604" s="2"/>
      <c r="R604" s="2"/>
      <c r="S604" s="2"/>
      <c r="T604" s="2"/>
      <c r="U604" s="2"/>
      <c r="V604" s="2"/>
      <c r="W604" s="2"/>
      <c r="X604" s="2"/>
      <c r="Y604" s="2"/>
    </row>
    <row r="605" spans="1:25" ht="13" x14ac:dyDescent="0.15">
      <c r="A605" s="2"/>
      <c r="B605" s="2"/>
      <c r="C605" s="2"/>
      <c r="D605" s="42"/>
      <c r="E605" s="42"/>
      <c r="F605" s="2"/>
      <c r="G605" s="2"/>
      <c r="H605" s="2"/>
      <c r="I605" s="2"/>
      <c r="J605" s="2"/>
      <c r="K605" s="2"/>
      <c r="L605" s="2"/>
      <c r="M605" s="2"/>
      <c r="N605" s="2"/>
      <c r="O605" s="2"/>
      <c r="P605" s="2"/>
      <c r="Q605" s="2"/>
      <c r="R605" s="2"/>
      <c r="S605" s="2"/>
      <c r="T605" s="2"/>
      <c r="U605" s="2"/>
      <c r="V605" s="2"/>
      <c r="W605" s="2"/>
      <c r="X605" s="2"/>
      <c r="Y605" s="2"/>
    </row>
    <row r="606" spans="1:25" ht="13" x14ac:dyDescent="0.15">
      <c r="A606" s="2"/>
      <c r="B606" s="2"/>
      <c r="C606" s="2"/>
      <c r="D606" s="42"/>
      <c r="E606" s="42"/>
      <c r="F606" s="2"/>
      <c r="G606" s="2"/>
      <c r="H606" s="2"/>
      <c r="I606" s="2"/>
      <c r="J606" s="2"/>
      <c r="K606" s="2"/>
      <c r="L606" s="2"/>
      <c r="M606" s="2"/>
      <c r="N606" s="2"/>
      <c r="O606" s="2"/>
      <c r="P606" s="2"/>
      <c r="Q606" s="2"/>
      <c r="R606" s="2"/>
      <c r="S606" s="2"/>
      <c r="T606" s="2"/>
      <c r="U606" s="2"/>
      <c r="V606" s="2"/>
      <c r="W606" s="2"/>
      <c r="X606" s="2"/>
      <c r="Y606" s="2"/>
    </row>
    <row r="607" spans="1:25" ht="13" x14ac:dyDescent="0.15">
      <c r="A607" s="2"/>
      <c r="B607" s="2"/>
      <c r="C607" s="2"/>
      <c r="D607" s="42"/>
      <c r="E607" s="42"/>
      <c r="F607" s="2"/>
      <c r="G607" s="2"/>
      <c r="H607" s="2"/>
      <c r="I607" s="2"/>
      <c r="J607" s="2"/>
      <c r="K607" s="2"/>
      <c r="L607" s="2"/>
      <c r="M607" s="2"/>
      <c r="N607" s="2"/>
      <c r="O607" s="2"/>
      <c r="P607" s="2"/>
      <c r="Q607" s="2"/>
      <c r="R607" s="2"/>
      <c r="S607" s="2"/>
      <c r="T607" s="2"/>
      <c r="U607" s="2"/>
      <c r="V607" s="2"/>
      <c r="W607" s="2"/>
      <c r="X607" s="2"/>
      <c r="Y607" s="2"/>
    </row>
    <row r="608" spans="1:25" ht="13" x14ac:dyDescent="0.15">
      <c r="A608" s="2"/>
      <c r="B608" s="2"/>
      <c r="C608" s="2"/>
      <c r="D608" s="42"/>
      <c r="E608" s="42"/>
      <c r="F608" s="2"/>
      <c r="G608" s="2"/>
      <c r="H608" s="2"/>
      <c r="I608" s="2"/>
      <c r="J608" s="2"/>
      <c r="K608" s="2"/>
      <c r="L608" s="2"/>
      <c r="M608" s="2"/>
      <c r="N608" s="2"/>
      <c r="O608" s="2"/>
      <c r="P608" s="2"/>
      <c r="Q608" s="2"/>
      <c r="R608" s="2"/>
      <c r="S608" s="2"/>
      <c r="T608" s="2"/>
      <c r="U608" s="2"/>
      <c r="V608" s="2"/>
      <c r="W608" s="2"/>
      <c r="X608" s="2"/>
      <c r="Y608" s="2"/>
    </row>
    <row r="609" spans="1:25" ht="13" x14ac:dyDescent="0.15">
      <c r="A609" s="2"/>
      <c r="B609" s="2"/>
      <c r="C609" s="2"/>
      <c r="D609" s="42"/>
      <c r="E609" s="42"/>
      <c r="F609" s="2"/>
      <c r="G609" s="2"/>
      <c r="H609" s="2"/>
      <c r="I609" s="2"/>
      <c r="J609" s="2"/>
      <c r="K609" s="2"/>
      <c r="L609" s="2"/>
      <c r="M609" s="2"/>
      <c r="N609" s="2"/>
      <c r="O609" s="2"/>
      <c r="P609" s="2"/>
      <c r="Q609" s="2"/>
      <c r="R609" s="2"/>
      <c r="S609" s="2"/>
      <c r="T609" s="2"/>
      <c r="U609" s="2"/>
      <c r="V609" s="2"/>
      <c r="W609" s="2"/>
      <c r="X609" s="2"/>
      <c r="Y609" s="2"/>
    </row>
    <row r="610" spans="1:25" ht="13" x14ac:dyDescent="0.15">
      <c r="A610" s="2"/>
      <c r="B610" s="2"/>
      <c r="C610" s="2"/>
      <c r="D610" s="42"/>
      <c r="E610" s="42"/>
      <c r="F610" s="2"/>
      <c r="G610" s="2"/>
      <c r="H610" s="2"/>
      <c r="I610" s="2"/>
      <c r="J610" s="2"/>
      <c r="K610" s="2"/>
      <c r="L610" s="2"/>
      <c r="M610" s="2"/>
      <c r="N610" s="2"/>
      <c r="O610" s="2"/>
      <c r="P610" s="2"/>
      <c r="Q610" s="2"/>
      <c r="R610" s="2"/>
      <c r="S610" s="2"/>
      <c r="T610" s="2"/>
      <c r="U610" s="2"/>
      <c r="V610" s="2"/>
      <c r="W610" s="2"/>
      <c r="X610" s="2"/>
      <c r="Y610" s="2"/>
    </row>
    <row r="611" spans="1:25" ht="13" x14ac:dyDescent="0.15">
      <c r="A611" s="2"/>
      <c r="B611" s="2"/>
      <c r="C611" s="2"/>
      <c r="D611" s="42"/>
      <c r="E611" s="42"/>
      <c r="F611" s="2"/>
      <c r="G611" s="2"/>
      <c r="H611" s="2"/>
      <c r="I611" s="2"/>
      <c r="J611" s="2"/>
      <c r="K611" s="2"/>
      <c r="L611" s="2"/>
      <c r="M611" s="2"/>
      <c r="N611" s="2"/>
      <c r="O611" s="2"/>
      <c r="P611" s="2"/>
      <c r="Q611" s="2"/>
      <c r="R611" s="2"/>
      <c r="S611" s="2"/>
      <c r="T611" s="2"/>
      <c r="U611" s="2"/>
      <c r="V611" s="2"/>
      <c r="W611" s="2"/>
      <c r="X611" s="2"/>
      <c r="Y611" s="2"/>
    </row>
    <row r="612" spans="1:25" ht="13" x14ac:dyDescent="0.15">
      <c r="A612" s="2"/>
      <c r="B612" s="2"/>
      <c r="C612" s="2"/>
      <c r="D612" s="42"/>
      <c r="E612" s="42"/>
      <c r="F612" s="2"/>
      <c r="G612" s="2"/>
      <c r="H612" s="2"/>
      <c r="I612" s="2"/>
      <c r="J612" s="2"/>
      <c r="K612" s="2"/>
      <c r="L612" s="2"/>
      <c r="M612" s="2"/>
      <c r="N612" s="2"/>
      <c r="O612" s="2"/>
      <c r="P612" s="2"/>
      <c r="Q612" s="2"/>
      <c r="R612" s="2"/>
      <c r="S612" s="2"/>
      <c r="T612" s="2"/>
      <c r="U612" s="2"/>
      <c r="V612" s="2"/>
      <c r="W612" s="2"/>
      <c r="X612" s="2"/>
      <c r="Y612" s="2"/>
    </row>
    <row r="613" spans="1:25" ht="13" x14ac:dyDescent="0.15">
      <c r="A613" s="2"/>
      <c r="B613" s="2"/>
      <c r="C613" s="2"/>
      <c r="D613" s="42"/>
      <c r="E613" s="42"/>
      <c r="F613" s="2"/>
      <c r="G613" s="2"/>
      <c r="H613" s="2"/>
      <c r="I613" s="2"/>
      <c r="J613" s="2"/>
      <c r="K613" s="2"/>
      <c r="L613" s="2"/>
      <c r="M613" s="2"/>
      <c r="N613" s="2"/>
      <c r="O613" s="2"/>
      <c r="P613" s="2"/>
      <c r="Q613" s="2"/>
      <c r="R613" s="2"/>
      <c r="S613" s="2"/>
      <c r="T613" s="2"/>
      <c r="U613" s="2"/>
      <c r="V613" s="2"/>
      <c r="W613" s="2"/>
      <c r="X613" s="2"/>
      <c r="Y613" s="2"/>
    </row>
    <row r="614" spans="1:25" ht="13" x14ac:dyDescent="0.15">
      <c r="A614" s="2"/>
      <c r="B614" s="2"/>
      <c r="C614" s="2"/>
      <c r="D614" s="42"/>
      <c r="E614" s="42"/>
      <c r="F614" s="2"/>
      <c r="G614" s="2"/>
      <c r="H614" s="2"/>
      <c r="I614" s="2"/>
      <c r="J614" s="2"/>
      <c r="K614" s="2"/>
      <c r="L614" s="2"/>
      <c r="M614" s="2"/>
      <c r="N614" s="2"/>
      <c r="O614" s="2"/>
      <c r="P614" s="2"/>
      <c r="Q614" s="2"/>
      <c r="R614" s="2"/>
      <c r="S614" s="2"/>
      <c r="T614" s="2"/>
      <c r="U614" s="2"/>
      <c r="V614" s="2"/>
      <c r="W614" s="2"/>
      <c r="X614" s="2"/>
      <c r="Y614" s="2"/>
    </row>
    <row r="615" spans="1:25" ht="13" x14ac:dyDescent="0.15">
      <c r="A615" s="2"/>
      <c r="B615" s="2"/>
      <c r="C615" s="2"/>
      <c r="D615" s="42"/>
      <c r="E615" s="42"/>
      <c r="F615" s="2"/>
      <c r="G615" s="2"/>
      <c r="H615" s="2"/>
      <c r="I615" s="2"/>
      <c r="J615" s="2"/>
      <c r="K615" s="2"/>
      <c r="L615" s="2"/>
      <c r="M615" s="2"/>
      <c r="N615" s="2"/>
      <c r="O615" s="2"/>
      <c r="P615" s="2"/>
      <c r="Q615" s="2"/>
      <c r="R615" s="2"/>
      <c r="S615" s="2"/>
      <c r="T615" s="2"/>
      <c r="U615" s="2"/>
      <c r="V615" s="2"/>
      <c r="W615" s="2"/>
      <c r="X615" s="2"/>
      <c r="Y615" s="2"/>
    </row>
    <row r="616" spans="1:25" ht="13" x14ac:dyDescent="0.15">
      <c r="A616" s="2"/>
      <c r="B616" s="2"/>
      <c r="C616" s="2"/>
      <c r="D616" s="42"/>
      <c r="E616" s="42"/>
      <c r="F616" s="2"/>
      <c r="G616" s="2"/>
      <c r="H616" s="2"/>
      <c r="I616" s="2"/>
      <c r="J616" s="2"/>
      <c r="K616" s="2"/>
      <c r="L616" s="2"/>
      <c r="M616" s="2"/>
      <c r="N616" s="2"/>
      <c r="O616" s="2"/>
      <c r="P616" s="2"/>
      <c r="Q616" s="2"/>
      <c r="R616" s="2"/>
      <c r="S616" s="2"/>
      <c r="T616" s="2"/>
      <c r="U616" s="2"/>
      <c r="V616" s="2"/>
      <c r="W616" s="2"/>
      <c r="X616" s="2"/>
      <c r="Y616" s="2"/>
    </row>
    <row r="617" spans="1:25" ht="13" x14ac:dyDescent="0.15">
      <c r="A617" s="2"/>
      <c r="B617" s="2"/>
      <c r="C617" s="2"/>
      <c r="D617" s="42"/>
      <c r="E617" s="42"/>
      <c r="F617" s="2"/>
      <c r="G617" s="2"/>
      <c r="H617" s="2"/>
      <c r="I617" s="2"/>
      <c r="J617" s="2"/>
      <c r="K617" s="2"/>
      <c r="L617" s="2"/>
      <c r="M617" s="2"/>
      <c r="N617" s="2"/>
      <c r="O617" s="2"/>
      <c r="P617" s="2"/>
      <c r="Q617" s="2"/>
      <c r="R617" s="2"/>
      <c r="S617" s="2"/>
      <c r="T617" s="2"/>
      <c r="U617" s="2"/>
      <c r="V617" s="2"/>
      <c r="W617" s="2"/>
      <c r="X617" s="2"/>
      <c r="Y617" s="2"/>
    </row>
    <row r="618" spans="1:25" ht="13" x14ac:dyDescent="0.15">
      <c r="A618" s="2"/>
      <c r="B618" s="2"/>
      <c r="C618" s="2"/>
      <c r="D618" s="42"/>
      <c r="E618" s="42"/>
      <c r="F618" s="2"/>
      <c r="G618" s="2"/>
      <c r="H618" s="2"/>
      <c r="I618" s="2"/>
      <c r="J618" s="2"/>
      <c r="K618" s="2"/>
      <c r="L618" s="2"/>
      <c r="M618" s="2"/>
      <c r="N618" s="2"/>
      <c r="O618" s="2"/>
      <c r="P618" s="2"/>
      <c r="Q618" s="2"/>
      <c r="R618" s="2"/>
      <c r="S618" s="2"/>
      <c r="T618" s="2"/>
      <c r="U618" s="2"/>
      <c r="V618" s="2"/>
      <c r="W618" s="2"/>
      <c r="X618" s="2"/>
      <c r="Y618" s="2"/>
    </row>
    <row r="619" spans="1:25" ht="13" x14ac:dyDescent="0.15">
      <c r="A619" s="2"/>
      <c r="B619" s="2"/>
      <c r="C619" s="2"/>
      <c r="D619" s="42"/>
      <c r="E619" s="42"/>
      <c r="F619" s="2"/>
      <c r="G619" s="2"/>
      <c r="H619" s="2"/>
      <c r="I619" s="2"/>
      <c r="J619" s="2"/>
      <c r="K619" s="2"/>
      <c r="L619" s="2"/>
      <c r="M619" s="2"/>
      <c r="N619" s="2"/>
      <c r="O619" s="2"/>
      <c r="P619" s="2"/>
      <c r="Q619" s="2"/>
      <c r="R619" s="2"/>
      <c r="S619" s="2"/>
      <c r="T619" s="2"/>
      <c r="U619" s="2"/>
      <c r="V619" s="2"/>
      <c r="W619" s="2"/>
      <c r="X619" s="2"/>
      <c r="Y619" s="2"/>
    </row>
    <row r="620" spans="1:25" ht="13" x14ac:dyDescent="0.15">
      <c r="A620" s="2"/>
      <c r="B620" s="2"/>
      <c r="C620" s="2"/>
      <c r="D620" s="42"/>
      <c r="E620" s="42"/>
      <c r="F620" s="2"/>
      <c r="G620" s="2"/>
      <c r="H620" s="2"/>
      <c r="I620" s="2"/>
      <c r="J620" s="2"/>
      <c r="K620" s="2"/>
      <c r="L620" s="2"/>
      <c r="M620" s="2"/>
      <c r="N620" s="2"/>
      <c r="O620" s="2"/>
      <c r="P620" s="2"/>
      <c r="Q620" s="2"/>
      <c r="R620" s="2"/>
      <c r="S620" s="2"/>
      <c r="T620" s="2"/>
      <c r="U620" s="2"/>
      <c r="V620" s="2"/>
      <c r="W620" s="2"/>
      <c r="X620" s="2"/>
      <c r="Y620" s="2"/>
    </row>
    <row r="621" spans="1:25" ht="13" x14ac:dyDescent="0.15">
      <c r="A621" s="2"/>
      <c r="B621" s="2"/>
      <c r="C621" s="2"/>
      <c r="D621" s="42"/>
      <c r="E621" s="42"/>
      <c r="F621" s="2"/>
      <c r="G621" s="2"/>
      <c r="H621" s="2"/>
      <c r="I621" s="2"/>
      <c r="J621" s="2"/>
      <c r="K621" s="2"/>
      <c r="L621" s="2"/>
      <c r="M621" s="2"/>
      <c r="N621" s="2"/>
      <c r="O621" s="2"/>
      <c r="P621" s="2"/>
      <c r="Q621" s="2"/>
      <c r="R621" s="2"/>
      <c r="S621" s="2"/>
      <c r="T621" s="2"/>
      <c r="U621" s="2"/>
      <c r="V621" s="2"/>
      <c r="W621" s="2"/>
      <c r="X621" s="2"/>
      <c r="Y621" s="2"/>
    </row>
    <row r="622" spans="1:25" ht="13" x14ac:dyDescent="0.15">
      <c r="A622" s="2"/>
      <c r="B622" s="2"/>
      <c r="C622" s="2"/>
      <c r="D622" s="42"/>
      <c r="E622" s="42"/>
      <c r="F622" s="2"/>
      <c r="G622" s="2"/>
      <c r="H622" s="2"/>
      <c r="I622" s="2"/>
      <c r="J622" s="2"/>
      <c r="K622" s="2"/>
      <c r="L622" s="2"/>
      <c r="M622" s="2"/>
      <c r="N622" s="2"/>
      <c r="O622" s="2"/>
      <c r="P622" s="2"/>
      <c r="Q622" s="2"/>
      <c r="R622" s="2"/>
      <c r="S622" s="2"/>
      <c r="T622" s="2"/>
      <c r="U622" s="2"/>
      <c r="V622" s="2"/>
      <c r="W622" s="2"/>
      <c r="X622" s="2"/>
      <c r="Y622" s="2"/>
    </row>
    <row r="623" spans="1:25" ht="13" x14ac:dyDescent="0.15">
      <c r="A623" s="2"/>
      <c r="B623" s="2"/>
      <c r="C623" s="2"/>
      <c r="D623" s="42"/>
      <c r="E623" s="42"/>
      <c r="F623" s="2"/>
      <c r="G623" s="2"/>
      <c r="H623" s="2"/>
      <c r="I623" s="2"/>
      <c r="J623" s="2"/>
      <c r="K623" s="2"/>
      <c r="L623" s="2"/>
      <c r="M623" s="2"/>
      <c r="N623" s="2"/>
      <c r="O623" s="2"/>
      <c r="P623" s="2"/>
      <c r="Q623" s="2"/>
      <c r="R623" s="2"/>
      <c r="S623" s="2"/>
      <c r="T623" s="2"/>
      <c r="U623" s="2"/>
      <c r="V623" s="2"/>
      <c r="W623" s="2"/>
      <c r="X623" s="2"/>
      <c r="Y623" s="2"/>
    </row>
    <row r="624" spans="1:25" ht="13" x14ac:dyDescent="0.15">
      <c r="A624" s="2"/>
      <c r="B624" s="2"/>
      <c r="C624" s="2"/>
      <c r="D624" s="42"/>
      <c r="E624" s="42"/>
      <c r="F624" s="2"/>
      <c r="G624" s="2"/>
      <c r="H624" s="2"/>
      <c r="I624" s="2"/>
      <c r="J624" s="2"/>
      <c r="K624" s="2"/>
      <c r="L624" s="2"/>
      <c r="M624" s="2"/>
      <c r="N624" s="2"/>
      <c r="O624" s="2"/>
      <c r="P624" s="2"/>
      <c r="Q624" s="2"/>
      <c r="R624" s="2"/>
      <c r="S624" s="2"/>
      <c r="T624" s="2"/>
      <c r="U624" s="2"/>
      <c r="V624" s="2"/>
      <c r="W624" s="2"/>
      <c r="X624" s="2"/>
      <c r="Y624" s="2"/>
    </row>
    <row r="625" spans="1:25" ht="13" x14ac:dyDescent="0.15">
      <c r="A625" s="2"/>
      <c r="B625" s="2"/>
      <c r="C625" s="2"/>
      <c r="D625" s="42"/>
      <c r="E625" s="42"/>
      <c r="F625" s="2"/>
      <c r="G625" s="2"/>
      <c r="H625" s="2"/>
      <c r="I625" s="2"/>
      <c r="J625" s="2"/>
      <c r="K625" s="2"/>
      <c r="L625" s="2"/>
      <c r="M625" s="2"/>
      <c r="N625" s="2"/>
      <c r="O625" s="2"/>
      <c r="P625" s="2"/>
      <c r="Q625" s="2"/>
      <c r="R625" s="2"/>
      <c r="S625" s="2"/>
      <c r="T625" s="2"/>
      <c r="U625" s="2"/>
      <c r="V625" s="2"/>
      <c r="W625" s="2"/>
      <c r="X625" s="2"/>
      <c r="Y625" s="2"/>
    </row>
    <row r="626" spans="1:25" ht="13" x14ac:dyDescent="0.15">
      <c r="A626" s="2"/>
      <c r="B626" s="2"/>
      <c r="C626" s="2"/>
      <c r="D626" s="42"/>
      <c r="E626" s="42"/>
      <c r="F626" s="2"/>
      <c r="G626" s="2"/>
      <c r="H626" s="2"/>
      <c r="I626" s="2"/>
      <c r="J626" s="2"/>
      <c r="K626" s="2"/>
      <c r="L626" s="2"/>
      <c r="M626" s="2"/>
      <c r="N626" s="2"/>
      <c r="O626" s="2"/>
      <c r="P626" s="2"/>
      <c r="Q626" s="2"/>
      <c r="R626" s="2"/>
      <c r="S626" s="2"/>
      <c r="T626" s="2"/>
      <c r="U626" s="2"/>
      <c r="V626" s="2"/>
      <c r="W626" s="2"/>
      <c r="X626" s="2"/>
      <c r="Y626" s="2"/>
    </row>
    <row r="627" spans="1:25" ht="13" x14ac:dyDescent="0.15">
      <c r="A627" s="2"/>
      <c r="B627" s="2"/>
      <c r="C627" s="2"/>
      <c r="D627" s="42"/>
      <c r="E627" s="42"/>
      <c r="F627" s="2"/>
      <c r="G627" s="2"/>
      <c r="H627" s="2"/>
      <c r="I627" s="2"/>
      <c r="J627" s="2"/>
      <c r="K627" s="2"/>
      <c r="L627" s="2"/>
      <c r="M627" s="2"/>
      <c r="N627" s="2"/>
      <c r="O627" s="2"/>
      <c r="P627" s="2"/>
      <c r="Q627" s="2"/>
      <c r="R627" s="2"/>
      <c r="S627" s="2"/>
      <c r="T627" s="2"/>
      <c r="U627" s="2"/>
      <c r="V627" s="2"/>
      <c r="W627" s="2"/>
      <c r="X627" s="2"/>
      <c r="Y627" s="2"/>
    </row>
    <row r="628" spans="1:25" ht="13" x14ac:dyDescent="0.15">
      <c r="A628" s="2"/>
      <c r="B628" s="2"/>
      <c r="C628" s="2"/>
      <c r="D628" s="42"/>
      <c r="E628" s="42"/>
      <c r="F628" s="2"/>
      <c r="G628" s="2"/>
      <c r="H628" s="2"/>
      <c r="I628" s="2"/>
      <c r="J628" s="2"/>
      <c r="K628" s="2"/>
      <c r="L628" s="2"/>
      <c r="M628" s="2"/>
      <c r="N628" s="2"/>
      <c r="O628" s="2"/>
      <c r="P628" s="2"/>
      <c r="Q628" s="2"/>
      <c r="R628" s="2"/>
      <c r="S628" s="2"/>
      <c r="T628" s="2"/>
      <c r="U628" s="2"/>
      <c r="V628" s="2"/>
      <c r="W628" s="2"/>
      <c r="X628" s="2"/>
      <c r="Y628" s="2"/>
    </row>
    <row r="629" spans="1:25" ht="13" x14ac:dyDescent="0.15">
      <c r="A629" s="2"/>
      <c r="B629" s="2"/>
      <c r="C629" s="2"/>
      <c r="D629" s="42"/>
      <c r="E629" s="42"/>
      <c r="F629" s="2"/>
      <c r="G629" s="2"/>
      <c r="H629" s="2"/>
      <c r="I629" s="2"/>
      <c r="J629" s="2"/>
      <c r="K629" s="2"/>
      <c r="L629" s="2"/>
      <c r="M629" s="2"/>
      <c r="N629" s="2"/>
      <c r="O629" s="2"/>
      <c r="P629" s="2"/>
      <c r="Q629" s="2"/>
      <c r="R629" s="2"/>
      <c r="S629" s="2"/>
      <c r="T629" s="2"/>
      <c r="U629" s="2"/>
      <c r="V629" s="2"/>
      <c r="W629" s="2"/>
      <c r="X629" s="2"/>
      <c r="Y629" s="2"/>
    </row>
    <row r="630" spans="1:25" ht="13" x14ac:dyDescent="0.15">
      <c r="A630" s="2"/>
      <c r="B630" s="2"/>
      <c r="C630" s="2"/>
      <c r="D630" s="42"/>
      <c r="E630" s="42"/>
      <c r="F630" s="2"/>
      <c r="G630" s="2"/>
      <c r="H630" s="2"/>
      <c r="I630" s="2"/>
      <c r="J630" s="2"/>
      <c r="K630" s="2"/>
      <c r="L630" s="2"/>
      <c r="M630" s="2"/>
      <c r="N630" s="2"/>
      <c r="O630" s="2"/>
      <c r="P630" s="2"/>
      <c r="Q630" s="2"/>
      <c r="R630" s="2"/>
      <c r="S630" s="2"/>
      <c r="T630" s="2"/>
      <c r="U630" s="2"/>
      <c r="V630" s="2"/>
      <c r="W630" s="2"/>
      <c r="X630" s="2"/>
      <c r="Y630" s="2"/>
    </row>
    <row r="631" spans="1:25" ht="13" x14ac:dyDescent="0.15">
      <c r="A631" s="2"/>
      <c r="B631" s="2"/>
      <c r="C631" s="2"/>
      <c r="D631" s="42"/>
      <c r="E631" s="42"/>
      <c r="F631" s="2"/>
      <c r="G631" s="2"/>
      <c r="H631" s="2"/>
      <c r="I631" s="2"/>
      <c r="J631" s="2"/>
      <c r="K631" s="2"/>
      <c r="L631" s="2"/>
      <c r="M631" s="2"/>
      <c r="N631" s="2"/>
      <c r="O631" s="2"/>
      <c r="P631" s="2"/>
      <c r="Q631" s="2"/>
      <c r="R631" s="2"/>
      <c r="S631" s="2"/>
      <c r="T631" s="2"/>
      <c r="U631" s="2"/>
      <c r="V631" s="2"/>
      <c r="W631" s="2"/>
      <c r="X631" s="2"/>
      <c r="Y631" s="2"/>
    </row>
    <row r="632" spans="1:25" ht="13" x14ac:dyDescent="0.15">
      <c r="A632" s="2"/>
      <c r="B632" s="2"/>
      <c r="C632" s="2"/>
      <c r="D632" s="42"/>
      <c r="E632" s="42"/>
      <c r="F632" s="2"/>
      <c r="G632" s="2"/>
      <c r="H632" s="2"/>
      <c r="I632" s="2"/>
      <c r="J632" s="2"/>
      <c r="K632" s="2"/>
      <c r="L632" s="2"/>
      <c r="M632" s="2"/>
      <c r="N632" s="2"/>
      <c r="O632" s="2"/>
      <c r="P632" s="2"/>
      <c r="Q632" s="2"/>
      <c r="R632" s="2"/>
      <c r="S632" s="2"/>
      <c r="T632" s="2"/>
      <c r="U632" s="2"/>
      <c r="V632" s="2"/>
      <c r="W632" s="2"/>
      <c r="X632" s="2"/>
      <c r="Y632" s="2"/>
    </row>
    <row r="633" spans="1:25" ht="13" x14ac:dyDescent="0.15">
      <c r="A633" s="2"/>
      <c r="B633" s="2"/>
      <c r="C633" s="2"/>
      <c r="D633" s="42"/>
      <c r="E633" s="42"/>
      <c r="F633" s="2"/>
      <c r="G633" s="2"/>
      <c r="H633" s="2"/>
      <c r="I633" s="2"/>
      <c r="J633" s="2"/>
      <c r="K633" s="2"/>
      <c r="L633" s="2"/>
      <c r="M633" s="2"/>
      <c r="N633" s="2"/>
      <c r="O633" s="2"/>
      <c r="P633" s="2"/>
      <c r="Q633" s="2"/>
      <c r="R633" s="2"/>
      <c r="S633" s="2"/>
      <c r="T633" s="2"/>
      <c r="U633" s="2"/>
      <c r="V633" s="2"/>
      <c r="W633" s="2"/>
      <c r="X633" s="2"/>
      <c r="Y633" s="2"/>
    </row>
    <row r="634" spans="1:25" ht="13" x14ac:dyDescent="0.15">
      <c r="A634" s="2"/>
      <c r="B634" s="2"/>
      <c r="C634" s="2"/>
      <c r="D634" s="42"/>
      <c r="E634" s="42"/>
      <c r="F634" s="2"/>
      <c r="G634" s="2"/>
      <c r="H634" s="2"/>
      <c r="I634" s="2"/>
      <c r="J634" s="2"/>
      <c r="K634" s="2"/>
      <c r="L634" s="2"/>
      <c r="M634" s="2"/>
      <c r="N634" s="2"/>
      <c r="O634" s="2"/>
      <c r="P634" s="2"/>
      <c r="Q634" s="2"/>
      <c r="R634" s="2"/>
      <c r="S634" s="2"/>
      <c r="T634" s="2"/>
      <c r="U634" s="2"/>
      <c r="V634" s="2"/>
      <c r="W634" s="2"/>
      <c r="X634" s="2"/>
      <c r="Y634" s="2"/>
    </row>
    <row r="635" spans="1:25" ht="13" x14ac:dyDescent="0.15">
      <c r="A635" s="2"/>
      <c r="B635" s="2"/>
      <c r="C635" s="2"/>
      <c r="D635" s="42"/>
      <c r="E635" s="42"/>
      <c r="F635" s="2"/>
      <c r="G635" s="2"/>
      <c r="H635" s="2"/>
      <c r="I635" s="2"/>
      <c r="J635" s="2"/>
      <c r="K635" s="2"/>
      <c r="L635" s="2"/>
      <c r="M635" s="2"/>
      <c r="N635" s="2"/>
      <c r="O635" s="2"/>
      <c r="P635" s="2"/>
      <c r="Q635" s="2"/>
      <c r="R635" s="2"/>
      <c r="S635" s="2"/>
      <c r="T635" s="2"/>
      <c r="U635" s="2"/>
      <c r="V635" s="2"/>
      <c r="W635" s="2"/>
      <c r="X635" s="2"/>
      <c r="Y635" s="2"/>
    </row>
    <row r="636" spans="1:25" ht="13" x14ac:dyDescent="0.15">
      <c r="A636" s="2"/>
      <c r="B636" s="2"/>
      <c r="C636" s="2"/>
      <c r="D636" s="42"/>
      <c r="E636" s="42"/>
      <c r="F636" s="2"/>
      <c r="G636" s="2"/>
      <c r="H636" s="2"/>
      <c r="I636" s="2"/>
      <c r="J636" s="2"/>
      <c r="K636" s="2"/>
      <c r="L636" s="2"/>
      <c r="M636" s="2"/>
      <c r="N636" s="2"/>
      <c r="O636" s="2"/>
      <c r="P636" s="2"/>
      <c r="Q636" s="2"/>
      <c r="R636" s="2"/>
      <c r="S636" s="2"/>
      <c r="T636" s="2"/>
      <c r="U636" s="2"/>
      <c r="V636" s="2"/>
      <c r="W636" s="2"/>
      <c r="X636" s="2"/>
      <c r="Y636" s="2"/>
    </row>
    <row r="637" spans="1:25" ht="13" x14ac:dyDescent="0.15">
      <c r="A637" s="2"/>
      <c r="B637" s="2"/>
      <c r="C637" s="2"/>
      <c r="D637" s="42"/>
      <c r="E637" s="42"/>
      <c r="F637" s="2"/>
      <c r="G637" s="2"/>
      <c r="H637" s="2"/>
      <c r="I637" s="2"/>
      <c r="J637" s="2"/>
      <c r="K637" s="2"/>
      <c r="L637" s="2"/>
      <c r="M637" s="2"/>
      <c r="N637" s="2"/>
      <c r="O637" s="2"/>
      <c r="P637" s="2"/>
      <c r="Q637" s="2"/>
      <c r="R637" s="2"/>
      <c r="S637" s="2"/>
      <c r="T637" s="2"/>
      <c r="U637" s="2"/>
      <c r="V637" s="2"/>
      <c r="W637" s="2"/>
      <c r="X637" s="2"/>
      <c r="Y637" s="2"/>
    </row>
    <row r="638" spans="1:25" ht="13" x14ac:dyDescent="0.15">
      <c r="A638" s="2"/>
      <c r="B638" s="2"/>
      <c r="C638" s="2"/>
      <c r="D638" s="42"/>
      <c r="E638" s="42"/>
      <c r="F638" s="2"/>
      <c r="G638" s="2"/>
      <c r="H638" s="2"/>
      <c r="I638" s="2"/>
      <c r="J638" s="2"/>
      <c r="K638" s="2"/>
      <c r="L638" s="2"/>
      <c r="M638" s="2"/>
      <c r="N638" s="2"/>
      <c r="O638" s="2"/>
      <c r="P638" s="2"/>
      <c r="Q638" s="2"/>
      <c r="R638" s="2"/>
      <c r="S638" s="2"/>
      <c r="T638" s="2"/>
      <c r="U638" s="2"/>
      <c r="V638" s="2"/>
      <c r="W638" s="2"/>
      <c r="X638" s="2"/>
      <c r="Y638" s="2"/>
    </row>
    <row r="639" spans="1:25" ht="13" x14ac:dyDescent="0.15">
      <c r="A639" s="2"/>
      <c r="B639" s="2"/>
      <c r="C639" s="2"/>
      <c r="D639" s="42"/>
      <c r="E639" s="42"/>
      <c r="F639" s="2"/>
      <c r="G639" s="2"/>
      <c r="H639" s="2"/>
      <c r="I639" s="2"/>
      <c r="J639" s="2"/>
      <c r="K639" s="2"/>
      <c r="L639" s="2"/>
      <c r="M639" s="2"/>
      <c r="N639" s="2"/>
      <c r="O639" s="2"/>
      <c r="P639" s="2"/>
      <c r="Q639" s="2"/>
      <c r="R639" s="2"/>
      <c r="S639" s="2"/>
      <c r="T639" s="2"/>
      <c r="U639" s="2"/>
      <c r="V639" s="2"/>
      <c r="W639" s="2"/>
      <c r="X639" s="2"/>
      <c r="Y639" s="2"/>
    </row>
    <row r="640" spans="1:25" ht="13" x14ac:dyDescent="0.15">
      <c r="A640" s="2"/>
      <c r="B640" s="2"/>
      <c r="C640" s="2"/>
      <c r="D640" s="42"/>
      <c r="E640" s="42"/>
      <c r="F640" s="2"/>
      <c r="G640" s="2"/>
      <c r="H640" s="2"/>
      <c r="I640" s="2"/>
      <c r="J640" s="2"/>
      <c r="K640" s="2"/>
      <c r="L640" s="2"/>
      <c r="M640" s="2"/>
      <c r="N640" s="2"/>
      <c r="O640" s="2"/>
      <c r="P640" s="2"/>
      <c r="Q640" s="2"/>
      <c r="R640" s="2"/>
      <c r="S640" s="2"/>
      <c r="T640" s="2"/>
      <c r="U640" s="2"/>
      <c r="V640" s="2"/>
      <c r="W640" s="2"/>
      <c r="X640" s="2"/>
      <c r="Y640" s="2"/>
    </row>
    <row r="641" spans="1:25" ht="13" x14ac:dyDescent="0.15">
      <c r="A641" s="2"/>
      <c r="B641" s="2"/>
      <c r="C641" s="2"/>
      <c r="D641" s="42"/>
      <c r="E641" s="42"/>
      <c r="F641" s="2"/>
      <c r="G641" s="2"/>
      <c r="H641" s="2"/>
      <c r="I641" s="2"/>
      <c r="J641" s="2"/>
      <c r="K641" s="2"/>
      <c r="L641" s="2"/>
      <c r="M641" s="2"/>
      <c r="N641" s="2"/>
      <c r="O641" s="2"/>
      <c r="P641" s="2"/>
      <c r="Q641" s="2"/>
      <c r="R641" s="2"/>
      <c r="S641" s="2"/>
      <c r="T641" s="2"/>
      <c r="U641" s="2"/>
      <c r="V641" s="2"/>
      <c r="W641" s="2"/>
      <c r="X641" s="2"/>
      <c r="Y641" s="2"/>
    </row>
    <row r="642" spans="1:25" ht="13" x14ac:dyDescent="0.15">
      <c r="A642" s="2"/>
      <c r="B642" s="2"/>
      <c r="C642" s="2"/>
      <c r="D642" s="42"/>
      <c r="E642" s="42"/>
      <c r="F642" s="2"/>
      <c r="G642" s="2"/>
      <c r="H642" s="2"/>
      <c r="I642" s="2"/>
      <c r="J642" s="2"/>
      <c r="K642" s="2"/>
      <c r="L642" s="2"/>
      <c r="M642" s="2"/>
      <c r="N642" s="2"/>
      <c r="O642" s="2"/>
      <c r="P642" s="2"/>
      <c r="Q642" s="2"/>
      <c r="R642" s="2"/>
      <c r="S642" s="2"/>
      <c r="T642" s="2"/>
      <c r="U642" s="2"/>
      <c r="V642" s="2"/>
      <c r="W642" s="2"/>
      <c r="X642" s="2"/>
      <c r="Y642" s="2"/>
    </row>
    <row r="643" spans="1:25" ht="13" x14ac:dyDescent="0.15">
      <c r="A643" s="2"/>
      <c r="B643" s="2"/>
      <c r="C643" s="2"/>
      <c r="D643" s="42"/>
      <c r="E643" s="42"/>
      <c r="F643" s="2"/>
      <c r="G643" s="2"/>
      <c r="H643" s="2"/>
      <c r="I643" s="2"/>
      <c r="J643" s="2"/>
      <c r="K643" s="2"/>
      <c r="L643" s="2"/>
      <c r="M643" s="2"/>
      <c r="N643" s="2"/>
      <c r="O643" s="2"/>
      <c r="P643" s="2"/>
      <c r="Q643" s="2"/>
      <c r="R643" s="2"/>
      <c r="S643" s="2"/>
      <c r="T643" s="2"/>
      <c r="U643" s="2"/>
      <c r="V643" s="2"/>
      <c r="W643" s="2"/>
      <c r="X643" s="2"/>
      <c r="Y643" s="2"/>
    </row>
    <row r="644" spans="1:25" ht="13" x14ac:dyDescent="0.15">
      <c r="A644" s="2"/>
      <c r="B644" s="2"/>
      <c r="C644" s="2"/>
      <c r="D644" s="42"/>
      <c r="E644" s="42"/>
      <c r="F644" s="2"/>
      <c r="G644" s="2"/>
      <c r="H644" s="2"/>
      <c r="I644" s="2"/>
      <c r="J644" s="2"/>
      <c r="K644" s="2"/>
      <c r="L644" s="2"/>
      <c r="M644" s="2"/>
      <c r="N644" s="2"/>
      <c r="O644" s="2"/>
      <c r="P644" s="2"/>
      <c r="Q644" s="2"/>
      <c r="R644" s="2"/>
      <c r="S644" s="2"/>
      <c r="T644" s="2"/>
      <c r="U644" s="2"/>
      <c r="V644" s="2"/>
      <c r="W644" s="2"/>
      <c r="X644" s="2"/>
      <c r="Y644" s="2"/>
    </row>
    <row r="645" spans="1:25" ht="13" x14ac:dyDescent="0.15">
      <c r="A645" s="2"/>
      <c r="B645" s="2"/>
      <c r="C645" s="2"/>
      <c r="D645" s="42"/>
      <c r="E645" s="42"/>
      <c r="F645" s="2"/>
      <c r="G645" s="2"/>
      <c r="H645" s="2"/>
      <c r="I645" s="2"/>
      <c r="J645" s="2"/>
      <c r="K645" s="2"/>
      <c r="L645" s="2"/>
      <c r="M645" s="2"/>
      <c r="N645" s="2"/>
      <c r="O645" s="2"/>
      <c r="P645" s="2"/>
      <c r="Q645" s="2"/>
      <c r="R645" s="2"/>
      <c r="S645" s="2"/>
      <c r="T645" s="2"/>
      <c r="U645" s="2"/>
      <c r="V645" s="2"/>
      <c r="W645" s="2"/>
      <c r="X645" s="2"/>
      <c r="Y645" s="2"/>
    </row>
    <row r="646" spans="1:25" ht="13" x14ac:dyDescent="0.15">
      <c r="A646" s="2"/>
      <c r="B646" s="2"/>
      <c r="C646" s="2"/>
      <c r="D646" s="42"/>
      <c r="E646" s="42"/>
      <c r="F646" s="2"/>
      <c r="G646" s="2"/>
      <c r="H646" s="2"/>
      <c r="I646" s="2"/>
      <c r="J646" s="2"/>
      <c r="K646" s="2"/>
      <c r="L646" s="2"/>
      <c r="M646" s="2"/>
      <c r="N646" s="2"/>
      <c r="O646" s="2"/>
      <c r="P646" s="2"/>
      <c r="Q646" s="2"/>
      <c r="R646" s="2"/>
      <c r="S646" s="2"/>
      <c r="T646" s="2"/>
      <c r="U646" s="2"/>
      <c r="V646" s="2"/>
      <c r="W646" s="2"/>
      <c r="X646" s="2"/>
      <c r="Y646" s="2"/>
    </row>
    <row r="647" spans="1:25" ht="13" x14ac:dyDescent="0.15">
      <c r="A647" s="2"/>
      <c r="B647" s="2"/>
      <c r="C647" s="2"/>
      <c r="D647" s="42"/>
      <c r="E647" s="42"/>
      <c r="F647" s="2"/>
      <c r="G647" s="2"/>
      <c r="H647" s="2"/>
      <c r="I647" s="2"/>
      <c r="J647" s="2"/>
      <c r="K647" s="2"/>
      <c r="L647" s="2"/>
      <c r="M647" s="2"/>
      <c r="N647" s="2"/>
      <c r="O647" s="2"/>
      <c r="P647" s="2"/>
      <c r="Q647" s="2"/>
      <c r="R647" s="2"/>
      <c r="S647" s="2"/>
      <c r="T647" s="2"/>
      <c r="U647" s="2"/>
      <c r="V647" s="2"/>
      <c r="W647" s="2"/>
      <c r="X647" s="2"/>
      <c r="Y647" s="2"/>
    </row>
    <row r="648" spans="1:25" ht="13" x14ac:dyDescent="0.15">
      <c r="A648" s="2"/>
      <c r="B648" s="2"/>
      <c r="C648" s="2"/>
      <c r="D648" s="42"/>
      <c r="E648" s="42"/>
      <c r="F648" s="2"/>
      <c r="G648" s="2"/>
      <c r="H648" s="2"/>
      <c r="I648" s="2"/>
      <c r="J648" s="2"/>
      <c r="K648" s="2"/>
      <c r="L648" s="2"/>
      <c r="M648" s="2"/>
      <c r="N648" s="2"/>
      <c r="O648" s="2"/>
      <c r="P648" s="2"/>
      <c r="Q648" s="2"/>
      <c r="R648" s="2"/>
      <c r="S648" s="2"/>
      <c r="T648" s="2"/>
      <c r="U648" s="2"/>
      <c r="V648" s="2"/>
      <c r="W648" s="2"/>
      <c r="X648" s="2"/>
      <c r="Y648" s="2"/>
    </row>
    <row r="649" spans="1:25" ht="13" x14ac:dyDescent="0.15">
      <c r="A649" s="2"/>
      <c r="B649" s="2"/>
      <c r="C649" s="2"/>
      <c r="D649" s="42"/>
      <c r="E649" s="42"/>
      <c r="F649" s="2"/>
      <c r="G649" s="2"/>
      <c r="H649" s="2"/>
      <c r="I649" s="2"/>
      <c r="J649" s="2"/>
      <c r="K649" s="2"/>
      <c r="L649" s="2"/>
      <c r="M649" s="2"/>
      <c r="N649" s="2"/>
      <c r="O649" s="2"/>
      <c r="P649" s="2"/>
      <c r="Q649" s="2"/>
      <c r="R649" s="2"/>
      <c r="S649" s="2"/>
      <c r="T649" s="2"/>
      <c r="U649" s="2"/>
      <c r="V649" s="2"/>
      <c r="W649" s="2"/>
      <c r="X649" s="2"/>
      <c r="Y649" s="2"/>
    </row>
    <row r="650" spans="1:25" ht="13" x14ac:dyDescent="0.15">
      <c r="A650" s="2"/>
      <c r="B650" s="2"/>
      <c r="C650" s="2"/>
      <c r="D650" s="42"/>
      <c r="E650" s="42"/>
      <c r="F650" s="2"/>
      <c r="G650" s="2"/>
      <c r="H650" s="2"/>
      <c r="I650" s="2"/>
      <c r="J650" s="2"/>
      <c r="K650" s="2"/>
      <c r="L650" s="2"/>
      <c r="M650" s="2"/>
      <c r="N650" s="2"/>
      <c r="O650" s="2"/>
      <c r="P650" s="2"/>
      <c r="Q650" s="2"/>
      <c r="R650" s="2"/>
      <c r="S650" s="2"/>
      <c r="T650" s="2"/>
      <c r="U650" s="2"/>
      <c r="V650" s="2"/>
      <c r="W650" s="2"/>
      <c r="X650" s="2"/>
      <c r="Y650" s="2"/>
    </row>
    <row r="651" spans="1:25" ht="13" x14ac:dyDescent="0.15">
      <c r="A651" s="2"/>
      <c r="B651" s="2"/>
      <c r="C651" s="2"/>
      <c r="D651" s="42"/>
      <c r="E651" s="42"/>
      <c r="F651" s="2"/>
      <c r="G651" s="2"/>
      <c r="H651" s="2"/>
      <c r="I651" s="2"/>
      <c r="J651" s="2"/>
      <c r="K651" s="2"/>
      <c r="L651" s="2"/>
      <c r="M651" s="2"/>
      <c r="N651" s="2"/>
      <c r="O651" s="2"/>
      <c r="P651" s="2"/>
      <c r="Q651" s="2"/>
      <c r="R651" s="2"/>
      <c r="S651" s="2"/>
      <c r="T651" s="2"/>
      <c r="U651" s="2"/>
      <c r="V651" s="2"/>
      <c r="W651" s="2"/>
      <c r="X651" s="2"/>
      <c r="Y651" s="2"/>
    </row>
    <row r="652" spans="1:25" ht="13" x14ac:dyDescent="0.15">
      <c r="A652" s="2"/>
      <c r="B652" s="2"/>
      <c r="C652" s="2"/>
      <c r="D652" s="42"/>
      <c r="E652" s="42"/>
      <c r="F652" s="2"/>
      <c r="G652" s="2"/>
      <c r="H652" s="2"/>
      <c r="I652" s="2"/>
      <c r="J652" s="2"/>
      <c r="K652" s="2"/>
      <c r="L652" s="2"/>
      <c r="M652" s="2"/>
      <c r="N652" s="2"/>
      <c r="O652" s="2"/>
      <c r="P652" s="2"/>
      <c r="Q652" s="2"/>
      <c r="R652" s="2"/>
      <c r="S652" s="2"/>
      <c r="T652" s="2"/>
      <c r="U652" s="2"/>
      <c r="V652" s="2"/>
      <c r="W652" s="2"/>
      <c r="X652" s="2"/>
      <c r="Y652" s="2"/>
    </row>
    <row r="653" spans="1:25" ht="13" x14ac:dyDescent="0.15">
      <c r="A653" s="2"/>
      <c r="B653" s="2"/>
      <c r="C653" s="2"/>
      <c r="D653" s="42"/>
      <c r="E653" s="42"/>
      <c r="F653" s="2"/>
      <c r="G653" s="2"/>
      <c r="H653" s="2"/>
      <c r="I653" s="2"/>
      <c r="J653" s="2"/>
      <c r="K653" s="2"/>
      <c r="L653" s="2"/>
      <c r="M653" s="2"/>
      <c r="N653" s="2"/>
      <c r="O653" s="2"/>
      <c r="P653" s="2"/>
      <c r="Q653" s="2"/>
      <c r="R653" s="2"/>
      <c r="S653" s="2"/>
      <c r="T653" s="2"/>
      <c r="U653" s="2"/>
      <c r="V653" s="2"/>
      <c r="W653" s="2"/>
      <c r="X653" s="2"/>
      <c r="Y653" s="2"/>
    </row>
    <row r="654" spans="1:25" ht="13" x14ac:dyDescent="0.15">
      <c r="A654" s="2"/>
      <c r="B654" s="2"/>
      <c r="C654" s="2"/>
      <c r="D654" s="42"/>
      <c r="E654" s="42"/>
      <c r="F654" s="2"/>
      <c r="G654" s="2"/>
      <c r="H654" s="2"/>
      <c r="I654" s="2"/>
      <c r="J654" s="2"/>
      <c r="K654" s="2"/>
      <c r="L654" s="2"/>
      <c r="M654" s="2"/>
      <c r="N654" s="2"/>
      <c r="O654" s="2"/>
      <c r="P654" s="2"/>
      <c r="Q654" s="2"/>
      <c r="R654" s="2"/>
      <c r="S654" s="2"/>
      <c r="T654" s="2"/>
      <c r="U654" s="2"/>
      <c r="V654" s="2"/>
      <c r="W654" s="2"/>
      <c r="X654" s="2"/>
      <c r="Y654" s="2"/>
    </row>
    <row r="655" spans="1:25" ht="13" x14ac:dyDescent="0.15">
      <c r="A655" s="2"/>
      <c r="B655" s="2"/>
      <c r="C655" s="2"/>
      <c r="D655" s="42"/>
      <c r="E655" s="42"/>
      <c r="F655" s="2"/>
      <c r="G655" s="2"/>
      <c r="H655" s="2"/>
      <c r="I655" s="2"/>
      <c r="J655" s="2"/>
      <c r="K655" s="2"/>
      <c r="L655" s="2"/>
      <c r="M655" s="2"/>
      <c r="N655" s="2"/>
      <c r="O655" s="2"/>
      <c r="P655" s="2"/>
      <c r="Q655" s="2"/>
      <c r="R655" s="2"/>
      <c r="S655" s="2"/>
      <c r="T655" s="2"/>
      <c r="U655" s="2"/>
      <c r="V655" s="2"/>
      <c r="W655" s="2"/>
      <c r="X655" s="2"/>
      <c r="Y655" s="2"/>
    </row>
    <row r="656" spans="1:25" ht="13" x14ac:dyDescent="0.15">
      <c r="A656" s="2"/>
      <c r="B656" s="2"/>
      <c r="C656" s="2"/>
      <c r="D656" s="42"/>
      <c r="E656" s="42"/>
      <c r="F656" s="2"/>
      <c r="G656" s="2"/>
      <c r="H656" s="2"/>
      <c r="I656" s="2"/>
      <c r="J656" s="2"/>
      <c r="K656" s="2"/>
      <c r="L656" s="2"/>
      <c r="M656" s="2"/>
      <c r="N656" s="2"/>
      <c r="O656" s="2"/>
      <c r="P656" s="2"/>
      <c r="Q656" s="2"/>
      <c r="R656" s="2"/>
      <c r="S656" s="2"/>
      <c r="T656" s="2"/>
      <c r="U656" s="2"/>
      <c r="V656" s="2"/>
      <c r="W656" s="2"/>
      <c r="X656" s="2"/>
      <c r="Y656" s="2"/>
    </row>
    <row r="657" spans="1:25" ht="13" x14ac:dyDescent="0.15">
      <c r="A657" s="2"/>
      <c r="B657" s="2"/>
      <c r="C657" s="2"/>
      <c r="D657" s="42"/>
      <c r="E657" s="42"/>
      <c r="F657" s="2"/>
      <c r="G657" s="2"/>
      <c r="H657" s="2"/>
      <c r="I657" s="2"/>
      <c r="J657" s="2"/>
      <c r="K657" s="2"/>
      <c r="L657" s="2"/>
      <c r="M657" s="2"/>
      <c r="N657" s="2"/>
      <c r="O657" s="2"/>
      <c r="P657" s="2"/>
      <c r="Q657" s="2"/>
      <c r="R657" s="2"/>
      <c r="S657" s="2"/>
      <c r="T657" s="2"/>
      <c r="U657" s="2"/>
      <c r="V657" s="2"/>
      <c r="W657" s="2"/>
      <c r="X657" s="2"/>
      <c r="Y657" s="2"/>
    </row>
    <row r="658" spans="1:25" ht="13" x14ac:dyDescent="0.15">
      <c r="A658" s="2"/>
      <c r="B658" s="2"/>
      <c r="C658" s="2"/>
      <c r="D658" s="42"/>
      <c r="E658" s="42"/>
      <c r="F658" s="2"/>
      <c r="G658" s="2"/>
      <c r="H658" s="2"/>
      <c r="I658" s="2"/>
      <c r="J658" s="2"/>
      <c r="K658" s="2"/>
      <c r="L658" s="2"/>
      <c r="M658" s="2"/>
      <c r="N658" s="2"/>
      <c r="O658" s="2"/>
      <c r="P658" s="2"/>
      <c r="Q658" s="2"/>
      <c r="R658" s="2"/>
      <c r="S658" s="2"/>
      <c r="T658" s="2"/>
      <c r="U658" s="2"/>
      <c r="V658" s="2"/>
      <c r="W658" s="2"/>
      <c r="X658" s="2"/>
      <c r="Y658" s="2"/>
    </row>
    <row r="659" spans="1:25" ht="13" x14ac:dyDescent="0.15">
      <c r="A659" s="2"/>
      <c r="B659" s="2"/>
      <c r="C659" s="2"/>
      <c r="D659" s="42"/>
      <c r="E659" s="42"/>
      <c r="F659" s="2"/>
      <c r="G659" s="2"/>
      <c r="H659" s="2"/>
      <c r="I659" s="2"/>
      <c r="J659" s="2"/>
      <c r="K659" s="2"/>
      <c r="L659" s="2"/>
      <c r="M659" s="2"/>
      <c r="N659" s="2"/>
      <c r="O659" s="2"/>
      <c r="P659" s="2"/>
      <c r="Q659" s="2"/>
      <c r="R659" s="2"/>
      <c r="S659" s="2"/>
      <c r="T659" s="2"/>
      <c r="U659" s="2"/>
      <c r="V659" s="2"/>
      <c r="W659" s="2"/>
      <c r="X659" s="2"/>
      <c r="Y659" s="2"/>
    </row>
    <row r="660" spans="1:25" ht="13" x14ac:dyDescent="0.15">
      <c r="A660" s="2"/>
      <c r="B660" s="2"/>
      <c r="C660" s="2"/>
      <c r="D660" s="42"/>
      <c r="E660" s="42"/>
      <c r="F660" s="2"/>
      <c r="G660" s="2"/>
      <c r="H660" s="2"/>
      <c r="I660" s="2"/>
      <c r="J660" s="2"/>
      <c r="K660" s="2"/>
      <c r="L660" s="2"/>
      <c r="M660" s="2"/>
      <c r="N660" s="2"/>
      <c r="O660" s="2"/>
      <c r="P660" s="2"/>
      <c r="Q660" s="2"/>
      <c r="R660" s="2"/>
      <c r="S660" s="2"/>
      <c r="T660" s="2"/>
      <c r="U660" s="2"/>
      <c r="V660" s="2"/>
      <c r="W660" s="2"/>
      <c r="X660" s="2"/>
      <c r="Y660" s="2"/>
    </row>
    <row r="661" spans="1:25" ht="13" x14ac:dyDescent="0.15">
      <c r="A661" s="2"/>
      <c r="B661" s="2"/>
      <c r="C661" s="2"/>
      <c r="D661" s="42"/>
      <c r="E661" s="42"/>
      <c r="F661" s="2"/>
      <c r="G661" s="2"/>
      <c r="H661" s="2"/>
      <c r="I661" s="2"/>
      <c r="J661" s="2"/>
      <c r="K661" s="2"/>
      <c r="L661" s="2"/>
      <c r="M661" s="2"/>
      <c r="N661" s="2"/>
      <c r="O661" s="2"/>
      <c r="P661" s="2"/>
      <c r="Q661" s="2"/>
      <c r="R661" s="2"/>
      <c r="S661" s="2"/>
      <c r="T661" s="2"/>
      <c r="U661" s="2"/>
      <c r="V661" s="2"/>
      <c r="W661" s="2"/>
      <c r="X661" s="2"/>
      <c r="Y661" s="2"/>
    </row>
    <row r="662" spans="1:25" ht="13" x14ac:dyDescent="0.15">
      <c r="A662" s="2"/>
      <c r="B662" s="2"/>
      <c r="C662" s="2"/>
      <c r="D662" s="42"/>
      <c r="E662" s="42"/>
      <c r="F662" s="2"/>
      <c r="G662" s="2"/>
      <c r="H662" s="2"/>
      <c r="I662" s="2"/>
      <c r="J662" s="2"/>
      <c r="K662" s="2"/>
      <c r="L662" s="2"/>
      <c r="M662" s="2"/>
      <c r="N662" s="2"/>
      <c r="O662" s="2"/>
      <c r="P662" s="2"/>
      <c r="Q662" s="2"/>
      <c r="R662" s="2"/>
      <c r="S662" s="2"/>
      <c r="T662" s="2"/>
      <c r="U662" s="2"/>
      <c r="V662" s="2"/>
      <c r="W662" s="2"/>
      <c r="X662" s="2"/>
      <c r="Y662" s="2"/>
    </row>
    <row r="663" spans="1:25" ht="13" x14ac:dyDescent="0.15">
      <c r="A663" s="2"/>
      <c r="B663" s="2"/>
      <c r="C663" s="2"/>
      <c r="D663" s="42"/>
      <c r="E663" s="42"/>
      <c r="F663" s="2"/>
      <c r="G663" s="2"/>
      <c r="H663" s="2"/>
      <c r="I663" s="2"/>
      <c r="J663" s="2"/>
      <c r="K663" s="2"/>
      <c r="L663" s="2"/>
      <c r="M663" s="2"/>
      <c r="N663" s="2"/>
      <c r="O663" s="2"/>
      <c r="P663" s="2"/>
      <c r="Q663" s="2"/>
      <c r="R663" s="2"/>
      <c r="S663" s="2"/>
      <c r="T663" s="2"/>
      <c r="U663" s="2"/>
      <c r="V663" s="2"/>
      <c r="W663" s="2"/>
      <c r="X663" s="2"/>
      <c r="Y663" s="2"/>
    </row>
    <row r="664" spans="1:25" ht="13" x14ac:dyDescent="0.15">
      <c r="A664" s="2"/>
      <c r="B664" s="2"/>
      <c r="C664" s="2"/>
      <c r="D664" s="42"/>
      <c r="E664" s="42"/>
      <c r="F664" s="2"/>
      <c r="G664" s="2"/>
      <c r="H664" s="2"/>
      <c r="I664" s="2"/>
      <c r="J664" s="2"/>
      <c r="K664" s="2"/>
      <c r="L664" s="2"/>
      <c r="M664" s="2"/>
      <c r="N664" s="2"/>
      <c r="O664" s="2"/>
      <c r="P664" s="2"/>
      <c r="Q664" s="2"/>
      <c r="R664" s="2"/>
      <c r="S664" s="2"/>
      <c r="T664" s="2"/>
      <c r="U664" s="2"/>
      <c r="V664" s="2"/>
      <c r="W664" s="2"/>
      <c r="X664" s="2"/>
      <c r="Y664" s="2"/>
    </row>
    <row r="665" spans="1:25" ht="13" x14ac:dyDescent="0.15">
      <c r="A665" s="2"/>
      <c r="B665" s="2"/>
      <c r="C665" s="2"/>
      <c r="D665" s="42"/>
      <c r="E665" s="42"/>
      <c r="F665" s="2"/>
      <c r="G665" s="2"/>
      <c r="H665" s="2"/>
      <c r="I665" s="2"/>
      <c r="J665" s="2"/>
      <c r="K665" s="2"/>
      <c r="L665" s="2"/>
      <c r="M665" s="2"/>
      <c r="N665" s="2"/>
      <c r="O665" s="2"/>
      <c r="P665" s="2"/>
      <c r="Q665" s="2"/>
      <c r="R665" s="2"/>
      <c r="S665" s="2"/>
      <c r="T665" s="2"/>
      <c r="U665" s="2"/>
      <c r="V665" s="2"/>
      <c r="W665" s="2"/>
      <c r="X665" s="2"/>
      <c r="Y665" s="2"/>
    </row>
    <row r="666" spans="1:25" ht="13" x14ac:dyDescent="0.15">
      <c r="A666" s="2"/>
      <c r="B666" s="2"/>
      <c r="C666" s="2"/>
      <c r="D666" s="42"/>
      <c r="E666" s="42"/>
      <c r="F666" s="2"/>
      <c r="G666" s="2"/>
      <c r="H666" s="2"/>
      <c r="I666" s="2"/>
      <c r="J666" s="2"/>
      <c r="K666" s="2"/>
      <c r="L666" s="2"/>
      <c r="M666" s="2"/>
      <c r="N666" s="2"/>
      <c r="O666" s="2"/>
      <c r="P666" s="2"/>
      <c r="Q666" s="2"/>
      <c r="R666" s="2"/>
      <c r="S666" s="2"/>
      <c r="T666" s="2"/>
      <c r="U666" s="2"/>
      <c r="V666" s="2"/>
      <c r="W666" s="2"/>
      <c r="X666" s="2"/>
      <c r="Y666" s="2"/>
    </row>
    <row r="667" spans="1:25" ht="13" x14ac:dyDescent="0.15">
      <c r="A667" s="2"/>
      <c r="B667" s="2"/>
      <c r="C667" s="2"/>
      <c r="D667" s="42"/>
      <c r="E667" s="42"/>
      <c r="F667" s="2"/>
      <c r="G667" s="2"/>
      <c r="H667" s="2"/>
      <c r="I667" s="2"/>
      <c r="J667" s="2"/>
      <c r="K667" s="2"/>
      <c r="L667" s="2"/>
      <c r="M667" s="2"/>
      <c r="N667" s="2"/>
      <c r="O667" s="2"/>
      <c r="P667" s="2"/>
      <c r="Q667" s="2"/>
      <c r="R667" s="2"/>
      <c r="S667" s="2"/>
      <c r="T667" s="2"/>
      <c r="U667" s="2"/>
      <c r="V667" s="2"/>
      <c r="W667" s="2"/>
      <c r="X667" s="2"/>
      <c r="Y667" s="2"/>
    </row>
    <row r="668" spans="1:25" ht="13" x14ac:dyDescent="0.15">
      <c r="A668" s="2"/>
      <c r="B668" s="2"/>
      <c r="C668" s="2"/>
      <c r="D668" s="42"/>
      <c r="E668" s="42"/>
      <c r="F668" s="2"/>
      <c r="G668" s="2"/>
      <c r="H668" s="2"/>
      <c r="I668" s="2"/>
      <c r="J668" s="2"/>
      <c r="K668" s="2"/>
      <c r="L668" s="2"/>
      <c r="M668" s="2"/>
      <c r="N668" s="2"/>
      <c r="O668" s="2"/>
      <c r="P668" s="2"/>
      <c r="Q668" s="2"/>
      <c r="R668" s="2"/>
      <c r="S668" s="2"/>
      <c r="T668" s="2"/>
      <c r="U668" s="2"/>
      <c r="V668" s="2"/>
      <c r="W668" s="2"/>
      <c r="X668" s="2"/>
      <c r="Y668" s="2"/>
    </row>
    <row r="669" spans="1:25" ht="13" x14ac:dyDescent="0.15">
      <c r="A669" s="2"/>
      <c r="B669" s="2"/>
      <c r="C669" s="2"/>
      <c r="D669" s="42"/>
      <c r="E669" s="42"/>
      <c r="F669" s="2"/>
      <c r="G669" s="2"/>
      <c r="H669" s="2"/>
      <c r="I669" s="2"/>
      <c r="J669" s="2"/>
      <c r="K669" s="2"/>
      <c r="L669" s="2"/>
      <c r="M669" s="2"/>
      <c r="N669" s="2"/>
      <c r="O669" s="2"/>
      <c r="P669" s="2"/>
      <c r="Q669" s="2"/>
      <c r="R669" s="2"/>
      <c r="S669" s="2"/>
      <c r="T669" s="2"/>
      <c r="U669" s="2"/>
      <c r="V669" s="2"/>
      <c r="W669" s="2"/>
      <c r="X669" s="2"/>
      <c r="Y669" s="2"/>
    </row>
    <row r="670" spans="1:25" ht="13" x14ac:dyDescent="0.15">
      <c r="A670" s="2"/>
      <c r="B670" s="2"/>
      <c r="C670" s="2"/>
      <c r="D670" s="42"/>
      <c r="E670" s="42"/>
      <c r="F670" s="2"/>
      <c r="G670" s="2"/>
      <c r="H670" s="2"/>
      <c r="I670" s="2"/>
      <c r="J670" s="2"/>
      <c r="K670" s="2"/>
      <c r="L670" s="2"/>
      <c r="M670" s="2"/>
      <c r="N670" s="2"/>
      <c r="O670" s="2"/>
      <c r="P670" s="2"/>
      <c r="Q670" s="2"/>
      <c r="R670" s="2"/>
      <c r="S670" s="2"/>
      <c r="T670" s="2"/>
      <c r="U670" s="2"/>
      <c r="V670" s="2"/>
      <c r="W670" s="2"/>
      <c r="X670" s="2"/>
      <c r="Y670" s="2"/>
    </row>
    <row r="671" spans="1:25" ht="13" x14ac:dyDescent="0.15">
      <c r="A671" s="2"/>
      <c r="B671" s="2"/>
      <c r="C671" s="2"/>
      <c r="D671" s="42"/>
      <c r="E671" s="42"/>
      <c r="F671" s="2"/>
      <c r="G671" s="2"/>
      <c r="H671" s="2"/>
      <c r="I671" s="2"/>
      <c r="J671" s="2"/>
      <c r="K671" s="2"/>
      <c r="L671" s="2"/>
      <c r="M671" s="2"/>
      <c r="N671" s="2"/>
      <c r="O671" s="2"/>
      <c r="P671" s="2"/>
      <c r="Q671" s="2"/>
      <c r="R671" s="2"/>
      <c r="S671" s="2"/>
      <c r="T671" s="2"/>
      <c r="U671" s="2"/>
      <c r="V671" s="2"/>
      <c r="W671" s="2"/>
      <c r="X671" s="2"/>
      <c r="Y671" s="2"/>
    </row>
    <row r="672" spans="1:25" ht="13" x14ac:dyDescent="0.15">
      <c r="A672" s="2"/>
      <c r="B672" s="2"/>
      <c r="C672" s="2"/>
      <c r="D672" s="42"/>
      <c r="E672" s="42"/>
      <c r="F672" s="2"/>
      <c r="G672" s="2"/>
      <c r="H672" s="2"/>
      <c r="I672" s="2"/>
      <c r="J672" s="2"/>
      <c r="K672" s="2"/>
      <c r="L672" s="2"/>
      <c r="M672" s="2"/>
      <c r="N672" s="2"/>
      <c r="O672" s="2"/>
      <c r="P672" s="2"/>
      <c r="Q672" s="2"/>
      <c r="R672" s="2"/>
      <c r="S672" s="2"/>
      <c r="T672" s="2"/>
      <c r="U672" s="2"/>
      <c r="V672" s="2"/>
      <c r="W672" s="2"/>
      <c r="X672" s="2"/>
      <c r="Y672" s="2"/>
    </row>
    <row r="673" spans="1:25" ht="13" x14ac:dyDescent="0.15">
      <c r="A673" s="2"/>
      <c r="B673" s="2"/>
      <c r="C673" s="2"/>
      <c r="D673" s="42"/>
      <c r="E673" s="42"/>
      <c r="F673" s="2"/>
      <c r="G673" s="2"/>
      <c r="H673" s="2"/>
      <c r="I673" s="2"/>
      <c r="J673" s="2"/>
      <c r="K673" s="2"/>
      <c r="L673" s="2"/>
      <c r="M673" s="2"/>
      <c r="N673" s="2"/>
      <c r="O673" s="2"/>
      <c r="P673" s="2"/>
      <c r="Q673" s="2"/>
      <c r="R673" s="2"/>
      <c r="S673" s="2"/>
      <c r="T673" s="2"/>
      <c r="U673" s="2"/>
      <c r="V673" s="2"/>
      <c r="W673" s="2"/>
      <c r="X673" s="2"/>
      <c r="Y673" s="2"/>
    </row>
    <row r="674" spans="1:25" ht="13" x14ac:dyDescent="0.15">
      <c r="A674" s="2"/>
      <c r="B674" s="2"/>
      <c r="C674" s="2"/>
      <c r="D674" s="42"/>
      <c r="E674" s="42"/>
      <c r="F674" s="2"/>
      <c r="G674" s="2"/>
      <c r="H674" s="2"/>
      <c r="I674" s="2"/>
      <c r="J674" s="2"/>
      <c r="K674" s="2"/>
      <c r="L674" s="2"/>
      <c r="M674" s="2"/>
      <c r="N674" s="2"/>
      <c r="O674" s="2"/>
      <c r="P674" s="2"/>
      <c r="Q674" s="2"/>
      <c r="R674" s="2"/>
      <c r="S674" s="2"/>
      <c r="T674" s="2"/>
      <c r="U674" s="2"/>
      <c r="V674" s="2"/>
      <c r="W674" s="2"/>
      <c r="X674" s="2"/>
      <c r="Y674" s="2"/>
    </row>
    <row r="675" spans="1:25" ht="13" x14ac:dyDescent="0.15">
      <c r="A675" s="2"/>
      <c r="B675" s="2"/>
      <c r="C675" s="2"/>
      <c r="D675" s="42"/>
      <c r="E675" s="42"/>
      <c r="F675" s="2"/>
      <c r="G675" s="2"/>
      <c r="H675" s="2"/>
      <c r="I675" s="2"/>
      <c r="J675" s="2"/>
      <c r="K675" s="2"/>
      <c r="L675" s="2"/>
      <c r="M675" s="2"/>
      <c r="N675" s="2"/>
      <c r="O675" s="2"/>
      <c r="P675" s="2"/>
      <c r="Q675" s="2"/>
      <c r="R675" s="2"/>
      <c r="S675" s="2"/>
      <c r="T675" s="2"/>
      <c r="U675" s="2"/>
      <c r="V675" s="2"/>
      <c r="W675" s="2"/>
      <c r="X675" s="2"/>
      <c r="Y675" s="2"/>
    </row>
    <row r="676" spans="1:25" ht="13" x14ac:dyDescent="0.15">
      <c r="A676" s="2"/>
      <c r="B676" s="2"/>
      <c r="C676" s="2"/>
      <c r="D676" s="42"/>
      <c r="E676" s="42"/>
      <c r="F676" s="2"/>
      <c r="G676" s="2"/>
      <c r="H676" s="2"/>
      <c r="I676" s="2"/>
      <c r="J676" s="2"/>
      <c r="K676" s="2"/>
      <c r="L676" s="2"/>
      <c r="M676" s="2"/>
      <c r="N676" s="2"/>
      <c r="O676" s="2"/>
      <c r="P676" s="2"/>
      <c r="Q676" s="2"/>
      <c r="R676" s="2"/>
      <c r="S676" s="2"/>
      <c r="T676" s="2"/>
      <c r="U676" s="2"/>
      <c r="V676" s="2"/>
      <c r="W676" s="2"/>
      <c r="X676" s="2"/>
      <c r="Y676" s="2"/>
    </row>
    <row r="677" spans="1:25" ht="13" x14ac:dyDescent="0.15">
      <c r="A677" s="2"/>
      <c r="B677" s="2"/>
      <c r="C677" s="2"/>
      <c r="D677" s="42"/>
      <c r="E677" s="42"/>
      <c r="F677" s="2"/>
      <c r="G677" s="2"/>
      <c r="H677" s="2"/>
      <c r="I677" s="2"/>
      <c r="J677" s="2"/>
      <c r="K677" s="2"/>
      <c r="L677" s="2"/>
      <c r="M677" s="2"/>
      <c r="N677" s="2"/>
      <c r="O677" s="2"/>
      <c r="P677" s="2"/>
      <c r="Q677" s="2"/>
      <c r="R677" s="2"/>
      <c r="S677" s="2"/>
      <c r="T677" s="2"/>
      <c r="U677" s="2"/>
      <c r="V677" s="2"/>
      <c r="W677" s="2"/>
      <c r="X677" s="2"/>
      <c r="Y677" s="2"/>
    </row>
    <row r="678" spans="1:25" ht="13" x14ac:dyDescent="0.15">
      <c r="A678" s="2"/>
      <c r="B678" s="2"/>
      <c r="C678" s="2"/>
      <c r="D678" s="42"/>
      <c r="E678" s="42"/>
      <c r="F678" s="2"/>
      <c r="G678" s="2"/>
      <c r="H678" s="2"/>
      <c r="I678" s="2"/>
      <c r="J678" s="2"/>
      <c r="K678" s="2"/>
      <c r="L678" s="2"/>
      <c r="M678" s="2"/>
      <c r="N678" s="2"/>
      <c r="O678" s="2"/>
      <c r="P678" s="2"/>
      <c r="Q678" s="2"/>
      <c r="R678" s="2"/>
      <c r="S678" s="2"/>
      <c r="T678" s="2"/>
      <c r="U678" s="2"/>
      <c r="V678" s="2"/>
      <c r="W678" s="2"/>
      <c r="X678" s="2"/>
      <c r="Y678" s="2"/>
    </row>
    <row r="679" spans="1:25" ht="13" x14ac:dyDescent="0.15">
      <c r="A679" s="2"/>
      <c r="B679" s="2"/>
      <c r="C679" s="2"/>
      <c r="D679" s="42"/>
      <c r="E679" s="42"/>
      <c r="F679" s="2"/>
      <c r="G679" s="2"/>
      <c r="H679" s="2"/>
      <c r="I679" s="2"/>
      <c r="J679" s="2"/>
      <c r="K679" s="2"/>
      <c r="L679" s="2"/>
      <c r="M679" s="2"/>
      <c r="N679" s="2"/>
      <c r="O679" s="2"/>
      <c r="P679" s="2"/>
      <c r="Q679" s="2"/>
      <c r="R679" s="2"/>
      <c r="S679" s="2"/>
      <c r="T679" s="2"/>
      <c r="U679" s="2"/>
      <c r="V679" s="2"/>
      <c r="W679" s="2"/>
      <c r="X679" s="2"/>
      <c r="Y679" s="2"/>
    </row>
    <row r="680" spans="1:25" ht="13" x14ac:dyDescent="0.15">
      <c r="A680" s="2"/>
      <c r="B680" s="2"/>
      <c r="C680" s="2"/>
      <c r="D680" s="42"/>
      <c r="E680" s="42"/>
      <c r="F680" s="2"/>
      <c r="G680" s="2"/>
      <c r="H680" s="2"/>
      <c r="I680" s="2"/>
      <c r="J680" s="2"/>
      <c r="K680" s="2"/>
      <c r="L680" s="2"/>
      <c r="M680" s="2"/>
      <c r="N680" s="2"/>
      <c r="O680" s="2"/>
      <c r="P680" s="2"/>
      <c r="Q680" s="2"/>
      <c r="R680" s="2"/>
      <c r="S680" s="2"/>
      <c r="T680" s="2"/>
      <c r="U680" s="2"/>
      <c r="V680" s="2"/>
      <c r="W680" s="2"/>
      <c r="X680" s="2"/>
      <c r="Y680" s="2"/>
    </row>
    <row r="681" spans="1:25" ht="13" x14ac:dyDescent="0.15">
      <c r="A681" s="2"/>
      <c r="B681" s="2"/>
      <c r="C681" s="2"/>
      <c r="D681" s="42"/>
      <c r="E681" s="42"/>
      <c r="F681" s="2"/>
      <c r="G681" s="2"/>
      <c r="H681" s="2"/>
      <c r="I681" s="2"/>
      <c r="J681" s="2"/>
      <c r="K681" s="2"/>
      <c r="L681" s="2"/>
      <c r="M681" s="2"/>
      <c r="N681" s="2"/>
      <c r="O681" s="2"/>
      <c r="P681" s="2"/>
      <c r="Q681" s="2"/>
      <c r="R681" s="2"/>
      <c r="S681" s="2"/>
      <c r="T681" s="2"/>
      <c r="U681" s="2"/>
      <c r="V681" s="2"/>
      <c r="W681" s="2"/>
      <c r="X681" s="2"/>
      <c r="Y681" s="2"/>
    </row>
    <row r="682" spans="1:25" ht="13" x14ac:dyDescent="0.15">
      <c r="A682" s="2"/>
      <c r="B682" s="2"/>
      <c r="C682" s="2"/>
      <c r="D682" s="42"/>
      <c r="E682" s="42"/>
      <c r="F682" s="2"/>
      <c r="G682" s="2"/>
      <c r="H682" s="2"/>
      <c r="I682" s="2"/>
      <c r="J682" s="2"/>
      <c r="K682" s="2"/>
      <c r="L682" s="2"/>
      <c r="M682" s="2"/>
      <c r="N682" s="2"/>
      <c r="O682" s="2"/>
      <c r="P682" s="2"/>
      <c r="Q682" s="2"/>
      <c r="R682" s="2"/>
      <c r="S682" s="2"/>
      <c r="T682" s="2"/>
      <c r="U682" s="2"/>
      <c r="V682" s="2"/>
      <c r="W682" s="2"/>
      <c r="X682" s="2"/>
      <c r="Y682" s="2"/>
    </row>
    <row r="683" spans="1:25" ht="13" x14ac:dyDescent="0.15">
      <c r="A683" s="2"/>
      <c r="B683" s="2"/>
      <c r="C683" s="2"/>
      <c r="D683" s="42"/>
      <c r="E683" s="42"/>
      <c r="F683" s="2"/>
      <c r="G683" s="2"/>
      <c r="H683" s="2"/>
      <c r="I683" s="2"/>
      <c r="J683" s="2"/>
      <c r="K683" s="2"/>
      <c r="L683" s="2"/>
      <c r="M683" s="2"/>
      <c r="N683" s="2"/>
      <c r="O683" s="2"/>
      <c r="P683" s="2"/>
      <c r="Q683" s="2"/>
      <c r="R683" s="2"/>
      <c r="S683" s="2"/>
      <c r="T683" s="2"/>
      <c r="U683" s="2"/>
      <c r="V683" s="2"/>
      <c r="W683" s="2"/>
      <c r="X683" s="2"/>
      <c r="Y683" s="2"/>
    </row>
    <row r="684" spans="1:25" ht="13" x14ac:dyDescent="0.15">
      <c r="A684" s="2"/>
      <c r="B684" s="2"/>
      <c r="C684" s="2"/>
      <c r="D684" s="42"/>
      <c r="E684" s="42"/>
      <c r="F684" s="2"/>
      <c r="G684" s="2"/>
      <c r="H684" s="2"/>
      <c r="I684" s="2"/>
      <c r="J684" s="2"/>
      <c r="K684" s="2"/>
      <c r="L684" s="2"/>
      <c r="M684" s="2"/>
      <c r="N684" s="2"/>
      <c r="O684" s="2"/>
      <c r="P684" s="2"/>
      <c r="Q684" s="2"/>
      <c r="R684" s="2"/>
      <c r="S684" s="2"/>
      <c r="T684" s="2"/>
      <c r="U684" s="2"/>
      <c r="V684" s="2"/>
      <c r="W684" s="2"/>
      <c r="X684" s="2"/>
      <c r="Y684" s="2"/>
    </row>
    <row r="685" spans="1:25" ht="13" x14ac:dyDescent="0.15">
      <c r="A685" s="2"/>
      <c r="B685" s="2"/>
      <c r="C685" s="2"/>
      <c r="D685" s="42"/>
      <c r="E685" s="42"/>
      <c r="F685" s="2"/>
      <c r="G685" s="2"/>
      <c r="H685" s="2"/>
      <c r="I685" s="2"/>
      <c r="J685" s="2"/>
      <c r="K685" s="2"/>
      <c r="L685" s="2"/>
      <c r="M685" s="2"/>
      <c r="N685" s="2"/>
      <c r="O685" s="2"/>
      <c r="P685" s="2"/>
      <c r="Q685" s="2"/>
      <c r="R685" s="2"/>
      <c r="S685" s="2"/>
      <c r="T685" s="2"/>
      <c r="U685" s="2"/>
      <c r="V685" s="2"/>
      <c r="W685" s="2"/>
      <c r="X685" s="2"/>
      <c r="Y685" s="2"/>
    </row>
    <row r="686" spans="1:25" ht="13" x14ac:dyDescent="0.15">
      <c r="A686" s="2"/>
      <c r="B686" s="2"/>
      <c r="C686" s="2"/>
      <c r="D686" s="42"/>
      <c r="E686" s="42"/>
      <c r="F686" s="2"/>
      <c r="G686" s="2"/>
      <c r="H686" s="2"/>
      <c r="I686" s="2"/>
      <c r="J686" s="2"/>
      <c r="K686" s="2"/>
      <c r="L686" s="2"/>
      <c r="M686" s="2"/>
      <c r="N686" s="2"/>
      <c r="O686" s="2"/>
      <c r="P686" s="2"/>
      <c r="Q686" s="2"/>
      <c r="R686" s="2"/>
      <c r="S686" s="2"/>
      <c r="T686" s="2"/>
      <c r="U686" s="2"/>
      <c r="V686" s="2"/>
      <c r="W686" s="2"/>
      <c r="X686" s="2"/>
      <c r="Y686" s="2"/>
    </row>
    <row r="687" spans="1:25" ht="13" x14ac:dyDescent="0.15">
      <c r="A687" s="2"/>
      <c r="B687" s="2"/>
      <c r="C687" s="2"/>
      <c r="D687" s="42"/>
      <c r="E687" s="42"/>
      <c r="F687" s="2"/>
      <c r="G687" s="2"/>
      <c r="H687" s="2"/>
      <c r="I687" s="2"/>
      <c r="J687" s="2"/>
      <c r="K687" s="2"/>
      <c r="L687" s="2"/>
      <c r="M687" s="2"/>
      <c r="N687" s="2"/>
      <c r="O687" s="2"/>
      <c r="P687" s="2"/>
      <c r="Q687" s="2"/>
      <c r="R687" s="2"/>
      <c r="S687" s="2"/>
      <c r="T687" s="2"/>
      <c r="U687" s="2"/>
      <c r="V687" s="2"/>
      <c r="W687" s="2"/>
      <c r="X687" s="2"/>
      <c r="Y687" s="2"/>
    </row>
    <row r="688" spans="1:25" ht="13" x14ac:dyDescent="0.15">
      <c r="A688" s="2"/>
      <c r="B688" s="2"/>
      <c r="C688" s="2"/>
      <c r="D688" s="42"/>
      <c r="E688" s="42"/>
      <c r="F688" s="2"/>
      <c r="G688" s="2"/>
      <c r="H688" s="2"/>
      <c r="I688" s="2"/>
      <c r="J688" s="2"/>
      <c r="K688" s="2"/>
      <c r="L688" s="2"/>
      <c r="M688" s="2"/>
      <c r="N688" s="2"/>
      <c r="O688" s="2"/>
      <c r="P688" s="2"/>
      <c r="Q688" s="2"/>
      <c r="R688" s="2"/>
      <c r="S688" s="2"/>
      <c r="T688" s="2"/>
      <c r="U688" s="2"/>
      <c r="V688" s="2"/>
      <c r="W688" s="2"/>
      <c r="X688" s="2"/>
      <c r="Y688" s="2"/>
    </row>
    <row r="689" spans="1:25" ht="13" x14ac:dyDescent="0.15">
      <c r="A689" s="2"/>
      <c r="B689" s="2"/>
      <c r="C689" s="2"/>
      <c r="D689" s="42"/>
      <c r="E689" s="42"/>
      <c r="F689" s="2"/>
      <c r="G689" s="2"/>
      <c r="H689" s="2"/>
      <c r="I689" s="2"/>
      <c r="J689" s="2"/>
      <c r="K689" s="2"/>
      <c r="L689" s="2"/>
      <c r="M689" s="2"/>
      <c r="N689" s="2"/>
      <c r="O689" s="2"/>
      <c r="P689" s="2"/>
      <c r="Q689" s="2"/>
      <c r="R689" s="2"/>
      <c r="S689" s="2"/>
      <c r="T689" s="2"/>
      <c r="U689" s="2"/>
      <c r="V689" s="2"/>
      <c r="W689" s="2"/>
      <c r="X689" s="2"/>
      <c r="Y689" s="2"/>
    </row>
    <row r="690" spans="1:25" ht="13" x14ac:dyDescent="0.15">
      <c r="A690" s="2"/>
      <c r="B690" s="2"/>
      <c r="C690" s="2"/>
      <c r="D690" s="42"/>
      <c r="E690" s="42"/>
      <c r="F690" s="2"/>
      <c r="G690" s="2"/>
      <c r="H690" s="2"/>
      <c r="I690" s="2"/>
      <c r="J690" s="2"/>
      <c r="K690" s="2"/>
      <c r="L690" s="2"/>
      <c r="M690" s="2"/>
      <c r="N690" s="2"/>
      <c r="O690" s="2"/>
      <c r="P690" s="2"/>
      <c r="Q690" s="2"/>
      <c r="R690" s="2"/>
      <c r="S690" s="2"/>
      <c r="T690" s="2"/>
      <c r="U690" s="2"/>
      <c r="V690" s="2"/>
      <c r="W690" s="2"/>
      <c r="X690" s="2"/>
      <c r="Y690" s="2"/>
    </row>
    <row r="691" spans="1:25" ht="13" x14ac:dyDescent="0.15">
      <c r="A691" s="2"/>
      <c r="B691" s="2"/>
      <c r="C691" s="2"/>
      <c r="D691" s="42"/>
      <c r="E691" s="42"/>
      <c r="F691" s="2"/>
      <c r="G691" s="2"/>
      <c r="H691" s="2"/>
      <c r="I691" s="2"/>
      <c r="J691" s="2"/>
      <c r="K691" s="2"/>
      <c r="L691" s="2"/>
      <c r="M691" s="2"/>
      <c r="N691" s="2"/>
      <c r="O691" s="2"/>
      <c r="P691" s="2"/>
      <c r="Q691" s="2"/>
      <c r="R691" s="2"/>
      <c r="S691" s="2"/>
      <c r="T691" s="2"/>
      <c r="U691" s="2"/>
      <c r="V691" s="2"/>
      <c r="W691" s="2"/>
      <c r="X691" s="2"/>
      <c r="Y691" s="2"/>
    </row>
    <row r="692" spans="1:25" ht="13" x14ac:dyDescent="0.15">
      <c r="A692" s="2"/>
      <c r="B692" s="2"/>
      <c r="C692" s="2"/>
      <c r="D692" s="42"/>
      <c r="E692" s="42"/>
      <c r="F692" s="2"/>
      <c r="G692" s="2"/>
      <c r="H692" s="2"/>
      <c r="I692" s="2"/>
      <c r="J692" s="2"/>
      <c r="K692" s="2"/>
      <c r="L692" s="2"/>
      <c r="M692" s="2"/>
      <c r="N692" s="2"/>
      <c r="O692" s="2"/>
      <c r="P692" s="2"/>
      <c r="Q692" s="2"/>
      <c r="R692" s="2"/>
      <c r="S692" s="2"/>
      <c r="T692" s="2"/>
      <c r="U692" s="2"/>
      <c r="V692" s="2"/>
      <c r="W692" s="2"/>
      <c r="X692" s="2"/>
      <c r="Y692" s="2"/>
    </row>
    <row r="693" spans="1:25" ht="13" x14ac:dyDescent="0.15">
      <c r="A693" s="2"/>
      <c r="B693" s="2"/>
      <c r="C693" s="2"/>
      <c r="D693" s="42"/>
      <c r="E693" s="42"/>
      <c r="F693" s="2"/>
      <c r="G693" s="2"/>
      <c r="H693" s="2"/>
      <c r="I693" s="2"/>
      <c r="J693" s="2"/>
      <c r="K693" s="2"/>
      <c r="L693" s="2"/>
      <c r="M693" s="2"/>
      <c r="N693" s="2"/>
      <c r="O693" s="2"/>
      <c r="P693" s="2"/>
      <c r="Q693" s="2"/>
      <c r="R693" s="2"/>
      <c r="S693" s="2"/>
      <c r="T693" s="2"/>
      <c r="U693" s="2"/>
      <c r="V693" s="2"/>
      <c r="W693" s="2"/>
      <c r="X693" s="2"/>
      <c r="Y693" s="2"/>
    </row>
    <row r="694" spans="1:25" ht="13" x14ac:dyDescent="0.15">
      <c r="A694" s="2"/>
      <c r="B694" s="2"/>
      <c r="C694" s="2"/>
      <c r="D694" s="42"/>
      <c r="E694" s="42"/>
      <c r="F694" s="2"/>
      <c r="G694" s="2"/>
      <c r="H694" s="2"/>
      <c r="I694" s="2"/>
      <c r="J694" s="2"/>
      <c r="K694" s="2"/>
      <c r="L694" s="2"/>
      <c r="M694" s="2"/>
      <c r="N694" s="2"/>
      <c r="O694" s="2"/>
      <c r="P694" s="2"/>
      <c r="Q694" s="2"/>
      <c r="R694" s="2"/>
      <c r="S694" s="2"/>
      <c r="T694" s="2"/>
      <c r="U694" s="2"/>
      <c r="V694" s="2"/>
      <c r="W694" s="2"/>
      <c r="X694" s="2"/>
      <c r="Y694" s="2"/>
    </row>
    <row r="695" spans="1:25" ht="13" x14ac:dyDescent="0.15">
      <c r="A695" s="2"/>
      <c r="B695" s="2"/>
      <c r="C695" s="2"/>
      <c r="D695" s="42"/>
      <c r="E695" s="42"/>
      <c r="F695" s="2"/>
      <c r="G695" s="2"/>
      <c r="H695" s="2"/>
      <c r="I695" s="2"/>
      <c r="J695" s="2"/>
      <c r="K695" s="2"/>
      <c r="L695" s="2"/>
      <c r="M695" s="2"/>
      <c r="N695" s="2"/>
      <c r="O695" s="2"/>
      <c r="P695" s="2"/>
      <c r="Q695" s="2"/>
      <c r="R695" s="2"/>
      <c r="S695" s="2"/>
      <c r="T695" s="2"/>
      <c r="U695" s="2"/>
      <c r="V695" s="2"/>
      <c r="W695" s="2"/>
      <c r="X695" s="2"/>
      <c r="Y695" s="2"/>
    </row>
    <row r="696" spans="1:25" ht="13" x14ac:dyDescent="0.15">
      <c r="A696" s="2"/>
      <c r="B696" s="2"/>
      <c r="C696" s="2"/>
      <c r="D696" s="42"/>
      <c r="E696" s="42"/>
      <c r="F696" s="2"/>
      <c r="G696" s="2"/>
      <c r="H696" s="2"/>
      <c r="I696" s="2"/>
      <c r="J696" s="2"/>
      <c r="K696" s="2"/>
      <c r="L696" s="2"/>
      <c r="M696" s="2"/>
      <c r="N696" s="2"/>
      <c r="O696" s="2"/>
      <c r="P696" s="2"/>
      <c r="Q696" s="2"/>
      <c r="R696" s="2"/>
      <c r="S696" s="2"/>
      <c r="T696" s="2"/>
      <c r="U696" s="2"/>
      <c r="V696" s="2"/>
      <c r="W696" s="2"/>
      <c r="X696" s="2"/>
      <c r="Y696" s="2"/>
    </row>
    <row r="697" spans="1:25" ht="13" x14ac:dyDescent="0.15">
      <c r="A697" s="2"/>
      <c r="B697" s="2"/>
      <c r="C697" s="2"/>
      <c r="D697" s="42"/>
      <c r="E697" s="42"/>
      <c r="F697" s="2"/>
      <c r="G697" s="2"/>
      <c r="H697" s="2"/>
      <c r="I697" s="2"/>
      <c r="J697" s="2"/>
      <c r="K697" s="2"/>
      <c r="L697" s="2"/>
      <c r="M697" s="2"/>
      <c r="N697" s="2"/>
      <c r="O697" s="2"/>
      <c r="P697" s="2"/>
      <c r="Q697" s="2"/>
      <c r="R697" s="2"/>
      <c r="S697" s="2"/>
      <c r="T697" s="2"/>
      <c r="U697" s="2"/>
      <c r="V697" s="2"/>
      <c r="W697" s="2"/>
      <c r="X697" s="2"/>
      <c r="Y697" s="2"/>
    </row>
    <row r="698" spans="1:25" ht="13" x14ac:dyDescent="0.15">
      <c r="A698" s="2"/>
      <c r="B698" s="2"/>
      <c r="C698" s="2"/>
      <c r="D698" s="42"/>
      <c r="E698" s="42"/>
      <c r="F698" s="2"/>
      <c r="G698" s="2"/>
      <c r="H698" s="2"/>
      <c r="I698" s="2"/>
      <c r="J698" s="2"/>
      <c r="K698" s="2"/>
      <c r="L698" s="2"/>
      <c r="M698" s="2"/>
      <c r="N698" s="2"/>
      <c r="O698" s="2"/>
      <c r="P698" s="2"/>
      <c r="Q698" s="2"/>
      <c r="R698" s="2"/>
      <c r="S698" s="2"/>
      <c r="T698" s="2"/>
      <c r="U698" s="2"/>
      <c r="V698" s="2"/>
      <c r="W698" s="2"/>
      <c r="X698" s="2"/>
      <c r="Y698" s="2"/>
    </row>
    <row r="699" spans="1:25" ht="13" x14ac:dyDescent="0.15">
      <c r="A699" s="2"/>
      <c r="B699" s="2"/>
      <c r="C699" s="2"/>
      <c r="D699" s="42"/>
      <c r="E699" s="42"/>
      <c r="F699" s="2"/>
      <c r="G699" s="2"/>
      <c r="H699" s="2"/>
      <c r="I699" s="2"/>
      <c r="J699" s="2"/>
      <c r="K699" s="2"/>
      <c r="L699" s="2"/>
      <c r="M699" s="2"/>
      <c r="N699" s="2"/>
      <c r="O699" s="2"/>
      <c r="P699" s="2"/>
      <c r="Q699" s="2"/>
      <c r="R699" s="2"/>
      <c r="S699" s="2"/>
      <c r="T699" s="2"/>
      <c r="U699" s="2"/>
      <c r="V699" s="2"/>
      <c r="W699" s="2"/>
      <c r="X699" s="2"/>
      <c r="Y699" s="2"/>
    </row>
    <row r="700" spans="1:25" ht="13" x14ac:dyDescent="0.15">
      <c r="A700" s="2"/>
      <c r="B700" s="2"/>
      <c r="C700" s="2"/>
      <c r="D700" s="42"/>
      <c r="E700" s="42"/>
      <c r="F700" s="2"/>
      <c r="G700" s="2"/>
      <c r="H700" s="2"/>
      <c r="I700" s="2"/>
      <c r="J700" s="2"/>
      <c r="K700" s="2"/>
      <c r="L700" s="2"/>
      <c r="M700" s="2"/>
      <c r="N700" s="2"/>
      <c r="O700" s="2"/>
      <c r="P700" s="2"/>
      <c r="Q700" s="2"/>
      <c r="R700" s="2"/>
      <c r="S700" s="2"/>
      <c r="T700" s="2"/>
      <c r="U700" s="2"/>
      <c r="V700" s="2"/>
      <c r="W700" s="2"/>
      <c r="X700" s="2"/>
      <c r="Y700" s="2"/>
    </row>
    <row r="701" spans="1:25" ht="13" x14ac:dyDescent="0.15">
      <c r="A701" s="2"/>
      <c r="B701" s="2"/>
      <c r="C701" s="2"/>
      <c r="D701" s="42"/>
      <c r="E701" s="42"/>
      <c r="F701" s="2"/>
      <c r="G701" s="2"/>
      <c r="H701" s="2"/>
      <c r="I701" s="2"/>
      <c r="J701" s="2"/>
      <c r="K701" s="2"/>
      <c r="L701" s="2"/>
      <c r="M701" s="2"/>
      <c r="N701" s="2"/>
      <c r="O701" s="2"/>
      <c r="P701" s="2"/>
      <c r="Q701" s="2"/>
      <c r="R701" s="2"/>
      <c r="S701" s="2"/>
      <c r="T701" s="2"/>
      <c r="U701" s="2"/>
      <c r="V701" s="2"/>
      <c r="W701" s="2"/>
      <c r="X701" s="2"/>
      <c r="Y701" s="2"/>
    </row>
    <row r="702" spans="1:25" ht="13" x14ac:dyDescent="0.15">
      <c r="A702" s="2"/>
      <c r="B702" s="2"/>
      <c r="C702" s="2"/>
      <c r="D702" s="42"/>
      <c r="E702" s="42"/>
      <c r="F702" s="2"/>
      <c r="G702" s="2"/>
      <c r="H702" s="2"/>
      <c r="I702" s="2"/>
      <c r="J702" s="2"/>
      <c r="K702" s="2"/>
      <c r="L702" s="2"/>
      <c r="M702" s="2"/>
      <c r="N702" s="2"/>
      <c r="O702" s="2"/>
      <c r="P702" s="2"/>
      <c r="Q702" s="2"/>
      <c r="R702" s="2"/>
      <c r="S702" s="2"/>
      <c r="T702" s="2"/>
      <c r="U702" s="2"/>
      <c r="V702" s="2"/>
      <c r="W702" s="2"/>
      <c r="X702" s="2"/>
      <c r="Y702" s="2"/>
    </row>
    <row r="703" spans="1:25" ht="13" x14ac:dyDescent="0.15">
      <c r="A703" s="2"/>
      <c r="B703" s="2"/>
      <c r="C703" s="2"/>
      <c r="D703" s="42"/>
      <c r="E703" s="42"/>
      <c r="F703" s="2"/>
      <c r="G703" s="2"/>
      <c r="H703" s="2"/>
      <c r="I703" s="2"/>
      <c r="J703" s="2"/>
      <c r="K703" s="2"/>
      <c r="L703" s="2"/>
      <c r="M703" s="2"/>
      <c r="N703" s="2"/>
      <c r="O703" s="2"/>
      <c r="P703" s="2"/>
      <c r="Q703" s="2"/>
      <c r="R703" s="2"/>
      <c r="S703" s="2"/>
      <c r="T703" s="2"/>
      <c r="U703" s="2"/>
      <c r="V703" s="2"/>
      <c r="W703" s="2"/>
      <c r="X703" s="2"/>
      <c r="Y703" s="2"/>
    </row>
    <row r="704" spans="1:25" ht="13" x14ac:dyDescent="0.15">
      <c r="A704" s="2"/>
      <c r="B704" s="2"/>
      <c r="C704" s="2"/>
      <c r="D704" s="42"/>
      <c r="E704" s="42"/>
      <c r="F704" s="2"/>
      <c r="G704" s="2"/>
      <c r="H704" s="2"/>
      <c r="I704" s="2"/>
      <c r="J704" s="2"/>
      <c r="K704" s="2"/>
      <c r="L704" s="2"/>
      <c r="M704" s="2"/>
      <c r="N704" s="2"/>
      <c r="O704" s="2"/>
      <c r="P704" s="2"/>
      <c r="Q704" s="2"/>
      <c r="R704" s="2"/>
      <c r="S704" s="2"/>
      <c r="T704" s="2"/>
      <c r="U704" s="2"/>
      <c r="V704" s="2"/>
      <c r="W704" s="2"/>
      <c r="X704" s="2"/>
      <c r="Y704" s="2"/>
    </row>
    <row r="705" spans="1:25" ht="13" x14ac:dyDescent="0.15">
      <c r="A705" s="2"/>
      <c r="B705" s="2"/>
      <c r="C705" s="2"/>
      <c r="D705" s="42"/>
      <c r="E705" s="42"/>
      <c r="F705" s="2"/>
      <c r="G705" s="2"/>
      <c r="H705" s="2"/>
      <c r="I705" s="2"/>
      <c r="J705" s="2"/>
      <c r="K705" s="2"/>
      <c r="L705" s="2"/>
      <c r="M705" s="2"/>
      <c r="N705" s="2"/>
      <c r="O705" s="2"/>
      <c r="P705" s="2"/>
      <c r="Q705" s="2"/>
      <c r="R705" s="2"/>
      <c r="S705" s="2"/>
      <c r="T705" s="2"/>
      <c r="U705" s="2"/>
      <c r="V705" s="2"/>
      <c r="W705" s="2"/>
      <c r="X705" s="2"/>
      <c r="Y705" s="2"/>
    </row>
    <row r="706" spans="1:25" ht="13" x14ac:dyDescent="0.15">
      <c r="A706" s="2"/>
      <c r="B706" s="2"/>
      <c r="C706" s="2"/>
      <c r="D706" s="42"/>
      <c r="E706" s="42"/>
      <c r="F706" s="2"/>
      <c r="G706" s="2"/>
      <c r="H706" s="2"/>
      <c r="I706" s="2"/>
      <c r="J706" s="2"/>
      <c r="K706" s="2"/>
      <c r="L706" s="2"/>
      <c r="M706" s="2"/>
      <c r="N706" s="2"/>
      <c r="O706" s="2"/>
      <c r="P706" s="2"/>
      <c r="Q706" s="2"/>
      <c r="R706" s="2"/>
      <c r="S706" s="2"/>
      <c r="T706" s="2"/>
      <c r="U706" s="2"/>
      <c r="V706" s="2"/>
      <c r="W706" s="2"/>
      <c r="X706" s="2"/>
      <c r="Y706" s="2"/>
    </row>
    <row r="707" spans="1:25" ht="13" x14ac:dyDescent="0.15">
      <c r="A707" s="2"/>
      <c r="B707" s="2"/>
      <c r="C707" s="2"/>
      <c r="D707" s="42"/>
      <c r="E707" s="42"/>
      <c r="F707" s="2"/>
      <c r="G707" s="2"/>
      <c r="H707" s="2"/>
      <c r="I707" s="2"/>
      <c r="J707" s="2"/>
      <c r="K707" s="2"/>
      <c r="L707" s="2"/>
      <c r="M707" s="2"/>
      <c r="N707" s="2"/>
      <c r="O707" s="2"/>
      <c r="P707" s="2"/>
      <c r="Q707" s="2"/>
      <c r="R707" s="2"/>
      <c r="S707" s="2"/>
      <c r="T707" s="2"/>
      <c r="U707" s="2"/>
      <c r="V707" s="2"/>
      <c r="W707" s="2"/>
      <c r="X707" s="2"/>
      <c r="Y707" s="2"/>
    </row>
    <row r="708" spans="1:25" ht="13" x14ac:dyDescent="0.15">
      <c r="A708" s="2"/>
      <c r="B708" s="2"/>
      <c r="C708" s="2"/>
      <c r="D708" s="42"/>
      <c r="E708" s="42"/>
      <c r="F708" s="2"/>
      <c r="G708" s="2"/>
      <c r="H708" s="2"/>
      <c r="I708" s="2"/>
      <c r="J708" s="2"/>
      <c r="K708" s="2"/>
      <c r="L708" s="2"/>
      <c r="M708" s="2"/>
      <c r="N708" s="2"/>
      <c r="O708" s="2"/>
      <c r="P708" s="2"/>
      <c r="Q708" s="2"/>
      <c r="R708" s="2"/>
      <c r="S708" s="2"/>
      <c r="T708" s="2"/>
      <c r="U708" s="2"/>
      <c r="V708" s="2"/>
      <c r="W708" s="2"/>
      <c r="X708" s="2"/>
      <c r="Y708" s="2"/>
    </row>
    <row r="709" spans="1:25" ht="13" x14ac:dyDescent="0.15">
      <c r="A709" s="2"/>
      <c r="B709" s="2"/>
      <c r="C709" s="2"/>
      <c r="D709" s="42"/>
      <c r="E709" s="42"/>
      <c r="F709" s="2"/>
      <c r="G709" s="2"/>
      <c r="H709" s="2"/>
      <c r="I709" s="2"/>
      <c r="J709" s="2"/>
      <c r="K709" s="2"/>
      <c r="L709" s="2"/>
      <c r="M709" s="2"/>
      <c r="N709" s="2"/>
      <c r="O709" s="2"/>
      <c r="P709" s="2"/>
      <c r="Q709" s="2"/>
      <c r="R709" s="2"/>
      <c r="S709" s="2"/>
      <c r="T709" s="2"/>
      <c r="U709" s="2"/>
      <c r="V709" s="2"/>
      <c r="W709" s="2"/>
      <c r="X709" s="2"/>
      <c r="Y709" s="2"/>
    </row>
    <row r="710" spans="1:25" ht="13" x14ac:dyDescent="0.15">
      <c r="A710" s="2"/>
      <c r="B710" s="2"/>
      <c r="C710" s="2"/>
      <c r="D710" s="42"/>
      <c r="E710" s="42"/>
      <c r="F710" s="2"/>
      <c r="G710" s="2"/>
      <c r="H710" s="2"/>
      <c r="I710" s="2"/>
      <c r="J710" s="2"/>
      <c r="K710" s="2"/>
      <c r="L710" s="2"/>
      <c r="M710" s="2"/>
      <c r="N710" s="2"/>
      <c r="O710" s="2"/>
      <c r="P710" s="2"/>
      <c r="Q710" s="2"/>
      <c r="R710" s="2"/>
      <c r="S710" s="2"/>
      <c r="T710" s="2"/>
      <c r="U710" s="2"/>
      <c r="V710" s="2"/>
      <c r="W710" s="2"/>
      <c r="X710" s="2"/>
      <c r="Y710" s="2"/>
    </row>
    <row r="711" spans="1:25" ht="13" x14ac:dyDescent="0.15">
      <c r="A711" s="2"/>
      <c r="B711" s="2"/>
      <c r="C711" s="2"/>
      <c r="D711" s="42"/>
      <c r="E711" s="42"/>
      <c r="F711" s="2"/>
      <c r="G711" s="2"/>
      <c r="H711" s="2"/>
      <c r="I711" s="2"/>
      <c r="J711" s="2"/>
      <c r="K711" s="2"/>
      <c r="L711" s="2"/>
      <c r="M711" s="2"/>
      <c r="N711" s="2"/>
      <c r="O711" s="2"/>
      <c r="P711" s="2"/>
      <c r="Q711" s="2"/>
      <c r="R711" s="2"/>
      <c r="S711" s="2"/>
      <c r="T711" s="2"/>
      <c r="U711" s="2"/>
      <c r="V711" s="2"/>
      <c r="W711" s="2"/>
      <c r="X711" s="2"/>
      <c r="Y711" s="2"/>
    </row>
    <row r="712" spans="1:25" ht="13" x14ac:dyDescent="0.15">
      <c r="A712" s="2"/>
      <c r="B712" s="2"/>
      <c r="C712" s="2"/>
      <c r="D712" s="42"/>
      <c r="E712" s="42"/>
      <c r="F712" s="2"/>
      <c r="G712" s="2"/>
      <c r="H712" s="2"/>
      <c r="I712" s="2"/>
      <c r="J712" s="2"/>
      <c r="K712" s="2"/>
      <c r="L712" s="2"/>
      <c r="M712" s="2"/>
      <c r="N712" s="2"/>
      <c r="O712" s="2"/>
      <c r="P712" s="2"/>
      <c r="Q712" s="2"/>
      <c r="R712" s="2"/>
      <c r="S712" s="2"/>
      <c r="T712" s="2"/>
      <c r="U712" s="2"/>
      <c r="V712" s="2"/>
      <c r="W712" s="2"/>
      <c r="X712" s="2"/>
      <c r="Y712" s="2"/>
    </row>
    <row r="713" spans="1:25" ht="13" x14ac:dyDescent="0.15">
      <c r="A713" s="2"/>
      <c r="B713" s="2"/>
      <c r="C713" s="2"/>
      <c r="D713" s="42"/>
      <c r="E713" s="42"/>
      <c r="F713" s="2"/>
      <c r="G713" s="2"/>
      <c r="H713" s="2"/>
      <c r="I713" s="2"/>
      <c r="J713" s="2"/>
      <c r="K713" s="2"/>
      <c r="L713" s="2"/>
      <c r="M713" s="2"/>
      <c r="N713" s="2"/>
      <c r="O713" s="2"/>
      <c r="P713" s="2"/>
      <c r="Q713" s="2"/>
      <c r="R713" s="2"/>
      <c r="S713" s="2"/>
      <c r="T713" s="2"/>
      <c r="U713" s="2"/>
      <c r="V713" s="2"/>
      <c r="W713" s="2"/>
      <c r="X713" s="2"/>
      <c r="Y713" s="2"/>
    </row>
    <row r="714" spans="1:25" ht="13" x14ac:dyDescent="0.15">
      <c r="A714" s="2"/>
      <c r="B714" s="2"/>
      <c r="C714" s="2"/>
      <c r="D714" s="42"/>
      <c r="E714" s="42"/>
      <c r="F714" s="2"/>
      <c r="G714" s="2"/>
      <c r="H714" s="2"/>
      <c r="I714" s="2"/>
      <c r="J714" s="2"/>
      <c r="K714" s="2"/>
      <c r="L714" s="2"/>
      <c r="M714" s="2"/>
      <c r="N714" s="2"/>
      <c r="O714" s="2"/>
      <c r="P714" s="2"/>
      <c r="Q714" s="2"/>
      <c r="R714" s="2"/>
      <c r="S714" s="2"/>
      <c r="T714" s="2"/>
      <c r="U714" s="2"/>
      <c r="V714" s="2"/>
      <c r="W714" s="2"/>
      <c r="X714" s="2"/>
      <c r="Y714" s="2"/>
    </row>
    <row r="715" spans="1:25" ht="13" x14ac:dyDescent="0.15">
      <c r="A715" s="2"/>
      <c r="B715" s="2"/>
      <c r="C715" s="2"/>
      <c r="D715" s="42"/>
      <c r="E715" s="42"/>
      <c r="F715" s="2"/>
      <c r="G715" s="2"/>
      <c r="H715" s="2"/>
      <c r="I715" s="2"/>
      <c r="J715" s="2"/>
      <c r="K715" s="2"/>
      <c r="L715" s="2"/>
      <c r="M715" s="2"/>
      <c r="N715" s="2"/>
      <c r="O715" s="2"/>
      <c r="P715" s="2"/>
      <c r="Q715" s="2"/>
      <c r="R715" s="2"/>
      <c r="S715" s="2"/>
      <c r="T715" s="2"/>
      <c r="U715" s="2"/>
      <c r="V715" s="2"/>
      <c r="W715" s="2"/>
      <c r="X715" s="2"/>
      <c r="Y715" s="2"/>
    </row>
    <row r="716" spans="1:25" ht="13" x14ac:dyDescent="0.15">
      <c r="A716" s="2"/>
      <c r="B716" s="2"/>
      <c r="C716" s="2"/>
      <c r="D716" s="42"/>
      <c r="E716" s="42"/>
      <c r="F716" s="2"/>
      <c r="G716" s="2"/>
      <c r="H716" s="2"/>
      <c r="I716" s="2"/>
      <c r="J716" s="2"/>
      <c r="K716" s="2"/>
      <c r="L716" s="2"/>
      <c r="M716" s="2"/>
      <c r="N716" s="2"/>
      <c r="O716" s="2"/>
      <c r="P716" s="2"/>
      <c r="Q716" s="2"/>
      <c r="R716" s="2"/>
      <c r="S716" s="2"/>
      <c r="T716" s="2"/>
      <c r="U716" s="2"/>
      <c r="V716" s="2"/>
      <c r="W716" s="2"/>
      <c r="X716" s="2"/>
      <c r="Y716" s="2"/>
    </row>
    <row r="717" spans="1:25" ht="13" x14ac:dyDescent="0.15">
      <c r="A717" s="2"/>
      <c r="B717" s="2"/>
      <c r="C717" s="2"/>
      <c r="D717" s="42"/>
      <c r="E717" s="42"/>
      <c r="F717" s="2"/>
      <c r="G717" s="2"/>
      <c r="H717" s="2"/>
      <c r="I717" s="2"/>
      <c r="J717" s="2"/>
      <c r="K717" s="2"/>
      <c r="L717" s="2"/>
      <c r="M717" s="2"/>
      <c r="N717" s="2"/>
      <c r="O717" s="2"/>
      <c r="P717" s="2"/>
      <c r="Q717" s="2"/>
      <c r="R717" s="2"/>
      <c r="S717" s="2"/>
      <c r="T717" s="2"/>
      <c r="U717" s="2"/>
      <c r="V717" s="2"/>
      <c r="W717" s="2"/>
      <c r="X717" s="2"/>
      <c r="Y717" s="2"/>
    </row>
    <row r="718" spans="1:25" ht="13" x14ac:dyDescent="0.15">
      <c r="A718" s="2"/>
      <c r="B718" s="2"/>
      <c r="C718" s="2"/>
      <c r="D718" s="42"/>
      <c r="E718" s="42"/>
      <c r="F718" s="2"/>
      <c r="G718" s="2"/>
      <c r="H718" s="2"/>
      <c r="I718" s="2"/>
      <c r="J718" s="2"/>
      <c r="K718" s="2"/>
      <c r="L718" s="2"/>
      <c r="M718" s="2"/>
      <c r="N718" s="2"/>
      <c r="O718" s="2"/>
      <c r="P718" s="2"/>
      <c r="Q718" s="2"/>
      <c r="R718" s="2"/>
      <c r="S718" s="2"/>
      <c r="T718" s="2"/>
      <c r="U718" s="2"/>
      <c r="V718" s="2"/>
      <c r="W718" s="2"/>
      <c r="X718" s="2"/>
      <c r="Y718" s="2"/>
    </row>
    <row r="719" spans="1:25" ht="13" x14ac:dyDescent="0.15">
      <c r="A719" s="2"/>
      <c r="B719" s="2"/>
      <c r="C719" s="2"/>
      <c r="D719" s="42"/>
      <c r="E719" s="42"/>
      <c r="F719" s="2"/>
      <c r="G719" s="2"/>
      <c r="H719" s="2"/>
      <c r="I719" s="2"/>
      <c r="J719" s="2"/>
      <c r="K719" s="2"/>
      <c r="L719" s="2"/>
      <c r="M719" s="2"/>
      <c r="N719" s="2"/>
      <c r="O719" s="2"/>
      <c r="P719" s="2"/>
      <c r="Q719" s="2"/>
      <c r="R719" s="2"/>
      <c r="S719" s="2"/>
      <c r="T719" s="2"/>
      <c r="U719" s="2"/>
      <c r="V719" s="2"/>
      <c r="W719" s="2"/>
      <c r="X719" s="2"/>
      <c r="Y719" s="2"/>
    </row>
    <row r="720" spans="1:25" ht="13" x14ac:dyDescent="0.15">
      <c r="A720" s="2"/>
      <c r="B720" s="2"/>
      <c r="C720" s="2"/>
      <c r="D720" s="42"/>
      <c r="E720" s="42"/>
      <c r="F720" s="2"/>
      <c r="G720" s="2"/>
      <c r="H720" s="2"/>
      <c r="I720" s="2"/>
      <c r="J720" s="2"/>
      <c r="K720" s="2"/>
      <c r="L720" s="2"/>
      <c r="M720" s="2"/>
      <c r="N720" s="2"/>
      <c r="O720" s="2"/>
      <c r="P720" s="2"/>
      <c r="Q720" s="2"/>
      <c r="R720" s="2"/>
      <c r="S720" s="2"/>
      <c r="T720" s="2"/>
      <c r="U720" s="2"/>
      <c r="V720" s="2"/>
      <c r="W720" s="2"/>
      <c r="X720" s="2"/>
      <c r="Y720" s="2"/>
    </row>
    <row r="721" spans="1:25" ht="13" x14ac:dyDescent="0.15">
      <c r="A721" s="2"/>
      <c r="B721" s="2"/>
      <c r="C721" s="2"/>
      <c r="D721" s="42"/>
      <c r="E721" s="42"/>
      <c r="F721" s="2"/>
      <c r="G721" s="2"/>
      <c r="H721" s="2"/>
      <c r="I721" s="2"/>
      <c r="J721" s="2"/>
      <c r="K721" s="2"/>
      <c r="L721" s="2"/>
      <c r="M721" s="2"/>
      <c r="N721" s="2"/>
      <c r="O721" s="2"/>
      <c r="P721" s="2"/>
      <c r="Q721" s="2"/>
      <c r="R721" s="2"/>
      <c r="S721" s="2"/>
      <c r="T721" s="2"/>
      <c r="U721" s="2"/>
      <c r="V721" s="2"/>
      <c r="W721" s="2"/>
      <c r="X721" s="2"/>
      <c r="Y721" s="2"/>
    </row>
    <row r="722" spans="1:25" ht="13" x14ac:dyDescent="0.15">
      <c r="A722" s="2"/>
      <c r="B722" s="2"/>
      <c r="C722" s="2"/>
      <c r="D722" s="42"/>
      <c r="E722" s="42"/>
      <c r="F722" s="2"/>
      <c r="G722" s="2"/>
      <c r="H722" s="2"/>
      <c r="I722" s="2"/>
      <c r="J722" s="2"/>
      <c r="K722" s="2"/>
      <c r="L722" s="2"/>
      <c r="M722" s="2"/>
      <c r="N722" s="2"/>
      <c r="O722" s="2"/>
      <c r="P722" s="2"/>
      <c r="Q722" s="2"/>
      <c r="R722" s="2"/>
      <c r="S722" s="2"/>
      <c r="T722" s="2"/>
      <c r="U722" s="2"/>
      <c r="V722" s="2"/>
      <c r="W722" s="2"/>
      <c r="X722" s="2"/>
      <c r="Y722" s="2"/>
    </row>
    <row r="723" spans="1:25" ht="13" x14ac:dyDescent="0.15">
      <c r="A723" s="2"/>
      <c r="B723" s="2"/>
      <c r="C723" s="2"/>
      <c r="D723" s="42"/>
      <c r="E723" s="42"/>
      <c r="F723" s="2"/>
      <c r="G723" s="2"/>
      <c r="H723" s="2"/>
      <c r="I723" s="2"/>
      <c r="J723" s="2"/>
      <c r="K723" s="2"/>
      <c r="L723" s="2"/>
      <c r="M723" s="2"/>
      <c r="N723" s="2"/>
      <c r="O723" s="2"/>
      <c r="P723" s="2"/>
      <c r="Q723" s="2"/>
      <c r="R723" s="2"/>
      <c r="S723" s="2"/>
      <c r="T723" s="2"/>
      <c r="U723" s="2"/>
      <c r="V723" s="2"/>
      <c r="W723" s="2"/>
      <c r="X723" s="2"/>
      <c r="Y723" s="2"/>
    </row>
    <row r="724" spans="1:25" ht="13" x14ac:dyDescent="0.15">
      <c r="A724" s="2"/>
      <c r="B724" s="2"/>
      <c r="C724" s="2"/>
      <c r="D724" s="42"/>
      <c r="E724" s="42"/>
      <c r="F724" s="2"/>
      <c r="G724" s="2"/>
      <c r="H724" s="2"/>
      <c r="I724" s="2"/>
      <c r="J724" s="2"/>
      <c r="K724" s="2"/>
      <c r="L724" s="2"/>
      <c r="M724" s="2"/>
      <c r="N724" s="2"/>
      <c r="O724" s="2"/>
      <c r="P724" s="2"/>
      <c r="Q724" s="2"/>
      <c r="R724" s="2"/>
      <c r="S724" s="2"/>
      <c r="T724" s="2"/>
      <c r="U724" s="2"/>
      <c r="V724" s="2"/>
      <c r="W724" s="2"/>
      <c r="X724" s="2"/>
      <c r="Y724" s="2"/>
    </row>
    <row r="725" spans="1:25" ht="13" x14ac:dyDescent="0.15">
      <c r="A725" s="2"/>
      <c r="B725" s="2"/>
      <c r="C725" s="2"/>
      <c r="D725" s="42"/>
      <c r="E725" s="42"/>
      <c r="F725" s="2"/>
      <c r="G725" s="2"/>
      <c r="H725" s="2"/>
      <c r="I725" s="2"/>
      <c r="J725" s="2"/>
      <c r="K725" s="2"/>
      <c r="L725" s="2"/>
      <c r="M725" s="2"/>
      <c r="N725" s="2"/>
      <c r="O725" s="2"/>
      <c r="P725" s="2"/>
      <c r="Q725" s="2"/>
      <c r="R725" s="2"/>
      <c r="S725" s="2"/>
      <c r="T725" s="2"/>
      <c r="U725" s="2"/>
      <c r="V725" s="2"/>
      <c r="W725" s="2"/>
      <c r="X725" s="2"/>
      <c r="Y725" s="2"/>
    </row>
    <row r="726" spans="1:25" ht="13" x14ac:dyDescent="0.15">
      <c r="A726" s="2"/>
      <c r="B726" s="2"/>
      <c r="C726" s="2"/>
      <c r="D726" s="42"/>
      <c r="E726" s="42"/>
      <c r="F726" s="2"/>
      <c r="G726" s="2"/>
      <c r="H726" s="2"/>
      <c r="I726" s="2"/>
      <c r="J726" s="2"/>
      <c r="K726" s="2"/>
      <c r="L726" s="2"/>
      <c r="M726" s="2"/>
      <c r="N726" s="2"/>
      <c r="O726" s="2"/>
      <c r="P726" s="2"/>
      <c r="Q726" s="2"/>
      <c r="R726" s="2"/>
      <c r="S726" s="2"/>
      <c r="T726" s="2"/>
      <c r="U726" s="2"/>
      <c r="V726" s="2"/>
      <c r="W726" s="2"/>
      <c r="X726" s="2"/>
      <c r="Y726" s="2"/>
    </row>
    <row r="727" spans="1:25" ht="13" x14ac:dyDescent="0.15">
      <c r="A727" s="2"/>
      <c r="B727" s="2"/>
      <c r="C727" s="2"/>
      <c r="D727" s="42"/>
      <c r="E727" s="42"/>
      <c r="F727" s="2"/>
      <c r="G727" s="2"/>
      <c r="H727" s="2"/>
      <c r="I727" s="2"/>
      <c r="J727" s="2"/>
      <c r="K727" s="2"/>
      <c r="L727" s="2"/>
      <c r="M727" s="2"/>
      <c r="N727" s="2"/>
      <c r="O727" s="2"/>
      <c r="P727" s="2"/>
      <c r="Q727" s="2"/>
      <c r="R727" s="2"/>
      <c r="S727" s="2"/>
      <c r="T727" s="2"/>
      <c r="U727" s="2"/>
      <c r="V727" s="2"/>
      <c r="W727" s="2"/>
      <c r="X727" s="2"/>
      <c r="Y727" s="2"/>
    </row>
    <row r="728" spans="1:25" ht="13" x14ac:dyDescent="0.15">
      <c r="A728" s="2"/>
      <c r="B728" s="2"/>
      <c r="C728" s="2"/>
      <c r="D728" s="42"/>
      <c r="E728" s="42"/>
      <c r="F728" s="2"/>
      <c r="G728" s="2"/>
      <c r="H728" s="2"/>
      <c r="I728" s="2"/>
      <c r="J728" s="2"/>
      <c r="K728" s="2"/>
      <c r="L728" s="2"/>
      <c r="M728" s="2"/>
      <c r="N728" s="2"/>
      <c r="O728" s="2"/>
      <c r="P728" s="2"/>
      <c r="Q728" s="2"/>
      <c r="R728" s="2"/>
      <c r="S728" s="2"/>
      <c r="T728" s="2"/>
      <c r="U728" s="2"/>
      <c r="V728" s="2"/>
      <c r="W728" s="2"/>
      <c r="X728" s="2"/>
      <c r="Y728" s="2"/>
    </row>
    <row r="729" spans="1:25" ht="13" x14ac:dyDescent="0.15">
      <c r="A729" s="2"/>
      <c r="B729" s="2"/>
      <c r="C729" s="2"/>
      <c r="D729" s="42"/>
      <c r="E729" s="42"/>
      <c r="F729" s="2"/>
      <c r="G729" s="2"/>
      <c r="H729" s="2"/>
      <c r="I729" s="2"/>
      <c r="J729" s="2"/>
      <c r="K729" s="2"/>
      <c r="L729" s="2"/>
      <c r="M729" s="2"/>
      <c r="N729" s="2"/>
      <c r="O729" s="2"/>
      <c r="P729" s="2"/>
      <c r="Q729" s="2"/>
      <c r="R729" s="2"/>
      <c r="S729" s="2"/>
      <c r="T729" s="2"/>
      <c r="U729" s="2"/>
      <c r="V729" s="2"/>
      <c r="W729" s="2"/>
      <c r="X729" s="2"/>
      <c r="Y729" s="2"/>
    </row>
    <row r="730" spans="1:25" ht="13" x14ac:dyDescent="0.15">
      <c r="A730" s="2"/>
      <c r="B730" s="2"/>
      <c r="C730" s="2"/>
      <c r="D730" s="42"/>
      <c r="E730" s="42"/>
      <c r="F730" s="2"/>
      <c r="G730" s="2"/>
      <c r="H730" s="2"/>
      <c r="I730" s="2"/>
      <c r="J730" s="2"/>
      <c r="K730" s="2"/>
      <c r="L730" s="2"/>
      <c r="M730" s="2"/>
      <c r="N730" s="2"/>
      <c r="O730" s="2"/>
      <c r="P730" s="2"/>
      <c r="Q730" s="2"/>
      <c r="R730" s="2"/>
      <c r="S730" s="2"/>
      <c r="T730" s="2"/>
      <c r="U730" s="2"/>
      <c r="V730" s="2"/>
      <c r="W730" s="2"/>
      <c r="X730" s="2"/>
      <c r="Y730" s="2"/>
    </row>
    <row r="731" spans="1:25" ht="13" x14ac:dyDescent="0.15">
      <c r="A731" s="2"/>
      <c r="B731" s="2"/>
      <c r="C731" s="2"/>
      <c r="D731" s="42"/>
      <c r="E731" s="42"/>
      <c r="F731" s="2"/>
      <c r="G731" s="2"/>
      <c r="H731" s="2"/>
      <c r="I731" s="2"/>
      <c r="J731" s="2"/>
      <c r="K731" s="2"/>
      <c r="L731" s="2"/>
      <c r="M731" s="2"/>
      <c r="N731" s="2"/>
      <c r="O731" s="2"/>
      <c r="P731" s="2"/>
      <c r="Q731" s="2"/>
      <c r="R731" s="2"/>
      <c r="S731" s="2"/>
      <c r="T731" s="2"/>
      <c r="U731" s="2"/>
      <c r="V731" s="2"/>
      <c r="W731" s="2"/>
      <c r="X731" s="2"/>
      <c r="Y731" s="2"/>
    </row>
    <row r="732" spans="1:25" ht="13" x14ac:dyDescent="0.15">
      <c r="A732" s="2"/>
      <c r="B732" s="2"/>
      <c r="C732" s="2"/>
      <c r="D732" s="42"/>
      <c r="E732" s="42"/>
      <c r="F732" s="2"/>
      <c r="G732" s="2"/>
      <c r="H732" s="2"/>
      <c r="I732" s="2"/>
      <c r="J732" s="2"/>
      <c r="K732" s="2"/>
      <c r="L732" s="2"/>
      <c r="M732" s="2"/>
      <c r="N732" s="2"/>
      <c r="O732" s="2"/>
      <c r="P732" s="2"/>
      <c r="Q732" s="2"/>
      <c r="R732" s="2"/>
      <c r="S732" s="2"/>
      <c r="T732" s="2"/>
      <c r="U732" s="2"/>
      <c r="V732" s="2"/>
      <c r="W732" s="2"/>
      <c r="X732" s="2"/>
      <c r="Y732" s="2"/>
    </row>
    <row r="733" spans="1:25" ht="13" x14ac:dyDescent="0.15">
      <c r="A733" s="2"/>
      <c r="B733" s="2"/>
      <c r="C733" s="2"/>
      <c r="D733" s="42"/>
      <c r="E733" s="42"/>
      <c r="F733" s="2"/>
      <c r="G733" s="2"/>
      <c r="H733" s="2"/>
      <c r="I733" s="2"/>
      <c r="J733" s="2"/>
      <c r="K733" s="2"/>
      <c r="L733" s="2"/>
      <c r="M733" s="2"/>
      <c r="N733" s="2"/>
      <c r="O733" s="2"/>
      <c r="P733" s="2"/>
      <c r="Q733" s="2"/>
      <c r="R733" s="2"/>
      <c r="S733" s="2"/>
      <c r="T733" s="2"/>
      <c r="U733" s="2"/>
      <c r="V733" s="2"/>
      <c r="W733" s="2"/>
      <c r="X733" s="2"/>
      <c r="Y733" s="2"/>
    </row>
    <row r="734" spans="1:25" ht="13" x14ac:dyDescent="0.15">
      <c r="A734" s="2"/>
      <c r="B734" s="2"/>
      <c r="C734" s="2"/>
      <c r="D734" s="42"/>
      <c r="E734" s="42"/>
      <c r="F734" s="2"/>
      <c r="G734" s="2"/>
      <c r="H734" s="2"/>
      <c r="I734" s="2"/>
      <c r="J734" s="2"/>
      <c r="K734" s="2"/>
      <c r="L734" s="2"/>
      <c r="M734" s="2"/>
      <c r="N734" s="2"/>
      <c r="O734" s="2"/>
      <c r="P734" s="2"/>
      <c r="Q734" s="2"/>
      <c r="R734" s="2"/>
      <c r="S734" s="2"/>
      <c r="T734" s="2"/>
      <c r="U734" s="2"/>
      <c r="V734" s="2"/>
      <c r="W734" s="2"/>
      <c r="X734" s="2"/>
      <c r="Y734" s="2"/>
    </row>
    <row r="735" spans="1:25" ht="13" x14ac:dyDescent="0.15">
      <c r="A735" s="2"/>
      <c r="B735" s="2"/>
      <c r="C735" s="2"/>
      <c r="D735" s="42"/>
      <c r="E735" s="42"/>
      <c r="F735" s="2"/>
      <c r="G735" s="2"/>
      <c r="H735" s="2"/>
      <c r="I735" s="2"/>
      <c r="J735" s="2"/>
      <c r="K735" s="2"/>
      <c r="L735" s="2"/>
      <c r="M735" s="2"/>
      <c r="N735" s="2"/>
      <c r="O735" s="2"/>
      <c r="P735" s="2"/>
      <c r="Q735" s="2"/>
      <c r="R735" s="2"/>
      <c r="S735" s="2"/>
      <c r="T735" s="2"/>
      <c r="U735" s="2"/>
      <c r="V735" s="2"/>
      <c r="W735" s="2"/>
      <c r="X735" s="2"/>
      <c r="Y735" s="2"/>
    </row>
    <row r="736" spans="1:25" ht="13" x14ac:dyDescent="0.15">
      <c r="A736" s="2"/>
      <c r="B736" s="2"/>
      <c r="C736" s="2"/>
      <c r="D736" s="42"/>
      <c r="E736" s="42"/>
      <c r="F736" s="2"/>
      <c r="G736" s="2"/>
      <c r="H736" s="2"/>
      <c r="I736" s="2"/>
      <c r="J736" s="2"/>
      <c r="K736" s="2"/>
      <c r="L736" s="2"/>
      <c r="M736" s="2"/>
      <c r="N736" s="2"/>
      <c r="O736" s="2"/>
      <c r="P736" s="2"/>
      <c r="Q736" s="2"/>
      <c r="R736" s="2"/>
      <c r="S736" s="2"/>
      <c r="T736" s="2"/>
      <c r="U736" s="2"/>
      <c r="V736" s="2"/>
      <c r="W736" s="2"/>
      <c r="X736" s="2"/>
      <c r="Y736" s="2"/>
    </row>
    <row r="737" spans="1:25" ht="13" x14ac:dyDescent="0.15">
      <c r="A737" s="2"/>
      <c r="B737" s="2"/>
      <c r="C737" s="2"/>
      <c r="D737" s="42"/>
      <c r="E737" s="42"/>
      <c r="F737" s="2"/>
      <c r="G737" s="2"/>
      <c r="H737" s="2"/>
      <c r="I737" s="2"/>
      <c r="J737" s="2"/>
      <c r="K737" s="2"/>
      <c r="L737" s="2"/>
      <c r="M737" s="2"/>
      <c r="N737" s="2"/>
      <c r="O737" s="2"/>
      <c r="P737" s="2"/>
      <c r="Q737" s="2"/>
      <c r="R737" s="2"/>
      <c r="S737" s="2"/>
      <c r="T737" s="2"/>
      <c r="U737" s="2"/>
      <c r="V737" s="2"/>
      <c r="W737" s="2"/>
      <c r="X737" s="2"/>
      <c r="Y737" s="2"/>
    </row>
    <row r="738" spans="1:25" ht="13" x14ac:dyDescent="0.15">
      <c r="A738" s="2"/>
      <c r="B738" s="2"/>
      <c r="C738" s="2"/>
      <c r="D738" s="42"/>
      <c r="E738" s="42"/>
      <c r="F738" s="2"/>
      <c r="G738" s="2"/>
      <c r="H738" s="2"/>
      <c r="I738" s="2"/>
      <c r="J738" s="2"/>
      <c r="K738" s="2"/>
      <c r="L738" s="2"/>
      <c r="M738" s="2"/>
      <c r="N738" s="2"/>
      <c r="O738" s="2"/>
      <c r="P738" s="2"/>
      <c r="Q738" s="2"/>
      <c r="R738" s="2"/>
      <c r="S738" s="2"/>
      <c r="T738" s="2"/>
      <c r="U738" s="2"/>
      <c r="V738" s="2"/>
      <c r="W738" s="2"/>
      <c r="X738" s="2"/>
      <c r="Y738" s="2"/>
    </row>
    <row r="739" spans="1:25" ht="13" x14ac:dyDescent="0.15">
      <c r="A739" s="2"/>
      <c r="B739" s="2"/>
      <c r="C739" s="2"/>
      <c r="D739" s="42"/>
      <c r="E739" s="42"/>
      <c r="F739" s="2"/>
      <c r="G739" s="2"/>
      <c r="H739" s="2"/>
      <c r="I739" s="2"/>
      <c r="J739" s="2"/>
      <c r="K739" s="2"/>
      <c r="L739" s="2"/>
      <c r="M739" s="2"/>
      <c r="N739" s="2"/>
      <c r="O739" s="2"/>
      <c r="P739" s="2"/>
      <c r="Q739" s="2"/>
      <c r="R739" s="2"/>
      <c r="S739" s="2"/>
      <c r="T739" s="2"/>
      <c r="U739" s="2"/>
      <c r="V739" s="2"/>
      <c r="W739" s="2"/>
      <c r="X739" s="2"/>
      <c r="Y739" s="2"/>
    </row>
    <row r="740" spans="1:25" ht="13" x14ac:dyDescent="0.15">
      <c r="A740" s="2"/>
      <c r="B740" s="2"/>
      <c r="C740" s="2"/>
      <c r="D740" s="42"/>
      <c r="E740" s="42"/>
      <c r="F740" s="2"/>
      <c r="G740" s="2"/>
      <c r="H740" s="2"/>
      <c r="I740" s="2"/>
      <c r="J740" s="2"/>
      <c r="K740" s="2"/>
      <c r="L740" s="2"/>
      <c r="M740" s="2"/>
      <c r="N740" s="2"/>
      <c r="O740" s="2"/>
      <c r="P740" s="2"/>
      <c r="Q740" s="2"/>
      <c r="R740" s="2"/>
      <c r="S740" s="2"/>
      <c r="T740" s="2"/>
      <c r="U740" s="2"/>
      <c r="V740" s="2"/>
      <c r="W740" s="2"/>
      <c r="X740" s="2"/>
      <c r="Y740" s="2"/>
    </row>
    <row r="741" spans="1:25" ht="13" x14ac:dyDescent="0.15">
      <c r="A741" s="2"/>
      <c r="B741" s="2"/>
      <c r="C741" s="2"/>
      <c r="D741" s="42"/>
      <c r="E741" s="42"/>
      <c r="F741" s="2"/>
      <c r="G741" s="2"/>
      <c r="H741" s="2"/>
      <c r="I741" s="2"/>
      <c r="J741" s="2"/>
      <c r="K741" s="2"/>
      <c r="L741" s="2"/>
      <c r="M741" s="2"/>
      <c r="N741" s="2"/>
      <c r="O741" s="2"/>
      <c r="P741" s="2"/>
      <c r="Q741" s="2"/>
      <c r="R741" s="2"/>
      <c r="S741" s="2"/>
      <c r="T741" s="2"/>
      <c r="U741" s="2"/>
      <c r="V741" s="2"/>
      <c r="W741" s="2"/>
      <c r="X741" s="2"/>
      <c r="Y741" s="2"/>
    </row>
    <row r="742" spans="1:25" ht="13" x14ac:dyDescent="0.15">
      <c r="A742" s="2"/>
      <c r="B742" s="2"/>
      <c r="C742" s="2"/>
      <c r="D742" s="42"/>
      <c r="E742" s="42"/>
      <c r="F742" s="2"/>
      <c r="G742" s="2"/>
      <c r="H742" s="2"/>
      <c r="I742" s="2"/>
      <c r="J742" s="2"/>
      <c r="K742" s="2"/>
      <c r="L742" s="2"/>
      <c r="M742" s="2"/>
      <c r="N742" s="2"/>
      <c r="O742" s="2"/>
      <c r="P742" s="2"/>
      <c r="Q742" s="2"/>
      <c r="R742" s="2"/>
      <c r="S742" s="2"/>
      <c r="T742" s="2"/>
      <c r="U742" s="2"/>
      <c r="V742" s="2"/>
      <c r="W742" s="2"/>
      <c r="X742" s="2"/>
      <c r="Y742" s="2"/>
    </row>
    <row r="743" spans="1:25" ht="13" x14ac:dyDescent="0.15">
      <c r="A743" s="2"/>
      <c r="B743" s="2"/>
      <c r="C743" s="2"/>
      <c r="D743" s="42"/>
      <c r="E743" s="42"/>
      <c r="F743" s="2"/>
      <c r="G743" s="2"/>
      <c r="H743" s="2"/>
      <c r="I743" s="2"/>
      <c r="J743" s="2"/>
      <c r="K743" s="2"/>
      <c r="L743" s="2"/>
      <c r="M743" s="2"/>
      <c r="N743" s="2"/>
      <c r="O743" s="2"/>
      <c r="P743" s="2"/>
      <c r="Q743" s="2"/>
      <c r="R743" s="2"/>
      <c r="S743" s="2"/>
      <c r="T743" s="2"/>
      <c r="U743" s="2"/>
      <c r="V743" s="2"/>
      <c r="W743" s="2"/>
      <c r="X743" s="2"/>
      <c r="Y743" s="2"/>
    </row>
    <row r="744" spans="1:25" ht="13" x14ac:dyDescent="0.15">
      <c r="A744" s="2"/>
      <c r="B744" s="2"/>
      <c r="C744" s="2"/>
      <c r="D744" s="42"/>
      <c r="E744" s="42"/>
      <c r="F744" s="2"/>
      <c r="G744" s="2"/>
      <c r="H744" s="2"/>
      <c r="I744" s="2"/>
      <c r="J744" s="2"/>
      <c r="K744" s="2"/>
      <c r="L744" s="2"/>
      <c r="M744" s="2"/>
      <c r="N744" s="2"/>
      <c r="O744" s="2"/>
      <c r="P744" s="2"/>
      <c r="Q744" s="2"/>
      <c r="R744" s="2"/>
      <c r="S744" s="2"/>
      <c r="T744" s="2"/>
      <c r="U744" s="2"/>
      <c r="V744" s="2"/>
      <c r="W744" s="2"/>
      <c r="X744" s="2"/>
      <c r="Y744" s="2"/>
    </row>
    <row r="745" spans="1:25" ht="13" x14ac:dyDescent="0.15">
      <c r="A745" s="2"/>
      <c r="B745" s="2"/>
      <c r="C745" s="2"/>
      <c r="D745" s="42"/>
      <c r="E745" s="42"/>
      <c r="F745" s="2"/>
      <c r="G745" s="2"/>
      <c r="H745" s="2"/>
      <c r="I745" s="2"/>
      <c r="J745" s="2"/>
      <c r="K745" s="2"/>
      <c r="L745" s="2"/>
      <c r="M745" s="2"/>
      <c r="N745" s="2"/>
      <c r="O745" s="2"/>
      <c r="P745" s="2"/>
      <c r="Q745" s="2"/>
      <c r="R745" s="2"/>
      <c r="S745" s="2"/>
      <c r="T745" s="2"/>
      <c r="U745" s="2"/>
      <c r="V745" s="2"/>
      <c r="W745" s="2"/>
      <c r="X745" s="2"/>
      <c r="Y745" s="2"/>
    </row>
    <row r="746" spans="1:25" ht="13" x14ac:dyDescent="0.15">
      <c r="A746" s="2"/>
      <c r="B746" s="2"/>
      <c r="C746" s="2"/>
      <c r="D746" s="42"/>
      <c r="E746" s="42"/>
      <c r="F746" s="2"/>
      <c r="G746" s="2"/>
      <c r="H746" s="2"/>
      <c r="I746" s="2"/>
      <c r="J746" s="2"/>
      <c r="K746" s="2"/>
      <c r="L746" s="2"/>
      <c r="M746" s="2"/>
      <c r="N746" s="2"/>
      <c r="O746" s="2"/>
      <c r="P746" s="2"/>
      <c r="Q746" s="2"/>
      <c r="R746" s="2"/>
      <c r="S746" s="2"/>
      <c r="T746" s="2"/>
      <c r="U746" s="2"/>
      <c r="V746" s="2"/>
      <c r="W746" s="2"/>
      <c r="X746" s="2"/>
      <c r="Y746" s="2"/>
    </row>
    <row r="747" spans="1:25" ht="13" x14ac:dyDescent="0.15">
      <c r="A747" s="2"/>
      <c r="B747" s="2"/>
      <c r="C747" s="2"/>
      <c r="D747" s="42"/>
      <c r="E747" s="42"/>
      <c r="F747" s="2"/>
      <c r="G747" s="2"/>
      <c r="H747" s="2"/>
      <c r="I747" s="2"/>
      <c r="J747" s="2"/>
      <c r="K747" s="2"/>
      <c r="L747" s="2"/>
      <c r="M747" s="2"/>
      <c r="N747" s="2"/>
      <c r="O747" s="2"/>
      <c r="P747" s="2"/>
      <c r="Q747" s="2"/>
      <c r="R747" s="2"/>
      <c r="S747" s="2"/>
      <c r="T747" s="2"/>
      <c r="U747" s="2"/>
      <c r="V747" s="2"/>
      <c r="W747" s="2"/>
      <c r="X747" s="2"/>
      <c r="Y747" s="2"/>
    </row>
    <row r="748" spans="1:25" ht="13" x14ac:dyDescent="0.15">
      <c r="A748" s="2"/>
      <c r="B748" s="2"/>
      <c r="C748" s="2"/>
      <c r="D748" s="42"/>
      <c r="E748" s="42"/>
      <c r="F748" s="2"/>
      <c r="G748" s="2"/>
      <c r="H748" s="2"/>
      <c r="I748" s="2"/>
      <c r="J748" s="2"/>
      <c r="K748" s="2"/>
      <c r="L748" s="2"/>
      <c r="M748" s="2"/>
      <c r="N748" s="2"/>
      <c r="O748" s="2"/>
      <c r="P748" s="2"/>
      <c r="Q748" s="2"/>
      <c r="R748" s="2"/>
      <c r="S748" s="2"/>
      <c r="T748" s="2"/>
      <c r="U748" s="2"/>
      <c r="V748" s="2"/>
      <c r="W748" s="2"/>
      <c r="X748" s="2"/>
      <c r="Y748" s="2"/>
    </row>
    <row r="749" spans="1:25" ht="13" x14ac:dyDescent="0.15">
      <c r="A749" s="2"/>
      <c r="B749" s="2"/>
      <c r="C749" s="2"/>
      <c r="D749" s="42"/>
      <c r="E749" s="42"/>
      <c r="F749" s="2"/>
      <c r="G749" s="2"/>
      <c r="H749" s="2"/>
      <c r="I749" s="2"/>
      <c r="J749" s="2"/>
      <c r="K749" s="2"/>
      <c r="L749" s="2"/>
      <c r="M749" s="2"/>
      <c r="N749" s="2"/>
      <c r="O749" s="2"/>
      <c r="P749" s="2"/>
      <c r="Q749" s="2"/>
      <c r="R749" s="2"/>
      <c r="S749" s="2"/>
      <c r="T749" s="2"/>
      <c r="U749" s="2"/>
      <c r="V749" s="2"/>
      <c r="W749" s="2"/>
      <c r="X749" s="2"/>
      <c r="Y749" s="2"/>
    </row>
    <row r="750" spans="1:25" ht="13" x14ac:dyDescent="0.15">
      <c r="A750" s="2"/>
      <c r="B750" s="2"/>
      <c r="C750" s="2"/>
      <c r="D750" s="42"/>
      <c r="E750" s="42"/>
      <c r="F750" s="2"/>
      <c r="G750" s="2"/>
      <c r="H750" s="2"/>
      <c r="I750" s="2"/>
      <c r="J750" s="2"/>
      <c r="K750" s="2"/>
      <c r="L750" s="2"/>
      <c r="M750" s="2"/>
      <c r="N750" s="2"/>
      <c r="O750" s="2"/>
      <c r="P750" s="2"/>
      <c r="Q750" s="2"/>
      <c r="R750" s="2"/>
      <c r="S750" s="2"/>
      <c r="T750" s="2"/>
      <c r="U750" s="2"/>
      <c r="V750" s="2"/>
      <c r="W750" s="2"/>
      <c r="X750" s="2"/>
      <c r="Y750" s="2"/>
    </row>
    <row r="751" spans="1:25" ht="13" x14ac:dyDescent="0.15">
      <c r="A751" s="2"/>
      <c r="B751" s="2"/>
      <c r="C751" s="2"/>
      <c r="D751" s="42"/>
      <c r="E751" s="42"/>
      <c r="F751" s="2"/>
      <c r="G751" s="2"/>
      <c r="H751" s="2"/>
      <c r="I751" s="2"/>
      <c r="J751" s="2"/>
      <c r="K751" s="2"/>
      <c r="L751" s="2"/>
      <c r="M751" s="2"/>
      <c r="N751" s="2"/>
      <c r="O751" s="2"/>
      <c r="P751" s="2"/>
      <c r="Q751" s="2"/>
      <c r="R751" s="2"/>
      <c r="S751" s="2"/>
      <c r="T751" s="2"/>
      <c r="U751" s="2"/>
      <c r="V751" s="2"/>
      <c r="W751" s="2"/>
      <c r="X751" s="2"/>
      <c r="Y751" s="2"/>
    </row>
    <row r="752" spans="1:25" ht="13" x14ac:dyDescent="0.15">
      <c r="A752" s="2"/>
      <c r="B752" s="2"/>
      <c r="C752" s="2"/>
      <c r="D752" s="42"/>
      <c r="E752" s="42"/>
      <c r="F752" s="2"/>
      <c r="G752" s="2"/>
      <c r="H752" s="2"/>
      <c r="I752" s="2"/>
      <c r="J752" s="2"/>
      <c r="K752" s="2"/>
      <c r="L752" s="2"/>
      <c r="M752" s="2"/>
      <c r="N752" s="2"/>
      <c r="O752" s="2"/>
      <c r="P752" s="2"/>
      <c r="Q752" s="2"/>
      <c r="R752" s="2"/>
      <c r="S752" s="2"/>
      <c r="T752" s="2"/>
      <c r="U752" s="2"/>
      <c r="V752" s="2"/>
      <c r="W752" s="2"/>
      <c r="X752" s="2"/>
      <c r="Y752" s="2"/>
    </row>
    <row r="753" spans="1:25" ht="13" x14ac:dyDescent="0.15">
      <c r="A753" s="2"/>
      <c r="B753" s="2"/>
      <c r="C753" s="2"/>
      <c r="D753" s="42"/>
      <c r="E753" s="42"/>
      <c r="F753" s="2"/>
      <c r="G753" s="2"/>
      <c r="H753" s="2"/>
      <c r="I753" s="2"/>
      <c r="J753" s="2"/>
      <c r="K753" s="2"/>
      <c r="L753" s="2"/>
      <c r="M753" s="2"/>
      <c r="N753" s="2"/>
      <c r="O753" s="2"/>
      <c r="P753" s="2"/>
      <c r="Q753" s="2"/>
      <c r="R753" s="2"/>
      <c r="S753" s="2"/>
      <c r="T753" s="2"/>
      <c r="U753" s="2"/>
      <c r="V753" s="2"/>
      <c r="W753" s="2"/>
      <c r="X753" s="2"/>
      <c r="Y753" s="2"/>
    </row>
    <row r="754" spans="1:25" ht="13" x14ac:dyDescent="0.15">
      <c r="A754" s="2"/>
      <c r="B754" s="2"/>
      <c r="C754" s="2"/>
      <c r="D754" s="42"/>
      <c r="E754" s="42"/>
      <c r="F754" s="2"/>
      <c r="G754" s="2"/>
      <c r="H754" s="2"/>
      <c r="I754" s="2"/>
      <c r="J754" s="2"/>
      <c r="K754" s="2"/>
      <c r="L754" s="2"/>
      <c r="M754" s="2"/>
      <c r="N754" s="2"/>
      <c r="O754" s="2"/>
      <c r="P754" s="2"/>
      <c r="Q754" s="2"/>
      <c r="R754" s="2"/>
      <c r="S754" s="2"/>
      <c r="T754" s="2"/>
      <c r="U754" s="2"/>
      <c r="V754" s="2"/>
      <c r="W754" s="2"/>
      <c r="X754" s="2"/>
      <c r="Y754" s="2"/>
    </row>
    <row r="755" spans="1:25" ht="13" x14ac:dyDescent="0.15">
      <c r="A755" s="2"/>
      <c r="B755" s="2"/>
      <c r="C755" s="2"/>
      <c r="D755" s="42"/>
      <c r="E755" s="42"/>
      <c r="F755" s="2"/>
      <c r="G755" s="2"/>
      <c r="H755" s="2"/>
      <c r="I755" s="2"/>
      <c r="J755" s="2"/>
      <c r="K755" s="2"/>
      <c r="L755" s="2"/>
      <c r="M755" s="2"/>
      <c r="N755" s="2"/>
      <c r="O755" s="2"/>
      <c r="P755" s="2"/>
      <c r="Q755" s="2"/>
      <c r="R755" s="2"/>
      <c r="S755" s="2"/>
      <c r="T755" s="2"/>
      <c r="U755" s="2"/>
      <c r="V755" s="2"/>
      <c r="W755" s="2"/>
      <c r="X755" s="2"/>
      <c r="Y755" s="2"/>
    </row>
    <row r="756" spans="1:25" ht="13" x14ac:dyDescent="0.15">
      <c r="A756" s="2"/>
      <c r="B756" s="2"/>
      <c r="C756" s="2"/>
      <c r="D756" s="42"/>
      <c r="E756" s="42"/>
      <c r="F756" s="2"/>
      <c r="G756" s="2"/>
      <c r="H756" s="2"/>
      <c r="I756" s="2"/>
      <c r="J756" s="2"/>
      <c r="K756" s="2"/>
      <c r="L756" s="2"/>
      <c r="M756" s="2"/>
      <c r="N756" s="2"/>
      <c r="O756" s="2"/>
      <c r="P756" s="2"/>
      <c r="Q756" s="2"/>
      <c r="R756" s="2"/>
      <c r="S756" s="2"/>
      <c r="T756" s="2"/>
      <c r="U756" s="2"/>
      <c r="V756" s="2"/>
      <c r="W756" s="2"/>
      <c r="X756" s="2"/>
      <c r="Y756" s="2"/>
    </row>
    <row r="757" spans="1:25" ht="13" x14ac:dyDescent="0.15">
      <c r="A757" s="2"/>
      <c r="B757" s="2"/>
      <c r="C757" s="2"/>
      <c r="D757" s="42"/>
      <c r="E757" s="42"/>
      <c r="F757" s="2"/>
      <c r="G757" s="2"/>
      <c r="H757" s="2"/>
      <c r="I757" s="2"/>
      <c r="J757" s="2"/>
      <c r="K757" s="2"/>
      <c r="L757" s="2"/>
      <c r="M757" s="2"/>
      <c r="N757" s="2"/>
      <c r="O757" s="2"/>
      <c r="P757" s="2"/>
      <c r="Q757" s="2"/>
      <c r="R757" s="2"/>
      <c r="S757" s="2"/>
      <c r="T757" s="2"/>
      <c r="U757" s="2"/>
      <c r="V757" s="2"/>
      <c r="W757" s="2"/>
      <c r="X757" s="2"/>
      <c r="Y757" s="2"/>
    </row>
    <row r="758" spans="1:25" ht="13" x14ac:dyDescent="0.15">
      <c r="A758" s="2"/>
      <c r="B758" s="2"/>
      <c r="C758" s="2"/>
      <c r="D758" s="42"/>
      <c r="E758" s="42"/>
      <c r="F758" s="2"/>
      <c r="G758" s="2"/>
      <c r="H758" s="2"/>
      <c r="I758" s="2"/>
      <c r="J758" s="2"/>
      <c r="K758" s="2"/>
      <c r="L758" s="2"/>
      <c r="M758" s="2"/>
      <c r="N758" s="2"/>
      <c r="O758" s="2"/>
      <c r="P758" s="2"/>
      <c r="Q758" s="2"/>
      <c r="R758" s="2"/>
      <c r="S758" s="2"/>
      <c r="T758" s="2"/>
      <c r="U758" s="2"/>
      <c r="V758" s="2"/>
      <c r="W758" s="2"/>
      <c r="X758" s="2"/>
      <c r="Y758" s="2"/>
    </row>
    <row r="759" spans="1:25" ht="13" x14ac:dyDescent="0.15">
      <c r="A759" s="2"/>
      <c r="B759" s="2"/>
      <c r="C759" s="2"/>
      <c r="D759" s="42"/>
      <c r="E759" s="42"/>
      <c r="F759" s="2"/>
      <c r="G759" s="2"/>
      <c r="H759" s="2"/>
      <c r="I759" s="2"/>
      <c r="J759" s="2"/>
      <c r="K759" s="2"/>
      <c r="L759" s="2"/>
      <c r="M759" s="2"/>
      <c r="N759" s="2"/>
      <c r="O759" s="2"/>
      <c r="P759" s="2"/>
      <c r="Q759" s="2"/>
      <c r="R759" s="2"/>
      <c r="S759" s="2"/>
      <c r="T759" s="2"/>
      <c r="U759" s="2"/>
      <c r="V759" s="2"/>
      <c r="W759" s="2"/>
      <c r="X759" s="2"/>
      <c r="Y759" s="2"/>
    </row>
    <row r="760" spans="1:25" ht="13" x14ac:dyDescent="0.15">
      <c r="A760" s="2"/>
      <c r="B760" s="2"/>
      <c r="C760" s="2"/>
      <c r="D760" s="42"/>
      <c r="E760" s="42"/>
      <c r="F760" s="2"/>
      <c r="G760" s="2"/>
      <c r="H760" s="2"/>
      <c r="I760" s="2"/>
      <c r="J760" s="2"/>
      <c r="K760" s="2"/>
      <c r="L760" s="2"/>
      <c r="M760" s="2"/>
      <c r="N760" s="2"/>
      <c r="O760" s="2"/>
      <c r="P760" s="2"/>
      <c r="Q760" s="2"/>
      <c r="R760" s="2"/>
      <c r="S760" s="2"/>
      <c r="T760" s="2"/>
      <c r="U760" s="2"/>
      <c r="V760" s="2"/>
      <c r="W760" s="2"/>
      <c r="X760" s="2"/>
      <c r="Y760" s="2"/>
    </row>
    <row r="761" spans="1:25" ht="13" x14ac:dyDescent="0.15">
      <c r="A761" s="2"/>
      <c r="B761" s="2"/>
      <c r="C761" s="2"/>
      <c r="D761" s="42"/>
      <c r="E761" s="42"/>
      <c r="F761" s="2"/>
      <c r="G761" s="2"/>
      <c r="H761" s="2"/>
      <c r="I761" s="2"/>
      <c r="J761" s="2"/>
      <c r="K761" s="2"/>
      <c r="L761" s="2"/>
      <c r="M761" s="2"/>
      <c r="N761" s="2"/>
      <c r="O761" s="2"/>
      <c r="P761" s="2"/>
      <c r="Q761" s="2"/>
      <c r="R761" s="2"/>
      <c r="S761" s="2"/>
      <c r="T761" s="2"/>
      <c r="U761" s="2"/>
      <c r="V761" s="2"/>
      <c r="W761" s="2"/>
      <c r="X761" s="2"/>
      <c r="Y761" s="2"/>
    </row>
    <row r="762" spans="1:25" ht="13" x14ac:dyDescent="0.15">
      <c r="A762" s="2"/>
      <c r="B762" s="2"/>
      <c r="C762" s="2"/>
      <c r="D762" s="42"/>
      <c r="E762" s="42"/>
      <c r="F762" s="2"/>
      <c r="G762" s="2"/>
      <c r="H762" s="2"/>
      <c r="I762" s="2"/>
      <c r="J762" s="2"/>
      <c r="K762" s="2"/>
      <c r="L762" s="2"/>
      <c r="M762" s="2"/>
      <c r="N762" s="2"/>
      <c r="O762" s="2"/>
      <c r="P762" s="2"/>
      <c r="Q762" s="2"/>
      <c r="R762" s="2"/>
      <c r="S762" s="2"/>
      <c r="T762" s="2"/>
      <c r="U762" s="2"/>
      <c r="V762" s="2"/>
      <c r="W762" s="2"/>
      <c r="X762" s="2"/>
      <c r="Y762" s="2"/>
    </row>
    <row r="763" spans="1:25" ht="13" x14ac:dyDescent="0.15">
      <c r="A763" s="2"/>
      <c r="B763" s="2"/>
      <c r="C763" s="2"/>
      <c r="D763" s="42"/>
      <c r="E763" s="42"/>
      <c r="F763" s="2"/>
      <c r="G763" s="2"/>
      <c r="H763" s="2"/>
      <c r="I763" s="2"/>
      <c r="J763" s="2"/>
      <c r="K763" s="2"/>
      <c r="L763" s="2"/>
      <c r="M763" s="2"/>
      <c r="N763" s="2"/>
      <c r="O763" s="2"/>
      <c r="P763" s="2"/>
      <c r="Q763" s="2"/>
      <c r="R763" s="2"/>
      <c r="S763" s="2"/>
      <c r="T763" s="2"/>
      <c r="U763" s="2"/>
      <c r="V763" s="2"/>
      <c r="W763" s="2"/>
      <c r="X763" s="2"/>
      <c r="Y763" s="2"/>
    </row>
    <row r="764" spans="1:25" ht="13" x14ac:dyDescent="0.15">
      <c r="A764" s="2"/>
      <c r="B764" s="2"/>
      <c r="C764" s="2"/>
      <c r="D764" s="42"/>
      <c r="E764" s="42"/>
      <c r="F764" s="2"/>
      <c r="G764" s="2"/>
      <c r="H764" s="2"/>
      <c r="I764" s="2"/>
      <c r="J764" s="2"/>
      <c r="K764" s="2"/>
      <c r="L764" s="2"/>
      <c r="M764" s="2"/>
      <c r="N764" s="2"/>
      <c r="O764" s="2"/>
      <c r="P764" s="2"/>
      <c r="Q764" s="2"/>
      <c r="R764" s="2"/>
      <c r="S764" s="2"/>
      <c r="T764" s="2"/>
      <c r="U764" s="2"/>
      <c r="V764" s="2"/>
      <c r="W764" s="2"/>
      <c r="X764" s="2"/>
      <c r="Y764" s="2"/>
    </row>
    <row r="765" spans="1:25" ht="13" x14ac:dyDescent="0.15">
      <c r="A765" s="2"/>
      <c r="B765" s="2"/>
      <c r="C765" s="2"/>
      <c r="D765" s="42"/>
      <c r="E765" s="42"/>
      <c r="F765" s="2"/>
      <c r="G765" s="2"/>
      <c r="H765" s="2"/>
      <c r="I765" s="2"/>
      <c r="J765" s="2"/>
      <c r="K765" s="2"/>
      <c r="L765" s="2"/>
      <c r="M765" s="2"/>
      <c r="N765" s="2"/>
      <c r="O765" s="2"/>
      <c r="P765" s="2"/>
      <c r="Q765" s="2"/>
      <c r="R765" s="2"/>
      <c r="S765" s="2"/>
      <c r="T765" s="2"/>
      <c r="U765" s="2"/>
      <c r="V765" s="2"/>
      <c r="W765" s="2"/>
      <c r="X765" s="2"/>
      <c r="Y765" s="2"/>
    </row>
    <row r="766" spans="1:25" ht="13" x14ac:dyDescent="0.15">
      <c r="A766" s="2"/>
      <c r="B766" s="2"/>
      <c r="C766" s="2"/>
      <c r="D766" s="42"/>
      <c r="E766" s="42"/>
      <c r="F766" s="2"/>
      <c r="G766" s="2"/>
      <c r="H766" s="2"/>
      <c r="I766" s="2"/>
      <c r="J766" s="2"/>
      <c r="K766" s="2"/>
      <c r="L766" s="2"/>
      <c r="M766" s="2"/>
      <c r="N766" s="2"/>
      <c r="O766" s="2"/>
      <c r="P766" s="2"/>
      <c r="Q766" s="2"/>
      <c r="R766" s="2"/>
      <c r="S766" s="2"/>
      <c r="T766" s="2"/>
      <c r="U766" s="2"/>
      <c r="V766" s="2"/>
      <c r="W766" s="2"/>
      <c r="X766" s="2"/>
      <c r="Y766" s="2"/>
    </row>
    <row r="767" spans="1:25" ht="13" x14ac:dyDescent="0.15">
      <c r="A767" s="2"/>
      <c r="B767" s="2"/>
      <c r="C767" s="2"/>
      <c r="D767" s="42"/>
      <c r="E767" s="42"/>
      <c r="F767" s="2"/>
      <c r="G767" s="2"/>
      <c r="H767" s="2"/>
      <c r="I767" s="2"/>
      <c r="J767" s="2"/>
      <c r="K767" s="2"/>
      <c r="L767" s="2"/>
      <c r="M767" s="2"/>
      <c r="N767" s="2"/>
      <c r="O767" s="2"/>
      <c r="P767" s="2"/>
      <c r="Q767" s="2"/>
      <c r="R767" s="2"/>
      <c r="S767" s="2"/>
      <c r="T767" s="2"/>
      <c r="U767" s="2"/>
      <c r="V767" s="2"/>
      <c r="W767" s="2"/>
      <c r="X767" s="2"/>
      <c r="Y767" s="2"/>
    </row>
    <row r="768" spans="1:25" ht="13" x14ac:dyDescent="0.15">
      <c r="A768" s="2"/>
      <c r="B768" s="2"/>
      <c r="C768" s="2"/>
      <c r="D768" s="42"/>
      <c r="E768" s="42"/>
      <c r="F768" s="2"/>
      <c r="G768" s="2"/>
      <c r="H768" s="2"/>
      <c r="I768" s="2"/>
      <c r="J768" s="2"/>
      <c r="K768" s="2"/>
      <c r="L768" s="2"/>
      <c r="M768" s="2"/>
      <c r="N768" s="2"/>
      <c r="O768" s="2"/>
      <c r="P768" s="2"/>
      <c r="Q768" s="2"/>
      <c r="R768" s="2"/>
      <c r="S768" s="2"/>
      <c r="T768" s="2"/>
      <c r="U768" s="2"/>
      <c r="V768" s="2"/>
      <c r="W768" s="2"/>
      <c r="X768" s="2"/>
      <c r="Y768" s="2"/>
    </row>
    <row r="769" spans="1:25" ht="13" x14ac:dyDescent="0.15">
      <c r="A769" s="2"/>
      <c r="B769" s="2"/>
      <c r="C769" s="2"/>
      <c r="D769" s="42"/>
      <c r="E769" s="42"/>
      <c r="F769" s="2"/>
      <c r="G769" s="2"/>
      <c r="H769" s="2"/>
      <c r="I769" s="2"/>
      <c r="J769" s="2"/>
      <c r="K769" s="2"/>
      <c r="L769" s="2"/>
      <c r="M769" s="2"/>
      <c r="N769" s="2"/>
      <c r="O769" s="2"/>
      <c r="P769" s="2"/>
      <c r="Q769" s="2"/>
      <c r="R769" s="2"/>
      <c r="S769" s="2"/>
      <c r="T769" s="2"/>
      <c r="U769" s="2"/>
      <c r="V769" s="2"/>
      <c r="W769" s="2"/>
      <c r="X769" s="2"/>
      <c r="Y769" s="2"/>
    </row>
    <row r="770" spans="1:25" ht="13" x14ac:dyDescent="0.15">
      <c r="A770" s="2"/>
      <c r="B770" s="2"/>
      <c r="C770" s="2"/>
      <c r="D770" s="42"/>
      <c r="E770" s="42"/>
      <c r="F770" s="2"/>
      <c r="G770" s="2"/>
      <c r="H770" s="2"/>
      <c r="I770" s="2"/>
      <c r="J770" s="2"/>
      <c r="K770" s="2"/>
      <c r="L770" s="2"/>
      <c r="M770" s="2"/>
      <c r="N770" s="2"/>
      <c r="O770" s="2"/>
      <c r="P770" s="2"/>
      <c r="Q770" s="2"/>
      <c r="R770" s="2"/>
      <c r="S770" s="2"/>
      <c r="T770" s="2"/>
      <c r="U770" s="2"/>
      <c r="V770" s="2"/>
      <c r="W770" s="2"/>
      <c r="X770" s="2"/>
      <c r="Y770" s="2"/>
    </row>
    <row r="771" spans="1:25" ht="13" x14ac:dyDescent="0.15">
      <c r="A771" s="2"/>
      <c r="B771" s="2"/>
      <c r="C771" s="2"/>
      <c r="D771" s="42"/>
      <c r="E771" s="42"/>
      <c r="F771" s="2"/>
      <c r="G771" s="2"/>
      <c r="H771" s="2"/>
      <c r="I771" s="2"/>
      <c r="J771" s="2"/>
      <c r="K771" s="2"/>
      <c r="L771" s="2"/>
      <c r="M771" s="2"/>
      <c r="N771" s="2"/>
      <c r="O771" s="2"/>
      <c r="P771" s="2"/>
      <c r="Q771" s="2"/>
      <c r="R771" s="2"/>
      <c r="S771" s="2"/>
      <c r="T771" s="2"/>
      <c r="U771" s="2"/>
      <c r="V771" s="2"/>
      <c r="W771" s="2"/>
      <c r="X771" s="2"/>
      <c r="Y771" s="2"/>
    </row>
    <row r="772" spans="1:25" ht="13" x14ac:dyDescent="0.15">
      <c r="A772" s="2"/>
      <c r="B772" s="2"/>
      <c r="C772" s="2"/>
      <c r="D772" s="42"/>
      <c r="E772" s="42"/>
      <c r="F772" s="2"/>
      <c r="G772" s="2"/>
      <c r="H772" s="2"/>
      <c r="I772" s="2"/>
      <c r="J772" s="2"/>
      <c r="K772" s="2"/>
      <c r="L772" s="2"/>
      <c r="M772" s="2"/>
      <c r="N772" s="2"/>
      <c r="O772" s="2"/>
      <c r="P772" s="2"/>
      <c r="Q772" s="2"/>
      <c r="R772" s="2"/>
      <c r="S772" s="2"/>
      <c r="T772" s="2"/>
      <c r="U772" s="2"/>
      <c r="V772" s="2"/>
      <c r="W772" s="2"/>
      <c r="X772" s="2"/>
      <c r="Y772" s="2"/>
    </row>
    <row r="773" spans="1:25" ht="13" x14ac:dyDescent="0.15">
      <c r="A773" s="2"/>
      <c r="B773" s="2"/>
      <c r="C773" s="2"/>
      <c r="D773" s="42"/>
      <c r="E773" s="42"/>
      <c r="F773" s="2"/>
      <c r="G773" s="2"/>
      <c r="H773" s="2"/>
      <c r="I773" s="2"/>
      <c r="J773" s="2"/>
      <c r="K773" s="2"/>
      <c r="L773" s="2"/>
      <c r="M773" s="2"/>
      <c r="N773" s="2"/>
      <c r="O773" s="2"/>
      <c r="P773" s="2"/>
      <c r="Q773" s="2"/>
      <c r="R773" s="2"/>
      <c r="S773" s="2"/>
      <c r="T773" s="2"/>
      <c r="U773" s="2"/>
      <c r="V773" s="2"/>
      <c r="W773" s="2"/>
      <c r="X773" s="2"/>
      <c r="Y773" s="2"/>
    </row>
    <row r="774" spans="1:25" ht="13" x14ac:dyDescent="0.15">
      <c r="A774" s="2"/>
      <c r="B774" s="2"/>
      <c r="C774" s="2"/>
      <c r="D774" s="42"/>
      <c r="E774" s="42"/>
      <c r="F774" s="2"/>
      <c r="G774" s="2"/>
      <c r="H774" s="2"/>
      <c r="I774" s="2"/>
      <c r="J774" s="2"/>
      <c r="K774" s="2"/>
      <c r="L774" s="2"/>
      <c r="M774" s="2"/>
      <c r="N774" s="2"/>
      <c r="O774" s="2"/>
      <c r="P774" s="2"/>
      <c r="Q774" s="2"/>
      <c r="R774" s="2"/>
      <c r="S774" s="2"/>
      <c r="T774" s="2"/>
      <c r="U774" s="2"/>
      <c r="V774" s="2"/>
      <c r="W774" s="2"/>
      <c r="X774" s="2"/>
      <c r="Y774" s="2"/>
    </row>
    <row r="775" spans="1:25" ht="13" x14ac:dyDescent="0.15">
      <c r="A775" s="2"/>
      <c r="B775" s="2"/>
      <c r="C775" s="2"/>
      <c r="D775" s="42"/>
      <c r="E775" s="42"/>
      <c r="F775" s="2"/>
      <c r="G775" s="2"/>
      <c r="H775" s="2"/>
      <c r="I775" s="2"/>
      <c r="J775" s="2"/>
      <c r="K775" s="2"/>
      <c r="L775" s="2"/>
      <c r="M775" s="2"/>
      <c r="N775" s="2"/>
      <c r="O775" s="2"/>
      <c r="P775" s="2"/>
      <c r="Q775" s="2"/>
      <c r="R775" s="2"/>
      <c r="S775" s="2"/>
      <c r="T775" s="2"/>
      <c r="U775" s="2"/>
      <c r="V775" s="2"/>
      <c r="W775" s="2"/>
      <c r="X775" s="2"/>
      <c r="Y775" s="2"/>
    </row>
    <row r="776" spans="1:25" ht="13" x14ac:dyDescent="0.15">
      <c r="A776" s="2"/>
      <c r="B776" s="2"/>
      <c r="C776" s="2"/>
      <c r="D776" s="42"/>
      <c r="E776" s="42"/>
      <c r="F776" s="2"/>
      <c r="G776" s="2"/>
      <c r="H776" s="2"/>
      <c r="I776" s="2"/>
      <c r="J776" s="2"/>
      <c r="K776" s="2"/>
      <c r="L776" s="2"/>
      <c r="M776" s="2"/>
      <c r="N776" s="2"/>
      <c r="O776" s="2"/>
      <c r="P776" s="2"/>
      <c r="Q776" s="2"/>
      <c r="R776" s="2"/>
      <c r="S776" s="2"/>
      <c r="T776" s="2"/>
      <c r="U776" s="2"/>
      <c r="V776" s="2"/>
      <c r="W776" s="2"/>
      <c r="X776" s="2"/>
      <c r="Y776" s="2"/>
    </row>
    <row r="777" spans="1:25" ht="13" x14ac:dyDescent="0.15">
      <c r="A777" s="2"/>
      <c r="B777" s="2"/>
      <c r="C777" s="2"/>
      <c r="D777" s="42"/>
      <c r="E777" s="42"/>
      <c r="F777" s="2"/>
      <c r="G777" s="2"/>
      <c r="H777" s="2"/>
      <c r="I777" s="2"/>
      <c r="J777" s="2"/>
      <c r="K777" s="2"/>
      <c r="L777" s="2"/>
      <c r="M777" s="2"/>
      <c r="N777" s="2"/>
      <c r="O777" s="2"/>
      <c r="P777" s="2"/>
      <c r="Q777" s="2"/>
      <c r="R777" s="2"/>
      <c r="S777" s="2"/>
      <c r="T777" s="2"/>
      <c r="U777" s="2"/>
      <c r="V777" s="2"/>
      <c r="W777" s="2"/>
      <c r="X777" s="2"/>
      <c r="Y777" s="2"/>
    </row>
    <row r="778" spans="1:25" ht="13" x14ac:dyDescent="0.15">
      <c r="A778" s="2"/>
      <c r="B778" s="2"/>
      <c r="C778" s="2"/>
      <c r="D778" s="42"/>
      <c r="E778" s="42"/>
      <c r="F778" s="2"/>
      <c r="G778" s="2"/>
      <c r="H778" s="2"/>
      <c r="I778" s="2"/>
      <c r="J778" s="2"/>
      <c r="K778" s="2"/>
      <c r="L778" s="2"/>
      <c r="M778" s="2"/>
      <c r="N778" s="2"/>
      <c r="O778" s="2"/>
      <c r="P778" s="2"/>
      <c r="Q778" s="2"/>
      <c r="R778" s="2"/>
      <c r="S778" s="2"/>
      <c r="T778" s="2"/>
      <c r="U778" s="2"/>
      <c r="V778" s="2"/>
      <c r="W778" s="2"/>
      <c r="X778" s="2"/>
      <c r="Y778" s="2"/>
    </row>
    <row r="779" spans="1:25" ht="13" x14ac:dyDescent="0.15">
      <c r="A779" s="2"/>
      <c r="B779" s="2"/>
      <c r="C779" s="2"/>
      <c r="D779" s="42"/>
      <c r="E779" s="42"/>
      <c r="F779" s="2"/>
      <c r="G779" s="2"/>
      <c r="H779" s="2"/>
      <c r="I779" s="2"/>
      <c r="J779" s="2"/>
      <c r="K779" s="2"/>
      <c r="L779" s="2"/>
      <c r="M779" s="2"/>
      <c r="N779" s="2"/>
      <c r="O779" s="2"/>
      <c r="P779" s="2"/>
      <c r="Q779" s="2"/>
      <c r="R779" s="2"/>
      <c r="S779" s="2"/>
      <c r="T779" s="2"/>
      <c r="U779" s="2"/>
      <c r="V779" s="2"/>
      <c r="W779" s="2"/>
      <c r="X779" s="2"/>
      <c r="Y779" s="2"/>
    </row>
    <row r="780" spans="1:25" ht="13" x14ac:dyDescent="0.15">
      <c r="A780" s="2"/>
      <c r="B780" s="2"/>
      <c r="C780" s="2"/>
      <c r="D780" s="42"/>
      <c r="E780" s="42"/>
      <c r="F780" s="2"/>
      <c r="G780" s="2"/>
      <c r="H780" s="2"/>
      <c r="I780" s="2"/>
      <c r="J780" s="2"/>
      <c r="K780" s="2"/>
      <c r="L780" s="2"/>
      <c r="M780" s="2"/>
      <c r="N780" s="2"/>
      <c r="O780" s="2"/>
      <c r="P780" s="2"/>
      <c r="Q780" s="2"/>
      <c r="R780" s="2"/>
      <c r="S780" s="2"/>
      <c r="T780" s="2"/>
      <c r="U780" s="2"/>
      <c r="V780" s="2"/>
      <c r="W780" s="2"/>
      <c r="X780" s="2"/>
      <c r="Y780" s="2"/>
    </row>
    <row r="781" spans="1:25" ht="13" x14ac:dyDescent="0.15">
      <c r="A781" s="2"/>
      <c r="B781" s="2"/>
      <c r="C781" s="2"/>
      <c r="D781" s="42"/>
      <c r="E781" s="42"/>
      <c r="F781" s="2"/>
      <c r="G781" s="2"/>
      <c r="H781" s="2"/>
      <c r="I781" s="2"/>
      <c r="J781" s="2"/>
      <c r="K781" s="2"/>
      <c r="L781" s="2"/>
      <c r="M781" s="2"/>
      <c r="N781" s="2"/>
      <c r="O781" s="2"/>
      <c r="P781" s="2"/>
      <c r="Q781" s="2"/>
      <c r="R781" s="2"/>
      <c r="S781" s="2"/>
      <c r="T781" s="2"/>
      <c r="U781" s="2"/>
      <c r="V781" s="2"/>
      <c r="W781" s="2"/>
      <c r="X781" s="2"/>
      <c r="Y781" s="2"/>
    </row>
    <row r="782" spans="1:25" ht="13" x14ac:dyDescent="0.15">
      <c r="A782" s="2"/>
      <c r="B782" s="2"/>
      <c r="C782" s="2"/>
      <c r="D782" s="42"/>
      <c r="E782" s="42"/>
      <c r="F782" s="2"/>
      <c r="G782" s="2"/>
      <c r="H782" s="2"/>
      <c r="I782" s="2"/>
      <c r="J782" s="2"/>
      <c r="K782" s="2"/>
      <c r="L782" s="2"/>
      <c r="M782" s="2"/>
      <c r="N782" s="2"/>
      <c r="O782" s="2"/>
      <c r="P782" s="2"/>
      <c r="Q782" s="2"/>
      <c r="R782" s="2"/>
      <c r="S782" s="2"/>
      <c r="T782" s="2"/>
      <c r="U782" s="2"/>
      <c r="V782" s="2"/>
      <c r="W782" s="2"/>
      <c r="X782" s="2"/>
      <c r="Y782" s="2"/>
    </row>
    <row r="783" spans="1:25" ht="13" x14ac:dyDescent="0.15">
      <c r="A783" s="2"/>
      <c r="B783" s="2"/>
      <c r="C783" s="2"/>
      <c r="D783" s="42"/>
      <c r="E783" s="42"/>
      <c r="F783" s="2"/>
      <c r="G783" s="2"/>
      <c r="H783" s="2"/>
      <c r="I783" s="2"/>
      <c r="J783" s="2"/>
      <c r="K783" s="2"/>
      <c r="L783" s="2"/>
      <c r="M783" s="2"/>
      <c r="N783" s="2"/>
      <c r="O783" s="2"/>
      <c r="P783" s="2"/>
      <c r="Q783" s="2"/>
      <c r="R783" s="2"/>
      <c r="S783" s="2"/>
      <c r="T783" s="2"/>
      <c r="U783" s="2"/>
      <c r="V783" s="2"/>
      <c r="W783" s="2"/>
      <c r="X783" s="2"/>
      <c r="Y783" s="2"/>
    </row>
    <row r="784" spans="1:25" ht="13" x14ac:dyDescent="0.15">
      <c r="A784" s="2"/>
      <c r="B784" s="2"/>
      <c r="C784" s="2"/>
      <c r="D784" s="42"/>
      <c r="E784" s="42"/>
      <c r="F784" s="2"/>
      <c r="G784" s="2"/>
      <c r="H784" s="2"/>
      <c r="I784" s="2"/>
      <c r="J784" s="2"/>
      <c r="K784" s="2"/>
      <c r="L784" s="2"/>
      <c r="M784" s="2"/>
      <c r="N784" s="2"/>
      <c r="O784" s="2"/>
      <c r="P784" s="2"/>
      <c r="Q784" s="2"/>
      <c r="R784" s="2"/>
      <c r="S784" s="2"/>
      <c r="T784" s="2"/>
      <c r="U784" s="2"/>
      <c r="V784" s="2"/>
      <c r="W784" s="2"/>
      <c r="X784" s="2"/>
      <c r="Y784" s="2"/>
    </row>
    <row r="785" spans="1:25" ht="13" x14ac:dyDescent="0.15">
      <c r="A785" s="2"/>
      <c r="B785" s="2"/>
      <c r="C785" s="2"/>
      <c r="D785" s="42"/>
      <c r="E785" s="42"/>
      <c r="F785" s="2"/>
      <c r="G785" s="2"/>
      <c r="H785" s="2"/>
      <c r="I785" s="2"/>
      <c r="J785" s="2"/>
      <c r="K785" s="2"/>
      <c r="L785" s="2"/>
      <c r="M785" s="2"/>
      <c r="N785" s="2"/>
      <c r="O785" s="2"/>
      <c r="P785" s="2"/>
      <c r="Q785" s="2"/>
      <c r="R785" s="2"/>
      <c r="S785" s="2"/>
      <c r="T785" s="2"/>
      <c r="U785" s="2"/>
      <c r="V785" s="2"/>
      <c r="W785" s="2"/>
      <c r="X785" s="2"/>
      <c r="Y785" s="2"/>
    </row>
    <row r="786" spans="1:25" ht="13" x14ac:dyDescent="0.15">
      <c r="A786" s="2"/>
      <c r="B786" s="2"/>
      <c r="C786" s="2"/>
      <c r="D786" s="42"/>
      <c r="E786" s="42"/>
      <c r="F786" s="2"/>
      <c r="G786" s="2"/>
      <c r="H786" s="2"/>
      <c r="I786" s="2"/>
      <c r="J786" s="2"/>
      <c r="K786" s="2"/>
      <c r="L786" s="2"/>
      <c r="M786" s="2"/>
      <c r="N786" s="2"/>
      <c r="O786" s="2"/>
      <c r="P786" s="2"/>
      <c r="Q786" s="2"/>
      <c r="R786" s="2"/>
      <c r="S786" s="2"/>
      <c r="T786" s="2"/>
      <c r="U786" s="2"/>
      <c r="V786" s="2"/>
      <c r="W786" s="2"/>
      <c r="X786" s="2"/>
      <c r="Y786" s="2"/>
    </row>
    <row r="787" spans="1:25" ht="13" x14ac:dyDescent="0.15">
      <c r="A787" s="2"/>
      <c r="B787" s="2"/>
      <c r="C787" s="2"/>
      <c r="D787" s="42"/>
      <c r="E787" s="42"/>
      <c r="F787" s="2"/>
      <c r="G787" s="2"/>
      <c r="H787" s="2"/>
      <c r="I787" s="2"/>
      <c r="J787" s="2"/>
      <c r="K787" s="2"/>
      <c r="L787" s="2"/>
      <c r="M787" s="2"/>
      <c r="N787" s="2"/>
      <c r="O787" s="2"/>
      <c r="P787" s="2"/>
      <c r="Q787" s="2"/>
      <c r="R787" s="2"/>
      <c r="S787" s="2"/>
      <c r="T787" s="2"/>
      <c r="U787" s="2"/>
      <c r="V787" s="2"/>
      <c r="W787" s="2"/>
      <c r="X787" s="2"/>
      <c r="Y787" s="2"/>
    </row>
    <row r="788" spans="1:25" ht="13" x14ac:dyDescent="0.15">
      <c r="A788" s="2"/>
      <c r="B788" s="2"/>
      <c r="C788" s="2"/>
      <c r="D788" s="42"/>
      <c r="E788" s="42"/>
      <c r="F788" s="2"/>
      <c r="G788" s="2"/>
      <c r="H788" s="2"/>
      <c r="I788" s="2"/>
      <c r="J788" s="2"/>
      <c r="K788" s="2"/>
      <c r="L788" s="2"/>
      <c r="M788" s="2"/>
      <c r="N788" s="2"/>
      <c r="O788" s="2"/>
      <c r="P788" s="2"/>
      <c r="Q788" s="2"/>
      <c r="R788" s="2"/>
      <c r="S788" s="2"/>
      <c r="T788" s="2"/>
      <c r="U788" s="2"/>
      <c r="V788" s="2"/>
      <c r="W788" s="2"/>
      <c r="X788" s="2"/>
      <c r="Y788" s="2"/>
    </row>
    <row r="789" spans="1:25" ht="13" x14ac:dyDescent="0.15">
      <c r="A789" s="2"/>
      <c r="B789" s="2"/>
      <c r="C789" s="2"/>
      <c r="D789" s="42"/>
      <c r="E789" s="42"/>
      <c r="F789" s="2"/>
      <c r="G789" s="2"/>
      <c r="H789" s="2"/>
      <c r="I789" s="2"/>
      <c r="J789" s="2"/>
      <c r="K789" s="2"/>
      <c r="L789" s="2"/>
      <c r="M789" s="2"/>
      <c r="N789" s="2"/>
      <c r="O789" s="2"/>
      <c r="P789" s="2"/>
      <c r="Q789" s="2"/>
      <c r="R789" s="2"/>
      <c r="S789" s="2"/>
      <c r="T789" s="2"/>
      <c r="U789" s="2"/>
      <c r="V789" s="2"/>
      <c r="W789" s="2"/>
      <c r="X789" s="2"/>
      <c r="Y789" s="2"/>
    </row>
    <row r="790" spans="1:25" ht="13" x14ac:dyDescent="0.15">
      <c r="A790" s="2"/>
      <c r="B790" s="2"/>
      <c r="C790" s="2"/>
      <c r="D790" s="42"/>
      <c r="E790" s="42"/>
      <c r="F790" s="2"/>
      <c r="G790" s="2"/>
      <c r="H790" s="2"/>
      <c r="I790" s="2"/>
      <c r="J790" s="2"/>
      <c r="K790" s="2"/>
      <c r="L790" s="2"/>
      <c r="M790" s="2"/>
      <c r="N790" s="2"/>
      <c r="O790" s="2"/>
      <c r="P790" s="2"/>
      <c r="Q790" s="2"/>
      <c r="R790" s="2"/>
      <c r="S790" s="2"/>
      <c r="T790" s="2"/>
      <c r="U790" s="2"/>
      <c r="V790" s="2"/>
      <c r="W790" s="2"/>
      <c r="X790" s="2"/>
      <c r="Y790" s="2"/>
    </row>
    <row r="791" spans="1:25" ht="13" x14ac:dyDescent="0.15">
      <c r="A791" s="2"/>
      <c r="B791" s="2"/>
      <c r="C791" s="2"/>
      <c r="D791" s="42"/>
      <c r="E791" s="42"/>
      <c r="F791" s="2"/>
      <c r="G791" s="2"/>
      <c r="H791" s="2"/>
      <c r="I791" s="2"/>
      <c r="J791" s="2"/>
      <c r="K791" s="2"/>
      <c r="L791" s="2"/>
      <c r="M791" s="2"/>
      <c r="N791" s="2"/>
      <c r="O791" s="2"/>
      <c r="P791" s="2"/>
      <c r="Q791" s="2"/>
      <c r="R791" s="2"/>
      <c r="S791" s="2"/>
      <c r="T791" s="2"/>
      <c r="U791" s="2"/>
      <c r="V791" s="2"/>
      <c r="W791" s="2"/>
      <c r="X791" s="2"/>
      <c r="Y791" s="2"/>
    </row>
    <row r="792" spans="1:25" ht="13" x14ac:dyDescent="0.15">
      <c r="A792" s="2"/>
      <c r="B792" s="2"/>
      <c r="C792" s="2"/>
      <c r="D792" s="42"/>
      <c r="E792" s="42"/>
      <c r="F792" s="2"/>
      <c r="G792" s="2"/>
      <c r="H792" s="2"/>
      <c r="I792" s="2"/>
      <c r="J792" s="2"/>
      <c r="K792" s="2"/>
      <c r="L792" s="2"/>
      <c r="M792" s="2"/>
      <c r="N792" s="2"/>
      <c r="O792" s="2"/>
      <c r="P792" s="2"/>
      <c r="Q792" s="2"/>
      <c r="R792" s="2"/>
      <c r="S792" s="2"/>
      <c r="T792" s="2"/>
      <c r="U792" s="2"/>
      <c r="V792" s="2"/>
      <c r="W792" s="2"/>
      <c r="X792" s="2"/>
      <c r="Y792" s="2"/>
    </row>
    <row r="793" spans="1:25" ht="13" x14ac:dyDescent="0.15">
      <c r="A793" s="2"/>
      <c r="B793" s="2"/>
      <c r="C793" s="2"/>
      <c r="D793" s="42"/>
      <c r="E793" s="42"/>
      <c r="F793" s="2"/>
      <c r="G793" s="2"/>
      <c r="H793" s="2"/>
      <c r="I793" s="2"/>
      <c r="J793" s="2"/>
      <c r="K793" s="2"/>
      <c r="L793" s="2"/>
      <c r="M793" s="2"/>
      <c r="N793" s="2"/>
      <c r="O793" s="2"/>
      <c r="P793" s="2"/>
      <c r="Q793" s="2"/>
      <c r="R793" s="2"/>
      <c r="S793" s="2"/>
      <c r="T793" s="2"/>
      <c r="U793" s="2"/>
      <c r="V793" s="2"/>
      <c r="W793" s="2"/>
      <c r="X793" s="2"/>
      <c r="Y793" s="2"/>
    </row>
    <row r="794" spans="1:25" ht="13" x14ac:dyDescent="0.15">
      <c r="A794" s="2"/>
      <c r="B794" s="2"/>
      <c r="C794" s="2"/>
      <c r="D794" s="42"/>
      <c r="E794" s="42"/>
      <c r="F794" s="2"/>
      <c r="G794" s="2"/>
      <c r="H794" s="2"/>
      <c r="I794" s="2"/>
      <c r="J794" s="2"/>
      <c r="K794" s="2"/>
      <c r="L794" s="2"/>
      <c r="M794" s="2"/>
      <c r="N794" s="2"/>
      <c r="O794" s="2"/>
      <c r="P794" s="2"/>
      <c r="Q794" s="2"/>
      <c r="R794" s="2"/>
      <c r="S794" s="2"/>
      <c r="T794" s="2"/>
      <c r="U794" s="2"/>
      <c r="V794" s="2"/>
      <c r="W794" s="2"/>
      <c r="X794" s="2"/>
      <c r="Y794" s="2"/>
    </row>
    <row r="795" spans="1:25" ht="13" x14ac:dyDescent="0.15">
      <c r="A795" s="2"/>
      <c r="B795" s="2"/>
      <c r="C795" s="2"/>
      <c r="D795" s="42"/>
      <c r="E795" s="42"/>
      <c r="F795" s="2"/>
      <c r="G795" s="2"/>
      <c r="H795" s="2"/>
      <c r="I795" s="2"/>
      <c r="J795" s="2"/>
      <c r="K795" s="2"/>
      <c r="L795" s="2"/>
      <c r="M795" s="2"/>
      <c r="N795" s="2"/>
      <c r="O795" s="2"/>
      <c r="P795" s="2"/>
      <c r="Q795" s="2"/>
      <c r="R795" s="2"/>
      <c r="S795" s="2"/>
      <c r="T795" s="2"/>
      <c r="U795" s="2"/>
      <c r="V795" s="2"/>
      <c r="W795" s="2"/>
      <c r="X795" s="2"/>
      <c r="Y795" s="2"/>
    </row>
    <row r="796" spans="1:25" ht="13" x14ac:dyDescent="0.15">
      <c r="A796" s="2"/>
      <c r="B796" s="2"/>
      <c r="C796" s="2"/>
      <c r="D796" s="42"/>
      <c r="E796" s="42"/>
      <c r="F796" s="2"/>
      <c r="G796" s="2"/>
      <c r="H796" s="2"/>
      <c r="I796" s="2"/>
      <c r="J796" s="2"/>
      <c r="K796" s="2"/>
      <c r="L796" s="2"/>
      <c r="M796" s="2"/>
      <c r="N796" s="2"/>
      <c r="O796" s="2"/>
      <c r="P796" s="2"/>
      <c r="Q796" s="2"/>
      <c r="R796" s="2"/>
      <c r="S796" s="2"/>
      <c r="T796" s="2"/>
      <c r="U796" s="2"/>
      <c r="V796" s="2"/>
      <c r="W796" s="2"/>
      <c r="X796" s="2"/>
      <c r="Y796" s="2"/>
    </row>
    <row r="797" spans="1:25" ht="13" x14ac:dyDescent="0.15">
      <c r="A797" s="2"/>
      <c r="B797" s="2"/>
      <c r="C797" s="2"/>
      <c r="D797" s="42"/>
      <c r="E797" s="42"/>
      <c r="F797" s="2"/>
      <c r="G797" s="2"/>
      <c r="H797" s="2"/>
      <c r="I797" s="2"/>
      <c r="J797" s="2"/>
      <c r="K797" s="2"/>
      <c r="L797" s="2"/>
      <c r="M797" s="2"/>
      <c r="N797" s="2"/>
      <c r="O797" s="2"/>
      <c r="P797" s="2"/>
      <c r="Q797" s="2"/>
      <c r="R797" s="2"/>
      <c r="S797" s="2"/>
      <c r="T797" s="2"/>
      <c r="U797" s="2"/>
      <c r="V797" s="2"/>
      <c r="W797" s="2"/>
      <c r="X797" s="2"/>
      <c r="Y797" s="2"/>
    </row>
    <row r="798" spans="1:25" ht="13" x14ac:dyDescent="0.15">
      <c r="A798" s="2"/>
      <c r="B798" s="2"/>
      <c r="C798" s="2"/>
      <c r="D798" s="42"/>
      <c r="E798" s="42"/>
      <c r="F798" s="2"/>
      <c r="G798" s="2"/>
      <c r="H798" s="2"/>
      <c r="I798" s="2"/>
      <c r="J798" s="2"/>
      <c r="K798" s="2"/>
      <c r="L798" s="2"/>
      <c r="M798" s="2"/>
      <c r="N798" s="2"/>
      <c r="O798" s="2"/>
      <c r="P798" s="2"/>
      <c r="Q798" s="2"/>
      <c r="R798" s="2"/>
      <c r="S798" s="2"/>
      <c r="T798" s="2"/>
      <c r="U798" s="2"/>
      <c r="V798" s="2"/>
      <c r="W798" s="2"/>
      <c r="X798" s="2"/>
      <c r="Y798" s="2"/>
    </row>
    <row r="799" spans="1:25" ht="13" x14ac:dyDescent="0.15">
      <c r="A799" s="2"/>
      <c r="B799" s="2"/>
      <c r="C799" s="2"/>
      <c r="D799" s="42"/>
      <c r="E799" s="42"/>
      <c r="F799" s="2"/>
      <c r="G799" s="2"/>
      <c r="H799" s="2"/>
      <c r="I799" s="2"/>
      <c r="J799" s="2"/>
      <c r="K799" s="2"/>
      <c r="L799" s="2"/>
      <c r="M799" s="2"/>
      <c r="N799" s="2"/>
      <c r="O799" s="2"/>
      <c r="P799" s="2"/>
      <c r="Q799" s="2"/>
      <c r="R799" s="2"/>
      <c r="S799" s="2"/>
      <c r="T799" s="2"/>
      <c r="U799" s="2"/>
      <c r="V799" s="2"/>
      <c r="W799" s="2"/>
      <c r="X799" s="2"/>
      <c r="Y799" s="2"/>
    </row>
    <row r="800" spans="1:25" ht="13" x14ac:dyDescent="0.15">
      <c r="A800" s="2"/>
      <c r="B800" s="2"/>
      <c r="C800" s="2"/>
      <c r="D800" s="42"/>
      <c r="E800" s="42"/>
      <c r="F800" s="2"/>
      <c r="G800" s="2"/>
      <c r="H800" s="2"/>
      <c r="I800" s="2"/>
      <c r="J800" s="2"/>
      <c r="K800" s="2"/>
      <c r="L800" s="2"/>
      <c r="M800" s="2"/>
      <c r="N800" s="2"/>
      <c r="O800" s="2"/>
      <c r="P800" s="2"/>
      <c r="Q800" s="2"/>
      <c r="R800" s="2"/>
      <c r="S800" s="2"/>
      <c r="T800" s="2"/>
      <c r="U800" s="2"/>
      <c r="V800" s="2"/>
      <c r="W800" s="2"/>
      <c r="X800" s="2"/>
      <c r="Y800" s="2"/>
    </row>
    <row r="801" spans="1:25" ht="13" x14ac:dyDescent="0.15">
      <c r="A801" s="2"/>
      <c r="B801" s="2"/>
      <c r="C801" s="2"/>
      <c r="D801" s="42"/>
      <c r="E801" s="42"/>
      <c r="F801" s="2"/>
      <c r="G801" s="2"/>
      <c r="H801" s="2"/>
      <c r="I801" s="2"/>
      <c r="J801" s="2"/>
      <c r="K801" s="2"/>
      <c r="L801" s="2"/>
      <c r="M801" s="2"/>
      <c r="N801" s="2"/>
      <c r="O801" s="2"/>
      <c r="P801" s="2"/>
      <c r="Q801" s="2"/>
      <c r="R801" s="2"/>
      <c r="S801" s="2"/>
      <c r="T801" s="2"/>
      <c r="U801" s="2"/>
      <c r="V801" s="2"/>
      <c r="W801" s="2"/>
      <c r="X801" s="2"/>
      <c r="Y801" s="2"/>
    </row>
    <row r="802" spans="1:25" ht="13" x14ac:dyDescent="0.15">
      <c r="A802" s="2"/>
      <c r="B802" s="2"/>
      <c r="C802" s="2"/>
      <c r="D802" s="42"/>
      <c r="E802" s="42"/>
      <c r="F802" s="2"/>
      <c r="G802" s="2"/>
      <c r="H802" s="2"/>
      <c r="I802" s="2"/>
      <c r="J802" s="2"/>
      <c r="K802" s="2"/>
      <c r="L802" s="2"/>
      <c r="M802" s="2"/>
      <c r="N802" s="2"/>
      <c r="O802" s="2"/>
      <c r="P802" s="2"/>
      <c r="Q802" s="2"/>
      <c r="R802" s="2"/>
      <c r="S802" s="2"/>
      <c r="T802" s="2"/>
      <c r="U802" s="2"/>
      <c r="V802" s="2"/>
      <c r="W802" s="2"/>
      <c r="X802" s="2"/>
      <c r="Y802" s="2"/>
    </row>
    <row r="803" spans="1:25" ht="13" x14ac:dyDescent="0.15">
      <c r="A803" s="2"/>
      <c r="B803" s="2"/>
      <c r="C803" s="2"/>
      <c r="D803" s="42"/>
      <c r="E803" s="42"/>
      <c r="F803" s="2"/>
      <c r="G803" s="2"/>
      <c r="H803" s="2"/>
      <c r="I803" s="2"/>
      <c r="J803" s="2"/>
      <c r="K803" s="2"/>
      <c r="L803" s="2"/>
      <c r="M803" s="2"/>
      <c r="N803" s="2"/>
      <c r="O803" s="2"/>
      <c r="P803" s="2"/>
      <c r="Q803" s="2"/>
      <c r="R803" s="2"/>
      <c r="S803" s="2"/>
      <c r="T803" s="2"/>
      <c r="U803" s="2"/>
      <c r="V803" s="2"/>
      <c r="W803" s="2"/>
      <c r="X803" s="2"/>
      <c r="Y803" s="2"/>
    </row>
    <row r="804" spans="1:25" ht="13" x14ac:dyDescent="0.15">
      <c r="A804" s="2"/>
      <c r="B804" s="2"/>
      <c r="C804" s="2"/>
      <c r="D804" s="42"/>
      <c r="E804" s="42"/>
      <c r="F804" s="2"/>
      <c r="G804" s="2"/>
      <c r="H804" s="2"/>
      <c r="I804" s="2"/>
      <c r="J804" s="2"/>
      <c r="K804" s="2"/>
      <c r="L804" s="2"/>
      <c r="M804" s="2"/>
      <c r="N804" s="2"/>
      <c r="O804" s="2"/>
      <c r="P804" s="2"/>
      <c r="Q804" s="2"/>
      <c r="R804" s="2"/>
      <c r="S804" s="2"/>
      <c r="T804" s="2"/>
      <c r="U804" s="2"/>
      <c r="V804" s="2"/>
      <c r="W804" s="2"/>
      <c r="X804" s="2"/>
      <c r="Y804" s="2"/>
    </row>
    <row r="805" spans="1:25" ht="13" x14ac:dyDescent="0.15">
      <c r="A805" s="2"/>
      <c r="B805" s="2"/>
      <c r="C805" s="2"/>
      <c r="D805" s="42"/>
      <c r="E805" s="42"/>
      <c r="F805" s="2"/>
      <c r="G805" s="2"/>
      <c r="H805" s="2"/>
      <c r="I805" s="2"/>
      <c r="J805" s="2"/>
      <c r="K805" s="2"/>
      <c r="L805" s="2"/>
      <c r="M805" s="2"/>
      <c r="N805" s="2"/>
      <c r="O805" s="2"/>
      <c r="P805" s="2"/>
      <c r="Q805" s="2"/>
      <c r="R805" s="2"/>
      <c r="S805" s="2"/>
      <c r="T805" s="2"/>
      <c r="U805" s="2"/>
      <c r="V805" s="2"/>
      <c r="W805" s="2"/>
      <c r="X805" s="2"/>
      <c r="Y805" s="2"/>
    </row>
    <row r="806" spans="1:25" ht="13" x14ac:dyDescent="0.15">
      <c r="A806" s="2"/>
      <c r="B806" s="2"/>
      <c r="C806" s="2"/>
      <c r="D806" s="42"/>
      <c r="E806" s="42"/>
      <c r="F806" s="2"/>
      <c r="G806" s="2"/>
      <c r="H806" s="2"/>
      <c r="I806" s="2"/>
      <c r="J806" s="2"/>
      <c r="K806" s="2"/>
      <c r="L806" s="2"/>
      <c r="M806" s="2"/>
      <c r="N806" s="2"/>
      <c r="O806" s="2"/>
      <c r="P806" s="2"/>
      <c r="Q806" s="2"/>
      <c r="R806" s="2"/>
      <c r="S806" s="2"/>
      <c r="T806" s="2"/>
      <c r="U806" s="2"/>
      <c r="V806" s="2"/>
      <c r="W806" s="2"/>
      <c r="X806" s="2"/>
      <c r="Y806" s="2"/>
    </row>
    <row r="807" spans="1:25" ht="13" x14ac:dyDescent="0.15">
      <c r="A807" s="2"/>
      <c r="B807" s="2"/>
      <c r="C807" s="2"/>
      <c r="D807" s="42"/>
      <c r="E807" s="42"/>
      <c r="F807" s="2"/>
      <c r="G807" s="2"/>
      <c r="H807" s="2"/>
      <c r="I807" s="2"/>
      <c r="J807" s="2"/>
      <c r="K807" s="2"/>
      <c r="L807" s="2"/>
      <c r="M807" s="2"/>
      <c r="N807" s="2"/>
      <c r="O807" s="2"/>
      <c r="P807" s="2"/>
      <c r="Q807" s="2"/>
      <c r="R807" s="2"/>
      <c r="S807" s="2"/>
      <c r="T807" s="2"/>
      <c r="U807" s="2"/>
      <c r="V807" s="2"/>
      <c r="W807" s="2"/>
      <c r="X807" s="2"/>
      <c r="Y807" s="2"/>
    </row>
    <row r="808" spans="1:25" ht="13" x14ac:dyDescent="0.15">
      <c r="A808" s="2"/>
      <c r="B808" s="2"/>
      <c r="C808" s="2"/>
      <c r="D808" s="42"/>
      <c r="E808" s="42"/>
      <c r="F808" s="2"/>
      <c r="G808" s="2"/>
      <c r="H808" s="2"/>
      <c r="I808" s="2"/>
      <c r="J808" s="2"/>
      <c r="K808" s="2"/>
      <c r="L808" s="2"/>
      <c r="M808" s="2"/>
      <c r="N808" s="2"/>
      <c r="O808" s="2"/>
      <c r="P808" s="2"/>
      <c r="Q808" s="2"/>
      <c r="R808" s="2"/>
      <c r="S808" s="2"/>
      <c r="T808" s="2"/>
      <c r="U808" s="2"/>
      <c r="V808" s="2"/>
      <c r="W808" s="2"/>
      <c r="X808" s="2"/>
      <c r="Y808" s="2"/>
    </row>
    <row r="809" spans="1:25" ht="13" x14ac:dyDescent="0.15">
      <c r="A809" s="2"/>
      <c r="B809" s="2"/>
      <c r="C809" s="2"/>
      <c r="D809" s="42"/>
      <c r="E809" s="42"/>
      <c r="F809" s="2"/>
      <c r="G809" s="2"/>
      <c r="H809" s="2"/>
      <c r="I809" s="2"/>
      <c r="J809" s="2"/>
      <c r="K809" s="2"/>
      <c r="L809" s="2"/>
      <c r="M809" s="2"/>
      <c r="N809" s="2"/>
      <c r="O809" s="2"/>
      <c r="P809" s="2"/>
      <c r="Q809" s="2"/>
      <c r="R809" s="2"/>
      <c r="S809" s="2"/>
      <c r="T809" s="2"/>
      <c r="U809" s="2"/>
      <c r="V809" s="2"/>
      <c r="W809" s="2"/>
      <c r="X809" s="2"/>
      <c r="Y809" s="2"/>
    </row>
    <row r="810" spans="1:25" ht="13" x14ac:dyDescent="0.15">
      <c r="A810" s="2"/>
      <c r="B810" s="2"/>
      <c r="C810" s="2"/>
      <c r="D810" s="42"/>
      <c r="E810" s="42"/>
      <c r="F810" s="2"/>
      <c r="G810" s="2"/>
      <c r="H810" s="2"/>
      <c r="I810" s="2"/>
      <c r="J810" s="2"/>
      <c r="K810" s="2"/>
      <c r="L810" s="2"/>
      <c r="M810" s="2"/>
      <c r="N810" s="2"/>
      <c r="O810" s="2"/>
      <c r="P810" s="2"/>
      <c r="Q810" s="2"/>
      <c r="R810" s="2"/>
      <c r="S810" s="2"/>
      <c r="T810" s="2"/>
      <c r="U810" s="2"/>
      <c r="V810" s="2"/>
      <c r="W810" s="2"/>
      <c r="X810" s="2"/>
      <c r="Y810" s="2"/>
    </row>
    <row r="811" spans="1:25" ht="13" x14ac:dyDescent="0.15">
      <c r="A811" s="2"/>
      <c r="B811" s="2"/>
      <c r="C811" s="2"/>
      <c r="D811" s="42"/>
      <c r="E811" s="42"/>
      <c r="F811" s="2"/>
      <c r="G811" s="2"/>
      <c r="H811" s="2"/>
      <c r="I811" s="2"/>
      <c r="J811" s="2"/>
      <c r="K811" s="2"/>
      <c r="L811" s="2"/>
      <c r="M811" s="2"/>
      <c r="N811" s="2"/>
      <c r="O811" s="2"/>
      <c r="P811" s="2"/>
      <c r="Q811" s="2"/>
      <c r="R811" s="2"/>
      <c r="S811" s="2"/>
      <c r="T811" s="2"/>
      <c r="U811" s="2"/>
      <c r="V811" s="2"/>
      <c r="W811" s="2"/>
      <c r="X811" s="2"/>
      <c r="Y811" s="2"/>
    </row>
    <row r="812" spans="1:25" ht="13" x14ac:dyDescent="0.15">
      <c r="A812" s="2"/>
      <c r="B812" s="2"/>
      <c r="C812" s="2"/>
      <c r="D812" s="42"/>
      <c r="E812" s="42"/>
      <c r="F812" s="2"/>
      <c r="G812" s="2"/>
      <c r="H812" s="2"/>
      <c r="I812" s="2"/>
      <c r="J812" s="2"/>
      <c r="K812" s="2"/>
      <c r="L812" s="2"/>
      <c r="M812" s="2"/>
      <c r="N812" s="2"/>
      <c r="O812" s="2"/>
      <c r="P812" s="2"/>
      <c r="Q812" s="2"/>
      <c r="R812" s="2"/>
      <c r="S812" s="2"/>
      <c r="T812" s="2"/>
      <c r="U812" s="2"/>
      <c r="V812" s="2"/>
      <c r="W812" s="2"/>
      <c r="X812" s="2"/>
      <c r="Y812" s="2"/>
    </row>
    <row r="813" spans="1:25" ht="13" x14ac:dyDescent="0.15">
      <c r="A813" s="2"/>
      <c r="B813" s="2"/>
      <c r="C813" s="2"/>
      <c r="D813" s="42"/>
      <c r="E813" s="42"/>
      <c r="F813" s="2"/>
      <c r="G813" s="2"/>
      <c r="H813" s="2"/>
      <c r="I813" s="2"/>
      <c r="J813" s="2"/>
      <c r="K813" s="2"/>
      <c r="L813" s="2"/>
      <c r="M813" s="2"/>
      <c r="N813" s="2"/>
      <c r="O813" s="2"/>
      <c r="P813" s="2"/>
      <c r="Q813" s="2"/>
      <c r="R813" s="2"/>
      <c r="S813" s="2"/>
      <c r="T813" s="2"/>
      <c r="U813" s="2"/>
      <c r="V813" s="2"/>
      <c r="W813" s="2"/>
      <c r="X813" s="2"/>
      <c r="Y813" s="2"/>
    </row>
    <row r="814" spans="1:25" ht="13" x14ac:dyDescent="0.15">
      <c r="A814" s="2"/>
      <c r="B814" s="2"/>
      <c r="C814" s="2"/>
      <c r="D814" s="42"/>
      <c r="E814" s="42"/>
      <c r="F814" s="2"/>
      <c r="G814" s="2"/>
      <c r="H814" s="2"/>
      <c r="I814" s="2"/>
      <c r="J814" s="2"/>
      <c r="K814" s="2"/>
      <c r="L814" s="2"/>
      <c r="M814" s="2"/>
      <c r="N814" s="2"/>
      <c r="O814" s="2"/>
      <c r="P814" s="2"/>
      <c r="Q814" s="2"/>
      <c r="R814" s="2"/>
      <c r="S814" s="2"/>
      <c r="T814" s="2"/>
      <c r="U814" s="2"/>
      <c r="V814" s="2"/>
      <c r="W814" s="2"/>
      <c r="X814" s="2"/>
      <c r="Y814" s="2"/>
    </row>
    <row r="815" spans="1:25" ht="13" x14ac:dyDescent="0.15">
      <c r="A815" s="2"/>
      <c r="B815" s="2"/>
      <c r="C815" s="2"/>
      <c r="D815" s="42"/>
      <c r="E815" s="42"/>
      <c r="F815" s="2"/>
      <c r="G815" s="2"/>
      <c r="H815" s="2"/>
      <c r="I815" s="2"/>
      <c r="J815" s="2"/>
      <c r="K815" s="2"/>
      <c r="L815" s="2"/>
      <c r="M815" s="2"/>
      <c r="N815" s="2"/>
      <c r="O815" s="2"/>
      <c r="P815" s="2"/>
      <c r="Q815" s="2"/>
      <c r="R815" s="2"/>
      <c r="S815" s="2"/>
      <c r="T815" s="2"/>
      <c r="U815" s="2"/>
      <c r="V815" s="2"/>
      <c r="W815" s="2"/>
      <c r="X815" s="2"/>
      <c r="Y815" s="2"/>
    </row>
    <row r="816" spans="1:25" ht="13" x14ac:dyDescent="0.15">
      <c r="A816" s="2"/>
      <c r="B816" s="2"/>
      <c r="C816" s="2"/>
      <c r="D816" s="42"/>
      <c r="E816" s="42"/>
      <c r="F816" s="2"/>
      <c r="G816" s="2"/>
      <c r="H816" s="2"/>
      <c r="I816" s="2"/>
      <c r="J816" s="2"/>
      <c r="K816" s="2"/>
      <c r="L816" s="2"/>
      <c r="M816" s="2"/>
      <c r="N816" s="2"/>
      <c r="O816" s="2"/>
      <c r="P816" s="2"/>
      <c r="Q816" s="2"/>
      <c r="R816" s="2"/>
      <c r="S816" s="2"/>
      <c r="T816" s="2"/>
      <c r="U816" s="2"/>
      <c r="V816" s="2"/>
      <c r="W816" s="2"/>
      <c r="X816" s="2"/>
      <c r="Y816" s="2"/>
    </row>
    <row r="817" spans="1:25" ht="13" x14ac:dyDescent="0.15">
      <c r="A817" s="2"/>
      <c r="B817" s="2"/>
      <c r="C817" s="2"/>
      <c r="D817" s="42"/>
      <c r="E817" s="42"/>
      <c r="F817" s="2"/>
      <c r="G817" s="2"/>
      <c r="H817" s="2"/>
      <c r="I817" s="2"/>
      <c r="J817" s="2"/>
      <c r="K817" s="2"/>
      <c r="L817" s="2"/>
      <c r="M817" s="2"/>
      <c r="N817" s="2"/>
      <c r="O817" s="2"/>
      <c r="P817" s="2"/>
      <c r="Q817" s="2"/>
      <c r="R817" s="2"/>
      <c r="S817" s="2"/>
      <c r="T817" s="2"/>
      <c r="U817" s="2"/>
      <c r="V817" s="2"/>
      <c r="W817" s="2"/>
      <c r="X817" s="2"/>
      <c r="Y817" s="2"/>
    </row>
    <row r="818" spans="1:25" ht="13" x14ac:dyDescent="0.15">
      <c r="A818" s="2"/>
      <c r="B818" s="2"/>
      <c r="C818" s="2"/>
      <c r="D818" s="42"/>
      <c r="E818" s="42"/>
      <c r="F818" s="2"/>
      <c r="G818" s="2"/>
      <c r="H818" s="2"/>
      <c r="I818" s="2"/>
      <c r="J818" s="2"/>
      <c r="K818" s="2"/>
      <c r="L818" s="2"/>
      <c r="M818" s="2"/>
      <c r="N818" s="2"/>
      <c r="O818" s="2"/>
      <c r="P818" s="2"/>
      <c r="Q818" s="2"/>
      <c r="R818" s="2"/>
      <c r="S818" s="2"/>
      <c r="T818" s="2"/>
      <c r="U818" s="2"/>
      <c r="V818" s="2"/>
      <c r="W818" s="2"/>
      <c r="X818" s="2"/>
      <c r="Y818" s="2"/>
    </row>
    <row r="819" spans="1:25" ht="13" x14ac:dyDescent="0.15">
      <c r="A819" s="2"/>
      <c r="B819" s="2"/>
      <c r="C819" s="2"/>
      <c r="D819" s="42"/>
      <c r="E819" s="42"/>
      <c r="F819" s="2"/>
      <c r="G819" s="2"/>
      <c r="H819" s="2"/>
      <c r="I819" s="2"/>
      <c r="J819" s="2"/>
      <c r="K819" s="2"/>
      <c r="L819" s="2"/>
      <c r="M819" s="2"/>
      <c r="N819" s="2"/>
      <c r="O819" s="2"/>
      <c r="P819" s="2"/>
      <c r="Q819" s="2"/>
      <c r="R819" s="2"/>
      <c r="S819" s="2"/>
      <c r="T819" s="2"/>
      <c r="U819" s="2"/>
      <c r="V819" s="2"/>
      <c r="W819" s="2"/>
      <c r="X819" s="2"/>
      <c r="Y819" s="2"/>
    </row>
    <row r="820" spans="1:25" ht="13" x14ac:dyDescent="0.15">
      <c r="A820" s="2"/>
      <c r="B820" s="2"/>
      <c r="C820" s="2"/>
      <c r="D820" s="42"/>
      <c r="E820" s="42"/>
      <c r="F820" s="2"/>
      <c r="G820" s="2"/>
      <c r="H820" s="2"/>
      <c r="I820" s="2"/>
      <c r="J820" s="2"/>
      <c r="K820" s="2"/>
      <c r="L820" s="2"/>
      <c r="M820" s="2"/>
      <c r="N820" s="2"/>
      <c r="O820" s="2"/>
      <c r="P820" s="2"/>
      <c r="Q820" s="2"/>
      <c r="R820" s="2"/>
      <c r="S820" s="2"/>
      <c r="T820" s="2"/>
      <c r="U820" s="2"/>
      <c r="V820" s="2"/>
      <c r="W820" s="2"/>
      <c r="X820" s="2"/>
      <c r="Y820" s="2"/>
    </row>
    <row r="821" spans="1:25" ht="13" x14ac:dyDescent="0.15">
      <c r="A821" s="2"/>
      <c r="B821" s="2"/>
      <c r="C821" s="2"/>
      <c r="D821" s="42"/>
      <c r="E821" s="42"/>
      <c r="F821" s="2"/>
      <c r="G821" s="2"/>
      <c r="H821" s="2"/>
      <c r="I821" s="2"/>
      <c r="J821" s="2"/>
      <c r="K821" s="2"/>
      <c r="L821" s="2"/>
      <c r="M821" s="2"/>
      <c r="N821" s="2"/>
      <c r="O821" s="2"/>
      <c r="P821" s="2"/>
      <c r="Q821" s="2"/>
      <c r="R821" s="2"/>
      <c r="S821" s="2"/>
      <c r="T821" s="2"/>
      <c r="U821" s="2"/>
      <c r="V821" s="2"/>
      <c r="W821" s="2"/>
      <c r="X821" s="2"/>
      <c r="Y821" s="2"/>
    </row>
    <row r="822" spans="1:25" ht="13" x14ac:dyDescent="0.15">
      <c r="A822" s="2"/>
      <c r="B822" s="2"/>
      <c r="C822" s="2"/>
      <c r="D822" s="42"/>
      <c r="E822" s="42"/>
      <c r="F822" s="2"/>
      <c r="G822" s="2"/>
      <c r="H822" s="2"/>
      <c r="I822" s="2"/>
      <c r="J822" s="2"/>
      <c r="K822" s="2"/>
      <c r="L822" s="2"/>
      <c r="M822" s="2"/>
      <c r="N822" s="2"/>
      <c r="O822" s="2"/>
      <c r="P822" s="2"/>
      <c r="Q822" s="2"/>
      <c r="R822" s="2"/>
      <c r="S822" s="2"/>
      <c r="T822" s="2"/>
      <c r="U822" s="2"/>
      <c r="V822" s="2"/>
      <c r="W822" s="2"/>
      <c r="X822" s="2"/>
      <c r="Y822" s="2"/>
    </row>
    <row r="823" spans="1:25" ht="13" x14ac:dyDescent="0.15">
      <c r="A823" s="2"/>
      <c r="B823" s="2"/>
      <c r="C823" s="2"/>
      <c r="D823" s="42"/>
      <c r="E823" s="42"/>
      <c r="F823" s="2"/>
      <c r="G823" s="2"/>
      <c r="H823" s="2"/>
      <c r="I823" s="2"/>
      <c r="J823" s="2"/>
      <c r="K823" s="2"/>
      <c r="L823" s="2"/>
      <c r="M823" s="2"/>
      <c r="N823" s="2"/>
      <c r="O823" s="2"/>
      <c r="P823" s="2"/>
      <c r="Q823" s="2"/>
      <c r="R823" s="2"/>
      <c r="S823" s="2"/>
      <c r="T823" s="2"/>
      <c r="U823" s="2"/>
      <c r="V823" s="2"/>
      <c r="W823" s="2"/>
      <c r="X823" s="2"/>
      <c r="Y823" s="2"/>
    </row>
    <row r="824" spans="1:25" ht="13" x14ac:dyDescent="0.15">
      <c r="A824" s="2"/>
      <c r="B824" s="2"/>
      <c r="C824" s="2"/>
      <c r="D824" s="42"/>
      <c r="E824" s="42"/>
      <c r="F824" s="2"/>
      <c r="G824" s="2"/>
      <c r="H824" s="2"/>
      <c r="I824" s="2"/>
      <c r="J824" s="2"/>
      <c r="K824" s="2"/>
      <c r="L824" s="2"/>
      <c r="M824" s="2"/>
      <c r="N824" s="2"/>
      <c r="O824" s="2"/>
      <c r="P824" s="2"/>
      <c r="Q824" s="2"/>
      <c r="R824" s="2"/>
      <c r="S824" s="2"/>
      <c r="T824" s="2"/>
      <c r="U824" s="2"/>
      <c r="V824" s="2"/>
      <c r="W824" s="2"/>
      <c r="X824" s="2"/>
      <c r="Y824" s="2"/>
    </row>
    <row r="825" spans="1:25" ht="13" x14ac:dyDescent="0.15">
      <c r="A825" s="2"/>
      <c r="B825" s="2"/>
      <c r="C825" s="2"/>
      <c r="D825" s="42"/>
      <c r="E825" s="42"/>
      <c r="F825" s="2"/>
      <c r="G825" s="2"/>
      <c r="H825" s="2"/>
      <c r="I825" s="2"/>
      <c r="J825" s="2"/>
      <c r="K825" s="2"/>
      <c r="L825" s="2"/>
      <c r="M825" s="2"/>
      <c r="N825" s="2"/>
      <c r="O825" s="2"/>
      <c r="P825" s="2"/>
      <c r="Q825" s="2"/>
      <c r="R825" s="2"/>
      <c r="S825" s="2"/>
      <c r="T825" s="2"/>
      <c r="U825" s="2"/>
      <c r="V825" s="2"/>
      <c r="W825" s="2"/>
      <c r="X825" s="2"/>
      <c r="Y825" s="2"/>
    </row>
    <row r="826" spans="1:25" ht="13" x14ac:dyDescent="0.15">
      <c r="A826" s="2"/>
      <c r="B826" s="2"/>
      <c r="C826" s="2"/>
      <c r="D826" s="42"/>
      <c r="E826" s="42"/>
      <c r="F826" s="2"/>
      <c r="G826" s="2"/>
      <c r="H826" s="2"/>
      <c r="I826" s="2"/>
      <c r="J826" s="2"/>
      <c r="K826" s="2"/>
      <c r="L826" s="2"/>
      <c r="M826" s="2"/>
      <c r="N826" s="2"/>
      <c r="O826" s="2"/>
      <c r="P826" s="2"/>
      <c r="Q826" s="2"/>
      <c r="R826" s="2"/>
      <c r="S826" s="2"/>
      <c r="T826" s="2"/>
      <c r="U826" s="2"/>
      <c r="V826" s="2"/>
      <c r="W826" s="2"/>
      <c r="X826" s="2"/>
      <c r="Y826" s="2"/>
    </row>
    <row r="827" spans="1:25" ht="13" x14ac:dyDescent="0.15">
      <c r="A827" s="2"/>
      <c r="B827" s="2"/>
      <c r="C827" s="2"/>
      <c r="D827" s="42"/>
      <c r="E827" s="42"/>
      <c r="F827" s="2"/>
      <c r="G827" s="2"/>
      <c r="H827" s="2"/>
      <c r="I827" s="2"/>
      <c r="J827" s="2"/>
      <c r="K827" s="2"/>
      <c r="L827" s="2"/>
      <c r="M827" s="2"/>
      <c r="N827" s="2"/>
      <c r="O827" s="2"/>
      <c r="P827" s="2"/>
      <c r="Q827" s="2"/>
      <c r="R827" s="2"/>
      <c r="S827" s="2"/>
      <c r="T827" s="2"/>
      <c r="U827" s="2"/>
      <c r="V827" s="2"/>
      <c r="W827" s="2"/>
      <c r="X827" s="2"/>
      <c r="Y827" s="2"/>
    </row>
    <row r="828" spans="1:25" ht="13" x14ac:dyDescent="0.15">
      <c r="A828" s="2"/>
      <c r="B828" s="2"/>
      <c r="C828" s="2"/>
      <c r="D828" s="42"/>
      <c r="E828" s="42"/>
      <c r="F828" s="2"/>
      <c r="G828" s="2"/>
      <c r="H828" s="2"/>
      <c r="I828" s="2"/>
      <c r="J828" s="2"/>
      <c r="K828" s="2"/>
      <c r="L828" s="2"/>
      <c r="M828" s="2"/>
      <c r="N828" s="2"/>
      <c r="O828" s="2"/>
      <c r="P828" s="2"/>
      <c r="Q828" s="2"/>
      <c r="R828" s="2"/>
      <c r="S828" s="2"/>
      <c r="T828" s="2"/>
      <c r="U828" s="2"/>
      <c r="V828" s="2"/>
      <c r="W828" s="2"/>
      <c r="X828" s="2"/>
      <c r="Y828" s="2"/>
    </row>
    <row r="829" spans="1:25" ht="13" x14ac:dyDescent="0.15">
      <c r="A829" s="2"/>
      <c r="B829" s="2"/>
      <c r="C829" s="2"/>
      <c r="D829" s="42"/>
      <c r="E829" s="42"/>
      <c r="F829" s="2"/>
      <c r="G829" s="2"/>
      <c r="H829" s="2"/>
      <c r="I829" s="2"/>
      <c r="J829" s="2"/>
      <c r="K829" s="2"/>
      <c r="L829" s="2"/>
      <c r="M829" s="2"/>
      <c r="N829" s="2"/>
      <c r="O829" s="2"/>
      <c r="P829" s="2"/>
      <c r="Q829" s="2"/>
      <c r="R829" s="2"/>
      <c r="S829" s="2"/>
      <c r="T829" s="2"/>
      <c r="U829" s="2"/>
      <c r="V829" s="2"/>
      <c r="W829" s="2"/>
      <c r="X829" s="2"/>
      <c r="Y829" s="2"/>
    </row>
    <row r="830" spans="1:25" ht="13" x14ac:dyDescent="0.15">
      <c r="A830" s="2"/>
      <c r="B830" s="2"/>
      <c r="C830" s="2"/>
      <c r="D830" s="42"/>
      <c r="E830" s="42"/>
      <c r="F830" s="2"/>
      <c r="G830" s="2"/>
      <c r="H830" s="2"/>
      <c r="I830" s="2"/>
      <c r="J830" s="2"/>
      <c r="K830" s="2"/>
      <c r="L830" s="2"/>
      <c r="M830" s="2"/>
      <c r="N830" s="2"/>
      <c r="O830" s="2"/>
      <c r="P830" s="2"/>
      <c r="Q830" s="2"/>
      <c r="R830" s="2"/>
      <c r="S830" s="2"/>
      <c r="T830" s="2"/>
      <c r="U830" s="2"/>
      <c r="V830" s="2"/>
      <c r="W830" s="2"/>
      <c r="X830" s="2"/>
      <c r="Y830" s="2"/>
    </row>
    <row r="831" spans="1:25" ht="13" x14ac:dyDescent="0.15">
      <c r="A831" s="2"/>
      <c r="B831" s="2"/>
      <c r="C831" s="2"/>
      <c r="D831" s="42"/>
      <c r="E831" s="42"/>
      <c r="F831" s="2"/>
      <c r="G831" s="2"/>
      <c r="H831" s="2"/>
      <c r="I831" s="2"/>
      <c r="J831" s="2"/>
      <c r="K831" s="2"/>
      <c r="L831" s="2"/>
      <c r="M831" s="2"/>
      <c r="N831" s="2"/>
      <c r="O831" s="2"/>
      <c r="P831" s="2"/>
      <c r="Q831" s="2"/>
      <c r="R831" s="2"/>
      <c r="S831" s="2"/>
      <c r="T831" s="2"/>
      <c r="U831" s="2"/>
      <c r="V831" s="2"/>
      <c r="W831" s="2"/>
      <c r="X831" s="2"/>
      <c r="Y831" s="2"/>
    </row>
    <row r="832" spans="1:25" ht="13" x14ac:dyDescent="0.15">
      <c r="A832" s="2"/>
      <c r="B832" s="2"/>
      <c r="C832" s="2"/>
      <c r="D832" s="42"/>
      <c r="E832" s="42"/>
      <c r="F832" s="2"/>
      <c r="G832" s="2"/>
      <c r="H832" s="2"/>
      <c r="I832" s="2"/>
      <c r="J832" s="2"/>
      <c r="K832" s="2"/>
      <c r="L832" s="2"/>
      <c r="M832" s="2"/>
      <c r="N832" s="2"/>
      <c r="O832" s="2"/>
      <c r="P832" s="2"/>
      <c r="Q832" s="2"/>
      <c r="R832" s="2"/>
      <c r="S832" s="2"/>
      <c r="T832" s="2"/>
      <c r="U832" s="2"/>
      <c r="V832" s="2"/>
      <c r="W832" s="2"/>
      <c r="X832" s="2"/>
      <c r="Y832" s="2"/>
    </row>
    <row r="833" spans="1:25" ht="13" x14ac:dyDescent="0.15">
      <c r="A833" s="2"/>
      <c r="B833" s="2"/>
      <c r="C833" s="2"/>
      <c r="D833" s="42"/>
      <c r="E833" s="42"/>
      <c r="F833" s="2"/>
      <c r="G833" s="2"/>
      <c r="H833" s="2"/>
      <c r="I833" s="2"/>
      <c r="J833" s="2"/>
      <c r="K833" s="2"/>
      <c r="L833" s="2"/>
      <c r="M833" s="2"/>
      <c r="N833" s="2"/>
      <c r="O833" s="2"/>
      <c r="P833" s="2"/>
      <c r="Q833" s="2"/>
      <c r="R833" s="2"/>
      <c r="S833" s="2"/>
      <c r="T833" s="2"/>
      <c r="U833" s="2"/>
      <c r="V833" s="2"/>
      <c r="W833" s="2"/>
      <c r="X833" s="2"/>
      <c r="Y833" s="2"/>
    </row>
    <row r="834" spans="1:25" ht="13" x14ac:dyDescent="0.15">
      <c r="A834" s="2"/>
      <c r="B834" s="2"/>
      <c r="C834" s="2"/>
      <c r="D834" s="42"/>
      <c r="E834" s="42"/>
      <c r="F834" s="2"/>
      <c r="G834" s="2"/>
      <c r="H834" s="2"/>
      <c r="I834" s="2"/>
      <c r="J834" s="2"/>
      <c r="K834" s="2"/>
      <c r="L834" s="2"/>
      <c r="M834" s="2"/>
      <c r="N834" s="2"/>
      <c r="O834" s="2"/>
      <c r="P834" s="2"/>
      <c r="Q834" s="2"/>
      <c r="R834" s="2"/>
      <c r="S834" s="2"/>
      <c r="T834" s="2"/>
      <c r="U834" s="2"/>
      <c r="V834" s="2"/>
      <c r="W834" s="2"/>
      <c r="X834" s="2"/>
      <c r="Y834" s="2"/>
    </row>
    <row r="835" spans="1:25" ht="13" x14ac:dyDescent="0.15">
      <c r="A835" s="2"/>
      <c r="B835" s="2"/>
      <c r="C835" s="2"/>
      <c r="D835" s="42"/>
      <c r="E835" s="42"/>
      <c r="F835" s="2"/>
      <c r="G835" s="2"/>
      <c r="H835" s="2"/>
      <c r="I835" s="2"/>
      <c r="J835" s="2"/>
      <c r="K835" s="2"/>
      <c r="L835" s="2"/>
      <c r="M835" s="2"/>
      <c r="N835" s="2"/>
      <c r="O835" s="2"/>
      <c r="P835" s="2"/>
      <c r="Q835" s="2"/>
      <c r="R835" s="2"/>
      <c r="S835" s="2"/>
      <c r="T835" s="2"/>
      <c r="U835" s="2"/>
      <c r="V835" s="2"/>
      <c r="W835" s="2"/>
      <c r="X835" s="2"/>
      <c r="Y835" s="2"/>
    </row>
    <row r="836" spans="1:25" ht="13" x14ac:dyDescent="0.15">
      <c r="A836" s="2"/>
      <c r="B836" s="2"/>
      <c r="C836" s="2"/>
      <c r="D836" s="42"/>
      <c r="E836" s="42"/>
      <c r="F836" s="2"/>
      <c r="G836" s="2"/>
      <c r="H836" s="2"/>
      <c r="I836" s="2"/>
      <c r="J836" s="2"/>
      <c r="K836" s="2"/>
      <c r="L836" s="2"/>
      <c r="M836" s="2"/>
      <c r="N836" s="2"/>
      <c r="O836" s="2"/>
      <c r="P836" s="2"/>
      <c r="Q836" s="2"/>
      <c r="R836" s="2"/>
      <c r="S836" s="2"/>
      <c r="T836" s="2"/>
      <c r="U836" s="2"/>
      <c r="V836" s="2"/>
      <c r="W836" s="2"/>
      <c r="X836" s="2"/>
      <c r="Y836" s="2"/>
    </row>
    <row r="837" spans="1:25" ht="13" x14ac:dyDescent="0.15">
      <c r="A837" s="2"/>
      <c r="B837" s="2"/>
      <c r="C837" s="2"/>
      <c r="D837" s="42"/>
      <c r="E837" s="42"/>
      <c r="F837" s="2"/>
      <c r="G837" s="2"/>
      <c r="H837" s="2"/>
      <c r="I837" s="2"/>
      <c r="J837" s="2"/>
      <c r="K837" s="2"/>
      <c r="L837" s="2"/>
      <c r="M837" s="2"/>
      <c r="N837" s="2"/>
      <c r="O837" s="2"/>
      <c r="P837" s="2"/>
      <c r="Q837" s="2"/>
      <c r="R837" s="2"/>
      <c r="S837" s="2"/>
      <c r="T837" s="2"/>
      <c r="U837" s="2"/>
      <c r="V837" s="2"/>
      <c r="W837" s="2"/>
      <c r="X837" s="2"/>
      <c r="Y837" s="2"/>
    </row>
    <row r="838" spans="1:25" ht="13" x14ac:dyDescent="0.15">
      <c r="A838" s="2"/>
      <c r="B838" s="2"/>
      <c r="C838" s="2"/>
      <c r="D838" s="42"/>
      <c r="E838" s="42"/>
      <c r="F838" s="2"/>
      <c r="G838" s="2"/>
      <c r="H838" s="2"/>
      <c r="I838" s="2"/>
      <c r="J838" s="2"/>
      <c r="K838" s="2"/>
      <c r="L838" s="2"/>
      <c r="M838" s="2"/>
      <c r="N838" s="2"/>
      <c r="O838" s="2"/>
      <c r="P838" s="2"/>
      <c r="Q838" s="2"/>
      <c r="R838" s="2"/>
      <c r="S838" s="2"/>
      <c r="T838" s="2"/>
      <c r="U838" s="2"/>
      <c r="V838" s="2"/>
      <c r="W838" s="2"/>
      <c r="X838" s="2"/>
      <c r="Y838" s="2"/>
    </row>
    <row r="839" spans="1:25" ht="13" x14ac:dyDescent="0.15">
      <c r="A839" s="2"/>
      <c r="B839" s="2"/>
      <c r="C839" s="2"/>
      <c r="D839" s="42"/>
      <c r="E839" s="42"/>
      <c r="F839" s="2"/>
      <c r="G839" s="2"/>
      <c r="H839" s="2"/>
      <c r="I839" s="2"/>
      <c r="J839" s="2"/>
      <c r="K839" s="2"/>
      <c r="L839" s="2"/>
      <c r="M839" s="2"/>
      <c r="N839" s="2"/>
      <c r="O839" s="2"/>
      <c r="P839" s="2"/>
      <c r="Q839" s="2"/>
      <c r="R839" s="2"/>
      <c r="S839" s="2"/>
      <c r="T839" s="2"/>
      <c r="U839" s="2"/>
      <c r="V839" s="2"/>
      <c r="W839" s="2"/>
      <c r="X839" s="2"/>
      <c r="Y839" s="2"/>
    </row>
    <row r="840" spans="1:25" ht="13" x14ac:dyDescent="0.15">
      <c r="A840" s="2"/>
      <c r="B840" s="2"/>
      <c r="C840" s="2"/>
      <c r="D840" s="42"/>
      <c r="E840" s="42"/>
      <c r="F840" s="2"/>
      <c r="G840" s="2"/>
      <c r="H840" s="2"/>
      <c r="I840" s="2"/>
      <c r="J840" s="2"/>
      <c r="K840" s="2"/>
      <c r="L840" s="2"/>
      <c r="M840" s="2"/>
      <c r="N840" s="2"/>
      <c r="O840" s="2"/>
      <c r="P840" s="2"/>
      <c r="Q840" s="2"/>
      <c r="R840" s="2"/>
      <c r="S840" s="2"/>
      <c r="T840" s="2"/>
      <c r="U840" s="2"/>
      <c r="V840" s="2"/>
      <c r="W840" s="2"/>
      <c r="X840" s="2"/>
      <c r="Y840" s="2"/>
    </row>
    <row r="841" spans="1:25" ht="13" x14ac:dyDescent="0.15">
      <c r="A841" s="2"/>
      <c r="B841" s="2"/>
      <c r="C841" s="2"/>
      <c r="D841" s="42"/>
      <c r="E841" s="42"/>
      <c r="F841" s="2"/>
      <c r="G841" s="2"/>
      <c r="H841" s="2"/>
      <c r="I841" s="2"/>
      <c r="J841" s="2"/>
      <c r="K841" s="2"/>
      <c r="L841" s="2"/>
      <c r="M841" s="2"/>
      <c r="N841" s="2"/>
      <c r="O841" s="2"/>
      <c r="P841" s="2"/>
      <c r="Q841" s="2"/>
      <c r="R841" s="2"/>
      <c r="S841" s="2"/>
      <c r="T841" s="2"/>
      <c r="U841" s="2"/>
      <c r="V841" s="2"/>
      <c r="W841" s="2"/>
      <c r="X841" s="2"/>
      <c r="Y841" s="2"/>
    </row>
    <row r="842" spans="1:25" ht="13" x14ac:dyDescent="0.15">
      <c r="A842" s="2"/>
      <c r="B842" s="2"/>
      <c r="C842" s="2"/>
      <c r="D842" s="42"/>
      <c r="E842" s="42"/>
      <c r="F842" s="2"/>
      <c r="G842" s="2"/>
      <c r="H842" s="2"/>
      <c r="I842" s="2"/>
      <c r="J842" s="2"/>
      <c r="K842" s="2"/>
      <c r="L842" s="2"/>
      <c r="M842" s="2"/>
      <c r="N842" s="2"/>
      <c r="O842" s="2"/>
      <c r="P842" s="2"/>
      <c r="Q842" s="2"/>
      <c r="R842" s="2"/>
      <c r="S842" s="2"/>
      <c r="T842" s="2"/>
      <c r="U842" s="2"/>
      <c r="V842" s="2"/>
      <c r="W842" s="2"/>
      <c r="X842" s="2"/>
      <c r="Y842" s="2"/>
    </row>
    <row r="843" spans="1:25" ht="13" x14ac:dyDescent="0.15">
      <c r="A843" s="2"/>
      <c r="B843" s="2"/>
      <c r="C843" s="2"/>
      <c r="D843" s="42"/>
      <c r="E843" s="42"/>
      <c r="F843" s="2"/>
      <c r="G843" s="2"/>
      <c r="H843" s="2"/>
      <c r="I843" s="2"/>
      <c r="J843" s="2"/>
      <c r="K843" s="2"/>
      <c r="L843" s="2"/>
      <c r="M843" s="2"/>
      <c r="N843" s="2"/>
      <c r="O843" s="2"/>
      <c r="P843" s="2"/>
      <c r="Q843" s="2"/>
      <c r="R843" s="2"/>
      <c r="S843" s="2"/>
      <c r="T843" s="2"/>
      <c r="U843" s="2"/>
      <c r="V843" s="2"/>
      <c r="W843" s="2"/>
      <c r="X843" s="2"/>
      <c r="Y843" s="2"/>
    </row>
    <row r="844" spans="1:25" ht="13" x14ac:dyDescent="0.15">
      <c r="A844" s="2"/>
      <c r="B844" s="2"/>
      <c r="C844" s="2"/>
      <c r="D844" s="42"/>
      <c r="E844" s="42"/>
      <c r="F844" s="2"/>
      <c r="G844" s="2"/>
      <c r="H844" s="2"/>
      <c r="I844" s="2"/>
      <c r="J844" s="2"/>
      <c r="K844" s="2"/>
      <c r="L844" s="2"/>
      <c r="M844" s="2"/>
      <c r="N844" s="2"/>
      <c r="O844" s="2"/>
      <c r="P844" s="2"/>
      <c r="Q844" s="2"/>
      <c r="R844" s="2"/>
      <c r="S844" s="2"/>
      <c r="T844" s="2"/>
      <c r="U844" s="2"/>
      <c r="V844" s="2"/>
      <c r="W844" s="2"/>
      <c r="X844" s="2"/>
      <c r="Y844" s="2"/>
    </row>
    <row r="845" spans="1:25" ht="13" x14ac:dyDescent="0.15">
      <c r="A845" s="2"/>
      <c r="B845" s="2"/>
      <c r="C845" s="2"/>
      <c r="D845" s="42"/>
      <c r="E845" s="42"/>
      <c r="F845" s="2"/>
      <c r="G845" s="2"/>
      <c r="H845" s="2"/>
      <c r="I845" s="2"/>
      <c r="J845" s="2"/>
      <c r="K845" s="2"/>
      <c r="L845" s="2"/>
      <c r="M845" s="2"/>
      <c r="N845" s="2"/>
      <c r="O845" s="2"/>
      <c r="P845" s="2"/>
      <c r="Q845" s="2"/>
      <c r="R845" s="2"/>
      <c r="S845" s="2"/>
      <c r="T845" s="2"/>
      <c r="U845" s="2"/>
      <c r="V845" s="2"/>
      <c r="W845" s="2"/>
      <c r="X845" s="2"/>
      <c r="Y845" s="2"/>
    </row>
    <row r="846" spans="1:25" ht="13" x14ac:dyDescent="0.15">
      <c r="A846" s="2"/>
      <c r="B846" s="2"/>
      <c r="C846" s="2"/>
      <c r="D846" s="42"/>
      <c r="E846" s="42"/>
      <c r="F846" s="2"/>
      <c r="G846" s="2"/>
      <c r="H846" s="2"/>
      <c r="I846" s="2"/>
      <c r="J846" s="2"/>
      <c r="K846" s="2"/>
      <c r="L846" s="2"/>
      <c r="M846" s="2"/>
      <c r="N846" s="2"/>
      <c r="O846" s="2"/>
      <c r="P846" s="2"/>
      <c r="Q846" s="2"/>
      <c r="R846" s="2"/>
      <c r="S846" s="2"/>
      <c r="T846" s="2"/>
      <c r="U846" s="2"/>
      <c r="V846" s="2"/>
      <c r="W846" s="2"/>
      <c r="X846" s="2"/>
      <c r="Y846" s="2"/>
    </row>
    <row r="847" spans="1:25" ht="13" x14ac:dyDescent="0.15">
      <c r="A847" s="2"/>
      <c r="B847" s="2"/>
      <c r="C847" s="2"/>
      <c r="D847" s="42"/>
      <c r="E847" s="42"/>
      <c r="F847" s="2"/>
      <c r="G847" s="2"/>
      <c r="H847" s="2"/>
      <c r="I847" s="2"/>
      <c r="J847" s="2"/>
      <c r="K847" s="2"/>
      <c r="L847" s="2"/>
      <c r="M847" s="2"/>
      <c r="N847" s="2"/>
      <c r="O847" s="2"/>
      <c r="P847" s="2"/>
      <c r="Q847" s="2"/>
      <c r="R847" s="2"/>
      <c r="S847" s="2"/>
      <c r="T847" s="2"/>
      <c r="U847" s="2"/>
      <c r="V847" s="2"/>
      <c r="W847" s="2"/>
      <c r="X847" s="2"/>
      <c r="Y847" s="2"/>
    </row>
    <row r="848" spans="1:25" ht="13" x14ac:dyDescent="0.15">
      <c r="A848" s="2"/>
      <c r="B848" s="2"/>
      <c r="C848" s="2"/>
      <c r="D848" s="42"/>
      <c r="E848" s="42"/>
      <c r="F848" s="2"/>
      <c r="G848" s="2"/>
      <c r="H848" s="2"/>
      <c r="I848" s="2"/>
      <c r="J848" s="2"/>
      <c r="K848" s="2"/>
      <c r="L848" s="2"/>
      <c r="M848" s="2"/>
      <c r="N848" s="2"/>
      <c r="O848" s="2"/>
      <c r="P848" s="2"/>
      <c r="Q848" s="2"/>
      <c r="R848" s="2"/>
      <c r="S848" s="2"/>
      <c r="T848" s="2"/>
      <c r="U848" s="2"/>
      <c r="V848" s="2"/>
      <c r="W848" s="2"/>
      <c r="X848" s="2"/>
      <c r="Y848" s="2"/>
    </row>
    <row r="849" spans="1:25" ht="13" x14ac:dyDescent="0.15">
      <c r="A849" s="2"/>
      <c r="B849" s="2"/>
      <c r="C849" s="2"/>
      <c r="D849" s="42"/>
      <c r="E849" s="42"/>
      <c r="F849" s="2"/>
      <c r="G849" s="2"/>
      <c r="H849" s="2"/>
      <c r="I849" s="2"/>
      <c r="J849" s="2"/>
      <c r="K849" s="2"/>
      <c r="L849" s="2"/>
      <c r="M849" s="2"/>
      <c r="N849" s="2"/>
      <c r="O849" s="2"/>
      <c r="P849" s="2"/>
      <c r="Q849" s="2"/>
      <c r="R849" s="2"/>
      <c r="S849" s="2"/>
      <c r="T849" s="2"/>
      <c r="U849" s="2"/>
      <c r="V849" s="2"/>
      <c r="W849" s="2"/>
      <c r="X849" s="2"/>
      <c r="Y849" s="2"/>
    </row>
    <row r="850" spans="1:25" ht="13" x14ac:dyDescent="0.15">
      <c r="A850" s="2"/>
      <c r="B850" s="2"/>
      <c r="C850" s="2"/>
      <c r="D850" s="42"/>
      <c r="E850" s="42"/>
      <c r="F850" s="2"/>
      <c r="G850" s="2"/>
      <c r="H850" s="2"/>
      <c r="I850" s="2"/>
      <c r="J850" s="2"/>
      <c r="K850" s="2"/>
      <c r="L850" s="2"/>
      <c r="M850" s="2"/>
      <c r="N850" s="2"/>
      <c r="O850" s="2"/>
      <c r="P850" s="2"/>
      <c r="Q850" s="2"/>
      <c r="R850" s="2"/>
      <c r="S850" s="2"/>
      <c r="T850" s="2"/>
      <c r="U850" s="2"/>
      <c r="V850" s="2"/>
      <c r="W850" s="2"/>
      <c r="X850" s="2"/>
      <c r="Y850" s="2"/>
    </row>
    <row r="851" spans="1:25" ht="13" x14ac:dyDescent="0.15">
      <c r="A851" s="2"/>
      <c r="B851" s="2"/>
      <c r="C851" s="2"/>
      <c r="D851" s="42"/>
      <c r="E851" s="42"/>
      <c r="F851" s="2"/>
      <c r="G851" s="2"/>
      <c r="H851" s="2"/>
      <c r="I851" s="2"/>
      <c r="J851" s="2"/>
      <c r="K851" s="2"/>
      <c r="L851" s="2"/>
      <c r="M851" s="2"/>
      <c r="N851" s="2"/>
      <c r="O851" s="2"/>
      <c r="P851" s="2"/>
      <c r="Q851" s="2"/>
      <c r="R851" s="2"/>
      <c r="S851" s="2"/>
      <c r="T851" s="2"/>
      <c r="U851" s="2"/>
      <c r="V851" s="2"/>
      <c r="W851" s="2"/>
      <c r="X851" s="2"/>
      <c r="Y851" s="2"/>
    </row>
    <row r="852" spans="1:25" ht="13" x14ac:dyDescent="0.15">
      <c r="A852" s="2"/>
      <c r="B852" s="2"/>
      <c r="C852" s="2"/>
      <c r="D852" s="42"/>
      <c r="E852" s="42"/>
      <c r="F852" s="2"/>
      <c r="G852" s="2"/>
      <c r="H852" s="2"/>
      <c r="I852" s="2"/>
      <c r="J852" s="2"/>
      <c r="K852" s="2"/>
      <c r="L852" s="2"/>
      <c r="M852" s="2"/>
      <c r="N852" s="2"/>
      <c r="O852" s="2"/>
      <c r="P852" s="2"/>
      <c r="Q852" s="2"/>
      <c r="R852" s="2"/>
      <c r="S852" s="2"/>
      <c r="T852" s="2"/>
      <c r="U852" s="2"/>
      <c r="V852" s="2"/>
      <c r="W852" s="2"/>
      <c r="X852" s="2"/>
      <c r="Y852" s="2"/>
    </row>
    <row r="853" spans="1:25" ht="13" x14ac:dyDescent="0.15">
      <c r="A853" s="2"/>
      <c r="B853" s="2"/>
      <c r="C853" s="2"/>
      <c r="D853" s="42"/>
      <c r="E853" s="42"/>
      <c r="F853" s="2"/>
      <c r="G853" s="2"/>
      <c r="H853" s="2"/>
      <c r="I853" s="2"/>
      <c r="J853" s="2"/>
      <c r="K853" s="2"/>
      <c r="L853" s="2"/>
      <c r="M853" s="2"/>
      <c r="N853" s="2"/>
      <c r="O853" s="2"/>
      <c r="P853" s="2"/>
      <c r="Q853" s="2"/>
      <c r="R853" s="2"/>
      <c r="S853" s="2"/>
      <c r="T853" s="2"/>
      <c r="U853" s="2"/>
      <c r="V853" s="2"/>
      <c r="W853" s="2"/>
      <c r="X853" s="2"/>
      <c r="Y853" s="2"/>
    </row>
    <row r="854" spans="1:25" ht="13" x14ac:dyDescent="0.15">
      <c r="A854" s="2"/>
      <c r="B854" s="2"/>
      <c r="C854" s="2"/>
      <c r="D854" s="42"/>
      <c r="E854" s="42"/>
      <c r="F854" s="2"/>
      <c r="G854" s="2"/>
      <c r="H854" s="2"/>
      <c r="I854" s="2"/>
      <c r="J854" s="2"/>
      <c r="K854" s="2"/>
      <c r="L854" s="2"/>
      <c r="M854" s="2"/>
      <c r="N854" s="2"/>
      <c r="O854" s="2"/>
      <c r="P854" s="2"/>
      <c r="Q854" s="2"/>
      <c r="R854" s="2"/>
      <c r="S854" s="2"/>
      <c r="T854" s="2"/>
      <c r="U854" s="2"/>
      <c r="V854" s="2"/>
      <c r="W854" s="2"/>
      <c r="X854" s="2"/>
      <c r="Y854" s="2"/>
    </row>
    <row r="855" spans="1:25" ht="13" x14ac:dyDescent="0.15">
      <c r="A855" s="2"/>
      <c r="B855" s="2"/>
      <c r="C855" s="2"/>
      <c r="D855" s="42"/>
      <c r="E855" s="42"/>
      <c r="F855" s="2"/>
      <c r="G855" s="2"/>
      <c r="H855" s="2"/>
      <c r="I855" s="2"/>
      <c r="J855" s="2"/>
      <c r="K855" s="2"/>
      <c r="L855" s="2"/>
      <c r="M855" s="2"/>
      <c r="N855" s="2"/>
      <c r="O855" s="2"/>
      <c r="P855" s="2"/>
      <c r="Q855" s="2"/>
      <c r="R855" s="2"/>
      <c r="S855" s="2"/>
      <c r="T855" s="2"/>
      <c r="U855" s="2"/>
      <c r="V855" s="2"/>
      <c r="W855" s="2"/>
      <c r="X855" s="2"/>
      <c r="Y855" s="2"/>
    </row>
    <row r="856" spans="1:25" ht="13" x14ac:dyDescent="0.15">
      <c r="A856" s="2"/>
      <c r="B856" s="2"/>
      <c r="C856" s="2"/>
      <c r="D856" s="42"/>
      <c r="E856" s="42"/>
      <c r="F856" s="2"/>
      <c r="G856" s="2"/>
      <c r="H856" s="2"/>
      <c r="I856" s="2"/>
      <c r="J856" s="2"/>
      <c r="K856" s="2"/>
      <c r="L856" s="2"/>
      <c r="M856" s="2"/>
      <c r="N856" s="2"/>
      <c r="O856" s="2"/>
      <c r="P856" s="2"/>
      <c r="Q856" s="2"/>
      <c r="R856" s="2"/>
      <c r="S856" s="2"/>
      <c r="T856" s="2"/>
      <c r="U856" s="2"/>
      <c r="V856" s="2"/>
      <c r="W856" s="2"/>
      <c r="X856" s="2"/>
      <c r="Y856" s="2"/>
    </row>
    <row r="857" spans="1:25" ht="13" x14ac:dyDescent="0.15">
      <c r="A857" s="2"/>
      <c r="B857" s="2"/>
      <c r="C857" s="2"/>
      <c r="D857" s="42"/>
      <c r="E857" s="42"/>
      <c r="F857" s="2"/>
      <c r="G857" s="2"/>
      <c r="H857" s="2"/>
      <c r="I857" s="2"/>
      <c r="J857" s="2"/>
      <c r="K857" s="2"/>
      <c r="L857" s="2"/>
      <c r="M857" s="2"/>
      <c r="N857" s="2"/>
      <c r="O857" s="2"/>
      <c r="P857" s="2"/>
      <c r="Q857" s="2"/>
      <c r="R857" s="2"/>
      <c r="S857" s="2"/>
      <c r="T857" s="2"/>
      <c r="U857" s="2"/>
      <c r="V857" s="2"/>
      <c r="W857" s="2"/>
      <c r="X857" s="2"/>
      <c r="Y857" s="2"/>
    </row>
    <row r="858" spans="1:25" ht="13" x14ac:dyDescent="0.15">
      <c r="A858" s="2"/>
      <c r="B858" s="2"/>
      <c r="C858" s="2"/>
      <c r="D858" s="42"/>
      <c r="E858" s="42"/>
      <c r="F858" s="2"/>
      <c r="G858" s="2"/>
      <c r="H858" s="2"/>
      <c r="I858" s="2"/>
      <c r="J858" s="2"/>
      <c r="K858" s="2"/>
      <c r="L858" s="2"/>
      <c r="M858" s="2"/>
      <c r="N858" s="2"/>
      <c r="O858" s="2"/>
      <c r="P858" s="2"/>
      <c r="Q858" s="2"/>
      <c r="R858" s="2"/>
      <c r="S858" s="2"/>
      <c r="T858" s="2"/>
      <c r="U858" s="2"/>
      <c r="V858" s="2"/>
      <c r="W858" s="2"/>
      <c r="X858" s="2"/>
      <c r="Y858" s="2"/>
    </row>
    <row r="859" spans="1:25" ht="13" x14ac:dyDescent="0.15">
      <c r="A859" s="2"/>
      <c r="B859" s="2"/>
      <c r="C859" s="2"/>
      <c r="D859" s="42"/>
      <c r="E859" s="42"/>
      <c r="F859" s="2"/>
      <c r="G859" s="2"/>
      <c r="H859" s="2"/>
      <c r="I859" s="2"/>
      <c r="J859" s="2"/>
      <c r="K859" s="2"/>
      <c r="L859" s="2"/>
      <c r="M859" s="2"/>
      <c r="N859" s="2"/>
      <c r="O859" s="2"/>
      <c r="P859" s="2"/>
      <c r="Q859" s="2"/>
      <c r="R859" s="2"/>
      <c r="S859" s="2"/>
      <c r="T859" s="2"/>
      <c r="U859" s="2"/>
      <c r="V859" s="2"/>
      <c r="W859" s="2"/>
      <c r="X859" s="2"/>
      <c r="Y859" s="2"/>
    </row>
    <row r="860" spans="1:25" ht="13" x14ac:dyDescent="0.15">
      <c r="A860" s="2"/>
      <c r="B860" s="2"/>
      <c r="C860" s="2"/>
      <c r="D860" s="42"/>
      <c r="E860" s="42"/>
      <c r="F860" s="2"/>
      <c r="G860" s="2"/>
      <c r="H860" s="2"/>
      <c r="I860" s="2"/>
      <c r="J860" s="2"/>
      <c r="K860" s="2"/>
      <c r="L860" s="2"/>
      <c r="M860" s="2"/>
      <c r="N860" s="2"/>
      <c r="O860" s="2"/>
      <c r="P860" s="2"/>
      <c r="Q860" s="2"/>
      <c r="R860" s="2"/>
      <c r="S860" s="2"/>
      <c r="T860" s="2"/>
      <c r="U860" s="2"/>
      <c r="V860" s="2"/>
      <c r="W860" s="2"/>
      <c r="X860" s="2"/>
      <c r="Y860" s="2"/>
    </row>
    <row r="861" spans="1:25" ht="13" x14ac:dyDescent="0.15">
      <c r="A861" s="2"/>
      <c r="B861" s="2"/>
      <c r="C861" s="2"/>
      <c r="D861" s="42"/>
      <c r="E861" s="42"/>
      <c r="F861" s="2"/>
      <c r="G861" s="2"/>
      <c r="H861" s="2"/>
      <c r="I861" s="2"/>
      <c r="J861" s="2"/>
      <c r="K861" s="2"/>
      <c r="L861" s="2"/>
      <c r="M861" s="2"/>
      <c r="N861" s="2"/>
      <c r="O861" s="2"/>
      <c r="P861" s="2"/>
      <c r="Q861" s="2"/>
      <c r="R861" s="2"/>
      <c r="S861" s="2"/>
      <c r="T861" s="2"/>
      <c r="U861" s="2"/>
      <c r="V861" s="2"/>
      <c r="W861" s="2"/>
      <c r="X861" s="2"/>
      <c r="Y861" s="2"/>
    </row>
    <row r="862" spans="1:25" ht="13" x14ac:dyDescent="0.15">
      <c r="A862" s="2"/>
      <c r="B862" s="2"/>
      <c r="C862" s="2"/>
      <c r="D862" s="42"/>
      <c r="E862" s="42"/>
      <c r="F862" s="2"/>
      <c r="G862" s="2"/>
      <c r="H862" s="2"/>
      <c r="I862" s="2"/>
      <c r="J862" s="2"/>
      <c r="K862" s="2"/>
      <c r="L862" s="2"/>
      <c r="M862" s="2"/>
      <c r="N862" s="2"/>
      <c r="O862" s="2"/>
      <c r="P862" s="2"/>
      <c r="Q862" s="2"/>
      <c r="R862" s="2"/>
      <c r="S862" s="2"/>
      <c r="T862" s="2"/>
      <c r="U862" s="2"/>
      <c r="V862" s="2"/>
      <c r="W862" s="2"/>
      <c r="X862" s="2"/>
      <c r="Y862" s="2"/>
    </row>
    <row r="863" spans="1:25" ht="13" x14ac:dyDescent="0.15">
      <c r="A863" s="2"/>
      <c r="B863" s="2"/>
      <c r="C863" s="2"/>
      <c r="D863" s="42"/>
      <c r="E863" s="42"/>
      <c r="F863" s="2"/>
      <c r="G863" s="2"/>
      <c r="H863" s="2"/>
      <c r="I863" s="2"/>
      <c r="J863" s="2"/>
      <c r="K863" s="2"/>
      <c r="L863" s="2"/>
      <c r="M863" s="2"/>
      <c r="N863" s="2"/>
      <c r="O863" s="2"/>
      <c r="P863" s="2"/>
      <c r="Q863" s="2"/>
      <c r="R863" s="2"/>
      <c r="S863" s="2"/>
      <c r="T863" s="2"/>
      <c r="U863" s="2"/>
      <c r="V863" s="2"/>
      <c r="W863" s="2"/>
      <c r="X863" s="2"/>
      <c r="Y863" s="2"/>
    </row>
    <row r="864" spans="1:25" ht="13" x14ac:dyDescent="0.15">
      <c r="A864" s="2"/>
      <c r="B864" s="2"/>
      <c r="C864" s="2"/>
      <c r="D864" s="42"/>
      <c r="E864" s="42"/>
      <c r="F864" s="2"/>
      <c r="G864" s="2"/>
      <c r="H864" s="2"/>
      <c r="I864" s="2"/>
      <c r="J864" s="2"/>
      <c r="K864" s="2"/>
      <c r="L864" s="2"/>
      <c r="M864" s="2"/>
      <c r="N864" s="2"/>
      <c r="O864" s="2"/>
      <c r="P864" s="2"/>
      <c r="Q864" s="2"/>
      <c r="R864" s="2"/>
      <c r="S864" s="2"/>
      <c r="T864" s="2"/>
      <c r="U864" s="2"/>
      <c r="V864" s="2"/>
      <c r="W864" s="2"/>
      <c r="X864" s="2"/>
      <c r="Y864" s="2"/>
    </row>
    <row r="865" spans="1:25" ht="13" x14ac:dyDescent="0.15">
      <c r="A865" s="2"/>
      <c r="B865" s="2"/>
      <c r="C865" s="2"/>
      <c r="D865" s="42"/>
      <c r="E865" s="42"/>
      <c r="F865" s="2"/>
      <c r="G865" s="2"/>
      <c r="H865" s="2"/>
      <c r="I865" s="2"/>
      <c r="J865" s="2"/>
      <c r="K865" s="2"/>
      <c r="L865" s="2"/>
      <c r="M865" s="2"/>
      <c r="N865" s="2"/>
      <c r="O865" s="2"/>
      <c r="P865" s="2"/>
      <c r="Q865" s="2"/>
      <c r="R865" s="2"/>
      <c r="S865" s="2"/>
      <c r="T865" s="2"/>
      <c r="U865" s="2"/>
      <c r="V865" s="2"/>
      <c r="W865" s="2"/>
      <c r="X865" s="2"/>
      <c r="Y865" s="2"/>
    </row>
    <row r="866" spans="1:25" ht="13" x14ac:dyDescent="0.15">
      <c r="A866" s="2"/>
      <c r="B866" s="2"/>
      <c r="C866" s="2"/>
      <c r="D866" s="42"/>
      <c r="E866" s="42"/>
      <c r="F866" s="2"/>
      <c r="G866" s="2"/>
      <c r="H866" s="2"/>
      <c r="I866" s="2"/>
      <c r="J866" s="2"/>
      <c r="K866" s="2"/>
      <c r="L866" s="2"/>
      <c r="M866" s="2"/>
      <c r="N866" s="2"/>
      <c r="O866" s="2"/>
      <c r="P866" s="2"/>
      <c r="Q866" s="2"/>
      <c r="R866" s="2"/>
      <c r="S866" s="2"/>
      <c r="T866" s="2"/>
      <c r="U866" s="2"/>
      <c r="V866" s="2"/>
      <c r="W866" s="2"/>
      <c r="X866" s="2"/>
      <c r="Y866" s="2"/>
    </row>
    <row r="867" spans="1:25" ht="13" x14ac:dyDescent="0.15">
      <c r="A867" s="2"/>
      <c r="B867" s="2"/>
      <c r="C867" s="2"/>
      <c r="D867" s="42"/>
      <c r="E867" s="42"/>
      <c r="F867" s="2"/>
      <c r="G867" s="2"/>
      <c r="H867" s="2"/>
      <c r="I867" s="2"/>
      <c r="J867" s="2"/>
      <c r="K867" s="2"/>
      <c r="L867" s="2"/>
      <c r="M867" s="2"/>
      <c r="N867" s="2"/>
      <c r="O867" s="2"/>
      <c r="P867" s="2"/>
      <c r="Q867" s="2"/>
      <c r="R867" s="2"/>
      <c r="S867" s="2"/>
      <c r="T867" s="2"/>
      <c r="U867" s="2"/>
      <c r="V867" s="2"/>
      <c r="W867" s="2"/>
      <c r="X867" s="2"/>
      <c r="Y867" s="2"/>
    </row>
    <row r="868" spans="1:25" ht="13" x14ac:dyDescent="0.15">
      <c r="A868" s="2"/>
      <c r="B868" s="2"/>
      <c r="C868" s="2"/>
      <c r="D868" s="42"/>
      <c r="E868" s="42"/>
      <c r="F868" s="2"/>
      <c r="G868" s="2"/>
      <c r="H868" s="2"/>
      <c r="I868" s="2"/>
      <c r="J868" s="2"/>
      <c r="K868" s="2"/>
      <c r="L868" s="2"/>
      <c r="M868" s="2"/>
      <c r="N868" s="2"/>
      <c r="O868" s="2"/>
      <c r="P868" s="2"/>
      <c r="Q868" s="2"/>
      <c r="R868" s="2"/>
      <c r="S868" s="2"/>
      <c r="T868" s="2"/>
      <c r="U868" s="2"/>
      <c r="V868" s="2"/>
      <c r="W868" s="2"/>
      <c r="X868" s="2"/>
      <c r="Y868" s="2"/>
    </row>
    <row r="869" spans="1:25" ht="13" x14ac:dyDescent="0.15">
      <c r="A869" s="2"/>
      <c r="B869" s="2"/>
      <c r="C869" s="2"/>
      <c r="D869" s="42"/>
      <c r="E869" s="42"/>
      <c r="F869" s="2"/>
      <c r="G869" s="2"/>
      <c r="H869" s="2"/>
      <c r="I869" s="2"/>
      <c r="J869" s="2"/>
      <c r="K869" s="2"/>
      <c r="L869" s="2"/>
      <c r="M869" s="2"/>
      <c r="N869" s="2"/>
      <c r="O869" s="2"/>
      <c r="P869" s="2"/>
      <c r="Q869" s="2"/>
      <c r="R869" s="2"/>
      <c r="S869" s="2"/>
      <c r="T869" s="2"/>
      <c r="U869" s="2"/>
      <c r="V869" s="2"/>
      <c r="W869" s="2"/>
      <c r="X869" s="2"/>
      <c r="Y869" s="2"/>
    </row>
    <row r="870" spans="1:25" ht="13" x14ac:dyDescent="0.15">
      <c r="A870" s="2"/>
      <c r="B870" s="2"/>
      <c r="C870" s="2"/>
      <c r="D870" s="42"/>
      <c r="E870" s="42"/>
      <c r="F870" s="2"/>
      <c r="G870" s="2"/>
      <c r="H870" s="2"/>
      <c r="I870" s="2"/>
      <c r="J870" s="2"/>
      <c r="K870" s="2"/>
      <c r="L870" s="2"/>
      <c r="M870" s="2"/>
      <c r="N870" s="2"/>
      <c r="O870" s="2"/>
      <c r="P870" s="2"/>
      <c r="Q870" s="2"/>
      <c r="R870" s="2"/>
      <c r="S870" s="2"/>
      <c r="T870" s="2"/>
      <c r="U870" s="2"/>
      <c r="V870" s="2"/>
      <c r="W870" s="2"/>
      <c r="X870" s="2"/>
      <c r="Y870" s="2"/>
    </row>
    <row r="871" spans="1:25" ht="13" x14ac:dyDescent="0.15">
      <c r="A871" s="2"/>
      <c r="B871" s="2"/>
      <c r="C871" s="2"/>
      <c r="D871" s="42"/>
      <c r="E871" s="42"/>
      <c r="F871" s="2"/>
      <c r="G871" s="2"/>
      <c r="H871" s="2"/>
      <c r="I871" s="2"/>
      <c r="J871" s="2"/>
      <c r="K871" s="2"/>
      <c r="L871" s="2"/>
      <c r="M871" s="2"/>
      <c r="N871" s="2"/>
      <c r="O871" s="2"/>
      <c r="P871" s="2"/>
      <c r="Q871" s="2"/>
      <c r="R871" s="2"/>
      <c r="S871" s="2"/>
      <c r="T871" s="2"/>
      <c r="U871" s="2"/>
      <c r="V871" s="2"/>
      <c r="W871" s="2"/>
      <c r="X871" s="2"/>
      <c r="Y871" s="2"/>
    </row>
    <row r="872" spans="1:25" ht="13" x14ac:dyDescent="0.15">
      <c r="A872" s="2"/>
      <c r="B872" s="2"/>
      <c r="C872" s="2"/>
      <c r="D872" s="42"/>
      <c r="E872" s="42"/>
      <c r="F872" s="2"/>
      <c r="G872" s="2"/>
      <c r="H872" s="2"/>
      <c r="I872" s="2"/>
      <c r="J872" s="2"/>
      <c r="K872" s="2"/>
      <c r="L872" s="2"/>
      <c r="M872" s="2"/>
      <c r="N872" s="2"/>
      <c r="O872" s="2"/>
      <c r="P872" s="2"/>
      <c r="Q872" s="2"/>
      <c r="R872" s="2"/>
      <c r="S872" s="2"/>
      <c r="T872" s="2"/>
      <c r="U872" s="2"/>
      <c r="V872" s="2"/>
      <c r="W872" s="2"/>
      <c r="X872" s="2"/>
      <c r="Y872" s="2"/>
    </row>
    <row r="873" spans="1:25" ht="13" x14ac:dyDescent="0.15">
      <c r="A873" s="2"/>
      <c r="B873" s="2"/>
      <c r="C873" s="2"/>
      <c r="D873" s="42"/>
      <c r="E873" s="42"/>
      <c r="F873" s="2"/>
      <c r="G873" s="2"/>
      <c r="H873" s="2"/>
      <c r="I873" s="2"/>
      <c r="J873" s="2"/>
      <c r="K873" s="2"/>
      <c r="L873" s="2"/>
      <c r="M873" s="2"/>
      <c r="N873" s="2"/>
      <c r="O873" s="2"/>
      <c r="P873" s="2"/>
      <c r="Q873" s="2"/>
      <c r="R873" s="2"/>
      <c r="S873" s="2"/>
      <c r="T873" s="2"/>
      <c r="U873" s="2"/>
      <c r="V873" s="2"/>
      <c r="W873" s="2"/>
      <c r="X873" s="2"/>
      <c r="Y873" s="2"/>
    </row>
    <row r="874" spans="1:25" ht="13" x14ac:dyDescent="0.15">
      <c r="A874" s="2"/>
      <c r="B874" s="2"/>
      <c r="C874" s="2"/>
      <c r="D874" s="42"/>
      <c r="E874" s="42"/>
      <c r="F874" s="2"/>
      <c r="G874" s="2"/>
      <c r="H874" s="2"/>
      <c r="I874" s="2"/>
      <c r="J874" s="2"/>
      <c r="K874" s="2"/>
      <c r="L874" s="2"/>
      <c r="M874" s="2"/>
      <c r="N874" s="2"/>
      <c r="O874" s="2"/>
      <c r="P874" s="2"/>
      <c r="Q874" s="2"/>
      <c r="R874" s="2"/>
      <c r="S874" s="2"/>
      <c r="T874" s="2"/>
      <c r="U874" s="2"/>
      <c r="V874" s="2"/>
      <c r="W874" s="2"/>
      <c r="X874" s="2"/>
      <c r="Y874" s="2"/>
    </row>
    <row r="875" spans="1:25" ht="13" x14ac:dyDescent="0.15">
      <c r="A875" s="2"/>
      <c r="B875" s="2"/>
      <c r="C875" s="2"/>
      <c r="D875" s="42"/>
      <c r="E875" s="42"/>
      <c r="F875" s="2"/>
      <c r="G875" s="2"/>
      <c r="H875" s="2"/>
      <c r="I875" s="2"/>
      <c r="J875" s="2"/>
      <c r="K875" s="2"/>
      <c r="L875" s="2"/>
      <c r="M875" s="2"/>
      <c r="N875" s="2"/>
      <c r="O875" s="2"/>
      <c r="P875" s="2"/>
      <c r="Q875" s="2"/>
      <c r="R875" s="2"/>
      <c r="S875" s="2"/>
      <c r="T875" s="2"/>
      <c r="U875" s="2"/>
      <c r="V875" s="2"/>
      <c r="W875" s="2"/>
      <c r="X875" s="2"/>
      <c r="Y875" s="2"/>
    </row>
    <row r="876" spans="1:25" ht="13" x14ac:dyDescent="0.15">
      <c r="A876" s="2"/>
      <c r="B876" s="2"/>
      <c r="C876" s="2"/>
      <c r="D876" s="42"/>
      <c r="E876" s="42"/>
      <c r="F876" s="2"/>
      <c r="G876" s="2"/>
      <c r="H876" s="2"/>
      <c r="I876" s="2"/>
      <c r="J876" s="2"/>
      <c r="K876" s="2"/>
      <c r="L876" s="2"/>
      <c r="M876" s="2"/>
      <c r="N876" s="2"/>
      <c r="O876" s="2"/>
      <c r="P876" s="2"/>
      <c r="Q876" s="2"/>
      <c r="R876" s="2"/>
      <c r="S876" s="2"/>
      <c r="T876" s="2"/>
      <c r="U876" s="2"/>
      <c r="V876" s="2"/>
      <c r="W876" s="2"/>
      <c r="X876" s="2"/>
      <c r="Y876" s="2"/>
    </row>
    <row r="877" spans="1:25" ht="13" x14ac:dyDescent="0.15">
      <c r="A877" s="2"/>
      <c r="B877" s="2"/>
      <c r="C877" s="2"/>
      <c r="D877" s="42"/>
      <c r="E877" s="42"/>
      <c r="F877" s="2"/>
      <c r="G877" s="2"/>
      <c r="H877" s="2"/>
      <c r="I877" s="2"/>
      <c r="J877" s="2"/>
      <c r="K877" s="2"/>
      <c r="L877" s="2"/>
      <c r="M877" s="2"/>
      <c r="N877" s="2"/>
      <c r="O877" s="2"/>
      <c r="P877" s="2"/>
      <c r="Q877" s="2"/>
      <c r="R877" s="2"/>
      <c r="S877" s="2"/>
      <c r="T877" s="2"/>
      <c r="U877" s="2"/>
      <c r="V877" s="2"/>
      <c r="W877" s="2"/>
      <c r="X877" s="2"/>
      <c r="Y877" s="2"/>
    </row>
    <row r="878" spans="1:25" ht="13" x14ac:dyDescent="0.15">
      <c r="A878" s="2"/>
      <c r="B878" s="2"/>
      <c r="C878" s="2"/>
      <c r="D878" s="42"/>
      <c r="E878" s="42"/>
      <c r="F878" s="2"/>
      <c r="G878" s="2"/>
      <c r="H878" s="2"/>
      <c r="I878" s="2"/>
      <c r="J878" s="2"/>
      <c r="K878" s="2"/>
      <c r="L878" s="2"/>
      <c r="M878" s="2"/>
      <c r="N878" s="2"/>
      <c r="O878" s="2"/>
      <c r="P878" s="2"/>
      <c r="Q878" s="2"/>
      <c r="R878" s="2"/>
      <c r="S878" s="2"/>
      <c r="T878" s="2"/>
      <c r="U878" s="2"/>
      <c r="V878" s="2"/>
      <c r="W878" s="2"/>
      <c r="X878" s="2"/>
      <c r="Y878" s="2"/>
    </row>
    <row r="879" spans="1:25" ht="13" x14ac:dyDescent="0.15">
      <c r="A879" s="2"/>
      <c r="B879" s="2"/>
      <c r="C879" s="2"/>
      <c r="D879" s="42"/>
      <c r="E879" s="42"/>
      <c r="F879" s="2"/>
      <c r="G879" s="2"/>
      <c r="H879" s="2"/>
      <c r="I879" s="2"/>
      <c r="J879" s="2"/>
      <c r="K879" s="2"/>
      <c r="L879" s="2"/>
      <c r="M879" s="2"/>
      <c r="N879" s="2"/>
      <c r="O879" s="2"/>
      <c r="P879" s="2"/>
      <c r="Q879" s="2"/>
      <c r="R879" s="2"/>
      <c r="S879" s="2"/>
      <c r="T879" s="2"/>
      <c r="U879" s="2"/>
      <c r="V879" s="2"/>
      <c r="W879" s="2"/>
      <c r="X879" s="2"/>
      <c r="Y879" s="2"/>
    </row>
    <row r="880" spans="1:25" ht="13" x14ac:dyDescent="0.15">
      <c r="A880" s="2"/>
      <c r="B880" s="2"/>
      <c r="C880" s="2"/>
      <c r="D880" s="42"/>
      <c r="E880" s="42"/>
      <c r="F880" s="2"/>
      <c r="G880" s="2"/>
      <c r="H880" s="2"/>
      <c r="I880" s="2"/>
      <c r="J880" s="2"/>
      <c r="K880" s="2"/>
      <c r="L880" s="2"/>
      <c r="M880" s="2"/>
      <c r="N880" s="2"/>
      <c r="O880" s="2"/>
      <c r="P880" s="2"/>
      <c r="Q880" s="2"/>
      <c r="R880" s="2"/>
      <c r="S880" s="2"/>
      <c r="T880" s="2"/>
      <c r="U880" s="2"/>
      <c r="V880" s="2"/>
      <c r="W880" s="2"/>
      <c r="X880" s="2"/>
      <c r="Y880" s="2"/>
    </row>
    <row r="881" spans="1:25" ht="13" x14ac:dyDescent="0.15">
      <c r="A881" s="2"/>
      <c r="B881" s="2"/>
      <c r="C881" s="2"/>
      <c r="D881" s="42"/>
      <c r="E881" s="42"/>
      <c r="F881" s="2"/>
      <c r="G881" s="2"/>
      <c r="H881" s="2"/>
      <c r="I881" s="2"/>
      <c r="J881" s="2"/>
      <c r="K881" s="2"/>
      <c r="L881" s="2"/>
      <c r="M881" s="2"/>
      <c r="N881" s="2"/>
      <c r="O881" s="2"/>
      <c r="P881" s="2"/>
      <c r="Q881" s="2"/>
      <c r="R881" s="2"/>
      <c r="S881" s="2"/>
      <c r="T881" s="2"/>
      <c r="U881" s="2"/>
      <c r="V881" s="2"/>
      <c r="W881" s="2"/>
      <c r="X881" s="2"/>
      <c r="Y881" s="2"/>
    </row>
    <row r="882" spans="1:25" ht="13" x14ac:dyDescent="0.15">
      <c r="A882" s="2"/>
      <c r="B882" s="2"/>
      <c r="C882" s="2"/>
      <c r="D882" s="42"/>
      <c r="E882" s="42"/>
      <c r="F882" s="2"/>
      <c r="G882" s="2"/>
      <c r="H882" s="2"/>
      <c r="I882" s="2"/>
      <c r="J882" s="2"/>
      <c r="K882" s="2"/>
      <c r="L882" s="2"/>
      <c r="M882" s="2"/>
      <c r="N882" s="2"/>
      <c r="O882" s="2"/>
      <c r="P882" s="2"/>
      <c r="Q882" s="2"/>
      <c r="R882" s="2"/>
      <c r="S882" s="2"/>
      <c r="T882" s="2"/>
      <c r="U882" s="2"/>
      <c r="V882" s="2"/>
      <c r="W882" s="2"/>
      <c r="X882" s="2"/>
      <c r="Y882" s="2"/>
    </row>
    <row r="883" spans="1:25" ht="13" x14ac:dyDescent="0.15">
      <c r="A883" s="2"/>
      <c r="B883" s="2"/>
      <c r="C883" s="2"/>
      <c r="D883" s="42"/>
      <c r="E883" s="42"/>
      <c r="F883" s="2"/>
      <c r="G883" s="2"/>
      <c r="H883" s="2"/>
      <c r="I883" s="2"/>
      <c r="J883" s="2"/>
      <c r="K883" s="2"/>
      <c r="L883" s="2"/>
      <c r="M883" s="2"/>
      <c r="N883" s="2"/>
      <c r="O883" s="2"/>
      <c r="P883" s="2"/>
      <c r="Q883" s="2"/>
      <c r="R883" s="2"/>
      <c r="S883" s="2"/>
      <c r="T883" s="2"/>
      <c r="U883" s="2"/>
      <c r="V883" s="2"/>
      <c r="W883" s="2"/>
      <c r="X883" s="2"/>
      <c r="Y883" s="2"/>
    </row>
    <row r="884" spans="1:25" ht="13" x14ac:dyDescent="0.15">
      <c r="A884" s="2"/>
      <c r="B884" s="2"/>
      <c r="C884" s="2"/>
      <c r="D884" s="42"/>
      <c r="E884" s="42"/>
      <c r="F884" s="2"/>
      <c r="G884" s="2"/>
      <c r="H884" s="2"/>
      <c r="I884" s="2"/>
      <c r="J884" s="2"/>
      <c r="K884" s="2"/>
      <c r="L884" s="2"/>
      <c r="M884" s="2"/>
      <c r="N884" s="2"/>
      <c r="O884" s="2"/>
      <c r="P884" s="2"/>
      <c r="Q884" s="2"/>
      <c r="R884" s="2"/>
      <c r="S884" s="2"/>
      <c r="T884" s="2"/>
      <c r="U884" s="2"/>
      <c r="V884" s="2"/>
      <c r="W884" s="2"/>
      <c r="X884" s="2"/>
      <c r="Y884" s="2"/>
    </row>
    <row r="885" spans="1:25" ht="13" x14ac:dyDescent="0.15">
      <c r="A885" s="2"/>
      <c r="B885" s="2"/>
      <c r="C885" s="2"/>
      <c r="D885" s="42"/>
      <c r="E885" s="42"/>
      <c r="F885" s="2"/>
      <c r="G885" s="2"/>
      <c r="H885" s="2"/>
      <c r="I885" s="2"/>
      <c r="J885" s="2"/>
      <c r="K885" s="2"/>
      <c r="L885" s="2"/>
      <c r="M885" s="2"/>
      <c r="N885" s="2"/>
      <c r="O885" s="2"/>
      <c r="P885" s="2"/>
      <c r="Q885" s="2"/>
      <c r="R885" s="2"/>
      <c r="S885" s="2"/>
      <c r="T885" s="2"/>
      <c r="U885" s="2"/>
      <c r="V885" s="2"/>
      <c r="W885" s="2"/>
      <c r="X885" s="2"/>
      <c r="Y885" s="2"/>
    </row>
    <row r="886" spans="1:25" ht="13" x14ac:dyDescent="0.15">
      <c r="A886" s="2"/>
      <c r="B886" s="2"/>
      <c r="C886" s="2"/>
      <c r="D886" s="42"/>
      <c r="E886" s="42"/>
      <c r="F886" s="2"/>
      <c r="G886" s="2"/>
      <c r="H886" s="2"/>
      <c r="I886" s="2"/>
      <c r="J886" s="2"/>
      <c r="K886" s="2"/>
      <c r="L886" s="2"/>
      <c r="M886" s="2"/>
      <c r="N886" s="2"/>
      <c r="O886" s="2"/>
      <c r="P886" s="2"/>
      <c r="Q886" s="2"/>
      <c r="R886" s="2"/>
      <c r="S886" s="2"/>
      <c r="T886" s="2"/>
      <c r="U886" s="2"/>
      <c r="V886" s="2"/>
      <c r="W886" s="2"/>
      <c r="X886" s="2"/>
      <c r="Y886" s="2"/>
    </row>
    <row r="887" spans="1:25" ht="13" x14ac:dyDescent="0.15">
      <c r="A887" s="2"/>
      <c r="B887" s="2"/>
      <c r="C887" s="2"/>
      <c r="D887" s="42"/>
      <c r="E887" s="42"/>
      <c r="F887" s="2"/>
      <c r="G887" s="2"/>
      <c r="H887" s="2"/>
      <c r="I887" s="2"/>
      <c r="J887" s="2"/>
      <c r="K887" s="2"/>
      <c r="L887" s="2"/>
      <c r="M887" s="2"/>
      <c r="N887" s="2"/>
      <c r="O887" s="2"/>
      <c r="P887" s="2"/>
      <c r="Q887" s="2"/>
      <c r="R887" s="2"/>
      <c r="S887" s="2"/>
      <c r="T887" s="2"/>
      <c r="U887" s="2"/>
      <c r="V887" s="2"/>
      <c r="W887" s="2"/>
      <c r="X887" s="2"/>
      <c r="Y887" s="2"/>
    </row>
    <row r="888" spans="1:25" ht="13" x14ac:dyDescent="0.15">
      <c r="A888" s="2"/>
      <c r="B888" s="2"/>
      <c r="C888" s="2"/>
      <c r="D888" s="42"/>
      <c r="E888" s="42"/>
      <c r="F888" s="2"/>
      <c r="G888" s="2"/>
      <c r="H888" s="2"/>
      <c r="I888" s="2"/>
      <c r="J888" s="2"/>
      <c r="K888" s="2"/>
      <c r="L888" s="2"/>
      <c r="M888" s="2"/>
      <c r="N888" s="2"/>
      <c r="O888" s="2"/>
      <c r="P888" s="2"/>
      <c r="Q888" s="2"/>
      <c r="R888" s="2"/>
      <c r="S888" s="2"/>
      <c r="T888" s="2"/>
      <c r="U888" s="2"/>
      <c r="V888" s="2"/>
      <c r="W888" s="2"/>
      <c r="X888" s="2"/>
      <c r="Y888" s="2"/>
    </row>
    <row r="889" spans="1:25" ht="13" x14ac:dyDescent="0.15">
      <c r="A889" s="2"/>
      <c r="B889" s="2"/>
      <c r="C889" s="2"/>
      <c r="D889" s="42"/>
      <c r="E889" s="42"/>
      <c r="F889" s="2"/>
      <c r="G889" s="2"/>
      <c r="H889" s="2"/>
      <c r="I889" s="2"/>
      <c r="J889" s="2"/>
      <c r="K889" s="2"/>
      <c r="L889" s="2"/>
      <c r="M889" s="2"/>
      <c r="N889" s="2"/>
      <c r="O889" s="2"/>
      <c r="P889" s="2"/>
      <c r="Q889" s="2"/>
      <c r="R889" s="2"/>
      <c r="S889" s="2"/>
      <c r="T889" s="2"/>
      <c r="U889" s="2"/>
      <c r="V889" s="2"/>
      <c r="W889" s="2"/>
      <c r="X889" s="2"/>
      <c r="Y889" s="2"/>
    </row>
    <row r="890" spans="1:25" ht="13" x14ac:dyDescent="0.15">
      <c r="A890" s="2"/>
      <c r="B890" s="2"/>
      <c r="C890" s="2"/>
      <c r="D890" s="42"/>
      <c r="E890" s="42"/>
      <c r="F890" s="2"/>
      <c r="G890" s="2"/>
      <c r="H890" s="2"/>
      <c r="I890" s="2"/>
      <c r="J890" s="2"/>
      <c r="K890" s="2"/>
      <c r="L890" s="2"/>
      <c r="M890" s="2"/>
      <c r="N890" s="2"/>
      <c r="O890" s="2"/>
      <c r="P890" s="2"/>
      <c r="Q890" s="2"/>
      <c r="R890" s="2"/>
      <c r="S890" s="2"/>
      <c r="T890" s="2"/>
      <c r="U890" s="2"/>
      <c r="V890" s="2"/>
      <c r="W890" s="2"/>
      <c r="X890" s="2"/>
      <c r="Y890" s="2"/>
    </row>
    <row r="891" spans="1:25" ht="13" x14ac:dyDescent="0.15">
      <c r="A891" s="2"/>
      <c r="B891" s="2"/>
      <c r="C891" s="2"/>
      <c r="D891" s="42"/>
      <c r="E891" s="42"/>
      <c r="F891" s="2"/>
      <c r="G891" s="2"/>
      <c r="H891" s="2"/>
      <c r="I891" s="2"/>
      <c r="J891" s="2"/>
      <c r="K891" s="2"/>
      <c r="L891" s="2"/>
      <c r="M891" s="2"/>
      <c r="N891" s="2"/>
      <c r="O891" s="2"/>
      <c r="P891" s="2"/>
      <c r="Q891" s="2"/>
      <c r="R891" s="2"/>
      <c r="S891" s="2"/>
      <c r="T891" s="2"/>
      <c r="U891" s="2"/>
      <c r="V891" s="2"/>
      <c r="W891" s="2"/>
      <c r="X891" s="2"/>
      <c r="Y891" s="2"/>
    </row>
    <row r="892" spans="1:25" ht="13" x14ac:dyDescent="0.15">
      <c r="A892" s="2"/>
      <c r="B892" s="2"/>
      <c r="C892" s="2"/>
      <c r="D892" s="42"/>
      <c r="E892" s="42"/>
      <c r="F892" s="2"/>
      <c r="G892" s="2"/>
      <c r="H892" s="2"/>
      <c r="I892" s="2"/>
      <c r="J892" s="2"/>
      <c r="K892" s="2"/>
      <c r="L892" s="2"/>
      <c r="M892" s="2"/>
      <c r="N892" s="2"/>
      <c r="O892" s="2"/>
      <c r="P892" s="2"/>
      <c r="Q892" s="2"/>
      <c r="R892" s="2"/>
      <c r="S892" s="2"/>
      <c r="T892" s="2"/>
      <c r="U892" s="2"/>
      <c r="V892" s="2"/>
      <c r="W892" s="2"/>
      <c r="X892" s="2"/>
      <c r="Y892" s="2"/>
    </row>
    <row r="893" spans="1:25" ht="13" x14ac:dyDescent="0.15">
      <c r="A893" s="2"/>
      <c r="B893" s="2"/>
      <c r="C893" s="2"/>
      <c r="D893" s="42"/>
      <c r="E893" s="42"/>
      <c r="F893" s="2"/>
      <c r="G893" s="2"/>
      <c r="H893" s="2"/>
      <c r="I893" s="2"/>
      <c r="J893" s="2"/>
      <c r="K893" s="2"/>
      <c r="L893" s="2"/>
      <c r="M893" s="2"/>
      <c r="N893" s="2"/>
      <c r="O893" s="2"/>
      <c r="P893" s="2"/>
      <c r="Q893" s="2"/>
      <c r="R893" s="2"/>
      <c r="S893" s="2"/>
      <c r="T893" s="2"/>
      <c r="U893" s="2"/>
      <c r="V893" s="2"/>
      <c r="W893" s="2"/>
      <c r="X893" s="2"/>
      <c r="Y893" s="2"/>
    </row>
    <row r="894" spans="1:25" ht="13" x14ac:dyDescent="0.15">
      <c r="A894" s="2"/>
      <c r="B894" s="2"/>
      <c r="C894" s="2"/>
      <c r="D894" s="42"/>
      <c r="E894" s="42"/>
      <c r="F894" s="2"/>
      <c r="G894" s="2"/>
      <c r="H894" s="2"/>
      <c r="I894" s="2"/>
      <c r="J894" s="2"/>
      <c r="K894" s="2"/>
      <c r="L894" s="2"/>
      <c r="M894" s="2"/>
      <c r="N894" s="2"/>
      <c r="O894" s="2"/>
      <c r="P894" s="2"/>
      <c r="Q894" s="2"/>
      <c r="R894" s="2"/>
      <c r="S894" s="2"/>
      <c r="T894" s="2"/>
      <c r="U894" s="2"/>
      <c r="V894" s="2"/>
      <c r="W894" s="2"/>
      <c r="X894" s="2"/>
      <c r="Y894" s="2"/>
    </row>
    <row r="895" spans="1:25" ht="13" x14ac:dyDescent="0.15">
      <c r="A895" s="2"/>
      <c r="B895" s="2"/>
      <c r="C895" s="2"/>
      <c r="D895" s="42"/>
      <c r="E895" s="42"/>
      <c r="F895" s="2"/>
      <c r="G895" s="2"/>
      <c r="H895" s="2"/>
      <c r="I895" s="2"/>
      <c r="J895" s="2"/>
      <c r="K895" s="2"/>
      <c r="L895" s="2"/>
      <c r="M895" s="2"/>
      <c r="N895" s="2"/>
      <c r="O895" s="2"/>
      <c r="P895" s="2"/>
      <c r="Q895" s="2"/>
      <c r="R895" s="2"/>
      <c r="S895" s="2"/>
      <c r="T895" s="2"/>
      <c r="U895" s="2"/>
      <c r="V895" s="2"/>
      <c r="W895" s="2"/>
      <c r="X895" s="2"/>
      <c r="Y895" s="2"/>
    </row>
    <row r="896" spans="1:25" ht="13" x14ac:dyDescent="0.15">
      <c r="A896" s="2"/>
      <c r="B896" s="2"/>
      <c r="C896" s="2"/>
      <c r="D896" s="42"/>
      <c r="E896" s="42"/>
      <c r="F896" s="2"/>
      <c r="G896" s="2"/>
      <c r="H896" s="2"/>
      <c r="I896" s="2"/>
      <c r="J896" s="2"/>
      <c r="K896" s="2"/>
      <c r="L896" s="2"/>
      <c r="M896" s="2"/>
      <c r="N896" s="2"/>
      <c r="O896" s="2"/>
      <c r="P896" s="2"/>
      <c r="Q896" s="2"/>
      <c r="R896" s="2"/>
      <c r="S896" s="2"/>
      <c r="T896" s="2"/>
      <c r="U896" s="2"/>
      <c r="V896" s="2"/>
      <c r="W896" s="2"/>
      <c r="X896" s="2"/>
      <c r="Y896" s="2"/>
    </row>
    <row r="897" spans="1:25" ht="13" x14ac:dyDescent="0.15">
      <c r="A897" s="2"/>
      <c r="B897" s="2"/>
      <c r="C897" s="2"/>
      <c r="D897" s="42"/>
      <c r="E897" s="42"/>
      <c r="F897" s="2"/>
      <c r="G897" s="2"/>
      <c r="H897" s="2"/>
      <c r="I897" s="2"/>
      <c r="J897" s="2"/>
      <c r="K897" s="2"/>
      <c r="L897" s="2"/>
      <c r="M897" s="2"/>
      <c r="N897" s="2"/>
      <c r="O897" s="2"/>
      <c r="P897" s="2"/>
      <c r="Q897" s="2"/>
      <c r="R897" s="2"/>
      <c r="S897" s="2"/>
      <c r="T897" s="2"/>
      <c r="U897" s="2"/>
      <c r="V897" s="2"/>
      <c r="W897" s="2"/>
      <c r="X897" s="2"/>
      <c r="Y897" s="2"/>
    </row>
    <row r="898" spans="1:25" ht="13" x14ac:dyDescent="0.15">
      <c r="A898" s="2"/>
      <c r="B898" s="2"/>
      <c r="C898" s="2"/>
      <c r="D898" s="42"/>
      <c r="E898" s="42"/>
      <c r="F898" s="2"/>
      <c r="G898" s="2"/>
      <c r="H898" s="2"/>
      <c r="I898" s="2"/>
      <c r="J898" s="2"/>
      <c r="K898" s="2"/>
      <c r="L898" s="2"/>
      <c r="M898" s="2"/>
      <c r="N898" s="2"/>
      <c r="O898" s="2"/>
      <c r="P898" s="2"/>
      <c r="Q898" s="2"/>
      <c r="R898" s="2"/>
      <c r="S898" s="2"/>
      <c r="T898" s="2"/>
      <c r="U898" s="2"/>
      <c r="V898" s="2"/>
      <c r="W898" s="2"/>
      <c r="X898" s="2"/>
      <c r="Y898" s="2"/>
    </row>
    <row r="899" spans="1:25" ht="13" x14ac:dyDescent="0.15">
      <c r="A899" s="2"/>
      <c r="B899" s="2"/>
      <c r="C899" s="2"/>
      <c r="D899" s="42"/>
      <c r="E899" s="42"/>
      <c r="F899" s="2"/>
      <c r="G899" s="2"/>
      <c r="H899" s="2"/>
      <c r="I899" s="2"/>
      <c r="J899" s="2"/>
      <c r="K899" s="2"/>
      <c r="L899" s="2"/>
      <c r="M899" s="2"/>
      <c r="N899" s="2"/>
      <c r="O899" s="2"/>
      <c r="P899" s="2"/>
      <c r="Q899" s="2"/>
      <c r="R899" s="2"/>
      <c r="S899" s="2"/>
      <c r="T899" s="2"/>
      <c r="U899" s="2"/>
      <c r="V899" s="2"/>
      <c r="W899" s="2"/>
      <c r="X899" s="2"/>
      <c r="Y899" s="2"/>
    </row>
    <row r="900" spans="1:25" ht="13" x14ac:dyDescent="0.15">
      <c r="A900" s="2"/>
      <c r="B900" s="2"/>
      <c r="C900" s="2"/>
      <c r="D900" s="42"/>
      <c r="E900" s="42"/>
      <c r="F900" s="2"/>
      <c r="G900" s="2"/>
      <c r="H900" s="2"/>
      <c r="I900" s="2"/>
      <c r="J900" s="2"/>
      <c r="K900" s="2"/>
      <c r="L900" s="2"/>
      <c r="M900" s="2"/>
      <c r="N900" s="2"/>
      <c r="O900" s="2"/>
      <c r="P900" s="2"/>
      <c r="Q900" s="2"/>
      <c r="R900" s="2"/>
      <c r="S900" s="2"/>
      <c r="T900" s="2"/>
      <c r="U900" s="2"/>
      <c r="V900" s="2"/>
      <c r="W900" s="2"/>
      <c r="X900" s="2"/>
      <c r="Y900" s="2"/>
    </row>
    <row r="901" spans="1:25" ht="13" x14ac:dyDescent="0.15">
      <c r="A901" s="2"/>
      <c r="B901" s="2"/>
      <c r="C901" s="2"/>
      <c r="D901" s="42"/>
      <c r="E901" s="42"/>
      <c r="F901" s="2"/>
      <c r="G901" s="2"/>
      <c r="H901" s="2"/>
      <c r="I901" s="2"/>
      <c r="J901" s="2"/>
      <c r="K901" s="2"/>
      <c r="L901" s="2"/>
      <c r="M901" s="2"/>
      <c r="N901" s="2"/>
      <c r="O901" s="2"/>
      <c r="P901" s="2"/>
      <c r="Q901" s="2"/>
      <c r="R901" s="2"/>
      <c r="S901" s="2"/>
      <c r="T901" s="2"/>
      <c r="U901" s="2"/>
      <c r="V901" s="2"/>
      <c r="W901" s="2"/>
      <c r="X901" s="2"/>
      <c r="Y901" s="2"/>
    </row>
    <row r="902" spans="1:25" ht="13" x14ac:dyDescent="0.15">
      <c r="A902" s="2"/>
      <c r="B902" s="2"/>
      <c r="C902" s="2"/>
      <c r="D902" s="42"/>
      <c r="E902" s="42"/>
      <c r="F902" s="2"/>
      <c r="G902" s="2"/>
      <c r="H902" s="2"/>
      <c r="I902" s="2"/>
      <c r="J902" s="2"/>
      <c r="K902" s="2"/>
      <c r="L902" s="2"/>
      <c r="M902" s="2"/>
      <c r="N902" s="2"/>
      <c r="O902" s="2"/>
      <c r="P902" s="2"/>
      <c r="Q902" s="2"/>
      <c r="R902" s="2"/>
      <c r="S902" s="2"/>
      <c r="T902" s="2"/>
      <c r="U902" s="2"/>
      <c r="V902" s="2"/>
      <c r="W902" s="2"/>
      <c r="X902" s="2"/>
      <c r="Y902" s="2"/>
    </row>
    <row r="903" spans="1:25" ht="13" x14ac:dyDescent="0.15">
      <c r="A903" s="2"/>
      <c r="B903" s="2"/>
      <c r="C903" s="2"/>
      <c r="D903" s="42"/>
      <c r="E903" s="42"/>
      <c r="F903" s="2"/>
      <c r="G903" s="2"/>
      <c r="H903" s="2"/>
      <c r="I903" s="2"/>
      <c r="J903" s="2"/>
      <c r="K903" s="2"/>
      <c r="L903" s="2"/>
      <c r="M903" s="2"/>
      <c r="N903" s="2"/>
      <c r="O903" s="2"/>
      <c r="P903" s="2"/>
      <c r="Q903" s="2"/>
      <c r="R903" s="2"/>
      <c r="S903" s="2"/>
      <c r="T903" s="2"/>
      <c r="U903" s="2"/>
      <c r="V903" s="2"/>
      <c r="W903" s="2"/>
      <c r="X903" s="2"/>
      <c r="Y903" s="2"/>
    </row>
    <row r="904" spans="1:25" ht="13" x14ac:dyDescent="0.15">
      <c r="A904" s="2"/>
      <c r="B904" s="2"/>
      <c r="C904" s="2"/>
      <c r="D904" s="42"/>
      <c r="E904" s="42"/>
      <c r="F904" s="2"/>
      <c r="G904" s="2"/>
      <c r="H904" s="2"/>
      <c r="I904" s="2"/>
      <c r="J904" s="2"/>
      <c r="K904" s="2"/>
      <c r="L904" s="2"/>
      <c r="M904" s="2"/>
      <c r="N904" s="2"/>
      <c r="O904" s="2"/>
      <c r="P904" s="2"/>
      <c r="Q904" s="2"/>
      <c r="R904" s="2"/>
      <c r="S904" s="2"/>
      <c r="T904" s="2"/>
      <c r="U904" s="2"/>
      <c r="V904" s="2"/>
      <c r="W904" s="2"/>
      <c r="X904" s="2"/>
      <c r="Y904" s="2"/>
    </row>
    <row r="905" spans="1:25" ht="13" x14ac:dyDescent="0.15">
      <c r="A905" s="2"/>
      <c r="B905" s="2"/>
      <c r="C905" s="2"/>
      <c r="D905" s="42"/>
      <c r="E905" s="42"/>
      <c r="F905" s="2"/>
      <c r="G905" s="2"/>
      <c r="H905" s="2"/>
      <c r="I905" s="2"/>
      <c r="J905" s="2"/>
      <c r="K905" s="2"/>
      <c r="L905" s="2"/>
      <c r="M905" s="2"/>
      <c r="N905" s="2"/>
      <c r="O905" s="2"/>
      <c r="P905" s="2"/>
      <c r="Q905" s="2"/>
      <c r="R905" s="2"/>
      <c r="S905" s="2"/>
      <c r="T905" s="2"/>
      <c r="U905" s="2"/>
      <c r="V905" s="2"/>
      <c r="W905" s="2"/>
      <c r="X905" s="2"/>
      <c r="Y905" s="2"/>
    </row>
    <row r="906" spans="1:25" ht="13" x14ac:dyDescent="0.15">
      <c r="A906" s="2"/>
      <c r="B906" s="2"/>
      <c r="C906" s="2"/>
      <c r="D906" s="42"/>
      <c r="E906" s="42"/>
      <c r="F906" s="2"/>
      <c r="G906" s="2"/>
      <c r="H906" s="2"/>
      <c r="I906" s="2"/>
      <c r="J906" s="2"/>
      <c r="K906" s="2"/>
      <c r="L906" s="2"/>
      <c r="M906" s="2"/>
      <c r="N906" s="2"/>
      <c r="O906" s="2"/>
      <c r="P906" s="2"/>
      <c r="Q906" s="2"/>
      <c r="R906" s="2"/>
      <c r="S906" s="2"/>
      <c r="T906" s="2"/>
      <c r="U906" s="2"/>
      <c r="V906" s="2"/>
      <c r="W906" s="2"/>
      <c r="X906" s="2"/>
      <c r="Y906" s="2"/>
    </row>
    <row r="907" spans="1:25" ht="13" x14ac:dyDescent="0.15">
      <c r="A907" s="2"/>
      <c r="B907" s="2"/>
      <c r="C907" s="2"/>
      <c r="D907" s="42"/>
      <c r="E907" s="42"/>
      <c r="F907" s="2"/>
      <c r="G907" s="2"/>
      <c r="H907" s="2"/>
      <c r="I907" s="2"/>
      <c r="J907" s="2"/>
      <c r="K907" s="2"/>
      <c r="L907" s="2"/>
      <c r="M907" s="2"/>
      <c r="N907" s="2"/>
      <c r="O907" s="2"/>
      <c r="P907" s="2"/>
      <c r="Q907" s="2"/>
      <c r="R907" s="2"/>
      <c r="S907" s="2"/>
      <c r="T907" s="2"/>
      <c r="U907" s="2"/>
      <c r="V907" s="2"/>
      <c r="W907" s="2"/>
      <c r="X907" s="2"/>
      <c r="Y907" s="2"/>
    </row>
    <row r="908" spans="1:25" ht="13" x14ac:dyDescent="0.15">
      <c r="A908" s="2"/>
      <c r="B908" s="2"/>
      <c r="C908" s="2"/>
      <c r="D908" s="42"/>
      <c r="E908" s="42"/>
      <c r="F908" s="2"/>
      <c r="G908" s="2"/>
      <c r="H908" s="2"/>
      <c r="I908" s="2"/>
      <c r="J908" s="2"/>
      <c r="K908" s="2"/>
      <c r="L908" s="2"/>
      <c r="M908" s="2"/>
      <c r="N908" s="2"/>
      <c r="O908" s="2"/>
      <c r="P908" s="2"/>
      <c r="Q908" s="2"/>
      <c r="R908" s="2"/>
      <c r="S908" s="2"/>
      <c r="T908" s="2"/>
      <c r="U908" s="2"/>
      <c r="V908" s="2"/>
      <c r="W908" s="2"/>
      <c r="X908" s="2"/>
      <c r="Y908" s="2"/>
    </row>
    <row r="909" spans="1:25" ht="13" x14ac:dyDescent="0.15">
      <c r="A909" s="2"/>
      <c r="B909" s="2"/>
      <c r="C909" s="2"/>
      <c r="D909" s="42"/>
      <c r="E909" s="42"/>
      <c r="F909" s="2"/>
      <c r="G909" s="2"/>
      <c r="H909" s="2"/>
      <c r="I909" s="2"/>
      <c r="J909" s="2"/>
      <c r="K909" s="2"/>
      <c r="L909" s="2"/>
      <c r="M909" s="2"/>
      <c r="N909" s="2"/>
      <c r="O909" s="2"/>
      <c r="P909" s="2"/>
      <c r="Q909" s="2"/>
      <c r="R909" s="2"/>
      <c r="S909" s="2"/>
      <c r="T909" s="2"/>
      <c r="U909" s="2"/>
      <c r="V909" s="2"/>
      <c r="W909" s="2"/>
      <c r="X909" s="2"/>
      <c r="Y909" s="2"/>
    </row>
    <row r="910" spans="1:25" ht="13" x14ac:dyDescent="0.15">
      <c r="A910" s="2"/>
      <c r="B910" s="2"/>
      <c r="C910" s="2"/>
      <c r="D910" s="42"/>
      <c r="E910" s="42"/>
      <c r="F910" s="2"/>
      <c r="G910" s="2"/>
      <c r="H910" s="2"/>
      <c r="I910" s="2"/>
      <c r="J910" s="2"/>
      <c r="K910" s="2"/>
      <c r="L910" s="2"/>
      <c r="M910" s="2"/>
      <c r="N910" s="2"/>
      <c r="O910" s="2"/>
      <c r="P910" s="2"/>
      <c r="Q910" s="2"/>
      <c r="R910" s="2"/>
      <c r="S910" s="2"/>
      <c r="T910" s="2"/>
      <c r="U910" s="2"/>
      <c r="V910" s="2"/>
      <c r="W910" s="2"/>
      <c r="X910" s="2"/>
      <c r="Y910" s="2"/>
    </row>
    <row r="911" spans="1:25" ht="13" x14ac:dyDescent="0.15">
      <c r="A911" s="2"/>
      <c r="B911" s="2"/>
      <c r="C911" s="2"/>
      <c r="D911" s="42"/>
      <c r="E911" s="42"/>
      <c r="F911" s="2"/>
      <c r="G911" s="2"/>
      <c r="H911" s="2"/>
      <c r="I911" s="2"/>
      <c r="J911" s="2"/>
      <c r="K911" s="2"/>
      <c r="L911" s="2"/>
      <c r="M911" s="2"/>
      <c r="N911" s="2"/>
      <c r="O911" s="2"/>
      <c r="P911" s="2"/>
      <c r="Q911" s="2"/>
      <c r="R911" s="2"/>
      <c r="S911" s="2"/>
      <c r="T911" s="2"/>
      <c r="U911" s="2"/>
      <c r="V911" s="2"/>
      <c r="W911" s="2"/>
      <c r="X911" s="2"/>
      <c r="Y911" s="2"/>
    </row>
    <row r="912" spans="1:25" ht="13" x14ac:dyDescent="0.15">
      <c r="A912" s="2"/>
      <c r="B912" s="2"/>
      <c r="C912" s="2"/>
      <c r="D912" s="42"/>
      <c r="E912" s="42"/>
      <c r="F912" s="2"/>
      <c r="G912" s="2"/>
      <c r="H912" s="2"/>
      <c r="I912" s="2"/>
      <c r="J912" s="2"/>
      <c r="K912" s="2"/>
      <c r="L912" s="2"/>
      <c r="M912" s="2"/>
      <c r="N912" s="2"/>
      <c r="O912" s="2"/>
      <c r="P912" s="2"/>
      <c r="Q912" s="2"/>
      <c r="R912" s="2"/>
      <c r="S912" s="2"/>
      <c r="T912" s="2"/>
      <c r="U912" s="2"/>
      <c r="V912" s="2"/>
      <c r="W912" s="2"/>
      <c r="X912" s="2"/>
      <c r="Y912" s="2"/>
    </row>
    <row r="913" spans="1:25" ht="13" x14ac:dyDescent="0.15">
      <c r="A913" s="2"/>
      <c r="B913" s="2"/>
      <c r="C913" s="2"/>
      <c r="D913" s="42"/>
      <c r="E913" s="42"/>
      <c r="F913" s="2"/>
      <c r="G913" s="2"/>
      <c r="H913" s="2"/>
      <c r="I913" s="2"/>
      <c r="J913" s="2"/>
      <c r="K913" s="2"/>
      <c r="L913" s="2"/>
      <c r="M913" s="2"/>
      <c r="N913" s="2"/>
      <c r="O913" s="2"/>
      <c r="P913" s="2"/>
      <c r="Q913" s="2"/>
      <c r="R913" s="2"/>
      <c r="S913" s="2"/>
      <c r="T913" s="2"/>
      <c r="U913" s="2"/>
      <c r="V913" s="2"/>
      <c r="W913" s="2"/>
      <c r="X913" s="2"/>
      <c r="Y913" s="2"/>
    </row>
    <row r="914" spans="1:25" ht="13" x14ac:dyDescent="0.15">
      <c r="A914" s="2"/>
      <c r="B914" s="2"/>
      <c r="C914" s="2"/>
      <c r="D914" s="42"/>
      <c r="E914" s="42"/>
      <c r="F914" s="2"/>
      <c r="G914" s="2"/>
      <c r="H914" s="2"/>
      <c r="I914" s="2"/>
      <c r="J914" s="2"/>
      <c r="K914" s="2"/>
      <c r="L914" s="2"/>
      <c r="M914" s="2"/>
      <c r="N914" s="2"/>
      <c r="O914" s="2"/>
      <c r="P914" s="2"/>
      <c r="Q914" s="2"/>
      <c r="R914" s="2"/>
      <c r="S914" s="2"/>
      <c r="T914" s="2"/>
      <c r="U914" s="2"/>
      <c r="V914" s="2"/>
      <c r="W914" s="2"/>
      <c r="X914" s="2"/>
      <c r="Y914" s="2"/>
    </row>
    <row r="915" spans="1:25" ht="13" x14ac:dyDescent="0.15">
      <c r="A915" s="2"/>
      <c r="B915" s="2"/>
      <c r="C915" s="2"/>
      <c r="D915" s="42"/>
      <c r="E915" s="42"/>
      <c r="F915" s="2"/>
      <c r="G915" s="2"/>
      <c r="H915" s="2"/>
      <c r="I915" s="2"/>
      <c r="J915" s="2"/>
      <c r="K915" s="2"/>
      <c r="L915" s="2"/>
      <c r="M915" s="2"/>
      <c r="N915" s="2"/>
      <c r="O915" s="2"/>
      <c r="P915" s="2"/>
      <c r="Q915" s="2"/>
      <c r="R915" s="2"/>
      <c r="S915" s="2"/>
      <c r="T915" s="2"/>
      <c r="U915" s="2"/>
      <c r="V915" s="2"/>
      <c r="W915" s="2"/>
      <c r="X915" s="2"/>
      <c r="Y915" s="2"/>
    </row>
    <row r="916" spans="1:25" ht="13" x14ac:dyDescent="0.15">
      <c r="A916" s="2"/>
      <c r="B916" s="2"/>
      <c r="C916" s="2"/>
      <c r="D916" s="42"/>
      <c r="E916" s="42"/>
      <c r="F916" s="2"/>
      <c r="G916" s="2"/>
      <c r="H916" s="2"/>
      <c r="I916" s="2"/>
      <c r="J916" s="2"/>
      <c r="K916" s="2"/>
      <c r="L916" s="2"/>
      <c r="M916" s="2"/>
      <c r="N916" s="2"/>
      <c r="O916" s="2"/>
      <c r="P916" s="2"/>
      <c r="Q916" s="2"/>
      <c r="R916" s="2"/>
      <c r="S916" s="2"/>
      <c r="T916" s="2"/>
      <c r="U916" s="2"/>
      <c r="V916" s="2"/>
      <c r="W916" s="2"/>
      <c r="X916" s="2"/>
      <c r="Y916" s="2"/>
    </row>
    <row r="917" spans="1:25" ht="13" x14ac:dyDescent="0.15">
      <c r="A917" s="2"/>
      <c r="B917" s="2"/>
      <c r="C917" s="2"/>
      <c r="D917" s="42"/>
      <c r="E917" s="42"/>
      <c r="F917" s="2"/>
      <c r="G917" s="2"/>
      <c r="H917" s="2"/>
      <c r="I917" s="2"/>
      <c r="J917" s="2"/>
      <c r="K917" s="2"/>
      <c r="L917" s="2"/>
      <c r="M917" s="2"/>
      <c r="N917" s="2"/>
      <c r="O917" s="2"/>
      <c r="P917" s="2"/>
      <c r="Q917" s="2"/>
      <c r="R917" s="2"/>
      <c r="S917" s="2"/>
      <c r="T917" s="2"/>
      <c r="U917" s="2"/>
      <c r="V917" s="2"/>
      <c r="W917" s="2"/>
      <c r="X917" s="2"/>
      <c r="Y917" s="2"/>
    </row>
    <row r="918" spans="1:25" ht="13" x14ac:dyDescent="0.15">
      <c r="A918" s="2"/>
      <c r="B918" s="2"/>
      <c r="C918" s="2"/>
      <c r="D918" s="42"/>
      <c r="E918" s="42"/>
      <c r="F918" s="2"/>
      <c r="G918" s="2"/>
      <c r="H918" s="2"/>
      <c r="I918" s="2"/>
      <c r="J918" s="2"/>
      <c r="K918" s="2"/>
      <c r="L918" s="2"/>
      <c r="M918" s="2"/>
      <c r="N918" s="2"/>
      <c r="O918" s="2"/>
      <c r="P918" s="2"/>
      <c r="Q918" s="2"/>
      <c r="R918" s="2"/>
      <c r="S918" s="2"/>
      <c r="T918" s="2"/>
      <c r="U918" s="2"/>
      <c r="V918" s="2"/>
      <c r="W918" s="2"/>
      <c r="X918" s="2"/>
      <c r="Y918" s="2"/>
    </row>
    <row r="919" spans="1:25" ht="13" x14ac:dyDescent="0.15">
      <c r="A919" s="2"/>
      <c r="B919" s="2"/>
      <c r="C919" s="2"/>
      <c r="D919" s="42"/>
      <c r="E919" s="42"/>
      <c r="F919" s="2"/>
      <c r="G919" s="2"/>
      <c r="H919" s="2"/>
      <c r="I919" s="2"/>
      <c r="J919" s="2"/>
      <c r="K919" s="2"/>
      <c r="L919" s="2"/>
      <c r="M919" s="2"/>
      <c r="N919" s="2"/>
      <c r="O919" s="2"/>
      <c r="P919" s="2"/>
      <c r="Q919" s="2"/>
      <c r="R919" s="2"/>
      <c r="S919" s="2"/>
      <c r="T919" s="2"/>
      <c r="U919" s="2"/>
      <c r="V919" s="2"/>
      <c r="W919" s="2"/>
      <c r="X919" s="2"/>
      <c r="Y919" s="2"/>
    </row>
    <row r="920" spans="1:25" ht="13" x14ac:dyDescent="0.15">
      <c r="A920" s="2"/>
      <c r="B920" s="2"/>
      <c r="C920" s="2"/>
      <c r="D920" s="42"/>
      <c r="E920" s="42"/>
      <c r="F920" s="2"/>
      <c r="G920" s="2"/>
      <c r="H920" s="2"/>
      <c r="I920" s="2"/>
      <c r="J920" s="2"/>
      <c r="K920" s="2"/>
      <c r="L920" s="2"/>
      <c r="M920" s="2"/>
      <c r="N920" s="2"/>
      <c r="O920" s="2"/>
      <c r="P920" s="2"/>
      <c r="Q920" s="2"/>
      <c r="R920" s="2"/>
      <c r="S920" s="2"/>
      <c r="T920" s="2"/>
      <c r="U920" s="2"/>
      <c r="V920" s="2"/>
      <c r="W920" s="2"/>
      <c r="X920" s="2"/>
      <c r="Y920" s="2"/>
    </row>
    <row r="921" spans="1:25" ht="13" x14ac:dyDescent="0.15">
      <c r="A921" s="2"/>
      <c r="B921" s="2"/>
      <c r="C921" s="2"/>
      <c r="D921" s="42"/>
      <c r="E921" s="42"/>
      <c r="F921" s="2"/>
      <c r="G921" s="2"/>
      <c r="H921" s="2"/>
      <c r="I921" s="2"/>
      <c r="J921" s="2"/>
      <c r="K921" s="2"/>
      <c r="L921" s="2"/>
      <c r="M921" s="2"/>
      <c r="N921" s="2"/>
      <c r="O921" s="2"/>
      <c r="P921" s="2"/>
      <c r="Q921" s="2"/>
      <c r="R921" s="2"/>
      <c r="S921" s="2"/>
      <c r="T921" s="2"/>
      <c r="U921" s="2"/>
      <c r="V921" s="2"/>
      <c r="W921" s="2"/>
      <c r="X921" s="2"/>
      <c r="Y921" s="2"/>
    </row>
    <row r="922" spans="1:25" ht="13" x14ac:dyDescent="0.15">
      <c r="A922" s="2"/>
      <c r="B922" s="2"/>
      <c r="C922" s="2"/>
      <c r="D922" s="42"/>
      <c r="E922" s="42"/>
      <c r="F922" s="2"/>
      <c r="G922" s="2"/>
      <c r="H922" s="2"/>
      <c r="I922" s="2"/>
      <c r="J922" s="2"/>
      <c r="K922" s="2"/>
      <c r="L922" s="2"/>
      <c r="M922" s="2"/>
      <c r="N922" s="2"/>
      <c r="O922" s="2"/>
      <c r="P922" s="2"/>
      <c r="Q922" s="2"/>
      <c r="R922" s="2"/>
      <c r="S922" s="2"/>
      <c r="T922" s="2"/>
      <c r="U922" s="2"/>
      <c r="V922" s="2"/>
      <c r="W922" s="2"/>
      <c r="X922" s="2"/>
      <c r="Y922" s="2"/>
    </row>
    <row r="923" spans="1:25" ht="13" x14ac:dyDescent="0.15">
      <c r="A923" s="2"/>
      <c r="B923" s="2"/>
      <c r="C923" s="2"/>
      <c r="D923" s="42"/>
      <c r="E923" s="42"/>
      <c r="F923" s="2"/>
      <c r="G923" s="2"/>
      <c r="H923" s="2"/>
      <c r="I923" s="2"/>
      <c r="J923" s="2"/>
      <c r="K923" s="2"/>
      <c r="L923" s="2"/>
      <c r="M923" s="2"/>
      <c r="N923" s="2"/>
      <c r="O923" s="2"/>
      <c r="P923" s="2"/>
      <c r="Q923" s="2"/>
      <c r="R923" s="2"/>
      <c r="S923" s="2"/>
      <c r="T923" s="2"/>
      <c r="U923" s="2"/>
      <c r="V923" s="2"/>
      <c r="W923" s="2"/>
      <c r="X923" s="2"/>
      <c r="Y923" s="2"/>
    </row>
    <row r="924" spans="1:25" ht="13" x14ac:dyDescent="0.15">
      <c r="A924" s="2"/>
      <c r="B924" s="2"/>
      <c r="C924" s="2"/>
      <c r="D924" s="42"/>
      <c r="E924" s="42"/>
      <c r="F924" s="2"/>
      <c r="G924" s="2"/>
      <c r="H924" s="2"/>
      <c r="I924" s="2"/>
      <c r="J924" s="2"/>
      <c r="K924" s="2"/>
      <c r="L924" s="2"/>
      <c r="M924" s="2"/>
      <c r="N924" s="2"/>
      <c r="O924" s="2"/>
      <c r="P924" s="2"/>
      <c r="Q924" s="2"/>
      <c r="R924" s="2"/>
      <c r="S924" s="2"/>
      <c r="T924" s="2"/>
      <c r="U924" s="2"/>
      <c r="V924" s="2"/>
      <c r="W924" s="2"/>
      <c r="X924" s="2"/>
      <c r="Y924" s="2"/>
    </row>
    <row r="925" spans="1:25" ht="13" x14ac:dyDescent="0.15">
      <c r="A925" s="2"/>
      <c r="B925" s="2"/>
      <c r="C925" s="2"/>
      <c r="D925" s="42"/>
      <c r="E925" s="42"/>
      <c r="F925" s="2"/>
      <c r="G925" s="2"/>
      <c r="H925" s="2"/>
      <c r="I925" s="2"/>
      <c r="J925" s="2"/>
      <c r="K925" s="2"/>
      <c r="L925" s="2"/>
      <c r="M925" s="2"/>
      <c r="N925" s="2"/>
      <c r="O925" s="2"/>
      <c r="P925" s="2"/>
      <c r="Q925" s="2"/>
      <c r="R925" s="2"/>
      <c r="S925" s="2"/>
      <c r="T925" s="2"/>
      <c r="U925" s="2"/>
      <c r="V925" s="2"/>
      <c r="W925" s="2"/>
      <c r="X925" s="2"/>
      <c r="Y925" s="2"/>
    </row>
    <row r="926" spans="1:25" ht="13" x14ac:dyDescent="0.15">
      <c r="A926" s="2"/>
      <c r="B926" s="2"/>
      <c r="C926" s="2"/>
      <c r="D926" s="42"/>
      <c r="E926" s="42"/>
      <c r="F926" s="2"/>
      <c r="G926" s="2"/>
      <c r="H926" s="2"/>
      <c r="I926" s="2"/>
      <c r="J926" s="2"/>
      <c r="K926" s="2"/>
      <c r="L926" s="2"/>
      <c r="M926" s="2"/>
      <c r="N926" s="2"/>
      <c r="O926" s="2"/>
      <c r="P926" s="2"/>
      <c r="Q926" s="2"/>
      <c r="R926" s="2"/>
      <c r="S926" s="2"/>
      <c r="T926" s="2"/>
      <c r="U926" s="2"/>
      <c r="V926" s="2"/>
      <c r="W926" s="2"/>
      <c r="X926" s="2"/>
      <c r="Y926" s="2"/>
    </row>
    <row r="927" spans="1:25" ht="13" x14ac:dyDescent="0.15">
      <c r="A927" s="2"/>
      <c r="B927" s="2"/>
      <c r="C927" s="2"/>
      <c r="D927" s="42"/>
      <c r="E927" s="42"/>
      <c r="F927" s="2"/>
      <c r="G927" s="2"/>
      <c r="H927" s="2"/>
      <c r="I927" s="2"/>
      <c r="J927" s="2"/>
      <c r="K927" s="2"/>
      <c r="L927" s="2"/>
      <c r="M927" s="2"/>
      <c r="N927" s="2"/>
      <c r="O927" s="2"/>
      <c r="P927" s="2"/>
      <c r="Q927" s="2"/>
      <c r="R927" s="2"/>
      <c r="S927" s="2"/>
      <c r="T927" s="2"/>
      <c r="U927" s="2"/>
      <c r="V927" s="2"/>
      <c r="W927" s="2"/>
      <c r="X927" s="2"/>
      <c r="Y927" s="2"/>
    </row>
    <row r="928" spans="1:25" ht="13" x14ac:dyDescent="0.15">
      <c r="A928" s="2"/>
      <c r="B928" s="2"/>
      <c r="C928" s="2"/>
      <c r="D928" s="42"/>
      <c r="E928" s="42"/>
      <c r="F928" s="2"/>
      <c r="G928" s="2"/>
      <c r="H928" s="2"/>
      <c r="I928" s="2"/>
      <c r="J928" s="2"/>
      <c r="K928" s="2"/>
      <c r="L928" s="2"/>
      <c r="M928" s="2"/>
      <c r="N928" s="2"/>
      <c r="O928" s="2"/>
      <c r="P928" s="2"/>
      <c r="Q928" s="2"/>
      <c r="R928" s="2"/>
      <c r="S928" s="2"/>
      <c r="T928" s="2"/>
      <c r="U928" s="2"/>
      <c r="V928" s="2"/>
      <c r="W928" s="2"/>
      <c r="X928" s="2"/>
      <c r="Y928" s="2"/>
    </row>
    <row r="929" spans="1:25" ht="13" x14ac:dyDescent="0.15">
      <c r="A929" s="2"/>
      <c r="B929" s="2"/>
      <c r="C929" s="2"/>
      <c r="D929" s="42"/>
      <c r="E929" s="42"/>
      <c r="F929" s="2"/>
      <c r="G929" s="2"/>
      <c r="H929" s="2"/>
      <c r="I929" s="2"/>
      <c r="J929" s="2"/>
      <c r="K929" s="2"/>
      <c r="L929" s="2"/>
      <c r="M929" s="2"/>
      <c r="N929" s="2"/>
      <c r="O929" s="2"/>
      <c r="P929" s="2"/>
      <c r="Q929" s="2"/>
      <c r="R929" s="2"/>
      <c r="S929" s="2"/>
      <c r="T929" s="2"/>
      <c r="U929" s="2"/>
      <c r="V929" s="2"/>
      <c r="W929" s="2"/>
      <c r="X929" s="2"/>
      <c r="Y929" s="2"/>
    </row>
    <row r="930" spans="1:25" ht="13" x14ac:dyDescent="0.15">
      <c r="A930" s="2"/>
      <c r="B930" s="2"/>
      <c r="C930" s="2"/>
      <c r="D930" s="42"/>
      <c r="E930" s="42"/>
      <c r="F930" s="2"/>
      <c r="G930" s="2"/>
      <c r="H930" s="2"/>
      <c r="I930" s="2"/>
      <c r="J930" s="2"/>
      <c r="K930" s="2"/>
      <c r="L930" s="2"/>
      <c r="M930" s="2"/>
      <c r="N930" s="2"/>
      <c r="O930" s="2"/>
      <c r="P930" s="2"/>
      <c r="Q930" s="2"/>
      <c r="R930" s="2"/>
      <c r="S930" s="2"/>
      <c r="T930" s="2"/>
      <c r="U930" s="2"/>
      <c r="V930" s="2"/>
      <c r="W930" s="2"/>
      <c r="X930" s="2"/>
      <c r="Y930" s="2"/>
    </row>
    <row r="931" spans="1:25" ht="13" x14ac:dyDescent="0.15">
      <c r="A931" s="2"/>
      <c r="B931" s="2"/>
      <c r="C931" s="2"/>
      <c r="D931" s="42"/>
      <c r="E931" s="42"/>
      <c r="F931" s="2"/>
      <c r="G931" s="2"/>
      <c r="H931" s="2"/>
      <c r="I931" s="2"/>
      <c r="J931" s="2"/>
      <c r="K931" s="2"/>
      <c r="L931" s="2"/>
      <c r="M931" s="2"/>
      <c r="N931" s="2"/>
      <c r="O931" s="2"/>
      <c r="P931" s="2"/>
      <c r="Q931" s="2"/>
      <c r="R931" s="2"/>
      <c r="S931" s="2"/>
      <c r="T931" s="2"/>
      <c r="U931" s="2"/>
      <c r="V931" s="2"/>
      <c r="W931" s="2"/>
      <c r="X931" s="2"/>
      <c r="Y931" s="2"/>
    </row>
    <row r="932" spans="1:25" ht="13" x14ac:dyDescent="0.15">
      <c r="A932" s="2"/>
      <c r="B932" s="2"/>
      <c r="C932" s="2"/>
      <c r="D932" s="42"/>
      <c r="E932" s="42"/>
      <c r="F932" s="2"/>
      <c r="G932" s="2"/>
      <c r="H932" s="2"/>
      <c r="I932" s="2"/>
      <c r="J932" s="2"/>
      <c r="K932" s="2"/>
      <c r="L932" s="2"/>
      <c r="M932" s="2"/>
      <c r="N932" s="2"/>
      <c r="O932" s="2"/>
      <c r="P932" s="2"/>
      <c r="Q932" s="2"/>
      <c r="R932" s="2"/>
      <c r="S932" s="2"/>
      <c r="T932" s="2"/>
      <c r="U932" s="2"/>
      <c r="V932" s="2"/>
      <c r="W932" s="2"/>
      <c r="X932" s="2"/>
      <c r="Y932" s="2"/>
    </row>
    <row r="933" spans="1:25" ht="13" x14ac:dyDescent="0.15">
      <c r="A933" s="2"/>
      <c r="B933" s="2"/>
      <c r="C933" s="2"/>
      <c r="D933" s="42"/>
      <c r="E933" s="42"/>
      <c r="F933" s="2"/>
      <c r="G933" s="2"/>
      <c r="H933" s="2"/>
      <c r="I933" s="2"/>
      <c r="J933" s="2"/>
      <c r="K933" s="2"/>
      <c r="L933" s="2"/>
      <c r="M933" s="2"/>
      <c r="N933" s="2"/>
      <c r="O933" s="2"/>
      <c r="P933" s="2"/>
      <c r="Q933" s="2"/>
      <c r="R933" s="2"/>
      <c r="S933" s="2"/>
      <c r="T933" s="2"/>
      <c r="U933" s="2"/>
      <c r="V933" s="2"/>
      <c r="W933" s="2"/>
      <c r="X933" s="2"/>
      <c r="Y933" s="2"/>
    </row>
    <row r="934" spans="1:25" ht="13" x14ac:dyDescent="0.15">
      <c r="A934" s="2"/>
      <c r="B934" s="2"/>
      <c r="C934" s="2"/>
      <c r="D934" s="42"/>
      <c r="E934" s="42"/>
      <c r="F934" s="2"/>
      <c r="G934" s="2"/>
      <c r="H934" s="2"/>
      <c r="I934" s="2"/>
      <c r="J934" s="2"/>
      <c r="K934" s="2"/>
      <c r="L934" s="2"/>
      <c r="M934" s="2"/>
      <c r="N934" s="2"/>
      <c r="O934" s="2"/>
      <c r="P934" s="2"/>
      <c r="Q934" s="2"/>
      <c r="R934" s="2"/>
      <c r="S934" s="2"/>
      <c r="T934" s="2"/>
      <c r="U934" s="2"/>
      <c r="V934" s="2"/>
      <c r="W934" s="2"/>
      <c r="X934" s="2"/>
      <c r="Y934" s="2"/>
    </row>
    <row r="935" spans="1:25" ht="13" x14ac:dyDescent="0.15">
      <c r="A935" s="2"/>
      <c r="B935" s="2"/>
      <c r="C935" s="2"/>
      <c r="D935" s="42"/>
      <c r="E935" s="42"/>
      <c r="F935" s="2"/>
      <c r="G935" s="2"/>
      <c r="H935" s="2"/>
      <c r="I935" s="2"/>
      <c r="J935" s="2"/>
      <c r="K935" s="2"/>
      <c r="L935" s="2"/>
      <c r="M935" s="2"/>
      <c r="N935" s="2"/>
      <c r="O935" s="2"/>
      <c r="P935" s="2"/>
      <c r="Q935" s="2"/>
      <c r="R935" s="2"/>
      <c r="S935" s="2"/>
      <c r="T935" s="2"/>
      <c r="U935" s="2"/>
      <c r="V935" s="2"/>
      <c r="W935" s="2"/>
      <c r="X935" s="2"/>
      <c r="Y935" s="2"/>
    </row>
    <row r="936" spans="1:25" ht="13" x14ac:dyDescent="0.15">
      <c r="A936" s="2"/>
      <c r="B936" s="2"/>
      <c r="C936" s="2"/>
      <c r="D936" s="42"/>
      <c r="E936" s="42"/>
      <c r="F936" s="2"/>
      <c r="G936" s="2"/>
      <c r="H936" s="2"/>
      <c r="I936" s="2"/>
      <c r="J936" s="2"/>
      <c r="K936" s="2"/>
      <c r="L936" s="2"/>
      <c r="M936" s="2"/>
      <c r="N936" s="2"/>
      <c r="O936" s="2"/>
      <c r="P936" s="2"/>
      <c r="Q936" s="2"/>
      <c r="R936" s="2"/>
      <c r="S936" s="2"/>
      <c r="T936" s="2"/>
      <c r="U936" s="2"/>
      <c r="V936" s="2"/>
      <c r="W936" s="2"/>
      <c r="X936" s="2"/>
      <c r="Y936" s="2"/>
    </row>
    <row r="937" spans="1:25" ht="13" x14ac:dyDescent="0.15">
      <c r="A937" s="2"/>
      <c r="B937" s="2"/>
      <c r="C937" s="2"/>
      <c r="D937" s="42"/>
      <c r="E937" s="42"/>
      <c r="F937" s="2"/>
      <c r="G937" s="2"/>
      <c r="H937" s="2"/>
      <c r="I937" s="2"/>
      <c r="J937" s="2"/>
      <c r="K937" s="2"/>
      <c r="L937" s="2"/>
      <c r="M937" s="2"/>
      <c r="N937" s="2"/>
      <c r="O937" s="2"/>
      <c r="P937" s="2"/>
      <c r="Q937" s="2"/>
      <c r="R937" s="2"/>
      <c r="S937" s="2"/>
      <c r="T937" s="2"/>
      <c r="U937" s="2"/>
      <c r="V937" s="2"/>
      <c r="W937" s="2"/>
      <c r="X937" s="2"/>
      <c r="Y937" s="2"/>
    </row>
    <row r="938" spans="1:25" ht="13" x14ac:dyDescent="0.15">
      <c r="A938" s="2"/>
      <c r="B938" s="2"/>
      <c r="C938" s="2"/>
      <c r="D938" s="42"/>
      <c r="E938" s="42"/>
      <c r="F938" s="2"/>
      <c r="G938" s="2"/>
      <c r="H938" s="2"/>
      <c r="I938" s="2"/>
      <c r="J938" s="2"/>
      <c r="K938" s="2"/>
      <c r="L938" s="2"/>
      <c r="M938" s="2"/>
      <c r="N938" s="2"/>
      <c r="O938" s="2"/>
      <c r="P938" s="2"/>
      <c r="Q938" s="2"/>
      <c r="R938" s="2"/>
      <c r="S938" s="2"/>
      <c r="T938" s="2"/>
      <c r="U938" s="2"/>
      <c r="V938" s="2"/>
      <c r="W938" s="2"/>
      <c r="X938" s="2"/>
      <c r="Y938" s="2"/>
    </row>
    <row r="939" spans="1:25" ht="13" x14ac:dyDescent="0.15">
      <c r="A939" s="2"/>
      <c r="B939" s="2"/>
      <c r="C939" s="2"/>
      <c r="D939" s="42"/>
      <c r="E939" s="42"/>
      <c r="F939" s="2"/>
      <c r="G939" s="2"/>
      <c r="H939" s="2"/>
      <c r="I939" s="2"/>
      <c r="J939" s="2"/>
      <c r="K939" s="2"/>
      <c r="L939" s="2"/>
      <c r="M939" s="2"/>
      <c r="N939" s="2"/>
      <c r="O939" s="2"/>
      <c r="P939" s="2"/>
      <c r="Q939" s="2"/>
      <c r="R939" s="2"/>
      <c r="S939" s="2"/>
      <c r="T939" s="2"/>
      <c r="U939" s="2"/>
      <c r="V939" s="2"/>
      <c r="W939" s="2"/>
      <c r="X939" s="2"/>
      <c r="Y939" s="2"/>
    </row>
    <row r="940" spans="1:25" ht="13" x14ac:dyDescent="0.15">
      <c r="A940" s="2"/>
      <c r="B940" s="2"/>
      <c r="C940" s="2"/>
      <c r="D940" s="42"/>
      <c r="E940" s="42"/>
      <c r="F940" s="2"/>
      <c r="G940" s="2"/>
      <c r="H940" s="2"/>
      <c r="I940" s="2"/>
      <c r="J940" s="2"/>
      <c r="K940" s="2"/>
      <c r="L940" s="2"/>
      <c r="M940" s="2"/>
      <c r="N940" s="2"/>
      <c r="O940" s="2"/>
      <c r="P940" s="2"/>
      <c r="Q940" s="2"/>
      <c r="R940" s="2"/>
      <c r="S940" s="2"/>
      <c r="T940" s="2"/>
      <c r="U940" s="2"/>
      <c r="V940" s="2"/>
      <c r="W940" s="2"/>
      <c r="X940" s="2"/>
      <c r="Y940" s="2"/>
    </row>
    <row r="941" spans="1:25" ht="13" x14ac:dyDescent="0.15">
      <c r="A941" s="2"/>
      <c r="B941" s="2"/>
      <c r="C941" s="2"/>
      <c r="D941" s="42"/>
      <c r="E941" s="42"/>
      <c r="F941" s="2"/>
      <c r="G941" s="2"/>
      <c r="H941" s="2"/>
      <c r="I941" s="2"/>
      <c r="J941" s="2"/>
      <c r="K941" s="2"/>
      <c r="L941" s="2"/>
      <c r="M941" s="2"/>
      <c r="N941" s="2"/>
      <c r="O941" s="2"/>
      <c r="P941" s="2"/>
      <c r="Q941" s="2"/>
      <c r="R941" s="2"/>
      <c r="S941" s="2"/>
      <c r="T941" s="2"/>
      <c r="U941" s="2"/>
      <c r="V941" s="2"/>
      <c r="W941" s="2"/>
      <c r="X941" s="2"/>
      <c r="Y941" s="2"/>
    </row>
    <row r="942" spans="1:25" ht="13" x14ac:dyDescent="0.15">
      <c r="A942" s="2"/>
      <c r="B942" s="2"/>
      <c r="C942" s="2"/>
      <c r="D942" s="42"/>
      <c r="E942" s="42"/>
      <c r="F942" s="2"/>
      <c r="G942" s="2"/>
      <c r="H942" s="2"/>
      <c r="I942" s="2"/>
      <c r="J942" s="2"/>
      <c r="K942" s="2"/>
      <c r="L942" s="2"/>
      <c r="M942" s="2"/>
      <c r="N942" s="2"/>
      <c r="O942" s="2"/>
      <c r="P942" s="2"/>
      <c r="Q942" s="2"/>
      <c r="R942" s="2"/>
      <c r="S942" s="2"/>
      <c r="T942" s="2"/>
      <c r="U942" s="2"/>
      <c r="V942" s="2"/>
      <c r="W942" s="2"/>
      <c r="X942" s="2"/>
      <c r="Y942" s="2"/>
    </row>
    <row r="943" spans="1:25" ht="13" x14ac:dyDescent="0.15">
      <c r="A943" s="2"/>
      <c r="B943" s="2"/>
      <c r="C943" s="2"/>
      <c r="D943" s="42"/>
      <c r="E943" s="42"/>
      <c r="F943" s="2"/>
      <c r="G943" s="2"/>
      <c r="H943" s="2"/>
      <c r="I943" s="2"/>
      <c r="J943" s="2"/>
      <c r="K943" s="2"/>
      <c r="L943" s="2"/>
      <c r="M943" s="2"/>
      <c r="N943" s="2"/>
      <c r="O943" s="2"/>
      <c r="P943" s="2"/>
      <c r="Q943" s="2"/>
      <c r="R943" s="2"/>
      <c r="S943" s="2"/>
      <c r="T943" s="2"/>
      <c r="U943" s="2"/>
      <c r="V943" s="2"/>
      <c r="W943" s="2"/>
      <c r="X943" s="2"/>
      <c r="Y943" s="2"/>
    </row>
    <row r="944" spans="1:25" ht="13" x14ac:dyDescent="0.15">
      <c r="A944" s="2"/>
      <c r="B944" s="2"/>
      <c r="C944" s="2"/>
      <c r="D944" s="42"/>
      <c r="E944" s="42"/>
      <c r="F944" s="2"/>
      <c r="G944" s="2"/>
      <c r="H944" s="2"/>
      <c r="I944" s="2"/>
      <c r="J944" s="2"/>
      <c r="K944" s="2"/>
      <c r="L944" s="2"/>
      <c r="M944" s="2"/>
      <c r="N944" s="2"/>
      <c r="O944" s="2"/>
      <c r="P944" s="2"/>
      <c r="Q944" s="2"/>
      <c r="R944" s="2"/>
      <c r="S944" s="2"/>
      <c r="T944" s="2"/>
      <c r="U944" s="2"/>
      <c r="V944" s="2"/>
      <c r="W944" s="2"/>
      <c r="X944" s="2"/>
      <c r="Y944" s="2"/>
    </row>
    <row r="945" spans="1:25" ht="13" x14ac:dyDescent="0.15">
      <c r="A945" s="2"/>
      <c r="B945" s="2"/>
      <c r="C945" s="2"/>
      <c r="D945" s="42"/>
      <c r="E945" s="42"/>
      <c r="F945" s="2"/>
      <c r="G945" s="2"/>
      <c r="H945" s="2"/>
      <c r="I945" s="2"/>
      <c r="J945" s="2"/>
      <c r="K945" s="2"/>
      <c r="L945" s="2"/>
      <c r="M945" s="2"/>
      <c r="N945" s="2"/>
      <c r="O945" s="2"/>
      <c r="P945" s="2"/>
      <c r="Q945" s="2"/>
      <c r="R945" s="2"/>
      <c r="S945" s="2"/>
      <c r="T945" s="2"/>
      <c r="U945" s="2"/>
      <c r="V945" s="2"/>
      <c r="W945" s="2"/>
      <c r="X945" s="2"/>
      <c r="Y945" s="2"/>
    </row>
    <row r="946" spans="1:25" ht="13" x14ac:dyDescent="0.15">
      <c r="A946" s="2"/>
      <c r="B946" s="2"/>
      <c r="C946" s="2"/>
      <c r="D946" s="42"/>
      <c r="E946" s="42"/>
      <c r="F946" s="2"/>
      <c r="G946" s="2"/>
      <c r="H946" s="2"/>
      <c r="I946" s="2"/>
      <c r="J946" s="2"/>
      <c r="K946" s="2"/>
      <c r="L946" s="2"/>
      <c r="M946" s="2"/>
      <c r="N946" s="2"/>
      <c r="O946" s="2"/>
      <c r="P946" s="2"/>
      <c r="Q946" s="2"/>
      <c r="R946" s="2"/>
      <c r="S946" s="2"/>
      <c r="T946" s="2"/>
      <c r="U946" s="2"/>
      <c r="V946" s="2"/>
      <c r="W946" s="2"/>
      <c r="X946" s="2"/>
      <c r="Y946" s="2"/>
    </row>
    <row r="947" spans="1:25" ht="13" x14ac:dyDescent="0.15">
      <c r="A947" s="2"/>
      <c r="B947" s="2"/>
      <c r="C947" s="2"/>
      <c r="D947" s="42"/>
      <c r="E947" s="42"/>
      <c r="F947" s="2"/>
      <c r="G947" s="2"/>
      <c r="H947" s="2"/>
      <c r="I947" s="2"/>
      <c r="J947" s="2"/>
      <c r="K947" s="2"/>
      <c r="L947" s="2"/>
      <c r="M947" s="2"/>
      <c r="N947" s="2"/>
      <c r="O947" s="2"/>
      <c r="P947" s="2"/>
      <c r="Q947" s="2"/>
      <c r="R947" s="2"/>
      <c r="S947" s="2"/>
      <c r="T947" s="2"/>
      <c r="U947" s="2"/>
      <c r="V947" s="2"/>
      <c r="W947" s="2"/>
      <c r="X947" s="2"/>
      <c r="Y947" s="2"/>
    </row>
    <row r="948" spans="1:25" ht="13" x14ac:dyDescent="0.15">
      <c r="A948" s="2"/>
      <c r="B948" s="2"/>
      <c r="C948" s="2"/>
      <c r="D948" s="42"/>
      <c r="E948" s="42"/>
      <c r="F948" s="2"/>
      <c r="G948" s="2"/>
      <c r="H948" s="2"/>
      <c r="I948" s="2"/>
      <c r="J948" s="2"/>
      <c r="K948" s="2"/>
      <c r="L948" s="2"/>
      <c r="M948" s="2"/>
      <c r="N948" s="2"/>
      <c r="O948" s="2"/>
      <c r="P948" s="2"/>
      <c r="Q948" s="2"/>
      <c r="R948" s="2"/>
      <c r="S948" s="2"/>
      <c r="T948" s="2"/>
      <c r="U948" s="2"/>
      <c r="V948" s="2"/>
      <c r="W948" s="2"/>
      <c r="X948" s="2"/>
      <c r="Y948" s="2"/>
    </row>
    <row r="949" spans="1:25" ht="13" x14ac:dyDescent="0.15">
      <c r="A949" s="2"/>
      <c r="B949" s="2"/>
      <c r="C949" s="2"/>
      <c r="D949" s="42"/>
      <c r="E949" s="42"/>
      <c r="F949" s="2"/>
      <c r="G949" s="2"/>
      <c r="H949" s="2"/>
      <c r="I949" s="2"/>
      <c r="J949" s="2"/>
      <c r="K949" s="2"/>
      <c r="L949" s="2"/>
      <c r="M949" s="2"/>
      <c r="N949" s="2"/>
      <c r="O949" s="2"/>
      <c r="P949" s="2"/>
      <c r="Q949" s="2"/>
      <c r="R949" s="2"/>
      <c r="S949" s="2"/>
      <c r="T949" s="2"/>
      <c r="U949" s="2"/>
      <c r="V949" s="2"/>
      <c r="W949" s="2"/>
      <c r="X949" s="2"/>
      <c r="Y949" s="2"/>
    </row>
    <row r="950" spans="1:25" ht="13" x14ac:dyDescent="0.15">
      <c r="A950" s="2"/>
      <c r="B950" s="2"/>
      <c r="C950" s="2"/>
      <c r="D950" s="42"/>
      <c r="E950" s="42"/>
      <c r="F950" s="2"/>
      <c r="G950" s="2"/>
      <c r="H950" s="2"/>
      <c r="I950" s="2"/>
      <c r="J950" s="2"/>
      <c r="K950" s="2"/>
      <c r="L950" s="2"/>
      <c r="M950" s="2"/>
      <c r="N950" s="2"/>
      <c r="O950" s="2"/>
      <c r="P950" s="2"/>
      <c r="Q950" s="2"/>
      <c r="R950" s="2"/>
      <c r="S950" s="2"/>
      <c r="T950" s="2"/>
      <c r="U950" s="2"/>
      <c r="V950" s="2"/>
      <c r="W950" s="2"/>
      <c r="X950" s="2"/>
      <c r="Y950" s="2"/>
    </row>
    <row r="951" spans="1:25" ht="13" x14ac:dyDescent="0.15">
      <c r="A951" s="2"/>
      <c r="B951" s="2"/>
      <c r="C951" s="2"/>
      <c r="D951" s="42"/>
      <c r="E951" s="42"/>
      <c r="F951" s="2"/>
      <c r="G951" s="2"/>
      <c r="H951" s="2"/>
      <c r="I951" s="2"/>
      <c r="J951" s="2"/>
      <c r="K951" s="2"/>
      <c r="L951" s="2"/>
      <c r="M951" s="2"/>
      <c r="N951" s="2"/>
      <c r="O951" s="2"/>
      <c r="P951" s="2"/>
      <c r="Q951" s="2"/>
      <c r="R951" s="2"/>
      <c r="S951" s="2"/>
      <c r="T951" s="2"/>
      <c r="U951" s="2"/>
      <c r="V951" s="2"/>
      <c r="W951" s="2"/>
      <c r="X951" s="2"/>
      <c r="Y951" s="2"/>
    </row>
    <row r="952" spans="1:25" ht="13" x14ac:dyDescent="0.15">
      <c r="A952" s="2"/>
      <c r="B952" s="2"/>
      <c r="C952" s="2"/>
      <c r="D952" s="42"/>
      <c r="E952" s="42"/>
      <c r="F952" s="2"/>
      <c r="G952" s="2"/>
      <c r="H952" s="2"/>
      <c r="I952" s="2"/>
      <c r="J952" s="2"/>
      <c r="K952" s="2"/>
      <c r="L952" s="2"/>
      <c r="M952" s="2"/>
      <c r="N952" s="2"/>
      <c r="O952" s="2"/>
      <c r="P952" s="2"/>
      <c r="Q952" s="2"/>
      <c r="R952" s="2"/>
      <c r="S952" s="2"/>
      <c r="T952" s="2"/>
      <c r="U952" s="2"/>
      <c r="V952" s="2"/>
      <c r="W952" s="2"/>
      <c r="X952" s="2"/>
      <c r="Y952" s="2"/>
    </row>
    <row r="953" spans="1:25" ht="13" x14ac:dyDescent="0.15">
      <c r="A953" s="2"/>
      <c r="B953" s="2"/>
      <c r="C953" s="2"/>
      <c r="D953" s="42"/>
      <c r="E953" s="42"/>
      <c r="F953" s="2"/>
      <c r="G953" s="2"/>
      <c r="H953" s="2"/>
      <c r="I953" s="2"/>
      <c r="J953" s="2"/>
      <c r="K953" s="2"/>
      <c r="L953" s="2"/>
      <c r="M953" s="2"/>
      <c r="N953" s="2"/>
      <c r="O953" s="2"/>
      <c r="P953" s="2"/>
      <c r="Q953" s="2"/>
      <c r="R953" s="2"/>
      <c r="S953" s="2"/>
      <c r="T953" s="2"/>
      <c r="U953" s="2"/>
      <c r="V953" s="2"/>
      <c r="W953" s="2"/>
      <c r="X953" s="2"/>
      <c r="Y953" s="2"/>
    </row>
    <row r="954" spans="1:25" ht="13" x14ac:dyDescent="0.15">
      <c r="A954" s="2"/>
      <c r="B954" s="2"/>
      <c r="C954" s="2"/>
      <c r="D954" s="42"/>
      <c r="E954" s="42"/>
      <c r="F954" s="2"/>
      <c r="G954" s="2"/>
      <c r="H954" s="2"/>
      <c r="I954" s="2"/>
      <c r="J954" s="2"/>
      <c r="K954" s="2"/>
      <c r="L954" s="2"/>
      <c r="M954" s="2"/>
      <c r="N954" s="2"/>
      <c r="O954" s="2"/>
      <c r="P954" s="2"/>
      <c r="Q954" s="2"/>
      <c r="R954" s="2"/>
      <c r="S954" s="2"/>
      <c r="T954" s="2"/>
      <c r="U954" s="2"/>
      <c r="V954" s="2"/>
      <c r="W954" s="2"/>
      <c r="X954" s="2"/>
      <c r="Y954" s="2"/>
    </row>
    <row r="955" spans="1:25" ht="13" x14ac:dyDescent="0.15">
      <c r="A955" s="2"/>
      <c r="B955" s="2"/>
      <c r="C955" s="2"/>
      <c r="D955" s="42"/>
      <c r="E955" s="42"/>
      <c r="F955" s="2"/>
      <c r="G955" s="2"/>
      <c r="H955" s="2"/>
      <c r="I955" s="2"/>
      <c r="J955" s="2"/>
      <c r="K955" s="2"/>
      <c r="L955" s="2"/>
      <c r="M955" s="2"/>
      <c r="N955" s="2"/>
      <c r="O955" s="2"/>
      <c r="P955" s="2"/>
      <c r="Q955" s="2"/>
      <c r="R955" s="2"/>
      <c r="S955" s="2"/>
      <c r="T955" s="2"/>
      <c r="U955" s="2"/>
      <c r="V955" s="2"/>
      <c r="W955" s="2"/>
      <c r="X955" s="2"/>
      <c r="Y955" s="2"/>
    </row>
    <row r="956" spans="1:25" ht="13" x14ac:dyDescent="0.15">
      <c r="A956" s="2"/>
      <c r="B956" s="2"/>
      <c r="C956" s="2"/>
      <c r="D956" s="42"/>
      <c r="E956" s="42"/>
      <c r="F956" s="2"/>
      <c r="G956" s="2"/>
      <c r="H956" s="2"/>
      <c r="I956" s="2"/>
      <c r="J956" s="2"/>
      <c r="K956" s="2"/>
      <c r="L956" s="2"/>
      <c r="M956" s="2"/>
      <c r="N956" s="2"/>
      <c r="O956" s="2"/>
      <c r="P956" s="2"/>
      <c r="Q956" s="2"/>
      <c r="R956" s="2"/>
      <c r="S956" s="2"/>
      <c r="T956" s="2"/>
      <c r="U956" s="2"/>
      <c r="V956" s="2"/>
      <c r="W956" s="2"/>
      <c r="X956" s="2"/>
      <c r="Y956" s="2"/>
    </row>
    <row r="957" spans="1:25" ht="13" x14ac:dyDescent="0.15">
      <c r="A957" s="2"/>
      <c r="B957" s="2"/>
      <c r="C957" s="2"/>
      <c r="D957" s="42"/>
      <c r="E957" s="42"/>
      <c r="F957" s="2"/>
      <c r="G957" s="2"/>
      <c r="H957" s="2"/>
      <c r="I957" s="2"/>
      <c r="J957" s="2"/>
      <c r="K957" s="2"/>
      <c r="L957" s="2"/>
      <c r="M957" s="2"/>
      <c r="N957" s="2"/>
      <c r="O957" s="2"/>
      <c r="P957" s="2"/>
      <c r="Q957" s="2"/>
      <c r="R957" s="2"/>
      <c r="S957" s="2"/>
      <c r="T957" s="2"/>
      <c r="U957" s="2"/>
      <c r="V957" s="2"/>
      <c r="W957" s="2"/>
      <c r="X957" s="2"/>
      <c r="Y957" s="2"/>
    </row>
    <row r="958" spans="1:25" ht="13" x14ac:dyDescent="0.15">
      <c r="A958" s="2"/>
      <c r="B958" s="2"/>
      <c r="C958" s="2"/>
      <c r="D958" s="42"/>
      <c r="E958" s="42"/>
      <c r="F958" s="2"/>
      <c r="G958" s="2"/>
      <c r="H958" s="2"/>
      <c r="I958" s="2"/>
      <c r="J958" s="2"/>
      <c r="K958" s="2"/>
      <c r="L958" s="2"/>
      <c r="M958" s="2"/>
      <c r="N958" s="2"/>
      <c r="O958" s="2"/>
      <c r="P958" s="2"/>
      <c r="Q958" s="2"/>
      <c r="R958" s="2"/>
      <c r="S958" s="2"/>
      <c r="T958" s="2"/>
      <c r="U958" s="2"/>
      <c r="V958" s="2"/>
      <c r="W958" s="2"/>
      <c r="X958" s="2"/>
      <c r="Y958" s="2"/>
    </row>
    <row r="959" spans="1:25" ht="13" x14ac:dyDescent="0.15">
      <c r="A959" s="2"/>
      <c r="B959" s="2"/>
      <c r="C959" s="2"/>
      <c r="D959" s="42"/>
      <c r="E959" s="42"/>
      <c r="F959" s="2"/>
      <c r="G959" s="2"/>
      <c r="H959" s="2"/>
      <c r="I959" s="2"/>
      <c r="J959" s="2"/>
      <c r="K959" s="2"/>
      <c r="L959" s="2"/>
      <c r="M959" s="2"/>
      <c r="N959" s="2"/>
      <c r="O959" s="2"/>
      <c r="P959" s="2"/>
      <c r="Q959" s="2"/>
      <c r="R959" s="2"/>
      <c r="S959" s="2"/>
      <c r="T959" s="2"/>
      <c r="U959" s="2"/>
      <c r="V959" s="2"/>
      <c r="W959" s="2"/>
      <c r="X959" s="2"/>
      <c r="Y959" s="2"/>
    </row>
    <row r="960" spans="1:25" ht="13" x14ac:dyDescent="0.15">
      <c r="A960" s="2"/>
      <c r="B960" s="2"/>
      <c r="C960" s="2"/>
      <c r="D960" s="42"/>
      <c r="E960" s="42"/>
      <c r="F960" s="2"/>
      <c r="G960" s="2"/>
      <c r="H960" s="2"/>
      <c r="I960" s="2"/>
      <c r="J960" s="2"/>
      <c r="K960" s="2"/>
      <c r="L960" s="2"/>
      <c r="M960" s="2"/>
      <c r="N960" s="2"/>
      <c r="O960" s="2"/>
      <c r="P960" s="2"/>
      <c r="Q960" s="2"/>
      <c r="R960" s="2"/>
      <c r="S960" s="2"/>
      <c r="T960" s="2"/>
      <c r="U960" s="2"/>
      <c r="V960" s="2"/>
      <c r="W960" s="2"/>
      <c r="X960" s="2"/>
      <c r="Y960" s="2"/>
    </row>
    <row r="961" spans="1:25" ht="13" x14ac:dyDescent="0.15">
      <c r="A961" s="2"/>
      <c r="B961" s="2"/>
      <c r="C961" s="2"/>
      <c r="D961" s="42"/>
      <c r="E961" s="42"/>
      <c r="F961" s="2"/>
      <c r="G961" s="2"/>
      <c r="H961" s="2"/>
      <c r="I961" s="2"/>
      <c r="J961" s="2"/>
      <c r="K961" s="2"/>
      <c r="L961" s="2"/>
      <c r="M961" s="2"/>
      <c r="N961" s="2"/>
      <c r="O961" s="2"/>
      <c r="P961" s="2"/>
      <c r="Q961" s="2"/>
      <c r="R961" s="2"/>
      <c r="S961" s="2"/>
      <c r="T961" s="2"/>
      <c r="U961" s="2"/>
      <c r="V961" s="2"/>
      <c r="W961" s="2"/>
      <c r="X961" s="2"/>
      <c r="Y961" s="2"/>
    </row>
    <row r="962" spans="1:25" ht="13" x14ac:dyDescent="0.15">
      <c r="A962" s="2"/>
      <c r="B962" s="2"/>
      <c r="C962" s="2"/>
      <c r="D962" s="42"/>
      <c r="E962" s="42"/>
      <c r="F962" s="2"/>
      <c r="G962" s="2"/>
      <c r="H962" s="2"/>
      <c r="I962" s="2"/>
      <c r="J962" s="2"/>
      <c r="K962" s="2"/>
      <c r="L962" s="2"/>
      <c r="M962" s="2"/>
      <c r="N962" s="2"/>
      <c r="O962" s="2"/>
      <c r="P962" s="2"/>
      <c r="Q962" s="2"/>
      <c r="R962" s="2"/>
      <c r="S962" s="2"/>
      <c r="T962" s="2"/>
      <c r="U962" s="2"/>
      <c r="V962" s="2"/>
      <c r="W962" s="2"/>
      <c r="X962" s="2"/>
      <c r="Y962" s="2"/>
    </row>
    <row r="963" spans="1:25" ht="13" x14ac:dyDescent="0.15">
      <c r="A963" s="2"/>
      <c r="B963" s="2"/>
      <c r="C963" s="2"/>
      <c r="D963" s="42"/>
      <c r="E963" s="42"/>
      <c r="F963" s="2"/>
      <c r="G963" s="2"/>
      <c r="H963" s="2"/>
      <c r="I963" s="2"/>
      <c r="J963" s="2"/>
      <c r="K963" s="2"/>
      <c r="L963" s="2"/>
      <c r="M963" s="2"/>
      <c r="N963" s="2"/>
      <c r="O963" s="2"/>
      <c r="P963" s="2"/>
      <c r="Q963" s="2"/>
      <c r="R963" s="2"/>
      <c r="S963" s="2"/>
      <c r="T963" s="2"/>
      <c r="U963" s="2"/>
      <c r="V963" s="2"/>
      <c r="W963" s="2"/>
      <c r="X963" s="2"/>
      <c r="Y963" s="2"/>
    </row>
    <row r="964" spans="1:25" ht="13" x14ac:dyDescent="0.15">
      <c r="A964" s="2"/>
      <c r="B964" s="2"/>
      <c r="C964" s="2"/>
      <c r="D964" s="42"/>
      <c r="E964" s="42"/>
      <c r="F964" s="2"/>
      <c r="G964" s="2"/>
      <c r="H964" s="2"/>
      <c r="I964" s="2"/>
      <c r="J964" s="2"/>
      <c r="K964" s="2"/>
      <c r="L964" s="2"/>
      <c r="M964" s="2"/>
      <c r="N964" s="2"/>
      <c r="O964" s="2"/>
      <c r="P964" s="2"/>
      <c r="Q964" s="2"/>
      <c r="R964" s="2"/>
      <c r="S964" s="2"/>
      <c r="T964" s="2"/>
      <c r="U964" s="2"/>
      <c r="V964" s="2"/>
      <c r="W964" s="2"/>
      <c r="X964" s="2"/>
      <c r="Y964" s="2"/>
    </row>
    <row r="965" spans="1:25" ht="13" x14ac:dyDescent="0.15">
      <c r="A965" s="2"/>
      <c r="B965" s="2"/>
      <c r="C965" s="2"/>
      <c r="D965" s="42"/>
      <c r="E965" s="42"/>
      <c r="F965" s="2"/>
      <c r="G965" s="2"/>
      <c r="H965" s="2"/>
      <c r="I965" s="2"/>
      <c r="J965" s="2"/>
      <c r="K965" s="2"/>
      <c r="L965" s="2"/>
      <c r="M965" s="2"/>
      <c r="N965" s="2"/>
      <c r="O965" s="2"/>
      <c r="P965" s="2"/>
      <c r="Q965" s="2"/>
      <c r="R965" s="2"/>
      <c r="S965" s="2"/>
      <c r="T965" s="2"/>
      <c r="U965" s="2"/>
      <c r="V965" s="2"/>
      <c r="W965" s="2"/>
      <c r="X965" s="2"/>
      <c r="Y965" s="2"/>
    </row>
    <row r="966" spans="1:25" ht="13" x14ac:dyDescent="0.15">
      <c r="A966" s="2"/>
      <c r="B966" s="2"/>
      <c r="C966" s="2"/>
      <c r="D966" s="42"/>
      <c r="E966" s="42"/>
      <c r="F966" s="2"/>
      <c r="G966" s="2"/>
      <c r="H966" s="2"/>
      <c r="I966" s="2"/>
      <c r="J966" s="2"/>
      <c r="K966" s="2"/>
      <c r="L966" s="2"/>
      <c r="M966" s="2"/>
      <c r="N966" s="2"/>
      <c r="O966" s="2"/>
      <c r="P966" s="2"/>
      <c r="Q966" s="2"/>
      <c r="R966" s="2"/>
      <c r="S966" s="2"/>
      <c r="T966" s="2"/>
      <c r="U966" s="2"/>
      <c r="V966" s="2"/>
      <c r="W966" s="2"/>
      <c r="X966" s="2"/>
      <c r="Y966" s="2"/>
    </row>
    <row r="967" spans="1:25" ht="13" x14ac:dyDescent="0.15">
      <c r="A967" s="2"/>
      <c r="B967" s="2"/>
      <c r="C967" s="2"/>
      <c r="D967" s="42"/>
      <c r="E967" s="42"/>
      <c r="F967" s="2"/>
      <c r="G967" s="2"/>
      <c r="H967" s="2"/>
      <c r="I967" s="2"/>
      <c r="J967" s="2"/>
      <c r="K967" s="2"/>
      <c r="L967" s="2"/>
      <c r="M967" s="2"/>
      <c r="N967" s="2"/>
      <c r="O967" s="2"/>
      <c r="P967" s="2"/>
      <c r="Q967" s="2"/>
      <c r="R967" s="2"/>
      <c r="S967" s="2"/>
      <c r="T967" s="2"/>
      <c r="U967" s="2"/>
      <c r="V967" s="2"/>
      <c r="W967" s="2"/>
      <c r="X967" s="2"/>
      <c r="Y967" s="2"/>
    </row>
    <row r="968" spans="1:25" ht="13" x14ac:dyDescent="0.15">
      <c r="A968" s="2"/>
      <c r="B968" s="2"/>
      <c r="C968" s="2"/>
      <c r="D968" s="42"/>
      <c r="E968" s="42"/>
      <c r="F968" s="2"/>
      <c r="G968" s="2"/>
      <c r="H968" s="2"/>
      <c r="I968" s="2"/>
      <c r="J968" s="2"/>
      <c r="K968" s="2"/>
      <c r="L968" s="2"/>
      <c r="M968" s="2"/>
      <c r="N968" s="2"/>
      <c r="O968" s="2"/>
      <c r="P968" s="2"/>
      <c r="Q968" s="2"/>
      <c r="R968" s="2"/>
      <c r="S968" s="2"/>
      <c r="T968" s="2"/>
      <c r="U968" s="2"/>
      <c r="V968" s="2"/>
      <c r="W968" s="2"/>
      <c r="X968" s="2"/>
      <c r="Y968" s="2"/>
    </row>
    <row r="969" spans="1:25" ht="13" x14ac:dyDescent="0.15">
      <c r="A969" s="2"/>
      <c r="B969" s="2"/>
      <c r="C969" s="2"/>
      <c r="D969" s="42"/>
      <c r="E969" s="42"/>
      <c r="F969" s="2"/>
      <c r="G969" s="2"/>
      <c r="H969" s="2"/>
      <c r="I969" s="2"/>
      <c r="J969" s="2"/>
      <c r="K969" s="2"/>
      <c r="L969" s="2"/>
      <c r="M969" s="2"/>
      <c r="N969" s="2"/>
      <c r="O969" s="2"/>
      <c r="P969" s="2"/>
      <c r="Q969" s="2"/>
      <c r="R969" s="2"/>
      <c r="S969" s="2"/>
      <c r="T969" s="2"/>
      <c r="U969" s="2"/>
      <c r="V969" s="2"/>
      <c r="W969" s="2"/>
      <c r="X969" s="2"/>
      <c r="Y969" s="2"/>
    </row>
    <row r="970" spans="1:25" ht="13" x14ac:dyDescent="0.15">
      <c r="A970" s="2"/>
      <c r="B970" s="2"/>
      <c r="C970" s="2"/>
      <c r="D970" s="42"/>
      <c r="E970" s="42"/>
      <c r="F970" s="2"/>
      <c r="G970" s="2"/>
      <c r="H970" s="2"/>
      <c r="I970" s="2"/>
      <c r="J970" s="2"/>
      <c r="K970" s="2"/>
      <c r="L970" s="2"/>
      <c r="M970" s="2"/>
      <c r="N970" s="2"/>
      <c r="O970" s="2"/>
      <c r="P970" s="2"/>
      <c r="Q970" s="2"/>
      <c r="R970" s="2"/>
      <c r="S970" s="2"/>
      <c r="T970" s="2"/>
      <c r="U970" s="2"/>
      <c r="V970" s="2"/>
      <c r="W970" s="2"/>
      <c r="X970" s="2"/>
      <c r="Y970" s="2"/>
    </row>
    <row r="971" spans="1:25" ht="13" x14ac:dyDescent="0.15">
      <c r="A971" s="2"/>
      <c r="B971" s="2"/>
      <c r="C971" s="2"/>
      <c r="D971" s="42"/>
      <c r="E971" s="42"/>
      <c r="F971" s="2"/>
      <c r="G971" s="2"/>
      <c r="H971" s="2"/>
      <c r="I971" s="2"/>
      <c r="J971" s="2"/>
      <c r="K971" s="2"/>
      <c r="L971" s="2"/>
      <c r="M971" s="2"/>
      <c r="N971" s="2"/>
      <c r="O971" s="2"/>
      <c r="P971" s="2"/>
      <c r="Q971" s="2"/>
      <c r="R971" s="2"/>
      <c r="S971" s="2"/>
      <c r="T971" s="2"/>
      <c r="U971" s="2"/>
      <c r="V971" s="2"/>
      <c r="W971" s="2"/>
      <c r="X971" s="2"/>
      <c r="Y971" s="2"/>
    </row>
    <row r="972" spans="1:25" ht="13" x14ac:dyDescent="0.15">
      <c r="A972" s="2"/>
      <c r="B972" s="2"/>
      <c r="C972" s="2"/>
      <c r="D972" s="42"/>
      <c r="E972" s="42"/>
      <c r="F972" s="2"/>
      <c r="G972" s="2"/>
      <c r="H972" s="2"/>
      <c r="I972" s="2"/>
      <c r="J972" s="2"/>
      <c r="K972" s="2"/>
      <c r="L972" s="2"/>
      <c r="M972" s="2"/>
      <c r="N972" s="2"/>
      <c r="O972" s="2"/>
      <c r="P972" s="2"/>
      <c r="Q972" s="2"/>
      <c r="R972" s="2"/>
      <c r="S972" s="2"/>
      <c r="T972" s="2"/>
      <c r="U972" s="2"/>
      <c r="V972" s="2"/>
      <c r="W972" s="2"/>
      <c r="X972" s="2"/>
      <c r="Y972" s="2"/>
    </row>
    <row r="973" spans="1:25" ht="13" x14ac:dyDescent="0.15">
      <c r="A973" s="2"/>
      <c r="B973" s="2"/>
      <c r="C973" s="2"/>
      <c r="D973" s="42"/>
      <c r="E973" s="42"/>
      <c r="F973" s="2"/>
      <c r="G973" s="2"/>
      <c r="H973" s="2"/>
      <c r="I973" s="2"/>
      <c r="J973" s="2"/>
      <c r="K973" s="2"/>
      <c r="L973" s="2"/>
      <c r="M973" s="2"/>
      <c r="N973" s="2"/>
      <c r="O973" s="2"/>
      <c r="P973" s="2"/>
      <c r="Q973" s="2"/>
      <c r="R973" s="2"/>
      <c r="S973" s="2"/>
      <c r="T973" s="2"/>
      <c r="U973" s="2"/>
      <c r="V973" s="2"/>
      <c r="W973" s="2"/>
      <c r="X973" s="2"/>
      <c r="Y973" s="2"/>
    </row>
    <row r="974" spans="1:25" ht="13" x14ac:dyDescent="0.15">
      <c r="A974" s="2"/>
      <c r="B974" s="2"/>
      <c r="C974" s="2"/>
      <c r="D974" s="42"/>
      <c r="E974" s="42"/>
      <c r="F974" s="2"/>
      <c r="G974" s="2"/>
      <c r="H974" s="2"/>
      <c r="I974" s="2"/>
      <c r="J974" s="2"/>
      <c r="K974" s="2"/>
      <c r="L974" s="2"/>
      <c r="M974" s="2"/>
      <c r="N974" s="2"/>
      <c r="O974" s="2"/>
      <c r="P974" s="2"/>
      <c r="Q974" s="2"/>
      <c r="R974" s="2"/>
      <c r="S974" s="2"/>
      <c r="T974" s="2"/>
      <c r="U974" s="2"/>
      <c r="V974" s="2"/>
      <c r="W974" s="2"/>
      <c r="X974" s="2"/>
      <c r="Y974" s="2"/>
    </row>
    <row r="975" spans="1:25" ht="13" x14ac:dyDescent="0.15">
      <c r="A975" s="2"/>
      <c r="B975" s="2"/>
      <c r="C975" s="2"/>
      <c r="D975" s="42"/>
      <c r="E975" s="42"/>
      <c r="F975" s="2"/>
      <c r="G975" s="2"/>
      <c r="H975" s="2"/>
      <c r="I975" s="2"/>
      <c r="J975" s="2"/>
      <c r="K975" s="2"/>
      <c r="L975" s="2"/>
      <c r="M975" s="2"/>
      <c r="N975" s="2"/>
      <c r="O975" s="2"/>
      <c r="P975" s="2"/>
      <c r="Q975" s="2"/>
      <c r="R975" s="2"/>
      <c r="S975" s="2"/>
      <c r="T975" s="2"/>
      <c r="U975" s="2"/>
      <c r="V975" s="2"/>
      <c r="W975" s="2"/>
      <c r="X975" s="2"/>
      <c r="Y975" s="2"/>
    </row>
    <row r="976" spans="1:25" ht="13" x14ac:dyDescent="0.15">
      <c r="A976" s="2"/>
      <c r="B976" s="2"/>
      <c r="C976" s="2"/>
      <c r="D976" s="42"/>
      <c r="E976" s="42"/>
      <c r="F976" s="2"/>
      <c r="G976" s="2"/>
      <c r="H976" s="2"/>
      <c r="I976" s="2"/>
      <c r="J976" s="2"/>
      <c r="K976" s="2"/>
      <c r="L976" s="2"/>
      <c r="M976" s="2"/>
      <c r="N976" s="2"/>
      <c r="O976" s="2"/>
      <c r="P976" s="2"/>
      <c r="Q976" s="2"/>
      <c r="R976" s="2"/>
      <c r="S976" s="2"/>
      <c r="T976" s="2"/>
      <c r="U976" s="2"/>
      <c r="V976" s="2"/>
      <c r="W976" s="2"/>
      <c r="X976" s="2"/>
      <c r="Y976" s="2"/>
    </row>
    <row r="977" spans="1:25" ht="13" x14ac:dyDescent="0.15">
      <c r="A977" s="2"/>
      <c r="B977" s="2"/>
      <c r="C977" s="2"/>
      <c r="D977" s="42"/>
      <c r="E977" s="42"/>
      <c r="F977" s="2"/>
      <c r="G977" s="2"/>
      <c r="H977" s="2"/>
      <c r="I977" s="2"/>
      <c r="J977" s="2"/>
      <c r="K977" s="2"/>
      <c r="L977" s="2"/>
      <c r="M977" s="2"/>
      <c r="N977" s="2"/>
      <c r="O977" s="2"/>
      <c r="P977" s="2"/>
      <c r="Q977" s="2"/>
      <c r="R977" s="2"/>
      <c r="S977" s="2"/>
      <c r="T977" s="2"/>
      <c r="U977" s="2"/>
      <c r="V977" s="2"/>
      <c r="W977" s="2"/>
      <c r="X977" s="2"/>
      <c r="Y977" s="2"/>
    </row>
    <row r="978" spans="1:25" ht="13" x14ac:dyDescent="0.15">
      <c r="A978" s="2"/>
      <c r="B978" s="2"/>
      <c r="C978" s="2"/>
      <c r="D978" s="42"/>
      <c r="E978" s="42"/>
      <c r="F978" s="2"/>
      <c r="G978" s="2"/>
      <c r="H978" s="2"/>
      <c r="I978" s="2"/>
      <c r="J978" s="2"/>
      <c r="K978" s="2"/>
      <c r="L978" s="2"/>
      <c r="M978" s="2"/>
      <c r="N978" s="2"/>
      <c r="O978" s="2"/>
      <c r="P978" s="2"/>
      <c r="Q978" s="2"/>
      <c r="R978" s="2"/>
      <c r="S978" s="2"/>
      <c r="T978" s="2"/>
      <c r="U978" s="2"/>
      <c r="V978" s="2"/>
      <c r="W978" s="2"/>
      <c r="X978" s="2"/>
      <c r="Y978" s="2"/>
    </row>
    <row r="979" spans="1:25" ht="13" x14ac:dyDescent="0.15">
      <c r="A979" s="2"/>
      <c r="B979" s="2"/>
      <c r="C979" s="2"/>
      <c r="D979" s="42"/>
      <c r="E979" s="42"/>
      <c r="F979" s="2"/>
      <c r="G979" s="2"/>
      <c r="H979" s="2"/>
      <c r="I979" s="2"/>
      <c r="J979" s="2"/>
      <c r="K979" s="2"/>
      <c r="L979" s="2"/>
      <c r="M979" s="2"/>
      <c r="N979" s="2"/>
      <c r="O979" s="2"/>
      <c r="P979" s="2"/>
      <c r="Q979" s="2"/>
      <c r="R979" s="2"/>
      <c r="S979" s="2"/>
      <c r="T979" s="2"/>
      <c r="U979" s="2"/>
      <c r="V979" s="2"/>
      <c r="W979" s="2"/>
      <c r="X979" s="2"/>
      <c r="Y979" s="2"/>
    </row>
    <row r="980" spans="1:25" ht="13" x14ac:dyDescent="0.15">
      <c r="A980" s="2"/>
      <c r="B980" s="2"/>
      <c r="C980" s="2"/>
      <c r="D980" s="42"/>
      <c r="E980" s="42"/>
      <c r="F980" s="2"/>
      <c r="G980" s="2"/>
      <c r="H980" s="2"/>
      <c r="I980" s="2"/>
      <c r="J980" s="2"/>
      <c r="K980" s="2"/>
      <c r="L980" s="2"/>
      <c r="M980" s="2"/>
      <c r="N980" s="2"/>
      <c r="O980" s="2"/>
      <c r="P980" s="2"/>
      <c r="Q980" s="2"/>
      <c r="R980" s="2"/>
      <c r="S980" s="2"/>
      <c r="T980" s="2"/>
      <c r="U980" s="2"/>
      <c r="V980" s="2"/>
      <c r="W980" s="2"/>
      <c r="X980" s="2"/>
      <c r="Y980" s="2"/>
    </row>
    <row r="981" spans="1:25" ht="13" x14ac:dyDescent="0.15">
      <c r="A981" s="2"/>
      <c r="B981" s="2"/>
      <c r="C981" s="2"/>
      <c r="D981" s="42"/>
      <c r="E981" s="42"/>
      <c r="F981" s="2"/>
      <c r="G981" s="2"/>
      <c r="H981" s="2"/>
      <c r="I981" s="2"/>
      <c r="J981" s="2"/>
      <c r="K981" s="2"/>
      <c r="L981" s="2"/>
      <c r="M981" s="2"/>
      <c r="N981" s="2"/>
      <c r="O981" s="2"/>
      <c r="P981" s="2"/>
      <c r="Q981" s="2"/>
      <c r="R981" s="2"/>
      <c r="S981" s="2"/>
      <c r="T981" s="2"/>
      <c r="U981" s="2"/>
      <c r="V981" s="2"/>
      <c r="W981" s="2"/>
      <c r="X981" s="2"/>
      <c r="Y981" s="2"/>
    </row>
    <row r="982" spans="1:25" ht="13" x14ac:dyDescent="0.15">
      <c r="A982" s="2"/>
      <c r="B982" s="2"/>
      <c r="C982" s="2"/>
      <c r="D982" s="42"/>
      <c r="E982" s="42"/>
      <c r="F982" s="2"/>
      <c r="G982" s="2"/>
      <c r="H982" s="2"/>
      <c r="I982" s="2"/>
      <c r="J982" s="2"/>
      <c r="K982" s="2"/>
      <c r="L982" s="2"/>
      <c r="M982" s="2"/>
      <c r="N982" s="2"/>
      <c r="O982" s="2"/>
      <c r="P982" s="2"/>
      <c r="Q982" s="2"/>
      <c r="R982" s="2"/>
      <c r="S982" s="2"/>
      <c r="T982" s="2"/>
      <c r="U982" s="2"/>
      <c r="V982" s="2"/>
      <c r="W982" s="2"/>
      <c r="X982" s="2"/>
      <c r="Y982" s="2"/>
    </row>
    <row r="983" spans="1:25" ht="13" x14ac:dyDescent="0.15">
      <c r="A983" s="2"/>
      <c r="B983" s="2"/>
      <c r="C983" s="2"/>
      <c r="D983" s="42"/>
      <c r="E983" s="42"/>
      <c r="F983" s="2"/>
      <c r="G983" s="2"/>
      <c r="H983" s="2"/>
      <c r="I983" s="2"/>
      <c r="J983" s="2"/>
      <c r="K983" s="2"/>
      <c r="L983" s="2"/>
      <c r="M983" s="2"/>
      <c r="N983" s="2"/>
      <c r="O983" s="2"/>
      <c r="P983" s="2"/>
      <c r="Q983" s="2"/>
      <c r="R983" s="2"/>
      <c r="S983" s="2"/>
      <c r="T983" s="2"/>
      <c r="U983" s="2"/>
      <c r="V983" s="2"/>
      <c r="W983" s="2"/>
      <c r="X983" s="2"/>
      <c r="Y983" s="2"/>
    </row>
    <row r="984" spans="1:25" ht="13" x14ac:dyDescent="0.15">
      <c r="A984" s="2"/>
      <c r="B984" s="2"/>
      <c r="C984" s="2"/>
      <c r="D984" s="42"/>
      <c r="E984" s="42"/>
      <c r="F984" s="2"/>
      <c r="G984" s="2"/>
      <c r="H984" s="2"/>
      <c r="I984" s="2"/>
      <c r="J984" s="2"/>
      <c r="K984" s="2"/>
      <c r="L984" s="2"/>
      <c r="M984" s="2"/>
      <c r="N984" s="2"/>
      <c r="O984" s="2"/>
      <c r="P984" s="2"/>
      <c r="Q984" s="2"/>
      <c r="R984" s="2"/>
      <c r="S984" s="2"/>
      <c r="T984" s="2"/>
      <c r="U984" s="2"/>
      <c r="V984" s="2"/>
      <c r="W984" s="2"/>
      <c r="X984" s="2"/>
      <c r="Y984" s="2"/>
    </row>
    <row r="985" spans="1:25" ht="13" x14ac:dyDescent="0.15">
      <c r="A985" s="2"/>
      <c r="B985" s="2"/>
      <c r="C985" s="2"/>
      <c r="D985" s="42"/>
      <c r="E985" s="42"/>
      <c r="F985" s="2"/>
      <c r="G985" s="2"/>
      <c r="H985" s="2"/>
      <c r="I985" s="2"/>
      <c r="J985" s="2"/>
      <c r="K985" s="2"/>
      <c r="L985" s="2"/>
      <c r="M985" s="2"/>
      <c r="N985" s="2"/>
      <c r="O985" s="2"/>
      <c r="P985" s="2"/>
      <c r="Q985" s="2"/>
      <c r="R985" s="2"/>
      <c r="S985" s="2"/>
      <c r="T985" s="2"/>
      <c r="U985" s="2"/>
      <c r="V985" s="2"/>
      <c r="W985" s="2"/>
      <c r="X985" s="2"/>
      <c r="Y985" s="2"/>
    </row>
    <row r="986" spans="1:25" ht="13" x14ac:dyDescent="0.15">
      <c r="A986" s="2"/>
      <c r="B986" s="2"/>
      <c r="C986" s="2"/>
      <c r="D986" s="42"/>
      <c r="E986" s="42"/>
      <c r="F986" s="2"/>
      <c r="G986" s="2"/>
      <c r="H986" s="2"/>
      <c r="I986" s="2"/>
      <c r="J986" s="2"/>
      <c r="K986" s="2"/>
      <c r="L986" s="2"/>
      <c r="M986" s="2"/>
      <c r="N986" s="2"/>
      <c r="O986" s="2"/>
      <c r="P986" s="2"/>
      <c r="Q986" s="2"/>
      <c r="R986" s="2"/>
      <c r="S986" s="2"/>
      <c r="T986" s="2"/>
      <c r="U986" s="2"/>
      <c r="V986" s="2"/>
      <c r="W986" s="2"/>
      <c r="X986" s="2"/>
      <c r="Y986" s="2"/>
    </row>
    <row r="987" spans="1:25" ht="13" x14ac:dyDescent="0.15">
      <c r="A987" s="2"/>
      <c r="B987" s="2"/>
      <c r="C987" s="2"/>
      <c r="D987" s="42"/>
      <c r="E987" s="42"/>
      <c r="F987" s="2"/>
      <c r="G987" s="2"/>
      <c r="H987" s="2"/>
      <c r="I987" s="2"/>
      <c r="J987" s="2"/>
      <c r="K987" s="2"/>
      <c r="L987" s="2"/>
      <c r="M987" s="2"/>
      <c r="N987" s="2"/>
      <c r="O987" s="2"/>
      <c r="P987" s="2"/>
      <c r="Q987" s="2"/>
      <c r="R987" s="2"/>
      <c r="S987" s="2"/>
      <c r="T987" s="2"/>
      <c r="U987" s="2"/>
      <c r="V987" s="2"/>
      <c r="W987" s="2"/>
      <c r="X987" s="2"/>
      <c r="Y987" s="2"/>
    </row>
    <row r="988" spans="1:25" ht="13" x14ac:dyDescent="0.15">
      <c r="A988" s="2"/>
      <c r="B988" s="2"/>
      <c r="C988" s="2"/>
      <c r="D988" s="42"/>
      <c r="E988" s="42"/>
      <c r="F988" s="2"/>
      <c r="G988" s="2"/>
      <c r="H988" s="2"/>
      <c r="I988" s="2"/>
      <c r="J988" s="2"/>
      <c r="K988" s="2"/>
      <c r="L988" s="2"/>
      <c r="M988" s="2"/>
      <c r="N988" s="2"/>
      <c r="O988" s="2"/>
      <c r="P988" s="2"/>
      <c r="Q988" s="2"/>
      <c r="R988" s="2"/>
      <c r="S988" s="2"/>
      <c r="T988" s="2"/>
      <c r="U988" s="2"/>
      <c r="V988" s="2"/>
      <c r="W988" s="2"/>
      <c r="X988" s="2"/>
      <c r="Y988" s="2"/>
    </row>
    <row r="989" spans="1:25" ht="13" x14ac:dyDescent="0.15">
      <c r="A989" s="2"/>
      <c r="B989" s="2"/>
      <c r="C989" s="2"/>
      <c r="D989" s="42"/>
      <c r="E989" s="42"/>
      <c r="F989" s="2"/>
      <c r="G989" s="2"/>
      <c r="H989" s="2"/>
      <c r="I989" s="2"/>
      <c r="J989" s="2"/>
      <c r="K989" s="2"/>
      <c r="L989" s="2"/>
      <c r="M989" s="2"/>
      <c r="N989" s="2"/>
      <c r="O989" s="2"/>
      <c r="P989" s="2"/>
      <c r="Q989" s="2"/>
      <c r="R989" s="2"/>
      <c r="S989" s="2"/>
      <c r="T989" s="2"/>
      <c r="U989" s="2"/>
      <c r="V989" s="2"/>
      <c r="W989" s="2"/>
      <c r="X989" s="2"/>
      <c r="Y989" s="2"/>
    </row>
    <row r="990" spans="1:25" ht="13" x14ac:dyDescent="0.15">
      <c r="A990" s="2"/>
      <c r="B990" s="2"/>
      <c r="C990" s="2"/>
      <c r="D990" s="42"/>
      <c r="E990" s="42"/>
      <c r="F990" s="2"/>
      <c r="G990" s="2"/>
      <c r="H990" s="2"/>
      <c r="I990" s="2"/>
      <c r="J990" s="2"/>
      <c r="K990" s="2"/>
      <c r="L990" s="2"/>
      <c r="M990" s="2"/>
      <c r="N990" s="2"/>
      <c r="O990" s="2"/>
      <c r="P990" s="2"/>
      <c r="Q990" s="2"/>
      <c r="R990" s="2"/>
      <c r="S990" s="2"/>
      <c r="T990" s="2"/>
      <c r="U990" s="2"/>
      <c r="V990" s="2"/>
      <c r="W990" s="2"/>
      <c r="X990" s="2"/>
      <c r="Y990" s="2"/>
    </row>
    <row r="991" spans="1:25" ht="13" x14ac:dyDescent="0.15">
      <c r="A991" s="2"/>
      <c r="B991" s="2"/>
      <c r="C991" s="2"/>
      <c r="D991" s="42"/>
      <c r="E991" s="42"/>
      <c r="F991" s="2"/>
      <c r="G991" s="2"/>
      <c r="H991" s="2"/>
      <c r="I991" s="2"/>
      <c r="J991" s="2"/>
      <c r="K991" s="2"/>
      <c r="L991" s="2"/>
      <c r="M991" s="2"/>
      <c r="N991" s="2"/>
      <c r="O991" s="2"/>
      <c r="P991" s="2"/>
      <c r="Q991" s="2"/>
      <c r="R991" s="2"/>
      <c r="S991" s="2"/>
      <c r="T991" s="2"/>
      <c r="U991" s="2"/>
      <c r="V991" s="2"/>
      <c r="W991" s="2"/>
      <c r="X991" s="2"/>
      <c r="Y991" s="2"/>
    </row>
    <row r="992" spans="1:25" ht="13" x14ac:dyDescent="0.15">
      <c r="A992" s="2"/>
      <c r="B992" s="2"/>
      <c r="C992" s="2"/>
      <c r="D992" s="42"/>
      <c r="E992" s="42"/>
      <c r="F992" s="2"/>
      <c r="G992" s="2"/>
      <c r="H992" s="2"/>
      <c r="I992" s="2"/>
      <c r="J992" s="2"/>
      <c r="K992" s="2"/>
      <c r="L992" s="2"/>
      <c r="M992" s="2"/>
      <c r="N992" s="2"/>
      <c r="O992" s="2"/>
      <c r="P992" s="2"/>
      <c r="Q992" s="2"/>
      <c r="R992" s="2"/>
      <c r="S992" s="2"/>
      <c r="T992" s="2"/>
      <c r="U992" s="2"/>
      <c r="V992" s="2"/>
      <c r="W992" s="2"/>
      <c r="X992" s="2"/>
      <c r="Y992" s="2"/>
    </row>
    <row r="993" spans="1:25" ht="13" x14ac:dyDescent="0.15">
      <c r="A993" s="2"/>
      <c r="B993" s="2"/>
      <c r="C993" s="2"/>
      <c r="D993" s="42"/>
      <c r="E993" s="42"/>
      <c r="F993" s="2"/>
      <c r="G993" s="2"/>
      <c r="H993" s="2"/>
      <c r="I993" s="2"/>
      <c r="J993" s="2"/>
      <c r="K993" s="2"/>
      <c r="L993" s="2"/>
      <c r="M993" s="2"/>
      <c r="N993" s="2"/>
      <c r="O993" s="2"/>
      <c r="P993" s="2"/>
      <c r="Q993" s="2"/>
      <c r="R993" s="2"/>
      <c r="S993" s="2"/>
      <c r="T993" s="2"/>
      <c r="U993" s="2"/>
      <c r="V993" s="2"/>
      <c r="W993" s="2"/>
      <c r="X993" s="2"/>
      <c r="Y993" s="2"/>
    </row>
    <row r="994" spans="1:25" ht="13" x14ac:dyDescent="0.15">
      <c r="A994" s="2"/>
      <c r="B994" s="2"/>
      <c r="C994" s="2"/>
      <c r="D994" s="42"/>
      <c r="E994" s="42"/>
      <c r="F994" s="2"/>
      <c r="G994" s="2"/>
      <c r="H994" s="2"/>
      <c r="I994" s="2"/>
      <c r="J994" s="2"/>
      <c r="K994" s="2"/>
      <c r="L994" s="2"/>
      <c r="M994" s="2"/>
      <c r="N994" s="2"/>
      <c r="O994" s="2"/>
      <c r="P994" s="2"/>
      <c r="Q994" s="2"/>
      <c r="R994" s="2"/>
      <c r="S994" s="2"/>
      <c r="T994" s="2"/>
      <c r="U994" s="2"/>
      <c r="V994" s="2"/>
      <c r="W994" s="2"/>
      <c r="X994" s="2"/>
      <c r="Y994" s="2"/>
    </row>
    <row r="995" spans="1:25" ht="13" x14ac:dyDescent="0.15">
      <c r="A995" s="2"/>
      <c r="B995" s="2"/>
      <c r="C995" s="2"/>
      <c r="D995" s="42"/>
      <c r="E995" s="42"/>
      <c r="F995" s="2"/>
      <c r="G995" s="2"/>
      <c r="H995" s="2"/>
      <c r="I995" s="2"/>
      <c r="J995" s="2"/>
      <c r="K995" s="2"/>
      <c r="L995" s="2"/>
      <c r="M995" s="2"/>
      <c r="N995" s="2"/>
      <c r="O995" s="2"/>
      <c r="P995" s="2"/>
      <c r="Q995" s="2"/>
      <c r="R995" s="2"/>
      <c r="S995" s="2"/>
      <c r="T995" s="2"/>
      <c r="U995" s="2"/>
      <c r="V995" s="2"/>
      <c r="W995" s="2"/>
      <c r="X995" s="2"/>
      <c r="Y995" s="2"/>
    </row>
    <row r="996" spans="1:25" ht="13" x14ac:dyDescent="0.15">
      <c r="A996" s="2"/>
      <c r="B996" s="2"/>
      <c r="C996" s="2"/>
      <c r="D996" s="42"/>
      <c r="E996" s="42"/>
      <c r="F996" s="2"/>
      <c r="G996" s="2"/>
      <c r="H996" s="2"/>
      <c r="I996" s="2"/>
      <c r="J996" s="2"/>
      <c r="K996" s="2"/>
      <c r="L996" s="2"/>
      <c r="M996" s="2"/>
      <c r="N996" s="2"/>
      <c r="O996" s="2"/>
      <c r="P996" s="2"/>
      <c r="Q996" s="2"/>
      <c r="R996" s="2"/>
      <c r="S996" s="2"/>
      <c r="T996" s="2"/>
      <c r="U996" s="2"/>
      <c r="V996" s="2"/>
      <c r="W996" s="2"/>
      <c r="X996" s="2"/>
      <c r="Y996" s="2"/>
    </row>
    <row r="997" spans="1:25" ht="13" x14ac:dyDescent="0.15">
      <c r="A997" s="2"/>
      <c r="B997" s="2"/>
      <c r="C997" s="2"/>
      <c r="D997" s="42"/>
      <c r="E997" s="42"/>
      <c r="F997" s="2"/>
      <c r="G997" s="2"/>
      <c r="H997" s="2"/>
      <c r="I997" s="2"/>
      <c r="J997" s="2"/>
      <c r="K997" s="2"/>
      <c r="L997" s="2"/>
      <c r="M997" s="2"/>
      <c r="N997" s="2"/>
      <c r="O997" s="2"/>
      <c r="P997" s="2"/>
      <c r="Q997" s="2"/>
      <c r="R997" s="2"/>
      <c r="S997" s="2"/>
      <c r="T997" s="2"/>
      <c r="U997" s="2"/>
      <c r="V997" s="2"/>
      <c r="W997" s="2"/>
      <c r="X997" s="2"/>
      <c r="Y997" s="2"/>
    </row>
    <row r="998" spans="1:25" ht="13" x14ac:dyDescent="0.15">
      <c r="A998" s="2"/>
      <c r="B998" s="2"/>
      <c r="C998" s="2"/>
      <c r="D998" s="42"/>
      <c r="E998" s="42"/>
      <c r="F998" s="2"/>
      <c r="G998" s="2"/>
      <c r="H998" s="2"/>
      <c r="I998" s="2"/>
      <c r="J998" s="2"/>
      <c r="K998" s="2"/>
      <c r="L998" s="2"/>
      <c r="M998" s="2"/>
      <c r="N998" s="2"/>
      <c r="O998" s="2"/>
      <c r="P998" s="2"/>
      <c r="Q998" s="2"/>
      <c r="R998" s="2"/>
      <c r="S998" s="2"/>
      <c r="T998" s="2"/>
      <c r="U998" s="2"/>
      <c r="V998" s="2"/>
      <c r="W998" s="2"/>
      <c r="X998" s="2"/>
      <c r="Y998" s="2"/>
    </row>
    <row r="999" spans="1:25" ht="13" x14ac:dyDescent="0.15">
      <c r="A999" s="2"/>
      <c r="B999" s="2"/>
      <c r="C999" s="2"/>
      <c r="D999" s="42"/>
      <c r="E999" s="42"/>
      <c r="F999" s="2"/>
      <c r="G999" s="2"/>
      <c r="H999" s="2"/>
      <c r="I999" s="2"/>
      <c r="J999" s="2"/>
      <c r="K999" s="2"/>
      <c r="L999" s="2"/>
      <c r="M999" s="2"/>
      <c r="N999" s="2"/>
      <c r="O999" s="2"/>
      <c r="P999" s="2"/>
      <c r="Q999" s="2"/>
      <c r="R999" s="2"/>
      <c r="S999" s="2"/>
      <c r="T999" s="2"/>
      <c r="U999" s="2"/>
      <c r="V999" s="2"/>
      <c r="W999" s="2"/>
      <c r="X999" s="2"/>
      <c r="Y999" s="2"/>
    </row>
    <row r="1000" spans="1:25" ht="13" x14ac:dyDescent="0.15">
      <c r="A1000" s="2"/>
      <c r="B1000" s="2"/>
      <c r="C1000" s="2"/>
      <c r="D1000" s="42"/>
      <c r="E1000" s="42"/>
      <c r="F1000" s="2"/>
      <c r="G1000" s="2"/>
      <c r="H1000" s="2"/>
      <c r="I1000" s="2"/>
      <c r="J1000" s="2"/>
      <c r="K1000" s="2"/>
      <c r="L1000" s="2"/>
      <c r="M1000" s="2"/>
      <c r="N1000" s="2"/>
      <c r="O1000" s="2"/>
      <c r="P1000" s="2"/>
      <c r="Q1000" s="2"/>
      <c r="R1000" s="2"/>
      <c r="S1000" s="2"/>
      <c r="T1000" s="2"/>
      <c r="U1000" s="2"/>
      <c r="V1000" s="2"/>
      <c r="W1000" s="2"/>
      <c r="X1000" s="2"/>
      <c r="Y1000" s="2"/>
    </row>
    <row r="1001" spans="1:25" ht="13" x14ac:dyDescent="0.15">
      <c r="A1001" s="2"/>
      <c r="B1001" s="2"/>
      <c r="C1001" s="2"/>
      <c r="D1001" s="42"/>
      <c r="E1001" s="42"/>
      <c r="F1001" s="2"/>
      <c r="G1001" s="2"/>
      <c r="H1001" s="2"/>
      <c r="I1001" s="2"/>
      <c r="J1001" s="2"/>
      <c r="K1001" s="2"/>
      <c r="L1001" s="2"/>
      <c r="M1001" s="2"/>
      <c r="N1001" s="2"/>
      <c r="O1001" s="2"/>
      <c r="P1001" s="2"/>
      <c r="Q1001" s="2"/>
      <c r="R1001" s="2"/>
      <c r="S1001" s="2"/>
      <c r="T1001" s="2"/>
      <c r="U1001" s="2"/>
      <c r="V1001" s="2"/>
      <c r="W1001" s="2"/>
      <c r="X1001" s="2"/>
      <c r="Y1001" s="2"/>
    </row>
  </sheetData>
  <mergeCells count="1">
    <mergeCell ref="A2:H2"/>
  </mergeCells>
  <pageMargins left="0.7" right="0.7" top="0.75" bottom="0.75" header="0.3" footer="0.3"/>
</worksheet>
</file>

<file path=xl/worksheets/sheet3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3D05F863-390C-D444-A670-0082D92D3D23}">
  <sheetPr>
    <tabColor theme="9" tint="0.39997558519241921"/>
  </sheetPr>
  <dimension ref="A1:K171"/>
  <sheetViews>
    <sheetView workbookViewId="0">
      <selection activeCell="E66" sqref="E66"/>
    </sheetView>
  </sheetViews>
  <sheetFormatPr baseColWidth="10" defaultColWidth="16" defaultRowHeight="13" x14ac:dyDescent="0.15"/>
  <cols>
    <col min="1" max="1" width="28.83203125" customWidth="1"/>
    <col min="4" max="4" width="38.6640625" customWidth="1"/>
    <col min="5" max="5" width="26" customWidth="1"/>
  </cols>
  <sheetData>
    <row r="1" spans="1:11" ht="18" x14ac:dyDescent="0.2">
      <c r="A1" s="111" t="s">
        <v>76010</v>
      </c>
      <c r="B1" s="110"/>
      <c r="C1" s="110"/>
      <c r="D1" s="110"/>
      <c r="E1" s="110"/>
      <c r="F1" s="110"/>
      <c r="G1" s="110"/>
      <c r="H1" s="110"/>
      <c r="I1" s="110"/>
      <c r="J1" s="110"/>
      <c r="K1" s="110"/>
    </row>
    <row r="3" spans="1:11" x14ac:dyDescent="0.15">
      <c r="A3" s="3" t="s">
        <v>15742</v>
      </c>
    </row>
    <row r="4" spans="1:11" x14ac:dyDescent="0.15">
      <c r="A4" s="63" t="s">
        <v>15743</v>
      </c>
      <c r="B4" s="63" t="s">
        <v>15744</v>
      </c>
      <c r="C4" s="63" t="s">
        <v>15745</v>
      </c>
      <c r="D4" s="63" t="s">
        <v>15746</v>
      </c>
      <c r="E4" s="63" t="s">
        <v>15747</v>
      </c>
    </row>
    <row r="5" spans="1:11" x14ac:dyDescent="0.15">
      <c r="A5" s="63" t="s">
        <v>192</v>
      </c>
      <c r="B5" s="62" t="s">
        <v>15748</v>
      </c>
      <c r="C5" s="62" t="s">
        <v>15749</v>
      </c>
      <c r="D5" s="62" t="s">
        <v>15750</v>
      </c>
      <c r="E5" s="62" t="s">
        <v>15751</v>
      </c>
    </row>
    <row r="6" spans="1:11" x14ac:dyDescent="0.15">
      <c r="A6" s="63" t="s">
        <v>192</v>
      </c>
      <c r="B6" s="62" t="s">
        <v>15752</v>
      </c>
      <c r="C6" s="62" t="s">
        <v>15753</v>
      </c>
      <c r="D6" s="62" t="s">
        <v>15754</v>
      </c>
      <c r="E6" s="62" t="s">
        <v>15755</v>
      </c>
    </row>
    <row r="7" spans="1:11" x14ac:dyDescent="0.15">
      <c r="A7" s="63" t="s">
        <v>192</v>
      </c>
      <c r="B7" s="62" t="s">
        <v>15756</v>
      </c>
      <c r="C7" s="62" t="s">
        <v>15757</v>
      </c>
      <c r="D7" s="62" t="s">
        <v>15758</v>
      </c>
      <c r="E7" s="62" t="s">
        <v>15759</v>
      </c>
    </row>
    <row r="8" spans="1:11" x14ac:dyDescent="0.15">
      <c r="A8" s="63" t="s">
        <v>192</v>
      </c>
      <c r="B8" s="62" t="s">
        <v>15760</v>
      </c>
      <c r="C8" s="62" t="s">
        <v>15761</v>
      </c>
      <c r="D8" s="62" t="s">
        <v>15762</v>
      </c>
      <c r="E8" s="62" t="s">
        <v>15763</v>
      </c>
    </row>
    <row r="9" spans="1:11" x14ac:dyDescent="0.15">
      <c r="A9" s="63" t="s">
        <v>192</v>
      </c>
      <c r="B9" s="62" t="s">
        <v>15764</v>
      </c>
      <c r="C9" s="62" t="s">
        <v>15765</v>
      </c>
      <c r="D9" s="62" t="s">
        <v>15766</v>
      </c>
      <c r="E9" s="62" t="s">
        <v>15767</v>
      </c>
    </row>
    <row r="10" spans="1:11" x14ac:dyDescent="0.15">
      <c r="A10" s="63" t="s">
        <v>192</v>
      </c>
      <c r="B10" s="62" t="s">
        <v>15768</v>
      </c>
      <c r="C10" s="62" t="s">
        <v>15769</v>
      </c>
      <c r="D10" s="62" t="s">
        <v>15770</v>
      </c>
      <c r="E10" s="62" t="s">
        <v>15771</v>
      </c>
    </row>
    <row r="11" spans="1:11" x14ac:dyDescent="0.15">
      <c r="A11" s="63" t="s">
        <v>192</v>
      </c>
      <c r="B11" s="62" t="s">
        <v>15772</v>
      </c>
      <c r="C11" s="62" t="s">
        <v>15773</v>
      </c>
      <c r="D11" s="62" t="s">
        <v>15774</v>
      </c>
      <c r="E11" s="62" t="s">
        <v>15775</v>
      </c>
    </row>
    <row r="12" spans="1:11" x14ac:dyDescent="0.15">
      <c r="A12" s="63" t="s">
        <v>195</v>
      </c>
      <c r="B12" s="62" t="s">
        <v>15748</v>
      </c>
      <c r="C12" s="62" t="s">
        <v>15776</v>
      </c>
      <c r="D12" s="62" t="s">
        <v>15777</v>
      </c>
      <c r="E12" s="62" t="s">
        <v>15778</v>
      </c>
    </row>
    <row r="13" spans="1:11" x14ac:dyDescent="0.15">
      <c r="A13" s="63" t="s">
        <v>195</v>
      </c>
      <c r="B13" s="62" t="s">
        <v>15752</v>
      </c>
      <c r="C13" s="62" t="s">
        <v>15779</v>
      </c>
      <c r="D13" s="62" t="s">
        <v>15780</v>
      </c>
      <c r="E13" s="62" t="s">
        <v>15781</v>
      </c>
    </row>
    <row r="14" spans="1:11" x14ac:dyDescent="0.15">
      <c r="A14" s="63" t="s">
        <v>195</v>
      </c>
      <c r="B14" s="62" t="s">
        <v>15756</v>
      </c>
      <c r="C14" s="62" t="s">
        <v>15782</v>
      </c>
      <c r="D14" s="62" t="s">
        <v>15783</v>
      </c>
      <c r="E14" s="62" t="s">
        <v>15784</v>
      </c>
    </row>
    <row r="15" spans="1:11" x14ac:dyDescent="0.15">
      <c r="A15" s="63" t="s">
        <v>195</v>
      </c>
      <c r="B15" s="62" t="s">
        <v>15760</v>
      </c>
      <c r="C15" s="62" t="s">
        <v>15785</v>
      </c>
      <c r="D15" s="62" t="s">
        <v>15786</v>
      </c>
      <c r="E15" s="62" t="s">
        <v>15787</v>
      </c>
    </row>
    <row r="16" spans="1:11" x14ac:dyDescent="0.15">
      <c r="A16" s="63" t="s">
        <v>195</v>
      </c>
      <c r="B16" s="62" t="s">
        <v>15764</v>
      </c>
      <c r="C16" s="62" t="s">
        <v>15788</v>
      </c>
      <c r="D16" s="62" t="s">
        <v>15789</v>
      </c>
      <c r="E16" s="62" t="s">
        <v>15790</v>
      </c>
    </row>
    <row r="17" spans="1:5" x14ac:dyDescent="0.15">
      <c r="A17" s="63" t="s">
        <v>195</v>
      </c>
      <c r="B17" s="62" t="s">
        <v>15768</v>
      </c>
      <c r="C17" s="62" t="s">
        <v>15791</v>
      </c>
      <c r="D17" s="62" t="s">
        <v>15792</v>
      </c>
      <c r="E17" s="62" t="s">
        <v>15774</v>
      </c>
    </row>
    <row r="18" spans="1:5" x14ac:dyDescent="0.15">
      <c r="A18" s="63" t="s">
        <v>195</v>
      </c>
      <c r="B18" s="62" t="s">
        <v>15772</v>
      </c>
      <c r="C18" s="62" t="s">
        <v>15793</v>
      </c>
      <c r="D18" s="62" t="s">
        <v>15794</v>
      </c>
      <c r="E18" s="62" t="s">
        <v>15795</v>
      </c>
    </row>
    <row r="19" spans="1:5" x14ac:dyDescent="0.15">
      <c r="A19" s="63" t="s">
        <v>198</v>
      </c>
      <c r="B19" s="62" t="s">
        <v>15748</v>
      </c>
      <c r="C19" s="62" t="s">
        <v>15796</v>
      </c>
      <c r="D19" s="62" t="s">
        <v>15797</v>
      </c>
      <c r="E19" s="62" t="s">
        <v>15753</v>
      </c>
    </row>
    <row r="20" spans="1:5" x14ac:dyDescent="0.15">
      <c r="A20" s="63" t="s">
        <v>198</v>
      </c>
      <c r="B20" s="62" t="s">
        <v>15752</v>
      </c>
      <c r="C20" s="62" t="s">
        <v>15798</v>
      </c>
      <c r="D20" s="62" t="s">
        <v>15799</v>
      </c>
      <c r="E20" s="62" t="s">
        <v>15800</v>
      </c>
    </row>
    <row r="21" spans="1:5" x14ac:dyDescent="0.15">
      <c r="A21" s="63" t="s">
        <v>198</v>
      </c>
      <c r="B21" s="62" t="s">
        <v>15756</v>
      </c>
      <c r="C21" s="62" t="s">
        <v>15801</v>
      </c>
      <c r="D21" s="62" t="s">
        <v>15802</v>
      </c>
      <c r="E21" s="62" t="s">
        <v>15803</v>
      </c>
    </row>
    <row r="22" spans="1:5" x14ac:dyDescent="0.15">
      <c r="A22" s="63" t="s">
        <v>198</v>
      </c>
      <c r="B22" s="62" t="s">
        <v>15760</v>
      </c>
      <c r="C22" s="62" t="s">
        <v>15804</v>
      </c>
      <c r="D22" s="62" t="s">
        <v>15805</v>
      </c>
      <c r="E22" s="62" t="s">
        <v>15806</v>
      </c>
    </row>
    <row r="23" spans="1:5" x14ac:dyDescent="0.15">
      <c r="A23" s="63" t="s">
        <v>198</v>
      </c>
      <c r="B23" s="62" t="s">
        <v>15764</v>
      </c>
      <c r="C23" s="62" t="s">
        <v>15807</v>
      </c>
      <c r="D23" s="62" t="s">
        <v>15808</v>
      </c>
      <c r="E23" s="62" t="s">
        <v>15809</v>
      </c>
    </row>
    <row r="24" spans="1:5" x14ac:dyDescent="0.15">
      <c r="A24" s="63" t="s">
        <v>198</v>
      </c>
      <c r="B24" s="62" t="s">
        <v>15768</v>
      </c>
      <c r="C24" s="62" t="s">
        <v>15810</v>
      </c>
      <c r="D24" s="62" t="s">
        <v>15811</v>
      </c>
      <c r="E24" s="62" t="s">
        <v>15812</v>
      </c>
    </row>
    <row r="25" spans="1:5" x14ac:dyDescent="0.15">
      <c r="A25" s="63" t="s">
        <v>198</v>
      </c>
      <c r="B25" s="62" t="s">
        <v>15772</v>
      </c>
      <c r="C25" s="62" t="s">
        <v>15813</v>
      </c>
      <c r="D25" s="62" t="s">
        <v>15814</v>
      </c>
      <c r="E25" s="62" t="s">
        <v>15815</v>
      </c>
    </row>
    <row r="26" spans="1:5" x14ac:dyDescent="0.15">
      <c r="A26" s="63" t="s">
        <v>201</v>
      </c>
      <c r="B26" s="62" t="s">
        <v>15748</v>
      </c>
      <c r="C26" s="62" t="s">
        <v>15816</v>
      </c>
      <c r="D26" s="62" t="s">
        <v>15817</v>
      </c>
      <c r="E26" s="62" t="s">
        <v>15818</v>
      </c>
    </row>
    <row r="27" spans="1:5" x14ac:dyDescent="0.15">
      <c r="A27" s="63" t="s">
        <v>201</v>
      </c>
      <c r="B27" s="62" t="s">
        <v>15752</v>
      </c>
      <c r="C27" s="62" t="s">
        <v>15819</v>
      </c>
      <c r="D27" s="62" t="s">
        <v>15820</v>
      </c>
      <c r="E27" s="62" t="s">
        <v>15821</v>
      </c>
    </row>
    <row r="28" spans="1:5" x14ac:dyDescent="0.15">
      <c r="A28" s="63" t="s">
        <v>201</v>
      </c>
      <c r="B28" s="62" t="s">
        <v>15756</v>
      </c>
      <c r="C28" s="62" t="s">
        <v>15780</v>
      </c>
      <c r="D28" s="62" t="s">
        <v>15822</v>
      </c>
      <c r="E28" s="62" t="s">
        <v>15823</v>
      </c>
    </row>
    <row r="29" spans="1:5" x14ac:dyDescent="0.15">
      <c r="A29" s="63" t="s">
        <v>201</v>
      </c>
      <c r="B29" s="62" t="s">
        <v>15760</v>
      </c>
      <c r="C29" s="62" t="s">
        <v>15824</v>
      </c>
      <c r="D29" s="62" t="s">
        <v>15825</v>
      </c>
      <c r="E29" s="62" t="s">
        <v>15826</v>
      </c>
    </row>
    <row r="30" spans="1:5" x14ac:dyDescent="0.15">
      <c r="A30" s="63" t="s">
        <v>201</v>
      </c>
      <c r="B30" s="62" t="s">
        <v>15764</v>
      </c>
      <c r="C30" s="62" t="s">
        <v>15827</v>
      </c>
      <c r="D30" s="62" t="s">
        <v>15828</v>
      </c>
      <c r="E30" s="62" t="s">
        <v>15829</v>
      </c>
    </row>
    <row r="31" spans="1:5" x14ac:dyDescent="0.15">
      <c r="A31" s="63" t="s">
        <v>201</v>
      </c>
      <c r="B31" s="62" t="s">
        <v>15768</v>
      </c>
      <c r="C31" s="62" t="s">
        <v>15830</v>
      </c>
      <c r="D31" s="62" t="s">
        <v>15831</v>
      </c>
      <c r="E31" s="62" t="s">
        <v>15832</v>
      </c>
    </row>
    <row r="32" spans="1:5" x14ac:dyDescent="0.15">
      <c r="A32" s="63" t="s">
        <v>201</v>
      </c>
      <c r="B32" s="62" t="s">
        <v>15772</v>
      </c>
      <c r="C32" s="62" t="s">
        <v>15833</v>
      </c>
      <c r="D32" s="62" t="s">
        <v>15834</v>
      </c>
      <c r="E32" s="62" t="s">
        <v>15835</v>
      </c>
    </row>
    <row r="33" spans="1:5" x14ac:dyDescent="0.15">
      <c r="A33" s="63" t="s">
        <v>30</v>
      </c>
      <c r="B33" s="62" t="s">
        <v>15748</v>
      </c>
      <c r="C33" s="62" t="s">
        <v>15836</v>
      </c>
      <c r="D33" s="62" t="s">
        <v>15799</v>
      </c>
      <c r="E33" s="62" t="s">
        <v>15803</v>
      </c>
    </row>
    <row r="34" spans="1:5" x14ac:dyDescent="0.15">
      <c r="A34" s="63" t="s">
        <v>30</v>
      </c>
      <c r="B34" s="62" t="s">
        <v>15752</v>
      </c>
      <c r="C34" s="62" t="s">
        <v>15837</v>
      </c>
      <c r="D34" s="62" t="s">
        <v>15838</v>
      </c>
      <c r="E34" s="62" t="s">
        <v>15839</v>
      </c>
    </row>
    <row r="35" spans="1:5" x14ac:dyDescent="0.15">
      <c r="A35" s="63" t="s">
        <v>30</v>
      </c>
      <c r="B35" s="62" t="s">
        <v>15756</v>
      </c>
      <c r="C35" s="62" t="s">
        <v>15755</v>
      </c>
      <c r="D35" s="62" t="s">
        <v>15749</v>
      </c>
      <c r="E35" s="62" t="s">
        <v>15751</v>
      </c>
    </row>
    <row r="36" spans="1:5" x14ac:dyDescent="0.15">
      <c r="A36" s="63" t="s">
        <v>30</v>
      </c>
      <c r="B36" s="62" t="s">
        <v>15760</v>
      </c>
      <c r="C36" s="62" t="s">
        <v>15766</v>
      </c>
      <c r="D36" s="62" t="s">
        <v>15840</v>
      </c>
      <c r="E36" s="62" t="s">
        <v>15841</v>
      </c>
    </row>
    <row r="37" spans="1:5" x14ac:dyDescent="0.15">
      <c r="A37" s="63" t="s">
        <v>30</v>
      </c>
      <c r="B37" s="62" t="s">
        <v>15764</v>
      </c>
      <c r="C37" s="62" t="s">
        <v>15830</v>
      </c>
      <c r="D37" s="62" t="s">
        <v>15842</v>
      </c>
      <c r="E37" s="62" t="s">
        <v>15843</v>
      </c>
    </row>
    <row r="38" spans="1:5" x14ac:dyDescent="0.15">
      <c r="A38" s="63" t="s">
        <v>30</v>
      </c>
      <c r="B38" s="62" t="s">
        <v>15768</v>
      </c>
      <c r="C38" s="62" t="s">
        <v>15844</v>
      </c>
      <c r="D38" s="62" t="s">
        <v>15845</v>
      </c>
      <c r="E38" s="62" t="s">
        <v>15846</v>
      </c>
    </row>
    <row r="39" spans="1:5" x14ac:dyDescent="0.15">
      <c r="A39" s="63" t="s">
        <v>30</v>
      </c>
      <c r="B39" s="62" t="s">
        <v>15772</v>
      </c>
      <c r="C39" s="62" t="s">
        <v>15847</v>
      </c>
      <c r="D39" s="62" t="s">
        <v>15848</v>
      </c>
      <c r="E39" s="62" t="s">
        <v>15849</v>
      </c>
    </row>
    <row r="40" spans="1:5" x14ac:dyDescent="0.15">
      <c r="A40" s="63" t="s">
        <v>33</v>
      </c>
      <c r="B40" s="62" t="s">
        <v>15748</v>
      </c>
      <c r="C40" s="62" t="s">
        <v>15850</v>
      </c>
      <c r="D40" s="62" t="s">
        <v>15851</v>
      </c>
      <c r="E40" s="62" t="s">
        <v>15852</v>
      </c>
    </row>
    <row r="41" spans="1:5" x14ac:dyDescent="0.15">
      <c r="A41" s="63" t="s">
        <v>33</v>
      </c>
      <c r="B41" s="62" t="s">
        <v>15752</v>
      </c>
      <c r="C41" s="62" t="s">
        <v>15853</v>
      </c>
      <c r="D41" s="62" t="s">
        <v>15850</v>
      </c>
      <c r="E41" s="62" t="s">
        <v>15854</v>
      </c>
    </row>
    <row r="42" spans="1:5" x14ac:dyDescent="0.15">
      <c r="A42" s="63" t="s">
        <v>33</v>
      </c>
      <c r="B42" s="62" t="s">
        <v>15756</v>
      </c>
      <c r="C42" s="62" t="s">
        <v>15855</v>
      </c>
      <c r="D42" s="62" t="s">
        <v>15856</v>
      </c>
      <c r="E42" s="62" t="s">
        <v>15857</v>
      </c>
    </row>
    <row r="43" spans="1:5" x14ac:dyDescent="0.15">
      <c r="A43" s="63" t="s">
        <v>33</v>
      </c>
      <c r="B43" s="62" t="s">
        <v>15760</v>
      </c>
      <c r="C43" s="62" t="s">
        <v>15858</v>
      </c>
      <c r="D43" s="62" t="s">
        <v>15859</v>
      </c>
      <c r="E43" s="62" t="s">
        <v>15860</v>
      </c>
    </row>
    <row r="44" spans="1:5" x14ac:dyDescent="0.15">
      <c r="A44" s="63" t="s">
        <v>33</v>
      </c>
      <c r="B44" s="62" t="s">
        <v>15764</v>
      </c>
      <c r="C44" s="62" t="s">
        <v>15861</v>
      </c>
      <c r="D44" s="62" t="s">
        <v>15862</v>
      </c>
      <c r="E44" s="62" t="s">
        <v>15863</v>
      </c>
    </row>
    <row r="45" spans="1:5" x14ac:dyDescent="0.15">
      <c r="A45" s="63" t="s">
        <v>33</v>
      </c>
      <c r="B45" s="62" t="s">
        <v>15768</v>
      </c>
      <c r="C45" s="62" t="s">
        <v>15843</v>
      </c>
      <c r="D45" s="62" t="s">
        <v>15864</v>
      </c>
      <c r="E45" s="62" t="s">
        <v>15865</v>
      </c>
    </row>
    <row r="46" spans="1:5" x14ac:dyDescent="0.15">
      <c r="A46" s="63" t="s">
        <v>33</v>
      </c>
      <c r="B46" s="62" t="s">
        <v>15772</v>
      </c>
      <c r="C46" s="62" t="s">
        <v>15774</v>
      </c>
      <c r="D46" s="62" t="s">
        <v>15866</v>
      </c>
      <c r="E46" s="62" t="s">
        <v>15867</v>
      </c>
    </row>
    <row r="47" spans="1:5" x14ac:dyDescent="0.15">
      <c r="A47" s="63" t="s">
        <v>15868</v>
      </c>
      <c r="B47" s="62" t="s">
        <v>15748</v>
      </c>
      <c r="C47" s="62" t="s">
        <v>15869</v>
      </c>
      <c r="D47" s="62" t="s">
        <v>15870</v>
      </c>
      <c r="E47" s="62" t="s">
        <v>15871</v>
      </c>
    </row>
    <row r="48" spans="1:5" x14ac:dyDescent="0.15">
      <c r="A48" s="63" t="s">
        <v>15868</v>
      </c>
      <c r="B48" s="62" t="s">
        <v>15752</v>
      </c>
      <c r="C48" s="62" t="s">
        <v>15872</v>
      </c>
      <c r="D48" s="62" t="s">
        <v>15873</v>
      </c>
      <c r="E48" s="62" t="s">
        <v>15837</v>
      </c>
    </row>
    <row r="49" spans="1:5" x14ac:dyDescent="0.15">
      <c r="A49" s="63" t="s">
        <v>15868</v>
      </c>
      <c r="B49" s="62" t="s">
        <v>15756</v>
      </c>
      <c r="C49" s="62" t="s">
        <v>15874</v>
      </c>
      <c r="D49" s="62" t="s">
        <v>15875</v>
      </c>
      <c r="E49" s="62" t="s">
        <v>15876</v>
      </c>
    </row>
    <row r="50" spans="1:5" x14ac:dyDescent="0.15">
      <c r="A50" s="63" t="s">
        <v>15868</v>
      </c>
      <c r="B50" s="62" t="s">
        <v>15760</v>
      </c>
      <c r="C50" s="62" t="s">
        <v>15877</v>
      </c>
      <c r="D50" s="62" t="s">
        <v>15796</v>
      </c>
      <c r="E50" s="62" t="s">
        <v>15878</v>
      </c>
    </row>
    <row r="51" spans="1:5" x14ac:dyDescent="0.15">
      <c r="A51" s="63" t="s">
        <v>15868</v>
      </c>
      <c r="B51" s="62" t="s">
        <v>15764</v>
      </c>
      <c r="C51" s="62" t="s">
        <v>15879</v>
      </c>
      <c r="D51" s="62" t="s">
        <v>15788</v>
      </c>
      <c r="E51" s="62" t="s">
        <v>15880</v>
      </c>
    </row>
    <row r="52" spans="1:5" x14ac:dyDescent="0.15">
      <c r="A52" s="63" t="s">
        <v>15868</v>
      </c>
      <c r="B52" s="62" t="s">
        <v>15768</v>
      </c>
      <c r="C52" s="62" t="s">
        <v>15881</v>
      </c>
      <c r="D52" s="62" t="s">
        <v>15882</v>
      </c>
      <c r="E52" s="62" t="s">
        <v>15883</v>
      </c>
    </row>
    <row r="53" spans="1:5" x14ac:dyDescent="0.15">
      <c r="A53" s="63" t="s">
        <v>15868</v>
      </c>
      <c r="B53" s="62" t="s">
        <v>15772</v>
      </c>
      <c r="C53" s="62" t="s">
        <v>15884</v>
      </c>
      <c r="D53" s="62" t="s">
        <v>15846</v>
      </c>
      <c r="E53" s="62" t="s">
        <v>15885</v>
      </c>
    </row>
    <row r="54" spans="1:5" x14ac:dyDescent="0.15">
      <c r="A54" s="63" t="s">
        <v>15886</v>
      </c>
      <c r="B54" s="62" t="s">
        <v>15748</v>
      </c>
      <c r="C54" s="62" t="s">
        <v>15887</v>
      </c>
      <c r="D54" s="62" t="s">
        <v>15888</v>
      </c>
      <c r="E54" s="62" t="s">
        <v>15889</v>
      </c>
    </row>
    <row r="55" spans="1:5" x14ac:dyDescent="0.15">
      <c r="A55" s="63" t="s">
        <v>15886</v>
      </c>
      <c r="B55" s="62" t="s">
        <v>15752</v>
      </c>
      <c r="C55" s="62" t="s">
        <v>15796</v>
      </c>
      <c r="D55" s="62" t="s">
        <v>15890</v>
      </c>
      <c r="E55" s="62" t="s">
        <v>15891</v>
      </c>
    </row>
    <row r="56" spans="1:5" x14ac:dyDescent="0.15">
      <c r="A56" s="63" t="s">
        <v>15886</v>
      </c>
      <c r="B56" s="62" t="s">
        <v>15756</v>
      </c>
      <c r="C56" s="62" t="s">
        <v>15892</v>
      </c>
      <c r="D56" s="62" t="s">
        <v>15893</v>
      </c>
      <c r="E56" s="62" t="s">
        <v>15894</v>
      </c>
    </row>
    <row r="57" spans="1:5" x14ac:dyDescent="0.15">
      <c r="A57" s="63" t="s">
        <v>15886</v>
      </c>
      <c r="B57" s="62" t="s">
        <v>15760</v>
      </c>
      <c r="C57" s="62" t="s">
        <v>15895</v>
      </c>
      <c r="D57" s="62" t="s">
        <v>15896</v>
      </c>
      <c r="E57" s="62" t="s">
        <v>15897</v>
      </c>
    </row>
    <row r="58" spans="1:5" x14ac:dyDescent="0.15">
      <c r="A58" s="63" t="s">
        <v>15886</v>
      </c>
      <c r="B58" s="62" t="s">
        <v>15764</v>
      </c>
      <c r="C58" s="62" t="s">
        <v>15898</v>
      </c>
      <c r="D58" s="62" t="s">
        <v>15899</v>
      </c>
      <c r="E58" s="62" t="s">
        <v>15900</v>
      </c>
    </row>
    <row r="59" spans="1:5" x14ac:dyDescent="0.15">
      <c r="A59" s="63" t="s">
        <v>15886</v>
      </c>
      <c r="B59" s="62" t="s">
        <v>15768</v>
      </c>
      <c r="C59" s="62" t="s">
        <v>15858</v>
      </c>
      <c r="D59" s="62" t="s">
        <v>15803</v>
      </c>
      <c r="E59" s="62" t="s">
        <v>15901</v>
      </c>
    </row>
    <row r="60" spans="1:5" x14ac:dyDescent="0.15">
      <c r="A60" s="63" t="s">
        <v>15886</v>
      </c>
      <c r="B60" s="62" t="s">
        <v>15772</v>
      </c>
      <c r="C60" s="62" t="s">
        <v>15902</v>
      </c>
      <c r="D60" s="62" t="s">
        <v>15903</v>
      </c>
      <c r="E60" s="62" t="s">
        <v>15904</v>
      </c>
    </row>
    <row r="65" spans="1:5" x14ac:dyDescent="0.15">
      <c r="A65" t="s">
        <v>3</v>
      </c>
    </row>
    <row r="66" spans="1:5" x14ac:dyDescent="0.15">
      <c r="A66" s="63" t="s">
        <v>15905</v>
      </c>
      <c r="B66" s="63" t="s">
        <v>15906</v>
      </c>
      <c r="C66" s="63" t="s">
        <v>15907</v>
      </c>
      <c r="D66" s="63" t="s">
        <v>76073</v>
      </c>
      <c r="E66" s="63" t="s">
        <v>76074</v>
      </c>
    </row>
    <row r="67" spans="1:5" x14ac:dyDescent="0.15">
      <c r="A67" s="63" t="s">
        <v>15868</v>
      </c>
      <c r="B67" s="62" t="s">
        <v>15748</v>
      </c>
      <c r="C67" s="62" t="s">
        <v>15752</v>
      </c>
      <c r="D67" s="62" t="s">
        <v>15908</v>
      </c>
      <c r="E67" s="62">
        <v>1</v>
      </c>
    </row>
    <row r="68" spans="1:5" x14ac:dyDescent="0.15">
      <c r="A68" s="63" t="s">
        <v>15868</v>
      </c>
      <c r="B68" s="62" t="s">
        <v>15748</v>
      </c>
      <c r="C68" s="62" t="s">
        <v>15756</v>
      </c>
      <c r="D68" s="62" t="s">
        <v>15909</v>
      </c>
      <c r="E68" s="62" t="s">
        <v>15910</v>
      </c>
    </row>
    <row r="69" spans="1:5" x14ac:dyDescent="0.15">
      <c r="A69" s="63" t="s">
        <v>15868</v>
      </c>
      <c r="B69" s="62" t="s">
        <v>15748</v>
      </c>
      <c r="C69" s="62" t="s">
        <v>15760</v>
      </c>
      <c r="D69" s="62" t="s">
        <v>15911</v>
      </c>
      <c r="E69" s="62">
        <v>1</v>
      </c>
    </row>
    <row r="70" spans="1:5" x14ac:dyDescent="0.15">
      <c r="A70" s="63" t="s">
        <v>15868</v>
      </c>
      <c r="B70" s="62" t="s">
        <v>15748</v>
      </c>
      <c r="C70" s="62" t="s">
        <v>15764</v>
      </c>
      <c r="D70" s="62" t="s">
        <v>15912</v>
      </c>
      <c r="E70" s="62" t="s">
        <v>15913</v>
      </c>
    </row>
    <row r="71" spans="1:5" x14ac:dyDescent="0.15">
      <c r="A71" s="63" t="s">
        <v>15868</v>
      </c>
      <c r="B71" s="62" t="s">
        <v>15748</v>
      </c>
      <c r="C71" s="62" t="s">
        <v>15768</v>
      </c>
      <c r="D71" s="62" t="s">
        <v>15912</v>
      </c>
      <c r="E71" s="62" t="s">
        <v>15913</v>
      </c>
    </row>
    <row r="72" spans="1:5" x14ac:dyDescent="0.15">
      <c r="A72" s="63" t="s">
        <v>15868</v>
      </c>
      <c r="B72" s="62" t="s">
        <v>15748</v>
      </c>
      <c r="C72" s="62" t="s">
        <v>15772</v>
      </c>
      <c r="D72" s="62" t="s">
        <v>15912</v>
      </c>
      <c r="E72" s="62" t="s">
        <v>15913</v>
      </c>
    </row>
    <row r="73" spans="1:5" x14ac:dyDescent="0.15">
      <c r="A73" s="63" t="s">
        <v>15868</v>
      </c>
      <c r="B73" s="62" t="s">
        <v>15752</v>
      </c>
      <c r="C73" s="62" t="s">
        <v>15756</v>
      </c>
      <c r="D73" s="62" t="s">
        <v>15914</v>
      </c>
      <c r="E73" s="62" t="s">
        <v>15915</v>
      </c>
    </row>
    <row r="74" spans="1:5" x14ac:dyDescent="0.15">
      <c r="A74" s="63" t="s">
        <v>15868</v>
      </c>
      <c r="B74" s="62" t="s">
        <v>15752</v>
      </c>
      <c r="C74" s="62" t="s">
        <v>15760</v>
      </c>
      <c r="D74" s="62" t="s">
        <v>15916</v>
      </c>
      <c r="E74" s="62">
        <v>1</v>
      </c>
    </row>
    <row r="75" spans="1:5" x14ac:dyDescent="0.15">
      <c r="A75" s="63" t="s">
        <v>15868</v>
      </c>
      <c r="B75" s="62" t="s">
        <v>15752</v>
      </c>
      <c r="C75" s="62" t="s">
        <v>15764</v>
      </c>
      <c r="D75" s="62" t="s">
        <v>15912</v>
      </c>
      <c r="E75" s="62" t="s">
        <v>15913</v>
      </c>
    </row>
    <row r="76" spans="1:5" x14ac:dyDescent="0.15">
      <c r="A76" s="63" t="s">
        <v>15868</v>
      </c>
      <c r="B76" s="62" t="s">
        <v>15752</v>
      </c>
      <c r="C76" s="62" t="s">
        <v>15768</v>
      </c>
      <c r="D76" s="62" t="s">
        <v>15912</v>
      </c>
      <c r="E76" s="62" t="s">
        <v>15913</v>
      </c>
    </row>
    <row r="77" spans="1:5" x14ac:dyDescent="0.15">
      <c r="A77" s="63" t="s">
        <v>15868</v>
      </c>
      <c r="B77" s="62" t="s">
        <v>15752</v>
      </c>
      <c r="C77" s="62" t="s">
        <v>15772</v>
      </c>
      <c r="D77" s="62" t="s">
        <v>15912</v>
      </c>
      <c r="E77" s="62" t="s">
        <v>15913</v>
      </c>
    </row>
    <row r="78" spans="1:5" x14ac:dyDescent="0.15">
      <c r="A78" s="63" t="s">
        <v>15868</v>
      </c>
      <c r="B78" s="62" t="s">
        <v>15756</v>
      </c>
      <c r="C78" s="62" t="s">
        <v>15760</v>
      </c>
      <c r="D78" s="62" t="s">
        <v>15917</v>
      </c>
      <c r="E78" s="62">
        <v>1</v>
      </c>
    </row>
    <row r="79" spans="1:5" x14ac:dyDescent="0.15">
      <c r="A79" s="63" t="s">
        <v>15868</v>
      </c>
      <c r="B79" s="62" t="s">
        <v>15756</v>
      </c>
      <c r="C79" s="62" t="s">
        <v>15764</v>
      </c>
      <c r="D79" s="62" t="s">
        <v>15918</v>
      </c>
      <c r="E79" s="62" t="s">
        <v>15919</v>
      </c>
    </row>
    <row r="80" spans="1:5" x14ac:dyDescent="0.15">
      <c r="A80" s="63" t="s">
        <v>15868</v>
      </c>
      <c r="B80" s="62" t="s">
        <v>15756</v>
      </c>
      <c r="C80" s="62" t="s">
        <v>15768</v>
      </c>
      <c r="D80" s="62" t="s">
        <v>15912</v>
      </c>
      <c r="E80" s="62" t="s">
        <v>15913</v>
      </c>
    </row>
    <row r="81" spans="1:5" x14ac:dyDescent="0.15">
      <c r="A81" s="63" t="s">
        <v>15868</v>
      </c>
      <c r="B81" s="62" t="s">
        <v>15756</v>
      </c>
      <c r="C81" s="62" t="s">
        <v>15772</v>
      </c>
      <c r="D81" s="62" t="s">
        <v>15912</v>
      </c>
      <c r="E81" s="62" t="s">
        <v>15913</v>
      </c>
    </row>
    <row r="82" spans="1:5" x14ac:dyDescent="0.15">
      <c r="A82" s="63" t="s">
        <v>15868</v>
      </c>
      <c r="B82" s="62" t="s">
        <v>15760</v>
      </c>
      <c r="C82" s="62" t="s">
        <v>15764</v>
      </c>
      <c r="D82" s="62" t="s">
        <v>15918</v>
      </c>
      <c r="E82" s="62" t="s">
        <v>15919</v>
      </c>
    </row>
    <row r="83" spans="1:5" x14ac:dyDescent="0.15">
      <c r="A83" s="63" t="s">
        <v>15868</v>
      </c>
      <c r="B83" s="62" t="s">
        <v>15760</v>
      </c>
      <c r="C83" s="62" t="s">
        <v>15768</v>
      </c>
      <c r="D83" s="62" t="s">
        <v>15912</v>
      </c>
      <c r="E83" s="62" t="s">
        <v>15913</v>
      </c>
    </row>
    <row r="84" spans="1:5" x14ac:dyDescent="0.15">
      <c r="A84" s="63" t="s">
        <v>15868</v>
      </c>
      <c r="B84" s="62" t="s">
        <v>15760</v>
      </c>
      <c r="C84" s="62" t="s">
        <v>15772</v>
      </c>
      <c r="D84" s="62" t="s">
        <v>15912</v>
      </c>
      <c r="E84" s="62" t="s">
        <v>15913</v>
      </c>
    </row>
    <row r="85" spans="1:5" x14ac:dyDescent="0.15">
      <c r="A85" s="63" t="s">
        <v>15868</v>
      </c>
      <c r="B85" s="62" t="s">
        <v>15764</v>
      </c>
      <c r="C85" s="62" t="s">
        <v>15768</v>
      </c>
      <c r="D85" s="62" t="s">
        <v>15920</v>
      </c>
      <c r="E85" s="62" t="s">
        <v>15921</v>
      </c>
    </row>
    <row r="86" spans="1:5" x14ac:dyDescent="0.15">
      <c r="A86" s="63" t="s">
        <v>15868</v>
      </c>
      <c r="B86" s="62" t="s">
        <v>15764</v>
      </c>
      <c r="C86" s="62" t="s">
        <v>15772</v>
      </c>
      <c r="D86" s="62" t="s">
        <v>15912</v>
      </c>
      <c r="E86" s="62" t="s">
        <v>15913</v>
      </c>
    </row>
    <row r="87" spans="1:5" x14ac:dyDescent="0.15">
      <c r="A87" s="63" t="s">
        <v>15868</v>
      </c>
      <c r="B87" s="62" t="s">
        <v>15768</v>
      </c>
      <c r="C87" s="62" t="s">
        <v>15772</v>
      </c>
      <c r="D87" s="62" t="s">
        <v>15918</v>
      </c>
      <c r="E87" s="62" t="s">
        <v>15919</v>
      </c>
    </row>
    <row r="88" spans="1:5" x14ac:dyDescent="0.15">
      <c r="A88" s="63" t="s">
        <v>15922</v>
      </c>
      <c r="B88" s="62" t="s">
        <v>15748</v>
      </c>
      <c r="C88" s="62" t="s">
        <v>15752</v>
      </c>
      <c r="D88" s="62" t="s">
        <v>15923</v>
      </c>
      <c r="E88" s="62" t="s">
        <v>15924</v>
      </c>
    </row>
    <row r="89" spans="1:5" x14ac:dyDescent="0.15">
      <c r="A89" s="63" t="s">
        <v>15922</v>
      </c>
      <c r="B89" s="62" t="s">
        <v>15748</v>
      </c>
      <c r="C89" s="62" t="s">
        <v>15756</v>
      </c>
      <c r="D89" s="62" t="s">
        <v>15925</v>
      </c>
      <c r="E89" s="62">
        <v>1</v>
      </c>
    </row>
    <row r="90" spans="1:5" x14ac:dyDescent="0.15">
      <c r="A90" s="63" t="s">
        <v>15922</v>
      </c>
      <c r="B90" s="62" t="s">
        <v>15748</v>
      </c>
      <c r="C90" s="62" t="s">
        <v>15760</v>
      </c>
      <c r="D90" s="62" t="s">
        <v>15912</v>
      </c>
      <c r="E90" s="62" t="s">
        <v>15913</v>
      </c>
    </row>
    <row r="91" spans="1:5" x14ac:dyDescent="0.15">
      <c r="A91" s="63" t="s">
        <v>15922</v>
      </c>
      <c r="B91" s="62" t="s">
        <v>15748</v>
      </c>
      <c r="C91" s="62" t="s">
        <v>15764</v>
      </c>
      <c r="D91" s="62" t="s">
        <v>15912</v>
      </c>
      <c r="E91" s="62" t="s">
        <v>15913</v>
      </c>
    </row>
    <row r="92" spans="1:5" x14ac:dyDescent="0.15">
      <c r="A92" s="63" t="s">
        <v>15922</v>
      </c>
      <c r="B92" s="62" t="s">
        <v>15748</v>
      </c>
      <c r="C92" s="62" t="s">
        <v>15768</v>
      </c>
      <c r="D92" s="62" t="s">
        <v>15912</v>
      </c>
      <c r="E92" s="62" t="s">
        <v>15913</v>
      </c>
    </row>
    <row r="93" spans="1:5" x14ac:dyDescent="0.15">
      <c r="A93" s="63" t="s">
        <v>15922</v>
      </c>
      <c r="B93" s="62" t="s">
        <v>15748</v>
      </c>
      <c r="C93" s="62" t="s">
        <v>15772</v>
      </c>
      <c r="D93" s="62" t="s">
        <v>15912</v>
      </c>
      <c r="E93" s="62" t="s">
        <v>15913</v>
      </c>
    </row>
    <row r="94" spans="1:5" x14ac:dyDescent="0.15">
      <c r="A94" s="63" t="s">
        <v>15922</v>
      </c>
      <c r="B94" s="62" t="s">
        <v>15752</v>
      </c>
      <c r="C94" s="62" t="s">
        <v>15756</v>
      </c>
      <c r="D94" s="62" t="s">
        <v>15926</v>
      </c>
      <c r="E94" s="62">
        <v>1</v>
      </c>
    </row>
    <row r="95" spans="1:5" x14ac:dyDescent="0.15">
      <c r="A95" s="63" t="s">
        <v>15922</v>
      </c>
      <c r="B95" s="62" t="s">
        <v>15752</v>
      </c>
      <c r="C95" s="62" t="s">
        <v>15760</v>
      </c>
      <c r="D95" s="62" t="s">
        <v>15912</v>
      </c>
      <c r="E95" s="62" t="s">
        <v>15913</v>
      </c>
    </row>
    <row r="96" spans="1:5" x14ac:dyDescent="0.15">
      <c r="A96" s="63" t="s">
        <v>15922</v>
      </c>
      <c r="B96" s="62" t="s">
        <v>15752</v>
      </c>
      <c r="C96" s="62" t="s">
        <v>15764</v>
      </c>
      <c r="D96" s="62" t="s">
        <v>15912</v>
      </c>
      <c r="E96" s="62" t="s">
        <v>15913</v>
      </c>
    </row>
    <row r="97" spans="1:5" x14ac:dyDescent="0.15">
      <c r="A97" s="63" t="s">
        <v>15922</v>
      </c>
      <c r="B97" s="62" t="s">
        <v>15752</v>
      </c>
      <c r="C97" s="62" t="s">
        <v>15768</v>
      </c>
      <c r="D97" s="62" t="s">
        <v>15912</v>
      </c>
      <c r="E97" s="62" t="s">
        <v>15913</v>
      </c>
    </row>
    <row r="98" spans="1:5" x14ac:dyDescent="0.15">
      <c r="A98" s="63" t="s">
        <v>15922</v>
      </c>
      <c r="B98" s="62" t="s">
        <v>15752</v>
      </c>
      <c r="C98" s="62" t="s">
        <v>15772</v>
      </c>
      <c r="D98" s="62" t="s">
        <v>15912</v>
      </c>
      <c r="E98" s="62" t="s">
        <v>15913</v>
      </c>
    </row>
    <row r="99" spans="1:5" x14ac:dyDescent="0.15">
      <c r="A99" s="63" t="s">
        <v>15922</v>
      </c>
      <c r="B99" s="62" t="s">
        <v>15756</v>
      </c>
      <c r="C99" s="62" t="s">
        <v>15760</v>
      </c>
      <c r="D99" s="62" t="s">
        <v>15918</v>
      </c>
      <c r="E99" s="62" t="s">
        <v>15919</v>
      </c>
    </row>
    <row r="100" spans="1:5" x14ac:dyDescent="0.15">
      <c r="A100" s="63" t="s">
        <v>15922</v>
      </c>
      <c r="B100" s="62" t="s">
        <v>15756</v>
      </c>
      <c r="C100" s="62" t="s">
        <v>15764</v>
      </c>
      <c r="D100" s="62" t="s">
        <v>15912</v>
      </c>
      <c r="E100" s="62" t="s">
        <v>15913</v>
      </c>
    </row>
    <row r="101" spans="1:5" x14ac:dyDescent="0.15">
      <c r="A101" s="63" t="s">
        <v>15922</v>
      </c>
      <c r="B101" s="62" t="s">
        <v>15756</v>
      </c>
      <c r="C101" s="62" t="s">
        <v>15768</v>
      </c>
      <c r="D101" s="62" t="s">
        <v>15912</v>
      </c>
      <c r="E101" s="62" t="s">
        <v>15913</v>
      </c>
    </row>
    <row r="102" spans="1:5" x14ac:dyDescent="0.15">
      <c r="A102" s="63" t="s">
        <v>15922</v>
      </c>
      <c r="B102" s="62" t="s">
        <v>15756</v>
      </c>
      <c r="C102" s="62" t="s">
        <v>15772</v>
      </c>
      <c r="D102" s="62" t="s">
        <v>15912</v>
      </c>
      <c r="E102" s="62" t="s">
        <v>15913</v>
      </c>
    </row>
    <row r="103" spans="1:5" x14ac:dyDescent="0.15">
      <c r="A103" s="63" t="s">
        <v>15922</v>
      </c>
      <c r="B103" s="62" t="s">
        <v>15760</v>
      </c>
      <c r="C103" s="62" t="s">
        <v>15764</v>
      </c>
      <c r="D103" s="62" t="s">
        <v>15927</v>
      </c>
      <c r="E103" s="62">
        <v>1</v>
      </c>
    </row>
    <row r="104" spans="1:5" x14ac:dyDescent="0.15">
      <c r="A104" s="63" t="s">
        <v>15922</v>
      </c>
      <c r="B104" s="62" t="s">
        <v>15760</v>
      </c>
      <c r="C104" s="62" t="s">
        <v>15768</v>
      </c>
      <c r="D104" s="62" t="s">
        <v>15928</v>
      </c>
      <c r="E104" s="62" t="s">
        <v>15929</v>
      </c>
    </row>
    <row r="105" spans="1:5" x14ac:dyDescent="0.15">
      <c r="A105" s="63" t="s">
        <v>15922</v>
      </c>
      <c r="B105" s="62" t="s">
        <v>15760</v>
      </c>
      <c r="C105" s="62" t="s">
        <v>15772</v>
      </c>
      <c r="D105" s="62" t="s">
        <v>15912</v>
      </c>
      <c r="E105" s="62" t="s">
        <v>15913</v>
      </c>
    </row>
    <row r="106" spans="1:5" x14ac:dyDescent="0.15">
      <c r="A106" s="63" t="s">
        <v>15922</v>
      </c>
      <c r="B106" s="62" t="s">
        <v>15764</v>
      </c>
      <c r="C106" s="62" t="s">
        <v>15768</v>
      </c>
      <c r="D106" s="62" t="s">
        <v>15909</v>
      </c>
      <c r="E106" s="62" t="s">
        <v>15910</v>
      </c>
    </row>
    <row r="107" spans="1:5" x14ac:dyDescent="0.15">
      <c r="A107" s="63" t="s">
        <v>15922</v>
      </c>
      <c r="B107" s="62" t="s">
        <v>15764</v>
      </c>
      <c r="C107" s="62" t="s">
        <v>15772</v>
      </c>
      <c r="D107" s="62" t="s">
        <v>15912</v>
      </c>
      <c r="E107" s="62" t="s">
        <v>15913</v>
      </c>
    </row>
    <row r="108" spans="1:5" x14ac:dyDescent="0.15">
      <c r="A108" s="63" t="s">
        <v>15922</v>
      </c>
      <c r="B108" s="62" t="s">
        <v>15768</v>
      </c>
      <c r="C108" s="62" t="s">
        <v>15772</v>
      </c>
      <c r="D108" s="62" t="s">
        <v>15930</v>
      </c>
      <c r="E108" s="62" t="s">
        <v>15931</v>
      </c>
    </row>
    <row r="109" spans="1:5" x14ac:dyDescent="0.15">
      <c r="A109" s="63" t="s">
        <v>15932</v>
      </c>
      <c r="B109" s="62" t="s">
        <v>15748</v>
      </c>
      <c r="C109" s="62" t="s">
        <v>15752</v>
      </c>
      <c r="D109" s="62" t="s">
        <v>15926</v>
      </c>
      <c r="E109" s="62">
        <v>1</v>
      </c>
    </row>
    <row r="110" spans="1:5" x14ac:dyDescent="0.15">
      <c r="A110" s="63" t="s">
        <v>15932</v>
      </c>
      <c r="B110" s="62" t="s">
        <v>15748</v>
      </c>
      <c r="C110" s="62" t="s">
        <v>15756</v>
      </c>
      <c r="D110" s="62" t="s">
        <v>15933</v>
      </c>
      <c r="E110" s="62">
        <v>1</v>
      </c>
    </row>
    <row r="111" spans="1:5" x14ac:dyDescent="0.15">
      <c r="A111" s="63" t="s">
        <v>15932</v>
      </c>
      <c r="B111" s="62" t="s">
        <v>15748</v>
      </c>
      <c r="C111" s="62" t="s">
        <v>15760</v>
      </c>
      <c r="D111" s="62" t="s">
        <v>15914</v>
      </c>
      <c r="E111" s="62" t="s">
        <v>15915</v>
      </c>
    </row>
    <row r="112" spans="1:5" x14ac:dyDescent="0.15">
      <c r="A112" s="63" t="s">
        <v>15932</v>
      </c>
      <c r="B112" s="62" t="s">
        <v>15748</v>
      </c>
      <c r="C112" s="62" t="s">
        <v>15764</v>
      </c>
      <c r="D112" s="62" t="s">
        <v>15912</v>
      </c>
      <c r="E112" s="62" t="s">
        <v>15913</v>
      </c>
    </row>
    <row r="113" spans="1:5" x14ac:dyDescent="0.15">
      <c r="A113" s="63" t="s">
        <v>15932</v>
      </c>
      <c r="B113" s="62" t="s">
        <v>15748</v>
      </c>
      <c r="C113" s="62" t="s">
        <v>15768</v>
      </c>
      <c r="D113" s="62" t="s">
        <v>15912</v>
      </c>
      <c r="E113" s="62" t="s">
        <v>15913</v>
      </c>
    </row>
    <row r="114" spans="1:5" x14ac:dyDescent="0.15">
      <c r="A114" s="63" t="s">
        <v>15932</v>
      </c>
      <c r="B114" s="62" t="s">
        <v>15748</v>
      </c>
      <c r="C114" s="62" t="s">
        <v>15772</v>
      </c>
      <c r="D114" s="62" t="s">
        <v>15912</v>
      </c>
      <c r="E114" s="62" t="s">
        <v>15913</v>
      </c>
    </row>
    <row r="115" spans="1:5" x14ac:dyDescent="0.15">
      <c r="A115" s="63" t="s">
        <v>15932</v>
      </c>
      <c r="B115" s="62" t="s">
        <v>15752</v>
      </c>
      <c r="C115" s="62" t="s">
        <v>15756</v>
      </c>
      <c r="D115" s="62" t="s">
        <v>15934</v>
      </c>
      <c r="E115" s="62">
        <v>1</v>
      </c>
    </row>
    <row r="116" spans="1:5" x14ac:dyDescent="0.15">
      <c r="A116" s="63" t="s">
        <v>15932</v>
      </c>
      <c r="B116" s="62" t="s">
        <v>15752</v>
      </c>
      <c r="C116" s="62" t="s">
        <v>15760</v>
      </c>
      <c r="D116" s="62" t="s">
        <v>15928</v>
      </c>
      <c r="E116" s="62" t="s">
        <v>15929</v>
      </c>
    </row>
    <row r="117" spans="1:5" x14ac:dyDescent="0.15">
      <c r="A117" s="63" t="s">
        <v>15932</v>
      </c>
      <c r="B117" s="62" t="s">
        <v>15752</v>
      </c>
      <c r="C117" s="62" t="s">
        <v>15764</v>
      </c>
      <c r="D117" s="62" t="s">
        <v>15912</v>
      </c>
      <c r="E117" s="62" t="s">
        <v>15913</v>
      </c>
    </row>
    <row r="118" spans="1:5" x14ac:dyDescent="0.15">
      <c r="A118" s="63" t="s">
        <v>15932</v>
      </c>
      <c r="B118" s="62" t="s">
        <v>15752</v>
      </c>
      <c r="C118" s="62" t="s">
        <v>15768</v>
      </c>
      <c r="D118" s="62" t="s">
        <v>15912</v>
      </c>
      <c r="E118" s="62" t="s">
        <v>15913</v>
      </c>
    </row>
    <row r="119" spans="1:5" x14ac:dyDescent="0.15">
      <c r="A119" s="63" t="s">
        <v>15932</v>
      </c>
      <c r="B119" s="62" t="s">
        <v>15752</v>
      </c>
      <c r="C119" s="62" t="s">
        <v>15772</v>
      </c>
      <c r="D119" s="62" t="s">
        <v>15912</v>
      </c>
      <c r="E119" s="62" t="s">
        <v>15913</v>
      </c>
    </row>
    <row r="120" spans="1:5" x14ac:dyDescent="0.15">
      <c r="A120" s="63" t="s">
        <v>15932</v>
      </c>
      <c r="B120" s="62" t="s">
        <v>15756</v>
      </c>
      <c r="C120" s="62" t="s">
        <v>15760</v>
      </c>
      <c r="D120" s="62" t="s">
        <v>15817</v>
      </c>
      <c r="E120" s="62" t="s">
        <v>15935</v>
      </c>
    </row>
    <row r="121" spans="1:5" x14ac:dyDescent="0.15">
      <c r="A121" s="63" t="s">
        <v>15932</v>
      </c>
      <c r="B121" s="62" t="s">
        <v>15756</v>
      </c>
      <c r="C121" s="62" t="s">
        <v>15764</v>
      </c>
      <c r="D121" s="62" t="s">
        <v>15912</v>
      </c>
      <c r="E121" s="62" t="s">
        <v>15913</v>
      </c>
    </row>
    <row r="122" spans="1:5" x14ac:dyDescent="0.15">
      <c r="A122" s="63" t="s">
        <v>15932</v>
      </c>
      <c r="B122" s="62" t="s">
        <v>15756</v>
      </c>
      <c r="C122" s="62" t="s">
        <v>15768</v>
      </c>
      <c r="D122" s="62" t="s">
        <v>15912</v>
      </c>
      <c r="E122" s="62" t="s">
        <v>15913</v>
      </c>
    </row>
    <row r="123" spans="1:5" x14ac:dyDescent="0.15">
      <c r="A123" s="63" t="s">
        <v>15932</v>
      </c>
      <c r="B123" s="62" t="s">
        <v>15756</v>
      </c>
      <c r="C123" s="62" t="s">
        <v>15772</v>
      </c>
      <c r="D123" s="62" t="s">
        <v>15912</v>
      </c>
      <c r="E123" s="62" t="s">
        <v>15913</v>
      </c>
    </row>
    <row r="124" spans="1:5" x14ac:dyDescent="0.15">
      <c r="A124" s="63" t="s">
        <v>15932</v>
      </c>
      <c r="B124" s="62" t="s">
        <v>15760</v>
      </c>
      <c r="C124" s="62" t="s">
        <v>15764</v>
      </c>
      <c r="D124" s="62" t="s">
        <v>15936</v>
      </c>
      <c r="E124" s="62" t="s">
        <v>15937</v>
      </c>
    </row>
    <row r="125" spans="1:5" x14ac:dyDescent="0.15">
      <c r="A125" s="63" t="s">
        <v>15932</v>
      </c>
      <c r="B125" s="62" t="s">
        <v>15760</v>
      </c>
      <c r="C125" s="62" t="s">
        <v>15768</v>
      </c>
      <c r="D125" s="62" t="s">
        <v>15912</v>
      </c>
      <c r="E125" s="62" t="s">
        <v>15913</v>
      </c>
    </row>
    <row r="126" spans="1:5" x14ac:dyDescent="0.15">
      <c r="A126" s="63" t="s">
        <v>15932</v>
      </c>
      <c r="B126" s="62" t="s">
        <v>15760</v>
      </c>
      <c r="C126" s="62" t="s">
        <v>15772</v>
      </c>
      <c r="D126" s="62" t="s">
        <v>15912</v>
      </c>
      <c r="E126" s="62" t="s">
        <v>15913</v>
      </c>
    </row>
    <row r="127" spans="1:5" x14ac:dyDescent="0.15">
      <c r="A127" s="63" t="s">
        <v>15932</v>
      </c>
      <c r="B127" s="62" t="s">
        <v>15764</v>
      </c>
      <c r="C127" s="62" t="s">
        <v>15768</v>
      </c>
      <c r="D127" s="62" t="s">
        <v>15912</v>
      </c>
      <c r="E127" s="62" t="s">
        <v>15913</v>
      </c>
    </row>
    <row r="128" spans="1:5" x14ac:dyDescent="0.15">
      <c r="A128" s="63" t="s">
        <v>15932</v>
      </c>
      <c r="B128" s="62" t="s">
        <v>15764</v>
      </c>
      <c r="C128" s="62" t="s">
        <v>15772</v>
      </c>
      <c r="D128" s="62" t="s">
        <v>15912</v>
      </c>
      <c r="E128" s="62" t="s">
        <v>15913</v>
      </c>
    </row>
    <row r="129" spans="1:5" x14ac:dyDescent="0.15">
      <c r="A129" s="63" t="s">
        <v>15932</v>
      </c>
      <c r="B129" s="62" t="s">
        <v>15768</v>
      </c>
      <c r="C129" s="62" t="s">
        <v>15772</v>
      </c>
      <c r="D129" s="62" t="s">
        <v>15912</v>
      </c>
      <c r="E129" s="62" t="s">
        <v>15913</v>
      </c>
    </row>
    <row r="130" spans="1:5" x14ac:dyDescent="0.15">
      <c r="A130" s="63" t="s">
        <v>15938</v>
      </c>
      <c r="B130" s="62" t="s">
        <v>15748</v>
      </c>
      <c r="C130" s="62" t="s">
        <v>15752</v>
      </c>
      <c r="D130" s="62" t="s">
        <v>15858</v>
      </c>
      <c r="E130" s="62">
        <v>1</v>
      </c>
    </row>
    <row r="131" spans="1:5" x14ac:dyDescent="0.15">
      <c r="A131" s="63" t="s">
        <v>15938</v>
      </c>
      <c r="B131" s="62" t="s">
        <v>15748</v>
      </c>
      <c r="C131" s="62" t="s">
        <v>15756</v>
      </c>
      <c r="D131" s="62" t="s">
        <v>15939</v>
      </c>
      <c r="E131" s="62" t="s">
        <v>15933</v>
      </c>
    </row>
    <row r="132" spans="1:5" x14ac:dyDescent="0.15">
      <c r="A132" s="63" t="s">
        <v>15938</v>
      </c>
      <c r="B132" s="62" t="s">
        <v>15748</v>
      </c>
      <c r="C132" s="62" t="s">
        <v>15760</v>
      </c>
      <c r="D132" s="62" t="s">
        <v>15912</v>
      </c>
      <c r="E132" s="62" t="s">
        <v>15913</v>
      </c>
    </row>
    <row r="133" spans="1:5" x14ac:dyDescent="0.15">
      <c r="A133" s="63" t="s">
        <v>15938</v>
      </c>
      <c r="B133" s="62" t="s">
        <v>15748</v>
      </c>
      <c r="C133" s="62" t="s">
        <v>15764</v>
      </c>
      <c r="D133" s="62" t="s">
        <v>15912</v>
      </c>
      <c r="E133" s="62" t="s">
        <v>15913</v>
      </c>
    </row>
    <row r="134" spans="1:5" x14ac:dyDescent="0.15">
      <c r="A134" s="63" t="s">
        <v>15938</v>
      </c>
      <c r="B134" s="62" t="s">
        <v>15748</v>
      </c>
      <c r="C134" s="62" t="s">
        <v>15768</v>
      </c>
      <c r="D134" s="62" t="s">
        <v>15912</v>
      </c>
      <c r="E134" s="62" t="s">
        <v>15913</v>
      </c>
    </row>
    <row r="135" spans="1:5" x14ac:dyDescent="0.15">
      <c r="A135" s="63" t="s">
        <v>15938</v>
      </c>
      <c r="B135" s="62" t="s">
        <v>15748</v>
      </c>
      <c r="C135" s="62" t="s">
        <v>15772</v>
      </c>
      <c r="D135" s="62" t="s">
        <v>15912</v>
      </c>
      <c r="E135" s="62" t="s">
        <v>15913</v>
      </c>
    </row>
    <row r="136" spans="1:5" x14ac:dyDescent="0.15">
      <c r="A136" s="63" t="s">
        <v>15938</v>
      </c>
      <c r="B136" s="62" t="s">
        <v>15752</v>
      </c>
      <c r="C136" s="62" t="s">
        <v>15756</v>
      </c>
      <c r="D136" s="62" t="s">
        <v>15940</v>
      </c>
      <c r="E136" s="62" t="s">
        <v>15941</v>
      </c>
    </row>
    <row r="137" spans="1:5" x14ac:dyDescent="0.15">
      <c r="A137" s="63" t="s">
        <v>15938</v>
      </c>
      <c r="B137" s="62" t="s">
        <v>15752</v>
      </c>
      <c r="C137" s="62" t="s">
        <v>15760</v>
      </c>
      <c r="D137" s="62" t="s">
        <v>15912</v>
      </c>
      <c r="E137" s="62" t="s">
        <v>15913</v>
      </c>
    </row>
    <row r="138" spans="1:5" x14ac:dyDescent="0.15">
      <c r="A138" s="63" t="s">
        <v>15938</v>
      </c>
      <c r="B138" s="62" t="s">
        <v>15752</v>
      </c>
      <c r="C138" s="62" t="s">
        <v>15764</v>
      </c>
      <c r="D138" s="62" t="s">
        <v>15912</v>
      </c>
      <c r="E138" s="62" t="s">
        <v>15913</v>
      </c>
    </row>
    <row r="139" spans="1:5" x14ac:dyDescent="0.15">
      <c r="A139" s="63" t="s">
        <v>15938</v>
      </c>
      <c r="B139" s="62" t="s">
        <v>15752</v>
      </c>
      <c r="C139" s="62" t="s">
        <v>15768</v>
      </c>
      <c r="D139" s="62" t="s">
        <v>15912</v>
      </c>
      <c r="E139" s="62" t="s">
        <v>15913</v>
      </c>
    </row>
    <row r="140" spans="1:5" x14ac:dyDescent="0.15">
      <c r="A140" s="63" t="s">
        <v>15938</v>
      </c>
      <c r="B140" s="62" t="s">
        <v>15752</v>
      </c>
      <c r="C140" s="62" t="s">
        <v>15772</v>
      </c>
      <c r="D140" s="62" t="s">
        <v>15912</v>
      </c>
      <c r="E140" s="62" t="s">
        <v>15913</v>
      </c>
    </row>
    <row r="141" spans="1:5" x14ac:dyDescent="0.15">
      <c r="A141" s="63" t="s">
        <v>15938</v>
      </c>
      <c r="B141" s="62" t="s">
        <v>15756</v>
      </c>
      <c r="C141" s="62" t="s">
        <v>15760</v>
      </c>
      <c r="D141" s="62" t="s">
        <v>15930</v>
      </c>
      <c r="E141" s="62" t="s">
        <v>15931</v>
      </c>
    </row>
    <row r="142" spans="1:5" x14ac:dyDescent="0.15">
      <c r="A142" s="63" t="s">
        <v>15938</v>
      </c>
      <c r="B142" s="62" t="s">
        <v>15756</v>
      </c>
      <c r="C142" s="62" t="s">
        <v>15764</v>
      </c>
      <c r="D142" s="62" t="s">
        <v>15912</v>
      </c>
      <c r="E142" s="62" t="s">
        <v>15913</v>
      </c>
    </row>
    <row r="143" spans="1:5" x14ac:dyDescent="0.15">
      <c r="A143" s="63" t="s">
        <v>15938</v>
      </c>
      <c r="B143" s="62" t="s">
        <v>15756</v>
      </c>
      <c r="C143" s="62" t="s">
        <v>15768</v>
      </c>
      <c r="D143" s="62" t="s">
        <v>15912</v>
      </c>
      <c r="E143" s="62" t="s">
        <v>15913</v>
      </c>
    </row>
    <row r="144" spans="1:5" x14ac:dyDescent="0.15">
      <c r="A144" s="63" t="s">
        <v>15938</v>
      </c>
      <c r="B144" s="62" t="s">
        <v>15756</v>
      </c>
      <c r="C144" s="62" t="s">
        <v>15772</v>
      </c>
      <c r="D144" s="62" t="s">
        <v>15912</v>
      </c>
      <c r="E144" s="62" t="s">
        <v>15913</v>
      </c>
    </row>
    <row r="145" spans="1:5" x14ac:dyDescent="0.15">
      <c r="A145" s="63" t="s">
        <v>15938</v>
      </c>
      <c r="B145" s="62" t="s">
        <v>15760</v>
      </c>
      <c r="C145" s="62" t="s">
        <v>15764</v>
      </c>
      <c r="D145" s="62" t="s">
        <v>15942</v>
      </c>
      <c r="E145" s="62">
        <v>1</v>
      </c>
    </row>
    <row r="146" spans="1:5" x14ac:dyDescent="0.15">
      <c r="A146" s="63" t="s">
        <v>15938</v>
      </c>
      <c r="B146" s="62" t="s">
        <v>15760</v>
      </c>
      <c r="C146" s="62" t="s">
        <v>15768</v>
      </c>
      <c r="D146" s="62" t="s">
        <v>15912</v>
      </c>
      <c r="E146" s="62" t="s">
        <v>15913</v>
      </c>
    </row>
    <row r="147" spans="1:5" x14ac:dyDescent="0.15">
      <c r="A147" s="63" t="s">
        <v>15938</v>
      </c>
      <c r="B147" s="62" t="s">
        <v>15760</v>
      </c>
      <c r="C147" s="62" t="s">
        <v>15772</v>
      </c>
      <c r="D147" s="62" t="s">
        <v>15912</v>
      </c>
      <c r="E147" s="62" t="s">
        <v>15913</v>
      </c>
    </row>
    <row r="148" spans="1:5" x14ac:dyDescent="0.15">
      <c r="A148" s="63" t="s">
        <v>15938</v>
      </c>
      <c r="B148" s="62" t="s">
        <v>15764</v>
      </c>
      <c r="C148" s="62" t="s">
        <v>15768</v>
      </c>
      <c r="D148" s="62" t="s">
        <v>15912</v>
      </c>
      <c r="E148" s="62" t="s">
        <v>15913</v>
      </c>
    </row>
    <row r="149" spans="1:5" x14ac:dyDescent="0.15">
      <c r="A149" s="63" t="s">
        <v>15938</v>
      </c>
      <c r="B149" s="62" t="s">
        <v>15764</v>
      </c>
      <c r="C149" s="62" t="s">
        <v>15772</v>
      </c>
      <c r="D149" s="62" t="s">
        <v>15912</v>
      </c>
      <c r="E149" s="62" t="s">
        <v>15913</v>
      </c>
    </row>
    <row r="150" spans="1:5" x14ac:dyDescent="0.15">
      <c r="A150" s="63" t="s">
        <v>15938</v>
      </c>
      <c r="B150" s="62" t="s">
        <v>15768</v>
      </c>
      <c r="C150" s="62" t="s">
        <v>15772</v>
      </c>
      <c r="D150" s="62" t="s">
        <v>15918</v>
      </c>
      <c r="E150" s="62" t="s">
        <v>15919</v>
      </c>
    </row>
    <row r="151" spans="1:5" x14ac:dyDescent="0.15">
      <c r="A151" s="63" t="s">
        <v>15943</v>
      </c>
      <c r="B151" s="62" t="s">
        <v>15748</v>
      </c>
      <c r="C151" s="62" t="s">
        <v>15752</v>
      </c>
      <c r="D151" s="62" t="s">
        <v>15944</v>
      </c>
      <c r="E151" s="62">
        <v>1</v>
      </c>
    </row>
    <row r="152" spans="1:5" x14ac:dyDescent="0.15">
      <c r="A152" s="63" t="s">
        <v>15943</v>
      </c>
      <c r="B152" s="62" t="s">
        <v>15748</v>
      </c>
      <c r="C152" s="62" t="s">
        <v>15756</v>
      </c>
      <c r="D152" s="62" t="s">
        <v>15945</v>
      </c>
      <c r="E152" s="62">
        <v>1</v>
      </c>
    </row>
    <row r="153" spans="1:5" x14ac:dyDescent="0.15">
      <c r="A153" s="63" t="s">
        <v>15943</v>
      </c>
      <c r="B153" s="62" t="s">
        <v>15748</v>
      </c>
      <c r="C153" s="62" t="s">
        <v>15760</v>
      </c>
      <c r="D153" s="62" t="s">
        <v>15912</v>
      </c>
      <c r="E153" s="62" t="s">
        <v>15913</v>
      </c>
    </row>
    <row r="154" spans="1:5" x14ac:dyDescent="0.15">
      <c r="A154" s="63" t="s">
        <v>15943</v>
      </c>
      <c r="B154" s="62" t="s">
        <v>15748</v>
      </c>
      <c r="C154" s="62" t="s">
        <v>15764</v>
      </c>
      <c r="D154" s="62" t="s">
        <v>15912</v>
      </c>
      <c r="E154" s="62" t="s">
        <v>15913</v>
      </c>
    </row>
    <row r="155" spans="1:5" x14ac:dyDescent="0.15">
      <c r="A155" s="63" t="s">
        <v>15943</v>
      </c>
      <c r="B155" s="62" t="s">
        <v>15748</v>
      </c>
      <c r="C155" s="62" t="s">
        <v>15768</v>
      </c>
      <c r="D155" s="62" t="s">
        <v>15912</v>
      </c>
      <c r="E155" s="62" t="s">
        <v>15913</v>
      </c>
    </row>
    <row r="156" spans="1:5" x14ac:dyDescent="0.15">
      <c r="A156" s="63" t="s">
        <v>15943</v>
      </c>
      <c r="B156" s="62" t="s">
        <v>15748</v>
      </c>
      <c r="C156" s="62" t="s">
        <v>15772</v>
      </c>
      <c r="D156" s="62" t="s">
        <v>15912</v>
      </c>
      <c r="E156" s="62" t="s">
        <v>15913</v>
      </c>
    </row>
    <row r="157" spans="1:5" x14ac:dyDescent="0.15">
      <c r="A157" s="63" t="s">
        <v>15943</v>
      </c>
      <c r="B157" s="62" t="s">
        <v>15752</v>
      </c>
      <c r="C157" s="62" t="s">
        <v>15756</v>
      </c>
      <c r="D157" s="62" t="s">
        <v>15827</v>
      </c>
      <c r="E157" s="62">
        <v>1</v>
      </c>
    </row>
    <row r="158" spans="1:5" x14ac:dyDescent="0.15">
      <c r="A158" s="63" t="s">
        <v>15943</v>
      </c>
      <c r="B158" s="62" t="s">
        <v>15752</v>
      </c>
      <c r="C158" s="62" t="s">
        <v>15760</v>
      </c>
      <c r="D158" s="62" t="s">
        <v>15918</v>
      </c>
      <c r="E158" s="62" t="s">
        <v>15919</v>
      </c>
    </row>
    <row r="159" spans="1:5" x14ac:dyDescent="0.15">
      <c r="A159" s="63" t="s">
        <v>15943</v>
      </c>
      <c r="B159" s="62" t="s">
        <v>15752</v>
      </c>
      <c r="C159" s="62" t="s">
        <v>15764</v>
      </c>
      <c r="D159" s="62" t="s">
        <v>15912</v>
      </c>
      <c r="E159" s="62" t="s">
        <v>15913</v>
      </c>
    </row>
    <row r="160" spans="1:5" x14ac:dyDescent="0.15">
      <c r="A160" s="63" t="s">
        <v>15943</v>
      </c>
      <c r="B160" s="62" t="s">
        <v>15752</v>
      </c>
      <c r="C160" s="62" t="s">
        <v>15768</v>
      </c>
      <c r="D160" s="62" t="s">
        <v>15912</v>
      </c>
      <c r="E160" s="62" t="s">
        <v>15913</v>
      </c>
    </row>
    <row r="161" spans="1:5" x14ac:dyDescent="0.15">
      <c r="A161" s="63" t="s">
        <v>15943</v>
      </c>
      <c r="B161" s="62" t="s">
        <v>15752</v>
      </c>
      <c r="C161" s="62" t="s">
        <v>15772</v>
      </c>
      <c r="D161" s="62" t="s">
        <v>15912</v>
      </c>
      <c r="E161" s="62" t="s">
        <v>15913</v>
      </c>
    </row>
    <row r="162" spans="1:5" x14ac:dyDescent="0.15">
      <c r="A162" s="63" t="s">
        <v>15943</v>
      </c>
      <c r="B162" s="62" t="s">
        <v>15756</v>
      </c>
      <c r="C162" s="62" t="s">
        <v>15760</v>
      </c>
      <c r="D162" s="62" t="s">
        <v>15946</v>
      </c>
      <c r="E162" s="62">
        <v>1</v>
      </c>
    </row>
    <row r="163" spans="1:5" x14ac:dyDescent="0.15">
      <c r="A163" s="63" t="s">
        <v>15943</v>
      </c>
      <c r="B163" s="62" t="s">
        <v>15756</v>
      </c>
      <c r="C163" s="62" t="s">
        <v>15764</v>
      </c>
      <c r="D163" s="62" t="s">
        <v>15918</v>
      </c>
      <c r="E163" s="62" t="s">
        <v>15919</v>
      </c>
    </row>
    <row r="164" spans="1:5" x14ac:dyDescent="0.15">
      <c r="A164" s="63" t="s">
        <v>15943</v>
      </c>
      <c r="B164" s="62" t="s">
        <v>15756</v>
      </c>
      <c r="C164" s="62" t="s">
        <v>15768</v>
      </c>
      <c r="D164" s="62" t="s">
        <v>15918</v>
      </c>
      <c r="E164" s="62" t="s">
        <v>15919</v>
      </c>
    </row>
    <row r="165" spans="1:5" x14ac:dyDescent="0.15">
      <c r="A165" s="63" t="s">
        <v>15943</v>
      </c>
      <c r="B165" s="62" t="s">
        <v>15756</v>
      </c>
      <c r="C165" s="62" t="s">
        <v>15772</v>
      </c>
      <c r="D165" s="62" t="s">
        <v>15918</v>
      </c>
      <c r="E165" s="62" t="s">
        <v>15919</v>
      </c>
    </row>
    <row r="166" spans="1:5" x14ac:dyDescent="0.15">
      <c r="A166" s="63" t="s">
        <v>15943</v>
      </c>
      <c r="B166" s="62" t="s">
        <v>15760</v>
      </c>
      <c r="C166" s="62" t="s">
        <v>15764</v>
      </c>
      <c r="D166" s="62" t="s">
        <v>15912</v>
      </c>
      <c r="E166" s="62" t="s">
        <v>15913</v>
      </c>
    </row>
    <row r="167" spans="1:5" x14ac:dyDescent="0.15">
      <c r="A167" s="63" t="s">
        <v>15943</v>
      </c>
      <c r="B167" s="62" t="s">
        <v>15760</v>
      </c>
      <c r="C167" s="62" t="s">
        <v>15768</v>
      </c>
      <c r="D167" s="62" t="s">
        <v>15912</v>
      </c>
      <c r="E167" s="62" t="s">
        <v>15913</v>
      </c>
    </row>
    <row r="168" spans="1:5" x14ac:dyDescent="0.15">
      <c r="A168" s="63" t="s">
        <v>15943</v>
      </c>
      <c r="B168" s="62" t="s">
        <v>15760</v>
      </c>
      <c r="C168" s="62" t="s">
        <v>15772</v>
      </c>
      <c r="D168" s="62" t="s">
        <v>15912</v>
      </c>
      <c r="E168" s="62" t="s">
        <v>15913</v>
      </c>
    </row>
    <row r="169" spans="1:5" x14ac:dyDescent="0.15">
      <c r="A169" s="63" t="s">
        <v>15943</v>
      </c>
      <c r="B169" s="62" t="s">
        <v>15764</v>
      </c>
      <c r="C169" s="62" t="s">
        <v>15768</v>
      </c>
      <c r="D169" s="62" t="s">
        <v>15928</v>
      </c>
      <c r="E169" s="62" t="s">
        <v>15929</v>
      </c>
    </row>
    <row r="170" spans="1:5" x14ac:dyDescent="0.15">
      <c r="A170" s="63" t="s">
        <v>15943</v>
      </c>
      <c r="B170" s="62" t="s">
        <v>15764</v>
      </c>
      <c r="C170" s="62" t="s">
        <v>15772</v>
      </c>
      <c r="D170" s="62" t="s">
        <v>15912</v>
      </c>
      <c r="E170" s="62" t="s">
        <v>15913</v>
      </c>
    </row>
    <row r="171" spans="1:5" x14ac:dyDescent="0.15">
      <c r="A171" s="63" t="s">
        <v>15943</v>
      </c>
      <c r="B171" s="62" t="s">
        <v>15768</v>
      </c>
      <c r="C171" s="62" t="s">
        <v>15772</v>
      </c>
      <c r="D171" s="62" t="s">
        <v>15912</v>
      </c>
      <c r="E171" s="62" t="s">
        <v>15913</v>
      </c>
    </row>
  </sheetData>
  <autoFilter ref="B4:B53" xr:uid="{3D05F863-390C-D444-A670-0082D92D3D23}"/>
  <pageMargins left="0.7" right="0.7" top="0.75" bottom="0.75" header="0.3" footer="0.3"/>
</worksheet>
</file>

<file path=xl/worksheets/sheet4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3F177528-E8C5-E547-974B-8384DC538684}">
  <sheetPr>
    <tabColor theme="9" tint="-0.249977111117893"/>
  </sheetPr>
  <dimension ref="A1:F12271"/>
  <sheetViews>
    <sheetView topLeftCell="A561" workbookViewId="0">
      <selection activeCell="C17" sqref="C17"/>
    </sheetView>
  </sheetViews>
  <sheetFormatPr baseColWidth="10" defaultColWidth="11.5" defaultRowHeight="13" x14ac:dyDescent="0.15"/>
  <cols>
    <col min="1" max="1" width="29.1640625" customWidth="1"/>
    <col min="2" max="2" width="19.6640625" customWidth="1"/>
    <col min="3" max="3" width="20.33203125" customWidth="1"/>
    <col min="4" max="4" width="27.5" customWidth="1"/>
  </cols>
  <sheetData>
    <row r="1" spans="1:6" ht="18" x14ac:dyDescent="0.2">
      <c r="A1" s="112" t="s">
        <v>76030</v>
      </c>
      <c r="B1" s="110"/>
      <c r="C1" s="110"/>
      <c r="D1" s="110"/>
      <c r="E1" s="110"/>
      <c r="F1" s="110"/>
    </row>
    <row r="3" spans="1:6" x14ac:dyDescent="0.15">
      <c r="A3" s="125" t="s">
        <v>15947</v>
      </c>
      <c r="B3" s="125" t="s">
        <v>15948</v>
      </c>
      <c r="C3" s="125" t="s">
        <v>15949</v>
      </c>
      <c r="D3" s="125" t="s">
        <v>15950</v>
      </c>
      <c r="E3" s="125" t="s">
        <v>15951</v>
      </c>
      <c r="F3" s="125" t="s">
        <v>15952</v>
      </c>
    </row>
    <row r="4" spans="1:6" x14ac:dyDescent="0.15">
      <c r="A4" s="87" t="s">
        <v>3952</v>
      </c>
      <c r="B4" s="91" t="s">
        <v>15953</v>
      </c>
      <c r="C4" s="91" t="s">
        <v>15954</v>
      </c>
      <c r="D4" s="91" t="s">
        <v>15955</v>
      </c>
      <c r="E4" s="62" t="s">
        <v>15956</v>
      </c>
      <c r="F4" s="62" t="s">
        <v>15768</v>
      </c>
    </row>
    <row r="5" spans="1:6" x14ac:dyDescent="0.15">
      <c r="A5" s="87" t="s">
        <v>3955</v>
      </c>
      <c r="B5" s="91" t="s">
        <v>15957</v>
      </c>
      <c r="C5" s="91" t="s">
        <v>15958</v>
      </c>
      <c r="D5" s="91" t="s">
        <v>15959</v>
      </c>
      <c r="E5" s="62" t="s">
        <v>15956</v>
      </c>
      <c r="F5" s="62" t="s">
        <v>15768</v>
      </c>
    </row>
    <row r="6" spans="1:6" x14ac:dyDescent="0.15">
      <c r="A6" s="87" t="s">
        <v>3958</v>
      </c>
      <c r="B6" s="91" t="s">
        <v>15960</v>
      </c>
      <c r="C6" s="91" t="s">
        <v>15961</v>
      </c>
      <c r="D6" s="91" t="s">
        <v>15962</v>
      </c>
      <c r="E6" s="62" t="s">
        <v>15956</v>
      </c>
      <c r="F6" s="62" t="s">
        <v>15768</v>
      </c>
    </row>
    <row r="7" spans="1:6" x14ac:dyDescent="0.15">
      <c r="A7" s="87" t="s">
        <v>3961</v>
      </c>
      <c r="B7" s="91" t="s">
        <v>15963</v>
      </c>
      <c r="C7" s="91" t="s">
        <v>15964</v>
      </c>
      <c r="D7" s="91" t="s">
        <v>15965</v>
      </c>
      <c r="E7" s="62" t="s">
        <v>15956</v>
      </c>
      <c r="F7" s="62" t="s">
        <v>15768</v>
      </c>
    </row>
    <row r="8" spans="1:6" x14ac:dyDescent="0.15">
      <c r="A8" s="87" t="s">
        <v>3964</v>
      </c>
      <c r="B8" s="91" t="s">
        <v>15966</v>
      </c>
      <c r="C8" s="91" t="s">
        <v>15967</v>
      </c>
      <c r="D8" s="91" t="s">
        <v>15968</v>
      </c>
      <c r="E8" s="62" t="s">
        <v>15956</v>
      </c>
      <c r="F8" s="62" t="s">
        <v>15768</v>
      </c>
    </row>
    <row r="9" spans="1:6" x14ac:dyDescent="0.15">
      <c r="A9" s="87" t="s">
        <v>3967</v>
      </c>
      <c r="B9" s="91" t="s">
        <v>15969</v>
      </c>
      <c r="C9" s="91" t="s">
        <v>15970</v>
      </c>
      <c r="D9" s="91" t="s">
        <v>15971</v>
      </c>
      <c r="E9" s="62" t="s">
        <v>15956</v>
      </c>
      <c r="F9" s="62" t="s">
        <v>15768</v>
      </c>
    </row>
    <row r="10" spans="1:6" x14ac:dyDescent="0.15">
      <c r="A10" s="87" t="s">
        <v>3970</v>
      </c>
      <c r="B10" s="91" t="s">
        <v>15972</v>
      </c>
      <c r="C10" s="91" t="s">
        <v>15973</v>
      </c>
      <c r="D10" s="91" t="s">
        <v>15974</v>
      </c>
      <c r="E10" s="62" t="s">
        <v>15956</v>
      </c>
      <c r="F10" s="62" t="s">
        <v>15768</v>
      </c>
    </row>
    <row r="11" spans="1:6" x14ac:dyDescent="0.15">
      <c r="A11" s="87" t="s">
        <v>3972</v>
      </c>
      <c r="B11" s="91" t="s">
        <v>15975</v>
      </c>
      <c r="C11" s="91" t="s">
        <v>15976</v>
      </c>
      <c r="D11" s="91" t="s">
        <v>15977</v>
      </c>
      <c r="E11" s="62" t="s">
        <v>15956</v>
      </c>
      <c r="F11" s="62" t="s">
        <v>15768</v>
      </c>
    </row>
    <row r="12" spans="1:6" x14ac:dyDescent="0.15">
      <c r="A12" s="87" t="s">
        <v>3975</v>
      </c>
      <c r="B12" s="91" t="s">
        <v>15978</v>
      </c>
      <c r="C12" s="91" t="s">
        <v>15979</v>
      </c>
      <c r="D12" s="91" t="s">
        <v>15980</v>
      </c>
      <c r="E12" s="62" t="s">
        <v>15956</v>
      </c>
      <c r="F12" s="62" t="s">
        <v>15768</v>
      </c>
    </row>
    <row r="13" spans="1:6" x14ac:dyDescent="0.15">
      <c r="A13" s="87" t="s">
        <v>3978</v>
      </c>
      <c r="B13" s="91" t="s">
        <v>15981</v>
      </c>
      <c r="C13" s="91" t="s">
        <v>15982</v>
      </c>
      <c r="D13" s="91" t="s">
        <v>15983</v>
      </c>
      <c r="E13" s="62" t="s">
        <v>15956</v>
      </c>
      <c r="F13" s="62" t="s">
        <v>15768</v>
      </c>
    </row>
    <row r="14" spans="1:6" x14ac:dyDescent="0.15">
      <c r="A14" s="87" t="s">
        <v>3981</v>
      </c>
      <c r="B14" s="91" t="s">
        <v>15984</v>
      </c>
      <c r="C14" s="91" t="s">
        <v>15985</v>
      </c>
      <c r="D14" s="91" t="s">
        <v>15986</v>
      </c>
      <c r="E14" s="62" t="s">
        <v>15956</v>
      </c>
      <c r="F14" s="62" t="s">
        <v>15768</v>
      </c>
    </row>
    <row r="15" spans="1:6" x14ac:dyDescent="0.15">
      <c r="A15" s="87" t="s">
        <v>3984</v>
      </c>
      <c r="B15" s="91" t="s">
        <v>15987</v>
      </c>
      <c r="C15" s="91" t="s">
        <v>15988</v>
      </c>
      <c r="D15" s="91" t="s">
        <v>15989</v>
      </c>
      <c r="E15" s="62" t="s">
        <v>15956</v>
      </c>
      <c r="F15" s="62" t="s">
        <v>15768</v>
      </c>
    </row>
    <row r="16" spans="1:6" x14ac:dyDescent="0.15">
      <c r="A16" s="87" t="s">
        <v>3987</v>
      </c>
      <c r="B16" s="91" t="s">
        <v>15990</v>
      </c>
      <c r="C16" s="91" t="s">
        <v>15991</v>
      </c>
      <c r="D16" s="91" t="s">
        <v>15992</v>
      </c>
      <c r="E16" s="62" t="s">
        <v>15956</v>
      </c>
      <c r="F16" s="62" t="s">
        <v>15768</v>
      </c>
    </row>
    <row r="17" spans="1:6" x14ac:dyDescent="0.15">
      <c r="A17" s="87" t="s">
        <v>3990</v>
      </c>
      <c r="B17" s="91" t="s">
        <v>15993</v>
      </c>
      <c r="C17" s="91" t="s">
        <v>15994</v>
      </c>
      <c r="D17" s="91" t="s">
        <v>15995</v>
      </c>
      <c r="E17" s="62" t="s">
        <v>15956</v>
      </c>
      <c r="F17" s="62" t="s">
        <v>15768</v>
      </c>
    </row>
    <row r="18" spans="1:6" x14ac:dyDescent="0.15">
      <c r="A18" s="87" t="s">
        <v>3993</v>
      </c>
      <c r="B18" s="91" t="s">
        <v>15996</v>
      </c>
      <c r="C18" s="91" t="s">
        <v>15997</v>
      </c>
      <c r="D18" s="91" t="s">
        <v>15998</v>
      </c>
      <c r="E18" s="62" t="s">
        <v>15956</v>
      </c>
      <c r="F18" s="62" t="s">
        <v>15768</v>
      </c>
    </row>
    <row r="19" spans="1:6" x14ac:dyDescent="0.15">
      <c r="A19" s="87" t="s">
        <v>3996</v>
      </c>
      <c r="B19" s="91" t="s">
        <v>15999</v>
      </c>
      <c r="C19" s="91" t="s">
        <v>16000</v>
      </c>
      <c r="D19" s="91" t="s">
        <v>16001</v>
      </c>
      <c r="E19" s="62" t="s">
        <v>15956</v>
      </c>
      <c r="F19" s="62" t="s">
        <v>15768</v>
      </c>
    </row>
    <row r="20" spans="1:6" x14ac:dyDescent="0.15">
      <c r="A20" s="87" t="s">
        <v>3999</v>
      </c>
      <c r="B20" s="91" t="s">
        <v>16002</v>
      </c>
      <c r="C20" s="91" t="s">
        <v>16003</v>
      </c>
      <c r="D20" s="91" t="s">
        <v>16004</v>
      </c>
      <c r="E20" s="62" t="s">
        <v>15956</v>
      </c>
      <c r="F20" s="62" t="s">
        <v>15768</v>
      </c>
    </row>
    <row r="21" spans="1:6" x14ac:dyDescent="0.15">
      <c r="A21" s="87" t="s">
        <v>4002</v>
      </c>
      <c r="B21" s="91" t="s">
        <v>16005</v>
      </c>
      <c r="C21" s="91" t="s">
        <v>16006</v>
      </c>
      <c r="D21" s="91" t="s">
        <v>16007</v>
      </c>
      <c r="E21" s="62" t="s">
        <v>15956</v>
      </c>
      <c r="F21" s="62" t="s">
        <v>15768</v>
      </c>
    </row>
    <row r="22" spans="1:6" x14ac:dyDescent="0.15">
      <c r="A22" s="87" t="s">
        <v>4005</v>
      </c>
      <c r="B22" s="91" t="s">
        <v>16008</v>
      </c>
      <c r="C22" s="91" t="s">
        <v>16009</v>
      </c>
      <c r="D22" s="91" t="s">
        <v>16010</v>
      </c>
      <c r="E22" s="62" t="s">
        <v>15956</v>
      </c>
      <c r="F22" s="62" t="s">
        <v>15768</v>
      </c>
    </row>
    <row r="23" spans="1:6" x14ac:dyDescent="0.15">
      <c r="A23" s="87" t="s">
        <v>4008</v>
      </c>
      <c r="B23" s="91" t="s">
        <v>16011</v>
      </c>
      <c r="C23" s="91" t="s">
        <v>16012</v>
      </c>
      <c r="D23" s="91" t="s">
        <v>16013</v>
      </c>
      <c r="E23" s="62" t="s">
        <v>15956</v>
      </c>
      <c r="F23" s="62" t="s">
        <v>15768</v>
      </c>
    </row>
    <row r="24" spans="1:6" x14ac:dyDescent="0.15">
      <c r="A24" s="87" t="s">
        <v>4011</v>
      </c>
      <c r="B24" s="91" t="s">
        <v>16014</v>
      </c>
      <c r="C24" s="91" t="s">
        <v>16015</v>
      </c>
      <c r="D24" s="91" t="s">
        <v>16016</v>
      </c>
      <c r="E24" s="62" t="s">
        <v>15956</v>
      </c>
      <c r="F24" s="62" t="s">
        <v>15768</v>
      </c>
    </row>
    <row r="25" spans="1:6" x14ac:dyDescent="0.15">
      <c r="A25" s="87" t="s">
        <v>4014</v>
      </c>
      <c r="B25" s="91" t="s">
        <v>16017</v>
      </c>
      <c r="C25" s="91" t="s">
        <v>16018</v>
      </c>
      <c r="D25" s="91" t="s">
        <v>16019</v>
      </c>
      <c r="E25" s="62" t="s">
        <v>15956</v>
      </c>
      <c r="F25" s="62" t="s">
        <v>15768</v>
      </c>
    </row>
    <row r="26" spans="1:6" x14ac:dyDescent="0.15">
      <c r="A26" s="87" t="s">
        <v>4017</v>
      </c>
      <c r="B26" s="91" t="s">
        <v>16020</v>
      </c>
      <c r="C26" s="91" t="s">
        <v>16021</v>
      </c>
      <c r="D26" s="91" t="s">
        <v>16022</v>
      </c>
      <c r="E26" s="62" t="s">
        <v>15956</v>
      </c>
      <c r="F26" s="62" t="s">
        <v>15768</v>
      </c>
    </row>
    <row r="27" spans="1:6" x14ac:dyDescent="0.15">
      <c r="A27" s="87" t="s">
        <v>4020</v>
      </c>
      <c r="B27" s="91" t="s">
        <v>16023</v>
      </c>
      <c r="C27" s="91" t="s">
        <v>16024</v>
      </c>
      <c r="D27" s="91" t="s">
        <v>16025</v>
      </c>
      <c r="E27" s="62" t="s">
        <v>15956</v>
      </c>
      <c r="F27" s="62" t="s">
        <v>15768</v>
      </c>
    </row>
    <row r="28" spans="1:6" x14ac:dyDescent="0.15">
      <c r="A28" s="87" t="s">
        <v>4023</v>
      </c>
      <c r="B28" s="91" t="s">
        <v>16026</v>
      </c>
      <c r="C28" s="91" t="s">
        <v>16027</v>
      </c>
      <c r="D28" s="91" t="s">
        <v>16028</v>
      </c>
      <c r="E28" s="62" t="s">
        <v>15956</v>
      </c>
      <c r="F28" s="62" t="s">
        <v>15768</v>
      </c>
    </row>
    <row r="29" spans="1:6" x14ac:dyDescent="0.15">
      <c r="A29" s="87" t="s">
        <v>4026</v>
      </c>
      <c r="B29" s="91" t="s">
        <v>16029</v>
      </c>
      <c r="C29" s="91" t="s">
        <v>16030</v>
      </c>
      <c r="D29" s="91" t="s">
        <v>16031</v>
      </c>
      <c r="E29" s="62" t="s">
        <v>15956</v>
      </c>
      <c r="F29" s="62" t="s">
        <v>15768</v>
      </c>
    </row>
    <row r="30" spans="1:6" x14ac:dyDescent="0.15">
      <c r="A30" s="87" t="s">
        <v>4029</v>
      </c>
      <c r="B30" s="91" t="s">
        <v>16032</v>
      </c>
      <c r="C30" s="91" t="s">
        <v>16033</v>
      </c>
      <c r="D30" s="91" t="s">
        <v>16034</v>
      </c>
      <c r="E30" s="62" t="s">
        <v>15956</v>
      </c>
      <c r="F30" s="62" t="s">
        <v>15768</v>
      </c>
    </row>
    <row r="31" spans="1:6" x14ac:dyDescent="0.15">
      <c r="A31" s="87" t="s">
        <v>4032</v>
      </c>
      <c r="B31" s="91" t="s">
        <v>16035</v>
      </c>
      <c r="C31" s="91" t="s">
        <v>16036</v>
      </c>
      <c r="D31" s="91" t="s">
        <v>16037</v>
      </c>
      <c r="E31" s="62" t="s">
        <v>15956</v>
      </c>
      <c r="F31" s="62" t="s">
        <v>15768</v>
      </c>
    </row>
    <row r="32" spans="1:6" x14ac:dyDescent="0.15">
      <c r="A32" s="87" t="s">
        <v>4035</v>
      </c>
      <c r="B32" s="91" t="s">
        <v>16038</v>
      </c>
      <c r="C32" s="91" t="s">
        <v>16039</v>
      </c>
      <c r="D32" s="91" t="s">
        <v>16040</v>
      </c>
      <c r="E32" s="62" t="s">
        <v>15956</v>
      </c>
      <c r="F32" s="62" t="s">
        <v>15768</v>
      </c>
    </row>
    <row r="33" spans="1:6" x14ac:dyDescent="0.15">
      <c r="A33" s="87" t="s">
        <v>4038</v>
      </c>
      <c r="B33" s="91" t="s">
        <v>16041</v>
      </c>
      <c r="C33" s="91" t="s">
        <v>16042</v>
      </c>
      <c r="D33" s="91" t="s">
        <v>16043</v>
      </c>
      <c r="E33" s="62" t="s">
        <v>15956</v>
      </c>
      <c r="F33" s="62" t="s">
        <v>15768</v>
      </c>
    </row>
    <row r="34" spans="1:6" x14ac:dyDescent="0.15">
      <c r="A34" s="87" t="s">
        <v>4041</v>
      </c>
      <c r="B34" s="91" t="s">
        <v>16044</v>
      </c>
      <c r="C34" s="91" t="s">
        <v>16045</v>
      </c>
      <c r="D34" s="91" t="s">
        <v>16046</v>
      </c>
      <c r="E34" s="62" t="s">
        <v>15956</v>
      </c>
      <c r="F34" s="62" t="s">
        <v>15768</v>
      </c>
    </row>
    <row r="35" spans="1:6" x14ac:dyDescent="0.15">
      <c r="A35" s="87" t="s">
        <v>4044</v>
      </c>
      <c r="B35" s="91" t="s">
        <v>16047</v>
      </c>
      <c r="C35" s="91" t="s">
        <v>16048</v>
      </c>
      <c r="D35" s="91" t="s">
        <v>16049</v>
      </c>
      <c r="E35" s="62" t="s">
        <v>15956</v>
      </c>
      <c r="F35" s="62" t="s">
        <v>15768</v>
      </c>
    </row>
    <row r="36" spans="1:6" x14ac:dyDescent="0.15">
      <c r="A36" s="87" t="s">
        <v>4047</v>
      </c>
      <c r="B36" s="91" t="s">
        <v>16050</v>
      </c>
      <c r="C36" s="91" t="s">
        <v>16051</v>
      </c>
      <c r="D36" s="91" t="s">
        <v>16052</v>
      </c>
      <c r="E36" s="62" t="s">
        <v>15956</v>
      </c>
      <c r="F36" s="62" t="s">
        <v>15768</v>
      </c>
    </row>
    <row r="37" spans="1:6" x14ac:dyDescent="0.15">
      <c r="A37" s="87" t="s">
        <v>4050</v>
      </c>
      <c r="B37" s="91" t="s">
        <v>16053</v>
      </c>
      <c r="C37" s="91" t="s">
        <v>16054</v>
      </c>
      <c r="D37" s="91" t="s">
        <v>16055</v>
      </c>
      <c r="E37" s="62" t="s">
        <v>15956</v>
      </c>
      <c r="F37" s="62" t="s">
        <v>15768</v>
      </c>
    </row>
    <row r="38" spans="1:6" x14ac:dyDescent="0.15">
      <c r="A38" s="87" t="s">
        <v>4053</v>
      </c>
      <c r="B38" s="91" t="s">
        <v>16056</v>
      </c>
      <c r="C38" s="91" t="s">
        <v>16057</v>
      </c>
      <c r="D38" s="91" t="s">
        <v>16058</v>
      </c>
      <c r="E38" s="62" t="s">
        <v>15956</v>
      </c>
      <c r="F38" s="62" t="s">
        <v>15768</v>
      </c>
    </row>
    <row r="39" spans="1:6" x14ac:dyDescent="0.15">
      <c r="A39" s="87" t="s">
        <v>4056</v>
      </c>
      <c r="B39" s="91" t="s">
        <v>16059</v>
      </c>
      <c r="C39" s="91" t="s">
        <v>16060</v>
      </c>
      <c r="D39" s="91" t="s">
        <v>16061</v>
      </c>
      <c r="E39" s="62" t="s">
        <v>15956</v>
      </c>
      <c r="F39" s="62" t="s">
        <v>15768</v>
      </c>
    </row>
    <row r="40" spans="1:6" x14ac:dyDescent="0.15">
      <c r="A40" s="87" t="s">
        <v>4059</v>
      </c>
      <c r="B40" s="91" t="s">
        <v>16062</v>
      </c>
      <c r="C40" s="91" t="s">
        <v>16063</v>
      </c>
      <c r="D40" s="91" t="s">
        <v>16064</v>
      </c>
      <c r="E40" s="62" t="s">
        <v>15956</v>
      </c>
      <c r="F40" s="62" t="s">
        <v>15768</v>
      </c>
    </row>
    <row r="41" spans="1:6" x14ac:dyDescent="0.15">
      <c r="A41" s="87" t="s">
        <v>4062</v>
      </c>
      <c r="B41" s="91" t="s">
        <v>16065</v>
      </c>
      <c r="C41" s="91" t="s">
        <v>16066</v>
      </c>
      <c r="D41" s="91" t="s">
        <v>16067</v>
      </c>
      <c r="E41" s="62" t="s">
        <v>15956</v>
      </c>
      <c r="F41" s="62" t="s">
        <v>15768</v>
      </c>
    </row>
    <row r="42" spans="1:6" x14ac:dyDescent="0.15">
      <c r="A42" s="87" t="s">
        <v>4065</v>
      </c>
      <c r="B42" s="91" t="s">
        <v>16068</v>
      </c>
      <c r="C42" s="91" t="s">
        <v>16069</v>
      </c>
      <c r="D42" s="91" t="s">
        <v>16070</v>
      </c>
      <c r="E42" s="62" t="s">
        <v>15956</v>
      </c>
      <c r="F42" s="62" t="s">
        <v>15768</v>
      </c>
    </row>
    <row r="43" spans="1:6" x14ac:dyDescent="0.15">
      <c r="A43" s="87" t="s">
        <v>4068</v>
      </c>
      <c r="B43" s="91" t="s">
        <v>16071</v>
      </c>
      <c r="C43" s="91" t="s">
        <v>16072</v>
      </c>
      <c r="D43" s="91" t="s">
        <v>16073</v>
      </c>
      <c r="E43" s="62" t="s">
        <v>15956</v>
      </c>
      <c r="F43" s="62" t="s">
        <v>15768</v>
      </c>
    </row>
    <row r="44" spans="1:6" x14ac:dyDescent="0.15">
      <c r="A44" s="87" t="s">
        <v>4071</v>
      </c>
      <c r="B44" s="91" t="s">
        <v>16074</v>
      </c>
      <c r="C44" s="91" t="s">
        <v>16075</v>
      </c>
      <c r="D44" s="91" t="s">
        <v>16076</v>
      </c>
      <c r="E44" s="62" t="s">
        <v>15956</v>
      </c>
      <c r="F44" s="62" t="s">
        <v>15768</v>
      </c>
    </row>
    <row r="45" spans="1:6" x14ac:dyDescent="0.15">
      <c r="A45" s="87" t="s">
        <v>4074</v>
      </c>
      <c r="B45" s="91" t="s">
        <v>16077</v>
      </c>
      <c r="C45" s="91" t="s">
        <v>16078</v>
      </c>
      <c r="D45" s="91" t="s">
        <v>16079</v>
      </c>
      <c r="E45" s="62" t="s">
        <v>15956</v>
      </c>
      <c r="F45" s="62" t="s">
        <v>15768</v>
      </c>
    </row>
    <row r="46" spans="1:6" x14ac:dyDescent="0.15">
      <c r="A46" s="87" t="s">
        <v>4077</v>
      </c>
      <c r="B46" s="91" t="s">
        <v>16080</v>
      </c>
      <c r="C46" s="91" t="s">
        <v>16081</v>
      </c>
      <c r="D46" s="91" t="s">
        <v>16082</v>
      </c>
      <c r="E46" s="62" t="s">
        <v>15956</v>
      </c>
      <c r="F46" s="62" t="s">
        <v>15768</v>
      </c>
    </row>
    <row r="47" spans="1:6" x14ac:dyDescent="0.15">
      <c r="A47" s="87" t="s">
        <v>4080</v>
      </c>
      <c r="B47" s="91" t="s">
        <v>16083</v>
      </c>
      <c r="C47" s="91" t="s">
        <v>16084</v>
      </c>
      <c r="D47" s="91" t="s">
        <v>16085</v>
      </c>
      <c r="E47" s="62" t="s">
        <v>15956</v>
      </c>
      <c r="F47" s="62" t="s">
        <v>15768</v>
      </c>
    </row>
    <row r="48" spans="1:6" x14ac:dyDescent="0.15">
      <c r="A48" s="87" t="s">
        <v>4083</v>
      </c>
      <c r="B48" s="91" t="s">
        <v>16086</v>
      </c>
      <c r="C48" s="91" t="s">
        <v>16087</v>
      </c>
      <c r="D48" s="91" t="s">
        <v>16088</v>
      </c>
      <c r="E48" s="62" t="s">
        <v>15956</v>
      </c>
      <c r="F48" s="62" t="s">
        <v>15768</v>
      </c>
    </row>
    <row r="49" spans="1:6" x14ac:dyDescent="0.15">
      <c r="A49" s="87" t="s">
        <v>4086</v>
      </c>
      <c r="B49" s="91" t="s">
        <v>16089</v>
      </c>
      <c r="C49" s="91" t="s">
        <v>16090</v>
      </c>
      <c r="D49" s="91" t="s">
        <v>16091</v>
      </c>
      <c r="E49" s="62" t="s">
        <v>15956</v>
      </c>
      <c r="F49" s="62" t="s">
        <v>15768</v>
      </c>
    </row>
    <row r="50" spans="1:6" x14ac:dyDescent="0.15">
      <c r="A50" s="87" t="s">
        <v>4089</v>
      </c>
      <c r="B50" s="91" t="s">
        <v>16092</v>
      </c>
      <c r="C50" s="91" t="s">
        <v>16093</v>
      </c>
      <c r="D50" s="91" t="s">
        <v>16094</v>
      </c>
      <c r="E50" s="62" t="s">
        <v>15956</v>
      </c>
      <c r="F50" s="62" t="s">
        <v>15768</v>
      </c>
    </row>
    <row r="51" spans="1:6" x14ac:dyDescent="0.15">
      <c r="A51" s="87" t="s">
        <v>4092</v>
      </c>
      <c r="B51" s="91" t="s">
        <v>16095</v>
      </c>
      <c r="C51" s="91" t="s">
        <v>16096</v>
      </c>
      <c r="D51" s="91" t="s">
        <v>16097</v>
      </c>
      <c r="E51" s="62" t="s">
        <v>15956</v>
      </c>
      <c r="F51" s="62" t="s">
        <v>15768</v>
      </c>
    </row>
    <row r="52" spans="1:6" x14ac:dyDescent="0.15">
      <c r="A52" s="87" t="s">
        <v>4095</v>
      </c>
      <c r="B52" s="91" t="s">
        <v>16098</v>
      </c>
      <c r="C52" s="91" t="s">
        <v>16099</v>
      </c>
      <c r="D52" s="91" t="s">
        <v>16100</v>
      </c>
      <c r="E52" s="62" t="s">
        <v>15956</v>
      </c>
      <c r="F52" s="62" t="s">
        <v>15768</v>
      </c>
    </row>
    <row r="53" spans="1:6" x14ac:dyDescent="0.15">
      <c r="A53" s="87" t="s">
        <v>4098</v>
      </c>
      <c r="B53" s="91" t="s">
        <v>16101</v>
      </c>
      <c r="C53" s="91" t="s">
        <v>16102</v>
      </c>
      <c r="D53" s="91" t="s">
        <v>16103</v>
      </c>
      <c r="E53" s="62" t="s">
        <v>15956</v>
      </c>
      <c r="F53" s="62" t="s">
        <v>15768</v>
      </c>
    </row>
    <row r="54" spans="1:6" x14ac:dyDescent="0.15">
      <c r="A54" s="87" t="s">
        <v>4101</v>
      </c>
      <c r="B54" s="91" t="s">
        <v>16104</v>
      </c>
      <c r="C54" s="91" t="s">
        <v>16105</v>
      </c>
      <c r="D54" s="91" t="s">
        <v>16106</v>
      </c>
      <c r="E54" s="62" t="s">
        <v>15956</v>
      </c>
      <c r="F54" s="62" t="s">
        <v>15768</v>
      </c>
    </row>
    <row r="55" spans="1:6" x14ac:dyDescent="0.15">
      <c r="A55" s="87" t="s">
        <v>4104</v>
      </c>
      <c r="B55" s="91" t="s">
        <v>16107</v>
      </c>
      <c r="C55" s="91" t="s">
        <v>16108</v>
      </c>
      <c r="D55" s="91" t="s">
        <v>16109</v>
      </c>
      <c r="E55" s="62" t="s">
        <v>15956</v>
      </c>
      <c r="F55" s="62" t="s">
        <v>15768</v>
      </c>
    </row>
    <row r="56" spans="1:6" x14ac:dyDescent="0.15">
      <c r="A56" s="87" t="s">
        <v>4106</v>
      </c>
      <c r="B56" s="91" t="s">
        <v>16110</v>
      </c>
      <c r="C56" s="91" t="s">
        <v>16111</v>
      </c>
      <c r="D56" s="91" t="s">
        <v>16112</v>
      </c>
      <c r="E56" s="62" t="s">
        <v>15956</v>
      </c>
      <c r="F56" s="62" t="s">
        <v>15768</v>
      </c>
    </row>
    <row r="57" spans="1:6" x14ac:dyDescent="0.15">
      <c r="A57" s="87" t="s">
        <v>4109</v>
      </c>
      <c r="B57" s="91" t="s">
        <v>16113</v>
      </c>
      <c r="C57" s="91" t="s">
        <v>16114</v>
      </c>
      <c r="D57" s="91" t="s">
        <v>16115</v>
      </c>
      <c r="E57" s="62" t="s">
        <v>15956</v>
      </c>
      <c r="F57" s="62" t="s">
        <v>15768</v>
      </c>
    </row>
    <row r="58" spans="1:6" x14ac:dyDescent="0.15">
      <c r="A58" s="87" t="s">
        <v>4112</v>
      </c>
      <c r="B58" s="91" t="s">
        <v>16116</v>
      </c>
      <c r="C58" s="91" t="s">
        <v>16117</v>
      </c>
      <c r="D58" s="91" t="s">
        <v>16118</v>
      </c>
      <c r="E58" s="62" t="s">
        <v>15956</v>
      </c>
      <c r="F58" s="62" t="s">
        <v>15768</v>
      </c>
    </row>
    <row r="59" spans="1:6" x14ac:dyDescent="0.15">
      <c r="A59" s="87" t="s">
        <v>4115</v>
      </c>
      <c r="B59" s="91" t="s">
        <v>16119</v>
      </c>
      <c r="C59" s="91" t="s">
        <v>16120</v>
      </c>
      <c r="D59" s="91" t="s">
        <v>16121</v>
      </c>
      <c r="E59" s="62" t="s">
        <v>15956</v>
      </c>
      <c r="F59" s="62" t="s">
        <v>15768</v>
      </c>
    </row>
    <row r="60" spans="1:6" x14ac:dyDescent="0.15">
      <c r="A60" s="87" t="s">
        <v>4118</v>
      </c>
      <c r="B60" s="91" t="s">
        <v>16122</v>
      </c>
      <c r="C60" s="91" t="s">
        <v>16123</v>
      </c>
      <c r="D60" s="91" t="s">
        <v>16124</v>
      </c>
      <c r="E60" s="62" t="s">
        <v>15956</v>
      </c>
      <c r="F60" s="62" t="s">
        <v>15768</v>
      </c>
    </row>
    <row r="61" spans="1:6" x14ac:dyDescent="0.15">
      <c r="A61" s="87" t="s">
        <v>4120</v>
      </c>
      <c r="B61" s="91" t="s">
        <v>16125</v>
      </c>
      <c r="C61" s="91" t="s">
        <v>16126</v>
      </c>
      <c r="D61" s="91" t="s">
        <v>16127</v>
      </c>
      <c r="E61" s="62" t="s">
        <v>15956</v>
      </c>
      <c r="F61" s="62" t="s">
        <v>15768</v>
      </c>
    </row>
    <row r="62" spans="1:6" x14ac:dyDescent="0.15">
      <c r="A62" s="87" t="s">
        <v>4123</v>
      </c>
      <c r="B62" s="91" t="s">
        <v>16128</v>
      </c>
      <c r="C62" s="91" t="s">
        <v>16129</v>
      </c>
      <c r="D62" s="91" t="s">
        <v>16130</v>
      </c>
      <c r="E62" s="62" t="s">
        <v>15956</v>
      </c>
      <c r="F62" s="62" t="s">
        <v>15768</v>
      </c>
    </row>
    <row r="63" spans="1:6" x14ac:dyDescent="0.15">
      <c r="A63" s="87" t="s">
        <v>4126</v>
      </c>
      <c r="B63" s="91" t="s">
        <v>16131</v>
      </c>
      <c r="C63" s="91" t="s">
        <v>16132</v>
      </c>
      <c r="D63" s="91" t="s">
        <v>16133</v>
      </c>
      <c r="E63" s="62" t="s">
        <v>15956</v>
      </c>
      <c r="F63" s="62" t="s">
        <v>15768</v>
      </c>
    </row>
    <row r="64" spans="1:6" x14ac:dyDescent="0.15">
      <c r="A64" s="87" t="s">
        <v>4129</v>
      </c>
      <c r="B64" s="91" t="s">
        <v>16134</v>
      </c>
      <c r="C64" s="91" t="s">
        <v>16135</v>
      </c>
      <c r="D64" s="91" t="s">
        <v>16136</v>
      </c>
      <c r="E64" s="62" t="s">
        <v>15956</v>
      </c>
      <c r="F64" s="62" t="s">
        <v>15768</v>
      </c>
    </row>
    <row r="65" spans="1:6" x14ac:dyDescent="0.15">
      <c r="A65" s="87" t="s">
        <v>4132</v>
      </c>
      <c r="B65" s="91" t="s">
        <v>16137</v>
      </c>
      <c r="C65" s="91" t="s">
        <v>16138</v>
      </c>
      <c r="D65" s="91" t="s">
        <v>16139</v>
      </c>
      <c r="E65" s="62" t="s">
        <v>15956</v>
      </c>
      <c r="F65" s="62" t="s">
        <v>15768</v>
      </c>
    </row>
    <row r="66" spans="1:6" x14ac:dyDescent="0.15">
      <c r="A66" s="87" t="s">
        <v>4135</v>
      </c>
      <c r="B66" s="91" t="s">
        <v>16140</v>
      </c>
      <c r="C66" s="91" t="s">
        <v>16141</v>
      </c>
      <c r="D66" s="91" t="s">
        <v>16142</v>
      </c>
      <c r="E66" s="62" t="s">
        <v>15956</v>
      </c>
      <c r="F66" s="62" t="s">
        <v>15768</v>
      </c>
    </row>
    <row r="67" spans="1:6" x14ac:dyDescent="0.15">
      <c r="A67" s="87" t="s">
        <v>4138</v>
      </c>
      <c r="B67" s="91" t="s">
        <v>16143</v>
      </c>
      <c r="C67" s="91" t="s">
        <v>16144</v>
      </c>
      <c r="D67" s="91" t="s">
        <v>16145</v>
      </c>
      <c r="E67" s="62" t="s">
        <v>15956</v>
      </c>
      <c r="F67" s="62" t="s">
        <v>15768</v>
      </c>
    </row>
    <row r="68" spans="1:6" x14ac:dyDescent="0.15">
      <c r="A68" s="87" t="s">
        <v>4141</v>
      </c>
      <c r="B68" s="91" t="s">
        <v>16146</v>
      </c>
      <c r="C68" s="91" t="s">
        <v>16147</v>
      </c>
      <c r="D68" s="91" t="s">
        <v>16148</v>
      </c>
      <c r="E68" s="62" t="s">
        <v>15956</v>
      </c>
      <c r="F68" s="62" t="s">
        <v>15768</v>
      </c>
    </row>
    <row r="69" spans="1:6" x14ac:dyDescent="0.15">
      <c r="A69" s="87" t="s">
        <v>4144</v>
      </c>
      <c r="B69" s="91" t="s">
        <v>16149</v>
      </c>
      <c r="C69" s="91" t="s">
        <v>16150</v>
      </c>
      <c r="D69" s="91" t="s">
        <v>16151</v>
      </c>
      <c r="E69" s="62" t="s">
        <v>15956</v>
      </c>
      <c r="F69" s="62" t="s">
        <v>15768</v>
      </c>
    </row>
    <row r="70" spans="1:6" x14ac:dyDescent="0.15">
      <c r="A70" s="87" t="s">
        <v>4147</v>
      </c>
      <c r="B70" s="91" t="s">
        <v>16152</v>
      </c>
      <c r="C70" s="91" t="s">
        <v>16153</v>
      </c>
      <c r="D70" s="91" t="s">
        <v>16154</v>
      </c>
      <c r="E70" s="62" t="s">
        <v>15956</v>
      </c>
      <c r="F70" s="62" t="s">
        <v>15768</v>
      </c>
    </row>
    <row r="71" spans="1:6" x14ac:dyDescent="0.15">
      <c r="A71" s="87" t="s">
        <v>4150</v>
      </c>
      <c r="B71" s="91" t="s">
        <v>16155</v>
      </c>
      <c r="C71" s="91" t="s">
        <v>16156</v>
      </c>
      <c r="D71" s="91" t="s">
        <v>16157</v>
      </c>
      <c r="E71" s="62" t="s">
        <v>15956</v>
      </c>
      <c r="F71" s="62" t="s">
        <v>15768</v>
      </c>
    </row>
    <row r="72" spans="1:6" x14ac:dyDescent="0.15">
      <c r="A72" s="87" t="s">
        <v>4153</v>
      </c>
      <c r="B72" s="91" t="s">
        <v>16158</v>
      </c>
      <c r="C72" s="91" t="s">
        <v>16159</v>
      </c>
      <c r="D72" s="91" t="s">
        <v>16160</v>
      </c>
      <c r="E72" s="62" t="s">
        <v>15956</v>
      </c>
      <c r="F72" s="62" t="s">
        <v>15768</v>
      </c>
    </row>
    <row r="73" spans="1:6" x14ac:dyDescent="0.15">
      <c r="A73" s="87" t="s">
        <v>4156</v>
      </c>
      <c r="B73" s="91" t="s">
        <v>16161</v>
      </c>
      <c r="C73" s="91" t="s">
        <v>16162</v>
      </c>
      <c r="D73" s="91" t="s">
        <v>16163</v>
      </c>
      <c r="E73" s="62" t="s">
        <v>15956</v>
      </c>
      <c r="F73" s="62" t="s">
        <v>15768</v>
      </c>
    </row>
    <row r="74" spans="1:6" x14ac:dyDescent="0.15">
      <c r="A74" s="87" t="s">
        <v>4159</v>
      </c>
      <c r="B74" s="91" t="s">
        <v>16164</v>
      </c>
      <c r="C74" s="91" t="s">
        <v>16165</v>
      </c>
      <c r="D74" s="91" t="s">
        <v>16166</v>
      </c>
      <c r="E74" s="62" t="s">
        <v>15956</v>
      </c>
      <c r="F74" s="62" t="s">
        <v>15768</v>
      </c>
    </row>
    <row r="75" spans="1:6" x14ac:dyDescent="0.15">
      <c r="A75" s="87" t="s">
        <v>4162</v>
      </c>
      <c r="B75" s="91" t="s">
        <v>16167</v>
      </c>
      <c r="C75" s="91" t="s">
        <v>16168</v>
      </c>
      <c r="D75" s="91" t="s">
        <v>16169</v>
      </c>
      <c r="E75" s="62" t="s">
        <v>15956</v>
      </c>
      <c r="F75" s="62" t="s">
        <v>15768</v>
      </c>
    </row>
    <row r="76" spans="1:6" x14ac:dyDescent="0.15">
      <c r="A76" s="87" t="s">
        <v>4165</v>
      </c>
      <c r="B76" s="91" t="s">
        <v>16170</v>
      </c>
      <c r="C76" s="91" t="s">
        <v>16171</v>
      </c>
      <c r="D76" s="91" t="s">
        <v>16172</v>
      </c>
      <c r="E76" s="62" t="s">
        <v>15956</v>
      </c>
      <c r="F76" s="62" t="s">
        <v>15768</v>
      </c>
    </row>
    <row r="77" spans="1:6" x14ac:dyDescent="0.15">
      <c r="A77" s="87" t="s">
        <v>4168</v>
      </c>
      <c r="B77" s="91" t="s">
        <v>16173</v>
      </c>
      <c r="C77" s="91" t="s">
        <v>16174</v>
      </c>
      <c r="D77" s="91" t="s">
        <v>16175</v>
      </c>
      <c r="E77" s="62" t="s">
        <v>15956</v>
      </c>
      <c r="F77" s="62" t="s">
        <v>15768</v>
      </c>
    </row>
    <row r="78" spans="1:6" x14ac:dyDescent="0.15">
      <c r="A78" s="87" t="s">
        <v>4170</v>
      </c>
      <c r="B78" s="91" t="s">
        <v>16176</v>
      </c>
      <c r="C78" s="91" t="s">
        <v>16177</v>
      </c>
      <c r="D78" s="91" t="s">
        <v>16178</v>
      </c>
      <c r="E78" s="62" t="s">
        <v>15956</v>
      </c>
      <c r="F78" s="62" t="s">
        <v>15768</v>
      </c>
    </row>
    <row r="79" spans="1:6" x14ac:dyDescent="0.15">
      <c r="A79" s="87" t="s">
        <v>4173</v>
      </c>
      <c r="B79" s="91" t="s">
        <v>16179</v>
      </c>
      <c r="C79" s="91" t="s">
        <v>16180</v>
      </c>
      <c r="D79" s="91" t="s">
        <v>16181</v>
      </c>
      <c r="E79" s="62" t="s">
        <v>15956</v>
      </c>
      <c r="F79" s="62" t="s">
        <v>15768</v>
      </c>
    </row>
    <row r="80" spans="1:6" x14ac:dyDescent="0.15">
      <c r="A80" s="87" t="s">
        <v>4176</v>
      </c>
      <c r="B80" s="91" t="s">
        <v>16182</v>
      </c>
      <c r="C80" s="91" t="s">
        <v>16183</v>
      </c>
      <c r="D80" s="91" t="s">
        <v>16184</v>
      </c>
      <c r="E80" s="62" t="s">
        <v>15956</v>
      </c>
      <c r="F80" s="62" t="s">
        <v>15768</v>
      </c>
    </row>
    <row r="81" spans="1:6" x14ac:dyDescent="0.15">
      <c r="A81" s="87" t="s">
        <v>4179</v>
      </c>
      <c r="B81" s="91" t="s">
        <v>16185</v>
      </c>
      <c r="C81" s="91" t="s">
        <v>16186</v>
      </c>
      <c r="D81" s="91" t="s">
        <v>16187</v>
      </c>
      <c r="E81" s="62" t="s">
        <v>15956</v>
      </c>
      <c r="F81" s="62" t="s">
        <v>15768</v>
      </c>
    </row>
    <row r="82" spans="1:6" x14ac:dyDescent="0.15">
      <c r="A82" s="87" t="s">
        <v>4182</v>
      </c>
      <c r="B82" s="91" t="s">
        <v>16188</v>
      </c>
      <c r="C82" s="91" t="s">
        <v>16189</v>
      </c>
      <c r="D82" s="91" t="s">
        <v>16190</v>
      </c>
      <c r="E82" s="62" t="s">
        <v>15956</v>
      </c>
      <c r="F82" s="62" t="s">
        <v>15768</v>
      </c>
    </row>
    <row r="83" spans="1:6" x14ac:dyDescent="0.15">
      <c r="A83" s="87" t="s">
        <v>4185</v>
      </c>
      <c r="B83" s="91" t="s">
        <v>16191</v>
      </c>
      <c r="C83" s="91" t="s">
        <v>16192</v>
      </c>
      <c r="D83" s="91" t="s">
        <v>16193</v>
      </c>
      <c r="E83" s="62" t="s">
        <v>15956</v>
      </c>
      <c r="F83" s="62" t="s">
        <v>15768</v>
      </c>
    </row>
    <row r="84" spans="1:6" x14ac:dyDescent="0.15">
      <c r="A84" s="87" t="s">
        <v>4188</v>
      </c>
      <c r="B84" s="91" t="s">
        <v>16194</v>
      </c>
      <c r="C84" s="91" t="s">
        <v>16195</v>
      </c>
      <c r="D84" s="91" t="s">
        <v>16196</v>
      </c>
      <c r="E84" s="62" t="s">
        <v>15956</v>
      </c>
      <c r="F84" s="62" t="s">
        <v>15768</v>
      </c>
    </row>
    <row r="85" spans="1:6" x14ac:dyDescent="0.15">
      <c r="A85" s="87" t="s">
        <v>4191</v>
      </c>
      <c r="B85" s="91" t="s">
        <v>16197</v>
      </c>
      <c r="C85" s="91" t="s">
        <v>16198</v>
      </c>
      <c r="D85" s="91" t="s">
        <v>16199</v>
      </c>
      <c r="E85" s="62" t="s">
        <v>15956</v>
      </c>
      <c r="F85" s="62" t="s">
        <v>15768</v>
      </c>
    </row>
    <row r="86" spans="1:6" x14ac:dyDescent="0.15">
      <c r="A86" s="87" t="s">
        <v>4194</v>
      </c>
      <c r="B86" s="91" t="s">
        <v>16200</v>
      </c>
      <c r="C86" s="91" t="s">
        <v>16201</v>
      </c>
      <c r="D86" s="91" t="s">
        <v>16202</v>
      </c>
      <c r="E86" s="62" t="s">
        <v>15956</v>
      </c>
      <c r="F86" s="62" t="s">
        <v>15768</v>
      </c>
    </row>
    <row r="87" spans="1:6" x14ac:dyDescent="0.15">
      <c r="A87" s="87" t="s">
        <v>4197</v>
      </c>
      <c r="B87" s="91" t="s">
        <v>16203</v>
      </c>
      <c r="C87" s="91" t="s">
        <v>16204</v>
      </c>
      <c r="D87" s="91" t="s">
        <v>16205</v>
      </c>
      <c r="E87" s="62" t="s">
        <v>15956</v>
      </c>
      <c r="F87" s="62" t="s">
        <v>15768</v>
      </c>
    </row>
    <row r="88" spans="1:6" x14ac:dyDescent="0.15">
      <c r="A88" s="87" t="s">
        <v>4200</v>
      </c>
      <c r="B88" s="91" t="s">
        <v>16206</v>
      </c>
      <c r="C88" s="91" t="s">
        <v>16207</v>
      </c>
      <c r="D88" s="91" t="s">
        <v>16208</v>
      </c>
      <c r="E88" s="62" t="s">
        <v>15956</v>
      </c>
      <c r="F88" s="62" t="s">
        <v>15768</v>
      </c>
    </row>
    <row r="89" spans="1:6" x14ac:dyDescent="0.15">
      <c r="A89" s="87" t="s">
        <v>4203</v>
      </c>
      <c r="B89" s="91" t="s">
        <v>16209</v>
      </c>
      <c r="C89" s="91" t="s">
        <v>16210</v>
      </c>
      <c r="D89" s="91" t="s">
        <v>16211</v>
      </c>
      <c r="E89" s="62" t="s">
        <v>15956</v>
      </c>
      <c r="F89" s="62" t="s">
        <v>15768</v>
      </c>
    </row>
    <row r="90" spans="1:6" x14ac:dyDescent="0.15">
      <c r="A90" s="87" t="s">
        <v>4206</v>
      </c>
      <c r="B90" s="91" t="s">
        <v>16212</v>
      </c>
      <c r="C90" s="91" t="s">
        <v>16213</v>
      </c>
      <c r="D90" s="91" t="s">
        <v>16214</v>
      </c>
      <c r="E90" s="62" t="s">
        <v>15956</v>
      </c>
      <c r="F90" s="62" t="s">
        <v>15768</v>
      </c>
    </row>
    <row r="91" spans="1:6" x14ac:dyDescent="0.15">
      <c r="A91" s="87" t="s">
        <v>4209</v>
      </c>
      <c r="B91" s="91" t="s">
        <v>16215</v>
      </c>
      <c r="C91" s="91" t="s">
        <v>16216</v>
      </c>
      <c r="D91" s="91" t="s">
        <v>16217</v>
      </c>
      <c r="E91" s="62" t="s">
        <v>15956</v>
      </c>
      <c r="F91" s="62" t="s">
        <v>15768</v>
      </c>
    </row>
    <row r="92" spans="1:6" x14ac:dyDescent="0.15">
      <c r="A92" s="87" t="s">
        <v>4212</v>
      </c>
      <c r="B92" s="91" t="s">
        <v>16218</v>
      </c>
      <c r="C92" s="91" t="s">
        <v>16219</v>
      </c>
      <c r="D92" s="91" t="s">
        <v>16220</v>
      </c>
      <c r="E92" s="62" t="s">
        <v>15956</v>
      </c>
      <c r="F92" s="62" t="s">
        <v>15768</v>
      </c>
    </row>
    <row r="93" spans="1:6" x14ac:dyDescent="0.15">
      <c r="A93" s="87" t="s">
        <v>4215</v>
      </c>
      <c r="B93" s="91" t="s">
        <v>16221</v>
      </c>
      <c r="C93" s="91" t="s">
        <v>16222</v>
      </c>
      <c r="D93" s="91" t="s">
        <v>16223</v>
      </c>
      <c r="E93" s="62" t="s">
        <v>15956</v>
      </c>
      <c r="F93" s="62" t="s">
        <v>15768</v>
      </c>
    </row>
    <row r="94" spans="1:6" x14ac:dyDescent="0.15">
      <c r="A94" s="87" t="s">
        <v>4218</v>
      </c>
      <c r="B94" s="91" t="s">
        <v>16224</v>
      </c>
      <c r="C94" s="91" t="s">
        <v>16225</v>
      </c>
      <c r="D94" s="91" t="s">
        <v>16226</v>
      </c>
      <c r="E94" s="62" t="s">
        <v>15956</v>
      </c>
      <c r="F94" s="62" t="s">
        <v>15768</v>
      </c>
    </row>
    <row r="95" spans="1:6" x14ac:dyDescent="0.15">
      <c r="A95" s="87" t="s">
        <v>4221</v>
      </c>
      <c r="B95" s="91" t="s">
        <v>16227</v>
      </c>
      <c r="C95" s="91" t="s">
        <v>16228</v>
      </c>
      <c r="D95" s="91" t="s">
        <v>16229</v>
      </c>
      <c r="E95" s="62" t="s">
        <v>15956</v>
      </c>
      <c r="F95" s="62" t="s">
        <v>15768</v>
      </c>
    </row>
    <row r="96" spans="1:6" x14ac:dyDescent="0.15">
      <c r="A96" s="87" t="s">
        <v>4224</v>
      </c>
      <c r="B96" s="91" t="s">
        <v>16230</v>
      </c>
      <c r="C96" s="91" t="s">
        <v>16231</v>
      </c>
      <c r="D96" s="91" t="s">
        <v>16232</v>
      </c>
      <c r="E96" s="62" t="s">
        <v>15956</v>
      </c>
      <c r="F96" s="62" t="s">
        <v>15768</v>
      </c>
    </row>
    <row r="97" spans="1:6" x14ac:dyDescent="0.15">
      <c r="A97" s="87" t="s">
        <v>4227</v>
      </c>
      <c r="B97" s="91" t="s">
        <v>16233</v>
      </c>
      <c r="C97" s="91" t="s">
        <v>16234</v>
      </c>
      <c r="D97" s="91" t="s">
        <v>16235</v>
      </c>
      <c r="E97" s="62" t="s">
        <v>15956</v>
      </c>
      <c r="F97" s="62" t="s">
        <v>15768</v>
      </c>
    </row>
    <row r="98" spans="1:6" x14ac:dyDescent="0.15">
      <c r="A98" s="87" t="s">
        <v>4230</v>
      </c>
      <c r="B98" s="91" t="s">
        <v>16236</v>
      </c>
      <c r="C98" s="91" t="s">
        <v>16237</v>
      </c>
      <c r="D98" s="91" t="s">
        <v>16238</v>
      </c>
      <c r="E98" s="62" t="s">
        <v>15956</v>
      </c>
      <c r="F98" s="62" t="s">
        <v>15768</v>
      </c>
    </row>
    <row r="99" spans="1:6" x14ac:dyDescent="0.15">
      <c r="A99" s="87" t="s">
        <v>4233</v>
      </c>
      <c r="B99" s="91" t="s">
        <v>16239</v>
      </c>
      <c r="C99" s="91" t="s">
        <v>16240</v>
      </c>
      <c r="D99" s="91" t="s">
        <v>16241</v>
      </c>
      <c r="E99" s="62" t="s">
        <v>15956</v>
      </c>
      <c r="F99" s="62" t="s">
        <v>15768</v>
      </c>
    </row>
    <row r="100" spans="1:6" x14ac:dyDescent="0.15">
      <c r="A100" s="87" t="s">
        <v>4236</v>
      </c>
      <c r="B100" s="91" t="s">
        <v>16242</v>
      </c>
      <c r="C100" s="91" t="s">
        <v>16243</v>
      </c>
      <c r="D100" s="91" t="s">
        <v>16244</v>
      </c>
      <c r="E100" s="62" t="s">
        <v>15956</v>
      </c>
      <c r="F100" s="62" t="s">
        <v>15768</v>
      </c>
    </row>
    <row r="101" spans="1:6" x14ac:dyDescent="0.15">
      <c r="A101" s="87" t="s">
        <v>4239</v>
      </c>
      <c r="B101" s="91" t="s">
        <v>16245</v>
      </c>
      <c r="C101" s="91" t="s">
        <v>16246</v>
      </c>
      <c r="D101" s="91" t="s">
        <v>16247</v>
      </c>
      <c r="E101" s="62" t="s">
        <v>15956</v>
      </c>
      <c r="F101" s="62" t="s">
        <v>15768</v>
      </c>
    </row>
    <row r="102" spans="1:6" x14ac:dyDescent="0.15">
      <c r="A102" s="87" t="s">
        <v>4242</v>
      </c>
      <c r="B102" s="91" t="s">
        <v>16248</v>
      </c>
      <c r="C102" s="91" t="s">
        <v>16249</v>
      </c>
      <c r="D102" s="91" t="s">
        <v>16250</v>
      </c>
      <c r="E102" s="62" t="s">
        <v>15956</v>
      </c>
      <c r="F102" s="62" t="s">
        <v>15768</v>
      </c>
    </row>
    <row r="103" spans="1:6" x14ac:dyDescent="0.15">
      <c r="A103" s="87" t="s">
        <v>4245</v>
      </c>
      <c r="B103" s="91" t="s">
        <v>16251</v>
      </c>
      <c r="C103" s="91" t="s">
        <v>16252</v>
      </c>
      <c r="D103" s="91" t="s">
        <v>16253</v>
      </c>
      <c r="E103" s="62" t="s">
        <v>15956</v>
      </c>
      <c r="F103" s="62" t="s">
        <v>15768</v>
      </c>
    </row>
    <row r="104" spans="1:6" x14ac:dyDescent="0.15">
      <c r="A104" s="87" t="s">
        <v>4248</v>
      </c>
      <c r="B104" s="91" t="s">
        <v>16254</v>
      </c>
      <c r="C104" s="91" t="s">
        <v>16255</v>
      </c>
      <c r="D104" s="91" t="s">
        <v>16256</v>
      </c>
      <c r="E104" s="62" t="s">
        <v>15956</v>
      </c>
      <c r="F104" s="62" t="s">
        <v>15768</v>
      </c>
    </row>
    <row r="105" spans="1:6" x14ac:dyDescent="0.15">
      <c r="A105" s="87" t="s">
        <v>4251</v>
      </c>
      <c r="B105" s="91" t="s">
        <v>16257</v>
      </c>
      <c r="C105" s="91" t="s">
        <v>16258</v>
      </c>
      <c r="D105" s="91" t="s">
        <v>16259</v>
      </c>
      <c r="E105" s="62" t="s">
        <v>15956</v>
      </c>
      <c r="F105" s="62" t="s">
        <v>15768</v>
      </c>
    </row>
    <row r="106" spans="1:6" x14ac:dyDescent="0.15">
      <c r="A106" s="87" t="s">
        <v>4252</v>
      </c>
      <c r="B106" s="91" t="s">
        <v>16260</v>
      </c>
      <c r="C106" s="91" t="s">
        <v>16261</v>
      </c>
      <c r="D106" s="91" t="s">
        <v>16262</v>
      </c>
      <c r="E106" s="62" t="s">
        <v>15956</v>
      </c>
      <c r="F106" s="62" t="s">
        <v>15768</v>
      </c>
    </row>
    <row r="107" spans="1:6" x14ac:dyDescent="0.15">
      <c r="A107" s="87" t="s">
        <v>4255</v>
      </c>
      <c r="B107" s="91" t="s">
        <v>16263</v>
      </c>
      <c r="C107" s="91" t="s">
        <v>16264</v>
      </c>
      <c r="D107" s="91" t="s">
        <v>16265</v>
      </c>
      <c r="E107" s="62" t="s">
        <v>15956</v>
      </c>
      <c r="F107" s="62" t="s">
        <v>15768</v>
      </c>
    </row>
    <row r="108" spans="1:6" x14ac:dyDescent="0.15">
      <c r="A108" s="87" t="s">
        <v>4258</v>
      </c>
      <c r="B108" s="91" t="s">
        <v>16266</v>
      </c>
      <c r="C108" s="91" t="s">
        <v>16267</v>
      </c>
      <c r="D108" s="91" t="s">
        <v>16268</v>
      </c>
      <c r="E108" s="62" t="s">
        <v>15956</v>
      </c>
      <c r="F108" s="62" t="s">
        <v>15768</v>
      </c>
    </row>
    <row r="109" spans="1:6" x14ac:dyDescent="0.15">
      <c r="A109" s="87" t="s">
        <v>4261</v>
      </c>
      <c r="B109" s="91" t="s">
        <v>16269</v>
      </c>
      <c r="C109" s="91" t="s">
        <v>16270</v>
      </c>
      <c r="D109" s="91" t="s">
        <v>16271</v>
      </c>
      <c r="E109" s="62" t="s">
        <v>15956</v>
      </c>
      <c r="F109" s="62" t="s">
        <v>15768</v>
      </c>
    </row>
    <row r="110" spans="1:6" x14ac:dyDescent="0.15">
      <c r="A110" s="87" t="s">
        <v>4263</v>
      </c>
      <c r="B110" s="91" t="s">
        <v>16272</v>
      </c>
      <c r="C110" s="91" t="s">
        <v>16273</v>
      </c>
      <c r="D110" s="91" t="s">
        <v>16274</v>
      </c>
      <c r="E110" s="62" t="s">
        <v>15956</v>
      </c>
      <c r="F110" s="62" t="s">
        <v>15768</v>
      </c>
    </row>
    <row r="111" spans="1:6" x14ac:dyDescent="0.15">
      <c r="A111" s="87" t="s">
        <v>4266</v>
      </c>
      <c r="B111" s="91" t="s">
        <v>16275</v>
      </c>
      <c r="C111" s="91" t="s">
        <v>16276</v>
      </c>
      <c r="D111" s="91" t="s">
        <v>16277</v>
      </c>
      <c r="E111" s="62" t="s">
        <v>15956</v>
      </c>
      <c r="F111" s="62" t="s">
        <v>15768</v>
      </c>
    </row>
    <row r="112" spans="1:6" x14ac:dyDescent="0.15">
      <c r="A112" s="87" t="s">
        <v>4269</v>
      </c>
      <c r="B112" s="91" t="s">
        <v>16278</v>
      </c>
      <c r="C112" s="91" t="s">
        <v>16279</v>
      </c>
      <c r="D112" s="91" t="s">
        <v>16280</v>
      </c>
      <c r="E112" s="62" t="s">
        <v>15956</v>
      </c>
      <c r="F112" s="62" t="s">
        <v>15768</v>
      </c>
    </row>
    <row r="113" spans="1:6" x14ac:dyDescent="0.15">
      <c r="A113" s="87" t="s">
        <v>4271</v>
      </c>
      <c r="B113" s="91" t="s">
        <v>16281</v>
      </c>
      <c r="C113" s="91" t="s">
        <v>16282</v>
      </c>
      <c r="D113" s="91" t="s">
        <v>16283</v>
      </c>
      <c r="E113" s="62" t="s">
        <v>15956</v>
      </c>
      <c r="F113" s="62" t="s">
        <v>15768</v>
      </c>
    </row>
    <row r="114" spans="1:6" x14ac:dyDescent="0.15">
      <c r="A114" s="87" t="s">
        <v>4274</v>
      </c>
      <c r="B114" s="91" t="s">
        <v>16284</v>
      </c>
      <c r="C114" s="91" t="s">
        <v>16285</v>
      </c>
      <c r="D114" s="91" t="s">
        <v>16286</v>
      </c>
      <c r="E114" s="62" t="s">
        <v>15956</v>
      </c>
      <c r="F114" s="62" t="s">
        <v>15768</v>
      </c>
    </row>
    <row r="115" spans="1:6" x14ac:dyDescent="0.15">
      <c r="A115" s="87" t="s">
        <v>4277</v>
      </c>
      <c r="B115" s="91" t="s">
        <v>16287</v>
      </c>
      <c r="C115" s="91" t="s">
        <v>16288</v>
      </c>
      <c r="D115" s="91" t="s">
        <v>16289</v>
      </c>
      <c r="E115" s="62" t="s">
        <v>15956</v>
      </c>
      <c r="F115" s="62" t="s">
        <v>15768</v>
      </c>
    </row>
    <row r="116" spans="1:6" x14ac:dyDescent="0.15">
      <c r="A116" s="87" t="s">
        <v>4280</v>
      </c>
      <c r="B116" s="91" t="s">
        <v>16290</v>
      </c>
      <c r="C116" s="91" t="s">
        <v>16291</v>
      </c>
      <c r="D116" s="91" t="s">
        <v>16292</v>
      </c>
      <c r="E116" s="62" t="s">
        <v>15956</v>
      </c>
      <c r="F116" s="62" t="s">
        <v>15768</v>
      </c>
    </row>
    <row r="117" spans="1:6" x14ac:dyDescent="0.15">
      <c r="A117" s="87" t="s">
        <v>4283</v>
      </c>
      <c r="B117" s="91" t="s">
        <v>16293</v>
      </c>
      <c r="C117" s="91" t="s">
        <v>16294</v>
      </c>
      <c r="D117" s="91" t="s">
        <v>16295</v>
      </c>
      <c r="E117" s="62" t="s">
        <v>15956</v>
      </c>
      <c r="F117" s="62" t="s">
        <v>15768</v>
      </c>
    </row>
    <row r="118" spans="1:6" x14ac:dyDescent="0.15">
      <c r="A118" s="87" t="s">
        <v>4286</v>
      </c>
      <c r="B118" s="91" t="s">
        <v>16296</v>
      </c>
      <c r="C118" s="91" t="s">
        <v>16297</v>
      </c>
      <c r="D118" s="91" t="s">
        <v>16298</v>
      </c>
      <c r="E118" s="62" t="s">
        <v>15956</v>
      </c>
      <c r="F118" s="62" t="s">
        <v>15768</v>
      </c>
    </row>
    <row r="119" spans="1:6" x14ac:dyDescent="0.15">
      <c r="A119" s="87" t="s">
        <v>4289</v>
      </c>
      <c r="B119" s="91" t="s">
        <v>16299</v>
      </c>
      <c r="C119" s="91" t="s">
        <v>16300</v>
      </c>
      <c r="D119" s="91" t="s">
        <v>16301</v>
      </c>
      <c r="E119" s="62" t="s">
        <v>15956</v>
      </c>
      <c r="F119" s="62" t="s">
        <v>15768</v>
      </c>
    </row>
    <row r="120" spans="1:6" x14ac:dyDescent="0.15">
      <c r="A120" s="87" t="s">
        <v>4292</v>
      </c>
      <c r="B120" s="91" t="s">
        <v>16302</v>
      </c>
      <c r="C120" s="91" t="s">
        <v>16303</v>
      </c>
      <c r="D120" s="91" t="s">
        <v>16304</v>
      </c>
      <c r="E120" s="62" t="s">
        <v>15956</v>
      </c>
      <c r="F120" s="62" t="s">
        <v>15768</v>
      </c>
    </row>
    <row r="121" spans="1:6" x14ac:dyDescent="0.15">
      <c r="A121" s="87" t="s">
        <v>4295</v>
      </c>
      <c r="B121" s="91" t="s">
        <v>16305</v>
      </c>
      <c r="C121" s="91" t="s">
        <v>16306</v>
      </c>
      <c r="D121" s="91" t="s">
        <v>16307</v>
      </c>
      <c r="E121" s="62" t="s">
        <v>15956</v>
      </c>
      <c r="F121" s="62" t="s">
        <v>15768</v>
      </c>
    </row>
    <row r="122" spans="1:6" x14ac:dyDescent="0.15">
      <c r="A122" s="87" t="s">
        <v>4298</v>
      </c>
      <c r="B122" s="91" t="s">
        <v>16308</v>
      </c>
      <c r="C122" s="91" t="s">
        <v>16309</v>
      </c>
      <c r="D122" s="91" t="s">
        <v>16310</v>
      </c>
      <c r="E122" s="62" t="s">
        <v>15956</v>
      </c>
      <c r="F122" s="62" t="s">
        <v>15768</v>
      </c>
    </row>
    <row r="123" spans="1:6" x14ac:dyDescent="0.15">
      <c r="A123" s="87" t="s">
        <v>4301</v>
      </c>
      <c r="B123" s="91" t="s">
        <v>16311</v>
      </c>
      <c r="C123" s="91" t="s">
        <v>16312</v>
      </c>
      <c r="D123" s="91" t="s">
        <v>16313</v>
      </c>
      <c r="E123" s="62" t="s">
        <v>15956</v>
      </c>
      <c r="F123" s="62" t="s">
        <v>15768</v>
      </c>
    </row>
    <row r="124" spans="1:6" x14ac:dyDescent="0.15">
      <c r="A124" s="87" t="s">
        <v>4304</v>
      </c>
      <c r="B124" s="91" t="s">
        <v>16314</v>
      </c>
      <c r="C124" s="91" t="s">
        <v>16315</v>
      </c>
      <c r="D124" s="91" t="s">
        <v>16316</v>
      </c>
      <c r="E124" s="62" t="s">
        <v>15956</v>
      </c>
      <c r="F124" s="62" t="s">
        <v>15768</v>
      </c>
    </row>
    <row r="125" spans="1:6" x14ac:dyDescent="0.15">
      <c r="A125" s="87" t="s">
        <v>4307</v>
      </c>
      <c r="B125" s="91" t="s">
        <v>16317</v>
      </c>
      <c r="C125" s="91" t="s">
        <v>16318</v>
      </c>
      <c r="D125" s="91" t="s">
        <v>16319</v>
      </c>
      <c r="E125" s="62" t="s">
        <v>15956</v>
      </c>
      <c r="F125" s="62" t="s">
        <v>15768</v>
      </c>
    </row>
    <row r="126" spans="1:6" x14ac:dyDescent="0.15">
      <c r="A126" s="87" t="s">
        <v>4310</v>
      </c>
      <c r="B126" s="91" t="s">
        <v>16320</v>
      </c>
      <c r="C126" s="91" t="s">
        <v>16321</v>
      </c>
      <c r="D126" s="91" t="s">
        <v>16322</v>
      </c>
      <c r="E126" s="62" t="s">
        <v>15956</v>
      </c>
      <c r="F126" s="62" t="s">
        <v>15768</v>
      </c>
    </row>
    <row r="127" spans="1:6" x14ac:dyDescent="0.15">
      <c r="A127" s="87" t="s">
        <v>4313</v>
      </c>
      <c r="B127" s="91" t="s">
        <v>16323</v>
      </c>
      <c r="C127" s="91" t="s">
        <v>16324</v>
      </c>
      <c r="D127" s="91" t="s">
        <v>16325</v>
      </c>
      <c r="E127" s="62" t="s">
        <v>15956</v>
      </c>
      <c r="F127" s="62" t="s">
        <v>15768</v>
      </c>
    </row>
    <row r="128" spans="1:6" x14ac:dyDescent="0.15">
      <c r="A128" s="87" t="s">
        <v>4316</v>
      </c>
      <c r="B128" s="91" t="s">
        <v>16326</v>
      </c>
      <c r="C128" s="91" t="s">
        <v>16327</v>
      </c>
      <c r="D128" s="91" t="s">
        <v>16328</v>
      </c>
      <c r="E128" s="62" t="s">
        <v>15956</v>
      </c>
      <c r="F128" s="62" t="s">
        <v>15768</v>
      </c>
    </row>
    <row r="129" spans="1:6" x14ac:dyDescent="0.15">
      <c r="A129" s="87" t="s">
        <v>4319</v>
      </c>
      <c r="B129" s="91" t="s">
        <v>16329</v>
      </c>
      <c r="C129" s="91" t="s">
        <v>16330</v>
      </c>
      <c r="D129" s="91" t="s">
        <v>16331</v>
      </c>
      <c r="E129" s="62" t="s">
        <v>15956</v>
      </c>
      <c r="F129" s="62" t="s">
        <v>15768</v>
      </c>
    </row>
    <row r="130" spans="1:6" x14ac:dyDescent="0.15">
      <c r="A130" s="87" t="s">
        <v>4322</v>
      </c>
      <c r="B130" s="91" t="s">
        <v>16332</v>
      </c>
      <c r="C130" s="91" t="s">
        <v>16333</v>
      </c>
      <c r="D130" s="91" t="s">
        <v>16334</v>
      </c>
      <c r="E130" s="62" t="s">
        <v>15956</v>
      </c>
      <c r="F130" s="62" t="s">
        <v>15768</v>
      </c>
    </row>
    <row r="131" spans="1:6" x14ac:dyDescent="0.15">
      <c r="A131" s="87" t="s">
        <v>4325</v>
      </c>
      <c r="B131" s="91" t="s">
        <v>16335</v>
      </c>
      <c r="C131" s="91" t="s">
        <v>16336</v>
      </c>
      <c r="D131" s="91" t="s">
        <v>16337</v>
      </c>
      <c r="E131" s="62" t="s">
        <v>15956</v>
      </c>
      <c r="F131" s="62" t="s">
        <v>15768</v>
      </c>
    </row>
    <row r="132" spans="1:6" x14ac:dyDescent="0.15">
      <c r="A132" s="87" t="s">
        <v>4328</v>
      </c>
      <c r="B132" s="91" t="s">
        <v>16338</v>
      </c>
      <c r="C132" s="91" t="s">
        <v>16339</v>
      </c>
      <c r="D132" s="91" t="s">
        <v>16340</v>
      </c>
      <c r="E132" s="62" t="s">
        <v>15956</v>
      </c>
      <c r="F132" s="62" t="s">
        <v>15768</v>
      </c>
    </row>
    <row r="133" spans="1:6" x14ac:dyDescent="0.15">
      <c r="A133" s="87" t="s">
        <v>4331</v>
      </c>
      <c r="B133" s="91" t="s">
        <v>16341</v>
      </c>
      <c r="C133" s="91" t="s">
        <v>16342</v>
      </c>
      <c r="D133" s="91" t="s">
        <v>16343</v>
      </c>
      <c r="E133" s="62" t="s">
        <v>15956</v>
      </c>
      <c r="F133" s="62" t="s">
        <v>15768</v>
      </c>
    </row>
    <row r="134" spans="1:6" x14ac:dyDescent="0.15">
      <c r="A134" s="87" t="s">
        <v>4334</v>
      </c>
      <c r="B134" s="91" t="s">
        <v>16344</v>
      </c>
      <c r="C134" s="91" t="s">
        <v>16345</v>
      </c>
      <c r="D134" s="91" t="s">
        <v>16346</v>
      </c>
      <c r="E134" s="62" t="s">
        <v>15956</v>
      </c>
      <c r="F134" s="62" t="s">
        <v>15768</v>
      </c>
    </row>
    <row r="135" spans="1:6" x14ac:dyDescent="0.15">
      <c r="A135" s="87" t="s">
        <v>4337</v>
      </c>
      <c r="B135" s="91" t="s">
        <v>16347</v>
      </c>
      <c r="C135" s="91" t="s">
        <v>16348</v>
      </c>
      <c r="D135" s="91" t="s">
        <v>16349</v>
      </c>
      <c r="E135" s="62" t="s">
        <v>15956</v>
      </c>
      <c r="F135" s="62" t="s">
        <v>15768</v>
      </c>
    </row>
    <row r="136" spans="1:6" x14ac:dyDescent="0.15">
      <c r="A136" s="87" t="s">
        <v>4340</v>
      </c>
      <c r="B136" s="91" t="s">
        <v>16350</v>
      </c>
      <c r="C136" s="91" t="s">
        <v>16351</v>
      </c>
      <c r="D136" s="91" t="s">
        <v>16352</v>
      </c>
      <c r="E136" s="62" t="s">
        <v>15956</v>
      </c>
      <c r="F136" s="62" t="s">
        <v>15768</v>
      </c>
    </row>
    <row r="137" spans="1:6" x14ac:dyDescent="0.15">
      <c r="A137" s="87" t="s">
        <v>4343</v>
      </c>
      <c r="B137" s="91" t="s">
        <v>16353</v>
      </c>
      <c r="C137" s="91" t="s">
        <v>16354</v>
      </c>
      <c r="D137" s="91" t="s">
        <v>16355</v>
      </c>
      <c r="E137" s="62" t="s">
        <v>15956</v>
      </c>
      <c r="F137" s="62" t="s">
        <v>15768</v>
      </c>
    </row>
    <row r="138" spans="1:6" x14ac:dyDescent="0.15">
      <c r="A138" s="87" t="s">
        <v>4346</v>
      </c>
      <c r="B138" s="91" t="s">
        <v>16356</v>
      </c>
      <c r="C138" s="91" t="s">
        <v>16357</v>
      </c>
      <c r="D138" s="91" t="s">
        <v>16358</v>
      </c>
      <c r="E138" s="62" t="s">
        <v>15956</v>
      </c>
      <c r="F138" s="62" t="s">
        <v>15768</v>
      </c>
    </row>
    <row r="139" spans="1:6" x14ac:dyDescent="0.15">
      <c r="A139" s="87" t="s">
        <v>4349</v>
      </c>
      <c r="B139" s="91" t="s">
        <v>16359</v>
      </c>
      <c r="C139" s="91" t="s">
        <v>16360</v>
      </c>
      <c r="D139" s="91" t="s">
        <v>16361</v>
      </c>
      <c r="E139" s="62" t="s">
        <v>15956</v>
      </c>
      <c r="F139" s="62" t="s">
        <v>15768</v>
      </c>
    </row>
    <row r="140" spans="1:6" x14ac:dyDescent="0.15">
      <c r="A140" s="87" t="s">
        <v>4352</v>
      </c>
      <c r="B140" s="91" t="s">
        <v>16362</v>
      </c>
      <c r="C140" s="91" t="s">
        <v>16363</v>
      </c>
      <c r="D140" s="91" t="s">
        <v>16364</v>
      </c>
      <c r="E140" s="62" t="s">
        <v>15956</v>
      </c>
      <c r="F140" s="62" t="s">
        <v>15768</v>
      </c>
    </row>
    <row r="141" spans="1:6" x14ac:dyDescent="0.15">
      <c r="A141" s="87" t="s">
        <v>4355</v>
      </c>
      <c r="B141" s="91" t="s">
        <v>16365</v>
      </c>
      <c r="C141" s="91" t="s">
        <v>16366</v>
      </c>
      <c r="D141" s="91" t="s">
        <v>16367</v>
      </c>
      <c r="E141" s="62" t="s">
        <v>15956</v>
      </c>
      <c r="F141" s="62" t="s">
        <v>15768</v>
      </c>
    </row>
    <row r="142" spans="1:6" x14ac:dyDescent="0.15">
      <c r="A142" s="87" t="s">
        <v>4358</v>
      </c>
      <c r="B142" s="91" t="s">
        <v>16368</v>
      </c>
      <c r="C142" s="91" t="s">
        <v>16369</v>
      </c>
      <c r="D142" s="91" t="s">
        <v>16370</v>
      </c>
      <c r="E142" s="62" t="s">
        <v>15956</v>
      </c>
      <c r="F142" s="62" t="s">
        <v>15768</v>
      </c>
    </row>
    <row r="143" spans="1:6" x14ac:dyDescent="0.15">
      <c r="A143" s="87" t="s">
        <v>4361</v>
      </c>
      <c r="B143" s="91" t="s">
        <v>16371</v>
      </c>
      <c r="C143" s="91" t="s">
        <v>16372</v>
      </c>
      <c r="D143" s="91" t="s">
        <v>16373</v>
      </c>
      <c r="E143" s="62" t="s">
        <v>15956</v>
      </c>
      <c r="F143" s="62" t="s">
        <v>15768</v>
      </c>
    </row>
    <row r="144" spans="1:6" x14ac:dyDescent="0.15">
      <c r="A144" s="87" t="s">
        <v>4364</v>
      </c>
      <c r="B144" s="91" t="s">
        <v>16374</v>
      </c>
      <c r="C144" s="91" t="s">
        <v>16375</v>
      </c>
      <c r="D144" s="91" t="s">
        <v>16376</v>
      </c>
      <c r="E144" s="62" t="s">
        <v>15956</v>
      </c>
      <c r="F144" s="62" t="s">
        <v>15768</v>
      </c>
    </row>
    <row r="145" spans="1:6" x14ac:dyDescent="0.15">
      <c r="A145" s="87" t="s">
        <v>4367</v>
      </c>
      <c r="B145" s="91" t="s">
        <v>16377</v>
      </c>
      <c r="C145" s="91" t="s">
        <v>16378</v>
      </c>
      <c r="D145" s="91" t="s">
        <v>16379</v>
      </c>
      <c r="E145" s="62" t="s">
        <v>15956</v>
      </c>
      <c r="F145" s="62" t="s">
        <v>15768</v>
      </c>
    </row>
    <row r="146" spans="1:6" x14ac:dyDescent="0.15">
      <c r="A146" s="87" t="s">
        <v>4370</v>
      </c>
      <c r="B146" s="91" t="s">
        <v>16380</v>
      </c>
      <c r="C146" s="91" t="s">
        <v>16381</v>
      </c>
      <c r="D146" s="91" t="s">
        <v>16382</v>
      </c>
      <c r="E146" s="62" t="s">
        <v>15956</v>
      </c>
      <c r="F146" s="62" t="s">
        <v>15768</v>
      </c>
    </row>
    <row r="147" spans="1:6" x14ac:dyDescent="0.15">
      <c r="A147" s="87" t="s">
        <v>4373</v>
      </c>
      <c r="B147" s="91" t="s">
        <v>16383</v>
      </c>
      <c r="C147" s="91" t="s">
        <v>16384</v>
      </c>
      <c r="D147" s="91" t="s">
        <v>16385</v>
      </c>
      <c r="E147" s="62" t="s">
        <v>15956</v>
      </c>
      <c r="F147" s="62" t="s">
        <v>15768</v>
      </c>
    </row>
    <row r="148" spans="1:6" x14ac:dyDescent="0.15">
      <c r="A148" s="87" t="s">
        <v>4376</v>
      </c>
      <c r="B148" s="91" t="s">
        <v>16386</v>
      </c>
      <c r="C148" s="91" t="s">
        <v>16387</v>
      </c>
      <c r="D148" s="91" t="s">
        <v>16388</v>
      </c>
      <c r="E148" s="62" t="s">
        <v>15956</v>
      </c>
      <c r="F148" s="62" t="s">
        <v>15768</v>
      </c>
    </row>
    <row r="149" spans="1:6" x14ac:dyDescent="0.15">
      <c r="A149" s="87" t="s">
        <v>4379</v>
      </c>
      <c r="B149" s="91" t="s">
        <v>16389</v>
      </c>
      <c r="C149" s="91" t="s">
        <v>16390</v>
      </c>
      <c r="D149" s="91" t="s">
        <v>16391</v>
      </c>
      <c r="E149" s="62" t="s">
        <v>15956</v>
      </c>
      <c r="F149" s="62" t="s">
        <v>15768</v>
      </c>
    </row>
    <row r="150" spans="1:6" x14ac:dyDescent="0.15">
      <c r="A150" s="87" t="s">
        <v>4382</v>
      </c>
      <c r="B150" s="91" t="s">
        <v>16392</v>
      </c>
      <c r="C150" s="91" t="s">
        <v>16393</v>
      </c>
      <c r="D150" s="91" t="s">
        <v>16394</v>
      </c>
      <c r="E150" s="62" t="s">
        <v>15956</v>
      </c>
      <c r="F150" s="62" t="s">
        <v>15768</v>
      </c>
    </row>
    <row r="151" spans="1:6" x14ac:dyDescent="0.15">
      <c r="A151" s="87" t="s">
        <v>4385</v>
      </c>
      <c r="B151" s="91" t="s">
        <v>16395</v>
      </c>
      <c r="C151" s="91" t="s">
        <v>16396</v>
      </c>
      <c r="D151" s="91" t="s">
        <v>16397</v>
      </c>
      <c r="E151" s="62" t="s">
        <v>15956</v>
      </c>
      <c r="F151" s="62" t="s">
        <v>15768</v>
      </c>
    </row>
    <row r="152" spans="1:6" x14ac:dyDescent="0.15">
      <c r="A152" s="87" t="s">
        <v>4388</v>
      </c>
      <c r="B152" s="91" t="s">
        <v>16398</v>
      </c>
      <c r="C152" s="91" t="s">
        <v>16399</v>
      </c>
      <c r="D152" s="91" t="s">
        <v>16400</v>
      </c>
      <c r="E152" s="62" t="s">
        <v>15956</v>
      </c>
      <c r="F152" s="62" t="s">
        <v>15768</v>
      </c>
    </row>
    <row r="153" spans="1:6" x14ac:dyDescent="0.15">
      <c r="A153" s="87" t="s">
        <v>4391</v>
      </c>
      <c r="B153" s="91" t="s">
        <v>16401</v>
      </c>
      <c r="C153" s="91" t="s">
        <v>16402</v>
      </c>
      <c r="D153" s="91" t="s">
        <v>16403</v>
      </c>
      <c r="E153" s="62" t="s">
        <v>15956</v>
      </c>
      <c r="F153" s="62" t="s">
        <v>15768</v>
      </c>
    </row>
    <row r="154" spans="1:6" x14ac:dyDescent="0.15">
      <c r="A154" s="87" t="s">
        <v>4394</v>
      </c>
      <c r="B154" s="91" t="s">
        <v>16404</v>
      </c>
      <c r="C154" s="91" t="s">
        <v>16405</v>
      </c>
      <c r="D154" s="91" t="s">
        <v>16406</v>
      </c>
      <c r="E154" s="62" t="s">
        <v>15956</v>
      </c>
      <c r="F154" s="62" t="s">
        <v>15768</v>
      </c>
    </row>
    <row r="155" spans="1:6" x14ac:dyDescent="0.15">
      <c r="A155" s="87" t="s">
        <v>4397</v>
      </c>
      <c r="B155" s="91" t="s">
        <v>16407</v>
      </c>
      <c r="C155" s="91" t="s">
        <v>16408</v>
      </c>
      <c r="D155" s="91" t="s">
        <v>16409</v>
      </c>
      <c r="E155" s="62" t="s">
        <v>15956</v>
      </c>
      <c r="F155" s="62" t="s">
        <v>15768</v>
      </c>
    </row>
    <row r="156" spans="1:6" x14ac:dyDescent="0.15">
      <c r="A156" s="87" t="s">
        <v>4400</v>
      </c>
      <c r="B156" s="91" t="s">
        <v>16410</v>
      </c>
      <c r="C156" s="91" t="s">
        <v>16411</v>
      </c>
      <c r="D156" s="91" t="s">
        <v>16412</v>
      </c>
      <c r="E156" s="62" t="s">
        <v>15956</v>
      </c>
      <c r="F156" s="62" t="s">
        <v>15768</v>
      </c>
    </row>
    <row r="157" spans="1:6" x14ac:dyDescent="0.15">
      <c r="A157" s="87" t="s">
        <v>4403</v>
      </c>
      <c r="B157" s="91" t="s">
        <v>16413</v>
      </c>
      <c r="C157" s="91" t="s">
        <v>16414</v>
      </c>
      <c r="D157" s="91" t="s">
        <v>16415</v>
      </c>
      <c r="E157" s="62" t="s">
        <v>15956</v>
      </c>
      <c r="F157" s="62" t="s">
        <v>15768</v>
      </c>
    </row>
    <row r="158" spans="1:6" x14ac:dyDescent="0.15">
      <c r="A158" s="87" t="s">
        <v>4406</v>
      </c>
      <c r="B158" s="91" t="s">
        <v>16416</v>
      </c>
      <c r="C158" s="91" t="s">
        <v>16417</v>
      </c>
      <c r="D158" s="91" t="s">
        <v>16418</v>
      </c>
      <c r="E158" s="62" t="s">
        <v>15956</v>
      </c>
      <c r="F158" s="62" t="s">
        <v>15768</v>
      </c>
    </row>
    <row r="159" spans="1:6" x14ac:dyDescent="0.15">
      <c r="A159" s="87" t="s">
        <v>4409</v>
      </c>
      <c r="B159" s="91" t="s">
        <v>16419</v>
      </c>
      <c r="C159" s="91" t="s">
        <v>16420</v>
      </c>
      <c r="D159" s="91" t="s">
        <v>16421</v>
      </c>
      <c r="E159" s="62" t="s">
        <v>15956</v>
      </c>
      <c r="F159" s="62" t="s">
        <v>15768</v>
      </c>
    </row>
    <row r="160" spans="1:6" x14ac:dyDescent="0.15">
      <c r="A160" s="87" t="s">
        <v>4412</v>
      </c>
      <c r="B160" s="91" t="s">
        <v>16422</v>
      </c>
      <c r="C160" s="91" t="s">
        <v>16423</v>
      </c>
      <c r="D160" s="91" t="s">
        <v>16424</v>
      </c>
      <c r="E160" s="62" t="s">
        <v>15956</v>
      </c>
      <c r="F160" s="62" t="s">
        <v>15768</v>
      </c>
    </row>
    <row r="161" spans="1:6" x14ac:dyDescent="0.15">
      <c r="A161" s="87" t="s">
        <v>4415</v>
      </c>
      <c r="B161" s="91" t="s">
        <v>16425</v>
      </c>
      <c r="C161" s="91" t="s">
        <v>16426</v>
      </c>
      <c r="D161" s="91" t="s">
        <v>16427</v>
      </c>
      <c r="E161" s="62" t="s">
        <v>15956</v>
      </c>
      <c r="F161" s="62" t="s">
        <v>15768</v>
      </c>
    </row>
    <row r="162" spans="1:6" x14ac:dyDescent="0.15">
      <c r="A162" s="87" t="s">
        <v>4418</v>
      </c>
      <c r="B162" s="91" t="s">
        <v>16428</v>
      </c>
      <c r="C162" s="91" t="s">
        <v>16429</v>
      </c>
      <c r="D162" s="91" t="s">
        <v>16430</v>
      </c>
      <c r="E162" s="62" t="s">
        <v>15956</v>
      </c>
      <c r="F162" s="62" t="s">
        <v>15768</v>
      </c>
    </row>
    <row r="163" spans="1:6" x14ac:dyDescent="0.15">
      <c r="A163" s="87" t="s">
        <v>4420</v>
      </c>
      <c r="B163" s="91" t="s">
        <v>16431</v>
      </c>
      <c r="C163" s="91" t="s">
        <v>16432</v>
      </c>
      <c r="D163" s="91" t="s">
        <v>16433</v>
      </c>
      <c r="E163" s="62" t="s">
        <v>15956</v>
      </c>
      <c r="F163" s="62" t="s">
        <v>15768</v>
      </c>
    </row>
    <row r="164" spans="1:6" x14ac:dyDescent="0.15">
      <c r="A164" s="87" t="s">
        <v>4423</v>
      </c>
      <c r="B164" s="91" t="s">
        <v>16434</v>
      </c>
      <c r="C164" s="91" t="s">
        <v>16435</v>
      </c>
      <c r="D164" s="91" t="s">
        <v>16436</v>
      </c>
      <c r="E164" s="62" t="s">
        <v>15956</v>
      </c>
      <c r="F164" s="62" t="s">
        <v>15768</v>
      </c>
    </row>
    <row r="165" spans="1:6" x14ac:dyDescent="0.15">
      <c r="A165" s="87" t="s">
        <v>4426</v>
      </c>
      <c r="B165" s="91" t="s">
        <v>16437</v>
      </c>
      <c r="C165" s="91" t="s">
        <v>16438</v>
      </c>
      <c r="D165" s="91" t="s">
        <v>16439</v>
      </c>
      <c r="E165" s="62" t="s">
        <v>15956</v>
      </c>
      <c r="F165" s="62" t="s">
        <v>15768</v>
      </c>
    </row>
    <row r="166" spans="1:6" x14ac:dyDescent="0.15">
      <c r="A166" s="87" t="s">
        <v>4429</v>
      </c>
      <c r="B166" s="91" t="s">
        <v>16440</v>
      </c>
      <c r="C166" s="91" t="s">
        <v>16441</v>
      </c>
      <c r="D166" s="91" t="s">
        <v>16442</v>
      </c>
      <c r="E166" s="62" t="s">
        <v>15956</v>
      </c>
      <c r="F166" s="62" t="s">
        <v>15768</v>
      </c>
    </row>
    <row r="167" spans="1:6" x14ac:dyDescent="0.15">
      <c r="A167" s="87" t="s">
        <v>4432</v>
      </c>
      <c r="B167" s="91" t="s">
        <v>16443</v>
      </c>
      <c r="C167" s="91" t="s">
        <v>16444</v>
      </c>
      <c r="D167" s="91" t="s">
        <v>16445</v>
      </c>
      <c r="E167" s="62" t="s">
        <v>15956</v>
      </c>
      <c r="F167" s="62" t="s">
        <v>15768</v>
      </c>
    </row>
    <row r="168" spans="1:6" x14ac:dyDescent="0.15">
      <c r="A168" s="87" t="s">
        <v>4435</v>
      </c>
      <c r="B168" s="91" t="s">
        <v>16446</v>
      </c>
      <c r="C168" s="91" t="s">
        <v>16447</v>
      </c>
      <c r="D168" s="91" t="s">
        <v>16448</v>
      </c>
      <c r="E168" s="62" t="s">
        <v>15956</v>
      </c>
      <c r="F168" s="62" t="s">
        <v>15768</v>
      </c>
    </row>
    <row r="169" spans="1:6" x14ac:dyDescent="0.15">
      <c r="A169" s="87" t="s">
        <v>4438</v>
      </c>
      <c r="B169" s="91" t="s">
        <v>16449</v>
      </c>
      <c r="C169" s="91" t="s">
        <v>16450</v>
      </c>
      <c r="D169" s="91" t="s">
        <v>16451</v>
      </c>
      <c r="E169" s="62" t="s">
        <v>15956</v>
      </c>
      <c r="F169" s="62" t="s">
        <v>15768</v>
      </c>
    </row>
    <row r="170" spans="1:6" x14ac:dyDescent="0.15">
      <c r="A170" s="87" t="s">
        <v>4441</v>
      </c>
      <c r="B170" s="91" t="s">
        <v>16452</v>
      </c>
      <c r="C170" s="91" t="s">
        <v>16453</v>
      </c>
      <c r="D170" s="91" t="s">
        <v>16454</v>
      </c>
      <c r="E170" s="62" t="s">
        <v>15956</v>
      </c>
      <c r="F170" s="62" t="s">
        <v>15768</v>
      </c>
    </row>
    <row r="171" spans="1:6" x14ac:dyDescent="0.15">
      <c r="A171" s="87" t="s">
        <v>4444</v>
      </c>
      <c r="B171" s="91" t="s">
        <v>16455</v>
      </c>
      <c r="C171" s="91" t="s">
        <v>16456</v>
      </c>
      <c r="D171" s="91" t="s">
        <v>16457</v>
      </c>
      <c r="E171" s="62" t="s">
        <v>15956</v>
      </c>
      <c r="F171" s="62" t="s">
        <v>15768</v>
      </c>
    </row>
    <row r="172" spans="1:6" x14ac:dyDescent="0.15">
      <c r="A172" s="87" t="s">
        <v>4447</v>
      </c>
      <c r="B172" s="91" t="s">
        <v>16458</v>
      </c>
      <c r="C172" s="91" t="s">
        <v>16459</v>
      </c>
      <c r="D172" s="91" t="s">
        <v>16460</v>
      </c>
      <c r="E172" s="62" t="s">
        <v>15956</v>
      </c>
      <c r="F172" s="62" t="s">
        <v>15768</v>
      </c>
    </row>
    <row r="173" spans="1:6" x14ac:dyDescent="0.15">
      <c r="A173" s="87" t="s">
        <v>4450</v>
      </c>
      <c r="B173" s="91" t="s">
        <v>16461</v>
      </c>
      <c r="C173" s="91" t="s">
        <v>16462</v>
      </c>
      <c r="D173" s="91" t="s">
        <v>16463</v>
      </c>
      <c r="E173" s="62" t="s">
        <v>15956</v>
      </c>
      <c r="F173" s="62" t="s">
        <v>15768</v>
      </c>
    </row>
    <row r="174" spans="1:6" x14ac:dyDescent="0.15">
      <c r="A174" s="87" t="s">
        <v>4453</v>
      </c>
      <c r="B174" s="91" t="s">
        <v>16464</v>
      </c>
      <c r="C174" s="91" t="s">
        <v>16465</v>
      </c>
      <c r="D174" s="91" t="s">
        <v>16466</v>
      </c>
      <c r="E174" s="62" t="s">
        <v>15956</v>
      </c>
      <c r="F174" s="62" t="s">
        <v>15768</v>
      </c>
    </row>
    <row r="175" spans="1:6" x14ac:dyDescent="0.15">
      <c r="A175" s="87" t="s">
        <v>4456</v>
      </c>
      <c r="B175" s="91" t="s">
        <v>16467</v>
      </c>
      <c r="C175" s="91" t="s">
        <v>16468</v>
      </c>
      <c r="D175" s="91" t="s">
        <v>16469</v>
      </c>
      <c r="E175" s="62" t="s">
        <v>15956</v>
      </c>
      <c r="F175" s="62" t="s">
        <v>15768</v>
      </c>
    </row>
    <row r="176" spans="1:6" x14ac:dyDescent="0.15">
      <c r="A176" s="87" t="s">
        <v>4459</v>
      </c>
      <c r="B176" s="91" t="s">
        <v>16470</v>
      </c>
      <c r="C176" s="91" t="s">
        <v>16471</v>
      </c>
      <c r="D176" s="91" t="s">
        <v>16472</v>
      </c>
      <c r="E176" s="62" t="s">
        <v>15956</v>
      </c>
      <c r="F176" s="62" t="s">
        <v>15768</v>
      </c>
    </row>
    <row r="177" spans="1:6" x14ac:dyDescent="0.15">
      <c r="A177" s="87" t="s">
        <v>4462</v>
      </c>
      <c r="B177" s="91" t="s">
        <v>16473</v>
      </c>
      <c r="C177" s="91" t="s">
        <v>16474</v>
      </c>
      <c r="D177" s="91" t="s">
        <v>16475</v>
      </c>
      <c r="E177" s="62" t="s">
        <v>15956</v>
      </c>
      <c r="F177" s="62" t="s">
        <v>15768</v>
      </c>
    </row>
    <row r="178" spans="1:6" x14ac:dyDescent="0.15">
      <c r="A178" s="87" t="s">
        <v>4464</v>
      </c>
      <c r="B178" s="91" t="s">
        <v>16476</v>
      </c>
      <c r="C178" s="91" t="s">
        <v>16477</v>
      </c>
      <c r="D178" s="91" t="s">
        <v>16478</v>
      </c>
      <c r="E178" s="62" t="s">
        <v>15956</v>
      </c>
      <c r="F178" s="62" t="s">
        <v>15768</v>
      </c>
    </row>
    <row r="179" spans="1:6" x14ac:dyDescent="0.15">
      <c r="A179" s="87" t="s">
        <v>4467</v>
      </c>
      <c r="B179" s="91" t="s">
        <v>16479</v>
      </c>
      <c r="C179" s="91" t="s">
        <v>16480</v>
      </c>
      <c r="D179" s="91" t="s">
        <v>16481</v>
      </c>
      <c r="E179" s="62" t="s">
        <v>15956</v>
      </c>
      <c r="F179" s="62" t="s">
        <v>15768</v>
      </c>
    </row>
    <row r="180" spans="1:6" x14ac:dyDescent="0.15">
      <c r="A180" s="87" t="s">
        <v>4470</v>
      </c>
      <c r="B180" s="91" t="s">
        <v>16482</v>
      </c>
      <c r="C180" s="91" t="s">
        <v>16483</v>
      </c>
      <c r="D180" s="91" t="s">
        <v>16484</v>
      </c>
      <c r="E180" s="62" t="s">
        <v>15956</v>
      </c>
      <c r="F180" s="62" t="s">
        <v>15768</v>
      </c>
    </row>
    <row r="181" spans="1:6" x14ac:dyDescent="0.15">
      <c r="A181" s="87" t="s">
        <v>4473</v>
      </c>
      <c r="B181" s="91" t="s">
        <v>16485</v>
      </c>
      <c r="C181" s="91" t="s">
        <v>16486</v>
      </c>
      <c r="D181" s="91" t="s">
        <v>16487</v>
      </c>
      <c r="E181" s="62" t="s">
        <v>15956</v>
      </c>
      <c r="F181" s="62" t="s">
        <v>15768</v>
      </c>
    </row>
    <row r="182" spans="1:6" x14ac:dyDescent="0.15">
      <c r="A182" s="87" t="s">
        <v>4476</v>
      </c>
      <c r="B182" s="91" t="s">
        <v>16488</v>
      </c>
      <c r="C182" s="91" t="s">
        <v>16489</v>
      </c>
      <c r="D182" s="91" t="s">
        <v>16490</v>
      </c>
      <c r="E182" s="62" t="s">
        <v>15956</v>
      </c>
      <c r="F182" s="62" t="s">
        <v>15768</v>
      </c>
    </row>
    <row r="183" spans="1:6" x14ac:dyDescent="0.15">
      <c r="A183" s="87" t="s">
        <v>4479</v>
      </c>
      <c r="B183" s="91" t="s">
        <v>16491</v>
      </c>
      <c r="C183" s="91" t="s">
        <v>16492</v>
      </c>
      <c r="D183" s="91" t="s">
        <v>16493</v>
      </c>
      <c r="E183" s="62" t="s">
        <v>15956</v>
      </c>
      <c r="F183" s="62" t="s">
        <v>15768</v>
      </c>
    </row>
    <row r="184" spans="1:6" x14ac:dyDescent="0.15">
      <c r="A184" s="87" t="s">
        <v>4482</v>
      </c>
      <c r="B184" s="91" t="s">
        <v>16494</v>
      </c>
      <c r="C184" s="91" t="s">
        <v>16495</v>
      </c>
      <c r="D184" s="91" t="s">
        <v>16496</v>
      </c>
      <c r="E184" s="62" t="s">
        <v>15956</v>
      </c>
      <c r="F184" s="62" t="s">
        <v>15768</v>
      </c>
    </row>
    <row r="185" spans="1:6" x14ac:dyDescent="0.15">
      <c r="A185" s="87" t="s">
        <v>4485</v>
      </c>
      <c r="B185" s="91" t="s">
        <v>16497</v>
      </c>
      <c r="C185" s="91" t="s">
        <v>16498</v>
      </c>
      <c r="D185" s="91" t="s">
        <v>16499</v>
      </c>
      <c r="E185" s="62" t="s">
        <v>15956</v>
      </c>
      <c r="F185" s="62" t="s">
        <v>15768</v>
      </c>
    </row>
    <row r="186" spans="1:6" x14ac:dyDescent="0.15">
      <c r="A186" s="87" t="s">
        <v>4488</v>
      </c>
      <c r="B186" s="91" t="s">
        <v>16500</v>
      </c>
      <c r="C186" s="91" t="s">
        <v>16501</v>
      </c>
      <c r="D186" s="91" t="s">
        <v>16502</v>
      </c>
      <c r="E186" s="62" t="s">
        <v>15956</v>
      </c>
      <c r="F186" s="62" t="s">
        <v>15768</v>
      </c>
    </row>
    <row r="187" spans="1:6" x14ac:dyDescent="0.15">
      <c r="A187" s="87" t="s">
        <v>4491</v>
      </c>
      <c r="B187" s="91" t="s">
        <v>16503</v>
      </c>
      <c r="C187" s="91" t="s">
        <v>16504</v>
      </c>
      <c r="D187" s="91" t="s">
        <v>16505</v>
      </c>
      <c r="E187" s="62" t="s">
        <v>15956</v>
      </c>
      <c r="F187" s="62" t="s">
        <v>15768</v>
      </c>
    </row>
    <row r="188" spans="1:6" x14ac:dyDescent="0.15">
      <c r="A188" s="87" t="s">
        <v>4494</v>
      </c>
      <c r="B188" s="91" t="s">
        <v>16506</v>
      </c>
      <c r="C188" s="91" t="s">
        <v>16507</v>
      </c>
      <c r="D188" s="91" t="s">
        <v>16508</v>
      </c>
      <c r="E188" s="62" t="s">
        <v>15956</v>
      </c>
      <c r="F188" s="62" t="s">
        <v>15768</v>
      </c>
    </row>
    <row r="189" spans="1:6" x14ac:dyDescent="0.15">
      <c r="A189" s="87" t="s">
        <v>4497</v>
      </c>
      <c r="B189" s="91" t="s">
        <v>16509</v>
      </c>
      <c r="C189" s="91" t="s">
        <v>16510</v>
      </c>
      <c r="D189" s="91" t="s">
        <v>16511</v>
      </c>
      <c r="E189" s="62" t="s">
        <v>15956</v>
      </c>
      <c r="F189" s="62" t="s">
        <v>15768</v>
      </c>
    </row>
    <row r="190" spans="1:6" x14ac:dyDescent="0.15">
      <c r="A190" s="87" t="s">
        <v>4500</v>
      </c>
      <c r="B190" s="91" t="s">
        <v>16512</v>
      </c>
      <c r="C190" s="91" t="s">
        <v>16513</v>
      </c>
      <c r="D190" s="91" t="s">
        <v>16514</v>
      </c>
      <c r="E190" s="62" t="s">
        <v>15956</v>
      </c>
      <c r="F190" s="62" t="s">
        <v>15768</v>
      </c>
    </row>
    <row r="191" spans="1:6" x14ac:dyDescent="0.15">
      <c r="A191" s="87" t="s">
        <v>4503</v>
      </c>
      <c r="B191" s="91" t="s">
        <v>16515</v>
      </c>
      <c r="C191" s="91" t="s">
        <v>16516</v>
      </c>
      <c r="D191" s="91" t="s">
        <v>16517</v>
      </c>
      <c r="E191" s="62" t="s">
        <v>15956</v>
      </c>
      <c r="F191" s="62" t="s">
        <v>15768</v>
      </c>
    </row>
    <row r="192" spans="1:6" x14ac:dyDescent="0.15">
      <c r="A192" s="87" t="s">
        <v>4506</v>
      </c>
      <c r="B192" s="91" t="s">
        <v>16518</v>
      </c>
      <c r="C192" s="91" t="s">
        <v>16519</v>
      </c>
      <c r="D192" s="91" t="s">
        <v>16520</v>
      </c>
      <c r="E192" s="62" t="s">
        <v>15956</v>
      </c>
      <c r="F192" s="62" t="s">
        <v>15768</v>
      </c>
    </row>
    <row r="193" spans="1:6" x14ac:dyDescent="0.15">
      <c r="A193" s="87" t="s">
        <v>4509</v>
      </c>
      <c r="B193" s="91" t="s">
        <v>16521</v>
      </c>
      <c r="C193" s="91" t="s">
        <v>16522</v>
      </c>
      <c r="D193" s="91" t="s">
        <v>16523</v>
      </c>
      <c r="E193" s="62" t="s">
        <v>15956</v>
      </c>
      <c r="F193" s="62" t="s">
        <v>15768</v>
      </c>
    </row>
    <row r="194" spans="1:6" x14ac:dyDescent="0.15">
      <c r="A194" s="87" t="s">
        <v>4512</v>
      </c>
      <c r="B194" s="91" t="s">
        <v>16524</v>
      </c>
      <c r="C194" s="91" t="s">
        <v>16525</v>
      </c>
      <c r="D194" s="91" t="s">
        <v>16526</v>
      </c>
      <c r="E194" s="62" t="s">
        <v>15956</v>
      </c>
      <c r="F194" s="62" t="s">
        <v>15768</v>
      </c>
    </row>
    <row r="195" spans="1:6" x14ac:dyDescent="0.15">
      <c r="A195" s="87" t="s">
        <v>4515</v>
      </c>
      <c r="B195" s="91" t="s">
        <v>16527</v>
      </c>
      <c r="C195" s="91" t="s">
        <v>16528</v>
      </c>
      <c r="D195" s="91" t="s">
        <v>16529</v>
      </c>
      <c r="E195" s="62" t="s">
        <v>15956</v>
      </c>
      <c r="F195" s="62" t="s">
        <v>15768</v>
      </c>
    </row>
    <row r="196" spans="1:6" x14ac:dyDescent="0.15">
      <c r="A196" s="87" t="s">
        <v>4518</v>
      </c>
      <c r="B196" s="91" t="s">
        <v>16530</v>
      </c>
      <c r="C196" s="91" t="s">
        <v>16531</v>
      </c>
      <c r="D196" s="91" t="s">
        <v>16532</v>
      </c>
      <c r="E196" s="62" t="s">
        <v>15956</v>
      </c>
      <c r="F196" s="62" t="s">
        <v>15768</v>
      </c>
    </row>
    <row r="197" spans="1:6" x14ac:dyDescent="0.15">
      <c r="A197" s="87" t="s">
        <v>4521</v>
      </c>
      <c r="B197" s="91" t="s">
        <v>16533</v>
      </c>
      <c r="C197" s="91" t="s">
        <v>16534</v>
      </c>
      <c r="D197" s="91" t="s">
        <v>16535</v>
      </c>
      <c r="E197" s="62" t="s">
        <v>15956</v>
      </c>
      <c r="F197" s="62" t="s">
        <v>15768</v>
      </c>
    </row>
    <row r="198" spans="1:6" x14ac:dyDescent="0.15">
      <c r="A198" s="87" t="s">
        <v>4524</v>
      </c>
      <c r="B198" s="91" t="s">
        <v>16536</v>
      </c>
      <c r="C198" s="91" t="s">
        <v>16537</v>
      </c>
      <c r="D198" s="91" t="s">
        <v>16538</v>
      </c>
      <c r="E198" s="62" t="s">
        <v>15956</v>
      </c>
      <c r="F198" s="62" t="s">
        <v>15768</v>
      </c>
    </row>
    <row r="199" spans="1:6" x14ac:dyDescent="0.15">
      <c r="A199" s="87" t="s">
        <v>4527</v>
      </c>
      <c r="B199" s="91" t="s">
        <v>16539</v>
      </c>
      <c r="C199" s="91" t="s">
        <v>16540</v>
      </c>
      <c r="D199" s="91" t="s">
        <v>16541</v>
      </c>
      <c r="E199" s="62" t="s">
        <v>15956</v>
      </c>
      <c r="F199" s="62" t="s">
        <v>15768</v>
      </c>
    </row>
    <row r="200" spans="1:6" x14ac:dyDescent="0.15">
      <c r="A200" s="87" t="s">
        <v>4530</v>
      </c>
      <c r="B200" s="91" t="s">
        <v>16542</v>
      </c>
      <c r="C200" s="91" t="s">
        <v>16543</v>
      </c>
      <c r="D200" s="91" t="s">
        <v>16544</v>
      </c>
      <c r="E200" s="62" t="s">
        <v>15956</v>
      </c>
      <c r="F200" s="62" t="s">
        <v>15768</v>
      </c>
    </row>
    <row r="201" spans="1:6" x14ac:dyDescent="0.15">
      <c r="A201" s="87" t="s">
        <v>4533</v>
      </c>
      <c r="B201" s="91" t="s">
        <v>16545</v>
      </c>
      <c r="C201" s="91" t="s">
        <v>16546</v>
      </c>
      <c r="D201" s="91" t="s">
        <v>16547</v>
      </c>
      <c r="E201" s="62" t="s">
        <v>15956</v>
      </c>
      <c r="F201" s="62" t="s">
        <v>15768</v>
      </c>
    </row>
    <row r="202" spans="1:6" x14ac:dyDescent="0.15">
      <c r="A202" s="87" t="s">
        <v>4536</v>
      </c>
      <c r="B202" s="91" t="s">
        <v>16548</v>
      </c>
      <c r="C202" s="91" t="s">
        <v>16549</v>
      </c>
      <c r="D202" s="91" t="s">
        <v>16550</v>
      </c>
      <c r="E202" s="62" t="s">
        <v>15956</v>
      </c>
      <c r="F202" s="62" t="s">
        <v>15768</v>
      </c>
    </row>
    <row r="203" spans="1:6" x14ac:dyDescent="0.15">
      <c r="A203" s="87" t="s">
        <v>4539</v>
      </c>
      <c r="B203" s="91" t="s">
        <v>16551</v>
      </c>
      <c r="C203" s="91" t="s">
        <v>16552</v>
      </c>
      <c r="D203" s="91" t="s">
        <v>16553</v>
      </c>
      <c r="E203" s="62" t="s">
        <v>15956</v>
      </c>
      <c r="F203" s="62" t="s">
        <v>15768</v>
      </c>
    </row>
    <row r="204" spans="1:6" x14ac:dyDescent="0.15">
      <c r="A204" s="87" t="s">
        <v>4542</v>
      </c>
      <c r="B204" s="91" t="s">
        <v>16554</v>
      </c>
      <c r="C204" s="91" t="s">
        <v>16555</v>
      </c>
      <c r="D204" s="91" t="s">
        <v>16556</v>
      </c>
      <c r="E204" s="62" t="s">
        <v>15956</v>
      </c>
      <c r="F204" s="62" t="s">
        <v>15768</v>
      </c>
    </row>
    <row r="205" spans="1:6" x14ac:dyDescent="0.15">
      <c r="A205" s="87" t="s">
        <v>4545</v>
      </c>
      <c r="B205" s="91" t="s">
        <v>16557</v>
      </c>
      <c r="C205" s="91" t="s">
        <v>16558</v>
      </c>
      <c r="D205" s="91" t="s">
        <v>16559</v>
      </c>
      <c r="E205" s="62" t="s">
        <v>15956</v>
      </c>
      <c r="F205" s="62" t="s">
        <v>15768</v>
      </c>
    </row>
    <row r="206" spans="1:6" x14ac:dyDescent="0.15">
      <c r="A206" s="87" t="s">
        <v>4547</v>
      </c>
      <c r="B206" s="91" t="s">
        <v>16560</v>
      </c>
      <c r="C206" s="91" t="s">
        <v>16561</v>
      </c>
      <c r="D206" s="91" t="s">
        <v>16562</v>
      </c>
      <c r="E206" s="62" t="s">
        <v>15956</v>
      </c>
      <c r="F206" s="62" t="s">
        <v>15768</v>
      </c>
    </row>
    <row r="207" spans="1:6" x14ac:dyDescent="0.15">
      <c r="A207" s="87" t="s">
        <v>4550</v>
      </c>
      <c r="B207" s="91" t="s">
        <v>16563</v>
      </c>
      <c r="C207" s="91" t="s">
        <v>16564</v>
      </c>
      <c r="D207" s="91" t="s">
        <v>16565</v>
      </c>
      <c r="E207" s="62" t="s">
        <v>15956</v>
      </c>
      <c r="F207" s="62" t="s">
        <v>15768</v>
      </c>
    </row>
    <row r="208" spans="1:6" x14ac:dyDescent="0.15">
      <c r="A208" s="87" t="s">
        <v>4553</v>
      </c>
      <c r="B208" s="91" t="s">
        <v>16566</v>
      </c>
      <c r="C208" s="91" t="s">
        <v>16567</v>
      </c>
      <c r="D208" s="91" t="s">
        <v>16568</v>
      </c>
      <c r="E208" s="62" t="s">
        <v>15956</v>
      </c>
      <c r="F208" s="62" t="s">
        <v>15768</v>
      </c>
    </row>
    <row r="209" spans="1:6" x14ac:dyDescent="0.15">
      <c r="A209" s="87" t="s">
        <v>4556</v>
      </c>
      <c r="B209" s="91" t="s">
        <v>16569</v>
      </c>
      <c r="C209" s="91" t="s">
        <v>16570</v>
      </c>
      <c r="D209" s="91" t="s">
        <v>16571</v>
      </c>
      <c r="E209" s="62" t="s">
        <v>15956</v>
      </c>
      <c r="F209" s="62" t="s">
        <v>15768</v>
      </c>
    </row>
    <row r="210" spans="1:6" x14ac:dyDescent="0.15">
      <c r="A210" s="87" t="s">
        <v>4558</v>
      </c>
      <c r="B210" s="91" t="s">
        <v>16572</v>
      </c>
      <c r="C210" s="91" t="s">
        <v>16573</v>
      </c>
      <c r="D210" s="91" t="s">
        <v>16574</v>
      </c>
      <c r="E210" s="62" t="s">
        <v>15956</v>
      </c>
      <c r="F210" s="62" t="s">
        <v>15768</v>
      </c>
    </row>
    <row r="211" spans="1:6" x14ac:dyDescent="0.15">
      <c r="A211" s="87" t="s">
        <v>4561</v>
      </c>
      <c r="B211" s="91" t="s">
        <v>16575</v>
      </c>
      <c r="C211" s="91" t="s">
        <v>16576</v>
      </c>
      <c r="D211" s="91" t="s">
        <v>16577</v>
      </c>
      <c r="E211" s="62" t="s">
        <v>15956</v>
      </c>
      <c r="F211" s="62" t="s">
        <v>15768</v>
      </c>
    </row>
    <row r="212" spans="1:6" x14ac:dyDescent="0.15">
      <c r="A212" s="87" t="s">
        <v>4564</v>
      </c>
      <c r="B212" s="91" t="s">
        <v>16578</v>
      </c>
      <c r="C212" s="91" t="s">
        <v>16579</v>
      </c>
      <c r="D212" s="91" t="s">
        <v>16580</v>
      </c>
      <c r="E212" s="62" t="s">
        <v>15956</v>
      </c>
      <c r="F212" s="62" t="s">
        <v>15768</v>
      </c>
    </row>
    <row r="213" spans="1:6" x14ac:dyDescent="0.15">
      <c r="A213" s="87" t="s">
        <v>4567</v>
      </c>
      <c r="B213" s="91" t="s">
        <v>16581</v>
      </c>
      <c r="C213" s="91" t="s">
        <v>16582</v>
      </c>
      <c r="D213" s="91" t="s">
        <v>16583</v>
      </c>
      <c r="E213" s="62" t="s">
        <v>15956</v>
      </c>
      <c r="F213" s="62" t="s">
        <v>15768</v>
      </c>
    </row>
    <row r="214" spans="1:6" x14ac:dyDescent="0.15">
      <c r="A214" s="87" t="s">
        <v>4570</v>
      </c>
      <c r="B214" s="91" t="s">
        <v>16584</v>
      </c>
      <c r="C214" s="91" t="s">
        <v>16585</v>
      </c>
      <c r="D214" s="91" t="s">
        <v>16586</v>
      </c>
      <c r="E214" s="62" t="s">
        <v>15956</v>
      </c>
      <c r="F214" s="62" t="s">
        <v>15768</v>
      </c>
    </row>
    <row r="215" spans="1:6" x14ac:dyDescent="0.15">
      <c r="A215" s="87" t="s">
        <v>4573</v>
      </c>
      <c r="B215" s="91" t="s">
        <v>16587</v>
      </c>
      <c r="C215" s="91" t="s">
        <v>16588</v>
      </c>
      <c r="D215" s="91" t="s">
        <v>16589</v>
      </c>
      <c r="E215" s="62" t="s">
        <v>15956</v>
      </c>
      <c r="F215" s="62" t="s">
        <v>15768</v>
      </c>
    </row>
    <row r="216" spans="1:6" x14ac:dyDescent="0.15">
      <c r="A216" s="87" t="s">
        <v>4576</v>
      </c>
      <c r="B216" s="91" t="s">
        <v>16590</v>
      </c>
      <c r="C216" s="91" t="s">
        <v>16591</v>
      </c>
      <c r="D216" s="91" t="s">
        <v>16592</v>
      </c>
      <c r="E216" s="62" t="s">
        <v>15956</v>
      </c>
      <c r="F216" s="62" t="s">
        <v>15768</v>
      </c>
    </row>
    <row r="217" spans="1:6" x14ac:dyDescent="0.15">
      <c r="A217" s="87" t="s">
        <v>4579</v>
      </c>
      <c r="B217" s="91" t="s">
        <v>16593</v>
      </c>
      <c r="C217" s="91" t="s">
        <v>16594</v>
      </c>
      <c r="D217" s="91" t="s">
        <v>16595</v>
      </c>
      <c r="E217" s="62" t="s">
        <v>15956</v>
      </c>
      <c r="F217" s="62" t="s">
        <v>15768</v>
      </c>
    </row>
    <row r="218" spans="1:6" x14ac:dyDescent="0.15">
      <c r="A218" s="87" t="s">
        <v>4581</v>
      </c>
      <c r="B218" s="91" t="s">
        <v>16596</v>
      </c>
      <c r="C218" s="91" t="s">
        <v>16597</v>
      </c>
      <c r="D218" s="91" t="s">
        <v>16598</v>
      </c>
      <c r="E218" s="62" t="s">
        <v>15956</v>
      </c>
      <c r="F218" s="62" t="s">
        <v>15768</v>
      </c>
    </row>
    <row r="219" spans="1:6" x14ac:dyDescent="0.15">
      <c r="A219" s="87" t="s">
        <v>4584</v>
      </c>
      <c r="B219" s="91" t="s">
        <v>16599</v>
      </c>
      <c r="C219" s="91" t="s">
        <v>16600</v>
      </c>
      <c r="D219" s="91" t="s">
        <v>16601</v>
      </c>
      <c r="E219" s="62" t="s">
        <v>15956</v>
      </c>
      <c r="F219" s="62" t="s">
        <v>15768</v>
      </c>
    </row>
    <row r="220" spans="1:6" x14ac:dyDescent="0.15">
      <c r="A220" s="87" t="s">
        <v>4587</v>
      </c>
      <c r="B220" s="91" t="s">
        <v>16602</v>
      </c>
      <c r="C220" s="91" t="s">
        <v>16603</v>
      </c>
      <c r="D220" s="91" t="s">
        <v>16604</v>
      </c>
      <c r="E220" s="62" t="s">
        <v>15956</v>
      </c>
      <c r="F220" s="62" t="s">
        <v>15768</v>
      </c>
    </row>
    <row r="221" spans="1:6" x14ac:dyDescent="0.15">
      <c r="A221" s="87" t="s">
        <v>4590</v>
      </c>
      <c r="B221" s="91" t="s">
        <v>16605</v>
      </c>
      <c r="C221" s="91" t="s">
        <v>16606</v>
      </c>
      <c r="D221" s="91" t="s">
        <v>16607</v>
      </c>
      <c r="E221" s="62" t="s">
        <v>15956</v>
      </c>
      <c r="F221" s="62" t="s">
        <v>15768</v>
      </c>
    </row>
    <row r="222" spans="1:6" x14ac:dyDescent="0.15">
      <c r="A222" s="87" t="s">
        <v>4593</v>
      </c>
      <c r="B222" s="91" t="s">
        <v>16608</v>
      </c>
      <c r="C222" s="91" t="s">
        <v>16609</v>
      </c>
      <c r="D222" s="91" t="s">
        <v>16610</v>
      </c>
      <c r="E222" s="62" t="s">
        <v>15956</v>
      </c>
      <c r="F222" s="62" t="s">
        <v>15768</v>
      </c>
    </row>
    <row r="223" spans="1:6" x14ac:dyDescent="0.15">
      <c r="A223" s="87" t="s">
        <v>4596</v>
      </c>
      <c r="B223" s="91" t="s">
        <v>16611</v>
      </c>
      <c r="C223" s="91" t="s">
        <v>16612</v>
      </c>
      <c r="D223" s="91" t="s">
        <v>16613</v>
      </c>
      <c r="E223" s="62" t="s">
        <v>15956</v>
      </c>
      <c r="F223" s="62" t="s">
        <v>15768</v>
      </c>
    </row>
    <row r="224" spans="1:6" x14ac:dyDescent="0.15">
      <c r="A224" s="87" t="s">
        <v>4599</v>
      </c>
      <c r="B224" s="91" t="s">
        <v>16614</v>
      </c>
      <c r="C224" s="91" t="s">
        <v>16615</v>
      </c>
      <c r="D224" s="91" t="s">
        <v>16616</v>
      </c>
      <c r="E224" s="62" t="s">
        <v>15956</v>
      </c>
      <c r="F224" s="62" t="s">
        <v>15768</v>
      </c>
    </row>
    <row r="225" spans="1:6" x14ac:dyDescent="0.15">
      <c r="A225" s="87" t="s">
        <v>4602</v>
      </c>
      <c r="B225" s="91" t="s">
        <v>16617</v>
      </c>
      <c r="C225" s="91" t="s">
        <v>16618</v>
      </c>
      <c r="D225" s="91" t="s">
        <v>16619</v>
      </c>
      <c r="E225" s="62" t="s">
        <v>15956</v>
      </c>
      <c r="F225" s="62" t="s">
        <v>15768</v>
      </c>
    </row>
    <row r="226" spans="1:6" x14ac:dyDescent="0.15">
      <c r="A226" s="87" t="s">
        <v>4605</v>
      </c>
      <c r="B226" s="91" t="s">
        <v>16620</v>
      </c>
      <c r="C226" s="91" t="s">
        <v>16621</v>
      </c>
      <c r="D226" s="91" t="s">
        <v>16622</v>
      </c>
      <c r="E226" s="62" t="s">
        <v>15956</v>
      </c>
      <c r="F226" s="62" t="s">
        <v>15768</v>
      </c>
    </row>
    <row r="227" spans="1:6" x14ac:dyDescent="0.15">
      <c r="A227" s="87" t="s">
        <v>4608</v>
      </c>
      <c r="B227" s="91" t="s">
        <v>16623</v>
      </c>
      <c r="C227" s="91" t="s">
        <v>16624</v>
      </c>
      <c r="D227" s="91" t="s">
        <v>16625</v>
      </c>
      <c r="E227" s="62" t="s">
        <v>15956</v>
      </c>
      <c r="F227" s="62" t="s">
        <v>15768</v>
      </c>
    </row>
    <row r="228" spans="1:6" x14ac:dyDescent="0.15">
      <c r="A228" s="87" t="s">
        <v>4611</v>
      </c>
      <c r="B228" s="91" t="s">
        <v>16626</v>
      </c>
      <c r="C228" s="91" t="s">
        <v>16627</v>
      </c>
      <c r="D228" s="91" t="s">
        <v>16628</v>
      </c>
      <c r="E228" s="62" t="s">
        <v>15956</v>
      </c>
      <c r="F228" s="62" t="s">
        <v>15768</v>
      </c>
    </row>
    <row r="229" spans="1:6" x14ac:dyDescent="0.15">
      <c r="A229" s="87" t="s">
        <v>4614</v>
      </c>
      <c r="B229" s="91" t="s">
        <v>16629</v>
      </c>
      <c r="C229" s="91" t="s">
        <v>16630</v>
      </c>
      <c r="D229" s="91" t="s">
        <v>16631</v>
      </c>
      <c r="E229" s="62" t="s">
        <v>15956</v>
      </c>
      <c r="F229" s="62" t="s">
        <v>15768</v>
      </c>
    </row>
    <row r="230" spans="1:6" x14ac:dyDescent="0.15">
      <c r="A230" s="87" t="s">
        <v>4617</v>
      </c>
      <c r="B230" s="91" t="s">
        <v>16632</v>
      </c>
      <c r="C230" s="91" t="s">
        <v>16633</v>
      </c>
      <c r="D230" s="91" t="s">
        <v>16634</v>
      </c>
      <c r="E230" s="62" t="s">
        <v>15956</v>
      </c>
      <c r="F230" s="62" t="s">
        <v>15768</v>
      </c>
    </row>
    <row r="231" spans="1:6" x14ac:dyDescent="0.15">
      <c r="A231" s="87" t="s">
        <v>4620</v>
      </c>
      <c r="B231" s="91" t="s">
        <v>16635</v>
      </c>
      <c r="C231" s="91" t="s">
        <v>16636</v>
      </c>
      <c r="D231" s="91" t="s">
        <v>16637</v>
      </c>
      <c r="E231" s="62" t="s">
        <v>15956</v>
      </c>
      <c r="F231" s="62" t="s">
        <v>15768</v>
      </c>
    </row>
    <row r="232" spans="1:6" x14ac:dyDescent="0.15">
      <c r="A232" s="87" t="s">
        <v>4623</v>
      </c>
      <c r="B232" s="91" t="s">
        <v>16638</v>
      </c>
      <c r="C232" s="91" t="s">
        <v>16639</v>
      </c>
      <c r="D232" s="91" t="s">
        <v>16640</v>
      </c>
      <c r="E232" s="62" t="s">
        <v>15956</v>
      </c>
      <c r="F232" s="62" t="s">
        <v>15768</v>
      </c>
    </row>
    <row r="233" spans="1:6" x14ac:dyDescent="0.15">
      <c r="A233" s="87" t="s">
        <v>4626</v>
      </c>
      <c r="B233" s="91" t="s">
        <v>16641</v>
      </c>
      <c r="C233" s="91" t="s">
        <v>16642</v>
      </c>
      <c r="D233" s="91" t="s">
        <v>16643</v>
      </c>
      <c r="E233" s="62" t="s">
        <v>15956</v>
      </c>
      <c r="F233" s="62" t="s">
        <v>15768</v>
      </c>
    </row>
    <row r="234" spans="1:6" x14ac:dyDescent="0.15">
      <c r="A234" s="87" t="s">
        <v>4629</v>
      </c>
      <c r="B234" s="91" t="s">
        <v>16644</v>
      </c>
      <c r="C234" s="91" t="s">
        <v>16645</v>
      </c>
      <c r="D234" s="91" t="s">
        <v>16646</v>
      </c>
      <c r="E234" s="62" t="s">
        <v>15956</v>
      </c>
      <c r="F234" s="62" t="s">
        <v>15768</v>
      </c>
    </row>
    <row r="235" spans="1:6" x14ac:dyDescent="0.15">
      <c r="A235" s="87" t="s">
        <v>4632</v>
      </c>
      <c r="B235" s="91" t="s">
        <v>16647</v>
      </c>
      <c r="C235" s="91" t="s">
        <v>16648</v>
      </c>
      <c r="D235" s="91" t="s">
        <v>16649</v>
      </c>
      <c r="E235" s="62" t="s">
        <v>15956</v>
      </c>
      <c r="F235" s="62" t="s">
        <v>15768</v>
      </c>
    </row>
    <row r="236" spans="1:6" x14ac:dyDescent="0.15">
      <c r="A236" s="87" t="s">
        <v>4635</v>
      </c>
      <c r="B236" s="91" t="s">
        <v>16650</v>
      </c>
      <c r="C236" s="91" t="s">
        <v>16651</v>
      </c>
      <c r="D236" s="91" t="s">
        <v>16652</v>
      </c>
      <c r="E236" s="62" t="s">
        <v>15956</v>
      </c>
      <c r="F236" s="62" t="s">
        <v>15768</v>
      </c>
    </row>
    <row r="237" spans="1:6" x14ac:dyDescent="0.15">
      <c r="A237" s="87" t="s">
        <v>4637</v>
      </c>
      <c r="B237" s="91" t="s">
        <v>16653</v>
      </c>
      <c r="C237" s="91" t="s">
        <v>16654</v>
      </c>
      <c r="D237" s="91" t="s">
        <v>16655</v>
      </c>
      <c r="E237" s="62" t="s">
        <v>15956</v>
      </c>
      <c r="F237" s="62" t="s">
        <v>15768</v>
      </c>
    </row>
    <row r="238" spans="1:6" x14ac:dyDescent="0.15">
      <c r="A238" s="87" t="s">
        <v>4640</v>
      </c>
      <c r="B238" s="91" t="s">
        <v>16656</v>
      </c>
      <c r="C238" s="91" t="s">
        <v>16657</v>
      </c>
      <c r="D238" s="91" t="s">
        <v>16658</v>
      </c>
      <c r="E238" s="62" t="s">
        <v>15956</v>
      </c>
      <c r="F238" s="62" t="s">
        <v>15768</v>
      </c>
    </row>
    <row r="239" spans="1:6" x14ac:dyDescent="0.15">
      <c r="A239" s="87" t="s">
        <v>4643</v>
      </c>
      <c r="B239" s="91" t="s">
        <v>16659</v>
      </c>
      <c r="C239" s="91" t="s">
        <v>16660</v>
      </c>
      <c r="D239" s="91" t="s">
        <v>16661</v>
      </c>
      <c r="E239" s="62" t="s">
        <v>15956</v>
      </c>
      <c r="F239" s="62" t="s">
        <v>15768</v>
      </c>
    </row>
    <row r="240" spans="1:6" x14ac:dyDescent="0.15">
      <c r="A240" s="87" t="s">
        <v>4646</v>
      </c>
      <c r="B240" s="91" t="s">
        <v>16662</v>
      </c>
      <c r="C240" s="91" t="s">
        <v>16663</v>
      </c>
      <c r="D240" s="91" t="s">
        <v>16664</v>
      </c>
      <c r="E240" s="62" t="s">
        <v>15956</v>
      </c>
      <c r="F240" s="62" t="s">
        <v>15768</v>
      </c>
    </row>
    <row r="241" spans="1:6" x14ac:dyDescent="0.15">
      <c r="A241" s="87" t="s">
        <v>4649</v>
      </c>
      <c r="B241" s="91" t="s">
        <v>16665</v>
      </c>
      <c r="C241" s="91" t="s">
        <v>16666</v>
      </c>
      <c r="D241" s="91" t="s">
        <v>16667</v>
      </c>
      <c r="E241" s="62" t="s">
        <v>15956</v>
      </c>
      <c r="F241" s="62" t="s">
        <v>15768</v>
      </c>
    </row>
    <row r="242" spans="1:6" x14ac:dyDescent="0.15">
      <c r="A242" s="87" t="s">
        <v>4651</v>
      </c>
      <c r="B242" s="91" t="s">
        <v>16668</v>
      </c>
      <c r="C242" s="91" t="s">
        <v>16669</v>
      </c>
      <c r="D242" s="91" t="s">
        <v>16670</v>
      </c>
      <c r="E242" s="62" t="s">
        <v>15956</v>
      </c>
      <c r="F242" s="62" t="s">
        <v>15768</v>
      </c>
    </row>
    <row r="243" spans="1:6" x14ac:dyDescent="0.15">
      <c r="A243" s="87" t="s">
        <v>4654</v>
      </c>
      <c r="B243" s="91" t="s">
        <v>16671</v>
      </c>
      <c r="C243" s="91" t="s">
        <v>16672</v>
      </c>
      <c r="D243" s="91" t="s">
        <v>16673</v>
      </c>
      <c r="E243" s="62" t="s">
        <v>15956</v>
      </c>
      <c r="F243" s="62" t="s">
        <v>15768</v>
      </c>
    </row>
    <row r="244" spans="1:6" x14ac:dyDescent="0.15">
      <c r="A244" s="87" t="s">
        <v>4657</v>
      </c>
      <c r="B244" s="91" t="s">
        <v>16674</v>
      </c>
      <c r="C244" s="91" t="s">
        <v>16675</v>
      </c>
      <c r="D244" s="91" t="s">
        <v>16676</v>
      </c>
      <c r="E244" s="62" t="s">
        <v>15956</v>
      </c>
      <c r="F244" s="62" t="s">
        <v>15768</v>
      </c>
    </row>
    <row r="245" spans="1:6" x14ac:dyDescent="0.15">
      <c r="A245" s="87" t="s">
        <v>4660</v>
      </c>
      <c r="B245" s="91" t="s">
        <v>16677</v>
      </c>
      <c r="C245" s="91" t="s">
        <v>16678</v>
      </c>
      <c r="D245" s="91" t="s">
        <v>16679</v>
      </c>
      <c r="E245" s="62" t="s">
        <v>15956</v>
      </c>
      <c r="F245" s="62" t="s">
        <v>15768</v>
      </c>
    </row>
    <row r="246" spans="1:6" x14ac:dyDescent="0.15">
      <c r="A246" s="87" t="s">
        <v>4663</v>
      </c>
      <c r="B246" s="91" t="s">
        <v>16680</v>
      </c>
      <c r="C246" s="91" t="s">
        <v>16681</v>
      </c>
      <c r="D246" s="91" t="s">
        <v>16682</v>
      </c>
      <c r="E246" s="62" t="s">
        <v>15956</v>
      </c>
      <c r="F246" s="62" t="s">
        <v>15768</v>
      </c>
    </row>
    <row r="247" spans="1:6" x14ac:dyDescent="0.15">
      <c r="A247" s="87" t="s">
        <v>4666</v>
      </c>
      <c r="B247" s="91" t="s">
        <v>16683</v>
      </c>
      <c r="C247" s="91" t="s">
        <v>16684</v>
      </c>
      <c r="D247" s="91" t="s">
        <v>16685</v>
      </c>
      <c r="E247" s="62" t="s">
        <v>15956</v>
      </c>
      <c r="F247" s="62" t="s">
        <v>15768</v>
      </c>
    </row>
    <row r="248" spans="1:6" x14ac:dyDescent="0.15">
      <c r="A248" s="87" t="s">
        <v>4669</v>
      </c>
      <c r="B248" s="91" t="s">
        <v>16686</v>
      </c>
      <c r="C248" s="91" t="s">
        <v>16687</v>
      </c>
      <c r="D248" s="91" t="s">
        <v>16688</v>
      </c>
      <c r="E248" s="62" t="s">
        <v>15956</v>
      </c>
      <c r="F248" s="62" t="s">
        <v>15768</v>
      </c>
    </row>
    <row r="249" spans="1:6" x14ac:dyDescent="0.15">
      <c r="A249" s="87" t="s">
        <v>4672</v>
      </c>
      <c r="B249" s="91" t="s">
        <v>16689</v>
      </c>
      <c r="C249" s="91" t="s">
        <v>16690</v>
      </c>
      <c r="D249" s="91" t="s">
        <v>16691</v>
      </c>
      <c r="E249" s="62" t="s">
        <v>15956</v>
      </c>
      <c r="F249" s="62" t="s">
        <v>15768</v>
      </c>
    </row>
    <row r="250" spans="1:6" x14ac:dyDescent="0.15">
      <c r="A250" s="87" t="s">
        <v>4674</v>
      </c>
      <c r="B250" s="91" t="s">
        <v>16692</v>
      </c>
      <c r="C250" s="91" t="s">
        <v>16693</v>
      </c>
      <c r="D250" s="91" t="s">
        <v>16694</v>
      </c>
      <c r="E250" s="62" t="s">
        <v>15956</v>
      </c>
      <c r="F250" s="62" t="s">
        <v>15768</v>
      </c>
    </row>
    <row r="251" spans="1:6" x14ac:dyDescent="0.15">
      <c r="A251" s="87" t="s">
        <v>4677</v>
      </c>
      <c r="B251" s="91" t="s">
        <v>16695</v>
      </c>
      <c r="C251" s="91" t="s">
        <v>16696</v>
      </c>
      <c r="D251" s="91" t="s">
        <v>16697</v>
      </c>
      <c r="E251" s="62" t="s">
        <v>15956</v>
      </c>
      <c r="F251" s="62" t="s">
        <v>15768</v>
      </c>
    </row>
    <row r="252" spans="1:6" x14ac:dyDescent="0.15">
      <c r="A252" s="87" t="s">
        <v>4680</v>
      </c>
      <c r="B252" s="91" t="s">
        <v>16698</v>
      </c>
      <c r="C252" s="91" t="s">
        <v>16699</v>
      </c>
      <c r="D252" s="91" t="s">
        <v>16700</v>
      </c>
      <c r="E252" s="62" t="s">
        <v>15956</v>
      </c>
      <c r="F252" s="62" t="s">
        <v>15768</v>
      </c>
    </row>
    <row r="253" spans="1:6" x14ac:dyDescent="0.15">
      <c r="A253" s="87" t="s">
        <v>4683</v>
      </c>
      <c r="B253" s="91" t="s">
        <v>16701</v>
      </c>
      <c r="C253" s="91" t="s">
        <v>16702</v>
      </c>
      <c r="D253" s="91" t="s">
        <v>16703</v>
      </c>
      <c r="E253" s="62" t="s">
        <v>15956</v>
      </c>
      <c r="F253" s="62" t="s">
        <v>15768</v>
      </c>
    </row>
    <row r="254" spans="1:6" x14ac:dyDescent="0.15">
      <c r="A254" s="87" t="s">
        <v>4686</v>
      </c>
      <c r="B254" s="91" t="s">
        <v>16704</v>
      </c>
      <c r="C254" s="91" t="s">
        <v>16705</v>
      </c>
      <c r="D254" s="91" t="s">
        <v>16706</v>
      </c>
      <c r="E254" s="62" t="s">
        <v>15956</v>
      </c>
      <c r="F254" s="62" t="s">
        <v>15768</v>
      </c>
    </row>
    <row r="255" spans="1:6" x14ac:dyDescent="0.15">
      <c r="A255" s="87" t="s">
        <v>4689</v>
      </c>
      <c r="B255" s="91" t="s">
        <v>16707</v>
      </c>
      <c r="C255" s="91" t="s">
        <v>16708</v>
      </c>
      <c r="D255" s="91" t="s">
        <v>16709</v>
      </c>
      <c r="E255" s="62" t="s">
        <v>15956</v>
      </c>
      <c r="F255" s="62" t="s">
        <v>15768</v>
      </c>
    </row>
    <row r="256" spans="1:6" x14ac:dyDescent="0.15">
      <c r="A256" s="87" t="s">
        <v>4692</v>
      </c>
      <c r="B256" s="91" t="s">
        <v>16710</v>
      </c>
      <c r="C256" s="91" t="s">
        <v>16711</v>
      </c>
      <c r="D256" s="91" t="s">
        <v>16712</v>
      </c>
      <c r="E256" s="62" t="s">
        <v>15956</v>
      </c>
      <c r="F256" s="62" t="s">
        <v>15768</v>
      </c>
    </row>
    <row r="257" spans="1:6" x14ac:dyDescent="0.15">
      <c r="A257" s="87" t="s">
        <v>4695</v>
      </c>
      <c r="B257" s="91" t="s">
        <v>16713</v>
      </c>
      <c r="C257" s="91" t="s">
        <v>16714</v>
      </c>
      <c r="D257" s="91" t="s">
        <v>16715</v>
      </c>
      <c r="E257" s="62" t="s">
        <v>15956</v>
      </c>
      <c r="F257" s="62" t="s">
        <v>15768</v>
      </c>
    </row>
    <row r="258" spans="1:6" x14ac:dyDescent="0.15">
      <c r="A258" s="87" t="s">
        <v>4698</v>
      </c>
      <c r="B258" s="91" t="s">
        <v>16716</v>
      </c>
      <c r="C258" s="91" t="s">
        <v>16717</v>
      </c>
      <c r="D258" s="91" t="s">
        <v>16718</v>
      </c>
      <c r="E258" s="62" t="s">
        <v>15956</v>
      </c>
      <c r="F258" s="62" t="s">
        <v>15768</v>
      </c>
    </row>
    <row r="259" spans="1:6" x14ac:dyDescent="0.15">
      <c r="A259" s="87" t="s">
        <v>4701</v>
      </c>
      <c r="B259" s="91" t="s">
        <v>16719</v>
      </c>
      <c r="C259" s="91" t="s">
        <v>16720</v>
      </c>
      <c r="D259" s="91" t="s">
        <v>16721</v>
      </c>
      <c r="E259" s="62" t="s">
        <v>15956</v>
      </c>
      <c r="F259" s="62" t="s">
        <v>15768</v>
      </c>
    </row>
    <row r="260" spans="1:6" x14ac:dyDescent="0.15">
      <c r="A260" s="87" t="s">
        <v>4704</v>
      </c>
      <c r="B260" s="91" t="s">
        <v>16722</v>
      </c>
      <c r="C260" s="91" t="s">
        <v>16723</v>
      </c>
      <c r="D260" s="91" t="s">
        <v>16724</v>
      </c>
      <c r="E260" s="62" t="s">
        <v>15956</v>
      </c>
      <c r="F260" s="62" t="s">
        <v>15768</v>
      </c>
    </row>
    <row r="261" spans="1:6" x14ac:dyDescent="0.15">
      <c r="A261" s="87" t="s">
        <v>4707</v>
      </c>
      <c r="B261" s="91" t="s">
        <v>16725</v>
      </c>
      <c r="C261" s="91" t="s">
        <v>16726</v>
      </c>
      <c r="D261" s="91" t="s">
        <v>16727</v>
      </c>
      <c r="E261" s="62" t="s">
        <v>15956</v>
      </c>
      <c r="F261" s="62" t="s">
        <v>15768</v>
      </c>
    </row>
    <row r="262" spans="1:6" x14ac:dyDescent="0.15">
      <c r="A262" s="87" t="s">
        <v>4710</v>
      </c>
      <c r="B262" s="91" t="s">
        <v>16728</v>
      </c>
      <c r="C262" s="91" t="s">
        <v>16729</v>
      </c>
      <c r="D262" s="91" t="s">
        <v>16730</v>
      </c>
      <c r="E262" s="62" t="s">
        <v>15956</v>
      </c>
      <c r="F262" s="62" t="s">
        <v>15768</v>
      </c>
    </row>
    <row r="263" spans="1:6" x14ac:dyDescent="0.15">
      <c r="A263" s="87" t="s">
        <v>4713</v>
      </c>
      <c r="B263" s="91" t="s">
        <v>16731</v>
      </c>
      <c r="C263" s="91" t="s">
        <v>16732</v>
      </c>
      <c r="D263" s="91" t="s">
        <v>16733</v>
      </c>
      <c r="E263" s="62" t="s">
        <v>15956</v>
      </c>
      <c r="F263" s="62" t="s">
        <v>15768</v>
      </c>
    </row>
    <row r="264" spans="1:6" x14ac:dyDescent="0.15">
      <c r="A264" s="87" t="s">
        <v>4716</v>
      </c>
      <c r="B264" s="91" t="s">
        <v>16734</v>
      </c>
      <c r="C264" s="91" t="s">
        <v>16735</v>
      </c>
      <c r="D264" s="91" t="s">
        <v>16736</v>
      </c>
      <c r="E264" s="62" t="s">
        <v>15956</v>
      </c>
      <c r="F264" s="62" t="s">
        <v>15768</v>
      </c>
    </row>
    <row r="265" spans="1:6" x14ac:dyDescent="0.15">
      <c r="A265" s="87" t="s">
        <v>4719</v>
      </c>
      <c r="B265" s="91" t="s">
        <v>16737</v>
      </c>
      <c r="C265" s="91" t="s">
        <v>16738</v>
      </c>
      <c r="D265" s="91" t="s">
        <v>16739</v>
      </c>
      <c r="E265" s="62" t="s">
        <v>15956</v>
      </c>
      <c r="F265" s="62" t="s">
        <v>15768</v>
      </c>
    </row>
    <row r="266" spans="1:6" x14ac:dyDescent="0.15">
      <c r="A266" s="87" t="s">
        <v>4722</v>
      </c>
      <c r="B266" s="91" t="s">
        <v>16740</v>
      </c>
      <c r="C266" s="91" t="s">
        <v>16741</v>
      </c>
      <c r="D266" s="91" t="s">
        <v>16742</v>
      </c>
      <c r="E266" s="62" t="s">
        <v>15956</v>
      </c>
      <c r="F266" s="62" t="s">
        <v>15768</v>
      </c>
    </row>
    <row r="267" spans="1:6" x14ac:dyDescent="0.15">
      <c r="A267" s="87" t="s">
        <v>4725</v>
      </c>
      <c r="B267" s="91" t="s">
        <v>16743</v>
      </c>
      <c r="C267" s="91" t="s">
        <v>16744</v>
      </c>
      <c r="D267" s="91" t="s">
        <v>16745</v>
      </c>
      <c r="E267" s="62" t="s">
        <v>15956</v>
      </c>
      <c r="F267" s="62" t="s">
        <v>15768</v>
      </c>
    </row>
    <row r="268" spans="1:6" x14ac:dyDescent="0.15">
      <c r="A268" s="87" t="s">
        <v>4728</v>
      </c>
      <c r="B268" s="91" t="s">
        <v>16746</v>
      </c>
      <c r="C268" s="91" t="s">
        <v>16747</v>
      </c>
      <c r="D268" s="91" t="s">
        <v>16748</v>
      </c>
      <c r="E268" s="62" t="s">
        <v>15956</v>
      </c>
      <c r="F268" s="62" t="s">
        <v>15768</v>
      </c>
    </row>
    <row r="269" spans="1:6" x14ac:dyDescent="0.15">
      <c r="A269" s="87" t="s">
        <v>4730</v>
      </c>
      <c r="B269" s="91" t="s">
        <v>16749</v>
      </c>
      <c r="C269" s="91" t="s">
        <v>16750</v>
      </c>
      <c r="D269" s="91" t="s">
        <v>16751</v>
      </c>
      <c r="E269" s="62" t="s">
        <v>15956</v>
      </c>
      <c r="F269" s="62" t="s">
        <v>15768</v>
      </c>
    </row>
    <row r="270" spans="1:6" x14ac:dyDescent="0.15">
      <c r="A270" s="87" t="s">
        <v>4733</v>
      </c>
      <c r="B270" s="91" t="s">
        <v>16752</v>
      </c>
      <c r="C270" s="91" t="s">
        <v>16753</v>
      </c>
      <c r="D270" s="91" t="s">
        <v>16754</v>
      </c>
      <c r="E270" s="62" t="s">
        <v>15956</v>
      </c>
      <c r="F270" s="62" t="s">
        <v>15768</v>
      </c>
    </row>
    <row r="271" spans="1:6" x14ac:dyDescent="0.15">
      <c r="A271" s="87" t="s">
        <v>4736</v>
      </c>
      <c r="B271" s="91" t="s">
        <v>16755</v>
      </c>
      <c r="C271" s="91" t="s">
        <v>16756</v>
      </c>
      <c r="D271" s="91" t="s">
        <v>16757</v>
      </c>
      <c r="E271" s="62" t="s">
        <v>15956</v>
      </c>
      <c r="F271" s="62" t="s">
        <v>15768</v>
      </c>
    </row>
    <row r="272" spans="1:6" x14ac:dyDescent="0.15">
      <c r="A272" s="87" t="s">
        <v>4739</v>
      </c>
      <c r="B272" s="91" t="s">
        <v>16758</v>
      </c>
      <c r="C272" s="91" t="s">
        <v>16759</v>
      </c>
      <c r="D272" s="91" t="s">
        <v>16760</v>
      </c>
      <c r="E272" s="62" t="s">
        <v>15956</v>
      </c>
      <c r="F272" s="62" t="s">
        <v>15768</v>
      </c>
    </row>
    <row r="273" spans="1:6" x14ac:dyDescent="0.15">
      <c r="A273" s="87" t="s">
        <v>4742</v>
      </c>
      <c r="B273" s="91" t="s">
        <v>16761</v>
      </c>
      <c r="C273" s="91" t="s">
        <v>16762</v>
      </c>
      <c r="D273" s="91" t="s">
        <v>16763</v>
      </c>
      <c r="E273" s="62" t="s">
        <v>15956</v>
      </c>
      <c r="F273" s="62" t="s">
        <v>15768</v>
      </c>
    </row>
    <row r="274" spans="1:6" x14ac:dyDescent="0.15">
      <c r="A274" s="87" t="s">
        <v>4745</v>
      </c>
      <c r="B274" s="91" t="s">
        <v>16764</v>
      </c>
      <c r="C274" s="91" t="s">
        <v>16765</v>
      </c>
      <c r="D274" s="91" t="s">
        <v>16766</v>
      </c>
      <c r="E274" s="62" t="s">
        <v>15956</v>
      </c>
      <c r="F274" s="62" t="s">
        <v>15768</v>
      </c>
    </row>
    <row r="275" spans="1:6" x14ac:dyDescent="0.15">
      <c r="A275" s="87" t="s">
        <v>4748</v>
      </c>
      <c r="B275" s="91" t="s">
        <v>16767</v>
      </c>
      <c r="C275" s="91" t="s">
        <v>16768</v>
      </c>
      <c r="D275" s="91" t="s">
        <v>16769</v>
      </c>
      <c r="E275" s="62" t="s">
        <v>15956</v>
      </c>
      <c r="F275" s="62" t="s">
        <v>15768</v>
      </c>
    </row>
    <row r="276" spans="1:6" x14ac:dyDescent="0.15">
      <c r="A276" s="87" t="s">
        <v>4751</v>
      </c>
      <c r="B276" s="91" t="s">
        <v>16770</v>
      </c>
      <c r="C276" s="91" t="s">
        <v>16771</v>
      </c>
      <c r="D276" s="91" t="s">
        <v>16772</v>
      </c>
      <c r="E276" s="62" t="s">
        <v>15956</v>
      </c>
      <c r="F276" s="62" t="s">
        <v>15768</v>
      </c>
    </row>
    <row r="277" spans="1:6" x14ac:dyDescent="0.15">
      <c r="A277" s="87" t="s">
        <v>4754</v>
      </c>
      <c r="B277" s="91" t="s">
        <v>16773</v>
      </c>
      <c r="C277" s="91" t="s">
        <v>16774</v>
      </c>
      <c r="D277" s="91" t="s">
        <v>16775</v>
      </c>
      <c r="E277" s="62" t="s">
        <v>15956</v>
      </c>
      <c r="F277" s="62" t="s">
        <v>15768</v>
      </c>
    </row>
    <row r="278" spans="1:6" x14ac:dyDescent="0.15">
      <c r="A278" s="87" t="s">
        <v>4757</v>
      </c>
      <c r="B278" s="91" t="s">
        <v>16776</v>
      </c>
      <c r="C278" s="91" t="s">
        <v>16777</v>
      </c>
      <c r="D278" s="91" t="s">
        <v>16778</v>
      </c>
      <c r="E278" s="62" t="s">
        <v>15956</v>
      </c>
      <c r="F278" s="62" t="s">
        <v>15768</v>
      </c>
    </row>
    <row r="279" spans="1:6" x14ac:dyDescent="0.15">
      <c r="A279" s="87" t="s">
        <v>4760</v>
      </c>
      <c r="B279" s="91" t="s">
        <v>16779</v>
      </c>
      <c r="C279" s="91" t="s">
        <v>16780</v>
      </c>
      <c r="D279" s="91" t="s">
        <v>16781</v>
      </c>
      <c r="E279" s="62" t="s">
        <v>15956</v>
      </c>
      <c r="F279" s="62" t="s">
        <v>15768</v>
      </c>
    </row>
    <row r="280" spans="1:6" x14ac:dyDescent="0.15">
      <c r="A280" s="87" t="s">
        <v>4763</v>
      </c>
      <c r="B280" s="91" t="s">
        <v>16782</v>
      </c>
      <c r="C280" s="91" t="s">
        <v>16783</v>
      </c>
      <c r="D280" s="91" t="s">
        <v>16784</v>
      </c>
      <c r="E280" s="62" t="s">
        <v>15956</v>
      </c>
      <c r="F280" s="62" t="s">
        <v>15768</v>
      </c>
    </row>
    <row r="281" spans="1:6" x14ac:dyDescent="0.15">
      <c r="A281" s="87" t="s">
        <v>4766</v>
      </c>
      <c r="B281" s="91" t="s">
        <v>16785</v>
      </c>
      <c r="C281" s="91" t="s">
        <v>16786</v>
      </c>
      <c r="D281" s="91" t="s">
        <v>16787</v>
      </c>
      <c r="E281" s="62" t="s">
        <v>15956</v>
      </c>
      <c r="F281" s="62" t="s">
        <v>15768</v>
      </c>
    </row>
    <row r="282" spans="1:6" x14ac:dyDescent="0.15">
      <c r="A282" s="87" t="s">
        <v>4769</v>
      </c>
      <c r="B282" s="91" t="s">
        <v>16788</v>
      </c>
      <c r="C282" s="91" t="s">
        <v>16789</v>
      </c>
      <c r="D282" s="91" t="s">
        <v>16790</v>
      </c>
      <c r="E282" s="62" t="s">
        <v>15956</v>
      </c>
      <c r="F282" s="62" t="s">
        <v>15768</v>
      </c>
    </row>
    <row r="283" spans="1:6" x14ac:dyDescent="0.15">
      <c r="A283" s="87" t="s">
        <v>4772</v>
      </c>
      <c r="B283" s="91" t="s">
        <v>16791</v>
      </c>
      <c r="C283" s="91" t="s">
        <v>16792</v>
      </c>
      <c r="D283" s="91" t="s">
        <v>16793</v>
      </c>
      <c r="E283" s="62" t="s">
        <v>15956</v>
      </c>
      <c r="F283" s="62" t="s">
        <v>15768</v>
      </c>
    </row>
    <row r="284" spans="1:6" x14ac:dyDescent="0.15">
      <c r="A284" s="87" t="s">
        <v>4775</v>
      </c>
      <c r="B284" s="91" t="s">
        <v>16794</v>
      </c>
      <c r="C284" s="91" t="s">
        <v>16795</v>
      </c>
      <c r="D284" s="91" t="s">
        <v>16796</v>
      </c>
      <c r="E284" s="62" t="s">
        <v>15956</v>
      </c>
      <c r="F284" s="62" t="s">
        <v>15768</v>
      </c>
    </row>
    <row r="285" spans="1:6" x14ac:dyDescent="0.15">
      <c r="A285" s="87" t="s">
        <v>4778</v>
      </c>
      <c r="B285" s="91" t="s">
        <v>16797</v>
      </c>
      <c r="C285" s="91" t="s">
        <v>16798</v>
      </c>
      <c r="D285" s="91" t="s">
        <v>16799</v>
      </c>
      <c r="E285" s="62" t="s">
        <v>15956</v>
      </c>
      <c r="F285" s="62" t="s">
        <v>15768</v>
      </c>
    </row>
    <row r="286" spans="1:6" x14ac:dyDescent="0.15">
      <c r="A286" s="87" t="s">
        <v>4781</v>
      </c>
      <c r="B286" s="91" t="s">
        <v>16800</v>
      </c>
      <c r="C286" s="91" t="s">
        <v>16801</v>
      </c>
      <c r="D286" s="91" t="s">
        <v>16802</v>
      </c>
      <c r="E286" s="62" t="s">
        <v>15956</v>
      </c>
      <c r="F286" s="62" t="s">
        <v>15768</v>
      </c>
    </row>
    <row r="287" spans="1:6" x14ac:dyDescent="0.15">
      <c r="A287" s="87" t="s">
        <v>4784</v>
      </c>
      <c r="B287" s="91" t="s">
        <v>16803</v>
      </c>
      <c r="C287" s="91" t="s">
        <v>16804</v>
      </c>
      <c r="D287" s="91" t="s">
        <v>16805</v>
      </c>
      <c r="E287" s="62" t="s">
        <v>15956</v>
      </c>
      <c r="F287" s="62" t="s">
        <v>15768</v>
      </c>
    </row>
    <row r="288" spans="1:6" x14ac:dyDescent="0.15">
      <c r="A288" s="87" t="s">
        <v>4787</v>
      </c>
      <c r="B288" s="91" t="s">
        <v>16806</v>
      </c>
      <c r="C288" s="91" t="s">
        <v>16807</v>
      </c>
      <c r="D288" s="91" t="s">
        <v>16808</v>
      </c>
      <c r="E288" s="62" t="s">
        <v>15956</v>
      </c>
      <c r="F288" s="62" t="s">
        <v>15768</v>
      </c>
    </row>
    <row r="289" spans="1:6" x14ac:dyDescent="0.15">
      <c r="A289" s="87" t="s">
        <v>4790</v>
      </c>
      <c r="B289" s="91" t="s">
        <v>16809</v>
      </c>
      <c r="C289" s="91" t="s">
        <v>16810</v>
      </c>
      <c r="D289" s="91" t="s">
        <v>16811</v>
      </c>
      <c r="E289" s="62" t="s">
        <v>15956</v>
      </c>
      <c r="F289" s="62" t="s">
        <v>15768</v>
      </c>
    </row>
    <row r="290" spans="1:6" x14ac:dyDescent="0.15">
      <c r="A290" s="87" t="s">
        <v>4793</v>
      </c>
      <c r="B290" s="91" t="s">
        <v>16812</v>
      </c>
      <c r="C290" s="91" t="s">
        <v>16813</v>
      </c>
      <c r="D290" s="91" t="s">
        <v>16814</v>
      </c>
      <c r="E290" s="62" t="s">
        <v>15956</v>
      </c>
      <c r="F290" s="62" t="s">
        <v>15768</v>
      </c>
    </row>
    <row r="291" spans="1:6" x14ac:dyDescent="0.15">
      <c r="A291" s="87" t="s">
        <v>4796</v>
      </c>
      <c r="B291" s="91" t="s">
        <v>16815</v>
      </c>
      <c r="C291" s="91" t="s">
        <v>16816</v>
      </c>
      <c r="D291" s="91" t="s">
        <v>16817</v>
      </c>
      <c r="E291" s="62" t="s">
        <v>15956</v>
      </c>
      <c r="F291" s="62" t="s">
        <v>15768</v>
      </c>
    </row>
    <row r="292" spans="1:6" x14ac:dyDescent="0.15">
      <c r="A292" s="87" t="s">
        <v>4799</v>
      </c>
      <c r="B292" s="91" t="s">
        <v>16818</v>
      </c>
      <c r="C292" s="91" t="s">
        <v>16819</v>
      </c>
      <c r="D292" s="91" t="s">
        <v>16820</v>
      </c>
      <c r="E292" s="62" t="s">
        <v>15956</v>
      </c>
      <c r="F292" s="62" t="s">
        <v>15768</v>
      </c>
    </row>
    <row r="293" spans="1:6" x14ac:dyDescent="0.15">
      <c r="A293" s="87" t="s">
        <v>4802</v>
      </c>
      <c r="B293" s="91" t="s">
        <v>16821</v>
      </c>
      <c r="C293" s="91" t="s">
        <v>16822</v>
      </c>
      <c r="D293" s="91" t="s">
        <v>16823</v>
      </c>
      <c r="E293" s="62" t="s">
        <v>15956</v>
      </c>
      <c r="F293" s="62" t="s">
        <v>15768</v>
      </c>
    </row>
    <row r="294" spans="1:6" x14ac:dyDescent="0.15">
      <c r="A294" s="87" t="s">
        <v>4805</v>
      </c>
      <c r="B294" s="91" t="s">
        <v>16824</v>
      </c>
      <c r="C294" s="91" t="s">
        <v>16825</v>
      </c>
      <c r="D294" s="91" t="s">
        <v>16826</v>
      </c>
      <c r="E294" s="62" t="s">
        <v>15956</v>
      </c>
      <c r="F294" s="62" t="s">
        <v>15768</v>
      </c>
    </row>
    <row r="295" spans="1:6" x14ac:dyDescent="0.15">
      <c r="A295" s="87" t="s">
        <v>4808</v>
      </c>
      <c r="B295" s="91" t="s">
        <v>16827</v>
      </c>
      <c r="C295" s="91" t="s">
        <v>16828</v>
      </c>
      <c r="D295" s="91" t="s">
        <v>16829</v>
      </c>
      <c r="E295" s="62" t="s">
        <v>15956</v>
      </c>
      <c r="F295" s="62" t="s">
        <v>15768</v>
      </c>
    </row>
    <row r="296" spans="1:6" x14ac:dyDescent="0.15">
      <c r="A296" s="87" t="s">
        <v>4811</v>
      </c>
      <c r="B296" s="91" t="s">
        <v>16830</v>
      </c>
      <c r="C296" s="91" t="s">
        <v>16831</v>
      </c>
      <c r="D296" s="91" t="s">
        <v>16832</v>
      </c>
      <c r="E296" s="62" t="s">
        <v>15956</v>
      </c>
      <c r="F296" s="62" t="s">
        <v>15768</v>
      </c>
    </row>
    <row r="297" spans="1:6" x14ac:dyDescent="0.15">
      <c r="A297" s="87" t="s">
        <v>4814</v>
      </c>
      <c r="B297" s="91" t="s">
        <v>16833</v>
      </c>
      <c r="C297" s="91" t="s">
        <v>16834</v>
      </c>
      <c r="D297" s="91" t="s">
        <v>16835</v>
      </c>
      <c r="E297" s="62" t="s">
        <v>15956</v>
      </c>
      <c r="F297" s="62" t="s">
        <v>15768</v>
      </c>
    </row>
    <row r="298" spans="1:6" x14ac:dyDescent="0.15">
      <c r="A298" s="87" t="s">
        <v>4817</v>
      </c>
      <c r="B298" s="91" t="s">
        <v>16836</v>
      </c>
      <c r="C298" s="91" t="s">
        <v>16837</v>
      </c>
      <c r="D298" s="91" t="s">
        <v>16838</v>
      </c>
      <c r="E298" s="62" t="s">
        <v>15956</v>
      </c>
      <c r="F298" s="62" t="s">
        <v>15768</v>
      </c>
    </row>
    <row r="299" spans="1:6" x14ac:dyDescent="0.15">
      <c r="A299" s="87" t="s">
        <v>4820</v>
      </c>
      <c r="B299" s="91" t="s">
        <v>16839</v>
      </c>
      <c r="C299" s="91" t="s">
        <v>16840</v>
      </c>
      <c r="D299" s="91" t="s">
        <v>16841</v>
      </c>
      <c r="E299" s="62" t="s">
        <v>15956</v>
      </c>
      <c r="F299" s="62" t="s">
        <v>15768</v>
      </c>
    </row>
    <row r="300" spans="1:6" x14ac:dyDescent="0.15">
      <c r="A300" s="87" t="s">
        <v>4823</v>
      </c>
      <c r="B300" s="91" t="s">
        <v>16842</v>
      </c>
      <c r="C300" s="91" t="s">
        <v>16843</v>
      </c>
      <c r="D300" s="91" t="s">
        <v>16844</v>
      </c>
      <c r="E300" s="62" t="s">
        <v>15956</v>
      </c>
      <c r="F300" s="62" t="s">
        <v>15768</v>
      </c>
    </row>
    <row r="301" spans="1:6" x14ac:dyDescent="0.15">
      <c r="A301" s="87" t="s">
        <v>4826</v>
      </c>
      <c r="B301" s="91" t="s">
        <v>16845</v>
      </c>
      <c r="C301" s="91" t="s">
        <v>16846</v>
      </c>
      <c r="D301" s="91" t="s">
        <v>16847</v>
      </c>
      <c r="E301" s="62" t="s">
        <v>15956</v>
      </c>
      <c r="F301" s="62" t="s">
        <v>15768</v>
      </c>
    </row>
    <row r="302" spans="1:6" x14ac:dyDescent="0.15">
      <c r="A302" s="87" t="s">
        <v>4829</v>
      </c>
      <c r="B302" s="91" t="s">
        <v>16848</v>
      </c>
      <c r="C302" s="91" t="s">
        <v>16849</v>
      </c>
      <c r="D302" s="91" t="s">
        <v>16850</v>
      </c>
      <c r="E302" s="62" t="s">
        <v>15956</v>
      </c>
      <c r="F302" s="62" t="s">
        <v>15768</v>
      </c>
    </row>
    <row r="303" spans="1:6" x14ac:dyDescent="0.15">
      <c r="A303" s="87" t="s">
        <v>4832</v>
      </c>
      <c r="B303" s="91" t="s">
        <v>16851</v>
      </c>
      <c r="C303" s="91" t="s">
        <v>16852</v>
      </c>
      <c r="D303" s="91" t="s">
        <v>16853</v>
      </c>
      <c r="E303" s="62" t="s">
        <v>15956</v>
      </c>
      <c r="F303" s="62" t="s">
        <v>15768</v>
      </c>
    </row>
    <row r="304" spans="1:6" x14ac:dyDescent="0.15">
      <c r="A304" s="87" t="s">
        <v>4835</v>
      </c>
      <c r="B304" s="91" t="s">
        <v>16854</v>
      </c>
      <c r="C304" s="91" t="s">
        <v>16855</v>
      </c>
      <c r="D304" s="91" t="s">
        <v>16856</v>
      </c>
      <c r="E304" s="62" t="s">
        <v>15956</v>
      </c>
      <c r="F304" s="62" t="s">
        <v>15768</v>
      </c>
    </row>
    <row r="305" spans="1:6" x14ac:dyDescent="0.15">
      <c r="A305" s="87" t="s">
        <v>4838</v>
      </c>
      <c r="B305" s="91" t="s">
        <v>16857</v>
      </c>
      <c r="C305" s="91" t="s">
        <v>16858</v>
      </c>
      <c r="D305" s="91" t="s">
        <v>16859</v>
      </c>
      <c r="E305" s="62" t="s">
        <v>15956</v>
      </c>
      <c r="F305" s="62" t="s">
        <v>15768</v>
      </c>
    </row>
    <row r="306" spans="1:6" x14ac:dyDescent="0.15">
      <c r="A306" s="87" t="s">
        <v>4841</v>
      </c>
      <c r="B306" s="91" t="s">
        <v>16860</v>
      </c>
      <c r="C306" s="91" t="s">
        <v>16861</v>
      </c>
      <c r="D306" s="91" t="s">
        <v>16862</v>
      </c>
      <c r="E306" s="62" t="s">
        <v>15956</v>
      </c>
      <c r="F306" s="62" t="s">
        <v>15768</v>
      </c>
    </row>
    <row r="307" spans="1:6" x14ac:dyDescent="0.15">
      <c r="A307" s="87" t="s">
        <v>4844</v>
      </c>
      <c r="B307" s="91" t="s">
        <v>16863</v>
      </c>
      <c r="C307" s="91" t="s">
        <v>16864</v>
      </c>
      <c r="D307" s="91" t="s">
        <v>16865</v>
      </c>
      <c r="E307" s="62" t="s">
        <v>15956</v>
      </c>
      <c r="F307" s="62" t="s">
        <v>15768</v>
      </c>
    </row>
    <row r="308" spans="1:6" x14ac:dyDescent="0.15">
      <c r="A308" s="87" t="s">
        <v>4847</v>
      </c>
      <c r="B308" s="91" t="s">
        <v>16866</v>
      </c>
      <c r="C308" s="91" t="s">
        <v>16867</v>
      </c>
      <c r="D308" s="91" t="s">
        <v>16868</v>
      </c>
      <c r="E308" s="62" t="s">
        <v>15956</v>
      </c>
      <c r="F308" s="62" t="s">
        <v>15768</v>
      </c>
    </row>
    <row r="309" spans="1:6" x14ac:dyDescent="0.15">
      <c r="A309" s="87" t="s">
        <v>4850</v>
      </c>
      <c r="B309" s="91" t="s">
        <v>16869</v>
      </c>
      <c r="C309" s="91" t="s">
        <v>16870</v>
      </c>
      <c r="D309" s="91" t="s">
        <v>16871</v>
      </c>
      <c r="E309" s="62" t="s">
        <v>15956</v>
      </c>
      <c r="F309" s="62" t="s">
        <v>15768</v>
      </c>
    </row>
    <row r="310" spans="1:6" x14ac:dyDescent="0.15">
      <c r="A310" s="87" t="s">
        <v>4853</v>
      </c>
      <c r="B310" s="91" t="s">
        <v>16872</v>
      </c>
      <c r="C310" s="91" t="s">
        <v>16873</v>
      </c>
      <c r="D310" s="91" t="s">
        <v>16874</v>
      </c>
      <c r="E310" s="62" t="s">
        <v>15956</v>
      </c>
      <c r="F310" s="62" t="s">
        <v>15768</v>
      </c>
    </row>
    <row r="311" spans="1:6" x14ac:dyDescent="0.15">
      <c r="A311" s="87" t="s">
        <v>4856</v>
      </c>
      <c r="B311" s="91" t="s">
        <v>16875</v>
      </c>
      <c r="C311" s="91" t="s">
        <v>16876</v>
      </c>
      <c r="D311" s="91" t="s">
        <v>16877</v>
      </c>
      <c r="E311" s="62" t="s">
        <v>15956</v>
      </c>
      <c r="F311" s="62" t="s">
        <v>15768</v>
      </c>
    </row>
    <row r="312" spans="1:6" x14ac:dyDescent="0.15">
      <c r="A312" s="87" t="s">
        <v>4859</v>
      </c>
      <c r="B312" s="91" t="s">
        <v>16878</v>
      </c>
      <c r="C312" s="91" t="s">
        <v>16879</v>
      </c>
      <c r="D312" s="91" t="s">
        <v>16880</v>
      </c>
      <c r="E312" s="62" t="s">
        <v>15956</v>
      </c>
      <c r="F312" s="62" t="s">
        <v>15768</v>
      </c>
    </row>
    <row r="313" spans="1:6" x14ac:dyDescent="0.15">
      <c r="A313" s="87" t="s">
        <v>4861</v>
      </c>
      <c r="B313" s="91" t="s">
        <v>16881</v>
      </c>
      <c r="C313" s="91" t="s">
        <v>16882</v>
      </c>
      <c r="D313" s="91" t="s">
        <v>16883</v>
      </c>
      <c r="E313" s="62" t="s">
        <v>15956</v>
      </c>
      <c r="F313" s="62" t="s">
        <v>15768</v>
      </c>
    </row>
    <row r="314" spans="1:6" x14ac:dyDescent="0.15">
      <c r="A314" s="87" t="s">
        <v>4864</v>
      </c>
      <c r="B314" s="91" t="s">
        <v>16884</v>
      </c>
      <c r="C314" s="91" t="s">
        <v>16885</v>
      </c>
      <c r="D314" s="91" t="s">
        <v>16886</v>
      </c>
      <c r="E314" s="62" t="s">
        <v>15956</v>
      </c>
      <c r="F314" s="62" t="s">
        <v>15768</v>
      </c>
    </row>
    <row r="315" spans="1:6" x14ac:dyDescent="0.15">
      <c r="A315" s="87" t="s">
        <v>4867</v>
      </c>
      <c r="B315" s="91" t="s">
        <v>16887</v>
      </c>
      <c r="C315" s="91" t="s">
        <v>16888</v>
      </c>
      <c r="D315" s="91" t="s">
        <v>16889</v>
      </c>
      <c r="E315" s="62" t="s">
        <v>15956</v>
      </c>
      <c r="F315" s="62" t="s">
        <v>15768</v>
      </c>
    </row>
    <row r="316" spans="1:6" x14ac:dyDescent="0.15">
      <c r="A316" s="87" t="s">
        <v>4870</v>
      </c>
      <c r="B316" s="91" t="s">
        <v>16890</v>
      </c>
      <c r="C316" s="91" t="s">
        <v>16891</v>
      </c>
      <c r="D316" s="91" t="s">
        <v>16892</v>
      </c>
      <c r="E316" s="62" t="s">
        <v>15956</v>
      </c>
      <c r="F316" s="62" t="s">
        <v>15768</v>
      </c>
    </row>
    <row r="317" spans="1:6" x14ac:dyDescent="0.15">
      <c r="A317" s="87" t="s">
        <v>4873</v>
      </c>
      <c r="B317" s="91" t="s">
        <v>16893</v>
      </c>
      <c r="C317" s="91" t="s">
        <v>16894</v>
      </c>
      <c r="D317" s="91" t="s">
        <v>16895</v>
      </c>
      <c r="E317" s="62" t="s">
        <v>15956</v>
      </c>
      <c r="F317" s="62" t="s">
        <v>15768</v>
      </c>
    </row>
    <row r="318" spans="1:6" x14ac:dyDescent="0.15">
      <c r="A318" s="87" t="s">
        <v>4876</v>
      </c>
      <c r="B318" s="91" t="s">
        <v>16896</v>
      </c>
      <c r="C318" s="91" t="s">
        <v>16897</v>
      </c>
      <c r="D318" s="91" t="s">
        <v>16898</v>
      </c>
      <c r="E318" s="62" t="s">
        <v>15956</v>
      </c>
      <c r="F318" s="62" t="s">
        <v>15768</v>
      </c>
    </row>
    <row r="319" spans="1:6" x14ac:dyDescent="0.15">
      <c r="A319" s="87" t="s">
        <v>4879</v>
      </c>
      <c r="B319" s="91" t="s">
        <v>16899</v>
      </c>
      <c r="C319" s="91" t="s">
        <v>16900</v>
      </c>
      <c r="D319" s="91" t="s">
        <v>16901</v>
      </c>
      <c r="E319" s="62" t="s">
        <v>15956</v>
      </c>
      <c r="F319" s="62" t="s">
        <v>15768</v>
      </c>
    </row>
    <row r="320" spans="1:6" x14ac:dyDescent="0.15">
      <c r="A320" s="87" t="s">
        <v>4881</v>
      </c>
      <c r="B320" s="91" t="s">
        <v>16902</v>
      </c>
      <c r="C320" s="91" t="s">
        <v>16903</v>
      </c>
      <c r="D320" s="91" t="s">
        <v>16904</v>
      </c>
      <c r="E320" s="62" t="s">
        <v>15956</v>
      </c>
      <c r="F320" s="62" t="s">
        <v>15768</v>
      </c>
    </row>
    <row r="321" spans="1:6" x14ac:dyDescent="0.15">
      <c r="A321" s="87" t="s">
        <v>4884</v>
      </c>
      <c r="B321" s="91" t="s">
        <v>16905</v>
      </c>
      <c r="C321" s="91" t="s">
        <v>16906</v>
      </c>
      <c r="D321" s="91" t="s">
        <v>16907</v>
      </c>
      <c r="E321" s="62" t="s">
        <v>15956</v>
      </c>
      <c r="F321" s="62" t="s">
        <v>15768</v>
      </c>
    </row>
    <row r="322" spans="1:6" x14ac:dyDescent="0.15">
      <c r="A322" s="87" t="s">
        <v>4887</v>
      </c>
      <c r="B322" s="91" t="s">
        <v>16908</v>
      </c>
      <c r="C322" s="91" t="s">
        <v>16909</v>
      </c>
      <c r="D322" s="91" t="s">
        <v>16910</v>
      </c>
      <c r="E322" s="62" t="s">
        <v>15956</v>
      </c>
      <c r="F322" s="62" t="s">
        <v>15768</v>
      </c>
    </row>
    <row r="323" spans="1:6" x14ac:dyDescent="0.15">
      <c r="A323" s="87" t="s">
        <v>4889</v>
      </c>
      <c r="B323" s="91" t="s">
        <v>16911</v>
      </c>
      <c r="C323" s="91" t="s">
        <v>16912</v>
      </c>
      <c r="D323" s="91" t="s">
        <v>16913</v>
      </c>
      <c r="E323" s="62" t="s">
        <v>15956</v>
      </c>
      <c r="F323" s="62" t="s">
        <v>15768</v>
      </c>
    </row>
    <row r="324" spans="1:6" x14ac:dyDescent="0.15">
      <c r="A324" s="87" t="s">
        <v>4892</v>
      </c>
      <c r="B324" s="91" t="s">
        <v>16914</v>
      </c>
      <c r="C324" s="91" t="s">
        <v>16915</v>
      </c>
      <c r="D324" s="91" t="s">
        <v>16916</v>
      </c>
      <c r="E324" s="62" t="s">
        <v>15956</v>
      </c>
      <c r="F324" s="62" t="s">
        <v>15768</v>
      </c>
    </row>
    <row r="325" spans="1:6" x14ac:dyDescent="0.15">
      <c r="A325" s="87" t="s">
        <v>4895</v>
      </c>
      <c r="B325" s="91" t="s">
        <v>16917</v>
      </c>
      <c r="C325" s="91" t="s">
        <v>16918</v>
      </c>
      <c r="D325" s="91" t="s">
        <v>16919</v>
      </c>
      <c r="E325" s="62" t="s">
        <v>15956</v>
      </c>
      <c r="F325" s="62" t="s">
        <v>15768</v>
      </c>
    </row>
    <row r="326" spans="1:6" x14ac:dyDescent="0.15">
      <c r="A326" s="87" t="s">
        <v>4898</v>
      </c>
      <c r="B326" s="91" t="s">
        <v>16920</v>
      </c>
      <c r="C326" s="91" t="s">
        <v>16921</v>
      </c>
      <c r="D326" s="91" t="s">
        <v>16922</v>
      </c>
      <c r="E326" s="62" t="s">
        <v>15956</v>
      </c>
      <c r="F326" s="62" t="s">
        <v>15768</v>
      </c>
    </row>
    <row r="327" spans="1:6" x14ac:dyDescent="0.15">
      <c r="A327" s="87" t="s">
        <v>4901</v>
      </c>
      <c r="B327" s="91" t="s">
        <v>16923</v>
      </c>
      <c r="C327" s="91" t="s">
        <v>16924</v>
      </c>
      <c r="D327" s="91" t="s">
        <v>16925</v>
      </c>
      <c r="E327" s="62" t="s">
        <v>15956</v>
      </c>
      <c r="F327" s="62" t="s">
        <v>15768</v>
      </c>
    </row>
    <row r="328" spans="1:6" x14ac:dyDescent="0.15">
      <c r="A328" s="87" t="s">
        <v>4904</v>
      </c>
      <c r="B328" s="91" t="s">
        <v>16926</v>
      </c>
      <c r="C328" s="91" t="s">
        <v>16927</v>
      </c>
      <c r="D328" s="91" t="s">
        <v>16928</v>
      </c>
      <c r="E328" s="62" t="s">
        <v>15956</v>
      </c>
      <c r="F328" s="62" t="s">
        <v>15768</v>
      </c>
    </row>
    <row r="329" spans="1:6" x14ac:dyDescent="0.15">
      <c r="A329" s="87" t="s">
        <v>4907</v>
      </c>
      <c r="B329" s="91" t="s">
        <v>16929</v>
      </c>
      <c r="C329" s="91" t="s">
        <v>16930</v>
      </c>
      <c r="D329" s="91" t="s">
        <v>16931</v>
      </c>
      <c r="E329" s="62" t="s">
        <v>15956</v>
      </c>
      <c r="F329" s="62" t="s">
        <v>15768</v>
      </c>
    </row>
    <row r="330" spans="1:6" x14ac:dyDescent="0.15">
      <c r="A330" s="87" t="s">
        <v>4910</v>
      </c>
      <c r="B330" s="91" t="s">
        <v>16932</v>
      </c>
      <c r="C330" s="91" t="s">
        <v>16933</v>
      </c>
      <c r="D330" s="91" t="s">
        <v>16934</v>
      </c>
      <c r="E330" s="62" t="s">
        <v>15956</v>
      </c>
      <c r="F330" s="62" t="s">
        <v>15768</v>
      </c>
    </row>
    <row r="331" spans="1:6" x14ac:dyDescent="0.15">
      <c r="A331" s="87" t="s">
        <v>4913</v>
      </c>
      <c r="B331" s="91" t="s">
        <v>16935</v>
      </c>
      <c r="C331" s="91" t="s">
        <v>16936</v>
      </c>
      <c r="D331" s="91" t="s">
        <v>16937</v>
      </c>
      <c r="E331" s="62" t="s">
        <v>15956</v>
      </c>
      <c r="F331" s="62" t="s">
        <v>15768</v>
      </c>
    </row>
    <row r="332" spans="1:6" x14ac:dyDescent="0.15">
      <c r="A332" s="87" t="s">
        <v>4916</v>
      </c>
      <c r="B332" s="91" t="s">
        <v>16938</v>
      </c>
      <c r="C332" s="91" t="s">
        <v>16939</v>
      </c>
      <c r="D332" s="91" t="s">
        <v>16940</v>
      </c>
      <c r="E332" s="62" t="s">
        <v>15956</v>
      </c>
      <c r="F332" s="62" t="s">
        <v>15768</v>
      </c>
    </row>
    <row r="333" spans="1:6" x14ac:dyDescent="0.15">
      <c r="A333" s="87" t="s">
        <v>4918</v>
      </c>
      <c r="B333" s="91" t="s">
        <v>16941</v>
      </c>
      <c r="C333" s="91" t="s">
        <v>16942</v>
      </c>
      <c r="D333" s="91" t="s">
        <v>16943</v>
      </c>
      <c r="E333" s="62" t="s">
        <v>15956</v>
      </c>
      <c r="F333" s="62" t="s">
        <v>15768</v>
      </c>
    </row>
    <row r="334" spans="1:6" x14ac:dyDescent="0.15">
      <c r="A334" s="87" t="s">
        <v>4921</v>
      </c>
      <c r="B334" s="91" t="s">
        <v>16944</v>
      </c>
      <c r="C334" s="91" t="s">
        <v>16945</v>
      </c>
      <c r="D334" s="91" t="s">
        <v>16946</v>
      </c>
      <c r="E334" s="62" t="s">
        <v>15956</v>
      </c>
      <c r="F334" s="62" t="s">
        <v>15768</v>
      </c>
    </row>
    <row r="335" spans="1:6" x14ac:dyDescent="0.15">
      <c r="A335" s="87" t="s">
        <v>4924</v>
      </c>
      <c r="B335" s="91" t="s">
        <v>16947</v>
      </c>
      <c r="C335" s="91" t="s">
        <v>16948</v>
      </c>
      <c r="D335" s="91" t="s">
        <v>16949</v>
      </c>
      <c r="E335" s="62" t="s">
        <v>15956</v>
      </c>
      <c r="F335" s="62" t="s">
        <v>15768</v>
      </c>
    </row>
    <row r="336" spans="1:6" x14ac:dyDescent="0.15">
      <c r="A336" s="87" t="s">
        <v>4927</v>
      </c>
      <c r="B336" s="91" t="s">
        <v>16950</v>
      </c>
      <c r="C336" s="91" t="s">
        <v>16951</v>
      </c>
      <c r="D336" s="91" t="s">
        <v>16952</v>
      </c>
      <c r="E336" s="62" t="s">
        <v>15956</v>
      </c>
      <c r="F336" s="62" t="s">
        <v>15768</v>
      </c>
    </row>
    <row r="337" spans="1:6" x14ac:dyDescent="0.15">
      <c r="A337" s="87" t="s">
        <v>4930</v>
      </c>
      <c r="B337" s="91" t="s">
        <v>16953</v>
      </c>
      <c r="C337" s="91" t="s">
        <v>16954</v>
      </c>
      <c r="D337" s="91" t="s">
        <v>16955</v>
      </c>
      <c r="E337" s="62" t="s">
        <v>15956</v>
      </c>
      <c r="F337" s="62" t="s">
        <v>15768</v>
      </c>
    </row>
    <row r="338" spans="1:6" x14ac:dyDescent="0.15">
      <c r="A338" s="87" t="s">
        <v>4933</v>
      </c>
      <c r="B338" s="91" t="s">
        <v>16956</v>
      </c>
      <c r="C338" s="91" t="s">
        <v>16957</v>
      </c>
      <c r="D338" s="91" t="s">
        <v>16958</v>
      </c>
      <c r="E338" s="62" t="s">
        <v>15956</v>
      </c>
      <c r="F338" s="62" t="s">
        <v>15768</v>
      </c>
    </row>
    <row r="339" spans="1:6" x14ac:dyDescent="0.15">
      <c r="A339" s="87" t="s">
        <v>4936</v>
      </c>
      <c r="B339" s="91" t="s">
        <v>16959</v>
      </c>
      <c r="C339" s="91" t="s">
        <v>16960</v>
      </c>
      <c r="D339" s="91" t="s">
        <v>16961</v>
      </c>
      <c r="E339" s="62" t="s">
        <v>15956</v>
      </c>
      <c r="F339" s="62" t="s">
        <v>15768</v>
      </c>
    </row>
    <row r="340" spans="1:6" x14ac:dyDescent="0.15">
      <c r="A340" s="87" t="s">
        <v>4938</v>
      </c>
      <c r="B340" s="91" t="s">
        <v>16962</v>
      </c>
      <c r="C340" s="91" t="s">
        <v>16963</v>
      </c>
      <c r="D340" s="91" t="s">
        <v>16964</v>
      </c>
      <c r="E340" s="62" t="s">
        <v>15956</v>
      </c>
      <c r="F340" s="62" t="s">
        <v>15768</v>
      </c>
    </row>
    <row r="341" spans="1:6" x14ac:dyDescent="0.15">
      <c r="A341" s="87" t="s">
        <v>4941</v>
      </c>
      <c r="B341" s="91" t="s">
        <v>16965</v>
      </c>
      <c r="C341" s="91" t="s">
        <v>16966</v>
      </c>
      <c r="D341" s="91" t="s">
        <v>16967</v>
      </c>
      <c r="E341" s="62" t="s">
        <v>15956</v>
      </c>
      <c r="F341" s="62" t="s">
        <v>15768</v>
      </c>
    </row>
    <row r="342" spans="1:6" x14ac:dyDescent="0.15">
      <c r="A342" s="87" t="s">
        <v>4944</v>
      </c>
      <c r="B342" s="91" t="s">
        <v>16968</v>
      </c>
      <c r="C342" s="91" t="s">
        <v>16969</v>
      </c>
      <c r="D342" s="91" t="s">
        <v>16970</v>
      </c>
      <c r="E342" s="62" t="s">
        <v>15956</v>
      </c>
      <c r="F342" s="62" t="s">
        <v>15768</v>
      </c>
    </row>
    <row r="343" spans="1:6" x14ac:dyDescent="0.15">
      <c r="A343" s="87" t="s">
        <v>4947</v>
      </c>
      <c r="B343" s="91" t="s">
        <v>16971</v>
      </c>
      <c r="C343" s="91" t="s">
        <v>16972</v>
      </c>
      <c r="D343" s="91" t="s">
        <v>16973</v>
      </c>
      <c r="E343" s="62" t="s">
        <v>15956</v>
      </c>
      <c r="F343" s="62" t="s">
        <v>15768</v>
      </c>
    </row>
    <row r="344" spans="1:6" x14ac:dyDescent="0.15">
      <c r="A344" s="87" t="s">
        <v>4950</v>
      </c>
      <c r="B344" s="91" t="s">
        <v>16974</v>
      </c>
      <c r="C344" s="91" t="s">
        <v>16975</v>
      </c>
      <c r="D344" s="91" t="s">
        <v>16976</v>
      </c>
      <c r="E344" s="62" t="s">
        <v>15956</v>
      </c>
      <c r="F344" s="62" t="s">
        <v>15768</v>
      </c>
    </row>
    <row r="345" spans="1:6" x14ac:dyDescent="0.15">
      <c r="A345" s="87" t="s">
        <v>4953</v>
      </c>
      <c r="B345" s="91" t="s">
        <v>16977</v>
      </c>
      <c r="C345" s="91" t="s">
        <v>16978</v>
      </c>
      <c r="D345" s="91" t="s">
        <v>16979</v>
      </c>
      <c r="E345" s="62" t="s">
        <v>15956</v>
      </c>
      <c r="F345" s="62" t="s">
        <v>15768</v>
      </c>
    </row>
    <row r="346" spans="1:6" x14ac:dyDescent="0.15">
      <c r="A346" s="87" t="s">
        <v>4956</v>
      </c>
      <c r="B346" s="91" t="s">
        <v>16980</v>
      </c>
      <c r="C346" s="91" t="s">
        <v>16981</v>
      </c>
      <c r="D346" s="91" t="s">
        <v>16982</v>
      </c>
      <c r="E346" s="62" t="s">
        <v>15956</v>
      </c>
      <c r="F346" s="62" t="s">
        <v>15768</v>
      </c>
    </row>
    <row r="347" spans="1:6" x14ac:dyDescent="0.15">
      <c r="A347" s="87" t="s">
        <v>4959</v>
      </c>
      <c r="B347" s="91" t="s">
        <v>16983</v>
      </c>
      <c r="C347" s="91" t="s">
        <v>16984</v>
      </c>
      <c r="D347" s="91" t="s">
        <v>16985</v>
      </c>
      <c r="E347" s="62" t="s">
        <v>15956</v>
      </c>
      <c r="F347" s="62" t="s">
        <v>15768</v>
      </c>
    </row>
    <row r="348" spans="1:6" x14ac:dyDescent="0.15">
      <c r="A348" s="87" t="s">
        <v>4962</v>
      </c>
      <c r="B348" s="91" t="s">
        <v>16986</v>
      </c>
      <c r="C348" s="91" t="s">
        <v>16987</v>
      </c>
      <c r="D348" s="91" t="s">
        <v>16988</v>
      </c>
      <c r="E348" s="62" t="s">
        <v>15956</v>
      </c>
      <c r="F348" s="62" t="s">
        <v>15768</v>
      </c>
    </row>
    <row r="349" spans="1:6" x14ac:dyDescent="0.15">
      <c r="A349" s="87" t="s">
        <v>4965</v>
      </c>
      <c r="B349" s="91" t="s">
        <v>16989</v>
      </c>
      <c r="C349" s="91" t="s">
        <v>16990</v>
      </c>
      <c r="D349" s="91" t="s">
        <v>16991</v>
      </c>
      <c r="E349" s="62" t="s">
        <v>15956</v>
      </c>
      <c r="F349" s="62" t="s">
        <v>15768</v>
      </c>
    </row>
    <row r="350" spans="1:6" x14ac:dyDescent="0.15">
      <c r="A350" s="87" t="s">
        <v>4968</v>
      </c>
      <c r="B350" s="91" t="s">
        <v>16992</v>
      </c>
      <c r="C350" s="91" t="s">
        <v>16993</v>
      </c>
      <c r="D350" s="91" t="s">
        <v>16994</v>
      </c>
      <c r="E350" s="62" t="s">
        <v>15956</v>
      </c>
      <c r="F350" s="62" t="s">
        <v>15768</v>
      </c>
    </row>
    <row r="351" spans="1:6" x14ac:dyDescent="0.15">
      <c r="A351" s="87" t="s">
        <v>4971</v>
      </c>
      <c r="B351" s="91" t="s">
        <v>16995</v>
      </c>
      <c r="C351" s="91" t="s">
        <v>16996</v>
      </c>
      <c r="D351" s="91" t="s">
        <v>16997</v>
      </c>
      <c r="E351" s="62" t="s">
        <v>15956</v>
      </c>
      <c r="F351" s="62" t="s">
        <v>15768</v>
      </c>
    </row>
    <row r="352" spans="1:6" x14ac:dyDescent="0.15">
      <c r="A352" s="87" t="s">
        <v>4974</v>
      </c>
      <c r="B352" s="91" t="s">
        <v>16998</v>
      </c>
      <c r="C352" s="91" t="s">
        <v>16999</v>
      </c>
      <c r="D352" s="91" t="s">
        <v>17000</v>
      </c>
      <c r="E352" s="62" t="s">
        <v>15956</v>
      </c>
      <c r="F352" s="62" t="s">
        <v>15768</v>
      </c>
    </row>
    <row r="353" spans="1:6" x14ac:dyDescent="0.15">
      <c r="A353" s="87" t="s">
        <v>4977</v>
      </c>
      <c r="B353" s="91" t="s">
        <v>17001</v>
      </c>
      <c r="C353" s="91" t="s">
        <v>17002</v>
      </c>
      <c r="D353" s="91" t="s">
        <v>17003</v>
      </c>
      <c r="E353" s="62" t="s">
        <v>15956</v>
      </c>
      <c r="F353" s="62" t="s">
        <v>15768</v>
      </c>
    </row>
    <row r="354" spans="1:6" x14ac:dyDescent="0.15">
      <c r="A354" s="87" t="s">
        <v>4980</v>
      </c>
      <c r="B354" s="91" t="s">
        <v>17004</v>
      </c>
      <c r="C354" s="91" t="s">
        <v>17005</v>
      </c>
      <c r="D354" s="91" t="s">
        <v>17006</v>
      </c>
      <c r="E354" s="62" t="s">
        <v>15956</v>
      </c>
      <c r="F354" s="62" t="s">
        <v>15768</v>
      </c>
    </row>
    <row r="355" spans="1:6" x14ac:dyDescent="0.15">
      <c r="A355" s="87" t="s">
        <v>4983</v>
      </c>
      <c r="B355" s="91" t="s">
        <v>17007</v>
      </c>
      <c r="C355" s="91" t="s">
        <v>17008</v>
      </c>
      <c r="D355" s="91" t="s">
        <v>17009</v>
      </c>
      <c r="E355" s="62" t="s">
        <v>15956</v>
      </c>
      <c r="F355" s="62" t="s">
        <v>15768</v>
      </c>
    </row>
    <row r="356" spans="1:6" x14ac:dyDescent="0.15">
      <c r="A356" s="87" t="s">
        <v>4986</v>
      </c>
      <c r="B356" s="91" t="s">
        <v>17010</v>
      </c>
      <c r="C356" s="91" t="s">
        <v>17011</v>
      </c>
      <c r="D356" s="91" t="s">
        <v>17012</v>
      </c>
      <c r="E356" s="62" t="s">
        <v>15956</v>
      </c>
      <c r="F356" s="62" t="s">
        <v>15768</v>
      </c>
    </row>
    <row r="357" spans="1:6" x14ac:dyDescent="0.15">
      <c r="A357" s="87" t="s">
        <v>4989</v>
      </c>
      <c r="B357" s="91" t="s">
        <v>17013</v>
      </c>
      <c r="C357" s="91" t="s">
        <v>17014</v>
      </c>
      <c r="D357" s="91" t="s">
        <v>17015</v>
      </c>
      <c r="E357" s="62" t="s">
        <v>15956</v>
      </c>
      <c r="F357" s="62" t="s">
        <v>15768</v>
      </c>
    </row>
    <row r="358" spans="1:6" x14ac:dyDescent="0.15">
      <c r="A358" s="87" t="s">
        <v>4992</v>
      </c>
      <c r="B358" s="91" t="s">
        <v>17016</v>
      </c>
      <c r="C358" s="91" t="s">
        <v>17017</v>
      </c>
      <c r="D358" s="91" t="s">
        <v>17018</v>
      </c>
      <c r="E358" s="62" t="s">
        <v>15956</v>
      </c>
      <c r="F358" s="62" t="s">
        <v>15768</v>
      </c>
    </row>
    <row r="359" spans="1:6" x14ac:dyDescent="0.15">
      <c r="A359" s="87" t="s">
        <v>4995</v>
      </c>
      <c r="B359" s="91" t="s">
        <v>17019</v>
      </c>
      <c r="C359" s="91" t="s">
        <v>17020</v>
      </c>
      <c r="D359" s="91" t="s">
        <v>17021</v>
      </c>
      <c r="E359" s="62" t="s">
        <v>15956</v>
      </c>
      <c r="F359" s="62" t="s">
        <v>15768</v>
      </c>
    </row>
    <row r="360" spans="1:6" x14ac:dyDescent="0.15">
      <c r="A360" s="87" t="s">
        <v>4998</v>
      </c>
      <c r="B360" s="91" t="s">
        <v>17022</v>
      </c>
      <c r="C360" s="91" t="s">
        <v>17023</v>
      </c>
      <c r="D360" s="91" t="s">
        <v>17024</v>
      </c>
      <c r="E360" s="62" t="s">
        <v>15956</v>
      </c>
      <c r="F360" s="62" t="s">
        <v>15768</v>
      </c>
    </row>
    <row r="361" spans="1:6" x14ac:dyDescent="0.15">
      <c r="A361" s="87" t="s">
        <v>5001</v>
      </c>
      <c r="B361" s="91" t="s">
        <v>17025</v>
      </c>
      <c r="C361" s="91" t="s">
        <v>17026</v>
      </c>
      <c r="D361" s="91" t="s">
        <v>17027</v>
      </c>
      <c r="E361" s="62" t="s">
        <v>15956</v>
      </c>
      <c r="F361" s="62" t="s">
        <v>15768</v>
      </c>
    </row>
    <row r="362" spans="1:6" x14ac:dyDescent="0.15">
      <c r="A362" s="87" t="s">
        <v>5004</v>
      </c>
      <c r="B362" s="91" t="s">
        <v>17028</v>
      </c>
      <c r="C362" s="91" t="s">
        <v>17029</v>
      </c>
      <c r="D362" s="91" t="s">
        <v>17030</v>
      </c>
      <c r="E362" s="62" t="s">
        <v>15956</v>
      </c>
      <c r="F362" s="62" t="s">
        <v>15768</v>
      </c>
    </row>
    <row r="363" spans="1:6" x14ac:dyDescent="0.15">
      <c r="A363" s="87" t="s">
        <v>5007</v>
      </c>
      <c r="B363" s="91" t="s">
        <v>17031</v>
      </c>
      <c r="C363" s="91" t="s">
        <v>17032</v>
      </c>
      <c r="D363" s="91" t="s">
        <v>17033</v>
      </c>
      <c r="E363" s="62" t="s">
        <v>15956</v>
      </c>
      <c r="F363" s="62" t="s">
        <v>15768</v>
      </c>
    </row>
    <row r="364" spans="1:6" x14ac:dyDescent="0.15">
      <c r="A364" s="87" t="s">
        <v>5010</v>
      </c>
      <c r="B364" s="91" t="s">
        <v>17034</v>
      </c>
      <c r="C364" s="91" t="s">
        <v>17035</v>
      </c>
      <c r="D364" s="91" t="s">
        <v>17036</v>
      </c>
      <c r="E364" s="62" t="s">
        <v>15956</v>
      </c>
      <c r="F364" s="62" t="s">
        <v>15768</v>
      </c>
    </row>
    <row r="365" spans="1:6" x14ac:dyDescent="0.15">
      <c r="A365" s="87" t="s">
        <v>5013</v>
      </c>
      <c r="B365" s="91" t="s">
        <v>17037</v>
      </c>
      <c r="C365" s="91" t="s">
        <v>17038</v>
      </c>
      <c r="D365" s="91" t="s">
        <v>17039</v>
      </c>
      <c r="E365" s="62" t="s">
        <v>15956</v>
      </c>
      <c r="F365" s="62" t="s">
        <v>15768</v>
      </c>
    </row>
    <row r="366" spans="1:6" x14ac:dyDescent="0.15">
      <c r="A366" s="87" t="s">
        <v>5015</v>
      </c>
      <c r="B366" s="91" t="s">
        <v>17040</v>
      </c>
      <c r="C366" s="91" t="s">
        <v>17041</v>
      </c>
      <c r="D366" s="91" t="s">
        <v>17042</v>
      </c>
      <c r="E366" s="62" t="s">
        <v>15956</v>
      </c>
      <c r="F366" s="62" t="s">
        <v>15768</v>
      </c>
    </row>
    <row r="367" spans="1:6" x14ac:dyDescent="0.15">
      <c r="A367" s="87" t="s">
        <v>5018</v>
      </c>
      <c r="B367" s="91" t="s">
        <v>17043</v>
      </c>
      <c r="C367" s="91" t="s">
        <v>17044</v>
      </c>
      <c r="D367" s="91" t="s">
        <v>17045</v>
      </c>
      <c r="E367" s="62" t="s">
        <v>15956</v>
      </c>
      <c r="F367" s="62" t="s">
        <v>15768</v>
      </c>
    </row>
    <row r="368" spans="1:6" x14ac:dyDescent="0.15">
      <c r="A368" s="87" t="s">
        <v>5021</v>
      </c>
      <c r="B368" s="91" t="s">
        <v>17046</v>
      </c>
      <c r="C368" s="91" t="s">
        <v>17047</v>
      </c>
      <c r="D368" s="91" t="s">
        <v>17048</v>
      </c>
      <c r="E368" s="62" t="s">
        <v>15956</v>
      </c>
      <c r="F368" s="62" t="s">
        <v>15768</v>
      </c>
    </row>
    <row r="369" spans="1:6" x14ac:dyDescent="0.15">
      <c r="A369" s="87" t="s">
        <v>5024</v>
      </c>
      <c r="B369" s="91" t="s">
        <v>17049</v>
      </c>
      <c r="C369" s="91" t="s">
        <v>17050</v>
      </c>
      <c r="D369" s="91" t="s">
        <v>17051</v>
      </c>
      <c r="E369" s="62" t="s">
        <v>15956</v>
      </c>
      <c r="F369" s="62" t="s">
        <v>15768</v>
      </c>
    </row>
    <row r="370" spans="1:6" x14ac:dyDescent="0.15">
      <c r="A370" s="87" t="s">
        <v>5027</v>
      </c>
      <c r="B370" s="91" t="s">
        <v>17052</v>
      </c>
      <c r="C370" s="91" t="s">
        <v>17053</v>
      </c>
      <c r="D370" s="91" t="s">
        <v>17054</v>
      </c>
      <c r="E370" s="62" t="s">
        <v>15956</v>
      </c>
      <c r="F370" s="62" t="s">
        <v>15768</v>
      </c>
    </row>
    <row r="371" spans="1:6" x14ac:dyDescent="0.15">
      <c r="A371" s="87" t="s">
        <v>5030</v>
      </c>
      <c r="B371" s="91" t="s">
        <v>17055</v>
      </c>
      <c r="C371" s="91" t="s">
        <v>17056</v>
      </c>
      <c r="D371" s="91" t="s">
        <v>17057</v>
      </c>
      <c r="E371" s="62" t="s">
        <v>15956</v>
      </c>
      <c r="F371" s="62" t="s">
        <v>15768</v>
      </c>
    </row>
    <row r="372" spans="1:6" x14ac:dyDescent="0.15">
      <c r="A372" s="87" t="s">
        <v>5033</v>
      </c>
      <c r="B372" s="91" t="s">
        <v>17058</v>
      </c>
      <c r="C372" s="91" t="s">
        <v>17059</v>
      </c>
      <c r="D372" s="91" t="s">
        <v>17060</v>
      </c>
      <c r="E372" s="62" t="s">
        <v>15956</v>
      </c>
      <c r="F372" s="62" t="s">
        <v>15768</v>
      </c>
    </row>
    <row r="373" spans="1:6" x14ac:dyDescent="0.15">
      <c r="A373" s="87" t="s">
        <v>5035</v>
      </c>
      <c r="B373" s="91" t="s">
        <v>17061</v>
      </c>
      <c r="C373" s="91" t="s">
        <v>17062</v>
      </c>
      <c r="D373" s="91" t="s">
        <v>17063</v>
      </c>
      <c r="E373" s="62" t="s">
        <v>15956</v>
      </c>
      <c r="F373" s="62" t="s">
        <v>15768</v>
      </c>
    </row>
    <row r="374" spans="1:6" x14ac:dyDescent="0.15">
      <c r="A374" s="87" t="s">
        <v>5038</v>
      </c>
      <c r="B374" s="91" t="s">
        <v>17064</v>
      </c>
      <c r="C374" s="91" t="s">
        <v>17065</v>
      </c>
      <c r="D374" s="91" t="s">
        <v>17066</v>
      </c>
      <c r="E374" s="62" t="s">
        <v>15956</v>
      </c>
      <c r="F374" s="62" t="s">
        <v>15768</v>
      </c>
    </row>
    <row r="375" spans="1:6" x14ac:dyDescent="0.15">
      <c r="A375" s="87" t="s">
        <v>5041</v>
      </c>
      <c r="B375" s="91" t="s">
        <v>17067</v>
      </c>
      <c r="C375" s="91" t="s">
        <v>17068</v>
      </c>
      <c r="D375" s="91" t="s">
        <v>17069</v>
      </c>
      <c r="E375" s="62" t="s">
        <v>15956</v>
      </c>
      <c r="F375" s="62" t="s">
        <v>15768</v>
      </c>
    </row>
    <row r="376" spans="1:6" x14ac:dyDescent="0.15">
      <c r="A376" s="87" t="s">
        <v>5044</v>
      </c>
      <c r="B376" s="91" t="s">
        <v>17070</v>
      </c>
      <c r="C376" s="91" t="s">
        <v>17071</v>
      </c>
      <c r="D376" s="91" t="s">
        <v>17072</v>
      </c>
      <c r="E376" s="62" t="s">
        <v>15956</v>
      </c>
      <c r="F376" s="62" t="s">
        <v>15768</v>
      </c>
    </row>
    <row r="377" spans="1:6" x14ac:dyDescent="0.15">
      <c r="A377" s="87" t="s">
        <v>5047</v>
      </c>
      <c r="B377" s="91" t="s">
        <v>17073</v>
      </c>
      <c r="C377" s="91" t="s">
        <v>17074</v>
      </c>
      <c r="D377" s="91" t="s">
        <v>17075</v>
      </c>
      <c r="E377" s="62" t="s">
        <v>15956</v>
      </c>
      <c r="F377" s="62" t="s">
        <v>15768</v>
      </c>
    </row>
    <row r="378" spans="1:6" x14ac:dyDescent="0.15">
      <c r="A378" s="87" t="s">
        <v>5050</v>
      </c>
      <c r="B378" s="91" t="s">
        <v>17076</v>
      </c>
      <c r="C378" s="91" t="s">
        <v>17077</v>
      </c>
      <c r="D378" s="91" t="s">
        <v>17078</v>
      </c>
      <c r="E378" s="62" t="s">
        <v>15956</v>
      </c>
      <c r="F378" s="62" t="s">
        <v>15768</v>
      </c>
    </row>
    <row r="379" spans="1:6" x14ac:dyDescent="0.15">
      <c r="A379" s="87" t="s">
        <v>5053</v>
      </c>
      <c r="B379" s="91" t="s">
        <v>17079</v>
      </c>
      <c r="C379" s="91" t="s">
        <v>17080</v>
      </c>
      <c r="D379" s="91" t="s">
        <v>17081</v>
      </c>
      <c r="E379" s="62" t="s">
        <v>15956</v>
      </c>
      <c r="F379" s="62" t="s">
        <v>15768</v>
      </c>
    </row>
    <row r="380" spans="1:6" x14ac:dyDescent="0.15">
      <c r="A380" s="87" t="s">
        <v>5056</v>
      </c>
      <c r="B380" s="91" t="s">
        <v>17082</v>
      </c>
      <c r="C380" s="91" t="s">
        <v>17083</v>
      </c>
      <c r="D380" s="91" t="s">
        <v>17084</v>
      </c>
      <c r="E380" s="62" t="s">
        <v>15956</v>
      </c>
      <c r="F380" s="62" t="s">
        <v>15768</v>
      </c>
    </row>
    <row r="381" spans="1:6" x14ac:dyDescent="0.15">
      <c r="A381" s="87" t="s">
        <v>5059</v>
      </c>
      <c r="B381" s="91" t="s">
        <v>17085</v>
      </c>
      <c r="C381" s="91" t="s">
        <v>17086</v>
      </c>
      <c r="D381" s="91" t="s">
        <v>17087</v>
      </c>
      <c r="E381" s="62" t="s">
        <v>15956</v>
      </c>
      <c r="F381" s="62" t="s">
        <v>15768</v>
      </c>
    </row>
    <row r="382" spans="1:6" x14ac:dyDescent="0.15">
      <c r="A382" s="87" t="s">
        <v>5062</v>
      </c>
      <c r="B382" s="91" t="s">
        <v>17088</v>
      </c>
      <c r="C382" s="91" t="s">
        <v>17089</v>
      </c>
      <c r="D382" s="91" t="s">
        <v>17090</v>
      </c>
      <c r="E382" s="62" t="s">
        <v>15956</v>
      </c>
      <c r="F382" s="62" t="s">
        <v>15768</v>
      </c>
    </row>
    <row r="383" spans="1:6" x14ac:dyDescent="0.15">
      <c r="A383" s="87" t="s">
        <v>5065</v>
      </c>
      <c r="B383" s="91" t="s">
        <v>17091</v>
      </c>
      <c r="C383" s="91" t="s">
        <v>17092</v>
      </c>
      <c r="D383" s="91" t="s">
        <v>17093</v>
      </c>
      <c r="E383" s="62" t="s">
        <v>15956</v>
      </c>
      <c r="F383" s="62" t="s">
        <v>15768</v>
      </c>
    </row>
    <row r="384" spans="1:6" x14ac:dyDescent="0.15">
      <c r="A384" s="87" t="s">
        <v>5068</v>
      </c>
      <c r="B384" s="91" t="s">
        <v>17094</v>
      </c>
      <c r="C384" s="91" t="s">
        <v>17095</v>
      </c>
      <c r="D384" s="91" t="s">
        <v>17096</v>
      </c>
      <c r="E384" s="62" t="s">
        <v>15956</v>
      </c>
      <c r="F384" s="62" t="s">
        <v>15768</v>
      </c>
    </row>
    <row r="385" spans="1:6" x14ac:dyDescent="0.15">
      <c r="A385" s="87" t="s">
        <v>5071</v>
      </c>
      <c r="B385" s="91" t="s">
        <v>17097</v>
      </c>
      <c r="C385" s="91" t="s">
        <v>17098</v>
      </c>
      <c r="D385" s="91" t="s">
        <v>17099</v>
      </c>
      <c r="E385" s="62" t="s">
        <v>15956</v>
      </c>
      <c r="F385" s="62" t="s">
        <v>15768</v>
      </c>
    </row>
    <row r="386" spans="1:6" x14ac:dyDescent="0.15">
      <c r="A386" s="87" t="s">
        <v>5074</v>
      </c>
      <c r="B386" s="91" t="s">
        <v>17100</v>
      </c>
      <c r="C386" s="91" t="s">
        <v>17101</v>
      </c>
      <c r="D386" s="91" t="s">
        <v>17102</v>
      </c>
      <c r="E386" s="62" t="s">
        <v>15956</v>
      </c>
      <c r="F386" s="62" t="s">
        <v>15768</v>
      </c>
    </row>
    <row r="387" spans="1:6" x14ac:dyDescent="0.15">
      <c r="A387" s="87" t="s">
        <v>5077</v>
      </c>
      <c r="B387" s="91" t="s">
        <v>17103</v>
      </c>
      <c r="C387" s="91" t="s">
        <v>17104</v>
      </c>
      <c r="D387" s="91" t="s">
        <v>17105</v>
      </c>
      <c r="E387" s="62" t="s">
        <v>15956</v>
      </c>
      <c r="F387" s="62" t="s">
        <v>15768</v>
      </c>
    </row>
    <row r="388" spans="1:6" x14ac:dyDescent="0.15">
      <c r="A388" s="87" t="s">
        <v>5079</v>
      </c>
      <c r="B388" s="91" t="s">
        <v>17106</v>
      </c>
      <c r="C388" s="91" t="s">
        <v>17107</v>
      </c>
      <c r="D388" s="91" t="s">
        <v>17108</v>
      </c>
      <c r="E388" s="62" t="s">
        <v>15956</v>
      </c>
      <c r="F388" s="62" t="s">
        <v>15768</v>
      </c>
    </row>
    <row r="389" spans="1:6" x14ac:dyDescent="0.15">
      <c r="A389" s="87" t="s">
        <v>5082</v>
      </c>
      <c r="B389" s="91" t="s">
        <v>17109</v>
      </c>
      <c r="C389" s="91" t="s">
        <v>17110</v>
      </c>
      <c r="D389" s="91" t="s">
        <v>17111</v>
      </c>
      <c r="E389" s="62" t="s">
        <v>15956</v>
      </c>
      <c r="F389" s="62" t="s">
        <v>15768</v>
      </c>
    </row>
    <row r="390" spans="1:6" x14ac:dyDescent="0.15">
      <c r="A390" s="87" t="s">
        <v>5085</v>
      </c>
      <c r="B390" s="91" t="s">
        <v>17112</v>
      </c>
      <c r="C390" s="91" t="s">
        <v>17113</v>
      </c>
      <c r="D390" s="91" t="s">
        <v>17114</v>
      </c>
      <c r="E390" s="62" t="s">
        <v>15956</v>
      </c>
      <c r="F390" s="62" t="s">
        <v>15768</v>
      </c>
    </row>
    <row r="391" spans="1:6" x14ac:dyDescent="0.15">
      <c r="A391" s="87" t="s">
        <v>5088</v>
      </c>
      <c r="B391" s="91" t="s">
        <v>17115</v>
      </c>
      <c r="C391" s="91" t="s">
        <v>17116</v>
      </c>
      <c r="D391" s="91" t="s">
        <v>17117</v>
      </c>
      <c r="E391" s="62" t="s">
        <v>15956</v>
      </c>
      <c r="F391" s="62" t="s">
        <v>15768</v>
      </c>
    </row>
    <row r="392" spans="1:6" x14ac:dyDescent="0.15">
      <c r="A392" s="87" t="s">
        <v>5091</v>
      </c>
      <c r="B392" s="91" t="s">
        <v>17118</v>
      </c>
      <c r="C392" s="91" t="s">
        <v>17119</v>
      </c>
      <c r="D392" s="91" t="s">
        <v>17120</v>
      </c>
      <c r="E392" s="62" t="s">
        <v>15956</v>
      </c>
      <c r="F392" s="62" t="s">
        <v>15768</v>
      </c>
    </row>
    <row r="393" spans="1:6" x14ac:dyDescent="0.15">
      <c r="A393" s="87" t="s">
        <v>5094</v>
      </c>
      <c r="B393" s="91" t="s">
        <v>17121</v>
      </c>
      <c r="C393" s="91" t="s">
        <v>17122</v>
      </c>
      <c r="D393" s="91" t="s">
        <v>17123</v>
      </c>
      <c r="E393" s="62" t="s">
        <v>15956</v>
      </c>
      <c r="F393" s="62" t="s">
        <v>15768</v>
      </c>
    </row>
    <row r="394" spans="1:6" x14ac:dyDescent="0.15">
      <c r="A394" s="87" t="s">
        <v>5097</v>
      </c>
      <c r="B394" s="91" t="s">
        <v>17124</v>
      </c>
      <c r="C394" s="91" t="s">
        <v>17125</v>
      </c>
      <c r="D394" s="91" t="s">
        <v>17126</v>
      </c>
      <c r="E394" s="62" t="s">
        <v>15956</v>
      </c>
      <c r="F394" s="62" t="s">
        <v>15768</v>
      </c>
    </row>
    <row r="395" spans="1:6" x14ac:dyDescent="0.15">
      <c r="A395" s="87" t="s">
        <v>5100</v>
      </c>
      <c r="B395" s="91" t="s">
        <v>17127</v>
      </c>
      <c r="C395" s="91" t="s">
        <v>17128</v>
      </c>
      <c r="D395" s="91" t="s">
        <v>17129</v>
      </c>
      <c r="E395" s="62" t="s">
        <v>15956</v>
      </c>
      <c r="F395" s="62" t="s">
        <v>15768</v>
      </c>
    </row>
    <row r="396" spans="1:6" x14ac:dyDescent="0.15">
      <c r="A396" s="87" t="s">
        <v>5103</v>
      </c>
      <c r="B396" s="91" t="s">
        <v>17130</v>
      </c>
      <c r="C396" s="91" t="s">
        <v>17131</v>
      </c>
      <c r="D396" s="91" t="s">
        <v>17132</v>
      </c>
      <c r="E396" s="62" t="s">
        <v>15956</v>
      </c>
      <c r="F396" s="62" t="s">
        <v>15768</v>
      </c>
    </row>
    <row r="397" spans="1:6" x14ac:dyDescent="0.15">
      <c r="A397" s="87" t="s">
        <v>5106</v>
      </c>
      <c r="B397" s="91" t="s">
        <v>17133</v>
      </c>
      <c r="C397" s="91" t="s">
        <v>17134</v>
      </c>
      <c r="D397" s="91" t="s">
        <v>17135</v>
      </c>
      <c r="E397" s="62" t="s">
        <v>15956</v>
      </c>
      <c r="F397" s="62" t="s">
        <v>15768</v>
      </c>
    </row>
    <row r="398" spans="1:6" x14ac:dyDescent="0.15">
      <c r="A398" s="87" t="s">
        <v>5109</v>
      </c>
      <c r="B398" s="91" t="s">
        <v>17136</v>
      </c>
      <c r="C398" s="91" t="s">
        <v>17137</v>
      </c>
      <c r="D398" s="91" t="s">
        <v>17138</v>
      </c>
      <c r="E398" s="62" t="s">
        <v>15956</v>
      </c>
      <c r="F398" s="62" t="s">
        <v>15768</v>
      </c>
    </row>
    <row r="399" spans="1:6" x14ac:dyDescent="0.15">
      <c r="A399" s="87" t="s">
        <v>5112</v>
      </c>
      <c r="B399" s="91" t="s">
        <v>17139</v>
      </c>
      <c r="C399" s="91" t="s">
        <v>17140</v>
      </c>
      <c r="D399" s="91" t="s">
        <v>17141</v>
      </c>
      <c r="E399" s="62" t="s">
        <v>15956</v>
      </c>
      <c r="F399" s="62" t="s">
        <v>15768</v>
      </c>
    </row>
    <row r="400" spans="1:6" x14ac:dyDescent="0.15">
      <c r="A400" s="87" t="s">
        <v>5115</v>
      </c>
      <c r="B400" s="91" t="s">
        <v>17142</v>
      </c>
      <c r="C400" s="91" t="s">
        <v>17143</v>
      </c>
      <c r="D400" s="91" t="s">
        <v>17144</v>
      </c>
      <c r="E400" s="62" t="s">
        <v>15956</v>
      </c>
      <c r="F400" s="62" t="s">
        <v>15768</v>
      </c>
    </row>
    <row r="401" spans="1:6" x14ac:dyDescent="0.15">
      <c r="A401" s="87" t="s">
        <v>5118</v>
      </c>
      <c r="B401" s="91" t="s">
        <v>17145</v>
      </c>
      <c r="C401" s="91" t="s">
        <v>17146</v>
      </c>
      <c r="D401" s="91" t="s">
        <v>17147</v>
      </c>
      <c r="E401" s="62" t="s">
        <v>15956</v>
      </c>
      <c r="F401" s="62" t="s">
        <v>15768</v>
      </c>
    </row>
    <row r="402" spans="1:6" x14ac:dyDescent="0.15">
      <c r="A402" s="87" t="s">
        <v>5121</v>
      </c>
      <c r="B402" s="91" t="s">
        <v>17148</v>
      </c>
      <c r="C402" s="91" t="s">
        <v>17149</v>
      </c>
      <c r="D402" s="91" t="s">
        <v>17150</v>
      </c>
      <c r="E402" s="62" t="s">
        <v>15956</v>
      </c>
      <c r="F402" s="62" t="s">
        <v>15768</v>
      </c>
    </row>
    <row r="403" spans="1:6" x14ac:dyDescent="0.15">
      <c r="A403" s="87" t="s">
        <v>5124</v>
      </c>
      <c r="B403" s="91" t="s">
        <v>17151</v>
      </c>
      <c r="C403" s="91" t="s">
        <v>17152</v>
      </c>
      <c r="D403" s="91" t="s">
        <v>17153</v>
      </c>
      <c r="E403" s="62" t="s">
        <v>15956</v>
      </c>
      <c r="F403" s="62" t="s">
        <v>15768</v>
      </c>
    </row>
    <row r="404" spans="1:6" x14ac:dyDescent="0.15">
      <c r="A404" s="87" t="s">
        <v>5127</v>
      </c>
      <c r="B404" s="91" t="s">
        <v>17154</v>
      </c>
      <c r="C404" s="91" t="s">
        <v>17155</v>
      </c>
      <c r="D404" s="91" t="s">
        <v>17156</v>
      </c>
      <c r="E404" s="62" t="s">
        <v>15956</v>
      </c>
      <c r="F404" s="62" t="s">
        <v>15768</v>
      </c>
    </row>
    <row r="405" spans="1:6" x14ac:dyDescent="0.15">
      <c r="A405" s="87" t="s">
        <v>5130</v>
      </c>
      <c r="B405" s="91" t="s">
        <v>17157</v>
      </c>
      <c r="C405" s="91" t="s">
        <v>17158</v>
      </c>
      <c r="D405" s="91" t="s">
        <v>17159</v>
      </c>
      <c r="E405" s="62" t="s">
        <v>15956</v>
      </c>
      <c r="F405" s="62" t="s">
        <v>15768</v>
      </c>
    </row>
    <row r="406" spans="1:6" x14ac:dyDescent="0.15">
      <c r="A406" s="87" t="s">
        <v>5133</v>
      </c>
      <c r="B406" s="91" t="s">
        <v>17160</v>
      </c>
      <c r="C406" s="91" t="s">
        <v>17161</v>
      </c>
      <c r="D406" s="91" t="s">
        <v>17162</v>
      </c>
      <c r="E406" s="62" t="s">
        <v>15956</v>
      </c>
      <c r="F406" s="62" t="s">
        <v>15768</v>
      </c>
    </row>
    <row r="407" spans="1:6" x14ac:dyDescent="0.15">
      <c r="A407" s="87" t="s">
        <v>5136</v>
      </c>
      <c r="B407" s="91" t="s">
        <v>17163</v>
      </c>
      <c r="C407" s="91" t="s">
        <v>17164</v>
      </c>
      <c r="D407" s="91" t="s">
        <v>17165</v>
      </c>
      <c r="E407" s="62" t="s">
        <v>15956</v>
      </c>
      <c r="F407" s="62" t="s">
        <v>15768</v>
      </c>
    </row>
    <row r="408" spans="1:6" x14ac:dyDescent="0.15">
      <c r="A408" s="87" t="s">
        <v>5139</v>
      </c>
      <c r="B408" s="91" t="s">
        <v>17166</v>
      </c>
      <c r="C408" s="91" t="s">
        <v>17167</v>
      </c>
      <c r="D408" s="91" t="s">
        <v>17168</v>
      </c>
      <c r="E408" s="62" t="s">
        <v>15956</v>
      </c>
      <c r="F408" s="62" t="s">
        <v>15768</v>
      </c>
    </row>
    <row r="409" spans="1:6" x14ac:dyDescent="0.15">
      <c r="A409" s="87" t="s">
        <v>5142</v>
      </c>
      <c r="B409" s="91" t="s">
        <v>17169</v>
      </c>
      <c r="C409" s="91" t="s">
        <v>17170</v>
      </c>
      <c r="D409" s="91" t="s">
        <v>17171</v>
      </c>
      <c r="E409" s="62" t="s">
        <v>15956</v>
      </c>
      <c r="F409" s="62" t="s">
        <v>15768</v>
      </c>
    </row>
    <row r="410" spans="1:6" x14ac:dyDescent="0.15">
      <c r="A410" s="87" t="s">
        <v>5145</v>
      </c>
      <c r="B410" s="91" t="s">
        <v>17172</v>
      </c>
      <c r="C410" s="91" t="s">
        <v>17173</v>
      </c>
      <c r="D410" s="91" t="s">
        <v>17174</v>
      </c>
      <c r="E410" s="62" t="s">
        <v>15956</v>
      </c>
      <c r="F410" s="62" t="s">
        <v>15768</v>
      </c>
    </row>
    <row r="411" spans="1:6" x14ac:dyDescent="0.15">
      <c r="A411" s="87" t="s">
        <v>5148</v>
      </c>
      <c r="B411" s="91" t="s">
        <v>17175</v>
      </c>
      <c r="C411" s="91" t="s">
        <v>17176</v>
      </c>
      <c r="D411" s="91" t="s">
        <v>17177</v>
      </c>
      <c r="E411" s="62" t="s">
        <v>15956</v>
      </c>
      <c r="F411" s="62" t="s">
        <v>15768</v>
      </c>
    </row>
    <row r="412" spans="1:6" x14ac:dyDescent="0.15">
      <c r="A412" s="87" t="s">
        <v>5151</v>
      </c>
      <c r="B412" s="91" t="s">
        <v>17178</v>
      </c>
      <c r="C412" s="91" t="s">
        <v>17179</v>
      </c>
      <c r="D412" s="91" t="s">
        <v>17180</v>
      </c>
      <c r="E412" s="62" t="s">
        <v>15956</v>
      </c>
      <c r="F412" s="62" t="s">
        <v>15768</v>
      </c>
    </row>
    <row r="413" spans="1:6" x14ac:dyDescent="0.15">
      <c r="A413" s="87" t="s">
        <v>5154</v>
      </c>
      <c r="B413" s="91" t="s">
        <v>17181</v>
      </c>
      <c r="C413" s="91" t="s">
        <v>17182</v>
      </c>
      <c r="D413" s="91" t="s">
        <v>17183</v>
      </c>
      <c r="E413" s="62" t="s">
        <v>15956</v>
      </c>
      <c r="F413" s="62" t="s">
        <v>15768</v>
      </c>
    </row>
    <row r="414" spans="1:6" x14ac:dyDescent="0.15">
      <c r="A414" s="87" t="s">
        <v>5157</v>
      </c>
      <c r="B414" s="91" t="s">
        <v>17184</v>
      </c>
      <c r="C414" s="91" t="s">
        <v>17185</v>
      </c>
      <c r="D414" s="91" t="s">
        <v>17186</v>
      </c>
      <c r="E414" s="62" t="s">
        <v>15956</v>
      </c>
      <c r="F414" s="62" t="s">
        <v>15768</v>
      </c>
    </row>
    <row r="415" spans="1:6" x14ac:dyDescent="0.15">
      <c r="A415" s="87" t="s">
        <v>5160</v>
      </c>
      <c r="B415" s="91" t="s">
        <v>17187</v>
      </c>
      <c r="C415" s="91" t="s">
        <v>17188</v>
      </c>
      <c r="D415" s="91" t="s">
        <v>17189</v>
      </c>
      <c r="E415" s="62" t="s">
        <v>15956</v>
      </c>
      <c r="F415" s="62" t="s">
        <v>15768</v>
      </c>
    </row>
    <row r="416" spans="1:6" x14ac:dyDescent="0.15">
      <c r="A416" s="87" t="s">
        <v>5163</v>
      </c>
      <c r="B416" s="91" t="s">
        <v>17190</v>
      </c>
      <c r="C416" s="91" t="s">
        <v>17191</v>
      </c>
      <c r="D416" s="91" t="s">
        <v>17192</v>
      </c>
      <c r="E416" s="62" t="s">
        <v>15956</v>
      </c>
      <c r="F416" s="62" t="s">
        <v>15768</v>
      </c>
    </row>
    <row r="417" spans="1:6" x14ac:dyDescent="0.15">
      <c r="A417" s="87" t="s">
        <v>5166</v>
      </c>
      <c r="B417" s="91" t="s">
        <v>17193</v>
      </c>
      <c r="C417" s="91" t="s">
        <v>17194</v>
      </c>
      <c r="D417" s="91" t="s">
        <v>17195</v>
      </c>
      <c r="E417" s="62" t="s">
        <v>15956</v>
      </c>
      <c r="F417" s="62" t="s">
        <v>15768</v>
      </c>
    </row>
    <row r="418" spans="1:6" x14ac:dyDescent="0.15">
      <c r="A418" s="87" t="s">
        <v>5169</v>
      </c>
      <c r="B418" s="91" t="s">
        <v>17196</v>
      </c>
      <c r="C418" s="91" t="s">
        <v>17197</v>
      </c>
      <c r="D418" s="91" t="s">
        <v>17198</v>
      </c>
      <c r="E418" s="62" t="s">
        <v>15956</v>
      </c>
      <c r="F418" s="62" t="s">
        <v>15768</v>
      </c>
    </row>
    <row r="419" spans="1:6" x14ac:dyDescent="0.15">
      <c r="A419" s="87" t="s">
        <v>5172</v>
      </c>
      <c r="B419" s="91" t="s">
        <v>17199</v>
      </c>
      <c r="C419" s="91" t="s">
        <v>17200</v>
      </c>
      <c r="D419" s="91" t="s">
        <v>17201</v>
      </c>
      <c r="E419" s="62" t="s">
        <v>15956</v>
      </c>
      <c r="F419" s="62" t="s">
        <v>15768</v>
      </c>
    </row>
    <row r="420" spans="1:6" x14ac:dyDescent="0.15">
      <c r="A420" s="87" t="s">
        <v>5175</v>
      </c>
      <c r="B420" s="91" t="s">
        <v>17202</v>
      </c>
      <c r="C420" s="91" t="s">
        <v>17203</v>
      </c>
      <c r="D420" s="91" t="s">
        <v>17204</v>
      </c>
      <c r="E420" s="62" t="s">
        <v>15956</v>
      </c>
      <c r="F420" s="62" t="s">
        <v>15768</v>
      </c>
    </row>
    <row r="421" spans="1:6" x14ac:dyDescent="0.15">
      <c r="A421" s="87" t="s">
        <v>5178</v>
      </c>
      <c r="B421" s="91" t="s">
        <v>17205</v>
      </c>
      <c r="C421" s="91" t="s">
        <v>17206</v>
      </c>
      <c r="D421" s="91" t="s">
        <v>17207</v>
      </c>
      <c r="E421" s="62" t="s">
        <v>15956</v>
      </c>
      <c r="F421" s="62" t="s">
        <v>15768</v>
      </c>
    </row>
    <row r="422" spans="1:6" x14ac:dyDescent="0.15">
      <c r="A422" s="87" t="s">
        <v>5181</v>
      </c>
      <c r="B422" s="91" t="s">
        <v>17208</v>
      </c>
      <c r="C422" s="91" t="s">
        <v>17209</v>
      </c>
      <c r="D422" s="91" t="s">
        <v>17210</v>
      </c>
      <c r="E422" s="62" t="s">
        <v>15956</v>
      </c>
      <c r="F422" s="62" t="s">
        <v>15768</v>
      </c>
    </row>
    <row r="423" spans="1:6" x14ac:dyDescent="0.15">
      <c r="A423" s="87" t="s">
        <v>5184</v>
      </c>
      <c r="B423" s="91" t="s">
        <v>17211</v>
      </c>
      <c r="C423" s="91" t="s">
        <v>17212</v>
      </c>
      <c r="D423" s="91" t="s">
        <v>17213</v>
      </c>
      <c r="E423" s="62" t="s">
        <v>15956</v>
      </c>
      <c r="F423" s="62" t="s">
        <v>15768</v>
      </c>
    </row>
    <row r="424" spans="1:6" x14ac:dyDescent="0.15">
      <c r="A424" s="87" t="s">
        <v>5187</v>
      </c>
      <c r="B424" s="91" t="s">
        <v>17214</v>
      </c>
      <c r="C424" s="91" t="s">
        <v>17215</v>
      </c>
      <c r="D424" s="91" t="s">
        <v>17216</v>
      </c>
      <c r="E424" s="62" t="s">
        <v>15956</v>
      </c>
      <c r="F424" s="62" t="s">
        <v>15768</v>
      </c>
    </row>
    <row r="425" spans="1:6" x14ac:dyDescent="0.15">
      <c r="A425" s="87" t="s">
        <v>5190</v>
      </c>
      <c r="B425" s="91" t="s">
        <v>17217</v>
      </c>
      <c r="C425" s="91" t="s">
        <v>17218</v>
      </c>
      <c r="D425" s="91" t="s">
        <v>17219</v>
      </c>
      <c r="E425" s="62" t="s">
        <v>15956</v>
      </c>
      <c r="F425" s="62" t="s">
        <v>15768</v>
      </c>
    </row>
    <row r="426" spans="1:6" x14ac:dyDescent="0.15">
      <c r="A426" s="87" t="s">
        <v>5193</v>
      </c>
      <c r="B426" s="91" t="s">
        <v>17220</v>
      </c>
      <c r="C426" s="91" t="s">
        <v>17221</v>
      </c>
      <c r="D426" s="91" t="s">
        <v>17222</v>
      </c>
      <c r="E426" s="62" t="s">
        <v>15956</v>
      </c>
      <c r="F426" s="62" t="s">
        <v>15768</v>
      </c>
    </row>
    <row r="427" spans="1:6" x14ac:dyDescent="0.15">
      <c r="A427" s="87" t="s">
        <v>5196</v>
      </c>
      <c r="B427" s="91" t="s">
        <v>17223</v>
      </c>
      <c r="C427" s="91" t="s">
        <v>17224</v>
      </c>
      <c r="D427" s="91" t="s">
        <v>17225</v>
      </c>
      <c r="E427" s="62" t="s">
        <v>15956</v>
      </c>
      <c r="F427" s="62" t="s">
        <v>15768</v>
      </c>
    </row>
    <row r="428" spans="1:6" x14ac:dyDescent="0.15">
      <c r="A428" s="87" t="s">
        <v>17226</v>
      </c>
      <c r="B428" s="91" t="s">
        <v>17227</v>
      </c>
      <c r="C428" s="91" t="s">
        <v>17228</v>
      </c>
      <c r="D428" s="91" t="s">
        <v>17229</v>
      </c>
      <c r="E428" s="62" t="s">
        <v>15956</v>
      </c>
      <c r="F428" s="62" t="s">
        <v>15768</v>
      </c>
    </row>
    <row r="429" spans="1:6" x14ac:dyDescent="0.15">
      <c r="A429" s="87" t="s">
        <v>17230</v>
      </c>
      <c r="B429" s="91" t="s">
        <v>17231</v>
      </c>
      <c r="C429" s="91" t="s">
        <v>17232</v>
      </c>
      <c r="D429" s="91" t="s">
        <v>17233</v>
      </c>
      <c r="E429" s="62" t="s">
        <v>15956</v>
      </c>
      <c r="F429" s="62" t="s">
        <v>15768</v>
      </c>
    </row>
    <row r="430" spans="1:6" x14ac:dyDescent="0.15">
      <c r="A430" s="87" t="s">
        <v>17234</v>
      </c>
      <c r="B430" s="91" t="s">
        <v>17235</v>
      </c>
      <c r="C430" s="91" t="s">
        <v>17236</v>
      </c>
      <c r="D430" s="91" t="s">
        <v>17237</v>
      </c>
      <c r="E430" s="62" t="s">
        <v>15956</v>
      </c>
      <c r="F430" s="62" t="s">
        <v>15768</v>
      </c>
    </row>
    <row r="431" spans="1:6" x14ac:dyDescent="0.15">
      <c r="A431" s="87" t="s">
        <v>5208</v>
      </c>
      <c r="B431" s="91" t="s">
        <v>17238</v>
      </c>
      <c r="C431" s="91" t="s">
        <v>17239</v>
      </c>
      <c r="D431" s="91" t="s">
        <v>17240</v>
      </c>
      <c r="E431" s="62" t="s">
        <v>15956</v>
      </c>
      <c r="F431" s="62" t="s">
        <v>15768</v>
      </c>
    </row>
    <row r="432" spans="1:6" x14ac:dyDescent="0.15">
      <c r="A432" s="87" t="s">
        <v>5211</v>
      </c>
      <c r="B432" s="91" t="s">
        <v>17241</v>
      </c>
      <c r="C432" s="91" t="s">
        <v>17242</v>
      </c>
      <c r="D432" s="91" t="s">
        <v>17243</v>
      </c>
      <c r="E432" s="62" t="s">
        <v>15956</v>
      </c>
      <c r="F432" s="62" t="s">
        <v>15768</v>
      </c>
    </row>
    <row r="433" spans="1:6" x14ac:dyDescent="0.15">
      <c r="A433" s="87" t="s">
        <v>5214</v>
      </c>
      <c r="B433" s="91" t="s">
        <v>17244</v>
      </c>
      <c r="C433" s="91" t="s">
        <v>17245</v>
      </c>
      <c r="D433" s="91" t="s">
        <v>17246</v>
      </c>
      <c r="E433" s="62" t="s">
        <v>15956</v>
      </c>
      <c r="F433" s="62" t="s">
        <v>15768</v>
      </c>
    </row>
    <row r="434" spans="1:6" x14ac:dyDescent="0.15">
      <c r="A434" s="87" t="s">
        <v>5217</v>
      </c>
      <c r="B434" s="91" t="s">
        <v>17247</v>
      </c>
      <c r="C434" s="91" t="s">
        <v>17248</v>
      </c>
      <c r="D434" s="91" t="s">
        <v>17249</v>
      </c>
      <c r="E434" s="62" t="s">
        <v>15956</v>
      </c>
      <c r="F434" s="62" t="s">
        <v>15768</v>
      </c>
    </row>
    <row r="435" spans="1:6" x14ac:dyDescent="0.15">
      <c r="A435" s="87" t="s">
        <v>5220</v>
      </c>
      <c r="B435" s="91" t="s">
        <v>17250</v>
      </c>
      <c r="C435" s="91" t="s">
        <v>17251</v>
      </c>
      <c r="D435" s="91" t="s">
        <v>17252</v>
      </c>
      <c r="E435" s="62" t="s">
        <v>15956</v>
      </c>
      <c r="F435" s="62" t="s">
        <v>15768</v>
      </c>
    </row>
    <row r="436" spans="1:6" x14ac:dyDescent="0.15">
      <c r="A436" s="87" t="s">
        <v>5223</v>
      </c>
      <c r="B436" s="91" t="s">
        <v>17253</v>
      </c>
      <c r="C436" s="91" t="s">
        <v>17254</v>
      </c>
      <c r="D436" s="91" t="s">
        <v>17255</v>
      </c>
      <c r="E436" s="62" t="s">
        <v>15956</v>
      </c>
      <c r="F436" s="62" t="s">
        <v>15768</v>
      </c>
    </row>
    <row r="437" spans="1:6" x14ac:dyDescent="0.15">
      <c r="A437" s="87" t="s">
        <v>5226</v>
      </c>
      <c r="B437" s="91" t="s">
        <v>17256</v>
      </c>
      <c r="C437" s="91" t="s">
        <v>17257</v>
      </c>
      <c r="D437" s="91" t="s">
        <v>17258</v>
      </c>
      <c r="E437" s="62" t="s">
        <v>15956</v>
      </c>
      <c r="F437" s="62" t="s">
        <v>15768</v>
      </c>
    </row>
    <row r="438" spans="1:6" x14ac:dyDescent="0.15">
      <c r="A438" s="87" t="s">
        <v>5229</v>
      </c>
      <c r="B438" s="91" t="s">
        <v>17259</v>
      </c>
      <c r="C438" s="91" t="s">
        <v>17260</v>
      </c>
      <c r="D438" s="91" t="s">
        <v>17261</v>
      </c>
      <c r="E438" s="62" t="s">
        <v>15956</v>
      </c>
      <c r="F438" s="62" t="s">
        <v>15768</v>
      </c>
    </row>
    <row r="439" spans="1:6" x14ac:dyDescent="0.15">
      <c r="A439" s="87" t="s">
        <v>5232</v>
      </c>
      <c r="B439" s="91" t="s">
        <v>17262</v>
      </c>
      <c r="C439" s="91" t="s">
        <v>17263</v>
      </c>
      <c r="D439" s="91" t="s">
        <v>17264</v>
      </c>
      <c r="E439" s="62" t="s">
        <v>15956</v>
      </c>
      <c r="F439" s="62" t="s">
        <v>15768</v>
      </c>
    </row>
    <row r="440" spans="1:6" x14ac:dyDescent="0.15">
      <c r="A440" s="87" t="s">
        <v>5235</v>
      </c>
      <c r="B440" s="91" t="s">
        <v>17265</v>
      </c>
      <c r="C440" s="91" t="s">
        <v>17266</v>
      </c>
      <c r="D440" s="91" t="s">
        <v>17267</v>
      </c>
      <c r="E440" s="62" t="s">
        <v>15956</v>
      </c>
      <c r="F440" s="62" t="s">
        <v>15768</v>
      </c>
    </row>
    <row r="441" spans="1:6" x14ac:dyDescent="0.15">
      <c r="A441" s="87" t="s">
        <v>5238</v>
      </c>
      <c r="B441" s="91" t="s">
        <v>17268</v>
      </c>
      <c r="C441" s="91" t="s">
        <v>17269</v>
      </c>
      <c r="D441" s="91" t="s">
        <v>17270</v>
      </c>
      <c r="E441" s="62" t="s">
        <v>15956</v>
      </c>
      <c r="F441" s="62" t="s">
        <v>15768</v>
      </c>
    </row>
    <row r="442" spans="1:6" x14ac:dyDescent="0.15">
      <c r="A442" s="87" t="s">
        <v>5241</v>
      </c>
      <c r="B442" s="91" t="s">
        <v>17271</v>
      </c>
      <c r="C442" s="91" t="s">
        <v>17272</v>
      </c>
      <c r="D442" s="91" t="s">
        <v>17273</v>
      </c>
      <c r="E442" s="62" t="s">
        <v>15956</v>
      </c>
      <c r="F442" s="62" t="s">
        <v>15768</v>
      </c>
    </row>
    <row r="443" spans="1:6" x14ac:dyDescent="0.15">
      <c r="A443" s="87" t="s">
        <v>5244</v>
      </c>
      <c r="B443" s="91" t="s">
        <v>17274</v>
      </c>
      <c r="C443" s="91" t="s">
        <v>17275</v>
      </c>
      <c r="D443" s="91" t="s">
        <v>17276</v>
      </c>
      <c r="E443" s="62" t="s">
        <v>15956</v>
      </c>
      <c r="F443" s="62" t="s">
        <v>15768</v>
      </c>
    </row>
    <row r="444" spans="1:6" x14ac:dyDescent="0.15">
      <c r="A444" s="87" t="s">
        <v>5246</v>
      </c>
      <c r="B444" s="91" t="s">
        <v>17277</v>
      </c>
      <c r="C444" s="91" t="s">
        <v>17278</v>
      </c>
      <c r="D444" s="91" t="s">
        <v>17279</v>
      </c>
      <c r="E444" s="62" t="s">
        <v>15956</v>
      </c>
      <c r="F444" s="62" t="s">
        <v>15768</v>
      </c>
    </row>
    <row r="445" spans="1:6" x14ac:dyDescent="0.15">
      <c r="A445" s="87" t="s">
        <v>5249</v>
      </c>
      <c r="B445" s="91" t="s">
        <v>17280</v>
      </c>
      <c r="C445" s="91" t="s">
        <v>17281</v>
      </c>
      <c r="D445" s="91" t="s">
        <v>17282</v>
      </c>
      <c r="E445" s="62" t="s">
        <v>15956</v>
      </c>
      <c r="F445" s="62" t="s">
        <v>15768</v>
      </c>
    </row>
    <row r="446" spans="1:6" x14ac:dyDescent="0.15">
      <c r="A446" s="87" t="s">
        <v>5252</v>
      </c>
      <c r="B446" s="91" t="s">
        <v>17283</v>
      </c>
      <c r="C446" s="91" t="s">
        <v>17284</v>
      </c>
      <c r="D446" s="91" t="s">
        <v>17285</v>
      </c>
      <c r="E446" s="62" t="s">
        <v>15956</v>
      </c>
      <c r="F446" s="62" t="s">
        <v>15768</v>
      </c>
    </row>
    <row r="447" spans="1:6" x14ac:dyDescent="0.15">
      <c r="A447" s="87" t="s">
        <v>5255</v>
      </c>
      <c r="B447" s="91" t="s">
        <v>17286</v>
      </c>
      <c r="C447" s="91" t="s">
        <v>17287</v>
      </c>
      <c r="D447" s="91" t="s">
        <v>17288</v>
      </c>
      <c r="E447" s="62" t="s">
        <v>15956</v>
      </c>
      <c r="F447" s="62" t="s">
        <v>15768</v>
      </c>
    </row>
    <row r="448" spans="1:6" x14ac:dyDescent="0.15">
      <c r="A448" s="87" t="s">
        <v>5258</v>
      </c>
      <c r="B448" s="91" t="s">
        <v>17289</v>
      </c>
      <c r="C448" s="91" t="s">
        <v>17290</v>
      </c>
      <c r="D448" s="91" t="s">
        <v>17291</v>
      </c>
      <c r="E448" s="62" t="s">
        <v>15956</v>
      </c>
      <c r="F448" s="62" t="s">
        <v>15768</v>
      </c>
    </row>
    <row r="449" spans="1:6" x14ac:dyDescent="0.15">
      <c r="A449" s="87" t="s">
        <v>5261</v>
      </c>
      <c r="B449" s="91" t="s">
        <v>17292</v>
      </c>
      <c r="C449" s="91" t="s">
        <v>17293</v>
      </c>
      <c r="D449" s="91" t="s">
        <v>17294</v>
      </c>
      <c r="E449" s="62" t="s">
        <v>15956</v>
      </c>
      <c r="F449" s="62" t="s">
        <v>15768</v>
      </c>
    </row>
    <row r="450" spans="1:6" x14ac:dyDescent="0.15">
      <c r="A450" s="87" t="s">
        <v>5264</v>
      </c>
      <c r="B450" s="91" t="s">
        <v>17295</v>
      </c>
      <c r="C450" s="91" t="s">
        <v>17296</v>
      </c>
      <c r="D450" s="91" t="s">
        <v>17297</v>
      </c>
      <c r="E450" s="62" t="s">
        <v>15956</v>
      </c>
      <c r="F450" s="62" t="s">
        <v>15768</v>
      </c>
    </row>
    <row r="451" spans="1:6" x14ac:dyDescent="0.15">
      <c r="A451" s="87" t="s">
        <v>5267</v>
      </c>
      <c r="B451" s="91" t="s">
        <v>17298</v>
      </c>
      <c r="C451" s="91" t="s">
        <v>17299</v>
      </c>
      <c r="D451" s="91" t="s">
        <v>17300</v>
      </c>
      <c r="E451" s="62" t="s">
        <v>15956</v>
      </c>
      <c r="F451" s="62" t="s">
        <v>15768</v>
      </c>
    </row>
    <row r="452" spans="1:6" x14ac:dyDescent="0.15">
      <c r="A452" s="87" t="s">
        <v>5270</v>
      </c>
      <c r="B452" s="91" t="s">
        <v>17301</v>
      </c>
      <c r="C452" s="91" t="s">
        <v>17302</v>
      </c>
      <c r="D452" s="91" t="s">
        <v>17303</v>
      </c>
      <c r="E452" s="62" t="s">
        <v>15956</v>
      </c>
      <c r="F452" s="62" t="s">
        <v>15768</v>
      </c>
    </row>
    <row r="453" spans="1:6" x14ac:dyDescent="0.15">
      <c r="A453" s="87" t="s">
        <v>5273</v>
      </c>
      <c r="B453" s="91" t="s">
        <v>17304</v>
      </c>
      <c r="C453" s="91" t="s">
        <v>17305</v>
      </c>
      <c r="D453" s="91" t="s">
        <v>17306</v>
      </c>
      <c r="E453" s="62" t="s">
        <v>15956</v>
      </c>
      <c r="F453" s="62" t="s">
        <v>15768</v>
      </c>
    </row>
    <row r="454" spans="1:6" x14ac:dyDescent="0.15">
      <c r="A454" s="87" t="s">
        <v>5275</v>
      </c>
      <c r="B454" s="91" t="s">
        <v>17307</v>
      </c>
      <c r="C454" s="91" t="s">
        <v>17308</v>
      </c>
      <c r="D454" s="91" t="s">
        <v>17309</v>
      </c>
      <c r="E454" s="62" t="s">
        <v>15956</v>
      </c>
      <c r="F454" s="62" t="s">
        <v>15768</v>
      </c>
    </row>
    <row r="455" spans="1:6" x14ac:dyDescent="0.15">
      <c r="A455" s="87" t="s">
        <v>5278</v>
      </c>
      <c r="B455" s="91" t="s">
        <v>17310</v>
      </c>
      <c r="C455" s="91" t="s">
        <v>17311</v>
      </c>
      <c r="D455" s="91" t="s">
        <v>17312</v>
      </c>
      <c r="E455" s="62" t="s">
        <v>15956</v>
      </c>
      <c r="F455" s="62" t="s">
        <v>15768</v>
      </c>
    </row>
    <row r="456" spans="1:6" x14ac:dyDescent="0.15">
      <c r="A456" s="87" t="s">
        <v>5281</v>
      </c>
      <c r="B456" s="91" t="s">
        <v>17313</v>
      </c>
      <c r="C456" s="91" t="s">
        <v>17314</v>
      </c>
      <c r="D456" s="91" t="s">
        <v>17315</v>
      </c>
      <c r="E456" s="62" t="s">
        <v>15956</v>
      </c>
      <c r="F456" s="62" t="s">
        <v>15768</v>
      </c>
    </row>
    <row r="457" spans="1:6" x14ac:dyDescent="0.15">
      <c r="A457" s="87" t="s">
        <v>5284</v>
      </c>
      <c r="B457" s="91" t="s">
        <v>17316</v>
      </c>
      <c r="C457" s="91" t="s">
        <v>17317</v>
      </c>
      <c r="D457" s="91" t="s">
        <v>17318</v>
      </c>
      <c r="E457" s="62" t="s">
        <v>15956</v>
      </c>
      <c r="F457" s="62" t="s">
        <v>15768</v>
      </c>
    </row>
    <row r="458" spans="1:6" x14ac:dyDescent="0.15">
      <c r="A458" s="87" t="s">
        <v>5287</v>
      </c>
      <c r="B458" s="91" t="s">
        <v>17319</v>
      </c>
      <c r="C458" s="91" t="s">
        <v>17320</v>
      </c>
      <c r="D458" s="91" t="s">
        <v>17321</v>
      </c>
      <c r="E458" s="62" t="s">
        <v>15956</v>
      </c>
      <c r="F458" s="62" t="s">
        <v>15768</v>
      </c>
    </row>
    <row r="459" spans="1:6" x14ac:dyDescent="0.15">
      <c r="A459" s="87" t="s">
        <v>5290</v>
      </c>
      <c r="B459" s="91" t="s">
        <v>17322</v>
      </c>
      <c r="C459" s="91" t="s">
        <v>17323</v>
      </c>
      <c r="D459" s="91" t="s">
        <v>17324</v>
      </c>
      <c r="E459" s="62" t="s">
        <v>15956</v>
      </c>
      <c r="F459" s="62" t="s">
        <v>15768</v>
      </c>
    </row>
    <row r="460" spans="1:6" x14ac:dyDescent="0.15">
      <c r="A460" s="87" t="s">
        <v>5293</v>
      </c>
      <c r="B460" s="91" t="s">
        <v>17325</v>
      </c>
      <c r="C460" s="91" t="s">
        <v>17326</v>
      </c>
      <c r="D460" s="91" t="s">
        <v>17327</v>
      </c>
      <c r="E460" s="62" t="s">
        <v>15956</v>
      </c>
      <c r="F460" s="62" t="s">
        <v>15768</v>
      </c>
    </row>
    <row r="461" spans="1:6" x14ac:dyDescent="0.15">
      <c r="A461" s="87" t="s">
        <v>5296</v>
      </c>
      <c r="B461" s="91" t="s">
        <v>17328</v>
      </c>
      <c r="C461" s="91" t="s">
        <v>17329</v>
      </c>
      <c r="D461" s="91" t="s">
        <v>17330</v>
      </c>
      <c r="E461" s="62" t="s">
        <v>15956</v>
      </c>
      <c r="F461" s="62" t="s">
        <v>15768</v>
      </c>
    </row>
    <row r="462" spans="1:6" x14ac:dyDescent="0.15">
      <c r="A462" s="87" t="s">
        <v>5299</v>
      </c>
      <c r="B462" s="91" t="s">
        <v>17331</v>
      </c>
      <c r="C462" s="91" t="s">
        <v>17332</v>
      </c>
      <c r="D462" s="91" t="s">
        <v>17333</v>
      </c>
      <c r="E462" s="62" t="s">
        <v>15956</v>
      </c>
      <c r="F462" s="62" t="s">
        <v>15768</v>
      </c>
    </row>
    <row r="463" spans="1:6" x14ac:dyDescent="0.15">
      <c r="A463" s="87" t="s">
        <v>5302</v>
      </c>
      <c r="B463" s="91" t="s">
        <v>17334</v>
      </c>
      <c r="C463" s="91" t="s">
        <v>17335</v>
      </c>
      <c r="D463" s="91" t="s">
        <v>17336</v>
      </c>
      <c r="E463" s="62" t="s">
        <v>15956</v>
      </c>
      <c r="F463" s="62" t="s">
        <v>15768</v>
      </c>
    </row>
    <row r="464" spans="1:6" x14ac:dyDescent="0.15">
      <c r="A464" s="87" t="s">
        <v>5305</v>
      </c>
      <c r="B464" s="91" t="s">
        <v>17337</v>
      </c>
      <c r="C464" s="91" t="s">
        <v>17338</v>
      </c>
      <c r="D464" s="91" t="s">
        <v>17339</v>
      </c>
      <c r="E464" s="62" t="s">
        <v>15956</v>
      </c>
      <c r="F464" s="62" t="s">
        <v>15768</v>
      </c>
    </row>
    <row r="465" spans="1:6" x14ac:dyDescent="0.15">
      <c r="A465" s="87" t="s">
        <v>5308</v>
      </c>
      <c r="B465" s="91" t="s">
        <v>17340</v>
      </c>
      <c r="C465" s="91" t="s">
        <v>17341</v>
      </c>
      <c r="D465" s="91" t="s">
        <v>17342</v>
      </c>
      <c r="E465" s="62" t="s">
        <v>15956</v>
      </c>
      <c r="F465" s="62" t="s">
        <v>15768</v>
      </c>
    </row>
    <row r="466" spans="1:6" x14ac:dyDescent="0.15">
      <c r="A466" s="87" t="s">
        <v>5311</v>
      </c>
      <c r="B466" s="91" t="s">
        <v>17343</v>
      </c>
      <c r="C466" s="91" t="s">
        <v>17344</v>
      </c>
      <c r="D466" s="91" t="s">
        <v>17345</v>
      </c>
      <c r="E466" s="62" t="s">
        <v>15956</v>
      </c>
      <c r="F466" s="62" t="s">
        <v>15768</v>
      </c>
    </row>
    <row r="467" spans="1:6" x14ac:dyDescent="0.15">
      <c r="A467" s="87" t="s">
        <v>5314</v>
      </c>
      <c r="B467" s="91" t="s">
        <v>17346</v>
      </c>
      <c r="C467" s="91" t="s">
        <v>17347</v>
      </c>
      <c r="D467" s="91" t="s">
        <v>17348</v>
      </c>
      <c r="E467" s="62" t="s">
        <v>15956</v>
      </c>
      <c r="F467" s="62" t="s">
        <v>15768</v>
      </c>
    </row>
    <row r="468" spans="1:6" x14ac:dyDescent="0.15">
      <c r="A468" s="87" t="s">
        <v>5317</v>
      </c>
      <c r="B468" s="91" t="s">
        <v>17349</v>
      </c>
      <c r="C468" s="91" t="s">
        <v>17350</v>
      </c>
      <c r="D468" s="91" t="s">
        <v>17351</v>
      </c>
      <c r="E468" s="62" t="s">
        <v>15956</v>
      </c>
      <c r="F468" s="62" t="s">
        <v>15768</v>
      </c>
    </row>
    <row r="469" spans="1:6" x14ac:dyDescent="0.15">
      <c r="A469" s="87" t="s">
        <v>5320</v>
      </c>
      <c r="B469" s="91" t="s">
        <v>17352</v>
      </c>
      <c r="C469" s="91" t="s">
        <v>17353</v>
      </c>
      <c r="D469" s="91" t="s">
        <v>17354</v>
      </c>
      <c r="E469" s="62" t="s">
        <v>15956</v>
      </c>
      <c r="F469" s="62" t="s">
        <v>15768</v>
      </c>
    </row>
    <row r="470" spans="1:6" x14ac:dyDescent="0.15">
      <c r="A470" s="87" t="s">
        <v>5323</v>
      </c>
      <c r="B470" s="91" t="s">
        <v>17355</v>
      </c>
      <c r="C470" s="91" t="s">
        <v>17356</v>
      </c>
      <c r="D470" s="91" t="s">
        <v>17357</v>
      </c>
      <c r="E470" s="62" t="s">
        <v>15956</v>
      </c>
      <c r="F470" s="62" t="s">
        <v>15768</v>
      </c>
    </row>
    <row r="471" spans="1:6" x14ac:dyDescent="0.15">
      <c r="A471" s="87" t="s">
        <v>5326</v>
      </c>
      <c r="B471" s="91" t="s">
        <v>17358</v>
      </c>
      <c r="C471" s="91" t="s">
        <v>17359</v>
      </c>
      <c r="D471" s="91" t="s">
        <v>17360</v>
      </c>
      <c r="E471" s="62" t="s">
        <v>15956</v>
      </c>
      <c r="F471" s="62" t="s">
        <v>15768</v>
      </c>
    </row>
    <row r="472" spans="1:6" x14ac:dyDescent="0.15">
      <c r="A472" s="87" t="s">
        <v>5329</v>
      </c>
      <c r="B472" s="91" t="s">
        <v>17361</v>
      </c>
      <c r="C472" s="91" t="s">
        <v>17362</v>
      </c>
      <c r="D472" s="91" t="s">
        <v>17363</v>
      </c>
      <c r="E472" s="62" t="s">
        <v>15956</v>
      </c>
      <c r="F472" s="62" t="s">
        <v>15768</v>
      </c>
    </row>
    <row r="473" spans="1:6" x14ac:dyDescent="0.15">
      <c r="A473" s="87" t="s">
        <v>5332</v>
      </c>
      <c r="B473" s="91" t="s">
        <v>17364</v>
      </c>
      <c r="C473" s="91" t="s">
        <v>17365</v>
      </c>
      <c r="D473" s="91" t="s">
        <v>17366</v>
      </c>
      <c r="E473" s="62" t="s">
        <v>15956</v>
      </c>
      <c r="F473" s="62" t="s">
        <v>15768</v>
      </c>
    </row>
    <row r="474" spans="1:6" x14ac:dyDescent="0.15">
      <c r="A474" s="87" t="s">
        <v>5335</v>
      </c>
      <c r="B474" s="91" t="s">
        <v>17367</v>
      </c>
      <c r="C474" s="91" t="s">
        <v>17368</v>
      </c>
      <c r="D474" s="91" t="s">
        <v>17369</v>
      </c>
      <c r="E474" s="62" t="s">
        <v>15956</v>
      </c>
      <c r="F474" s="62" t="s">
        <v>15768</v>
      </c>
    </row>
    <row r="475" spans="1:6" x14ac:dyDescent="0.15">
      <c r="A475" s="87" t="s">
        <v>5338</v>
      </c>
      <c r="B475" s="91" t="s">
        <v>17370</v>
      </c>
      <c r="C475" s="91" t="s">
        <v>17371</v>
      </c>
      <c r="D475" s="91" t="s">
        <v>17372</v>
      </c>
      <c r="E475" s="62" t="s">
        <v>15956</v>
      </c>
      <c r="F475" s="62" t="s">
        <v>15768</v>
      </c>
    </row>
    <row r="476" spans="1:6" x14ac:dyDescent="0.15">
      <c r="A476" s="87" t="s">
        <v>5341</v>
      </c>
      <c r="B476" s="91" t="s">
        <v>17373</v>
      </c>
      <c r="C476" s="91" t="s">
        <v>17374</v>
      </c>
      <c r="D476" s="91" t="s">
        <v>17375</v>
      </c>
      <c r="E476" s="62" t="s">
        <v>15956</v>
      </c>
      <c r="F476" s="62" t="s">
        <v>15768</v>
      </c>
    </row>
    <row r="477" spans="1:6" x14ac:dyDescent="0.15">
      <c r="A477" s="87" t="s">
        <v>5344</v>
      </c>
      <c r="B477" s="91" t="s">
        <v>17376</v>
      </c>
      <c r="C477" s="91" t="s">
        <v>17377</v>
      </c>
      <c r="D477" s="91" t="s">
        <v>17378</v>
      </c>
      <c r="E477" s="62" t="s">
        <v>15956</v>
      </c>
      <c r="F477" s="62" t="s">
        <v>15768</v>
      </c>
    </row>
    <row r="478" spans="1:6" x14ac:dyDescent="0.15">
      <c r="A478" s="87" t="s">
        <v>5347</v>
      </c>
      <c r="B478" s="91" t="s">
        <v>17379</v>
      </c>
      <c r="C478" s="91" t="s">
        <v>17380</v>
      </c>
      <c r="D478" s="91" t="s">
        <v>17381</v>
      </c>
      <c r="E478" s="62" t="s">
        <v>15956</v>
      </c>
      <c r="F478" s="62" t="s">
        <v>15768</v>
      </c>
    </row>
    <row r="479" spans="1:6" x14ac:dyDescent="0.15">
      <c r="A479" s="87" t="s">
        <v>5350</v>
      </c>
      <c r="B479" s="91" t="s">
        <v>17382</v>
      </c>
      <c r="C479" s="91" t="s">
        <v>17383</v>
      </c>
      <c r="D479" s="91" t="s">
        <v>17384</v>
      </c>
      <c r="E479" s="62" t="s">
        <v>15956</v>
      </c>
      <c r="F479" s="62" t="s">
        <v>15768</v>
      </c>
    </row>
    <row r="480" spans="1:6" x14ac:dyDescent="0.15">
      <c r="A480" s="87" t="s">
        <v>5353</v>
      </c>
      <c r="B480" s="91" t="s">
        <v>17385</v>
      </c>
      <c r="C480" s="91" t="s">
        <v>17386</v>
      </c>
      <c r="D480" s="91" t="s">
        <v>17387</v>
      </c>
      <c r="E480" s="62" t="s">
        <v>15956</v>
      </c>
      <c r="F480" s="62" t="s">
        <v>15768</v>
      </c>
    </row>
    <row r="481" spans="1:6" x14ac:dyDescent="0.15">
      <c r="A481" s="87" t="s">
        <v>5356</v>
      </c>
      <c r="B481" s="91" t="s">
        <v>17388</v>
      </c>
      <c r="C481" s="91" t="s">
        <v>17389</v>
      </c>
      <c r="D481" s="91" t="s">
        <v>17390</v>
      </c>
      <c r="E481" s="62" t="s">
        <v>15956</v>
      </c>
      <c r="F481" s="62" t="s">
        <v>15768</v>
      </c>
    </row>
    <row r="482" spans="1:6" x14ac:dyDescent="0.15">
      <c r="A482" s="87" t="s">
        <v>5359</v>
      </c>
      <c r="B482" s="91" t="s">
        <v>17391</v>
      </c>
      <c r="C482" s="91" t="s">
        <v>17392</v>
      </c>
      <c r="D482" s="91" t="s">
        <v>17393</v>
      </c>
      <c r="E482" s="62" t="s">
        <v>15956</v>
      </c>
      <c r="F482" s="62" t="s">
        <v>15768</v>
      </c>
    </row>
    <row r="483" spans="1:6" x14ac:dyDescent="0.15">
      <c r="A483" s="87" t="s">
        <v>5362</v>
      </c>
      <c r="B483" s="91" t="s">
        <v>17394</v>
      </c>
      <c r="C483" s="91" t="s">
        <v>17395</v>
      </c>
      <c r="D483" s="91" t="s">
        <v>17396</v>
      </c>
      <c r="E483" s="62" t="s">
        <v>15956</v>
      </c>
      <c r="F483" s="62" t="s">
        <v>15768</v>
      </c>
    </row>
    <row r="484" spans="1:6" x14ac:dyDescent="0.15">
      <c r="A484" s="87" t="s">
        <v>5365</v>
      </c>
      <c r="B484" s="91" t="s">
        <v>17397</v>
      </c>
      <c r="C484" s="91" t="s">
        <v>17398</v>
      </c>
      <c r="D484" s="91" t="s">
        <v>17399</v>
      </c>
      <c r="E484" s="62" t="s">
        <v>15956</v>
      </c>
      <c r="F484" s="62" t="s">
        <v>15768</v>
      </c>
    </row>
    <row r="485" spans="1:6" x14ac:dyDescent="0.15">
      <c r="A485" s="87" t="s">
        <v>5368</v>
      </c>
      <c r="B485" s="91" t="s">
        <v>17400</v>
      </c>
      <c r="C485" s="91" t="s">
        <v>17401</v>
      </c>
      <c r="D485" s="91" t="s">
        <v>17402</v>
      </c>
      <c r="E485" s="62" t="s">
        <v>15956</v>
      </c>
      <c r="F485" s="62" t="s">
        <v>15768</v>
      </c>
    </row>
    <row r="486" spans="1:6" x14ac:dyDescent="0.15">
      <c r="A486" s="87" t="s">
        <v>5371</v>
      </c>
      <c r="B486" s="91" t="s">
        <v>17403</v>
      </c>
      <c r="C486" s="91" t="s">
        <v>17404</v>
      </c>
      <c r="D486" s="91" t="s">
        <v>17405</v>
      </c>
      <c r="E486" s="62" t="s">
        <v>15956</v>
      </c>
      <c r="F486" s="62" t="s">
        <v>15768</v>
      </c>
    </row>
    <row r="487" spans="1:6" x14ac:dyDescent="0.15">
      <c r="A487" s="87" t="s">
        <v>5374</v>
      </c>
      <c r="B487" s="91" t="s">
        <v>17406</v>
      </c>
      <c r="C487" s="91" t="s">
        <v>17407</v>
      </c>
      <c r="D487" s="91" t="s">
        <v>17408</v>
      </c>
      <c r="E487" s="62" t="s">
        <v>15956</v>
      </c>
      <c r="F487" s="62" t="s">
        <v>15768</v>
      </c>
    </row>
    <row r="488" spans="1:6" x14ac:dyDescent="0.15">
      <c r="A488" s="87" t="s">
        <v>5377</v>
      </c>
      <c r="B488" s="91" t="s">
        <v>17409</v>
      </c>
      <c r="C488" s="91" t="s">
        <v>17410</v>
      </c>
      <c r="D488" s="91" t="s">
        <v>17411</v>
      </c>
      <c r="E488" s="62" t="s">
        <v>15956</v>
      </c>
      <c r="F488" s="62" t="s">
        <v>15768</v>
      </c>
    </row>
    <row r="489" spans="1:6" x14ac:dyDescent="0.15">
      <c r="A489" s="87" t="s">
        <v>5380</v>
      </c>
      <c r="B489" s="91" t="s">
        <v>17412</v>
      </c>
      <c r="C489" s="91" t="s">
        <v>17413</v>
      </c>
      <c r="D489" s="91" t="s">
        <v>17414</v>
      </c>
      <c r="E489" s="62" t="s">
        <v>15956</v>
      </c>
      <c r="F489" s="62" t="s">
        <v>15768</v>
      </c>
    </row>
    <row r="490" spans="1:6" x14ac:dyDescent="0.15">
      <c r="A490" s="87" t="s">
        <v>5383</v>
      </c>
      <c r="B490" s="91" t="s">
        <v>17415</v>
      </c>
      <c r="C490" s="91" t="s">
        <v>17416</v>
      </c>
      <c r="D490" s="91" t="s">
        <v>17417</v>
      </c>
      <c r="E490" s="62" t="s">
        <v>15956</v>
      </c>
      <c r="F490" s="62" t="s">
        <v>15768</v>
      </c>
    </row>
    <row r="491" spans="1:6" x14ac:dyDescent="0.15">
      <c r="A491" s="87" t="s">
        <v>5386</v>
      </c>
      <c r="B491" s="91" t="s">
        <v>17418</v>
      </c>
      <c r="C491" s="91" t="s">
        <v>17419</v>
      </c>
      <c r="D491" s="91" t="s">
        <v>17420</v>
      </c>
      <c r="E491" s="62" t="s">
        <v>15956</v>
      </c>
      <c r="F491" s="62" t="s">
        <v>15768</v>
      </c>
    </row>
    <row r="492" spans="1:6" x14ac:dyDescent="0.15">
      <c r="A492" s="87" t="s">
        <v>5389</v>
      </c>
      <c r="B492" s="91" t="s">
        <v>17421</v>
      </c>
      <c r="C492" s="91" t="s">
        <v>17422</v>
      </c>
      <c r="D492" s="91" t="s">
        <v>17423</v>
      </c>
      <c r="E492" s="62" t="s">
        <v>15956</v>
      </c>
      <c r="F492" s="62" t="s">
        <v>15768</v>
      </c>
    </row>
    <row r="493" spans="1:6" x14ac:dyDescent="0.15">
      <c r="A493" s="87" t="s">
        <v>5392</v>
      </c>
      <c r="B493" s="91" t="s">
        <v>17424</v>
      </c>
      <c r="C493" s="91" t="s">
        <v>17425</v>
      </c>
      <c r="D493" s="91" t="s">
        <v>17426</v>
      </c>
      <c r="E493" s="62" t="s">
        <v>15956</v>
      </c>
      <c r="F493" s="62" t="s">
        <v>15768</v>
      </c>
    </row>
    <row r="494" spans="1:6" x14ac:dyDescent="0.15">
      <c r="A494" s="87" t="s">
        <v>5395</v>
      </c>
      <c r="B494" s="91" t="s">
        <v>17427</v>
      </c>
      <c r="C494" s="91" t="s">
        <v>17428</v>
      </c>
      <c r="D494" s="91" t="s">
        <v>17429</v>
      </c>
      <c r="E494" s="62" t="s">
        <v>15956</v>
      </c>
      <c r="F494" s="62" t="s">
        <v>15768</v>
      </c>
    </row>
    <row r="495" spans="1:6" x14ac:dyDescent="0.15">
      <c r="A495" s="87" t="s">
        <v>5397</v>
      </c>
      <c r="B495" s="91" t="s">
        <v>17430</v>
      </c>
      <c r="C495" s="91" t="s">
        <v>17431</v>
      </c>
      <c r="D495" s="91" t="s">
        <v>17432</v>
      </c>
      <c r="E495" s="62" t="s">
        <v>15956</v>
      </c>
      <c r="F495" s="62" t="s">
        <v>15768</v>
      </c>
    </row>
    <row r="496" spans="1:6" x14ac:dyDescent="0.15">
      <c r="A496" s="87" t="s">
        <v>5400</v>
      </c>
      <c r="B496" s="91" t="s">
        <v>17433</v>
      </c>
      <c r="C496" s="91" t="s">
        <v>17434</v>
      </c>
      <c r="D496" s="91" t="s">
        <v>17435</v>
      </c>
      <c r="E496" s="62" t="s">
        <v>15956</v>
      </c>
      <c r="F496" s="62" t="s">
        <v>15768</v>
      </c>
    </row>
    <row r="497" spans="1:6" x14ac:dyDescent="0.15">
      <c r="A497" s="87" t="s">
        <v>5403</v>
      </c>
      <c r="B497" s="91" t="s">
        <v>17436</v>
      </c>
      <c r="C497" s="91" t="s">
        <v>17437</v>
      </c>
      <c r="D497" s="91" t="s">
        <v>17438</v>
      </c>
      <c r="E497" s="62" t="s">
        <v>15956</v>
      </c>
      <c r="F497" s="62" t="s">
        <v>15768</v>
      </c>
    </row>
    <row r="498" spans="1:6" x14ac:dyDescent="0.15">
      <c r="A498" s="87" t="s">
        <v>5406</v>
      </c>
      <c r="B498" s="91" t="s">
        <v>17439</v>
      </c>
      <c r="C498" s="91" t="s">
        <v>17440</v>
      </c>
      <c r="D498" s="91" t="s">
        <v>17441</v>
      </c>
      <c r="E498" s="62" t="s">
        <v>15956</v>
      </c>
      <c r="F498" s="62" t="s">
        <v>15768</v>
      </c>
    </row>
    <row r="499" spans="1:6" x14ac:dyDescent="0.15">
      <c r="A499" s="87" t="s">
        <v>5409</v>
      </c>
      <c r="B499" s="91" t="s">
        <v>17442</v>
      </c>
      <c r="C499" s="91" t="s">
        <v>17443</v>
      </c>
      <c r="D499" s="91" t="s">
        <v>17444</v>
      </c>
      <c r="E499" s="62" t="s">
        <v>15956</v>
      </c>
      <c r="F499" s="62" t="s">
        <v>15768</v>
      </c>
    </row>
    <row r="500" spans="1:6" x14ac:dyDescent="0.15">
      <c r="A500" s="87" t="s">
        <v>5412</v>
      </c>
      <c r="B500" s="91" t="s">
        <v>17445</v>
      </c>
      <c r="C500" s="91" t="s">
        <v>17446</v>
      </c>
      <c r="D500" s="91" t="s">
        <v>17447</v>
      </c>
      <c r="E500" s="62" t="s">
        <v>15956</v>
      </c>
      <c r="F500" s="62" t="s">
        <v>15768</v>
      </c>
    </row>
    <row r="501" spans="1:6" x14ac:dyDescent="0.15">
      <c r="A501" s="87" t="s">
        <v>5415</v>
      </c>
      <c r="B501" s="91" t="s">
        <v>17448</v>
      </c>
      <c r="C501" s="91" t="s">
        <v>17449</v>
      </c>
      <c r="D501" s="91" t="s">
        <v>17450</v>
      </c>
      <c r="E501" s="62" t="s">
        <v>15956</v>
      </c>
      <c r="F501" s="62" t="s">
        <v>15768</v>
      </c>
    </row>
    <row r="502" spans="1:6" x14ac:dyDescent="0.15">
      <c r="A502" s="87" t="s">
        <v>5417</v>
      </c>
      <c r="B502" s="91" t="s">
        <v>17451</v>
      </c>
      <c r="C502" s="91" t="s">
        <v>17452</v>
      </c>
      <c r="D502" s="91" t="s">
        <v>17453</v>
      </c>
      <c r="E502" s="62" t="s">
        <v>15956</v>
      </c>
      <c r="F502" s="62" t="s">
        <v>15768</v>
      </c>
    </row>
    <row r="503" spans="1:6" x14ac:dyDescent="0.15">
      <c r="A503" s="87" t="s">
        <v>5420</v>
      </c>
      <c r="B503" s="91" t="s">
        <v>17454</v>
      </c>
      <c r="C503" s="91" t="s">
        <v>17455</v>
      </c>
      <c r="D503" s="91" t="s">
        <v>17456</v>
      </c>
      <c r="E503" s="62" t="s">
        <v>15956</v>
      </c>
      <c r="F503" s="62" t="s">
        <v>15768</v>
      </c>
    </row>
    <row r="504" spans="1:6" x14ac:dyDescent="0.15">
      <c r="A504" s="87" t="s">
        <v>5423</v>
      </c>
      <c r="B504" s="91" t="s">
        <v>17457</v>
      </c>
      <c r="C504" s="91" t="s">
        <v>17458</v>
      </c>
      <c r="D504" s="91" t="s">
        <v>17459</v>
      </c>
      <c r="E504" s="62" t="s">
        <v>15956</v>
      </c>
      <c r="F504" s="62" t="s">
        <v>15768</v>
      </c>
    </row>
    <row r="505" spans="1:6" x14ac:dyDescent="0.15">
      <c r="A505" s="87" t="s">
        <v>5426</v>
      </c>
      <c r="B505" s="91" t="s">
        <v>17460</v>
      </c>
      <c r="C505" s="91" t="s">
        <v>17461</v>
      </c>
      <c r="D505" s="91" t="s">
        <v>17462</v>
      </c>
      <c r="E505" s="62" t="s">
        <v>15956</v>
      </c>
      <c r="F505" s="62" t="s">
        <v>15768</v>
      </c>
    </row>
    <row r="506" spans="1:6" x14ac:dyDescent="0.15">
      <c r="A506" s="87" t="s">
        <v>5429</v>
      </c>
      <c r="B506" s="91" t="s">
        <v>17463</v>
      </c>
      <c r="C506" s="91" t="s">
        <v>17464</v>
      </c>
      <c r="D506" s="91" t="s">
        <v>17465</v>
      </c>
      <c r="E506" s="62" t="s">
        <v>15956</v>
      </c>
      <c r="F506" s="62" t="s">
        <v>15768</v>
      </c>
    </row>
    <row r="507" spans="1:6" x14ac:dyDescent="0.15">
      <c r="A507" s="87" t="s">
        <v>5432</v>
      </c>
      <c r="B507" s="91" t="s">
        <v>17466</v>
      </c>
      <c r="C507" s="91" t="s">
        <v>17467</v>
      </c>
      <c r="D507" s="91" t="s">
        <v>17468</v>
      </c>
      <c r="E507" s="62" t="s">
        <v>15956</v>
      </c>
      <c r="F507" s="62" t="s">
        <v>15768</v>
      </c>
    </row>
    <row r="508" spans="1:6" x14ac:dyDescent="0.15">
      <c r="A508" s="87" t="s">
        <v>5435</v>
      </c>
      <c r="B508" s="91" t="s">
        <v>17469</v>
      </c>
      <c r="C508" s="91" t="s">
        <v>17470</v>
      </c>
      <c r="D508" s="91" t="s">
        <v>17471</v>
      </c>
      <c r="E508" s="62" t="s">
        <v>15956</v>
      </c>
      <c r="F508" s="62" t="s">
        <v>15768</v>
      </c>
    </row>
    <row r="509" spans="1:6" x14ac:dyDescent="0.15">
      <c r="A509" s="87" t="s">
        <v>5438</v>
      </c>
      <c r="B509" s="91" t="s">
        <v>17472</v>
      </c>
      <c r="C509" s="91" t="s">
        <v>17473</v>
      </c>
      <c r="D509" s="91" t="s">
        <v>17474</v>
      </c>
      <c r="E509" s="62" t="s">
        <v>15956</v>
      </c>
      <c r="F509" s="62" t="s">
        <v>15768</v>
      </c>
    </row>
    <row r="510" spans="1:6" x14ac:dyDescent="0.15">
      <c r="A510" s="87" t="s">
        <v>5441</v>
      </c>
      <c r="B510" s="91" t="s">
        <v>17475</v>
      </c>
      <c r="C510" s="91" t="s">
        <v>17476</v>
      </c>
      <c r="D510" s="91" t="s">
        <v>17477</v>
      </c>
      <c r="E510" s="62" t="s">
        <v>15956</v>
      </c>
      <c r="F510" s="62" t="s">
        <v>15768</v>
      </c>
    </row>
    <row r="511" spans="1:6" x14ac:dyDescent="0.15">
      <c r="A511" s="87" t="s">
        <v>5444</v>
      </c>
      <c r="B511" s="91" t="s">
        <v>17478</v>
      </c>
      <c r="C511" s="91" t="s">
        <v>17479</v>
      </c>
      <c r="D511" s="91" t="s">
        <v>17480</v>
      </c>
      <c r="E511" s="62" t="s">
        <v>15956</v>
      </c>
      <c r="F511" s="62" t="s">
        <v>15768</v>
      </c>
    </row>
    <row r="512" spans="1:6" x14ac:dyDescent="0.15">
      <c r="A512" s="87" t="s">
        <v>5447</v>
      </c>
      <c r="B512" s="91" t="s">
        <v>17481</v>
      </c>
      <c r="C512" s="91" t="s">
        <v>17482</v>
      </c>
      <c r="D512" s="91" t="s">
        <v>17483</v>
      </c>
      <c r="E512" s="62" t="s">
        <v>15956</v>
      </c>
      <c r="F512" s="62" t="s">
        <v>15768</v>
      </c>
    </row>
    <row r="513" spans="1:6" x14ac:dyDescent="0.15">
      <c r="A513" s="87" t="s">
        <v>5450</v>
      </c>
      <c r="B513" s="91" t="s">
        <v>17484</v>
      </c>
      <c r="C513" s="91" t="s">
        <v>17485</v>
      </c>
      <c r="D513" s="91" t="s">
        <v>17486</v>
      </c>
      <c r="E513" s="62" t="s">
        <v>15956</v>
      </c>
      <c r="F513" s="62" t="s">
        <v>15768</v>
      </c>
    </row>
    <row r="514" spans="1:6" x14ac:dyDescent="0.15">
      <c r="A514" s="87" t="s">
        <v>5453</v>
      </c>
      <c r="B514" s="91" t="s">
        <v>17487</v>
      </c>
      <c r="C514" s="91" t="s">
        <v>17488</v>
      </c>
      <c r="D514" s="91" t="s">
        <v>17489</v>
      </c>
      <c r="E514" s="62" t="s">
        <v>15956</v>
      </c>
      <c r="F514" s="62" t="s">
        <v>15768</v>
      </c>
    </row>
    <row r="515" spans="1:6" x14ac:dyDescent="0.15">
      <c r="A515" s="87" t="s">
        <v>5456</v>
      </c>
      <c r="B515" s="91" t="s">
        <v>17490</v>
      </c>
      <c r="C515" s="91" t="s">
        <v>17491</v>
      </c>
      <c r="D515" s="91" t="s">
        <v>17492</v>
      </c>
      <c r="E515" s="62" t="s">
        <v>15956</v>
      </c>
      <c r="F515" s="62" t="s">
        <v>15768</v>
      </c>
    </row>
    <row r="516" spans="1:6" x14ac:dyDescent="0.15">
      <c r="A516" s="87" t="s">
        <v>5459</v>
      </c>
      <c r="B516" s="91" t="s">
        <v>17493</v>
      </c>
      <c r="C516" s="91" t="s">
        <v>17494</v>
      </c>
      <c r="D516" s="91" t="s">
        <v>17495</v>
      </c>
      <c r="E516" s="62" t="s">
        <v>15956</v>
      </c>
      <c r="F516" s="62" t="s">
        <v>15768</v>
      </c>
    </row>
    <row r="517" spans="1:6" x14ac:dyDescent="0.15">
      <c r="A517" s="87" t="s">
        <v>5461</v>
      </c>
      <c r="B517" s="91" t="s">
        <v>17496</v>
      </c>
      <c r="C517" s="91" t="s">
        <v>17497</v>
      </c>
      <c r="D517" s="91" t="s">
        <v>17498</v>
      </c>
      <c r="E517" s="62" t="s">
        <v>15956</v>
      </c>
      <c r="F517" s="62" t="s">
        <v>15768</v>
      </c>
    </row>
    <row r="518" spans="1:6" x14ac:dyDescent="0.15">
      <c r="A518" s="87" t="s">
        <v>5464</v>
      </c>
      <c r="B518" s="91" t="s">
        <v>17499</v>
      </c>
      <c r="C518" s="91" t="s">
        <v>17500</v>
      </c>
      <c r="D518" s="91" t="s">
        <v>17501</v>
      </c>
      <c r="E518" s="62" t="s">
        <v>15956</v>
      </c>
      <c r="F518" s="62" t="s">
        <v>15768</v>
      </c>
    </row>
    <row r="519" spans="1:6" x14ac:dyDescent="0.15">
      <c r="A519" s="87" t="s">
        <v>5466</v>
      </c>
      <c r="B519" s="91" t="s">
        <v>17502</v>
      </c>
      <c r="C519" s="91" t="s">
        <v>17503</v>
      </c>
      <c r="D519" s="91" t="s">
        <v>17504</v>
      </c>
      <c r="E519" s="62" t="s">
        <v>15956</v>
      </c>
      <c r="F519" s="62" t="s">
        <v>15768</v>
      </c>
    </row>
    <row r="520" spans="1:6" x14ac:dyDescent="0.15">
      <c r="A520" s="87" t="s">
        <v>5469</v>
      </c>
      <c r="B520" s="91" t="s">
        <v>17505</v>
      </c>
      <c r="C520" s="91" t="s">
        <v>17506</v>
      </c>
      <c r="D520" s="91" t="s">
        <v>17507</v>
      </c>
      <c r="E520" s="62" t="s">
        <v>15956</v>
      </c>
      <c r="F520" s="62" t="s">
        <v>15768</v>
      </c>
    </row>
    <row r="521" spans="1:6" x14ac:dyDescent="0.15">
      <c r="A521" s="87" t="s">
        <v>5472</v>
      </c>
      <c r="B521" s="91" t="s">
        <v>17508</v>
      </c>
      <c r="C521" s="91" t="s">
        <v>17509</v>
      </c>
      <c r="D521" s="91" t="s">
        <v>17510</v>
      </c>
      <c r="E521" s="62" t="s">
        <v>15956</v>
      </c>
      <c r="F521" s="62" t="s">
        <v>15768</v>
      </c>
    </row>
    <row r="522" spans="1:6" x14ac:dyDescent="0.15">
      <c r="A522" s="87" t="s">
        <v>5475</v>
      </c>
      <c r="B522" s="91" t="s">
        <v>17511</v>
      </c>
      <c r="C522" s="91" t="s">
        <v>17512</v>
      </c>
      <c r="D522" s="91" t="s">
        <v>17513</v>
      </c>
      <c r="E522" s="62" t="s">
        <v>15956</v>
      </c>
      <c r="F522" s="62" t="s">
        <v>15768</v>
      </c>
    </row>
    <row r="523" spans="1:6" x14ac:dyDescent="0.15">
      <c r="A523" s="87" t="s">
        <v>5478</v>
      </c>
      <c r="B523" s="91" t="s">
        <v>17514</v>
      </c>
      <c r="C523" s="91" t="s">
        <v>17515</v>
      </c>
      <c r="D523" s="91" t="s">
        <v>17516</v>
      </c>
      <c r="E523" s="62" t="s">
        <v>15956</v>
      </c>
      <c r="F523" s="62" t="s">
        <v>15768</v>
      </c>
    </row>
    <row r="524" spans="1:6" x14ac:dyDescent="0.15">
      <c r="A524" s="87" t="s">
        <v>5481</v>
      </c>
      <c r="B524" s="91" t="s">
        <v>17517</v>
      </c>
      <c r="C524" s="91" t="s">
        <v>17518</v>
      </c>
      <c r="D524" s="91" t="s">
        <v>17519</v>
      </c>
      <c r="E524" s="62" t="s">
        <v>15956</v>
      </c>
      <c r="F524" s="62" t="s">
        <v>15768</v>
      </c>
    </row>
    <row r="525" spans="1:6" x14ac:dyDescent="0.15">
      <c r="A525" s="87" t="s">
        <v>5484</v>
      </c>
      <c r="B525" s="91" t="s">
        <v>17520</v>
      </c>
      <c r="C525" s="91" t="s">
        <v>17521</v>
      </c>
      <c r="D525" s="91" t="s">
        <v>17522</v>
      </c>
      <c r="E525" s="62" t="s">
        <v>15956</v>
      </c>
      <c r="F525" s="62" t="s">
        <v>15768</v>
      </c>
    </row>
    <row r="526" spans="1:6" x14ac:dyDescent="0.15">
      <c r="A526" s="87" t="s">
        <v>5487</v>
      </c>
      <c r="B526" s="91" t="s">
        <v>17523</v>
      </c>
      <c r="C526" s="91" t="s">
        <v>17524</v>
      </c>
      <c r="D526" s="91" t="s">
        <v>17525</v>
      </c>
      <c r="E526" s="62" t="s">
        <v>15956</v>
      </c>
      <c r="F526" s="62" t="s">
        <v>15768</v>
      </c>
    </row>
    <row r="527" spans="1:6" x14ac:dyDescent="0.15">
      <c r="A527" s="87" t="s">
        <v>5490</v>
      </c>
      <c r="B527" s="91" t="s">
        <v>17526</v>
      </c>
      <c r="C527" s="91" t="s">
        <v>17527</v>
      </c>
      <c r="D527" s="91" t="s">
        <v>17528</v>
      </c>
      <c r="E527" s="62" t="s">
        <v>15956</v>
      </c>
      <c r="F527" s="62" t="s">
        <v>15768</v>
      </c>
    </row>
    <row r="528" spans="1:6" x14ac:dyDescent="0.15">
      <c r="A528" s="87" t="s">
        <v>5493</v>
      </c>
      <c r="B528" s="91" t="s">
        <v>17529</v>
      </c>
      <c r="C528" s="91" t="s">
        <v>17530</v>
      </c>
      <c r="D528" s="91" t="s">
        <v>17531</v>
      </c>
      <c r="E528" s="62" t="s">
        <v>15956</v>
      </c>
      <c r="F528" s="62" t="s">
        <v>15768</v>
      </c>
    </row>
    <row r="529" spans="1:6" x14ac:dyDescent="0.15">
      <c r="A529" s="87" t="s">
        <v>5496</v>
      </c>
      <c r="B529" s="91" t="s">
        <v>17532</v>
      </c>
      <c r="C529" s="91" t="s">
        <v>17533</v>
      </c>
      <c r="D529" s="91" t="s">
        <v>17534</v>
      </c>
      <c r="E529" s="62" t="s">
        <v>15956</v>
      </c>
      <c r="F529" s="62" t="s">
        <v>15768</v>
      </c>
    </row>
    <row r="530" spans="1:6" x14ac:dyDescent="0.15">
      <c r="A530" s="87" t="s">
        <v>5499</v>
      </c>
      <c r="B530" s="91" t="s">
        <v>17535</v>
      </c>
      <c r="C530" s="91" t="s">
        <v>17536</v>
      </c>
      <c r="D530" s="91" t="s">
        <v>17537</v>
      </c>
      <c r="E530" s="62" t="s">
        <v>15956</v>
      </c>
      <c r="F530" s="62" t="s">
        <v>15768</v>
      </c>
    </row>
    <row r="531" spans="1:6" x14ac:dyDescent="0.15">
      <c r="A531" s="87" t="s">
        <v>5502</v>
      </c>
      <c r="B531" s="91" t="s">
        <v>17538</v>
      </c>
      <c r="C531" s="91" t="s">
        <v>17539</v>
      </c>
      <c r="D531" s="91" t="s">
        <v>17540</v>
      </c>
      <c r="E531" s="62" t="s">
        <v>15956</v>
      </c>
      <c r="F531" s="62" t="s">
        <v>15768</v>
      </c>
    </row>
    <row r="532" spans="1:6" x14ac:dyDescent="0.15">
      <c r="A532" s="87" t="s">
        <v>5505</v>
      </c>
      <c r="B532" s="91" t="s">
        <v>17541</v>
      </c>
      <c r="C532" s="91" t="s">
        <v>17542</v>
      </c>
      <c r="D532" s="91" t="s">
        <v>17543</v>
      </c>
      <c r="E532" s="62" t="s">
        <v>15956</v>
      </c>
      <c r="F532" s="62" t="s">
        <v>15768</v>
      </c>
    </row>
    <row r="533" spans="1:6" x14ac:dyDescent="0.15">
      <c r="A533" s="87" t="s">
        <v>5508</v>
      </c>
      <c r="B533" s="91" t="s">
        <v>17544</v>
      </c>
      <c r="C533" s="91" t="s">
        <v>17545</v>
      </c>
      <c r="D533" s="91" t="s">
        <v>17546</v>
      </c>
      <c r="E533" s="62" t="s">
        <v>15956</v>
      </c>
      <c r="F533" s="62" t="s">
        <v>15768</v>
      </c>
    </row>
    <row r="534" spans="1:6" x14ac:dyDescent="0.15">
      <c r="A534" s="87" t="s">
        <v>5511</v>
      </c>
      <c r="B534" s="91" t="s">
        <v>17547</v>
      </c>
      <c r="C534" s="91" t="s">
        <v>17548</v>
      </c>
      <c r="D534" s="91" t="s">
        <v>17549</v>
      </c>
      <c r="E534" s="62" t="s">
        <v>15956</v>
      </c>
      <c r="F534" s="62" t="s">
        <v>15768</v>
      </c>
    </row>
    <row r="535" spans="1:6" x14ac:dyDescent="0.15">
      <c r="A535" s="87" t="s">
        <v>5514</v>
      </c>
      <c r="B535" s="91" t="s">
        <v>17550</v>
      </c>
      <c r="C535" s="91" t="s">
        <v>17551</v>
      </c>
      <c r="D535" s="91" t="s">
        <v>17552</v>
      </c>
      <c r="E535" s="62" t="s">
        <v>15956</v>
      </c>
      <c r="F535" s="62" t="s">
        <v>15768</v>
      </c>
    </row>
    <row r="536" spans="1:6" x14ac:dyDescent="0.15">
      <c r="A536" s="87" t="s">
        <v>5516</v>
      </c>
      <c r="B536" s="91" t="s">
        <v>17553</v>
      </c>
      <c r="C536" s="91" t="s">
        <v>17554</v>
      </c>
      <c r="D536" s="91" t="s">
        <v>17555</v>
      </c>
      <c r="E536" s="62" t="s">
        <v>15956</v>
      </c>
      <c r="F536" s="62" t="s">
        <v>15768</v>
      </c>
    </row>
    <row r="537" spans="1:6" x14ac:dyDescent="0.15">
      <c r="A537" s="87" t="s">
        <v>5519</v>
      </c>
      <c r="B537" s="91" t="s">
        <v>17556</v>
      </c>
      <c r="C537" s="91" t="s">
        <v>17557</v>
      </c>
      <c r="D537" s="91" t="s">
        <v>17558</v>
      </c>
      <c r="E537" s="62" t="s">
        <v>15956</v>
      </c>
      <c r="F537" s="62" t="s">
        <v>15768</v>
      </c>
    </row>
    <row r="538" spans="1:6" x14ac:dyDescent="0.15">
      <c r="A538" s="87" t="s">
        <v>5522</v>
      </c>
      <c r="B538" s="91" t="s">
        <v>17559</v>
      </c>
      <c r="C538" s="91" t="s">
        <v>17560</v>
      </c>
      <c r="D538" s="91" t="s">
        <v>17561</v>
      </c>
      <c r="E538" s="62" t="s">
        <v>15956</v>
      </c>
      <c r="F538" s="62" t="s">
        <v>15768</v>
      </c>
    </row>
    <row r="539" spans="1:6" x14ac:dyDescent="0.15">
      <c r="A539" s="87" t="s">
        <v>5525</v>
      </c>
      <c r="B539" s="91" t="s">
        <v>17562</v>
      </c>
      <c r="C539" s="91" t="s">
        <v>17563</v>
      </c>
      <c r="D539" s="91" t="s">
        <v>17564</v>
      </c>
      <c r="E539" s="62" t="s">
        <v>15956</v>
      </c>
      <c r="F539" s="62" t="s">
        <v>15768</v>
      </c>
    </row>
    <row r="540" spans="1:6" x14ac:dyDescent="0.15">
      <c r="A540" s="87" t="s">
        <v>5528</v>
      </c>
      <c r="B540" s="91" t="s">
        <v>17565</v>
      </c>
      <c r="C540" s="91" t="s">
        <v>17566</v>
      </c>
      <c r="D540" s="91" t="s">
        <v>17567</v>
      </c>
      <c r="E540" s="62" t="s">
        <v>15956</v>
      </c>
      <c r="F540" s="62" t="s">
        <v>15768</v>
      </c>
    </row>
    <row r="541" spans="1:6" x14ac:dyDescent="0.15">
      <c r="A541" s="87" t="s">
        <v>5531</v>
      </c>
      <c r="B541" s="91" t="s">
        <v>17568</v>
      </c>
      <c r="C541" s="91" t="s">
        <v>17569</v>
      </c>
      <c r="D541" s="91" t="s">
        <v>17570</v>
      </c>
      <c r="E541" s="62" t="s">
        <v>15956</v>
      </c>
      <c r="F541" s="62" t="s">
        <v>15768</v>
      </c>
    </row>
    <row r="542" spans="1:6" x14ac:dyDescent="0.15">
      <c r="A542" s="87" t="s">
        <v>5534</v>
      </c>
      <c r="B542" s="91" t="s">
        <v>17571</v>
      </c>
      <c r="C542" s="91" t="s">
        <v>17572</v>
      </c>
      <c r="D542" s="91" t="s">
        <v>17573</v>
      </c>
      <c r="E542" s="62" t="s">
        <v>15956</v>
      </c>
      <c r="F542" s="62" t="s">
        <v>15768</v>
      </c>
    </row>
    <row r="543" spans="1:6" x14ac:dyDescent="0.15">
      <c r="A543" s="87" t="s">
        <v>5537</v>
      </c>
      <c r="B543" s="91" t="s">
        <v>17574</v>
      </c>
      <c r="C543" s="91" t="s">
        <v>17575</v>
      </c>
      <c r="D543" s="91" t="s">
        <v>17576</v>
      </c>
      <c r="E543" s="62" t="s">
        <v>15956</v>
      </c>
      <c r="F543" s="62" t="s">
        <v>15768</v>
      </c>
    </row>
    <row r="544" spans="1:6" x14ac:dyDescent="0.15">
      <c r="A544" s="87" t="s">
        <v>5540</v>
      </c>
      <c r="B544" s="91" t="s">
        <v>17577</v>
      </c>
      <c r="C544" s="91" t="s">
        <v>17578</v>
      </c>
      <c r="D544" s="91" t="s">
        <v>17579</v>
      </c>
      <c r="E544" s="62" t="s">
        <v>15956</v>
      </c>
      <c r="F544" s="62" t="s">
        <v>15768</v>
      </c>
    </row>
    <row r="545" spans="1:6" x14ac:dyDescent="0.15">
      <c r="A545" s="87" t="s">
        <v>5543</v>
      </c>
      <c r="B545" s="91" t="s">
        <v>17580</v>
      </c>
      <c r="C545" s="91" t="s">
        <v>17581</v>
      </c>
      <c r="D545" s="91" t="s">
        <v>17582</v>
      </c>
      <c r="E545" s="62" t="s">
        <v>15956</v>
      </c>
      <c r="F545" s="62" t="s">
        <v>15768</v>
      </c>
    </row>
    <row r="546" spans="1:6" x14ac:dyDescent="0.15">
      <c r="A546" s="87" t="s">
        <v>5546</v>
      </c>
      <c r="B546" s="91" t="s">
        <v>17583</v>
      </c>
      <c r="C546" s="91" t="s">
        <v>17584</v>
      </c>
      <c r="D546" s="91" t="s">
        <v>17585</v>
      </c>
      <c r="E546" s="62" t="s">
        <v>15956</v>
      </c>
      <c r="F546" s="62" t="s">
        <v>15768</v>
      </c>
    </row>
    <row r="547" spans="1:6" x14ac:dyDescent="0.15">
      <c r="A547" s="87" t="s">
        <v>5549</v>
      </c>
      <c r="B547" s="91" t="s">
        <v>17586</v>
      </c>
      <c r="C547" s="91" t="s">
        <v>17587</v>
      </c>
      <c r="D547" s="91" t="s">
        <v>17588</v>
      </c>
      <c r="E547" s="62" t="s">
        <v>15956</v>
      </c>
      <c r="F547" s="62" t="s">
        <v>15768</v>
      </c>
    </row>
    <row r="548" spans="1:6" x14ac:dyDescent="0.15">
      <c r="A548" s="87" t="s">
        <v>5552</v>
      </c>
      <c r="B548" s="91" t="s">
        <v>17589</v>
      </c>
      <c r="C548" s="91" t="s">
        <v>17590</v>
      </c>
      <c r="D548" s="91" t="s">
        <v>17591</v>
      </c>
      <c r="E548" s="62" t="s">
        <v>15956</v>
      </c>
      <c r="F548" s="62" t="s">
        <v>15768</v>
      </c>
    </row>
    <row r="549" spans="1:6" x14ac:dyDescent="0.15">
      <c r="A549" s="87" t="s">
        <v>5555</v>
      </c>
      <c r="B549" s="91" t="s">
        <v>17592</v>
      </c>
      <c r="C549" s="91" t="s">
        <v>17593</v>
      </c>
      <c r="D549" s="91" t="s">
        <v>17594</v>
      </c>
      <c r="E549" s="62" t="s">
        <v>15956</v>
      </c>
      <c r="F549" s="62" t="s">
        <v>15768</v>
      </c>
    </row>
    <row r="550" spans="1:6" x14ac:dyDescent="0.15">
      <c r="A550" s="87" t="s">
        <v>5558</v>
      </c>
      <c r="B550" s="91" t="s">
        <v>17595</v>
      </c>
      <c r="C550" s="91" t="s">
        <v>17596</v>
      </c>
      <c r="D550" s="91" t="s">
        <v>17597</v>
      </c>
      <c r="E550" s="62" t="s">
        <v>15956</v>
      </c>
      <c r="F550" s="62" t="s">
        <v>15768</v>
      </c>
    </row>
    <row r="551" spans="1:6" x14ac:dyDescent="0.15">
      <c r="A551" s="87" t="s">
        <v>5561</v>
      </c>
      <c r="B551" s="91" t="s">
        <v>17598</v>
      </c>
      <c r="C551" s="91" t="s">
        <v>17599</v>
      </c>
      <c r="D551" s="91" t="s">
        <v>17600</v>
      </c>
      <c r="E551" s="62" t="s">
        <v>15956</v>
      </c>
      <c r="F551" s="62" t="s">
        <v>15768</v>
      </c>
    </row>
    <row r="552" spans="1:6" x14ac:dyDescent="0.15">
      <c r="A552" s="87" t="s">
        <v>5564</v>
      </c>
      <c r="B552" s="91" t="s">
        <v>17601</v>
      </c>
      <c r="C552" s="91" t="s">
        <v>17602</v>
      </c>
      <c r="D552" s="91" t="s">
        <v>17603</v>
      </c>
      <c r="E552" s="62" t="s">
        <v>15956</v>
      </c>
      <c r="F552" s="62" t="s">
        <v>15768</v>
      </c>
    </row>
    <row r="553" spans="1:6" x14ac:dyDescent="0.15">
      <c r="A553" s="87" t="s">
        <v>5567</v>
      </c>
      <c r="B553" s="91" t="s">
        <v>17604</v>
      </c>
      <c r="C553" s="91" t="s">
        <v>17605</v>
      </c>
      <c r="D553" s="91" t="s">
        <v>17606</v>
      </c>
      <c r="E553" s="62" t="s">
        <v>15956</v>
      </c>
      <c r="F553" s="62" t="s">
        <v>15768</v>
      </c>
    </row>
    <row r="554" spans="1:6" x14ac:dyDescent="0.15">
      <c r="A554" s="87" t="s">
        <v>5570</v>
      </c>
      <c r="B554" s="91" t="s">
        <v>17607</v>
      </c>
      <c r="C554" s="91" t="s">
        <v>17608</v>
      </c>
      <c r="D554" s="91" t="s">
        <v>17609</v>
      </c>
      <c r="E554" s="62" t="s">
        <v>15956</v>
      </c>
      <c r="F554" s="62" t="s">
        <v>15768</v>
      </c>
    </row>
    <row r="555" spans="1:6" x14ac:dyDescent="0.15">
      <c r="A555" s="87" t="s">
        <v>5573</v>
      </c>
      <c r="B555" s="91" t="s">
        <v>17610</v>
      </c>
      <c r="C555" s="91" t="s">
        <v>17611</v>
      </c>
      <c r="D555" s="91" t="s">
        <v>17612</v>
      </c>
      <c r="E555" s="62" t="s">
        <v>15956</v>
      </c>
      <c r="F555" s="62" t="s">
        <v>15768</v>
      </c>
    </row>
    <row r="556" spans="1:6" x14ac:dyDescent="0.15">
      <c r="A556" s="87" t="s">
        <v>5576</v>
      </c>
      <c r="B556" s="91" t="s">
        <v>17613</v>
      </c>
      <c r="C556" s="91" t="s">
        <v>17614</v>
      </c>
      <c r="D556" s="91" t="s">
        <v>17615</v>
      </c>
      <c r="E556" s="62" t="s">
        <v>15956</v>
      </c>
      <c r="F556" s="62" t="s">
        <v>15768</v>
      </c>
    </row>
    <row r="557" spans="1:6" x14ac:dyDescent="0.15">
      <c r="A557" s="87" t="s">
        <v>5579</v>
      </c>
      <c r="B557" s="91" t="s">
        <v>17616</v>
      </c>
      <c r="C557" s="91" t="s">
        <v>17617</v>
      </c>
      <c r="D557" s="91" t="s">
        <v>17618</v>
      </c>
      <c r="E557" s="62" t="s">
        <v>15956</v>
      </c>
      <c r="F557" s="62" t="s">
        <v>15768</v>
      </c>
    </row>
    <row r="558" spans="1:6" x14ac:dyDescent="0.15">
      <c r="A558" s="87" t="s">
        <v>5582</v>
      </c>
      <c r="B558" s="91" t="s">
        <v>17619</v>
      </c>
      <c r="C558" s="91" t="s">
        <v>17620</v>
      </c>
      <c r="D558" s="91" t="s">
        <v>17621</v>
      </c>
      <c r="E558" s="62" t="s">
        <v>15956</v>
      </c>
      <c r="F558" s="62" t="s">
        <v>15768</v>
      </c>
    </row>
    <row r="559" spans="1:6" x14ac:dyDescent="0.15">
      <c r="A559" s="87" t="s">
        <v>5585</v>
      </c>
      <c r="B559" s="91" t="s">
        <v>17622</v>
      </c>
      <c r="C559" s="91" t="s">
        <v>17623</v>
      </c>
      <c r="D559" s="91" t="s">
        <v>17624</v>
      </c>
      <c r="E559" s="62" t="s">
        <v>15956</v>
      </c>
      <c r="F559" s="62" t="s">
        <v>15768</v>
      </c>
    </row>
    <row r="560" spans="1:6" x14ac:dyDescent="0.15">
      <c r="A560" s="87" t="s">
        <v>5588</v>
      </c>
      <c r="B560" s="91" t="s">
        <v>17625</v>
      </c>
      <c r="C560" s="91" t="s">
        <v>17626</v>
      </c>
      <c r="D560" s="91" t="s">
        <v>17627</v>
      </c>
      <c r="E560" s="62" t="s">
        <v>15956</v>
      </c>
      <c r="F560" s="62" t="s">
        <v>15768</v>
      </c>
    </row>
    <row r="561" spans="1:6" x14ac:dyDescent="0.15">
      <c r="A561" s="87" t="s">
        <v>5591</v>
      </c>
      <c r="B561" s="91" t="s">
        <v>17628</v>
      </c>
      <c r="C561" s="91" t="s">
        <v>17629</v>
      </c>
      <c r="D561" s="91" t="s">
        <v>17630</v>
      </c>
      <c r="E561" s="62" t="s">
        <v>15956</v>
      </c>
      <c r="F561" s="62" t="s">
        <v>15768</v>
      </c>
    </row>
    <row r="562" spans="1:6" x14ac:dyDescent="0.15">
      <c r="A562" s="87" t="s">
        <v>5594</v>
      </c>
      <c r="B562" s="91" t="s">
        <v>17631</v>
      </c>
      <c r="C562" s="91" t="s">
        <v>17632</v>
      </c>
      <c r="D562" s="91" t="s">
        <v>17633</v>
      </c>
      <c r="E562" s="62" t="s">
        <v>15956</v>
      </c>
      <c r="F562" s="62" t="s">
        <v>15768</v>
      </c>
    </row>
    <row r="563" spans="1:6" x14ac:dyDescent="0.15">
      <c r="A563" s="87" t="s">
        <v>5597</v>
      </c>
      <c r="B563" s="91" t="s">
        <v>17634</v>
      </c>
      <c r="C563" s="91" t="s">
        <v>17635</v>
      </c>
      <c r="D563" s="91" t="s">
        <v>17636</v>
      </c>
      <c r="E563" s="62" t="s">
        <v>15956</v>
      </c>
      <c r="F563" s="62" t="s">
        <v>15768</v>
      </c>
    </row>
    <row r="564" spans="1:6" x14ac:dyDescent="0.15">
      <c r="A564" s="87" t="s">
        <v>5600</v>
      </c>
      <c r="B564" s="91" t="s">
        <v>17637</v>
      </c>
      <c r="C564" s="91" t="s">
        <v>17638</v>
      </c>
      <c r="D564" s="91" t="s">
        <v>17639</v>
      </c>
      <c r="E564" s="62" t="s">
        <v>15956</v>
      </c>
      <c r="F564" s="62" t="s">
        <v>15768</v>
      </c>
    </row>
    <row r="565" spans="1:6" x14ac:dyDescent="0.15">
      <c r="A565" s="87" t="s">
        <v>5603</v>
      </c>
      <c r="B565" s="91" t="s">
        <v>17640</v>
      </c>
      <c r="C565" s="91" t="s">
        <v>17641</v>
      </c>
      <c r="D565" s="91" t="s">
        <v>17642</v>
      </c>
      <c r="E565" s="62" t="s">
        <v>15956</v>
      </c>
      <c r="F565" s="62" t="s">
        <v>15768</v>
      </c>
    </row>
    <row r="566" spans="1:6" x14ac:dyDescent="0.15">
      <c r="A566" s="87" t="s">
        <v>5606</v>
      </c>
      <c r="B566" s="91" t="s">
        <v>17643</v>
      </c>
      <c r="C566" s="91" t="s">
        <v>17644</v>
      </c>
      <c r="D566" s="91" t="s">
        <v>17645</v>
      </c>
      <c r="E566" s="62" t="s">
        <v>15956</v>
      </c>
      <c r="F566" s="62" t="s">
        <v>15768</v>
      </c>
    </row>
    <row r="567" spans="1:6" x14ac:dyDescent="0.15">
      <c r="A567" s="87" t="s">
        <v>5609</v>
      </c>
      <c r="B567" s="91" t="s">
        <v>17646</v>
      </c>
      <c r="C567" s="91" t="s">
        <v>17647</v>
      </c>
      <c r="D567" s="91" t="s">
        <v>17648</v>
      </c>
      <c r="E567" s="62" t="s">
        <v>15956</v>
      </c>
      <c r="F567" s="62" t="s">
        <v>15768</v>
      </c>
    </row>
    <row r="568" spans="1:6" x14ac:dyDescent="0.15">
      <c r="A568" s="87" t="s">
        <v>5612</v>
      </c>
      <c r="B568" s="91" t="s">
        <v>17649</v>
      </c>
      <c r="C568" s="91" t="s">
        <v>17650</v>
      </c>
      <c r="D568" s="91" t="s">
        <v>17651</v>
      </c>
      <c r="E568" s="62" t="s">
        <v>15956</v>
      </c>
      <c r="F568" s="62" t="s">
        <v>15768</v>
      </c>
    </row>
    <row r="569" spans="1:6" x14ac:dyDescent="0.15">
      <c r="A569" s="87" t="s">
        <v>5615</v>
      </c>
      <c r="B569" s="91" t="s">
        <v>17652</v>
      </c>
      <c r="C569" s="91" t="s">
        <v>17653</v>
      </c>
      <c r="D569" s="91" t="s">
        <v>17654</v>
      </c>
      <c r="E569" s="62" t="s">
        <v>15956</v>
      </c>
      <c r="F569" s="62" t="s">
        <v>15768</v>
      </c>
    </row>
    <row r="570" spans="1:6" x14ac:dyDescent="0.15">
      <c r="A570" s="87" t="s">
        <v>5618</v>
      </c>
      <c r="B570" s="91" t="s">
        <v>17655</v>
      </c>
      <c r="C570" s="91" t="s">
        <v>17656</v>
      </c>
      <c r="D570" s="91" t="s">
        <v>17657</v>
      </c>
      <c r="E570" s="62" t="s">
        <v>15956</v>
      </c>
      <c r="F570" s="62" t="s">
        <v>15768</v>
      </c>
    </row>
    <row r="571" spans="1:6" x14ac:dyDescent="0.15">
      <c r="A571" s="87" t="s">
        <v>5621</v>
      </c>
      <c r="B571" s="91" t="s">
        <v>17658</v>
      </c>
      <c r="C571" s="91" t="s">
        <v>17659</v>
      </c>
      <c r="D571" s="91" t="s">
        <v>17660</v>
      </c>
      <c r="E571" s="62" t="s">
        <v>15956</v>
      </c>
      <c r="F571" s="62" t="s">
        <v>15768</v>
      </c>
    </row>
    <row r="572" spans="1:6" x14ac:dyDescent="0.15">
      <c r="A572" s="87" t="s">
        <v>5624</v>
      </c>
      <c r="B572" s="91" t="s">
        <v>17661</v>
      </c>
      <c r="C572" s="91" t="s">
        <v>17662</v>
      </c>
      <c r="D572" s="91" t="s">
        <v>17663</v>
      </c>
      <c r="E572" s="62" t="s">
        <v>15956</v>
      </c>
      <c r="F572" s="62" t="s">
        <v>15768</v>
      </c>
    </row>
    <row r="573" spans="1:6" x14ac:dyDescent="0.15">
      <c r="A573" s="87" t="s">
        <v>5627</v>
      </c>
      <c r="B573" s="91" t="s">
        <v>17664</v>
      </c>
      <c r="C573" s="91" t="s">
        <v>17665</v>
      </c>
      <c r="D573" s="91" t="s">
        <v>17666</v>
      </c>
      <c r="E573" s="62" t="s">
        <v>15956</v>
      </c>
      <c r="F573" s="62" t="s">
        <v>15768</v>
      </c>
    </row>
    <row r="574" spans="1:6" x14ac:dyDescent="0.15">
      <c r="A574" s="87" t="s">
        <v>5630</v>
      </c>
      <c r="B574" s="91" t="s">
        <v>17667</v>
      </c>
      <c r="C574" s="91" t="s">
        <v>17668</v>
      </c>
      <c r="D574" s="91" t="s">
        <v>17669</v>
      </c>
      <c r="E574" s="62" t="s">
        <v>15956</v>
      </c>
      <c r="F574" s="62" t="s">
        <v>15768</v>
      </c>
    </row>
    <row r="575" spans="1:6" x14ac:dyDescent="0.15">
      <c r="A575" s="87" t="s">
        <v>5633</v>
      </c>
      <c r="B575" s="91" t="s">
        <v>17670</v>
      </c>
      <c r="C575" s="91" t="s">
        <v>17671</v>
      </c>
      <c r="D575" s="91" t="s">
        <v>17672</v>
      </c>
      <c r="E575" s="62" t="s">
        <v>15956</v>
      </c>
      <c r="F575" s="62" t="s">
        <v>15768</v>
      </c>
    </row>
    <row r="576" spans="1:6" x14ac:dyDescent="0.15">
      <c r="A576" s="87" t="s">
        <v>5636</v>
      </c>
      <c r="B576" s="91" t="s">
        <v>17673</v>
      </c>
      <c r="C576" s="91" t="s">
        <v>17674</v>
      </c>
      <c r="D576" s="91" t="s">
        <v>17675</v>
      </c>
      <c r="E576" s="62" t="s">
        <v>15956</v>
      </c>
      <c r="F576" s="62" t="s">
        <v>15768</v>
      </c>
    </row>
    <row r="577" spans="1:6" x14ac:dyDescent="0.15">
      <c r="A577" s="87" t="s">
        <v>5639</v>
      </c>
      <c r="B577" s="91" t="s">
        <v>17676</v>
      </c>
      <c r="C577" s="91" t="s">
        <v>17677</v>
      </c>
      <c r="D577" s="91" t="s">
        <v>17678</v>
      </c>
      <c r="E577" s="62" t="s">
        <v>15956</v>
      </c>
      <c r="F577" s="62" t="s">
        <v>15768</v>
      </c>
    </row>
    <row r="578" spans="1:6" x14ac:dyDescent="0.15">
      <c r="A578" s="87" t="s">
        <v>5642</v>
      </c>
      <c r="B578" s="91" t="s">
        <v>17679</v>
      </c>
      <c r="C578" s="91" t="s">
        <v>17680</v>
      </c>
      <c r="D578" s="91" t="s">
        <v>17681</v>
      </c>
      <c r="E578" s="62" t="s">
        <v>15956</v>
      </c>
      <c r="F578" s="62" t="s">
        <v>15768</v>
      </c>
    </row>
    <row r="579" spans="1:6" x14ac:dyDescent="0.15">
      <c r="A579" s="87" t="s">
        <v>5645</v>
      </c>
      <c r="B579" s="91" t="s">
        <v>17682</v>
      </c>
      <c r="C579" s="91" t="s">
        <v>17683</v>
      </c>
      <c r="D579" s="91" t="s">
        <v>17684</v>
      </c>
      <c r="E579" s="62" t="s">
        <v>15956</v>
      </c>
      <c r="F579" s="62" t="s">
        <v>15768</v>
      </c>
    </row>
    <row r="580" spans="1:6" x14ac:dyDescent="0.15">
      <c r="A580" s="87" t="s">
        <v>5648</v>
      </c>
      <c r="B580" s="91" t="s">
        <v>17685</v>
      </c>
      <c r="C580" s="91" t="s">
        <v>17686</v>
      </c>
      <c r="D580" s="91" t="s">
        <v>17687</v>
      </c>
      <c r="E580" s="62" t="s">
        <v>15956</v>
      </c>
      <c r="F580" s="62" t="s">
        <v>15768</v>
      </c>
    </row>
    <row r="581" spans="1:6" x14ac:dyDescent="0.15">
      <c r="A581" s="87" t="s">
        <v>5651</v>
      </c>
      <c r="B581" s="91" t="s">
        <v>17688</v>
      </c>
      <c r="C581" s="91" t="s">
        <v>17689</v>
      </c>
      <c r="D581" s="91" t="s">
        <v>17690</v>
      </c>
      <c r="E581" s="62" t="s">
        <v>15956</v>
      </c>
      <c r="F581" s="62" t="s">
        <v>15768</v>
      </c>
    </row>
    <row r="582" spans="1:6" x14ac:dyDescent="0.15">
      <c r="A582" s="87" t="s">
        <v>5654</v>
      </c>
      <c r="B582" s="91" t="s">
        <v>17691</v>
      </c>
      <c r="C582" s="91" t="s">
        <v>17692</v>
      </c>
      <c r="D582" s="91" t="s">
        <v>17693</v>
      </c>
      <c r="E582" s="62" t="s">
        <v>15956</v>
      </c>
      <c r="F582" s="62" t="s">
        <v>15768</v>
      </c>
    </row>
    <row r="583" spans="1:6" x14ac:dyDescent="0.15">
      <c r="A583" s="87" t="s">
        <v>5657</v>
      </c>
      <c r="B583" s="91" t="s">
        <v>17694</v>
      </c>
      <c r="C583" s="91" t="s">
        <v>17695</v>
      </c>
      <c r="D583" s="91" t="s">
        <v>17696</v>
      </c>
      <c r="E583" s="62" t="s">
        <v>15956</v>
      </c>
      <c r="F583" s="62" t="s">
        <v>15768</v>
      </c>
    </row>
    <row r="584" spans="1:6" x14ac:dyDescent="0.15">
      <c r="A584" s="87" t="s">
        <v>5660</v>
      </c>
      <c r="B584" s="91" t="s">
        <v>17697</v>
      </c>
      <c r="C584" s="91" t="s">
        <v>17698</v>
      </c>
      <c r="D584" s="91" t="s">
        <v>17699</v>
      </c>
      <c r="E584" s="62" t="s">
        <v>15956</v>
      </c>
      <c r="F584" s="62" t="s">
        <v>15768</v>
      </c>
    </row>
    <row r="585" spans="1:6" x14ac:dyDescent="0.15">
      <c r="A585" s="87" t="s">
        <v>5663</v>
      </c>
      <c r="B585" s="91" t="s">
        <v>17700</v>
      </c>
      <c r="C585" s="91" t="s">
        <v>17701</v>
      </c>
      <c r="D585" s="91" t="s">
        <v>17702</v>
      </c>
      <c r="E585" s="62" t="s">
        <v>15956</v>
      </c>
      <c r="F585" s="62" t="s">
        <v>15768</v>
      </c>
    </row>
    <row r="586" spans="1:6" x14ac:dyDescent="0.15">
      <c r="A586" s="87" t="s">
        <v>5666</v>
      </c>
      <c r="B586" s="91" t="s">
        <v>17703</v>
      </c>
      <c r="C586" s="91" t="s">
        <v>17704</v>
      </c>
      <c r="D586" s="91" t="s">
        <v>17705</v>
      </c>
      <c r="E586" s="62" t="s">
        <v>15956</v>
      </c>
      <c r="F586" s="62" t="s">
        <v>15768</v>
      </c>
    </row>
    <row r="587" spans="1:6" x14ac:dyDescent="0.15">
      <c r="A587" s="87" t="s">
        <v>5669</v>
      </c>
      <c r="B587" s="91" t="s">
        <v>17706</v>
      </c>
      <c r="C587" s="91" t="s">
        <v>17707</v>
      </c>
      <c r="D587" s="91" t="s">
        <v>17708</v>
      </c>
      <c r="E587" s="62" t="s">
        <v>15956</v>
      </c>
      <c r="F587" s="62" t="s">
        <v>15768</v>
      </c>
    </row>
    <row r="588" spans="1:6" x14ac:dyDescent="0.15">
      <c r="A588" s="87" t="s">
        <v>5672</v>
      </c>
      <c r="B588" s="91" t="s">
        <v>17709</v>
      </c>
      <c r="C588" s="91" t="s">
        <v>17710</v>
      </c>
      <c r="D588" s="91" t="s">
        <v>17711</v>
      </c>
      <c r="E588" s="62" t="s">
        <v>15956</v>
      </c>
      <c r="F588" s="62" t="s">
        <v>15768</v>
      </c>
    </row>
    <row r="589" spans="1:6" x14ac:dyDescent="0.15">
      <c r="A589" s="87" t="s">
        <v>5675</v>
      </c>
      <c r="B589" s="91" t="s">
        <v>17712</v>
      </c>
      <c r="C589" s="91" t="s">
        <v>17713</v>
      </c>
      <c r="D589" s="91" t="s">
        <v>17714</v>
      </c>
      <c r="E589" s="62" t="s">
        <v>15956</v>
      </c>
      <c r="F589" s="62" t="s">
        <v>15768</v>
      </c>
    </row>
    <row r="590" spans="1:6" x14ac:dyDescent="0.15">
      <c r="A590" s="87" t="s">
        <v>5678</v>
      </c>
      <c r="B590" s="91" t="s">
        <v>17715</v>
      </c>
      <c r="C590" s="91" t="s">
        <v>17716</v>
      </c>
      <c r="D590" s="91" t="s">
        <v>17717</v>
      </c>
      <c r="E590" s="62" t="s">
        <v>15956</v>
      </c>
      <c r="F590" s="62" t="s">
        <v>15768</v>
      </c>
    </row>
    <row r="591" spans="1:6" x14ac:dyDescent="0.15">
      <c r="A591" s="87" t="s">
        <v>5681</v>
      </c>
      <c r="B591" s="91" t="s">
        <v>17718</v>
      </c>
      <c r="C591" s="91" t="s">
        <v>17719</v>
      </c>
      <c r="D591" s="91" t="s">
        <v>17720</v>
      </c>
      <c r="E591" s="62" t="s">
        <v>15956</v>
      </c>
      <c r="F591" s="62" t="s">
        <v>15768</v>
      </c>
    </row>
    <row r="592" spans="1:6" x14ac:dyDescent="0.15">
      <c r="A592" s="87" t="s">
        <v>5684</v>
      </c>
      <c r="B592" s="91" t="s">
        <v>17721</v>
      </c>
      <c r="C592" s="91" t="s">
        <v>17722</v>
      </c>
      <c r="D592" s="91" t="s">
        <v>17723</v>
      </c>
      <c r="E592" s="62" t="s">
        <v>15956</v>
      </c>
      <c r="F592" s="62" t="s">
        <v>15768</v>
      </c>
    </row>
    <row r="593" spans="1:6" x14ac:dyDescent="0.15">
      <c r="A593" s="87" t="s">
        <v>5687</v>
      </c>
      <c r="B593" s="91" t="s">
        <v>17724</v>
      </c>
      <c r="C593" s="91" t="s">
        <v>17725</v>
      </c>
      <c r="D593" s="91" t="s">
        <v>17726</v>
      </c>
      <c r="E593" s="62" t="s">
        <v>15956</v>
      </c>
      <c r="F593" s="62" t="s">
        <v>15768</v>
      </c>
    </row>
    <row r="594" spans="1:6" x14ac:dyDescent="0.15">
      <c r="A594" s="87" t="s">
        <v>5690</v>
      </c>
      <c r="B594" s="91" t="s">
        <v>17727</v>
      </c>
      <c r="C594" s="91" t="s">
        <v>17728</v>
      </c>
      <c r="D594" s="91" t="s">
        <v>17729</v>
      </c>
      <c r="E594" s="62" t="s">
        <v>15956</v>
      </c>
      <c r="F594" s="62" t="s">
        <v>15768</v>
      </c>
    </row>
    <row r="595" spans="1:6" x14ac:dyDescent="0.15">
      <c r="A595" s="87" t="s">
        <v>5693</v>
      </c>
      <c r="B595" s="91" t="s">
        <v>17730</v>
      </c>
      <c r="C595" s="91" t="s">
        <v>17731</v>
      </c>
      <c r="D595" s="91" t="s">
        <v>17732</v>
      </c>
      <c r="E595" s="62" t="s">
        <v>15956</v>
      </c>
      <c r="F595" s="62" t="s">
        <v>15768</v>
      </c>
    </row>
    <row r="596" spans="1:6" x14ac:dyDescent="0.15">
      <c r="A596" s="87" t="s">
        <v>5696</v>
      </c>
      <c r="B596" s="91" t="s">
        <v>17733</v>
      </c>
      <c r="C596" s="91" t="s">
        <v>17734</v>
      </c>
      <c r="D596" s="91" t="s">
        <v>17735</v>
      </c>
      <c r="E596" s="62" t="s">
        <v>15956</v>
      </c>
      <c r="F596" s="62" t="s">
        <v>15768</v>
      </c>
    </row>
    <row r="597" spans="1:6" x14ac:dyDescent="0.15">
      <c r="A597" s="87" t="s">
        <v>5698</v>
      </c>
      <c r="B597" s="91" t="s">
        <v>17736</v>
      </c>
      <c r="C597" s="91" t="s">
        <v>17737</v>
      </c>
      <c r="D597" s="91" t="s">
        <v>17738</v>
      </c>
      <c r="E597" s="62" t="s">
        <v>15956</v>
      </c>
      <c r="F597" s="62" t="s">
        <v>15768</v>
      </c>
    </row>
    <row r="598" spans="1:6" x14ac:dyDescent="0.15">
      <c r="A598" s="87" t="s">
        <v>5701</v>
      </c>
      <c r="B598" s="91" t="s">
        <v>17739</v>
      </c>
      <c r="C598" s="91" t="s">
        <v>17740</v>
      </c>
      <c r="D598" s="91" t="s">
        <v>17741</v>
      </c>
      <c r="E598" s="62" t="s">
        <v>15956</v>
      </c>
      <c r="F598" s="62" t="s">
        <v>15768</v>
      </c>
    </row>
    <row r="599" spans="1:6" x14ac:dyDescent="0.15">
      <c r="A599" s="87" t="s">
        <v>5704</v>
      </c>
      <c r="B599" s="91" t="s">
        <v>17742</v>
      </c>
      <c r="C599" s="91" t="s">
        <v>17743</v>
      </c>
      <c r="D599" s="91" t="s">
        <v>17744</v>
      </c>
      <c r="E599" s="62" t="s">
        <v>15956</v>
      </c>
      <c r="F599" s="62" t="s">
        <v>15768</v>
      </c>
    </row>
    <row r="600" spans="1:6" x14ac:dyDescent="0.15">
      <c r="A600" s="87" t="s">
        <v>5707</v>
      </c>
      <c r="B600" s="91" t="s">
        <v>17745</v>
      </c>
      <c r="C600" s="91" t="s">
        <v>17746</v>
      </c>
      <c r="D600" s="91" t="s">
        <v>17747</v>
      </c>
      <c r="E600" s="62" t="s">
        <v>15956</v>
      </c>
      <c r="F600" s="62" t="s">
        <v>15768</v>
      </c>
    </row>
    <row r="601" spans="1:6" x14ac:dyDescent="0.15">
      <c r="A601" s="87" t="s">
        <v>5710</v>
      </c>
      <c r="B601" s="91" t="s">
        <v>17748</v>
      </c>
      <c r="C601" s="91" t="s">
        <v>17749</v>
      </c>
      <c r="D601" s="91" t="s">
        <v>17750</v>
      </c>
      <c r="E601" s="62" t="s">
        <v>15956</v>
      </c>
      <c r="F601" s="62" t="s">
        <v>15768</v>
      </c>
    </row>
    <row r="602" spans="1:6" x14ac:dyDescent="0.15">
      <c r="A602" s="87" t="s">
        <v>5713</v>
      </c>
      <c r="B602" s="91" t="s">
        <v>17751</v>
      </c>
      <c r="C602" s="91" t="s">
        <v>17752</v>
      </c>
      <c r="D602" s="91" t="s">
        <v>17753</v>
      </c>
      <c r="E602" s="62" t="s">
        <v>15956</v>
      </c>
      <c r="F602" s="62" t="s">
        <v>15768</v>
      </c>
    </row>
    <row r="603" spans="1:6" x14ac:dyDescent="0.15">
      <c r="A603" s="87" t="s">
        <v>5716</v>
      </c>
      <c r="B603" s="91" t="s">
        <v>17754</v>
      </c>
      <c r="C603" s="91" t="s">
        <v>17755</v>
      </c>
      <c r="D603" s="91" t="s">
        <v>17756</v>
      </c>
      <c r="E603" s="62" t="s">
        <v>15956</v>
      </c>
      <c r="F603" s="62" t="s">
        <v>15768</v>
      </c>
    </row>
    <row r="604" spans="1:6" x14ac:dyDescent="0.15">
      <c r="A604" s="87" t="s">
        <v>5718</v>
      </c>
      <c r="B604" s="91" t="s">
        <v>17757</v>
      </c>
      <c r="C604" s="91" t="s">
        <v>17758</v>
      </c>
      <c r="D604" s="91" t="s">
        <v>17759</v>
      </c>
      <c r="E604" s="62" t="s">
        <v>15956</v>
      </c>
      <c r="F604" s="62" t="s">
        <v>15768</v>
      </c>
    </row>
    <row r="605" spans="1:6" x14ac:dyDescent="0.15">
      <c r="A605" s="87" t="s">
        <v>5721</v>
      </c>
      <c r="B605" s="91" t="s">
        <v>17760</v>
      </c>
      <c r="C605" s="91" t="s">
        <v>17761</v>
      </c>
      <c r="D605" s="91" t="s">
        <v>17762</v>
      </c>
      <c r="E605" s="62" t="s">
        <v>15956</v>
      </c>
      <c r="F605" s="62" t="s">
        <v>15768</v>
      </c>
    </row>
    <row r="606" spans="1:6" x14ac:dyDescent="0.15">
      <c r="A606" s="87" t="s">
        <v>5724</v>
      </c>
      <c r="B606" s="91" t="s">
        <v>17763</v>
      </c>
      <c r="C606" s="91" t="s">
        <v>17764</v>
      </c>
      <c r="D606" s="91" t="s">
        <v>17765</v>
      </c>
      <c r="E606" s="62" t="s">
        <v>15956</v>
      </c>
      <c r="F606" s="62" t="s">
        <v>15768</v>
      </c>
    </row>
    <row r="607" spans="1:6" x14ac:dyDescent="0.15">
      <c r="A607" s="87" t="s">
        <v>5727</v>
      </c>
      <c r="B607" s="91" t="s">
        <v>17766</v>
      </c>
      <c r="C607" s="91" t="s">
        <v>17767</v>
      </c>
      <c r="D607" s="91" t="s">
        <v>17768</v>
      </c>
      <c r="E607" s="62" t="s">
        <v>15956</v>
      </c>
      <c r="F607" s="62" t="s">
        <v>15768</v>
      </c>
    </row>
    <row r="608" spans="1:6" x14ac:dyDescent="0.15">
      <c r="A608" s="87" t="s">
        <v>5729</v>
      </c>
      <c r="B608" s="91" t="s">
        <v>17769</v>
      </c>
      <c r="C608" s="91" t="s">
        <v>17770</v>
      </c>
      <c r="D608" s="91" t="s">
        <v>17771</v>
      </c>
      <c r="E608" s="62" t="s">
        <v>15956</v>
      </c>
      <c r="F608" s="62" t="s">
        <v>15768</v>
      </c>
    </row>
    <row r="609" spans="1:6" x14ac:dyDescent="0.15">
      <c r="A609" s="87" t="s">
        <v>5732</v>
      </c>
      <c r="B609" s="91" t="s">
        <v>17772</v>
      </c>
      <c r="C609" s="91" t="s">
        <v>17773</v>
      </c>
      <c r="D609" s="91" t="s">
        <v>17774</v>
      </c>
      <c r="E609" s="62" t="s">
        <v>15956</v>
      </c>
      <c r="F609" s="62" t="s">
        <v>15768</v>
      </c>
    </row>
    <row r="610" spans="1:6" x14ac:dyDescent="0.15">
      <c r="A610" s="87" t="s">
        <v>5735</v>
      </c>
      <c r="B610" s="91" t="s">
        <v>17775</v>
      </c>
      <c r="C610" s="91" t="s">
        <v>17776</v>
      </c>
      <c r="D610" s="91" t="s">
        <v>17777</v>
      </c>
      <c r="E610" s="62" t="s">
        <v>15956</v>
      </c>
      <c r="F610" s="62" t="s">
        <v>15768</v>
      </c>
    </row>
    <row r="611" spans="1:6" x14ac:dyDescent="0.15">
      <c r="A611" s="87" t="s">
        <v>5738</v>
      </c>
      <c r="B611" s="91" t="s">
        <v>17778</v>
      </c>
      <c r="C611" s="91" t="s">
        <v>17779</v>
      </c>
      <c r="D611" s="91" t="s">
        <v>17780</v>
      </c>
      <c r="E611" s="62" t="s">
        <v>15956</v>
      </c>
      <c r="F611" s="62" t="s">
        <v>15768</v>
      </c>
    </row>
    <row r="612" spans="1:6" x14ac:dyDescent="0.15">
      <c r="A612" s="87" t="s">
        <v>5741</v>
      </c>
      <c r="B612" s="91" t="s">
        <v>17781</v>
      </c>
      <c r="C612" s="91" t="s">
        <v>17782</v>
      </c>
      <c r="D612" s="91" t="s">
        <v>17783</v>
      </c>
      <c r="E612" s="62" t="s">
        <v>15956</v>
      </c>
      <c r="F612" s="62" t="s">
        <v>15768</v>
      </c>
    </row>
    <row r="613" spans="1:6" x14ac:dyDescent="0.15">
      <c r="A613" s="87" t="s">
        <v>5744</v>
      </c>
      <c r="B613" s="91" t="s">
        <v>17784</v>
      </c>
      <c r="C613" s="91" t="s">
        <v>17785</v>
      </c>
      <c r="D613" s="91" t="s">
        <v>17786</v>
      </c>
      <c r="E613" s="62" t="s">
        <v>15956</v>
      </c>
      <c r="F613" s="62" t="s">
        <v>15768</v>
      </c>
    </row>
    <row r="614" spans="1:6" x14ac:dyDescent="0.15">
      <c r="A614" s="87" t="s">
        <v>5747</v>
      </c>
      <c r="B614" s="91" t="s">
        <v>17787</v>
      </c>
      <c r="C614" s="91" t="s">
        <v>17788</v>
      </c>
      <c r="D614" s="91" t="s">
        <v>17789</v>
      </c>
      <c r="E614" s="62" t="s">
        <v>15956</v>
      </c>
      <c r="F614" s="62" t="s">
        <v>15768</v>
      </c>
    </row>
    <row r="615" spans="1:6" x14ac:dyDescent="0.15">
      <c r="A615" s="87" t="s">
        <v>5750</v>
      </c>
      <c r="B615" s="91" t="s">
        <v>17790</v>
      </c>
      <c r="C615" s="91" t="s">
        <v>17791</v>
      </c>
      <c r="D615" s="91" t="s">
        <v>17792</v>
      </c>
      <c r="E615" s="62" t="s">
        <v>15956</v>
      </c>
      <c r="F615" s="62" t="s">
        <v>15768</v>
      </c>
    </row>
    <row r="616" spans="1:6" x14ac:dyDescent="0.15">
      <c r="A616" s="87" t="s">
        <v>5753</v>
      </c>
      <c r="B616" s="91" t="s">
        <v>17793</v>
      </c>
      <c r="C616" s="91" t="s">
        <v>17794</v>
      </c>
      <c r="D616" s="91" t="s">
        <v>17795</v>
      </c>
      <c r="E616" s="62" t="s">
        <v>15956</v>
      </c>
      <c r="F616" s="62" t="s">
        <v>15768</v>
      </c>
    </row>
    <row r="617" spans="1:6" x14ac:dyDescent="0.15">
      <c r="A617" s="87" t="s">
        <v>5756</v>
      </c>
      <c r="B617" s="91" t="s">
        <v>17796</v>
      </c>
      <c r="C617" s="91" t="s">
        <v>17797</v>
      </c>
      <c r="D617" s="91" t="s">
        <v>17798</v>
      </c>
      <c r="E617" s="62" t="s">
        <v>15956</v>
      </c>
      <c r="F617" s="62" t="s">
        <v>15768</v>
      </c>
    </row>
    <row r="618" spans="1:6" x14ac:dyDescent="0.15">
      <c r="A618" s="87" t="s">
        <v>5759</v>
      </c>
      <c r="B618" s="91" t="s">
        <v>17799</v>
      </c>
      <c r="C618" s="91" t="s">
        <v>17800</v>
      </c>
      <c r="D618" s="91" t="s">
        <v>17801</v>
      </c>
      <c r="E618" s="62" t="s">
        <v>15956</v>
      </c>
      <c r="F618" s="62" t="s">
        <v>15768</v>
      </c>
    </row>
    <row r="619" spans="1:6" x14ac:dyDescent="0.15">
      <c r="A619" s="87" t="s">
        <v>5762</v>
      </c>
      <c r="B619" s="91" t="s">
        <v>17802</v>
      </c>
      <c r="C619" s="91" t="s">
        <v>17803</v>
      </c>
      <c r="D619" s="91" t="s">
        <v>17804</v>
      </c>
      <c r="E619" s="62" t="s">
        <v>15956</v>
      </c>
      <c r="F619" s="62" t="s">
        <v>15768</v>
      </c>
    </row>
    <row r="620" spans="1:6" x14ac:dyDescent="0.15">
      <c r="A620" s="87" t="s">
        <v>5765</v>
      </c>
      <c r="B620" s="91" t="s">
        <v>17805</v>
      </c>
      <c r="C620" s="91" t="s">
        <v>17806</v>
      </c>
      <c r="D620" s="91" t="s">
        <v>17807</v>
      </c>
      <c r="E620" s="62" t="s">
        <v>15956</v>
      </c>
      <c r="F620" s="62" t="s">
        <v>15768</v>
      </c>
    </row>
    <row r="621" spans="1:6" x14ac:dyDescent="0.15">
      <c r="A621" s="87" t="s">
        <v>5767</v>
      </c>
      <c r="B621" s="91" t="s">
        <v>17808</v>
      </c>
      <c r="C621" s="91" t="s">
        <v>17809</v>
      </c>
      <c r="D621" s="91" t="s">
        <v>17810</v>
      </c>
      <c r="E621" s="62" t="s">
        <v>15956</v>
      </c>
      <c r="F621" s="62" t="s">
        <v>15768</v>
      </c>
    </row>
    <row r="622" spans="1:6" x14ac:dyDescent="0.15">
      <c r="A622" s="87" t="s">
        <v>5770</v>
      </c>
      <c r="B622" s="91" t="s">
        <v>17811</v>
      </c>
      <c r="C622" s="91" t="s">
        <v>17812</v>
      </c>
      <c r="D622" s="91" t="s">
        <v>17813</v>
      </c>
      <c r="E622" s="62" t="s">
        <v>15956</v>
      </c>
      <c r="F622" s="62" t="s">
        <v>15768</v>
      </c>
    </row>
    <row r="623" spans="1:6" x14ac:dyDescent="0.15">
      <c r="A623" s="87" t="s">
        <v>5773</v>
      </c>
      <c r="B623" s="91" t="s">
        <v>17814</v>
      </c>
      <c r="C623" s="91" t="s">
        <v>17815</v>
      </c>
      <c r="D623" s="91" t="s">
        <v>17816</v>
      </c>
      <c r="E623" s="62" t="s">
        <v>15956</v>
      </c>
      <c r="F623" s="62" t="s">
        <v>15768</v>
      </c>
    </row>
    <row r="624" spans="1:6" x14ac:dyDescent="0.15">
      <c r="A624" s="87" t="s">
        <v>5776</v>
      </c>
      <c r="B624" s="91" t="s">
        <v>17817</v>
      </c>
      <c r="C624" s="91" t="s">
        <v>17818</v>
      </c>
      <c r="D624" s="91" t="s">
        <v>17819</v>
      </c>
      <c r="E624" s="62" t="s">
        <v>15956</v>
      </c>
      <c r="F624" s="62" t="s">
        <v>15768</v>
      </c>
    </row>
    <row r="625" spans="1:6" x14ac:dyDescent="0.15">
      <c r="A625" s="87" t="s">
        <v>5778</v>
      </c>
      <c r="B625" s="91" t="s">
        <v>17820</v>
      </c>
      <c r="C625" s="91" t="s">
        <v>17821</v>
      </c>
      <c r="D625" s="91" t="s">
        <v>17822</v>
      </c>
      <c r="E625" s="62" t="s">
        <v>15956</v>
      </c>
      <c r="F625" s="62" t="s">
        <v>15768</v>
      </c>
    </row>
    <row r="626" spans="1:6" x14ac:dyDescent="0.15">
      <c r="A626" s="87" t="s">
        <v>5781</v>
      </c>
      <c r="B626" s="91" t="s">
        <v>17823</v>
      </c>
      <c r="C626" s="91" t="s">
        <v>17824</v>
      </c>
      <c r="D626" s="91" t="s">
        <v>17825</v>
      </c>
      <c r="E626" s="62" t="s">
        <v>15956</v>
      </c>
      <c r="F626" s="62" t="s">
        <v>15768</v>
      </c>
    </row>
    <row r="627" spans="1:6" x14ac:dyDescent="0.15">
      <c r="A627" s="87" t="s">
        <v>5784</v>
      </c>
      <c r="B627" s="91" t="s">
        <v>17826</v>
      </c>
      <c r="C627" s="91" t="s">
        <v>17827</v>
      </c>
      <c r="D627" s="91" t="s">
        <v>17828</v>
      </c>
      <c r="E627" s="62" t="s">
        <v>15956</v>
      </c>
      <c r="F627" s="62" t="s">
        <v>15768</v>
      </c>
    </row>
    <row r="628" spans="1:6" x14ac:dyDescent="0.15">
      <c r="A628" s="87" t="s">
        <v>5787</v>
      </c>
      <c r="B628" s="91" t="s">
        <v>17829</v>
      </c>
      <c r="C628" s="91" t="s">
        <v>17830</v>
      </c>
      <c r="D628" s="91" t="s">
        <v>17831</v>
      </c>
      <c r="E628" s="62" t="s">
        <v>15956</v>
      </c>
      <c r="F628" s="62" t="s">
        <v>15768</v>
      </c>
    </row>
    <row r="629" spans="1:6" x14ac:dyDescent="0.15">
      <c r="A629" s="87" t="s">
        <v>5790</v>
      </c>
      <c r="B629" s="91" t="s">
        <v>17832</v>
      </c>
      <c r="C629" s="91" t="s">
        <v>17833</v>
      </c>
      <c r="D629" s="91" t="s">
        <v>17834</v>
      </c>
      <c r="E629" s="62" t="s">
        <v>15956</v>
      </c>
      <c r="F629" s="62" t="s">
        <v>15768</v>
      </c>
    </row>
    <row r="630" spans="1:6" x14ac:dyDescent="0.15">
      <c r="A630" s="87" t="s">
        <v>5793</v>
      </c>
      <c r="B630" s="91" t="s">
        <v>17835</v>
      </c>
      <c r="C630" s="91" t="s">
        <v>17836</v>
      </c>
      <c r="D630" s="91" t="s">
        <v>17837</v>
      </c>
      <c r="E630" s="62" t="s">
        <v>15956</v>
      </c>
      <c r="F630" s="62" t="s">
        <v>15768</v>
      </c>
    </row>
    <row r="631" spans="1:6" x14ac:dyDescent="0.15">
      <c r="A631" s="87" t="s">
        <v>5794</v>
      </c>
      <c r="B631" s="91" t="s">
        <v>17838</v>
      </c>
      <c r="C631" s="91" t="s">
        <v>17839</v>
      </c>
      <c r="D631" s="91" t="s">
        <v>17840</v>
      </c>
      <c r="E631" s="62" t="s">
        <v>15956</v>
      </c>
      <c r="F631" s="62" t="s">
        <v>15768</v>
      </c>
    </row>
    <row r="632" spans="1:6" x14ac:dyDescent="0.15">
      <c r="A632" s="87" t="s">
        <v>5797</v>
      </c>
      <c r="B632" s="91" t="s">
        <v>17841</v>
      </c>
      <c r="C632" s="91" t="s">
        <v>17842</v>
      </c>
      <c r="D632" s="91" t="s">
        <v>17843</v>
      </c>
      <c r="E632" s="62" t="s">
        <v>15956</v>
      </c>
      <c r="F632" s="62" t="s">
        <v>15768</v>
      </c>
    </row>
    <row r="633" spans="1:6" x14ac:dyDescent="0.15">
      <c r="A633" s="87" t="s">
        <v>5800</v>
      </c>
      <c r="B633" s="91" t="s">
        <v>17844</v>
      </c>
      <c r="C633" s="91" t="s">
        <v>17845</v>
      </c>
      <c r="D633" s="91" t="s">
        <v>17846</v>
      </c>
      <c r="E633" s="62" t="s">
        <v>15956</v>
      </c>
      <c r="F633" s="62" t="s">
        <v>15768</v>
      </c>
    </row>
    <row r="634" spans="1:6" x14ac:dyDescent="0.15">
      <c r="A634" s="87" t="s">
        <v>5803</v>
      </c>
      <c r="B634" s="91" t="s">
        <v>17847</v>
      </c>
      <c r="C634" s="91" t="s">
        <v>17848</v>
      </c>
      <c r="D634" s="91" t="s">
        <v>17849</v>
      </c>
      <c r="E634" s="62" t="s">
        <v>15956</v>
      </c>
      <c r="F634" s="62" t="s">
        <v>15768</v>
      </c>
    </row>
    <row r="635" spans="1:6" x14ac:dyDescent="0.15">
      <c r="A635" s="87" t="s">
        <v>5806</v>
      </c>
      <c r="B635" s="91" t="s">
        <v>17850</v>
      </c>
      <c r="C635" s="91" t="s">
        <v>17851</v>
      </c>
      <c r="D635" s="91" t="s">
        <v>17852</v>
      </c>
      <c r="E635" s="62" t="s">
        <v>15956</v>
      </c>
      <c r="F635" s="62" t="s">
        <v>15768</v>
      </c>
    </row>
    <row r="636" spans="1:6" x14ac:dyDescent="0.15">
      <c r="A636" s="87" t="s">
        <v>5809</v>
      </c>
      <c r="B636" s="91" t="s">
        <v>17853</v>
      </c>
      <c r="C636" s="91" t="s">
        <v>17854</v>
      </c>
      <c r="D636" s="91" t="s">
        <v>17855</v>
      </c>
      <c r="E636" s="62" t="s">
        <v>15956</v>
      </c>
      <c r="F636" s="62" t="s">
        <v>15768</v>
      </c>
    </row>
    <row r="637" spans="1:6" x14ac:dyDescent="0.15">
      <c r="A637" s="87" t="s">
        <v>5812</v>
      </c>
      <c r="B637" s="91" t="s">
        <v>17856</v>
      </c>
      <c r="C637" s="91" t="s">
        <v>17857</v>
      </c>
      <c r="D637" s="91" t="s">
        <v>17858</v>
      </c>
      <c r="E637" s="62" t="s">
        <v>15956</v>
      </c>
      <c r="F637" s="62" t="s">
        <v>15768</v>
      </c>
    </row>
    <row r="638" spans="1:6" x14ac:dyDescent="0.15">
      <c r="A638" s="87" t="s">
        <v>5815</v>
      </c>
      <c r="B638" s="91" t="s">
        <v>17859</v>
      </c>
      <c r="C638" s="91" t="s">
        <v>17860</v>
      </c>
      <c r="D638" s="91" t="s">
        <v>17861</v>
      </c>
      <c r="E638" s="62" t="s">
        <v>15956</v>
      </c>
      <c r="F638" s="62" t="s">
        <v>15768</v>
      </c>
    </row>
    <row r="639" spans="1:6" x14ac:dyDescent="0.15">
      <c r="A639" s="87" t="s">
        <v>5818</v>
      </c>
      <c r="B639" s="91" t="s">
        <v>17862</v>
      </c>
      <c r="C639" s="91" t="s">
        <v>17863</v>
      </c>
      <c r="D639" s="91" t="s">
        <v>17864</v>
      </c>
      <c r="E639" s="62" t="s">
        <v>15956</v>
      </c>
      <c r="F639" s="62" t="s">
        <v>15768</v>
      </c>
    </row>
    <row r="640" spans="1:6" x14ac:dyDescent="0.15">
      <c r="A640" s="87" t="s">
        <v>5821</v>
      </c>
      <c r="B640" s="91" t="s">
        <v>17865</v>
      </c>
      <c r="C640" s="91" t="s">
        <v>17866</v>
      </c>
      <c r="D640" s="91" t="s">
        <v>17867</v>
      </c>
      <c r="E640" s="62" t="s">
        <v>15956</v>
      </c>
      <c r="F640" s="62" t="s">
        <v>15768</v>
      </c>
    </row>
    <row r="641" spans="1:6" x14ac:dyDescent="0.15">
      <c r="A641" s="87" t="s">
        <v>5824</v>
      </c>
      <c r="B641" s="91" t="s">
        <v>17868</v>
      </c>
      <c r="C641" s="91" t="s">
        <v>17869</v>
      </c>
      <c r="D641" s="91" t="s">
        <v>17870</v>
      </c>
      <c r="E641" s="62" t="s">
        <v>15956</v>
      </c>
      <c r="F641" s="62" t="s">
        <v>15768</v>
      </c>
    </row>
    <row r="642" spans="1:6" x14ac:dyDescent="0.15">
      <c r="A642" s="87" t="s">
        <v>5827</v>
      </c>
      <c r="B642" s="91" t="s">
        <v>17871</v>
      </c>
      <c r="C642" s="91" t="s">
        <v>17872</v>
      </c>
      <c r="D642" s="91" t="s">
        <v>17873</v>
      </c>
      <c r="E642" s="62" t="s">
        <v>15956</v>
      </c>
      <c r="F642" s="62" t="s">
        <v>15768</v>
      </c>
    </row>
    <row r="643" spans="1:6" x14ac:dyDescent="0.15">
      <c r="A643" s="87" t="s">
        <v>5830</v>
      </c>
      <c r="B643" s="91" t="s">
        <v>17874</v>
      </c>
      <c r="C643" s="91" t="s">
        <v>17875</v>
      </c>
      <c r="D643" s="91" t="s">
        <v>17876</v>
      </c>
      <c r="E643" s="62" t="s">
        <v>15956</v>
      </c>
      <c r="F643" s="62" t="s">
        <v>15768</v>
      </c>
    </row>
    <row r="644" spans="1:6" x14ac:dyDescent="0.15">
      <c r="A644" s="87" t="s">
        <v>5833</v>
      </c>
      <c r="B644" s="91" t="s">
        <v>17877</v>
      </c>
      <c r="C644" s="91" t="s">
        <v>17878</v>
      </c>
      <c r="D644" s="91" t="s">
        <v>17879</v>
      </c>
      <c r="E644" s="62" t="s">
        <v>15956</v>
      </c>
      <c r="F644" s="62" t="s">
        <v>15768</v>
      </c>
    </row>
    <row r="645" spans="1:6" x14ac:dyDescent="0.15">
      <c r="A645" s="87" t="s">
        <v>5836</v>
      </c>
      <c r="B645" s="91" t="s">
        <v>17880</v>
      </c>
      <c r="C645" s="91" t="s">
        <v>17881</v>
      </c>
      <c r="D645" s="91" t="s">
        <v>17882</v>
      </c>
      <c r="E645" s="62" t="s">
        <v>15956</v>
      </c>
      <c r="F645" s="62" t="s">
        <v>15768</v>
      </c>
    </row>
    <row r="646" spans="1:6" x14ac:dyDescent="0.15">
      <c r="A646" s="87" t="s">
        <v>5839</v>
      </c>
      <c r="B646" s="91" t="s">
        <v>17883</v>
      </c>
      <c r="C646" s="91" t="s">
        <v>17884</v>
      </c>
      <c r="D646" s="91" t="s">
        <v>17885</v>
      </c>
      <c r="E646" s="62" t="s">
        <v>15956</v>
      </c>
      <c r="F646" s="62" t="s">
        <v>15768</v>
      </c>
    </row>
    <row r="647" spans="1:6" x14ac:dyDescent="0.15">
      <c r="A647" s="87" t="s">
        <v>5842</v>
      </c>
      <c r="B647" s="91" t="s">
        <v>17886</v>
      </c>
      <c r="C647" s="91" t="s">
        <v>17887</v>
      </c>
      <c r="D647" s="91" t="s">
        <v>17888</v>
      </c>
      <c r="E647" s="62" t="s">
        <v>15956</v>
      </c>
      <c r="F647" s="62" t="s">
        <v>15768</v>
      </c>
    </row>
    <row r="648" spans="1:6" x14ac:dyDescent="0.15">
      <c r="A648" s="87" t="s">
        <v>5845</v>
      </c>
      <c r="B648" s="91" t="s">
        <v>17889</v>
      </c>
      <c r="C648" s="91" t="s">
        <v>17890</v>
      </c>
      <c r="D648" s="91" t="s">
        <v>17891</v>
      </c>
      <c r="E648" s="62" t="s">
        <v>15956</v>
      </c>
      <c r="F648" s="62" t="s">
        <v>15768</v>
      </c>
    </row>
    <row r="649" spans="1:6" x14ac:dyDescent="0.15">
      <c r="A649" s="87" t="s">
        <v>5848</v>
      </c>
      <c r="B649" s="91" t="s">
        <v>17892</v>
      </c>
      <c r="C649" s="91" t="s">
        <v>17893</v>
      </c>
      <c r="D649" s="91" t="s">
        <v>17894</v>
      </c>
      <c r="E649" s="62" t="s">
        <v>15956</v>
      </c>
      <c r="F649" s="62" t="s">
        <v>15768</v>
      </c>
    </row>
    <row r="650" spans="1:6" x14ac:dyDescent="0.15">
      <c r="A650" s="87" t="s">
        <v>5851</v>
      </c>
      <c r="B650" s="91" t="s">
        <v>17895</v>
      </c>
      <c r="C650" s="91" t="s">
        <v>17896</v>
      </c>
      <c r="D650" s="91" t="s">
        <v>17897</v>
      </c>
      <c r="E650" s="62" t="s">
        <v>15956</v>
      </c>
      <c r="F650" s="62" t="s">
        <v>15768</v>
      </c>
    </row>
    <row r="651" spans="1:6" x14ac:dyDescent="0.15">
      <c r="A651" s="87" t="s">
        <v>5854</v>
      </c>
      <c r="B651" s="91" t="s">
        <v>17898</v>
      </c>
      <c r="C651" s="91" t="s">
        <v>17899</v>
      </c>
      <c r="D651" s="91" t="s">
        <v>17900</v>
      </c>
      <c r="E651" s="62" t="s">
        <v>15956</v>
      </c>
      <c r="F651" s="62" t="s">
        <v>15768</v>
      </c>
    </row>
    <row r="652" spans="1:6" x14ac:dyDescent="0.15">
      <c r="A652" s="87" t="s">
        <v>5857</v>
      </c>
      <c r="B652" s="91" t="s">
        <v>17901</v>
      </c>
      <c r="C652" s="91" t="s">
        <v>17902</v>
      </c>
      <c r="D652" s="91" t="s">
        <v>17903</v>
      </c>
      <c r="E652" s="62" t="s">
        <v>15956</v>
      </c>
      <c r="F652" s="62" t="s">
        <v>15768</v>
      </c>
    </row>
    <row r="653" spans="1:6" x14ac:dyDescent="0.15">
      <c r="A653" s="87" t="s">
        <v>5860</v>
      </c>
      <c r="B653" s="91" t="s">
        <v>17904</v>
      </c>
      <c r="C653" s="91" t="s">
        <v>17905</v>
      </c>
      <c r="D653" s="91" t="s">
        <v>17906</v>
      </c>
      <c r="E653" s="62" t="s">
        <v>15956</v>
      </c>
      <c r="F653" s="62" t="s">
        <v>15768</v>
      </c>
    </row>
    <row r="654" spans="1:6" x14ac:dyDescent="0.15">
      <c r="A654" s="87" t="s">
        <v>5863</v>
      </c>
      <c r="B654" s="91" t="s">
        <v>17907</v>
      </c>
      <c r="C654" s="91" t="s">
        <v>17908</v>
      </c>
      <c r="D654" s="91" t="s">
        <v>17909</v>
      </c>
      <c r="E654" s="62" t="s">
        <v>15956</v>
      </c>
      <c r="F654" s="62" t="s">
        <v>15768</v>
      </c>
    </row>
    <row r="655" spans="1:6" x14ac:dyDescent="0.15">
      <c r="A655" s="87" t="s">
        <v>5866</v>
      </c>
      <c r="B655" s="91" t="s">
        <v>17910</v>
      </c>
      <c r="C655" s="91" t="s">
        <v>17911</v>
      </c>
      <c r="D655" s="91" t="s">
        <v>17912</v>
      </c>
      <c r="E655" s="62" t="s">
        <v>15956</v>
      </c>
      <c r="F655" s="62" t="s">
        <v>15768</v>
      </c>
    </row>
    <row r="656" spans="1:6" x14ac:dyDescent="0.15">
      <c r="A656" s="87" t="s">
        <v>5869</v>
      </c>
      <c r="B656" s="91" t="s">
        <v>17913</v>
      </c>
      <c r="C656" s="91" t="s">
        <v>17914</v>
      </c>
      <c r="D656" s="91" t="s">
        <v>17915</v>
      </c>
      <c r="E656" s="62" t="s">
        <v>15956</v>
      </c>
      <c r="F656" s="62" t="s">
        <v>15768</v>
      </c>
    </row>
    <row r="657" spans="1:6" x14ac:dyDescent="0.15">
      <c r="A657" s="87" t="s">
        <v>5872</v>
      </c>
      <c r="B657" s="91" t="s">
        <v>17916</v>
      </c>
      <c r="C657" s="91" t="s">
        <v>17917</v>
      </c>
      <c r="D657" s="91" t="s">
        <v>17918</v>
      </c>
      <c r="E657" s="62" t="s">
        <v>15956</v>
      </c>
      <c r="F657" s="62" t="s">
        <v>15768</v>
      </c>
    </row>
    <row r="658" spans="1:6" x14ac:dyDescent="0.15">
      <c r="A658" s="87" t="s">
        <v>5875</v>
      </c>
      <c r="B658" s="91" t="s">
        <v>17919</v>
      </c>
      <c r="C658" s="91" t="s">
        <v>17920</v>
      </c>
      <c r="D658" s="91" t="s">
        <v>17921</v>
      </c>
      <c r="E658" s="62" t="s">
        <v>15956</v>
      </c>
      <c r="F658" s="62" t="s">
        <v>15768</v>
      </c>
    </row>
    <row r="659" spans="1:6" x14ac:dyDescent="0.15">
      <c r="A659" s="87" t="s">
        <v>5878</v>
      </c>
      <c r="B659" s="91" t="s">
        <v>17922</v>
      </c>
      <c r="C659" s="91" t="s">
        <v>17923</v>
      </c>
      <c r="D659" s="91" t="s">
        <v>17924</v>
      </c>
      <c r="E659" s="62" t="s">
        <v>15956</v>
      </c>
      <c r="F659" s="62" t="s">
        <v>15768</v>
      </c>
    </row>
    <row r="660" spans="1:6" x14ac:dyDescent="0.15">
      <c r="A660" s="87" t="s">
        <v>5881</v>
      </c>
      <c r="B660" s="91" t="s">
        <v>17925</v>
      </c>
      <c r="C660" s="91" t="s">
        <v>17926</v>
      </c>
      <c r="D660" s="91" t="s">
        <v>17927</v>
      </c>
      <c r="E660" s="62" t="s">
        <v>15956</v>
      </c>
      <c r="F660" s="62" t="s">
        <v>15768</v>
      </c>
    </row>
    <row r="661" spans="1:6" x14ac:dyDescent="0.15">
      <c r="A661" s="87" t="s">
        <v>5884</v>
      </c>
      <c r="B661" s="91" t="s">
        <v>17928</v>
      </c>
      <c r="C661" s="91" t="s">
        <v>17929</v>
      </c>
      <c r="D661" s="91" t="s">
        <v>17930</v>
      </c>
      <c r="E661" s="62" t="s">
        <v>15956</v>
      </c>
      <c r="F661" s="62" t="s">
        <v>15768</v>
      </c>
    </row>
    <row r="662" spans="1:6" x14ac:dyDescent="0.15">
      <c r="A662" s="87" t="s">
        <v>5887</v>
      </c>
      <c r="B662" s="91" t="s">
        <v>17931</v>
      </c>
      <c r="C662" s="91" t="s">
        <v>17932</v>
      </c>
      <c r="D662" s="91" t="s">
        <v>17933</v>
      </c>
      <c r="E662" s="62" t="s">
        <v>15956</v>
      </c>
      <c r="F662" s="62" t="s">
        <v>15768</v>
      </c>
    </row>
    <row r="663" spans="1:6" x14ac:dyDescent="0.15">
      <c r="A663" s="87" t="s">
        <v>5890</v>
      </c>
      <c r="B663" s="91" t="s">
        <v>17934</v>
      </c>
      <c r="C663" s="91" t="s">
        <v>17935</v>
      </c>
      <c r="D663" s="91" t="s">
        <v>17936</v>
      </c>
      <c r="E663" s="62" t="s">
        <v>15956</v>
      </c>
      <c r="F663" s="62" t="s">
        <v>15768</v>
      </c>
    </row>
    <row r="664" spans="1:6" x14ac:dyDescent="0.15">
      <c r="A664" s="87" t="s">
        <v>5893</v>
      </c>
      <c r="B664" s="91" t="s">
        <v>17937</v>
      </c>
      <c r="C664" s="91" t="s">
        <v>17938</v>
      </c>
      <c r="D664" s="91" t="s">
        <v>17939</v>
      </c>
      <c r="E664" s="62" t="s">
        <v>15956</v>
      </c>
      <c r="F664" s="62" t="s">
        <v>15768</v>
      </c>
    </row>
    <row r="665" spans="1:6" x14ac:dyDescent="0.15">
      <c r="A665" s="87" t="s">
        <v>5896</v>
      </c>
      <c r="B665" s="91" t="s">
        <v>17940</v>
      </c>
      <c r="C665" s="91" t="s">
        <v>17941</v>
      </c>
      <c r="D665" s="91" t="s">
        <v>17942</v>
      </c>
      <c r="E665" s="62" t="s">
        <v>15956</v>
      </c>
      <c r="F665" s="62" t="s">
        <v>15768</v>
      </c>
    </row>
    <row r="666" spans="1:6" x14ac:dyDescent="0.15">
      <c r="A666" s="87" t="s">
        <v>5899</v>
      </c>
      <c r="B666" s="91" t="s">
        <v>17943</v>
      </c>
      <c r="C666" s="91" t="s">
        <v>17944</v>
      </c>
      <c r="D666" s="91" t="s">
        <v>17945</v>
      </c>
      <c r="E666" s="62" t="s">
        <v>15956</v>
      </c>
      <c r="F666" s="62" t="s">
        <v>15768</v>
      </c>
    </row>
    <row r="667" spans="1:6" x14ac:dyDescent="0.15">
      <c r="A667" s="87" t="s">
        <v>5901</v>
      </c>
      <c r="B667" s="91" t="s">
        <v>17946</v>
      </c>
      <c r="C667" s="91" t="s">
        <v>17947</v>
      </c>
      <c r="D667" s="91" t="s">
        <v>17948</v>
      </c>
      <c r="E667" s="62" t="s">
        <v>15956</v>
      </c>
      <c r="F667" s="62" t="s">
        <v>15768</v>
      </c>
    </row>
    <row r="668" spans="1:6" x14ac:dyDescent="0.15">
      <c r="A668" s="87" t="s">
        <v>5904</v>
      </c>
      <c r="B668" s="91" t="s">
        <v>17949</v>
      </c>
      <c r="C668" s="91" t="s">
        <v>17950</v>
      </c>
      <c r="D668" s="91" t="s">
        <v>17951</v>
      </c>
      <c r="E668" s="62" t="s">
        <v>15956</v>
      </c>
      <c r="F668" s="62" t="s">
        <v>15768</v>
      </c>
    </row>
    <row r="669" spans="1:6" x14ac:dyDescent="0.15">
      <c r="A669" s="87" t="s">
        <v>5907</v>
      </c>
      <c r="B669" s="91" t="s">
        <v>17952</v>
      </c>
      <c r="C669" s="91" t="s">
        <v>17953</v>
      </c>
      <c r="D669" s="91" t="s">
        <v>17954</v>
      </c>
      <c r="E669" s="62" t="s">
        <v>15956</v>
      </c>
      <c r="F669" s="62" t="s">
        <v>15768</v>
      </c>
    </row>
    <row r="670" spans="1:6" x14ac:dyDescent="0.15">
      <c r="A670" s="87" t="s">
        <v>5910</v>
      </c>
      <c r="B670" s="91" t="s">
        <v>17955</v>
      </c>
      <c r="C670" s="91" t="s">
        <v>17956</v>
      </c>
      <c r="D670" s="91" t="s">
        <v>17957</v>
      </c>
      <c r="E670" s="62" t="s">
        <v>15956</v>
      </c>
      <c r="F670" s="62" t="s">
        <v>15768</v>
      </c>
    </row>
    <row r="671" spans="1:6" x14ac:dyDescent="0.15">
      <c r="A671" s="87" t="s">
        <v>5913</v>
      </c>
      <c r="B671" s="91" t="s">
        <v>17958</v>
      </c>
      <c r="C671" s="91" t="s">
        <v>17959</v>
      </c>
      <c r="D671" s="91" t="s">
        <v>17960</v>
      </c>
      <c r="E671" s="62" t="s">
        <v>15956</v>
      </c>
      <c r="F671" s="62" t="s">
        <v>15768</v>
      </c>
    </row>
    <row r="672" spans="1:6" x14ac:dyDescent="0.15">
      <c r="A672" s="87" t="s">
        <v>5916</v>
      </c>
      <c r="B672" s="91" t="s">
        <v>17961</v>
      </c>
      <c r="C672" s="91" t="s">
        <v>17962</v>
      </c>
      <c r="D672" s="91" t="s">
        <v>17963</v>
      </c>
      <c r="E672" s="62" t="s">
        <v>15956</v>
      </c>
      <c r="F672" s="62" t="s">
        <v>15768</v>
      </c>
    </row>
    <row r="673" spans="1:6" x14ac:dyDescent="0.15">
      <c r="A673" s="87" t="s">
        <v>5919</v>
      </c>
      <c r="B673" s="91" t="s">
        <v>17964</v>
      </c>
      <c r="C673" s="91" t="s">
        <v>17965</v>
      </c>
      <c r="D673" s="91" t="s">
        <v>17966</v>
      </c>
      <c r="E673" s="62" t="s">
        <v>15956</v>
      </c>
      <c r="F673" s="62" t="s">
        <v>15768</v>
      </c>
    </row>
    <row r="674" spans="1:6" x14ac:dyDescent="0.15">
      <c r="A674" s="87" t="s">
        <v>5922</v>
      </c>
      <c r="B674" s="91" t="s">
        <v>17967</v>
      </c>
      <c r="C674" s="91" t="s">
        <v>17968</v>
      </c>
      <c r="D674" s="91" t="s">
        <v>17969</v>
      </c>
      <c r="E674" s="62" t="s">
        <v>15956</v>
      </c>
      <c r="F674" s="62" t="s">
        <v>15768</v>
      </c>
    </row>
    <row r="675" spans="1:6" x14ac:dyDescent="0.15">
      <c r="A675" s="87" t="s">
        <v>5925</v>
      </c>
      <c r="B675" s="91" t="s">
        <v>17970</v>
      </c>
      <c r="C675" s="91" t="s">
        <v>17971</v>
      </c>
      <c r="D675" s="91" t="s">
        <v>17972</v>
      </c>
      <c r="E675" s="62" t="s">
        <v>15956</v>
      </c>
      <c r="F675" s="62" t="s">
        <v>15768</v>
      </c>
    </row>
    <row r="676" spans="1:6" x14ac:dyDescent="0.15">
      <c r="A676" s="87" t="s">
        <v>5928</v>
      </c>
      <c r="B676" s="91" t="s">
        <v>17973</v>
      </c>
      <c r="C676" s="91" t="s">
        <v>17974</v>
      </c>
      <c r="D676" s="91" t="s">
        <v>17975</v>
      </c>
      <c r="E676" s="62" t="s">
        <v>15956</v>
      </c>
      <c r="F676" s="62" t="s">
        <v>15768</v>
      </c>
    </row>
    <row r="677" spans="1:6" x14ac:dyDescent="0.15">
      <c r="A677" s="87" t="s">
        <v>5930</v>
      </c>
      <c r="B677" s="91" t="s">
        <v>17976</v>
      </c>
      <c r="C677" s="91" t="s">
        <v>17977</v>
      </c>
      <c r="D677" s="91" t="s">
        <v>17978</v>
      </c>
      <c r="E677" s="62" t="s">
        <v>15956</v>
      </c>
      <c r="F677" s="62" t="s">
        <v>15768</v>
      </c>
    </row>
    <row r="678" spans="1:6" x14ac:dyDescent="0.15">
      <c r="A678" s="87" t="s">
        <v>5933</v>
      </c>
      <c r="B678" s="91" t="s">
        <v>17979</v>
      </c>
      <c r="C678" s="91" t="s">
        <v>17980</v>
      </c>
      <c r="D678" s="91" t="s">
        <v>17981</v>
      </c>
      <c r="E678" s="62" t="s">
        <v>15956</v>
      </c>
      <c r="F678" s="62" t="s">
        <v>15768</v>
      </c>
    </row>
    <row r="679" spans="1:6" x14ac:dyDescent="0.15">
      <c r="A679" s="87" t="s">
        <v>5936</v>
      </c>
      <c r="B679" s="91" t="s">
        <v>17982</v>
      </c>
      <c r="C679" s="91" t="s">
        <v>17983</v>
      </c>
      <c r="D679" s="91" t="s">
        <v>17984</v>
      </c>
      <c r="E679" s="62" t="s">
        <v>15956</v>
      </c>
      <c r="F679" s="62" t="s">
        <v>15768</v>
      </c>
    </row>
    <row r="680" spans="1:6" x14ac:dyDescent="0.15">
      <c r="A680" s="87" t="s">
        <v>5939</v>
      </c>
      <c r="B680" s="91" t="s">
        <v>17985</v>
      </c>
      <c r="C680" s="91" t="s">
        <v>17986</v>
      </c>
      <c r="D680" s="91" t="s">
        <v>17987</v>
      </c>
      <c r="E680" s="62" t="s">
        <v>15956</v>
      </c>
      <c r="F680" s="62" t="s">
        <v>15768</v>
      </c>
    </row>
    <row r="681" spans="1:6" x14ac:dyDescent="0.15">
      <c r="A681" s="87" t="s">
        <v>5942</v>
      </c>
      <c r="B681" s="91" t="s">
        <v>17988</v>
      </c>
      <c r="C681" s="91" t="s">
        <v>17989</v>
      </c>
      <c r="D681" s="91" t="s">
        <v>17990</v>
      </c>
      <c r="E681" s="62" t="s">
        <v>15956</v>
      </c>
      <c r="F681" s="62" t="s">
        <v>15768</v>
      </c>
    </row>
    <row r="682" spans="1:6" x14ac:dyDescent="0.15">
      <c r="A682" s="87" t="s">
        <v>5945</v>
      </c>
      <c r="B682" s="91" t="s">
        <v>17991</v>
      </c>
      <c r="C682" s="91" t="s">
        <v>17992</v>
      </c>
      <c r="D682" s="91" t="s">
        <v>17993</v>
      </c>
      <c r="E682" s="62" t="s">
        <v>15956</v>
      </c>
      <c r="F682" s="62" t="s">
        <v>15768</v>
      </c>
    </row>
    <row r="683" spans="1:6" x14ac:dyDescent="0.15">
      <c r="A683" s="87" t="s">
        <v>5948</v>
      </c>
      <c r="B683" s="91" t="s">
        <v>17994</v>
      </c>
      <c r="C683" s="91" t="s">
        <v>17995</v>
      </c>
      <c r="D683" s="91" t="s">
        <v>17996</v>
      </c>
      <c r="E683" s="62" t="s">
        <v>15956</v>
      </c>
      <c r="F683" s="62" t="s">
        <v>15768</v>
      </c>
    </row>
    <row r="684" spans="1:6" x14ac:dyDescent="0.15">
      <c r="A684" s="87" t="s">
        <v>5951</v>
      </c>
      <c r="B684" s="91" t="s">
        <v>17997</v>
      </c>
      <c r="C684" s="91" t="s">
        <v>17998</v>
      </c>
      <c r="D684" s="91" t="s">
        <v>17999</v>
      </c>
      <c r="E684" s="62" t="s">
        <v>15956</v>
      </c>
      <c r="F684" s="62" t="s">
        <v>15768</v>
      </c>
    </row>
    <row r="685" spans="1:6" x14ac:dyDescent="0.15">
      <c r="A685" s="87" t="s">
        <v>5954</v>
      </c>
      <c r="B685" s="91" t="s">
        <v>18000</v>
      </c>
      <c r="C685" s="91" t="s">
        <v>18001</v>
      </c>
      <c r="D685" s="91" t="s">
        <v>18002</v>
      </c>
      <c r="E685" s="62" t="s">
        <v>15956</v>
      </c>
      <c r="F685" s="62" t="s">
        <v>15768</v>
      </c>
    </row>
    <row r="686" spans="1:6" x14ac:dyDescent="0.15">
      <c r="A686" s="87" t="s">
        <v>5956</v>
      </c>
      <c r="B686" s="91" t="s">
        <v>18003</v>
      </c>
      <c r="C686" s="91" t="s">
        <v>18004</v>
      </c>
      <c r="D686" s="91" t="s">
        <v>18005</v>
      </c>
      <c r="E686" s="62" t="s">
        <v>15956</v>
      </c>
      <c r="F686" s="62" t="s">
        <v>15768</v>
      </c>
    </row>
    <row r="687" spans="1:6" x14ac:dyDescent="0.15">
      <c r="A687" s="87" t="s">
        <v>5959</v>
      </c>
      <c r="B687" s="91" t="s">
        <v>18006</v>
      </c>
      <c r="C687" s="91" t="s">
        <v>18007</v>
      </c>
      <c r="D687" s="91" t="s">
        <v>18008</v>
      </c>
      <c r="E687" s="62" t="s">
        <v>15956</v>
      </c>
      <c r="F687" s="62" t="s">
        <v>15768</v>
      </c>
    </row>
    <row r="688" spans="1:6" x14ac:dyDescent="0.15">
      <c r="A688" s="87" t="s">
        <v>5962</v>
      </c>
      <c r="B688" s="91" t="s">
        <v>18009</v>
      </c>
      <c r="C688" s="91" t="s">
        <v>18010</v>
      </c>
      <c r="D688" s="91" t="s">
        <v>18011</v>
      </c>
      <c r="E688" s="62" t="s">
        <v>15956</v>
      </c>
      <c r="F688" s="62" t="s">
        <v>15768</v>
      </c>
    </row>
    <row r="689" spans="1:6" x14ac:dyDescent="0.15">
      <c r="A689" s="87" t="s">
        <v>5965</v>
      </c>
      <c r="B689" s="91" t="s">
        <v>18012</v>
      </c>
      <c r="C689" s="91" t="s">
        <v>18013</v>
      </c>
      <c r="D689" s="91" t="s">
        <v>18014</v>
      </c>
      <c r="E689" s="62" t="s">
        <v>15956</v>
      </c>
      <c r="F689" s="62" t="s">
        <v>15768</v>
      </c>
    </row>
    <row r="690" spans="1:6" x14ac:dyDescent="0.15">
      <c r="A690" s="87" t="s">
        <v>5968</v>
      </c>
      <c r="B690" s="91" t="s">
        <v>18015</v>
      </c>
      <c r="C690" s="91" t="s">
        <v>18016</v>
      </c>
      <c r="D690" s="91" t="s">
        <v>18017</v>
      </c>
      <c r="E690" s="62" t="s">
        <v>15956</v>
      </c>
      <c r="F690" s="62" t="s">
        <v>15768</v>
      </c>
    </row>
    <row r="691" spans="1:6" x14ac:dyDescent="0.15">
      <c r="A691" s="87" t="s">
        <v>5970</v>
      </c>
      <c r="B691" s="91" t="s">
        <v>18018</v>
      </c>
      <c r="C691" s="91" t="s">
        <v>18019</v>
      </c>
      <c r="D691" s="91" t="s">
        <v>18020</v>
      </c>
      <c r="E691" s="62" t="s">
        <v>15956</v>
      </c>
      <c r="F691" s="62" t="s">
        <v>15768</v>
      </c>
    </row>
    <row r="692" spans="1:6" x14ac:dyDescent="0.15">
      <c r="A692" s="87" t="s">
        <v>5973</v>
      </c>
      <c r="B692" s="91" t="s">
        <v>18021</v>
      </c>
      <c r="C692" s="91" t="s">
        <v>18022</v>
      </c>
      <c r="D692" s="91" t="s">
        <v>18023</v>
      </c>
      <c r="E692" s="62" t="s">
        <v>15956</v>
      </c>
      <c r="F692" s="62" t="s">
        <v>15768</v>
      </c>
    </row>
    <row r="693" spans="1:6" x14ac:dyDescent="0.15">
      <c r="A693" s="87" t="s">
        <v>5976</v>
      </c>
      <c r="B693" s="91" t="s">
        <v>18024</v>
      </c>
      <c r="C693" s="91" t="s">
        <v>18025</v>
      </c>
      <c r="D693" s="91" t="s">
        <v>18026</v>
      </c>
      <c r="E693" s="62" t="s">
        <v>15956</v>
      </c>
      <c r="F693" s="62" t="s">
        <v>15768</v>
      </c>
    </row>
    <row r="694" spans="1:6" x14ac:dyDescent="0.15">
      <c r="A694" s="87" t="s">
        <v>5979</v>
      </c>
      <c r="B694" s="91" t="s">
        <v>18027</v>
      </c>
      <c r="C694" s="91" t="s">
        <v>18028</v>
      </c>
      <c r="D694" s="91" t="s">
        <v>18029</v>
      </c>
      <c r="E694" s="62" t="s">
        <v>15956</v>
      </c>
      <c r="F694" s="62" t="s">
        <v>15768</v>
      </c>
    </row>
    <row r="695" spans="1:6" x14ac:dyDescent="0.15">
      <c r="A695" s="87" t="s">
        <v>5982</v>
      </c>
      <c r="B695" s="91" t="s">
        <v>18030</v>
      </c>
      <c r="C695" s="91" t="s">
        <v>18031</v>
      </c>
      <c r="D695" s="91" t="s">
        <v>18032</v>
      </c>
      <c r="E695" s="62" t="s">
        <v>15956</v>
      </c>
      <c r="F695" s="62" t="s">
        <v>15768</v>
      </c>
    </row>
    <row r="696" spans="1:6" x14ac:dyDescent="0.15">
      <c r="A696" s="87" t="s">
        <v>5985</v>
      </c>
      <c r="B696" s="91" t="s">
        <v>18033</v>
      </c>
      <c r="C696" s="91" t="s">
        <v>18034</v>
      </c>
      <c r="D696" s="91" t="s">
        <v>18035</v>
      </c>
      <c r="E696" s="62" t="s">
        <v>15956</v>
      </c>
      <c r="F696" s="62" t="s">
        <v>15768</v>
      </c>
    </row>
    <row r="697" spans="1:6" x14ac:dyDescent="0.15">
      <c r="A697" s="87" t="s">
        <v>5988</v>
      </c>
      <c r="B697" s="91" t="s">
        <v>18036</v>
      </c>
      <c r="C697" s="91" t="s">
        <v>18037</v>
      </c>
      <c r="D697" s="91" t="s">
        <v>18038</v>
      </c>
      <c r="E697" s="62" t="s">
        <v>15956</v>
      </c>
      <c r="F697" s="62" t="s">
        <v>15768</v>
      </c>
    </row>
    <row r="698" spans="1:6" x14ac:dyDescent="0.15">
      <c r="A698" s="87" t="s">
        <v>5991</v>
      </c>
      <c r="B698" s="91" t="s">
        <v>18039</v>
      </c>
      <c r="C698" s="91" t="s">
        <v>18040</v>
      </c>
      <c r="D698" s="91" t="s">
        <v>18041</v>
      </c>
      <c r="E698" s="62" t="s">
        <v>15956</v>
      </c>
      <c r="F698" s="62" t="s">
        <v>15768</v>
      </c>
    </row>
    <row r="699" spans="1:6" x14ac:dyDescent="0.15">
      <c r="A699" s="87" t="s">
        <v>5994</v>
      </c>
      <c r="B699" s="91" t="s">
        <v>18042</v>
      </c>
      <c r="C699" s="91" t="s">
        <v>18043</v>
      </c>
      <c r="D699" s="91" t="s">
        <v>18044</v>
      </c>
      <c r="E699" s="62" t="s">
        <v>15956</v>
      </c>
      <c r="F699" s="62" t="s">
        <v>15768</v>
      </c>
    </row>
    <row r="700" spans="1:6" x14ac:dyDescent="0.15">
      <c r="A700" s="87" t="s">
        <v>5997</v>
      </c>
      <c r="B700" s="91" t="s">
        <v>18045</v>
      </c>
      <c r="C700" s="91" t="s">
        <v>18046</v>
      </c>
      <c r="D700" s="91" t="s">
        <v>18047</v>
      </c>
      <c r="E700" s="62" t="s">
        <v>15956</v>
      </c>
      <c r="F700" s="62" t="s">
        <v>15768</v>
      </c>
    </row>
    <row r="701" spans="1:6" x14ac:dyDescent="0.15">
      <c r="A701" s="87" t="s">
        <v>6000</v>
      </c>
      <c r="B701" s="91" t="s">
        <v>18048</v>
      </c>
      <c r="C701" s="91" t="s">
        <v>18049</v>
      </c>
      <c r="D701" s="91" t="s">
        <v>18050</v>
      </c>
      <c r="E701" s="62" t="s">
        <v>15956</v>
      </c>
      <c r="F701" s="62" t="s">
        <v>15768</v>
      </c>
    </row>
    <row r="702" spans="1:6" x14ac:dyDescent="0.15">
      <c r="A702" s="87" t="s">
        <v>6003</v>
      </c>
      <c r="B702" s="91" t="s">
        <v>18051</v>
      </c>
      <c r="C702" s="91" t="s">
        <v>18052</v>
      </c>
      <c r="D702" s="91" t="s">
        <v>18053</v>
      </c>
      <c r="E702" s="62" t="s">
        <v>15956</v>
      </c>
      <c r="F702" s="62" t="s">
        <v>15768</v>
      </c>
    </row>
    <row r="703" spans="1:6" x14ac:dyDescent="0.15">
      <c r="A703" s="87" t="s">
        <v>6006</v>
      </c>
      <c r="B703" s="91" t="s">
        <v>18054</v>
      </c>
      <c r="C703" s="91" t="s">
        <v>18055</v>
      </c>
      <c r="D703" s="91" t="s">
        <v>18056</v>
      </c>
      <c r="E703" s="62" t="s">
        <v>15956</v>
      </c>
      <c r="F703" s="62" t="s">
        <v>15768</v>
      </c>
    </row>
    <row r="704" spans="1:6" x14ac:dyDescent="0.15">
      <c r="A704" s="87" t="s">
        <v>6009</v>
      </c>
      <c r="B704" s="91" t="s">
        <v>18057</v>
      </c>
      <c r="C704" s="91" t="s">
        <v>18058</v>
      </c>
      <c r="D704" s="91" t="s">
        <v>18059</v>
      </c>
      <c r="E704" s="62" t="s">
        <v>15956</v>
      </c>
      <c r="F704" s="62" t="s">
        <v>15768</v>
      </c>
    </row>
    <row r="705" spans="1:6" x14ac:dyDescent="0.15">
      <c r="A705" s="87" t="s">
        <v>6011</v>
      </c>
      <c r="B705" s="91" t="s">
        <v>18060</v>
      </c>
      <c r="C705" s="91" t="s">
        <v>18061</v>
      </c>
      <c r="D705" s="91" t="s">
        <v>18062</v>
      </c>
      <c r="E705" s="62" t="s">
        <v>15956</v>
      </c>
      <c r="F705" s="62" t="s">
        <v>15768</v>
      </c>
    </row>
    <row r="706" spans="1:6" x14ac:dyDescent="0.15">
      <c r="A706" s="87" t="s">
        <v>6014</v>
      </c>
      <c r="B706" s="91" t="s">
        <v>18063</v>
      </c>
      <c r="C706" s="91" t="s">
        <v>18064</v>
      </c>
      <c r="D706" s="91" t="s">
        <v>18065</v>
      </c>
      <c r="E706" s="62" t="s">
        <v>15956</v>
      </c>
      <c r="F706" s="62" t="s">
        <v>15768</v>
      </c>
    </row>
    <row r="707" spans="1:6" x14ac:dyDescent="0.15">
      <c r="A707" s="87" t="s">
        <v>6017</v>
      </c>
      <c r="B707" s="91" t="s">
        <v>18066</v>
      </c>
      <c r="C707" s="91" t="s">
        <v>18067</v>
      </c>
      <c r="D707" s="91" t="s">
        <v>18068</v>
      </c>
      <c r="E707" s="62" t="s">
        <v>15956</v>
      </c>
      <c r="F707" s="62" t="s">
        <v>15768</v>
      </c>
    </row>
    <row r="708" spans="1:6" x14ac:dyDescent="0.15">
      <c r="A708" s="87" t="s">
        <v>6020</v>
      </c>
      <c r="B708" s="91" t="s">
        <v>18069</v>
      </c>
      <c r="C708" s="91" t="s">
        <v>18070</v>
      </c>
      <c r="D708" s="91" t="s">
        <v>18071</v>
      </c>
      <c r="E708" s="62" t="s">
        <v>15956</v>
      </c>
      <c r="F708" s="62" t="s">
        <v>15768</v>
      </c>
    </row>
    <row r="709" spans="1:6" x14ac:dyDescent="0.15">
      <c r="A709" s="87" t="s">
        <v>6022</v>
      </c>
      <c r="B709" s="91" t="s">
        <v>18072</v>
      </c>
      <c r="C709" s="91" t="s">
        <v>18073</v>
      </c>
      <c r="D709" s="91" t="s">
        <v>18074</v>
      </c>
      <c r="E709" s="62" t="s">
        <v>15956</v>
      </c>
      <c r="F709" s="62" t="s">
        <v>15768</v>
      </c>
    </row>
    <row r="710" spans="1:6" x14ac:dyDescent="0.15">
      <c r="A710" s="87" t="s">
        <v>6025</v>
      </c>
      <c r="B710" s="91" t="s">
        <v>18075</v>
      </c>
      <c r="C710" s="91" t="s">
        <v>18076</v>
      </c>
      <c r="D710" s="91" t="s">
        <v>18077</v>
      </c>
      <c r="E710" s="62" t="s">
        <v>15956</v>
      </c>
      <c r="F710" s="62" t="s">
        <v>15768</v>
      </c>
    </row>
    <row r="711" spans="1:6" x14ac:dyDescent="0.15">
      <c r="A711" s="87" t="s">
        <v>6027</v>
      </c>
      <c r="B711" s="91" t="s">
        <v>18078</v>
      </c>
      <c r="C711" s="91" t="s">
        <v>18079</v>
      </c>
      <c r="D711" s="91" t="s">
        <v>18080</v>
      </c>
      <c r="E711" s="62" t="s">
        <v>15956</v>
      </c>
      <c r="F711" s="62" t="s">
        <v>15768</v>
      </c>
    </row>
    <row r="712" spans="1:6" x14ac:dyDescent="0.15">
      <c r="A712" s="87" t="s">
        <v>6030</v>
      </c>
      <c r="B712" s="91" t="s">
        <v>18081</v>
      </c>
      <c r="C712" s="91" t="s">
        <v>18082</v>
      </c>
      <c r="D712" s="91" t="s">
        <v>18083</v>
      </c>
      <c r="E712" s="62" t="s">
        <v>15956</v>
      </c>
      <c r="F712" s="62" t="s">
        <v>15768</v>
      </c>
    </row>
    <row r="713" spans="1:6" x14ac:dyDescent="0.15">
      <c r="A713" s="87" t="s">
        <v>6033</v>
      </c>
      <c r="B713" s="91" t="s">
        <v>18084</v>
      </c>
      <c r="C713" s="91" t="s">
        <v>18085</v>
      </c>
      <c r="D713" s="91" t="s">
        <v>18086</v>
      </c>
      <c r="E713" s="62" t="s">
        <v>15956</v>
      </c>
      <c r="F713" s="62" t="s">
        <v>15768</v>
      </c>
    </row>
    <row r="714" spans="1:6" x14ac:dyDescent="0.15">
      <c r="A714" s="87" t="s">
        <v>6036</v>
      </c>
      <c r="B714" s="91" t="s">
        <v>18087</v>
      </c>
      <c r="C714" s="91" t="s">
        <v>18088</v>
      </c>
      <c r="D714" s="91" t="s">
        <v>18089</v>
      </c>
      <c r="E714" s="62" t="s">
        <v>15956</v>
      </c>
      <c r="F714" s="62" t="s">
        <v>15768</v>
      </c>
    </row>
    <row r="715" spans="1:6" x14ac:dyDescent="0.15">
      <c r="A715" s="87" t="s">
        <v>6039</v>
      </c>
      <c r="B715" s="91" t="s">
        <v>18090</v>
      </c>
      <c r="C715" s="91" t="s">
        <v>18091</v>
      </c>
      <c r="D715" s="91" t="s">
        <v>18092</v>
      </c>
      <c r="E715" s="62" t="s">
        <v>15956</v>
      </c>
      <c r="F715" s="62" t="s">
        <v>15768</v>
      </c>
    </row>
    <row r="716" spans="1:6" x14ac:dyDescent="0.15">
      <c r="A716" s="87" t="s">
        <v>6042</v>
      </c>
      <c r="B716" s="91" t="s">
        <v>18093</v>
      </c>
      <c r="C716" s="91" t="s">
        <v>18094</v>
      </c>
      <c r="D716" s="91" t="s">
        <v>18095</v>
      </c>
      <c r="E716" s="62" t="s">
        <v>15956</v>
      </c>
      <c r="F716" s="62" t="s">
        <v>15768</v>
      </c>
    </row>
    <row r="717" spans="1:6" x14ac:dyDescent="0.15">
      <c r="A717" s="87" t="s">
        <v>6045</v>
      </c>
      <c r="B717" s="91" t="s">
        <v>18096</v>
      </c>
      <c r="C717" s="91" t="s">
        <v>18097</v>
      </c>
      <c r="D717" s="91" t="s">
        <v>18098</v>
      </c>
      <c r="E717" s="62" t="s">
        <v>15956</v>
      </c>
      <c r="F717" s="62" t="s">
        <v>15768</v>
      </c>
    </row>
    <row r="718" spans="1:6" x14ac:dyDescent="0.15">
      <c r="A718" s="87" t="s">
        <v>6048</v>
      </c>
      <c r="B718" s="91" t="s">
        <v>18099</v>
      </c>
      <c r="C718" s="91" t="s">
        <v>18100</v>
      </c>
      <c r="D718" s="91" t="s">
        <v>18101</v>
      </c>
      <c r="E718" s="62" t="s">
        <v>15956</v>
      </c>
      <c r="F718" s="62" t="s">
        <v>15768</v>
      </c>
    </row>
    <row r="719" spans="1:6" x14ac:dyDescent="0.15">
      <c r="A719" s="87" t="s">
        <v>6050</v>
      </c>
      <c r="B719" s="91" t="s">
        <v>18102</v>
      </c>
      <c r="C719" s="91" t="s">
        <v>18103</v>
      </c>
      <c r="D719" s="91" t="s">
        <v>18104</v>
      </c>
      <c r="E719" s="62" t="s">
        <v>15956</v>
      </c>
      <c r="F719" s="62" t="s">
        <v>15768</v>
      </c>
    </row>
    <row r="720" spans="1:6" x14ac:dyDescent="0.15">
      <c r="A720" s="87" t="s">
        <v>6053</v>
      </c>
      <c r="B720" s="91" t="s">
        <v>18105</v>
      </c>
      <c r="C720" s="91" t="s">
        <v>18106</v>
      </c>
      <c r="D720" s="91" t="s">
        <v>18107</v>
      </c>
      <c r="E720" s="62" t="s">
        <v>15956</v>
      </c>
      <c r="F720" s="62" t="s">
        <v>15768</v>
      </c>
    </row>
    <row r="721" spans="1:6" x14ac:dyDescent="0.15">
      <c r="A721" s="87" t="s">
        <v>6056</v>
      </c>
      <c r="B721" s="91" t="s">
        <v>18108</v>
      </c>
      <c r="C721" s="91" t="s">
        <v>18109</v>
      </c>
      <c r="D721" s="91" t="s">
        <v>18110</v>
      </c>
      <c r="E721" s="62" t="s">
        <v>15956</v>
      </c>
      <c r="F721" s="62" t="s">
        <v>15768</v>
      </c>
    </row>
    <row r="722" spans="1:6" x14ac:dyDescent="0.15">
      <c r="A722" s="87" t="s">
        <v>6059</v>
      </c>
      <c r="B722" s="91" t="s">
        <v>18111</v>
      </c>
      <c r="C722" s="91" t="s">
        <v>18112</v>
      </c>
      <c r="D722" s="91" t="s">
        <v>18113</v>
      </c>
      <c r="E722" s="62" t="s">
        <v>15956</v>
      </c>
      <c r="F722" s="62" t="s">
        <v>15768</v>
      </c>
    </row>
    <row r="723" spans="1:6" x14ac:dyDescent="0.15">
      <c r="A723" s="87" t="s">
        <v>6062</v>
      </c>
      <c r="B723" s="91" t="s">
        <v>18114</v>
      </c>
      <c r="C723" s="91" t="s">
        <v>18115</v>
      </c>
      <c r="D723" s="91" t="s">
        <v>18116</v>
      </c>
      <c r="E723" s="62" t="s">
        <v>15956</v>
      </c>
      <c r="F723" s="62" t="s">
        <v>15768</v>
      </c>
    </row>
    <row r="724" spans="1:6" x14ac:dyDescent="0.15">
      <c r="A724" s="87" t="s">
        <v>6065</v>
      </c>
      <c r="B724" s="91" t="s">
        <v>18117</v>
      </c>
      <c r="C724" s="91" t="s">
        <v>18118</v>
      </c>
      <c r="D724" s="91" t="s">
        <v>18119</v>
      </c>
      <c r="E724" s="62" t="s">
        <v>15956</v>
      </c>
      <c r="F724" s="62" t="s">
        <v>15768</v>
      </c>
    </row>
    <row r="725" spans="1:6" x14ac:dyDescent="0.15">
      <c r="A725" s="87" t="s">
        <v>6067</v>
      </c>
      <c r="B725" s="91" t="s">
        <v>18120</v>
      </c>
      <c r="C725" s="91" t="s">
        <v>18121</v>
      </c>
      <c r="D725" s="91" t="s">
        <v>18122</v>
      </c>
      <c r="E725" s="62" t="s">
        <v>15956</v>
      </c>
      <c r="F725" s="62" t="s">
        <v>15768</v>
      </c>
    </row>
    <row r="726" spans="1:6" x14ac:dyDescent="0.15">
      <c r="A726" s="87" t="s">
        <v>6070</v>
      </c>
      <c r="B726" s="91" t="s">
        <v>18123</v>
      </c>
      <c r="C726" s="91" t="s">
        <v>18124</v>
      </c>
      <c r="D726" s="91" t="s">
        <v>18125</v>
      </c>
      <c r="E726" s="62" t="s">
        <v>15956</v>
      </c>
      <c r="F726" s="62" t="s">
        <v>15768</v>
      </c>
    </row>
    <row r="727" spans="1:6" x14ac:dyDescent="0.15">
      <c r="A727" s="87" t="s">
        <v>6073</v>
      </c>
      <c r="B727" s="91" t="s">
        <v>18126</v>
      </c>
      <c r="C727" s="91" t="s">
        <v>18127</v>
      </c>
      <c r="D727" s="91" t="s">
        <v>18128</v>
      </c>
      <c r="E727" s="62" t="s">
        <v>15956</v>
      </c>
      <c r="F727" s="62" t="s">
        <v>15768</v>
      </c>
    </row>
    <row r="728" spans="1:6" x14ac:dyDescent="0.15">
      <c r="A728" s="87" t="s">
        <v>6076</v>
      </c>
      <c r="B728" s="91" t="s">
        <v>18129</v>
      </c>
      <c r="C728" s="91" t="s">
        <v>18130</v>
      </c>
      <c r="D728" s="91" t="s">
        <v>18131</v>
      </c>
      <c r="E728" s="62" t="s">
        <v>15956</v>
      </c>
      <c r="F728" s="62" t="s">
        <v>15768</v>
      </c>
    </row>
    <row r="729" spans="1:6" x14ac:dyDescent="0.15">
      <c r="A729" s="87" t="s">
        <v>6079</v>
      </c>
      <c r="B729" s="91" t="s">
        <v>18132</v>
      </c>
      <c r="C729" s="91" t="s">
        <v>18133</v>
      </c>
      <c r="D729" s="91" t="s">
        <v>18134</v>
      </c>
      <c r="E729" s="62" t="s">
        <v>15956</v>
      </c>
      <c r="F729" s="62" t="s">
        <v>15768</v>
      </c>
    </row>
    <row r="730" spans="1:6" x14ac:dyDescent="0.15">
      <c r="A730" s="87" t="s">
        <v>6082</v>
      </c>
      <c r="B730" s="91" t="s">
        <v>18135</v>
      </c>
      <c r="C730" s="91" t="s">
        <v>18136</v>
      </c>
      <c r="D730" s="91" t="s">
        <v>18137</v>
      </c>
      <c r="E730" s="62" t="s">
        <v>15956</v>
      </c>
      <c r="F730" s="62" t="s">
        <v>15768</v>
      </c>
    </row>
    <row r="731" spans="1:6" x14ac:dyDescent="0.15">
      <c r="A731" s="87" t="s">
        <v>6085</v>
      </c>
      <c r="B731" s="91" t="s">
        <v>18138</v>
      </c>
      <c r="C731" s="91" t="s">
        <v>18139</v>
      </c>
      <c r="D731" s="91" t="s">
        <v>18140</v>
      </c>
      <c r="E731" s="62" t="s">
        <v>15956</v>
      </c>
      <c r="F731" s="62" t="s">
        <v>15768</v>
      </c>
    </row>
    <row r="732" spans="1:6" x14ac:dyDescent="0.15">
      <c r="A732" s="87" t="s">
        <v>6087</v>
      </c>
      <c r="B732" s="91" t="s">
        <v>18141</v>
      </c>
      <c r="C732" s="91" t="s">
        <v>18142</v>
      </c>
      <c r="D732" s="91" t="s">
        <v>18143</v>
      </c>
      <c r="E732" s="62" t="s">
        <v>15956</v>
      </c>
      <c r="F732" s="62" t="s">
        <v>15768</v>
      </c>
    </row>
    <row r="733" spans="1:6" x14ac:dyDescent="0.15">
      <c r="A733" s="87" t="s">
        <v>6090</v>
      </c>
      <c r="B733" s="91" t="s">
        <v>18144</v>
      </c>
      <c r="C733" s="91" t="s">
        <v>18145</v>
      </c>
      <c r="D733" s="91" t="s">
        <v>18146</v>
      </c>
      <c r="E733" s="62" t="s">
        <v>15956</v>
      </c>
      <c r="F733" s="62" t="s">
        <v>15768</v>
      </c>
    </row>
    <row r="734" spans="1:6" x14ac:dyDescent="0.15">
      <c r="A734" s="87" t="s">
        <v>6092</v>
      </c>
      <c r="B734" s="91" t="s">
        <v>18147</v>
      </c>
      <c r="C734" s="91" t="s">
        <v>18148</v>
      </c>
      <c r="D734" s="91" t="s">
        <v>18149</v>
      </c>
      <c r="E734" s="62" t="s">
        <v>15956</v>
      </c>
      <c r="F734" s="62" t="s">
        <v>15768</v>
      </c>
    </row>
    <row r="735" spans="1:6" x14ac:dyDescent="0.15">
      <c r="A735" s="87" t="s">
        <v>6095</v>
      </c>
      <c r="B735" s="91" t="s">
        <v>18150</v>
      </c>
      <c r="C735" s="91" t="s">
        <v>18151</v>
      </c>
      <c r="D735" s="91" t="s">
        <v>18152</v>
      </c>
      <c r="E735" s="62" t="s">
        <v>15956</v>
      </c>
      <c r="F735" s="62" t="s">
        <v>15768</v>
      </c>
    </row>
    <row r="736" spans="1:6" x14ac:dyDescent="0.15">
      <c r="A736" s="87" t="s">
        <v>6098</v>
      </c>
      <c r="B736" s="91" t="s">
        <v>18153</v>
      </c>
      <c r="C736" s="91" t="s">
        <v>18154</v>
      </c>
      <c r="D736" s="91" t="s">
        <v>18155</v>
      </c>
      <c r="E736" s="62" t="s">
        <v>15956</v>
      </c>
      <c r="F736" s="62" t="s">
        <v>15768</v>
      </c>
    </row>
    <row r="737" spans="1:6" x14ac:dyDescent="0.15">
      <c r="A737" s="87" t="s">
        <v>6101</v>
      </c>
      <c r="B737" s="91" t="s">
        <v>18156</v>
      </c>
      <c r="C737" s="91" t="s">
        <v>18157</v>
      </c>
      <c r="D737" s="91" t="s">
        <v>18158</v>
      </c>
      <c r="E737" s="62" t="s">
        <v>15956</v>
      </c>
      <c r="F737" s="62" t="s">
        <v>15768</v>
      </c>
    </row>
    <row r="738" spans="1:6" x14ac:dyDescent="0.15">
      <c r="A738" s="87" t="s">
        <v>6104</v>
      </c>
      <c r="B738" s="91" t="s">
        <v>18159</v>
      </c>
      <c r="C738" s="91" t="s">
        <v>18160</v>
      </c>
      <c r="D738" s="91" t="s">
        <v>18161</v>
      </c>
      <c r="E738" s="62" t="s">
        <v>15956</v>
      </c>
      <c r="F738" s="62" t="s">
        <v>15768</v>
      </c>
    </row>
    <row r="739" spans="1:6" x14ac:dyDescent="0.15">
      <c r="A739" s="87" t="s">
        <v>6107</v>
      </c>
      <c r="B739" s="91" t="s">
        <v>18162</v>
      </c>
      <c r="C739" s="91" t="s">
        <v>18163</v>
      </c>
      <c r="D739" s="91" t="s">
        <v>18164</v>
      </c>
      <c r="E739" s="62" t="s">
        <v>15956</v>
      </c>
      <c r="F739" s="62" t="s">
        <v>15768</v>
      </c>
    </row>
    <row r="740" spans="1:6" x14ac:dyDescent="0.15">
      <c r="A740" s="87" t="s">
        <v>6110</v>
      </c>
      <c r="B740" s="91" t="s">
        <v>18165</v>
      </c>
      <c r="C740" s="91" t="s">
        <v>18166</v>
      </c>
      <c r="D740" s="91" t="s">
        <v>18167</v>
      </c>
      <c r="E740" s="62" t="s">
        <v>15956</v>
      </c>
      <c r="F740" s="62" t="s">
        <v>15768</v>
      </c>
    </row>
    <row r="741" spans="1:6" x14ac:dyDescent="0.15">
      <c r="A741" s="87" t="s">
        <v>6113</v>
      </c>
      <c r="B741" s="91" t="s">
        <v>18168</v>
      </c>
      <c r="C741" s="91" t="s">
        <v>18169</v>
      </c>
      <c r="D741" s="91" t="s">
        <v>18170</v>
      </c>
      <c r="E741" s="62" t="s">
        <v>15956</v>
      </c>
      <c r="F741" s="62" t="s">
        <v>15768</v>
      </c>
    </row>
    <row r="742" spans="1:6" x14ac:dyDescent="0.15">
      <c r="A742" s="87" t="s">
        <v>6116</v>
      </c>
      <c r="B742" s="91" t="s">
        <v>18171</v>
      </c>
      <c r="C742" s="91" t="s">
        <v>18172</v>
      </c>
      <c r="D742" s="91" t="s">
        <v>18173</v>
      </c>
      <c r="E742" s="62" t="s">
        <v>15956</v>
      </c>
      <c r="F742" s="62" t="s">
        <v>15768</v>
      </c>
    </row>
    <row r="743" spans="1:6" x14ac:dyDescent="0.15">
      <c r="A743" s="87" t="s">
        <v>6119</v>
      </c>
      <c r="B743" s="91" t="s">
        <v>18174</v>
      </c>
      <c r="C743" s="91" t="s">
        <v>18175</v>
      </c>
      <c r="D743" s="91" t="s">
        <v>18176</v>
      </c>
      <c r="E743" s="62" t="s">
        <v>15956</v>
      </c>
      <c r="F743" s="62" t="s">
        <v>15768</v>
      </c>
    </row>
    <row r="744" spans="1:6" x14ac:dyDescent="0.15">
      <c r="A744" s="87" t="s">
        <v>6122</v>
      </c>
      <c r="B744" s="91" t="s">
        <v>18177</v>
      </c>
      <c r="C744" s="91" t="s">
        <v>18178</v>
      </c>
      <c r="D744" s="91" t="s">
        <v>18179</v>
      </c>
      <c r="E744" s="62" t="s">
        <v>15956</v>
      </c>
      <c r="F744" s="62" t="s">
        <v>15768</v>
      </c>
    </row>
    <row r="745" spans="1:6" x14ac:dyDescent="0.15">
      <c r="A745" s="87" t="s">
        <v>6125</v>
      </c>
      <c r="B745" s="91" t="s">
        <v>18180</v>
      </c>
      <c r="C745" s="91" t="s">
        <v>18181</v>
      </c>
      <c r="D745" s="91" t="s">
        <v>18182</v>
      </c>
      <c r="E745" s="62" t="s">
        <v>15956</v>
      </c>
      <c r="F745" s="62" t="s">
        <v>15768</v>
      </c>
    </row>
    <row r="746" spans="1:6" x14ac:dyDescent="0.15">
      <c r="A746" s="87" t="s">
        <v>6128</v>
      </c>
      <c r="B746" s="91" t="s">
        <v>18183</v>
      </c>
      <c r="C746" s="91" t="s">
        <v>18184</v>
      </c>
      <c r="D746" s="91" t="s">
        <v>18185</v>
      </c>
      <c r="E746" s="62" t="s">
        <v>15956</v>
      </c>
      <c r="F746" s="62" t="s">
        <v>15768</v>
      </c>
    </row>
    <row r="747" spans="1:6" x14ac:dyDescent="0.15">
      <c r="A747" s="87" t="s">
        <v>6131</v>
      </c>
      <c r="B747" s="91" t="s">
        <v>18186</v>
      </c>
      <c r="C747" s="91" t="s">
        <v>18187</v>
      </c>
      <c r="D747" s="91" t="s">
        <v>18188</v>
      </c>
      <c r="E747" s="62" t="s">
        <v>15956</v>
      </c>
      <c r="F747" s="62" t="s">
        <v>15768</v>
      </c>
    </row>
    <row r="748" spans="1:6" x14ac:dyDescent="0.15">
      <c r="A748" s="87" t="s">
        <v>6134</v>
      </c>
      <c r="B748" s="91" t="s">
        <v>18189</v>
      </c>
      <c r="C748" s="91" t="s">
        <v>18190</v>
      </c>
      <c r="D748" s="91" t="s">
        <v>18191</v>
      </c>
      <c r="E748" s="62" t="s">
        <v>15956</v>
      </c>
      <c r="F748" s="62" t="s">
        <v>15768</v>
      </c>
    </row>
    <row r="749" spans="1:6" x14ac:dyDescent="0.15">
      <c r="A749" s="87" t="s">
        <v>6137</v>
      </c>
      <c r="B749" s="91" t="s">
        <v>18192</v>
      </c>
      <c r="C749" s="91" t="s">
        <v>18193</v>
      </c>
      <c r="D749" s="91" t="s">
        <v>18194</v>
      </c>
      <c r="E749" s="62" t="s">
        <v>15956</v>
      </c>
      <c r="F749" s="62" t="s">
        <v>15768</v>
      </c>
    </row>
    <row r="750" spans="1:6" x14ac:dyDescent="0.15">
      <c r="A750" s="87" t="s">
        <v>6140</v>
      </c>
      <c r="B750" s="91" t="s">
        <v>18195</v>
      </c>
      <c r="C750" s="91" t="s">
        <v>18196</v>
      </c>
      <c r="D750" s="91" t="s">
        <v>18197</v>
      </c>
      <c r="E750" s="62" t="s">
        <v>15956</v>
      </c>
      <c r="F750" s="62" t="s">
        <v>15768</v>
      </c>
    </row>
    <row r="751" spans="1:6" x14ac:dyDescent="0.15">
      <c r="A751" s="87" t="s">
        <v>6143</v>
      </c>
      <c r="B751" s="91" t="s">
        <v>18198</v>
      </c>
      <c r="C751" s="91" t="s">
        <v>18199</v>
      </c>
      <c r="D751" s="91" t="s">
        <v>18200</v>
      </c>
      <c r="E751" s="62" t="s">
        <v>15956</v>
      </c>
      <c r="F751" s="62" t="s">
        <v>15768</v>
      </c>
    </row>
    <row r="752" spans="1:6" x14ac:dyDescent="0.15">
      <c r="A752" s="87" t="s">
        <v>6145</v>
      </c>
      <c r="B752" s="91" t="s">
        <v>18201</v>
      </c>
      <c r="C752" s="91" t="s">
        <v>18202</v>
      </c>
      <c r="D752" s="91" t="s">
        <v>18203</v>
      </c>
      <c r="E752" s="62" t="s">
        <v>15956</v>
      </c>
      <c r="F752" s="62" t="s">
        <v>15768</v>
      </c>
    </row>
    <row r="753" spans="1:6" x14ac:dyDescent="0.15">
      <c r="A753" s="87" t="s">
        <v>6148</v>
      </c>
      <c r="B753" s="91" t="s">
        <v>18204</v>
      </c>
      <c r="C753" s="91" t="s">
        <v>18205</v>
      </c>
      <c r="D753" s="91" t="s">
        <v>18206</v>
      </c>
      <c r="E753" s="62" t="s">
        <v>15956</v>
      </c>
      <c r="F753" s="62" t="s">
        <v>15768</v>
      </c>
    </row>
    <row r="754" spans="1:6" x14ac:dyDescent="0.15">
      <c r="A754" s="87" t="s">
        <v>6151</v>
      </c>
      <c r="B754" s="91" t="s">
        <v>18207</v>
      </c>
      <c r="C754" s="91" t="s">
        <v>18208</v>
      </c>
      <c r="D754" s="91" t="s">
        <v>18209</v>
      </c>
      <c r="E754" s="62" t="s">
        <v>15956</v>
      </c>
      <c r="F754" s="62" t="s">
        <v>15768</v>
      </c>
    </row>
    <row r="755" spans="1:6" x14ac:dyDescent="0.15">
      <c r="A755" s="87" t="s">
        <v>6154</v>
      </c>
      <c r="B755" s="91" t="s">
        <v>18210</v>
      </c>
      <c r="C755" s="91" t="s">
        <v>18211</v>
      </c>
      <c r="D755" s="91" t="s">
        <v>18212</v>
      </c>
      <c r="E755" s="62" t="s">
        <v>15956</v>
      </c>
      <c r="F755" s="62" t="s">
        <v>15768</v>
      </c>
    </row>
    <row r="756" spans="1:6" x14ac:dyDescent="0.15">
      <c r="A756" s="87" t="s">
        <v>6157</v>
      </c>
      <c r="B756" s="91" t="s">
        <v>18213</v>
      </c>
      <c r="C756" s="91" t="s">
        <v>18214</v>
      </c>
      <c r="D756" s="91" t="s">
        <v>18215</v>
      </c>
      <c r="E756" s="62" t="s">
        <v>15956</v>
      </c>
      <c r="F756" s="62" t="s">
        <v>15768</v>
      </c>
    </row>
    <row r="757" spans="1:6" x14ac:dyDescent="0.15">
      <c r="A757" s="87" t="s">
        <v>6160</v>
      </c>
      <c r="B757" s="91" t="s">
        <v>18216</v>
      </c>
      <c r="C757" s="91" t="s">
        <v>18217</v>
      </c>
      <c r="D757" s="91" t="s">
        <v>18218</v>
      </c>
      <c r="E757" s="62" t="s">
        <v>15956</v>
      </c>
      <c r="F757" s="62" t="s">
        <v>15768</v>
      </c>
    </row>
    <row r="758" spans="1:6" x14ac:dyDescent="0.15">
      <c r="A758" s="87" t="s">
        <v>6163</v>
      </c>
      <c r="B758" s="91" t="s">
        <v>18219</v>
      </c>
      <c r="C758" s="91" t="s">
        <v>18220</v>
      </c>
      <c r="D758" s="91" t="s">
        <v>18221</v>
      </c>
      <c r="E758" s="62" t="s">
        <v>15956</v>
      </c>
      <c r="F758" s="62" t="s">
        <v>15768</v>
      </c>
    </row>
    <row r="759" spans="1:6" x14ac:dyDescent="0.15">
      <c r="A759" s="87" t="s">
        <v>6166</v>
      </c>
      <c r="B759" s="91" t="s">
        <v>18222</v>
      </c>
      <c r="C759" s="91" t="s">
        <v>18223</v>
      </c>
      <c r="D759" s="91" t="s">
        <v>18224</v>
      </c>
      <c r="E759" s="62" t="s">
        <v>15956</v>
      </c>
      <c r="F759" s="62" t="s">
        <v>15768</v>
      </c>
    </row>
    <row r="760" spans="1:6" x14ac:dyDescent="0.15">
      <c r="A760" s="87" t="s">
        <v>6169</v>
      </c>
      <c r="B760" s="91" t="s">
        <v>18225</v>
      </c>
      <c r="C760" s="91" t="s">
        <v>18226</v>
      </c>
      <c r="D760" s="91" t="s">
        <v>18227</v>
      </c>
      <c r="E760" s="62" t="s">
        <v>15956</v>
      </c>
      <c r="F760" s="62" t="s">
        <v>15768</v>
      </c>
    </row>
    <row r="761" spans="1:6" x14ac:dyDescent="0.15">
      <c r="A761" s="87" t="s">
        <v>6172</v>
      </c>
      <c r="B761" s="91" t="s">
        <v>18228</v>
      </c>
      <c r="C761" s="91" t="s">
        <v>18229</v>
      </c>
      <c r="D761" s="91" t="s">
        <v>18230</v>
      </c>
      <c r="E761" s="62" t="s">
        <v>15956</v>
      </c>
      <c r="F761" s="62" t="s">
        <v>15768</v>
      </c>
    </row>
    <row r="762" spans="1:6" x14ac:dyDescent="0.15">
      <c r="A762" s="87" t="s">
        <v>6175</v>
      </c>
      <c r="B762" s="91" t="s">
        <v>18231</v>
      </c>
      <c r="C762" s="91" t="s">
        <v>18232</v>
      </c>
      <c r="D762" s="91" t="s">
        <v>18233</v>
      </c>
      <c r="E762" s="62" t="s">
        <v>15956</v>
      </c>
      <c r="F762" s="62" t="s">
        <v>15768</v>
      </c>
    </row>
    <row r="763" spans="1:6" x14ac:dyDescent="0.15">
      <c r="A763" s="87" t="s">
        <v>6178</v>
      </c>
      <c r="B763" s="91" t="s">
        <v>18234</v>
      </c>
      <c r="C763" s="91" t="s">
        <v>18235</v>
      </c>
      <c r="D763" s="91" t="s">
        <v>18236</v>
      </c>
      <c r="E763" s="62" t="s">
        <v>15956</v>
      </c>
      <c r="F763" s="62" t="s">
        <v>15768</v>
      </c>
    </row>
    <row r="764" spans="1:6" x14ac:dyDescent="0.15">
      <c r="A764" s="87" t="s">
        <v>6181</v>
      </c>
      <c r="B764" s="91" t="s">
        <v>18237</v>
      </c>
      <c r="C764" s="91" t="s">
        <v>18238</v>
      </c>
      <c r="D764" s="91" t="s">
        <v>18239</v>
      </c>
      <c r="E764" s="62" t="s">
        <v>15956</v>
      </c>
      <c r="F764" s="62" t="s">
        <v>15768</v>
      </c>
    </row>
    <row r="765" spans="1:6" x14ac:dyDescent="0.15">
      <c r="A765" s="87" t="s">
        <v>6183</v>
      </c>
      <c r="B765" s="91" t="s">
        <v>18240</v>
      </c>
      <c r="C765" s="91" t="s">
        <v>18241</v>
      </c>
      <c r="D765" s="91" t="s">
        <v>18242</v>
      </c>
      <c r="E765" s="62" t="s">
        <v>15956</v>
      </c>
      <c r="F765" s="62" t="s">
        <v>15768</v>
      </c>
    </row>
    <row r="766" spans="1:6" x14ac:dyDescent="0.15">
      <c r="A766" s="87" t="s">
        <v>6186</v>
      </c>
      <c r="B766" s="91" t="s">
        <v>18243</v>
      </c>
      <c r="C766" s="91" t="s">
        <v>18244</v>
      </c>
      <c r="D766" s="91" t="s">
        <v>18245</v>
      </c>
      <c r="E766" s="62" t="s">
        <v>15956</v>
      </c>
      <c r="F766" s="62" t="s">
        <v>15768</v>
      </c>
    </row>
    <row r="767" spans="1:6" x14ac:dyDescent="0.15">
      <c r="A767" s="87" t="s">
        <v>6188</v>
      </c>
      <c r="B767" s="91" t="s">
        <v>18246</v>
      </c>
      <c r="C767" s="91" t="s">
        <v>18247</v>
      </c>
      <c r="D767" s="91" t="s">
        <v>18248</v>
      </c>
      <c r="E767" s="62" t="s">
        <v>15956</v>
      </c>
      <c r="F767" s="62" t="s">
        <v>15768</v>
      </c>
    </row>
    <row r="768" spans="1:6" x14ac:dyDescent="0.15">
      <c r="A768" s="87" t="s">
        <v>6191</v>
      </c>
      <c r="B768" s="91" t="s">
        <v>18249</v>
      </c>
      <c r="C768" s="91" t="s">
        <v>18250</v>
      </c>
      <c r="D768" s="91" t="s">
        <v>18251</v>
      </c>
      <c r="E768" s="62" t="s">
        <v>15956</v>
      </c>
      <c r="F768" s="62" t="s">
        <v>15768</v>
      </c>
    </row>
    <row r="769" spans="1:6" x14ac:dyDescent="0.15">
      <c r="A769" s="87" t="s">
        <v>6194</v>
      </c>
      <c r="B769" s="91" t="s">
        <v>18252</v>
      </c>
      <c r="C769" s="91" t="s">
        <v>18253</v>
      </c>
      <c r="D769" s="91" t="s">
        <v>18254</v>
      </c>
      <c r="E769" s="62" t="s">
        <v>15956</v>
      </c>
      <c r="F769" s="62" t="s">
        <v>15768</v>
      </c>
    </row>
    <row r="770" spans="1:6" x14ac:dyDescent="0.15">
      <c r="A770" s="87" t="s">
        <v>6197</v>
      </c>
      <c r="B770" s="91" t="s">
        <v>18255</v>
      </c>
      <c r="C770" s="91" t="s">
        <v>18256</v>
      </c>
      <c r="D770" s="91" t="s">
        <v>18257</v>
      </c>
      <c r="E770" s="62" t="s">
        <v>15956</v>
      </c>
      <c r="F770" s="62" t="s">
        <v>15768</v>
      </c>
    </row>
    <row r="771" spans="1:6" x14ac:dyDescent="0.15">
      <c r="A771" s="87" t="s">
        <v>6200</v>
      </c>
      <c r="B771" s="91" t="s">
        <v>18258</v>
      </c>
      <c r="C771" s="91" t="s">
        <v>18259</v>
      </c>
      <c r="D771" s="91" t="s">
        <v>18260</v>
      </c>
      <c r="E771" s="62" t="s">
        <v>15956</v>
      </c>
      <c r="F771" s="62" t="s">
        <v>15768</v>
      </c>
    </row>
    <row r="772" spans="1:6" x14ac:dyDescent="0.15">
      <c r="A772" s="87" t="s">
        <v>6203</v>
      </c>
      <c r="B772" s="91" t="s">
        <v>18261</v>
      </c>
      <c r="C772" s="91" t="s">
        <v>18262</v>
      </c>
      <c r="D772" s="91" t="s">
        <v>18263</v>
      </c>
      <c r="E772" s="62" t="s">
        <v>15956</v>
      </c>
      <c r="F772" s="62" t="s">
        <v>15768</v>
      </c>
    </row>
    <row r="773" spans="1:6" x14ac:dyDescent="0.15">
      <c r="A773" s="87" t="s">
        <v>6205</v>
      </c>
      <c r="B773" s="91" t="s">
        <v>18264</v>
      </c>
      <c r="C773" s="91" t="s">
        <v>18265</v>
      </c>
      <c r="D773" s="91" t="s">
        <v>18266</v>
      </c>
      <c r="E773" s="62" t="s">
        <v>15956</v>
      </c>
      <c r="F773" s="62" t="s">
        <v>15768</v>
      </c>
    </row>
    <row r="774" spans="1:6" x14ac:dyDescent="0.15">
      <c r="A774" s="87" t="s">
        <v>6208</v>
      </c>
      <c r="B774" s="91" t="s">
        <v>18267</v>
      </c>
      <c r="C774" s="91" t="s">
        <v>18268</v>
      </c>
      <c r="D774" s="91" t="s">
        <v>18269</v>
      </c>
      <c r="E774" s="62" t="s">
        <v>15956</v>
      </c>
      <c r="F774" s="62" t="s">
        <v>15768</v>
      </c>
    </row>
    <row r="775" spans="1:6" x14ac:dyDescent="0.15">
      <c r="A775" s="87" t="s">
        <v>6211</v>
      </c>
      <c r="B775" s="91" t="s">
        <v>18270</v>
      </c>
      <c r="C775" s="91" t="s">
        <v>18271</v>
      </c>
      <c r="D775" s="91" t="s">
        <v>18272</v>
      </c>
      <c r="E775" s="62" t="s">
        <v>15956</v>
      </c>
      <c r="F775" s="62" t="s">
        <v>15768</v>
      </c>
    </row>
    <row r="776" spans="1:6" x14ac:dyDescent="0.15">
      <c r="A776" s="87" t="s">
        <v>6214</v>
      </c>
      <c r="B776" s="91" t="s">
        <v>18273</v>
      </c>
      <c r="C776" s="91" t="s">
        <v>18274</v>
      </c>
      <c r="D776" s="91" t="s">
        <v>18275</v>
      </c>
      <c r="E776" s="62" t="s">
        <v>15956</v>
      </c>
      <c r="F776" s="62" t="s">
        <v>15768</v>
      </c>
    </row>
    <row r="777" spans="1:6" x14ac:dyDescent="0.15">
      <c r="A777" s="87" t="s">
        <v>6217</v>
      </c>
      <c r="B777" s="91" t="s">
        <v>18276</v>
      </c>
      <c r="C777" s="91" t="s">
        <v>18277</v>
      </c>
      <c r="D777" s="91" t="s">
        <v>18278</v>
      </c>
      <c r="E777" s="62" t="s">
        <v>15956</v>
      </c>
      <c r="F777" s="62" t="s">
        <v>15768</v>
      </c>
    </row>
    <row r="778" spans="1:6" x14ac:dyDescent="0.15">
      <c r="A778" s="87" t="s">
        <v>6220</v>
      </c>
      <c r="B778" s="91" t="s">
        <v>18279</v>
      </c>
      <c r="C778" s="91" t="s">
        <v>18280</v>
      </c>
      <c r="D778" s="91" t="s">
        <v>18281</v>
      </c>
      <c r="E778" s="62" t="s">
        <v>15956</v>
      </c>
      <c r="F778" s="62" t="s">
        <v>15768</v>
      </c>
    </row>
    <row r="779" spans="1:6" x14ac:dyDescent="0.15">
      <c r="A779" s="87" t="s">
        <v>6223</v>
      </c>
      <c r="B779" s="91" t="s">
        <v>18282</v>
      </c>
      <c r="C779" s="91" t="s">
        <v>18283</v>
      </c>
      <c r="D779" s="91" t="s">
        <v>18284</v>
      </c>
      <c r="E779" s="62" t="s">
        <v>15956</v>
      </c>
      <c r="F779" s="62" t="s">
        <v>15768</v>
      </c>
    </row>
    <row r="780" spans="1:6" x14ac:dyDescent="0.15">
      <c r="A780" s="87" t="s">
        <v>6226</v>
      </c>
      <c r="B780" s="91" t="s">
        <v>18285</v>
      </c>
      <c r="C780" s="91" t="s">
        <v>18286</v>
      </c>
      <c r="D780" s="91" t="s">
        <v>18287</v>
      </c>
      <c r="E780" s="62" t="s">
        <v>15956</v>
      </c>
      <c r="F780" s="62" t="s">
        <v>15768</v>
      </c>
    </row>
    <row r="781" spans="1:6" x14ac:dyDescent="0.15">
      <c r="A781" s="87" t="s">
        <v>6229</v>
      </c>
      <c r="B781" s="91" t="s">
        <v>18288</v>
      </c>
      <c r="C781" s="91" t="s">
        <v>18289</v>
      </c>
      <c r="D781" s="91" t="s">
        <v>18290</v>
      </c>
      <c r="E781" s="62" t="s">
        <v>15956</v>
      </c>
      <c r="F781" s="62" t="s">
        <v>15768</v>
      </c>
    </row>
    <row r="782" spans="1:6" x14ac:dyDescent="0.15">
      <c r="A782" s="87" t="s">
        <v>6232</v>
      </c>
      <c r="B782" s="91" t="s">
        <v>18291</v>
      </c>
      <c r="C782" s="91" t="s">
        <v>18292</v>
      </c>
      <c r="D782" s="91" t="s">
        <v>18293</v>
      </c>
      <c r="E782" s="62" t="s">
        <v>15956</v>
      </c>
      <c r="F782" s="62" t="s">
        <v>15768</v>
      </c>
    </row>
    <row r="783" spans="1:6" x14ac:dyDescent="0.15">
      <c r="A783" s="87" t="s">
        <v>6235</v>
      </c>
      <c r="B783" s="91" t="s">
        <v>18294</v>
      </c>
      <c r="C783" s="91" t="s">
        <v>18295</v>
      </c>
      <c r="D783" s="91" t="s">
        <v>18296</v>
      </c>
      <c r="E783" s="62" t="s">
        <v>15956</v>
      </c>
      <c r="F783" s="62" t="s">
        <v>15768</v>
      </c>
    </row>
    <row r="784" spans="1:6" x14ac:dyDescent="0.15">
      <c r="A784" s="87" t="s">
        <v>6238</v>
      </c>
      <c r="B784" s="91" t="s">
        <v>18297</v>
      </c>
      <c r="C784" s="91" t="s">
        <v>18298</v>
      </c>
      <c r="D784" s="91" t="s">
        <v>18299</v>
      </c>
      <c r="E784" s="62" t="s">
        <v>15956</v>
      </c>
      <c r="F784" s="62" t="s">
        <v>15768</v>
      </c>
    </row>
    <row r="785" spans="1:6" x14ac:dyDescent="0.15">
      <c r="A785" s="87" t="s">
        <v>6241</v>
      </c>
      <c r="B785" s="91" t="s">
        <v>18300</v>
      </c>
      <c r="C785" s="91" t="s">
        <v>18301</v>
      </c>
      <c r="D785" s="91" t="s">
        <v>18302</v>
      </c>
      <c r="E785" s="62" t="s">
        <v>15956</v>
      </c>
      <c r="F785" s="62" t="s">
        <v>15768</v>
      </c>
    </row>
    <row r="786" spans="1:6" x14ac:dyDescent="0.15">
      <c r="A786" s="87" t="s">
        <v>6244</v>
      </c>
      <c r="B786" s="91" t="s">
        <v>18303</v>
      </c>
      <c r="C786" s="91" t="s">
        <v>18304</v>
      </c>
      <c r="D786" s="91" t="s">
        <v>18305</v>
      </c>
      <c r="E786" s="62" t="s">
        <v>15956</v>
      </c>
      <c r="F786" s="62" t="s">
        <v>15768</v>
      </c>
    </row>
    <row r="787" spans="1:6" x14ac:dyDescent="0.15">
      <c r="A787" s="87" t="s">
        <v>6247</v>
      </c>
      <c r="B787" s="91" t="s">
        <v>18306</v>
      </c>
      <c r="C787" s="91" t="s">
        <v>18307</v>
      </c>
      <c r="D787" s="91" t="s">
        <v>18308</v>
      </c>
      <c r="E787" s="62" t="s">
        <v>15956</v>
      </c>
      <c r="F787" s="62" t="s">
        <v>15768</v>
      </c>
    </row>
    <row r="788" spans="1:6" x14ac:dyDescent="0.15">
      <c r="A788" s="87" t="s">
        <v>6250</v>
      </c>
      <c r="B788" s="91" t="s">
        <v>18309</v>
      </c>
      <c r="C788" s="91" t="s">
        <v>18310</v>
      </c>
      <c r="D788" s="91" t="s">
        <v>18311</v>
      </c>
      <c r="E788" s="62" t="s">
        <v>15956</v>
      </c>
      <c r="F788" s="62" t="s">
        <v>15768</v>
      </c>
    </row>
    <row r="789" spans="1:6" x14ac:dyDescent="0.15">
      <c r="A789" s="87" t="s">
        <v>6253</v>
      </c>
      <c r="B789" s="91" t="s">
        <v>18312</v>
      </c>
      <c r="C789" s="91" t="s">
        <v>18313</v>
      </c>
      <c r="D789" s="91" t="s">
        <v>18314</v>
      </c>
      <c r="E789" s="62" t="s">
        <v>15956</v>
      </c>
      <c r="F789" s="62" t="s">
        <v>15768</v>
      </c>
    </row>
    <row r="790" spans="1:6" x14ac:dyDescent="0.15">
      <c r="A790" s="87" t="s">
        <v>6255</v>
      </c>
      <c r="B790" s="91" t="s">
        <v>18315</v>
      </c>
      <c r="C790" s="91" t="s">
        <v>18316</v>
      </c>
      <c r="D790" s="91" t="s">
        <v>18317</v>
      </c>
      <c r="E790" s="62" t="s">
        <v>15956</v>
      </c>
      <c r="F790" s="62" t="s">
        <v>15768</v>
      </c>
    </row>
    <row r="791" spans="1:6" x14ac:dyDescent="0.15">
      <c r="A791" s="87" t="s">
        <v>6258</v>
      </c>
      <c r="B791" s="91" t="s">
        <v>18318</v>
      </c>
      <c r="C791" s="91" t="s">
        <v>18319</v>
      </c>
      <c r="D791" s="91" t="s">
        <v>18320</v>
      </c>
      <c r="E791" s="62" t="s">
        <v>15956</v>
      </c>
      <c r="F791" s="62" t="s">
        <v>15768</v>
      </c>
    </row>
    <row r="792" spans="1:6" x14ac:dyDescent="0.15">
      <c r="A792" s="87" t="s">
        <v>6261</v>
      </c>
      <c r="B792" s="91" t="s">
        <v>18321</v>
      </c>
      <c r="C792" s="91" t="s">
        <v>18322</v>
      </c>
      <c r="D792" s="91" t="s">
        <v>18323</v>
      </c>
      <c r="E792" s="62" t="s">
        <v>15956</v>
      </c>
      <c r="F792" s="62" t="s">
        <v>15768</v>
      </c>
    </row>
    <row r="793" spans="1:6" x14ac:dyDescent="0.15">
      <c r="A793" s="87" t="s">
        <v>6264</v>
      </c>
      <c r="B793" s="91" t="s">
        <v>18324</v>
      </c>
      <c r="C793" s="91" t="s">
        <v>18325</v>
      </c>
      <c r="D793" s="91" t="s">
        <v>18326</v>
      </c>
      <c r="E793" s="62" t="s">
        <v>15956</v>
      </c>
      <c r="F793" s="62" t="s">
        <v>15768</v>
      </c>
    </row>
    <row r="794" spans="1:6" x14ac:dyDescent="0.15">
      <c r="A794" s="87" t="s">
        <v>6266</v>
      </c>
      <c r="B794" s="91" t="s">
        <v>18327</v>
      </c>
      <c r="C794" s="91" t="s">
        <v>18328</v>
      </c>
      <c r="D794" s="91" t="s">
        <v>18329</v>
      </c>
      <c r="E794" s="62" t="s">
        <v>15956</v>
      </c>
      <c r="F794" s="62" t="s">
        <v>15768</v>
      </c>
    </row>
    <row r="795" spans="1:6" x14ac:dyDescent="0.15">
      <c r="A795" s="87" t="s">
        <v>6269</v>
      </c>
      <c r="B795" s="91" t="s">
        <v>18330</v>
      </c>
      <c r="C795" s="91" t="s">
        <v>18331</v>
      </c>
      <c r="D795" s="91" t="s">
        <v>18332</v>
      </c>
      <c r="E795" s="62" t="s">
        <v>15956</v>
      </c>
      <c r="F795" s="62" t="s">
        <v>15768</v>
      </c>
    </row>
    <row r="796" spans="1:6" x14ac:dyDescent="0.15">
      <c r="A796" s="87" t="s">
        <v>6272</v>
      </c>
      <c r="B796" s="91" t="s">
        <v>18333</v>
      </c>
      <c r="C796" s="91" t="s">
        <v>18334</v>
      </c>
      <c r="D796" s="91" t="s">
        <v>18335</v>
      </c>
      <c r="E796" s="62" t="s">
        <v>15956</v>
      </c>
      <c r="F796" s="62" t="s">
        <v>15768</v>
      </c>
    </row>
    <row r="797" spans="1:6" x14ac:dyDescent="0.15">
      <c r="A797" s="87" t="s">
        <v>6275</v>
      </c>
      <c r="B797" s="91" t="s">
        <v>18336</v>
      </c>
      <c r="C797" s="91" t="s">
        <v>18337</v>
      </c>
      <c r="D797" s="91" t="s">
        <v>18338</v>
      </c>
      <c r="E797" s="62" t="s">
        <v>15956</v>
      </c>
      <c r="F797" s="62" t="s">
        <v>15768</v>
      </c>
    </row>
    <row r="798" spans="1:6" x14ac:dyDescent="0.15">
      <c r="A798" s="87" t="s">
        <v>6278</v>
      </c>
      <c r="B798" s="91" t="s">
        <v>18339</v>
      </c>
      <c r="C798" s="91" t="s">
        <v>18340</v>
      </c>
      <c r="D798" s="91" t="s">
        <v>18341</v>
      </c>
      <c r="E798" s="62" t="s">
        <v>15956</v>
      </c>
      <c r="F798" s="62" t="s">
        <v>15768</v>
      </c>
    </row>
    <row r="799" spans="1:6" x14ac:dyDescent="0.15">
      <c r="A799" s="87" t="s">
        <v>6281</v>
      </c>
      <c r="B799" s="91" t="s">
        <v>18342</v>
      </c>
      <c r="C799" s="91" t="s">
        <v>18343</v>
      </c>
      <c r="D799" s="91" t="s">
        <v>18344</v>
      </c>
      <c r="E799" s="62" t="s">
        <v>15956</v>
      </c>
      <c r="F799" s="62" t="s">
        <v>15768</v>
      </c>
    </row>
    <row r="800" spans="1:6" x14ac:dyDescent="0.15">
      <c r="A800" s="87" t="s">
        <v>6284</v>
      </c>
      <c r="B800" s="91" t="s">
        <v>18345</v>
      </c>
      <c r="C800" s="91" t="s">
        <v>18346</v>
      </c>
      <c r="D800" s="91" t="s">
        <v>18347</v>
      </c>
      <c r="E800" s="62" t="s">
        <v>15956</v>
      </c>
      <c r="F800" s="62" t="s">
        <v>15768</v>
      </c>
    </row>
    <row r="801" spans="1:6" x14ac:dyDescent="0.15">
      <c r="A801" s="87" t="s">
        <v>6287</v>
      </c>
      <c r="B801" s="91" t="s">
        <v>18348</v>
      </c>
      <c r="C801" s="91" t="s">
        <v>18349</v>
      </c>
      <c r="D801" s="91" t="s">
        <v>18350</v>
      </c>
      <c r="E801" s="62" t="s">
        <v>15956</v>
      </c>
      <c r="F801" s="62" t="s">
        <v>15768</v>
      </c>
    </row>
    <row r="802" spans="1:6" x14ac:dyDescent="0.15">
      <c r="A802" s="87" t="s">
        <v>6289</v>
      </c>
      <c r="B802" s="91" t="s">
        <v>18351</v>
      </c>
      <c r="C802" s="91" t="s">
        <v>18352</v>
      </c>
      <c r="D802" s="91" t="s">
        <v>18353</v>
      </c>
      <c r="E802" s="62" t="s">
        <v>15956</v>
      </c>
      <c r="F802" s="62" t="s">
        <v>15768</v>
      </c>
    </row>
    <row r="803" spans="1:6" x14ac:dyDescent="0.15">
      <c r="A803" s="87" t="s">
        <v>6292</v>
      </c>
      <c r="B803" s="91" t="s">
        <v>18354</v>
      </c>
      <c r="C803" s="91" t="s">
        <v>18355</v>
      </c>
      <c r="D803" s="91" t="s">
        <v>18356</v>
      </c>
      <c r="E803" s="62" t="s">
        <v>15956</v>
      </c>
      <c r="F803" s="62" t="s">
        <v>15768</v>
      </c>
    </row>
    <row r="804" spans="1:6" x14ac:dyDescent="0.15">
      <c r="A804" s="87" t="s">
        <v>6293</v>
      </c>
      <c r="B804" s="91" t="s">
        <v>18357</v>
      </c>
      <c r="C804" s="91" t="s">
        <v>18358</v>
      </c>
      <c r="D804" s="91" t="s">
        <v>18359</v>
      </c>
      <c r="E804" s="62" t="s">
        <v>15956</v>
      </c>
      <c r="F804" s="62" t="s">
        <v>15768</v>
      </c>
    </row>
    <row r="805" spans="1:6" x14ac:dyDescent="0.15">
      <c r="A805" s="87" t="s">
        <v>6296</v>
      </c>
      <c r="B805" s="91" t="s">
        <v>18360</v>
      </c>
      <c r="C805" s="91" t="s">
        <v>18361</v>
      </c>
      <c r="D805" s="91" t="s">
        <v>18362</v>
      </c>
      <c r="E805" s="62" t="s">
        <v>15956</v>
      </c>
      <c r="F805" s="62" t="s">
        <v>15768</v>
      </c>
    </row>
    <row r="806" spans="1:6" x14ac:dyDescent="0.15">
      <c r="A806" s="87" t="s">
        <v>6299</v>
      </c>
      <c r="B806" s="91" t="s">
        <v>18363</v>
      </c>
      <c r="C806" s="91" t="s">
        <v>18364</v>
      </c>
      <c r="D806" s="91" t="s">
        <v>18365</v>
      </c>
      <c r="E806" s="62" t="s">
        <v>15956</v>
      </c>
      <c r="F806" s="62" t="s">
        <v>15768</v>
      </c>
    </row>
    <row r="807" spans="1:6" x14ac:dyDescent="0.15">
      <c r="A807" s="87" t="s">
        <v>6302</v>
      </c>
      <c r="B807" s="91" t="s">
        <v>18366</v>
      </c>
      <c r="C807" s="91" t="s">
        <v>18367</v>
      </c>
      <c r="D807" s="91" t="s">
        <v>18368</v>
      </c>
      <c r="E807" s="62" t="s">
        <v>15956</v>
      </c>
      <c r="F807" s="62" t="s">
        <v>15768</v>
      </c>
    </row>
    <row r="808" spans="1:6" x14ac:dyDescent="0.15">
      <c r="A808" s="87" t="s">
        <v>6305</v>
      </c>
      <c r="B808" s="91" t="s">
        <v>18369</v>
      </c>
      <c r="C808" s="91" t="s">
        <v>18370</v>
      </c>
      <c r="D808" s="91" t="s">
        <v>18371</v>
      </c>
      <c r="E808" s="62" t="s">
        <v>15956</v>
      </c>
      <c r="F808" s="62" t="s">
        <v>15768</v>
      </c>
    </row>
    <row r="809" spans="1:6" x14ac:dyDescent="0.15">
      <c r="A809" s="87" t="s">
        <v>6308</v>
      </c>
      <c r="B809" s="91" t="s">
        <v>18372</v>
      </c>
      <c r="C809" s="91" t="s">
        <v>18373</v>
      </c>
      <c r="D809" s="91" t="s">
        <v>18374</v>
      </c>
      <c r="E809" s="62" t="s">
        <v>15956</v>
      </c>
      <c r="F809" s="62" t="s">
        <v>15768</v>
      </c>
    </row>
    <row r="810" spans="1:6" x14ac:dyDescent="0.15">
      <c r="A810" s="87" t="s">
        <v>6310</v>
      </c>
      <c r="B810" s="91" t="s">
        <v>18375</v>
      </c>
      <c r="C810" s="91" t="s">
        <v>18376</v>
      </c>
      <c r="D810" s="91" t="s">
        <v>18377</v>
      </c>
      <c r="E810" s="62" t="s">
        <v>15956</v>
      </c>
      <c r="F810" s="62" t="s">
        <v>15768</v>
      </c>
    </row>
    <row r="811" spans="1:6" x14ac:dyDescent="0.15">
      <c r="A811" s="87" t="s">
        <v>6313</v>
      </c>
      <c r="B811" s="91" t="s">
        <v>18378</v>
      </c>
      <c r="C811" s="91" t="s">
        <v>18379</v>
      </c>
      <c r="D811" s="91" t="s">
        <v>18380</v>
      </c>
      <c r="E811" s="62" t="s">
        <v>15956</v>
      </c>
      <c r="F811" s="62" t="s">
        <v>15768</v>
      </c>
    </row>
    <row r="812" spans="1:6" x14ac:dyDescent="0.15">
      <c r="A812" s="87" t="s">
        <v>6315</v>
      </c>
      <c r="B812" s="91" t="s">
        <v>18381</v>
      </c>
      <c r="C812" s="91" t="s">
        <v>18382</v>
      </c>
      <c r="D812" s="91" t="s">
        <v>18383</v>
      </c>
      <c r="E812" s="62" t="s">
        <v>15956</v>
      </c>
      <c r="F812" s="62" t="s">
        <v>15768</v>
      </c>
    </row>
    <row r="813" spans="1:6" x14ac:dyDescent="0.15">
      <c r="A813" s="87" t="s">
        <v>6318</v>
      </c>
      <c r="B813" s="91" t="s">
        <v>18384</v>
      </c>
      <c r="C813" s="91" t="s">
        <v>18385</v>
      </c>
      <c r="D813" s="91" t="s">
        <v>18386</v>
      </c>
      <c r="E813" s="62" t="s">
        <v>15956</v>
      </c>
      <c r="F813" s="62" t="s">
        <v>15768</v>
      </c>
    </row>
    <row r="814" spans="1:6" x14ac:dyDescent="0.15">
      <c r="A814" s="87" t="s">
        <v>6321</v>
      </c>
      <c r="B814" s="91" t="s">
        <v>18387</v>
      </c>
      <c r="C814" s="91" t="s">
        <v>18388</v>
      </c>
      <c r="D814" s="91" t="s">
        <v>18389</v>
      </c>
      <c r="E814" s="62" t="s">
        <v>15956</v>
      </c>
      <c r="F814" s="62" t="s">
        <v>15768</v>
      </c>
    </row>
    <row r="815" spans="1:6" x14ac:dyDescent="0.15">
      <c r="A815" s="87" t="s">
        <v>6323</v>
      </c>
      <c r="B815" s="91" t="s">
        <v>18390</v>
      </c>
      <c r="C815" s="91" t="s">
        <v>18391</v>
      </c>
      <c r="D815" s="91" t="s">
        <v>18392</v>
      </c>
      <c r="E815" s="62" t="s">
        <v>15956</v>
      </c>
      <c r="F815" s="62" t="s">
        <v>15768</v>
      </c>
    </row>
    <row r="816" spans="1:6" x14ac:dyDescent="0.15">
      <c r="A816" s="87" t="s">
        <v>6326</v>
      </c>
      <c r="B816" s="91" t="s">
        <v>18393</v>
      </c>
      <c r="C816" s="91" t="s">
        <v>18394</v>
      </c>
      <c r="D816" s="91" t="s">
        <v>18395</v>
      </c>
      <c r="E816" s="62" t="s">
        <v>15956</v>
      </c>
      <c r="F816" s="62" t="s">
        <v>15768</v>
      </c>
    </row>
    <row r="817" spans="1:6" x14ac:dyDescent="0.15">
      <c r="A817" s="87" t="s">
        <v>6329</v>
      </c>
      <c r="B817" s="91" t="s">
        <v>18396</v>
      </c>
      <c r="C817" s="91" t="s">
        <v>18397</v>
      </c>
      <c r="D817" s="91" t="s">
        <v>18398</v>
      </c>
      <c r="E817" s="62" t="s">
        <v>15956</v>
      </c>
      <c r="F817" s="62" t="s">
        <v>15768</v>
      </c>
    </row>
    <row r="818" spans="1:6" x14ac:dyDescent="0.15">
      <c r="A818" s="87" t="s">
        <v>6332</v>
      </c>
      <c r="B818" s="91" t="s">
        <v>18399</v>
      </c>
      <c r="C818" s="91" t="s">
        <v>18400</v>
      </c>
      <c r="D818" s="91" t="s">
        <v>18401</v>
      </c>
      <c r="E818" s="62" t="s">
        <v>15956</v>
      </c>
      <c r="F818" s="62" t="s">
        <v>15768</v>
      </c>
    </row>
    <row r="819" spans="1:6" x14ac:dyDescent="0.15">
      <c r="A819" s="87" t="s">
        <v>6335</v>
      </c>
      <c r="B819" s="91" t="s">
        <v>18402</v>
      </c>
      <c r="C819" s="91" t="s">
        <v>18403</v>
      </c>
      <c r="D819" s="91" t="s">
        <v>18404</v>
      </c>
      <c r="E819" s="62" t="s">
        <v>15956</v>
      </c>
      <c r="F819" s="62" t="s">
        <v>15768</v>
      </c>
    </row>
    <row r="820" spans="1:6" x14ac:dyDescent="0.15">
      <c r="A820" s="87" t="s">
        <v>6338</v>
      </c>
      <c r="B820" s="91" t="s">
        <v>18405</v>
      </c>
      <c r="C820" s="91" t="s">
        <v>18406</v>
      </c>
      <c r="D820" s="91" t="s">
        <v>18407</v>
      </c>
      <c r="E820" s="62" t="s">
        <v>15956</v>
      </c>
      <c r="F820" s="62" t="s">
        <v>15768</v>
      </c>
    </row>
    <row r="821" spans="1:6" x14ac:dyDescent="0.15">
      <c r="A821" s="87" t="s">
        <v>6341</v>
      </c>
      <c r="B821" s="91" t="s">
        <v>18408</v>
      </c>
      <c r="C821" s="91" t="s">
        <v>18409</v>
      </c>
      <c r="D821" s="91" t="s">
        <v>18410</v>
      </c>
      <c r="E821" s="62" t="s">
        <v>15956</v>
      </c>
      <c r="F821" s="62" t="s">
        <v>15768</v>
      </c>
    </row>
    <row r="822" spans="1:6" x14ac:dyDescent="0.15">
      <c r="A822" s="87" t="s">
        <v>6344</v>
      </c>
      <c r="B822" s="91" t="s">
        <v>18411</v>
      </c>
      <c r="C822" s="91" t="s">
        <v>18412</v>
      </c>
      <c r="D822" s="91" t="s">
        <v>18413</v>
      </c>
      <c r="E822" s="62" t="s">
        <v>15956</v>
      </c>
      <c r="F822" s="62" t="s">
        <v>15768</v>
      </c>
    </row>
    <row r="823" spans="1:6" x14ac:dyDescent="0.15">
      <c r="A823" s="87" t="s">
        <v>6347</v>
      </c>
      <c r="B823" s="91" t="s">
        <v>18414</v>
      </c>
      <c r="C823" s="91" t="s">
        <v>18415</v>
      </c>
      <c r="D823" s="91" t="s">
        <v>18416</v>
      </c>
      <c r="E823" s="62" t="s">
        <v>15956</v>
      </c>
      <c r="F823" s="62" t="s">
        <v>15768</v>
      </c>
    </row>
    <row r="824" spans="1:6" x14ac:dyDescent="0.15">
      <c r="A824" s="87" t="s">
        <v>6350</v>
      </c>
      <c r="B824" s="91" t="s">
        <v>18417</v>
      </c>
      <c r="C824" s="91" t="s">
        <v>18418</v>
      </c>
      <c r="D824" s="91" t="s">
        <v>18419</v>
      </c>
      <c r="E824" s="62" t="s">
        <v>15956</v>
      </c>
      <c r="F824" s="62" t="s">
        <v>15768</v>
      </c>
    </row>
    <row r="825" spans="1:6" x14ac:dyDescent="0.15">
      <c r="A825" s="87" t="s">
        <v>6353</v>
      </c>
      <c r="B825" s="91" t="s">
        <v>18420</v>
      </c>
      <c r="C825" s="91" t="s">
        <v>18421</v>
      </c>
      <c r="D825" s="91" t="s">
        <v>18422</v>
      </c>
      <c r="E825" s="62" t="s">
        <v>15956</v>
      </c>
      <c r="F825" s="62" t="s">
        <v>15768</v>
      </c>
    </row>
    <row r="826" spans="1:6" x14ac:dyDescent="0.15">
      <c r="A826" s="87" t="s">
        <v>6356</v>
      </c>
      <c r="B826" s="91" t="s">
        <v>18423</v>
      </c>
      <c r="C826" s="91" t="s">
        <v>18424</v>
      </c>
      <c r="D826" s="91" t="s">
        <v>18425</v>
      </c>
      <c r="E826" s="62" t="s">
        <v>15956</v>
      </c>
      <c r="F826" s="62" t="s">
        <v>15768</v>
      </c>
    </row>
    <row r="827" spans="1:6" x14ac:dyDescent="0.15">
      <c r="A827" s="87" t="s">
        <v>6359</v>
      </c>
      <c r="B827" s="91" t="s">
        <v>18426</v>
      </c>
      <c r="C827" s="91" t="s">
        <v>18427</v>
      </c>
      <c r="D827" s="91" t="s">
        <v>18428</v>
      </c>
      <c r="E827" s="62" t="s">
        <v>15956</v>
      </c>
      <c r="F827" s="62" t="s">
        <v>15768</v>
      </c>
    </row>
    <row r="828" spans="1:6" x14ac:dyDescent="0.15">
      <c r="A828" s="87" t="s">
        <v>6362</v>
      </c>
      <c r="B828" s="91" t="s">
        <v>18429</v>
      </c>
      <c r="C828" s="91" t="s">
        <v>18430</v>
      </c>
      <c r="D828" s="91" t="s">
        <v>18431</v>
      </c>
      <c r="E828" s="62" t="s">
        <v>15956</v>
      </c>
      <c r="F828" s="62" t="s">
        <v>15768</v>
      </c>
    </row>
    <row r="829" spans="1:6" x14ac:dyDescent="0.15">
      <c r="A829" s="87" t="s">
        <v>6365</v>
      </c>
      <c r="B829" s="91" t="s">
        <v>18432</v>
      </c>
      <c r="C829" s="91" t="s">
        <v>18433</v>
      </c>
      <c r="D829" s="91" t="s">
        <v>18434</v>
      </c>
      <c r="E829" s="62" t="s">
        <v>15956</v>
      </c>
      <c r="F829" s="62" t="s">
        <v>15768</v>
      </c>
    </row>
    <row r="830" spans="1:6" x14ac:dyDescent="0.15">
      <c r="A830" s="87" t="s">
        <v>6367</v>
      </c>
      <c r="B830" s="91" t="s">
        <v>18435</v>
      </c>
      <c r="C830" s="91" t="s">
        <v>18436</v>
      </c>
      <c r="D830" s="91" t="s">
        <v>18437</v>
      </c>
      <c r="E830" s="62" t="s">
        <v>15956</v>
      </c>
      <c r="F830" s="62" t="s">
        <v>15768</v>
      </c>
    </row>
    <row r="831" spans="1:6" x14ac:dyDescent="0.15">
      <c r="A831" s="87" t="s">
        <v>6370</v>
      </c>
      <c r="B831" s="91" t="s">
        <v>18438</v>
      </c>
      <c r="C831" s="91" t="s">
        <v>18439</v>
      </c>
      <c r="D831" s="91" t="s">
        <v>18440</v>
      </c>
      <c r="E831" s="62" t="s">
        <v>15956</v>
      </c>
      <c r="F831" s="62" t="s">
        <v>15768</v>
      </c>
    </row>
    <row r="832" spans="1:6" x14ac:dyDescent="0.15">
      <c r="A832" s="87" t="s">
        <v>6373</v>
      </c>
      <c r="B832" s="91" t="s">
        <v>18441</v>
      </c>
      <c r="C832" s="91" t="s">
        <v>18442</v>
      </c>
      <c r="D832" s="91" t="s">
        <v>18443</v>
      </c>
      <c r="E832" s="62" t="s">
        <v>15956</v>
      </c>
      <c r="F832" s="62" t="s">
        <v>15768</v>
      </c>
    </row>
    <row r="833" spans="1:6" x14ac:dyDescent="0.15">
      <c r="A833" s="87" t="s">
        <v>6376</v>
      </c>
      <c r="B833" s="91" t="s">
        <v>18444</v>
      </c>
      <c r="C833" s="91" t="s">
        <v>18445</v>
      </c>
      <c r="D833" s="91" t="s">
        <v>18446</v>
      </c>
      <c r="E833" s="62" t="s">
        <v>15956</v>
      </c>
      <c r="F833" s="62" t="s">
        <v>15768</v>
      </c>
    </row>
    <row r="834" spans="1:6" x14ac:dyDescent="0.15">
      <c r="A834" s="87" t="s">
        <v>6379</v>
      </c>
      <c r="B834" s="91" t="s">
        <v>18447</v>
      </c>
      <c r="C834" s="91" t="s">
        <v>18448</v>
      </c>
      <c r="D834" s="91" t="s">
        <v>18449</v>
      </c>
      <c r="E834" s="62" t="s">
        <v>15956</v>
      </c>
      <c r="F834" s="62" t="s">
        <v>15768</v>
      </c>
    </row>
    <row r="835" spans="1:6" x14ac:dyDescent="0.15">
      <c r="A835" s="87" t="s">
        <v>6381</v>
      </c>
      <c r="B835" s="91" t="s">
        <v>18450</v>
      </c>
      <c r="C835" s="91" t="s">
        <v>18451</v>
      </c>
      <c r="D835" s="91" t="s">
        <v>18452</v>
      </c>
      <c r="E835" s="62" t="s">
        <v>15956</v>
      </c>
      <c r="F835" s="62" t="s">
        <v>15768</v>
      </c>
    </row>
    <row r="836" spans="1:6" x14ac:dyDescent="0.15">
      <c r="A836" s="87" t="s">
        <v>6384</v>
      </c>
      <c r="B836" s="91" t="s">
        <v>18453</v>
      </c>
      <c r="C836" s="91" t="s">
        <v>18454</v>
      </c>
      <c r="D836" s="91" t="s">
        <v>18455</v>
      </c>
      <c r="E836" s="62" t="s">
        <v>15956</v>
      </c>
      <c r="F836" s="62" t="s">
        <v>15768</v>
      </c>
    </row>
    <row r="837" spans="1:6" x14ac:dyDescent="0.15">
      <c r="A837" s="87" t="s">
        <v>6387</v>
      </c>
      <c r="B837" s="91" t="s">
        <v>18456</v>
      </c>
      <c r="C837" s="91" t="s">
        <v>18457</v>
      </c>
      <c r="D837" s="91" t="s">
        <v>18458</v>
      </c>
      <c r="E837" s="62" t="s">
        <v>15956</v>
      </c>
      <c r="F837" s="62" t="s">
        <v>15768</v>
      </c>
    </row>
    <row r="838" spans="1:6" x14ac:dyDescent="0.15">
      <c r="A838" s="87" t="s">
        <v>6390</v>
      </c>
      <c r="B838" s="91" t="s">
        <v>18459</v>
      </c>
      <c r="C838" s="91" t="s">
        <v>18460</v>
      </c>
      <c r="D838" s="91" t="s">
        <v>18461</v>
      </c>
      <c r="E838" s="62" t="s">
        <v>15956</v>
      </c>
      <c r="F838" s="62" t="s">
        <v>15768</v>
      </c>
    </row>
    <row r="839" spans="1:6" x14ac:dyDescent="0.15">
      <c r="A839" s="87" t="s">
        <v>6393</v>
      </c>
      <c r="B839" s="91" t="s">
        <v>18462</v>
      </c>
      <c r="C839" s="91" t="s">
        <v>18463</v>
      </c>
      <c r="D839" s="91" t="s">
        <v>18464</v>
      </c>
      <c r="E839" s="62" t="s">
        <v>15956</v>
      </c>
      <c r="F839" s="62" t="s">
        <v>15768</v>
      </c>
    </row>
    <row r="840" spans="1:6" x14ac:dyDescent="0.15">
      <c r="A840" s="87" t="s">
        <v>6396</v>
      </c>
      <c r="B840" s="91" t="s">
        <v>18465</v>
      </c>
      <c r="C840" s="91" t="s">
        <v>18466</v>
      </c>
      <c r="D840" s="91" t="s">
        <v>18467</v>
      </c>
      <c r="E840" s="62" t="s">
        <v>15956</v>
      </c>
      <c r="F840" s="62" t="s">
        <v>15768</v>
      </c>
    </row>
    <row r="841" spans="1:6" x14ac:dyDescent="0.15">
      <c r="A841" s="87" t="s">
        <v>6399</v>
      </c>
      <c r="B841" s="91" t="s">
        <v>18468</v>
      </c>
      <c r="C841" s="91" t="s">
        <v>18469</v>
      </c>
      <c r="D841" s="91" t="s">
        <v>18470</v>
      </c>
      <c r="E841" s="62" t="s">
        <v>15956</v>
      </c>
      <c r="F841" s="62" t="s">
        <v>15768</v>
      </c>
    </row>
    <row r="842" spans="1:6" x14ac:dyDescent="0.15">
      <c r="A842" s="87" t="s">
        <v>6402</v>
      </c>
      <c r="B842" s="91" t="s">
        <v>18471</v>
      </c>
      <c r="C842" s="91" t="s">
        <v>18472</v>
      </c>
      <c r="D842" s="91" t="s">
        <v>18473</v>
      </c>
      <c r="E842" s="62" t="s">
        <v>15956</v>
      </c>
      <c r="F842" s="62" t="s">
        <v>15768</v>
      </c>
    </row>
    <row r="843" spans="1:6" x14ac:dyDescent="0.15">
      <c r="A843" s="87" t="s">
        <v>6405</v>
      </c>
      <c r="B843" s="91" t="s">
        <v>18474</v>
      </c>
      <c r="C843" s="91" t="s">
        <v>18475</v>
      </c>
      <c r="D843" s="91" t="s">
        <v>18476</v>
      </c>
      <c r="E843" s="62" t="s">
        <v>15956</v>
      </c>
      <c r="F843" s="62" t="s">
        <v>15768</v>
      </c>
    </row>
    <row r="844" spans="1:6" x14ac:dyDescent="0.15">
      <c r="A844" s="87" t="s">
        <v>6408</v>
      </c>
      <c r="B844" s="91" t="s">
        <v>18477</v>
      </c>
      <c r="C844" s="91" t="s">
        <v>18478</v>
      </c>
      <c r="D844" s="91" t="s">
        <v>18479</v>
      </c>
      <c r="E844" s="62" t="s">
        <v>15956</v>
      </c>
      <c r="F844" s="62" t="s">
        <v>15768</v>
      </c>
    </row>
    <row r="845" spans="1:6" x14ac:dyDescent="0.15">
      <c r="A845" s="87" t="s">
        <v>6411</v>
      </c>
      <c r="B845" s="91" t="s">
        <v>18480</v>
      </c>
      <c r="C845" s="91" t="s">
        <v>18481</v>
      </c>
      <c r="D845" s="91" t="s">
        <v>18482</v>
      </c>
      <c r="E845" s="62" t="s">
        <v>15956</v>
      </c>
      <c r="F845" s="62" t="s">
        <v>15768</v>
      </c>
    </row>
    <row r="846" spans="1:6" x14ac:dyDescent="0.15">
      <c r="A846" s="87" t="s">
        <v>6414</v>
      </c>
      <c r="B846" s="91" t="s">
        <v>18483</v>
      </c>
      <c r="C846" s="91" t="s">
        <v>18484</v>
      </c>
      <c r="D846" s="91" t="s">
        <v>18485</v>
      </c>
      <c r="E846" s="62" t="s">
        <v>15956</v>
      </c>
      <c r="F846" s="62" t="s">
        <v>15768</v>
      </c>
    </row>
    <row r="847" spans="1:6" x14ac:dyDescent="0.15">
      <c r="A847" s="87" t="s">
        <v>6417</v>
      </c>
      <c r="B847" s="91" t="s">
        <v>18486</v>
      </c>
      <c r="C847" s="91" t="s">
        <v>18487</v>
      </c>
      <c r="D847" s="91" t="s">
        <v>18488</v>
      </c>
      <c r="E847" s="62" t="s">
        <v>15956</v>
      </c>
      <c r="F847" s="62" t="s">
        <v>15768</v>
      </c>
    </row>
    <row r="848" spans="1:6" x14ac:dyDescent="0.15">
      <c r="A848" s="87" t="s">
        <v>6420</v>
      </c>
      <c r="B848" s="91" t="s">
        <v>18489</v>
      </c>
      <c r="C848" s="91" t="s">
        <v>18490</v>
      </c>
      <c r="D848" s="91" t="s">
        <v>18491</v>
      </c>
      <c r="E848" s="62" t="s">
        <v>15956</v>
      </c>
      <c r="F848" s="62" t="s">
        <v>15768</v>
      </c>
    </row>
    <row r="849" spans="1:6" x14ac:dyDescent="0.15">
      <c r="A849" s="87" t="s">
        <v>6423</v>
      </c>
      <c r="B849" s="91" t="s">
        <v>18492</v>
      </c>
      <c r="C849" s="91" t="s">
        <v>18493</v>
      </c>
      <c r="D849" s="91" t="s">
        <v>18494</v>
      </c>
      <c r="E849" s="62" t="s">
        <v>15956</v>
      </c>
      <c r="F849" s="62" t="s">
        <v>15768</v>
      </c>
    </row>
    <row r="850" spans="1:6" x14ac:dyDescent="0.15">
      <c r="A850" s="87" t="s">
        <v>6426</v>
      </c>
      <c r="B850" s="91" t="s">
        <v>18495</v>
      </c>
      <c r="C850" s="91" t="s">
        <v>18496</v>
      </c>
      <c r="D850" s="91" t="s">
        <v>18497</v>
      </c>
      <c r="E850" s="62" t="s">
        <v>15956</v>
      </c>
      <c r="F850" s="62" t="s">
        <v>15768</v>
      </c>
    </row>
    <row r="851" spans="1:6" x14ac:dyDescent="0.15">
      <c r="A851" s="87" t="s">
        <v>6429</v>
      </c>
      <c r="B851" s="91" t="s">
        <v>18498</v>
      </c>
      <c r="C851" s="91" t="s">
        <v>18499</v>
      </c>
      <c r="D851" s="91" t="s">
        <v>18500</v>
      </c>
      <c r="E851" s="62" t="s">
        <v>15956</v>
      </c>
      <c r="F851" s="62" t="s">
        <v>15768</v>
      </c>
    </row>
    <row r="852" spans="1:6" x14ac:dyDescent="0.15">
      <c r="A852" s="87" t="s">
        <v>6432</v>
      </c>
      <c r="B852" s="91" t="s">
        <v>18501</v>
      </c>
      <c r="C852" s="91" t="s">
        <v>18502</v>
      </c>
      <c r="D852" s="91" t="s">
        <v>18503</v>
      </c>
      <c r="E852" s="62" t="s">
        <v>15956</v>
      </c>
      <c r="F852" s="62" t="s">
        <v>15768</v>
      </c>
    </row>
    <row r="853" spans="1:6" x14ac:dyDescent="0.15">
      <c r="A853" s="87" t="s">
        <v>6435</v>
      </c>
      <c r="B853" s="91" t="s">
        <v>18504</v>
      </c>
      <c r="C853" s="91" t="s">
        <v>18505</v>
      </c>
      <c r="D853" s="91" t="s">
        <v>18506</v>
      </c>
      <c r="E853" s="62" t="s">
        <v>15956</v>
      </c>
      <c r="F853" s="62" t="s">
        <v>15768</v>
      </c>
    </row>
    <row r="854" spans="1:6" x14ac:dyDescent="0.15">
      <c r="A854" s="87" t="s">
        <v>18507</v>
      </c>
      <c r="B854" s="91" t="s">
        <v>18508</v>
      </c>
      <c r="C854" s="91" t="s">
        <v>18509</v>
      </c>
      <c r="D854" s="91" t="s">
        <v>18510</v>
      </c>
      <c r="E854" s="62" t="s">
        <v>15956</v>
      </c>
      <c r="F854" s="62" t="s">
        <v>15768</v>
      </c>
    </row>
    <row r="855" spans="1:6" x14ac:dyDescent="0.15">
      <c r="A855" s="87" t="s">
        <v>6441</v>
      </c>
      <c r="B855" s="91" t="s">
        <v>18511</v>
      </c>
      <c r="C855" s="91" t="s">
        <v>18512</v>
      </c>
      <c r="D855" s="91" t="s">
        <v>18513</v>
      </c>
      <c r="E855" s="62" t="s">
        <v>15956</v>
      </c>
      <c r="F855" s="62" t="s">
        <v>15768</v>
      </c>
    </row>
    <row r="856" spans="1:6" x14ac:dyDescent="0.15">
      <c r="A856" s="87" t="s">
        <v>6444</v>
      </c>
      <c r="B856" s="91" t="s">
        <v>18514</v>
      </c>
      <c r="C856" s="91" t="s">
        <v>18515</v>
      </c>
      <c r="D856" s="91" t="s">
        <v>18516</v>
      </c>
      <c r="E856" s="62" t="s">
        <v>15956</v>
      </c>
      <c r="F856" s="62" t="s">
        <v>15768</v>
      </c>
    </row>
    <row r="857" spans="1:6" x14ac:dyDescent="0.15">
      <c r="A857" s="87" t="s">
        <v>6447</v>
      </c>
      <c r="B857" s="91" t="s">
        <v>18517</v>
      </c>
      <c r="C857" s="91" t="s">
        <v>18518</v>
      </c>
      <c r="D857" s="91" t="s">
        <v>18519</v>
      </c>
      <c r="E857" s="62" t="s">
        <v>15956</v>
      </c>
      <c r="F857" s="62" t="s">
        <v>15768</v>
      </c>
    </row>
    <row r="858" spans="1:6" x14ac:dyDescent="0.15">
      <c r="A858" s="87" t="s">
        <v>6450</v>
      </c>
      <c r="B858" s="91" t="s">
        <v>18520</v>
      </c>
      <c r="C858" s="91" t="s">
        <v>18521</v>
      </c>
      <c r="D858" s="91" t="s">
        <v>18522</v>
      </c>
      <c r="E858" s="62" t="s">
        <v>15956</v>
      </c>
      <c r="F858" s="62" t="s">
        <v>15768</v>
      </c>
    </row>
    <row r="859" spans="1:6" x14ac:dyDescent="0.15">
      <c r="A859" s="87" t="s">
        <v>6453</v>
      </c>
      <c r="B859" s="91" t="s">
        <v>18523</v>
      </c>
      <c r="C859" s="91" t="s">
        <v>18524</v>
      </c>
      <c r="D859" s="91" t="s">
        <v>18525</v>
      </c>
      <c r="E859" s="62" t="s">
        <v>15956</v>
      </c>
      <c r="F859" s="62" t="s">
        <v>15768</v>
      </c>
    </row>
    <row r="860" spans="1:6" x14ac:dyDescent="0.15">
      <c r="A860" s="87" t="s">
        <v>6456</v>
      </c>
      <c r="B860" s="91" t="s">
        <v>18526</v>
      </c>
      <c r="C860" s="91" t="s">
        <v>18527</v>
      </c>
      <c r="D860" s="91" t="s">
        <v>18528</v>
      </c>
      <c r="E860" s="62" t="s">
        <v>15956</v>
      </c>
      <c r="F860" s="62" t="s">
        <v>15768</v>
      </c>
    </row>
    <row r="861" spans="1:6" x14ac:dyDescent="0.15">
      <c r="A861" s="87" t="s">
        <v>6459</v>
      </c>
      <c r="B861" s="91" t="s">
        <v>18529</v>
      </c>
      <c r="C861" s="91" t="s">
        <v>18530</v>
      </c>
      <c r="D861" s="91" t="s">
        <v>18531</v>
      </c>
      <c r="E861" s="62" t="s">
        <v>15956</v>
      </c>
      <c r="F861" s="62" t="s">
        <v>15768</v>
      </c>
    </row>
    <row r="862" spans="1:6" x14ac:dyDescent="0.15">
      <c r="A862" s="87" t="s">
        <v>6462</v>
      </c>
      <c r="B862" s="91" t="s">
        <v>18532</v>
      </c>
      <c r="C862" s="91" t="s">
        <v>18533</v>
      </c>
      <c r="D862" s="91" t="s">
        <v>18534</v>
      </c>
      <c r="E862" s="62" t="s">
        <v>15956</v>
      </c>
      <c r="F862" s="62" t="s">
        <v>15768</v>
      </c>
    </row>
    <row r="863" spans="1:6" x14ac:dyDescent="0.15">
      <c r="A863" s="87" t="s">
        <v>6465</v>
      </c>
      <c r="B863" s="91" t="s">
        <v>18535</v>
      </c>
      <c r="C863" s="91" t="s">
        <v>18536</v>
      </c>
      <c r="D863" s="91" t="s">
        <v>18537</v>
      </c>
      <c r="E863" s="62" t="s">
        <v>15956</v>
      </c>
      <c r="F863" s="62" t="s">
        <v>15768</v>
      </c>
    </row>
    <row r="864" spans="1:6" x14ac:dyDescent="0.15">
      <c r="A864" s="87" t="s">
        <v>6468</v>
      </c>
      <c r="B864" s="91" t="s">
        <v>18538</v>
      </c>
      <c r="C864" s="91" t="s">
        <v>18539</v>
      </c>
      <c r="D864" s="91" t="s">
        <v>18540</v>
      </c>
      <c r="E864" s="62" t="s">
        <v>15956</v>
      </c>
      <c r="F864" s="62" t="s">
        <v>15768</v>
      </c>
    </row>
    <row r="865" spans="1:6" x14ac:dyDescent="0.15">
      <c r="A865" s="87" t="s">
        <v>6471</v>
      </c>
      <c r="B865" s="91" t="s">
        <v>18541</v>
      </c>
      <c r="C865" s="91" t="s">
        <v>18542</v>
      </c>
      <c r="D865" s="91" t="s">
        <v>18543</v>
      </c>
      <c r="E865" s="62" t="s">
        <v>15956</v>
      </c>
      <c r="F865" s="62" t="s">
        <v>15768</v>
      </c>
    </row>
    <row r="866" spans="1:6" x14ac:dyDescent="0.15">
      <c r="A866" s="87" t="s">
        <v>6474</v>
      </c>
      <c r="B866" s="91" t="s">
        <v>18544</v>
      </c>
      <c r="C866" s="91" t="s">
        <v>18545</v>
      </c>
      <c r="D866" s="91" t="s">
        <v>18546</v>
      </c>
      <c r="E866" s="62" t="s">
        <v>15956</v>
      </c>
      <c r="F866" s="62" t="s">
        <v>15768</v>
      </c>
    </row>
    <row r="867" spans="1:6" x14ac:dyDescent="0.15">
      <c r="A867" s="87" t="s">
        <v>6476</v>
      </c>
      <c r="B867" s="91" t="s">
        <v>18547</v>
      </c>
      <c r="C867" s="91" t="s">
        <v>18548</v>
      </c>
      <c r="D867" s="91" t="s">
        <v>18549</v>
      </c>
      <c r="E867" s="62" t="s">
        <v>15956</v>
      </c>
      <c r="F867" s="62" t="s">
        <v>15768</v>
      </c>
    </row>
    <row r="868" spans="1:6" x14ac:dyDescent="0.15">
      <c r="A868" s="87" t="s">
        <v>6479</v>
      </c>
      <c r="B868" s="91" t="s">
        <v>18550</v>
      </c>
      <c r="C868" s="91" t="s">
        <v>18551</v>
      </c>
      <c r="D868" s="91" t="s">
        <v>18552</v>
      </c>
      <c r="E868" s="62" t="s">
        <v>15956</v>
      </c>
      <c r="F868" s="62" t="s">
        <v>15768</v>
      </c>
    </row>
    <row r="869" spans="1:6" x14ac:dyDescent="0.15">
      <c r="A869" s="87" t="s">
        <v>6482</v>
      </c>
      <c r="B869" s="91" t="s">
        <v>18553</v>
      </c>
      <c r="C869" s="91" t="s">
        <v>18554</v>
      </c>
      <c r="D869" s="91" t="s">
        <v>18555</v>
      </c>
      <c r="E869" s="62" t="s">
        <v>15956</v>
      </c>
      <c r="F869" s="62" t="s">
        <v>15768</v>
      </c>
    </row>
    <row r="870" spans="1:6" x14ac:dyDescent="0.15">
      <c r="A870" s="87" t="s">
        <v>6485</v>
      </c>
      <c r="B870" s="91" t="s">
        <v>18556</v>
      </c>
      <c r="C870" s="91" t="s">
        <v>18557</v>
      </c>
      <c r="D870" s="91" t="s">
        <v>18558</v>
      </c>
      <c r="E870" s="62" t="s">
        <v>15956</v>
      </c>
      <c r="F870" s="62" t="s">
        <v>15768</v>
      </c>
    </row>
    <row r="871" spans="1:6" x14ac:dyDescent="0.15">
      <c r="A871" s="87" t="s">
        <v>6488</v>
      </c>
      <c r="B871" s="91" t="s">
        <v>18559</v>
      </c>
      <c r="C871" s="91" t="s">
        <v>18560</v>
      </c>
      <c r="D871" s="91" t="s">
        <v>18561</v>
      </c>
      <c r="E871" s="62" t="s">
        <v>15956</v>
      </c>
      <c r="F871" s="62" t="s">
        <v>15768</v>
      </c>
    </row>
    <row r="872" spans="1:6" x14ac:dyDescent="0.15">
      <c r="A872" s="87" t="s">
        <v>6491</v>
      </c>
      <c r="B872" s="91" t="s">
        <v>18562</v>
      </c>
      <c r="C872" s="91" t="s">
        <v>18563</v>
      </c>
      <c r="D872" s="91" t="s">
        <v>18564</v>
      </c>
      <c r="E872" s="62" t="s">
        <v>15956</v>
      </c>
      <c r="F872" s="62" t="s">
        <v>15768</v>
      </c>
    </row>
    <row r="873" spans="1:6" x14ac:dyDescent="0.15">
      <c r="A873" s="87" t="s">
        <v>6494</v>
      </c>
      <c r="B873" s="91" t="s">
        <v>18565</v>
      </c>
      <c r="C873" s="91" t="s">
        <v>18566</v>
      </c>
      <c r="D873" s="91" t="s">
        <v>18567</v>
      </c>
      <c r="E873" s="62" t="s">
        <v>15956</v>
      </c>
      <c r="F873" s="62" t="s">
        <v>15768</v>
      </c>
    </row>
    <row r="874" spans="1:6" x14ac:dyDescent="0.15">
      <c r="A874" s="87" t="s">
        <v>6497</v>
      </c>
      <c r="B874" s="91" t="s">
        <v>18568</v>
      </c>
      <c r="C874" s="91" t="s">
        <v>18569</v>
      </c>
      <c r="D874" s="91" t="s">
        <v>18570</v>
      </c>
      <c r="E874" s="62" t="s">
        <v>15956</v>
      </c>
      <c r="F874" s="62" t="s">
        <v>15768</v>
      </c>
    </row>
    <row r="875" spans="1:6" x14ac:dyDescent="0.15">
      <c r="A875" s="87" t="s">
        <v>6500</v>
      </c>
      <c r="B875" s="91" t="s">
        <v>18571</v>
      </c>
      <c r="C875" s="91" t="s">
        <v>18572</v>
      </c>
      <c r="D875" s="91" t="s">
        <v>18573</v>
      </c>
      <c r="E875" s="62" t="s">
        <v>15956</v>
      </c>
      <c r="F875" s="62" t="s">
        <v>15768</v>
      </c>
    </row>
    <row r="876" spans="1:6" x14ac:dyDescent="0.15">
      <c r="A876" s="87" t="s">
        <v>6503</v>
      </c>
      <c r="B876" s="91" t="s">
        <v>18574</v>
      </c>
      <c r="C876" s="91" t="s">
        <v>18575</v>
      </c>
      <c r="D876" s="91" t="s">
        <v>18576</v>
      </c>
      <c r="E876" s="62" t="s">
        <v>15956</v>
      </c>
      <c r="F876" s="62" t="s">
        <v>15768</v>
      </c>
    </row>
    <row r="877" spans="1:6" x14ac:dyDescent="0.15">
      <c r="A877" s="87" t="s">
        <v>6506</v>
      </c>
      <c r="B877" s="91" t="s">
        <v>18577</v>
      </c>
      <c r="C877" s="91" t="s">
        <v>18578</v>
      </c>
      <c r="D877" s="91" t="s">
        <v>18579</v>
      </c>
      <c r="E877" s="62" t="s">
        <v>15956</v>
      </c>
      <c r="F877" s="62" t="s">
        <v>15768</v>
      </c>
    </row>
    <row r="878" spans="1:6" x14ac:dyDescent="0.15">
      <c r="A878" s="87" t="s">
        <v>6509</v>
      </c>
      <c r="B878" s="91" t="s">
        <v>18580</v>
      </c>
      <c r="C878" s="91" t="s">
        <v>18581</v>
      </c>
      <c r="D878" s="91" t="s">
        <v>18582</v>
      </c>
      <c r="E878" s="62" t="s">
        <v>15956</v>
      </c>
      <c r="F878" s="62" t="s">
        <v>15768</v>
      </c>
    </row>
    <row r="879" spans="1:6" x14ac:dyDescent="0.15">
      <c r="A879" s="87" t="s">
        <v>6512</v>
      </c>
      <c r="B879" s="91" t="s">
        <v>18583</v>
      </c>
      <c r="C879" s="91" t="s">
        <v>18584</v>
      </c>
      <c r="D879" s="91" t="s">
        <v>18585</v>
      </c>
      <c r="E879" s="62" t="s">
        <v>15956</v>
      </c>
      <c r="F879" s="62" t="s">
        <v>15768</v>
      </c>
    </row>
    <row r="880" spans="1:6" x14ac:dyDescent="0.15">
      <c r="A880" s="87" t="s">
        <v>6515</v>
      </c>
      <c r="B880" s="91" t="s">
        <v>18586</v>
      </c>
      <c r="C880" s="91" t="s">
        <v>18587</v>
      </c>
      <c r="D880" s="91" t="s">
        <v>18588</v>
      </c>
      <c r="E880" s="62" t="s">
        <v>15956</v>
      </c>
      <c r="F880" s="62" t="s">
        <v>15768</v>
      </c>
    </row>
    <row r="881" spans="1:6" x14ac:dyDescent="0.15">
      <c r="A881" s="87" t="s">
        <v>6518</v>
      </c>
      <c r="B881" s="91" t="s">
        <v>18589</v>
      </c>
      <c r="C881" s="91" t="s">
        <v>18590</v>
      </c>
      <c r="D881" s="91" t="s">
        <v>18591</v>
      </c>
      <c r="E881" s="62" t="s">
        <v>15956</v>
      </c>
      <c r="F881" s="62" t="s">
        <v>15768</v>
      </c>
    </row>
    <row r="882" spans="1:6" x14ac:dyDescent="0.15">
      <c r="A882" s="87" t="s">
        <v>6521</v>
      </c>
      <c r="B882" s="91" t="s">
        <v>18592</v>
      </c>
      <c r="C882" s="91" t="s">
        <v>18593</v>
      </c>
      <c r="D882" s="91" t="s">
        <v>18594</v>
      </c>
      <c r="E882" s="62" t="s">
        <v>15956</v>
      </c>
      <c r="F882" s="62" t="s">
        <v>15768</v>
      </c>
    </row>
    <row r="883" spans="1:6" x14ac:dyDescent="0.15">
      <c r="A883" s="87" t="s">
        <v>6524</v>
      </c>
      <c r="B883" s="91" t="s">
        <v>18595</v>
      </c>
      <c r="C883" s="91" t="s">
        <v>18596</v>
      </c>
      <c r="D883" s="91" t="s">
        <v>18597</v>
      </c>
      <c r="E883" s="62" t="s">
        <v>15956</v>
      </c>
      <c r="F883" s="62" t="s">
        <v>15768</v>
      </c>
    </row>
    <row r="884" spans="1:6" x14ac:dyDescent="0.15">
      <c r="A884" s="87" t="s">
        <v>6527</v>
      </c>
      <c r="B884" s="91" t="s">
        <v>18598</v>
      </c>
      <c r="C884" s="91" t="s">
        <v>18599</v>
      </c>
      <c r="D884" s="91" t="s">
        <v>18600</v>
      </c>
      <c r="E884" s="62" t="s">
        <v>15956</v>
      </c>
      <c r="F884" s="62" t="s">
        <v>15768</v>
      </c>
    </row>
    <row r="885" spans="1:6" x14ac:dyDescent="0.15">
      <c r="A885" s="87" t="s">
        <v>6530</v>
      </c>
      <c r="B885" s="91" t="s">
        <v>18601</v>
      </c>
      <c r="C885" s="91" t="s">
        <v>18602</v>
      </c>
      <c r="D885" s="91" t="s">
        <v>18603</v>
      </c>
      <c r="E885" s="62" t="s">
        <v>15956</v>
      </c>
      <c r="F885" s="62" t="s">
        <v>15768</v>
      </c>
    </row>
    <row r="886" spans="1:6" x14ac:dyDescent="0.15">
      <c r="A886" s="87" t="s">
        <v>6533</v>
      </c>
      <c r="B886" s="91" t="s">
        <v>18604</v>
      </c>
      <c r="C886" s="91" t="s">
        <v>18605</v>
      </c>
      <c r="D886" s="91" t="s">
        <v>18606</v>
      </c>
      <c r="E886" s="62" t="s">
        <v>15956</v>
      </c>
      <c r="F886" s="62" t="s">
        <v>15768</v>
      </c>
    </row>
    <row r="887" spans="1:6" x14ac:dyDescent="0.15">
      <c r="A887" s="87" t="s">
        <v>6536</v>
      </c>
      <c r="B887" s="91" t="s">
        <v>18607</v>
      </c>
      <c r="C887" s="91" t="s">
        <v>18608</v>
      </c>
      <c r="D887" s="91" t="s">
        <v>18609</v>
      </c>
      <c r="E887" s="62" t="s">
        <v>15956</v>
      </c>
      <c r="F887" s="62" t="s">
        <v>15768</v>
      </c>
    </row>
    <row r="888" spans="1:6" x14ac:dyDescent="0.15">
      <c r="A888" s="87" t="s">
        <v>6539</v>
      </c>
      <c r="B888" s="91" t="s">
        <v>18610</v>
      </c>
      <c r="C888" s="91" t="s">
        <v>18611</v>
      </c>
      <c r="D888" s="91" t="s">
        <v>18612</v>
      </c>
      <c r="E888" s="62" t="s">
        <v>15956</v>
      </c>
      <c r="F888" s="62" t="s">
        <v>15768</v>
      </c>
    </row>
    <row r="889" spans="1:6" x14ac:dyDescent="0.15">
      <c r="A889" s="87" t="s">
        <v>6541</v>
      </c>
      <c r="B889" s="91" t="s">
        <v>18613</v>
      </c>
      <c r="C889" s="91" t="s">
        <v>18614</v>
      </c>
      <c r="D889" s="91" t="s">
        <v>18615</v>
      </c>
      <c r="E889" s="62" t="s">
        <v>15956</v>
      </c>
      <c r="F889" s="62" t="s">
        <v>15768</v>
      </c>
    </row>
    <row r="890" spans="1:6" x14ac:dyDescent="0.15">
      <c r="A890" s="87" t="s">
        <v>6544</v>
      </c>
      <c r="B890" s="91" t="s">
        <v>18616</v>
      </c>
      <c r="C890" s="91" t="s">
        <v>18617</v>
      </c>
      <c r="D890" s="91" t="s">
        <v>18618</v>
      </c>
      <c r="E890" s="62" t="s">
        <v>15956</v>
      </c>
      <c r="F890" s="62" t="s">
        <v>15768</v>
      </c>
    </row>
    <row r="891" spans="1:6" x14ac:dyDescent="0.15">
      <c r="A891" s="87" t="s">
        <v>6547</v>
      </c>
      <c r="B891" s="91" t="s">
        <v>18619</v>
      </c>
      <c r="C891" s="91" t="s">
        <v>18620</v>
      </c>
      <c r="D891" s="91" t="s">
        <v>18621</v>
      </c>
      <c r="E891" s="62" t="s">
        <v>15956</v>
      </c>
      <c r="F891" s="62" t="s">
        <v>15768</v>
      </c>
    </row>
    <row r="892" spans="1:6" x14ac:dyDescent="0.15">
      <c r="A892" s="87" t="s">
        <v>6550</v>
      </c>
      <c r="B892" s="91" t="s">
        <v>18622</v>
      </c>
      <c r="C892" s="91" t="s">
        <v>18623</v>
      </c>
      <c r="D892" s="91" t="s">
        <v>18624</v>
      </c>
      <c r="E892" s="62" t="s">
        <v>15956</v>
      </c>
      <c r="F892" s="62" t="s">
        <v>15768</v>
      </c>
    </row>
    <row r="893" spans="1:6" x14ac:dyDescent="0.15">
      <c r="A893" s="87" t="s">
        <v>6553</v>
      </c>
      <c r="B893" s="91" t="s">
        <v>18625</v>
      </c>
      <c r="C893" s="91" t="s">
        <v>18626</v>
      </c>
      <c r="D893" s="91" t="s">
        <v>18627</v>
      </c>
      <c r="E893" s="62" t="s">
        <v>15956</v>
      </c>
      <c r="F893" s="62" t="s">
        <v>15768</v>
      </c>
    </row>
    <row r="894" spans="1:6" x14ac:dyDescent="0.15">
      <c r="A894" s="87" t="s">
        <v>6556</v>
      </c>
      <c r="B894" s="91" t="s">
        <v>18628</v>
      </c>
      <c r="C894" s="91" t="s">
        <v>18629</v>
      </c>
      <c r="D894" s="91" t="s">
        <v>18630</v>
      </c>
      <c r="E894" s="62" t="s">
        <v>15956</v>
      </c>
      <c r="F894" s="62" t="s">
        <v>15768</v>
      </c>
    </row>
    <row r="895" spans="1:6" x14ac:dyDescent="0.15">
      <c r="A895" s="87" t="s">
        <v>6559</v>
      </c>
      <c r="B895" s="91" t="s">
        <v>18631</v>
      </c>
      <c r="C895" s="91" t="s">
        <v>18632</v>
      </c>
      <c r="D895" s="91" t="s">
        <v>18633</v>
      </c>
      <c r="E895" s="62" t="s">
        <v>15956</v>
      </c>
      <c r="F895" s="62" t="s">
        <v>15768</v>
      </c>
    </row>
    <row r="896" spans="1:6" x14ac:dyDescent="0.15">
      <c r="A896" s="87" t="s">
        <v>6562</v>
      </c>
      <c r="B896" s="91" t="s">
        <v>18634</v>
      </c>
      <c r="C896" s="91" t="s">
        <v>18635</v>
      </c>
      <c r="D896" s="91" t="s">
        <v>18636</v>
      </c>
      <c r="E896" s="62" t="s">
        <v>15956</v>
      </c>
      <c r="F896" s="62" t="s">
        <v>15768</v>
      </c>
    </row>
    <row r="897" spans="1:6" x14ac:dyDescent="0.15">
      <c r="A897" s="87" t="s">
        <v>6565</v>
      </c>
      <c r="B897" s="91" t="s">
        <v>18637</v>
      </c>
      <c r="C897" s="91" t="s">
        <v>18638</v>
      </c>
      <c r="D897" s="91" t="s">
        <v>18639</v>
      </c>
      <c r="E897" s="62" t="s">
        <v>15956</v>
      </c>
      <c r="F897" s="62" t="s">
        <v>15768</v>
      </c>
    </row>
    <row r="898" spans="1:6" x14ac:dyDescent="0.15">
      <c r="A898" s="87" t="s">
        <v>6568</v>
      </c>
      <c r="B898" s="91" t="s">
        <v>18640</v>
      </c>
      <c r="C898" s="91" t="s">
        <v>18641</v>
      </c>
      <c r="D898" s="91" t="s">
        <v>18642</v>
      </c>
      <c r="E898" s="62" t="s">
        <v>15956</v>
      </c>
      <c r="F898" s="62" t="s">
        <v>15768</v>
      </c>
    </row>
    <row r="899" spans="1:6" x14ac:dyDescent="0.15">
      <c r="A899" s="87" t="s">
        <v>6571</v>
      </c>
      <c r="B899" s="91" t="s">
        <v>18643</v>
      </c>
      <c r="C899" s="91" t="s">
        <v>18644</v>
      </c>
      <c r="D899" s="91" t="s">
        <v>18645</v>
      </c>
      <c r="E899" s="62" t="s">
        <v>15956</v>
      </c>
      <c r="F899" s="62" t="s">
        <v>15768</v>
      </c>
    </row>
    <row r="900" spans="1:6" x14ac:dyDescent="0.15">
      <c r="A900" s="87" t="s">
        <v>6574</v>
      </c>
      <c r="B900" s="91" t="s">
        <v>18646</v>
      </c>
      <c r="C900" s="91" t="s">
        <v>18647</v>
      </c>
      <c r="D900" s="91" t="s">
        <v>18648</v>
      </c>
      <c r="E900" s="62" t="s">
        <v>15956</v>
      </c>
      <c r="F900" s="62" t="s">
        <v>15768</v>
      </c>
    </row>
    <row r="901" spans="1:6" x14ac:dyDescent="0.15">
      <c r="A901" s="87" t="s">
        <v>6577</v>
      </c>
      <c r="B901" s="91" t="s">
        <v>18649</v>
      </c>
      <c r="C901" s="91" t="s">
        <v>18650</v>
      </c>
      <c r="D901" s="91" t="s">
        <v>18651</v>
      </c>
      <c r="E901" s="62" t="s">
        <v>15956</v>
      </c>
      <c r="F901" s="62" t="s">
        <v>15768</v>
      </c>
    </row>
    <row r="902" spans="1:6" x14ac:dyDescent="0.15">
      <c r="A902" s="87" t="s">
        <v>6580</v>
      </c>
      <c r="B902" s="91" t="s">
        <v>18652</v>
      </c>
      <c r="C902" s="91" t="s">
        <v>18653</v>
      </c>
      <c r="D902" s="91" t="s">
        <v>18654</v>
      </c>
      <c r="E902" s="62" t="s">
        <v>15956</v>
      </c>
      <c r="F902" s="62" t="s">
        <v>15768</v>
      </c>
    </row>
    <row r="903" spans="1:6" x14ac:dyDescent="0.15">
      <c r="A903" s="87" t="s">
        <v>6583</v>
      </c>
      <c r="B903" s="91" t="s">
        <v>18655</v>
      </c>
      <c r="C903" s="91" t="s">
        <v>18656</v>
      </c>
      <c r="D903" s="91" t="s">
        <v>18657</v>
      </c>
      <c r="E903" s="62" t="s">
        <v>15956</v>
      </c>
      <c r="F903" s="62" t="s">
        <v>15768</v>
      </c>
    </row>
    <row r="904" spans="1:6" x14ac:dyDescent="0.15">
      <c r="A904" s="87" t="s">
        <v>6586</v>
      </c>
      <c r="B904" s="91" t="s">
        <v>18658</v>
      </c>
      <c r="C904" s="91" t="s">
        <v>18659</v>
      </c>
      <c r="D904" s="91" t="s">
        <v>18660</v>
      </c>
      <c r="E904" s="62" t="s">
        <v>15956</v>
      </c>
      <c r="F904" s="62" t="s">
        <v>15768</v>
      </c>
    </row>
    <row r="905" spans="1:6" x14ac:dyDescent="0.15">
      <c r="A905" s="87" t="s">
        <v>6589</v>
      </c>
      <c r="B905" s="91" t="s">
        <v>18661</v>
      </c>
      <c r="C905" s="91" t="s">
        <v>18662</v>
      </c>
      <c r="D905" s="91" t="s">
        <v>18663</v>
      </c>
      <c r="E905" s="62" t="s">
        <v>15956</v>
      </c>
      <c r="F905" s="62" t="s">
        <v>15768</v>
      </c>
    </row>
    <row r="906" spans="1:6" x14ac:dyDescent="0.15">
      <c r="A906" s="87" t="s">
        <v>6592</v>
      </c>
      <c r="B906" s="91" t="s">
        <v>18664</v>
      </c>
      <c r="C906" s="91" t="s">
        <v>18665</v>
      </c>
      <c r="D906" s="91" t="s">
        <v>18666</v>
      </c>
      <c r="E906" s="62" t="s">
        <v>15956</v>
      </c>
      <c r="F906" s="62" t="s">
        <v>15768</v>
      </c>
    </row>
    <row r="907" spans="1:6" x14ac:dyDescent="0.15">
      <c r="A907" s="87" t="s">
        <v>6595</v>
      </c>
      <c r="B907" s="91" t="s">
        <v>18667</v>
      </c>
      <c r="C907" s="91" t="s">
        <v>18668</v>
      </c>
      <c r="D907" s="91" t="s">
        <v>18669</v>
      </c>
      <c r="E907" s="62" t="s">
        <v>15956</v>
      </c>
      <c r="F907" s="62" t="s">
        <v>15768</v>
      </c>
    </row>
    <row r="908" spans="1:6" x14ac:dyDescent="0.15">
      <c r="A908" s="87" t="s">
        <v>6598</v>
      </c>
      <c r="B908" s="91" t="s">
        <v>18670</v>
      </c>
      <c r="C908" s="91" t="s">
        <v>18671</v>
      </c>
      <c r="D908" s="91" t="s">
        <v>18672</v>
      </c>
      <c r="E908" s="62" t="s">
        <v>15956</v>
      </c>
      <c r="F908" s="62" t="s">
        <v>15768</v>
      </c>
    </row>
    <row r="909" spans="1:6" x14ac:dyDescent="0.15">
      <c r="A909" s="87" t="s">
        <v>6601</v>
      </c>
      <c r="B909" s="91" t="s">
        <v>18673</v>
      </c>
      <c r="C909" s="91" t="s">
        <v>18674</v>
      </c>
      <c r="D909" s="91" t="s">
        <v>18675</v>
      </c>
      <c r="E909" s="62" t="s">
        <v>15956</v>
      </c>
      <c r="F909" s="62" t="s">
        <v>15768</v>
      </c>
    </row>
    <row r="910" spans="1:6" x14ac:dyDescent="0.15">
      <c r="A910" s="87" t="s">
        <v>6604</v>
      </c>
      <c r="B910" s="91" t="s">
        <v>18676</v>
      </c>
      <c r="C910" s="91" t="s">
        <v>18677</v>
      </c>
      <c r="D910" s="91" t="s">
        <v>18678</v>
      </c>
      <c r="E910" s="62" t="s">
        <v>15956</v>
      </c>
      <c r="F910" s="62" t="s">
        <v>15768</v>
      </c>
    </row>
    <row r="911" spans="1:6" x14ac:dyDescent="0.15">
      <c r="A911" s="87" t="s">
        <v>6607</v>
      </c>
      <c r="B911" s="91" t="s">
        <v>18679</v>
      </c>
      <c r="C911" s="91" t="s">
        <v>18680</v>
      </c>
      <c r="D911" s="91" t="s">
        <v>18681</v>
      </c>
      <c r="E911" s="62" t="s">
        <v>15956</v>
      </c>
      <c r="F911" s="62" t="s">
        <v>15768</v>
      </c>
    </row>
    <row r="912" spans="1:6" x14ac:dyDescent="0.15">
      <c r="A912" s="87" t="s">
        <v>6610</v>
      </c>
      <c r="B912" s="91" t="s">
        <v>18682</v>
      </c>
      <c r="C912" s="91" t="s">
        <v>18683</v>
      </c>
      <c r="D912" s="91" t="s">
        <v>18684</v>
      </c>
      <c r="E912" s="62" t="s">
        <v>15956</v>
      </c>
      <c r="F912" s="62" t="s">
        <v>15768</v>
      </c>
    </row>
    <row r="913" spans="1:6" x14ac:dyDescent="0.15">
      <c r="A913" s="87" t="s">
        <v>6613</v>
      </c>
      <c r="B913" s="91" t="s">
        <v>18685</v>
      </c>
      <c r="C913" s="91" t="s">
        <v>18686</v>
      </c>
      <c r="D913" s="91" t="s">
        <v>18687</v>
      </c>
      <c r="E913" s="62" t="s">
        <v>15956</v>
      </c>
      <c r="F913" s="62" t="s">
        <v>15768</v>
      </c>
    </row>
    <row r="914" spans="1:6" x14ac:dyDescent="0.15">
      <c r="A914" s="87" t="s">
        <v>6616</v>
      </c>
      <c r="B914" s="91" t="s">
        <v>18688</v>
      </c>
      <c r="C914" s="91" t="s">
        <v>18689</v>
      </c>
      <c r="D914" s="91" t="s">
        <v>18690</v>
      </c>
      <c r="E914" s="62" t="s">
        <v>15956</v>
      </c>
      <c r="F914" s="62" t="s">
        <v>15768</v>
      </c>
    </row>
    <row r="915" spans="1:6" x14ac:dyDescent="0.15">
      <c r="A915" s="87" t="s">
        <v>6619</v>
      </c>
      <c r="B915" s="91" t="s">
        <v>18691</v>
      </c>
      <c r="C915" s="91" t="s">
        <v>18692</v>
      </c>
      <c r="D915" s="91" t="s">
        <v>18693</v>
      </c>
      <c r="E915" s="62" t="s">
        <v>15956</v>
      </c>
      <c r="F915" s="62" t="s">
        <v>15768</v>
      </c>
    </row>
    <row r="916" spans="1:6" x14ac:dyDescent="0.15">
      <c r="A916" s="87" t="s">
        <v>6622</v>
      </c>
      <c r="B916" s="91" t="s">
        <v>18694</v>
      </c>
      <c r="C916" s="91" t="s">
        <v>18695</v>
      </c>
      <c r="D916" s="91" t="s">
        <v>18696</v>
      </c>
      <c r="E916" s="62" t="s">
        <v>15956</v>
      </c>
      <c r="F916" s="62" t="s">
        <v>15768</v>
      </c>
    </row>
    <row r="917" spans="1:6" x14ac:dyDescent="0.15">
      <c r="A917" s="87" t="s">
        <v>6625</v>
      </c>
      <c r="B917" s="91" t="s">
        <v>18697</v>
      </c>
      <c r="C917" s="91" t="s">
        <v>18698</v>
      </c>
      <c r="D917" s="91" t="s">
        <v>18699</v>
      </c>
      <c r="E917" s="62" t="s">
        <v>15956</v>
      </c>
      <c r="F917" s="62" t="s">
        <v>15768</v>
      </c>
    </row>
    <row r="918" spans="1:6" x14ac:dyDescent="0.15">
      <c r="A918" s="87" t="s">
        <v>6628</v>
      </c>
      <c r="B918" s="91" t="s">
        <v>18700</v>
      </c>
      <c r="C918" s="91" t="s">
        <v>18701</v>
      </c>
      <c r="D918" s="91" t="s">
        <v>18702</v>
      </c>
      <c r="E918" s="62" t="s">
        <v>15956</v>
      </c>
      <c r="F918" s="62" t="s">
        <v>15768</v>
      </c>
    </row>
    <row r="919" spans="1:6" x14ac:dyDescent="0.15">
      <c r="A919" s="87" t="s">
        <v>6631</v>
      </c>
      <c r="B919" s="91" t="s">
        <v>18703</v>
      </c>
      <c r="C919" s="91" t="s">
        <v>18704</v>
      </c>
      <c r="D919" s="91" t="s">
        <v>18705</v>
      </c>
      <c r="E919" s="62" t="s">
        <v>15956</v>
      </c>
      <c r="F919" s="62" t="s">
        <v>15768</v>
      </c>
    </row>
    <row r="920" spans="1:6" x14ac:dyDescent="0.15">
      <c r="A920" s="87" t="s">
        <v>6634</v>
      </c>
      <c r="B920" s="91" t="s">
        <v>18706</v>
      </c>
      <c r="C920" s="91" t="s">
        <v>18707</v>
      </c>
      <c r="D920" s="91" t="s">
        <v>18708</v>
      </c>
      <c r="E920" s="62" t="s">
        <v>15956</v>
      </c>
      <c r="F920" s="62" t="s">
        <v>15768</v>
      </c>
    </row>
    <row r="921" spans="1:6" x14ac:dyDescent="0.15">
      <c r="A921" s="87" t="s">
        <v>6637</v>
      </c>
      <c r="B921" s="91" t="s">
        <v>18709</v>
      </c>
      <c r="C921" s="91" t="s">
        <v>18710</v>
      </c>
      <c r="D921" s="91" t="s">
        <v>18711</v>
      </c>
      <c r="E921" s="62" t="s">
        <v>15956</v>
      </c>
      <c r="F921" s="62" t="s">
        <v>15768</v>
      </c>
    </row>
    <row r="922" spans="1:6" x14ac:dyDescent="0.15">
      <c r="A922" s="87" t="s">
        <v>6640</v>
      </c>
      <c r="B922" s="91" t="s">
        <v>18712</v>
      </c>
      <c r="C922" s="91" t="s">
        <v>18713</v>
      </c>
      <c r="D922" s="91" t="s">
        <v>18714</v>
      </c>
      <c r="E922" s="62" t="s">
        <v>15956</v>
      </c>
      <c r="F922" s="62" t="s">
        <v>15768</v>
      </c>
    </row>
    <row r="923" spans="1:6" x14ac:dyDescent="0.15">
      <c r="A923" s="87" t="s">
        <v>6643</v>
      </c>
      <c r="B923" s="91" t="s">
        <v>18715</v>
      </c>
      <c r="C923" s="91" t="s">
        <v>18716</v>
      </c>
      <c r="D923" s="91" t="s">
        <v>18717</v>
      </c>
      <c r="E923" s="62" t="s">
        <v>15956</v>
      </c>
      <c r="F923" s="62" t="s">
        <v>15768</v>
      </c>
    </row>
    <row r="924" spans="1:6" x14ac:dyDescent="0.15">
      <c r="A924" s="87" t="s">
        <v>6646</v>
      </c>
      <c r="B924" s="91" t="s">
        <v>18718</v>
      </c>
      <c r="C924" s="91" t="s">
        <v>18719</v>
      </c>
      <c r="D924" s="91" t="s">
        <v>18720</v>
      </c>
      <c r="E924" s="62" t="s">
        <v>15956</v>
      </c>
      <c r="F924" s="62" t="s">
        <v>15768</v>
      </c>
    </row>
    <row r="925" spans="1:6" x14ac:dyDescent="0.15">
      <c r="A925" s="87" t="s">
        <v>6649</v>
      </c>
      <c r="B925" s="91" t="s">
        <v>18721</v>
      </c>
      <c r="C925" s="91" t="s">
        <v>18722</v>
      </c>
      <c r="D925" s="91" t="s">
        <v>18723</v>
      </c>
      <c r="E925" s="62" t="s">
        <v>15956</v>
      </c>
      <c r="F925" s="62" t="s">
        <v>15768</v>
      </c>
    </row>
    <row r="926" spans="1:6" x14ac:dyDescent="0.15">
      <c r="A926" s="87" t="s">
        <v>6652</v>
      </c>
      <c r="B926" s="91" t="s">
        <v>18724</v>
      </c>
      <c r="C926" s="91" t="s">
        <v>18725</v>
      </c>
      <c r="D926" s="91" t="s">
        <v>18726</v>
      </c>
      <c r="E926" s="62" t="s">
        <v>15956</v>
      </c>
      <c r="F926" s="62" t="s">
        <v>15768</v>
      </c>
    </row>
    <row r="927" spans="1:6" x14ac:dyDescent="0.15">
      <c r="A927" s="87" t="s">
        <v>6655</v>
      </c>
      <c r="B927" s="91" t="s">
        <v>18727</v>
      </c>
      <c r="C927" s="91" t="s">
        <v>18728</v>
      </c>
      <c r="D927" s="91" t="s">
        <v>18729</v>
      </c>
      <c r="E927" s="62" t="s">
        <v>15956</v>
      </c>
      <c r="F927" s="62" t="s">
        <v>15768</v>
      </c>
    </row>
    <row r="928" spans="1:6" x14ac:dyDescent="0.15">
      <c r="A928" s="87" t="s">
        <v>6658</v>
      </c>
      <c r="B928" s="91" t="s">
        <v>18730</v>
      </c>
      <c r="C928" s="91" t="s">
        <v>18731</v>
      </c>
      <c r="D928" s="91" t="s">
        <v>18732</v>
      </c>
      <c r="E928" s="62" t="s">
        <v>15956</v>
      </c>
      <c r="F928" s="62" t="s">
        <v>15768</v>
      </c>
    </row>
    <row r="929" spans="1:6" x14ac:dyDescent="0.15">
      <c r="A929" s="87" t="s">
        <v>6661</v>
      </c>
      <c r="B929" s="91" t="s">
        <v>18733</v>
      </c>
      <c r="C929" s="91" t="s">
        <v>18734</v>
      </c>
      <c r="D929" s="91" t="s">
        <v>18735</v>
      </c>
      <c r="E929" s="62" t="s">
        <v>15956</v>
      </c>
      <c r="F929" s="62" t="s">
        <v>15768</v>
      </c>
    </row>
    <row r="930" spans="1:6" x14ac:dyDescent="0.15">
      <c r="A930" s="87" t="s">
        <v>6664</v>
      </c>
      <c r="B930" s="91" t="s">
        <v>18736</v>
      </c>
      <c r="C930" s="91" t="s">
        <v>18737</v>
      </c>
      <c r="D930" s="91" t="s">
        <v>18738</v>
      </c>
      <c r="E930" s="62" t="s">
        <v>15956</v>
      </c>
      <c r="F930" s="62" t="s">
        <v>15768</v>
      </c>
    </row>
    <row r="931" spans="1:6" x14ac:dyDescent="0.15">
      <c r="A931" s="87" t="s">
        <v>6667</v>
      </c>
      <c r="B931" s="91" t="s">
        <v>18739</v>
      </c>
      <c r="C931" s="91" t="s">
        <v>18740</v>
      </c>
      <c r="D931" s="91" t="s">
        <v>18741</v>
      </c>
      <c r="E931" s="62" t="s">
        <v>15956</v>
      </c>
      <c r="F931" s="62" t="s">
        <v>15768</v>
      </c>
    </row>
    <row r="932" spans="1:6" x14ac:dyDescent="0.15">
      <c r="A932" s="87" t="s">
        <v>6670</v>
      </c>
      <c r="B932" s="91" t="s">
        <v>18742</v>
      </c>
      <c r="C932" s="91" t="s">
        <v>18743</v>
      </c>
      <c r="D932" s="91" t="s">
        <v>18744</v>
      </c>
      <c r="E932" s="62" t="s">
        <v>15956</v>
      </c>
      <c r="F932" s="62" t="s">
        <v>15768</v>
      </c>
    </row>
    <row r="933" spans="1:6" x14ac:dyDescent="0.15">
      <c r="A933" s="87" t="s">
        <v>6673</v>
      </c>
      <c r="B933" s="91" t="s">
        <v>18745</v>
      </c>
      <c r="C933" s="91" t="s">
        <v>18746</v>
      </c>
      <c r="D933" s="91" t="s">
        <v>18747</v>
      </c>
      <c r="E933" s="62" t="s">
        <v>15956</v>
      </c>
      <c r="F933" s="62" t="s">
        <v>15768</v>
      </c>
    </row>
    <row r="934" spans="1:6" x14ac:dyDescent="0.15">
      <c r="A934" s="87" t="s">
        <v>6676</v>
      </c>
      <c r="B934" s="91" t="s">
        <v>18748</v>
      </c>
      <c r="C934" s="91" t="s">
        <v>18749</v>
      </c>
      <c r="D934" s="91" t="s">
        <v>18750</v>
      </c>
      <c r="E934" s="62" t="s">
        <v>15956</v>
      </c>
      <c r="F934" s="62" t="s">
        <v>15768</v>
      </c>
    </row>
    <row r="935" spans="1:6" x14ac:dyDescent="0.15">
      <c r="A935" s="87" t="s">
        <v>6679</v>
      </c>
      <c r="B935" s="91" t="s">
        <v>18751</v>
      </c>
      <c r="C935" s="91" t="s">
        <v>18752</v>
      </c>
      <c r="D935" s="91" t="s">
        <v>18753</v>
      </c>
      <c r="E935" s="62" t="s">
        <v>15956</v>
      </c>
      <c r="F935" s="62" t="s">
        <v>15768</v>
      </c>
    </row>
    <row r="936" spans="1:6" x14ac:dyDescent="0.15">
      <c r="A936" s="87" t="s">
        <v>6682</v>
      </c>
      <c r="B936" s="91" t="s">
        <v>18754</v>
      </c>
      <c r="C936" s="91" t="s">
        <v>18755</v>
      </c>
      <c r="D936" s="91" t="s">
        <v>18756</v>
      </c>
      <c r="E936" s="62" t="s">
        <v>15956</v>
      </c>
      <c r="F936" s="62" t="s">
        <v>15768</v>
      </c>
    </row>
    <row r="937" spans="1:6" x14ac:dyDescent="0.15">
      <c r="A937" s="87" t="s">
        <v>6685</v>
      </c>
      <c r="B937" s="91" t="s">
        <v>18757</v>
      </c>
      <c r="C937" s="91" t="s">
        <v>18758</v>
      </c>
      <c r="D937" s="91" t="s">
        <v>18759</v>
      </c>
      <c r="E937" s="62" t="s">
        <v>15956</v>
      </c>
      <c r="F937" s="62" t="s">
        <v>15768</v>
      </c>
    </row>
    <row r="938" spans="1:6" x14ac:dyDescent="0.15">
      <c r="A938" s="87" t="s">
        <v>6687</v>
      </c>
      <c r="B938" s="91" t="s">
        <v>18760</v>
      </c>
      <c r="C938" s="91" t="s">
        <v>18761</v>
      </c>
      <c r="D938" s="91" t="s">
        <v>18762</v>
      </c>
      <c r="E938" s="62" t="s">
        <v>15956</v>
      </c>
      <c r="F938" s="62" t="s">
        <v>15768</v>
      </c>
    </row>
    <row r="939" spans="1:6" x14ac:dyDescent="0.15">
      <c r="A939" s="87" t="s">
        <v>6690</v>
      </c>
      <c r="B939" s="91" t="s">
        <v>18763</v>
      </c>
      <c r="C939" s="91" t="s">
        <v>18764</v>
      </c>
      <c r="D939" s="91" t="s">
        <v>18765</v>
      </c>
      <c r="E939" s="62" t="s">
        <v>15956</v>
      </c>
      <c r="F939" s="62" t="s">
        <v>15768</v>
      </c>
    </row>
    <row r="940" spans="1:6" x14ac:dyDescent="0.15">
      <c r="A940" s="87" t="s">
        <v>6693</v>
      </c>
      <c r="B940" s="91" t="s">
        <v>18766</v>
      </c>
      <c r="C940" s="91" t="s">
        <v>18767</v>
      </c>
      <c r="D940" s="91" t="s">
        <v>18768</v>
      </c>
      <c r="E940" s="62" t="s">
        <v>15956</v>
      </c>
      <c r="F940" s="62" t="s">
        <v>15768</v>
      </c>
    </row>
    <row r="941" spans="1:6" x14ac:dyDescent="0.15">
      <c r="A941" s="87" t="s">
        <v>6696</v>
      </c>
      <c r="B941" s="91" t="s">
        <v>18769</v>
      </c>
      <c r="C941" s="91" t="s">
        <v>18770</v>
      </c>
      <c r="D941" s="91" t="s">
        <v>18771</v>
      </c>
      <c r="E941" s="62" t="s">
        <v>15956</v>
      </c>
      <c r="F941" s="62" t="s">
        <v>15768</v>
      </c>
    </row>
    <row r="942" spans="1:6" x14ac:dyDescent="0.15">
      <c r="A942" s="87" t="s">
        <v>6699</v>
      </c>
      <c r="B942" s="91" t="s">
        <v>18772</v>
      </c>
      <c r="C942" s="91" t="s">
        <v>18773</v>
      </c>
      <c r="D942" s="91" t="s">
        <v>18774</v>
      </c>
      <c r="E942" s="62" t="s">
        <v>15956</v>
      </c>
      <c r="F942" s="62" t="s">
        <v>15768</v>
      </c>
    </row>
    <row r="943" spans="1:6" x14ac:dyDescent="0.15">
      <c r="A943" s="87" t="s">
        <v>6702</v>
      </c>
      <c r="B943" s="91" t="s">
        <v>18775</v>
      </c>
      <c r="C943" s="91" t="s">
        <v>18776</v>
      </c>
      <c r="D943" s="91" t="s">
        <v>18777</v>
      </c>
      <c r="E943" s="62" t="s">
        <v>15956</v>
      </c>
      <c r="F943" s="62" t="s">
        <v>15768</v>
      </c>
    </row>
    <row r="944" spans="1:6" x14ac:dyDescent="0.15">
      <c r="A944" s="87" t="s">
        <v>6705</v>
      </c>
      <c r="B944" s="91" t="s">
        <v>18778</v>
      </c>
      <c r="C944" s="91" t="s">
        <v>18779</v>
      </c>
      <c r="D944" s="91" t="s">
        <v>18780</v>
      </c>
      <c r="E944" s="62" t="s">
        <v>15956</v>
      </c>
      <c r="F944" s="62" t="s">
        <v>15768</v>
      </c>
    </row>
    <row r="945" spans="1:6" x14ac:dyDescent="0.15">
      <c r="A945" s="87" t="s">
        <v>6708</v>
      </c>
      <c r="B945" s="91" t="s">
        <v>18781</v>
      </c>
      <c r="C945" s="91" t="s">
        <v>18782</v>
      </c>
      <c r="D945" s="91" t="s">
        <v>18783</v>
      </c>
      <c r="E945" s="62" t="s">
        <v>15956</v>
      </c>
      <c r="F945" s="62" t="s">
        <v>15768</v>
      </c>
    </row>
    <row r="946" spans="1:6" x14ac:dyDescent="0.15">
      <c r="A946" s="87" t="s">
        <v>6711</v>
      </c>
      <c r="B946" s="91" t="s">
        <v>18784</v>
      </c>
      <c r="C946" s="91" t="s">
        <v>18785</v>
      </c>
      <c r="D946" s="91" t="s">
        <v>18786</v>
      </c>
      <c r="E946" s="62" t="s">
        <v>15956</v>
      </c>
      <c r="F946" s="62" t="s">
        <v>15768</v>
      </c>
    </row>
    <row r="947" spans="1:6" x14ac:dyDescent="0.15">
      <c r="A947" s="87" t="s">
        <v>6714</v>
      </c>
      <c r="B947" s="91" t="s">
        <v>18787</v>
      </c>
      <c r="C947" s="91" t="s">
        <v>18788</v>
      </c>
      <c r="D947" s="91" t="s">
        <v>18789</v>
      </c>
      <c r="E947" s="62" t="s">
        <v>15956</v>
      </c>
      <c r="F947" s="62" t="s">
        <v>15768</v>
      </c>
    </row>
    <row r="948" spans="1:6" x14ac:dyDescent="0.15">
      <c r="A948" s="87" t="s">
        <v>6717</v>
      </c>
      <c r="B948" s="91" t="s">
        <v>18790</v>
      </c>
      <c r="C948" s="91" t="s">
        <v>18791</v>
      </c>
      <c r="D948" s="91" t="s">
        <v>18792</v>
      </c>
      <c r="E948" s="62" t="s">
        <v>15956</v>
      </c>
      <c r="F948" s="62" t="s">
        <v>15768</v>
      </c>
    </row>
    <row r="949" spans="1:6" x14ac:dyDescent="0.15">
      <c r="A949" s="87" t="s">
        <v>6720</v>
      </c>
      <c r="B949" s="91" t="s">
        <v>18793</v>
      </c>
      <c r="C949" s="91" t="s">
        <v>18794</v>
      </c>
      <c r="D949" s="91" t="s">
        <v>18795</v>
      </c>
      <c r="E949" s="62" t="s">
        <v>15956</v>
      </c>
      <c r="F949" s="62" t="s">
        <v>15768</v>
      </c>
    </row>
    <row r="950" spans="1:6" x14ac:dyDescent="0.15">
      <c r="A950" s="87" t="s">
        <v>6723</v>
      </c>
      <c r="B950" s="91" t="s">
        <v>18796</v>
      </c>
      <c r="C950" s="91" t="s">
        <v>18797</v>
      </c>
      <c r="D950" s="91" t="s">
        <v>18798</v>
      </c>
      <c r="E950" s="62" t="s">
        <v>15956</v>
      </c>
      <c r="F950" s="62" t="s">
        <v>15768</v>
      </c>
    </row>
    <row r="951" spans="1:6" x14ac:dyDescent="0.15">
      <c r="A951" s="87" t="s">
        <v>6725</v>
      </c>
      <c r="B951" s="91" t="s">
        <v>18799</v>
      </c>
      <c r="C951" s="91" t="s">
        <v>18800</v>
      </c>
      <c r="D951" s="91" t="s">
        <v>18801</v>
      </c>
      <c r="E951" s="62" t="s">
        <v>15956</v>
      </c>
      <c r="F951" s="62" t="s">
        <v>15768</v>
      </c>
    </row>
    <row r="952" spans="1:6" x14ac:dyDescent="0.15">
      <c r="A952" s="87" t="s">
        <v>6728</v>
      </c>
      <c r="B952" s="91" t="s">
        <v>18802</v>
      </c>
      <c r="C952" s="91" t="s">
        <v>18803</v>
      </c>
      <c r="D952" s="91" t="s">
        <v>18804</v>
      </c>
      <c r="E952" s="62" t="s">
        <v>15956</v>
      </c>
      <c r="F952" s="62" t="s">
        <v>15768</v>
      </c>
    </row>
    <row r="953" spans="1:6" x14ac:dyDescent="0.15">
      <c r="A953" s="87" t="s">
        <v>6731</v>
      </c>
      <c r="B953" s="91" t="s">
        <v>18805</v>
      </c>
      <c r="C953" s="91" t="s">
        <v>18806</v>
      </c>
      <c r="D953" s="91" t="s">
        <v>18807</v>
      </c>
      <c r="E953" s="62" t="s">
        <v>15956</v>
      </c>
      <c r="F953" s="62" t="s">
        <v>15768</v>
      </c>
    </row>
    <row r="954" spans="1:6" x14ac:dyDescent="0.15">
      <c r="A954" s="87" t="s">
        <v>6734</v>
      </c>
      <c r="B954" s="91" t="s">
        <v>18808</v>
      </c>
      <c r="C954" s="91" t="s">
        <v>18809</v>
      </c>
      <c r="D954" s="91" t="s">
        <v>18810</v>
      </c>
      <c r="E954" s="62" t="s">
        <v>15956</v>
      </c>
      <c r="F954" s="62" t="s">
        <v>15768</v>
      </c>
    </row>
    <row r="955" spans="1:6" x14ac:dyDescent="0.15">
      <c r="A955" s="87" t="s">
        <v>6736</v>
      </c>
      <c r="B955" s="91" t="s">
        <v>18811</v>
      </c>
      <c r="C955" s="91" t="s">
        <v>18812</v>
      </c>
      <c r="D955" s="91" t="s">
        <v>18813</v>
      </c>
      <c r="E955" s="62" t="s">
        <v>15956</v>
      </c>
      <c r="F955" s="62" t="s">
        <v>15768</v>
      </c>
    </row>
    <row r="956" spans="1:6" x14ac:dyDescent="0.15">
      <c r="A956" s="87" t="s">
        <v>6739</v>
      </c>
      <c r="B956" s="91" t="s">
        <v>18814</v>
      </c>
      <c r="C956" s="91" t="s">
        <v>18815</v>
      </c>
      <c r="D956" s="91" t="s">
        <v>18816</v>
      </c>
      <c r="E956" s="62" t="s">
        <v>15956</v>
      </c>
      <c r="F956" s="62" t="s">
        <v>15768</v>
      </c>
    </row>
    <row r="957" spans="1:6" x14ac:dyDescent="0.15">
      <c r="A957" s="87" t="s">
        <v>6742</v>
      </c>
      <c r="B957" s="91" t="s">
        <v>18817</v>
      </c>
      <c r="C957" s="91" t="s">
        <v>18818</v>
      </c>
      <c r="D957" s="91" t="s">
        <v>18819</v>
      </c>
      <c r="E957" s="62" t="s">
        <v>15956</v>
      </c>
      <c r="F957" s="62" t="s">
        <v>15768</v>
      </c>
    </row>
    <row r="958" spans="1:6" x14ac:dyDescent="0.15">
      <c r="A958" s="87" t="s">
        <v>6745</v>
      </c>
      <c r="B958" s="91" t="s">
        <v>18820</v>
      </c>
      <c r="C958" s="91" t="s">
        <v>18821</v>
      </c>
      <c r="D958" s="91" t="s">
        <v>18822</v>
      </c>
      <c r="E958" s="62" t="s">
        <v>15956</v>
      </c>
      <c r="F958" s="62" t="s">
        <v>15768</v>
      </c>
    </row>
    <row r="959" spans="1:6" x14ac:dyDescent="0.15">
      <c r="A959" s="87" t="s">
        <v>6748</v>
      </c>
      <c r="B959" s="91" t="s">
        <v>18823</v>
      </c>
      <c r="C959" s="91" t="s">
        <v>18824</v>
      </c>
      <c r="D959" s="91" t="s">
        <v>18825</v>
      </c>
      <c r="E959" s="62" t="s">
        <v>15956</v>
      </c>
      <c r="F959" s="62" t="s">
        <v>15768</v>
      </c>
    </row>
    <row r="960" spans="1:6" x14ac:dyDescent="0.15">
      <c r="A960" s="87" t="s">
        <v>6751</v>
      </c>
      <c r="B960" s="91" t="s">
        <v>18826</v>
      </c>
      <c r="C960" s="91" t="s">
        <v>18827</v>
      </c>
      <c r="D960" s="91" t="s">
        <v>18828</v>
      </c>
      <c r="E960" s="62" t="s">
        <v>15956</v>
      </c>
      <c r="F960" s="62" t="s">
        <v>15768</v>
      </c>
    </row>
    <row r="961" spans="1:6" x14ac:dyDescent="0.15">
      <c r="A961" s="87" t="s">
        <v>6754</v>
      </c>
      <c r="B961" s="91" t="s">
        <v>18829</v>
      </c>
      <c r="C961" s="91" t="s">
        <v>18830</v>
      </c>
      <c r="D961" s="91" t="s">
        <v>18831</v>
      </c>
      <c r="E961" s="62" t="s">
        <v>15956</v>
      </c>
      <c r="F961" s="62" t="s">
        <v>15768</v>
      </c>
    </row>
    <row r="962" spans="1:6" x14ac:dyDescent="0.15">
      <c r="A962" s="87" t="s">
        <v>6757</v>
      </c>
      <c r="B962" s="91" t="s">
        <v>18832</v>
      </c>
      <c r="C962" s="91" t="s">
        <v>18833</v>
      </c>
      <c r="D962" s="91" t="s">
        <v>18834</v>
      </c>
      <c r="E962" s="62" t="s">
        <v>15956</v>
      </c>
      <c r="F962" s="62" t="s">
        <v>15768</v>
      </c>
    </row>
    <row r="963" spans="1:6" x14ac:dyDescent="0.15">
      <c r="A963" s="87" t="s">
        <v>6760</v>
      </c>
      <c r="B963" s="91" t="s">
        <v>18835</v>
      </c>
      <c r="C963" s="91" t="s">
        <v>18836</v>
      </c>
      <c r="D963" s="91" t="s">
        <v>18837</v>
      </c>
      <c r="E963" s="62" t="s">
        <v>15956</v>
      </c>
      <c r="F963" s="62" t="s">
        <v>15768</v>
      </c>
    </row>
    <row r="964" spans="1:6" x14ac:dyDescent="0.15">
      <c r="A964" s="87" t="s">
        <v>6763</v>
      </c>
      <c r="B964" s="91" t="s">
        <v>18838</v>
      </c>
      <c r="C964" s="91" t="s">
        <v>18839</v>
      </c>
      <c r="D964" s="91" t="s">
        <v>18840</v>
      </c>
      <c r="E964" s="62" t="s">
        <v>15956</v>
      </c>
      <c r="F964" s="62" t="s">
        <v>15768</v>
      </c>
    </row>
    <row r="965" spans="1:6" x14ac:dyDescent="0.15">
      <c r="A965" s="87" t="s">
        <v>6766</v>
      </c>
      <c r="B965" s="91" t="s">
        <v>18841</v>
      </c>
      <c r="C965" s="91" t="s">
        <v>18842</v>
      </c>
      <c r="D965" s="91" t="s">
        <v>18843</v>
      </c>
      <c r="E965" s="62" t="s">
        <v>15956</v>
      </c>
      <c r="F965" s="62" t="s">
        <v>15768</v>
      </c>
    </row>
    <row r="966" spans="1:6" x14ac:dyDescent="0.15">
      <c r="A966" s="87" t="s">
        <v>6769</v>
      </c>
      <c r="B966" s="91" t="s">
        <v>18844</v>
      </c>
      <c r="C966" s="91" t="s">
        <v>18845</v>
      </c>
      <c r="D966" s="91" t="s">
        <v>18846</v>
      </c>
      <c r="E966" s="62" t="s">
        <v>15956</v>
      </c>
      <c r="F966" s="62" t="s">
        <v>15768</v>
      </c>
    </row>
    <row r="967" spans="1:6" x14ac:dyDescent="0.15">
      <c r="A967" s="87" t="s">
        <v>6772</v>
      </c>
      <c r="B967" s="91" t="s">
        <v>18847</v>
      </c>
      <c r="C967" s="91" t="s">
        <v>18848</v>
      </c>
      <c r="D967" s="91" t="s">
        <v>18849</v>
      </c>
      <c r="E967" s="62" t="s">
        <v>15956</v>
      </c>
      <c r="F967" s="62" t="s">
        <v>15768</v>
      </c>
    </row>
    <row r="968" spans="1:6" x14ac:dyDescent="0.15">
      <c r="A968" s="87" t="s">
        <v>6775</v>
      </c>
      <c r="B968" s="91" t="s">
        <v>18850</v>
      </c>
      <c r="C968" s="91" t="s">
        <v>18851</v>
      </c>
      <c r="D968" s="91" t="s">
        <v>18852</v>
      </c>
      <c r="E968" s="62" t="s">
        <v>15956</v>
      </c>
      <c r="F968" s="62" t="s">
        <v>15768</v>
      </c>
    </row>
    <row r="969" spans="1:6" x14ac:dyDescent="0.15">
      <c r="A969" s="87" t="s">
        <v>6777</v>
      </c>
      <c r="B969" s="91" t="s">
        <v>18853</v>
      </c>
      <c r="C969" s="91" t="s">
        <v>18854</v>
      </c>
      <c r="D969" s="91" t="s">
        <v>18855</v>
      </c>
      <c r="E969" s="62" t="s">
        <v>15956</v>
      </c>
      <c r="F969" s="62" t="s">
        <v>15768</v>
      </c>
    </row>
    <row r="970" spans="1:6" x14ac:dyDescent="0.15">
      <c r="A970" s="87" t="s">
        <v>6780</v>
      </c>
      <c r="B970" s="91" t="s">
        <v>18856</v>
      </c>
      <c r="C970" s="91" t="s">
        <v>18857</v>
      </c>
      <c r="D970" s="91" t="s">
        <v>18858</v>
      </c>
      <c r="E970" s="62" t="s">
        <v>15956</v>
      </c>
      <c r="F970" s="62" t="s">
        <v>15768</v>
      </c>
    </row>
    <row r="971" spans="1:6" x14ac:dyDescent="0.15">
      <c r="A971" s="87" t="s">
        <v>6783</v>
      </c>
      <c r="B971" s="91" t="s">
        <v>18859</v>
      </c>
      <c r="C971" s="91" t="s">
        <v>18860</v>
      </c>
      <c r="D971" s="91" t="s">
        <v>18861</v>
      </c>
      <c r="E971" s="62" t="s">
        <v>15956</v>
      </c>
      <c r="F971" s="62" t="s">
        <v>15768</v>
      </c>
    </row>
    <row r="972" spans="1:6" x14ac:dyDescent="0.15">
      <c r="A972" s="87" t="s">
        <v>6786</v>
      </c>
      <c r="B972" s="91" t="s">
        <v>18862</v>
      </c>
      <c r="C972" s="91" t="s">
        <v>18863</v>
      </c>
      <c r="D972" s="91" t="s">
        <v>18864</v>
      </c>
      <c r="E972" s="62" t="s">
        <v>15956</v>
      </c>
      <c r="F972" s="62" t="s">
        <v>15768</v>
      </c>
    </row>
    <row r="973" spans="1:6" x14ac:dyDescent="0.15">
      <c r="A973" s="87" t="s">
        <v>6789</v>
      </c>
      <c r="B973" s="91" t="s">
        <v>18865</v>
      </c>
      <c r="C973" s="91" t="s">
        <v>18866</v>
      </c>
      <c r="D973" s="91" t="s">
        <v>18867</v>
      </c>
      <c r="E973" s="62" t="s">
        <v>15956</v>
      </c>
      <c r="F973" s="62" t="s">
        <v>15768</v>
      </c>
    </row>
    <row r="974" spans="1:6" x14ac:dyDescent="0.15">
      <c r="A974" s="87" t="s">
        <v>6792</v>
      </c>
      <c r="B974" s="91" t="s">
        <v>18868</v>
      </c>
      <c r="C974" s="91" t="s">
        <v>18869</v>
      </c>
      <c r="D974" s="91" t="s">
        <v>18870</v>
      </c>
      <c r="E974" s="62" t="s">
        <v>15956</v>
      </c>
      <c r="F974" s="62" t="s">
        <v>15768</v>
      </c>
    </row>
    <row r="975" spans="1:6" x14ac:dyDescent="0.15">
      <c r="A975" s="87" t="s">
        <v>6795</v>
      </c>
      <c r="B975" s="91" t="s">
        <v>18871</v>
      </c>
      <c r="C975" s="91" t="s">
        <v>18872</v>
      </c>
      <c r="D975" s="91" t="s">
        <v>18873</v>
      </c>
      <c r="E975" s="62" t="s">
        <v>15956</v>
      </c>
      <c r="F975" s="62" t="s">
        <v>15768</v>
      </c>
    </row>
    <row r="976" spans="1:6" x14ac:dyDescent="0.15">
      <c r="A976" s="87" t="s">
        <v>6798</v>
      </c>
      <c r="B976" s="91" t="s">
        <v>18874</v>
      </c>
      <c r="C976" s="91" t="s">
        <v>18875</v>
      </c>
      <c r="D976" s="91" t="s">
        <v>18876</v>
      </c>
      <c r="E976" s="62" t="s">
        <v>15956</v>
      </c>
      <c r="F976" s="62" t="s">
        <v>15768</v>
      </c>
    </row>
    <row r="977" spans="1:6" x14ac:dyDescent="0.15">
      <c r="A977" s="87" t="s">
        <v>6801</v>
      </c>
      <c r="B977" s="91" t="s">
        <v>18877</v>
      </c>
      <c r="C977" s="91" t="s">
        <v>18878</v>
      </c>
      <c r="D977" s="91" t="s">
        <v>18879</v>
      </c>
      <c r="E977" s="62" t="s">
        <v>15956</v>
      </c>
      <c r="F977" s="62" t="s">
        <v>15768</v>
      </c>
    </row>
    <row r="978" spans="1:6" x14ac:dyDescent="0.15">
      <c r="A978" s="87" t="s">
        <v>6804</v>
      </c>
      <c r="B978" s="91" t="s">
        <v>18880</v>
      </c>
      <c r="C978" s="91" t="s">
        <v>18881</v>
      </c>
      <c r="D978" s="91" t="s">
        <v>18882</v>
      </c>
      <c r="E978" s="62" t="s">
        <v>15956</v>
      </c>
      <c r="F978" s="62" t="s">
        <v>15768</v>
      </c>
    </row>
    <row r="979" spans="1:6" x14ac:dyDescent="0.15">
      <c r="A979" s="87" t="s">
        <v>6807</v>
      </c>
      <c r="B979" s="91" t="s">
        <v>18883</v>
      </c>
      <c r="C979" s="91" t="s">
        <v>18884</v>
      </c>
      <c r="D979" s="91" t="s">
        <v>18885</v>
      </c>
      <c r="E979" s="62" t="s">
        <v>15956</v>
      </c>
      <c r="F979" s="62" t="s">
        <v>15768</v>
      </c>
    </row>
    <row r="980" spans="1:6" x14ac:dyDescent="0.15">
      <c r="A980" s="87" t="s">
        <v>6810</v>
      </c>
      <c r="B980" s="91" t="s">
        <v>18886</v>
      </c>
      <c r="C980" s="91" t="s">
        <v>18887</v>
      </c>
      <c r="D980" s="91" t="s">
        <v>18888</v>
      </c>
      <c r="E980" s="62" t="s">
        <v>15956</v>
      </c>
      <c r="F980" s="62" t="s">
        <v>15768</v>
      </c>
    </row>
    <row r="981" spans="1:6" x14ac:dyDescent="0.15">
      <c r="A981" s="87" t="s">
        <v>6813</v>
      </c>
      <c r="B981" s="91" t="s">
        <v>18889</v>
      </c>
      <c r="C981" s="91" t="s">
        <v>18890</v>
      </c>
      <c r="D981" s="91" t="s">
        <v>18891</v>
      </c>
      <c r="E981" s="62" t="s">
        <v>15956</v>
      </c>
      <c r="F981" s="62" t="s">
        <v>15768</v>
      </c>
    </row>
    <row r="982" spans="1:6" x14ac:dyDescent="0.15">
      <c r="A982" s="87" t="s">
        <v>6816</v>
      </c>
      <c r="B982" s="91" t="s">
        <v>18892</v>
      </c>
      <c r="C982" s="91" t="s">
        <v>18893</v>
      </c>
      <c r="D982" s="91" t="s">
        <v>18894</v>
      </c>
      <c r="E982" s="62" t="s">
        <v>15956</v>
      </c>
      <c r="F982" s="62" t="s">
        <v>15768</v>
      </c>
    </row>
    <row r="983" spans="1:6" x14ac:dyDescent="0.15">
      <c r="A983" s="87" t="s">
        <v>6819</v>
      </c>
      <c r="B983" s="91" t="s">
        <v>18895</v>
      </c>
      <c r="C983" s="91" t="s">
        <v>18896</v>
      </c>
      <c r="D983" s="91" t="s">
        <v>18897</v>
      </c>
      <c r="E983" s="62" t="s">
        <v>15956</v>
      </c>
      <c r="F983" s="62" t="s">
        <v>15768</v>
      </c>
    </row>
    <row r="984" spans="1:6" x14ac:dyDescent="0.15">
      <c r="A984" s="87" t="s">
        <v>6822</v>
      </c>
      <c r="B984" s="91" t="s">
        <v>18898</v>
      </c>
      <c r="C984" s="91" t="s">
        <v>18899</v>
      </c>
      <c r="D984" s="91" t="s">
        <v>18900</v>
      </c>
      <c r="E984" s="62" t="s">
        <v>15956</v>
      </c>
      <c r="F984" s="62" t="s">
        <v>15768</v>
      </c>
    </row>
    <row r="985" spans="1:6" x14ac:dyDescent="0.15">
      <c r="A985" s="87" t="s">
        <v>6824</v>
      </c>
      <c r="B985" s="91" t="s">
        <v>18901</v>
      </c>
      <c r="C985" s="91" t="s">
        <v>18902</v>
      </c>
      <c r="D985" s="91" t="s">
        <v>18903</v>
      </c>
      <c r="E985" s="62" t="s">
        <v>15956</v>
      </c>
      <c r="F985" s="62" t="s">
        <v>15768</v>
      </c>
    </row>
    <row r="986" spans="1:6" x14ac:dyDescent="0.15">
      <c r="A986" s="87" t="s">
        <v>6826</v>
      </c>
      <c r="B986" s="91" t="s">
        <v>18904</v>
      </c>
      <c r="C986" s="91" t="s">
        <v>18905</v>
      </c>
      <c r="D986" s="91" t="s">
        <v>18906</v>
      </c>
      <c r="E986" s="62" t="s">
        <v>15956</v>
      </c>
      <c r="F986" s="62" t="s">
        <v>15768</v>
      </c>
    </row>
    <row r="987" spans="1:6" x14ac:dyDescent="0.15">
      <c r="A987" s="87" t="s">
        <v>6829</v>
      </c>
      <c r="B987" s="91" t="s">
        <v>18907</v>
      </c>
      <c r="C987" s="91" t="s">
        <v>18908</v>
      </c>
      <c r="D987" s="91" t="s">
        <v>18909</v>
      </c>
      <c r="E987" s="62" t="s">
        <v>15956</v>
      </c>
      <c r="F987" s="62" t="s">
        <v>15768</v>
      </c>
    </row>
    <row r="988" spans="1:6" x14ac:dyDescent="0.15">
      <c r="A988" s="87" t="s">
        <v>6832</v>
      </c>
      <c r="B988" s="91" t="s">
        <v>18910</v>
      </c>
      <c r="C988" s="91" t="s">
        <v>18911</v>
      </c>
      <c r="D988" s="91" t="s">
        <v>18912</v>
      </c>
      <c r="E988" s="62" t="s">
        <v>15956</v>
      </c>
      <c r="F988" s="62" t="s">
        <v>15768</v>
      </c>
    </row>
    <row r="989" spans="1:6" x14ac:dyDescent="0.15">
      <c r="A989" s="87" t="s">
        <v>6834</v>
      </c>
      <c r="B989" s="91" t="s">
        <v>18913</v>
      </c>
      <c r="C989" s="91" t="s">
        <v>18914</v>
      </c>
      <c r="D989" s="91" t="s">
        <v>18915</v>
      </c>
      <c r="E989" s="62" t="s">
        <v>15956</v>
      </c>
      <c r="F989" s="62" t="s">
        <v>15768</v>
      </c>
    </row>
    <row r="990" spans="1:6" x14ac:dyDescent="0.15">
      <c r="A990" s="87" t="s">
        <v>6837</v>
      </c>
      <c r="B990" s="91" t="s">
        <v>18916</v>
      </c>
      <c r="C990" s="91" t="s">
        <v>18917</v>
      </c>
      <c r="D990" s="91" t="s">
        <v>18918</v>
      </c>
      <c r="E990" s="62" t="s">
        <v>15956</v>
      </c>
      <c r="F990" s="62" t="s">
        <v>15768</v>
      </c>
    </row>
    <row r="991" spans="1:6" x14ac:dyDescent="0.15">
      <c r="A991" s="87" t="s">
        <v>6839</v>
      </c>
      <c r="B991" s="91" t="s">
        <v>18919</v>
      </c>
      <c r="C991" s="91" t="s">
        <v>18920</v>
      </c>
      <c r="D991" s="91" t="s">
        <v>18921</v>
      </c>
      <c r="E991" s="62" t="s">
        <v>15956</v>
      </c>
      <c r="F991" s="62" t="s">
        <v>15768</v>
      </c>
    </row>
    <row r="992" spans="1:6" x14ac:dyDescent="0.15">
      <c r="A992" s="87" t="s">
        <v>6842</v>
      </c>
      <c r="B992" s="91" t="s">
        <v>18922</v>
      </c>
      <c r="C992" s="91" t="s">
        <v>18923</v>
      </c>
      <c r="D992" s="91" t="s">
        <v>18924</v>
      </c>
      <c r="E992" s="62" t="s">
        <v>15956</v>
      </c>
      <c r="F992" s="62" t="s">
        <v>15768</v>
      </c>
    </row>
    <row r="993" spans="1:6" x14ac:dyDescent="0.15">
      <c r="A993" s="87" t="s">
        <v>6845</v>
      </c>
      <c r="B993" s="91" t="s">
        <v>18925</v>
      </c>
      <c r="C993" s="91" t="s">
        <v>18926</v>
      </c>
      <c r="D993" s="91" t="s">
        <v>18927</v>
      </c>
      <c r="E993" s="62" t="s">
        <v>15956</v>
      </c>
      <c r="F993" s="62" t="s">
        <v>15768</v>
      </c>
    </row>
    <row r="994" spans="1:6" x14ac:dyDescent="0.15">
      <c r="A994" s="87" t="s">
        <v>6848</v>
      </c>
      <c r="B994" s="91" t="s">
        <v>18928</v>
      </c>
      <c r="C994" s="91" t="s">
        <v>18929</v>
      </c>
      <c r="D994" s="91" t="s">
        <v>18930</v>
      </c>
      <c r="E994" s="62" t="s">
        <v>15956</v>
      </c>
      <c r="F994" s="62" t="s">
        <v>15768</v>
      </c>
    </row>
    <row r="995" spans="1:6" x14ac:dyDescent="0.15">
      <c r="A995" s="87" t="s">
        <v>6851</v>
      </c>
      <c r="B995" s="91" t="s">
        <v>18931</v>
      </c>
      <c r="C995" s="91" t="s">
        <v>18932</v>
      </c>
      <c r="D995" s="91" t="s">
        <v>18933</v>
      </c>
      <c r="E995" s="62" t="s">
        <v>15956</v>
      </c>
      <c r="F995" s="62" t="s">
        <v>15768</v>
      </c>
    </row>
    <row r="996" spans="1:6" x14ac:dyDescent="0.15">
      <c r="A996" s="87" t="s">
        <v>6856</v>
      </c>
      <c r="B996" s="91" t="s">
        <v>18934</v>
      </c>
      <c r="C996" s="91" t="s">
        <v>18935</v>
      </c>
      <c r="D996" s="91" t="s">
        <v>18936</v>
      </c>
      <c r="E996" s="62" t="s">
        <v>15956</v>
      </c>
      <c r="F996" s="62" t="s">
        <v>15768</v>
      </c>
    </row>
    <row r="997" spans="1:6" x14ac:dyDescent="0.15">
      <c r="A997" s="87" t="s">
        <v>6859</v>
      </c>
      <c r="B997" s="91" t="s">
        <v>18937</v>
      </c>
      <c r="C997" s="91" t="s">
        <v>18938</v>
      </c>
      <c r="D997" s="91" t="s">
        <v>18939</v>
      </c>
      <c r="E997" s="62" t="s">
        <v>15956</v>
      </c>
      <c r="F997" s="62" t="s">
        <v>15768</v>
      </c>
    </row>
    <row r="998" spans="1:6" x14ac:dyDescent="0.15">
      <c r="A998" s="87" t="s">
        <v>6853</v>
      </c>
      <c r="B998" s="91" t="s">
        <v>18940</v>
      </c>
      <c r="C998" s="91" t="s">
        <v>18941</v>
      </c>
      <c r="D998" s="91" t="s">
        <v>18942</v>
      </c>
      <c r="E998" s="62" t="s">
        <v>15956</v>
      </c>
      <c r="F998" s="62" t="s">
        <v>15768</v>
      </c>
    </row>
    <row r="999" spans="1:6" x14ac:dyDescent="0.15">
      <c r="A999" s="87" t="s">
        <v>6862</v>
      </c>
      <c r="B999" s="91" t="s">
        <v>18943</v>
      </c>
      <c r="C999" s="91" t="s">
        <v>18944</v>
      </c>
      <c r="D999" s="91" t="s">
        <v>18945</v>
      </c>
      <c r="E999" s="62" t="s">
        <v>15956</v>
      </c>
      <c r="F999" s="62" t="s">
        <v>15768</v>
      </c>
    </row>
    <row r="1000" spans="1:6" x14ac:dyDescent="0.15">
      <c r="A1000" s="87" t="s">
        <v>6865</v>
      </c>
      <c r="B1000" s="91" t="s">
        <v>18946</v>
      </c>
      <c r="C1000" s="91" t="s">
        <v>18947</v>
      </c>
      <c r="D1000" s="91" t="s">
        <v>18948</v>
      </c>
      <c r="E1000" s="62" t="s">
        <v>15956</v>
      </c>
      <c r="F1000" s="62" t="s">
        <v>15768</v>
      </c>
    </row>
    <row r="1001" spans="1:6" x14ac:dyDescent="0.15">
      <c r="A1001" s="87" t="s">
        <v>6868</v>
      </c>
      <c r="B1001" s="91" t="s">
        <v>18949</v>
      </c>
      <c r="C1001" s="91" t="s">
        <v>18950</v>
      </c>
      <c r="D1001" s="91" t="s">
        <v>18951</v>
      </c>
      <c r="E1001" s="62" t="s">
        <v>15956</v>
      </c>
      <c r="F1001" s="62" t="s">
        <v>15768</v>
      </c>
    </row>
    <row r="1002" spans="1:6" x14ac:dyDescent="0.15">
      <c r="A1002" s="87" t="s">
        <v>6871</v>
      </c>
      <c r="B1002" s="91" t="s">
        <v>18952</v>
      </c>
      <c r="C1002" s="91" t="s">
        <v>18953</v>
      </c>
      <c r="D1002" s="91" t="s">
        <v>18954</v>
      </c>
      <c r="E1002" s="62" t="s">
        <v>15956</v>
      </c>
      <c r="F1002" s="62" t="s">
        <v>15768</v>
      </c>
    </row>
    <row r="1003" spans="1:6" x14ac:dyDescent="0.15">
      <c r="A1003" s="87" t="s">
        <v>6874</v>
      </c>
      <c r="B1003" s="91" t="s">
        <v>18955</v>
      </c>
      <c r="C1003" s="91" t="s">
        <v>18956</v>
      </c>
      <c r="D1003" s="91" t="s">
        <v>18957</v>
      </c>
      <c r="E1003" s="62" t="s">
        <v>15956</v>
      </c>
      <c r="F1003" s="62" t="s">
        <v>15768</v>
      </c>
    </row>
    <row r="1004" spans="1:6" x14ac:dyDescent="0.15">
      <c r="A1004" s="87" t="s">
        <v>6877</v>
      </c>
      <c r="B1004" s="91" t="s">
        <v>18958</v>
      </c>
      <c r="C1004" s="91" t="s">
        <v>18959</v>
      </c>
      <c r="D1004" s="91" t="s">
        <v>18960</v>
      </c>
      <c r="E1004" s="62" t="s">
        <v>15956</v>
      </c>
      <c r="F1004" s="62" t="s">
        <v>15768</v>
      </c>
    </row>
    <row r="1005" spans="1:6" x14ac:dyDescent="0.15">
      <c r="A1005" s="87" t="s">
        <v>6880</v>
      </c>
      <c r="B1005" s="91" t="s">
        <v>18961</v>
      </c>
      <c r="C1005" s="91" t="s">
        <v>18962</v>
      </c>
      <c r="D1005" s="91" t="s">
        <v>18963</v>
      </c>
      <c r="E1005" s="62" t="s">
        <v>15956</v>
      </c>
      <c r="F1005" s="62" t="s">
        <v>15768</v>
      </c>
    </row>
    <row r="1006" spans="1:6" x14ac:dyDescent="0.15">
      <c r="A1006" s="87" t="s">
        <v>6883</v>
      </c>
      <c r="B1006" s="91" t="s">
        <v>18964</v>
      </c>
      <c r="C1006" s="91" t="s">
        <v>18965</v>
      </c>
      <c r="D1006" s="91" t="s">
        <v>18966</v>
      </c>
      <c r="E1006" s="62" t="s">
        <v>15956</v>
      </c>
      <c r="F1006" s="62" t="s">
        <v>15768</v>
      </c>
    </row>
    <row r="1007" spans="1:6" x14ac:dyDescent="0.15">
      <c r="A1007" s="87" t="s">
        <v>6886</v>
      </c>
      <c r="B1007" s="91" t="s">
        <v>18967</v>
      </c>
      <c r="C1007" s="91" t="s">
        <v>18968</v>
      </c>
      <c r="D1007" s="91" t="s">
        <v>18969</v>
      </c>
      <c r="E1007" s="62" t="s">
        <v>15956</v>
      </c>
      <c r="F1007" s="62" t="s">
        <v>15768</v>
      </c>
    </row>
    <row r="1008" spans="1:6" x14ac:dyDescent="0.15">
      <c r="A1008" s="87" t="s">
        <v>6889</v>
      </c>
      <c r="B1008" s="91" t="s">
        <v>18970</v>
      </c>
      <c r="C1008" s="91" t="s">
        <v>18971</v>
      </c>
      <c r="D1008" s="91" t="s">
        <v>18972</v>
      </c>
      <c r="E1008" s="62" t="s">
        <v>15956</v>
      </c>
      <c r="F1008" s="62" t="s">
        <v>15768</v>
      </c>
    </row>
    <row r="1009" spans="1:6" x14ac:dyDescent="0.15">
      <c r="A1009" s="87" t="s">
        <v>6892</v>
      </c>
      <c r="B1009" s="91" t="s">
        <v>18973</v>
      </c>
      <c r="C1009" s="91" t="s">
        <v>18974</v>
      </c>
      <c r="D1009" s="91" t="s">
        <v>18975</v>
      </c>
      <c r="E1009" s="62" t="s">
        <v>15956</v>
      </c>
      <c r="F1009" s="62" t="s">
        <v>15768</v>
      </c>
    </row>
    <row r="1010" spans="1:6" x14ac:dyDescent="0.15">
      <c r="A1010" s="87" t="s">
        <v>6895</v>
      </c>
      <c r="B1010" s="91" t="s">
        <v>18976</v>
      </c>
      <c r="C1010" s="91" t="s">
        <v>18977</v>
      </c>
      <c r="D1010" s="91" t="s">
        <v>18978</v>
      </c>
      <c r="E1010" s="62" t="s">
        <v>15956</v>
      </c>
      <c r="F1010" s="62" t="s">
        <v>15768</v>
      </c>
    </row>
    <row r="1011" spans="1:6" x14ac:dyDescent="0.15">
      <c r="A1011" s="87" t="s">
        <v>6898</v>
      </c>
      <c r="B1011" s="91" t="s">
        <v>18979</v>
      </c>
      <c r="C1011" s="91" t="s">
        <v>18980</v>
      </c>
      <c r="D1011" s="91" t="s">
        <v>18981</v>
      </c>
      <c r="E1011" s="62" t="s">
        <v>15956</v>
      </c>
      <c r="F1011" s="62" t="s">
        <v>15768</v>
      </c>
    </row>
    <row r="1012" spans="1:6" x14ac:dyDescent="0.15">
      <c r="A1012" s="87" t="s">
        <v>6901</v>
      </c>
      <c r="B1012" s="91" t="s">
        <v>18982</v>
      </c>
      <c r="C1012" s="91" t="s">
        <v>18983</v>
      </c>
      <c r="D1012" s="91" t="s">
        <v>18984</v>
      </c>
      <c r="E1012" s="62" t="s">
        <v>15956</v>
      </c>
      <c r="F1012" s="62" t="s">
        <v>15768</v>
      </c>
    </row>
    <row r="1013" spans="1:6" x14ac:dyDescent="0.15">
      <c r="A1013" s="87" t="s">
        <v>6904</v>
      </c>
      <c r="B1013" s="91" t="s">
        <v>18985</v>
      </c>
      <c r="C1013" s="91" t="s">
        <v>18986</v>
      </c>
      <c r="D1013" s="91" t="s">
        <v>18987</v>
      </c>
      <c r="E1013" s="62" t="s">
        <v>15956</v>
      </c>
      <c r="F1013" s="62" t="s">
        <v>15768</v>
      </c>
    </row>
    <row r="1014" spans="1:6" x14ac:dyDescent="0.15">
      <c r="A1014" s="87" t="s">
        <v>6906</v>
      </c>
      <c r="B1014" s="91" t="s">
        <v>18988</v>
      </c>
      <c r="C1014" s="91" t="s">
        <v>18989</v>
      </c>
      <c r="D1014" s="91" t="s">
        <v>18990</v>
      </c>
      <c r="E1014" s="62" t="s">
        <v>15956</v>
      </c>
      <c r="F1014" s="62" t="s">
        <v>15768</v>
      </c>
    </row>
    <row r="1015" spans="1:6" x14ac:dyDescent="0.15">
      <c r="A1015" s="87" t="s">
        <v>6909</v>
      </c>
      <c r="B1015" s="91" t="s">
        <v>18991</v>
      </c>
      <c r="C1015" s="91" t="s">
        <v>18992</v>
      </c>
      <c r="D1015" s="91" t="s">
        <v>18993</v>
      </c>
      <c r="E1015" s="62" t="s">
        <v>15956</v>
      </c>
      <c r="F1015" s="62" t="s">
        <v>15768</v>
      </c>
    </row>
    <row r="1016" spans="1:6" x14ac:dyDescent="0.15">
      <c r="A1016" s="87" t="s">
        <v>6912</v>
      </c>
      <c r="B1016" s="91" t="s">
        <v>18994</v>
      </c>
      <c r="C1016" s="91" t="s">
        <v>18995</v>
      </c>
      <c r="D1016" s="91" t="s">
        <v>18996</v>
      </c>
      <c r="E1016" s="62" t="s">
        <v>15956</v>
      </c>
      <c r="F1016" s="62" t="s">
        <v>15768</v>
      </c>
    </row>
    <row r="1017" spans="1:6" x14ac:dyDescent="0.15">
      <c r="A1017" s="87" t="s">
        <v>6915</v>
      </c>
      <c r="B1017" s="91" t="s">
        <v>18997</v>
      </c>
      <c r="C1017" s="91" t="s">
        <v>18998</v>
      </c>
      <c r="D1017" s="91" t="s">
        <v>18999</v>
      </c>
      <c r="E1017" s="62" t="s">
        <v>15956</v>
      </c>
      <c r="F1017" s="62" t="s">
        <v>15768</v>
      </c>
    </row>
    <row r="1018" spans="1:6" x14ac:dyDescent="0.15">
      <c r="A1018" s="87" t="s">
        <v>6918</v>
      </c>
      <c r="B1018" s="91" t="s">
        <v>19000</v>
      </c>
      <c r="C1018" s="91" t="s">
        <v>19001</v>
      </c>
      <c r="D1018" s="91" t="s">
        <v>19002</v>
      </c>
      <c r="E1018" s="62" t="s">
        <v>15956</v>
      </c>
      <c r="F1018" s="62" t="s">
        <v>15768</v>
      </c>
    </row>
    <row r="1019" spans="1:6" x14ac:dyDescent="0.15">
      <c r="A1019" s="87" t="s">
        <v>6921</v>
      </c>
      <c r="B1019" s="91" t="s">
        <v>19003</v>
      </c>
      <c r="C1019" s="91" t="s">
        <v>19004</v>
      </c>
      <c r="D1019" s="91" t="s">
        <v>19005</v>
      </c>
      <c r="E1019" s="62" t="s">
        <v>15956</v>
      </c>
      <c r="F1019" s="62" t="s">
        <v>15768</v>
      </c>
    </row>
    <row r="1020" spans="1:6" x14ac:dyDescent="0.15">
      <c r="A1020" s="87" t="s">
        <v>6924</v>
      </c>
      <c r="B1020" s="91" t="s">
        <v>19006</v>
      </c>
      <c r="C1020" s="91" t="s">
        <v>19007</v>
      </c>
      <c r="D1020" s="91" t="s">
        <v>19008</v>
      </c>
      <c r="E1020" s="62" t="s">
        <v>15956</v>
      </c>
      <c r="F1020" s="62" t="s">
        <v>15768</v>
      </c>
    </row>
    <row r="1021" spans="1:6" x14ac:dyDescent="0.15">
      <c r="A1021" s="87" t="s">
        <v>6927</v>
      </c>
      <c r="B1021" s="91" t="s">
        <v>19009</v>
      </c>
      <c r="C1021" s="91" t="s">
        <v>19010</v>
      </c>
      <c r="D1021" s="91" t="s">
        <v>19011</v>
      </c>
      <c r="E1021" s="62" t="s">
        <v>15956</v>
      </c>
      <c r="F1021" s="62" t="s">
        <v>15768</v>
      </c>
    </row>
    <row r="1022" spans="1:6" x14ac:dyDescent="0.15">
      <c r="A1022" s="87" t="s">
        <v>6930</v>
      </c>
      <c r="B1022" s="91" t="s">
        <v>19012</v>
      </c>
      <c r="C1022" s="91" t="s">
        <v>19013</v>
      </c>
      <c r="D1022" s="91" t="s">
        <v>19014</v>
      </c>
      <c r="E1022" s="62" t="s">
        <v>15956</v>
      </c>
      <c r="F1022" s="62" t="s">
        <v>15768</v>
      </c>
    </row>
    <row r="1023" spans="1:6" x14ac:dyDescent="0.15">
      <c r="A1023" s="87" t="s">
        <v>6933</v>
      </c>
      <c r="B1023" s="91" t="s">
        <v>19015</v>
      </c>
      <c r="C1023" s="91" t="s">
        <v>19016</v>
      </c>
      <c r="D1023" s="91" t="s">
        <v>19017</v>
      </c>
      <c r="E1023" s="62" t="s">
        <v>15956</v>
      </c>
      <c r="F1023" s="62" t="s">
        <v>15768</v>
      </c>
    </row>
    <row r="1024" spans="1:6" x14ac:dyDescent="0.15">
      <c r="A1024" s="87" t="s">
        <v>6936</v>
      </c>
      <c r="B1024" s="91" t="s">
        <v>19018</v>
      </c>
      <c r="C1024" s="91" t="s">
        <v>19019</v>
      </c>
      <c r="D1024" s="91" t="s">
        <v>19020</v>
      </c>
      <c r="E1024" s="62" t="s">
        <v>15956</v>
      </c>
      <c r="F1024" s="62" t="s">
        <v>15768</v>
      </c>
    </row>
    <row r="1025" spans="1:6" x14ac:dyDescent="0.15">
      <c r="A1025" s="87" t="s">
        <v>6939</v>
      </c>
      <c r="B1025" s="91" t="s">
        <v>19021</v>
      </c>
      <c r="C1025" s="91" t="s">
        <v>19022</v>
      </c>
      <c r="D1025" s="91" t="s">
        <v>19023</v>
      </c>
      <c r="E1025" s="62" t="s">
        <v>15956</v>
      </c>
      <c r="F1025" s="62" t="s">
        <v>15768</v>
      </c>
    </row>
    <row r="1026" spans="1:6" x14ac:dyDescent="0.15">
      <c r="A1026" s="87" t="s">
        <v>6942</v>
      </c>
      <c r="B1026" s="91" t="s">
        <v>19024</v>
      </c>
      <c r="C1026" s="91" t="s">
        <v>19025</v>
      </c>
      <c r="D1026" s="91" t="s">
        <v>19026</v>
      </c>
      <c r="E1026" s="62" t="s">
        <v>15956</v>
      </c>
      <c r="F1026" s="62" t="s">
        <v>15768</v>
      </c>
    </row>
    <row r="1027" spans="1:6" x14ac:dyDescent="0.15">
      <c r="A1027" s="87" t="s">
        <v>6945</v>
      </c>
      <c r="B1027" s="91" t="s">
        <v>19027</v>
      </c>
      <c r="C1027" s="91" t="s">
        <v>19028</v>
      </c>
      <c r="D1027" s="91" t="s">
        <v>19029</v>
      </c>
      <c r="E1027" s="62" t="s">
        <v>15956</v>
      </c>
      <c r="F1027" s="62" t="s">
        <v>15768</v>
      </c>
    </row>
    <row r="1028" spans="1:6" x14ac:dyDescent="0.15">
      <c r="A1028" s="87" t="s">
        <v>6948</v>
      </c>
      <c r="B1028" s="91" t="s">
        <v>19030</v>
      </c>
      <c r="C1028" s="91" t="s">
        <v>19031</v>
      </c>
      <c r="D1028" s="91" t="s">
        <v>19032</v>
      </c>
      <c r="E1028" s="62" t="s">
        <v>15956</v>
      </c>
      <c r="F1028" s="62" t="s">
        <v>15768</v>
      </c>
    </row>
    <row r="1029" spans="1:6" x14ac:dyDescent="0.15">
      <c r="A1029" s="87" t="s">
        <v>6951</v>
      </c>
      <c r="B1029" s="91" t="s">
        <v>19033</v>
      </c>
      <c r="C1029" s="91" t="s">
        <v>19034</v>
      </c>
      <c r="D1029" s="91" t="s">
        <v>19035</v>
      </c>
      <c r="E1029" s="62" t="s">
        <v>15956</v>
      </c>
      <c r="F1029" s="62" t="s">
        <v>15768</v>
      </c>
    </row>
    <row r="1030" spans="1:6" x14ac:dyDescent="0.15">
      <c r="A1030" s="87" t="s">
        <v>6954</v>
      </c>
      <c r="B1030" s="91" t="s">
        <v>19036</v>
      </c>
      <c r="C1030" s="91" t="s">
        <v>19037</v>
      </c>
      <c r="D1030" s="91" t="s">
        <v>19038</v>
      </c>
      <c r="E1030" s="62" t="s">
        <v>15956</v>
      </c>
      <c r="F1030" s="62" t="s">
        <v>15768</v>
      </c>
    </row>
    <row r="1031" spans="1:6" x14ac:dyDescent="0.15">
      <c r="A1031" s="87" t="s">
        <v>6957</v>
      </c>
      <c r="B1031" s="91" t="s">
        <v>19039</v>
      </c>
      <c r="C1031" s="91" t="s">
        <v>19040</v>
      </c>
      <c r="D1031" s="91" t="s">
        <v>19041</v>
      </c>
      <c r="E1031" s="62" t="s">
        <v>15956</v>
      </c>
      <c r="F1031" s="62" t="s">
        <v>15768</v>
      </c>
    </row>
    <row r="1032" spans="1:6" x14ac:dyDescent="0.15">
      <c r="A1032" s="87" t="s">
        <v>6960</v>
      </c>
      <c r="B1032" s="91" t="s">
        <v>19042</v>
      </c>
      <c r="C1032" s="91" t="s">
        <v>19043</v>
      </c>
      <c r="D1032" s="91" t="s">
        <v>19044</v>
      </c>
      <c r="E1032" s="62" t="s">
        <v>15956</v>
      </c>
      <c r="F1032" s="62" t="s">
        <v>15768</v>
      </c>
    </row>
    <row r="1033" spans="1:6" x14ac:dyDescent="0.15">
      <c r="A1033" s="87" t="s">
        <v>6963</v>
      </c>
      <c r="B1033" s="91" t="s">
        <v>19045</v>
      </c>
      <c r="C1033" s="91" t="s">
        <v>19046</v>
      </c>
      <c r="D1033" s="91" t="s">
        <v>19047</v>
      </c>
      <c r="E1033" s="62" t="s">
        <v>15956</v>
      </c>
      <c r="F1033" s="62" t="s">
        <v>15768</v>
      </c>
    </row>
    <row r="1034" spans="1:6" x14ac:dyDescent="0.15">
      <c r="A1034" s="87" t="s">
        <v>6965</v>
      </c>
      <c r="B1034" s="91" t="s">
        <v>19048</v>
      </c>
      <c r="C1034" s="91" t="s">
        <v>19049</v>
      </c>
      <c r="D1034" s="91" t="s">
        <v>19050</v>
      </c>
      <c r="E1034" s="62" t="s">
        <v>15956</v>
      </c>
      <c r="F1034" s="62" t="s">
        <v>15768</v>
      </c>
    </row>
    <row r="1035" spans="1:6" x14ac:dyDescent="0.15">
      <c r="A1035" s="87" t="s">
        <v>6967</v>
      </c>
      <c r="B1035" s="91" t="s">
        <v>19051</v>
      </c>
      <c r="C1035" s="91" t="s">
        <v>19052</v>
      </c>
      <c r="D1035" s="91" t="s">
        <v>19053</v>
      </c>
      <c r="E1035" s="62" t="s">
        <v>15956</v>
      </c>
      <c r="F1035" s="62" t="s">
        <v>15768</v>
      </c>
    </row>
    <row r="1036" spans="1:6" x14ac:dyDescent="0.15">
      <c r="A1036" s="87" t="s">
        <v>6970</v>
      </c>
      <c r="B1036" s="91" t="s">
        <v>19054</v>
      </c>
      <c r="C1036" s="91" t="s">
        <v>19055</v>
      </c>
      <c r="D1036" s="91" t="s">
        <v>19056</v>
      </c>
      <c r="E1036" s="62" t="s">
        <v>15956</v>
      </c>
      <c r="F1036" s="62" t="s">
        <v>15768</v>
      </c>
    </row>
    <row r="1037" spans="1:6" x14ac:dyDescent="0.15">
      <c r="A1037" s="87" t="s">
        <v>6973</v>
      </c>
      <c r="B1037" s="91" t="s">
        <v>19057</v>
      </c>
      <c r="C1037" s="91" t="s">
        <v>19058</v>
      </c>
      <c r="D1037" s="91" t="s">
        <v>19059</v>
      </c>
      <c r="E1037" s="62" t="s">
        <v>15956</v>
      </c>
      <c r="F1037" s="62" t="s">
        <v>15768</v>
      </c>
    </row>
    <row r="1038" spans="1:6" x14ac:dyDescent="0.15">
      <c r="A1038" s="87" t="s">
        <v>6976</v>
      </c>
      <c r="B1038" s="91" t="s">
        <v>19060</v>
      </c>
      <c r="C1038" s="91" t="s">
        <v>19061</v>
      </c>
      <c r="D1038" s="91" t="s">
        <v>19062</v>
      </c>
      <c r="E1038" s="62" t="s">
        <v>15956</v>
      </c>
      <c r="F1038" s="62" t="s">
        <v>15768</v>
      </c>
    </row>
    <row r="1039" spans="1:6" x14ac:dyDescent="0.15">
      <c r="A1039" s="87" t="s">
        <v>6979</v>
      </c>
      <c r="B1039" s="91" t="s">
        <v>19063</v>
      </c>
      <c r="C1039" s="91" t="s">
        <v>19064</v>
      </c>
      <c r="D1039" s="91" t="s">
        <v>19065</v>
      </c>
      <c r="E1039" s="62" t="s">
        <v>15956</v>
      </c>
      <c r="F1039" s="62" t="s">
        <v>15768</v>
      </c>
    </row>
    <row r="1040" spans="1:6" x14ac:dyDescent="0.15">
      <c r="A1040" s="87" t="s">
        <v>6982</v>
      </c>
      <c r="B1040" s="91" t="s">
        <v>19066</v>
      </c>
      <c r="C1040" s="91" t="s">
        <v>19067</v>
      </c>
      <c r="D1040" s="91" t="s">
        <v>19068</v>
      </c>
      <c r="E1040" s="62" t="s">
        <v>15956</v>
      </c>
      <c r="F1040" s="62" t="s">
        <v>15768</v>
      </c>
    </row>
    <row r="1041" spans="1:6" x14ac:dyDescent="0.15">
      <c r="A1041" s="87" t="s">
        <v>6983</v>
      </c>
      <c r="B1041" s="91" t="s">
        <v>19069</v>
      </c>
      <c r="C1041" s="91" t="s">
        <v>19070</v>
      </c>
      <c r="D1041" s="91" t="s">
        <v>19071</v>
      </c>
      <c r="E1041" s="62" t="s">
        <v>15956</v>
      </c>
      <c r="F1041" s="62" t="s">
        <v>15768</v>
      </c>
    </row>
    <row r="1042" spans="1:6" x14ac:dyDescent="0.15">
      <c r="A1042" s="87" t="s">
        <v>6986</v>
      </c>
      <c r="B1042" s="91" t="s">
        <v>19072</v>
      </c>
      <c r="C1042" s="91" t="s">
        <v>19073</v>
      </c>
      <c r="D1042" s="91" t="s">
        <v>19074</v>
      </c>
      <c r="E1042" s="62" t="s">
        <v>15956</v>
      </c>
      <c r="F1042" s="62" t="s">
        <v>15768</v>
      </c>
    </row>
    <row r="1043" spans="1:6" x14ac:dyDescent="0.15">
      <c r="A1043" s="87" t="s">
        <v>6989</v>
      </c>
      <c r="B1043" s="91" t="s">
        <v>19075</v>
      </c>
      <c r="C1043" s="91" t="s">
        <v>19076</v>
      </c>
      <c r="D1043" s="91" t="s">
        <v>19077</v>
      </c>
      <c r="E1043" s="62" t="s">
        <v>15956</v>
      </c>
      <c r="F1043" s="62" t="s">
        <v>15768</v>
      </c>
    </row>
    <row r="1044" spans="1:6" x14ac:dyDescent="0.15">
      <c r="A1044" s="87" t="s">
        <v>6992</v>
      </c>
      <c r="B1044" s="91" t="s">
        <v>19078</v>
      </c>
      <c r="C1044" s="91" t="s">
        <v>19079</v>
      </c>
      <c r="D1044" s="91" t="s">
        <v>19080</v>
      </c>
      <c r="E1044" s="62" t="s">
        <v>15956</v>
      </c>
      <c r="F1044" s="62" t="s">
        <v>15768</v>
      </c>
    </row>
    <row r="1045" spans="1:6" x14ac:dyDescent="0.15">
      <c r="A1045" s="87" t="s">
        <v>6995</v>
      </c>
      <c r="B1045" s="91" t="s">
        <v>19081</v>
      </c>
      <c r="C1045" s="91" t="s">
        <v>19082</v>
      </c>
      <c r="D1045" s="91" t="s">
        <v>19083</v>
      </c>
      <c r="E1045" s="62" t="s">
        <v>15956</v>
      </c>
      <c r="F1045" s="62" t="s">
        <v>15768</v>
      </c>
    </row>
    <row r="1046" spans="1:6" x14ac:dyDescent="0.15">
      <c r="A1046" s="87" t="s">
        <v>6998</v>
      </c>
      <c r="B1046" s="91" t="s">
        <v>19084</v>
      </c>
      <c r="C1046" s="91" t="s">
        <v>19085</v>
      </c>
      <c r="D1046" s="91" t="s">
        <v>19086</v>
      </c>
      <c r="E1046" s="62" t="s">
        <v>15956</v>
      </c>
      <c r="F1046" s="62" t="s">
        <v>15768</v>
      </c>
    </row>
    <row r="1047" spans="1:6" x14ac:dyDescent="0.15">
      <c r="A1047" s="87" t="s">
        <v>7001</v>
      </c>
      <c r="B1047" s="91" t="s">
        <v>19087</v>
      </c>
      <c r="C1047" s="91" t="s">
        <v>19088</v>
      </c>
      <c r="D1047" s="91" t="s">
        <v>19089</v>
      </c>
      <c r="E1047" s="62" t="s">
        <v>15956</v>
      </c>
      <c r="F1047" s="62" t="s">
        <v>15768</v>
      </c>
    </row>
    <row r="1048" spans="1:6" x14ac:dyDescent="0.15">
      <c r="A1048" s="87" t="s">
        <v>7004</v>
      </c>
      <c r="B1048" s="91" t="s">
        <v>19090</v>
      </c>
      <c r="C1048" s="91" t="s">
        <v>19091</v>
      </c>
      <c r="D1048" s="91" t="s">
        <v>19092</v>
      </c>
      <c r="E1048" s="62" t="s">
        <v>15956</v>
      </c>
      <c r="F1048" s="62" t="s">
        <v>15768</v>
      </c>
    </row>
    <row r="1049" spans="1:6" x14ac:dyDescent="0.15">
      <c r="A1049" s="87" t="s">
        <v>7007</v>
      </c>
      <c r="B1049" s="91" t="s">
        <v>19093</v>
      </c>
      <c r="C1049" s="91" t="s">
        <v>19094</v>
      </c>
      <c r="D1049" s="91" t="s">
        <v>19095</v>
      </c>
      <c r="E1049" s="62" t="s">
        <v>15956</v>
      </c>
      <c r="F1049" s="62" t="s">
        <v>15768</v>
      </c>
    </row>
    <row r="1050" spans="1:6" x14ac:dyDescent="0.15">
      <c r="A1050" s="87" t="s">
        <v>7010</v>
      </c>
      <c r="B1050" s="91" t="s">
        <v>19096</v>
      </c>
      <c r="C1050" s="91" t="s">
        <v>19097</v>
      </c>
      <c r="D1050" s="91" t="s">
        <v>19098</v>
      </c>
      <c r="E1050" s="62" t="s">
        <v>15956</v>
      </c>
      <c r="F1050" s="62" t="s">
        <v>15768</v>
      </c>
    </row>
    <row r="1051" spans="1:6" x14ac:dyDescent="0.15">
      <c r="A1051" s="87" t="s">
        <v>7013</v>
      </c>
      <c r="B1051" s="91" t="s">
        <v>19099</v>
      </c>
      <c r="C1051" s="91" t="s">
        <v>19100</v>
      </c>
      <c r="D1051" s="91" t="s">
        <v>19101</v>
      </c>
      <c r="E1051" s="62" t="s">
        <v>15956</v>
      </c>
      <c r="F1051" s="62" t="s">
        <v>15768</v>
      </c>
    </row>
    <row r="1052" spans="1:6" x14ac:dyDescent="0.15">
      <c r="A1052" s="87" t="s">
        <v>7016</v>
      </c>
      <c r="B1052" s="91" t="s">
        <v>19102</v>
      </c>
      <c r="C1052" s="91" t="s">
        <v>19103</v>
      </c>
      <c r="D1052" s="91" t="s">
        <v>19104</v>
      </c>
      <c r="E1052" s="62" t="s">
        <v>15956</v>
      </c>
      <c r="F1052" s="62" t="s">
        <v>15768</v>
      </c>
    </row>
    <row r="1053" spans="1:6" x14ac:dyDescent="0.15">
      <c r="A1053" s="87" t="s">
        <v>7019</v>
      </c>
      <c r="B1053" s="91" t="s">
        <v>19105</v>
      </c>
      <c r="C1053" s="91" t="s">
        <v>19106</v>
      </c>
      <c r="D1053" s="91" t="s">
        <v>19107</v>
      </c>
      <c r="E1053" s="62" t="s">
        <v>15956</v>
      </c>
      <c r="F1053" s="62" t="s">
        <v>15768</v>
      </c>
    </row>
    <row r="1054" spans="1:6" x14ac:dyDescent="0.15">
      <c r="A1054" s="87" t="s">
        <v>7021</v>
      </c>
      <c r="B1054" s="91" t="s">
        <v>19108</v>
      </c>
      <c r="C1054" s="91" t="s">
        <v>19109</v>
      </c>
      <c r="D1054" s="91" t="s">
        <v>19110</v>
      </c>
      <c r="E1054" s="62" t="s">
        <v>15956</v>
      </c>
      <c r="F1054" s="62" t="s">
        <v>15768</v>
      </c>
    </row>
    <row r="1055" spans="1:6" x14ac:dyDescent="0.15">
      <c r="A1055" s="87" t="s">
        <v>7024</v>
      </c>
      <c r="B1055" s="91" t="s">
        <v>19111</v>
      </c>
      <c r="C1055" s="91" t="s">
        <v>19112</v>
      </c>
      <c r="D1055" s="91" t="s">
        <v>19113</v>
      </c>
      <c r="E1055" s="62" t="s">
        <v>15956</v>
      </c>
      <c r="F1055" s="62" t="s">
        <v>15768</v>
      </c>
    </row>
    <row r="1056" spans="1:6" x14ac:dyDescent="0.15">
      <c r="A1056" s="87" t="s">
        <v>7027</v>
      </c>
      <c r="B1056" s="91" t="s">
        <v>19114</v>
      </c>
      <c r="C1056" s="91" t="s">
        <v>19115</v>
      </c>
      <c r="D1056" s="91" t="s">
        <v>19116</v>
      </c>
      <c r="E1056" s="62" t="s">
        <v>15956</v>
      </c>
      <c r="F1056" s="62" t="s">
        <v>15768</v>
      </c>
    </row>
    <row r="1057" spans="1:6" x14ac:dyDescent="0.15">
      <c r="A1057" s="87" t="s">
        <v>7030</v>
      </c>
      <c r="B1057" s="91" t="s">
        <v>19117</v>
      </c>
      <c r="C1057" s="91" t="s">
        <v>19118</v>
      </c>
      <c r="D1057" s="91" t="s">
        <v>19119</v>
      </c>
      <c r="E1057" s="62" t="s">
        <v>15956</v>
      </c>
      <c r="F1057" s="62" t="s">
        <v>15768</v>
      </c>
    </row>
    <row r="1058" spans="1:6" x14ac:dyDescent="0.15">
      <c r="A1058" s="87" t="s">
        <v>7033</v>
      </c>
      <c r="B1058" s="91" t="s">
        <v>19120</v>
      </c>
      <c r="C1058" s="91" t="s">
        <v>19121</v>
      </c>
      <c r="D1058" s="91" t="s">
        <v>19122</v>
      </c>
      <c r="E1058" s="62" t="s">
        <v>15956</v>
      </c>
      <c r="F1058" s="62" t="s">
        <v>15768</v>
      </c>
    </row>
    <row r="1059" spans="1:6" x14ac:dyDescent="0.15">
      <c r="A1059" s="87" t="s">
        <v>7036</v>
      </c>
      <c r="B1059" s="91" t="s">
        <v>19123</v>
      </c>
      <c r="C1059" s="91" t="s">
        <v>19124</v>
      </c>
      <c r="D1059" s="91" t="s">
        <v>19125</v>
      </c>
      <c r="E1059" s="62" t="s">
        <v>15956</v>
      </c>
      <c r="F1059" s="62" t="s">
        <v>15768</v>
      </c>
    </row>
    <row r="1060" spans="1:6" x14ac:dyDescent="0.15">
      <c r="A1060" s="87" t="s">
        <v>7039</v>
      </c>
      <c r="B1060" s="91" t="s">
        <v>19126</v>
      </c>
      <c r="C1060" s="91" t="s">
        <v>19127</v>
      </c>
      <c r="D1060" s="91" t="s">
        <v>19128</v>
      </c>
      <c r="E1060" s="62" t="s">
        <v>15956</v>
      </c>
      <c r="F1060" s="62" t="s">
        <v>15768</v>
      </c>
    </row>
    <row r="1061" spans="1:6" x14ac:dyDescent="0.15">
      <c r="A1061" s="87" t="s">
        <v>7042</v>
      </c>
      <c r="B1061" s="91" t="s">
        <v>19129</v>
      </c>
      <c r="C1061" s="91" t="s">
        <v>19130</v>
      </c>
      <c r="D1061" s="91" t="s">
        <v>19131</v>
      </c>
      <c r="E1061" s="62" t="s">
        <v>15956</v>
      </c>
      <c r="F1061" s="62" t="s">
        <v>15768</v>
      </c>
    </row>
    <row r="1062" spans="1:6" x14ac:dyDescent="0.15">
      <c r="A1062" s="87" t="s">
        <v>7045</v>
      </c>
      <c r="B1062" s="91" t="s">
        <v>19132</v>
      </c>
      <c r="C1062" s="91" t="s">
        <v>19133</v>
      </c>
      <c r="D1062" s="91" t="s">
        <v>19134</v>
      </c>
      <c r="E1062" s="62" t="s">
        <v>15956</v>
      </c>
      <c r="F1062" s="62" t="s">
        <v>15768</v>
      </c>
    </row>
    <row r="1063" spans="1:6" x14ac:dyDescent="0.15">
      <c r="A1063" s="87" t="s">
        <v>7048</v>
      </c>
      <c r="B1063" s="91" t="s">
        <v>19135</v>
      </c>
      <c r="C1063" s="91" t="s">
        <v>19136</v>
      </c>
      <c r="D1063" s="91" t="s">
        <v>19137</v>
      </c>
      <c r="E1063" s="62" t="s">
        <v>15956</v>
      </c>
      <c r="F1063" s="62" t="s">
        <v>15768</v>
      </c>
    </row>
    <row r="1064" spans="1:6" x14ac:dyDescent="0.15">
      <c r="A1064" s="87" t="s">
        <v>7051</v>
      </c>
      <c r="B1064" s="91" t="s">
        <v>19138</v>
      </c>
      <c r="C1064" s="91" t="s">
        <v>19139</v>
      </c>
      <c r="D1064" s="91" t="s">
        <v>19140</v>
      </c>
      <c r="E1064" s="62" t="s">
        <v>15956</v>
      </c>
      <c r="F1064" s="62" t="s">
        <v>15768</v>
      </c>
    </row>
    <row r="1065" spans="1:6" x14ac:dyDescent="0.15">
      <c r="A1065" s="87" t="s">
        <v>7054</v>
      </c>
      <c r="B1065" s="91" t="s">
        <v>19141</v>
      </c>
      <c r="C1065" s="91" t="s">
        <v>19142</v>
      </c>
      <c r="D1065" s="91" t="s">
        <v>19143</v>
      </c>
      <c r="E1065" s="62" t="s">
        <v>15956</v>
      </c>
      <c r="F1065" s="62" t="s">
        <v>15768</v>
      </c>
    </row>
    <row r="1066" spans="1:6" x14ac:dyDescent="0.15">
      <c r="A1066" s="87" t="s">
        <v>7057</v>
      </c>
      <c r="B1066" s="91" t="s">
        <v>19144</v>
      </c>
      <c r="C1066" s="91" t="s">
        <v>19145</v>
      </c>
      <c r="D1066" s="91" t="s">
        <v>19146</v>
      </c>
      <c r="E1066" s="62" t="s">
        <v>15956</v>
      </c>
      <c r="F1066" s="62" t="s">
        <v>15768</v>
      </c>
    </row>
    <row r="1067" spans="1:6" x14ac:dyDescent="0.15">
      <c r="A1067" s="87" t="s">
        <v>7060</v>
      </c>
      <c r="B1067" s="91" t="s">
        <v>19147</v>
      </c>
      <c r="C1067" s="91" t="s">
        <v>19148</v>
      </c>
      <c r="D1067" s="91" t="s">
        <v>19149</v>
      </c>
      <c r="E1067" s="62" t="s">
        <v>15956</v>
      </c>
      <c r="F1067" s="62" t="s">
        <v>15768</v>
      </c>
    </row>
    <row r="1068" spans="1:6" x14ac:dyDescent="0.15">
      <c r="A1068" s="87" t="s">
        <v>7063</v>
      </c>
      <c r="B1068" s="91" t="s">
        <v>19150</v>
      </c>
      <c r="C1068" s="91" t="s">
        <v>19151</v>
      </c>
      <c r="D1068" s="91" t="s">
        <v>19152</v>
      </c>
      <c r="E1068" s="62" t="s">
        <v>15956</v>
      </c>
      <c r="F1068" s="62" t="s">
        <v>15768</v>
      </c>
    </row>
    <row r="1069" spans="1:6" x14ac:dyDescent="0.15">
      <c r="A1069" s="87" t="s">
        <v>7066</v>
      </c>
      <c r="B1069" s="91" t="s">
        <v>19153</v>
      </c>
      <c r="C1069" s="91" t="s">
        <v>19154</v>
      </c>
      <c r="D1069" s="91" t="s">
        <v>19155</v>
      </c>
      <c r="E1069" s="62" t="s">
        <v>15956</v>
      </c>
      <c r="F1069" s="62" t="s">
        <v>15768</v>
      </c>
    </row>
    <row r="1070" spans="1:6" x14ac:dyDescent="0.15">
      <c r="A1070" s="87" t="s">
        <v>7069</v>
      </c>
      <c r="B1070" s="91" t="s">
        <v>19156</v>
      </c>
      <c r="C1070" s="91" t="s">
        <v>19157</v>
      </c>
      <c r="D1070" s="91" t="s">
        <v>19158</v>
      </c>
      <c r="E1070" s="62" t="s">
        <v>15956</v>
      </c>
      <c r="F1070" s="62" t="s">
        <v>15768</v>
      </c>
    </row>
    <row r="1071" spans="1:6" x14ac:dyDescent="0.15">
      <c r="A1071" s="87" t="s">
        <v>7072</v>
      </c>
      <c r="B1071" s="91" t="s">
        <v>19159</v>
      </c>
      <c r="C1071" s="91" t="s">
        <v>19160</v>
      </c>
      <c r="D1071" s="91" t="s">
        <v>19161</v>
      </c>
      <c r="E1071" s="62" t="s">
        <v>15956</v>
      </c>
      <c r="F1071" s="62" t="s">
        <v>15768</v>
      </c>
    </row>
    <row r="1072" spans="1:6" x14ac:dyDescent="0.15">
      <c r="A1072" s="87" t="s">
        <v>7074</v>
      </c>
      <c r="B1072" s="91" t="s">
        <v>19162</v>
      </c>
      <c r="C1072" s="91" t="s">
        <v>19163</v>
      </c>
      <c r="D1072" s="91" t="s">
        <v>19164</v>
      </c>
      <c r="E1072" s="62" t="s">
        <v>15956</v>
      </c>
      <c r="F1072" s="62" t="s">
        <v>15768</v>
      </c>
    </row>
    <row r="1073" spans="1:6" x14ac:dyDescent="0.15">
      <c r="A1073" s="87" t="s">
        <v>7077</v>
      </c>
      <c r="B1073" s="91" t="s">
        <v>19165</v>
      </c>
      <c r="C1073" s="91" t="s">
        <v>19166</v>
      </c>
      <c r="D1073" s="91" t="s">
        <v>19167</v>
      </c>
      <c r="E1073" s="62" t="s">
        <v>15956</v>
      </c>
      <c r="F1073" s="62" t="s">
        <v>15768</v>
      </c>
    </row>
    <row r="1074" spans="1:6" x14ac:dyDescent="0.15">
      <c r="A1074" s="87" t="s">
        <v>7080</v>
      </c>
      <c r="B1074" s="91" t="s">
        <v>19168</v>
      </c>
      <c r="C1074" s="91" t="s">
        <v>19169</v>
      </c>
      <c r="D1074" s="91" t="s">
        <v>19170</v>
      </c>
      <c r="E1074" s="62" t="s">
        <v>15956</v>
      </c>
      <c r="F1074" s="62" t="s">
        <v>15768</v>
      </c>
    </row>
    <row r="1075" spans="1:6" x14ac:dyDescent="0.15">
      <c r="A1075" s="87" t="s">
        <v>7082</v>
      </c>
      <c r="B1075" s="91" t="s">
        <v>19171</v>
      </c>
      <c r="C1075" s="91" t="s">
        <v>19172</v>
      </c>
      <c r="D1075" s="91" t="s">
        <v>19173</v>
      </c>
      <c r="E1075" s="62" t="s">
        <v>15956</v>
      </c>
      <c r="F1075" s="62" t="s">
        <v>15768</v>
      </c>
    </row>
    <row r="1076" spans="1:6" x14ac:dyDescent="0.15">
      <c r="A1076" s="87" t="s">
        <v>7085</v>
      </c>
      <c r="B1076" s="91" t="s">
        <v>19174</v>
      </c>
      <c r="C1076" s="91" t="s">
        <v>19175</v>
      </c>
      <c r="D1076" s="91" t="s">
        <v>19176</v>
      </c>
      <c r="E1076" s="62" t="s">
        <v>15956</v>
      </c>
      <c r="F1076" s="62" t="s">
        <v>15768</v>
      </c>
    </row>
    <row r="1077" spans="1:6" x14ac:dyDescent="0.15">
      <c r="A1077" s="87" t="s">
        <v>7088</v>
      </c>
      <c r="B1077" s="91" t="s">
        <v>19177</v>
      </c>
      <c r="C1077" s="91" t="s">
        <v>19178</v>
      </c>
      <c r="D1077" s="91" t="s">
        <v>19179</v>
      </c>
      <c r="E1077" s="62" t="s">
        <v>15956</v>
      </c>
      <c r="F1077" s="62" t="s">
        <v>15768</v>
      </c>
    </row>
    <row r="1078" spans="1:6" x14ac:dyDescent="0.15">
      <c r="A1078" s="87" t="s">
        <v>7091</v>
      </c>
      <c r="B1078" s="91" t="s">
        <v>19180</v>
      </c>
      <c r="C1078" s="91" t="s">
        <v>19181</v>
      </c>
      <c r="D1078" s="91" t="s">
        <v>19182</v>
      </c>
      <c r="E1078" s="62" t="s">
        <v>15956</v>
      </c>
      <c r="F1078" s="62" t="s">
        <v>15768</v>
      </c>
    </row>
    <row r="1079" spans="1:6" x14ac:dyDescent="0.15">
      <c r="A1079" s="87" t="s">
        <v>7094</v>
      </c>
      <c r="B1079" s="91" t="s">
        <v>19183</v>
      </c>
      <c r="C1079" s="91" t="s">
        <v>19184</v>
      </c>
      <c r="D1079" s="91" t="s">
        <v>19185</v>
      </c>
      <c r="E1079" s="62" t="s">
        <v>15956</v>
      </c>
      <c r="F1079" s="62" t="s">
        <v>15768</v>
      </c>
    </row>
    <row r="1080" spans="1:6" x14ac:dyDescent="0.15">
      <c r="A1080" s="87" t="s">
        <v>7097</v>
      </c>
      <c r="B1080" s="91" t="s">
        <v>19186</v>
      </c>
      <c r="C1080" s="91" t="s">
        <v>19187</v>
      </c>
      <c r="D1080" s="91" t="s">
        <v>19188</v>
      </c>
      <c r="E1080" s="62" t="s">
        <v>15956</v>
      </c>
      <c r="F1080" s="62" t="s">
        <v>15768</v>
      </c>
    </row>
    <row r="1081" spans="1:6" x14ac:dyDescent="0.15">
      <c r="A1081" s="87" t="s">
        <v>7100</v>
      </c>
      <c r="B1081" s="91" t="s">
        <v>19189</v>
      </c>
      <c r="C1081" s="91" t="s">
        <v>19190</v>
      </c>
      <c r="D1081" s="91" t="s">
        <v>19191</v>
      </c>
      <c r="E1081" s="62" t="s">
        <v>15956</v>
      </c>
      <c r="F1081" s="62" t="s">
        <v>15768</v>
      </c>
    </row>
    <row r="1082" spans="1:6" x14ac:dyDescent="0.15">
      <c r="A1082" s="87" t="s">
        <v>7103</v>
      </c>
      <c r="B1082" s="91" t="s">
        <v>19192</v>
      </c>
      <c r="C1082" s="91" t="s">
        <v>19193</v>
      </c>
      <c r="D1082" s="91" t="s">
        <v>19194</v>
      </c>
      <c r="E1082" s="62" t="s">
        <v>15956</v>
      </c>
      <c r="F1082" s="62" t="s">
        <v>15768</v>
      </c>
    </row>
    <row r="1083" spans="1:6" x14ac:dyDescent="0.15">
      <c r="A1083" s="87" t="s">
        <v>7106</v>
      </c>
      <c r="B1083" s="91" t="s">
        <v>19195</v>
      </c>
      <c r="C1083" s="91" t="s">
        <v>19196</v>
      </c>
      <c r="D1083" s="91" t="s">
        <v>19197</v>
      </c>
      <c r="E1083" s="62" t="s">
        <v>15956</v>
      </c>
      <c r="F1083" s="62" t="s">
        <v>15768</v>
      </c>
    </row>
    <row r="1084" spans="1:6" x14ac:dyDescent="0.15">
      <c r="A1084" s="87" t="s">
        <v>7109</v>
      </c>
      <c r="B1084" s="91" t="s">
        <v>19198</v>
      </c>
      <c r="C1084" s="91" t="s">
        <v>19199</v>
      </c>
      <c r="D1084" s="91" t="s">
        <v>19200</v>
      </c>
      <c r="E1084" s="62" t="s">
        <v>15956</v>
      </c>
      <c r="F1084" s="62" t="s">
        <v>15768</v>
      </c>
    </row>
    <row r="1085" spans="1:6" x14ac:dyDescent="0.15">
      <c r="A1085" s="87" t="s">
        <v>7112</v>
      </c>
      <c r="B1085" s="91" t="s">
        <v>19201</v>
      </c>
      <c r="C1085" s="91" t="s">
        <v>19202</v>
      </c>
      <c r="D1085" s="91" t="s">
        <v>19203</v>
      </c>
      <c r="E1085" s="62" t="s">
        <v>15956</v>
      </c>
      <c r="F1085" s="62" t="s">
        <v>15768</v>
      </c>
    </row>
    <row r="1086" spans="1:6" x14ac:dyDescent="0.15">
      <c r="A1086" s="87" t="s">
        <v>7115</v>
      </c>
      <c r="B1086" s="91" t="s">
        <v>19204</v>
      </c>
      <c r="C1086" s="91" t="s">
        <v>19205</v>
      </c>
      <c r="D1086" s="91" t="s">
        <v>19206</v>
      </c>
      <c r="E1086" s="62" t="s">
        <v>15956</v>
      </c>
      <c r="F1086" s="62" t="s">
        <v>15768</v>
      </c>
    </row>
    <row r="1087" spans="1:6" x14ac:dyDescent="0.15">
      <c r="A1087" s="87" t="s">
        <v>7118</v>
      </c>
      <c r="B1087" s="91" t="s">
        <v>19207</v>
      </c>
      <c r="C1087" s="91" t="s">
        <v>19208</v>
      </c>
      <c r="D1087" s="91" t="s">
        <v>19209</v>
      </c>
      <c r="E1087" s="62" t="s">
        <v>15956</v>
      </c>
      <c r="F1087" s="62" t="s">
        <v>15768</v>
      </c>
    </row>
    <row r="1088" spans="1:6" x14ac:dyDescent="0.15">
      <c r="A1088" s="87" t="s">
        <v>7120</v>
      </c>
      <c r="B1088" s="91" t="s">
        <v>19210</v>
      </c>
      <c r="C1088" s="91" t="s">
        <v>19211</v>
      </c>
      <c r="D1088" s="91" t="s">
        <v>19212</v>
      </c>
      <c r="E1088" s="62" t="s">
        <v>15956</v>
      </c>
      <c r="F1088" s="62" t="s">
        <v>15768</v>
      </c>
    </row>
    <row r="1089" spans="1:6" x14ac:dyDescent="0.15">
      <c r="A1089" s="87" t="s">
        <v>7123</v>
      </c>
      <c r="B1089" s="91" t="s">
        <v>19213</v>
      </c>
      <c r="C1089" s="91" t="s">
        <v>19214</v>
      </c>
      <c r="D1089" s="91" t="s">
        <v>19215</v>
      </c>
      <c r="E1089" s="62" t="s">
        <v>15956</v>
      </c>
      <c r="F1089" s="62" t="s">
        <v>15768</v>
      </c>
    </row>
    <row r="1090" spans="1:6" x14ac:dyDescent="0.15">
      <c r="A1090" s="87" t="s">
        <v>7126</v>
      </c>
      <c r="B1090" s="91" t="s">
        <v>19216</v>
      </c>
      <c r="C1090" s="91" t="s">
        <v>19217</v>
      </c>
      <c r="D1090" s="91" t="s">
        <v>19218</v>
      </c>
      <c r="E1090" s="62" t="s">
        <v>15956</v>
      </c>
      <c r="F1090" s="62" t="s">
        <v>15768</v>
      </c>
    </row>
    <row r="1091" spans="1:6" x14ac:dyDescent="0.15">
      <c r="A1091" s="87" t="s">
        <v>7129</v>
      </c>
      <c r="B1091" s="91" t="s">
        <v>19219</v>
      </c>
      <c r="C1091" s="91" t="s">
        <v>19220</v>
      </c>
      <c r="D1091" s="91" t="s">
        <v>19221</v>
      </c>
      <c r="E1091" s="62" t="s">
        <v>15956</v>
      </c>
      <c r="F1091" s="62" t="s">
        <v>15768</v>
      </c>
    </row>
    <row r="1092" spans="1:6" x14ac:dyDescent="0.15">
      <c r="A1092" s="87" t="s">
        <v>7132</v>
      </c>
      <c r="B1092" s="91" t="s">
        <v>19222</v>
      </c>
      <c r="C1092" s="91" t="s">
        <v>19223</v>
      </c>
      <c r="D1092" s="91" t="s">
        <v>19224</v>
      </c>
      <c r="E1092" s="62" t="s">
        <v>15956</v>
      </c>
      <c r="F1092" s="62" t="s">
        <v>15768</v>
      </c>
    </row>
    <row r="1093" spans="1:6" x14ac:dyDescent="0.15">
      <c r="A1093" s="87" t="s">
        <v>7135</v>
      </c>
      <c r="B1093" s="91" t="s">
        <v>19225</v>
      </c>
      <c r="C1093" s="91" t="s">
        <v>19226</v>
      </c>
      <c r="D1093" s="91" t="s">
        <v>19227</v>
      </c>
      <c r="E1093" s="62" t="s">
        <v>15956</v>
      </c>
      <c r="F1093" s="62" t="s">
        <v>15768</v>
      </c>
    </row>
    <row r="1094" spans="1:6" x14ac:dyDescent="0.15">
      <c r="A1094" s="87" t="s">
        <v>7138</v>
      </c>
      <c r="B1094" s="91" t="s">
        <v>19228</v>
      </c>
      <c r="C1094" s="91" t="s">
        <v>19229</v>
      </c>
      <c r="D1094" s="91" t="s">
        <v>19230</v>
      </c>
      <c r="E1094" s="62" t="s">
        <v>15956</v>
      </c>
      <c r="F1094" s="62" t="s">
        <v>15768</v>
      </c>
    </row>
    <row r="1095" spans="1:6" x14ac:dyDescent="0.15">
      <c r="A1095" s="87" t="s">
        <v>7141</v>
      </c>
      <c r="B1095" s="91" t="s">
        <v>19231</v>
      </c>
      <c r="C1095" s="91" t="s">
        <v>19232</v>
      </c>
      <c r="D1095" s="91" t="s">
        <v>19233</v>
      </c>
      <c r="E1095" s="62" t="s">
        <v>15956</v>
      </c>
      <c r="F1095" s="62" t="s">
        <v>15768</v>
      </c>
    </row>
    <row r="1096" spans="1:6" x14ac:dyDescent="0.15">
      <c r="A1096" s="87" t="s">
        <v>7144</v>
      </c>
      <c r="B1096" s="91" t="s">
        <v>19234</v>
      </c>
      <c r="C1096" s="91" t="s">
        <v>19235</v>
      </c>
      <c r="D1096" s="91" t="s">
        <v>19236</v>
      </c>
      <c r="E1096" s="62" t="s">
        <v>15956</v>
      </c>
      <c r="F1096" s="62" t="s">
        <v>15768</v>
      </c>
    </row>
    <row r="1097" spans="1:6" x14ac:dyDescent="0.15">
      <c r="A1097" s="87" t="s">
        <v>7147</v>
      </c>
      <c r="B1097" s="91" t="s">
        <v>19237</v>
      </c>
      <c r="C1097" s="91" t="s">
        <v>19238</v>
      </c>
      <c r="D1097" s="91" t="s">
        <v>19239</v>
      </c>
      <c r="E1097" s="62" t="s">
        <v>15956</v>
      </c>
      <c r="F1097" s="62" t="s">
        <v>15768</v>
      </c>
    </row>
    <row r="1098" spans="1:6" x14ac:dyDescent="0.15">
      <c r="A1098" s="87" t="s">
        <v>7150</v>
      </c>
      <c r="B1098" s="91" t="s">
        <v>19240</v>
      </c>
      <c r="C1098" s="91" t="s">
        <v>19241</v>
      </c>
      <c r="D1098" s="91" t="s">
        <v>19242</v>
      </c>
      <c r="E1098" s="62" t="s">
        <v>15956</v>
      </c>
      <c r="F1098" s="62" t="s">
        <v>15768</v>
      </c>
    </row>
    <row r="1099" spans="1:6" x14ac:dyDescent="0.15">
      <c r="A1099" s="87" t="s">
        <v>7153</v>
      </c>
      <c r="B1099" s="91" t="s">
        <v>19243</v>
      </c>
      <c r="C1099" s="91" t="s">
        <v>19244</v>
      </c>
      <c r="D1099" s="91" t="s">
        <v>19245</v>
      </c>
      <c r="E1099" s="62" t="s">
        <v>15956</v>
      </c>
      <c r="F1099" s="62" t="s">
        <v>15768</v>
      </c>
    </row>
    <row r="1100" spans="1:6" x14ac:dyDescent="0.15">
      <c r="A1100" s="87" t="s">
        <v>7155</v>
      </c>
      <c r="B1100" s="91" t="s">
        <v>19246</v>
      </c>
      <c r="C1100" s="91" t="s">
        <v>19247</v>
      </c>
      <c r="D1100" s="91" t="s">
        <v>19248</v>
      </c>
      <c r="E1100" s="62" t="s">
        <v>15956</v>
      </c>
      <c r="F1100" s="62" t="s">
        <v>15768</v>
      </c>
    </row>
    <row r="1101" spans="1:6" x14ac:dyDescent="0.15">
      <c r="A1101" s="87" t="s">
        <v>7158</v>
      </c>
      <c r="B1101" s="91" t="s">
        <v>19249</v>
      </c>
      <c r="C1101" s="91" t="s">
        <v>19250</v>
      </c>
      <c r="D1101" s="91" t="s">
        <v>19251</v>
      </c>
      <c r="E1101" s="62" t="s">
        <v>15956</v>
      </c>
      <c r="F1101" s="62" t="s">
        <v>15768</v>
      </c>
    </row>
    <row r="1102" spans="1:6" x14ac:dyDescent="0.15">
      <c r="A1102" s="87" t="s">
        <v>7161</v>
      </c>
      <c r="B1102" s="91" t="s">
        <v>19252</v>
      </c>
      <c r="C1102" s="91" t="s">
        <v>19253</v>
      </c>
      <c r="D1102" s="91" t="s">
        <v>19254</v>
      </c>
      <c r="E1102" s="62" t="s">
        <v>15956</v>
      </c>
      <c r="F1102" s="62" t="s">
        <v>15768</v>
      </c>
    </row>
    <row r="1103" spans="1:6" x14ac:dyDescent="0.15">
      <c r="A1103" s="87" t="s">
        <v>7164</v>
      </c>
      <c r="B1103" s="91" t="s">
        <v>19255</v>
      </c>
      <c r="C1103" s="91" t="s">
        <v>19256</v>
      </c>
      <c r="D1103" s="91" t="s">
        <v>19257</v>
      </c>
      <c r="E1103" s="62" t="s">
        <v>15956</v>
      </c>
      <c r="F1103" s="62" t="s">
        <v>15768</v>
      </c>
    </row>
    <row r="1104" spans="1:6" x14ac:dyDescent="0.15">
      <c r="A1104" s="87" t="s">
        <v>7167</v>
      </c>
      <c r="B1104" s="91" t="s">
        <v>19258</v>
      </c>
      <c r="C1104" s="91" t="s">
        <v>19259</v>
      </c>
      <c r="D1104" s="91" t="s">
        <v>19260</v>
      </c>
      <c r="E1104" s="62" t="s">
        <v>15956</v>
      </c>
      <c r="F1104" s="62" t="s">
        <v>15768</v>
      </c>
    </row>
    <row r="1105" spans="1:6" x14ac:dyDescent="0.15">
      <c r="A1105" s="87" t="s">
        <v>7169</v>
      </c>
      <c r="B1105" s="91" t="s">
        <v>19261</v>
      </c>
      <c r="C1105" s="91" t="s">
        <v>19262</v>
      </c>
      <c r="D1105" s="91" t="s">
        <v>19263</v>
      </c>
      <c r="E1105" s="62" t="s">
        <v>15956</v>
      </c>
      <c r="F1105" s="62" t="s">
        <v>15768</v>
      </c>
    </row>
    <row r="1106" spans="1:6" x14ac:dyDescent="0.15">
      <c r="A1106" s="87" t="s">
        <v>7172</v>
      </c>
      <c r="B1106" s="91" t="s">
        <v>19264</v>
      </c>
      <c r="C1106" s="91" t="s">
        <v>19265</v>
      </c>
      <c r="D1106" s="91" t="s">
        <v>19266</v>
      </c>
      <c r="E1106" s="62" t="s">
        <v>15956</v>
      </c>
      <c r="F1106" s="62" t="s">
        <v>15768</v>
      </c>
    </row>
    <row r="1107" spans="1:6" x14ac:dyDescent="0.15">
      <c r="A1107" s="87" t="s">
        <v>7175</v>
      </c>
      <c r="B1107" s="91" t="s">
        <v>19267</v>
      </c>
      <c r="C1107" s="91" t="s">
        <v>19268</v>
      </c>
      <c r="D1107" s="91" t="s">
        <v>19269</v>
      </c>
      <c r="E1107" s="62" t="s">
        <v>15956</v>
      </c>
      <c r="F1107" s="62" t="s">
        <v>15768</v>
      </c>
    </row>
    <row r="1108" spans="1:6" x14ac:dyDescent="0.15">
      <c r="A1108" s="87" t="s">
        <v>7178</v>
      </c>
      <c r="B1108" s="91" t="s">
        <v>19270</v>
      </c>
      <c r="C1108" s="91" t="s">
        <v>19271</v>
      </c>
      <c r="D1108" s="91" t="s">
        <v>19272</v>
      </c>
      <c r="E1108" s="62" t="s">
        <v>15956</v>
      </c>
      <c r="F1108" s="62" t="s">
        <v>15768</v>
      </c>
    </row>
    <row r="1109" spans="1:6" x14ac:dyDescent="0.15">
      <c r="A1109" s="87" t="s">
        <v>7181</v>
      </c>
      <c r="B1109" s="91" t="s">
        <v>19273</v>
      </c>
      <c r="C1109" s="91" t="s">
        <v>19274</v>
      </c>
      <c r="D1109" s="91" t="s">
        <v>19275</v>
      </c>
      <c r="E1109" s="62" t="s">
        <v>15956</v>
      </c>
      <c r="F1109" s="62" t="s">
        <v>15768</v>
      </c>
    </row>
    <row r="1110" spans="1:6" x14ac:dyDescent="0.15">
      <c r="A1110" s="87" t="s">
        <v>7184</v>
      </c>
      <c r="B1110" s="91" t="s">
        <v>19276</v>
      </c>
      <c r="C1110" s="91" t="s">
        <v>19277</v>
      </c>
      <c r="D1110" s="91" t="s">
        <v>19278</v>
      </c>
      <c r="E1110" s="62" t="s">
        <v>15956</v>
      </c>
      <c r="F1110" s="62" t="s">
        <v>15768</v>
      </c>
    </row>
    <row r="1111" spans="1:6" x14ac:dyDescent="0.15">
      <c r="A1111" s="87" t="s">
        <v>7187</v>
      </c>
      <c r="B1111" s="91" t="s">
        <v>19279</v>
      </c>
      <c r="C1111" s="91" t="s">
        <v>19280</v>
      </c>
      <c r="D1111" s="91" t="s">
        <v>19281</v>
      </c>
      <c r="E1111" s="62" t="s">
        <v>15956</v>
      </c>
      <c r="F1111" s="62" t="s">
        <v>15768</v>
      </c>
    </row>
    <row r="1112" spans="1:6" x14ac:dyDescent="0.15">
      <c r="A1112" s="87" t="s">
        <v>7190</v>
      </c>
      <c r="B1112" s="91" t="s">
        <v>19282</v>
      </c>
      <c r="C1112" s="91" t="s">
        <v>19283</v>
      </c>
      <c r="D1112" s="91" t="s">
        <v>19284</v>
      </c>
      <c r="E1112" s="62" t="s">
        <v>15956</v>
      </c>
      <c r="F1112" s="62" t="s">
        <v>15768</v>
      </c>
    </row>
    <row r="1113" spans="1:6" x14ac:dyDescent="0.15">
      <c r="A1113" s="87" t="s">
        <v>7193</v>
      </c>
      <c r="B1113" s="91" t="s">
        <v>19285</v>
      </c>
      <c r="C1113" s="91" t="s">
        <v>19286</v>
      </c>
      <c r="D1113" s="91" t="s">
        <v>19287</v>
      </c>
      <c r="E1113" s="62" t="s">
        <v>15956</v>
      </c>
      <c r="F1113" s="62" t="s">
        <v>15768</v>
      </c>
    </row>
    <row r="1114" spans="1:6" x14ac:dyDescent="0.15">
      <c r="A1114" s="87" t="s">
        <v>7196</v>
      </c>
      <c r="B1114" s="91" t="s">
        <v>19288</v>
      </c>
      <c r="C1114" s="91" t="s">
        <v>19289</v>
      </c>
      <c r="D1114" s="91" t="s">
        <v>19290</v>
      </c>
      <c r="E1114" s="62" t="s">
        <v>15956</v>
      </c>
      <c r="F1114" s="62" t="s">
        <v>15768</v>
      </c>
    </row>
    <row r="1115" spans="1:6" x14ac:dyDescent="0.15">
      <c r="A1115" s="87" t="s">
        <v>7199</v>
      </c>
      <c r="B1115" s="91" t="s">
        <v>19291</v>
      </c>
      <c r="C1115" s="91" t="s">
        <v>19292</v>
      </c>
      <c r="D1115" s="91" t="s">
        <v>19293</v>
      </c>
      <c r="E1115" s="62" t="s">
        <v>15956</v>
      </c>
      <c r="F1115" s="62" t="s">
        <v>15768</v>
      </c>
    </row>
    <row r="1116" spans="1:6" x14ac:dyDescent="0.15">
      <c r="A1116" s="87" t="s">
        <v>7202</v>
      </c>
      <c r="B1116" s="91" t="s">
        <v>19294</v>
      </c>
      <c r="C1116" s="91" t="s">
        <v>19295</v>
      </c>
      <c r="D1116" s="91" t="s">
        <v>19296</v>
      </c>
      <c r="E1116" s="62" t="s">
        <v>15956</v>
      </c>
      <c r="F1116" s="62" t="s">
        <v>15768</v>
      </c>
    </row>
    <row r="1117" spans="1:6" x14ac:dyDescent="0.15">
      <c r="A1117" s="87" t="s">
        <v>7205</v>
      </c>
      <c r="B1117" s="91" t="s">
        <v>19297</v>
      </c>
      <c r="C1117" s="91" t="s">
        <v>19298</v>
      </c>
      <c r="D1117" s="91" t="s">
        <v>19299</v>
      </c>
      <c r="E1117" s="62" t="s">
        <v>15956</v>
      </c>
      <c r="F1117" s="62" t="s">
        <v>15768</v>
      </c>
    </row>
    <row r="1118" spans="1:6" x14ac:dyDescent="0.15">
      <c r="A1118" s="87" t="s">
        <v>7208</v>
      </c>
      <c r="B1118" s="91" t="s">
        <v>19300</v>
      </c>
      <c r="C1118" s="91" t="s">
        <v>19301</v>
      </c>
      <c r="D1118" s="91" t="s">
        <v>19302</v>
      </c>
      <c r="E1118" s="62" t="s">
        <v>15956</v>
      </c>
      <c r="F1118" s="62" t="s">
        <v>15768</v>
      </c>
    </row>
    <row r="1119" spans="1:6" x14ac:dyDescent="0.15">
      <c r="A1119" s="87" t="s">
        <v>7211</v>
      </c>
      <c r="B1119" s="91" t="s">
        <v>19303</v>
      </c>
      <c r="C1119" s="91" t="s">
        <v>19304</v>
      </c>
      <c r="D1119" s="91" t="s">
        <v>19305</v>
      </c>
      <c r="E1119" s="62" t="s">
        <v>15956</v>
      </c>
      <c r="F1119" s="62" t="s">
        <v>15768</v>
      </c>
    </row>
    <row r="1120" spans="1:6" x14ac:dyDescent="0.15">
      <c r="A1120" s="87" t="s">
        <v>7214</v>
      </c>
      <c r="B1120" s="91" t="s">
        <v>19306</v>
      </c>
      <c r="C1120" s="91" t="s">
        <v>19307</v>
      </c>
      <c r="D1120" s="91" t="s">
        <v>19308</v>
      </c>
      <c r="E1120" s="62" t="s">
        <v>15956</v>
      </c>
      <c r="F1120" s="62" t="s">
        <v>15768</v>
      </c>
    </row>
    <row r="1121" spans="1:6" x14ac:dyDescent="0.15">
      <c r="A1121" s="87" t="s">
        <v>7217</v>
      </c>
      <c r="B1121" s="91" t="s">
        <v>19309</v>
      </c>
      <c r="C1121" s="91" t="s">
        <v>19310</v>
      </c>
      <c r="D1121" s="91" t="s">
        <v>19311</v>
      </c>
      <c r="E1121" s="62" t="s">
        <v>15956</v>
      </c>
      <c r="F1121" s="62" t="s">
        <v>15768</v>
      </c>
    </row>
    <row r="1122" spans="1:6" x14ac:dyDescent="0.15">
      <c r="A1122" s="87" t="s">
        <v>7220</v>
      </c>
      <c r="B1122" s="91" t="s">
        <v>19312</v>
      </c>
      <c r="C1122" s="91" t="s">
        <v>19313</v>
      </c>
      <c r="D1122" s="91" t="s">
        <v>19314</v>
      </c>
      <c r="E1122" s="62" t="s">
        <v>15956</v>
      </c>
      <c r="F1122" s="62" t="s">
        <v>15768</v>
      </c>
    </row>
    <row r="1123" spans="1:6" x14ac:dyDescent="0.15">
      <c r="A1123" s="87" t="s">
        <v>7223</v>
      </c>
      <c r="B1123" s="91" t="s">
        <v>19315</v>
      </c>
      <c r="C1123" s="91" t="s">
        <v>19316</v>
      </c>
      <c r="D1123" s="91" t="s">
        <v>19317</v>
      </c>
      <c r="E1123" s="62" t="s">
        <v>15956</v>
      </c>
      <c r="F1123" s="62" t="s">
        <v>15768</v>
      </c>
    </row>
    <row r="1124" spans="1:6" x14ac:dyDescent="0.15">
      <c r="A1124" s="87" t="s">
        <v>7225</v>
      </c>
      <c r="B1124" s="91" t="s">
        <v>19318</v>
      </c>
      <c r="C1124" s="91" t="s">
        <v>19319</v>
      </c>
      <c r="D1124" s="91" t="s">
        <v>19320</v>
      </c>
      <c r="E1124" s="62" t="s">
        <v>15956</v>
      </c>
      <c r="F1124" s="62" t="s">
        <v>15768</v>
      </c>
    </row>
    <row r="1125" spans="1:6" x14ac:dyDescent="0.15">
      <c r="A1125" s="87" t="s">
        <v>7227</v>
      </c>
      <c r="B1125" s="91" t="s">
        <v>19321</v>
      </c>
      <c r="C1125" s="91" t="s">
        <v>19322</v>
      </c>
      <c r="D1125" s="91" t="s">
        <v>19323</v>
      </c>
      <c r="E1125" s="62" t="s">
        <v>15956</v>
      </c>
      <c r="F1125" s="62" t="s">
        <v>15768</v>
      </c>
    </row>
    <row r="1126" spans="1:6" x14ac:dyDescent="0.15">
      <c r="A1126" s="87" t="s">
        <v>7230</v>
      </c>
      <c r="B1126" s="91" t="s">
        <v>19324</v>
      </c>
      <c r="C1126" s="91" t="s">
        <v>19325</v>
      </c>
      <c r="D1126" s="91" t="s">
        <v>19326</v>
      </c>
      <c r="E1126" s="62" t="s">
        <v>15956</v>
      </c>
      <c r="F1126" s="62" t="s">
        <v>15768</v>
      </c>
    </row>
    <row r="1127" spans="1:6" x14ac:dyDescent="0.15">
      <c r="A1127" s="87" t="s">
        <v>7233</v>
      </c>
      <c r="B1127" s="91" t="s">
        <v>19327</v>
      </c>
      <c r="C1127" s="91" t="s">
        <v>19328</v>
      </c>
      <c r="D1127" s="91" t="s">
        <v>19329</v>
      </c>
      <c r="E1127" s="62" t="s">
        <v>15956</v>
      </c>
      <c r="F1127" s="62" t="s">
        <v>15768</v>
      </c>
    </row>
    <row r="1128" spans="1:6" x14ac:dyDescent="0.15">
      <c r="A1128" s="87" t="s">
        <v>7235</v>
      </c>
      <c r="B1128" s="91" t="s">
        <v>19330</v>
      </c>
      <c r="C1128" s="91" t="s">
        <v>19331</v>
      </c>
      <c r="D1128" s="91" t="s">
        <v>19332</v>
      </c>
      <c r="E1128" s="62" t="s">
        <v>15956</v>
      </c>
      <c r="F1128" s="62" t="s">
        <v>15768</v>
      </c>
    </row>
    <row r="1129" spans="1:6" x14ac:dyDescent="0.15">
      <c r="A1129" s="87" t="s">
        <v>7238</v>
      </c>
      <c r="B1129" s="91" t="s">
        <v>19333</v>
      </c>
      <c r="C1129" s="91" t="s">
        <v>19334</v>
      </c>
      <c r="D1129" s="91" t="s">
        <v>19335</v>
      </c>
      <c r="E1129" s="62" t="s">
        <v>15956</v>
      </c>
      <c r="F1129" s="62" t="s">
        <v>15768</v>
      </c>
    </row>
    <row r="1130" spans="1:6" x14ac:dyDescent="0.15">
      <c r="A1130" s="87" t="s">
        <v>7241</v>
      </c>
      <c r="B1130" s="91" t="s">
        <v>19336</v>
      </c>
      <c r="C1130" s="91" t="s">
        <v>19337</v>
      </c>
      <c r="D1130" s="91" t="s">
        <v>19338</v>
      </c>
      <c r="E1130" s="62" t="s">
        <v>15956</v>
      </c>
      <c r="F1130" s="62" t="s">
        <v>15768</v>
      </c>
    </row>
    <row r="1131" spans="1:6" x14ac:dyDescent="0.15">
      <c r="A1131" s="87" t="s">
        <v>7244</v>
      </c>
      <c r="B1131" s="91" t="s">
        <v>19339</v>
      </c>
      <c r="C1131" s="91" t="s">
        <v>19340</v>
      </c>
      <c r="D1131" s="91" t="s">
        <v>19341</v>
      </c>
      <c r="E1131" s="62" t="s">
        <v>15956</v>
      </c>
      <c r="F1131" s="62" t="s">
        <v>15768</v>
      </c>
    </row>
    <row r="1132" spans="1:6" x14ac:dyDescent="0.15">
      <c r="A1132" s="87" t="s">
        <v>7247</v>
      </c>
      <c r="B1132" s="91" t="s">
        <v>19342</v>
      </c>
      <c r="C1132" s="91" t="s">
        <v>19343</v>
      </c>
      <c r="D1132" s="91" t="s">
        <v>19344</v>
      </c>
      <c r="E1132" s="62" t="s">
        <v>15956</v>
      </c>
      <c r="F1132" s="62" t="s">
        <v>15768</v>
      </c>
    </row>
    <row r="1133" spans="1:6" x14ac:dyDescent="0.15">
      <c r="A1133" s="87" t="s">
        <v>7249</v>
      </c>
      <c r="B1133" s="91" t="s">
        <v>19345</v>
      </c>
      <c r="C1133" s="91" t="s">
        <v>19346</v>
      </c>
      <c r="D1133" s="91" t="s">
        <v>19347</v>
      </c>
      <c r="E1133" s="62" t="s">
        <v>15956</v>
      </c>
      <c r="F1133" s="62" t="s">
        <v>15768</v>
      </c>
    </row>
    <row r="1134" spans="1:6" x14ac:dyDescent="0.15">
      <c r="A1134" s="87" t="s">
        <v>7252</v>
      </c>
      <c r="B1134" s="91" t="s">
        <v>19348</v>
      </c>
      <c r="C1134" s="91" t="s">
        <v>19349</v>
      </c>
      <c r="D1134" s="91" t="s">
        <v>19350</v>
      </c>
      <c r="E1134" s="62" t="s">
        <v>15956</v>
      </c>
      <c r="F1134" s="62" t="s">
        <v>15768</v>
      </c>
    </row>
    <row r="1135" spans="1:6" x14ac:dyDescent="0.15">
      <c r="A1135" s="87" t="s">
        <v>7254</v>
      </c>
      <c r="B1135" s="91" t="s">
        <v>19351</v>
      </c>
      <c r="C1135" s="91" t="s">
        <v>19352</v>
      </c>
      <c r="D1135" s="91" t="s">
        <v>19353</v>
      </c>
      <c r="E1135" s="62" t="s">
        <v>15956</v>
      </c>
      <c r="F1135" s="62" t="s">
        <v>15768</v>
      </c>
    </row>
    <row r="1136" spans="1:6" x14ac:dyDescent="0.15">
      <c r="A1136" s="87" t="s">
        <v>7257</v>
      </c>
      <c r="B1136" s="91" t="s">
        <v>19354</v>
      </c>
      <c r="C1136" s="91" t="s">
        <v>19355</v>
      </c>
      <c r="D1136" s="91" t="s">
        <v>19356</v>
      </c>
      <c r="E1136" s="62" t="s">
        <v>15956</v>
      </c>
      <c r="F1136" s="62" t="s">
        <v>15768</v>
      </c>
    </row>
    <row r="1137" spans="1:6" x14ac:dyDescent="0.15">
      <c r="A1137" s="87" t="s">
        <v>7260</v>
      </c>
      <c r="B1137" s="91" t="s">
        <v>19357</v>
      </c>
      <c r="C1137" s="91" t="s">
        <v>19358</v>
      </c>
      <c r="D1137" s="91" t="s">
        <v>19359</v>
      </c>
      <c r="E1137" s="62" t="s">
        <v>15956</v>
      </c>
      <c r="F1137" s="62" t="s">
        <v>15768</v>
      </c>
    </row>
    <row r="1138" spans="1:6" x14ac:dyDescent="0.15">
      <c r="A1138" s="87" t="s">
        <v>7263</v>
      </c>
      <c r="B1138" s="91" t="s">
        <v>19360</v>
      </c>
      <c r="C1138" s="91" t="s">
        <v>19361</v>
      </c>
      <c r="D1138" s="91" t="s">
        <v>19362</v>
      </c>
      <c r="E1138" s="62" t="s">
        <v>15956</v>
      </c>
      <c r="F1138" s="62" t="s">
        <v>15768</v>
      </c>
    </row>
    <row r="1139" spans="1:6" x14ac:dyDescent="0.15">
      <c r="A1139" s="87" t="s">
        <v>7266</v>
      </c>
      <c r="B1139" s="91" t="s">
        <v>19363</v>
      </c>
      <c r="C1139" s="91" t="s">
        <v>19364</v>
      </c>
      <c r="D1139" s="91" t="s">
        <v>19365</v>
      </c>
      <c r="E1139" s="62" t="s">
        <v>15956</v>
      </c>
      <c r="F1139" s="62" t="s">
        <v>15768</v>
      </c>
    </row>
    <row r="1140" spans="1:6" x14ac:dyDescent="0.15">
      <c r="A1140" s="87" t="s">
        <v>7269</v>
      </c>
      <c r="B1140" s="91" t="s">
        <v>19366</v>
      </c>
      <c r="C1140" s="91" t="s">
        <v>19367</v>
      </c>
      <c r="D1140" s="91" t="s">
        <v>19368</v>
      </c>
      <c r="E1140" s="62" t="s">
        <v>15956</v>
      </c>
      <c r="F1140" s="62" t="s">
        <v>15768</v>
      </c>
    </row>
    <row r="1141" spans="1:6" x14ac:dyDescent="0.15">
      <c r="A1141" s="87" t="s">
        <v>7272</v>
      </c>
      <c r="B1141" s="91" t="s">
        <v>19369</v>
      </c>
      <c r="C1141" s="91" t="s">
        <v>19370</v>
      </c>
      <c r="D1141" s="91" t="s">
        <v>19371</v>
      </c>
      <c r="E1141" s="62" t="s">
        <v>15956</v>
      </c>
      <c r="F1141" s="62" t="s">
        <v>15768</v>
      </c>
    </row>
    <row r="1142" spans="1:6" x14ac:dyDescent="0.15">
      <c r="A1142" s="87" t="s">
        <v>7275</v>
      </c>
      <c r="B1142" s="91" t="s">
        <v>19372</v>
      </c>
      <c r="C1142" s="91" t="s">
        <v>19373</v>
      </c>
      <c r="D1142" s="91" t="s">
        <v>19374</v>
      </c>
      <c r="E1142" s="62" t="s">
        <v>15956</v>
      </c>
      <c r="F1142" s="62" t="s">
        <v>15768</v>
      </c>
    </row>
    <row r="1143" spans="1:6" x14ac:dyDescent="0.15">
      <c r="A1143" s="87" t="s">
        <v>7278</v>
      </c>
      <c r="B1143" s="91" t="s">
        <v>19375</v>
      </c>
      <c r="C1143" s="91" t="s">
        <v>19376</v>
      </c>
      <c r="D1143" s="91" t="s">
        <v>19377</v>
      </c>
      <c r="E1143" s="62" t="s">
        <v>15956</v>
      </c>
      <c r="F1143" s="62" t="s">
        <v>15768</v>
      </c>
    </row>
    <row r="1144" spans="1:6" x14ac:dyDescent="0.15">
      <c r="A1144" s="87" t="s">
        <v>7281</v>
      </c>
      <c r="B1144" s="91" t="s">
        <v>19378</v>
      </c>
      <c r="C1144" s="91" t="s">
        <v>19379</v>
      </c>
      <c r="D1144" s="91" t="s">
        <v>19380</v>
      </c>
      <c r="E1144" s="62" t="s">
        <v>15956</v>
      </c>
      <c r="F1144" s="62" t="s">
        <v>15768</v>
      </c>
    </row>
    <row r="1145" spans="1:6" x14ac:dyDescent="0.15">
      <c r="A1145" s="87" t="s">
        <v>7284</v>
      </c>
      <c r="B1145" s="91" t="s">
        <v>19381</v>
      </c>
      <c r="C1145" s="91" t="s">
        <v>19382</v>
      </c>
      <c r="D1145" s="91" t="s">
        <v>19383</v>
      </c>
      <c r="E1145" s="62" t="s">
        <v>15956</v>
      </c>
      <c r="F1145" s="62" t="s">
        <v>15768</v>
      </c>
    </row>
    <row r="1146" spans="1:6" x14ac:dyDescent="0.15">
      <c r="A1146" s="87" t="s">
        <v>7287</v>
      </c>
      <c r="B1146" s="91" t="s">
        <v>19384</v>
      </c>
      <c r="C1146" s="91" t="s">
        <v>19385</v>
      </c>
      <c r="D1146" s="91" t="s">
        <v>19386</v>
      </c>
      <c r="E1146" s="62" t="s">
        <v>15956</v>
      </c>
      <c r="F1146" s="62" t="s">
        <v>15768</v>
      </c>
    </row>
    <row r="1147" spans="1:6" x14ac:dyDescent="0.15">
      <c r="A1147" s="87" t="s">
        <v>7290</v>
      </c>
      <c r="B1147" s="91" t="s">
        <v>19387</v>
      </c>
      <c r="C1147" s="91" t="s">
        <v>19388</v>
      </c>
      <c r="D1147" s="91" t="s">
        <v>19389</v>
      </c>
      <c r="E1147" s="62" t="s">
        <v>15956</v>
      </c>
      <c r="F1147" s="62" t="s">
        <v>15768</v>
      </c>
    </row>
    <row r="1148" spans="1:6" x14ac:dyDescent="0.15">
      <c r="A1148" s="87" t="s">
        <v>7293</v>
      </c>
      <c r="B1148" s="91" t="s">
        <v>19390</v>
      </c>
      <c r="C1148" s="91" t="s">
        <v>19391</v>
      </c>
      <c r="D1148" s="91" t="s">
        <v>19392</v>
      </c>
      <c r="E1148" s="62" t="s">
        <v>15956</v>
      </c>
      <c r="F1148" s="62" t="s">
        <v>15768</v>
      </c>
    </row>
    <row r="1149" spans="1:6" x14ac:dyDescent="0.15">
      <c r="A1149" s="87" t="s">
        <v>7296</v>
      </c>
      <c r="B1149" s="91" t="s">
        <v>19393</v>
      </c>
      <c r="C1149" s="91" t="s">
        <v>19394</v>
      </c>
      <c r="D1149" s="91" t="s">
        <v>19395</v>
      </c>
      <c r="E1149" s="62" t="s">
        <v>15956</v>
      </c>
      <c r="F1149" s="62" t="s">
        <v>15768</v>
      </c>
    </row>
    <row r="1150" spans="1:6" x14ac:dyDescent="0.15">
      <c r="A1150" s="87" t="s">
        <v>7299</v>
      </c>
      <c r="B1150" s="91" t="s">
        <v>19396</v>
      </c>
      <c r="C1150" s="91" t="s">
        <v>19397</v>
      </c>
      <c r="D1150" s="91" t="s">
        <v>19398</v>
      </c>
      <c r="E1150" s="62" t="s">
        <v>15956</v>
      </c>
      <c r="F1150" s="62" t="s">
        <v>15768</v>
      </c>
    </row>
    <row r="1151" spans="1:6" x14ac:dyDescent="0.15">
      <c r="A1151" s="87" t="s">
        <v>7302</v>
      </c>
      <c r="B1151" s="91" t="s">
        <v>19399</v>
      </c>
      <c r="C1151" s="91" t="s">
        <v>19400</v>
      </c>
      <c r="D1151" s="91" t="s">
        <v>19401</v>
      </c>
      <c r="E1151" s="62" t="s">
        <v>15956</v>
      </c>
      <c r="F1151" s="62" t="s">
        <v>15768</v>
      </c>
    </row>
    <row r="1152" spans="1:6" x14ac:dyDescent="0.15">
      <c r="A1152" s="87" t="s">
        <v>7305</v>
      </c>
      <c r="B1152" s="91" t="s">
        <v>19402</v>
      </c>
      <c r="C1152" s="91" t="s">
        <v>19403</v>
      </c>
      <c r="D1152" s="91" t="s">
        <v>19404</v>
      </c>
      <c r="E1152" s="62" t="s">
        <v>15956</v>
      </c>
      <c r="F1152" s="62" t="s">
        <v>15768</v>
      </c>
    </row>
    <row r="1153" spans="1:6" x14ac:dyDescent="0.15">
      <c r="A1153" s="87" t="s">
        <v>7308</v>
      </c>
      <c r="B1153" s="91" t="s">
        <v>19405</v>
      </c>
      <c r="C1153" s="91" t="s">
        <v>19406</v>
      </c>
      <c r="D1153" s="91" t="s">
        <v>19407</v>
      </c>
      <c r="E1153" s="62" t="s">
        <v>15956</v>
      </c>
      <c r="F1153" s="62" t="s">
        <v>15768</v>
      </c>
    </row>
    <row r="1154" spans="1:6" x14ac:dyDescent="0.15">
      <c r="A1154" s="87" t="s">
        <v>7311</v>
      </c>
      <c r="B1154" s="91" t="s">
        <v>19408</v>
      </c>
      <c r="C1154" s="91" t="s">
        <v>19409</v>
      </c>
      <c r="D1154" s="91" t="s">
        <v>19410</v>
      </c>
      <c r="E1154" s="62" t="s">
        <v>15956</v>
      </c>
      <c r="F1154" s="62" t="s">
        <v>15768</v>
      </c>
    </row>
    <row r="1155" spans="1:6" x14ac:dyDescent="0.15">
      <c r="A1155" s="87" t="s">
        <v>7314</v>
      </c>
      <c r="B1155" s="91" t="s">
        <v>19411</v>
      </c>
      <c r="C1155" s="91" t="s">
        <v>19412</v>
      </c>
      <c r="D1155" s="91" t="s">
        <v>19413</v>
      </c>
      <c r="E1155" s="62" t="s">
        <v>15956</v>
      </c>
      <c r="F1155" s="62" t="s">
        <v>15768</v>
      </c>
    </row>
    <row r="1156" spans="1:6" x14ac:dyDescent="0.15">
      <c r="A1156" s="87" t="s">
        <v>7317</v>
      </c>
      <c r="B1156" s="91" t="s">
        <v>19414</v>
      </c>
      <c r="C1156" s="91" t="s">
        <v>19415</v>
      </c>
      <c r="D1156" s="91" t="s">
        <v>19416</v>
      </c>
      <c r="E1156" s="62" t="s">
        <v>15956</v>
      </c>
      <c r="F1156" s="62" t="s">
        <v>15768</v>
      </c>
    </row>
    <row r="1157" spans="1:6" x14ac:dyDescent="0.15">
      <c r="A1157" s="87" t="s">
        <v>7320</v>
      </c>
      <c r="B1157" s="91" t="s">
        <v>19417</v>
      </c>
      <c r="C1157" s="91" t="s">
        <v>19418</v>
      </c>
      <c r="D1157" s="91" t="s">
        <v>19419</v>
      </c>
      <c r="E1157" s="62" t="s">
        <v>15956</v>
      </c>
      <c r="F1157" s="62" t="s">
        <v>15768</v>
      </c>
    </row>
    <row r="1158" spans="1:6" x14ac:dyDescent="0.15">
      <c r="A1158" s="87" t="s">
        <v>7323</v>
      </c>
      <c r="B1158" s="91" t="s">
        <v>19420</v>
      </c>
      <c r="C1158" s="91" t="s">
        <v>19421</v>
      </c>
      <c r="D1158" s="91" t="s">
        <v>19422</v>
      </c>
      <c r="E1158" s="62" t="s">
        <v>15956</v>
      </c>
      <c r="F1158" s="62" t="s">
        <v>15768</v>
      </c>
    </row>
    <row r="1159" spans="1:6" x14ac:dyDescent="0.15">
      <c r="A1159" s="87" t="s">
        <v>7326</v>
      </c>
      <c r="B1159" s="91" t="s">
        <v>19423</v>
      </c>
      <c r="C1159" s="91" t="s">
        <v>19424</v>
      </c>
      <c r="D1159" s="91" t="s">
        <v>19425</v>
      </c>
      <c r="E1159" s="62" t="s">
        <v>15956</v>
      </c>
      <c r="F1159" s="62" t="s">
        <v>15768</v>
      </c>
    </row>
    <row r="1160" spans="1:6" x14ac:dyDescent="0.15">
      <c r="A1160" s="87" t="s">
        <v>7329</v>
      </c>
      <c r="B1160" s="91" t="s">
        <v>19426</v>
      </c>
      <c r="C1160" s="91" t="s">
        <v>19427</v>
      </c>
      <c r="D1160" s="91" t="s">
        <v>19428</v>
      </c>
      <c r="E1160" s="62" t="s">
        <v>15956</v>
      </c>
      <c r="F1160" s="62" t="s">
        <v>15768</v>
      </c>
    </row>
    <row r="1161" spans="1:6" x14ac:dyDescent="0.15">
      <c r="A1161" s="87" t="s">
        <v>7332</v>
      </c>
      <c r="B1161" s="91" t="s">
        <v>19429</v>
      </c>
      <c r="C1161" s="91" t="s">
        <v>19430</v>
      </c>
      <c r="D1161" s="91" t="s">
        <v>19431</v>
      </c>
      <c r="E1161" s="62" t="s">
        <v>15956</v>
      </c>
      <c r="F1161" s="62" t="s">
        <v>15768</v>
      </c>
    </row>
    <row r="1162" spans="1:6" x14ac:dyDescent="0.15">
      <c r="A1162" s="87" t="s">
        <v>7334</v>
      </c>
      <c r="B1162" s="91" t="s">
        <v>19432</v>
      </c>
      <c r="C1162" s="91" t="s">
        <v>19433</v>
      </c>
      <c r="D1162" s="91" t="s">
        <v>19434</v>
      </c>
      <c r="E1162" s="62" t="s">
        <v>15956</v>
      </c>
      <c r="F1162" s="62" t="s">
        <v>15768</v>
      </c>
    </row>
    <row r="1163" spans="1:6" x14ac:dyDescent="0.15">
      <c r="A1163" s="87" t="s">
        <v>7337</v>
      </c>
      <c r="B1163" s="91" t="s">
        <v>19435</v>
      </c>
      <c r="C1163" s="91" t="s">
        <v>19436</v>
      </c>
      <c r="D1163" s="91" t="s">
        <v>19437</v>
      </c>
      <c r="E1163" s="62" t="s">
        <v>15956</v>
      </c>
      <c r="F1163" s="62" t="s">
        <v>15768</v>
      </c>
    </row>
    <row r="1164" spans="1:6" x14ac:dyDescent="0.15">
      <c r="A1164" s="87" t="s">
        <v>7340</v>
      </c>
      <c r="B1164" s="91" t="s">
        <v>19438</v>
      </c>
      <c r="C1164" s="91" t="s">
        <v>19439</v>
      </c>
      <c r="D1164" s="91" t="s">
        <v>19440</v>
      </c>
      <c r="E1164" s="62" t="s">
        <v>15956</v>
      </c>
      <c r="F1164" s="62" t="s">
        <v>15768</v>
      </c>
    </row>
    <row r="1165" spans="1:6" x14ac:dyDescent="0.15">
      <c r="A1165" s="87" t="s">
        <v>7343</v>
      </c>
      <c r="B1165" s="91" t="s">
        <v>19441</v>
      </c>
      <c r="C1165" s="91" t="s">
        <v>19442</v>
      </c>
      <c r="D1165" s="91" t="s">
        <v>19443</v>
      </c>
      <c r="E1165" s="62" t="s">
        <v>15956</v>
      </c>
      <c r="F1165" s="62" t="s">
        <v>15768</v>
      </c>
    </row>
    <row r="1166" spans="1:6" x14ac:dyDescent="0.15">
      <c r="A1166" s="87" t="s">
        <v>7346</v>
      </c>
      <c r="B1166" s="91" t="s">
        <v>19444</v>
      </c>
      <c r="C1166" s="91" t="s">
        <v>19445</v>
      </c>
      <c r="D1166" s="91" t="s">
        <v>19446</v>
      </c>
      <c r="E1166" s="62" t="s">
        <v>15956</v>
      </c>
      <c r="F1166" s="62" t="s">
        <v>15768</v>
      </c>
    </row>
    <row r="1167" spans="1:6" x14ac:dyDescent="0.15">
      <c r="A1167" s="87" t="s">
        <v>7348</v>
      </c>
      <c r="B1167" s="91" t="s">
        <v>19447</v>
      </c>
      <c r="C1167" s="91" t="s">
        <v>19448</v>
      </c>
      <c r="D1167" s="91" t="s">
        <v>19449</v>
      </c>
      <c r="E1167" s="62" t="s">
        <v>15956</v>
      </c>
      <c r="F1167" s="62" t="s">
        <v>15768</v>
      </c>
    </row>
    <row r="1168" spans="1:6" x14ac:dyDescent="0.15">
      <c r="A1168" s="87" t="s">
        <v>7351</v>
      </c>
      <c r="B1168" s="91" t="s">
        <v>19450</v>
      </c>
      <c r="C1168" s="91" t="s">
        <v>19451</v>
      </c>
      <c r="D1168" s="91" t="s">
        <v>19452</v>
      </c>
      <c r="E1168" s="62" t="s">
        <v>15956</v>
      </c>
      <c r="F1168" s="62" t="s">
        <v>15768</v>
      </c>
    </row>
    <row r="1169" spans="1:6" x14ac:dyDescent="0.15">
      <c r="A1169" s="87" t="s">
        <v>7354</v>
      </c>
      <c r="B1169" s="91" t="s">
        <v>19453</v>
      </c>
      <c r="C1169" s="91" t="s">
        <v>19454</v>
      </c>
      <c r="D1169" s="91" t="s">
        <v>19455</v>
      </c>
      <c r="E1169" s="62" t="s">
        <v>15956</v>
      </c>
      <c r="F1169" s="62" t="s">
        <v>15768</v>
      </c>
    </row>
    <row r="1170" spans="1:6" x14ac:dyDescent="0.15">
      <c r="A1170" s="87" t="s">
        <v>7357</v>
      </c>
      <c r="B1170" s="91" t="s">
        <v>19456</v>
      </c>
      <c r="C1170" s="91" t="s">
        <v>19457</v>
      </c>
      <c r="D1170" s="91" t="s">
        <v>19458</v>
      </c>
      <c r="E1170" s="62" t="s">
        <v>15956</v>
      </c>
      <c r="F1170" s="62" t="s">
        <v>15768</v>
      </c>
    </row>
    <row r="1171" spans="1:6" x14ac:dyDescent="0.15">
      <c r="A1171" s="87" t="s">
        <v>7360</v>
      </c>
      <c r="B1171" s="91" t="s">
        <v>19459</v>
      </c>
      <c r="C1171" s="91" t="s">
        <v>19460</v>
      </c>
      <c r="D1171" s="91" t="s">
        <v>19461</v>
      </c>
      <c r="E1171" s="62" t="s">
        <v>15956</v>
      </c>
      <c r="F1171" s="62" t="s">
        <v>15768</v>
      </c>
    </row>
    <row r="1172" spans="1:6" x14ac:dyDescent="0.15">
      <c r="A1172" s="87" t="s">
        <v>7363</v>
      </c>
      <c r="B1172" s="91" t="s">
        <v>19462</v>
      </c>
      <c r="C1172" s="91" t="s">
        <v>19463</v>
      </c>
      <c r="D1172" s="91" t="s">
        <v>19464</v>
      </c>
      <c r="E1172" s="62" t="s">
        <v>15956</v>
      </c>
      <c r="F1172" s="62" t="s">
        <v>15768</v>
      </c>
    </row>
    <row r="1173" spans="1:6" x14ac:dyDescent="0.15">
      <c r="A1173" s="87" t="s">
        <v>7366</v>
      </c>
      <c r="B1173" s="91" t="s">
        <v>19465</v>
      </c>
      <c r="C1173" s="91" t="s">
        <v>19466</v>
      </c>
      <c r="D1173" s="91" t="s">
        <v>19467</v>
      </c>
      <c r="E1173" s="62" t="s">
        <v>15956</v>
      </c>
      <c r="F1173" s="62" t="s">
        <v>15768</v>
      </c>
    </row>
    <row r="1174" spans="1:6" x14ac:dyDescent="0.15">
      <c r="A1174" s="87" t="s">
        <v>7368</v>
      </c>
      <c r="B1174" s="91" t="s">
        <v>19468</v>
      </c>
      <c r="C1174" s="91" t="s">
        <v>19469</v>
      </c>
      <c r="D1174" s="91" t="s">
        <v>19470</v>
      </c>
      <c r="E1174" s="62" t="s">
        <v>15956</v>
      </c>
      <c r="F1174" s="62" t="s">
        <v>15768</v>
      </c>
    </row>
    <row r="1175" spans="1:6" x14ac:dyDescent="0.15">
      <c r="A1175" s="87" t="s">
        <v>7370</v>
      </c>
      <c r="B1175" s="91" t="s">
        <v>19471</v>
      </c>
      <c r="C1175" s="91" t="s">
        <v>19472</v>
      </c>
      <c r="D1175" s="91" t="s">
        <v>19473</v>
      </c>
      <c r="E1175" s="62" t="s">
        <v>15956</v>
      </c>
      <c r="F1175" s="62" t="s">
        <v>15768</v>
      </c>
    </row>
    <row r="1176" spans="1:6" x14ac:dyDescent="0.15">
      <c r="A1176" s="87" t="s">
        <v>7373</v>
      </c>
      <c r="B1176" s="91" t="s">
        <v>19474</v>
      </c>
      <c r="C1176" s="91" t="s">
        <v>19475</v>
      </c>
      <c r="D1176" s="91" t="s">
        <v>19476</v>
      </c>
      <c r="E1176" s="62" t="s">
        <v>15956</v>
      </c>
      <c r="F1176" s="62" t="s">
        <v>15768</v>
      </c>
    </row>
    <row r="1177" spans="1:6" x14ac:dyDescent="0.15">
      <c r="A1177" s="87" t="s">
        <v>7376</v>
      </c>
      <c r="B1177" s="91" t="s">
        <v>19477</v>
      </c>
      <c r="C1177" s="91" t="s">
        <v>19478</v>
      </c>
      <c r="D1177" s="91" t="s">
        <v>19479</v>
      </c>
      <c r="E1177" s="62" t="s">
        <v>15956</v>
      </c>
      <c r="F1177" s="62" t="s">
        <v>15768</v>
      </c>
    </row>
    <row r="1178" spans="1:6" x14ac:dyDescent="0.15">
      <c r="A1178" s="87" t="s">
        <v>7378</v>
      </c>
      <c r="B1178" s="91" t="s">
        <v>19480</v>
      </c>
      <c r="C1178" s="91" t="s">
        <v>19481</v>
      </c>
      <c r="D1178" s="91" t="s">
        <v>19482</v>
      </c>
      <c r="E1178" s="62" t="s">
        <v>15956</v>
      </c>
      <c r="F1178" s="62" t="s">
        <v>15768</v>
      </c>
    </row>
    <row r="1179" spans="1:6" x14ac:dyDescent="0.15">
      <c r="A1179" s="87" t="s">
        <v>7381</v>
      </c>
      <c r="B1179" s="91" t="s">
        <v>19483</v>
      </c>
      <c r="C1179" s="91" t="s">
        <v>19484</v>
      </c>
      <c r="D1179" s="91" t="s">
        <v>19485</v>
      </c>
      <c r="E1179" s="62" t="s">
        <v>15956</v>
      </c>
      <c r="F1179" s="62" t="s">
        <v>15768</v>
      </c>
    </row>
    <row r="1180" spans="1:6" x14ac:dyDescent="0.15">
      <c r="A1180" s="87" t="s">
        <v>7384</v>
      </c>
      <c r="B1180" s="91" t="s">
        <v>19486</v>
      </c>
      <c r="C1180" s="91" t="s">
        <v>19487</v>
      </c>
      <c r="D1180" s="91" t="s">
        <v>19488</v>
      </c>
      <c r="E1180" s="62" t="s">
        <v>15956</v>
      </c>
      <c r="F1180" s="62" t="s">
        <v>15768</v>
      </c>
    </row>
    <row r="1181" spans="1:6" x14ac:dyDescent="0.15">
      <c r="A1181" s="87" t="s">
        <v>7387</v>
      </c>
      <c r="B1181" s="91" t="s">
        <v>19489</v>
      </c>
      <c r="C1181" s="91" t="s">
        <v>19490</v>
      </c>
      <c r="D1181" s="91" t="s">
        <v>19491</v>
      </c>
      <c r="E1181" s="62" t="s">
        <v>15956</v>
      </c>
      <c r="F1181" s="62" t="s">
        <v>15768</v>
      </c>
    </row>
    <row r="1182" spans="1:6" x14ac:dyDescent="0.15">
      <c r="A1182" s="87" t="s">
        <v>7390</v>
      </c>
      <c r="B1182" s="91" t="s">
        <v>19492</v>
      </c>
      <c r="C1182" s="91" t="s">
        <v>19493</v>
      </c>
      <c r="D1182" s="91" t="s">
        <v>19494</v>
      </c>
      <c r="E1182" s="62" t="s">
        <v>15956</v>
      </c>
      <c r="F1182" s="62" t="s">
        <v>15768</v>
      </c>
    </row>
    <row r="1183" spans="1:6" x14ac:dyDescent="0.15">
      <c r="A1183" s="87" t="s">
        <v>7393</v>
      </c>
      <c r="B1183" s="91" t="s">
        <v>19495</v>
      </c>
      <c r="C1183" s="91" t="s">
        <v>19496</v>
      </c>
      <c r="D1183" s="91" t="s">
        <v>19497</v>
      </c>
      <c r="E1183" s="62" t="s">
        <v>15956</v>
      </c>
      <c r="F1183" s="62" t="s">
        <v>15768</v>
      </c>
    </row>
    <row r="1184" spans="1:6" x14ac:dyDescent="0.15">
      <c r="A1184" s="87" t="s">
        <v>7396</v>
      </c>
      <c r="B1184" s="91" t="s">
        <v>19498</v>
      </c>
      <c r="C1184" s="91" t="s">
        <v>19499</v>
      </c>
      <c r="D1184" s="91" t="s">
        <v>19500</v>
      </c>
      <c r="E1184" s="62" t="s">
        <v>15956</v>
      </c>
      <c r="F1184" s="62" t="s">
        <v>15768</v>
      </c>
    </row>
    <row r="1185" spans="1:6" x14ac:dyDescent="0.15">
      <c r="A1185" s="87" t="s">
        <v>7399</v>
      </c>
      <c r="B1185" s="91" t="s">
        <v>19501</v>
      </c>
      <c r="C1185" s="91" t="s">
        <v>19502</v>
      </c>
      <c r="D1185" s="91" t="s">
        <v>19503</v>
      </c>
      <c r="E1185" s="62" t="s">
        <v>15956</v>
      </c>
      <c r="F1185" s="62" t="s">
        <v>15768</v>
      </c>
    </row>
    <row r="1186" spans="1:6" x14ac:dyDescent="0.15">
      <c r="A1186" s="87" t="s">
        <v>7402</v>
      </c>
      <c r="B1186" s="91" t="s">
        <v>19504</v>
      </c>
      <c r="C1186" s="91" t="s">
        <v>19505</v>
      </c>
      <c r="D1186" s="91" t="s">
        <v>19506</v>
      </c>
      <c r="E1186" s="62" t="s">
        <v>15956</v>
      </c>
      <c r="F1186" s="62" t="s">
        <v>15768</v>
      </c>
    </row>
    <row r="1187" spans="1:6" x14ac:dyDescent="0.15">
      <c r="A1187" s="87" t="s">
        <v>7405</v>
      </c>
      <c r="B1187" s="91" t="s">
        <v>19507</v>
      </c>
      <c r="C1187" s="91" t="s">
        <v>19508</v>
      </c>
      <c r="D1187" s="91" t="s">
        <v>19509</v>
      </c>
      <c r="E1187" s="62" t="s">
        <v>15956</v>
      </c>
      <c r="F1187" s="62" t="s">
        <v>15768</v>
      </c>
    </row>
    <row r="1188" spans="1:6" x14ac:dyDescent="0.15">
      <c r="A1188" s="87" t="s">
        <v>7408</v>
      </c>
      <c r="B1188" s="91" t="s">
        <v>19510</v>
      </c>
      <c r="C1188" s="91" t="s">
        <v>19511</v>
      </c>
      <c r="D1188" s="91" t="s">
        <v>19512</v>
      </c>
      <c r="E1188" s="62" t="s">
        <v>15956</v>
      </c>
      <c r="F1188" s="62" t="s">
        <v>15768</v>
      </c>
    </row>
    <row r="1189" spans="1:6" x14ac:dyDescent="0.15">
      <c r="A1189" s="87" t="s">
        <v>7411</v>
      </c>
      <c r="B1189" s="91" t="s">
        <v>19513</v>
      </c>
      <c r="C1189" s="91" t="s">
        <v>19514</v>
      </c>
      <c r="D1189" s="91" t="s">
        <v>19515</v>
      </c>
      <c r="E1189" s="62" t="s">
        <v>15956</v>
      </c>
      <c r="F1189" s="62" t="s">
        <v>15768</v>
      </c>
    </row>
    <row r="1190" spans="1:6" x14ac:dyDescent="0.15">
      <c r="A1190" s="87" t="s">
        <v>7414</v>
      </c>
      <c r="B1190" s="91" t="s">
        <v>19516</v>
      </c>
      <c r="C1190" s="91" t="s">
        <v>19517</v>
      </c>
      <c r="D1190" s="91" t="s">
        <v>19518</v>
      </c>
      <c r="E1190" s="62" t="s">
        <v>15956</v>
      </c>
      <c r="F1190" s="62" t="s">
        <v>15768</v>
      </c>
    </row>
    <row r="1191" spans="1:6" x14ac:dyDescent="0.15">
      <c r="A1191" s="87" t="s">
        <v>7417</v>
      </c>
      <c r="B1191" s="91" t="s">
        <v>19519</v>
      </c>
      <c r="C1191" s="91" t="s">
        <v>19520</v>
      </c>
      <c r="D1191" s="91" t="s">
        <v>19521</v>
      </c>
      <c r="E1191" s="62" t="s">
        <v>15956</v>
      </c>
      <c r="F1191" s="62" t="s">
        <v>15768</v>
      </c>
    </row>
    <row r="1192" spans="1:6" x14ac:dyDescent="0.15">
      <c r="A1192" s="87" t="s">
        <v>7420</v>
      </c>
      <c r="B1192" s="91" t="s">
        <v>19522</v>
      </c>
      <c r="C1192" s="91" t="s">
        <v>19523</v>
      </c>
      <c r="D1192" s="91" t="s">
        <v>19524</v>
      </c>
      <c r="E1192" s="62" t="s">
        <v>15956</v>
      </c>
      <c r="F1192" s="62" t="s">
        <v>15768</v>
      </c>
    </row>
    <row r="1193" spans="1:6" x14ac:dyDescent="0.15">
      <c r="A1193" s="87" t="s">
        <v>7423</v>
      </c>
      <c r="B1193" s="91" t="s">
        <v>19525</v>
      </c>
      <c r="C1193" s="91" t="s">
        <v>19526</v>
      </c>
      <c r="D1193" s="91" t="s">
        <v>19527</v>
      </c>
      <c r="E1193" s="62" t="s">
        <v>15956</v>
      </c>
      <c r="F1193" s="62" t="s">
        <v>15768</v>
      </c>
    </row>
    <row r="1194" spans="1:6" x14ac:dyDescent="0.15">
      <c r="A1194" s="87" t="s">
        <v>7426</v>
      </c>
      <c r="B1194" s="91" t="s">
        <v>19528</v>
      </c>
      <c r="C1194" s="91" t="s">
        <v>19529</v>
      </c>
      <c r="D1194" s="91" t="s">
        <v>19530</v>
      </c>
      <c r="E1194" s="62" t="s">
        <v>15956</v>
      </c>
      <c r="F1194" s="62" t="s">
        <v>15768</v>
      </c>
    </row>
    <row r="1195" spans="1:6" x14ac:dyDescent="0.15">
      <c r="A1195" s="87" t="s">
        <v>7429</v>
      </c>
      <c r="B1195" s="91" t="s">
        <v>19531</v>
      </c>
      <c r="C1195" s="91" t="s">
        <v>19532</v>
      </c>
      <c r="D1195" s="91" t="s">
        <v>19533</v>
      </c>
      <c r="E1195" s="62" t="s">
        <v>15956</v>
      </c>
      <c r="F1195" s="62" t="s">
        <v>15768</v>
      </c>
    </row>
    <row r="1196" spans="1:6" x14ac:dyDescent="0.15">
      <c r="A1196" s="87" t="s">
        <v>7431</v>
      </c>
      <c r="B1196" s="91" t="s">
        <v>19534</v>
      </c>
      <c r="C1196" s="91" t="s">
        <v>19535</v>
      </c>
      <c r="D1196" s="91" t="s">
        <v>19536</v>
      </c>
      <c r="E1196" s="62" t="s">
        <v>15956</v>
      </c>
      <c r="F1196" s="62" t="s">
        <v>15768</v>
      </c>
    </row>
    <row r="1197" spans="1:6" x14ac:dyDescent="0.15">
      <c r="A1197" s="87" t="s">
        <v>7434</v>
      </c>
      <c r="B1197" s="91" t="s">
        <v>19537</v>
      </c>
      <c r="C1197" s="91" t="s">
        <v>19538</v>
      </c>
      <c r="D1197" s="91" t="s">
        <v>19539</v>
      </c>
      <c r="E1197" s="62" t="s">
        <v>15956</v>
      </c>
      <c r="F1197" s="62" t="s">
        <v>15768</v>
      </c>
    </row>
    <row r="1198" spans="1:6" x14ac:dyDescent="0.15">
      <c r="A1198" s="87" t="s">
        <v>7437</v>
      </c>
      <c r="B1198" s="91" t="s">
        <v>19540</v>
      </c>
      <c r="C1198" s="91" t="s">
        <v>19541</v>
      </c>
      <c r="D1198" s="91" t="s">
        <v>19542</v>
      </c>
      <c r="E1198" s="62" t="s">
        <v>15956</v>
      </c>
      <c r="F1198" s="62" t="s">
        <v>15768</v>
      </c>
    </row>
    <row r="1199" spans="1:6" x14ac:dyDescent="0.15">
      <c r="A1199" s="87" t="s">
        <v>7440</v>
      </c>
      <c r="B1199" s="91" t="s">
        <v>19543</v>
      </c>
      <c r="C1199" s="91" t="s">
        <v>19544</v>
      </c>
      <c r="D1199" s="91" t="s">
        <v>19545</v>
      </c>
      <c r="E1199" s="62" t="s">
        <v>15956</v>
      </c>
      <c r="F1199" s="62" t="s">
        <v>15768</v>
      </c>
    </row>
    <row r="1200" spans="1:6" x14ac:dyDescent="0.15">
      <c r="A1200" s="87" t="s">
        <v>7443</v>
      </c>
      <c r="B1200" s="91" t="s">
        <v>19546</v>
      </c>
      <c r="C1200" s="91" t="s">
        <v>19547</v>
      </c>
      <c r="D1200" s="91" t="s">
        <v>19548</v>
      </c>
      <c r="E1200" s="62" t="s">
        <v>15956</v>
      </c>
      <c r="F1200" s="62" t="s">
        <v>15768</v>
      </c>
    </row>
    <row r="1201" spans="1:6" x14ac:dyDescent="0.15">
      <c r="A1201" s="87" t="s">
        <v>7446</v>
      </c>
      <c r="B1201" s="91" t="s">
        <v>19549</v>
      </c>
      <c r="C1201" s="91" t="s">
        <v>19550</v>
      </c>
      <c r="D1201" s="91" t="s">
        <v>19551</v>
      </c>
      <c r="E1201" s="62" t="s">
        <v>15956</v>
      </c>
      <c r="F1201" s="62" t="s">
        <v>15768</v>
      </c>
    </row>
    <row r="1202" spans="1:6" x14ac:dyDescent="0.15">
      <c r="A1202" s="87" t="s">
        <v>7449</v>
      </c>
      <c r="B1202" s="91" t="s">
        <v>19552</v>
      </c>
      <c r="C1202" s="91" t="s">
        <v>19553</v>
      </c>
      <c r="D1202" s="91" t="s">
        <v>19554</v>
      </c>
      <c r="E1202" s="62" t="s">
        <v>15956</v>
      </c>
      <c r="F1202" s="62" t="s">
        <v>15768</v>
      </c>
    </row>
    <row r="1203" spans="1:6" x14ac:dyDescent="0.15">
      <c r="A1203" s="87" t="s">
        <v>7452</v>
      </c>
      <c r="B1203" s="91" t="s">
        <v>19555</v>
      </c>
      <c r="C1203" s="91" t="s">
        <v>19556</v>
      </c>
      <c r="D1203" s="91" t="s">
        <v>19557</v>
      </c>
      <c r="E1203" s="62" t="s">
        <v>15956</v>
      </c>
      <c r="F1203" s="62" t="s">
        <v>15768</v>
      </c>
    </row>
    <row r="1204" spans="1:6" x14ac:dyDescent="0.15">
      <c r="A1204" s="87" t="s">
        <v>7455</v>
      </c>
      <c r="B1204" s="91" t="s">
        <v>19558</v>
      </c>
      <c r="C1204" s="91" t="s">
        <v>19559</v>
      </c>
      <c r="D1204" s="91" t="s">
        <v>19560</v>
      </c>
      <c r="E1204" s="62" t="s">
        <v>15956</v>
      </c>
      <c r="F1204" s="62" t="s">
        <v>15768</v>
      </c>
    </row>
    <row r="1205" spans="1:6" x14ac:dyDescent="0.15">
      <c r="A1205" s="87" t="s">
        <v>7458</v>
      </c>
      <c r="B1205" s="91" t="s">
        <v>19561</v>
      </c>
      <c r="C1205" s="91" t="s">
        <v>19562</v>
      </c>
      <c r="D1205" s="91" t="s">
        <v>19563</v>
      </c>
      <c r="E1205" s="62" t="s">
        <v>15956</v>
      </c>
      <c r="F1205" s="62" t="s">
        <v>15768</v>
      </c>
    </row>
    <row r="1206" spans="1:6" x14ac:dyDescent="0.15">
      <c r="A1206" s="87" t="s">
        <v>7461</v>
      </c>
      <c r="B1206" s="91" t="s">
        <v>19564</v>
      </c>
      <c r="C1206" s="91" t="s">
        <v>19565</v>
      </c>
      <c r="D1206" s="91" t="s">
        <v>19566</v>
      </c>
      <c r="E1206" s="62" t="s">
        <v>15956</v>
      </c>
      <c r="F1206" s="62" t="s">
        <v>15768</v>
      </c>
    </row>
    <row r="1207" spans="1:6" x14ac:dyDescent="0.15">
      <c r="A1207" s="87" t="s">
        <v>7464</v>
      </c>
      <c r="B1207" s="91" t="s">
        <v>19567</v>
      </c>
      <c r="C1207" s="91" t="s">
        <v>19568</v>
      </c>
      <c r="D1207" s="91" t="s">
        <v>19569</v>
      </c>
      <c r="E1207" s="62" t="s">
        <v>15956</v>
      </c>
      <c r="F1207" s="62" t="s">
        <v>15768</v>
      </c>
    </row>
    <row r="1208" spans="1:6" x14ac:dyDescent="0.15">
      <c r="A1208" s="87" t="s">
        <v>7467</v>
      </c>
      <c r="B1208" s="91" t="s">
        <v>19570</v>
      </c>
      <c r="C1208" s="91" t="s">
        <v>19571</v>
      </c>
      <c r="D1208" s="91" t="s">
        <v>19572</v>
      </c>
      <c r="E1208" s="62" t="s">
        <v>15956</v>
      </c>
      <c r="F1208" s="62" t="s">
        <v>15768</v>
      </c>
    </row>
    <row r="1209" spans="1:6" x14ac:dyDescent="0.15">
      <c r="A1209" s="87" t="s">
        <v>7470</v>
      </c>
      <c r="B1209" s="91" t="s">
        <v>19573</v>
      </c>
      <c r="C1209" s="91" t="s">
        <v>19574</v>
      </c>
      <c r="D1209" s="91" t="s">
        <v>19575</v>
      </c>
      <c r="E1209" s="62" t="s">
        <v>15956</v>
      </c>
      <c r="F1209" s="62" t="s">
        <v>15768</v>
      </c>
    </row>
    <row r="1210" spans="1:6" x14ac:dyDescent="0.15">
      <c r="A1210" s="87" t="s">
        <v>7473</v>
      </c>
      <c r="B1210" s="91" t="s">
        <v>19576</v>
      </c>
      <c r="C1210" s="91" t="s">
        <v>19577</v>
      </c>
      <c r="D1210" s="91" t="s">
        <v>19578</v>
      </c>
      <c r="E1210" s="62" t="s">
        <v>15956</v>
      </c>
      <c r="F1210" s="62" t="s">
        <v>15768</v>
      </c>
    </row>
    <row r="1211" spans="1:6" x14ac:dyDescent="0.15">
      <c r="A1211" s="87" t="s">
        <v>7476</v>
      </c>
      <c r="B1211" s="91" t="s">
        <v>19579</v>
      </c>
      <c r="C1211" s="91" t="s">
        <v>19580</v>
      </c>
      <c r="D1211" s="91" t="s">
        <v>19581</v>
      </c>
      <c r="E1211" s="62" t="s">
        <v>15956</v>
      </c>
      <c r="F1211" s="62" t="s">
        <v>15768</v>
      </c>
    </row>
    <row r="1212" spans="1:6" x14ac:dyDescent="0.15">
      <c r="A1212" s="87" t="s">
        <v>7479</v>
      </c>
      <c r="B1212" s="91" t="s">
        <v>19582</v>
      </c>
      <c r="C1212" s="91" t="s">
        <v>19583</v>
      </c>
      <c r="D1212" s="91" t="s">
        <v>19584</v>
      </c>
      <c r="E1212" s="62" t="s">
        <v>15956</v>
      </c>
      <c r="F1212" s="62" t="s">
        <v>15768</v>
      </c>
    </row>
    <row r="1213" spans="1:6" x14ac:dyDescent="0.15">
      <c r="A1213" s="87" t="s">
        <v>7482</v>
      </c>
      <c r="B1213" s="91" t="s">
        <v>19585</v>
      </c>
      <c r="C1213" s="91" t="s">
        <v>19586</v>
      </c>
      <c r="D1213" s="91" t="s">
        <v>19587</v>
      </c>
      <c r="E1213" s="62" t="s">
        <v>15956</v>
      </c>
      <c r="F1213" s="62" t="s">
        <v>15768</v>
      </c>
    </row>
    <row r="1214" spans="1:6" x14ac:dyDescent="0.15">
      <c r="A1214" s="87" t="s">
        <v>7485</v>
      </c>
      <c r="B1214" s="91" t="s">
        <v>19588</v>
      </c>
      <c r="C1214" s="91" t="s">
        <v>19589</v>
      </c>
      <c r="D1214" s="91" t="s">
        <v>19590</v>
      </c>
      <c r="E1214" s="62" t="s">
        <v>15956</v>
      </c>
      <c r="F1214" s="62" t="s">
        <v>15768</v>
      </c>
    </row>
    <row r="1215" spans="1:6" x14ac:dyDescent="0.15">
      <c r="A1215" s="87" t="s">
        <v>7487</v>
      </c>
      <c r="B1215" s="91" t="s">
        <v>19591</v>
      </c>
      <c r="C1215" s="91" t="s">
        <v>19592</v>
      </c>
      <c r="D1215" s="91" t="s">
        <v>19593</v>
      </c>
      <c r="E1215" s="62" t="s">
        <v>15956</v>
      </c>
      <c r="F1215" s="62" t="s">
        <v>15768</v>
      </c>
    </row>
    <row r="1216" spans="1:6" x14ac:dyDescent="0.15">
      <c r="A1216" s="87" t="s">
        <v>7490</v>
      </c>
      <c r="B1216" s="91" t="s">
        <v>19594</v>
      </c>
      <c r="C1216" s="91" t="s">
        <v>19595</v>
      </c>
      <c r="D1216" s="91" t="s">
        <v>19596</v>
      </c>
      <c r="E1216" s="62" t="s">
        <v>15956</v>
      </c>
      <c r="F1216" s="62" t="s">
        <v>15768</v>
      </c>
    </row>
    <row r="1217" spans="1:6" x14ac:dyDescent="0.15">
      <c r="A1217" s="87" t="s">
        <v>7493</v>
      </c>
      <c r="B1217" s="91" t="s">
        <v>19597</v>
      </c>
      <c r="C1217" s="91" t="s">
        <v>19598</v>
      </c>
      <c r="D1217" s="91" t="s">
        <v>19599</v>
      </c>
      <c r="E1217" s="62" t="s">
        <v>15956</v>
      </c>
      <c r="F1217" s="62" t="s">
        <v>15768</v>
      </c>
    </row>
    <row r="1218" spans="1:6" x14ac:dyDescent="0.15">
      <c r="A1218" s="87" t="s">
        <v>7496</v>
      </c>
      <c r="B1218" s="91" t="s">
        <v>19600</v>
      </c>
      <c r="C1218" s="91" t="s">
        <v>19601</v>
      </c>
      <c r="D1218" s="91" t="s">
        <v>19602</v>
      </c>
      <c r="E1218" s="62" t="s">
        <v>15956</v>
      </c>
      <c r="F1218" s="62" t="s">
        <v>15768</v>
      </c>
    </row>
    <row r="1219" spans="1:6" x14ac:dyDescent="0.15">
      <c r="A1219" s="87" t="s">
        <v>7499</v>
      </c>
      <c r="B1219" s="91" t="s">
        <v>19603</v>
      </c>
      <c r="C1219" s="91" t="s">
        <v>19604</v>
      </c>
      <c r="D1219" s="91" t="s">
        <v>19605</v>
      </c>
      <c r="E1219" s="62" t="s">
        <v>15956</v>
      </c>
      <c r="F1219" s="62" t="s">
        <v>15768</v>
      </c>
    </row>
    <row r="1220" spans="1:6" x14ac:dyDescent="0.15">
      <c r="A1220" s="87" t="s">
        <v>7502</v>
      </c>
      <c r="B1220" s="91" t="s">
        <v>19606</v>
      </c>
      <c r="C1220" s="91" t="s">
        <v>19607</v>
      </c>
      <c r="D1220" s="91" t="s">
        <v>19608</v>
      </c>
      <c r="E1220" s="62" t="s">
        <v>15956</v>
      </c>
      <c r="F1220" s="62" t="s">
        <v>15768</v>
      </c>
    </row>
    <row r="1221" spans="1:6" x14ac:dyDescent="0.15">
      <c r="A1221" s="87" t="s">
        <v>7505</v>
      </c>
      <c r="B1221" s="91" t="s">
        <v>19609</v>
      </c>
      <c r="C1221" s="91" t="s">
        <v>19610</v>
      </c>
      <c r="D1221" s="91" t="s">
        <v>19611</v>
      </c>
      <c r="E1221" s="62" t="s">
        <v>15956</v>
      </c>
      <c r="F1221" s="62" t="s">
        <v>15768</v>
      </c>
    </row>
    <row r="1222" spans="1:6" x14ac:dyDescent="0.15">
      <c r="A1222" s="87" t="s">
        <v>7508</v>
      </c>
      <c r="B1222" s="91" t="s">
        <v>19612</v>
      </c>
      <c r="C1222" s="91" t="s">
        <v>19613</v>
      </c>
      <c r="D1222" s="91" t="s">
        <v>19614</v>
      </c>
      <c r="E1222" s="62" t="s">
        <v>15956</v>
      </c>
      <c r="F1222" s="62" t="s">
        <v>15768</v>
      </c>
    </row>
    <row r="1223" spans="1:6" x14ac:dyDescent="0.15">
      <c r="A1223" s="87" t="s">
        <v>7511</v>
      </c>
      <c r="B1223" s="91" t="s">
        <v>19615</v>
      </c>
      <c r="C1223" s="91" t="s">
        <v>19616</v>
      </c>
      <c r="D1223" s="91" t="s">
        <v>19617</v>
      </c>
      <c r="E1223" s="62" t="s">
        <v>15956</v>
      </c>
      <c r="F1223" s="62" t="s">
        <v>15768</v>
      </c>
    </row>
    <row r="1224" spans="1:6" x14ac:dyDescent="0.15">
      <c r="A1224" s="87" t="s">
        <v>7514</v>
      </c>
      <c r="B1224" s="91" t="s">
        <v>19618</v>
      </c>
      <c r="C1224" s="91" t="s">
        <v>19619</v>
      </c>
      <c r="D1224" s="91" t="s">
        <v>19620</v>
      </c>
      <c r="E1224" s="62" t="s">
        <v>15956</v>
      </c>
      <c r="F1224" s="62" t="s">
        <v>15768</v>
      </c>
    </row>
    <row r="1225" spans="1:6" x14ac:dyDescent="0.15">
      <c r="A1225" s="87" t="s">
        <v>7517</v>
      </c>
      <c r="B1225" s="91" t="s">
        <v>19621</v>
      </c>
      <c r="C1225" s="91" t="s">
        <v>19622</v>
      </c>
      <c r="D1225" s="91" t="s">
        <v>19623</v>
      </c>
      <c r="E1225" s="62" t="s">
        <v>15956</v>
      </c>
      <c r="F1225" s="62" t="s">
        <v>15768</v>
      </c>
    </row>
    <row r="1226" spans="1:6" x14ac:dyDescent="0.15">
      <c r="A1226" s="87" t="s">
        <v>7520</v>
      </c>
      <c r="B1226" s="91" t="s">
        <v>19624</v>
      </c>
      <c r="C1226" s="91" t="s">
        <v>19625</v>
      </c>
      <c r="D1226" s="91" t="s">
        <v>19626</v>
      </c>
      <c r="E1226" s="62" t="s">
        <v>15956</v>
      </c>
      <c r="F1226" s="62" t="s">
        <v>15768</v>
      </c>
    </row>
    <row r="1227" spans="1:6" x14ac:dyDescent="0.15">
      <c r="A1227" s="87" t="s">
        <v>7523</v>
      </c>
      <c r="B1227" s="91" t="s">
        <v>19627</v>
      </c>
      <c r="C1227" s="91" t="s">
        <v>19628</v>
      </c>
      <c r="D1227" s="91" t="s">
        <v>19629</v>
      </c>
      <c r="E1227" s="62" t="s">
        <v>15956</v>
      </c>
      <c r="F1227" s="62" t="s">
        <v>15768</v>
      </c>
    </row>
    <row r="1228" spans="1:6" x14ac:dyDescent="0.15">
      <c r="A1228" s="87" t="s">
        <v>7525</v>
      </c>
      <c r="B1228" s="91" t="s">
        <v>19630</v>
      </c>
      <c r="C1228" s="91" t="s">
        <v>19631</v>
      </c>
      <c r="D1228" s="91" t="s">
        <v>19632</v>
      </c>
      <c r="E1228" s="62" t="s">
        <v>15956</v>
      </c>
      <c r="F1228" s="62" t="s">
        <v>15768</v>
      </c>
    </row>
    <row r="1229" spans="1:6" x14ac:dyDescent="0.15">
      <c r="A1229" s="87" t="s">
        <v>7528</v>
      </c>
      <c r="B1229" s="91" t="s">
        <v>19633</v>
      </c>
      <c r="C1229" s="91" t="s">
        <v>19634</v>
      </c>
      <c r="D1229" s="91" t="s">
        <v>19635</v>
      </c>
      <c r="E1229" s="62" t="s">
        <v>15956</v>
      </c>
      <c r="F1229" s="62" t="s">
        <v>15768</v>
      </c>
    </row>
    <row r="1230" spans="1:6" x14ac:dyDescent="0.15">
      <c r="A1230" s="87" t="s">
        <v>7531</v>
      </c>
      <c r="B1230" s="91" t="s">
        <v>19636</v>
      </c>
      <c r="C1230" s="91" t="s">
        <v>19637</v>
      </c>
      <c r="D1230" s="91" t="s">
        <v>19638</v>
      </c>
      <c r="E1230" s="62" t="s">
        <v>15956</v>
      </c>
      <c r="F1230" s="62" t="s">
        <v>15768</v>
      </c>
    </row>
    <row r="1231" spans="1:6" x14ac:dyDescent="0.15">
      <c r="A1231" s="87" t="s">
        <v>7534</v>
      </c>
      <c r="B1231" s="91" t="s">
        <v>19639</v>
      </c>
      <c r="C1231" s="91" t="s">
        <v>19640</v>
      </c>
      <c r="D1231" s="91" t="s">
        <v>19641</v>
      </c>
      <c r="E1231" s="62" t="s">
        <v>15956</v>
      </c>
      <c r="F1231" s="62" t="s">
        <v>15768</v>
      </c>
    </row>
    <row r="1232" spans="1:6" x14ac:dyDescent="0.15">
      <c r="A1232" s="87" t="s">
        <v>7537</v>
      </c>
      <c r="B1232" s="91" t="s">
        <v>19642</v>
      </c>
      <c r="C1232" s="91" t="s">
        <v>19643</v>
      </c>
      <c r="D1232" s="91" t="s">
        <v>19644</v>
      </c>
      <c r="E1232" s="62" t="s">
        <v>15956</v>
      </c>
      <c r="F1232" s="62" t="s">
        <v>15768</v>
      </c>
    </row>
    <row r="1233" spans="1:6" x14ac:dyDescent="0.15">
      <c r="A1233" s="87" t="s">
        <v>7540</v>
      </c>
      <c r="B1233" s="91" t="s">
        <v>19645</v>
      </c>
      <c r="C1233" s="91" t="s">
        <v>19646</v>
      </c>
      <c r="D1233" s="91" t="s">
        <v>19647</v>
      </c>
      <c r="E1233" s="62" t="s">
        <v>15956</v>
      </c>
      <c r="F1233" s="62" t="s">
        <v>15768</v>
      </c>
    </row>
    <row r="1234" spans="1:6" x14ac:dyDescent="0.15">
      <c r="A1234" s="87" t="s">
        <v>7543</v>
      </c>
      <c r="B1234" s="91" t="s">
        <v>19648</v>
      </c>
      <c r="C1234" s="91" t="s">
        <v>19649</v>
      </c>
      <c r="D1234" s="91" t="s">
        <v>19650</v>
      </c>
      <c r="E1234" s="62" t="s">
        <v>15956</v>
      </c>
      <c r="F1234" s="62" t="s">
        <v>15768</v>
      </c>
    </row>
    <row r="1235" spans="1:6" x14ac:dyDescent="0.15">
      <c r="A1235" s="87" t="s">
        <v>7546</v>
      </c>
      <c r="B1235" s="91" t="s">
        <v>19651</v>
      </c>
      <c r="C1235" s="91" t="s">
        <v>19652</v>
      </c>
      <c r="D1235" s="91" t="s">
        <v>19653</v>
      </c>
      <c r="E1235" s="62" t="s">
        <v>15956</v>
      </c>
      <c r="F1235" s="62" t="s">
        <v>15768</v>
      </c>
    </row>
    <row r="1236" spans="1:6" x14ac:dyDescent="0.15">
      <c r="A1236" s="87" t="s">
        <v>7549</v>
      </c>
      <c r="B1236" s="91" t="s">
        <v>19654</v>
      </c>
      <c r="C1236" s="91" t="s">
        <v>19655</v>
      </c>
      <c r="D1236" s="91" t="s">
        <v>19656</v>
      </c>
      <c r="E1236" s="62" t="s">
        <v>15956</v>
      </c>
      <c r="F1236" s="62" t="s">
        <v>15768</v>
      </c>
    </row>
    <row r="1237" spans="1:6" x14ac:dyDescent="0.15">
      <c r="A1237" s="87" t="s">
        <v>7552</v>
      </c>
      <c r="B1237" s="91" t="s">
        <v>19657</v>
      </c>
      <c r="C1237" s="91" t="s">
        <v>19658</v>
      </c>
      <c r="D1237" s="91" t="s">
        <v>19659</v>
      </c>
      <c r="E1237" s="62" t="s">
        <v>15956</v>
      </c>
      <c r="F1237" s="62" t="s">
        <v>15768</v>
      </c>
    </row>
    <row r="1238" spans="1:6" x14ac:dyDescent="0.15">
      <c r="A1238" s="87" t="s">
        <v>7555</v>
      </c>
      <c r="B1238" s="91" t="s">
        <v>19660</v>
      </c>
      <c r="C1238" s="91" t="s">
        <v>19661</v>
      </c>
      <c r="D1238" s="91" t="s">
        <v>19662</v>
      </c>
      <c r="E1238" s="62" t="s">
        <v>15956</v>
      </c>
      <c r="F1238" s="62" t="s">
        <v>15768</v>
      </c>
    </row>
    <row r="1239" spans="1:6" x14ac:dyDescent="0.15">
      <c r="A1239" s="87" t="s">
        <v>7561</v>
      </c>
      <c r="B1239" s="91" t="s">
        <v>19663</v>
      </c>
      <c r="C1239" s="91" t="s">
        <v>19664</v>
      </c>
      <c r="D1239" s="91" t="s">
        <v>19665</v>
      </c>
      <c r="E1239" s="62" t="s">
        <v>15956</v>
      </c>
      <c r="F1239" s="62" t="s">
        <v>15768</v>
      </c>
    </row>
    <row r="1240" spans="1:6" x14ac:dyDescent="0.15">
      <c r="A1240" s="87" t="s">
        <v>7564</v>
      </c>
      <c r="B1240" s="91" t="s">
        <v>19666</v>
      </c>
      <c r="C1240" s="91" t="s">
        <v>19667</v>
      </c>
      <c r="D1240" s="91" t="s">
        <v>19668</v>
      </c>
      <c r="E1240" s="62" t="s">
        <v>15956</v>
      </c>
      <c r="F1240" s="62" t="s">
        <v>15768</v>
      </c>
    </row>
    <row r="1241" spans="1:6" x14ac:dyDescent="0.15">
      <c r="A1241" s="87" t="s">
        <v>7567</v>
      </c>
      <c r="B1241" s="91" t="s">
        <v>19669</v>
      </c>
      <c r="C1241" s="91" t="s">
        <v>19670</v>
      </c>
      <c r="D1241" s="91" t="s">
        <v>19671</v>
      </c>
      <c r="E1241" s="62" t="s">
        <v>15956</v>
      </c>
      <c r="F1241" s="62" t="s">
        <v>15768</v>
      </c>
    </row>
    <row r="1242" spans="1:6" x14ac:dyDescent="0.15">
      <c r="A1242" s="87" t="s">
        <v>7570</v>
      </c>
      <c r="B1242" s="91" t="s">
        <v>19672</v>
      </c>
      <c r="C1242" s="91" t="s">
        <v>19673</v>
      </c>
      <c r="D1242" s="91" t="s">
        <v>19674</v>
      </c>
      <c r="E1242" s="62" t="s">
        <v>15956</v>
      </c>
      <c r="F1242" s="62" t="s">
        <v>15768</v>
      </c>
    </row>
    <row r="1243" spans="1:6" x14ac:dyDescent="0.15">
      <c r="A1243" s="87" t="s">
        <v>7573</v>
      </c>
      <c r="B1243" s="91" t="s">
        <v>19675</v>
      </c>
      <c r="C1243" s="91" t="s">
        <v>19676</v>
      </c>
      <c r="D1243" s="91" t="s">
        <v>19677</v>
      </c>
      <c r="E1243" s="62" t="s">
        <v>15956</v>
      </c>
      <c r="F1243" s="62" t="s">
        <v>15768</v>
      </c>
    </row>
    <row r="1244" spans="1:6" x14ac:dyDescent="0.15">
      <c r="A1244" s="87" t="s">
        <v>7576</v>
      </c>
      <c r="B1244" s="91" t="s">
        <v>19678</v>
      </c>
      <c r="C1244" s="91" t="s">
        <v>19679</v>
      </c>
      <c r="D1244" s="91" t="s">
        <v>19680</v>
      </c>
      <c r="E1244" s="62" t="s">
        <v>15956</v>
      </c>
      <c r="F1244" s="62" t="s">
        <v>15768</v>
      </c>
    </row>
    <row r="1245" spans="1:6" x14ac:dyDescent="0.15">
      <c r="A1245" s="87" t="s">
        <v>7579</v>
      </c>
      <c r="B1245" s="91" t="s">
        <v>19681</v>
      </c>
      <c r="C1245" s="91" t="s">
        <v>19682</v>
      </c>
      <c r="D1245" s="91" t="s">
        <v>19683</v>
      </c>
      <c r="E1245" s="62" t="s">
        <v>15956</v>
      </c>
      <c r="F1245" s="62" t="s">
        <v>15768</v>
      </c>
    </row>
    <row r="1246" spans="1:6" x14ac:dyDescent="0.15">
      <c r="A1246" s="87" t="s">
        <v>7582</v>
      </c>
      <c r="B1246" s="91" t="s">
        <v>19684</v>
      </c>
      <c r="C1246" s="91" t="s">
        <v>19685</v>
      </c>
      <c r="D1246" s="91" t="s">
        <v>19686</v>
      </c>
      <c r="E1246" s="62" t="s">
        <v>15956</v>
      </c>
      <c r="F1246" s="62" t="s">
        <v>15768</v>
      </c>
    </row>
    <row r="1247" spans="1:6" x14ac:dyDescent="0.15">
      <c r="A1247" s="87" t="s">
        <v>19687</v>
      </c>
      <c r="B1247" s="91" t="s">
        <v>19688</v>
      </c>
      <c r="C1247" s="91" t="s">
        <v>19689</v>
      </c>
      <c r="D1247" s="91" t="s">
        <v>19690</v>
      </c>
      <c r="E1247" s="62" t="s">
        <v>15956</v>
      </c>
      <c r="F1247" s="62" t="s">
        <v>15768</v>
      </c>
    </row>
    <row r="1248" spans="1:6" x14ac:dyDescent="0.15">
      <c r="A1248" s="87" t="s">
        <v>7588</v>
      </c>
      <c r="B1248" s="91" t="s">
        <v>19691</v>
      </c>
      <c r="C1248" s="91" t="s">
        <v>19692</v>
      </c>
      <c r="D1248" s="91" t="s">
        <v>19693</v>
      </c>
      <c r="E1248" s="62" t="s">
        <v>15956</v>
      </c>
      <c r="F1248" s="62" t="s">
        <v>15768</v>
      </c>
    </row>
    <row r="1249" spans="1:6" x14ac:dyDescent="0.15">
      <c r="A1249" s="87" t="s">
        <v>7591</v>
      </c>
      <c r="B1249" s="91" t="s">
        <v>19694</v>
      </c>
      <c r="C1249" s="91" t="s">
        <v>19695</v>
      </c>
      <c r="D1249" s="91" t="s">
        <v>19696</v>
      </c>
      <c r="E1249" s="62" t="s">
        <v>15956</v>
      </c>
      <c r="F1249" s="62" t="s">
        <v>15768</v>
      </c>
    </row>
    <row r="1250" spans="1:6" x14ac:dyDescent="0.15">
      <c r="A1250" s="87" t="s">
        <v>7594</v>
      </c>
      <c r="B1250" s="91" t="s">
        <v>19697</v>
      </c>
      <c r="C1250" s="91" t="s">
        <v>19698</v>
      </c>
      <c r="D1250" s="91" t="s">
        <v>19699</v>
      </c>
      <c r="E1250" s="62" t="s">
        <v>15956</v>
      </c>
      <c r="F1250" s="62" t="s">
        <v>15768</v>
      </c>
    </row>
    <row r="1251" spans="1:6" x14ac:dyDescent="0.15">
      <c r="A1251" s="87" t="s">
        <v>7597</v>
      </c>
      <c r="B1251" s="91" t="s">
        <v>19700</v>
      </c>
      <c r="C1251" s="91" t="s">
        <v>19701</v>
      </c>
      <c r="D1251" s="91" t="s">
        <v>19702</v>
      </c>
      <c r="E1251" s="62" t="s">
        <v>15956</v>
      </c>
      <c r="F1251" s="62" t="s">
        <v>15768</v>
      </c>
    </row>
    <row r="1252" spans="1:6" x14ac:dyDescent="0.15">
      <c r="A1252" s="87" t="s">
        <v>7600</v>
      </c>
      <c r="B1252" s="91" t="s">
        <v>19703</v>
      </c>
      <c r="C1252" s="91" t="s">
        <v>19704</v>
      </c>
      <c r="D1252" s="91" t="s">
        <v>19705</v>
      </c>
      <c r="E1252" s="62" t="s">
        <v>15956</v>
      </c>
      <c r="F1252" s="62" t="s">
        <v>15768</v>
      </c>
    </row>
    <row r="1253" spans="1:6" x14ac:dyDescent="0.15">
      <c r="A1253" s="87" t="s">
        <v>7603</v>
      </c>
      <c r="B1253" s="91" t="s">
        <v>19706</v>
      </c>
      <c r="C1253" s="91" t="s">
        <v>19707</v>
      </c>
      <c r="D1253" s="91" t="s">
        <v>19708</v>
      </c>
      <c r="E1253" s="62" t="s">
        <v>15956</v>
      </c>
      <c r="F1253" s="62" t="s">
        <v>15768</v>
      </c>
    </row>
    <row r="1254" spans="1:6" x14ac:dyDescent="0.15">
      <c r="A1254" s="87" t="s">
        <v>7606</v>
      </c>
      <c r="B1254" s="91" t="s">
        <v>19709</v>
      </c>
      <c r="C1254" s="91" t="s">
        <v>19710</v>
      </c>
      <c r="D1254" s="91" t="s">
        <v>19711</v>
      </c>
      <c r="E1254" s="62" t="s">
        <v>15956</v>
      </c>
      <c r="F1254" s="62" t="s">
        <v>15768</v>
      </c>
    </row>
    <row r="1255" spans="1:6" x14ac:dyDescent="0.15">
      <c r="A1255" s="87" t="s">
        <v>7609</v>
      </c>
      <c r="B1255" s="91" t="s">
        <v>19712</v>
      </c>
      <c r="C1255" s="91" t="s">
        <v>19713</v>
      </c>
      <c r="D1255" s="91" t="s">
        <v>19714</v>
      </c>
      <c r="E1255" s="62" t="s">
        <v>15956</v>
      </c>
      <c r="F1255" s="62" t="s">
        <v>15768</v>
      </c>
    </row>
    <row r="1256" spans="1:6" x14ac:dyDescent="0.15">
      <c r="A1256" s="87" t="s">
        <v>7612</v>
      </c>
      <c r="B1256" s="91" t="s">
        <v>19715</v>
      </c>
      <c r="C1256" s="91" t="s">
        <v>19716</v>
      </c>
      <c r="D1256" s="91" t="s">
        <v>19717</v>
      </c>
      <c r="E1256" s="62" t="s">
        <v>15956</v>
      </c>
      <c r="F1256" s="62" t="s">
        <v>15768</v>
      </c>
    </row>
    <row r="1257" spans="1:6" x14ac:dyDescent="0.15">
      <c r="A1257" s="87" t="s">
        <v>7614</v>
      </c>
      <c r="B1257" s="91" t="s">
        <v>19718</v>
      </c>
      <c r="C1257" s="91" t="s">
        <v>19719</v>
      </c>
      <c r="D1257" s="91" t="s">
        <v>19720</v>
      </c>
      <c r="E1257" s="62" t="s">
        <v>15956</v>
      </c>
      <c r="F1257" s="62" t="s">
        <v>15768</v>
      </c>
    </row>
    <row r="1258" spans="1:6" x14ac:dyDescent="0.15">
      <c r="A1258" s="87" t="s">
        <v>7617</v>
      </c>
      <c r="B1258" s="91" t="s">
        <v>19721</v>
      </c>
      <c r="C1258" s="91" t="s">
        <v>19722</v>
      </c>
      <c r="D1258" s="91" t="s">
        <v>19723</v>
      </c>
      <c r="E1258" s="62" t="s">
        <v>15956</v>
      </c>
      <c r="F1258" s="62" t="s">
        <v>15768</v>
      </c>
    </row>
    <row r="1259" spans="1:6" x14ac:dyDescent="0.15">
      <c r="A1259" s="87" t="s">
        <v>7620</v>
      </c>
      <c r="B1259" s="91" t="s">
        <v>19724</v>
      </c>
      <c r="C1259" s="91" t="s">
        <v>19725</v>
      </c>
      <c r="D1259" s="91" t="s">
        <v>19726</v>
      </c>
      <c r="E1259" s="62" t="s">
        <v>15956</v>
      </c>
      <c r="F1259" s="62" t="s">
        <v>15768</v>
      </c>
    </row>
    <row r="1260" spans="1:6" x14ac:dyDescent="0.15">
      <c r="A1260" s="87" t="s">
        <v>7623</v>
      </c>
      <c r="B1260" s="91" t="s">
        <v>19727</v>
      </c>
      <c r="C1260" s="91" t="s">
        <v>19728</v>
      </c>
      <c r="D1260" s="91" t="s">
        <v>19729</v>
      </c>
      <c r="E1260" s="62" t="s">
        <v>15956</v>
      </c>
      <c r="F1260" s="62" t="s">
        <v>15768</v>
      </c>
    </row>
    <row r="1261" spans="1:6" x14ac:dyDescent="0.15">
      <c r="A1261" s="87" t="s">
        <v>7626</v>
      </c>
      <c r="B1261" s="91" t="s">
        <v>19730</v>
      </c>
      <c r="C1261" s="91" t="s">
        <v>19731</v>
      </c>
      <c r="D1261" s="91" t="s">
        <v>19732</v>
      </c>
      <c r="E1261" s="62" t="s">
        <v>15956</v>
      </c>
      <c r="F1261" s="62" t="s">
        <v>15768</v>
      </c>
    </row>
    <row r="1262" spans="1:6" x14ac:dyDescent="0.15">
      <c r="A1262" s="87" t="s">
        <v>7629</v>
      </c>
      <c r="B1262" s="91" t="s">
        <v>19733</v>
      </c>
      <c r="C1262" s="91" t="s">
        <v>19734</v>
      </c>
      <c r="D1262" s="91" t="s">
        <v>19735</v>
      </c>
      <c r="E1262" s="62" t="s">
        <v>15956</v>
      </c>
      <c r="F1262" s="62" t="s">
        <v>15768</v>
      </c>
    </row>
    <row r="1263" spans="1:6" x14ac:dyDescent="0.15">
      <c r="A1263" s="87" t="s">
        <v>7632</v>
      </c>
      <c r="B1263" s="91" t="s">
        <v>19736</v>
      </c>
      <c r="C1263" s="91" t="s">
        <v>19737</v>
      </c>
      <c r="D1263" s="91" t="s">
        <v>19738</v>
      </c>
      <c r="E1263" s="62" t="s">
        <v>15956</v>
      </c>
      <c r="F1263" s="62" t="s">
        <v>15768</v>
      </c>
    </row>
    <row r="1264" spans="1:6" x14ac:dyDescent="0.15">
      <c r="A1264" s="87" t="s">
        <v>7635</v>
      </c>
      <c r="B1264" s="91" t="s">
        <v>19739</v>
      </c>
      <c r="C1264" s="91" t="s">
        <v>19740</v>
      </c>
      <c r="D1264" s="91" t="s">
        <v>19741</v>
      </c>
      <c r="E1264" s="62" t="s">
        <v>15956</v>
      </c>
      <c r="F1264" s="62" t="s">
        <v>15768</v>
      </c>
    </row>
    <row r="1265" spans="1:6" x14ac:dyDescent="0.15">
      <c r="A1265" s="87" t="s">
        <v>7637</v>
      </c>
      <c r="B1265" s="91" t="s">
        <v>19742</v>
      </c>
      <c r="C1265" s="91" t="s">
        <v>19743</v>
      </c>
      <c r="D1265" s="91" t="s">
        <v>19744</v>
      </c>
      <c r="E1265" s="62" t="s">
        <v>15956</v>
      </c>
      <c r="F1265" s="62" t="s">
        <v>15768</v>
      </c>
    </row>
    <row r="1266" spans="1:6" x14ac:dyDescent="0.15">
      <c r="A1266" s="87" t="s">
        <v>7640</v>
      </c>
      <c r="B1266" s="91" t="s">
        <v>19745</v>
      </c>
      <c r="C1266" s="91" t="s">
        <v>19746</v>
      </c>
      <c r="D1266" s="91" t="s">
        <v>19747</v>
      </c>
      <c r="E1266" s="62" t="s">
        <v>15956</v>
      </c>
      <c r="F1266" s="62" t="s">
        <v>15768</v>
      </c>
    </row>
    <row r="1267" spans="1:6" x14ac:dyDescent="0.15">
      <c r="A1267" s="87" t="s">
        <v>7643</v>
      </c>
      <c r="B1267" s="91" t="s">
        <v>19748</v>
      </c>
      <c r="C1267" s="91" t="s">
        <v>19749</v>
      </c>
      <c r="D1267" s="91" t="s">
        <v>19750</v>
      </c>
      <c r="E1267" s="62" t="s">
        <v>15956</v>
      </c>
      <c r="F1267" s="62" t="s">
        <v>15768</v>
      </c>
    </row>
    <row r="1268" spans="1:6" x14ac:dyDescent="0.15">
      <c r="A1268" s="87" t="s">
        <v>7646</v>
      </c>
      <c r="B1268" s="91" t="s">
        <v>19751</v>
      </c>
      <c r="C1268" s="91" t="s">
        <v>19752</v>
      </c>
      <c r="D1268" s="91" t="s">
        <v>19753</v>
      </c>
      <c r="E1268" s="62" t="s">
        <v>15956</v>
      </c>
      <c r="F1268" s="62" t="s">
        <v>15768</v>
      </c>
    </row>
    <row r="1269" spans="1:6" x14ac:dyDescent="0.15">
      <c r="A1269" s="87" t="s">
        <v>7649</v>
      </c>
      <c r="B1269" s="91" t="s">
        <v>19754</v>
      </c>
      <c r="C1269" s="91" t="s">
        <v>19755</v>
      </c>
      <c r="D1269" s="91" t="s">
        <v>19756</v>
      </c>
      <c r="E1269" s="62" t="s">
        <v>15956</v>
      </c>
      <c r="F1269" s="62" t="s">
        <v>15768</v>
      </c>
    </row>
    <row r="1270" spans="1:6" x14ac:dyDescent="0.15">
      <c r="A1270" s="87" t="s">
        <v>7652</v>
      </c>
      <c r="B1270" s="91" t="s">
        <v>19757</v>
      </c>
      <c r="C1270" s="91" t="s">
        <v>19758</v>
      </c>
      <c r="D1270" s="91" t="s">
        <v>19759</v>
      </c>
      <c r="E1270" s="62" t="s">
        <v>15956</v>
      </c>
      <c r="F1270" s="62" t="s">
        <v>15768</v>
      </c>
    </row>
    <row r="1271" spans="1:6" x14ac:dyDescent="0.15">
      <c r="A1271" s="87" t="s">
        <v>7655</v>
      </c>
      <c r="B1271" s="91" t="s">
        <v>19760</v>
      </c>
      <c r="C1271" s="91" t="s">
        <v>19761</v>
      </c>
      <c r="D1271" s="91" t="s">
        <v>19762</v>
      </c>
      <c r="E1271" s="62" t="s">
        <v>15956</v>
      </c>
      <c r="F1271" s="62" t="s">
        <v>15768</v>
      </c>
    </row>
    <row r="1272" spans="1:6" x14ac:dyDescent="0.15">
      <c r="A1272" s="87" t="s">
        <v>7658</v>
      </c>
      <c r="B1272" s="91" t="s">
        <v>19763</v>
      </c>
      <c r="C1272" s="91" t="s">
        <v>19764</v>
      </c>
      <c r="D1272" s="91" t="s">
        <v>19765</v>
      </c>
      <c r="E1272" s="62" t="s">
        <v>15956</v>
      </c>
      <c r="F1272" s="62" t="s">
        <v>15768</v>
      </c>
    </row>
    <row r="1273" spans="1:6" x14ac:dyDescent="0.15">
      <c r="A1273" s="87" t="s">
        <v>7661</v>
      </c>
      <c r="B1273" s="91" t="s">
        <v>19766</v>
      </c>
      <c r="C1273" s="91" t="s">
        <v>19767</v>
      </c>
      <c r="D1273" s="91" t="s">
        <v>19768</v>
      </c>
      <c r="E1273" s="62" t="s">
        <v>15956</v>
      </c>
      <c r="F1273" s="62" t="s">
        <v>15768</v>
      </c>
    </row>
    <row r="1274" spans="1:6" x14ac:dyDescent="0.15">
      <c r="A1274" s="87" t="s">
        <v>7664</v>
      </c>
      <c r="B1274" s="91" t="s">
        <v>19769</v>
      </c>
      <c r="C1274" s="91" t="s">
        <v>19770</v>
      </c>
      <c r="D1274" s="91" t="s">
        <v>19771</v>
      </c>
      <c r="E1274" s="62" t="s">
        <v>15956</v>
      </c>
      <c r="F1274" s="62" t="s">
        <v>15768</v>
      </c>
    </row>
    <row r="1275" spans="1:6" x14ac:dyDescent="0.15">
      <c r="A1275" s="87" t="s">
        <v>7666</v>
      </c>
      <c r="B1275" s="91" t="s">
        <v>19772</v>
      </c>
      <c r="C1275" s="91" t="s">
        <v>19773</v>
      </c>
      <c r="D1275" s="91" t="s">
        <v>19774</v>
      </c>
      <c r="E1275" s="62" t="s">
        <v>15956</v>
      </c>
      <c r="F1275" s="62" t="s">
        <v>15768</v>
      </c>
    </row>
    <row r="1276" spans="1:6" x14ac:dyDescent="0.15">
      <c r="A1276" s="87" t="s">
        <v>7669</v>
      </c>
      <c r="B1276" s="91" t="s">
        <v>19775</v>
      </c>
      <c r="C1276" s="91" t="s">
        <v>19776</v>
      </c>
      <c r="D1276" s="91" t="s">
        <v>19777</v>
      </c>
      <c r="E1276" s="62" t="s">
        <v>15956</v>
      </c>
      <c r="F1276" s="62" t="s">
        <v>15768</v>
      </c>
    </row>
    <row r="1277" spans="1:6" x14ac:dyDescent="0.15">
      <c r="A1277" s="87" t="s">
        <v>7672</v>
      </c>
      <c r="B1277" s="91" t="s">
        <v>19778</v>
      </c>
      <c r="C1277" s="91" t="s">
        <v>19779</v>
      </c>
      <c r="D1277" s="91" t="s">
        <v>19780</v>
      </c>
      <c r="E1277" s="62" t="s">
        <v>15956</v>
      </c>
      <c r="F1277" s="62" t="s">
        <v>15768</v>
      </c>
    </row>
    <row r="1278" spans="1:6" x14ac:dyDescent="0.15">
      <c r="A1278" s="87" t="s">
        <v>7675</v>
      </c>
      <c r="B1278" s="91" t="s">
        <v>19781</v>
      </c>
      <c r="C1278" s="91" t="s">
        <v>19782</v>
      </c>
      <c r="D1278" s="91" t="s">
        <v>19783</v>
      </c>
      <c r="E1278" s="62" t="s">
        <v>15956</v>
      </c>
      <c r="F1278" s="62" t="s">
        <v>15768</v>
      </c>
    </row>
    <row r="1279" spans="1:6" x14ac:dyDescent="0.15">
      <c r="A1279" s="87" t="s">
        <v>7677</v>
      </c>
      <c r="B1279" s="91" t="s">
        <v>19784</v>
      </c>
      <c r="C1279" s="91" t="s">
        <v>19785</v>
      </c>
      <c r="D1279" s="91" t="s">
        <v>19786</v>
      </c>
      <c r="E1279" s="62" t="s">
        <v>15956</v>
      </c>
      <c r="F1279" s="62" t="s">
        <v>15768</v>
      </c>
    </row>
    <row r="1280" spans="1:6" x14ac:dyDescent="0.15">
      <c r="A1280" s="87" t="s">
        <v>7680</v>
      </c>
      <c r="B1280" s="91" t="s">
        <v>19787</v>
      </c>
      <c r="C1280" s="91" t="s">
        <v>19788</v>
      </c>
      <c r="D1280" s="91" t="s">
        <v>19789</v>
      </c>
      <c r="E1280" s="62" t="s">
        <v>15956</v>
      </c>
      <c r="F1280" s="62" t="s">
        <v>15768</v>
      </c>
    </row>
    <row r="1281" spans="1:6" x14ac:dyDescent="0.15">
      <c r="A1281" s="87" t="s">
        <v>7683</v>
      </c>
      <c r="B1281" s="91" t="s">
        <v>19790</v>
      </c>
      <c r="C1281" s="91" t="s">
        <v>19791</v>
      </c>
      <c r="D1281" s="91" t="s">
        <v>19792</v>
      </c>
      <c r="E1281" s="62" t="s">
        <v>15956</v>
      </c>
      <c r="F1281" s="62" t="s">
        <v>15768</v>
      </c>
    </row>
    <row r="1282" spans="1:6" x14ac:dyDescent="0.15">
      <c r="A1282" s="87" t="s">
        <v>7686</v>
      </c>
      <c r="B1282" s="91" t="s">
        <v>19793</v>
      </c>
      <c r="C1282" s="91" t="s">
        <v>19794</v>
      </c>
      <c r="D1282" s="91" t="s">
        <v>19795</v>
      </c>
      <c r="E1282" s="62" t="s">
        <v>15956</v>
      </c>
      <c r="F1282" s="62" t="s">
        <v>15768</v>
      </c>
    </row>
    <row r="1283" spans="1:6" x14ac:dyDescent="0.15">
      <c r="A1283" s="87" t="s">
        <v>7689</v>
      </c>
      <c r="B1283" s="91" t="s">
        <v>19796</v>
      </c>
      <c r="C1283" s="91" t="s">
        <v>19797</v>
      </c>
      <c r="D1283" s="91" t="s">
        <v>19798</v>
      </c>
      <c r="E1283" s="62" t="s">
        <v>15956</v>
      </c>
      <c r="F1283" s="62" t="s">
        <v>15768</v>
      </c>
    </row>
    <row r="1284" spans="1:6" x14ac:dyDescent="0.15">
      <c r="A1284" s="87" t="s">
        <v>7692</v>
      </c>
      <c r="B1284" s="91" t="s">
        <v>19799</v>
      </c>
      <c r="C1284" s="91" t="s">
        <v>19800</v>
      </c>
      <c r="D1284" s="91" t="s">
        <v>19801</v>
      </c>
      <c r="E1284" s="62" t="s">
        <v>15956</v>
      </c>
      <c r="F1284" s="62" t="s">
        <v>15768</v>
      </c>
    </row>
    <row r="1285" spans="1:6" x14ac:dyDescent="0.15">
      <c r="A1285" s="87" t="s">
        <v>7695</v>
      </c>
      <c r="B1285" s="91" t="s">
        <v>19802</v>
      </c>
      <c r="C1285" s="91" t="s">
        <v>19803</v>
      </c>
      <c r="D1285" s="91" t="s">
        <v>19804</v>
      </c>
      <c r="E1285" s="62" t="s">
        <v>15956</v>
      </c>
      <c r="F1285" s="62" t="s">
        <v>15768</v>
      </c>
    </row>
    <row r="1286" spans="1:6" x14ac:dyDescent="0.15">
      <c r="A1286" s="87" t="s">
        <v>7698</v>
      </c>
      <c r="B1286" s="91" t="s">
        <v>19805</v>
      </c>
      <c r="C1286" s="91" t="s">
        <v>19806</v>
      </c>
      <c r="D1286" s="91" t="s">
        <v>19807</v>
      </c>
      <c r="E1286" s="62" t="s">
        <v>15956</v>
      </c>
      <c r="F1286" s="62" t="s">
        <v>15768</v>
      </c>
    </row>
    <row r="1287" spans="1:6" x14ac:dyDescent="0.15">
      <c r="A1287" s="87" t="s">
        <v>7700</v>
      </c>
      <c r="B1287" s="91" t="s">
        <v>19808</v>
      </c>
      <c r="C1287" s="91" t="s">
        <v>19809</v>
      </c>
      <c r="D1287" s="91" t="s">
        <v>19810</v>
      </c>
      <c r="E1287" s="62" t="s">
        <v>15956</v>
      </c>
      <c r="F1287" s="62" t="s">
        <v>15768</v>
      </c>
    </row>
    <row r="1288" spans="1:6" x14ac:dyDescent="0.15">
      <c r="A1288" s="87" t="s">
        <v>7702</v>
      </c>
      <c r="B1288" s="91" t="s">
        <v>19811</v>
      </c>
      <c r="C1288" s="91" t="s">
        <v>19812</v>
      </c>
      <c r="D1288" s="91" t="s">
        <v>19813</v>
      </c>
      <c r="E1288" s="62" t="s">
        <v>15956</v>
      </c>
      <c r="F1288" s="62" t="s">
        <v>15768</v>
      </c>
    </row>
    <row r="1289" spans="1:6" x14ac:dyDescent="0.15">
      <c r="A1289" s="87" t="s">
        <v>7705</v>
      </c>
      <c r="B1289" s="91" t="s">
        <v>19814</v>
      </c>
      <c r="C1289" s="91" t="s">
        <v>19815</v>
      </c>
      <c r="D1289" s="91" t="s">
        <v>19816</v>
      </c>
      <c r="E1289" s="62" t="s">
        <v>15956</v>
      </c>
      <c r="F1289" s="62" t="s">
        <v>15768</v>
      </c>
    </row>
    <row r="1290" spans="1:6" x14ac:dyDescent="0.15">
      <c r="A1290" s="87" t="s">
        <v>7708</v>
      </c>
      <c r="B1290" s="91" t="s">
        <v>19817</v>
      </c>
      <c r="C1290" s="91" t="s">
        <v>19818</v>
      </c>
      <c r="D1290" s="91" t="s">
        <v>19819</v>
      </c>
      <c r="E1290" s="62" t="s">
        <v>15956</v>
      </c>
      <c r="F1290" s="62" t="s">
        <v>15768</v>
      </c>
    </row>
    <row r="1291" spans="1:6" x14ac:dyDescent="0.15">
      <c r="A1291" s="87" t="s">
        <v>7711</v>
      </c>
      <c r="B1291" s="91" t="s">
        <v>19820</v>
      </c>
      <c r="C1291" s="91" t="s">
        <v>19821</v>
      </c>
      <c r="D1291" s="91" t="s">
        <v>19822</v>
      </c>
      <c r="E1291" s="62" t="s">
        <v>15956</v>
      </c>
      <c r="F1291" s="62" t="s">
        <v>15768</v>
      </c>
    </row>
    <row r="1292" spans="1:6" x14ac:dyDescent="0.15">
      <c r="A1292" s="87" t="s">
        <v>7714</v>
      </c>
      <c r="B1292" s="91" t="s">
        <v>19823</v>
      </c>
      <c r="C1292" s="91" t="s">
        <v>19824</v>
      </c>
      <c r="D1292" s="91" t="s">
        <v>19825</v>
      </c>
      <c r="E1292" s="62" t="s">
        <v>15956</v>
      </c>
      <c r="F1292" s="62" t="s">
        <v>15768</v>
      </c>
    </row>
    <row r="1293" spans="1:6" x14ac:dyDescent="0.15">
      <c r="A1293" s="87" t="s">
        <v>7717</v>
      </c>
      <c r="B1293" s="91" t="s">
        <v>19826</v>
      </c>
      <c r="C1293" s="91" t="s">
        <v>19827</v>
      </c>
      <c r="D1293" s="91" t="s">
        <v>19828</v>
      </c>
      <c r="E1293" s="62" t="s">
        <v>15956</v>
      </c>
      <c r="F1293" s="62" t="s">
        <v>15768</v>
      </c>
    </row>
    <row r="1294" spans="1:6" x14ac:dyDescent="0.15">
      <c r="A1294" s="87" t="s">
        <v>7720</v>
      </c>
      <c r="B1294" s="91" t="s">
        <v>19829</v>
      </c>
      <c r="C1294" s="91" t="s">
        <v>19830</v>
      </c>
      <c r="D1294" s="91" t="s">
        <v>19831</v>
      </c>
      <c r="E1294" s="62" t="s">
        <v>15956</v>
      </c>
      <c r="F1294" s="62" t="s">
        <v>15768</v>
      </c>
    </row>
    <row r="1295" spans="1:6" x14ac:dyDescent="0.15">
      <c r="A1295" s="87" t="s">
        <v>7723</v>
      </c>
      <c r="B1295" s="91" t="s">
        <v>19832</v>
      </c>
      <c r="C1295" s="91" t="s">
        <v>19833</v>
      </c>
      <c r="D1295" s="91" t="s">
        <v>19834</v>
      </c>
      <c r="E1295" s="62" t="s">
        <v>15956</v>
      </c>
      <c r="F1295" s="62" t="s">
        <v>15768</v>
      </c>
    </row>
    <row r="1296" spans="1:6" x14ac:dyDescent="0.15">
      <c r="A1296" s="87" t="s">
        <v>7726</v>
      </c>
      <c r="B1296" s="91" t="s">
        <v>19835</v>
      </c>
      <c r="C1296" s="91" t="s">
        <v>19836</v>
      </c>
      <c r="D1296" s="91" t="s">
        <v>19837</v>
      </c>
      <c r="E1296" s="62" t="s">
        <v>15956</v>
      </c>
      <c r="F1296" s="62" t="s">
        <v>15768</v>
      </c>
    </row>
    <row r="1297" spans="1:6" x14ac:dyDescent="0.15">
      <c r="A1297" s="87" t="s">
        <v>7729</v>
      </c>
      <c r="B1297" s="91" t="s">
        <v>19838</v>
      </c>
      <c r="C1297" s="91" t="s">
        <v>19839</v>
      </c>
      <c r="D1297" s="91" t="s">
        <v>19840</v>
      </c>
      <c r="E1297" s="62" t="s">
        <v>15956</v>
      </c>
      <c r="F1297" s="62" t="s">
        <v>15768</v>
      </c>
    </row>
    <row r="1298" spans="1:6" x14ac:dyDescent="0.15">
      <c r="A1298" s="87" t="s">
        <v>7732</v>
      </c>
      <c r="B1298" s="91" t="s">
        <v>19841</v>
      </c>
      <c r="C1298" s="91" t="s">
        <v>19842</v>
      </c>
      <c r="D1298" s="91" t="s">
        <v>19843</v>
      </c>
      <c r="E1298" s="62" t="s">
        <v>15956</v>
      </c>
      <c r="F1298" s="62" t="s">
        <v>15768</v>
      </c>
    </row>
    <row r="1299" spans="1:6" x14ac:dyDescent="0.15">
      <c r="A1299" s="87" t="s">
        <v>7735</v>
      </c>
      <c r="B1299" s="91" t="s">
        <v>19844</v>
      </c>
      <c r="C1299" s="91" t="s">
        <v>19845</v>
      </c>
      <c r="D1299" s="91" t="s">
        <v>19846</v>
      </c>
      <c r="E1299" s="62" t="s">
        <v>15956</v>
      </c>
      <c r="F1299" s="62" t="s">
        <v>15768</v>
      </c>
    </row>
    <row r="1300" spans="1:6" x14ac:dyDescent="0.15">
      <c r="A1300" s="87" t="s">
        <v>7738</v>
      </c>
      <c r="B1300" s="91" t="s">
        <v>19847</v>
      </c>
      <c r="C1300" s="91" t="s">
        <v>19848</v>
      </c>
      <c r="D1300" s="91" t="s">
        <v>19849</v>
      </c>
      <c r="E1300" s="62" t="s">
        <v>15956</v>
      </c>
      <c r="F1300" s="62" t="s">
        <v>15768</v>
      </c>
    </row>
    <row r="1301" spans="1:6" x14ac:dyDescent="0.15">
      <c r="A1301" s="87" t="s">
        <v>7741</v>
      </c>
      <c r="B1301" s="91" t="s">
        <v>19850</v>
      </c>
      <c r="C1301" s="91" t="s">
        <v>19851</v>
      </c>
      <c r="D1301" s="91" t="s">
        <v>19852</v>
      </c>
      <c r="E1301" s="62" t="s">
        <v>15956</v>
      </c>
      <c r="F1301" s="62" t="s">
        <v>15768</v>
      </c>
    </row>
    <row r="1302" spans="1:6" x14ac:dyDescent="0.15">
      <c r="A1302" s="87" t="s">
        <v>7744</v>
      </c>
      <c r="B1302" s="91" t="s">
        <v>19853</v>
      </c>
      <c r="C1302" s="91" t="s">
        <v>19854</v>
      </c>
      <c r="D1302" s="91" t="s">
        <v>19855</v>
      </c>
      <c r="E1302" s="62" t="s">
        <v>15956</v>
      </c>
      <c r="F1302" s="62" t="s">
        <v>15768</v>
      </c>
    </row>
    <row r="1303" spans="1:6" x14ac:dyDescent="0.15">
      <c r="A1303" s="87" t="s">
        <v>7747</v>
      </c>
      <c r="B1303" s="91" t="s">
        <v>19856</v>
      </c>
      <c r="C1303" s="91" t="s">
        <v>19857</v>
      </c>
      <c r="D1303" s="91" t="s">
        <v>19858</v>
      </c>
      <c r="E1303" s="62" t="s">
        <v>15956</v>
      </c>
      <c r="F1303" s="62" t="s">
        <v>15768</v>
      </c>
    </row>
    <row r="1304" spans="1:6" x14ac:dyDescent="0.15">
      <c r="A1304" s="87" t="s">
        <v>7750</v>
      </c>
      <c r="B1304" s="91" t="s">
        <v>19859</v>
      </c>
      <c r="C1304" s="91" t="s">
        <v>19860</v>
      </c>
      <c r="D1304" s="91" t="s">
        <v>19861</v>
      </c>
      <c r="E1304" s="62" t="s">
        <v>15956</v>
      </c>
      <c r="F1304" s="62" t="s">
        <v>15768</v>
      </c>
    </row>
    <row r="1305" spans="1:6" x14ac:dyDescent="0.15">
      <c r="A1305" s="87" t="s">
        <v>7753</v>
      </c>
      <c r="B1305" s="91" t="s">
        <v>19862</v>
      </c>
      <c r="C1305" s="91" t="s">
        <v>19863</v>
      </c>
      <c r="D1305" s="91" t="s">
        <v>19864</v>
      </c>
      <c r="E1305" s="62" t="s">
        <v>15956</v>
      </c>
      <c r="F1305" s="62" t="s">
        <v>15768</v>
      </c>
    </row>
    <row r="1306" spans="1:6" x14ac:dyDescent="0.15">
      <c r="A1306" s="87" t="s">
        <v>7756</v>
      </c>
      <c r="B1306" s="91" t="s">
        <v>19865</v>
      </c>
      <c r="C1306" s="91" t="s">
        <v>19866</v>
      </c>
      <c r="D1306" s="91" t="s">
        <v>19867</v>
      </c>
      <c r="E1306" s="62" t="s">
        <v>15956</v>
      </c>
      <c r="F1306" s="62" t="s">
        <v>15768</v>
      </c>
    </row>
    <row r="1307" spans="1:6" x14ac:dyDescent="0.15">
      <c r="A1307" s="87" t="s">
        <v>7759</v>
      </c>
      <c r="B1307" s="91" t="s">
        <v>19868</v>
      </c>
      <c r="C1307" s="91" t="s">
        <v>19869</v>
      </c>
      <c r="D1307" s="91" t="s">
        <v>19870</v>
      </c>
      <c r="E1307" s="62" t="s">
        <v>15956</v>
      </c>
      <c r="F1307" s="62" t="s">
        <v>15768</v>
      </c>
    </row>
    <row r="1308" spans="1:6" x14ac:dyDescent="0.15">
      <c r="A1308" s="87" t="s">
        <v>7762</v>
      </c>
      <c r="B1308" s="91" t="s">
        <v>19871</v>
      </c>
      <c r="C1308" s="91" t="s">
        <v>19872</v>
      </c>
      <c r="D1308" s="91" t="s">
        <v>19873</v>
      </c>
      <c r="E1308" s="62" t="s">
        <v>15956</v>
      </c>
      <c r="F1308" s="62" t="s">
        <v>15768</v>
      </c>
    </row>
    <row r="1309" spans="1:6" x14ac:dyDescent="0.15">
      <c r="A1309" s="87" t="s">
        <v>7765</v>
      </c>
      <c r="B1309" s="91" t="s">
        <v>19874</v>
      </c>
      <c r="C1309" s="91" t="s">
        <v>19875</v>
      </c>
      <c r="D1309" s="91" t="s">
        <v>19876</v>
      </c>
      <c r="E1309" s="62" t="s">
        <v>15956</v>
      </c>
      <c r="F1309" s="62" t="s">
        <v>15768</v>
      </c>
    </row>
    <row r="1310" spans="1:6" x14ac:dyDescent="0.15">
      <c r="A1310" s="87" t="s">
        <v>7768</v>
      </c>
      <c r="B1310" s="91" t="s">
        <v>19877</v>
      </c>
      <c r="C1310" s="91" t="s">
        <v>19878</v>
      </c>
      <c r="D1310" s="91" t="s">
        <v>19879</v>
      </c>
      <c r="E1310" s="62" t="s">
        <v>15956</v>
      </c>
      <c r="F1310" s="62" t="s">
        <v>15768</v>
      </c>
    </row>
    <row r="1311" spans="1:6" x14ac:dyDescent="0.15">
      <c r="A1311" s="87" t="s">
        <v>7771</v>
      </c>
      <c r="B1311" s="91" t="s">
        <v>19880</v>
      </c>
      <c r="C1311" s="91" t="s">
        <v>19881</v>
      </c>
      <c r="D1311" s="91" t="s">
        <v>19882</v>
      </c>
      <c r="E1311" s="62" t="s">
        <v>15956</v>
      </c>
      <c r="F1311" s="62" t="s">
        <v>15768</v>
      </c>
    </row>
    <row r="1312" spans="1:6" x14ac:dyDescent="0.15">
      <c r="A1312" s="87" t="s">
        <v>7774</v>
      </c>
      <c r="B1312" s="91" t="s">
        <v>19883</v>
      </c>
      <c r="C1312" s="91" t="s">
        <v>19884</v>
      </c>
      <c r="D1312" s="91" t="s">
        <v>19885</v>
      </c>
      <c r="E1312" s="62" t="s">
        <v>15956</v>
      </c>
      <c r="F1312" s="62" t="s">
        <v>15768</v>
      </c>
    </row>
    <row r="1313" spans="1:6" x14ac:dyDescent="0.15">
      <c r="A1313" s="87" t="s">
        <v>7777</v>
      </c>
      <c r="B1313" s="91" t="s">
        <v>19886</v>
      </c>
      <c r="C1313" s="91" t="s">
        <v>19887</v>
      </c>
      <c r="D1313" s="91" t="s">
        <v>19888</v>
      </c>
      <c r="E1313" s="62" t="s">
        <v>15956</v>
      </c>
      <c r="F1313" s="62" t="s">
        <v>15768</v>
      </c>
    </row>
    <row r="1314" spans="1:6" x14ac:dyDescent="0.15">
      <c r="A1314" s="87" t="s">
        <v>7780</v>
      </c>
      <c r="B1314" s="91" t="s">
        <v>19889</v>
      </c>
      <c r="C1314" s="91" t="s">
        <v>19890</v>
      </c>
      <c r="D1314" s="91" t="s">
        <v>19891</v>
      </c>
      <c r="E1314" s="62" t="s">
        <v>15956</v>
      </c>
      <c r="F1314" s="62" t="s">
        <v>15768</v>
      </c>
    </row>
    <row r="1315" spans="1:6" x14ac:dyDescent="0.15">
      <c r="A1315" s="87" t="s">
        <v>7783</v>
      </c>
      <c r="B1315" s="91" t="s">
        <v>19892</v>
      </c>
      <c r="C1315" s="91" t="s">
        <v>19893</v>
      </c>
      <c r="D1315" s="91" t="s">
        <v>19894</v>
      </c>
      <c r="E1315" s="62" t="s">
        <v>15956</v>
      </c>
      <c r="F1315" s="62" t="s">
        <v>15768</v>
      </c>
    </row>
    <row r="1316" spans="1:6" x14ac:dyDescent="0.15">
      <c r="A1316" s="87" t="s">
        <v>7786</v>
      </c>
      <c r="B1316" s="91" t="s">
        <v>19895</v>
      </c>
      <c r="C1316" s="91" t="s">
        <v>19896</v>
      </c>
      <c r="D1316" s="91" t="s">
        <v>19897</v>
      </c>
      <c r="E1316" s="62" t="s">
        <v>15956</v>
      </c>
      <c r="F1316" s="62" t="s">
        <v>15768</v>
      </c>
    </row>
    <row r="1317" spans="1:6" x14ac:dyDescent="0.15">
      <c r="A1317" s="87" t="s">
        <v>7789</v>
      </c>
      <c r="B1317" s="91" t="s">
        <v>19898</v>
      </c>
      <c r="C1317" s="91" t="s">
        <v>19899</v>
      </c>
      <c r="D1317" s="91" t="s">
        <v>19900</v>
      </c>
      <c r="E1317" s="62" t="s">
        <v>15956</v>
      </c>
      <c r="F1317" s="62" t="s">
        <v>15768</v>
      </c>
    </row>
    <row r="1318" spans="1:6" x14ac:dyDescent="0.15">
      <c r="A1318" s="87" t="s">
        <v>7792</v>
      </c>
      <c r="B1318" s="91" t="s">
        <v>19901</v>
      </c>
      <c r="C1318" s="91" t="s">
        <v>19902</v>
      </c>
      <c r="D1318" s="91" t="s">
        <v>19903</v>
      </c>
      <c r="E1318" s="62" t="s">
        <v>15956</v>
      </c>
      <c r="F1318" s="62" t="s">
        <v>15768</v>
      </c>
    </row>
    <row r="1319" spans="1:6" x14ac:dyDescent="0.15">
      <c r="A1319" s="87" t="s">
        <v>7795</v>
      </c>
      <c r="B1319" s="91" t="s">
        <v>19904</v>
      </c>
      <c r="C1319" s="91" t="s">
        <v>19905</v>
      </c>
      <c r="D1319" s="91" t="s">
        <v>19906</v>
      </c>
      <c r="E1319" s="62" t="s">
        <v>15956</v>
      </c>
      <c r="F1319" s="62" t="s">
        <v>15768</v>
      </c>
    </row>
    <row r="1320" spans="1:6" x14ac:dyDescent="0.15">
      <c r="A1320" s="87" t="s">
        <v>7798</v>
      </c>
      <c r="B1320" s="91" t="s">
        <v>19907</v>
      </c>
      <c r="C1320" s="91" t="s">
        <v>19908</v>
      </c>
      <c r="D1320" s="91" t="s">
        <v>19909</v>
      </c>
      <c r="E1320" s="62" t="s">
        <v>15956</v>
      </c>
      <c r="F1320" s="62" t="s">
        <v>15768</v>
      </c>
    </row>
    <row r="1321" spans="1:6" x14ac:dyDescent="0.15">
      <c r="A1321" s="87" t="s">
        <v>7801</v>
      </c>
      <c r="B1321" s="91" t="s">
        <v>19910</v>
      </c>
      <c r="C1321" s="91" t="s">
        <v>19911</v>
      </c>
      <c r="D1321" s="91" t="s">
        <v>19912</v>
      </c>
      <c r="E1321" s="62" t="s">
        <v>15956</v>
      </c>
      <c r="F1321" s="62" t="s">
        <v>15768</v>
      </c>
    </row>
    <row r="1322" spans="1:6" x14ac:dyDescent="0.15">
      <c r="A1322" s="87" t="s">
        <v>7804</v>
      </c>
      <c r="B1322" s="91" t="s">
        <v>19913</v>
      </c>
      <c r="C1322" s="91" t="s">
        <v>19914</v>
      </c>
      <c r="D1322" s="91" t="s">
        <v>19915</v>
      </c>
      <c r="E1322" s="62" t="s">
        <v>15956</v>
      </c>
      <c r="F1322" s="62" t="s">
        <v>15768</v>
      </c>
    </row>
    <row r="1323" spans="1:6" x14ac:dyDescent="0.15">
      <c r="A1323" s="87" t="s">
        <v>7807</v>
      </c>
      <c r="B1323" s="91" t="s">
        <v>19916</v>
      </c>
      <c r="C1323" s="91" t="s">
        <v>19917</v>
      </c>
      <c r="D1323" s="91" t="s">
        <v>19918</v>
      </c>
      <c r="E1323" s="62" t="s">
        <v>15956</v>
      </c>
      <c r="F1323" s="62" t="s">
        <v>15768</v>
      </c>
    </row>
    <row r="1324" spans="1:6" x14ac:dyDescent="0.15">
      <c r="A1324" s="87" t="s">
        <v>7810</v>
      </c>
      <c r="B1324" s="91" t="s">
        <v>19919</v>
      </c>
      <c r="C1324" s="91" t="s">
        <v>19920</v>
      </c>
      <c r="D1324" s="91" t="s">
        <v>19921</v>
      </c>
      <c r="E1324" s="62" t="s">
        <v>15956</v>
      </c>
      <c r="F1324" s="62" t="s">
        <v>15768</v>
      </c>
    </row>
    <row r="1325" spans="1:6" x14ac:dyDescent="0.15">
      <c r="A1325" s="87" t="s">
        <v>7813</v>
      </c>
      <c r="B1325" s="91" t="s">
        <v>19922</v>
      </c>
      <c r="C1325" s="91" t="s">
        <v>19923</v>
      </c>
      <c r="D1325" s="91" t="s">
        <v>19924</v>
      </c>
      <c r="E1325" s="62" t="s">
        <v>15956</v>
      </c>
      <c r="F1325" s="62" t="s">
        <v>15768</v>
      </c>
    </row>
    <row r="1326" spans="1:6" x14ac:dyDescent="0.15">
      <c r="A1326" s="87" t="s">
        <v>7816</v>
      </c>
      <c r="B1326" s="91" t="s">
        <v>19925</v>
      </c>
      <c r="C1326" s="91" t="s">
        <v>19926</v>
      </c>
      <c r="D1326" s="91" t="s">
        <v>19927</v>
      </c>
      <c r="E1326" s="62" t="s">
        <v>15956</v>
      </c>
      <c r="F1326" s="62" t="s">
        <v>15768</v>
      </c>
    </row>
    <row r="1327" spans="1:6" x14ac:dyDescent="0.15">
      <c r="A1327" s="87" t="s">
        <v>7819</v>
      </c>
      <c r="B1327" s="91" t="s">
        <v>19928</v>
      </c>
      <c r="C1327" s="91" t="s">
        <v>19929</v>
      </c>
      <c r="D1327" s="91" t="s">
        <v>19930</v>
      </c>
      <c r="E1327" s="62" t="s">
        <v>15956</v>
      </c>
      <c r="F1327" s="62" t="s">
        <v>15768</v>
      </c>
    </row>
    <row r="1328" spans="1:6" x14ac:dyDescent="0.15">
      <c r="A1328" s="87" t="s">
        <v>7822</v>
      </c>
      <c r="B1328" s="91" t="s">
        <v>19931</v>
      </c>
      <c r="C1328" s="91" t="s">
        <v>19932</v>
      </c>
      <c r="D1328" s="91" t="s">
        <v>19933</v>
      </c>
      <c r="E1328" s="62" t="s">
        <v>15956</v>
      </c>
      <c r="F1328" s="62" t="s">
        <v>15768</v>
      </c>
    </row>
    <row r="1329" spans="1:6" x14ac:dyDescent="0.15">
      <c r="A1329" s="87" t="s">
        <v>7825</v>
      </c>
      <c r="B1329" s="91" t="s">
        <v>19934</v>
      </c>
      <c r="C1329" s="91" t="s">
        <v>19935</v>
      </c>
      <c r="D1329" s="91" t="s">
        <v>19936</v>
      </c>
      <c r="E1329" s="62" t="s">
        <v>15956</v>
      </c>
      <c r="F1329" s="62" t="s">
        <v>15768</v>
      </c>
    </row>
    <row r="1330" spans="1:6" x14ac:dyDescent="0.15">
      <c r="A1330" s="87" t="s">
        <v>7828</v>
      </c>
      <c r="B1330" s="91" t="s">
        <v>19937</v>
      </c>
      <c r="C1330" s="91" t="s">
        <v>19938</v>
      </c>
      <c r="D1330" s="91" t="s">
        <v>19939</v>
      </c>
      <c r="E1330" s="62" t="s">
        <v>15956</v>
      </c>
      <c r="F1330" s="62" t="s">
        <v>15768</v>
      </c>
    </row>
    <row r="1331" spans="1:6" x14ac:dyDescent="0.15">
      <c r="A1331" s="87" t="s">
        <v>7831</v>
      </c>
      <c r="B1331" s="91" t="s">
        <v>19940</v>
      </c>
      <c r="C1331" s="91" t="s">
        <v>19941</v>
      </c>
      <c r="D1331" s="91" t="s">
        <v>19942</v>
      </c>
      <c r="E1331" s="62" t="s">
        <v>15956</v>
      </c>
      <c r="F1331" s="62" t="s">
        <v>15768</v>
      </c>
    </row>
    <row r="1332" spans="1:6" x14ac:dyDescent="0.15">
      <c r="A1332" s="87" t="s">
        <v>7834</v>
      </c>
      <c r="B1332" s="91" t="s">
        <v>19943</v>
      </c>
      <c r="C1332" s="91" t="s">
        <v>19944</v>
      </c>
      <c r="D1332" s="91" t="s">
        <v>19945</v>
      </c>
      <c r="E1332" s="62" t="s">
        <v>15956</v>
      </c>
      <c r="F1332" s="62" t="s">
        <v>15768</v>
      </c>
    </row>
    <row r="1333" spans="1:6" x14ac:dyDescent="0.15">
      <c r="A1333" s="87" t="s">
        <v>7837</v>
      </c>
      <c r="B1333" s="91" t="s">
        <v>19946</v>
      </c>
      <c r="C1333" s="91" t="s">
        <v>19947</v>
      </c>
      <c r="D1333" s="91" t="s">
        <v>19948</v>
      </c>
      <c r="E1333" s="62" t="s">
        <v>15956</v>
      </c>
      <c r="F1333" s="62" t="s">
        <v>15768</v>
      </c>
    </row>
    <row r="1334" spans="1:6" x14ac:dyDescent="0.15">
      <c r="A1334" s="87" t="s">
        <v>7840</v>
      </c>
      <c r="B1334" s="91" t="s">
        <v>19949</v>
      </c>
      <c r="C1334" s="91" t="s">
        <v>19950</v>
      </c>
      <c r="D1334" s="91" t="s">
        <v>19951</v>
      </c>
      <c r="E1334" s="62" t="s">
        <v>15956</v>
      </c>
      <c r="F1334" s="62" t="s">
        <v>15768</v>
      </c>
    </row>
    <row r="1335" spans="1:6" x14ac:dyDescent="0.15">
      <c r="A1335" s="87" t="s">
        <v>7843</v>
      </c>
      <c r="B1335" s="91" t="s">
        <v>19952</v>
      </c>
      <c r="C1335" s="91" t="s">
        <v>19953</v>
      </c>
      <c r="D1335" s="91" t="s">
        <v>19954</v>
      </c>
      <c r="E1335" s="62" t="s">
        <v>15956</v>
      </c>
      <c r="F1335" s="62" t="s">
        <v>15768</v>
      </c>
    </row>
    <row r="1336" spans="1:6" x14ac:dyDescent="0.15">
      <c r="A1336" s="87" t="s">
        <v>7846</v>
      </c>
      <c r="B1336" s="91" t="s">
        <v>19955</v>
      </c>
      <c r="C1336" s="91" t="s">
        <v>19956</v>
      </c>
      <c r="D1336" s="91" t="s">
        <v>19957</v>
      </c>
      <c r="E1336" s="62" t="s">
        <v>15956</v>
      </c>
      <c r="F1336" s="62" t="s">
        <v>15768</v>
      </c>
    </row>
    <row r="1337" spans="1:6" x14ac:dyDescent="0.15">
      <c r="A1337" s="87" t="s">
        <v>7849</v>
      </c>
      <c r="B1337" s="91" t="s">
        <v>19958</v>
      </c>
      <c r="C1337" s="91" t="s">
        <v>19959</v>
      </c>
      <c r="D1337" s="91" t="s">
        <v>19960</v>
      </c>
      <c r="E1337" s="62" t="s">
        <v>15956</v>
      </c>
      <c r="F1337" s="62" t="s">
        <v>15768</v>
      </c>
    </row>
    <row r="1338" spans="1:6" x14ac:dyDescent="0.15">
      <c r="A1338" s="87" t="s">
        <v>7852</v>
      </c>
      <c r="B1338" s="91" t="s">
        <v>19961</v>
      </c>
      <c r="C1338" s="91" t="s">
        <v>19962</v>
      </c>
      <c r="D1338" s="91" t="s">
        <v>19963</v>
      </c>
      <c r="E1338" s="62" t="s">
        <v>15956</v>
      </c>
      <c r="F1338" s="62" t="s">
        <v>15768</v>
      </c>
    </row>
    <row r="1339" spans="1:6" x14ac:dyDescent="0.15">
      <c r="A1339" s="87" t="s">
        <v>7854</v>
      </c>
      <c r="B1339" s="91" t="s">
        <v>19964</v>
      </c>
      <c r="C1339" s="91" t="s">
        <v>19965</v>
      </c>
      <c r="D1339" s="91" t="s">
        <v>19966</v>
      </c>
      <c r="E1339" s="62" t="s">
        <v>15956</v>
      </c>
      <c r="F1339" s="62" t="s">
        <v>15768</v>
      </c>
    </row>
    <row r="1340" spans="1:6" x14ac:dyDescent="0.15">
      <c r="A1340" s="87" t="s">
        <v>7857</v>
      </c>
      <c r="B1340" s="91" t="s">
        <v>19967</v>
      </c>
      <c r="C1340" s="91" t="s">
        <v>19968</v>
      </c>
      <c r="D1340" s="91" t="s">
        <v>19969</v>
      </c>
      <c r="E1340" s="62" t="s">
        <v>15956</v>
      </c>
      <c r="F1340" s="62" t="s">
        <v>15768</v>
      </c>
    </row>
    <row r="1341" spans="1:6" x14ac:dyDescent="0.15">
      <c r="A1341" s="87" t="s">
        <v>7860</v>
      </c>
      <c r="B1341" s="91" t="s">
        <v>19970</v>
      </c>
      <c r="C1341" s="91" t="s">
        <v>19971</v>
      </c>
      <c r="D1341" s="91" t="s">
        <v>19972</v>
      </c>
      <c r="E1341" s="62" t="s">
        <v>15956</v>
      </c>
      <c r="F1341" s="62" t="s">
        <v>15768</v>
      </c>
    </row>
    <row r="1342" spans="1:6" x14ac:dyDescent="0.15">
      <c r="A1342" s="87" t="s">
        <v>7863</v>
      </c>
      <c r="B1342" s="91" t="s">
        <v>19973</v>
      </c>
      <c r="C1342" s="91" t="s">
        <v>19974</v>
      </c>
      <c r="D1342" s="91" t="s">
        <v>19975</v>
      </c>
      <c r="E1342" s="62" t="s">
        <v>15956</v>
      </c>
      <c r="F1342" s="62" t="s">
        <v>15768</v>
      </c>
    </row>
    <row r="1343" spans="1:6" x14ac:dyDescent="0.15">
      <c r="A1343" s="87" t="s">
        <v>7866</v>
      </c>
      <c r="B1343" s="91" t="s">
        <v>19976</v>
      </c>
      <c r="C1343" s="91" t="s">
        <v>19977</v>
      </c>
      <c r="D1343" s="91" t="s">
        <v>19978</v>
      </c>
      <c r="E1343" s="62" t="s">
        <v>15956</v>
      </c>
      <c r="F1343" s="62" t="s">
        <v>15768</v>
      </c>
    </row>
    <row r="1344" spans="1:6" x14ac:dyDescent="0.15">
      <c r="A1344" s="87" t="s">
        <v>7869</v>
      </c>
      <c r="B1344" s="91" t="s">
        <v>19979</v>
      </c>
      <c r="C1344" s="91" t="s">
        <v>19980</v>
      </c>
      <c r="D1344" s="91" t="s">
        <v>19981</v>
      </c>
      <c r="E1344" s="62" t="s">
        <v>15956</v>
      </c>
      <c r="F1344" s="62" t="s">
        <v>15768</v>
      </c>
    </row>
    <row r="1345" spans="1:6" x14ac:dyDescent="0.15">
      <c r="A1345" s="87" t="s">
        <v>7871</v>
      </c>
      <c r="B1345" s="91" t="s">
        <v>19982</v>
      </c>
      <c r="C1345" s="91" t="s">
        <v>19983</v>
      </c>
      <c r="D1345" s="91" t="s">
        <v>19984</v>
      </c>
      <c r="E1345" s="62" t="s">
        <v>15956</v>
      </c>
      <c r="F1345" s="62" t="s">
        <v>15768</v>
      </c>
    </row>
    <row r="1346" spans="1:6" x14ac:dyDescent="0.15">
      <c r="A1346" s="87" t="s">
        <v>7874</v>
      </c>
      <c r="B1346" s="91" t="s">
        <v>19985</v>
      </c>
      <c r="C1346" s="91" t="s">
        <v>19986</v>
      </c>
      <c r="D1346" s="91" t="s">
        <v>19987</v>
      </c>
      <c r="E1346" s="62" t="s">
        <v>15956</v>
      </c>
      <c r="F1346" s="62" t="s">
        <v>15768</v>
      </c>
    </row>
    <row r="1347" spans="1:6" x14ac:dyDescent="0.15">
      <c r="A1347" s="87" t="s">
        <v>7877</v>
      </c>
      <c r="B1347" s="91" t="s">
        <v>19988</v>
      </c>
      <c r="C1347" s="91" t="s">
        <v>19989</v>
      </c>
      <c r="D1347" s="91" t="s">
        <v>19990</v>
      </c>
      <c r="E1347" s="62" t="s">
        <v>15956</v>
      </c>
      <c r="F1347" s="62" t="s">
        <v>15768</v>
      </c>
    </row>
    <row r="1348" spans="1:6" x14ac:dyDescent="0.15">
      <c r="A1348" s="87" t="s">
        <v>7880</v>
      </c>
      <c r="B1348" s="91" t="s">
        <v>19991</v>
      </c>
      <c r="C1348" s="91" t="s">
        <v>19992</v>
      </c>
      <c r="D1348" s="91" t="s">
        <v>19993</v>
      </c>
      <c r="E1348" s="62" t="s">
        <v>15956</v>
      </c>
      <c r="F1348" s="62" t="s">
        <v>15768</v>
      </c>
    </row>
    <row r="1349" spans="1:6" x14ac:dyDescent="0.15">
      <c r="A1349" s="87" t="s">
        <v>7883</v>
      </c>
      <c r="B1349" s="91" t="s">
        <v>19994</v>
      </c>
      <c r="C1349" s="91" t="s">
        <v>19995</v>
      </c>
      <c r="D1349" s="91" t="s">
        <v>19996</v>
      </c>
      <c r="E1349" s="62" t="s">
        <v>15956</v>
      </c>
      <c r="F1349" s="62" t="s">
        <v>15768</v>
      </c>
    </row>
    <row r="1350" spans="1:6" x14ac:dyDescent="0.15">
      <c r="A1350" s="87" t="s">
        <v>7886</v>
      </c>
      <c r="B1350" s="91" t="s">
        <v>19997</v>
      </c>
      <c r="C1350" s="91" t="s">
        <v>19998</v>
      </c>
      <c r="D1350" s="91" t="s">
        <v>19999</v>
      </c>
      <c r="E1350" s="62" t="s">
        <v>15956</v>
      </c>
      <c r="F1350" s="62" t="s">
        <v>15768</v>
      </c>
    </row>
    <row r="1351" spans="1:6" x14ac:dyDescent="0.15">
      <c r="A1351" s="87" t="s">
        <v>7889</v>
      </c>
      <c r="B1351" s="91" t="s">
        <v>20000</v>
      </c>
      <c r="C1351" s="91" t="s">
        <v>20001</v>
      </c>
      <c r="D1351" s="91" t="s">
        <v>20002</v>
      </c>
      <c r="E1351" s="62" t="s">
        <v>15956</v>
      </c>
      <c r="F1351" s="62" t="s">
        <v>15768</v>
      </c>
    </row>
    <row r="1352" spans="1:6" x14ac:dyDescent="0.15">
      <c r="A1352" s="87" t="s">
        <v>7892</v>
      </c>
      <c r="B1352" s="91" t="s">
        <v>20003</v>
      </c>
      <c r="C1352" s="91" t="s">
        <v>20004</v>
      </c>
      <c r="D1352" s="91" t="s">
        <v>20005</v>
      </c>
      <c r="E1352" s="62" t="s">
        <v>15956</v>
      </c>
      <c r="F1352" s="62" t="s">
        <v>15768</v>
      </c>
    </row>
    <row r="1353" spans="1:6" x14ac:dyDescent="0.15">
      <c r="A1353" s="87" t="s">
        <v>7894</v>
      </c>
      <c r="B1353" s="91" t="s">
        <v>20006</v>
      </c>
      <c r="C1353" s="91" t="s">
        <v>20007</v>
      </c>
      <c r="D1353" s="91" t="s">
        <v>20008</v>
      </c>
      <c r="E1353" s="62" t="s">
        <v>15956</v>
      </c>
      <c r="F1353" s="62" t="s">
        <v>15768</v>
      </c>
    </row>
    <row r="1354" spans="1:6" x14ac:dyDescent="0.15">
      <c r="A1354" s="87" t="s">
        <v>7897</v>
      </c>
      <c r="B1354" s="91" t="s">
        <v>20009</v>
      </c>
      <c r="C1354" s="91" t="s">
        <v>20010</v>
      </c>
      <c r="D1354" s="91" t="s">
        <v>20011</v>
      </c>
      <c r="E1354" s="62" t="s">
        <v>15956</v>
      </c>
      <c r="F1354" s="62" t="s">
        <v>15768</v>
      </c>
    </row>
    <row r="1355" spans="1:6" x14ac:dyDescent="0.15">
      <c r="A1355" s="87" t="s">
        <v>7899</v>
      </c>
      <c r="B1355" s="91" t="s">
        <v>20012</v>
      </c>
      <c r="C1355" s="91" t="s">
        <v>20013</v>
      </c>
      <c r="D1355" s="91" t="s">
        <v>20014</v>
      </c>
      <c r="E1355" s="62" t="s">
        <v>15956</v>
      </c>
      <c r="F1355" s="62" t="s">
        <v>15768</v>
      </c>
    </row>
    <row r="1356" spans="1:6" x14ac:dyDescent="0.15">
      <c r="A1356" s="87" t="s">
        <v>7902</v>
      </c>
      <c r="B1356" s="91" t="s">
        <v>20015</v>
      </c>
      <c r="C1356" s="91" t="s">
        <v>20016</v>
      </c>
      <c r="D1356" s="91" t="s">
        <v>20017</v>
      </c>
      <c r="E1356" s="62" t="s">
        <v>15956</v>
      </c>
      <c r="F1356" s="62" t="s">
        <v>15768</v>
      </c>
    </row>
    <row r="1357" spans="1:6" x14ac:dyDescent="0.15">
      <c r="A1357" s="87" t="s">
        <v>7905</v>
      </c>
      <c r="B1357" s="91" t="s">
        <v>20018</v>
      </c>
      <c r="C1357" s="91" t="s">
        <v>20019</v>
      </c>
      <c r="D1357" s="91" t="s">
        <v>20020</v>
      </c>
      <c r="E1357" s="62" t="s">
        <v>15956</v>
      </c>
      <c r="F1357" s="62" t="s">
        <v>15768</v>
      </c>
    </row>
    <row r="1358" spans="1:6" x14ac:dyDescent="0.15">
      <c r="A1358" s="87" t="s">
        <v>7907</v>
      </c>
      <c r="B1358" s="91" t="s">
        <v>20021</v>
      </c>
      <c r="C1358" s="91" t="s">
        <v>20022</v>
      </c>
      <c r="D1358" s="91" t="s">
        <v>20023</v>
      </c>
      <c r="E1358" s="62" t="s">
        <v>15956</v>
      </c>
      <c r="F1358" s="62" t="s">
        <v>15768</v>
      </c>
    </row>
    <row r="1359" spans="1:6" x14ac:dyDescent="0.15">
      <c r="A1359" s="87" t="s">
        <v>7910</v>
      </c>
      <c r="B1359" s="91" t="s">
        <v>20024</v>
      </c>
      <c r="C1359" s="91" t="s">
        <v>20025</v>
      </c>
      <c r="D1359" s="91" t="s">
        <v>20026</v>
      </c>
      <c r="E1359" s="62" t="s">
        <v>15956</v>
      </c>
      <c r="F1359" s="62" t="s">
        <v>15768</v>
      </c>
    </row>
    <row r="1360" spans="1:6" x14ac:dyDescent="0.15">
      <c r="A1360" s="87" t="s">
        <v>7913</v>
      </c>
      <c r="B1360" s="91" t="s">
        <v>20027</v>
      </c>
      <c r="C1360" s="91" t="s">
        <v>20028</v>
      </c>
      <c r="D1360" s="91" t="s">
        <v>20029</v>
      </c>
      <c r="E1360" s="62" t="s">
        <v>15956</v>
      </c>
      <c r="F1360" s="62" t="s">
        <v>15768</v>
      </c>
    </row>
    <row r="1361" spans="1:6" x14ac:dyDescent="0.15">
      <c r="A1361" s="87" t="s">
        <v>7916</v>
      </c>
      <c r="B1361" s="91" t="s">
        <v>20030</v>
      </c>
      <c r="C1361" s="91" t="s">
        <v>20031</v>
      </c>
      <c r="D1361" s="91" t="s">
        <v>20032</v>
      </c>
      <c r="E1361" s="62" t="s">
        <v>15956</v>
      </c>
      <c r="F1361" s="62" t="s">
        <v>15768</v>
      </c>
    </row>
    <row r="1362" spans="1:6" x14ac:dyDescent="0.15">
      <c r="A1362" s="87" t="s">
        <v>7919</v>
      </c>
      <c r="B1362" s="91" t="s">
        <v>20033</v>
      </c>
      <c r="C1362" s="91" t="s">
        <v>20034</v>
      </c>
      <c r="D1362" s="91" t="s">
        <v>20035</v>
      </c>
      <c r="E1362" s="62" t="s">
        <v>15956</v>
      </c>
      <c r="F1362" s="62" t="s">
        <v>15768</v>
      </c>
    </row>
    <row r="1363" spans="1:6" x14ac:dyDescent="0.15">
      <c r="A1363" s="87" t="s">
        <v>7922</v>
      </c>
      <c r="B1363" s="91" t="s">
        <v>20036</v>
      </c>
      <c r="C1363" s="91" t="s">
        <v>20037</v>
      </c>
      <c r="D1363" s="91" t="s">
        <v>20038</v>
      </c>
      <c r="E1363" s="62" t="s">
        <v>15956</v>
      </c>
      <c r="F1363" s="62" t="s">
        <v>15768</v>
      </c>
    </row>
    <row r="1364" spans="1:6" x14ac:dyDescent="0.15">
      <c r="A1364" s="87" t="s">
        <v>7925</v>
      </c>
      <c r="B1364" s="91" t="s">
        <v>20039</v>
      </c>
      <c r="C1364" s="91" t="s">
        <v>20040</v>
      </c>
      <c r="D1364" s="91" t="s">
        <v>20041</v>
      </c>
      <c r="E1364" s="62" t="s">
        <v>15956</v>
      </c>
      <c r="F1364" s="62" t="s">
        <v>15768</v>
      </c>
    </row>
    <row r="1365" spans="1:6" x14ac:dyDescent="0.15">
      <c r="A1365" s="87" t="s">
        <v>7928</v>
      </c>
      <c r="B1365" s="91" t="s">
        <v>20042</v>
      </c>
      <c r="C1365" s="91" t="s">
        <v>20043</v>
      </c>
      <c r="D1365" s="91" t="s">
        <v>20044</v>
      </c>
      <c r="E1365" s="62" t="s">
        <v>15956</v>
      </c>
      <c r="F1365" s="62" t="s">
        <v>15768</v>
      </c>
    </row>
    <row r="1366" spans="1:6" x14ac:dyDescent="0.15">
      <c r="A1366" s="87" t="s">
        <v>7931</v>
      </c>
      <c r="B1366" s="91" t="s">
        <v>20045</v>
      </c>
      <c r="C1366" s="91" t="s">
        <v>20046</v>
      </c>
      <c r="D1366" s="91" t="s">
        <v>20047</v>
      </c>
      <c r="E1366" s="62" t="s">
        <v>15956</v>
      </c>
      <c r="F1366" s="62" t="s">
        <v>15768</v>
      </c>
    </row>
    <row r="1367" spans="1:6" x14ac:dyDescent="0.15">
      <c r="A1367" s="87" t="s">
        <v>7934</v>
      </c>
      <c r="B1367" s="91" t="s">
        <v>20048</v>
      </c>
      <c r="C1367" s="91" t="s">
        <v>20049</v>
      </c>
      <c r="D1367" s="91" t="s">
        <v>20050</v>
      </c>
      <c r="E1367" s="62" t="s">
        <v>15956</v>
      </c>
      <c r="F1367" s="62" t="s">
        <v>15768</v>
      </c>
    </row>
    <row r="1368" spans="1:6" x14ac:dyDescent="0.15">
      <c r="A1368" s="87" t="s">
        <v>7937</v>
      </c>
      <c r="B1368" s="91" t="s">
        <v>20051</v>
      </c>
      <c r="C1368" s="91" t="s">
        <v>20052</v>
      </c>
      <c r="D1368" s="91" t="s">
        <v>20053</v>
      </c>
      <c r="E1368" s="62" t="s">
        <v>15956</v>
      </c>
      <c r="F1368" s="62" t="s">
        <v>15768</v>
      </c>
    </row>
    <row r="1369" spans="1:6" x14ac:dyDescent="0.15">
      <c r="A1369" s="87" t="s">
        <v>7940</v>
      </c>
      <c r="B1369" s="91" t="s">
        <v>20054</v>
      </c>
      <c r="C1369" s="91" t="s">
        <v>20055</v>
      </c>
      <c r="D1369" s="91" t="s">
        <v>20056</v>
      </c>
      <c r="E1369" s="62" t="s">
        <v>15956</v>
      </c>
      <c r="F1369" s="62" t="s">
        <v>15768</v>
      </c>
    </row>
    <row r="1370" spans="1:6" x14ac:dyDescent="0.15">
      <c r="A1370" s="87" t="s">
        <v>7943</v>
      </c>
      <c r="B1370" s="91" t="s">
        <v>20057</v>
      </c>
      <c r="C1370" s="91" t="s">
        <v>20058</v>
      </c>
      <c r="D1370" s="91" t="s">
        <v>20059</v>
      </c>
      <c r="E1370" s="62" t="s">
        <v>15956</v>
      </c>
      <c r="F1370" s="62" t="s">
        <v>15768</v>
      </c>
    </row>
    <row r="1371" spans="1:6" x14ac:dyDescent="0.15">
      <c r="A1371" s="87" t="s">
        <v>7946</v>
      </c>
      <c r="B1371" s="91" t="s">
        <v>20060</v>
      </c>
      <c r="C1371" s="91" t="s">
        <v>20061</v>
      </c>
      <c r="D1371" s="91" t="s">
        <v>20062</v>
      </c>
      <c r="E1371" s="62" t="s">
        <v>15956</v>
      </c>
      <c r="F1371" s="62" t="s">
        <v>15768</v>
      </c>
    </row>
    <row r="1372" spans="1:6" x14ac:dyDescent="0.15">
      <c r="A1372" s="87" t="s">
        <v>7949</v>
      </c>
      <c r="B1372" s="91" t="s">
        <v>20063</v>
      </c>
      <c r="C1372" s="91" t="s">
        <v>20064</v>
      </c>
      <c r="D1372" s="91" t="s">
        <v>20065</v>
      </c>
      <c r="E1372" s="62" t="s">
        <v>15956</v>
      </c>
      <c r="F1372" s="62" t="s">
        <v>15768</v>
      </c>
    </row>
    <row r="1373" spans="1:6" x14ac:dyDescent="0.15">
      <c r="A1373" s="87" t="s">
        <v>7952</v>
      </c>
      <c r="B1373" s="91" t="s">
        <v>20066</v>
      </c>
      <c r="C1373" s="91" t="s">
        <v>20067</v>
      </c>
      <c r="D1373" s="91" t="s">
        <v>20068</v>
      </c>
      <c r="E1373" s="62" t="s">
        <v>15956</v>
      </c>
      <c r="F1373" s="62" t="s">
        <v>15768</v>
      </c>
    </row>
    <row r="1374" spans="1:6" x14ac:dyDescent="0.15">
      <c r="A1374" s="87" t="s">
        <v>7955</v>
      </c>
      <c r="B1374" s="91" t="s">
        <v>20069</v>
      </c>
      <c r="C1374" s="91" t="s">
        <v>20070</v>
      </c>
      <c r="D1374" s="91" t="s">
        <v>20071</v>
      </c>
      <c r="E1374" s="62" t="s">
        <v>15956</v>
      </c>
      <c r="F1374" s="62" t="s">
        <v>15768</v>
      </c>
    </row>
    <row r="1375" spans="1:6" x14ac:dyDescent="0.15">
      <c r="A1375" s="87" t="s">
        <v>7958</v>
      </c>
      <c r="B1375" s="91" t="s">
        <v>20072</v>
      </c>
      <c r="C1375" s="91" t="s">
        <v>20073</v>
      </c>
      <c r="D1375" s="91" t="s">
        <v>20074</v>
      </c>
      <c r="E1375" s="62" t="s">
        <v>15956</v>
      </c>
      <c r="F1375" s="62" t="s">
        <v>15768</v>
      </c>
    </row>
    <row r="1376" spans="1:6" x14ac:dyDescent="0.15">
      <c r="A1376" s="87" t="s">
        <v>7961</v>
      </c>
      <c r="B1376" s="91" t="s">
        <v>20075</v>
      </c>
      <c r="C1376" s="91" t="s">
        <v>20076</v>
      </c>
      <c r="D1376" s="91" t="s">
        <v>20077</v>
      </c>
      <c r="E1376" s="62" t="s">
        <v>15956</v>
      </c>
      <c r="F1376" s="62" t="s">
        <v>15768</v>
      </c>
    </row>
    <row r="1377" spans="1:6" x14ac:dyDescent="0.15">
      <c r="A1377" s="87" t="s">
        <v>7964</v>
      </c>
      <c r="B1377" s="91" t="s">
        <v>20078</v>
      </c>
      <c r="C1377" s="91" t="s">
        <v>20079</v>
      </c>
      <c r="D1377" s="91" t="s">
        <v>20080</v>
      </c>
      <c r="E1377" s="62" t="s">
        <v>15956</v>
      </c>
      <c r="F1377" s="62" t="s">
        <v>15768</v>
      </c>
    </row>
    <row r="1378" spans="1:6" x14ac:dyDescent="0.15">
      <c r="A1378" s="87" t="s">
        <v>7966</v>
      </c>
      <c r="B1378" s="91" t="s">
        <v>20081</v>
      </c>
      <c r="C1378" s="91" t="s">
        <v>20082</v>
      </c>
      <c r="D1378" s="91" t="s">
        <v>20083</v>
      </c>
      <c r="E1378" s="62" t="s">
        <v>15956</v>
      </c>
      <c r="F1378" s="62" t="s">
        <v>15768</v>
      </c>
    </row>
    <row r="1379" spans="1:6" x14ac:dyDescent="0.15">
      <c r="A1379" s="87" t="s">
        <v>7969</v>
      </c>
      <c r="B1379" s="91" t="s">
        <v>20084</v>
      </c>
      <c r="C1379" s="91" t="s">
        <v>20085</v>
      </c>
      <c r="D1379" s="91" t="s">
        <v>20086</v>
      </c>
      <c r="E1379" s="62" t="s">
        <v>15956</v>
      </c>
      <c r="F1379" s="62" t="s">
        <v>15768</v>
      </c>
    </row>
    <row r="1380" spans="1:6" x14ac:dyDescent="0.15">
      <c r="A1380" s="87" t="s">
        <v>7972</v>
      </c>
      <c r="B1380" s="91" t="s">
        <v>20087</v>
      </c>
      <c r="C1380" s="91" t="s">
        <v>20088</v>
      </c>
      <c r="D1380" s="91" t="s">
        <v>20089</v>
      </c>
      <c r="E1380" s="62" t="s">
        <v>15956</v>
      </c>
      <c r="F1380" s="62" t="s">
        <v>15768</v>
      </c>
    </row>
    <row r="1381" spans="1:6" x14ac:dyDescent="0.15">
      <c r="A1381" s="87" t="s">
        <v>7975</v>
      </c>
      <c r="B1381" s="91" t="s">
        <v>20090</v>
      </c>
      <c r="C1381" s="91" t="s">
        <v>20091</v>
      </c>
      <c r="D1381" s="91" t="s">
        <v>20092</v>
      </c>
      <c r="E1381" s="62" t="s">
        <v>15956</v>
      </c>
      <c r="F1381" s="62" t="s">
        <v>15768</v>
      </c>
    </row>
    <row r="1382" spans="1:6" x14ac:dyDescent="0.15">
      <c r="A1382" s="87" t="s">
        <v>7977</v>
      </c>
      <c r="B1382" s="91" t="s">
        <v>20093</v>
      </c>
      <c r="C1382" s="91" t="s">
        <v>20094</v>
      </c>
      <c r="D1382" s="91" t="s">
        <v>20095</v>
      </c>
      <c r="E1382" s="62" t="s">
        <v>15956</v>
      </c>
      <c r="F1382" s="62" t="s">
        <v>15768</v>
      </c>
    </row>
    <row r="1383" spans="1:6" x14ac:dyDescent="0.15">
      <c r="A1383" s="87" t="s">
        <v>7980</v>
      </c>
      <c r="B1383" s="91" t="s">
        <v>20096</v>
      </c>
      <c r="C1383" s="91" t="s">
        <v>20097</v>
      </c>
      <c r="D1383" s="91" t="s">
        <v>20098</v>
      </c>
      <c r="E1383" s="62" t="s">
        <v>15956</v>
      </c>
      <c r="F1383" s="62" t="s">
        <v>15768</v>
      </c>
    </row>
    <row r="1384" spans="1:6" x14ac:dyDescent="0.15">
      <c r="A1384" s="87" t="s">
        <v>7983</v>
      </c>
      <c r="B1384" s="91" t="s">
        <v>20099</v>
      </c>
      <c r="C1384" s="91" t="s">
        <v>20100</v>
      </c>
      <c r="D1384" s="91" t="s">
        <v>20101</v>
      </c>
      <c r="E1384" s="62" t="s">
        <v>15956</v>
      </c>
      <c r="F1384" s="62" t="s">
        <v>15768</v>
      </c>
    </row>
    <row r="1385" spans="1:6" x14ac:dyDescent="0.15">
      <c r="A1385" s="87" t="s">
        <v>7986</v>
      </c>
      <c r="B1385" s="91" t="s">
        <v>20102</v>
      </c>
      <c r="C1385" s="91" t="s">
        <v>20103</v>
      </c>
      <c r="D1385" s="91" t="s">
        <v>20104</v>
      </c>
      <c r="E1385" s="62" t="s">
        <v>15956</v>
      </c>
      <c r="F1385" s="62" t="s">
        <v>15768</v>
      </c>
    </row>
    <row r="1386" spans="1:6" x14ac:dyDescent="0.15">
      <c r="A1386" s="87" t="s">
        <v>7989</v>
      </c>
      <c r="B1386" s="91" t="s">
        <v>20105</v>
      </c>
      <c r="C1386" s="91" t="s">
        <v>20106</v>
      </c>
      <c r="D1386" s="91" t="s">
        <v>20107</v>
      </c>
      <c r="E1386" s="62" t="s">
        <v>15956</v>
      </c>
      <c r="F1386" s="62" t="s">
        <v>15768</v>
      </c>
    </row>
    <row r="1387" spans="1:6" x14ac:dyDescent="0.15">
      <c r="A1387" s="87" t="s">
        <v>7992</v>
      </c>
      <c r="B1387" s="91" t="s">
        <v>20108</v>
      </c>
      <c r="C1387" s="91" t="s">
        <v>20109</v>
      </c>
      <c r="D1387" s="91" t="s">
        <v>20110</v>
      </c>
      <c r="E1387" s="62" t="s">
        <v>15956</v>
      </c>
      <c r="F1387" s="62" t="s">
        <v>15768</v>
      </c>
    </row>
    <row r="1388" spans="1:6" x14ac:dyDescent="0.15">
      <c r="A1388" s="87" t="s">
        <v>7995</v>
      </c>
      <c r="B1388" s="91" t="s">
        <v>20111</v>
      </c>
      <c r="C1388" s="91" t="s">
        <v>20112</v>
      </c>
      <c r="D1388" s="91" t="s">
        <v>20113</v>
      </c>
      <c r="E1388" s="62" t="s">
        <v>15956</v>
      </c>
      <c r="F1388" s="62" t="s">
        <v>15768</v>
      </c>
    </row>
    <row r="1389" spans="1:6" x14ac:dyDescent="0.15">
      <c r="A1389" s="87" t="s">
        <v>7998</v>
      </c>
      <c r="B1389" s="91" t="s">
        <v>20114</v>
      </c>
      <c r="C1389" s="91" t="s">
        <v>20115</v>
      </c>
      <c r="D1389" s="91" t="s">
        <v>20116</v>
      </c>
      <c r="E1389" s="62" t="s">
        <v>15956</v>
      </c>
      <c r="F1389" s="62" t="s">
        <v>15768</v>
      </c>
    </row>
    <row r="1390" spans="1:6" x14ac:dyDescent="0.15">
      <c r="A1390" s="87" t="s">
        <v>8000</v>
      </c>
      <c r="B1390" s="91" t="s">
        <v>20117</v>
      </c>
      <c r="C1390" s="91" t="s">
        <v>20118</v>
      </c>
      <c r="D1390" s="91" t="s">
        <v>20119</v>
      </c>
      <c r="E1390" s="62" t="s">
        <v>15956</v>
      </c>
      <c r="F1390" s="62" t="s">
        <v>15768</v>
      </c>
    </row>
    <row r="1391" spans="1:6" x14ac:dyDescent="0.15">
      <c r="A1391" s="87" t="s">
        <v>8003</v>
      </c>
      <c r="B1391" s="91" t="s">
        <v>20120</v>
      </c>
      <c r="C1391" s="91" t="s">
        <v>20121</v>
      </c>
      <c r="D1391" s="91" t="s">
        <v>20122</v>
      </c>
      <c r="E1391" s="62" t="s">
        <v>15956</v>
      </c>
      <c r="F1391" s="62" t="s">
        <v>15768</v>
      </c>
    </row>
    <row r="1392" spans="1:6" x14ac:dyDescent="0.15">
      <c r="A1392" s="87" t="s">
        <v>8006</v>
      </c>
      <c r="B1392" s="91" t="s">
        <v>20123</v>
      </c>
      <c r="C1392" s="91" t="s">
        <v>20124</v>
      </c>
      <c r="D1392" s="91" t="s">
        <v>20125</v>
      </c>
      <c r="E1392" s="62" t="s">
        <v>15956</v>
      </c>
      <c r="F1392" s="62" t="s">
        <v>15768</v>
      </c>
    </row>
    <row r="1393" spans="1:6" x14ac:dyDescent="0.15">
      <c r="A1393" s="87" t="s">
        <v>8009</v>
      </c>
      <c r="B1393" s="91" t="s">
        <v>20126</v>
      </c>
      <c r="C1393" s="91" t="s">
        <v>20127</v>
      </c>
      <c r="D1393" s="91" t="s">
        <v>20128</v>
      </c>
      <c r="E1393" s="62" t="s">
        <v>15956</v>
      </c>
      <c r="F1393" s="62" t="s">
        <v>15768</v>
      </c>
    </row>
    <row r="1394" spans="1:6" x14ac:dyDescent="0.15">
      <c r="A1394" s="87" t="s">
        <v>8011</v>
      </c>
      <c r="B1394" s="91" t="s">
        <v>20129</v>
      </c>
      <c r="C1394" s="91" t="s">
        <v>20130</v>
      </c>
      <c r="D1394" s="91" t="s">
        <v>20131</v>
      </c>
      <c r="E1394" s="62" t="s">
        <v>15956</v>
      </c>
      <c r="F1394" s="62" t="s">
        <v>15768</v>
      </c>
    </row>
    <row r="1395" spans="1:6" x14ac:dyDescent="0.15">
      <c r="A1395" s="87" t="s">
        <v>8014</v>
      </c>
      <c r="B1395" s="91" t="s">
        <v>20132</v>
      </c>
      <c r="C1395" s="91" t="s">
        <v>20133</v>
      </c>
      <c r="D1395" s="91" t="s">
        <v>20134</v>
      </c>
      <c r="E1395" s="62" t="s">
        <v>15956</v>
      </c>
      <c r="F1395" s="62" t="s">
        <v>15768</v>
      </c>
    </row>
    <row r="1396" spans="1:6" x14ac:dyDescent="0.15">
      <c r="A1396" s="87" t="s">
        <v>8017</v>
      </c>
      <c r="B1396" s="91" t="s">
        <v>20135</v>
      </c>
      <c r="C1396" s="91" t="s">
        <v>20136</v>
      </c>
      <c r="D1396" s="91" t="s">
        <v>20137</v>
      </c>
      <c r="E1396" s="62" t="s">
        <v>15956</v>
      </c>
      <c r="F1396" s="62" t="s">
        <v>15768</v>
      </c>
    </row>
    <row r="1397" spans="1:6" x14ac:dyDescent="0.15">
      <c r="A1397" s="87" t="s">
        <v>8020</v>
      </c>
      <c r="B1397" s="91" t="s">
        <v>20138</v>
      </c>
      <c r="C1397" s="91" t="s">
        <v>20139</v>
      </c>
      <c r="D1397" s="91" t="s">
        <v>20140</v>
      </c>
      <c r="E1397" s="62" t="s">
        <v>15956</v>
      </c>
      <c r="F1397" s="62" t="s">
        <v>15768</v>
      </c>
    </row>
    <row r="1398" spans="1:6" x14ac:dyDescent="0.15">
      <c r="A1398" s="87" t="s">
        <v>8023</v>
      </c>
      <c r="B1398" s="91" t="s">
        <v>20141</v>
      </c>
      <c r="C1398" s="91" t="s">
        <v>20142</v>
      </c>
      <c r="D1398" s="91" t="s">
        <v>20143</v>
      </c>
      <c r="E1398" s="62" t="s">
        <v>15956</v>
      </c>
      <c r="F1398" s="62" t="s">
        <v>15768</v>
      </c>
    </row>
    <row r="1399" spans="1:6" x14ac:dyDescent="0.15">
      <c r="A1399" s="87" t="s">
        <v>8026</v>
      </c>
      <c r="B1399" s="91" t="s">
        <v>20144</v>
      </c>
      <c r="C1399" s="91" t="s">
        <v>20145</v>
      </c>
      <c r="D1399" s="91" t="s">
        <v>20146</v>
      </c>
      <c r="E1399" s="62" t="s">
        <v>15956</v>
      </c>
      <c r="F1399" s="62" t="s">
        <v>15768</v>
      </c>
    </row>
    <row r="1400" spans="1:6" x14ac:dyDescent="0.15">
      <c r="A1400" s="87" t="s">
        <v>8029</v>
      </c>
      <c r="B1400" s="91" t="s">
        <v>20147</v>
      </c>
      <c r="C1400" s="91" t="s">
        <v>20148</v>
      </c>
      <c r="D1400" s="91" t="s">
        <v>20149</v>
      </c>
      <c r="E1400" s="62" t="s">
        <v>15956</v>
      </c>
      <c r="F1400" s="62" t="s">
        <v>15768</v>
      </c>
    </row>
    <row r="1401" spans="1:6" x14ac:dyDescent="0.15">
      <c r="A1401" s="87" t="s">
        <v>8032</v>
      </c>
      <c r="B1401" s="91" t="s">
        <v>20150</v>
      </c>
      <c r="C1401" s="91" t="s">
        <v>20151</v>
      </c>
      <c r="D1401" s="91" t="s">
        <v>20152</v>
      </c>
      <c r="E1401" s="62" t="s">
        <v>15956</v>
      </c>
      <c r="F1401" s="62" t="s">
        <v>15768</v>
      </c>
    </row>
    <row r="1402" spans="1:6" x14ac:dyDescent="0.15">
      <c r="A1402" s="87" t="s">
        <v>8035</v>
      </c>
      <c r="B1402" s="91" t="s">
        <v>20153</v>
      </c>
      <c r="C1402" s="91" t="s">
        <v>20154</v>
      </c>
      <c r="D1402" s="91" t="s">
        <v>20155</v>
      </c>
      <c r="E1402" s="62" t="s">
        <v>15956</v>
      </c>
      <c r="F1402" s="62" t="s">
        <v>15768</v>
      </c>
    </row>
    <row r="1403" spans="1:6" x14ac:dyDescent="0.15">
      <c r="A1403" s="87" t="s">
        <v>8038</v>
      </c>
      <c r="B1403" s="91" t="s">
        <v>20156</v>
      </c>
      <c r="C1403" s="91" t="s">
        <v>20157</v>
      </c>
      <c r="D1403" s="91" t="s">
        <v>20158</v>
      </c>
      <c r="E1403" s="62" t="s">
        <v>15956</v>
      </c>
      <c r="F1403" s="62" t="s">
        <v>15768</v>
      </c>
    </row>
    <row r="1404" spans="1:6" x14ac:dyDescent="0.15">
      <c r="A1404" s="87" t="s">
        <v>8041</v>
      </c>
      <c r="B1404" s="91" t="s">
        <v>20159</v>
      </c>
      <c r="C1404" s="91" t="s">
        <v>20160</v>
      </c>
      <c r="D1404" s="91" t="s">
        <v>20161</v>
      </c>
      <c r="E1404" s="62" t="s">
        <v>15956</v>
      </c>
      <c r="F1404" s="62" t="s">
        <v>15768</v>
      </c>
    </row>
    <row r="1405" spans="1:6" x14ac:dyDescent="0.15">
      <c r="A1405" s="87" t="s">
        <v>8044</v>
      </c>
      <c r="B1405" s="91" t="s">
        <v>20162</v>
      </c>
      <c r="C1405" s="91" t="s">
        <v>20163</v>
      </c>
      <c r="D1405" s="91" t="s">
        <v>20164</v>
      </c>
      <c r="E1405" s="62" t="s">
        <v>15956</v>
      </c>
      <c r="F1405" s="62" t="s">
        <v>15768</v>
      </c>
    </row>
    <row r="1406" spans="1:6" x14ac:dyDescent="0.15">
      <c r="A1406" s="87" t="s">
        <v>8047</v>
      </c>
      <c r="B1406" s="91" t="s">
        <v>20165</v>
      </c>
      <c r="C1406" s="91" t="s">
        <v>20166</v>
      </c>
      <c r="D1406" s="91" t="s">
        <v>20167</v>
      </c>
      <c r="E1406" s="62" t="s">
        <v>15956</v>
      </c>
      <c r="F1406" s="62" t="s">
        <v>15768</v>
      </c>
    </row>
    <row r="1407" spans="1:6" x14ac:dyDescent="0.15">
      <c r="A1407" s="87" t="s">
        <v>8050</v>
      </c>
      <c r="B1407" s="91" t="s">
        <v>20168</v>
      </c>
      <c r="C1407" s="91" t="s">
        <v>20169</v>
      </c>
      <c r="D1407" s="91" t="s">
        <v>20170</v>
      </c>
      <c r="E1407" s="62" t="s">
        <v>15956</v>
      </c>
      <c r="F1407" s="62" t="s">
        <v>15768</v>
      </c>
    </row>
    <row r="1408" spans="1:6" x14ac:dyDescent="0.15">
      <c r="A1408" s="87" t="s">
        <v>8053</v>
      </c>
      <c r="B1408" s="91" t="s">
        <v>20171</v>
      </c>
      <c r="C1408" s="91" t="s">
        <v>20172</v>
      </c>
      <c r="D1408" s="91" t="s">
        <v>20173</v>
      </c>
      <c r="E1408" s="62" t="s">
        <v>15956</v>
      </c>
      <c r="F1408" s="62" t="s">
        <v>15768</v>
      </c>
    </row>
    <row r="1409" spans="1:6" x14ac:dyDescent="0.15">
      <c r="A1409" s="87" t="s">
        <v>8056</v>
      </c>
      <c r="B1409" s="91" t="s">
        <v>20174</v>
      </c>
      <c r="C1409" s="91" t="s">
        <v>20175</v>
      </c>
      <c r="D1409" s="91" t="s">
        <v>20176</v>
      </c>
      <c r="E1409" s="62" t="s">
        <v>15956</v>
      </c>
      <c r="F1409" s="62" t="s">
        <v>15768</v>
      </c>
    </row>
    <row r="1410" spans="1:6" x14ac:dyDescent="0.15">
      <c r="A1410" s="87" t="s">
        <v>8059</v>
      </c>
      <c r="B1410" s="91" t="s">
        <v>20177</v>
      </c>
      <c r="C1410" s="91" t="s">
        <v>20178</v>
      </c>
      <c r="D1410" s="91" t="s">
        <v>20179</v>
      </c>
      <c r="E1410" s="62" t="s">
        <v>15956</v>
      </c>
      <c r="F1410" s="62" t="s">
        <v>15768</v>
      </c>
    </row>
    <row r="1411" spans="1:6" x14ac:dyDescent="0.15">
      <c r="A1411" s="87" t="s">
        <v>8061</v>
      </c>
      <c r="B1411" s="91" t="s">
        <v>20180</v>
      </c>
      <c r="C1411" s="91" t="s">
        <v>20181</v>
      </c>
      <c r="D1411" s="91" t="s">
        <v>20182</v>
      </c>
      <c r="E1411" s="62" t="s">
        <v>15956</v>
      </c>
      <c r="F1411" s="62" t="s">
        <v>15768</v>
      </c>
    </row>
    <row r="1412" spans="1:6" x14ac:dyDescent="0.15">
      <c r="A1412" s="87" t="s">
        <v>8064</v>
      </c>
      <c r="B1412" s="91" t="s">
        <v>20183</v>
      </c>
      <c r="C1412" s="91" t="s">
        <v>20184</v>
      </c>
      <c r="D1412" s="91" t="s">
        <v>20185</v>
      </c>
      <c r="E1412" s="62" t="s">
        <v>15956</v>
      </c>
      <c r="F1412" s="62" t="s">
        <v>15768</v>
      </c>
    </row>
    <row r="1413" spans="1:6" x14ac:dyDescent="0.15">
      <c r="A1413" s="87" t="s">
        <v>8067</v>
      </c>
      <c r="B1413" s="91" t="s">
        <v>20186</v>
      </c>
      <c r="C1413" s="91" t="s">
        <v>20187</v>
      </c>
      <c r="D1413" s="91" t="s">
        <v>20188</v>
      </c>
      <c r="E1413" s="62" t="s">
        <v>15956</v>
      </c>
      <c r="F1413" s="62" t="s">
        <v>15768</v>
      </c>
    </row>
    <row r="1414" spans="1:6" x14ac:dyDescent="0.15">
      <c r="A1414" s="87" t="s">
        <v>8070</v>
      </c>
      <c r="B1414" s="91" t="s">
        <v>20189</v>
      </c>
      <c r="C1414" s="91" t="s">
        <v>20190</v>
      </c>
      <c r="D1414" s="91" t="s">
        <v>20191</v>
      </c>
      <c r="E1414" s="62" t="s">
        <v>15956</v>
      </c>
      <c r="F1414" s="62" t="s">
        <v>15768</v>
      </c>
    </row>
    <row r="1415" spans="1:6" x14ac:dyDescent="0.15">
      <c r="A1415" s="87" t="s">
        <v>8073</v>
      </c>
      <c r="B1415" s="91" t="s">
        <v>20192</v>
      </c>
      <c r="C1415" s="91" t="s">
        <v>20193</v>
      </c>
      <c r="D1415" s="91" t="s">
        <v>20194</v>
      </c>
      <c r="E1415" s="62" t="s">
        <v>15956</v>
      </c>
      <c r="F1415" s="62" t="s">
        <v>15768</v>
      </c>
    </row>
    <row r="1416" spans="1:6" x14ac:dyDescent="0.15">
      <c r="A1416" s="87" t="s">
        <v>8076</v>
      </c>
      <c r="B1416" s="91" t="s">
        <v>20195</v>
      </c>
      <c r="C1416" s="91" t="s">
        <v>20196</v>
      </c>
      <c r="D1416" s="91" t="s">
        <v>20197</v>
      </c>
      <c r="E1416" s="62" t="s">
        <v>15956</v>
      </c>
      <c r="F1416" s="62" t="s">
        <v>15768</v>
      </c>
    </row>
    <row r="1417" spans="1:6" x14ac:dyDescent="0.15">
      <c r="A1417" s="87" t="s">
        <v>8079</v>
      </c>
      <c r="B1417" s="91" t="s">
        <v>20198</v>
      </c>
      <c r="C1417" s="91" t="s">
        <v>20199</v>
      </c>
      <c r="D1417" s="91" t="s">
        <v>20200</v>
      </c>
      <c r="E1417" s="62" t="s">
        <v>15956</v>
      </c>
      <c r="F1417" s="62" t="s">
        <v>15768</v>
      </c>
    </row>
    <row r="1418" spans="1:6" x14ac:dyDescent="0.15">
      <c r="A1418" s="87" t="s">
        <v>8082</v>
      </c>
      <c r="B1418" s="91" t="s">
        <v>20201</v>
      </c>
      <c r="C1418" s="91" t="s">
        <v>20202</v>
      </c>
      <c r="D1418" s="91" t="s">
        <v>20203</v>
      </c>
      <c r="E1418" s="62" t="s">
        <v>15956</v>
      </c>
      <c r="F1418" s="62" t="s">
        <v>15768</v>
      </c>
    </row>
    <row r="1419" spans="1:6" x14ac:dyDescent="0.15">
      <c r="A1419" s="87" t="s">
        <v>8085</v>
      </c>
      <c r="B1419" s="91" t="s">
        <v>20204</v>
      </c>
      <c r="C1419" s="91" t="s">
        <v>20205</v>
      </c>
      <c r="D1419" s="91" t="s">
        <v>20206</v>
      </c>
      <c r="E1419" s="62" t="s">
        <v>15956</v>
      </c>
      <c r="F1419" s="62" t="s">
        <v>15768</v>
      </c>
    </row>
    <row r="1420" spans="1:6" x14ac:dyDescent="0.15">
      <c r="A1420" s="87" t="s">
        <v>8088</v>
      </c>
      <c r="B1420" s="91" t="s">
        <v>20207</v>
      </c>
      <c r="C1420" s="91" t="s">
        <v>20208</v>
      </c>
      <c r="D1420" s="91" t="s">
        <v>20209</v>
      </c>
      <c r="E1420" s="62" t="s">
        <v>15956</v>
      </c>
      <c r="F1420" s="62" t="s">
        <v>15768</v>
      </c>
    </row>
    <row r="1421" spans="1:6" x14ac:dyDescent="0.15">
      <c r="A1421" s="87" t="s">
        <v>8091</v>
      </c>
      <c r="B1421" s="91" t="s">
        <v>20210</v>
      </c>
      <c r="C1421" s="91" t="s">
        <v>20211</v>
      </c>
      <c r="D1421" s="91" t="s">
        <v>20212</v>
      </c>
      <c r="E1421" s="62" t="s">
        <v>15956</v>
      </c>
      <c r="F1421" s="62" t="s">
        <v>15768</v>
      </c>
    </row>
    <row r="1422" spans="1:6" x14ac:dyDescent="0.15">
      <c r="A1422" s="87" t="s">
        <v>8094</v>
      </c>
      <c r="B1422" s="91" t="s">
        <v>20213</v>
      </c>
      <c r="C1422" s="91" t="s">
        <v>20214</v>
      </c>
      <c r="D1422" s="91" t="s">
        <v>20215</v>
      </c>
      <c r="E1422" s="62" t="s">
        <v>15956</v>
      </c>
      <c r="F1422" s="62" t="s">
        <v>15768</v>
      </c>
    </row>
    <row r="1423" spans="1:6" x14ac:dyDescent="0.15">
      <c r="A1423" s="87" t="s">
        <v>8097</v>
      </c>
      <c r="B1423" s="91" t="s">
        <v>20216</v>
      </c>
      <c r="C1423" s="91" t="s">
        <v>20217</v>
      </c>
      <c r="D1423" s="91" t="s">
        <v>20218</v>
      </c>
      <c r="E1423" s="62" t="s">
        <v>15956</v>
      </c>
      <c r="F1423" s="62" t="s">
        <v>15768</v>
      </c>
    </row>
    <row r="1424" spans="1:6" x14ac:dyDescent="0.15">
      <c r="A1424" s="87" t="s">
        <v>8100</v>
      </c>
      <c r="B1424" s="91" t="s">
        <v>20219</v>
      </c>
      <c r="C1424" s="91" t="s">
        <v>20220</v>
      </c>
      <c r="D1424" s="91" t="s">
        <v>20221</v>
      </c>
      <c r="E1424" s="62" t="s">
        <v>15956</v>
      </c>
      <c r="F1424" s="62" t="s">
        <v>15768</v>
      </c>
    </row>
    <row r="1425" spans="1:6" x14ac:dyDescent="0.15">
      <c r="A1425" s="87" t="s">
        <v>8103</v>
      </c>
      <c r="B1425" s="91" t="s">
        <v>20222</v>
      </c>
      <c r="C1425" s="91" t="s">
        <v>20223</v>
      </c>
      <c r="D1425" s="91" t="s">
        <v>20224</v>
      </c>
      <c r="E1425" s="62" t="s">
        <v>15956</v>
      </c>
      <c r="F1425" s="62" t="s">
        <v>15768</v>
      </c>
    </row>
    <row r="1426" spans="1:6" x14ac:dyDescent="0.15">
      <c r="A1426" s="87" t="s">
        <v>8106</v>
      </c>
      <c r="B1426" s="91" t="s">
        <v>20225</v>
      </c>
      <c r="C1426" s="91" t="s">
        <v>20226</v>
      </c>
      <c r="D1426" s="91" t="s">
        <v>20227</v>
      </c>
      <c r="E1426" s="62" t="s">
        <v>15956</v>
      </c>
      <c r="F1426" s="62" t="s">
        <v>15768</v>
      </c>
    </row>
    <row r="1427" spans="1:6" x14ac:dyDescent="0.15">
      <c r="A1427" s="87" t="s">
        <v>8109</v>
      </c>
      <c r="B1427" s="91" t="s">
        <v>20228</v>
      </c>
      <c r="C1427" s="91" t="s">
        <v>20229</v>
      </c>
      <c r="D1427" s="91" t="s">
        <v>20230</v>
      </c>
      <c r="E1427" s="62" t="s">
        <v>15956</v>
      </c>
      <c r="F1427" s="62" t="s">
        <v>15768</v>
      </c>
    </row>
    <row r="1428" spans="1:6" x14ac:dyDescent="0.15">
      <c r="A1428" s="87" t="s">
        <v>8112</v>
      </c>
      <c r="B1428" s="91" t="s">
        <v>20231</v>
      </c>
      <c r="C1428" s="91" t="s">
        <v>20232</v>
      </c>
      <c r="D1428" s="91" t="s">
        <v>20233</v>
      </c>
      <c r="E1428" s="62" t="s">
        <v>15956</v>
      </c>
      <c r="F1428" s="62" t="s">
        <v>15768</v>
      </c>
    </row>
    <row r="1429" spans="1:6" x14ac:dyDescent="0.15">
      <c r="A1429" s="87" t="s">
        <v>8115</v>
      </c>
      <c r="B1429" s="91" t="s">
        <v>20234</v>
      </c>
      <c r="C1429" s="91" t="s">
        <v>20235</v>
      </c>
      <c r="D1429" s="91" t="s">
        <v>20236</v>
      </c>
      <c r="E1429" s="62" t="s">
        <v>15956</v>
      </c>
      <c r="F1429" s="62" t="s">
        <v>15768</v>
      </c>
    </row>
    <row r="1430" spans="1:6" x14ac:dyDescent="0.15">
      <c r="A1430" s="87" t="s">
        <v>8117</v>
      </c>
      <c r="B1430" s="91" t="s">
        <v>20237</v>
      </c>
      <c r="C1430" s="91" t="s">
        <v>20238</v>
      </c>
      <c r="D1430" s="91" t="s">
        <v>20239</v>
      </c>
      <c r="E1430" s="62" t="s">
        <v>15956</v>
      </c>
      <c r="F1430" s="62" t="s">
        <v>15768</v>
      </c>
    </row>
    <row r="1431" spans="1:6" x14ac:dyDescent="0.15">
      <c r="A1431" s="87" t="s">
        <v>8120</v>
      </c>
      <c r="B1431" s="91" t="s">
        <v>20240</v>
      </c>
      <c r="C1431" s="91" t="s">
        <v>20241</v>
      </c>
      <c r="D1431" s="91" t="s">
        <v>20242</v>
      </c>
      <c r="E1431" s="62" t="s">
        <v>15956</v>
      </c>
      <c r="F1431" s="62" t="s">
        <v>15768</v>
      </c>
    </row>
    <row r="1432" spans="1:6" x14ac:dyDescent="0.15">
      <c r="A1432" s="87" t="s">
        <v>8123</v>
      </c>
      <c r="B1432" s="91" t="s">
        <v>20243</v>
      </c>
      <c r="C1432" s="91" t="s">
        <v>20244</v>
      </c>
      <c r="D1432" s="91" t="s">
        <v>20245</v>
      </c>
      <c r="E1432" s="62" t="s">
        <v>15956</v>
      </c>
      <c r="F1432" s="62" t="s">
        <v>15768</v>
      </c>
    </row>
    <row r="1433" spans="1:6" x14ac:dyDescent="0.15">
      <c r="A1433" s="87" t="s">
        <v>8126</v>
      </c>
      <c r="B1433" s="91" t="s">
        <v>20246</v>
      </c>
      <c r="C1433" s="91" t="s">
        <v>20247</v>
      </c>
      <c r="D1433" s="91" t="s">
        <v>20248</v>
      </c>
      <c r="E1433" s="62" t="s">
        <v>15956</v>
      </c>
      <c r="F1433" s="62" t="s">
        <v>15768</v>
      </c>
    </row>
    <row r="1434" spans="1:6" x14ac:dyDescent="0.15">
      <c r="A1434" s="87" t="s">
        <v>8129</v>
      </c>
      <c r="B1434" s="91" t="s">
        <v>20249</v>
      </c>
      <c r="C1434" s="91" t="s">
        <v>20250</v>
      </c>
      <c r="D1434" s="91" t="s">
        <v>20251</v>
      </c>
      <c r="E1434" s="62" t="s">
        <v>15956</v>
      </c>
      <c r="F1434" s="62" t="s">
        <v>15768</v>
      </c>
    </row>
    <row r="1435" spans="1:6" x14ac:dyDescent="0.15">
      <c r="A1435" s="87" t="s">
        <v>20252</v>
      </c>
      <c r="B1435" s="91" t="s">
        <v>20253</v>
      </c>
      <c r="C1435" s="91" t="s">
        <v>20254</v>
      </c>
      <c r="D1435" s="91" t="s">
        <v>20255</v>
      </c>
      <c r="E1435" s="62" t="s">
        <v>15956</v>
      </c>
      <c r="F1435" s="62" t="s">
        <v>15768</v>
      </c>
    </row>
    <row r="1436" spans="1:6" x14ac:dyDescent="0.15">
      <c r="A1436" s="87" t="s">
        <v>8134</v>
      </c>
      <c r="B1436" s="91" t="s">
        <v>20256</v>
      </c>
      <c r="C1436" s="91" t="s">
        <v>20257</v>
      </c>
      <c r="D1436" s="91" t="s">
        <v>20258</v>
      </c>
      <c r="E1436" s="62" t="s">
        <v>15956</v>
      </c>
      <c r="F1436" s="62" t="s">
        <v>15768</v>
      </c>
    </row>
    <row r="1437" spans="1:6" x14ac:dyDescent="0.15">
      <c r="A1437" s="87" t="s">
        <v>8137</v>
      </c>
      <c r="B1437" s="91" t="s">
        <v>20259</v>
      </c>
      <c r="C1437" s="91" t="s">
        <v>20260</v>
      </c>
      <c r="D1437" s="91" t="s">
        <v>20261</v>
      </c>
      <c r="E1437" s="62" t="s">
        <v>15956</v>
      </c>
      <c r="F1437" s="62" t="s">
        <v>15768</v>
      </c>
    </row>
    <row r="1438" spans="1:6" x14ac:dyDescent="0.15">
      <c r="A1438" s="87" t="s">
        <v>8140</v>
      </c>
      <c r="B1438" s="91" t="s">
        <v>20262</v>
      </c>
      <c r="C1438" s="91" t="s">
        <v>20263</v>
      </c>
      <c r="D1438" s="91" t="s">
        <v>20264</v>
      </c>
      <c r="E1438" s="62" t="s">
        <v>15956</v>
      </c>
      <c r="F1438" s="62" t="s">
        <v>15768</v>
      </c>
    </row>
    <row r="1439" spans="1:6" x14ac:dyDescent="0.15">
      <c r="A1439" s="87" t="s">
        <v>8143</v>
      </c>
      <c r="B1439" s="91" t="s">
        <v>20265</v>
      </c>
      <c r="C1439" s="91" t="s">
        <v>20266</v>
      </c>
      <c r="D1439" s="91" t="s">
        <v>20267</v>
      </c>
      <c r="E1439" s="62" t="s">
        <v>15956</v>
      </c>
      <c r="F1439" s="62" t="s">
        <v>15768</v>
      </c>
    </row>
    <row r="1440" spans="1:6" x14ac:dyDescent="0.15">
      <c r="A1440" s="87" t="s">
        <v>8146</v>
      </c>
      <c r="B1440" s="91" t="s">
        <v>20268</v>
      </c>
      <c r="C1440" s="91" t="s">
        <v>20269</v>
      </c>
      <c r="D1440" s="91" t="s">
        <v>20270</v>
      </c>
      <c r="E1440" s="62" t="s">
        <v>15956</v>
      </c>
      <c r="F1440" s="62" t="s">
        <v>15768</v>
      </c>
    </row>
    <row r="1441" spans="1:6" x14ac:dyDescent="0.15">
      <c r="A1441" s="87" t="s">
        <v>8149</v>
      </c>
      <c r="B1441" s="91" t="s">
        <v>20271</v>
      </c>
      <c r="C1441" s="91" t="s">
        <v>20272</v>
      </c>
      <c r="D1441" s="91" t="s">
        <v>20273</v>
      </c>
      <c r="E1441" s="62" t="s">
        <v>15956</v>
      </c>
      <c r="F1441" s="62" t="s">
        <v>15768</v>
      </c>
    </row>
    <row r="1442" spans="1:6" x14ac:dyDescent="0.15">
      <c r="A1442" s="87" t="s">
        <v>8151</v>
      </c>
      <c r="B1442" s="91" t="s">
        <v>20274</v>
      </c>
      <c r="C1442" s="91" t="s">
        <v>20275</v>
      </c>
      <c r="D1442" s="91" t="s">
        <v>20276</v>
      </c>
      <c r="E1442" s="62" t="s">
        <v>15956</v>
      </c>
      <c r="F1442" s="62" t="s">
        <v>15768</v>
      </c>
    </row>
    <row r="1443" spans="1:6" x14ac:dyDescent="0.15">
      <c r="A1443" s="87" t="s">
        <v>8154</v>
      </c>
      <c r="B1443" s="91" t="s">
        <v>20277</v>
      </c>
      <c r="C1443" s="91" t="s">
        <v>20278</v>
      </c>
      <c r="D1443" s="91" t="s">
        <v>20279</v>
      </c>
      <c r="E1443" s="62" t="s">
        <v>15956</v>
      </c>
      <c r="F1443" s="62" t="s">
        <v>15768</v>
      </c>
    </row>
    <row r="1444" spans="1:6" x14ac:dyDescent="0.15">
      <c r="A1444" s="87" t="s">
        <v>8157</v>
      </c>
      <c r="B1444" s="91" t="s">
        <v>20280</v>
      </c>
      <c r="C1444" s="91" t="s">
        <v>20281</v>
      </c>
      <c r="D1444" s="91" t="s">
        <v>20282</v>
      </c>
      <c r="E1444" s="62" t="s">
        <v>15956</v>
      </c>
      <c r="F1444" s="62" t="s">
        <v>15768</v>
      </c>
    </row>
    <row r="1445" spans="1:6" x14ac:dyDescent="0.15">
      <c r="A1445" s="87" t="s">
        <v>8160</v>
      </c>
      <c r="B1445" s="91" t="s">
        <v>20283</v>
      </c>
      <c r="C1445" s="91" t="s">
        <v>20284</v>
      </c>
      <c r="D1445" s="91" t="s">
        <v>20285</v>
      </c>
      <c r="E1445" s="62" t="s">
        <v>15956</v>
      </c>
      <c r="F1445" s="62" t="s">
        <v>15768</v>
      </c>
    </row>
    <row r="1446" spans="1:6" x14ac:dyDescent="0.15">
      <c r="A1446" s="87" t="s">
        <v>8163</v>
      </c>
      <c r="B1446" s="91" t="s">
        <v>20286</v>
      </c>
      <c r="C1446" s="91" t="s">
        <v>20287</v>
      </c>
      <c r="D1446" s="91" t="s">
        <v>20288</v>
      </c>
      <c r="E1446" s="62" t="s">
        <v>15956</v>
      </c>
      <c r="F1446" s="62" t="s">
        <v>15768</v>
      </c>
    </row>
    <row r="1447" spans="1:6" x14ac:dyDescent="0.15">
      <c r="A1447" s="87" t="s">
        <v>8166</v>
      </c>
      <c r="B1447" s="91" t="s">
        <v>20289</v>
      </c>
      <c r="C1447" s="91" t="s">
        <v>20290</v>
      </c>
      <c r="D1447" s="91" t="s">
        <v>20291</v>
      </c>
      <c r="E1447" s="62" t="s">
        <v>15956</v>
      </c>
      <c r="F1447" s="62" t="s">
        <v>15768</v>
      </c>
    </row>
    <row r="1448" spans="1:6" x14ac:dyDescent="0.15">
      <c r="A1448" s="87" t="s">
        <v>8169</v>
      </c>
      <c r="B1448" s="91" t="s">
        <v>20292</v>
      </c>
      <c r="C1448" s="91" t="s">
        <v>20293</v>
      </c>
      <c r="D1448" s="91" t="s">
        <v>20294</v>
      </c>
      <c r="E1448" s="62" t="s">
        <v>15956</v>
      </c>
      <c r="F1448" s="62" t="s">
        <v>15768</v>
      </c>
    </row>
    <row r="1449" spans="1:6" x14ac:dyDescent="0.15">
      <c r="A1449" s="87" t="s">
        <v>8172</v>
      </c>
      <c r="B1449" s="91" t="s">
        <v>20295</v>
      </c>
      <c r="C1449" s="91" t="s">
        <v>20296</v>
      </c>
      <c r="D1449" s="91" t="s">
        <v>20297</v>
      </c>
      <c r="E1449" s="62" t="s">
        <v>15956</v>
      </c>
      <c r="F1449" s="62" t="s">
        <v>15768</v>
      </c>
    </row>
    <row r="1450" spans="1:6" x14ac:dyDescent="0.15">
      <c r="A1450" s="87" t="s">
        <v>8175</v>
      </c>
      <c r="B1450" s="91" t="s">
        <v>20298</v>
      </c>
      <c r="C1450" s="91" t="s">
        <v>20299</v>
      </c>
      <c r="D1450" s="91" t="s">
        <v>20300</v>
      </c>
      <c r="E1450" s="62" t="s">
        <v>15956</v>
      </c>
      <c r="F1450" s="62" t="s">
        <v>15768</v>
      </c>
    </row>
    <row r="1451" spans="1:6" x14ac:dyDescent="0.15">
      <c r="A1451" s="87" t="s">
        <v>8178</v>
      </c>
      <c r="B1451" s="91" t="s">
        <v>20301</v>
      </c>
      <c r="C1451" s="91" t="s">
        <v>20302</v>
      </c>
      <c r="D1451" s="91" t="s">
        <v>20303</v>
      </c>
      <c r="E1451" s="62" t="s">
        <v>15956</v>
      </c>
      <c r="F1451" s="62" t="s">
        <v>15768</v>
      </c>
    </row>
    <row r="1452" spans="1:6" x14ac:dyDescent="0.15">
      <c r="A1452" s="87" t="s">
        <v>8181</v>
      </c>
      <c r="B1452" s="91" t="s">
        <v>20304</v>
      </c>
      <c r="C1452" s="91" t="s">
        <v>20305</v>
      </c>
      <c r="D1452" s="91" t="s">
        <v>20306</v>
      </c>
      <c r="E1452" s="62" t="s">
        <v>15956</v>
      </c>
      <c r="F1452" s="62" t="s">
        <v>15768</v>
      </c>
    </row>
    <row r="1453" spans="1:6" x14ac:dyDescent="0.15">
      <c r="A1453" s="87" t="s">
        <v>8184</v>
      </c>
      <c r="B1453" s="91" t="s">
        <v>20307</v>
      </c>
      <c r="C1453" s="91" t="s">
        <v>20308</v>
      </c>
      <c r="D1453" s="91" t="s">
        <v>20309</v>
      </c>
      <c r="E1453" s="62" t="s">
        <v>15956</v>
      </c>
      <c r="F1453" s="62" t="s">
        <v>15768</v>
      </c>
    </row>
    <row r="1454" spans="1:6" x14ac:dyDescent="0.15">
      <c r="A1454" s="87" t="s">
        <v>8187</v>
      </c>
      <c r="B1454" s="91" t="s">
        <v>20310</v>
      </c>
      <c r="C1454" s="91" t="s">
        <v>20311</v>
      </c>
      <c r="D1454" s="91" t="s">
        <v>20312</v>
      </c>
      <c r="E1454" s="62" t="s">
        <v>15956</v>
      </c>
      <c r="F1454" s="62" t="s">
        <v>15768</v>
      </c>
    </row>
    <row r="1455" spans="1:6" x14ac:dyDescent="0.15">
      <c r="A1455" s="87" t="s">
        <v>8190</v>
      </c>
      <c r="B1455" s="91" t="s">
        <v>20313</v>
      </c>
      <c r="C1455" s="91" t="s">
        <v>20314</v>
      </c>
      <c r="D1455" s="91" t="s">
        <v>20315</v>
      </c>
      <c r="E1455" s="62" t="s">
        <v>15956</v>
      </c>
      <c r="F1455" s="62" t="s">
        <v>15768</v>
      </c>
    </row>
    <row r="1456" spans="1:6" x14ac:dyDescent="0.15">
      <c r="A1456" s="87" t="s">
        <v>8191</v>
      </c>
      <c r="B1456" s="91" t="s">
        <v>20316</v>
      </c>
      <c r="C1456" s="91" t="s">
        <v>20317</v>
      </c>
      <c r="D1456" s="91" t="s">
        <v>20318</v>
      </c>
      <c r="E1456" s="62" t="s">
        <v>15956</v>
      </c>
      <c r="F1456" s="62" t="s">
        <v>15768</v>
      </c>
    </row>
    <row r="1457" spans="1:6" x14ac:dyDescent="0.15">
      <c r="A1457" s="87" t="s">
        <v>8194</v>
      </c>
      <c r="B1457" s="91" t="s">
        <v>20319</v>
      </c>
      <c r="C1457" s="91" t="s">
        <v>20320</v>
      </c>
      <c r="D1457" s="91" t="s">
        <v>20321</v>
      </c>
      <c r="E1457" s="62" t="s">
        <v>15956</v>
      </c>
      <c r="F1457" s="62" t="s">
        <v>15768</v>
      </c>
    </row>
    <row r="1458" spans="1:6" x14ac:dyDescent="0.15">
      <c r="A1458" s="87" t="s">
        <v>8197</v>
      </c>
      <c r="B1458" s="91" t="s">
        <v>20322</v>
      </c>
      <c r="C1458" s="91" t="s">
        <v>20323</v>
      </c>
      <c r="D1458" s="91" t="s">
        <v>20324</v>
      </c>
      <c r="E1458" s="62" t="s">
        <v>15956</v>
      </c>
      <c r="F1458" s="62" t="s">
        <v>15768</v>
      </c>
    </row>
    <row r="1459" spans="1:6" x14ac:dyDescent="0.15">
      <c r="A1459" s="87" t="s">
        <v>8200</v>
      </c>
      <c r="B1459" s="91" t="s">
        <v>20325</v>
      </c>
      <c r="C1459" s="91" t="s">
        <v>20326</v>
      </c>
      <c r="D1459" s="91" t="s">
        <v>20327</v>
      </c>
      <c r="E1459" s="62" t="s">
        <v>15956</v>
      </c>
      <c r="F1459" s="62" t="s">
        <v>15768</v>
      </c>
    </row>
    <row r="1460" spans="1:6" x14ac:dyDescent="0.15">
      <c r="A1460" s="87" t="s">
        <v>8203</v>
      </c>
      <c r="B1460" s="91" t="s">
        <v>20328</v>
      </c>
      <c r="C1460" s="91" t="s">
        <v>20329</v>
      </c>
      <c r="D1460" s="91" t="s">
        <v>20330</v>
      </c>
      <c r="E1460" s="62" t="s">
        <v>15956</v>
      </c>
      <c r="F1460" s="62" t="s">
        <v>15768</v>
      </c>
    </row>
    <row r="1461" spans="1:6" x14ac:dyDescent="0.15">
      <c r="A1461" s="87" t="s">
        <v>8206</v>
      </c>
      <c r="B1461" s="91" t="s">
        <v>20331</v>
      </c>
      <c r="C1461" s="91" t="s">
        <v>20332</v>
      </c>
      <c r="D1461" s="91" t="s">
        <v>20333</v>
      </c>
      <c r="E1461" s="62" t="s">
        <v>15956</v>
      </c>
      <c r="F1461" s="62" t="s">
        <v>15768</v>
      </c>
    </row>
    <row r="1462" spans="1:6" x14ac:dyDescent="0.15">
      <c r="A1462" s="87" t="s">
        <v>8208</v>
      </c>
      <c r="B1462" s="91" t="s">
        <v>20334</v>
      </c>
      <c r="C1462" s="91" t="s">
        <v>20335</v>
      </c>
      <c r="D1462" s="91" t="s">
        <v>20336</v>
      </c>
      <c r="E1462" s="62" t="s">
        <v>15956</v>
      </c>
      <c r="F1462" s="62" t="s">
        <v>15768</v>
      </c>
    </row>
    <row r="1463" spans="1:6" x14ac:dyDescent="0.15">
      <c r="A1463" s="87" t="s">
        <v>8211</v>
      </c>
      <c r="B1463" s="91" t="s">
        <v>20337</v>
      </c>
      <c r="C1463" s="91" t="s">
        <v>20338</v>
      </c>
      <c r="D1463" s="91" t="s">
        <v>20339</v>
      </c>
      <c r="E1463" s="62" t="s">
        <v>15956</v>
      </c>
      <c r="F1463" s="62" t="s">
        <v>15768</v>
      </c>
    </row>
    <row r="1464" spans="1:6" x14ac:dyDescent="0.15">
      <c r="A1464" s="87" t="s">
        <v>8213</v>
      </c>
      <c r="B1464" s="91" t="s">
        <v>20340</v>
      </c>
      <c r="C1464" s="91" t="s">
        <v>20341</v>
      </c>
      <c r="D1464" s="91" t="s">
        <v>20342</v>
      </c>
      <c r="E1464" s="62" t="s">
        <v>15956</v>
      </c>
      <c r="F1464" s="62" t="s">
        <v>15768</v>
      </c>
    </row>
    <row r="1465" spans="1:6" x14ac:dyDescent="0.15">
      <c r="A1465" s="87" t="s">
        <v>8216</v>
      </c>
      <c r="B1465" s="91" t="s">
        <v>20343</v>
      </c>
      <c r="C1465" s="91" t="s">
        <v>20344</v>
      </c>
      <c r="D1465" s="91" t="s">
        <v>20345</v>
      </c>
      <c r="E1465" s="62" t="s">
        <v>15956</v>
      </c>
      <c r="F1465" s="62" t="s">
        <v>15768</v>
      </c>
    </row>
    <row r="1466" spans="1:6" x14ac:dyDescent="0.15">
      <c r="A1466" s="87" t="s">
        <v>20346</v>
      </c>
      <c r="B1466" s="91" t="s">
        <v>20347</v>
      </c>
      <c r="C1466" s="91" t="s">
        <v>20348</v>
      </c>
      <c r="D1466" s="91" t="s">
        <v>20349</v>
      </c>
      <c r="E1466" s="62" t="s">
        <v>15956</v>
      </c>
      <c r="F1466" s="62" t="s">
        <v>20350</v>
      </c>
    </row>
    <row r="1467" spans="1:6" x14ac:dyDescent="0.15">
      <c r="A1467" s="87" t="s">
        <v>1992</v>
      </c>
      <c r="B1467" s="91" t="s">
        <v>20351</v>
      </c>
      <c r="C1467" s="91" t="s">
        <v>20352</v>
      </c>
      <c r="D1467" s="91" t="s">
        <v>20353</v>
      </c>
      <c r="E1467" s="62" t="s">
        <v>20354</v>
      </c>
      <c r="F1467" s="62" t="s">
        <v>15764</v>
      </c>
    </row>
    <row r="1468" spans="1:6" x14ac:dyDescent="0.15">
      <c r="A1468" s="87" t="s">
        <v>3009</v>
      </c>
      <c r="B1468" s="91" t="s">
        <v>20355</v>
      </c>
      <c r="C1468" s="91" t="s">
        <v>20356</v>
      </c>
      <c r="D1468" s="91" t="s">
        <v>20357</v>
      </c>
      <c r="E1468" s="62" t="s">
        <v>20354</v>
      </c>
      <c r="F1468" s="62" t="s">
        <v>15764</v>
      </c>
    </row>
    <row r="1469" spans="1:6" x14ac:dyDescent="0.15">
      <c r="A1469" s="87" t="s">
        <v>2845</v>
      </c>
      <c r="B1469" s="91" t="s">
        <v>20358</v>
      </c>
      <c r="C1469" s="91" t="s">
        <v>20359</v>
      </c>
      <c r="D1469" s="91" t="s">
        <v>20360</v>
      </c>
      <c r="E1469" s="62" t="s">
        <v>20354</v>
      </c>
      <c r="F1469" s="62" t="s">
        <v>15764</v>
      </c>
    </row>
    <row r="1470" spans="1:6" x14ac:dyDescent="0.15">
      <c r="A1470" s="87" t="s">
        <v>2174</v>
      </c>
      <c r="B1470" s="91" t="s">
        <v>20361</v>
      </c>
      <c r="C1470" s="91" t="s">
        <v>20362</v>
      </c>
      <c r="D1470" s="91" t="s">
        <v>20363</v>
      </c>
      <c r="E1470" s="62" t="s">
        <v>20354</v>
      </c>
      <c r="F1470" s="62" t="s">
        <v>15764</v>
      </c>
    </row>
    <row r="1471" spans="1:6" x14ac:dyDescent="0.15">
      <c r="A1471" s="87" t="s">
        <v>2667</v>
      </c>
      <c r="B1471" s="91" t="s">
        <v>20364</v>
      </c>
      <c r="C1471" s="91" t="s">
        <v>20365</v>
      </c>
      <c r="D1471" s="91" t="s">
        <v>20366</v>
      </c>
      <c r="E1471" s="62" t="s">
        <v>20354</v>
      </c>
      <c r="F1471" s="62" t="s">
        <v>15764</v>
      </c>
    </row>
    <row r="1472" spans="1:6" x14ac:dyDescent="0.15">
      <c r="A1472" s="87" t="s">
        <v>2468</v>
      </c>
      <c r="B1472" s="91" t="s">
        <v>20367</v>
      </c>
      <c r="C1472" s="91" t="s">
        <v>20368</v>
      </c>
      <c r="D1472" s="91" t="s">
        <v>20369</v>
      </c>
      <c r="E1472" s="62" t="s">
        <v>20354</v>
      </c>
      <c r="F1472" s="62" t="s">
        <v>15764</v>
      </c>
    </row>
    <row r="1473" spans="1:6" x14ac:dyDescent="0.15">
      <c r="A1473" s="87" t="s">
        <v>2517</v>
      </c>
      <c r="B1473" s="91" t="s">
        <v>20370</v>
      </c>
      <c r="C1473" s="91" t="s">
        <v>20371</v>
      </c>
      <c r="D1473" s="91" t="s">
        <v>20372</v>
      </c>
      <c r="E1473" s="62" t="s">
        <v>20354</v>
      </c>
      <c r="F1473" s="62" t="s">
        <v>15764</v>
      </c>
    </row>
    <row r="1474" spans="1:6" x14ac:dyDescent="0.15">
      <c r="A1474" s="87" t="s">
        <v>1257</v>
      </c>
      <c r="B1474" s="91" t="s">
        <v>20373</v>
      </c>
      <c r="C1474" s="91" t="s">
        <v>20374</v>
      </c>
      <c r="D1474" s="91" t="s">
        <v>20375</v>
      </c>
      <c r="E1474" s="62" t="s">
        <v>20354</v>
      </c>
      <c r="F1474" s="62" t="s">
        <v>15764</v>
      </c>
    </row>
    <row r="1475" spans="1:6" x14ac:dyDescent="0.15">
      <c r="A1475" s="87" t="s">
        <v>1579</v>
      </c>
      <c r="B1475" s="91" t="s">
        <v>20376</v>
      </c>
      <c r="C1475" s="91" t="s">
        <v>20377</v>
      </c>
      <c r="D1475" s="91" t="s">
        <v>20378</v>
      </c>
      <c r="E1475" s="62" t="s">
        <v>20354</v>
      </c>
      <c r="F1475" s="62" t="s">
        <v>15764</v>
      </c>
    </row>
    <row r="1476" spans="1:6" x14ac:dyDescent="0.15">
      <c r="A1476" s="87" t="s">
        <v>1404</v>
      </c>
      <c r="B1476" s="91" t="s">
        <v>20379</v>
      </c>
      <c r="C1476" s="91" t="s">
        <v>20380</v>
      </c>
      <c r="D1476" s="91" t="s">
        <v>20381</v>
      </c>
      <c r="E1476" s="62" t="s">
        <v>20354</v>
      </c>
      <c r="F1476" s="62" t="s">
        <v>15764</v>
      </c>
    </row>
    <row r="1477" spans="1:6" x14ac:dyDescent="0.15">
      <c r="A1477" s="87" t="s">
        <v>1240</v>
      </c>
      <c r="B1477" s="91" t="s">
        <v>20382</v>
      </c>
      <c r="C1477" s="91" t="s">
        <v>20383</v>
      </c>
      <c r="D1477" s="91" t="s">
        <v>20384</v>
      </c>
      <c r="E1477" s="62" t="s">
        <v>20354</v>
      </c>
      <c r="F1477" s="62" t="s">
        <v>15764</v>
      </c>
    </row>
    <row r="1478" spans="1:6" x14ac:dyDescent="0.15">
      <c r="A1478" s="87" t="s">
        <v>1585</v>
      </c>
      <c r="B1478" s="91" t="s">
        <v>20385</v>
      </c>
      <c r="C1478" s="91" t="s">
        <v>20386</v>
      </c>
      <c r="D1478" s="91" t="s">
        <v>20387</v>
      </c>
      <c r="E1478" s="62" t="s">
        <v>20354</v>
      </c>
      <c r="F1478" s="62" t="s">
        <v>15764</v>
      </c>
    </row>
    <row r="1479" spans="1:6" x14ac:dyDescent="0.15">
      <c r="A1479" s="87" t="s">
        <v>2291</v>
      </c>
      <c r="B1479" s="91" t="s">
        <v>20388</v>
      </c>
      <c r="C1479" s="91" t="s">
        <v>20389</v>
      </c>
      <c r="D1479" s="91" t="s">
        <v>20390</v>
      </c>
      <c r="E1479" s="62" t="s">
        <v>20354</v>
      </c>
      <c r="F1479" s="62" t="s">
        <v>15764</v>
      </c>
    </row>
    <row r="1480" spans="1:6" x14ac:dyDescent="0.15">
      <c r="A1480" s="87" t="s">
        <v>2605</v>
      </c>
      <c r="B1480" s="91" t="s">
        <v>20391</v>
      </c>
      <c r="C1480" s="91" t="s">
        <v>20392</v>
      </c>
      <c r="D1480" s="91" t="s">
        <v>20393</v>
      </c>
      <c r="E1480" s="62" t="s">
        <v>20354</v>
      </c>
      <c r="F1480" s="62" t="s">
        <v>15764</v>
      </c>
    </row>
    <row r="1481" spans="1:6" x14ac:dyDescent="0.15">
      <c r="A1481" s="87" t="s">
        <v>2594</v>
      </c>
      <c r="B1481" s="91" t="s">
        <v>20394</v>
      </c>
      <c r="C1481" s="91" t="s">
        <v>20395</v>
      </c>
      <c r="D1481" s="91" t="s">
        <v>20396</v>
      </c>
      <c r="E1481" s="62" t="s">
        <v>20354</v>
      </c>
      <c r="F1481" s="62" t="s">
        <v>15764</v>
      </c>
    </row>
    <row r="1482" spans="1:6" x14ac:dyDescent="0.15">
      <c r="A1482" s="87" t="s">
        <v>2602</v>
      </c>
      <c r="B1482" s="91" t="s">
        <v>20397</v>
      </c>
      <c r="C1482" s="91" t="s">
        <v>20398</v>
      </c>
      <c r="D1482" s="91" t="s">
        <v>20399</v>
      </c>
      <c r="E1482" s="62" t="s">
        <v>20354</v>
      </c>
      <c r="F1482" s="62" t="s">
        <v>15764</v>
      </c>
    </row>
    <row r="1483" spans="1:6" x14ac:dyDescent="0.15">
      <c r="A1483" s="87" t="s">
        <v>2632</v>
      </c>
      <c r="B1483" s="91" t="s">
        <v>20400</v>
      </c>
      <c r="C1483" s="91" t="s">
        <v>20401</v>
      </c>
      <c r="D1483" s="91" t="s">
        <v>20402</v>
      </c>
      <c r="E1483" s="62" t="s">
        <v>20354</v>
      </c>
      <c r="F1483" s="62" t="s">
        <v>15764</v>
      </c>
    </row>
    <row r="1484" spans="1:6" x14ac:dyDescent="0.15">
      <c r="A1484" s="87" t="s">
        <v>2599</v>
      </c>
      <c r="B1484" s="91" t="s">
        <v>20403</v>
      </c>
      <c r="C1484" s="91" t="s">
        <v>20404</v>
      </c>
      <c r="D1484" s="91" t="s">
        <v>20405</v>
      </c>
      <c r="E1484" s="62" t="s">
        <v>20354</v>
      </c>
      <c r="F1484" s="62" t="s">
        <v>15764</v>
      </c>
    </row>
    <row r="1485" spans="1:6" x14ac:dyDescent="0.15">
      <c r="A1485" s="87" t="s">
        <v>2596</v>
      </c>
      <c r="B1485" s="91" t="s">
        <v>20406</v>
      </c>
      <c r="C1485" s="91" t="s">
        <v>20407</v>
      </c>
      <c r="D1485" s="91" t="s">
        <v>20408</v>
      </c>
      <c r="E1485" s="62" t="s">
        <v>20354</v>
      </c>
      <c r="F1485" s="62" t="s">
        <v>15764</v>
      </c>
    </row>
    <row r="1486" spans="1:6" x14ac:dyDescent="0.15">
      <c r="A1486" s="87" t="s">
        <v>2644</v>
      </c>
      <c r="B1486" s="91" t="s">
        <v>20409</v>
      </c>
      <c r="C1486" s="91" t="s">
        <v>20410</v>
      </c>
      <c r="D1486" s="91" t="s">
        <v>20411</v>
      </c>
      <c r="E1486" s="62" t="s">
        <v>20354</v>
      </c>
      <c r="F1486" s="62" t="s">
        <v>15764</v>
      </c>
    </row>
    <row r="1487" spans="1:6" x14ac:dyDescent="0.15">
      <c r="A1487" s="87" t="s">
        <v>2647</v>
      </c>
      <c r="B1487" s="91" t="s">
        <v>20412</v>
      </c>
      <c r="C1487" s="91" t="s">
        <v>20413</v>
      </c>
      <c r="D1487" s="91" t="s">
        <v>20414</v>
      </c>
      <c r="E1487" s="62" t="s">
        <v>20354</v>
      </c>
      <c r="F1487" s="62" t="s">
        <v>15764</v>
      </c>
    </row>
    <row r="1488" spans="1:6" x14ac:dyDescent="0.15">
      <c r="A1488" s="87" t="s">
        <v>2097</v>
      </c>
      <c r="B1488" s="91" t="s">
        <v>20415</v>
      </c>
      <c r="C1488" s="91" t="s">
        <v>20416</v>
      </c>
      <c r="D1488" s="91" t="s">
        <v>20417</v>
      </c>
      <c r="E1488" s="62" t="s">
        <v>20354</v>
      </c>
      <c r="F1488" s="62" t="s">
        <v>15764</v>
      </c>
    </row>
    <row r="1489" spans="1:6" x14ac:dyDescent="0.15">
      <c r="A1489" s="87" t="s">
        <v>2116</v>
      </c>
      <c r="B1489" s="91" t="s">
        <v>20418</v>
      </c>
      <c r="C1489" s="91" t="s">
        <v>20419</v>
      </c>
      <c r="D1489" s="91" t="s">
        <v>20420</v>
      </c>
      <c r="E1489" s="62" t="s">
        <v>20354</v>
      </c>
      <c r="F1489" s="62" t="s">
        <v>15764</v>
      </c>
    </row>
    <row r="1490" spans="1:6" x14ac:dyDescent="0.15">
      <c r="A1490" s="87" t="s">
        <v>2591</v>
      </c>
      <c r="B1490" s="91" t="s">
        <v>20421</v>
      </c>
      <c r="C1490" s="91" t="s">
        <v>20422</v>
      </c>
      <c r="D1490" s="91" t="s">
        <v>20423</v>
      </c>
      <c r="E1490" s="62" t="s">
        <v>20354</v>
      </c>
      <c r="F1490" s="62" t="s">
        <v>15764</v>
      </c>
    </row>
    <row r="1491" spans="1:6" x14ac:dyDescent="0.15">
      <c r="A1491" s="87" t="s">
        <v>2650</v>
      </c>
      <c r="B1491" s="91" t="s">
        <v>20424</v>
      </c>
      <c r="C1491" s="91" t="s">
        <v>20425</v>
      </c>
      <c r="D1491" s="91" t="s">
        <v>20426</v>
      </c>
      <c r="E1491" s="62" t="s">
        <v>20354</v>
      </c>
      <c r="F1491" s="62" t="s">
        <v>15764</v>
      </c>
    </row>
    <row r="1492" spans="1:6" x14ac:dyDescent="0.15">
      <c r="A1492" s="87" t="s">
        <v>2528</v>
      </c>
      <c r="B1492" s="91" t="s">
        <v>20427</v>
      </c>
      <c r="C1492" s="91" t="s">
        <v>20428</v>
      </c>
      <c r="D1492" s="91" t="s">
        <v>20429</v>
      </c>
      <c r="E1492" s="62" t="s">
        <v>20354</v>
      </c>
      <c r="F1492" s="62" t="s">
        <v>15764</v>
      </c>
    </row>
    <row r="1493" spans="1:6" x14ac:dyDescent="0.15">
      <c r="A1493" s="87" t="s">
        <v>2119</v>
      </c>
      <c r="B1493" s="91" t="s">
        <v>20430</v>
      </c>
      <c r="C1493" s="91" t="s">
        <v>20431</v>
      </c>
      <c r="D1493" s="91" t="s">
        <v>20432</v>
      </c>
      <c r="E1493" s="62" t="s">
        <v>20354</v>
      </c>
      <c r="F1493" s="62" t="s">
        <v>15764</v>
      </c>
    </row>
    <row r="1494" spans="1:6" x14ac:dyDescent="0.15">
      <c r="A1494" s="87" t="s">
        <v>1681</v>
      </c>
      <c r="B1494" s="91" t="s">
        <v>20433</v>
      </c>
      <c r="C1494" s="91" t="s">
        <v>20434</v>
      </c>
      <c r="D1494" s="91" t="s">
        <v>20435</v>
      </c>
      <c r="E1494" s="62" t="s">
        <v>20354</v>
      </c>
      <c r="F1494" s="62" t="s">
        <v>15764</v>
      </c>
    </row>
    <row r="1495" spans="1:6" x14ac:dyDescent="0.15">
      <c r="A1495" s="87" t="s">
        <v>1696</v>
      </c>
      <c r="B1495" s="91" t="s">
        <v>20436</v>
      </c>
      <c r="C1495" s="91" t="s">
        <v>20437</v>
      </c>
      <c r="D1495" s="91" t="s">
        <v>20438</v>
      </c>
      <c r="E1495" s="62" t="s">
        <v>20354</v>
      </c>
      <c r="F1495" s="62" t="s">
        <v>15764</v>
      </c>
    </row>
    <row r="1496" spans="1:6" x14ac:dyDescent="0.15">
      <c r="A1496" s="87" t="s">
        <v>1745</v>
      </c>
      <c r="B1496" s="91" t="s">
        <v>20439</v>
      </c>
      <c r="C1496" s="91" t="s">
        <v>20440</v>
      </c>
      <c r="D1496" s="91" t="s">
        <v>20441</v>
      </c>
      <c r="E1496" s="62" t="s">
        <v>20354</v>
      </c>
      <c r="F1496" s="62" t="s">
        <v>15764</v>
      </c>
    </row>
    <row r="1497" spans="1:6" x14ac:dyDescent="0.15">
      <c r="A1497" s="87" t="s">
        <v>1627</v>
      </c>
      <c r="B1497" s="91" t="s">
        <v>20442</v>
      </c>
      <c r="C1497" s="91" t="s">
        <v>20443</v>
      </c>
      <c r="D1497" s="91" t="s">
        <v>20444</v>
      </c>
      <c r="E1497" s="62" t="s">
        <v>20354</v>
      </c>
      <c r="F1497" s="62" t="s">
        <v>15764</v>
      </c>
    </row>
    <row r="1498" spans="1:6" x14ac:dyDescent="0.15">
      <c r="A1498" s="87" t="s">
        <v>2974</v>
      </c>
      <c r="B1498" s="91" t="s">
        <v>20445</v>
      </c>
      <c r="C1498" s="91" t="s">
        <v>20446</v>
      </c>
      <c r="D1498" s="91" t="s">
        <v>20447</v>
      </c>
      <c r="E1498" s="62" t="s">
        <v>20354</v>
      </c>
      <c r="F1498" s="62" t="s">
        <v>15764</v>
      </c>
    </row>
    <row r="1499" spans="1:6" x14ac:dyDescent="0.15">
      <c r="A1499" s="87" t="s">
        <v>2971</v>
      </c>
      <c r="B1499" s="91" t="s">
        <v>20448</v>
      </c>
      <c r="C1499" s="91" t="s">
        <v>20449</v>
      </c>
      <c r="D1499" s="91" t="s">
        <v>20450</v>
      </c>
      <c r="E1499" s="62" t="s">
        <v>20354</v>
      </c>
      <c r="F1499" s="62" t="s">
        <v>15764</v>
      </c>
    </row>
    <row r="1500" spans="1:6" x14ac:dyDescent="0.15">
      <c r="A1500" s="87" t="s">
        <v>2966</v>
      </c>
      <c r="B1500" s="91" t="s">
        <v>20451</v>
      </c>
      <c r="C1500" s="91" t="s">
        <v>20452</v>
      </c>
      <c r="D1500" s="91" t="s">
        <v>20453</v>
      </c>
      <c r="E1500" s="62" t="s">
        <v>20354</v>
      </c>
      <c r="F1500" s="62" t="s">
        <v>15764</v>
      </c>
    </row>
    <row r="1501" spans="1:6" x14ac:dyDescent="0.15">
      <c r="A1501" s="87" t="s">
        <v>2968</v>
      </c>
      <c r="B1501" s="91" t="s">
        <v>20454</v>
      </c>
      <c r="C1501" s="91" t="s">
        <v>20455</v>
      </c>
      <c r="D1501" s="91" t="s">
        <v>20456</v>
      </c>
      <c r="E1501" s="62" t="s">
        <v>20354</v>
      </c>
      <c r="F1501" s="62" t="s">
        <v>15764</v>
      </c>
    </row>
    <row r="1502" spans="1:6" x14ac:dyDescent="0.15">
      <c r="A1502" s="87" t="s">
        <v>2386</v>
      </c>
      <c r="B1502" s="91" t="s">
        <v>20457</v>
      </c>
      <c r="C1502" s="91" t="s">
        <v>20458</v>
      </c>
      <c r="D1502" s="91" t="s">
        <v>20459</v>
      </c>
      <c r="E1502" s="62" t="s">
        <v>20354</v>
      </c>
      <c r="F1502" s="62" t="s">
        <v>15764</v>
      </c>
    </row>
    <row r="1503" spans="1:6" x14ac:dyDescent="0.15">
      <c r="A1503" s="87" t="s">
        <v>2004</v>
      </c>
      <c r="B1503" s="91" t="s">
        <v>20460</v>
      </c>
      <c r="C1503" s="91" t="s">
        <v>20461</v>
      </c>
      <c r="D1503" s="91" t="s">
        <v>20462</v>
      </c>
      <c r="E1503" s="62" t="s">
        <v>20354</v>
      </c>
      <c r="F1503" s="62" t="s">
        <v>15764</v>
      </c>
    </row>
    <row r="1504" spans="1:6" x14ac:dyDescent="0.15">
      <c r="A1504" s="87" t="s">
        <v>2094</v>
      </c>
      <c r="B1504" s="91" t="s">
        <v>20463</v>
      </c>
      <c r="C1504" s="91" t="s">
        <v>20464</v>
      </c>
      <c r="D1504" s="91" t="s">
        <v>20465</v>
      </c>
      <c r="E1504" s="62" t="s">
        <v>20354</v>
      </c>
      <c r="F1504" s="62" t="s">
        <v>15764</v>
      </c>
    </row>
    <row r="1505" spans="1:6" x14ac:dyDescent="0.15">
      <c r="A1505" s="87" t="s">
        <v>2285</v>
      </c>
      <c r="B1505" s="91" t="s">
        <v>20466</v>
      </c>
      <c r="C1505" s="91" t="s">
        <v>20467</v>
      </c>
      <c r="D1505" s="91" t="s">
        <v>20468</v>
      </c>
      <c r="E1505" s="62" t="s">
        <v>20354</v>
      </c>
      <c r="F1505" s="62" t="s">
        <v>15764</v>
      </c>
    </row>
    <row r="1506" spans="1:6" x14ac:dyDescent="0.15">
      <c r="A1506" s="87" t="s">
        <v>2638</v>
      </c>
      <c r="B1506" s="91" t="s">
        <v>20469</v>
      </c>
      <c r="C1506" s="91" t="s">
        <v>20470</v>
      </c>
      <c r="D1506" s="91" t="s">
        <v>20471</v>
      </c>
      <c r="E1506" s="62" t="s">
        <v>20354</v>
      </c>
      <c r="F1506" s="62" t="s">
        <v>15764</v>
      </c>
    </row>
    <row r="1507" spans="1:6" x14ac:dyDescent="0.15">
      <c r="A1507" s="87" t="s">
        <v>2693</v>
      </c>
      <c r="B1507" s="91" t="s">
        <v>20472</v>
      </c>
      <c r="C1507" s="91" t="s">
        <v>20473</v>
      </c>
      <c r="D1507" s="91" t="s">
        <v>20474</v>
      </c>
      <c r="E1507" s="62" t="s">
        <v>20354</v>
      </c>
      <c r="F1507" s="62" t="s">
        <v>15764</v>
      </c>
    </row>
    <row r="1508" spans="1:6" x14ac:dyDescent="0.15">
      <c r="A1508" s="87" t="s">
        <v>1573</v>
      </c>
      <c r="B1508" s="91" t="s">
        <v>20475</v>
      </c>
      <c r="C1508" s="91" t="s">
        <v>20476</v>
      </c>
      <c r="D1508" s="91" t="s">
        <v>20477</v>
      </c>
      <c r="E1508" s="62" t="s">
        <v>20354</v>
      </c>
      <c r="F1508" s="62" t="s">
        <v>15764</v>
      </c>
    </row>
    <row r="1509" spans="1:6" x14ac:dyDescent="0.15">
      <c r="A1509" s="87" t="s">
        <v>1693</v>
      </c>
      <c r="B1509" s="91" t="s">
        <v>20478</v>
      </c>
      <c r="C1509" s="91" t="s">
        <v>20479</v>
      </c>
      <c r="D1509" s="91" t="s">
        <v>20480</v>
      </c>
      <c r="E1509" s="62" t="s">
        <v>20354</v>
      </c>
      <c r="F1509" s="62" t="s">
        <v>15764</v>
      </c>
    </row>
    <row r="1510" spans="1:6" x14ac:dyDescent="0.15">
      <c r="A1510" s="87" t="s">
        <v>2653</v>
      </c>
      <c r="B1510" s="91" t="s">
        <v>20481</v>
      </c>
      <c r="C1510" s="91" t="s">
        <v>20482</v>
      </c>
      <c r="D1510" s="91" t="s">
        <v>20483</v>
      </c>
      <c r="E1510" s="62" t="s">
        <v>20354</v>
      </c>
      <c r="F1510" s="62" t="s">
        <v>15764</v>
      </c>
    </row>
    <row r="1511" spans="1:6" x14ac:dyDescent="0.15">
      <c r="A1511" s="87" t="s">
        <v>1810</v>
      </c>
      <c r="B1511" s="91" t="s">
        <v>20484</v>
      </c>
      <c r="C1511" s="91" t="s">
        <v>20485</v>
      </c>
      <c r="D1511" s="91" t="s">
        <v>20486</v>
      </c>
      <c r="E1511" s="62" t="s">
        <v>20354</v>
      </c>
      <c r="F1511" s="62" t="s">
        <v>15764</v>
      </c>
    </row>
    <row r="1512" spans="1:6" x14ac:dyDescent="0.15">
      <c r="A1512" s="87" t="s">
        <v>1369</v>
      </c>
      <c r="B1512" s="91" t="s">
        <v>20487</v>
      </c>
      <c r="C1512" s="91" t="s">
        <v>20488</v>
      </c>
      <c r="D1512" s="91" t="s">
        <v>20489</v>
      </c>
      <c r="E1512" s="62" t="s">
        <v>20354</v>
      </c>
      <c r="F1512" s="62" t="s">
        <v>15764</v>
      </c>
    </row>
    <row r="1513" spans="1:6" x14ac:dyDescent="0.15">
      <c r="A1513" s="87" t="s">
        <v>1455</v>
      </c>
      <c r="B1513" s="91" t="s">
        <v>20490</v>
      </c>
      <c r="C1513" s="91" t="s">
        <v>20491</v>
      </c>
      <c r="D1513" s="91" t="s">
        <v>20492</v>
      </c>
      <c r="E1513" s="62" t="s">
        <v>20354</v>
      </c>
      <c r="F1513" s="62" t="s">
        <v>15764</v>
      </c>
    </row>
    <row r="1514" spans="1:6" x14ac:dyDescent="0.15">
      <c r="A1514" s="87" t="s">
        <v>3123</v>
      </c>
      <c r="B1514" s="91" t="s">
        <v>20493</v>
      </c>
      <c r="C1514" s="91" t="s">
        <v>20494</v>
      </c>
      <c r="D1514" s="91" t="s">
        <v>20495</v>
      </c>
      <c r="E1514" s="62" t="s">
        <v>20354</v>
      </c>
      <c r="F1514" s="62" t="s">
        <v>15764</v>
      </c>
    </row>
    <row r="1515" spans="1:6" x14ac:dyDescent="0.15">
      <c r="A1515" s="87" t="s">
        <v>1054</v>
      </c>
      <c r="B1515" s="91" t="s">
        <v>20496</v>
      </c>
      <c r="C1515" s="91" t="s">
        <v>20497</v>
      </c>
      <c r="D1515" s="91" t="s">
        <v>20498</v>
      </c>
      <c r="E1515" s="62" t="s">
        <v>20354</v>
      </c>
      <c r="F1515" s="62" t="s">
        <v>15764</v>
      </c>
    </row>
    <row r="1516" spans="1:6" x14ac:dyDescent="0.15">
      <c r="A1516" s="87" t="s">
        <v>1372</v>
      </c>
      <c r="B1516" s="91" t="s">
        <v>20499</v>
      </c>
      <c r="C1516" s="91" t="s">
        <v>20500</v>
      </c>
      <c r="D1516" s="91" t="s">
        <v>20501</v>
      </c>
      <c r="E1516" s="62" t="s">
        <v>20354</v>
      </c>
      <c r="F1516" s="62" t="s">
        <v>15764</v>
      </c>
    </row>
    <row r="1517" spans="1:6" x14ac:dyDescent="0.15">
      <c r="A1517" s="87" t="s">
        <v>576</v>
      </c>
      <c r="B1517" s="91" t="s">
        <v>20502</v>
      </c>
      <c r="C1517" s="91" t="s">
        <v>20503</v>
      </c>
      <c r="D1517" s="91" t="s">
        <v>20504</v>
      </c>
      <c r="E1517" s="62" t="s">
        <v>20354</v>
      </c>
      <c r="F1517" s="62" t="s">
        <v>15764</v>
      </c>
    </row>
    <row r="1518" spans="1:6" x14ac:dyDescent="0.15">
      <c r="A1518" s="87" t="s">
        <v>1588</v>
      </c>
      <c r="B1518" s="91" t="s">
        <v>20505</v>
      </c>
      <c r="C1518" s="91" t="s">
        <v>20506</v>
      </c>
      <c r="D1518" s="91" t="s">
        <v>20507</v>
      </c>
      <c r="E1518" s="62" t="s">
        <v>20354</v>
      </c>
      <c r="F1518" s="62" t="s">
        <v>15764</v>
      </c>
    </row>
    <row r="1519" spans="1:6" x14ac:dyDescent="0.15">
      <c r="A1519" s="87" t="s">
        <v>1597</v>
      </c>
      <c r="B1519" s="91" t="s">
        <v>20508</v>
      </c>
      <c r="C1519" s="91" t="s">
        <v>20509</v>
      </c>
      <c r="D1519" s="91" t="s">
        <v>20510</v>
      </c>
      <c r="E1519" s="62" t="s">
        <v>20354</v>
      </c>
      <c r="F1519" s="62" t="s">
        <v>15764</v>
      </c>
    </row>
    <row r="1520" spans="1:6" x14ac:dyDescent="0.15">
      <c r="A1520" s="87" t="s">
        <v>2641</v>
      </c>
      <c r="B1520" s="91" t="s">
        <v>20511</v>
      </c>
      <c r="C1520" s="91" t="s">
        <v>20512</v>
      </c>
      <c r="D1520" s="91" t="s">
        <v>20513</v>
      </c>
      <c r="E1520" s="62" t="s">
        <v>20354</v>
      </c>
      <c r="F1520" s="62" t="s">
        <v>15764</v>
      </c>
    </row>
    <row r="1521" spans="1:6" x14ac:dyDescent="0.15">
      <c r="A1521" s="87" t="s">
        <v>1263</v>
      </c>
      <c r="B1521" s="91" t="s">
        <v>20514</v>
      </c>
      <c r="C1521" s="91" t="s">
        <v>20515</v>
      </c>
      <c r="D1521" s="91" t="s">
        <v>20516</v>
      </c>
      <c r="E1521" s="62" t="s">
        <v>20354</v>
      </c>
      <c r="F1521" s="62" t="s">
        <v>15764</v>
      </c>
    </row>
    <row r="1522" spans="1:6" x14ac:dyDescent="0.15">
      <c r="A1522" s="87" t="s">
        <v>2637</v>
      </c>
      <c r="B1522" s="91" t="s">
        <v>20517</v>
      </c>
      <c r="C1522" s="91" t="s">
        <v>20518</v>
      </c>
      <c r="D1522" s="91" t="s">
        <v>20519</v>
      </c>
      <c r="E1522" s="62" t="s">
        <v>20354</v>
      </c>
      <c r="F1522" s="62" t="s">
        <v>15764</v>
      </c>
    </row>
    <row r="1523" spans="1:6" x14ac:dyDescent="0.15">
      <c r="A1523" s="87" t="s">
        <v>2634</v>
      </c>
      <c r="B1523" s="91" t="s">
        <v>20520</v>
      </c>
      <c r="C1523" s="91" t="s">
        <v>20521</v>
      </c>
      <c r="D1523" s="91" t="s">
        <v>20522</v>
      </c>
      <c r="E1523" s="62" t="s">
        <v>20354</v>
      </c>
      <c r="F1523" s="62" t="s">
        <v>15764</v>
      </c>
    </row>
    <row r="1524" spans="1:6" x14ac:dyDescent="0.15">
      <c r="A1524" s="87" t="s">
        <v>1504</v>
      </c>
      <c r="B1524" s="91" t="s">
        <v>20523</v>
      </c>
      <c r="C1524" s="91" t="s">
        <v>20524</v>
      </c>
      <c r="D1524" s="91" t="s">
        <v>20525</v>
      </c>
      <c r="E1524" s="62" t="s">
        <v>20354</v>
      </c>
      <c r="F1524" s="62" t="s">
        <v>15764</v>
      </c>
    </row>
    <row r="1525" spans="1:6" x14ac:dyDescent="0.15">
      <c r="A1525" s="87" t="s">
        <v>1690</v>
      </c>
      <c r="B1525" s="91" t="s">
        <v>20526</v>
      </c>
      <c r="C1525" s="91" t="s">
        <v>20527</v>
      </c>
      <c r="D1525" s="91" t="s">
        <v>20528</v>
      </c>
      <c r="E1525" s="62" t="s">
        <v>20354</v>
      </c>
      <c r="F1525" s="62" t="s">
        <v>15764</v>
      </c>
    </row>
    <row r="1526" spans="1:6" x14ac:dyDescent="0.15">
      <c r="A1526" s="87" t="s">
        <v>2315</v>
      </c>
      <c r="B1526" s="91" t="s">
        <v>20529</v>
      </c>
      <c r="C1526" s="91" t="s">
        <v>20530</v>
      </c>
      <c r="D1526" s="91" t="s">
        <v>20531</v>
      </c>
      <c r="E1526" s="62" t="s">
        <v>20354</v>
      </c>
      <c r="F1526" s="62" t="s">
        <v>15764</v>
      </c>
    </row>
    <row r="1527" spans="1:6" x14ac:dyDescent="0.15">
      <c r="A1527" s="87" t="s">
        <v>1807</v>
      </c>
      <c r="B1527" s="91" t="s">
        <v>20532</v>
      </c>
      <c r="C1527" s="91" t="s">
        <v>20533</v>
      </c>
      <c r="D1527" s="91" t="s">
        <v>20534</v>
      </c>
      <c r="E1527" s="62" t="s">
        <v>20354</v>
      </c>
      <c r="F1527" s="62" t="s">
        <v>15764</v>
      </c>
    </row>
    <row r="1528" spans="1:6" x14ac:dyDescent="0.15">
      <c r="A1528" s="87" t="s">
        <v>1327</v>
      </c>
      <c r="B1528" s="91" t="s">
        <v>20535</v>
      </c>
      <c r="C1528" s="91" t="s">
        <v>20536</v>
      </c>
      <c r="D1528" s="91" t="s">
        <v>20537</v>
      </c>
      <c r="E1528" s="62" t="s">
        <v>20354</v>
      </c>
      <c r="F1528" s="62" t="s">
        <v>15764</v>
      </c>
    </row>
    <row r="1529" spans="1:6" x14ac:dyDescent="0.15">
      <c r="A1529" s="87" t="s">
        <v>2696</v>
      </c>
      <c r="B1529" s="91" t="s">
        <v>20538</v>
      </c>
      <c r="C1529" s="91" t="s">
        <v>20539</v>
      </c>
      <c r="D1529" s="91" t="s">
        <v>20540</v>
      </c>
      <c r="E1529" s="62" t="s">
        <v>20354</v>
      </c>
      <c r="F1529" s="62" t="s">
        <v>15764</v>
      </c>
    </row>
    <row r="1530" spans="1:6" x14ac:dyDescent="0.15">
      <c r="A1530" s="87" t="s">
        <v>1665</v>
      </c>
      <c r="B1530" s="91" t="s">
        <v>20541</v>
      </c>
      <c r="C1530" s="91" t="s">
        <v>20542</v>
      </c>
      <c r="D1530" s="91" t="s">
        <v>20543</v>
      </c>
      <c r="E1530" s="62" t="s">
        <v>20354</v>
      </c>
      <c r="F1530" s="62" t="s">
        <v>15764</v>
      </c>
    </row>
    <row r="1531" spans="1:6" x14ac:dyDescent="0.15">
      <c r="A1531" s="87" t="s">
        <v>2545</v>
      </c>
      <c r="B1531" s="91" t="s">
        <v>20544</v>
      </c>
      <c r="C1531" s="91" t="s">
        <v>20545</v>
      </c>
      <c r="D1531" s="91" t="s">
        <v>20546</v>
      </c>
      <c r="E1531" s="62" t="s">
        <v>20354</v>
      </c>
      <c r="F1531" s="62" t="s">
        <v>15764</v>
      </c>
    </row>
    <row r="1532" spans="1:6" x14ac:dyDescent="0.15">
      <c r="A1532" s="87" t="s">
        <v>2521</v>
      </c>
      <c r="B1532" s="91" t="s">
        <v>20547</v>
      </c>
      <c r="C1532" s="91" t="s">
        <v>20548</v>
      </c>
      <c r="D1532" s="91" t="s">
        <v>20549</v>
      </c>
      <c r="E1532" s="62" t="s">
        <v>20354</v>
      </c>
      <c r="F1532" s="62" t="s">
        <v>15764</v>
      </c>
    </row>
    <row r="1533" spans="1:6" x14ac:dyDescent="0.15">
      <c r="A1533" s="87" t="s">
        <v>2574</v>
      </c>
      <c r="B1533" s="91" t="s">
        <v>20550</v>
      </c>
      <c r="C1533" s="91" t="s">
        <v>20551</v>
      </c>
      <c r="D1533" s="91" t="s">
        <v>20552</v>
      </c>
      <c r="E1533" s="62" t="s">
        <v>20354</v>
      </c>
      <c r="F1533" s="62" t="s">
        <v>15764</v>
      </c>
    </row>
    <row r="1534" spans="1:6" x14ac:dyDescent="0.15">
      <c r="A1534" s="87" t="s">
        <v>2582</v>
      </c>
      <c r="B1534" s="91" t="s">
        <v>20553</v>
      </c>
      <c r="C1534" s="91" t="s">
        <v>20554</v>
      </c>
      <c r="D1534" s="91" t="s">
        <v>20555</v>
      </c>
      <c r="E1534" s="62" t="s">
        <v>20354</v>
      </c>
      <c r="F1534" s="62" t="s">
        <v>15764</v>
      </c>
    </row>
    <row r="1535" spans="1:6" x14ac:dyDescent="0.15">
      <c r="A1535" s="87" t="s">
        <v>2571</v>
      </c>
      <c r="B1535" s="91" t="s">
        <v>20556</v>
      </c>
      <c r="C1535" s="91" t="s">
        <v>20557</v>
      </c>
      <c r="D1535" s="91" t="s">
        <v>20558</v>
      </c>
      <c r="E1535" s="62" t="s">
        <v>20354</v>
      </c>
      <c r="F1535" s="62" t="s">
        <v>15764</v>
      </c>
    </row>
    <row r="1536" spans="1:6" x14ac:dyDescent="0.15">
      <c r="A1536" s="87" t="s">
        <v>2522</v>
      </c>
      <c r="B1536" s="91" t="s">
        <v>20559</v>
      </c>
      <c r="C1536" s="91" t="s">
        <v>20560</v>
      </c>
      <c r="D1536" s="91" t="s">
        <v>20561</v>
      </c>
      <c r="E1536" s="62" t="s">
        <v>20354</v>
      </c>
      <c r="F1536" s="62" t="s">
        <v>15764</v>
      </c>
    </row>
    <row r="1537" spans="1:6" x14ac:dyDescent="0.15">
      <c r="A1537" s="87" t="s">
        <v>2577</v>
      </c>
      <c r="B1537" s="91" t="s">
        <v>20562</v>
      </c>
      <c r="C1537" s="91" t="s">
        <v>20563</v>
      </c>
      <c r="D1537" s="91" t="s">
        <v>20564</v>
      </c>
      <c r="E1537" s="62" t="s">
        <v>20354</v>
      </c>
      <c r="F1537" s="62" t="s">
        <v>15764</v>
      </c>
    </row>
    <row r="1538" spans="1:6" x14ac:dyDescent="0.15">
      <c r="A1538" s="87" t="s">
        <v>1089</v>
      </c>
      <c r="B1538" s="91" t="s">
        <v>20565</v>
      </c>
      <c r="C1538" s="91" t="s">
        <v>20566</v>
      </c>
      <c r="D1538" s="91" t="s">
        <v>20567</v>
      </c>
      <c r="E1538" s="62" t="s">
        <v>20354</v>
      </c>
      <c r="F1538" s="62" t="s">
        <v>15764</v>
      </c>
    </row>
    <row r="1539" spans="1:6" x14ac:dyDescent="0.15">
      <c r="A1539" s="87" t="s">
        <v>1843</v>
      </c>
      <c r="B1539" s="91" t="s">
        <v>20568</v>
      </c>
      <c r="C1539" s="91" t="s">
        <v>20569</v>
      </c>
      <c r="D1539" s="91" t="s">
        <v>20570</v>
      </c>
      <c r="E1539" s="62" t="s">
        <v>20354</v>
      </c>
      <c r="F1539" s="62" t="s">
        <v>15764</v>
      </c>
    </row>
    <row r="1540" spans="1:6" x14ac:dyDescent="0.15">
      <c r="A1540" s="87" t="s">
        <v>1086</v>
      </c>
      <c r="B1540" s="91" t="s">
        <v>20571</v>
      </c>
      <c r="C1540" s="91" t="s">
        <v>20572</v>
      </c>
      <c r="D1540" s="91" t="s">
        <v>20573</v>
      </c>
      <c r="E1540" s="62" t="s">
        <v>20354</v>
      </c>
      <c r="F1540" s="62" t="s">
        <v>15764</v>
      </c>
    </row>
    <row r="1541" spans="1:6" x14ac:dyDescent="0.15">
      <c r="A1541" s="87" t="s">
        <v>1095</v>
      </c>
      <c r="B1541" s="91" t="s">
        <v>20574</v>
      </c>
      <c r="C1541" s="91" t="s">
        <v>20575</v>
      </c>
      <c r="D1541" s="91" t="s">
        <v>20576</v>
      </c>
      <c r="E1541" s="62" t="s">
        <v>20354</v>
      </c>
      <c r="F1541" s="62" t="s">
        <v>15764</v>
      </c>
    </row>
    <row r="1542" spans="1:6" x14ac:dyDescent="0.15">
      <c r="A1542" s="87" t="s">
        <v>1083</v>
      </c>
      <c r="B1542" s="91" t="s">
        <v>20577</v>
      </c>
      <c r="C1542" s="91" t="s">
        <v>20578</v>
      </c>
      <c r="D1542" s="91" t="s">
        <v>20579</v>
      </c>
      <c r="E1542" s="62" t="s">
        <v>20354</v>
      </c>
      <c r="F1542" s="62" t="s">
        <v>15764</v>
      </c>
    </row>
    <row r="1543" spans="1:6" x14ac:dyDescent="0.15">
      <c r="A1543" s="87" t="s">
        <v>2630</v>
      </c>
      <c r="B1543" s="91" t="s">
        <v>20580</v>
      </c>
      <c r="C1543" s="91" t="s">
        <v>20581</v>
      </c>
      <c r="D1543" s="91" t="s">
        <v>20582</v>
      </c>
      <c r="E1543" s="62" t="s">
        <v>20354</v>
      </c>
      <c r="F1543" s="62" t="s">
        <v>15764</v>
      </c>
    </row>
    <row r="1544" spans="1:6" x14ac:dyDescent="0.15">
      <c r="A1544" s="87" t="s">
        <v>2568</v>
      </c>
      <c r="B1544" s="91" t="s">
        <v>20583</v>
      </c>
      <c r="C1544" s="91" t="s">
        <v>20584</v>
      </c>
      <c r="D1544" s="91" t="s">
        <v>20585</v>
      </c>
      <c r="E1544" s="62" t="s">
        <v>20354</v>
      </c>
      <c r="F1544" s="62" t="s">
        <v>15764</v>
      </c>
    </row>
    <row r="1545" spans="1:6" x14ac:dyDescent="0.15">
      <c r="A1545" s="87" t="s">
        <v>2533</v>
      </c>
      <c r="B1545" s="91" t="s">
        <v>20586</v>
      </c>
      <c r="C1545" s="91" t="s">
        <v>20587</v>
      </c>
      <c r="D1545" s="91" t="s">
        <v>20588</v>
      </c>
      <c r="E1545" s="62" t="s">
        <v>20354</v>
      </c>
      <c r="F1545" s="62" t="s">
        <v>15764</v>
      </c>
    </row>
    <row r="1546" spans="1:6" x14ac:dyDescent="0.15">
      <c r="A1546" s="87" t="s">
        <v>1633</v>
      </c>
      <c r="B1546" s="91" t="s">
        <v>20589</v>
      </c>
      <c r="C1546" s="91" t="s">
        <v>20590</v>
      </c>
      <c r="D1546" s="91" t="s">
        <v>20591</v>
      </c>
      <c r="E1546" s="62" t="s">
        <v>20354</v>
      </c>
      <c r="F1546" s="62" t="s">
        <v>15764</v>
      </c>
    </row>
    <row r="1547" spans="1:6" x14ac:dyDescent="0.15">
      <c r="A1547" s="87" t="s">
        <v>1490</v>
      </c>
      <c r="B1547" s="91" t="s">
        <v>20592</v>
      </c>
      <c r="C1547" s="91" t="s">
        <v>20593</v>
      </c>
      <c r="D1547" s="91" t="s">
        <v>20594</v>
      </c>
      <c r="E1547" s="62" t="s">
        <v>20354</v>
      </c>
      <c r="F1547" s="62" t="s">
        <v>15764</v>
      </c>
    </row>
    <row r="1548" spans="1:6" x14ac:dyDescent="0.15">
      <c r="A1548" s="87" t="s">
        <v>1687</v>
      </c>
      <c r="B1548" s="91" t="s">
        <v>20595</v>
      </c>
      <c r="C1548" s="91" t="s">
        <v>20596</v>
      </c>
      <c r="D1548" s="91" t="s">
        <v>20597</v>
      </c>
      <c r="E1548" s="62" t="s">
        <v>20354</v>
      </c>
      <c r="F1548" s="62" t="s">
        <v>15764</v>
      </c>
    </row>
    <row r="1549" spans="1:6" x14ac:dyDescent="0.15">
      <c r="A1549" s="87" t="s">
        <v>2318</v>
      </c>
      <c r="B1549" s="91" t="s">
        <v>20598</v>
      </c>
      <c r="C1549" s="91" t="s">
        <v>20599</v>
      </c>
      <c r="D1549" s="91" t="s">
        <v>20600</v>
      </c>
      <c r="E1549" s="62" t="s">
        <v>20354</v>
      </c>
      <c r="F1549" s="62" t="s">
        <v>15764</v>
      </c>
    </row>
    <row r="1550" spans="1:6" x14ac:dyDescent="0.15">
      <c r="A1550" s="87" t="s">
        <v>1747</v>
      </c>
      <c r="B1550" s="91" t="s">
        <v>20601</v>
      </c>
      <c r="C1550" s="91" t="s">
        <v>20602</v>
      </c>
      <c r="D1550" s="91" t="s">
        <v>20603</v>
      </c>
      <c r="E1550" s="62" t="s">
        <v>20354</v>
      </c>
      <c r="F1550" s="62" t="s">
        <v>15764</v>
      </c>
    </row>
    <row r="1551" spans="1:6" x14ac:dyDescent="0.15">
      <c r="A1551" s="87" t="s">
        <v>1762</v>
      </c>
      <c r="B1551" s="91" t="s">
        <v>20604</v>
      </c>
      <c r="C1551" s="91" t="s">
        <v>20605</v>
      </c>
      <c r="D1551" s="91" t="s">
        <v>20606</v>
      </c>
      <c r="E1551" s="62" t="s">
        <v>20354</v>
      </c>
      <c r="F1551" s="62" t="s">
        <v>15764</v>
      </c>
    </row>
    <row r="1552" spans="1:6" x14ac:dyDescent="0.15">
      <c r="A1552" s="87" t="s">
        <v>1841</v>
      </c>
      <c r="B1552" s="91" t="s">
        <v>20607</v>
      </c>
      <c r="C1552" s="91" t="s">
        <v>20608</v>
      </c>
      <c r="D1552" s="91" t="s">
        <v>20609</v>
      </c>
      <c r="E1552" s="62" t="s">
        <v>20354</v>
      </c>
      <c r="F1552" s="62" t="s">
        <v>15764</v>
      </c>
    </row>
    <row r="1553" spans="1:6" x14ac:dyDescent="0.15">
      <c r="A1553" s="87" t="s">
        <v>2563</v>
      </c>
      <c r="B1553" s="91" t="s">
        <v>20610</v>
      </c>
      <c r="C1553" s="91" t="s">
        <v>20611</v>
      </c>
      <c r="D1553" s="91" t="s">
        <v>20612</v>
      </c>
      <c r="E1553" s="62" t="s">
        <v>20354</v>
      </c>
      <c r="F1553" s="62" t="s">
        <v>15764</v>
      </c>
    </row>
    <row r="1554" spans="1:6" x14ac:dyDescent="0.15">
      <c r="A1554" s="87" t="s">
        <v>1246</v>
      </c>
      <c r="B1554" s="91" t="s">
        <v>20613</v>
      </c>
      <c r="C1554" s="91" t="s">
        <v>20614</v>
      </c>
      <c r="D1554" s="91" t="s">
        <v>20615</v>
      </c>
      <c r="E1554" s="62" t="s">
        <v>20354</v>
      </c>
      <c r="F1554" s="62" t="s">
        <v>15764</v>
      </c>
    </row>
    <row r="1555" spans="1:6" x14ac:dyDescent="0.15">
      <c r="A1555" s="87" t="s">
        <v>1845</v>
      </c>
      <c r="B1555" s="91" t="s">
        <v>20616</v>
      </c>
      <c r="C1555" s="91" t="s">
        <v>20617</v>
      </c>
      <c r="D1555" s="91" t="s">
        <v>20618</v>
      </c>
      <c r="E1555" s="62" t="s">
        <v>20354</v>
      </c>
      <c r="F1555" s="62" t="s">
        <v>15764</v>
      </c>
    </row>
    <row r="1556" spans="1:6" x14ac:dyDescent="0.15">
      <c r="A1556" s="87" t="s">
        <v>2525</v>
      </c>
      <c r="B1556" s="91" t="s">
        <v>20619</v>
      </c>
      <c r="C1556" s="91" t="s">
        <v>20620</v>
      </c>
      <c r="D1556" s="91" t="s">
        <v>20621</v>
      </c>
      <c r="E1556" s="62" t="s">
        <v>20354</v>
      </c>
      <c r="F1556" s="62" t="s">
        <v>15764</v>
      </c>
    </row>
    <row r="1557" spans="1:6" x14ac:dyDescent="0.15">
      <c r="A1557" s="87" t="s">
        <v>2580</v>
      </c>
      <c r="B1557" s="91" t="s">
        <v>20622</v>
      </c>
      <c r="C1557" s="91" t="s">
        <v>20623</v>
      </c>
      <c r="D1557" s="91" t="s">
        <v>20624</v>
      </c>
      <c r="E1557" s="62" t="s">
        <v>20354</v>
      </c>
      <c r="F1557" s="62" t="s">
        <v>15764</v>
      </c>
    </row>
    <row r="1558" spans="1:6" x14ac:dyDescent="0.15">
      <c r="A1558" s="87" t="s">
        <v>2565</v>
      </c>
      <c r="B1558" s="91" t="s">
        <v>20625</v>
      </c>
      <c r="C1558" s="91" t="s">
        <v>20626</v>
      </c>
      <c r="D1558" s="91" t="s">
        <v>20627</v>
      </c>
      <c r="E1558" s="62" t="s">
        <v>20354</v>
      </c>
      <c r="F1558" s="62" t="s">
        <v>15764</v>
      </c>
    </row>
    <row r="1559" spans="1:6" x14ac:dyDescent="0.15">
      <c r="A1559" s="87" t="s">
        <v>2560</v>
      </c>
      <c r="B1559" s="91" t="s">
        <v>20628</v>
      </c>
      <c r="C1559" s="91" t="s">
        <v>20629</v>
      </c>
      <c r="D1559" s="91" t="s">
        <v>20630</v>
      </c>
      <c r="E1559" s="62" t="s">
        <v>20354</v>
      </c>
      <c r="F1559" s="62" t="s">
        <v>15764</v>
      </c>
    </row>
    <row r="1560" spans="1:6" x14ac:dyDescent="0.15">
      <c r="A1560" s="87" t="s">
        <v>2585</v>
      </c>
      <c r="B1560" s="91" t="s">
        <v>20631</v>
      </c>
      <c r="C1560" s="91" t="s">
        <v>20632</v>
      </c>
      <c r="D1560" s="91" t="s">
        <v>20633</v>
      </c>
      <c r="E1560" s="62" t="s">
        <v>20354</v>
      </c>
      <c r="F1560" s="62" t="s">
        <v>15764</v>
      </c>
    </row>
    <row r="1561" spans="1:6" x14ac:dyDescent="0.15">
      <c r="A1561" s="87" t="s">
        <v>2519</v>
      </c>
      <c r="B1561" s="91" t="s">
        <v>20634</v>
      </c>
      <c r="C1561" s="91" t="s">
        <v>20635</v>
      </c>
      <c r="D1561" s="91" t="s">
        <v>20636</v>
      </c>
      <c r="E1561" s="62" t="s">
        <v>20354</v>
      </c>
      <c r="F1561" s="62" t="s">
        <v>15764</v>
      </c>
    </row>
    <row r="1562" spans="1:6" x14ac:dyDescent="0.15">
      <c r="A1562" s="87" t="s">
        <v>1835</v>
      </c>
      <c r="B1562" s="91" t="s">
        <v>20637</v>
      </c>
      <c r="C1562" s="91" t="s">
        <v>20638</v>
      </c>
      <c r="D1562" s="91" t="s">
        <v>20639</v>
      </c>
      <c r="E1562" s="62" t="s">
        <v>20354</v>
      </c>
      <c r="F1562" s="62" t="s">
        <v>15764</v>
      </c>
    </row>
    <row r="1563" spans="1:6" x14ac:dyDescent="0.15">
      <c r="A1563" s="87" t="s">
        <v>1251</v>
      </c>
      <c r="B1563" s="91" t="s">
        <v>20640</v>
      </c>
      <c r="C1563" s="91" t="s">
        <v>20641</v>
      </c>
      <c r="D1563" s="91" t="s">
        <v>20642</v>
      </c>
      <c r="E1563" s="62" t="s">
        <v>20354</v>
      </c>
      <c r="F1563" s="62" t="s">
        <v>15764</v>
      </c>
    </row>
    <row r="1564" spans="1:6" x14ac:dyDescent="0.15">
      <c r="A1564" s="87" t="s">
        <v>1501</v>
      </c>
      <c r="B1564" s="91" t="s">
        <v>20643</v>
      </c>
      <c r="C1564" s="91" t="s">
        <v>20644</v>
      </c>
      <c r="D1564" s="91" t="s">
        <v>20645</v>
      </c>
      <c r="E1564" s="62" t="s">
        <v>20354</v>
      </c>
      <c r="F1564" s="62" t="s">
        <v>15764</v>
      </c>
    </row>
    <row r="1565" spans="1:6" x14ac:dyDescent="0.15">
      <c r="A1565" s="87" t="s">
        <v>1645</v>
      </c>
      <c r="B1565" s="91" t="s">
        <v>20646</v>
      </c>
      <c r="C1565" s="91" t="s">
        <v>20647</v>
      </c>
      <c r="D1565" s="91" t="s">
        <v>20648</v>
      </c>
      <c r="E1565" s="62" t="s">
        <v>20354</v>
      </c>
      <c r="F1565" s="62" t="s">
        <v>15764</v>
      </c>
    </row>
    <row r="1566" spans="1:6" x14ac:dyDescent="0.15">
      <c r="A1566" s="87" t="s">
        <v>1647</v>
      </c>
      <c r="B1566" s="91" t="s">
        <v>20649</v>
      </c>
      <c r="C1566" s="91" t="s">
        <v>20650</v>
      </c>
      <c r="D1566" s="91" t="s">
        <v>20651</v>
      </c>
      <c r="E1566" s="62" t="s">
        <v>20354</v>
      </c>
      <c r="F1566" s="62" t="s">
        <v>15764</v>
      </c>
    </row>
    <row r="1567" spans="1:6" x14ac:dyDescent="0.15">
      <c r="A1567" s="87" t="s">
        <v>1254</v>
      </c>
      <c r="B1567" s="91" t="s">
        <v>20652</v>
      </c>
      <c r="C1567" s="91" t="s">
        <v>20653</v>
      </c>
      <c r="D1567" s="91" t="s">
        <v>20654</v>
      </c>
      <c r="E1567" s="62" t="s">
        <v>20354</v>
      </c>
      <c r="F1567" s="62" t="s">
        <v>15764</v>
      </c>
    </row>
    <row r="1568" spans="1:6" x14ac:dyDescent="0.15">
      <c r="A1568" s="87" t="s">
        <v>1513</v>
      </c>
      <c r="B1568" s="91" t="s">
        <v>20655</v>
      </c>
      <c r="C1568" s="91" t="s">
        <v>20656</v>
      </c>
      <c r="D1568" s="91" t="s">
        <v>20657</v>
      </c>
      <c r="E1568" s="62" t="s">
        <v>20354</v>
      </c>
      <c r="F1568" s="62" t="s">
        <v>15764</v>
      </c>
    </row>
    <row r="1569" spans="1:6" x14ac:dyDescent="0.15">
      <c r="A1569" s="87" t="s">
        <v>1510</v>
      </c>
      <c r="B1569" s="91" t="s">
        <v>20658</v>
      </c>
      <c r="C1569" s="91" t="s">
        <v>20659</v>
      </c>
      <c r="D1569" s="91" t="s">
        <v>20660</v>
      </c>
      <c r="E1569" s="62" t="s">
        <v>20354</v>
      </c>
      <c r="F1569" s="62" t="s">
        <v>15764</v>
      </c>
    </row>
    <row r="1570" spans="1:6" x14ac:dyDescent="0.15">
      <c r="A1570" s="87" t="s">
        <v>1449</v>
      </c>
      <c r="B1570" s="91" t="s">
        <v>20661</v>
      </c>
      <c r="C1570" s="91" t="s">
        <v>20662</v>
      </c>
      <c r="D1570" s="91" t="s">
        <v>20663</v>
      </c>
      <c r="E1570" s="62" t="s">
        <v>20354</v>
      </c>
      <c r="F1570" s="62" t="s">
        <v>15764</v>
      </c>
    </row>
    <row r="1571" spans="1:6" x14ac:dyDescent="0.15">
      <c r="A1571" s="87" t="s">
        <v>3015</v>
      </c>
      <c r="B1571" s="91" t="s">
        <v>20664</v>
      </c>
      <c r="C1571" s="91" t="s">
        <v>20665</v>
      </c>
      <c r="D1571" s="91" t="s">
        <v>20666</v>
      </c>
      <c r="E1571" s="62" t="s">
        <v>20354</v>
      </c>
      <c r="F1571" s="62" t="s">
        <v>15764</v>
      </c>
    </row>
    <row r="1572" spans="1:6" x14ac:dyDescent="0.15">
      <c r="A1572" s="87" t="s">
        <v>579</v>
      </c>
      <c r="B1572" s="91" t="s">
        <v>20667</v>
      </c>
      <c r="C1572" s="91" t="s">
        <v>20668</v>
      </c>
      <c r="D1572" s="91" t="s">
        <v>20669</v>
      </c>
      <c r="E1572" s="62" t="s">
        <v>20354</v>
      </c>
      <c r="F1572" s="62" t="s">
        <v>15764</v>
      </c>
    </row>
    <row r="1573" spans="1:6" x14ac:dyDescent="0.15">
      <c r="A1573" s="87" t="s">
        <v>1973</v>
      </c>
      <c r="B1573" s="91" t="s">
        <v>20670</v>
      </c>
      <c r="C1573" s="91" t="s">
        <v>20671</v>
      </c>
      <c r="D1573" s="91" t="s">
        <v>20672</v>
      </c>
      <c r="E1573" s="62" t="s">
        <v>20354</v>
      </c>
      <c r="F1573" s="62" t="s">
        <v>15764</v>
      </c>
    </row>
    <row r="1574" spans="1:6" x14ac:dyDescent="0.15">
      <c r="A1574" s="87" t="s">
        <v>2114</v>
      </c>
      <c r="B1574" s="91" t="s">
        <v>20673</v>
      </c>
      <c r="C1574" s="91" t="s">
        <v>20674</v>
      </c>
      <c r="D1574" s="91" t="s">
        <v>20675</v>
      </c>
      <c r="E1574" s="62" t="s">
        <v>20354</v>
      </c>
      <c r="F1574" s="62" t="s">
        <v>15764</v>
      </c>
    </row>
    <row r="1575" spans="1:6" x14ac:dyDescent="0.15">
      <c r="A1575" s="87" t="s">
        <v>1952</v>
      </c>
      <c r="B1575" s="91" t="s">
        <v>20676</v>
      </c>
      <c r="C1575" s="91" t="s">
        <v>20677</v>
      </c>
      <c r="D1575" s="91" t="s">
        <v>20678</v>
      </c>
      <c r="E1575" s="62" t="s">
        <v>20354</v>
      </c>
      <c r="F1575" s="62" t="s">
        <v>15764</v>
      </c>
    </row>
    <row r="1576" spans="1:6" x14ac:dyDescent="0.15">
      <c r="A1576" s="87" t="s">
        <v>1955</v>
      </c>
      <c r="B1576" s="91" t="s">
        <v>20679</v>
      </c>
      <c r="C1576" s="91" t="s">
        <v>20680</v>
      </c>
      <c r="D1576" s="91" t="s">
        <v>20681</v>
      </c>
      <c r="E1576" s="62" t="s">
        <v>20354</v>
      </c>
      <c r="F1576" s="62" t="s">
        <v>15764</v>
      </c>
    </row>
    <row r="1577" spans="1:6" x14ac:dyDescent="0.15">
      <c r="A1577" s="87" t="s">
        <v>2714</v>
      </c>
      <c r="B1577" s="91" t="s">
        <v>20682</v>
      </c>
      <c r="C1577" s="91" t="s">
        <v>20683</v>
      </c>
      <c r="D1577" s="91" t="s">
        <v>20684</v>
      </c>
      <c r="E1577" s="62" t="s">
        <v>20354</v>
      </c>
      <c r="F1577" s="62" t="s">
        <v>15764</v>
      </c>
    </row>
    <row r="1578" spans="1:6" x14ac:dyDescent="0.15">
      <c r="A1578" s="87" t="s">
        <v>2717</v>
      </c>
      <c r="B1578" s="91" t="s">
        <v>20685</v>
      </c>
      <c r="C1578" s="91" t="s">
        <v>20686</v>
      </c>
      <c r="D1578" s="91" t="s">
        <v>20687</v>
      </c>
      <c r="E1578" s="62" t="s">
        <v>20354</v>
      </c>
      <c r="F1578" s="62" t="s">
        <v>15764</v>
      </c>
    </row>
    <row r="1579" spans="1:6" x14ac:dyDescent="0.15">
      <c r="A1579" s="87" t="s">
        <v>2948</v>
      </c>
      <c r="B1579" s="91" t="s">
        <v>20688</v>
      </c>
      <c r="C1579" s="91" t="s">
        <v>20689</v>
      </c>
      <c r="D1579" s="91" t="s">
        <v>20690</v>
      </c>
      <c r="E1579" s="62" t="s">
        <v>20354</v>
      </c>
      <c r="F1579" s="62" t="s">
        <v>15764</v>
      </c>
    </row>
    <row r="1580" spans="1:6" x14ac:dyDescent="0.15">
      <c r="A1580" s="87" t="s">
        <v>2711</v>
      </c>
      <c r="B1580" s="91" t="s">
        <v>20691</v>
      </c>
      <c r="C1580" s="91" t="s">
        <v>20692</v>
      </c>
      <c r="D1580" s="91" t="s">
        <v>20693</v>
      </c>
      <c r="E1580" s="62" t="s">
        <v>20354</v>
      </c>
      <c r="F1580" s="62" t="s">
        <v>15764</v>
      </c>
    </row>
    <row r="1581" spans="1:6" x14ac:dyDescent="0.15">
      <c r="A1581" s="87" t="s">
        <v>3066</v>
      </c>
      <c r="B1581" s="91" t="s">
        <v>20694</v>
      </c>
      <c r="C1581" s="91" t="s">
        <v>20695</v>
      </c>
      <c r="D1581" s="91" t="s">
        <v>20696</v>
      </c>
      <c r="E1581" s="62" t="s">
        <v>20354</v>
      </c>
      <c r="F1581" s="62" t="s">
        <v>15764</v>
      </c>
    </row>
    <row r="1582" spans="1:6" x14ac:dyDescent="0.15">
      <c r="A1582" s="87" t="s">
        <v>2012</v>
      </c>
      <c r="B1582" s="91" t="s">
        <v>20697</v>
      </c>
      <c r="C1582" s="91" t="s">
        <v>20698</v>
      </c>
      <c r="D1582" s="91" t="s">
        <v>20699</v>
      </c>
      <c r="E1582" s="62" t="s">
        <v>20354</v>
      </c>
      <c r="F1582" s="62" t="s">
        <v>15764</v>
      </c>
    </row>
    <row r="1583" spans="1:6" x14ac:dyDescent="0.15">
      <c r="A1583" s="87" t="s">
        <v>3164</v>
      </c>
      <c r="B1583" s="91" t="s">
        <v>20700</v>
      </c>
      <c r="C1583" s="91" t="s">
        <v>20701</v>
      </c>
      <c r="D1583" s="91" t="s">
        <v>20702</v>
      </c>
      <c r="E1583" s="62" t="s">
        <v>20354</v>
      </c>
      <c r="F1583" s="62" t="s">
        <v>15764</v>
      </c>
    </row>
    <row r="1584" spans="1:6" x14ac:dyDescent="0.15">
      <c r="A1584" s="87" t="s">
        <v>3058</v>
      </c>
      <c r="B1584" s="91" t="s">
        <v>20703</v>
      </c>
      <c r="C1584" s="91" t="s">
        <v>20704</v>
      </c>
      <c r="D1584" s="91" t="s">
        <v>20705</v>
      </c>
      <c r="E1584" s="62" t="s">
        <v>20354</v>
      </c>
      <c r="F1584" s="62" t="s">
        <v>15764</v>
      </c>
    </row>
    <row r="1585" spans="1:6" x14ac:dyDescent="0.15">
      <c r="A1585" s="87" t="s">
        <v>2407</v>
      </c>
      <c r="B1585" s="91" t="s">
        <v>20706</v>
      </c>
      <c r="C1585" s="91" t="s">
        <v>20707</v>
      </c>
      <c r="D1585" s="91" t="s">
        <v>20708</v>
      </c>
      <c r="E1585" s="62" t="s">
        <v>20354</v>
      </c>
      <c r="F1585" s="62" t="s">
        <v>15764</v>
      </c>
    </row>
    <row r="1586" spans="1:6" x14ac:dyDescent="0.15">
      <c r="A1586" s="87" t="s">
        <v>1011</v>
      </c>
      <c r="B1586" s="91" t="s">
        <v>20709</v>
      </c>
      <c r="C1586" s="91" t="s">
        <v>20710</v>
      </c>
      <c r="D1586" s="91" t="s">
        <v>20711</v>
      </c>
      <c r="E1586" s="62" t="s">
        <v>20354</v>
      </c>
      <c r="F1586" s="62" t="s">
        <v>15764</v>
      </c>
    </row>
    <row r="1587" spans="1:6" x14ac:dyDescent="0.15">
      <c r="A1587" s="87" t="s">
        <v>2271</v>
      </c>
      <c r="B1587" s="91" t="s">
        <v>20712</v>
      </c>
      <c r="C1587" s="91" t="s">
        <v>20713</v>
      </c>
      <c r="D1587" s="91" t="s">
        <v>20714</v>
      </c>
      <c r="E1587" s="62" t="s">
        <v>20354</v>
      </c>
      <c r="F1587" s="62" t="s">
        <v>15764</v>
      </c>
    </row>
    <row r="1588" spans="1:6" x14ac:dyDescent="0.15">
      <c r="A1588" s="87" t="s">
        <v>2226</v>
      </c>
      <c r="B1588" s="91" t="s">
        <v>20715</v>
      </c>
      <c r="C1588" s="91" t="s">
        <v>20716</v>
      </c>
      <c r="D1588" s="91" t="s">
        <v>20717</v>
      </c>
      <c r="E1588" s="62" t="s">
        <v>20354</v>
      </c>
      <c r="F1588" s="62" t="s">
        <v>15764</v>
      </c>
    </row>
    <row r="1589" spans="1:6" x14ac:dyDescent="0.15">
      <c r="A1589" s="87" t="s">
        <v>2239</v>
      </c>
      <c r="B1589" s="91" t="s">
        <v>20718</v>
      </c>
      <c r="C1589" s="91" t="s">
        <v>20719</v>
      </c>
      <c r="D1589" s="91" t="s">
        <v>20720</v>
      </c>
      <c r="E1589" s="62" t="s">
        <v>20354</v>
      </c>
      <c r="F1589" s="62" t="s">
        <v>15764</v>
      </c>
    </row>
    <row r="1590" spans="1:6" x14ac:dyDescent="0.15">
      <c r="A1590" s="87" t="s">
        <v>1243</v>
      </c>
      <c r="B1590" s="91" t="s">
        <v>20721</v>
      </c>
      <c r="C1590" s="91" t="s">
        <v>20722</v>
      </c>
      <c r="D1590" s="91" t="s">
        <v>20723</v>
      </c>
      <c r="E1590" s="62" t="s">
        <v>20354</v>
      </c>
      <c r="F1590" s="62" t="s">
        <v>15764</v>
      </c>
    </row>
    <row r="1591" spans="1:6" x14ac:dyDescent="0.15">
      <c r="A1591" s="87" t="s">
        <v>1678</v>
      </c>
      <c r="B1591" s="91" t="s">
        <v>20724</v>
      </c>
      <c r="C1591" s="91" t="s">
        <v>20725</v>
      </c>
      <c r="D1591" s="91" t="s">
        <v>20726</v>
      </c>
      <c r="E1591" s="62" t="s">
        <v>20354</v>
      </c>
      <c r="F1591" s="62" t="s">
        <v>15764</v>
      </c>
    </row>
    <row r="1592" spans="1:6" x14ac:dyDescent="0.15">
      <c r="A1592" s="87" t="s">
        <v>1817</v>
      </c>
      <c r="B1592" s="91" t="s">
        <v>20727</v>
      </c>
      <c r="C1592" s="91" t="s">
        <v>20728</v>
      </c>
      <c r="D1592" s="91" t="s">
        <v>20729</v>
      </c>
      <c r="E1592" s="62" t="s">
        <v>20354</v>
      </c>
      <c r="F1592" s="62" t="s">
        <v>15764</v>
      </c>
    </row>
    <row r="1593" spans="1:6" x14ac:dyDescent="0.15">
      <c r="A1593" s="87" t="s">
        <v>1427</v>
      </c>
      <c r="B1593" s="91" t="s">
        <v>20730</v>
      </c>
      <c r="C1593" s="91" t="s">
        <v>20731</v>
      </c>
      <c r="D1593" s="91" t="s">
        <v>20732</v>
      </c>
      <c r="E1593" s="62" t="s">
        <v>20354</v>
      </c>
      <c r="F1593" s="62" t="s">
        <v>15764</v>
      </c>
    </row>
    <row r="1594" spans="1:6" x14ac:dyDescent="0.15">
      <c r="A1594" s="87" t="s">
        <v>2536</v>
      </c>
      <c r="B1594" s="91" t="s">
        <v>20733</v>
      </c>
      <c r="C1594" s="91" t="s">
        <v>20734</v>
      </c>
      <c r="D1594" s="91" t="s">
        <v>20735</v>
      </c>
      <c r="E1594" s="62" t="s">
        <v>20354</v>
      </c>
      <c r="F1594" s="62" t="s">
        <v>15764</v>
      </c>
    </row>
    <row r="1595" spans="1:6" x14ac:dyDescent="0.15">
      <c r="A1595" s="87" t="s">
        <v>2199</v>
      </c>
      <c r="B1595" s="91" t="s">
        <v>20736</v>
      </c>
      <c r="C1595" s="91" t="s">
        <v>20737</v>
      </c>
      <c r="D1595" s="91" t="s">
        <v>20738</v>
      </c>
      <c r="E1595" s="62" t="s">
        <v>20354</v>
      </c>
      <c r="F1595" s="62" t="s">
        <v>15764</v>
      </c>
    </row>
    <row r="1596" spans="1:6" x14ac:dyDescent="0.15">
      <c r="A1596" s="87" t="s">
        <v>1934</v>
      </c>
      <c r="B1596" s="91" t="s">
        <v>20739</v>
      </c>
      <c r="C1596" s="91" t="s">
        <v>20740</v>
      </c>
      <c r="D1596" s="91" t="s">
        <v>20741</v>
      </c>
      <c r="E1596" s="62" t="s">
        <v>20354</v>
      </c>
      <c r="F1596" s="62" t="s">
        <v>15764</v>
      </c>
    </row>
    <row r="1597" spans="1:6" x14ac:dyDescent="0.15">
      <c r="A1597" s="87" t="s">
        <v>1113</v>
      </c>
      <c r="B1597" s="91" t="s">
        <v>20742</v>
      </c>
      <c r="C1597" s="91" t="s">
        <v>20743</v>
      </c>
      <c r="D1597" s="91" t="s">
        <v>20744</v>
      </c>
      <c r="E1597" s="62" t="s">
        <v>20354</v>
      </c>
      <c r="F1597" s="62" t="s">
        <v>15764</v>
      </c>
    </row>
    <row r="1598" spans="1:6" x14ac:dyDescent="0.15">
      <c r="A1598" s="87" t="s">
        <v>2208</v>
      </c>
      <c r="B1598" s="91" t="s">
        <v>20745</v>
      </c>
      <c r="C1598" s="91" t="s">
        <v>20746</v>
      </c>
      <c r="D1598" s="91" t="s">
        <v>20747</v>
      </c>
      <c r="E1598" s="62" t="s">
        <v>20354</v>
      </c>
      <c r="F1598" s="62" t="s">
        <v>15764</v>
      </c>
    </row>
    <row r="1599" spans="1:6" x14ac:dyDescent="0.15">
      <c r="A1599" s="87" t="s">
        <v>1278</v>
      </c>
      <c r="B1599" s="91" t="s">
        <v>20748</v>
      </c>
      <c r="C1599" s="91" t="s">
        <v>20749</v>
      </c>
      <c r="D1599" s="91" t="s">
        <v>20750</v>
      </c>
      <c r="E1599" s="62" t="s">
        <v>20354</v>
      </c>
      <c r="F1599" s="62" t="s">
        <v>15764</v>
      </c>
    </row>
    <row r="1600" spans="1:6" x14ac:dyDescent="0.15">
      <c r="A1600" s="87" t="s">
        <v>1701</v>
      </c>
      <c r="B1600" s="91" t="s">
        <v>20751</v>
      </c>
      <c r="C1600" s="91" t="s">
        <v>20752</v>
      </c>
      <c r="D1600" s="91" t="s">
        <v>20753</v>
      </c>
      <c r="E1600" s="62" t="s">
        <v>20354</v>
      </c>
      <c r="F1600" s="62" t="s">
        <v>15764</v>
      </c>
    </row>
    <row r="1601" spans="1:6" x14ac:dyDescent="0.15">
      <c r="A1601" s="87" t="s">
        <v>651</v>
      </c>
      <c r="B1601" s="91" t="s">
        <v>20754</v>
      </c>
      <c r="C1601" s="91" t="s">
        <v>20755</v>
      </c>
      <c r="D1601" s="91" t="s">
        <v>20756</v>
      </c>
      <c r="E1601" s="62" t="s">
        <v>20354</v>
      </c>
      <c r="F1601" s="62" t="s">
        <v>15764</v>
      </c>
    </row>
    <row r="1602" spans="1:6" x14ac:dyDescent="0.15">
      <c r="A1602" s="87" t="s">
        <v>2253</v>
      </c>
      <c r="B1602" s="91" t="s">
        <v>20757</v>
      </c>
      <c r="C1602" s="91" t="s">
        <v>20758</v>
      </c>
      <c r="D1602" s="91" t="s">
        <v>20759</v>
      </c>
      <c r="E1602" s="62" t="s">
        <v>20354</v>
      </c>
      <c r="F1602" s="62" t="s">
        <v>15764</v>
      </c>
    </row>
    <row r="1603" spans="1:6" x14ac:dyDescent="0.15">
      <c r="A1603" s="87" t="s">
        <v>1052</v>
      </c>
      <c r="B1603" s="91" t="s">
        <v>20760</v>
      </c>
      <c r="C1603" s="91" t="s">
        <v>20761</v>
      </c>
      <c r="D1603" s="91" t="s">
        <v>20762</v>
      </c>
      <c r="E1603" s="62" t="s">
        <v>20354</v>
      </c>
      <c r="F1603" s="62" t="s">
        <v>15764</v>
      </c>
    </row>
    <row r="1604" spans="1:6" x14ac:dyDescent="0.15">
      <c r="A1604" s="87" t="s">
        <v>2332</v>
      </c>
      <c r="B1604" s="91" t="s">
        <v>20763</v>
      </c>
      <c r="C1604" s="91" t="s">
        <v>20764</v>
      </c>
      <c r="D1604" s="91" t="s">
        <v>20765</v>
      </c>
      <c r="E1604" s="62" t="s">
        <v>20354</v>
      </c>
      <c r="F1604" s="62" t="s">
        <v>15764</v>
      </c>
    </row>
    <row r="1605" spans="1:6" x14ac:dyDescent="0.15">
      <c r="A1605" s="87" t="s">
        <v>3055</v>
      </c>
      <c r="B1605" s="91" t="s">
        <v>20766</v>
      </c>
      <c r="C1605" s="91" t="s">
        <v>20767</v>
      </c>
      <c r="D1605" s="91" t="s">
        <v>20768</v>
      </c>
      <c r="E1605" s="62" t="s">
        <v>20354</v>
      </c>
      <c r="F1605" s="62" t="s">
        <v>15764</v>
      </c>
    </row>
    <row r="1606" spans="1:6" x14ac:dyDescent="0.15">
      <c r="A1606" s="87" t="s">
        <v>1345</v>
      </c>
      <c r="B1606" s="91" t="s">
        <v>20769</v>
      </c>
      <c r="C1606" s="91" t="s">
        <v>20770</v>
      </c>
      <c r="D1606" s="91" t="s">
        <v>20771</v>
      </c>
      <c r="E1606" s="62" t="s">
        <v>20354</v>
      </c>
      <c r="F1606" s="62" t="s">
        <v>15764</v>
      </c>
    </row>
    <row r="1607" spans="1:6" x14ac:dyDescent="0.15">
      <c r="A1607" s="87" t="s">
        <v>1822</v>
      </c>
      <c r="B1607" s="91" t="s">
        <v>20772</v>
      </c>
      <c r="C1607" s="91" t="s">
        <v>20773</v>
      </c>
      <c r="D1607" s="91" t="s">
        <v>20774</v>
      </c>
      <c r="E1607" s="62" t="s">
        <v>20354</v>
      </c>
      <c r="F1607" s="62" t="s">
        <v>15764</v>
      </c>
    </row>
    <row r="1608" spans="1:6" x14ac:dyDescent="0.15">
      <c r="A1608" s="87" t="s">
        <v>1820</v>
      </c>
      <c r="B1608" s="91" t="s">
        <v>20775</v>
      </c>
      <c r="C1608" s="91" t="s">
        <v>20776</v>
      </c>
      <c r="D1608" s="91" t="s">
        <v>20777</v>
      </c>
      <c r="E1608" s="62" t="s">
        <v>20354</v>
      </c>
      <c r="F1608" s="62" t="s">
        <v>15764</v>
      </c>
    </row>
    <row r="1609" spans="1:6" x14ac:dyDescent="0.15">
      <c r="A1609" s="87" t="s">
        <v>3161</v>
      </c>
      <c r="B1609" s="91" t="s">
        <v>20778</v>
      </c>
      <c r="C1609" s="91" t="s">
        <v>20779</v>
      </c>
      <c r="D1609" s="91" t="s">
        <v>20780</v>
      </c>
      <c r="E1609" s="62" t="s">
        <v>20354</v>
      </c>
      <c r="F1609" s="62" t="s">
        <v>15764</v>
      </c>
    </row>
    <row r="1610" spans="1:6" x14ac:dyDescent="0.15">
      <c r="A1610" s="87" t="s">
        <v>1659</v>
      </c>
      <c r="B1610" s="91" t="s">
        <v>20781</v>
      </c>
      <c r="C1610" s="91" t="s">
        <v>20782</v>
      </c>
      <c r="D1610" s="91" t="s">
        <v>20783</v>
      </c>
      <c r="E1610" s="62" t="s">
        <v>20354</v>
      </c>
      <c r="F1610" s="62" t="s">
        <v>15764</v>
      </c>
    </row>
    <row r="1611" spans="1:6" x14ac:dyDescent="0.15">
      <c r="A1611" s="87" t="s">
        <v>3006</v>
      </c>
      <c r="B1611" s="91" t="s">
        <v>20784</v>
      </c>
      <c r="C1611" s="91" t="s">
        <v>20785</v>
      </c>
      <c r="D1611" s="91" t="s">
        <v>20786</v>
      </c>
      <c r="E1611" s="62" t="s">
        <v>20354</v>
      </c>
      <c r="F1611" s="62" t="s">
        <v>15764</v>
      </c>
    </row>
    <row r="1612" spans="1:6" x14ac:dyDescent="0.15">
      <c r="A1612" s="87" t="s">
        <v>1333</v>
      </c>
      <c r="B1612" s="91" t="s">
        <v>20787</v>
      </c>
      <c r="C1612" s="91" t="s">
        <v>20788</v>
      </c>
      <c r="D1612" s="91" t="s">
        <v>20789</v>
      </c>
      <c r="E1612" s="62" t="s">
        <v>20354</v>
      </c>
      <c r="F1612" s="62" t="s">
        <v>15764</v>
      </c>
    </row>
    <row r="1613" spans="1:6" x14ac:dyDescent="0.15">
      <c r="A1613" s="87" t="s">
        <v>2075</v>
      </c>
      <c r="B1613" s="91" t="s">
        <v>20790</v>
      </c>
      <c r="C1613" s="91" t="s">
        <v>20791</v>
      </c>
      <c r="D1613" s="91" t="s">
        <v>20792</v>
      </c>
      <c r="E1613" s="62" t="s">
        <v>20354</v>
      </c>
      <c r="F1613" s="62" t="s">
        <v>15764</v>
      </c>
    </row>
    <row r="1614" spans="1:6" x14ac:dyDescent="0.15">
      <c r="A1614" s="87" t="s">
        <v>1684</v>
      </c>
      <c r="B1614" s="91" t="s">
        <v>20793</v>
      </c>
      <c r="C1614" s="91" t="s">
        <v>20794</v>
      </c>
      <c r="D1614" s="91" t="s">
        <v>20795</v>
      </c>
      <c r="E1614" s="62" t="s">
        <v>20354</v>
      </c>
      <c r="F1614" s="62" t="s">
        <v>15764</v>
      </c>
    </row>
    <row r="1615" spans="1:6" x14ac:dyDescent="0.15">
      <c r="A1615" s="87" t="s">
        <v>2233</v>
      </c>
      <c r="B1615" s="91" t="s">
        <v>20796</v>
      </c>
      <c r="C1615" s="91" t="s">
        <v>20797</v>
      </c>
      <c r="D1615" s="91" t="s">
        <v>20798</v>
      </c>
      <c r="E1615" s="62" t="s">
        <v>20354</v>
      </c>
      <c r="F1615" s="62" t="s">
        <v>15764</v>
      </c>
    </row>
    <row r="1616" spans="1:6" x14ac:dyDescent="0.15">
      <c r="A1616" s="87" t="s">
        <v>2171</v>
      </c>
      <c r="B1616" s="91" t="s">
        <v>20799</v>
      </c>
      <c r="C1616" s="91" t="s">
        <v>20800</v>
      </c>
      <c r="D1616" s="91" t="s">
        <v>20801</v>
      </c>
      <c r="E1616" s="62" t="s">
        <v>20354</v>
      </c>
      <c r="F1616" s="62" t="s">
        <v>15764</v>
      </c>
    </row>
    <row r="1617" spans="1:6" x14ac:dyDescent="0.15">
      <c r="A1617" s="87" t="s">
        <v>1889</v>
      </c>
      <c r="B1617" s="91" t="s">
        <v>20802</v>
      </c>
      <c r="C1617" s="91" t="s">
        <v>20803</v>
      </c>
      <c r="D1617" s="91" t="s">
        <v>20804</v>
      </c>
      <c r="E1617" s="62" t="s">
        <v>20354</v>
      </c>
      <c r="F1617" s="62" t="s">
        <v>15764</v>
      </c>
    </row>
    <row r="1618" spans="1:6" x14ac:dyDescent="0.15">
      <c r="A1618" s="87" t="s">
        <v>1995</v>
      </c>
      <c r="B1618" s="91" t="s">
        <v>20805</v>
      </c>
      <c r="C1618" s="91" t="s">
        <v>20806</v>
      </c>
      <c r="D1618" s="91" t="s">
        <v>20807</v>
      </c>
      <c r="E1618" s="62" t="s">
        <v>20354</v>
      </c>
      <c r="F1618" s="62" t="s">
        <v>15764</v>
      </c>
    </row>
    <row r="1619" spans="1:6" x14ac:dyDescent="0.15">
      <c r="A1619" s="87" t="s">
        <v>1988</v>
      </c>
      <c r="B1619" s="91" t="s">
        <v>20808</v>
      </c>
      <c r="C1619" s="91" t="s">
        <v>20809</v>
      </c>
      <c r="D1619" s="91" t="s">
        <v>20810</v>
      </c>
      <c r="E1619" s="62" t="s">
        <v>20354</v>
      </c>
      <c r="F1619" s="62" t="s">
        <v>15764</v>
      </c>
    </row>
    <row r="1620" spans="1:6" x14ac:dyDescent="0.15">
      <c r="A1620" s="87" t="s">
        <v>1768</v>
      </c>
      <c r="B1620" s="91" t="s">
        <v>20811</v>
      </c>
      <c r="C1620" s="91" t="s">
        <v>20812</v>
      </c>
      <c r="D1620" s="91" t="s">
        <v>20813</v>
      </c>
      <c r="E1620" s="62" t="s">
        <v>20354</v>
      </c>
      <c r="F1620" s="62" t="s">
        <v>15764</v>
      </c>
    </row>
    <row r="1621" spans="1:6" x14ac:dyDescent="0.15">
      <c r="A1621" s="87" t="s">
        <v>3109</v>
      </c>
      <c r="B1621" s="91" t="s">
        <v>20814</v>
      </c>
      <c r="C1621" s="91" t="s">
        <v>20815</v>
      </c>
      <c r="D1621" s="91" t="s">
        <v>20816</v>
      </c>
      <c r="E1621" s="62" t="s">
        <v>20354</v>
      </c>
      <c r="F1621" s="62" t="s">
        <v>15764</v>
      </c>
    </row>
    <row r="1622" spans="1:6" x14ac:dyDescent="0.15">
      <c r="A1622" s="87" t="s">
        <v>1582</v>
      </c>
      <c r="B1622" s="91" t="s">
        <v>20817</v>
      </c>
      <c r="C1622" s="91" t="s">
        <v>20818</v>
      </c>
      <c r="D1622" s="91" t="s">
        <v>20819</v>
      </c>
      <c r="E1622" s="62" t="s">
        <v>20354</v>
      </c>
      <c r="F1622" s="62" t="s">
        <v>15764</v>
      </c>
    </row>
    <row r="1623" spans="1:6" x14ac:dyDescent="0.15">
      <c r="A1623" s="87" t="s">
        <v>1624</v>
      </c>
      <c r="B1623" s="91" t="s">
        <v>20820</v>
      </c>
      <c r="C1623" s="91" t="s">
        <v>20821</v>
      </c>
      <c r="D1623" s="91" t="s">
        <v>20822</v>
      </c>
      <c r="E1623" s="62" t="s">
        <v>20354</v>
      </c>
      <c r="F1623" s="62" t="s">
        <v>15764</v>
      </c>
    </row>
    <row r="1624" spans="1:6" x14ac:dyDescent="0.15">
      <c r="A1624" s="87" t="s">
        <v>1739</v>
      </c>
      <c r="B1624" s="91" t="s">
        <v>20823</v>
      </c>
      <c r="C1624" s="91" t="s">
        <v>20824</v>
      </c>
      <c r="D1624" s="91" t="s">
        <v>20825</v>
      </c>
      <c r="E1624" s="62" t="s">
        <v>20354</v>
      </c>
      <c r="F1624" s="62" t="s">
        <v>15764</v>
      </c>
    </row>
    <row r="1625" spans="1:6" x14ac:dyDescent="0.15">
      <c r="A1625" s="87" t="s">
        <v>2303</v>
      </c>
      <c r="B1625" s="91" t="s">
        <v>20826</v>
      </c>
      <c r="C1625" s="91" t="s">
        <v>20827</v>
      </c>
      <c r="D1625" s="91" t="s">
        <v>20828</v>
      </c>
      <c r="E1625" s="62" t="s">
        <v>20354</v>
      </c>
      <c r="F1625" s="62" t="s">
        <v>15764</v>
      </c>
    </row>
    <row r="1626" spans="1:6" x14ac:dyDescent="0.15">
      <c r="A1626" s="87" t="s">
        <v>654</v>
      </c>
      <c r="B1626" s="91" t="s">
        <v>20829</v>
      </c>
      <c r="C1626" s="91" t="s">
        <v>20830</v>
      </c>
      <c r="D1626" s="91" t="s">
        <v>20831</v>
      </c>
      <c r="E1626" s="62" t="s">
        <v>20354</v>
      </c>
      <c r="F1626" s="62" t="s">
        <v>15764</v>
      </c>
    </row>
    <row r="1627" spans="1:6" x14ac:dyDescent="0.15">
      <c r="A1627" s="87" t="s">
        <v>1121</v>
      </c>
      <c r="B1627" s="91" t="s">
        <v>20832</v>
      </c>
      <c r="C1627" s="91" t="s">
        <v>20833</v>
      </c>
      <c r="D1627" s="91" t="s">
        <v>20834</v>
      </c>
      <c r="E1627" s="62" t="s">
        <v>20354</v>
      </c>
      <c r="F1627" s="62" t="s">
        <v>15764</v>
      </c>
    </row>
    <row r="1628" spans="1:6" x14ac:dyDescent="0.15">
      <c r="A1628" s="87" t="s">
        <v>1824</v>
      </c>
      <c r="B1628" s="91" t="s">
        <v>20835</v>
      </c>
      <c r="C1628" s="91" t="s">
        <v>20836</v>
      </c>
      <c r="D1628" s="91" t="s">
        <v>20837</v>
      </c>
      <c r="E1628" s="62" t="s">
        <v>20354</v>
      </c>
      <c r="F1628" s="62" t="s">
        <v>15764</v>
      </c>
    </row>
    <row r="1629" spans="1:6" x14ac:dyDescent="0.15">
      <c r="A1629" s="87" t="s">
        <v>3053</v>
      </c>
      <c r="B1629" s="91" t="s">
        <v>20838</v>
      </c>
      <c r="C1629" s="91" t="s">
        <v>20839</v>
      </c>
      <c r="D1629" s="91" t="s">
        <v>20840</v>
      </c>
      <c r="E1629" s="62" t="s">
        <v>20354</v>
      </c>
      <c r="F1629" s="62" t="s">
        <v>15764</v>
      </c>
    </row>
    <row r="1630" spans="1:6" x14ac:dyDescent="0.15">
      <c r="A1630" s="87" t="s">
        <v>2242</v>
      </c>
      <c r="B1630" s="91" t="s">
        <v>20841</v>
      </c>
      <c r="C1630" s="91" t="s">
        <v>20842</v>
      </c>
      <c r="D1630" s="91" t="s">
        <v>20843</v>
      </c>
      <c r="E1630" s="62" t="s">
        <v>20354</v>
      </c>
      <c r="F1630" s="62" t="s">
        <v>15764</v>
      </c>
    </row>
    <row r="1631" spans="1:6" x14ac:dyDescent="0.15">
      <c r="A1631" s="87" t="s">
        <v>2942</v>
      </c>
      <c r="B1631" s="91" t="s">
        <v>20844</v>
      </c>
      <c r="C1631" s="91" t="s">
        <v>20845</v>
      </c>
      <c r="D1631" s="91" t="s">
        <v>20846</v>
      </c>
      <c r="E1631" s="62" t="s">
        <v>20354</v>
      </c>
      <c r="F1631" s="62" t="s">
        <v>15764</v>
      </c>
    </row>
    <row r="1632" spans="1:6" x14ac:dyDescent="0.15">
      <c r="A1632" s="87" t="s">
        <v>1002</v>
      </c>
      <c r="B1632" s="91" t="s">
        <v>20847</v>
      </c>
      <c r="C1632" s="91" t="s">
        <v>20848</v>
      </c>
      <c r="D1632" s="91" t="s">
        <v>20849</v>
      </c>
      <c r="E1632" s="62" t="s">
        <v>20354</v>
      </c>
      <c r="F1632" s="62" t="s">
        <v>15764</v>
      </c>
    </row>
    <row r="1633" spans="1:6" x14ac:dyDescent="0.15">
      <c r="A1633" s="87" t="s">
        <v>3138</v>
      </c>
      <c r="B1633" s="91" t="s">
        <v>20850</v>
      </c>
      <c r="C1633" s="91" t="s">
        <v>20851</v>
      </c>
      <c r="D1633" s="91" t="s">
        <v>20852</v>
      </c>
      <c r="E1633" s="62" t="s">
        <v>20354</v>
      </c>
      <c r="F1633" s="62" t="s">
        <v>15764</v>
      </c>
    </row>
    <row r="1634" spans="1:6" x14ac:dyDescent="0.15">
      <c r="A1634" s="87" t="s">
        <v>2882</v>
      </c>
      <c r="B1634" s="91" t="s">
        <v>20853</v>
      </c>
      <c r="C1634" s="91" t="s">
        <v>20854</v>
      </c>
      <c r="D1634" s="91" t="s">
        <v>20855</v>
      </c>
      <c r="E1634" s="62" t="s">
        <v>20354</v>
      </c>
      <c r="F1634" s="62" t="s">
        <v>15764</v>
      </c>
    </row>
    <row r="1635" spans="1:6" x14ac:dyDescent="0.15">
      <c r="A1635" s="87" t="s">
        <v>1438</v>
      </c>
      <c r="B1635" s="91" t="s">
        <v>20856</v>
      </c>
      <c r="C1635" s="91" t="s">
        <v>20857</v>
      </c>
      <c r="D1635" s="91" t="s">
        <v>20858</v>
      </c>
      <c r="E1635" s="62" t="s">
        <v>20354</v>
      </c>
      <c r="F1635" s="62" t="s">
        <v>15764</v>
      </c>
    </row>
    <row r="1636" spans="1:6" x14ac:dyDescent="0.15">
      <c r="A1636" s="87" t="s">
        <v>3063</v>
      </c>
      <c r="B1636" s="91" t="s">
        <v>20859</v>
      </c>
      <c r="C1636" s="91" t="s">
        <v>20860</v>
      </c>
      <c r="D1636" s="91" t="s">
        <v>20861</v>
      </c>
      <c r="E1636" s="62" t="s">
        <v>20354</v>
      </c>
      <c r="F1636" s="62" t="s">
        <v>15764</v>
      </c>
    </row>
    <row r="1637" spans="1:6" x14ac:dyDescent="0.15">
      <c r="A1637" s="87" t="s">
        <v>2915</v>
      </c>
      <c r="B1637" s="91" t="s">
        <v>20862</v>
      </c>
      <c r="C1637" s="91" t="s">
        <v>20863</v>
      </c>
      <c r="D1637" s="91" t="s">
        <v>20864</v>
      </c>
      <c r="E1637" s="62" t="s">
        <v>20354</v>
      </c>
      <c r="F1637" s="62" t="s">
        <v>15764</v>
      </c>
    </row>
    <row r="1638" spans="1:6" x14ac:dyDescent="0.15">
      <c r="A1638" s="87" t="s">
        <v>1436</v>
      </c>
      <c r="B1638" s="91" t="s">
        <v>20865</v>
      </c>
      <c r="C1638" s="91" t="s">
        <v>20866</v>
      </c>
      <c r="D1638" s="91" t="s">
        <v>20867</v>
      </c>
      <c r="E1638" s="62" t="s">
        <v>20354</v>
      </c>
      <c r="F1638" s="62" t="s">
        <v>15764</v>
      </c>
    </row>
    <row r="1639" spans="1:6" x14ac:dyDescent="0.15">
      <c r="A1639" s="87" t="s">
        <v>591</v>
      </c>
      <c r="B1639" s="91" t="s">
        <v>20868</v>
      </c>
      <c r="C1639" s="91" t="s">
        <v>20869</v>
      </c>
      <c r="D1639" s="91" t="s">
        <v>20870</v>
      </c>
      <c r="E1639" s="62" t="s">
        <v>20354</v>
      </c>
      <c r="F1639" s="62" t="s">
        <v>15764</v>
      </c>
    </row>
    <row r="1640" spans="1:6" x14ac:dyDescent="0.15">
      <c r="A1640" s="87" t="s">
        <v>2251</v>
      </c>
      <c r="B1640" s="91" t="s">
        <v>20871</v>
      </c>
      <c r="C1640" s="91" t="s">
        <v>20872</v>
      </c>
      <c r="D1640" s="91" t="s">
        <v>20873</v>
      </c>
      <c r="E1640" s="62" t="s">
        <v>20354</v>
      </c>
      <c r="F1640" s="62" t="s">
        <v>15764</v>
      </c>
    </row>
    <row r="1641" spans="1:6" x14ac:dyDescent="0.15">
      <c r="A1641" s="87" t="s">
        <v>669</v>
      </c>
      <c r="B1641" s="91" t="s">
        <v>20874</v>
      </c>
      <c r="C1641" s="91" t="s">
        <v>20875</v>
      </c>
      <c r="D1641" s="91" t="s">
        <v>20876</v>
      </c>
      <c r="E1641" s="62" t="s">
        <v>20354</v>
      </c>
      <c r="F1641" s="62" t="s">
        <v>15764</v>
      </c>
    </row>
    <row r="1642" spans="1:6" x14ac:dyDescent="0.15">
      <c r="A1642" s="87" t="s">
        <v>2904</v>
      </c>
      <c r="B1642" s="91" t="s">
        <v>20877</v>
      </c>
      <c r="C1642" s="91" t="s">
        <v>20878</v>
      </c>
      <c r="D1642" s="91" t="s">
        <v>20879</v>
      </c>
      <c r="E1642" s="62" t="s">
        <v>20354</v>
      </c>
      <c r="F1642" s="62" t="s">
        <v>15764</v>
      </c>
    </row>
    <row r="1643" spans="1:6" x14ac:dyDescent="0.15">
      <c r="A1643" s="87" t="s">
        <v>2256</v>
      </c>
      <c r="B1643" s="91" t="s">
        <v>20880</v>
      </c>
      <c r="C1643" s="91" t="s">
        <v>20881</v>
      </c>
      <c r="D1643" s="91" t="s">
        <v>20882</v>
      </c>
      <c r="E1643" s="62" t="s">
        <v>20354</v>
      </c>
      <c r="F1643" s="62" t="s">
        <v>15764</v>
      </c>
    </row>
    <row r="1644" spans="1:6" x14ac:dyDescent="0.15">
      <c r="A1644" s="87" t="s">
        <v>1348</v>
      </c>
      <c r="B1644" s="91" t="s">
        <v>20883</v>
      </c>
      <c r="C1644" s="91" t="s">
        <v>20884</v>
      </c>
      <c r="D1644" s="91" t="s">
        <v>20885</v>
      </c>
      <c r="E1644" s="62" t="s">
        <v>20354</v>
      </c>
      <c r="F1644" s="62" t="s">
        <v>15764</v>
      </c>
    </row>
    <row r="1645" spans="1:6" x14ac:dyDescent="0.15">
      <c r="A1645" s="87" t="s">
        <v>2462</v>
      </c>
      <c r="B1645" s="91" t="s">
        <v>20886</v>
      </c>
      <c r="C1645" s="91" t="s">
        <v>20887</v>
      </c>
      <c r="D1645" s="91" t="s">
        <v>20888</v>
      </c>
      <c r="E1645" s="62" t="s">
        <v>20354</v>
      </c>
      <c r="F1645" s="62" t="s">
        <v>15764</v>
      </c>
    </row>
    <row r="1646" spans="1:6" x14ac:dyDescent="0.15">
      <c r="A1646" s="87" t="s">
        <v>3051</v>
      </c>
      <c r="B1646" s="91" t="s">
        <v>20889</v>
      </c>
      <c r="C1646" s="91" t="s">
        <v>20890</v>
      </c>
      <c r="D1646" s="91" t="s">
        <v>20891</v>
      </c>
      <c r="E1646" s="62" t="s">
        <v>20354</v>
      </c>
      <c r="F1646" s="62" t="s">
        <v>15764</v>
      </c>
    </row>
    <row r="1647" spans="1:6" x14ac:dyDescent="0.15">
      <c r="A1647" s="87" t="s">
        <v>1949</v>
      </c>
      <c r="B1647" s="91" t="s">
        <v>20892</v>
      </c>
      <c r="C1647" s="91" t="s">
        <v>20893</v>
      </c>
      <c r="D1647" s="91" t="s">
        <v>20894</v>
      </c>
      <c r="E1647" s="62" t="s">
        <v>20354</v>
      </c>
      <c r="F1647" s="62" t="s">
        <v>15764</v>
      </c>
    </row>
    <row r="1648" spans="1:6" x14ac:dyDescent="0.15">
      <c r="A1648" s="87" t="s">
        <v>2957</v>
      </c>
      <c r="B1648" s="91" t="s">
        <v>20895</v>
      </c>
      <c r="C1648" s="91" t="s">
        <v>20896</v>
      </c>
      <c r="D1648" s="91" t="s">
        <v>20897</v>
      </c>
      <c r="E1648" s="62" t="s">
        <v>20354</v>
      </c>
      <c r="F1648" s="62" t="s">
        <v>15764</v>
      </c>
    </row>
    <row r="1649" spans="1:6" x14ac:dyDescent="0.15">
      <c r="A1649" s="87" t="s">
        <v>2371</v>
      </c>
      <c r="B1649" s="91" t="s">
        <v>20898</v>
      </c>
      <c r="C1649" s="91" t="s">
        <v>20899</v>
      </c>
      <c r="D1649" s="91" t="s">
        <v>20900</v>
      </c>
      <c r="E1649" s="62" t="s">
        <v>20354</v>
      </c>
      <c r="F1649" s="62" t="s">
        <v>15764</v>
      </c>
    </row>
    <row r="1650" spans="1:6" x14ac:dyDescent="0.15">
      <c r="A1650" s="87" t="s">
        <v>588</v>
      </c>
      <c r="B1650" s="91" t="s">
        <v>20901</v>
      </c>
      <c r="C1650" s="91" t="s">
        <v>20902</v>
      </c>
      <c r="D1650" s="91" t="s">
        <v>20903</v>
      </c>
      <c r="E1650" s="62" t="s">
        <v>20354</v>
      </c>
      <c r="F1650" s="62" t="s">
        <v>15764</v>
      </c>
    </row>
    <row r="1651" spans="1:6" x14ac:dyDescent="0.15">
      <c r="A1651" s="87" t="s">
        <v>1409</v>
      </c>
      <c r="B1651" s="91" t="s">
        <v>20904</v>
      </c>
      <c r="C1651" s="91" t="s">
        <v>20905</v>
      </c>
      <c r="D1651" s="91" t="s">
        <v>20906</v>
      </c>
      <c r="E1651" s="62" t="s">
        <v>20354</v>
      </c>
      <c r="F1651" s="62" t="s">
        <v>15764</v>
      </c>
    </row>
    <row r="1652" spans="1:6" x14ac:dyDescent="0.15">
      <c r="A1652" s="87" t="s">
        <v>1322</v>
      </c>
      <c r="B1652" s="91" t="s">
        <v>20907</v>
      </c>
      <c r="C1652" s="91" t="s">
        <v>20908</v>
      </c>
      <c r="D1652" s="91" t="s">
        <v>20909</v>
      </c>
      <c r="E1652" s="62" t="s">
        <v>20354</v>
      </c>
      <c r="F1652" s="62" t="s">
        <v>15764</v>
      </c>
    </row>
    <row r="1653" spans="1:6" x14ac:dyDescent="0.15">
      <c r="A1653" s="87" t="s">
        <v>1283</v>
      </c>
      <c r="B1653" s="91" t="s">
        <v>20910</v>
      </c>
      <c r="C1653" s="91" t="s">
        <v>20911</v>
      </c>
      <c r="D1653" s="91" t="s">
        <v>20912</v>
      </c>
      <c r="E1653" s="62" t="s">
        <v>20354</v>
      </c>
      <c r="F1653" s="62" t="s">
        <v>15764</v>
      </c>
    </row>
    <row r="1654" spans="1:6" x14ac:dyDescent="0.15">
      <c r="A1654" s="87" t="s">
        <v>3167</v>
      </c>
      <c r="B1654" s="91" t="s">
        <v>20913</v>
      </c>
      <c r="C1654" s="91" t="s">
        <v>20914</v>
      </c>
      <c r="D1654" s="91" t="s">
        <v>20915</v>
      </c>
      <c r="E1654" s="62" t="s">
        <v>20354</v>
      </c>
      <c r="F1654" s="62" t="s">
        <v>15764</v>
      </c>
    </row>
    <row r="1655" spans="1:6" x14ac:dyDescent="0.15">
      <c r="A1655" s="87" t="s">
        <v>3170</v>
      </c>
      <c r="B1655" s="91" t="s">
        <v>20916</v>
      </c>
      <c r="C1655" s="91" t="s">
        <v>20917</v>
      </c>
      <c r="D1655" s="91" t="s">
        <v>20918</v>
      </c>
      <c r="E1655" s="62" t="s">
        <v>20354</v>
      </c>
      <c r="F1655" s="62" t="s">
        <v>15764</v>
      </c>
    </row>
    <row r="1656" spans="1:6" x14ac:dyDescent="0.15">
      <c r="A1656" s="87" t="s">
        <v>2860</v>
      </c>
      <c r="B1656" s="91" t="s">
        <v>20919</v>
      </c>
      <c r="C1656" s="91" t="s">
        <v>20920</v>
      </c>
      <c r="D1656" s="91" t="s">
        <v>20921</v>
      </c>
      <c r="E1656" s="62" t="s">
        <v>20354</v>
      </c>
      <c r="F1656" s="62" t="s">
        <v>15764</v>
      </c>
    </row>
    <row r="1657" spans="1:6" x14ac:dyDescent="0.15">
      <c r="A1657" s="87" t="s">
        <v>2857</v>
      </c>
      <c r="B1657" s="91" t="s">
        <v>20922</v>
      </c>
      <c r="C1657" s="91" t="s">
        <v>20923</v>
      </c>
      <c r="D1657" s="91" t="s">
        <v>20924</v>
      </c>
      <c r="E1657" s="62" t="s">
        <v>20354</v>
      </c>
      <c r="F1657" s="62" t="s">
        <v>15764</v>
      </c>
    </row>
    <row r="1658" spans="1:6" x14ac:dyDescent="0.15">
      <c r="A1658" s="87" t="s">
        <v>2368</v>
      </c>
      <c r="B1658" s="91" t="s">
        <v>20925</v>
      </c>
      <c r="C1658" s="91" t="s">
        <v>20926</v>
      </c>
      <c r="D1658" s="91" t="s">
        <v>20927</v>
      </c>
      <c r="E1658" s="62" t="s">
        <v>20354</v>
      </c>
      <c r="F1658" s="62" t="s">
        <v>15764</v>
      </c>
    </row>
    <row r="1659" spans="1:6" x14ac:dyDescent="0.15">
      <c r="A1659" s="87" t="s">
        <v>1418</v>
      </c>
      <c r="B1659" s="91" t="s">
        <v>20928</v>
      </c>
      <c r="C1659" s="91" t="s">
        <v>20929</v>
      </c>
      <c r="D1659" s="91" t="s">
        <v>20930</v>
      </c>
      <c r="E1659" s="62" t="s">
        <v>20354</v>
      </c>
      <c r="F1659" s="62" t="s">
        <v>15764</v>
      </c>
    </row>
    <row r="1660" spans="1:6" x14ac:dyDescent="0.15">
      <c r="A1660" s="87" t="s">
        <v>2890</v>
      </c>
      <c r="B1660" s="91" t="s">
        <v>20931</v>
      </c>
      <c r="C1660" s="91" t="s">
        <v>20932</v>
      </c>
      <c r="D1660" s="91" t="s">
        <v>20933</v>
      </c>
      <c r="E1660" s="62" t="s">
        <v>20354</v>
      </c>
      <c r="F1660" s="62" t="s">
        <v>15764</v>
      </c>
    </row>
    <row r="1661" spans="1:6" x14ac:dyDescent="0.15">
      <c r="A1661" s="87" t="s">
        <v>2945</v>
      </c>
      <c r="B1661" s="91" t="s">
        <v>20934</v>
      </c>
      <c r="C1661" s="91" t="s">
        <v>20935</v>
      </c>
      <c r="D1661" s="91" t="s">
        <v>20936</v>
      </c>
      <c r="E1661" s="62" t="s">
        <v>20354</v>
      </c>
      <c r="F1661" s="62" t="s">
        <v>15764</v>
      </c>
    </row>
    <row r="1662" spans="1:6" x14ac:dyDescent="0.15">
      <c r="A1662" s="87" t="s">
        <v>1229</v>
      </c>
      <c r="B1662" s="91" t="s">
        <v>20937</v>
      </c>
      <c r="C1662" s="91" t="s">
        <v>20938</v>
      </c>
      <c r="D1662" s="91" t="s">
        <v>20939</v>
      </c>
      <c r="E1662" s="62" t="s">
        <v>20354</v>
      </c>
      <c r="F1662" s="62" t="s">
        <v>15764</v>
      </c>
    </row>
    <row r="1663" spans="1:6" x14ac:dyDescent="0.15">
      <c r="A1663" s="87" t="s">
        <v>2471</v>
      </c>
      <c r="B1663" s="91" t="s">
        <v>20940</v>
      </c>
      <c r="C1663" s="91" t="s">
        <v>20941</v>
      </c>
      <c r="D1663" s="91" t="s">
        <v>20942</v>
      </c>
      <c r="E1663" s="62" t="s">
        <v>20354</v>
      </c>
      <c r="F1663" s="62" t="s">
        <v>15764</v>
      </c>
    </row>
    <row r="1664" spans="1:6" x14ac:dyDescent="0.15">
      <c r="A1664" s="87" t="s">
        <v>2474</v>
      </c>
      <c r="B1664" s="91" t="s">
        <v>20943</v>
      </c>
      <c r="C1664" s="91" t="s">
        <v>20944</v>
      </c>
      <c r="D1664" s="91" t="s">
        <v>20945</v>
      </c>
      <c r="E1664" s="62" t="s">
        <v>20354</v>
      </c>
      <c r="F1664" s="62" t="s">
        <v>15764</v>
      </c>
    </row>
    <row r="1665" spans="1:6" x14ac:dyDescent="0.15">
      <c r="A1665" s="87" t="s">
        <v>2279</v>
      </c>
      <c r="B1665" s="91" t="s">
        <v>20946</v>
      </c>
      <c r="C1665" s="91" t="s">
        <v>20947</v>
      </c>
      <c r="D1665" s="91" t="s">
        <v>20948</v>
      </c>
      <c r="E1665" s="62" t="s">
        <v>20354</v>
      </c>
      <c r="F1665" s="62" t="s">
        <v>15764</v>
      </c>
    </row>
    <row r="1666" spans="1:6" x14ac:dyDescent="0.15">
      <c r="A1666" s="87" t="s">
        <v>1067</v>
      </c>
      <c r="B1666" s="91" t="s">
        <v>20949</v>
      </c>
      <c r="C1666" s="91" t="s">
        <v>20950</v>
      </c>
      <c r="D1666" s="91" t="s">
        <v>20951</v>
      </c>
      <c r="E1666" s="62" t="s">
        <v>20354</v>
      </c>
      <c r="F1666" s="62" t="s">
        <v>15764</v>
      </c>
    </row>
    <row r="1667" spans="1:6" x14ac:dyDescent="0.15">
      <c r="A1667" s="87" t="s">
        <v>2205</v>
      </c>
      <c r="B1667" s="91" t="s">
        <v>20952</v>
      </c>
      <c r="C1667" s="91" t="s">
        <v>20953</v>
      </c>
      <c r="D1667" s="91" t="s">
        <v>20954</v>
      </c>
      <c r="E1667" s="62" t="s">
        <v>20354</v>
      </c>
      <c r="F1667" s="62" t="s">
        <v>15764</v>
      </c>
    </row>
    <row r="1668" spans="1:6" x14ac:dyDescent="0.15">
      <c r="A1668" s="87" t="s">
        <v>1330</v>
      </c>
      <c r="B1668" s="91" t="s">
        <v>20955</v>
      </c>
      <c r="C1668" s="91" t="s">
        <v>20956</v>
      </c>
      <c r="D1668" s="91" t="s">
        <v>20957</v>
      </c>
      <c r="E1668" s="62" t="s">
        <v>20354</v>
      </c>
      <c r="F1668" s="62" t="s">
        <v>15764</v>
      </c>
    </row>
    <row r="1669" spans="1:6" x14ac:dyDescent="0.15">
      <c r="A1669" s="87" t="s">
        <v>1155</v>
      </c>
      <c r="B1669" s="91" t="s">
        <v>20958</v>
      </c>
      <c r="C1669" s="91" t="s">
        <v>20959</v>
      </c>
      <c r="D1669" s="91" t="s">
        <v>20960</v>
      </c>
      <c r="E1669" s="62" t="s">
        <v>20354</v>
      </c>
      <c r="F1669" s="62" t="s">
        <v>15764</v>
      </c>
    </row>
    <row r="1670" spans="1:6" x14ac:dyDescent="0.15">
      <c r="A1670" s="87" t="s">
        <v>1798</v>
      </c>
      <c r="B1670" s="91" t="s">
        <v>20961</v>
      </c>
      <c r="C1670" s="91" t="s">
        <v>20962</v>
      </c>
      <c r="D1670" s="91" t="s">
        <v>20963</v>
      </c>
      <c r="E1670" s="62" t="s">
        <v>20354</v>
      </c>
      <c r="F1670" s="62" t="s">
        <v>15764</v>
      </c>
    </row>
    <row r="1671" spans="1:6" x14ac:dyDescent="0.15">
      <c r="A1671" s="87" t="s">
        <v>2017</v>
      </c>
      <c r="B1671" s="91" t="s">
        <v>20964</v>
      </c>
      <c r="C1671" s="91" t="s">
        <v>20965</v>
      </c>
      <c r="D1671" s="91" t="s">
        <v>20966</v>
      </c>
      <c r="E1671" s="62" t="s">
        <v>20354</v>
      </c>
      <c r="F1671" s="62" t="s">
        <v>15764</v>
      </c>
    </row>
    <row r="1672" spans="1:6" x14ac:dyDescent="0.15">
      <c r="A1672" s="87" t="s">
        <v>2324</v>
      </c>
      <c r="B1672" s="91" t="s">
        <v>20967</v>
      </c>
      <c r="C1672" s="91" t="s">
        <v>20968</v>
      </c>
      <c r="D1672" s="91" t="s">
        <v>20969</v>
      </c>
      <c r="E1672" s="62" t="s">
        <v>20354</v>
      </c>
      <c r="F1672" s="62" t="s">
        <v>15764</v>
      </c>
    </row>
    <row r="1673" spans="1:6" x14ac:dyDescent="0.15">
      <c r="A1673" s="87" t="s">
        <v>1161</v>
      </c>
      <c r="B1673" s="91" t="s">
        <v>20970</v>
      </c>
      <c r="C1673" s="91" t="s">
        <v>20971</v>
      </c>
      <c r="D1673" s="91" t="s">
        <v>20972</v>
      </c>
      <c r="E1673" s="62" t="s">
        <v>20354</v>
      </c>
      <c r="F1673" s="62" t="s">
        <v>15764</v>
      </c>
    </row>
    <row r="1674" spans="1:6" x14ac:dyDescent="0.15">
      <c r="A1674" s="87" t="s">
        <v>1407</v>
      </c>
      <c r="B1674" s="91" t="s">
        <v>20973</v>
      </c>
      <c r="C1674" s="91" t="s">
        <v>20974</v>
      </c>
      <c r="D1674" s="91" t="s">
        <v>20975</v>
      </c>
      <c r="E1674" s="62" t="s">
        <v>20354</v>
      </c>
      <c r="F1674" s="62" t="s">
        <v>15764</v>
      </c>
    </row>
    <row r="1675" spans="1:6" x14ac:dyDescent="0.15">
      <c r="A1675" s="87" t="s">
        <v>1140</v>
      </c>
      <c r="B1675" s="91" t="s">
        <v>20976</v>
      </c>
      <c r="C1675" s="91" t="s">
        <v>20977</v>
      </c>
      <c r="D1675" s="91" t="s">
        <v>20978</v>
      </c>
      <c r="E1675" s="62" t="s">
        <v>20354</v>
      </c>
      <c r="F1675" s="62" t="s">
        <v>15764</v>
      </c>
    </row>
    <row r="1676" spans="1:6" x14ac:dyDescent="0.15">
      <c r="A1676" s="87" t="s">
        <v>597</v>
      </c>
      <c r="B1676" s="91" t="s">
        <v>20979</v>
      </c>
      <c r="C1676" s="91" t="s">
        <v>20980</v>
      </c>
      <c r="D1676" s="91" t="s">
        <v>20981</v>
      </c>
      <c r="E1676" s="62" t="s">
        <v>20354</v>
      </c>
      <c r="F1676" s="62" t="s">
        <v>15764</v>
      </c>
    </row>
    <row r="1677" spans="1:6" x14ac:dyDescent="0.15">
      <c r="A1677" s="87" t="s">
        <v>966</v>
      </c>
      <c r="B1677" s="91" t="s">
        <v>20982</v>
      </c>
      <c r="C1677" s="91" t="s">
        <v>20983</v>
      </c>
      <c r="D1677" s="91" t="s">
        <v>20984</v>
      </c>
      <c r="E1677" s="62" t="s">
        <v>20354</v>
      </c>
      <c r="F1677" s="62" t="s">
        <v>15764</v>
      </c>
    </row>
    <row r="1678" spans="1:6" x14ac:dyDescent="0.15">
      <c r="A1678" s="87" t="s">
        <v>2221</v>
      </c>
      <c r="B1678" s="91" t="s">
        <v>20985</v>
      </c>
      <c r="C1678" s="91" t="s">
        <v>20986</v>
      </c>
      <c r="D1678" s="91" t="s">
        <v>20987</v>
      </c>
      <c r="E1678" s="62" t="s">
        <v>20354</v>
      </c>
      <c r="F1678" s="62" t="s">
        <v>15764</v>
      </c>
    </row>
    <row r="1679" spans="1:6" x14ac:dyDescent="0.15">
      <c r="A1679" s="87" t="s">
        <v>2465</v>
      </c>
      <c r="B1679" s="91" t="s">
        <v>20988</v>
      </c>
      <c r="C1679" s="91" t="s">
        <v>20989</v>
      </c>
      <c r="D1679" s="91" t="s">
        <v>20990</v>
      </c>
      <c r="E1679" s="62" t="s">
        <v>20354</v>
      </c>
      <c r="F1679" s="62" t="s">
        <v>15764</v>
      </c>
    </row>
    <row r="1680" spans="1:6" x14ac:dyDescent="0.15">
      <c r="A1680" s="87" t="s">
        <v>999</v>
      </c>
      <c r="B1680" s="91" t="s">
        <v>20991</v>
      </c>
      <c r="C1680" s="91" t="s">
        <v>20992</v>
      </c>
      <c r="D1680" s="91" t="s">
        <v>20993</v>
      </c>
      <c r="E1680" s="62" t="s">
        <v>20354</v>
      </c>
      <c r="F1680" s="62" t="s">
        <v>15764</v>
      </c>
    </row>
    <row r="1681" spans="1:6" x14ac:dyDescent="0.15">
      <c r="A1681" s="87" t="s">
        <v>1070</v>
      </c>
      <c r="B1681" s="91" t="s">
        <v>20994</v>
      </c>
      <c r="C1681" s="91" t="s">
        <v>20995</v>
      </c>
      <c r="D1681" s="91" t="s">
        <v>20996</v>
      </c>
      <c r="E1681" s="62" t="s">
        <v>20354</v>
      </c>
      <c r="F1681" s="62" t="s">
        <v>15764</v>
      </c>
    </row>
    <row r="1682" spans="1:6" x14ac:dyDescent="0.15">
      <c r="A1682" s="87" t="s">
        <v>1164</v>
      </c>
      <c r="B1682" s="91" t="s">
        <v>20997</v>
      </c>
      <c r="C1682" s="91" t="s">
        <v>20998</v>
      </c>
      <c r="D1682" s="91" t="s">
        <v>20999</v>
      </c>
      <c r="E1682" s="62" t="s">
        <v>20354</v>
      </c>
      <c r="F1682" s="62" t="s">
        <v>15764</v>
      </c>
    </row>
    <row r="1683" spans="1:6" x14ac:dyDescent="0.15">
      <c r="A1683" s="87" t="s">
        <v>1123</v>
      </c>
      <c r="B1683" s="91" t="s">
        <v>21000</v>
      </c>
      <c r="C1683" s="91" t="s">
        <v>21001</v>
      </c>
      <c r="D1683" s="91" t="s">
        <v>21002</v>
      </c>
      <c r="E1683" s="62" t="s">
        <v>20354</v>
      </c>
      <c r="F1683" s="62" t="s">
        <v>15764</v>
      </c>
    </row>
    <row r="1684" spans="1:6" x14ac:dyDescent="0.15">
      <c r="A1684" s="87" t="s">
        <v>1275</v>
      </c>
      <c r="B1684" s="91" t="s">
        <v>21003</v>
      </c>
      <c r="C1684" s="91" t="s">
        <v>21004</v>
      </c>
      <c r="D1684" s="91" t="s">
        <v>21005</v>
      </c>
      <c r="E1684" s="62" t="s">
        <v>20354</v>
      </c>
      <c r="F1684" s="62" t="s">
        <v>15764</v>
      </c>
    </row>
    <row r="1685" spans="1:6" x14ac:dyDescent="0.15">
      <c r="A1685" s="87" t="s">
        <v>3030</v>
      </c>
      <c r="B1685" s="91" t="s">
        <v>21006</v>
      </c>
      <c r="C1685" s="91" t="s">
        <v>21007</v>
      </c>
      <c r="D1685" s="91" t="s">
        <v>21008</v>
      </c>
      <c r="E1685" s="62" t="s">
        <v>20354</v>
      </c>
      <c r="F1685" s="62" t="s">
        <v>15764</v>
      </c>
    </row>
    <row r="1686" spans="1:6" x14ac:dyDescent="0.15">
      <c r="A1686" s="87" t="s">
        <v>1838</v>
      </c>
      <c r="B1686" s="91" t="s">
        <v>21009</v>
      </c>
      <c r="C1686" s="91" t="s">
        <v>21010</v>
      </c>
      <c r="D1686" s="91" t="s">
        <v>21011</v>
      </c>
      <c r="E1686" s="62" t="s">
        <v>20354</v>
      </c>
      <c r="F1686" s="62" t="s">
        <v>15764</v>
      </c>
    </row>
    <row r="1687" spans="1:6" x14ac:dyDescent="0.15">
      <c r="A1687" s="87" t="s">
        <v>3158</v>
      </c>
      <c r="B1687" s="91" t="s">
        <v>21012</v>
      </c>
      <c r="C1687" s="91" t="s">
        <v>21013</v>
      </c>
      <c r="D1687" s="91" t="s">
        <v>21014</v>
      </c>
      <c r="E1687" s="62" t="s">
        <v>20354</v>
      </c>
      <c r="F1687" s="62" t="s">
        <v>15764</v>
      </c>
    </row>
    <row r="1688" spans="1:6" x14ac:dyDescent="0.15">
      <c r="A1688" s="87" t="s">
        <v>1979</v>
      </c>
      <c r="B1688" s="91" t="s">
        <v>21015</v>
      </c>
      <c r="C1688" s="91" t="s">
        <v>21016</v>
      </c>
      <c r="D1688" s="91" t="s">
        <v>21017</v>
      </c>
      <c r="E1688" s="62" t="s">
        <v>20354</v>
      </c>
      <c r="F1688" s="62" t="s">
        <v>15764</v>
      </c>
    </row>
    <row r="1689" spans="1:6" x14ac:dyDescent="0.15">
      <c r="A1689" s="87" t="s">
        <v>3136</v>
      </c>
      <c r="B1689" s="91" t="s">
        <v>21018</v>
      </c>
      <c r="C1689" s="91" t="s">
        <v>21019</v>
      </c>
      <c r="D1689" s="91" t="s">
        <v>21020</v>
      </c>
      <c r="E1689" s="62" t="s">
        <v>20354</v>
      </c>
      <c r="F1689" s="62" t="s">
        <v>15764</v>
      </c>
    </row>
    <row r="1690" spans="1:6" x14ac:dyDescent="0.15">
      <c r="A1690" s="87" t="s">
        <v>3012</v>
      </c>
      <c r="B1690" s="91" t="s">
        <v>21021</v>
      </c>
      <c r="C1690" s="91" t="s">
        <v>21022</v>
      </c>
      <c r="D1690" s="91" t="s">
        <v>21023</v>
      </c>
      <c r="E1690" s="62" t="s">
        <v>20354</v>
      </c>
      <c r="F1690" s="62" t="s">
        <v>15764</v>
      </c>
    </row>
    <row r="1691" spans="1:6" x14ac:dyDescent="0.15">
      <c r="A1691" s="87" t="s">
        <v>1792</v>
      </c>
      <c r="B1691" s="91" t="s">
        <v>21024</v>
      </c>
      <c r="C1691" s="91" t="s">
        <v>21025</v>
      </c>
      <c r="D1691" s="91" t="s">
        <v>21026</v>
      </c>
      <c r="E1691" s="62" t="s">
        <v>20354</v>
      </c>
      <c r="F1691" s="62" t="s">
        <v>15764</v>
      </c>
    </row>
    <row r="1692" spans="1:6" x14ac:dyDescent="0.15">
      <c r="A1692" s="87" t="s">
        <v>1169</v>
      </c>
      <c r="B1692" s="91" t="s">
        <v>21027</v>
      </c>
      <c r="C1692" s="91" t="s">
        <v>21028</v>
      </c>
      <c r="D1692" s="91" t="s">
        <v>21029</v>
      </c>
      <c r="E1692" s="62" t="s">
        <v>20354</v>
      </c>
      <c r="F1692" s="62" t="s">
        <v>15764</v>
      </c>
    </row>
    <row r="1693" spans="1:6" x14ac:dyDescent="0.15">
      <c r="A1693" s="87" t="s">
        <v>3038</v>
      </c>
      <c r="B1693" s="91" t="s">
        <v>21030</v>
      </c>
      <c r="C1693" s="91" t="s">
        <v>21031</v>
      </c>
      <c r="D1693" s="91" t="s">
        <v>21032</v>
      </c>
      <c r="E1693" s="62" t="s">
        <v>20354</v>
      </c>
      <c r="F1693" s="62" t="s">
        <v>15764</v>
      </c>
    </row>
    <row r="1694" spans="1:6" x14ac:dyDescent="0.15">
      <c r="A1694" s="87" t="s">
        <v>2040</v>
      </c>
      <c r="B1694" s="91" t="s">
        <v>21033</v>
      </c>
      <c r="C1694" s="91" t="s">
        <v>21034</v>
      </c>
      <c r="D1694" s="91" t="s">
        <v>21035</v>
      </c>
      <c r="E1694" s="62" t="s">
        <v>20354</v>
      </c>
      <c r="F1694" s="62" t="s">
        <v>15764</v>
      </c>
    </row>
    <row r="1695" spans="1:6" x14ac:dyDescent="0.15">
      <c r="A1695" s="87" t="s">
        <v>2359</v>
      </c>
      <c r="B1695" s="91" t="s">
        <v>21036</v>
      </c>
      <c r="C1695" s="91" t="s">
        <v>21037</v>
      </c>
      <c r="D1695" s="91" t="s">
        <v>21038</v>
      </c>
      <c r="E1695" s="62" t="s">
        <v>20354</v>
      </c>
      <c r="F1695" s="62" t="s">
        <v>15764</v>
      </c>
    </row>
    <row r="1696" spans="1:6" x14ac:dyDescent="0.15">
      <c r="A1696" s="87" t="s">
        <v>1928</v>
      </c>
      <c r="B1696" s="91" t="s">
        <v>21039</v>
      </c>
      <c r="C1696" s="91" t="s">
        <v>21040</v>
      </c>
      <c r="D1696" s="91" t="s">
        <v>21041</v>
      </c>
      <c r="E1696" s="62" t="s">
        <v>20354</v>
      </c>
      <c r="F1696" s="62" t="s">
        <v>15764</v>
      </c>
    </row>
    <row r="1697" spans="1:6" x14ac:dyDescent="0.15">
      <c r="A1697" s="87" t="s">
        <v>1618</v>
      </c>
      <c r="B1697" s="91" t="s">
        <v>21042</v>
      </c>
      <c r="C1697" s="91" t="s">
        <v>21043</v>
      </c>
      <c r="D1697" s="91" t="s">
        <v>21044</v>
      </c>
      <c r="E1697" s="62" t="s">
        <v>20354</v>
      </c>
      <c r="F1697" s="62" t="s">
        <v>15764</v>
      </c>
    </row>
    <row r="1698" spans="1:6" x14ac:dyDescent="0.15">
      <c r="A1698" s="87" t="s">
        <v>603</v>
      </c>
      <c r="B1698" s="91" t="s">
        <v>21045</v>
      </c>
      <c r="C1698" s="91" t="s">
        <v>21046</v>
      </c>
      <c r="D1698" s="91" t="s">
        <v>21047</v>
      </c>
      <c r="E1698" s="62" t="s">
        <v>20354</v>
      </c>
      <c r="F1698" s="62" t="s">
        <v>15764</v>
      </c>
    </row>
    <row r="1699" spans="1:6" x14ac:dyDescent="0.15">
      <c r="A1699" s="87" t="s">
        <v>2708</v>
      </c>
      <c r="B1699" s="91" t="s">
        <v>21048</v>
      </c>
      <c r="C1699" s="91" t="s">
        <v>21049</v>
      </c>
      <c r="D1699" s="91" t="s">
        <v>21050</v>
      </c>
      <c r="E1699" s="62" t="s">
        <v>20354</v>
      </c>
      <c r="F1699" s="62" t="s">
        <v>15764</v>
      </c>
    </row>
    <row r="1700" spans="1:6" x14ac:dyDescent="0.15">
      <c r="A1700" s="87" t="s">
        <v>1029</v>
      </c>
      <c r="B1700" s="91" t="s">
        <v>21051</v>
      </c>
      <c r="C1700" s="91" t="s">
        <v>21052</v>
      </c>
      <c r="D1700" s="91" t="s">
        <v>21053</v>
      </c>
      <c r="E1700" s="62" t="s">
        <v>20354</v>
      </c>
      <c r="F1700" s="62" t="s">
        <v>15764</v>
      </c>
    </row>
    <row r="1701" spans="1:6" x14ac:dyDescent="0.15">
      <c r="A1701" s="87" t="s">
        <v>2422</v>
      </c>
      <c r="B1701" s="91" t="s">
        <v>21054</v>
      </c>
      <c r="C1701" s="91" t="s">
        <v>21055</v>
      </c>
      <c r="D1701" s="91" t="s">
        <v>21056</v>
      </c>
      <c r="E1701" s="62" t="s">
        <v>20354</v>
      </c>
      <c r="F1701" s="62" t="s">
        <v>15764</v>
      </c>
    </row>
    <row r="1702" spans="1:6" x14ac:dyDescent="0.15">
      <c r="A1702" s="87" t="s">
        <v>1235</v>
      </c>
      <c r="B1702" s="91" t="s">
        <v>21057</v>
      </c>
      <c r="C1702" s="91" t="s">
        <v>21058</v>
      </c>
      <c r="D1702" s="91" t="s">
        <v>21059</v>
      </c>
      <c r="E1702" s="62" t="s">
        <v>20354</v>
      </c>
      <c r="F1702" s="62" t="s">
        <v>15764</v>
      </c>
    </row>
    <row r="1703" spans="1:6" x14ac:dyDescent="0.15">
      <c r="A1703" s="87" t="s">
        <v>2001</v>
      </c>
      <c r="B1703" s="91" t="s">
        <v>21060</v>
      </c>
      <c r="C1703" s="91" t="s">
        <v>21061</v>
      </c>
      <c r="D1703" s="91" t="s">
        <v>21062</v>
      </c>
      <c r="E1703" s="62" t="s">
        <v>20354</v>
      </c>
      <c r="F1703" s="62" t="s">
        <v>15764</v>
      </c>
    </row>
    <row r="1704" spans="1:6" x14ac:dyDescent="0.15">
      <c r="A1704" s="87" t="s">
        <v>2202</v>
      </c>
      <c r="B1704" s="91" t="s">
        <v>21063</v>
      </c>
      <c r="C1704" s="91" t="s">
        <v>21064</v>
      </c>
      <c r="D1704" s="91" t="s">
        <v>21065</v>
      </c>
      <c r="E1704" s="62" t="s">
        <v>20354</v>
      </c>
      <c r="F1704" s="62" t="s">
        <v>15764</v>
      </c>
    </row>
    <row r="1705" spans="1:6" x14ac:dyDescent="0.15">
      <c r="A1705" s="87" t="s">
        <v>2374</v>
      </c>
      <c r="B1705" s="91" t="s">
        <v>21066</v>
      </c>
      <c r="C1705" s="91" t="s">
        <v>21067</v>
      </c>
      <c r="D1705" s="91" t="s">
        <v>21068</v>
      </c>
      <c r="E1705" s="62" t="s">
        <v>20354</v>
      </c>
      <c r="F1705" s="62" t="s">
        <v>15764</v>
      </c>
    </row>
    <row r="1706" spans="1:6" x14ac:dyDescent="0.15">
      <c r="A1706" s="87" t="s">
        <v>3033</v>
      </c>
      <c r="B1706" s="91" t="s">
        <v>21069</v>
      </c>
      <c r="C1706" s="91" t="s">
        <v>21070</v>
      </c>
      <c r="D1706" s="91" t="s">
        <v>21071</v>
      </c>
      <c r="E1706" s="62" t="s">
        <v>20354</v>
      </c>
      <c r="F1706" s="62" t="s">
        <v>15764</v>
      </c>
    </row>
    <row r="1707" spans="1:6" x14ac:dyDescent="0.15">
      <c r="A1707" s="87" t="s">
        <v>2088</v>
      </c>
      <c r="B1707" s="91" t="s">
        <v>21072</v>
      </c>
      <c r="C1707" s="91" t="s">
        <v>21073</v>
      </c>
      <c r="D1707" s="91" t="s">
        <v>21074</v>
      </c>
      <c r="E1707" s="62" t="s">
        <v>20354</v>
      </c>
      <c r="F1707" s="62" t="s">
        <v>15764</v>
      </c>
    </row>
    <row r="1708" spans="1:6" x14ac:dyDescent="0.15">
      <c r="A1708" s="87" t="s">
        <v>3102</v>
      </c>
      <c r="B1708" s="91" t="s">
        <v>21075</v>
      </c>
      <c r="C1708" s="91" t="s">
        <v>21076</v>
      </c>
      <c r="D1708" s="91" t="s">
        <v>21077</v>
      </c>
      <c r="E1708" s="62" t="s">
        <v>20354</v>
      </c>
      <c r="F1708" s="62" t="s">
        <v>15764</v>
      </c>
    </row>
    <row r="1709" spans="1:6" x14ac:dyDescent="0.15">
      <c r="A1709" s="87" t="s">
        <v>2389</v>
      </c>
      <c r="B1709" s="91" t="s">
        <v>21078</v>
      </c>
      <c r="C1709" s="91" t="s">
        <v>21079</v>
      </c>
      <c r="D1709" s="91" t="s">
        <v>21080</v>
      </c>
      <c r="E1709" s="62" t="s">
        <v>20354</v>
      </c>
      <c r="F1709" s="62" t="s">
        <v>15764</v>
      </c>
    </row>
    <row r="1710" spans="1:6" x14ac:dyDescent="0.15">
      <c r="A1710" s="87" t="s">
        <v>1789</v>
      </c>
      <c r="B1710" s="91" t="s">
        <v>21081</v>
      </c>
      <c r="C1710" s="91" t="s">
        <v>21082</v>
      </c>
      <c r="D1710" s="91" t="s">
        <v>21083</v>
      </c>
      <c r="E1710" s="62" t="s">
        <v>20354</v>
      </c>
      <c r="F1710" s="62" t="s">
        <v>15764</v>
      </c>
    </row>
    <row r="1711" spans="1:6" x14ac:dyDescent="0.15">
      <c r="A1711" s="87" t="s">
        <v>606</v>
      </c>
      <c r="B1711" s="91" t="s">
        <v>21084</v>
      </c>
      <c r="C1711" s="91" t="s">
        <v>21085</v>
      </c>
      <c r="D1711" s="91" t="s">
        <v>21086</v>
      </c>
      <c r="E1711" s="62" t="s">
        <v>20354</v>
      </c>
      <c r="F1711" s="62" t="s">
        <v>15764</v>
      </c>
    </row>
    <row r="1712" spans="1:6" x14ac:dyDescent="0.15">
      <c r="A1712" s="87" t="s">
        <v>1008</v>
      </c>
      <c r="B1712" s="91" t="s">
        <v>21087</v>
      </c>
      <c r="C1712" s="91" t="s">
        <v>21088</v>
      </c>
      <c r="D1712" s="91" t="s">
        <v>21089</v>
      </c>
      <c r="E1712" s="62" t="s">
        <v>20354</v>
      </c>
      <c r="F1712" s="62" t="s">
        <v>15764</v>
      </c>
    </row>
    <row r="1713" spans="1:6" x14ac:dyDescent="0.15">
      <c r="A1713" s="87" t="s">
        <v>1621</v>
      </c>
      <c r="B1713" s="91" t="s">
        <v>21090</v>
      </c>
      <c r="C1713" s="91" t="s">
        <v>21091</v>
      </c>
      <c r="D1713" s="91" t="s">
        <v>21092</v>
      </c>
      <c r="E1713" s="62" t="s">
        <v>20354</v>
      </c>
      <c r="F1713" s="62" t="s">
        <v>15764</v>
      </c>
    </row>
    <row r="1714" spans="1:6" x14ac:dyDescent="0.15">
      <c r="A1714" s="87" t="s">
        <v>2020</v>
      </c>
      <c r="B1714" s="91" t="s">
        <v>21093</v>
      </c>
      <c r="C1714" s="91" t="s">
        <v>21094</v>
      </c>
      <c r="D1714" s="91" t="s">
        <v>21095</v>
      </c>
      <c r="E1714" s="62" t="s">
        <v>20354</v>
      </c>
      <c r="F1714" s="62" t="s">
        <v>15764</v>
      </c>
    </row>
    <row r="1715" spans="1:6" x14ac:dyDescent="0.15">
      <c r="A1715" s="87" t="s">
        <v>1594</v>
      </c>
      <c r="B1715" s="91" t="s">
        <v>21096</v>
      </c>
      <c r="C1715" s="91" t="s">
        <v>21097</v>
      </c>
      <c r="D1715" s="91" t="s">
        <v>21098</v>
      </c>
      <c r="E1715" s="62" t="s">
        <v>20354</v>
      </c>
      <c r="F1715" s="62" t="s">
        <v>15764</v>
      </c>
    </row>
    <row r="1716" spans="1:6" x14ac:dyDescent="0.15">
      <c r="A1716" s="87" t="s">
        <v>1591</v>
      </c>
      <c r="B1716" s="91" t="s">
        <v>21099</v>
      </c>
      <c r="C1716" s="91" t="s">
        <v>21100</v>
      </c>
      <c r="D1716" s="91" t="s">
        <v>21101</v>
      </c>
      <c r="E1716" s="62" t="s">
        <v>20354</v>
      </c>
      <c r="F1716" s="62" t="s">
        <v>15764</v>
      </c>
    </row>
    <row r="1717" spans="1:6" x14ac:dyDescent="0.15">
      <c r="A1717" s="87" t="s">
        <v>1466</v>
      </c>
      <c r="B1717" s="91" t="s">
        <v>21102</v>
      </c>
      <c r="C1717" s="91" t="s">
        <v>21103</v>
      </c>
      <c r="D1717" s="91" t="s">
        <v>21104</v>
      </c>
      <c r="E1717" s="62" t="s">
        <v>20354</v>
      </c>
      <c r="F1717" s="62" t="s">
        <v>15764</v>
      </c>
    </row>
    <row r="1718" spans="1:6" x14ac:dyDescent="0.15">
      <c r="A1718" s="87" t="s">
        <v>2852</v>
      </c>
      <c r="B1718" s="91" t="s">
        <v>21105</v>
      </c>
      <c r="C1718" s="91" t="s">
        <v>21106</v>
      </c>
      <c r="D1718" s="91" t="s">
        <v>21107</v>
      </c>
      <c r="E1718" s="62" t="s">
        <v>20354</v>
      </c>
      <c r="F1718" s="62" t="s">
        <v>15764</v>
      </c>
    </row>
    <row r="1719" spans="1:6" x14ac:dyDescent="0.15">
      <c r="A1719" s="87" t="s">
        <v>3070</v>
      </c>
      <c r="B1719" s="91" t="s">
        <v>21108</v>
      </c>
      <c r="C1719" s="91" t="s">
        <v>21109</v>
      </c>
      <c r="D1719" s="91" t="s">
        <v>21110</v>
      </c>
      <c r="E1719" s="62" t="s">
        <v>20354</v>
      </c>
      <c r="F1719" s="62" t="s">
        <v>15764</v>
      </c>
    </row>
    <row r="1720" spans="1:6" x14ac:dyDescent="0.15">
      <c r="A1720" s="87" t="s">
        <v>1421</v>
      </c>
      <c r="B1720" s="91" t="s">
        <v>21111</v>
      </c>
      <c r="C1720" s="91" t="s">
        <v>21112</v>
      </c>
      <c r="D1720" s="91" t="s">
        <v>21113</v>
      </c>
      <c r="E1720" s="62" t="s">
        <v>20354</v>
      </c>
      <c r="F1720" s="62" t="s">
        <v>15764</v>
      </c>
    </row>
    <row r="1721" spans="1:6" x14ac:dyDescent="0.15">
      <c r="A1721" s="87" t="s">
        <v>1166</v>
      </c>
      <c r="B1721" s="91" t="s">
        <v>21114</v>
      </c>
      <c r="C1721" s="91" t="s">
        <v>21115</v>
      </c>
      <c r="D1721" s="91" t="s">
        <v>21116</v>
      </c>
      <c r="E1721" s="62" t="s">
        <v>20354</v>
      </c>
      <c r="F1721" s="62" t="s">
        <v>15764</v>
      </c>
    </row>
    <row r="1722" spans="1:6" x14ac:dyDescent="0.15">
      <c r="A1722" s="87" t="s">
        <v>639</v>
      </c>
      <c r="B1722" s="91" t="s">
        <v>21117</v>
      </c>
      <c r="C1722" s="91" t="s">
        <v>21118</v>
      </c>
      <c r="D1722" s="91" t="s">
        <v>21119</v>
      </c>
      <c r="E1722" s="62" t="s">
        <v>20354</v>
      </c>
      <c r="F1722" s="62" t="s">
        <v>15764</v>
      </c>
    </row>
    <row r="1723" spans="1:6" x14ac:dyDescent="0.15">
      <c r="A1723" s="87" t="s">
        <v>1636</v>
      </c>
      <c r="B1723" s="91" t="s">
        <v>21120</v>
      </c>
      <c r="C1723" s="91" t="s">
        <v>21121</v>
      </c>
      <c r="D1723" s="91" t="s">
        <v>21122</v>
      </c>
      <c r="E1723" s="62" t="s">
        <v>20354</v>
      </c>
      <c r="F1723" s="62" t="s">
        <v>15764</v>
      </c>
    </row>
    <row r="1724" spans="1:6" x14ac:dyDescent="0.15">
      <c r="A1724" s="87" t="s">
        <v>948</v>
      </c>
      <c r="B1724" s="91" t="s">
        <v>21123</v>
      </c>
      <c r="C1724" s="91" t="s">
        <v>21124</v>
      </c>
      <c r="D1724" s="91" t="s">
        <v>21125</v>
      </c>
      <c r="E1724" s="62" t="s">
        <v>20354</v>
      </c>
      <c r="F1724" s="62" t="s">
        <v>15764</v>
      </c>
    </row>
    <row r="1725" spans="1:6" x14ac:dyDescent="0.15">
      <c r="A1725" s="87" t="s">
        <v>1892</v>
      </c>
      <c r="B1725" s="91" t="s">
        <v>21126</v>
      </c>
      <c r="C1725" s="91" t="s">
        <v>21127</v>
      </c>
      <c r="D1725" s="91" t="s">
        <v>21128</v>
      </c>
      <c r="E1725" s="62" t="s">
        <v>20354</v>
      </c>
      <c r="F1725" s="62" t="s">
        <v>15764</v>
      </c>
    </row>
    <row r="1726" spans="1:6" x14ac:dyDescent="0.15">
      <c r="A1726" s="87" t="s">
        <v>2306</v>
      </c>
      <c r="B1726" s="91" t="s">
        <v>21129</v>
      </c>
      <c r="C1726" s="91" t="s">
        <v>21130</v>
      </c>
      <c r="D1726" s="91" t="s">
        <v>21131</v>
      </c>
      <c r="E1726" s="62" t="s">
        <v>20354</v>
      </c>
      <c r="F1726" s="62" t="s">
        <v>15764</v>
      </c>
    </row>
    <row r="1727" spans="1:6" x14ac:dyDescent="0.15">
      <c r="A1727" s="87" t="s">
        <v>1904</v>
      </c>
      <c r="B1727" s="91" t="s">
        <v>21132</v>
      </c>
      <c r="C1727" s="91" t="s">
        <v>21133</v>
      </c>
      <c r="D1727" s="91" t="s">
        <v>21134</v>
      </c>
      <c r="E1727" s="62" t="s">
        <v>20354</v>
      </c>
      <c r="F1727" s="62" t="s">
        <v>15764</v>
      </c>
    </row>
    <row r="1728" spans="1:6" x14ac:dyDescent="0.15">
      <c r="A1728" s="87" t="s">
        <v>1907</v>
      </c>
      <c r="B1728" s="91" t="s">
        <v>21135</v>
      </c>
      <c r="C1728" s="91" t="s">
        <v>21136</v>
      </c>
      <c r="D1728" s="91" t="s">
        <v>21137</v>
      </c>
      <c r="E1728" s="62" t="s">
        <v>20354</v>
      </c>
      <c r="F1728" s="62" t="s">
        <v>15764</v>
      </c>
    </row>
    <row r="1729" spans="1:6" x14ac:dyDescent="0.15">
      <c r="A1729" s="87" t="s">
        <v>2350</v>
      </c>
      <c r="B1729" s="91" t="s">
        <v>21138</v>
      </c>
      <c r="C1729" s="91" t="s">
        <v>21139</v>
      </c>
      <c r="D1729" s="91" t="s">
        <v>21140</v>
      </c>
      <c r="E1729" s="62" t="s">
        <v>20354</v>
      </c>
      <c r="F1729" s="62" t="s">
        <v>15764</v>
      </c>
    </row>
    <row r="1730" spans="1:6" x14ac:dyDescent="0.15">
      <c r="A1730" s="87" t="s">
        <v>1910</v>
      </c>
      <c r="B1730" s="91" t="s">
        <v>21141</v>
      </c>
      <c r="C1730" s="91" t="s">
        <v>21142</v>
      </c>
      <c r="D1730" s="91" t="s">
        <v>21143</v>
      </c>
      <c r="E1730" s="62" t="s">
        <v>20354</v>
      </c>
      <c r="F1730" s="62" t="s">
        <v>15764</v>
      </c>
    </row>
    <row r="1731" spans="1:6" x14ac:dyDescent="0.15">
      <c r="A1731" s="87" t="s">
        <v>1868</v>
      </c>
      <c r="B1731" s="91" t="s">
        <v>21144</v>
      </c>
      <c r="C1731" s="91" t="s">
        <v>21145</v>
      </c>
      <c r="D1731" s="91" t="s">
        <v>21146</v>
      </c>
      <c r="E1731" s="62" t="s">
        <v>20354</v>
      </c>
      <c r="F1731" s="62" t="s">
        <v>15764</v>
      </c>
    </row>
    <row r="1732" spans="1:6" x14ac:dyDescent="0.15">
      <c r="A1732" s="87" t="s">
        <v>1913</v>
      </c>
      <c r="B1732" s="91" t="s">
        <v>21147</v>
      </c>
      <c r="C1732" s="91" t="s">
        <v>21148</v>
      </c>
      <c r="D1732" s="91" t="s">
        <v>21149</v>
      </c>
      <c r="E1732" s="62" t="s">
        <v>20354</v>
      </c>
      <c r="F1732" s="62" t="s">
        <v>15764</v>
      </c>
    </row>
    <row r="1733" spans="1:6" x14ac:dyDescent="0.15">
      <c r="A1733" s="87" t="s">
        <v>1871</v>
      </c>
      <c r="B1733" s="91" t="s">
        <v>21150</v>
      </c>
      <c r="C1733" s="91" t="s">
        <v>21151</v>
      </c>
      <c r="D1733" s="91" t="s">
        <v>21152</v>
      </c>
      <c r="E1733" s="62" t="s">
        <v>20354</v>
      </c>
      <c r="F1733" s="62" t="s">
        <v>15764</v>
      </c>
    </row>
    <row r="1734" spans="1:6" x14ac:dyDescent="0.15">
      <c r="A1734" s="87" t="s">
        <v>1898</v>
      </c>
      <c r="B1734" s="91" t="s">
        <v>21153</v>
      </c>
      <c r="C1734" s="91" t="s">
        <v>21154</v>
      </c>
      <c r="D1734" s="91" t="s">
        <v>21155</v>
      </c>
      <c r="E1734" s="62" t="s">
        <v>20354</v>
      </c>
      <c r="F1734" s="62" t="s">
        <v>15764</v>
      </c>
    </row>
    <row r="1735" spans="1:6" x14ac:dyDescent="0.15">
      <c r="A1735" s="87" t="s">
        <v>1895</v>
      </c>
      <c r="B1735" s="91" t="s">
        <v>21156</v>
      </c>
      <c r="C1735" s="91" t="s">
        <v>21157</v>
      </c>
      <c r="D1735" s="91" t="s">
        <v>21158</v>
      </c>
      <c r="E1735" s="62" t="s">
        <v>20354</v>
      </c>
      <c r="F1735" s="62" t="s">
        <v>15764</v>
      </c>
    </row>
    <row r="1736" spans="1:6" x14ac:dyDescent="0.15">
      <c r="A1736" s="87" t="s">
        <v>1901</v>
      </c>
      <c r="B1736" s="91" t="s">
        <v>21159</v>
      </c>
      <c r="C1736" s="91" t="s">
        <v>21160</v>
      </c>
      <c r="D1736" s="91" t="s">
        <v>21161</v>
      </c>
      <c r="E1736" s="62" t="s">
        <v>20354</v>
      </c>
      <c r="F1736" s="62" t="s">
        <v>15764</v>
      </c>
    </row>
    <row r="1737" spans="1:6" x14ac:dyDescent="0.15">
      <c r="A1737" s="87" t="s">
        <v>2960</v>
      </c>
      <c r="B1737" s="91" t="s">
        <v>21162</v>
      </c>
      <c r="C1737" s="91" t="s">
        <v>21163</v>
      </c>
      <c r="D1737" s="91" t="s">
        <v>21164</v>
      </c>
      <c r="E1737" s="62" t="s">
        <v>20354</v>
      </c>
      <c r="F1737" s="62" t="s">
        <v>15764</v>
      </c>
    </row>
    <row r="1738" spans="1:6" x14ac:dyDescent="0.15">
      <c r="A1738" s="87" t="s">
        <v>2419</v>
      </c>
      <c r="B1738" s="91" t="s">
        <v>21165</v>
      </c>
      <c r="C1738" s="91" t="s">
        <v>21166</v>
      </c>
      <c r="D1738" s="91" t="s">
        <v>21167</v>
      </c>
      <c r="E1738" s="62" t="s">
        <v>20354</v>
      </c>
      <c r="F1738" s="62" t="s">
        <v>15764</v>
      </c>
    </row>
    <row r="1739" spans="1:6" x14ac:dyDescent="0.15">
      <c r="A1739" s="87" t="s">
        <v>2258</v>
      </c>
      <c r="B1739" s="91" t="s">
        <v>21168</v>
      </c>
      <c r="C1739" s="91" t="s">
        <v>21169</v>
      </c>
      <c r="D1739" s="91" t="s">
        <v>21170</v>
      </c>
      <c r="E1739" s="62" t="s">
        <v>20354</v>
      </c>
      <c r="F1739" s="62" t="s">
        <v>15764</v>
      </c>
    </row>
    <row r="1740" spans="1:6" x14ac:dyDescent="0.15">
      <c r="A1740" s="87" t="s">
        <v>1723</v>
      </c>
      <c r="B1740" s="91" t="s">
        <v>21171</v>
      </c>
      <c r="C1740" s="91" t="s">
        <v>21172</v>
      </c>
      <c r="D1740" s="91" t="s">
        <v>21173</v>
      </c>
      <c r="E1740" s="62" t="s">
        <v>20354</v>
      </c>
      <c r="F1740" s="62" t="s">
        <v>15764</v>
      </c>
    </row>
    <row r="1741" spans="1:6" x14ac:dyDescent="0.15">
      <c r="A1741" s="87" t="s">
        <v>1642</v>
      </c>
      <c r="B1741" s="91" t="s">
        <v>21174</v>
      </c>
      <c r="C1741" s="91" t="s">
        <v>21175</v>
      </c>
      <c r="D1741" s="91" t="s">
        <v>21176</v>
      </c>
      <c r="E1741" s="62" t="s">
        <v>20354</v>
      </c>
      <c r="F1741" s="62" t="s">
        <v>15764</v>
      </c>
    </row>
    <row r="1742" spans="1:6" x14ac:dyDescent="0.15">
      <c r="A1742" s="87" t="s">
        <v>1576</v>
      </c>
      <c r="B1742" s="91" t="s">
        <v>21177</v>
      </c>
      <c r="C1742" s="91" t="s">
        <v>21178</v>
      </c>
      <c r="D1742" s="91" t="s">
        <v>21179</v>
      </c>
      <c r="E1742" s="62" t="s">
        <v>20354</v>
      </c>
      <c r="F1742" s="62" t="s">
        <v>15764</v>
      </c>
    </row>
    <row r="1743" spans="1:6" x14ac:dyDescent="0.15">
      <c r="A1743" s="87" t="s">
        <v>1336</v>
      </c>
      <c r="B1743" s="91" t="s">
        <v>21180</v>
      </c>
      <c r="C1743" s="91" t="s">
        <v>21181</v>
      </c>
      <c r="D1743" s="91" t="s">
        <v>21182</v>
      </c>
      <c r="E1743" s="62" t="s">
        <v>20354</v>
      </c>
      <c r="F1743" s="62" t="s">
        <v>15764</v>
      </c>
    </row>
    <row r="1744" spans="1:6" x14ac:dyDescent="0.15">
      <c r="A1744" s="87" t="s">
        <v>612</v>
      </c>
      <c r="B1744" s="91" t="s">
        <v>21183</v>
      </c>
      <c r="C1744" s="91" t="s">
        <v>21184</v>
      </c>
      <c r="D1744" s="91" t="s">
        <v>21185</v>
      </c>
      <c r="E1744" s="62" t="s">
        <v>20354</v>
      </c>
      <c r="F1744" s="62" t="s">
        <v>15764</v>
      </c>
    </row>
    <row r="1745" spans="1:6" x14ac:dyDescent="0.15">
      <c r="A1745" s="87" t="s">
        <v>2321</v>
      </c>
      <c r="B1745" s="91" t="s">
        <v>21186</v>
      </c>
      <c r="C1745" s="91" t="s">
        <v>21187</v>
      </c>
      <c r="D1745" s="91" t="s">
        <v>21188</v>
      </c>
      <c r="E1745" s="62" t="s">
        <v>20354</v>
      </c>
      <c r="F1745" s="62" t="s">
        <v>15764</v>
      </c>
    </row>
    <row r="1746" spans="1:6" x14ac:dyDescent="0.15">
      <c r="A1746" s="87" t="s">
        <v>21189</v>
      </c>
      <c r="B1746" s="91" t="s">
        <v>21190</v>
      </c>
      <c r="C1746" s="91" t="s">
        <v>21191</v>
      </c>
      <c r="D1746" s="91" t="s">
        <v>21192</v>
      </c>
      <c r="E1746" s="62" t="s">
        <v>20354</v>
      </c>
      <c r="F1746" s="62" t="s">
        <v>15764</v>
      </c>
    </row>
    <row r="1747" spans="1:6" x14ac:dyDescent="0.15">
      <c r="A1747" s="87" t="s">
        <v>21193</v>
      </c>
      <c r="B1747" s="91" t="s">
        <v>21194</v>
      </c>
      <c r="C1747" s="91" t="s">
        <v>21195</v>
      </c>
      <c r="D1747" s="91" t="s">
        <v>21196</v>
      </c>
      <c r="E1747" s="62" t="s">
        <v>20354</v>
      </c>
      <c r="F1747" s="62" t="s">
        <v>15764</v>
      </c>
    </row>
    <row r="1748" spans="1:6" x14ac:dyDescent="0.15">
      <c r="A1748" s="87" t="s">
        <v>636</v>
      </c>
      <c r="B1748" s="91" t="s">
        <v>21197</v>
      </c>
      <c r="C1748" s="91" t="s">
        <v>21198</v>
      </c>
      <c r="D1748" s="91" t="s">
        <v>21199</v>
      </c>
      <c r="E1748" s="62" t="s">
        <v>20354</v>
      </c>
      <c r="F1748" s="62" t="s">
        <v>15764</v>
      </c>
    </row>
    <row r="1749" spans="1:6" x14ac:dyDescent="0.15">
      <c r="A1749" s="87" t="s">
        <v>2480</v>
      </c>
      <c r="B1749" s="91" t="s">
        <v>21200</v>
      </c>
      <c r="C1749" s="91" t="s">
        <v>21201</v>
      </c>
      <c r="D1749" s="91" t="s">
        <v>21202</v>
      </c>
      <c r="E1749" s="62" t="s">
        <v>20354</v>
      </c>
      <c r="F1749" s="62" t="s">
        <v>15764</v>
      </c>
    </row>
    <row r="1750" spans="1:6" x14ac:dyDescent="0.15">
      <c r="A1750" s="87" t="s">
        <v>21203</v>
      </c>
      <c r="B1750" s="91" t="s">
        <v>21204</v>
      </c>
      <c r="C1750" s="91" t="s">
        <v>21205</v>
      </c>
      <c r="D1750" s="91" t="s">
        <v>21206</v>
      </c>
      <c r="E1750" s="62" t="s">
        <v>20354</v>
      </c>
      <c r="F1750" s="62" t="s">
        <v>15764</v>
      </c>
    </row>
    <row r="1751" spans="1:6" x14ac:dyDescent="0.15">
      <c r="A1751" s="87" t="s">
        <v>1351</v>
      </c>
      <c r="B1751" s="91" t="s">
        <v>21207</v>
      </c>
      <c r="C1751" s="91" t="s">
        <v>21208</v>
      </c>
      <c r="D1751" s="91" t="s">
        <v>21209</v>
      </c>
      <c r="E1751" s="62" t="s">
        <v>20354</v>
      </c>
      <c r="F1751" s="62" t="s">
        <v>15764</v>
      </c>
    </row>
    <row r="1752" spans="1:6" x14ac:dyDescent="0.15">
      <c r="A1752" s="87" t="s">
        <v>702</v>
      </c>
      <c r="B1752" s="91" t="s">
        <v>21210</v>
      </c>
      <c r="C1752" s="91" t="s">
        <v>21211</v>
      </c>
      <c r="D1752" s="91" t="s">
        <v>21212</v>
      </c>
      <c r="E1752" s="62" t="s">
        <v>20354</v>
      </c>
      <c r="F1752" s="62" t="s">
        <v>15764</v>
      </c>
    </row>
    <row r="1753" spans="1:6" x14ac:dyDescent="0.15">
      <c r="A1753" s="87" t="s">
        <v>3150</v>
      </c>
      <c r="B1753" s="91" t="s">
        <v>21213</v>
      </c>
      <c r="C1753" s="91" t="s">
        <v>21214</v>
      </c>
      <c r="D1753" s="91" t="s">
        <v>21215</v>
      </c>
      <c r="E1753" s="62" t="s">
        <v>20354</v>
      </c>
      <c r="F1753" s="62" t="s">
        <v>15764</v>
      </c>
    </row>
    <row r="1754" spans="1:6" x14ac:dyDescent="0.15">
      <c r="A1754" s="87" t="s">
        <v>1461</v>
      </c>
      <c r="B1754" s="91" t="s">
        <v>21216</v>
      </c>
      <c r="C1754" s="91" t="s">
        <v>21217</v>
      </c>
      <c r="D1754" s="91" t="s">
        <v>21218</v>
      </c>
      <c r="E1754" s="62" t="s">
        <v>20354</v>
      </c>
      <c r="F1754" s="62" t="s">
        <v>15764</v>
      </c>
    </row>
    <row r="1755" spans="1:6" x14ac:dyDescent="0.15">
      <c r="A1755" s="87" t="s">
        <v>2043</v>
      </c>
      <c r="B1755" s="91" t="s">
        <v>21219</v>
      </c>
      <c r="C1755" s="91" t="s">
        <v>21220</v>
      </c>
      <c r="D1755" s="91" t="s">
        <v>21221</v>
      </c>
      <c r="E1755" s="62" t="s">
        <v>20354</v>
      </c>
      <c r="F1755" s="62" t="s">
        <v>15764</v>
      </c>
    </row>
    <row r="1756" spans="1:6" x14ac:dyDescent="0.15">
      <c r="A1756" s="87" t="s">
        <v>2826</v>
      </c>
      <c r="B1756" s="91" t="s">
        <v>21222</v>
      </c>
      <c r="C1756" s="91" t="s">
        <v>21223</v>
      </c>
      <c r="D1756" s="91" t="s">
        <v>21224</v>
      </c>
      <c r="E1756" s="62" t="s">
        <v>20354</v>
      </c>
      <c r="F1756" s="62" t="s">
        <v>15764</v>
      </c>
    </row>
    <row r="1757" spans="1:6" x14ac:dyDescent="0.15">
      <c r="A1757" s="87" t="s">
        <v>2912</v>
      </c>
      <c r="B1757" s="91" t="s">
        <v>21225</v>
      </c>
      <c r="C1757" s="91" t="s">
        <v>21226</v>
      </c>
      <c r="D1757" s="91" t="s">
        <v>21227</v>
      </c>
      <c r="E1757" s="62" t="s">
        <v>20354</v>
      </c>
      <c r="F1757" s="62" t="s">
        <v>15764</v>
      </c>
    </row>
    <row r="1758" spans="1:6" x14ac:dyDescent="0.15">
      <c r="A1758" s="87" t="s">
        <v>3227</v>
      </c>
      <c r="B1758" s="91" t="s">
        <v>21228</v>
      </c>
      <c r="C1758" s="91" t="s">
        <v>21229</v>
      </c>
      <c r="D1758" s="91" t="s">
        <v>21230</v>
      </c>
      <c r="E1758" s="62" t="s">
        <v>20354</v>
      </c>
      <c r="F1758" s="62" t="s">
        <v>15764</v>
      </c>
    </row>
    <row r="1759" spans="1:6" x14ac:dyDescent="0.15">
      <c r="A1759" s="87" t="s">
        <v>1392</v>
      </c>
      <c r="B1759" s="91" t="s">
        <v>21231</v>
      </c>
      <c r="C1759" s="91" t="s">
        <v>21232</v>
      </c>
      <c r="D1759" s="91" t="s">
        <v>21233</v>
      </c>
      <c r="E1759" s="62" t="s">
        <v>20354</v>
      </c>
      <c r="F1759" s="62" t="s">
        <v>15764</v>
      </c>
    </row>
    <row r="1760" spans="1:6" x14ac:dyDescent="0.15">
      <c r="A1760" s="87" t="s">
        <v>2893</v>
      </c>
      <c r="B1760" s="91" t="s">
        <v>21234</v>
      </c>
      <c r="C1760" s="91" t="s">
        <v>21235</v>
      </c>
      <c r="D1760" s="91" t="s">
        <v>21236</v>
      </c>
      <c r="E1760" s="62" t="s">
        <v>20354</v>
      </c>
      <c r="F1760" s="62" t="s">
        <v>15764</v>
      </c>
    </row>
    <row r="1761" spans="1:6" x14ac:dyDescent="0.15">
      <c r="A1761" s="87" t="s">
        <v>1940</v>
      </c>
      <c r="B1761" s="91" t="s">
        <v>21237</v>
      </c>
      <c r="C1761" s="91" t="s">
        <v>21238</v>
      </c>
      <c r="D1761" s="91" t="s">
        <v>21239</v>
      </c>
      <c r="E1761" s="62" t="s">
        <v>20354</v>
      </c>
      <c r="F1761" s="62" t="s">
        <v>15764</v>
      </c>
    </row>
    <row r="1762" spans="1:6" x14ac:dyDescent="0.15">
      <c r="A1762" s="87" t="s">
        <v>2982</v>
      </c>
      <c r="B1762" s="91" t="s">
        <v>21240</v>
      </c>
      <c r="C1762" s="91" t="s">
        <v>21241</v>
      </c>
      <c r="D1762" s="91" t="s">
        <v>21242</v>
      </c>
      <c r="E1762" s="62" t="s">
        <v>20354</v>
      </c>
      <c r="F1762" s="62" t="s">
        <v>15764</v>
      </c>
    </row>
    <row r="1763" spans="1:6" x14ac:dyDescent="0.15">
      <c r="A1763" s="87" t="s">
        <v>993</v>
      </c>
      <c r="B1763" s="91" t="s">
        <v>21243</v>
      </c>
      <c r="C1763" s="91" t="s">
        <v>21244</v>
      </c>
      <c r="D1763" s="91" t="s">
        <v>21245</v>
      </c>
      <c r="E1763" s="62" t="s">
        <v>20354</v>
      </c>
      <c r="F1763" s="62" t="s">
        <v>15764</v>
      </c>
    </row>
    <row r="1764" spans="1:6" x14ac:dyDescent="0.15">
      <c r="A1764" s="87" t="s">
        <v>2288</v>
      </c>
      <c r="B1764" s="91" t="s">
        <v>21246</v>
      </c>
      <c r="C1764" s="91" t="s">
        <v>21247</v>
      </c>
      <c r="D1764" s="91" t="s">
        <v>21248</v>
      </c>
      <c r="E1764" s="62" t="s">
        <v>20354</v>
      </c>
      <c r="F1764" s="62" t="s">
        <v>15764</v>
      </c>
    </row>
    <row r="1765" spans="1:6" x14ac:dyDescent="0.15">
      <c r="A1765" s="87" t="s">
        <v>1492</v>
      </c>
      <c r="B1765" s="91" t="s">
        <v>21249</v>
      </c>
      <c r="C1765" s="91" t="s">
        <v>21250</v>
      </c>
      <c r="D1765" s="91" t="s">
        <v>21251</v>
      </c>
      <c r="E1765" s="62" t="s">
        <v>20354</v>
      </c>
      <c r="F1765" s="62" t="s">
        <v>15764</v>
      </c>
    </row>
    <row r="1766" spans="1:6" x14ac:dyDescent="0.15">
      <c r="A1766" s="87" t="s">
        <v>1487</v>
      </c>
      <c r="B1766" s="91" t="s">
        <v>21252</v>
      </c>
      <c r="C1766" s="91" t="s">
        <v>21253</v>
      </c>
      <c r="D1766" s="91" t="s">
        <v>21254</v>
      </c>
      <c r="E1766" s="62" t="s">
        <v>20354</v>
      </c>
      <c r="F1766" s="62" t="s">
        <v>15764</v>
      </c>
    </row>
    <row r="1767" spans="1:6" x14ac:dyDescent="0.15">
      <c r="A1767" s="87" t="s">
        <v>1298</v>
      </c>
      <c r="B1767" s="91" t="s">
        <v>21255</v>
      </c>
      <c r="C1767" s="91" t="s">
        <v>21256</v>
      </c>
      <c r="D1767" s="91" t="s">
        <v>21257</v>
      </c>
      <c r="E1767" s="62" t="s">
        <v>20354</v>
      </c>
      <c r="F1767" s="62" t="s">
        <v>15764</v>
      </c>
    </row>
    <row r="1768" spans="1:6" x14ac:dyDescent="0.15">
      <c r="A1768" s="87" t="s">
        <v>2183</v>
      </c>
      <c r="B1768" s="91" t="s">
        <v>21258</v>
      </c>
      <c r="C1768" s="91" t="s">
        <v>21259</v>
      </c>
      <c r="D1768" s="91" t="s">
        <v>21260</v>
      </c>
      <c r="E1768" s="62" t="s">
        <v>20354</v>
      </c>
      <c r="F1768" s="62" t="s">
        <v>15764</v>
      </c>
    </row>
    <row r="1769" spans="1:6" x14ac:dyDescent="0.15">
      <c r="A1769" s="87" t="s">
        <v>1698</v>
      </c>
      <c r="B1769" s="91" t="s">
        <v>21261</v>
      </c>
      <c r="C1769" s="91" t="s">
        <v>21262</v>
      </c>
      <c r="D1769" s="91" t="s">
        <v>21263</v>
      </c>
      <c r="E1769" s="62" t="s">
        <v>20354</v>
      </c>
      <c r="F1769" s="62" t="s">
        <v>15764</v>
      </c>
    </row>
    <row r="1770" spans="1:6" x14ac:dyDescent="0.15">
      <c r="A1770" s="87" t="s">
        <v>2491</v>
      </c>
      <c r="B1770" s="91" t="s">
        <v>21264</v>
      </c>
      <c r="C1770" s="91" t="s">
        <v>21265</v>
      </c>
      <c r="D1770" s="91" t="s">
        <v>21266</v>
      </c>
      <c r="E1770" s="62" t="s">
        <v>20354</v>
      </c>
      <c r="F1770" s="62" t="s">
        <v>15764</v>
      </c>
    </row>
    <row r="1771" spans="1:6" x14ac:dyDescent="0.15">
      <c r="A1771" s="87" t="s">
        <v>1197</v>
      </c>
      <c r="B1771" s="91" t="s">
        <v>21267</v>
      </c>
      <c r="C1771" s="91" t="s">
        <v>21268</v>
      </c>
      <c r="D1771" s="91" t="s">
        <v>21269</v>
      </c>
      <c r="E1771" s="62" t="s">
        <v>20354</v>
      </c>
      <c r="F1771" s="62" t="s">
        <v>15764</v>
      </c>
    </row>
    <row r="1772" spans="1:6" x14ac:dyDescent="0.15">
      <c r="A1772" s="87" t="s">
        <v>1478</v>
      </c>
      <c r="B1772" s="91" t="s">
        <v>21270</v>
      </c>
      <c r="C1772" s="91" t="s">
        <v>21271</v>
      </c>
      <c r="D1772" s="91" t="s">
        <v>21272</v>
      </c>
      <c r="E1772" s="62" t="s">
        <v>20354</v>
      </c>
      <c r="F1772" s="62" t="s">
        <v>15764</v>
      </c>
    </row>
    <row r="1773" spans="1:6" x14ac:dyDescent="0.15">
      <c r="A1773" s="87" t="s">
        <v>1354</v>
      </c>
      <c r="B1773" s="91" t="s">
        <v>21273</v>
      </c>
      <c r="C1773" s="91" t="s">
        <v>21274</v>
      </c>
      <c r="D1773" s="91" t="s">
        <v>21275</v>
      </c>
      <c r="E1773" s="62" t="s">
        <v>20354</v>
      </c>
      <c r="F1773" s="62" t="s">
        <v>15764</v>
      </c>
    </row>
    <row r="1774" spans="1:6" x14ac:dyDescent="0.15">
      <c r="A1774" s="87" t="s">
        <v>1522</v>
      </c>
      <c r="B1774" s="91" t="s">
        <v>21276</v>
      </c>
      <c r="C1774" s="91" t="s">
        <v>21277</v>
      </c>
      <c r="D1774" s="91" t="s">
        <v>21278</v>
      </c>
      <c r="E1774" s="62" t="s">
        <v>20354</v>
      </c>
      <c r="F1774" s="62" t="s">
        <v>15764</v>
      </c>
    </row>
    <row r="1775" spans="1:6" x14ac:dyDescent="0.15">
      <c r="A1775" s="87" t="s">
        <v>2477</v>
      </c>
      <c r="B1775" s="91" t="s">
        <v>21279</v>
      </c>
      <c r="C1775" s="91" t="s">
        <v>21280</v>
      </c>
      <c r="D1775" s="91" t="s">
        <v>21281</v>
      </c>
      <c r="E1775" s="62" t="s">
        <v>20354</v>
      </c>
      <c r="F1775" s="62" t="s">
        <v>15764</v>
      </c>
    </row>
    <row r="1776" spans="1:6" x14ac:dyDescent="0.15">
      <c r="A1776" s="87" t="s">
        <v>969</v>
      </c>
      <c r="B1776" s="91" t="s">
        <v>21282</v>
      </c>
      <c r="C1776" s="91" t="s">
        <v>21283</v>
      </c>
      <c r="D1776" s="91" t="s">
        <v>21284</v>
      </c>
      <c r="E1776" s="62" t="s">
        <v>20354</v>
      </c>
      <c r="F1776" s="62" t="s">
        <v>15764</v>
      </c>
    </row>
    <row r="1777" spans="1:6" x14ac:dyDescent="0.15">
      <c r="A1777" s="87" t="s">
        <v>1034</v>
      </c>
      <c r="B1777" s="91" t="s">
        <v>21285</v>
      </c>
      <c r="C1777" s="91" t="s">
        <v>21286</v>
      </c>
      <c r="D1777" s="91" t="s">
        <v>21287</v>
      </c>
      <c r="E1777" s="62" t="s">
        <v>20354</v>
      </c>
      <c r="F1777" s="62" t="s">
        <v>15764</v>
      </c>
    </row>
    <row r="1778" spans="1:6" x14ac:dyDescent="0.15">
      <c r="A1778" s="87" t="s">
        <v>1484</v>
      </c>
      <c r="B1778" s="91" t="s">
        <v>21288</v>
      </c>
      <c r="C1778" s="91" t="s">
        <v>21289</v>
      </c>
      <c r="D1778" s="91" t="s">
        <v>21290</v>
      </c>
      <c r="E1778" s="62" t="s">
        <v>20354</v>
      </c>
      <c r="F1778" s="62" t="s">
        <v>15764</v>
      </c>
    </row>
    <row r="1779" spans="1:6" x14ac:dyDescent="0.15">
      <c r="A1779" s="87" t="s">
        <v>627</v>
      </c>
      <c r="B1779" s="91" t="s">
        <v>21291</v>
      </c>
      <c r="C1779" s="91" t="s">
        <v>21292</v>
      </c>
      <c r="D1779" s="91" t="s">
        <v>21293</v>
      </c>
      <c r="E1779" s="62" t="s">
        <v>20354</v>
      </c>
      <c r="F1779" s="62" t="s">
        <v>15764</v>
      </c>
    </row>
    <row r="1780" spans="1:6" x14ac:dyDescent="0.15">
      <c r="A1780" s="87" t="s">
        <v>1834</v>
      </c>
      <c r="B1780" s="91" t="s">
        <v>21294</v>
      </c>
      <c r="C1780" s="91" t="s">
        <v>21295</v>
      </c>
      <c r="D1780" s="91" t="s">
        <v>21296</v>
      </c>
      <c r="E1780" s="62" t="s">
        <v>20354</v>
      </c>
      <c r="F1780" s="62" t="s">
        <v>15764</v>
      </c>
    </row>
    <row r="1781" spans="1:6" x14ac:dyDescent="0.15">
      <c r="A1781" s="87" t="s">
        <v>2312</v>
      </c>
      <c r="B1781" s="91" t="s">
        <v>21297</v>
      </c>
      <c r="C1781" s="91" t="s">
        <v>21298</v>
      </c>
      <c r="D1781" s="91" t="s">
        <v>21299</v>
      </c>
      <c r="E1781" s="62" t="s">
        <v>20354</v>
      </c>
      <c r="F1781" s="62" t="s">
        <v>15764</v>
      </c>
    </row>
    <row r="1782" spans="1:6" x14ac:dyDescent="0.15">
      <c r="A1782" s="87" t="s">
        <v>1507</v>
      </c>
      <c r="B1782" s="91" t="s">
        <v>21300</v>
      </c>
      <c r="C1782" s="91" t="s">
        <v>21301</v>
      </c>
      <c r="D1782" s="91" t="s">
        <v>21302</v>
      </c>
      <c r="E1782" s="62" t="s">
        <v>20354</v>
      </c>
      <c r="F1782" s="62" t="s">
        <v>15764</v>
      </c>
    </row>
    <row r="1783" spans="1:6" x14ac:dyDescent="0.15">
      <c r="A1783" s="87" t="s">
        <v>1481</v>
      </c>
      <c r="B1783" s="91" t="s">
        <v>21303</v>
      </c>
      <c r="C1783" s="91" t="s">
        <v>21304</v>
      </c>
      <c r="D1783" s="91" t="s">
        <v>21305</v>
      </c>
      <c r="E1783" s="62" t="s">
        <v>20354</v>
      </c>
      <c r="F1783" s="62" t="s">
        <v>15764</v>
      </c>
    </row>
    <row r="1784" spans="1:6" x14ac:dyDescent="0.15">
      <c r="A1784" s="87" t="s">
        <v>1401</v>
      </c>
      <c r="B1784" s="91" t="s">
        <v>21306</v>
      </c>
      <c r="C1784" s="91" t="s">
        <v>21307</v>
      </c>
      <c r="D1784" s="91" t="s">
        <v>21308</v>
      </c>
      <c r="E1784" s="62" t="s">
        <v>20354</v>
      </c>
      <c r="F1784" s="62" t="s">
        <v>15764</v>
      </c>
    </row>
    <row r="1785" spans="1:6" x14ac:dyDescent="0.15">
      <c r="A1785" s="87" t="s">
        <v>972</v>
      </c>
      <c r="B1785" s="91" t="s">
        <v>21309</v>
      </c>
      <c r="C1785" s="91" t="s">
        <v>21310</v>
      </c>
      <c r="D1785" s="91" t="s">
        <v>21311</v>
      </c>
      <c r="E1785" s="62" t="s">
        <v>20354</v>
      </c>
      <c r="F1785" s="62" t="s">
        <v>15764</v>
      </c>
    </row>
    <row r="1786" spans="1:6" x14ac:dyDescent="0.15">
      <c r="A1786" s="87" t="s">
        <v>2265</v>
      </c>
      <c r="B1786" s="91" t="s">
        <v>21312</v>
      </c>
      <c r="C1786" s="91" t="s">
        <v>21313</v>
      </c>
      <c r="D1786" s="91" t="s">
        <v>21314</v>
      </c>
      <c r="E1786" s="62" t="s">
        <v>20354</v>
      </c>
      <c r="F1786" s="62" t="s">
        <v>15764</v>
      </c>
    </row>
    <row r="1787" spans="1:6" x14ac:dyDescent="0.15">
      <c r="A1787" s="87" t="s">
        <v>21315</v>
      </c>
      <c r="B1787" s="91" t="s">
        <v>21316</v>
      </c>
      <c r="C1787" s="91" t="s">
        <v>21317</v>
      </c>
      <c r="D1787" s="91" t="s">
        <v>21318</v>
      </c>
      <c r="E1787" s="62" t="s">
        <v>20354</v>
      </c>
      <c r="F1787" s="62" t="s">
        <v>15764</v>
      </c>
    </row>
    <row r="1788" spans="1:6" x14ac:dyDescent="0.15">
      <c r="A1788" s="87" t="s">
        <v>2485</v>
      </c>
      <c r="B1788" s="91" t="s">
        <v>21319</v>
      </c>
      <c r="C1788" s="91" t="s">
        <v>21320</v>
      </c>
      <c r="D1788" s="91" t="s">
        <v>21321</v>
      </c>
      <c r="E1788" s="62" t="s">
        <v>20354</v>
      </c>
      <c r="F1788" s="62" t="s">
        <v>15764</v>
      </c>
    </row>
    <row r="1789" spans="1:6" x14ac:dyDescent="0.15">
      <c r="A1789" s="87" t="s">
        <v>1673</v>
      </c>
      <c r="B1789" s="91" t="s">
        <v>21322</v>
      </c>
      <c r="C1789" s="91" t="s">
        <v>21323</v>
      </c>
      <c r="D1789" s="91" t="s">
        <v>21324</v>
      </c>
      <c r="E1789" s="62" t="s">
        <v>20354</v>
      </c>
      <c r="F1789" s="62" t="s">
        <v>15764</v>
      </c>
    </row>
    <row r="1790" spans="1:6" x14ac:dyDescent="0.15">
      <c r="A1790" s="87" t="s">
        <v>2274</v>
      </c>
      <c r="B1790" s="91" t="s">
        <v>21325</v>
      </c>
      <c r="C1790" s="91" t="s">
        <v>21326</v>
      </c>
      <c r="D1790" s="91" t="s">
        <v>21327</v>
      </c>
      <c r="E1790" s="62" t="s">
        <v>20354</v>
      </c>
      <c r="F1790" s="62" t="s">
        <v>15764</v>
      </c>
    </row>
    <row r="1791" spans="1:6" x14ac:dyDescent="0.15">
      <c r="A1791" s="87" t="s">
        <v>630</v>
      </c>
      <c r="B1791" s="91" t="s">
        <v>21328</v>
      </c>
      <c r="C1791" s="91" t="s">
        <v>21329</v>
      </c>
      <c r="D1791" s="91" t="s">
        <v>21330</v>
      </c>
      <c r="E1791" s="62" t="s">
        <v>20354</v>
      </c>
      <c r="F1791" s="62" t="s">
        <v>15764</v>
      </c>
    </row>
    <row r="1792" spans="1:6" x14ac:dyDescent="0.15">
      <c r="A1792" s="87" t="s">
        <v>2356</v>
      </c>
      <c r="B1792" s="91" t="s">
        <v>21331</v>
      </c>
      <c r="C1792" s="91" t="s">
        <v>21332</v>
      </c>
      <c r="D1792" s="91" t="s">
        <v>21333</v>
      </c>
      <c r="E1792" s="62" t="s">
        <v>20354</v>
      </c>
      <c r="F1792" s="62" t="s">
        <v>15764</v>
      </c>
    </row>
    <row r="1793" spans="1:6" x14ac:dyDescent="0.15">
      <c r="A1793" s="87" t="s">
        <v>1862</v>
      </c>
      <c r="B1793" s="91" t="s">
        <v>21334</v>
      </c>
      <c r="C1793" s="91" t="s">
        <v>21335</v>
      </c>
      <c r="D1793" s="91" t="s">
        <v>21336</v>
      </c>
      <c r="E1793" s="62" t="s">
        <v>20354</v>
      </c>
      <c r="F1793" s="62" t="s">
        <v>15764</v>
      </c>
    </row>
    <row r="1794" spans="1:6" x14ac:dyDescent="0.15">
      <c r="A1794" s="87" t="s">
        <v>2188</v>
      </c>
      <c r="B1794" s="91" t="s">
        <v>21337</v>
      </c>
      <c r="C1794" s="91" t="s">
        <v>21338</v>
      </c>
      <c r="D1794" s="91" t="s">
        <v>21339</v>
      </c>
      <c r="E1794" s="62" t="s">
        <v>20354</v>
      </c>
      <c r="F1794" s="62" t="s">
        <v>15764</v>
      </c>
    </row>
    <row r="1795" spans="1:6" x14ac:dyDescent="0.15">
      <c r="A1795" s="87" t="s">
        <v>2741</v>
      </c>
      <c r="B1795" s="91" t="s">
        <v>21340</v>
      </c>
      <c r="C1795" s="91" t="s">
        <v>21341</v>
      </c>
      <c r="D1795" s="91" t="s">
        <v>21342</v>
      </c>
      <c r="E1795" s="62" t="s">
        <v>20354</v>
      </c>
      <c r="F1795" s="62" t="s">
        <v>15764</v>
      </c>
    </row>
    <row r="1796" spans="1:6" x14ac:dyDescent="0.15">
      <c r="A1796" s="87" t="s">
        <v>2122</v>
      </c>
      <c r="B1796" s="91" t="s">
        <v>21343</v>
      </c>
      <c r="C1796" s="91" t="s">
        <v>21344</v>
      </c>
      <c r="D1796" s="91" t="s">
        <v>21345</v>
      </c>
      <c r="E1796" s="62" t="s">
        <v>20354</v>
      </c>
      <c r="F1796" s="62" t="s">
        <v>15764</v>
      </c>
    </row>
    <row r="1797" spans="1:6" x14ac:dyDescent="0.15">
      <c r="A1797" s="87" t="s">
        <v>2743</v>
      </c>
      <c r="B1797" s="91" t="s">
        <v>21346</v>
      </c>
      <c r="C1797" s="91" t="s">
        <v>21347</v>
      </c>
      <c r="D1797" s="91" t="s">
        <v>21348</v>
      </c>
      <c r="E1797" s="62" t="s">
        <v>20354</v>
      </c>
      <c r="F1797" s="62" t="s">
        <v>15764</v>
      </c>
    </row>
    <row r="1798" spans="1:6" x14ac:dyDescent="0.15">
      <c r="A1798" s="87" t="s">
        <v>2726</v>
      </c>
      <c r="B1798" s="91" t="s">
        <v>21349</v>
      </c>
      <c r="C1798" s="91" t="s">
        <v>21350</v>
      </c>
      <c r="D1798" s="91" t="s">
        <v>21351</v>
      </c>
      <c r="E1798" s="62" t="s">
        <v>20354</v>
      </c>
      <c r="F1798" s="62" t="s">
        <v>15764</v>
      </c>
    </row>
    <row r="1799" spans="1:6" x14ac:dyDescent="0.15">
      <c r="A1799" s="87" t="s">
        <v>2616</v>
      </c>
      <c r="B1799" s="91" t="s">
        <v>21352</v>
      </c>
      <c r="C1799" s="91" t="s">
        <v>21353</v>
      </c>
      <c r="D1799" s="91" t="s">
        <v>21354</v>
      </c>
      <c r="E1799" s="62" t="s">
        <v>20354</v>
      </c>
      <c r="F1799" s="62" t="s">
        <v>15764</v>
      </c>
    </row>
    <row r="1800" spans="1:6" x14ac:dyDescent="0.15">
      <c r="A1800" s="87" t="s">
        <v>1080</v>
      </c>
      <c r="B1800" s="91" t="s">
        <v>21355</v>
      </c>
      <c r="C1800" s="91" t="s">
        <v>21356</v>
      </c>
      <c r="D1800" s="91" t="s">
        <v>21357</v>
      </c>
      <c r="E1800" s="62" t="s">
        <v>20354</v>
      </c>
      <c r="F1800" s="62" t="s">
        <v>15764</v>
      </c>
    </row>
    <row r="1801" spans="1:6" x14ac:dyDescent="0.15">
      <c r="A1801" s="87" t="s">
        <v>2166</v>
      </c>
      <c r="B1801" s="91" t="s">
        <v>21358</v>
      </c>
      <c r="C1801" s="91" t="s">
        <v>21359</v>
      </c>
      <c r="D1801" s="91" t="s">
        <v>21360</v>
      </c>
      <c r="E1801" s="62" t="s">
        <v>20354</v>
      </c>
      <c r="F1801" s="62" t="s">
        <v>15764</v>
      </c>
    </row>
    <row r="1802" spans="1:6" x14ac:dyDescent="0.15">
      <c r="A1802" s="87" t="s">
        <v>2738</v>
      </c>
      <c r="B1802" s="91" t="s">
        <v>21361</v>
      </c>
      <c r="C1802" s="91" t="s">
        <v>21362</v>
      </c>
      <c r="D1802" s="91" t="s">
        <v>21363</v>
      </c>
      <c r="E1802" s="62" t="s">
        <v>20354</v>
      </c>
      <c r="F1802" s="62" t="s">
        <v>15764</v>
      </c>
    </row>
    <row r="1803" spans="1:6" x14ac:dyDescent="0.15">
      <c r="A1803" s="87" t="s">
        <v>2131</v>
      </c>
      <c r="B1803" s="91" t="s">
        <v>21364</v>
      </c>
      <c r="C1803" s="91" t="s">
        <v>21365</v>
      </c>
      <c r="D1803" s="91" t="s">
        <v>21366</v>
      </c>
      <c r="E1803" s="62" t="s">
        <v>20354</v>
      </c>
      <c r="F1803" s="62" t="s">
        <v>15764</v>
      </c>
    </row>
    <row r="1804" spans="1:6" x14ac:dyDescent="0.15">
      <c r="A1804" s="87" t="s">
        <v>2735</v>
      </c>
      <c r="B1804" s="91" t="s">
        <v>21367</v>
      </c>
      <c r="C1804" s="91" t="s">
        <v>21368</v>
      </c>
      <c r="D1804" s="91" t="s">
        <v>21369</v>
      </c>
      <c r="E1804" s="62" t="s">
        <v>20354</v>
      </c>
      <c r="F1804" s="62" t="s">
        <v>15764</v>
      </c>
    </row>
    <row r="1805" spans="1:6" x14ac:dyDescent="0.15">
      <c r="A1805" s="87" t="s">
        <v>916</v>
      </c>
      <c r="B1805" s="91" t="s">
        <v>21370</v>
      </c>
      <c r="C1805" s="91" t="s">
        <v>21371</v>
      </c>
      <c r="D1805" s="91" t="s">
        <v>21372</v>
      </c>
      <c r="E1805" s="62" t="s">
        <v>20354</v>
      </c>
      <c r="F1805" s="62" t="s">
        <v>15764</v>
      </c>
    </row>
    <row r="1806" spans="1:6" x14ac:dyDescent="0.15">
      <c r="A1806" s="87" t="s">
        <v>1098</v>
      </c>
      <c r="B1806" s="91" t="s">
        <v>21373</v>
      </c>
      <c r="C1806" s="91" t="s">
        <v>21374</v>
      </c>
      <c r="D1806" s="91" t="s">
        <v>21375</v>
      </c>
      <c r="E1806" s="62" t="s">
        <v>20354</v>
      </c>
      <c r="F1806" s="62" t="s">
        <v>15764</v>
      </c>
    </row>
    <row r="1807" spans="1:6" x14ac:dyDescent="0.15">
      <c r="A1807" s="87" t="s">
        <v>2134</v>
      </c>
      <c r="B1807" s="91" t="s">
        <v>21376</v>
      </c>
      <c r="C1807" s="91" t="s">
        <v>21377</v>
      </c>
      <c r="D1807" s="91" t="s">
        <v>21378</v>
      </c>
      <c r="E1807" s="62" t="s">
        <v>20354</v>
      </c>
      <c r="F1807" s="62" t="s">
        <v>15764</v>
      </c>
    </row>
    <row r="1808" spans="1:6" x14ac:dyDescent="0.15">
      <c r="A1808" s="87" t="s">
        <v>1650</v>
      </c>
      <c r="B1808" s="91" t="s">
        <v>21379</v>
      </c>
      <c r="C1808" s="91" t="s">
        <v>21380</v>
      </c>
      <c r="D1808" s="91" t="s">
        <v>21381</v>
      </c>
      <c r="E1808" s="62" t="s">
        <v>20354</v>
      </c>
      <c r="F1808" s="62" t="s">
        <v>15764</v>
      </c>
    </row>
    <row r="1809" spans="1:6" x14ac:dyDescent="0.15">
      <c r="A1809" s="87" t="s">
        <v>1600</v>
      </c>
      <c r="B1809" s="91" t="s">
        <v>21382</v>
      </c>
      <c r="C1809" s="91" t="s">
        <v>21383</v>
      </c>
      <c r="D1809" s="91" t="s">
        <v>21384</v>
      </c>
      <c r="E1809" s="62" t="s">
        <v>20354</v>
      </c>
      <c r="F1809" s="62" t="s">
        <v>15764</v>
      </c>
    </row>
    <row r="1810" spans="1:6" x14ac:dyDescent="0.15">
      <c r="A1810" s="87" t="s">
        <v>1603</v>
      </c>
      <c r="B1810" s="91" t="s">
        <v>21385</v>
      </c>
      <c r="C1810" s="91" t="s">
        <v>21386</v>
      </c>
      <c r="D1810" s="91" t="s">
        <v>21387</v>
      </c>
      <c r="E1810" s="62" t="s">
        <v>20354</v>
      </c>
      <c r="F1810" s="62" t="s">
        <v>15764</v>
      </c>
    </row>
    <row r="1811" spans="1:6" x14ac:dyDescent="0.15">
      <c r="A1811" s="87" t="s">
        <v>2276</v>
      </c>
      <c r="B1811" s="91" t="s">
        <v>21388</v>
      </c>
      <c r="C1811" s="91" t="s">
        <v>21389</v>
      </c>
      <c r="D1811" s="91" t="s">
        <v>21390</v>
      </c>
      <c r="E1811" s="62" t="s">
        <v>20354</v>
      </c>
      <c r="F1811" s="62" t="s">
        <v>15764</v>
      </c>
    </row>
    <row r="1812" spans="1:6" x14ac:dyDescent="0.15">
      <c r="A1812" s="87" t="s">
        <v>3018</v>
      </c>
      <c r="B1812" s="91" t="s">
        <v>21391</v>
      </c>
      <c r="C1812" s="91" t="s">
        <v>21392</v>
      </c>
      <c r="D1812" s="91" t="s">
        <v>21393</v>
      </c>
      <c r="E1812" s="62" t="s">
        <v>20354</v>
      </c>
      <c r="F1812" s="62" t="s">
        <v>15764</v>
      </c>
    </row>
    <row r="1813" spans="1:6" x14ac:dyDescent="0.15">
      <c r="A1813" s="87" t="s">
        <v>3021</v>
      </c>
      <c r="B1813" s="91" t="s">
        <v>21394</v>
      </c>
      <c r="C1813" s="91" t="s">
        <v>21395</v>
      </c>
      <c r="D1813" s="91" t="s">
        <v>21396</v>
      </c>
      <c r="E1813" s="62" t="s">
        <v>20354</v>
      </c>
      <c r="F1813" s="62" t="s">
        <v>15764</v>
      </c>
    </row>
    <row r="1814" spans="1:6" x14ac:dyDescent="0.15">
      <c r="A1814" s="87" t="s">
        <v>1606</v>
      </c>
      <c r="B1814" s="91" t="s">
        <v>21397</v>
      </c>
      <c r="C1814" s="91" t="s">
        <v>21398</v>
      </c>
      <c r="D1814" s="91" t="s">
        <v>21399</v>
      </c>
      <c r="E1814" s="62" t="s">
        <v>20354</v>
      </c>
      <c r="F1814" s="62" t="s">
        <v>15764</v>
      </c>
    </row>
    <row r="1815" spans="1:6" x14ac:dyDescent="0.15">
      <c r="A1815" s="87" t="s">
        <v>624</v>
      </c>
      <c r="B1815" s="91" t="s">
        <v>21400</v>
      </c>
      <c r="C1815" s="91" t="s">
        <v>21401</v>
      </c>
      <c r="D1815" s="91" t="s">
        <v>21402</v>
      </c>
      <c r="E1815" s="62" t="s">
        <v>20354</v>
      </c>
      <c r="F1815" s="62" t="s">
        <v>15764</v>
      </c>
    </row>
    <row r="1816" spans="1:6" x14ac:dyDescent="0.15">
      <c r="A1816" s="87" t="s">
        <v>2963</v>
      </c>
      <c r="B1816" s="91" t="s">
        <v>21403</v>
      </c>
      <c r="C1816" s="91" t="s">
        <v>21404</v>
      </c>
      <c r="D1816" s="91" t="s">
        <v>21405</v>
      </c>
      <c r="E1816" s="62" t="s">
        <v>20354</v>
      </c>
      <c r="F1816" s="62" t="s">
        <v>15764</v>
      </c>
    </row>
    <row r="1817" spans="1:6" x14ac:dyDescent="0.15">
      <c r="A1817" s="87" t="s">
        <v>1777</v>
      </c>
      <c r="B1817" s="91" t="s">
        <v>21406</v>
      </c>
      <c r="C1817" s="91" t="s">
        <v>21407</v>
      </c>
      <c r="D1817" s="91" t="s">
        <v>21408</v>
      </c>
      <c r="E1817" s="62" t="s">
        <v>20354</v>
      </c>
      <c r="F1817" s="62" t="s">
        <v>15764</v>
      </c>
    </row>
    <row r="1818" spans="1:6" x14ac:dyDescent="0.15">
      <c r="A1818" s="87" t="s">
        <v>1609</v>
      </c>
      <c r="B1818" s="91" t="s">
        <v>21409</v>
      </c>
      <c r="C1818" s="91" t="s">
        <v>21410</v>
      </c>
      <c r="D1818" s="91" t="s">
        <v>21411</v>
      </c>
      <c r="E1818" s="62" t="s">
        <v>20354</v>
      </c>
      <c r="F1818" s="62" t="s">
        <v>15764</v>
      </c>
    </row>
    <row r="1819" spans="1:6" x14ac:dyDescent="0.15">
      <c r="A1819" s="87" t="s">
        <v>1804</v>
      </c>
      <c r="B1819" s="91" t="s">
        <v>21412</v>
      </c>
      <c r="C1819" s="91" t="s">
        <v>21413</v>
      </c>
      <c r="D1819" s="91" t="s">
        <v>21414</v>
      </c>
      <c r="E1819" s="62" t="s">
        <v>20354</v>
      </c>
      <c r="F1819" s="62" t="s">
        <v>15764</v>
      </c>
    </row>
    <row r="1820" spans="1:6" x14ac:dyDescent="0.15">
      <c r="A1820" s="87" t="s">
        <v>2143</v>
      </c>
      <c r="B1820" s="91" t="s">
        <v>21415</v>
      </c>
      <c r="C1820" s="91" t="s">
        <v>21416</v>
      </c>
      <c r="D1820" s="91" t="s">
        <v>21417</v>
      </c>
      <c r="E1820" s="62" t="s">
        <v>20354</v>
      </c>
      <c r="F1820" s="62" t="s">
        <v>15764</v>
      </c>
    </row>
    <row r="1821" spans="1:6" x14ac:dyDescent="0.15">
      <c r="A1821" s="87" t="s">
        <v>1759</v>
      </c>
      <c r="B1821" s="91" t="s">
        <v>21418</v>
      </c>
      <c r="C1821" s="91" t="s">
        <v>21419</v>
      </c>
      <c r="D1821" s="91" t="s">
        <v>21420</v>
      </c>
      <c r="E1821" s="62" t="s">
        <v>20354</v>
      </c>
      <c r="F1821" s="62" t="s">
        <v>15764</v>
      </c>
    </row>
    <row r="1822" spans="1:6" x14ac:dyDescent="0.15">
      <c r="A1822" s="87" t="s">
        <v>2212</v>
      </c>
      <c r="B1822" s="91" t="s">
        <v>21421</v>
      </c>
      <c r="C1822" s="91" t="s">
        <v>21422</v>
      </c>
      <c r="D1822" s="91" t="s">
        <v>21423</v>
      </c>
      <c r="E1822" s="62" t="s">
        <v>20354</v>
      </c>
      <c r="F1822" s="62" t="s">
        <v>15764</v>
      </c>
    </row>
    <row r="1823" spans="1:6" x14ac:dyDescent="0.15">
      <c r="A1823" s="87" t="s">
        <v>2297</v>
      </c>
      <c r="B1823" s="91" t="s">
        <v>21424</v>
      </c>
      <c r="C1823" s="91" t="s">
        <v>21425</v>
      </c>
      <c r="D1823" s="91" t="s">
        <v>21426</v>
      </c>
      <c r="E1823" s="62" t="s">
        <v>20354</v>
      </c>
      <c r="F1823" s="62" t="s">
        <v>15764</v>
      </c>
    </row>
    <row r="1824" spans="1:6" x14ac:dyDescent="0.15">
      <c r="A1824" s="87" t="s">
        <v>570</v>
      </c>
      <c r="B1824" s="91" t="s">
        <v>21427</v>
      </c>
      <c r="C1824" s="91" t="s">
        <v>21428</v>
      </c>
      <c r="D1824" s="91" t="s">
        <v>21429</v>
      </c>
      <c r="E1824" s="62" t="s">
        <v>20354</v>
      </c>
      <c r="F1824" s="62" t="s">
        <v>15764</v>
      </c>
    </row>
    <row r="1825" spans="1:6" x14ac:dyDescent="0.15">
      <c r="A1825" s="87" t="s">
        <v>633</v>
      </c>
      <c r="B1825" s="91" t="s">
        <v>21430</v>
      </c>
      <c r="C1825" s="91" t="s">
        <v>21431</v>
      </c>
      <c r="D1825" s="91" t="s">
        <v>21432</v>
      </c>
      <c r="E1825" s="62" t="s">
        <v>20354</v>
      </c>
      <c r="F1825" s="62" t="s">
        <v>15764</v>
      </c>
    </row>
    <row r="1826" spans="1:6" x14ac:dyDescent="0.15">
      <c r="A1826" s="87" t="s">
        <v>2260</v>
      </c>
      <c r="B1826" s="91" t="s">
        <v>21433</v>
      </c>
      <c r="C1826" s="91" t="s">
        <v>21434</v>
      </c>
      <c r="D1826" s="91" t="s">
        <v>21435</v>
      </c>
      <c r="E1826" s="62" t="s">
        <v>20354</v>
      </c>
      <c r="F1826" s="62" t="s">
        <v>15764</v>
      </c>
    </row>
    <row r="1827" spans="1:6" x14ac:dyDescent="0.15">
      <c r="A1827" s="87" t="s">
        <v>2066</v>
      </c>
      <c r="B1827" s="91" t="s">
        <v>21436</v>
      </c>
      <c r="C1827" s="91" t="s">
        <v>21437</v>
      </c>
      <c r="D1827" s="91" t="s">
        <v>21438</v>
      </c>
      <c r="E1827" s="62" t="s">
        <v>20354</v>
      </c>
      <c r="F1827" s="62" t="s">
        <v>15764</v>
      </c>
    </row>
    <row r="1828" spans="1:6" x14ac:dyDescent="0.15">
      <c r="A1828" s="87" t="s">
        <v>2105</v>
      </c>
      <c r="B1828" s="91" t="s">
        <v>21439</v>
      </c>
      <c r="C1828" s="91" t="s">
        <v>21440</v>
      </c>
      <c r="D1828" s="91" t="s">
        <v>21441</v>
      </c>
      <c r="E1828" s="62" t="s">
        <v>20354</v>
      </c>
      <c r="F1828" s="62" t="s">
        <v>15764</v>
      </c>
    </row>
    <row r="1829" spans="1:6" x14ac:dyDescent="0.15">
      <c r="A1829" s="87" t="s">
        <v>1967</v>
      </c>
      <c r="B1829" s="91" t="s">
        <v>21442</v>
      </c>
      <c r="C1829" s="91" t="s">
        <v>21443</v>
      </c>
      <c r="D1829" s="91" t="s">
        <v>21444</v>
      </c>
      <c r="E1829" s="62" t="s">
        <v>20354</v>
      </c>
      <c r="F1829" s="62" t="s">
        <v>15764</v>
      </c>
    </row>
    <row r="1830" spans="1:6" x14ac:dyDescent="0.15">
      <c r="A1830" s="87" t="s">
        <v>2848</v>
      </c>
      <c r="B1830" s="91" t="s">
        <v>21445</v>
      </c>
      <c r="C1830" s="91" t="s">
        <v>21446</v>
      </c>
      <c r="D1830" s="91" t="s">
        <v>21447</v>
      </c>
      <c r="E1830" s="62" t="s">
        <v>20354</v>
      </c>
      <c r="F1830" s="62" t="s">
        <v>15764</v>
      </c>
    </row>
    <row r="1831" spans="1:6" x14ac:dyDescent="0.15">
      <c r="A1831" s="87" t="s">
        <v>2850</v>
      </c>
      <c r="B1831" s="91" t="s">
        <v>21448</v>
      </c>
      <c r="C1831" s="91" t="s">
        <v>21449</v>
      </c>
      <c r="D1831" s="91" t="s">
        <v>21450</v>
      </c>
      <c r="E1831" s="62" t="s">
        <v>20354</v>
      </c>
      <c r="F1831" s="62" t="s">
        <v>15764</v>
      </c>
    </row>
    <row r="1832" spans="1:6" x14ac:dyDescent="0.15">
      <c r="A1832" s="87" t="s">
        <v>3105</v>
      </c>
      <c r="B1832" s="91" t="s">
        <v>21451</v>
      </c>
      <c r="C1832" s="91" t="s">
        <v>21452</v>
      </c>
      <c r="D1832" s="91" t="s">
        <v>21453</v>
      </c>
      <c r="E1832" s="62" t="s">
        <v>20354</v>
      </c>
      <c r="F1832" s="62" t="s">
        <v>15764</v>
      </c>
    </row>
    <row r="1833" spans="1:6" x14ac:dyDescent="0.15">
      <c r="A1833" s="87" t="s">
        <v>3236</v>
      </c>
      <c r="B1833" s="91" t="s">
        <v>21454</v>
      </c>
      <c r="C1833" s="91" t="s">
        <v>21455</v>
      </c>
      <c r="D1833" s="91" t="s">
        <v>21456</v>
      </c>
      <c r="E1833" s="62" t="s">
        <v>20354</v>
      </c>
      <c r="F1833" s="62" t="s">
        <v>15764</v>
      </c>
    </row>
    <row r="1834" spans="1:6" x14ac:dyDescent="0.15">
      <c r="A1834" s="87" t="s">
        <v>3239</v>
      </c>
      <c r="B1834" s="91" t="s">
        <v>21457</v>
      </c>
      <c r="C1834" s="91" t="s">
        <v>21458</v>
      </c>
      <c r="D1834" s="91" t="s">
        <v>21459</v>
      </c>
      <c r="E1834" s="62" t="s">
        <v>20354</v>
      </c>
      <c r="F1834" s="62" t="s">
        <v>15764</v>
      </c>
    </row>
    <row r="1835" spans="1:6" x14ac:dyDescent="0.15">
      <c r="A1835" s="87" t="s">
        <v>3242</v>
      </c>
      <c r="B1835" s="91" t="s">
        <v>21460</v>
      </c>
      <c r="C1835" s="91" t="s">
        <v>21461</v>
      </c>
      <c r="D1835" s="91" t="s">
        <v>21462</v>
      </c>
      <c r="E1835" s="62" t="s">
        <v>20354</v>
      </c>
      <c r="F1835" s="62" t="s">
        <v>15764</v>
      </c>
    </row>
    <row r="1836" spans="1:6" x14ac:dyDescent="0.15">
      <c r="A1836" s="87" t="s">
        <v>3245</v>
      </c>
      <c r="B1836" s="91" t="s">
        <v>21463</v>
      </c>
      <c r="C1836" s="91" t="s">
        <v>21464</v>
      </c>
      <c r="D1836" s="91" t="s">
        <v>21465</v>
      </c>
      <c r="E1836" s="62" t="s">
        <v>20354</v>
      </c>
      <c r="F1836" s="62" t="s">
        <v>15764</v>
      </c>
    </row>
    <row r="1837" spans="1:6" x14ac:dyDescent="0.15">
      <c r="A1837" s="87" t="s">
        <v>3248</v>
      </c>
      <c r="B1837" s="91" t="s">
        <v>21466</v>
      </c>
      <c r="C1837" s="91" t="s">
        <v>21467</v>
      </c>
      <c r="D1837" s="91" t="s">
        <v>21468</v>
      </c>
      <c r="E1837" s="62" t="s">
        <v>20354</v>
      </c>
      <c r="F1837" s="62" t="s">
        <v>15764</v>
      </c>
    </row>
    <row r="1838" spans="1:6" x14ac:dyDescent="0.15">
      <c r="A1838" s="87" t="s">
        <v>3251</v>
      </c>
      <c r="B1838" s="91" t="s">
        <v>21469</v>
      </c>
      <c r="C1838" s="91" t="s">
        <v>21470</v>
      </c>
      <c r="D1838" s="91" t="s">
        <v>21471</v>
      </c>
      <c r="E1838" s="62" t="s">
        <v>20354</v>
      </c>
      <c r="F1838" s="62" t="s">
        <v>15764</v>
      </c>
    </row>
    <row r="1839" spans="1:6" x14ac:dyDescent="0.15">
      <c r="A1839" s="87" t="s">
        <v>3254</v>
      </c>
      <c r="B1839" s="91" t="s">
        <v>21472</v>
      </c>
      <c r="C1839" s="91" t="s">
        <v>21473</v>
      </c>
      <c r="D1839" s="91" t="s">
        <v>21474</v>
      </c>
      <c r="E1839" s="62" t="s">
        <v>20354</v>
      </c>
      <c r="F1839" s="62" t="s">
        <v>15764</v>
      </c>
    </row>
    <row r="1840" spans="1:6" x14ac:dyDescent="0.15">
      <c r="A1840" s="87" t="s">
        <v>3257</v>
      </c>
      <c r="B1840" s="91" t="s">
        <v>21475</v>
      </c>
      <c r="C1840" s="91" t="s">
        <v>21476</v>
      </c>
      <c r="D1840" s="91" t="s">
        <v>21477</v>
      </c>
      <c r="E1840" s="62" t="s">
        <v>20354</v>
      </c>
      <c r="F1840" s="62" t="s">
        <v>15764</v>
      </c>
    </row>
    <row r="1841" spans="1:6" x14ac:dyDescent="0.15">
      <c r="A1841" s="87" t="s">
        <v>3260</v>
      </c>
      <c r="B1841" s="91" t="s">
        <v>21478</v>
      </c>
      <c r="C1841" s="91" t="s">
        <v>21479</v>
      </c>
      <c r="D1841" s="91" t="s">
        <v>21480</v>
      </c>
      <c r="E1841" s="62" t="s">
        <v>20354</v>
      </c>
      <c r="F1841" s="62" t="s">
        <v>15764</v>
      </c>
    </row>
    <row r="1842" spans="1:6" x14ac:dyDescent="0.15">
      <c r="A1842" s="87" t="s">
        <v>3263</v>
      </c>
      <c r="B1842" s="91" t="s">
        <v>21481</v>
      </c>
      <c r="C1842" s="91" t="s">
        <v>21482</v>
      </c>
      <c r="D1842" s="91" t="s">
        <v>21483</v>
      </c>
      <c r="E1842" s="62" t="s">
        <v>20354</v>
      </c>
      <c r="F1842" s="62" t="s">
        <v>15764</v>
      </c>
    </row>
    <row r="1843" spans="1:6" x14ac:dyDescent="0.15">
      <c r="A1843" s="87" t="s">
        <v>3266</v>
      </c>
      <c r="B1843" s="91" t="s">
        <v>21484</v>
      </c>
      <c r="C1843" s="91" t="s">
        <v>21485</v>
      </c>
      <c r="D1843" s="91" t="s">
        <v>21486</v>
      </c>
      <c r="E1843" s="62" t="s">
        <v>20354</v>
      </c>
      <c r="F1843" s="62" t="s">
        <v>15764</v>
      </c>
    </row>
    <row r="1844" spans="1:6" x14ac:dyDescent="0.15">
      <c r="A1844" s="87" t="s">
        <v>3269</v>
      </c>
      <c r="B1844" s="91" t="s">
        <v>21487</v>
      </c>
      <c r="C1844" s="91" t="s">
        <v>21488</v>
      </c>
      <c r="D1844" s="91" t="s">
        <v>21489</v>
      </c>
      <c r="E1844" s="62" t="s">
        <v>20354</v>
      </c>
      <c r="F1844" s="62" t="s">
        <v>15764</v>
      </c>
    </row>
    <row r="1845" spans="1:6" x14ac:dyDescent="0.15">
      <c r="A1845" s="87" t="s">
        <v>3272</v>
      </c>
      <c r="B1845" s="91" t="s">
        <v>21490</v>
      </c>
      <c r="C1845" s="91" t="s">
        <v>21491</v>
      </c>
      <c r="D1845" s="91" t="s">
        <v>21492</v>
      </c>
      <c r="E1845" s="62" t="s">
        <v>20354</v>
      </c>
      <c r="F1845" s="62" t="s">
        <v>15764</v>
      </c>
    </row>
    <row r="1846" spans="1:6" x14ac:dyDescent="0.15">
      <c r="A1846" s="87" t="s">
        <v>3275</v>
      </c>
      <c r="B1846" s="91" t="s">
        <v>21493</v>
      </c>
      <c r="C1846" s="91" t="s">
        <v>21494</v>
      </c>
      <c r="D1846" s="91" t="s">
        <v>21495</v>
      </c>
      <c r="E1846" s="62" t="s">
        <v>20354</v>
      </c>
      <c r="F1846" s="62" t="s">
        <v>15764</v>
      </c>
    </row>
    <row r="1847" spans="1:6" x14ac:dyDescent="0.15">
      <c r="A1847" s="87" t="s">
        <v>3278</v>
      </c>
      <c r="B1847" s="91" t="s">
        <v>21496</v>
      </c>
      <c r="C1847" s="91" t="s">
        <v>21497</v>
      </c>
      <c r="D1847" s="91" t="s">
        <v>21498</v>
      </c>
      <c r="E1847" s="62" t="s">
        <v>20354</v>
      </c>
      <c r="F1847" s="62" t="s">
        <v>15764</v>
      </c>
    </row>
    <row r="1848" spans="1:6" x14ac:dyDescent="0.15">
      <c r="A1848" s="87" t="s">
        <v>3281</v>
      </c>
      <c r="B1848" s="91" t="s">
        <v>21499</v>
      </c>
      <c r="C1848" s="91" t="s">
        <v>21500</v>
      </c>
      <c r="D1848" s="91" t="s">
        <v>21501</v>
      </c>
      <c r="E1848" s="62" t="s">
        <v>20354</v>
      </c>
      <c r="F1848" s="62" t="s">
        <v>15764</v>
      </c>
    </row>
    <row r="1849" spans="1:6" x14ac:dyDescent="0.15">
      <c r="A1849" s="87" t="s">
        <v>3284</v>
      </c>
      <c r="B1849" s="91" t="s">
        <v>21502</v>
      </c>
      <c r="C1849" s="91" t="s">
        <v>21503</v>
      </c>
      <c r="D1849" s="91" t="s">
        <v>21504</v>
      </c>
      <c r="E1849" s="62" t="s">
        <v>20354</v>
      </c>
      <c r="F1849" s="62" t="s">
        <v>15764</v>
      </c>
    </row>
    <row r="1850" spans="1:6" x14ac:dyDescent="0.15">
      <c r="A1850" s="87" t="s">
        <v>3287</v>
      </c>
      <c r="B1850" s="91" t="s">
        <v>21505</v>
      </c>
      <c r="C1850" s="91" t="s">
        <v>21506</v>
      </c>
      <c r="D1850" s="91" t="s">
        <v>21507</v>
      </c>
      <c r="E1850" s="62" t="s">
        <v>20354</v>
      </c>
      <c r="F1850" s="62" t="s">
        <v>15764</v>
      </c>
    </row>
    <row r="1851" spans="1:6" x14ac:dyDescent="0.15">
      <c r="A1851" s="87" t="s">
        <v>3290</v>
      </c>
      <c r="B1851" s="91" t="s">
        <v>21508</v>
      </c>
      <c r="C1851" s="91" t="s">
        <v>21509</v>
      </c>
      <c r="D1851" s="91" t="s">
        <v>21510</v>
      </c>
      <c r="E1851" s="62" t="s">
        <v>20354</v>
      </c>
      <c r="F1851" s="62" t="s">
        <v>15764</v>
      </c>
    </row>
    <row r="1852" spans="1:6" x14ac:dyDescent="0.15">
      <c r="A1852" s="87" t="s">
        <v>3293</v>
      </c>
      <c r="B1852" s="91" t="s">
        <v>21511</v>
      </c>
      <c r="C1852" s="91" t="s">
        <v>21512</v>
      </c>
      <c r="D1852" s="91" t="s">
        <v>21513</v>
      </c>
      <c r="E1852" s="62" t="s">
        <v>20354</v>
      </c>
      <c r="F1852" s="62" t="s">
        <v>15764</v>
      </c>
    </row>
    <row r="1853" spans="1:6" x14ac:dyDescent="0.15">
      <c r="A1853" s="87" t="s">
        <v>3296</v>
      </c>
      <c r="B1853" s="91" t="s">
        <v>21514</v>
      </c>
      <c r="C1853" s="91" t="s">
        <v>21515</v>
      </c>
      <c r="D1853" s="91" t="s">
        <v>21516</v>
      </c>
      <c r="E1853" s="62" t="s">
        <v>20354</v>
      </c>
      <c r="F1853" s="62" t="s">
        <v>15764</v>
      </c>
    </row>
    <row r="1854" spans="1:6" x14ac:dyDescent="0.15">
      <c r="A1854" s="87" t="s">
        <v>3299</v>
      </c>
      <c r="B1854" s="91" t="s">
        <v>21517</v>
      </c>
      <c r="C1854" s="91" t="s">
        <v>21518</v>
      </c>
      <c r="D1854" s="91" t="s">
        <v>21519</v>
      </c>
      <c r="E1854" s="62" t="s">
        <v>20354</v>
      </c>
      <c r="F1854" s="62" t="s">
        <v>15764</v>
      </c>
    </row>
    <row r="1855" spans="1:6" x14ac:dyDescent="0.15">
      <c r="A1855" s="87" t="s">
        <v>3302</v>
      </c>
      <c r="B1855" s="91" t="s">
        <v>21520</v>
      </c>
      <c r="C1855" s="91" t="s">
        <v>21521</v>
      </c>
      <c r="D1855" s="91" t="s">
        <v>21522</v>
      </c>
      <c r="E1855" s="62" t="s">
        <v>20354</v>
      </c>
      <c r="F1855" s="62" t="s">
        <v>15764</v>
      </c>
    </row>
    <row r="1856" spans="1:6" x14ac:dyDescent="0.15">
      <c r="A1856" s="87" t="s">
        <v>3305</v>
      </c>
      <c r="B1856" s="91" t="s">
        <v>21523</v>
      </c>
      <c r="C1856" s="91" t="s">
        <v>21524</v>
      </c>
      <c r="D1856" s="91" t="s">
        <v>21525</v>
      </c>
      <c r="E1856" s="62" t="s">
        <v>20354</v>
      </c>
      <c r="F1856" s="62" t="s">
        <v>15764</v>
      </c>
    </row>
    <row r="1857" spans="1:6" x14ac:dyDescent="0.15">
      <c r="A1857" s="87" t="s">
        <v>3308</v>
      </c>
      <c r="B1857" s="91" t="s">
        <v>21526</v>
      </c>
      <c r="C1857" s="91" t="s">
        <v>21527</v>
      </c>
      <c r="D1857" s="91" t="s">
        <v>21528</v>
      </c>
      <c r="E1857" s="62" t="s">
        <v>20354</v>
      </c>
      <c r="F1857" s="62" t="s">
        <v>15764</v>
      </c>
    </row>
    <row r="1858" spans="1:6" x14ac:dyDescent="0.15">
      <c r="A1858" s="87" t="s">
        <v>3311</v>
      </c>
      <c r="B1858" s="91" t="s">
        <v>21529</v>
      </c>
      <c r="C1858" s="91" t="s">
        <v>21530</v>
      </c>
      <c r="D1858" s="91" t="s">
        <v>21531</v>
      </c>
      <c r="E1858" s="62" t="s">
        <v>20354</v>
      </c>
      <c r="F1858" s="62" t="s">
        <v>15764</v>
      </c>
    </row>
    <row r="1859" spans="1:6" x14ac:dyDescent="0.15">
      <c r="A1859" s="87" t="s">
        <v>3314</v>
      </c>
      <c r="B1859" s="91" t="s">
        <v>21532</v>
      </c>
      <c r="C1859" s="91" t="s">
        <v>21533</v>
      </c>
      <c r="D1859" s="91" t="s">
        <v>21534</v>
      </c>
      <c r="E1859" s="62" t="s">
        <v>20354</v>
      </c>
      <c r="F1859" s="62" t="s">
        <v>15764</v>
      </c>
    </row>
    <row r="1860" spans="1:6" x14ac:dyDescent="0.15">
      <c r="A1860" s="87" t="s">
        <v>3317</v>
      </c>
      <c r="B1860" s="91" t="s">
        <v>21535</v>
      </c>
      <c r="C1860" s="91" t="s">
        <v>21536</v>
      </c>
      <c r="D1860" s="91" t="s">
        <v>21537</v>
      </c>
      <c r="E1860" s="62" t="s">
        <v>20354</v>
      </c>
      <c r="F1860" s="62" t="s">
        <v>15764</v>
      </c>
    </row>
    <row r="1861" spans="1:6" x14ac:dyDescent="0.15">
      <c r="A1861" s="87" t="s">
        <v>3320</v>
      </c>
      <c r="B1861" s="91" t="s">
        <v>21538</v>
      </c>
      <c r="C1861" s="91" t="s">
        <v>21539</v>
      </c>
      <c r="D1861" s="91" t="s">
        <v>21540</v>
      </c>
      <c r="E1861" s="62" t="s">
        <v>20354</v>
      </c>
      <c r="F1861" s="62" t="s">
        <v>15764</v>
      </c>
    </row>
    <row r="1862" spans="1:6" x14ac:dyDescent="0.15">
      <c r="A1862" s="87" t="s">
        <v>3323</v>
      </c>
      <c r="B1862" s="91" t="s">
        <v>21541</v>
      </c>
      <c r="C1862" s="91" t="s">
        <v>21542</v>
      </c>
      <c r="D1862" s="91" t="s">
        <v>21543</v>
      </c>
      <c r="E1862" s="62" t="s">
        <v>20354</v>
      </c>
      <c r="F1862" s="62" t="s">
        <v>15764</v>
      </c>
    </row>
    <row r="1863" spans="1:6" x14ac:dyDescent="0.15">
      <c r="A1863" s="87" t="s">
        <v>3326</v>
      </c>
      <c r="B1863" s="91" t="s">
        <v>21544</v>
      </c>
      <c r="C1863" s="91" t="s">
        <v>21545</v>
      </c>
      <c r="D1863" s="91" t="s">
        <v>21546</v>
      </c>
      <c r="E1863" s="62" t="s">
        <v>20354</v>
      </c>
      <c r="F1863" s="62" t="s">
        <v>15764</v>
      </c>
    </row>
    <row r="1864" spans="1:6" x14ac:dyDescent="0.15">
      <c r="A1864" s="87" t="s">
        <v>3329</v>
      </c>
      <c r="B1864" s="91" t="s">
        <v>21547</v>
      </c>
      <c r="C1864" s="91" t="s">
        <v>21548</v>
      </c>
      <c r="D1864" s="91" t="s">
        <v>21549</v>
      </c>
      <c r="E1864" s="62" t="s">
        <v>20354</v>
      </c>
      <c r="F1864" s="62" t="s">
        <v>15764</v>
      </c>
    </row>
    <row r="1865" spans="1:6" x14ac:dyDescent="0.15">
      <c r="A1865" s="87" t="s">
        <v>3332</v>
      </c>
      <c r="B1865" s="91" t="s">
        <v>21550</v>
      </c>
      <c r="C1865" s="91" t="s">
        <v>21551</v>
      </c>
      <c r="D1865" s="91" t="s">
        <v>21552</v>
      </c>
      <c r="E1865" s="62" t="s">
        <v>20354</v>
      </c>
      <c r="F1865" s="62" t="s">
        <v>15764</v>
      </c>
    </row>
    <row r="1866" spans="1:6" x14ac:dyDescent="0.15">
      <c r="A1866" s="87" t="s">
        <v>3335</v>
      </c>
      <c r="B1866" s="91" t="s">
        <v>21553</v>
      </c>
      <c r="C1866" s="91" t="s">
        <v>21554</v>
      </c>
      <c r="D1866" s="91" t="s">
        <v>21555</v>
      </c>
      <c r="E1866" s="62" t="s">
        <v>20354</v>
      </c>
      <c r="F1866" s="62" t="s">
        <v>15764</v>
      </c>
    </row>
    <row r="1867" spans="1:6" x14ac:dyDescent="0.15">
      <c r="A1867" s="87" t="s">
        <v>3338</v>
      </c>
      <c r="B1867" s="91" t="s">
        <v>21556</v>
      </c>
      <c r="C1867" s="91" t="s">
        <v>21557</v>
      </c>
      <c r="D1867" s="91" t="s">
        <v>21558</v>
      </c>
      <c r="E1867" s="62" t="s">
        <v>20354</v>
      </c>
      <c r="F1867" s="62" t="s">
        <v>15764</v>
      </c>
    </row>
    <row r="1868" spans="1:6" x14ac:dyDescent="0.15">
      <c r="A1868" s="87" t="s">
        <v>3341</v>
      </c>
      <c r="B1868" s="91" t="s">
        <v>21559</v>
      </c>
      <c r="C1868" s="91" t="s">
        <v>21560</v>
      </c>
      <c r="D1868" s="91" t="s">
        <v>21561</v>
      </c>
      <c r="E1868" s="62" t="s">
        <v>20354</v>
      </c>
      <c r="F1868" s="62" t="s">
        <v>15764</v>
      </c>
    </row>
    <row r="1869" spans="1:6" x14ac:dyDescent="0.15">
      <c r="A1869" s="87" t="s">
        <v>3344</v>
      </c>
      <c r="B1869" s="91" t="s">
        <v>21562</v>
      </c>
      <c r="C1869" s="91" t="s">
        <v>21563</v>
      </c>
      <c r="D1869" s="91" t="s">
        <v>21564</v>
      </c>
      <c r="E1869" s="62" t="s">
        <v>20354</v>
      </c>
      <c r="F1869" s="62" t="s">
        <v>15764</v>
      </c>
    </row>
    <row r="1870" spans="1:6" x14ac:dyDescent="0.15">
      <c r="A1870" s="87" t="s">
        <v>3347</v>
      </c>
      <c r="B1870" s="91" t="s">
        <v>21565</v>
      </c>
      <c r="C1870" s="91" t="s">
        <v>21566</v>
      </c>
      <c r="D1870" s="91" t="s">
        <v>21567</v>
      </c>
      <c r="E1870" s="62" t="s">
        <v>20354</v>
      </c>
      <c r="F1870" s="62" t="s">
        <v>15764</v>
      </c>
    </row>
    <row r="1871" spans="1:6" x14ac:dyDescent="0.15">
      <c r="A1871" s="87" t="s">
        <v>3350</v>
      </c>
      <c r="B1871" s="91" t="s">
        <v>21568</v>
      </c>
      <c r="C1871" s="91" t="s">
        <v>21569</v>
      </c>
      <c r="D1871" s="91" t="s">
        <v>21570</v>
      </c>
      <c r="E1871" s="62" t="s">
        <v>20354</v>
      </c>
      <c r="F1871" s="62" t="s">
        <v>15764</v>
      </c>
    </row>
    <row r="1872" spans="1:6" x14ac:dyDescent="0.15">
      <c r="A1872" s="87" t="s">
        <v>3353</v>
      </c>
      <c r="B1872" s="91" t="s">
        <v>21571</v>
      </c>
      <c r="C1872" s="91" t="s">
        <v>21572</v>
      </c>
      <c r="D1872" s="91" t="s">
        <v>21573</v>
      </c>
      <c r="E1872" s="62" t="s">
        <v>20354</v>
      </c>
      <c r="F1872" s="62" t="s">
        <v>15764</v>
      </c>
    </row>
    <row r="1873" spans="1:6" x14ac:dyDescent="0.15">
      <c r="A1873" s="87" t="s">
        <v>3356</v>
      </c>
      <c r="B1873" s="91" t="s">
        <v>21574</v>
      </c>
      <c r="C1873" s="91" t="s">
        <v>21575</v>
      </c>
      <c r="D1873" s="91" t="s">
        <v>21576</v>
      </c>
      <c r="E1873" s="62" t="s">
        <v>20354</v>
      </c>
      <c r="F1873" s="62" t="s">
        <v>15764</v>
      </c>
    </row>
    <row r="1874" spans="1:6" x14ac:dyDescent="0.15">
      <c r="A1874" s="87" t="s">
        <v>3359</v>
      </c>
      <c r="B1874" s="91" t="s">
        <v>21577</v>
      </c>
      <c r="C1874" s="91" t="s">
        <v>21578</v>
      </c>
      <c r="D1874" s="91" t="s">
        <v>21579</v>
      </c>
      <c r="E1874" s="62" t="s">
        <v>20354</v>
      </c>
      <c r="F1874" s="62" t="s">
        <v>15764</v>
      </c>
    </row>
    <row r="1875" spans="1:6" x14ac:dyDescent="0.15">
      <c r="A1875" s="87" t="s">
        <v>3362</v>
      </c>
      <c r="B1875" s="91" t="s">
        <v>21580</v>
      </c>
      <c r="C1875" s="91" t="s">
        <v>21581</v>
      </c>
      <c r="D1875" s="91" t="s">
        <v>21582</v>
      </c>
      <c r="E1875" s="62" t="s">
        <v>20354</v>
      </c>
      <c r="F1875" s="62" t="s">
        <v>15764</v>
      </c>
    </row>
    <row r="1876" spans="1:6" x14ac:dyDescent="0.15">
      <c r="A1876" s="87" t="s">
        <v>3365</v>
      </c>
      <c r="B1876" s="91" t="s">
        <v>21583</v>
      </c>
      <c r="C1876" s="91" t="s">
        <v>21584</v>
      </c>
      <c r="D1876" s="91" t="s">
        <v>21585</v>
      </c>
      <c r="E1876" s="62" t="s">
        <v>20354</v>
      </c>
      <c r="F1876" s="62" t="s">
        <v>15764</v>
      </c>
    </row>
    <row r="1877" spans="1:6" x14ac:dyDescent="0.15">
      <c r="A1877" s="87" t="s">
        <v>3368</v>
      </c>
      <c r="B1877" s="91" t="s">
        <v>21586</v>
      </c>
      <c r="C1877" s="91" t="s">
        <v>21587</v>
      </c>
      <c r="D1877" s="91" t="s">
        <v>21588</v>
      </c>
      <c r="E1877" s="62" t="s">
        <v>20354</v>
      </c>
      <c r="F1877" s="62" t="s">
        <v>15764</v>
      </c>
    </row>
    <row r="1878" spans="1:6" x14ac:dyDescent="0.15">
      <c r="A1878" s="87" t="s">
        <v>3371</v>
      </c>
      <c r="B1878" s="91" t="s">
        <v>21589</v>
      </c>
      <c r="C1878" s="91" t="s">
        <v>21590</v>
      </c>
      <c r="D1878" s="91" t="s">
        <v>21591</v>
      </c>
      <c r="E1878" s="62" t="s">
        <v>20354</v>
      </c>
      <c r="F1878" s="62" t="s">
        <v>15764</v>
      </c>
    </row>
    <row r="1879" spans="1:6" x14ac:dyDescent="0.15">
      <c r="A1879" s="87" t="s">
        <v>3374</v>
      </c>
      <c r="B1879" s="91" t="s">
        <v>21592</v>
      </c>
      <c r="C1879" s="91" t="s">
        <v>21593</v>
      </c>
      <c r="D1879" s="91" t="s">
        <v>21594</v>
      </c>
      <c r="E1879" s="62" t="s">
        <v>20354</v>
      </c>
      <c r="F1879" s="62" t="s">
        <v>15764</v>
      </c>
    </row>
    <row r="1880" spans="1:6" x14ac:dyDescent="0.15">
      <c r="A1880" s="87" t="s">
        <v>3377</v>
      </c>
      <c r="B1880" s="91" t="s">
        <v>21595</v>
      </c>
      <c r="C1880" s="91" t="s">
        <v>21596</v>
      </c>
      <c r="D1880" s="91" t="s">
        <v>21597</v>
      </c>
      <c r="E1880" s="62" t="s">
        <v>20354</v>
      </c>
      <c r="F1880" s="62" t="s">
        <v>15764</v>
      </c>
    </row>
    <row r="1881" spans="1:6" x14ac:dyDescent="0.15">
      <c r="A1881" s="87" t="s">
        <v>3380</v>
      </c>
      <c r="B1881" s="91" t="s">
        <v>21598</v>
      </c>
      <c r="C1881" s="91" t="s">
        <v>21599</v>
      </c>
      <c r="D1881" s="91" t="s">
        <v>21600</v>
      </c>
      <c r="E1881" s="62" t="s">
        <v>20354</v>
      </c>
      <c r="F1881" s="62" t="s">
        <v>15764</v>
      </c>
    </row>
    <row r="1882" spans="1:6" x14ac:dyDescent="0.15">
      <c r="A1882" s="87" t="s">
        <v>3383</v>
      </c>
      <c r="B1882" s="91" t="s">
        <v>21601</v>
      </c>
      <c r="C1882" s="91" t="s">
        <v>21602</v>
      </c>
      <c r="D1882" s="91" t="s">
        <v>21603</v>
      </c>
      <c r="E1882" s="62" t="s">
        <v>20354</v>
      </c>
      <c r="F1882" s="62" t="s">
        <v>15764</v>
      </c>
    </row>
    <row r="1883" spans="1:6" x14ac:dyDescent="0.15">
      <c r="A1883" s="87" t="s">
        <v>3386</v>
      </c>
      <c r="B1883" s="91" t="s">
        <v>21604</v>
      </c>
      <c r="C1883" s="91" t="s">
        <v>21605</v>
      </c>
      <c r="D1883" s="91" t="s">
        <v>21606</v>
      </c>
      <c r="E1883" s="62" t="s">
        <v>20354</v>
      </c>
      <c r="F1883" s="62" t="s">
        <v>15764</v>
      </c>
    </row>
    <row r="1884" spans="1:6" x14ac:dyDescent="0.15">
      <c r="A1884" s="87" t="s">
        <v>3389</v>
      </c>
      <c r="B1884" s="91" t="s">
        <v>21607</v>
      </c>
      <c r="C1884" s="91" t="s">
        <v>21608</v>
      </c>
      <c r="D1884" s="91" t="s">
        <v>21609</v>
      </c>
      <c r="E1884" s="62" t="s">
        <v>20354</v>
      </c>
      <c r="F1884" s="62" t="s">
        <v>15764</v>
      </c>
    </row>
    <row r="1885" spans="1:6" x14ac:dyDescent="0.15">
      <c r="A1885" s="87" t="s">
        <v>3392</v>
      </c>
      <c r="B1885" s="91" t="s">
        <v>21610</v>
      </c>
      <c r="C1885" s="91" t="s">
        <v>21611</v>
      </c>
      <c r="D1885" s="91" t="s">
        <v>21612</v>
      </c>
      <c r="E1885" s="62" t="s">
        <v>20354</v>
      </c>
      <c r="F1885" s="62" t="s">
        <v>15764</v>
      </c>
    </row>
    <row r="1886" spans="1:6" x14ac:dyDescent="0.15">
      <c r="A1886" s="87" t="s">
        <v>3395</v>
      </c>
      <c r="B1886" s="91" t="s">
        <v>21613</v>
      </c>
      <c r="C1886" s="91" t="s">
        <v>21614</v>
      </c>
      <c r="D1886" s="91" t="s">
        <v>21615</v>
      </c>
      <c r="E1886" s="62" t="s">
        <v>20354</v>
      </c>
      <c r="F1886" s="62" t="s">
        <v>15764</v>
      </c>
    </row>
    <row r="1887" spans="1:6" x14ac:dyDescent="0.15">
      <c r="A1887" s="87" t="s">
        <v>3398</v>
      </c>
      <c r="B1887" s="91" t="s">
        <v>21616</v>
      </c>
      <c r="C1887" s="91" t="s">
        <v>21617</v>
      </c>
      <c r="D1887" s="91" t="s">
        <v>21618</v>
      </c>
      <c r="E1887" s="62" t="s">
        <v>20354</v>
      </c>
      <c r="F1887" s="62" t="s">
        <v>15764</v>
      </c>
    </row>
    <row r="1888" spans="1:6" x14ac:dyDescent="0.15">
      <c r="A1888" s="87" t="s">
        <v>3401</v>
      </c>
      <c r="B1888" s="91" t="s">
        <v>21619</v>
      </c>
      <c r="C1888" s="91" t="s">
        <v>21620</v>
      </c>
      <c r="D1888" s="91" t="s">
        <v>21621</v>
      </c>
      <c r="E1888" s="62" t="s">
        <v>20354</v>
      </c>
      <c r="F1888" s="62" t="s">
        <v>15764</v>
      </c>
    </row>
    <row r="1889" spans="1:6" x14ac:dyDescent="0.15">
      <c r="A1889" s="87" t="s">
        <v>3404</v>
      </c>
      <c r="B1889" s="91" t="s">
        <v>21622</v>
      </c>
      <c r="C1889" s="91" t="s">
        <v>21623</v>
      </c>
      <c r="D1889" s="91" t="s">
        <v>21624</v>
      </c>
      <c r="E1889" s="62" t="s">
        <v>20354</v>
      </c>
      <c r="F1889" s="62" t="s">
        <v>15764</v>
      </c>
    </row>
    <row r="1890" spans="1:6" x14ac:dyDescent="0.15">
      <c r="A1890" s="87" t="s">
        <v>3406</v>
      </c>
      <c r="B1890" s="91" t="s">
        <v>21625</v>
      </c>
      <c r="C1890" s="91" t="s">
        <v>21626</v>
      </c>
      <c r="D1890" s="91" t="s">
        <v>21627</v>
      </c>
      <c r="E1890" s="62" t="s">
        <v>20354</v>
      </c>
      <c r="F1890" s="62" t="s">
        <v>15764</v>
      </c>
    </row>
    <row r="1891" spans="1:6" x14ac:dyDescent="0.15">
      <c r="A1891" s="87" t="s">
        <v>3409</v>
      </c>
      <c r="B1891" s="91" t="s">
        <v>21628</v>
      </c>
      <c r="C1891" s="91" t="s">
        <v>21629</v>
      </c>
      <c r="D1891" s="91" t="s">
        <v>21630</v>
      </c>
      <c r="E1891" s="62" t="s">
        <v>20354</v>
      </c>
      <c r="F1891" s="62" t="s">
        <v>15764</v>
      </c>
    </row>
    <row r="1892" spans="1:6" x14ac:dyDescent="0.15">
      <c r="A1892" s="87" t="s">
        <v>3412</v>
      </c>
      <c r="B1892" s="91" t="s">
        <v>21631</v>
      </c>
      <c r="C1892" s="91" t="s">
        <v>21632</v>
      </c>
      <c r="D1892" s="91" t="s">
        <v>21633</v>
      </c>
      <c r="E1892" s="62" t="s">
        <v>20354</v>
      </c>
      <c r="F1892" s="62" t="s">
        <v>15764</v>
      </c>
    </row>
    <row r="1893" spans="1:6" x14ac:dyDescent="0.15">
      <c r="A1893" s="87" t="s">
        <v>3415</v>
      </c>
      <c r="B1893" s="91" t="s">
        <v>21634</v>
      </c>
      <c r="C1893" s="91" t="s">
        <v>21635</v>
      </c>
      <c r="D1893" s="91" t="s">
        <v>21636</v>
      </c>
      <c r="E1893" s="62" t="s">
        <v>20354</v>
      </c>
      <c r="F1893" s="62" t="s">
        <v>15764</v>
      </c>
    </row>
    <row r="1894" spans="1:6" x14ac:dyDescent="0.15">
      <c r="A1894" s="87" t="s">
        <v>3417</v>
      </c>
      <c r="B1894" s="91" t="s">
        <v>21637</v>
      </c>
      <c r="C1894" s="91" t="s">
        <v>21638</v>
      </c>
      <c r="D1894" s="91" t="s">
        <v>21639</v>
      </c>
      <c r="E1894" s="62" t="s">
        <v>20354</v>
      </c>
      <c r="F1894" s="62" t="s">
        <v>15764</v>
      </c>
    </row>
    <row r="1895" spans="1:6" x14ac:dyDescent="0.15">
      <c r="A1895" s="87" t="s">
        <v>3420</v>
      </c>
      <c r="B1895" s="91" t="s">
        <v>21640</v>
      </c>
      <c r="C1895" s="91" t="s">
        <v>21641</v>
      </c>
      <c r="D1895" s="91" t="s">
        <v>21642</v>
      </c>
      <c r="E1895" s="62" t="s">
        <v>20354</v>
      </c>
      <c r="F1895" s="62" t="s">
        <v>15764</v>
      </c>
    </row>
    <row r="1896" spans="1:6" x14ac:dyDescent="0.15">
      <c r="A1896" s="87" t="s">
        <v>3423</v>
      </c>
      <c r="B1896" s="91" t="s">
        <v>21643</v>
      </c>
      <c r="C1896" s="91" t="s">
        <v>21644</v>
      </c>
      <c r="D1896" s="91" t="s">
        <v>21645</v>
      </c>
      <c r="E1896" s="62" t="s">
        <v>20354</v>
      </c>
      <c r="F1896" s="62" t="s">
        <v>15764</v>
      </c>
    </row>
    <row r="1897" spans="1:6" x14ac:dyDescent="0.15">
      <c r="A1897" s="87" t="s">
        <v>3425</v>
      </c>
      <c r="B1897" s="91" t="s">
        <v>21646</v>
      </c>
      <c r="C1897" s="91" t="s">
        <v>21647</v>
      </c>
      <c r="D1897" s="91" t="s">
        <v>21648</v>
      </c>
      <c r="E1897" s="62" t="s">
        <v>20354</v>
      </c>
      <c r="F1897" s="62" t="s">
        <v>15764</v>
      </c>
    </row>
    <row r="1898" spans="1:6" x14ac:dyDescent="0.15">
      <c r="A1898" s="87" t="s">
        <v>3428</v>
      </c>
      <c r="B1898" s="91" t="s">
        <v>21649</v>
      </c>
      <c r="C1898" s="91" t="s">
        <v>21650</v>
      </c>
      <c r="D1898" s="91" t="s">
        <v>21651</v>
      </c>
      <c r="E1898" s="62" t="s">
        <v>20354</v>
      </c>
      <c r="F1898" s="62" t="s">
        <v>15764</v>
      </c>
    </row>
    <row r="1899" spans="1:6" x14ac:dyDescent="0.15">
      <c r="A1899" s="87" t="s">
        <v>3431</v>
      </c>
      <c r="B1899" s="91" t="s">
        <v>21652</v>
      </c>
      <c r="C1899" s="91" t="s">
        <v>21653</v>
      </c>
      <c r="D1899" s="91" t="s">
        <v>21654</v>
      </c>
      <c r="E1899" s="62" t="s">
        <v>20354</v>
      </c>
      <c r="F1899" s="62" t="s">
        <v>15764</v>
      </c>
    </row>
    <row r="1900" spans="1:6" x14ac:dyDescent="0.15">
      <c r="A1900" s="87" t="s">
        <v>3434</v>
      </c>
      <c r="B1900" s="91" t="s">
        <v>21655</v>
      </c>
      <c r="C1900" s="91" t="s">
        <v>21656</v>
      </c>
      <c r="D1900" s="91" t="s">
        <v>21657</v>
      </c>
      <c r="E1900" s="62" t="s">
        <v>20354</v>
      </c>
      <c r="F1900" s="62" t="s">
        <v>15764</v>
      </c>
    </row>
    <row r="1901" spans="1:6" x14ac:dyDescent="0.15">
      <c r="A1901" s="87" t="s">
        <v>3437</v>
      </c>
      <c r="B1901" s="91" t="s">
        <v>21658</v>
      </c>
      <c r="C1901" s="91" t="s">
        <v>21659</v>
      </c>
      <c r="D1901" s="91" t="s">
        <v>21660</v>
      </c>
      <c r="E1901" s="62" t="s">
        <v>20354</v>
      </c>
      <c r="F1901" s="62" t="s">
        <v>15764</v>
      </c>
    </row>
    <row r="1902" spans="1:6" x14ac:dyDescent="0.15">
      <c r="A1902" s="87" t="s">
        <v>3439</v>
      </c>
      <c r="B1902" s="91" t="s">
        <v>21661</v>
      </c>
      <c r="C1902" s="91" t="s">
        <v>21662</v>
      </c>
      <c r="D1902" s="91" t="s">
        <v>21663</v>
      </c>
      <c r="E1902" s="62" t="s">
        <v>20354</v>
      </c>
      <c r="F1902" s="62" t="s">
        <v>15764</v>
      </c>
    </row>
    <row r="1903" spans="1:6" x14ac:dyDescent="0.15">
      <c r="A1903" s="87" t="s">
        <v>3442</v>
      </c>
      <c r="B1903" s="91" t="s">
        <v>21664</v>
      </c>
      <c r="C1903" s="91" t="s">
        <v>21665</v>
      </c>
      <c r="D1903" s="91" t="s">
        <v>21666</v>
      </c>
      <c r="E1903" s="62" t="s">
        <v>20354</v>
      </c>
      <c r="F1903" s="62" t="s">
        <v>15764</v>
      </c>
    </row>
    <row r="1904" spans="1:6" x14ac:dyDescent="0.15">
      <c r="A1904" s="87" t="s">
        <v>3445</v>
      </c>
      <c r="B1904" s="91" t="s">
        <v>21667</v>
      </c>
      <c r="C1904" s="91" t="s">
        <v>21668</v>
      </c>
      <c r="D1904" s="91" t="s">
        <v>21669</v>
      </c>
      <c r="E1904" s="62" t="s">
        <v>20354</v>
      </c>
      <c r="F1904" s="62" t="s">
        <v>15764</v>
      </c>
    </row>
    <row r="1905" spans="1:6" x14ac:dyDescent="0.15">
      <c r="A1905" s="87" t="s">
        <v>3448</v>
      </c>
      <c r="B1905" s="91" t="s">
        <v>21670</v>
      </c>
      <c r="C1905" s="91" t="s">
        <v>21671</v>
      </c>
      <c r="D1905" s="91" t="s">
        <v>21672</v>
      </c>
      <c r="E1905" s="62" t="s">
        <v>20354</v>
      </c>
      <c r="F1905" s="62" t="s">
        <v>15764</v>
      </c>
    </row>
    <row r="1906" spans="1:6" x14ac:dyDescent="0.15">
      <c r="A1906" s="87" t="s">
        <v>3450</v>
      </c>
      <c r="B1906" s="91" t="s">
        <v>21673</v>
      </c>
      <c r="C1906" s="91" t="s">
        <v>21674</v>
      </c>
      <c r="D1906" s="91" t="s">
        <v>21675</v>
      </c>
      <c r="E1906" s="62" t="s">
        <v>20354</v>
      </c>
      <c r="F1906" s="62" t="s">
        <v>15764</v>
      </c>
    </row>
    <row r="1907" spans="1:6" x14ac:dyDescent="0.15">
      <c r="A1907" s="87" t="s">
        <v>3453</v>
      </c>
      <c r="B1907" s="91" t="s">
        <v>21676</v>
      </c>
      <c r="C1907" s="91" t="s">
        <v>21677</v>
      </c>
      <c r="D1907" s="91" t="s">
        <v>21678</v>
      </c>
      <c r="E1907" s="62" t="s">
        <v>20354</v>
      </c>
      <c r="F1907" s="62" t="s">
        <v>15764</v>
      </c>
    </row>
    <row r="1908" spans="1:6" x14ac:dyDescent="0.15">
      <c r="A1908" s="87" t="s">
        <v>3456</v>
      </c>
      <c r="B1908" s="91" t="s">
        <v>21679</v>
      </c>
      <c r="C1908" s="91" t="s">
        <v>21680</v>
      </c>
      <c r="D1908" s="91" t="s">
        <v>21681</v>
      </c>
      <c r="E1908" s="62" t="s">
        <v>20354</v>
      </c>
      <c r="F1908" s="62" t="s">
        <v>15764</v>
      </c>
    </row>
    <row r="1909" spans="1:6" x14ac:dyDescent="0.15">
      <c r="A1909" s="87" t="s">
        <v>3457</v>
      </c>
      <c r="B1909" s="91" t="s">
        <v>21682</v>
      </c>
      <c r="C1909" s="91" t="s">
        <v>21683</v>
      </c>
      <c r="D1909" s="91" t="s">
        <v>21684</v>
      </c>
      <c r="E1909" s="62" t="s">
        <v>20354</v>
      </c>
      <c r="F1909" s="62" t="s">
        <v>15764</v>
      </c>
    </row>
    <row r="1910" spans="1:6" x14ac:dyDescent="0.15">
      <c r="A1910" s="87" t="s">
        <v>3460</v>
      </c>
      <c r="B1910" s="91" t="s">
        <v>21685</v>
      </c>
      <c r="C1910" s="91" t="s">
        <v>21686</v>
      </c>
      <c r="D1910" s="91" t="s">
        <v>21687</v>
      </c>
      <c r="E1910" s="62" t="s">
        <v>20354</v>
      </c>
      <c r="F1910" s="62" t="s">
        <v>15764</v>
      </c>
    </row>
    <row r="1911" spans="1:6" x14ac:dyDescent="0.15">
      <c r="A1911" s="87" t="s">
        <v>3463</v>
      </c>
      <c r="B1911" s="91" t="s">
        <v>21688</v>
      </c>
      <c r="C1911" s="91" t="s">
        <v>21689</v>
      </c>
      <c r="D1911" s="91" t="s">
        <v>21690</v>
      </c>
      <c r="E1911" s="62" t="s">
        <v>20354</v>
      </c>
      <c r="F1911" s="62" t="s">
        <v>15764</v>
      </c>
    </row>
    <row r="1912" spans="1:6" x14ac:dyDescent="0.15">
      <c r="A1912" s="87" t="s">
        <v>3466</v>
      </c>
      <c r="B1912" s="91" t="s">
        <v>21691</v>
      </c>
      <c r="C1912" s="91" t="s">
        <v>21692</v>
      </c>
      <c r="D1912" s="91" t="s">
        <v>21693</v>
      </c>
      <c r="E1912" s="62" t="s">
        <v>20354</v>
      </c>
      <c r="F1912" s="62" t="s">
        <v>15764</v>
      </c>
    </row>
    <row r="1913" spans="1:6" x14ac:dyDescent="0.15">
      <c r="A1913" s="87" t="s">
        <v>3469</v>
      </c>
      <c r="B1913" s="91" t="s">
        <v>21694</v>
      </c>
      <c r="C1913" s="91" t="s">
        <v>21695</v>
      </c>
      <c r="D1913" s="91" t="s">
        <v>21696</v>
      </c>
      <c r="E1913" s="62" t="s">
        <v>20354</v>
      </c>
      <c r="F1913" s="62" t="s">
        <v>15764</v>
      </c>
    </row>
    <row r="1914" spans="1:6" x14ac:dyDescent="0.15">
      <c r="A1914" s="87" t="s">
        <v>3472</v>
      </c>
      <c r="B1914" s="91" t="s">
        <v>21697</v>
      </c>
      <c r="C1914" s="91" t="s">
        <v>21698</v>
      </c>
      <c r="D1914" s="91" t="s">
        <v>21699</v>
      </c>
      <c r="E1914" s="62" t="s">
        <v>20354</v>
      </c>
      <c r="F1914" s="62" t="s">
        <v>15764</v>
      </c>
    </row>
    <row r="1915" spans="1:6" x14ac:dyDescent="0.15">
      <c r="A1915" s="87" t="s">
        <v>3475</v>
      </c>
      <c r="B1915" s="91" t="s">
        <v>21700</v>
      </c>
      <c r="C1915" s="91" t="s">
        <v>21701</v>
      </c>
      <c r="D1915" s="91" t="s">
        <v>21702</v>
      </c>
      <c r="E1915" s="62" t="s">
        <v>20354</v>
      </c>
      <c r="F1915" s="62" t="s">
        <v>15764</v>
      </c>
    </row>
    <row r="1916" spans="1:6" x14ac:dyDescent="0.15">
      <c r="A1916" s="87" t="s">
        <v>3478</v>
      </c>
      <c r="B1916" s="91" t="s">
        <v>21703</v>
      </c>
      <c r="C1916" s="91" t="s">
        <v>21704</v>
      </c>
      <c r="D1916" s="91" t="s">
        <v>21705</v>
      </c>
      <c r="E1916" s="62" t="s">
        <v>20354</v>
      </c>
      <c r="F1916" s="62" t="s">
        <v>15764</v>
      </c>
    </row>
    <row r="1917" spans="1:6" x14ac:dyDescent="0.15">
      <c r="A1917" s="87" t="s">
        <v>3480</v>
      </c>
      <c r="B1917" s="91" t="s">
        <v>21706</v>
      </c>
      <c r="C1917" s="91" t="s">
        <v>21707</v>
      </c>
      <c r="D1917" s="91" t="s">
        <v>21708</v>
      </c>
      <c r="E1917" s="62" t="s">
        <v>20354</v>
      </c>
      <c r="F1917" s="62" t="s">
        <v>15764</v>
      </c>
    </row>
    <row r="1918" spans="1:6" x14ac:dyDescent="0.15">
      <c r="A1918" s="87" t="s">
        <v>3483</v>
      </c>
      <c r="B1918" s="91" t="s">
        <v>21709</v>
      </c>
      <c r="C1918" s="91" t="s">
        <v>21710</v>
      </c>
      <c r="D1918" s="91" t="s">
        <v>21711</v>
      </c>
      <c r="E1918" s="62" t="s">
        <v>20354</v>
      </c>
      <c r="F1918" s="62" t="s">
        <v>15764</v>
      </c>
    </row>
    <row r="1919" spans="1:6" x14ac:dyDescent="0.15">
      <c r="A1919" s="87" t="s">
        <v>3486</v>
      </c>
      <c r="B1919" s="91" t="s">
        <v>21712</v>
      </c>
      <c r="C1919" s="91" t="s">
        <v>21713</v>
      </c>
      <c r="D1919" s="91" t="s">
        <v>21714</v>
      </c>
      <c r="E1919" s="62" t="s">
        <v>20354</v>
      </c>
      <c r="F1919" s="62" t="s">
        <v>15764</v>
      </c>
    </row>
    <row r="1920" spans="1:6" x14ac:dyDescent="0.15">
      <c r="A1920" s="87" t="s">
        <v>3488</v>
      </c>
      <c r="B1920" s="91" t="s">
        <v>21715</v>
      </c>
      <c r="C1920" s="91" t="s">
        <v>21716</v>
      </c>
      <c r="D1920" s="91" t="s">
        <v>21717</v>
      </c>
      <c r="E1920" s="62" t="s">
        <v>20354</v>
      </c>
      <c r="F1920" s="62" t="s">
        <v>15764</v>
      </c>
    </row>
    <row r="1921" spans="1:6" x14ac:dyDescent="0.15">
      <c r="A1921" s="87" t="s">
        <v>3491</v>
      </c>
      <c r="B1921" s="91" t="s">
        <v>21718</v>
      </c>
      <c r="C1921" s="91" t="s">
        <v>21719</v>
      </c>
      <c r="D1921" s="91" t="s">
        <v>21720</v>
      </c>
      <c r="E1921" s="62" t="s">
        <v>20354</v>
      </c>
      <c r="F1921" s="62" t="s">
        <v>15764</v>
      </c>
    </row>
    <row r="1922" spans="1:6" x14ac:dyDescent="0.15">
      <c r="A1922" s="87" t="s">
        <v>3494</v>
      </c>
      <c r="B1922" s="91" t="s">
        <v>21721</v>
      </c>
      <c r="C1922" s="91" t="s">
        <v>21722</v>
      </c>
      <c r="D1922" s="91" t="s">
        <v>21723</v>
      </c>
      <c r="E1922" s="62" t="s">
        <v>20354</v>
      </c>
      <c r="F1922" s="62" t="s">
        <v>15764</v>
      </c>
    </row>
    <row r="1923" spans="1:6" x14ac:dyDescent="0.15">
      <c r="A1923" s="87" t="s">
        <v>3496</v>
      </c>
      <c r="B1923" s="91" t="s">
        <v>21724</v>
      </c>
      <c r="C1923" s="91" t="s">
        <v>21725</v>
      </c>
      <c r="D1923" s="91" t="s">
        <v>21726</v>
      </c>
      <c r="E1923" s="62" t="s">
        <v>20354</v>
      </c>
      <c r="F1923" s="62" t="s">
        <v>15764</v>
      </c>
    </row>
    <row r="1924" spans="1:6" x14ac:dyDescent="0.15">
      <c r="A1924" s="87" t="s">
        <v>3499</v>
      </c>
      <c r="B1924" s="91" t="s">
        <v>21727</v>
      </c>
      <c r="C1924" s="91" t="s">
        <v>21728</v>
      </c>
      <c r="D1924" s="91" t="s">
        <v>21729</v>
      </c>
      <c r="E1924" s="62" t="s">
        <v>20354</v>
      </c>
      <c r="F1924" s="62" t="s">
        <v>15764</v>
      </c>
    </row>
    <row r="1925" spans="1:6" x14ac:dyDescent="0.15">
      <c r="A1925" s="87" t="s">
        <v>3502</v>
      </c>
      <c r="B1925" s="91" t="s">
        <v>21730</v>
      </c>
      <c r="C1925" s="91" t="s">
        <v>21731</v>
      </c>
      <c r="D1925" s="91" t="s">
        <v>21732</v>
      </c>
      <c r="E1925" s="62" t="s">
        <v>20354</v>
      </c>
      <c r="F1925" s="62" t="s">
        <v>15764</v>
      </c>
    </row>
    <row r="1926" spans="1:6" x14ac:dyDescent="0.15">
      <c r="A1926" s="87" t="s">
        <v>3504</v>
      </c>
      <c r="B1926" s="91" t="s">
        <v>21733</v>
      </c>
      <c r="C1926" s="91" t="s">
        <v>21734</v>
      </c>
      <c r="D1926" s="91" t="s">
        <v>21735</v>
      </c>
      <c r="E1926" s="62" t="s">
        <v>20354</v>
      </c>
      <c r="F1926" s="62" t="s">
        <v>15764</v>
      </c>
    </row>
    <row r="1927" spans="1:6" x14ac:dyDescent="0.15">
      <c r="A1927" s="87" t="s">
        <v>3507</v>
      </c>
      <c r="B1927" s="91" t="s">
        <v>21736</v>
      </c>
      <c r="C1927" s="91" t="s">
        <v>21737</v>
      </c>
      <c r="D1927" s="91" t="s">
        <v>21738</v>
      </c>
      <c r="E1927" s="62" t="s">
        <v>20354</v>
      </c>
      <c r="F1927" s="62" t="s">
        <v>15764</v>
      </c>
    </row>
    <row r="1928" spans="1:6" x14ac:dyDescent="0.15">
      <c r="A1928" s="87" t="s">
        <v>3510</v>
      </c>
      <c r="B1928" s="91" t="s">
        <v>21739</v>
      </c>
      <c r="C1928" s="91" t="s">
        <v>21740</v>
      </c>
      <c r="D1928" s="91" t="s">
        <v>21741</v>
      </c>
      <c r="E1928" s="62" t="s">
        <v>20354</v>
      </c>
      <c r="F1928" s="62" t="s">
        <v>15764</v>
      </c>
    </row>
    <row r="1929" spans="1:6" x14ac:dyDescent="0.15">
      <c r="A1929" s="87" t="s">
        <v>3512</v>
      </c>
      <c r="B1929" s="91" t="s">
        <v>21742</v>
      </c>
      <c r="C1929" s="91" t="s">
        <v>21743</v>
      </c>
      <c r="D1929" s="91" t="s">
        <v>21744</v>
      </c>
      <c r="E1929" s="62" t="s">
        <v>20354</v>
      </c>
      <c r="F1929" s="62" t="s">
        <v>15764</v>
      </c>
    </row>
    <row r="1930" spans="1:6" x14ac:dyDescent="0.15">
      <c r="A1930" s="87" t="s">
        <v>3514</v>
      </c>
      <c r="B1930" s="91" t="s">
        <v>21745</v>
      </c>
      <c r="C1930" s="91" t="s">
        <v>21746</v>
      </c>
      <c r="D1930" s="91" t="s">
        <v>21747</v>
      </c>
      <c r="E1930" s="62" t="s">
        <v>20354</v>
      </c>
      <c r="F1930" s="62" t="s">
        <v>15764</v>
      </c>
    </row>
    <row r="1931" spans="1:6" x14ac:dyDescent="0.15">
      <c r="A1931" s="87" t="s">
        <v>3517</v>
      </c>
      <c r="B1931" s="91" t="s">
        <v>21748</v>
      </c>
      <c r="C1931" s="91" t="s">
        <v>21749</v>
      </c>
      <c r="D1931" s="91" t="s">
        <v>21750</v>
      </c>
      <c r="E1931" s="62" t="s">
        <v>20354</v>
      </c>
      <c r="F1931" s="62" t="s">
        <v>15764</v>
      </c>
    </row>
    <row r="1932" spans="1:6" x14ac:dyDescent="0.15">
      <c r="A1932" s="87" t="s">
        <v>3520</v>
      </c>
      <c r="B1932" s="91" t="s">
        <v>21751</v>
      </c>
      <c r="C1932" s="91" t="s">
        <v>21752</v>
      </c>
      <c r="D1932" s="91" t="s">
        <v>21753</v>
      </c>
      <c r="E1932" s="62" t="s">
        <v>20354</v>
      </c>
      <c r="F1932" s="62" t="s">
        <v>15764</v>
      </c>
    </row>
    <row r="1933" spans="1:6" x14ac:dyDescent="0.15">
      <c r="A1933" s="87" t="s">
        <v>3523</v>
      </c>
      <c r="B1933" s="91" t="s">
        <v>21754</v>
      </c>
      <c r="C1933" s="91" t="s">
        <v>21755</v>
      </c>
      <c r="D1933" s="91" t="s">
        <v>21756</v>
      </c>
      <c r="E1933" s="62" t="s">
        <v>20354</v>
      </c>
      <c r="F1933" s="62" t="s">
        <v>15764</v>
      </c>
    </row>
    <row r="1934" spans="1:6" x14ac:dyDescent="0.15">
      <c r="A1934" s="87" t="s">
        <v>3524</v>
      </c>
      <c r="B1934" s="91" t="s">
        <v>21757</v>
      </c>
      <c r="C1934" s="91" t="s">
        <v>21758</v>
      </c>
      <c r="D1934" s="91" t="s">
        <v>21759</v>
      </c>
      <c r="E1934" s="62" t="s">
        <v>20354</v>
      </c>
      <c r="F1934" s="62" t="s">
        <v>15764</v>
      </c>
    </row>
    <row r="1935" spans="1:6" x14ac:dyDescent="0.15">
      <c r="A1935" s="87" t="s">
        <v>3526</v>
      </c>
      <c r="B1935" s="91" t="s">
        <v>21760</v>
      </c>
      <c r="C1935" s="91" t="s">
        <v>21761</v>
      </c>
      <c r="D1935" s="91" t="s">
        <v>21762</v>
      </c>
      <c r="E1935" s="62" t="s">
        <v>20354</v>
      </c>
      <c r="F1935" s="62" t="s">
        <v>15764</v>
      </c>
    </row>
    <row r="1936" spans="1:6" x14ac:dyDescent="0.15">
      <c r="A1936" s="87" t="s">
        <v>3529</v>
      </c>
      <c r="B1936" s="91" t="s">
        <v>21763</v>
      </c>
      <c r="C1936" s="91" t="s">
        <v>21764</v>
      </c>
      <c r="D1936" s="91" t="s">
        <v>21765</v>
      </c>
      <c r="E1936" s="62" t="s">
        <v>20354</v>
      </c>
      <c r="F1936" s="62" t="s">
        <v>15764</v>
      </c>
    </row>
    <row r="1937" spans="1:6" x14ac:dyDescent="0.15">
      <c r="A1937" s="87" t="s">
        <v>3532</v>
      </c>
      <c r="B1937" s="91" t="s">
        <v>21766</v>
      </c>
      <c r="C1937" s="91" t="s">
        <v>21767</v>
      </c>
      <c r="D1937" s="91" t="s">
        <v>21768</v>
      </c>
      <c r="E1937" s="62" t="s">
        <v>20354</v>
      </c>
      <c r="F1937" s="62" t="s">
        <v>15764</v>
      </c>
    </row>
    <row r="1938" spans="1:6" x14ac:dyDescent="0.15">
      <c r="A1938" s="87" t="s">
        <v>3534</v>
      </c>
      <c r="B1938" s="91" t="s">
        <v>21769</v>
      </c>
      <c r="C1938" s="91" t="s">
        <v>21770</v>
      </c>
      <c r="D1938" s="91" t="s">
        <v>21771</v>
      </c>
      <c r="E1938" s="62" t="s">
        <v>20354</v>
      </c>
      <c r="F1938" s="62" t="s">
        <v>15764</v>
      </c>
    </row>
    <row r="1939" spans="1:6" x14ac:dyDescent="0.15">
      <c r="A1939" s="87" t="s">
        <v>3536</v>
      </c>
      <c r="B1939" s="91" t="s">
        <v>21772</v>
      </c>
      <c r="C1939" s="91" t="s">
        <v>21773</v>
      </c>
      <c r="D1939" s="91" t="s">
        <v>21774</v>
      </c>
      <c r="E1939" s="62" t="s">
        <v>20354</v>
      </c>
      <c r="F1939" s="62" t="s">
        <v>15764</v>
      </c>
    </row>
    <row r="1940" spans="1:6" x14ac:dyDescent="0.15">
      <c r="A1940" s="87" t="s">
        <v>3539</v>
      </c>
      <c r="B1940" s="91" t="s">
        <v>21775</v>
      </c>
      <c r="C1940" s="91" t="s">
        <v>21776</v>
      </c>
      <c r="D1940" s="91" t="s">
        <v>21777</v>
      </c>
      <c r="E1940" s="62" t="s">
        <v>20354</v>
      </c>
      <c r="F1940" s="62" t="s">
        <v>15764</v>
      </c>
    </row>
    <row r="1941" spans="1:6" x14ac:dyDescent="0.15">
      <c r="A1941" s="87" t="s">
        <v>3542</v>
      </c>
      <c r="B1941" s="91" t="s">
        <v>21778</v>
      </c>
      <c r="C1941" s="91" t="s">
        <v>21779</v>
      </c>
      <c r="D1941" s="91" t="s">
        <v>21780</v>
      </c>
      <c r="E1941" s="62" t="s">
        <v>20354</v>
      </c>
      <c r="F1941" s="62" t="s">
        <v>15764</v>
      </c>
    </row>
    <row r="1942" spans="1:6" x14ac:dyDescent="0.15">
      <c r="A1942" s="87" t="s">
        <v>3545</v>
      </c>
      <c r="B1942" s="91" t="s">
        <v>21781</v>
      </c>
      <c r="C1942" s="91" t="s">
        <v>21782</v>
      </c>
      <c r="D1942" s="91" t="s">
        <v>21783</v>
      </c>
      <c r="E1942" s="62" t="s">
        <v>20354</v>
      </c>
      <c r="F1942" s="62" t="s">
        <v>15764</v>
      </c>
    </row>
    <row r="1943" spans="1:6" x14ac:dyDescent="0.15">
      <c r="A1943" s="87" t="s">
        <v>3548</v>
      </c>
      <c r="B1943" s="91" t="s">
        <v>21784</v>
      </c>
      <c r="C1943" s="91" t="s">
        <v>21785</v>
      </c>
      <c r="D1943" s="91" t="s">
        <v>21786</v>
      </c>
      <c r="E1943" s="62" t="s">
        <v>20354</v>
      </c>
      <c r="F1943" s="62" t="s">
        <v>15764</v>
      </c>
    </row>
    <row r="1944" spans="1:6" x14ac:dyDescent="0.15">
      <c r="A1944" s="87" t="s">
        <v>3551</v>
      </c>
      <c r="B1944" s="91" t="s">
        <v>21787</v>
      </c>
      <c r="C1944" s="91" t="s">
        <v>21788</v>
      </c>
      <c r="D1944" s="91" t="s">
        <v>21789</v>
      </c>
      <c r="E1944" s="62" t="s">
        <v>20354</v>
      </c>
      <c r="F1944" s="62" t="s">
        <v>15764</v>
      </c>
    </row>
    <row r="1945" spans="1:6" x14ac:dyDescent="0.15">
      <c r="A1945" s="87" t="s">
        <v>3554</v>
      </c>
      <c r="B1945" s="91" t="s">
        <v>21790</v>
      </c>
      <c r="C1945" s="91" t="s">
        <v>21791</v>
      </c>
      <c r="D1945" s="91" t="s">
        <v>21792</v>
      </c>
      <c r="E1945" s="62" t="s">
        <v>20354</v>
      </c>
      <c r="F1945" s="62" t="s">
        <v>15764</v>
      </c>
    </row>
    <row r="1946" spans="1:6" x14ac:dyDescent="0.15">
      <c r="A1946" s="87" t="s">
        <v>3557</v>
      </c>
      <c r="B1946" s="91" t="s">
        <v>21793</v>
      </c>
      <c r="C1946" s="91" t="s">
        <v>21794</v>
      </c>
      <c r="D1946" s="91" t="s">
        <v>21795</v>
      </c>
      <c r="E1946" s="62" t="s">
        <v>20354</v>
      </c>
      <c r="F1946" s="62" t="s">
        <v>15764</v>
      </c>
    </row>
    <row r="1947" spans="1:6" x14ac:dyDescent="0.15">
      <c r="A1947" s="87" t="s">
        <v>3560</v>
      </c>
      <c r="B1947" s="91" t="s">
        <v>21796</v>
      </c>
      <c r="C1947" s="91" t="s">
        <v>21797</v>
      </c>
      <c r="D1947" s="91" t="s">
        <v>21798</v>
      </c>
      <c r="E1947" s="62" t="s">
        <v>20354</v>
      </c>
      <c r="F1947" s="62" t="s">
        <v>15764</v>
      </c>
    </row>
    <row r="1948" spans="1:6" x14ac:dyDescent="0.15">
      <c r="A1948" s="87" t="s">
        <v>3563</v>
      </c>
      <c r="B1948" s="91" t="s">
        <v>21799</v>
      </c>
      <c r="C1948" s="91" t="s">
        <v>21800</v>
      </c>
      <c r="D1948" s="91" t="s">
        <v>21801</v>
      </c>
      <c r="E1948" s="62" t="s">
        <v>20354</v>
      </c>
      <c r="F1948" s="62" t="s">
        <v>15764</v>
      </c>
    </row>
    <row r="1949" spans="1:6" x14ac:dyDescent="0.15">
      <c r="A1949" s="87" t="s">
        <v>3566</v>
      </c>
      <c r="B1949" s="91" t="s">
        <v>21802</v>
      </c>
      <c r="C1949" s="91" t="s">
        <v>21803</v>
      </c>
      <c r="D1949" s="91" t="s">
        <v>21804</v>
      </c>
      <c r="E1949" s="62" t="s">
        <v>20354</v>
      </c>
      <c r="F1949" s="62" t="s">
        <v>15764</v>
      </c>
    </row>
    <row r="1950" spans="1:6" x14ac:dyDescent="0.15">
      <c r="A1950" s="87" t="s">
        <v>3569</v>
      </c>
      <c r="B1950" s="91" t="s">
        <v>21805</v>
      </c>
      <c r="C1950" s="91" t="s">
        <v>21806</v>
      </c>
      <c r="D1950" s="91" t="s">
        <v>21807</v>
      </c>
      <c r="E1950" s="62" t="s">
        <v>20354</v>
      </c>
      <c r="F1950" s="62" t="s">
        <v>15764</v>
      </c>
    </row>
    <row r="1951" spans="1:6" x14ac:dyDescent="0.15">
      <c r="A1951" s="87" t="s">
        <v>3572</v>
      </c>
      <c r="B1951" s="91" t="s">
        <v>21808</v>
      </c>
      <c r="C1951" s="91" t="s">
        <v>21809</v>
      </c>
      <c r="D1951" s="91" t="s">
        <v>21810</v>
      </c>
      <c r="E1951" s="62" t="s">
        <v>20354</v>
      </c>
      <c r="F1951" s="62" t="s">
        <v>15764</v>
      </c>
    </row>
    <row r="1952" spans="1:6" x14ac:dyDescent="0.15">
      <c r="A1952" s="87" t="s">
        <v>3575</v>
      </c>
      <c r="B1952" s="91" t="s">
        <v>21811</v>
      </c>
      <c r="C1952" s="91" t="s">
        <v>21812</v>
      </c>
      <c r="D1952" s="91" t="s">
        <v>21813</v>
      </c>
      <c r="E1952" s="62" t="s">
        <v>20354</v>
      </c>
      <c r="F1952" s="62" t="s">
        <v>15764</v>
      </c>
    </row>
    <row r="1953" spans="1:6" x14ac:dyDescent="0.15">
      <c r="A1953" s="87" t="s">
        <v>3578</v>
      </c>
      <c r="B1953" s="91" t="s">
        <v>21814</v>
      </c>
      <c r="C1953" s="91" t="s">
        <v>21815</v>
      </c>
      <c r="D1953" s="91" t="s">
        <v>21816</v>
      </c>
      <c r="E1953" s="62" t="s">
        <v>20354</v>
      </c>
      <c r="F1953" s="62" t="s">
        <v>15764</v>
      </c>
    </row>
    <row r="1954" spans="1:6" x14ac:dyDescent="0.15">
      <c r="A1954" s="87" t="s">
        <v>3581</v>
      </c>
      <c r="B1954" s="91" t="s">
        <v>21817</v>
      </c>
      <c r="C1954" s="91" t="s">
        <v>21818</v>
      </c>
      <c r="D1954" s="91" t="s">
        <v>21819</v>
      </c>
      <c r="E1954" s="62" t="s">
        <v>20354</v>
      </c>
      <c r="F1954" s="62" t="s">
        <v>15764</v>
      </c>
    </row>
    <row r="1955" spans="1:6" x14ac:dyDescent="0.15">
      <c r="A1955" s="87" t="s">
        <v>3584</v>
      </c>
      <c r="B1955" s="91" t="s">
        <v>21820</v>
      </c>
      <c r="C1955" s="91" t="s">
        <v>21821</v>
      </c>
      <c r="D1955" s="91" t="s">
        <v>21822</v>
      </c>
      <c r="E1955" s="62" t="s">
        <v>20354</v>
      </c>
      <c r="F1955" s="62" t="s">
        <v>15764</v>
      </c>
    </row>
    <row r="1956" spans="1:6" x14ac:dyDescent="0.15">
      <c r="A1956" s="87" t="s">
        <v>3586</v>
      </c>
      <c r="B1956" s="91" t="s">
        <v>21823</v>
      </c>
      <c r="C1956" s="91" t="s">
        <v>21824</v>
      </c>
      <c r="D1956" s="91" t="s">
        <v>21825</v>
      </c>
      <c r="E1956" s="62" t="s">
        <v>20354</v>
      </c>
      <c r="F1956" s="62" t="s">
        <v>15764</v>
      </c>
    </row>
    <row r="1957" spans="1:6" x14ac:dyDescent="0.15">
      <c r="A1957" s="87" t="s">
        <v>3588</v>
      </c>
      <c r="B1957" s="91" t="s">
        <v>21826</v>
      </c>
      <c r="C1957" s="91" t="s">
        <v>21827</v>
      </c>
      <c r="D1957" s="91" t="s">
        <v>21828</v>
      </c>
      <c r="E1957" s="62" t="s">
        <v>20354</v>
      </c>
      <c r="F1957" s="62" t="s">
        <v>15764</v>
      </c>
    </row>
    <row r="1958" spans="1:6" x14ac:dyDescent="0.15">
      <c r="A1958" s="87" t="s">
        <v>3591</v>
      </c>
      <c r="B1958" s="91" t="s">
        <v>21829</v>
      </c>
      <c r="C1958" s="91" t="s">
        <v>21830</v>
      </c>
      <c r="D1958" s="91" t="s">
        <v>21831</v>
      </c>
      <c r="E1958" s="62" t="s">
        <v>20354</v>
      </c>
      <c r="F1958" s="62" t="s">
        <v>15764</v>
      </c>
    </row>
    <row r="1959" spans="1:6" x14ac:dyDescent="0.15">
      <c r="A1959" s="87" t="s">
        <v>3594</v>
      </c>
      <c r="B1959" s="91" t="s">
        <v>21832</v>
      </c>
      <c r="C1959" s="91" t="s">
        <v>21833</v>
      </c>
      <c r="D1959" s="91" t="s">
        <v>21834</v>
      </c>
      <c r="E1959" s="62" t="s">
        <v>20354</v>
      </c>
      <c r="F1959" s="62" t="s">
        <v>15764</v>
      </c>
    </row>
    <row r="1960" spans="1:6" x14ac:dyDescent="0.15">
      <c r="A1960" s="87" t="s">
        <v>3597</v>
      </c>
      <c r="B1960" s="91" t="s">
        <v>21835</v>
      </c>
      <c r="C1960" s="91" t="s">
        <v>21836</v>
      </c>
      <c r="D1960" s="91" t="s">
        <v>21837</v>
      </c>
      <c r="E1960" s="62" t="s">
        <v>20354</v>
      </c>
      <c r="F1960" s="62" t="s">
        <v>15764</v>
      </c>
    </row>
    <row r="1961" spans="1:6" x14ac:dyDescent="0.15">
      <c r="A1961" s="87" t="s">
        <v>3600</v>
      </c>
      <c r="B1961" s="91" t="s">
        <v>21838</v>
      </c>
      <c r="C1961" s="91" t="s">
        <v>21839</v>
      </c>
      <c r="D1961" s="91" t="s">
        <v>21840</v>
      </c>
      <c r="E1961" s="62" t="s">
        <v>20354</v>
      </c>
      <c r="F1961" s="62" t="s">
        <v>15764</v>
      </c>
    </row>
    <row r="1962" spans="1:6" x14ac:dyDescent="0.15">
      <c r="A1962" s="87" t="s">
        <v>3603</v>
      </c>
      <c r="B1962" s="91" t="s">
        <v>21841</v>
      </c>
      <c r="C1962" s="91" t="s">
        <v>21842</v>
      </c>
      <c r="D1962" s="91" t="s">
        <v>21843</v>
      </c>
      <c r="E1962" s="62" t="s">
        <v>20354</v>
      </c>
      <c r="F1962" s="62" t="s">
        <v>15764</v>
      </c>
    </row>
    <row r="1963" spans="1:6" x14ac:dyDescent="0.15">
      <c r="A1963" s="87" t="s">
        <v>3606</v>
      </c>
      <c r="B1963" s="91" t="s">
        <v>21844</v>
      </c>
      <c r="C1963" s="91" t="s">
        <v>21845</v>
      </c>
      <c r="D1963" s="91" t="s">
        <v>21846</v>
      </c>
      <c r="E1963" s="62" t="s">
        <v>20354</v>
      </c>
      <c r="F1963" s="62" t="s">
        <v>15764</v>
      </c>
    </row>
    <row r="1964" spans="1:6" x14ac:dyDescent="0.15">
      <c r="A1964" s="87" t="s">
        <v>3609</v>
      </c>
      <c r="B1964" s="91" t="s">
        <v>21847</v>
      </c>
      <c r="C1964" s="91" t="s">
        <v>21848</v>
      </c>
      <c r="D1964" s="91" t="s">
        <v>21849</v>
      </c>
      <c r="E1964" s="62" t="s">
        <v>20354</v>
      </c>
      <c r="F1964" s="62" t="s">
        <v>15764</v>
      </c>
    </row>
    <row r="1965" spans="1:6" x14ac:dyDescent="0.15">
      <c r="A1965" s="87" t="s">
        <v>3612</v>
      </c>
      <c r="B1965" s="91" t="s">
        <v>21850</v>
      </c>
      <c r="C1965" s="91" t="s">
        <v>21851</v>
      </c>
      <c r="D1965" s="91" t="s">
        <v>21852</v>
      </c>
      <c r="E1965" s="62" t="s">
        <v>20354</v>
      </c>
      <c r="F1965" s="62" t="s">
        <v>15764</v>
      </c>
    </row>
    <row r="1966" spans="1:6" x14ac:dyDescent="0.15">
      <c r="A1966" s="87" t="s">
        <v>3615</v>
      </c>
      <c r="B1966" s="91" t="s">
        <v>21853</v>
      </c>
      <c r="C1966" s="91" t="s">
        <v>21854</v>
      </c>
      <c r="D1966" s="91" t="s">
        <v>21855</v>
      </c>
      <c r="E1966" s="62" t="s">
        <v>20354</v>
      </c>
      <c r="F1966" s="62" t="s">
        <v>15764</v>
      </c>
    </row>
    <row r="1967" spans="1:6" x14ac:dyDescent="0.15">
      <c r="A1967" s="87" t="s">
        <v>3618</v>
      </c>
      <c r="B1967" s="91" t="s">
        <v>21856</v>
      </c>
      <c r="C1967" s="91" t="s">
        <v>21857</v>
      </c>
      <c r="D1967" s="91" t="s">
        <v>21858</v>
      </c>
      <c r="E1967" s="62" t="s">
        <v>20354</v>
      </c>
      <c r="F1967" s="62" t="s">
        <v>15764</v>
      </c>
    </row>
    <row r="1968" spans="1:6" x14ac:dyDescent="0.15">
      <c r="A1968" s="87" t="s">
        <v>3621</v>
      </c>
      <c r="B1968" s="91" t="s">
        <v>21859</v>
      </c>
      <c r="C1968" s="91" t="s">
        <v>21860</v>
      </c>
      <c r="D1968" s="91" t="s">
        <v>21861</v>
      </c>
      <c r="E1968" s="62" t="s">
        <v>20354</v>
      </c>
      <c r="F1968" s="62" t="s">
        <v>15764</v>
      </c>
    </row>
    <row r="1969" spans="1:6" x14ac:dyDescent="0.15">
      <c r="A1969" s="87" t="s">
        <v>3624</v>
      </c>
      <c r="B1969" s="91" t="s">
        <v>21862</v>
      </c>
      <c r="C1969" s="91" t="s">
        <v>21863</v>
      </c>
      <c r="D1969" s="91" t="s">
        <v>21864</v>
      </c>
      <c r="E1969" s="62" t="s">
        <v>20354</v>
      </c>
      <c r="F1969" s="62" t="s">
        <v>15764</v>
      </c>
    </row>
    <row r="1970" spans="1:6" x14ac:dyDescent="0.15">
      <c r="A1970" s="87" t="s">
        <v>3627</v>
      </c>
      <c r="B1970" s="91" t="s">
        <v>21865</v>
      </c>
      <c r="C1970" s="91" t="s">
        <v>21866</v>
      </c>
      <c r="D1970" s="91" t="s">
        <v>21867</v>
      </c>
      <c r="E1970" s="62" t="s">
        <v>20354</v>
      </c>
      <c r="F1970" s="62" t="s">
        <v>15764</v>
      </c>
    </row>
    <row r="1971" spans="1:6" x14ac:dyDescent="0.15">
      <c r="A1971" s="87" t="s">
        <v>3629</v>
      </c>
      <c r="B1971" s="91" t="s">
        <v>21868</v>
      </c>
      <c r="C1971" s="91" t="s">
        <v>21869</v>
      </c>
      <c r="D1971" s="91" t="s">
        <v>21870</v>
      </c>
      <c r="E1971" s="62" t="s">
        <v>20354</v>
      </c>
      <c r="F1971" s="62" t="s">
        <v>15764</v>
      </c>
    </row>
    <row r="1972" spans="1:6" x14ac:dyDescent="0.15">
      <c r="A1972" s="87" t="s">
        <v>3632</v>
      </c>
      <c r="B1972" s="91" t="s">
        <v>21871</v>
      </c>
      <c r="C1972" s="91" t="s">
        <v>21872</v>
      </c>
      <c r="D1972" s="91" t="s">
        <v>21873</v>
      </c>
      <c r="E1972" s="62" t="s">
        <v>20354</v>
      </c>
      <c r="F1972" s="62" t="s">
        <v>15764</v>
      </c>
    </row>
    <row r="1973" spans="1:6" x14ac:dyDescent="0.15">
      <c r="A1973" s="87" t="s">
        <v>3635</v>
      </c>
      <c r="B1973" s="91" t="s">
        <v>21874</v>
      </c>
      <c r="C1973" s="91" t="s">
        <v>21875</v>
      </c>
      <c r="D1973" s="91" t="s">
        <v>21876</v>
      </c>
      <c r="E1973" s="62" t="s">
        <v>20354</v>
      </c>
      <c r="F1973" s="62" t="s">
        <v>15764</v>
      </c>
    </row>
    <row r="1974" spans="1:6" x14ac:dyDescent="0.15">
      <c r="A1974" s="87" t="s">
        <v>3638</v>
      </c>
      <c r="B1974" s="91" t="s">
        <v>21877</v>
      </c>
      <c r="C1974" s="91" t="s">
        <v>21878</v>
      </c>
      <c r="D1974" s="91" t="s">
        <v>21879</v>
      </c>
      <c r="E1974" s="62" t="s">
        <v>20354</v>
      </c>
      <c r="F1974" s="62" t="s">
        <v>15764</v>
      </c>
    </row>
    <row r="1975" spans="1:6" x14ac:dyDescent="0.15">
      <c r="A1975" s="87" t="s">
        <v>3641</v>
      </c>
      <c r="B1975" s="91" t="s">
        <v>21880</v>
      </c>
      <c r="C1975" s="91" t="s">
        <v>21881</v>
      </c>
      <c r="D1975" s="91" t="s">
        <v>21882</v>
      </c>
      <c r="E1975" s="62" t="s">
        <v>20354</v>
      </c>
      <c r="F1975" s="62" t="s">
        <v>15764</v>
      </c>
    </row>
    <row r="1976" spans="1:6" x14ac:dyDescent="0.15">
      <c r="A1976" s="87" t="s">
        <v>3644</v>
      </c>
      <c r="B1976" s="91" t="s">
        <v>21883</v>
      </c>
      <c r="C1976" s="91" t="s">
        <v>21884</v>
      </c>
      <c r="D1976" s="91" t="s">
        <v>21885</v>
      </c>
      <c r="E1976" s="62" t="s">
        <v>20354</v>
      </c>
      <c r="F1976" s="62" t="s">
        <v>15764</v>
      </c>
    </row>
    <row r="1977" spans="1:6" x14ac:dyDescent="0.15">
      <c r="A1977" s="87" t="s">
        <v>3647</v>
      </c>
      <c r="B1977" s="91" t="s">
        <v>21886</v>
      </c>
      <c r="C1977" s="91" t="s">
        <v>21887</v>
      </c>
      <c r="D1977" s="91" t="s">
        <v>21888</v>
      </c>
      <c r="E1977" s="62" t="s">
        <v>20354</v>
      </c>
      <c r="F1977" s="62" t="s">
        <v>15764</v>
      </c>
    </row>
    <row r="1978" spans="1:6" x14ac:dyDescent="0.15">
      <c r="A1978" s="87" t="s">
        <v>3649</v>
      </c>
      <c r="B1978" s="91" t="s">
        <v>21889</v>
      </c>
      <c r="C1978" s="91" t="s">
        <v>21890</v>
      </c>
      <c r="D1978" s="91" t="s">
        <v>21891</v>
      </c>
      <c r="E1978" s="62" t="s">
        <v>20354</v>
      </c>
      <c r="F1978" s="62" t="s">
        <v>15764</v>
      </c>
    </row>
    <row r="1979" spans="1:6" x14ac:dyDescent="0.15">
      <c r="A1979" s="87" t="s">
        <v>3652</v>
      </c>
      <c r="B1979" s="91" t="s">
        <v>21892</v>
      </c>
      <c r="C1979" s="91" t="s">
        <v>21893</v>
      </c>
      <c r="D1979" s="91" t="s">
        <v>21894</v>
      </c>
      <c r="E1979" s="62" t="s">
        <v>20354</v>
      </c>
      <c r="F1979" s="62" t="s">
        <v>15764</v>
      </c>
    </row>
    <row r="1980" spans="1:6" x14ac:dyDescent="0.15">
      <c r="A1980" s="87" t="s">
        <v>3655</v>
      </c>
      <c r="B1980" s="91" t="s">
        <v>21895</v>
      </c>
      <c r="C1980" s="91" t="s">
        <v>21896</v>
      </c>
      <c r="D1980" s="91" t="s">
        <v>21897</v>
      </c>
      <c r="E1980" s="62" t="s">
        <v>20354</v>
      </c>
      <c r="F1980" s="62" t="s">
        <v>15764</v>
      </c>
    </row>
    <row r="1981" spans="1:6" x14ac:dyDescent="0.15">
      <c r="A1981" s="87" t="s">
        <v>3658</v>
      </c>
      <c r="B1981" s="91" t="s">
        <v>21898</v>
      </c>
      <c r="C1981" s="91" t="s">
        <v>21899</v>
      </c>
      <c r="D1981" s="91" t="s">
        <v>21900</v>
      </c>
      <c r="E1981" s="62" t="s">
        <v>20354</v>
      </c>
      <c r="F1981" s="62" t="s">
        <v>15764</v>
      </c>
    </row>
    <row r="1982" spans="1:6" x14ac:dyDescent="0.15">
      <c r="A1982" s="87" t="s">
        <v>3661</v>
      </c>
      <c r="B1982" s="91" t="s">
        <v>21901</v>
      </c>
      <c r="C1982" s="91" t="s">
        <v>21902</v>
      </c>
      <c r="D1982" s="91" t="s">
        <v>21903</v>
      </c>
      <c r="E1982" s="62" t="s">
        <v>20354</v>
      </c>
      <c r="F1982" s="62" t="s">
        <v>15764</v>
      </c>
    </row>
    <row r="1983" spans="1:6" x14ac:dyDescent="0.15">
      <c r="A1983" s="87" t="s">
        <v>3663</v>
      </c>
      <c r="B1983" s="91" t="s">
        <v>21904</v>
      </c>
      <c r="C1983" s="91" t="s">
        <v>21905</v>
      </c>
      <c r="D1983" s="91" t="s">
        <v>21906</v>
      </c>
      <c r="E1983" s="62" t="s">
        <v>20354</v>
      </c>
      <c r="F1983" s="62" t="s">
        <v>15764</v>
      </c>
    </row>
    <row r="1984" spans="1:6" x14ac:dyDescent="0.15">
      <c r="A1984" s="87" t="s">
        <v>3666</v>
      </c>
      <c r="B1984" s="91" t="s">
        <v>21907</v>
      </c>
      <c r="C1984" s="91" t="s">
        <v>21908</v>
      </c>
      <c r="D1984" s="91" t="s">
        <v>21909</v>
      </c>
      <c r="E1984" s="62" t="s">
        <v>20354</v>
      </c>
      <c r="F1984" s="62" t="s">
        <v>15764</v>
      </c>
    </row>
    <row r="1985" spans="1:6" x14ac:dyDescent="0.15">
      <c r="A1985" s="87" t="s">
        <v>3669</v>
      </c>
      <c r="B1985" s="91" t="s">
        <v>21910</v>
      </c>
      <c r="C1985" s="91" t="s">
        <v>21911</v>
      </c>
      <c r="D1985" s="91" t="s">
        <v>21912</v>
      </c>
      <c r="E1985" s="62" t="s">
        <v>20354</v>
      </c>
      <c r="F1985" s="62" t="s">
        <v>15764</v>
      </c>
    </row>
    <row r="1986" spans="1:6" x14ac:dyDescent="0.15">
      <c r="A1986" s="87" t="s">
        <v>3672</v>
      </c>
      <c r="B1986" s="91" t="s">
        <v>21913</v>
      </c>
      <c r="C1986" s="91" t="s">
        <v>21914</v>
      </c>
      <c r="D1986" s="91" t="s">
        <v>21915</v>
      </c>
      <c r="E1986" s="62" t="s">
        <v>20354</v>
      </c>
      <c r="F1986" s="62" t="s">
        <v>15764</v>
      </c>
    </row>
    <row r="1987" spans="1:6" x14ac:dyDescent="0.15">
      <c r="A1987" s="87" t="s">
        <v>3675</v>
      </c>
      <c r="B1987" s="91" t="s">
        <v>21916</v>
      </c>
      <c r="C1987" s="91" t="s">
        <v>21917</v>
      </c>
      <c r="D1987" s="91" t="s">
        <v>21918</v>
      </c>
      <c r="E1987" s="62" t="s">
        <v>20354</v>
      </c>
      <c r="F1987" s="62" t="s">
        <v>15764</v>
      </c>
    </row>
    <row r="1988" spans="1:6" x14ac:dyDescent="0.15">
      <c r="A1988" s="87" t="s">
        <v>3678</v>
      </c>
      <c r="B1988" s="91" t="s">
        <v>21919</v>
      </c>
      <c r="C1988" s="91" t="s">
        <v>21920</v>
      </c>
      <c r="D1988" s="91" t="s">
        <v>21921</v>
      </c>
      <c r="E1988" s="62" t="s">
        <v>20354</v>
      </c>
      <c r="F1988" s="62" t="s">
        <v>15764</v>
      </c>
    </row>
    <row r="1989" spans="1:6" x14ac:dyDescent="0.15">
      <c r="A1989" s="87" t="s">
        <v>3681</v>
      </c>
      <c r="B1989" s="91" t="s">
        <v>21922</v>
      </c>
      <c r="C1989" s="91" t="s">
        <v>21923</v>
      </c>
      <c r="D1989" s="91" t="s">
        <v>21924</v>
      </c>
      <c r="E1989" s="62" t="s">
        <v>20354</v>
      </c>
      <c r="F1989" s="62" t="s">
        <v>15764</v>
      </c>
    </row>
    <row r="1990" spans="1:6" x14ac:dyDescent="0.15">
      <c r="A1990" s="87" t="s">
        <v>3684</v>
      </c>
      <c r="B1990" s="91" t="s">
        <v>21925</v>
      </c>
      <c r="C1990" s="91" t="s">
        <v>21926</v>
      </c>
      <c r="D1990" s="91" t="s">
        <v>21927</v>
      </c>
      <c r="E1990" s="62" t="s">
        <v>20354</v>
      </c>
      <c r="F1990" s="62" t="s">
        <v>15764</v>
      </c>
    </row>
    <row r="1991" spans="1:6" x14ac:dyDescent="0.15">
      <c r="A1991" s="87" t="s">
        <v>3687</v>
      </c>
      <c r="B1991" s="91" t="s">
        <v>21928</v>
      </c>
      <c r="C1991" s="91" t="s">
        <v>21929</v>
      </c>
      <c r="D1991" s="91" t="s">
        <v>21930</v>
      </c>
      <c r="E1991" s="62" t="s">
        <v>20354</v>
      </c>
      <c r="F1991" s="62" t="s">
        <v>15764</v>
      </c>
    </row>
    <row r="1992" spans="1:6" x14ac:dyDescent="0.15">
      <c r="A1992" s="87" t="s">
        <v>3689</v>
      </c>
      <c r="B1992" s="91" t="s">
        <v>21931</v>
      </c>
      <c r="C1992" s="91" t="s">
        <v>21932</v>
      </c>
      <c r="D1992" s="91" t="s">
        <v>21933</v>
      </c>
      <c r="E1992" s="62" t="s">
        <v>20354</v>
      </c>
      <c r="F1992" s="62" t="s">
        <v>15764</v>
      </c>
    </row>
    <row r="1993" spans="1:6" x14ac:dyDescent="0.15">
      <c r="A1993" s="87" t="s">
        <v>3692</v>
      </c>
      <c r="B1993" s="91" t="s">
        <v>21934</v>
      </c>
      <c r="C1993" s="91" t="s">
        <v>21935</v>
      </c>
      <c r="D1993" s="91" t="s">
        <v>21936</v>
      </c>
      <c r="E1993" s="62" t="s">
        <v>20354</v>
      </c>
      <c r="F1993" s="62" t="s">
        <v>15764</v>
      </c>
    </row>
    <row r="1994" spans="1:6" x14ac:dyDescent="0.15">
      <c r="A1994" s="87" t="s">
        <v>3695</v>
      </c>
      <c r="B1994" s="91" t="s">
        <v>21937</v>
      </c>
      <c r="C1994" s="91" t="s">
        <v>21938</v>
      </c>
      <c r="D1994" s="91" t="s">
        <v>21939</v>
      </c>
      <c r="E1994" s="62" t="s">
        <v>20354</v>
      </c>
      <c r="F1994" s="62" t="s">
        <v>15764</v>
      </c>
    </row>
    <row r="1995" spans="1:6" x14ac:dyDescent="0.15">
      <c r="A1995" s="87" t="s">
        <v>3698</v>
      </c>
      <c r="B1995" s="91" t="s">
        <v>21940</v>
      </c>
      <c r="C1995" s="91" t="s">
        <v>21941</v>
      </c>
      <c r="D1995" s="91" t="s">
        <v>21942</v>
      </c>
      <c r="E1995" s="62" t="s">
        <v>20354</v>
      </c>
      <c r="F1995" s="62" t="s">
        <v>15764</v>
      </c>
    </row>
    <row r="1996" spans="1:6" x14ac:dyDescent="0.15">
      <c r="A1996" s="87" t="s">
        <v>3701</v>
      </c>
      <c r="B1996" s="91" t="s">
        <v>21943</v>
      </c>
      <c r="C1996" s="91" t="s">
        <v>21944</v>
      </c>
      <c r="D1996" s="91" t="s">
        <v>21945</v>
      </c>
      <c r="E1996" s="62" t="s">
        <v>20354</v>
      </c>
      <c r="F1996" s="62" t="s">
        <v>15764</v>
      </c>
    </row>
    <row r="1997" spans="1:6" x14ac:dyDescent="0.15">
      <c r="A1997" s="87" t="s">
        <v>3704</v>
      </c>
      <c r="B1997" s="91" t="s">
        <v>21946</v>
      </c>
      <c r="C1997" s="91" t="s">
        <v>21947</v>
      </c>
      <c r="D1997" s="91" t="s">
        <v>21948</v>
      </c>
      <c r="E1997" s="62" t="s">
        <v>20354</v>
      </c>
      <c r="F1997" s="62" t="s">
        <v>15764</v>
      </c>
    </row>
    <row r="1998" spans="1:6" x14ac:dyDescent="0.15">
      <c r="A1998" s="87" t="s">
        <v>3707</v>
      </c>
      <c r="B1998" s="91" t="s">
        <v>21949</v>
      </c>
      <c r="C1998" s="91" t="s">
        <v>21950</v>
      </c>
      <c r="D1998" s="91" t="s">
        <v>21951</v>
      </c>
      <c r="E1998" s="62" t="s">
        <v>20354</v>
      </c>
      <c r="F1998" s="62" t="s">
        <v>15764</v>
      </c>
    </row>
    <row r="1999" spans="1:6" x14ac:dyDescent="0.15">
      <c r="A1999" s="87" t="s">
        <v>3710</v>
      </c>
      <c r="B1999" s="91" t="s">
        <v>21952</v>
      </c>
      <c r="C1999" s="91" t="s">
        <v>21953</v>
      </c>
      <c r="D1999" s="91" t="s">
        <v>21954</v>
      </c>
      <c r="E1999" s="62" t="s">
        <v>20354</v>
      </c>
      <c r="F1999" s="62" t="s">
        <v>15764</v>
      </c>
    </row>
    <row r="2000" spans="1:6" x14ac:dyDescent="0.15">
      <c r="A2000" s="87" t="s">
        <v>3711</v>
      </c>
      <c r="B2000" s="91" t="s">
        <v>21955</v>
      </c>
      <c r="C2000" s="91" t="s">
        <v>21956</v>
      </c>
      <c r="D2000" s="91" t="s">
        <v>21957</v>
      </c>
      <c r="E2000" s="62" t="s">
        <v>20354</v>
      </c>
      <c r="F2000" s="62" t="s">
        <v>15764</v>
      </c>
    </row>
    <row r="2001" spans="1:6" x14ac:dyDescent="0.15">
      <c r="A2001" s="87" t="s">
        <v>3714</v>
      </c>
      <c r="B2001" s="91" t="s">
        <v>21958</v>
      </c>
      <c r="C2001" s="91" t="s">
        <v>21959</v>
      </c>
      <c r="D2001" s="91" t="s">
        <v>21960</v>
      </c>
      <c r="E2001" s="62" t="s">
        <v>20354</v>
      </c>
      <c r="F2001" s="62" t="s">
        <v>15764</v>
      </c>
    </row>
    <row r="2002" spans="1:6" x14ac:dyDescent="0.15">
      <c r="A2002" s="87" t="s">
        <v>3717</v>
      </c>
      <c r="B2002" s="91" t="s">
        <v>21961</v>
      </c>
      <c r="C2002" s="91" t="s">
        <v>21962</v>
      </c>
      <c r="D2002" s="91" t="s">
        <v>21963</v>
      </c>
      <c r="E2002" s="62" t="s">
        <v>20354</v>
      </c>
      <c r="F2002" s="62" t="s">
        <v>15764</v>
      </c>
    </row>
    <row r="2003" spans="1:6" x14ac:dyDescent="0.15">
      <c r="A2003" s="87" t="s">
        <v>3720</v>
      </c>
      <c r="B2003" s="91" t="s">
        <v>21964</v>
      </c>
      <c r="C2003" s="91" t="s">
        <v>21965</v>
      </c>
      <c r="D2003" s="91" t="s">
        <v>21966</v>
      </c>
      <c r="E2003" s="62" t="s">
        <v>20354</v>
      </c>
      <c r="F2003" s="62" t="s">
        <v>15764</v>
      </c>
    </row>
    <row r="2004" spans="1:6" x14ac:dyDescent="0.15">
      <c r="A2004" s="87" t="s">
        <v>3723</v>
      </c>
      <c r="B2004" s="91" t="s">
        <v>21967</v>
      </c>
      <c r="C2004" s="91" t="s">
        <v>21968</v>
      </c>
      <c r="D2004" s="91" t="s">
        <v>21969</v>
      </c>
      <c r="E2004" s="62" t="s">
        <v>20354</v>
      </c>
      <c r="F2004" s="62" t="s">
        <v>15764</v>
      </c>
    </row>
    <row r="2005" spans="1:6" x14ac:dyDescent="0.15">
      <c r="A2005" s="87" t="s">
        <v>3725</v>
      </c>
      <c r="B2005" s="91" t="s">
        <v>21970</v>
      </c>
      <c r="C2005" s="91" t="s">
        <v>21971</v>
      </c>
      <c r="D2005" s="91" t="s">
        <v>21972</v>
      </c>
      <c r="E2005" s="62" t="s">
        <v>20354</v>
      </c>
      <c r="F2005" s="62" t="s">
        <v>15764</v>
      </c>
    </row>
    <row r="2006" spans="1:6" x14ac:dyDescent="0.15">
      <c r="A2006" s="87" t="s">
        <v>3728</v>
      </c>
      <c r="B2006" s="91" t="s">
        <v>21973</v>
      </c>
      <c r="C2006" s="91" t="s">
        <v>21974</v>
      </c>
      <c r="D2006" s="91" t="s">
        <v>21975</v>
      </c>
      <c r="E2006" s="62" t="s">
        <v>20354</v>
      </c>
      <c r="F2006" s="62" t="s">
        <v>15764</v>
      </c>
    </row>
    <row r="2007" spans="1:6" x14ac:dyDescent="0.15">
      <c r="A2007" s="87" t="s">
        <v>3731</v>
      </c>
      <c r="B2007" s="91" t="s">
        <v>21976</v>
      </c>
      <c r="C2007" s="91" t="s">
        <v>21977</v>
      </c>
      <c r="D2007" s="91" t="s">
        <v>21978</v>
      </c>
      <c r="E2007" s="62" t="s">
        <v>20354</v>
      </c>
      <c r="F2007" s="62" t="s">
        <v>15764</v>
      </c>
    </row>
    <row r="2008" spans="1:6" x14ac:dyDescent="0.15">
      <c r="A2008" s="87" t="s">
        <v>3734</v>
      </c>
      <c r="B2008" s="91" t="s">
        <v>21979</v>
      </c>
      <c r="C2008" s="91" t="s">
        <v>21980</v>
      </c>
      <c r="D2008" s="91" t="s">
        <v>21981</v>
      </c>
      <c r="E2008" s="62" t="s">
        <v>20354</v>
      </c>
      <c r="F2008" s="62" t="s">
        <v>15764</v>
      </c>
    </row>
    <row r="2009" spans="1:6" x14ac:dyDescent="0.15">
      <c r="A2009" s="87" t="s">
        <v>3737</v>
      </c>
      <c r="B2009" s="91" t="s">
        <v>21982</v>
      </c>
      <c r="C2009" s="91" t="s">
        <v>21983</v>
      </c>
      <c r="D2009" s="91" t="s">
        <v>21984</v>
      </c>
      <c r="E2009" s="62" t="s">
        <v>20354</v>
      </c>
      <c r="F2009" s="62" t="s">
        <v>15764</v>
      </c>
    </row>
    <row r="2010" spans="1:6" x14ac:dyDescent="0.15">
      <c r="A2010" s="87" t="s">
        <v>3740</v>
      </c>
      <c r="B2010" s="91" t="s">
        <v>21985</v>
      </c>
      <c r="C2010" s="91" t="s">
        <v>21986</v>
      </c>
      <c r="D2010" s="91" t="s">
        <v>21987</v>
      </c>
      <c r="E2010" s="62" t="s">
        <v>20354</v>
      </c>
      <c r="F2010" s="62" t="s">
        <v>15764</v>
      </c>
    </row>
    <row r="2011" spans="1:6" x14ac:dyDescent="0.15">
      <c r="A2011" s="87" t="s">
        <v>3743</v>
      </c>
      <c r="B2011" s="91" t="s">
        <v>21988</v>
      </c>
      <c r="C2011" s="91" t="s">
        <v>21989</v>
      </c>
      <c r="D2011" s="91" t="s">
        <v>21990</v>
      </c>
      <c r="E2011" s="62" t="s">
        <v>20354</v>
      </c>
      <c r="F2011" s="62" t="s">
        <v>15764</v>
      </c>
    </row>
    <row r="2012" spans="1:6" x14ac:dyDescent="0.15">
      <c r="A2012" s="87" t="s">
        <v>3745</v>
      </c>
      <c r="B2012" s="91" t="s">
        <v>21991</v>
      </c>
      <c r="C2012" s="91" t="s">
        <v>21992</v>
      </c>
      <c r="D2012" s="91" t="s">
        <v>21993</v>
      </c>
      <c r="E2012" s="62" t="s">
        <v>20354</v>
      </c>
      <c r="F2012" s="62" t="s">
        <v>15764</v>
      </c>
    </row>
    <row r="2013" spans="1:6" x14ac:dyDescent="0.15">
      <c r="A2013" s="87" t="s">
        <v>3747</v>
      </c>
      <c r="B2013" s="91" t="s">
        <v>21994</v>
      </c>
      <c r="C2013" s="91" t="s">
        <v>21995</v>
      </c>
      <c r="D2013" s="91" t="s">
        <v>21996</v>
      </c>
      <c r="E2013" s="62" t="s">
        <v>20354</v>
      </c>
      <c r="F2013" s="62" t="s">
        <v>15764</v>
      </c>
    </row>
    <row r="2014" spans="1:6" x14ac:dyDescent="0.15">
      <c r="A2014" s="87" t="s">
        <v>3749</v>
      </c>
      <c r="B2014" s="91" t="s">
        <v>21997</v>
      </c>
      <c r="C2014" s="91" t="s">
        <v>21998</v>
      </c>
      <c r="D2014" s="91" t="s">
        <v>21999</v>
      </c>
      <c r="E2014" s="62" t="s">
        <v>20354</v>
      </c>
      <c r="F2014" s="62" t="s">
        <v>15764</v>
      </c>
    </row>
    <row r="2015" spans="1:6" x14ac:dyDescent="0.15">
      <c r="A2015" s="87" t="s">
        <v>3752</v>
      </c>
      <c r="B2015" s="91" t="s">
        <v>22000</v>
      </c>
      <c r="C2015" s="91" t="s">
        <v>22001</v>
      </c>
      <c r="D2015" s="91" t="s">
        <v>22002</v>
      </c>
      <c r="E2015" s="62" t="s">
        <v>20354</v>
      </c>
      <c r="F2015" s="62" t="s">
        <v>15764</v>
      </c>
    </row>
    <row r="2016" spans="1:6" x14ac:dyDescent="0.15">
      <c r="A2016" s="87" t="s">
        <v>3755</v>
      </c>
      <c r="B2016" s="91" t="s">
        <v>22003</v>
      </c>
      <c r="C2016" s="91" t="s">
        <v>22004</v>
      </c>
      <c r="D2016" s="91" t="s">
        <v>22005</v>
      </c>
      <c r="E2016" s="62" t="s">
        <v>20354</v>
      </c>
      <c r="F2016" s="62" t="s">
        <v>15764</v>
      </c>
    </row>
    <row r="2017" spans="1:6" x14ac:dyDescent="0.15">
      <c r="A2017" s="87" t="s">
        <v>3758</v>
      </c>
      <c r="B2017" s="91" t="s">
        <v>22006</v>
      </c>
      <c r="C2017" s="91" t="s">
        <v>22007</v>
      </c>
      <c r="D2017" s="91" t="s">
        <v>22008</v>
      </c>
      <c r="E2017" s="62" t="s">
        <v>20354</v>
      </c>
      <c r="F2017" s="62" t="s">
        <v>15764</v>
      </c>
    </row>
    <row r="2018" spans="1:6" x14ac:dyDescent="0.15">
      <c r="A2018" s="87" t="s">
        <v>3761</v>
      </c>
      <c r="B2018" s="91" t="s">
        <v>22009</v>
      </c>
      <c r="C2018" s="91" t="s">
        <v>22010</v>
      </c>
      <c r="D2018" s="91" t="s">
        <v>22011</v>
      </c>
      <c r="E2018" s="62" t="s">
        <v>20354</v>
      </c>
      <c r="F2018" s="62" t="s">
        <v>15764</v>
      </c>
    </row>
    <row r="2019" spans="1:6" x14ac:dyDescent="0.15">
      <c r="A2019" s="87" t="s">
        <v>3763</v>
      </c>
      <c r="B2019" s="91" t="s">
        <v>22012</v>
      </c>
      <c r="C2019" s="91" t="s">
        <v>22013</v>
      </c>
      <c r="D2019" s="91" t="s">
        <v>22014</v>
      </c>
      <c r="E2019" s="62" t="s">
        <v>20354</v>
      </c>
      <c r="F2019" s="62" t="s">
        <v>15764</v>
      </c>
    </row>
    <row r="2020" spans="1:6" x14ac:dyDescent="0.15">
      <c r="A2020" s="87" t="s">
        <v>3766</v>
      </c>
      <c r="B2020" s="91" t="s">
        <v>22015</v>
      </c>
      <c r="C2020" s="91" t="s">
        <v>22016</v>
      </c>
      <c r="D2020" s="91" t="s">
        <v>22017</v>
      </c>
      <c r="E2020" s="62" t="s">
        <v>20354</v>
      </c>
      <c r="F2020" s="62" t="s">
        <v>15764</v>
      </c>
    </row>
    <row r="2021" spans="1:6" x14ac:dyDescent="0.15">
      <c r="A2021" s="87" t="s">
        <v>3769</v>
      </c>
      <c r="B2021" s="91" t="s">
        <v>22018</v>
      </c>
      <c r="C2021" s="91" t="s">
        <v>22019</v>
      </c>
      <c r="D2021" s="91" t="s">
        <v>22020</v>
      </c>
      <c r="E2021" s="62" t="s">
        <v>20354</v>
      </c>
      <c r="F2021" s="62" t="s">
        <v>15764</v>
      </c>
    </row>
    <row r="2022" spans="1:6" x14ac:dyDescent="0.15">
      <c r="A2022" s="87" t="s">
        <v>3772</v>
      </c>
      <c r="B2022" s="91" t="s">
        <v>22021</v>
      </c>
      <c r="C2022" s="91" t="s">
        <v>22022</v>
      </c>
      <c r="D2022" s="91" t="s">
        <v>22023</v>
      </c>
      <c r="E2022" s="62" t="s">
        <v>20354</v>
      </c>
      <c r="F2022" s="62" t="s">
        <v>15764</v>
      </c>
    </row>
    <row r="2023" spans="1:6" x14ac:dyDescent="0.15">
      <c r="A2023" s="87" t="s">
        <v>3775</v>
      </c>
      <c r="B2023" s="91" t="s">
        <v>22024</v>
      </c>
      <c r="C2023" s="91" t="s">
        <v>22025</v>
      </c>
      <c r="D2023" s="91" t="s">
        <v>22026</v>
      </c>
      <c r="E2023" s="62" t="s">
        <v>20354</v>
      </c>
      <c r="F2023" s="62" t="s">
        <v>15764</v>
      </c>
    </row>
    <row r="2024" spans="1:6" x14ac:dyDescent="0.15">
      <c r="A2024" s="87" t="s">
        <v>3778</v>
      </c>
      <c r="B2024" s="91" t="s">
        <v>22027</v>
      </c>
      <c r="C2024" s="91" t="s">
        <v>22028</v>
      </c>
      <c r="D2024" s="91" t="s">
        <v>22029</v>
      </c>
      <c r="E2024" s="62" t="s">
        <v>20354</v>
      </c>
      <c r="F2024" s="62" t="s">
        <v>15764</v>
      </c>
    </row>
    <row r="2025" spans="1:6" x14ac:dyDescent="0.15">
      <c r="A2025" s="87" t="s">
        <v>3781</v>
      </c>
      <c r="B2025" s="91" t="s">
        <v>22030</v>
      </c>
      <c r="C2025" s="91" t="s">
        <v>22031</v>
      </c>
      <c r="D2025" s="91" t="s">
        <v>22032</v>
      </c>
      <c r="E2025" s="62" t="s">
        <v>20354</v>
      </c>
      <c r="F2025" s="62" t="s">
        <v>15764</v>
      </c>
    </row>
    <row r="2026" spans="1:6" x14ac:dyDescent="0.15">
      <c r="A2026" s="87" t="s">
        <v>3784</v>
      </c>
      <c r="B2026" s="91" t="s">
        <v>22033</v>
      </c>
      <c r="C2026" s="91" t="s">
        <v>22034</v>
      </c>
      <c r="D2026" s="91" t="s">
        <v>22035</v>
      </c>
      <c r="E2026" s="62" t="s">
        <v>20354</v>
      </c>
      <c r="F2026" s="62" t="s">
        <v>15764</v>
      </c>
    </row>
    <row r="2027" spans="1:6" x14ac:dyDescent="0.15">
      <c r="A2027" s="87" t="s">
        <v>3787</v>
      </c>
      <c r="B2027" s="91" t="s">
        <v>22036</v>
      </c>
      <c r="C2027" s="91" t="s">
        <v>22037</v>
      </c>
      <c r="D2027" s="91" t="s">
        <v>22038</v>
      </c>
      <c r="E2027" s="62" t="s">
        <v>20354</v>
      </c>
      <c r="F2027" s="62" t="s">
        <v>15764</v>
      </c>
    </row>
    <row r="2028" spans="1:6" x14ac:dyDescent="0.15">
      <c r="A2028" s="87" t="s">
        <v>3790</v>
      </c>
      <c r="B2028" s="91" t="s">
        <v>22039</v>
      </c>
      <c r="C2028" s="91" t="s">
        <v>22040</v>
      </c>
      <c r="D2028" s="91" t="s">
        <v>22041</v>
      </c>
      <c r="E2028" s="62" t="s">
        <v>20354</v>
      </c>
      <c r="F2028" s="62" t="s">
        <v>15764</v>
      </c>
    </row>
    <row r="2029" spans="1:6" x14ac:dyDescent="0.15">
      <c r="A2029" s="87" t="s">
        <v>3793</v>
      </c>
      <c r="B2029" s="91" t="s">
        <v>22042</v>
      </c>
      <c r="C2029" s="91" t="s">
        <v>22043</v>
      </c>
      <c r="D2029" s="91" t="s">
        <v>22044</v>
      </c>
      <c r="E2029" s="62" t="s">
        <v>20354</v>
      </c>
      <c r="F2029" s="62" t="s">
        <v>15764</v>
      </c>
    </row>
    <row r="2030" spans="1:6" x14ac:dyDescent="0.15">
      <c r="A2030" s="87" t="s">
        <v>3795</v>
      </c>
      <c r="B2030" s="91" t="s">
        <v>22045</v>
      </c>
      <c r="C2030" s="91" t="s">
        <v>22046</v>
      </c>
      <c r="D2030" s="91" t="s">
        <v>22047</v>
      </c>
      <c r="E2030" s="62" t="s">
        <v>20354</v>
      </c>
      <c r="F2030" s="62" t="s">
        <v>15764</v>
      </c>
    </row>
    <row r="2031" spans="1:6" x14ac:dyDescent="0.15">
      <c r="A2031" s="87" t="s">
        <v>3798</v>
      </c>
      <c r="B2031" s="91" t="s">
        <v>22048</v>
      </c>
      <c r="C2031" s="91" t="s">
        <v>22049</v>
      </c>
      <c r="D2031" s="91" t="s">
        <v>22050</v>
      </c>
      <c r="E2031" s="62" t="s">
        <v>20354</v>
      </c>
      <c r="F2031" s="62" t="s">
        <v>15764</v>
      </c>
    </row>
    <row r="2032" spans="1:6" x14ac:dyDescent="0.15">
      <c r="A2032" s="87" t="s">
        <v>3801</v>
      </c>
      <c r="B2032" s="91" t="s">
        <v>22051</v>
      </c>
      <c r="C2032" s="91" t="s">
        <v>22052</v>
      </c>
      <c r="D2032" s="91" t="s">
        <v>22053</v>
      </c>
      <c r="E2032" s="62" t="s">
        <v>20354</v>
      </c>
      <c r="F2032" s="62" t="s">
        <v>15764</v>
      </c>
    </row>
    <row r="2033" spans="1:6" x14ac:dyDescent="0.15">
      <c r="A2033" s="87" t="s">
        <v>3804</v>
      </c>
      <c r="B2033" s="91" t="s">
        <v>22054</v>
      </c>
      <c r="C2033" s="91" t="s">
        <v>22055</v>
      </c>
      <c r="D2033" s="91" t="s">
        <v>22056</v>
      </c>
      <c r="E2033" s="62" t="s">
        <v>20354</v>
      </c>
      <c r="F2033" s="62" t="s">
        <v>15764</v>
      </c>
    </row>
    <row r="2034" spans="1:6" x14ac:dyDescent="0.15">
      <c r="A2034" s="87" t="s">
        <v>3807</v>
      </c>
      <c r="B2034" s="91" t="s">
        <v>22057</v>
      </c>
      <c r="C2034" s="91" t="s">
        <v>22058</v>
      </c>
      <c r="D2034" s="91" t="s">
        <v>22059</v>
      </c>
      <c r="E2034" s="62" t="s">
        <v>20354</v>
      </c>
      <c r="F2034" s="62" t="s">
        <v>15764</v>
      </c>
    </row>
    <row r="2035" spans="1:6" x14ac:dyDescent="0.15">
      <c r="A2035" s="87" t="s">
        <v>3810</v>
      </c>
      <c r="B2035" s="91" t="s">
        <v>22060</v>
      </c>
      <c r="C2035" s="91" t="s">
        <v>22061</v>
      </c>
      <c r="D2035" s="91" t="s">
        <v>22062</v>
      </c>
      <c r="E2035" s="62" t="s">
        <v>20354</v>
      </c>
      <c r="F2035" s="62" t="s">
        <v>15764</v>
      </c>
    </row>
    <row r="2036" spans="1:6" x14ac:dyDescent="0.15">
      <c r="A2036" s="87" t="s">
        <v>3812</v>
      </c>
      <c r="B2036" s="91" t="s">
        <v>22063</v>
      </c>
      <c r="C2036" s="91" t="s">
        <v>22064</v>
      </c>
      <c r="D2036" s="91" t="s">
        <v>22065</v>
      </c>
      <c r="E2036" s="62" t="s">
        <v>20354</v>
      </c>
      <c r="F2036" s="62" t="s">
        <v>15764</v>
      </c>
    </row>
    <row r="2037" spans="1:6" x14ac:dyDescent="0.15">
      <c r="A2037" s="87" t="s">
        <v>3815</v>
      </c>
      <c r="B2037" s="91" t="s">
        <v>22066</v>
      </c>
      <c r="C2037" s="91" t="s">
        <v>22067</v>
      </c>
      <c r="D2037" s="91" t="s">
        <v>22068</v>
      </c>
      <c r="E2037" s="62" t="s">
        <v>20354</v>
      </c>
      <c r="F2037" s="62" t="s">
        <v>15764</v>
      </c>
    </row>
    <row r="2038" spans="1:6" x14ac:dyDescent="0.15">
      <c r="A2038" s="87" t="s">
        <v>3818</v>
      </c>
      <c r="B2038" s="91" t="s">
        <v>22069</v>
      </c>
      <c r="C2038" s="91" t="s">
        <v>22070</v>
      </c>
      <c r="D2038" s="91" t="s">
        <v>22071</v>
      </c>
      <c r="E2038" s="62" t="s">
        <v>20354</v>
      </c>
      <c r="F2038" s="62" t="s">
        <v>15764</v>
      </c>
    </row>
    <row r="2039" spans="1:6" x14ac:dyDescent="0.15">
      <c r="A2039" s="87" t="s">
        <v>3819</v>
      </c>
      <c r="B2039" s="91" t="s">
        <v>22072</v>
      </c>
      <c r="C2039" s="91" t="s">
        <v>22073</v>
      </c>
      <c r="D2039" s="91" t="s">
        <v>22074</v>
      </c>
      <c r="E2039" s="62" t="s">
        <v>20354</v>
      </c>
      <c r="F2039" s="62" t="s">
        <v>15764</v>
      </c>
    </row>
    <row r="2040" spans="1:6" x14ac:dyDescent="0.15">
      <c r="A2040" s="87" t="s">
        <v>3822</v>
      </c>
      <c r="B2040" s="91" t="s">
        <v>22075</v>
      </c>
      <c r="C2040" s="91" t="s">
        <v>22076</v>
      </c>
      <c r="D2040" s="91" t="s">
        <v>22077</v>
      </c>
      <c r="E2040" s="62" t="s">
        <v>20354</v>
      </c>
      <c r="F2040" s="62" t="s">
        <v>15764</v>
      </c>
    </row>
    <row r="2041" spans="1:6" x14ac:dyDescent="0.15">
      <c r="A2041" s="87" t="s">
        <v>3824</v>
      </c>
      <c r="B2041" s="91" t="s">
        <v>22078</v>
      </c>
      <c r="C2041" s="91" t="s">
        <v>22079</v>
      </c>
      <c r="D2041" s="91" t="s">
        <v>22080</v>
      </c>
      <c r="E2041" s="62" t="s">
        <v>20354</v>
      </c>
      <c r="F2041" s="62" t="s">
        <v>15764</v>
      </c>
    </row>
    <row r="2042" spans="1:6" x14ac:dyDescent="0.15">
      <c r="A2042" s="87" t="s">
        <v>3827</v>
      </c>
      <c r="B2042" s="91" t="s">
        <v>22081</v>
      </c>
      <c r="C2042" s="91" t="s">
        <v>22082</v>
      </c>
      <c r="D2042" s="91" t="s">
        <v>22083</v>
      </c>
      <c r="E2042" s="62" t="s">
        <v>20354</v>
      </c>
      <c r="F2042" s="62" t="s">
        <v>15764</v>
      </c>
    </row>
    <row r="2043" spans="1:6" x14ac:dyDescent="0.15">
      <c r="A2043" s="87" t="s">
        <v>3830</v>
      </c>
      <c r="B2043" s="91" t="s">
        <v>22084</v>
      </c>
      <c r="C2043" s="91" t="s">
        <v>22085</v>
      </c>
      <c r="D2043" s="91" t="s">
        <v>22086</v>
      </c>
      <c r="E2043" s="62" t="s">
        <v>20354</v>
      </c>
      <c r="F2043" s="62" t="s">
        <v>15764</v>
      </c>
    </row>
    <row r="2044" spans="1:6" x14ac:dyDescent="0.15">
      <c r="A2044" s="87" t="s">
        <v>3833</v>
      </c>
      <c r="B2044" s="91" t="s">
        <v>22087</v>
      </c>
      <c r="C2044" s="91" t="s">
        <v>22088</v>
      </c>
      <c r="D2044" s="91" t="s">
        <v>22089</v>
      </c>
      <c r="E2044" s="62" t="s">
        <v>20354</v>
      </c>
      <c r="F2044" s="62" t="s">
        <v>15764</v>
      </c>
    </row>
    <row r="2045" spans="1:6" x14ac:dyDescent="0.15">
      <c r="A2045" s="87" t="s">
        <v>3836</v>
      </c>
      <c r="B2045" s="91" t="s">
        <v>22090</v>
      </c>
      <c r="C2045" s="91" t="s">
        <v>22091</v>
      </c>
      <c r="D2045" s="91" t="s">
        <v>22092</v>
      </c>
      <c r="E2045" s="62" t="s">
        <v>20354</v>
      </c>
      <c r="F2045" s="62" t="s">
        <v>15764</v>
      </c>
    </row>
    <row r="2046" spans="1:6" x14ac:dyDescent="0.15">
      <c r="A2046" s="87" t="s">
        <v>3839</v>
      </c>
      <c r="B2046" s="91" t="s">
        <v>22093</v>
      </c>
      <c r="C2046" s="91" t="s">
        <v>22094</v>
      </c>
      <c r="D2046" s="91" t="s">
        <v>22095</v>
      </c>
      <c r="E2046" s="62" t="s">
        <v>20354</v>
      </c>
      <c r="F2046" s="62" t="s">
        <v>15764</v>
      </c>
    </row>
    <row r="2047" spans="1:6" x14ac:dyDescent="0.15">
      <c r="A2047" s="87" t="s">
        <v>3841</v>
      </c>
      <c r="B2047" s="91" t="s">
        <v>22096</v>
      </c>
      <c r="C2047" s="91" t="s">
        <v>22097</v>
      </c>
      <c r="D2047" s="91" t="s">
        <v>22098</v>
      </c>
      <c r="E2047" s="62" t="s">
        <v>20354</v>
      </c>
      <c r="F2047" s="62" t="s">
        <v>15764</v>
      </c>
    </row>
    <row r="2048" spans="1:6" x14ac:dyDescent="0.15">
      <c r="A2048" s="87" t="s">
        <v>3844</v>
      </c>
      <c r="B2048" s="91" t="s">
        <v>22099</v>
      </c>
      <c r="C2048" s="91" t="s">
        <v>22100</v>
      </c>
      <c r="D2048" s="91" t="s">
        <v>22101</v>
      </c>
      <c r="E2048" s="62" t="s">
        <v>20354</v>
      </c>
      <c r="F2048" s="62" t="s">
        <v>15764</v>
      </c>
    </row>
    <row r="2049" spans="1:6" x14ac:dyDescent="0.15">
      <c r="A2049" s="87" t="s">
        <v>3847</v>
      </c>
      <c r="B2049" s="91" t="s">
        <v>22102</v>
      </c>
      <c r="C2049" s="91" t="s">
        <v>22103</v>
      </c>
      <c r="D2049" s="91" t="s">
        <v>22104</v>
      </c>
      <c r="E2049" s="62" t="s">
        <v>20354</v>
      </c>
      <c r="F2049" s="62" t="s">
        <v>15764</v>
      </c>
    </row>
    <row r="2050" spans="1:6" x14ac:dyDescent="0.15">
      <c r="A2050" s="87" t="s">
        <v>3850</v>
      </c>
      <c r="B2050" s="91" t="s">
        <v>22105</v>
      </c>
      <c r="C2050" s="91" t="s">
        <v>22106</v>
      </c>
      <c r="D2050" s="91" t="s">
        <v>22107</v>
      </c>
      <c r="E2050" s="62" t="s">
        <v>20354</v>
      </c>
      <c r="F2050" s="62" t="s">
        <v>15764</v>
      </c>
    </row>
    <row r="2051" spans="1:6" x14ac:dyDescent="0.15">
      <c r="A2051" s="87" t="s">
        <v>2413</v>
      </c>
      <c r="B2051" s="91" t="s">
        <v>22108</v>
      </c>
      <c r="C2051" s="91" t="s">
        <v>22109</v>
      </c>
      <c r="D2051" s="91" t="s">
        <v>22110</v>
      </c>
      <c r="E2051" s="62" t="s">
        <v>20354</v>
      </c>
      <c r="F2051" s="62" t="s">
        <v>15764</v>
      </c>
    </row>
    <row r="2052" spans="1:6" x14ac:dyDescent="0.15">
      <c r="A2052" s="87" t="s">
        <v>1037</v>
      </c>
      <c r="B2052" s="91" t="s">
        <v>22111</v>
      </c>
      <c r="C2052" s="91" t="s">
        <v>22112</v>
      </c>
      <c r="D2052" s="91" t="s">
        <v>22113</v>
      </c>
      <c r="E2052" s="62" t="s">
        <v>20354</v>
      </c>
      <c r="F2052" s="62" t="s">
        <v>15764</v>
      </c>
    </row>
    <row r="2053" spans="1:6" x14ac:dyDescent="0.15">
      <c r="A2053" s="87" t="s">
        <v>1304</v>
      </c>
      <c r="B2053" s="91" t="s">
        <v>22114</v>
      </c>
      <c r="C2053" s="91" t="s">
        <v>22115</v>
      </c>
      <c r="D2053" s="91" t="s">
        <v>22116</v>
      </c>
      <c r="E2053" s="62" t="s">
        <v>20354</v>
      </c>
      <c r="F2053" s="62" t="s">
        <v>15764</v>
      </c>
    </row>
    <row r="2054" spans="1:6" x14ac:dyDescent="0.15">
      <c r="A2054" s="87" t="s">
        <v>2268</v>
      </c>
      <c r="B2054" s="91" t="s">
        <v>22117</v>
      </c>
      <c r="C2054" s="91" t="s">
        <v>22118</v>
      </c>
      <c r="D2054" s="91" t="s">
        <v>22119</v>
      </c>
      <c r="E2054" s="62" t="s">
        <v>20354</v>
      </c>
      <c r="F2054" s="62" t="s">
        <v>15764</v>
      </c>
    </row>
    <row r="2055" spans="1:6" x14ac:dyDescent="0.15">
      <c r="A2055" s="87" t="s">
        <v>1559</v>
      </c>
      <c r="B2055" s="91" t="s">
        <v>22120</v>
      </c>
      <c r="C2055" s="91" t="s">
        <v>22121</v>
      </c>
      <c r="D2055" s="91" t="s">
        <v>22122</v>
      </c>
      <c r="E2055" s="62" t="s">
        <v>20354</v>
      </c>
      <c r="F2055" s="62" t="s">
        <v>15764</v>
      </c>
    </row>
    <row r="2056" spans="1:6" x14ac:dyDescent="0.15">
      <c r="A2056" s="87" t="s">
        <v>2494</v>
      </c>
      <c r="B2056" s="91" t="s">
        <v>22123</v>
      </c>
      <c r="C2056" s="91" t="s">
        <v>22124</v>
      </c>
      <c r="D2056" s="91" t="s">
        <v>22125</v>
      </c>
      <c r="E2056" s="62" t="s">
        <v>20354</v>
      </c>
      <c r="F2056" s="62" t="s">
        <v>15764</v>
      </c>
    </row>
    <row r="2057" spans="1:6" x14ac:dyDescent="0.15">
      <c r="A2057" s="87" t="s">
        <v>1446</v>
      </c>
      <c r="B2057" s="91" t="s">
        <v>22126</v>
      </c>
      <c r="C2057" s="91" t="s">
        <v>22127</v>
      </c>
      <c r="D2057" s="91" t="s">
        <v>22128</v>
      </c>
      <c r="E2057" s="62" t="s">
        <v>20354</v>
      </c>
      <c r="F2057" s="62" t="s">
        <v>15764</v>
      </c>
    </row>
    <row r="2058" spans="1:6" x14ac:dyDescent="0.15">
      <c r="A2058" s="87" t="s">
        <v>859</v>
      </c>
      <c r="B2058" s="91" t="s">
        <v>22129</v>
      </c>
      <c r="C2058" s="91" t="s">
        <v>22130</v>
      </c>
      <c r="D2058" s="91" t="s">
        <v>22131</v>
      </c>
      <c r="E2058" s="62" t="s">
        <v>20354</v>
      </c>
      <c r="F2058" s="62" t="s">
        <v>15764</v>
      </c>
    </row>
    <row r="2059" spans="1:6" x14ac:dyDescent="0.15">
      <c r="A2059" s="87" t="s">
        <v>943</v>
      </c>
      <c r="B2059" s="91" t="s">
        <v>22132</v>
      </c>
      <c r="C2059" s="91" t="s">
        <v>22133</v>
      </c>
      <c r="D2059" s="91" t="s">
        <v>22134</v>
      </c>
      <c r="E2059" s="62" t="s">
        <v>20354</v>
      </c>
      <c r="F2059" s="62" t="s">
        <v>15764</v>
      </c>
    </row>
    <row r="2060" spans="1:6" x14ac:dyDescent="0.15">
      <c r="A2060" s="87" t="s">
        <v>2158</v>
      </c>
      <c r="B2060" s="91" t="s">
        <v>22135</v>
      </c>
      <c r="C2060" s="91" t="s">
        <v>22136</v>
      </c>
      <c r="D2060" s="91" t="s">
        <v>22137</v>
      </c>
      <c r="E2060" s="62" t="s">
        <v>20354</v>
      </c>
      <c r="F2060" s="62" t="s">
        <v>15764</v>
      </c>
    </row>
    <row r="2061" spans="1:6" x14ac:dyDescent="0.15">
      <c r="A2061" s="87" t="s">
        <v>1188</v>
      </c>
      <c r="B2061" s="91" t="s">
        <v>22138</v>
      </c>
      <c r="C2061" s="91" t="s">
        <v>22139</v>
      </c>
      <c r="D2061" s="91" t="s">
        <v>22140</v>
      </c>
      <c r="E2061" s="62" t="s">
        <v>20354</v>
      </c>
      <c r="F2061" s="62" t="s">
        <v>15764</v>
      </c>
    </row>
    <row r="2062" spans="1:6" x14ac:dyDescent="0.15">
      <c r="A2062" s="87" t="s">
        <v>2263</v>
      </c>
      <c r="B2062" s="91" t="s">
        <v>22141</v>
      </c>
      <c r="C2062" s="91" t="s">
        <v>22142</v>
      </c>
      <c r="D2062" s="91" t="s">
        <v>22143</v>
      </c>
      <c r="E2062" s="62" t="s">
        <v>20354</v>
      </c>
      <c r="F2062" s="62" t="s">
        <v>15764</v>
      </c>
    </row>
    <row r="2063" spans="1:6" x14ac:dyDescent="0.15">
      <c r="A2063" s="87" t="s">
        <v>2015</v>
      </c>
      <c r="B2063" s="91" t="s">
        <v>22144</v>
      </c>
      <c r="C2063" s="91" t="s">
        <v>22145</v>
      </c>
      <c r="D2063" s="91" t="s">
        <v>22146</v>
      </c>
      <c r="E2063" s="62" t="s">
        <v>20354</v>
      </c>
      <c r="F2063" s="62" t="s">
        <v>15764</v>
      </c>
    </row>
    <row r="2064" spans="1:6" x14ac:dyDescent="0.15">
      <c r="A2064" s="87" t="s">
        <v>2335</v>
      </c>
      <c r="B2064" s="91" t="s">
        <v>22147</v>
      </c>
      <c r="C2064" s="91" t="s">
        <v>22148</v>
      </c>
      <c r="D2064" s="91" t="s">
        <v>22149</v>
      </c>
      <c r="E2064" s="62" t="s">
        <v>20354</v>
      </c>
      <c r="F2064" s="62" t="s">
        <v>15764</v>
      </c>
    </row>
    <row r="2065" spans="1:6" x14ac:dyDescent="0.15">
      <c r="A2065" s="87" t="s">
        <v>1765</v>
      </c>
      <c r="B2065" s="91" t="s">
        <v>22150</v>
      </c>
      <c r="C2065" s="91" t="s">
        <v>22151</v>
      </c>
      <c r="D2065" s="91" t="s">
        <v>22152</v>
      </c>
      <c r="E2065" s="62" t="s">
        <v>20354</v>
      </c>
      <c r="F2065" s="62" t="s">
        <v>15764</v>
      </c>
    </row>
    <row r="2066" spans="1:6" x14ac:dyDescent="0.15">
      <c r="A2066" s="87" t="s">
        <v>1266</v>
      </c>
      <c r="B2066" s="91" t="s">
        <v>22153</v>
      </c>
      <c r="C2066" s="91" t="s">
        <v>22154</v>
      </c>
      <c r="D2066" s="91" t="s">
        <v>22155</v>
      </c>
      <c r="E2066" s="62" t="s">
        <v>20354</v>
      </c>
      <c r="F2066" s="62" t="s">
        <v>15764</v>
      </c>
    </row>
    <row r="2067" spans="1:6" x14ac:dyDescent="0.15">
      <c r="A2067" s="87" t="s">
        <v>1534</v>
      </c>
      <c r="B2067" s="91" t="s">
        <v>22156</v>
      </c>
      <c r="C2067" s="91" t="s">
        <v>22157</v>
      </c>
      <c r="D2067" s="91" t="s">
        <v>22158</v>
      </c>
      <c r="E2067" s="62" t="s">
        <v>20354</v>
      </c>
      <c r="F2067" s="62" t="s">
        <v>15764</v>
      </c>
    </row>
    <row r="2068" spans="1:6" x14ac:dyDescent="0.15">
      <c r="A2068" s="87" t="s">
        <v>2487</v>
      </c>
      <c r="B2068" s="91" t="s">
        <v>22159</v>
      </c>
      <c r="C2068" s="91" t="s">
        <v>22160</v>
      </c>
      <c r="D2068" s="91" t="s">
        <v>22161</v>
      </c>
      <c r="E2068" s="62" t="s">
        <v>20354</v>
      </c>
      <c r="F2068" s="62" t="s">
        <v>15764</v>
      </c>
    </row>
    <row r="2069" spans="1:6" x14ac:dyDescent="0.15">
      <c r="A2069" s="87" t="s">
        <v>844</v>
      </c>
      <c r="B2069" s="91" t="s">
        <v>22162</v>
      </c>
      <c r="C2069" s="91" t="s">
        <v>22163</v>
      </c>
      <c r="D2069" s="91" t="s">
        <v>22164</v>
      </c>
      <c r="E2069" s="62" t="s">
        <v>20354</v>
      </c>
      <c r="F2069" s="62" t="s">
        <v>15764</v>
      </c>
    </row>
    <row r="2070" spans="1:6" x14ac:dyDescent="0.15">
      <c r="A2070" s="87" t="s">
        <v>2006</v>
      </c>
      <c r="B2070" s="91" t="s">
        <v>22165</v>
      </c>
      <c r="C2070" s="91" t="s">
        <v>22166</v>
      </c>
      <c r="D2070" s="91" t="s">
        <v>22167</v>
      </c>
      <c r="E2070" s="62" t="s">
        <v>20354</v>
      </c>
      <c r="F2070" s="62" t="s">
        <v>15764</v>
      </c>
    </row>
    <row r="2071" spans="1:6" x14ac:dyDescent="0.15">
      <c r="A2071" s="87" t="s">
        <v>582</v>
      </c>
      <c r="B2071" s="91" t="s">
        <v>22168</v>
      </c>
      <c r="C2071" s="91" t="s">
        <v>22169</v>
      </c>
      <c r="D2071" s="91" t="s">
        <v>22170</v>
      </c>
      <c r="E2071" s="62" t="s">
        <v>20354</v>
      </c>
      <c r="F2071" s="62" t="s">
        <v>15764</v>
      </c>
    </row>
    <row r="2072" spans="1:6" x14ac:dyDescent="0.15">
      <c r="A2072" s="87" t="s">
        <v>990</v>
      </c>
      <c r="B2072" s="91" t="s">
        <v>22171</v>
      </c>
      <c r="C2072" s="91" t="s">
        <v>22172</v>
      </c>
      <c r="D2072" s="91" t="s">
        <v>22173</v>
      </c>
      <c r="E2072" s="62" t="s">
        <v>20354</v>
      </c>
      <c r="F2072" s="62" t="s">
        <v>15764</v>
      </c>
    </row>
    <row r="2073" spans="1:6" x14ac:dyDescent="0.15">
      <c r="A2073" s="87" t="s">
        <v>1961</v>
      </c>
      <c r="B2073" s="91" t="s">
        <v>22174</v>
      </c>
      <c r="C2073" s="91" t="s">
        <v>22175</v>
      </c>
      <c r="D2073" s="91" t="s">
        <v>22176</v>
      </c>
      <c r="E2073" s="62" t="s">
        <v>20354</v>
      </c>
      <c r="F2073" s="62" t="s">
        <v>15764</v>
      </c>
    </row>
    <row r="2074" spans="1:6" x14ac:dyDescent="0.15">
      <c r="A2074" s="87" t="s">
        <v>1916</v>
      </c>
      <c r="B2074" s="91" t="s">
        <v>22177</v>
      </c>
      <c r="C2074" s="91" t="s">
        <v>22178</v>
      </c>
      <c r="D2074" s="91" t="s">
        <v>22179</v>
      </c>
      <c r="E2074" s="62" t="s">
        <v>20354</v>
      </c>
      <c r="F2074" s="62" t="s">
        <v>15764</v>
      </c>
    </row>
    <row r="2075" spans="1:6" x14ac:dyDescent="0.15">
      <c r="A2075" s="87" t="s">
        <v>1919</v>
      </c>
      <c r="B2075" s="91" t="s">
        <v>22180</v>
      </c>
      <c r="C2075" s="91" t="s">
        <v>22181</v>
      </c>
      <c r="D2075" s="91" t="s">
        <v>22182</v>
      </c>
      <c r="E2075" s="62" t="s">
        <v>20354</v>
      </c>
      <c r="F2075" s="62" t="s">
        <v>15764</v>
      </c>
    </row>
    <row r="2076" spans="1:6" x14ac:dyDescent="0.15">
      <c r="A2076" s="87" t="s">
        <v>1880</v>
      </c>
      <c r="B2076" s="91" t="s">
        <v>22183</v>
      </c>
      <c r="C2076" s="91" t="s">
        <v>22184</v>
      </c>
      <c r="D2076" s="91" t="s">
        <v>22185</v>
      </c>
      <c r="E2076" s="62" t="s">
        <v>20354</v>
      </c>
      <c r="F2076" s="62" t="s">
        <v>15764</v>
      </c>
    </row>
    <row r="2077" spans="1:6" x14ac:dyDescent="0.15">
      <c r="A2077" s="87" t="s">
        <v>1886</v>
      </c>
      <c r="B2077" s="91" t="s">
        <v>22186</v>
      </c>
      <c r="C2077" s="91" t="s">
        <v>22187</v>
      </c>
      <c r="D2077" s="91" t="s">
        <v>22188</v>
      </c>
      <c r="E2077" s="62" t="s">
        <v>20354</v>
      </c>
      <c r="F2077" s="62" t="s">
        <v>15764</v>
      </c>
    </row>
    <row r="2078" spans="1:6" x14ac:dyDescent="0.15">
      <c r="A2078" s="87" t="s">
        <v>1922</v>
      </c>
      <c r="B2078" s="91" t="s">
        <v>22189</v>
      </c>
      <c r="C2078" s="91" t="s">
        <v>22190</v>
      </c>
      <c r="D2078" s="91" t="s">
        <v>22191</v>
      </c>
      <c r="E2078" s="62" t="s">
        <v>20354</v>
      </c>
      <c r="F2078" s="62" t="s">
        <v>15764</v>
      </c>
    </row>
    <row r="2079" spans="1:6" x14ac:dyDescent="0.15">
      <c r="A2079" s="87" t="s">
        <v>1925</v>
      </c>
      <c r="B2079" s="91" t="s">
        <v>22192</v>
      </c>
      <c r="C2079" s="91" t="s">
        <v>22193</v>
      </c>
      <c r="D2079" s="91" t="s">
        <v>22194</v>
      </c>
      <c r="E2079" s="62" t="s">
        <v>20354</v>
      </c>
      <c r="F2079" s="62" t="s">
        <v>15764</v>
      </c>
    </row>
    <row r="2080" spans="1:6" x14ac:dyDescent="0.15">
      <c r="A2080" s="87" t="s">
        <v>2069</v>
      </c>
      <c r="B2080" s="91" t="s">
        <v>22195</v>
      </c>
      <c r="C2080" s="91" t="s">
        <v>22196</v>
      </c>
      <c r="D2080" s="91" t="s">
        <v>22197</v>
      </c>
      <c r="E2080" s="62" t="s">
        <v>20354</v>
      </c>
      <c r="F2080" s="62" t="s">
        <v>15764</v>
      </c>
    </row>
    <row r="2081" spans="1:6" x14ac:dyDescent="0.15">
      <c r="A2081" s="87" t="s">
        <v>1386</v>
      </c>
      <c r="B2081" s="91" t="s">
        <v>22198</v>
      </c>
      <c r="C2081" s="91" t="s">
        <v>22199</v>
      </c>
      <c r="D2081" s="91" t="s">
        <v>22200</v>
      </c>
      <c r="E2081" s="62" t="s">
        <v>20354</v>
      </c>
      <c r="F2081" s="62" t="s">
        <v>15764</v>
      </c>
    </row>
    <row r="2082" spans="1:6" x14ac:dyDescent="0.15">
      <c r="A2082" s="87" t="s">
        <v>1061</v>
      </c>
      <c r="B2082" s="91" t="s">
        <v>22201</v>
      </c>
      <c r="C2082" s="91" t="s">
        <v>22202</v>
      </c>
      <c r="D2082" s="91" t="s">
        <v>22203</v>
      </c>
      <c r="E2082" s="62" t="s">
        <v>20354</v>
      </c>
      <c r="F2082" s="62" t="s">
        <v>15764</v>
      </c>
    </row>
    <row r="2083" spans="1:6" x14ac:dyDescent="0.15">
      <c r="A2083" s="87" t="s">
        <v>880</v>
      </c>
      <c r="B2083" s="91" t="s">
        <v>22204</v>
      </c>
      <c r="C2083" s="91" t="s">
        <v>22205</v>
      </c>
      <c r="D2083" s="91" t="s">
        <v>22206</v>
      </c>
      <c r="E2083" s="62" t="s">
        <v>20354</v>
      </c>
      <c r="F2083" s="62" t="s">
        <v>15764</v>
      </c>
    </row>
    <row r="2084" spans="1:6" x14ac:dyDescent="0.15">
      <c r="A2084" s="87" t="s">
        <v>2488</v>
      </c>
      <c r="B2084" s="91" t="s">
        <v>22207</v>
      </c>
      <c r="C2084" s="91" t="s">
        <v>22208</v>
      </c>
      <c r="D2084" s="91" t="s">
        <v>22209</v>
      </c>
      <c r="E2084" s="62" t="s">
        <v>20354</v>
      </c>
      <c r="F2084" s="62" t="s">
        <v>15764</v>
      </c>
    </row>
    <row r="2085" spans="1:6" x14ac:dyDescent="0.15">
      <c r="A2085" s="87" t="s">
        <v>2380</v>
      </c>
      <c r="B2085" s="91" t="s">
        <v>22210</v>
      </c>
      <c r="C2085" s="91" t="s">
        <v>22211</v>
      </c>
      <c r="D2085" s="91" t="s">
        <v>22212</v>
      </c>
      <c r="E2085" s="62" t="s">
        <v>20354</v>
      </c>
      <c r="F2085" s="62" t="s">
        <v>15764</v>
      </c>
    </row>
    <row r="2086" spans="1:6" x14ac:dyDescent="0.15">
      <c r="A2086" s="87" t="s">
        <v>907</v>
      </c>
      <c r="B2086" s="91" t="s">
        <v>22213</v>
      </c>
      <c r="C2086" s="91" t="s">
        <v>22214</v>
      </c>
      <c r="D2086" s="91" t="s">
        <v>22215</v>
      </c>
      <c r="E2086" s="62" t="s">
        <v>20354</v>
      </c>
      <c r="F2086" s="62" t="s">
        <v>15764</v>
      </c>
    </row>
    <row r="2087" spans="1:6" x14ac:dyDescent="0.15">
      <c r="A2087" s="87" t="s">
        <v>642</v>
      </c>
      <c r="B2087" s="91" t="s">
        <v>22216</v>
      </c>
      <c r="C2087" s="91" t="s">
        <v>22217</v>
      </c>
      <c r="D2087" s="91" t="s">
        <v>22218</v>
      </c>
      <c r="E2087" s="62" t="s">
        <v>20354</v>
      </c>
      <c r="F2087" s="62" t="s">
        <v>15764</v>
      </c>
    </row>
    <row r="2088" spans="1:6" x14ac:dyDescent="0.15">
      <c r="A2088" s="87" t="s">
        <v>2802</v>
      </c>
      <c r="B2088" s="91" t="s">
        <v>22219</v>
      </c>
      <c r="C2088" s="91" t="s">
        <v>22220</v>
      </c>
      <c r="D2088" s="91" t="s">
        <v>22221</v>
      </c>
      <c r="E2088" s="62" t="s">
        <v>20354</v>
      </c>
      <c r="F2088" s="62" t="s">
        <v>15764</v>
      </c>
    </row>
    <row r="2089" spans="1:6" x14ac:dyDescent="0.15">
      <c r="A2089" s="87" t="s">
        <v>2678</v>
      </c>
      <c r="B2089" s="91" t="s">
        <v>22222</v>
      </c>
      <c r="C2089" s="91" t="s">
        <v>22223</v>
      </c>
      <c r="D2089" s="91" t="s">
        <v>22224</v>
      </c>
      <c r="E2089" s="62" t="s">
        <v>20354</v>
      </c>
      <c r="F2089" s="62" t="s">
        <v>15764</v>
      </c>
    </row>
    <row r="2090" spans="1:6" x14ac:dyDescent="0.15">
      <c r="A2090" s="87" t="s">
        <v>2072</v>
      </c>
      <c r="B2090" s="91" t="s">
        <v>22225</v>
      </c>
      <c r="C2090" s="91" t="s">
        <v>22226</v>
      </c>
      <c r="D2090" s="91" t="s">
        <v>22227</v>
      </c>
      <c r="E2090" s="62" t="s">
        <v>20354</v>
      </c>
      <c r="F2090" s="62" t="s">
        <v>15764</v>
      </c>
    </row>
    <row r="2091" spans="1:6" x14ac:dyDescent="0.15">
      <c r="A2091" s="87" t="s">
        <v>645</v>
      </c>
      <c r="B2091" s="91" t="s">
        <v>22228</v>
      </c>
      <c r="C2091" s="91" t="s">
        <v>22229</v>
      </c>
      <c r="D2091" s="91" t="s">
        <v>22230</v>
      </c>
      <c r="E2091" s="62" t="s">
        <v>20354</v>
      </c>
      <c r="F2091" s="62" t="s">
        <v>15764</v>
      </c>
    </row>
    <row r="2092" spans="1:6" x14ac:dyDescent="0.15">
      <c r="A2092" s="87" t="s">
        <v>2672</v>
      </c>
      <c r="B2092" s="91" t="s">
        <v>22231</v>
      </c>
      <c r="C2092" s="91" t="s">
        <v>22232</v>
      </c>
      <c r="D2092" s="91" t="s">
        <v>22233</v>
      </c>
      <c r="E2092" s="62" t="s">
        <v>20354</v>
      </c>
      <c r="F2092" s="62" t="s">
        <v>15764</v>
      </c>
    </row>
    <row r="2093" spans="1:6" x14ac:dyDescent="0.15">
      <c r="A2093" s="87" t="s">
        <v>2954</v>
      </c>
      <c r="B2093" s="91" t="s">
        <v>22234</v>
      </c>
      <c r="C2093" s="91" t="s">
        <v>22235</v>
      </c>
      <c r="D2093" s="91" t="s">
        <v>22236</v>
      </c>
      <c r="E2093" s="62" t="s">
        <v>20354</v>
      </c>
      <c r="F2093" s="62" t="s">
        <v>15764</v>
      </c>
    </row>
    <row r="2094" spans="1:6" x14ac:dyDescent="0.15">
      <c r="A2094" s="87" t="s">
        <v>913</v>
      </c>
      <c r="B2094" s="91" t="s">
        <v>22237</v>
      </c>
      <c r="C2094" s="91" t="s">
        <v>22238</v>
      </c>
      <c r="D2094" s="91" t="s">
        <v>22239</v>
      </c>
      <c r="E2094" s="62" t="s">
        <v>20354</v>
      </c>
      <c r="F2094" s="62" t="s">
        <v>15764</v>
      </c>
    </row>
    <row r="2095" spans="1:6" x14ac:dyDescent="0.15">
      <c r="A2095" s="87" t="s">
        <v>648</v>
      </c>
      <c r="B2095" s="91" t="s">
        <v>22240</v>
      </c>
      <c r="C2095" s="91" t="s">
        <v>22241</v>
      </c>
      <c r="D2095" s="91" t="s">
        <v>22242</v>
      </c>
      <c r="E2095" s="62" t="s">
        <v>20354</v>
      </c>
      <c r="F2095" s="62" t="s">
        <v>15764</v>
      </c>
    </row>
    <row r="2096" spans="1:6" x14ac:dyDescent="0.15">
      <c r="A2096" s="87" t="s">
        <v>2058</v>
      </c>
      <c r="B2096" s="91" t="s">
        <v>22243</v>
      </c>
      <c r="C2096" s="91" t="s">
        <v>22244</v>
      </c>
      <c r="D2096" s="91" t="s">
        <v>22245</v>
      </c>
      <c r="E2096" s="62" t="s">
        <v>20354</v>
      </c>
      <c r="F2096" s="62" t="s">
        <v>15764</v>
      </c>
    </row>
    <row r="2097" spans="1:6" x14ac:dyDescent="0.15">
      <c r="A2097" s="87" t="s">
        <v>2081</v>
      </c>
      <c r="B2097" s="91" t="s">
        <v>22246</v>
      </c>
      <c r="C2097" s="91" t="s">
        <v>22247</v>
      </c>
      <c r="D2097" s="91" t="s">
        <v>22248</v>
      </c>
      <c r="E2097" s="62" t="s">
        <v>20354</v>
      </c>
      <c r="F2097" s="62" t="s">
        <v>15764</v>
      </c>
    </row>
    <row r="2098" spans="1:6" x14ac:dyDescent="0.15">
      <c r="A2098" s="87" t="s">
        <v>1118</v>
      </c>
      <c r="B2098" s="91" t="s">
        <v>22249</v>
      </c>
      <c r="C2098" s="91" t="s">
        <v>22250</v>
      </c>
      <c r="D2098" s="91" t="s">
        <v>22251</v>
      </c>
      <c r="E2098" s="62" t="s">
        <v>20354</v>
      </c>
      <c r="F2098" s="62" t="s">
        <v>15764</v>
      </c>
    </row>
    <row r="2099" spans="1:6" x14ac:dyDescent="0.15">
      <c r="A2099" s="87" t="s">
        <v>2610</v>
      </c>
      <c r="B2099" s="91" t="s">
        <v>22252</v>
      </c>
      <c r="C2099" s="91" t="s">
        <v>22253</v>
      </c>
      <c r="D2099" s="91" t="s">
        <v>22254</v>
      </c>
      <c r="E2099" s="62" t="s">
        <v>20354</v>
      </c>
      <c r="F2099" s="62" t="s">
        <v>15764</v>
      </c>
    </row>
    <row r="2100" spans="1:6" x14ac:dyDescent="0.15">
      <c r="A2100" s="87" t="s">
        <v>2443</v>
      </c>
      <c r="B2100" s="91" t="s">
        <v>22255</v>
      </c>
      <c r="C2100" s="91" t="s">
        <v>22256</v>
      </c>
      <c r="D2100" s="91" t="s">
        <v>22257</v>
      </c>
      <c r="E2100" s="62" t="s">
        <v>20354</v>
      </c>
      <c r="F2100" s="62" t="s">
        <v>15764</v>
      </c>
    </row>
    <row r="2101" spans="1:6" x14ac:dyDescent="0.15">
      <c r="A2101" s="87" t="s">
        <v>2790</v>
      </c>
      <c r="B2101" s="91" t="s">
        <v>22258</v>
      </c>
      <c r="C2101" s="91" t="s">
        <v>22259</v>
      </c>
      <c r="D2101" s="91" t="s">
        <v>22260</v>
      </c>
      <c r="E2101" s="62" t="s">
        <v>20354</v>
      </c>
      <c r="F2101" s="62" t="s">
        <v>15764</v>
      </c>
    </row>
    <row r="2102" spans="1:6" x14ac:dyDescent="0.15">
      <c r="A2102" s="87" t="s">
        <v>1138</v>
      </c>
      <c r="B2102" s="91" t="s">
        <v>22261</v>
      </c>
      <c r="C2102" s="91" t="s">
        <v>22262</v>
      </c>
      <c r="D2102" s="91" t="s">
        <v>22263</v>
      </c>
      <c r="E2102" s="62" t="s">
        <v>20354</v>
      </c>
      <c r="F2102" s="62" t="s">
        <v>15764</v>
      </c>
    </row>
    <row r="2103" spans="1:6" x14ac:dyDescent="0.15">
      <c r="A2103" s="87" t="s">
        <v>660</v>
      </c>
      <c r="B2103" s="91" t="s">
        <v>22264</v>
      </c>
      <c r="C2103" s="91" t="s">
        <v>22265</v>
      </c>
      <c r="D2103" s="91" t="s">
        <v>22266</v>
      </c>
      <c r="E2103" s="62" t="s">
        <v>20354</v>
      </c>
      <c r="F2103" s="62" t="s">
        <v>15764</v>
      </c>
    </row>
    <row r="2104" spans="1:6" x14ac:dyDescent="0.15">
      <c r="A2104" s="87" t="s">
        <v>2137</v>
      </c>
      <c r="B2104" s="91" t="s">
        <v>22267</v>
      </c>
      <c r="C2104" s="91" t="s">
        <v>22268</v>
      </c>
      <c r="D2104" s="91" t="s">
        <v>22269</v>
      </c>
      <c r="E2104" s="62" t="s">
        <v>20354</v>
      </c>
      <c r="F2104" s="62" t="s">
        <v>15764</v>
      </c>
    </row>
    <row r="2105" spans="1:6" x14ac:dyDescent="0.15">
      <c r="A2105" s="87" t="s">
        <v>1865</v>
      </c>
      <c r="B2105" s="91" t="s">
        <v>22270</v>
      </c>
      <c r="C2105" s="91" t="s">
        <v>22271</v>
      </c>
      <c r="D2105" s="91" t="s">
        <v>22272</v>
      </c>
      <c r="E2105" s="62" t="s">
        <v>20354</v>
      </c>
      <c r="F2105" s="62" t="s">
        <v>15764</v>
      </c>
    </row>
    <row r="2106" spans="1:6" x14ac:dyDescent="0.15">
      <c r="A2106" s="87" t="s">
        <v>1074</v>
      </c>
      <c r="B2106" s="91" t="s">
        <v>22273</v>
      </c>
      <c r="C2106" s="91" t="s">
        <v>22274</v>
      </c>
      <c r="D2106" s="91" t="s">
        <v>22275</v>
      </c>
      <c r="E2106" s="62" t="s">
        <v>20354</v>
      </c>
      <c r="F2106" s="62" t="s">
        <v>15764</v>
      </c>
    </row>
    <row r="2107" spans="1:6" x14ac:dyDescent="0.15">
      <c r="A2107" s="87" t="s">
        <v>847</v>
      </c>
      <c r="B2107" s="91" t="s">
        <v>22276</v>
      </c>
      <c r="C2107" s="91" t="s">
        <v>22277</v>
      </c>
      <c r="D2107" s="91" t="s">
        <v>22278</v>
      </c>
      <c r="E2107" s="62" t="s">
        <v>20354</v>
      </c>
      <c r="F2107" s="62" t="s">
        <v>15764</v>
      </c>
    </row>
    <row r="2108" spans="1:6" x14ac:dyDescent="0.15">
      <c r="A2108" s="87" t="s">
        <v>978</v>
      </c>
      <c r="B2108" s="91" t="s">
        <v>22279</v>
      </c>
      <c r="C2108" s="91" t="s">
        <v>22280</v>
      </c>
      <c r="D2108" s="91" t="s">
        <v>22281</v>
      </c>
      <c r="E2108" s="62" t="s">
        <v>20354</v>
      </c>
      <c r="F2108" s="62" t="s">
        <v>15764</v>
      </c>
    </row>
    <row r="2109" spans="1:6" x14ac:dyDescent="0.15">
      <c r="A2109" s="87" t="s">
        <v>1856</v>
      </c>
      <c r="B2109" s="91" t="s">
        <v>22282</v>
      </c>
      <c r="C2109" s="91" t="s">
        <v>22283</v>
      </c>
      <c r="D2109" s="91" t="s">
        <v>22284</v>
      </c>
      <c r="E2109" s="62" t="s">
        <v>20354</v>
      </c>
      <c r="F2109" s="62" t="s">
        <v>15764</v>
      </c>
    </row>
    <row r="2110" spans="1:6" x14ac:dyDescent="0.15">
      <c r="A2110" s="87" t="s">
        <v>1859</v>
      </c>
      <c r="B2110" s="91" t="s">
        <v>22285</v>
      </c>
      <c r="C2110" s="91" t="s">
        <v>22286</v>
      </c>
      <c r="D2110" s="91" t="s">
        <v>22287</v>
      </c>
      <c r="E2110" s="62" t="s">
        <v>20354</v>
      </c>
      <c r="F2110" s="62" t="s">
        <v>15764</v>
      </c>
    </row>
    <row r="2111" spans="1:6" x14ac:dyDescent="0.15">
      <c r="A2111" s="87" t="s">
        <v>3176</v>
      </c>
      <c r="B2111" s="91" t="s">
        <v>22288</v>
      </c>
      <c r="C2111" s="91" t="s">
        <v>22289</v>
      </c>
      <c r="D2111" s="91" t="s">
        <v>22290</v>
      </c>
      <c r="E2111" s="62" t="s">
        <v>20354</v>
      </c>
      <c r="F2111" s="62" t="s">
        <v>15764</v>
      </c>
    </row>
    <row r="2112" spans="1:6" x14ac:dyDescent="0.15">
      <c r="A2112" s="87" t="s">
        <v>3179</v>
      </c>
      <c r="B2112" s="91" t="s">
        <v>22291</v>
      </c>
      <c r="C2112" s="91" t="s">
        <v>22292</v>
      </c>
      <c r="D2112" s="91" t="s">
        <v>22293</v>
      </c>
      <c r="E2112" s="62" t="s">
        <v>20354</v>
      </c>
      <c r="F2112" s="62" t="s">
        <v>15764</v>
      </c>
    </row>
    <row r="2113" spans="1:6" x14ac:dyDescent="0.15">
      <c r="A2113" s="87" t="s">
        <v>3199</v>
      </c>
      <c r="B2113" s="91" t="s">
        <v>22294</v>
      </c>
      <c r="C2113" s="91" t="s">
        <v>22295</v>
      </c>
      <c r="D2113" s="91" t="s">
        <v>22296</v>
      </c>
      <c r="E2113" s="62" t="s">
        <v>20354</v>
      </c>
      <c r="F2113" s="62" t="s">
        <v>15764</v>
      </c>
    </row>
    <row r="2114" spans="1:6" x14ac:dyDescent="0.15">
      <c r="A2114" s="87" t="s">
        <v>3202</v>
      </c>
      <c r="B2114" s="91" t="s">
        <v>22297</v>
      </c>
      <c r="C2114" s="91" t="s">
        <v>22298</v>
      </c>
      <c r="D2114" s="91" t="s">
        <v>22299</v>
      </c>
      <c r="E2114" s="62" t="s">
        <v>20354</v>
      </c>
      <c r="F2114" s="62" t="s">
        <v>15764</v>
      </c>
    </row>
    <row r="2115" spans="1:6" x14ac:dyDescent="0.15">
      <c r="A2115" s="87" t="s">
        <v>3182</v>
      </c>
      <c r="B2115" s="91" t="s">
        <v>22300</v>
      </c>
      <c r="C2115" s="91" t="s">
        <v>22301</v>
      </c>
      <c r="D2115" s="91" t="s">
        <v>22302</v>
      </c>
      <c r="E2115" s="62" t="s">
        <v>20354</v>
      </c>
      <c r="F2115" s="62" t="s">
        <v>15764</v>
      </c>
    </row>
    <row r="2116" spans="1:6" x14ac:dyDescent="0.15">
      <c r="A2116" s="87" t="s">
        <v>3185</v>
      </c>
      <c r="B2116" s="91" t="s">
        <v>22303</v>
      </c>
      <c r="C2116" s="91" t="s">
        <v>22304</v>
      </c>
      <c r="D2116" s="91" t="s">
        <v>22305</v>
      </c>
      <c r="E2116" s="62" t="s">
        <v>20354</v>
      </c>
      <c r="F2116" s="62" t="s">
        <v>15764</v>
      </c>
    </row>
    <row r="2117" spans="1:6" x14ac:dyDescent="0.15">
      <c r="A2117" s="87" t="s">
        <v>3188</v>
      </c>
      <c r="B2117" s="91" t="s">
        <v>22306</v>
      </c>
      <c r="C2117" s="91" t="s">
        <v>22307</v>
      </c>
      <c r="D2117" s="91" t="s">
        <v>22308</v>
      </c>
      <c r="E2117" s="62" t="s">
        <v>20354</v>
      </c>
      <c r="F2117" s="62" t="s">
        <v>15764</v>
      </c>
    </row>
    <row r="2118" spans="1:6" x14ac:dyDescent="0.15">
      <c r="A2118" s="87" t="s">
        <v>3191</v>
      </c>
      <c r="B2118" s="91" t="s">
        <v>22309</v>
      </c>
      <c r="C2118" s="91" t="s">
        <v>22310</v>
      </c>
      <c r="D2118" s="91" t="s">
        <v>22311</v>
      </c>
      <c r="E2118" s="62" t="s">
        <v>20354</v>
      </c>
      <c r="F2118" s="62" t="s">
        <v>15764</v>
      </c>
    </row>
    <row r="2119" spans="1:6" x14ac:dyDescent="0.15">
      <c r="A2119" s="87" t="s">
        <v>3194</v>
      </c>
      <c r="B2119" s="91" t="s">
        <v>22312</v>
      </c>
      <c r="C2119" s="91" t="s">
        <v>22313</v>
      </c>
      <c r="D2119" s="91" t="s">
        <v>22314</v>
      </c>
      <c r="E2119" s="62" t="s">
        <v>20354</v>
      </c>
      <c r="F2119" s="62" t="s">
        <v>15764</v>
      </c>
    </row>
    <row r="2120" spans="1:6" x14ac:dyDescent="0.15">
      <c r="A2120" s="87" t="s">
        <v>663</v>
      </c>
      <c r="B2120" s="91" t="s">
        <v>22315</v>
      </c>
      <c r="C2120" s="91" t="s">
        <v>22316</v>
      </c>
      <c r="D2120" s="91" t="s">
        <v>22317</v>
      </c>
      <c r="E2120" s="62" t="s">
        <v>20354</v>
      </c>
      <c r="F2120" s="62" t="s">
        <v>15764</v>
      </c>
    </row>
    <row r="2121" spans="1:6" x14ac:dyDescent="0.15">
      <c r="A2121" s="87" t="s">
        <v>3117</v>
      </c>
      <c r="B2121" s="91" t="s">
        <v>22318</v>
      </c>
      <c r="C2121" s="91" t="s">
        <v>22319</v>
      </c>
      <c r="D2121" s="91" t="s">
        <v>22320</v>
      </c>
      <c r="E2121" s="62" t="s">
        <v>20354</v>
      </c>
      <c r="F2121" s="62" t="s">
        <v>15764</v>
      </c>
    </row>
    <row r="2122" spans="1:6" x14ac:dyDescent="0.15">
      <c r="A2122" s="87" t="s">
        <v>3130</v>
      </c>
      <c r="B2122" s="91" t="s">
        <v>22321</v>
      </c>
      <c r="C2122" s="91" t="s">
        <v>22322</v>
      </c>
      <c r="D2122" s="91" t="s">
        <v>22323</v>
      </c>
      <c r="E2122" s="62" t="s">
        <v>20354</v>
      </c>
      <c r="F2122" s="62" t="s">
        <v>15764</v>
      </c>
    </row>
    <row r="2123" spans="1:6" x14ac:dyDescent="0.15">
      <c r="A2123" s="87" t="s">
        <v>3133</v>
      </c>
      <c r="B2123" s="91" t="s">
        <v>22324</v>
      </c>
      <c r="C2123" s="91" t="s">
        <v>22325</v>
      </c>
      <c r="D2123" s="91" t="s">
        <v>22326</v>
      </c>
      <c r="E2123" s="62" t="s">
        <v>20354</v>
      </c>
      <c r="F2123" s="62" t="s">
        <v>15764</v>
      </c>
    </row>
    <row r="2124" spans="1:6" x14ac:dyDescent="0.15">
      <c r="A2124" s="87" t="s">
        <v>3141</v>
      </c>
      <c r="B2124" s="91" t="s">
        <v>22327</v>
      </c>
      <c r="C2124" s="91" t="s">
        <v>22328</v>
      </c>
      <c r="D2124" s="91" t="s">
        <v>22329</v>
      </c>
      <c r="E2124" s="62" t="s">
        <v>20354</v>
      </c>
      <c r="F2124" s="62" t="s">
        <v>15764</v>
      </c>
    </row>
    <row r="2125" spans="1:6" x14ac:dyDescent="0.15">
      <c r="A2125" s="87" t="s">
        <v>1032</v>
      </c>
      <c r="B2125" s="91" t="s">
        <v>22330</v>
      </c>
      <c r="C2125" s="91" t="s">
        <v>22331</v>
      </c>
      <c r="D2125" s="91" t="s">
        <v>22332</v>
      </c>
      <c r="E2125" s="62" t="s">
        <v>20354</v>
      </c>
      <c r="F2125" s="62" t="s">
        <v>15764</v>
      </c>
    </row>
    <row r="2126" spans="1:6" x14ac:dyDescent="0.15">
      <c r="A2126" s="87" t="s">
        <v>1375</v>
      </c>
      <c r="B2126" s="91" t="s">
        <v>22333</v>
      </c>
      <c r="C2126" s="91" t="s">
        <v>22334</v>
      </c>
      <c r="D2126" s="91" t="s">
        <v>22335</v>
      </c>
      <c r="E2126" s="62" t="s">
        <v>20354</v>
      </c>
      <c r="F2126" s="62" t="s">
        <v>15764</v>
      </c>
    </row>
    <row r="2127" spans="1:6" x14ac:dyDescent="0.15">
      <c r="A2127" s="87" t="s">
        <v>2690</v>
      </c>
      <c r="B2127" s="91" t="s">
        <v>22336</v>
      </c>
      <c r="C2127" s="91" t="s">
        <v>22337</v>
      </c>
      <c r="D2127" s="91" t="s">
        <v>22338</v>
      </c>
      <c r="E2127" s="62" t="s">
        <v>20354</v>
      </c>
      <c r="F2127" s="62" t="s">
        <v>15764</v>
      </c>
    </row>
    <row r="2128" spans="1:6" x14ac:dyDescent="0.15">
      <c r="A2128" s="87" t="s">
        <v>886</v>
      </c>
      <c r="B2128" s="91" t="s">
        <v>22339</v>
      </c>
      <c r="C2128" s="91" t="s">
        <v>22340</v>
      </c>
      <c r="D2128" s="91" t="s">
        <v>22341</v>
      </c>
      <c r="E2128" s="62" t="s">
        <v>20354</v>
      </c>
      <c r="F2128" s="62" t="s">
        <v>15764</v>
      </c>
    </row>
    <row r="2129" spans="1:6" x14ac:dyDescent="0.15">
      <c r="A2129" s="87" t="s">
        <v>2405</v>
      </c>
      <c r="B2129" s="91" t="s">
        <v>22342</v>
      </c>
      <c r="C2129" s="91" t="s">
        <v>22343</v>
      </c>
      <c r="D2129" s="91" t="s">
        <v>22344</v>
      </c>
      <c r="E2129" s="62" t="s">
        <v>20354</v>
      </c>
      <c r="F2129" s="62" t="s">
        <v>15764</v>
      </c>
    </row>
    <row r="2130" spans="1:6" x14ac:dyDescent="0.15">
      <c r="A2130" s="87" t="s">
        <v>895</v>
      </c>
      <c r="B2130" s="91" t="s">
        <v>22345</v>
      </c>
      <c r="C2130" s="91" t="s">
        <v>22346</v>
      </c>
      <c r="D2130" s="91" t="s">
        <v>22347</v>
      </c>
      <c r="E2130" s="62" t="s">
        <v>20354</v>
      </c>
      <c r="F2130" s="62" t="s">
        <v>15764</v>
      </c>
    </row>
    <row r="2131" spans="1:6" x14ac:dyDescent="0.15">
      <c r="A2131" s="87" t="s">
        <v>925</v>
      </c>
      <c r="B2131" s="91" t="s">
        <v>22348</v>
      </c>
      <c r="C2131" s="91" t="s">
        <v>22349</v>
      </c>
      <c r="D2131" s="91" t="s">
        <v>22350</v>
      </c>
      <c r="E2131" s="62" t="s">
        <v>20354</v>
      </c>
      <c r="F2131" s="62" t="s">
        <v>15764</v>
      </c>
    </row>
    <row r="2132" spans="1:6" x14ac:dyDescent="0.15">
      <c r="A2132" s="87" t="s">
        <v>928</v>
      </c>
      <c r="B2132" s="91" t="s">
        <v>22351</v>
      </c>
      <c r="C2132" s="91" t="s">
        <v>22352</v>
      </c>
      <c r="D2132" s="91" t="s">
        <v>22353</v>
      </c>
      <c r="E2132" s="62" t="s">
        <v>20354</v>
      </c>
      <c r="F2132" s="62" t="s">
        <v>15764</v>
      </c>
    </row>
    <row r="2133" spans="1:6" x14ac:dyDescent="0.15">
      <c r="A2133" s="87" t="s">
        <v>2210</v>
      </c>
      <c r="B2133" s="91" t="s">
        <v>22354</v>
      </c>
      <c r="C2133" s="91" t="s">
        <v>22355</v>
      </c>
      <c r="D2133" s="91" t="s">
        <v>22356</v>
      </c>
      <c r="E2133" s="62" t="s">
        <v>20354</v>
      </c>
      <c r="F2133" s="62" t="s">
        <v>15764</v>
      </c>
    </row>
    <row r="2134" spans="1:6" x14ac:dyDescent="0.15">
      <c r="A2134" s="87" t="s">
        <v>2907</v>
      </c>
      <c r="B2134" s="91" t="s">
        <v>22357</v>
      </c>
      <c r="C2134" s="91" t="s">
        <v>22358</v>
      </c>
      <c r="D2134" s="91" t="s">
        <v>22359</v>
      </c>
      <c r="E2134" s="62" t="s">
        <v>20354</v>
      </c>
      <c r="F2134" s="62" t="s">
        <v>15764</v>
      </c>
    </row>
    <row r="2135" spans="1:6" x14ac:dyDescent="0.15">
      <c r="A2135" s="87" t="s">
        <v>1135</v>
      </c>
      <c r="B2135" s="91" t="s">
        <v>22360</v>
      </c>
      <c r="C2135" s="91" t="s">
        <v>22361</v>
      </c>
      <c r="D2135" s="91" t="s">
        <v>22362</v>
      </c>
      <c r="E2135" s="62" t="s">
        <v>20354</v>
      </c>
      <c r="F2135" s="62" t="s">
        <v>15764</v>
      </c>
    </row>
    <row r="2136" spans="1:6" x14ac:dyDescent="0.15">
      <c r="A2136" s="87" t="s">
        <v>2831</v>
      </c>
      <c r="B2136" s="91" t="s">
        <v>22363</v>
      </c>
      <c r="C2136" s="91" t="s">
        <v>22364</v>
      </c>
      <c r="D2136" s="91" t="s">
        <v>22365</v>
      </c>
      <c r="E2136" s="62" t="s">
        <v>20354</v>
      </c>
      <c r="F2136" s="62" t="s">
        <v>15764</v>
      </c>
    </row>
    <row r="2137" spans="1:6" x14ac:dyDescent="0.15">
      <c r="A2137" s="87" t="s">
        <v>2834</v>
      </c>
      <c r="B2137" s="91" t="s">
        <v>22366</v>
      </c>
      <c r="C2137" s="91" t="s">
        <v>22367</v>
      </c>
      <c r="D2137" s="91" t="s">
        <v>22368</v>
      </c>
      <c r="E2137" s="62" t="s">
        <v>20354</v>
      </c>
      <c r="F2137" s="62" t="s">
        <v>15764</v>
      </c>
    </row>
    <row r="2138" spans="1:6" x14ac:dyDescent="0.15">
      <c r="A2138" s="87" t="s">
        <v>2837</v>
      </c>
      <c r="B2138" s="91" t="s">
        <v>22369</v>
      </c>
      <c r="C2138" s="91" t="s">
        <v>22370</v>
      </c>
      <c r="D2138" s="91" t="s">
        <v>22371</v>
      </c>
      <c r="E2138" s="62" t="s">
        <v>20354</v>
      </c>
      <c r="F2138" s="62" t="s">
        <v>15764</v>
      </c>
    </row>
    <row r="2139" spans="1:6" x14ac:dyDescent="0.15">
      <c r="A2139" s="87" t="s">
        <v>1720</v>
      </c>
      <c r="B2139" s="91" t="s">
        <v>22372</v>
      </c>
      <c r="C2139" s="91" t="s">
        <v>22373</v>
      </c>
      <c r="D2139" s="91" t="s">
        <v>22374</v>
      </c>
      <c r="E2139" s="62" t="s">
        <v>20354</v>
      </c>
      <c r="F2139" s="62" t="s">
        <v>15764</v>
      </c>
    </row>
    <row r="2140" spans="1:6" x14ac:dyDescent="0.15">
      <c r="A2140" s="87" t="s">
        <v>2796</v>
      </c>
      <c r="B2140" s="91" t="s">
        <v>22375</v>
      </c>
      <c r="C2140" s="91" t="s">
        <v>22376</v>
      </c>
      <c r="D2140" s="91" t="s">
        <v>22377</v>
      </c>
      <c r="E2140" s="62" t="s">
        <v>20354</v>
      </c>
      <c r="F2140" s="62" t="s">
        <v>15764</v>
      </c>
    </row>
    <row r="2141" spans="1:6" x14ac:dyDescent="0.15">
      <c r="A2141" s="87" t="s">
        <v>2622</v>
      </c>
      <c r="B2141" s="91" t="s">
        <v>22378</v>
      </c>
      <c r="C2141" s="91" t="s">
        <v>22379</v>
      </c>
      <c r="D2141" s="91" t="s">
        <v>22380</v>
      </c>
      <c r="E2141" s="62" t="s">
        <v>20354</v>
      </c>
      <c r="F2141" s="62" t="s">
        <v>15764</v>
      </c>
    </row>
    <row r="2142" spans="1:6" x14ac:dyDescent="0.15">
      <c r="A2142" s="87" t="s">
        <v>600</v>
      </c>
      <c r="B2142" s="91" t="s">
        <v>22381</v>
      </c>
      <c r="C2142" s="91" t="s">
        <v>22382</v>
      </c>
      <c r="D2142" s="91" t="s">
        <v>22383</v>
      </c>
      <c r="E2142" s="62" t="s">
        <v>20354</v>
      </c>
      <c r="F2142" s="62" t="s">
        <v>15764</v>
      </c>
    </row>
    <row r="2143" spans="1:6" x14ac:dyDescent="0.15">
      <c r="A2143" s="87" t="s">
        <v>672</v>
      </c>
      <c r="B2143" s="91" t="s">
        <v>22384</v>
      </c>
      <c r="C2143" s="91" t="s">
        <v>22385</v>
      </c>
      <c r="D2143" s="91" t="s">
        <v>22386</v>
      </c>
      <c r="E2143" s="62" t="s">
        <v>20354</v>
      </c>
      <c r="F2143" s="62" t="s">
        <v>15764</v>
      </c>
    </row>
    <row r="2144" spans="1:6" x14ac:dyDescent="0.15">
      <c r="A2144" s="87" t="s">
        <v>3024</v>
      </c>
      <c r="B2144" s="91" t="s">
        <v>22387</v>
      </c>
      <c r="C2144" s="91" t="s">
        <v>22388</v>
      </c>
      <c r="D2144" s="91" t="s">
        <v>22389</v>
      </c>
      <c r="E2144" s="62" t="s">
        <v>20354</v>
      </c>
      <c r="F2144" s="62" t="s">
        <v>15764</v>
      </c>
    </row>
    <row r="2145" spans="1:6" x14ac:dyDescent="0.15">
      <c r="A2145" s="87" t="s">
        <v>1059</v>
      </c>
      <c r="B2145" s="91" t="s">
        <v>22390</v>
      </c>
      <c r="C2145" s="91" t="s">
        <v>22391</v>
      </c>
      <c r="D2145" s="91" t="s">
        <v>22392</v>
      </c>
      <c r="E2145" s="62" t="s">
        <v>20354</v>
      </c>
      <c r="F2145" s="62" t="s">
        <v>15764</v>
      </c>
    </row>
    <row r="2146" spans="1:6" x14ac:dyDescent="0.15">
      <c r="A2146" s="87" t="s">
        <v>1982</v>
      </c>
      <c r="B2146" s="91" t="s">
        <v>22393</v>
      </c>
      <c r="C2146" s="91" t="s">
        <v>22394</v>
      </c>
      <c r="D2146" s="91" t="s">
        <v>22395</v>
      </c>
      <c r="E2146" s="62" t="s">
        <v>20354</v>
      </c>
      <c r="F2146" s="62" t="s">
        <v>15764</v>
      </c>
    </row>
    <row r="2147" spans="1:6" x14ac:dyDescent="0.15">
      <c r="A2147" s="87" t="s">
        <v>3153</v>
      </c>
      <c r="B2147" s="91" t="s">
        <v>22396</v>
      </c>
      <c r="C2147" s="91" t="s">
        <v>22397</v>
      </c>
      <c r="D2147" s="91" t="s">
        <v>22398</v>
      </c>
      <c r="E2147" s="62" t="s">
        <v>20354</v>
      </c>
      <c r="F2147" s="62" t="s">
        <v>15764</v>
      </c>
    </row>
    <row r="2148" spans="1:6" x14ac:dyDescent="0.15">
      <c r="A2148" s="87" t="s">
        <v>3156</v>
      </c>
      <c r="B2148" s="91" t="s">
        <v>22399</v>
      </c>
      <c r="C2148" s="91" t="s">
        <v>22400</v>
      </c>
      <c r="D2148" s="91" t="s">
        <v>22401</v>
      </c>
      <c r="E2148" s="62" t="s">
        <v>20354</v>
      </c>
      <c r="F2148" s="62" t="s">
        <v>15764</v>
      </c>
    </row>
    <row r="2149" spans="1:6" x14ac:dyDescent="0.15">
      <c r="A2149" s="87" t="s">
        <v>3173</v>
      </c>
      <c r="B2149" s="91" t="s">
        <v>22402</v>
      </c>
      <c r="C2149" s="91" t="s">
        <v>22403</v>
      </c>
      <c r="D2149" s="91" t="s">
        <v>22404</v>
      </c>
      <c r="E2149" s="62" t="s">
        <v>20354</v>
      </c>
      <c r="F2149" s="62" t="s">
        <v>15764</v>
      </c>
    </row>
    <row r="2150" spans="1:6" x14ac:dyDescent="0.15">
      <c r="A2150" s="87" t="s">
        <v>2078</v>
      </c>
      <c r="B2150" s="91" t="s">
        <v>22405</v>
      </c>
      <c r="C2150" s="91" t="s">
        <v>22406</v>
      </c>
      <c r="D2150" s="91" t="s">
        <v>22407</v>
      </c>
      <c r="E2150" s="62" t="s">
        <v>20354</v>
      </c>
      <c r="F2150" s="62" t="s">
        <v>15764</v>
      </c>
    </row>
    <row r="2151" spans="1:6" x14ac:dyDescent="0.15">
      <c r="A2151" s="87" t="s">
        <v>1985</v>
      </c>
      <c r="B2151" s="91" t="s">
        <v>22408</v>
      </c>
      <c r="C2151" s="91" t="s">
        <v>22409</v>
      </c>
      <c r="D2151" s="91" t="s">
        <v>22410</v>
      </c>
      <c r="E2151" s="62" t="s">
        <v>20354</v>
      </c>
      <c r="F2151" s="62" t="s">
        <v>15764</v>
      </c>
    </row>
    <row r="2152" spans="1:6" x14ac:dyDescent="0.15">
      <c r="A2152" s="87" t="s">
        <v>3036</v>
      </c>
      <c r="B2152" s="91" t="s">
        <v>22411</v>
      </c>
      <c r="C2152" s="91" t="s">
        <v>22412</v>
      </c>
      <c r="D2152" s="91" t="s">
        <v>22413</v>
      </c>
      <c r="E2152" s="62" t="s">
        <v>20354</v>
      </c>
      <c r="F2152" s="62" t="s">
        <v>15764</v>
      </c>
    </row>
    <row r="2153" spans="1:6" x14ac:dyDescent="0.15">
      <c r="A2153" s="87" t="s">
        <v>2153</v>
      </c>
      <c r="B2153" s="91" t="s">
        <v>22414</v>
      </c>
      <c r="C2153" s="91" t="s">
        <v>22415</v>
      </c>
      <c r="D2153" s="91" t="s">
        <v>22416</v>
      </c>
      <c r="E2153" s="62" t="s">
        <v>20354</v>
      </c>
      <c r="F2153" s="62" t="s">
        <v>15764</v>
      </c>
    </row>
    <row r="2154" spans="1:6" x14ac:dyDescent="0.15">
      <c r="A2154" s="87" t="s">
        <v>1005</v>
      </c>
      <c r="B2154" s="91" t="s">
        <v>22417</v>
      </c>
      <c r="C2154" s="91" t="s">
        <v>22418</v>
      </c>
      <c r="D2154" s="91" t="s">
        <v>22419</v>
      </c>
      <c r="E2154" s="62" t="s">
        <v>20354</v>
      </c>
      <c r="F2154" s="62" t="s">
        <v>15764</v>
      </c>
    </row>
    <row r="2155" spans="1:6" x14ac:dyDescent="0.15">
      <c r="A2155" s="87" t="s">
        <v>744</v>
      </c>
      <c r="B2155" s="91" t="s">
        <v>22420</v>
      </c>
      <c r="C2155" s="91" t="s">
        <v>22421</v>
      </c>
      <c r="D2155" s="91" t="s">
        <v>22422</v>
      </c>
      <c r="E2155" s="62" t="s">
        <v>20354</v>
      </c>
      <c r="F2155" s="62" t="s">
        <v>15764</v>
      </c>
    </row>
    <row r="2156" spans="1:6" x14ac:dyDescent="0.15">
      <c r="A2156" s="87" t="s">
        <v>678</v>
      </c>
      <c r="B2156" s="91" t="s">
        <v>22423</v>
      </c>
      <c r="C2156" s="91" t="s">
        <v>22424</v>
      </c>
      <c r="D2156" s="91" t="s">
        <v>22425</v>
      </c>
      <c r="E2156" s="62" t="s">
        <v>20354</v>
      </c>
      <c r="F2156" s="62" t="s">
        <v>15764</v>
      </c>
    </row>
    <row r="2157" spans="1:6" x14ac:dyDescent="0.15">
      <c r="A2157" s="87" t="s">
        <v>729</v>
      </c>
      <c r="B2157" s="91" t="s">
        <v>22426</v>
      </c>
      <c r="C2157" s="91" t="s">
        <v>22427</v>
      </c>
      <c r="D2157" s="91" t="s">
        <v>22428</v>
      </c>
      <c r="E2157" s="62" t="s">
        <v>20354</v>
      </c>
      <c r="F2157" s="62" t="s">
        <v>15764</v>
      </c>
    </row>
    <row r="2158" spans="1:6" x14ac:dyDescent="0.15">
      <c r="A2158" s="87" t="s">
        <v>681</v>
      </c>
      <c r="B2158" s="91" t="s">
        <v>22429</v>
      </c>
      <c r="C2158" s="91" t="s">
        <v>22430</v>
      </c>
      <c r="D2158" s="91" t="s">
        <v>22431</v>
      </c>
      <c r="E2158" s="62" t="s">
        <v>20354</v>
      </c>
      <c r="F2158" s="62" t="s">
        <v>15764</v>
      </c>
    </row>
    <row r="2159" spans="1:6" x14ac:dyDescent="0.15">
      <c r="A2159" s="87" t="s">
        <v>2840</v>
      </c>
      <c r="B2159" s="91" t="s">
        <v>22432</v>
      </c>
      <c r="C2159" s="91" t="s">
        <v>22433</v>
      </c>
      <c r="D2159" s="91" t="s">
        <v>22434</v>
      </c>
      <c r="E2159" s="62" t="s">
        <v>20354</v>
      </c>
      <c r="F2159" s="62" t="s">
        <v>15764</v>
      </c>
    </row>
    <row r="2160" spans="1:6" x14ac:dyDescent="0.15">
      <c r="A2160" s="87" t="s">
        <v>883</v>
      </c>
      <c r="B2160" s="91" t="s">
        <v>22435</v>
      </c>
      <c r="C2160" s="91" t="s">
        <v>22436</v>
      </c>
      <c r="D2160" s="91" t="s">
        <v>22437</v>
      </c>
      <c r="E2160" s="62" t="s">
        <v>20354</v>
      </c>
      <c r="F2160" s="62" t="s">
        <v>15764</v>
      </c>
    </row>
    <row r="2161" spans="1:6" x14ac:dyDescent="0.15">
      <c r="A2161" s="87" t="s">
        <v>1040</v>
      </c>
      <c r="B2161" s="91" t="s">
        <v>22438</v>
      </c>
      <c r="C2161" s="91" t="s">
        <v>22439</v>
      </c>
      <c r="D2161" s="91" t="s">
        <v>22440</v>
      </c>
      <c r="E2161" s="62" t="s">
        <v>20354</v>
      </c>
      <c r="F2161" s="62" t="s">
        <v>15764</v>
      </c>
    </row>
    <row r="2162" spans="1:6" x14ac:dyDescent="0.15">
      <c r="A2162" s="87" t="s">
        <v>684</v>
      </c>
      <c r="B2162" s="91" t="s">
        <v>22441</v>
      </c>
      <c r="C2162" s="91" t="s">
        <v>22442</v>
      </c>
      <c r="D2162" s="91" t="s">
        <v>22443</v>
      </c>
      <c r="E2162" s="62" t="s">
        <v>20354</v>
      </c>
      <c r="F2162" s="62" t="s">
        <v>15764</v>
      </c>
    </row>
    <row r="2163" spans="1:6" x14ac:dyDescent="0.15">
      <c r="A2163" s="87" t="s">
        <v>1043</v>
      </c>
      <c r="B2163" s="91" t="s">
        <v>22444</v>
      </c>
      <c r="C2163" s="91" t="s">
        <v>22445</v>
      </c>
      <c r="D2163" s="91" t="s">
        <v>22446</v>
      </c>
      <c r="E2163" s="62" t="s">
        <v>20354</v>
      </c>
      <c r="F2163" s="62" t="s">
        <v>15764</v>
      </c>
    </row>
    <row r="2164" spans="1:6" x14ac:dyDescent="0.15">
      <c r="A2164" s="87" t="s">
        <v>696</v>
      </c>
      <c r="B2164" s="91" t="s">
        <v>22447</v>
      </c>
      <c r="C2164" s="91" t="s">
        <v>22448</v>
      </c>
      <c r="D2164" s="91" t="s">
        <v>22449</v>
      </c>
      <c r="E2164" s="62" t="s">
        <v>20354</v>
      </c>
      <c r="F2164" s="62" t="s">
        <v>15764</v>
      </c>
    </row>
    <row r="2165" spans="1:6" x14ac:dyDescent="0.15">
      <c r="A2165" s="87" t="s">
        <v>850</v>
      </c>
      <c r="B2165" s="91" t="s">
        <v>22450</v>
      </c>
      <c r="C2165" s="91" t="s">
        <v>22451</v>
      </c>
      <c r="D2165" s="91" t="s">
        <v>22452</v>
      </c>
      <c r="E2165" s="62" t="s">
        <v>20354</v>
      </c>
      <c r="F2165" s="62" t="s">
        <v>15764</v>
      </c>
    </row>
    <row r="2166" spans="1:6" x14ac:dyDescent="0.15">
      <c r="A2166" s="87" t="s">
        <v>1307</v>
      </c>
      <c r="B2166" s="91" t="s">
        <v>22453</v>
      </c>
      <c r="C2166" s="91" t="s">
        <v>22454</v>
      </c>
      <c r="D2166" s="91" t="s">
        <v>22455</v>
      </c>
      <c r="E2166" s="62" t="s">
        <v>20354</v>
      </c>
      <c r="F2166" s="62" t="s">
        <v>15764</v>
      </c>
    </row>
    <row r="2167" spans="1:6" x14ac:dyDescent="0.15">
      <c r="A2167" s="87" t="s">
        <v>1630</v>
      </c>
      <c r="B2167" s="91" t="s">
        <v>22456</v>
      </c>
      <c r="C2167" s="91" t="s">
        <v>22457</v>
      </c>
      <c r="D2167" s="91" t="s">
        <v>22458</v>
      </c>
      <c r="E2167" s="62" t="s">
        <v>20354</v>
      </c>
      <c r="F2167" s="62" t="s">
        <v>15764</v>
      </c>
    </row>
    <row r="2168" spans="1:6" x14ac:dyDescent="0.15">
      <c r="A2168" s="87" t="s">
        <v>687</v>
      </c>
      <c r="B2168" s="91" t="s">
        <v>22459</v>
      </c>
      <c r="C2168" s="91" t="s">
        <v>22460</v>
      </c>
      <c r="D2168" s="91" t="s">
        <v>22461</v>
      </c>
      <c r="E2168" s="62" t="s">
        <v>20354</v>
      </c>
      <c r="F2168" s="62" t="s">
        <v>15764</v>
      </c>
    </row>
    <row r="2169" spans="1:6" x14ac:dyDescent="0.15">
      <c r="A2169" s="87" t="s">
        <v>2023</v>
      </c>
      <c r="B2169" s="91" t="s">
        <v>22462</v>
      </c>
      <c r="C2169" s="91" t="s">
        <v>22463</v>
      </c>
      <c r="D2169" s="91" t="s">
        <v>22464</v>
      </c>
      <c r="E2169" s="62" t="s">
        <v>20354</v>
      </c>
      <c r="F2169" s="62" t="s">
        <v>15764</v>
      </c>
    </row>
    <row r="2170" spans="1:6" x14ac:dyDescent="0.15">
      <c r="A2170" s="87" t="s">
        <v>690</v>
      </c>
      <c r="B2170" s="91" t="s">
        <v>22465</v>
      </c>
      <c r="C2170" s="91" t="s">
        <v>22466</v>
      </c>
      <c r="D2170" s="91" t="s">
        <v>22467</v>
      </c>
      <c r="E2170" s="62" t="s">
        <v>20354</v>
      </c>
      <c r="F2170" s="62" t="s">
        <v>15764</v>
      </c>
    </row>
    <row r="2171" spans="1:6" x14ac:dyDescent="0.15">
      <c r="A2171" s="87" t="s">
        <v>877</v>
      </c>
      <c r="B2171" s="91" t="s">
        <v>22468</v>
      </c>
      <c r="C2171" s="91" t="s">
        <v>22469</v>
      </c>
      <c r="D2171" s="91" t="s">
        <v>22470</v>
      </c>
      <c r="E2171" s="62" t="s">
        <v>20354</v>
      </c>
      <c r="F2171" s="62" t="s">
        <v>15764</v>
      </c>
    </row>
    <row r="2172" spans="1:6" x14ac:dyDescent="0.15">
      <c r="A2172" s="87" t="s">
        <v>892</v>
      </c>
      <c r="B2172" s="91" t="s">
        <v>22471</v>
      </c>
      <c r="C2172" s="91" t="s">
        <v>22472</v>
      </c>
      <c r="D2172" s="91" t="s">
        <v>22473</v>
      </c>
      <c r="E2172" s="62" t="s">
        <v>20354</v>
      </c>
      <c r="F2172" s="62" t="s">
        <v>15764</v>
      </c>
    </row>
    <row r="2173" spans="1:6" x14ac:dyDescent="0.15">
      <c r="A2173" s="87" t="s">
        <v>3144</v>
      </c>
      <c r="B2173" s="91" t="s">
        <v>22474</v>
      </c>
      <c r="C2173" s="91" t="s">
        <v>22475</v>
      </c>
      <c r="D2173" s="91" t="s">
        <v>22476</v>
      </c>
      <c r="E2173" s="62" t="s">
        <v>20354</v>
      </c>
      <c r="F2173" s="62" t="s">
        <v>15764</v>
      </c>
    </row>
    <row r="2174" spans="1:6" x14ac:dyDescent="0.15">
      <c r="A2174" s="87" t="s">
        <v>1475</v>
      </c>
      <c r="B2174" s="91" t="s">
        <v>22477</v>
      </c>
      <c r="C2174" s="91" t="s">
        <v>22478</v>
      </c>
      <c r="D2174" s="91" t="s">
        <v>22479</v>
      </c>
      <c r="E2174" s="62" t="s">
        <v>20354</v>
      </c>
      <c r="F2174" s="62" t="s">
        <v>15764</v>
      </c>
    </row>
    <row r="2175" spans="1:6" x14ac:dyDescent="0.15">
      <c r="A2175" s="87" t="s">
        <v>1301</v>
      </c>
      <c r="B2175" s="91" t="s">
        <v>22480</v>
      </c>
      <c r="C2175" s="91" t="s">
        <v>22481</v>
      </c>
      <c r="D2175" s="91" t="s">
        <v>22482</v>
      </c>
      <c r="E2175" s="62" t="s">
        <v>20354</v>
      </c>
      <c r="F2175" s="62" t="s">
        <v>15764</v>
      </c>
    </row>
    <row r="2176" spans="1:6" x14ac:dyDescent="0.15">
      <c r="A2176" s="87" t="s">
        <v>1756</v>
      </c>
      <c r="B2176" s="91" t="s">
        <v>22483</v>
      </c>
      <c r="C2176" s="91" t="s">
        <v>22484</v>
      </c>
      <c r="D2176" s="91" t="s">
        <v>22485</v>
      </c>
      <c r="E2176" s="62" t="s">
        <v>20354</v>
      </c>
      <c r="F2176" s="62" t="s">
        <v>15764</v>
      </c>
    </row>
    <row r="2177" spans="1:6" x14ac:dyDescent="0.15">
      <c r="A2177" s="87" t="s">
        <v>3147</v>
      </c>
      <c r="B2177" s="91" t="s">
        <v>22486</v>
      </c>
      <c r="C2177" s="91" t="s">
        <v>22487</v>
      </c>
      <c r="D2177" s="91" t="s">
        <v>22488</v>
      </c>
      <c r="E2177" s="62" t="s">
        <v>20354</v>
      </c>
      <c r="F2177" s="62" t="s">
        <v>15764</v>
      </c>
    </row>
    <row r="2178" spans="1:6" x14ac:dyDescent="0.15">
      <c r="A2178" s="87" t="s">
        <v>3027</v>
      </c>
      <c r="B2178" s="91" t="s">
        <v>22489</v>
      </c>
      <c r="C2178" s="91" t="s">
        <v>22490</v>
      </c>
      <c r="D2178" s="91" t="s">
        <v>22491</v>
      </c>
      <c r="E2178" s="62" t="s">
        <v>20354</v>
      </c>
      <c r="F2178" s="62" t="s">
        <v>15764</v>
      </c>
    </row>
    <row r="2179" spans="1:6" x14ac:dyDescent="0.15">
      <c r="A2179" s="87" t="s">
        <v>1813</v>
      </c>
      <c r="B2179" s="91" t="s">
        <v>22492</v>
      </c>
      <c r="C2179" s="91" t="s">
        <v>22493</v>
      </c>
      <c r="D2179" s="91" t="s">
        <v>22494</v>
      </c>
      <c r="E2179" s="62" t="s">
        <v>20354</v>
      </c>
      <c r="F2179" s="62" t="s">
        <v>15764</v>
      </c>
    </row>
    <row r="2180" spans="1:6" x14ac:dyDescent="0.15">
      <c r="A2180" s="87" t="s">
        <v>1815</v>
      </c>
      <c r="B2180" s="91" t="s">
        <v>22495</v>
      </c>
      <c r="C2180" s="91" t="s">
        <v>22496</v>
      </c>
      <c r="D2180" s="91" t="s">
        <v>22497</v>
      </c>
      <c r="E2180" s="62" t="s">
        <v>20354</v>
      </c>
      <c r="F2180" s="62" t="s">
        <v>15764</v>
      </c>
    </row>
    <row r="2181" spans="1:6" x14ac:dyDescent="0.15">
      <c r="A2181" s="87" t="s">
        <v>1998</v>
      </c>
      <c r="B2181" s="91" t="s">
        <v>22498</v>
      </c>
      <c r="C2181" s="91" t="s">
        <v>22499</v>
      </c>
      <c r="D2181" s="91" t="s">
        <v>22500</v>
      </c>
      <c r="E2181" s="62" t="s">
        <v>20354</v>
      </c>
      <c r="F2181" s="62" t="s">
        <v>15764</v>
      </c>
    </row>
    <row r="2182" spans="1:6" x14ac:dyDescent="0.15">
      <c r="A2182" s="87" t="s">
        <v>2558</v>
      </c>
      <c r="B2182" s="91" t="s">
        <v>22501</v>
      </c>
      <c r="C2182" s="91" t="s">
        <v>22502</v>
      </c>
      <c r="D2182" s="91" t="s">
        <v>22503</v>
      </c>
      <c r="E2182" s="62" t="s">
        <v>20354</v>
      </c>
      <c r="F2182" s="62" t="s">
        <v>15764</v>
      </c>
    </row>
    <row r="2183" spans="1:6" x14ac:dyDescent="0.15">
      <c r="A2183" s="87" t="s">
        <v>2684</v>
      </c>
      <c r="B2183" s="91" t="s">
        <v>22504</v>
      </c>
      <c r="C2183" s="91" t="s">
        <v>22505</v>
      </c>
      <c r="D2183" s="91" t="s">
        <v>22506</v>
      </c>
      <c r="E2183" s="62" t="s">
        <v>20354</v>
      </c>
      <c r="F2183" s="62" t="s">
        <v>15764</v>
      </c>
    </row>
    <row r="2184" spans="1:6" x14ac:dyDescent="0.15">
      <c r="A2184" s="87" t="s">
        <v>2811</v>
      </c>
      <c r="B2184" s="91" t="s">
        <v>22507</v>
      </c>
      <c r="C2184" s="91" t="s">
        <v>22508</v>
      </c>
      <c r="D2184" s="91" t="s">
        <v>22509</v>
      </c>
      <c r="E2184" s="62" t="s">
        <v>20354</v>
      </c>
      <c r="F2184" s="62" t="s">
        <v>15764</v>
      </c>
    </row>
    <row r="2185" spans="1:6" x14ac:dyDescent="0.15">
      <c r="A2185" s="87" t="s">
        <v>2808</v>
      </c>
      <c r="B2185" s="91" t="s">
        <v>22510</v>
      </c>
      <c r="C2185" s="91" t="s">
        <v>22511</v>
      </c>
      <c r="D2185" s="91" t="s">
        <v>22512</v>
      </c>
      <c r="E2185" s="62" t="s">
        <v>20354</v>
      </c>
      <c r="F2185" s="62" t="s">
        <v>15764</v>
      </c>
    </row>
    <row r="2186" spans="1:6" x14ac:dyDescent="0.15">
      <c r="A2186" s="87" t="s">
        <v>1046</v>
      </c>
      <c r="B2186" s="91" t="s">
        <v>22513</v>
      </c>
      <c r="C2186" s="91" t="s">
        <v>22514</v>
      </c>
      <c r="D2186" s="91" t="s">
        <v>22515</v>
      </c>
      <c r="E2186" s="62" t="s">
        <v>20354</v>
      </c>
      <c r="F2186" s="62" t="s">
        <v>15764</v>
      </c>
    </row>
    <row r="2187" spans="1:6" x14ac:dyDescent="0.15">
      <c r="A2187" s="87" t="s">
        <v>1780</v>
      </c>
      <c r="B2187" s="91" t="s">
        <v>22516</v>
      </c>
      <c r="C2187" s="91" t="s">
        <v>22517</v>
      </c>
      <c r="D2187" s="91" t="s">
        <v>22518</v>
      </c>
      <c r="E2187" s="62" t="s">
        <v>20354</v>
      </c>
      <c r="F2187" s="62" t="s">
        <v>15764</v>
      </c>
    </row>
    <row r="2188" spans="1:6" x14ac:dyDescent="0.15">
      <c r="A2188" s="87" t="s">
        <v>3042</v>
      </c>
      <c r="B2188" s="91" t="s">
        <v>22519</v>
      </c>
      <c r="C2188" s="91" t="s">
        <v>22520</v>
      </c>
      <c r="D2188" s="91" t="s">
        <v>22521</v>
      </c>
      <c r="E2188" s="62" t="s">
        <v>20354</v>
      </c>
      <c r="F2188" s="62" t="s">
        <v>15764</v>
      </c>
    </row>
    <row r="2189" spans="1:6" x14ac:dyDescent="0.15">
      <c r="A2189" s="87" t="s">
        <v>2146</v>
      </c>
      <c r="B2189" s="91" t="s">
        <v>22522</v>
      </c>
      <c r="C2189" s="91" t="s">
        <v>22523</v>
      </c>
      <c r="D2189" s="91" t="s">
        <v>22524</v>
      </c>
      <c r="E2189" s="62" t="s">
        <v>20354</v>
      </c>
      <c r="F2189" s="62" t="s">
        <v>15764</v>
      </c>
    </row>
    <row r="2190" spans="1:6" x14ac:dyDescent="0.15">
      <c r="A2190" s="87" t="s">
        <v>2933</v>
      </c>
      <c r="B2190" s="91" t="s">
        <v>22525</v>
      </c>
      <c r="C2190" s="91" t="s">
        <v>22526</v>
      </c>
      <c r="D2190" s="91" t="s">
        <v>22527</v>
      </c>
      <c r="E2190" s="62" t="s">
        <v>20354</v>
      </c>
      <c r="F2190" s="62" t="s">
        <v>15764</v>
      </c>
    </row>
    <row r="2191" spans="1:6" x14ac:dyDescent="0.15">
      <c r="A2191" s="87" t="s">
        <v>919</v>
      </c>
      <c r="B2191" s="91" t="s">
        <v>22528</v>
      </c>
      <c r="C2191" s="91" t="s">
        <v>22529</v>
      </c>
      <c r="D2191" s="91" t="s">
        <v>22530</v>
      </c>
      <c r="E2191" s="62" t="s">
        <v>20354</v>
      </c>
      <c r="F2191" s="62" t="s">
        <v>15764</v>
      </c>
    </row>
    <row r="2192" spans="1:6" x14ac:dyDescent="0.15">
      <c r="A2192" s="87" t="s">
        <v>2230</v>
      </c>
      <c r="B2192" s="91" t="s">
        <v>22531</v>
      </c>
      <c r="C2192" s="91" t="s">
        <v>22532</v>
      </c>
      <c r="D2192" s="91" t="s">
        <v>22533</v>
      </c>
      <c r="E2192" s="62" t="s">
        <v>20354</v>
      </c>
      <c r="F2192" s="62" t="s">
        <v>15764</v>
      </c>
    </row>
    <row r="2193" spans="1:6" x14ac:dyDescent="0.15">
      <c r="A2193" s="87" t="s">
        <v>1829</v>
      </c>
      <c r="B2193" s="91" t="s">
        <v>22534</v>
      </c>
      <c r="C2193" s="91" t="s">
        <v>22535</v>
      </c>
      <c r="D2193" s="91" t="s">
        <v>22536</v>
      </c>
      <c r="E2193" s="62" t="s">
        <v>20354</v>
      </c>
      <c r="F2193" s="62" t="s">
        <v>15764</v>
      </c>
    </row>
    <row r="2194" spans="1:6" x14ac:dyDescent="0.15">
      <c r="A2194" s="87" t="s">
        <v>856</v>
      </c>
      <c r="B2194" s="91" t="s">
        <v>22537</v>
      </c>
      <c r="C2194" s="91" t="s">
        <v>22538</v>
      </c>
      <c r="D2194" s="91" t="s">
        <v>22539</v>
      </c>
      <c r="E2194" s="62" t="s">
        <v>20354</v>
      </c>
      <c r="F2194" s="62" t="s">
        <v>15764</v>
      </c>
    </row>
    <row r="2195" spans="1:6" x14ac:dyDescent="0.15">
      <c r="A2195" s="87" t="s">
        <v>1444</v>
      </c>
      <c r="B2195" s="91" t="s">
        <v>22540</v>
      </c>
      <c r="C2195" s="91" t="s">
        <v>22541</v>
      </c>
      <c r="D2195" s="91" t="s">
        <v>22542</v>
      </c>
      <c r="E2195" s="62" t="s">
        <v>20354</v>
      </c>
      <c r="F2195" s="62" t="s">
        <v>15764</v>
      </c>
    </row>
    <row r="2196" spans="1:6" x14ac:dyDescent="0.15">
      <c r="A2196" s="87" t="s">
        <v>2111</v>
      </c>
      <c r="B2196" s="91" t="s">
        <v>22543</v>
      </c>
      <c r="C2196" s="91" t="s">
        <v>22544</v>
      </c>
      <c r="D2196" s="91" t="s">
        <v>22545</v>
      </c>
      <c r="E2196" s="62" t="s">
        <v>20354</v>
      </c>
      <c r="F2196" s="62" t="s">
        <v>15764</v>
      </c>
    </row>
    <row r="2197" spans="1:6" x14ac:dyDescent="0.15">
      <c r="A2197" s="87" t="s">
        <v>1260</v>
      </c>
      <c r="B2197" s="91" t="s">
        <v>22546</v>
      </c>
      <c r="C2197" s="91" t="s">
        <v>22547</v>
      </c>
      <c r="D2197" s="91" t="s">
        <v>22548</v>
      </c>
      <c r="E2197" s="62" t="s">
        <v>20354</v>
      </c>
      <c r="F2197" s="62" t="s">
        <v>15764</v>
      </c>
    </row>
    <row r="2198" spans="1:6" x14ac:dyDescent="0.15">
      <c r="A2198" s="87" t="s">
        <v>2814</v>
      </c>
      <c r="B2198" s="91" t="s">
        <v>22549</v>
      </c>
      <c r="C2198" s="91" t="s">
        <v>22550</v>
      </c>
      <c r="D2198" s="91" t="s">
        <v>22551</v>
      </c>
      <c r="E2198" s="62" t="s">
        <v>20354</v>
      </c>
      <c r="F2198" s="62" t="s">
        <v>15764</v>
      </c>
    </row>
    <row r="2199" spans="1:6" x14ac:dyDescent="0.15">
      <c r="A2199" s="87" t="s">
        <v>2681</v>
      </c>
      <c r="B2199" s="91" t="s">
        <v>22552</v>
      </c>
      <c r="C2199" s="91" t="s">
        <v>22553</v>
      </c>
      <c r="D2199" s="91" t="s">
        <v>22554</v>
      </c>
      <c r="E2199" s="62" t="s">
        <v>20354</v>
      </c>
      <c r="F2199" s="62" t="s">
        <v>15764</v>
      </c>
    </row>
    <row r="2200" spans="1:6" x14ac:dyDescent="0.15">
      <c r="A2200" s="87" t="s">
        <v>1441</v>
      </c>
      <c r="B2200" s="91" t="s">
        <v>22555</v>
      </c>
      <c r="C2200" s="91" t="s">
        <v>22556</v>
      </c>
      <c r="D2200" s="91" t="s">
        <v>22557</v>
      </c>
      <c r="E2200" s="62" t="s">
        <v>20354</v>
      </c>
      <c r="F2200" s="62" t="s">
        <v>15764</v>
      </c>
    </row>
    <row r="2201" spans="1:6" x14ac:dyDescent="0.15">
      <c r="A2201" s="87" t="s">
        <v>1703</v>
      </c>
      <c r="B2201" s="91" t="s">
        <v>22558</v>
      </c>
      <c r="C2201" s="91" t="s">
        <v>22559</v>
      </c>
      <c r="D2201" s="91" t="s">
        <v>22560</v>
      </c>
      <c r="E2201" s="62" t="s">
        <v>20354</v>
      </c>
      <c r="F2201" s="62" t="s">
        <v>15764</v>
      </c>
    </row>
    <row r="2202" spans="1:6" x14ac:dyDescent="0.15">
      <c r="A2202" s="87" t="s">
        <v>2976</v>
      </c>
      <c r="B2202" s="91" t="s">
        <v>22561</v>
      </c>
      <c r="C2202" s="91" t="s">
        <v>22562</v>
      </c>
      <c r="D2202" s="91" t="s">
        <v>22563</v>
      </c>
      <c r="E2202" s="62" t="s">
        <v>20354</v>
      </c>
      <c r="F2202" s="62" t="s">
        <v>15764</v>
      </c>
    </row>
    <row r="2203" spans="1:6" x14ac:dyDescent="0.15">
      <c r="A2203" s="87" t="s">
        <v>1398</v>
      </c>
      <c r="B2203" s="91" t="s">
        <v>22564</v>
      </c>
      <c r="C2203" s="91" t="s">
        <v>22565</v>
      </c>
      <c r="D2203" s="91" t="s">
        <v>22566</v>
      </c>
      <c r="E2203" s="62" t="s">
        <v>20354</v>
      </c>
      <c r="F2203" s="62" t="s">
        <v>15764</v>
      </c>
    </row>
    <row r="2204" spans="1:6" x14ac:dyDescent="0.15">
      <c r="A2204" s="87" t="s">
        <v>2865</v>
      </c>
      <c r="B2204" s="91" t="s">
        <v>22567</v>
      </c>
      <c r="C2204" s="91" t="s">
        <v>22568</v>
      </c>
      <c r="D2204" s="91" t="s">
        <v>22569</v>
      </c>
      <c r="E2204" s="62" t="s">
        <v>20354</v>
      </c>
      <c r="F2204" s="62" t="s">
        <v>15764</v>
      </c>
    </row>
    <row r="2205" spans="1:6" x14ac:dyDescent="0.15">
      <c r="A2205" s="87" t="s">
        <v>2459</v>
      </c>
      <c r="B2205" s="91" t="s">
        <v>22570</v>
      </c>
      <c r="C2205" s="91" t="s">
        <v>22571</v>
      </c>
      <c r="D2205" s="91" t="s">
        <v>22572</v>
      </c>
      <c r="E2205" s="62" t="s">
        <v>20354</v>
      </c>
      <c r="F2205" s="62" t="s">
        <v>15764</v>
      </c>
    </row>
    <row r="2206" spans="1:6" x14ac:dyDescent="0.15">
      <c r="A2206" s="87" t="s">
        <v>2456</v>
      </c>
      <c r="B2206" s="91" t="s">
        <v>22573</v>
      </c>
      <c r="C2206" s="91" t="s">
        <v>22574</v>
      </c>
      <c r="D2206" s="91" t="s">
        <v>22575</v>
      </c>
      <c r="E2206" s="62" t="s">
        <v>20354</v>
      </c>
      <c r="F2206" s="62" t="s">
        <v>15764</v>
      </c>
    </row>
    <row r="2207" spans="1:6" x14ac:dyDescent="0.15">
      <c r="A2207" s="87" t="s">
        <v>1742</v>
      </c>
      <c r="B2207" s="91" t="s">
        <v>22576</v>
      </c>
      <c r="C2207" s="91" t="s">
        <v>22577</v>
      </c>
      <c r="D2207" s="91" t="s">
        <v>22578</v>
      </c>
      <c r="E2207" s="62" t="s">
        <v>20354</v>
      </c>
      <c r="F2207" s="62" t="s">
        <v>15764</v>
      </c>
    </row>
    <row r="2208" spans="1:6" x14ac:dyDescent="0.15">
      <c r="A2208" s="87" t="s">
        <v>2108</v>
      </c>
      <c r="B2208" s="91" t="s">
        <v>22579</v>
      </c>
      <c r="C2208" s="91" t="s">
        <v>22580</v>
      </c>
      <c r="D2208" s="91" t="s">
        <v>22581</v>
      </c>
      <c r="E2208" s="62" t="s">
        <v>20354</v>
      </c>
      <c r="F2208" s="62" t="s">
        <v>15764</v>
      </c>
    </row>
    <row r="2209" spans="1:6" x14ac:dyDescent="0.15">
      <c r="A2209" s="87" t="s">
        <v>1126</v>
      </c>
      <c r="B2209" s="91" t="s">
        <v>22582</v>
      </c>
      <c r="C2209" s="91" t="s">
        <v>22583</v>
      </c>
      <c r="D2209" s="91" t="s">
        <v>22584</v>
      </c>
      <c r="E2209" s="62" t="s">
        <v>20354</v>
      </c>
      <c r="F2209" s="62" t="s">
        <v>15764</v>
      </c>
    </row>
    <row r="2210" spans="1:6" x14ac:dyDescent="0.15">
      <c r="A2210" s="87" t="s">
        <v>2687</v>
      </c>
      <c r="B2210" s="91" t="s">
        <v>22585</v>
      </c>
      <c r="C2210" s="91" t="s">
        <v>22586</v>
      </c>
      <c r="D2210" s="91" t="s">
        <v>22587</v>
      </c>
      <c r="E2210" s="62" t="s">
        <v>20354</v>
      </c>
      <c r="F2210" s="62" t="s">
        <v>15764</v>
      </c>
    </row>
    <row r="2211" spans="1:6" x14ac:dyDescent="0.15">
      <c r="A2211" s="87" t="s">
        <v>3088</v>
      </c>
      <c r="B2211" s="91" t="s">
        <v>22588</v>
      </c>
      <c r="C2211" s="91" t="s">
        <v>22589</v>
      </c>
      <c r="D2211" s="91" t="s">
        <v>22590</v>
      </c>
      <c r="E2211" s="62" t="s">
        <v>20354</v>
      </c>
      <c r="F2211" s="62" t="s">
        <v>15764</v>
      </c>
    </row>
    <row r="2212" spans="1:6" x14ac:dyDescent="0.15">
      <c r="A2212" s="87" t="s">
        <v>1553</v>
      </c>
      <c r="B2212" s="91" t="s">
        <v>22591</v>
      </c>
      <c r="C2212" s="91" t="s">
        <v>22592</v>
      </c>
      <c r="D2212" s="91" t="s">
        <v>22593</v>
      </c>
      <c r="E2212" s="62" t="s">
        <v>20354</v>
      </c>
      <c r="F2212" s="62" t="s">
        <v>15764</v>
      </c>
    </row>
    <row r="2213" spans="1:6" x14ac:dyDescent="0.15">
      <c r="A2213" s="87" t="s">
        <v>2805</v>
      </c>
      <c r="B2213" s="91" t="s">
        <v>22594</v>
      </c>
      <c r="C2213" s="91" t="s">
        <v>22595</v>
      </c>
      <c r="D2213" s="91" t="s">
        <v>22596</v>
      </c>
      <c r="E2213" s="62" t="s">
        <v>20354</v>
      </c>
      <c r="F2213" s="62" t="s">
        <v>15764</v>
      </c>
    </row>
    <row r="2214" spans="1:6" x14ac:dyDescent="0.15">
      <c r="A2214" s="87" t="s">
        <v>2542</v>
      </c>
      <c r="B2214" s="91" t="s">
        <v>22597</v>
      </c>
      <c r="C2214" s="91" t="s">
        <v>22598</v>
      </c>
      <c r="D2214" s="91" t="s">
        <v>22599</v>
      </c>
      <c r="E2214" s="62" t="s">
        <v>20354</v>
      </c>
      <c r="F2214" s="62" t="s">
        <v>15764</v>
      </c>
    </row>
    <row r="2215" spans="1:6" x14ac:dyDescent="0.15">
      <c r="A2215" s="87" t="s">
        <v>1519</v>
      </c>
      <c r="B2215" s="91" t="s">
        <v>22600</v>
      </c>
      <c r="C2215" s="91" t="s">
        <v>22601</v>
      </c>
      <c r="D2215" s="91" t="s">
        <v>22602</v>
      </c>
      <c r="E2215" s="62" t="s">
        <v>20354</v>
      </c>
      <c r="F2215" s="62" t="s">
        <v>15764</v>
      </c>
    </row>
    <row r="2216" spans="1:6" x14ac:dyDescent="0.15">
      <c r="A2216" s="87" t="s">
        <v>1964</v>
      </c>
      <c r="B2216" s="91" t="s">
        <v>22603</v>
      </c>
      <c r="C2216" s="91" t="s">
        <v>22604</v>
      </c>
      <c r="D2216" s="91" t="s">
        <v>22605</v>
      </c>
      <c r="E2216" s="62" t="s">
        <v>20354</v>
      </c>
      <c r="F2216" s="62" t="s">
        <v>15764</v>
      </c>
    </row>
    <row r="2217" spans="1:6" x14ac:dyDescent="0.15">
      <c r="A2217" s="87" t="s">
        <v>975</v>
      </c>
      <c r="B2217" s="91" t="s">
        <v>22606</v>
      </c>
      <c r="C2217" s="91" t="s">
        <v>22607</v>
      </c>
      <c r="D2217" s="91" t="s">
        <v>22608</v>
      </c>
      <c r="E2217" s="62" t="s">
        <v>20354</v>
      </c>
      <c r="F2217" s="62" t="s">
        <v>15764</v>
      </c>
    </row>
    <row r="2218" spans="1:6" x14ac:dyDescent="0.15">
      <c r="A2218" s="87" t="s">
        <v>1316</v>
      </c>
      <c r="B2218" s="91" t="s">
        <v>22609</v>
      </c>
      <c r="C2218" s="91" t="s">
        <v>22610</v>
      </c>
      <c r="D2218" s="91" t="s">
        <v>22611</v>
      </c>
      <c r="E2218" s="62" t="s">
        <v>20354</v>
      </c>
      <c r="F2218" s="62" t="s">
        <v>15764</v>
      </c>
    </row>
    <row r="2219" spans="1:6" x14ac:dyDescent="0.15">
      <c r="A2219" s="87" t="s">
        <v>1548</v>
      </c>
      <c r="B2219" s="91" t="s">
        <v>22612</v>
      </c>
      <c r="C2219" s="91" t="s">
        <v>22613</v>
      </c>
      <c r="D2219" s="91" t="s">
        <v>22614</v>
      </c>
      <c r="E2219" s="62" t="s">
        <v>20354</v>
      </c>
      <c r="F2219" s="62" t="s">
        <v>15764</v>
      </c>
    </row>
    <row r="2220" spans="1:6" x14ac:dyDescent="0.15">
      <c r="A2220" s="87" t="s">
        <v>2828</v>
      </c>
      <c r="B2220" s="91" t="s">
        <v>22615</v>
      </c>
      <c r="C2220" s="91" t="s">
        <v>22616</v>
      </c>
      <c r="D2220" s="91" t="s">
        <v>22617</v>
      </c>
      <c r="E2220" s="62" t="s">
        <v>20354</v>
      </c>
      <c r="F2220" s="62" t="s">
        <v>15764</v>
      </c>
    </row>
    <row r="2221" spans="1:6" x14ac:dyDescent="0.15">
      <c r="A2221" s="87" t="s">
        <v>2951</v>
      </c>
      <c r="B2221" s="91" t="s">
        <v>22618</v>
      </c>
      <c r="C2221" s="91" t="s">
        <v>22619</v>
      </c>
      <c r="D2221" s="91" t="s">
        <v>22620</v>
      </c>
      <c r="E2221" s="62" t="s">
        <v>20354</v>
      </c>
      <c r="F2221" s="62" t="s">
        <v>15764</v>
      </c>
    </row>
    <row r="2222" spans="1:6" x14ac:dyDescent="0.15">
      <c r="A2222" s="87" t="s">
        <v>2091</v>
      </c>
      <c r="B2222" s="91" t="s">
        <v>22621</v>
      </c>
      <c r="C2222" s="91" t="s">
        <v>22622</v>
      </c>
      <c r="D2222" s="91" t="s">
        <v>22623</v>
      </c>
      <c r="E2222" s="62" t="s">
        <v>20354</v>
      </c>
      <c r="F2222" s="62" t="s">
        <v>15764</v>
      </c>
    </row>
    <row r="2223" spans="1:6" x14ac:dyDescent="0.15">
      <c r="A2223" s="87" t="s">
        <v>1132</v>
      </c>
      <c r="B2223" s="91" t="s">
        <v>22624</v>
      </c>
      <c r="C2223" s="91" t="s">
        <v>22625</v>
      </c>
      <c r="D2223" s="91" t="s">
        <v>22626</v>
      </c>
      <c r="E2223" s="62" t="s">
        <v>20354</v>
      </c>
      <c r="F2223" s="62" t="s">
        <v>15764</v>
      </c>
    </row>
    <row r="2224" spans="1:6" x14ac:dyDescent="0.15">
      <c r="A2224" s="87" t="s">
        <v>2428</v>
      </c>
      <c r="B2224" s="91" t="s">
        <v>22627</v>
      </c>
      <c r="C2224" s="91" t="s">
        <v>22628</v>
      </c>
      <c r="D2224" s="91" t="s">
        <v>22629</v>
      </c>
      <c r="E2224" s="62" t="s">
        <v>20354</v>
      </c>
      <c r="F2224" s="62" t="s">
        <v>15764</v>
      </c>
    </row>
    <row r="2225" spans="1:6" x14ac:dyDescent="0.15">
      <c r="A2225" s="87" t="s">
        <v>2309</v>
      </c>
      <c r="B2225" s="91" t="s">
        <v>22630</v>
      </c>
      <c r="C2225" s="91" t="s">
        <v>22631</v>
      </c>
      <c r="D2225" s="91" t="s">
        <v>22632</v>
      </c>
      <c r="E2225" s="62" t="s">
        <v>20354</v>
      </c>
      <c r="F2225" s="62" t="s">
        <v>15764</v>
      </c>
    </row>
    <row r="2226" spans="1:6" x14ac:dyDescent="0.15">
      <c r="A2226" s="87" t="s">
        <v>2395</v>
      </c>
      <c r="B2226" s="91" t="s">
        <v>22633</v>
      </c>
      <c r="C2226" s="91" t="s">
        <v>22634</v>
      </c>
      <c r="D2226" s="91" t="s">
        <v>22635</v>
      </c>
      <c r="E2226" s="62" t="s">
        <v>20354</v>
      </c>
      <c r="F2226" s="62" t="s">
        <v>15764</v>
      </c>
    </row>
    <row r="2227" spans="1:6" x14ac:dyDescent="0.15">
      <c r="A2227" s="87" t="s">
        <v>2300</v>
      </c>
      <c r="B2227" s="91" t="s">
        <v>22636</v>
      </c>
      <c r="C2227" s="91" t="s">
        <v>22637</v>
      </c>
      <c r="D2227" s="91" t="s">
        <v>22638</v>
      </c>
      <c r="E2227" s="62" t="s">
        <v>20354</v>
      </c>
      <c r="F2227" s="62" t="s">
        <v>15764</v>
      </c>
    </row>
    <row r="2228" spans="1:6" x14ac:dyDescent="0.15">
      <c r="A2228" s="87" t="s">
        <v>3126</v>
      </c>
      <c r="B2228" s="91" t="s">
        <v>22639</v>
      </c>
      <c r="C2228" s="91" t="s">
        <v>22640</v>
      </c>
      <c r="D2228" s="91" t="s">
        <v>22641</v>
      </c>
      <c r="E2228" s="62" t="s">
        <v>20354</v>
      </c>
      <c r="F2228" s="62" t="s">
        <v>15764</v>
      </c>
    </row>
    <row r="2229" spans="1:6" x14ac:dyDescent="0.15">
      <c r="A2229" s="87" t="s">
        <v>3128</v>
      </c>
      <c r="B2229" s="91" t="s">
        <v>22642</v>
      </c>
      <c r="C2229" s="91" t="s">
        <v>22643</v>
      </c>
      <c r="D2229" s="91" t="s">
        <v>22644</v>
      </c>
      <c r="E2229" s="62" t="s">
        <v>20354</v>
      </c>
      <c r="F2229" s="62" t="s">
        <v>15764</v>
      </c>
    </row>
    <row r="2230" spans="1:6" x14ac:dyDescent="0.15">
      <c r="A2230" s="87" t="s">
        <v>2031</v>
      </c>
      <c r="B2230" s="91" t="s">
        <v>22645</v>
      </c>
      <c r="C2230" s="91" t="s">
        <v>22646</v>
      </c>
      <c r="D2230" s="91" t="s">
        <v>22647</v>
      </c>
      <c r="E2230" s="62" t="s">
        <v>20354</v>
      </c>
      <c r="F2230" s="62" t="s">
        <v>15764</v>
      </c>
    </row>
    <row r="2231" spans="1:6" x14ac:dyDescent="0.15">
      <c r="A2231" s="87" t="s">
        <v>889</v>
      </c>
      <c r="B2231" s="91" t="s">
        <v>22648</v>
      </c>
      <c r="C2231" s="91" t="s">
        <v>22649</v>
      </c>
      <c r="D2231" s="91" t="s">
        <v>22650</v>
      </c>
      <c r="E2231" s="62" t="s">
        <v>20354</v>
      </c>
      <c r="F2231" s="62" t="s">
        <v>15764</v>
      </c>
    </row>
    <row r="2232" spans="1:6" x14ac:dyDescent="0.15">
      <c r="A2232" s="87" t="s">
        <v>2294</v>
      </c>
      <c r="B2232" s="91" t="s">
        <v>22651</v>
      </c>
      <c r="C2232" s="91" t="s">
        <v>22652</v>
      </c>
      <c r="D2232" s="91" t="s">
        <v>22653</v>
      </c>
      <c r="E2232" s="62" t="s">
        <v>20354</v>
      </c>
      <c r="F2232" s="62" t="s">
        <v>15764</v>
      </c>
    </row>
    <row r="2233" spans="1:6" x14ac:dyDescent="0.15">
      <c r="A2233" s="87" t="s">
        <v>705</v>
      </c>
      <c r="B2233" s="91" t="s">
        <v>22654</v>
      </c>
      <c r="C2233" s="91" t="s">
        <v>22655</v>
      </c>
      <c r="D2233" s="91" t="s">
        <v>22656</v>
      </c>
      <c r="E2233" s="62" t="s">
        <v>20354</v>
      </c>
      <c r="F2233" s="62" t="s">
        <v>15764</v>
      </c>
    </row>
    <row r="2234" spans="1:6" x14ac:dyDescent="0.15">
      <c r="A2234" s="87" t="s">
        <v>2229</v>
      </c>
      <c r="B2234" s="91" t="s">
        <v>22657</v>
      </c>
      <c r="C2234" s="91" t="s">
        <v>22658</v>
      </c>
      <c r="D2234" s="91" t="s">
        <v>22659</v>
      </c>
      <c r="E2234" s="62" t="s">
        <v>20354</v>
      </c>
      <c r="F2234" s="62" t="s">
        <v>15764</v>
      </c>
    </row>
    <row r="2235" spans="1:6" x14ac:dyDescent="0.15">
      <c r="A2235" s="87" t="s">
        <v>1363</v>
      </c>
      <c r="B2235" s="91" t="s">
        <v>22660</v>
      </c>
      <c r="C2235" s="91" t="s">
        <v>22661</v>
      </c>
      <c r="D2235" s="91" t="s">
        <v>22662</v>
      </c>
      <c r="E2235" s="62" t="s">
        <v>20354</v>
      </c>
      <c r="F2235" s="62" t="s">
        <v>15764</v>
      </c>
    </row>
    <row r="2236" spans="1:6" x14ac:dyDescent="0.15">
      <c r="A2236" s="87" t="s">
        <v>1937</v>
      </c>
      <c r="B2236" s="91" t="s">
        <v>22663</v>
      </c>
      <c r="C2236" s="91" t="s">
        <v>22664</v>
      </c>
      <c r="D2236" s="91" t="s">
        <v>22665</v>
      </c>
      <c r="E2236" s="62" t="s">
        <v>20354</v>
      </c>
      <c r="F2236" s="62" t="s">
        <v>15764</v>
      </c>
    </row>
    <row r="2237" spans="1:6" x14ac:dyDescent="0.15">
      <c r="A2237" s="87" t="s">
        <v>2049</v>
      </c>
      <c r="B2237" s="91" t="s">
        <v>22666</v>
      </c>
      <c r="C2237" s="91" t="s">
        <v>22667</v>
      </c>
      <c r="D2237" s="91" t="s">
        <v>22668</v>
      </c>
      <c r="E2237" s="62" t="s">
        <v>20354</v>
      </c>
      <c r="F2237" s="62" t="s">
        <v>15764</v>
      </c>
    </row>
    <row r="2238" spans="1:6" x14ac:dyDescent="0.15">
      <c r="A2238" s="87" t="s">
        <v>2721</v>
      </c>
      <c r="B2238" s="91" t="s">
        <v>22669</v>
      </c>
      <c r="C2238" s="91" t="s">
        <v>22670</v>
      </c>
      <c r="D2238" s="91" t="s">
        <v>22671</v>
      </c>
      <c r="E2238" s="62" t="s">
        <v>20354</v>
      </c>
      <c r="F2238" s="62" t="s">
        <v>15764</v>
      </c>
    </row>
    <row r="2239" spans="1:6" x14ac:dyDescent="0.15">
      <c r="A2239" s="87" t="s">
        <v>1831</v>
      </c>
      <c r="B2239" s="91" t="s">
        <v>22672</v>
      </c>
      <c r="C2239" s="91" t="s">
        <v>22673</v>
      </c>
      <c r="D2239" s="91" t="s">
        <v>22674</v>
      </c>
      <c r="E2239" s="62" t="s">
        <v>20354</v>
      </c>
      <c r="F2239" s="62" t="s">
        <v>15764</v>
      </c>
    </row>
    <row r="2240" spans="1:6" x14ac:dyDescent="0.15">
      <c r="A2240" s="87" t="s">
        <v>708</v>
      </c>
      <c r="B2240" s="91" t="s">
        <v>22675</v>
      </c>
      <c r="C2240" s="91" t="s">
        <v>22676</v>
      </c>
      <c r="D2240" s="91" t="s">
        <v>22677</v>
      </c>
      <c r="E2240" s="62" t="s">
        <v>20354</v>
      </c>
      <c r="F2240" s="62" t="s">
        <v>15764</v>
      </c>
    </row>
    <row r="2241" spans="1:6" x14ac:dyDescent="0.15">
      <c r="A2241" s="87" t="s">
        <v>1026</v>
      </c>
      <c r="B2241" s="91" t="s">
        <v>22678</v>
      </c>
      <c r="C2241" s="91" t="s">
        <v>22679</v>
      </c>
      <c r="D2241" s="91" t="s">
        <v>22680</v>
      </c>
      <c r="E2241" s="62" t="s">
        <v>20354</v>
      </c>
      <c r="F2241" s="62" t="s">
        <v>15764</v>
      </c>
    </row>
    <row r="2242" spans="1:6" x14ac:dyDescent="0.15">
      <c r="A2242" s="87" t="s">
        <v>1525</v>
      </c>
      <c r="B2242" s="91" t="s">
        <v>22681</v>
      </c>
      <c r="C2242" s="91" t="s">
        <v>22682</v>
      </c>
      <c r="D2242" s="91" t="s">
        <v>22683</v>
      </c>
      <c r="E2242" s="62" t="s">
        <v>20354</v>
      </c>
      <c r="F2242" s="62" t="s">
        <v>15764</v>
      </c>
    </row>
    <row r="2243" spans="1:6" x14ac:dyDescent="0.15">
      <c r="A2243" s="87" t="s">
        <v>1049</v>
      </c>
      <c r="B2243" s="91" t="s">
        <v>22684</v>
      </c>
      <c r="C2243" s="91" t="s">
        <v>22685</v>
      </c>
      <c r="D2243" s="91" t="s">
        <v>22686</v>
      </c>
      <c r="E2243" s="62" t="s">
        <v>20354</v>
      </c>
      <c r="F2243" s="62" t="s">
        <v>15764</v>
      </c>
    </row>
    <row r="2244" spans="1:6" x14ac:dyDescent="0.15">
      <c r="A2244" s="87" t="s">
        <v>1653</v>
      </c>
      <c r="B2244" s="91" t="s">
        <v>22687</v>
      </c>
      <c r="C2244" s="91" t="s">
        <v>22688</v>
      </c>
      <c r="D2244" s="91" t="s">
        <v>22689</v>
      </c>
      <c r="E2244" s="62" t="s">
        <v>20354</v>
      </c>
      <c r="F2244" s="62" t="s">
        <v>15764</v>
      </c>
    </row>
    <row r="2245" spans="1:6" x14ac:dyDescent="0.15">
      <c r="A2245" s="87" t="s">
        <v>1064</v>
      </c>
      <c r="B2245" s="91" t="s">
        <v>22690</v>
      </c>
      <c r="C2245" s="91" t="s">
        <v>22691</v>
      </c>
      <c r="D2245" s="91" t="s">
        <v>22692</v>
      </c>
      <c r="E2245" s="62" t="s">
        <v>20354</v>
      </c>
      <c r="F2245" s="62" t="s">
        <v>15764</v>
      </c>
    </row>
    <row r="2246" spans="1:6" x14ac:dyDescent="0.15">
      <c r="A2246" s="87" t="s">
        <v>1539</v>
      </c>
      <c r="B2246" s="91" t="s">
        <v>22693</v>
      </c>
      <c r="C2246" s="91" t="s">
        <v>22694</v>
      </c>
      <c r="D2246" s="91" t="s">
        <v>22695</v>
      </c>
      <c r="E2246" s="62" t="s">
        <v>20354</v>
      </c>
      <c r="F2246" s="62" t="s">
        <v>15764</v>
      </c>
    </row>
    <row r="2247" spans="1:6" x14ac:dyDescent="0.15">
      <c r="A2247" s="87" t="s">
        <v>1232</v>
      </c>
      <c r="B2247" s="91" t="s">
        <v>22696</v>
      </c>
      <c r="C2247" s="91" t="s">
        <v>22697</v>
      </c>
      <c r="D2247" s="91" t="s">
        <v>22698</v>
      </c>
      <c r="E2247" s="62" t="s">
        <v>20354</v>
      </c>
      <c r="F2247" s="62" t="s">
        <v>15764</v>
      </c>
    </row>
    <row r="2248" spans="1:6" x14ac:dyDescent="0.15">
      <c r="A2248" s="87" t="s">
        <v>1542</v>
      </c>
      <c r="B2248" s="91" t="s">
        <v>22699</v>
      </c>
      <c r="C2248" s="91" t="s">
        <v>22700</v>
      </c>
      <c r="D2248" s="91" t="s">
        <v>22701</v>
      </c>
      <c r="E2248" s="62" t="s">
        <v>20354</v>
      </c>
      <c r="F2248" s="62" t="s">
        <v>15764</v>
      </c>
    </row>
    <row r="2249" spans="1:6" x14ac:dyDescent="0.15">
      <c r="A2249" s="87" t="s">
        <v>1528</v>
      </c>
      <c r="B2249" s="91" t="s">
        <v>22702</v>
      </c>
      <c r="C2249" s="91" t="s">
        <v>22703</v>
      </c>
      <c r="D2249" s="91" t="s">
        <v>22704</v>
      </c>
      <c r="E2249" s="62" t="s">
        <v>20354</v>
      </c>
      <c r="F2249" s="62" t="s">
        <v>15764</v>
      </c>
    </row>
    <row r="2250" spans="1:6" x14ac:dyDescent="0.15">
      <c r="A2250" s="87" t="s">
        <v>984</v>
      </c>
      <c r="B2250" s="91" t="s">
        <v>22705</v>
      </c>
      <c r="C2250" s="91" t="s">
        <v>22706</v>
      </c>
      <c r="D2250" s="91" t="s">
        <v>22707</v>
      </c>
      <c r="E2250" s="62" t="s">
        <v>20354</v>
      </c>
      <c r="F2250" s="62" t="s">
        <v>15764</v>
      </c>
    </row>
    <row r="2251" spans="1:6" x14ac:dyDescent="0.15">
      <c r="A2251" s="87" t="s">
        <v>1415</v>
      </c>
      <c r="B2251" s="91" t="s">
        <v>22708</v>
      </c>
      <c r="C2251" s="91" t="s">
        <v>22709</v>
      </c>
      <c r="D2251" s="91" t="s">
        <v>22710</v>
      </c>
      <c r="E2251" s="62" t="s">
        <v>20354</v>
      </c>
      <c r="F2251" s="62" t="s">
        <v>15764</v>
      </c>
    </row>
    <row r="2252" spans="1:6" x14ac:dyDescent="0.15">
      <c r="A2252" s="87" t="s">
        <v>2588</v>
      </c>
      <c r="B2252" s="91" t="s">
        <v>22711</v>
      </c>
      <c r="C2252" s="91" t="s">
        <v>22712</v>
      </c>
      <c r="D2252" s="91" t="s">
        <v>22713</v>
      </c>
      <c r="E2252" s="62" t="s">
        <v>20354</v>
      </c>
      <c r="F2252" s="62" t="s">
        <v>15764</v>
      </c>
    </row>
    <row r="2253" spans="1:6" x14ac:dyDescent="0.15">
      <c r="A2253" s="87" t="s">
        <v>2899</v>
      </c>
      <c r="B2253" s="91" t="s">
        <v>22714</v>
      </c>
      <c r="C2253" s="91" t="s">
        <v>22715</v>
      </c>
      <c r="D2253" s="91" t="s">
        <v>22716</v>
      </c>
      <c r="E2253" s="62" t="s">
        <v>20354</v>
      </c>
      <c r="F2253" s="62" t="s">
        <v>15764</v>
      </c>
    </row>
    <row r="2254" spans="1:6" x14ac:dyDescent="0.15">
      <c r="A2254" s="87" t="s">
        <v>1221</v>
      </c>
      <c r="B2254" s="91" t="s">
        <v>22717</v>
      </c>
      <c r="C2254" s="91" t="s">
        <v>22718</v>
      </c>
      <c r="D2254" s="91" t="s">
        <v>22719</v>
      </c>
      <c r="E2254" s="62" t="s">
        <v>20354</v>
      </c>
      <c r="F2254" s="62" t="s">
        <v>15764</v>
      </c>
    </row>
    <row r="2255" spans="1:6" x14ac:dyDescent="0.15">
      <c r="A2255" s="87" t="s">
        <v>3107</v>
      </c>
      <c r="B2255" s="91" t="s">
        <v>22720</v>
      </c>
      <c r="C2255" s="91" t="s">
        <v>22721</v>
      </c>
      <c r="D2255" s="91" t="s">
        <v>22722</v>
      </c>
      <c r="E2255" s="62" t="s">
        <v>20354</v>
      </c>
      <c r="F2255" s="62" t="s">
        <v>15764</v>
      </c>
    </row>
    <row r="2256" spans="1:6" x14ac:dyDescent="0.15">
      <c r="A2256" s="87" t="s">
        <v>711</v>
      </c>
      <c r="B2256" s="91" t="s">
        <v>22723</v>
      </c>
      <c r="C2256" s="91" t="s">
        <v>22724</v>
      </c>
      <c r="D2256" s="91" t="s">
        <v>22725</v>
      </c>
      <c r="E2256" s="62" t="s">
        <v>20354</v>
      </c>
      <c r="F2256" s="62" t="s">
        <v>15764</v>
      </c>
    </row>
    <row r="2257" spans="1:6" x14ac:dyDescent="0.15">
      <c r="A2257" s="87" t="s">
        <v>842</v>
      </c>
      <c r="B2257" s="91" t="s">
        <v>22726</v>
      </c>
      <c r="C2257" s="91" t="s">
        <v>22727</v>
      </c>
      <c r="D2257" s="91" t="s">
        <v>22728</v>
      </c>
      <c r="E2257" s="62" t="s">
        <v>20354</v>
      </c>
      <c r="F2257" s="62" t="s">
        <v>15764</v>
      </c>
    </row>
    <row r="2258" spans="1:6" x14ac:dyDescent="0.15">
      <c r="A2258" s="87" t="s">
        <v>1175</v>
      </c>
      <c r="B2258" s="91" t="s">
        <v>22729</v>
      </c>
      <c r="C2258" s="91" t="s">
        <v>22730</v>
      </c>
      <c r="D2258" s="91" t="s">
        <v>22731</v>
      </c>
      <c r="E2258" s="62" t="s">
        <v>20354</v>
      </c>
      <c r="F2258" s="62" t="s">
        <v>15764</v>
      </c>
    </row>
    <row r="2259" spans="1:6" x14ac:dyDescent="0.15">
      <c r="A2259" s="87" t="s">
        <v>2879</v>
      </c>
      <c r="B2259" s="91" t="s">
        <v>22732</v>
      </c>
      <c r="C2259" s="91" t="s">
        <v>22733</v>
      </c>
      <c r="D2259" s="91" t="s">
        <v>22734</v>
      </c>
      <c r="E2259" s="62" t="s">
        <v>20354</v>
      </c>
      <c r="F2259" s="62" t="s">
        <v>15764</v>
      </c>
    </row>
    <row r="2260" spans="1:6" x14ac:dyDescent="0.15">
      <c r="A2260" s="87" t="s">
        <v>2885</v>
      </c>
      <c r="B2260" s="91" t="s">
        <v>22735</v>
      </c>
      <c r="C2260" s="91" t="s">
        <v>22736</v>
      </c>
      <c r="D2260" s="91" t="s">
        <v>22737</v>
      </c>
      <c r="E2260" s="62" t="s">
        <v>20354</v>
      </c>
      <c r="F2260" s="62" t="s">
        <v>15764</v>
      </c>
    </row>
    <row r="2261" spans="1:6" x14ac:dyDescent="0.15">
      <c r="A2261" s="87" t="s">
        <v>2888</v>
      </c>
      <c r="B2261" s="91" t="s">
        <v>22738</v>
      </c>
      <c r="C2261" s="91" t="s">
        <v>22739</v>
      </c>
      <c r="D2261" s="91" t="s">
        <v>22740</v>
      </c>
      <c r="E2261" s="62" t="s">
        <v>20354</v>
      </c>
      <c r="F2261" s="62" t="s">
        <v>15764</v>
      </c>
    </row>
    <row r="2262" spans="1:6" x14ac:dyDescent="0.15">
      <c r="A2262" s="87" t="s">
        <v>2985</v>
      </c>
      <c r="B2262" s="91" t="s">
        <v>22741</v>
      </c>
      <c r="C2262" s="91" t="s">
        <v>22742</v>
      </c>
      <c r="D2262" s="91" t="s">
        <v>22743</v>
      </c>
      <c r="E2262" s="62" t="s">
        <v>20354</v>
      </c>
      <c r="F2262" s="62" t="s">
        <v>15764</v>
      </c>
    </row>
    <row r="2263" spans="1:6" x14ac:dyDescent="0.15">
      <c r="A2263" s="87" t="s">
        <v>2988</v>
      </c>
      <c r="B2263" s="91" t="s">
        <v>22744</v>
      </c>
      <c r="C2263" s="91" t="s">
        <v>22745</v>
      </c>
      <c r="D2263" s="91" t="s">
        <v>22746</v>
      </c>
      <c r="E2263" s="62" t="s">
        <v>20354</v>
      </c>
      <c r="F2263" s="62" t="s">
        <v>15764</v>
      </c>
    </row>
    <row r="2264" spans="1:6" x14ac:dyDescent="0.15">
      <c r="A2264" s="87" t="s">
        <v>2991</v>
      </c>
      <c r="B2264" s="91" t="s">
        <v>22747</v>
      </c>
      <c r="C2264" s="91" t="s">
        <v>22748</v>
      </c>
      <c r="D2264" s="91" t="s">
        <v>22749</v>
      </c>
      <c r="E2264" s="62" t="s">
        <v>20354</v>
      </c>
      <c r="F2264" s="62" t="s">
        <v>15764</v>
      </c>
    </row>
    <row r="2265" spans="1:6" x14ac:dyDescent="0.15">
      <c r="A2265" s="87" t="s">
        <v>827</v>
      </c>
      <c r="B2265" s="91" t="s">
        <v>22750</v>
      </c>
      <c r="C2265" s="91" t="s">
        <v>22751</v>
      </c>
      <c r="D2265" s="91" t="s">
        <v>22752</v>
      </c>
      <c r="E2265" s="62" t="s">
        <v>20354</v>
      </c>
      <c r="F2265" s="62" t="s">
        <v>15764</v>
      </c>
    </row>
    <row r="2266" spans="1:6" x14ac:dyDescent="0.15">
      <c r="A2266" s="87" t="s">
        <v>830</v>
      </c>
      <c r="B2266" s="91" t="s">
        <v>22753</v>
      </c>
      <c r="C2266" s="91" t="s">
        <v>22754</v>
      </c>
      <c r="D2266" s="91" t="s">
        <v>22755</v>
      </c>
      <c r="E2266" s="62" t="s">
        <v>20354</v>
      </c>
      <c r="F2266" s="62" t="s">
        <v>15764</v>
      </c>
    </row>
    <row r="2267" spans="1:6" x14ac:dyDescent="0.15">
      <c r="A2267" s="87" t="s">
        <v>2927</v>
      </c>
      <c r="B2267" s="91" t="s">
        <v>22756</v>
      </c>
      <c r="C2267" s="91" t="s">
        <v>22757</v>
      </c>
      <c r="D2267" s="91" t="s">
        <v>22758</v>
      </c>
      <c r="E2267" s="62" t="s">
        <v>20354</v>
      </c>
      <c r="F2267" s="62" t="s">
        <v>15764</v>
      </c>
    </row>
    <row r="2268" spans="1:6" x14ac:dyDescent="0.15">
      <c r="A2268" s="87" t="s">
        <v>2930</v>
      </c>
      <c r="B2268" s="91" t="s">
        <v>22759</v>
      </c>
      <c r="C2268" s="91" t="s">
        <v>22760</v>
      </c>
      <c r="D2268" s="91" t="s">
        <v>22761</v>
      </c>
      <c r="E2268" s="62" t="s">
        <v>20354</v>
      </c>
      <c r="F2268" s="62" t="s">
        <v>15764</v>
      </c>
    </row>
    <row r="2269" spans="1:6" x14ac:dyDescent="0.15">
      <c r="A2269" s="87" t="s">
        <v>2924</v>
      </c>
      <c r="B2269" s="91" t="s">
        <v>22762</v>
      </c>
      <c r="C2269" s="91" t="s">
        <v>22763</v>
      </c>
      <c r="D2269" s="91" t="s">
        <v>22764</v>
      </c>
      <c r="E2269" s="62" t="s">
        <v>20354</v>
      </c>
      <c r="F2269" s="62" t="s">
        <v>15764</v>
      </c>
    </row>
    <row r="2270" spans="1:6" x14ac:dyDescent="0.15">
      <c r="A2270" s="87" t="s">
        <v>1675</v>
      </c>
      <c r="B2270" s="91" t="s">
        <v>22765</v>
      </c>
      <c r="C2270" s="91" t="s">
        <v>22766</v>
      </c>
      <c r="D2270" s="91" t="s">
        <v>22767</v>
      </c>
      <c r="E2270" s="62" t="s">
        <v>20354</v>
      </c>
      <c r="F2270" s="62" t="s">
        <v>15764</v>
      </c>
    </row>
    <row r="2271" spans="1:6" x14ac:dyDescent="0.15">
      <c r="A2271" s="87" t="s">
        <v>714</v>
      </c>
      <c r="B2271" s="91" t="s">
        <v>22768</v>
      </c>
      <c r="C2271" s="91" t="s">
        <v>22769</v>
      </c>
      <c r="D2271" s="91" t="s">
        <v>22770</v>
      </c>
      <c r="E2271" s="62" t="s">
        <v>20354</v>
      </c>
      <c r="F2271" s="62" t="s">
        <v>15764</v>
      </c>
    </row>
    <row r="2272" spans="1:6" x14ac:dyDescent="0.15">
      <c r="A2272" s="87" t="s">
        <v>1712</v>
      </c>
      <c r="B2272" s="91" t="s">
        <v>22771</v>
      </c>
      <c r="C2272" s="91" t="s">
        <v>22772</v>
      </c>
      <c r="D2272" s="91" t="s">
        <v>22773</v>
      </c>
      <c r="E2272" s="62" t="s">
        <v>20354</v>
      </c>
      <c r="F2272" s="62" t="s">
        <v>15764</v>
      </c>
    </row>
    <row r="2273" spans="1:6" x14ac:dyDescent="0.15">
      <c r="A2273" s="87" t="s">
        <v>963</v>
      </c>
      <c r="B2273" s="91" t="s">
        <v>22774</v>
      </c>
      <c r="C2273" s="91" t="s">
        <v>22775</v>
      </c>
      <c r="D2273" s="91" t="s">
        <v>22776</v>
      </c>
      <c r="E2273" s="62" t="s">
        <v>20354</v>
      </c>
      <c r="F2273" s="62" t="s">
        <v>15764</v>
      </c>
    </row>
    <row r="2274" spans="1:6" x14ac:dyDescent="0.15">
      <c r="A2274" s="87" t="s">
        <v>1056</v>
      </c>
      <c r="B2274" s="91" t="s">
        <v>22777</v>
      </c>
      <c r="C2274" s="91" t="s">
        <v>22778</v>
      </c>
      <c r="D2274" s="91" t="s">
        <v>22779</v>
      </c>
      <c r="E2274" s="62" t="s">
        <v>20354</v>
      </c>
      <c r="F2274" s="62" t="s">
        <v>15764</v>
      </c>
    </row>
    <row r="2275" spans="1:6" x14ac:dyDescent="0.15">
      <c r="A2275" s="87" t="s">
        <v>1177</v>
      </c>
      <c r="B2275" s="91" t="s">
        <v>22780</v>
      </c>
      <c r="C2275" s="91" t="s">
        <v>22781</v>
      </c>
      <c r="D2275" s="91" t="s">
        <v>22782</v>
      </c>
      <c r="E2275" s="62" t="s">
        <v>20354</v>
      </c>
      <c r="F2275" s="62" t="s">
        <v>15764</v>
      </c>
    </row>
    <row r="2276" spans="1:6" x14ac:dyDescent="0.15">
      <c r="A2276" s="87" t="s">
        <v>1737</v>
      </c>
      <c r="B2276" s="91" t="s">
        <v>22783</v>
      </c>
      <c r="C2276" s="91" t="s">
        <v>22784</v>
      </c>
      <c r="D2276" s="91" t="s">
        <v>22785</v>
      </c>
      <c r="E2276" s="62" t="s">
        <v>20354</v>
      </c>
      <c r="F2276" s="62" t="s">
        <v>15764</v>
      </c>
    </row>
    <row r="2277" spans="1:6" x14ac:dyDescent="0.15">
      <c r="A2277" s="87" t="s">
        <v>1186</v>
      </c>
      <c r="B2277" s="91" t="s">
        <v>22786</v>
      </c>
      <c r="C2277" s="91" t="s">
        <v>22787</v>
      </c>
      <c r="D2277" s="91" t="s">
        <v>22788</v>
      </c>
      <c r="E2277" s="62" t="s">
        <v>20354</v>
      </c>
      <c r="F2277" s="62" t="s">
        <v>15764</v>
      </c>
    </row>
    <row r="2278" spans="1:6" x14ac:dyDescent="0.15">
      <c r="A2278" s="87" t="s">
        <v>717</v>
      </c>
      <c r="B2278" s="91" t="s">
        <v>22789</v>
      </c>
      <c r="C2278" s="91" t="s">
        <v>22790</v>
      </c>
      <c r="D2278" s="91" t="s">
        <v>22791</v>
      </c>
      <c r="E2278" s="62" t="s">
        <v>20354</v>
      </c>
      <c r="F2278" s="62" t="s">
        <v>15764</v>
      </c>
    </row>
    <row r="2279" spans="1:6" x14ac:dyDescent="0.15">
      <c r="A2279" s="87" t="s">
        <v>2918</v>
      </c>
      <c r="B2279" s="91" t="s">
        <v>22792</v>
      </c>
      <c r="C2279" s="91" t="s">
        <v>22793</v>
      </c>
      <c r="D2279" s="91" t="s">
        <v>22794</v>
      </c>
      <c r="E2279" s="62" t="s">
        <v>20354</v>
      </c>
      <c r="F2279" s="62" t="s">
        <v>15764</v>
      </c>
    </row>
    <row r="2280" spans="1:6" x14ac:dyDescent="0.15">
      <c r="A2280" s="87" t="s">
        <v>2921</v>
      </c>
      <c r="B2280" s="91" t="s">
        <v>22795</v>
      </c>
      <c r="C2280" s="91" t="s">
        <v>22796</v>
      </c>
      <c r="D2280" s="91" t="s">
        <v>22797</v>
      </c>
      <c r="E2280" s="62" t="s">
        <v>20354</v>
      </c>
      <c r="F2280" s="62" t="s">
        <v>15764</v>
      </c>
    </row>
    <row r="2281" spans="1:6" x14ac:dyDescent="0.15">
      <c r="A2281" s="87" t="s">
        <v>2909</v>
      </c>
      <c r="B2281" s="91" t="s">
        <v>22798</v>
      </c>
      <c r="C2281" s="91" t="s">
        <v>22799</v>
      </c>
      <c r="D2281" s="91" t="s">
        <v>22800</v>
      </c>
      <c r="E2281" s="62" t="s">
        <v>20354</v>
      </c>
      <c r="F2281" s="62" t="s">
        <v>15764</v>
      </c>
    </row>
    <row r="2282" spans="1:6" x14ac:dyDescent="0.15">
      <c r="A2282" s="87" t="s">
        <v>1101</v>
      </c>
      <c r="B2282" s="91" t="s">
        <v>22801</v>
      </c>
      <c r="C2282" s="91" t="s">
        <v>22802</v>
      </c>
      <c r="D2282" s="91" t="s">
        <v>22803</v>
      </c>
      <c r="E2282" s="62" t="s">
        <v>20354</v>
      </c>
      <c r="F2282" s="62" t="s">
        <v>15764</v>
      </c>
    </row>
    <row r="2283" spans="1:6" x14ac:dyDescent="0.15">
      <c r="A2283" s="87" t="s">
        <v>2502</v>
      </c>
      <c r="B2283" s="91" t="s">
        <v>22804</v>
      </c>
      <c r="C2283" s="91" t="s">
        <v>22805</v>
      </c>
      <c r="D2283" s="91" t="s">
        <v>22806</v>
      </c>
      <c r="E2283" s="62" t="s">
        <v>20354</v>
      </c>
      <c r="F2283" s="62" t="s">
        <v>15764</v>
      </c>
    </row>
    <row r="2284" spans="1:6" x14ac:dyDescent="0.15">
      <c r="A2284" s="87" t="s">
        <v>2664</v>
      </c>
      <c r="B2284" s="91" t="s">
        <v>22807</v>
      </c>
      <c r="C2284" s="91" t="s">
        <v>22808</v>
      </c>
      <c r="D2284" s="91" t="s">
        <v>22809</v>
      </c>
      <c r="E2284" s="62" t="s">
        <v>20354</v>
      </c>
      <c r="F2284" s="62" t="s">
        <v>15764</v>
      </c>
    </row>
    <row r="2285" spans="1:6" x14ac:dyDescent="0.15">
      <c r="A2285" s="87" t="s">
        <v>720</v>
      </c>
      <c r="B2285" s="91" t="s">
        <v>22810</v>
      </c>
      <c r="C2285" s="91" t="s">
        <v>22811</v>
      </c>
      <c r="D2285" s="91" t="s">
        <v>22812</v>
      </c>
      <c r="E2285" s="62" t="s">
        <v>20354</v>
      </c>
      <c r="F2285" s="62" t="s">
        <v>15764</v>
      </c>
    </row>
    <row r="2286" spans="1:6" x14ac:dyDescent="0.15">
      <c r="A2286" s="87" t="s">
        <v>2500</v>
      </c>
      <c r="B2286" s="91" t="s">
        <v>22813</v>
      </c>
      <c r="C2286" s="91" t="s">
        <v>22814</v>
      </c>
      <c r="D2286" s="91" t="s">
        <v>22815</v>
      </c>
      <c r="E2286" s="62" t="s">
        <v>20354</v>
      </c>
      <c r="F2286" s="62" t="s">
        <v>15764</v>
      </c>
    </row>
    <row r="2287" spans="1:6" x14ac:dyDescent="0.15">
      <c r="A2287" s="87" t="s">
        <v>1874</v>
      </c>
      <c r="B2287" s="91" t="s">
        <v>22816</v>
      </c>
      <c r="C2287" s="91" t="s">
        <v>22817</v>
      </c>
      <c r="D2287" s="91" t="s">
        <v>22818</v>
      </c>
      <c r="E2287" s="62" t="s">
        <v>20354</v>
      </c>
      <c r="F2287" s="62" t="s">
        <v>15764</v>
      </c>
    </row>
    <row r="2288" spans="1:6" x14ac:dyDescent="0.15">
      <c r="A2288" s="87" t="s">
        <v>1209</v>
      </c>
      <c r="B2288" s="91" t="s">
        <v>22819</v>
      </c>
      <c r="C2288" s="91" t="s">
        <v>22820</v>
      </c>
      <c r="D2288" s="91" t="s">
        <v>22821</v>
      </c>
      <c r="E2288" s="62" t="s">
        <v>20354</v>
      </c>
      <c r="F2288" s="62" t="s">
        <v>15764</v>
      </c>
    </row>
    <row r="2289" spans="1:6" x14ac:dyDescent="0.15">
      <c r="A2289" s="87" t="s">
        <v>2505</v>
      </c>
      <c r="B2289" s="91" t="s">
        <v>22822</v>
      </c>
      <c r="C2289" s="91" t="s">
        <v>22823</v>
      </c>
      <c r="D2289" s="91" t="s">
        <v>22824</v>
      </c>
      <c r="E2289" s="62" t="s">
        <v>20354</v>
      </c>
      <c r="F2289" s="62" t="s">
        <v>15764</v>
      </c>
    </row>
    <row r="2290" spans="1:6" x14ac:dyDescent="0.15">
      <c r="A2290" s="87" t="s">
        <v>2194</v>
      </c>
      <c r="B2290" s="91" t="s">
        <v>22825</v>
      </c>
      <c r="C2290" s="91" t="s">
        <v>22826</v>
      </c>
      <c r="D2290" s="91" t="s">
        <v>22827</v>
      </c>
      <c r="E2290" s="62" t="s">
        <v>20354</v>
      </c>
      <c r="F2290" s="62" t="s">
        <v>15764</v>
      </c>
    </row>
    <row r="2291" spans="1:6" x14ac:dyDescent="0.15">
      <c r="A2291" s="87" t="s">
        <v>1381</v>
      </c>
      <c r="B2291" s="91" t="s">
        <v>22828</v>
      </c>
      <c r="C2291" s="91" t="s">
        <v>22829</v>
      </c>
      <c r="D2291" s="91" t="s">
        <v>22830</v>
      </c>
      <c r="E2291" s="62" t="s">
        <v>20354</v>
      </c>
      <c r="F2291" s="62" t="s">
        <v>15764</v>
      </c>
    </row>
    <row r="2292" spans="1:6" x14ac:dyDescent="0.15">
      <c r="A2292" s="87" t="s">
        <v>1750</v>
      </c>
      <c r="B2292" s="91" t="s">
        <v>22831</v>
      </c>
      <c r="C2292" s="91" t="s">
        <v>22832</v>
      </c>
      <c r="D2292" s="91" t="s">
        <v>22833</v>
      </c>
      <c r="E2292" s="62" t="s">
        <v>20354</v>
      </c>
      <c r="F2292" s="62" t="s">
        <v>15764</v>
      </c>
    </row>
    <row r="2293" spans="1:6" x14ac:dyDescent="0.15">
      <c r="A2293" s="87" t="s">
        <v>2822</v>
      </c>
      <c r="B2293" s="91" t="s">
        <v>22834</v>
      </c>
      <c r="C2293" s="91" t="s">
        <v>22835</v>
      </c>
      <c r="D2293" s="91" t="s">
        <v>22836</v>
      </c>
      <c r="E2293" s="62" t="s">
        <v>20354</v>
      </c>
      <c r="F2293" s="62" t="s">
        <v>15764</v>
      </c>
    </row>
    <row r="2294" spans="1:6" x14ac:dyDescent="0.15">
      <c r="A2294" s="87" t="s">
        <v>2749</v>
      </c>
      <c r="B2294" s="91" t="s">
        <v>22837</v>
      </c>
      <c r="C2294" s="91" t="s">
        <v>22838</v>
      </c>
      <c r="D2294" s="91" t="s">
        <v>22839</v>
      </c>
      <c r="E2294" s="62" t="s">
        <v>20354</v>
      </c>
      <c r="F2294" s="62" t="s">
        <v>15764</v>
      </c>
    </row>
    <row r="2295" spans="1:6" x14ac:dyDescent="0.15">
      <c r="A2295" s="87" t="s">
        <v>2746</v>
      </c>
      <c r="B2295" s="91" t="s">
        <v>22840</v>
      </c>
      <c r="C2295" s="91" t="s">
        <v>22841</v>
      </c>
      <c r="D2295" s="91" t="s">
        <v>22842</v>
      </c>
      <c r="E2295" s="62" t="s">
        <v>20354</v>
      </c>
      <c r="F2295" s="62" t="s">
        <v>15764</v>
      </c>
    </row>
    <row r="2296" spans="1:6" x14ac:dyDescent="0.15">
      <c r="A2296" s="87" t="s">
        <v>2732</v>
      </c>
      <c r="B2296" s="91" t="s">
        <v>22843</v>
      </c>
      <c r="C2296" s="91" t="s">
        <v>22844</v>
      </c>
      <c r="D2296" s="91" t="s">
        <v>22845</v>
      </c>
      <c r="E2296" s="62" t="s">
        <v>20354</v>
      </c>
      <c r="F2296" s="62" t="s">
        <v>15764</v>
      </c>
    </row>
    <row r="2297" spans="1:6" x14ac:dyDescent="0.15">
      <c r="A2297" s="87" t="s">
        <v>2670</v>
      </c>
      <c r="B2297" s="91" t="s">
        <v>22846</v>
      </c>
      <c r="C2297" s="91" t="s">
        <v>22847</v>
      </c>
      <c r="D2297" s="91" t="s">
        <v>22848</v>
      </c>
      <c r="E2297" s="62" t="s">
        <v>20354</v>
      </c>
      <c r="F2297" s="62" t="s">
        <v>15764</v>
      </c>
    </row>
    <row r="2298" spans="1:6" x14ac:dyDescent="0.15">
      <c r="A2298" s="87" t="s">
        <v>1851</v>
      </c>
      <c r="B2298" s="91" t="s">
        <v>22849</v>
      </c>
      <c r="C2298" s="91" t="s">
        <v>22850</v>
      </c>
      <c r="D2298" s="91" t="s">
        <v>22851</v>
      </c>
      <c r="E2298" s="62" t="s">
        <v>20354</v>
      </c>
      <c r="F2298" s="62" t="s">
        <v>15764</v>
      </c>
    </row>
    <row r="2299" spans="1:6" x14ac:dyDescent="0.15">
      <c r="A2299" s="87" t="s">
        <v>2100</v>
      </c>
      <c r="B2299" s="91" t="s">
        <v>22852</v>
      </c>
      <c r="C2299" s="91" t="s">
        <v>22853</v>
      </c>
      <c r="D2299" s="91" t="s">
        <v>22854</v>
      </c>
      <c r="E2299" s="62" t="s">
        <v>20354</v>
      </c>
      <c r="F2299" s="62" t="s">
        <v>15764</v>
      </c>
    </row>
    <row r="2300" spans="1:6" x14ac:dyDescent="0.15">
      <c r="A2300" s="87" t="s">
        <v>3039</v>
      </c>
      <c r="B2300" s="91" t="s">
        <v>22855</v>
      </c>
      <c r="C2300" s="91" t="s">
        <v>22856</v>
      </c>
      <c r="D2300" s="91" t="s">
        <v>22857</v>
      </c>
      <c r="E2300" s="62" t="s">
        <v>20354</v>
      </c>
      <c r="F2300" s="62" t="s">
        <v>15764</v>
      </c>
    </row>
    <row r="2301" spans="1:6" x14ac:dyDescent="0.15">
      <c r="A2301" s="87" t="s">
        <v>2223</v>
      </c>
      <c r="B2301" s="91" t="s">
        <v>22858</v>
      </c>
      <c r="C2301" s="91" t="s">
        <v>22859</v>
      </c>
      <c r="D2301" s="91" t="s">
        <v>22860</v>
      </c>
      <c r="E2301" s="62" t="s">
        <v>20354</v>
      </c>
      <c r="F2301" s="62" t="s">
        <v>15764</v>
      </c>
    </row>
    <row r="2302" spans="1:6" x14ac:dyDescent="0.15">
      <c r="A2302" s="87" t="s">
        <v>723</v>
      </c>
      <c r="B2302" s="91" t="s">
        <v>22861</v>
      </c>
      <c r="C2302" s="91" t="s">
        <v>22862</v>
      </c>
      <c r="D2302" s="91" t="s">
        <v>22863</v>
      </c>
      <c r="E2302" s="62" t="s">
        <v>20354</v>
      </c>
      <c r="F2302" s="62" t="s">
        <v>15764</v>
      </c>
    </row>
    <row r="2303" spans="1:6" x14ac:dyDescent="0.15">
      <c r="A2303" s="87" t="s">
        <v>1706</v>
      </c>
      <c r="B2303" s="91" t="s">
        <v>22864</v>
      </c>
      <c r="C2303" s="91" t="s">
        <v>22865</v>
      </c>
      <c r="D2303" s="91" t="s">
        <v>22866</v>
      </c>
      <c r="E2303" s="62" t="s">
        <v>20354</v>
      </c>
      <c r="F2303" s="62" t="s">
        <v>15764</v>
      </c>
    </row>
    <row r="2304" spans="1:6" x14ac:dyDescent="0.15">
      <c r="A2304" s="87" t="s">
        <v>2784</v>
      </c>
      <c r="B2304" s="91" t="s">
        <v>22867</v>
      </c>
      <c r="C2304" s="91" t="s">
        <v>22868</v>
      </c>
      <c r="D2304" s="91" t="s">
        <v>22869</v>
      </c>
      <c r="E2304" s="62" t="s">
        <v>20354</v>
      </c>
      <c r="F2304" s="62" t="s">
        <v>15764</v>
      </c>
    </row>
    <row r="2305" spans="1:6" x14ac:dyDescent="0.15">
      <c r="A2305" s="87" t="s">
        <v>922</v>
      </c>
      <c r="B2305" s="91" t="s">
        <v>22870</v>
      </c>
      <c r="C2305" s="91" t="s">
        <v>22871</v>
      </c>
      <c r="D2305" s="91" t="s">
        <v>22872</v>
      </c>
      <c r="E2305" s="62" t="s">
        <v>20354</v>
      </c>
      <c r="F2305" s="62" t="s">
        <v>15764</v>
      </c>
    </row>
    <row r="2306" spans="1:6" x14ac:dyDescent="0.15">
      <c r="A2306" s="87" t="s">
        <v>2874</v>
      </c>
      <c r="B2306" s="91" t="s">
        <v>22873</v>
      </c>
      <c r="C2306" s="91" t="s">
        <v>22874</v>
      </c>
      <c r="D2306" s="91" t="s">
        <v>22875</v>
      </c>
      <c r="E2306" s="62" t="s">
        <v>20354</v>
      </c>
      <c r="F2306" s="62" t="s">
        <v>15764</v>
      </c>
    </row>
    <row r="2307" spans="1:6" x14ac:dyDescent="0.15">
      <c r="A2307" s="87" t="s">
        <v>2699</v>
      </c>
      <c r="B2307" s="91" t="s">
        <v>22876</v>
      </c>
      <c r="C2307" s="91" t="s">
        <v>22877</v>
      </c>
      <c r="D2307" s="91" t="s">
        <v>22878</v>
      </c>
      <c r="E2307" s="62" t="s">
        <v>20354</v>
      </c>
      <c r="F2307" s="62" t="s">
        <v>15764</v>
      </c>
    </row>
    <row r="2308" spans="1:6" x14ac:dyDescent="0.15">
      <c r="A2308" s="87" t="s">
        <v>1728</v>
      </c>
      <c r="B2308" s="91" t="s">
        <v>22879</v>
      </c>
      <c r="C2308" s="91" t="s">
        <v>22880</v>
      </c>
      <c r="D2308" s="91" t="s">
        <v>22881</v>
      </c>
      <c r="E2308" s="62" t="s">
        <v>20354</v>
      </c>
      <c r="F2308" s="62" t="s">
        <v>15764</v>
      </c>
    </row>
    <row r="2309" spans="1:6" x14ac:dyDescent="0.15">
      <c r="A2309" s="87" t="s">
        <v>2868</v>
      </c>
      <c r="B2309" s="91" t="s">
        <v>22882</v>
      </c>
      <c r="C2309" s="91" t="s">
        <v>22883</v>
      </c>
      <c r="D2309" s="91" t="s">
        <v>22884</v>
      </c>
      <c r="E2309" s="62" t="s">
        <v>20354</v>
      </c>
      <c r="F2309" s="62" t="s">
        <v>15764</v>
      </c>
    </row>
    <row r="2310" spans="1:6" x14ac:dyDescent="0.15">
      <c r="A2310" s="87" t="s">
        <v>1295</v>
      </c>
      <c r="B2310" s="91" t="s">
        <v>22885</v>
      </c>
      <c r="C2310" s="91" t="s">
        <v>22886</v>
      </c>
      <c r="D2310" s="91" t="s">
        <v>22887</v>
      </c>
      <c r="E2310" s="62" t="s">
        <v>20354</v>
      </c>
      <c r="F2310" s="62" t="s">
        <v>15764</v>
      </c>
    </row>
    <row r="2311" spans="1:6" x14ac:dyDescent="0.15">
      <c r="A2311" s="87" t="s">
        <v>1774</v>
      </c>
      <c r="B2311" s="91" t="s">
        <v>22888</v>
      </c>
      <c r="C2311" s="91" t="s">
        <v>22889</v>
      </c>
      <c r="D2311" s="91" t="s">
        <v>22890</v>
      </c>
      <c r="E2311" s="62" t="s">
        <v>20354</v>
      </c>
      <c r="F2311" s="62" t="s">
        <v>15764</v>
      </c>
    </row>
    <row r="2312" spans="1:6" x14ac:dyDescent="0.15">
      <c r="A2312" s="87" t="s">
        <v>1668</v>
      </c>
      <c r="B2312" s="91" t="s">
        <v>22891</v>
      </c>
      <c r="C2312" s="91" t="s">
        <v>22892</v>
      </c>
      <c r="D2312" s="91" t="s">
        <v>22893</v>
      </c>
      <c r="E2312" s="62" t="s">
        <v>20354</v>
      </c>
      <c r="F2312" s="62" t="s">
        <v>15764</v>
      </c>
    </row>
    <row r="2313" spans="1:6" x14ac:dyDescent="0.15">
      <c r="A2313" s="87" t="s">
        <v>1146</v>
      </c>
      <c r="B2313" s="91" t="s">
        <v>22894</v>
      </c>
      <c r="C2313" s="91" t="s">
        <v>22895</v>
      </c>
      <c r="D2313" s="91" t="s">
        <v>22896</v>
      </c>
      <c r="E2313" s="62" t="s">
        <v>20354</v>
      </c>
      <c r="F2313" s="62" t="s">
        <v>15764</v>
      </c>
    </row>
    <row r="2314" spans="1:6" x14ac:dyDescent="0.15">
      <c r="A2314" s="87" t="s">
        <v>726</v>
      </c>
      <c r="B2314" s="91" t="s">
        <v>22897</v>
      </c>
      <c r="C2314" s="91" t="s">
        <v>22898</v>
      </c>
      <c r="D2314" s="91" t="s">
        <v>22899</v>
      </c>
      <c r="E2314" s="62" t="s">
        <v>20354</v>
      </c>
      <c r="F2314" s="62" t="s">
        <v>15764</v>
      </c>
    </row>
    <row r="2315" spans="1:6" x14ac:dyDescent="0.15">
      <c r="A2315" s="87" t="s">
        <v>2191</v>
      </c>
      <c r="B2315" s="91" t="s">
        <v>22900</v>
      </c>
      <c r="C2315" s="91" t="s">
        <v>22901</v>
      </c>
      <c r="D2315" s="91" t="s">
        <v>22902</v>
      </c>
      <c r="E2315" s="62" t="s">
        <v>20354</v>
      </c>
      <c r="F2315" s="62" t="s">
        <v>15764</v>
      </c>
    </row>
    <row r="2316" spans="1:6" x14ac:dyDescent="0.15">
      <c r="A2316" s="87" t="s">
        <v>1339</v>
      </c>
      <c r="B2316" s="91" t="s">
        <v>22903</v>
      </c>
      <c r="C2316" s="91" t="s">
        <v>22904</v>
      </c>
      <c r="D2316" s="91" t="s">
        <v>22905</v>
      </c>
      <c r="E2316" s="62" t="s">
        <v>20354</v>
      </c>
      <c r="F2316" s="62" t="s">
        <v>15764</v>
      </c>
    </row>
    <row r="2317" spans="1:6" x14ac:dyDescent="0.15">
      <c r="A2317" s="87" t="s">
        <v>1342</v>
      </c>
      <c r="B2317" s="91" t="s">
        <v>22906</v>
      </c>
      <c r="C2317" s="91" t="s">
        <v>22907</v>
      </c>
      <c r="D2317" s="91" t="s">
        <v>22908</v>
      </c>
      <c r="E2317" s="62" t="s">
        <v>20354</v>
      </c>
      <c r="F2317" s="62" t="s">
        <v>15764</v>
      </c>
    </row>
    <row r="2318" spans="1:6" x14ac:dyDescent="0.15">
      <c r="A2318" s="87" t="s">
        <v>594</v>
      </c>
      <c r="B2318" s="91" t="s">
        <v>22909</v>
      </c>
      <c r="C2318" s="91" t="s">
        <v>22910</v>
      </c>
      <c r="D2318" s="91" t="s">
        <v>22911</v>
      </c>
      <c r="E2318" s="62" t="s">
        <v>20354</v>
      </c>
      <c r="F2318" s="62" t="s">
        <v>15764</v>
      </c>
    </row>
    <row r="2319" spans="1:6" x14ac:dyDescent="0.15">
      <c r="A2319" s="87" t="s">
        <v>2034</v>
      </c>
      <c r="B2319" s="91" t="s">
        <v>22912</v>
      </c>
      <c r="C2319" s="91" t="s">
        <v>22913</v>
      </c>
      <c r="D2319" s="91" t="s">
        <v>22914</v>
      </c>
      <c r="E2319" s="62" t="s">
        <v>20354</v>
      </c>
      <c r="F2319" s="62" t="s">
        <v>15764</v>
      </c>
    </row>
    <row r="2320" spans="1:6" x14ac:dyDescent="0.15">
      <c r="A2320" s="87" t="s">
        <v>2060</v>
      </c>
      <c r="B2320" s="91" t="s">
        <v>22915</v>
      </c>
      <c r="C2320" s="91" t="s">
        <v>22916</v>
      </c>
      <c r="D2320" s="91" t="s">
        <v>22917</v>
      </c>
      <c r="E2320" s="62" t="s">
        <v>20354</v>
      </c>
      <c r="F2320" s="62" t="s">
        <v>15764</v>
      </c>
    </row>
    <row r="2321" spans="1:6" x14ac:dyDescent="0.15">
      <c r="A2321" s="87" t="s">
        <v>1717</v>
      </c>
      <c r="B2321" s="91" t="s">
        <v>22918</v>
      </c>
      <c r="C2321" s="91" t="s">
        <v>22919</v>
      </c>
      <c r="D2321" s="91" t="s">
        <v>22920</v>
      </c>
      <c r="E2321" s="62" t="s">
        <v>20354</v>
      </c>
      <c r="F2321" s="62" t="s">
        <v>15764</v>
      </c>
    </row>
    <row r="2322" spans="1:6" x14ac:dyDescent="0.15">
      <c r="A2322" s="87" t="s">
        <v>2854</v>
      </c>
      <c r="B2322" s="91" t="s">
        <v>22921</v>
      </c>
      <c r="C2322" s="91" t="s">
        <v>22922</v>
      </c>
      <c r="D2322" s="91" t="s">
        <v>22923</v>
      </c>
      <c r="E2322" s="62" t="s">
        <v>20354</v>
      </c>
      <c r="F2322" s="62" t="s">
        <v>15764</v>
      </c>
    </row>
    <row r="2323" spans="1:6" x14ac:dyDescent="0.15">
      <c r="A2323" s="87" t="s">
        <v>3091</v>
      </c>
      <c r="B2323" s="91" t="s">
        <v>22924</v>
      </c>
      <c r="C2323" s="91" t="s">
        <v>22925</v>
      </c>
      <c r="D2323" s="91" t="s">
        <v>22926</v>
      </c>
      <c r="E2323" s="62" t="s">
        <v>20354</v>
      </c>
      <c r="F2323" s="62" t="s">
        <v>15764</v>
      </c>
    </row>
    <row r="2324" spans="1:6" x14ac:dyDescent="0.15">
      <c r="A2324" s="87" t="s">
        <v>2896</v>
      </c>
      <c r="B2324" s="91" t="s">
        <v>22927</v>
      </c>
      <c r="C2324" s="91" t="s">
        <v>22928</v>
      </c>
      <c r="D2324" s="91" t="s">
        <v>22929</v>
      </c>
      <c r="E2324" s="62" t="s">
        <v>20354</v>
      </c>
      <c r="F2324" s="62" t="s">
        <v>15764</v>
      </c>
    </row>
    <row r="2325" spans="1:6" x14ac:dyDescent="0.15">
      <c r="A2325" s="87" t="s">
        <v>1537</v>
      </c>
      <c r="B2325" s="91" t="s">
        <v>22930</v>
      </c>
      <c r="C2325" s="91" t="s">
        <v>22931</v>
      </c>
      <c r="D2325" s="91" t="s">
        <v>22932</v>
      </c>
      <c r="E2325" s="62" t="s">
        <v>20354</v>
      </c>
      <c r="F2325" s="62" t="s">
        <v>15764</v>
      </c>
    </row>
    <row r="2326" spans="1:6" x14ac:dyDescent="0.15">
      <c r="A2326" s="87" t="s">
        <v>2054</v>
      </c>
      <c r="B2326" s="91" t="s">
        <v>22933</v>
      </c>
      <c r="C2326" s="91" t="s">
        <v>22934</v>
      </c>
      <c r="D2326" s="91" t="s">
        <v>22935</v>
      </c>
      <c r="E2326" s="62" t="s">
        <v>20354</v>
      </c>
      <c r="F2326" s="62" t="s">
        <v>15764</v>
      </c>
    </row>
    <row r="2327" spans="1:6" x14ac:dyDescent="0.15">
      <c r="A2327" s="87" t="s">
        <v>3073</v>
      </c>
      <c r="B2327" s="91" t="s">
        <v>22936</v>
      </c>
      <c r="C2327" s="91" t="s">
        <v>22937</v>
      </c>
      <c r="D2327" s="91" t="s">
        <v>22938</v>
      </c>
      <c r="E2327" s="62" t="s">
        <v>20354</v>
      </c>
      <c r="F2327" s="62" t="s">
        <v>15764</v>
      </c>
    </row>
    <row r="2328" spans="1:6" x14ac:dyDescent="0.15">
      <c r="A2328" s="87" t="s">
        <v>940</v>
      </c>
      <c r="B2328" s="91" t="s">
        <v>22939</v>
      </c>
      <c r="C2328" s="91" t="s">
        <v>22940</v>
      </c>
      <c r="D2328" s="91" t="s">
        <v>22941</v>
      </c>
      <c r="E2328" s="62" t="s">
        <v>20354</v>
      </c>
      <c r="F2328" s="62" t="s">
        <v>15764</v>
      </c>
    </row>
    <row r="2329" spans="1:6" x14ac:dyDescent="0.15">
      <c r="A2329" s="87" t="s">
        <v>1516</v>
      </c>
      <c r="B2329" s="91" t="s">
        <v>22942</v>
      </c>
      <c r="C2329" s="91" t="s">
        <v>22943</v>
      </c>
      <c r="D2329" s="91" t="s">
        <v>22944</v>
      </c>
      <c r="E2329" s="62" t="s">
        <v>20354</v>
      </c>
      <c r="F2329" s="62" t="s">
        <v>15764</v>
      </c>
    </row>
    <row r="2330" spans="1:6" x14ac:dyDescent="0.15">
      <c r="A2330" s="87" t="s">
        <v>732</v>
      </c>
      <c r="B2330" s="91" t="s">
        <v>22945</v>
      </c>
      <c r="C2330" s="91" t="s">
        <v>22946</v>
      </c>
      <c r="D2330" s="91" t="s">
        <v>22947</v>
      </c>
      <c r="E2330" s="62" t="s">
        <v>20354</v>
      </c>
      <c r="F2330" s="62" t="s">
        <v>15764</v>
      </c>
    </row>
    <row r="2331" spans="1:6" x14ac:dyDescent="0.15">
      <c r="A2331" s="87" t="s">
        <v>609</v>
      </c>
      <c r="B2331" s="91" t="s">
        <v>22948</v>
      </c>
      <c r="C2331" s="91" t="s">
        <v>22949</v>
      </c>
      <c r="D2331" s="91" t="s">
        <v>22950</v>
      </c>
      <c r="E2331" s="62" t="s">
        <v>20354</v>
      </c>
      <c r="F2331" s="62" t="s">
        <v>15764</v>
      </c>
    </row>
    <row r="2332" spans="1:6" x14ac:dyDescent="0.15">
      <c r="A2332" s="87" t="s">
        <v>2010</v>
      </c>
      <c r="B2332" s="91" t="s">
        <v>22951</v>
      </c>
      <c r="C2332" s="91" t="s">
        <v>22952</v>
      </c>
      <c r="D2332" s="91" t="s">
        <v>22953</v>
      </c>
      <c r="E2332" s="62" t="s">
        <v>20354</v>
      </c>
      <c r="F2332" s="62" t="s">
        <v>15764</v>
      </c>
    </row>
    <row r="2333" spans="1:6" x14ac:dyDescent="0.15">
      <c r="A2333" s="87" t="s">
        <v>1180</v>
      </c>
      <c r="B2333" s="91" t="s">
        <v>22954</v>
      </c>
      <c r="C2333" s="91" t="s">
        <v>22955</v>
      </c>
      <c r="D2333" s="91" t="s">
        <v>22956</v>
      </c>
      <c r="E2333" s="62" t="s">
        <v>20354</v>
      </c>
      <c r="F2333" s="62" t="s">
        <v>15764</v>
      </c>
    </row>
    <row r="2334" spans="1:6" x14ac:dyDescent="0.15">
      <c r="A2334" s="87" t="s">
        <v>1324</v>
      </c>
      <c r="B2334" s="91" t="s">
        <v>22957</v>
      </c>
      <c r="C2334" s="91" t="s">
        <v>22958</v>
      </c>
      <c r="D2334" s="91" t="s">
        <v>22959</v>
      </c>
      <c r="E2334" s="62" t="s">
        <v>20354</v>
      </c>
      <c r="F2334" s="62" t="s">
        <v>15764</v>
      </c>
    </row>
    <row r="2335" spans="1:6" x14ac:dyDescent="0.15">
      <c r="A2335" s="87" t="s">
        <v>1970</v>
      </c>
      <c r="B2335" s="91" t="s">
        <v>22960</v>
      </c>
      <c r="C2335" s="91" t="s">
        <v>22961</v>
      </c>
      <c r="D2335" s="91" t="s">
        <v>22962</v>
      </c>
      <c r="E2335" s="62" t="s">
        <v>20354</v>
      </c>
      <c r="F2335" s="62" t="s">
        <v>15764</v>
      </c>
    </row>
    <row r="2336" spans="1:6" x14ac:dyDescent="0.15">
      <c r="A2336" s="87" t="s">
        <v>1366</v>
      </c>
      <c r="B2336" s="91" t="s">
        <v>22963</v>
      </c>
      <c r="C2336" s="91" t="s">
        <v>22964</v>
      </c>
      <c r="D2336" s="91" t="s">
        <v>22965</v>
      </c>
      <c r="E2336" s="62" t="s">
        <v>20354</v>
      </c>
      <c r="F2336" s="62" t="s">
        <v>15764</v>
      </c>
    </row>
    <row r="2337" spans="1:6" x14ac:dyDescent="0.15">
      <c r="A2337" s="87" t="s">
        <v>2979</v>
      </c>
      <c r="B2337" s="91" t="s">
        <v>22966</v>
      </c>
      <c r="C2337" s="91" t="s">
        <v>22967</v>
      </c>
      <c r="D2337" s="91" t="s">
        <v>22968</v>
      </c>
      <c r="E2337" s="62" t="s">
        <v>20354</v>
      </c>
      <c r="F2337" s="62" t="s">
        <v>15764</v>
      </c>
    </row>
    <row r="2338" spans="1:6" x14ac:dyDescent="0.15">
      <c r="A2338" s="87" t="s">
        <v>1771</v>
      </c>
      <c r="B2338" s="91" t="s">
        <v>22969</v>
      </c>
      <c r="C2338" s="91" t="s">
        <v>22970</v>
      </c>
      <c r="D2338" s="91" t="s">
        <v>22971</v>
      </c>
      <c r="E2338" s="62" t="s">
        <v>20354</v>
      </c>
      <c r="F2338" s="62" t="s">
        <v>15764</v>
      </c>
    </row>
    <row r="2339" spans="1:6" x14ac:dyDescent="0.15">
      <c r="A2339" s="87" t="s">
        <v>1227</v>
      </c>
      <c r="B2339" s="91" t="s">
        <v>22972</v>
      </c>
      <c r="C2339" s="91" t="s">
        <v>22973</v>
      </c>
      <c r="D2339" s="91" t="s">
        <v>22974</v>
      </c>
      <c r="E2339" s="62" t="s">
        <v>20354</v>
      </c>
      <c r="F2339" s="62" t="s">
        <v>15764</v>
      </c>
    </row>
    <row r="2340" spans="1:6" x14ac:dyDescent="0.15">
      <c r="A2340" s="87" t="s">
        <v>1389</v>
      </c>
      <c r="B2340" s="91" t="s">
        <v>22975</v>
      </c>
      <c r="C2340" s="91" t="s">
        <v>22976</v>
      </c>
      <c r="D2340" s="91" t="s">
        <v>22977</v>
      </c>
      <c r="E2340" s="62" t="s">
        <v>20354</v>
      </c>
      <c r="F2340" s="62" t="s">
        <v>15764</v>
      </c>
    </row>
    <row r="2341" spans="1:6" x14ac:dyDescent="0.15">
      <c r="A2341" s="87" t="s">
        <v>2236</v>
      </c>
      <c r="B2341" s="91" t="s">
        <v>22978</v>
      </c>
      <c r="C2341" s="91" t="s">
        <v>22979</v>
      </c>
      <c r="D2341" s="91" t="s">
        <v>22980</v>
      </c>
      <c r="E2341" s="62" t="s">
        <v>20354</v>
      </c>
      <c r="F2341" s="62" t="s">
        <v>15764</v>
      </c>
    </row>
    <row r="2342" spans="1:6" x14ac:dyDescent="0.15">
      <c r="A2342" s="87" t="s">
        <v>735</v>
      </c>
      <c r="B2342" s="91" t="s">
        <v>22981</v>
      </c>
      <c r="C2342" s="91" t="s">
        <v>22982</v>
      </c>
      <c r="D2342" s="91" t="s">
        <v>22983</v>
      </c>
      <c r="E2342" s="62" t="s">
        <v>20354</v>
      </c>
      <c r="F2342" s="62" t="s">
        <v>15764</v>
      </c>
    </row>
    <row r="2343" spans="1:6" x14ac:dyDescent="0.15">
      <c r="A2343" s="87" t="s">
        <v>1378</v>
      </c>
      <c r="B2343" s="91" t="s">
        <v>22984</v>
      </c>
      <c r="C2343" s="91" t="s">
        <v>22985</v>
      </c>
      <c r="D2343" s="91" t="s">
        <v>22986</v>
      </c>
      <c r="E2343" s="62" t="s">
        <v>20354</v>
      </c>
      <c r="F2343" s="62" t="s">
        <v>15764</v>
      </c>
    </row>
    <row r="2344" spans="1:6" x14ac:dyDescent="0.15">
      <c r="A2344" s="87" t="s">
        <v>1709</v>
      </c>
      <c r="B2344" s="91" t="s">
        <v>22987</v>
      </c>
      <c r="C2344" s="91" t="s">
        <v>22988</v>
      </c>
      <c r="D2344" s="91" t="s">
        <v>22989</v>
      </c>
      <c r="E2344" s="62" t="s">
        <v>20354</v>
      </c>
      <c r="F2344" s="62" t="s">
        <v>15764</v>
      </c>
    </row>
    <row r="2345" spans="1:6" x14ac:dyDescent="0.15">
      <c r="A2345" s="87" t="s">
        <v>2362</v>
      </c>
      <c r="B2345" s="91" t="s">
        <v>22990</v>
      </c>
      <c r="C2345" s="91" t="s">
        <v>22991</v>
      </c>
      <c r="D2345" s="91" t="s">
        <v>22992</v>
      </c>
      <c r="E2345" s="62" t="s">
        <v>20354</v>
      </c>
      <c r="F2345" s="62" t="s">
        <v>15764</v>
      </c>
    </row>
    <row r="2346" spans="1:6" x14ac:dyDescent="0.15">
      <c r="A2346" s="87" t="s">
        <v>741</v>
      </c>
      <c r="B2346" s="91" t="s">
        <v>22993</v>
      </c>
      <c r="C2346" s="91" t="s">
        <v>22994</v>
      </c>
      <c r="D2346" s="91" t="s">
        <v>22995</v>
      </c>
      <c r="E2346" s="62" t="s">
        <v>20354</v>
      </c>
      <c r="F2346" s="62" t="s">
        <v>15764</v>
      </c>
    </row>
    <row r="2347" spans="1:6" x14ac:dyDescent="0.15">
      <c r="A2347" s="87" t="s">
        <v>2128</v>
      </c>
      <c r="B2347" s="91" t="s">
        <v>22996</v>
      </c>
      <c r="C2347" s="91" t="s">
        <v>22997</v>
      </c>
      <c r="D2347" s="91" t="s">
        <v>22998</v>
      </c>
      <c r="E2347" s="62" t="s">
        <v>20354</v>
      </c>
      <c r="F2347" s="62" t="s">
        <v>15764</v>
      </c>
    </row>
    <row r="2348" spans="1:6" x14ac:dyDescent="0.15">
      <c r="A2348" s="87" t="s">
        <v>2026</v>
      </c>
      <c r="B2348" s="91" t="s">
        <v>22999</v>
      </c>
      <c r="C2348" s="91" t="s">
        <v>23000</v>
      </c>
      <c r="D2348" s="91" t="s">
        <v>23001</v>
      </c>
      <c r="E2348" s="62" t="s">
        <v>20354</v>
      </c>
      <c r="F2348" s="62" t="s">
        <v>15764</v>
      </c>
    </row>
    <row r="2349" spans="1:6" x14ac:dyDescent="0.15">
      <c r="A2349" s="87" t="s">
        <v>1272</v>
      </c>
      <c r="B2349" s="91" t="s">
        <v>23002</v>
      </c>
      <c r="C2349" s="91" t="s">
        <v>23003</v>
      </c>
      <c r="D2349" s="91" t="s">
        <v>23004</v>
      </c>
      <c r="E2349" s="62" t="s">
        <v>20354</v>
      </c>
      <c r="F2349" s="62" t="s">
        <v>15764</v>
      </c>
    </row>
    <row r="2350" spans="1:6" x14ac:dyDescent="0.15">
      <c r="A2350" s="87" t="s">
        <v>1570</v>
      </c>
      <c r="B2350" s="91" t="s">
        <v>23005</v>
      </c>
      <c r="C2350" s="91" t="s">
        <v>23006</v>
      </c>
      <c r="D2350" s="91" t="s">
        <v>23007</v>
      </c>
      <c r="E2350" s="62" t="s">
        <v>20354</v>
      </c>
      <c r="F2350" s="62" t="s">
        <v>15764</v>
      </c>
    </row>
    <row r="2351" spans="1:6" x14ac:dyDescent="0.15">
      <c r="A2351" s="87" t="s">
        <v>1639</v>
      </c>
      <c r="B2351" s="91" t="s">
        <v>23008</v>
      </c>
      <c r="C2351" s="91" t="s">
        <v>23009</v>
      </c>
      <c r="D2351" s="91" t="s">
        <v>23010</v>
      </c>
      <c r="E2351" s="62" t="s">
        <v>20354</v>
      </c>
      <c r="F2351" s="62" t="s">
        <v>15764</v>
      </c>
    </row>
    <row r="2352" spans="1:6" x14ac:dyDescent="0.15">
      <c r="A2352" s="87" t="s">
        <v>585</v>
      </c>
      <c r="B2352" s="91" t="s">
        <v>23011</v>
      </c>
      <c r="C2352" s="91" t="s">
        <v>23012</v>
      </c>
      <c r="D2352" s="91" t="s">
        <v>23013</v>
      </c>
      <c r="E2352" s="62" t="s">
        <v>20354</v>
      </c>
      <c r="F2352" s="62" t="s">
        <v>15764</v>
      </c>
    </row>
    <row r="2353" spans="1:6" x14ac:dyDescent="0.15">
      <c r="A2353" s="87" t="s">
        <v>1183</v>
      </c>
      <c r="B2353" s="91" t="s">
        <v>23014</v>
      </c>
      <c r="C2353" s="91" t="s">
        <v>23015</v>
      </c>
      <c r="D2353" s="91" t="s">
        <v>23016</v>
      </c>
      <c r="E2353" s="62" t="s">
        <v>20354</v>
      </c>
      <c r="F2353" s="62" t="s">
        <v>15764</v>
      </c>
    </row>
    <row r="2354" spans="1:6" x14ac:dyDescent="0.15">
      <c r="A2354" s="87" t="s">
        <v>797</v>
      </c>
      <c r="B2354" s="91" t="s">
        <v>23017</v>
      </c>
      <c r="C2354" s="91" t="s">
        <v>23018</v>
      </c>
      <c r="D2354" s="91" t="s">
        <v>23019</v>
      </c>
      <c r="E2354" s="62" t="s">
        <v>20354</v>
      </c>
      <c r="F2354" s="62" t="s">
        <v>15764</v>
      </c>
    </row>
    <row r="2355" spans="1:6" x14ac:dyDescent="0.15">
      <c r="A2355" s="87" t="s">
        <v>2729</v>
      </c>
      <c r="B2355" s="91" t="s">
        <v>23020</v>
      </c>
      <c r="C2355" s="91" t="s">
        <v>23021</v>
      </c>
      <c r="D2355" s="91" t="s">
        <v>23022</v>
      </c>
      <c r="E2355" s="62" t="s">
        <v>20354</v>
      </c>
      <c r="F2355" s="62" t="s">
        <v>15764</v>
      </c>
    </row>
    <row r="2356" spans="1:6" x14ac:dyDescent="0.15">
      <c r="A2356" s="87" t="s">
        <v>2619</v>
      </c>
      <c r="B2356" s="91" t="s">
        <v>23023</v>
      </c>
      <c r="C2356" s="91" t="s">
        <v>23024</v>
      </c>
      <c r="D2356" s="91" t="s">
        <v>23025</v>
      </c>
      <c r="E2356" s="62" t="s">
        <v>20354</v>
      </c>
      <c r="F2356" s="62" t="s">
        <v>15764</v>
      </c>
    </row>
    <row r="2357" spans="1:6" x14ac:dyDescent="0.15">
      <c r="A2357" s="87" t="s">
        <v>618</v>
      </c>
      <c r="B2357" s="91" t="s">
        <v>23026</v>
      </c>
      <c r="C2357" s="91" t="s">
        <v>23027</v>
      </c>
      <c r="D2357" s="91" t="s">
        <v>23028</v>
      </c>
      <c r="E2357" s="62" t="s">
        <v>20354</v>
      </c>
      <c r="F2357" s="62" t="s">
        <v>15764</v>
      </c>
    </row>
    <row r="2358" spans="1:6" x14ac:dyDescent="0.15">
      <c r="A2358" s="87" t="s">
        <v>1567</v>
      </c>
      <c r="B2358" s="91" t="s">
        <v>23029</v>
      </c>
      <c r="C2358" s="91" t="s">
        <v>23030</v>
      </c>
      <c r="D2358" s="91" t="s">
        <v>23031</v>
      </c>
      <c r="E2358" s="62" t="s">
        <v>20354</v>
      </c>
      <c r="F2358" s="62" t="s">
        <v>15764</v>
      </c>
    </row>
    <row r="2359" spans="1:6" x14ac:dyDescent="0.15">
      <c r="A2359" s="87" t="s">
        <v>747</v>
      </c>
      <c r="B2359" s="91" t="s">
        <v>23032</v>
      </c>
      <c r="C2359" s="91" t="s">
        <v>23033</v>
      </c>
      <c r="D2359" s="91" t="s">
        <v>23034</v>
      </c>
      <c r="E2359" s="62" t="s">
        <v>20354</v>
      </c>
      <c r="F2359" s="62" t="s">
        <v>15764</v>
      </c>
    </row>
    <row r="2360" spans="1:6" x14ac:dyDescent="0.15">
      <c r="A2360" s="87" t="s">
        <v>1280</v>
      </c>
      <c r="B2360" s="91" t="s">
        <v>23035</v>
      </c>
      <c r="C2360" s="91" t="s">
        <v>23036</v>
      </c>
      <c r="D2360" s="91" t="s">
        <v>23037</v>
      </c>
      <c r="E2360" s="62" t="s">
        <v>20354</v>
      </c>
      <c r="F2360" s="62" t="s">
        <v>15764</v>
      </c>
    </row>
    <row r="2361" spans="1:6" x14ac:dyDescent="0.15">
      <c r="A2361" s="87" t="s">
        <v>1671</v>
      </c>
      <c r="B2361" s="91" t="s">
        <v>23038</v>
      </c>
      <c r="C2361" s="91" t="s">
        <v>23039</v>
      </c>
      <c r="D2361" s="91" t="s">
        <v>23040</v>
      </c>
      <c r="E2361" s="62" t="s">
        <v>20354</v>
      </c>
      <c r="F2361" s="62" t="s">
        <v>15764</v>
      </c>
    </row>
    <row r="2362" spans="1:6" x14ac:dyDescent="0.15">
      <c r="A2362" s="87" t="s">
        <v>2452</v>
      </c>
      <c r="B2362" s="91" t="s">
        <v>23041</v>
      </c>
      <c r="C2362" s="91" t="s">
        <v>23042</v>
      </c>
      <c r="D2362" s="91" t="s">
        <v>23043</v>
      </c>
      <c r="E2362" s="62" t="s">
        <v>20354</v>
      </c>
      <c r="F2362" s="62" t="s">
        <v>15764</v>
      </c>
    </row>
    <row r="2363" spans="1:6" x14ac:dyDescent="0.15">
      <c r="A2363" s="87" t="s">
        <v>2793</v>
      </c>
      <c r="B2363" s="91" t="s">
        <v>23044</v>
      </c>
      <c r="C2363" s="91" t="s">
        <v>23045</v>
      </c>
      <c r="D2363" s="91" t="s">
        <v>23046</v>
      </c>
      <c r="E2363" s="62" t="s">
        <v>20354</v>
      </c>
      <c r="F2363" s="62" t="s">
        <v>15764</v>
      </c>
    </row>
    <row r="2364" spans="1:6" x14ac:dyDescent="0.15">
      <c r="A2364" s="87" t="s">
        <v>615</v>
      </c>
      <c r="B2364" s="91" t="s">
        <v>23047</v>
      </c>
      <c r="C2364" s="91" t="s">
        <v>23048</v>
      </c>
      <c r="D2364" s="91" t="s">
        <v>23049</v>
      </c>
      <c r="E2364" s="62" t="s">
        <v>20354</v>
      </c>
      <c r="F2364" s="62" t="s">
        <v>15764</v>
      </c>
    </row>
    <row r="2365" spans="1:6" x14ac:dyDescent="0.15">
      <c r="A2365" s="87" t="s">
        <v>1556</v>
      </c>
      <c r="B2365" s="91" t="s">
        <v>23050</v>
      </c>
      <c r="C2365" s="91" t="s">
        <v>23051</v>
      </c>
      <c r="D2365" s="91" t="s">
        <v>23052</v>
      </c>
      <c r="E2365" s="62" t="s">
        <v>20354</v>
      </c>
      <c r="F2365" s="62" t="s">
        <v>15764</v>
      </c>
    </row>
    <row r="2366" spans="1:6" x14ac:dyDescent="0.15">
      <c r="A2366" s="87" t="s">
        <v>2787</v>
      </c>
      <c r="B2366" s="91" t="s">
        <v>23053</v>
      </c>
      <c r="C2366" s="91" t="s">
        <v>23054</v>
      </c>
      <c r="D2366" s="91" t="s">
        <v>23055</v>
      </c>
      <c r="E2366" s="62" t="s">
        <v>20354</v>
      </c>
      <c r="F2366" s="62" t="s">
        <v>15764</v>
      </c>
    </row>
    <row r="2367" spans="1:6" x14ac:dyDescent="0.15">
      <c r="A2367" s="87" t="s">
        <v>2125</v>
      </c>
      <c r="B2367" s="91" t="s">
        <v>23056</v>
      </c>
      <c r="C2367" s="91" t="s">
        <v>23057</v>
      </c>
      <c r="D2367" s="91" t="s">
        <v>23058</v>
      </c>
      <c r="E2367" s="62" t="s">
        <v>20354</v>
      </c>
      <c r="F2367" s="62" t="s">
        <v>15764</v>
      </c>
    </row>
    <row r="2368" spans="1:6" x14ac:dyDescent="0.15">
      <c r="A2368" s="87" t="s">
        <v>2755</v>
      </c>
      <c r="B2368" s="91" t="s">
        <v>23059</v>
      </c>
      <c r="C2368" s="91" t="s">
        <v>23060</v>
      </c>
      <c r="D2368" s="91" t="s">
        <v>23061</v>
      </c>
      <c r="E2368" s="62" t="s">
        <v>20354</v>
      </c>
      <c r="F2368" s="62" t="s">
        <v>15764</v>
      </c>
    </row>
    <row r="2369" spans="1:6" x14ac:dyDescent="0.15">
      <c r="A2369" s="87" t="s">
        <v>3045</v>
      </c>
      <c r="B2369" s="91" t="s">
        <v>23062</v>
      </c>
      <c r="C2369" s="91" t="s">
        <v>23063</v>
      </c>
      <c r="D2369" s="91" t="s">
        <v>23064</v>
      </c>
      <c r="E2369" s="62" t="s">
        <v>20354</v>
      </c>
      <c r="F2369" s="62" t="s">
        <v>15764</v>
      </c>
    </row>
    <row r="2370" spans="1:6" x14ac:dyDescent="0.15">
      <c r="A2370" s="87" t="s">
        <v>3048</v>
      </c>
      <c r="B2370" s="91" t="s">
        <v>23065</v>
      </c>
      <c r="C2370" s="91" t="s">
        <v>23066</v>
      </c>
      <c r="D2370" s="91" t="s">
        <v>23067</v>
      </c>
      <c r="E2370" s="62" t="s">
        <v>20354</v>
      </c>
      <c r="F2370" s="62" t="s">
        <v>15764</v>
      </c>
    </row>
    <row r="2371" spans="1:6" x14ac:dyDescent="0.15">
      <c r="A2371" s="87" t="s">
        <v>750</v>
      </c>
      <c r="B2371" s="91" t="s">
        <v>23068</v>
      </c>
      <c r="C2371" s="91" t="s">
        <v>23069</v>
      </c>
      <c r="D2371" s="91" t="s">
        <v>23070</v>
      </c>
      <c r="E2371" s="62" t="s">
        <v>20354</v>
      </c>
      <c r="F2371" s="62" t="s">
        <v>15764</v>
      </c>
    </row>
    <row r="2372" spans="1:6" x14ac:dyDescent="0.15">
      <c r="A2372" s="87" t="s">
        <v>2863</v>
      </c>
      <c r="B2372" s="91" t="s">
        <v>23071</v>
      </c>
      <c r="C2372" s="91" t="s">
        <v>23072</v>
      </c>
      <c r="D2372" s="91" t="s">
        <v>23073</v>
      </c>
      <c r="E2372" s="62" t="s">
        <v>20354</v>
      </c>
      <c r="F2372" s="62" t="s">
        <v>15764</v>
      </c>
    </row>
    <row r="2373" spans="1:6" x14ac:dyDescent="0.15">
      <c r="A2373" s="87" t="s">
        <v>752</v>
      </c>
      <c r="B2373" s="91" t="s">
        <v>23074</v>
      </c>
      <c r="C2373" s="91" t="s">
        <v>23075</v>
      </c>
      <c r="D2373" s="91" t="s">
        <v>23076</v>
      </c>
      <c r="E2373" s="62" t="s">
        <v>20354</v>
      </c>
      <c r="F2373" s="62" t="s">
        <v>15764</v>
      </c>
    </row>
    <row r="2374" spans="1:6" x14ac:dyDescent="0.15">
      <c r="A2374" s="87" t="s">
        <v>1269</v>
      </c>
      <c r="B2374" s="91" t="s">
        <v>23077</v>
      </c>
      <c r="C2374" s="91" t="s">
        <v>23078</v>
      </c>
      <c r="D2374" s="91" t="s">
        <v>23079</v>
      </c>
      <c r="E2374" s="62" t="s">
        <v>20354</v>
      </c>
      <c r="F2374" s="62" t="s">
        <v>15764</v>
      </c>
    </row>
    <row r="2375" spans="1:6" x14ac:dyDescent="0.15">
      <c r="A2375" s="87" t="s">
        <v>910</v>
      </c>
      <c r="B2375" s="91" t="s">
        <v>23080</v>
      </c>
      <c r="C2375" s="91" t="s">
        <v>23081</v>
      </c>
      <c r="D2375" s="91" t="s">
        <v>23082</v>
      </c>
      <c r="E2375" s="62" t="s">
        <v>20354</v>
      </c>
      <c r="F2375" s="62" t="s">
        <v>15764</v>
      </c>
    </row>
    <row r="2376" spans="1:6" x14ac:dyDescent="0.15">
      <c r="A2376" s="87" t="s">
        <v>1191</v>
      </c>
      <c r="B2376" s="91" t="s">
        <v>23083</v>
      </c>
      <c r="C2376" s="91" t="s">
        <v>23084</v>
      </c>
      <c r="D2376" s="91" t="s">
        <v>23085</v>
      </c>
      <c r="E2376" s="62" t="s">
        <v>20354</v>
      </c>
      <c r="F2376" s="62" t="s">
        <v>15764</v>
      </c>
    </row>
    <row r="2377" spans="1:6" x14ac:dyDescent="0.15">
      <c r="A2377" s="87" t="s">
        <v>1194</v>
      </c>
      <c r="B2377" s="91" t="s">
        <v>23086</v>
      </c>
      <c r="C2377" s="91" t="s">
        <v>23087</v>
      </c>
      <c r="D2377" s="91" t="s">
        <v>23088</v>
      </c>
      <c r="E2377" s="62" t="s">
        <v>20354</v>
      </c>
      <c r="F2377" s="62" t="s">
        <v>15764</v>
      </c>
    </row>
    <row r="2378" spans="1:6" x14ac:dyDescent="0.15">
      <c r="A2378" s="87" t="s">
        <v>1783</v>
      </c>
      <c r="B2378" s="91" t="s">
        <v>23089</v>
      </c>
      <c r="C2378" s="91" t="s">
        <v>23090</v>
      </c>
      <c r="D2378" s="91" t="s">
        <v>23091</v>
      </c>
      <c r="E2378" s="62" t="s">
        <v>20354</v>
      </c>
      <c r="F2378" s="62" t="s">
        <v>15764</v>
      </c>
    </row>
    <row r="2379" spans="1:6" x14ac:dyDescent="0.15">
      <c r="A2379" s="87" t="s">
        <v>2168</v>
      </c>
      <c r="B2379" s="91" t="s">
        <v>23092</v>
      </c>
      <c r="C2379" s="91" t="s">
        <v>23093</v>
      </c>
      <c r="D2379" s="91" t="s">
        <v>23094</v>
      </c>
      <c r="E2379" s="62" t="s">
        <v>20354</v>
      </c>
      <c r="F2379" s="62" t="s">
        <v>15764</v>
      </c>
    </row>
    <row r="2380" spans="1:6" x14ac:dyDescent="0.15">
      <c r="A2380" s="87" t="s">
        <v>853</v>
      </c>
      <c r="B2380" s="91" t="s">
        <v>23095</v>
      </c>
      <c r="C2380" s="91" t="s">
        <v>23096</v>
      </c>
      <c r="D2380" s="91" t="s">
        <v>23097</v>
      </c>
      <c r="E2380" s="62" t="s">
        <v>20354</v>
      </c>
      <c r="F2380" s="62" t="s">
        <v>15764</v>
      </c>
    </row>
    <row r="2381" spans="1:6" x14ac:dyDescent="0.15">
      <c r="A2381" s="87" t="s">
        <v>2149</v>
      </c>
      <c r="B2381" s="91" t="s">
        <v>23098</v>
      </c>
      <c r="C2381" s="91" t="s">
        <v>23099</v>
      </c>
      <c r="D2381" s="91" t="s">
        <v>23100</v>
      </c>
      <c r="E2381" s="62" t="s">
        <v>20354</v>
      </c>
      <c r="F2381" s="62" t="s">
        <v>15764</v>
      </c>
    </row>
    <row r="2382" spans="1:6" x14ac:dyDescent="0.15">
      <c r="A2382" s="87" t="s">
        <v>901</v>
      </c>
      <c r="B2382" s="91" t="s">
        <v>23101</v>
      </c>
      <c r="C2382" s="91" t="s">
        <v>23102</v>
      </c>
      <c r="D2382" s="91" t="s">
        <v>23103</v>
      </c>
      <c r="E2382" s="62" t="s">
        <v>20354</v>
      </c>
      <c r="F2382" s="62" t="s">
        <v>15764</v>
      </c>
    </row>
    <row r="2383" spans="1:6" x14ac:dyDescent="0.15">
      <c r="A2383" s="87" t="s">
        <v>2186</v>
      </c>
      <c r="B2383" s="91" t="s">
        <v>23104</v>
      </c>
      <c r="C2383" s="91" t="s">
        <v>23105</v>
      </c>
      <c r="D2383" s="91" t="s">
        <v>23106</v>
      </c>
      <c r="E2383" s="62" t="s">
        <v>20354</v>
      </c>
      <c r="F2383" s="62" t="s">
        <v>15764</v>
      </c>
    </row>
    <row r="2384" spans="1:6" x14ac:dyDescent="0.15">
      <c r="A2384" s="87" t="s">
        <v>3111</v>
      </c>
      <c r="B2384" s="91" t="s">
        <v>23107</v>
      </c>
      <c r="C2384" s="91" t="s">
        <v>23108</v>
      </c>
      <c r="D2384" s="91" t="s">
        <v>23109</v>
      </c>
      <c r="E2384" s="62" t="s">
        <v>20354</v>
      </c>
      <c r="F2384" s="62" t="s">
        <v>15764</v>
      </c>
    </row>
    <row r="2385" spans="1:6" x14ac:dyDescent="0.15">
      <c r="A2385" s="87" t="s">
        <v>755</v>
      </c>
      <c r="B2385" s="91" t="s">
        <v>23110</v>
      </c>
      <c r="C2385" s="91" t="s">
        <v>23111</v>
      </c>
      <c r="D2385" s="91" t="s">
        <v>23112</v>
      </c>
      <c r="E2385" s="62" t="s">
        <v>20354</v>
      </c>
      <c r="F2385" s="62" t="s">
        <v>15764</v>
      </c>
    </row>
    <row r="2386" spans="1:6" x14ac:dyDescent="0.15">
      <c r="A2386" s="87" t="s">
        <v>2282</v>
      </c>
      <c r="B2386" s="91" t="s">
        <v>23113</v>
      </c>
      <c r="C2386" s="91" t="s">
        <v>23114</v>
      </c>
      <c r="D2386" s="91" t="s">
        <v>23115</v>
      </c>
      <c r="E2386" s="62" t="s">
        <v>20354</v>
      </c>
      <c r="F2386" s="62" t="s">
        <v>15764</v>
      </c>
    </row>
    <row r="2387" spans="1:6" x14ac:dyDescent="0.15">
      <c r="A2387" s="87" t="s">
        <v>1158</v>
      </c>
      <c r="B2387" s="91" t="s">
        <v>23116</v>
      </c>
      <c r="C2387" s="91" t="s">
        <v>23117</v>
      </c>
      <c r="D2387" s="91" t="s">
        <v>23118</v>
      </c>
      <c r="E2387" s="62" t="s">
        <v>20354</v>
      </c>
      <c r="F2387" s="62" t="s">
        <v>15764</v>
      </c>
    </row>
    <row r="2388" spans="1:6" x14ac:dyDescent="0.15">
      <c r="A2388" s="87" t="s">
        <v>2327</v>
      </c>
      <c r="B2388" s="91" t="s">
        <v>23119</v>
      </c>
      <c r="C2388" s="91" t="s">
        <v>23120</v>
      </c>
      <c r="D2388" s="91" t="s">
        <v>23121</v>
      </c>
      <c r="E2388" s="62" t="s">
        <v>20354</v>
      </c>
      <c r="F2388" s="62" t="s">
        <v>15764</v>
      </c>
    </row>
    <row r="2389" spans="1:6" x14ac:dyDescent="0.15">
      <c r="A2389" s="87" t="s">
        <v>987</v>
      </c>
      <c r="B2389" s="91" t="s">
        <v>23122</v>
      </c>
      <c r="C2389" s="91" t="s">
        <v>23123</v>
      </c>
      <c r="D2389" s="91" t="s">
        <v>23124</v>
      </c>
      <c r="E2389" s="62" t="s">
        <v>20354</v>
      </c>
      <c r="F2389" s="62" t="s">
        <v>15764</v>
      </c>
    </row>
    <row r="2390" spans="1:6" x14ac:dyDescent="0.15">
      <c r="A2390" s="87" t="s">
        <v>2383</v>
      </c>
      <c r="B2390" s="91" t="s">
        <v>23125</v>
      </c>
      <c r="C2390" s="91" t="s">
        <v>23126</v>
      </c>
      <c r="D2390" s="91" t="s">
        <v>23127</v>
      </c>
      <c r="E2390" s="62" t="s">
        <v>20354</v>
      </c>
      <c r="F2390" s="62" t="s">
        <v>15764</v>
      </c>
    </row>
    <row r="2391" spans="1:6" x14ac:dyDescent="0.15">
      <c r="A2391" s="87" t="s">
        <v>758</v>
      </c>
      <c r="B2391" s="91" t="s">
        <v>23128</v>
      </c>
      <c r="C2391" s="91" t="s">
        <v>23129</v>
      </c>
      <c r="D2391" s="91" t="s">
        <v>23130</v>
      </c>
      <c r="E2391" s="62" t="s">
        <v>20354</v>
      </c>
      <c r="F2391" s="62" t="s">
        <v>15764</v>
      </c>
    </row>
    <row r="2392" spans="1:6" x14ac:dyDescent="0.15">
      <c r="A2392" s="87" t="s">
        <v>1129</v>
      </c>
      <c r="B2392" s="91" t="s">
        <v>23131</v>
      </c>
      <c r="C2392" s="91" t="s">
        <v>23132</v>
      </c>
      <c r="D2392" s="91" t="s">
        <v>23133</v>
      </c>
      <c r="E2392" s="62" t="s">
        <v>20354</v>
      </c>
      <c r="F2392" s="62" t="s">
        <v>15764</v>
      </c>
    </row>
    <row r="2393" spans="1:6" x14ac:dyDescent="0.15">
      <c r="A2393" s="87" t="s">
        <v>1116</v>
      </c>
      <c r="B2393" s="91" t="s">
        <v>23134</v>
      </c>
      <c r="C2393" s="91" t="s">
        <v>23135</v>
      </c>
      <c r="D2393" s="91" t="s">
        <v>23136</v>
      </c>
      <c r="E2393" s="62" t="s">
        <v>20354</v>
      </c>
      <c r="F2393" s="62" t="s">
        <v>15764</v>
      </c>
    </row>
    <row r="2394" spans="1:6" x14ac:dyDescent="0.15">
      <c r="A2394" s="87" t="s">
        <v>1562</v>
      </c>
      <c r="B2394" s="91" t="s">
        <v>23137</v>
      </c>
      <c r="C2394" s="91" t="s">
        <v>23138</v>
      </c>
      <c r="D2394" s="91" t="s">
        <v>23139</v>
      </c>
      <c r="E2394" s="62" t="s">
        <v>20354</v>
      </c>
      <c r="F2394" s="62" t="s">
        <v>15764</v>
      </c>
    </row>
    <row r="2395" spans="1:6" x14ac:dyDescent="0.15">
      <c r="A2395" s="87" t="s">
        <v>2820</v>
      </c>
      <c r="B2395" s="91" t="s">
        <v>23140</v>
      </c>
      <c r="C2395" s="91" t="s">
        <v>23141</v>
      </c>
      <c r="D2395" s="91" t="s">
        <v>23142</v>
      </c>
      <c r="E2395" s="62" t="s">
        <v>20354</v>
      </c>
      <c r="F2395" s="62" t="s">
        <v>15764</v>
      </c>
    </row>
    <row r="2396" spans="1:6" x14ac:dyDescent="0.15">
      <c r="A2396" s="87" t="s">
        <v>738</v>
      </c>
      <c r="B2396" s="91" t="s">
        <v>23143</v>
      </c>
      <c r="C2396" s="91" t="s">
        <v>23144</v>
      </c>
      <c r="D2396" s="91" t="s">
        <v>23145</v>
      </c>
      <c r="E2396" s="62" t="s">
        <v>20354</v>
      </c>
      <c r="F2396" s="62" t="s">
        <v>15764</v>
      </c>
    </row>
    <row r="2397" spans="1:6" x14ac:dyDescent="0.15">
      <c r="A2397" s="87" t="s">
        <v>815</v>
      </c>
      <c r="B2397" s="91" t="s">
        <v>23146</v>
      </c>
      <c r="C2397" s="91" t="s">
        <v>23147</v>
      </c>
      <c r="D2397" s="91" t="s">
        <v>23148</v>
      </c>
      <c r="E2397" s="62" t="s">
        <v>20354</v>
      </c>
      <c r="F2397" s="62" t="s">
        <v>15764</v>
      </c>
    </row>
    <row r="2398" spans="1:6" x14ac:dyDescent="0.15">
      <c r="A2398" s="87" t="s">
        <v>1452</v>
      </c>
      <c r="B2398" s="91" t="s">
        <v>23149</v>
      </c>
      <c r="C2398" s="91" t="s">
        <v>23150</v>
      </c>
      <c r="D2398" s="91" t="s">
        <v>23151</v>
      </c>
      <c r="E2398" s="62" t="s">
        <v>20354</v>
      </c>
      <c r="F2398" s="62" t="s">
        <v>15764</v>
      </c>
    </row>
    <row r="2399" spans="1:6" x14ac:dyDescent="0.15">
      <c r="A2399" s="87" t="s">
        <v>2353</v>
      </c>
      <c r="B2399" s="91" t="s">
        <v>23152</v>
      </c>
      <c r="C2399" s="91" t="s">
        <v>23153</v>
      </c>
      <c r="D2399" s="91" t="s">
        <v>23154</v>
      </c>
      <c r="E2399" s="62" t="s">
        <v>20354</v>
      </c>
      <c r="F2399" s="62" t="s">
        <v>15764</v>
      </c>
    </row>
    <row r="2400" spans="1:6" x14ac:dyDescent="0.15">
      <c r="A2400" s="87" t="s">
        <v>2624</v>
      </c>
      <c r="B2400" s="91" t="s">
        <v>23155</v>
      </c>
      <c r="C2400" s="91" t="s">
        <v>23156</v>
      </c>
      <c r="D2400" s="91" t="s">
        <v>23157</v>
      </c>
      <c r="E2400" s="62" t="s">
        <v>20354</v>
      </c>
      <c r="F2400" s="62" t="s">
        <v>15764</v>
      </c>
    </row>
    <row r="2401" spans="1:6" x14ac:dyDescent="0.15">
      <c r="A2401" s="87" t="s">
        <v>1498</v>
      </c>
      <c r="B2401" s="91" t="s">
        <v>23158</v>
      </c>
      <c r="C2401" s="91" t="s">
        <v>23159</v>
      </c>
      <c r="D2401" s="91" t="s">
        <v>23160</v>
      </c>
      <c r="E2401" s="62" t="s">
        <v>20354</v>
      </c>
      <c r="F2401" s="62" t="s">
        <v>15764</v>
      </c>
    </row>
    <row r="2402" spans="1:6" x14ac:dyDescent="0.15">
      <c r="A2402" s="87" t="s">
        <v>1072</v>
      </c>
      <c r="B2402" s="91" t="s">
        <v>23161</v>
      </c>
      <c r="C2402" s="91" t="s">
        <v>23162</v>
      </c>
      <c r="D2402" s="91" t="s">
        <v>23163</v>
      </c>
      <c r="E2402" s="62" t="s">
        <v>20354</v>
      </c>
      <c r="F2402" s="62" t="s">
        <v>15764</v>
      </c>
    </row>
    <row r="2403" spans="1:6" x14ac:dyDescent="0.15">
      <c r="A2403" s="87" t="s">
        <v>2719</v>
      </c>
      <c r="B2403" s="91" t="s">
        <v>23164</v>
      </c>
      <c r="C2403" s="91" t="s">
        <v>23165</v>
      </c>
      <c r="D2403" s="91" t="s">
        <v>23166</v>
      </c>
      <c r="E2403" s="62" t="s">
        <v>20354</v>
      </c>
      <c r="F2403" s="62" t="s">
        <v>15764</v>
      </c>
    </row>
    <row r="2404" spans="1:6" x14ac:dyDescent="0.15">
      <c r="A2404" s="87" t="s">
        <v>3211</v>
      </c>
      <c r="B2404" s="91" t="s">
        <v>23167</v>
      </c>
      <c r="C2404" s="91" t="s">
        <v>23168</v>
      </c>
      <c r="D2404" s="91" t="s">
        <v>23169</v>
      </c>
      <c r="E2404" s="62" t="s">
        <v>20354</v>
      </c>
      <c r="F2404" s="62" t="s">
        <v>15764</v>
      </c>
    </row>
    <row r="2405" spans="1:6" x14ac:dyDescent="0.15">
      <c r="A2405" s="87" t="s">
        <v>3208</v>
      </c>
      <c r="B2405" s="91" t="s">
        <v>23170</v>
      </c>
      <c r="C2405" s="91" t="s">
        <v>23171</v>
      </c>
      <c r="D2405" s="91" t="s">
        <v>23172</v>
      </c>
      <c r="E2405" s="62" t="s">
        <v>20354</v>
      </c>
      <c r="F2405" s="62" t="s">
        <v>15764</v>
      </c>
    </row>
    <row r="2406" spans="1:6" x14ac:dyDescent="0.15">
      <c r="A2406" s="87" t="s">
        <v>3213</v>
      </c>
      <c r="B2406" s="91" t="s">
        <v>23173</v>
      </c>
      <c r="C2406" s="91" t="s">
        <v>23174</v>
      </c>
      <c r="D2406" s="91" t="s">
        <v>23175</v>
      </c>
      <c r="E2406" s="62" t="s">
        <v>20354</v>
      </c>
      <c r="F2406" s="62" t="s">
        <v>15764</v>
      </c>
    </row>
    <row r="2407" spans="1:6" x14ac:dyDescent="0.15">
      <c r="A2407" s="87" t="s">
        <v>3205</v>
      </c>
      <c r="B2407" s="91" t="s">
        <v>23176</v>
      </c>
      <c r="C2407" s="91" t="s">
        <v>23177</v>
      </c>
      <c r="D2407" s="91" t="s">
        <v>23178</v>
      </c>
      <c r="E2407" s="62" t="s">
        <v>20354</v>
      </c>
      <c r="F2407" s="62" t="s">
        <v>15764</v>
      </c>
    </row>
    <row r="2408" spans="1:6" x14ac:dyDescent="0.15">
      <c r="A2408" s="87" t="s">
        <v>2817</v>
      </c>
      <c r="B2408" s="91" t="s">
        <v>23179</v>
      </c>
      <c r="C2408" s="91" t="s">
        <v>23180</v>
      </c>
      <c r="D2408" s="91" t="s">
        <v>23181</v>
      </c>
      <c r="E2408" s="62" t="s">
        <v>20354</v>
      </c>
      <c r="F2408" s="62" t="s">
        <v>15764</v>
      </c>
    </row>
    <row r="2409" spans="1:6" x14ac:dyDescent="0.15">
      <c r="A2409" s="87" t="s">
        <v>764</v>
      </c>
      <c r="B2409" s="91" t="s">
        <v>23182</v>
      </c>
      <c r="C2409" s="91" t="s">
        <v>23183</v>
      </c>
      <c r="D2409" s="91" t="s">
        <v>23184</v>
      </c>
      <c r="E2409" s="62" t="s">
        <v>20354</v>
      </c>
      <c r="F2409" s="62" t="s">
        <v>15764</v>
      </c>
    </row>
    <row r="2410" spans="1:6" x14ac:dyDescent="0.15">
      <c r="A2410" s="87" t="s">
        <v>2758</v>
      </c>
      <c r="B2410" s="91" t="s">
        <v>23185</v>
      </c>
      <c r="C2410" s="91" t="s">
        <v>23186</v>
      </c>
      <c r="D2410" s="91" t="s">
        <v>23187</v>
      </c>
      <c r="E2410" s="62" t="s">
        <v>20354</v>
      </c>
      <c r="F2410" s="62" t="s">
        <v>15764</v>
      </c>
    </row>
    <row r="2411" spans="1:6" x14ac:dyDescent="0.15">
      <c r="A2411" s="87" t="s">
        <v>904</v>
      </c>
      <c r="B2411" s="91" t="s">
        <v>23188</v>
      </c>
      <c r="C2411" s="91" t="s">
        <v>23189</v>
      </c>
      <c r="D2411" s="91" t="s">
        <v>23190</v>
      </c>
      <c r="E2411" s="62" t="s">
        <v>20354</v>
      </c>
      <c r="F2411" s="62" t="s">
        <v>15764</v>
      </c>
    </row>
    <row r="2412" spans="1:6" x14ac:dyDescent="0.15">
      <c r="A2412" s="87" t="s">
        <v>2497</v>
      </c>
      <c r="B2412" s="91" t="s">
        <v>23191</v>
      </c>
      <c r="C2412" s="91" t="s">
        <v>23192</v>
      </c>
      <c r="D2412" s="91" t="s">
        <v>23193</v>
      </c>
      <c r="E2412" s="62" t="s">
        <v>20354</v>
      </c>
      <c r="F2412" s="62" t="s">
        <v>15764</v>
      </c>
    </row>
    <row r="2413" spans="1:6" x14ac:dyDescent="0.15">
      <c r="A2413" s="87" t="s">
        <v>2052</v>
      </c>
      <c r="B2413" s="91" t="s">
        <v>23194</v>
      </c>
      <c r="C2413" s="91" t="s">
        <v>23195</v>
      </c>
      <c r="D2413" s="91" t="s">
        <v>23196</v>
      </c>
      <c r="E2413" s="62" t="s">
        <v>20354</v>
      </c>
      <c r="F2413" s="62" t="s">
        <v>15764</v>
      </c>
    </row>
    <row r="2414" spans="1:6" x14ac:dyDescent="0.15">
      <c r="A2414" s="87" t="s">
        <v>1826</v>
      </c>
      <c r="B2414" s="91" t="s">
        <v>23197</v>
      </c>
      <c r="C2414" s="91" t="s">
        <v>23198</v>
      </c>
      <c r="D2414" s="91" t="s">
        <v>23199</v>
      </c>
      <c r="E2414" s="62" t="s">
        <v>20354</v>
      </c>
      <c r="F2414" s="62" t="s">
        <v>15764</v>
      </c>
    </row>
    <row r="2415" spans="1:6" x14ac:dyDescent="0.15">
      <c r="A2415" s="87" t="s">
        <v>2330</v>
      </c>
      <c r="B2415" s="91" t="s">
        <v>23200</v>
      </c>
      <c r="C2415" s="91" t="s">
        <v>23201</v>
      </c>
      <c r="D2415" s="91" t="s">
        <v>23202</v>
      </c>
      <c r="E2415" s="62" t="s">
        <v>20354</v>
      </c>
      <c r="F2415" s="62" t="s">
        <v>15764</v>
      </c>
    </row>
    <row r="2416" spans="1:6" x14ac:dyDescent="0.15">
      <c r="A2416" s="87" t="s">
        <v>20346</v>
      </c>
      <c r="B2416" s="91" t="s">
        <v>23203</v>
      </c>
      <c r="C2416" s="91" t="s">
        <v>23204</v>
      </c>
      <c r="D2416" s="91" t="s">
        <v>23205</v>
      </c>
      <c r="E2416" s="62" t="s">
        <v>20354</v>
      </c>
      <c r="F2416" s="62" t="s">
        <v>20350</v>
      </c>
    </row>
    <row r="2417" spans="1:6" x14ac:dyDescent="0.15">
      <c r="A2417" s="87" t="s">
        <v>2876</v>
      </c>
      <c r="B2417" s="91" t="s">
        <v>23206</v>
      </c>
      <c r="C2417" s="91" t="s">
        <v>23207</v>
      </c>
      <c r="D2417" s="91" t="s">
        <v>23208</v>
      </c>
      <c r="E2417" s="62" t="s">
        <v>20354</v>
      </c>
      <c r="F2417" s="62" t="s">
        <v>15764</v>
      </c>
    </row>
    <row r="2418" spans="1:6" x14ac:dyDescent="0.15">
      <c r="A2418" s="87" t="s">
        <v>1731</v>
      </c>
      <c r="B2418" s="91" t="s">
        <v>23209</v>
      </c>
      <c r="C2418" s="91" t="s">
        <v>23210</v>
      </c>
      <c r="D2418" s="91" t="s">
        <v>23211</v>
      </c>
      <c r="E2418" s="62" t="s">
        <v>20354</v>
      </c>
      <c r="F2418" s="62" t="s">
        <v>15764</v>
      </c>
    </row>
    <row r="2419" spans="1:6" x14ac:dyDescent="0.15">
      <c r="A2419" s="87" t="s">
        <v>2347</v>
      </c>
      <c r="B2419" s="91" t="s">
        <v>23212</v>
      </c>
      <c r="C2419" s="91" t="s">
        <v>23213</v>
      </c>
      <c r="D2419" s="91" t="s">
        <v>23214</v>
      </c>
      <c r="E2419" s="62" t="s">
        <v>20354</v>
      </c>
      <c r="F2419" s="62" t="s">
        <v>15764</v>
      </c>
    </row>
    <row r="2420" spans="1:6" x14ac:dyDescent="0.15">
      <c r="A2420" s="87" t="s">
        <v>2871</v>
      </c>
      <c r="B2420" s="91" t="s">
        <v>23215</v>
      </c>
      <c r="C2420" s="91" t="s">
        <v>23216</v>
      </c>
      <c r="D2420" s="91" t="s">
        <v>23217</v>
      </c>
      <c r="E2420" s="62" t="s">
        <v>20354</v>
      </c>
      <c r="F2420" s="62" t="s">
        <v>15764</v>
      </c>
    </row>
    <row r="2421" spans="1:6" x14ac:dyDescent="0.15">
      <c r="A2421" s="87" t="s">
        <v>2344</v>
      </c>
      <c r="B2421" s="91" t="s">
        <v>23218</v>
      </c>
      <c r="C2421" s="91" t="s">
        <v>23219</v>
      </c>
      <c r="D2421" s="91" t="s">
        <v>23220</v>
      </c>
      <c r="E2421" s="62" t="s">
        <v>20354</v>
      </c>
      <c r="F2421" s="62" t="s">
        <v>15764</v>
      </c>
    </row>
    <row r="2422" spans="1:6" x14ac:dyDescent="0.15">
      <c r="A2422" s="87" t="s">
        <v>1469</v>
      </c>
      <c r="B2422" s="91" t="s">
        <v>23221</v>
      </c>
      <c r="C2422" s="91" t="s">
        <v>23222</v>
      </c>
      <c r="D2422" s="91" t="s">
        <v>23223</v>
      </c>
      <c r="E2422" s="62" t="s">
        <v>20354</v>
      </c>
      <c r="F2422" s="62" t="s">
        <v>15764</v>
      </c>
    </row>
    <row r="2423" spans="1:6" x14ac:dyDescent="0.15">
      <c r="A2423" s="87" t="s">
        <v>2539</v>
      </c>
      <c r="B2423" s="91" t="s">
        <v>23224</v>
      </c>
      <c r="C2423" s="91" t="s">
        <v>23225</v>
      </c>
      <c r="D2423" s="91" t="s">
        <v>23226</v>
      </c>
      <c r="E2423" s="62" t="s">
        <v>20354</v>
      </c>
      <c r="F2423" s="62" t="s">
        <v>15764</v>
      </c>
    </row>
    <row r="2424" spans="1:6" x14ac:dyDescent="0.15">
      <c r="A2424" s="87" t="s">
        <v>1023</v>
      </c>
      <c r="B2424" s="91" t="s">
        <v>23227</v>
      </c>
      <c r="C2424" s="91" t="s">
        <v>23228</v>
      </c>
      <c r="D2424" s="91" t="s">
        <v>23229</v>
      </c>
      <c r="E2424" s="62" t="s">
        <v>20354</v>
      </c>
      <c r="F2424" s="62" t="s">
        <v>15764</v>
      </c>
    </row>
    <row r="2425" spans="1:6" x14ac:dyDescent="0.15">
      <c r="A2425" s="87" t="s">
        <v>1656</v>
      </c>
      <c r="B2425" s="91" t="s">
        <v>23230</v>
      </c>
      <c r="C2425" s="91" t="s">
        <v>23231</v>
      </c>
      <c r="D2425" s="91" t="s">
        <v>23232</v>
      </c>
      <c r="E2425" s="62" t="s">
        <v>20354</v>
      </c>
      <c r="F2425" s="62" t="s">
        <v>15764</v>
      </c>
    </row>
    <row r="2426" spans="1:6" x14ac:dyDescent="0.15">
      <c r="A2426" s="87" t="s">
        <v>2675</v>
      </c>
      <c r="B2426" s="91" t="s">
        <v>23233</v>
      </c>
      <c r="C2426" s="91" t="s">
        <v>23234</v>
      </c>
      <c r="D2426" s="91" t="s">
        <v>23235</v>
      </c>
      <c r="E2426" s="62" t="s">
        <v>20354</v>
      </c>
      <c r="F2426" s="62" t="s">
        <v>15764</v>
      </c>
    </row>
    <row r="2427" spans="1:6" x14ac:dyDescent="0.15">
      <c r="A2427" s="87" t="s">
        <v>2056</v>
      </c>
      <c r="B2427" s="91" t="s">
        <v>23236</v>
      </c>
      <c r="C2427" s="91" t="s">
        <v>23237</v>
      </c>
      <c r="D2427" s="91" t="s">
        <v>23238</v>
      </c>
      <c r="E2427" s="62" t="s">
        <v>20354</v>
      </c>
      <c r="F2427" s="62" t="s">
        <v>15764</v>
      </c>
    </row>
    <row r="2428" spans="1:6" x14ac:dyDescent="0.15">
      <c r="A2428" s="87" t="s">
        <v>773</v>
      </c>
      <c r="B2428" s="91" t="s">
        <v>23239</v>
      </c>
      <c r="C2428" s="91" t="s">
        <v>23240</v>
      </c>
      <c r="D2428" s="91" t="s">
        <v>23241</v>
      </c>
      <c r="E2428" s="62" t="s">
        <v>20354</v>
      </c>
      <c r="F2428" s="62" t="s">
        <v>15764</v>
      </c>
    </row>
    <row r="2429" spans="1:6" x14ac:dyDescent="0.15">
      <c r="A2429" s="87" t="s">
        <v>776</v>
      </c>
      <c r="B2429" s="91" t="s">
        <v>23242</v>
      </c>
      <c r="C2429" s="91" t="s">
        <v>23243</v>
      </c>
      <c r="D2429" s="91" t="s">
        <v>23244</v>
      </c>
      <c r="E2429" s="62" t="s">
        <v>20354</v>
      </c>
      <c r="F2429" s="62" t="s">
        <v>15764</v>
      </c>
    </row>
    <row r="2430" spans="1:6" x14ac:dyDescent="0.15">
      <c r="A2430" s="87" t="s">
        <v>1612</v>
      </c>
      <c r="B2430" s="91" t="s">
        <v>23245</v>
      </c>
      <c r="C2430" s="91" t="s">
        <v>23246</v>
      </c>
      <c r="D2430" s="91" t="s">
        <v>23247</v>
      </c>
      <c r="E2430" s="62" t="s">
        <v>20354</v>
      </c>
      <c r="F2430" s="62" t="s">
        <v>15764</v>
      </c>
    </row>
    <row r="2431" spans="1:6" x14ac:dyDescent="0.15">
      <c r="A2431" s="87" t="s">
        <v>1313</v>
      </c>
      <c r="B2431" s="91" t="s">
        <v>23248</v>
      </c>
      <c r="C2431" s="91" t="s">
        <v>23249</v>
      </c>
      <c r="D2431" s="91" t="s">
        <v>23250</v>
      </c>
      <c r="E2431" s="62" t="s">
        <v>20354</v>
      </c>
      <c r="F2431" s="62" t="s">
        <v>15764</v>
      </c>
    </row>
    <row r="2432" spans="1:6" x14ac:dyDescent="0.15">
      <c r="A2432" s="87" t="s">
        <v>3230</v>
      </c>
      <c r="B2432" s="91" t="s">
        <v>23251</v>
      </c>
      <c r="C2432" s="91" t="s">
        <v>23252</v>
      </c>
      <c r="D2432" s="91" t="s">
        <v>23253</v>
      </c>
      <c r="E2432" s="62" t="s">
        <v>20354</v>
      </c>
      <c r="F2432" s="62" t="s">
        <v>15764</v>
      </c>
    </row>
    <row r="2433" spans="1:6" x14ac:dyDescent="0.15">
      <c r="A2433" s="87" t="s">
        <v>2029</v>
      </c>
      <c r="B2433" s="91" t="s">
        <v>23254</v>
      </c>
      <c r="C2433" s="91" t="s">
        <v>23255</v>
      </c>
      <c r="D2433" s="91" t="s">
        <v>23256</v>
      </c>
      <c r="E2433" s="62" t="s">
        <v>20354</v>
      </c>
      <c r="F2433" s="62" t="s">
        <v>15764</v>
      </c>
    </row>
    <row r="2434" spans="1:6" x14ac:dyDescent="0.15">
      <c r="A2434" s="87" t="s">
        <v>2410</v>
      </c>
      <c r="B2434" s="91" t="s">
        <v>23257</v>
      </c>
      <c r="C2434" s="91" t="s">
        <v>23258</v>
      </c>
      <c r="D2434" s="91" t="s">
        <v>23259</v>
      </c>
      <c r="E2434" s="62" t="s">
        <v>20354</v>
      </c>
      <c r="F2434" s="62" t="s">
        <v>15764</v>
      </c>
    </row>
    <row r="2435" spans="1:6" x14ac:dyDescent="0.15">
      <c r="A2435" s="87" t="s">
        <v>1545</v>
      </c>
      <c r="B2435" s="91" t="s">
        <v>23260</v>
      </c>
      <c r="C2435" s="91" t="s">
        <v>23261</v>
      </c>
      <c r="D2435" s="91" t="s">
        <v>23262</v>
      </c>
      <c r="E2435" s="62" t="s">
        <v>20354</v>
      </c>
      <c r="F2435" s="62" t="s">
        <v>15764</v>
      </c>
    </row>
    <row r="2436" spans="1:6" x14ac:dyDescent="0.15">
      <c r="A2436" s="87" t="s">
        <v>761</v>
      </c>
      <c r="B2436" s="91" t="s">
        <v>23263</v>
      </c>
      <c r="C2436" s="91" t="s">
        <v>23264</v>
      </c>
      <c r="D2436" s="91" t="s">
        <v>23265</v>
      </c>
      <c r="E2436" s="62" t="s">
        <v>20354</v>
      </c>
      <c r="F2436" s="62" t="s">
        <v>15764</v>
      </c>
    </row>
    <row r="2437" spans="1:6" x14ac:dyDescent="0.15">
      <c r="A2437" s="87" t="s">
        <v>779</v>
      </c>
      <c r="B2437" s="91" t="s">
        <v>23266</v>
      </c>
      <c r="C2437" s="91" t="s">
        <v>23267</v>
      </c>
      <c r="D2437" s="91" t="s">
        <v>23268</v>
      </c>
      <c r="E2437" s="62" t="s">
        <v>20354</v>
      </c>
      <c r="F2437" s="62" t="s">
        <v>15764</v>
      </c>
    </row>
    <row r="2438" spans="1:6" x14ac:dyDescent="0.15">
      <c r="A2438" s="87" t="s">
        <v>2702</v>
      </c>
      <c r="B2438" s="91" t="s">
        <v>23269</v>
      </c>
      <c r="C2438" s="91" t="s">
        <v>23270</v>
      </c>
      <c r="D2438" s="91" t="s">
        <v>23271</v>
      </c>
      <c r="E2438" s="62" t="s">
        <v>20354</v>
      </c>
      <c r="F2438" s="62" t="s">
        <v>15764</v>
      </c>
    </row>
    <row r="2439" spans="1:6" x14ac:dyDescent="0.15">
      <c r="A2439" s="87" t="s">
        <v>2548</v>
      </c>
      <c r="B2439" s="91" t="s">
        <v>23272</v>
      </c>
      <c r="C2439" s="91" t="s">
        <v>23273</v>
      </c>
      <c r="D2439" s="91" t="s">
        <v>23274</v>
      </c>
      <c r="E2439" s="62" t="s">
        <v>20354</v>
      </c>
      <c r="F2439" s="62" t="s">
        <v>15764</v>
      </c>
    </row>
    <row r="2440" spans="1:6" x14ac:dyDescent="0.15">
      <c r="A2440" s="87" t="s">
        <v>1077</v>
      </c>
      <c r="B2440" s="91" t="s">
        <v>23275</v>
      </c>
      <c r="C2440" s="91" t="s">
        <v>23276</v>
      </c>
      <c r="D2440" s="91" t="s">
        <v>23277</v>
      </c>
      <c r="E2440" s="62" t="s">
        <v>20354</v>
      </c>
      <c r="F2440" s="62" t="s">
        <v>15764</v>
      </c>
    </row>
    <row r="2441" spans="1:6" x14ac:dyDescent="0.15">
      <c r="A2441" s="87" t="s">
        <v>1946</v>
      </c>
      <c r="B2441" s="91" t="s">
        <v>23278</v>
      </c>
      <c r="C2441" s="91" t="s">
        <v>23279</v>
      </c>
      <c r="D2441" s="91" t="s">
        <v>23280</v>
      </c>
      <c r="E2441" s="62" t="s">
        <v>20354</v>
      </c>
      <c r="F2441" s="62" t="s">
        <v>15764</v>
      </c>
    </row>
    <row r="2442" spans="1:6" x14ac:dyDescent="0.15">
      <c r="A2442" s="87" t="s">
        <v>3097</v>
      </c>
      <c r="B2442" s="91" t="s">
        <v>23281</v>
      </c>
      <c r="C2442" s="91" t="s">
        <v>23282</v>
      </c>
      <c r="D2442" s="91" t="s">
        <v>23283</v>
      </c>
      <c r="E2442" s="62" t="s">
        <v>20354</v>
      </c>
      <c r="F2442" s="62" t="s">
        <v>15764</v>
      </c>
    </row>
    <row r="2443" spans="1:6" x14ac:dyDescent="0.15">
      <c r="A2443" s="87" t="s">
        <v>1289</v>
      </c>
      <c r="B2443" s="91" t="s">
        <v>23284</v>
      </c>
      <c r="C2443" s="91" t="s">
        <v>23285</v>
      </c>
      <c r="D2443" s="91" t="s">
        <v>23286</v>
      </c>
      <c r="E2443" s="62" t="s">
        <v>20354</v>
      </c>
      <c r="F2443" s="62" t="s">
        <v>15764</v>
      </c>
    </row>
    <row r="2444" spans="1:6" x14ac:dyDescent="0.15">
      <c r="A2444" s="87" t="s">
        <v>2658</v>
      </c>
      <c r="B2444" s="91" t="s">
        <v>23287</v>
      </c>
      <c r="C2444" s="91" t="s">
        <v>23288</v>
      </c>
      <c r="D2444" s="91" t="s">
        <v>23289</v>
      </c>
      <c r="E2444" s="62" t="s">
        <v>20354</v>
      </c>
      <c r="F2444" s="62" t="s">
        <v>15764</v>
      </c>
    </row>
    <row r="2445" spans="1:6" x14ac:dyDescent="0.15">
      <c r="A2445" s="87" t="s">
        <v>954</v>
      </c>
      <c r="B2445" s="91" t="s">
        <v>23290</v>
      </c>
      <c r="C2445" s="91" t="s">
        <v>23291</v>
      </c>
      <c r="D2445" s="91" t="s">
        <v>23292</v>
      </c>
      <c r="E2445" s="62" t="s">
        <v>20354</v>
      </c>
      <c r="F2445" s="62" t="s">
        <v>15764</v>
      </c>
    </row>
    <row r="2446" spans="1:6" x14ac:dyDescent="0.15">
      <c r="A2446" s="87" t="s">
        <v>1224</v>
      </c>
      <c r="B2446" s="91" t="s">
        <v>23293</v>
      </c>
      <c r="C2446" s="91" t="s">
        <v>23294</v>
      </c>
      <c r="D2446" s="91" t="s">
        <v>23295</v>
      </c>
      <c r="E2446" s="62" t="s">
        <v>20354</v>
      </c>
      <c r="F2446" s="62" t="s">
        <v>15764</v>
      </c>
    </row>
    <row r="2447" spans="1:6" x14ac:dyDescent="0.15">
      <c r="A2447" s="87" t="s">
        <v>767</v>
      </c>
      <c r="B2447" s="91" t="s">
        <v>23296</v>
      </c>
      <c r="C2447" s="91" t="s">
        <v>23297</v>
      </c>
      <c r="D2447" s="91" t="s">
        <v>23298</v>
      </c>
      <c r="E2447" s="62" t="s">
        <v>20354</v>
      </c>
      <c r="F2447" s="62" t="s">
        <v>15764</v>
      </c>
    </row>
    <row r="2448" spans="1:6" x14ac:dyDescent="0.15">
      <c r="A2448" s="87" t="s">
        <v>937</v>
      </c>
      <c r="B2448" s="91" t="s">
        <v>23299</v>
      </c>
      <c r="C2448" s="91" t="s">
        <v>23300</v>
      </c>
      <c r="D2448" s="91" t="s">
        <v>23301</v>
      </c>
      <c r="E2448" s="62" t="s">
        <v>20354</v>
      </c>
      <c r="F2448" s="62" t="s">
        <v>15764</v>
      </c>
    </row>
    <row r="2449" spans="1:6" x14ac:dyDescent="0.15">
      <c r="A2449" s="87" t="s">
        <v>3120</v>
      </c>
      <c r="B2449" s="91" t="s">
        <v>23302</v>
      </c>
      <c r="C2449" s="91" t="s">
        <v>23303</v>
      </c>
      <c r="D2449" s="91" t="s">
        <v>23304</v>
      </c>
      <c r="E2449" s="62" t="s">
        <v>20354</v>
      </c>
      <c r="F2449" s="62" t="s">
        <v>15764</v>
      </c>
    </row>
    <row r="2450" spans="1:6" x14ac:dyDescent="0.15">
      <c r="A2450" s="87" t="s">
        <v>2723</v>
      </c>
      <c r="B2450" s="91" t="s">
        <v>23305</v>
      </c>
      <c r="C2450" s="91" t="s">
        <v>23306</v>
      </c>
      <c r="D2450" s="91" t="s">
        <v>23307</v>
      </c>
      <c r="E2450" s="62" t="s">
        <v>20354</v>
      </c>
      <c r="F2450" s="62" t="s">
        <v>15764</v>
      </c>
    </row>
    <row r="2451" spans="1:6" x14ac:dyDescent="0.15">
      <c r="A2451" s="87" t="s">
        <v>2901</v>
      </c>
      <c r="B2451" s="91" t="s">
        <v>23308</v>
      </c>
      <c r="C2451" s="91" t="s">
        <v>23309</v>
      </c>
      <c r="D2451" s="91" t="s">
        <v>23310</v>
      </c>
      <c r="E2451" s="62" t="s">
        <v>20354</v>
      </c>
      <c r="F2451" s="62" t="s">
        <v>15764</v>
      </c>
    </row>
    <row r="2452" spans="1:6" x14ac:dyDescent="0.15">
      <c r="A2452" s="87" t="s">
        <v>2513</v>
      </c>
      <c r="B2452" s="91" t="s">
        <v>23311</v>
      </c>
      <c r="C2452" s="91" t="s">
        <v>23312</v>
      </c>
      <c r="D2452" s="91" t="s">
        <v>23313</v>
      </c>
      <c r="E2452" s="62" t="s">
        <v>20354</v>
      </c>
      <c r="F2452" s="62" t="s">
        <v>15764</v>
      </c>
    </row>
    <row r="2453" spans="1:6" x14ac:dyDescent="0.15">
      <c r="A2453" s="87" t="s">
        <v>1662</v>
      </c>
      <c r="B2453" s="91" t="s">
        <v>23314</v>
      </c>
      <c r="C2453" s="91" t="s">
        <v>23315</v>
      </c>
      <c r="D2453" s="91" t="s">
        <v>23316</v>
      </c>
      <c r="E2453" s="62" t="s">
        <v>20354</v>
      </c>
      <c r="F2453" s="62" t="s">
        <v>15764</v>
      </c>
    </row>
    <row r="2454" spans="1:6" x14ac:dyDescent="0.15">
      <c r="A2454" s="87" t="s">
        <v>1143</v>
      </c>
      <c r="B2454" s="91" t="s">
        <v>23317</v>
      </c>
      <c r="C2454" s="91" t="s">
        <v>23318</v>
      </c>
      <c r="D2454" s="91" t="s">
        <v>23319</v>
      </c>
      <c r="E2454" s="62" t="s">
        <v>20354</v>
      </c>
      <c r="F2454" s="62" t="s">
        <v>15764</v>
      </c>
    </row>
    <row r="2455" spans="1:6" x14ac:dyDescent="0.15">
      <c r="A2455" s="87" t="s">
        <v>2377</v>
      </c>
      <c r="B2455" s="91" t="s">
        <v>23320</v>
      </c>
      <c r="C2455" s="91" t="s">
        <v>23321</v>
      </c>
      <c r="D2455" s="91" t="s">
        <v>23322</v>
      </c>
      <c r="E2455" s="62" t="s">
        <v>20354</v>
      </c>
      <c r="F2455" s="62" t="s">
        <v>15764</v>
      </c>
    </row>
    <row r="2456" spans="1:6" x14ac:dyDescent="0.15">
      <c r="A2456" s="87" t="s">
        <v>2627</v>
      </c>
      <c r="B2456" s="91" t="s">
        <v>23323</v>
      </c>
      <c r="C2456" s="91" t="s">
        <v>23324</v>
      </c>
      <c r="D2456" s="91" t="s">
        <v>23325</v>
      </c>
      <c r="E2456" s="62" t="s">
        <v>20354</v>
      </c>
      <c r="F2456" s="62" t="s">
        <v>15764</v>
      </c>
    </row>
    <row r="2457" spans="1:6" x14ac:dyDescent="0.15">
      <c r="A2457" s="87" t="s">
        <v>1615</v>
      </c>
      <c r="B2457" s="91" t="s">
        <v>23326</v>
      </c>
      <c r="C2457" s="91" t="s">
        <v>23327</v>
      </c>
      <c r="D2457" s="91" t="s">
        <v>23328</v>
      </c>
      <c r="E2457" s="62" t="s">
        <v>20354</v>
      </c>
      <c r="F2457" s="62" t="s">
        <v>15764</v>
      </c>
    </row>
    <row r="2458" spans="1:6" x14ac:dyDescent="0.15">
      <c r="A2458" s="87" t="s">
        <v>782</v>
      </c>
      <c r="B2458" s="91" t="s">
        <v>23329</v>
      </c>
      <c r="C2458" s="91" t="s">
        <v>23330</v>
      </c>
      <c r="D2458" s="91" t="s">
        <v>23331</v>
      </c>
      <c r="E2458" s="62" t="s">
        <v>20354</v>
      </c>
      <c r="F2458" s="62" t="s">
        <v>15764</v>
      </c>
    </row>
    <row r="2459" spans="1:6" x14ac:dyDescent="0.15">
      <c r="A2459" s="87" t="s">
        <v>1286</v>
      </c>
      <c r="B2459" s="91" t="s">
        <v>23332</v>
      </c>
      <c r="C2459" s="91" t="s">
        <v>23333</v>
      </c>
      <c r="D2459" s="91" t="s">
        <v>23334</v>
      </c>
      <c r="E2459" s="62" t="s">
        <v>20354</v>
      </c>
      <c r="F2459" s="62" t="s">
        <v>15764</v>
      </c>
    </row>
    <row r="2460" spans="1:6" x14ac:dyDescent="0.15">
      <c r="A2460" s="87" t="s">
        <v>657</v>
      </c>
      <c r="B2460" s="91" t="s">
        <v>23335</v>
      </c>
      <c r="C2460" s="91" t="s">
        <v>23336</v>
      </c>
      <c r="D2460" s="91" t="s">
        <v>23337</v>
      </c>
      <c r="E2460" s="62" t="s">
        <v>20354</v>
      </c>
      <c r="F2460" s="62" t="s">
        <v>15764</v>
      </c>
    </row>
    <row r="2461" spans="1:6" x14ac:dyDescent="0.15">
      <c r="A2461" s="87" t="s">
        <v>785</v>
      </c>
      <c r="B2461" s="91" t="s">
        <v>23338</v>
      </c>
      <c r="C2461" s="91" t="s">
        <v>23339</v>
      </c>
      <c r="D2461" s="91" t="s">
        <v>23340</v>
      </c>
      <c r="E2461" s="62" t="s">
        <v>20354</v>
      </c>
      <c r="F2461" s="62" t="s">
        <v>15764</v>
      </c>
    </row>
    <row r="2462" spans="1:6" x14ac:dyDescent="0.15">
      <c r="A2462" s="87" t="s">
        <v>675</v>
      </c>
      <c r="B2462" s="91" t="s">
        <v>23341</v>
      </c>
      <c r="C2462" s="91" t="s">
        <v>23342</v>
      </c>
      <c r="D2462" s="91" t="s">
        <v>23343</v>
      </c>
      <c r="E2462" s="62" t="s">
        <v>20354</v>
      </c>
      <c r="F2462" s="62" t="s">
        <v>15764</v>
      </c>
    </row>
    <row r="2463" spans="1:6" x14ac:dyDescent="0.15">
      <c r="A2463" s="87" t="s">
        <v>960</v>
      </c>
      <c r="B2463" s="91" t="s">
        <v>23344</v>
      </c>
      <c r="C2463" s="91" t="s">
        <v>23345</v>
      </c>
      <c r="D2463" s="91" t="s">
        <v>23346</v>
      </c>
      <c r="E2463" s="62" t="s">
        <v>20354</v>
      </c>
      <c r="F2463" s="62" t="s">
        <v>15764</v>
      </c>
    </row>
    <row r="2464" spans="1:6" x14ac:dyDescent="0.15">
      <c r="A2464" s="87" t="s">
        <v>788</v>
      </c>
      <c r="B2464" s="91" t="s">
        <v>23347</v>
      </c>
      <c r="C2464" s="91" t="s">
        <v>23348</v>
      </c>
      <c r="D2464" s="91" t="s">
        <v>23349</v>
      </c>
      <c r="E2464" s="62" t="s">
        <v>20354</v>
      </c>
      <c r="F2464" s="62" t="s">
        <v>15764</v>
      </c>
    </row>
    <row r="2465" spans="1:6" x14ac:dyDescent="0.15">
      <c r="A2465" s="87" t="s">
        <v>3100</v>
      </c>
      <c r="B2465" s="91" t="s">
        <v>23350</v>
      </c>
      <c r="C2465" s="91" t="s">
        <v>23351</v>
      </c>
      <c r="D2465" s="91" t="s">
        <v>23352</v>
      </c>
      <c r="E2465" s="62" t="s">
        <v>20354</v>
      </c>
      <c r="F2465" s="62" t="s">
        <v>15764</v>
      </c>
    </row>
    <row r="2466" spans="1:6" x14ac:dyDescent="0.15">
      <c r="A2466" s="87" t="s">
        <v>1172</v>
      </c>
      <c r="B2466" s="91" t="s">
        <v>23353</v>
      </c>
      <c r="C2466" s="91" t="s">
        <v>23354</v>
      </c>
      <c r="D2466" s="91" t="s">
        <v>23355</v>
      </c>
      <c r="E2466" s="62" t="s">
        <v>20354</v>
      </c>
      <c r="F2466" s="62" t="s">
        <v>15764</v>
      </c>
    </row>
    <row r="2467" spans="1:6" x14ac:dyDescent="0.15">
      <c r="A2467" s="87" t="s">
        <v>2705</v>
      </c>
      <c r="B2467" s="91" t="s">
        <v>23356</v>
      </c>
      <c r="C2467" s="91" t="s">
        <v>23357</v>
      </c>
      <c r="D2467" s="91" t="s">
        <v>23358</v>
      </c>
      <c r="E2467" s="62" t="s">
        <v>20354</v>
      </c>
      <c r="F2467" s="62" t="s">
        <v>15764</v>
      </c>
    </row>
    <row r="2468" spans="1:6" x14ac:dyDescent="0.15">
      <c r="A2468" s="87" t="s">
        <v>957</v>
      </c>
      <c r="B2468" s="91" t="s">
        <v>23359</v>
      </c>
      <c r="C2468" s="91" t="s">
        <v>23360</v>
      </c>
      <c r="D2468" s="91" t="s">
        <v>23361</v>
      </c>
      <c r="E2468" s="62" t="s">
        <v>20354</v>
      </c>
      <c r="F2468" s="62" t="s">
        <v>15764</v>
      </c>
    </row>
    <row r="2469" spans="1:6" x14ac:dyDescent="0.15">
      <c r="A2469" s="87" t="s">
        <v>1495</v>
      </c>
      <c r="B2469" s="91" t="s">
        <v>23362</v>
      </c>
      <c r="C2469" s="91" t="s">
        <v>23363</v>
      </c>
      <c r="D2469" s="91" t="s">
        <v>23364</v>
      </c>
      <c r="E2469" s="62" t="s">
        <v>20354</v>
      </c>
      <c r="F2469" s="62" t="s">
        <v>15764</v>
      </c>
    </row>
    <row r="2470" spans="1:6" x14ac:dyDescent="0.15">
      <c r="A2470" s="87" t="s">
        <v>23365</v>
      </c>
      <c r="B2470" s="91" t="s">
        <v>23366</v>
      </c>
      <c r="C2470" s="91" t="s">
        <v>23367</v>
      </c>
      <c r="D2470" s="91" t="s">
        <v>23367</v>
      </c>
      <c r="E2470" s="62" t="s">
        <v>20354</v>
      </c>
      <c r="F2470" s="62" t="s">
        <v>15764</v>
      </c>
    </row>
    <row r="2471" spans="1:6" x14ac:dyDescent="0.15">
      <c r="A2471" s="87" t="s">
        <v>2155</v>
      </c>
      <c r="B2471" s="91" t="s">
        <v>23368</v>
      </c>
      <c r="C2471" s="91" t="s">
        <v>23369</v>
      </c>
      <c r="D2471" s="91" t="s">
        <v>23370</v>
      </c>
      <c r="E2471" s="62" t="s">
        <v>20354</v>
      </c>
      <c r="F2471" s="62" t="s">
        <v>15764</v>
      </c>
    </row>
    <row r="2472" spans="1:6" x14ac:dyDescent="0.15">
      <c r="A2472" s="87" t="s">
        <v>2398</v>
      </c>
      <c r="B2472" s="91" t="s">
        <v>23371</v>
      </c>
      <c r="C2472" s="91" t="s">
        <v>23372</v>
      </c>
      <c r="D2472" s="91" t="s">
        <v>23373</v>
      </c>
      <c r="E2472" s="62" t="s">
        <v>20354</v>
      </c>
      <c r="F2472" s="62" t="s">
        <v>15764</v>
      </c>
    </row>
    <row r="2473" spans="1:6" x14ac:dyDescent="0.15">
      <c r="A2473" s="87" t="s">
        <v>1883</v>
      </c>
      <c r="B2473" s="91" t="s">
        <v>23374</v>
      </c>
      <c r="C2473" s="91" t="s">
        <v>23375</v>
      </c>
      <c r="D2473" s="91" t="s">
        <v>23376</v>
      </c>
      <c r="E2473" s="62" t="s">
        <v>20354</v>
      </c>
      <c r="F2473" s="62" t="s">
        <v>15764</v>
      </c>
    </row>
    <row r="2474" spans="1:6" x14ac:dyDescent="0.15">
      <c r="A2474" s="87" t="s">
        <v>1931</v>
      </c>
      <c r="B2474" s="91" t="s">
        <v>23377</v>
      </c>
      <c r="C2474" s="91" t="s">
        <v>23378</v>
      </c>
      <c r="D2474" s="91" t="s">
        <v>23379</v>
      </c>
      <c r="E2474" s="62" t="s">
        <v>20354</v>
      </c>
      <c r="F2474" s="62" t="s">
        <v>15764</v>
      </c>
    </row>
    <row r="2475" spans="1:6" x14ac:dyDescent="0.15">
      <c r="A2475" s="87" t="s">
        <v>3085</v>
      </c>
      <c r="B2475" s="91" t="s">
        <v>23380</v>
      </c>
      <c r="C2475" s="91" t="s">
        <v>23381</v>
      </c>
      <c r="D2475" s="91" t="s">
        <v>23382</v>
      </c>
      <c r="E2475" s="62" t="s">
        <v>20354</v>
      </c>
      <c r="F2475" s="62" t="s">
        <v>15764</v>
      </c>
    </row>
    <row r="2476" spans="1:6" x14ac:dyDescent="0.15">
      <c r="A2476" s="87" t="s">
        <v>3082</v>
      </c>
      <c r="B2476" s="91" t="s">
        <v>23383</v>
      </c>
      <c r="C2476" s="91" t="s">
        <v>23384</v>
      </c>
      <c r="D2476" s="91" t="s">
        <v>23385</v>
      </c>
      <c r="E2476" s="62" t="s">
        <v>20354</v>
      </c>
      <c r="F2476" s="62" t="s">
        <v>15764</v>
      </c>
    </row>
    <row r="2477" spans="1:6" x14ac:dyDescent="0.15">
      <c r="A2477" s="87" t="s">
        <v>1958</v>
      </c>
      <c r="B2477" s="91" t="s">
        <v>23386</v>
      </c>
      <c r="C2477" s="91" t="s">
        <v>23387</v>
      </c>
      <c r="D2477" s="91" t="s">
        <v>23388</v>
      </c>
      <c r="E2477" s="62" t="s">
        <v>20354</v>
      </c>
      <c r="F2477" s="62" t="s">
        <v>15764</v>
      </c>
    </row>
    <row r="2478" spans="1:6" x14ac:dyDescent="0.15">
      <c r="A2478" s="87" t="s">
        <v>791</v>
      </c>
      <c r="B2478" s="91" t="s">
        <v>23389</v>
      </c>
      <c r="C2478" s="91" t="s">
        <v>23390</v>
      </c>
      <c r="D2478" s="91" t="s">
        <v>23391</v>
      </c>
      <c r="E2478" s="62" t="s">
        <v>20354</v>
      </c>
      <c r="F2478" s="62" t="s">
        <v>15764</v>
      </c>
    </row>
    <row r="2479" spans="1:6" x14ac:dyDescent="0.15">
      <c r="A2479" s="87" t="s">
        <v>794</v>
      </c>
      <c r="B2479" s="91" t="s">
        <v>23392</v>
      </c>
      <c r="C2479" s="91" t="s">
        <v>23393</v>
      </c>
      <c r="D2479" s="91" t="s">
        <v>23394</v>
      </c>
      <c r="E2479" s="62" t="s">
        <v>20354</v>
      </c>
      <c r="F2479" s="62" t="s">
        <v>15764</v>
      </c>
    </row>
    <row r="2480" spans="1:6" x14ac:dyDescent="0.15">
      <c r="A2480" s="87" t="s">
        <v>2164</v>
      </c>
      <c r="B2480" s="91" t="s">
        <v>23395</v>
      </c>
      <c r="C2480" s="91" t="s">
        <v>23396</v>
      </c>
      <c r="D2480" s="91" t="s">
        <v>23397</v>
      </c>
      <c r="E2480" s="62" t="s">
        <v>20354</v>
      </c>
      <c r="F2480" s="62" t="s">
        <v>15764</v>
      </c>
    </row>
    <row r="2481" spans="1:6" x14ac:dyDescent="0.15">
      <c r="A2481" s="87" t="s">
        <v>1433</v>
      </c>
      <c r="B2481" s="91" t="s">
        <v>23398</v>
      </c>
      <c r="C2481" s="91" t="s">
        <v>23399</v>
      </c>
      <c r="D2481" s="91" t="s">
        <v>23400</v>
      </c>
      <c r="E2481" s="62" t="s">
        <v>20354</v>
      </c>
      <c r="F2481" s="62" t="s">
        <v>15764</v>
      </c>
    </row>
    <row r="2482" spans="1:6" x14ac:dyDescent="0.15">
      <c r="A2482" s="87" t="s">
        <v>1430</v>
      </c>
      <c r="B2482" s="91" t="s">
        <v>23401</v>
      </c>
      <c r="C2482" s="91" t="s">
        <v>23402</v>
      </c>
      <c r="D2482" s="91" t="s">
        <v>23403</v>
      </c>
      <c r="E2482" s="62" t="s">
        <v>20354</v>
      </c>
      <c r="F2482" s="62" t="s">
        <v>15764</v>
      </c>
    </row>
    <row r="2483" spans="1:6" x14ac:dyDescent="0.15">
      <c r="A2483" s="87" t="s">
        <v>1424</v>
      </c>
      <c r="B2483" s="91" t="s">
        <v>23404</v>
      </c>
      <c r="C2483" s="91" t="s">
        <v>23405</v>
      </c>
      <c r="D2483" s="91" t="s">
        <v>23406</v>
      </c>
      <c r="E2483" s="62" t="s">
        <v>20354</v>
      </c>
      <c r="F2483" s="62" t="s">
        <v>15764</v>
      </c>
    </row>
    <row r="2484" spans="1:6" x14ac:dyDescent="0.15">
      <c r="A2484" s="87" t="s">
        <v>2425</v>
      </c>
      <c r="B2484" s="91" t="s">
        <v>23407</v>
      </c>
      <c r="C2484" s="91" t="s">
        <v>23408</v>
      </c>
      <c r="D2484" s="91" t="s">
        <v>23409</v>
      </c>
      <c r="E2484" s="62" t="s">
        <v>20354</v>
      </c>
      <c r="F2484" s="62" t="s">
        <v>15764</v>
      </c>
    </row>
    <row r="2485" spans="1:6" x14ac:dyDescent="0.15">
      <c r="A2485" s="87" t="s">
        <v>3224</v>
      </c>
      <c r="B2485" s="91" t="s">
        <v>23410</v>
      </c>
      <c r="C2485" s="91" t="s">
        <v>23411</v>
      </c>
      <c r="D2485" s="91" t="s">
        <v>23412</v>
      </c>
      <c r="E2485" s="62" t="s">
        <v>20354</v>
      </c>
      <c r="F2485" s="62" t="s">
        <v>15764</v>
      </c>
    </row>
    <row r="2486" spans="1:6" x14ac:dyDescent="0.15">
      <c r="A2486" s="87" t="s">
        <v>3216</v>
      </c>
      <c r="B2486" s="91" t="s">
        <v>23413</v>
      </c>
      <c r="C2486" s="91" t="s">
        <v>23414</v>
      </c>
      <c r="D2486" s="91" t="s">
        <v>23415</v>
      </c>
      <c r="E2486" s="62" t="s">
        <v>20354</v>
      </c>
      <c r="F2486" s="62" t="s">
        <v>15764</v>
      </c>
    </row>
    <row r="2487" spans="1:6" x14ac:dyDescent="0.15">
      <c r="A2487" s="87" t="s">
        <v>3218</v>
      </c>
      <c r="B2487" s="91" t="s">
        <v>23416</v>
      </c>
      <c r="C2487" s="91" t="s">
        <v>23417</v>
      </c>
      <c r="D2487" s="91" t="s">
        <v>23418</v>
      </c>
      <c r="E2487" s="62" t="s">
        <v>20354</v>
      </c>
      <c r="F2487" s="62" t="s">
        <v>15764</v>
      </c>
    </row>
    <row r="2488" spans="1:6" x14ac:dyDescent="0.15">
      <c r="A2488" s="87" t="s">
        <v>3221</v>
      </c>
      <c r="B2488" s="91" t="s">
        <v>23419</v>
      </c>
      <c r="C2488" s="91" t="s">
        <v>23420</v>
      </c>
      <c r="D2488" s="91" t="s">
        <v>23421</v>
      </c>
      <c r="E2488" s="62" t="s">
        <v>20354</v>
      </c>
      <c r="F2488" s="62" t="s">
        <v>15764</v>
      </c>
    </row>
    <row r="2489" spans="1:6" x14ac:dyDescent="0.15">
      <c r="A2489" s="87" t="s">
        <v>2064</v>
      </c>
      <c r="B2489" s="91" t="s">
        <v>23422</v>
      </c>
      <c r="C2489" s="91" t="s">
        <v>23423</v>
      </c>
      <c r="D2489" s="91" t="s">
        <v>23424</v>
      </c>
      <c r="E2489" s="62" t="s">
        <v>20354</v>
      </c>
      <c r="F2489" s="62" t="s">
        <v>15764</v>
      </c>
    </row>
    <row r="2490" spans="1:6" x14ac:dyDescent="0.15">
      <c r="A2490" s="87" t="s">
        <v>865</v>
      </c>
      <c r="B2490" s="91" t="s">
        <v>23425</v>
      </c>
      <c r="C2490" s="91" t="s">
        <v>23426</v>
      </c>
      <c r="D2490" s="91" t="s">
        <v>23427</v>
      </c>
      <c r="E2490" s="62" t="s">
        <v>20354</v>
      </c>
      <c r="F2490" s="62" t="s">
        <v>15764</v>
      </c>
    </row>
    <row r="2491" spans="1:6" x14ac:dyDescent="0.15">
      <c r="A2491" s="87" t="s">
        <v>1412</v>
      </c>
      <c r="B2491" s="91" t="s">
        <v>23428</v>
      </c>
      <c r="C2491" s="91" t="s">
        <v>23429</v>
      </c>
      <c r="D2491" s="91" t="s">
        <v>23430</v>
      </c>
      <c r="E2491" s="62" t="s">
        <v>20354</v>
      </c>
      <c r="F2491" s="62" t="s">
        <v>15764</v>
      </c>
    </row>
    <row r="2492" spans="1:6" x14ac:dyDescent="0.15">
      <c r="A2492" s="87" t="s">
        <v>1801</v>
      </c>
      <c r="B2492" s="91" t="s">
        <v>23431</v>
      </c>
      <c r="C2492" s="91" t="s">
        <v>23432</v>
      </c>
      <c r="D2492" s="91" t="s">
        <v>23433</v>
      </c>
      <c r="E2492" s="62" t="s">
        <v>20354</v>
      </c>
      <c r="F2492" s="62" t="s">
        <v>15764</v>
      </c>
    </row>
    <row r="2493" spans="1:6" x14ac:dyDescent="0.15">
      <c r="A2493" s="87" t="s">
        <v>868</v>
      </c>
      <c r="B2493" s="91" t="s">
        <v>23434</v>
      </c>
      <c r="C2493" s="91" t="s">
        <v>23435</v>
      </c>
      <c r="D2493" s="91" t="s">
        <v>23436</v>
      </c>
      <c r="E2493" s="62" t="s">
        <v>20354</v>
      </c>
      <c r="F2493" s="62" t="s">
        <v>15764</v>
      </c>
    </row>
    <row r="2494" spans="1:6" x14ac:dyDescent="0.15">
      <c r="A2494" s="87" t="s">
        <v>1215</v>
      </c>
      <c r="B2494" s="91" t="s">
        <v>23437</v>
      </c>
      <c r="C2494" s="91" t="s">
        <v>23438</v>
      </c>
      <c r="D2494" s="91" t="s">
        <v>23439</v>
      </c>
      <c r="E2494" s="62" t="s">
        <v>20354</v>
      </c>
      <c r="F2494" s="62" t="s">
        <v>15764</v>
      </c>
    </row>
    <row r="2495" spans="1:6" x14ac:dyDescent="0.15">
      <c r="A2495" s="87" t="s">
        <v>621</v>
      </c>
      <c r="B2495" s="91" t="s">
        <v>23440</v>
      </c>
      <c r="C2495" s="91" t="s">
        <v>23441</v>
      </c>
      <c r="D2495" s="91" t="s">
        <v>23442</v>
      </c>
      <c r="E2495" s="62" t="s">
        <v>20354</v>
      </c>
      <c r="F2495" s="62" t="s">
        <v>15764</v>
      </c>
    </row>
    <row r="2496" spans="1:6" x14ac:dyDescent="0.15">
      <c r="A2496" s="87" t="s">
        <v>2062</v>
      </c>
      <c r="B2496" s="91" t="s">
        <v>23443</v>
      </c>
      <c r="C2496" s="91" t="s">
        <v>23444</v>
      </c>
      <c r="D2496" s="91" t="s">
        <v>23445</v>
      </c>
      <c r="E2496" s="62" t="s">
        <v>20354</v>
      </c>
      <c r="F2496" s="62" t="s">
        <v>15764</v>
      </c>
    </row>
    <row r="2497" spans="1:6" x14ac:dyDescent="0.15">
      <c r="A2497" s="87" t="s">
        <v>23446</v>
      </c>
      <c r="B2497" s="91" t="s">
        <v>23447</v>
      </c>
      <c r="C2497" s="91" t="s">
        <v>23448</v>
      </c>
      <c r="D2497" s="91" t="s">
        <v>23449</v>
      </c>
      <c r="E2497" s="62" t="s">
        <v>20354</v>
      </c>
      <c r="F2497" s="62" t="s">
        <v>15764</v>
      </c>
    </row>
    <row r="2498" spans="1:6" x14ac:dyDescent="0.15">
      <c r="A2498" s="87" t="s">
        <v>800</v>
      </c>
      <c r="B2498" s="91" t="s">
        <v>23450</v>
      </c>
      <c r="C2498" s="91" t="s">
        <v>23451</v>
      </c>
      <c r="D2498" s="91" t="s">
        <v>23452</v>
      </c>
      <c r="E2498" s="62" t="s">
        <v>20354</v>
      </c>
      <c r="F2498" s="62" t="s">
        <v>15764</v>
      </c>
    </row>
    <row r="2499" spans="1:6" x14ac:dyDescent="0.15">
      <c r="A2499" s="87" t="s">
        <v>1206</v>
      </c>
      <c r="B2499" s="91" t="s">
        <v>23453</v>
      </c>
      <c r="C2499" s="91" t="s">
        <v>23454</v>
      </c>
      <c r="D2499" s="91" t="s">
        <v>23455</v>
      </c>
      <c r="E2499" s="62" t="s">
        <v>20354</v>
      </c>
      <c r="F2499" s="62" t="s">
        <v>15764</v>
      </c>
    </row>
    <row r="2500" spans="1:6" x14ac:dyDescent="0.15">
      <c r="A2500" s="87" t="s">
        <v>1357</v>
      </c>
      <c r="B2500" s="91" t="s">
        <v>23456</v>
      </c>
      <c r="C2500" s="91" t="s">
        <v>23457</v>
      </c>
      <c r="D2500" s="91" t="s">
        <v>23458</v>
      </c>
      <c r="E2500" s="62" t="s">
        <v>20354</v>
      </c>
      <c r="F2500" s="62" t="s">
        <v>15764</v>
      </c>
    </row>
    <row r="2501" spans="1:6" x14ac:dyDescent="0.15">
      <c r="A2501" s="87" t="s">
        <v>1319</v>
      </c>
      <c r="B2501" s="91" t="s">
        <v>23459</v>
      </c>
      <c r="C2501" s="91" t="s">
        <v>23460</v>
      </c>
      <c r="D2501" s="91" t="s">
        <v>23461</v>
      </c>
      <c r="E2501" s="62" t="s">
        <v>20354</v>
      </c>
      <c r="F2501" s="62" t="s">
        <v>15764</v>
      </c>
    </row>
    <row r="2502" spans="1:6" x14ac:dyDescent="0.15">
      <c r="A2502" s="87" t="s">
        <v>803</v>
      </c>
      <c r="B2502" s="91" t="s">
        <v>23462</v>
      </c>
      <c r="C2502" s="91" t="s">
        <v>23463</v>
      </c>
      <c r="D2502" s="91" t="s">
        <v>23464</v>
      </c>
      <c r="E2502" s="62" t="s">
        <v>20354</v>
      </c>
      <c r="F2502" s="62" t="s">
        <v>15764</v>
      </c>
    </row>
    <row r="2503" spans="1:6" x14ac:dyDescent="0.15">
      <c r="A2503" s="87" t="s">
        <v>1551</v>
      </c>
      <c r="B2503" s="91" t="s">
        <v>23465</v>
      </c>
      <c r="C2503" s="91" t="s">
        <v>23466</v>
      </c>
      <c r="D2503" s="91" t="s">
        <v>23467</v>
      </c>
      <c r="E2503" s="62" t="s">
        <v>20354</v>
      </c>
      <c r="F2503" s="62" t="s">
        <v>15764</v>
      </c>
    </row>
    <row r="2504" spans="1:6" x14ac:dyDescent="0.15">
      <c r="A2504" s="87" t="s">
        <v>951</v>
      </c>
      <c r="B2504" s="91" t="s">
        <v>23468</v>
      </c>
      <c r="C2504" s="91" t="s">
        <v>23469</v>
      </c>
      <c r="D2504" s="91" t="s">
        <v>23470</v>
      </c>
      <c r="E2504" s="62" t="s">
        <v>20354</v>
      </c>
      <c r="F2504" s="62" t="s">
        <v>15764</v>
      </c>
    </row>
    <row r="2505" spans="1:6" x14ac:dyDescent="0.15">
      <c r="A2505" s="87" t="s">
        <v>1458</v>
      </c>
      <c r="B2505" s="91" t="s">
        <v>23471</v>
      </c>
      <c r="C2505" s="91" t="s">
        <v>23472</v>
      </c>
      <c r="D2505" s="91" t="s">
        <v>23473</v>
      </c>
      <c r="E2505" s="62" t="s">
        <v>20354</v>
      </c>
      <c r="F2505" s="62" t="s">
        <v>15764</v>
      </c>
    </row>
    <row r="2506" spans="1:6" x14ac:dyDescent="0.15">
      <c r="A2506" s="87" t="s">
        <v>2046</v>
      </c>
      <c r="B2506" s="91" t="s">
        <v>23474</v>
      </c>
      <c r="C2506" s="91" t="s">
        <v>23475</v>
      </c>
      <c r="D2506" s="91" t="s">
        <v>23476</v>
      </c>
      <c r="E2506" s="62" t="s">
        <v>20354</v>
      </c>
      <c r="F2506" s="62" t="s">
        <v>15764</v>
      </c>
    </row>
    <row r="2507" spans="1:6" x14ac:dyDescent="0.15">
      <c r="A2507" s="87" t="s">
        <v>806</v>
      </c>
      <c r="B2507" s="91" t="s">
        <v>23477</v>
      </c>
      <c r="C2507" s="91" t="s">
        <v>23478</v>
      </c>
      <c r="D2507" s="91" t="s">
        <v>23479</v>
      </c>
      <c r="E2507" s="62" t="s">
        <v>20354</v>
      </c>
      <c r="F2507" s="62" t="s">
        <v>15764</v>
      </c>
    </row>
    <row r="2508" spans="1:6" x14ac:dyDescent="0.15">
      <c r="A2508" s="87" t="s">
        <v>809</v>
      </c>
      <c r="B2508" s="91" t="s">
        <v>23480</v>
      </c>
      <c r="C2508" s="91" t="s">
        <v>23481</v>
      </c>
      <c r="D2508" s="91" t="s">
        <v>23482</v>
      </c>
      <c r="E2508" s="62" t="s">
        <v>20354</v>
      </c>
      <c r="F2508" s="62" t="s">
        <v>15764</v>
      </c>
    </row>
    <row r="2509" spans="1:6" x14ac:dyDescent="0.15">
      <c r="A2509" s="87" t="s">
        <v>2083</v>
      </c>
      <c r="B2509" s="91" t="s">
        <v>23483</v>
      </c>
      <c r="C2509" s="91" t="s">
        <v>23484</v>
      </c>
      <c r="D2509" s="91" t="s">
        <v>23485</v>
      </c>
      <c r="E2509" s="62" t="s">
        <v>20354</v>
      </c>
      <c r="F2509" s="62" t="s">
        <v>15764</v>
      </c>
    </row>
    <row r="2510" spans="1:6" x14ac:dyDescent="0.15">
      <c r="A2510" s="87" t="s">
        <v>573</v>
      </c>
      <c r="B2510" s="91" t="s">
        <v>23486</v>
      </c>
      <c r="C2510" s="91" t="s">
        <v>23487</v>
      </c>
      <c r="D2510" s="91" t="s">
        <v>23488</v>
      </c>
      <c r="E2510" s="62" t="s">
        <v>20354</v>
      </c>
      <c r="F2510" s="62" t="s">
        <v>15764</v>
      </c>
    </row>
    <row r="2511" spans="1:6" x14ac:dyDescent="0.15">
      <c r="A2511" s="87" t="s">
        <v>699</v>
      </c>
      <c r="B2511" s="91" t="s">
        <v>23489</v>
      </c>
      <c r="C2511" s="91" t="s">
        <v>23490</v>
      </c>
      <c r="D2511" s="91" t="s">
        <v>23491</v>
      </c>
      <c r="E2511" s="62" t="s">
        <v>20354</v>
      </c>
      <c r="F2511" s="62" t="s">
        <v>15764</v>
      </c>
    </row>
    <row r="2512" spans="1:6" x14ac:dyDescent="0.15">
      <c r="A2512" s="87" t="s">
        <v>1848</v>
      </c>
      <c r="B2512" s="91" t="s">
        <v>23492</v>
      </c>
      <c r="C2512" s="91" t="s">
        <v>23493</v>
      </c>
      <c r="D2512" s="91" t="s">
        <v>23494</v>
      </c>
      <c r="E2512" s="62" t="s">
        <v>20354</v>
      </c>
      <c r="F2512" s="62" t="s">
        <v>15764</v>
      </c>
    </row>
    <row r="2513" spans="1:6" x14ac:dyDescent="0.15">
      <c r="A2513" s="87" t="s">
        <v>2936</v>
      </c>
      <c r="B2513" s="91" t="s">
        <v>23495</v>
      </c>
      <c r="C2513" s="91" t="s">
        <v>23496</v>
      </c>
      <c r="D2513" s="91" t="s">
        <v>23497</v>
      </c>
      <c r="E2513" s="62" t="s">
        <v>20354</v>
      </c>
      <c r="F2513" s="62" t="s">
        <v>15764</v>
      </c>
    </row>
    <row r="2514" spans="1:6" x14ac:dyDescent="0.15">
      <c r="A2514" s="87" t="s">
        <v>2454</v>
      </c>
      <c r="B2514" s="91" t="s">
        <v>23498</v>
      </c>
      <c r="C2514" s="91" t="s">
        <v>23499</v>
      </c>
      <c r="D2514" s="91" t="s">
        <v>23500</v>
      </c>
      <c r="E2514" s="62" t="s">
        <v>20354</v>
      </c>
      <c r="F2514" s="62" t="s">
        <v>15764</v>
      </c>
    </row>
    <row r="2515" spans="1:6" x14ac:dyDescent="0.15">
      <c r="A2515" s="87" t="s">
        <v>2779</v>
      </c>
      <c r="B2515" s="91" t="s">
        <v>23501</v>
      </c>
      <c r="C2515" s="91" t="s">
        <v>23502</v>
      </c>
      <c r="D2515" s="91" t="s">
        <v>23503</v>
      </c>
      <c r="E2515" s="62" t="s">
        <v>20354</v>
      </c>
      <c r="F2515" s="62" t="s">
        <v>15764</v>
      </c>
    </row>
    <row r="2516" spans="1:6" x14ac:dyDescent="0.15">
      <c r="A2516" s="87" t="s">
        <v>2613</v>
      </c>
      <c r="B2516" s="91" t="s">
        <v>23504</v>
      </c>
      <c r="C2516" s="91" t="s">
        <v>23505</v>
      </c>
      <c r="D2516" s="91" t="s">
        <v>23506</v>
      </c>
      <c r="E2516" s="62" t="s">
        <v>20354</v>
      </c>
      <c r="F2516" s="62" t="s">
        <v>15764</v>
      </c>
    </row>
    <row r="2517" spans="1:6" x14ac:dyDescent="0.15">
      <c r="A2517" s="87" t="s">
        <v>2761</v>
      </c>
      <c r="B2517" s="91" t="s">
        <v>23507</v>
      </c>
      <c r="C2517" s="91" t="s">
        <v>23508</v>
      </c>
      <c r="D2517" s="91" t="s">
        <v>23509</v>
      </c>
      <c r="E2517" s="62" t="s">
        <v>20354</v>
      </c>
      <c r="F2517" s="62" t="s">
        <v>15764</v>
      </c>
    </row>
    <row r="2518" spans="1:6" x14ac:dyDescent="0.15">
      <c r="A2518" s="87" t="s">
        <v>2245</v>
      </c>
      <c r="B2518" s="91" t="s">
        <v>23510</v>
      </c>
      <c r="C2518" s="91" t="s">
        <v>23511</v>
      </c>
      <c r="D2518" s="91" t="s">
        <v>23512</v>
      </c>
      <c r="E2518" s="62" t="s">
        <v>20354</v>
      </c>
      <c r="F2518" s="62" t="s">
        <v>15764</v>
      </c>
    </row>
    <row r="2519" spans="1:6" x14ac:dyDescent="0.15">
      <c r="A2519" s="87" t="s">
        <v>2531</v>
      </c>
      <c r="B2519" s="91" t="s">
        <v>23513</v>
      </c>
      <c r="C2519" s="91" t="s">
        <v>23514</v>
      </c>
      <c r="D2519" s="91" t="s">
        <v>23515</v>
      </c>
      <c r="E2519" s="62" t="s">
        <v>20354</v>
      </c>
      <c r="F2519" s="62" t="s">
        <v>15764</v>
      </c>
    </row>
    <row r="2520" spans="1:6" x14ac:dyDescent="0.15">
      <c r="A2520" s="87" t="s">
        <v>1943</v>
      </c>
      <c r="B2520" s="91" t="s">
        <v>23516</v>
      </c>
      <c r="C2520" s="91" t="s">
        <v>23517</v>
      </c>
      <c r="D2520" s="91" t="s">
        <v>23518</v>
      </c>
      <c r="E2520" s="62" t="s">
        <v>20354</v>
      </c>
      <c r="F2520" s="62" t="s">
        <v>15764</v>
      </c>
    </row>
    <row r="2521" spans="1:6" x14ac:dyDescent="0.15">
      <c r="A2521" s="87" t="s">
        <v>2763</v>
      </c>
      <c r="B2521" s="91" t="s">
        <v>23519</v>
      </c>
      <c r="C2521" s="91" t="s">
        <v>23520</v>
      </c>
      <c r="D2521" s="91" t="s">
        <v>23521</v>
      </c>
      <c r="E2521" s="62" t="s">
        <v>20354</v>
      </c>
      <c r="F2521" s="62" t="s">
        <v>15764</v>
      </c>
    </row>
    <row r="2522" spans="1:6" x14ac:dyDescent="0.15">
      <c r="A2522" s="87" t="s">
        <v>2434</v>
      </c>
      <c r="B2522" s="91" t="s">
        <v>23522</v>
      </c>
      <c r="C2522" s="91" t="s">
        <v>23523</v>
      </c>
      <c r="D2522" s="91" t="s">
        <v>23524</v>
      </c>
      <c r="E2522" s="62" t="s">
        <v>20354</v>
      </c>
      <c r="F2522" s="62" t="s">
        <v>15764</v>
      </c>
    </row>
    <row r="2523" spans="1:6" x14ac:dyDescent="0.15">
      <c r="A2523" s="87" t="s">
        <v>2437</v>
      </c>
      <c r="B2523" s="91" t="s">
        <v>23525</v>
      </c>
      <c r="C2523" s="91" t="s">
        <v>23526</v>
      </c>
      <c r="D2523" s="91" t="s">
        <v>23527</v>
      </c>
      <c r="E2523" s="62" t="s">
        <v>20354</v>
      </c>
      <c r="F2523" s="62" t="s">
        <v>15764</v>
      </c>
    </row>
    <row r="2524" spans="1:6" x14ac:dyDescent="0.15">
      <c r="A2524" s="87" t="s">
        <v>2440</v>
      </c>
      <c r="B2524" s="91" t="s">
        <v>23528</v>
      </c>
      <c r="C2524" s="91" t="s">
        <v>23529</v>
      </c>
      <c r="D2524" s="91" t="s">
        <v>23530</v>
      </c>
      <c r="E2524" s="62" t="s">
        <v>20354</v>
      </c>
      <c r="F2524" s="62" t="s">
        <v>15764</v>
      </c>
    </row>
    <row r="2525" spans="1:6" x14ac:dyDescent="0.15">
      <c r="A2525" s="87" t="s">
        <v>2607</v>
      </c>
      <c r="B2525" s="91" t="s">
        <v>23531</v>
      </c>
      <c r="C2525" s="91" t="s">
        <v>23532</v>
      </c>
      <c r="D2525" s="91" t="s">
        <v>23533</v>
      </c>
      <c r="E2525" s="62" t="s">
        <v>20354</v>
      </c>
      <c r="F2525" s="62" t="s">
        <v>15764</v>
      </c>
    </row>
    <row r="2526" spans="1:6" x14ac:dyDescent="0.15">
      <c r="A2526" s="87" t="s">
        <v>2446</v>
      </c>
      <c r="B2526" s="91" t="s">
        <v>23534</v>
      </c>
      <c r="C2526" s="91" t="s">
        <v>23535</v>
      </c>
      <c r="D2526" s="91" t="s">
        <v>23536</v>
      </c>
      <c r="E2526" s="62" t="s">
        <v>20354</v>
      </c>
      <c r="F2526" s="62" t="s">
        <v>15764</v>
      </c>
    </row>
    <row r="2527" spans="1:6" x14ac:dyDescent="0.15">
      <c r="A2527" s="87" t="s">
        <v>2449</v>
      </c>
      <c r="B2527" s="91" t="s">
        <v>23537</v>
      </c>
      <c r="C2527" s="91" t="s">
        <v>23538</v>
      </c>
      <c r="D2527" s="91" t="s">
        <v>23539</v>
      </c>
      <c r="E2527" s="62" t="s">
        <v>20354</v>
      </c>
      <c r="F2527" s="62" t="s">
        <v>15764</v>
      </c>
    </row>
    <row r="2528" spans="1:6" x14ac:dyDescent="0.15">
      <c r="A2528" s="87" t="s">
        <v>2341</v>
      </c>
      <c r="B2528" s="91" t="s">
        <v>23540</v>
      </c>
      <c r="C2528" s="91" t="s">
        <v>23541</v>
      </c>
      <c r="D2528" s="91" t="s">
        <v>23542</v>
      </c>
      <c r="E2528" s="62" t="s">
        <v>20354</v>
      </c>
      <c r="F2528" s="62" t="s">
        <v>15764</v>
      </c>
    </row>
    <row r="2529" spans="1:6" x14ac:dyDescent="0.15">
      <c r="A2529" s="87" t="s">
        <v>2776</v>
      </c>
      <c r="B2529" s="91" t="s">
        <v>23543</v>
      </c>
      <c r="C2529" s="91" t="s">
        <v>23544</v>
      </c>
      <c r="D2529" s="91" t="s">
        <v>23545</v>
      </c>
      <c r="E2529" s="62" t="s">
        <v>20354</v>
      </c>
      <c r="F2529" s="62" t="s">
        <v>15764</v>
      </c>
    </row>
    <row r="2530" spans="1:6" x14ac:dyDescent="0.15">
      <c r="A2530" s="87" t="s">
        <v>2338</v>
      </c>
      <c r="B2530" s="91" t="s">
        <v>23546</v>
      </c>
      <c r="C2530" s="91" t="s">
        <v>23547</v>
      </c>
      <c r="D2530" s="91" t="s">
        <v>23548</v>
      </c>
      <c r="E2530" s="62" t="s">
        <v>20354</v>
      </c>
      <c r="F2530" s="62" t="s">
        <v>15764</v>
      </c>
    </row>
    <row r="2531" spans="1:6" x14ac:dyDescent="0.15">
      <c r="A2531" s="87" t="s">
        <v>2248</v>
      </c>
      <c r="B2531" s="91" t="s">
        <v>23549</v>
      </c>
      <c r="C2531" s="91" t="s">
        <v>23550</v>
      </c>
      <c r="D2531" s="91" t="s">
        <v>23551</v>
      </c>
      <c r="E2531" s="62" t="s">
        <v>20354</v>
      </c>
      <c r="F2531" s="62" t="s">
        <v>15764</v>
      </c>
    </row>
    <row r="2532" spans="1:6" x14ac:dyDescent="0.15">
      <c r="A2532" s="87" t="s">
        <v>2766</v>
      </c>
      <c r="B2532" s="91" t="s">
        <v>23552</v>
      </c>
      <c r="C2532" s="91" t="s">
        <v>23553</v>
      </c>
      <c r="D2532" s="91" t="s">
        <v>23554</v>
      </c>
      <c r="E2532" s="62" t="s">
        <v>20354</v>
      </c>
      <c r="F2532" s="62" t="s">
        <v>15764</v>
      </c>
    </row>
    <row r="2533" spans="1:6" x14ac:dyDescent="0.15">
      <c r="A2533" s="87" t="s">
        <v>2770</v>
      </c>
      <c r="B2533" s="91" t="s">
        <v>23555</v>
      </c>
      <c r="C2533" s="91" t="s">
        <v>23556</v>
      </c>
      <c r="D2533" s="91" t="s">
        <v>23557</v>
      </c>
      <c r="E2533" s="62" t="s">
        <v>20354</v>
      </c>
      <c r="F2533" s="62" t="s">
        <v>15764</v>
      </c>
    </row>
    <row r="2534" spans="1:6" x14ac:dyDescent="0.15">
      <c r="A2534" s="87" t="s">
        <v>2553</v>
      </c>
      <c r="B2534" s="91" t="s">
        <v>23558</v>
      </c>
      <c r="C2534" s="91" t="s">
        <v>23559</v>
      </c>
      <c r="D2534" s="91" t="s">
        <v>23560</v>
      </c>
      <c r="E2534" s="62" t="s">
        <v>20354</v>
      </c>
      <c r="F2534" s="62" t="s">
        <v>15764</v>
      </c>
    </row>
    <row r="2535" spans="1:6" x14ac:dyDescent="0.15">
      <c r="A2535" s="87" t="s">
        <v>2773</v>
      </c>
      <c r="B2535" s="91" t="s">
        <v>23561</v>
      </c>
      <c r="C2535" s="91" t="s">
        <v>23562</v>
      </c>
      <c r="D2535" s="91" t="s">
        <v>23563</v>
      </c>
      <c r="E2535" s="62" t="s">
        <v>20354</v>
      </c>
      <c r="F2535" s="62" t="s">
        <v>15764</v>
      </c>
    </row>
    <row r="2536" spans="1:6" x14ac:dyDescent="0.15">
      <c r="A2536" s="87" t="s">
        <v>2556</v>
      </c>
      <c r="B2536" s="91" t="s">
        <v>23564</v>
      </c>
      <c r="C2536" s="91" t="s">
        <v>23565</v>
      </c>
      <c r="D2536" s="91" t="s">
        <v>23566</v>
      </c>
      <c r="E2536" s="62" t="s">
        <v>20354</v>
      </c>
      <c r="F2536" s="62" t="s">
        <v>15764</v>
      </c>
    </row>
    <row r="2537" spans="1:6" x14ac:dyDescent="0.15">
      <c r="A2537" s="87" t="s">
        <v>2767</v>
      </c>
      <c r="B2537" s="91" t="s">
        <v>23567</v>
      </c>
      <c r="C2537" s="91" t="s">
        <v>23568</v>
      </c>
      <c r="D2537" s="91" t="s">
        <v>23569</v>
      </c>
      <c r="E2537" s="62" t="s">
        <v>20354</v>
      </c>
      <c r="F2537" s="62" t="s">
        <v>15764</v>
      </c>
    </row>
    <row r="2538" spans="1:6" x14ac:dyDescent="0.15">
      <c r="A2538" s="87" t="s">
        <v>693</v>
      </c>
      <c r="B2538" s="91" t="s">
        <v>23570</v>
      </c>
      <c r="C2538" s="91" t="s">
        <v>23571</v>
      </c>
      <c r="D2538" s="91" t="s">
        <v>23572</v>
      </c>
      <c r="E2538" s="62" t="s">
        <v>20354</v>
      </c>
      <c r="F2538" s="62" t="s">
        <v>15764</v>
      </c>
    </row>
    <row r="2539" spans="1:6" x14ac:dyDescent="0.15">
      <c r="A2539" s="87" t="s">
        <v>1249</v>
      </c>
      <c r="B2539" s="91" t="s">
        <v>23573</v>
      </c>
      <c r="C2539" s="91" t="s">
        <v>23574</v>
      </c>
      <c r="D2539" s="91" t="s">
        <v>23575</v>
      </c>
      <c r="E2539" s="62" t="s">
        <v>20354</v>
      </c>
      <c r="F2539" s="62" t="s">
        <v>15764</v>
      </c>
    </row>
    <row r="2540" spans="1:6" x14ac:dyDescent="0.15">
      <c r="A2540" s="87" t="s">
        <v>1531</v>
      </c>
      <c r="B2540" s="91" t="s">
        <v>23576</v>
      </c>
      <c r="C2540" s="91" t="s">
        <v>23577</v>
      </c>
      <c r="D2540" s="91" t="s">
        <v>23578</v>
      </c>
      <c r="E2540" s="62" t="s">
        <v>20354</v>
      </c>
      <c r="F2540" s="62" t="s">
        <v>15764</v>
      </c>
    </row>
    <row r="2541" spans="1:6" x14ac:dyDescent="0.15">
      <c r="A2541" s="87" t="s">
        <v>770</v>
      </c>
      <c r="B2541" s="91" t="s">
        <v>23579</v>
      </c>
      <c r="C2541" s="91" t="s">
        <v>23580</v>
      </c>
      <c r="D2541" s="91" t="s">
        <v>23581</v>
      </c>
      <c r="E2541" s="62" t="s">
        <v>20354</v>
      </c>
      <c r="F2541" s="62" t="s">
        <v>15764</v>
      </c>
    </row>
    <row r="2542" spans="1:6" x14ac:dyDescent="0.15">
      <c r="A2542" s="87" t="s">
        <v>1463</v>
      </c>
      <c r="B2542" s="91" t="s">
        <v>23582</v>
      </c>
      <c r="C2542" s="91" t="s">
        <v>23583</v>
      </c>
      <c r="D2542" s="91" t="s">
        <v>23584</v>
      </c>
      <c r="E2542" s="62" t="s">
        <v>20354</v>
      </c>
      <c r="F2542" s="62" t="s">
        <v>15764</v>
      </c>
    </row>
    <row r="2543" spans="1:6" x14ac:dyDescent="0.15">
      <c r="A2543" s="87" t="s">
        <v>1092</v>
      </c>
      <c r="B2543" s="91" t="s">
        <v>23585</v>
      </c>
      <c r="C2543" s="91" t="s">
        <v>23586</v>
      </c>
      <c r="D2543" s="91" t="s">
        <v>23587</v>
      </c>
      <c r="E2543" s="62" t="s">
        <v>20354</v>
      </c>
      <c r="F2543" s="62" t="s">
        <v>15764</v>
      </c>
    </row>
    <row r="2544" spans="1:6" x14ac:dyDescent="0.15">
      <c r="A2544" s="87" t="s">
        <v>1564</v>
      </c>
      <c r="B2544" s="91" t="s">
        <v>23588</v>
      </c>
      <c r="C2544" s="91" t="s">
        <v>23589</v>
      </c>
      <c r="D2544" s="91" t="s">
        <v>23590</v>
      </c>
      <c r="E2544" s="62" t="s">
        <v>20354</v>
      </c>
      <c r="F2544" s="62" t="s">
        <v>15764</v>
      </c>
    </row>
    <row r="2545" spans="1:6" x14ac:dyDescent="0.15">
      <c r="A2545" s="87" t="s">
        <v>2752</v>
      </c>
      <c r="B2545" s="91" t="s">
        <v>23591</v>
      </c>
      <c r="C2545" s="91" t="s">
        <v>23592</v>
      </c>
      <c r="D2545" s="91" t="s">
        <v>23593</v>
      </c>
      <c r="E2545" s="62" t="s">
        <v>20354</v>
      </c>
      <c r="F2545" s="62" t="s">
        <v>15764</v>
      </c>
    </row>
    <row r="2546" spans="1:6" x14ac:dyDescent="0.15">
      <c r="A2546" s="87" t="s">
        <v>1152</v>
      </c>
      <c r="B2546" s="91" t="s">
        <v>23594</v>
      </c>
      <c r="C2546" s="91" t="s">
        <v>23595</v>
      </c>
      <c r="D2546" s="91" t="s">
        <v>23596</v>
      </c>
      <c r="E2546" s="62" t="s">
        <v>20354</v>
      </c>
      <c r="F2546" s="62" t="s">
        <v>15764</v>
      </c>
    </row>
    <row r="2547" spans="1:6" x14ac:dyDescent="0.15">
      <c r="A2547" s="87" t="s">
        <v>666</v>
      </c>
      <c r="B2547" s="91" t="s">
        <v>23597</v>
      </c>
      <c r="C2547" s="91" t="s">
        <v>23598</v>
      </c>
      <c r="D2547" s="91" t="s">
        <v>23599</v>
      </c>
      <c r="E2547" s="62" t="s">
        <v>20354</v>
      </c>
      <c r="F2547" s="62" t="s">
        <v>15764</v>
      </c>
    </row>
    <row r="2548" spans="1:6" x14ac:dyDescent="0.15">
      <c r="A2548" s="87" t="s">
        <v>1854</v>
      </c>
      <c r="B2548" s="91" t="s">
        <v>23600</v>
      </c>
      <c r="C2548" s="91" t="s">
        <v>23601</v>
      </c>
      <c r="D2548" s="91" t="s">
        <v>23602</v>
      </c>
      <c r="E2548" s="62" t="s">
        <v>20354</v>
      </c>
      <c r="F2548" s="62" t="s">
        <v>15764</v>
      </c>
    </row>
    <row r="2549" spans="1:6" x14ac:dyDescent="0.15">
      <c r="A2549" s="87" t="s">
        <v>931</v>
      </c>
      <c r="B2549" s="91" t="s">
        <v>23603</v>
      </c>
      <c r="C2549" s="91" t="s">
        <v>23604</v>
      </c>
      <c r="D2549" s="91" t="s">
        <v>23605</v>
      </c>
      <c r="E2549" s="62" t="s">
        <v>20354</v>
      </c>
      <c r="F2549" s="62" t="s">
        <v>15764</v>
      </c>
    </row>
    <row r="2550" spans="1:6" x14ac:dyDescent="0.15">
      <c r="A2550" s="87" t="s">
        <v>2994</v>
      </c>
      <c r="B2550" s="91" t="s">
        <v>23606</v>
      </c>
      <c r="C2550" s="91" t="s">
        <v>23607</v>
      </c>
      <c r="D2550" s="91" t="s">
        <v>23608</v>
      </c>
      <c r="E2550" s="62" t="s">
        <v>20354</v>
      </c>
      <c r="F2550" s="62" t="s">
        <v>15764</v>
      </c>
    </row>
    <row r="2551" spans="1:6" x14ac:dyDescent="0.15">
      <c r="A2551" s="87" t="s">
        <v>2997</v>
      </c>
      <c r="B2551" s="91" t="s">
        <v>23609</v>
      </c>
      <c r="C2551" s="91" t="s">
        <v>23610</v>
      </c>
      <c r="D2551" s="91" t="s">
        <v>23611</v>
      </c>
      <c r="E2551" s="62" t="s">
        <v>20354</v>
      </c>
      <c r="F2551" s="62" t="s">
        <v>15764</v>
      </c>
    </row>
    <row r="2552" spans="1:6" x14ac:dyDescent="0.15">
      <c r="A2552" s="87" t="s">
        <v>3000</v>
      </c>
      <c r="B2552" s="91" t="s">
        <v>23612</v>
      </c>
      <c r="C2552" s="91" t="s">
        <v>23613</v>
      </c>
      <c r="D2552" s="91" t="s">
        <v>23614</v>
      </c>
      <c r="E2552" s="62" t="s">
        <v>20354</v>
      </c>
      <c r="F2552" s="62" t="s">
        <v>15764</v>
      </c>
    </row>
    <row r="2553" spans="1:6" x14ac:dyDescent="0.15">
      <c r="A2553" s="87" t="s">
        <v>3003</v>
      </c>
      <c r="B2553" s="91" t="s">
        <v>23615</v>
      </c>
      <c r="C2553" s="91" t="s">
        <v>23616</v>
      </c>
      <c r="D2553" s="91" t="s">
        <v>23617</v>
      </c>
      <c r="E2553" s="62" t="s">
        <v>20354</v>
      </c>
      <c r="F2553" s="62" t="s">
        <v>15764</v>
      </c>
    </row>
    <row r="2554" spans="1:6" x14ac:dyDescent="0.15">
      <c r="A2554" s="87" t="s">
        <v>2037</v>
      </c>
      <c r="B2554" s="91" t="s">
        <v>23618</v>
      </c>
      <c r="C2554" s="91" t="s">
        <v>23619</v>
      </c>
      <c r="D2554" s="91" t="s">
        <v>23620</v>
      </c>
      <c r="E2554" s="62" t="s">
        <v>20354</v>
      </c>
      <c r="F2554" s="62" t="s">
        <v>15764</v>
      </c>
    </row>
    <row r="2555" spans="1:6" x14ac:dyDescent="0.15">
      <c r="A2555" s="87" t="s">
        <v>1200</v>
      </c>
      <c r="B2555" s="91" t="s">
        <v>23621</v>
      </c>
      <c r="C2555" s="91" t="s">
        <v>23622</v>
      </c>
      <c r="D2555" s="91" t="s">
        <v>23623</v>
      </c>
      <c r="E2555" s="62" t="s">
        <v>20354</v>
      </c>
      <c r="F2555" s="62" t="s">
        <v>15764</v>
      </c>
    </row>
    <row r="2556" spans="1:6" x14ac:dyDescent="0.15">
      <c r="A2556" s="87" t="s">
        <v>1310</v>
      </c>
      <c r="B2556" s="91" t="s">
        <v>23624</v>
      </c>
      <c r="C2556" s="91" t="s">
        <v>23625</v>
      </c>
      <c r="D2556" s="91" t="s">
        <v>23626</v>
      </c>
      <c r="E2556" s="62" t="s">
        <v>20354</v>
      </c>
      <c r="F2556" s="62" t="s">
        <v>15764</v>
      </c>
    </row>
    <row r="2557" spans="1:6" x14ac:dyDescent="0.15">
      <c r="A2557" s="87" t="s">
        <v>812</v>
      </c>
      <c r="B2557" s="91" t="s">
        <v>23627</v>
      </c>
      <c r="C2557" s="91" t="s">
        <v>23628</v>
      </c>
      <c r="D2557" s="91" t="s">
        <v>23629</v>
      </c>
      <c r="E2557" s="62" t="s">
        <v>20354</v>
      </c>
      <c r="F2557" s="62" t="s">
        <v>15764</v>
      </c>
    </row>
    <row r="2558" spans="1:6" x14ac:dyDescent="0.15">
      <c r="A2558" s="87" t="s">
        <v>1472</v>
      </c>
      <c r="B2558" s="91" t="s">
        <v>23630</v>
      </c>
      <c r="C2558" s="91" t="s">
        <v>23631</v>
      </c>
      <c r="D2558" s="91" t="s">
        <v>23632</v>
      </c>
      <c r="E2558" s="62" t="s">
        <v>20354</v>
      </c>
      <c r="F2558" s="62" t="s">
        <v>15764</v>
      </c>
    </row>
    <row r="2559" spans="1:6" x14ac:dyDescent="0.15">
      <c r="A2559" s="87" t="s">
        <v>1104</v>
      </c>
      <c r="B2559" s="91" t="s">
        <v>23633</v>
      </c>
      <c r="C2559" s="91" t="s">
        <v>23634</v>
      </c>
      <c r="D2559" s="91" t="s">
        <v>23635</v>
      </c>
      <c r="E2559" s="62" t="s">
        <v>20354</v>
      </c>
      <c r="F2559" s="62" t="s">
        <v>15764</v>
      </c>
    </row>
    <row r="2560" spans="1:6" x14ac:dyDescent="0.15">
      <c r="A2560" s="87" t="s">
        <v>3076</v>
      </c>
      <c r="B2560" s="91" t="s">
        <v>23636</v>
      </c>
      <c r="C2560" s="91" t="s">
        <v>23637</v>
      </c>
      <c r="D2560" s="91" t="s">
        <v>23638</v>
      </c>
      <c r="E2560" s="62" t="s">
        <v>20354</v>
      </c>
      <c r="F2560" s="62" t="s">
        <v>15764</v>
      </c>
    </row>
    <row r="2561" spans="1:6" x14ac:dyDescent="0.15">
      <c r="A2561" s="87" t="s">
        <v>1107</v>
      </c>
      <c r="B2561" s="91" t="s">
        <v>23639</v>
      </c>
      <c r="C2561" s="91" t="s">
        <v>23640</v>
      </c>
      <c r="D2561" s="91" t="s">
        <v>23641</v>
      </c>
      <c r="E2561" s="62" t="s">
        <v>20354</v>
      </c>
      <c r="F2561" s="62" t="s">
        <v>15764</v>
      </c>
    </row>
    <row r="2562" spans="1:6" x14ac:dyDescent="0.15">
      <c r="A2562" s="87" t="s">
        <v>1877</v>
      </c>
      <c r="B2562" s="91" t="s">
        <v>23642</v>
      </c>
      <c r="C2562" s="91" t="s">
        <v>23643</v>
      </c>
      <c r="D2562" s="91" t="s">
        <v>23644</v>
      </c>
      <c r="E2562" s="62" t="s">
        <v>20354</v>
      </c>
      <c r="F2562" s="62" t="s">
        <v>15764</v>
      </c>
    </row>
    <row r="2563" spans="1:6" x14ac:dyDescent="0.15">
      <c r="A2563" s="87" t="s">
        <v>1110</v>
      </c>
      <c r="B2563" s="91" t="s">
        <v>23645</v>
      </c>
      <c r="C2563" s="91" t="s">
        <v>23646</v>
      </c>
      <c r="D2563" s="91" t="s">
        <v>23647</v>
      </c>
      <c r="E2563" s="62" t="s">
        <v>20354</v>
      </c>
      <c r="F2563" s="62" t="s">
        <v>15764</v>
      </c>
    </row>
    <row r="2564" spans="1:6" x14ac:dyDescent="0.15">
      <c r="A2564" s="87" t="s">
        <v>2508</v>
      </c>
      <c r="B2564" s="91" t="s">
        <v>23648</v>
      </c>
      <c r="C2564" s="91" t="s">
        <v>23649</v>
      </c>
      <c r="D2564" s="91" t="s">
        <v>23650</v>
      </c>
      <c r="E2564" s="62" t="s">
        <v>20354</v>
      </c>
      <c r="F2564" s="62" t="s">
        <v>15764</v>
      </c>
    </row>
    <row r="2565" spans="1:6" x14ac:dyDescent="0.15">
      <c r="A2565" s="87" t="s">
        <v>2197</v>
      </c>
      <c r="B2565" s="91" t="s">
        <v>23651</v>
      </c>
      <c r="C2565" s="91" t="s">
        <v>23652</v>
      </c>
      <c r="D2565" s="91" t="s">
        <v>23653</v>
      </c>
      <c r="E2565" s="62" t="s">
        <v>20354</v>
      </c>
      <c r="F2565" s="62" t="s">
        <v>15764</v>
      </c>
    </row>
    <row r="2566" spans="1:6" x14ac:dyDescent="0.15">
      <c r="A2566" s="87" t="s">
        <v>1384</v>
      </c>
      <c r="B2566" s="91" t="s">
        <v>23654</v>
      </c>
      <c r="C2566" s="91" t="s">
        <v>23655</v>
      </c>
      <c r="D2566" s="91" t="s">
        <v>23656</v>
      </c>
      <c r="E2566" s="62" t="s">
        <v>20354</v>
      </c>
      <c r="F2566" s="62" t="s">
        <v>15764</v>
      </c>
    </row>
    <row r="2567" spans="1:6" x14ac:dyDescent="0.15">
      <c r="A2567" s="87" t="s">
        <v>1753</v>
      </c>
      <c r="B2567" s="91" t="s">
        <v>23657</v>
      </c>
      <c r="C2567" s="91" t="s">
        <v>23658</v>
      </c>
      <c r="D2567" s="91" t="s">
        <v>23659</v>
      </c>
      <c r="E2567" s="62" t="s">
        <v>20354</v>
      </c>
      <c r="F2567" s="62" t="s">
        <v>15764</v>
      </c>
    </row>
    <row r="2568" spans="1:6" x14ac:dyDescent="0.15">
      <c r="A2568" s="87" t="s">
        <v>2103</v>
      </c>
      <c r="B2568" s="91" t="s">
        <v>23660</v>
      </c>
      <c r="C2568" s="91" t="s">
        <v>23661</v>
      </c>
      <c r="D2568" s="91" t="s">
        <v>23662</v>
      </c>
      <c r="E2568" s="62" t="s">
        <v>20354</v>
      </c>
      <c r="F2568" s="62" t="s">
        <v>15764</v>
      </c>
    </row>
    <row r="2569" spans="1:6" x14ac:dyDescent="0.15">
      <c r="A2569" s="87" t="s">
        <v>3061</v>
      </c>
      <c r="B2569" s="91" t="s">
        <v>23663</v>
      </c>
      <c r="C2569" s="91" t="s">
        <v>23664</v>
      </c>
      <c r="D2569" s="91" t="s">
        <v>23665</v>
      </c>
      <c r="E2569" s="62" t="s">
        <v>20354</v>
      </c>
      <c r="F2569" s="62" t="s">
        <v>15764</v>
      </c>
    </row>
    <row r="2570" spans="1:6" x14ac:dyDescent="0.15">
      <c r="A2570" s="87" t="s">
        <v>3079</v>
      </c>
      <c r="B2570" s="91" t="s">
        <v>23666</v>
      </c>
      <c r="C2570" s="91" t="s">
        <v>23667</v>
      </c>
      <c r="D2570" s="91" t="s">
        <v>23668</v>
      </c>
      <c r="E2570" s="62" t="s">
        <v>20354</v>
      </c>
      <c r="F2570" s="62" t="s">
        <v>15764</v>
      </c>
    </row>
    <row r="2571" spans="1:6" x14ac:dyDescent="0.15">
      <c r="A2571" s="87" t="s">
        <v>2939</v>
      </c>
      <c r="B2571" s="91" t="s">
        <v>23669</v>
      </c>
      <c r="C2571" s="91" t="s">
        <v>23670</v>
      </c>
      <c r="D2571" s="91" t="s">
        <v>23671</v>
      </c>
      <c r="E2571" s="62" t="s">
        <v>20354</v>
      </c>
      <c r="F2571" s="62" t="s">
        <v>15764</v>
      </c>
    </row>
    <row r="2572" spans="1:6" x14ac:dyDescent="0.15">
      <c r="A2572" s="87" t="s">
        <v>1725</v>
      </c>
      <c r="B2572" s="91" t="s">
        <v>23672</v>
      </c>
      <c r="C2572" s="91" t="s">
        <v>23673</v>
      </c>
      <c r="D2572" s="91" t="s">
        <v>23674</v>
      </c>
      <c r="E2572" s="62" t="s">
        <v>20354</v>
      </c>
      <c r="F2572" s="62" t="s">
        <v>15764</v>
      </c>
    </row>
    <row r="2573" spans="1:6" x14ac:dyDescent="0.15">
      <c r="A2573" s="87" t="s">
        <v>3197</v>
      </c>
      <c r="B2573" s="91" t="s">
        <v>23675</v>
      </c>
      <c r="C2573" s="91" t="s">
        <v>23676</v>
      </c>
      <c r="D2573" s="91" t="s">
        <v>23677</v>
      </c>
      <c r="E2573" s="62" t="s">
        <v>20354</v>
      </c>
      <c r="F2573" s="62" t="s">
        <v>15764</v>
      </c>
    </row>
    <row r="2574" spans="1:6" x14ac:dyDescent="0.15">
      <c r="A2574" s="87" t="s">
        <v>3233</v>
      </c>
      <c r="B2574" s="91" t="s">
        <v>23678</v>
      </c>
      <c r="C2574" s="91" t="s">
        <v>23679</v>
      </c>
      <c r="D2574" s="91" t="s">
        <v>23680</v>
      </c>
      <c r="E2574" s="62" t="s">
        <v>20354</v>
      </c>
      <c r="F2574" s="62" t="s">
        <v>15764</v>
      </c>
    </row>
    <row r="2575" spans="1:6" x14ac:dyDescent="0.15">
      <c r="A2575" s="87" t="s">
        <v>1218</v>
      </c>
      <c r="B2575" s="91" t="s">
        <v>23681</v>
      </c>
      <c r="C2575" s="91" t="s">
        <v>23682</v>
      </c>
      <c r="D2575" s="91" t="s">
        <v>23683</v>
      </c>
      <c r="E2575" s="62" t="s">
        <v>20354</v>
      </c>
      <c r="F2575" s="62" t="s">
        <v>15764</v>
      </c>
    </row>
    <row r="2576" spans="1:6" x14ac:dyDescent="0.15">
      <c r="A2576" s="87" t="s">
        <v>1212</v>
      </c>
      <c r="B2576" s="91" t="s">
        <v>23684</v>
      </c>
      <c r="C2576" s="91" t="s">
        <v>23685</v>
      </c>
      <c r="D2576" s="91" t="s">
        <v>23686</v>
      </c>
      <c r="E2576" s="62" t="s">
        <v>20354</v>
      </c>
      <c r="F2576" s="62" t="s">
        <v>15764</v>
      </c>
    </row>
    <row r="2577" spans="1:6" x14ac:dyDescent="0.15">
      <c r="A2577" s="87" t="s">
        <v>2656</v>
      </c>
      <c r="B2577" s="91" t="s">
        <v>23687</v>
      </c>
      <c r="C2577" s="91" t="s">
        <v>23688</v>
      </c>
      <c r="D2577" s="91" t="s">
        <v>23689</v>
      </c>
      <c r="E2577" s="62" t="s">
        <v>20354</v>
      </c>
      <c r="F2577" s="62" t="s">
        <v>15764</v>
      </c>
    </row>
    <row r="2578" spans="1:6" x14ac:dyDescent="0.15">
      <c r="A2578" s="87" t="s">
        <v>1360</v>
      </c>
      <c r="B2578" s="91" t="s">
        <v>23690</v>
      </c>
      <c r="C2578" s="91" t="s">
        <v>23691</v>
      </c>
      <c r="D2578" s="91" t="s">
        <v>23692</v>
      </c>
      <c r="E2578" s="62" t="s">
        <v>20354</v>
      </c>
      <c r="F2578" s="62" t="s">
        <v>15764</v>
      </c>
    </row>
    <row r="2579" spans="1:6" x14ac:dyDescent="0.15">
      <c r="A2579" s="87" t="s">
        <v>833</v>
      </c>
      <c r="B2579" s="91" t="s">
        <v>23693</v>
      </c>
      <c r="C2579" s="91" t="s">
        <v>23694</v>
      </c>
      <c r="D2579" s="91" t="s">
        <v>23695</v>
      </c>
      <c r="E2579" s="62" t="s">
        <v>20354</v>
      </c>
      <c r="F2579" s="62" t="s">
        <v>15764</v>
      </c>
    </row>
    <row r="2580" spans="1:6" x14ac:dyDescent="0.15">
      <c r="A2580" s="87" t="s">
        <v>1795</v>
      </c>
      <c r="B2580" s="91" t="s">
        <v>23696</v>
      </c>
      <c r="C2580" s="91" t="s">
        <v>23697</v>
      </c>
      <c r="D2580" s="91" t="s">
        <v>23698</v>
      </c>
      <c r="E2580" s="62" t="s">
        <v>20354</v>
      </c>
      <c r="F2580" s="62" t="s">
        <v>15764</v>
      </c>
    </row>
    <row r="2581" spans="1:6" x14ac:dyDescent="0.15">
      <c r="A2581" s="87" t="s">
        <v>981</v>
      </c>
      <c r="B2581" s="91" t="s">
        <v>23699</v>
      </c>
      <c r="C2581" s="91" t="s">
        <v>23700</v>
      </c>
      <c r="D2581" s="91" t="s">
        <v>23701</v>
      </c>
      <c r="E2581" s="62" t="s">
        <v>20354</v>
      </c>
      <c r="F2581" s="62" t="s">
        <v>15764</v>
      </c>
    </row>
    <row r="2582" spans="1:6" x14ac:dyDescent="0.15">
      <c r="A2582" s="87" t="s">
        <v>1714</v>
      </c>
      <c r="B2582" s="91" t="s">
        <v>23702</v>
      </c>
      <c r="C2582" s="91" t="s">
        <v>23703</v>
      </c>
      <c r="D2582" s="91" t="s">
        <v>23704</v>
      </c>
      <c r="E2582" s="62" t="s">
        <v>20354</v>
      </c>
      <c r="F2582" s="62" t="s">
        <v>15764</v>
      </c>
    </row>
    <row r="2583" spans="1:6" x14ac:dyDescent="0.15">
      <c r="A2583" s="87" t="s">
        <v>2511</v>
      </c>
      <c r="B2583" s="91" t="s">
        <v>23705</v>
      </c>
      <c r="C2583" s="91" t="s">
        <v>23706</v>
      </c>
      <c r="D2583" s="91" t="s">
        <v>23707</v>
      </c>
      <c r="E2583" s="62" t="s">
        <v>20354</v>
      </c>
      <c r="F2583" s="62" t="s">
        <v>15764</v>
      </c>
    </row>
    <row r="2584" spans="1:6" x14ac:dyDescent="0.15">
      <c r="A2584" s="87" t="s">
        <v>824</v>
      </c>
      <c r="B2584" s="91" t="s">
        <v>23708</v>
      </c>
      <c r="C2584" s="91" t="s">
        <v>23709</v>
      </c>
      <c r="D2584" s="91" t="s">
        <v>23710</v>
      </c>
      <c r="E2584" s="62" t="s">
        <v>20354</v>
      </c>
      <c r="F2584" s="62" t="s">
        <v>15764</v>
      </c>
    </row>
    <row r="2585" spans="1:6" x14ac:dyDescent="0.15">
      <c r="A2585" s="87" t="s">
        <v>2551</v>
      </c>
      <c r="B2585" s="91" t="s">
        <v>23711</v>
      </c>
      <c r="C2585" s="91" t="s">
        <v>23712</v>
      </c>
      <c r="D2585" s="91" t="s">
        <v>23713</v>
      </c>
      <c r="E2585" s="62" t="s">
        <v>20354</v>
      </c>
      <c r="F2585" s="62" t="s">
        <v>15764</v>
      </c>
    </row>
    <row r="2586" spans="1:6" x14ac:dyDescent="0.15">
      <c r="A2586" s="87" t="s">
        <v>1976</v>
      </c>
      <c r="B2586" s="91" t="s">
        <v>23714</v>
      </c>
      <c r="C2586" s="91" t="s">
        <v>23715</v>
      </c>
      <c r="D2586" s="91" t="s">
        <v>23716</v>
      </c>
      <c r="E2586" s="62" t="s">
        <v>20354</v>
      </c>
      <c r="F2586" s="62" t="s">
        <v>15764</v>
      </c>
    </row>
    <row r="2587" spans="1:6" x14ac:dyDescent="0.15">
      <c r="A2587" s="87" t="s">
        <v>1395</v>
      </c>
      <c r="B2587" s="91" t="s">
        <v>23717</v>
      </c>
      <c r="C2587" s="91" t="s">
        <v>23718</v>
      </c>
      <c r="D2587" s="91" t="s">
        <v>23719</v>
      </c>
      <c r="E2587" s="62" t="s">
        <v>20354</v>
      </c>
      <c r="F2587" s="62" t="s">
        <v>15764</v>
      </c>
    </row>
    <row r="2588" spans="1:6" x14ac:dyDescent="0.15">
      <c r="A2588" s="87" t="s">
        <v>2140</v>
      </c>
      <c r="B2588" s="91" t="s">
        <v>23720</v>
      </c>
      <c r="C2588" s="91" t="s">
        <v>23721</v>
      </c>
      <c r="D2588" s="91" t="s">
        <v>23722</v>
      </c>
      <c r="E2588" s="62" t="s">
        <v>20354</v>
      </c>
      <c r="F2588" s="62" t="s">
        <v>15764</v>
      </c>
    </row>
    <row r="2589" spans="1:6" x14ac:dyDescent="0.15">
      <c r="A2589" s="87" t="s">
        <v>836</v>
      </c>
      <c r="B2589" s="91" t="s">
        <v>23723</v>
      </c>
      <c r="C2589" s="91" t="s">
        <v>23724</v>
      </c>
      <c r="D2589" s="91" t="s">
        <v>23725</v>
      </c>
      <c r="E2589" s="62" t="s">
        <v>20354</v>
      </c>
      <c r="F2589" s="62" t="s">
        <v>15764</v>
      </c>
    </row>
    <row r="2590" spans="1:6" x14ac:dyDescent="0.15">
      <c r="A2590" s="87" t="s">
        <v>1786</v>
      </c>
      <c r="B2590" s="91" t="s">
        <v>23726</v>
      </c>
      <c r="C2590" s="91" t="s">
        <v>23727</v>
      </c>
      <c r="D2590" s="91" t="s">
        <v>23728</v>
      </c>
      <c r="E2590" s="62" t="s">
        <v>20354</v>
      </c>
      <c r="F2590" s="62" t="s">
        <v>15764</v>
      </c>
    </row>
    <row r="2591" spans="1:6" x14ac:dyDescent="0.15">
      <c r="A2591" s="87" t="s">
        <v>2365</v>
      </c>
      <c r="B2591" s="91" t="s">
        <v>23729</v>
      </c>
      <c r="C2591" s="91" t="s">
        <v>23730</v>
      </c>
      <c r="D2591" s="91" t="s">
        <v>23731</v>
      </c>
      <c r="E2591" s="62" t="s">
        <v>20354</v>
      </c>
      <c r="F2591" s="62" t="s">
        <v>15764</v>
      </c>
    </row>
    <row r="2592" spans="1:6" x14ac:dyDescent="0.15">
      <c r="A2592" s="87" t="s">
        <v>862</v>
      </c>
      <c r="B2592" s="91" t="s">
        <v>23732</v>
      </c>
      <c r="C2592" s="91" t="s">
        <v>23733</v>
      </c>
      <c r="D2592" s="91" t="s">
        <v>23734</v>
      </c>
      <c r="E2592" s="62" t="s">
        <v>20354</v>
      </c>
      <c r="F2592" s="62" t="s">
        <v>15764</v>
      </c>
    </row>
    <row r="2593" spans="1:6" x14ac:dyDescent="0.15">
      <c r="A2593" s="87" t="s">
        <v>2431</v>
      </c>
      <c r="B2593" s="91" t="s">
        <v>23735</v>
      </c>
      <c r="C2593" s="91" t="s">
        <v>23736</v>
      </c>
      <c r="D2593" s="91" t="s">
        <v>23737</v>
      </c>
      <c r="E2593" s="62" t="s">
        <v>20354</v>
      </c>
      <c r="F2593" s="62" t="s">
        <v>15764</v>
      </c>
    </row>
    <row r="2594" spans="1:6" x14ac:dyDescent="0.15">
      <c r="A2594" s="87" t="s">
        <v>1734</v>
      </c>
      <c r="B2594" s="91" t="s">
        <v>23738</v>
      </c>
      <c r="C2594" s="91" t="s">
        <v>23739</v>
      </c>
      <c r="D2594" s="91" t="s">
        <v>23740</v>
      </c>
      <c r="E2594" s="62" t="s">
        <v>20354</v>
      </c>
      <c r="F2594" s="62" t="s">
        <v>15764</v>
      </c>
    </row>
    <row r="2595" spans="1:6" x14ac:dyDescent="0.15">
      <c r="A2595" s="87" t="s">
        <v>898</v>
      </c>
      <c r="B2595" s="91" t="s">
        <v>23741</v>
      </c>
      <c r="C2595" s="91" t="s">
        <v>23742</v>
      </c>
      <c r="D2595" s="91" t="s">
        <v>23743</v>
      </c>
      <c r="E2595" s="62" t="s">
        <v>20354</v>
      </c>
      <c r="F2595" s="62" t="s">
        <v>15764</v>
      </c>
    </row>
    <row r="2596" spans="1:6" x14ac:dyDescent="0.15">
      <c r="A2596" s="87" t="s">
        <v>3094</v>
      </c>
      <c r="B2596" s="91" t="s">
        <v>23744</v>
      </c>
      <c r="C2596" s="91" t="s">
        <v>23745</v>
      </c>
      <c r="D2596" s="91" t="s">
        <v>23746</v>
      </c>
      <c r="E2596" s="62" t="s">
        <v>20354</v>
      </c>
      <c r="F2596" s="62" t="s">
        <v>15764</v>
      </c>
    </row>
    <row r="2597" spans="1:6" x14ac:dyDescent="0.15">
      <c r="A2597" s="87" t="s">
        <v>871</v>
      </c>
      <c r="B2597" s="91" t="s">
        <v>23747</v>
      </c>
      <c r="C2597" s="91" t="s">
        <v>23748</v>
      </c>
      <c r="D2597" s="91" t="s">
        <v>23749</v>
      </c>
      <c r="E2597" s="62" t="s">
        <v>20354</v>
      </c>
      <c r="F2597" s="62" t="s">
        <v>15764</v>
      </c>
    </row>
    <row r="2598" spans="1:6" x14ac:dyDescent="0.15">
      <c r="A2598" s="87" t="s">
        <v>1014</v>
      </c>
      <c r="B2598" s="91" t="s">
        <v>23750</v>
      </c>
      <c r="C2598" s="91" t="s">
        <v>23751</v>
      </c>
      <c r="D2598" s="91" t="s">
        <v>23752</v>
      </c>
      <c r="E2598" s="62" t="s">
        <v>20354</v>
      </c>
      <c r="F2598" s="62" t="s">
        <v>15764</v>
      </c>
    </row>
    <row r="2599" spans="1:6" x14ac:dyDescent="0.15">
      <c r="A2599" s="87" t="s">
        <v>818</v>
      </c>
      <c r="B2599" s="91" t="s">
        <v>23753</v>
      </c>
      <c r="C2599" s="91" t="s">
        <v>23754</v>
      </c>
      <c r="D2599" s="91" t="s">
        <v>23755</v>
      </c>
      <c r="E2599" s="62" t="s">
        <v>20354</v>
      </c>
      <c r="F2599" s="62" t="s">
        <v>15764</v>
      </c>
    </row>
    <row r="2600" spans="1:6" x14ac:dyDescent="0.15">
      <c r="A2600" s="87" t="s">
        <v>821</v>
      </c>
      <c r="B2600" s="91" t="s">
        <v>23756</v>
      </c>
      <c r="C2600" s="91" t="s">
        <v>23757</v>
      </c>
      <c r="D2600" s="91" t="s">
        <v>23758</v>
      </c>
      <c r="E2600" s="62" t="s">
        <v>20354</v>
      </c>
      <c r="F2600" s="62" t="s">
        <v>15764</v>
      </c>
    </row>
    <row r="2601" spans="1:6" x14ac:dyDescent="0.15">
      <c r="A2601" s="87" t="s">
        <v>1017</v>
      </c>
      <c r="B2601" s="91" t="s">
        <v>23759</v>
      </c>
      <c r="C2601" s="91" t="s">
        <v>23760</v>
      </c>
      <c r="D2601" s="91" t="s">
        <v>23761</v>
      </c>
      <c r="E2601" s="62" t="s">
        <v>20354</v>
      </c>
      <c r="F2601" s="62" t="s">
        <v>15764</v>
      </c>
    </row>
    <row r="2602" spans="1:6" x14ac:dyDescent="0.15">
      <c r="A2602" s="87" t="s">
        <v>2661</v>
      </c>
      <c r="B2602" s="91" t="s">
        <v>23762</v>
      </c>
      <c r="C2602" s="91" t="s">
        <v>23763</v>
      </c>
      <c r="D2602" s="91" t="s">
        <v>23764</v>
      </c>
      <c r="E2602" s="62" t="s">
        <v>20354</v>
      </c>
      <c r="F2602" s="62" t="s">
        <v>15764</v>
      </c>
    </row>
    <row r="2603" spans="1:6" x14ac:dyDescent="0.15">
      <c r="A2603" s="87" t="s">
        <v>1020</v>
      </c>
      <c r="B2603" s="91" t="s">
        <v>23765</v>
      </c>
      <c r="C2603" s="91" t="s">
        <v>23766</v>
      </c>
      <c r="D2603" s="91" t="s">
        <v>23767</v>
      </c>
      <c r="E2603" s="62" t="s">
        <v>20354</v>
      </c>
      <c r="F2603" s="62" t="s">
        <v>15764</v>
      </c>
    </row>
    <row r="2604" spans="1:6" x14ac:dyDescent="0.15">
      <c r="A2604" s="87" t="s">
        <v>839</v>
      </c>
      <c r="B2604" s="91" t="s">
        <v>23768</v>
      </c>
      <c r="C2604" s="91" t="s">
        <v>23769</v>
      </c>
      <c r="D2604" s="91" t="s">
        <v>23770</v>
      </c>
      <c r="E2604" s="62" t="s">
        <v>20354</v>
      </c>
      <c r="F2604" s="62" t="s">
        <v>15764</v>
      </c>
    </row>
    <row r="2605" spans="1:6" x14ac:dyDescent="0.15">
      <c r="A2605" s="87" t="s">
        <v>1292</v>
      </c>
      <c r="B2605" s="91" t="s">
        <v>23771</v>
      </c>
      <c r="C2605" s="91" t="s">
        <v>23772</v>
      </c>
      <c r="D2605" s="91" t="s">
        <v>23773</v>
      </c>
      <c r="E2605" s="62" t="s">
        <v>20354</v>
      </c>
      <c r="F2605" s="62" t="s">
        <v>15764</v>
      </c>
    </row>
    <row r="2606" spans="1:6" x14ac:dyDescent="0.15">
      <c r="A2606" s="87" t="s">
        <v>2417</v>
      </c>
      <c r="B2606" s="91" t="s">
        <v>23774</v>
      </c>
      <c r="C2606" s="91" t="s">
        <v>23775</v>
      </c>
      <c r="D2606" s="91" t="s">
        <v>23776</v>
      </c>
      <c r="E2606" s="62" t="s">
        <v>20354</v>
      </c>
      <c r="F2606" s="62" t="s">
        <v>15764</v>
      </c>
    </row>
    <row r="2607" spans="1:6" x14ac:dyDescent="0.15">
      <c r="A2607" s="87" t="s">
        <v>2161</v>
      </c>
      <c r="B2607" s="91" t="s">
        <v>23777</v>
      </c>
      <c r="C2607" s="91" t="s">
        <v>23778</v>
      </c>
      <c r="D2607" s="91" t="s">
        <v>23779</v>
      </c>
      <c r="E2607" s="62" t="s">
        <v>20354</v>
      </c>
      <c r="F2607" s="62" t="s">
        <v>15764</v>
      </c>
    </row>
    <row r="2608" spans="1:6" x14ac:dyDescent="0.15">
      <c r="A2608" s="87" t="s">
        <v>2392</v>
      </c>
      <c r="B2608" s="91" t="s">
        <v>23780</v>
      </c>
      <c r="C2608" s="91" t="s">
        <v>23781</v>
      </c>
      <c r="D2608" s="91" t="s">
        <v>23782</v>
      </c>
      <c r="E2608" s="62" t="s">
        <v>20354</v>
      </c>
      <c r="F2608" s="62" t="s">
        <v>15764</v>
      </c>
    </row>
    <row r="2609" spans="1:6" x14ac:dyDescent="0.15">
      <c r="A2609" s="87" t="s">
        <v>3114</v>
      </c>
      <c r="B2609" s="91" t="s">
        <v>23783</v>
      </c>
      <c r="C2609" s="91" t="s">
        <v>23784</v>
      </c>
      <c r="D2609" s="91" t="s">
        <v>23785</v>
      </c>
      <c r="E2609" s="62" t="s">
        <v>20354</v>
      </c>
      <c r="F2609" s="62" t="s">
        <v>15764</v>
      </c>
    </row>
    <row r="2610" spans="1:6" x14ac:dyDescent="0.15">
      <c r="A2610" s="87" t="s">
        <v>996</v>
      </c>
      <c r="B2610" s="91" t="s">
        <v>23786</v>
      </c>
      <c r="C2610" s="91" t="s">
        <v>23787</v>
      </c>
      <c r="D2610" s="91" t="s">
        <v>23788</v>
      </c>
      <c r="E2610" s="62" t="s">
        <v>20354</v>
      </c>
      <c r="F2610" s="62" t="s">
        <v>15764</v>
      </c>
    </row>
    <row r="2611" spans="1:6" x14ac:dyDescent="0.15">
      <c r="A2611" s="87" t="s">
        <v>2084</v>
      </c>
      <c r="B2611" s="91" t="s">
        <v>23789</v>
      </c>
      <c r="C2611" s="91" t="s">
        <v>23790</v>
      </c>
      <c r="D2611" s="91" t="s">
        <v>23791</v>
      </c>
      <c r="E2611" s="62" t="s">
        <v>20354</v>
      </c>
      <c r="F2611" s="62" t="s">
        <v>15764</v>
      </c>
    </row>
    <row r="2612" spans="1:6" x14ac:dyDescent="0.15">
      <c r="A2612" s="87" t="s">
        <v>946</v>
      </c>
      <c r="B2612" s="91" t="s">
        <v>23792</v>
      </c>
      <c r="C2612" s="91" t="s">
        <v>23793</v>
      </c>
      <c r="D2612" s="91" t="s">
        <v>23794</v>
      </c>
      <c r="E2612" s="62" t="s">
        <v>20354</v>
      </c>
      <c r="F2612" s="62" t="s">
        <v>15764</v>
      </c>
    </row>
    <row r="2613" spans="1:6" x14ac:dyDescent="0.15">
      <c r="A2613" s="87" t="s">
        <v>1203</v>
      </c>
      <c r="B2613" s="91" t="s">
        <v>23795</v>
      </c>
      <c r="C2613" s="91" t="s">
        <v>23796</v>
      </c>
      <c r="D2613" s="91" t="s">
        <v>23797</v>
      </c>
      <c r="E2613" s="62" t="s">
        <v>20354</v>
      </c>
      <c r="F2613" s="62" t="s">
        <v>15764</v>
      </c>
    </row>
    <row r="2614" spans="1:6" x14ac:dyDescent="0.15">
      <c r="A2614" s="87" t="s">
        <v>1149</v>
      </c>
      <c r="B2614" s="91" t="s">
        <v>23798</v>
      </c>
      <c r="C2614" s="91" t="s">
        <v>23799</v>
      </c>
      <c r="D2614" s="91" t="s">
        <v>23800</v>
      </c>
      <c r="E2614" s="62" t="s">
        <v>20354</v>
      </c>
      <c r="F2614" s="62" t="s">
        <v>15764</v>
      </c>
    </row>
    <row r="2615" spans="1:6" x14ac:dyDescent="0.15">
      <c r="A2615" s="87" t="s">
        <v>2799</v>
      </c>
      <c r="B2615" s="91" t="s">
        <v>23801</v>
      </c>
      <c r="C2615" s="91" t="s">
        <v>23802</v>
      </c>
      <c r="D2615" s="91" t="s">
        <v>23803</v>
      </c>
      <c r="E2615" s="62" t="s">
        <v>20354</v>
      </c>
      <c r="F2615" s="62" t="s">
        <v>15764</v>
      </c>
    </row>
    <row r="2616" spans="1:6" x14ac:dyDescent="0.15">
      <c r="A2616" s="87" t="s">
        <v>874</v>
      </c>
      <c r="B2616" s="91" t="s">
        <v>23804</v>
      </c>
      <c r="C2616" s="91" t="s">
        <v>23805</v>
      </c>
      <c r="D2616" s="91" t="s">
        <v>23806</v>
      </c>
      <c r="E2616" s="62" t="s">
        <v>20354</v>
      </c>
      <c r="F2616" s="62" t="s">
        <v>15764</v>
      </c>
    </row>
    <row r="2617" spans="1:6" x14ac:dyDescent="0.15">
      <c r="A2617" s="87" t="s">
        <v>2214</v>
      </c>
      <c r="B2617" s="91" t="s">
        <v>23807</v>
      </c>
      <c r="C2617" s="91" t="s">
        <v>23808</v>
      </c>
      <c r="D2617" s="91" t="s">
        <v>23809</v>
      </c>
      <c r="E2617" s="62" t="s">
        <v>20354</v>
      </c>
      <c r="F2617" s="62" t="s">
        <v>15764</v>
      </c>
    </row>
    <row r="2618" spans="1:6" x14ac:dyDescent="0.15">
      <c r="A2618" s="87" t="s">
        <v>1992</v>
      </c>
      <c r="B2618" s="91" t="s">
        <v>23810</v>
      </c>
      <c r="C2618" s="91" t="s">
        <v>23811</v>
      </c>
      <c r="D2618" s="91" t="s">
        <v>23812</v>
      </c>
      <c r="E2618" s="62" t="s">
        <v>15760</v>
      </c>
      <c r="F2618" s="62" t="s">
        <v>15764</v>
      </c>
    </row>
    <row r="2619" spans="1:6" x14ac:dyDescent="0.15">
      <c r="A2619" s="87" t="s">
        <v>3009</v>
      </c>
      <c r="B2619" s="91" t="s">
        <v>23813</v>
      </c>
      <c r="C2619" s="91" t="s">
        <v>23814</v>
      </c>
      <c r="D2619" s="91" t="s">
        <v>23815</v>
      </c>
      <c r="E2619" s="62" t="s">
        <v>15760</v>
      </c>
      <c r="F2619" s="62" t="s">
        <v>15764</v>
      </c>
    </row>
    <row r="2620" spans="1:6" x14ac:dyDescent="0.15">
      <c r="A2620" s="87" t="s">
        <v>2845</v>
      </c>
      <c r="B2620" s="91" t="s">
        <v>23816</v>
      </c>
      <c r="C2620" s="91" t="s">
        <v>23817</v>
      </c>
      <c r="D2620" s="91" t="s">
        <v>23818</v>
      </c>
      <c r="E2620" s="62" t="s">
        <v>15760</v>
      </c>
      <c r="F2620" s="62" t="s">
        <v>15764</v>
      </c>
    </row>
    <row r="2621" spans="1:6" x14ac:dyDescent="0.15">
      <c r="A2621" s="87" t="s">
        <v>2174</v>
      </c>
      <c r="B2621" s="91" t="s">
        <v>23819</v>
      </c>
      <c r="C2621" s="91" t="s">
        <v>23820</v>
      </c>
      <c r="D2621" s="91" t="s">
        <v>23821</v>
      </c>
      <c r="E2621" s="62" t="s">
        <v>15760</v>
      </c>
      <c r="F2621" s="62" t="s">
        <v>15764</v>
      </c>
    </row>
    <row r="2622" spans="1:6" x14ac:dyDescent="0.15">
      <c r="A2622" s="87" t="s">
        <v>2667</v>
      </c>
      <c r="B2622" s="91" t="s">
        <v>23822</v>
      </c>
      <c r="C2622" s="91" t="s">
        <v>23823</v>
      </c>
      <c r="D2622" s="91" t="s">
        <v>23824</v>
      </c>
      <c r="E2622" s="62" t="s">
        <v>15760</v>
      </c>
      <c r="F2622" s="62" t="s">
        <v>15764</v>
      </c>
    </row>
    <row r="2623" spans="1:6" x14ac:dyDescent="0.15">
      <c r="A2623" s="87" t="s">
        <v>2468</v>
      </c>
      <c r="B2623" s="91" t="s">
        <v>23825</v>
      </c>
      <c r="C2623" s="91" t="s">
        <v>23826</v>
      </c>
      <c r="D2623" s="91" t="s">
        <v>23827</v>
      </c>
      <c r="E2623" s="62" t="s">
        <v>15760</v>
      </c>
      <c r="F2623" s="62" t="s">
        <v>15764</v>
      </c>
    </row>
    <row r="2624" spans="1:6" x14ac:dyDescent="0.15">
      <c r="A2624" s="87" t="s">
        <v>2517</v>
      </c>
      <c r="B2624" s="91" t="s">
        <v>23828</v>
      </c>
      <c r="C2624" s="91" t="s">
        <v>23829</v>
      </c>
      <c r="D2624" s="91" t="s">
        <v>23830</v>
      </c>
      <c r="E2624" s="62" t="s">
        <v>15760</v>
      </c>
      <c r="F2624" s="62" t="s">
        <v>15764</v>
      </c>
    </row>
    <row r="2625" spans="1:6" x14ac:dyDescent="0.15">
      <c r="A2625" s="87" t="s">
        <v>1257</v>
      </c>
      <c r="B2625" s="91" t="s">
        <v>23831</v>
      </c>
      <c r="C2625" s="91" t="s">
        <v>23832</v>
      </c>
      <c r="D2625" s="91" t="s">
        <v>23833</v>
      </c>
      <c r="E2625" s="62" t="s">
        <v>15760</v>
      </c>
      <c r="F2625" s="62" t="s">
        <v>15764</v>
      </c>
    </row>
    <row r="2626" spans="1:6" x14ac:dyDescent="0.15">
      <c r="A2626" s="87" t="s">
        <v>1579</v>
      </c>
      <c r="B2626" s="91" t="s">
        <v>23834</v>
      </c>
      <c r="C2626" s="91" t="s">
        <v>23835</v>
      </c>
      <c r="D2626" s="91" t="s">
        <v>23836</v>
      </c>
      <c r="E2626" s="62" t="s">
        <v>15760</v>
      </c>
      <c r="F2626" s="62" t="s">
        <v>15764</v>
      </c>
    </row>
    <row r="2627" spans="1:6" x14ac:dyDescent="0.15">
      <c r="A2627" s="87" t="s">
        <v>1404</v>
      </c>
      <c r="B2627" s="91" t="s">
        <v>23837</v>
      </c>
      <c r="C2627" s="91" t="s">
        <v>23838</v>
      </c>
      <c r="D2627" s="91" t="s">
        <v>23839</v>
      </c>
      <c r="E2627" s="62" t="s">
        <v>15760</v>
      </c>
      <c r="F2627" s="62" t="s">
        <v>15764</v>
      </c>
    </row>
    <row r="2628" spans="1:6" x14ac:dyDescent="0.15">
      <c r="A2628" s="87" t="s">
        <v>1240</v>
      </c>
      <c r="B2628" s="91" t="s">
        <v>23840</v>
      </c>
      <c r="C2628" s="91" t="s">
        <v>23841</v>
      </c>
      <c r="D2628" s="91" t="s">
        <v>23842</v>
      </c>
      <c r="E2628" s="62" t="s">
        <v>15760</v>
      </c>
      <c r="F2628" s="62" t="s">
        <v>15764</v>
      </c>
    </row>
    <row r="2629" spans="1:6" x14ac:dyDescent="0.15">
      <c r="A2629" s="87" t="s">
        <v>1585</v>
      </c>
      <c r="B2629" s="91" t="s">
        <v>23843</v>
      </c>
      <c r="C2629" s="91" t="s">
        <v>23844</v>
      </c>
      <c r="D2629" s="91" t="s">
        <v>23845</v>
      </c>
      <c r="E2629" s="62" t="s">
        <v>15760</v>
      </c>
      <c r="F2629" s="62" t="s">
        <v>15764</v>
      </c>
    </row>
    <row r="2630" spans="1:6" x14ac:dyDescent="0.15">
      <c r="A2630" s="87" t="s">
        <v>2291</v>
      </c>
      <c r="B2630" s="91" t="s">
        <v>23846</v>
      </c>
      <c r="C2630" s="91" t="s">
        <v>23847</v>
      </c>
      <c r="D2630" s="91" t="s">
        <v>23848</v>
      </c>
      <c r="E2630" s="62" t="s">
        <v>15760</v>
      </c>
      <c r="F2630" s="62" t="s">
        <v>15764</v>
      </c>
    </row>
    <row r="2631" spans="1:6" x14ac:dyDescent="0.15">
      <c r="A2631" s="87" t="s">
        <v>2605</v>
      </c>
      <c r="B2631" s="91" t="s">
        <v>23849</v>
      </c>
      <c r="C2631" s="91" t="s">
        <v>23850</v>
      </c>
      <c r="D2631" s="91" t="s">
        <v>23851</v>
      </c>
      <c r="E2631" s="62" t="s">
        <v>15760</v>
      </c>
      <c r="F2631" s="62" t="s">
        <v>15764</v>
      </c>
    </row>
    <row r="2632" spans="1:6" x14ac:dyDescent="0.15">
      <c r="A2632" s="87" t="s">
        <v>2594</v>
      </c>
      <c r="B2632" s="91" t="s">
        <v>23852</v>
      </c>
      <c r="C2632" s="91" t="s">
        <v>23853</v>
      </c>
      <c r="D2632" s="91" t="s">
        <v>23854</v>
      </c>
      <c r="E2632" s="62" t="s">
        <v>15760</v>
      </c>
      <c r="F2632" s="62" t="s">
        <v>15764</v>
      </c>
    </row>
    <row r="2633" spans="1:6" x14ac:dyDescent="0.15">
      <c r="A2633" s="87" t="s">
        <v>2602</v>
      </c>
      <c r="B2633" s="91" t="s">
        <v>23855</v>
      </c>
      <c r="C2633" s="91" t="s">
        <v>23856</v>
      </c>
      <c r="D2633" s="91" t="s">
        <v>23857</v>
      </c>
      <c r="E2633" s="62" t="s">
        <v>15760</v>
      </c>
      <c r="F2633" s="62" t="s">
        <v>15764</v>
      </c>
    </row>
    <row r="2634" spans="1:6" x14ac:dyDescent="0.15">
      <c r="A2634" s="87" t="s">
        <v>2632</v>
      </c>
      <c r="B2634" s="91" t="s">
        <v>23858</v>
      </c>
      <c r="C2634" s="91" t="s">
        <v>23859</v>
      </c>
      <c r="D2634" s="91" t="s">
        <v>23860</v>
      </c>
      <c r="E2634" s="62" t="s">
        <v>15760</v>
      </c>
      <c r="F2634" s="62" t="s">
        <v>15764</v>
      </c>
    </row>
    <row r="2635" spans="1:6" x14ac:dyDescent="0.15">
      <c r="A2635" s="87" t="s">
        <v>2599</v>
      </c>
      <c r="B2635" s="91" t="s">
        <v>23861</v>
      </c>
      <c r="C2635" s="91" t="s">
        <v>23862</v>
      </c>
      <c r="D2635" s="91" t="s">
        <v>23863</v>
      </c>
      <c r="E2635" s="62" t="s">
        <v>15760</v>
      </c>
      <c r="F2635" s="62" t="s">
        <v>15764</v>
      </c>
    </row>
    <row r="2636" spans="1:6" x14ac:dyDescent="0.15">
      <c r="A2636" s="87" t="s">
        <v>2596</v>
      </c>
      <c r="B2636" s="91" t="s">
        <v>23864</v>
      </c>
      <c r="C2636" s="91" t="s">
        <v>23865</v>
      </c>
      <c r="D2636" s="91" t="s">
        <v>23866</v>
      </c>
      <c r="E2636" s="62" t="s">
        <v>15760</v>
      </c>
      <c r="F2636" s="62" t="s">
        <v>15764</v>
      </c>
    </row>
    <row r="2637" spans="1:6" x14ac:dyDescent="0.15">
      <c r="A2637" s="87" t="s">
        <v>2644</v>
      </c>
      <c r="B2637" s="91" t="s">
        <v>23867</v>
      </c>
      <c r="C2637" s="91" t="s">
        <v>23868</v>
      </c>
      <c r="D2637" s="91" t="s">
        <v>23869</v>
      </c>
      <c r="E2637" s="62" t="s">
        <v>15760</v>
      </c>
      <c r="F2637" s="62" t="s">
        <v>15764</v>
      </c>
    </row>
    <row r="2638" spans="1:6" x14ac:dyDescent="0.15">
      <c r="A2638" s="87" t="s">
        <v>2647</v>
      </c>
      <c r="B2638" s="91" t="s">
        <v>23870</v>
      </c>
      <c r="C2638" s="91" t="s">
        <v>23871</v>
      </c>
      <c r="D2638" s="91" t="s">
        <v>23872</v>
      </c>
      <c r="E2638" s="62" t="s">
        <v>15760</v>
      </c>
      <c r="F2638" s="62" t="s">
        <v>15764</v>
      </c>
    </row>
    <row r="2639" spans="1:6" x14ac:dyDescent="0.15">
      <c r="A2639" s="87" t="s">
        <v>2097</v>
      </c>
      <c r="B2639" s="91" t="s">
        <v>23873</v>
      </c>
      <c r="C2639" s="91" t="s">
        <v>23874</v>
      </c>
      <c r="D2639" s="91" t="s">
        <v>23875</v>
      </c>
      <c r="E2639" s="62" t="s">
        <v>15760</v>
      </c>
      <c r="F2639" s="62" t="s">
        <v>15764</v>
      </c>
    </row>
    <row r="2640" spans="1:6" x14ac:dyDescent="0.15">
      <c r="A2640" s="87" t="s">
        <v>2116</v>
      </c>
      <c r="B2640" s="91" t="s">
        <v>23876</v>
      </c>
      <c r="C2640" s="91" t="s">
        <v>23877</v>
      </c>
      <c r="D2640" s="91" t="s">
        <v>23878</v>
      </c>
      <c r="E2640" s="62" t="s">
        <v>15760</v>
      </c>
      <c r="F2640" s="62" t="s">
        <v>15764</v>
      </c>
    </row>
    <row r="2641" spans="1:6" x14ac:dyDescent="0.15">
      <c r="A2641" s="87" t="s">
        <v>2591</v>
      </c>
      <c r="B2641" s="91" t="s">
        <v>23879</v>
      </c>
      <c r="C2641" s="91" t="s">
        <v>23880</v>
      </c>
      <c r="D2641" s="91" t="s">
        <v>23881</v>
      </c>
      <c r="E2641" s="62" t="s">
        <v>15760</v>
      </c>
      <c r="F2641" s="62" t="s">
        <v>15764</v>
      </c>
    </row>
    <row r="2642" spans="1:6" x14ac:dyDescent="0.15">
      <c r="A2642" s="87" t="s">
        <v>2650</v>
      </c>
      <c r="B2642" s="91" t="s">
        <v>23882</v>
      </c>
      <c r="C2642" s="91" t="s">
        <v>23883</v>
      </c>
      <c r="D2642" s="91" t="s">
        <v>23884</v>
      </c>
      <c r="E2642" s="62" t="s">
        <v>15760</v>
      </c>
      <c r="F2642" s="62" t="s">
        <v>15764</v>
      </c>
    </row>
    <row r="2643" spans="1:6" x14ac:dyDescent="0.15">
      <c r="A2643" s="87" t="s">
        <v>2528</v>
      </c>
      <c r="B2643" s="91" t="s">
        <v>23885</v>
      </c>
      <c r="C2643" s="91" t="s">
        <v>23886</v>
      </c>
      <c r="D2643" s="91" t="s">
        <v>23887</v>
      </c>
      <c r="E2643" s="62" t="s">
        <v>15760</v>
      </c>
      <c r="F2643" s="62" t="s">
        <v>15764</v>
      </c>
    </row>
    <row r="2644" spans="1:6" x14ac:dyDescent="0.15">
      <c r="A2644" s="87" t="s">
        <v>2119</v>
      </c>
      <c r="B2644" s="91" t="s">
        <v>23888</v>
      </c>
      <c r="C2644" s="91" t="s">
        <v>23889</v>
      </c>
      <c r="D2644" s="91" t="s">
        <v>23890</v>
      </c>
      <c r="E2644" s="62" t="s">
        <v>15760</v>
      </c>
      <c r="F2644" s="62" t="s">
        <v>15764</v>
      </c>
    </row>
    <row r="2645" spans="1:6" x14ac:dyDescent="0.15">
      <c r="A2645" s="87" t="s">
        <v>1681</v>
      </c>
      <c r="B2645" s="91" t="s">
        <v>23891</v>
      </c>
      <c r="C2645" s="91" t="s">
        <v>23892</v>
      </c>
      <c r="D2645" s="91" t="s">
        <v>23893</v>
      </c>
      <c r="E2645" s="62" t="s">
        <v>15760</v>
      </c>
      <c r="F2645" s="62" t="s">
        <v>15764</v>
      </c>
    </row>
    <row r="2646" spans="1:6" x14ac:dyDescent="0.15">
      <c r="A2646" s="87" t="s">
        <v>1696</v>
      </c>
      <c r="B2646" s="91" t="s">
        <v>23894</v>
      </c>
      <c r="C2646" s="91" t="s">
        <v>23895</v>
      </c>
      <c r="D2646" s="91" t="s">
        <v>23896</v>
      </c>
      <c r="E2646" s="62" t="s">
        <v>15760</v>
      </c>
      <c r="F2646" s="62" t="s">
        <v>15764</v>
      </c>
    </row>
    <row r="2647" spans="1:6" x14ac:dyDescent="0.15">
      <c r="A2647" s="87" t="s">
        <v>1745</v>
      </c>
      <c r="B2647" s="91" t="s">
        <v>23897</v>
      </c>
      <c r="C2647" s="91" t="s">
        <v>23898</v>
      </c>
      <c r="D2647" s="91" t="s">
        <v>23899</v>
      </c>
      <c r="E2647" s="62" t="s">
        <v>15760</v>
      </c>
      <c r="F2647" s="62" t="s">
        <v>15764</v>
      </c>
    </row>
    <row r="2648" spans="1:6" x14ac:dyDescent="0.15">
      <c r="A2648" s="87" t="s">
        <v>1627</v>
      </c>
      <c r="B2648" s="91" t="s">
        <v>23900</v>
      </c>
      <c r="C2648" s="91" t="s">
        <v>23901</v>
      </c>
      <c r="D2648" s="91" t="s">
        <v>23902</v>
      </c>
      <c r="E2648" s="62" t="s">
        <v>15760</v>
      </c>
      <c r="F2648" s="62" t="s">
        <v>15764</v>
      </c>
    </row>
    <row r="2649" spans="1:6" x14ac:dyDescent="0.15">
      <c r="A2649" s="87" t="s">
        <v>2974</v>
      </c>
      <c r="B2649" s="91" t="s">
        <v>23903</v>
      </c>
      <c r="C2649" s="91" t="s">
        <v>23904</v>
      </c>
      <c r="D2649" s="91" t="s">
        <v>23905</v>
      </c>
      <c r="E2649" s="62" t="s">
        <v>15760</v>
      </c>
      <c r="F2649" s="62" t="s">
        <v>15764</v>
      </c>
    </row>
    <row r="2650" spans="1:6" x14ac:dyDescent="0.15">
      <c r="A2650" s="87" t="s">
        <v>2971</v>
      </c>
      <c r="B2650" s="91" t="s">
        <v>23906</v>
      </c>
      <c r="C2650" s="91" t="s">
        <v>23907</v>
      </c>
      <c r="D2650" s="91" t="s">
        <v>23908</v>
      </c>
      <c r="E2650" s="62" t="s">
        <v>15760</v>
      </c>
      <c r="F2650" s="62" t="s">
        <v>15764</v>
      </c>
    </row>
    <row r="2651" spans="1:6" x14ac:dyDescent="0.15">
      <c r="A2651" s="87" t="s">
        <v>2966</v>
      </c>
      <c r="B2651" s="91" t="s">
        <v>23909</v>
      </c>
      <c r="C2651" s="91" t="s">
        <v>23910</v>
      </c>
      <c r="D2651" s="91" t="s">
        <v>23911</v>
      </c>
      <c r="E2651" s="62" t="s">
        <v>15760</v>
      </c>
      <c r="F2651" s="62" t="s">
        <v>15764</v>
      </c>
    </row>
    <row r="2652" spans="1:6" x14ac:dyDescent="0.15">
      <c r="A2652" s="87" t="s">
        <v>2968</v>
      </c>
      <c r="B2652" s="91" t="s">
        <v>23912</v>
      </c>
      <c r="C2652" s="91" t="s">
        <v>23913</v>
      </c>
      <c r="D2652" s="91" t="s">
        <v>23914</v>
      </c>
      <c r="E2652" s="62" t="s">
        <v>15760</v>
      </c>
      <c r="F2652" s="62" t="s">
        <v>15764</v>
      </c>
    </row>
    <row r="2653" spans="1:6" x14ac:dyDescent="0.15">
      <c r="A2653" s="87" t="s">
        <v>2386</v>
      </c>
      <c r="B2653" s="91" t="s">
        <v>23915</v>
      </c>
      <c r="C2653" s="91" t="s">
        <v>23916</v>
      </c>
      <c r="D2653" s="91" t="s">
        <v>23917</v>
      </c>
      <c r="E2653" s="62" t="s">
        <v>15760</v>
      </c>
      <c r="F2653" s="62" t="s">
        <v>15764</v>
      </c>
    </row>
    <row r="2654" spans="1:6" x14ac:dyDescent="0.15">
      <c r="A2654" s="87" t="s">
        <v>2004</v>
      </c>
      <c r="B2654" s="91" t="s">
        <v>23918</v>
      </c>
      <c r="C2654" s="91" t="s">
        <v>23919</v>
      </c>
      <c r="D2654" s="91" t="s">
        <v>23920</v>
      </c>
      <c r="E2654" s="62" t="s">
        <v>15760</v>
      </c>
      <c r="F2654" s="62" t="s">
        <v>15764</v>
      </c>
    </row>
    <row r="2655" spans="1:6" x14ac:dyDescent="0.15">
      <c r="A2655" s="87" t="s">
        <v>2094</v>
      </c>
      <c r="B2655" s="91" t="s">
        <v>23921</v>
      </c>
      <c r="C2655" s="91" t="s">
        <v>23922</v>
      </c>
      <c r="D2655" s="91" t="s">
        <v>23923</v>
      </c>
      <c r="E2655" s="62" t="s">
        <v>15760</v>
      </c>
      <c r="F2655" s="62" t="s">
        <v>15764</v>
      </c>
    </row>
    <row r="2656" spans="1:6" x14ac:dyDescent="0.15">
      <c r="A2656" s="87" t="s">
        <v>2285</v>
      </c>
      <c r="B2656" s="91" t="s">
        <v>23924</v>
      </c>
      <c r="C2656" s="91" t="s">
        <v>23925</v>
      </c>
      <c r="D2656" s="91" t="s">
        <v>23926</v>
      </c>
      <c r="E2656" s="62" t="s">
        <v>15760</v>
      </c>
      <c r="F2656" s="62" t="s">
        <v>15764</v>
      </c>
    </row>
    <row r="2657" spans="1:6" x14ac:dyDescent="0.15">
      <c r="A2657" s="87" t="s">
        <v>2638</v>
      </c>
      <c r="B2657" s="91" t="s">
        <v>23927</v>
      </c>
      <c r="C2657" s="91" t="s">
        <v>23928</v>
      </c>
      <c r="D2657" s="91" t="s">
        <v>23929</v>
      </c>
      <c r="E2657" s="62" t="s">
        <v>15760</v>
      </c>
      <c r="F2657" s="62" t="s">
        <v>15764</v>
      </c>
    </row>
    <row r="2658" spans="1:6" x14ac:dyDescent="0.15">
      <c r="A2658" s="87" t="s">
        <v>2693</v>
      </c>
      <c r="B2658" s="91" t="s">
        <v>23930</v>
      </c>
      <c r="C2658" s="91" t="s">
        <v>23931</v>
      </c>
      <c r="D2658" s="91" t="s">
        <v>23932</v>
      </c>
      <c r="E2658" s="62" t="s">
        <v>15760</v>
      </c>
      <c r="F2658" s="62" t="s">
        <v>15764</v>
      </c>
    </row>
    <row r="2659" spans="1:6" x14ac:dyDescent="0.15">
      <c r="A2659" s="87" t="s">
        <v>1573</v>
      </c>
      <c r="B2659" s="91" t="s">
        <v>23933</v>
      </c>
      <c r="C2659" s="91" t="s">
        <v>23934</v>
      </c>
      <c r="D2659" s="91" t="s">
        <v>23935</v>
      </c>
      <c r="E2659" s="62" t="s">
        <v>15760</v>
      </c>
      <c r="F2659" s="62" t="s">
        <v>15764</v>
      </c>
    </row>
    <row r="2660" spans="1:6" x14ac:dyDescent="0.15">
      <c r="A2660" s="87" t="s">
        <v>1693</v>
      </c>
      <c r="B2660" s="91" t="s">
        <v>23936</v>
      </c>
      <c r="C2660" s="91" t="s">
        <v>23937</v>
      </c>
      <c r="D2660" s="91" t="s">
        <v>23938</v>
      </c>
      <c r="E2660" s="62" t="s">
        <v>15760</v>
      </c>
      <c r="F2660" s="62" t="s">
        <v>15764</v>
      </c>
    </row>
    <row r="2661" spans="1:6" x14ac:dyDescent="0.15">
      <c r="A2661" s="87" t="s">
        <v>2653</v>
      </c>
      <c r="B2661" s="91" t="s">
        <v>23939</v>
      </c>
      <c r="C2661" s="91" t="s">
        <v>23940</v>
      </c>
      <c r="D2661" s="91" t="s">
        <v>23941</v>
      </c>
      <c r="E2661" s="62" t="s">
        <v>15760</v>
      </c>
      <c r="F2661" s="62" t="s">
        <v>15764</v>
      </c>
    </row>
    <row r="2662" spans="1:6" x14ac:dyDescent="0.15">
      <c r="A2662" s="87" t="s">
        <v>1810</v>
      </c>
      <c r="B2662" s="91" t="s">
        <v>23942</v>
      </c>
      <c r="C2662" s="91" t="s">
        <v>23943</v>
      </c>
      <c r="D2662" s="91" t="s">
        <v>23944</v>
      </c>
      <c r="E2662" s="62" t="s">
        <v>15760</v>
      </c>
      <c r="F2662" s="62" t="s">
        <v>15764</v>
      </c>
    </row>
    <row r="2663" spans="1:6" x14ac:dyDescent="0.15">
      <c r="A2663" s="87" t="s">
        <v>1369</v>
      </c>
      <c r="B2663" s="91" t="s">
        <v>23945</v>
      </c>
      <c r="C2663" s="91" t="s">
        <v>23946</v>
      </c>
      <c r="D2663" s="91" t="s">
        <v>23947</v>
      </c>
      <c r="E2663" s="62" t="s">
        <v>15760</v>
      </c>
      <c r="F2663" s="62" t="s">
        <v>15764</v>
      </c>
    </row>
    <row r="2664" spans="1:6" x14ac:dyDescent="0.15">
      <c r="A2664" s="87" t="s">
        <v>1455</v>
      </c>
      <c r="B2664" s="91" t="s">
        <v>23948</v>
      </c>
      <c r="C2664" s="91" t="s">
        <v>23949</v>
      </c>
      <c r="D2664" s="91" t="s">
        <v>23950</v>
      </c>
      <c r="E2664" s="62" t="s">
        <v>15760</v>
      </c>
      <c r="F2664" s="62" t="s">
        <v>15764</v>
      </c>
    </row>
    <row r="2665" spans="1:6" x14ac:dyDescent="0.15">
      <c r="A2665" s="87" t="s">
        <v>3123</v>
      </c>
      <c r="B2665" s="91" t="s">
        <v>23951</v>
      </c>
      <c r="C2665" s="91" t="s">
        <v>23952</v>
      </c>
      <c r="D2665" s="91" t="s">
        <v>23953</v>
      </c>
      <c r="E2665" s="62" t="s">
        <v>15760</v>
      </c>
      <c r="F2665" s="62" t="s">
        <v>15764</v>
      </c>
    </row>
    <row r="2666" spans="1:6" x14ac:dyDescent="0.15">
      <c r="A2666" s="87" t="s">
        <v>1054</v>
      </c>
      <c r="B2666" s="91" t="s">
        <v>23954</v>
      </c>
      <c r="C2666" s="91" t="s">
        <v>23955</v>
      </c>
      <c r="D2666" s="91" t="s">
        <v>23956</v>
      </c>
      <c r="E2666" s="62" t="s">
        <v>15760</v>
      </c>
      <c r="F2666" s="62" t="s">
        <v>15764</v>
      </c>
    </row>
    <row r="2667" spans="1:6" x14ac:dyDescent="0.15">
      <c r="A2667" s="87" t="s">
        <v>1372</v>
      </c>
      <c r="B2667" s="91" t="s">
        <v>23957</v>
      </c>
      <c r="C2667" s="91" t="s">
        <v>23958</v>
      </c>
      <c r="D2667" s="91" t="s">
        <v>23959</v>
      </c>
      <c r="E2667" s="62" t="s">
        <v>15760</v>
      </c>
      <c r="F2667" s="62" t="s">
        <v>15764</v>
      </c>
    </row>
    <row r="2668" spans="1:6" x14ac:dyDescent="0.15">
      <c r="A2668" s="87" t="s">
        <v>576</v>
      </c>
      <c r="B2668" s="91" t="s">
        <v>23960</v>
      </c>
      <c r="C2668" s="91" t="s">
        <v>23961</v>
      </c>
      <c r="D2668" s="91" t="s">
        <v>23962</v>
      </c>
      <c r="E2668" s="62" t="s">
        <v>15760</v>
      </c>
      <c r="F2668" s="62" t="s">
        <v>15764</v>
      </c>
    </row>
    <row r="2669" spans="1:6" x14ac:dyDescent="0.15">
      <c r="A2669" s="87" t="s">
        <v>1588</v>
      </c>
      <c r="B2669" s="91" t="s">
        <v>23963</v>
      </c>
      <c r="C2669" s="91" t="s">
        <v>23964</v>
      </c>
      <c r="D2669" s="91" t="s">
        <v>23965</v>
      </c>
      <c r="E2669" s="62" t="s">
        <v>15760</v>
      </c>
      <c r="F2669" s="62" t="s">
        <v>15764</v>
      </c>
    </row>
    <row r="2670" spans="1:6" x14ac:dyDescent="0.15">
      <c r="A2670" s="87" t="s">
        <v>1597</v>
      </c>
      <c r="B2670" s="91" t="s">
        <v>23966</v>
      </c>
      <c r="C2670" s="91" t="s">
        <v>23967</v>
      </c>
      <c r="D2670" s="91" t="s">
        <v>23968</v>
      </c>
      <c r="E2670" s="62" t="s">
        <v>15760</v>
      </c>
      <c r="F2670" s="62" t="s">
        <v>15764</v>
      </c>
    </row>
    <row r="2671" spans="1:6" x14ac:dyDescent="0.15">
      <c r="A2671" s="87" t="s">
        <v>2641</v>
      </c>
      <c r="B2671" s="91" t="s">
        <v>23969</v>
      </c>
      <c r="C2671" s="91" t="s">
        <v>23970</v>
      </c>
      <c r="D2671" s="91" t="s">
        <v>23971</v>
      </c>
      <c r="E2671" s="62" t="s">
        <v>15760</v>
      </c>
      <c r="F2671" s="62" t="s">
        <v>15764</v>
      </c>
    </row>
    <row r="2672" spans="1:6" x14ac:dyDescent="0.15">
      <c r="A2672" s="87" t="s">
        <v>1263</v>
      </c>
      <c r="B2672" s="91" t="s">
        <v>23972</v>
      </c>
      <c r="C2672" s="91" t="s">
        <v>23973</v>
      </c>
      <c r="D2672" s="91" t="s">
        <v>23974</v>
      </c>
      <c r="E2672" s="62" t="s">
        <v>15760</v>
      </c>
      <c r="F2672" s="62" t="s">
        <v>15764</v>
      </c>
    </row>
    <row r="2673" spans="1:6" x14ac:dyDescent="0.15">
      <c r="A2673" s="87" t="s">
        <v>2637</v>
      </c>
      <c r="B2673" s="91" t="s">
        <v>23975</v>
      </c>
      <c r="C2673" s="91" t="s">
        <v>23976</v>
      </c>
      <c r="D2673" s="91" t="s">
        <v>23977</v>
      </c>
      <c r="E2673" s="62" t="s">
        <v>15760</v>
      </c>
      <c r="F2673" s="62" t="s">
        <v>15764</v>
      </c>
    </row>
    <row r="2674" spans="1:6" x14ac:dyDescent="0.15">
      <c r="A2674" s="87" t="s">
        <v>2634</v>
      </c>
      <c r="B2674" s="91" t="s">
        <v>23978</v>
      </c>
      <c r="C2674" s="91" t="s">
        <v>23979</v>
      </c>
      <c r="D2674" s="91" t="s">
        <v>23980</v>
      </c>
      <c r="E2674" s="62" t="s">
        <v>15760</v>
      </c>
      <c r="F2674" s="62" t="s">
        <v>15764</v>
      </c>
    </row>
    <row r="2675" spans="1:6" x14ac:dyDescent="0.15">
      <c r="A2675" s="87" t="s">
        <v>1504</v>
      </c>
      <c r="B2675" s="91" t="s">
        <v>23981</v>
      </c>
      <c r="C2675" s="91" t="s">
        <v>23982</v>
      </c>
      <c r="D2675" s="91" t="s">
        <v>23983</v>
      </c>
      <c r="E2675" s="62" t="s">
        <v>15760</v>
      </c>
      <c r="F2675" s="62" t="s">
        <v>15764</v>
      </c>
    </row>
    <row r="2676" spans="1:6" x14ac:dyDescent="0.15">
      <c r="A2676" s="87" t="s">
        <v>1690</v>
      </c>
      <c r="B2676" s="91" t="s">
        <v>23984</v>
      </c>
      <c r="C2676" s="91" t="s">
        <v>23985</v>
      </c>
      <c r="D2676" s="91" t="s">
        <v>23986</v>
      </c>
      <c r="E2676" s="62" t="s">
        <v>15760</v>
      </c>
      <c r="F2676" s="62" t="s">
        <v>15764</v>
      </c>
    </row>
    <row r="2677" spans="1:6" x14ac:dyDescent="0.15">
      <c r="A2677" s="87" t="s">
        <v>2315</v>
      </c>
      <c r="B2677" s="91" t="s">
        <v>23987</v>
      </c>
      <c r="C2677" s="91" t="s">
        <v>23988</v>
      </c>
      <c r="D2677" s="91" t="s">
        <v>23989</v>
      </c>
      <c r="E2677" s="62" t="s">
        <v>15760</v>
      </c>
      <c r="F2677" s="62" t="s">
        <v>15764</v>
      </c>
    </row>
    <row r="2678" spans="1:6" x14ac:dyDescent="0.15">
      <c r="A2678" s="87" t="s">
        <v>1807</v>
      </c>
      <c r="B2678" s="91" t="s">
        <v>23990</v>
      </c>
      <c r="C2678" s="91" t="s">
        <v>23991</v>
      </c>
      <c r="D2678" s="91" t="s">
        <v>23992</v>
      </c>
      <c r="E2678" s="62" t="s">
        <v>15760</v>
      </c>
      <c r="F2678" s="62" t="s">
        <v>15764</v>
      </c>
    </row>
    <row r="2679" spans="1:6" x14ac:dyDescent="0.15">
      <c r="A2679" s="87" t="s">
        <v>1327</v>
      </c>
      <c r="B2679" s="91" t="s">
        <v>23993</v>
      </c>
      <c r="C2679" s="91" t="s">
        <v>23994</v>
      </c>
      <c r="D2679" s="91" t="s">
        <v>23995</v>
      </c>
      <c r="E2679" s="62" t="s">
        <v>15760</v>
      </c>
      <c r="F2679" s="62" t="s">
        <v>15764</v>
      </c>
    </row>
    <row r="2680" spans="1:6" x14ac:dyDescent="0.15">
      <c r="A2680" s="87" t="s">
        <v>2696</v>
      </c>
      <c r="B2680" s="91" t="s">
        <v>23996</v>
      </c>
      <c r="C2680" s="91" t="s">
        <v>23997</v>
      </c>
      <c r="D2680" s="91" t="s">
        <v>23998</v>
      </c>
      <c r="E2680" s="62" t="s">
        <v>15760</v>
      </c>
      <c r="F2680" s="62" t="s">
        <v>15764</v>
      </c>
    </row>
    <row r="2681" spans="1:6" x14ac:dyDescent="0.15">
      <c r="A2681" s="87" t="s">
        <v>1665</v>
      </c>
      <c r="B2681" s="91" t="s">
        <v>23999</v>
      </c>
      <c r="C2681" s="91" t="s">
        <v>24000</v>
      </c>
      <c r="D2681" s="91" t="s">
        <v>24001</v>
      </c>
      <c r="E2681" s="62" t="s">
        <v>15760</v>
      </c>
      <c r="F2681" s="62" t="s">
        <v>15764</v>
      </c>
    </row>
    <row r="2682" spans="1:6" x14ac:dyDescent="0.15">
      <c r="A2682" s="87" t="s">
        <v>2545</v>
      </c>
      <c r="B2682" s="91" t="s">
        <v>24002</v>
      </c>
      <c r="C2682" s="91" t="s">
        <v>24003</v>
      </c>
      <c r="D2682" s="91" t="s">
        <v>24004</v>
      </c>
      <c r="E2682" s="62" t="s">
        <v>15760</v>
      </c>
      <c r="F2682" s="62" t="s">
        <v>15764</v>
      </c>
    </row>
    <row r="2683" spans="1:6" x14ac:dyDescent="0.15">
      <c r="A2683" s="87" t="s">
        <v>2521</v>
      </c>
      <c r="B2683" s="91" t="s">
        <v>24005</v>
      </c>
      <c r="C2683" s="91" t="s">
        <v>24006</v>
      </c>
      <c r="D2683" s="91" t="s">
        <v>24007</v>
      </c>
      <c r="E2683" s="62" t="s">
        <v>15760</v>
      </c>
      <c r="F2683" s="62" t="s">
        <v>15764</v>
      </c>
    </row>
    <row r="2684" spans="1:6" x14ac:dyDescent="0.15">
      <c r="A2684" s="87" t="s">
        <v>2574</v>
      </c>
      <c r="B2684" s="91" t="s">
        <v>24008</v>
      </c>
      <c r="C2684" s="91" t="s">
        <v>24009</v>
      </c>
      <c r="D2684" s="91" t="s">
        <v>24010</v>
      </c>
      <c r="E2684" s="62" t="s">
        <v>15760</v>
      </c>
      <c r="F2684" s="62" t="s">
        <v>15764</v>
      </c>
    </row>
    <row r="2685" spans="1:6" x14ac:dyDescent="0.15">
      <c r="A2685" s="87" t="s">
        <v>2582</v>
      </c>
      <c r="B2685" s="91" t="s">
        <v>24011</v>
      </c>
      <c r="C2685" s="91" t="s">
        <v>24012</v>
      </c>
      <c r="D2685" s="91" t="s">
        <v>24013</v>
      </c>
      <c r="E2685" s="62" t="s">
        <v>15760</v>
      </c>
      <c r="F2685" s="62" t="s">
        <v>15764</v>
      </c>
    </row>
    <row r="2686" spans="1:6" x14ac:dyDescent="0.15">
      <c r="A2686" s="87" t="s">
        <v>2571</v>
      </c>
      <c r="B2686" s="91" t="s">
        <v>24014</v>
      </c>
      <c r="C2686" s="91" t="s">
        <v>24015</v>
      </c>
      <c r="D2686" s="91" t="s">
        <v>24016</v>
      </c>
      <c r="E2686" s="62" t="s">
        <v>15760</v>
      </c>
      <c r="F2686" s="62" t="s">
        <v>15764</v>
      </c>
    </row>
    <row r="2687" spans="1:6" x14ac:dyDescent="0.15">
      <c r="A2687" s="87" t="s">
        <v>2522</v>
      </c>
      <c r="B2687" s="91" t="s">
        <v>24017</v>
      </c>
      <c r="C2687" s="91" t="s">
        <v>24018</v>
      </c>
      <c r="D2687" s="91" t="s">
        <v>24019</v>
      </c>
      <c r="E2687" s="62" t="s">
        <v>15760</v>
      </c>
      <c r="F2687" s="62" t="s">
        <v>15764</v>
      </c>
    </row>
    <row r="2688" spans="1:6" x14ac:dyDescent="0.15">
      <c r="A2688" s="87" t="s">
        <v>2577</v>
      </c>
      <c r="B2688" s="91" t="s">
        <v>24020</v>
      </c>
      <c r="C2688" s="91" t="s">
        <v>24021</v>
      </c>
      <c r="D2688" s="91" t="s">
        <v>24022</v>
      </c>
      <c r="E2688" s="62" t="s">
        <v>15760</v>
      </c>
      <c r="F2688" s="62" t="s">
        <v>15764</v>
      </c>
    </row>
    <row r="2689" spans="1:6" x14ac:dyDescent="0.15">
      <c r="A2689" s="87" t="s">
        <v>1089</v>
      </c>
      <c r="B2689" s="91" t="s">
        <v>24023</v>
      </c>
      <c r="C2689" s="91" t="s">
        <v>24024</v>
      </c>
      <c r="D2689" s="91" t="s">
        <v>24025</v>
      </c>
      <c r="E2689" s="62" t="s">
        <v>15760</v>
      </c>
      <c r="F2689" s="62" t="s">
        <v>15764</v>
      </c>
    </row>
    <row r="2690" spans="1:6" x14ac:dyDescent="0.15">
      <c r="A2690" s="87" t="s">
        <v>1843</v>
      </c>
      <c r="B2690" s="91" t="s">
        <v>24026</v>
      </c>
      <c r="C2690" s="91" t="s">
        <v>24027</v>
      </c>
      <c r="D2690" s="91" t="s">
        <v>24028</v>
      </c>
      <c r="E2690" s="62" t="s">
        <v>15760</v>
      </c>
      <c r="F2690" s="62" t="s">
        <v>15764</v>
      </c>
    </row>
    <row r="2691" spans="1:6" x14ac:dyDescent="0.15">
      <c r="A2691" s="87" t="s">
        <v>1086</v>
      </c>
      <c r="B2691" s="91" t="s">
        <v>24029</v>
      </c>
      <c r="C2691" s="91" t="s">
        <v>24030</v>
      </c>
      <c r="D2691" s="91" t="s">
        <v>24031</v>
      </c>
      <c r="E2691" s="62" t="s">
        <v>15760</v>
      </c>
      <c r="F2691" s="62" t="s">
        <v>15764</v>
      </c>
    </row>
    <row r="2692" spans="1:6" x14ac:dyDescent="0.15">
      <c r="A2692" s="87" t="s">
        <v>1095</v>
      </c>
      <c r="B2692" s="91" t="s">
        <v>24032</v>
      </c>
      <c r="C2692" s="91" t="s">
        <v>24033</v>
      </c>
      <c r="D2692" s="91" t="s">
        <v>24034</v>
      </c>
      <c r="E2692" s="62" t="s">
        <v>15760</v>
      </c>
      <c r="F2692" s="62" t="s">
        <v>15764</v>
      </c>
    </row>
    <row r="2693" spans="1:6" x14ac:dyDescent="0.15">
      <c r="A2693" s="87" t="s">
        <v>1083</v>
      </c>
      <c r="B2693" s="91" t="s">
        <v>24035</v>
      </c>
      <c r="C2693" s="91" t="s">
        <v>24036</v>
      </c>
      <c r="D2693" s="91" t="s">
        <v>24037</v>
      </c>
      <c r="E2693" s="62" t="s">
        <v>15760</v>
      </c>
      <c r="F2693" s="62" t="s">
        <v>15764</v>
      </c>
    </row>
    <row r="2694" spans="1:6" x14ac:dyDescent="0.15">
      <c r="A2694" s="87" t="s">
        <v>2630</v>
      </c>
      <c r="B2694" s="91" t="s">
        <v>24038</v>
      </c>
      <c r="C2694" s="91" t="s">
        <v>24039</v>
      </c>
      <c r="D2694" s="91" t="s">
        <v>24040</v>
      </c>
      <c r="E2694" s="62" t="s">
        <v>15760</v>
      </c>
      <c r="F2694" s="62" t="s">
        <v>15764</v>
      </c>
    </row>
    <row r="2695" spans="1:6" x14ac:dyDescent="0.15">
      <c r="A2695" s="87" t="s">
        <v>2568</v>
      </c>
      <c r="B2695" s="91" t="s">
        <v>24041</v>
      </c>
      <c r="C2695" s="91" t="s">
        <v>24042</v>
      </c>
      <c r="D2695" s="91" t="s">
        <v>24043</v>
      </c>
      <c r="E2695" s="62" t="s">
        <v>15760</v>
      </c>
      <c r="F2695" s="62" t="s">
        <v>15764</v>
      </c>
    </row>
    <row r="2696" spans="1:6" x14ac:dyDescent="0.15">
      <c r="A2696" s="87" t="s">
        <v>2533</v>
      </c>
      <c r="B2696" s="91" t="s">
        <v>24044</v>
      </c>
      <c r="C2696" s="91" t="s">
        <v>24045</v>
      </c>
      <c r="D2696" s="91" t="s">
        <v>24046</v>
      </c>
      <c r="E2696" s="62" t="s">
        <v>15760</v>
      </c>
      <c r="F2696" s="62" t="s">
        <v>15764</v>
      </c>
    </row>
    <row r="2697" spans="1:6" x14ac:dyDescent="0.15">
      <c r="A2697" s="87" t="s">
        <v>1633</v>
      </c>
      <c r="B2697" s="91" t="s">
        <v>24047</v>
      </c>
      <c r="C2697" s="91" t="s">
        <v>24048</v>
      </c>
      <c r="D2697" s="91" t="s">
        <v>24049</v>
      </c>
      <c r="E2697" s="62" t="s">
        <v>15760</v>
      </c>
      <c r="F2697" s="62" t="s">
        <v>15764</v>
      </c>
    </row>
    <row r="2698" spans="1:6" x14ac:dyDescent="0.15">
      <c r="A2698" s="87" t="s">
        <v>1490</v>
      </c>
      <c r="B2698" s="91" t="s">
        <v>24050</v>
      </c>
      <c r="C2698" s="91" t="s">
        <v>24051</v>
      </c>
      <c r="D2698" s="91" t="s">
        <v>24052</v>
      </c>
      <c r="E2698" s="62" t="s">
        <v>15760</v>
      </c>
      <c r="F2698" s="62" t="s">
        <v>15764</v>
      </c>
    </row>
    <row r="2699" spans="1:6" x14ac:dyDescent="0.15">
      <c r="A2699" s="87" t="s">
        <v>1687</v>
      </c>
      <c r="B2699" s="91" t="s">
        <v>24053</v>
      </c>
      <c r="C2699" s="91" t="s">
        <v>24054</v>
      </c>
      <c r="D2699" s="91" t="s">
        <v>24055</v>
      </c>
      <c r="E2699" s="62" t="s">
        <v>15760</v>
      </c>
      <c r="F2699" s="62" t="s">
        <v>15764</v>
      </c>
    </row>
    <row r="2700" spans="1:6" x14ac:dyDescent="0.15">
      <c r="A2700" s="87" t="s">
        <v>2318</v>
      </c>
      <c r="B2700" s="91" t="s">
        <v>24056</v>
      </c>
      <c r="C2700" s="91" t="s">
        <v>24057</v>
      </c>
      <c r="D2700" s="91" t="s">
        <v>24058</v>
      </c>
      <c r="E2700" s="62" t="s">
        <v>15760</v>
      </c>
      <c r="F2700" s="62" t="s">
        <v>15764</v>
      </c>
    </row>
    <row r="2701" spans="1:6" x14ac:dyDescent="0.15">
      <c r="A2701" s="87" t="s">
        <v>1747</v>
      </c>
      <c r="B2701" s="91" t="s">
        <v>24059</v>
      </c>
      <c r="C2701" s="91" t="s">
        <v>24060</v>
      </c>
      <c r="D2701" s="91" t="s">
        <v>24061</v>
      </c>
      <c r="E2701" s="62" t="s">
        <v>15760</v>
      </c>
      <c r="F2701" s="62" t="s">
        <v>15764</v>
      </c>
    </row>
    <row r="2702" spans="1:6" x14ac:dyDescent="0.15">
      <c r="A2702" s="87" t="s">
        <v>1762</v>
      </c>
      <c r="B2702" s="91" t="s">
        <v>24062</v>
      </c>
      <c r="C2702" s="91" t="s">
        <v>24063</v>
      </c>
      <c r="D2702" s="91" t="s">
        <v>24064</v>
      </c>
      <c r="E2702" s="62" t="s">
        <v>15760</v>
      </c>
      <c r="F2702" s="62" t="s">
        <v>15764</v>
      </c>
    </row>
    <row r="2703" spans="1:6" x14ac:dyDescent="0.15">
      <c r="A2703" s="87" t="s">
        <v>1841</v>
      </c>
      <c r="B2703" s="91" t="s">
        <v>24065</v>
      </c>
      <c r="C2703" s="91" t="s">
        <v>24066</v>
      </c>
      <c r="D2703" s="91" t="s">
        <v>24067</v>
      </c>
      <c r="E2703" s="62" t="s">
        <v>15760</v>
      </c>
      <c r="F2703" s="62" t="s">
        <v>15764</v>
      </c>
    </row>
    <row r="2704" spans="1:6" x14ac:dyDescent="0.15">
      <c r="A2704" s="87" t="s">
        <v>2563</v>
      </c>
      <c r="B2704" s="91" t="s">
        <v>24068</v>
      </c>
      <c r="C2704" s="91" t="s">
        <v>24069</v>
      </c>
      <c r="D2704" s="91" t="s">
        <v>24070</v>
      </c>
      <c r="E2704" s="62" t="s">
        <v>15760</v>
      </c>
      <c r="F2704" s="62" t="s">
        <v>15764</v>
      </c>
    </row>
    <row r="2705" spans="1:6" x14ac:dyDescent="0.15">
      <c r="A2705" s="87" t="s">
        <v>1246</v>
      </c>
      <c r="B2705" s="91" t="s">
        <v>24071</v>
      </c>
      <c r="C2705" s="91" t="s">
        <v>24072</v>
      </c>
      <c r="D2705" s="91" t="s">
        <v>24073</v>
      </c>
      <c r="E2705" s="62" t="s">
        <v>15760</v>
      </c>
      <c r="F2705" s="62" t="s">
        <v>15764</v>
      </c>
    </row>
    <row r="2706" spans="1:6" x14ac:dyDescent="0.15">
      <c r="A2706" s="87" t="s">
        <v>1845</v>
      </c>
      <c r="B2706" s="91" t="s">
        <v>24074</v>
      </c>
      <c r="C2706" s="91" t="s">
        <v>24075</v>
      </c>
      <c r="D2706" s="91" t="s">
        <v>24076</v>
      </c>
      <c r="E2706" s="62" t="s">
        <v>15760</v>
      </c>
      <c r="F2706" s="62" t="s">
        <v>15764</v>
      </c>
    </row>
    <row r="2707" spans="1:6" x14ac:dyDescent="0.15">
      <c r="A2707" s="87" t="s">
        <v>2525</v>
      </c>
      <c r="B2707" s="91" t="s">
        <v>24077</v>
      </c>
      <c r="C2707" s="91" t="s">
        <v>24078</v>
      </c>
      <c r="D2707" s="91" t="s">
        <v>24079</v>
      </c>
      <c r="E2707" s="62" t="s">
        <v>15760</v>
      </c>
      <c r="F2707" s="62" t="s">
        <v>15764</v>
      </c>
    </row>
    <row r="2708" spans="1:6" x14ac:dyDescent="0.15">
      <c r="A2708" s="87" t="s">
        <v>2580</v>
      </c>
      <c r="B2708" s="91" t="s">
        <v>24080</v>
      </c>
      <c r="C2708" s="91" t="s">
        <v>24081</v>
      </c>
      <c r="D2708" s="91" t="s">
        <v>24082</v>
      </c>
      <c r="E2708" s="62" t="s">
        <v>15760</v>
      </c>
      <c r="F2708" s="62" t="s">
        <v>15764</v>
      </c>
    </row>
    <row r="2709" spans="1:6" x14ac:dyDescent="0.15">
      <c r="A2709" s="87" t="s">
        <v>2565</v>
      </c>
      <c r="B2709" s="91" t="s">
        <v>24083</v>
      </c>
      <c r="C2709" s="91" t="s">
        <v>24084</v>
      </c>
      <c r="D2709" s="91" t="s">
        <v>24085</v>
      </c>
      <c r="E2709" s="62" t="s">
        <v>15760</v>
      </c>
      <c r="F2709" s="62" t="s">
        <v>15764</v>
      </c>
    </row>
    <row r="2710" spans="1:6" x14ac:dyDescent="0.15">
      <c r="A2710" s="87" t="s">
        <v>2560</v>
      </c>
      <c r="B2710" s="91" t="s">
        <v>24086</v>
      </c>
      <c r="C2710" s="91" t="s">
        <v>24087</v>
      </c>
      <c r="D2710" s="91" t="s">
        <v>24088</v>
      </c>
      <c r="E2710" s="62" t="s">
        <v>15760</v>
      </c>
      <c r="F2710" s="62" t="s">
        <v>15764</v>
      </c>
    </row>
    <row r="2711" spans="1:6" x14ac:dyDescent="0.15">
      <c r="A2711" s="87" t="s">
        <v>2585</v>
      </c>
      <c r="B2711" s="91" t="s">
        <v>24089</v>
      </c>
      <c r="C2711" s="91" t="s">
        <v>24090</v>
      </c>
      <c r="D2711" s="91" t="s">
        <v>24091</v>
      </c>
      <c r="E2711" s="62" t="s">
        <v>15760</v>
      </c>
      <c r="F2711" s="62" t="s">
        <v>15764</v>
      </c>
    </row>
    <row r="2712" spans="1:6" x14ac:dyDescent="0.15">
      <c r="A2712" s="87" t="s">
        <v>2519</v>
      </c>
      <c r="B2712" s="91" t="s">
        <v>24092</v>
      </c>
      <c r="C2712" s="91" t="s">
        <v>24093</v>
      </c>
      <c r="D2712" s="91" t="s">
        <v>24094</v>
      </c>
      <c r="E2712" s="62" t="s">
        <v>15760</v>
      </c>
      <c r="F2712" s="62" t="s">
        <v>15764</v>
      </c>
    </row>
    <row r="2713" spans="1:6" x14ac:dyDescent="0.15">
      <c r="A2713" s="87" t="s">
        <v>1835</v>
      </c>
      <c r="B2713" s="91" t="s">
        <v>24095</v>
      </c>
      <c r="C2713" s="91" t="s">
        <v>24096</v>
      </c>
      <c r="D2713" s="91" t="s">
        <v>24097</v>
      </c>
      <c r="E2713" s="62" t="s">
        <v>15760</v>
      </c>
      <c r="F2713" s="62" t="s">
        <v>15764</v>
      </c>
    </row>
    <row r="2714" spans="1:6" x14ac:dyDescent="0.15">
      <c r="A2714" s="87" t="s">
        <v>1251</v>
      </c>
      <c r="B2714" s="91" t="s">
        <v>24098</v>
      </c>
      <c r="C2714" s="91" t="s">
        <v>24099</v>
      </c>
      <c r="D2714" s="91" t="s">
        <v>24100</v>
      </c>
      <c r="E2714" s="62" t="s">
        <v>15760</v>
      </c>
      <c r="F2714" s="62" t="s">
        <v>15764</v>
      </c>
    </row>
    <row r="2715" spans="1:6" x14ac:dyDescent="0.15">
      <c r="A2715" s="87" t="s">
        <v>1501</v>
      </c>
      <c r="B2715" s="91" t="s">
        <v>24101</v>
      </c>
      <c r="C2715" s="91" t="s">
        <v>24102</v>
      </c>
      <c r="D2715" s="91" t="s">
        <v>24103</v>
      </c>
      <c r="E2715" s="62" t="s">
        <v>15760</v>
      </c>
      <c r="F2715" s="62" t="s">
        <v>15764</v>
      </c>
    </row>
    <row r="2716" spans="1:6" x14ac:dyDescent="0.15">
      <c r="A2716" s="87" t="s">
        <v>1645</v>
      </c>
      <c r="B2716" s="91" t="s">
        <v>24104</v>
      </c>
      <c r="C2716" s="91" t="s">
        <v>24105</v>
      </c>
      <c r="D2716" s="91" t="s">
        <v>24106</v>
      </c>
      <c r="E2716" s="62" t="s">
        <v>15760</v>
      </c>
      <c r="F2716" s="62" t="s">
        <v>15764</v>
      </c>
    </row>
    <row r="2717" spans="1:6" x14ac:dyDescent="0.15">
      <c r="A2717" s="87" t="s">
        <v>1647</v>
      </c>
      <c r="B2717" s="91" t="s">
        <v>24107</v>
      </c>
      <c r="C2717" s="91" t="s">
        <v>24108</v>
      </c>
      <c r="D2717" s="91" t="s">
        <v>24109</v>
      </c>
      <c r="E2717" s="62" t="s">
        <v>15760</v>
      </c>
      <c r="F2717" s="62" t="s">
        <v>15764</v>
      </c>
    </row>
    <row r="2718" spans="1:6" x14ac:dyDescent="0.15">
      <c r="A2718" s="87" t="s">
        <v>1254</v>
      </c>
      <c r="B2718" s="91" t="s">
        <v>24110</v>
      </c>
      <c r="C2718" s="91" t="s">
        <v>24111</v>
      </c>
      <c r="D2718" s="91" t="s">
        <v>24112</v>
      </c>
      <c r="E2718" s="62" t="s">
        <v>15760</v>
      </c>
      <c r="F2718" s="62" t="s">
        <v>15764</v>
      </c>
    </row>
    <row r="2719" spans="1:6" x14ac:dyDescent="0.15">
      <c r="A2719" s="87" t="s">
        <v>1513</v>
      </c>
      <c r="B2719" s="91" t="s">
        <v>24113</v>
      </c>
      <c r="C2719" s="91" t="s">
        <v>24114</v>
      </c>
      <c r="D2719" s="91" t="s">
        <v>24115</v>
      </c>
      <c r="E2719" s="62" t="s">
        <v>15760</v>
      </c>
      <c r="F2719" s="62" t="s">
        <v>15764</v>
      </c>
    </row>
    <row r="2720" spans="1:6" x14ac:dyDescent="0.15">
      <c r="A2720" s="87" t="s">
        <v>24116</v>
      </c>
      <c r="B2720" s="91" t="s">
        <v>24117</v>
      </c>
      <c r="C2720" s="91" t="s">
        <v>24118</v>
      </c>
      <c r="D2720" s="91" t="s">
        <v>24119</v>
      </c>
      <c r="E2720" s="62" t="s">
        <v>15760</v>
      </c>
      <c r="F2720" s="62" t="s">
        <v>15764</v>
      </c>
    </row>
    <row r="2721" spans="1:6" x14ac:dyDescent="0.15">
      <c r="A2721" s="87" t="s">
        <v>1510</v>
      </c>
      <c r="B2721" s="91" t="s">
        <v>24120</v>
      </c>
      <c r="C2721" s="91" t="s">
        <v>24121</v>
      </c>
      <c r="D2721" s="91" t="s">
        <v>24122</v>
      </c>
      <c r="E2721" s="62" t="s">
        <v>15760</v>
      </c>
      <c r="F2721" s="62" t="s">
        <v>15764</v>
      </c>
    </row>
    <row r="2722" spans="1:6" x14ac:dyDescent="0.15">
      <c r="A2722" s="87" t="s">
        <v>1449</v>
      </c>
      <c r="B2722" s="91" t="s">
        <v>24123</v>
      </c>
      <c r="C2722" s="91" t="s">
        <v>24124</v>
      </c>
      <c r="D2722" s="91" t="s">
        <v>24125</v>
      </c>
      <c r="E2722" s="62" t="s">
        <v>15760</v>
      </c>
      <c r="F2722" s="62" t="s">
        <v>15764</v>
      </c>
    </row>
    <row r="2723" spans="1:6" x14ac:dyDescent="0.15">
      <c r="A2723" s="87" t="s">
        <v>3015</v>
      </c>
      <c r="B2723" s="91" t="s">
        <v>24126</v>
      </c>
      <c r="C2723" s="91" t="s">
        <v>24127</v>
      </c>
      <c r="D2723" s="91" t="s">
        <v>24128</v>
      </c>
      <c r="E2723" s="62" t="s">
        <v>15760</v>
      </c>
      <c r="F2723" s="62" t="s">
        <v>15764</v>
      </c>
    </row>
    <row r="2724" spans="1:6" x14ac:dyDescent="0.15">
      <c r="A2724" s="87" t="s">
        <v>579</v>
      </c>
      <c r="B2724" s="91" t="s">
        <v>24129</v>
      </c>
      <c r="C2724" s="91" t="s">
        <v>24130</v>
      </c>
      <c r="D2724" s="91" t="s">
        <v>24131</v>
      </c>
      <c r="E2724" s="62" t="s">
        <v>15760</v>
      </c>
      <c r="F2724" s="62" t="s">
        <v>15764</v>
      </c>
    </row>
    <row r="2725" spans="1:6" x14ac:dyDescent="0.15">
      <c r="A2725" s="87" t="s">
        <v>1973</v>
      </c>
      <c r="B2725" s="91" t="s">
        <v>24132</v>
      </c>
      <c r="C2725" s="91" t="s">
        <v>24133</v>
      </c>
      <c r="D2725" s="91" t="s">
        <v>24134</v>
      </c>
      <c r="E2725" s="62" t="s">
        <v>15760</v>
      </c>
      <c r="F2725" s="62" t="s">
        <v>15764</v>
      </c>
    </row>
    <row r="2726" spans="1:6" x14ac:dyDescent="0.15">
      <c r="A2726" s="87" t="s">
        <v>2114</v>
      </c>
      <c r="B2726" s="91" t="s">
        <v>24135</v>
      </c>
      <c r="C2726" s="91" t="s">
        <v>24136</v>
      </c>
      <c r="D2726" s="91" t="s">
        <v>24137</v>
      </c>
      <c r="E2726" s="62" t="s">
        <v>15760</v>
      </c>
      <c r="F2726" s="62" t="s">
        <v>15764</v>
      </c>
    </row>
    <row r="2727" spans="1:6" x14ac:dyDescent="0.15">
      <c r="A2727" s="87" t="s">
        <v>1952</v>
      </c>
      <c r="B2727" s="91" t="s">
        <v>24138</v>
      </c>
      <c r="C2727" s="91" t="s">
        <v>24139</v>
      </c>
      <c r="D2727" s="91" t="s">
        <v>24140</v>
      </c>
      <c r="E2727" s="62" t="s">
        <v>15760</v>
      </c>
      <c r="F2727" s="62" t="s">
        <v>15764</v>
      </c>
    </row>
    <row r="2728" spans="1:6" x14ac:dyDescent="0.15">
      <c r="A2728" s="87" t="s">
        <v>1955</v>
      </c>
      <c r="B2728" s="91" t="s">
        <v>24141</v>
      </c>
      <c r="C2728" s="91" t="s">
        <v>24142</v>
      </c>
      <c r="D2728" s="91" t="s">
        <v>24143</v>
      </c>
      <c r="E2728" s="62" t="s">
        <v>15760</v>
      </c>
      <c r="F2728" s="62" t="s">
        <v>15764</v>
      </c>
    </row>
    <row r="2729" spans="1:6" x14ac:dyDescent="0.15">
      <c r="A2729" s="87" t="s">
        <v>2714</v>
      </c>
      <c r="B2729" s="91" t="s">
        <v>24144</v>
      </c>
      <c r="C2729" s="91" t="s">
        <v>24145</v>
      </c>
      <c r="D2729" s="91" t="s">
        <v>24146</v>
      </c>
      <c r="E2729" s="62" t="s">
        <v>15760</v>
      </c>
      <c r="F2729" s="62" t="s">
        <v>15764</v>
      </c>
    </row>
    <row r="2730" spans="1:6" x14ac:dyDescent="0.15">
      <c r="A2730" s="87" t="s">
        <v>2717</v>
      </c>
      <c r="B2730" s="91" t="s">
        <v>24147</v>
      </c>
      <c r="C2730" s="91" t="s">
        <v>24148</v>
      </c>
      <c r="D2730" s="91" t="s">
        <v>24149</v>
      </c>
      <c r="E2730" s="62" t="s">
        <v>15760</v>
      </c>
      <c r="F2730" s="62" t="s">
        <v>15764</v>
      </c>
    </row>
    <row r="2731" spans="1:6" x14ac:dyDescent="0.15">
      <c r="A2731" s="87" t="s">
        <v>2948</v>
      </c>
      <c r="B2731" s="91" t="s">
        <v>24150</v>
      </c>
      <c r="C2731" s="91" t="s">
        <v>24151</v>
      </c>
      <c r="D2731" s="91" t="s">
        <v>24152</v>
      </c>
      <c r="E2731" s="62" t="s">
        <v>15760</v>
      </c>
      <c r="F2731" s="62" t="s">
        <v>15764</v>
      </c>
    </row>
    <row r="2732" spans="1:6" x14ac:dyDescent="0.15">
      <c r="A2732" s="87" t="s">
        <v>2711</v>
      </c>
      <c r="B2732" s="91" t="s">
        <v>24153</v>
      </c>
      <c r="C2732" s="91" t="s">
        <v>24154</v>
      </c>
      <c r="D2732" s="91" t="s">
        <v>24155</v>
      </c>
      <c r="E2732" s="62" t="s">
        <v>15760</v>
      </c>
      <c r="F2732" s="62" t="s">
        <v>15764</v>
      </c>
    </row>
    <row r="2733" spans="1:6" x14ac:dyDescent="0.15">
      <c r="A2733" s="87" t="s">
        <v>3066</v>
      </c>
      <c r="B2733" s="91" t="s">
        <v>24156</v>
      </c>
      <c r="C2733" s="91" t="s">
        <v>24157</v>
      </c>
      <c r="D2733" s="91" t="s">
        <v>24158</v>
      </c>
      <c r="E2733" s="62" t="s">
        <v>15760</v>
      </c>
      <c r="F2733" s="62" t="s">
        <v>15764</v>
      </c>
    </row>
    <row r="2734" spans="1:6" x14ac:dyDescent="0.15">
      <c r="A2734" s="87" t="s">
        <v>2012</v>
      </c>
      <c r="B2734" s="91" t="s">
        <v>24159</v>
      </c>
      <c r="C2734" s="91" t="s">
        <v>24160</v>
      </c>
      <c r="D2734" s="91" t="s">
        <v>24161</v>
      </c>
      <c r="E2734" s="62" t="s">
        <v>15760</v>
      </c>
      <c r="F2734" s="62" t="s">
        <v>15764</v>
      </c>
    </row>
    <row r="2735" spans="1:6" x14ac:dyDescent="0.15">
      <c r="A2735" s="87" t="s">
        <v>3164</v>
      </c>
      <c r="B2735" s="91" t="s">
        <v>24162</v>
      </c>
      <c r="C2735" s="91" t="s">
        <v>24163</v>
      </c>
      <c r="D2735" s="91" t="s">
        <v>24164</v>
      </c>
      <c r="E2735" s="62" t="s">
        <v>15760</v>
      </c>
      <c r="F2735" s="62" t="s">
        <v>15764</v>
      </c>
    </row>
    <row r="2736" spans="1:6" x14ac:dyDescent="0.15">
      <c r="A2736" s="87" t="s">
        <v>3058</v>
      </c>
      <c r="B2736" s="91" t="s">
        <v>24165</v>
      </c>
      <c r="C2736" s="91" t="s">
        <v>24166</v>
      </c>
      <c r="D2736" s="91" t="s">
        <v>24167</v>
      </c>
      <c r="E2736" s="62" t="s">
        <v>15760</v>
      </c>
      <c r="F2736" s="62" t="s">
        <v>15764</v>
      </c>
    </row>
    <row r="2737" spans="1:6" x14ac:dyDescent="0.15">
      <c r="A2737" s="87" t="s">
        <v>2407</v>
      </c>
      <c r="B2737" s="91" t="s">
        <v>24168</v>
      </c>
      <c r="C2737" s="91" t="s">
        <v>24169</v>
      </c>
      <c r="D2737" s="91" t="s">
        <v>24170</v>
      </c>
      <c r="E2737" s="62" t="s">
        <v>15760</v>
      </c>
      <c r="F2737" s="62" t="s">
        <v>15764</v>
      </c>
    </row>
    <row r="2738" spans="1:6" x14ac:dyDescent="0.15">
      <c r="A2738" s="87" t="s">
        <v>1011</v>
      </c>
      <c r="B2738" s="91" t="s">
        <v>24171</v>
      </c>
      <c r="C2738" s="91" t="s">
        <v>24172</v>
      </c>
      <c r="D2738" s="91" t="s">
        <v>24173</v>
      </c>
      <c r="E2738" s="62" t="s">
        <v>15760</v>
      </c>
      <c r="F2738" s="62" t="s">
        <v>15764</v>
      </c>
    </row>
    <row r="2739" spans="1:6" x14ac:dyDescent="0.15">
      <c r="A2739" s="87" t="s">
        <v>2271</v>
      </c>
      <c r="B2739" s="91" t="s">
        <v>24174</v>
      </c>
      <c r="C2739" s="91" t="s">
        <v>24175</v>
      </c>
      <c r="D2739" s="91" t="s">
        <v>24176</v>
      </c>
      <c r="E2739" s="62" t="s">
        <v>15760</v>
      </c>
      <c r="F2739" s="62" t="s">
        <v>15764</v>
      </c>
    </row>
    <row r="2740" spans="1:6" x14ac:dyDescent="0.15">
      <c r="A2740" s="87" t="s">
        <v>2226</v>
      </c>
      <c r="B2740" s="91" t="s">
        <v>24177</v>
      </c>
      <c r="C2740" s="91" t="s">
        <v>24178</v>
      </c>
      <c r="D2740" s="91" t="s">
        <v>24179</v>
      </c>
      <c r="E2740" s="62" t="s">
        <v>15760</v>
      </c>
      <c r="F2740" s="62" t="s">
        <v>15764</v>
      </c>
    </row>
    <row r="2741" spans="1:6" x14ac:dyDescent="0.15">
      <c r="A2741" s="87" t="s">
        <v>2239</v>
      </c>
      <c r="B2741" s="91" t="s">
        <v>24180</v>
      </c>
      <c r="C2741" s="91" t="s">
        <v>24181</v>
      </c>
      <c r="D2741" s="91" t="s">
        <v>24182</v>
      </c>
      <c r="E2741" s="62" t="s">
        <v>15760</v>
      </c>
      <c r="F2741" s="62" t="s">
        <v>15764</v>
      </c>
    </row>
    <row r="2742" spans="1:6" x14ac:dyDescent="0.15">
      <c r="A2742" s="87" t="s">
        <v>1243</v>
      </c>
      <c r="B2742" s="91" t="s">
        <v>24183</v>
      </c>
      <c r="C2742" s="91" t="s">
        <v>24184</v>
      </c>
      <c r="D2742" s="91" t="s">
        <v>24185</v>
      </c>
      <c r="E2742" s="62" t="s">
        <v>15760</v>
      </c>
      <c r="F2742" s="62" t="s">
        <v>15764</v>
      </c>
    </row>
    <row r="2743" spans="1:6" x14ac:dyDescent="0.15">
      <c r="A2743" s="87" t="s">
        <v>1678</v>
      </c>
      <c r="B2743" s="91" t="s">
        <v>24186</v>
      </c>
      <c r="C2743" s="91" t="s">
        <v>24187</v>
      </c>
      <c r="D2743" s="91" t="s">
        <v>24188</v>
      </c>
      <c r="E2743" s="62" t="s">
        <v>15760</v>
      </c>
      <c r="F2743" s="62" t="s">
        <v>15764</v>
      </c>
    </row>
    <row r="2744" spans="1:6" x14ac:dyDescent="0.15">
      <c r="A2744" s="87" t="s">
        <v>1817</v>
      </c>
      <c r="B2744" s="91" t="s">
        <v>24189</v>
      </c>
      <c r="C2744" s="91" t="s">
        <v>24190</v>
      </c>
      <c r="D2744" s="91" t="s">
        <v>24191</v>
      </c>
      <c r="E2744" s="62" t="s">
        <v>15760</v>
      </c>
      <c r="F2744" s="62" t="s">
        <v>15764</v>
      </c>
    </row>
    <row r="2745" spans="1:6" x14ac:dyDescent="0.15">
      <c r="A2745" s="87" t="s">
        <v>1427</v>
      </c>
      <c r="B2745" s="91" t="s">
        <v>24192</v>
      </c>
      <c r="C2745" s="91" t="s">
        <v>24193</v>
      </c>
      <c r="D2745" s="91" t="s">
        <v>24194</v>
      </c>
      <c r="E2745" s="62" t="s">
        <v>15760</v>
      </c>
      <c r="F2745" s="62" t="s">
        <v>15764</v>
      </c>
    </row>
    <row r="2746" spans="1:6" x14ac:dyDescent="0.15">
      <c r="A2746" s="87" t="s">
        <v>2536</v>
      </c>
      <c r="B2746" s="91" t="s">
        <v>24195</v>
      </c>
      <c r="C2746" s="91" t="s">
        <v>24196</v>
      </c>
      <c r="D2746" s="91" t="s">
        <v>24197</v>
      </c>
      <c r="E2746" s="62" t="s">
        <v>15760</v>
      </c>
      <c r="F2746" s="62" t="s">
        <v>15764</v>
      </c>
    </row>
    <row r="2747" spans="1:6" x14ac:dyDescent="0.15">
      <c r="A2747" s="87" t="s">
        <v>2199</v>
      </c>
      <c r="B2747" s="91" t="s">
        <v>24198</v>
      </c>
      <c r="C2747" s="91" t="s">
        <v>24199</v>
      </c>
      <c r="D2747" s="91" t="s">
        <v>24200</v>
      </c>
      <c r="E2747" s="62" t="s">
        <v>15760</v>
      </c>
      <c r="F2747" s="62" t="s">
        <v>15764</v>
      </c>
    </row>
    <row r="2748" spans="1:6" x14ac:dyDescent="0.15">
      <c r="A2748" s="87" t="s">
        <v>1934</v>
      </c>
      <c r="B2748" s="91" t="s">
        <v>24201</v>
      </c>
      <c r="C2748" s="91" t="s">
        <v>24202</v>
      </c>
      <c r="D2748" s="91" t="s">
        <v>24203</v>
      </c>
      <c r="E2748" s="62" t="s">
        <v>15760</v>
      </c>
      <c r="F2748" s="62" t="s">
        <v>15764</v>
      </c>
    </row>
    <row r="2749" spans="1:6" x14ac:dyDescent="0.15">
      <c r="A2749" s="87" t="s">
        <v>1113</v>
      </c>
      <c r="B2749" s="91" t="s">
        <v>24204</v>
      </c>
      <c r="C2749" s="91" t="s">
        <v>24205</v>
      </c>
      <c r="D2749" s="91" t="s">
        <v>24206</v>
      </c>
      <c r="E2749" s="62" t="s">
        <v>15760</v>
      </c>
      <c r="F2749" s="62" t="s">
        <v>15764</v>
      </c>
    </row>
    <row r="2750" spans="1:6" x14ac:dyDescent="0.15">
      <c r="A2750" s="87" t="s">
        <v>2208</v>
      </c>
      <c r="B2750" s="91" t="s">
        <v>24207</v>
      </c>
      <c r="C2750" s="91" t="s">
        <v>24208</v>
      </c>
      <c r="D2750" s="91" t="s">
        <v>24209</v>
      </c>
      <c r="E2750" s="62" t="s">
        <v>15760</v>
      </c>
      <c r="F2750" s="62" t="s">
        <v>15764</v>
      </c>
    </row>
    <row r="2751" spans="1:6" x14ac:dyDescent="0.15">
      <c r="A2751" s="87" t="s">
        <v>1278</v>
      </c>
      <c r="B2751" s="91" t="s">
        <v>24210</v>
      </c>
      <c r="C2751" s="91" t="s">
        <v>24211</v>
      </c>
      <c r="D2751" s="91" t="s">
        <v>24212</v>
      </c>
      <c r="E2751" s="62" t="s">
        <v>15760</v>
      </c>
      <c r="F2751" s="62" t="s">
        <v>15764</v>
      </c>
    </row>
    <row r="2752" spans="1:6" x14ac:dyDescent="0.15">
      <c r="A2752" s="87" t="s">
        <v>1701</v>
      </c>
      <c r="B2752" s="91" t="s">
        <v>24213</v>
      </c>
      <c r="C2752" s="91" t="s">
        <v>24214</v>
      </c>
      <c r="D2752" s="91" t="s">
        <v>24215</v>
      </c>
      <c r="E2752" s="62" t="s">
        <v>15760</v>
      </c>
      <c r="F2752" s="62" t="s">
        <v>15764</v>
      </c>
    </row>
    <row r="2753" spans="1:6" x14ac:dyDescent="0.15">
      <c r="A2753" s="87" t="s">
        <v>651</v>
      </c>
      <c r="B2753" s="91" t="s">
        <v>24216</v>
      </c>
      <c r="C2753" s="91" t="s">
        <v>24217</v>
      </c>
      <c r="D2753" s="91" t="s">
        <v>24218</v>
      </c>
      <c r="E2753" s="62" t="s">
        <v>15760</v>
      </c>
      <c r="F2753" s="62" t="s">
        <v>15764</v>
      </c>
    </row>
    <row r="2754" spans="1:6" x14ac:dyDescent="0.15">
      <c r="A2754" s="87" t="s">
        <v>2253</v>
      </c>
      <c r="B2754" s="91" t="s">
        <v>24219</v>
      </c>
      <c r="C2754" s="91" t="s">
        <v>24220</v>
      </c>
      <c r="D2754" s="91" t="s">
        <v>24221</v>
      </c>
      <c r="E2754" s="62" t="s">
        <v>15760</v>
      </c>
      <c r="F2754" s="62" t="s">
        <v>15764</v>
      </c>
    </row>
    <row r="2755" spans="1:6" x14ac:dyDescent="0.15">
      <c r="A2755" s="87" t="s">
        <v>1052</v>
      </c>
      <c r="B2755" s="91" t="s">
        <v>24222</v>
      </c>
      <c r="C2755" s="91" t="s">
        <v>24223</v>
      </c>
      <c r="D2755" s="91" t="s">
        <v>24224</v>
      </c>
      <c r="E2755" s="62" t="s">
        <v>15760</v>
      </c>
      <c r="F2755" s="62" t="s">
        <v>15764</v>
      </c>
    </row>
    <row r="2756" spans="1:6" x14ac:dyDescent="0.15">
      <c r="A2756" s="87" t="s">
        <v>2332</v>
      </c>
      <c r="B2756" s="91" t="s">
        <v>24225</v>
      </c>
      <c r="C2756" s="91" t="s">
        <v>24226</v>
      </c>
      <c r="D2756" s="91" t="s">
        <v>24227</v>
      </c>
      <c r="E2756" s="62" t="s">
        <v>15760</v>
      </c>
      <c r="F2756" s="62" t="s">
        <v>15764</v>
      </c>
    </row>
    <row r="2757" spans="1:6" x14ac:dyDescent="0.15">
      <c r="A2757" s="87" t="s">
        <v>3055</v>
      </c>
      <c r="B2757" s="91" t="s">
        <v>24228</v>
      </c>
      <c r="C2757" s="91" t="s">
        <v>24229</v>
      </c>
      <c r="D2757" s="91" t="s">
        <v>24230</v>
      </c>
      <c r="E2757" s="62" t="s">
        <v>15760</v>
      </c>
      <c r="F2757" s="62" t="s">
        <v>15764</v>
      </c>
    </row>
    <row r="2758" spans="1:6" x14ac:dyDescent="0.15">
      <c r="A2758" s="87" t="s">
        <v>1345</v>
      </c>
      <c r="B2758" s="91" t="s">
        <v>24231</v>
      </c>
      <c r="C2758" s="91" t="s">
        <v>24232</v>
      </c>
      <c r="D2758" s="91" t="s">
        <v>24233</v>
      </c>
      <c r="E2758" s="62" t="s">
        <v>15760</v>
      </c>
      <c r="F2758" s="62" t="s">
        <v>15764</v>
      </c>
    </row>
    <row r="2759" spans="1:6" x14ac:dyDescent="0.15">
      <c r="A2759" s="87" t="s">
        <v>1822</v>
      </c>
      <c r="B2759" s="91" t="s">
        <v>24234</v>
      </c>
      <c r="C2759" s="91" t="s">
        <v>24235</v>
      </c>
      <c r="D2759" s="91" t="s">
        <v>24236</v>
      </c>
      <c r="E2759" s="62" t="s">
        <v>15760</v>
      </c>
      <c r="F2759" s="62" t="s">
        <v>15764</v>
      </c>
    </row>
    <row r="2760" spans="1:6" x14ac:dyDescent="0.15">
      <c r="A2760" s="87" t="s">
        <v>1820</v>
      </c>
      <c r="B2760" s="91" t="s">
        <v>24237</v>
      </c>
      <c r="C2760" s="91" t="s">
        <v>24238</v>
      </c>
      <c r="D2760" s="91" t="s">
        <v>24239</v>
      </c>
      <c r="E2760" s="62" t="s">
        <v>15760</v>
      </c>
      <c r="F2760" s="62" t="s">
        <v>15764</v>
      </c>
    </row>
    <row r="2761" spans="1:6" x14ac:dyDescent="0.15">
      <c r="A2761" s="87" t="s">
        <v>3161</v>
      </c>
      <c r="B2761" s="91" t="s">
        <v>24240</v>
      </c>
      <c r="C2761" s="91" t="s">
        <v>24241</v>
      </c>
      <c r="D2761" s="91" t="s">
        <v>24242</v>
      </c>
      <c r="E2761" s="62" t="s">
        <v>15760</v>
      </c>
      <c r="F2761" s="62" t="s">
        <v>15764</v>
      </c>
    </row>
    <row r="2762" spans="1:6" x14ac:dyDescent="0.15">
      <c r="A2762" s="87" t="s">
        <v>1659</v>
      </c>
      <c r="B2762" s="91" t="s">
        <v>24243</v>
      </c>
      <c r="C2762" s="91" t="s">
        <v>24244</v>
      </c>
      <c r="D2762" s="91" t="s">
        <v>24245</v>
      </c>
      <c r="E2762" s="62" t="s">
        <v>15760</v>
      </c>
      <c r="F2762" s="62" t="s">
        <v>15764</v>
      </c>
    </row>
    <row r="2763" spans="1:6" x14ac:dyDescent="0.15">
      <c r="A2763" s="87" t="s">
        <v>3006</v>
      </c>
      <c r="B2763" s="91" t="s">
        <v>24246</v>
      </c>
      <c r="C2763" s="91" t="s">
        <v>24247</v>
      </c>
      <c r="D2763" s="91" t="s">
        <v>24248</v>
      </c>
      <c r="E2763" s="62" t="s">
        <v>15760</v>
      </c>
      <c r="F2763" s="62" t="s">
        <v>15764</v>
      </c>
    </row>
    <row r="2764" spans="1:6" x14ac:dyDescent="0.15">
      <c r="A2764" s="87" t="s">
        <v>1333</v>
      </c>
      <c r="B2764" s="91" t="s">
        <v>24249</v>
      </c>
      <c r="C2764" s="91" t="s">
        <v>24250</v>
      </c>
      <c r="D2764" s="91" t="s">
        <v>24251</v>
      </c>
      <c r="E2764" s="62" t="s">
        <v>15760</v>
      </c>
      <c r="F2764" s="62" t="s">
        <v>15764</v>
      </c>
    </row>
    <row r="2765" spans="1:6" x14ac:dyDescent="0.15">
      <c r="A2765" s="87" t="s">
        <v>2075</v>
      </c>
      <c r="B2765" s="91" t="s">
        <v>24252</v>
      </c>
      <c r="C2765" s="91" t="s">
        <v>24253</v>
      </c>
      <c r="D2765" s="91" t="s">
        <v>24254</v>
      </c>
      <c r="E2765" s="62" t="s">
        <v>15760</v>
      </c>
      <c r="F2765" s="62" t="s">
        <v>15764</v>
      </c>
    </row>
    <row r="2766" spans="1:6" x14ac:dyDescent="0.15">
      <c r="A2766" s="87" t="s">
        <v>1684</v>
      </c>
      <c r="B2766" s="91" t="s">
        <v>24255</v>
      </c>
      <c r="C2766" s="91" t="s">
        <v>24256</v>
      </c>
      <c r="D2766" s="91" t="s">
        <v>24257</v>
      </c>
      <c r="E2766" s="62" t="s">
        <v>15760</v>
      </c>
      <c r="F2766" s="62" t="s">
        <v>15764</v>
      </c>
    </row>
    <row r="2767" spans="1:6" x14ac:dyDescent="0.15">
      <c r="A2767" s="87" t="s">
        <v>2233</v>
      </c>
      <c r="B2767" s="91" t="s">
        <v>24258</v>
      </c>
      <c r="C2767" s="91" t="s">
        <v>24259</v>
      </c>
      <c r="D2767" s="91" t="s">
        <v>24260</v>
      </c>
      <c r="E2767" s="62" t="s">
        <v>15760</v>
      </c>
      <c r="F2767" s="62" t="s">
        <v>15764</v>
      </c>
    </row>
    <row r="2768" spans="1:6" x14ac:dyDescent="0.15">
      <c r="A2768" s="87" t="s">
        <v>24261</v>
      </c>
      <c r="B2768" s="91" t="s">
        <v>24262</v>
      </c>
      <c r="C2768" s="91" t="s">
        <v>24263</v>
      </c>
      <c r="D2768" s="91" t="s">
        <v>24264</v>
      </c>
      <c r="E2768" s="62" t="s">
        <v>15760</v>
      </c>
      <c r="F2768" s="62" t="s">
        <v>15764</v>
      </c>
    </row>
    <row r="2769" spans="1:6" x14ac:dyDescent="0.15">
      <c r="A2769" s="87" t="s">
        <v>2171</v>
      </c>
      <c r="B2769" s="91" t="s">
        <v>24265</v>
      </c>
      <c r="C2769" s="91" t="s">
        <v>24266</v>
      </c>
      <c r="D2769" s="91" t="s">
        <v>24267</v>
      </c>
      <c r="E2769" s="62" t="s">
        <v>15760</v>
      </c>
      <c r="F2769" s="62" t="s">
        <v>15764</v>
      </c>
    </row>
    <row r="2770" spans="1:6" x14ac:dyDescent="0.15">
      <c r="A2770" s="87" t="s">
        <v>1889</v>
      </c>
      <c r="B2770" s="91" t="s">
        <v>24268</v>
      </c>
      <c r="C2770" s="91" t="s">
        <v>24269</v>
      </c>
      <c r="D2770" s="91" t="s">
        <v>24270</v>
      </c>
      <c r="E2770" s="62" t="s">
        <v>15760</v>
      </c>
      <c r="F2770" s="62" t="s">
        <v>15764</v>
      </c>
    </row>
    <row r="2771" spans="1:6" x14ac:dyDescent="0.15">
      <c r="A2771" s="87" t="s">
        <v>1995</v>
      </c>
      <c r="B2771" s="91" t="s">
        <v>24271</v>
      </c>
      <c r="C2771" s="91" t="s">
        <v>24272</v>
      </c>
      <c r="D2771" s="91" t="s">
        <v>24273</v>
      </c>
      <c r="E2771" s="62" t="s">
        <v>15760</v>
      </c>
      <c r="F2771" s="62" t="s">
        <v>15764</v>
      </c>
    </row>
    <row r="2772" spans="1:6" x14ac:dyDescent="0.15">
      <c r="A2772" s="87" t="s">
        <v>1988</v>
      </c>
      <c r="B2772" s="91" t="s">
        <v>24274</v>
      </c>
      <c r="C2772" s="91" t="s">
        <v>24275</v>
      </c>
      <c r="D2772" s="91" t="s">
        <v>24276</v>
      </c>
      <c r="E2772" s="62" t="s">
        <v>15760</v>
      </c>
      <c r="F2772" s="62" t="s">
        <v>15764</v>
      </c>
    </row>
    <row r="2773" spans="1:6" x14ac:dyDescent="0.15">
      <c r="A2773" s="87" t="s">
        <v>1768</v>
      </c>
      <c r="B2773" s="91" t="s">
        <v>24277</v>
      </c>
      <c r="C2773" s="91" t="s">
        <v>24278</v>
      </c>
      <c r="D2773" s="91" t="s">
        <v>24279</v>
      </c>
      <c r="E2773" s="62" t="s">
        <v>15760</v>
      </c>
      <c r="F2773" s="62" t="s">
        <v>15764</v>
      </c>
    </row>
    <row r="2774" spans="1:6" x14ac:dyDescent="0.15">
      <c r="A2774" s="87" t="s">
        <v>3109</v>
      </c>
      <c r="B2774" s="91" t="s">
        <v>24280</v>
      </c>
      <c r="C2774" s="91" t="s">
        <v>24281</v>
      </c>
      <c r="D2774" s="91" t="s">
        <v>24282</v>
      </c>
      <c r="E2774" s="62" t="s">
        <v>15760</v>
      </c>
      <c r="F2774" s="62" t="s">
        <v>15764</v>
      </c>
    </row>
    <row r="2775" spans="1:6" x14ac:dyDescent="0.15">
      <c r="A2775" s="87" t="s">
        <v>1582</v>
      </c>
      <c r="B2775" s="91" t="s">
        <v>24283</v>
      </c>
      <c r="C2775" s="91" t="s">
        <v>24284</v>
      </c>
      <c r="D2775" s="91" t="s">
        <v>24285</v>
      </c>
      <c r="E2775" s="62" t="s">
        <v>15760</v>
      </c>
      <c r="F2775" s="62" t="s">
        <v>15764</v>
      </c>
    </row>
    <row r="2776" spans="1:6" x14ac:dyDescent="0.15">
      <c r="A2776" s="87" t="s">
        <v>1624</v>
      </c>
      <c r="B2776" s="91" t="s">
        <v>24286</v>
      </c>
      <c r="C2776" s="91" t="s">
        <v>24287</v>
      </c>
      <c r="D2776" s="91" t="s">
        <v>24288</v>
      </c>
      <c r="E2776" s="62" t="s">
        <v>15760</v>
      </c>
      <c r="F2776" s="62" t="s">
        <v>15764</v>
      </c>
    </row>
    <row r="2777" spans="1:6" x14ac:dyDescent="0.15">
      <c r="A2777" s="87" t="s">
        <v>1739</v>
      </c>
      <c r="B2777" s="91" t="s">
        <v>24289</v>
      </c>
      <c r="C2777" s="91" t="s">
        <v>24290</v>
      </c>
      <c r="D2777" s="91" t="s">
        <v>24291</v>
      </c>
      <c r="E2777" s="62" t="s">
        <v>15760</v>
      </c>
      <c r="F2777" s="62" t="s">
        <v>15764</v>
      </c>
    </row>
    <row r="2778" spans="1:6" x14ac:dyDescent="0.15">
      <c r="A2778" s="87" t="s">
        <v>2303</v>
      </c>
      <c r="B2778" s="91" t="s">
        <v>24292</v>
      </c>
      <c r="C2778" s="91" t="s">
        <v>24293</v>
      </c>
      <c r="D2778" s="91" t="s">
        <v>24294</v>
      </c>
      <c r="E2778" s="62" t="s">
        <v>15760</v>
      </c>
      <c r="F2778" s="62" t="s">
        <v>15764</v>
      </c>
    </row>
    <row r="2779" spans="1:6" x14ac:dyDescent="0.15">
      <c r="A2779" s="87" t="s">
        <v>654</v>
      </c>
      <c r="B2779" s="91" t="s">
        <v>24295</v>
      </c>
      <c r="C2779" s="91" t="s">
        <v>24296</v>
      </c>
      <c r="D2779" s="91" t="s">
        <v>24297</v>
      </c>
      <c r="E2779" s="62" t="s">
        <v>15760</v>
      </c>
      <c r="F2779" s="62" t="s">
        <v>15764</v>
      </c>
    </row>
    <row r="2780" spans="1:6" x14ac:dyDescent="0.15">
      <c r="A2780" s="87" t="s">
        <v>1121</v>
      </c>
      <c r="B2780" s="91" t="s">
        <v>24298</v>
      </c>
      <c r="C2780" s="91" t="s">
        <v>24299</v>
      </c>
      <c r="D2780" s="91" t="s">
        <v>24300</v>
      </c>
      <c r="E2780" s="62" t="s">
        <v>15760</v>
      </c>
      <c r="F2780" s="62" t="s">
        <v>15764</v>
      </c>
    </row>
    <row r="2781" spans="1:6" x14ac:dyDescent="0.15">
      <c r="A2781" s="87" t="s">
        <v>1824</v>
      </c>
      <c r="B2781" s="91" t="s">
        <v>24301</v>
      </c>
      <c r="C2781" s="91" t="s">
        <v>24302</v>
      </c>
      <c r="D2781" s="91" t="s">
        <v>24303</v>
      </c>
      <c r="E2781" s="62" t="s">
        <v>15760</v>
      </c>
      <c r="F2781" s="62" t="s">
        <v>15764</v>
      </c>
    </row>
    <row r="2782" spans="1:6" x14ac:dyDescent="0.15">
      <c r="A2782" s="87" t="s">
        <v>3053</v>
      </c>
      <c r="B2782" s="91" t="s">
        <v>24304</v>
      </c>
      <c r="C2782" s="91" t="s">
        <v>24305</v>
      </c>
      <c r="D2782" s="91" t="s">
        <v>24306</v>
      </c>
      <c r="E2782" s="62" t="s">
        <v>15760</v>
      </c>
      <c r="F2782" s="62" t="s">
        <v>15764</v>
      </c>
    </row>
    <row r="2783" spans="1:6" x14ac:dyDescent="0.15">
      <c r="A2783" s="87" t="s">
        <v>2242</v>
      </c>
      <c r="B2783" s="91" t="s">
        <v>24307</v>
      </c>
      <c r="C2783" s="91" t="s">
        <v>24308</v>
      </c>
      <c r="D2783" s="91" t="s">
        <v>24309</v>
      </c>
      <c r="E2783" s="62" t="s">
        <v>15760</v>
      </c>
      <c r="F2783" s="62" t="s">
        <v>15764</v>
      </c>
    </row>
    <row r="2784" spans="1:6" x14ac:dyDescent="0.15">
      <c r="A2784" s="87" t="s">
        <v>2942</v>
      </c>
      <c r="B2784" s="91" t="s">
        <v>24310</v>
      </c>
      <c r="C2784" s="91" t="s">
        <v>24311</v>
      </c>
      <c r="D2784" s="91" t="s">
        <v>24312</v>
      </c>
      <c r="E2784" s="62" t="s">
        <v>15760</v>
      </c>
      <c r="F2784" s="62" t="s">
        <v>15764</v>
      </c>
    </row>
    <row r="2785" spans="1:6" x14ac:dyDescent="0.15">
      <c r="A2785" s="87" t="s">
        <v>1002</v>
      </c>
      <c r="B2785" s="91" t="s">
        <v>24313</v>
      </c>
      <c r="C2785" s="91" t="s">
        <v>24314</v>
      </c>
      <c r="D2785" s="91" t="s">
        <v>24315</v>
      </c>
      <c r="E2785" s="62" t="s">
        <v>15760</v>
      </c>
      <c r="F2785" s="62" t="s">
        <v>15764</v>
      </c>
    </row>
    <row r="2786" spans="1:6" x14ac:dyDescent="0.15">
      <c r="A2786" s="87" t="s">
        <v>3138</v>
      </c>
      <c r="B2786" s="91" t="s">
        <v>24316</v>
      </c>
      <c r="C2786" s="91" t="s">
        <v>24317</v>
      </c>
      <c r="D2786" s="91" t="s">
        <v>24318</v>
      </c>
      <c r="E2786" s="62" t="s">
        <v>15760</v>
      </c>
      <c r="F2786" s="62" t="s">
        <v>15764</v>
      </c>
    </row>
    <row r="2787" spans="1:6" x14ac:dyDescent="0.15">
      <c r="A2787" s="87" t="s">
        <v>2882</v>
      </c>
      <c r="B2787" s="91" t="s">
        <v>24319</v>
      </c>
      <c r="C2787" s="91" t="s">
        <v>24320</v>
      </c>
      <c r="D2787" s="91" t="s">
        <v>24321</v>
      </c>
      <c r="E2787" s="62" t="s">
        <v>15760</v>
      </c>
      <c r="F2787" s="62" t="s">
        <v>15764</v>
      </c>
    </row>
    <row r="2788" spans="1:6" x14ac:dyDescent="0.15">
      <c r="A2788" s="87" t="s">
        <v>1438</v>
      </c>
      <c r="B2788" s="91" t="s">
        <v>24322</v>
      </c>
      <c r="C2788" s="91" t="s">
        <v>24323</v>
      </c>
      <c r="D2788" s="91" t="s">
        <v>24324</v>
      </c>
      <c r="E2788" s="62" t="s">
        <v>15760</v>
      </c>
      <c r="F2788" s="62" t="s">
        <v>15764</v>
      </c>
    </row>
    <row r="2789" spans="1:6" x14ac:dyDescent="0.15">
      <c r="A2789" s="87" t="s">
        <v>3063</v>
      </c>
      <c r="B2789" s="91" t="s">
        <v>24325</v>
      </c>
      <c r="C2789" s="91" t="s">
        <v>24326</v>
      </c>
      <c r="D2789" s="91" t="s">
        <v>24327</v>
      </c>
      <c r="E2789" s="62" t="s">
        <v>15760</v>
      </c>
      <c r="F2789" s="62" t="s">
        <v>15764</v>
      </c>
    </row>
    <row r="2790" spans="1:6" x14ac:dyDescent="0.15">
      <c r="A2790" s="87" t="s">
        <v>2915</v>
      </c>
      <c r="B2790" s="91" t="s">
        <v>24328</v>
      </c>
      <c r="C2790" s="91" t="s">
        <v>24329</v>
      </c>
      <c r="D2790" s="91" t="s">
        <v>24330</v>
      </c>
      <c r="E2790" s="62" t="s">
        <v>15760</v>
      </c>
      <c r="F2790" s="62" t="s">
        <v>15764</v>
      </c>
    </row>
    <row r="2791" spans="1:6" x14ac:dyDescent="0.15">
      <c r="A2791" s="87" t="s">
        <v>1436</v>
      </c>
      <c r="B2791" s="91" t="s">
        <v>24331</v>
      </c>
      <c r="C2791" s="91" t="s">
        <v>24332</v>
      </c>
      <c r="D2791" s="91" t="s">
        <v>24333</v>
      </c>
      <c r="E2791" s="62" t="s">
        <v>15760</v>
      </c>
      <c r="F2791" s="62" t="s">
        <v>15764</v>
      </c>
    </row>
    <row r="2792" spans="1:6" x14ac:dyDescent="0.15">
      <c r="A2792" s="87" t="s">
        <v>591</v>
      </c>
      <c r="B2792" s="91" t="s">
        <v>24334</v>
      </c>
      <c r="C2792" s="91" t="s">
        <v>24335</v>
      </c>
      <c r="D2792" s="91" t="s">
        <v>24336</v>
      </c>
      <c r="E2792" s="62" t="s">
        <v>15760</v>
      </c>
      <c r="F2792" s="62" t="s">
        <v>15764</v>
      </c>
    </row>
    <row r="2793" spans="1:6" x14ac:dyDescent="0.15">
      <c r="A2793" s="87" t="s">
        <v>2251</v>
      </c>
      <c r="B2793" s="91" t="s">
        <v>24337</v>
      </c>
      <c r="C2793" s="91" t="s">
        <v>24338</v>
      </c>
      <c r="D2793" s="91" t="s">
        <v>24339</v>
      </c>
      <c r="E2793" s="62" t="s">
        <v>15760</v>
      </c>
      <c r="F2793" s="62" t="s">
        <v>15764</v>
      </c>
    </row>
    <row r="2794" spans="1:6" x14ac:dyDescent="0.15">
      <c r="A2794" s="87" t="s">
        <v>669</v>
      </c>
      <c r="B2794" s="91" t="s">
        <v>24340</v>
      </c>
      <c r="C2794" s="91" t="s">
        <v>24341</v>
      </c>
      <c r="D2794" s="91" t="s">
        <v>24342</v>
      </c>
      <c r="E2794" s="62" t="s">
        <v>15760</v>
      </c>
      <c r="F2794" s="62" t="s">
        <v>15764</v>
      </c>
    </row>
    <row r="2795" spans="1:6" x14ac:dyDescent="0.15">
      <c r="A2795" s="87" t="s">
        <v>2904</v>
      </c>
      <c r="B2795" s="91" t="s">
        <v>24343</v>
      </c>
      <c r="C2795" s="91" t="s">
        <v>24344</v>
      </c>
      <c r="D2795" s="91" t="s">
        <v>24345</v>
      </c>
      <c r="E2795" s="62" t="s">
        <v>15760</v>
      </c>
      <c r="F2795" s="62" t="s">
        <v>15764</v>
      </c>
    </row>
    <row r="2796" spans="1:6" x14ac:dyDescent="0.15">
      <c r="A2796" s="87" t="s">
        <v>2256</v>
      </c>
      <c r="B2796" s="91" t="s">
        <v>24346</v>
      </c>
      <c r="C2796" s="91" t="s">
        <v>24347</v>
      </c>
      <c r="D2796" s="91" t="s">
        <v>24348</v>
      </c>
      <c r="E2796" s="62" t="s">
        <v>15760</v>
      </c>
      <c r="F2796" s="62" t="s">
        <v>15764</v>
      </c>
    </row>
    <row r="2797" spans="1:6" x14ac:dyDescent="0.15">
      <c r="A2797" s="87" t="s">
        <v>1348</v>
      </c>
      <c r="B2797" s="91" t="s">
        <v>24349</v>
      </c>
      <c r="C2797" s="91" t="s">
        <v>24350</v>
      </c>
      <c r="D2797" s="91" t="s">
        <v>24351</v>
      </c>
      <c r="E2797" s="62" t="s">
        <v>15760</v>
      </c>
      <c r="F2797" s="62" t="s">
        <v>15764</v>
      </c>
    </row>
    <row r="2798" spans="1:6" x14ac:dyDescent="0.15">
      <c r="A2798" s="87" t="s">
        <v>2462</v>
      </c>
      <c r="B2798" s="91" t="s">
        <v>24352</v>
      </c>
      <c r="C2798" s="91" t="s">
        <v>24353</v>
      </c>
      <c r="D2798" s="91" t="s">
        <v>24354</v>
      </c>
      <c r="E2798" s="62" t="s">
        <v>15760</v>
      </c>
      <c r="F2798" s="62" t="s">
        <v>15764</v>
      </c>
    </row>
    <row r="2799" spans="1:6" x14ac:dyDescent="0.15">
      <c r="A2799" s="87" t="s">
        <v>3051</v>
      </c>
      <c r="B2799" s="91" t="s">
        <v>24355</v>
      </c>
      <c r="C2799" s="91" t="s">
        <v>24356</v>
      </c>
      <c r="D2799" s="91" t="s">
        <v>24357</v>
      </c>
      <c r="E2799" s="62" t="s">
        <v>15760</v>
      </c>
      <c r="F2799" s="62" t="s">
        <v>15764</v>
      </c>
    </row>
    <row r="2800" spans="1:6" x14ac:dyDescent="0.15">
      <c r="A2800" s="87" t="s">
        <v>1949</v>
      </c>
      <c r="B2800" s="91" t="s">
        <v>24358</v>
      </c>
      <c r="C2800" s="91" t="s">
        <v>24359</v>
      </c>
      <c r="D2800" s="91" t="s">
        <v>24360</v>
      </c>
      <c r="E2800" s="62" t="s">
        <v>15760</v>
      </c>
      <c r="F2800" s="62" t="s">
        <v>15764</v>
      </c>
    </row>
    <row r="2801" spans="1:6" x14ac:dyDescent="0.15">
      <c r="A2801" s="87" t="s">
        <v>2957</v>
      </c>
      <c r="B2801" s="91" t="s">
        <v>24361</v>
      </c>
      <c r="C2801" s="91" t="s">
        <v>24362</v>
      </c>
      <c r="D2801" s="91" t="s">
        <v>24363</v>
      </c>
      <c r="E2801" s="62" t="s">
        <v>15760</v>
      </c>
      <c r="F2801" s="62" t="s">
        <v>15764</v>
      </c>
    </row>
    <row r="2802" spans="1:6" x14ac:dyDescent="0.15">
      <c r="A2802" s="87" t="s">
        <v>2371</v>
      </c>
      <c r="B2802" s="91" t="s">
        <v>24364</v>
      </c>
      <c r="C2802" s="91" t="s">
        <v>24365</v>
      </c>
      <c r="D2802" s="91" t="s">
        <v>24366</v>
      </c>
      <c r="E2802" s="62" t="s">
        <v>15760</v>
      </c>
      <c r="F2802" s="62" t="s">
        <v>15764</v>
      </c>
    </row>
    <row r="2803" spans="1:6" x14ac:dyDescent="0.15">
      <c r="A2803" s="87" t="s">
        <v>588</v>
      </c>
      <c r="B2803" s="91" t="s">
        <v>24367</v>
      </c>
      <c r="C2803" s="91" t="s">
        <v>24368</v>
      </c>
      <c r="D2803" s="91" t="s">
        <v>24369</v>
      </c>
      <c r="E2803" s="62" t="s">
        <v>15760</v>
      </c>
      <c r="F2803" s="62" t="s">
        <v>15764</v>
      </c>
    </row>
    <row r="2804" spans="1:6" x14ac:dyDescent="0.15">
      <c r="A2804" s="87" t="s">
        <v>1409</v>
      </c>
      <c r="B2804" s="91" t="s">
        <v>24370</v>
      </c>
      <c r="C2804" s="91" t="s">
        <v>24371</v>
      </c>
      <c r="D2804" s="91" t="s">
        <v>24372</v>
      </c>
      <c r="E2804" s="62" t="s">
        <v>15760</v>
      </c>
      <c r="F2804" s="62" t="s">
        <v>15764</v>
      </c>
    </row>
    <row r="2805" spans="1:6" x14ac:dyDescent="0.15">
      <c r="A2805" s="87" t="s">
        <v>1322</v>
      </c>
      <c r="B2805" s="91" t="s">
        <v>24373</v>
      </c>
      <c r="C2805" s="91" t="s">
        <v>24374</v>
      </c>
      <c r="D2805" s="91" t="s">
        <v>24375</v>
      </c>
      <c r="E2805" s="62" t="s">
        <v>15760</v>
      </c>
      <c r="F2805" s="62" t="s">
        <v>15764</v>
      </c>
    </row>
    <row r="2806" spans="1:6" x14ac:dyDescent="0.15">
      <c r="A2806" s="87" t="s">
        <v>1283</v>
      </c>
      <c r="B2806" s="91" t="s">
        <v>24376</v>
      </c>
      <c r="C2806" s="91" t="s">
        <v>24377</v>
      </c>
      <c r="D2806" s="91" t="s">
        <v>24378</v>
      </c>
      <c r="E2806" s="62" t="s">
        <v>15760</v>
      </c>
      <c r="F2806" s="62" t="s">
        <v>15764</v>
      </c>
    </row>
    <row r="2807" spans="1:6" x14ac:dyDescent="0.15">
      <c r="A2807" s="87" t="s">
        <v>3167</v>
      </c>
      <c r="B2807" s="91" t="s">
        <v>24379</v>
      </c>
      <c r="C2807" s="91" t="s">
        <v>24380</v>
      </c>
      <c r="D2807" s="91" t="s">
        <v>24381</v>
      </c>
      <c r="E2807" s="62" t="s">
        <v>15760</v>
      </c>
      <c r="F2807" s="62" t="s">
        <v>15764</v>
      </c>
    </row>
    <row r="2808" spans="1:6" x14ac:dyDescent="0.15">
      <c r="A2808" s="87" t="s">
        <v>3170</v>
      </c>
      <c r="B2808" s="91" t="s">
        <v>24382</v>
      </c>
      <c r="C2808" s="91" t="s">
        <v>24383</v>
      </c>
      <c r="D2808" s="91" t="s">
        <v>24384</v>
      </c>
      <c r="E2808" s="62" t="s">
        <v>15760</v>
      </c>
      <c r="F2808" s="62" t="s">
        <v>15764</v>
      </c>
    </row>
    <row r="2809" spans="1:6" x14ac:dyDescent="0.15">
      <c r="A2809" s="87" t="s">
        <v>2860</v>
      </c>
      <c r="B2809" s="91" t="s">
        <v>24385</v>
      </c>
      <c r="C2809" s="91" t="s">
        <v>24386</v>
      </c>
      <c r="D2809" s="91" t="s">
        <v>24387</v>
      </c>
      <c r="E2809" s="62" t="s">
        <v>15760</v>
      </c>
      <c r="F2809" s="62" t="s">
        <v>15764</v>
      </c>
    </row>
    <row r="2810" spans="1:6" x14ac:dyDescent="0.15">
      <c r="A2810" s="87" t="s">
        <v>2857</v>
      </c>
      <c r="B2810" s="91" t="s">
        <v>24388</v>
      </c>
      <c r="C2810" s="91" t="s">
        <v>24389</v>
      </c>
      <c r="D2810" s="91" t="s">
        <v>24390</v>
      </c>
      <c r="E2810" s="62" t="s">
        <v>15760</v>
      </c>
      <c r="F2810" s="62" t="s">
        <v>15764</v>
      </c>
    </row>
    <row r="2811" spans="1:6" x14ac:dyDescent="0.15">
      <c r="A2811" s="87" t="s">
        <v>2368</v>
      </c>
      <c r="B2811" s="91" t="s">
        <v>24391</v>
      </c>
      <c r="C2811" s="91" t="s">
        <v>24392</v>
      </c>
      <c r="D2811" s="91" t="s">
        <v>24393</v>
      </c>
      <c r="E2811" s="62" t="s">
        <v>15760</v>
      </c>
      <c r="F2811" s="62" t="s">
        <v>15764</v>
      </c>
    </row>
    <row r="2812" spans="1:6" x14ac:dyDescent="0.15">
      <c r="A2812" s="87" t="s">
        <v>1418</v>
      </c>
      <c r="B2812" s="91" t="s">
        <v>24394</v>
      </c>
      <c r="C2812" s="91" t="s">
        <v>24395</v>
      </c>
      <c r="D2812" s="91" t="s">
        <v>24396</v>
      </c>
      <c r="E2812" s="62" t="s">
        <v>15760</v>
      </c>
      <c r="F2812" s="62" t="s">
        <v>15764</v>
      </c>
    </row>
    <row r="2813" spans="1:6" x14ac:dyDescent="0.15">
      <c r="A2813" s="87" t="s">
        <v>2890</v>
      </c>
      <c r="B2813" s="91" t="s">
        <v>24397</v>
      </c>
      <c r="C2813" s="91" t="s">
        <v>24398</v>
      </c>
      <c r="D2813" s="91" t="s">
        <v>24399</v>
      </c>
      <c r="E2813" s="62" t="s">
        <v>15760</v>
      </c>
      <c r="F2813" s="62" t="s">
        <v>15764</v>
      </c>
    </row>
    <row r="2814" spans="1:6" x14ac:dyDescent="0.15">
      <c r="A2814" s="87" t="s">
        <v>2945</v>
      </c>
      <c r="B2814" s="91" t="s">
        <v>24400</v>
      </c>
      <c r="C2814" s="91" t="s">
        <v>24401</v>
      </c>
      <c r="D2814" s="91" t="s">
        <v>24402</v>
      </c>
      <c r="E2814" s="62" t="s">
        <v>15760</v>
      </c>
      <c r="F2814" s="62" t="s">
        <v>15764</v>
      </c>
    </row>
    <row r="2815" spans="1:6" x14ac:dyDescent="0.15">
      <c r="A2815" s="87" t="s">
        <v>1229</v>
      </c>
      <c r="B2815" s="91" t="s">
        <v>24403</v>
      </c>
      <c r="C2815" s="91" t="s">
        <v>24404</v>
      </c>
      <c r="D2815" s="91" t="s">
        <v>24405</v>
      </c>
      <c r="E2815" s="62" t="s">
        <v>15760</v>
      </c>
      <c r="F2815" s="62" t="s">
        <v>15764</v>
      </c>
    </row>
    <row r="2816" spans="1:6" x14ac:dyDescent="0.15">
      <c r="A2816" s="87" t="s">
        <v>2471</v>
      </c>
      <c r="B2816" s="91" t="s">
        <v>24406</v>
      </c>
      <c r="C2816" s="91" t="s">
        <v>24407</v>
      </c>
      <c r="D2816" s="91" t="s">
        <v>24408</v>
      </c>
      <c r="E2816" s="62" t="s">
        <v>15760</v>
      </c>
      <c r="F2816" s="62" t="s">
        <v>15764</v>
      </c>
    </row>
    <row r="2817" spans="1:6" x14ac:dyDescent="0.15">
      <c r="A2817" s="87" t="s">
        <v>2474</v>
      </c>
      <c r="B2817" s="91" t="s">
        <v>24409</v>
      </c>
      <c r="C2817" s="91" t="s">
        <v>24410</v>
      </c>
      <c r="D2817" s="91" t="s">
        <v>24411</v>
      </c>
      <c r="E2817" s="62" t="s">
        <v>15760</v>
      </c>
      <c r="F2817" s="62" t="s">
        <v>15764</v>
      </c>
    </row>
    <row r="2818" spans="1:6" x14ac:dyDescent="0.15">
      <c r="A2818" s="87" t="s">
        <v>2279</v>
      </c>
      <c r="B2818" s="91" t="s">
        <v>24412</v>
      </c>
      <c r="C2818" s="91" t="s">
        <v>24413</v>
      </c>
      <c r="D2818" s="91" t="s">
        <v>24414</v>
      </c>
      <c r="E2818" s="62" t="s">
        <v>15760</v>
      </c>
      <c r="F2818" s="62" t="s">
        <v>15764</v>
      </c>
    </row>
    <row r="2819" spans="1:6" x14ac:dyDescent="0.15">
      <c r="A2819" s="87" t="s">
        <v>1067</v>
      </c>
      <c r="B2819" s="91" t="s">
        <v>24415</v>
      </c>
      <c r="C2819" s="91" t="s">
        <v>24416</v>
      </c>
      <c r="D2819" s="91" t="s">
        <v>24417</v>
      </c>
      <c r="E2819" s="62" t="s">
        <v>15760</v>
      </c>
      <c r="F2819" s="62" t="s">
        <v>15764</v>
      </c>
    </row>
    <row r="2820" spans="1:6" x14ac:dyDescent="0.15">
      <c r="A2820" s="87" t="s">
        <v>2205</v>
      </c>
      <c r="B2820" s="91" t="s">
        <v>24418</v>
      </c>
      <c r="C2820" s="91" t="s">
        <v>24419</v>
      </c>
      <c r="D2820" s="91" t="s">
        <v>24420</v>
      </c>
      <c r="E2820" s="62" t="s">
        <v>15760</v>
      </c>
      <c r="F2820" s="62" t="s">
        <v>15764</v>
      </c>
    </row>
    <row r="2821" spans="1:6" x14ac:dyDescent="0.15">
      <c r="A2821" s="87" t="s">
        <v>1330</v>
      </c>
      <c r="B2821" s="91" t="s">
        <v>24421</v>
      </c>
      <c r="C2821" s="91" t="s">
        <v>24422</v>
      </c>
      <c r="D2821" s="91" t="s">
        <v>24423</v>
      </c>
      <c r="E2821" s="62" t="s">
        <v>15760</v>
      </c>
      <c r="F2821" s="62" t="s">
        <v>15764</v>
      </c>
    </row>
    <row r="2822" spans="1:6" x14ac:dyDescent="0.15">
      <c r="A2822" s="87" t="s">
        <v>1155</v>
      </c>
      <c r="B2822" s="91" t="s">
        <v>24424</v>
      </c>
      <c r="C2822" s="91" t="s">
        <v>24425</v>
      </c>
      <c r="D2822" s="91" t="s">
        <v>24426</v>
      </c>
      <c r="E2822" s="62" t="s">
        <v>15760</v>
      </c>
      <c r="F2822" s="62" t="s">
        <v>15764</v>
      </c>
    </row>
    <row r="2823" spans="1:6" x14ac:dyDescent="0.15">
      <c r="A2823" s="87" t="s">
        <v>1798</v>
      </c>
      <c r="B2823" s="91" t="s">
        <v>24427</v>
      </c>
      <c r="C2823" s="91" t="s">
        <v>24428</v>
      </c>
      <c r="D2823" s="91" t="s">
        <v>24429</v>
      </c>
      <c r="E2823" s="62" t="s">
        <v>15760</v>
      </c>
      <c r="F2823" s="62" t="s">
        <v>15764</v>
      </c>
    </row>
    <row r="2824" spans="1:6" x14ac:dyDescent="0.15">
      <c r="A2824" s="87" t="s">
        <v>2017</v>
      </c>
      <c r="B2824" s="91" t="s">
        <v>24430</v>
      </c>
      <c r="C2824" s="91" t="s">
        <v>24431</v>
      </c>
      <c r="D2824" s="91" t="s">
        <v>24432</v>
      </c>
      <c r="E2824" s="62" t="s">
        <v>15760</v>
      </c>
      <c r="F2824" s="62" t="s">
        <v>15764</v>
      </c>
    </row>
    <row r="2825" spans="1:6" x14ac:dyDescent="0.15">
      <c r="A2825" s="87" t="s">
        <v>2324</v>
      </c>
      <c r="B2825" s="91" t="s">
        <v>24433</v>
      </c>
      <c r="C2825" s="91" t="s">
        <v>24434</v>
      </c>
      <c r="D2825" s="91" t="s">
        <v>24435</v>
      </c>
      <c r="E2825" s="62" t="s">
        <v>15760</v>
      </c>
      <c r="F2825" s="62" t="s">
        <v>15764</v>
      </c>
    </row>
    <row r="2826" spans="1:6" x14ac:dyDescent="0.15">
      <c r="A2826" s="87" t="s">
        <v>1161</v>
      </c>
      <c r="B2826" s="91" t="s">
        <v>24436</v>
      </c>
      <c r="C2826" s="91" t="s">
        <v>24437</v>
      </c>
      <c r="D2826" s="91" t="s">
        <v>24438</v>
      </c>
      <c r="E2826" s="62" t="s">
        <v>15760</v>
      </c>
      <c r="F2826" s="62" t="s">
        <v>15764</v>
      </c>
    </row>
    <row r="2827" spans="1:6" x14ac:dyDescent="0.15">
      <c r="A2827" s="87" t="s">
        <v>1407</v>
      </c>
      <c r="B2827" s="91" t="s">
        <v>24439</v>
      </c>
      <c r="C2827" s="91" t="s">
        <v>24440</v>
      </c>
      <c r="D2827" s="91" t="s">
        <v>24441</v>
      </c>
      <c r="E2827" s="62" t="s">
        <v>15760</v>
      </c>
      <c r="F2827" s="62" t="s">
        <v>15764</v>
      </c>
    </row>
    <row r="2828" spans="1:6" x14ac:dyDescent="0.15">
      <c r="A2828" s="87" t="s">
        <v>1140</v>
      </c>
      <c r="B2828" s="91" t="s">
        <v>24442</v>
      </c>
      <c r="C2828" s="91" t="s">
        <v>24443</v>
      </c>
      <c r="D2828" s="91" t="s">
        <v>24444</v>
      </c>
      <c r="E2828" s="62" t="s">
        <v>15760</v>
      </c>
      <c r="F2828" s="62" t="s">
        <v>15764</v>
      </c>
    </row>
    <row r="2829" spans="1:6" x14ac:dyDescent="0.15">
      <c r="A2829" s="87" t="s">
        <v>597</v>
      </c>
      <c r="B2829" s="91" t="s">
        <v>24445</v>
      </c>
      <c r="C2829" s="91" t="s">
        <v>24446</v>
      </c>
      <c r="D2829" s="91" t="s">
        <v>24447</v>
      </c>
      <c r="E2829" s="62" t="s">
        <v>15760</v>
      </c>
      <c r="F2829" s="62" t="s">
        <v>15764</v>
      </c>
    </row>
    <row r="2830" spans="1:6" x14ac:dyDescent="0.15">
      <c r="A2830" s="87" t="s">
        <v>966</v>
      </c>
      <c r="B2830" s="91" t="s">
        <v>24448</v>
      </c>
      <c r="C2830" s="91" t="s">
        <v>24449</v>
      </c>
      <c r="D2830" s="91" t="s">
        <v>24450</v>
      </c>
      <c r="E2830" s="62" t="s">
        <v>15760</v>
      </c>
      <c r="F2830" s="62" t="s">
        <v>15764</v>
      </c>
    </row>
    <row r="2831" spans="1:6" x14ac:dyDescent="0.15">
      <c r="A2831" s="87" t="s">
        <v>2221</v>
      </c>
      <c r="B2831" s="91" t="s">
        <v>24451</v>
      </c>
      <c r="C2831" s="91" t="s">
        <v>24452</v>
      </c>
      <c r="D2831" s="91" t="s">
        <v>24453</v>
      </c>
      <c r="E2831" s="62" t="s">
        <v>15760</v>
      </c>
      <c r="F2831" s="62" t="s">
        <v>15764</v>
      </c>
    </row>
    <row r="2832" spans="1:6" x14ac:dyDescent="0.15">
      <c r="A2832" s="87" t="s">
        <v>2465</v>
      </c>
      <c r="B2832" s="91" t="s">
        <v>24454</v>
      </c>
      <c r="C2832" s="91" t="s">
        <v>24455</v>
      </c>
      <c r="D2832" s="91" t="s">
        <v>24456</v>
      </c>
      <c r="E2832" s="62" t="s">
        <v>15760</v>
      </c>
      <c r="F2832" s="62" t="s">
        <v>15764</v>
      </c>
    </row>
    <row r="2833" spans="1:6" x14ac:dyDescent="0.15">
      <c r="A2833" s="87" t="s">
        <v>999</v>
      </c>
      <c r="B2833" s="91" t="s">
        <v>24457</v>
      </c>
      <c r="C2833" s="91" t="s">
        <v>24458</v>
      </c>
      <c r="D2833" s="91" t="s">
        <v>24459</v>
      </c>
      <c r="E2833" s="62" t="s">
        <v>15760</v>
      </c>
      <c r="F2833" s="62" t="s">
        <v>15764</v>
      </c>
    </row>
    <row r="2834" spans="1:6" x14ac:dyDescent="0.15">
      <c r="A2834" s="87" t="s">
        <v>1070</v>
      </c>
      <c r="B2834" s="91" t="s">
        <v>24460</v>
      </c>
      <c r="C2834" s="91" t="s">
        <v>24461</v>
      </c>
      <c r="D2834" s="91" t="s">
        <v>24462</v>
      </c>
      <c r="E2834" s="62" t="s">
        <v>15760</v>
      </c>
      <c r="F2834" s="62" t="s">
        <v>15764</v>
      </c>
    </row>
    <row r="2835" spans="1:6" x14ac:dyDescent="0.15">
      <c r="A2835" s="87" t="s">
        <v>1164</v>
      </c>
      <c r="B2835" s="91" t="s">
        <v>24463</v>
      </c>
      <c r="C2835" s="91" t="s">
        <v>24464</v>
      </c>
      <c r="D2835" s="91" t="s">
        <v>24465</v>
      </c>
      <c r="E2835" s="62" t="s">
        <v>15760</v>
      </c>
      <c r="F2835" s="62" t="s">
        <v>15764</v>
      </c>
    </row>
    <row r="2836" spans="1:6" x14ac:dyDescent="0.15">
      <c r="A2836" s="87" t="s">
        <v>1123</v>
      </c>
      <c r="B2836" s="91" t="s">
        <v>24466</v>
      </c>
      <c r="C2836" s="91" t="s">
        <v>24467</v>
      </c>
      <c r="D2836" s="91" t="s">
        <v>24468</v>
      </c>
      <c r="E2836" s="62" t="s">
        <v>15760</v>
      </c>
      <c r="F2836" s="62" t="s">
        <v>15764</v>
      </c>
    </row>
    <row r="2837" spans="1:6" x14ac:dyDescent="0.15">
      <c r="A2837" s="87" t="s">
        <v>1275</v>
      </c>
      <c r="B2837" s="91" t="s">
        <v>24469</v>
      </c>
      <c r="C2837" s="91" t="s">
        <v>24470</v>
      </c>
      <c r="D2837" s="91" t="s">
        <v>24471</v>
      </c>
      <c r="E2837" s="62" t="s">
        <v>15760</v>
      </c>
      <c r="F2837" s="62" t="s">
        <v>15764</v>
      </c>
    </row>
    <row r="2838" spans="1:6" x14ac:dyDescent="0.15">
      <c r="A2838" s="87" t="s">
        <v>3030</v>
      </c>
      <c r="B2838" s="91" t="s">
        <v>24472</v>
      </c>
      <c r="C2838" s="91" t="s">
        <v>24473</v>
      </c>
      <c r="D2838" s="91" t="s">
        <v>24474</v>
      </c>
      <c r="E2838" s="62" t="s">
        <v>15760</v>
      </c>
      <c r="F2838" s="62" t="s">
        <v>15764</v>
      </c>
    </row>
    <row r="2839" spans="1:6" x14ac:dyDescent="0.15">
      <c r="A2839" s="87" t="s">
        <v>1838</v>
      </c>
      <c r="B2839" s="91" t="s">
        <v>24475</v>
      </c>
      <c r="C2839" s="91" t="s">
        <v>24476</v>
      </c>
      <c r="D2839" s="91" t="s">
        <v>24477</v>
      </c>
      <c r="E2839" s="62" t="s">
        <v>15760</v>
      </c>
      <c r="F2839" s="62" t="s">
        <v>15764</v>
      </c>
    </row>
    <row r="2840" spans="1:6" x14ac:dyDescent="0.15">
      <c r="A2840" s="87" t="s">
        <v>3158</v>
      </c>
      <c r="B2840" s="91" t="s">
        <v>24478</v>
      </c>
      <c r="C2840" s="91" t="s">
        <v>24479</v>
      </c>
      <c r="D2840" s="91" t="s">
        <v>24480</v>
      </c>
      <c r="E2840" s="62" t="s">
        <v>15760</v>
      </c>
      <c r="F2840" s="62" t="s">
        <v>15764</v>
      </c>
    </row>
    <row r="2841" spans="1:6" x14ac:dyDescent="0.15">
      <c r="A2841" s="87" t="s">
        <v>1979</v>
      </c>
      <c r="B2841" s="91" t="s">
        <v>24481</v>
      </c>
      <c r="C2841" s="91" t="s">
        <v>24482</v>
      </c>
      <c r="D2841" s="91" t="s">
        <v>24483</v>
      </c>
      <c r="E2841" s="62" t="s">
        <v>15760</v>
      </c>
      <c r="F2841" s="62" t="s">
        <v>15764</v>
      </c>
    </row>
    <row r="2842" spans="1:6" x14ac:dyDescent="0.15">
      <c r="A2842" s="87" t="s">
        <v>3136</v>
      </c>
      <c r="B2842" s="91" t="s">
        <v>24484</v>
      </c>
      <c r="C2842" s="91" t="s">
        <v>24485</v>
      </c>
      <c r="D2842" s="91" t="s">
        <v>24486</v>
      </c>
      <c r="E2842" s="62" t="s">
        <v>15760</v>
      </c>
      <c r="F2842" s="62" t="s">
        <v>15764</v>
      </c>
    </row>
    <row r="2843" spans="1:6" x14ac:dyDescent="0.15">
      <c r="A2843" s="87" t="s">
        <v>3012</v>
      </c>
      <c r="B2843" s="91" t="s">
        <v>24487</v>
      </c>
      <c r="C2843" s="91" t="s">
        <v>24488</v>
      </c>
      <c r="D2843" s="91" t="s">
        <v>24489</v>
      </c>
      <c r="E2843" s="62" t="s">
        <v>15760</v>
      </c>
      <c r="F2843" s="62" t="s">
        <v>15764</v>
      </c>
    </row>
    <row r="2844" spans="1:6" x14ac:dyDescent="0.15">
      <c r="A2844" s="87" t="s">
        <v>1792</v>
      </c>
      <c r="B2844" s="91" t="s">
        <v>24490</v>
      </c>
      <c r="C2844" s="91" t="s">
        <v>24491</v>
      </c>
      <c r="D2844" s="91" t="s">
        <v>24492</v>
      </c>
      <c r="E2844" s="62" t="s">
        <v>15760</v>
      </c>
      <c r="F2844" s="62" t="s">
        <v>15764</v>
      </c>
    </row>
    <row r="2845" spans="1:6" x14ac:dyDescent="0.15">
      <c r="A2845" s="87" t="s">
        <v>1169</v>
      </c>
      <c r="B2845" s="91" t="s">
        <v>24493</v>
      </c>
      <c r="C2845" s="91" t="s">
        <v>24494</v>
      </c>
      <c r="D2845" s="91" t="s">
        <v>24495</v>
      </c>
      <c r="E2845" s="62" t="s">
        <v>15760</v>
      </c>
      <c r="F2845" s="62" t="s">
        <v>15764</v>
      </c>
    </row>
    <row r="2846" spans="1:6" x14ac:dyDescent="0.15">
      <c r="A2846" s="87" t="s">
        <v>3038</v>
      </c>
      <c r="B2846" s="91" t="s">
        <v>24496</v>
      </c>
      <c r="C2846" s="91" t="s">
        <v>24497</v>
      </c>
      <c r="D2846" s="91" t="s">
        <v>24498</v>
      </c>
      <c r="E2846" s="62" t="s">
        <v>15760</v>
      </c>
      <c r="F2846" s="62" t="s">
        <v>15764</v>
      </c>
    </row>
    <row r="2847" spans="1:6" x14ac:dyDescent="0.15">
      <c r="A2847" s="87" t="s">
        <v>2040</v>
      </c>
      <c r="B2847" s="91" t="s">
        <v>24499</v>
      </c>
      <c r="C2847" s="91" t="s">
        <v>24500</v>
      </c>
      <c r="D2847" s="91" t="s">
        <v>24501</v>
      </c>
      <c r="E2847" s="62" t="s">
        <v>15760</v>
      </c>
      <c r="F2847" s="62" t="s">
        <v>15764</v>
      </c>
    </row>
    <row r="2848" spans="1:6" x14ac:dyDescent="0.15">
      <c r="A2848" s="87" t="s">
        <v>2359</v>
      </c>
      <c r="B2848" s="91" t="s">
        <v>24502</v>
      </c>
      <c r="C2848" s="91" t="s">
        <v>24503</v>
      </c>
      <c r="D2848" s="91" t="s">
        <v>24504</v>
      </c>
      <c r="E2848" s="62" t="s">
        <v>15760</v>
      </c>
      <c r="F2848" s="62" t="s">
        <v>15764</v>
      </c>
    </row>
    <row r="2849" spans="1:6" x14ac:dyDescent="0.15">
      <c r="A2849" s="87" t="s">
        <v>1928</v>
      </c>
      <c r="B2849" s="91" t="s">
        <v>24505</v>
      </c>
      <c r="C2849" s="91" t="s">
        <v>24506</v>
      </c>
      <c r="D2849" s="91" t="s">
        <v>24507</v>
      </c>
      <c r="E2849" s="62" t="s">
        <v>15760</v>
      </c>
      <c r="F2849" s="62" t="s">
        <v>15764</v>
      </c>
    </row>
    <row r="2850" spans="1:6" x14ac:dyDescent="0.15">
      <c r="A2850" s="87" t="s">
        <v>1618</v>
      </c>
      <c r="B2850" s="91" t="s">
        <v>24508</v>
      </c>
      <c r="C2850" s="91" t="s">
        <v>24509</v>
      </c>
      <c r="D2850" s="91" t="s">
        <v>24510</v>
      </c>
      <c r="E2850" s="62" t="s">
        <v>15760</v>
      </c>
      <c r="F2850" s="62" t="s">
        <v>15764</v>
      </c>
    </row>
    <row r="2851" spans="1:6" x14ac:dyDescent="0.15">
      <c r="A2851" s="87" t="s">
        <v>603</v>
      </c>
      <c r="B2851" s="91" t="s">
        <v>24511</v>
      </c>
      <c r="C2851" s="91" t="s">
        <v>24512</v>
      </c>
      <c r="D2851" s="91" t="s">
        <v>24513</v>
      </c>
      <c r="E2851" s="62" t="s">
        <v>15760</v>
      </c>
      <c r="F2851" s="62" t="s">
        <v>15764</v>
      </c>
    </row>
    <row r="2852" spans="1:6" x14ac:dyDescent="0.15">
      <c r="A2852" s="87" t="s">
        <v>2708</v>
      </c>
      <c r="B2852" s="91" t="s">
        <v>24514</v>
      </c>
      <c r="C2852" s="91" t="s">
        <v>24515</v>
      </c>
      <c r="D2852" s="91" t="s">
        <v>24516</v>
      </c>
      <c r="E2852" s="62" t="s">
        <v>15760</v>
      </c>
      <c r="F2852" s="62" t="s">
        <v>15764</v>
      </c>
    </row>
    <row r="2853" spans="1:6" x14ac:dyDescent="0.15">
      <c r="A2853" s="87" t="s">
        <v>1029</v>
      </c>
      <c r="B2853" s="91" t="s">
        <v>24517</v>
      </c>
      <c r="C2853" s="91" t="s">
        <v>24518</v>
      </c>
      <c r="D2853" s="91" t="s">
        <v>24519</v>
      </c>
      <c r="E2853" s="62" t="s">
        <v>15760</v>
      </c>
      <c r="F2853" s="62" t="s">
        <v>15764</v>
      </c>
    </row>
    <row r="2854" spans="1:6" x14ac:dyDescent="0.15">
      <c r="A2854" s="87" t="s">
        <v>2422</v>
      </c>
      <c r="B2854" s="91" t="s">
        <v>24520</v>
      </c>
      <c r="C2854" s="91" t="s">
        <v>24521</v>
      </c>
      <c r="D2854" s="91" t="s">
        <v>24522</v>
      </c>
      <c r="E2854" s="62" t="s">
        <v>15760</v>
      </c>
      <c r="F2854" s="62" t="s">
        <v>15764</v>
      </c>
    </row>
    <row r="2855" spans="1:6" x14ac:dyDescent="0.15">
      <c r="A2855" s="87" t="s">
        <v>1235</v>
      </c>
      <c r="B2855" s="91" t="s">
        <v>24523</v>
      </c>
      <c r="C2855" s="91" t="s">
        <v>24524</v>
      </c>
      <c r="D2855" s="91" t="s">
        <v>24525</v>
      </c>
      <c r="E2855" s="62" t="s">
        <v>15760</v>
      </c>
      <c r="F2855" s="62" t="s">
        <v>15764</v>
      </c>
    </row>
    <row r="2856" spans="1:6" x14ac:dyDescent="0.15">
      <c r="A2856" s="87" t="s">
        <v>2001</v>
      </c>
      <c r="B2856" s="91" t="s">
        <v>24526</v>
      </c>
      <c r="C2856" s="91" t="s">
        <v>24527</v>
      </c>
      <c r="D2856" s="91" t="s">
        <v>24528</v>
      </c>
      <c r="E2856" s="62" t="s">
        <v>15760</v>
      </c>
      <c r="F2856" s="62" t="s">
        <v>15764</v>
      </c>
    </row>
    <row r="2857" spans="1:6" x14ac:dyDescent="0.15">
      <c r="A2857" s="87" t="s">
        <v>2202</v>
      </c>
      <c r="B2857" s="91" t="s">
        <v>24529</v>
      </c>
      <c r="C2857" s="91" t="s">
        <v>24530</v>
      </c>
      <c r="D2857" s="91" t="s">
        <v>24531</v>
      </c>
      <c r="E2857" s="62" t="s">
        <v>15760</v>
      </c>
      <c r="F2857" s="62" t="s">
        <v>15764</v>
      </c>
    </row>
    <row r="2858" spans="1:6" x14ac:dyDescent="0.15">
      <c r="A2858" s="87" t="s">
        <v>2374</v>
      </c>
      <c r="B2858" s="91" t="s">
        <v>24532</v>
      </c>
      <c r="C2858" s="91" t="s">
        <v>24533</v>
      </c>
      <c r="D2858" s="91" t="s">
        <v>24534</v>
      </c>
      <c r="E2858" s="62" t="s">
        <v>15760</v>
      </c>
      <c r="F2858" s="62" t="s">
        <v>15764</v>
      </c>
    </row>
    <row r="2859" spans="1:6" x14ac:dyDescent="0.15">
      <c r="A2859" s="87" t="s">
        <v>3033</v>
      </c>
      <c r="B2859" s="91" t="s">
        <v>24535</v>
      </c>
      <c r="C2859" s="91" t="s">
        <v>24536</v>
      </c>
      <c r="D2859" s="91" t="s">
        <v>24537</v>
      </c>
      <c r="E2859" s="62" t="s">
        <v>15760</v>
      </c>
      <c r="F2859" s="62" t="s">
        <v>15764</v>
      </c>
    </row>
    <row r="2860" spans="1:6" x14ac:dyDescent="0.15">
      <c r="A2860" s="87" t="s">
        <v>2088</v>
      </c>
      <c r="B2860" s="91" t="s">
        <v>24538</v>
      </c>
      <c r="C2860" s="91" t="s">
        <v>24539</v>
      </c>
      <c r="D2860" s="91" t="s">
        <v>24540</v>
      </c>
      <c r="E2860" s="62" t="s">
        <v>15760</v>
      </c>
      <c r="F2860" s="62" t="s">
        <v>15764</v>
      </c>
    </row>
    <row r="2861" spans="1:6" x14ac:dyDescent="0.15">
      <c r="A2861" s="87" t="s">
        <v>3102</v>
      </c>
      <c r="B2861" s="91" t="s">
        <v>24541</v>
      </c>
      <c r="C2861" s="91" t="s">
        <v>24542</v>
      </c>
      <c r="D2861" s="91" t="s">
        <v>24543</v>
      </c>
      <c r="E2861" s="62" t="s">
        <v>15760</v>
      </c>
      <c r="F2861" s="62" t="s">
        <v>15764</v>
      </c>
    </row>
    <row r="2862" spans="1:6" x14ac:dyDescent="0.15">
      <c r="A2862" s="87" t="s">
        <v>2389</v>
      </c>
      <c r="B2862" s="91" t="s">
        <v>24544</v>
      </c>
      <c r="C2862" s="91" t="s">
        <v>24545</v>
      </c>
      <c r="D2862" s="91" t="s">
        <v>24546</v>
      </c>
      <c r="E2862" s="62" t="s">
        <v>15760</v>
      </c>
      <c r="F2862" s="62" t="s">
        <v>15764</v>
      </c>
    </row>
    <row r="2863" spans="1:6" x14ac:dyDescent="0.15">
      <c r="A2863" s="87" t="s">
        <v>1789</v>
      </c>
      <c r="B2863" s="91" t="s">
        <v>24547</v>
      </c>
      <c r="C2863" s="91" t="s">
        <v>24548</v>
      </c>
      <c r="D2863" s="91" t="s">
        <v>24549</v>
      </c>
      <c r="E2863" s="62" t="s">
        <v>15760</v>
      </c>
      <c r="F2863" s="62" t="s">
        <v>15764</v>
      </c>
    </row>
    <row r="2864" spans="1:6" x14ac:dyDescent="0.15">
      <c r="A2864" s="87" t="s">
        <v>606</v>
      </c>
      <c r="B2864" s="91" t="s">
        <v>24550</v>
      </c>
      <c r="C2864" s="91" t="s">
        <v>24551</v>
      </c>
      <c r="D2864" s="91" t="s">
        <v>24552</v>
      </c>
      <c r="E2864" s="62" t="s">
        <v>15760</v>
      </c>
      <c r="F2864" s="62" t="s">
        <v>15764</v>
      </c>
    </row>
    <row r="2865" spans="1:6" x14ac:dyDescent="0.15">
      <c r="A2865" s="87" t="s">
        <v>1008</v>
      </c>
      <c r="B2865" s="91" t="s">
        <v>24553</v>
      </c>
      <c r="C2865" s="91" t="s">
        <v>24554</v>
      </c>
      <c r="D2865" s="91" t="s">
        <v>24555</v>
      </c>
      <c r="E2865" s="62" t="s">
        <v>15760</v>
      </c>
      <c r="F2865" s="62" t="s">
        <v>15764</v>
      </c>
    </row>
    <row r="2866" spans="1:6" x14ac:dyDescent="0.15">
      <c r="A2866" s="87" t="s">
        <v>1621</v>
      </c>
      <c r="B2866" s="91" t="s">
        <v>24556</v>
      </c>
      <c r="C2866" s="91" t="s">
        <v>24557</v>
      </c>
      <c r="D2866" s="91" t="s">
        <v>24558</v>
      </c>
      <c r="E2866" s="62" t="s">
        <v>15760</v>
      </c>
      <c r="F2866" s="62" t="s">
        <v>15764</v>
      </c>
    </row>
    <row r="2867" spans="1:6" x14ac:dyDescent="0.15">
      <c r="A2867" s="87" t="s">
        <v>2020</v>
      </c>
      <c r="B2867" s="91" t="s">
        <v>24559</v>
      </c>
      <c r="C2867" s="91" t="s">
        <v>24560</v>
      </c>
      <c r="D2867" s="91" t="s">
        <v>24561</v>
      </c>
      <c r="E2867" s="62" t="s">
        <v>15760</v>
      </c>
      <c r="F2867" s="62" t="s">
        <v>15764</v>
      </c>
    </row>
    <row r="2868" spans="1:6" x14ac:dyDescent="0.15">
      <c r="A2868" s="87" t="s">
        <v>1594</v>
      </c>
      <c r="B2868" s="91" t="s">
        <v>24562</v>
      </c>
      <c r="C2868" s="91" t="s">
        <v>24563</v>
      </c>
      <c r="D2868" s="91" t="s">
        <v>24564</v>
      </c>
      <c r="E2868" s="62" t="s">
        <v>15760</v>
      </c>
      <c r="F2868" s="62" t="s">
        <v>15764</v>
      </c>
    </row>
    <row r="2869" spans="1:6" x14ac:dyDescent="0.15">
      <c r="A2869" s="87" t="s">
        <v>1591</v>
      </c>
      <c r="B2869" s="91" t="s">
        <v>24565</v>
      </c>
      <c r="C2869" s="91" t="s">
        <v>24566</v>
      </c>
      <c r="D2869" s="91" t="s">
        <v>24567</v>
      </c>
      <c r="E2869" s="62" t="s">
        <v>15760</v>
      </c>
      <c r="F2869" s="62" t="s">
        <v>15764</v>
      </c>
    </row>
    <row r="2870" spans="1:6" x14ac:dyDescent="0.15">
      <c r="A2870" s="87" t="s">
        <v>1466</v>
      </c>
      <c r="B2870" s="91" t="s">
        <v>24568</v>
      </c>
      <c r="C2870" s="91" t="s">
        <v>24569</v>
      </c>
      <c r="D2870" s="91" t="s">
        <v>24570</v>
      </c>
      <c r="E2870" s="62" t="s">
        <v>15760</v>
      </c>
      <c r="F2870" s="62" t="s">
        <v>15764</v>
      </c>
    </row>
    <row r="2871" spans="1:6" x14ac:dyDescent="0.15">
      <c r="A2871" s="87" t="s">
        <v>2852</v>
      </c>
      <c r="B2871" s="91" t="s">
        <v>24571</v>
      </c>
      <c r="C2871" s="91" t="s">
        <v>24572</v>
      </c>
      <c r="D2871" s="91" t="s">
        <v>24573</v>
      </c>
      <c r="E2871" s="62" t="s">
        <v>15760</v>
      </c>
      <c r="F2871" s="62" t="s">
        <v>15764</v>
      </c>
    </row>
    <row r="2872" spans="1:6" x14ac:dyDescent="0.15">
      <c r="A2872" s="87" t="s">
        <v>3070</v>
      </c>
      <c r="B2872" s="91" t="s">
        <v>24574</v>
      </c>
      <c r="C2872" s="91" t="s">
        <v>24575</v>
      </c>
      <c r="D2872" s="91" t="s">
        <v>24576</v>
      </c>
      <c r="E2872" s="62" t="s">
        <v>15760</v>
      </c>
      <c r="F2872" s="62" t="s">
        <v>15764</v>
      </c>
    </row>
    <row r="2873" spans="1:6" x14ac:dyDescent="0.15">
      <c r="A2873" s="87" t="s">
        <v>1421</v>
      </c>
      <c r="B2873" s="91" t="s">
        <v>24577</v>
      </c>
      <c r="C2873" s="91" t="s">
        <v>24578</v>
      </c>
      <c r="D2873" s="91" t="s">
        <v>24579</v>
      </c>
      <c r="E2873" s="62" t="s">
        <v>15760</v>
      </c>
      <c r="F2873" s="62" t="s">
        <v>15764</v>
      </c>
    </row>
    <row r="2874" spans="1:6" x14ac:dyDescent="0.15">
      <c r="A2874" s="87" t="s">
        <v>1166</v>
      </c>
      <c r="B2874" s="91" t="s">
        <v>24580</v>
      </c>
      <c r="C2874" s="91" t="s">
        <v>24581</v>
      </c>
      <c r="D2874" s="91" t="s">
        <v>24582</v>
      </c>
      <c r="E2874" s="62" t="s">
        <v>15760</v>
      </c>
      <c r="F2874" s="62" t="s">
        <v>15764</v>
      </c>
    </row>
    <row r="2875" spans="1:6" x14ac:dyDescent="0.15">
      <c r="A2875" s="87" t="s">
        <v>639</v>
      </c>
      <c r="B2875" s="91" t="s">
        <v>24583</v>
      </c>
      <c r="C2875" s="91" t="s">
        <v>24584</v>
      </c>
      <c r="D2875" s="91" t="s">
        <v>24585</v>
      </c>
      <c r="E2875" s="62" t="s">
        <v>15760</v>
      </c>
      <c r="F2875" s="62" t="s">
        <v>15764</v>
      </c>
    </row>
    <row r="2876" spans="1:6" x14ac:dyDescent="0.15">
      <c r="A2876" s="87" t="s">
        <v>1636</v>
      </c>
      <c r="B2876" s="91" t="s">
        <v>24586</v>
      </c>
      <c r="C2876" s="91" t="s">
        <v>24587</v>
      </c>
      <c r="D2876" s="91" t="s">
        <v>24588</v>
      </c>
      <c r="E2876" s="62" t="s">
        <v>15760</v>
      </c>
      <c r="F2876" s="62" t="s">
        <v>15764</v>
      </c>
    </row>
    <row r="2877" spans="1:6" x14ac:dyDescent="0.15">
      <c r="A2877" s="87" t="s">
        <v>948</v>
      </c>
      <c r="B2877" s="91" t="s">
        <v>24589</v>
      </c>
      <c r="C2877" s="91" t="s">
        <v>24590</v>
      </c>
      <c r="D2877" s="91" t="s">
        <v>24591</v>
      </c>
      <c r="E2877" s="62" t="s">
        <v>15760</v>
      </c>
      <c r="F2877" s="62" t="s">
        <v>15764</v>
      </c>
    </row>
    <row r="2878" spans="1:6" x14ac:dyDescent="0.15">
      <c r="A2878" s="87" t="s">
        <v>1892</v>
      </c>
      <c r="B2878" s="91" t="s">
        <v>24592</v>
      </c>
      <c r="C2878" s="91" t="s">
        <v>24593</v>
      </c>
      <c r="D2878" s="91" t="s">
        <v>24594</v>
      </c>
      <c r="E2878" s="62" t="s">
        <v>15760</v>
      </c>
      <c r="F2878" s="62" t="s">
        <v>15764</v>
      </c>
    </row>
    <row r="2879" spans="1:6" x14ac:dyDescent="0.15">
      <c r="A2879" s="87" t="s">
        <v>2306</v>
      </c>
      <c r="B2879" s="91" t="s">
        <v>24595</v>
      </c>
      <c r="C2879" s="91" t="s">
        <v>24596</v>
      </c>
      <c r="D2879" s="91" t="s">
        <v>24597</v>
      </c>
      <c r="E2879" s="62" t="s">
        <v>15760</v>
      </c>
      <c r="F2879" s="62" t="s">
        <v>15764</v>
      </c>
    </row>
    <row r="2880" spans="1:6" x14ac:dyDescent="0.15">
      <c r="A2880" s="87" t="s">
        <v>1904</v>
      </c>
      <c r="B2880" s="91" t="s">
        <v>24598</v>
      </c>
      <c r="C2880" s="91" t="s">
        <v>24599</v>
      </c>
      <c r="D2880" s="91" t="s">
        <v>24600</v>
      </c>
      <c r="E2880" s="62" t="s">
        <v>15760</v>
      </c>
      <c r="F2880" s="62" t="s">
        <v>15764</v>
      </c>
    </row>
    <row r="2881" spans="1:6" x14ac:dyDescent="0.15">
      <c r="A2881" s="87" t="s">
        <v>1907</v>
      </c>
      <c r="B2881" s="91" t="s">
        <v>24601</v>
      </c>
      <c r="C2881" s="91" t="s">
        <v>24602</v>
      </c>
      <c r="D2881" s="91" t="s">
        <v>24603</v>
      </c>
      <c r="E2881" s="62" t="s">
        <v>15760</v>
      </c>
      <c r="F2881" s="62" t="s">
        <v>15764</v>
      </c>
    </row>
    <row r="2882" spans="1:6" x14ac:dyDescent="0.15">
      <c r="A2882" s="87" t="s">
        <v>2350</v>
      </c>
      <c r="B2882" s="91" t="s">
        <v>24604</v>
      </c>
      <c r="C2882" s="91" t="s">
        <v>24605</v>
      </c>
      <c r="D2882" s="91" t="s">
        <v>24606</v>
      </c>
      <c r="E2882" s="62" t="s">
        <v>15760</v>
      </c>
      <c r="F2882" s="62" t="s">
        <v>15764</v>
      </c>
    </row>
    <row r="2883" spans="1:6" x14ac:dyDescent="0.15">
      <c r="A2883" s="87" t="s">
        <v>1910</v>
      </c>
      <c r="B2883" s="91" t="s">
        <v>24607</v>
      </c>
      <c r="C2883" s="91" t="s">
        <v>24608</v>
      </c>
      <c r="D2883" s="91" t="s">
        <v>24609</v>
      </c>
      <c r="E2883" s="62" t="s">
        <v>15760</v>
      </c>
      <c r="F2883" s="62" t="s">
        <v>15764</v>
      </c>
    </row>
    <row r="2884" spans="1:6" x14ac:dyDescent="0.15">
      <c r="A2884" s="87" t="s">
        <v>1868</v>
      </c>
      <c r="B2884" s="91" t="s">
        <v>24610</v>
      </c>
      <c r="C2884" s="91" t="s">
        <v>24611</v>
      </c>
      <c r="D2884" s="91" t="s">
        <v>24612</v>
      </c>
      <c r="E2884" s="62" t="s">
        <v>15760</v>
      </c>
      <c r="F2884" s="62" t="s">
        <v>15764</v>
      </c>
    </row>
    <row r="2885" spans="1:6" x14ac:dyDescent="0.15">
      <c r="A2885" s="87" t="s">
        <v>1913</v>
      </c>
      <c r="B2885" s="91" t="s">
        <v>24613</v>
      </c>
      <c r="C2885" s="91" t="s">
        <v>24614</v>
      </c>
      <c r="D2885" s="91" t="s">
        <v>24615</v>
      </c>
      <c r="E2885" s="62" t="s">
        <v>15760</v>
      </c>
      <c r="F2885" s="62" t="s">
        <v>15764</v>
      </c>
    </row>
    <row r="2886" spans="1:6" x14ac:dyDescent="0.15">
      <c r="A2886" s="87" t="s">
        <v>1871</v>
      </c>
      <c r="B2886" s="91" t="s">
        <v>24616</v>
      </c>
      <c r="C2886" s="91" t="s">
        <v>24617</v>
      </c>
      <c r="D2886" s="91" t="s">
        <v>24618</v>
      </c>
      <c r="E2886" s="62" t="s">
        <v>15760</v>
      </c>
      <c r="F2886" s="62" t="s">
        <v>15764</v>
      </c>
    </row>
    <row r="2887" spans="1:6" x14ac:dyDescent="0.15">
      <c r="A2887" s="87" t="s">
        <v>1898</v>
      </c>
      <c r="B2887" s="91" t="s">
        <v>24619</v>
      </c>
      <c r="C2887" s="91" t="s">
        <v>24620</v>
      </c>
      <c r="D2887" s="91" t="s">
        <v>24621</v>
      </c>
      <c r="E2887" s="62" t="s">
        <v>15760</v>
      </c>
      <c r="F2887" s="62" t="s">
        <v>15764</v>
      </c>
    </row>
    <row r="2888" spans="1:6" x14ac:dyDescent="0.15">
      <c r="A2888" s="87" t="s">
        <v>1895</v>
      </c>
      <c r="B2888" s="91" t="s">
        <v>24622</v>
      </c>
      <c r="C2888" s="91" t="s">
        <v>24623</v>
      </c>
      <c r="D2888" s="91" t="s">
        <v>24624</v>
      </c>
      <c r="E2888" s="62" t="s">
        <v>15760</v>
      </c>
      <c r="F2888" s="62" t="s">
        <v>15764</v>
      </c>
    </row>
    <row r="2889" spans="1:6" x14ac:dyDescent="0.15">
      <c r="A2889" s="87" t="s">
        <v>1901</v>
      </c>
      <c r="B2889" s="91" t="s">
        <v>24625</v>
      </c>
      <c r="C2889" s="91" t="s">
        <v>24626</v>
      </c>
      <c r="D2889" s="91" t="s">
        <v>24627</v>
      </c>
      <c r="E2889" s="62" t="s">
        <v>15760</v>
      </c>
      <c r="F2889" s="62" t="s">
        <v>15764</v>
      </c>
    </row>
    <row r="2890" spans="1:6" x14ac:dyDescent="0.15">
      <c r="A2890" s="87" t="s">
        <v>2960</v>
      </c>
      <c r="B2890" s="91" t="s">
        <v>24628</v>
      </c>
      <c r="C2890" s="91" t="s">
        <v>24629</v>
      </c>
      <c r="D2890" s="91" t="s">
        <v>24630</v>
      </c>
      <c r="E2890" s="62" t="s">
        <v>15760</v>
      </c>
      <c r="F2890" s="62" t="s">
        <v>15764</v>
      </c>
    </row>
    <row r="2891" spans="1:6" x14ac:dyDescent="0.15">
      <c r="A2891" s="87" t="s">
        <v>2419</v>
      </c>
      <c r="B2891" s="91" t="s">
        <v>24631</v>
      </c>
      <c r="C2891" s="91" t="s">
        <v>24632</v>
      </c>
      <c r="D2891" s="91" t="s">
        <v>24633</v>
      </c>
      <c r="E2891" s="62" t="s">
        <v>15760</v>
      </c>
      <c r="F2891" s="62" t="s">
        <v>15764</v>
      </c>
    </row>
    <row r="2892" spans="1:6" x14ac:dyDescent="0.15">
      <c r="A2892" s="87" t="s">
        <v>2258</v>
      </c>
      <c r="B2892" s="91" t="s">
        <v>24634</v>
      </c>
      <c r="C2892" s="91" t="s">
        <v>24635</v>
      </c>
      <c r="D2892" s="91" t="s">
        <v>24636</v>
      </c>
      <c r="E2892" s="62" t="s">
        <v>15760</v>
      </c>
      <c r="F2892" s="62" t="s">
        <v>15764</v>
      </c>
    </row>
    <row r="2893" spans="1:6" x14ac:dyDescent="0.15">
      <c r="A2893" s="87" t="s">
        <v>1723</v>
      </c>
      <c r="B2893" s="91" t="s">
        <v>24637</v>
      </c>
      <c r="C2893" s="91" t="s">
        <v>24638</v>
      </c>
      <c r="D2893" s="91" t="s">
        <v>24639</v>
      </c>
      <c r="E2893" s="62" t="s">
        <v>15760</v>
      </c>
      <c r="F2893" s="62" t="s">
        <v>15764</v>
      </c>
    </row>
    <row r="2894" spans="1:6" x14ac:dyDescent="0.15">
      <c r="A2894" s="87" t="s">
        <v>1642</v>
      </c>
      <c r="B2894" s="91" t="s">
        <v>24640</v>
      </c>
      <c r="C2894" s="91" t="s">
        <v>24641</v>
      </c>
      <c r="D2894" s="91" t="s">
        <v>24642</v>
      </c>
      <c r="E2894" s="62" t="s">
        <v>15760</v>
      </c>
      <c r="F2894" s="62" t="s">
        <v>15764</v>
      </c>
    </row>
    <row r="2895" spans="1:6" x14ac:dyDescent="0.15">
      <c r="A2895" s="87" t="s">
        <v>1576</v>
      </c>
      <c r="B2895" s="91" t="s">
        <v>24643</v>
      </c>
      <c r="C2895" s="91" t="s">
        <v>24644</v>
      </c>
      <c r="D2895" s="91" t="s">
        <v>24645</v>
      </c>
      <c r="E2895" s="62" t="s">
        <v>15760</v>
      </c>
      <c r="F2895" s="62" t="s">
        <v>15764</v>
      </c>
    </row>
    <row r="2896" spans="1:6" x14ac:dyDescent="0.15">
      <c r="A2896" s="87" t="s">
        <v>1336</v>
      </c>
      <c r="B2896" s="91" t="s">
        <v>24646</v>
      </c>
      <c r="C2896" s="91" t="s">
        <v>24647</v>
      </c>
      <c r="D2896" s="91" t="s">
        <v>24648</v>
      </c>
      <c r="E2896" s="62" t="s">
        <v>15760</v>
      </c>
      <c r="F2896" s="62" t="s">
        <v>15764</v>
      </c>
    </row>
    <row r="2897" spans="1:6" x14ac:dyDescent="0.15">
      <c r="A2897" s="87" t="s">
        <v>612</v>
      </c>
      <c r="B2897" s="91" t="s">
        <v>24649</v>
      </c>
      <c r="C2897" s="91" t="s">
        <v>24650</v>
      </c>
      <c r="D2897" s="91" t="s">
        <v>24651</v>
      </c>
      <c r="E2897" s="62" t="s">
        <v>15760</v>
      </c>
      <c r="F2897" s="62" t="s">
        <v>15764</v>
      </c>
    </row>
    <row r="2898" spans="1:6" x14ac:dyDescent="0.15">
      <c r="A2898" s="87" t="s">
        <v>2321</v>
      </c>
      <c r="B2898" s="91" t="s">
        <v>24652</v>
      </c>
      <c r="C2898" s="91" t="s">
        <v>24653</v>
      </c>
      <c r="D2898" s="91" t="s">
        <v>24654</v>
      </c>
      <c r="E2898" s="62" t="s">
        <v>15760</v>
      </c>
      <c r="F2898" s="62" t="s">
        <v>15764</v>
      </c>
    </row>
    <row r="2899" spans="1:6" x14ac:dyDescent="0.15">
      <c r="A2899" s="87" t="s">
        <v>3952</v>
      </c>
      <c r="B2899" s="91" t="s">
        <v>24655</v>
      </c>
      <c r="C2899" s="91" t="s">
        <v>24656</v>
      </c>
      <c r="D2899" s="91" t="s">
        <v>24657</v>
      </c>
      <c r="E2899" s="62" t="s">
        <v>15760</v>
      </c>
      <c r="F2899" s="62" t="s">
        <v>15768</v>
      </c>
    </row>
    <row r="2900" spans="1:6" x14ac:dyDescent="0.15">
      <c r="A2900" s="87" t="s">
        <v>3955</v>
      </c>
      <c r="B2900" s="91" t="s">
        <v>24658</v>
      </c>
      <c r="C2900" s="91" t="s">
        <v>24659</v>
      </c>
      <c r="D2900" s="91" t="s">
        <v>24660</v>
      </c>
      <c r="E2900" s="62" t="s">
        <v>15760</v>
      </c>
      <c r="F2900" s="62" t="s">
        <v>15768</v>
      </c>
    </row>
    <row r="2901" spans="1:6" x14ac:dyDescent="0.15">
      <c r="A2901" s="87" t="s">
        <v>3958</v>
      </c>
      <c r="B2901" s="91" t="s">
        <v>24661</v>
      </c>
      <c r="C2901" s="91" t="s">
        <v>24662</v>
      </c>
      <c r="D2901" s="91" t="s">
        <v>24663</v>
      </c>
      <c r="E2901" s="62" t="s">
        <v>15760</v>
      </c>
      <c r="F2901" s="62" t="s">
        <v>15768</v>
      </c>
    </row>
    <row r="2902" spans="1:6" x14ac:dyDescent="0.15">
      <c r="A2902" s="87" t="s">
        <v>3961</v>
      </c>
      <c r="B2902" s="91" t="s">
        <v>24664</v>
      </c>
      <c r="C2902" s="91" t="s">
        <v>24665</v>
      </c>
      <c r="D2902" s="91" t="s">
        <v>24666</v>
      </c>
      <c r="E2902" s="62" t="s">
        <v>15760</v>
      </c>
      <c r="F2902" s="62" t="s">
        <v>15768</v>
      </c>
    </row>
    <row r="2903" spans="1:6" x14ac:dyDescent="0.15">
      <c r="A2903" s="87" t="s">
        <v>3964</v>
      </c>
      <c r="B2903" s="91" t="s">
        <v>24667</v>
      </c>
      <c r="C2903" s="91" t="s">
        <v>24668</v>
      </c>
      <c r="D2903" s="91" t="s">
        <v>24669</v>
      </c>
      <c r="E2903" s="62" t="s">
        <v>15760</v>
      </c>
      <c r="F2903" s="62" t="s">
        <v>15768</v>
      </c>
    </row>
    <row r="2904" spans="1:6" x14ac:dyDescent="0.15">
      <c r="A2904" s="87" t="s">
        <v>3967</v>
      </c>
      <c r="B2904" s="91" t="s">
        <v>24670</v>
      </c>
      <c r="C2904" s="91" t="s">
        <v>24671</v>
      </c>
      <c r="D2904" s="91" t="s">
        <v>24672</v>
      </c>
      <c r="E2904" s="62" t="s">
        <v>15760</v>
      </c>
      <c r="F2904" s="62" t="s">
        <v>15768</v>
      </c>
    </row>
    <row r="2905" spans="1:6" x14ac:dyDescent="0.15">
      <c r="A2905" s="87" t="s">
        <v>3970</v>
      </c>
      <c r="B2905" s="91" t="s">
        <v>24673</v>
      </c>
      <c r="C2905" s="91" t="s">
        <v>24674</v>
      </c>
      <c r="D2905" s="91" t="s">
        <v>24675</v>
      </c>
      <c r="E2905" s="62" t="s">
        <v>15760</v>
      </c>
      <c r="F2905" s="62" t="s">
        <v>15768</v>
      </c>
    </row>
    <row r="2906" spans="1:6" x14ac:dyDescent="0.15">
      <c r="A2906" s="87" t="s">
        <v>3972</v>
      </c>
      <c r="B2906" s="91" t="s">
        <v>24676</v>
      </c>
      <c r="C2906" s="91" t="s">
        <v>24677</v>
      </c>
      <c r="D2906" s="91" t="s">
        <v>24678</v>
      </c>
      <c r="E2906" s="62" t="s">
        <v>15760</v>
      </c>
      <c r="F2906" s="62" t="s">
        <v>15768</v>
      </c>
    </row>
    <row r="2907" spans="1:6" x14ac:dyDescent="0.15">
      <c r="A2907" s="87" t="s">
        <v>3975</v>
      </c>
      <c r="B2907" s="91" t="s">
        <v>24679</v>
      </c>
      <c r="C2907" s="91" t="s">
        <v>24680</v>
      </c>
      <c r="D2907" s="91" t="s">
        <v>24681</v>
      </c>
      <c r="E2907" s="62" t="s">
        <v>15760</v>
      </c>
      <c r="F2907" s="62" t="s">
        <v>15768</v>
      </c>
    </row>
    <row r="2908" spans="1:6" x14ac:dyDescent="0.15">
      <c r="A2908" s="87" t="s">
        <v>3978</v>
      </c>
      <c r="B2908" s="91" t="s">
        <v>24682</v>
      </c>
      <c r="C2908" s="91" t="s">
        <v>24683</v>
      </c>
      <c r="D2908" s="91" t="s">
        <v>24684</v>
      </c>
      <c r="E2908" s="62" t="s">
        <v>15760</v>
      </c>
      <c r="F2908" s="62" t="s">
        <v>15768</v>
      </c>
    </row>
    <row r="2909" spans="1:6" x14ac:dyDescent="0.15">
      <c r="A2909" s="87" t="s">
        <v>3981</v>
      </c>
      <c r="B2909" s="91" t="s">
        <v>24685</v>
      </c>
      <c r="C2909" s="91" t="s">
        <v>24686</v>
      </c>
      <c r="D2909" s="91" t="s">
        <v>24687</v>
      </c>
      <c r="E2909" s="62" t="s">
        <v>15760</v>
      </c>
      <c r="F2909" s="62" t="s">
        <v>15768</v>
      </c>
    </row>
    <row r="2910" spans="1:6" x14ac:dyDescent="0.15">
      <c r="A2910" s="87" t="s">
        <v>3984</v>
      </c>
      <c r="B2910" s="91" t="s">
        <v>24688</v>
      </c>
      <c r="C2910" s="91" t="s">
        <v>24689</v>
      </c>
      <c r="D2910" s="91" t="s">
        <v>24690</v>
      </c>
      <c r="E2910" s="62" t="s">
        <v>15760</v>
      </c>
      <c r="F2910" s="62" t="s">
        <v>15768</v>
      </c>
    </row>
    <row r="2911" spans="1:6" x14ac:dyDescent="0.15">
      <c r="A2911" s="87" t="s">
        <v>3987</v>
      </c>
      <c r="B2911" s="91" t="s">
        <v>24691</v>
      </c>
      <c r="C2911" s="91" t="s">
        <v>24692</v>
      </c>
      <c r="D2911" s="91" t="s">
        <v>24693</v>
      </c>
      <c r="E2911" s="62" t="s">
        <v>15760</v>
      </c>
      <c r="F2911" s="62" t="s">
        <v>15768</v>
      </c>
    </row>
    <row r="2912" spans="1:6" x14ac:dyDescent="0.15">
      <c r="A2912" s="87" t="s">
        <v>3990</v>
      </c>
      <c r="B2912" s="91" t="s">
        <v>24694</v>
      </c>
      <c r="C2912" s="91" t="s">
        <v>24695</v>
      </c>
      <c r="D2912" s="91" t="s">
        <v>24696</v>
      </c>
      <c r="E2912" s="62" t="s">
        <v>15760</v>
      </c>
      <c r="F2912" s="62" t="s">
        <v>15768</v>
      </c>
    </row>
    <row r="2913" spans="1:6" x14ac:dyDescent="0.15">
      <c r="A2913" s="87" t="s">
        <v>3993</v>
      </c>
      <c r="B2913" s="91" t="s">
        <v>24697</v>
      </c>
      <c r="C2913" s="91" t="s">
        <v>24698</v>
      </c>
      <c r="D2913" s="91" t="s">
        <v>24699</v>
      </c>
      <c r="E2913" s="62" t="s">
        <v>15760</v>
      </c>
      <c r="F2913" s="62" t="s">
        <v>15768</v>
      </c>
    </row>
    <row r="2914" spans="1:6" x14ac:dyDescent="0.15">
      <c r="A2914" s="87" t="s">
        <v>3996</v>
      </c>
      <c r="B2914" s="91" t="s">
        <v>24700</v>
      </c>
      <c r="C2914" s="91" t="s">
        <v>24701</v>
      </c>
      <c r="D2914" s="91" t="s">
        <v>24702</v>
      </c>
      <c r="E2914" s="62" t="s">
        <v>15760</v>
      </c>
      <c r="F2914" s="62" t="s">
        <v>15768</v>
      </c>
    </row>
    <row r="2915" spans="1:6" x14ac:dyDescent="0.15">
      <c r="A2915" s="87" t="s">
        <v>3999</v>
      </c>
      <c r="B2915" s="91" t="s">
        <v>24703</v>
      </c>
      <c r="C2915" s="91" t="s">
        <v>24704</v>
      </c>
      <c r="D2915" s="91" t="s">
        <v>24705</v>
      </c>
      <c r="E2915" s="62" t="s">
        <v>15760</v>
      </c>
      <c r="F2915" s="62" t="s">
        <v>15768</v>
      </c>
    </row>
    <row r="2916" spans="1:6" x14ac:dyDescent="0.15">
      <c r="A2916" s="87" t="s">
        <v>4002</v>
      </c>
      <c r="B2916" s="91" t="s">
        <v>24706</v>
      </c>
      <c r="C2916" s="91" t="s">
        <v>24707</v>
      </c>
      <c r="D2916" s="91" t="s">
        <v>24708</v>
      </c>
      <c r="E2916" s="62" t="s">
        <v>15760</v>
      </c>
      <c r="F2916" s="62" t="s">
        <v>15768</v>
      </c>
    </row>
    <row r="2917" spans="1:6" x14ac:dyDescent="0.15">
      <c r="A2917" s="87" t="s">
        <v>4005</v>
      </c>
      <c r="B2917" s="91" t="s">
        <v>24709</v>
      </c>
      <c r="C2917" s="91" t="s">
        <v>24710</v>
      </c>
      <c r="D2917" s="91" t="s">
        <v>24711</v>
      </c>
      <c r="E2917" s="62" t="s">
        <v>15760</v>
      </c>
      <c r="F2917" s="62" t="s">
        <v>15768</v>
      </c>
    </row>
    <row r="2918" spans="1:6" x14ac:dyDescent="0.15">
      <c r="A2918" s="87" t="s">
        <v>4008</v>
      </c>
      <c r="B2918" s="91" t="s">
        <v>24712</v>
      </c>
      <c r="C2918" s="91" t="s">
        <v>24713</v>
      </c>
      <c r="D2918" s="91" t="s">
        <v>24714</v>
      </c>
      <c r="E2918" s="62" t="s">
        <v>15760</v>
      </c>
      <c r="F2918" s="62" t="s">
        <v>15768</v>
      </c>
    </row>
    <row r="2919" spans="1:6" x14ac:dyDescent="0.15">
      <c r="A2919" s="87" t="s">
        <v>4011</v>
      </c>
      <c r="B2919" s="91" t="s">
        <v>24715</v>
      </c>
      <c r="C2919" s="91" t="s">
        <v>24716</v>
      </c>
      <c r="D2919" s="91" t="s">
        <v>24717</v>
      </c>
      <c r="E2919" s="62" t="s">
        <v>15760</v>
      </c>
      <c r="F2919" s="62" t="s">
        <v>15768</v>
      </c>
    </row>
    <row r="2920" spans="1:6" x14ac:dyDescent="0.15">
      <c r="A2920" s="87" t="s">
        <v>4014</v>
      </c>
      <c r="B2920" s="91" t="s">
        <v>24718</v>
      </c>
      <c r="C2920" s="91" t="s">
        <v>24719</v>
      </c>
      <c r="D2920" s="91" t="s">
        <v>24720</v>
      </c>
      <c r="E2920" s="62" t="s">
        <v>15760</v>
      </c>
      <c r="F2920" s="62" t="s">
        <v>15768</v>
      </c>
    </row>
    <row r="2921" spans="1:6" x14ac:dyDescent="0.15">
      <c r="A2921" s="87" t="s">
        <v>4017</v>
      </c>
      <c r="B2921" s="91" t="s">
        <v>24721</v>
      </c>
      <c r="C2921" s="91" t="s">
        <v>24722</v>
      </c>
      <c r="D2921" s="91" t="s">
        <v>24723</v>
      </c>
      <c r="E2921" s="62" t="s">
        <v>15760</v>
      </c>
      <c r="F2921" s="62" t="s">
        <v>15768</v>
      </c>
    </row>
    <row r="2922" spans="1:6" x14ac:dyDescent="0.15">
      <c r="A2922" s="87" t="s">
        <v>4020</v>
      </c>
      <c r="B2922" s="91" t="s">
        <v>24724</v>
      </c>
      <c r="C2922" s="91" t="s">
        <v>24725</v>
      </c>
      <c r="D2922" s="91" t="s">
        <v>24726</v>
      </c>
      <c r="E2922" s="62" t="s">
        <v>15760</v>
      </c>
      <c r="F2922" s="62" t="s">
        <v>15768</v>
      </c>
    </row>
    <row r="2923" spans="1:6" x14ac:dyDescent="0.15">
      <c r="A2923" s="87" t="s">
        <v>4023</v>
      </c>
      <c r="B2923" s="91" t="s">
        <v>24727</v>
      </c>
      <c r="C2923" s="91" t="s">
        <v>24728</v>
      </c>
      <c r="D2923" s="91" t="s">
        <v>24729</v>
      </c>
      <c r="E2923" s="62" t="s">
        <v>15760</v>
      </c>
      <c r="F2923" s="62" t="s">
        <v>15768</v>
      </c>
    </row>
    <row r="2924" spans="1:6" x14ac:dyDescent="0.15">
      <c r="A2924" s="87" t="s">
        <v>4026</v>
      </c>
      <c r="B2924" s="91" t="s">
        <v>24730</v>
      </c>
      <c r="C2924" s="91" t="s">
        <v>24731</v>
      </c>
      <c r="D2924" s="91" t="s">
        <v>24732</v>
      </c>
      <c r="E2924" s="62" t="s">
        <v>15760</v>
      </c>
      <c r="F2924" s="62" t="s">
        <v>15768</v>
      </c>
    </row>
    <row r="2925" spans="1:6" x14ac:dyDescent="0.15">
      <c r="A2925" s="87" t="s">
        <v>4029</v>
      </c>
      <c r="B2925" s="91" t="s">
        <v>24733</v>
      </c>
      <c r="C2925" s="91" t="s">
        <v>24734</v>
      </c>
      <c r="D2925" s="91" t="s">
        <v>24735</v>
      </c>
      <c r="E2925" s="62" t="s">
        <v>15760</v>
      </c>
      <c r="F2925" s="62" t="s">
        <v>15768</v>
      </c>
    </row>
    <row r="2926" spans="1:6" x14ac:dyDescent="0.15">
      <c r="A2926" s="87" t="s">
        <v>4032</v>
      </c>
      <c r="B2926" s="91" t="s">
        <v>24736</v>
      </c>
      <c r="C2926" s="91" t="s">
        <v>24737</v>
      </c>
      <c r="D2926" s="91" t="s">
        <v>24738</v>
      </c>
      <c r="E2926" s="62" t="s">
        <v>15760</v>
      </c>
      <c r="F2926" s="62" t="s">
        <v>15768</v>
      </c>
    </row>
    <row r="2927" spans="1:6" x14ac:dyDescent="0.15">
      <c r="A2927" s="87" t="s">
        <v>4035</v>
      </c>
      <c r="B2927" s="91" t="s">
        <v>24739</v>
      </c>
      <c r="C2927" s="91" t="s">
        <v>24740</v>
      </c>
      <c r="D2927" s="91" t="s">
        <v>24741</v>
      </c>
      <c r="E2927" s="62" t="s">
        <v>15760</v>
      </c>
      <c r="F2927" s="62" t="s">
        <v>15768</v>
      </c>
    </row>
    <row r="2928" spans="1:6" x14ac:dyDescent="0.15">
      <c r="A2928" s="87" t="s">
        <v>4038</v>
      </c>
      <c r="B2928" s="91" t="s">
        <v>24742</v>
      </c>
      <c r="C2928" s="91" t="s">
        <v>24743</v>
      </c>
      <c r="D2928" s="91" t="s">
        <v>24744</v>
      </c>
      <c r="E2928" s="62" t="s">
        <v>15760</v>
      </c>
      <c r="F2928" s="62" t="s">
        <v>15768</v>
      </c>
    </row>
    <row r="2929" spans="1:6" x14ac:dyDescent="0.15">
      <c r="A2929" s="87" t="s">
        <v>4041</v>
      </c>
      <c r="B2929" s="91" t="s">
        <v>24745</v>
      </c>
      <c r="C2929" s="91" t="s">
        <v>24746</v>
      </c>
      <c r="D2929" s="91" t="s">
        <v>24747</v>
      </c>
      <c r="E2929" s="62" t="s">
        <v>15760</v>
      </c>
      <c r="F2929" s="62" t="s">
        <v>15768</v>
      </c>
    </row>
    <row r="2930" spans="1:6" x14ac:dyDescent="0.15">
      <c r="A2930" s="87" t="s">
        <v>21189</v>
      </c>
      <c r="B2930" s="91" t="s">
        <v>24748</v>
      </c>
      <c r="C2930" s="91" t="s">
        <v>24749</v>
      </c>
      <c r="D2930" s="91" t="s">
        <v>24750</v>
      </c>
      <c r="E2930" s="62" t="s">
        <v>15760</v>
      </c>
      <c r="F2930" s="62" t="s">
        <v>15764</v>
      </c>
    </row>
    <row r="2931" spans="1:6" x14ac:dyDescent="0.15">
      <c r="A2931" s="87" t="s">
        <v>21193</v>
      </c>
      <c r="B2931" s="91" t="s">
        <v>24751</v>
      </c>
      <c r="C2931" s="91" t="s">
        <v>24752</v>
      </c>
      <c r="D2931" s="91" t="s">
        <v>24753</v>
      </c>
      <c r="E2931" s="62" t="s">
        <v>15760</v>
      </c>
      <c r="F2931" s="62" t="s">
        <v>15764</v>
      </c>
    </row>
    <row r="2932" spans="1:6" x14ac:dyDescent="0.15">
      <c r="A2932" s="87" t="s">
        <v>4044</v>
      </c>
      <c r="B2932" s="91" t="s">
        <v>24754</v>
      </c>
      <c r="C2932" s="91" t="s">
        <v>24755</v>
      </c>
      <c r="D2932" s="91" t="s">
        <v>24756</v>
      </c>
      <c r="E2932" s="62" t="s">
        <v>15760</v>
      </c>
      <c r="F2932" s="62" t="s">
        <v>15768</v>
      </c>
    </row>
    <row r="2933" spans="1:6" x14ac:dyDescent="0.15">
      <c r="A2933" s="87" t="s">
        <v>4047</v>
      </c>
      <c r="B2933" s="91" t="s">
        <v>24757</v>
      </c>
      <c r="C2933" s="91" t="s">
        <v>24758</v>
      </c>
      <c r="D2933" s="91" t="s">
        <v>24759</v>
      </c>
      <c r="E2933" s="62" t="s">
        <v>15760</v>
      </c>
      <c r="F2933" s="62" t="s">
        <v>15768</v>
      </c>
    </row>
    <row r="2934" spans="1:6" x14ac:dyDescent="0.15">
      <c r="A2934" s="87" t="s">
        <v>4050</v>
      </c>
      <c r="B2934" s="91" t="s">
        <v>24760</v>
      </c>
      <c r="C2934" s="91" t="s">
        <v>24761</v>
      </c>
      <c r="D2934" s="91" t="s">
        <v>24762</v>
      </c>
      <c r="E2934" s="62" t="s">
        <v>15760</v>
      </c>
      <c r="F2934" s="62" t="s">
        <v>15768</v>
      </c>
    </row>
    <row r="2935" spans="1:6" x14ac:dyDescent="0.15">
      <c r="A2935" s="87" t="s">
        <v>4053</v>
      </c>
      <c r="B2935" s="91" t="s">
        <v>24763</v>
      </c>
      <c r="C2935" s="91" t="s">
        <v>24764</v>
      </c>
      <c r="D2935" s="91" t="s">
        <v>24765</v>
      </c>
      <c r="E2935" s="62" t="s">
        <v>15760</v>
      </c>
      <c r="F2935" s="62" t="s">
        <v>15768</v>
      </c>
    </row>
    <row r="2936" spans="1:6" x14ac:dyDescent="0.15">
      <c r="A2936" s="87" t="s">
        <v>4056</v>
      </c>
      <c r="B2936" s="91" t="s">
        <v>24766</v>
      </c>
      <c r="C2936" s="91" t="s">
        <v>24767</v>
      </c>
      <c r="D2936" s="91" t="s">
        <v>24768</v>
      </c>
      <c r="E2936" s="62" t="s">
        <v>15760</v>
      </c>
      <c r="F2936" s="62" t="s">
        <v>15768</v>
      </c>
    </row>
    <row r="2937" spans="1:6" x14ac:dyDescent="0.15">
      <c r="A2937" s="87" t="s">
        <v>4059</v>
      </c>
      <c r="B2937" s="91" t="s">
        <v>24769</v>
      </c>
      <c r="C2937" s="91" t="s">
        <v>24770</v>
      </c>
      <c r="D2937" s="91" t="s">
        <v>24771</v>
      </c>
      <c r="E2937" s="62" t="s">
        <v>15760</v>
      </c>
      <c r="F2937" s="62" t="s">
        <v>15768</v>
      </c>
    </row>
    <row r="2938" spans="1:6" x14ac:dyDescent="0.15">
      <c r="A2938" s="87" t="s">
        <v>4062</v>
      </c>
      <c r="B2938" s="91" t="s">
        <v>24772</v>
      </c>
      <c r="C2938" s="91" t="s">
        <v>24773</v>
      </c>
      <c r="D2938" s="91" t="s">
        <v>24774</v>
      </c>
      <c r="E2938" s="62" t="s">
        <v>15760</v>
      </c>
      <c r="F2938" s="62" t="s">
        <v>15768</v>
      </c>
    </row>
    <row r="2939" spans="1:6" x14ac:dyDescent="0.15">
      <c r="A2939" s="87" t="s">
        <v>4065</v>
      </c>
      <c r="B2939" s="91" t="s">
        <v>24775</v>
      </c>
      <c r="C2939" s="91" t="s">
        <v>24776</v>
      </c>
      <c r="D2939" s="91" t="s">
        <v>24777</v>
      </c>
      <c r="E2939" s="62" t="s">
        <v>15760</v>
      </c>
      <c r="F2939" s="62" t="s">
        <v>15768</v>
      </c>
    </row>
    <row r="2940" spans="1:6" x14ac:dyDescent="0.15">
      <c r="A2940" s="87" t="s">
        <v>4068</v>
      </c>
      <c r="B2940" s="91" t="s">
        <v>24778</v>
      </c>
      <c r="C2940" s="91" t="s">
        <v>24779</v>
      </c>
      <c r="D2940" s="91" t="s">
        <v>24780</v>
      </c>
      <c r="E2940" s="62" t="s">
        <v>15760</v>
      </c>
      <c r="F2940" s="62" t="s">
        <v>15768</v>
      </c>
    </row>
    <row r="2941" spans="1:6" x14ac:dyDescent="0.15">
      <c r="A2941" s="87" t="s">
        <v>4071</v>
      </c>
      <c r="B2941" s="91" t="s">
        <v>24781</v>
      </c>
      <c r="C2941" s="91" t="s">
        <v>24782</v>
      </c>
      <c r="D2941" s="91" t="s">
        <v>24783</v>
      </c>
      <c r="E2941" s="62" t="s">
        <v>15760</v>
      </c>
      <c r="F2941" s="62" t="s">
        <v>15768</v>
      </c>
    </row>
    <row r="2942" spans="1:6" x14ac:dyDescent="0.15">
      <c r="A2942" s="87" t="s">
        <v>4074</v>
      </c>
      <c r="B2942" s="91" t="s">
        <v>24784</v>
      </c>
      <c r="C2942" s="91" t="s">
        <v>24785</v>
      </c>
      <c r="D2942" s="91" t="s">
        <v>24786</v>
      </c>
      <c r="E2942" s="62" t="s">
        <v>15760</v>
      </c>
      <c r="F2942" s="62" t="s">
        <v>15768</v>
      </c>
    </row>
    <row r="2943" spans="1:6" x14ac:dyDescent="0.15">
      <c r="A2943" s="87" t="s">
        <v>4077</v>
      </c>
      <c r="B2943" s="91" t="s">
        <v>24787</v>
      </c>
      <c r="C2943" s="91" t="s">
        <v>24788</v>
      </c>
      <c r="D2943" s="91" t="s">
        <v>24789</v>
      </c>
      <c r="E2943" s="62" t="s">
        <v>15760</v>
      </c>
      <c r="F2943" s="62" t="s">
        <v>15768</v>
      </c>
    </row>
    <row r="2944" spans="1:6" x14ac:dyDescent="0.15">
      <c r="A2944" s="87" t="s">
        <v>4080</v>
      </c>
      <c r="B2944" s="91" t="s">
        <v>24790</v>
      </c>
      <c r="C2944" s="91" t="s">
        <v>24791</v>
      </c>
      <c r="D2944" s="91" t="s">
        <v>24792</v>
      </c>
      <c r="E2944" s="62" t="s">
        <v>15760</v>
      </c>
      <c r="F2944" s="62" t="s">
        <v>15768</v>
      </c>
    </row>
    <row r="2945" spans="1:6" x14ac:dyDescent="0.15">
      <c r="A2945" s="87" t="s">
        <v>4083</v>
      </c>
      <c r="B2945" s="91" t="s">
        <v>24793</v>
      </c>
      <c r="C2945" s="91" t="s">
        <v>24794</v>
      </c>
      <c r="D2945" s="91" t="s">
        <v>24795</v>
      </c>
      <c r="E2945" s="62" t="s">
        <v>15760</v>
      </c>
      <c r="F2945" s="62" t="s">
        <v>15768</v>
      </c>
    </row>
    <row r="2946" spans="1:6" x14ac:dyDescent="0.15">
      <c r="A2946" s="87" t="s">
        <v>4086</v>
      </c>
      <c r="B2946" s="91" t="s">
        <v>24796</v>
      </c>
      <c r="C2946" s="91" t="s">
        <v>24797</v>
      </c>
      <c r="D2946" s="91" t="s">
        <v>24798</v>
      </c>
      <c r="E2946" s="62" t="s">
        <v>15760</v>
      </c>
      <c r="F2946" s="62" t="s">
        <v>15768</v>
      </c>
    </row>
    <row r="2947" spans="1:6" x14ac:dyDescent="0.15">
      <c r="A2947" s="87" t="s">
        <v>4089</v>
      </c>
      <c r="B2947" s="91" t="s">
        <v>24799</v>
      </c>
      <c r="C2947" s="91" t="s">
        <v>24800</v>
      </c>
      <c r="D2947" s="91" t="s">
        <v>24801</v>
      </c>
      <c r="E2947" s="62" t="s">
        <v>15760</v>
      </c>
      <c r="F2947" s="62" t="s">
        <v>15768</v>
      </c>
    </row>
    <row r="2948" spans="1:6" x14ac:dyDescent="0.15">
      <c r="A2948" s="87" t="s">
        <v>4092</v>
      </c>
      <c r="B2948" s="91" t="s">
        <v>24802</v>
      </c>
      <c r="C2948" s="91" t="s">
        <v>24803</v>
      </c>
      <c r="D2948" s="91" t="s">
        <v>24804</v>
      </c>
      <c r="E2948" s="62" t="s">
        <v>15760</v>
      </c>
      <c r="F2948" s="62" t="s">
        <v>15768</v>
      </c>
    </row>
    <row r="2949" spans="1:6" x14ac:dyDescent="0.15">
      <c r="A2949" s="87" t="s">
        <v>4095</v>
      </c>
      <c r="B2949" s="91" t="s">
        <v>24805</v>
      </c>
      <c r="C2949" s="91" t="s">
        <v>24806</v>
      </c>
      <c r="D2949" s="91" t="s">
        <v>24807</v>
      </c>
      <c r="E2949" s="62" t="s">
        <v>15760</v>
      </c>
      <c r="F2949" s="62" t="s">
        <v>15768</v>
      </c>
    </row>
    <row r="2950" spans="1:6" x14ac:dyDescent="0.15">
      <c r="A2950" s="87" t="s">
        <v>4098</v>
      </c>
      <c r="B2950" s="91" t="s">
        <v>24808</v>
      </c>
      <c r="C2950" s="91" t="s">
        <v>24809</v>
      </c>
      <c r="D2950" s="91" t="s">
        <v>24810</v>
      </c>
      <c r="E2950" s="62" t="s">
        <v>15760</v>
      </c>
      <c r="F2950" s="62" t="s">
        <v>15768</v>
      </c>
    </row>
    <row r="2951" spans="1:6" x14ac:dyDescent="0.15">
      <c r="A2951" s="87" t="s">
        <v>4101</v>
      </c>
      <c r="B2951" s="91" t="s">
        <v>24811</v>
      </c>
      <c r="C2951" s="91" t="s">
        <v>24812</v>
      </c>
      <c r="D2951" s="91" t="s">
        <v>24813</v>
      </c>
      <c r="E2951" s="62" t="s">
        <v>15760</v>
      </c>
      <c r="F2951" s="62" t="s">
        <v>15768</v>
      </c>
    </row>
    <row r="2952" spans="1:6" x14ac:dyDescent="0.15">
      <c r="A2952" s="87" t="s">
        <v>4104</v>
      </c>
      <c r="B2952" s="91" t="s">
        <v>24814</v>
      </c>
      <c r="C2952" s="91" t="s">
        <v>24815</v>
      </c>
      <c r="D2952" s="91" t="s">
        <v>24816</v>
      </c>
      <c r="E2952" s="62" t="s">
        <v>15760</v>
      </c>
      <c r="F2952" s="62" t="s">
        <v>15768</v>
      </c>
    </row>
    <row r="2953" spans="1:6" x14ac:dyDescent="0.15">
      <c r="A2953" s="87" t="s">
        <v>4106</v>
      </c>
      <c r="B2953" s="91" t="s">
        <v>24817</v>
      </c>
      <c r="C2953" s="91" t="s">
        <v>24818</v>
      </c>
      <c r="D2953" s="91" t="s">
        <v>24819</v>
      </c>
      <c r="E2953" s="62" t="s">
        <v>15760</v>
      </c>
      <c r="F2953" s="62" t="s">
        <v>15768</v>
      </c>
    </row>
    <row r="2954" spans="1:6" x14ac:dyDescent="0.15">
      <c r="A2954" s="87" t="s">
        <v>4109</v>
      </c>
      <c r="B2954" s="91" t="s">
        <v>24820</v>
      </c>
      <c r="C2954" s="91" t="s">
        <v>24821</v>
      </c>
      <c r="D2954" s="91" t="s">
        <v>24822</v>
      </c>
      <c r="E2954" s="62" t="s">
        <v>15760</v>
      </c>
      <c r="F2954" s="62" t="s">
        <v>15768</v>
      </c>
    </row>
    <row r="2955" spans="1:6" x14ac:dyDescent="0.15">
      <c r="A2955" s="87" t="s">
        <v>4112</v>
      </c>
      <c r="B2955" s="91" t="s">
        <v>24823</v>
      </c>
      <c r="C2955" s="91" t="s">
        <v>24824</v>
      </c>
      <c r="D2955" s="91" t="s">
        <v>24825</v>
      </c>
      <c r="E2955" s="62" t="s">
        <v>15760</v>
      </c>
      <c r="F2955" s="62" t="s">
        <v>15768</v>
      </c>
    </row>
    <row r="2956" spans="1:6" x14ac:dyDescent="0.15">
      <c r="A2956" s="87" t="s">
        <v>4115</v>
      </c>
      <c r="B2956" s="91" t="s">
        <v>24826</v>
      </c>
      <c r="C2956" s="91" t="s">
        <v>24827</v>
      </c>
      <c r="D2956" s="91" t="s">
        <v>24828</v>
      </c>
      <c r="E2956" s="62" t="s">
        <v>15760</v>
      </c>
      <c r="F2956" s="62" t="s">
        <v>15768</v>
      </c>
    </row>
    <row r="2957" spans="1:6" x14ac:dyDescent="0.15">
      <c r="A2957" s="87" t="s">
        <v>636</v>
      </c>
      <c r="B2957" s="91" t="s">
        <v>24829</v>
      </c>
      <c r="C2957" s="91" t="s">
        <v>24830</v>
      </c>
      <c r="D2957" s="91" t="s">
        <v>24831</v>
      </c>
      <c r="E2957" s="62" t="s">
        <v>15760</v>
      </c>
      <c r="F2957" s="62" t="s">
        <v>15764</v>
      </c>
    </row>
    <row r="2958" spans="1:6" x14ac:dyDescent="0.15">
      <c r="A2958" s="87" t="s">
        <v>4118</v>
      </c>
      <c r="B2958" s="91" t="s">
        <v>24832</v>
      </c>
      <c r="C2958" s="91" t="s">
        <v>24833</v>
      </c>
      <c r="D2958" s="91" t="s">
        <v>24834</v>
      </c>
      <c r="E2958" s="62" t="s">
        <v>15760</v>
      </c>
      <c r="F2958" s="62" t="s">
        <v>15768</v>
      </c>
    </row>
    <row r="2959" spans="1:6" x14ac:dyDescent="0.15">
      <c r="A2959" s="87" t="s">
        <v>4120</v>
      </c>
      <c r="B2959" s="91" t="s">
        <v>24835</v>
      </c>
      <c r="C2959" s="91" t="s">
        <v>24836</v>
      </c>
      <c r="D2959" s="91" t="s">
        <v>24837</v>
      </c>
      <c r="E2959" s="62" t="s">
        <v>15760</v>
      </c>
      <c r="F2959" s="62" t="s">
        <v>15768</v>
      </c>
    </row>
    <row r="2960" spans="1:6" x14ac:dyDescent="0.15">
      <c r="A2960" s="87" t="s">
        <v>4123</v>
      </c>
      <c r="B2960" s="91" t="s">
        <v>24838</v>
      </c>
      <c r="C2960" s="91" t="s">
        <v>24839</v>
      </c>
      <c r="D2960" s="91" t="s">
        <v>24840</v>
      </c>
      <c r="E2960" s="62" t="s">
        <v>15760</v>
      </c>
      <c r="F2960" s="62" t="s">
        <v>15768</v>
      </c>
    </row>
    <row r="2961" spans="1:6" x14ac:dyDescent="0.15">
      <c r="A2961" s="87" t="s">
        <v>4126</v>
      </c>
      <c r="B2961" s="91" t="s">
        <v>24841</v>
      </c>
      <c r="C2961" s="91" t="s">
        <v>24842</v>
      </c>
      <c r="D2961" s="91" t="s">
        <v>24843</v>
      </c>
      <c r="E2961" s="62" t="s">
        <v>15760</v>
      </c>
      <c r="F2961" s="62" t="s">
        <v>15768</v>
      </c>
    </row>
    <row r="2962" spans="1:6" x14ac:dyDescent="0.15">
      <c r="A2962" s="87" t="s">
        <v>4129</v>
      </c>
      <c r="B2962" s="91" t="s">
        <v>24844</v>
      </c>
      <c r="C2962" s="91" t="s">
        <v>24845</v>
      </c>
      <c r="D2962" s="91" t="s">
        <v>24846</v>
      </c>
      <c r="E2962" s="62" t="s">
        <v>15760</v>
      </c>
      <c r="F2962" s="62" t="s">
        <v>15768</v>
      </c>
    </row>
    <row r="2963" spans="1:6" x14ac:dyDescent="0.15">
      <c r="A2963" s="87" t="s">
        <v>4132</v>
      </c>
      <c r="B2963" s="91" t="s">
        <v>24847</v>
      </c>
      <c r="C2963" s="91" t="s">
        <v>24848</v>
      </c>
      <c r="D2963" s="91" t="s">
        <v>24849</v>
      </c>
      <c r="E2963" s="62" t="s">
        <v>15760</v>
      </c>
      <c r="F2963" s="62" t="s">
        <v>15768</v>
      </c>
    </row>
    <row r="2964" spans="1:6" x14ac:dyDescent="0.15">
      <c r="A2964" s="87" t="s">
        <v>4135</v>
      </c>
      <c r="B2964" s="91" t="s">
        <v>24850</v>
      </c>
      <c r="C2964" s="91" t="s">
        <v>24851</v>
      </c>
      <c r="D2964" s="91" t="s">
        <v>24852</v>
      </c>
      <c r="E2964" s="62" t="s">
        <v>15760</v>
      </c>
      <c r="F2964" s="62" t="s">
        <v>15768</v>
      </c>
    </row>
    <row r="2965" spans="1:6" x14ac:dyDescent="0.15">
      <c r="A2965" s="87" t="s">
        <v>4138</v>
      </c>
      <c r="B2965" s="91" t="s">
        <v>24853</v>
      </c>
      <c r="C2965" s="91" t="s">
        <v>24854</v>
      </c>
      <c r="D2965" s="91" t="s">
        <v>24855</v>
      </c>
      <c r="E2965" s="62" t="s">
        <v>15760</v>
      </c>
      <c r="F2965" s="62" t="s">
        <v>15768</v>
      </c>
    </row>
    <row r="2966" spans="1:6" x14ac:dyDescent="0.15">
      <c r="A2966" s="87" t="s">
        <v>4141</v>
      </c>
      <c r="B2966" s="91" t="s">
        <v>24856</v>
      </c>
      <c r="C2966" s="91" t="s">
        <v>24857</v>
      </c>
      <c r="D2966" s="91" t="s">
        <v>24858</v>
      </c>
      <c r="E2966" s="62" t="s">
        <v>15760</v>
      </c>
      <c r="F2966" s="62" t="s">
        <v>15768</v>
      </c>
    </row>
    <row r="2967" spans="1:6" x14ac:dyDescent="0.15">
      <c r="A2967" s="87" t="s">
        <v>4144</v>
      </c>
      <c r="B2967" s="91" t="s">
        <v>24859</v>
      </c>
      <c r="C2967" s="91" t="s">
        <v>24860</v>
      </c>
      <c r="D2967" s="91" t="s">
        <v>24861</v>
      </c>
      <c r="E2967" s="62" t="s">
        <v>15760</v>
      </c>
      <c r="F2967" s="62" t="s">
        <v>15768</v>
      </c>
    </row>
    <row r="2968" spans="1:6" x14ac:dyDescent="0.15">
      <c r="A2968" s="87" t="s">
        <v>4147</v>
      </c>
      <c r="B2968" s="91" t="s">
        <v>24862</v>
      </c>
      <c r="C2968" s="91" t="s">
        <v>24863</v>
      </c>
      <c r="D2968" s="91" t="s">
        <v>24864</v>
      </c>
      <c r="E2968" s="62" t="s">
        <v>15760</v>
      </c>
      <c r="F2968" s="62" t="s">
        <v>15768</v>
      </c>
    </row>
    <row r="2969" spans="1:6" x14ac:dyDescent="0.15">
      <c r="A2969" s="87" t="s">
        <v>4150</v>
      </c>
      <c r="B2969" s="91" t="s">
        <v>24865</v>
      </c>
      <c r="C2969" s="91" t="s">
        <v>24866</v>
      </c>
      <c r="D2969" s="91" t="s">
        <v>24867</v>
      </c>
      <c r="E2969" s="62" t="s">
        <v>15760</v>
      </c>
      <c r="F2969" s="62" t="s">
        <v>15768</v>
      </c>
    </row>
    <row r="2970" spans="1:6" x14ac:dyDescent="0.15">
      <c r="A2970" s="87" t="s">
        <v>4153</v>
      </c>
      <c r="B2970" s="91" t="s">
        <v>24868</v>
      </c>
      <c r="C2970" s="91" t="s">
        <v>24869</v>
      </c>
      <c r="D2970" s="91" t="s">
        <v>24870</v>
      </c>
      <c r="E2970" s="62" t="s">
        <v>15760</v>
      </c>
      <c r="F2970" s="62" t="s">
        <v>15768</v>
      </c>
    </row>
    <row r="2971" spans="1:6" x14ac:dyDescent="0.15">
      <c r="A2971" s="87" t="s">
        <v>4156</v>
      </c>
      <c r="B2971" s="91" t="s">
        <v>24871</v>
      </c>
      <c r="C2971" s="91" t="s">
        <v>24872</v>
      </c>
      <c r="D2971" s="91" t="s">
        <v>24873</v>
      </c>
      <c r="E2971" s="62" t="s">
        <v>15760</v>
      </c>
      <c r="F2971" s="62" t="s">
        <v>15768</v>
      </c>
    </row>
    <row r="2972" spans="1:6" x14ac:dyDescent="0.15">
      <c r="A2972" s="87" t="s">
        <v>4159</v>
      </c>
      <c r="B2972" s="91" t="s">
        <v>24874</v>
      </c>
      <c r="C2972" s="91" t="s">
        <v>24875</v>
      </c>
      <c r="D2972" s="91" t="s">
        <v>24876</v>
      </c>
      <c r="E2972" s="62" t="s">
        <v>15760</v>
      </c>
      <c r="F2972" s="62" t="s">
        <v>15768</v>
      </c>
    </row>
    <row r="2973" spans="1:6" x14ac:dyDescent="0.15">
      <c r="A2973" s="87" t="s">
        <v>4162</v>
      </c>
      <c r="B2973" s="91" t="s">
        <v>24877</v>
      </c>
      <c r="C2973" s="91" t="s">
        <v>24878</v>
      </c>
      <c r="D2973" s="91" t="s">
        <v>24879</v>
      </c>
      <c r="E2973" s="62" t="s">
        <v>15760</v>
      </c>
      <c r="F2973" s="62" t="s">
        <v>15768</v>
      </c>
    </row>
    <row r="2974" spans="1:6" x14ac:dyDescent="0.15">
      <c r="A2974" s="87" t="s">
        <v>4165</v>
      </c>
      <c r="B2974" s="91" t="s">
        <v>24880</v>
      </c>
      <c r="C2974" s="91" t="s">
        <v>24881</v>
      </c>
      <c r="D2974" s="91" t="s">
        <v>24882</v>
      </c>
      <c r="E2974" s="62" t="s">
        <v>15760</v>
      </c>
      <c r="F2974" s="62" t="s">
        <v>15768</v>
      </c>
    </row>
    <row r="2975" spans="1:6" x14ac:dyDescent="0.15">
      <c r="A2975" s="87" t="s">
        <v>4168</v>
      </c>
      <c r="B2975" s="91" t="s">
        <v>24883</v>
      </c>
      <c r="C2975" s="91" t="s">
        <v>24884</v>
      </c>
      <c r="D2975" s="91" t="s">
        <v>24885</v>
      </c>
      <c r="E2975" s="62" t="s">
        <v>15760</v>
      </c>
      <c r="F2975" s="62" t="s">
        <v>15768</v>
      </c>
    </row>
    <row r="2976" spans="1:6" x14ac:dyDescent="0.15">
      <c r="A2976" s="87" t="s">
        <v>4170</v>
      </c>
      <c r="B2976" s="91" t="s">
        <v>24886</v>
      </c>
      <c r="C2976" s="91" t="s">
        <v>24887</v>
      </c>
      <c r="D2976" s="91" t="s">
        <v>24888</v>
      </c>
      <c r="E2976" s="62" t="s">
        <v>15760</v>
      </c>
      <c r="F2976" s="62" t="s">
        <v>15768</v>
      </c>
    </row>
    <row r="2977" spans="1:6" x14ac:dyDescent="0.15">
      <c r="A2977" s="87" t="s">
        <v>4173</v>
      </c>
      <c r="B2977" s="91" t="s">
        <v>24889</v>
      </c>
      <c r="C2977" s="91" t="s">
        <v>24890</v>
      </c>
      <c r="D2977" s="91" t="s">
        <v>24891</v>
      </c>
      <c r="E2977" s="62" t="s">
        <v>15760</v>
      </c>
      <c r="F2977" s="62" t="s">
        <v>15768</v>
      </c>
    </row>
    <row r="2978" spans="1:6" x14ac:dyDescent="0.15">
      <c r="A2978" s="87" t="s">
        <v>4176</v>
      </c>
      <c r="B2978" s="91" t="s">
        <v>24892</v>
      </c>
      <c r="C2978" s="91" t="s">
        <v>24893</v>
      </c>
      <c r="D2978" s="91" t="s">
        <v>24894</v>
      </c>
      <c r="E2978" s="62" t="s">
        <v>15760</v>
      </c>
      <c r="F2978" s="62" t="s">
        <v>15768</v>
      </c>
    </row>
    <row r="2979" spans="1:6" x14ac:dyDescent="0.15">
      <c r="A2979" s="87" t="s">
        <v>4179</v>
      </c>
      <c r="B2979" s="91" t="s">
        <v>24895</v>
      </c>
      <c r="C2979" s="91" t="s">
        <v>24896</v>
      </c>
      <c r="D2979" s="91" t="s">
        <v>24897</v>
      </c>
      <c r="E2979" s="62" t="s">
        <v>15760</v>
      </c>
      <c r="F2979" s="62" t="s">
        <v>15768</v>
      </c>
    </row>
    <row r="2980" spans="1:6" x14ac:dyDescent="0.15">
      <c r="A2980" s="87" t="s">
        <v>4182</v>
      </c>
      <c r="B2980" s="91" t="s">
        <v>24898</v>
      </c>
      <c r="C2980" s="91" t="s">
        <v>24899</v>
      </c>
      <c r="D2980" s="91" t="s">
        <v>24900</v>
      </c>
      <c r="E2980" s="62" t="s">
        <v>15760</v>
      </c>
      <c r="F2980" s="62" t="s">
        <v>15768</v>
      </c>
    </row>
    <row r="2981" spans="1:6" x14ac:dyDescent="0.15">
      <c r="A2981" s="87" t="s">
        <v>4185</v>
      </c>
      <c r="B2981" s="91" t="s">
        <v>24901</v>
      </c>
      <c r="C2981" s="91" t="s">
        <v>24902</v>
      </c>
      <c r="D2981" s="91" t="s">
        <v>24903</v>
      </c>
      <c r="E2981" s="62" t="s">
        <v>15760</v>
      </c>
      <c r="F2981" s="62" t="s">
        <v>15768</v>
      </c>
    </row>
    <row r="2982" spans="1:6" x14ac:dyDescent="0.15">
      <c r="A2982" s="87" t="s">
        <v>4188</v>
      </c>
      <c r="B2982" s="91" t="s">
        <v>24904</v>
      </c>
      <c r="C2982" s="91" t="s">
        <v>24905</v>
      </c>
      <c r="D2982" s="91" t="s">
        <v>24906</v>
      </c>
      <c r="E2982" s="62" t="s">
        <v>15760</v>
      </c>
      <c r="F2982" s="62" t="s">
        <v>15768</v>
      </c>
    </row>
    <row r="2983" spans="1:6" x14ac:dyDescent="0.15">
      <c r="A2983" s="87" t="s">
        <v>4191</v>
      </c>
      <c r="B2983" s="91" t="s">
        <v>24907</v>
      </c>
      <c r="C2983" s="91" t="s">
        <v>24908</v>
      </c>
      <c r="D2983" s="91" t="s">
        <v>24909</v>
      </c>
      <c r="E2983" s="62" t="s">
        <v>15760</v>
      </c>
      <c r="F2983" s="62" t="s">
        <v>15768</v>
      </c>
    </row>
    <row r="2984" spans="1:6" x14ac:dyDescent="0.15">
      <c r="A2984" s="87" t="s">
        <v>4194</v>
      </c>
      <c r="B2984" s="91" t="s">
        <v>24910</v>
      </c>
      <c r="C2984" s="91" t="s">
        <v>24911</v>
      </c>
      <c r="D2984" s="91" t="s">
        <v>24912</v>
      </c>
      <c r="E2984" s="62" t="s">
        <v>15760</v>
      </c>
      <c r="F2984" s="62" t="s">
        <v>15768</v>
      </c>
    </row>
    <row r="2985" spans="1:6" x14ac:dyDescent="0.15">
      <c r="A2985" s="87" t="s">
        <v>4197</v>
      </c>
      <c r="B2985" s="91" t="s">
        <v>24913</v>
      </c>
      <c r="C2985" s="91" t="s">
        <v>24914</v>
      </c>
      <c r="D2985" s="91" t="s">
        <v>24915</v>
      </c>
      <c r="E2985" s="62" t="s">
        <v>15760</v>
      </c>
      <c r="F2985" s="62" t="s">
        <v>15768</v>
      </c>
    </row>
    <row r="2986" spans="1:6" x14ac:dyDescent="0.15">
      <c r="A2986" s="87" t="s">
        <v>4200</v>
      </c>
      <c r="B2986" s="91" t="s">
        <v>24916</v>
      </c>
      <c r="C2986" s="91" t="s">
        <v>24917</v>
      </c>
      <c r="D2986" s="91" t="s">
        <v>24918</v>
      </c>
      <c r="E2986" s="62" t="s">
        <v>15760</v>
      </c>
      <c r="F2986" s="62" t="s">
        <v>15768</v>
      </c>
    </row>
    <row r="2987" spans="1:6" x14ac:dyDescent="0.15">
      <c r="A2987" s="87" t="s">
        <v>4203</v>
      </c>
      <c r="B2987" s="91" t="s">
        <v>24919</v>
      </c>
      <c r="C2987" s="91" t="s">
        <v>24920</v>
      </c>
      <c r="D2987" s="91" t="s">
        <v>24921</v>
      </c>
      <c r="E2987" s="62" t="s">
        <v>15760</v>
      </c>
      <c r="F2987" s="62" t="s">
        <v>15768</v>
      </c>
    </row>
    <row r="2988" spans="1:6" x14ac:dyDescent="0.15">
      <c r="A2988" s="87" t="s">
        <v>4206</v>
      </c>
      <c r="B2988" s="91" t="s">
        <v>24922</v>
      </c>
      <c r="C2988" s="91" t="s">
        <v>24923</v>
      </c>
      <c r="D2988" s="91" t="s">
        <v>24924</v>
      </c>
      <c r="E2988" s="62" t="s">
        <v>15760</v>
      </c>
      <c r="F2988" s="62" t="s">
        <v>15768</v>
      </c>
    </row>
    <row r="2989" spans="1:6" x14ac:dyDescent="0.15">
      <c r="A2989" s="87" t="s">
        <v>4209</v>
      </c>
      <c r="B2989" s="91" t="s">
        <v>24925</v>
      </c>
      <c r="C2989" s="91" t="s">
        <v>24926</v>
      </c>
      <c r="D2989" s="91" t="s">
        <v>24927</v>
      </c>
      <c r="E2989" s="62" t="s">
        <v>15760</v>
      </c>
      <c r="F2989" s="62" t="s">
        <v>15768</v>
      </c>
    </row>
    <row r="2990" spans="1:6" x14ac:dyDescent="0.15">
      <c r="A2990" s="87" t="s">
        <v>4212</v>
      </c>
      <c r="B2990" s="91" t="s">
        <v>24928</v>
      </c>
      <c r="C2990" s="91" t="s">
        <v>24929</v>
      </c>
      <c r="D2990" s="91" t="s">
        <v>24930</v>
      </c>
      <c r="E2990" s="62" t="s">
        <v>15760</v>
      </c>
      <c r="F2990" s="62" t="s">
        <v>15768</v>
      </c>
    </row>
    <row r="2991" spans="1:6" x14ac:dyDescent="0.15">
      <c r="A2991" s="87" t="s">
        <v>4215</v>
      </c>
      <c r="B2991" s="91" t="s">
        <v>24931</v>
      </c>
      <c r="C2991" s="91" t="s">
        <v>24932</v>
      </c>
      <c r="D2991" s="91" t="s">
        <v>24933</v>
      </c>
      <c r="E2991" s="62" t="s">
        <v>15760</v>
      </c>
      <c r="F2991" s="62" t="s">
        <v>15768</v>
      </c>
    </row>
    <row r="2992" spans="1:6" x14ac:dyDescent="0.15">
      <c r="A2992" s="87" t="s">
        <v>4218</v>
      </c>
      <c r="B2992" s="91" t="s">
        <v>24934</v>
      </c>
      <c r="C2992" s="91" t="s">
        <v>24935</v>
      </c>
      <c r="D2992" s="91" t="s">
        <v>24936</v>
      </c>
      <c r="E2992" s="62" t="s">
        <v>15760</v>
      </c>
      <c r="F2992" s="62" t="s">
        <v>15768</v>
      </c>
    </row>
    <row r="2993" spans="1:6" x14ac:dyDescent="0.15">
      <c r="A2993" s="87" t="s">
        <v>4221</v>
      </c>
      <c r="B2993" s="91" t="s">
        <v>24937</v>
      </c>
      <c r="C2993" s="91" t="s">
        <v>24938</v>
      </c>
      <c r="D2993" s="91" t="s">
        <v>24939</v>
      </c>
      <c r="E2993" s="62" t="s">
        <v>15760</v>
      </c>
      <c r="F2993" s="62" t="s">
        <v>15768</v>
      </c>
    </row>
    <row r="2994" spans="1:6" x14ac:dyDescent="0.15">
      <c r="A2994" s="87" t="s">
        <v>4224</v>
      </c>
      <c r="B2994" s="91" t="s">
        <v>24940</v>
      </c>
      <c r="C2994" s="91" t="s">
        <v>24941</v>
      </c>
      <c r="D2994" s="91" t="s">
        <v>24942</v>
      </c>
      <c r="E2994" s="62" t="s">
        <v>15760</v>
      </c>
      <c r="F2994" s="62" t="s">
        <v>15768</v>
      </c>
    </row>
    <row r="2995" spans="1:6" x14ac:dyDescent="0.15">
      <c r="A2995" s="87" t="s">
        <v>4227</v>
      </c>
      <c r="B2995" s="91" t="s">
        <v>24943</v>
      </c>
      <c r="C2995" s="91" t="s">
        <v>24944</v>
      </c>
      <c r="D2995" s="91" t="s">
        <v>24945</v>
      </c>
      <c r="E2995" s="62" t="s">
        <v>15760</v>
      </c>
      <c r="F2995" s="62" t="s">
        <v>15768</v>
      </c>
    </row>
    <row r="2996" spans="1:6" x14ac:dyDescent="0.15">
      <c r="A2996" s="87" t="s">
        <v>4230</v>
      </c>
      <c r="B2996" s="91" t="s">
        <v>24946</v>
      </c>
      <c r="C2996" s="91" t="s">
        <v>24947</v>
      </c>
      <c r="D2996" s="91" t="s">
        <v>24948</v>
      </c>
      <c r="E2996" s="62" t="s">
        <v>15760</v>
      </c>
      <c r="F2996" s="62" t="s">
        <v>15768</v>
      </c>
    </row>
    <row r="2997" spans="1:6" x14ac:dyDescent="0.15">
      <c r="A2997" s="87" t="s">
        <v>4233</v>
      </c>
      <c r="B2997" s="91" t="s">
        <v>24949</v>
      </c>
      <c r="C2997" s="91" t="s">
        <v>24950</v>
      </c>
      <c r="D2997" s="91" t="s">
        <v>24951</v>
      </c>
      <c r="E2997" s="62" t="s">
        <v>15760</v>
      </c>
      <c r="F2997" s="62" t="s">
        <v>15768</v>
      </c>
    </row>
    <row r="2998" spans="1:6" x14ac:dyDescent="0.15">
      <c r="A2998" s="87" t="s">
        <v>4236</v>
      </c>
      <c r="B2998" s="91" t="s">
        <v>24952</v>
      </c>
      <c r="C2998" s="91" t="s">
        <v>24953</v>
      </c>
      <c r="D2998" s="91" t="s">
        <v>24954</v>
      </c>
      <c r="E2998" s="62" t="s">
        <v>15760</v>
      </c>
      <c r="F2998" s="62" t="s">
        <v>15768</v>
      </c>
    </row>
    <row r="2999" spans="1:6" x14ac:dyDescent="0.15">
      <c r="A2999" s="87" t="s">
        <v>4239</v>
      </c>
      <c r="B2999" s="91" t="s">
        <v>24955</v>
      </c>
      <c r="C2999" s="91" t="s">
        <v>24956</v>
      </c>
      <c r="D2999" s="91" t="s">
        <v>24957</v>
      </c>
      <c r="E2999" s="62" t="s">
        <v>15760</v>
      </c>
      <c r="F2999" s="62" t="s">
        <v>15768</v>
      </c>
    </row>
    <row r="3000" spans="1:6" x14ac:dyDescent="0.15">
      <c r="A3000" s="87" t="s">
        <v>4242</v>
      </c>
      <c r="B3000" s="91" t="s">
        <v>24958</v>
      </c>
      <c r="C3000" s="91" t="s">
        <v>24959</v>
      </c>
      <c r="D3000" s="91" t="s">
        <v>24960</v>
      </c>
      <c r="E3000" s="62" t="s">
        <v>15760</v>
      </c>
      <c r="F3000" s="62" t="s">
        <v>15768</v>
      </c>
    </row>
    <row r="3001" spans="1:6" x14ac:dyDescent="0.15">
      <c r="A3001" s="87" t="s">
        <v>4245</v>
      </c>
      <c r="B3001" s="91" t="s">
        <v>24961</v>
      </c>
      <c r="C3001" s="91" t="s">
        <v>24962</v>
      </c>
      <c r="D3001" s="91" t="s">
        <v>24963</v>
      </c>
      <c r="E3001" s="62" t="s">
        <v>15760</v>
      </c>
      <c r="F3001" s="62" t="s">
        <v>15768</v>
      </c>
    </row>
    <row r="3002" spans="1:6" x14ac:dyDescent="0.15">
      <c r="A3002" s="87" t="s">
        <v>4248</v>
      </c>
      <c r="B3002" s="91" t="s">
        <v>24964</v>
      </c>
      <c r="C3002" s="91" t="s">
        <v>24965</v>
      </c>
      <c r="D3002" s="91" t="s">
        <v>24966</v>
      </c>
      <c r="E3002" s="62" t="s">
        <v>15760</v>
      </c>
      <c r="F3002" s="62" t="s">
        <v>15768</v>
      </c>
    </row>
    <row r="3003" spans="1:6" x14ac:dyDescent="0.15">
      <c r="A3003" s="87" t="s">
        <v>4251</v>
      </c>
      <c r="B3003" s="91" t="s">
        <v>24967</v>
      </c>
      <c r="C3003" s="91" t="s">
        <v>24968</v>
      </c>
      <c r="D3003" s="91" t="s">
        <v>24969</v>
      </c>
      <c r="E3003" s="62" t="s">
        <v>15760</v>
      </c>
      <c r="F3003" s="62" t="s">
        <v>15768</v>
      </c>
    </row>
    <row r="3004" spans="1:6" x14ac:dyDescent="0.15">
      <c r="A3004" s="87" t="s">
        <v>4252</v>
      </c>
      <c r="B3004" s="91" t="s">
        <v>24970</v>
      </c>
      <c r="C3004" s="91" t="s">
        <v>24971</v>
      </c>
      <c r="D3004" s="91" t="s">
        <v>24972</v>
      </c>
      <c r="E3004" s="62" t="s">
        <v>15760</v>
      </c>
      <c r="F3004" s="62" t="s">
        <v>15768</v>
      </c>
    </row>
    <row r="3005" spans="1:6" x14ac:dyDescent="0.15">
      <c r="A3005" s="87" t="s">
        <v>4255</v>
      </c>
      <c r="B3005" s="91" t="s">
        <v>24973</v>
      </c>
      <c r="C3005" s="91" t="s">
        <v>24974</v>
      </c>
      <c r="D3005" s="91" t="s">
        <v>24975</v>
      </c>
      <c r="E3005" s="62" t="s">
        <v>15760</v>
      </c>
      <c r="F3005" s="62" t="s">
        <v>15768</v>
      </c>
    </row>
    <row r="3006" spans="1:6" x14ac:dyDescent="0.15">
      <c r="A3006" s="87" t="s">
        <v>4258</v>
      </c>
      <c r="B3006" s="91" t="s">
        <v>24976</v>
      </c>
      <c r="C3006" s="91" t="s">
        <v>24977</v>
      </c>
      <c r="D3006" s="91" t="s">
        <v>24978</v>
      </c>
      <c r="E3006" s="62" t="s">
        <v>15760</v>
      </c>
      <c r="F3006" s="62" t="s">
        <v>15768</v>
      </c>
    </row>
    <row r="3007" spans="1:6" x14ac:dyDescent="0.15">
      <c r="A3007" s="87" t="s">
        <v>4261</v>
      </c>
      <c r="B3007" s="91" t="s">
        <v>24979</v>
      </c>
      <c r="C3007" s="91" t="s">
        <v>24980</v>
      </c>
      <c r="D3007" s="91" t="s">
        <v>24981</v>
      </c>
      <c r="E3007" s="62" t="s">
        <v>15760</v>
      </c>
      <c r="F3007" s="62" t="s">
        <v>15768</v>
      </c>
    </row>
    <row r="3008" spans="1:6" x14ac:dyDescent="0.15">
      <c r="A3008" s="87" t="s">
        <v>4263</v>
      </c>
      <c r="B3008" s="91" t="s">
        <v>24982</v>
      </c>
      <c r="C3008" s="91" t="s">
        <v>24983</v>
      </c>
      <c r="D3008" s="91" t="s">
        <v>24984</v>
      </c>
      <c r="E3008" s="62" t="s">
        <v>15760</v>
      </c>
      <c r="F3008" s="62" t="s">
        <v>15768</v>
      </c>
    </row>
    <row r="3009" spans="1:6" x14ac:dyDescent="0.15">
      <c r="A3009" s="87" t="s">
        <v>4266</v>
      </c>
      <c r="B3009" s="91" t="s">
        <v>24985</v>
      </c>
      <c r="C3009" s="91" t="s">
        <v>24986</v>
      </c>
      <c r="D3009" s="91" t="s">
        <v>24987</v>
      </c>
      <c r="E3009" s="62" t="s">
        <v>15760</v>
      </c>
      <c r="F3009" s="62" t="s">
        <v>15768</v>
      </c>
    </row>
    <row r="3010" spans="1:6" x14ac:dyDescent="0.15">
      <c r="A3010" s="87" t="s">
        <v>4269</v>
      </c>
      <c r="B3010" s="91" t="s">
        <v>24988</v>
      </c>
      <c r="C3010" s="91" t="s">
        <v>24989</v>
      </c>
      <c r="D3010" s="91" t="s">
        <v>24990</v>
      </c>
      <c r="E3010" s="62" t="s">
        <v>15760</v>
      </c>
      <c r="F3010" s="62" t="s">
        <v>15768</v>
      </c>
    </row>
    <row r="3011" spans="1:6" x14ac:dyDescent="0.15">
      <c r="A3011" s="87" t="s">
        <v>4271</v>
      </c>
      <c r="B3011" s="91" t="s">
        <v>24991</v>
      </c>
      <c r="C3011" s="91" t="s">
        <v>24992</v>
      </c>
      <c r="D3011" s="91" t="s">
        <v>24993</v>
      </c>
      <c r="E3011" s="62" t="s">
        <v>15760</v>
      </c>
      <c r="F3011" s="62" t="s">
        <v>15768</v>
      </c>
    </row>
    <row r="3012" spans="1:6" x14ac:dyDescent="0.15">
      <c r="A3012" s="87" t="s">
        <v>4274</v>
      </c>
      <c r="B3012" s="91" t="s">
        <v>24994</v>
      </c>
      <c r="C3012" s="91" t="s">
        <v>24995</v>
      </c>
      <c r="D3012" s="91" t="s">
        <v>24996</v>
      </c>
      <c r="E3012" s="62" t="s">
        <v>15760</v>
      </c>
      <c r="F3012" s="62" t="s">
        <v>15768</v>
      </c>
    </row>
    <row r="3013" spans="1:6" x14ac:dyDescent="0.15">
      <c r="A3013" s="87" t="s">
        <v>4277</v>
      </c>
      <c r="B3013" s="91" t="s">
        <v>24997</v>
      </c>
      <c r="C3013" s="91" t="s">
        <v>24998</v>
      </c>
      <c r="D3013" s="91" t="s">
        <v>24999</v>
      </c>
      <c r="E3013" s="62" t="s">
        <v>15760</v>
      </c>
      <c r="F3013" s="62" t="s">
        <v>15768</v>
      </c>
    </row>
    <row r="3014" spans="1:6" x14ac:dyDescent="0.15">
      <c r="A3014" s="87" t="s">
        <v>4280</v>
      </c>
      <c r="B3014" s="91" t="s">
        <v>25000</v>
      </c>
      <c r="C3014" s="91" t="s">
        <v>25001</v>
      </c>
      <c r="D3014" s="91" t="s">
        <v>25002</v>
      </c>
      <c r="E3014" s="62" t="s">
        <v>15760</v>
      </c>
      <c r="F3014" s="62" t="s">
        <v>15768</v>
      </c>
    </row>
    <row r="3015" spans="1:6" x14ac:dyDescent="0.15">
      <c r="A3015" s="87" t="s">
        <v>4283</v>
      </c>
      <c r="B3015" s="91" t="s">
        <v>25003</v>
      </c>
      <c r="C3015" s="91" t="s">
        <v>25004</v>
      </c>
      <c r="D3015" s="91" t="s">
        <v>25005</v>
      </c>
      <c r="E3015" s="62" t="s">
        <v>15760</v>
      </c>
      <c r="F3015" s="62" t="s">
        <v>15768</v>
      </c>
    </row>
    <row r="3016" spans="1:6" x14ac:dyDescent="0.15">
      <c r="A3016" s="87" t="s">
        <v>4286</v>
      </c>
      <c r="B3016" s="91" t="s">
        <v>25006</v>
      </c>
      <c r="C3016" s="91" t="s">
        <v>25007</v>
      </c>
      <c r="D3016" s="91" t="s">
        <v>25008</v>
      </c>
      <c r="E3016" s="62" t="s">
        <v>15760</v>
      </c>
      <c r="F3016" s="62" t="s">
        <v>15768</v>
      </c>
    </row>
    <row r="3017" spans="1:6" x14ac:dyDescent="0.15">
      <c r="A3017" s="87" t="s">
        <v>4289</v>
      </c>
      <c r="B3017" s="91" t="s">
        <v>25009</v>
      </c>
      <c r="C3017" s="91" t="s">
        <v>25010</v>
      </c>
      <c r="D3017" s="91" t="s">
        <v>25011</v>
      </c>
      <c r="E3017" s="62" t="s">
        <v>15760</v>
      </c>
      <c r="F3017" s="62" t="s">
        <v>15768</v>
      </c>
    </row>
    <row r="3018" spans="1:6" x14ac:dyDescent="0.15">
      <c r="A3018" s="87" t="s">
        <v>4292</v>
      </c>
      <c r="B3018" s="91" t="s">
        <v>25012</v>
      </c>
      <c r="C3018" s="91" t="s">
        <v>25013</v>
      </c>
      <c r="D3018" s="91" t="s">
        <v>25014</v>
      </c>
      <c r="E3018" s="62" t="s">
        <v>15760</v>
      </c>
      <c r="F3018" s="62" t="s">
        <v>15768</v>
      </c>
    </row>
    <row r="3019" spans="1:6" x14ac:dyDescent="0.15">
      <c r="A3019" s="87" t="s">
        <v>4295</v>
      </c>
      <c r="B3019" s="91" t="s">
        <v>25015</v>
      </c>
      <c r="C3019" s="91" t="s">
        <v>25016</v>
      </c>
      <c r="D3019" s="91" t="s">
        <v>25017</v>
      </c>
      <c r="E3019" s="62" t="s">
        <v>15760</v>
      </c>
      <c r="F3019" s="62" t="s">
        <v>15768</v>
      </c>
    </row>
    <row r="3020" spans="1:6" x14ac:dyDescent="0.15">
      <c r="A3020" s="87" t="s">
        <v>4298</v>
      </c>
      <c r="B3020" s="91" t="s">
        <v>25018</v>
      </c>
      <c r="C3020" s="91" t="s">
        <v>25019</v>
      </c>
      <c r="D3020" s="91" t="s">
        <v>25020</v>
      </c>
      <c r="E3020" s="62" t="s">
        <v>15760</v>
      </c>
      <c r="F3020" s="62" t="s">
        <v>15768</v>
      </c>
    </row>
    <row r="3021" spans="1:6" x14ac:dyDescent="0.15">
      <c r="A3021" s="87" t="s">
        <v>4301</v>
      </c>
      <c r="B3021" s="91" t="s">
        <v>25021</v>
      </c>
      <c r="C3021" s="91" t="s">
        <v>25022</v>
      </c>
      <c r="D3021" s="91" t="s">
        <v>25023</v>
      </c>
      <c r="E3021" s="62" t="s">
        <v>15760</v>
      </c>
      <c r="F3021" s="62" t="s">
        <v>15768</v>
      </c>
    </row>
    <row r="3022" spans="1:6" x14ac:dyDescent="0.15">
      <c r="A3022" s="87" t="s">
        <v>4304</v>
      </c>
      <c r="B3022" s="91" t="s">
        <v>25024</v>
      </c>
      <c r="C3022" s="91" t="s">
        <v>25025</v>
      </c>
      <c r="D3022" s="91" t="s">
        <v>25026</v>
      </c>
      <c r="E3022" s="62" t="s">
        <v>15760</v>
      </c>
      <c r="F3022" s="62" t="s">
        <v>15768</v>
      </c>
    </row>
    <row r="3023" spans="1:6" x14ac:dyDescent="0.15">
      <c r="A3023" s="87" t="s">
        <v>4307</v>
      </c>
      <c r="B3023" s="91" t="s">
        <v>25027</v>
      </c>
      <c r="C3023" s="91" t="s">
        <v>25028</v>
      </c>
      <c r="D3023" s="91" t="s">
        <v>25029</v>
      </c>
      <c r="E3023" s="62" t="s">
        <v>15760</v>
      </c>
      <c r="F3023" s="62" t="s">
        <v>15768</v>
      </c>
    </row>
    <row r="3024" spans="1:6" x14ac:dyDescent="0.15">
      <c r="A3024" s="87" t="s">
        <v>4310</v>
      </c>
      <c r="B3024" s="91" t="s">
        <v>25030</v>
      </c>
      <c r="C3024" s="91" t="s">
        <v>25031</v>
      </c>
      <c r="D3024" s="91" t="s">
        <v>25032</v>
      </c>
      <c r="E3024" s="62" t="s">
        <v>15760</v>
      </c>
      <c r="F3024" s="62" t="s">
        <v>15768</v>
      </c>
    </row>
    <row r="3025" spans="1:6" x14ac:dyDescent="0.15">
      <c r="A3025" s="87" t="s">
        <v>4313</v>
      </c>
      <c r="B3025" s="91" t="s">
        <v>25033</v>
      </c>
      <c r="C3025" s="91" t="s">
        <v>25034</v>
      </c>
      <c r="D3025" s="91" t="s">
        <v>25035</v>
      </c>
      <c r="E3025" s="62" t="s">
        <v>15760</v>
      </c>
      <c r="F3025" s="62" t="s">
        <v>15768</v>
      </c>
    </row>
    <row r="3026" spans="1:6" x14ac:dyDescent="0.15">
      <c r="A3026" s="87" t="s">
        <v>4316</v>
      </c>
      <c r="B3026" s="91" t="s">
        <v>25036</v>
      </c>
      <c r="C3026" s="91" t="s">
        <v>25037</v>
      </c>
      <c r="D3026" s="91" t="s">
        <v>25038</v>
      </c>
      <c r="E3026" s="62" t="s">
        <v>15760</v>
      </c>
      <c r="F3026" s="62" t="s">
        <v>15768</v>
      </c>
    </row>
    <row r="3027" spans="1:6" x14ac:dyDescent="0.15">
      <c r="A3027" s="87" t="s">
        <v>4319</v>
      </c>
      <c r="B3027" s="91" t="s">
        <v>25039</v>
      </c>
      <c r="C3027" s="91" t="s">
        <v>25040</v>
      </c>
      <c r="D3027" s="91" t="s">
        <v>25041</v>
      </c>
      <c r="E3027" s="62" t="s">
        <v>15760</v>
      </c>
      <c r="F3027" s="62" t="s">
        <v>15768</v>
      </c>
    </row>
    <row r="3028" spans="1:6" x14ac:dyDescent="0.15">
      <c r="A3028" s="87" t="s">
        <v>4322</v>
      </c>
      <c r="B3028" s="91" t="s">
        <v>25042</v>
      </c>
      <c r="C3028" s="91" t="s">
        <v>25043</v>
      </c>
      <c r="D3028" s="91" t="s">
        <v>25044</v>
      </c>
      <c r="E3028" s="62" t="s">
        <v>15760</v>
      </c>
      <c r="F3028" s="62" t="s">
        <v>15768</v>
      </c>
    </row>
    <row r="3029" spans="1:6" x14ac:dyDescent="0.15">
      <c r="A3029" s="87" t="s">
        <v>4325</v>
      </c>
      <c r="B3029" s="91" t="s">
        <v>25045</v>
      </c>
      <c r="C3029" s="91" t="s">
        <v>25046</v>
      </c>
      <c r="D3029" s="91" t="s">
        <v>25047</v>
      </c>
      <c r="E3029" s="62" t="s">
        <v>15760</v>
      </c>
      <c r="F3029" s="62" t="s">
        <v>15768</v>
      </c>
    </row>
    <row r="3030" spans="1:6" x14ac:dyDescent="0.15">
      <c r="A3030" s="87" t="s">
        <v>4328</v>
      </c>
      <c r="B3030" s="91" t="s">
        <v>25048</v>
      </c>
      <c r="C3030" s="91" t="s">
        <v>25049</v>
      </c>
      <c r="D3030" s="91" t="s">
        <v>25050</v>
      </c>
      <c r="E3030" s="62" t="s">
        <v>15760</v>
      </c>
      <c r="F3030" s="62" t="s">
        <v>15768</v>
      </c>
    </row>
    <row r="3031" spans="1:6" x14ac:dyDescent="0.15">
      <c r="A3031" s="87" t="s">
        <v>4331</v>
      </c>
      <c r="B3031" s="91" t="s">
        <v>25051</v>
      </c>
      <c r="C3031" s="91" t="s">
        <v>25052</v>
      </c>
      <c r="D3031" s="91" t="s">
        <v>25053</v>
      </c>
      <c r="E3031" s="62" t="s">
        <v>15760</v>
      </c>
      <c r="F3031" s="62" t="s">
        <v>15768</v>
      </c>
    </row>
    <row r="3032" spans="1:6" x14ac:dyDescent="0.15">
      <c r="A3032" s="87" t="s">
        <v>4334</v>
      </c>
      <c r="B3032" s="91" t="s">
        <v>25054</v>
      </c>
      <c r="C3032" s="91" t="s">
        <v>25055</v>
      </c>
      <c r="D3032" s="91" t="s">
        <v>25056</v>
      </c>
      <c r="E3032" s="62" t="s">
        <v>15760</v>
      </c>
      <c r="F3032" s="62" t="s">
        <v>15768</v>
      </c>
    </row>
    <row r="3033" spans="1:6" x14ac:dyDescent="0.15">
      <c r="A3033" s="87" t="s">
        <v>4337</v>
      </c>
      <c r="B3033" s="91" t="s">
        <v>25057</v>
      </c>
      <c r="C3033" s="91" t="s">
        <v>25058</v>
      </c>
      <c r="D3033" s="91" t="s">
        <v>25059</v>
      </c>
      <c r="E3033" s="62" t="s">
        <v>15760</v>
      </c>
      <c r="F3033" s="62" t="s">
        <v>15768</v>
      </c>
    </row>
    <row r="3034" spans="1:6" x14ac:dyDescent="0.15">
      <c r="A3034" s="87" t="s">
        <v>4340</v>
      </c>
      <c r="B3034" s="91" t="s">
        <v>25060</v>
      </c>
      <c r="C3034" s="91" t="s">
        <v>25061</v>
      </c>
      <c r="D3034" s="91" t="s">
        <v>25062</v>
      </c>
      <c r="E3034" s="62" t="s">
        <v>15760</v>
      </c>
      <c r="F3034" s="62" t="s">
        <v>15768</v>
      </c>
    </row>
    <row r="3035" spans="1:6" x14ac:dyDescent="0.15">
      <c r="A3035" s="87" t="s">
        <v>4343</v>
      </c>
      <c r="B3035" s="91" t="s">
        <v>25063</v>
      </c>
      <c r="C3035" s="91" t="s">
        <v>25064</v>
      </c>
      <c r="D3035" s="91" t="s">
        <v>25065</v>
      </c>
      <c r="E3035" s="62" t="s">
        <v>15760</v>
      </c>
      <c r="F3035" s="62" t="s">
        <v>15768</v>
      </c>
    </row>
    <row r="3036" spans="1:6" x14ac:dyDescent="0.15">
      <c r="A3036" s="87" t="s">
        <v>4346</v>
      </c>
      <c r="B3036" s="91" t="s">
        <v>25066</v>
      </c>
      <c r="C3036" s="91" t="s">
        <v>25067</v>
      </c>
      <c r="D3036" s="91" t="s">
        <v>25068</v>
      </c>
      <c r="E3036" s="62" t="s">
        <v>15760</v>
      </c>
      <c r="F3036" s="62" t="s">
        <v>15768</v>
      </c>
    </row>
    <row r="3037" spans="1:6" x14ac:dyDescent="0.15">
      <c r="A3037" s="87" t="s">
        <v>4349</v>
      </c>
      <c r="B3037" s="91" t="s">
        <v>25069</v>
      </c>
      <c r="C3037" s="91" t="s">
        <v>25070</v>
      </c>
      <c r="D3037" s="91" t="s">
        <v>25071</v>
      </c>
      <c r="E3037" s="62" t="s">
        <v>15760</v>
      </c>
      <c r="F3037" s="62" t="s">
        <v>15768</v>
      </c>
    </row>
    <row r="3038" spans="1:6" x14ac:dyDescent="0.15">
      <c r="A3038" s="87" t="s">
        <v>4352</v>
      </c>
      <c r="B3038" s="91" t="s">
        <v>25072</v>
      </c>
      <c r="C3038" s="91" t="s">
        <v>25073</v>
      </c>
      <c r="D3038" s="91" t="s">
        <v>25074</v>
      </c>
      <c r="E3038" s="62" t="s">
        <v>15760</v>
      </c>
      <c r="F3038" s="62" t="s">
        <v>15768</v>
      </c>
    </row>
    <row r="3039" spans="1:6" x14ac:dyDescent="0.15">
      <c r="A3039" s="87" t="s">
        <v>2480</v>
      </c>
      <c r="B3039" s="91" t="s">
        <v>25075</v>
      </c>
      <c r="C3039" s="91" t="s">
        <v>25076</v>
      </c>
      <c r="D3039" s="91" t="s">
        <v>25077</v>
      </c>
      <c r="E3039" s="62" t="s">
        <v>15760</v>
      </c>
      <c r="F3039" s="62" t="s">
        <v>15764</v>
      </c>
    </row>
    <row r="3040" spans="1:6" x14ac:dyDescent="0.15">
      <c r="A3040" s="87" t="s">
        <v>4355</v>
      </c>
      <c r="B3040" s="91" t="s">
        <v>25078</v>
      </c>
      <c r="C3040" s="91" t="s">
        <v>25079</v>
      </c>
      <c r="D3040" s="91" t="s">
        <v>25080</v>
      </c>
      <c r="E3040" s="62" t="s">
        <v>15760</v>
      </c>
      <c r="F3040" s="62" t="s">
        <v>15768</v>
      </c>
    </row>
    <row r="3041" spans="1:6" x14ac:dyDescent="0.15">
      <c r="A3041" s="87" t="s">
        <v>4358</v>
      </c>
      <c r="B3041" s="91" t="s">
        <v>25081</v>
      </c>
      <c r="C3041" s="91" t="s">
        <v>25082</v>
      </c>
      <c r="D3041" s="91" t="s">
        <v>25083</v>
      </c>
      <c r="E3041" s="62" t="s">
        <v>15760</v>
      </c>
      <c r="F3041" s="62" t="s">
        <v>15768</v>
      </c>
    </row>
    <row r="3042" spans="1:6" x14ac:dyDescent="0.15">
      <c r="A3042" s="87" t="s">
        <v>4361</v>
      </c>
      <c r="B3042" s="91" t="s">
        <v>25084</v>
      </c>
      <c r="C3042" s="91" t="s">
        <v>25085</v>
      </c>
      <c r="D3042" s="91" t="s">
        <v>25086</v>
      </c>
      <c r="E3042" s="62" t="s">
        <v>15760</v>
      </c>
      <c r="F3042" s="62" t="s">
        <v>15768</v>
      </c>
    </row>
    <row r="3043" spans="1:6" x14ac:dyDescent="0.15">
      <c r="A3043" s="87" t="s">
        <v>4364</v>
      </c>
      <c r="B3043" s="91" t="s">
        <v>25087</v>
      </c>
      <c r="C3043" s="91" t="s">
        <v>25088</v>
      </c>
      <c r="D3043" s="91" t="s">
        <v>25089</v>
      </c>
      <c r="E3043" s="62" t="s">
        <v>15760</v>
      </c>
      <c r="F3043" s="62" t="s">
        <v>15768</v>
      </c>
    </row>
    <row r="3044" spans="1:6" x14ac:dyDescent="0.15">
      <c r="A3044" s="87" t="s">
        <v>4367</v>
      </c>
      <c r="B3044" s="91" t="s">
        <v>25090</v>
      </c>
      <c r="C3044" s="91" t="s">
        <v>25091</v>
      </c>
      <c r="D3044" s="91" t="s">
        <v>25092</v>
      </c>
      <c r="E3044" s="62" t="s">
        <v>15760</v>
      </c>
      <c r="F3044" s="62" t="s">
        <v>15768</v>
      </c>
    </row>
    <row r="3045" spans="1:6" x14ac:dyDescent="0.15">
      <c r="A3045" s="87" t="s">
        <v>4370</v>
      </c>
      <c r="B3045" s="91" t="s">
        <v>25093</v>
      </c>
      <c r="C3045" s="91" t="s">
        <v>25094</v>
      </c>
      <c r="D3045" s="91" t="s">
        <v>25095</v>
      </c>
      <c r="E3045" s="62" t="s">
        <v>15760</v>
      </c>
      <c r="F3045" s="62" t="s">
        <v>15768</v>
      </c>
    </row>
    <row r="3046" spans="1:6" x14ac:dyDescent="0.15">
      <c r="A3046" s="87" t="s">
        <v>4373</v>
      </c>
      <c r="B3046" s="91" t="s">
        <v>25096</v>
      </c>
      <c r="C3046" s="91" t="s">
        <v>25097</v>
      </c>
      <c r="D3046" s="91" t="s">
        <v>25098</v>
      </c>
      <c r="E3046" s="62" t="s">
        <v>15760</v>
      </c>
      <c r="F3046" s="62" t="s">
        <v>15768</v>
      </c>
    </row>
    <row r="3047" spans="1:6" x14ac:dyDescent="0.15">
      <c r="A3047" s="87" t="s">
        <v>4376</v>
      </c>
      <c r="B3047" s="91" t="s">
        <v>25099</v>
      </c>
      <c r="C3047" s="91" t="s">
        <v>25100</v>
      </c>
      <c r="D3047" s="91" t="s">
        <v>25101</v>
      </c>
      <c r="E3047" s="62" t="s">
        <v>15760</v>
      </c>
      <c r="F3047" s="62" t="s">
        <v>15768</v>
      </c>
    </row>
    <row r="3048" spans="1:6" x14ac:dyDescent="0.15">
      <c r="A3048" s="87" t="s">
        <v>4379</v>
      </c>
      <c r="B3048" s="91" t="s">
        <v>25102</v>
      </c>
      <c r="C3048" s="91" t="s">
        <v>25103</v>
      </c>
      <c r="D3048" s="91" t="s">
        <v>25104</v>
      </c>
      <c r="E3048" s="62" t="s">
        <v>15760</v>
      </c>
      <c r="F3048" s="62" t="s">
        <v>15768</v>
      </c>
    </row>
    <row r="3049" spans="1:6" x14ac:dyDescent="0.15">
      <c r="A3049" s="87" t="s">
        <v>4382</v>
      </c>
      <c r="B3049" s="91" t="s">
        <v>25105</v>
      </c>
      <c r="C3049" s="91" t="s">
        <v>25106</v>
      </c>
      <c r="D3049" s="91" t="s">
        <v>25107</v>
      </c>
      <c r="E3049" s="62" t="s">
        <v>15760</v>
      </c>
      <c r="F3049" s="62" t="s">
        <v>15768</v>
      </c>
    </row>
    <row r="3050" spans="1:6" x14ac:dyDescent="0.15">
      <c r="A3050" s="87" t="s">
        <v>4385</v>
      </c>
      <c r="B3050" s="91" t="s">
        <v>25108</v>
      </c>
      <c r="C3050" s="91" t="s">
        <v>25109</v>
      </c>
      <c r="D3050" s="91" t="s">
        <v>25110</v>
      </c>
      <c r="E3050" s="62" t="s">
        <v>15760</v>
      </c>
      <c r="F3050" s="62" t="s">
        <v>15768</v>
      </c>
    </row>
    <row r="3051" spans="1:6" x14ac:dyDescent="0.15">
      <c r="A3051" s="87" t="s">
        <v>4388</v>
      </c>
      <c r="B3051" s="91" t="s">
        <v>25111</v>
      </c>
      <c r="C3051" s="91" t="s">
        <v>25112</v>
      </c>
      <c r="D3051" s="91" t="s">
        <v>25113</v>
      </c>
      <c r="E3051" s="62" t="s">
        <v>15760</v>
      </c>
      <c r="F3051" s="62" t="s">
        <v>15768</v>
      </c>
    </row>
    <row r="3052" spans="1:6" x14ac:dyDescent="0.15">
      <c r="A3052" s="87" t="s">
        <v>4391</v>
      </c>
      <c r="B3052" s="91" t="s">
        <v>25114</v>
      </c>
      <c r="C3052" s="91" t="s">
        <v>25115</v>
      </c>
      <c r="D3052" s="91" t="s">
        <v>25116</v>
      </c>
      <c r="E3052" s="62" t="s">
        <v>15760</v>
      </c>
      <c r="F3052" s="62" t="s">
        <v>15768</v>
      </c>
    </row>
    <row r="3053" spans="1:6" x14ac:dyDescent="0.15">
      <c r="A3053" s="87" t="s">
        <v>4394</v>
      </c>
      <c r="B3053" s="91" t="s">
        <v>25117</v>
      </c>
      <c r="C3053" s="91" t="s">
        <v>25118</v>
      </c>
      <c r="D3053" s="91" t="s">
        <v>25119</v>
      </c>
      <c r="E3053" s="62" t="s">
        <v>15760</v>
      </c>
      <c r="F3053" s="62" t="s">
        <v>15768</v>
      </c>
    </row>
    <row r="3054" spans="1:6" x14ac:dyDescent="0.15">
      <c r="A3054" s="87" t="s">
        <v>4397</v>
      </c>
      <c r="B3054" s="91" t="s">
        <v>25120</v>
      </c>
      <c r="C3054" s="91" t="s">
        <v>25121</v>
      </c>
      <c r="D3054" s="91" t="s">
        <v>25122</v>
      </c>
      <c r="E3054" s="62" t="s">
        <v>15760</v>
      </c>
      <c r="F3054" s="62" t="s">
        <v>15768</v>
      </c>
    </row>
    <row r="3055" spans="1:6" x14ac:dyDescent="0.15">
      <c r="A3055" s="87" t="s">
        <v>4400</v>
      </c>
      <c r="B3055" s="91" t="s">
        <v>25123</v>
      </c>
      <c r="C3055" s="91" t="s">
        <v>25124</v>
      </c>
      <c r="D3055" s="91" t="s">
        <v>25125</v>
      </c>
      <c r="E3055" s="62" t="s">
        <v>15760</v>
      </c>
      <c r="F3055" s="62" t="s">
        <v>15768</v>
      </c>
    </row>
    <row r="3056" spans="1:6" x14ac:dyDescent="0.15">
      <c r="A3056" s="87" t="s">
        <v>4403</v>
      </c>
      <c r="B3056" s="91" t="s">
        <v>25126</v>
      </c>
      <c r="C3056" s="91" t="s">
        <v>25127</v>
      </c>
      <c r="D3056" s="91" t="s">
        <v>25128</v>
      </c>
      <c r="E3056" s="62" t="s">
        <v>15760</v>
      </c>
      <c r="F3056" s="62" t="s">
        <v>15768</v>
      </c>
    </row>
    <row r="3057" spans="1:6" x14ac:dyDescent="0.15">
      <c r="A3057" s="87" t="s">
        <v>4406</v>
      </c>
      <c r="B3057" s="91" t="s">
        <v>25129</v>
      </c>
      <c r="C3057" s="91" t="s">
        <v>25130</v>
      </c>
      <c r="D3057" s="91" t="s">
        <v>25131</v>
      </c>
      <c r="E3057" s="62" t="s">
        <v>15760</v>
      </c>
      <c r="F3057" s="62" t="s">
        <v>15768</v>
      </c>
    </row>
    <row r="3058" spans="1:6" x14ac:dyDescent="0.15">
      <c r="A3058" s="87" t="s">
        <v>4409</v>
      </c>
      <c r="B3058" s="91" t="s">
        <v>25132</v>
      </c>
      <c r="C3058" s="91" t="s">
        <v>25133</v>
      </c>
      <c r="D3058" s="91" t="s">
        <v>25134</v>
      </c>
      <c r="E3058" s="62" t="s">
        <v>15760</v>
      </c>
      <c r="F3058" s="62" t="s">
        <v>15768</v>
      </c>
    </row>
    <row r="3059" spans="1:6" x14ac:dyDescent="0.15">
      <c r="A3059" s="87" t="s">
        <v>4412</v>
      </c>
      <c r="B3059" s="91" t="s">
        <v>25135</v>
      </c>
      <c r="C3059" s="91" t="s">
        <v>25136</v>
      </c>
      <c r="D3059" s="91" t="s">
        <v>25137</v>
      </c>
      <c r="E3059" s="62" t="s">
        <v>15760</v>
      </c>
      <c r="F3059" s="62" t="s">
        <v>15768</v>
      </c>
    </row>
    <row r="3060" spans="1:6" x14ac:dyDescent="0.15">
      <c r="A3060" s="87" t="s">
        <v>4415</v>
      </c>
      <c r="B3060" s="91" t="s">
        <v>25138</v>
      </c>
      <c r="C3060" s="91" t="s">
        <v>25139</v>
      </c>
      <c r="D3060" s="91" t="s">
        <v>25140</v>
      </c>
      <c r="E3060" s="62" t="s">
        <v>15760</v>
      </c>
      <c r="F3060" s="62" t="s">
        <v>15768</v>
      </c>
    </row>
    <row r="3061" spans="1:6" x14ac:dyDescent="0.15">
      <c r="A3061" s="87" t="s">
        <v>4418</v>
      </c>
      <c r="B3061" s="91" t="s">
        <v>25141</v>
      </c>
      <c r="C3061" s="91" t="s">
        <v>25142</v>
      </c>
      <c r="D3061" s="91" t="s">
        <v>25143</v>
      </c>
      <c r="E3061" s="62" t="s">
        <v>15760</v>
      </c>
      <c r="F3061" s="62" t="s">
        <v>15768</v>
      </c>
    </row>
    <row r="3062" spans="1:6" x14ac:dyDescent="0.15">
      <c r="A3062" s="87" t="s">
        <v>4420</v>
      </c>
      <c r="B3062" s="91" t="s">
        <v>25144</v>
      </c>
      <c r="C3062" s="91" t="s">
        <v>25145</v>
      </c>
      <c r="D3062" s="91" t="s">
        <v>25146</v>
      </c>
      <c r="E3062" s="62" t="s">
        <v>15760</v>
      </c>
      <c r="F3062" s="62" t="s">
        <v>15768</v>
      </c>
    </row>
    <row r="3063" spans="1:6" x14ac:dyDescent="0.15">
      <c r="A3063" s="87" t="s">
        <v>4423</v>
      </c>
      <c r="B3063" s="91" t="s">
        <v>25147</v>
      </c>
      <c r="C3063" s="91" t="s">
        <v>25148</v>
      </c>
      <c r="D3063" s="91" t="s">
        <v>25149</v>
      </c>
      <c r="E3063" s="62" t="s">
        <v>15760</v>
      </c>
      <c r="F3063" s="62" t="s">
        <v>15768</v>
      </c>
    </row>
    <row r="3064" spans="1:6" x14ac:dyDescent="0.15">
      <c r="A3064" s="87" t="s">
        <v>4426</v>
      </c>
      <c r="B3064" s="91" t="s">
        <v>25150</v>
      </c>
      <c r="C3064" s="91" t="s">
        <v>25151</v>
      </c>
      <c r="D3064" s="91" t="s">
        <v>25152</v>
      </c>
      <c r="E3064" s="62" t="s">
        <v>15760</v>
      </c>
      <c r="F3064" s="62" t="s">
        <v>15768</v>
      </c>
    </row>
    <row r="3065" spans="1:6" x14ac:dyDescent="0.15">
      <c r="A3065" s="87" t="s">
        <v>4429</v>
      </c>
      <c r="B3065" s="91" t="s">
        <v>25153</v>
      </c>
      <c r="C3065" s="91" t="s">
        <v>25154</v>
      </c>
      <c r="D3065" s="91" t="s">
        <v>25155</v>
      </c>
      <c r="E3065" s="62" t="s">
        <v>15760</v>
      </c>
      <c r="F3065" s="62" t="s">
        <v>15768</v>
      </c>
    </row>
    <row r="3066" spans="1:6" x14ac:dyDescent="0.15">
      <c r="A3066" s="87" t="s">
        <v>4432</v>
      </c>
      <c r="B3066" s="91" t="s">
        <v>25156</v>
      </c>
      <c r="C3066" s="91" t="s">
        <v>25157</v>
      </c>
      <c r="D3066" s="91" t="s">
        <v>25158</v>
      </c>
      <c r="E3066" s="62" t="s">
        <v>15760</v>
      </c>
      <c r="F3066" s="62" t="s">
        <v>15768</v>
      </c>
    </row>
    <row r="3067" spans="1:6" x14ac:dyDescent="0.15">
      <c r="A3067" s="87" t="s">
        <v>4435</v>
      </c>
      <c r="B3067" s="91" t="s">
        <v>25159</v>
      </c>
      <c r="C3067" s="91" t="s">
        <v>25160</v>
      </c>
      <c r="D3067" s="91" t="s">
        <v>25161</v>
      </c>
      <c r="E3067" s="62" t="s">
        <v>15760</v>
      </c>
      <c r="F3067" s="62" t="s">
        <v>15768</v>
      </c>
    </row>
    <row r="3068" spans="1:6" x14ac:dyDescent="0.15">
      <c r="A3068" s="87" t="s">
        <v>4438</v>
      </c>
      <c r="B3068" s="91" t="s">
        <v>25162</v>
      </c>
      <c r="C3068" s="91" t="s">
        <v>25163</v>
      </c>
      <c r="D3068" s="91" t="s">
        <v>25164</v>
      </c>
      <c r="E3068" s="62" t="s">
        <v>15760</v>
      </c>
      <c r="F3068" s="62" t="s">
        <v>15768</v>
      </c>
    </row>
    <row r="3069" spans="1:6" x14ac:dyDescent="0.15">
      <c r="A3069" s="87" t="s">
        <v>4441</v>
      </c>
      <c r="B3069" s="91" t="s">
        <v>25165</v>
      </c>
      <c r="C3069" s="91" t="s">
        <v>25166</v>
      </c>
      <c r="D3069" s="91" t="s">
        <v>25167</v>
      </c>
      <c r="E3069" s="62" t="s">
        <v>15760</v>
      </c>
      <c r="F3069" s="62" t="s">
        <v>15768</v>
      </c>
    </row>
    <row r="3070" spans="1:6" x14ac:dyDescent="0.15">
      <c r="A3070" s="87" t="s">
        <v>4444</v>
      </c>
      <c r="B3070" s="91" t="s">
        <v>25168</v>
      </c>
      <c r="C3070" s="91" t="s">
        <v>25169</v>
      </c>
      <c r="D3070" s="91" t="s">
        <v>25170</v>
      </c>
      <c r="E3070" s="62" t="s">
        <v>15760</v>
      </c>
      <c r="F3070" s="62" t="s">
        <v>15768</v>
      </c>
    </row>
    <row r="3071" spans="1:6" x14ac:dyDescent="0.15">
      <c r="A3071" s="87" t="s">
        <v>4447</v>
      </c>
      <c r="B3071" s="91" t="s">
        <v>25171</v>
      </c>
      <c r="C3071" s="91" t="s">
        <v>25172</v>
      </c>
      <c r="D3071" s="91" t="s">
        <v>25173</v>
      </c>
      <c r="E3071" s="62" t="s">
        <v>15760</v>
      </c>
      <c r="F3071" s="62" t="s">
        <v>15768</v>
      </c>
    </row>
    <row r="3072" spans="1:6" x14ac:dyDescent="0.15">
      <c r="A3072" s="87" t="s">
        <v>4450</v>
      </c>
      <c r="B3072" s="91" t="s">
        <v>25174</v>
      </c>
      <c r="C3072" s="91" t="s">
        <v>25175</v>
      </c>
      <c r="D3072" s="91" t="s">
        <v>25176</v>
      </c>
      <c r="E3072" s="62" t="s">
        <v>15760</v>
      </c>
      <c r="F3072" s="62" t="s">
        <v>15768</v>
      </c>
    </row>
    <row r="3073" spans="1:6" x14ac:dyDescent="0.15">
      <c r="A3073" s="87" t="s">
        <v>4453</v>
      </c>
      <c r="B3073" s="91" t="s">
        <v>25177</v>
      </c>
      <c r="C3073" s="91" t="s">
        <v>25178</v>
      </c>
      <c r="D3073" s="91" t="s">
        <v>25179</v>
      </c>
      <c r="E3073" s="62" t="s">
        <v>15760</v>
      </c>
      <c r="F3073" s="62" t="s">
        <v>15768</v>
      </c>
    </row>
    <row r="3074" spans="1:6" x14ac:dyDescent="0.15">
      <c r="A3074" s="87" t="s">
        <v>4456</v>
      </c>
      <c r="B3074" s="91" t="s">
        <v>25180</v>
      </c>
      <c r="C3074" s="91" t="s">
        <v>25181</v>
      </c>
      <c r="D3074" s="91" t="s">
        <v>25182</v>
      </c>
      <c r="E3074" s="62" t="s">
        <v>15760</v>
      </c>
      <c r="F3074" s="62" t="s">
        <v>15768</v>
      </c>
    </row>
    <row r="3075" spans="1:6" x14ac:dyDescent="0.15">
      <c r="A3075" s="87" t="s">
        <v>4459</v>
      </c>
      <c r="B3075" s="91" t="s">
        <v>25183</v>
      </c>
      <c r="C3075" s="91" t="s">
        <v>25184</v>
      </c>
      <c r="D3075" s="91" t="s">
        <v>25185</v>
      </c>
      <c r="E3075" s="62" t="s">
        <v>15760</v>
      </c>
      <c r="F3075" s="62" t="s">
        <v>15768</v>
      </c>
    </row>
    <row r="3076" spans="1:6" x14ac:dyDescent="0.15">
      <c r="A3076" s="87" t="s">
        <v>4462</v>
      </c>
      <c r="B3076" s="91" t="s">
        <v>25186</v>
      </c>
      <c r="C3076" s="91" t="s">
        <v>25187</v>
      </c>
      <c r="D3076" s="91" t="s">
        <v>25188</v>
      </c>
      <c r="E3076" s="62" t="s">
        <v>15760</v>
      </c>
      <c r="F3076" s="62" t="s">
        <v>15768</v>
      </c>
    </row>
    <row r="3077" spans="1:6" x14ac:dyDescent="0.15">
      <c r="A3077" s="87" t="s">
        <v>4464</v>
      </c>
      <c r="B3077" s="91" t="s">
        <v>25189</v>
      </c>
      <c r="C3077" s="91" t="s">
        <v>25190</v>
      </c>
      <c r="D3077" s="91" t="s">
        <v>25191</v>
      </c>
      <c r="E3077" s="62" t="s">
        <v>15760</v>
      </c>
      <c r="F3077" s="62" t="s">
        <v>15768</v>
      </c>
    </row>
    <row r="3078" spans="1:6" x14ac:dyDescent="0.15">
      <c r="A3078" s="87" t="s">
        <v>4467</v>
      </c>
      <c r="B3078" s="91" t="s">
        <v>25192</v>
      </c>
      <c r="C3078" s="91" t="s">
        <v>25193</v>
      </c>
      <c r="D3078" s="91" t="s">
        <v>25194</v>
      </c>
      <c r="E3078" s="62" t="s">
        <v>15760</v>
      </c>
      <c r="F3078" s="62" t="s">
        <v>15768</v>
      </c>
    </row>
    <row r="3079" spans="1:6" x14ac:dyDescent="0.15">
      <c r="A3079" s="87" t="s">
        <v>4470</v>
      </c>
      <c r="B3079" s="91" t="s">
        <v>25195</v>
      </c>
      <c r="C3079" s="91" t="s">
        <v>25196</v>
      </c>
      <c r="D3079" s="91" t="s">
        <v>25197</v>
      </c>
      <c r="E3079" s="62" t="s">
        <v>15760</v>
      </c>
      <c r="F3079" s="62" t="s">
        <v>15768</v>
      </c>
    </row>
    <row r="3080" spans="1:6" x14ac:dyDescent="0.15">
      <c r="A3080" s="87" t="s">
        <v>4473</v>
      </c>
      <c r="B3080" s="91" t="s">
        <v>25198</v>
      </c>
      <c r="C3080" s="91" t="s">
        <v>25199</v>
      </c>
      <c r="D3080" s="91" t="s">
        <v>25200</v>
      </c>
      <c r="E3080" s="62" t="s">
        <v>15760</v>
      </c>
      <c r="F3080" s="62" t="s">
        <v>15768</v>
      </c>
    </row>
    <row r="3081" spans="1:6" x14ac:dyDescent="0.15">
      <c r="A3081" s="87" t="s">
        <v>4476</v>
      </c>
      <c r="B3081" s="91" t="s">
        <v>25201</v>
      </c>
      <c r="C3081" s="91" t="s">
        <v>25202</v>
      </c>
      <c r="D3081" s="91" t="s">
        <v>25203</v>
      </c>
      <c r="E3081" s="62" t="s">
        <v>15760</v>
      </c>
      <c r="F3081" s="62" t="s">
        <v>15768</v>
      </c>
    </row>
    <row r="3082" spans="1:6" x14ac:dyDescent="0.15">
      <c r="A3082" s="87" t="s">
        <v>4479</v>
      </c>
      <c r="B3082" s="91" t="s">
        <v>25204</v>
      </c>
      <c r="C3082" s="91" t="s">
        <v>25205</v>
      </c>
      <c r="D3082" s="91" t="s">
        <v>25206</v>
      </c>
      <c r="E3082" s="62" t="s">
        <v>15760</v>
      </c>
      <c r="F3082" s="62" t="s">
        <v>15768</v>
      </c>
    </row>
    <row r="3083" spans="1:6" x14ac:dyDescent="0.15">
      <c r="A3083" s="87" t="s">
        <v>4482</v>
      </c>
      <c r="B3083" s="91" t="s">
        <v>25207</v>
      </c>
      <c r="C3083" s="91" t="s">
        <v>25208</v>
      </c>
      <c r="D3083" s="91" t="s">
        <v>25209</v>
      </c>
      <c r="E3083" s="62" t="s">
        <v>15760</v>
      </c>
      <c r="F3083" s="62" t="s">
        <v>15768</v>
      </c>
    </row>
    <row r="3084" spans="1:6" x14ac:dyDescent="0.15">
      <c r="A3084" s="87" t="s">
        <v>4485</v>
      </c>
      <c r="B3084" s="91" t="s">
        <v>25210</v>
      </c>
      <c r="C3084" s="91" t="s">
        <v>25211</v>
      </c>
      <c r="D3084" s="91" t="s">
        <v>25212</v>
      </c>
      <c r="E3084" s="62" t="s">
        <v>15760</v>
      </c>
      <c r="F3084" s="62" t="s">
        <v>15768</v>
      </c>
    </row>
    <row r="3085" spans="1:6" x14ac:dyDescent="0.15">
      <c r="A3085" s="87" t="s">
        <v>4488</v>
      </c>
      <c r="B3085" s="91" t="s">
        <v>25213</v>
      </c>
      <c r="C3085" s="91" t="s">
        <v>25214</v>
      </c>
      <c r="D3085" s="91" t="s">
        <v>25215</v>
      </c>
      <c r="E3085" s="62" t="s">
        <v>15760</v>
      </c>
      <c r="F3085" s="62" t="s">
        <v>15768</v>
      </c>
    </row>
    <row r="3086" spans="1:6" x14ac:dyDescent="0.15">
      <c r="A3086" s="87" t="s">
        <v>4491</v>
      </c>
      <c r="B3086" s="91" t="s">
        <v>25216</v>
      </c>
      <c r="C3086" s="91" t="s">
        <v>25217</v>
      </c>
      <c r="D3086" s="91" t="s">
        <v>25218</v>
      </c>
      <c r="E3086" s="62" t="s">
        <v>15760</v>
      </c>
      <c r="F3086" s="62" t="s">
        <v>15768</v>
      </c>
    </row>
    <row r="3087" spans="1:6" x14ac:dyDescent="0.15">
      <c r="A3087" s="87" t="s">
        <v>4494</v>
      </c>
      <c r="B3087" s="91" t="s">
        <v>25219</v>
      </c>
      <c r="C3087" s="91" t="s">
        <v>25220</v>
      </c>
      <c r="D3087" s="91" t="s">
        <v>25221</v>
      </c>
      <c r="E3087" s="62" t="s">
        <v>15760</v>
      </c>
      <c r="F3087" s="62" t="s">
        <v>15768</v>
      </c>
    </row>
    <row r="3088" spans="1:6" x14ac:dyDescent="0.15">
      <c r="A3088" s="87" t="s">
        <v>4497</v>
      </c>
      <c r="B3088" s="91" t="s">
        <v>25222</v>
      </c>
      <c r="C3088" s="91" t="s">
        <v>25223</v>
      </c>
      <c r="D3088" s="91" t="s">
        <v>25224</v>
      </c>
      <c r="E3088" s="62" t="s">
        <v>15760</v>
      </c>
      <c r="F3088" s="62" t="s">
        <v>15768</v>
      </c>
    </row>
    <row r="3089" spans="1:6" x14ac:dyDescent="0.15">
      <c r="A3089" s="87" t="s">
        <v>4500</v>
      </c>
      <c r="B3089" s="91" t="s">
        <v>25225</v>
      </c>
      <c r="C3089" s="91" t="s">
        <v>25226</v>
      </c>
      <c r="D3089" s="91" t="s">
        <v>25227</v>
      </c>
      <c r="E3089" s="62" t="s">
        <v>15760</v>
      </c>
      <c r="F3089" s="62" t="s">
        <v>15768</v>
      </c>
    </row>
    <row r="3090" spans="1:6" x14ac:dyDescent="0.15">
      <c r="A3090" s="87" t="s">
        <v>4503</v>
      </c>
      <c r="B3090" s="91" t="s">
        <v>25228</v>
      </c>
      <c r="C3090" s="91" t="s">
        <v>25229</v>
      </c>
      <c r="D3090" s="91" t="s">
        <v>25230</v>
      </c>
      <c r="E3090" s="62" t="s">
        <v>15760</v>
      </c>
      <c r="F3090" s="62" t="s">
        <v>15768</v>
      </c>
    </row>
    <row r="3091" spans="1:6" x14ac:dyDescent="0.15">
      <c r="A3091" s="87" t="s">
        <v>4506</v>
      </c>
      <c r="B3091" s="91" t="s">
        <v>25231</v>
      </c>
      <c r="C3091" s="91" t="s">
        <v>25232</v>
      </c>
      <c r="D3091" s="91" t="s">
        <v>25233</v>
      </c>
      <c r="E3091" s="62" t="s">
        <v>15760</v>
      </c>
      <c r="F3091" s="62" t="s">
        <v>15768</v>
      </c>
    </row>
    <row r="3092" spans="1:6" x14ac:dyDescent="0.15">
      <c r="A3092" s="87" t="s">
        <v>4509</v>
      </c>
      <c r="B3092" s="91" t="s">
        <v>25234</v>
      </c>
      <c r="C3092" s="91" t="s">
        <v>25235</v>
      </c>
      <c r="D3092" s="91" t="s">
        <v>25236</v>
      </c>
      <c r="E3092" s="62" t="s">
        <v>15760</v>
      </c>
      <c r="F3092" s="62" t="s">
        <v>15768</v>
      </c>
    </row>
    <row r="3093" spans="1:6" x14ac:dyDescent="0.15">
      <c r="A3093" s="87" t="s">
        <v>4512</v>
      </c>
      <c r="B3093" s="91" t="s">
        <v>25237</v>
      </c>
      <c r="C3093" s="91" t="s">
        <v>25238</v>
      </c>
      <c r="D3093" s="91" t="s">
        <v>25239</v>
      </c>
      <c r="E3093" s="62" t="s">
        <v>15760</v>
      </c>
      <c r="F3093" s="62" t="s">
        <v>15768</v>
      </c>
    </row>
    <row r="3094" spans="1:6" x14ac:dyDescent="0.15">
      <c r="A3094" s="87" t="s">
        <v>4515</v>
      </c>
      <c r="B3094" s="91" t="s">
        <v>25240</v>
      </c>
      <c r="C3094" s="91" t="s">
        <v>25241</v>
      </c>
      <c r="D3094" s="91" t="s">
        <v>25242</v>
      </c>
      <c r="E3094" s="62" t="s">
        <v>15760</v>
      </c>
      <c r="F3094" s="62" t="s">
        <v>15768</v>
      </c>
    </row>
    <row r="3095" spans="1:6" x14ac:dyDescent="0.15">
      <c r="A3095" s="87" t="s">
        <v>4518</v>
      </c>
      <c r="B3095" s="91" t="s">
        <v>25243</v>
      </c>
      <c r="C3095" s="91" t="s">
        <v>25244</v>
      </c>
      <c r="D3095" s="91" t="s">
        <v>25245</v>
      </c>
      <c r="E3095" s="62" t="s">
        <v>15760</v>
      </c>
      <c r="F3095" s="62" t="s">
        <v>15768</v>
      </c>
    </row>
    <row r="3096" spans="1:6" x14ac:dyDescent="0.15">
      <c r="A3096" s="87" t="s">
        <v>4521</v>
      </c>
      <c r="B3096" s="91" t="s">
        <v>25246</v>
      </c>
      <c r="C3096" s="91" t="s">
        <v>25247</v>
      </c>
      <c r="D3096" s="91" t="s">
        <v>25248</v>
      </c>
      <c r="E3096" s="62" t="s">
        <v>15760</v>
      </c>
      <c r="F3096" s="62" t="s">
        <v>15768</v>
      </c>
    </row>
    <row r="3097" spans="1:6" x14ac:dyDescent="0.15">
      <c r="A3097" s="87" t="s">
        <v>4524</v>
      </c>
      <c r="B3097" s="91" t="s">
        <v>25249</v>
      </c>
      <c r="C3097" s="91" t="s">
        <v>25250</v>
      </c>
      <c r="D3097" s="91" t="s">
        <v>25251</v>
      </c>
      <c r="E3097" s="62" t="s">
        <v>15760</v>
      </c>
      <c r="F3097" s="62" t="s">
        <v>15768</v>
      </c>
    </row>
    <row r="3098" spans="1:6" x14ac:dyDescent="0.15">
      <c r="A3098" s="87" t="s">
        <v>4527</v>
      </c>
      <c r="B3098" s="91" t="s">
        <v>25252</v>
      </c>
      <c r="C3098" s="91" t="s">
        <v>25253</v>
      </c>
      <c r="D3098" s="91" t="s">
        <v>25254</v>
      </c>
      <c r="E3098" s="62" t="s">
        <v>15760</v>
      </c>
      <c r="F3098" s="62" t="s">
        <v>15768</v>
      </c>
    </row>
    <row r="3099" spans="1:6" x14ac:dyDescent="0.15">
      <c r="A3099" s="87" t="s">
        <v>4530</v>
      </c>
      <c r="B3099" s="91" t="s">
        <v>25255</v>
      </c>
      <c r="C3099" s="91" t="s">
        <v>25256</v>
      </c>
      <c r="D3099" s="91" t="s">
        <v>25257</v>
      </c>
      <c r="E3099" s="62" t="s">
        <v>15760</v>
      </c>
      <c r="F3099" s="62" t="s">
        <v>15768</v>
      </c>
    </row>
    <row r="3100" spans="1:6" x14ac:dyDescent="0.15">
      <c r="A3100" s="87" t="s">
        <v>4533</v>
      </c>
      <c r="B3100" s="91" t="s">
        <v>25258</v>
      </c>
      <c r="C3100" s="91" t="s">
        <v>25259</v>
      </c>
      <c r="D3100" s="91" t="s">
        <v>25260</v>
      </c>
      <c r="E3100" s="62" t="s">
        <v>15760</v>
      </c>
      <c r="F3100" s="62" t="s">
        <v>15768</v>
      </c>
    </row>
    <row r="3101" spans="1:6" x14ac:dyDescent="0.15">
      <c r="A3101" s="87" t="s">
        <v>4536</v>
      </c>
      <c r="B3101" s="91" t="s">
        <v>25261</v>
      </c>
      <c r="C3101" s="91" t="s">
        <v>25262</v>
      </c>
      <c r="D3101" s="91" t="s">
        <v>25263</v>
      </c>
      <c r="E3101" s="62" t="s">
        <v>15760</v>
      </c>
      <c r="F3101" s="62" t="s">
        <v>15768</v>
      </c>
    </row>
    <row r="3102" spans="1:6" x14ac:dyDescent="0.15">
      <c r="A3102" s="87" t="s">
        <v>4539</v>
      </c>
      <c r="B3102" s="91" t="s">
        <v>25264</v>
      </c>
      <c r="C3102" s="91" t="s">
        <v>25265</v>
      </c>
      <c r="D3102" s="91" t="s">
        <v>25266</v>
      </c>
      <c r="E3102" s="62" t="s">
        <v>15760</v>
      </c>
      <c r="F3102" s="62" t="s">
        <v>15768</v>
      </c>
    </row>
    <row r="3103" spans="1:6" x14ac:dyDescent="0.15">
      <c r="A3103" s="87" t="s">
        <v>4542</v>
      </c>
      <c r="B3103" s="91" t="s">
        <v>25267</v>
      </c>
      <c r="C3103" s="91" t="s">
        <v>25268</v>
      </c>
      <c r="D3103" s="91" t="s">
        <v>25269</v>
      </c>
      <c r="E3103" s="62" t="s">
        <v>15760</v>
      </c>
      <c r="F3103" s="62" t="s">
        <v>15768</v>
      </c>
    </row>
    <row r="3104" spans="1:6" x14ac:dyDescent="0.15">
      <c r="A3104" s="87" t="s">
        <v>4545</v>
      </c>
      <c r="B3104" s="91" t="s">
        <v>25270</v>
      </c>
      <c r="C3104" s="91" t="s">
        <v>25271</v>
      </c>
      <c r="D3104" s="91" t="s">
        <v>25272</v>
      </c>
      <c r="E3104" s="62" t="s">
        <v>15760</v>
      </c>
      <c r="F3104" s="62" t="s">
        <v>15768</v>
      </c>
    </row>
    <row r="3105" spans="1:6" x14ac:dyDescent="0.15">
      <c r="A3105" s="87" t="s">
        <v>4547</v>
      </c>
      <c r="B3105" s="91" t="s">
        <v>25273</v>
      </c>
      <c r="C3105" s="91" t="s">
        <v>25274</v>
      </c>
      <c r="D3105" s="91" t="s">
        <v>25275</v>
      </c>
      <c r="E3105" s="62" t="s">
        <v>15760</v>
      </c>
      <c r="F3105" s="62" t="s">
        <v>15768</v>
      </c>
    </row>
    <row r="3106" spans="1:6" x14ac:dyDescent="0.15">
      <c r="A3106" s="87" t="s">
        <v>4550</v>
      </c>
      <c r="B3106" s="91" t="s">
        <v>25276</v>
      </c>
      <c r="C3106" s="91" t="s">
        <v>25277</v>
      </c>
      <c r="D3106" s="91" t="s">
        <v>25278</v>
      </c>
      <c r="E3106" s="62" t="s">
        <v>15760</v>
      </c>
      <c r="F3106" s="62" t="s">
        <v>15768</v>
      </c>
    </row>
    <row r="3107" spans="1:6" x14ac:dyDescent="0.15">
      <c r="A3107" s="87" t="s">
        <v>4553</v>
      </c>
      <c r="B3107" s="91" t="s">
        <v>25279</v>
      </c>
      <c r="C3107" s="91" t="s">
        <v>25280</v>
      </c>
      <c r="D3107" s="91" t="s">
        <v>25281</v>
      </c>
      <c r="E3107" s="62" t="s">
        <v>15760</v>
      </c>
      <c r="F3107" s="62" t="s">
        <v>15768</v>
      </c>
    </row>
    <row r="3108" spans="1:6" x14ac:dyDescent="0.15">
      <c r="A3108" s="87" t="s">
        <v>4556</v>
      </c>
      <c r="B3108" s="91" t="s">
        <v>25282</v>
      </c>
      <c r="C3108" s="91" t="s">
        <v>25283</v>
      </c>
      <c r="D3108" s="91" t="s">
        <v>25284</v>
      </c>
      <c r="E3108" s="62" t="s">
        <v>15760</v>
      </c>
      <c r="F3108" s="62" t="s">
        <v>15768</v>
      </c>
    </row>
    <row r="3109" spans="1:6" x14ac:dyDescent="0.15">
      <c r="A3109" s="87" t="s">
        <v>4558</v>
      </c>
      <c r="B3109" s="91" t="s">
        <v>25285</v>
      </c>
      <c r="C3109" s="91" t="s">
        <v>25286</v>
      </c>
      <c r="D3109" s="91" t="s">
        <v>25287</v>
      </c>
      <c r="E3109" s="62" t="s">
        <v>15760</v>
      </c>
      <c r="F3109" s="62" t="s">
        <v>15768</v>
      </c>
    </row>
    <row r="3110" spans="1:6" x14ac:dyDescent="0.15">
      <c r="A3110" s="87" t="s">
        <v>4561</v>
      </c>
      <c r="B3110" s="91" t="s">
        <v>25288</v>
      </c>
      <c r="C3110" s="91" t="s">
        <v>25289</v>
      </c>
      <c r="D3110" s="91" t="s">
        <v>25290</v>
      </c>
      <c r="E3110" s="62" t="s">
        <v>15760</v>
      </c>
      <c r="F3110" s="62" t="s">
        <v>15768</v>
      </c>
    </row>
    <row r="3111" spans="1:6" x14ac:dyDescent="0.15">
      <c r="A3111" s="87" t="s">
        <v>4564</v>
      </c>
      <c r="B3111" s="91" t="s">
        <v>25291</v>
      </c>
      <c r="C3111" s="91" t="s">
        <v>25292</v>
      </c>
      <c r="D3111" s="91" t="s">
        <v>25293</v>
      </c>
      <c r="E3111" s="62" t="s">
        <v>15760</v>
      </c>
      <c r="F3111" s="62" t="s">
        <v>15768</v>
      </c>
    </row>
    <row r="3112" spans="1:6" x14ac:dyDescent="0.15">
      <c r="A3112" s="87" t="s">
        <v>4567</v>
      </c>
      <c r="B3112" s="91" t="s">
        <v>25294</v>
      </c>
      <c r="C3112" s="91" t="s">
        <v>25295</v>
      </c>
      <c r="D3112" s="91" t="s">
        <v>25296</v>
      </c>
      <c r="E3112" s="62" t="s">
        <v>15760</v>
      </c>
      <c r="F3112" s="62" t="s">
        <v>15768</v>
      </c>
    </row>
    <row r="3113" spans="1:6" x14ac:dyDescent="0.15">
      <c r="A3113" s="87" t="s">
        <v>4570</v>
      </c>
      <c r="B3113" s="91" t="s">
        <v>25297</v>
      </c>
      <c r="C3113" s="91" t="s">
        <v>25298</v>
      </c>
      <c r="D3113" s="91" t="s">
        <v>25299</v>
      </c>
      <c r="E3113" s="62" t="s">
        <v>15760</v>
      </c>
      <c r="F3113" s="62" t="s">
        <v>15768</v>
      </c>
    </row>
    <row r="3114" spans="1:6" x14ac:dyDescent="0.15">
      <c r="A3114" s="87" t="s">
        <v>4573</v>
      </c>
      <c r="B3114" s="91" t="s">
        <v>25300</v>
      </c>
      <c r="C3114" s="91" t="s">
        <v>25301</v>
      </c>
      <c r="D3114" s="91" t="s">
        <v>25302</v>
      </c>
      <c r="E3114" s="62" t="s">
        <v>15760</v>
      </c>
      <c r="F3114" s="62" t="s">
        <v>15768</v>
      </c>
    </row>
    <row r="3115" spans="1:6" x14ac:dyDescent="0.15">
      <c r="A3115" s="87" t="s">
        <v>4576</v>
      </c>
      <c r="B3115" s="91" t="s">
        <v>25303</v>
      </c>
      <c r="C3115" s="91" t="s">
        <v>25304</v>
      </c>
      <c r="D3115" s="91" t="s">
        <v>25305</v>
      </c>
      <c r="E3115" s="62" t="s">
        <v>15760</v>
      </c>
      <c r="F3115" s="62" t="s">
        <v>15768</v>
      </c>
    </row>
    <row r="3116" spans="1:6" x14ac:dyDescent="0.15">
      <c r="A3116" s="87" t="s">
        <v>4579</v>
      </c>
      <c r="B3116" s="91" t="s">
        <v>25306</v>
      </c>
      <c r="C3116" s="91" t="s">
        <v>25307</v>
      </c>
      <c r="D3116" s="91" t="s">
        <v>25308</v>
      </c>
      <c r="E3116" s="62" t="s">
        <v>15760</v>
      </c>
      <c r="F3116" s="62" t="s">
        <v>15768</v>
      </c>
    </row>
    <row r="3117" spans="1:6" x14ac:dyDescent="0.15">
      <c r="A3117" s="87" t="s">
        <v>4581</v>
      </c>
      <c r="B3117" s="91" t="s">
        <v>25309</v>
      </c>
      <c r="C3117" s="91" t="s">
        <v>25310</v>
      </c>
      <c r="D3117" s="91" t="s">
        <v>25311</v>
      </c>
      <c r="E3117" s="62" t="s">
        <v>15760</v>
      </c>
      <c r="F3117" s="62" t="s">
        <v>15768</v>
      </c>
    </row>
    <row r="3118" spans="1:6" x14ac:dyDescent="0.15">
      <c r="A3118" s="87" t="s">
        <v>4584</v>
      </c>
      <c r="B3118" s="91" t="s">
        <v>25312</v>
      </c>
      <c r="C3118" s="91" t="s">
        <v>25313</v>
      </c>
      <c r="D3118" s="91" t="s">
        <v>25314</v>
      </c>
      <c r="E3118" s="62" t="s">
        <v>15760</v>
      </c>
      <c r="F3118" s="62" t="s">
        <v>15768</v>
      </c>
    </row>
    <row r="3119" spans="1:6" x14ac:dyDescent="0.15">
      <c r="A3119" s="87" t="s">
        <v>4587</v>
      </c>
      <c r="B3119" s="91" t="s">
        <v>25315</v>
      </c>
      <c r="C3119" s="91" t="s">
        <v>25316</v>
      </c>
      <c r="D3119" s="91" t="s">
        <v>25317</v>
      </c>
      <c r="E3119" s="62" t="s">
        <v>15760</v>
      </c>
      <c r="F3119" s="62" t="s">
        <v>15768</v>
      </c>
    </row>
    <row r="3120" spans="1:6" x14ac:dyDescent="0.15">
      <c r="A3120" s="87" t="s">
        <v>4590</v>
      </c>
      <c r="B3120" s="91" t="s">
        <v>25318</v>
      </c>
      <c r="C3120" s="91" t="s">
        <v>25319</v>
      </c>
      <c r="D3120" s="91" t="s">
        <v>25320</v>
      </c>
      <c r="E3120" s="62" t="s">
        <v>15760</v>
      </c>
      <c r="F3120" s="62" t="s">
        <v>15768</v>
      </c>
    </row>
    <row r="3121" spans="1:6" x14ac:dyDescent="0.15">
      <c r="A3121" s="87" t="s">
        <v>4593</v>
      </c>
      <c r="B3121" s="91" t="s">
        <v>25321</v>
      </c>
      <c r="C3121" s="91" t="s">
        <v>25322</v>
      </c>
      <c r="D3121" s="91" t="s">
        <v>25323</v>
      </c>
      <c r="E3121" s="62" t="s">
        <v>15760</v>
      </c>
      <c r="F3121" s="62" t="s">
        <v>15768</v>
      </c>
    </row>
    <row r="3122" spans="1:6" x14ac:dyDescent="0.15">
      <c r="A3122" s="87" t="s">
        <v>4596</v>
      </c>
      <c r="B3122" s="91" t="s">
        <v>25324</v>
      </c>
      <c r="C3122" s="91" t="s">
        <v>25325</v>
      </c>
      <c r="D3122" s="91" t="s">
        <v>25326</v>
      </c>
      <c r="E3122" s="62" t="s">
        <v>15760</v>
      </c>
      <c r="F3122" s="62" t="s">
        <v>15768</v>
      </c>
    </row>
    <row r="3123" spans="1:6" x14ac:dyDescent="0.15">
      <c r="A3123" s="87" t="s">
        <v>4599</v>
      </c>
      <c r="B3123" s="91" t="s">
        <v>25327</v>
      </c>
      <c r="C3123" s="91" t="s">
        <v>25328</v>
      </c>
      <c r="D3123" s="91" t="s">
        <v>25329</v>
      </c>
      <c r="E3123" s="62" t="s">
        <v>15760</v>
      </c>
      <c r="F3123" s="62" t="s">
        <v>15768</v>
      </c>
    </row>
    <row r="3124" spans="1:6" x14ac:dyDescent="0.15">
      <c r="A3124" s="87" t="s">
        <v>4602</v>
      </c>
      <c r="B3124" s="91" t="s">
        <v>25330</v>
      </c>
      <c r="C3124" s="91" t="s">
        <v>25331</v>
      </c>
      <c r="D3124" s="91" t="s">
        <v>25332</v>
      </c>
      <c r="E3124" s="62" t="s">
        <v>15760</v>
      </c>
      <c r="F3124" s="62" t="s">
        <v>15768</v>
      </c>
    </row>
    <row r="3125" spans="1:6" x14ac:dyDescent="0.15">
      <c r="A3125" s="87" t="s">
        <v>4605</v>
      </c>
      <c r="B3125" s="91" t="s">
        <v>25333</v>
      </c>
      <c r="C3125" s="91" t="s">
        <v>25334</v>
      </c>
      <c r="D3125" s="91" t="s">
        <v>25335</v>
      </c>
      <c r="E3125" s="62" t="s">
        <v>15760</v>
      </c>
      <c r="F3125" s="62" t="s">
        <v>15768</v>
      </c>
    </row>
    <row r="3126" spans="1:6" x14ac:dyDescent="0.15">
      <c r="A3126" s="87" t="s">
        <v>4608</v>
      </c>
      <c r="B3126" s="91" t="s">
        <v>25336</v>
      </c>
      <c r="C3126" s="91" t="s">
        <v>25337</v>
      </c>
      <c r="D3126" s="91" t="s">
        <v>25338</v>
      </c>
      <c r="E3126" s="62" t="s">
        <v>15760</v>
      </c>
      <c r="F3126" s="62" t="s">
        <v>15768</v>
      </c>
    </row>
    <row r="3127" spans="1:6" x14ac:dyDescent="0.15">
      <c r="A3127" s="87" t="s">
        <v>4611</v>
      </c>
      <c r="B3127" s="91" t="s">
        <v>25339</v>
      </c>
      <c r="C3127" s="91" t="s">
        <v>25340</v>
      </c>
      <c r="D3127" s="91" t="s">
        <v>25341</v>
      </c>
      <c r="E3127" s="62" t="s">
        <v>15760</v>
      </c>
      <c r="F3127" s="62" t="s">
        <v>15768</v>
      </c>
    </row>
    <row r="3128" spans="1:6" x14ac:dyDescent="0.15">
      <c r="A3128" s="87" t="s">
        <v>4614</v>
      </c>
      <c r="B3128" s="91" t="s">
        <v>25342</v>
      </c>
      <c r="C3128" s="91" t="s">
        <v>25343</v>
      </c>
      <c r="D3128" s="91" t="s">
        <v>25344</v>
      </c>
      <c r="E3128" s="62" t="s">
        <v>15760</v>
      </c>
      <c r="F3128" s="62" t="s">
        <v>15768</v>
      </c>
    </row>
    <row r="3129" spans="1:6" x14ac:dyDescent="0.15">
      <c r="A3129" s="87" t="s">
        <v>4617</v>
      </c>
      <c r="B3129" s="91" t="s">
        <v>25345</v>
      </c>
      <c r="C3129" s="91" t="s">
        <v>25346</v>
      </c>
      <c r="D3129" s="91" t="s">
        <v>25347</v>
      </c>
      <c r="E3129" s="62" t="s">
        <v>15760</v>
      </c>
      <c r="F3129" s="62" t="s">
        <v>15768</v>
      </c>
    </row>
    <row r="3130" spans="1:6" x14ac:dyDescent="0.15">
      <c r="A3130" s="87" t="s">
        <v>4620</v>
      </c>
      <c r="B3130" s="91" t="s">
        <v>25348</v>
      </c>
      <c r="C3130" s="91" t="s">
        <v>25349</v>
      </c>
      <c r="D3130" s="91" t="s">
        <v>25350</v>
      </c>
      <c r="E3130" s="62" t="s">
        <v>15760</v>
      </c>
      <c r="F3130" s="62" t="s">
        <v>15768</v>
      </c>
    </row>
    <row r="3131" spans="1:6" x14ac:dyDescent="0.15">
      <c r="A3131" s="87" t="s">
        <v>4623</v>
      </c>
      <c r="B3131" s="91" t="s">
        <v>25351</v>
      </c>
      <c r="C3131" s="91" t="s">
        <v>25352</v>
      </c>
      <c r="D3131" s="91" t="s">
        <v>25353</v>
      </c>
      <c r="E3131" s="62" t="s">
        <v>15760</v>
      </c>
      <c r="F3131" s="62" t="s">
        <v>15768</v>
      </c>
    </row>
    <row r="3132" spans="1:6" x14ac:dyDescent="0.15">
      <c r="A3132" s="87" t="s">
        <v>4626</v>
      </c>
      <c r="B3132" s="91" t="s">
        <v>25354</v>
      </c>
      <c r="C3132" s="91" t="s">
        <v>25355</v>
      </c>
      <c r="D3132" s="91" t="s">
        <v>25356</v>
      </c>
      <c r="E3132" s="62" t="s">
        <v>15760</v>
      </c>
      <c r="F3132" s="62" t="s">
        <v>15768</v>
      </c>
    </row>
    <row r="3133" spans="1:6" x14ac:dyDescent="0.15">
      <c r="A3133" s="87" t="s">
        <v>4629</v>
      </c>
      <c r="B3133" s="91" t="s">
        <v>25357</v>
      </c>
      <c r="C3133" s="91" t="s">
        <v>25358</v>
      </c>
      <c r="D3133" s="91" t="s">
        <v>25359</v>
      </c>
      <c r="E3133" s="62" t="s">
        <v>15760</v>
      </c>
      <c r="F3133" s="62" t="s">
        <v>15768</v>
      </c>
    </row>
    <row r="3134" spans="1:6" x14ac:dyDescent="0.15">
      <c r="A3134" s="87" t="s">
        <v>4632</v>
      </c>
      <c r="B3134" s="91" t="s">
        <v>25360</v>
      </c>
      <c r="C3134" s="91" t="s">
        <v>25361</v>
      </c>
      <c r="D3134" s="91" t="s">
        <v>25362</v>
      </c>
      <c r="E3134" s="62" t="s">
        <v>15760</v>
      </c>
      <c r="F3134" s="62" t="s">
        <v>15768</v>
      </c>
    </row>
    <row r="3135" spans="1:6" x14ac:dyDescent="0.15">
      <c r="A3135" s="87" t="s">
        <v>4635</v>
      </c>
      <c r="B3135" s="91" t="s">
        <v>25363</v>
      </c>
      <c r="C3135" s="91" t="s">
        <v>25364</v>
      </c>
      <c r="D3135" s="91" t="s">
        <v>25365</v>
      </c>
      <c r="E3135" s="62" t="s">
        <v>15760</v>
      </c>
      <c r="F3135" s="62" t="s">
        <v>15768</v>
      </c>
    </row>
    <row r="3136" spans="1:6" x14ac:dyDescent="0.15">
      <c r="A3136" s="87" t="s">
        <v>4637</v>
      </c>
      <c r="B3136" s="91" t="s">
        <v>25366</v>
      </c>
      <c r="C3136" s="91" t="s">
        <v>25367</v>
      </c>
      <c r="D3136" s="91" t="s">
        <v>25368</v>
      </c>
      <c r="E3136" s="62" t="s">
        <v>15760</v>
      </c>
      <c r="F3136" s="62" t="s">
        <v>15768</v>
      </c>
    </row>
    <row r="3137" spans="1:6" x14ac:dyDescent="0.15">
      <c r="A3137" s="87" t="s">
        <v>4640</v>
      </c>
      <c r="B3137" s="91" t="s">
        <v>25369</v>
      </c>
      <c r="C3137" s="91" t="s">
        <v>25370</v>
      </c>
      <c r="D3137" s="91" t="s">
        <v>25371</v>
      </c>
      <c r="E3137" s="62" t="s">
        <v>15760</v>
      </c>
      <c r="F3137" s="62" t="s">
        <v>15768</v>
      </c>
    </row>
    <row r="3138" spans="1:6" x14ac:dyDescent="0.15">
      <c r="A3138" s="87" t="s">
        <v>4643</v>
      </c>
      <c r="B3138" s="91" t="s">
        <v>25372</v>
      </c>
      <c r="C3138" s="91" t="s">
        <v>25373</v>
      </c>
      <c r="D3138" s="91" t="s">
        <v>25374</v>
      </c>
      <c r="E3138" s="62" t="s">
        <v>15760</v>
      </c>
      <c r="F3138" s="62" t="s">
        <v>15768</v>
      </c>
    </row>
    <row r="3139" spans="1:6" x14ac:dyDescent="0.15">
      <c r="A3139" s="87" t="s">
        <v>4646</v>
      </c>
      <c r="B3139" s="91" t="s">
        <v>25375</v>
      </c>
      <c r="C3139" s="91" t="s">
        <v>25376</v>
      </c>
      <c r="D3139" s="91" t="s">
        <v>25377</v>
      </c>
      <c r="E3139" s="62" t="s">
        <v>15760</v>
      </c>
      <c r="F3139" s="62" t="s">
        <v>15768</v>
      </c>
    </row>
    <row r="3140" spans="1:6" x14ac:dyDescent="0.15">
      <c r="A3140" s="87" t="s">
        <v>4649</v>
      </c>
      <c r="B3140" s="91" t="s">
        <v>25378</v>
      </c>
      <c r="C3140" s="91" t="s">
        <v>25379</v>
      </c>
      <c r="D3140" s="91" t="s">
        <v>25380</v>
      </c>
      <c r="E3140" s="62" t="s">
        <v>15760</v>
      </c>
      <c r="F3140" s="62" t="s">
        <v>15768</v>
      </c>
    </row>
    <row r="3141" spans="1:6" x14ac:dyDescent="0.15">
      <c r="A3141" s="87" t="s">
        <v>4651</v>
      </c>
      <c r="B3141" s="91" t="s">
        <v>25381</v>
      </c>
      <c r="C3141" s="91" t="s">
        <v>25382</v>
      </c>
      <c r="D3141" s="91" t="s">
        <v>25383</v>
      </c>
      <c r="E3141" s="62" t="s">
        <v>15760</v>
      </c>
      <c r="F3141" s="62" t="s">
        <v>15768</v>
      </c>
    </row>
    <row r="3142" spans="1:6" x14ac:dyDescent="0.15">
      <c r="A3142" s="87" t="s">
        <v>4654</v>
      </c>
      <c r="B3142" s="91" t="s">
        <v>25384</v>
      </c>
      <c r="C3142" s="91" t="s">
        <v>25385</v>
      </c>
      <c r="D3142" s="91" t="s">
        <v>25386</v>
      </c>
      <c r="E3142" s="62" t="s">
        <v>15760</v>
      </c>
      <c r="F3142" s="62" t="s">
        <v>15768</v>
      </c>
    </row>
    <row r="3143" spans="1:6" x14ac:dyDescent="0.15">
      <c r="A3143" s="87" t="s">
        <v>4657</v>
      </c>
      <c r="B3143" s="91" t="s">
        <v>25387</v>
      </c>
      <c r="C3143" s="91" t="s">
        <v>25388</v>
      </c>
      <c r="D3143" s="91" t="s">
        <v>25389</v>
      </c>
      <c r="E3143" s="62" t="s">
        <v>15760</v>
      </c>
      <c r="F3143" s="62" t="s">
        <v>15768</v>
      </c>
    </row>
    <row r="3144" spans="1:6" x14ac:dyDescent="0.15">
      <c r="A3144" s="87" t="s">
        <v>4660</v>
      </c>
      <c r="B3144" s="91" t="s">
        <v>25390</v>
      </c>
      <c r="C3144" s="91" t="s">
        <v>25391</v>
      </c>
      <c r="D3144" s="91" t="s">
        <v>25392</v>
      </c>
      <c r="E3144" s="62" t="s">
        <v>15760</v>
      </c>
      <c r="F3144" s="62" t="s">
        <v>15768</v>
      </c>
    </row>
    <row r="3145" spans="1:6" x14ac:dyDescent="0.15">
      <c r="A3145" s="87" t="s">
        <v>4663</v>
      </c>
      <c r="B3145" s="91" t="s">
        <v>25393</v>
      </c>
      <c r="C3145" s="91" t="s">
        <v>25394</v>
      </c>
      <c r="D3145" s="91" t="s">
        <v>25395</v>
      </c>
      <c r="E3145" s="62" t="s">
        <v>15760</v>
      </c>
      <c r="F3145" s="62" t="s">
        <v>15768</v>
      </c>
    </row>
    <row r="3146" spans="1:6" x14ac:dyDescent="0.15">
      <c r="A3146" s="87" t="s">
        <v>4666</v>
      </c>
      <c r="B3146" s="91" t="s">
        <v>25396</v>
      </c>
      <c r="C3146" s="91" t="s">
        <v>25397</v>
      </c>
      <c r="D3146" s="91" t="s">
        <v>25398</v>
      </c>
      <c r="E3146" s="62" t="s">
        <v>15760</v>
      </c>
      <c r="F3146" s="62" t="s">
        <v>15768</v>
      </c>
    </row>
    <row r="3147" spans="1:6" x14ac:dyDescent="0.15">
      <c r="A3147" s="87" t="s">
        <v>4669</v>
      </c>
      <c r="B3147" s="91" t="s">
        <v>25399</v>
      </c>
      <c r="C3147" s="91" t="s">
        <v>25400</v>
      </c>
      <c r="D3147" s="91" t="s">
        <v>25401</v>
      </c>
      <c r="E3147" s="62" t="s">
        <v>15760</v>
      </c>
      <c r="F3147" s="62" t="s">
        <v>15768</v>
      </c>
    </row>
    <row r="3148" spans="1:6" x14ac:dyDescent="0.15">
      <c r="A3148" s="87" t="s">
        <v>4672</v>
      </c>
      <c r="B3148" s="91" t="s">
        <v>25402</v>
      </c>
      <c r="C3148" s="91" t="s">
        <v>25403</v>
      </c>
      <c r="D3148" s="91" t="s">
        <v>25404</v>
      </c>
      <c r="E3148" s="62" t="s">
        <v>15760</v>
      </c>
      <c r="F3148" s="62" t="s">
        <v>15768</v>
      </c>
    </row>
    <row r="3149" spans="1:6" x14ac:dyDescent="0.15">
      <c r="A3149" s="87" t="s">
        <v>4674</v>
      </c>
      <c r="B3149" s="91" t="s">
        <v>25405</v>
      </c>
      <c r="C3149" s="91" t="s">
        <v>25406</v>
      </c>
      <c r="D3149" s="91" t="s">
        <v>25407</v>
      </c>
      <c r="E3149" s="62" t="s">
        <v>15760</v>
      </c>
      <c r="F3149" s="62" t="s">
        <v>15768</v>
      </c>
    </row>
    <row r="3150" spans="1:6" x14ac:dyDescent="0.15">
      <c r="A3150" s="87" t="s">
        <v>4677</v>
      </c>
      <c r="B3150" s="91" t="s">
        <v>25408</v>
      </c>
      <c r="C3150" s="91" t="s">
        <v>25409</v>
      </c>
      <c r="D3150" s="91" t="s">
        <v>25410</v>
      </c>
      <c r="E3150" s="62" t="s">
        <v>15760</v>
      </c>
      <c r="F3150" s="62" t="s">
        <v>15768</v>
      </c>
    </row>
    <row r="3151" spans="1:6" x14ac:dyDescent="0.15">
      <c r="A3151" s="87" t="s">
        <v>4680</v>
      </c>
      <c r="B3151" s="91" t="s">
        <v>25411</v>
      </c>
      <c r="C3151" s="91" t="s">
        <v>25412</v>
      </c>
      <c r="D3151" s="91" t="s">
        <v>25413</v>
      </c>
      <c r="E3151" s="62" t="s">
        <v>15760</v>
      </c>
      <c r="F3151" s="62" t="s">
        <v>15768</v>
      </c>
    </row>
    <row r="3152" spans="1:6" x14ac:dyDescent="0.15">
      <c r="A3152" s="87" t="s">
        <v>4683</v>
      </c>
      <c r="B3152" s="91" t="s">
        <v>25414</v>
      </c>
      <c r="C3152" s="91" t="s">
        <v>25415</v>
      </c>
      <c r="D3152" s="91" t="s">
        <v>25416</v>
      </c>
      <c r="E3152" s="62" t="s">
        <v>15760</v>
      </c>
      <c r="F3152" s="62" t="s">
        <v>15768</v>
      </c>
    </row>
    <row r="3153" spans="1:6" x14ac:dyDescent="0.15">
      <c r="A3153" s="87" t="s">
        <v>4686</v>
      </c>
      <c r="B3153" s="91" t="s">
        <v>25417</v>
      </c>
      <c r="C3153" s="91" t="s">
        <v>25418</v>
      </c>
      <c r="D3153" s="91" t="s">
        <v>25419</v>
      </c>
      <c r="E3153" s="62" t="s">
        <v>15760</v>
      </c>
      <c r="F3153" s="62" t="s">
        <v>15768</v>
      </c>
    </row>
    <row r="3154" spans="1:6" x14ac:dyDescent="0.15">
      <c r="A3154" s="87" t="s">
        <v>4689</v>
      </c>
      <c r="B3154" s="91" t="s">
        <v>25420</v>
      </c>
      <c r="C3154" s="91" t="s">
        <v>25421</v>
      </c>
      <c r="D3154" s="91" t="s">
        <v>25422</v>
      </c>
      <c r="E3154" s="62" t="s">
        <v>15760</v>
      </c>
      <c r="F3154" s="62" t="s">
        <v>15768</v>
      </c>
    </row>
    <row r="3155" spans="1:6" x14ac:dyDescent="0.15">
      <c r="A3155" s="87" t="s">
        <v>4692</v>
      </c>
      <c r="B3155" s="91" t="s">
        <v>25423</v>
      </c>
      <c r="C3155" s="91" t="s">
        <v>25424</v>
      </c>
      <c r="D3155" s="91" t="s">
        <v>25425</v>
      </c>
      <c r="E3155" s="62" t="s">
        <v>15760</v>
      </c>
      <c r="F3155" s="62" t="s">
        <v>15768</v>
      </c>
    </row>
    <row r="3156" spans="1:6" x14ac:dyDescent="0.15">
      <c r="A3156" s="87" t="s">
        <v>4695</v>
      </c>
      <c r="B3156" s="91" t="s">
        <v>25426</v>
      </c>
      <c r="C3156" s="91" t="s">
        <v>25427</v>
      </c>
      <c r="D3156" s="91" t="s">
        <v>25428</v>
      </c>
      <c r="E3156" s="62" t="s">
        <v>15760</v>
      </c>
      <c r="F3156" s="62" t="s">
        <v>15768</v>
      </c>
    </row>
    <row r="3157" spans="1:6" x14ac:dyDescent="0.15">
      <c r="A3157" s="87" t="s">
        <v>4698</v>
      </c>
      <c r="B3157" s="91" t="s">
        <v>25429</v>
      </c>
      <c r="C3157" s="91" t="s">
        <v>25430</v>
      </c>
      <c r="D3157" s="91" t="s">
        <v>25431</v>
      </c>
      <c r="E3157" s="62" t="s">
        <v>15760</v>
      </c>
      <c r="F3157" s="62" t="s">
        <v>15768</v>
      </c>
    </row>
    <row r="3158" spans="1:6" x14ac:dyDescent="0.15">
      <c r="A3158" s="87" t="s">
        <v>4701</v>
      </c>
      <c r="B3158" s="91" t="s">
        <v>25432</v>
      </c>
      <c r="C3158" s="91" t="s">
        <v>25433</v>
      </c>
      <c r="D3158" s="91" t="s">
        <v>25434</v>
      </c>
      <c r="E3158" s="62" t="s">
        <v>15760</v>
      </c>
      <c r="F3158" s="62" t="s">
        <v>15768</v>
      </c>
    </row>
    <row r="3159" spans="1:6" x14ac:dyDescent="0.15">
      <c r="A3159" s="87" t="s">
        <v>4704</v>
      </c>
      <c r="B3159" s="91" t="s">
        <v>25435</v>
      </c>
      <c r="C3159" s="91" t="s">
        <v>25436</v>
      </c>
      <c r="D3159" s="91" t="s">
        <v>25437</v>
      </c>
      <c r="E3159" s="62" t="s">
        <v>15760</v>
      </c>
      <c r="F3159" s="62" t="s">
        <v>15768</v>
      </c>
    </row>
    <row r="3160" spans="1:6" x14ac:dyDescent="0.15">
      <c r="A3160" s="87" t="s">
        <v>4707</v>
      </c>
      <c r="B3160" s="91" t="s">
        <v>25438</v>
      </c>
      <c r="C3160" s="91" t="s">
        <v>25439</v>
      </c>
      <c r="D3160" s="91" t="s">
        <v>25440</v>
      </c>
      <c r="E3160" s="62" t="s">
        <v>15760</v>
      </c>
      <c r="F3160" s="62" t="s">
        <v>15768</v>
      </c>
    </row>
    <row r="3161" spans="1:6" x14ac:dyDescent="0.15">
      <c r="A3161" s="87" t="s">
        <v>4710</v>
      </c>
      <c r="B3161" s="91" t="s">
        <v>25441</v>
      </c>
      <c r="C3161" s="91" t="s">
        <v>25442</v>
      </c>
      <c r="D3161" s="91" t="s">
        <v>25443</v>
      </c>
      <c r="E3161" s="62" t="s">
        <v>15760</v>
      </c>
      <c r="F3161" s="62" t="s">
        <v>15768</v>
      </c>
    </row>
    <row r="3162" spans="1:6" x14ac:dyDescent="0.15">
      <c r="A3162" s="87" t="s">
        <v>4713</v>
      </c>
      <c r="B3162" s="91" t="s">
        <v>25444</v>
      </c>
      <c r="C3162" s="91" t="s">
        <v>25445</v>
      </c>
      <c r="D3162" s="91" t="s">
        <v>25446</v>
      </c>
      <c r="E3162" s="62" t="s">
        <v>15760</v>
      </c>
      <c r="F3162" s="62" t="s">
        <v>15768</v>
      </c>
    </row>
    <row r="3163" spans="1:6" x14ac:dyDescent="0.15">
      <c r="A3163" s="87" t="s">
        <v>4716</v>
      </c>
      <c r="B3163" s="91" t="s">
        <v>25447</v>
      </c>
      <c r="C3163" s="91" t="s">
        <v>25448</v>
      </c>
      <c r="D3163" s="91" t="s">
        <v>25449</v>
      </c>
      <c r="E3163" s="62" t="s">
        <v>15760</v>
      </c>
      <c r="F3163" s="62" t="s">
        <v>15768</v>
      </c>
    </row>
    <row r="3164" spans="1:6" x14ac:dyDescent="0.15">
      <c r="A3164" s="87" t="s">
        <v>4719</v>
      </c>
      <c r="B3164" s="91" t="s">
        <v>25450</v>
      </c>
      <c r="C3164" s="91" t="s">
        <v>25451</v>
      </c>
      <c r="D3164" s="91" t="s">
        <v>25452</v>
      </c>
      <c r="E3164" s="62" t="s">
        <v>15760</v>
      </c>
      <c r="F3164" s="62" t="s">
        <v>15768</v>
      </c>
    </row>
    <row r="3165" spans="1:6" x14ac:dyDescent="0.15">
      <c r="A3165" s="87" t="s">
        <v>4722</v>
      </c>
      <c r="B3165" s="91" t="s">
        <v>25453</v>
      </c>
      <c r="C3165" s="91" t="s">
        <v>25454</v>
      </c>
      <c r="D3165" s="91" t="s">
        <v>25455</v>
      </c>
      <c r="E3165" s="62" t="s">
        <v>15760</v>
      </c>
      <c r="F3165" s="62" t="s">
        <v>15768</v>
      </c>
    </row>
    <row r="3166" spans="1:6" x14ac:dyDescent="0.15">
      <c r="A3166" s="87" t="s">
        <v>4725</v>
      </c>
      <c r="B3166" s="91" t="s">
        <v>25456</v>
      </c>
      <c r="C3166" s="91" t="s">
        <v>25457</v>
      </c>
      <c r="D3166" s="91" t="s">
        <v>25458</v>
      </c>
      <c r="E3166" s="62" t="s">
        <v>15760</v>
      </c>
      <c r="F3166" s="62" t="s">
        <v>15768</v>
      </c>
    </row>
    <row r="3167" spans="1:6" x14ac:dyDescent="0.15">
      <c r="A3167" s="87" t="s">
        <v>4728</v>
      </c>
      <c r="B3167" s="91" t="s">
        <v>25459</v>
      </c>
      <c r="C3167" s="91" t="s">
        <v>25460</v>
      </c>
      <c r="D3167" s="91" t="s">
        <v>25461</v>
      </c>
      <c r="E3167" s="62" t="s">
        <v>15760</v>
      </c>
      <c r="F3167" s="62" t="s">
        <v>15768</v>
      </c>
    </row>
    <row r="3168" spans="1:6" x14ac:dyDescent="0.15">
      <c r="A3168" s="87" t="s">
        <v>4730</v>
      </c>
      <c r="B3168" s="91" t="s">
        <v>25462</v>
      </c>
      <c r="C3168" s="91" t="s">
        <v>25463</v>
      </c>
      <c r="D3168" s="91" t="s">
        <v>25464</v>
      </c>
      <c r="E3168" s="62" t="s">
        <v>15760</v>
      </c>
      <c r="F3168" s="62" t="s">
        <v>15768</v>
      </c>
    </row>
    <row r="3169" spans="1:6" x14ac:dyDescent="0.15">
      <c r="A3169" s="87" t="s">
        <v>4733</v>
      </c>
      <c r="B3169" s="91" t="s">
        <v>25465</v>
      </c>
      <c r="C3169" s="91" t="s">
        <v>25466</v>
      </c>
      <c r="D3169" s="91" t="s">
        <v>25467</v>
      </c>
      <c r="E3169" s="62" t="s">
        <v>15760</v>
      </c>
      <c r="F3169" s="62" t="s">
        <v>15768</v>
      </c>
    </row>
    <row r="3170" spans="1:6" x14ac:dyDescent="0.15">
      <c r="A3170" s="87" t="s">
        <v>4736</v>
      </c>
      <c r="B3170" s="91" t="s">
        <v>25468</v>
      </c>
      <c r="C3170" s="91" t="s">
        <v>25469</v>
      </c>
      <c r="D3170" s="91" t="s">
        <v>25470</v>
      </c>
      <c r="E3170" s="62" t="s">
        <v>15760</v>
      </c>
      <c r="F3170" s="62" t="s">
        <v>15768</v>
      </c>
    </row>
    <row r="3171" spans="1:6" x14ac:dyDescent="0.15">
      <c r="A3171" s="87" t="s">
        <v>4739</v>
      </c>
      <c r="B3171" s="91" t="s">
        <v>25471</v>
      </c>
      <c r="C3171" s="91" t="s">
        <v>25472</v>
      </c>
      <c r="D3171" s="91" t="s">
        <v>25473</v>
      </c>
      <c r="E3171" s="62" t="s">
        <v>15760</v>
      </c>
      <c r="F3171" s="62" t="s">
        <v>15768</v>
      </c>
    </row>
    <row r="3172" spans="1:6" x14ac:dyDescent="0.15">
      <c r="A3172" s="87" t="s">
        <v>4742</v>
      </c>
      <c r="B3172" s="91" t="s">
        <v>25474</v>
      </c>
      <c r="C3172" s="91" t="s">
        <v>25475</v>
      </c>
      <c r="D3172" s="91" t="s">
        <v>25476</v>
      </c>
      <c r="E3172" s="62" t="s">
        <v>15760</v>
      </c>
      <c r="F3172" s="62" t="s">
        <v>15768</v>
      </c>
    </row>
    <row r="3173" spans="1:6" x14ac:dyDescent="0.15">
      <c r="A3173" s="87" t="s">
        <v>4745</v>
      </c>
      <c r="B3173" s="91" t="s">
        <v>25477</v>
      </c>
      <c r="C3173" s="91" t="s">
        <v>25478</v>
      </c>
      <c r="D3173" s="91" t="s">
        <v>25479</v>
      </c>
      <c r="E3173" s="62" t="s">
        <v>15760</v>
      </c>
      <c r="F3173" s="62" t="s">
        <v>15768</v>
      </c>
    </row>
    <row r="3174" spans="1:6" x14ac:dyDescent="0.15">
      <c r="A3174" s="87" t="s">
        <v>4748</v>
      </c>
      <c r="B3174" s="91" t="s">
        <v>25480</v>
      </c>
      <c r="C3174" s="91" t="s">
        <v>25481</v>
      </c>
      <c r="D3174" s="91" t="s">
        <v>25482</v>
      </c>
      <c r="E3174" s="62" t="s">
        <v>15760</v>
      </c>
      <c r="F3174" s="62" t="s">
        <v>15768</v>
      </c>
    </row>
    <row r="3175" spans="1:6" x14ac:dyDescent="0.15">
      <c r="A3175" s="87" t="s">
        <v>4751</v>
      </c>
      <c r="B3175" s="91" t="s">
        <v>25483</v>
      </c>
      <c r="C3175" s="91" t="s">
        <v>25484</v>
      </c>
      <c r="D3175" s="91" t="s">
        <v>25485</v>
      </c>
      <c r="E3175" s="62" t="s">
        <v>15760</v>
      </c>
      <c r="F3175" s="62" t="s">
        <v>15768</v>
      </c>
    </row>
    <row r="3176" spans="1:6" x14ac:dyDescent="0.15">
      <c r="A3176" s="87" t="s">
        <v>4754</v>
      </c>
      <c r="B3176" s="91" t="s">
        <v>25486</v>
      </c>
      <c r="C3176" s="91" t="s">
        <v>25487</v>
      </c>
      <c r="D3176" s="91" t="s">
        <v>25488</v>
      </c>
      <c r="E3176" s="62" t="s">
        <v>15760</v>
      </c>
      <c r="F3176" s="62" t="s">
        <v>15768</v>
      </c>
    </row>
    <row r="3177" spans="1:6" x14ac:dyDescent="0.15">
      <c r="A3177" s="87" t="s">
        <v>4757</v>
      </c>
      <c r="B3177" s="91" t="s">
        <v>25489</v>
      </c>
      <c r="C3177" s="91" t="s">
        <v>25490</v>
      </c>
      <c r="D3177" s="91" t="s">
        <v>25491</v>
      </c>
      <c r="E3177" s="62" t="s">
        <v>15760</v>
      </c>
      <c r="F3177" s="62" t="s">
        <v>15768</v>
      </c>
    </row>
    <row r="3178" spans="1:6" x14ac:dyDescent="0.15">
      <c r="A3178" s="87" t="s">
        <v>4760</v>
      </c>
      <c r="B3178" s="91" t="s">
        <v>25492</v>
      </c>
      <c r="C3178" s="91" t="s">
        <v>25493</v>
      </c>
      <c r="D3178" s="91" t="s">
        <v>25494</v>
      </c>
      <c r="E3178" s="62" t="s">
        <v>15760</v>
      </c>
      <c r="F3178" s="62" t="s">
        <v>15768</v>
      </c>
    </row>
    <row r="3179" spans="1:6" x14ac:dyDescent="0.15">
      <c r="A3179" s="87" t="s">
        <v>4763</v>
      </c>
      <c r="B3179" s="91" t="s">
        <v>25495</v>
      </c>
      <c r="C3179" s="91" t="s">
        <v>25496</v>
      </c>
      <c r="D3179" s="91" t="s">
        <v>25497</v>
      </c>
      <c r="E3179" s="62" t="s">
        <v>15760</v>
      </c>
      <c r="F3179" s="62" t="s">
        <v>15768</v>
      </c>
    </row>
    <row r="3180" spans="1:6" x14ac:dyDescent="0.15">
      <c r="A3180" s="87" t="s">
        <v>4766</v>
      </c>
      <c r="B3180" s="91" t="s">
        <v>25498</v>
      </c>
      <c r="C3180" s="91" t="s">
        <v>25499</v>
      </c>
      <c r="D3180" s="91" t="s">
        <v>25500</v>
      </c>
      <c r="E3180" s="62" t="s">
        <v>15760</v>
      </c>
      <c r="F3180" s="62" t="s">
        <v>15768</v>
      </c>
    </row>
    <row r="3181" spans="1:6" x14ac:dyDescent="0.15">
      <c r="A3181" s="87" t="s">
        <v>4769</v>
      </c>
      <c r="B3181" s="91" t="s">
        <v>25501</v>
      </c>
      <c r="C3181" s="91" t="s">
        <v>25502</v>
      </c>
      <c r="D3181" s="91" t="s">
        <v>25503</v>
      </c>
      <c r="E3181" s="62" t="s">
        <v>15760</v>
      </c>
      <c r="F3181" s="62" t="s">
        <v>15768</v>
      </c>
    </row>
    <row r="3182" spans="1:6" x14ac:dyDescent="0.15">
      <c r="A3182" s="87" t="s">
        <v>4772</v>
      </c>
      <c r="B3182" s="91" t="s">
        <v>25504</v>
      </c>
      <c r="C3182" s="91" t="s">
        <v>25505</v>
      </c>
      <c r="D3182" s="91" t="s">
        <v>25506</v>
      </c>
      <c r="E3182" s="62" t="s">
        <v>15760</v>
      </c>
      <c r="F3182" s="62" t="s">
        <v>15768</v>
      </c>
    </row>
    <row r="3183" spans="1:6" x14ac:dyDescent="0.15">
      <c r="A3183" s="87" t="s">
        <v>4775</v>
      </c>
      <c r="B3183" s="91" t="s">
        <v>25507</v>
      </c>
      <c r="C3183" s="91" t="s">
        <v>25508</v>
      </c>
      <c r="D3183" s="91" t="s">
        <v>25509</v>
      </c>
      <c r="E3183" s="62" t="s">
        <v>15760</v>
      </c>
      <c r="F3183" s="62" t="s">
        <v>15768</v>
      </c>
    </row>
    <row r="3184" spans="1:6" x14ac:dyDescent="0.15">
      <c r="A3184" s="87" t="s">
        <v>4778</v>
      </c>
      <c r="B3184" s="91" t="s">
        <v>25510</v>
      </c>
      <c r="C3184" s="91" t="s">
        <v>25511</v>
      </c>
      <c r="D3184" s="91" t="s">
        <v>25512</v>
      </c>
      <c r="E3184" s="62" t="s">
        <v>15760</v>
      </c>
      <c r="F3184" s="62" t="s">
        <v>15768</v>
      </c>
    </row>
    <row r="3185" spans="1:6" x14ac:dyDescent="0.15">
      <c r="A3185" s="87" t="s">
        <v>4781</v>
      </c>
      <c r="B3185" s="91" t="s">
        <v>25513</v>
      </c>
      <c r="C3185" s="91" t="s">
        <v>25514</v>
      </c>
      <c r="D3185" s="91" t="s">
        <v>25515</v>
      </c>
      <c r="E3185" s="62" t="s">
        <v>15760</v>
      </c>
      <c r="F3185" s="62" t="s">
        <v>15768</v>
      </c>
    </row>
    <row r="3186" spans="1:6" x14ac:dyDescent="0.15">
      <c r="A3186" s="87" t="s">
        <v>4784</v>
      </c>
      <c r="B3186" s="91" t="s">
        <v>25516</v>
      </c>
      <c r="C3186" s="91" t="s">
        <v>25517</v>
      </c>
      <c r="D3186" s="91" t="s">
        <v>25518</v>
      </c>
      <c r="E3186" s="62" t="s">
        <v>15760</v>
      </c>
      <c r="F3186" s="62" t="s">
        <v>15768</v>
      </c>
    </row>
    <row r="3187" spans="1:6" x14ac:dyDescent="0.15">
      <c r="A3187" s="87" t="s">
        <v>4787</v>
      </c>
      <c r="B3187" s="91" t="s">
        <v>25519</v>
      </c>
      <c r="C3187" s="91" t="s">
        <v>25520</v>
      </c>
      <c r="D3187" s="91" t="s">
        <v>25521</v>
      </c>
      <c r="E3187" s="62" t="s">
        <v>15760</v>
      </c>
      <c r="F3187" s="62" t="s">
        <v>15768</v>
      </c>
    </row>
    <row r="3188" spans="1:6" x14ac:dyDescent="0.15">
      <c r="A3188" s="87" t="s">
        <v>4790</v>
      </c>
      <c r="B3188" s="91" t="s">
        <v>25522</v>
      </c>
      <c r="C3188" s="91" t="s">
        <v>25523</v>
      </c>
      <c r="D3188" s="91" t="s">
        <v>25524</v>
      </c>
      <c r="E3188" s="62" t="s">
        <v>15760</v>
      </c>
      <c r="F3188" s="62" t="s">
        <v>15768</v>
      </c>
    </row>
    <row r="3189" spans="1:6" x14ac:dyDescent="0.15">
      <c r="A3189" s="87" t="s">
        <v>4793</v>
      </c>
      <c r="B3189" s="91" t="s">
        <v>25525</v>
      </c>
      <c r="C3189" s="91" t="s">
        <v>25526</v>
      </c>
      <c r="D3189" s="91" t="s">
        <v>25527</v>
      </c>
      <c r="E3189" s="62" t="s">
        <v>15760</v>
      </c>
      <c r="F3189" s="62" t="s">
        <v>15768</v>
      </c>
    </row>
    <row r="3190" spans="1:6" x14ac:dyDescent="0.15">
      <c r="A3190" s="87" t="s">
        <v>4796</v>
      </c>
      <c r="B3190" s="91" t="s">
        <v>25528</v>
      </c>
      <c r="C3190" s="91" t="s">
        <v>25529</v>
      </c>
      <c r="D3190" s="91" t="s">
        <v>25530</v>
      </c>
      <c r="E3190" s="62" t="s">
        <v>15760</v>
      </c>
      <c r="F3190" s="62" t="s">
        <v>15768</v>
      </c>
    </row>
    <row r="3191" spans="1:6" x14ac:dyDescent="0.15">
      <c r="A3191" s="87" t="s">
        <v>4799</v>
      </c>
      <c r="B3191" s="91" t="s">
        <v>25531</v>
      </c>
      <c r="C3191" s="91" t="s">
        <v>25532</v>
      </c>
      <c r="D3191" s="91" t="s">
        <v>25533</v>
      </c>
      <c r="E3191" s="62" t="s">
        <v>15760</v>
      </c>
      <c r="F3191" s="62" t="s">
        <v>15768</v>
      </c>
    </row>
    <row r="3192" spans="1:6" x14ac:dyDescent="0.15">
      <c r="A3192" s="87" t="s">
        <v>4802</v>
      </c>
      <c r="B3192" s="91" t="s">
        <v>25534</v>
      </c>
      <c r="C3192" s="91" t="s">
        <v>25535</v>
      </c>
      <c r="D3192" s="91" t="s">
        <v>25536</v>
      </c>
      <c r="E3192" s="62" t="s">
        <v>15760</v>
      </c>
      <c r="F3192" s="62" t="s">
        <v>15768</v>
      </c>
    </row>
    <row r="3193" spans="1:6" x14ac:dyDescent="0.15">
      <c r="A3193" s="87" t="s">
        <v>4805</v>
      </c>
      <c r="B3193" s="91" t="s">
        <v>25537</v>
      </c>
      <c r="C3193" s="91" t="s">
        <v>25538</v>
      </c>
      <c r="D3193" s="91" t="s">
        <v>25539</v>
      </c>
      <c r="E3193" s="62" t="s">
        <v>15760</v>
      </c>
      <c r="F3193" s="62" t="s">
        <v>15768</v>
      </c>
    </row>
    <row r="3194" spans="1:6" x14ac:dyDescent="0.15">
      <c r="A3194" s="87" t="s">
        <v>4808</v>
      </c>
      <c r="B3194" s="91" t="s">
        <v>25540</v>
      </c>
      <c r="C3194" s="91" t="s">
        <v>25541</v>
      </c>
      <c r="D3194" s="91" t="s">
        <v>25542</v>
      </c>
      <c r="E3194" s="62" t="s">
        <v>15760</v>
      </c>
      <c r="F3194" s="62" t="s">
        <v>15768</v>
      </c>
    </row>
    <row r="3195" spans="1:6" x14ac:dyDescent="0.15">
      <c r="A3195" s="87" t="s">
        <v>4811</v>
      </c>
      <c r="B3195" s="91" t="s">
        <v>25543</v>
      </c>
      <c r="C3195" s="91" t="s">
        <v>25544</v>
      </c>
      <c r="D3195" s="91" t="s">
        <v>25545</v>
      </c>
      <c r="E3195" s="62" t="s">
        <v>15760</v>
      </c>
      <c r="F3195" s="62" t="s">
        <v>15768</v>
      </c>
    </row>
    <row r="3196" spans="1:6" x14ac:dyDescent="0.15">
      <c r="A3196" s="87" t="s">
        <v>4814</v>
      </c>
      <c r="B3196" s="91" t="s">
        <v>25546</v>
      </c>
      <c r="C3196" s="91" t="s">
        <v>25547</v>
      </c>
      <c r="D3196" s="91" t="s">
        <v>25548</v>
      </c>
      <c r="E3196" s="62" t="s">
        <v>15760</v>
      </c>
      <c r="F3196" s="62" t="s">
        <v>15768</v>
      </c>
    </row>
    <row r="3197" spans="1:6" x14ac:dyDescent="0.15">
      <c r="A3197" s="87" t="s">
        <v>4817</v>
      </c>
      <c r="B3197" s="91" t="s">
        <v>25549</v>
      </c>
      <c r="C3197" s="91" t="s">
        <v>25550</v>
      </c>
      <c r="D3197" s="91" t="s">
        <v>25551</v>
      </c>
      <c r="E3197" s="62" t="s">
        <v>15760</v>
      </c>
      <c r="F3197" s="62" t="s">
        <v>15768</v>
      </c>
    </row>
    <row r="3198" spans="1:6" x14ac:dyDescent="0.15">
      <c r="A3198" s="87" t="s">
        <v>4820</v>
      </c>
      <c r="B3198" s="91" t="s">
        <v>25552</v>
      </c>
      <c r="C3198" s="91" t="s">
        <v>25553</v>
      </c>
      <c r="D3198" s="91" t="s">
        <v>25554</v>
      </c>
      <c r="E3198" s="62" t="s">
        <v>15760</v>
      </c>
      <c r="F3198" s="62" t="s">
        <v>15768</v>
      </c>
    </row>
    <row r="3199" spans="1:6" x14ac:dyDescent="0.15">
      <c r="A3199" s="87" t="s">
        <v>4823</v>
      </c>
      <c r="B3199" s="91" t="s">
        <v>25555</v>
      </c>
      <c r="C3199" s="91" t="s">
        <v>25556</v>
      </c>
      <c r="D3199" s="91" t="s">
        <v>25557</v>
      </c>
      <c r="E3199" s="62" t="s">
        <v>15760</v>
      </c>
      <c r="F3199" s="62" t="s">
        <v>15768</v>
      </c>
    </row>
    <row r="3200" spans="1:6" x14ac:dyDescent="0.15">
      <c r="A3200" s="87" t="s">
        <v>4826</v>
      </c>
      <c r="B3200" s="91" t="s">
        <v>25558</v>
      </c>
      <c r="C3200" s="91" t="s">
        <v>25559</v>
      </c>
      <c r="D3200" s="91" t="s">
        <v>25560</v>
      </c>
      <c r="E3200" s="62" t="s">
        <v>15760</v>
      </c>
      <c r="F3200" s="62" t="s">
        <v>15768</v>
      </c>
    </row>
    <row r="3201" spans="1:6" x14ac:dyDescent="0.15">
      <c r="A3201" s="87" t="s">
        <v>4829</v>
      </c>
      <c r="B3201" s="91" t="s">
        <v>25561</v>
      </c>
      <c r="C3201" s="91" t="s">
        <v>25562</v>
      </c>
      <c r="D3201" s="91" t="s">
        <v>25563</v>
      </c>
      <c r="E3201" s="62" t="s">
        <v>15760</v>
      </c>
      <c r="F3201" s="62" t="s">
        <v>15768</v>
      </c>
    </row>
    <row r="3202" spans="1:6" x14ac:dyDescent="0.15">
      <c r="A3202" s="87" t="s">
        <v>4832</v>
      </c>
      <c r="B3202" s="91" t="s">
        <v>25564</v>
      </c>
      <c r="C3202" s="91" t="s">
        <v>25565</v>
      </c>
      <c r="D3202" s="91" t="s">
        <v>25566</v>
      </c>
      <c r="E3202" s="62" t="s">
        <v>15760</v>
      </c>
      <c r="F3202" s="62" t="s">
        <v>15768</v>
      </c>
    </row>
    <row r="3203" spans="1:6" x14ac:dyDescent="0.15">
      <c r="A3203" s="87" t="s">
        <v>4835</v>
      </c>
      <c r="B3203" s="91" t="s">
        <v>25567</v>
      </c>
      <c r="C3203" s="91" t="s">
        <v>25568</v>
      </c>
      <c r="D3203" s="91" t="s">
        <v>25569</v>
      </c>
      <c r="E3203" s="62" t="s">
        <v>15760</v>
      </c>
      <c r="F3203" s="62" t="s">
        <v>15768</v>
      </c>
    </row>
    <row r="3204" spans="1:6" x14ac:dyDescent="0.15">
      <c r="A3204" s="87" t="s">
        <v>4838</v>
      </c>
      <c r="B3204" s="91" t="s">
        <v>25570</v>
      </c>
      <c r="C3204" s="91" t="s">
        <v>25571</v>
      </c>
      <c r="D3204" s="91" t="s">
        <v>25572</v>
      </c>
      <c r="E3204" s="62" t="s">
        <v>15760</v>
      </c>
      <c r="F3204" s="62" t="s">
        <v>15768</v>
      </c>
    </row>
    <row r="3205" spans="1:6" x14ac:dyDescent="0.15">
      <c r="A3205" s="87" t="s">
        <v>4841</v>
      </c>
      <c r="B3205" s="91" t="s">
        <v>25573</v>
      </c>
      <c r="C3205" s="91" t="s">
        <v>25574</v>
      </c>
      <c r="D3205" s="91" t="s">
        <v>25575</v>
      </c>
      <c r="E3205" s="62" t="s">
        <v>15760</v>
      </c>
      <c r="F3205" s="62" t="s">
        <v>15768</v>
      </c>
    </row>
    <row r="3206" spans="1:6" x14ac:dyDescent="0.15">
      <c r="A3206" s="87" t="s">
        <v>4844</v>
      </c>
      <c r="B3206" s="91" t="s">
        <v>25576</v>
      </c>
      <c r="C3206" s="91" t="s">
        <v>25577</v>
      </c>
      <c r="D3206" s="91" t="s">
        <v>25578</v>
      </c>
      <c r="E3206" s="62" t="s">
        <v>15760</v>
      </c>
      <c r="F3206" s="62" t="s">
        <v>15768</v>
      </c>
    </row>
    <row r="3207" spans="1:6" x14ac:dyDescent="0.15">
      <c r="A3207" s="87" t="s">
        <v>4847</v>
      </c>
      <c r="B3207" s="91" t="s">
        <v>25579</v>
      </c>
      <c r="C3207" s="91" t="s">
        <v>25580</v>
      </c>
      <c r="D3207" s="91" t="s">
        <v>25581</v>
      </c>
      <c r="E3207" s="62" t="s">
        <v>15760</v>
      </c>
      <c r="F3207" s="62" t="s">
        <v>15768</v>
      </c>
    </row>
    <row r="3208" spans="1:6" x14ac:dyDescent="0.15">
      <c r="A3208" s="87" t="s">
        <v>4850</v>
      </c>
      <c r="B3208" s="91" t="s">
        <v>25582</v>
      </c>
      <c r="C3208" s="91" t="s">
        <v>25583</v>
      </c>
      <c r="D3208" s="91" t="s">
        <v>25584</v>
      </c>
      <c r="E3208" s="62" t="s">
        <v>15760</v>
      </c>
      <c r="F3208" s="62" t="s">
        <v>15768</v>
      </c>
    </row>
    <row r="3209" spans="1:6" x14ac:dyDescent="0.15">
      <c r="A3209" s="87" t="s">
        <v>4853</v>
      </c>
      <c r="B3209" s="91" t="s">
        <v>25585</v>
      </c>
      <c r="C3209" s="91" t="s">
        <v>25586</v>
      </c>
      <c r="D3209" s="91" t="s">
        <v>25587</v>
      </c>
      <c r="E3209" s="62" t="s">
        <v>15760</v>
      </c>
      <c r="F3209" s="62" t="s">
        <v>15768</v>
      </c>
    </row>
    <row r="3210" spans="1:6" x14ac:dyDescent="0.15">
      <c r="A3210" s="87" t="s">
        <v>4856</v>
      </c>
      <c r="B3210" s="91" t="s">
        <v>25588</v>
      </c>
      <c r="C3210" s="91" t="s">
        <v>25589</v>
      </c>
      <c r="D3210" s="91" t="s">
        <v>25590</v>
      </c>
      <c r="E3210" s="62" t="s">
        <v>15760</v>
      </c>
      <c r="F3210" s="62" t="s">
        <v>15768</v>
      </c>
    </row>
    <row r="3211" spans="1:6" x14ac:dyDescent="0.15">
      <c r="A3211" s="87" t="s">
        <v>4859</v>
      </c>
      <c r="B3211" s="91" t="s">
        <v>25591</v>
      </c>
      <c r="C3211" s="91" t="s">
        <v>25592</v>
      </c>
      <c r="D3211" s="91" t="s">
        <v>25593</v>
      </c>
      <c r="E3211" s="62" t="s">
        <v>15760</v>
      </c>
      <c r="F3211" s="62" t="s">
        <v>15768</v>
      </c>
    </row>
    <row r="3212" spans="1:6" x14ac:dyDescent="0.15">
      <c r="A3212" s="87" t="s">
        <v>4861</v>
      </c>
      <c r="B3212" s="91" t="s">
        <v>25594</v>
      </c>
      <c r="C3212" s="91" t="s">
        <v>25595</v>
      </c>
      <c r="D3212" s="91" t="s">
        <v>25596</v>
      </c>
      <c r="E3212" s="62" t="s">
        <v>15760</v>
      </c>
      <c r="F3212" s="62" t="s">
        <v>15768</v>
      </c>
    </row>
    <row r="3213" spans="1:6" x14ac:dyDescent="0.15">
      <c r="A3213" s="87" t="s">
        <v>4864</v>
      </c>
      <c r="B3213" s="91" t="s">
        <v>25597</v>
      </c>
      <c r="C3213" s="91" t="s">
        <v>25598</v>
      </c>
      <c r="D3213" s="91" t="s">
        <v>25599</v>
      </c>
      <c r="E3213" s="62" t="s">
        <v>15760</v>
      </c>
      <c r="F3213" s="62" t="s">
        <v>15768</v>
      </c>
    </row>
    <row r="3214" spans="1:6" x14ac:dyDescent="0.15">
      <c r="A3214" s="87" t="s">
        <v>4867</v>
      </c>
      <c r="B3214" s="91" t="s">
        <v>25600</v>
      </c>
      <c r="C3214" s="91" t="s">
        <v>25601</v>
      </c>
      <c r="D3214" s="91" t="s">
        <v>25602</v>
      </c>
      <c r="E3214" s="62" t="s">
        <v>15760</v>
      </c>
      <c r="F3214" s="62" t="s">
        <v>15768</v>
      </c>
    </row>
    <row r="3215" spans="1:6" x14ac:dyDescent="0.15">
      <c r="A3215" s="87" t="s">
        <v>4870</v>
      </c>
      <c r="B3215" s="91" t="s">
        <v>25603</v>
      </c>
      <c r="C3215" s="91" t="s">
        <v>25604</v>
      </c>
      <c r="D3215" s="91" t="s">
        <v>25605</v>
      </c>
      <c r="E3215" s="62" t="s">
        <v>15760</v>
      </c>
      <c r="F3215" s="62" t="s">
        <v>15768</v>
      </c>
    </row>
    <row r="3216" spans="1:6" x14ac:dyDescent="0.15">
      <c r="A3216" s="87" t="s">
        <v>4873</v>
      </c>
      <c r="B3216" s="91" t="s">
        <v>25606</v>
      </c>
      <c r="C3216" s="91" t="s">
        <v>25607</v>
      </c>
      <c r="D3216" s="91" t="s">
        <v>25608</v>
      </c>
      <c r="E3216" s="62" t="s">
        <v>15760</v>
      </c>
      <c r="F3216" s="62" t="s">
        <v>15768</v>
      </c>
    </row>
    <row r="3217" spans="1:6" x14ac:dyDescent="0.15">
      <c r="A3217" s="87" t="s">
        <v>4876</v>
      </c>
      <c r="B3217" s="91" t="s">
        <v>25609</v>
      </c>
      <c r="C3217" s="91" t="s">
        <v>25610</v>
      </c>
      <c r="D3217" s="91" t="s">
        <v>25611</v>
      </c>
      <c r="E3217" s="62" t="s">
        <v>15760</v>
      </c>
      <c r="F3217" s="62" t="s">
        <v>15768</v>
      </c>
    </row>
    <row r="3218" spans="1:6" x14ac:dyDescent="0.15">
      <c r="A3218" s="87" t="s">
        <v>4879</v>
      </c>
      <c r="B3218" s="91" t="s">
        <v>25612</v>
      </c>
      <c r="C3218" s="91" t="s">
        <v>25613</v>
      </c>
      <c r="D3218" s="91" t="s">
        <v>25614</v>
      </c>
      <c r="E3218" s="62" t="s">
        <v>15760</v>
      </c>
      <c r="F3218" s="62" t="s">
        <v>15768</v>
      </c>
    </row>
    <row r="3219" spans="1:6" x14ac:dyDescent="0.15">
      <c r="A3219" s="87" t="s">
        <v>4881</v>
      </c>
      <c r="B3219" s="91" t="s">
        <v>25615</v>
      </c>
      <c r="C3219" s="91" t="s">
        <v>25616</v>
      </c>
      <c r="D3219" s="91" t="s">
        <v>25617</v>
      </c>
      <c r="E3219" s="62" t="s">
        <v>15760</v>
      </c>
      <c r="F3219" s="62" t="s">
        <v>15768</v>
      </c>
    </row>
    <row r="3220" spans="1:6" x14ac:dyDescent="0.15">
      <c r="A3220" s="87" t="s">
        <v>4884</v>
      </c>
      <c r="B3220" s="91" t="s">
        <v>25618</v>
      </c>
      <c r="C3220" s="91" t="s">
        <v>25619</v>
      </c>
      <c r="D3220" s="91" t="s">
        <v>25620</v>
      </c>
      <c r="E3220" s="62" t="s">
        <v>15760</v>
      </c>
      <c r="F3220" s="62" t="s">
        <v>15768</v>
      </c>
    </row>
    <row r="3221" spans="1:6" x14ac:dyDescent="0.15">
      <c r="A3221" s="87" t="s">
        <v>4887</v>
      </c>
      <c r="B3221" s="91" t="s">
        <v>25621</v>
      </c>
      <c r="C3221" s="91" t="s">
        <v>25622</v>
      </c>
      <c r="D3221" s="91" t="s">
        <v>25623</v>
      </c>
      <c r="E3221" s="62" t="s">
        <v>15760</v>
      </c>
      <c r="F3221" s="62" t="s">
        <v>15768</v>
      </c>
    </row>
    <row r="3222" spans="1:6" x14ac:dyDescent="0.15">
      <c r="A3222" s="87" t="s">
        <v>4889</v>
      </c>
      <c r="B3222" s="91" t="s">
        <v>25624</v>
      </c>
      <c r="C3222" s="91" t="s">
        <v>25625</v>
      </c>
      <c r="D3222" s="91" t="s">
        <v>25626</v>
      </c>
      <c r="E3222" s="62" t="s">
        <v>15760</v>
      </c>
      <c r="F3222" s="62" t="s">
        <v>15768</v>
      </c>
    </row>
    <row r="3223" spans="1:6" x14ac:dyDescent="0.15">
      <c r="A3223" s="87" t="s">
        <v>4892</v>
      </c>
      <c r="B3223" s="91" t="s">
        <v>25627</v>
      </c>
      <c r="C3223" s="91" t="s">
        <v>25628</v>
      </c>
      <c r="D3223" s="91" t="s">
        <v>25629</v>
      </c>
      <c r="E3223" s="62" t="s">
        <v>15760</v>
      </c>
      <c r="F3223" s="62" t="s">
        <v>15768</v>
      </c>
    </row>
    <row r="3224" spans="1:6" x14ac:dyDescent="0.15">
      <c r="A3224" s="87" t="s">
        <v>4895</v>
      </c>
      <c r="B3224" s="91" t="s">
        <v>25630</v>
      </c>
      <c r="C3224" s="91" t="s">
        <v>25631</v>
      </c>
      <c r="D3224" s="91" t="s">
        <v>25632</v>
      </c>
      <c r="E3224" s="62" t="s">
        <v>15760</v>
      </c>
      <c r="F3224" s="62" t="s">
        <v>15768</v>
      </c>
    </row>
    <row r="3225" spans="1:6" x14ac:dyDescent="0.15">
      <c r="A3225" s="87" t="s">
        <v>4898</v>
      </c>
      <c r="B3225" s="91" t="s">
        <v>25633</v>
      </c>
      <c r="C3225" s="91" t="s">
        <v>25634</v>
      </c>
      <c r="D3225" s="91" t="s">
        <v>25635</v>
      </c>
      <c r="E3225" s="62" t="s">
        <v>15760</v>
      </c>
      <c r="F3225" s="62" t="s">
        <v>15768</v>
      </c>
    </row>
    <row r="3226" spans="1:6" x14ac:dyDescent="0.15">
      <c r="A3226" s="87" t="s">
        <v>4901</v>
      </c>
      <c r="B3226" s="91" t="s">
        <v>25636</v>
      </c>
      <c r="C3226" s="91" t="s">
        <v>25637</v>
      </c>
      <c r="D3226" s="91" t="s">
        <v>25638</v>
      </c>
      <c r="E3226" s="62" t="s">
        <v>15760</v>
      </c>
      <c r="F3226" s="62" t="s">
        <v>15768</v>
      </c>
    </row>
    <row r="3227" spans="1:6" x14ac:dyDescent="0.15">
      <c r="A3227" s="87" t="s">
        <v>4904</v>
      </c>
      <c r="B3227" s="91" t="s">
        <v>25639</v>
      </c>
      <c r="C3227" s="91" t="s">
        <v>25640</v>
      </c>
      <c r="D3227" s="91" t="s">
        <v>25641</v>
      </c>
      <c r="E3227" s="62" t="s">
        <v>15760</v>
      </c>
      <c r="F3227" s="62" t="s">
        <v>15768</v>
      </c>
    </row>
    <row r="3228" spans="1:6" x14ac:dyDescent="0.15">
      <c r="A3228" s="87" t="s">
        <v>4907</v>
      </c>
      <c r="B3228" s="91" t="s">
        <v>25642</v>
      </c>
      <c r="C3228" s="91" t="s">
        <v>25643</v>
      </c>
      <c r="D3228" s="91" t="s">
        <v>25644</v>
      </c>
      <c r="E3228" s="62" t="s">
        <v>15760</v>
      </c>
      <c r="F3228" s="62" t="s">
        <v>15768</v>
      </c>
    </row>
    <row r="3229" spans="1:6" x14ac:dyDescent="0.15">
      <c r="A3229" s="87" t="s">
        <v>4910</v>
      </c>
      <c r="B3229" s="91" t="s">
        <v>25645</v>
      </c>
      <c r="C3229" s="91" t="s">
        <v>25646</v>
      </c>
      <c r="D3229" s="91" t="s">
        <v>25647</v>
      </c>
      <c r="E3229" s="62" t="s">
        <v>15760</v>
      </c>
      <c r="F3229" s="62" t="s">
        <v>15768</v>
      </c>
    </row>
    <row r="3230" spans="1:6" x14ac:dyDescent="0.15">
      <c r="A3230" s="87" t="s">
        <v>4913</v>
      </c>
      <c r="B3230" s="91" t="s">
        <v>25648</v>
      </c>
      <c r="C3230" s="91" t="s">
        <v>25649</v>
      </c>
      <c r="D3230" s="91" t="s">
        <v>25650</v>
      </c>
      <c r="E3230" s="62" t="s">
        <v>15760</v>
      </c>
      <c r="F3230" s="62" t="s">
        <v>15768</v>
      </c>
    </row>
    <row r="3231" spans="1:6" x14ac:dyDescent="0.15">
      <c r="A3231" s="87" t="s">
        <v>4916</v>
      </c>
      <c r="B3231" s="91" t="s">
        <v>25651</v>
      </c>
      <c r="C3231" s="91" t="s">
        <v>25652</v>
      </c>
      <c r="D3231" s="91" t="s">
        <v>25653</v>
      </c>
      <c r="E3231" s="62" t="s">
        <v>15760</v>
      </c>
      <c r="F3231" s="62" t="s">
        <v>15768</v>
      </c>
    </row>
    <row r="3232" spans="1:6" x14ac:dyDescent="0.15">
      <c r="A3232" s="87" t="s">
        <v>4918</v>
      </c>
      <c r="B3232" s="91" t="s">
        <v>25654</v>
      </c>
      <c r="C3232" s="91" t="s">
        <v>25655</v>
      </c>
      <c r="D3232" s="91" t="s">
        <v>25656</v>
      </c>
      <c r="E3232" s="62" t="s">
        <v>15760</v>
      </c>
      <c r="F3232" s="62" t="s">
        <v>15768</v>
      </c>
    </row>
    <row r="3233" spans="1:6" x14ac:dyDescent="0.15">
      <c r="A3233" s="87" t="s">
        <v>4921</v>
      </c>
      <c r="B3233" s="91" t="s">
        <v>25657</v>
      </c>
      <c r="C3233" s="91" t="s">
        <v>25658</v>
      </c>
      <c r="D3233" s="91" t="s">
        <v>25659</v>
      </c>
      <c r="E3233" s="62" t="s">
        <v>15760</v>
      </c>
      <c r="F3233" s="62" t="s">
        <v>15768</v>
      </c>
    </row>
    <row r="3234" spans="1:6" x14ac:dyDescent="0.15">
      <c r="A3234" s="87" t="s">
        <v>4924</v>
      </c>
      <c r="B3234" s="91" t="s">
        <v>25660</v>
      </c>
      <c r="C3234" s="91" t="s">
        <v>25661</v>
      </c>
      <c r="D3234" s="91" t="s">
        <v>25662</v>
      </c>
      <c r="E3234" s="62" t="s">
        <v>15760</v>
      </c>
      <c r="F3234" s="62" t="s">
        <v>15768</v>
      </c>
    </row>
    <row r="3235" spans="1:6" x14ac:dyDescent="0.15">
      <c r="A3235" s="87" t="s">
        <v>4927</v>
      </c>
      <c r="B3235" s="91" t="s">
        <v>25663</v>
      </c>
      <c r="C3235" s="91" t="s">
        <v>25664</v>
      </c>
      <c r="D3235" s="91" t="s">
        <v>25665</v>
      </c>
      <c r="E3235" s="62" t="s">
        <v>15760</v>
      </c>
      <c r="F3235" s="62" t="s">
        <v>15768</v>
      </c>
    </row>
    <row r="3236" spans="1:6" x14ac:dyDescent="0.15">
      <c r="A3236" s="87" t="s">
        <v>4930</v>
      </c>
      <c r="B3236" s="91" t="s">
        <v>25666</v>
      </c>
      <c r="C3236" s="91" t="s">
        <v>25667</v>
      </c>
      <c r="D3236" s="91" t="s">
        <v>25668</v>
      </c>
      <c r="E3236" s="62" t="s">
        <v>15760</v>
      </c>
      <c r="F3236" s="62" t="s">
        <v>15768</v>
      </c>
    </row>
    <row r="3237" spans="1:6" x14ac:dyDescent="0.15">
      <c r="A3237" s="87" t="s">
        <v>4933</v>
      </c>
      <c r="B3237" s="91" t="s">
        <v>25669</v>
      </c>
      <c r="C3237" s="91" t="s">
        <v>25670</v>
      </c>
      <c r="D3237" s="91" t="s">
        <v>25671</v>
      </c>
      <c r="E3237" s="62" t="s">
        <v>15760</v>
      </c>
      <c r="F3237" s="62" t="s">
        <v>15768</v>
      </c>
    </row>
    <row r="3238" spans="1:6" x14ac:dyDescent="0.15">
      <c r="A3238" s="87" t="s">
        <v>4936</v>
      </c>
      <c r="B3238" s="91" t="s">
        <v>25672</v>
      </c>
      <c r="C3238" s="91" t="s">
        <v>25673</v>
      </c>
      <c r="D3238" s="91" t="s">
        <v>25674</v>
      </c>
      <c r="E3238" s="62" t="s">
        <v>15760</v>
      </c>
      <c r="F3238" s="62" t="s">
        <v>15768</v>
      </c>
    </row>
    <row r="3239" spans="1:6" x14ac:dyDescent="0.15">
      <c r="A3239" s="87" t="s">
        <v>4938</v>
      </c>
      <c r="B3239" s="91" t="s">
        <v>25675</v>
      </c>
      <c r="C3239" s="91" t="s">
        <v>25676</v>
      </c>
      <c r="D3239" s="91" t="s">
        <v>25677</v>
      </c>
      <c r="E3239" s="62" t="s">
        <v>15760</v>
      </c>
      <c r="F3239" s="62" t="s">
        <v>15768</v>
      </c>
    </row>
    <row r="3240" spans="1:6" x14ac:dyDescent="0.15">
      <c r="A3240" s="87" t="s">
        <v>4941</v>
      </c>
      <c r="B3240" s="91" t="s">
        <v>25678</v>
      </c>
      <c r="C3240" s="91" t="s">
        <v>25679</v>
      </c>
      <c r="D3240" s="91" t="s">
        <v>25680</v>
      </c>
      <c r="E3240" s="62" t="s">
        <v>15760</v>
      </c>
      <c r="F3240" s="62" t="s">
        <v>15768</v>
      </c>
    </row>
    <row r="3241" spans="1:6" x14ac:dyDescent="0.15">
      <c r="A3241" s="87" t="s">
        <v>4944</v>
      </c>
      <c r="B3241" s="91" t="s">
        <v>25681</v>
      </c>
      <c r="C3241" s="91" t="s">
        <v>25682</v>
      </c>
      <c r="D3241" s="91" t="s">
        <v>25683</v>
      </c>
      <c r="E3241" s="62" t="s">
        <v>15760</v>
      </c>
      <c r="F3241" s="62" t="s">
        <v>15768</v>
      </c>
    </row>
    <row r="3242" spans="1:6" x14ac:dyDescent="0.15">
      <c r="A3242" s="87" t="s">
        <v>4947</v>
      </c>
      <c r="B3242" s="91" t="s">
        <v>25684</v>
      </c>
      <c r="C3242" s="91" t="s">
        <v>25685</v>
      </c>
      <c r="D3242" s="91" t="s">
        <v>25686</v>
      </c>
      <c r="E3242" s="62" t="s">
        <v>15760</v>
      </c>
      <c r="F3242" s="62" t="s">
        <v>15768</v>
      </c>
    </row>
    <row r="3243" spans="1:6" x14ac:dyDescent="0.15">
      <c r="A3243" s="87" t="s">
        <v>4950</v>
      </c>
      <c r="B3243" s="91" t="s">
        <v>25687</v>
      </c>
      <c r="C3243" s="91" t="s">
        <v>25688</v>
      </c>
      <c r="D3243" s="91" t="s">
        <v>25689</v>
      </c>
      <c r="E3243" s="62" t="s">
        <v>15760</v>
      </c>
      <c r="F3243" s="62" t="s">
        <v>15768</v>
      </c>
    </row>
    <row r="3244" spans="1:6" x14ac:dyDescent="0.15">
      <c r="A3244" s="87" t="s">
        <v>4953</v>
      </c>
      <c r="B3244" s="91" t="s">
        <v>25690</v>
      </c>
      <c r="C3244" s="91" t="s">
        <v>25691</v>
      </c>
      <c r="D3244" s="91" t="s">
        <v>25692</v>
      </c>
      <c r="E3244" s="62" t="s">
        <v>15760</v>
      </c>
      <c r="F3244" s="62" t="s">
        <v>15768</v>
      </c>
    </row>
    <row r="3245" spans="1:6" x14ac:dyDescent="0.15">
      <c r="A3245" s="87" t="s">
        <v>4956</v>
      </c>
      <c r="B3245" s="91" t="s">
        <v>25693</v>
      </c>
      <c r="C3245" s="91" t="s">
        <v>25694</v>
      </c>
      <c r="D3245" s="91" t="s">
        <v>25695</v>
      </c>
      <c r="E3245" s="62" t="s">
        <v>15760</v>
      </c>
      <c r="F3245" s="62" t="s">
        <v>15768</v>
      </c>
    </row>
    <row r="3246" spans="1:6" x14ac:dyDescent="0.15">
      <c r="A3246" s="87" t="s">
        <v>4959</v>
      </c>
      <c r="B3246" s="91" t="s">
        <v>25696</v>
      </c>
      <c r="C3246" s="91" t="s">
        <v>25697</v>
      </c>
      <c r="D3246" s="91" t="s">
        <v>25698</v>
      </c>
      <c r="E3246" s="62" t="s">
        <v>15760</v>
      </c>
      <c r="F3246" s="62" t="s">
        <v>15768</v>
      </c>
    </row>
    <row r="3247" spans="1:6" x14ac:dyDescent="0.15">
      <c r="A3247" s="87" t="s">
        <v>4962</v>
      </c>
      <c r="B3247" s="91" t="s">
        <v>25699</v>
      </c>
      <c r="C3247" s="91" t="s">
        <v>25700</v>
      </c>
      <c r="D3247" s="91" t="s">
        <v>25701</v>
      </c>
      <c r="E3247" s="62" t="s">
        <v>15760</v>
      </c>
      <c r="F3247" s="62" t="s">
        <v>15768</v>
      </c>
    </row>
    <row r="3248" spans="1:6" x14ac:dyDescent="0.15">
      <c r="A3248" s="87" t="s">
        <v>4965</v>
      </c>
      <c r="B3248" s="91" t="s">
        <v>25702</v>
      </c>
      <c r="C3248" s="91" t="s">
        <v>25703</v>
      </c>
      <c r="D3248" s="91" t="s">
        <v>25704</v>
      </c>
      <c r="E3248" s="62" t="s">
        <v>15760</v>
      </c>
      <c r="F3248" s="62" t="s">
        <v>15768</v>
      </c>
    </row>
    <row r="3249" spans="1:6" x14ac:dyDescent="0.15">
      <c r="A3249" s="87" t="s">
        <v>4968</v>
      </c>
      <c r="B3249" s="91" t="s">
        <v>25705</v>
      </c>
      <c r="C3249" s="91" t="s">
        <v>25706</v>
      </c>
      <c r="D3249" s="91" t="s">
        <v>25707</v>
      </c>
      <c r="E3249" s="62" t="s">
        <v>15760</v>
      </c>
      <c r="F3249" s="62" t="s">
        <v>15768</v>
      </c>
    </row>
    <row r="3250" spans="1:6" x14ac:dyDescent="0.15">
      <c r="A3250" s="87" t="s">
        <v>4971</v>
      </c>
      <c r="B3250" s="91" t="s">
        <v>25708</v>
      </c>
      <c r="C3250" s="91" t="s">
        <v>25709</v>
      </c>
      <c r="D3250" s="91" t="s">
        <v>25710</v>
      </c>
      <c r="E3250" s="62" t="s">
        <v>15760</v>
      </c>
      <c r="F3250" s="62" t="s">
        <v>15768</v>
      </c>
    </row>
    <row r="3251" spans="1:6" x14ac:dyDescent="0.15">
      <c r="A3251" s="87" t="s">
        <v>4974</v>
      </c>
      <c r="B3251" s="91" t="s">
        <v>25711</v>
      </c>
      <c r="C3251" s="91" t="s">
        <v>25712</v>
      </c>
      <c r="D3251" s="91" t="s">
        <v>25713</v>
      </c>
      <c r="E3251" s="62" t="s">
        <v>15760</v>
      </c>
      <c r="F3251" s="62" t="s">
        <v>15768</v>
      </c>
    </row>
    <row r="3252" spans="1:6" x14ac:dyDescent="0.15">
      <c r="A3252" s="87" t="s">
        <v>4977</v>
      </c>
      <c r="B3252" s="91" t="s">
        <v>25714</v>
      </c>
      <c r="C3252" s="91" t="s">
        <v>25715</v>
      </c>
      <c r="D3252" s="91" t="s">
        <v>25716</v>
      </c>
      <c r="E3252" s="62" t="s">
        <v>15760</v>
      </c>
      <c r="F3252" s="62" t="s">
        <v>15768</v>
      </c>
    </row>
    <row r="3253" spans="1:6" x14ac:dyDescent="0.15">
      <c r="A3253" s="87" t="s">
        <v>4980</v>
      </c>
      <c r="B3253" s="91" t="s">
        <v>25717</v>
      </c>
      <c r="C3253" s="91" t="s">
        <v>25718</v>
      </c>
      <c r="D3253" s="91" t="s">
        <v>25719</v>
      </c>
      <c r="E3253" s="62" t="s">
        <v>15760</v>
      </c>
      <c r="F3253" s="62" t="s">
        <v>15768</v>
      </c>
    </row>
    <row r="3254" spans="1:6" x14ac:dyDescent="0.15">
      <c r="A3254" s="87" t="s">
        <v>4983</v>
      </c>
      <c r="B3254" s="91" t="s">
        <v>25720</v>
      </c>
      <c r="C3254" s="91" t="s">
        <v>25721</v>
      </c>
      <c r="D3254" s="91" t="s">
        <v>25722</v>
      </c>
      <c r="E3254" s="62" t="s">
        <v>15760</v>
      </c>
      <c r="F3254" s="62" t="s">
        <v>15768</v>
      </c>
    </row>
    <row r="3255" spans="1:6" x14ac:dyDescent="0.15">
      <c r="A3255" s="87" t="s">
        <v>4986</v>
      </c>
      <c r="B3255" s="91" t="s">
        <v>25723</v>
      </c>
      <c r="C3255" s="91" t="s">
        <v>25724</v>
      </c>
      <c r="D3255" s="91" t="s">
        <v>25725</v>
      </c>
      <c r="E3255" s="62" t="s">
        <v>15760</v>
      </c>
      <c r="F3255" s="62" t="s">
        <v>15768</v>
      </c>
    </row>
    <row r="3256" spans="1:6" x14ac:dyDescent="0.15">
      <c r="A3256" s="87" t="s">
        <v>4989</v>
      </c>
      <c r="B3256" s="91" t="s">
        <v>25726</v>
      </c>
      <c r="C3256" s="91" t="s">
        <v>25727</v>
      </c>
      <c r="D3256" s="91" t="s">
        <v>25728</v>
      </c>
      <c r="E3256" s="62" t="s">
        <v>15760</v>
      </c>
      <c r="F3256" s="62" t="s">
        <v>15768</v>
      </c>
    </row>
    <row r="3257" spans="1:6" x14ac:dyDescent="0.15">
      <c r="A3257" s="87" t="s">
        <v>4992</v>
      </c>
      <c r="B3257" s="91" t="s">
        <v>25729</v>
      </c>
      <c r="C3257" s="91" t="s">
        <v>25730</v>
      </c>
      <c r="D3257" s="91" t="s">
        <v>25731</v>
      </c>
      <c r="E3257" s="62" t="s">
        <v>15760</v>
      </c>
      <c r="F3257" s="62" t="s">
        <v>15768</v>
      </c>
    </row>
    <row r="3258" spans="1:6" x14ac:dyDescent="0.15">
      <c r="A3258" s="87" t="s">
        <v>4995</v>
      </c>
      <c r="B3258" s="91" t="s">
        <v>25732</v>
      </c>
      <c r="C3258" s="91" t="s">
        <v>25733</v>
      </c>
      <c r="D3258" s="91" t="s">
        <v>25734</v>
      </c>
      <c r="E3258" s="62" t="s">
        <v>15760</v>
      </c>
      <c r="F3258" s="62" t="s">
        <v>15768</v>
      </c>
    </row>
    <row r="3259" spans="1:6" x14ac:dyDescent="0.15">
      <c r="A3259" s="87" t="s">
        <v>4998</v>
      </c>
      <c r="B3259" s="91" t="s">
        <v>25735</v>
      </c>
      <c r="C3259" s="91" t="s">
        <v>25736</v>
      </c>
      <c r="D3259" s="91" t="s">
        <v>25737</v>
      </c>
      <c r="E3259" s="62" t="s">
        <v>15760</v>
      </c>
      <c r="F3259" s="62" t="s">
        <v>15768</v>
      </c>
    </row>
    <row r="3260" spans="1:6" x14ac:dyDescent="0.15">
      <c r="A3260" s="87" t="s">
        <v>5001</v>
      </c>
      <c r="B3260" s="91" t="s">
        <v>25738</v>
      </c>
      <c r="C3260" s="91" t="s">
        <v>25739</v>
      </c>
      <c r="D3260" s="91" t="s">
        <v>25740</v>
      </c>
      <c r="E3260" s="62" t="s">
        <v>15760</v>
      </c>
      <c r="F3260" s="62" t="s">
        <v>15768</v>
      </c>
    </row>
    <row r="3261" spans="1:6" x14ac:dyDescent="0.15">
      <c r="A3261" s="87" t="s">
        <v>5004</v>
      </c>
      <c r="B3261" s="91" t="s">
        <v>25741</v>
      </c>
      <c r="C3261" s="91" t="s">
        <v>25742</v>
      </c>
      <c r="D3261" s="91" t="s">
        <v>25743</v>
      </c>
      <c r="E3261" s="62" t="s">
        <v>15760</v>
      </c>
      <c r="F3261" s="62" t="s">
        <v>15768</v>
      </c>
    </row>
    <row r="3262" spans="1:6" x14ac:dyDescent="0.15">
      <c r="A3262" s="87" t="s">
        <v>5007</v>
      </c>
      <c r="B3262" s="91" t="s">
        <v>25744</v>
      </c>
      <c r="C3262" s="91" t="s">
        <v>25745</v>
      </c>
      <c r="D3262" s="91" t="s">
        <v>25746</v>
      </c>
      <c r="E3262" s="62" t="s">
        <v>15760</v>
      </c>
      <c r="F3262" s="62" t="s">
        <v>15768</v>
      </c>
    </row>
    <row r="3263" spans="1:6" x14ac:dyDescent="0.15">
      <c r="A3263" s="87" t="s">
        <v>5010</v>
      </c>
      <c r="B3263" s="91" t="s">
        <v>25747</v>
      </c>
      <c r="C3263" s="91" t="s">
        <v>25748</v>
      </c>
      <c r="D3263" s="91" t="s">
        <v>25749</v>
      </c>
      <c r="E3263" s="62" t="s">
        <v>15760</v>
      </c>
      <c r="F3263" s="62" t="s">
        <v>15768</v>
      </c>
    </row>
    <row r="3264" spans="1:6" x14ac:dyDescent="0.15">
      <c r="A3264" s="87" t="s">
        <v>5013</v>
      </c>
      <c r="B3264" s="91" t="s">
        <v>25750</v>
      </c>
      <c r="C3264" s="91" t="s">
        <v>25751</v>
      </c>
      <c r="D3264" s="91" t="s">
        <v>25752</v>
      </c>
      <c r="E3264" s="62" t="s">
        <v>15760</v>
      </c>
      <c r="F3264" s="62" t="s">
        <v>15768</v>
      </c>
    </row>
    <row r="3265" spans="1:6" x14ac:dyDescent="0.15">
      <c r="A3265" s="87" t="s">
        <v>5015</v>
      </c>
      <c r="B3265" s="91" t="s">
        <v>25753</v>
      </c>
      <c r="C3265" s="91" t="s">
        <v>25754</v>
      </c>
      <c r="D3265" s="91" t="s">
        <v>25755</v>
      </c>
      <c r="E3265" s="62" t="s">
        <v>15760</v>
      </c>
      <c r="F3265" s="62" t="s">
        <v>15768</v>
      </c>
    </row>
    <row r="3266" spans="1:6" x14ac:dyDescent="0.15">
      <c r="A3266" s="87" t="s">
        <v>5018</v>
      </c>
      <c r="B3266" s="91" t="s">
        <v>25756</v>
      </c>
      <c r="C3266" s="91" t="s">
        <v>25757</v>
      </c>
      <c r="D3266" s="91" t="s">
        <v>25758</v>
      </c>
      <c r="E3266" s="62" t="s">
        <v>15760</v>
      </c>
      <c r="F3266" s="62" t="s">
        <v>15768</v>
      </c>
    </row>
    <row r="3267" spans="1:6" x14ac:dyDescent="0.15">
      <c r="A3267" s="87" t="s">
        <v>5021</v>
      </c>
      <c r="B3267" s="91" t="s">
        <v>25759</v>
      </c>
      <c r="C3267" s="91" t="s">
        <v>25760</v>
      </c>
      <c r="D3267" s="91" t="s">
        <v>25761</v>
      </c>
      <c r="E3267" s="62" t="s">
        <v>15760</v>
      </c>
      <c r="F3267" s="62" t="s">
        <v>15768</v>
      </c>
    </row>
    <row r="3268" spans="1:6" x14ac:dyDescent="0.15">
      <c r="A3268" s="87" t="s">
        <v>5024</v>
      </c>
      <c r="B3268" s="91" t="s">
        <v>25762</v>
      </c>
      <c r="C3268" s="91" t="s">
        <v>25763</v>
      </c>
      <c r="D3268" s="91" t="s">
        <v>25764</v>
      </c>
      <c r="E3268" s="62" t="s">
        <v>15760</v>
      </c>
      <c r="F3268" s="62" t="s">
        <v>15768</v>
      </c>
    </row>
    <row r="3269" spans="1:6" x14ac:dyDescent="0.15">
      <c r="A3269" s="87" t="s">
        <v>5027</v>
      </c>
      <c r="B3269" s="91" t="s">
        <v>25765</v>
      </c>
      <c r="C3269" s="91" t="s">
        <v>25766</v>
      </c>
      <c r="D3269" s="91" t="s">
        <v>25767</v>
      </c>
      <c r="E3269" s="62" t="s">
        <v>15760</v>
      </c>
      <c r="F3269" s="62" t="s">
        <v>15768</v>
      </c>
    </row>
    <row r="3270" spans="1:6" x14ac:dyDescent="0.15">
      <c r="A3270" s="87" t="s">
        <v>5030</v>
      </c>
      <c r="B3270" s="91" t="s">
        <v>25768</v>
      </c>
      <c r="C3270" s="91" t="s">
        <v>25769</v>
      </c>
      <c r="D3270" s="91" t="s">
        <v>25770</v>
      </c>
      <c r="E3270" s="62" t="s">
        <v>15760</v>
      </c>
      <c r="F3270" s="62" t="s">
        <v>15768</v>
      </c>
    </row>
    <row r="3271" spans="1:6" x14ac:dyDescent="0.15">
      <c r="A3271" s="87" t="s">
        <v>5033</v>
      </c>
      <c r="B3271" s="91" t="s">
        <v>25771</v>
      </c>
      <c r="C3271" s="91" t="s">
        <v>25772</v>
      </c>
      <c r="D3271" s="91" t="s">
        <v>25773</v>
      </c>
      <c r="E3271" s="62" t="s">
        <v>15760</v>
      </c>
      <c r="F3271" s="62" t="s">
        <v>15768</v>
      </c>
    </row>
    <row r="3272" spans="1:6" x14ac:dyDescent="0.15">
      <c r="A3272" s="87" t="s">
        <v>5035</v>
      </c>
      <c r="B3272" s="91" t="s">
        <v>25774</v>
      </c>
      <c r="C3272" s="91" t="s">
        <v>25775</v>
      </c>
      <c r="D3272" s="91" t="s">
        <v>25776</v>
      </c>
      <c r="E3272" s="62" t="s">
        <v>15760</v>
      </c>
      <c r="F3272" s="62" t="s">
        <v>15768</v>
      </c>
    </row>
    <row r="3273" spans="1:6" x14ac:dyDescent="0.15">
      <c r="A3273" s="87" t="s">
        <v>5038</v>
      </c>
      <c r="B3273" s="91" t="s">
        <v>25777</v>
      </c>
      <c r="C3273" s="91" t="s">
        <v>25778</v>
      </c>
      <c r="D3273" s="91" t="s">
        <v>25779</v>
      </c>
      <c r="E3273" s="62" t="s">
        <v>15760</v>
      </c>
      <c r="F3273" s="62" t="s">
        <v>15768</v>
      </c>
    </row>
    <row r="3274" spans="1:6" x14ac:dyDescent="0.15">
      <c r="A3274" s="87" t="s">
        <v>5041</v>
      </c>
      <c r="B3274" s="91" t="s">
        <v>25780</v>
      </c>
      <c r="C3274" s="91" t="s">
        <v>25781</v>
      </c>
      <c r="D3274" s="91" t="s">
        <v>25782</v>
      </c>
      <c r="E3274" s="62" t="s">
        <v>15760</v>
      </c>
      <c r="F3274" s="62" t="s">
        <v>15768</v>
      </c>
    </row>
    <row r="3275" spans="1:6" x14ac:dyDescent="0.15">
      <c r="A3275" s="87" t="s">
        <v>5044</v>
      </c>
      <c r="B3275" s="91" t="s">
        <v>25783</v>
      </c>
      <c r="C3275" s="91" t="s">
        <v>25784</v>
      </c>
      <c r="D3275" s="91" t="s">
        <v>25785</v>
      </c>
      <c r="E3275" s="62" t="s">
        <v>15760</v>
      </c>
      <c r="F3275" s="62" t="s">
        <v>15768</v>
      </c>
    </row>
    <row r="3276" spans="1:6" x14ac:dyDescent="0.15">
      <c r="A3276" s="87" t="s">
        <v>5047</v>
      </c>
      <c r="B3276" s="91" t="s">
        <v>25786</v>
      </c>
      <c r="C3276" s="91" t="s">
        <v>25787</v>
      </c>
      <c r="D3276" s="91" t="s">
        <v>25788</v>
      </c>
      <c r="E3276" s="62" t="s">
        <v>15760</v>
      </c>
      <c r="F3276" s="62" t="s">
        <v>15768</v>
      </c>
    </row>
    <row r="3277" spans="1:6" x14ac:dyDescent="0.15">
      <c r="A3277" s="87" t="s">
        <v>5050</v>
      </c>
      <c r="B3277" s="91" t="s">
        <v>25789</v>
      </c>
      <c r="C3277" s="91" t="s">
        <v>25790</v>
      </c>
      <c r="D3277" s="91" t="s">
        <v>25791</v>
      </c>
      <c r="E3277" s="62" t="s">
        <v>15760</v>
      </c>
      <c r="F3277" s="62" t="s">
        <v>15768</v>
      </c>
    </row>
    <row r="3278" spans="1:6" x14ac:dyDescent="0.15">
      <c r="A3278" s="87" t="s">
        <v>5053</v>
      </c>
      <c r="B3278" s="91" t="s">
        <v>25792</v>
      </c>
      <c r="C3278" s="91" t="s">
        <v>25793</v>
      </c>
      <c r="D3278" s="91" t="s">
        <v>25794</v>
      </c>
      <c r="E3278" s="62" t="s">
        <v>15760</v>
      </c>
      <c r="F3278" s="62" t="s">
        <v>15768</v>
      </c>
    </row>
    <row r="3279" spans="1:6" x14ac:dyDescent="0.15">
      <c r="A3279" s="87" t="s">
        <v>5056</v>
      </c>
      <c r="B3279" s="91" t="s">
        <v>25795</v>
      </c>
      <c r="C3279" s="91" t="s">
        <v>25796</v>
      </c>
      <c r="D3279" s="91" t="s">
        <v>25797</v>
      </c>
      <c r="E3279" s="62" t="s">
        <v>15760</v>
      </c>
      <c r="F3279" s="62" t="s">
        <v>15768</v>
      </c>
    </row>
    <row r="3280" spans="1:6" x14ac:dyDescent="0.15">
      <c r="A3280" s="87" t="s">
        <v>5059</v>
      </c>
      <c r="B3280" s="91" t="s">
        <v>25798</v>
      </c>
      <c r="C3280" s="91" t="s">
        <v>25799</v>
      </c>
      <c r="D3280" s="91" t="s">
        <v>25800</v>
      </c>
      <c r="E3280" s="62" t="s">
        <v>15760</v>
      </c>
      <c r="F3280" s="62" t="s">
        <v>15768</v>
      </c>
    </row>
    <row r="3281" spans="1:6" x14ac:dyDescent="0.15">
      <c r="A3281" s="87" t="s">
        <v>5062</v>
      </c>
      <c r="B3281" s="91" t="s">
        <v>25801</v>
      </c>
      <c r="C3281" s="91" t="s">
        <v>25802</v>
      </c>
      <c r="D3281" s="91" t="s">
        <v>25803</v>
      </c>
      <c r="E3281" s="62" t="s">
        <v>15760</v>
      </c>
      <c r="F3281" s="62" t="s">
        <v>15768</v>
      </c>
    </row>
    <row r="3282" spans="1:6" x14ac:dyDescent="0.15">
      <c r="A3282" s="87" t="s">
        <v>5065</v>
      </c>
      <c r="B3282" s="91" t="s">
        <v>25804</v>
      </c>
      <c r="C3282" s="91" t="s">
        <v>25805</v>
      </c>
      <c r="D3282" s="91" t="s">
        <v>25806</v>
      </c>
      <c r="E3282" s="62" t="s">
        <v>15760</v>
      </c>
      <c r="F3282" s="62" t="s">
        <v>15768</v>
      </c>
    </row>
    <row r="3283" spans="1:6" x14ac:dyDescent="0.15">
      <c r="A3283" s="87" t="s">
        <v>5068</v>
      </c>
      <c r="B3283" s="91" t="s">
        <v>25807</v>
      </c>
      <c r="C3283" s="91" t="s">
        <v>25808</v>
      </c>
      <c r="D3283" s="91" t="s">
        <v>25809</v>
      </c>
      <c r="E3283" s="62" t="s">
        <v>15760</v>
      </c>
      <c r="F3283" s="62" t="s">
        <v>15768</v>
      </c>
    </row>
    <row r="3284" spans="1:6" x14ac:dyDescent="0.15">
      <c r="A3284" s="87" t="s">
        <v>5071</v>
      </c>
      <c r="B3284" s="91" t="s">
        <v>25810</v>
      </c>
      <c r="C3284" s="91" t="s">
        <v>25811</v>
      </c>
      <c r="D3284" s="91" t="s">
        <v>25812</v>
      </c>
      <c r="E3284" s="62" t="s">
        <v>15760</v>
      </c>
      <c r="F3284" s="62" t="s">
        <v>15768</v>
      </c>
    </row>
    <row r="3285" spans="1:6" x14ac:dyDescent="0.15">
      <c r="A3285" s="87" t="s">
        <v>5074</v>
      </c>
      <c r="B3285" s="91" t="s">
        <v>25813</v>
      </c>
      <c r="C3285" s="91" t="s">
        <v>25814</v>
      </c>
      <c r="D3285" s="91" t="s">
        <v>25815</v>
      </c>
      <c r="E3285" s="62" t="s">
        <v>15760</v>
      </c>
      <c r="F3285" s="62" t="s">
        <v>15768</v>
      </c>
    </row>
    <row r="3286" spans="1:6" x14ac:dyDescent="0.15">
      <c r="A3286" s="87" t="s">
        <v>5077</v>
      </c>
      <c r="B3286" s="91" t="s">
        <v>25816</v>
      </c>
      <c r="C3286" s="91" t="s">
        <v>25817</v>
      </c>
      <c r="D3286" s="91" t="s">
        <v>25818</v>
      </c>
      <c r="E3286" s="62" t="s">
        <v>15760</v>
      </c>
      <c r="F3286" s="62" t="s">
        <v>15768</v>
      </c>
    </row>
    <row r="3287" spans="1:6" x14ac:dyDescent="0.15">
      <c r="A3287" s="87" t="s">
        <v>5079</v>
      </c>
      <c r="B3287" s="91" t="s">
        <v>25819</v>
      </c>
      <c r="C3287" s="91" t="s">
        <v>25820</v>
      </c>
      <c r="D3287" s="91" t="s">
        <v>25821</v>
      </c>
      <c r="E3287" s="62" t="s">
        <v>15760</v>
      </c>
      <c r="F3287" s="62" t="s">
        <v>15768</v>
      </c>
    </row>
    <row r="3288" spans="1:6" x14ac:dyDescent="0.15">
      <c r="A3288" s="87" t="s">
        <v>5082</v>
      </c>
      <c r="B3288" s="91" t="s">
        <v>25822</v>
      </c>
      <c r="C3288" s="91" t="s">
        <v>25823</v>
      </c>
      <c r="D3288" s="91" t="s">
        <v>25824</v>
      </c>
      <c r="E3288" s="62" t="s">
        <v>15760</v>
      </c>
      <c r="F3288" s="62" t="s">
        <v>15768</v>
      </c>
    </row>
    <row r="3289" spans="1:6" x14ac:dyDescent="0.15">
      <c r="A3289" s="87" t="s">
        <v>5085</v>
      </c>
      <c r="B3289" s="91" t="s">
        <v>25825</v>
      </c>
      <c r="C3289" s="91" t="s">
        <v>25826</v>
      </c>
      <c r="D3289" s="91" t="s">
        <v>25827</v>
      </c>
      <c r="E3289" s="62" t="s">
        <v>15760</v>
      </c>
      <c r="F3289" s="62" t="s">
        <v>15768</v>
      </c>
    </row>
    <row r="3290" spans="1:6" x14ac:dyDescent="0.15">
      <c r="A3290" s="87" t="s">
        <v>5088</v>
      </c>
      <c r="B3290" s="91" t="s">
        <v>25828</v>
      </c>
      <c r="C3290" s="91" t="s">
        <v>25829</v>
      </c>
      <c r="D3290" s="91" t="s">
        <v>25830</v>
      </c>
      <c r="E3290" s="62" t="s">
        <v>15760</v>
      </c>
      <c r="F3290" s="62" t="s">
        <v>15768</v>
      </c>
    </row>
    <row r="3291" spans="1:6" x14ac:dyDescent="0.15">
      <c r="A3291" s="87" t="s">
        <v>5091</v>
      </c>
      <c r="B3291" s="91" t="s">
        <v>25831</v>
      </c>
      <c r="C3291" s="91" t="s">
        <v>25832</v>
      </c>
      <c r="D3291" s="91" t="s">
        <v>25833</v>
      </c>
      <c r="E3291" s="62" t="s">
        <v>15760</v>
      </c>
      <c r="F3291" s="62" t="s">
        <v>15768</v>
      </c>
    </row>
    <row r="3292" spans="1:6" x14ac:dyDescent="0.15">
      <c r="A3292" s="87" t="s">
        <v>5094</v>
      </c>
      <c r="B3292" s="91" t="s">
        <v>25834</v>
      </c>
      <c r="C3292" s="91" t="s">
        <v>25835</v>
      </c>
      <c r="D3292" s="91" t="s">
        <v>25836</v>
      </c>
      <c r="E3292" s="62" t="s">
        <v>15760</v>
      </c>
      <c r="F3292" s="62" t="s">
        <v>15768</v>
      </c>
    </row>
    <row r="3293" spans="1:6" x14ac:dyDescent="0.15">
      <c r="A3293" s="87" t="s">
        <v>5097</v>
      </c>
      <c r="B3293" s="91" t="s">
        <v>25837</v>
      </c>
      <c r="C3293" s="91" t="s">
        <v>25838</v>
      </c>
      <c r="D3293" s="91" t="s">
        <v>25839</v>
      </c>
      <c r="E3293" s="62" t="s">
        <v>15760</v>
      </c>
      <c r="F3293" s="62" t="s">
        <v>15768</v>
      </c>
    </row>
    <row r="3294" spans="1:6" x14ac:dyDescent="0.15">
      <c r="A3294" s="87" t="s">
        <v>5100</v>
      </c>
      <c r="B3294" s="91" t="s">
        <v>25840</v>
      </c>
      <c r="C3294" s="91" t="s">
        <v>25841</v>
      </c>
      <c r="D3294" s="91" t="s">
        <v>25842</v>
      </c>
      <c r="E3294" s="62" t="s">
        <v>15760</v>
      </c>
      <c r="F3294" s="62" t="s">
        <v>15768</v>
      </c>
    </row>
    <row r="3295" spans="1:6" x14ac:dyDescent="0.15">
      <c r="A3295" s="87" t="s">
        <v>5103</v>
      </c>
      <c r="B3295" s="91" t="s">
        <v>25843</v>
      </c>
      <c r="C3295" s="91" t="s">
        <v>25844</v>
      </c>
      <c r="D3295" s="91" t="s">
        <v>25845</v>
      </c>
      <c r="E3295" s="62" t="s">
        <v>15760</v>
      </c>
      <c r="F3295" s="62" t="s">
        <v>15768</v>
      </c>
    </row>
    <row r="3296" spans="1:6" x14ac:dyDescent="0.15">
      <c r="A3296" s="87" t="s">
        <v>5106</v>
      </c>
      <c r="B3296" s="91" t="s">
        <v>25846</v>
      </c>
      <c r="C3296" s="91" t="s">
        <v>25847</v>
      </c>
      <c r="D3296" s="91" t="s">
        <v>25848</v>
      </c>
      <c r="E3296" s="62" t="s">
        <v>15760</v>
      </c>
      <c r="F3296" s="62" t="s">
        <v>15768</v>
      </c>
    </row>
    <row r="3297" spans="1:6" x14ac:dyDescent="0.15">
      <c r="A3297" s="87" t="s">
        <v>5109</v>
      </c>
      <c r="B3297" s="91" t="s">
        <v>25849</v>
      </c>
      <c r="C3297" s="91" t="s">
        <v>25850</v>
      </c>
      <c r="D3297" s="91" t="s">
        <v>25851</v>
      </c>
      <c r="E3297" s="62" t="s">
        <v>15760</v>
      </c>
      <c r="F3297" s="62" t="s">
        <v>15768</v>
      </c>
    </row>
    <row r="3298" spans="1:6" x14ac:dyDescent="0.15">
      <c r="A3298" s="87" t="s">
        <v>5112</v>
      </c>
      <c r="B3298" s="91" t="s">
        <v>25852</v>
      </c>
      <c r="C3298" s="91" t="s">
        <v>25853</v>
      </c>
      <c r="D3298" s="91" t="s">
        <v>25854</v>
      </c>
      <c r="E3298" s="62" t="s">
        <v>15760</v>
      </c>
      <c r="F3298" s="62" t="s">
        <v>15768</v>
      </c>
    </row>
    <row r="3299" spans="1:6" x14ac:dyDescent="0.15">
      <c r="A3299" s="87" t="s">
        <v>5115</v>
      </c>
      <c r="B3299" s="91" t="s">
        <v>25855</v>
      </c>
      <c r="C3299" s="91" t="s">
        <v>25856</v>
      </c>
      <c r="D3299" s="91" t="s">
        <v>25857</v>
      </c>
      <c r="E3299" s="62" t="s">
        <v>15760</v>
      </c>
      <c r="F3299" s="62" t="s">
        <v>15768</v>
      </c>
    </row>
    <row r="3300" spans="1:6" x14ac:dyDescent="0.15">
      <c r="A3300" s="87" t="s">
        <v>5118</v>
      </c>
      <c r="B3300" s="91" t="s">
        <v>25858</v>
      </c>
      <c r="C3300" s="91" t="s">
        <v>25859</v>
      </c>
      <c r="D3300" s="91" t="s">
        <v>25860</v>
      </c>
      <c r="E3300" s="62" t="s">
        <v>15760</v>
      </c>
      <c r="F3300" s="62" t="s">
        <v>15768</v>
      </c>
    </row>
    <row r="3301" spans="1:6" x14ac:dyDescent="0.15">
      <c r="A3301" s="87" t="s">
        <v>5121</v>
      </c>
      <c r="B3301" s="91" t="s">
        <v>25861</v>
      </c>
      <c r="C3301" s="91" t="s">
        <v>25862</v>
      </c>
      <c r="D3301" s="91" t="s">
        <v>25863</v>
      </c>
      <c r="E3301" s="62" t="s">
        <v>15760</v>
      </c>
      <c r="F3301" s="62" t="s">
        <v>15768</v>
      </c>
    </row>
    <row r="3302" spans="1:6" x14ac:dyDescent="0.15">
      <c r="A3302" s="87" t="s">
        <v>5124</v>
      </c>
      <c r="B3302" s="91" t="s">
        <v>25864</v>
      </c>
      <c r="C3302" s="91" t="s">
        <v>25865</v>
      </c>
      <c r="D3302" s="91" t="s">
        <v>25866</v>
      </c>
      <c r="E3302" s="62" t="s">
        <v>15760</v>
      </c>
      <c r="F3302" s="62" t="s">
        <v>15768</v>
      </c>
    </row>
    <row r="3303" spans="1:6" x14ac:dyDescent="0.15">
      <c r="A3303" s="87" t="s">
        <v>5127</v>
      </c>
      <c r="B3303" s="91" t="s">
        <v>25867</v>
      </c>
      <c r="C3303" s="91" t="s">
        <v>25868</v>
      </c>
      <c r="D3303" s="91" t="s">
        <v>25869</v>
      </c>
      <c r="E3303" s="62" t="s">
        <v>15760</v>
      </c>
      <c r="F3303" s="62" t="s">
        <v>15768</v>
      </c>
    </row>
    <row r="3304" spans="1:6" x14ac:dyDescent="0.15">
      <c r="A3304" s="87" t="s">
        <v>5130</v>
      </c>
      <c r="B3304" s="91" t="s">
        <v>25870</v>
      </c>
      <c r="C3304" s="91" t="s">
        <v>25871</v>
      </c>
      <c r="D3304" s="91" t="s">
        <v>25872</v>
      </c>
      <c r="E3304" s="62" t="s">
        <v>15760</v>
      </c>
      <c r="F3304" s="62" t="s">
        <v>15768</v>
      </c>
    </row>
    <row r="3305" spans="1:6" x14ac:dyDescent="0.15">
      <c r="A3305" s="87" t="s">
        <v>5133</v>
      </c>
      <c r="B3305" s="91" t="s">
        <v>25873</v>
      </c>
      <c r="C3305" s="91" t="s">
        <v>25874</v>
      </c>
      <c r="D3305" s="91" t="s">
        <v>25875</v>
      </c>
      <c r="E3305" s="62" t="s">
        <v>15760</v>
      </c>
      <c r="F3305" s="62" t="s">
        <v>15768</v>
      </c>
    </row>
    <row r="3306" spans="1:6" x14ac:dyDescent="0.15">
      <c r="A3306" s="87" t="s">
        <v>5136</v>
      </c>
      <c r="B3306" s="91" t="s">
        <v>25876</v>
      </c>
      <c r="C3306" s="91" t="s">
        <v>25877</v>
      </c>
      <c r="D3306" s="91" t="s">
        <v>25878</v>
      </c>
      <c r="E3306" s="62" t="s">
        <v>15760</v>
      </c>
      <c r="F3306" s="62" t="s">
        <v>15768</v>
      </c>
    </row>
    <row r="3307" spans="1:6" x14ac:dyDescent="0.15">
      <c r="A3307" s="87" t="s">
        <v>5139</v>
      </c>
      <c r="B3307" s="91" t="s">
        <v>25879</v>
      </c>
      <c r="C3307" s="91" t="s">
        <v>25880</v>
      </c>
      <c r="D3307" s="91" t="s">
        <v>25881</v>
      </c>
      <c r="E3307" s="62" t="s">
        <v>15760</v>
      </c>
      <c r="F3307" s="62" t="s">
        <v>15768</v>
      </c>
    </row>
    <row r="3308" spans="1:6" x14ac:dyDescent="0.15">
      <c r="A3308" s="87" t="s">
        <v>5142</v>
      </c>
      <c r="B3308" s="91" t="s">
        <v>25882</v>
      </c>
      <c r="C3308" s="91" t="s">
        <v>25883</v>
      </c>
      <c r="D3308" s="91" t="s">
        <v>25884</v>
      </c>
      <c r="E3308" s="62" t="s">
        <v>15760</v>
      </c>
      <c r="F3308" s="62" t="s">
        <v>15768</v>
      </c>
    </row>
    <row r="3309" spans="1:6" x14ac:dyDescent="0.15">
      <c r="A3309" s="87" t="s">
        <v>5145</v>
      </c>
      <c r="B3309" s="91" t="s">
        <v>25885</v>
      </c>
      <c r="C3309" s="91" t="s">
        <v>25886</v>
      </c>
      <c r="D3309" s="91" t="s">
        <v>25887</v>
      </c>
      <c r="E3309" s="62" t="s">
        <v>15760</v>
      </c>
      <c r="F3309" s="62" t="s">
        <v>15768</v>
      </c>
    </row>
    <row r="3310" spans="1:6" x14ac:dyDescent="0.15">
      <c r="A3310" s="87" t="s">
        <v>5148</v>
      </c>
      <c r="B3310" s="91" t="s">
        <v>25888</v>
      </c>
      <c r="C3310" s="91" t="s">
        <v>25889</v>
      </c>
      <c r="D3310" s="91" t="s">
        <v>25890</v>
      </c>
      <c r="E3310" s="62" t="s">
        <v>15760</v>
      </c>
      <c r="F3310" s="62" t="s">
        <v>15768</v>
      </c>
    </row>
    <row r="3311" spans="1:6" x14ac:dyDescent="0.15">
      <c r="A3311" s="87" t="s">
        <v>5151</v>
      </c>
      <c r="B3311" s="91" t="s">
        <v>25891</v>
      </c>
      <c r="C3311" s="91" t="s">
        <v>25892</v>
      </c>
      <c r="D3311" s="91" t="s">
        <v>25893</v>
      </c>
      <c r="E3311" s="62" t="s">
        <v>15760</v>
      </c>
      <c r="F3311" s="62" t="s">
        <v>15768</v>
      </c>
    </row>
    <row r="3312" spans="1:6" x14ac:dyDescent="0.15">
      <c r="A3312" s="87" t="s">
        <v>5154</v>
      </c>
      <c r="B3312" s="91" t="s">
        <v>25894</v>
      </c>
      <c r="C3312" s="91" t="s">
        <v>25895</v>
      </c>
      <c r="D3312" s="91" t="s">
        <v>25896</v>
      </c>
      <c r="E3312" s="62" t="s">
        <v>15760</v>
      </c>
      <c r="F3312" s="62" t="s">
        <v>15768</v>
      </c>
    </row>
    <row r="3313" spans="1:6" x14ac:dyDescent="0.15">
      <c r="A3313" s="87" t="s">
        <v>5157</v>
      </c>
      <c r="B3313" s="91" t="s">
        <v>25897</v>
      </c>
      <c r="C3313" s="91" t="s">
        <v>25898</v>
      </c>
      <c r="D3313" s="91" t="s">
        <v>25899</v>
      </c>
      <c r="E3313" s="62" t="s">
        <v>15760</v>
      </c>
      <c r="F3313" s="62" t="s">
        <v>15768</v>
      </c>
    </row>
    <row r="3314" spans="1:6" x14ac:dyDescent="0.15">
      <c r="A3314" s="87" t="s">
        <v>5160</v>
      </c>
      <c r="B3314" s="91" t="s">
        <v>25900</v>
      </c>
      <c r="C3314" s="91" t="s">
        <v>25901</v>
      </c>
      <c r="D3314" s="91" t="s">
        <v>25902</v>
      </c>
      <c r="E3314" s="62" t="s">
        <v>15760</v>
      </c>
      <c r="F3314" s="62" t="s">
        <v>15768</v>
      </c>
    </row>
    <row r="3315" spans="1:6" x14ac:dyDescent="0.15">
      <c r="A3315" s="87" t="s">
        <v>5163</v>
      </c>
      <c r="B3315" s="91" t="s">
        <v>25903</v>
      </c>
      <c r="C3315" s="91" t="s">
        <v>25904</v>
      </c>
      <c r="D3315" s="91" t="s">
        <v>25905</v>
      </c>
      <c r="E3315" s="62" t="s">
        <v>15760</v>
      </c>
      <c r="F3315" s="62" t="s">
        <v>15768</v>
      </c>
    </row>
    <row r="3316" spans="1:6" x14ac:dyDescent="0.15">
      <c r="A3316" s="87" t="s">
        <v>5166</v>
      </c>
      <c r="B3316" s="91" t="s">
        <v>25906</v>
      </c>
      <c r="C3316" s="91" t="s">
        <v>25907</v>
      </c>
      <c r="D3316" s="91" t="s">
        <v>25908</v>
      </c>
      <c r="E3316" s="62" t="s">
        <v>15760</v>
      </c>
      <c r="F3316" s="62" t="s">
        <v>15768</v>
      </c>
    </row>
    <row r="3317" spans="1:6" x14ac:dyDescent="0.15">
      <c r="A3317" s="87" t="s">
        <v>5169</v>
      </c>
      <c r="B3317" s="91" t="s">
        <v>25909</v>
      </c>
      <c r="C3317" s="91" t="s">
        <v>25910</v>
      </c>
      <c r="D3317" s="91" t="s">
        <v>25911</v>
      </c>
      <c r="E3317" s="62" t="s">
        <v>15760</v>
      </c>
      <c r="F3317" s="62" t="s">
        <v>15768</v>
      </c>
    </row>
    <row r="3318" spans="1:6" x14ac:dyDescent="0.15">
      <c r="A3318" s="87" t="s">
        <v>5172</v>
      </c>
      <c r="B3318" s="91" t="s">
        <v>25912</v>
      </c>
      <c r="C3318" s="91" t="s">
        <v>25913</v>
      </c>
      <c r="D3318" s="91" t="s">
        <v>25914</v>
      </c>
      <c r="E3318" s="62" t="s">
        <v>15760</v>
      </c>
      <c r="F3318" s="62" t="s">
        <v>15768</v>
      </c>
    </row>
    <row r="3319" spans="1:6" x14ac:dyDescent="0.15">
      <c r="A3319" s="87" t="s">
        <v>5175</v>
      </c>
      <c r="B3319" s="91" t="s">
        <v>25915</v>
      </c>
      <c r="C3319" s="91" t="s">
        <v>25916</v>
      </c>
      <c r="D3319" s="91" t="s">
        <v>25917</v>
      </c>
      <c r="E3319" s="62" t="s">
        <v>15760</v>
      </c>
      <c r="F3319" s="62" t="s">
        <v>15768</v>
      </c>
    </row>
    <row r="3320" spans="1:6" x14ac:dyDescent="0.15">
      <c r="A3320" s="87" t="s">
        <v>5178</v>
      </c>
      <c r="B3320" s="91" t="s">
        <v>25918</v>
      </c>
      <c r="C3320" s="91" t="s">
        <v>25919</v>
      </c>
      <c r="D3320" s="91" t="s">
        <v>25920</v>
      </c>
      <c r="E3320" s="62" t="s">
        <v>15760</v>
      </c>
      <c r="F3320" s="62" t="s">
        <v>15768</v>
      </c>
    </row>
    <row r="3321" spans="1:6" x14ac:dyDescent="0.15">
      <c r="A3321" s="87" t="s">
        <v>5181</v>
      </c>
      <c r="B3321" s="91" t="s">
        <v>25921</v>
      </c>
      <c r="C3321" s="91" t="s">
        <v>25922</v>
      </c>
      <c r="D3321" s="91" t="s">
        <v>25923</v>
      </c>
      <c r="E3321" s="62" t="s">
        <v>15760</v>
      </c>
      <c r="F3321" s="62" t="s">
        <v>15768</v>
      </c>
    </row>
    <row r="3322" spans="1:6" x14ac:dyDescent="0.15">
      <c r="A3322" s="87" t="s">
        <v>5184</v>
      </c>
      <c r="B3322" s="91" t="s">
        <v>25924</v>
      </c>
      <c r="C3322" s="91" t="s">
        <v>25925</v>
      </c>
      <c r="D3322" s="91" t="s">
        <v>25926</v>
      </c>
      <c r="E3322" s="62" t="s">
        <v>15760</v>
      </c>
      <c r="F3322" s="62" t="s">
        <v>15768</v>
      </c>
    </row>
    <row r="3323" spans="1:6" x14ac:dyDescent="0.15">
      <c r="A3323" s="87" t="s">
        <v>5187</v>
      </c>
      <c r="B3323" s="91" t="s">
        <v>25927</v>
      </c>
      <c r="C3323" s="91" t="s">
        <v>25928</v>
      </c>
      <c r="D3323" s="91" t="s">
        <v>25929</v>
      </c>
      <c r="E3323" s="62" t="s">
        <v>15760</v>
      </c>
      <c r="F3323" s="62" t="s">
        <v>15768</v>
      </c>
    </row>
    <row r="3324" spans="1:6" x14ac:dyDescent="0.15">
      <c r="A3324" s="87" t="s">
        <v>5190</v>
      </c>
      <c r="B3324" s="91" t="s">
        <v>25930</v>
      </c>
      <c r="C3324" s="91" t="s">
        <v>25931</v>
      </c>
      <c r="D3324" s="91" t="s">
        <v>25932</v>
      </c>
      <c r="E3324" s="62" t="s">
        <v>15760</v>
      </c>
      <c r="F3324" s="62" t="s">
        <v>15768</v>
      </c>
    </row>
    <row r="3325" spans="1:6" x14ac:dyDescent="0.15">
      <c r="A3325" s="87" t="s">
        <v>5193</v>
      </c>
      <c r="B3325" s="91" t="s">
        <v>25933</v>
      </c>
      <c r="C3325" s="91" t="s">
        <v>25934</v>
      </c>
      <c r="D3325" s="91" t="s">
        <v>25935</v>
      </c>
      <c r="E3325" s="62" t="s">
        <v>15760</v>
      </c>
      <c r="F3325" s="62" t="s">
        <v>15768</v>
      </c>
    </row>
    <row r="3326" spans="1:6" x14ac:dyDescent="0.15">
      <c r="A3326" s="87" t="s">
        <v>5196</v>
      </c>
      <c r="B3326" s="91" t="s">
        <v>25936</v>
      </c>
      <c r="C3326" s="91" t="s">
        <v>25937</v>
      </c>
      <c r="D3326" s="91" t="s">
        <v>25938</v>
      </c>
      <c r="E3326" s="62" t="s">
        <v>15760</v>
      </c>
      <c r="F3326" s="62" t="s">
        <v>15768</v>
      </c>
    </row>
    <row r="3327" spans="1:6" x14ac:dyDescent="0.15">
      <c r="A3327" s="87" t="s">
        <v>17226</v>
      </c>
      <c r="B3327" s="91" t="s">
        <v>25939</v>
      </c>
      <c r="C3327" s="91" t="s">
        <v>25940</v>
      </c>
      <c r="D3327" s="91" t="s">
        <v>25941</v>
      </c>
      <c r="E3327" s="62" t="s">
        <v>15760</v>
      </c>
      <c r="F3327" s="62" t="s">
        <v>15768</v>
      </c>
    </row>
    <row r="3328" spans="1:6" x14ac:dyDescent="0.15">
      <c r="A3328" s="87" t="s">
        <v>17230</v>
      </c>
      <c r="B3328" s="91" t="s">
        <v>25942</v>
      </c>
      <c r="C3328" s="91" t="s">
        <v>25943</v>
      </c>
      <c r="D3328" s="91" t="s">
        <v>25944</v>
      </c>
      <c r="E3328" s="62" t="s">
        <v>15760</v>
      </c>
      <c r="F3328" s="62" t="s">
        <v>15768</v>
      </c>
    </row>
    <row r="3329" spans="1:6" x14ac:dyDescent="0.15">
      <c r="A3329" s="87" t="s">
        <v>17234</v>
      </c>
      <c r="B3329" s="91" t="s">
        <v>25945</v>
      </c>
      <c r="C3329" s="91" t="s">
        <v>25946</v>
      </c>
      <c r="D3329" s="91" t="s">
        <v>25947</v>
      </c>
      <c r="E3329" s="62" t="s">
        <v>15760</v>
      </c>
      <c r="F3329" s="62" t="s">
        <v>15768</v>
      </c>
    </row>
    <row r="3330" spans="1:6" x14ac:dyDescent="0.15">
      <c r="A3330" s="87" t="s">
        <v>5208</v>
      </c>
      <c r="B3330" s="91" t="s">
        <v>25948</v>
      </c>
      <c r="C3330" s="91" t="s">
        <v>25949</v>
      </c>
      <c r="D3330" s="91" t="s">
        <v>25950</v>
      </c>
      <c r="E3330" s="62" t="s">
        <v>15760</v>
      </c>
      <c r="F3330" s="62" t="s">
        <v>15768</v>
      </c>
    </row>
    <row r="3331" spans="1:6" x14ac:dyDescent="0.15">
      <c r="A3331" s="87" t="s">
        <v>5211</v>
      </c>
      <c r="B3331" s="91" t="s">
        <v>25951</v>
      </c>
      <c r="C3331" s="91" t="s">
        <v>25952</v>
      </c>
      <c r="D3331" s="91" t="s">
        <v>25953</v>
      </c>
      <c r="E3331" s="62" t="s">
        <v>15760</v>
      </c>
      <c r="F3331" s="62" t="s">
        <v>15768</v>
      </c>
    </row>
    <row r="3332" spans="1:6" x14ac:dyDescent="0.15">
      <c r="A3332" s="87" t="s">
        <v>5214</v>
      </c>
      <c r="B3332" s="91" t="s">
        <v>25954</v>
      </c>
      <c r="C3332" s="91" t="s">
        <v>25955</v>
      </c>
      <c r="D3332" s="91" t="s">
        <v>25956</v>
      </c>
      <c r="E3332" s="62" t="s">
        <v>15760</v>
      </c>
      <c r="F3332" s="62" t="s">
        <v>15768</v>
      </c>
    </row>
    <row r="3333" spans="1:6" x14ac:dyDescent="0.15">
      <c r="A3333" s="87" t="s">
        <v>5217</v>
      </c>
      <c r="B3333" s="91" t="s">
        <v>25957</v>
      </c>
      <c r="C3333" s="91" t="s">
        <v>25958</v>
      </c>
      <c r="D3333" s="91" t="s">
        <v>25959</v>
      </c>
      <c r="E3333" s="62" t="s">
        <v>15760</v>
      </c>
      <c r="F3333" s="62" t="s">
        <v>15768</v>
      </c>
    </row>
    <row r="3334" spans="1:6" x14ac:dyDescent="0.15">
      <c r="A3334" s="87" t="s">
        <v>5220</v>
      </c>
      <c r="B3334" s="91" t="s">
        <v>25960</v>
      </c>
      <c r="C3334" s="91" t="s">
        <v>25961</v>
      </c>
      <c r="D3334" s="91" t="s">
        <v>25962</v>
      </c>
      <c r="E3334" s="62" t="s">
        <v>15760</v>
      </c>
      <c r="F3334" s="62" t="s">
        <v>15768</v>
      </c>
    </row>
    <row r="3335" spans="1:6" x14ac:dyDescent="0.15">
      <c r="A3335" s="87" t="s">
        <v>5223</v>
      </c>
      <c r="B3335" s="91" t="s">
        <v>25963</v>
      </c>
      <c r="C3335" s="91" t="s">
        <v>25964</v>
      </c>
      <c r="D3335" s="91" t="s">
        <v>25965</v>
      </c>
      <c r="E3335" s="62" t="s">
        <v>15760</v>
      </c>
      <c r="F3335" s="62" t="s">
        <v>15768</v>
      </c>
    </row>
    <row r="3336" spans="1:6" x14ac:dyDescent="0.15">
      <c r="A3336" s="87" t="s">
        <v>5226</v>
      </c>
      <c r="B3336" s="91" t="s">
        <v>25966</v>
      </c>
      <c r="C3336" s="91" t="s">
        <v>25967</v>
      </c>
      <c r="D3336" s="91" t="s">
        <v>25968</v>
      </c>
      <c r="E3336" s="62" t="s">
        <v>15760</v>
      </c>
      <c r="F3336" s="62" t="s">
        <v>15768</v>
      </c>
    </row>
    <row r="3337" spans="1:6" x14ac:dyDescent="0.15">
      <c r="A3337" s="87" t="s">
        <v>5229</v>
      </c>
      <c r="B3337" s="91" t="s">
        <v>25969</v>
      </c>
      <c r="C3337" s="91" t="s">
        <v>25970</v>
      </c>
      <c r="D3337" s="91" t="s">
        <v>25971</v>
      </c>
      <c r="E3337" s="62" t="s">
        <v>15760</v>
      </c>
      <c r="F3337" s="62" t="s">
        <v>15768</v>
      </c>
    </row>
    <row r="3338" spans="1:6" x14ac:dyDescent="0.15">
      <c r="A3338" s="87" t="s">
        <v>5232</v>
      </c>
      <c r="B3338" s="91" t="s">
        <v>25972</v>
      </c>
      <c r="C3338" s="91" t="s">
        <v>25973</v>
      </c>
      <c r="D3338" s="91" t="s">
        <v>25974</v>
      </c>
      <c r="E3338" s="62" t="s">
        <v>15760</v>
      </c>
      <c r="F3338" s="62" t="s">
        <v>15768</v>
      </c>
    </row>
    <row r="3339" spans="1:6" x14ac:dyDescent="0.15">
      <c r="A3339" s="87" t="s">
        <v>5235</v>
      </c>
      <c r="B3339" s="91" t="s">
        <v>25975</v>
      </c>
      <c r="C3339" s="91" t="s">
        <v>25976</v>
      </c>
      <c r="D3339" s="91" t="s">
        <v>25977</v>
      </c>
      <c r="E3339" s="62" t="s">
        <v>15760</v>
      </c>
      <c r="F3339" s="62" t="s">
        <v>15768</v>
      </c>
    </row>
    <row r="3340" spans="1:6" x14ac:dyDescent="0.15">
      <c r="A3340" s="87" t="s">
        <v>5238</v>
      </c>
      <c r="B3340" s="91" t="s">
        <v>25978</v>
      </c>
      <c r="C3340" s="91" t="s">
        <v>25979</v>
      </c>
      <c r="D3340" s="91" t="s">
        <v>25980</v>
      </c>
      <c r="E3340" s="62" t="s">
        <v>15760</v>
      </c>
      <c r="F3340" s="62" t="s">
        <v>15768</v>
      </c>
    </row>
    <row r="3341" spans="1:6" x14ac:dyDescent="0.15">
      <c r="A3341" s="87" t="s">
        <v>5241</v>
      </c>
      <c r="B3341" s="91" t="s">
        <v>25981</v>
      </c>
      <c r="C3341" s="91" t="s">
        <v>25982</v>
      </c>
      <c r="D3341" s="91" t="s">
        <v>25983</v>
      </c>
      <c r="E3341" s="62" t="s">
        <v>15760</v>
      </c>
      <c r="F3341" s="62" t="s">
        <v>15768</v>
      </c>
    </row>
    <row r="3342" spans="1:6" x14ac:dyDescent="0.15">
      <c r="A3342" s="87" t="s">
        <v>5244</v>
      </c>
      <c r="B3342" s="91" t="s">
        <v>25984</v>
      </c>
      <c r="C3342" s="91" t="s">
        <v>25985</v>
      </c>
      <c r="D3342" s="91" t="s">
        <v>25986</v>
      </c>
      <c r="E3342" s="62" t="s">
        <v>15760</v>
      </c>
      <c r="F3342" s="62" t="s">
        <v>15768</v>
      </c>
    </row>
    <row r="3343" spans="1:6" x14ac:dyDescent="0.15">
      <c r="A3343" s="87" t="s">
        <v>5246</v>
      </c>
      <c r="B3343" s="91" t="s">
        <v>25987</v>
      </c>
      <c r="C3343" s="91" t="s">
        <v>25988</v>
      </c>
      <c r="D3343" s="91" t="s">
        <v>25989</v>
      </c>
      <c r="E3343" s="62" t="s">
        <v>15760</v>
      </c>
      <c r="F3343" s="62" t="s">
        <v>15768</v>
      </c>
    </row>
    <row r="3344" spans="1:6" x14ac:dyDescent="0.15">
      <c r="A3344" s="87" t="s">
        <v>5249</v>
      </c>
      <c r="B3344" s="91" t="s">
        <v>25990</v>
      </c>
      <c r="C3344" s="91" t="s">
        <v>25991</v>
      </c>
      <c r="D3344" s="91" t="s">
        <v>25992</v>
      </c>
      <c r="E3344" s="62" t="s">
        <v>15760</v>
      </c>
      <c r="F3344" s="62" t="s">
        <v>15768</v>
      </c>
    </row>
    <row r="3345" spans="1:6" x14ac:dyDescent="0.15">
      <c r="A3345" s="87" t="s">
        <v>5252</v>
      </c>
      <c r="B3345" s="91" t="s">
        <v>25993</v>
      </c>
      <c r="C3345" s="91" t="s">
        <v>25994</v>
      </c>
      <c r="D3345" s="91" t="s">
        <v>25995</v>
      </c>
      <c r="E3345" s="62" t="s">
        <v>15760</v>
      </c>
      <c r="F3345" s="62" t="s">
        <v>15768</v>
      </c>
    </row>
    <row r="3346" spans="1:6" x14ac:dyDescent="0.15">
      <c r="A3346" s="87" t="s">
        <v>5255</v>
      </c>
      <c r="B3346" s="91" t="s">
        <v>25996</v>
      </c>
      <c r="C3346" s="91" t="s">
        <v>25997</v>
      </c>
      <c r="D3346" s="91" t="s">
        <v>25998</v>
      </c>
      <c r="E3346" s="62" t="s">
        <v>15760</v>
      </c>
      <c r="F3346" s="62" t="s">
        <v>15768</v>
      </c>
    </row>
    <row r="3347" spans="1:6" x14ac:dyDescent="0.15">
      <c r="A3347" s="87" t="s">
        <v>5258</v>
      </c>
      <c r="B3347" s="91" t="s">
        <v>25999</v>
      </c>
      <c r="C3347" s="91" t="s">
        <v>26000</v>
      </c>
      <c r="D3347" s="91" t="s">
        <v>26001</v>
      </c>
      <c r="E3347" s="62" t="s">
        <v>15760</v>
      </c>
      <c r="F3347" s="62" t="s">
        <v>15768</v>
      </c>
    </row>
    <row r="3348" spans="1:6" x14ac:dyDescent="0.15">
      <c r="A3348" s="87" t="s">
        <v>5261</v>
      </c>
      <c r="B3348" s="91" t="s">
        <v>26002</v>
      </c>
      <c r="C3348" s="91" t="s">
        <v>26003</v>
      </c>
      <c r="D3348" s="91" t="s">
        <v>26004</v>
      </c>
      <c r="E3348" s="62" t="s">
        <v>15760</v>
      </c>
      <c r="F3348" s="62" t="s">
        <v>15768</v>
      </c>
    </row>
    <row r="3349" spans="1:6" x14ac:dyDescent="0.15">
      <c r="A3349" s="87" t="s">
        <v>5264</v>
      </c>
      <c r="B3349" s="91" t="s">
        <v>26005</v>
      </c>
      <c r="C3349" s="91" t="s">
        <v>26006</v>
      </c>
      <c r="D3349" s="91" t="s">
        <v>26007</v>
      </c>
      <c r="E3349" s="62" t="s">
        <v>15760</v>
      </c>
      <c r="F3349" s="62" t="s">
        <v>15768</v>
      </c>
    </row>
    <row r="3350" spans="1:6" x14ac:dyDescent="0.15">
      <c r="A3350" s="87" t="s">
        <v>5267</v>
      </c>
      <c r="B3350" s="91" t="s">
        <v>26008</v>
      </c>
      <c r="C3350" s="91" t="s">
        <v>26009</v>
      </c>
      <c r="D3350" s="91" t="s">
        <v>26010</v>
      </c>
      <c r="E3350" s="62" t="s">
        <v>15760</v>
      </c>
      <c r="F3350" s="62" t="s">
        <v>15768</v>
      </c>
    </row>
    <row r="3351" spans="1:6" x14ac:dyDescent="0.15">
      <c r="A3351" s="87" t="s">
        <v>5270</v>
      </c>
      <c r="B3351" s="91" t="s">
        <v>26011</v>
      </c>
      <c r="C3351" s="91" t="s">
        <v>26012</v>
      </c>
      <c r="D3351" s="91" t="s">
        <v>26013</v>
      </c>
      <c r="E3351" s="62" t="s">
        <v>15760</v>
      </c>
      <c r="F3351" s="62" t="s">
        <v>15768</v>
      </c>
    </row>
    <row r="3352" spans="1:6" x14ac:dyDescent="0.15">
      <c r="A3352" s="87" t="s">
        <v>5273</v>
      </c>
      <c r="B3352" s="91" t="s">
        <v>26014</v>
      </c>
      <c r="C3352" s="91" t="s">
        <v>26015</v>
      </c>
      <c r="D3352" s="91" t="s">
        <v>26016</v>
      </c>
      <c r="E3352" s="62" t="s">
        <v>15760</v>
      </c>
      <c r="F3352" s="62" t="s">
        <v>15768</v>
      </c>
    </row>
    <row r="3353" spans="1:6" x14ac:dyDescent="0.15">
      <c r="A3353" s="87" t="s">
        <v>5275</v>
      </c>
      <c r="B3353" s="91" t="s">
        <v>26017</v>
      </c>
      <c r="C3353" s="91" t="s">
        <v>26018</v>
      </c>
      <c r="D3353" s="91" t="s">
        <v>26019</v>
      </c>
      <c r="E3353" s="62" t="s">
        <v>15760</v>
      </c>
      <c r="F3353" s="62" t="s">
        <v>15768</v>
      </c>
    </row>
    <row r="3354" spans="1:6" x14ac:dyDescent="0.15">
      <c r="A3354" s="87" t="s">
        <v>5278</v>
      </c>
      <c r="B3354" s="91" t="s">
        <v>26020</v>
      </c>
      <c r="C3354" s="91" t="s">
        <v>26021</v>
      </c>
      <c r="D3354" s="91" t="s">
        <v>26022</v>
      </c>
      <c r="E3354" s="62" t="s">
        <v>15760</v>
      </c>
      <c r="F3354" s="62" t="s">
        <v>15768</v>
      </c>
    </row>
    <row r="3355" spans="1:6" x14ac:dyDescent="0.15">
      <c r="A3355" s="87" t="s">
        <v>5281</v>
      </c>
      <c r="B3355" s="91" t="s">
        <v>26023</v>
      </c>
      <c r="C3355" s="91" t="s">
        <v>26024</v>
      </c>
      <c r="D3355" s="91" t="s">
        <v>26025</v>
      </c>
      <c r="E3355" s="62" t="s">
        <v>15760</v>
      </c>
      <c r="F3355" s="62" t="s">
        <v>15768</v>
      </c>
    </row>
    <row r="3356" spans="1:6" x14ac:dyDescent="0.15">
      <c r="A3356" s="87" t="s">
        <v>5284</v>
      </c>
      <c r="B3356" s="91" t="s">
        <v>26026</v>
      </c>
      <c r="C3356" s="91" t="s">
        <v>26027</v>
      </c>
      <c r="D3356" s="91" t="s">
        <v>26028</v>
      </c>
      <c r="E3356" s="62" t="s">
        <v>15760</v>
      </c>
      <c r="F3356" s="62" t="s">
        <v>15768</v>
      </c>
    </row>
    <row r="3357" spans="1:6" x14ac:dyDescent="0.15">
      <c r="A3357" s="87" t="s">
        <v>5287</v>
      </c>
      <c r="B3357" s="91" t="s">
        <v>26029</v>
      </c>
      <c r="C3357" s="91" t="s">
        <v>26030</v>
      </c>
      <c r="D3357" s="91" t="s">
        <v>26031</v>
      </c>
      <c r="E3357" s="62" t="s">
        <v>15760</v>
      </c>
      <c r="F3357" s="62" t="s">
        <v>15768</v>
      </c>
    </row>
    <row r="3358" spans="1:6" x14ac:dyDescent="0.15">
      <c r="A3358" s="87" t="s">
        <v>5290</v>
      </c>
      <c r="B3358" s="91" t="s">
        <v>26032</v>
      </c>
      <c r="C3358" s="91" t="s">
        <v>26033</v>
      </c>
      <c r="D3358" s="91" t="s">
        <v>26034</v>
      </c>
      <c r="E3358" s="62" t="s">
        <v>15760</v>
      </c>
      <c r="F3358" s="62" t="s">
        <v>15768</v>
      </c>
    </row>
    <row r="3359" spans="1:6" x14ac:dyDescent="0.15">
      <c r="A3359" s="87" t="s">
        <v>5293</v>
      </c>
      <c r="B3359" s="91" t="s">
        <v>26035</v>
      </c>
      <c r="C3359" s="91" t="s">
        <v>26036</v>
      </c>
      <c r="D3359" s="91" t="s">
        <v>26037</v>
      </c>
      <c r="E3359" s="62" t="s">
        <v>15760</v>
      </c>
      <c r="F3359" s="62" t="s">
        <v>15768</v>
      </c>
    </row>
    <row r="3360" spans="1:6" x14ac:dyDescent="0.15">
      <c r="A3360" s="87" t="s">
        <v>5296</v>
      </c>
      <c r="B3360" s="91" t="s">
        <v>26038</v>
      </c>
      <c r="C3360" s="91" t="s">
        <v>26039</v>
      </c>
      <c r="D3360" s="91" t="s">
        <v>26040</v>
      </c>
      <c r="E3360" s="62" t="s">
        <v>15760</v>
      </c>
      <c r="F3360" s="62" t="s">
        <v>15768</v>
      </c>
    </row>
    <row r="3361" spans="1:6" x14ac:dyDescent="0.15">
      <c r="A3361" s="87" t="s">
        <v>5299</v>
      </c>
      <c r="B3361" s="91" t="s">
        <v>26041</v>
      </c>
      <c r="C3361" s="91" t="s">
        <v>26042</v>
      </c>
      <c r="D3361" s="91" t="s">
        <v>26043</v>
      </c>
      <c r="E3361" s="62" t="s">
        <v>15760</v>
      </c>
      <c r="F3361" s="62" t="s">
        <v>15768</v>
      </c>
    </row>
    <row r="3362" spans="1:6" x14ac:dyDescent="0.15">
      <c r="A3362" s="87" t="s">
        <v>5302</v>
      </c>
      <c r="B3362" s="91" t="s">
        <v>26044</v>
      </c>
      <c r="C3362" s="91" t="s">
        <v>26045</v>
      </c>
      <c r="D3362" s="91" t="s">
        <v>26046</v>
      </c>
      <c r="E3362" s="62" t="s">
        <v>15760</v>
      </c>
      <c r="F3362" s="62" t="s">
        <v>15768</v>
      </c>
    </row>
    <row r="3363" spans="1:6" x14ac:dyDescent="0.15">
      <c r="A3363" s="87" t="s">
        <v>1351</v>
      </c>
      <c r="B3363" s="91" t="s">
        <v>26047</v>
      </c>
      <c r="C3363" s="91" t="s">
        <v>26048</v>
      </c>
      <c r="D3363" s="91" t="s">
        <v>26049</v>
      </c>
      <c r="E3363" s="62" t="s">
        <v>15760</v>
      </c>
      <c r="F3363" s="62" t="s">
        <v>15764</v>
      </c>
    </row>
    <row r="3364" spans="1:6" x14ac:dyDescent="0.15">
      <c r="A3364" s="87" t="s">
        <v>5305</v>
      </c>
      <c r="B3364" s="91" t="s">
        <v>26050</v>
      </c>
      <c r="C3364" s="91" t="s">
        <v>26051</v>
      </c>
      <c r="D3364" s="91" t="s">
        <v>26052</v>
      </c>
      <c r="E3364" s="62" t="s">
        <v>15760</v>
      </c>
      <c r="F3364" s="62" t="s">
        <v>15768</v>
      </c>
    </row>
    <row r="3365" spans="1:6" x14ac:dyDescent="0.15">
      <c r="A3365" s="87" t="s">
        <v>5308</v>
      </c>
      <c r="B3365" s="91" t="s">
        <v>26053</v>
      </c>
      <c r="C3365" s="91" t="s">
        <v>26054</v>
      </c>
      <c r="D3365" s="91" t="s">
        <v>26055</v>
      </c>
      <c r="E3365" s="62" t="s">
        <v>15760</v>
      </c>
      <c r="F3365" s="62" t="s">
        <v>15768</v>
      </c>
    </row>
    <row r="3366" spans="1:6" x14ac:dyDescent="0.15">
      <c r="A3366" s="87" t="s">
        <v>5311</v>
      </c>
      <c r="B3366" s="91" t="s">
        <v>26056</v>
      </c>
      <c r="C3366" s="91" t="s">
        <v>26057</v>
      </c>
      <c r="D3366" s="91" t="s">
        <v>26058</v>
      </c>
      <c r="E3366" s="62" t="s">
        <v>15760</v>
      </c>
      <c r="F3366" s="62" t="s">
        <v>15768</v>
      </c>
    </row>
    <row r="3367" spans="1:6" x14ac:dyDescent="0.15">
      <c r="A3367" s="87" t="s">
        <v>5314</v>
      </c>
      <c r="B3367" s="91" t="s">
        <v>26059</v>
      </c>
      <c r="C3367" s="91" t="s">
        <v>26060</v>
      </c>
      <c r="D3367" s="91" t="s">
        <v>26061</v>
      </c>
      <c r="E3367" s="62" t="s">
        <v>15760</v>
      </c>
      <c r="F3367" s="62" t="s">
        <v>15768</v>
      </c>
    </row>
    <row r="3368" spans="1:6" x14ac:dyDescent="0.15">
      <c r="A3368" s="87" t="s">
        <v>5317</v>
      </c>
      <c r="B3368" s="91" t="s">
        <v>26062</v>
      </c>
      <c r="C3368" s="91" t="s">
        <v>26063</v>
      </c>
      <c r="D3368" s="91" t="s">
        <v>26064</v>
      </c>
      <c r="E3368" s="62" t="s">
        <v>15760</v>
      </c>
      <c r="F3368" s="62" t="s">
        <v>15768</v>
      </c>
    </row>
    <row r="3369" spans="1:6" x14ac:dyDescent="0.15">
      <c r="A3369" s="87" t="s">
        <v>5320</v>
      </c>
      <c r="B3369" s="91" t="s">
        <v>26065</v>
      </c>
      <c r="C3369" s="91" t="s">
        <v>26066</v>
      </c>
      <c r="D3369" s="91" t="s">
        <v>26067</v>
      </c>
      <c r="E3369" s="62" t="s">
        <v>15760</v>
      </c>
      <c r="F3369" s="62" t="s">
        <v>15768</v>
      </c>
    </row>
    <row r="3370" spans="1:6" x14ac:dyDescent="0.15">
      <c r="A3370" s="87" t="s">
        <v>5323</v>
      </c>
      <c r="B3370" s="91" t="s">
        <v>26068</v>
      </c>
      <c r="C3370" s="91" t="s">
        <v>26069</v>
      </c>
      <c r="D3370" s="91" t="s">
        <v>26070</v>
      </c>
      <c r="E3370" s="62" t="s">
        <v>15760</v>
      </c>
      <c r="F3370" s="62" t="s">
        <v>15768</v>
      </c>
    </row>
    <row r="3371" spans="1:6" x14ac:dyDescent="0.15">
      <c r="A3371" s="87" t="s">
        <v>5326</v>
      </c>
      <c r="B3371" s="91" t="s">
        <v>26071</v>
      </c>
      <c r="C3371" s="91" t="s">
        <v>26072</v>
      </c>
      <c r="D3371" s="91" t="s">
        <v>26073</v>
      </c>
      <c r="E3371" s="62" t="s">
        <v>15760</v>
      </c>
      <c r="F3371" s="62" t="s">
        <v>15768</v>
      </c>
    </row>
    <row r="3372" spans="1:6" x14ac:dyDescent="0.15">
      <c r="A3372" s="87" t="s">
        <v>5329</v>
      </c>
      <c r="B3372" s="91" t="s">
        <v>26074</v>
      </c>
      <c r="C3372" s="91" t="s">
        <v>26075</v>
      </c>
      <c r="D3372" s="91" t="s">
        <v>26076</v>
      </c>
      <c r="E3372" s="62" t="s">
        <v>15760</v>
      </c>
      <c r="F3372" s="62" t="s">
        <v>15768</v>
      </c>
    </row>
    <row r="3373" spans="1:6" x14ac:dyDescent="0.15">
      <c r="A3373" s="87" t="s">
        <v>5332</v>
      </c>
      <c r="B3373" s="91" t="s">
        <v>26077</v>
      </c>
      <c r="C3373" s="91" t="s">
        <v>26078</v>
      </c>
      <c r="D3373" s="91" t="s">
        <v>26079</v>
      </c>
      <c r="E3373" s="62" t="s">
        <v>15760</v>
      </c>
      <c r="F3373" s="62" t="s">
        <v>15768</v>
      </c>
    </row>
    <row r="3374" spans="1:6" x14ac:dyDescent="0.15">
      <c r="A3374" s="87" t="s">
        <v>5335</v>
      </c>
      <c r="B3374" s="91" t="s">
        <v>26080</v>
      </c>
      <c r="C3374" s="91" t="s">
        <v>26081</v>
      </c>
      <c r="D3374" s="91" t="s">
        <v>26082</v>
      </c>
      <c r="E3374" s="62" t="s">
        <v>15760</v>
      </c>
      <c r="F3374" s="62" t="s">
        <v>15768</v>
      </c>
    </row>
    <row r="3375" spans="1:6" x14ac:dyDescent="0.15">
      <c r="A3375" s="87" t="s">
        <v>5338</v>
      </c>
      <c r="B3375" s="91" t="s">
        <v>26083</v>
      </c>
      <c r="C3375" s="91" t="s">
        <v>26084</v>
      </c>
      <c r="D3375" s="91" t="s">
        <v>26085</v>
      </c>
      <c r="E3375" s="62" t="s">
        <v>15760</v>
      </c>
      <c r="F3375" s="62" t="s">
        <v>15768</v>
      </c>
    </row>
    <row r="3376" spans="1:6" x14ac:dyDescent="0.15">
      <c r="A3376" s="87" t="s">
        <v>5341</v>
      </c>
      <c r="B3376" s="91" t="s">
        <v>26086</v>
      </c>
      <c r="C3376" s="91" t="s">
        <v>26087</v>
      </c>
      <c r="D3376" s="91" t="s">
        <v>26088</v>
      </c>
      <c r="E3376" s="62" t="s">
        <v>15760</v>
      </c>
      <c r="F3376" s="62" t="s">
        <v>15768</v>
      </c>
    </row>
    <row r="3377" spans="1:6" x14ac:dyDescent="0.15">
      <c r="A3377" s="87" t="s">
        <v>5344</v>
      </c>
      <c r="B3377" s="91" t="s">
        <v>26089</v>
      </c>
      <c r="C3377" s="91" t="s">
        <v>26090</v>
      </c>
      <c r="D3377" s="91" t="s">
        <v>26091</v>
      </c>
      <c r="E3377" s="62" t="s">
        <v>15760</v>
      </c>
      <c r="F3377" s="62" t="s">
        <v>15768</v>
      </c>
    </row>
    <row r="3378" spans="1:6" x14ac:dyDescent="0.15">
      <c r="A3378" s="87" t="s">
        <v>5347</v>
      </c>
      <c r="B3378" s="91" t="s">
        <v>26092</v>
      </c>
      <c r="C3378" s="91" t="s">
        <v>26093</v>
      </c>
      <c r="D3378" s="91" t="s">
        <v>26094</v>
      </c>
      <c r="E3378" s="62" t="s">
        <v>15760</v>
      </c>
      <c r="F3378" s="62" t="s">
        <v>15768</v>
      </c>
    </row>
    <row r="3379" spans="1:6" x14ac:dyDescent="0.15">
      <c r="A3379" s="87" t="s">
        <v>5350</v>
      </c>
      <c r="B3379" s="91" t="s">
        <v>26095</v>
      </c>
      <c r="C3379" s="91" t="s">
        <v>26096</v>
      </c>
      <c r="D3379" s="91" t="s">
        <v>26097</v>
      </c>
      <c r="E3379" s="62" t="s">
        <v>15760</v>
      </c>
      <c r="F3379" s="62" t="s">
        <v>15768</v>
      </c>
    </row>
    <row r="3380" spans="1:6" x14ac:dyDescent="0.15">
      <c r="A3380" s="87" t="s">
        <v>5353</v>
      </c>
      <c r="B3380" s="91" t="s">
        <v>26098</v>
      </c>
      <c r="C3380" s="91" t="s">
        <v>26099</v>
      </c>
      <c r="D3380" s="91" t="s">
        <v>26100</v>
      </c>
      <c r="E3380" s="62" t="s">
        <v>15760</v>
      </c>
      <c r="F3380" s="62" t="s">
        <v>15768</v>
      </c>
    </row>
    <row r="3381" spans="1:6" x14ac:dyDescent="0.15">
      <c r="A3381" s="87" t="s">
        <v>5356</v>
      </c>
      <c r="B3381" s="91" t="s">
        <v>26101</v>
      </c>
      <c r="C3381" s="91" t="s">
        <v>26102</v>
      </c>
      <c r="D3381" s="91" t="s">
        <v>26103</v>
      </c>
      <c r="E3381" s="62" t="s">
        <v>15760</v>
      </c>
      <c r="F3381" s="62" t="s">
        <v>15768</v>
      </c>
    </row>
    <row r="3382" spans="1:6" x14ac:dyDescent="0.15">
      <c r="A3382" s="87" t="s">
        <v>5359</v>
      </c>
      <c r="B3382" s="91" t="s">
        <v>26104</v>
      </c>
      <c r="C3382" s="91" t="s">
        <v>26105</v>
      </c>
      <c r="D3382" s="91" t="s">
        <v>26106</v>
      </c>
      <c r="E3382" s="62" t="s">
        <v>15760</v>
      </c>
      <c r="F3382" s="62" t="s">
        <v>15768</v>
      </c>
    </row>
    <row r="3383" spans="1:6" x14ac:dyDescent="0.15">
      <c r="A3383" s="87" t="s">
        <v>5362</v>
      </c>
      <c r="B3383" s="91" t="s">
        <v>26107</v>
      </c>
      <c r="C3383" s="91" t="s">
        <v>26108</v>
      </c>
      <c r="D3383" s="91" t="s">
        <v>26109</v>
      </c>
      <c r="E3383" s="62" t="s">
        <v>15760</v>
      </c>
      <c r="F3383" s="62" t="s">
        <v>15768</v>
      </c>
    </row>
    <row r="3384" spans="1:6" x14ac:dyDescent="0.15">
      <c r="A3384" s="87" t="s">
        <v>5365</v>
      </c>
      <c r="B3384" s="91" t="s">
        <v>26110</v>
      </c>
      <c r="C3384" s="91" t="s">
        <v>26111</v>
      </c>
      <c r="D3384" s="91" t="s">
        <v>26112</v>
      </c>
      <c r="E3384" s="62" t="s">
        <v>15760</v>
      </c>
      <c r="F3384" s="62" t="s">
        <v>15768</v>
      </c>
    </row>
    <row r="3385" spans="1:6" x14ac:dyDescent="0.15">
      <c r="A3385" s="87" t="s">
        <v>5368</v>
      </c>
      <c r="B3385" s="91" t="s">
        <v>26113</v>
      </c>
      <c r="C3385" s="91" t="s">
        <v>26114</v>
      </c>
      <c r="D3385" s="91" t="s">
        <v>26115</v>
      </c>
      <c r="E3385" s="62" t="s">
        <v>15760</v>
      </c>
      <c r="F3385" s="62" t="s">
        <v>15768</v>
      </c>
    </row>
    <row r="3386" spans="1:6" x14ac:dyDescent="0.15">
      <c r="A3386" s="87" t="s">
        <v>5371</v>
      </c>
      <c r="B3386" s="91" t="s">
        <v>26116</v>
      </c>
      <c r="C3386" s="91" t="s">
        <v>26117</v>
      </c>
      <c r="D3386" s="91" t="s">
        <v>26118</v>
      </c>
      <c r="E3386" s="62" t="s">
        <v>15760</v>
      </c>
      <c r="F3386" s="62" t="s">
        <v>15768</v>
      </c>
    </row>
    <row r="3387" spans="1:6" x14ac:dyDescent="0.15">
      <c r="A3387" s="87" t="s">
        <v>5374</v>
      </c>
      <c r="B3387" s="91" t="s">
        <v>26119</v>
      </c>
      <c r="C3387" s="91" t="s">
        <v>26120</v>
      </c>
      <c r="D3387" s="91" t="s">
        <v>26121</v>
      </c>
      <c r="E3387" s="62" t="s">
        <v>15760</v>
      </c>
      <c r="F3387" s="62" t="s">
        <v>15768</v>
      </c>
    </row>
    <row r="3388" spans="1:6" x14ac:dyDescent="0.15">
      <c r="A3388" s="87" t="s">
        <v>5377</v>
      </c>
      <c r="B3388" s="91" t="s">
        <v>26122</v>
      </c>
      <c r="C3388" s="91" t="s">
        <v>26123</v>
      </c>
      <c r="D3388" s="91" t="s">
        <v>26124</v>
      </c>
      <c r="E3388" s="62" t="s">
        <v>15760</v>
      </c>
      <c r="F3388" s="62" t="s">
        <v>15768</v>
      </c>
    </row>
    <row r="3389" spans="1:6" x14ac:dyDescent="0.15">
      <c r="A3389" s="87" t="s">
        <v>5380</v>
      </c>
      <c r="B3389" s="91" t="s">
        <v>26125</v>
      </c>
      <c r="C3389" s="91" t="s">
        <v>26126</v>
      </c>
      <c r="D3389" s="91" t="s">
        <v>26127</v>
      </c>
      <c r="E3389" s="62" t="s">
        <v>15760</v>
      </c>
      <c r="F3389" s="62" t="s">
        <v>15768</v>
      </c>
    </row>
    <row r="3390" spans="1:6" x14ac:dyDescent="0.15">
      <c r="A3390" s="87" t="s">
        <v>5383</v>
      </c>
      <c r="B3390" s="91" t="s">
        <v>26128</v>
      </c>
      <c r="C3390" s="91" t="s">
        <v>26129</v>
      </c>
      <c r="D3390" s="91" t="s">
        <v>26130</v>
      </c>
      <c r="E3390" s="62" t="s">
        <v>15760</v>
      </c>
      <c r="F3390" s="62" t="s">
        <v>15768</v>
      </c>
    </row>
    <row r="3391" spans="1:6" x14ac:dyDescent="0.15">
      <c r="A3391" s="87" t="s">
        <v>5386</v>
      </c>
      <c r="B3391" s="91" t="s">
        <v>26131</v>
      </c>
      <c r="C3391" s="91" t="s">
        <v>26132</v>
      </c>
      <c r="D3391" s="91" t="s">
        <v>26133</v>
      </c>
      <c r="E3391" s="62" t="s">
        <v>15760</v>
      </c>
      <c r="F3391" s="62" t="s">
        <v>15768</v>
      </c>
    </row>
    <row r="3392" spans="1:6" x14ac:dyDescent="0.15">
      <c r="A3392" s="87" t="s">
        <v>5389</v>
      </c>
      <c r="B3392" s="91" t="s">
        <v>26134</v>
      </c>
      <c r="C3392" s="91" t="s">
        <v>26135</v>
      </c>
      <c r="D3392" s="91" t="s">
        <v>26136</v>
      </c>
      <c r="E3392" s="62" t="s">
        <v>15760</v>
      </c>
      <c r="F3392" s="62" t="s">
        <v>15768</v>
      </c>
    </row>
    <row r="3393" spans="1:6" x14ac:dyDescent="0.15">
      <c r="A3393" s="87" t="s">
        <v>5392</v>
      </c>
      <c r="B3393" s="91" t="s">
        <v>26137</v>
      </c>
      <c r="C3393" s="91" t="s">
        <v>26138</v>
      </c>
      <c r="D3393" s="91" t="s">
        <v>26139</v>
      </c>
      <c r="E3393" s="62" t="s">
        <v>15760</v>
      </c>
      <c r="F3393" s="62" t="s">
        <v>15768</v>
      </c>
    </row>
    <row r="3394" spans="1:6" x14ac:dyDescent="0.15">
      <c r="A3394" s="87" t="s">
        <v>5395</v>
      </c>
      <c r="B3394" s="91" t="s">
        <v>26140</v>
      </c>
      <c r="C3394" s="91" t="s">
        <v>26141</v>
      </c>
      <c r="D3394" s="91" t="s">
        <v>26142</v>
      </c>
      <c r="E3394" s="62" t="s">
        <v>15760</v>
      </c>
      <c r="F3394" s="62" t="s">
        <v>15768</v>
      </c>
    </row>
    <row r="3395" spans="1:6" x14ac:dyDescent="0.15">
      <c r="A3395" s="87" t="s">
        <v>5397</v>
      </c>
      <c r="B3395" s="91" t="s">
        <v>26143</v>
      </c>
      <c r="C3395" s="91" t="s">
        <v>26144</v>
      </c>
      <c r="D3395" s="91" t="s">
        <v>26145</v>
      </c>
      <c r="E3395" s="62" t="s">
        <v>15760</v>
      </c>
      <c r="F3395" s="62" t="s">
        <v>15768</v>
      </c>
    </row>
    <row r="3396" spans="1:6" x14ac:dyDescent="0.15">
      <c r="A3396" s="87" t="s">
        <v>5400</v>
      </c>
      <c r="B3396" s="91" t="s">
        <v>26146</v>
      </c>
      <c r="C3396" s="91" t="s">
        <v>26147</v>
      </c>
      <c r="D3396" s="91" t="s">
        <v>26148</v>
      </c>
      <c r="E3396" s="62" t="s">
        <v>15760</v>
      </c>
      <c r="F3396" s="62" t="s">
        <v>15768</v>
      </c>
    </row>
    <row r="3397" spans="1:6" x14ac:dyDescent="0.15">
      <c r="A3397" s="87" t="s">
        <v>5403</v>
      </c>
      <c r="B3397" s="91" t="s">
        <v>26149</v>
      </c>
      <c r="C3397" s="91" t="s">
        <v>26150</v>
      </c>
      <c r="D3397" s="91" t="s">
        <v>26151</v>
      </c>
      <c r="E3397" s="62" t="s">
        <v>15760</v>
      </c>
      <c r="F3397" s="62" t="s">
        <v>15768</v>
      </c>
    </row>
    <row r="3398" spans="1:6" x14ac:dyDescent="0.15">
      <c r="A3398" s="87" t="s">
        <v>5406</v>
      </c>
      <c r="B3398" s="91" t="s">
        <v>26152</v>
      </c>
      <c r="C3398" s="91" t="s">
        <v>26153</v>
      </c>
      <c r="D3398" s="91" t="s">
        <v>26154</v>
      </c>
      <c r="E3398" s="62" t="s">
        <v>15760</v>
      </c>
      <c r="F3398" s="62" t="s">
        <v>15768</v>
      </c>
    </row>
    <row r="3399" spans="1:6" x14ac:dyDescent="0.15">
      <c r="A3399" s="87" t="s">
        <v>5409</v>
      </c>
      <c r="B3399" s="91" t="s">
        <v>26155</v>
      </c>
      <c r="C3399" s="91" t="s">
        <v>26156</v>
      </c>
      <c r="D3399" s="91" t="s">
        <v>26157</v>
      </c>
      <c r="E3399" s="62" t="s">
        <v>15760</v>
      </c>
      <c r="F3399" s="62" t="s">
        <v>15768</v>
      </c>
    </row>
    <row r="3400" spans="1:6" x14ac:dyDescent="0.15">
      <c r="A3400" s="87" t="s">
        <v>5412</v>
      </c>
      <c r="B3400" s="91" t="s">
        <v>26158</v>
      </c>
      <c r="C3400" s="91" t="s">
        <v>26159</v>
      </c>
      <c r="D3400" s="91" t="s">
        <v>26160</v>
      </c>
      <c r="E3400" s="62" t="s">
        <v>15760</v>
      </c>
      <c r="F3400" s="62" t="s">
        <v>15768</v>
      </c>
    </row>
    <row r="3401" spans="1:6" x14ac:dyDescent="0.15">
      <c r="A3401" s="87" t="s">
        <v>5415</v>
      </c>
      <c r="B3401" s="91" t="s">
        <v>26161</v>
      </c>
      <c r="C3401" s="91" t="s">
        <v>26162</v>
      </c>
      <c r="D3401" s="91" t="s">
        <v>26163</v>
      </c>
      <c r="E3401" s="62" t="s">
        <v>15760</v>
      </c>
      <c r="F3401" s="62" t="s">
        <v>15768</v>
      </c>
    </row>
    <row r="3402" spans="1:6" x14ac:dyDescent="0.15">
      <c r="A3402" s="87" t="s">
        <v>5417</v>
      </c>
      <c r="B3402" s="91" t="s">
        <v>26164</v>
      </c>
      <c r="C3402" s="91" t="s">
        <v>26165</v>
      </c>
      <c r="D3402" s="91" t="s">
        <v>26166</v>
      </c>
      <c r="E3402" s="62" t="s">
        <v>15760</v>
      </c>
      <c r="F3402" s="62" t="s">
        <v>15768</v>
      </c>
    </row>
    <row r="3403" spans="1:6" x14ac:dyDescent="0.15">
      <c r="A3403" s="87" t="s">
        <v>5420</v>
      </c>
      <c r="B3403" s="91" t="s">
        <v>26167</v>
      </c>
      <c r="C3403" s="91" t="s">
        <v>26168</v>
      </c>
      <c r="D3403" s="91" t="s">
        <v>26169</v>
      </c>
      <c r="E3403" s="62" t="s">
        <v>15760</v>
      </c>
      <c r="F3403" s="62" t="s">
        <v>15768</v>
      </c>
    </row>
    <row r="3404" spans="1:6" x14ac:dyDescent="0.15">
      <c r="A3404" s="87" t="s">
        <v>5423</v>
      </c>
      <c r="B3404" s="91" t="s">
        <v>26170</v>
      </c>
      <c r="C3404" s="91" t="s">
        <v>26171</v>
      </c>
      <c r="D3404" s="91" t="s">
        <v>26172</v>
      </c>
      <c r="E3404" s="62" t="s">
        <v>15760</v>
      </c>
      <c r="F3404" s="62" t="s">
        <v>15768</v>
      </c>
    </row>
    <row r="3405" spans="1:6" x14ac:dyDescent="0.15">
      <c r="A3405" s="87" t="s">
        <v>5426</v>
      </c>
      <c r="B3405" s="91" t="s">
        <v>26173</v>
      </c>
      <c r="C3405" s="91" t="s">
        <v>26174</v>
      </c>
      <c r="D3405" s="91" t="s">
        <v>26175</v>
      </c>
      <c r="E3405" s="62" t="s">
        <v>15760</v>
      </c>
      <c r="F3405" s="62" t="s">
        <v>15768</v>
      </c>
    </row>
    <row r="3406" spans="1:6" x14ac:dyDescent="0.15">
      <c r="A3406" s="87" t="s">
        <v>5429</v>
      </c>
      <c r="B3406" s="91" t="s">
        <v>26176</v>
      </c>
      <c r="C3406" s="91" t="s">
        <v>26177</v>
      </c>
      <c r="D3406" s="91" t="s">
        <v>26178</v>
      </c>
      <c r="E3406" s="62" t="s">
        <v>15760</v>
      </c>
      <c r="F3406" s="62" t="s">
        <v>15768</v>
      </c>
    </row>
    <row r="3407" spans="1:6" x14ac:dyDescent="0.15">
      <c r="A3407" s="87" t="s">
        <v>5432</v>
      </c>
      <c r="B3407" s="91" t="s">
        <v>26179</v>
      </c>
      <c r="C3407" s="91" t="s">
        <v>26180</v>
      </c>
      <c r="D3407" s="91" t="s">
        <v>26181</v>
      </c>
      <c r="E3407" s="62" t="s">
        <v>15760</v>
      </c>
      <c r="F3407" s="62" t="s">
        <v>15768</v>
      </c>
    </row>
    <row r="3408" spans="1:6" x14ac:dyDescent="0.15">
      <c r="A3408" s="87" t="s">
        <v>5435</v>
      </c>
      <c r="B3408" s="91" t="s">
        <v>26182</v>
      </c>
      <c r="C3408" s="91" t="s">
        <v>26183</v>
      </c>
      <c r="D3408" s="91" t="s">
        <v>26184</v>
      </c>
      <c r="E3408" s="62" t="s">
        <v>15760</v>
      </c>
      <c r="F3408" s="62" t="s">
        <v>15768</v>
      </c>
    </row>
    <row r="3409" spans="1:6" x14ac:dyDescent="0.15">
      <c r="A3409" s="87" t="s">
        <v>5438</v>
      </c>
      <c r="B3409" s="91" t="s">
        <v>26185</v>
      </c>
      <c r="C3409" s="91" t="s">
        <v>26186</v>
      </c>
      <c r="D3409" s="91" t="s">
        <v>26187</v>
      </c>
      <c r="E3409" s="62" t="s">
        <v>15760</v>
      </c>
      <c r="F3409" s="62" t="s">
        <v>15768</v>
      </c>
    </row>
    <row r="3410" spans="1:6" x14ac:dyDescent="0.15">
      <c r="A3410" s="87" t="s">
        <v>5441</v>
      </c>
      <c r="B3410" s="91" t="s">
        <v>26188</v>
      </c>
      <c r="C3410" s="91" t="s">
        <v>26189</v>
      </c>
      <c r="D3410" s="91" t="s">
        <v>26190</v>
      </c>
      <c r="E3410" s="62" t="s">
        <v>15760</v>
      </c>
      <c r="F3410" s="62" t="s">
        <v>15768</v>
      </c>
    </row>
    <row r="3411" spans="1:6" x14ac:dyDescent="0.15">
      <c r="A3411" s="87" t="s">
        <v>5444</v>
      </c>
      <c r="B3411" s="91" t="s">
        <v>26191</v>
      </c>
      <c r="C3411" s="91" t="s">
        <v>26192</v>
      </c>
      <c r="D3411" s="91" t="s">
        <v>26193</v>
      </c>
      <c r="E3411" s="62" t="s">
        <v>15760</v>
      </c>
      <c r="F3411" s="62" t="s">
        <v>15768</v>
      </c>
    </row>
    <row r="3412" spans="1:6" x14ac:dyDescent="0.15">
      <c r="A3412" s="87" t="s">
        <v>5447</v>
      </c>
      <c r="B3412" s="91" t="s">
        <v>26194</v>
      </c>
      <c r="C3412" s="91" t="s">
        <v>26195</v>
      </c>
      <c r="D3412" s="91" t="s">
        <v>26196</v>
      </c>
      <c r="E3412" s="62" t="s">
        <v>15760</v>
      </c>
      <c r="F3412" s="62" t="s">
        <v>15768</v>
      </c>
    </row>
    <row r="3413" spans="1:6" x14ac:dyDescent="0.15">
      <c r="A3413" s="87" t="s">
        <v>5450</v>
      </c>
      <c r="B3413" s="91" t="s">
        <v>26197</v>
      </c>
      <c r="C3413" s="91" t="s">
        <v>26198</v>
      </c>
      <c r="D3413" s="91" t="s">
        <v>26199</v>
      </c>
      <c r="E3413" s="62" t="s">
        <v>15760</v>
      </c>
      <c r="F3413" s="62" t="s">
        <v>15768</v>
      </c>
    </row>
    <row r="3414" spans="1:6" x14ac:dyDescent="0.15">
      <c r="A3414" s="87" t="s">
        <v>5453</v>
      </c>
      <c r="B3414" s="91" t="s">
        <v>26200</v>
      </c>
      <c r="C3414" s="91" t="s">
        <v>26201</v>
      </c>
      <c r="D3414" s="91" t="s">
        <v>26202</v>
      </c>
      <c r="E3414" s="62" t="s">
        <v>15760</v>
      </c>
      <c r="F3414" s="62" t="s">
        <v>15768</v>
      </c>
    </row>
    <row r="3415" spans="1:6" x14ac:dyDescent="0.15">
      <c r="A3415" s="87" t="s">
        <v>702</v>
      </c>
      <c r="B3415" s="91" t="s">
        <v>26203</v>
      </c>
      <c r="C3415" s="91" t="s">
        <v>26204</v>
      </c>
      <c r="D3415" s="91" t="s">
        <v>26205</v>
      </c>
      <c r="E3415" s="62" t="s">
        <v>15760</v>
      </c>
      <c r="F3415" s="62" t="s">
        <v>15764</v>
      </c>
    </row>
    <row r="3416" spans="1:6" x14ac:dyDescent="0.15">
      <c r="A3416" s="87" t="s">
        <v>5456</v>
      </c>
      <c r="B3416" s="91" t="s">
        <v>26206</v>
      </c>
      <c r="C3416" s="91" t="s">
        <v>26207</v>
      </c>
      <c r="D3416" s="91" t="s">
        <v>26208</v>
      </c>
      <c r="E3416" s="62" t="s">
        <v>15760</v>
      </c>
      <c r="F3416" s="62" t="s">
        <v>15768</v>
      </c>
    </row>
    <row r="3417" spans="1:6" x14ac:dyDescent="0.15">
      <c r="A3417" s="87" t="s">
        <v>5459</v>
      </c>
      <c r="B3417" s="91" t="s">
        <v>26209</v>
      </c>
      <c r="C3417" s="91" t="s">
        <v>26210</v>
      </c>
      <c r="D3417" s="91" t="s">
        <v>26211</v>
      </c>
      <c r="E3417" s="62" t="s">
        <v>15760</v>
      </c>
      <c r="F3417" s="62" t="s">
        <v>15768</v>
      </c>
    </row>
    <row r="3418" spans="1:6" x14ac:dyDescent="0.15">
      <c r="A3418" s="87" t="s">
        <v>5461</v>
      </c>
      <c r="B3418" s="91" t="s">
        <v>26212</v>
      </c>
      <c r="C3418" s="91" t="s">
        <v>26213</v>
      </c>
      <c r="D3418" s="91" t="s">
        <v>26214</v>
      </c>
      <c r="E3418" s="62" t="s">
        <v>15760</v>
      </c>
      <c r="F3418" s="62" t="s">
        <v>15768</v>
      </c>
    </row>
    <row r="3419" spans="1:6" x14ac:dyDescent="0.15">
      <c r="A3419" s="87" t="s">
        <v>5464</v>
      </c>
      <c r="B3419" s="91" t="s">
        <v>26215</v>
      </c>
      <c r="C3419" s="91" t="s">
        <v>26216</v>
      </c>
      <c r="D3419" s="91" t="s">
        <v>26217</v>
      </c>
      <c r="E3419" s="62" t="s">
        <v>15760</v>
      </c>
      <c r="F3419" s="62" t="s">
        <v>15768</v>
      </c>
    </row>
    <row r="3420" spans="1:6" x14ac:dyDescent="0.15">
      <c r="A3420" s="87" t="s">
        <v>5466</v>
      </c>
      <c r="B3420" s="91" t="s">
        <v>26218</v>
      </c>
      <c r="C3420" s="91" t="s">
        <v>26219</v>
      </c>
      <c r="D3420" s="91" t="s">
        <v>26220</v>
      </c>
      <c r="E3420" s="62" t="s">
        <v>15760</v>
      </c>
      <c r="F3420" s="62" t="s">
        <v>15768</v>
      </c>
    </row>
    <row r="3421" spans="1:6" x14ac:dyDescent="0.15">
      <c r="A3421" s="87" t="s">
        <v>5469</v>
      </c>
      <c r="B3421" s="91" t="s">
        <v>26221</v>
      </c>
      <c r="C3421" s="91" t="s">
        <v>26222</v>
      </c>
      <c r="D3421" s="91" t="s">
        <v>26223</v>
      </c>
      <c r="E3421" s="62" t="s">
        <v>15760</v>
      </c>
      <c r="F3421" s="62" t="s">
        <v>15768</v>
      </c>
    </row>
    <row r="3422" spans="1:6" x14ac:dyDescent="0.15">
      <c r="A3422" s="87" t="s">
        <v>5472</v>
      </c>
      <c r="B3422" s="91" t="s">
        <v>26224</v>
      </c>
      <c r="C3422" s="91" t="s">
        <v>26225</v>
      </c>
      <c r="D3422" s="91" t="s">
        <v>26226</v>
      </c>
      <c r="E3422" s="62" t="s">
        <v>15760</v>
      </c>
      <c r="F3422" s="62" t="s">
        <v>15768</v>
      </c>
    </row>
    <row r="3423" spans="1:6" x14ac:dyDescent="0.15">
      <c r="A3423" s="87" t="s">
        <v>5475</v>
      </c>
      <c r="B3423" s="91" t="s">
        <v>26227</v>
      </c>
      <c r="C3423" s="91" t="s">
        <v>26228</v>
      </c>
      <c r="D3423" s="91" t="s">
        <v>26229</v>
      </c>
      <c r="E3423" s="62" t="s">
        <v>15760</v>
      </c>
      <c r="F3423" s="62" t="s">
        <v>15768</v>
      </c>
    </row>
    <row r="3424" spans="1:6" x14ac:dyDescent="0.15">
      <c r="A3424" s="87" t="s">
        <v>5478</v>
      </c>
      <c r="B3424" s="91" t="s">
        <v>26230</v>
      </c>
      <c r="C3424" s="91" t="s">
        <v>26231</v>
      </c>
      <c r="D3424" s="91" t="s">
        <v>26232</v>
      </c>
      <c r="E3424" s="62" t="s">
        <v>15760</v>
      </c>
      <c r="F3424" s="62" t="s">
        <v>15768</v>
      </c>
    </row>
    <row r="3425" spans="1:6" x14ac:dyDescent="0.15">
      <c r="A3425" s="87" t="s">
        <v>5481</v>
      </c>
      <c r="B3425" s="91" t="s">
        <v>26233</v>
      </c>
      <c r="C3425" s="91" t="s">
        <v>26234</v>
      </c>
      <c r="D3425" s="91" t="s">
        <v>26235</v>
      </c>
      <c r="E3425" s="62" t="s">
        <v>15760</v>
      </c>
      <c r="F3425" s="62" t="s">
        <v>15768</v>
      </c>
    </row>
    <row r="3426" spans="1:6" x14ac:dyDescent="0.15">
      <c r="A3426" s="87" t="s">
        <v>5484</v>
      </c>
      <c r="B3426" s="91" t="s">
        <v>26236</v>
      </c>
      <c r="C3426" s="91" t="s">
        <v>26237</v>
      </c>
      <c r="D3426" s="91" t="s">
        <v>26238</v>
      </c>
      <c r="E3426" s="62" t="s">
        <v>15760</v>
      </c>
      <c r="F3426" s="62" t="s">
        <v>15768</v>
      </c>
    </row>
    <row r="3427" spans="1:6" x14ac:dyDescent="0.15">
      <c r="A3427" s="87" t="s">
        <v>5487</v>
      </c>
      <c r="B3427" s="91" t="s">
        <v>26239</v>
      </c>
      <c r="C3427" s="91" t="s">
        <v>26240</v>
      </c>
      <c r="D3427" s="91" t="s">
        <v>26241</v>
      </c>
      <c r="E3427" s="62" t="s">
        <v>15760</v>
      </c>
      <c r="F3427" s="62" t="s">
        <v>15768</v>
      </c>
    </row>
    <row r="3428" spans="1:6" x14ac:dyDescent="0.15">
      <c r="A3428" s="87" t="s">
        <v>5490</v>
      </c>
      <c r="B3428" s="91" t="s">
        <v>26242</v>
      </c>
      <c r="C3428" s="91" t="s">
        <v>26243</v>
      </c>
      <c r="D3428" s="91" t="s">
        <v>26244</v>
      </c>
      <c r="E3428" s="62" t="s">
        <v>15760</v>
      </c>
      <c r="F3428" s="62" t="s">
        <v>15768</v>
      </c>
    </row>
    <row r="3429" spans="1:6" x14ac:dyDescent="0.15">
      <c r="A3429" s="87" t="s">
        <v>5493</v>
      </c>
      <c r="B3429" s="91" t="s">
        <v>26245</v>
      </c>
      <c r="C3429" s="91" t="s">
        <v>26246</v>
      </c>
      <c r="D3429" s="91" t="s">
        <v>26247</v>
      </c>
      <c r="E3429" s="62" t="s">
        <v>15760</v>
      </c>
      <c r="F3429" s="62" t="s">
        <v>15768</v>
      </c>
    </row>
    <row r="3430" spans="1:6" x14ac:dyDescent="0.15">
      <c r="A3430" s="87" t="s">
        <v>5496</v>
      </c>
      <c r="B3430" s="91" t="s">
        <v>26248</v>
      </c>
      <c r="C3430" s="91" t="s">
        <v>26249</v>
      </c>
      <c r="D3430" s="91" t="s">
        <v>26250</v>
      </c>
      <c r="E3430" s="62" t="s">
        <v>15760</v>
      </c>
      <c r="F3430" s="62" t="s">
        <v>15768</v>
      </c>
    </row>
    <row r="3431" spans="1:6" x14ac:dyDescent="0.15">
      <c r="A3431" s="87" t="s">
        <v>5499</v>
      </c>
      <c r="B3431" s="91" t="s">
        <v>26251</v>
      </c>
      <c r="C3431" s="91" t="s">
        <v>26252</v>
      </c>
      <c r="D3431" s="91" t="s">
        <v>26253</v>
      </c>
      <c r="E3431" s="62" t="s">
        <v>15760</v>
      </c>
      <c r="F3431" s="62" t="s">
        <v>15768</v>
      </c>
    </row>
    <row r="3432" spans="1:6" x14ac:dyDescent="0.15">
      <c r="A3432" s="87" t="s">
        <v>5502</v>
      </c>
      <c r="B3432" s="91" t="s">
        <v>26254</v>
      </c>
      <c r="C3432" s="91" t="s">
        <v>26255</v>
      </c>
      <c r="D3432" s="91" t="s">
        <v>26256</v>
      </c>
      <c r="E3432" s="62" t="s">
        <v>15760</v>
      </c>
      <c r="F3432" s="62" t="s">
        <v>15768</v>
      </c>
    </row>
    <row r="3433" spans="1:6" x14ac:dyDescent="0.15">
      <c r="A3433" s="87" t="s">
        <v>5505</v>
      </c>
      <c r="B3433" s="91" t="s">
        <v>26257</v>
      </c>
      <c r="C3433" s="91" t="s">
        <v>26258</v>
      </c>
      <c r="D3433" s="91" t="s">
        <v>26259</v>
      </c>
      <c r="E3433" s="62" t="s">
        <v>15760</v>
      </c>
      <c r="F3433" s="62" t="s">
        <v>15768</v>
      </c>
    </row>
    <row r="3434" spans="1:6" x14ac:dyDescent="0.15">
      <c r="A3434" s="87" t="s">
        <v>5508</v>
      </c>
      <c r="B3434" s="91" t="s">
        <v>26260</v>
      </c>
      <c r="C3434" s="91" t="s">
        <v>26261</v>
      </c>
      <c r="D3434" s="91" t="s">
        <v>26262</v>
      </c>
      <c r="E3434" s="62" t="s">
        <v>15760</v>
      </c>
      <c r="F3434" s="62" t="s">
        <v>15768</v>
      </c>
    </row>
    <row r="3435" spans="1:6" x14ac:dyDescent="0.15">
      <c r="A3435" s="87" t="s">
        <v>5511</v>
      </c>
      <c r="B3435" s="91" t="s">
        <v>26263</v>
      </c>
      <c r="C3435" s="91" t="s">
        <v>26264</v>
      </c>
      <c r="D3435" s="91" t="s">
        <v>26265</v>
      </c>
      <c r="E3435" s="62" t="s">
        <v>15760</v>
      </c>
      <c r="F3435" s="62" t="s">
        <v>15768</v>
      </c>
    </row>
    <row r="3436" spans="1:6" x14ac:dyDescent="0.15">
      <c r="A3436" s="87" t="s">
        <v>5514</v>
      </c>
      <c r="B3436" s="91" t="s">
        <v>26266</v>
      </c>
      <c r="C3436" s="91" t="s">
        <v>26267</v>
      </c>
      <c r="D3436" s="91" t="s">
        <v>26268</v>
      </c>
      <c r="E3436" s="62" t="s">
        <v>15760</v>
      </c>
      <c r="F3436" s="62" t="s">
        <v>15768</v>
      </c>
    </row>
    <row r="3437" spans="1:6" x14ac:dyDescent="0.15">
      <c r="A3437" s="87" t="s">
        <v>5516</v>
      </c>
      <c r="B3437" s="91" t="s">
        <v>26269</v>
      </c>
      <c r="C3437" s="91" t="s">
        <v>26270</v>
      </c>
      <c r="D3437" s="91" t="s">
        <v>26271</v>
      </c>
      <c r="E3437" s="62" t="s">
        <v>15760</v>
      </c>
      <c r="F3437" s="62" t="s">
        <v>15768</v>
      </c>
    </row>
    <row r="3438" spans="1:6" x14ac:dyDescent="0.15">
      <c r="A3438" s="87" t="s">
        <v>5519</v>
      </c>
      <c r="B3438" s="91" t="s">
        <v>26272</v>
      </c>
      <c r="C3438" s="91" t="s">
        <v>26273</v>
      </c>
      <c r="D3438" s="91" t="s">
        <v>26274</v>
      </c>
      <c r="E3438" s="62" t="s">
        <v>15760</v>
      </c>
      <c r="F3438" s="62" t="s">
        <v>15768</v>
      </c>
    </row>
    <row r="3439" spans="1:6" x14ac:dyDescent="0.15">
      <c r="A3439" s="87" t="s">
        <v>5522</v>
      </c>
      <c r="B3439" s="91" t="s">
        <v>26275</v>
      </c>
      <c r="C3439" s="91" t="s">
        <v>26276</v>
      </c>
      <c r="D3439" s="91" t="s">
        <v>26277</v>
      </c>
      <c r="E3439" s="62" t="s">
        <v>15760</v>
      </c>
      <c r="F3439" s="62" t="s">
        <v>15768</v>
      </c>
    </row>
    <row r="3440" spans="1:6" x14ac:dyDescent="0.15">
      <c r="A3440" s="87" t="s">
        <v>5525</v>
      </c>
      <c r="B3440" s="91" t="s">
        <v>26278</v>
      </c>
      <c r="C3440" s="91" t="s">
        <v>26279</v>
      </c>
      <c r="D3440" s="91" t="s">
        <v>26280</v>
      </c>
      <c r="E3440" s="62" t="s">
        <v>15760</v>
      </c>
      <c r="F3440" s="62" t="s">
        <v>15768</v>
      </c>
    </row>
    <row r="3441" spans="1:6" x14ac:dyDescent="0.15">
      <c r="A3441" s="87" t="s">
        <v>5528</v>
      </c>
      <c r="B3441" s="91" t="s">
        <v>26281</v>
      </c>
      <c r="C3441" s="91" t="s">
        <v>26282</v>
      </c>
      <c r="D3441" s="91" t="s">
        <v>26283</v>
      </c>
      <c r="E3441" s="62" t="s">
        <v>15760</v>
      </c>
      <c r="F3441" s="62" t="s">
        <v>15768</v>
      </c>
    </row>
    <row r="3442" spans="1:6" x14ac:dyDescent="0.15">
      <c r="A3442" s="87" t="s">
        <v>5531</v>
      </c>
      <c r="B3442" s="91" t="s">
        <v>26284</v>
      </c>
      <c r="C3442" s="91" t="s">
        <v>26285</v>
      </c>
      <c r="D3442" s="91" t="s">
        <v>26286</v>
      </c>
      <c r="E3442" s="62" t="s">
        <v>15760</v>
      </c>
      <c r="F3442" s="62" t="s">
        <v>15768</v>
      </c>
    </row>
    <row r="3443" spans="1:6" x14ac:dyDescent="0.15">
      <c r="A3443" s="87" t="s">
        <v>5534</v>
      </c>
      <c r="B3443" s="91" t="s">
        <v>26287</v>
      </c>
      <c r="C3443" s="91" t="s">
        <v>26288</v>
      </c>
      <c r="D3443" s="91" t="s">
        <v>26289</v>
      </c>
      <c r="E3443" s="62" t="s">
        <v>15760</v>
      </c>
      <c r="F3443" s="62" t="s">
        <v>15768</v>
      </c>
    </row>
    <row r="3444" spans="1:6" x14ac:dyDescent="0.15">
      <c r="A3444" s="87" t="s">
        <v>5537</v>
      </c>
      <c r="B3444" s="91" t="s">
        <v>26290</v>
      </c>
      <c r="C3444" s="91" t="s">
        <v>26291</v>
      </c>
      <c r="D3444" s="91" t="s">
        <v>26292</v>
      </c>
      <c r="E3444" s="62" t="s">
        <v>15760</v>
      </c>
      <c r="F3444" s="62" t="s">
        <v>15768</v>
      </c>
    </row>
    <row r="3445" spans="1:6" x14ac:dyDescent="0.15">
      <c r="A3445" s="87" t="s">
        <v>5540</v>
      </c>
      <c r="B3445" s="91" t="s">
        <v>26293</v>
      </c>
      <c r="C3445" s="91" t="s">
        <v>26294</v>
      </c>
      <c r="D3445" s="91" t="s">
        <v>26295</v>
      </c>
      <c r="E3445" s="62" t="s">
        <v>15760</v>
      </c>
      <c r="F3445" s="62" t="s">
        <v>15768</v>
      </c>
    </row>
    <row r="3446" spans="1:6" x14ac:dyDescent="0.15">
      <c r="A3446" s="87" t="s">
        <v>5543</v>
      </c>
      <c r="B3446" s="91" t="s">
        <v>26296</v>
      </c>
      <c r="C3446" s="91" t="s">
        <v>26297</v>
      </c>
      <c r="D3446" s="91" t="s">
        <v>26298</v>
      </c>
      <c r="E3446" s="62" t="s">
        <v>15760</v>
      </c>
      <c r="F3446" s="62" t="s">
        <v>15768</v>
      </c>
    </row>
    <row r="3447" spans="1:6" x14ac:dyDescent="0.15">
      <c r="A3447" s="87" t="s">
        <v>5546</v>
      </c>
      <c r="B3447" s="91" t="s">
        <v>26299</v>
      </c>
      <c r="C3447" s="91" t="s">
        <v>26300</v>
      </c>
      <c r="D3447" s="91" t="s">
        <v>26301</v>
      </c>
      <c r="E3447" s="62" t="s">
        <v>15760</v>
      </c>
      <c r="F3447" s="62" t="s">
        <v>15768</v>
      </c>
    </row>
    <row r="3448" spans="1:6" x14ac:dyDescent="0.15">
      <c r="A3448" s="87" t="s">
        <v>5549</v>
      </c>
      <c r="B3448" s="91" t="s">
        <v>26302</v>
      </c>
      <c r="C3448" s="91" t="s">
        <v>26303</v>
      </c>
      <c r="D3448" s="91" t="s">
        <v>26304</v>
      </c>
      <c r="E3448" s="62" t="s">
        <v>15760</v>
      </c>
      <c r="F3448" s="62" t="s">
        <v>15768</v>
      </c>
    </row>
    <row r="3449" spans="1:6" x14ac:dyDescent="0.15">
      <c r="A3449" s="87" t="s">
        <v>5552</v>
      </c>
      <c r="B3449" s="91" t="s">
        <v>26305</v>
      </c>
      <c r="C3449" s="91" t="s">
        <v>26306</v>
      </c>
      <c r="D3449" s="91" t="s">
        <v>26307</v>
      </c>
      <c r="E3449" s="62" t="s">
        <v>15760</v>
      </c>
      <c r="F3449" s="62" t="s">
        <v>15768</v>
      </c>
    </row>
    <row r="3450" spans="1:6" x14ac:dyDescent="0.15">
      <c r="A3450" s="87" t="s">
        <v>5555</v>
      </c>
      <c r="B3450" s="91" t="s">
        <v>26308</v>
      </c>
      <c r="C3450" s="91" t="s">
        <v>26309</v>
      </c>
      <c r="D3450" s="91" t="s">
        <v>26310</v>
      </c>
      <c r="E3450" s="62" t="s">
        <v>15760</v>
      </c>
      <c r="F3450" s="62" t="s">
        <v>15768</v>
      </c>
    </row>
    <row r="3451" spans="1:6" x14ac:dyDescent="0.15">
      <c r="A3451" s="87" t="s">
        <v>5558</v>
      </c>
      <c r="B3451" s="91" t="s">
        <v>26311</v>
      </c>
      <c r="C3451" s="91" t="s">
        <v>26312</v>
      </c>
      <c r="D3451" s="91" t="s">
        <v>26313</v>
      </c>
      <c r="E3451" s="62" t="s">
        <v>15760</v>
      </c>
      <c r="F3451" s="62" t="s">
        <v>15768</v>
      </c>
    </row>
    <row r="3452" spans="1:6" x14ac:dyDescent="0.15">
      <c r="A3452" s="87" t="s">
        <v>5561</v>
      </c>
      <c r="B3452" s="91" t="s">
        <v>26314</v>
      </c>
      <c r="C3452" s="91" t="s">
        <v>26315</v>
      </c>
      <c r="D3452" s="91" t="s">
        <v>26316</v>
      </c>
      <c r="E3452" s="62" t="s">
        <v>15760</v>
      </c>
      <c r="F3452" s="62" t="s">
        <v>15768</v>
      </c>
    </row>
    <row r="3453" spans="1:6" x14ac:dyDescent="0.15">
      <c r="A3453" s="87" t="s">
        <v>5564</v>
      </c>
      <c r="B3453" s="91" t="s">
        <v>26317</v>
      </c>
      <c r="C3453" s="91" t="s">
        <v>26318</v>
      </c>
      <c r="D3453" s="91" t="s">
        <v>26319</v>
      </c>
      <c r="E3453" s="62" t="s">
        <v>15760</v>
      </c>
      <c r="F3453" s="62" t="s">
        <v>15768</v>
      </c>
    </row>
    <row r="3454" spans="1:6" x14ac:dyDescent="0.15">
      <c r="A3454" s="87" t="s">
        <v>5567</v>
      </c>
      <c r="B3454" s="91" t="s">
        <v>26320</v>
      </c>
      <c r="C3454" s="91" t="s">
        <v>26321</v>
      </c>
      <c r="D3454" s="91" t="s">
        <v>26322</v>
      </c>
      <c r="E3454" s="62" t="s">
        <v>15760</v>
      </c>
      <c r="F3454" s="62" t="s">
        <v>15768</v>
      </c>
    </row>
    <row r="3455" spans="1:6" x14ac:dyDescent="0.15">
      <c r="A3455" s="87" t="s">
        <v>5570</v>
      </c>
      <c r="B3455" s="91" t="s">
        <v>26323</v>
      </c>
      <c r="C3455" s="91" t="s">
        <v>26324</v>
      </c>
      <c r="D3455" s="91" t="s">
        <v>26325</v>
      </c>
      <c r="E3455" s="62" t="s">
        <v>15760</v>
      </c>
      <c r="F3455" s="62" t="s">
        <v>15768</v>
      </c>
    </row>
    <row r="3456" spans="1:6" x14ac:dyDescent="0.15">
      <c r="A3456" s="87" t="s">
        <v>5573</v>
      </c>
      <c r="B3456" s="91" t="s">
        <v>26326</v>
      </c>
      <c r="C3456" s="91" t="s">
        <v>26327</v>
      </c>
      <c r="D3456" s="91" t="s">
        <v>26328</v>
      </c>
      <c r="E3456" s="62" t="s">
        <v>15760</v>
      </c>
      <c r="F3456" s="62" t="s">
        <v>15768</v>
      </c>
    </row>
    <row r="3457" spans="1:6" x14ac:dyDescent="0.15">
      <c r="A3457" s="87" t="s">
        <v>5576</v>
      </c>
      <c r="B3457" s="91" t="s">
        <v>26329</v>
      </c>
      <c r="C3457" s="91" t="s">
        <v>26330</v>
      </c>
      <c r="D3457" s="91" t="s">
        <v>26331</v>
      </c>
      <c r="E3457" s="62" t="s">
        <v>15760</v>
      </c>
      <c r="F3457" s="62" t="s">
        <v>15768</v>
      </c>
    </row>
    <row r="3458" spans="1:6" x14ac:dyDescent="0.15">
      <c r="A3458" s="87" t="s">
        <v>5579</v>
      </c>
      <c r="B3458" s="91" t="s">
        <v>26332</v>
      </c>
      <c r="C3458" s="91" t="s">
        <v>26333</v>
      </c>
      <c r="D3458" s="91" t="s">
        <v>26334</v>
      </c>
      <c r="E3458" s="62" t="s">
        <v>15760</v>
      </c>
      <c r="F3458" s="62" t="s">
        <v>15768</v>
      </c>
    </row>
    <row r="3459" spans="1:6" x14ac:dyDescent="0.15">
      <c r="A3459" s="87" t="s">
        <v>5582</v>
      </c>
      <c r="B3459" s="91" t="s">
        <v>26335</v>
      </c>
      <c r="C3459" s="91" t="s">
        <v>26336</v>
      </c>
      <c r="D3459" s="91" t="s">
        <v>26337</v>
      </c>
      <c r="E3459" s="62" t="s">
        <v>15760</v>
      </c>
      <c r="F3459" s="62" t="s">
        <v>15768</v>
      </c>
    </row>
    <row r="3460" spans="1:6" x14ac:dyDescent="0.15">
      <c r="A3460" s="87" t="s">
        <v>5585</v>
      </c>
      <c r="B3460" s="91" t="s">
        <v>26338</v>
      </c>
      <c r="C3460" s="91" t="s">
        <v>26339</v>
      </c>
      <c r="D3460" s="91" t="s">
        <v>26340</v>
      </c>
      <c r="E3460" s="62" t="s">
        <v>15760</v>
      </c>
      <c r="F3460" s="62" t="s">
        <v>15768</v>
      </c>
    </row>
    <row r="3461" spans="1:6" x14ac:dyDescent="0.15">
      <c r="A3461" s="87" t="s">
        <v>5588</v>
      </c>
      <c r="B3461" s="91" t="s">
        <v>26341</v>
      </c>
      <c r="C3461" s="91" t="s">
        <v>26342</v>
      </c>
      <c r="D3461" s="91" t="s">
        <v>26343</v>
      </c>
      <c r="E3461" s="62" t="s">
        <v>15760</v>
      </c>
      <c r="F3461" s="62" t="s">
        <v>15768</v>
      </c>
    </row>
    <row r="3462" spans="1:6" x14ac:dyDescent="0.15">
      <c r="A3462" s="87" t="s">
        <v>5591</v>
      </c>
      <c r="B3462" s="91" t="s">
        <v>26344</v>
      </c>
      <c r="C3462" s="91" t="s">
        <v>26345</v>
      </c>
      <c r="D3462" s="91" t="s">
        <v>26346</v>
      </c>
      <c r="E3462" s="62" t="s">
        <v>15760</v>
      </c>
      <c r="F3462" s="62" t="s">
        <v>15768</v>
      </c>
    </row>
    <row r="3463" spans="1:6" x14ac:dyDescent="0.15">
      <c r="A3463" s="87" t="s">
        <v>5594</v>
      </c>
      <c r="B3463" s="91" t="s">
        <v>26347</v>
      </c>
      <c r="C3463" s="91" t="s">
        <v>26348</v>
      </c>
      <c r="D3463" s="91" t="s">
        <v>26349</v>
      </c>
      <c r="E3463" s="62" t="s">
        <v>15760</v>
      </c>
      <c r="F3463" s="62" t="s">
        <v>15768</v>
      </c>
    </row>
    <row r="3464" spans="1:6" x14ac:dyDescent="0.15">
      <c r="A3464" s="87" t="s">
        <v>5597</v>
      </c>
      <c r="B3464" s="91" t="s">
        <v>26350</v>
      </c>
      <c r="C3464" s="91" t="s">
        <v>26351</v>
      </c>
      <c r="D3464" s="91" t="s">
        <v>26352</v>
      </c>
      <c r="E3464" s="62" t="s">
        <v>15760</v>
      </c>
      <c r="F3464" s="62" t="s">
        <v>15768</v>
      </c>
    </row>
    <row r="3465" spans="1:6" x14ac:dyDescent="0.15">
      <c r="A3465" s="87" t="s">
        <v>5600</v>
      </c>
      <c r="B3465" s="91" t="s">
        <v>26353</v>
      </c>
      <c r="C3465" s="91" t="s">
        <v>26354</v>
      </c>
      <c r="D3465" s="91" t="s">
        <v>26355</v>
      </c>
      <c r="E3465" s="62" t="s">
        <v>15760</v>
      </c>
      <c r="F3465" s="62" t="s">
        <v>15768</v>
      </c>
    </row>
    <row r="3466" spans="1:6" x14ac:dyDescent="0.15">
      <c r="A3466" s="87" t="s">
        <v>5603</v>
      </c>
      <c r="B3466" s="91" t="s">
        <v>26356</v>
      </c>
      <c r="C3466" s="91" t="s">
        <v>26357</v>
      </c>
      <c r="D3466" s="91" t="s">
        <v>26358</v>
      </c>
      <c r="E3466" s="62" t="s">
        <v>15760</v>
      </c>
      <c r="F3466" s="62" t="s">
        <v>15768</v>
      </c>
    </row>
    <row r="3467" spans="1:6" x14ac:dyDescent="0.15">
      <c r="A3467" s="87" t="s">
        <v>5606</v>
      </c>
      <c r="B3467" s="91" t="s">
        <v>26359</v>
      </c>
      <c r="C3467" s="91" t="s">
        <v>26360</v>
      </c>
      <c r="D3467" s="91" t="s">
        <v>26361</v>
      </c>
      <c r="E3467" s="62" t="s">
        <v>15760</v>
      </c>
      <c r="F3467" s="62" t="s">
        <v>15768</v>
      </c>
    </row>
    <row r="3468" spans="1:6" x14ac:dyDescent="0.15">
      <c r="A3468" s="87" t="s">
        <v>5609</v>
      </c>
      <c r="B3468" s="91" t="s">
        <v>26362</v>
      </c>
      <c r="C3468" s="91" t="s">
        <v>26363</v>
      </c>
      <c r="D3468" s="91" t="s">
        <v>26364</v>
      </c>
      <c r="E3468" s="62" t="s">
        <v>15760</v>
      </c>
      <c r="F3468" s="62" t="s">
        <v>15768</v>
      </c>
    </row>
    <row r="3469" spans="1:6" x14ac:dyDescent="0.15">
      <c r="A3469" s="87" t="s">
        <v>5612</v>
      </c>
      <c r="B3469" s="91" t="s">
        <v>26365</v>
      </c>
      <c r="C3469" s="91" t="s">
        <v>26366</v>
      </c>
      <c r="D3469" s="91" t="s">
        <v>26367</v>
      </c>
      <c r="E3469" s="62" t="s">
        <v>15760</v>
      </c>
      <c r="F3469" s="62" t="s">
        <v>15768</v>
      </c>
    </row>
    <row r="3470" spans="1:6" x14ac:dyDescent="0.15">
      <c r="A3470" s="87" t="s">
        <v>5615</v>
      </c>
      <c r="B3470" s="91" t="s">
        <v>26368</v>
      </c>
      <c r="C3470" s="91" t="s">
        <v>26369</v>
      </c>
      <c r="D3470" s="91" t="s">
        <v>26370</v>
      </c>
      <c r="E3470" s="62" t="s">
        <v>15760</v>
      </c>
      <c r="F3470" s="62" t="s">
        <v>15768</v>
      </c>
    </row>
    <row r="3471" spans="1:6" x14ac:dyDescent="0.15">
      <c r="A3471" s="87" t="s">
        <v>5618</v>
      </c>
      <c r="B3471" s="91" t="s">
        <v>26371</v>
      </c>
      <c r="C3471" s="91" t="s">
        <v>26372</v>
      </c>
      <c r="D3471" s="91" t="s">
        <v>26373</v>
      </c>
      <c r="E3471" s="62" t="s">
        <v>15760</v>
      </c>
      <c r="F3471" s="62" t="s">
        <v>15768</v>
      </c>
    </row>
    <row r="3472" spans="1:6" x14ac:dyDescent="0.15">
      <c r="A3472" s="87" t="s">
        <v>5621</v>
      </c>
      <c r="B3472" s="91" t="s">
        <v>26374</v>
      </c>
      <c r="C3472" s="91" t="s">
        <v>26375</v>
      </c>
      <c r="D3472" s="91" t="s">
        <v>26376</v>
      </c>
      <c r="E3472" s="62" t="s">
        <v>15760</v>
      </c>
      <c r="F3472" s="62" t="s">
        <v>15768</v>
      </c>
    </row>
    <row r="3473" spans="1:6" x14ac:dyDescent="0.15">
      <c r="A3473" s="87" t="s">
        <v>5624</v>
      </c>
      <c r="B3473" s="91" t="s">
        <v>26377</v>
      </c>
      <c r="C3473" s="91" t="s">
        <v>26378</v>
      </c>
      <c r="D3473" s="91" t="s">
        <v>26379</v>
      </c>
      <c r="E3473" s="62" t="s">
        <v>15760</v>
      </c>
      <c r="F3473" s="62" t="s">
        <v>15768</v>
      </c>
    </row>
    <row r="3474" spans="1:6" x14ac:dyDescent="0.15">
      <c r="A3474" s="87" t="s">
        <v>5627</v>
      </c>
      <c r="B3474" s="91" t="s">
        <v>26380</v>
      </c>
      <c r="C3474" s="91" t="s">
        <v>26381</v>
      </c>
      <c r="D3474" s="91" t="s">
        <v>26382</v>
      </c>
      <c r="E3474" s="62" t="s">
        <v>15760</v>
      </c>
      <c r="F3474" s="62" t="s">
        <v>15768</v>
      </c>
    </row>
    <row r="3475" spans="1:6" x14ac:dyDescent="0.15">
      <c r="A3475" s="87" t="s">
        <v>5630</v>
      </c>
      <c r="B3475" s="91" t="s">
        <v>26383</v>
      </c>
      <c r="C3475" s="91" t="s">
        <v>26384</v>
      </c>
      <c r="D3475" s="91" t="s">
        <v>26385</v>
      </c>
      <c r="E3475" s="62" t="s">
        <v>15760</v>
      </c>
      <c r="F3475" s="62" t="s">
        <v>15768</v>
      </c>
    </row>
    <row r="3476" spans="1:6" x14ac:dyDescent="0.15">
      <c r="A3476" s="87" t="s">
        <v>5633</v>
      </c>
      <c r="B3476" s="91" t="s">
        <v>26386</v>
      </c>
      <c r="C3476" s="91" t="s">
        <v>26387</v>
      </c>
      <c r="D3476" s="91" t="s">
        <v>26388</v>
      </c>
      <c r="E3476" s="62" t="s">
        <v>15760</v>
      </c>
      <c r="F3476" s="62" t="s">
        <v>15768</v>
      </c>
    </row>
    <row r="3477" spans="1:6" x14ac:dyDescent="0.15">
      <c r="A3477" s="87" t="s">
        <v>3068</v>
      </c>
      <c r="B3477" s="91" t="s">
        <v>26389</v>
      </c>
      <c r="C3477" s="91" t="s">
        <v>26390</v>
      </c>
      <c r="D3477" s="91" t="s">
        <v>26391</v>
      </c>
      <c r="E3477" s="62" t="s">
        <v>15760</v>
      </c>
      <c r="F3477" s="62" t="s">
        <v>15764</v>
      </c>
    </row>
    <row r="3478" spans="1:6" x14ac:dyDescent="0.15">
      <c r="A3478" s="87" t="s">
        <v>5636</v>
      </c>
      <c r="B3478" s="91" t="s">
        <v>26392</v>
      </c>
      <c r="C3478" s="91" t="s">
        <v>26393</v>
      </c>
      <c r="D3478" s="91" t="s">
        <v>26394</v>
      </c>
      <c r="E3478" s="62" t="s">
        <v>15760</v>
      </c>
      <c r="F3478" s="62" t="s">
        <v>15768</v>
      </c>
    </row>
    <row r="3479" spans="1:6" x14ac:dyDescent="0.15">
      <c r="A3479" s="87" t="s">
        <v>5639</v>
      </c>
      <c r="B3479" s="91" t="s">
        <v>26395</v>
      </c>
      <c r="C3479" s="91" t="s">
        <v>26396</v>
      </c>
      <c r="D3479" s="91" t="s">
        <v>26397</v>
      </c>
      <c r="E3479" s="62" t="s">
        <v>15760</v>
      </c>
      <c r="F3479" s="62" t="s">
        <v>15768</v>
      </c>
    </row>
    <row r="3480" spans="1:6" x14ac:dyDescent="0.15">
      <c r="A3480" s="87" t="s">
        <v>5642</v>
      </c>
      <c r="B3480" s="91" t="s">
        <v>26398</v>
      </c>
      <c r="C3480" s="91" t="s">
        <v>26399</v>
      </c>
      <c r="D3480" s="91" t="s">
        <v>26400</v>
      </c>
      <c r="E3480" s="62" t="s">
        <v>15760</v>
      </c>
      <c r="F3480" s="62" t="s">
        <v>15768</v>
      </c>
    </row>
    <row r="3481" spans="1:6" x14ac:dyDescent="0.15">
      <c r="A3481" s="87" t="s">
        <v>5645</v>
      </c>
      <c r="B3481" s="91" t="s">
        <v>26401</v>
      </c>
      <c r="C3481" s="91" t="s">
        <v>26402</v>
      </c>
      <c r="D3481" s="91" t="s">
        <v>26403</v>
      </c>
      <c r="E3481" s="62" t="s">
        <v>15760</v>
      </c>
      <c r="F3481" s="62" t="s">
        <v>15768</v>
      </c>
    </row>
    <row r="3482" spans="1:6" x14ac:dyDescent="0.15">
      <c r="A3482" s="87" t="s">
        <v>5648</v>
      </c>
      <c r="B3482" s="91" t="s">
        <v>26404</v>
      </c>
      <c r="C3482" s="91" t="s">
        <v>26405</v>
      </c>
      <c r="D3482" s="91" t="s">
        <v>26406</v>
      </c>
      <c r="E3482" s="62" t="s">
        <v>15760</v>
      </c>
      <c r="F3482" s="62" t="s">
        <v>15768</v>
      </c>
    </row>
    <row r="3483" spans="1:6" x14ac:dyDescent="0.15">
      <c r="A3483" s="87" t="s">
        <v>5651</v>
      </c>
      <c r="B3483" s="91" t="s">
        <v>26407</v>
      </c>
      <c r="C3483" s="91" t="s">
        <v>26408</v>
      </c>
      <c r="D3483" s="91" t="s">
        <v>26409</v>
      </c>
      <c r="E3483" s="62" t="s">
        <v>15760</v>
      </c>
      <c r="F3483" s="62" t="s">
        <v>15768</v>
      </c>
    </row>
    <row r="3484" spans="1:6" x14ac:dyDescent="0.15">
      <c r="A3484" s="87" t="s">
        <v>5654</v>
      </c>
      <c r="B3484" s="91" t="s">
        <v>26410</v>
      </c>
      <c r="C3484" s="91" t="s">
        <v>26411</v>
      </c>
      <c r="D3484" s="91" t="s">
        <v>26412</v>
      </c>
      <c r="E3484" s="62" t="s">
        <v>15760</v>
      </c>
      <c r="F3484" s="62" t="s">
        <v>15768</v>
      </c>
    </row>
    <row r="3485" spans="1:6" x14ac:dyDescent="0.15">
      <c r="A3485" s="87" t="s">
        <v>5657</v>
      </c>
      <c r="B3485" s="91" t="s">
        <v>26413</v>
      </c>
      <c r="C3485" s="91" t="s">
        <v>26414</v>
      </c>
      <c r="D3485" s="91" t="s">
        <v>26415</v>
      </c>
      <c r="E3485" s="62" t="s">
        <v>15760</v>
      </c>
      <c r="F3485" s="62" t="s">
        <v>15768</v>
      </c>
    </row>
    <row r="3486" spans="1:6" x14ac:dyDescent="0.15">
      <c r="A3486" s="87" t="s">
        <v>5660</v>
      </c>
      <c r="B3486" s="91" t="s">
        <v>26416</v>
      </c>
      <c r="C3486" s="91" t="s">
        <v>26417</v>
      </c>
      <c r="D3486" s="91" t="s">
        <v>26418</v>
      </c>
      <c r="E3486" s="62" t="s">
        <v>15760</v>
      </c>
      <c r="F3486" s="62" t="s">
        <v>15768</v>
      </c>
    </row>
    <row r="3487" spans="1:6" x14ac:dyDescent="0.15">
      <c r="A3487" s="87" t="s">
        <v>5663</v>
      </c>
      <c r="B3487" s="91" t="s">
        <v>26419</v>
      </c>
      <c r="C3487" s="91" t="s">
        <v>26420</v>
      </c>
      <c r="D3487" s="91" t="s">
        <v>26421</v>
      </c>
      <c r="E3487" s="62" t="s">
        <v>15760</v>
      </c>
      <c r="F3487" s="62" t="s">
        <v>15768</v>
      </c>
    </row>
    <row r="3488" spans="1:6" x14ac:dyDescent="0.15">
      <c r="A3488" s="87" t="s">
        <v>5666</v>
      </c>
      <c r="B3488" s="91" t="s">
        <v>26422</v>
      </c>
      <c r="C3488" s="91" t="s">
        <v>26423</v>
      </c>
      <c r="D3488" s="91" t="s">
        <v>26424</v>
      </c>
      <c r="E3488" s="62" t="s">
        <v>15760</v>
      </c>
      <c r="F3488" s="62" t="s">
        <v>15768</v>
      </c>
    </row>
    <row r="3489" spans="1:6" x14ac:dyDescent="0.15">
      <c r="A3489" s="87" t="s">
        <v>5669</v>
      </c>
      <c r="B3489" s="91" t="s">
        <v>26425</v>
      </c>
      <c r="C3489" s="91" t="s">
        <v>26426</v>
      </c>
      <c r="D3489" s="91" t="s">
        <v>26427</v>
      </c>
      <c r="E3489" s="62" t="s">
        <v>15760</v>
      </c>
      <c r="F3489" s="62" t="s">
        <v>15768</v>
      </c>
    </row>
    <row r="3490" spans="1:6" x14ac:dyDescent="0.15">
      <c r="A3490" s="87" t="s">
        <v>5672</v>
      </c>
      <c r="B3490" s="91" t="s">
        <v>26428</v>
      </c>
      <c r="C3490" s="91" t="s">
        <v>26429</v>
      </c>
      <c r="D3490" s="91" t="s">
        <v>26430</v>
      </c>
      <c r="E3490" s="62" t="s">
        <v>15760</v>
      </c>
      <c r="F3490" s="62" t="s">
        <v>15768</v>
      </c>
    </row>
    <row r="3491" spans="1:6" x14ac:dyDescent="0.15">
      <c r="A3491" s="87" t="s">
        <v>5675</v>
      </c>
      <c r="B3491" s="91" t="s">
        <v>26431</v>
      </c>
      <c r="C3491" s="91" t="s">
        <v>26432</v>
      </c>
      <c r="D3491" s="91" t="s">
        <v>26433</v>
      </c>
      <c r="E3491" s="62" t="s">
        <v>15760</v>
      </c>
      <c r="F3491" s="62" t="s">
        <v>15768</v>
      </c>
    </row>
    <row r="3492" spans="1:6" x14ac:dyDescent="0.15">
      <c r="A3492" s="87" t="s">
        <v>5678</v>
      </c>
      <c r="B3492" s="91" t="s">
        <v>26434</v>
      </c>
      <c r="C3492" s="91" t="s">
        <v>26435</v>
      </c>
      <c r="D3492" s="91" t="s">
        <v>26436</v>
      </c>
      <c r="E3492" s="62" t="s">
        <v>15760</v>
      </c>
      <c r="F3492" s="62" t="s">
        <v>15768</v>
      </c>
    </row>
    <row r="3493" spans="1:6" x14ac:dyDescent="0.15">
      <c r="A3493" s="87" t="s">
        <v>5681</v>
      </c>
      <c r="B3493" s="91" t="s">
        <v>26437</v>
      </c>
      <c r="C3493" s="91" t="s">
        <v>26438</v>
      </c>
      <c r="D3493" s="91" t="s">
        <v>26439</v>
      </c>
      <c r="E3493" s="62" t="s">
        <v>15760</v>
      </c>
      <c r="F3493" s="62" t="s">
        <v>15768</v>
      </c>
    </row>
    <row r="3494" spans="1:6" x14ac:dyDescent="0.15">
      <c r="A3494" s="87" t="s">
        <v>5684</v>
      </c>
      <c r="B3494" s="91" t="s">
        <v>26440</v>
      </c>
      <c r="C3494" s="91" t="s">
        <v>26441</v>
      </c>
      <c r="D3494" s="91" t="s">
        <v>26442</v>
      </c>
      <c r="E3494" s="62" t="s">
        <v>15760</v>
      </c>
      <c r="F3494" s="62" t="s">
        <v>15768</v>
      </c>
    </row>
    <row r="3495" spans="1:6" x14ac:dyDescent="0.15">
      <c r="A3495" s="87" t="s">
        <v>5687</v>
      </c>
      <c r="B3495" s="91" t="s">
        <v>26443</v>
      </c>
      <c r="C3495" s="91" t="s">
        <v>26444</v>
      </c>
      <c r="D3495" s="91" t="s">
        <v>26445</v>
      </c>
      <c r="E3495" s="62" t="s">
        <v>15760</v>
      </c>
      <c r="F3495" s="62" t="s">
        <v>15768</v>
      </c>
    </row>
    <row r="3496" spans="1:6" x14ac:dyDescent="0.15">
      <c r="A3496" s="87" t="s">
        <v>5690</v>
      </c>
      <c r="B3496" s="91" t="s">
        <v>26446</v>
      </c>
      <c r="C3496" s="91" t="s">
        <v>26447</v>
      </c>
      <c r="D3496" s="91" t="s">
        <v>26448</v>
      </c>
      <c r="E3496" s="62" t="s">
        <v>15760</v>
      </c>
      <c r="F3496" s="62" t="s">
        <v>15768</v>
      </c>
    </row>
    <row r="3497" spans="1:6" x14ac:dyDescent="0.15">
      <c r="A3497" s="87" t="s">
        <v>5693</v>
      </c>
      <c r="B3497" s="91" t="s">
        <v>26449</v>
      </c>
      <c r="C3497" s="91" t="s">
        <v>26450</v>
      </c>
      <c r="D3497" s="91" t="s">
        <v>26451</v>
      </c>
      <c r="E3497" s="62" t="s">
        <v>15760</v>
      </c>
      <c r="F3497" s="62" t="s">
        <v>15768</v>
      </c>
    </row>
    <row r="3498" spans="1:6" x14ac:dyDescent="0.15">
      <c r="A3498" s="87" t="s">
        <v>5696</v>
      </c>
      <c r="B3498" s="91" t="s">
        <v>26452</v>
      </c>
      <c r="C3498" s="91" t="s">
        <v>26453</v>
      </c>
      <c r="D3498" s="91" t="s">
        <v>26454</v>
      </c>
      <c r="E3498" s="62" t="s">
        <v>15760</v>
      </c>
      <c r="F3498" s="62" t="s">
        <v>15768</v>
      </c>
    </row>
    <row r="3499" spans="1:6" x14ac:dyDescent="0.15">
      <c r="A3499" s="87" t="s">
        <v>5698</v>
      </c>
      <c r="B3499" s="91" t="s">
        <v>26455</v>
      </c>
      <c r="C3499" s="91" t="s">
        <v>26456</v>
      </c>
      <c r="D3499" s="91" t="s">
        <v>26457</v>
      </c>
      <c r="E3499" s="62" t="s">
        <v>15760</v>
      </c>
      <c r="F3499" s="62" t="s">
        <v>15768</v>
      </c>
    </row>
    <row r="3500" spans="1:6" x14ac:dyDescent="0.15">
      <c r="A3500" s="87" t="s">
        <v>5701</v>
      </c>
      <c r="B3500" s="91" t="s">
        <v>26458</v>
      </c>
      <c r="C3500" s="91" t="s">
        <v>26459</v>
      </c>
      <c r="D3500" s="91" t="s">
        <v>26460</v>
      </c>
      <c r="E3500" s="62" t="s">
        <v>15760</v>
      </c>
      <c r="F3500" s="62" t="s">
        <v>15768</v>
      </c>
    </row>
    <row r="3501" spans="1:6" x14ac:dyDescent="0.15">
      <c r="A3501" s="87" t="s">
        <v>5704</v>
      </c>
      <c r="B3501" s="91" t="s">
        <v>26461</v>
      </c>
      <c r="C3501" s="91" t="s">
        <v>26462</v>
      </c>
      <c r="D3501" s="91" t="s">
        <v>26463</v>
      </c>
      <c r="E3501" s="62" t="s">
        <v>15760</v>
      </c>
      <c r="F3501" s="62" t="s">
        <v>15768</v>
      </c>
    </row>
    <row r="3502" spans="1:6" x14ac:dyDescent="0.15">
      <c r="A3502" s="87" t="s">
        <v>5707</v>
      </c>
      <c r="B3502" s="91" t="s">
        <v>26464</v>
      </c>
      <c r="C3502" s="91" t="s">
        <v>26465</v>
      </c>
      <c r="D3502" s="91" t="s">
        <v>26466</v>
      </c>
      <c r="E3502" s="62" t="s">
        <v>15760</v>
      </c>
      <c r="F3502" s="62" t="s">
        <v>15768</v>
      </c>
    </row>
    <row r="3503" spans="1:6" x14ac:dyDescent="0.15">
      <c r="A3503" s="87" t="s">
        <v>5710</v>
      </c>
      <c r="B3503" s="91" t="s">
        <v>26467</v>
      </c>
      <c r="C3503" s="91" t="s">
        <v>26468</v>
      </c>
      <c r="D3503" s="91" t="s">
        <v>26469</v>
      </c>
      <c r="E3503" s="62" t="s">
        <v>15760</v>
      </c>
      <c r="F3503" s="62" t="s">
        <v>15768</v>
      </c>
    </row>
    <row r="3504" spans="1:6" x14ac:dyDescent="0.15">
      <c r="A3504" s="87" t="s">
        <v>5713</v>
      </c>
      <c r="B3504" s="91" t="s">
        <v>26470</v>
      </c>
      <c r="C3504" s="91" t="s">
        <v>26471</v>
      </c>
      <c r="D3504" s="91" t="s">
        <v>26472</v>
      </c>
      <c r="E3504" s="62" t="s">
        <v>15760</v>
      </c>
      <c r="F3504" s="62" t="s">
        <v>15768</v>
      </c>
    </row>
    <row r="3505" spans="1:6" x14ac:dyDescent="0.15">
      <c r="A3505" s="87" t="s">
        <v>5716</v>
      </c>
      <c r="B3505" s="91" t="s">
        <v>26473</v>
      </c>
      <c r="C3505" s="91" t="s">
        <v>26474</v>
      </c>
      <c r="D3505" s="91" t="s">
        <v>26475</v>
      </c>
      <c r="E3505" s="62" t="s">
        <v>15760</v>
      </c>
      <c r="F3505" s="62" t="s">
        <v>15768</v>
      </c>
    </row>
    <row r="3506" spans="1:6" x14ac:dyDescent="0.15">
      <c r="A3506" s="87" t="s">
        <v>5718</v>
      </c>
      <c r="B3506" s="91" t="s">
        <v>26476</v>
      </c>
      <c r="C3506" s="91" t="s">
        <v>26477</v>
      </c>
      <c r="D3506" s="91" t="s">
        <v>26478</v>
      </c>
      <c r="E3506" s="62" t="s">
        <v>15760</v>
      </c>
      <c r="F3506" s="62" t="s">
        <v>15768</v>
      </c>
    </row>
    <row r="3507" spans="1:6" x14ac:dyDescent="0.15">
      <c r="A3507" s="87" t="s">
        <v>5721</v>
      </c>
      <c r="B3507" s="91" t="s">
        <v>26479</v>
      </c>
      <c r="C3507" s="91" t="s">
        <v>26480</v>
      </c>
      <c r="D3507" s="91" t="s">
        <v>26481</v>
      </c>
      <c r="E3507" s="62" t="s">
        <v>15760</v>
      </c>
      <c r="F3507" s="62" t="s">
        <v>15768</v>
      </c>
    </row>
    <row r="3508" spans="1:6" x14ac:dyDescent="0.15">
      <c r="A3508" s="87" t="s">
        <v>5724</v>
      </c>
      <c r="B3508" s="91" t="s">
        <v>26482</v>
      </c>
      <c r="C3508" s="91" t="s">
        <v>26483</v>
      </c>
      <c r="D3508" s="91" t="s">
        <v>26484</v>
      </c>
      <c r="E3508" s="62" t="s">
        <v>15760</v>
      </c>
      <c r="F3508" s="62" t="s">
        <v>15768</v>
      </c>
    </row>
    <row r="3509" spans="1:6" x14ac:dyDescent="0.15">
      <c r="A3509" s="87" t="s">
        <v>5727</v>
      </c>
      <c r="B3509" s="91" t="s">
        <v>26485</v>
      </c>
      <c r="C3509" s="91" t="s">
        <v>26486</v>
      </c>
      <c r="D3509" s="91" t="s">
        <v>26487</v>
      </c>
      <c r="E3509" s="62" t="s">
        <v>15760</v>
      </c>
      <c r="F3509" s="62" t="s">
        <v>15768</v>
      </c>
    </row>
    <row r="3510" spans="1:6" x14ac:dyDescent="0.15">
      <c r="A3510" s="87" t="s">
        <v>5729</v>
      </c>
      <c r="B3510" s="91" t="s">
        <v>26488</v>
      </c>
      <c r="C3510" s="91" t="s">
        <v>26489</v>
      </c>
      <c r="D3510" s="91" t="s">
        <v>26490</v>
      </c>
      <c r="E3510" s="62" t="s">
        <v>15760</v>
      </c>
      <c r="F3510" s="62" t="s">
        <v>15768</v>
      </c>
    </row>
    <row r="3511" spans="1:6" x14ac:dyDescent="0.15">
      <c r="A3511" s="87" t="s">
        <v>5732</v>
      </c>
      <c r="B3511" s="91" t="s">
        <v>26491</v>
      </c>
      <c r="C3511" s="91" t="s">
        <v>26492</v>
      </c>
      <c r="D3511" s="91" t="s">
        <v>26493</v>
      </c>
      <c r="E3511" s="62" t="s">
        <v>15760</v>
      </c>
      <c r="F3511" s="62" t="s">
        <v>15768</v>
      </c>
    </row>
    <row r="3512" spans="1:6" x14ac:dyDescent="0.15">
      <c r="A3512" s="87" t="s">
        <v>5735</v>
      </c>
      <c r="B3512" s="91" t="s">
        <v>26494</v>
      </c>
      <c r="C3512" s="91" t="s">
        <v>26495</v>
      </c>
      <c r="D3512" s="91" t="s">
        <v>26496</v>
      </c>
      <c r="E3512" s="62" t="s">
        <v>15760</v>
      </c>
      <c r="F3512" s="62" t="s">
        <v>15768</v>
      </c>
    </row>
    <row r="3513" spans="1:6" x14ac:dyDescent="0.15">
      <c r="A3513" s="87" t="s">
        <v>5738</v>
      </c>
      <c r="B3513" s="91" t="s">
        <v>26497</v>
      </c>
      <c r="C3513" s="91" t="s">
        <v>26498</v>
      </c>
      <c r="D3513" s="91" t="s">
        <v>26499</v>
      </c>
      <c r="E3513" s="62" t="s">
        <v>15760</v>
      </c>
      <c r="F3513" s="62" t="s">
        <v>15768</v>
      </c>
    </row>
    <row r="3514" spans="1:6" x14ac:dyDescent="0.15">
      <c r="A3514" s="87" t="s">
        <v>5741</v>
      </c>
      <c r="B3514" s="91" t="s">
        <v>26500</v>
      </c>
      <c r="C3514" s="91" t="s">
        <v>26501</v>
      </c>
      <c r="D3514" s="91" t="s">
        <v>26502</v>
      </c>
      <c r="E3514" s="62" t="s">
        <v>15760</v>
      </c>
      <c r="F3514" s="62" t="s">
        <v>15768</v>
      </c>
    </row>
    <row r="3515" spans="1:6" x14ac:dyDescent="0.15">
      <c r="A3515" s="87" t="s">
        <v>5744</v>
      </c>
      <c r="B3515" s="91" t="s">
        <v>26503</v>
      </c>
      <c r="C3515" s="91" t="s">
        <v>26504</v>
      </c>
      <c r="D3515" s="91" t="s">
        <v>26505</v>
      </c>
      <c r="E3515" s="62" t="s">
        <v>15760</v>
      </c>
      <c r="F3515" s="62" t="s">
        <v>15768</v>
      </c>
    </row>
    <row r="3516" spans="1:6" x14ac:dyDescent="0.15">
      <c r="A3516" s="87" t="s">
        <v>5747</v>
      </c>
      <c r="B3516" s="91" t="s">
        <v>26506</v>
      </c>
      <c r="C3516" s="91" t="s">
        <v>26507</v>
      </c>
      <c r="D3516" s="91" t="s">
        <v>26508</v>
      </c>
      <c r="E3516" s="62" t="s">
        <v>15760</v>
      </c>
      <c r="F3516" s="62" t="s">
        <v>15768</v>
      </c>
    </row>
    <row r="3517" spans="1:6" x14ac:dyDescent="0.15">
      <c r="A3517" s="87" t="s">
        <v>5750</v>
      </c>
      <c r="B3517" s="91" t="s">
        <v>26509</v>
      </c>
      <c r="C3517" s="91" t="s">
        <v>26510</v>
      </c>
      <c r="D3517" s="91" t="s">
        <v>26511</v>
      </c>
      <c r="E3517" s="62" t="s">
        <v>15760</v>
      </c>
      <c r="F3517" s="62" t="s">
        <v>15768</v>
      </c>
    </row>
    <row r="3518" spans="1:6" x14ac:dyDescent="0.15">
      <c r="A3518" s="87" t="s">
        <v>5753</v>
      </c>
      <c r="B3518" s="91" t="s">
        <v>26512</v>
      </c>
      <c r="C3518" s="91" t="s">
        <v>26513</v>
      </c>
      <c r="D3518" s="91" t="s">
        <v>26514</v>
      </c>
      <c r="E3518" s="62" t="s">
        <v>15760</v>
      </c>
      <c r="F3518" s="62" t="s">
        <v>15768</v>
      </c>
    </row>
    <row r="3519" spans="1:6" x14ac:dyDescent="0.15">
      <c r="A3519" s="87" t="s">
        <v>5756</v>
      </c>
      <c r="B3519" s="91" t="s">
        <v>26515</v>
      </c>
      <c r="C3519" s="91" t="s">
        <v>26516</v>
      </c>
      <c r="D3519" s="91" t="s">
        <v>26517</v>
      </c>
      <c r="E3519" s="62" t="s">
        <v>15760</v>
      </c>
      <c r="F3519" s="62" t="s">
        <v>15768</v>
      </c>
    </row>
    <row r="3520" spans="1:6" x14ac:dyDescent="0.15">
      <c r="A3520" s="87" t="s">
        <v>5759</v>
      </c>
      <c r="B3520" s="91" t="s">
        <v>26518</v>
      </c>
      <c r="C3520" s="91" t="s">
        <v>26519</v>
      </c>
      <c r="D3520" s="91" t="s">
        <v>26520</v>
      </c>
      <c r="E3520" s="62" t="s">
        <v>15760</v>
      </c>
      <c r="F3520" s="62" t="s">
        <v>15768</v>
      </c>
    </row>
    <row r="3521" spans="1:6" x14ac:dyDescent="0.15">
      <c r="A3521" s="87" t="s">
        <v>5762</v>
      </c>
      <c r="B3521" s="91" t="s">
        <v>26521</v>
      </c>
      <c r="C3521" s="91" t="s">
        <v>26522</v>
      </c>
      <c r="D3521" s="91" t="s">
        <v>26523</v>
      </c>
      <c r="E3521" s="62" t="s">
        <v>15760</v>
      </c>
      <c r="F3521" s="62" t="s">
        <v>15768</v>
      </c>
    </row>
    <row r="3522" spans="1:6" x14ac:dyDescent="0.15">
      <c r="A3522" s="87" t="s">
        <v>5765</v>
      </c>
      <c r="B3522" s="91" t="s">
        <v>26524</v>
      </c>
      <c r="C3522" s="91" t="s">
        <v>26525</v>
      </c>
      <c r="D3522" s="91" t="s">
        <v>26526</v>
      </c>
      <c r="E3522" s="62" t="s">
        <v>15760</v>
      </c>
      <c r="F3522" s="62" t="s">
        <v>15768</v>
      </c>
    </row>
    <row r="3523" spans="1:6" x14ac:dyDescent="0.15">
      <c r="A3523" s="87" t="s">
        <v>5767</v>
      </c>
      <c r="B3523" s="91" t="s">
        <v>26527</v>
      </c>
      <c r="C3523" s="91" t="s">
        <v>26528</v>
      </c>
      <c r="D3523" s="91" t="s">
        <v>26529</v>
      </c>
      <c r="E3523" s="62" t="s">
        <v>15760</v>
      </c>
      <c r="F3523" s="62" t="s">
        <v>15768</v>
      </c>
    </row>
    <row r="3524" spans="1:6" x14ac:dyDescent="0.15">
      <c r="A3524" s="87" t="s">
        <v>5770</v>
      </c>
      <c r="B3524" s="91" t="s">
        <v>26530</v>
      </c>
      <c r="C3524" s="91" t="s">
        <v>26531</v>
      </c>
      <c r="D3524" s="91" t="s">
        <v>26532</v>
      </c>
      <c r="E3524" s="62" t="s">
        <v>15760</v>
      </c>
      <c r="F3524" s="62" t="s">
        <v>15768</v>
      </c>
    </row>
    <row r="3525" spans="1:6" x14ac:dyDescent="0.15">
      <c r="A3525" s="87" t="s">
        <v>5773</v>
      </c>
      <c r="B3525" s="91" t="s">
        <v>26533</v>
      </c>
      <c r="C3525" s="91" t="s">
        <v>26534</v>
      </c>
      <c r="D3525" s="91" t="s">
        <v>26535</v>
      </c>
      <c r="E3525" s="62" t="s">
        <v>15760</v>
      </c>
      <c r="F3525" s="62" t="s">
        <v>15768</v>
      </c>
    </row>
    <row r="3526" spans="1:6" x14ac:dyDescent="0.15">
      <c r="A3526" s="87" t="s">
        <v>5776</v>
      </c>
      <c r="B3526" s="91" t="s">
        <v>26536</v>
      </c>
      <c r="C3526" s="91" t="s">
        <v>26537</v>
      </c>
      <c r="D3526" s="91" t="s">
        <v>26538</v>
      </c>
      <c r="E3526" s="62" t="s">
        <v>15760</v>
      </c>
      <c r="F3526" s="62" t="s">
        <v>15768</v>
      </c>
    </row>
    <row r="3527" spans="1:6" x14ac:dyDescent="0.15">
      <c r="A3527" s="87" t="s">
        <v>5778</v>
      </c>
      <c r="B3527" s="91" t="s">
        <v>26539</v>
      </c>
      <c r="C3527" s="91" t="s">
        <v>26540</v>
      </c>
      <c r="D3527" s="91" t="s">
        <v>26541</v>
      </c>
      <c r="E3527" s="62" t="s">
        <v>15760</v>
      </c>
      <c r="F3527" s="62" t="s">
        <v>15768</v>
      </c>
    </row>
    <row r="3528" spans="1:6" x14ac:dyDescent="0.15">
      <c r="A3528" s="87" t="s">
        <v>5781</v>
      </c>
      <c r="B3528" s="91" t="s">
        <v>26542</v>
      </c>
      <c r="C3528" s="91" t="s">
        <v>26543</v>
      </c>
      <c r="D3528" s="91" t="s">
        <v>26544</v>
      </c>
      <c r="E3528" s="62" t="s">
        <v>15760</v>
      </c>
      <c r="F3528" s="62" t="s">
        <v>15768</v>
      </c>
    </row>
    <row r="3529" spans="1:6" x14ac:dyDescent="0.15">
      <c r="A3529" s="87" t="s">
        <v>5784</v>
      </c>
      <c r="B3529" s="91" t="s">
        <v>26545</v>
      </c>
      <c r="C3529" s="91" t="s">
        <v>26546</v>
      </c>
      <c r="D3529" s="91" t="s">
        <v>26547</v>
      </c>
      <c r="E3529" s="62" t="s">
        <v>15760</v>
      </c>
      <c r="F3529" s="62" t="s">
        <v>15768</v>
      </c>
    </row>
    <row r="3530" spans="1:6" x14ac:dyDescent="0.15">
      <c r="A3530" s="87" t="s">
        <v>5787</v>
      </c>
      <c r="B3530" s="91" t="s">
        <v>26548</v>
      </c>
      <c r="C3530" s="91" t="s">
        <v>26549</v>
      </c>
      <c r="D3530" s="91" t="s">
        <v>26550</v>
      </c>
      <c r="E3530" s="62" t="s">
        <v>15760</v>
      </c>
      <c r="F3530" s="62" t="s">
        <v>15768</v>
      </c>
    </row>
    <row r="3531" spans="1:6" x14ac:dyDescent="0.15">
      <c r="A3531" s="87" t="s">
        <v>5790</v>
      </c>
      <c r="B3531" s="91" t="s">
        <v>26551</v>
      </c>
      <c r="C3531" s="91" t="s">
        <v>26552</v>
      </c>
      <c r="D3531" s="91" t="s">
        <v>26553</v>
      </c>
      <c r="E3531" s="62" t="s">
        <v>15760</v>
      </c>
      <c r="F3531" s="62" t="s">
        <v>15768</v>
      </c>
    </row>
    <row r="3532" spans="1:6" x14ac:dyDescent="0.15">
      <c r="A3532" s="87" t="s">
        <v>5793</v>
      </c>
      <c r="B3532" s="91" t="s">
        <v>26554</v>
      </c>
      <c r="C3532" s="91" t="s">
        <v>26555</v>
      </c>
      <c r="D3532" s="91" t="s">
        <v>26556</v>
      </c>
      <c r="E3532" s="62" t="s">
        <v>15760</v>
      </c>
      <c r="F3532" s="62" t="s">
        <v>15768</v>
      </c>
    </row>
    <row r="3533" spans="1:6" x14ac:dyDescent="0.15">
      <c r="A3533" s="87" t="s">
        <v>5794</v>
      </c>
      <c r="B3533" s="91" t="s">
        <v>26557</v>
      </c>
      <c r="C3533" s="91" t="s">
        <v>26558</v>
      </c>
      <c r="D3533" s="91" t="s">
        <v>26559</v>
      </c>
      <c r="E3533" s="62" t="s">
        <v>15760</v>
      </c>
      <c r="F3533" s="62" t="s">
        <v>15768</v>
      </c>
    </row>
    <row r="3534" spans="1:6" x14ac:dyDescent="0.15">
      <c r="A3534" s="87" t="s">
        <v>5797</v>
      </c>
      <c r="B3534" s="91" t="s">
        <v>26560</v>
      </c>
      <c r="C3534" s="91" t="s">
        <v>26561</v>
      </c>
      <c r="D3534" s="91" t="s">
        <v>26562</v>
      </c>
      <c r="E3534" s="62" t="s">
        <v>15760</v>
      </c>
      <c r="F3534" s="62" t="s">
        <v>15768</v>
      </c>
    </row>
    <row r="3535" spans="1:6" x14ac:dyDescent="0.15">
      <c r="A3535" s="87" t="s">
        <v>5800</v>
      </c>
      <c r="B3535" s="91" t="s">
        <v>26563</v>
      </c>
      <c r="C3535" s="91" t="s">
        <v>26564</v>
      </c>
      <c r="D3535" s="91" t="s">
        <v>26565</v>
      </c>
      <c r="E3535" s="62" t="s">
        <v>15760</v>
      </c>
      <c r="F3535" s="62" t="s">
        <v>15768</v>
      </c>
    </row>
    <row r="3536" spans="1:6" x14ac:dyDescent="0.15">
      <c r="A3536" s="87" t="s">
        <v>5803</v>
      </c>
      <c r="B3536" s="91" t="s">
        <v>26566</v>
      </c>
      <c r="C3536" s="91" t="s">
        <v>26567</v>
      </c>
      <c r="D3536" s="91" t="s">
        <v>26568</v>
      </c>
      <c r="E3536" s="62" t="s">
        <v>15760</v>
      </c>
      <c r="F3536" s="62" t="s">
        <v>15768</v>
      </c>
    </row>
    <row r="3537" spans="1:6" x14ac:dyDescent="0.15">
      <c r="A3537" s="87" t="s">
        <v>5806</v>
      </c>
      <c r="B3537" s="91" t="s">
        <v>26569</v>
      </c>
      <c r="C3537" s="91" t="s">
        <v>26570</v>
      </c>
      <c r="D3537" s="91" t="s">
        <v>26571</v>
      </c>
      <c r="E3537" s="62" t="s">
        <v>15760</v>
      </c>
      <c r="F3537" s="62" t="s">
        <v>15768</v>
      </c>
    </row>
    <row r="3538" spans="1:6" x14ac:dyDescent="0.15">
      <c r="A3538" s="87" t="s">
        <v>5809</v>
      </c>
      <c r="B3538" s="91" t="s">
        <v>26572</v>
      </c>
      <c r="C3538" s="91" t="s">
        <v>26573</v>
      </c>
      <c r="D3538" s="91" t="s">
        <v>26574</v>
      </c>
      <c r="E3538" s="62" t="s">
        <v>15760</v>
      </c>
      <c r="F3538" s="62" t="s">
        <v>15768</v>
      </c>
    </row>
    <row r="3539" spans="1:6" x14ac:dyDescent="0.15">
      <c r="A3539" s="87" t="s">
        <v>3150</v>
      </c>
      <c r="B3539" s="91" t="s">
        <v>26575</v>
      </c>
      <c r="C3539" s="91" t="s">
        <v>26576</v>
      </c>
      <c r="D3539" s="91" t="s">
        <v>26577</v>
      </c>
      <c r="E3539" s="62" t="s">
        <v>15760</v>
      </c>
      <c r="F3539" s="62" t="s">
        <v>15764</v>
      </c>
    </row>
    <row r="3540" spans="1:6" x14ac:dyDescent="0.15">
      <c r="A3540" s="87" t="s">
        <v>5812</v>
      </c>
      <c r="B3540" s="91" t="s">
        <v>26578</v>
      </c>
      <c r="C3540" s="91" t="s">
        <v>26579</v>
      </c>
      <c r="D3540" s="91" t="s">
        <v>26580</v>
      </c>
      <c r="E3540" s="62" t="s">
        <v>15760</v>
      </c>
      <c r="F3540" s="62" t="s">
        <v>15768</v>
      </c>
    </row>
    <row r="3541" spans="1:6" x14ac:dyDescent="0.15">
      <c r="A3541" s="87" t="s">
        <v>5815</v>
      </c>
      <c r="B3541" s="91" t="s">
        <v>26581</v>
      </c>
      <c r="C3541" s="91" t="s">
        <v>26582</v>
      </c>
      <c r="D3541" s="91" t="s">
        <v>26583</v>
      </c>
      <c r="E3541" s="62" t="s">
        <v>15760</v>
      </c>
      <c r="F3541" s="62" t="s">
        <v>15768</v>
      </c>
    </row>
    <row r="3542" spans="1:6" x14ac:dyDescent="0.15">
      <c r="A3542" s="87" t="s">
        <v>5818</v>
      </c>
      <c r="B3542" s="91" t="s">
        <v>26584</v>
      </c>
      <c r="C3542" s="91" t="s">
        <v>26585</v>
      </c>
      <c r="D3542" s="91" t="s">
        <v>26586</v>
      </c>
      <c r="E3542" s="62" t="s">
        <v>15760</v>
      </c>
      <c r="F3542" s="62" t="s">
        <v>15768</v>
      </c>
    </row>
    <row r="3543" spans="1:6" x14ac:dyDescent="0.15">
      <c r="A3543" s="87" t="s">
        <v>5821</v>
      </c>
      <c r="B3543" s="91" t="s">
        <v>26587</v>
      </c>
      <c r="C3543" s="91" t="s">
        <v>26588</v>
      </c>
      <c r="D3543" s="91" t="s">
        <v>26589</v>
      </c>
      <c r="E3543" s="62" t="s">
        <v>15760</v>
      </c>
      <c r="F3543" s="62" t="s">
        <v>15768</v>
      </c>
    </row>
    <row r="3544" spans="1:6" x14ac:dyDescent="0.15">
      <c r="A3544" s="87" t="s">
        <v>5824</v>
      </c>
      <c r="B3544" s="91" t="s">
        <v>26590</v>
      </c>
      <c r="C3544" s="91" t="s">
        <v>26591</v>
      </c>
      <c r="D3544" s="91" t="s">
        <v>26592</v>
      </c>
      <c r="E3544" s="62" t="s">
        <v>15760</v>
      </c>
      <c r="F3544" s="62" t="s">
        <v>15768</v>
      </c>
    </row>
    <row r="3545" spans="1:6" x14ac:dyDescent="0.15">
      <c r="A3545" s="87" t="s">
        <v>5827</v>
      </c>
      <c r="B3545" s="91" t="s">
        <v>26593</v>
      </c>
      <c r="C3545" s="91" t="s">
        <v>26594</v>
      </c>
      <c r="D3545" s="91" t="s">
        <v>26595</v>
      </c>
      <c r="E3545" s="62" t="s">
        <v>15760</v>
      </c>
      <c r="F3545" s="62" t="s">
        <v>15768</v>
      </c>
    </row>
    <row r="3546" spans="1:6" x14ac:dyDescent="0.15">
      <c r="A3546" s="87" t="s">
        <v>5830</v>
      </c>
      <c r="B3546" s="91" t="s">
        <v>26596</v>
      </c>
      <c r="C3546" s="91" t="s">
        <v>26597</v>
      </c>
      <c r="D3546" s="91" t="s">
        <v>26598</v>
      </c>
      <c r="E3546" s="62" t="s">
        <v>15760</v>
      </c>
      <c r="F3546" s="62" t="s">
        <v>15768</v>
      </c>
    </row>
    <row r="3547" spans="1:6" x14ac:dyDescent="0.15">
      <c r="A3547" s="87" t="s">
        <v>5833</v>
      </c>
      <c r="B3547" s="91" t="s">
        <v>26599</v>
      </c>
      <c r="C3547" s="91" t="s">
        <v>26600</v>
      </c>
      <c r="D3547" s="91" t="s">
        <v>26601</v>
      </c>
      <c r="E3547" s="62" t="s">
        <v>15760</v>
      </c>
      <c r="F3547" s="62" t="s">
        <v>15768</v>
      </c>
    </row>
    <row r="3548" spans="1:6" x14ac:dyDescent="0.15">
      <c r="A3548" s="87" t="s">
        <v>5836</v>
      </c>
      <c r="B3548" s="91" t="s">
        <v>26602</v>
      </c>
      <c r="C3548" s="91" t="s">
        <v>26603</v>
      </c>
      <c r="D3548" s="91" t="s">
        <v>26604</v>
      </c>
      <c r="E3548" s="62" t="s">
        <v>15760</v>
      </c>
      <c r="F3548" s="62" t="s">
        <v>15768</v>
      </c>
    </row>
    <row r="3549" spans="1:6" x14ac:dyDescent="0.15">
      <c r="A3549" s="87" t="s">
        <v>5839</v>
      </c>
      <c r="B3549" s="91" t="s">
        <v>26605</v>
      </c>
      <c r="C3549" s="91" t="s">
        <v>26606</v>
      </c>
      <c r="D3549" s="91" t="s">
        <v>26607</v>
      </c>
      <c r="E3549" s="62" t="s">
        <v>15760</v>
      </c>
      <c r="F3549" s="62" t="s">
        <v>15768</v>
      </c>
    </row>
    <row r="3550" spans="1:6" x14ac:dyDescent="0.15">
      <c r="A3550" s="87" t="s">
        <v>5842</v>
      </c>
      <c r="B3550" s="91" t="s">
        <v>26608</v>
      </c>
      <c r="C3550" s="91" t="s">
        <v>26609</v>
      </c>
      <c r="D3550" s="91" t="s">
        <v>26610</v>
      </c>
      <c r="E3550" s="62" t="s">
        <v>15760</v>
      </c>
      <c r="F3550" s="62" t="s">
        <v>15768</v>
      </c>
    </row>
    <row r="3551" spans="1:6" x14ac:dyDescent="0.15">
      <c r="A3551" s="87" t="s">
        <v>5845</v>
      </c>
      <c r="B3551" s="91" t="s">
        <v>26611</v>
      </c>
      <c r="C3551" s="91" t="s">
        <v>26612</v>
      </c>
      <c r="D3551" s="91" t="s">
        <v>26613</v>
      </c>
      <c r="E3551" s="62" t="s">
        <v>15760</v>
      </c>
      <c r="F3551" s="62" t="s">
        <v>15768</v>
      </c>
    </row>
    <row r="3552" spans="1:6" x14ac:dyDescent="0.15">
      <c r="A3552" s="87" t="s">
        <v>5848</v>
      </c>
      <c r="B3552" s="91" t="s">
        <v>26614</v>
      </c>
      <c r="C3552" s="91" t="s">
        <v>26615</v>
      </c>
      <c r="D3552" s="91" t="s">
        <v>26616</v>
      </c>
      <c r="E3552" s="62" t="s">
        <v>15760</v>
      </c>
      <c r="F3552" s="62" t="s">
        <v>15768</v>
      </c>
    </row>
    <row r="3553" spans="1:6" x14ac:dyDescent="0.15">
      <c r="A3553" s="87" t="s">
        <v>5851</v>
      </c>
      <c r="B3553" s="91" t="s">
        <v>26617</v>
      </c>
      <c r="C3553" s="91" t="s">
        <v>26618</v>
      </c>
      <c r="D3553" s="91" t="s">
        <v>26619</v>
      </c>
      <c r="E3553" s="62" t="s">
        <v>15760</v>
      </c>
      <c r="F3553" s="62" t="s">
        <v>15768</v>
      </c>
    </row>
    <row r="3554" spans="1:6" x14ac:dyDescent="0.15">
      <c r="A3554" s="87" t="s">
        <v>5854</v>
      </c>
      <c r="B3554" s="91" t="s">
        <v>26620</v>
      </c>
      <c r="C3554" s="91" t="s">
        <v>26621</v>
      </c>
      <c r="D3554" s="91" t="s">
        <v>26622</v>
      </c>
      <c r="E3554" s="62" t="s">
        <v>15760</v>
      </c>
      <c r="F3554" s="62" t="s">
        <v>15768</v>
      </c>
    </row>
    <row r="3555" spans="1:6" x14ac:dyDescent="0.15">
      <c r="A3555" s="87" t="s">
        <v>5857</v>
      </c>
      <c r="B3555" s="91" t="s">
        <v>26623</v>
      </c>
      <c r="C3555" s="91" t="s">
        <v>26624</v>
      </c>
      <c r="D3555" s="91" t="s">
        <v>26625</v>
      </c>
      <c r="E3555" s="62" t="s">
        <v>15760</v>
      </c>
      <c r="F3555" s="62" t="s">
        <v>15768</v>
      </c>
    </row>
    <row r="3556" spans="1:6" x14ac:dyDescent="0.15">
      <c r="A3556" s="87" t="s">
        <v>5860</v>
      </c>
      <c r="B3556" s="91" t="s">
        <v>26626</v>
      </c>
      <c r="C3556" s="91" t="s">
        <v>26627</v>
      </c>
      <c r="D3556" s="91" t="s">
        <v>26628</v>
      </c>
      <c r="E3556" s="62" t="s">
        <v>15760</v>
      </c>
      <c r="F3556" s="62" t="s">
        <v>15768</v>
      </c>
    </row>
    <row r="3557" spans="1:6" x14ac:dyDescent="0.15">
      <c r="A3557" s="87" t="s">
        <v>5863</v>
      </c>
      <c r="B3557" s="91" t="s">
        <v>26629</v>
      </c>
      <c r="C3557" s="91" t="s">
        <v>26630</v>
      </c>
      <c r="D3557" s="91" t="s">
        <v>26631</v>
      </c>
      <c r="E3557" s="62" t="s">
        <v>15760</v>
      </c>
      <c r="F3557" s="62" t="s">
        <v>15768</v>
      </c>
    </row>
    <row r="3558" spans="1:6" x14ac:dyDescent="0.15">
      <c r="A3558" s="87" t="s">
        <v>5866</v>
      </c>
      <c r="B3558" s="91" t="s">
        <v>26632</v>
      </c>
      <c r="C3558" s="91" t="s">
        <v>26633</v>
      </c>
      <c r="D3558" s="91" t="s">
        <v>26634</v>
      </c>
      <c r="E3558" s="62" t="s">
        <v>15760</v>
      </c>
      <c r="F3558" s="62" t="s">
        <v>15768</v>
      </c>
    </row>
    <row r="3559" spans="1:6" x14ac:dyDescent="0.15">
      <c r="A3559" s="87" t="s">
        <v>5869</v>
      </c>
      <c r="B3559" s="91" t="s">
        <v>26635</v>
      </c>
      <c r="C3559" s="91" t="s">
        <v>26636</v>
      </c>
      <c r="D3559" s="91" t="s">
        <v>26637</v>
      </c>
      <c r="E3559" s="62" t="s">
        <v>15760</v>
      </c>
      <c r="F3559" s="62" t="s">
        <v>15768</v>
      </c>
    </row>
    <row r="3560" spans="1:6" x14ac:dyDescent="0.15">
      <c r="A3560" s="87" t="s">
        <v>5872</v>
      </c>
      <c r="B3560" s="91" t="s">
        <v>26638</v>
      </c>
      <c r="C3560" s="91" t="s">
        <v>26639</v>
      </c>
      <c r="D3560" s="91" t="s">
        <v>26640</v>
      </c>
      <c r="E3560" s="62" t="s">
        <v>15760</v>
      </c>
      <c r="F3560" s="62" t="s">
        <v>15768</v>
      </c>
    </row>
    <row r="3561" spans="1:6" x14ac:dyDescent="0.15">
      <c r="A3561" s="87" t="s">
        <v>5875</v>
      </c>
      <c r="B3561" s="91" t="s">
        <v>26641</v>
      </c>
      <c r="C3561" s="91" t="s">
        <v>26642</v>
      </c>
      <c r="D3561" s="91" t="s">
        <v>26643</v>
      </c>
      <c r="E3561" s="62" t="s">
        <v>15760</v>
      </c>
      <c r="F3561" s="62" t="s">
        <v>15768</v>
      </c>
    </row>
    <row r="3562" spans="1:6" x14ac:dyDescent="0.15">
      <c r="A3562" s="87" t="s">
        <v>5878</v>
      </c>
      <c r="B3562" s="91" t="s">
        <v>26644</v>
      </c>
      <c r="C3562" s="91" t="s">
        <v>26645</v>
      </c>
      <c r="D3562" s="91" t="s">
        <v>26646</v>
      </c>
      <c r="E3562" s="62" t="s">
        <v>15760</v>
      </c>
      <c r="F3562" s="62" t="s">
        <v>15768</v>
      </c>
    </row>
    <row r="3563" spans="1:6" x14ac:dyDescent="0.15">
      <c r="A3563" s="87" t="s">
        <v>5881</v>
      </c>
      <c r="B3563" s="91" t="s">
        <v>26647</v>
      </c>
      <c r="C3563" s="91" t="s">
        <v>26648</v>
      </c>
      <c r="D3563" s="91" t="s">
        <v>26649</v>
      </c>
      <c r="E3563" s="62" t="s">
        <v>15760</v>
      </c>
      <c r="F3563" s="62" t="s">
        <v>15768</v>
      </c>
    </row>
    <row r="3564" spans="1:6" x14ac:dyDescent="0.15">
      <c r="A3564" s="87" t="s">
        <v>5884</v>
      </c>
      <c r="B3564" s="91" t="s">
        <v>26650</v>
      </c>
      <c r="C3564" s="91" t="s">
        <v>26651</v>
      </c>
      <c r="D3564" s="91" t="s">
        <v>26652</v>
      </c>
      <c r="E3564" s="62" t="s">
        <v>15760</v>
      </c>
      <c r="F3564" s="62" t="s">
        <v>15768</v>
      </c>
    </row>
    <row r="3565" spans="1:6" x14ac:dyDescent="0.15">
      <c r="A3565" s="87" t="s">
        <v>5887</v>
      </c>
      <c r="B3565" s="91" t="s">
        <v>26653</v>
      </c>
      <c r="C3565" s="91" t="s">
        <v>26654</v>
      </c>
      <c r="D3565" s="91" t="s">
        <v>26655</v>
      </c>
      <c r="E3565" s="62" t="s">
        <v>15760</v>
      </c>
      <c r="F3565" s="62" t="s">
        <v>15768</v>
      </c>
    </row>
    <row r="3566" spans="1:6" x14ac:dyDescent="0.15">
      <c r="A3566" s="87" t="s">
        <v>5890</v>
      </c>
      <c r="B3566" s="91" t="s">
        <v>26656</v>
      </c>
      <c r="C3566" s="91" t="s">
        <v>26657</v>
      </c>
      <c r="D3566" s="91" t="s">
        <v>26658</v>
      </c>
      <c r="E3566" s="62" t="s">
        <v>15760</v>
      </c>
      <c r="F3566" s="62" t="s">
        <v>15768</v>
      </c>
    </row>
    <row r="3567" spans="1:6" x14ac:dyDescent="0.15">
      <c r="A3567" s="87" t="s">
        <v>5893</v>
      </c>
      <c r="B3567" s="91" t="s">
        <v>26659</v>
      </c>
      <c r="C3567" s="91" t="s">
        <v>26660</v>
      </c>
      <c r="D3567" s="91" t="s">
        <v>26661</v>
      </c>
      <c r="E3567" s="62" t="s">
        <v>15760</v>
      </c>
      <c r="F3567" s="62" t="s">
        <v>15768</v>
      </c>
    </row>
    <row r="3568" spans="1:6" x14ac:dyDescent="0.15">
      <c r="A3568" s="87" t="s">
        <v>5896</v>
      </c>
      <c r="B3568" s="91" t="s">
        <v>26662</v>
      </c>
      <c r="C3568" s="91" t="s">
        <v>26663</v>
      </c>
      <c r="D3568" s="91" t="s">
        <v>26664</v>
      </c>
      <c r="E3568" s="62" t="s">
        <v>15760</v>
      </c>
      <c r="F3568" s="62" t="s">
        <v>15768</v>
      </c>
    </row>
    <row r="3569" spans="1:6" x14ac:dyDescent="0.15">
      <c r="A3569" s="87" t="s">
        <v>5899</v>
      </c>
      <c r="B3569" s="91" t="s">
        <v>26665</v>
      </c>
      <c r="C3569" s="91" t="s">
        <v>26666</v>
      </c>
      <c r="D3569" s="91" t="s">
        <v>26667</v>
      </c>
      <c r="E3569" s="62" t="s">
        <v>15760</v>
      </c>
      <c r="F3569" s="62" t="s">
        <v>15768</v>
      </c>
    </row>
    <row r="3570" spans="1:6" x14ac:dyDescent="0.15">
      <c r="A3570" s="87" t="s">
        <v>5901</v>
      </c>
      <c r="B3570" s="91" t="s">
        <v>26668</v>
      </c>
      <c r="C3570" s="91" t="s">
        <v>26669</v>
      </c>
      <c r="D3570" s="91" t="s">
        <v>26670</v>
      </c>
      <c r="E3570" s="62" t="s">
        <v>15760</v>
      </c>
      <c r="F3570" s="62" t="s">
        <v>15768</v>
      </c>
    </row>
    <row r="3571" spans="1:6" x14ac:dyDescent="0.15">
      <c r="A3571" s="87" t="s">
        <v>5904</v>
      </c>
      <c r="B3571" s="91" t="s">
        <v>26671</v>
      </c>
      <c r="C3571" s="91" t="s">
        <v>26672</v>
      </c>
      <c r="D3571" s="91" t="s">
        <v>26673</v>
      </c>
      <c r="E3571" s="62" t="s">
        <v>15760</v>
      </c>
      <c r="F3571" s="62" t="s">
        <v>15768</v>
      </c>
    </row>
    <row r="3572" spans="1:6" x14ac:dyDescent="0.15">
      <c r="A3572" s="87" t="s">
        <v>5907</v>
      </c>
      <c r="B3572" s="91" t="s">
        <v>26674</v>
      </c>
      <c r="C3572" s="91" t="s">
        <v>26675</v>
      </c>
      <c r="D3572" s="91" t="s">
        <v>26676</v>
      </c>
      <c r="E3572" s="62" t="s">
        <v>15760</v>
      </c>
      <c r="F3572" s="62" t="s">
        <v>15768</v>
      </c>
    </row>
    <row r="3573" spans="1:6" x14ac:dyDescent="0.15">
      <c r="A3573" s="87" t="s">
        <v>5910</v>
      </c>
      <c r="B3573" s="91" t="s">
        <v>26677</v>
      </c>
      <c r="C3573" s="91" t="s">
        <v>26678</v>
      </c>
      <c r="D3573" s="91" t="s">
        <v>26679</v>
      </c>
      <c r="E3573" s="62" t="s">
        <v>15760</v>
      </c>
      <c r="F3573" s="62" t="s">
        <v>15768</v>
      </c>
    </row>
    <row r="3574" spans="1:6" x14ac:dyDescent="0.15">
      <c r="A3574" s="87" t="s">
        <v>1461</v>
      </c>
      <c r="B3574" s="91" t="s">
        <v>26680</v>
      </c>
      <c r="C3574" s="91" t="s">
        <v>26681</v>
      </c>
      <c r="D3574" s="91" t="s">
        <v>26682</v>
      </c>
      <c r="E3574" s="62" t="s">
        <v>15760</v>
      </c>
      <c r="F3574" s="62" t="s">
        <v>15764</v>
      </c>
    </row>
    <row r="3575" spans="1:6" x14ac:dyDescent="0.15">
      <c r="A3575" s="87" t="s">
        <v>5913</v>
      </c>
      <c r="B3575" s="91" t="s">
        <v>26683</v>
      </c>
      <c r="C3575" s="91" t="s">
        <v>26684</v>
      </c>
      <c r="D3575" s="91" t="s">
        <v>26685</v>
      </c>
      <c r="E3575" s="62" t="s">
        <v>15760</v>
      </c>
      <c r="F3575" s="62" t="s">
        <v>15768</v>
      </c>
    </row>
    <row r="3576" spans="1:6" x14ac:dyDescent="0.15">
      <c r="A3576" s="87" t="s">
        <v>5916</v>
      </c>
      <c r="B3576" s="91" t="s">
        <v>26686</v>
      </c>
      <c r="C3576" s="91" t="s">
        <v>26687</v>
      </c>
      <c r="D3576" s="91" t="s">
        <v>26688</v>
      </c>
      <c r="E3576" s="62" t="s">
        <v>15760</v>
      </c>
      <c r="F3576" s="62" t="s">
        <v>15768</v>
      </c>
    </row>
    <row r="3577" spans="1:6" x14ac:dyDescent="0.15">
      <c r="A3577" s="87" t="s">
        <v>5919</v>
      </c>
      <c r="B3577" s="91" t="s">
        <v>26689</v>
      </c>
      <c r="C3577" s="91" t="s">
        <v>26690</v>
      </c>
      <c r="D3577" s="91" t="s">
        <v>26691</v>
      </c>
      <c r="E3577" s="62" t="s">
        <v>15760</v>
      </c>
      <c r="F3577" s="62" t="s">
        <v>15768</v>
      </c>
    </row>
    <row r="3578" spans="1:6" x14ac:dyDescent="0.15">
      <c r="A3578" s="87" t="s">
        <v>5922</v>
      </c>
      <c r="B3578" s="91" t="s">
        <v>26692</v>
      </c>
      <c r="C3578" s="91" t="s">
        <v>26693</v>
      </c>
      <c r="D3578" s="91" t="s">
        <v>26694</v>
      </c>
      <c r="E3578" s="62" t="s">
        <v>15760</v>
      </c>
      <c r="F3578" s="62" t="s">
        <v>15768</v>
      </c>
    </row>
    <row r="3579" spans="1:6" x14ac:dyDescent="0.15">
      <c r="A3579" s="87" t="s">
        <v>5925</v>
      </c>
      <c r="B3579" s="91" t="s">
        <v>26695</v>
      </c>
      <c r="C3579" s="91" t="s">
        <v>26696</v>
      </c>
      <c r="D3579" s="91" t="s">
        <v>26697</v>
      </c>
      <c r="E3579" s="62" t="s">
        <v>15760</v>
      </c>
      <c r="F3579" s="62" t="s">
        <v>15768</v>
      </c>
    </row>
    <row r="3580" spans="1:6" x14ac:dyDescent="0.15">
      <c r="A3580" s="87" t="s">
        <v>5928</v>
      </c>
      <c r="B3580" s="91" t="s">
        <v>26698</v>
      </c>
      <c r="C3580" s="91" t="s">
        <v>26699</v>
      </c>
      <c r="D3580" s="91" t="s">
        <v>26700</v>
      </c>
      <c r="E3580" s="62" t="s">
        <v>15760</v>
      </c>
      <c r="F3580" s="62" t="s">
        <v>15768</v>
      </c>
    </row>
    <row r="3581" spans="1:6" x14ac:dyDescent="0.15">
      <c r="A3581" s="87" t="s">
        <v>5930</v>
      </c>
      <c r="B3581" s="91" t="s">
        <v>26701</v>
      </c>
      <c r="C3581" s="91" t="s">
        <v>26702</v>
      </c>
      <c r="D3581" s="91" t="s">
        <v>26703</v>
      </c>
      <c r="E3581" s="62" t="s">
        <v>15760</v>
      </c>
      <c r="F3581" s="62" t="s">
        <v>15768</v>
      </c>
    </row>
    <row r="3582" spans="1:6" x14ac:dyDescent="0.15">
      <c r="A3582" s="87" t="s">
        <v>5933</v>
      </c>
      <c r="B3582" s="91" t="s">
        <v>26704</v>
      </c>
      <c r="C3582" s="91" t="s">
        <v>26705</v>
      </c>
      <c r="D3582" s="91" t="s">
        <v>26706</v>
      </c>
      <c r="E3582" s="62" t="s">
        <v>15760</v>
      </c>
      <c r="F3582" s="62" t="s">
        <v>15768</v>
      </c>
    </row>
    <row r="3583" spans="1:6" x14ac:dyDescent="0.15">
      <c r="A3583" s="87" t="s">
        <v>5936</v>
      </c>
      <c r="B3583" s="91" t="s">
        <v>26707</v>
      </c>
      <c r="C3583" s="91" t="s">
        <v>26708</v>
      </c>
      <c r="D3583" s="91" t="s">
        <v>26709</v>
      </c>
      <c r="E3583" s="62" t="s">
        <v>15760</v>
      </c>
      <c r="F3583" s="62" t="s">
        <v>15768</v>
      </c>
    </row>
    <row r="3584" spans="1:6" x14ac:dyDescent="0.15">
      <c r="A3584" s="87" t="s">
        <v>5939</v>
      </c>
      <c r="B3584" s="91" t="s">
        <v>26710</v>
      </c>
      <c r="C3584" s="91" t="s">
        <v>26711</v>
      </c>
      <c r="D3584" s="91" t="s">
        <v>26712</v>
      </c>
      <c r="E3584" s="62" t="s">
        <v>15760</v>
      </c>
      <c r="F3584" s="62" t="s">
        <v>15768</v>
      </c>
    </row>
    <row r="3585" spans="1:6" x14ac:dyDescent="0.15">
      <c r="A3585" s="87" t="s">
        <v>5942</v>
      </c>
      <c r="B3585" s="91" t="s">
        <v>26713</v>
      </c>
      <c r="C3585" s="91" t="s">
        <v>26714</v>
      </c>
      <c r="D3585" s="91" t="s">
        <v>26715</v>
      </c>
      <c r="E3585" s="62" t="s">
        <v>15760</v>
      </c>
      <c r="F3585" s="62" t="s">
        <v>15768</v>
      </c>
    </row>
    <row r="3586" spans="1:6" x14ac:dyDescent="0.15">
      <c r="A3586" s="87" t="s">
        <v>5945</v>
      </c>
      <c r="B3586" s="91" t="s">
        <v>26716</v>
      </c>
      <c r="C3586" s="91" t="s">
        <v>26717</v>
      </c>
      <c r="D3586" s="91" t="s">
        <v>26718</v>
      </c>
      <c r="E3586" s="62" t="s">
        <v>15760</v>
      </c>
      <c r="F3586" s="62" t="s">
        <v>15768</v>
      </c>
    </row>
    <row r="3587" spans="1:6" x14ac:dyDescent="0.15">
      <c r="A3587" s="87" t="s">
        <v>5948</v>
      </c>
      <c r="B3587" s="91" t="s">
        <v>26719</v>
      </c>
      <c r="C3587" s="91" t="s">
        <v>26720</v>
      </c>
      <c r="D3587" s="91" t="s">
        <v>26721</v>
      </c>
      <c r="E3587" s="62" t="s">
        <v>15760</v>
      </c>
      <c r="F3587" s="62" t="s">
        <v>15768</v>
      </c>
    </row>
    <row r="3588" spans="1:6" x14ac:dyDescent="0.15">
      <c r="A3588" s="87" t="s">
        <v>5951</v>
      </c>
      <c r="B3588" s="91" t="s">
        <v>26722</v>
      </c>
      <c r="C3588" s="91" t="s">
        <v>26723</v>
      </c>
      <c r="D3588" s="91" t="s">
        <v>26724</v>
      </c>
      <c r="E3588" s="62" t="s">
        <v>15760</v>
      </c>
      <c r="F3588" s="62" t="s">
        <v>15768</v>
      </c>
    </row>
    <row r="3589" spans="1:6" x14ac:dyDescent="0.15">
      <c r="A3589" s="87" t="s">
        <v>5954</v>
      </c>
      <c r="B3589" s="91" t="s">
        <v>26725</v>
      </c>
      <c r="C3589" s="91" t="s">
        <v>26726</v>
      </c>
      <c r="D3589" s="91" t="s">
        <v>26727</v>
      </c>
      <c r="E3589" s="62" t="s">
        <v>15760</v>
      </c>
      <c r="F3589" s="62" t="s">
        <v>15768</v>
      </c>
    </row>
    <row r="3590" spans="1:6" x14ac:dyDescent="0.15">
      <c r="A3590" s="87" t="s">
        <v>5956</v>
      </c>
      <c r="B3590" s="91" t="s">
        <v>26728</v>
      </c>
      <c r="C3590" s="91" t="s">
        <v>26729</v>
      </c>
      <c r="D3590" s="91" t="s">
        <v>26730</v>
      </c>
      <c r="E3590" s="62" t="s">
        <v>15760</v>
      </c>
      <c r="F3590" s="62" t="s">
        <v>15768</v>
      </c>
    </row>
    <row r="3591" spans="1:6" x14ac:dyDescent="0.15">
      <c r="A3591" s="87" t="s">
        <v>5959</v>
      </c>
      <c r="B3591" s="91" t="s">
        <v>26731</v>
      </c>
      <c r="C3591" s="91" t="s">
        <v>26732</v>
      </c>
      <c r="D3591" s="91" t="s">
        <v>26733</v>
      </c>
      <c r="E3591" s="62" t="s">
        <v>15760</v>
      </c>
      <c r="F3591" s="62" t="s">
        <v>15768</v>
      </c>
    </row>
    <row r="3592" spans="1:6" x14ac:dyDescent="0.15">
      <c r="A3592" s="87" t="s">
        <v>5962</v>
      </c>
      <c r="B3592" s="91" t="s">
        <v>26734</v>
      </c>
      <c r="C3592" s="91" t="s">
        <v>26735</v>
      </c>
      <c r="D3592" s="91" t="s">
        <v>26736</v>
      </c>
      <c r="E3592" s="62" t="s">
        <v>15760</v>
      </c>
      <c r="F3592" s="62" t="s">
        <v>15768</v>
      </c>
    </row>
    <row r="3593" spans="1:6" x14ac:dyDescent="0.15">
      <c r="A3593" s="87" t="s">
        <v>5965</v>
      </c>
      <c r="B3593" s="91" t="s">
        <v>26737</v>
      </c>
      <c r="C3593" s="91" t="s">
        <v>26738</v>
      </c>
      <c r="D3593" s="91" t="s">
        <v>26739</v>
      </c>
      <c r="E3593" s="62" t="s">
        <v>15760</v>
      </c>
      <c r="F3593" s="62" t="s">
        <v>15768</v>
      </c>
    </row>
    <row r="3594" spans="1:6" x14ac:dyDescent="0.15">
      <c r="A3594" s="87" t="s">
        <v>5968</v>
      </c>
      <c r="B3594" s="91" t="s">
        <v>26740</v>
      </c>
      <c r="C3594" s="91" t="s">
        <v>26741</v>
      </c>
      <c r="D3594" s="91" t="s">
        <v>26742</v>
      </c>
      <c r="E3594" s="62" t="s">
        <v>15760</v>
      </c>
      <c r="F3594" s="62" t="s">
        <v>15768</v>
      </c>
    </row>
    <row r="3595" spans="1:6" x14ac:dyDescent="0.15">
      <c r="A3595" s="87" t="s">
        <v>5970</v>
      </c>
      <c r="B3595" s="91" t="s">
        <v>26743</v>
      </c>
      <c r="C3595" s="91" t="s">
        <v>26744</v>
      </c>
      <c r="D3595" s="91" t="s">
        <v>26745</v>
      </c>
      <c r="E3595" s="62" t="s">
        <v>15760</v>
      </c>
      <c r="F3595" s="62" t="s">
        <v>15768</v>
      </c>
    </row>
    <row r="3596" spans="1:6" x14ac:dyDescent="0.15">
      <c r="A3596" s="87" t="s">
        <v>5973</v>
      </c>
      <c r="B3596" s="91" t="s">
        <v>26746</v>
      </c>
      <c r="C3596" s="91" t="s">
        <v>26747</v>
      </c>
      <c r="D3596" s="91" t="s">
        <v>26748</v>
      </c>
      <c r="E3596" s="62" t="s">
        <v>15760</v>
      </c>
      <c r="F3596" s="62" t="s">
        <v>15768</v>
      </c>
    </row>
    <row r="3597" spans="1:6" x14ac:dyDescent="0.15">
      <c r="A3597" s="87" t="s">
        <v>5976</v>
      </c>
      <c r="B3597" s="91" t="s">
        <v>26749</v>
      </c>
      <c r="C3597" s="91" t="s">
        <v>26750</v>
      </c>
      <c r="D3597" s="91" t="s">
        <v>26751</v>
      </c>
      <c r="E3597" s="62" t="s">
        <v>15760</v>
      </c>
      <c r="F3597" s="62" t="s">
        <v>15768</v>
      </c>
    </row>
    <row r="3598" spans="1:6" x14ac:dyDescent="0.15">
      <c r="A3598" s="87" t="s">
        <v>5979</v>
      </c>
      <c r="B3598" s="91" t="s">
        <v>26752</v>
      </c>
      <c r="C3598" s="91" t="s">
        <v>26753</v>
      </c>
      <c r="D3598" s="91" t="s">
        <v>26754</v>
      </c>
      <c r="E3598" s="62" t="s">
        <v>15760</v>
      </c>
      <c r="F3598" s="62" t="s">
        <v>15768</v>
      </c>
    </row>
    <row r="3599" spans="1:6" x14ac:dyDescent="0.15">
      <c r="A3599" s="87" t="s">
        <v>5982</v>
      </c>
      <c r="B3599" s="91" t="s">
        <v>26755</v>
      </c>
      <c r="C3599" s="91" t="s">
        <v>26756</v>
      </c>
      <c r="D3599" s="91" t="s">
        <v>26757</v>
      </c>
      <c r="E3599" s="62" t="s">
        <v>15760</v>
      </c>
      <c r="F3599" s="62" t="s">
        <v>15768</v>
      </c>
    </row>
    <row r="3600" spans="1:6" x14ac:dyDescent="0.15">
      <c r="A3600" s="87" t="s">
        <v>5985</v>
      </c>
      <c r="B3600" s="91" t="s">
        <v>26758</v>
      </c>
      <c r="C3600" s="91" t="s">
        <v>26759</v>
      </c>
      <c r="D3600" s="91" t="s">
        <v>26760</v>
      </c>
      <c r="E3600" s="62" t="s">
        <v>15760</v>
      </c>
      <c r="F3600" s="62" t="s">
        <v>15768</v>
      </c>
    </row>
    <row r="3601" spans="1:6" x14ac:dyDescent="0.15">
      <c r="A3601" s="87" t="s">
        <v>5988</v>
      </c>
      <c r="B3601" s="91" t="s">
        <v>26761</v>
      </c>
      <c r="C3601" s="91" t="s">
        <v>26762</v>
      </c>
      <c r="D3601" s="91" t="s">
        <v>26763</v>
      </c>
      <c r="E3601" s="62" t="s">
        <v>15760</v>
      </c>
      <c r="F3601" s="62" t="s">
        <v>15768</v>
      </c>
    </row>
    <row r="3602" spans="1:6" x14ac:dyDescent="0.15">
      <c r="A3602" s="87" t="s">
        <v>5991</v>
      </c>
      <c r="B3602" s="91" t="s">
        <v>26764</v>
      </c>
      <c r="C3602" s="91" t="s">
        <v>26765</v>
      </c>
      <c r="D3602" s="91" t="s">
        <v>26766</v>
      </c>
      <c r="E3602" s="62" t="s">
        <v>15760</v>
      </c>
      <c r="F3602" s="62" t="s">
        <v>15768</v>
      </c>
    </row>
    <row r="3603" spans="1:6" x14ac:dyDescent="0.15">
      <c r="A3603" s="87" t="s">
        <v>5994</v>
      </c>
      <c r="B3603" s="91" t="s">
        <v>26767</v>
      </c>
      <c r="C3603" s="91" t="s">
        <v>26768</v>
      </c>
      <c r="D3603" s="91" t="s">
        <v>26769</v>
      </c>
      <c r="E3603" s="62" t="s">
        <v>15760</v>
      </c>
      <c r="F3603" s="62" t="s">
        <v>15768</v>
      </c>
    </row>
    <row r="3604" spans="1:6" x14ac:dyDescent="0.15">
      <c r="A3604" s="87" t="s">
        <v>5997</v>
      </c>
      <c r="B3604" s="91" t="s">
        <v>26770</v>
      </c>
      <c r="C3604" s="91" t="s">
        <v>26771</v>
      </c>
      <c r="D3604" s="91" t="s">
        <v>26772</v>
      </c>
      <c r="E3604" s="62" t="s">
        <v>15760</v>
      </c>
      <c r="F3604" s="62" t="s">
        <v>15768</v>
      </c>
    </row>
    <row r="3605" spans="1:6" x14ac:dyDescent="0.15">
      <c r="A3605" s="87" t="s">
        <v>6000</v>
      </c>
      <c r="B3605" s="91" t="s">
        <v>26773</v>
      </c>
      <c r="C3605" s="91" t="s">
        <v>26774</v>
      </c>
      <c r="D3605" s="91" t="s">
        <v>26775</v>
      </c>
      <c r="E3605" s="62" t="s">
        <v>15760</v>
      </c>
      <c r="F3605" s="62" t="s">
        <v>15768</v>
      </c>
    </row>
    <row r="3606" spans="1:6" x14ac:dyDescent="0.15">
      <c r="A3606" s="87" t="s">
        <v>6003</v>
      </c>
      <c r="B3606" s="91" t="s">
        <v>26776</v>
      </c>
      <c r="C3606" s="91" t="s">
        <v>26777</v>
      </c>
      <c r="D3606" s="91" t="s">
        <v>26778</v>
      </c>
      <c r="E3606" s="62" t="s">
        <v>15760</v>
      </c>
      <c r="F3606" s="62" t="s">
        <v>15768</v>
      </c>
    </row>
    <row r="3607" spans="1:6" x14ac:dyDescent="0.15">
      <c r="A3607" s="87" t="s">
        <v>6006</v>
      </c>
      <c r="B3607" s="91" t="s">
        <v>26779</v>
      </c>
      <c r="C3607" s="91" t="s">
        <v>26780</v>
      </c>
      <c r="D3607" s="91" t="s">
        <v>26781</v>
      </c>
      <c r="E3607" s="62" t="s">
        <v>15760</v>
      </c>
      <c r="F3607" s="62" t="s">
        <v>15768</v>
      </c>
    </row>
    <row r="3608" spans="1:6" x14ac:dyDescent="0.15">
      <c r="A3608" s="87" t="s">
        <v>6009</v>
      </c>
      <c r="B3608" s="91" t="s">
        <v>26782</v>
      </c>
      <c r="C3608" s="91" t="s">
        <v>26783</v>
      </c>
      <c r="D3608" s="91" t="s">
        <v>26784</v>
      </c>
      <c r="E3608" s="62" t="s">
        <v>15760</v>
      </c>
      <c r="F3608" s="62" t="s">
        <v>15768</v>
      </c>
    </row>
    <row r="3609" spans="1:6" x14ac:dyDescent="0.15">
      <c r="A3609" s="87" t="s">
        <v>6011</v>
      </c>
      <c r="B3609" s="91" t="s">
        <v>26785</v>
      </c>
      <c r="C3609" s="91" t="s">
        <v>26786</v>
      </c>
      <c r="D3609" s="91" t="s">
        <v>26787</v>
      </c>
      <c r="E3609" s="62" t="s">
        <v>15760</v>
      </c>
      <c r="F3609" s="62" t="s">
        <v>15768</v>
      </c>
    </row>
    <row r="3610" spans="1:6" x14ac:dyDescent="0.15">
      <c r="A3610" s="87" t="s">
        <v>6014</v>
      </c>
      <c r="B3610" s="91" t="s">
        <v>26788</v>
      </c>
      <c r="C3610" s="91" t="s">
        <v>26789</v>
      </c>
      <c r="D3610" s="91" t="s">
        <v>26790</v>
      </c>
      <c r="E3610" s="62" t="s">
        <v>15760</v>
      </c>
      <c r="F3610" s="62" t="s">
        <v>15768</v>
      </c>
    </row>
    <row r="3611" spans="1:6" x14ac:dyDescent="0.15">
      <c r="A3611" s="87" t="s">
        <v>6017</v>
      </c>
      <c r="B3611" s="91" t="s">
        <v>26791</v>
      </c>
      <c r="C3611" s="91" t="s">
        <v>26792</v>
      </c>
      <c r="D3611" s="91" t="s">
        <v>26793</v>
      </c>
      <c r="E3611" s="62" t="s">
        <v>15760</v>
      </c>
      <c r="F3611" s="62" t="s">
        <v>15768</v>
      </c>
    </row>
    <row r="3612" spans="1:6" x14ac:dyDescent="0.15">
      <c r="A3612" s="87" t="s">
        <v>6020</v>
      </c>
      <c r="B3612" s="91" t="s">
        <v>26794</v>
      </c>
      <c r="C3612" s="91" t="s">
        <v>26795</v>
      </c>
      <c r="D3612" s="91" t="s">
        <v>26796</v>
      </c>
      <c r="E3612" s="62" t="s">
        <v>15760</v>
      </c>
      <c r="F3612" s="62" t="s">
        <v>15768</v>
      </c>
    </row>
    <row r="3613" spans="1:6" x14ac:dyDescent="0.15">
      <c r="A3613" s="87" t="s">
        <v>6022</v>
      </c>
      <c r="B3613" s="91" t="s">
        <v>26797</v>
      </c>
      <c r="C3613" s="91" t="s">
        <v>26798</v>
      </c>
      <c r="D3613" s="91" t="s">
        <v>26799</v>
      </c>
      <c r="E3613" s="62" t="s">
        <v>15760</v>
      </c>
      <c r="F3613" s="62" t="s">
        <v>15768</v>
      </c>
    </row>
    <row r="3614" spans="1:6" x14ac:dyDescent="0.15">
      <c r="A3614" s="87" t="s">
        <v>6025</v>
      </c>
      <c r="B3614" s="91" t="s">
        <v>26800</v>
      </c>
      <c r="C3614" s="91" t="s">
        <v>26801</v>
      </c>
      <c r="D3614" s="91" t="s">
        <v>26802</v>
      </c>
      <c r="E3614" s="62" t="s">
        <v>15760</v>
      </c>
      <c r="F3614" s="62" t="s">
        <v>15768</v>
      </c>
    </row>
    <row r="3615" spans="1:6" x14ac:dyDescent="0.15">
      <c r="A3615" s="87" t="s">
        <v>6027</v>
      </c>
      <c r="B3615" s="91" t="s">
        <v>26803</v>
      </c>
      <c r="C3615" s="91" t="s">
        <v>26804</v>
      </c>
      <c r="D3615" s="91" t="s">
        <v>26805</v>
      </c>
      <c r="E3615" s="62" t="s">
        <v>15760</v>
      </c>
      <c r="F3615" s="62" t="s">
        <v>15768</v>
      </c>
    </row>
    <row r="3616" spans="1:6" x14ac:dyDescent="0.15">
      <c r="A3616" s="87" t="s">
        <v>6030</v>
      </c>
      <c r="B3616" s="91" t="s">
        <v>26806</v>
      </c>
      <c r="C3616" s="91" t="s">
        <v>26807</v>
      </c>
      <c r="D3616" s="91" t="s">
        <v>26808</v>
      </c>
      <c r="E3616" s="62" t="s">
        <v>15760</v>
      </c>
      <c r="F3616" s="62" t="s">
        <v>15768</v>
      </c>
    </row>
    <row r="3617" spans="1:6" x14ac:dyDescent="0.15">
      <c r="A3617" s="87" t="s">
        <v>6033</v>
      </c>
      <c r="B3617" s="91" t="s">
        <v>26809</v>
      </c>
      <c r="C3617" s="91" t="s">
        <v>26810</v>
      </c>
      <c r="D3617" s="91" t="s">
        <v>26811</v>
      </c>
      <c r="E3617" s="62" t="s">
        <v>15760</v>
      </c>
      <c r="F3617" s="62" t="s">
        <v>15768</v>
      </c>
    </row>
    <row r="3618" spans="1:6" x14ac:dyDescent="0.15">
      <c r="A3618" s="87" t="s">
        <v>6036</v>
      </c>
      <c r="B3618" s="91" t="s">
        <v>26812</v>
      </c>
      <c r="C3618" s="91" t="s">
        <v>26813</v>
      </c>
      <c r="D3618" s="91" t="s">
        <v>26814</v>
      </c>
      <c r="E3618" s="62" t="s">
        <v>15760</v>
      </c>
      <c r="F3618" s="62" t="s">
        <v>15768</v>
      </c>
    </row>
    <row r="3619" spans="1:6" x14ac:dyDescent="0.15">
      <c r="A3619" s="87" t="s">
        <v>6039</v>
      </c>
      <c r="B3619" s="91" t="s">
        <v>26815</v>
      </c>
      <c r="C3619" s="91" t="s">
        <v>26816</v>
      </c>
      <c r="D3619" s="91" t="s">
        <v>26817</v>
      </c>
      <c r="E3619" s="62" t="s">
        <v>15760</v>
      </c>
      <c r="F3619" s="62" t="s">
        <v>15768</v>
      </c>
    </row>
    <row r="3620" spans="1:6" x14ac:dyDescent="0.15">
      <c r="A3620" s="87" t="s">
        <v>6042</v>
      </c>
      <c r="B3620" s="91" t="s">
        <v>26818</v>
      </c>
      <c r="C3620" s="91" t="s">
        <v>26819</v>
      </c>
      <c r="D3620" s="91" t="s">
        <v>26820</v>
      </c>
      <c r="E3620" s="62" t="s">
        <v>15760</v>
      </c>
      <c r="F3620" s="62" t="s">
        <v>15768</v>
      </c>
    </row>
    <row r="3621" spans="1:6" x14ac:dyDescent="0.15">
      <c r="A3621" s="87" t="s">
        <v>6045</v>
      </c>
      <c r="B3621" s="91" t="s">
        <v>26821</v>
      </c>
      <c r="C3621" s="91" t="s">
        <v>26822</v>
      </c>
      <c r="D3621" s="91" t="s">
        <v>26823</v>
      </c>
      <c r="E3621" s="62" t="s">
        <v>15760</v>
      </c>
      <c r="F3621" s="62" t="s">
        <v>15768</v>
      </c>
    </row>
    <row r="3622" spans="1:6" x14ac:dyDescent="0.15">
      <c r="A3622" s="87" t="s">
        <v>6048</v>
      </c>
      <c r="B3622" s="91" t="s">
        <v>26824</v>
      </c>
      <c r="C3622" s="91" t="s">
        <v>26825</v>
      </c>
      <c r="D3622" s="91" t="s">
        <v>26826</v>
      </c>
      <c r="E3622" s="62" t="s">
        <v>15760</v>
      </c>
      <c r="F3622" s="62" t="s">
        <v>15768</v>
      </c>
    </row>
    <row r="3623" spans="1:6" x14ac:dyDescent="0.15">
      <c r="A3623" s="87" t="s">
        <v>6050</v>
      </c>
      <c r="B3623" s="91" t="s">
        <v>26827</v>
      </c>
      <c r="C3623" s="91" t="s">
        <v>26828</v>
      </c>
      <c r="D3623" s="91" t="s">
        <v>26829</v>
      </c>
      <c r="E3623" s="62" t="s">
        <v>15760</v>
      </c>
      <c r="F3623" s="62" t="s">
        <v>15768</v>
      </c>
    </row>
    <row r="3624" spans="1:6" x14ac:dyDescent="0.15">
      <c r="A3624" s="87" t="s">
        <v>6053</v>
      </c>
      <c r="B3624" s="91" t="s">
        <v>26830</v>
      </c>
      <c r="C3624" s="91" t="s">
        <v>26831</v>
      </c>
      <c r="D3624" s="91" t="s">
        <v>26832</v>
      </c>
      <c r="E3624" s="62" t="s">
        <v>15760</v>
      </c>
      <c r="F3624" s="62" t="s">
        <v>15768</v>
      </c>
    </row>
    <row r="3625" spans="1:6" x14ac:dyDescent="0.15">
      <c r="A3625" s="87" t="s">
        <v>6056</v>
      </c>
      <c r="B3625" s="91" t="s">
        <v>26833</v>
      </c>
      <c r="C3625" s="91" t="s">
        <v>26834</v>
      </c>
      <c r="D3625" s="91" t="s">
        <v>26835</v>
      </c>
      <c r="E3625" s="62" t="s">
        <v>15760</v>
      </c>
      <c r="F3625" s="62" t="s">
        <v>15768</v>
      </c>
    </row>
    <row r="3626" spans="1:6" x14ac:dyDescent="0.15">
      <c r="A3626" s="87" t="s">
        <v>6059</v>
      </c>
      <c r="B3626" s="91" t="s">
        <v>26836</v>
      </c>
      <c r="C3626" s="91" t="s">
        <v>26837</v>
      </c>
      <c r="D3626" s="91" t="s">
        <v>26838</v>
      </c>
      <c r="E3626" s="62" t="s">
        <v>15760</v>
      </c>
      <c r="F3626" s="62" t="s">
        <v>15768</v>
      </c>
    </row>
    <row r="3627" spans="1:6" x14ac:dyDescent="0.15">
      <c r="A3627" s="87" t="s">
        <v>6062</v>
      </c>
      <c r="B3627" s="91" t="s">
        <v>26839</v>
      </c>
      <c r="C3627" s="91" t="s">
        <v>26840</v>
      </c>
      <c r="D3627" s="91" t="s">
        <v>26841</v>
      </c>
      <c r="E3627" s="62" t="s">
        <v>15760</v>
      </c>
      <c r="F3627" s="62" t="s">
        <v>15768</v>
      </c>
    </row>
    <row r="3628" spans="1:6" x14ac:dyDescent="0.15">
      <c r="A3628" s="87" t="s">
        <v>6065</v>
      </c>
      <c r="B3628" s="91" t="s">
        <v>26842</v>
      </c>
      <c r="C3628" s="91" t="s">
        <v>26843</v>
      </c>
      <c r="D3628" s="91" t="s">
        <v>26844</v>
      </c>
      <c r="E3628" s="62" t="s">
        <v>15760</v>
      </c>
      <c r="F3628" s="62" t="s">
        <v>15768</v>
      </c>
    </row>
    <row r="3629" spans="1:6" x14ac:dyDescent="0.15">
      <c r="A3629" s="87" t="s">
        <v>6067</v>
      </c>
      <c r="B3629" s="91" t="s">
        <v>26845</v>
      </c>
      <c r="C3629" s="91" t="s">
        <v>26846</v>
      </c>
      <c r="D3629" s="91" t="s">
        <v>26847</v>
      </c>
      <c r="E3629" s="62" t="s">
        <v>15760</v>
      </c>
      <c r="F3629" s="62" t="s">
        <v>15768</v>
      </c>
    </row>
    <row r="3630" spans="1:6" x14ac:dyDescent="0.15">
      <c r="A3630" s="87" t="s">
        <v>6070</v>
      </c>
      <c r="B3630" s="91" t="s">
        <v>26848</v>
      </c>
      <c r="C3630" s="91" t="s">
        <v>26849</v>
      </c>
      <c r="D3630" s="91" t="s">
        <v>26850</v>
      </c>
      <c r="E3630" s="62" t="s">
        <v>15760</v>
      </c>
      <c r="F3630" s="62" t="s">
        <v>15768</v>
      </c>
    </row>
    <row r="3631" spans="1:6" x14ac:dyDescent="0.15">
      <c r="A3631" s="87" t="s">
        <v>6073</v>
      </c>
      <c r="B3631" s="91" t="s">
        <v>26851</v>
      </c>
      <c r="C3631" s="91" t="s">
        <v>26852</v>
      </c>
      <c r="D3631" s="91" t="s">
        <v>26853</v>
      </c>
      <c r="E3631" s="62" t="s">
        <v>15760</v>
      </c>
      <c r="F3631" s="62" t="s">
        <v>15768</v>
      </c>
    </row>
    <row r="3632" spans="1:6" x14ac:dyDescent="0.15">
      <c r="A3632" s="87" t="s">
        <v>6076</v>
      </c>
      <c r="B3632" s="91" t="s">
        <v>26854</v>
      </c>
      <c r="C3632" s="91" t="s">
        <v>26855</v>
      </c>
      <c r="D3632" s="91" t="s">
        <v>26856</v>
      </c>
      <c r="E3632" s="62" t="s">
        <v>15760</v>
      </c>
      <c r="F3632" s="62" t="s">
        <v>15768</v>
      </c>
    </row>
    <row r="3633" spans="1:6" x14ac:dyDescent="0.15">
      <c r="A3633" s="87" t="s">
        <v>6079</v>
      </c>
      <c r="B3633" s="91" t="s">
        <v>26857</v>
      </c>
      <c r="C3633" s="91" t="s">
        <v>26858</v>
      </c>
      <c r="D3633" s="91" t="s">
        <v>26859</v>
      </c>
      <c r="E3633" s="62" t="s">
        <v>15760</v>
      </c>
      <c r="F3633" s="62" t="s">
        <v>15768</v>
      </c>
    </row>
    <row r="3634" spans="1:6" x14ac:dyDescent="0.15">
      <c r="A3634" s="87" t="s">
        <v>6082</v>
      </c>
      <c r="B3634" s="91" t="s">
        <v>26860</v>
      </c>
      <c r="C3634" s="91" t="s">
        <v>26861</v>
      </c>
      <c r="D3634" s="91" t="s">
        <v>26862</v>
      </c>
      <c r="E3634" s="62" t="s">
        <v>15760</v>
      </c>
      <c r="F3634" s="62" t="s">
        <v>15768</v>
      </c>
    </row>
    <row r="3635" spans="1:6" x14ac:dyDescent="0.15">
      <c r="A3635" s="87" t="s">
        <v>6085</v>
      </c>
      <c r="B3635" s="91" t="s">
        <v>26863</v>
      </c>
      <c r="C3635" s="91" t="s">
        <v>26864</v>
      </c>
      <c r="D3635" s="91" t="s">
        <v>26865</v>
      </c>
      <c r="E3635" s="62" t="s">
        <v>15760</v>
      </c>
      <c r="F3635" s="62" t="s">
        <v>15768</v>
      </c>
    </row>
    <row r="3636" spans="1:6" x14ac:dyDescent="0.15">
      <c r="A3636" s="87" t="s">
        <v>6087</v>
      </c>
      <c r="B3636" s="91" t="s">
        <v>26866</v>
      </c>
      <c r="C3636" s="91" t="s">
        <v>26867</v>
      </c>
      <c r="D3636" s="91" t="s">
        <v>26868</v>
      </c>
      <c r="E3636" s="62" t="s">
        <v>15760</v>
      </c>
      <c r="F3636" s="62" t="s">
        <v>15768</v>
      </c>
    </row>
    <row r="3637" spans="1:6" x14ac:dyDescent="0.15">
      <c r="A3637" s="87" t="s">
        <v>6090</v>
      </c>
      <c r="B3637" s="91" t="s">
        <v>26869</v>
      </c>
      <c r="C3637" s="91" t="s">
        <v>26870</v>
      </c>
      <c r="D3637" s="91" t="s">
        <v>26871</v>
      </c>
      <c r="E3637" s="62" t="s">
        <v>15760</v>
      </c>
      <c r="F3637" s="62" t="s">
        <v>15768</v>
      </c>
    </row>
    <row r="3638" spans="1:6" x14ac:dyDescent="0.15">
      <c r="A3638" s="87" t="s">
        <v>6092</v>
      </c>
      <c r="B3638" s="91" t="s">
        <v>26872</v>
      </c>
      <c r="C3638" s="91" t="s">
        <v>26873</v>
      </c>
      <c r="D3638" s="91" t="s">
        <v>26874</v>
      </c>
      <c r="E3638" s="62" t="s">
        <v>15760</v>
      </c>
      <c r="F3638" s="62" t="s">
        <v>15768</v>
      </c>
    </row>
    <row r="3639" spans="1:6" x14ac:dyDescent="0.15">
      <c r="A3639" s="87" t="s">
        <v>6095</v>
      </c>
      <c r="B3639" s="91" t="s">
        <v>26875</v>
      </c>
      <c r="C3639" s="91" t="s">
        <v>26876</v>
      </c>
      <c r="D3639" s="91" t="s">
        <v>26877</v>
      </c>
      <c r="E3639" s="62" t="s">
        <v>15760</v>
      </c>
      <c r="F3639" s="62" t="s">
        <v>15768</v>
      </c>
    </row>
    <row r="3640" spans="1:6" x14ac:dyDescent="0.15">
      <c r="A3640" s="87" t="s">
        <v>6098</v>
      </c>
      <c r="B3640" s="91" t="s">
        <v>26878</v>
      </c>
      <c r="C3640" s="91" t="s">
        <v>26879</v>
      </c>
      <c r="D3640" s="91" t="s">
        <v>26880</v>
      </c>
      <c r="E3640" s="62" t="s">
        <v>15760</v>
      </c>
      <c r="F3640" s="62" t="s">
        <v>15768</v>
      </c>
    </row>
    <row r="3641" spans="1:6" x14ac:dyDescent="0.15">
      <c r="A3641" s="87" t="s">
        <v>6101</v>
      </c>
      <c r="B3641" s="91" t="s">
        <v>26881</v>
      </c>
      <c r="C3641" s="91" t="s">
        <v>26882</v>
      </c>
      <c r="D3641" s="91" t="s">
        <v>26883</v>
      </c>
      <c r="E3641" s="62" t="s">
        <v>15760</v>
      </c>
      <c r="F3641" s="62" t="s">
        <v>15768</v>
      </c>
    </row>
    <row r="3642" spans="1:6" x14ac:dyDescent="0.15">
      <c r="A3642" s="87" t="s">
        <v>6104</v>
      </c>
      <c r="B3642" s="91" t="s">
        <v>26884</v>
      </c>
      <c r="C3642" s="91" t="s">
        <v>26885</v>
      </c>
      <c r="D3642" s="91" t="s">
        <v>26886</v>
      </c>
      <c r="E3642" s="62" t="s">
        <v>15760</v>
      </c>
      <c r="F3642" s="62" t="s">
        <v>15768</v>
      </c>
    </row>
    <row r="3643" spans="1:6" x14ac:dyDescent="0.15">
      <c r="A3643" s="87" t="s">
        <v>6107</v>
      </c>
      <c r="B3643" s="91" t="s">
        <v>26887</v>
      </c>
      <c r="C3643" s="91" t="s">
        <v>26888</v>
      </c>
      <c r="D3643" s="91" t="s">
        <v>26889</v>
      </c>
      <c r="E3643" s="62" t="s">
        <v>15760</v>
      </c>
      <c r="F3643" s="62" t="s">
        <v>15768</v>
      </c>
    </row>
    <row r="3644" spans="1:6" x14ac:dyDescent="0.15">
      <c r="A3644" s="87" t="s">
        <v>6110</v>
      </c>
      <c r="B3644" s="91" t="s">
        <v>26890</v>
      </c>
      <c r="C3644" s="91" t="s">
        <v>26891</v>
      </c>
      <c r="D3644" s="91" t="s">
        <v>26892</v>
      </c>
      <c r="E3644" s="62" t="s">
        <v>15760</v>
      </c>
      <c r="F3644" s="62" t="s">
        <v>15768</v>
      </c>
    </row>
    <row r="3645" spans="1:6" x14ac:dyDescent="0.15">
      <c r="A3645" s="87" t="s">
        <v>6113</v>
      </c>
      <c r="B3645" s="91" t="s">
        <v>26893</v>
      </c>
      <c r="C3645" s="91" t="s">
        <v>26894</v>
      </c>
      <c r="D3645" s="91" t="s">
        <v>26895</v>
      </c>
      <c r="E3645" s="62" t="s">
        <v>15760</v>
      </c>
      <c r="F3645" s="62" t="s">
        <v>15768</v>
      </c>
    </row>
    <row r="3646" spans="1:6" x14ac:dyDescent="0.15">
      <c r="A3646" s="87" t="s">
        <v>6116</v>
      </c>
      <c r="B3646" s="91" t="s">
        <v>26896</v>
      </c>
      <c r="C3646" s="91" t="s">
        <v>26897</v>
      </c>
      <c r="D3646" s="91" t="s">
        <v>26898</v>
      </c>
      <c r="E3646" s="62" t="s">
        <v>15760</v>
      </c>
      <c r="F3646" s="62" t="s">
        <v>15768</v>
      </c>
    </row>
    <row r="3647" spans="1:6" x14ac:dyDescent="0.15">
      <c r="A3647" s="87" t="s">
        <v>6119</v>
      </c>
      <c r="B3647" s="91" t="s">
        <v>26899</v>
      </c>
      <c r="C3647" s="91" t="s">
        <v>26900</v>
      </c>
      <c r="D3647" s="91" t="s">
        <v>26901</v>
      </c>
      <c r="E3647" s="62" t="s">
        <v>15760</v>
      </c>
      <c r="F3647" s="62" t="s">
        <v>15768</v>
      </c>
    </row>
    <row r="3648" spans="1:6" x14ac:dyDescent="0.15">
      <c r="A3648" s="87" t="s">
        <v>6122</v>
      </c>
      <c r="B3648" s="91" t="s">
        <v>26902</v>
      </c>
      <c r="C3648" s="91" t="s">
        <v>26903</v>
      </c>
      <c r="D3648" s="91" t="s">
        <v>26904</v>
      </c>
      <c r="E3648" s="62" t="s">
        <v>15760</v>
      </c>
      <c r="F3648" s="62" t="s">
        <v>15768</v>
      </c>
    </row>
    <row r="3649" spans="1:6" x14ac:dyDescent="0.15">
      <c r="A3649" s="87" t="s">
        <v>6125</v>
      </c>
      <c r="B3649" s="91" t="s">
        <v>26905</v>
      </c>
      <c r="C3649" s="91" t="s">
        <v>26906</v>
      </c>
      <c r="D3649" s="91" t="s">
        <v>26907</v>
      </c>
      <c r="E3649" s="62" t="s">
        <v>15760</v>
      </c>
      <c r="F3649" s="62" t="s">
        <v>15768</v>
      </c>
    </row>
    <row r="3650" spans="1:6" x14ac:dyDescent="0.15">
      <c r="A3650" s="87" t="s">
        <v>6128</v>
      </c>
      <c r="B3650" s="91" t="s">
        <v>26908</v>
      </c>
      <c r="C3650" s="91" t="s">
        <v>26909</v>
      </c>
      <c r="D3650" s="91" t="s">
        <v>26910</v>
      </c>
      <c r="E3650" s="62" t="s">
        <v>15760</v>
      </c>
      <c r="F3650" s="62" t="s">
        <v>15768</v>
      </c>
    </row>
    <row r="3651" spans="1:6" x14ac:dyDescent="0.15">
      <c r="A3651" s="87" t="s">
        <v>6131</v>
      </c>
      <c r="B3651" s="91" t="s">
        <v>26911</v>
      </c>
      <c r="C3651" s="91" t="s">
        <v>26912</v>
      </c>
      <c r="D3651" s="91" t="s">
        <v>26913</v>
      </c>
      <c r="E3651" s="62" t="s">
        <v>15760</v>
      </c>
      <c r="F3651" s="62" t="s">
        <v>15768</v>
      </c>
    </row>
    <row r="3652" spans="1:6" x14ac:dyDescent="0.15">
      <c r="A3652" s="87" t="s">
        <v>6134</v>
      </c>
      <c r="B3652" s="91" t="s">
        <v>26914</v>
      </c>
      <c r="C3652" s="91" t="s">
        <v>26915</v>
      </c>
      <c r="D3652" s="91" t="s">
        <v>26916</v>
      </c>
      <c r="E3652" s="62" t="s">
        <v>15760</v>
      </c>
      <c r="F3652" s="62" t="s">
        <v>15768</v>
      </c>
    </row>
    <row r="3653" spans="1:6" x14ac:dyDescent="0.15">
      <c r="A3653" s="87" t="s">
        <v>6137</v>
      </c>
      <c r="B3653" s="91" t="s">
        <v>26917</v>
      </c>
      <c r="C3653" s="91" t="s">
        <v>26918</v>
      </c>
      <c r="D3653" s="91" t="s">
        <v>26919</v>
      </c>
      <c r="E3653" s="62" t="s">
        <v>15760</v>
      </c>
      <c r="F3653" s="62" t="s">
        <v>15768</v>
      </c>
    </row>
    <row r="3654" spans="1:6" x14ac:dyDescent="0.15">
      <c r="A3654" s="87" t="s">
        <v>6140</v>
      </c>
      <c r="B3654" s="91" t="s">
        <v>26920</v>
      </c>
      <c r="C3654" s="91" t="s">
        <v>26921</v>
      </c>
      <c r="D3654" s="91" t="s">
        <v>26922</v>
      </c>
      <c r="E3654" s="62" t="s">
        <v>15760</v>
      </c>
      <c r="F3654" s="62" t="s">
        <v>15768</v>
      </c>
    </row>
    <row r="3655" spans="1:6" x14ac:dyDescent="0.15">
      <c r="A3655" s="87" t="s">
        <v>6143</v>
      </c>
      <c r="B3655" s="91" t="s">
        <v>26923</v>
      </c>
      <c r="C3655" s="91" t="s">
        <v>26924</v>
      </c>
      <c r="D3655" s="91" t="s">
        <v>26925</v>
      </c>
      <c r="E3655" s="62" t="s">
        <v>15760</v>
      </c>
      <c r="F3655" s="62" t="s">
        <v>15768</v>
      </c>
    </row>
    <row r="3656" spans="1:6" x14ac:dyDescent="0.15">
      <c r="A3656" s="87" t="s">
        <v>6145</v>
      </c>
      <c r="B3656" s="91" t="s">
        <v>26926</v>
      </c>
      <c r="C3656" s="91" t="s">
        <v>26927</v>
      </c>
      <c r="D3656" s="91" t="s">
        <v>26928</v>
      </c>
      <c r="E3656" s="62" t="s">
        <v>15760</v>
      </c>
      <c r="F3656" s="62" t="s">
        <v>15768</v>
      </c>
    </row>
    <row r="3657" spans="1:6" x14ac:dyDescent="0.15">
      <c r="A3657" s="87" t="s">
        <v>6148</v>
      </c>
      <c r="B3657" s="91" t="s">
        <v>26929</v>
      </c>
      <c r="C3657" s="91" t="s">
        <v>26930</v>
      </c>
      <c r="D3657" s="91" t="s">
        <v>26931</v>
      </c>
      <c r="E3657" s="62" t="s">
        <v>15760</v>
      </c>
      <c r="F3657" s="62" t="s">
        <v>15768</v>
      </c>
    </row>
    <row r="3658" spans="1:6" x14ac:dyDescent="0.15">
      <c r="A3658" s="87" t="s">
        <v>6151</v>
      </c>
      <c r="B3658" s="91" t="s">
        <v>26932</v>
      </c>
      <c r="C3658" s="91" t="s">
        <v>26933</v>
      </c>
      <c r="D3658" s="91" t="s">
        <v>26934</v>
      </c>
      <c r="E3658" s="62" t="s">
        <v>15760</v>
      </c>
      <c r="F3658" s="62" t="s">
        <v>15768</v>
      </c>
    </row>
    <row r="3659" spans="1:6" x14ac:dyDescent="0.15">
      <c r="A3659" s="87" t="s">
        <v>6154</v>
      </c>
      <c r="B3659" s="91" t="s">
        <v>26935</v>
      </c>
      <c r="C3659" s="91" t="s">
        <v>26936</v>
      </c>
      <c r="D3659" s="91" t="s">
        <v>26937</v>
      </c>
      <c r="E3659" s="62" t="s">
        <v>15760</v>
      </c>
      <c r="F3659" s="62" t="s">
        <v>15768</v>
      </c>
    </row>
    <row r="3660" spans="1:6" x14ac:dyDescent="0.15">
      <c r="A3660" s="87" t="s">
        <v>6157</v>
      </c>
      <c r="B3660" s="91" t="s">
        <v>26938</v>
      </c>
      <c r="C3660" s="91" t="s">
        <v>26939</v>
      </c>
      <c r="D3660" s="91" t="s">
        <v>26940</v>
      </c>
      <c r="E3660" s="62" t="s">
        <v>15760</v>
      </c>
      <c r="F3660" s="62" t="s">
        <v>15768</v>
      </c>
    </row>
    <row r="3661" spans="1:6" x14ac:dyDescent="0.15">
      <c r="A3661" s="87" t="s">
        <v>6160</v>
      </c>
      <c r="B3661" s="91" t="s">
        <v>26941</v>
      </c>
      <c r="C3661" s="91" t="s">
        <v>26942</v>
      </c>
      <c r="D3661" s="91" t="s">
        <v>26943</v>
      </c>
      <c r="E3661" s="62" t="s">
        <v>15760</v>
      </c>
      <c r="F3661" s="62" t="s">
        <v>15768</v>
      </c>
    </row>
    <row r="3662" spans="1:6" x14ac:dyDescent="0.15">
      <c r="A3662" s="87" t="s">
        <v>6163</v>
      </c>
      <c r="B3662" s="91" t="s">
        <v>26944</v>
      </c>
      <c r="C3662" s="91" t="s">
        <v>26945</v>
      </c>
      <c r="D3662" s="91" t="s">
        <v>26946</v>
      </c>
      <c r="E3662" s="62" t="s">
        <v>15760</v>
      </c>
      <c r="F3662" s="62" t="s">
        <v>15768</v>
      </c>
    </row>
    <row r="3663" spans="1:6" x14ac:dyDescent="0.15">
      <c r="A3663" s="87" t="s">
        <v>6166</v>
      </c>
      <c r="B3663" s="91" t="s">
        <v>26947</v>
      </c>
      <c r="C3663" s="91" t="s">
        <v>26948</v>
      </c>
      <c r="D3663" s="91" t="s">
        <v>26949</v>
      </c>
      <c r="E3663" s="62" t="s">
        <v>15760</v>
      </c>
      <c r="F3663" s="62" t="s">
        <v>15768</v>
      </c>
    </row>
    <row r="3664" spans="1:6" x14ac:dyDescent="0.15">
      <c r="A3664" s="87" t="s">
        <v>6169</v>
      </c>
      <c r="B3664" s="91" t="s">
        <v>26950</v>
      </c>
      <c r="C3664" s="91" t="s">
        <v>26951</v>
      </c>
      <c r="D3664" s="91" t="s">
        <v>26952</v>
      </c>
      <c r="E3664" s="62" t="s">
        <v>15760</v>
      </c>
      <c r="F3664" s="62" t="s">
        <v>15768</v>
      </c>
    </row>
    <row r="3665" spans="1:6" x14ac:dyDescent="0.15">
      <c r="A3665" s="87" t="s">
        <v>6172</v>
      </c>
      <c r="B3665" s="91" t="s">
        <v>26953</v>
      </c>
      <c r="C3665" s="91" t="s">
        <v>26954</v>
      </c>
      <c r="D3665" s="91" t="s">
        <v>26955</v>
      </c>
      <c r="E3665" s="62" t="s">
        <v>15760</v>
      </c>
      <c r="F3665" s="62" t="s">
        <v>15768</v>
      </c>
    </row>
    <row r="3666" spans="1:6" x14ac:dyDescent="0.15">
      <c r="A3666" s="87" t="s">
        <v>6175</v>
      </c>
      <c r="B3666" s="91" t="s">
        <v>26956</v>
      </c>
      <c r="C3666" s="91" t="s">
        <v>26957</v>
      </c>
      <c r="D3666" s="91" t="s">
        <v>26958</v>
      </c>
      <c r="E3666" s="62" t="s">
        <v>15760</v>
      </c>
      <c r="F3666" s="62" t="s">
        <v>15768</v>
      </c>
    </row>
    <row r="3667" spans="1:6" x14ac:dyDescent="0.15">
      <c r="A3667" s="87" t="s">
        <v>6178</v>
      </c>
      <c r="B3667" s="91" t="s">
        <v>26959</v>
      </c>
      <c r="C3667" s="91" t="s">
        <v>26960</v>
      </c>
      <c r="D3667" s="91" t="s">
        <v>26961</v>
      </c>
      <c r="E3667" s="62" t="s">
        <v>15760</v>
      </c>
      <c r="F3667" s="62" t="s">
        <v>15768</v>
      </c>
    </row>
    <row r="3668" spans="1:6" x14ac:dyDescent="0.15">
      <c r="A3668" s="87" t="s">
        <v>6181</v>
      </c>
      <c r="B3668" s="91" t="s">
        <v>26962</v>
      </c>
      <c r="C3668" s="91" t="s">
        <v>26963</v>
      </c>
      <c r="D3668" s="91" t="s">
        <v>26964</v>
      </c>
      <c r="E3668" s="62" t="s">
        <v>15760</v>
      </c>
      <c r="F3668" s="62" t="s">
        <v>15768</v>
      </c>
    </row>
    <row r="3669" spans="1:6" x14ac:dyDescent="0.15">
      <c r="A3669" s="87" t="s">
        <v>6183</v>
      </c>
      <c r="B3669" s="91" t="s">
        <v>26965</v>
      </c>
      <c r="C3669" s="91" t="s">
        <v>26966</v>
      </c>
      <c r="D3669" s="91" t="s">
        <v>26967</v>
      </c>
      <c r="E3669" s="62" t="s">
        <v>15760</v>
      </c>
      <c r="F3669" s="62" t="s">
        <v>15768</v>
      </c>
    </row>
    <row r="3670" spans="1:6" x14ac:dyDescent="0.15">
      <c r="A3670" s="87" t="s">
        <v>6186</v>
      </c>
      <c r="B3670" s="91" t="s">
        <v>26968</v>
      </c>
      <c r="C3670" s="91" t="s">
        <v>26969</v>
      </c>
      <c r="D3670" s="91" t="s">
        <v>26970</v>
      </c>
      <c r="E3670" s="62" t="s">
        <v>15760</v>
      </c>
      <c r="F3670" s="62" t="s">
        <v>15768</v>
      </c>
    </row>
    <row r="3671" spans="1:6" x14ac:dyDescent="0.15">
      <c r="A3671" s="87" t="s">
        <v>6188</v>
      </c>
      <c r="B3671" s="91" t="s">
        <v>26971</v>
      </c>
      <c r="C3671" s="91" t="s">
        <v>26972</v>
      </c>
      <c r="D3671" s="91" t="s">
        <v>26973</v>
      </c>
      <c r="E3671" s="62" t="s">
        <v>15760</v>
      </c>
      <c r="F3671" s="62" t="s">
        <v>15768</v>
      </c>
    </row>
    <row r="3672" spans="1:6" x14ac:dyDescent="0.15">
      <c r="A3672" s="87" t="s">
        <v>6191</v>
      </c>
      <c r="B3672" s="91" t="s">
        <v>26974</v>
      </c>
      <c r="C3672" s="91" t="s">
        <v>26975</v>
      </c>
      <c r="D3672" s="91" t="s">
        <v>26976</v>
      </c>
      <c r="E3672" s="62" t="s">
        <v>15760</v>
      </c>
      <c r="F3672" s="62" t="s">
        <v>15768</v>
      </c>
    </row>
    <row r="3673" spans="1:6" x14ac:dyDescent="0.15">
      <c r="A3673" s="87" t="s">
        <v>6194</v>
      </c>
      <c r="B3673" s="91" t="s">
        <v>26977</v>
      </c>
      <c r="C3673" s="91" t="s">
        <v>26978</v>
      </c>
      <c r="D3673" s="91" t="s">
        <v>26979</v>
      </c>
      <c r="E3673" s="62" t="s">
        <v>15760</v>
      </c>
      <c r="F3673" s="62" t="s">
        <v>15768</v>
      </c>
    </row>
    <row r="3674" spans="1:6" x14ac:dyDescent="0.15">
      <c r="A3674" s="87" t="s">
        <v>6197</v>
      </c>
      <c r="B3674" s="91" t="s">
        <v>26980</v>
      </c>
      <c r="C3674" s="91" t="s">
        <v>26981</v>
      </c>
      <c r="D3674" s="91" t="s">
        <v>26982</v>
      </c>
      <c r="E3674" s="62" t="s">
        <v>15760</v>
      </c>
      <c r="F3674" s="62" t="s">
        <v>15768</v>
      </c>
    </row>
    <row r="3675" spans="1:6" x14ac:dyDescent="0.15">
      <c r="A3675" s="87" t="s">
        <v>6200</v>
      </c>
      <c r="B3675" s="91" t="s">
        <v>26983</v>
      </c>
      <c r="C3675" s="91" t="s">
        <v>26984</v>
      </c>
      <c r="D3675" s="91" t="s">
        <v>26985</v>
      </c>
      <c r="E3675" s="62" t="s">
        <v>15760</v>
      </c>
      <c r="F3675" s="62" t="s">
        <v>15768</v>
      </c>
    </row>
    <row r="3676" spans="1:6" x14ac:dyDescent="0.15">
      <c r="A3676" s="87" t="s">
        <v>6203</v>
      </c>
      <c r="B3676" s="91" t="s">
        <v>26986</v>
      </c>
      <c r="C3676" s="91" t="s">
        <v>26987</v>
      </c>
      <c r="D3676" s="91" t="s">
        <v>26988</v>
      </c>
      <c r="E3676" s="62" t="s">
        <v>15760</v>
      </c>
      <c r="F3676" s="62" t="s">
        <v>15768</v>
      </c>
    </row>
    <row r="3677" spans="1:6" x14ac:dyDescent="0.15">
      <c r="A3677" s="87" t="s">
        <v>6205</v>
      </c>
      <c r="B3677" s="91" t="s">
        <v>26989</v>
      </c>
      <c r="C3677" s="91" t="s">
        <v>26990</v>
      </c>
      <c r="D3677" s="91" t="s">
        <v>26991</v>
      </c>
      <c r="E3677" s="62" t="s">
        <v>15760</v>
      </c>
      <c r="F3677" s="62" t="s">
        <v>15768</v>
      </c>
    </row>
    <row r="3678" spans="1:6" x14ac:dyDescent="0.15">
      <c r="A3678" s="87" t="s">
        <v>6208</v>
      </c>
      <c r="B3678" s="91" t="s">
        <v>26992</v>
      </c>
      <c r="C3678" s="91" t="s">
        <v>26993</v>
      </c>
      <c r="D3678" s="91" t="s">
        <v>26994</v>
      </c>
      <c r="E3678" s="62" t="s">
        <v>15760</v>
      </c>
      <c r="F3678" s="62" t="s">
        <v>15768</v>
      </c>
    </row>
    <row r="3679" spans="1:6" x14ac:dyDescent="0.15">
      <c r="A3679" s="87" t="s">
        <v>6211</v>
      </c>
      <c r="B3679" s="91" t="s">
        <v>26995</v>
      </c>
      <c r="C3679" s="91" t="s">
        <v>26996</v>
      </c>
      <c r="D3679" s="91" t="s">
        <v>26997</v>
      </c>
      <c r="E3679" s="62" t="s">
        <v>15760</v>
      </c>
      <c r="F3679" s="62" t="s">
        <v>15768</v>
      </c>
    </row>
    <row r="3680" spans="1:6" x14ac:dyDescent="0.15">
      <c r="A3680" s="87" t="s">
        <v>6214</v>
      </c>
      <c r="B3680" s="91" t="s">
        <v>26998</v>
      </c>
      <c r="C3680" s="91" t="s">
        <v>26999</v>
      </c>
      <c r="D3680" s="91" t="s">
        <v>27000</v>
      </c>
      <c r="E3680" s="62" t="s">
        <v>15760</v>
      </c>
      <c r="F3680" s="62" t="s">
        <v>15768</v>
      </c>
    </row>
    <row r="3681" spans="1:6" x14ac:dyDescent="0.15">
      <c r="A3681" s="87" t="s">
        <v>6217</v>
      </c>
      <c r="B3681" s="91" t="s">
        <v>27001</v>
      </c>
      <c r="C3681" s="91" t="s">
        <v>27002</v>
      </c>
      <c r="D3681" s="91" t="s">
        <v>27003</v>
      </c>
      <c r="E3681" s="62" t="s">
        <v>15760</v>
      </c>
      <c r="F3681" s="62" t="s">
        <v>15768</v>
      </c>
    </row>
    <row r="3682" spans="1:6" x14ac:dyDescent="0.15">
      <c r="A3682" s="87" t="s">
        <v>6220</v>
      </c>
      <c r="B3682" s="91" t="s">
        <v>27004</v>
      </c>
      <c r="C3682" s="91" t="s">
        <v>27005</v>
      </c>
      <c r="D3682" s="91" t="s">
        <v>27006</v>
      </c>
      <c r="E3682" s="62" t="s">
        <v>15760</v>
      </c>
      <c r="F3682" s="62" t="s">
        <v>15768</v>
      </c>
    </row>
    <row r="3683" spans="1:6" x14ac:dyDescent="0.15">
      <c r="A3683" s="87" t="s">
        <v>6223</v>
      </c>
      <c r="B3683" s="91" t="s">
        <v>27007</v>
      </c>
      <c r="C3683" s="91" t="s">
        <v>27008</v>
      </c>
      <c r="D3683" s="91" t="s">
        <v>27009</v>
      </c>
      <c r="E3683" s="62" t="s">
        <v>15760</v>
      </c>
      <c r="F3683" s="62" t="s">
        <v>15768</v>
      </c>
    </row>
    <row r="3684" spans="1:6" x14ac:dyDescent="0.15">
      <c r="A3684" s="87" t="s">
        <v>6226</v>
      </c>
      <c r="B3684" s="91" t="s">
        <v>27010</v>
      </c>
      <c r="C3684" s="91" t="s">
        <v>27011</v>
      </c>
      <c r="D3684" s="91" t="s">
        <v>27012</v>
      </c>
      <c r="E3684" s="62" t="s">
        <v>15760</v>
      </c>
      <c r="F3684" s="62" t="s">
        <v>15768</v>
      </c>
    </row>
    <row r="3685" spans="1:6" x14ac:dyDescent="0.15">
      <c r="A3685" s="87" t="s">
        <v>6229</v>
      </c>
      <c r="B3685" s="91" t="s">
        <v>27013</v>
      </c>
      <c r="C3685" s="91" t="s">
        <v>27014</v>
      </c>
      <c r="D3685" s="91" t="s">
        <v>27015</v>
      </c>
      <c r="E3685" s="62" t="s">
        <v>15760</v>
      </c>
      <c r="F3685" s="62" t="s">
        <v>15768</v>
      </c>
    </row>
    <row r="3686" spans="1:6" x14ac:dyDescent="0.15">
      <c r="A3686" s="87" t="s">
        <v>6232</v>
      </c>
      <c r="B3686" s="91" t="s">
        <v>27016</v>
      </c>
      <c r="C3686" s="91" t="s">
        <v>27017</v>
      </c>
      <c r="D3686" s="91" t="s">
        <v>27018</v>
      </c>
      <c r="E3686" s="62" t="s">
        <v>15760</v>
      </c>
      <c r="F3686" s="62" t="s">
        <v>15768</v>
      </c>
    </row>
    <row r="3687" spans="1:6" x14ac:dyDescent="0.15">
      <c r="A3687" s="87" t="s">
        <v>6235</v>
      </c>
      <c r="B3687" s="91" t="s">
        <v>27019</v>
      </c>
      <c r="C3687" s="91" t="s">
        <v>27020</v>
      </c>
      <c r="D3687" s="91" t="s">
        <v>27021</v>
      </c>
      <c r="E3687" s="62" t="s">
        <v>15760</v>
      </c>
      <c r="F3687" s="62" t="s">
        <v>15768</v>
      </c>
    </row>
    <row r="3688" spans="1:6" x14ac:dyDescent="0.15">
      <c r="A3688" s="87" t="s">
        <v>6238</v>
      </c>
      <c r="B3688" s="91" t="s">
        <v>27022</v>
      </c>
      <c r="C3688" s="91" t="s">
        <v>27023</v>
      </c>
      <c r="D3688" s="91" t="s">
        <v>27024</v>
      </c>
      <c r="E3688" s="62" t="s">
        <v>15760</v>
      </c>
      <c r="F3688" s="62" t="s">
        <v>15768</v>
      </c>
    </row>
    <row r="3689" spans="1:6" x14ac:dyDescent="0.15">
      <c r="A3689" s="87" t="s">
        <v>6241</v>
      </c>
      <c r="B3689" s="91" t="s">
        <v>27025</v>
      </c>
      <c r="C3689" s="91" t="s">
        <v>27026</v>
      </c>
      <c r="D3689" s="91" t="s">
        <v>27027</v>
      </c>
      <c r="E3689" s="62" t="s">
        <v>15760</v>
      </c>
      <c r="F3689" s="62" t="s">
        <v>15768</v>
      </c>
    </row>
    <row r="3690" spans="1:6" x14ac:dyDescent="0.15">
      <c r="A3690" s="87" t="s">
        <v>6244</v>
      </c>
      <c r="B3690" s="91" t="s">
        <v>27028</v>
      </c>
      <c r="C3690" s="91" t="s">
        <v>27029</v>
      </c>
      <c r="D3690" s="91" t="s">
        <v>27030</v>
      </c>
      <c r="E3690" s="62" t="s">
        <v>15760</v>
      </c>
      <c r="F3690" s="62" t="s">
        <v>15768</v>
      </c>
    </row>
    <row r="3691" spans="1:6" x14ac:dyDescent="0.15">
      <c r="A3691" s="87" t="s">
        <v>6247</v>
      </c>
      <c r="B3691" s="91" t="s">
        <v>27031</v>
      </c>
      <c r="C3691" s="91" t="s">
        <v>27032</v>
      </c>
      <c r="D3691" s="91" t="s">
        <v>27033</v>
      </c>
      <c r="E3691" s="62" t="s">
        <v>15760</v>
      </c>
      <c r="F3691" s="62" t="s">
        <v>15768</v>
      </c>
    </row>
    <row r="3692" spans="1:6" x14ac:dyDescent="0.15">
      <c r="A3692" s="87" t="s">
        <v>6250</v>
      </c>
      <c r="B3692" s="91" t="s">
        <v>27034</v>
      </c>
      <c r="C3692" s="91" t="s">
        <v>27035</v>
      </c>
      <c r="D3692" s="91" t="s">
        <v>27036</v>
      </c>
      <c r="E3692" s="62" t="s">
        <v>15760</v>
      </c>
      <c r="F3692" s="62" t="s">
        <v>15768</v>
      </c>
    </row>
    <row r="3693" spans="1:6" x14ac:dyDescent="0.15">
      <c r="A3693" s="87" t="s">
        <v>6253</v>
      </c>
      <c r="B3693" s="91" t="s">
        <v>27037</v>
      </c>
      <c r="C3693" s="91" t="s">
        <v>27038</v>
      </c>
      <c r="D3693" s="91" t="s">
        <v>27039</v>
      </c>
      <c r="E3693" s="62" t="s">
        <v>15760</v>
      </c>
      <c r="F3693" s="62" t="s">
        <v>15768</v>
      </c>
    </row>
    <row r="3694" spans="1:6" x14ac:dyDescent="0.15">
      <c r="A3694" s="87" t="s">
        <v>6255</v>
      </c>
      <c r="B3694" s="91" t="s">
        <v>27040</v>
      </c>
      <c r="C3694" s="91" t="s">
        <v>27041</v>
      </c>
      <c r="D3694" s="91" t="s">
        <v>27042</v>
      </c>
      <c r="E3694" s="62" t="s">
        <v>15760</v>
      </c>
      <c r="F3694" s="62" t="s">
        <v>15768</v>
      </c>
    </row>
    <row r="3695" spans="1:6" x14ac:dyDescent="0.15">
      <c r="A3695" s="87" t="s">
        <v>6258</v>
      </c>
      <c r="B3695" s="91" t="s">
        <v>27043</v>
      </c>
      <c r="C3695" s="91" t="s">
        <v>27044</v>
      </c>
      <c r="D3695" s="91" t="s">
        <v>27045</v>
      </c>
      <c r="E3695" s="62" t="s">
        <v>15760</v>
      </c>
      <c r="F3695" s="62" t="s">
        <v>15768</v>
      </c>
    </row>
    <row r="3696" spans="1:6" x14ac:dyDescent="0.15">
      <c r="A3696" s="87" t="s">
        <v>6261</v>
      </c>
      <c r="B3696" s="91" t="s">
        <v>27046</v>
      </c>
      <c r="C3696" s="91" t="s">
        <v>27047</v>
      </c>
      <c r="D3696" s="91" t="s">
        <v>27048</v>
      </c>
      <c r="E3696" s="62" t="s">
        <v>15760</v>
      </c>
      <c r="F3696" s="62" t="s">
        <v>15768</v>
      </c>
    </row>
    <row r="3697" spans="1:6" x14ac:dyDescent="0.15">
      <c r="A3697" s="87" t="s">
        <v>6264</v>
      </c>
      <c r="B3697" s="91" t="s">
        <v>27049</v>
      </c>
      <c r="C3697" s="91" t="s">
        <v>27050</v>
      </c>
      <c r="D3697" s="91" t="s">
        <v>27051</v>
      </c>
      <c r="E3697" s="62" t="s">
        <v>15760</v>
      </c>
      <c r="F3697" s="62" t="s">
        <v>15768</v>
      </c>
    </row>
    <row r="3698" spans="1:6" x14ac:dyDescent="0.15">
      <c r="A3698" s="87" t="s">
        <v>6266</v>
      </c>
      <c r="B3698" s="91" t="s">
        <v>27052</v>
      </c>
      <c r="C3698" s="91" t="s">
        <v>27053</v>
      </c>
      <c r="D3698" s="91" t="s">
        <v>27054</v>
      </c>
      <c r="E3698" s="62" t="s">
        <v>15760</v>
      </c>
      <c r="F3698" s="62" t="s">
        <v>15768</v>
      </c>
    </row>
    <row r="3699" spans="1:6" x14ac:dyDescent="0.15">
      <c r="A3699" s="87" t="s">
        <v>6269</v>
      </c>
      <c r="B3699" s="91" t="s">
        <v>27055</v>
      </c>
      <c r="C3699" s="91" t="s">
        <v>27056</v>
      </c>
      <c r="D3699" s="91" t="s">
        <v>27057</v>
      </c>
      <c r="E3699" s="62" t="s">
        <v>15760</v>
      </c>
      <c r="F3699" s="62" t="s">
        <v>15768</v>
      </c>
    </row>
    <row r="3700" spans="1:6" x14ac:dyDescent="0.15">
      <c r="A3700" s="87" t="s">
        <v>6272</v>
      </c>
      <c r="B3700" s="91" t="s">
        <v>27058</v>
      </c>
      <c r="C3700" s="91" t="s">
        <v>27059</v>
      </c>
      <c r="D3700" s="91" t="s">
        <v>27060</v>
      </c>
      <c r="E3700" s="62" t="s">
        <v>15760</v>
      </c>
      <c r="F3700" s="62" t="s">
        <v>15768</v>
      </c>
    </row>
    <row r="3701" spans="1:6" x14ac:dyDescent="0.15">
      <c r="A3701" s="87" t="s">
        <v>6275</v>
      </c>
      <c r="B3701" s="91" t="s">
        <v>27061</v>
      </c>
      <c r="C3701" s="91" t="s">
        <v>27062</v>
      </c>
      <c r="D3701" s="91" t="s">
        <v>27063</v>
      </c>
      <c r="E3701" s="62" t="s">
        <v>15760</v>
      </c>
      <c r="F3701" s="62" t="s">
        <v>15768</v>
      </c>
    </row>
    <row r="3702" spans="1:6" x14ac:dyDescent="0.15">
      <c r="A3702" s="87" t="s">
        <v>6278</v>
      </c>
      <c r="B3702" s="91" t="s">
        <v>27064</v>
      </c>
      <c r="C3702" s="91" t="s">
        <v>27065</v>
      </c>
      <c r="D3702" s="91" t="s">
        <v>27066</v>
      </c>
      <c r="E3702" s="62" t="s">
        <v>15760</v>
      </c>
      <c r="F3702" s="62" t="s">
        <v>15768</v>
      </c>
    </row>
    <row r="3703" spans="1:6" x14ac:dyDescent="0.15">
      <c r="A3703" s="87" t="s">
        <v>6281</v>
      </c>
      <c r="B3703" s="91" t="s">
        <v>27067</v>
      </c>
      <c r="C3703" s="91" t="s">
        <v>27068</v>
      </c>
      <c r="D3703" s="91" t="s">
        <v>27069</v>
      </c>
      <c r="E3703" s="62" t="s">
        <v>15760</v>
      </c>
      <c r="F3703" s="62" t="s">
        <v>15768</v>
      </c>
    </row>
    <row r="3704" spans="1:6" x14ac:dyDescent="0.15">
      <c r="A3704" s="87" t="s">
        <v>6284</v>
      </c>
      <c r="B3704" s="91" t="s">
        <v>27070</v>
      </c>
      <c r="C3704" s="91" t="s">
        <v>27071</v>
      </c>
      <c r="D3704" s="91" t="s">
        <v>27072</v>
      </c>
      <c r="E3704" s="62" t="s">
        <v>15760</v>
      </c>
      <c r="F3704" s="62" t="s">
        <v>15768</v>
      </c>
    </row>
    <row r="3705" spans="1:6" x14ac:dyDescent="0.15">
      <c r="A3705" s="87" t="s">
        <v>6287</v>
      </c>
      <c r="B3705" s="91" t="s">
        <v>27073</v>
      </c>
      <c r="C3705" s="91" t="s">
        <v>27074</v>
      </c>
      <c r="D3705" s="91" t="s">
        <v>27075</v>
      </c>
      <c r="E3705" s="62" t="s">
        <v>15760</v>
      </c>
      <c r="F3705" s="62" t="s">
        <v>15768</v>
      </c>
    </row>
    <row r="3706" spans="1:6" x14ac:dyDescent="0.15">
      <c r="A3706" s="87" t="s">
        <v>6289</v>
      </c>
      <c r="B3706" s="91" t="s">
        <v>27076</v>
      </c>
      <c r="C3706" s="91" t="s">
        <v>27077</v>
      </c>
      <c r="D3706" s="91" t="s">
        <v>27078</v>
      </c>
      <c r="E3706" s="62" t="s">
        <v>15760</v>
      </c>
      <c r="F3706" s="62" t="s">
        <v>15768</v>
      </c>
    </row>
    <row r="3707" spans="1:6" x14ac:dyDescent="0.15">
      <c r="A3707" s="87" t="s">
        <v>6292</v>
      </c>
      <c r="B3707" s="91" t="s">
        <v>27079</v>
      </c>
      <c r="C3707" s="91" t="s">
        <v>27080</v>
      </c>
      <c r="D3707" s="91" t="s">
        <v>27081</v>
      </c>
      <c r="E3707" s="62" t="s">
        <v>15760</v>
      </c>
      <c r="F3707" s="62" t="s">
        <v>15768</v>
      </c>
    </row>
    <row r="3708" spans="1:6" x14ac:dyDescent="0.15">
      <c r="A3708" s="87" t="s">
        <v>6293</v>
      </c>
      <c r="B3708" s="91" t="s">
        <v>27082</v>
      </c>
      <c r="C3708" s="91" t="s">
        <v>27083</v>
      </c>
      <c r="D3708" s="91" t="s">
        <v>27084</v>
      </c>
      <c r="E3708" s="62" t="s">
        <v>15760</v>
      </c>
      <c r="F3708" s="62" t="s">
        <v>15768</v>
      </c>
    </row>
    <row r="3709" spans="1:6" x14ac:dyDescent="0.15">
      <c r="A3709" s="87" t="s">
        <v>6296</v>
      </c>
      <c r="B3709" s="91" t="s">
        <v>27085</v>
      </c>
      <c r="C3709" s="91" t="s">
        <v>27086</v>
      </c>
      <c r="D3709" s="91" t="s">
        <v>27087</v>
      </c>
      <c r="E3709" s="62" t="s">
        <v>15760</v>
      </c>
      <c r="F3709" s="62" t="s">
        <v>15768</v>
      </c>
    </row>
    <row r="3710" spans="1:6" x14ac:dyDescent="0.15">
      <c r="A3710" s="87" t="s">
        <v>6299</v>
      </c>
      <c r="B3710" s="91" t="s">
        <v>27088</v>
      </c>
      <c r="C3710" s="91" t="s">
        <v>27089</v>
      </c>
      <c r="D3710" s="91" t="s">
        <v>27090</v>
      </c>
      <c r="E3710" s="62" t="s">
        <v>15760</v>
      </c>
      <c r="F3710" s="62" t="s">
        <v>15768</v>
      </c>
    </row>
    <row r="3711" spans="1:6" x14ac:dyDescent="0.15">
      <c r="A3711" s="87" t="s">
        <v>6302</v>
      </c>
      <c r="B3711" s="91" t="s">
        <v>27091</v>
      </c>
      <c r="C3711" s="91" t="s">
        <v>27092</v>
      </c>
      <c r="D3711" s="91" t="s">
        <v>27093</v>
      </c>
      <c r="E3711" s="62" t="s">
        <v>15760</v>
      </c>
      <c r="F3711" s="62" t="s">
        <v>15768</v>
      </c>
    </row>
    <row r="3712" spans="1:6" x14ac:dyDescent="0.15">
      <c r="A3712" s="87" t="s">
        <v>6305</v>
      </c>
      <c r="B3712" s="91" t="s">
        <v>27094</v>
      </c>
      <c r="C3712" s="91" t="s">
        <v>27095</v>
      </c>
      <c r="D3712" s="91" t="s">
        <v>27096</v>
      </c>
      <c r="E3712" s="62" t="s">
        <v>15760</v>
      </c>
      <c r="F3712" s="62" t="s">
        <v>15768</v>
      </c>
    </row>
    <row r="3713" spans="1:6" x14ac:dyDescent="0.15">
      <c r="A3713" s="87" t="s">
        <v>2043</v>
      </c>
      <c r="B3713" s="91" t="s">
        <v>27097</v>
      </c>
      <c r="C3713" s="91" t="s">
        <v>27098</v>
      </c>
      <c r="D3713" s="91" t="s">
        <v>27099</v>
      </c>
      <c r="E3713" s="62" t="s">
        <v>15760</v>
      </c>
      <c r="F3713" s="62" t="s">
        <v>15764</v>
      </c>
    </row>
    <row r="3714" spans="1:6" x14ac:dyDescent="0.15">
      <c r="A3714" s="87" t="s">
        <v>6308</v>
      </c>
      <c r="B3714" s="91" t="s">
        <v>27100</v>
      </c>
      <c r="C3714" s="91" t="s">
        <v>27101</v>
      </c>
      <c r="D3714" s="91" t="s">
        <v>27102</v>
      </c>
      <c r="E3714" s="62" t="s">
        <v>15760</v>
      </c>
      <c r="F3714" s="62" t="s">
        <v>15768</v>
      </c>
    </row>
    <row r="3715" spans="1:6" x14ac:dyDescent="0.15">
      <c r="A3715" s="87" t="s">
        <v>6310</v>
      </c>
      <c r="B3715" s="91" t="s">
        <v>27103</v>
      </c>
      <c r="C3715" s="91" t="s">
        <v>27104</v>
      </c>
      <c r="D3715" s="91" t="s">
        <v>27105</v>
      </c>
      <c r="E3715" s="62" t="s">
        <v>15760</v>
      </c>
      <c r="F3715" s="62" t="s">
        <v>15768</v>
      </c>
    </row>
    <row r="3716" spans="1:6" x14ac:dyDescent="0.15">
      <c r="A3716" s="87" t="s">
        <v>6313</v>
      </c>
      <c r="B3716" s="91" t="s">
        <v>27106</v>
      </c>
      <c r="C3716" s="91" t="s">
        <v>27107</v>
      </c>
      <c r="D3716" s="91" t="s">
        <v>27108</v>
      </c>
      <c r="E3716" s="62" t="s">
        <v>15760</v>
      </c>
      <c r="F3716" s="62" t="s">
        <v>15768</v>
      </c>
    </row>
    <row r="3717" spans="1:6" x14ac:dyDescent="0.15">
      <c r="A3717" s="87" t="s">
        <v>6315</v>
      </c>
      <c r="B3717" s="91" t="s">
        <v>27109</v>
      </c>
      <c r="C3717" s="91" t="s">
        <v>27110</v>
      </c>
      <c r="D3717" s="91" t="s">
        <v>27111</v>
      </c>
      <c r="E3717" s="62" t="s">
        <v>15760</v>
      </c>
      <c r="F3717" s="62" t="s">
        <v>15768</v>
      </c>
    </row>
    <row r="3718" spans="1:6" x14ac:dyDescent="0.15">
      <c r="A3718" s="87" t="s">
        <v>6318</v>
      </c>
      <c r="B3718" s="91" t="s">
        <v>27112</v>
      </c>
      <c r="C3718" s="91" t="s">
        <v>27113</v>
      </c>
      <c r="D3718" s="91" t="s">
        <v>27114</v>
      </c>
      <c r="E3718" s="62" t="s">
        <v>15760</v>
      </c>
      <c r="F3718" s="62" t="s">
        <v>15768</v>
      </c>
    </row>
    <row r="3719" spans="1:6" x14ac:dyDescent="0.15">
      <c r="A3719" s="87" t="s">
        <v>6321</v>
      </c>
      <c r="B3719" s="91" t="s">
        <v>27115</v>
      </c>
      <c r="C3719" s="91" t="s">
        <v>27116</v>
      </c>
      <c r="D3719" s="91" t="s">
        <v>27117</v>
      </c>
      <c r="E3719" s="62" t="s">
        <v>15760</v>
      </c>
      <c r="F3719" s="62" t="s">
        <v>15768</v>
      </c>
    </row>
    <row r="3720" spans="1:6" x14ac:dyDescent="0.15">
      <c r="A3720" s="87" t="s">
        <v>6323</v>
      </c>
      <c r="B3720" s="91" t="s">
        <v>27118</v>
      </c>
      <c r="C3720" s="91" t="s">
        <v>27119</v>
      </c>
      <c r="D3720" s="91" t="s">
        <v>27120</v>
      </c>
      <c r="E3720" s="62" t="s">
        <v>15760</v>
      </c>
      <c r="F3720" s="62" t="s">
        <v>15768</v>
      </c>
    </row>
    <row r="3721" spans="1:6" x14ac:dyDescent="0.15">
      <c r="A3721" s="87" t="s">
        <v>6326</v>
      </c>
      <c r="B3721" s="91" t="s">
        <v>27121</v>
      </c>
      <c r="C3721" s="91" t="s">
        <v>27122</v>
      </c>
      <c r="D3721" s="91" t="s">
        <v>27123</v>
      </c>
      <c r="E3721" s="62" t="s">
        <v>15760</v>
      </c>
      <c r="F3721" s="62" t="s">
        <v>15768</v>
      </c>
    </row>
    <row r="3722" spans="1:6" x14ac:dyDescent="0.15">
      <c r="A3722" s="87" t="s">
        <v>6329</v>
      </c>
      <c r="B3722" s="91" t="s">
        <v>27124</v>
      </c>
      <c r="C3722" s="91" t="s">
        <v>27125</v>
      </c>
      <c r="D3722" s="91" t="s">
        <v>27126</v>
      </c>
      <c r="E3722" s="62" t="s">
        <v>15760</v>
      </c>
      <c r="F3722" s="62" t="s">
        <v>15768</v>
      </c>
    </row>
    <row r="3723" spans="1:6" x14ac:dyDescent="0.15">
      <c r="A3723" s="87" t="s">
        <v>6332</v>
      </c>
      <c r="B3723" s="91" t="s">
        <v>27127</v>
      </c>
      <c r="C3723" s="91" t="s">
        <v>27128</v>
      </c>
      <c r="D3723" s="91" t="s">
        <v>27129</v>
      </c>
      <c r="E3723" s="62" t="s">
        <v>15760</v>
      </c>
      <c r="F3723" s="62" t="s">
        <v>15768</v>
      </c>
    </row>
    <row r="3724" spans="1:6" x14ac:dyDescent="0.15">
      <c r="A3724" s="87" t="s">
        <v>6335</v>
      </c>
      <c r="B3724" s="91" t="s">
        <v>27130</v>
      </c>
      <c r="C3724" s="91" t="s">
        <v>27131</v>
      </c>
      <c r="D3724" s="91" t="s">
        <v>27132</v>
      </c>
      <c r="E3724" s="62" t="s">
        <v>15760</v>
      </c>
      <c r="F3724" s="62" t="s">
        <v>15768</v>
      </c>
    </row>
    <row r="3725" spans="1:6" x14ac:dyDescent="0.15">
      <c r="A3725" s="87" t="s">
        <v>6338</v>
      </c>
      <c r="B3725" s="91" t="s">
        <v>27133</v>
      </c>
      <c r="C3725" s="91" t="s">
        <v>27134</v>
      </c>
      <c r="D3725" s="91" t="s">
        <v>27135</v>
      </c>
      <c r="E3725" s="62" t="s">
        <v>15760</v>
      </c>
      <c r="F3725" s="62" t="s">
        <v>15768</v>
      </c>
    </row>
    <row r="3726" spans="1:6" x14ac:dyDescent="0.15">
      <c r="A3726" s="87" t="s">
        <v>6341</v>
      </c>
      <c r="B3726" s="91" t="s">
        <v>27136</v>
      </c>
      <c r="C3726" s="91" t="s">
        <v>27137</v>
      </c>
      <c r="D3726" s="91" t="s">
        <v>27138</v>
      </c>
      <c r="E3726" s="62" t="s">
        <v>15760</v>
      </c>
      <c r="F3726" s="62" t="s">
        <v>15768</v>
      </c>
    </row>
    <row r="3727" spans="1:6" x14ac:dyDescent="0.15">
      <c r="A3727" s="87" t="s">
        <v>6344</v>
      </c>
      <c r="B3727" s="91" t="s">
        <v>27139</v>
      </c>
      <c r="C3727" s="91" t="s">
        <v>27140</v>
      </c>
      <c r="D3727" s="91" t="s">
        <v>27141</v>
      </c>
      <c r="E3727" s="62" t="s">
        <v>15760</v>
      </c>
      <c r="F3727" s="62" t="s">
        <v>15768</v>
      </c>
    </row>
    <row r="3728" spans="1:6" x14ac:dyDescent="0.15">
      <c r="A3728" s="87" t="s">
        <v>6347</v>
      </c>
      <c r="B3728" s="91" t="s">
        <v>27142</v>
      </c>
      <c r="C3728" s="91" t="s">
        <v>27143</v>
      </c>
      <c r="D3728" s="91" t="s">
        <v>27144</v>
      </c>
      <c r="E3728" s="62" t="s">
        <v>15760</v>
      </c>
      <c r="F3728" s="62" t="s">
        <v>15768</v>
      </c>
    </row>
    <row r="3729" spans="1:6" x14ac:dyDescent="0.15">
      <c r="A3729" s="87" t="s">
        <v>6350</v>
      </c>
      <c r="B3729" s="91" t="s">
        <v>27145</v>
      </c>
      <c r="C3729" s="91" t="s">
        <v>27146</v>
      </c>
      <c r="D3729" s="91" t="s">
        <v>27147</v>
      </c>
      <c r="E3729" s="62" t="s">
        <v>15760</v>
      </c>
      <c r="F3729" s="62" t="s">
        <v>15768</v>
      </c>
    </row>
    <row r="3730" spans="1:6" x14ac:dyDescent="0.15">
      <c r="A3730" s="87" t="s">
        <v>6353</v>
      </c>
      <c r="B3730" s="91" t="s">
        <v>27148</v>
      </c>
      <c r="C3730" s="91" t="s">
        <v>27149</v>
      </c>
      <c r="D3730" s="91" t="s">
        <v>27150</v>
      </c>
      <c r="E3730" s="62" t="s">
        <v>15760</v>
      </c>
      <c r="F3730" s="62" t="s">
        <v>15768</v>
      </c>
    </row>
    <row r="3731" spans="1:6" x14ac:dyDescent="0.15">
      <c r="A3731" s="87" t="s">
        <v>6356</v>
      </c>
      <c r="B3731" s="91" t="s">
        <v>27151</v>
      </c>
      <c r="C3731" s="91" t="s">
        <v>27152</v>
      </c>
      <c r="D3731" s="91" t="s">
        <v>27153</v>
      </c>
      <c r="E3731" s="62" t="s">
        <v>15760</v>
      </c>
      <c r="F3731" s="62" t="s">
        <v>15768</v>
      </c>
    </row>
    <row r="3732" spans="1:6" x14ac:dyDescent="0.15">
      <c r="A3732" s="87" t="s">
        <v>6359</v>
      </c>
      <c r="B3732" s="91" t="s">
        <v>27154</v>
      </c>
      <c r="C3732" s="91" t="s">
        <v>27155</v>
      </c>
      <c r="D3732" s="91" t="s">
        <v>27156</v>
      </c>
      <c r="E3732" s="62" t="s">
        <v>15760</v>
      </c>
      <c r="F3732" s="62" t="s">
        <v>15768</v>
      </c>
    </row>
    <row r="3733" spans="1:6" x14ac:dyDescent="0.15">
      <c r="A3733" s="87" t="s">
        <v>6362</v>
      </c>
      <c r="B3733" s="91" t="s">
        <v>27157</v>
      </c>
      <c r="C3733" s="91" t="s">
        <v>27158</v>
      </c>
      <c r="D3733" s="91" t="s">
        <v>27159</v>
      </c>
      <c r="E3733" s="62" t="s">
        <v>15760</v>
      </c>
      <c r="F3733" s="62" t="s">
        <v>15768</v>
      </c>
    </row>
    <row r="3734" spans="1:6" x14ac:dyDescent="0.15">
      <c r="A3734" s="87" t="s">
        <v>6365</v>
      </c>
      <c r="B3734" s="91" t="s">
        <v>27160</v>
      </c>
      <c r="C3734" s="91" t="s">
        <v>27161</v>
      </c>
      <c r="D3734" s="91" t="s">
        <v>27162</v>
      </c>
      <c r="E3734" s="62" t="s">
        <v>15760</v>
      </c>
      <c r="F3734" s="62" t="s">
        <v>15768</v>
      </c>
    </row>
    <row r="3735" spans="1:6" x14ac:dyDescent="0.15">
      <c r="A3735" s="87" t="s">
        <v>6367</v>
      </c>
      <c r="B3735" s="91" t="s">
        <v>27163</v>
      </c>
      <c r="C3735" s="91" t="s">
        <v>27164</v>
      </c>
      <c r="D3735" s="91" t="s">
        <v>27165</v>
      </c>
      <c r="E3735" s="62" t="s">
        <v>15760</v>
      </c>
      <c r="F3735" s="62" t="s">
        <v>15768</v>
      </c>
    </row>
    <row r="3736" spans="1:6" x14ac:dyDescent="0.15">
      <c r="A3736" s="87" t="s">
        <v>6370</v>
      </c>
      <c r="B3736" s="91" t="s">
        <v>27166</v>
      </c>
      <c r="C3736" s="91" t="s">
        <v>27167</v>
      </c>
      <c r="D3736" s="91" t="s">
        <v>27168</v>
      </c>
      <c r="E3736" s="62" t="s">
        <v>15760</v>
      </c>
      <c r="F3736" s="62" t="s">
        <v>15768</v>
      </c>
    </row>
    <row r="3737" spans="1:6" x14ac:dyDescent="0.15">
      <c r="A3737" s="87" t="s">
        <v>6373</v>
      </c>
      <c r="B3737" s="91" t="s">
        <v>27169</v>
      </c>
      <c r="C3737" s="91" t="s">
        <v>27170</v>
      </c>
      <c r="D3737" s="91" t="s">
        <v>27171</v>
      </c>
      <c r="E3737" s="62" t="s">
        <v>15760</v>
      </c>
      <c r="F3737" s="62" t="s">
        <v>15768</v>
      </c>
    </row>
    <row r="3738" spans="1:6" x14ac:dyDescent="0.15">
      <c r="A3738" s="87" t="s">
        <v>6376</v>
      </c>
      <c r="B3738" s="91" t="s">
        <v>27172</v>
      </c>
      <c r="C3738" s="91" t="s">
        <v>27173</v>
      </c>
      <c r="D3738" s="91" t="s">
        <v>27174</v>
      </c>
      <c r="E3738" s="62" t="s">
        <v>15760</v>
      </c>
      <c r="F3738" s="62" t="s">
        <v>15768</v>
      </c>
    </row>
    <row r="3739" spans="1:6" x14ac:dyDescent="0.15">
      <c r="A3739" s="87" t="s">
        <v>6379</v>
      </c>
      <c r="B3739" s="91" t="s">
        <v>27175</v>
      </c>
      <c r="C3739" s="91" t="s">
        <v>27176</v>
      </c>
      <c r="D3739" s="91" t="s">
        <v>27177</v>
      </c>
      <c r="E3739" s="62" t="s">
        <v>15760</v>
      </c>
      <c r="F3739" s="62" t="s">
        <v>15768</v>
      </c>
    </row>
    <row r="3740" spans="1:6" x14ac:dyDescent="0.15">
      <c r="A3740" s="87" t="s">
        <v>6381</v>
      </c>
      <c r="B3740" s="91" t="s">
        <v>27178</v>
      </c>
      <c r="C3740" s="91" t="s">
        <v>27179</v>
      </c>
      <c r="D3740" s="91" t="s">
        <v>27180</v>
      </c>
      <c r="E3740" s="62" t="s">
        <v>15760</v>
      </c>
      <c r="F3740" s="62" t="s">
        <v>15768</v>
      </c>
    </row>
    <row r="3741" spans="1:6" x14ac:dyDescent="0.15">
      <c r="A3741" s="87" t="s">
        <v>6384</v>
      </c>
      <c r="B3741" s="91" t="s">
        <v>27181</v>
      </c>
      <c r="C3741" s="91" t="s">
        <v>27182</v>
      </c>
      <c r="D3741" s="91" t="s">
        <v>27183</v>
      </c>
      <c r="E3741" s="62" t="s">
        <v>15760</v>
      </c>
      <c r="F3741" s="62" t="s">
        <v>15768</v>
      </c>
    </row>
    <row r="3742" spans="1:6" x14ac:dyDescent="0.15">
      <c r="A3742" s="87" t="s">
        <v>6387</v>
      </c>
      <c r="B3742" s="91" t="s">
        <v>27184</v>
      </c>
      <c r="C3742" s="91" t="s">
        <v>27185</v>
      </c>
      <c r="D3742" s="91" t="s">
        <v>27186</v>
      </c>
      <c r="E3742" s="62" t="s">
        <v>15760</v>
      </c>
      <c r="F3742" s="62" t="s">
        <v>15768</v>
      </c>
    </row>
    <row r="3743" spans="1:6" x14ac:dyDescent="0.15">
      <c r="A3743" s="87" t="s">
        <v>6390</v>
      </c>
      <c r="B3743" s="91" t="s">
        <v>27187</v>
      </c>
      <c r="C3743" s="91" t="s">
        <v>27188</v>
      </c>
      <c r="D3743" s="91" t="s">
        <v>27189</v>
      </c>
      <c r="E3743" s="62" t="s">
        <v>15760</v>
      </c>
      <c r="F3743" s="62" t="s">
        <v>15768</v>
      </c>
    </row>
    <row r="3744" spans="1:6" x14ac:dyDescent="0.15">
      <c r="A3744" s="87" t="s">
        <v>6393</v>
      </c>
      <c r="B3744" s="91" t="s">
        <v>27190</v>
      </c>
      <c r="C3744" s="91" t="s">
        <v>27191</v>
      </c>
      <c r="D3744" s="91" t="s">
        <v>27192</v>
      </c>
      <c r="E3744" s="62" t="s">
        <v>15760</v>
      </c>
      <c r="F3744" s="62" t="s">
        <v>15768</v>
      </c>
    </row>
    <row r="3745" spans="1:6" x14ac:dyDescent="0.15">
      <c r="A3745" s="87" t="s">
        <v>6396</v>
      </c>
      <c r="B3745" s="91" t="s">
        <v>27193</v>
      </c>
      <c r="C3745" s="91" t="s">
        <v>27194</v>
      </c>
      <c r="D3745" s="91" t="s">
        <v>27195</v>
      </c>
      <c r="E3745" s="62" t="s">
        <v>15760</v>
      </c>
      <c r="F3745" s="62" t="s">
        <v>15768</v>
      </c>
    </row>
    <row r="3746" spans="1:6" x14ac:dyDescent="0.15">
      <c r="A3746" s="87" t="s">
        <v>6399</v>
      </c>
      <c r="B3746" s="91" t="s">
        <v>27196</v>
      </c>
      <c r="C3746" s="91" t="s">
        <v>27197</v>
      </c>
      <c r="D3746" s="91" t="s">
        <v>27198</v>
      </c>
      <c r="E3746" s="62" t="s">
        <v>15760</v>
      </c>
      <c r="F3746" s="62" t="s">
        <v>15768</v>
      </c>
    </row>
    <row r="3747" spans="1:6" x14ac:dyDescent="0.15">
      <c r="A3747" s="87" t="s">
        <v>6402</v>
      </c>
      <c r="B3747" s="91" t="s">
        <v>27199</v>
      </c>
      <c r="C3747" s="91" t="s">
        <v>27200</v>
      </c>
      <c r="D3747" s="91" t="s">
        <v>27201</v>
      </c>
      <c r="E3747" s="62" t="s">
        <v>15760</v>
      </c>
      <c r="F3747" s="62" t="s">
        <v>15768</v>
      </c>
    </row>
    <row r="3748" spans="1:6" x14ac:dyDescent="0.15">
      <c r="A3748" s="87" t="s">
        <v>6405</v>
      </c>
      <c r="B3748" s="91" t="s">
        <v>27202</v>
      </c>
      <c r="C3748" s="91" t="s">
        <v>27203</v>
      </c>
      <c r="D3748" s="91" t="s">
        <v>27204</v>
      </c>
      <c r="E3748" s="62" t="s">
        <v>15760</v>
      </c>
      <c r="F3748" s="62" t="s">
        <v>15768</v>
      </c>
    </row>
    <row r="3749" spans="1:6" x14ac:dyDescent="0.15">
      <c r="A3749" s="87" t="s">
        <v>6408</v>
      </c>
      <c r="B3749" s="91" t="s">
        <v>27205</v>
      </c>
      <c r="C3749" s="91" t="s">
        <v>27206</v>
      </c>
      <c r="D3749" s="91" t="s">
        <v>27207</v>
      </c>
      <c r="E3749" s="62" t="s">
        <v>15760</v>
      </c>
      <c r="F3749" s="62" t="s">
        <v>15768</v>
      </c>
    </row>
    <row r="3750" spans="1:6" x14ac:dyDescent="0.15">
      <c r="A3750" s="87" t="s">
        <v>6411</v>
      </c>
      <c r="B3750" s="91" t="s">
        <v>27208</v>
      </c>
      <c r="C3750" s="91" t="s">
        <v>27209</v>
      </c>
      <c r="D3750" s="91" t="s">
        <v>27210</v>
      </c>
      <c r="E3750" s="62" t="s">
        <v>15760</v>
      </c>
      <c r="F3750" s="62" t="s">
        <v>15768</v>
      </c>
    </row>
    <row r="3751" spans="1:6" x14ac:dyDescent="0.15">
      <c r="A3751" s="87" t="s">
        <v>6414</v>
      </c>
      <c r="B3751" s="91" t="s">
        <v>27211</v>
      </c>
      <c r="C3751" s="91" t="s">
        <v>27212</v>
      </c>
      <c r="D3751" s="91" t="s">
        <v>27213</v>
      </c>
      <c r="E3751" s="62" t="s">
        <v>15760</v>
      </c>
      <c r="F3751" s="62" t="s">
        <v>15768</v>
      </c>
    </row>
    <row r="3752" spans="1:6" x14ac:dyDescent="0.15">
      <c r="A3752" s="87" t="s">
        <v>6417</v>
      </c>
      <c r="B3752" s="91" t="s">
        <v>27214</v>
      </c>
      <c r="C3752" s="91" t="s">
        <v>27215</v>
      </c>
      <c r="D3752" s="91" t="s">
        <v>27216</v>
      </c>
      <c r="E3752" s="62" t="s">
        <v>15760</v>
      </c>
      <c r="F3752" s="62" t="s">
        <v>15768</v>
      </c>
    </row>
    <row r="3753" spans="1:6" x14ac:dyDescent="0.15">
      <c r="A3753" s="87" t="s">
        <v>6420</v>
      </c>
      <c r="B3753" s="91" t="s">
        <v>27217</v>
      </c>
      <c r="C3753" s="91" t="s">
        <v>27218</v>
      </c>
      <c r="D3753" s="91" t="s">
        <v>27219</v>
      </c>
      <c r="E3753" s="62" t="s">
        <v>15760</v>
      </c>
      <c r="F3753" s="62" t="s">
        <v>15768</v>
      </c>
    </row>
    <row r="3754" spans="1:6" x14ac:dyDescent="0.15">
      <c r="A3754" s="87" t="s">
        <v>6423</v>
      </c>
      <c r="B3754" s="91" t="s">
        <v>27220</v>
      </c>
      <c r="C3754" s="91" t="s">
        <v>27221</v>
      </c>
      <c r="D3754" s="91" t="s">
        <v>27222</v>
      </c>
      <c r="E3754" s="62" t="s">
        <v>15760</v>
      </c>
      <c r="F3754" s="62" t="s">
        <v>15768</v>
      </c>
    </row>
    <row r="3755" spans="1:6" x14ac:dyDescent="0.15">
      <c r="A3755" s="87" t="s">
        <v>6426</v>
      </c>
      <c r="B3755" s="91" t="s">
        <v>27223</v>
      </c>
      <c r="C3755" s="91" t="s">
        <v>27224</v>
      </c>
      <c r="D3755" s="91" t="s">
        <v>27225</v>
      </c>
      <c r="E3755" s="62" t="s">
        <v>15760</v>
      </c>
      <c r="F3755" s="62" t="s">
        <v>15768</v>
      </c>
    </row>
    <row r="3756" spans="1:6" x14ac:dyDescent="0.15">
      <c r="A3756" s="87" t="s">
        <v>6429</v>
      </c>
      <c r="B3756" s="91" t="s">
        <v>27226</v>
      </c>
      <c r="C3756" s="91" t="s">
        <v>27227</v>
      </c>
      <c r="D3756" s="91" t="s">
        <v>27228</v>
      </c>
      <c r="E3756" s="62" t="s">
        <v>15760</v>
      </c>
      <c r="F3756" s="62" t="s">
        <v>15768</v>
      </c>
    </row>
    <row r="3757" spans="1:6" x14ac:dyDescent="0.15">
      <c r="A3757" s="87" t="s">
        <v>6432</v>
      </c>
      <c r="B3757" s="91" t="s">
        <v>27229</v>
      </c>
      <c r="C3757" s="91" t="s">
        <v>27230</v>
      </c>
      <c r="D3757" s="91" t="s">
        <v>27231</v>
      </c>
      <c r="E3757" s="62" t="s">
        <v>15760</v>
      </c>
      <c r="F3757" s="62" t="s">
        <v>15768</v>
      </c>
    </row>
    <row r="3758" spans="1:6" x14ac:dyDescent="0.15">
      <c r="A3758" s="87" t="s">
        <v>6435</v>
      </c>
      <c r="B3758" s="91" t="s">
        <v>27232</v>
      </c>
      <c r="C3758" s="91" t="s">
        <v>27233</v>
      </c>
      <c r="D3758" s="91" t="s">
        <v>27234</v>
      </c>
      <c r="E3758" s="62" t="s">
        <v>15760</v>
      </c>
      <c r="F3758" s="62" t="s">
        <v>15768</v>
      </c>
    </row>
    <row r="3759" spans="1:6" x14ac:dyDescent="0.15">
      <c r="A3759" s="87" t="s">
        <v>18507</v>
      </c>
      <c r="B3759" s="91" t="s">
        <v>27235</v>
      </c>
      <c r="C3759" s="91" t="s">
        <v>27236</v>
      </c>
      <c r="D3759" s="91" t="s">
        <v>27237</v>
      </c>
      <c r="E3759" s="62" t="s">
        <v>15760</v>
      </c>
      <c r="F3759" s="62" t="s">
        <v>15768</v>
      </c>
    </row>
    <row r="3760" spans="1:6" x14ac:dyDescent="0.15">
      <c r="A3760" s="87" t="s">
        <v>6441</v>
      </c>
      <c r="B3760" s="91" t="s">
        <v>27238</v>
      </c>
      <c r="C3760" s="91" t="s">
        <v>27239</v>
      </c>
      <c r="D3760" s="91" t="s">
        <v>27240</v>
      </c>
      <c r="E3760" s="62" t="s">
        <v>15760</v>
      </c>
      <c r="F3760" s="62" t="s">
        <v>15768</v>
      </c>
    </row>
    <row r="3761" spans="1:6" x14ac:dyDescent="0.15">
      <c r="A3761" s="87" t="s">
        <v>6444</v>
      </c>
      <c r="B3761" s="91" t="s">
        <v>27241</v>
      </c>
      <c r="C3761" s="91" t="s">
        <v>27242</v>
      </c>
      <c r="D3761" s="91" t="s">
        <v>27243</v>
      </c>
      <c r="E3761" s="62" t="s">
        <v>15760</v>
      </c>
      <c r="F3761" s="62" t="s">
        <v>15768</v>
      </c>
    </row>
    <row r="3762" spans="1:6" x14ac:dyDescent="0.15">
      <c r="A3762" s="87" t="s">
        <v>6447</v>
      </c>
      <c r="B3762" s="91" t="s">
        <v>27244</v>
      </c>
      <c r="C3762" s="91" t="s">
        <v>27245</v>
      </c>
      <c r="D3762" s="91" t="s">
        <v>27246</v>
      </c>
      <c r="E3762" s="62" t="s">
        <v>15760</v>
      </c>
      <c r="F3762" s="62" t="s">
        <v>15768</v>
      </c>
    </row>
    <row r="3763" spans="1:6" x14ac:dyDescent="0.15">
      <c r="A3763" s="87" t="s">
        <v>6450</v>
      </c>
      <c r="B3763" s="91" t="s">
        <v>27247</v>
      </c>
      <c r="C3763" s="91" t="s">
        <v>27248</v>
      </c>
      <c r="D3763" s="91" t="s">
        <v>27249</v>
      </c>
      <c r="E3763" s="62" t="s">
        <v>15760</v>
      </c>
      <c r="F3763" s="62" t="s">
        <v>15768</v>
      </c>
    </row>
    <row r="3764" spans="1:6" x14ac:dyDescent="0.15">
      <c r="A3764" s="87" t="s">
        <v>6453</v>
      </c>
      <c r="B3764" s="91" t="s">
        <v>27250</v>
      </c>
      <c r="C3764" s="91" t="s">
        <v>27251</v>
      </c>
      <c r="D3764" s="91" t="s">
        <v>27252</v>
      </c>
      <c r="E3764" s="62" t="s">
        <v>15760</v>
      </c>
      <c r="F3764" s="62" t="s">
        <v>15768</v>
      </c>
    </row>
    <row r="3765" spans="1:6" x14ac:dyDescent="0.15">
      <c r="A3765" s="87" t="s">
        <v>6456</v>
      </c>
      <c r="B3765" s="91" t="s">
        <v>27253</v>
      </c>
      <c r="C3765" s="91" t="s">
        <v>27254</v>
      </c>
      <c r="D3765" s="91" t="s">
        <v>27255</v>
      </c>
      <c r="E3765" s="62" t="s">
        <v>15760</v>
      </c>
      <c r="F3765" s="62" t="s">
        <v>15768</v>
      </c>
    </row>
    <row r="3766" spans="1:6" x14ac:dyDescent="0.15">
      <c r="A3766" s="87" t="s">
        <v>6459</v>
      </c>
      <c r="B3766" s="91" t="s">
        <v>27256</v>
      </c>
      <c r="C3766" s="91" t="s">
        <v>27257</v>
      </c>
      <c r="D3766" s="91" t="s">
        <v>27258</v>
      </c>
      <c r="E3766" s="62" t="s">
        <v>15760</v>
      </c>
      <c r="F3766" s="62" t="s">
        <v>15768</v>
      </c>
    </row>
    <row r="3767" spans="1:6" x14ac:dyDescent="0.15">
      <c r="A3767" s="87" t="s">
        <v>6462</v>
      </c>
      <c r="B3767" s="91" t="s">
        <v>27259</v>
      </c>
      <c r="C3767" s="91" t="s">
        <v>27260</v>
      </c>
      <c r="D3767" s="91" t="s">
        <v>27261</v>
      </c>
      <c r="E3767" s="62" t="s">
        <v>15760</v>
      </c>
      <c r="F3767" s="62" t="s">
        <v>15768</v>
      </c>
    </row>
    <row r="3768" spans="1:6" x14ac:dyDescent="0.15">
      <c r="A3768" s="87" t="s">
        <v>6465</v>
      </c>
      <c r="B3768" s="91" t="s">
        <v>27262</v>
      </c>
      <c r="C3768" s="91" t="s">
        <v>27263</v>
      </c>
      <c r="D3768" s="91" t="s">
        <v>27264</v>
      </c>
      <c r="E3768" s="62" t="s">
        <v>15760</v>
      </c>
      <c r="F3768" s="62" t="s">
        <v>15768</v>
      </c>
    </row>
    <row r="3769" spans="1:6" x14ac:dyDescent="0.15">
      <c r="A3769" s="87" t="s">
        <v>6468</v>
      </c>
      <c r="B3769" s="91" t="s">
        <v>27265</v>
      </c>
      <c r="C3769" s="91" t="s">
        <v>27266</v>
      </c>
      <c r="D3769" s="91" t="s">
        <v>27267</v>
      </c>
      <c r="E3769" s="62" t="s">
        <v>15760</v>
      </c>
      <c r="F3769" s="62" t="s">
        <v>15768</v>
      </c>
    </row>
    <row r="3770" spans="1:6" x14ac:dyDescent="0.15">
      <c r="A3770" s="87" t="s">
        <v>6471</v>
      </c>
      <c r="B3770" s="91" t="s">
        <v>27268</v>
      </c>
      <c r="C3770" s="91" t="s">
        <v>27269</v>
      </c>
      <c r="D3770" s="91" t="s">
        <v>27270</v>
      </c>
      <c r="E3770" s="62" t="s">
        <v>15760</v>
      </c>
      <c r="F3770" s="62" t="s">
        <v>15768</v>
      </c>
    </row>
    <row r="3771" spans="1:6" x14ac:dyDescent="0.15">
      <c r="A3771" s="87" t="s">
        <v>6474</v>
      </c>
      <c r="B3771" s="91" t="s">
        <v>27271</v>
      </c>
      <c r="C3771" s="91" t="s">
        <v>27272</v>
      </c>
      <c r="D3771" s="91" t="s">
        <v>27273</v>
      </c>
      <c r="E3771" s="62" t="s">
        <v>15760</v>
      </c>
      <c r="F3771" s="62" t="s">
        <v>15768</v>
      </c>
    </row>
    <row r="3772" spans="1:6" x14ac:dyDescent="0.15">
      <c r="A3772" s="87" t="s">
        <v>6476</v>
      </c>
      <c r="B3772" s="91" t="s">
        <v>27274</v>
      </c>
      <c r="C3772" s="91" t="s">
        <v>27275</v>
      </c>
      <c r="D3772" s="91" t="s">
        <v>27276</v>
      </c>
      <c r="E3772" s="62" t="s">
        <v>15760</v>
      </c>
      <c r="F3772" s="62" t="s">
        <v>15768</v>
      </c>
    </row>
    <row r="3773" spans="1:6" x14ac:dyDescent="0.15">
      <c r="A3773" s="87" t="s">
        <v>6479</v>
      </c>
      <c r="B3773" s="91" t="s">
        <v>27277</v>
      </c>
      <c r="C3773" s="91" t="s">
        <v>27278</v>
      </c>
      <c r="D3773" s="91" t="s">
        <v>27279</v>
      </c>
      <c r="E3773" s="62" t="s">
        <v>15760</v>
      </c>
      <c r="F3773" s="62" t="s">
        <v>15768</v>
      </c>
    </row>
    <row r="3774" spans="1:6" x14ac:dyDescent="0.15">
      <c r="A3774" s="87" t="s">
        <v>6482</v>
      </c>
      <c r="B3774" s="91" t="s">
        <v>27280</v>
      </c>
      <c r="C3774" s="91" t="s">
        <v>27281</v>
      </c>
      <c r="D3774" s="91" t="s">
        <v>27282</v>
      </c>
      <c r="E3774" s="62" t="s">
        <v>15760</v>
      </c>
      <c r="F3774" s="62" t="s">
        <v>15768</v>
      </c>
    </row>
    <row r="3775" spans="1:6" x14ac:dyDescent="0.15">
      <c r="A3775" s="87" t="s">
        <v>6485</v>
      </c>
      <c r="B3775" s="91" t="s">
        <v>27283</v>
      </c>
      <c r="C3775" s="91" t="s">
        <v>27284</v>
      </c>
      <c r="D3775" s="91" t="s">
        <v>27285</v>
      </c>
      <c r="E3775" s="62" t="s">
        <v>15760</v>
      </c>
      <c r="F3775" s="62" t="s">
        <v>15768</v>
      </c>
    </row>
    <row r="3776" spans="1:6" x14ac:dyDescent="0.15">
      <c r="A3776" s="87" t="s">
        <v>6488</v>
      </c>
      <c r="B3776" s="91" t="s">
        <v>27286</v>
      </c>
      <c r="C3776" s="91" t="s">
        <v>27287</v>
      </c>
      <c r="D3776" s="91" t="s">
        <v>27288</v>
      </c>
      <c r="E3776" s="62" t="s">
        <v>15760</v>
      </c>
      <c r="F3776" s="62" t="s">
        <v>15768</v>
      </c>
    </row>
    <row r="3777" spans="1:6" x14ac:dyDescent="0.15">
      <c r="A3777" s="87" t="s">
        <v>6491</v>
      </c>
      <c r="B3777" s="91" t="s">
        <v>27289</v>
      </c>
      <c r="C3777" s="91" t="s">
        <v>27290</v>
      </c>
      <c r="D3777" s="91" t="s">
        <v>27291</v>
      </c>
      <c r="E3777" s="62" t="s">
        <v>15760</v>
      </c>
      <c r="F3777" s="62" t="s">
        <v>15768</v>
      </c>
    </row>
    <row r="3778" spans="1:6" x14ac:dyDescent="0.15">
      <c r="A3778" s="87" t="s">
        <v>6494</v>
      </c>
      <c r="B3778" s="91" t="s">
        <v>27292</v>
      </c>
      <c r="C3778" s="91" t="s">
        <v>27293</v>
      </c>
      <c r="D3778" s="91" t="s">
        <v>27294</v>
      </c>
      <c r="E3778" s="62" t="s">
        <v>15760</v>
      </c>
      <c r="F3778" s="62" t="s">
        <v>15768</v>
      </c>
    </row>
    <row r="3779" spans="1:6" x14ac:dyDescent="0.15">
      <c r="A3779" s="87" t="s">
        <v>6497</v>
      </c>
      <c r="B3779" s="91" t="s">
        <v>27295</v>
      </c>
      <c r="C3779" s="91" t="s">
        <v>27296</v>
      </c>
      <c r="D3779" s="91" t="s">
        <v>27297</v>
      </c>
      <c r="E3779" s="62" t="s">
        <v>15760</v>
      </c>
      <c r="F3779" s="62" t="s">
        <v>15768</v>
      </c>
    </row>
    <row r="3780" spans="1:6" x14ac:dyDescent="0.15">
      <c r="A3780" s="87" t="s">
        <v>6500</v>
      </c>
      <c r="B3780" s="91" t="s">
        <v>27298</v>
      </c>
      <c r="C3780" s="91" t="s">
        <v>27299</v>
      </c>
      <c r="D3780" s="91" t="s">
        <v>27300</v>
      </c>
      <c r="E3780" s="62" t="s">
        <v>15760</v>
      </c>
      <c r="F3780" s="62" t="s">
        <v>15768</v>
      </c>
    </row>
    <row r="3781" spans="1:6" x14ac:dyDescent="0.15">
      <c r="A3781" s="87" t="s">
        <v>6503</v>
      </c>
      <c r="B3781" s="91" t="s">
        <v>27301</v>
      </c>
      <c r="C3781" s="91" t="s">
        <v>27302</v>
      </c>
      <c r="D3781" s="91" t="s">
        <v>27303</v>
      </c>
      <c r="E3781" s="62" t="s">
        <v>15760</v>
      </c>
      <c r="F3781" s="62" t="s">
        <v>15768</v>
      </c>
    </row>
    <row r="3782" spans="1:6" x14ac:dyDescent="0.15">
      <c r="A3782" s="87" t="s">
        <v>6506</v>
      </c>
      <c r="B3782" s="91" t="s">
        <v>27304</v>
      </c>
      <c r="C3782" s="91" t="s">
        <v>27305</v>
      </c>
      <c r="D3782" s="91" t="s">
        <v>27306</v>
      </c>
      <c r="E3782" s="62" t="s">
        <v>15760</v>
      </c>
      <c r="F3782" s="62" t="s">
        <v>15768</v>
      </c>
    </row>
    <row r="3783" spans="1:6" x14ac:dyDescent="0.15">
      <c r="A3783" s="87" t="s">
        <v>6509</v>
      </c>
      <c r="B3783" s="91" t="s">
        <v>27307</v>
      </c>
      <c r="C3783" s="91" t="s">
        <v>27308</v>
      </c>
      <c r="D3783" s="91" t="s">
        <v>27309</v>
      </c>
      <c r="E3783" s="62" t="s">
        <v>15760</v>
      </c>
      <c r="F3783" s="62" t="s">
        <v>15768</v>
      </c>
    </row>
    <row r="3784" spans="1:6" x14ac:dyDescent="0.15">
      <c r="A3784" s="87" t="s">
        <v>6512</v>
      </c>
      <c r="B3784" s="91" t="s">
        <v>27310</v>
      </c>
      <c r="C3784" s="91" t="s">
        <v>27311</v>
      </c>
      <c r="D3784" s="91" t="s">
        <v>27312</v>
      </c>
      <c r="E3784" s="62" t="s">
        <v>15760</v>
      </c>
      <c r="F3784" s="62" t="s">
        <v>15768</v>
      </c>
    </row>
    <row r="3785" spans="1:6" x14ac:dyDescent="0.15">
      <c r="A3785" s="87" t="s">
        <v>6515</v>
      </c>
      <c r="B3785" s="91" t="s">
        <v>27313</v>
      </c>
      <c r="C3785" s="91" t="s">
        <v>27314</v>
      </c>
      <c r="D3785" s="91" t="s">
        <v>27315</v>
      </c>
      <c r="E3785" s="62" t="s">
        <v>15760</v>
      </c>
      <c r="F3785" s="62" t="s">
        <v>15768</v>
      </c>
    </row>
    <row r="3786" spans="1:6" x14ac:dyDescent="0.15">
      <c r="A3786" s="87" t="s">
        <v>6518</v>
      </c>
      <c r="B3786" s="91" t="s">
        <v>27316</v>
      </c>
      <c r="C3786" s="91" t="s">
        <v>27317</v>
      </c>
      <c r="D3786" s="91" t="s">
        <v>27318</v>
      </c>
      <c r="E3786" s="62" t="s">
        <v>15760</v>
      </c>
      <c r="F3786" s="62" t="s">
        <v>15768</v>
      </c>
    </row>
    <row r="3787" spans="1:6" x14ac:dyDescent="0.15">
      <c r="A3787" s="87" t="s">
        <v>6521</v>
      </c>
      <c r="B3787" s="91" t="s">
        <v>27319</v>
      </c>
      <c r="C3787" s="91" t="s">
        <v>27320</v>
      </c>
      <c r="D3787" s="91" t="s">
        <v>27321</v>
      </c>
      <c r="E3787" s="62" t="s">
        <v>15760</v>
      </c>
      <c r="F3787" s="62" t="s">
        <v>15768</v>
      </c>
    </row>
    <row r="3788" spans="1:6" x14ac:dyDescent="0.15">
      <c r="A3788" s="87" t="s">
        <v>6524</v>
      </c>
      <c r="B3788" s="91" t="s">
        <v>27322</v>
      </c>
      <c r="C3788" s="91" t="s">
        <v>27323</v>
      </c>
      <c r="D3788" s="91" t="s">
        <v>27324</v>
      </c>
      <c r="E3788" s="62" t="s">
        <v>15760</v>
      </c>
      <c r="F3788" s="62" t="s">
        <v>15768</v>
      </c>
    </row>
    <row r="3789" spans="1:6" x14ac:dyDescent="0.15">
      <c r="A3789" s="87" t="s">
        <v>6527</v>
      </c>
      <c r="B3789" s="91" t="s">
        <v>27325</v>
      </c>
      <c r="C3789" s="91" t="s">
        <v>27326</v>
      </c>
      <c r="D3789" s="91" t="s">
        <v>27327</v>
      </c>
      <c r="E3789" s="62" t="s">
        <v>15760</v>
      </c>
      <c r="F3789" s="62" t="s">
        <v>15768</v>
      </c>
    </row>
    <row r="3790" spans="1:6" x14ac:dyDescent="0.15">
      <c r="A3790" s="87" t="s">
        <v>6530</v>
      </c>
      <c r="B3790" s="91" t="s">
        <v>27328</v>
      </c>
      <c r="C3790" s="91" t="s">
        <v>27329</v>
      </c>
      <c r="D3790" s="91" t="s">
        <v>27330</v>
      </c>
      <c r="E3790" s="62" t="s">
        <v>15760</v>
      </c>
      <c r="F3790" s="62" t="s">
        <v>15768</v>
      </c>
    </row>
    <row r="3791" spans="1:6" x14ac:dyDescent="0.15">
      <c r="A3791" s="87" t="s">
        <v>6533</v>
      </c>
      <c r="B3791" s="91" t="s">
        <v>27331</v>
      </c>
      <c r="C3791" s="91" t="s">
        <v>27332</v>
      </c>
      <c r="D3791" s="91" t="s">
        <v>27333</v>
      </c>
      <c r="E3791" s="62" t="s">
        <v>15760</v>
      </c>
      <c r="F3791" s="62" t="s">
        <v>15768</v>
      </c>
    </row>
    <row r="3792" spans="1:6" x14ac:dyDescent="0.15">
      <c r="A3792" s="87" t="s">
        <v>6536</v>
      </c>
      <c r="B3792" s="91" t="s">
        <v>27334</v>
      </c>
      <c r="C3792" s="91" t="s">
        <v>27335</v>
      </c>
      <c r="D3792" s="91" t="s">
        <v>27336</v>
      </c>
      <c r="E3792" s="62" t="s">
        <v>15760</v>
      </c>
      <c r="F3792" s="62" t="s">
        <v>15768</v>
      </c>
    </row>
    <row r="3793" spans="1:6" x14ac:dyDescent="0.15">
      <c r="A3793" s="87" t="s">
        <v>6539</v>
      </c>
      <c r="B3793" s="91" t="s">
        <v>27337</v>
      </c>
      <c r="C3793" s="91" t="s">
        <v>27338</v>
      </c>
      <c r="D3793" s="91" t="s">
        <v>27339</v>
      </c>
      <c r="E3793" s="62" t="s">
        <v>15760</v>
      </c>
      <c r="F3793" s="62" t="s">
        <v>15768</v>
      </c>
    </row>
    <row r="3794" spans="1:6" x14ac:dyDescent="0.15">
      <c r="A3794" s="87" t="s">
        <v>6541</v>
      </c>
      <c r="B3794" s="91" t="s">
        <v>27340</v>
      </c>
      <c r="C3794" s="91" t="s">
        <v>27341</v>
      </c>
      <c r="D3794" s="91" t="s">
        <v>27342</v>
      </c>
      <c r="E3794" s="62" t="s">
        <v>15760</v>
      </c>
      <c r="F3794" s="62" t="s">
        <v>15768</v>
      </c>
    </row>
    <row r="3795" spans="1:6" x14ac:dyDescent="0.15">
      <c r="A3795" s="87" t="s">
        <v>6544</v>
      </c>
      <c r="B3795" s="91" t="s">
        <v>27343</v>
      </c>
      <c r="C3795" s="91" t="s">
        <v>27344</v>
      </c>
      <c r="D3795" s="91" t="s">
        <v>27345</v>
      </c>
      <c r="E3795" s="62" t="s">
        <v>15760</v>
      </c>
      <c r="F3795" s="62" t="s">
        <v>15768</v>
      </c>
    </row>
    <row r="3796" spans="1:6" x14ac:dyDescent="0.15">
      <c r="A3796" s="87" t="s">
        <v>6547</v>
      </c>
      <c r="B3796" s="91" t="s">
        <v>27346</v>
      </c>
      <c r="C3796" s="91" t="s">
        <v>27347</v>
      </c>
      <c r="D3796" s="91" t="s">
        <v>27348</v>
      </c>
      <c r="E3796" s="62" t="s">
        <v>15760</v>
      </c>
      <c r="F3796" s="62" t="s">
        <v>15768</v>
      </c>
    </row>
    <row r="3797" spans="1:6" x14ac:dyDescent="0.15">
      <c r="A3797" s="87" t="s">
        <v>6550</v>
      </c>
      <c r="B3797" s="91" t="s">
        <v>27349</v>
      </c>
      <c r="C3797" s="91" t="s">
        <v>27350</v>
      </c>
      <c r="D3797" s="91" t="s">
        <v>27351</v>
      </c>
      <c r="E3797" s="62" t="s">
        <v>15760</v>
      </c>
      <c r="F3797" s="62" t="s">
        <v>15768</v>
      </c>
    </row>
    <row r="3798" spans="1:6" x14ac:dyDescent="0.15">
      <c r="A3798" s="87" t="s">
        <v>6553</v>
      </c>
      <c r="B3798" s="91" t="s">
        <v>27352</v>
      </c>
      <c r="C3798" s="91" t="s">
        <v>27353</v>
      </c>
      <c r="D3798" s="91" t="s">
        <v>27354</v>
      </c>
      <c r="E3798" s="62" t="s">
        <v>15760</v>
      </c>
      <c r="F3798" s="62" t="s">
        <v>15768</v>
      </c>
    </row>
    <row r="3799" spans="1:6" x14ac:dyDescent="0.15">
      <c r="A3799" s="87" t="s">
        <v>6556</v>
      </c>
      <c r="B3799" s="91" t="s">
        <v>27355</v>
      </c>
      <c r="C3799" s="91" t="s">
        <v>27356</v>
      </c>
      <c r="D3799" s="91" t="s">
        <v>27357</v>
      </c>
      <c r="E3799" s="62" t="s">
        <v>15760</v>
      </c>
      <c r="F3799" s="62" t="s">
        <v>15768</v>
      </c>
    </row>
    <row r="3800" spans="1:6" x14ac:dyDescent="0.15">
      <c r="A3800" s="87" t="s">
        <v>6559</v>
      </c>
      <c r="B3800" s="91" t="s">
        <v>27358</v>
      </c>
      <c r="C3800" s="91" t="s">
        <v>27359</v>
      </c>
      <c r="D3800" s="91" t="s">
        <v>27360</v>
      </c>
      <c r="E3800" s="62" t="s">
        <v>15760</v>
      </c>
      <c r="F3800" s="62" t="s">
        <v>15768</v>
      </c>
    </row>
    <row r="3801" spans="1:6" x14ac:dyDescent="0.15">
      <c r="A3801" s="87" t="s">
        <v>6562</v>
      </c>
      <c r="B3801" s="91" t="s">
        <v>27361</v>
      </c>
      <c r="C3801" s="91" t="s">
        <v>27362</v>
      </c>
      <c r="D3801" s="91" t="s">
        <v>27363</v>
      </c>
      <c r="E3801" s="62" t="s">
        <v>15760</v>
      </c>
      <c r="F3801" s="62" t="s">
        <v>15768</v>
      </c>
    </row>
    <row r="3802" spans="1:6" x14ac:dyDescent="0.15">
      <c r="A3802" s="87" t="s">
        <v>6565</v>
      </c>
      <c r="B3802" s="91" t="s">
        <v>27364</v>
      </c>
      <c r="C3802" s="91" t="s">
        <v>27365</v>
      </c>
      <c r="D3802" s="91" t="s">
        <v>27366</v>
      </c>
      <c r="E3802" s="62" t="s">
        <v>15760</v>
      </c>
      <c r="F3802" s="62" t="s">
        <v>15768</v>
      </c>
    </row>
    <row r="3803" spans="1:6" x14ac:dyDescent="0.15">
      <c r="A3803" s="87" t="s">
        <v>6568</v>
      </c>
      <c r="B3803" s="91" t="s">
        <v>27367</v>
      </c>
      <c r="C3803" s="91" t="s">
        <v>27368</v>
      </c>
      <c r="D3803" s="91" t="s">
        <v>27369</v>
      </c>
      <c r="E3803" s="62" t="s">
        <v>15760</v>
      </c>
      <c r="F3803" s="62" t="s">
        <v>15768</v>
      </c>
    </row>
    <row r="3804" spans="1:6" x14ac:dyDescent="0.15">
      <c r="A3804" s="87" t="s">
        <v>6571</v>
      </c>
      <c r="B3804" s="91" t="s">
        <v>27370</v>
      </c>
      <c r="C3804" s="91" t="s">
        <v>27371</v>
      </c>
      <c r="D3804" s="91" t="s">
        <v>27372</v>
      </c>
      <c r="E3804" s="62" t="s">
        <v>15760</v>
      </c>
      <c r="F3804" s="62" t="s">
        <v>15768</v>
      </c>
    </row>
    <row r="3805" spans="1:6" x14ac:dyDescent="0.15">
      <c r="A3805" s="87" t="s">
        <v>6574</v>
      </c>
      <c r="B3805" s="91" t="s">
        <v>27373</v>
      </c>
      <c r="C3805" s="91" t="s">
        <v>27374</v>
      </c>
      <c r="D3805" s="91" t="s">
        <v>27375</v>
      </c>
      <c r="E3805" s="62" t="s">
        <v>15760</v>
      </c>
      <c r="F3805" s="62" t="s">
        <v>15768</v>
      </c>
    </row>
    <row r="3806" spans="1:6" x14ac:dyDescent="0.15">
      <c r="A3806" s="87" t="s">
        <v>6577</v>
      </c>
      <c r="B3806" s="91" t="s">
        <v>27376</v>
      </c>
      <c r="C3806" s="91" t="s">
        <v>27377</v>
      </c>
      <c r="D3806" s="91" t="s">
        <v>27378</v>
      </c>
      <c r="E3806" s="62" t="s">
        <v>15760</v>
      </c>
      <c r="F3806" s="62" t="s">
        <v>15768</v>
      </c>
    </row>
    <row r="3807" spans="1:6" x14ac:dyDescent="0.15">
      <c r="A3807" s="87" t="s">
        <v>6580</v>
      </c>
      <c r="B3807" s="91" t="s">
        <v>27379</v>
      </c>
      <c r="C3807" s="91" t="s">
        <v>27380</v>
      </c>
      <c r="D3807" s="91" t="s">
        <v>27381</v>
      </c>
      <c r="E3807" s="62" t="s">
        <v>15760</v>
      </c>
      <c r="F3807" s="62" t="s">
        <v>15768</v>
      </c>
    </row>
    <row r="3808" spans="1:6" x14ac:dyDescent="0.15">
      <c r="A3808" s="87" t="s">
        <v>6583</v>
      </c>
      <c r="B3808" s="91" t="s">
        <v>27382</v>
      </c>
      <c r="C3808" s="91" t="s">
        <v>27383</v>
      </c>
      <c r="D3808" s="91" t="s">
        <v>27384</v>
      </c>
      <c r="E3808" s="62" t="s">
        <v>15760</v>
      </c>
      <c r="F3808" s="62" t="s">
        <v>15768</v>
      </c>
    </row>
    <row r="3809" spans="1:6" x14ac:dyDescent="0.15">
      <c r="A3809" s="87" t="s">
        <v>6586</v>
      </c>
      <c r="B3809" s="91" t="s">
        <v>27385</v>
      </c>
      <c r="C3809" s="91" t="s">
        <v>27386</v>
      </c>
      <c r="D3809" s="91" t="s">
        <v>27387</v>
      </c>
      <c r="E3809" s="62" t="s">
        <v>15760</v>
      </c>
      <c r="F3809" s="62" t="s">
        <v>15768</v>
      </c>
    </row>
    <row r="3810" spans="1:6" x14ac:dyDescent="0.15">
      <c r="A3810" s="87" t="s">
        <v>6589</v>
      </c>
      <c r="B3810" s="91" t="s">
        <v>27388</v>
      </c>
      <c r="C3810" s="91" t="s">
        <v>27389</v>
      </c>
      <c r="D3810" s="91" t="s">
        <v>27390</v>
      </c>
      <c r="E3810" s="62" t="s">
        <v>15760</v>
      </c>
      <c r="F3810" s="62" t="s">
        <v>15768</v>
      </c>
    </row>
    <row r="3811" spans="1:6" x14ac:dyDescent="0.15">
      <c r="A3811" s="87" t="s">
        <v>6592</v>
      </c>
      <c r="B3811" s="91" t="s">
        <v>27391</v>
      </c>
      <c r="C3811" s="91" t="s">
        <v>27392</v>
      </c>
      <c r="D3811" s="91" t="s">
        <v>27393</v>
      </c>
      <c r="E3811" s="62" t="s">
        <v>15760</v>
      </c>
      <c r="F3811" s="62" t="s">
        <v>15768</v>
      </c>
    </row>
    <row r="3812" spans="1:6" x14ac:dyDescent="0.15">
      <c r="A3812" s="87" t="s">
        <v>6595</v>
      </c>
      <c r="B3812" s="91" t="s">
        <v>27394</v>
      </c>
      <c r="C3812" s="91" t="s">
        <v>27395</v>
      </c>
      <c r="D3812" s="91" t="s">
        <v>27396</v>
      </c>
      <c r="E3812" s="62" t="s">
        <v>15760</v>
      </c>
      <c r="F3812" s="62" t="s">
        <v>15768</v>
      </c>
    </row>
    <row r="3813" spans="1:6" x14ac:dyDescent="0.15">
      <c r="A3813" s="87" t="s">
        <v>6598</v>
      </c>
      <c r="B3813" s="91" t="s">
        <v>27397</v>
      </c>
      <c r="C3813" s="91" t="s">
        <v>27398</v>
      </c>
      <c r="D3813" s="91" t="s">
        <v>27399</v>
      </c>
      <c r="E3813" s="62" t="s">
        <v>15760</v>
      </c>
      <c r="F3813" s="62" t="s">
        <v>15768</v>
      </c>
    </row>
    <row r="3814" spans="1:6" x14ac:dyDescent="0.15">
      <c r="A3814" s="87" t="s">
        <v>6601</v>
      </c>
      <c r="B3814" s="91" t="s">
        <v>27400</v>
      </c>
      <c r="C3814" s="91" t="s">
        <v>27401</v>
      </c>
      <c r="D3814" s="91" t="s">
        <v>27402</v>
      </c>
      <c r="E3814" s="62" t="s">
        <v>15760</v>
      </c>
      <c r="F3814" s="62" t="s">
        <v>15768</v>
      </c>
    </row>
    <row r="3815" spans="1:6" x14ac:dyDescent="0.15">
      <c r="A3815" s="87" t="s">
        <v>6604</v>
      </c>
      <c r="B3815" s="91" t="s">
        <v>27403</v>
      </c>
      <c r="C3815" s="91" t="s">
        <v>27404</v>
      </c>
      <c r="D3815" s="91" t="s">
        <v>27405</v>
      </c>
      <c r="E3815" s="62" t="s">
        <v>15760</v>
      </c>
      <c r="F3815" s="62" t="s">
        <v>15768</v>
      </c>
    </row>
    <row r="3816" spans="1:6" x14ac:dyDescent="0.15">
      <c r="A3816" s="87" t="s">
        <v>6607</v>
      </c>
      <c r="B3816" s="91" t="s">
        <v>27406</v>
      </c>
      <c r="C3816" s="91" t="s">
        <v>27407</v>
      </c>
      <c r="D3816" s="91" t="s">
        <v>27408</v>
      </c>
      <c r="E3816" s="62" t="s">
        <v>15760</v>
      </c>
      <c r="F3816" s="62" t="s">
        <v>15768</v>
      </c>
    </row>
    <row r="3817" spans="1:6" x14ac:dyDescent="0.15">
      <c r="A3817" s="87" t="s">
        <v>6610</v>
      </c>
      <c r="B3817" s="91" t="s">
        <v>27409</v>
      </c>
      <c r="C3817" s="91" t="s">
        <v>27410</v>
      </c>
      <c r="D3817" s="91" t="s">
        <v>27411</v>
      </c>
      <c r="E3817" s="62" t="s">
        <v>15760</v>
      </c>
      <c r="F3817" s="62" t="s">
        <v>15768</v>
      </c>
    </row>
    <row r="3818" spans="1:6" x14ac:dyDescent="0.15">
      <c r="A3818" s="87" t="s">
        <v>6613</v>
      </c>
      <c r="B3818" s="91" t="s">
        <v>27412</v>
      </c>
      <c r="C3818" s="91" t="s">
        <v>27413</v>
      </c>
      <c r="D3818" s="91" t="s">
        <v>27414</v>
      </c>
      <c r="E3818" s="62" t="s">
        <v>15760</v>
      </c>
      <c r="F3818" s="62" t="s">
        <v>15768</v>
      </c>
    </row>
    <row r="3819" spans="1:6" x14ac:dyDescent="0.15">
      <c r="A3819" s="87" t="s">
        <v>6616</v>
      </c>
      <c r="B3819" s="91" t="s">
        <v>27415</v>
      </c>
      <c r="C3819" s="91" t="s">
        <v>27416</v>
      </c>
      <c r="D3819" s="91" t="s">
        <v>27417</v>
      </c>
      <c r="E3819" s="62" t="s">
        <v>15760</v>
      </c>
      <c r="F3819" s="62" t="s">
        <v>15768</v>
      </c>
    </row>
    <row r="3820" spans="1:6" x14ac:dyDescent="0.15">
      <c r="A3820" s="87" t="s">
        <v>6619</v>
      </c>
      <c r="B3820" s="91" t="s">
        <v>27418</v>
      </c>
      <c r="C3820" s="91" t="s">
        <v>27419</v>
      </c>
      <c r="D3820" s="91" t="s">
        <v>27420</v>
      </c>
      <c r="E3820" s="62" t="s">
        <v>15760</v>
      </c>
      <c r="F3820" s="62" t="s">
        <v>15768</v>
      </c>
    </row>
    <row r="3821" spans="1:6" x14ac:dyDescent="0.15">
      <c r="A3821" s="87" t="s">
        <v>6622</v>
      </c>
      <c r="B3821" s="91" t="s">
        <v>27421</v>
      </c>
      <c r="C3821" s="91" t="s">
        <v>27422</v>
      </c>
      <c r="D3821" s="91" t="s">
        <v>27423</v>
      </c>
      <c r="E3821" s="62" t="s">
        <v>15760</v>
      </c>
      <c r="F3821" s="62" t="s">
        <v>15768</v>
      </c>
    </row>
    <row r="3822" spans="1:6" x14ac:dyDescent="0.15">
      <c r="A3822" s="87" t="s">
        <v>6625</v>
      </c>
      <c r="B3822" s="91" t="s">
        <v>27424</v>
      </c>
      <c r="C3822" s="91" t="s">
        <v>27425</v>
      </c>
      <c r="D3822" s="91" t="s">
        <v>27426</v>
      </c>
      <c r="E3822" s="62" t="s">
        <v>15760</v>
      </c>
      <c r="F3822" s="62" t="s">
        <v>15768</v>
      </c>
    </row>
    <row r="3823" spans="1:6" x14ac:dyDescent="0.15">
      <c r="A3823" s="87" t="s">
        <v>6628</v>
      </c>
      <c r="B3823" s="91" t="s">
        <v>27427</v>
      </c>
      <c r="C3823" s="91" t="s">
        <v>27428</v>
      </c>
      <c r="D3823" s="91" t="s">
        <v>27429</v>
      </c>
      <c r="E3823" s="62" t="s">
        <v>15760</v>
      </c>
      <c r="F3823" s="62" t="s">
        <v>15768</v>
      </c>
    </row>
    <row r="3824" spans="1:6" x14ac:dyDescent="0.15">
      <c r="A3824" s="87" t="s">
        <v>6631</v>
      </c>
      <c r="B3824" s="91" t="s">
        <v>27430</v>
      </c>
      <c r="C3824" s="91" t="s">
        <v>27431</v>
      </c>
      <c r="D3824" s="91" t="s">
        <v>27432</v>
      </c>
      <c r="E3824" s="62" t="s">
        <v>15760</v>
      </c>
      <c r="F3824" s="62" t="s">
        <v>15768</v>
      </c>
    </row>
    <row r="3825" spans="1:6" x14ac:dyDescent="0.15">
      <c r="A3825" s="87" t="s">
        <v>6634</v>
      </c>
      <c r="B3825" s="91" t="s">
        <v>27433</v>
      </c>
      <c r="C3825" s="91" t="s">
        <v>27434</v>
      </c>
      <c r="D3825" s="91" t="s">
        <v>27435</v>
      </c>
      <c r="E3825" s="62" t="s">
        <v>15760</v>
      </c>
      <c r="F3825" s="62" t="s">
        <v>15768</v>
      </c>
    </row>
    <row r="3826" spans="1:6" x14ac:dyDescent="0.15">
      <c r="A3826" s="87" t="s">
        <v>6637</v>
      </c>
      <c r="B3826" s="91" t="s">
        <v>27436</v>
      </c>
      <c r="C3826" s="91" t="s">
        <v>27437</v>
      </c>
      <c r="D3826" s="91" t="s">
        <v>27438</v>
      </c>
      <c r="E3826" s="62" t="s">
        <v>15760</v>
      </c>
      <c r="F3826" s="62" t="s">
        <v>15768</v>
      </c>
    </row>
    <row r="3827" spans="1:6" x14ac:dyDescent="0.15">
      <c r="A3827" s="87" t="s">
        <v>6640</v>
      </c>
      <c r="B3827" s="91" t="s">
        <v>27439</v>
      </c>
      <c r="C3827" s="91" t="s">
        <v>27440</v>
      </c>
      <c r="D3827" s="91" t="s">
        <v>27441</v>
      </c>
      <c r="E3827" s="62" t="s">
        <v>15760</v>
      </c>
      <c r="F3827" s="62" t="s">
        <v>15768</v>
      </c>
    </row>
    <row r="3828" spans="1:6" x14ac:dyDescent="0.15">
      <c r="A3828" s="87" t="s">
        <v>6643</v>
      </c>
      <c r="B3828" s="91" t="s">
        <v>27442</v>
      </c>
      <c r="C3828" s="91" t="s">
        <v>27443</v>
      </c>
      <c r="D3828" s="91" t="s">
        <v>27444</v>
      </c>
      <c r="E3828" s="62" t="s">
        <v>15760</v>
      </c>
      <c r="F3828" s="62" t="s">
        <v>15768</v>
      </c>
    </row>
    <row r="3829" spans="1:6" x14ac:dyDescent="0.15">
      <c r="A3829" s="87" t="s">
        <v>6646</v>
      </c>
      <c r="B3829" s="91" t="s">
        <v>27445</v>
      </c>
      <c r="C3829" s="91" t="s">
        <v>27446</v>
      </c>
      <c r="D3829" s="91" t="s">
        <v>27447</v>
      </c>
      <c r="E3829" s="62" t="s">
        <v>15760</v>
      </c>
      <c r="F3829" s="62" t="s">
        <v>15768</v>
      </c>
    </row>
    <row r="3830" spans="1:6" x14ac:dyDescent="0.15">
      <c r="A3830" s="87" t="s">
        <v>6649</v>
      </c>
      <c r="B3830" s="91" t="s">
        <v>27448</v>
      </c>
      <c r="C3830" s="91" t="s">
        <v>27449</v>
      </c>
      <c r="D3830" s="91" t="s">
        <v>27450</v>
      </c>
      <c r="E3830" s="62" t="s">
        <v>15760</v>
      </c>
      <c r="F3830" s="62" t="s">
        <v>15768</v>
      </c>
    </row>
    <row r="3831" spans="1:6" x14ac:dyDescent="0.15">
      <c r="A3831" s="87" t="s">
        <v>6652</v>
      </c>
      <c r="B3831" s="91" t="s">
        <v>27451</v>
      </c>
      <c r="C3831" s="91" t="s">
        <v>27452</v>
      </c>
      <c r="D3831" s="91" t="s">
        <v>27453</v>
      </c>
      <c r="E3831" s="62" t="s">
        <v>15760</v>
      </c>
      <c r="F3831" s="62" t="s">
        <v>15768</v>
      </c>
    </row>
    <row r="3832" spans="1:6" x14ac:dyDescent="0.15">
      <c r="A3832" s="87" t="s">
        <v>6655</v>
      </c>
      <c r="B3832" s="91" t="s">
        <v>27454</v>
      </c>
      <c r="C3832" s="91" t="s">
        <v>27455</v>
      </c>
      <c r="D3832" s="91" t="s">
        <v>27456</v>
      </c>
      <c r="E3832" s="62" t="s">
        <v>15760</v>
      </c>
      <c r="F3832" s="62" t="s">
        <v>15768</v>
      </c>
    </row>
    <row r="3833" spans="1:6" x14ac:dyDescent="0.15">
      <c r="A3833" s="87" t="s">
        <v>6658</v>
      </c>
      <c r="B3833" s="91" t="s">
        <v>27457</v>
      </c>
      <c r="C3833" s="91" t="s">
        <v>27458</v>
      </c>
      <c r="D3833" s="91" t="s">
        <v>27459</v>
      </c>
      <c r="E3833" s="62" t="s">
        <v>15760</v>
      </c>
      <c r="F3833" s="62" t="s">
        <v>15768</v>
      </c>
    </row>
    <row r="3834" spans="1:6" x14ac:dyDescent="0.15">
      <c r="A3834" s="87" t="s">
        <v>6661</v>
      </c>
      <c r="B3834" s="91" t="s">
        <v>27460</v>
      </c>
      <c r="C3834" s="91" t="s">
        <v>27461</v>
      </c>
      <c r="D3834" s="91" t="s">
        <v>27462</v>
      </c>
      <c r="E3834" s="62" t="s">
        <v>15760</v>
      </c>
      <c r="F3834" s="62" t="s">
        <v>15768</v>
      </c>
    </row>
    <row r="3835" spans="1:6" x14ac:dyDescent="0.15">
      <c r="A3835" s="87" t="s">
        <v>6664</v>
      </c>
      <c r="B3835" s="91" t="s">
        <v>27463</v>
      </c>
      <c r="C3835" s="91" t="s">
        <v>27464</v>
      </c>
      <c r="D3835" s="91" t="s">
        <v>27465</v>
      </c>
      <c r="E3835" s="62" t="s">
        <v>15760</v>
      </c>
      <c r="F3835" s="62" t="s">
        <v>15768</v>
      </c>
    </row>
    <row r="3836" spans="1:6" x14ac:dyDescent="0.15">
      <c r="A3836" s="87" t="s">
        <v>6667</v>
      </c>
      <c r="B3836" s="91" t="s">
        <v>27466</v>
      </c>
      <c r="C3836" s="91" t="s">
        <v>27467</v>
      </c>
      <c r="D3836" s="91" t="s">
        <v>27468</v>
      </c>
      <c r="E3836" s="62" t="s">
        <v>15760</v>
      </c>
      <c r="F3836" s="62" t="s">
        <v>15768</v>
      </c>
    </row>
    <row r="3837" spans="1:6" x14ac:dyDescent="0.15">
      <c r="A3837" s="87" t="s">
        <v>6670</v>
      </c>
      <c r="B3837" s="91" t="s">
        <v>27469</v>
      </c>
      <c r="C3837" s="91" t="s">
        <v>27470</v>
      </c>
      <c r="D3837" s="91" t="s">
        <v>27471</v>
      </c>
      <c r="E3837" s="62" t="s">
        <v>15760</v>
      </c>
      <c r="F3837" s="62" t="s">
        <v>15768</v>
      </c>
    </row>
    <row r="3838" spans="1:6" x14ac:dyDescent="0.15">
      <c r="A3838" s="87" t="s">
        <v>6673</v>
      </c>
      <c r="B3838" s="91" t="s">
        <v>27472</v>
      </c>
      <c r="C3838" s="91" t="s">
        <v>27473</v>
      </c>
      <c r="D3838" s="91" t="s">
        <v>27474</v>
      </c>
      <c r="E3838" s="62" t="s">
        <v>15760</v>
      </c>
      <c r="F3838" s="62" t="s">
        <v>15768</v>
      </c>
    </row>
    <row r="3839" spans="1:6" x14ac:dyDescent="0.15">
      <c r="A3839" s="87" t="s">
        <v>6676</v>
      </c>
      <c r="B3839" s="91" t="s">
        <v>27475</v>
      </c>
      <c r="C3839" s="91" t="s">
        <v>27476</v>
      </c>
      <c r="D3839" s="91" t="s">
        <v>27477</v>
      </c>
      <c r="E3839" s="62" t="s">
        <v>15760</v>
      </c>
      <c r="F3839" s="62" t="s">
        <v>15768</v>
      </c>
    </row>
    <row r="3840" spans="1:6" x14ac:dyDescent="0.15">
      <c r="A3840" s="87" t="s">
        <v>6679</v>
      </c>
      <c r="B3840" s="91" t="s">
        <v>27478</v>
      </c>
      <c r="C3840" s="91" t="s">
        <v>27479</v>
      </c>
      <c r="D3840" s="91" t="s">
        <v>27480</v>
      </c>
      <c r="E3840" s="62" t="s">
        <v>15760</v>
      </c>
      <c r="F3840" s="62" t="s">
        <v>15768</v>
      </c>
    </row>
    <row r="3841" spans="1:6" x14ac:dyDescent="0.15">
      <c r="A3841" s="87" t="s">
        <v>6682</v>
      </c>
      <c r="B3841" s="91" t="s">
        <v>27481</v>
      </c>
      <c r="C3841" s="91" t="s">
        <v>27482</v>
      </c>
      <c r="D3841" s="91" t="s">
        <v>27483</v>
      </c>
      <c r="E3841" s="62" t="s">
        <v>15760</v>
      </c>
      <c r="F3841" s="62" t="s">
        <v>15768</v>
      </c>
    </row>
    <row r="3842" spans="1:6" x14ac:dyDescent="0.15">
      <c r="A3842" s="87" t="s">
        <v>6685</v>
      </c>
      <c r="B3842" s="91" t="s">
        <v>27484</v>
      </c>
      <c r="C3842" s="91" t="s">
        <v>27485</v>
      </c>
      <c r="D3842" s="91" t="s">
        <v>27486</v>
      </c>
      <c r="E3842" s="62" t="s">
        <v>15760</v>
      </c>
      <c r="F3842" s="62" t="s">
        <v>15768</v>
      </c>
    </row>
    <row r="3843" spans="1:6" x14ac:dyDescent="0.15">
      <c r="A3843" s="87" t="s">
        <v>6687</v>
      </c>
      <c r="B3843" s="91" t="s">
        <v>27487</v>
      </c>
      <c r="C3843" s="91" t="s">
        <v>27488</v>
      </c>
      <c r="D3843" s="91" t="s">
        <v>27489</v>
      </c>
      <c r="E3843" s="62" t="s">
        <v>15760</v>
      </c>
      <c r="F3843" s="62" t="s">
        <v>15768</v>
      </c>
    </row>
    <row r="3844" spans="1:6" x14ac:dyDescent="0.15">
      <c r="A3844" s="87" t="s">
        <v>6690</v>
      </c>
      <c r="B3844" s="91" t="s">
        <v>27490</v>
      </c>
      <c r="C3844" s="91" t="s">
        <v>27491</v>
      </c>
      <c r="D3844" s="91" t="s">
        <v>27492</v>
      </c>
      <c r="E3844" s="62" t="s">
        <v>15760</v>
      </c>
      <c r="F3844" s="62" t="s">
        <v>15768</v>
      </c>
    </row>
    <row r="3845" spans="1:6" x14ac:dyDescent="0.15">
      <c r="A3845" s="87" t="s">
        <v>6693</v>
      </c>
      <c r="B3845" s="91" t="s">
        <v>27493</v>
      </c>
      <c r="C3845" s="91" t="s">
        <v>27494</v>
      </c>
      <c r="D3845" s="91" t="s">
        <v>27495</v>
      </c>
      <c r="E3845" s="62" t="s">
        <v>15760</v>
      </c>
      <c r="F3845" s="62" t="s">
        <v>15768</v>
      </c>
    </row>
    <row r="3846" spans="1:6" x14ac:dyDescent="0.15">
      <c r="A3846" s="87" t="s">
        <v>6696</v>
      </c>
      <c r="B3846" s="91" t="s">
        <v>27496</v>
      </c>
      <c r="C3846" s="91" t="s">
        <v>27497</v>
      </c>
      <c r="D3846" s="91" t="s">
        <v>27498</v>
      </c>
      <c r="E3846" s="62" t="s">
        <v>15760</v>
      </c>
      <c r="F3846" s="62" t="s">
        <v>15768</v>
      </c>
    </row>
    <row r="3847" spans="1:6" x14ac:dyDescent="0.15">
      <c r="A3847" s="87" t="s">
        <v>6699</v>
      </c>
      <c r="B3847" s="91" t="s">
        <v>27499</v>
      </c>
      <c r="C3847" s="91" t="s">
        <v>27500</v>
      </c>
      <c r="D3847" s="91" t="s">
        <v>27501</v>
      </c>
      <c r="E3847" s="62" t="s">
        <v>15760</v>
      </c>
      <c r="F3847" s="62" t="s">
        <v>15768</v>
      </c>
    </row>
    <row r="3848" spans="1:6" x14ac:dyDescent="0.15">
      <c r="A3848" s="87" t="s">
        <v>6702</v>
      </c>
      <c r="B3848" s="91" t="s">
        <v>27502</v>
      </c>
      <c r="C3848" s="91" t="s">
        <v>27503</v>
      </c>
      <c r="D3848" s="91" t="s">
        <v>27504</v>
      </c>
      <c r="E3848" s="62" t="s">
        <v>15760</v>
      </c>
      <c r="F3848" s="62" t="s">
        <v>15768</v>
      </c>
    </row>
    <row r="3849" spans="1:6" x14ac:dyDescent="0.15">
      <c r="A3849" s="87" t="s">
        <v>2826</v>
      </c>
      <c r="B3849" s="91" t="s">
        <v>27505</v>
      </c>
      <c r="C3849" s="91" t="s">
        <v>27506</v>
      </c>
      <c r="D3849" s="91" t="s">
        <v>27507</v>
      </c>
      <c r="E3849" s="62" t="s">
        <v>15760</v>
      </c>
      <c r="F3849" s="62" t="s">
        <v>15764</v>
      </c>
    </row>
    <row r="3850" spans="1:6" x14ac:dyDescent="0.15">
      <c r="A3850" s="87" t="s">
        <v>2912</v>
      </c>
      <c r="B3850" s="91" t="s">
        <v>27508</v>
      </c>
      <c r="C3850" s="91" t="s">
        <v>27509</v>
      </c>
      <c r="D3850" s="91" t="s">
        <v>27510</v>
      </c>
      <c r="E3850" s="62" t="s">
        <v>15760</v>
      </c>
      <c r="F3850" s="62" t="s">
        <v>15764</v>
      </c>
    </row>
    <row r="3851" spans="1:6" x14ac:dyDescent="0.15">
      <c r="A3851" s="87" t="s">
        <v>3227</v>
      </c>
      <c r="B3851" s="91" t="s">
        <v>27511</v>
      </c>
      <c r="C3851" s="91" t="s">
        <v>27512</v>
      </c>
      <c r="D3851" s="91" t="s">
        <v>27513</v>
      </c>
      <c r="E3851" s="62" t="s">
        <v>15760</v>
      </c>
      <c r="F3851" s="62" t="s">
        <v>15764</v>
      </c>
    </row>
    <row r="3852" spans="1:6" x14ac:dyDescent="0.15">
      <c r="A3852" s="87" t="s">
        <v>1392</v>
      </c>
      <c r="B3852" s="91" t="s">
        <v>27514</v>
      </c>
      <c r="C3852" s="91" t="s">
        <v>27515</v>
      </c>
      <c r="D3852" s="91" t="s">
        <v>27516</v>
      </c>
      <c r="E3852" s="62" t="s">
        <v>15760</v>
      </c>
      <c r="F3852" s="62" t="s">
        <v>15764</v>
      </c>
    </row>
    <row r="3853" spans="1:6" x14ac:dyDescent="0.15">
      <c r="A3853" s="87" t="s">
        <v>2893</v>
      </c>
      <c r="B3853" s="91" t="s">
        <v>27517</v>
      </c>
      <c r="C3853" s="91" t="s">
        <v>27518</v>
      </c>
      <c r="D3853" s="91" t="s">
        <v>27519</v>
      </c>
      <c r="E3853" s="62" t="s">
        <v>15760</v>
      </c>
      <c r="F3853" s="62" t="s">
        <v>15764</v>
      </c>
    </row>
    <row r="3854" spans="1:6" x14ac:dyDescent="0.15">
      <c r="A3854" s="87" t="s">
        <v>1940</v>
      </c>
      <c r="B3854" s="91" t="s">
        <v>27520</v>
      </c>
      <c r="C3854" s="91" t="s">
        <v>27521</v>
      </c>
      <c r="D3854" s="91" t="s">
        <v>27522</v>
      </c>
      <c r="E3854" s="62" t="s">
        <v>15760</v>
      </c>
      <c r="F3854" s="62" t="s">
        <v>15764</v>
      </c>
    </row>
    <row r="3855" spans="1:6" x14ac:dyDescent="0.15">
      <c r="A3855" s="87" t="s">
        <v>2982</v>
      </c>
      <c r="B3855" s="91" t="s">
        <v>27523</v>
      </c>
      <c r="C3855" s="91" t="s">
        <v>27524</v>
      </c>
      <c r="D3855" s="91" t="s">
        <v>27525</v>
      </c>
      <c r="E3855" s="62" t="s">
        <v>15760</v>
      </c>
      <c r="F3855" s="62" t="s">
        <v>15764</v>
      </c>
    </row>
    <row r="3856" spans="1:6" x14ac:dyDescent="0.15">
      <c r="A3856" s="87" t="s">
        <v>993</v>
      </c>
      <c r="B3856" s="91" t="s">
        <v>27526</v>
      </c>
      <c r="C3856" s="91" t="s">
        <v>27527</v>
      </c>
      <c r="D3856" s="91" t="s">
        <v>27528</v>
      </c>
      <c r="E3856" s="62" t="s">
        <v>15760</v>
      </c>
      <c r="F3856" s="62" t="s">
        <v>15764</v>
      </c>
    </row>
    <row r="3857" spans="1:6" x14ac:dyDescent="0.15">
      <c r="A3857" s="87" t="s">
        <v>2288</v>
      </c>
      <c r="B3857" s="91" t="s">
        <v>27529</v>
      </c>
      <c r="C3857" s="91" t="s">
        <v>27530</v>
      </c>
      <c r="D3857" s="91" t="s">
        <v>27531</v>
      </c>
      <c r="E3857" s="62" t="s">
        <v>15760</v>
      </c>
      <c r="F3857" s="62" t="s">
        <v>15764</v>
      </c>
    </row>
    <row r="3858" spans="1:6" x14ac:dyDescent="0.15">
      <c r="A3858" s="87" t="s">
        <v>1492</v>
      </c>
      <c r="B3858" s="91" t="s">
        <v>27532</v>
      </c>
      <c r="C3858" s="91" t="s">
        <v>27533</v>
      </c>
      <c r="D3858" s="91" t="s">
        <v>27534</v>
      </c>
      <c r="E3858" s="62" t="s">
        <v>15760</v>
      </c>
      <c r="F3858" s="62" t="s">
        <v>15764</v>
      </c>
    </row>
    <row r="3859" spans="1:6" x14ac:dyDescent="0.15">
      <c r="A3859" s="87" t="s">
        <v>1487</v>
      </c>
      <c r="B3859" s="91" t="s">
        <v>27535</v>
      </c>
      <c r="C3859" s="91" t="s">
        <v>27536</v>
      </c>
      <c r="D3859" s="91" t="s">
        <v>27537</v>
      </c>
      <c r="E3859" s="62" t="s">
        <v>15760</v>
      </c>
      <c r="F3859" s="62" t="s">
        <v>15764</v>
      </c>
    </row>
    <row r="3860" spans="1:6" x14ac:dyDescent="0.15">
      <c r="A3860" s="87" t="s">
        <v>1298</v>
      </c>
      <c r="B3860" s="91" t="s">
        <v>27538</v>
      </c>
      <c r="C3860" s="91" t="s">
        <v>27539</v>
      </c>
      <c r="D3860" s="91" t="s">
        <v>27540</v>
      </c>
      <c r="E3860" s="62" t="s">
        <v>15760</v>
      </c>
      <c r="F3860" s="62" t="s">
        <v>15764</v>
      </c>
    </row>
    <row r="3861" spans="1:6" x14ac:dyDescent="0.15">
      <c r="A3861" s="87" t="s">
        <v>2183</v>
      </c>
      <c r="B3861" s="91" t="s">
        <v>27541</v>
      </c>
      <c r="C3861" s="91" t="s">
        <v>27542</v>
      </c>
      <c r="D3861" s="91" t="s">
        <v>27543</v>
      </c>
      <c r="E3861" s="62" t="s">
        <v>15760</v>
      </c>
      <c r="F3861" s="62" t="s">
        <v>15764</v>
      </c>
    </row>
    <row r="3862" spans="1:6" x14ac:dyDescent="0.15">
      <c r="A3862" s="87" t="s">
        <v>1698</v>
      </c>
      <c r="B3862" s="91" t="s">
        <v>27544</v>
      </c>
      <c r="C3862" s="91" t="s">
        <v>27545</v>
      </c>
      <c r="D3862" s="91" t="s">
        <v>27546</v>
      </c>
      <c r="E3862" s="62" t="s">
        <v>15760</v>
      </c>
      <c r="F3862" s="62" t="s">
        <v>15764</v>
      </c>
    </row>
    <row r="3863" spans="1:6" x14ac:dyDescent="0.15">
      <c r="A3863" s="87" t="s">
        <v>2491</v>
      </c>
      <c r="B3863" s="91" t="s">
        <v>27547</v>
      </c>
      <c r="C3863" s="91" t="s">
        <v>27548</v>
      </c>
      <c r="D3863" s="91" t="s">
        <v>27549</v>
      </c>
      <c r="E3863" s="62" t="s">
        <v>15760</v>
      </c>
      <c r="F3863" s="62" t="s">
        <v>15764</v>
      </c>
    </row>
    <row r="3864" spans="1:6" x14ac:dyDescent="0.15">
      <c r="A3864" s="87" t="s">
        <v>1197</v>
      </c>
      <c r="B3864" s="91" t="s">
        <v>27550</v>
      </c>
      <c r="C3864" s="91" t="s">
        <v>27551</v>
      </c>
      <c r="D3864" s="91" t="s">
        <v>27552</v>
      </c>
      <c r="E3864" s="62" t="s">
        <v>15760</v>
      </c>
      <c r="F3864" s="62" t="s">
        <v>15764</v>
      </c>
    </row>
    <row r="3865" spans="1:6" x14ac:dyDescent="0.15">
      <c r="A3865" s="87" t="s">
        <v>1478</v>
      </c>
      <c r="B3865" s="91" t="s">
        <v>27553</v>
      </c>
      <c r="C3865" s="91" t="s">
        <v>27554</v>
      </c>
      <c r="D3865" s="91" t="s">
        <v>27555</v>
      </c>
      <c r="E3865" s="62" t="s">
        <v>15760</v>
      </c>
      <c r="F3865" s="62" t="s">
        <v>15764</v>
      </c>
    </row>
    <row r="3866" spans="1:6" x14ac:dyDescent="0.15">
      <c r="A3866" s="87" t="s">
        <v>1354</v>
      </c>
      <c r="B3866" s="91" t="s">
        <v>27556</v>
      </c>
      <c r="C3866" s="91" t="s">
        <v>27557</v>
      </c>
      <c r="D3866" s="91" t="s">
        <v>27558</v>
      </c>
      <c r="E3866" s="62" t="s">
        <v>15760</v>
      </c>
      <c r="F3866" s="62" t="s">
        <v>15764</v>
      </c>
    </row>
    <row r="3867" spans="1:6" x14ac:dyDescent="0.15">
      <c r="A3867" s="87" t="s">
        <v>1522</v>
      </c>
      <c r="B3867" s="91" t="s">
        <v>27559</v>
      </c>
      <c r="C3867" s="91" t="s">
        <v>27560</v>
      </c>
      <c r="D3867" s="91" t="s">
        <v>27561</v>
      </c>
      <c r="E3867" s="62" t="s">
        <v>15760</v>
      </c>
      <c r="F3867" s="62" t="s">
        <v>15764</v>
      </c>
    </row>
    <row r="3868" spans="1:6" x14ac:dyDescent="0.15">
      <c r="A3868" s="87" t="s">
        <v>2477</v>
      </c>
      <c r="B3868" s="91" t="s">
        <v>27562</v>
      </c>
      <c r="C3868" s="91" t="s">
        <v>27563</v>
      </c>
      <c r="D3868" s="91" t="s">
        <v>27564</v>
      </c>
      <c r="E3868" s="62" t="s">
        <v>15760</v>
      </c>
      <c r="F3868" s="62" t="s">
        <v>15764</v>
      </c>
    </row>
    <row r="3869" spans="1:6" x14ac:dyDescent="0.15">
      <c r="A3869" s="87" t="s">
        <v>969</v>
      </c>
      <c r="B3869" s="91" t="s">
        <v>27565</v>
      </c>
      <c r="C3869" s="91" t="s">
        <v>27566</v>
      </c>
      <c r="D3869" s="91" t="s">
        <v>27567</v>
      </c>
      <c r="E3869" s="62" t="s">
        <v>15760</v>
      </c>
      <c r="F3869" s="62" t="s">
        <v>15764</v>
      </c>
    </row>
    <row r="3870" spans="1:6" x14ac:dyDescent="0.15">
      <c r="A3870" s="87" t="s">
        <v>1034</v>
      </c>
      <c r="B3870" s="91" t="s">
        <v>27568</v>
      </c>
      <c r="C3870" s="91" t="s">
        <v>27569</v>
      </c>
      <c r="D3870" s="91" t="s">
        <v>27570</v>
      </c>
      <c r="E3870" s="62" t="s">
        <v>15760</v>
      </c>
      <c r="F3870" s="62" t="s">
        <v>15764</v>
      </c>
    </row>
    <row r="3871" spans="1:6" x14ac:dyDescent="0.15">
      <c r="A3871" s="87" t="s">
        <v>1484</v>
      </c>
      <c r="B3871" s="91" t="s">
        <v>27571</v>
      </c>
      <c r="C3871" s="91" t="s">
        <v>27572</v>
      </c>
      <c r="D3871" s="91" t="s">
        <v>27573</v>
      </c>
      <c r="E3871" s="62" t="s">
        <v>15760</v>
      </c>
      <c r="F3871" s="62" t="s">
        <v>15764</v>
      </c>
    </row>
    <row r="3872" spans="1:6" x14ac:dyDescent="0.15">
      <c r="A3872" s="87" t="s">
        <v>627</v>
      </c>
      <c r="B3872" s="91" t="s">
        <v>27574</v>
      </c>
      <c r="C3872" s="91" t="s">
        <v>27575</v>
      </c>
      <c r="D3872" s="91" t="s">
        <v>27576</v>
      </c>
      <c r="E3872" s="62" t="s">
        <v>15760</v>
      </c>
      <c r="F3872" s="62" t="s">
        <v>15764</v>
      </c>
    </row>
    <row r="3873" spans="1:6" x14ac:dyDescent="0.15">
      <c r="A3873" s="87" t="s">
        <v>1834</v>
      </c>
      <c r="B3873" s="91" t="s">
        <v>27577</v>
      </c>
      <c r="C3873" s="91" t="s">
        <v>27578</v>
      </c>
      <c r="D3873" s="91" t="s">
        <v>27579</v>
      </c>
      <c r="E3873" s="62" t="s">
        <v>15760</v>
      </c>
      <c r="F3873" s="62" t="s">
        <v>15764</v>
      </c>
    </row>
    <row r="3874" spans="1:6" x14ac:dyDescent="0.15">
      <c r="A3874" s="87" t="s">
        <v>2312</v>
      </c>
      <c r="B3874" s="91" t="s">
        <v>27580</v>
      </c>
      <c r="C3874" s="91" t="s">
        <v>27581</v>
      </c>
      <c r="D3874" s="91" t="s">
        <v>27582</v>
      </c>
      <c r="E3874" s="62" t="s">
        <v>15760</v>
      </c>
      <c r="F3874" s="62" t="s">
        <v>15764</v>
      </c>
    </row>
    <row r="3875" spans="1:6" x14ac:dyDescent="0.15">
      <c r="A3875" s="87" t="s">
        <v>1507</v>
      </c>
      <c r="B3875" s="91" t="s">
        <v>27583</v>
      </c>
      <c r="C3875" s="91" t="s">
        <v>27584</v>
      </c>
      <c r="D3875" s="91" t="s">
        <v>27585</v>
      </c>
      <c r="E3875" s="62" t="s">
        <v>15760</v>
      </c>
      <c r="F3875" s="62" t="s">
        <v>15764</v>
      </c>
    </row>
    <row r="3876" spans="1:6" x14ac:dyDescent="0.15">
      <c r="A3876" s="87" t="s">
        <v>1481</v>
      </c>
      <c r="B3876" s="91" t="s">
        <v>27586</v>
      </c>
      <c r="C3876" s="91" t="s">
        <v>27587</v>
      </c>
      <c r="D3876" s="91" t="s">
        <v>27588</v>
      </c>
      <c r="E3876" s="62" t="s">
        <v>15760</v>
      </c>
      <c r="F3876" s="62" t="s">
        <v>15764</v>
      </c>
    </row>
    <row r="3877" spans="1:6" x14ac:dyDescent="0.15">
      <c r="A3877" s="87" t="s">
        <v>1401</v>
      </c>
      <c r="B3877" s="91" t="s">
        <v>27589</v>
      </c>
      <c r="C3877" s="91" t="s">
        <v>27590</v>
      </c>
      <c r="D3877" s="91" t="s">
        <v>27591</v>
      </c>
      <c r="E3877" s="62" t="s">
        <v>15760</v>
      </c>
      <c r="F3877" s="62" t="s">
        <v>15764</v>
      </c>
    </row>
    <row r="3878" spans="1:6" x14ac:dyDescent="0.15">
      <c r="A3878" s="87" t="s">
        <v>972</v>
      </c>
      <c r="B3878" s="91" t="s">
        <v>27592</v>
      </c>
      <c r="C3878" s="91" t="s">
        <v>27593</v>
      </c>
      <c r="D3878" s="91" t="s">
        <v>27594</v>
      </c>
      <c r="E3878" s="62" t="s">
        <v>15760</v>
      </c>
      <c r="F3878" s="62" t="s">
        <v>15764</v>
      </c>
    </row>
    <row r="3879" spans="1:6" x14ac:dyDescent="0.15">
      <c r="A3879" s="87" t="s">
        <v>2265</v>
      </c>
      <c r="B3879" s="91" t="s">
        <v>27595</v>
      </c>
      <c r="C3879" s="91" t="s">
        <v>27596</v>
      </c>
      <c r="D3879" s="91" t="s">
        <v>27597</v>
      </c>
      <c r="E3879" s="62" t="s">
        <v>15760</v>
      </c>
      <c r="F3879" s="62" t="s">
        <v>15764</v>
      </c>
    </row>
    <row r="3880" spans="1:6" x14ac:dyDescent="0.15">
      <c r="A3880" s="87" t="s">
        <v>2485</v>
      </c>
      <c r="B3880" s="91" t="s">
        <v>27598</v>
      </c>
      <c r="C3880" s="91" t="s">
        <v>27599</v>
      </c>
      <c r="D3880" s="91" t="s">
        <v>27600</v>
      </c>
      <c r="E3880" s="62" t="s">
        <v>15760</v>
      </c>
      <c r="F3880" s="62" t="s">
        <v>15764</v>
      </c>
    </row>
    <row r="3881" spans="1:6" x14ac:dyDescent="0.15">
      <c r="A3881" s="87" t="s">
        <v>1673</v>
      </c>
      <c r="B3881" s="91" t="s">
        <v>27601</v>
      </c>
      <c r="C3881" s="91" t="s">
        <v>27602</v>
      </c>
      <c r="D3881" s="91" t="s">
        <v>27603</v>
      </c>
      <c r="E3881" s="62" t="s">
        <v>15760</v>
      </c>
      <c r="F3881" s="62" t="s">
        <v>15764</v>
      </c>
    </row>
    <row r="3882" spans="1:6" x14ac:dyDescent="0.15">
      <c r="A3882" s="87" t="s">
        <v>2274</v>
      </c>
      <c r="B3882" s="91" t="s">
        <v>27604</v>
      </c>
      <c r="C3882" s="91" t="s">
        <v>27605</v>
      </c>
      <c r="D3882" s="91" t="s">
        <v>27606</v>
      </c>
      <c r="E3882" s="62" t="s">
        <v>15760</v>
      </c>
      <c r="F3882" s="62" t="s">
        <v>15764</v>
      </c>
    </row>
    <row r="3883" spans="1:6" x14ac:dyDescent="0.15">
      <c r="A3883" s="87" t="s">
        <v>630</v>
      </c>
      <c r="B3883" s="91" t="s">
        <v>27607</v>
      </c>
      <c r="C3883" s="91" t="s">
        <v>27608</v>
      </c>
      <c r="D3883" s="91" t="s">
        <v>27609</v>
      </c>
      <c r="E3883" s="62" t="s">
        <v>15760</v>
      </c>
      <c r="F3883" s="62" t="s">
        <v>15764</v>
      </c>
    </row>
    <row r="3884" spans="1:6" x14ac:dyDescent="0.15">
      <c r="A3884" s="87" t="s">
        <v>2356</v>
      </c>
      <c r="B3884" s="91" t="s">
        <v>27610</v>
      </c>
      <c r="C3884" s="91" t="s">
        <v>27611</v>
      </c>
      <c r="D3884" s="91" t="s">
        <v>27612</v>
      </c>
      <c r="E3884" s="62" t="s">
        <v>15760</v>
      </c>
      <c r="F3884" s="62" t="s">
        <v>15764</v>
      </c>
    </row>
    <row r="3885" spans="1:6" x14ac:dyDescent="0.15">
      <c r="A3885" s="87" t="s">
        <v>1862</v>
      </c>
      <c r="B3885" s="91" t="s">
        <v>27613</v>
      </c>
      <c r="C3885" s="91" t="s">
        <v>27614</v>
      </c>
      <c r="D3885" s="91" t="s">
        <v>27615</v>
      </c>
      <c r="E3885" s="62" t="s">
        <v>15760</v>
      </c>
      <c r="F3885" s="62" t="s">
        <v>15764</v>
      </c>
    </row>
    <row r="3886" spans="1:6" x14ac:dyDescent="0.15">
      <c r="A3886" s="87" t="s">
        <v>2188</v>
      </c>
      <c r="B3886" s="91" t="s">
        <v>27616</v>
      </c>
      <c r="C3886" s="91" t="s">
        <v>27617</v>
      </c>
      <c r="D3886" s="91" t="s">
        <v>27618</v>
      </c>
      <c r="E3886" s="62" t="s">
        <v>15760</v>
      </c>
      <c r="F3886" s="62" t="s">
        <v>15764</v>
      </c>
    </row>
    <row r="3887" spans="1:6" x14ac:dyDescent="0.15">
      <c r="A3887" s="87" t="s">
        <v>2741</v>
      </c>
      <c r="B3887" s="91" t="s">
        <v>27619</v>
      </c>
      <c r="C3887" s="91" t="s">
        <v>27620</v>
      </c>
      <c r="D3887" s="91" t="s">
        <v>27621</v>
      </c>
      <c r="E3887" s="62" t="s">
        <v>15760</v>
      </c>
      <c r="F3887" s="62" t="s">
        <v>15764</v>
      </c>
    </row>
    <row r="3888" spans="1:6" x14ac:dyDescent="0.15">
      <c r="A3888" s="87" t="s">
        <v>2122</v>
      </c>
      <c r="B3888" s="91" t="s">
        <v>27622</v>
      </c>
      <c r="C3888" s="91" t="s">
        <v>27623</v>
      </c>
      <c r="D3888" s="91" t="s">
        <v>27624</v>
      </c>
      <c r="E3888" s="62" t="s">
        <v>15760</v>
      </c>
      <c r="F3888" s="62" t="s">
        <v>15764</v>
      </c>
    </row>
    <row r="3889" spans="1:6" x14ac:dyDescent="0.15">
      <c r="A3889" s="87" t="s">
        <v>2743</v>
      </c>
      <c r="B3889" s="91" t="s">
        <v>27625</v>
      </c>
      <c r="C3889" s="91" t="s">
        <v>27626</v>
      </c>
      <c r="D3889" s="91" t="s">
        <v>27627</v>
      </c>
      <c r="E3889" s="62" t="s">
        <v>15760</v>
      </c>
      <c r="F3889" s="62" t="s">
        <v>15764</v>
      </c>
    </row>
    <row r="3890" spans="1:6" x14ac:dyDescent="0.15">
      <c r="A3890" s="87" t="s">
        <v>2726</v>
      </c>
      <c r="B3890" s="91" t="s">
        <v>27628</v>
      </c>
      <c r="C3890" s="91" t="s">
        <v>27629</v>
      </c>
      <c r="D3890" s="91" t="s">
        <v>27630</v>
      </c>
      <c r="E3890" s="62" t="s">
        <v>15760</v>
      </c>
      <c r="F3890" s="62" t="s">
        <v>15764</v>
      </c>
    </row>
    <row r="3891" spans="1:6" x14ac:dyDescent="0.15">
      <c r="A3891" s="87" t="s">
        <v>2616</v>
      </c>
      <c r="B3891" s="91" t="s">
        <v>27631</v>
      </c>
      <c r="C3891" s="91" t="s">
        <v>27632</v>
      </c>
      <c r="D3891" s="91" t="s">
        <v>27633</v>
      </c>
      <c r="E3891" s="62" t="s">
        <v>15760</v>
      </c>
      <c r="F3891" s="62" t="s">
        <v>15764</v>
      </c>
    </row>
    <row r="3892" spans="1:6" x14ac:dyDescent="0.15">
      <c r="A3892" s="87" t="s">
        <v>1080</v>
      </c>
      <c r="B3892" s="91" t="s">
        <v>27634</v>
      </c>
      <c r="C3892" s="91" t="s">
        <v>27635</v>
      </c>
      <c r="D3892" s="91" t="s">
        <v>27636</v>
      </c>
      <c r="E3892" s="62" t="s">
        <v>15760</v>
      </c>
      <c r="F3892" s="62" t="s">
        <v>15764</v>
      </c>
    </row>
    <row r="3893" spans="1:6" x14ac:dyDescent="0.15">
      <c r="A3893" s="87" t="s">
        <v>2166</v>
      </c>
      <c r="B3893" s="91" t="s">
        <v>27637</v>
      </c>
      <c r="C3893" s="91" t="s">
        <v>27638</v>
      </c>
      <c r="D3893" s="91" t="s">
        <v>27639</v>
      </c>
      <c r="E3893" s="62" t="s">
        <v>15760</v>
      </c>
      <c r="F3893" s="62" t="s">
        <v>15764</v>
      </c>
    </row>
    <row r="3894" spans="1:6" x14ac:dyDescent="0.15">
      <c r="A3894" s="87" t="s">
        <v>2738</v>
      </c>
      <c r="B3894" s="91" t="s">
        <v>27640</v>
      </c>
      <c r="C3894" s="91" t="s">
        <v>27641</v>
      </c>
      <c r="D3894" s="91" t="s">
        <v>27642</v>
      </c>
      <c r="E3894" s="62" t="s">
        <v>15760</v>
      </c>
      <c r="F3894" s="62" t="s">
        <v>15764</v>
      </c>
    </row>
    <row r="3895" spans="1:6" x14ac:dyDescent="0.15">
      <c r="A3895" s="87" t="s">
        <v>2131</v>
      </c>
      <c r="B3895" s="91" t="s">
        <v>27643</v>
      </c>
      <c r="C3895" s="91" t="s">
        <v>27644</v>
      </c>
      <c r="D3895" s="91" t="s">
        <v>27645</v>
      </c>
      <c r="E3895" s="62" t="s">
        <v>15760</v>
      </c>
      <c r="F3895" s="62" t="s">
        <v>15764</v>
      </c>
    </row>
    <row r="3896" spans="1:6" x14ac:dyDescent="0.15">
      <c r="A3896" s="87" t="s">
        <v>2735</v>
      </c>
      <c r="B3896" s="91" t="s">
        <v>27646</v>
      </c>
      <c r="C3896" s="91" t="s">
        <v>27647</v>
      </c>
      <c r="D3896" s="91" t="s">
        <v>27648</v>
      </c>
      <c r="E3896" s="62" t="s">
        <v>15760</v>
      </c>
      <c r="F3896" s="62" t="s">
        <v>15764</v>
      </c>
    </row>
    <row r="3897" spans="1:6" x14ac:dyDescent="0.15">
      <c r="A3897" s="87" t="s">
        <v>916</v>
      </c>
      <c r="B3897" s="91" t="s">
        <v>27649</v>
      </c>
      <c r="C3897" s="91" t="s">
        <v>27650</v>
      </c>
      <c r="D3897" s="91" t="s">
        <v>27651</v>
      </c>
      <c r="E3897" s="62" t="s">
        <v>15760</v>
      </c>
      <c r="F3897" s="62" t="s">
        <v>15764</v>
      </c>
    </row>
    <row r="3898" spans="1:6" x14ac:dyDescent="0.15">
      <c r="A3898" s="87" t="s">
        <v>1098</v>
      </c>
      <c r="B3898" s="91" t="s">
        <v>27652</v>
      </c>
      <c r="C3898" s="91" t="s">
        <v>27653</v>
      </c>
      <c r="D3898" s="91" t="s">
        <v>27654</v>
      </c>
      <c r="E3898" s="62" t="s">
        <v>15760</v>
      </c>
      <c r="F3898" s="62" t="s">
        <v>15764</v>
      </c>
    </row>
    <row r="3899" spans="1:6" x14ac:dyDescent="0.15">
      <c r="A3899" s="87" t="s">
        <v>2134</v>
      </c>
      <c r="B3899" s="91" t="s">
        <v>27655</v>
      </c>
      <c r="C3899" s="91" t="s">
        <v>27656</v>
      </c>
      <c r="D3899" s="91" t="s">
        <v>27657</v>
      </c>
      <c r="E3899" s="62" t="s">
        <v>15760</v>
      </c>
      <c r="F3899" s="62" t="s">
        <v>15764</v>
      </c>
    </row>
    <row r="3900" spans="1:6" x14ac:dyDescent="0.15">
      <c r="A3900" s="87" t="s">
        <v>1650</v>
      </c>
      <c r="B3900" s="91" t="s">
        <v>27658</v>
      </c>
      <c r="C3900" s="91" t="s">
        <v>27659</v>
      </c>
      <c r="D3900" s="91" t="s">
        <v>27660</v>
      </c>
      <c r="E3900" s="62" t="s">
        <v>15760</v>
      </c>
      <c r="F3900" s="62" t="s">
        <v>15764</v>
      </c>
    </row>
    <row r="3901" spans="1:6" x14ac:dyDescent="0.15">
      <c r="A3901" s="87" t="s">
        <v>1600</v>
      </c>
      <c r="B3901" s="91" t="s">
        <v>27661</v>
      </c>
      <c r="C3901" s="91" t="s">
        <v>27662</v>
      </c>
      <c r="D3901" s="91" t="s">
        <v>27663</v>
      </c>
      <c r="E3901" s="62" t="s">
        <v>15760</v>
      </c>
      <c r="F3901" s="62" t="s">
        <v>15764</v>
      </c>
    </row>
    <row r="3902" spans="1:6" x14ac:dyDescent="0.15">
      <c r="A3902" s="87" t="s">
        <v>1603</v>
      </c>
      <c r="B3902" s="91" t="s">
        <v>27664</v>
      </c>
      <c r="C3902" s="91" t="s">
        <v>27665</v>
      </c>
      <c r="D3902" s="91" t="s">
        <v>27666</v>
      </c>
      <c r="E3902" s="62" t="s">
        <v>15760</v>
      </c>
      <c r="F3902" s="62" t="s">
        <v>15764</v>
      </c>
    </row>
    <row r="3903" spans="1:6" x14ac:dyDescent="0.15">
      <c r="A3903" s="87" t="s">
        <v>2276</v>
      </c>
      <c r="B3903" s="91" t="s">
        <v>27667</v>
      </c>
      <c r="C3903" s="91" t="s">
        <v>27668</v>
      </c>
      <c r="D3903" s="91" t="s">
        <v>27669</v>
      </c>
      <c r="E3903" s="62" t="s">
        <v>15760</v>
      </c>
      <c r="F3903" s="62" t="s">
        <v>15764</v>
      </c>
    </row>
    <row r="3904" spans="1:6" x14ac:dyDescent="0.15">
      <c r="A3904" s="87" t="s">
        <v>3018</v>
      </c>
      <c r="B3904" s="91" t="s">
        <v>27670</v>
      </c>
      <c r="C3904" s="91" t="s">
        <v>27671</v>
      </c>
      <c r="D3904" s="91" t="s">
        <v>27672</v>
      </c>
      <c r="E3904" s="62" t="s">
        <v>15760</v>
      </c>
      <c r="F3904" s="62" t="s">
        <v>15764</v>
      </c>
    </row>
    <row r="3905" spans="1:6" x14ac:dyDescent="0.15">
      <c r="A3905" s="87" t="s">
        <v>3021</v>
      </c>
      <c r="B3905" s="91" t="s">
        <v>27673</v>
      </c>
      <c r="C3905" s="91" t="s">
        <v>27674</v>
      </c>
      <c r="D3905" s="91" t="s">
        <v>27675</v>
      </c>
      <c r="E3905" s="62" t="s">
        <v>15760</v>
      </c>
      <c r="F3905" s="62" t="s">
        <v>15764</v>
      </c>
    </row>
    <row r="3906" spans="1:6" x14ac:dyDescent="0.15">
      <c r="A3906" s="87" t="s">
        <v>1606</v>
      </c>
      <c r="B3906" s="91" t="s">
        <v>27676</v>
      </c>
      <c r="C3906" s="91" t="s">
        <v>27677</v>
      </c>
      <c r="D3906" s="91" t="s">
        <v>27678</v>
      </c>
      <c r="E3906" s="62" t="s">
        <v>15760</v>
      </c>
      <c r="F3906" s="62" t="s">
        <v>15764</v>
      </c>
    </row>
    <row r="3907" spans="1:6" x14ac:dyDescent="0.15">
      <c r="A3907" s="87" t="s">
        <v>624</v>
      </c>
      <c r="B3907" s="91" t="s">
        <v>27679</v>
      </c>
      <c r="C3907" s="91" t="s">
        <v>27680</v>
      </c>
      <c r="D3907" s="91" t="s">
        <v>27681</v>
      </c>
      <c r="E3907" s="62" t="s">
        <v>15760</v>
      </c>
      <c r="F3907" s="62" t="s">
        <v>15764</v>
      </c>
    </row>
    <row r="3908" spans="1:6" x14ac:dyDescent="0.15">
      <c r="A3908" s="87" t="s">
        <v>2963</v>
      </c>
      <c r="B3908" s="91" t="s">
        <v>27682</v>
      </c>
      <c r="C3908" s="91" t="s">
        <v>27683</v>
      </c>
      <c r="D3908" s="91" t="s">
        <v>27684</v>
      </c>
      <c r="E3908" s="62" t="s">
        <v>15760</v>
      </c>
      <c r="F3908" s="62" t="s">
        <v>15764</v>
      </c>
    </row>
    <row r="3909" spans="1:6" x14ac:dyDescent="0.15">
      <c r="A3909" s="87" t="s">
        <v>1777</v>
      </c>
      <c r="B3909" s="91" t="s">
        <v>27685</v>
      </c>
      <c r="C3909" s="91" t="s">
        <v>27686</v>
      </c>
      <c r="D3909" s="91" t="s">
        <v>27687</v>
      </c>
      <c r="E3909" s="62" t="s">
        <v>15760</v>
      </c>
      <c r="F3909" s="62" t="s">
        <v>15764</v>
      </c>
    </row>
    <row r="3910" spans="1:6" x14ac:dyDescent="0.15">
      <c r="A3910" s="87" t="s">
        <v>1609</v>
      </c>
      <c r="B3910" s="91" t="s">
        <v>27688</v>
      </c>
      <c r="C3910" s="91" t="s">
        <v>27689</v>
      </c>
      <c r="D3910" s="91" t="s">
        <v>27690</v>
      </c>
      <c r="E3910" s="62" t="s">
        <v>15760</v>
      </c>
      <c r="F3910" s="62" t="s">
        <v>15764</v>
      </c>
    </row>
    <row r="3911" spans="1:6" x14ac:dyDescent="0.15">
      <c r="A3911" s="87" t="s">
        <v>1804</v>
      </c>
      <c r="B3911" s="91" t="s">
        <v>27691</v>
      </c>
      <c r="C3911" s="91" t="s">
        <v>27692</v>
      </c>
      <c r="D3911" s="91" t="s">
        <v>27693</v>
      </c>
      <c r="E3911" s="62" t="s">
        <v>15760</v>
      </c>
      <c r="F3911" s="62" t="s">
        <v>15764</v>
      </c>
    </row>
    <row r="3912" spans="1:6" x14ac:dyDescent="0.15">
      <c r="A3912" s="87" t="s">
        <v>2143</v>
      </c>
      <c r="B3912" s="91" t="s">
        <v>27694</v>
      </c>
      <c r="C3912" s="91" t="s">
        <v>27695</v>
      </c>
      <c r="D3912" s="91" t="s">
        <v>27696</v>
      </c>
      <c r="E3912" s="62" t="s">
        <v>15760</v>
      </c>
      <c r="F3912" s="62" t="s">
        <v>15764</v>
      </c>
    </row>
    <row r="3913" spans="1:6" x14ac:dyDescent="0.15">
      <c r="A3913" s="87" t="s">
        <v>1759</v>
      </c>
      <c r="B3913" s="91" t="s">
        <v>27697</v>
      </c>
      <c r="C3913" s="91" t="s">
        <v>27698</v>
      </c>
      <c r="D3913" s="91" t="s">
        <v>27699</v>
      </c>
      <c r="E3913" s="62" t="s">
        <v>15760</v>
      </c>
      <c r="F3913" s="62" t="s">
        <v>15764</v>
      </c>
    </row>
    <row r="3914" spans="1:6" x14ac:dyDescent="0.15">
      <c r="A3914" s="87" t="s">
        <v>6705</v>
      </c>
      <c r="B3914" s="91" t="s">
        <v>27700</v>
      </c>
      <c r="C3914" s="91" t="s">
        <v>27701</v>
      </c>
      <c r="D3914" s="91" t="s">
        <v>27702</v>
      </c>
      <c r="E3914" s="62" t="s">
        <v>15760</v>
      </c>
      <c r="F3914" s="62" t="s">
        <v>15768</v>
      </c>
    </row>
    <row r="3915" spans="1:6" x14ac:dyDescent="0.15">
      <c r="A3915" s="87" t="s">
        <v>6708</v>
      </c>
      <c r="B3915" s="91" t="s">
        <v>27703</v>
      </c>
      <c r="C3915" s="91" t="s">
        <v>27704</v>
      </c>
      <c r="D3915" s="91" t="s">
        <v>27705</v>
      </c>
      <c r="E3915" s="62" t="s">
        <v>15760</v>
      </c>
      <c r="F3915" s="62" t="s">
        <v>15768</v>
      </c>
    </row>
    <row r="3916" spans="1:6" x14ac:dyDescent="0.15">
      <c r="A3916" s="87" t="s">
        <v>6711</v>
      </c>
      <c r="B3916" s="91" t="s">
        <v>27706</v>
      </c>
      <c r="C3916" s="91" t="s">
        <v>27707</v>
      </c>
      <c r="D3916" s="91" t="s">
        <v>27708</v>
      </c>
      <c r="E3916" s="62" t="s">
        <v>15760</v>
      </c>
      <c r="F3916" s="62" t="s">
        <v>15768</v>
      </c>
    </row>
    <row r="3917" spans="1:6" x14ac:dyDescent="0.15">
      <c r="A3917" s="87" t="s">
        <v>6714</v>
      </c>
      <c r="B3917" s="91" t="s">
        <v>27709</v>
      </c>
      <c r="C3917" s="91" t="s">
        <v>27710</v>
      </c>
      <c r="D3917" s="91" t="s">
        <v>27711</v>
      </c>
      <c r="E3917" s="62" t="s">
        <v>15760</v>
      </c>
      <c r="F3917" s="62" t="s">
        <v>15768</v>
      </c>
    </row>
    <row r="3918" spans="1:6" x14ac:dyDescent="0.15">
      <c r="A3918" s="87" t="s">
        <v>6717</v>
      </c>
      <c r="B3918" s="91" t="s">
        <v>27712</v>
      </c>
      <c r="C3918" s="91" t="s">
        <v>27713</v>
      </c>
      <c r="D3918" s="91" t="s">
        <v>27714</v>
      </c>
      <c r="E3918" s="62" t="s">
        <v>15760</v>
      </c>
      <c r="F3918" s="62" t="s">
        <v>15768</v>
      </c>
    </row>
    <row r="3919" spans="1:6" x14ac:dyDescent="0.15">
      <c r="A3919" s="87" t="s">
        <v>6720</v>
      </c>
      <c r="B3919" s="91" t="s">
        <v>27715</v>
      </c>
      <c r="C3919" s="91" t="s">
        <v>27716</v>
      </c>
      <c r="D3919" s="91" t="s">
        <v>27717</v>
      </c>
      <c r="E3919" s="62" t="s">
        <v>15760</v>
      </c>
      <c r="F3919" s="62" t="s">
        <v>15768</v>
      </c>
    </row>
    <row r="3920" spans="1:6" x14ac:dyDescent="0.15">
      <c r="A3920" s="87" t="s">
        <v>6723</v>
      </c>
      <c r="B3920" s="91" t="s">
        <v>27718</v>
      </c>
      <c r="C3920" s="91" t="s">
        <v>27719</v>
      </c>
      <c r="D3920" s="91" t="s">
        <v>27720</v>
      </c>
      <c r="E3920" s="62" t="s">
        <v>15760</v>
      </c>
      <c r="F3920" s="62" t="s">
        <v>15768</v>
      </c>
    </row>
    <row r="3921" spans="1:6" x14ac:dyDescent="0.15">
      <c r="A3921" s="87" t="s">
        <v>6725</v>
      </c>
      <c r="B3921" s="91" t="s">
        <v>27721</v>
      </c>
      <c r="C3921" s="91" t="s">
        <v>27722</v>
      </c>
      <c r="D3921" s="91" t="s">
        <v>27723</v>
      </c>
      <c r="E3921" s="62" t="s">
        <v>15760</v>
      </c>
      <c r="F3921" s="62" t="s">
        <v>15768</v>
      </c>
    </row>
    <row r="3922" spans="1:6" x14ac:dyDescent="0.15">
      <c r="A3922" s="87" t="s">
        <v>6728</v>
      </c>
      <c r="B3922" s="91" t="s">
        <v>27724</v>
      </c>
      <c r="C3922" s="91" t="s">
        <v>27725</v>
      </c>
      <c r="D3922" s="91" t="s">
        <v>27726</v>
      </c>
      <c r="E3922" s="62" t="s">
        <v>15760</v>
      </c>
      <c r="F3922" s="62" t="s">
        <v>15768</v>
      </c>
    </row>
    <row r="3923" spans="1:6" x14ac:dyDescent="0.15">
      <c r="A3923" s="87" t="s">
        <v>6731</v>
      </c>
      <c r="B3923" s="91" t="s">
        <v>27727</v>
      </c>
      <c r="C3923" s="91" t="s">
        <v>27728</v>
      </c>
      <c r="D3923" s="91" t="s">
        <v>27729</v>
      </c>
      <c r="E3923" s="62" t="s">
        <v>15760</v>
      </c>
      <c r="F3923" s="62" t="s">
        <v>15768</v>
      </c>
    </row>
    <row r="3924" spans="1:6" x14ac:dyDescent="0.15">
      <c r="A3924" s="87" t="s">
        <v>6734</v>
      </c>
      <c r="B3924" s="91" t="s">
        <v>27730</v>
      </c>
      <c r="C3924" s="91" t="s">
        <v>27731</v>
      </c>
      <c r="D3924" s="91" t="s">
        <v>27732</v>
      </c>
      <c r="E3924" s="62" t="s">
        <v>15760</v>
      </c>
      <c r="F3924" s="62" t="s">
        <v>15768</v>
      </c>
    </row>
    <row r="3925" spans="1:6" x14ac:dyDescent="0.15">
      <c r="A3925" s="87" t="s">
        <v>6736</v>
      </c>
      <c r="B3925" s="91" t="s">
        <v>27733</v>
      </c>
      <c r="C3925" s="91" t="s">
        <v>27734</v>
      </c>
      <c r="D3925" s="91" t="s">
        <v>27735</v>
      </c>
      <c r="E3925" s="62" t="s">
        <v>15760</v>
      </c>
      <c r="F3925" s="62" t="s">
        <v>15768</v>
      </c>
    </row>
    <row r="3926" spans="1:6" x14ac:dyDescent="0.15">
      <c r="A3926" s="87" t="s">
        <v>6739</v>
      </c>
      <c r="B3926" s="91" t="s">
        <v>27736</v>
      </c>
      <c r="C3926" s="91" t="s">
        <v>27737</v>
      </c>
      <c r="D3926" s="91" t="s">
        <v>27738</v>
      </c>
      <c r="E3926" s="62" t="s">
        <v>15760</v>
      </c>
      <c r="F3926" s="62" t="s">
        <v>15768</v>
      </c>
    </row>
    <row r="3927" spans="1:6" x14ac:dyDescent="0.15">
      <c r="A3927" s="87" t="s">
        <v>6742</v>
      </c>
      <c r="B3927" s="91" t="s">
        <v>27739</v>
      </c>
      <c r="C3927" s="91" t="s">
        <v>27740</v>
      </c>
      <c r="D3927" s="91" t="s">
        <v>27741</v>
      </c>
      <c r="E3927" s="62" t="s">
        <v>15760</v>
      </c>
      <c r="F3927" s="62" t="s">
        <v>15768</v>
      </c>
    </row>
    <row r="3928" spans="1:6" x14ac:dyDescent="0.15">
      <c r="A3928" s="87" t="s">
        <v>6745</v>
      </c>
      <c r="B3928" s="91" t="s">
        <v>27742</v>
      </c>
      <c r="C3928" s="91" t="s">
        <v>27743</v>
      </c>
      <c r="D3928" s="91" t="s">
        <v>27744</v>
      </c>
      <c r="E3928" s="62" t="s">
        <v>15760</v>
      </c>
      <c r="F3928" s="62" t="s">
        <v>15768</v>
      </c>
    </row>
    <row r="3929" spans="1:6" x14ac:dyDescent="0.15">
      <c r="A3929" s="87" t="s">
        <v>6748</v>
      </c>
      <c r="B3929" s="91" t="s">
        <v>27745</v>
      </c>
      <c r="C3929" s="91" t="s">
        <v>27746</v>
      </c>
      <c r="D3929" s="91" t="s">
        <v>27747</v>
      </c>
      <c r="E3929" s="62" t="s">
        <v>15760</v>
      </c>
      <c r="F3929" s="62" t="s">
        <v>15768</v>
      </c>
    </row>
    <row r="3930" spans="1:6" x14ac:dyDescent="0.15">
      <c r="A3930" s="87" t="s">
        <v>6751</v>
      </c>
      <c r="B3930" s="91" t="s">
        <v>27748</v>
      </c>
      <c r="C3930" s="91" t="s">
        <v>27749</v>
      </c>
      <c r="D3930" s="91" t="s">
        <v>27750</v>
      </c>
      <c r="E3930" s="62" t="s">
        <v>15760</v>
      </c>
      <c r="F3930" s="62" t="s">
        <v>15768</v>
      </c>
    </row>
    <row r="3931" spans="1:6" x14ac:dyDescent="0.15">
      <c r="A3931" s="87" t="s">
        <v>6754</v>
      </c>
      <c r="B3931" s="91" t="s">
        <v>27751</v>
      </c>
      <c r="C3931" s="91" t="s">
        <v>27752</v>
      </c>
      <c r="D3931" s="91" t="s">
        <v>27753</v>
      </c>
      <c r="E3931" s="62" t="s">
        <v>15760</v>
      </c>
      <c r="F3931" s="62" t="s">
        <v>15768</v>
      </c>
    </row>
    <row r="3932" spans="1:6" x14ac:dyDescent="0.15">
      <c r="A3932" s="87" t="s">
        <v>6757</v>
      </c>
      <c r="B3932" s="91" t="s">
        <v>27754</v>
      </c>
      <c r="C3932" s="91" t="s">
        <v>27755</v>
      </c>
      <c r="D3932" s="91" t="s">
        <v>27756</v>
      </c>
      <c r="E3932" s="62" t="s">
        <v>15760</v>
      </c>
      <c r="F3932" s="62" t="s">
        <v>15768</v>
      </c>
    </row>
    <row r="3933" spans="1:6" x14ac:dyDescent="0.15">
      <c r="A3933" s="87" t="s">
        <v>6760</v>
      </c>
      <c r="B3933" s="91" t="s">
        <v>27757</v>
      </c>
      <c r="C3933" s="91" t="s">
        <v>27758</v>
      </c>
      <c r="D3933" s="91" t="s">
        <v>27759</v>
      </c>
      <c r="E3933" s="62" t="s">
        <v>15760</v>
      </c>
      <c r="F3933" s="62" t="s">
        <v>15768</v>
      </c>
    </row>
    <row r="3934" spans="1:6" x14ac:dyDescent="0.15">
      <c r="A3934" s="87" t="s">
        <v>6763</v>
      </c>
      <c r="B3934" s="91" t="s">
        <v>27760</v>
      </c>
      <c r="C3934" s="91" t="s">
        <v>27761</v>
      </c>
      <c r="D3934" s="91" t="s">
        <v>27762</v>
      </c>
      <c r="E3934" s="62" t="s">
        <v>15760</v>
      </c>
      <c r="F3934" s="62" t="s">
        <v>15768</v>
      </c>
    </row>
    <row r="3935" spans="1:6" x14ac:dyDescent="0.15">
      <c r="A3935" s="87" t="s">
        <v>6766</v>
      </c>
      <c r="B3935" s="91" t="s">
        <v>27763</v>
      </c>
      <c r="C3935" s="91" t="s">
        <v>27764</v>
      </c>
      <c r="D3935" s="91" t="s">
        <v>27765</v>
      </c>
      <c r="E3935" s="62" t="s">
        <v>15760</v>
      </c>
      <c r="F3935" s="62" t="s">
        <v>15768</v>
      </c>
    </row>
    <row r="3936" spans="1:6" x14ac:dyDescent="0.15">
      <c r="A3936" s="87" t="s">
        <v>6769</v>
      </c>
      <c r="B3936" s="91" t="s">
        <v>27766</v>
      </c>
      <c r="C3936" s="91" t="s">
        <v>27767</v>
      </c>
      <c r="D3936" s="91" t="s">
        <v>27768</v>
      </c>
      <c r="E3936" s="62" t="s">
        <v>15760</v>
      </c>
      <c r="F3936" s="62" t="s">
        <v>15768</v>
      </c>
    </row>
    <row r="3937" spans="1:6" x14ac:dyDescent="0.15">
      <c r="A3937" s="87" t="s">
        <v>6772</v>
      </c>
      <c r="B3937" s="91" t="s">
        <v>27769</v>
      </c>
      <c r="C3937" s="91" t="s">
        <v>27770</v>
      </c>
      <c r="D3937" s="91" t="s">
        <v>27771</v>
      </c>
      <c r="E3937" s="62" t="s">
        <v>15760</v>
      </c>
      <c r="F3937" s="62" t="s">
        <v>15768</v>
      </c>
    </row>
    <row r="3938" spans="1:6" x14ac:dyDescent="0.15">
      <c r="A3938" s="87" t="s">
        <v>6775</v>
      </c>
      <c r="B3938" s="91" t="s">
        <v>27772</v>
      </c>
      <c r="C3938" s="91" t="s">
        <v>27773</v>
      </c>
      <c r="D3938" s="91" t="s">
        <v>27774</v>
      </c>
      <c r="E3938" s="62" t="s">
        <v>15760</v>
      </c>
      <c r="F3938" s="62" t="s">
        <v>15768</v>
      </c>
    </row>
    <row r="3939" spans="1:6" x14ac:dyDescent="0.15">
      <c r="A3939" s="87" t="s">
        <v>6777</v>
      </c>
      <c r="B3939" s="91" t="s">
        <v>27775</v>
      </c>
      <c r="C3939" s="91" t="s">
        <v>27776</v>
      </c>
      <c r="D3939" s="91" t="s">
        <v>27777</v>
      </c>
      <c r="E3939" s="62" t="s">
        <v>15760</v>
      </c>
      <c r="F3939" s="62" t="s">
        <v>15768</v>
      </c>
    </row>
    <row r="3940" spans="1:6" x14ac:dyDescent="0.15">
      <c r="A3940" s="87" t="s">
        <v>6780</v>
      </c>
      <c r="B3940" s="91" t="s">
        <v>27778</v>
      </c>
      <c r="C3940" s="91" t="s">
        <v>27779</v>
      </c>
      <c r="D3940" s="91" t="s">
        <v>27780</v>
      </c>
      <c r="E3940" s="62" t="s">
        <v>15760</v>
      </c>
      <c r="F3940" s="62" t="s">
        <v>15768</v>
      </c>
    </row>
    <row r="3941" spans="1:6" x14ac:dyDescent="0.15">
      <c r="A3941" s="87" t="s">
        <v>6783</v>
      </c>
      <c r="B3941" s="91" t="s">
        <v>27781</v>
      </c>
      <c r="C3941" s="91" t="s">
        <v>27782</v>
      </c>
      <c r="D3941" s="91" t="s">
        <v>27783</v>
      </c>
      <c r="E3941" s="62" t="s">
        <v>15760</v>
      </c>
      <c r="F3941" s="62" t="s">
        <v>15768</v>
      </c>
    </row>
    <row r="3942" spans="1:6" x14ac:dyDescent="0.15">
      <c r="A3942" s="87" t="s">
        <v>6786</v>
      </c>
      <c r="B3942" s="91" t="s">
        <v>27784</v>
      </c>
      <c r="C3942" s="91" t="s">
        <v>27785</v>
      </c>
      <c r="D3942" s="91" t="s">
        <v>27786</v>
      </c>
      <c r="E3942" s="62" t="s">
        <v>15760</v>
      </c>
      <c r="F3942" s="62" t="s">
        <v>15768</v>
      </c>
    </row>
    <row r="3943" spans="1:6" x14ac:dyDescent="0.15">
      <c r="A3943" s="87" t="s">
        <v>6789</v>
      </c>
      <c r="B3943" s="91" t="s">
        <v>27787</v>
      </c>
      <c r="C3943" s="91" t="s">
        <v>27788</v>
      </c>
      <c r="D3943" s="91" t="s">
        <v>27789</v>
      </c>
      <c r="E3943" s="62" t="s">
        <v>15760</v>
      </c>
      <c r="F3943" s="62" t="s">
        <v>15768</v>
      </c>
    </row>
    <row r="3944" spans="1:6" x14ac:dyDescent="0.15">
      <c r="A3944" s="87" t="s">
        <v>6792</v>
      </c>
      <c r="B3944" s="91" t="s">
        <v>27790</v>
      </c>
      <c r="C3944" s="91" t="s">
        <v>27791</v>
      </c>
      <c r="D3944" s="91" t="s">
        <v>27792</v>
      </c>
      <c r="E3944" s="62" t="s">
        <v>15760</v>
      </c>
      <c r="F3944" s="62" t="s">
        <v>15768</v>
      </c>
    </row>
    <row r="3945" spans="1:6" x14ac:dyDescent="0.15">
      <c r="A3945" s="87" t="s">
        <v>6795</v>
      </c>
      <c r="B3945" s="91" t="s">
        <v>27793</v>
      </c>
      <c r="C3945" s="91" t="s">
        <v>27794</v>
      </c>
      <c r="D3945" s="91" t="s">
        <v>27795</v>
      </c>
      <c r="E3945" s="62" t="s">
        <v>15760</v>
      </c>
      <c r="F3945" s="62" t="s">
        <v>15768</v>
      </c>
    </row>
    <row r="3946" spans="1:6" x14ac:dyDescent="0.15">
      <c r="A3946" s="87" t="s">
        <v>6798</v>
      </c>
      <c r="B3946" s="91" t="s">
        <v>27796</v>
      </c>
      <c r="C3946" s="91" t="s">
        <v>27797</v>
      </c>
      <c r="D3946" s="91" t="s">
        <v>27798</v>
      </c>
      <c r="E3946" s="62" t="s">
        <v>15760</v>
      </c>
      <c r="F3946" s="62" t="s">
        <v>15768</v>
      </c>
    </row>
    <row r="3947" spans="1:6" x14ac:dyDescent="0.15">
      <c r="A3947" s="87" t="s">
        <v>6801</v>
      </c>
      <c r="B3947" s="91" t="s">
        <v>27799</v>
      </c>
      <c r="C3947" s="91" t="s">
        <v>27800</v>
      </c>
      <c r="D3947" s="91" t="s">
        <v>27801</v>
      </c>
      <c r="E3947" s="62" t="s">
        <v>15760</v>
      </c>
      <c r="F3947" s="62" t="s">
        <v>15768</v>
      </c>
    </row>
    <row r="3948" spans="1:6" x14ac:dyDescent="0.15">
      <c r="A3948" s="87" t="s">
        <v>6804</v>
      </c>
      <c r="B3948" s="91" t="s">
        <v>27802</v>
      </c>
      <c r="C3948" s="91" t="s">
        <v>27803</v>
      </c>
      <c r="D3948" s="91" t="s">
        <v>27804</v>
      </c>
      <c r="E3948" s="62" t="s">
        <v>15760</v>
      </c>
      <c r="F3948" s="62" t="s">
        <v>15768</v>
      </c>
    </row>
    <row r="3949" spans="1:6" x14ac:dyDescent="0.15">
      <c r="A3949" s="87" t="s">
        <v>6807</v>
      </c>
      <c r="B3949" s="91" t="s">
        <v>27805</v>
      </c>
      <c r="C3949" s="91" t="s">
        <v>27806</v>
      </c>
      <c r="D3949" s="91" t="s">
        <v>27807</v>
      </c>
      <c r="E3949" s="62" t="s">
        <v>15760</v>
      </c>
      <c r="F3949" s="62" t="s">
        <v>15768</v>
      </c>
    </row>
    <row r="3950" spans="1:6" x14ac:dyDescent="0.15">
      <c r="A3950" s="87" t="s">
        <v>6810</v>
      </c>
      <c r="B3950" s="91" t="s">
        <v>27808</v>
      </c>
      <c r="C3950" s="91" t="s">
        <v>27809</v>
      </c>
      <c r="D3950" s="91" t="s">
        <v>27810</v>
      </c>
      <c r="E3950" s="62" t="s">
        <v>15760</v>
      </c>
      <c r="F3950" s="62" t="s">
        <v>15768</v>
      </c>
    </row>
    <row r="3951" spans="1:6" x14ac:dyDescent="0.15">
      <c r="A3951" s="87" t="s">
        <v>6813</v>
      </c>
      <c r="B3951" s="91" t="s">
        <v>27811</v>
      </c>
      <c r="C3951" s="91" t="s">
        <v>27812</v>
      </c>
      <c r="D3951" s="91" t="s">
        <v>27813</v>
      </c>
      <c r="E3951" s="62" t="s">
        <v>15760</v>
      </c>
      <c r="F3951" s="62" t="s">
        <v>15768</v>
      </c>
    </row>
    <row r="3952" spans="1:6" x14ac:dyDescent="0.15">
      <c r="A3952" s="87" t="s">
        <v>6816</v>
      </c>
      <c r="B3952" s="91" t="s">
        <v>27814</v>
      </c>
      <c r="C3952" s="91" t="s">
        <v>27815</v>
      </c>
      <c r="D3952" s="91" t="s">
        <v>27816</v>
      </c>
      <c r="E3952" s="62" t="s">
        <v>15760</v>
      </c>
      <c r="F3952" s="62" t="s">
        <v>15768</v>
      </c>
    </row>
    <row r="3953" spans="1:6" x14ac:dyDescent="0.15">
      <c r="A3953" s="87" t="s">
        <v>6819</v>
      </c>
      <c r="B3953" s="91" t="s">
        <v>27817</v>
      </c>
      <c r="C3953" s="91" t="s">
        <v>27818</v>
      </c>
      <c r="D3953" s="91" t="s">
        <v>27819</v>
      </c>
      <c r="E3953" s="62" t="s">
        <v>15760</v>
      </c>
      <c r="F3953" s="62" t="s">
        <v>15768</v>
      </c>
    </row>
    <row r="3954" spans="1:6" x14ac:dyDescent="0.15">
      <c r="A3954" s="87" t="s">
        <v>6822</v>
      </c>
      <c r="B3954" s="91" t="s">
        <v>27820</v>
      </c>
      <c r="C3954" s="91" t="s">
        <v>27821</v>
      </c>
      <c r="D3954" s="91" t="s">
        <v>27822</v>
      </c>
      <c r="E3954" s="62" t="s">
        <v>15760</v>
      </c>
      <c r="F3954" s="62" t="s">
        <v>15768</v>
      </c>
    </row>
    <row r="3955" spans="1:6" x14ac:dyDescent="0.15">
      <c r="A3955" s="87" t="s">
        <v>6824</v>
      </c>
      <c r="B3955" s="91" t="s">
        <v>27823</v>
      </c>
      <c r="C3955" s="91" t="s">
        <v>27824</v>
      </c>
      <c r="D3955" s="91" t="s">
        <v>27825</v>
      </c>
      <c r="E3955" s="62" t="s">
        <v>15760</v>
      </c>
      <c r="F3955" s="62" t="s">
        <v>15768</v>
      </c>
    </row>
    <row r="3956" spans="1:6" x14ac:dyDescent="0.15">
      <c r="A3956" s="87" t="s">
        <v>6826</v>
      </c>
      <c r="B3956" s="91" t="s">
        <v>27826</v>
      </c>
      <c r="C3956" s="91" t="s">
        <v>27827</v>
      </c>
      <c r="D3956" s="91" t="s">
        <v>27828</v>
      </c>
      <c r="E3956" s="62" t="s">
        <v>15760</v>
      </c>
      <c r="F3956" s="62" t="s">
        <v>15768</v>
      </c>
    </row>
    <row r="3957" spans="1:6" x14ac:dyDescent="0.15">
      <c r="A3957" s="87" t="s">
        <v>6829</v>
      </c>
      <c r="B3957" s="91" t="s">
        <v>27829</v>
      </c>
      <c r="C3957" s="91" t="s">
        <v>27830</v>
      </c>
      <c r="D3957" s="91" t="s">
        <v>27831</v>
      </c>
      <c r="E3957" s="62" t="s">
        <v>15760</v>
      </c>
      <c r="F3957" s="62" t="s">
        <v>15768</v>
      </c>
    </row>
    <row r="3958" spans="1:6" x14ac:dyDescent="0.15">
      <c r="A3958" s="87" t="s">
        <v>6832</v>
      </c>
      <c r="B3958" s="91" t="s">
        <v>27832</v>
      </c>
      <c r="C3958" s="91" t="s">
        <v>27833</v>
      </c>
      <c r="D3958" s="91" t="s">
        <v>27834</v>
      </c>
      <c r="E3958" s="62" t="s">
        <v>15760</v>
      </c>
      <c r="F3958" s="62" t="s">
        <v>15768</v>
      </c>
    </row>
    <row r="3959" spans="1:6" x14ac:dyDescent="0.15">
      <c r="A3959" s="87" t="s">
        <v>6834</v>
      </c>
      <c r="B3959" s="91" t="s">
        <v>27835</v>
      </c>
      <c r="C3959" s="91" t="s">
        <v>27836</v>
      </c>
      <c r="D3959" s="91" t="s">
        <v>27837</v>
      </c>
      <c r="E3959" s="62" t="s">
        <v>15760</v>
      </c>
      <c r="F3959" s="62" t="s">
        <v>15768</v>
      </c>
    </row>
    <row r="3960" spans="1:6" x14ac:dyDescent="0.15">
      <c r="A3960" s="87" t="s">
        <v>6837</v>
      </c>
      <c r="B3960" s="91" t="s">
        <v>27838</v>
      </c>
      <c r="C3960" s="91" t="s">
        <v>27839</v>
      </c>
      <c r="D3960" s="91" t="s">
        <v>27840</v>
      </c>
      <c r="E3960" s="62" t="s">
        <v>15760</v>
      </c>
      <c r="F3960" s="62" t="s">
        <v>15768</v>
      </c>
    </row>
    <row r="3961" spans="1:6" x14ac:dyDescent="0.15">
      <c r="A3961" s="87" t="s">
        <v>6839</v>
      </c>
      <c r="B3961" s="91" t="s">
        <v>27841</v>
      </c>
      <c r="C3961" s="91" t="s">
        <v>27842</v>
      </c>
      <c r="D3961" s="91" t="s">
        <v>27843</v>
      </c>
      <c r="E3961" s="62" t="s">
        <v>15760</v>
      </c>
      <c r="F3961" s="62" t="s">
        <v>15768</v>
      </c>
    </row>
    <row r="3962" spans="1:6" x14ac:dyDescent="0.15">
      <c r="A3962" s="87" t="s">
        <v>6842</v>
      </c>
      <c r="B3962" s="91" t="s">
        <v>27844</v>
      </c>
      <c r="C3962" s="91" t="s">
        <v>27845</v>
      </c>
      <c r="D3962" s="91" t="s">
        <v>27846</v>
      </c>
      <c r="E3962" s="62" t="s">
        <v>15760</v>
      </c>
      <c r="F3962" s="62" t="s">
        <v>15768</v>
      </c>
    </row>
    <row r="3963" spans="1:6" x14ac:dyDescent="0.15">
      <c r="A3963" s="87" t="s">
        <v>6845</v>
      </c>
      <c r="B3963" s="91" t="s">
        <v>27847</v>
      </c>
      <c r="C3963" s="91" t="s">
        <v>27848</v>
      </c>
      <c r="D3963" s="91" t="s">
        <v>27849</v>
      </c>
      <c r="E3963" s="62" t="s">
        <v>15760</v>
      </c>
      <c r="F3963" s="62" t="s">
        <v>15768</v>
      </c>
    </row>
    <row r="3964" spans="1:6" x14ac:dyDescent="0.15">
      <c r="A3964" s="87" t="s">
        <v>6848</v>
      </c>
      <c r="B3964" s="91" t="s">
        <v>27850</v>
      </c>
      <c r="C3964" s="91" t="s">
        <v>27851</v>
      </c>
      <c r="D3964" s="91" t="s">
        <v>27852</v>
      </c>
      <c r="E3964" s="62" t="s">
        <v>15760</v>
      </c>
      <c r="F3964" s="62" t="s">
        <v>15768</v>
      </c>
    </row>
    <row r="3965" spans="1:6" x14ac:dyDescent="0.15">
      <c r="A3965" s="87" t="s">
        <v>6851</v>
      </c>
      <c r="B3965" s="91" t="s">
        <v>27853</v>
      </c>
      <c r="C3965" s="91" t="s">
        <v>27854</v>
      </c>
      <c r="D3965" s="91" t="s">
        <v>27855</v>
      </c>
      <c r="E3965" s="62" t="s">
        <v>15760</v>
      </c>
      <c r="F3965" s="62" t="s">
        <v>15768</v>
      </c>
    </row>
    <row r="3966" spans="1:6" x14ac:dyDescent="0.15">
      <c r="A3966" s="87" t="s">
        <v>6856</v>
      </c>
      <c r="B3966" s="91" t="s">
        <v>27856</v>
      </c>
      <c r="C3966" s="91" t="s">
        <v>27857</v>
      </c>
      <c r="D3966" s="91" t="s">
        <v>27858</v>
      </c>
      <c r="E3966" s="62" t="s">
        <v>15760</v>
      </c>
      <c r="F3966" s="62" t="s">
        <v>15768</v>
      </c>
    </row>
    <row r="3967" spans="1:6" x14ac:dyDescent="0.15">
      <c r="A3967" s="87" t="s">
        <v>6859</v>
      </c>
      <c r="B3967" s="91" t="s">
        <v>27859</v>
      </c>
      <c r="C3967" s="91" t="s">
        <v>27860</v>
      </c>
      <c r="D3967" s="91" t="s">
        <v>27861</v>
      </c>
      <c r="E3967" s="62" t="s">
        <v>15760</v>
      </c>
      <c r="F3967" s="62" t="s">
        <v>15768</v>
      </c>
    </row>
    <row r="3968" spans="1:6" x14ac:dyDescent="0.15">
      <c r="A3968" s="87" t="s">
        <v>6853</v>
      </c>
      <c r="B3968" s="91" t="s">
        <v>27862</v>
      </c>
      <c r="C3968" s="91" t="s">
        <v>27863</v>
      </c>
      <c r="D3968" s="91" t="s">
        <v>27864</v>
      </c>
      <c r="E3968" s="62" t="s">
        <v>15760</v>
      </c>
      <c r="F3968" s="62" t="s">
        <v>15768</v>
      </c>
    </row>
    <row r="3969" spans="1:6" x14ac:dyDescent="0.15">
      <c r="A3969" s="87" t="s">
        <v>6862</v>
      </c>
      <c r="B3969" s="91" t="s">
        <v>27865</v>
      </c>
      <c r="C3969" s="91" t="s">
        <v>27866</v>
      </c>
      <c r="D3969" s="91" t="s">
        <v>27867</v>
      </c>
      <c r="E3969" s="62" t="s">
        <v>15760</v>
      </c>
      <c r="F3969" s="62" t="s">
        <v>15768</v>
      </c>
    </row>
    <row r="3970" spans="1:6" x14ac:dyDescent="0.15">
      <c r="A3970" s="87" t="s">
        <v>6865</v>
      </c>
      <c r="B3970" s="91" t="s">
        <v>27868</v>
      </c>
      <c r="C3970" s="91" t="s">
        <v>27869</v>
      </c>
      <c r="D3970" s="91" t="s">
        <v>27870</v>
      </c>
      <c r="E3970" s="62" t="s">
        <v>15760</v>
      </c>
      <c r="F3970" s="62" t="s">
        <v>15768</v>
      </c>
    </row>
    <row r="3971" spans="1:6" x14ac:dyDescent="0.15">
      <c r="A3971" s="87" t="s">
        <v>6868</v>
      </c>
      <c r="B3971" s="91" t="s">
        <v>27871</v>
      </c>
      <c r="C3971" s="91" t="s">
        <v>27872</v>
      </c>
      <c r="D3971" s="91" t="s">
        <v>27873</v>
      </c>
      <c r="E3971" s="62" t="s">
        <v>15760</v>
      </c>
      <c r="F3971" s="62" t="s">
        <v>15768</v>
      </c>
    </row>
    <row r="3972" spans="1:6" x14ac:dyDescent="0.15">
      <c r="A3972" s="87" t="s">
        <v>6871</v>
      </c>
      <c r="B3972" s="91" t="s">
        <v>27874</v>
      </c>
      <c r="C3972" s="91" t="s">
        <v>27875</v>
      </c>
      <c r="D3972" s="91" t="s">
        <v>27876</v>
      </c>
      <c r="E3972" s="62" t="s">
        <v>15760</v>
      </c>
      <c r="F3972" s="62" t="s">
        <v>15768</v>
      </c>
    </row>
    <row r="3973" spans="1:6" x14ac:dyDescent="0.15">
      <c r="A3973" s="87" t="s">
        <v>6874</v>
      </c>
      <c r="B3973" s="91" t="s">
        <v>27877</v>
      </c>
      <c r="C3973" s="91" t="s">
        <v>27878</v>
      </c>
      <c r="D3973" s="91" t="s">
        <v>27879</v>
      </c>
      <c r="E3973" s="62" t="s">
        <v>15760</v>
      </c>
      <c r="F3973" s="62" t="s">
        <v>15768</v>
      </c>
    </row>
    <row r="3974" spans="1:6" x14ac:dyDescent="0.15">
      <c r="A3974" s="87" t="s">
        <v>6877</v>
      </c>
      <c r="B3974" s="91" t="s">
        <v>27880</v>
      </c>
      <c r="C3974" s="91" t="s">
        <v>27881</v>
      </c>
      <c r="D3974" s="91" t="s">
        <v>27882</v>
      </c>
      <c r="E3974" s="62" t="s">
        <v>15760</v>
      </c>
      <c r="F3974" s="62" t="s">
        <v>15768</v>
      </c>
    </row>
    <row r="3975" spans="1:6" x14ac:dyDescent="0.15">
      <c r="A3975" s="87" t="s">
        <v>2212</v>
      </c>
      <c r="B3975" s="91" t="s">
        <v>27883</v>
      </c>
      <c r="C3975" s="91" t="s">
        <v>27884</v>
      </c>
      <c r="D3975" s="91" t="s">
        <v>27885</v>
      </c>
      <c r="E3975" s="62" t="s">
        <v>15760</v>
      </c>
      <c r="F3975" s="62" t="s">
        <v>15764</v>
      </c>
    </row>
    <row r="3976" spans="1:6" x14ac:dyDescent="0.15">
      <c r="A3976" s="87" t="s">
        <v>2297</v>
      </c>
      <c r="B3976" s="91" t="s">
        <v>27886</v>
      </c>
      <c r="C3976" s="91" t="s">
        <v>27887</v>
      </c>
      <c r="D3976" s="91" t="s">
        <v>27888</v>
      </c>
      <c r="E3976" s="62" t="s">
        <v>15760</v>
      </c>
      <c r="F3976" s="62" t="s">
        <v>15764</v>
      </c>
    </row>
    <row r="3977" spans="1:6" x14ac:dyDescent="0.15">
      <c r="A3977" s="87" t="s">
        <v>6880</v>
      </c>
      <c r="B3977" s="91" t="s">
        <v>27889</v>
      </c>
      <c r="C3977" s="91" t="s">
        <v>27890</v>
      </c>
      <c r="D3977" s="91" t="s">
        <v>27891</v>
      </c>
      <c r="E3977" s="62" t="s">
        <v>15760</v>
      </c>
      <c r="F3977" s="62" t="s">
        <v>15768</v>
      </c>
    </row>
    <row r="3978" spans="1:6" x14ac:dyDescent="0.15">
      <c r="A3978" s="87" t="s">
        <v>6883</v>
      </c>
      <c r="B3978" s="91" t="s">
        <v>27892</v>
      </c>
      <c r="C3978" s="91" t="s">
        <v>27893</v>
      </c>
      <c r="D3978" s="91" t="s">
        <v>27894</v>
      </c>
      <c r="E3978" s="62" t="s">
        <v>15760</v>
      </c>
      <c r="F3978" s="62" t="s">
        <v>15768</v>
      </c>
    </row>
    <row r="3979" spans="1:6" x14ac:dyDescent="0.15">
      <c r="A3979" s="87" t="s">
        <v>6886</v>
      </c>
      <c r="B3979" s="91" t="s">
        <v>27895</v>
      </c>
      <c r="C3979" s="91" t="s">
        <v>27896</v>
      </c>
      <c r="D3979" s="91" t="s">
        <v>27897</v>
      </c>
      <c r="E3979" s="62" t="s">
        <v>15760</v>
      </c>
      <c r="F3979" s="62" t="s">
        <v>15768</v>
      </c>
    </row>
    <row r="3980" spans="1:6" x14ac:dyDescent="0.15">
      <c r="A3980" s="87" t="s">
        <v>6889</v>
      </c>
      <c r="B3980" s="91" t="s">
        <v>27898</v>
      </c>
      <c r="C3980" s="91" t="s">
        <v>27899</v>
      </c>
      <c r="D3980" s="91" t="s">
        <v>27900</v>
      </c>
      <c r="E3980" s="62" t="s">
        <v>15760</v>
      </c>
      <c r="F3980" s="62" t="s">
        <v>15768</v>
      </c>
    </row>
    <row r="3981" spans="1:6" x14ac:dyDescent="0.15">
      <c r="A3981" s="87" t="s">
        <v>6892</v>
      </c>
      <c r="B3981" s="91" t="s">
        <v>27901</v>
      </c>
      <c r="C3981" s="91" t="s">
        <v>27902</v>
      </c>
      <c r="D3981" s="91" t="s">
        <v>27903</v>
      </c>
      <c r="E3981" s="62" t="s">
        <v>15760</v>
      </c>
      <c r="F3981" s="62" t="s">
        <v>15768</v>
      </c>
    </row>
    <row r="3982" spans="1:6" x14ac:dyDescent="0.15">
      <c r="A3982" s="87" t="s">
        <v>6895</v>
      </c>
      <c r="B3982" s="91" t="s">
        <v>27904</v>
      </c>
      <c r="C3982" s="91" t="s">
        <v>27905</v>
      </c>
      <c r="D3982" s="91" t="s">
        <v>27906</v>
      </c>
      <c r="E3982" s="62" t="s">
        <v>15760</v>
      </c>
      <c r="F3982" s="62" t="s">
        <v>15768</v>
      </c>
    </row>
    <row r="3983" spans="1:6" x14ac:dyDescent="0.15">
      <c r="A3983" s="87" t="s">
        <v>6898</v>
      </c>
      <c r="B3983" s="91" t="s">
        <v>27907</v>
      </c>
      <c r="C3983" s="91" t="s">
        <v>27908</v>
      </c>
      <c r="D3983" s="91" t="s">
        <v>27909</v>
      </c>
      <c r="E3983" s="62" t="s">
        <v>15760</v>
      </c>
      <c r="F3983" s="62" t="s">
        <v>15768</v>
      </c>
    </row>
    <row r="3984" spans="1:6" x14ac:dyDescent="0.15">
      <c r="A3984" s="87" t="s">
        <v>6901</v>
      </c>
      <c r="B3984" s="91" t="s">
        <v>27910</v>
      </c>
      <c r="C3984" s="91" t="s">
        <v>27911</v>
      </c>
      <c r="D3984" s="91" t="s">
        <v>27912</v>
      </c>
      <c r="E3984" s="62" t="s">
        <v>15760</v>
      </c>
      <c r="F3984" s="62" t="s">
        <v>15768</v>
      </c>
    </row>
    <row r="3985" spans="1:6" x14ac:dyDescent="0.15">
      <c r="A3985" s="87" t="s">
        <v>6904</v>
      </c>
      <c r="B3985" s="91" t="s">
        <v>27913</v>
      </c>
      <c r="C3985" s="91" t="s">
        <v>27914</v>
      </c>
      <c r="D3985" s="91" t="s">
        <v>27915</v>
      </c>
      <c r="E3985" s="62" t="s">
        <v>15760</v>
      </c>
      <c r="F3985" s="62" t="s">
        <v>15768</v>
      </c>
    </row>
    <row r="3986" spans="1:6" x14ac:dyDescent="0.15">
      <c r="A3986" s="87" t="s">
        <v>6906</v>
      </c>
      <c r="B3986" s="91" t="s">
        <v>27916</v>
      </c>
      <c r="C3986" s="91" t="s">
        <v>27917</v>
      </c>
      <c r="D3986" s="91" t="s">
        <v>27918</v>
      </c>
      <c r="E3986" s="62" t="s">
        <v>15760</v>
      </c>
      <c r="F3986" s="62" t="s">
        <v>15768</v>
      </c>
    </row>
    <row r="3987" spans="1:6" x14ac:dyDescent="0.15">
      <c r="A3987" s="87" t="s">
        <v>6909</v>
      </c>
      <c r="B3987" s="91" t="s">
        <v>27919</v>
      </c>
      <c r="C3987" s="91" t="s">
        <v>27920</v>
      </c>
      <c r="D3987" s="91" t="s">
        <v>27921</v>
      </c>
      <c r="E3987" s="62" t="s">
        <v>15760</v>
      </c>
      <c r="F3987" s="62" t="s">
        <v>15768</v>
      </c>
    </row>
    <row r="3988" spans="1:6" x14ac:dyDescent="0.15">
      <c r="A3988" s="87" t="s">
        <v>6912</v>
      </c>
      <c r="B3988" s="91" t="s">
        <v>27922</v>
      </c>
      <c r="C3988" s="91" t="s">
        <v>27923</v>
      </c>
      <c r="D3988" s="91" t="s">
        <v>27924</v>
      </c>
      <c r="E3988" s="62" t="s">
        <v>15760</v>
      </c>
      <c r="F3988" s="62" t="s">
        <v>15768</v>
      </c>
    </row>
    <row r="3989" spans="1:6" x14ac:dyDescent="0.15">
      <c r="A3989" s="87" t="s">
        <v>6915</v>
      </c>
      <c r="B3989" s="91" t="s">
        <v>27925</v>
      </c>
      <c r="C3989" s="91" t="s">
        <v>27926</v>
      </c>
      <c r="D3989" s="91" t="s">
        <v>27927</v>
      </c>
      <c r="E3989" s="62" t="s">
        <v>15760</v>
      </c>
      <c r="F3989" s="62" t="s">
        <v>15768</v>
      </c>
    </row>
    <row r="3990" spans="1:6" x14ac:dyDescent="0.15">
      <c r="A3990" s="87" t="s">
        <v>6918</v>
      </c>
      <c r="B3990" s="91" t="s">
        <v>27928</v>
      </c>
      <c r="C3990" s="91" t="s">
        <v>27929</v>
      </c>
      <c r="D3990" s="91" t="s">
        <v>27930</v>
      </c>
      <c r="E3990" s="62" t="s">
        <v>15760</v>
      </c>
      <c r="F3990" s="62" t="s">
        <v>15768</v>
      </c>
    </row>
    <row r="3991" spans="1:6" x14ac:dyDescent="0.15">
      <c r="A3991" s="87" t="s">
        <v>6921</v>
      </c>
      <c r="B3991" s="91" t="s">
        <v>27931</v>
      </c>
      <c r="C3991" s="91" t="s">
        <v>27932</v>
      </c>
      <c r="D3991" s="91" t="s">
        <v>27933</v>
      </c>
      <c r="E3991" s="62" t="s">
        <v>15760</v>
      </c>
      <c r="F3991" s="62" t="s">
        <v>15768</v>
      </c>
    </row>
    <row r="3992" spans="1:6" x14ac:dyDescent="0.15">
      <c r="A3992" s="87" t="s">
        <v>6924</v>
      </c>
      <c r="B3992" s="91" t="s">
        <v>27934</v>
      </c>
      <c r="C3992" s="91" t="s">
        <v>27935</v>
      </c>
      <c r="D3992" s="91" t="s">
        <v>27936</v>
      </c>
      <c r="E3992" s="62" t="s">
        <v>15760</v>
      </c>
      <c r="F3992" s="62" t="s">
        <v>15768</v>
      </c>
    </row>
    <row r="3993" spans="1:6" x14ac:dyDescent="0.15">
      <c r="A3993" s="87" t="s">
        <v>6927</v>
      </c>
      <c r="B3993" s="91" t="s">
        <v>27937</v>
      </c>
      <c r="C3993" s="91" t="s">
        <v>27938</v>
      </c>
      <c r="D3993" s="91" t="s">
        <v>27939</v>
      </c>
      <c r="E3993" s="62" t="s">
        <v>15760</v>
      </c>
      <c r="F3993" s="62" t="s">
        <v>15768</v>
      </c>
    </row>
    <row r="3994" spans="1:6" x14ac:dyDescent="0.15">
      <c r="A3994" s="87" t="s">
        <v>6930</v>
      </c>
      <c r="B3994" s="91" t="s">
        <v>27940</v>
      </c>
      <c r="C3994" s="91" t="s">
        <v>27941</v>
      </c>
      <c r="D3994" s="91" t="s">
        <v>27942</v>
      </c>
      <c r="E3994" s="62" t="s">
        <v>15760</v>
      </c>
      <c r="F3994" s="62" t="s">
        <v>15768</v>
      </c>
    </row>
    <row r="3995" spans="1:6" x14ac:dyDescent="0.15">
      <c r="A3995" s="87" t="s">
        <v>6933</v>
      </c>
      <c r="B3995" s="91" t="s">
        <v>27943</v>
      </c>
      <c r="C3995" s="91" t="s">
        <v>27944</v>
      </c>
      <c r="D3995" s="91" t="s">
        <v>27945</v>
      </c>
      <c r="E3995" s="62" t="s">
        <v>15760</v>
      </c>
      <c r="F3995" s="62" t="s">
        <v>15768</v>
      </c>
    </row>
    <row r="3996" spans="1:6" x14ac:dyDescent="0.15">
      <c r="A3996" s="87" t="s">
        <v>6936</v>
      </c>
      <c r="B3996" s="91" t="s">
        <v>27946</v>
      </c>
      <c r="C3996" s="91" t="s">
        <v>27947</v>
      </c>
      <c r="D3996" s="91" t="s">
        <v>27948</v>
      </c>
      <c r="E3996" s="62" t="s">
        <v>15760</v>
      </c>
      <c r="F3996" s="62" t="s">
        <v>15768</v>
      </c>
    </row>
    <row r="3997" spans="1:6" x14ac:dyDescent="0.15">
      <c r="A3997" s="87" t="s">
        <v>6939</v>
      </c>
      <c r="B3997" s="91" t="s">
        <v>27949</v>
      </c>
      <c r="C3997" s="91" t="s">
        <v>27950</v>
      </c>
      <c r="D3997" s="91" t="s">
        <v>27951</v>
      </c>
      <c r="E3997" s="62" t="s">
        <v>15760</v>
      </c>
      <c r="F3997" s="62" t="s">
        <v>15768</v>
      </c>
    </row>
    <row r="3998" spans="1:6" x14ac:dyDescent="0.15">
      <c r="A3998" s="87" t="s">
        <v>6942</v>
      </c>
      <c r="B3998" s="91" t="s">
        <v>27952</v>
      </c>
      <c r="C3998" s="91" t="s">
        <v>27953</v>
      </c>
      <c r="D3998" s="91" t="s">
        <v>27954</v>
      </c>
      <c r="E3998" s="62" t="s">
        <v>15760</v>
      </c>
      <c r="F3998" s="62" t="s">
        <v>15768</v>
      </c>
    </row>
    <row r="3999" spans="1:6" x14ac:dyDescent="0.15">
      <c r="A3999" s="87" t="s">
        <v>6945</v>
      </c>
      <c r="B3999" s="91" t="s">
        <v>27955</v>
      </c>
      <c r="C3999" s="91" t="s">
        <v>27956</v>
      </c>
      <c r="D3999" s="91" t="s">
        <v>27957</v>
      </c>
      <c r="E3999" s="62" t="s">
        <v>15760</v>
      </c>
      <c r="F3999" s="62" t="s">
        <v>15768</v>
      </c>
    </row>
    <row r="4000" spans="1:6" x14ac:dyDescent="0.15">
      <c r="A4000" s="87" t="s">
        <v>6948</v>
      </c>
      <c r="B4000" s="91" t="s">
        <v>27958</v>
      </c>
      <c r="C4000" s="91" t="s">
        <v>27959</v>
      </c>
      <c r="D4000" s="91" t="s">
        <v>27960</v>
      </c>
      <c r="E4000" s="62" t="s">
        <v>15760</v>
      </c>
      <c r="F4000" s="62" t="s">
        <v>15768</v>
      </c>
    </row>
    <row r="4001" spans="1:6" x14ac:dyDescent="0.15">
      <c r="A4001" s="87" t="s">
        <v>6951</v>
      </c>
      <c r="B4001" s="91" t="s">
        <v>27961</v>
      </c>
      <c r="C4001" s="91" t="s">
        <v>27962</v>
      </c>
      <c r="D4001" s="91" t="s">
        <v>27963</v>
      </c>
      <c r="E4001" s="62" t="s">
        <v>15760</v>
      </c>
      <c r="F4001" s="62" t="s">
        <v>15768</v>
      </c>
    </row>
    <row r="4002" spans="1:6" x14ac:dyDescent="0.15">
      <c r="A4002" s="87" t="s">
        <v>6954</v>
      </c>
      <c r="B4002" s="91" t="s">
        <v>27964</v>
      </c>
      <c r="C4002" s="91" t="s">
        <v>27965</v>
      </c>
      <c r="D4002" s="91" t="s">
        <v>27966</v>
      </c>
      <c r="E4002" s="62" t="s">
        <v>15760</v>
      </c>
      <c r="F4002" s="62" t="s">
        <v>15768</v>
      </c>
    </row>
    <row r="4003" spans="1:6" x14ac:dyDescent="0.15">
      <c r="A4003" s="87" t="s">
        <v>6957</v>
      </c>
      <c r="B4003" s="91" t="s">
        <v>27967</v>
      </c>
      <c r="C4003" s="91" t="s">
        <v>27968</v>
      </c>
      <c r="D4003" s="91" t="s">
        <v>27969</v>
      </c>
      <c r="E4003" s="62" t="s">
        <v>15760</v>
      </c>
      <c r="F4003" s="62" t="s">
        <v>15768</v>
      </c>
    </row>
    <row r="4004" spans="1:6" x14ac:dyDescent="0.15">
      <c r="A4004" s="87" t="s">
        <v>6960</v>
      </c>
      <c r="B4004" s="91" t="s">
        <v>27970</v>
      </c>
      <c r="C4004" s="91" t="s">
        <v>27971</v>
      </c>
      <c r="D4004" s="91" t="s">
        <v>27972</v>
      </c>
      <c r="E4004" s="62" t="s">
        <v>15760</v>
      </c>
      <c r="F4004" s="62" t="s">
        <v>15768</v>
      </c>
    </row>
    <row r="4005" spans="1:6" x14ac:dyDescent="0.15">
      <c r="A4005" s="87" t="s">
        <v>6963</v>
      </c>
      <c r="B4005" s="91" t="s">
        <v>27973</v>
      </c>
      <c r="C4005" s="91" t="s">
        <v>27974</v>
      </c>
      <c r="D4005" s="91" t="s">
        <v>27975</v>
      </c>
      <c r="E4005" s="62" t="s">
        <v>15760</v>
      </c>
      <c r="F4005" s="62" t="s">
        <v>15768</v>
      </c>
    </row>
    <row r="4006" spans="1:6" x14ac:dyDescent="0.15">
      <c r="A4006" s="87" t="s">
        <v>6965</v>
      </c>
      <c r="B4006" s="91" t="s">
        <v>27976</v>
      </c>
      <c r="C4006" s="91" t="s">
        <v>27977</v>
      </c>
      <c r="D4006" s="91" t="s">
        <v>27978</v>
      </c>
      <c r="E4006" s="62" t="s">
        <v>15760</v>
      </c>
      <c r="F4006" s="62" t="s">
        <v>15768</v>
      </c>
    </row>
    <row r="4007" spans="1:6" x14ac:dyDescent="0.15">
      <c r="A4007" s="87" t="s">
        <v>6967</v>
      </c>
      <c r="B4007" s="91" t="s">
        <v>27979</v>
      </c>
      <c r="C4007" s="91" t="s">
        <v>27980</v>
      </c>
      <c r="D4007" s="91" t="s">
        <v>27981</v>
      </c>
      <c r="E4007" s="62" t="s">
        <v>15760</v>
      </c>
      <c r="F4007" s="62" t="s">
        <v>15768</v>
      </c>
    </row>
    <row r="4008" spans="1:6" x14ac:dyDescent="0.15">
      <c r="A4008" s="87" t="s">
        <v>6970</v>
      </c>
      <c r="B4008" s="91" t="s">
        <v>27982</v>
      </c>
      <c r="C4008" s="91" t="s">
        <v>27983</v>
      </c>
      <c r="D4008" s="91" t="s">
        <v>27984</v>
      </c>
      <c r="E4008" s="62" t="s">
        <v>15760</v>
      </c>
      <c r="F4008" s="62" t="s">
        <v>15768</v>
      </c>
    </row>
    <row r="4009" spans="1:6" x14ac:dyDescent="0.15">
      <c r="A4009" s="87" t="s">
        <v>6973</v>
      </c>
      <c r="B4009" s="91" t="s">
        <v>27985</v>
      </c>
      <c r="C4009" s="91" t="s">
        <v>27986</v>
      </c>
      <c r="D4009" s="91" t="s">
        <v>27987</v>
      </c>
      <c r="E4009" s="62" t="s">
        <v>15760</v>
      </c>
      <c r="F4009" s="62" t="s">
        <v>15768</v>
      </c>
    </row>
    <row r="4010" spans="1:6" x14ac:dyDescent="0.15">
      <c r="A4010" s="87" t="s">
        <v>6976</v>
      </c>
      <c r="B4010" s="91" t="s">
        <v>27988</v>
      </c>
      <c r="C4010" s="91" t="s">
        <v>27989</v>
      </c>
      <c r="D4010" s="91" t="s">
        <v>27990</v>
      </c>
      <c r="E4010" s="62" t="s">
        <v>15760</v>
      </c>
      <c r="F4010" s="62" t="s">
        <v>15768</v>
      </c>
    </row>
    <row r="4011" spans="1:6" x14ac:dyDescent="0.15">
      <c r="A4011" s="87" t="s">
        <v>6979</v>
      </c>
      <c r="B4011" s="91" t="s">
        <v>27991</v>
      </c>
      <c r="C4011" s="91" t="s">
        <v>27992</v>
      </c>
      <c r="D4011" s="91" t="s">
        <v>27993</v>
      </c>
      <c r="E4011" s="62" t="s">
        <v>15760</v>
      </c>
      <c r="F4011" s="62" t="s">
        <v>15768</v>
      </c>
    </row>
    <row r="4012" spans="1:6" x14ac:dyDescent="0.15">
      <c r="A4012" s="87" t="s">
        <v>6982</v>
      </c>
      <c r="B4012" s="91" t="s">
        <v>27994</v>
      </c>
      <c r="C4012" s="91" t="s">
        <v>27995</v>
      </c>
      <c r="D4012" s="91" t="s">
        <v>27996</v>
      </c>
      <c r="E4012" s="62" t="s">
        <v>15760</v>
      </c>
      <c r="F4012" s="62" t="s">
        <v>15768</v>
      </c>
    </row>
    <row r="4013" spans="1:6" x14ac:dyDescent="0.15">
      <c r="A4013" s="87" t="s">
        <v>6983</v>
      </c>
      <c r="B4013" s="91" t="s">
        <v>27997</v>
      </c>
      <c r="C4013" s="91" t="s">
        <v>27998</v>
      </c>
      <c r="D4013" s="91" t="s">
        <v>27999</v>
      </c>
      <c r="E4013" s="62" t="s">
        <v>15760</v>
      </c>
      <c r="F4013" s="62" t="s">
        <v>15768</v>
      </c>
    </row>
    <row r="4014" spans="1:6" x14ac:dyDescent="0.15">
      <c r="A4014" s="87" t="s">
        <v>6986</v>
      </c>
      <c r="B4014" s="91" t="s">
        <v>28000</v>
      </c>
      <c r="C4014" s="91" t="s">
        <v>28001</v>
      </c>
      <c r="D4014" s="91" t="s">
        <v>28002</v>
      </c>
      <c r="E4014" s="62" t="s">
        <v>15760</v>
      </c>
      <c r="F4014" s="62" t="s">
        <v>15768</v>
      </c>
    </row>
    <row r="4015" spans="1:6" x14ac:dyDescent="0.15">
      <c r="A4015" s="87" t="s">
        <v>6989</v>
      </c>
      <c r="B4015" s="91" t="s">
        <v>28003</v>
      </c>
      <c r="C4015" s="91" t="s">
        <v>28004</v>
      </c>
      <c r="D4015" s="91" t="s">
        <v>28005</v>
      </c>
      <c r="E4015" s="62" t="s">
        <v>15760</v>
      </c>
      <c r="F4015" s="62" t="s">
        <v>15768</v>
      </c>
    </row>
    <row r="4016" spans="1:6" x14ac:dyDescent="0.15">
      <c r="A4016" s="87" t="s">
        <v>6992</v>
      </c>
      <c r="B4016" s="91" t="s">
        <v>28006</v>
      </c>
      <c r="C4016" s="91" t="s">
        <v>28007</v>
      </c>
      <c r="D4016" s="91" t="s">
        <v>28008</v>
      </c>
      <c r="E4016" s="62" t="s">
        <v>15760</v>
      </c>
      <c r="F4016" s="62" t="s">
        <v>15768</v>
      </c>
    </row>
    <row r="4017" spans="1:6" x14ac:dyDescent="0.15">
      <c r="A4017" s="87" t="s">
        <v>6995</v>
      </c>
      <c r="B4017" s="91" t="s">
        <v>28009</v>
      </c>
      <c r="C4017" s="91" t="s">
        <v>28010</v>
      </c>
      <c r="D4017" s="91" t="s">
        <v>28011</v>
      </c>
      <c r="E4017" s="62" t="s">
        <v>15760</v>
      </c>
      <c r="F4017" s="62" t="s">
        <v>15768</v>
      </c>
    </row>
    <row r="4018" spans="1:6" x14ac:dyDescent="0.15">
      <c r="A4018" s="87" t="s">
        <v>6998</v>
      </c>
      <c r="B4018" s="91" t="s">
        <v>28012</v>
      </c>
      <c r="C4018" s="91" t="s">
        <v>28013</v>
      </c>
      <c r="D4018" s="91" t="s">
        <v>28014</v>
      </c>
      <c r="E4018" s="62" t="s">
        <v>15760</v>
      </c>
      <c r="F4018" s="62" t="s">
        <v>15768</v>
      </c>
    </row>
    <row r="4019" spans="1:6" x14ac:dyDescent="0.15">
      <c r="A4019" s="87" t="s">
        <v>7001</v>
      </c>
      <c r="B4019" s="91" t="s">
        <v>28015</v>
      </c>
      <c r="C4019" s="91" t="s">
        <v>28016</v>
      </c>
      <c r="D4019" s="91" t="s">
        <v>28017</v>
      </c>
      <c r="E4019" s="62" t="s">
        <v>15760</v>
      </c>
      <c r="F4019" s="62" t="s">
        <v>15768</v>
      </c>
    </row>
    <row r="4020" spans="1:6" x14ac:dyDescent="0.15">
      <c r="A4020" s="87" t="s">
        <v>7004</v>
      </c>
      <c r="B4020" s="91" t="s">
        <v>28018</v>
      </c>
      <c r="C4020" s="91" t="s">
        <v>28019</v>
      </c>
      <c r="D4020" s="91" t="s">
        <v>28020</v>
      </c>
      <c r="E4020" s="62" t="s">
        <v>15760</v>
      </c>
      <c r="F4020" s="62" t="s">
        <v>15768</v>
      </c>
    </row>
    <row r="4021" spans="1:6" x14ac:dyDescent="0.15">
      <c r="A4021" s="87" t="s">
        <v>7007</v>
      </c>
      <c r="B4021" s="91" t="s">
        <v>28021</v>
      </c>
      <c r="C4021" s="91" t="s">
        <v>28022</v>
      </c>
      <c r="D4021" s="91" t="s">
        <v>28023</v>
      </c>
      <c r="E4021" s="62" t="s">
        <v>15760</v>
      </c>
      <c r="F4021" s="62" t="s">
        <v>15768</v>
      </c>
    </row>
    <row r="4022" spans="1:6" x14ac:dyDescent="0.15">
      <c r="A4022" s="87" t="s">
        <v>7010</v>
      </c>
      <c r="B4022" s="91" t="s">
        <v>28024</v>
      </c>
      <c r="C4022" s="91" t="s">
        <v>28025</v>
      </c>
      <c r="D4022" s="91" t="s">
        <v>28026</v>
      </c>
      <c r="E4022" s="62" t="s">
        <v>15760</v>
      </c>
      <c r="F4022" s="62" t="s">
        <v>15768</v>
      </c>
    </row>
    <row r="4023" spans="1:6" x14ac:dyDescent="0.15">
      <c r="A4023" s="87" t="s">
        <v>7013</v>
      </c>
      <c r="B4023" s="91" t="s">
        <v>28027</v>
      </c>
      <c r="C4023" s="91" t="s">
        <v>28028</v>
      </c>
      <c r="D4023" s="91" t="s">
        <v>28029</v>
      </c>
      <c r="E4023" s="62" t="s">
        <v>15760</v>
      </c>
      <c r="F4023" s="62" t="s">
        <v>15768</v>
      </c>
    </row>
    <row r="4024" spans="1:6" x14ac:dyDescent="0.15">
      <c r="A4024" s="87" t="s">
        <v>7016</v>
      </c>
      <c r="B4024" s="91" t="s">
        <v>28030</v>
      </c>
      <c r="C4024" s="91" t="s">
        <v>28031</v>
      </c>
      <c r="D4024" s="91" t="s">
        <v>28032</v>
      </c>
      <c r="E4024" s="62" t="s">
        <v>15760</v>
      </c>
      <c r="F4024" s="62" t="s">
        <v>15768</v>
      </c>
    </row>
    <row r="4025" spans="1:6" x14ac:dyDescent="0.15">
      <c r="A4025" s="87" t="s">
        <v>7019</v>
      </c>
      <c r="B4025" s="91" t="s">
        <v>28033</v>
      </c>
      <c r="C4025" s="91" t="s">
        <v>28034</v>
      </c>
      <c r="D4025" s="91" t="s">
        <v>28035</v>
      </c>
      <c r="E4025" s="62" t="s">
        <v>15760</v>
      </c>
      <c r="F4025" s="62" t="s">
        <v>15768</v>
      </c>
    </row>
    <row r="4026" spans="1:6" x14ac:dyDescent="0.15">
      <c r="A4026" s="87" t="s">
        <v>7021</v>
      </c>
      <c r="B4026" s="91" t="s">
        <v>28036</v>
      </c>
      <c r="C4026" s="91" t="s">
        <v>28037</v>
      </c>
      <c r="D4026" s="91" t="s">
        <v>28038</v>
      </c>
      <c r="E4026" s="62" t="s">
        <v>15760</v>
      </c>
      <c r="F4026" s="62" t="s">
        <v>15768</v>
      </c>
    </row>
    <row r="4027" spans="1:6" x14ac:dyDescent="0.15">
      <c r="A4027" s="87" t="s">
        <v>7024</v>
      </c>
      <c r="B4027" s="91" t="s">
        <v>28039</v>
      </c>
      <c r="C4027" s="91" t="s">
        <v>28040</v>
      </c>
      <c r="D4027" s="91" t="s">
        <v>28041</v>
      </c>
      <c r="E4027" s="62" t="s">
        <v>15760</v>
      </c>
      <c r="F4027" s="62" t="s">
        <v>15768</v>
      </c>
    </row>
    <row r="4028" spans="1:6" x14ac:dyDescent="0.15">
      <c r="A4028" s="87" t="s">
        <v>7027</v>
      </c>
      <c r="B4028" s="91" t="s">
        <v>28042</v>
      </c>
      <c r="C4028" s="91" t="s">
        <v>28043</v>
      </c>
      <c r="D4028" s="91" t="s">
        <v>28044</v>
      </c>
      <c r="E4028" s="62" t="s">
        <v>15760</v>
      </c>
      <c r="F4028" s="62" t="s">
        <v>15768</v>
      </c>
    </row>
    <row r="4029" spans="1:6" x14ac:dyDescent="0.15">
      <c r="A4029" s="87" t="s">
        <v>7030</v>
      </c>
      <c r="B4029" s="91" t="s">
        <v>28045</v>
      </c>
      <c r="C4029" s="91" t="s">
        <v>28046</v>
      </c>
      <c r="D4029" s="91" t="s">
        <v>28047</v>
      </c>
      <c r="E4029" s="62" t="s">
        <v>15760</v>
      </c>
      <c r="F4029" s="62" t="s">
        <v>15768</v>
      </c>
    </row>
    <row r="4030" spans="1:6" x14ac:dyDescent="0.15">
      <c r="A4030" s="87" t="s">
        <v>7033</v>
      </c>
      <c r="B4030" s="91" t="s">
        <v>28048</v>
      </c>
      <c r="C4030" s="91" t="s">
        <v>28049</v>
      </c>
      <c r="D4030" s="91" t="s">
        <v>28050</v>
      </c>
      <c r="E4030" s="62" t="s">
        <v>15760</v>
      </c>
      <c r="F4030" s="62" t="s">
        <v>15768</v>
      </c>
    </row>
    <row r="4031" spans="1:6" x14ac:dyDescent="0.15">
      <c r="A4031" s="87" t="s">
        <v>7036</v>
      </c>
      <c r="B4031" s="91" t="s">
        <v>28051</v>
      </c>
      <c r="C4031" s="91" t="s">
        <v>28052</v>
      </c>
      <c r="D4031" s="91" t="s">
        <v>28053</v>
      </c>
      <c r="E4031" s="62" t="s">
        <v>15760</v>
      </c>
      <c r="F4031" s="62" t="s">
        <v>15768</v>
      </c>
    </row>
    <row r="4032" spans="1:6" x14ac:dyDescent="0.15">
      <c r="A4032" s="87" t="s">
        <v>7039</v>
      </c>
      <c r="B4032" s="91" t="s">
        <v>28054</v>
      </c>
      <c r="C4032" s="91" t="s">
        <v>28055</v>
      </c>
      <c r="D4032" s="91" t="s">
        <v>28056</v>
      </c>
      <c r="E4032" s="62" t="s">
        <v>15760</v>
      </c>
      <c r="F4032" s="62" t="s">
        <v>15768</v>
      </c>
    </row>
    <row r="4033" spans="1:6" x14ac:dyDescent="0.15">
      <c r="A4033" s="87" t="s">
        <v>7042</v>
      </c>
      <c r="B4033" s="91" t="s">
        <v>28057</v>
      </c>
      <c r="C4033" s="91" t="s">
        <v>28058</v>
      </c>
      <c r="D4033" s="91" t="s">
        <v>28059</v>
      </c>
      <c r="E4033" s="62" t="s">
        <v>15760</v>
      </c>
      <c r="F4033" s="62" t="s">
        <v>15768</v>
      </c>
    </row>
    <row r="4034" spans="1:6" x14ac:dyDescent="0.15">
      <c r="A4034" s="87" t="s">
        <v>7045</v>
      </c>
      <c r="B4034" s="91" t="s">
        <v>28060</v>
      </c>
      <c r="C4034" s="91" t="s">
        <v>28061</v>
      </c>
      <c r="D4034" s="91" t="s">
        <v>28062</v>
      </c>
      <c r="E4034" s="62" t="s">
        <v>15760</v>
      </c>
      <c r="F4034" s="62" t="s">
        <v>15768</v>
      </c>
    </row>
    <row r="4035" spans="1:6" x14ac:dyDescent="0.15">
      <c r="A4035" s="87" t="s">
        <v>7048</v>
      </c>
      <c r="B4035" s="91" t="s">
        <v>28063</v>
      </c>
      <c r="C4035" s="91" t="s">
        <v>28064</v>
      </c>
      <c r="D4035" s="91" t="s">
        <v>28065</v>
      </c>
      <c r="E4035" s="62" t="s">
        <v>15760</v>
      </c>
      <c r="F4035" s="62" t="s">
        <v>15768</v>
      </c>
    </row>
    <row r="4036" spans="1:6" x14ac:dyDescent="0.15">
      <c r="A4036" s="87" t="s">
        <v>7051</v>
      </c>
      <c r="B4036" s="91" t="s">
        <v>28066</v>
      </c>
      <c r="C4036" s="91" t="s">
        <v>28067</v>
      </c>
      <c r="D4036" s="91" t="s">
        <v>28068</v>
      </c>
      <c r="E4036" s="62" t="s">
        <v>15760</v>
      </c>
      <c r="F4036" s="62" t="s">
        <v>15768</v>
      </c>
    </row>
    <row r="4037" spans="1:6" x14ac:dyDescent="0.15">
      <c r="A4037" s="87" t="s">
        <v>7054</v>
      </c>
      <c r="B4037" s="91" t="s">
        <v>28069</v>
      </c>
      <c r="C4037" s="91" t="s">
        <v>28070</v>
      </c>
      <c r="D4037" s="91" t="s">
        <v>28071</v>
      </c>
      <c r="E4037" s="62" t="s">
        <v>15760</v>
      </c>
      <c r="F4037" s="62" t="s">
        <v>15768</v>
      </c>
    </row>
    <row r="4038" spans="1:6" x14ac:dyDescent="0.15">
      <c r="A4038" s="87" t="s">
        <v>7057</v>
      </c>
      <c r="B4038" s="91" t="s">
        <v>28072</v>
      </c>
      <c r="C4038" s="91" t="s">
        <v>28073</v>
      </c>
      <c r="D4038" s="91" t="s">
        <v>28074</v>
      </c>
      <c r="E4038" s="62" t="s">
        <v>15760</v>
      </c>
      <c r="F4038" s="62" t="s">
        <v>15768</v>
      </c>
    </row>
    <row r="4039" spans="1:6" x14ac:dyDescent="0.15">
      <c r="A4039" s="87" t="s">
        <v>7060</v>
      </c>
      <c r="B4039" s="91" t="s">
        <v>28075</v>
      </c>
      <c r="C4039" s="91" t="s">
        <v>28076</v>
      </c>
      <c r="D4039" s="91" t="s">
        <v>28077</v>
      </c>
      <c r="E4039" s="62" t="s">
        <v>15760</v>
      </c>
      <c r="F4039" s="62" t="s">
        <v>15768</v>
      </c>
    </row>
    <row r="4040" spans="1:6" x14ac:dyDescent="0.15">
      <c r="A4040" s="87" t="s">
        <v>7063</v>
      </c>
      <c r="B4040" s="91" t="s">
        <v>28078</v>
      </c>
      <c r="C4040" s="91" t="s">
        <v>28079</v>
      </c>
      <c r="D4040" s="91" t="s">
        <v>28080</v>
      </c>
      <c r="E4040" s="62" t="s">
        <v>15760</v>
      </c>
      <c r="F4040" s="62" t="s">
        <v>15768</v>
      </c>
    </row>
    <row r="4041" spans="1:6" x14ac:dyDescent="0.15">
      <c r="A4041" s="87" t="s">
        <v>7066</v>
      </c>
      <c r="B4041" s="91" t="s">
        <v>28081</v>
      </c>
      <c r="C4041" s="91" t="s">
        <v>28082</v>
      </c>
      <c r="D4041" s="91" t="s">
        <v>28083</v>
      </c>
      <c r="E4041" s="62" t="s">
        <v>15760</v>
      </c>
      <c r="F4041" s="62" t="s">
        <v>15768</v>
      </c>
    </row>
    <row r="4042" spans="1:6" x14ac:dyDescent="0.15">
      <c r="A4042" s="87" t="s">
        <v>7069</v>
      </c>
      <c r="B4042" s="91" t="s">
        <v>28084</v>
      </c>
      <c r="C4042" s="91" t="s">
        <v>28085</v>
      </c>
      <c r="D4042" s="91" t="s">
        <v>28086</v>
      </c>
      <c r="E4042" s="62" t="s">
        <v>15760</v>
      </c>
      <c r="F4042" s="62" t="s">
        <v>15768</v>
      </c>
    </row>
    <row r="4043" spans="1:6" x14ac:dyDescent="0.15">
      <c r="A4043" s="87" t="s">
        <v>7072</v>
      </c>
      <c r="B4043" s="91" t="s">
        <v>28087</v>
      </c>
      <c r="C4043" s="91" t="s">
        <v>28088</v>
      </c>
      <c r="D4043" s="91" t="s">
        <v>28089</v>
      </c>
      <c r="E4043" s="62" t="s">
        <v>15760</v>
      </c>
      <c r="F4043" s="62" t="s">
        <v>15768</v>
      </c>
    </row>
    <row r="4044" spans="1:6" x14ac:dyDescent="0.15">
      <c r="A4044" s="87" t="s">
        <v>7074</v>
      </c>
      <c r="B4044" s="91" t="s">
        <v>28090</v>
      </c>
      <c r="C4044" s="91" t="s">
        <v>28091</v>
      </c>
      <c r="D4044" s="91" t="s">
        <v>28092</v>
      </c>
      <c r="E4044" s="62" t="s">
        <v>15760</v>
      </c>
      <c r="F4044" s="62" t="s">
        <v>15768</v>
      </c>
    </row>
    <row r="4045" spans="1:6" x14ac:dyDescent="0.15">
      <c r="A4045" s="87" t="s">
        <v>7077</v>
      </c>
      <c r="B4045" s="91" t="s">
        <v>28093</v>
      </c>
      <c r="C4045" s="91" t="s">
        <v>28094</v>
      </c>
      <c r="D4045" s="91" t="s">
        <v>28095</v>
      </c>
      <c r="E4045" s="62" t="s">
        <v>15760</v>
      </c>
      <c r="F4045" s="62" t="s">
        <v>15768</v>
      </c>
    </row>
    <row r="4046" spans="1:6" x14ac:dyDescent="0.15">
      <c r="A4046" s="87" t="s">
        <v>7080</v>
      </c>
      <c r="B4046" s="91" t="s">
        <v>28096</v>
      </c>
      <c r="C4046" s="91" t="s">
        <v>28097</v>
      </c>
      <c r="D4046" s="91" t="s">
        <v>28098</v>
      </c>
      <c r="E4046" s="62" t="s">
        <v>15760</v>
      </c>
      <c r="F4046" s="62" t="s">
        <v>15768</v>
      </c>
    </row>
    <row r="4047" spans="1:6" x14ac:dyDescent="0.15">
      <c r="A4047" s="87" t="s">
        <v>7082</v>
      </c>
      <c r="B4047" s="91" t="s">
        <v>28099</v>
      </c>
      <c r="C4047" s="91" t="s">
        <v>28100</v>
      </c>
      <c r="D4047" s="91" t="s">
        <v>28101</v>
      </c>
      <c r="E4047" s="62" t="s">
        <v>15760</v>
      </c>
      <c r="F4047" s="62" t="s">
        <v>15768</v>
      </c>
    </row>
    <row r="4048" spans="1:6" x14ac:dyDescent="0.15">
      <c r="A4048" s="87" t="s">
        <v>7085</v>
      </c>
      <c r="B4048" s="91" t="s">
        <v>28102</v>
      </c>
      <c r="C4048" s="91" t="s">
        <v>28103</v>
      </c>
      <c r="D4048" s="91" t="s">
        <v>28104</v>
      </c>
      <c r="E4048" s="62" t="s">
        <v>15760</v>
      </c>
      <c r="F4048" s="62" t="s">
        <v>15768</v>
      </c>
    </row>
    <row r="4049" spans="1:6" x14ac:dyDescent="0.15">
      <c r="A4049" s="87" t="s">
        <v>7088</v>
      </c>
      <c r="B4049" s="91" t="s">
        <v>28105</v>
      </c>
      <c r="C4049" s="91" t="s">
        <v>28106</v>
      </c>
      <c r="D4049" s="91" t="s">
        <v>28107</v>
      </c>
      <c r="E4049" s="62" t="s">
        <v>15760</v>
      </c>
      <c r="F4049" s="62" t="s">
        <v>15768</v>
      </c>
    </row>
    <row r="4050" spans="1:6" x14ac:dyDescent="0.15">
      <c r="A4050" s="87" t="s">
        <v>7091</v>
      </c>
      <c r="B4050" s="91" t="s">
        <v>28108</v>
      </c>
      <c r="C4050" s="91" t="s">
        <v>28109</v>
      </c>
      <c r="D4050" s="91" t="s">
        <v>28110</v>
      </c>
      <c r="E4050" s="62" t="s">
        <v>15760</v>
      </c>
      <c r="F4050" s="62" t="s">
        <v>15768</v>
      </c>
    </row>
    <row r="4051" spans="1:6" x14ac:dyDescent="0.15">
      <c r="A4051" s="87" t="s">
        <v>7094</v>
      </c>
      <c r="B4051" s="91" t="s">
        <v>28111</v>
      </c>
      <c r="C4051" s="91" t="s">
        <v>28112</v>
      </c>
      <c r="D4051" s="91" t="s">
        <v>28113</v>
      </c>
      <c r="E4051" s="62" t="s">
        <v>15760</v>
      </c>
      <c r="F4051" s="62" t="s">
        <v>15768</v>
      </c>
    </row>
    <row r="4052" spans="1:6" x14ac:dyDescent="0.15">
      <c r="A4052" s="87" t="s">
        <v>7097</v>
      </c>
      <c r="B4052" s="91" t="s">
        <v>28114</v>
      </c>
      <c r="C4052" s="91" t="s">
        <v>28115</v>
      </c>
      <c r="D4052" s="91" t="s">
        <v>28116</v>
      </c>
      <c r="E4052" s="62" t="s">
        <v>15760</v>
      </c>
      <c r="F4052" s="62" t="s">
        <v>15768</v>
      </c>
    </row>
    <row r="4053" spans="1:6" x14ac:dyDescent="0.15">
      <c r="A4053" s="87" t="s">
        <v>7100</v>
      </c>
      <c r="B4053" s="91" t="s">
        <v>28117</v>
      </c>
      <c r="C4053" s="91" t="s">
        <v>28118</v>
      </c>
      <c r="D4053" s="91" t="s">
        <v>28119</v>
      </c>
      <c r="E4053" s="62" t="s">
        <v>15760</v>
      </c>
      <c r="F4053" s="62" t="s">
        <v>15768</v>
      </c>
    </row>
    <row r="4054" spans="1:6" x14ac:dyDescent="0.15">
      <c r="A4054" s="87" t="s">
        <v>7103</v>
      </c>
      <c r="B4054" s="91" t="s">
        <v>28120</v>
      </c>
      <c r="C4054" s="91" t="s">
        <v>28121</v>
      </c>
      <c r="D4054" s="91" t="s">
        <v>28122</v>
      </c>
      <c r="E4054" s="62" t="s">
        <v>15760</v>
      </c>
      <c r="F4054" s="62" t="s">
        <v>15768</v>
      </c>
    </row>
    <row r="4055" spans="1:6" x14ac:dyDescent="0.15">
      <c r="A4055" s="87" t="s">
        <v>7106</v>
      </c>
      <c r="B4055" s="91" t="s">
        <v>28123</v>
      </c>
      <c r="C4055" s="91" t="s">
        <v>28124</v>
      </c>
      <c r="D4055" s="91" t="s">
        <v>28125</v>
      </c>
      <c r="E4055" s="62" t="s">
        <v>15760</v>
      </c>
      <c r="F4055" s="62" t="s">
        <v>15768</v>
      </c>
    </row>
    <row r="4056" spans="1:6" x14ac:dyDescent="0.15">
      <c r="A4056" s="87" t="s">
        <v>7109</v>
      </c>
      <c r="B4056" s="91" t="s">
        <v>28126</v>
      </c>
      <c r="C4056" s="91" t="s">
        <v>28127</v>
      </c>
      <c r="D4056" s="91" t="s">
        <v>28128</v>
      </c>
      <c r="E4056" s="62" t="s">
        <v>15760</v>
      </c>
      <c r="F4056" s="62" t="s">
        <v>15768</v>
      </c>
    </row>
    <row r="4057" spans="1:6" x14ac:dyDescent="0.15">
      <c r="A4057" s="87" t="s">
        <v>7112</v>
      </c>
      <c r="B4057" s="91" t="s">
        <v>28129</v>
      </c>
      <c r="C4057" s="91" t="s">
        <v>28130</v>
      </c>
      <c r="D4057" s="91" t="s">
        <v>28131</v>
      </c>
      <c r="E4057" s="62" t="s">
        <v>15760</v>
      </c>
      <c r="F4057" s="62" t="s">
        <v>15768</v>
      </c>
    </row>
    <row r="4058" spans="1:6" x14ac:dyDescent="0.15">
      <c r="A4058" s="87" t="s">
        <v>7115</v>
      </c>
      <c r="B4058" s="91" t="s">
        <v>28132</v>
      </c>
      <c r="C4058" s="91" t="s">
        <v>28133</v>
      </c>
      <c r="D4058" s="91" t="s">
        <v>28134</v>
      </c>
      <c r="E4058" s="62" t="s">
        <v>15760</v>
      </c>
      <c r="F4058" s="62" t="s">
        <v>15768</v>
      </c>
    </row>
    <row r="4059" spans="1:6" x14ac:dyDescent="0.15">
      <c r="A4059" s="87" t="s">
        <v>7118</v>
      </c>
      <c r="B4059" s="91" t="s">
        <v>28135</v>
      </c>
      <c r="C4059" s="91" t="s">
        <v>28136</v>
      </c>
      <c r="D4059" s="91" t="s">
        <v>28137</v>
      </c>
      <c r="E4059" s="62" t="s">
        <v>15760</v>
      </c>
      <c r="F4059" s="62" t="s">
        <v>15768</v>
      </c>
    </row>
    <row r="4060" spans="1:6" x14ac:dyDescent="0.15">
      <c r="A4060" s="87" t="s">
        <v>7120</v>
      </c>
      <c r="B4060" s="91" t="s">
        <v>28138</v>
      </c>
      <c r="C4060" s="91" t="s">
        <v>28139</v>
      </c>
      <c r="D4060" s="91" t="s">
        <v>28140</v>
      </c>
      <c r="E4060" s="62" t="s">
        <v>15760</v>
      </c>
      <c r="F4060" s="62" t="s">
        <v>15768</v>
      </c>
    </row>
    <row r="4061" spans="1:6" x14ac:dyDescent="0.15">
      <c r="A4061" s="87" t="s">
        <v>7123</v>
      </c>
      <c r="B4061" s="91" t="s">
        <v>28141</v>
      </c>
      <c r="C4061" s="91" t="s">
        <v>28142</v>
      </c>
      <c r="D4061" s="91" t="s">
        <v>28143</v>
      </c>
      <c r="E4061" s="62" t="s">
        <v>15760</v>
      </c>
      <c r="F4061" s="62" t="s">
        <v>15768</v>
      </c>
    </row>
    <row r="4062" spans="1:6" x14ac:dyDescent="0.15">
      <c r="A4062" s="87" t="s">
        <v>7126</v>
      </c>
      <c r="B4062" s="91" t="s">
        <v>28144</v>
      </c>
      <c r="C4062" s="91" t="s">
        <v>28145</v>
      </c>
      <c r="D4062" s="91" t="s">
        <v>28146</v>
      </c>
      <c r="E4062" s="62" t="s">
        <v>15760</v>
      </c>
      <c r="F4062" s="62" t="s">
        <v>15768</v>
      </c>
    </row>
    <row r="4063" spans="1:6" x14ac:dyDescent="0.15">
      <c r="A4063" s="87" t="s">
        <v>7129</v>
      </c>
      <c r="B4063" s="91" t="s">
        <v>28147</v>
      </c>
      <c r="C4063" s="91" t="s">
        <v>28148</v>
      </c>
      <c r="D4063" s="91" t="s">
        <v>28149</v>
      </c>
      <c r="E4063" s="62" t="s">
        <v>15760</v>
      </c>
      <c r="F4063" s="62" t="s">
        <v>15768</v>
      </c>
    </row>
    <row r="4064" spans="1:6" x14ac:dyDescent="0.15">
      <c r="A4064" s="87" t="s">
        <v>7132</v>
      </c>
      <c r="B4064" s="91" t="s">
        <v>28150</v>
      </c>
      <c r="C4064" s="91" t="s">
        <v>28151</v>
      </c>
      <c r="D4064" s="91" t="s">
        <v>28152</v>
      </c>
      <c r="E4064" s="62" t="s">
        <v>15760</v>
      </c>
      <c r="F4064" s="62" t="s">
        <v>15768</v>
      </c>
    </row>
    <row r="4065" spans="1:6" x14ac:dyDescent="0.15">
      <c r="A4065" s="87" t="s">
        <v>7135</v>
      </c>
      <c r="B4065" s="91" t="s">
        <v>28153</v>
      </c>
      <c r="C4065" s="91" t="s">
        <v>28154</v>
      </c>
      <c r="D4065" s="91" t="s">
        <v>28155</v>
      </c>
      <c r="E4065" s="62" t="s">
        <v>15760</v>
      </c>
      <c r="F4065" s="62" t="s">
        <v>15768</v>
      </c>
    </row>
    <row r="4066" spans="1:6" x14ac:dyDescent="0.15">
      <c r="A4066" s="87" t="s">
        <v>7138</v>
      </c>
      <c r="B4066" s="91" t="s">
        <v>28156</v>
      </c>
      <c r="C4066" s="91" t="s">
        <v>28157</v>
      </c>
      <c r="D4066" s="91" t="s">
        <v>28158</v>
      </c>
      <c r="E4066" s="62" t="s">
        <v>15760</v>
      </c>
      <c r="F4066" s="62" t="s">
        <v>15768</v>
      </c>
    </row>
    <row r="4067" spans="1:6" x14ac:dyDescent="0.15">
      <c r="A4067" s="87" t="s">
        <v>7141</v>
      </c>
      <c r="B4067" s="91" t="s">
        <v>28159</v>
      </c>
      <c r="C4067" s="91" t="s">
        <v>28160</v>
      </c>
      <c r="D4067" s="91" t="s">
        <v>28161</v>
      </c>
      <c r="E4067" s="62" t="s">
        <v>15760</v>
      </c>
      <c r="F4067" s="62" t="s">
        <v>15768</v>
      </c>
    </row>
    <row r="4068" spans="1:6" x14ac:dyDescent="0.15">
      <c r="A4068" s="87" t="s">
        <v>7144</v>
      </c>
      <c r="B4068" s="91" t="s">
        <v>28162</v>
      </c>
      <c r="C4068" s="91" t="s">
        <v>28163</v>
      </c>
      <c r="D4068" s="91" t="s">
        <v>28164</v>
      </c>
      <c r="E4068" s="62" t="s">
        <v>15760</v>
      </c>
      <c r="F4068" s="62" t="s">
        <v>15768</v>
      </c>
    </row>
    <row r="4069" spans="1:6" x14ac:dyDescent="0.15">
      <c r="A4069" s="87" t="s">
        <v>7147</v>
      </c>
      <c r="B4069" s="91" t="s">
        <v>28165</v>
      </c>
      <c r="C4069" s="91" t="s">
        <v>28166</v>
      </c>
      <c r="D4069" s="91" t="s">
        <v>28167</v>
      </c>
      <c r="E4069" s="62" t="s">
        <v>15760</v>
      </c>
      <c r="F4069" s="62" t="s">
        <v>15768</v>
      </c>
    </row>
    <row r="4070" spans="1:6" x14ac:dyDescent="0.15">
      <c r="A4070" s="87" t="s">
        <v>7150</v>
      </c>
      <c r="B4070" s="91" t="s">
        <v>28168</v>
      </c>
      <c r="C4070" s="91" t="s">
        <v>28169</v>
      </c>
      <c r="D4070" s="91" t="s">
        <v>28170</v>
      </c>
      <c r="E4070" s="62" t="s">
        <v>15760</v>
      </c>
      <c r="F4070" s="62" t="s">
        <v>15768</v>
      </c>
    </row>
    <row r="4071" spans="1:6" x14ac:dyDescent="0.15">
      <c r="A4071" s="87" t="s">
        <v>7153</v>
      </c>
      <c r="B4071" s="91" t="s">
        <v>28171</v>
      </c>
      <c r="C4071" s="91" t="s">
        <v>28172</v>
      </c>
      <c r="D4071" s="91" t="s">
        <v>28173</v>
      </c>
      <c r="E4071" s="62" t="s">
        <v>15760</v>
      </c>
      <c r="F4071" s="62" t="s">
        <v>15768</v>
      </c>
    </row>
    <row r="4072" spans="1:6" x14ac:dyDescent="0.15">
      <c r="A4072" s="87" t="s">
        <v>7155</v>
      </c>
      <c r="B4072" s="91" t="s">
        <v>28174</v>
      </c>
      <c r="C4072" s="91" t="s">
        <v>28175</v>
      </c>
      <c r="D4072" s="91" t="s">
        <v>28176</v>
      </c>
      <c r="E4072" s="62" t="s">
        <v>15760</v>
      </c>
      <c r="F4072" s="62" t="s">
        <v>15768</v>
      </c>
    </row>
    <row r="4073" spans="1:6" x14ac:dyDescent="0.15">
      <c r="A4073" s="87" t="s">
        <v>7158</v>
      </c>
      <c r="B4073" s="91" t="s">
        <v>28177</v>
      </c>
      <c r="C4073" s="91" t="s">
        <v>28178</v>
      </c>
      <c r="D4073" s="91" t="s">
        <v>28179</v>
      </c>
      <c r="E4073" s="62" t="s">
        <v>15760</v>
      </c>
      <c r="F4073" s="62" t="s">
        <v>15768</v>
      </c>
    </row>
    <row r="4074" spans="1:6" x14ac:dyDescent="0.15">
      <c r="A4074" s="87" t="s">
        <v>7161</v>
      </c>
      <c r="B4074" s="91" t="s">
        <v>28180</v>
      </c>
      <c r="C4074" s="91" t="s">
        <v>28181</v>
      </c>
      <c r="D4074" s="91" t="s">
        <v>28182</v>
      </c>
      <c r="E4074" s="62" t="s">
        <v>15760</v>
      </c>
      <c r="F4074" s="62" t="s">
        <v>15768</v>
      </c>
    </row>
    <row r="4075" spans="1:6" x14ac:dyDescent="0.15">
      <c r="A4075" s="87" t="s">
        <v>7164</v>
      </c>
      <c r="B4075" s="91" t="s">
        <v>28183</v>
      </c>
      <c r="C4075" s="91" t="s">
        <v>28184</v>
      </c>
      <c r="D4075" s="91" t="s">
        <v>28185</v>
      </c>
      <c r="E4075" s="62" t="s">
        <v>15760</v>
      </c>
      <c r="F4075" s="62" t="s">
        <v>15768</v>
      </c>
    </row>
    <row r="4076" spans="1:6" x14ac:dyDescent="0.15">
      <c r="A4076" s="87" t="s">
        <v>7167</v>
      </c>
      <c r="B4076" s="91" t="s">
        <v>28186</v>
      </c>
      <c r="C4076" s="91" t="s">
        <v>28187</v>
      </c>
      <c r="D4076" s="91" t="s">
        <v>28188</v>
      </c>
      <c r="E4076" s="62" t="s">
        <v>15760</v>
      </c>
      <c r="F4076" s="62" t="s">
        <v>15768</v>
      </c>
    </row>
    <row r="4077" spans="1:6" x14ac:dyDescent="0.15">
      <c r="A4077" s="87" t="s">
        <v>7169</v>
      </c>
      <c r="B4077" s="91" t="s">
        <v>28189</v>
      </c>
      <c r="C4077" s="91" t="s">
        <v>28190</v>
      </c>
      <c r="D4077" s="91" t="s">
        <v>28191</v>
      </c>
      <c r="E4077" s="62" t="s">
        <v>15760</v>
      </c>
      <c r="F4077" s="62" t="s">
        <v>15768</v>
      </c>
    </row>
    <row r="4078" spans="1:6" x14ac:dyDescent="0.15">
      <c r="A4078" s="87" t="s">
        <v>7172</v>
      </c>
      <c r="B4078" s="91" t="s">
        <v>28192</v>
      </c>
      <c r="C4078" s="91" t="s">
        <v>28193</v>
      </c>
      <c r="D4078" s="91" t="s">
        <v>28194</v>
      </c>
      <c r="E4078" s="62" t="s">
        <v>15760</v>
      </c>
      <c r="F4078" s="62" t="s">
        <v>15768</v>
      </c>
    </row>
    <row r="4079" spans="1:6" x14ac:dyDescent="0.15">
      <c r="A4079" s="87" t="s">
        <v>7175</v>
      </c>
      <c r="B4079" s="91" t="s">
        <v>28195</v>
      </c>
      <c r="C4079" s="91" t="s">
        <v>28196</v>
      </c>
      <c r="D4079" s="91" t="s">
        <v>28197</v>
      </c>
      <c r="E4079" s="62" t="s">
        <v>15760</v>
      </c>
      <c r="F4079" s="62" t="s">
        <v>15768</v>
      </c>
    </row>
    <row r="4080" spans="1:6" x14ac:dyDescent="0.15">
      <c r="A4080" s="87" t="s">
        <v>7178</v>
      </c>
      <c r="B4080" s="91" t="s">
        <v>28198</v>
      </c>
      <c r="C4080" s="91" t="s">
        <v>28199</v>
      </c>
      <c r="D4080" s="91" t="s">
        <v>28200</v>
      </c>
      <c r="E4080" s="62" t="s">
        <v>15760</v>
      </c>
      <c r="F4080" s="62" t="s">
        <v>15768</v>
      </c>
    </row>
    <row r="4081" spans="1:6" x14ac:dyDescent="0.15">
      <c r="A4081" s="87" t="s">
        <v>7181</v>
      </c>
      <c r="B4081" s="91" t="s">
        <v>28201</v>
      </c>
      <c r="C4081" s="91" t="s">
        <v>28202</v>
      </c>
      <c r="D4081" s="91" t="s">
        <v>28203</v>
      </c>
      <c r="E4081" s="62" t="s">
        <v>15760</v>
      </c>
      <c r="F4081" s="62" t="s">
        <v>15768</v>
      </c>
    </row>
    <row r="4082" spans="1:6" x14ac:dyDescent="0.15">
      <c r="A4082" s="87" t="s">
        <v>7184</v>
      </c>
      <c r="B4082" s="91" t="s">
        <v>28204</v>
      </c>
      <c r="C4082" s="91" t="s">
        <v>28205</v>
      </c>
      <c r="D4082" s="91" t="s">
        <v>28206</v>
      </c>
      <c r="E4082" s="62" t="s">
        <v>15760</v>
      </c>
      <c r="F4082" s="62" t="s">
        <v>15768</v>
      </c>
    </row>
    <row r="4083" spans="1:6" x14ac:dyDescent="0.15">
      <c r="A4083" s="87" t="s">
        <v>7187</v>
      </c>
      <c r="B4083" s="91" t="s">
        <v>28207</v>
      </c>
      <c r="C4083" s="91" t="s">
        <v>28208</v>
      </c>
      <c r="D4083" s="91" t="s">
        <v>28209</v>
      </c>
      <c r="E4083" s="62" t="s">
        <v>15760</v>
      </c>
      <c r="F4083" s="62" t="s">
        <v>15768</v>
      </c>
    </row>
    <row r="4084" spans="1:6" x14ac:dyDescent="0.15">
      <c r="A4084" s="87" t="s">
        <v>7190</v>
      </c>
      <c r="B4084" s="91" t="s">
        <v>28210</v>
      </c>
      <c r="C4084" s="91" t="s">
        <v>28211</v>
      </c>
      <c r="D4084" s="91" t="s">
        <v>28212</v>
      </c>
      <c r="E4084" s="62" t="s">
        <v>15760</v>
      </c>
      <c r="F4084" s="62" t="s">
        <v>15768</v>
      </c>
    </row>
    <row r="4085" spans="1:6" x14ac:dyDescent="0.15">
      <c r="A4085" s="87" t="s">
        <v>7193</v>
      </c>
      <c r="B4085" s="91" t="s">
        <v>28213</v>
      </c>
      <c r="C4085" s="91" t="s">
        <v>28214</v>
      </c>
      <c r="D4085" s="91" t="s">
        <v>28215</v>
      </c>
      <c r="E4085" s="62" t="s">
        <v>15760</v>
      </c>
      <c r="F4085" s="62" t="s">
        <v>15768</v>
      </c>
    </row>
    <row r="4086" spans="1:6" x14ac:dyDescent="0.15">
      <c r="A4086" s="87" t="s">
        <v>7196</v>
      </c>
      <c r="B4086" s="91" t="s">
        <v>28216</v>
      </c>
      <c r="C4086" s="91" t="s">
        <v>28217</v>
      </c>
      <c r="D4086" s="91" t="s">
        <v>28218</v>
      </c>
      <c r="E4086" s="62" t="s">
        <v>15760</v>
      </c>
      <c r="F4086" s="62" t="s">
        <v>15768</v>
      </c>
    </row>
    <row r="4087" spans="1:6" x14ac:dyDescent="0.15">
      <c r="A4087" s="87" t="s">
        <v>7199</v>
      </c>
      <c r="B4087" s="91" t="s">
        <v>28219</v>
      </c>
      <c r="C4087" s="91" t="s">
        <v>28220</v>
      </c>
      <c r="D4087" s="91" t="s">
        <v>28221</v>
      </c>
      <c r="E4087" s="62" t="s">
        <v>15760</v>
      </c>
      <c r="F4087" s="62" t="s">
        <v>15768</v>
      </c>
    </row>
    <row r="4088" spans="1:6" x14ac:dyDescent="0.15">
      <c r="A4088" s="87" t="s">
        <v>7202</v>
      </c>
      <c r="B4088" s="91" t="s">
        <v>28222</v>
      </c>
      <c r="C4088" s="91" t="s">
        <v>28223</v>
      </c>
      <c r="D4088" s="91" t="s">
        <v>28224</v>
      </c>
      <c r="E4088" s="62" t="s">
        <v>15760</v>
      </c>
      <c r="F4088" s="62" t="s">
        <v>15768</v>
      </c>
    </row>
    <row r="4089" spans="1:6" x14ac:dyDescent="0.15">
      <c r="A4089" s="87" t="s">
        <v>7205</v>
      </c>
      <c r="B4089" s="91" t="s">
        <v>28225</v>
      </c>
      <c r="C4089" s="91" t="s">
        <v>28226</v>
      </c>
      <c r="D4089" s="91" t="s">
        <v>28227</v>
      </c>
      <c r="E4089" s="62" t="s">
        <v>15760</v>
      </c>
      <c r="F4089" s="62" t="s">
        <v>15768</v>
      </c>
    </row>
    <row r="4090" spans="1:6" x14ac:dyDescent="0.15">
      <c r="A4090" s="87" t="s">
        <v>7208</v>
      </c>
      <c r="B4090" s="91" t="s">
        <v>28228</v>
      </c>
      <c r="C4090" s="91" t="s">
        <v>28229</v>
      </c>
      <c r="D4090" s="91" t="s">
        <v>28230</v>
      </c>
      <c r="E4090" s="62" t="s">
        <v>15760</v>
      </c>
      <c r="F4090" s="62" t="s">
        <v>15768</v>
      </c>
    </row>
    <row r="4091" spans="1:6" x14ac:dyDescent="0.15">
      <c r="A4091" s="87" t="s">
        <v>7211</v>
      </c>
      <c r="B4091" s="91" t="s">
        <v>28231</v>
      </c>
      <c r="C4091" s="91" t="s">
        <v>28232</v>
      </c>
      <c r="D4091" s="91" t="s">
        <v>28233</v>
      </c>
      <c r="E4091" s="62" t="s">
        <v>15760</v>
      </c>
      <c r="F4091" s="62" t="s">
        <v>15768</v>
      </c>
    </row>
    <row r="4092" spans="1:6" x14ac:dyDescent="0.15">
      <c r="A4092" s="87" t="s">
        <v>7214</v>
      </c>
      <c r="B4092" s="91" t="s">
        <v>28234</v>
      </c>
      <c r="C4092" s="91" t="s">
        <v>28235</v>
      </c>
      <c r="D4092" s="91" t="s">
        <v>28236</v>
      </c>
      <c r="E4092" s="62" t="s">
        <v>15760</v>
      </c>
      <c r="F4092" s="62" t="s">
        <v>15768</v>
      </c>
    </row>
    <row r="4093" spans="1:6" x14ac:dyDescent="0.15">
      <c r="A4093" s="87" t="s">
        <v>7217</v>
      </c>
      <c r="B4093" s="91" t="s">
        <v>28237</v>
      </c>
      <c r="C4093" s="91" t="s">
        <v>28238</v>
      </c>
      <c r="D4093" s="91" t="s">
        <v>28239</v>
      </c>
      <c r="E4093" s="62" t="s">
        <v>15760</v>
      </c>
      <c r="F4093" s="62" t="s">
        <v>15768</v>
      </c>
    </row>
    <row r="4094" spans="1:6" x14ac:dyDescent="0.15">
      <c r="A4094" s="87" t="s">
        <v>7220</v>
      </c>
      <c r="B4094" s="91" t="s">
        <v>28240</v>
      </c>
      <c r="C4094" s="91" t="s">
        <v>28241</v>
      </c>
      <c r="D4094" s="91" t="s">
        <v>28242</v>
      </c>
      <c r="E4094" s="62" t="s">
        <v>15760</v>
      </c>
      <c r="F4094" s="62" t="s">
        <v>15768</v>
      </c>
    </row>
    <row r="4095" spans="1:6" x14ac:dyDescent="0.15">
      <c r="A4095" s="87" t="s">
        <v>7223</v>
      </c>
      <c r="B4095" s="91" t="s">
        <v>28243</v>
      </c>
      <c r="C4095" s="91" t="s">
        <v>28244</v>
      </c>
      <c r="D4095" s="91" t="s">
        <v>28245</v>
      </c>
      <c r="E4095" s="62" t="s">
        <v>15760</v>
      </c>
      <c r="F4095" s="62" t="s">
        <v>15768</v>
      </c>
    </row>
    <row r="4096" spans="1:6" x14ac:dyDescent="0.15">
      <c r="A4096" s="87" t="s">
        <v>7225</v>
      </c>
      <c r="B4096" s="91" t="s">
        <v>28246</v>
      </c>
      <c r="C4096" s="91" t="s">
        <v>28247</v>
      </c>
      <c r="D4096" s="91" t="s">
        <v>28248</v>
      </c>
      <c r="E4096" s="62" t="s">
        <v>15760</v>
      </c>
      <c r="F4096" s="62" t="s">
        <v>15768</v>
      </c>
    </row>
    <row r="4097" spans="1:6" x14ac:dyDescent="0.15">
      <c r="A4097" s="87" t="s">
        <v>7227</v>
      </c>
      <c r="B4097" s="91" t="s">
        <v>28249</v>
      </c>
      <c r="C4097" s="91" t="s">
        <v>28250</v>
      </c>
      <c r="D4097" s="91" t="s">
        <v>28251</v>
      </c>
      <c r="E4097" s="62" t="s">
        <v>15760</v>
      </c>
      <c r="F4097" s="62" t="s">
        <v>15768</v>
      </c>
    </row>
    <row r="4098" spans="1:6" x14ac:dyDescent="0.15">
      <c r="A4098" s="87" t="s">
        <v>7230</v>
      </c>
      <c r="B4098" s="91" t="s">
        <v>28252</v>
      </c>
      <c r="C4098" s="91" t="s">
        <v>28253</v>
      </c>
      <c r="D4098" s="91" t="s">
        <v>28254</v>
      </c>
      <c r="E4098" s="62" t="s">
        <v>15760</v>
      </c>
      <c r="F4098" s="62" t="s">
        <v>15768</v>
      </c>
    </row>
    <row r="4099" spans="1:6" x14ac:dyDescent="0.15">
      <c r="A4099" s="87" t="s">
        <v>7233</v>
      </c>
      <c r="B4099" s="91" t="s">
        <v>28255</v>
      </c>
      <c r="C4099" s="91" t="s">
        <v>28256</v>
      </c>
      <c r="D4099" s="91" t="s">
        <v>28257</v>
      </c>
      <c r="E4099" s="62" t="s">
        <v>15760</v>
      </c>
      <c r="F4099" s="62" t="s">
        <v>15768</v>
      </c>
    </row>
    <row r="4100" spans="1:6" x14ac:dyDescent="0.15">
      <c r="A4100" s="87" t="s">
        <v>7235</v>
      </c>
      <c r="B4100" s="91" t="s">
        <v>28258</v>
      </c>
      <c r="C4100" s="91" t="s">
        <v>28259</v>
      </c>
      <c r="D4100" s="91" t="s">
        <v>28260</v>
      </c>
      <c r="E4100" s="62" t="s">
        <v>15760</v>
      </c>
      <c r="F4100" s="62" t="s">
        <v>15768</v>
      </c>
    </row>
    <row r="4101" spans="1:6" x14ac:dyDescent="0.15">
      <c r="A4101" s="87" t="s">
        <v>7238</v>
      </c>
      <c r="B4101" s="91" t="s">
        <v>28261</v>
      </c>
      <c r="C4101" s="91" t="s">
        <v>28262</v>
      </c>
      <c r="D4101" s="91" t="s">
        <v>28263</v>
      </c>
      <c r="E4101" s="62" t="s">
        <v>15760</v>
      </c>
      <c r="F4101" s="62" t="s">
        <v>15768</v>
      </c>
    </row>
    <row r="4102" spans="1:6" x14ac:dyDescent="0.15">
      <c r="A4102" s="87" t="s">
        <v>7241</v>
      </c>
      <c r="B4102" s="91" t="s">
        <v>28264</v>
      </c>
      <c r="C4102" s="91" t="s">
        <v>28265</v>
      </c>
      <c r="D4102" s="91" t="s">
        <v>28266</v>
      </c>
      <c r="E4102" s="62" t="s">
        <v>15760</v>
      </c>
      <c r="F4102" s="62" t="s">
        <v>15768</v>
      </c>
    </row>
    <row r="4103" spans="1:6" x14ac:dyDescent="0.15">
      <c r="A4103" s="87" t="s">
        <v>7244</v>
      </c>
      <c r="B4103" s="91" t="s">
        <v>28267</v>
      </c>
      <c r="C4103" s="91" t="s">
        <v>28268</v>
      </c>
      <c r="D4103" s="91" t="s">
        <v>28269</v>
      </c>
      <c r="E4103" s="62" t="s">
        <v>15760</v>
      </c>
      <c r="F4103" s="62" t="s">
        <v>15768</v>
      </c>
    </row>
    <row r="4104" spans="1:6" x14ac:dyDescent="0.15">
      <c r="A4104" s="87" t="s">
        <v>7247</v>
      </c>
      <c r="B4104" s="91" t="s">
        <v>28270</v>
      </c>
      <c r="C4104" s="91" t="s">
        <v>28271</v>
      </c>
      <c r="D4104" s="91" t="s">
        <v>28272</v>
      </c>
      <c r="E4104" s="62" t="s">
        <v>15760</v>
      </c>
      <c r="F4104" s="62" t="s">
        <v>15768</v>
      </c>
    </row>
    <row r="4105" spans="1:6" x14ac:dyDescent="0.15">
      <c r="A4105" s="87" t="s">
        <v>7249</v>
      </c>
      <c r="B4105" s="91" t="s">
        <v>28273</v>
      </c>
      <c r="C4105" s="91" t="s">
        <v>28274</v>
      </c>
      <c r="D4105" s="91" t="s">
        <v>28275</v>
      </c>
      <c r="E4105" s="62" t="s">
        <v>15760</v>
      </c>
      <c r="F4105" s="62" t="s">
        <v>15768</v>
      </c>
    </row>
    <row r="4106" spans="1:6" x14ac:dyDescent="0.15">
      <c r="A4106" s="87" t="s">
        <v>7252</v>
      </c>
      <c r="B4106" s="91" t="s">
        <v>28276</v>
      </c>
      <c r="C4106" s="91" t="s">
        <v>28277</v>
      </c>
      <c r="D4106" s="91" t="s">
        <v>28278</v>
      </c>
      <c r="E4106" s="62" t="s">
        <v>15760</v>
      </c>
      <c r="F4106" s="62" t="s">
        <v>15768</v>
      </c>
    </row>
    <row r="4107" spans="1:6" x14ac:dyDescent="0.15">
      <c r="A4107" s="87" t="s">
        <v>7254</v>
      </c>
      <c r="B4107" s="91" t="s">
        <v>28279</v>
      </c>
      <c r="C4107" s="91" t="s">
        <v>28280</v>
      </c>
      <c r="D4107" s="91" t="s">
        <v>28281</v>
      </c>
      <c r="E4107" s="62" t="s">
        <v>15760</v>
      </c>
      <c r="F4107" s="62" t="s">
        <v>15768</v>
      </c>
    </row>
    <row r="4108" spans="1:6" x14ac:dyDescent="0.15">
      <c r="A4108" s="87" t="s">
        <v>7257</v>
      </c>
      <c r="B4108" s="91" t="s">
        <v>28282</v>
      </c>
      <c r="C4108" s="91" t="s">
        <v>28283</v>
      </c>
      <c r="D4108" s="91" t="s">
        <v>28284</v>
      </c>
      <c r="E4108" s="62" t="s">
        <v>15760</v>
      </c>
      <c r="F4108" s="62" t="s">
        <v>15768</v>
      </c>
    </row>
    <row r="4109" spans="1:6" x14ac:dyDescent="0.15">
      <c r="A4109" s="87" t="s">
        <v>7260</v>
      </c>
      <c r="B4109" s="91" t="s">
        <v>28285</v>
      </c>
      <c r="C4109" s="91" t="s">
        <v>28286</v>
      </c>
      <c r="D4109" s="91" t="s">
        <v>28287</v>
      </c>
      <c r="E4109" s="62" t="s">
        <v>15760</v>
      </c>
      <c r="F4109" s="62" t="s">
        <v>15768</v>
      </c>
    </row>
    <row r="4110" spans="1:6" x14ac:dyDescent="0.15">
      <c r="A4110" s="87" t="s">
        <v>7263</v>
      </c>
      <c r="B4110" s="91" t="s">
        <v>28288</v>
      </c>
      <c r="C4110" s="91" t="s">
        <v>28289</v>
      </c>
      <c r="D4110" s="91" t="s">
        <v>28290</v>
      </c>
      <c r="E4110" s="62" t="s">
        <v>15760</v>
      </c>
      <c r="F4110" s="62" t="s">
        <v>15768</v>
      </c>
    </row>
    <row r="4111" spans="1:6" x14ac:dyDescent="0.15">
      <c r="A4111" s="87" t="s">
        <v>7266</v>
      </c>
      <c r="B4111" s="91" t="s">
        <v>28291</v>
      </c>
      <c r="C4111" s="91" t="s">
        <v>28292</v>
      </c>
      <c r="D4111" s="91" t="s">
        <v>28293</v>
      </c>
      <c r="E4111" s="62" t="s">
        <v>15760</v>
      </c>
      <c r="F4111" s="62" t="s">
        <v>15768</v>
      </c>
    </row>
    <row r="4112" spans="1:6" x14ac:dyDescent="0.15">
      <c r="A4112" s="87" t="s">
        <v>7269</v>
      </c>
      <c r="B4112" s="91" t="s">
        <v>28294</v>
      </c>
      <c r="C4112" s="91" t="s">
        <v>28295</v>
      </c>
      <c r="D4112" s="91" t="s">
        <v>28296</v>
      </c>
      <c r="E4112" s="62" t="s">
        <v>15760</v>
      </c>
      <c r="F4112" s="62" t="s">
        <v>15768</v>
      </c>
    </row>
    <row r="4113" spans="1:6" x14ac:dyDescent="0.15">
      <c r="A4113" s="87" t="s">
        <v>7272</v>
      </c>
      <c r="B4113" s="91" t="s">
        <v>28297</v>
      </c>
      <c r="C4113" s="91" t="s">
        <v>28298</v>
      </c>
      <c r="D4113" s="91" t="s">
        <v>28299</v>
      </c>
      <c r="E4113" s="62" t="s">
        <v>15760</v>
      </c>
      <c r="F4113" s="62" t="s">
        <v>15768</v>
      </c>
    </row>
    <row r="4114" spans="1:6" x14ac:dyDescent="0.15">
      <c r="A4114" s="87" t="s">
        <v>7275</v>
      </c>
      <c r="B4114" s="91" t="s">
        <v>28300</v>
      </c>
      <c r="C4114" s="91" t="s">
        <v>28301</v>
      </c>
      <c r="D4114" s="91" t="s">
        <v>28302</v>
      </c>
      <c r="E4114" s="62" t="s">
        <v>15760</v>
      </c>
      <c r="F4114" s="62" t="s">
        <v>15768</v>
      </c>
    </row>
    <row r="4115" spans="1:6" x14ac:dyDescent="0.15">
      <c r="A4115" s="87" t="s">
        <v>7278</v>
      </c>
      <c r="B4115" s="91" t="s">
        <v>28303</v>
      </c>
      <c r="C4115" s="91" t="s">
        <v>28304</v>
      </c>
      <c r="D4115" s="91" t="s">
        <v>28305</v>
      </c>
      <c r="E4115" s="62" t="s">
        <v>15760</v>
      </c>
      <c r="F4115" s="62" t="s">
        <v>15768</v>
      </c>
    </row>
    <row r="4116" spans="1:6" x14ac:dyDescent="0.15">
      <c r="A4116" s="87" t="s">
        <v>7281</v>
      </c>
      <c r="B4116" s="91" t="s">
        <v>28306</v>
      </c>
      <c r="C4116" s="91" t="s">
        <v>28307</v>
      </c>
      <c r="D4116" s="91" t="s">
        <v>28308</v>
      </c>
      <c r="E4116" s="62" t="s">
        <v>15760</v>
      </c>
      <c r="F4116" s="62" t="s">
        <v>15768</v>
      </c>
    </row>
    <row r="4117" spans="1:6" x14ac:dyDescent="0.15">
      <c r="A4117" s="87" t="s">
        <v>7284</v>
      </c>
      <c r="B4117" s="91" t="s">
        <v>28309</v>
      </c>
      <c r="C4117" s="91" t="s">
        <v>28310</v>
      </c>
      <c r="D4117" s="91" t="s">
        <v>28311</v>
      </c>
      <c r="E4117" s="62" t="s">
        <v>15760</v>
      </c>
      <c r="F4117" s="62" t="s">
        <v>15768</v>
      </c>
    </row>
    <row r="4118" spans="1:6" x14ac:dyDescent="0.15">
      <c r="A4118" s="87" t="s">
        <v>7287</v>
      </c>
      <c r="B4118" s="91" t="s">
        <v>28312</v>
      </c>
      <c r="C4118" s="91" t="s">
        <v>28313</v>
      </c>
      <c r="D4118" s="91" t="s">
        <v>28314</v>
      </c>
      <c r="E4118" s="62" t="s">
        <v>15760</v>
      </c>
      <c r="F4118" s="62" t="s">
        <v>15768</v>
      </c>
    </row>
    <row r="4119" spans="1:6" x14ac:dyDescent="0.15">
      <c r="A4119" s="87" t="s">
        <v>7290</v>
      </c>
      <c r="B4119" s="91" t="s">
        <v>28315</v>
      </c>
      <c r="C4119" s="91" t="s">
        <v>28316</v>
      </c>
      <c r="D4119" s="91" t="s">
        <v>28317</v>
      </c>
      <c r="E4119" s="62" t="s">
        <v>15760</v>
      </c>
      <c r="F4119" s="62" t="s">
        <v>15768</v>
      </c>
    </row>
    <row r="4120" spans="1:6" x14ac:dyDescent="0.15">
      <c r="A4120" s="87" t="s">
        <v>7293</v>
      </c>
      <c r="B4120" s="91" t="s">
        <v>28318</v>
      </c>
      <c r="C4120" s="91" t="s">
        <v>28319</v>
      </c>
      <c r="D4120" s="91" t="s">
        <v>28320</v>
      </c>
      <c r="E4120" s="62" t="s">
        <v>15760</v>
      </c>
      <c r="F4120" s="62" t="s">
        <v>15768</v>
      </c>
    </row>
    <row r="4121" spans="1:6" x14ac:dyDescent="0.15">
      <c r="A4121" s="87" t="s">
        <v>7296</v>
      </c>
      <c r="B4121" s="91" t="s">
        <v>28321</v>
      </c>
      <c r="C4121" s="91" t="s">
        <v>28322</v>
      </c>
      <c r="D4121" s="91" t="s">
        <v>28323</v>
      </c>
      <c r="E4121" s="62" t="s">
        <v>15760</v>
      </c>
      <c r="F4121" s="62" t="s">
        <v>15768</v>
      </c>
    </row>
    <row r="4122" spans="1:6" x14ac:dyDescent="0.15">
      <c r="A4122" s="87" t="s">
        <v>7299</v>
      </c>
      <c r="B4122" s="91" t="s">
        <v>28324</v>
      </c>
      <c r="C4122" s="91" t="s">
        <v>28325</v>
      </c>
      <c r="D4122" s="91" t="s">
        <v>28326</v>
      </c>
      <c r="E4122" s="62" t="s">
        <v>15760</v>
      </c>
      <c r="F4122" s="62" t="s">
        <v>15768</v>
      </c>
    </row>
    <row r="4123" spans="1:6" x14ac:dyDescent="0.15">
      <c r="A4123" s="87" t="s">
        <v>7302</v>
      </c>
      <c r="B4123" s="91" t="s">
        <v>28327</v>
      </c>
      <c r="C4123" s="91" t="s">
        <v>28328</v>
      </c>
      <c r="D4123" s="91" t="s">
        <v>28329</v>
      </c>
      <c r="E4123" s="62" t="s">
        <v>15760</v>
      </c>
      <c r="F4123" s="62" t="s">
        <v>15768</v>
      </c>
    </row>
    <row r="4124" spans="1:6" x14ac:dyDescent="0.15">
      <c r="A4124" s="87" t="s">
        <v>7305</v>
      </c>
      <c r="B4124" s="91" t="s">
        <v>28330</v>
      </c>
      <c r="C4124" s="91" t="s">
        <v>28331</v>
      </c>
      <c r="D4124" s="91" t="s">
        <v>28332</v>
      </c>
      <c r="E4124" s="62" t="s">
        <v>15760</v>
      </c>
      <c r="F4124" s="62" t="s">
        <v>15768</v>
      </c>
    </row>
    <row r="4125" spans="1:6" x14ac:dyDescent="0.15">
      <c r="A4125" s="87" t="s">
        <v>7308</v>
      </c>
      <c r="B4125" s="91" t="s">
        <v>28333</v>
      </c>
      <c r="C4125" s="91" t="s">
        <v>28334</v>
      </c>
      <c r="D4125" s="91" t="s">
        <v>28335</v>
      </c>
      <c r="E4125" s="62" t="s">
        <v>15760</v>
      </c>
      <c r="F4125" s="62" t="s">
        <v>15768</v>
      </c>
    </row>
    <row r="4126" spans="1:6" x14ac:dyDescent="0.15">
      <c r="A4126" s="87" t="s">
        <v>7311</v>
      </c>
      <c r="B4126" s="91" t="s">
        <v>28336</v>
      </c>
      <c r="C4126" s="91" t="s">
        <v>28337</v>
      </c>
      <c r="D4126" s="91" t="s">
        <v>28338</v>
      </c>
      <c r="E4126" s="62" t="s">
        <v>15760</v>
      </c>
      <c r="F4126" s="62" t="s">
        <v>15768</v>
      </c>
    </row>
    <row r="4127" spans="1:6" x14ac:dyDescent="0.15">
      <c r="A4127" s="87" t="s">
        <v>7314</v>
      </c>
      <c r="B4127" s="91" t="s">
        <v>28339</v>
      </c>
      <c r="C4127" s="91" t="s">
        <v>28340</v>
      </c>
      <c r="D4127" s="91" t="s">
        <v>28341</v>
      </c>
      <c r="E4127" s="62" t="s">
        <v>15760</v>
      </c>
      <c r="F4127" s="62" t="s">
        <v>15768</v>
      </c>
    </row>
    <row r="4128" spans="1:6" x14ac:dyDescent="0.15">
      <c r="A4128" s="87" t="s">
        <v>7317</v>
      </c>
      <c r="B4128" s="91" t="s">
        <v>28342</v>
      </c>
      <c r="C4128" s="91" t="s">
        <v>28343</v>
      </c>
      <c r="D4128" s="91" t="s">
        <v>28344</v>
      </c>
      <c r="E4128" s="62" t="s">
        <v>15760</v>
      </c>
      <c r="F4128" s="62" t="s">
        <v>15768</v>
      </c>
    </row>
    <row r="4129" spans="1:6" x14ac:dyDescent="0.15">
      <c r="A4129" s="87" t="s">
        <v>7320</v>
      </c>
      <c r="B4129" s="91" t="s">
        <v>28345</v>
      </c>
      <c r="C4129" s="91" t="s">
        <v>28346</v>
      </c>
      <c r="D4129" s="91" t="s">
        <v>28347</v>
      </c>
      <c r="E4129" s="62" t="s">
        <v>15760</v>
      </c>
      <c r="F4129" s="62" t="s">
        <v>15768</v>
      </c>
    </row>
    <row r="4130" spans="1:6" x14ac:dyDescent="0.15">
      <c r="A4130" s="87" t="s">
        <v>7323</v>
      </c>
      <c r="B4130" s="91" t="s">
        <v>28348</v>
      </c>
      <c r="C4130" s="91" t="s">
        <v>28349</v>
      </c>
      <c r="D4130" s="91" t="s">
        <v>28350</v>
      </c>
      <c r="E4130" s="62" t="s">
        <v>15760</v>
      </c>
      <c r="F4130" s="62" t="s">
        <v>15768</v>
      </c>
    </row>
    <row r="4131" spans="1:6" x14ac:dyDescent="0.15">
      <c r="A4131" s="87" t="s">
        <v>7326</v>
      </c>
      <c r="B4131" s="91" t="s">
        <v>28351</v>
      </c>
      <c r="C4131" s="91" t="s">
        <v>28352</v>
      </c>
      <c r="D4131" s="91" t="s">
        <v>28353</v>
      </c>
      <c r="E4131" s="62" t="s">
        <v>15760</v>
      </c>
      <c r="F4131" s="62" t="s">
        <v>15768</v>
      </c>
    </row>
    <row r="4132" spans="1:6" x14ac:dyDescent="0.15">
      <c r="A4132" s="87" t="s">
        <v>7329</v>
      </c>
      <c r="B4132" s="91" t="s">
        <v>28354</v>
      </c>
      <c r="C4132" s="91" t="s">
        <v>28355</v>
      </c>
      <c r="D4132" s="91" t="s">
        <v>28356</v>
      </c>
      <c r="E4132" s="62" t="s">
        <v>15760</v>
      </c>
      <c r="F4132" s="62" t="s">
        <v>15768</v>
      </c>
    </row>
    <row r="4133" spans="1:6" x14ac:dyDescent="0.15">
      <c r="A4133" s="87" t="s">
        <v>7332</v>
      </c>
      <c r="B4133" s="91" t="s">
        <v>28357</v>
      </c>
      <c r="C4133" s="91" t="s">
        <v>28358</v>
      </c>
      <c r="D4133" s="91" t="s">
        <v>28359</v>
      </c>
      <c r="E4133" s="62" t="s">
        <v>15760</v>
      </c>
      <c r="F4133" s="62" t="s">
        <v>15768</v>
      </c>
    </row>
    <row r="4134" spans="1:6" x14ac:dyDescent="0.15">
      <c r="A4134" s="87" t="s">
        <v>7334</v>
      </c>
      <c r="B4134" s="91" t="s">
        <v>28360</v>
      </c>
      <c r="C4134" s="91" t="s">
        <v>28361</v>
      </c>
      <c r="D4134" s="91" t="s">
        <v>28362</v>
      </c>
      <c r="E4134" s="62" t="s">
        <v>15760</v>
      </c>
      <c r="F4134" s="62" t="s">
        <v>15768</v>
      </c>
    </row>
    <row r="4135" spans="1:6" x14ac:dyDescent="0.15">
      <c r="A4135" s="87" t="s">
        <v>7337</v>
      </c>
      <c r="B4135" s="91" t="s">
        <v>28363</v>
      </c>
      <c r="C4135" s="91" t="s">
        <v>28364</v>
      </c>
      <c r="D4135" s="91" t="s">
        <v>28365</v>
      </c>
      <c r="E4135" s="62" t="s">
        <v>15760</v>
      </c>
      <c r="F4135" s="62" t="s">
        <v>15768</v>
      </c>
    </row>
    <row r="4136" spans="1:6" x14ac:dyDescent="0.15">
      <c r="A4136" s="87" t="s">
        <v>7340</v>
      </c>
      <c r="B4136" s="91" t="s">
        <v>28366</v>
      </c>
      <c r="C4136" s="91" t="s">
        <v>28367</v>
      </c>
      <c r="D4136" s="91" t="s">
        <v>28368</v>
      </c>
      <c r="E4136" s="62" t="s">
        <v>15760</v>
      </c>
      <c r="F4136" s="62" t="s">
        <v>15768</v>
      </c>
    </row>
    <row r="4137" spans="1:6" x14ac:dyDescent="0.15">
      <c r="A4137" s="87" t="s">
        <v>7343</v>
      </c>
      <c r="B4137" s="91" t="s">
        <v>28369</v>
      </c>
      <c r="C4137" s="91" t="s">
        <v>28370</v>
      </c>
      <c r="D4137" s="91" t="s">
        <v>28371</v>
      </c>
      <c r="E4137" s="62" t="s">
        <v>15760</v>
      </c>
      <c r="F4137" s="62" t="s">
        <v>15768</v>
      </c>
    </row>
    <row r="4138" spans="1:6" x14ac:dyDescent="0.15">
      <c r="A4138" s="87" t="s">
        <v>7346</v>
      </c>
      <c r="B4138" s="91" t="s">
        <v>28372</v>
      </c>
      <c r="C4138" s="91" t="s">
        <v>28373</v>
      </c>
      <c r="D4138" s="91" t="s">
        <v>28374</v>
      </c>
      <c r="E4138" s="62" t="s">
        <v>15760</v>
      </c>
      <c r="F4138" s="62" t="s">
        <v>15768</v>
      </c>
    </row>
    <row r="4139" spans="1:6" x14ac:dyDescent="0.15">
      <c r="A4139" s="87" t="s">
        <v>7348</v>
      </c>
      <c r="B4139" s="91" t="s">
        <v>28375</v>
      </c>
      <c r="C4139" s="91" t="s">
        <v>28376</v>
      </c>
      <c r="D4139" s="91" t="s">
        <v>28377</v>
      </c>
      <c r="E4139" s="62" t="s">
        <v>15760</v>
      </c>
      <c r="F4139" s="62" t="s">
        <v>15768</v>
      </c>
    </row>
    <row r="4140" spans="1:6" x14ac:dyDescent="0.15">
      <c r="A4140" s="87" t="s">
        <v>7351</v>
      </c>
      <c r="B4140" s="91" t="s">
        <v>28378</v>
      </c>
      <c r="C4140" s="91" t="s">
        <v>28379</v>
      </c>
      <c r="D4140" s="91" t="s">
        <v>28380</v>
      </c>
      <c r="E4140" s="62" t="s">
        <v>15760</v>
      </c>
      <c r="F4140" s="62" t="s">
        <v>15768</v>
      </c>
    </row>
    <row r="4141" spans="1:6" x14ac:dyDescent="0.15">
      <c r="A4141" s="87" t="s">
        <v>7354</v>
      </c>
      <c r="B4141" s="91" t="s">
        <v>28381</v>
      </c>
      <c r="C4141" s="91" t="s">
        <v>28382</v>
      </c>
      <c r="D4141" s="91" t="s">
        <v>28383</v>
      </c>
      <c r="E4141" s="62" t="s">
        <v>15760</v>
      </c>
      <c r="F4141" s="62" t="s">
        <v>15768</v>
      </c>
    </row>
    <row r="4142" spans="1:6" x14ac:dyDescent="0.15">
      <c r="A4142" s="87" t="s">
        <v>7357</v>
      </c>
      <c r="B4142" s="91" t="s">
        <v>28384</v>
      </c>
      <c r="C4142" s="91" t="s">
        <v>28385</v>
      </c>
      <c r="D4142" s="91" t="s">
        <v>28386</v>
      </c>
      <c r="E4142" s="62" t="s">
        <v>15760</v>
      </c>
      <c r="F4142" s="62" t="s">
        <v>15768</v>
      </c>
    </row>
    <row r="4143" spans="1:6" x14ac:dyDescent="0.15">
      <c r="A4143" s="87" t="s">
        <v>7360</v>
      </c>
      <c r="B4143" s="91" t="s">
        <v>28387</v>
      </c>
      <c r="C4143" s="91" t="s">
        <v>28388</v>
      </c>
      <c r="D4143" s="91" t="s">
        <v>28389</v>
      </c>
      <c r="E4143" s="62" t="s">
        <v>15760</v>
      </c>
      <c r="F4143" s="62" t="s">
        <v>15768</v>
      </c>
    </row>
    <row r="4144" spans="1:6" x14ac:dyDescent="0.15">
      <c r="A4144" s="87" t="s">
        <v>7363</v>
      </c>
      <c r="B4144" s="91" t="s">
        <v>28390</v>
      </c>
      <c r="C4144" s="91" t="s">
        <v>28391</v>
      </c>
      <c r="D4144" s="91" t="s">
        <v>28392</v>
      </c>
      <c r="E4144" s="62" t="s">
        <v>15760</v>
      </c>
      <c r="F4144" s="62" t="s">
        <v>15768</v>
      </c>
    </row>
    <row r="4145" spans="1:6" x14ac:dyDescent="0.15">
      <c r="A4145" s="87" t="s">
        <v>7366</v>
      </c>
      <c r="B4145" s="91" t="s">
        <v>28393</v>
      </c>
      <c r="C4145" s="91" t="s">
        <v>28394</v>
      </c>
      <c r="D4145" s="91" t="s">
        <v>28395</v>
      </c>
      <c r="E4145" s="62" t="s">
        <v>15760</v>
      </c>
      <c r="F4145" s="62" t="s">
        <v>15768</v>
      </c>
    </row>
    <row r="4146" spans="1:6" x14ac:dyDescent="0.15">
      <c r="A4146" s="87" t="s">
        <v>7368</v>
      </c>
      <c r="B4146" s="91" t="s">
        <v>28396</v>
      </c>
      <c r="C4146" s="91" t="s">
        <v>28397</v>
      </c>
      <c r="D4146" s="91" t="s">
        <v>28398</v>
      </c>
      <c r="E4146" s="62" t="s">
        <v>15760</v>
      </c>
      <c r="F4146" s="62" t="s">
        <v>15768</v>
      </c>
    </row>
    <row r="4147" spans="1:6" x14ac:dyDescent="0.15">
      <c r="A4147" s="87" t="s">
        <v>7370</v>
      </c>
      <c r="B4147" s="91" t="s">
        <v>28399</v>
      </c>
      <c r="C4147" s="91" t="s">
        <v>28400</v>
      </c>
      <c r="D4147" s="91" t="s">
        <v>28401</v>
      </c>
      <c r="E4147" s="62" t="s">
        <v>15760</v>
      </c>
      <c r="F4147" s="62" t="s">
        <v>15768</v>
      </c>
    </row>
    <row r="4148" spans="1:6" x14ac:dyDescent="0.15">
      <c r="A4148" s="87" t="s">
        <v>7373</v>
      </c>
      <c r="B4148" s="91" t="s">
        <v>28402</v>
      </c>
      <c r="C4148" s="91" t="s">
        <v>28403</v>
      </c>
      <c r="D4148" s="91" t="s">
        <v>28404</v>
      </c>
      <c r="E4148" s="62" t="s">
        <v>15760</v>
      </c>
      <c r="F4148" s="62" t="s">
        <v>15768</v>
      </c>
    </row>
    <row r="4149" spans="1:6" x14ac:dyDescent="0.15">
      <c r="A4149" s="87" t="s">
        <v>7376</v>
      </c>
      <c r="B4149" s="91" t="s">
        <v>28405</v>
      </c>
      <c r="C4149" s="91" t="s">
        <v>28406</v>
      </c>
      <c r="D4149" s="91" t="s">
        <v>28407</v>
      </c>
      <c r="E4149" s="62" t="s">
        <v>15760</v>
      </c>
      <c r="F4149" s="62" t="s">
        <v>15768</v>
      </c>
    </row>
    <row r="4150" spans="1:6" x14ac:dyDescent="0.15">
      <c r="A4150" s="87" t="s">
        <v>7378</v>
      </c>
      <c r="B4150" s="91" t="s">
        <v>28408</v>
      </c>
      <c r="C4150" s="91" t="s">
        <v>28409</v>
      </c>
      <c r="D4150" s="91" t="s">
        <v>28410</v>
      </c>
      <c r="E4150" s="62" t="s">
        <v>15760</v>
      </c>
      <c r="F4150" s="62" t="s">
        <v>15768</v>
      </c>
    </row>
    <row r="4151" spans="1:6" x14ac:dyDescent="0.15">
      <c r="A4151" s="87" t="s">
        <v>7381</v>
      </c>
      <c r="B4151" s="91" t="s">
        <v>28411</v>
      </c>
      <c r="C4151" s="91" t="s">
        <v>28412</v>
      </c>
      <c r="D4151" s="91" t="s">
        <v>28413</v>
      </c>
      <c r="E4151" s="62" t="s">
        <v>15760</v>
      </c>
      <c r="F4151" s="62" t="s">
        <v>15768</v>
      </c>
    </row>
    <row r="4152" spans="1:6" x14ac:dyDescent="0.15">
      <c r="A4152" s="87" t="s">
        <v>7384</v>
      </c>
      <c r="B4152" s="91" t="s">
        <v>28414</v>
      </c>
      <c r="C4152" s="91" t="s">
        <v>28415</v>
      </c>
      <c r="D4152" s="91" t="s">
        <v>28416</v>
      </c>
      <c r="E4152" s="62" t="s">
        <v>15760</v>
      </c>
      <c r="F4152" s="62" t="s">
        <v>15768</v>
      </c>
    </row>
    <row r="4153" spans="1:6" x14ac:dyDescent="0.15">
      <c r="A4153" s="87" t="s">
        <v>7387</v>
      </c>
      <c r="B4153" s="91" t="s">
        <v>28417</v>
      </c>
      <c r="C4153" s="91" t="s">
        <v>28418</v>
      </c>
      <c r="D4153" s="91" t="s">
        <v>28419</v>
      </c>
      <c r="E4153" s="62" t="s">
        <v>15760</v>
      </c>
      <c r="F4153" s="62" t="s">
        <v>15768</v>
      </c>
    </row>
    <row r="4154" spans="1:6" x14ac:dyDescent="0.15">
      <c r="A4154" s="87" t="s">
        <v>7390</v>
      </c>
      <c r="B4154" s="91" t="s">
        <v>28420</v>
      </c>
      <c r="C4154" s="91" t="s">
        <v>28421</v>
      </c>
      <c r="D4154" s="91" t="s">
        <v>28422</v>
      </c>
      <c r="E4154" s="62" t="s">
        <v>15760</v>
      </c>
      <c r="F4154" s="62" t="s">
        <v>15768</v>
      </c>
    </row>
    <row r="4155" spans="1:6" x14ac:dyDescent="0.15">
      <c r="A4155" s="87" t="s">
        <v>7393</v>
      </c>
      <c r="B4155" s="91" t="s">
        <v>28423</v>
      </c>
      <c r="C4155" s="91" t="s">
        <v>28424</v>
      </c>
      <c r="D4155" s="91" t="s">
        <v>28425</v>
      </c>
      <c r="E4155" s="62" t="s">
        <v>15760</v>
      </c>
      <c r="F4155" s="62" t="s">
        <v>15768</v>
      </c>
    </row>
    <row r="4156" spans="1:6" x14ac:dyDescent="0.15">
      <c r="A4156" s="87" t="s">
        <v>7396</v>
      </c>
      <c r="B4156" s="91" t="s">
        <v>28426</v>
      </c>
      <c r="C4156" s="91" t="s">
        <v>28427</v>
      </c>
      <c r="D4156" s="91" t="s">
        <v>28428</v>
      </c>
      <c r="E4156" s="62" t="s">
        <v>15760</v>
      </c>
      <c r="F4156" s="62" t="s">
        <v>15768</v>
      </c>
    </row>
    <row r="4157" spans="1:6" x14ac:dyDescent="0.15">
      <c r="A4157" s="87" t="s">
        <v>570</v>
      </c>
      <c r="B4157" s="91" t="s">
        <v>28429</v>
      </c>
      <c r="C4157" s="91" t="s">
        <v>28430</v>
      </c>
      <c r="D4157" s="91" t="s">
        <v>28431</v>
      </c>
      <c r="E4157" s="62" t="s">
        <v>15760</v>
      </c>
      <c r="F4157" s="62" t="s">
        <v>15764</v>
      </c>
    </row>
    <row r="4158" spans="1:6" x14ac:dyDescent="0.15">
      <c r="A4158" s="87" t="s">
        <v>633</v>
      </c>
      <c r="B4158" s="91" t="s">
        <v>28432</v>
      </c>
      <c r="C4158" s="91" t="s">
        <v>28433</v>
      </c>
      <c r="D4158" s="91" t="s">
        <v>28434</v>
      </c>
      <c r="E4158" s="62" t="s">
        <v>15760</v>
      </c>
      <c r="F4158" s="62" t="s">
        <v>15764</v>
      </c>
    </row>
    <row r="4159" spans="1:6" x14ac:dyDescent="0.15">
      <c r="A4159" s="87" t="s">
        <v>2260</v>
      </c>
      <c r="B4159" s="91" t="s">
        <v>28435</v>
      </c>
      <c r="C4159" s="91" t="s">
        <v>28436</v>
      </c>
      <c r="D4159" s="91" t="s">
        <v>28437</v>
      </c>
      <c r="E4159" s="62" t="s">
        <v>15760</v>
      </c>
      <c r="F4159" s="62" t="s">
        <v>15764</v>
      </c>
    </row>
    <row r="4160" spans="1:6" x14ac:dyDescent="0.15">
      <c r="A4160" s="87" t="s">
        <v>2066</v>
      </c>
      <c r="B4160" s="91" t="s">
        <v>28438</v>
      </c>
      <c r="C4160" s="91" t="s">
        <v>28439</v>
      </c>
      <c r="D4160" s="91" t="s">
        <v>28440</v>
      </c>
      <c r="E4160" s="62" t="s">
        <v>15760</v>
      </c>
      <c r="F4160" s="62" t="s">
        <v>15764</v>
      </c>
    </row>
    <row r="4161" spans="1:6" x14ac:dyDescent="0.15">
      <c r="A4161" s="87" t="s">
        <v>2105</v>
      </c>
      <c r="B4161" s="91" t="s">
        <v>28441</v>
      </c>
      <c r="C4161" s="91" t="s">
        <v>28442</v>
      </c>
      <c r="D4161" s="91" t="s">
        <v>28443</v>
      </c>
      <c r="E4161" s="62" t="s">
        <v>15760</v>
      </c>
      <c r="F4161" s="62" t="s">
        <v>15764</v>
      </c>
    </row>
    <row r="4162" spans="1:6" x14ac:dyDescent="0.15">
      <c r="A4162" s="87" t="s">
        <v>1967</v>
      </c>
      <c r="B4162" s="91" t="s">
        <v>28444</v>
      </c>
      <c r="C4162" s="91" t="s">
        <v>28445</v>
      </c>
      <c r="D4162" s="91" t="s">
        <v>28446</v>
      </c>
      <c r="E4162" s="62" t="s">
        <v>15760</v>
      </c>
      <c r="F4162" s="62" t="s">
        <v>15764</v>
      </c>
    </row>
    <row r="4163" spans="1:6" x14ac:dyDescent="0.15">
      <c r="A4163" s="87" t="s">
        <v>7399</v>
      </c>
      <c r="B4163" s="91" t="s">
        <v>28447</v>
      </c>
      <c r="C4163" s="91" t="s">
        <v>28448</v>
      </c>
      <c r="D4163" s="91" t="s">
        <v>28449</v>
      </c>
      <c r="E4163" s="62" t="s">
        <v>15760</v>
      </c>
      <c r="F4163" s="62" t="s">
        <v>15768</v>
      </c>
    </row>
    <row r="4164" spans="1:6" x14ac:dyDescent="0.15">
      <c r="A4164" s="87" t="s">
        <v>7402</v>
      </c>
      <c r="B4164" s="91" t="s">
        <v>28450</v>
      </c>
      <c r="C4164" s="91" t="s">
        <v>28451</v>
      </c>
      <c r="D4164" s="91" t="s">
        <v>28452</v>
      </c>
      <c r="E4164" s="62" t="s">
        <v>15760</v>
      </c>
      <c r="F4164" s="62" t="s">
        <v>15768</v>
      </c>
    </row>
    <row r="4165" spans="1:6" x14ac:dyDescent="0.15">
      <c r="A4165" s="87" t="s">
        <v>7405</v>
      </c>
      <c r="B4165" s="91" t="s">
        <v>28453</v>
      </c>
      <c r="C4165" s="91" t="s">
        <v>28454</v>
      </c>
      <c r="D4165" s="91" t="s">
        <v>28455</v>
      </c>
      <c r="E4165" s="62" t="s">
        <v>15760</v>
      </c>
      <c r="F4165" s="62" t="s">
        <v>15768</v>
      </c>
    </row>
    <row r="4166" spans="1:6" x14ac:dyDescent="0.15">
      <c r="A4166" s="87" t="s">
        <v>7408</v>
      </c>
      <c r="B4166" s="91" t="s">
        <v>28456</v>
      </c>
      <c r="C4166" s="91" t="s">
        <v>28457</v>
      </c>
      <c r="D4166" s="91" t="s">
        <v>28458</v>
      </c>
      <c r="E4166" s="62" t="s">
        <v>15760</v>
      </c>
      <c r="F4166" s="62" t="s">
        <v>15768</v>
      </c>
    </row>
    <row r="4167" spans="1:6" x14ac:dyDescent="0.15">
      <c r="A4167" s="87" t="s">
        <v>7411</v>
      </c>
      <c r="B4167" s="91" t="s">
        <v>28459</v>
      </c>
      <c r="C4167" s="91" t="s">
        <v>28460</v>
      </c>
      <c r="D4167" s="91" t="s">
        <v>28461</v>
      </c>
      <c r="E4167" s="62" t="s">
        <v>15760</v>
      </c>
      <c r="F4167" s="62" t="s">
        <v>15768</v>
      </c>
    </row>
    <row r="4168" spans="1:6" x14ac:dyDescent="0.15">
      <c r="A4168" s="87" t="s">
        <v>7414</v>
      </c>
      <c r="B4168" s="91" t="s">
        <v>28462</v>
      </c>
      <c r="C4168" s="91" t="s">
        <v>28463</v>
      </c>
      <c r="D4168" s="91" t="s">
        <v>28464</v>
      </c>
      <c r="E4168" s="62" t="s">
        <v>15760</v>
      </c>
      <c r="F4168" s="62" t="s">
        <v>15768</v>
      </c>
    </row>
    <row r="4169" spans="1:6" x14ac:dyDescent="0.15">
      <c r="A4169" s="87" t="s">
        <v>7417</v>
      </c>
      <c r="B4169" s="91" t="s">
        <v>28465</v>
      </c>
      <c r="C4169" s="91" t="s">
        <v>28466</v>
      </c>
      <c r="D4169" s="91" t="s">
        <v>28467</v>
      </c>
      <c r="E4169" s="62" t="s">
        <v>15760</v>
      </c>
      <c r="F4169" s="62" t="s">
        <v>15768</v>
      </c>
    </row>
    <row r="4170" spans="1:6" x14ac:dyDescent="0.15">
      <c r="A4170" s="87" t="s">
        <v>7420</v>
      </c>
      <c r="B4170" s="91" t="s">
        <v>28468</v>
      </c>
      <c r="C4170" s="91" t="s">
        <v>28469</v>
      </c>
      <c r="D4170" s="91" t="s">
        <v>28470</v>
      </c>
      <c r="E4170" s="62" t="s">
        <v>15760</v>
      </c>
      <c r="F4170" s="62" t="s">
        <v>15768</v>
      </c>
    </row>
    <row r="4171" spans="1:6" x14ac:dyDescent="0.15">
      <c r="A4171" s="87" t="s">
        <v>7423</v>
      </c>
      <c r="B4171" s="91" t="s">
        <v>28471</v>
      </c>
      <c r="C4171" s="91" t="s">
        <v>28472</v>
      </c>
      <c r="D4171" s="91" t="s">
        <v>28473</v>
      </c>
      <c r="E4171" s="62" t="s">
        <v>15760</v>
      </c>
      <c r="F4171" s="62" t="s">
        <v>15768</v>
      </c>
    </row>
    <row r="4172" spans="1:6" x14ac:dyDescent="0.15">
      <c r="A4172" s="87" t="s">
        <v>7426</v>
      </c>
      <c r="B4172" s="91" t="s">
        <v>28474</v>
      </c>
      <c r="C4172" s="91" t="s">
        <v>28475</v>
      </c>
      <c r="D4172" s="91" t="s">
        <v>28476</v>
      </c>
      <c r="E4172" s="62" t="s">
        <v>15760</v>
      </c>
      <c r="F4172" s="62" t="s">
        <v>15768</v>
      </c>
    </row>
    <row r="4173" spans="1:6" x14ac:dyDescent="0.15">
      <c r="A4173" s="87" t="s">
        <v>7429</v>
      </c>
      <c r="B4173" s="91" t="s">
        <v>28477</v>
      </c>
      <c r="C4173" s="91" t="s">
        <v>28478</v>
      </c>
      <c r="D4173" s="91" t="s">
        <v>28479</v>
      </c>
      <c r="E4173" s="62" t="s">
        <v>15760</v>
      </c>
      <c r="F4173" s="62" t="s">
        <v>15768</v>
      </c>
    </row>
    <row r="4174" spans="1:6" x14ac:dyDescent="0.15">
      <c r="A4174" s="87" t="s">
        <v>7431</v>
      </c>
      <c r="B4174" s="91" t="s">
        <v>28480</v>
      </c>
      <c r="C4174" s="91" t="s">
        <v>28481</v>
      </c>
      <c r="D4174" s="91" t="s">
        <v>28482</v>
      </c>
      <c r="E4174" s="62" t="s">
        <v>15760</v>
      </c>
      <c r="F4174" s="62" t="s">
        <v>15768</v>
      </c>
    </row>
    <row r="4175" spans="1:6" x14ac:dyDescent="0.15">
      <c r="A4175" s="87" t="s">
        <v>7434</v>
      </c>
      <c r="B4175" s="91" t="s">
        <v>28483</v>
      </c>
      <c r="C4175" s="91" t="s">
        <v>28484</v>
      </c>
      <c r="D4175" s="91" t="s">
        <v>28485</v>
      </c>
      <c r="E4175" s="62" t="s">
        <v>15760</v>
      </c>
      <c r="F4175" s="62" t="s">
        <v>15768</v>
      </c>
    </row>
    <row r="4176" spans="1:6" x14ac:dyDescent="0.15">
      <c r="A4176" s="87" t="s">
        <v>7437</v>
      </c>
      <c r="B4176" s="91" t="s">
        <v>28486</v>
      </c>
      <c r="C4176" s="91" t="s">
        <v>28487</v>
      </c>
      <c r="D4176" s="91" t="s">
        <v>28488</v>
      </c>
      <c r="E4176" s="62" t="s">
        <v>15760</v>
      </c>
      <c r="F4176" s="62" t="s">
        <v>15768</v>
      </c>
    </row>
    <row r="4177" spans="1:6" x14ac:dyDescent="0.15">
      <c r="A4177" s="87" t="s">
        <v>7440</v>
      </c>
      <c r="B4177" s="91" t="s">
        <v>28489</v>
      </c>
      <c r="C4177" s="91" t="s">
        <v>28490</v>
      </c>
      <c r="D4177" s="91" t="s">
        <v>28491</v>
      </c>
      <c r="E4177" s="62" t="s">
        <v>15760</v>
      </c>
      <c r="F4177" s="62" t="s">
        <v>15768</v>
      </c>
    </row>
    <row r="4178" spans="1:6" x14ac:dyDescent="0.15">
      <c r="A4178" s="87" t="s">
        <v>7443</v>
      </c>
      <c r="B4178" s="91" t="s">
        <v>28492</v>
      </c>
      <c r="C4178" s="91" t="s">
        <v>28493</v>
      </c>
      <c r="D4178" s="91" t="s">
        <v>28494</v>
      </c>
      <c r="E4178" s="62" t="s">
        <v>15760</v>
      </c>
      <c r="F4178" s="62" t="s">
        <v>15768</v>
      </c>
    </row>
    <row r="4179" spans="1:6" x14ac:dyDescent="0.15">
      <c r="A4179" s="87" t="s">
        <v>7446</v>
      </c>
      <c r="B4179" s="91" t="s">
        <v>28495</v>
      </c>
      <c r="C4179" s="91" t="s">
        <v>28496</v>
      </c>
      <c r="D4179" s="91" t="s">
        <v>28497</v>
      </c>
      <c r="E4179" s="62" t="s">
        <v>15760</v>
      </c>
      <c r="F4179" s="62" t="s">
        <v>15768</v>
      </c>
    </row>
    <row r="4180" spans="1:6" x14ac:dyDescent="0.15">
      <c r="A4180" s="87" t="s">
        <v>7449</v>
      </c>
      <c r="B4180" s="91" t="s">
        <v>28498</v>
      </c>
      <c r="C4180" s="91" t="s">
        <v>28499</v>
      </c>
      <c r="D4180" s="91" t="s">
        <v>28500</v>
      </c>
      <c r="E4180" s="62" t="s">
        <v>15760</v>
      </c>
      <c r="F4180" s="62" t="s">
        <v>15768</v>
      </c>
    </row>
    <row r="4181" spans="1:6" x14ac:dyDescent="0.15">
      <c r="A4181" s="87" t="s">
        <v>7452</v>
      </c>
      <c r="B4181" s="91" t="s">
        <v>28501</v>
      </c>
      <c r="C4181" s="91" t="s">
        <v>28502</v>
      </c>
      <c r="D4181" s="91" t="s">
        <v>28503</v>
      </c>
      <c r="E4181" s="62" t="s">
        <v>15760</v>
      </c>
      <c r="F4181" s="62" t="s">
        <v>15768</v>
      </c>
    </row>
    <row r="4182" spans="1:6" x14ac:dyDescent="0.15">
      <c r="A4182" s="87" t="s">
        <v>7455</v>
      </c>
      <c r="B4182" s="91" t="s">
        <v>28504</v>
      </c>
      <c r="C4182" s="91" t="s">
        <v>28505</v>
      </c>
      <c r="D4182" s="91" t="s">
        <v>28506</v>
      </c>
      <c r="E4182" s="62" t="s">
        <v>15760</v>
      </c>
      <c r="F4182" s="62" t="s">
        <v>15768</v>
      </c>
    </row>
    <row r="4183" spans="1:6" x14ac:dyDescent="0.15">
      <c r="A4183" s="87" t="s">
        <v>7458</v>
      </c>
      <c r="B4183" s="91" t="s">
        <v>28507</v>
      </c>
      <c r="C4183" s="91" t="s">
        <v>28508</v>
      </c>
      <c r="D4183" s="91" t="s">
        <v>28509</v>
      </c>
      <c r="E4183" s="62" t="s">
        <v>15760</v>
      </c>
      <c r="F4183" s="62" t="s">
        <v>15768</v>
      </c>
    </row>
    <row r="4184" spans="1:6" x14ac:dyDescent="0.15">
      <c r="A4184" s="87" t="s">
        <v>7461</v>
      </c>
      <c r="B4184" s="91" t="s">
        <v>28510</v>
      </c>
      <c r="C4184" s="91" t="s">
        <v>28511</v>
      </c>
      <c r="D4184" s="91" t="s">
        <v>28512</v>
      </c>
      <c r="E4184" s="62" t="s">
        <v>15760</v>
      </c>
      <c r="F4184" s="62" t="s">
        <v>15768</v>
      </c>
    </row>
    <row r="4185" spans="1:6" x14ac:dyDescent="0.15">
      <c r="A4185" s="87" t="s">
        <v>7464</v>
      </c>
      <c r="B4185" s="91" t="s">
        <v>28513</v>
      </c>
      <c r="C4185" s="91" t="s">
        <v>28514</v>
      </c>
      <c r="D4185" s="91" t="s">
        <v>28515</v>
      </c>
      <c r="E4185" s="62" t="s">
        <v>15760</v>
      </c>
      <c r="F4185" s="62" t="s">
        <v>15768</v>
      </c>
    </row>
    <row r="4186" spans="1:6" x14ac:dyDescent="0.15">
      <c r="A4186" s="87" t="s">
        <v>7467</v>
      </c>
      <c r="B4186" s="91" t="s">
        <v>28516</v>
      </c>
      <c r="C4186" s="91" t="s">
        <v>28517</v>
      </c>
      <c r="D4186" s="91" t="s">
        <v>28518</v>
      </c>
      <c r="E4186" s="62" t="s">
        <v>15760</v>
      </c>
      <c r="F4186" s="62" t="s">
        <v>15768</v>
      </c>
    </row>
    <row r="4187" spans="1:6" x14ac:dyDescent="0.15">
      <c r="A4187" s="87" t="s">
        <v>7470</v>
      </c>
      <c r="B4187" s="91" t="s">
        <v>28519</v>
      </c>
      <c r="C4187" s="91" t="s">
        <v>28520</v>
      </c>
      <c r="D4187" s="91" t="s">
        <v>28521</v>
      </c>
      <c r="E4187" s="62" t="s">
        <v>15760</v>
      </c>
      <c r="F4187" s="62" t="s">
        <v>15768</v>
      </c>
    </row>
    <row r="4188" spans="1:6" x14ac:dyDescent="0.15">
      <c r="A4188" s="87" t="s">
        <v>7473</v>
      </c>
      <c r="B4188" s="91" t="s">
        <v>28522</v>
      </c>
      <c r="C4188" s="91" t="s">
        <v>28523</v>
      </c>
      <c r="D4188" s="91" t="s">
        <v>28524</v>
      </c>
      <c r="E4188" s="62" t="s">
        <v>15760</v>
      </c>
      <c r="F4188" s="62" t="s">
        <v>15768</v>
      </c>
    </row>
    <row r="4189" spans="1:6" x14ac:dyDescent="0.15">
      <c r="A4189" s="87" t="s">
        <v>7476</v>
      </c>
      <c r="B4189" s="91" t="s">
        <v>28525</v>
      </c>
      <c r="C4189" s="91" t="s">
        <v>28526</v>
      </c>
      <c r="D4189" s="91" t="s">
        <v>28527</v>
      </c>
      <c r="E4189" s="62" t="s">
        <v>15760</v>
      </c>
      <c r="F4189" s="62" t="s">
        <v>15768</v>
      </c>
    </row>
    <row r="4190" spans="1:6" x14ac:dyDescent="0.15">
      <c r="A4190" s="87" t="s">
        <v>7479</v>
      </c>
      <c r="B4190" s="91" t="s">
        <v>28528</v>
      </c>
      <c r="C4190" s="91" t="s">
        <v>28529</v>
      </c>
      <c r="D4190" s="91" t="s">
        <v>28530</v>
      </c>
      <c r="E4190" s="62" t="s">
        <v>15760</v>
      </c>
      <c r="F4190" s="62" t="s">
        <v>15768</v>
      </c>
    </row>
    <row r="4191" spans="1:6" x14ac:dyDescent="0.15">
      <c r="A4191" s="87" t="s">
        <v>7482</v>
      </c>
      <c r="B4191" s="91" t="s">
        <v>28531</v>
      </c>
      <c r="C4191" s="91" t="s">
        <v>28532</v>
      </c>
      <c r="D4191" s="91" t="s">
        <v>28533</v>
      </c>
      <c r="E4191" s="62" t="s">
        <v>15760</v>
      </c>
      <c r="F4191" s="62" t="s">
        <v>15768</v>
      </c>
    </row>
    <row r="4192" spans="1:6" x14ac:dyDescent="0.15">
      <c r="A4192" s="87" t="s">
        <v>7485</v>
      </c>
      <c r="B4192" s="91" t="s">
        <v>28534</v>
      </c>
      <c r="C4192" s="91" t="s">
        <v>28535</v>
      </c>
      <c r="D4192" s="91" t="s">
        <v>28536</v>
      </c>
      <c r="E4192" s="62" t="s">
        <v>15760</v>
      </c>
      <c r="F4192" s="62" t="s">
        <v>15768</v>
      </c>
    </row>
    <row r="4193" spans="1:6" x14ac:dyDescent="0.15">
      <c r="A4193" s="87" t="s">
        <v>7487</v>
      </c>
      <c r="B4193" s="91" t="s">
        <v>28537</v>
      </c>
      <c r="C4193" s="91" t="s">
        <v>28538</v>
      </c>
      <c r="D4193" s="91" t="s">
        <v>28539</v>
      </c>
      <c r="E4193" s="62" t="s">
        <v>15760</v>
      </c>
      <c r="F4193" s="62" t="s">
        <v>15768</v>
      </c>
    </row>
    <row r="4194" spans="1:6" x14ac:dyDescent="0.15">
      <c r="A4194" s="87" t="s">
        <v>7490</v>
      </c>
      <c r="B4194" s="91" t="s">
        <v>28540</v>
      </c>
      <c r="C4194" s="91" t="s">
        <v>28541</v>
      </c>
      <c r="D4194" s="91" t="s">
        <v>28542</v>
      </c>
      <c r="E4194" s="62" t="s">
        <v>15760</v>
      </c>
      <c r="F4194" s="62" t="s">
        <v>15768</v>
      </c>
    </row>
    <row r="4195" spans="1:6" x14ac:dyDescent="0.15">
      <c r="A4195" s="87" t="s">
        <v>7493</v>
      </c>
      <c r="B4195" s="91" t="s">
        <v>28543</v>
      </c>
      <c r="C4195" s="91" t="s">
        <v>28544</v>
      </c>
      <c r="D4195" s="91" t="s">
        <v>28545</v>
      </c>
      <c r="E4195" s="62" t="s">
        <v>15760</v>
      </c>
      <c r="F4195" s="62" t="s">
        <v>15768</v>
      </c>
    </row>
    <row r="4196" spans="1:6" x14ac:dyDescent="0.15">
      <c r="A4196" s="87" t="s">
        <v>7496</v>
      </c>
      <c r="B4196" s="91" t="s">
        <v>28546</v>
      </c>
      <c r="C4196" s="91" t="s">
        <v>28547</v>
      </c>
      <c r="D4196" s="91" t="s">
        <v>28548</v>
      </c>
      <c r="E4196" s="62" t="s">
        <v>15760</v>
      </c>
      <c r="F4196" s="62" t="s">
        <v>15768</v>
      </c>
    </row>
    <row r="4197" spans="1:6" x14ac:dyDescent="0.15">
      <c r="A4197" s="87" t="s">
        <v>7499</v>
      </c>
      <c r="B4197" s="91" t="s">
        <v>28549</v>
      </c>
      <c r="C4197" s="91" t="s">
        <v>28550</v>
      </c>
      <c r="D4197" s="91" t="s">
        <v>28551</v>
      </c>
      <c r="E4197" s="62" t="s">
        <v>15760</v>
      </c>
      <c r="F4197" s="62" t="s">
        <v>15768</v>
      </c>
    </row>
    <row r="4198" spans="1:6" x14ac:dyDescent="0.15">
      <c r="A4198" s="87" t="s">
        <v>7502</v>
      </c>
      <c r="B4198" s="91" t="s">
        <v>28552</v>
      </c>
      <c r="C4198" s="91" t="s">
        <v>28553</v>
      </c>
      <c r="D4198" s="91" t="s">
        <v>28554</v>
      </c>
      <c r="E4198" s="62" t="s">
        <v>15760</v>
      </c>
      <c r="F4198" s="62" t="s">
        <v>15768</v>
      </c>
    </row>
    <row r="4199" spans="1:6" x14ac:dyDescent="0.15">
      <c r="A4199" s="87" t="s">
        <v>7505</v>
      </c>
      <c r="B4199" s="91" t="s">
        <v>28555</v>
      </c>
      <c r="C4199" s="91" t="s">
        <v>28556</v>
      </c>
      <c r="D4199" s="91" t="s">
        <v>28557</v>
      </c>
      <c r="E4199" s="62" t="s">
        <v>15760</v>
      </c>
      <c r="F4199" s="62" t="s">
        <v>15768</v>
      </c>
    </row>
    <row r="4200" spans="1:6" x14ac:dyDescent="0.15">
      <c r="A4200" s="87" t="s">
        <v>7508</v>
      </c>
      <c r="B4200" s="91" t="s">
        <v>28558</v>
      </c>
      <c r="C4200" s="91" t="s">
        <v>28559</v>
      </c>
      <c r="D4200" s="91" t="s">
        <v>28560</v>
      </c>
      <c r="E4200" s="62" t="s">
        <v>15760</v>
      </c>
      <c r="F4200" s="62" t="s">
        <v>15768</v>
      </c>
    </row>
    <row r="4201" spans="1:6" x14ac:dyDescent="0.15">
      <c r="A4201" s="87" t="s">
        <v>7511</v>
      </c>
      <c r="B4201" s="91" t="s">
        <v>28561</v>
      </c>
      <c r="C4201" s="91" t="s">
        <v>28562</v>
      </c>
      <c r="D4201" s="91" t="s">
        <v>28563</v>
      </c>
      <c r="E4201" s="62" t="s">
        <v>15760</v>
      </c>
      <c r="F4201" s="62" t="s">
        <v>15768</v>
      </c>
    </row>
    <row r="4202" spans="1:6" x14ac:dyDescent="0.15">
      <c r="A4202" s="87" t="s">
        <v>7514</v>
      </c>
      <c r="B4202" s="91" t="s">
        <v>28564</v>
      </c>
      <c r="C4202" s="91" t="s">
        <v>28565</v>
      </c>
      <c r="D4202" s="91" t="s">
        <v>28566</v>
      </c>
      <c r="E4202" s="62" t="s">
        <v>15760</v>
      </c>
      <c r="F4202" s="62" t="s">
        <v>15768</v>
      </c>
    </row>
    <row r="4203" spans="1:6" x14ac:dyDescent="0.15">
      <c r="A4203" s="87" t="s">
        <v>7517</v>
      </c>
      <c r="B4203" s="91" t="s">
        <v>28567</v>
      </c>
      <c r="C4203" s="91" t="s">
        <v>28568</v>
      </c>
      <c r="D4203" s="91" t="s">
        <v>28569</v>
      </c>
      <c r="E4203" s="62" t="s">
        <v>15760</v>
      </c>
      <c r="F4203" s="62" t="s">
        <v>15768</v>
      </c>
    </row>
    <row r="4204" spans="1:6" x14ac:dyDescent="0.15">
      <c r="A4204" s="87" t="s">
        <v>7520</v>
      </c>
      <c r="B4204" s="91" t="s">
        <v>28570</v>
      </c>
      <c r="C4204" s="91" t="s">
        <v>28571</v>
      </c>
      <c r="D4204" s="91" t="s">
        <v>28572</v>
      </c>
      <c r="E4204" s="62" t="s">
        <v>15760</v>
      </c>
      <c r="F4204" s="62" t="s">
        <v>15768</v>
      </c>
    </row>
    <row r="4205" spans="1:6" x14ac:dyDescent="0.15">
      <c r="A4205" s="87" t="s">
        <v>7523</v>
      </c>
      <c r="B4205" s="91" t="s">
        <v>28573</v>
      </c>
      <c r="C4205" s="91" t="s">
        <v>28574</v>
      </c>
      <c r="D4205" s="91" t="s">
        <v>28575</v>
      </c>
      <c r="E4205" s="62" t="s">
        <v>15760</v>
      </c>
      <c r="F4205" s="62" t="s">
        <v>15768</v>
      </c>
    </row>
    <row r="4206" spans="1:6" x14ac:dyDescent="0.15">
      <c r="A4206" s="87" t="s">
        <v>7525</v>
      </c>
      <c r="B4206" s="91" t="s">
        <v>28576</v>
      </c>
      <c r="C4206" s="91" t="s">
        <v>28577</v>
      </c>
      <c r="D4206" s="91" t="s">
        <v>28578</v>
      </c>
      <c r="E4206" s="62" t="s">
        <v>15760</v>
      </c>
      <c r="F4206" s="62" t="s">
        <v>15768</v>
      </c>
    </row>
    <row r="4207" spans="1:6" x14ac:dyDescent="0.15">
      <c r="A4207" s="87" t="s">
        <v>7528</v>
      </c>
      <c r="B4207" s="91" t="s">
        <v>28579</v>
      </c>
      <c r="C4207" s="91" t="s">
        <v>28580</v>
      </c>
      <c r="D4207" s="91" t="s">
        <v>28581</v>
      </c>
      <c r="E4207" s="62" t="s">
        <v>15760</v>
      </c>
      <c r="F4207" s="62" t="s">
        <v>15768</v>
      </c>
    </row>
    <row r="4208" spans="1:6" x14ac:dyDescent="0.15">
      <c r="A4208" s="87" t="s">
        <v>7531</v>
      </c>
      <c r="B4208" s="91" t="s">
        <v>28582</v>
      </c>
      <c r="C4208" s="91" t="s">
        <v>28583</v>
      </c>
      <c r="D4208" s="91" t="s">
        <v>28584</v>
      </c>
      <c r="E4208" s="62" t="s">
        <v>15760</v>
      </c>
      <c r="F4208" s="62" t="s">
        <v>15768</v>
      </c>
    </row>
    <row r="4209" spans="1:6" x14ac:dyDescent="0.15">
      <c r="A4209" s="87" t="s">
        <v>7534</v>
      </c>
      <c r="B4209" s="91" t="s">
        <v>28585</v>
      </c>
      <c r="C4209" s="91" t="s">
        <v>28586</v>
      </c>
      <c r="D4209" s="91" t="s">
        <v>28587</v>
      </c>
      <c r="E4209" s="62" t="s">
        <v>15760</v>
      </c>
      <c r="F4209" s="62" t="s">
        <v>15768</v>
      </c>
    </row>
    <row r="4210" spans="1:6" x14ac:dyDescent="0.15">
      <c r="A4210" s="87" t="s">
        <v>7537</v>
      </c>
      <c r="B4210" s="91" t="s">
        <v>28588</v>
      </c>
      <c r="C4210" s="91" t="s">
        <v>28589</v>
      </c>
      <c r="D4210" s="91" t="s">
        <v>28590</v>
      </c>
      <c r="E4210" s="62" t="s">
        <v>15760</v>
      </c>
      <c r="F4210" s="62" t="s">
        <v>15768</v>
      </c>
    </row>
    <row r="4211" spans="1:6" x14ac:dyDescent="0.15">
      <c r="A4211" s="87" t="s">
        <v>7540</v>
      </c>
      <c r="B4211" s="91" t="s">
        <v>28591</v>
      </c>
      <c r="C4211" s="91" t="s">
        <v>28592</v>
      </c>
      <c r="D4211" s="91" t="s">
        <v>28593</v>
      </c>
      <c r="E4211" s="62" t="s">
        <v>15760</v>
      </c>
      <c r="F4211" s="62" t="s">
        <v>15768</v>
      </c>
    </row>
    <row r="4212" spans="1:6" x14ac:dyDescent="0.15">
      <c r="A4212" s="87" t="s">
        <v>7543</v>
      </c>
      <c r="B4212" s="91" t="s">
        <v>28594</v>
      </c>
      <c r="C4212" s="91" t="s">
        <v>28595</v>
      </c>
      <c r="D4212" s="91" t="s">
        <v>28596</v>
      </c>
      <c r="E4212" s="62" t="s">
        <v>15760</v>
      </c>
      <c r="F4212" s="62" t="s">
        <v>15768</v>
      </c>
    </row>
    <row r="4213" spans="1:6" x14ac:dyDescent="0.15">
      <c r="A4213" s="87" t="s">
        <v>7546</v>
      </c>
      <c r="B4213" s="91" t="s">
        <v>28597</v>
      </c>
      <c r="C4213" s="91" t="s">
        <v>28598</v>
      </c>
      <c r="D4213" s="91" t="s">
        <v>28599</v>
      </c>
      <c r="E4213" s="62" t="s">
        <v>15760</v>
      </c>
      <c r="F4213" s="62" t="s">
        <v>15768</v>
      </c>
    </row>
    <row r="4214" spans="1:6" x14ac:dyDescent="0.15">
      <c r="A4214" s="87" t="s">
        <v>7549</v>
      </c>
      <c r="B4214" s="91" t="s">
        <v>28600</v>
      </c>
      <c r="C4214" s="91" t="s">
        <v>28601</v>
      </c>
      <c r="D4214" s="91" t="s">
        <v>28602</v>
      </c>
      <c r="E4214" s="62" t="s">
        <v>15760</v>
      </c>
      <c r="F4214" s="62" t="s">
        <v>15768</v>
      </c>
    </row>
    <row r="4215" spans="1:6" x14ac:dyDescent="0.15">
      <c r="A4215" s="87" t="s">
        <v>7552</v>
      </c>
      <c r="B4215" s="91" t="s">
        <v>28603</v>
      </c>
      <c r="C4215" s="91" t="s">
        <v>28604</v>
      </c>
      <c r="D4215" s="91" t="s">
        <v>28605</v>
      </c>
      <c r="E4215" s="62" t="s">
        <v>15760</v>
      </c>
      <c r="F4215" s="62" t="s">
        <v>15768</v>
      </c>
    </row>
    <row r="4216" spans="1:6" x14ac:dyDescent="0.15">
      <c r="A4216" s="87" t="s">
        <v>7555</v>
      </c>
      <c r="B4216" s="91" t="s">
        <v>28606</v>
      </c>
      <c r="C4216" s="91" t="s">
        <v>28607</v>
      </c>
      <c r="D4216" s="91" t="s">
        <v>28608</v>
      </c>
      <c r="E4216" s="62" t="s">
        <v>15760</v>
      </c>
      <c r="F4216" s="62" t="s">
        <v>15768</v>
      </c>
    </row>
    <row r="4217" spans="1:6" x14ac:dyDescent="0.15">
      <c r="A4217" s="87" t="s">
        <v>7558</v>
      </c>
      <c r="B4217" s="91" t="s">
        <v>28609</v>
      </c>
      <c r="C4217" s="91" t="s">
        <v>28610</v>
      </c>
      <c r="D4217" s="91" t="s">
        <v>28611</v>
      </c>
      <c r="E4217" s="62" t="s">
        <v>15760</v>
      </c>
      <c r="F4217" s="62" t="s">
        <v>15768</v>
      </c>
    </row>
    <row r="4218" spans="1:6" x14ac:dyDescent="0.15">
      <c r="A4218" s="87" t="s">
        <v>7561</v>
      </c>
      <c r="B4218" s="91" t="s">
        <v>28612</v>
      </c>
      <c r="C4218" s="91" t="s">
        <v>28613</v>
      </c>
      <c r="D4218" s="91" t="s">
        <v>28614</v>
      </c>
      <c r="E4218" s="62" t="s">
        <v>15760</v>
      </c>
      <c r="F4218" s="62" t="s">
        <v>15768</v>
      </c>
    </row>
    <row r="4219" spans="1:6" x14ac:dyDescent="0.15">
      <c r="A4219" s="87" t="s">
        <v>7564</v>
      </c>
      <c r="B4219" s="91" t="s">
        <v>28615</v>
      </c>
      <c r="C4219" s="91" t="s">
        <v>28616</v>
      </c>
      <c r="D4219" s="91" t="s">
        <v>28617</v>
      </c>
      <c r="E4219" s="62" t="s">
        <v>15760</v>
      </c>
      <c r="F4219" s="62" t="s">
        <v>15768</v>
      </c>
    </row>
    <row r="4220" spans="1:6" x14ac:dyDescent="0.15">
      <c r="A4220" s="87" t="s">
        <v>7567</v>
      </c>
      <c r="B4220" s="91" t="s">
        <v>28618</v>
      </c>
      <c r="C4220" s="91" t="s">
        <v>28619</v>
      </c>
      <c r="D4220" s="91" t="s">
        <v>28620</v>
      </c>
      <c r="E4220" s="62" t="s">
        <v>15760</v>
      </c>
      <c r="F4220" s="62" t="s">
        <v>15768</v>
      </c>
    </row>
    <row r="4221" spans="1:6" x14ac:dyDescent="0.15">
      <c r="A4221" s="87" t="s">
        <v>7570</v>
      </c>
      <c r="B4221" s="91" t="s">
        <v>28621</v>
      </c>
      <c r="C4221" s="91" t="s">
        <v>28622</v>
      </c>
      <c r="D4221" s="91" t="s">
        <v>28623</v>
      </c>
      <c r="E4221" s="62" t="s">
        <v>15760</v>
      </c>
      <c r="F4221" s="62" t="s">
        <v>15768</v>
      </c>
    </row>
    <row r="4222" spans="1:6" x14ac:dyDescent="0.15">
      <c r="A4222" s="87" t="s">
        <v>7573</v>
      </c>
      <c r="B4222" s="91" t="s">
        <v>28624</v>
      </c>
      <c r="C4222" s="91" t="s">
        <v>28625</v>
      </c>
      <c r="D4222" s="91" t="s">
        <v>28626</v>
      </c>
      <c r="E4222" s="62" t="s">
        <v>15760</v>
      </c>
      <c r="F4222" s="62" t="s">
        <v>15768</v>
      </c>
    </row>
    <row r="4223" spans="1:6" x14ac:dyDescent="0.15">
      <c r="A4223" s="87" t="s">
        <v>7576</v>
      </c>
      <c r="B4223" s="91" t="s">
        <v>28627</v>
      </c>
      <c r="C4223" s="91" t="s">
        <v>28628</v>
      </c>
      <c r="D4223" s="91" t="s">
        <v>28629</v>
      </c>
      <c r="E4223" s="62" t="s">
        <v>15760</v>
      </c>
      <c r="F4223" s="62" t="s">
        <v>15768</v>
      </c>
    </row>
    <row r="4224" spans="1:6" x14ac:dyDescent="0.15">
      <c r="A4224" s="87" t="s">
        <v>7579</v>
      </c>
      <c r="B4224" s="91" t="s">
        <v>28630</v>
      </c>
      <c r="C4224" s="91" t="s">
        <v>28631</v>
      </c>
      <c r="D4224" s="91" t="s">
        <v>28632</v>
      </c>
      <c r="E4224" s="62" t="s">
        <v>15760</v>
      </c>
      <c r="F4224" s="62" t="s">
        <v>15768</v>
      </c>
    </row>
    <row r="4225" spans="1:6" x14ac:dyDescent="0.15">
      <c r="A4225" s="87" t="s">
        <v>7582</v>
      </c>
      <c r="B4225" s="91" t="s">
        <v>28633</v>
      </c>
      <c r="C4225" s="91" t="s">
        <v>28634</v>
      </c>
      <c r="D4225" s="91" t="s">
        <v>28635</v>
      </c>
      <c r="E4225" s="62" t="s">
        <v>15760</v>
      </c>
      <c r="F4225" s="62" t="s">
        <v>15768</v>
      </c>
    </row>
    <row r="4226" spans="1:6" x14ac:dyDescent="0.15">
      <c r="A4226" s="87" t="s">
        <v>19687</v>
      </c>
      <c r="B4226" s="91" t="s">
        <v>28636</v>
      </c>
      <c r="C4226" s="91" t="s">
        <v>28637</v>
      </c>
      <c r="D4226" s="91" t="s">
        <v>28638</v>
      </c>
      <c r="E4226" s="62" t="s">
        <v>15760</v>
      </c>
      <c r="F4226" s="62" t="s">
        <v>15768</v>
      </c>
    </row>
    <row r="4227" spans="1:6" x14ac:dyDescent="0.15">
      <c r="A4227" s="87" t="s">
        <v>7588</v>
      </c>
      <c r="B4227" s="91" t="s">
        <v>28639</v>
      </c>
      <c r="C4227" s="91" t="s">
        <v>28640</v>
      </c>
      <c r="D4227" s="91" t="s">
        <v>28641</v>
      </c>
      <c r="E4227" s="62" t="s">
        <v>15760</v>
      </c>
      <c r="F4227" s="62" t="s">
        <v>15768</v>
      </c>
    </row>
    <row r="4228" spans="1:6" x14ac:dyDescent="0.15">
      <c r="A4228" s="87" t="s">
        <v>7591</v>
      </c>
      <c r="B4228" s="91" t="s">
        <v>28642</v>
      </c>
      <c r="C4228" s="91" t="s">
        <v>28643</v>
      </c>
      <c r="D4228" s="91" t="s">
        <v>28644</v>
      </c>
      <c r="E4228" s="62" t="s">
        <v>15760</v>
      </c>
      <c r="F4228" s="62" t="s">
        <v>15768</v>
      </c>
    </row>
    <row r="4229" spans="1:6" x14ac:dyDescent="0.15">
      <c r="A4229" s="87" t="s">
        <v>7594</v>
      </c>
      <c r="B4229" s="91" t="s">
        <v>28645</v>
      </c>
      <c r="C4229" s="91" t="s">
        <v>28646</v>
      </c>
      <c r="D4229" s="91" t="s">
        <v>28647</v>
      </c>
      <c r="E4229" s="62" t="s">
        <v>15760</v>
      </c>
      <c r="F4229" s="62" t="s">
        <v>15768</v>
      </c>
    </row>
    <row r="4230" spans="1:6" x14ac:dyDescent="0.15">
      <c r="A4230" s="87" t="s">
        <v>7597</v>
      </c>
      <c r="B4230" s="91" t="s">
        <v>28648</v>
      </c>
      <c r="C4230" s="91" t="s">
        <v>28649</v>
      </c>
      <c r="D4230" s="91" t="s">
        <v>28650</v>
      </c>
      <c r="E4230" s="62" t="s">
        <v>15760</v>
      </c>
      <c r="F4230" s="62" t="s">
        <v>15768</v>
      </c>
    </row>
    <row r="4231" spans="1:6" x14ac:dyDescent="0.15">
      <c r="A4231" s="87" t="s">
        <v>7600</v>
      </c>
      <c r="B4231" s="91" t="s">
        <v>28651</v>
      </c>
      <c r="C4231" s="91" t="s">
        <v>28652</v>
      </c>
      <c r="D4231" s="91" t="s">
        <v>28653</v>
      </c>
      <c r="E4231" s="62" t="s">
        <v>15760</v>
      </c>
      <c r="F4231" s="62" t="s">
        <v>15768</v>
      </c>
    </row>
    <row r="4232" spans="1:6" x14ac:dyDescent="0.15">
      <c r="A4232" s="87" t="s">
        <v>7603</v>
      </c>
      <c r="B4232" s="91" t="s">
        <v>28654</v>
      </c>
      <c r="C4232" s="91" t="s">
        <v>28655</v>
      </c>
      <c r="D4232" s="91" t="s">
        <v>28656</v>
      </c>
      <c r="E4232" s="62" t="s">
        <v>15760</v>
      </c>
      <c r="F4232" s="62" t="s">
        <v>15768</v>
      </c>
    </row>
    <row r="4233" spans="1:6" x14ac:dyDescent="0.15">
      <c r="A4233" s="87" t="s">
        <v>7606</v>
      </c>
      <c r="B4233" s="91" t="s">
        <v>28657</v>
      </c>
      <c r="C4233" s="91" t="s">
        <v>28658</v>
      </c>
      <c r="D4233" s="91" t="s">
        <v>28659</v>
      </c>
      <c r="E4233" s="62" t="s">
        <v>15760</v>
      </c>
      <c r="F4233" s="62" t="s">
        <v>15768</v>
      </c>
    </row>
    <row r="4234" spans="1:6" x14ac:dyDescent="0.15">
      <c r="A4234" s="87" t="s">
        <v>7609</v>
      </c>
      <c r="B4234" s="91" t="s">
        <v>28660</v>
      </c>
      <c r="C4234" s="91" t="s">
        <v>28661</v>
      </c>
      <c r="D4234" s="91" t="s">
        <v>28662</v>
      </c>
      <c r="E4234" s="62" t="s">
        <v>15760</v>
      </c>
      <c r="F4234" s="62" t="s">
        <v>15768</v>
      </c>
    </row>
    <row r="4235" spans="1:6" x14ac:dyDescent="0.15">
      <c r="A4235" s="87" t="s">
        <v>7612</v>
      </c>
      <c r="B4235" s="91" t="s">
        <v>28663</v>
      </c>
      <c r="C4235" s="91" t="s">
        <v>28664</v>
      </c>
      <c r="D4235" s="91" t="s">
        <v>28665</v>
      </c>
      <c r="E4235" s="62" t="s">
        <v>15760</v>
      </c>
      <c r="F4235" s="62" t="s">
        <v>15768</v>
      </c>
    </row>
    <row r="4236" spans="1:6" x14ac:dyDescent="0.15">
      <c r="A4236" s="87" t="s">
        <v>7614</v>
      </c>
      <c r="B4236" s="91" t="s">
        <v>28666</v>
      </c>
      <c r="C4236" s="91" t="s">
        <v>28667</v>
      </c>
      <c r="D4236" s="91" t="s">
        <v>28668</v>
      </c>
      <c r="E4236" s="62" t="s">
        <v>15760</v>
      </c>
      <c r="F4236" s="62" t="s">
        <v>15768</v>
      </c>
    </row>
    <row r="4237" spans="1:6" x14ac:dyDescent="0.15">
      <c r="A4237" s="87" t="s">
        <v>7617</v>
      </c>
      <c r="B4237" s="91" t="s">
        <v>28669</v>
      </c>
      <c r="C4237" s="91" t="s">
        <v>28670</v>
      </c>
      <c r="D4237" s="91" t="s">
        <v>28671</v>
      </c>
      <c r="E4237" s="62" t="s">
        <v>15760</v>
      </c>
      <c r="F4237" s="62" t="s">
        <v>15768</v>
      </c>
    </row>
    <row r="4238" spans="1:6" x14ac:dyDescent="0.15">
      <c r="A4238" s="87" t="s">
        <v>7620</v>
      </c>
      <c r="B4238" s="91" t="s">
        <v>28672</v>
      </c>
      <c r="C4238" s="91" t="s">
        <v>28673</v>
      </c>
      <c r="D4238" s="91" t="s">
        <v>28674</v>
      </c>
      <c r="E4238" s="62" t="s">
        <v>15760</v>
      </c>
      <c r="F4238" s="62" t="s">
        <v>15768</v>
      </c>
    </row>
    <row r="4239" spans="1:6" x14ac:dyDescent="0.15">
      <c r="A4239" s="87" t="s">
        <v>7623</v>
      </c>
      <c r="B4239" s="91" t="s">
        <v>28675</v>
      </c>
      <c r="C4239" s="91" t="s">
        <v>28676</v>
      </c>
      <c r="D4239" s="91" t="s">
        <v>28677</v>
      </c>
      <c r="E4239" s="62" t="s">
        <v>15760</v>
      </c>
      <c r="F4239" s="62" t="s">
        <v>15768</v>
      </c>
    </row>
    <row r="4240" spans="1:6" x14ac:dyDescent="0.15">
      <c r="A4240" s="87" t="s">
        <v>7626</v>
      </c>
      <c r="B4240" s="91" t="s">
        <v>28678</v>
      </c>
      <c r="C4240" s="91" t="s">
        <v>28679</v>
      </c>
      <c r="D4240" s="91" t="s">
        <v>28680</v>
      </c>
      <c r="E4240" s="62" t="s">
        <v>15760</v>
      </c>
      <c r="F4240" s="62" t="s">
        <v>15768</v>
      </c>
    </row>
    <row r="4241" spans="1:6" x14ac:dyDescent="0.15">
      <c r="A4241" s="87" t="s">
        <v>7629</v>
      </c>
      <c r="B4241" s="91" t="s">
        <v>28681</v>
      </c>
      <c r="C4241" s="91" t="s">
        <v>28682</v>
      </c>
      <c r="D4241" s="91" t="s">
        <v>28683</v>
      </c>
      <c r="E4241" s="62" t="s">
        <v>15760</v>
      </c>
      <c r="F4241" s="62" t="s">
        <v>15768</v>
      </c>
    </row>
    <row r="4242" spans="1:6" x14ac:dyDescent="0.15">
      <c r="A4242" s="87" t="s">
        <v>7632</v>
      </c>
      <c r="B4242" s="91" t="s">
        <v>28684</v>
      </c>
      <c r="C4242" s="91" t="s">
        <v>28685</v>
      </c>
      <c r="D4242" s="91" t="s">
        <v>28686</v>
      </c>
      <c r="E4242" s="62" t="s">
        <v>15760</v>
      </c>
      <c r="F4242" s="62" t="s">
        <v>15768</v>
      </c>
    </row>
    <row r="4243" spans="1:6" x14ac:dyDescent="0.15">
      <c r="A4243" s="87" t="s">
        <v>7635</v>
      </c>
      <c r="B4243" s="91" t="s">
        <v>28687</v>
      </c>
      <c r="C4243" s="91" t="s">
        <v>28688</v>
      </c>
      <c r="D4243" s="91" t="s">
        <v>28689</v>
      </c>
      <c r="E4243" s="62" t="s">
        <v>15760</v>
      </c>
      <c r="F4243" s="62" t="s">
        <v>15768</v>
      </c>
    </row>
    <row r="4244" spans="1:6" x14ac:dyDescent="0.15">
      <c r="A4244" s="87" t="s">
        <v>7637</v>
      </c>
      <c r="B4244" s="91" t="s">
        <v>28690</v>
      </c>
      <c r="C4244" s="91" t="s">
        <v>28691</v>
      </c>
      <c r="D4244" s="91" t="s">
        <v>28692</v>
      </c>
      <c r="E4244" s="62" t="s">
        <v>15760</v>
      </c>
      <c r="F4244" s="62" t="s">
        <v>15768</v>
      </c>
    </row>
    <row r="4245" spans="1:6" x14ac:dyDescent="0.15">
      <c r="A4245" s="87" t="s">
        <v>7640</v>
      </c>
      <c r="B4245" s="91" t="s">
        <v>28693</v>
      </c>
      <c r="C4245" s="91" t="s">
        <v>28694</v>
      </c>
      <c r="D4245" s="91" t="s">
        <v>28695</v>
      </c>
      <c r="E4245" s="62" t="s">
        <v>15760</v>
      </c>
      <c r="F4245" s="62" t="s">
        <v>15768</v>
      </c>
    </row>
    <row r="4246" spans="1:6" x14ac:dyDescent="0.15">
      <c r="A4246" s="87" t="s">
        <v>7643</v>
      </c>
      <c r="B4246" s="91" t="s">
        <v>28696</v>
      </c>
      <c r="C4246" s="91" t="s">
        <v>28697</v>
      </c>
      <c r="D4246" s="91" t="s">
        <v>28698</v>
      </c>
      <c r="E4246" s="62" t="s">
        <v>15760</v>
      </c>
      <c r="F4246" s="62" t="s">
        <v>15768</v>
      </c>
    </row>
    <row r="4247" spans="1:6" x14ac:dyDescent="0.15">
      <c r="A4247" s="87" t="s">
        <v>7646</v>
      </c>
      <c r="B4247" s="91" t="s">
        <v>28699</v>
      </c>
      <c r="C4247" s="91" t="s">
        <v>28700</v>
      </c>
      <c r="D4247" s="91" t="s">
        <v>28701</v>
      </c>
      <c r="E4247" s="62" t="s">
        <v>15760</v>
      </c>
      <c r="F4247" s="62" t="s">
        <v>15768</v>
      </c>
    </row>
    <row r="4248" spans="1:6" x14ac:dyDescent="0.15">
      <c r="A4248" s="87" t="s">
        <v>7649</v>
      </c>
      <c r="B4248" s="91" t="s">
        <v>28702</v>
      </c>
      <c r="C4248" s="91" t="s">
        <v>28703</v>
      </c>
      <c r="D4248" s="91" t="s">
        <v>28704</v>
      </c>
      <c r="E4248" s="62" t="s">
        <v>15760</v>
      </c>
      <c r="F4248" s="62" t="s">
        <v>15768</v>
      </c>
    </row>
    <row r="4249" spans="1:6" x14ac:dyDescent="0.15">
      <c r="A4249" s="87" t="s">
        <v>7652</v>
      </c>
      <c r="B4249" s="91" t="s">
        <v>28705</v>
      </c>
      <c r="C4249" s="91" t="s">
        <v>28706</v>
      </c>
      <c r="D4249" s="91" t="s">
        <v>28707</v>
      </c>
      <c r="E4249" s="62" t="s">
        <v>15760</v>
      </c>
      <c r="F4249" s="62" t="s">
        <v>15768</v>
      </c>
    </row>
    <row r="4250" spans="1:6" x14ac:dyDescent="0.15">
      <c r="A4250" s="87" t="s">
        <v>7655</v>
      </c>
      <c r="B4250" s="91" t="s">
        <v>28708</v>
      </c>
      <c r="C4250" s="91" t="s">
        <v>28709</v>
      </c>
      <c r="D4250" s="91" t="s">
        <v>28710</v>
      </c>
      <c r="E4250" s="62" t="s">
        <v>15760</v>
      </c>
      <c r="F4250" s="62" t="s">
        <v>15768</v>
      </c>
    </row>
    <row r="4251" spans="1:6" x14ac:dyDescent="0.15">
      <c r="A4251" s="87" t="s">
        <v>7658</v>
      </c>
      <c r="B4251" s="91" t="s">
        <v>28711</v>
      </c>
      <c r="C4251" s="91" t="s">
        <v>28712</v>
      </c>
      <c r="D4251" s="91" t="s">
        <v>28713</v>
      </c>
      <c r="E4251" s="62" t="s">
        <v>15760</v>
      </c>
      <c r="F4251" s="62" t="s">
        <v>15768</v>
      </c>
    </row>
    <row r="4252" spans="1:6" x14ac:dyDescent="0.15">
      <c r="A4252" s="87" t="s">
        <v>7661</v>
      </c>
      <c r="B4252" s="91" t="s">
        <v>28714</v>
      </c>
      <c r="C4252" s="91" t="s">
        <v>28715</v>
      </c>
      <c r="D4252" s="91" t="s">
        <v>28716</v>
      </c>
      <c r="E4252" s="62" t="s">
        <v>15760</v>
      </c>
      <c r="F4252" s="62" t="s">
        <v>15768</v>
      </c>
    </row>
    <row r="4253" spans="1:6" x14ac:dyDescent="0.15">
      <c r="A4253" s="87" t="s">
        <v>7664</v>
      </c>
      <c r="B4253" s="91" t="s">
        <v>28717</v>
      </c>
      <c r="C4253" s="91" t="s">
        <v>28718</v>
      </c>
      <c r="D4253" s="91" t="s">
        <v>28719</v>
      </c>
      <c r="E4253" s="62" t="s">
        <v>15760</v>
      </c>
      <c r="F4253" s="62" t="s">
        <v>15768</v>
      </c>
    </row>
    <row r="4254" spans="1:6" x14ac:dyDescent="0.15">
      <c r="A4254" s="87" t="s">
        <v>7666</v>
      </c>
      <c r="B4254" s="91" t="s">
        <v>28720</v>
      </c>
      <c r="C4254" s="91" t="s">
        <v>28721</v>
      </c>
      <c r="D4254" s="91" t="s">
        <v>28722</v>
      </c>
      <c r="E4254" s="62" t="s">
        <v>15760</v>
      </c>
      <c r="F4254" s="62" t="s">
        <v>15768</v>
      </c>
    </row>
    <row r="4255" spans="1:6" x14ac:dyDescent="0.15">
      <c r="A4255" s="87" t="s">
        <v>7669</v>
      </c>
      <c r="B4255" s="91" t="s">
        <v>28723</v>
      </c>
      <c r="C4255" s="91" t="s">
        <v>28724</v>
      </c>
      <c r="D4255" s="91" t="s">
        <v>28725</v>
      </c>
      <c r="E4255" s="62" t="s">
        <v>15760</v>
      </c>
      <c r="F4255" s="62" t="s">
        <v>15768</v>
      </c>
    </row>
    <row r="4256" spans="1:6" x14ac:dyDescent="0.15">
      <c r="A4256" s="87" t="s">
        <v>7672</v>
      </c>
      <c r="B4256" s="91" t="s">
        <v>28726</v>
      </c>
      <c r="C4256" s="91" t="s">
        <v>28727</v>
      </c>
      <c r="D4256" s="91" t="s">
        <v>28728</v>
      </c>
      <c r="E4256" s="62" t="s">
        <v>15760</v>
      </c>
      <c r="F4256" s="62" t="s">
        <v>15768</v>
      </c>
    </row>
    <row r="4257" spans="1:6" x14ac:dyDescent="0.15">
      <c r="A4257" s="87" t="s">
        <v>7675</v>
      </c>
      <c r="B4257" s="91" t="s">
        <v>28729</v>
      </c>
      <c r="C4257" s="91" t="s">
        <v>28730</v>
      </c>
      <c r="D4257" s="91" t="s">
        <v>28731</v>
      </c>
      <c r="E4257" s="62" t="s">
        <v>15760</v>
      </c>
      <c r="F4257" s="62" t="s">
        <v>15768</v>
      </c>
    </row>
    <row r="4258" spans="1:6" x14ac:dyDescent="0.15">
      <c r="A4258" s="87" t="s">
        <v>7677</v>
      </c>
      <c r="B4258" s="91" t="s">
        <v>28732</v>
      </c>
      <c r="C4258" s="91" t="s">
        <v>28733</v>
      </c>
      <c r="D4258" s="91" t="s">
        <v>28734</v>
      </c>
      <c r="E4258" s="62" t="s">
        <v>15760</v>
      </c>
      <c r="F4258" s="62" t="s">
        <v>15768</v>
      </c>
    </row>
    <row r="4259" spans="1:6" x14ac:dyDescent="0.15">
      <c r="A4259" s="87" t="s">
        <v>7680</v>
      </c>
      <c r="B4259" s="91" t="s">
        <v>28735</v>
      </c>
      <c r="C4259" s="91" t="s">
        <v>28736</v>
      </c>
      <c r="D4259" s="91" t="s">
        <v>28737</v>
      </c>
      <c r="E4259" s="62" t="s">
        <v>15760</v>
      </c>
      <c r="F4259" s="62" t="s">
        <v>15768</v>
      </c>
    </row>
    <row r="4260" spans="1:6" x14ac:dyDescent="0.15">
      <c r="A4260" s="87" t="s">
        <v>7683</v>
      </c>
      <c r="B4260" s="91" t="s">
        <v>28738</v>
      </c>
      <c r="C4260" s="91" t="s">
        <v>28739</v>
      </c>
      <c r="D4260" s="91" t="s">
        <v>28740</v>
      </c>
      <c r="E4260" s="62" t="s">
        <v>15760</v>
      </c>
      <c r="F4260" s="62" t="s">
        <v>15768</v>
      </c>
    </row>
    <row r="4261" spans="1:6" x14ac:dyDescent="0.15">
      <c r="A4261" s="87" t="s">
        <v>7686</v>
      </c>
      <c r="B4261" s="91" t="s">
        <v>28741</v>
      </c>
      <c r="C4261" s="91" t="s">
        <v>28742</v>
      </c>
      <c r="D4261" s="91" t="s">
        <v>28743</v>
      </c>
      <c r="E4261" s="62" t="s">
        <v>15760</v>
      </c>
      <c r="F4261" s="62" t="s">
        <v>15768</v>
      </c>
    </row>
    <row r="4262" spans="1:6" x14ac:dyDescent="0.15">
      <c r="A4262" s="87" t="s">
        <v>7689</v>
      </c>
      <c r="B4262" s="91" t="s">
        <v>28744</v>
      </c>
      <c r="C4262" s="91" t="s">
        <v>28745</v>
      </c>
      <c r="D4262" s="91" t="s">
        <v>28746</v>
      </c>
      <c r="E4262" s="62" t="s">
        <v>15760</v>
      </c>
      <c r="F4262" s="62" t="s">
        <v>15768</v>
      </c>
    </row>
    <row r="4263" spans="1:6" x14ac:dyDescent="0.15">
      <c r="A4263" s="87" t="s">
        <v>7692</v>
      </c>
      <c r="B4263" s="91" t="s">
        <v>28747</v>
      </c>
      <c r="C4263" s="91" t="s">
        <v>28748</v>
      </c>
      <c r="D4263" s="91" t="s">
        <v>28749</v>
      </c>
      <c r="E4263" s="62" t="s">
        <v>15760</v>
      </c>
      <c r="F4263" s="62" t="s">
        <v>15768</v>
      </c>
    </row>
    <row r="4264" spans="1:6" x14ac:dyDescent="0.15">
      <c r="A4264" s="87" t="s">
        <v>7695</v>
      </c>
      <c r="B4264" s="91" t="s">
        <v>28750</v>
      </c>
      <c r="C4264" s="91" t="s">
        <v>28751</v>
      </c>
      <c r="D4264" s="91" t="s">
        <v>28752</v>
      </c>
      <c r="E4264" s="62" t="s">
        <v>15760</v>
      </c>
      <c r="F4264" s="62" t="s">
        <v>15768</v>
      </c>
    </row>
    <row r="4265" spans="1:6" x14ac:dyDescent="0.15">
      <c r="A4265" s="87" t="s">
        <v>7698</v>
      </c>
      <c r="B4265" s="91" t="s">
        <v>28753</v>
      </c>
      <c r="C4265" s="91" t="s">
        <v>28754</v>
      </c>
      <c r="D4265" s="91" t="s">
        <v>28755</v>
      </c>
      <c r="E4265" s="62" t="s">
        <v>15760</v>
      </c>
      <c r="F4265" s="62" t="s">
        <v>15768</v>
      </c>
    </row>
    <row r="4266" spans="1:6" x14ac:dyDescent="0.15">
      <c r="A4266" s="87" t="s">
        <v>7700</v>
      </c>
      <c r="B4266" s="91" t="s">
        <v>28756</v>
      </c>
      <c r="C4266" s="91" t="s">
        <v>28757</v>
      </c>
      <c r="D4266" s="91" t="s">
        <v>28758</v>
      </c>
      <c r="E4266" s="62" t="s">
        <v>15760</v>
      </c>
      <c r="F4266" s="62" t="s">
        <v>15768</v>
      </c>
    </row>
    <row r="4267" spans="1:6" x14ac:dyDescent="0.15">
      <c r="A4267" s="87" t="s">
        <v>7702</v>
      </c>
      <c r="B4267" s="91" t="s">
        <v>28759</v>
      </c>
      <c r="C4267" s="91" t="s">
        <v>28760</v>
      </c>
      <c r="D4267" s="91" t="s">
        <v>28761</v>
      </c>
      <c r="E4267" s="62" t="s">
        <v>15760</v>
      </c>
      <c r="F4267" s="62" t="s">
        <v>15768</v>
      </c>
    </row>
    <row r="4268" spans="1:6" x14ac:dyDescent="0.15">
      <c r="A4268" s="87" t="s">
        <v>7705</v>
      </c>
      <c r="B4268" s="91" t="s">
        <v>28762</v>
      </c>
      <c r="C4268" s="91" t="s">
        <v>28763</v>
      </c>
      <c r="D4268" s="91" t="s">
        <v>28764</v>
      </c>
      <c r="E4268" s="62" t="s">
        <v>15760</v>
      </c>
      <c r="F4268" s="62" t="s">
        <v>15768</v>
      </c>
    </row>
    <row r="4269" spans="1:6" x14ac:dyDescent="0.15">
      <c r="A4269" s="87" t="s">
        <v>7708</v>
      </c>
      <c r="B4269" s="91" t="s">
        <v>28765</v>
      </c>
      <c r="C4269" s="91" t="s">
        <v>28766</v>
      </c>
      <c r="D4269" s="91" t="s">
        <v>28767</v>
      </c>
      <c r="E4269" s="62" t="s">
        <v>15760</v>
      </c>
      <c r="F4269" s="62" t="s">
        <v>15768</v>
      </c>
    </row>
    <row r="4270" spans="1:6" x14ac:dyDescent="0.15">
      <c r="A4270" s="87" t="s">
        <v>7711</v>
      </c>
      <c r="B4270" s="91" t="s">
        <v>28768</v>
      </c>
      <c r="C4270" s="91" t="s">
        <v>28769</v>
      </c>
      <c r="D4270" s="91" t="s">
        <v>28770</v>
      </c>
      <c r="E4270" s="62" t="s">
        <v>15760</v>
      </c>
      <c r="F4270" s="62" t="s">
        <v>15768</v>
      </c>
    </row>
    <row r="4271" spans="1:6" x14ac:dyDescent="0.15">
      <c r="A4271" s="87" t="s">
        <v>7714</v>
      </c>
      <c r="B4271" s="91" t="s">
        <v>28771</v>
      </c>
      <c r="C4271" s="91" t="s">
        <v>28772</v>
      </c>
      <c r="D4271" s="91" t="s">
        <v>28773</v>
      </c>
      <c r="E4271" s="62" t="s">
        <v>15760</v>
      </c>
      <c r="F4271" s="62" t="s">
        <v>15768</v>
      </c>
    </row>
    <row r="4272" spans="1:6" x14ac:dyDescent="0.15">
      <c r="A4272" s="87" t="s">
        <v>7717</v>
      </c>
      <c r="B4272" s="91" t="s">
        <v>28774</v>
      </c>
      <c r="C4272" s="91" t="s">
        <v>28775</v>
      </c>
      <c r="D4272" s="91" t="s">
        <v>28776</v>
      </c>
      <c r="E4272" s="62" t="s">
        <v>15760</v>
      </c>
      <c r="F4272" s="62" t="s">
        <v>15768</v>
      </c>
    </row>
    <row r="4273" spans="1:6" x14ac:dyDescent="0.15">
      <c r="A4273" s="87" t="s">
        <v>7723</v>
      </c>
      <c r="B4273" s="91" t="s">
        <v>28777</v>
      </c>
      <c r="C4273" s="91" t="s">
        <v>28778</v>
      </c>
      <c r="D4273" s="91" t="s">
        <v>28779</v>
      </c>
      <c r="E4273" s="62" t="s">
        <v>15760</v>
      </c>
      <c r="F4273" s="62" t="s">
        <v>15768</v>
      </c>
    </row>
    <row r="4274" spans="1:6" x14ac:dyDescent="0.15">
      <c r="A4274" s="87" t="s">
        <v>7726</v>
      </c>
      <c r="B4274" s="91" t="s">
        <v>28780</v>
      </c>
      <c r="C4274" s="91" t="s">
        <v>28781</v>
      </c>
      <c r="D4274" s="91" t="s">
        <v>28782</v>
      </c>
      <c r="E4274" s="62" t="s">
        <v>15760</v>
      </c>
      <c r="F4274" s="62" t="s">
        <v>15768</v>
      </c>
    </row>
    <row r="4275" spans="1:6" x14ac:dyDescent="0.15">
      <c r="A4275" s="87" t="s">
        <v>7729</v>
      </c>
      <c r="B4275" s="91" t="s">
        <v>28783</v>
      </c>
      <c r="C4275" s="91" t="s">
        <v>28784</v>
      </c>
      <c r="D4275" s="91" t="s">
        <v>28785</v>
      </c>
      <c r="E4275" s="62" t="s">
        <v>15760</v>
      </c>
      <c r="F4275" s="62" t="s">
        <v>15768</v>
      </c>
    </row>
    <row r="4276" spans="1:6" x14ac:dyDescent="0.15">
      <c r="A4276" s="87" t="s">
        <v>7732</v>
      </c>
      <c r="B4276" s="91" t="s">
        <v>28786</v>
      </c>
      <c r="C4276" s="91" t="s">
        <v>28787</v>
      </c>
      <c r="D4276" s="91" t="s">
        <v>28788</v>
      </c>
      <c r="E4276" s="62" t="s">
        <v>15760</v>
      </c>
      <c r="F4276" s="62" t="s">
        <v>15768</v>
      </c>
    </row>
    <row r="4277" spans="1:6" x14ac:dyDescent="0.15">
      <c r="A4277" s="87" t="s">
        <v>7735</v>
      </c>
      <c r="B4277" s="91" t="s">
        <v>28789</v>
      </c>
      <c r="C4277" s="91" t="s">
        <v>28790</v>
      </c>
      <c r="D4277" s="91" t="s">
        <v>28791</v>
      </c>
      <c r="E4277" s="62" t="s">
        <v>15760</v>
      </c>
      <c r="F4277" s="62" t="s">
        <v>15768</v>
      </c>
    </row>
    <row r="4278" spans="1:6" x14ac:dyDescent="0.15">
      <c r="A4278" s="87" t="s">
        <v>7738</v>
      </c>
      <c r="B4278" s="91" t="s">
        <v>28792</v>
      </c>
      <c r="C4278" s="91" t="s">
        <v>28793</v>
      </c>
      <c r="D4278" s="91" t="s">
        <v>28794</v>
      </c>
      <c r="E4278" s="62" t="s">
        <v>15760</v>
      </c>
      <c r="F4278" s="62" t="s">
        <v>15768</v>
      </c>
    </row>
    <row r="4279" spans="1:6" x14ac:dyDescent="0.15">
      <c r="A4279" s="87" t="s">
        <v>7741</v>
      </c>
      <c r="B4279" s="91" t="s">
        <v>28795</v>
      </c>
      <c r="C4279" s="91" t="s">
        <v>28796</v>
      </c>
      <c r="D4279" s="91" t="s">
        <v>28797</v>
      </c>
      <c r="E4279" s="62" t="s">
        <v>15760</v>
      </c>
      <c r="F4279" s="62" t="s">
        <v>15768</v>
      </c>
    </row>
    <row r="4280" spans="1:6" x14ac:dyDescent="0.15">
      <c r="A4280" s="87" t="s">
        <v>7744</v>
      </c>
      <c r="B4280" s="91" t="s">
        <v>28798</v>
      </c>
      <c r="C4280" s="91" t="s">
        <v>28799</v>
      </c>
      <c r="D4280" s="91" t="s">
        <v>28800</v>
      </c>
      <c r="E4280" s="62" t="s">
        <v>15760</v>
      </c>
      <c r="F4280" s="62" t="s">
        <v>15768</v>
      </c>
    </row>
    <row r="4281" spans="1:6" x14ac:dyDescent="0.15">
      <c r="A4281" s="87" t="s">
        <v>7747</v>
      </c>
      <c r="B4281" s="91" t="s">
        <v>28801</v>
      </c>
      <c r="C4281" s="91" t="s">
        <v>28802</v>
      </c>
      <c r="D4281" s="91" t="s">
        <v>28803</v>
      </c>
      <c r="E4281" s="62" t="s">
        <v>15760</v>
      </c>
      <c r="F4281" s="62" t="s">
        <v>15768</v>
      </c>
    </row>
    <row r="4282" spans="1:6" x14ac:dyDescent="0.15">
      <c r="A4282" s="87" t="s">
        <v>7750</v>
      </c>
      <c r="B4282" s="91" t="s">
        <v>28804</v>
      </c>
      <c r="C4282" s="91" t="s">
        <v>28805</v>
      </c>
      <c r="D4282" s="91" t="s">
        <v>28806</v>
      </c>
      <c r="E4282" s="62" t="s">
        <v>15760</v>
      </c>
      <c r="F4282" s="62" t="s">
        <v>15768</v>
      </c>
    </row>
    <row r="4283" spans="1:6" x14ac:dyDescent="0.15">
      <c r="A4283" s="87" t="s">
        <v>7753</v>
      </c>
      <c r="B4283" s="91" t="s">
        <v>28807</v>
      </c>
      <c r="C4283" s="91" t="s">
        <v>28808</v>
      </c>
      <c r="D4283" s="91" t="s">
        <v>28809</v>
      </c>
      <c r="E4283" s="62" t="s">
        <v>15760</v>
      </c>
      <c r="F4283" s="62" t="s">
        <v>15768</v>
      </c>
    </row>
    <row r="4284" spans="1:6" x14ac:dyDescent="0.15">
      <c r="A4284" s="87" t="s">
        <v>7756</v>
      </c>
      <c r="B4284" s="91" t="s">
        <v>28810</v>
      </c>
      <c r="C4284" s="91" t="s">
        <v>28811</v>
      </c>
      <c r="D4284" s="91" t="s">
        <v>28812</v>
      </c>
      <c r="E4284" s="62" t="s">
        <v>15760</v>
      </c>
      <c r="F4284" s="62" t="s">
        <v>15768</v>
      </c>
    </row>
    <row r="4285" spans="1:6" x14ac:dyDescent="0.15">
      <c r="A4285" s="87" t="s">
        <v>7759</v>
      </c>
      <c r="B4285" s="91" t="s">
        <v>28813</v>
      </c>
      <c r="C4285" s="91" t="s">
        <v>28814</v>
      </c>
      <c r="D4285" s="91" t="s">
        <v>28815</v>
      </c>
      <c r="E4285" s="62" t="s">
        <v>15760</v>
      </c>
      <c r="F4285" s="62" t="s">
        <v>15768</v>
      </c>
    </row>
    <row r="4286" spans="1:6" x14ac:dyDescent="0.15">
      <c r="A4286" s="87" t="s">
        <v>7762</v>
      </c>
      <c r="B4286" s="91" t="s">
        <v>28816</v>
      </c>
      <c r="C4286" s="91" t="s">
        <v>28817</v>
      </c>
      <c r="D4286" s="91" t="s">
        <v>28818</v>
      </c>
      <c r="E4286" s="62" t="s">
        <v>15760</v>
      </c>
      <c r="F4286" s="62" t="s">
        <v>15768</v>
      </c>
    </row>
    <row r="4287" spans="1:6" x14ac:dyDescent="0.15">
      <c r="A4287" s="87" t="s">
        <v>7765</v>
      </c>
      <c r="B4287" s="91" t="s">
        <v>28819</v>
      </c>
      <c r="C4287" s="91" t="s">
        <v>28820</v>
      </c>
      <c r="D4287" s="91" t="s">
        <v>28821</v>
      </c>
      <c r="E4287" s="62" t="s">
        <v>15760</v>
      </c>
      <c r="F4287" s="62" t="s">
        <v>15768</v>
      </c>
    </row>
    <row r="4288" spans="1:6" x14ac:dyDescent="0.15">
      <c r="A4288" s="87" t="s">
        <v>7768</v>
      </c>
      <c r="B4288" s="91" t="s">
        <v>28822</v>
      </c>
      <c r="C4288" s="91" t="s">
        <v>28823</v>
      </c>
      <c r="D4288" s="91" t="s">
        <v>28824</v>
      </c>
      <c r="E4288" s="62" t="s">
        <v>15760</v>
      </c>
      <c r="F4288" s="62" t="s">
        <v>15768</v>
      </c>
    </row>
    <row r="4289" spans="1:6" x14ac:dyDescent="0.15">
      <c r="A4289" s="87" t="s">
        <v>7771</v>
      </c>
      <c r="B4289" s="91" t="s">
        <v>28825</v>
      </c>
      <c r="C4289" s="91" t="s">
        <v>28826</v>
      </c>
      <c r="D4289" s="91" t="s">
        <v>28827</v>
      </c>
      <c r="E4289" s="62" t="s">
        <v>15760</v>
      </c>
      <c r="F4289" s="62" t="s">
        <v>15768</v>
      </c>
    </row>
    <row r="4290" spans="1:6" x14ac:dyDescent="0.15">
      <c r="A4290" s="87" t="s">
        <v>7774</v>
      </c>
      <c r="B4290" s="91" t="s">
        <v>28828</v>
      </c>
      <c r="C4290" s="91" t="s">
        <v>28829</v>
      </c>
      <c r="D4290" s="91" t="s">
        <v>28830</v>
      </c>
      <c r="E4290" s="62" t="s">
        <v>15760</v>
      </c>
      <c r="F4290" s="62" t="s">
        <v>15768</v>
      </c>
    </row>
    <row r="4291" spans="1:6" x14ac:dyDescent="0.15">
      <c r="A4291" s="87" t="s">
        <v>7777</v>
      </c>
      <c r="B4291" s="91" t="s">
        <v>28831</v>
      </c>
      <c r="C4291" s="91" t="s">
        <v>28832</v>
      </c>
      <c r="D4291" s="91" t="s">
        <v>28833</v>
      </c>
      <c r="E4291" s="62" t="s">
        <v>15760</v>
      </c>
      <c r="F4291" s="62" t="s">
        <v>15768</v>
      </c>
    </row>
    <row r="4292" spans="1:6" x14ac:dyDescent="0.15">
      <c r="A4292" s="87" t="s">
        <v>7780</v>
      </c>
      <c r="B4292" s="91" t="s">
        <v>28834</v>
      </c>
      <c r="C4292" s="91" t="s">
        <v>28835</v>
      </c>
      <c r="D4292" s="91" t="s">
        <v>28836</v>
      </c>
      <c r="E4292" s="62" t="s">
        <v>15760</v>
      </c>
      <c r="F4292" s="62" t="s">
        <v>15768</v>
      </c>
    </row>
    <row r="4293" spans="1:6" x14ac:dyDescent="0.15">
      <c r="A4293" s="87" t="s">
        <v>7783</v>
      </c>
      <c r="B4293" s="91" t="s">
        <v>28837</v>
      </c>
      <c r="C4293" s="91" t="s">
        <v>28838</v>
      </c>
      <c r="D4293" s="91" t="s">
        <v>28839</v>
      </c>
      <c r="E4293" s="62" t="s">
        <v>15760</v>
      </c>
      <c r="F4293" s="62" t="s">
        <v>15768</v>
      </c>
    </row>
    <row r="4294" spans="1:6" x14ac:dyDescent="0.15">
      <c r="A4294" s="87" t="s">
        <v>7786</v>
      </c>
      <c r="B4294" s="91" t="s">
        <v>28840</v>
      </c>
      <c r="C4294" s="91" t="s">
        <v>28841</v>
      </c>
      <c r="D4294" s="91" t="s">
        <v>28842</v>
      </c>
      <c r="E4294" s="62" t="s">
        <v>15760</v>
      </c>
      <c r="F4294" s="62" t="s">
        <v>15768</v>
      </c>
    </row>
    <row r="4295" spans="1:6" x14ac:dyDescent="0.15">
      <c r="A4295" s="87" t="s">
        <v>7789</v>
      </c>
      <c r="B4295" s="91" t="s">
        <v>28843</v>
      </c>
      <c r="C4295" s="91" t="s">
        <v>28844</v>
      </c>
      <c r="D4295" s="91" t="s">
        <v>28845</v>
      </c>
      <c r="E4295" s="62" t="s">
        <v>15760</v>
      </c>
      <c r="F4295" s="62" t="s">
        <v>15768</v>
      </c>
    </row>
    <row r="4296" spans="1:6" x14ac:dyDescent="0.15">
      <c r="A4296" s="87" t="s">
        <v>7792</v>
      </c>
      <c r="B4296" s="91" t="s">
        <v>28846</v>
      </c>
      <c r="C4296" s="91" t="s">
        <v>28847</v>
      </c>
      <c r="D4296" s="91" t="s">
        <v>28848</v>
      </c>
      <c r="E4296" s="62" t="s">
        <v>15760</v>
      </c>
      <c r="F4296" s="62" t="s">
        <v>15768</v>
      </c>
    </row>
    <row r="4297" spans="1:6" x14ac:dyDescent="0.15">
      <c r="A4297" s="87" t="s">
        <v>7795</v>
      </c>
      <c r="B4297" s="91" t="s">
        <v>28849</v>
      </c>
      <c r="C4297" s="91" t="s">
        <v>28850</v>
      </c>
      <c r="D4297" s="91" t="s">
        <v>28851</v>
      </c>
      <c r="E4297" s="62" t="s">
        <v>15760</v>
      </c>
      <c r="F4297" s="62" t="s">
        <v>15768</v>
      </c>
    </row>
    <row r="4298" spans="1:6" x14ac:dyDescent="0.15">
      <c r="A4298" s="87" t="s">
        <v>7798</v>
      </c>
      <c r="B4298" s="91" t="s">
        <v>28852</v>
      </c>
      <c r="C4298" s="91" t="s">
        <v>28853</v>
      </c>
      <c r="D4298" s="91" t="s">
        <v>28854</v>
      </c>
      <c r="E4298" s="62" t="s">
        <v>15760</v>
      </c>
      <c r="F4298" s="62" t="s">
        <v>15768</v>
      </c>
    </row>
    <row r="4299" spans="1:6" x14ac:dyDescent="0.15">
      <c r="A4299" s="87" t="s">
        <v>7801</v>
      </c>
      <c r="B4299" s="91" t="s">
        <v>28855</v>
      </c>
      <c r="C4299" s="91" t="s">
        <v>28856</v>
      </c>
      <c r="D4299" s="91" t="s">
        <v>28857</v>
      </c>
      <c r="E4299" s="62" t="s">
        <v>15760</v>
      </c>
      <c r="F4299" s="62" t="s">
        <v>15768</v>
      </c>
    </row>
    <row r="4300" spans="1:6" x14ac:dyDescent="0.15">
      <c r="A4300" s="87" t="s">
        <v>7804</v>
      </c>
      <c r="B4300" s="91" t="s">
        <v>28858</v>
      </c>
      <c r="C4300" s="91" t="s">
        <v>28859</v>
      </c>
      <c r="D4300" s="91" t="s">
        <v>28860</v>
      </c>
      <c r="E4300" s="62" t="s">
        <v>15760</v>
      </c>
      <c r="F4300" s="62" t="s">
        <v>15768</v>
      </c>
    </row>
    <row r="4301" spans="1:6" x14ac:dyDescent="0.15">
      <c r="A4301" s="87" t="s">
        <v>7807</v>
      </c>
      <c r="B4301" s="91" t="s">
        <v>28861</v>
      </c>
      <c r="C4301" s="91" t="s">
        <v>28862</v>
      </c>
      <c r="D4301" s="91" t="s">
        <v>28863</v>
      </c>
      <c r="E4301" s="62" t="s">
        <v>15760</v>
      </c>
      <c r="F4301" s="62" t="s">
        <v>15768</v>
      </c>
    </row>
    <row r="4302" spans="1:6" x14ac:dyDescent="0.15">
      <c r="A4302" s="87" t="s">
        <v>7810</v>
      </c>
      <c r="B4302" s="91" t="s">
        <v>28864</v>
      </c>
      <c r="C4302" s="91" t="s">
        <v>28865</v>
      </c>
      <c r="D4302" s="91" t="s">
        <v>28866</v>
      </c>
      <c r="E4302" s="62" t="s">
        <v>15760</v>
      </c>
      <c r="F4302" s="62" t="s">
        <v>15768</v>
      </c>
    </row>
    <row r="4303" spans="1:6" x14ac:dyDescent="0.15">
      <c r="A4303" s="87" t="s">
        <v>7813</v>
      </c>
      <c r="B4303" s="91" t="s">
        <v>28867</v>
      </c>
      <c r="C4303" s="91" t="s">
        <v>28868</v>
      </c>
      <c r="D4303" s="91" t="s">
        <v>28869</v>
      </c>
      <c r="E4303" s="62" t="s">
        <v>15760</v>
      </c>
      <c r="F4303" s="62" t="s">
        <v>15768</v>
      </c>
    </row>
    <row r="4304" spans="1:6" x14ac:dyDescent="0.15">
      <c r="A4304" s="87" t="s">
        <v>7816</v>
      </c>
      <c r="B4304" s="91" t="s">
        <v>28870</v>
      </c>
      <c r="C4304" s="91" t="s">
        <v>28871</v>
      </c>
      <c r="D4304" s="91" t="s">
        <v>28872</v>
      </c>
      <c r="E4304" s="62" t="s">
        <v>15760</v>
      </c>
      <c r="F4304" s="62" t="s">
        <v>15768</v>
      </c>
    </row>
    <row r="4305" spans="1:6" x14ac:dyDescent="0.15">
      <c r="A4305" s="87" t="s">
        <v>7819</v>
      </c>
      <c r="B4305" s="91" t="s">
        <v>28873</v>
      </c>
      <c r="C4305" s="91" t="s">
        <v>28874</v>
      </c>
      <c r="D4305" s="91" t="s">
        <v>28875</v>
      </c>
      <c r="E4305" s="62" t="s">
        <v>15760</v>
      </c>
      <c r="F4305" s="62" t="s">
        <v>15768</v>
      </c>
    </row>
    <row r="4306" spans="1:6" x14ac:dyDescent="0.15">
      <c r="A4306" s="87" t="s">
        <v>7822</v>
      </c>
      <c r="B4306" s="91" t="s">
        <v>28876</v>
      </c>
      <c r="C4306" s="91" t="s">
        <v>28877</v>
      </c>
      <c r="D4306" s="91" t="s">
        <v>28878</v>
      </c>
      <c r="E4306" s="62" t="s">
        <v>15760</v>
      </c>
      <c r="F4306" s="62" t="s">
        <v>15768</v>
      </c>
    </row>
    <row r="4307" spans="1:6" x14ac:dyDescent="0.15">
      <c r="A4307" s="87" t="s">
        <v>7825</v>
      </c>
      <c r="B4307" s="91" t="s">
        <v>28879</v>
      </c>
      <c r="C4307" s="91" t="s">
        <v>28880</v>
      </c>
      <c r="D4307" s="91" t="s">
        <v>28881</v>
      </c>
      <c r="E4307" s="62" t="s">
        <v>15760</v>
      </c>
      <c r="F4307" s="62" t="s">
        <v>15768</v>
      </c>
    </row>
    <row r="4308" spans="1:6" x14ac:dyDescent="0.15">
      <c r="A4308" s="87" t="s">
        <v>7828</v>
      </c>
      <c r="B4308" s="91" t="s">
        <v>28882</v>
      </c>
      <c r="C4308" s="91" t="s">
        <v>28883</v>
      </c>
      <c r="D4308" s="91" t="s">
        <v>28884</v>
      </c>
      <c r="E4308" s="62" t="s">
        <v>15760</v>
      </c>
      <c r="F4308" s="62" t="s">
        <v>15768</v>
      </c>
    </row>
    <row r="4309" spans="1:6" x14ac:dyDescent="0.15">
      <c r="A4309" s="87" t="s">
        <v>7831</v>
      </c>
      <c r="B4309" s="91" t="s">
        <v>28885</v>
      </c>
      <c r="C4309" s="91" t="s">
        <v>28886</v>
      </c>
      <c r="D4309" s="91" t="s">
        <v>28887</v>
      </c>
      <c r="E4309" s="62" t="s">
        <v>15760</v>
      </c>
      <c r="F4309" s="62" t="s">
        <v>15768</v>
      </c>
    </row>
    <row r="4310" spans="1:6" x14ac:dyDescent="0.15">
      <c r="A4310" s="87" t="s">
        <v>7834</v>
      </c>
      <c r="B4310" s="91" t="s">
        <v>28888</v>
      </c>
      <c r="C4310" s="91" t="s">
        <v>28889</v>
      </c>
      <c r="D4310" s="91" t="s">
        <v>28890</v>
      </c>
      <c r="E4310" s="62" t="s">
        <v>15760</v>
      </c>
      <c r="F4310" s="62" t="s">
        <v>15768</v>
      </c>
    </row>
    <row r="4311" spans="1:6" x14ac:dyDescent="0.15">
      <c r="A4311" s="87" t="s">
        <v>7837</v>
      </c>
      <c r="B4311" s="91" t="s">
        <v>28891</v>
      </c>
      <c r="C4311" s="91" t="s">
        <v>28892</v>
      </c>
      <c r="D4311" s="91" t="s">
        <v>28893</v>
      </c>
      <c r="E4311" s="62" t="s">
        <v>15760</v>
      </c>
      <c r="F4311" s="62" t="s">
        <v>15768</v>
      </c>
    </row>
    <row r="4312" spans="1:6" x14ac:dyDescent="0.15">
      <c r="A4312" s="87" t="s">
        <v>7840</v>
      </c>
      <c r="B4312" s="91" t="s">
        <v>28894</v>
      </c>
      <c r="C4312" s="91" t="s">
        <v>28895</v>
      </c>
      <c r="D4312" s="91" t="s">
        <v>28896</v>
      </c>
      <c r="E4312" s="62" t="s">
        <v>15760</v>
      </c>
      <c r="F4312" s="62" t="s">
        <v>15768</v>
      </c>
    </row>
    <row r="4313" spans="1:6" x14ac:dyDescent="0.15">
      <c r="A4313" s="87" t="s">
        <v>7843</v>
      </c>
      <c r="B4313" s="91" t="s">
        <v>28897</v>
      </c>
      <c r="C4313" s="91" t="s">
        <v>28898</v>
      </c>
      <c r="D4313" s="91" t="s">
        <v>28899</v>
      </c>
      <c r="E4313" s="62" t="s">
        <v>15760</v>
      </c>
      <c r="F4313" s="62" t="s">
        <v>15768</v>
      </c>
    </row>
    <row r="4314" spans="1:6" x14ac:dyDescent="0.15">
      <c r="A4314" s="87" t="s">
        <v>7846</v>
      </c>
      <c r="B4314" s="91" t="s">
        <v>28900</v>
      </c>
      <c r="C4314" s="91" t="s">
        <v>28901</v>
      </c>
      <c r="D4314" s="91" t="s">
        <v>28902</v>
      </c>
      <c r="E4314" s="62" t="s">
        <v>15760</v>
      </c>
      <c r="F4314" s="62" t="s">
        <v>15768</v>
      </c>
    </row>
    <row r="4315" spans="1:6" x14ac:dyDescent="0.15">
      <c r="A4315" s="87" t="s">
        <v>7849</v>
      </c>
      <c r="B4315" s="91" t="s">
        <v>28903</v>
      </c>
      <c r="C4315" s="91" t="s">
        <v>28904</v>
      </c>
      <c r="D4315" s="91" t="s">
        <v>28905</v>
      </c>
      <c r="E4315" s="62" t="s">
        <v>15760</v>
      </c>
      <c r="F4315" s="62" t="s">
        <v>15768</v>
      </c>
    </row>
    <row r="4316" spans="1:6" x14ac:dyDescent="0.15">
      <c r="A4316" s="87" t="s">
        <v>7852</v>
      </c>
      <c r="B4316" s="91" t="s">
        <v>28906</v>
      </c>
      <c r="C4316" s="91" t="s">
        <v>28907</v>
      </c>
      <c r="D4316" s="91" t="s">
        <v>28908</v>
      </c>
      <c r="E4316" s="62" t="s">
        <v>15760</v>
      </c>
      <c r="F4316" s="62" t="s">
        <v>15768</v>
      </c>
    </row>
    <row r="4317" spans="1:6" x14ac:dyDescent="0.15">
      <c r="A4317" s="87" t="s">
        <v>7854</v>
      </c>
      <c r="B4317" s="91" t="s">
        <v>28909</v>
      </c>
      <c r="C4317" s="91" t="s">
        <v>28910</v>
      </c>
      <c r="D4317" s="91" t="s">
        <v>28911</v>
      </c>
      <c r="E4317" s="62" t="s">
        <v>15760</v>
      </c>
      <c r="F4317" s="62" t="s">
        <v>15768</v>
      </c>
    </row>
    <row r="4318" spans="1:6" x14ac:dyDescent="0.15">
      <c r="A4318" s="87" t="s">
        <v>7857</v>
      </c>
      <c r="B4318" s="91" t="s">
        <v>28912</v>
      </c>
      <c r="C4318" s="91" t="s">
        <v>28913</v>
      </c>
      <c r="D4318" s="91" t="s">
        <v>28914</v>
      </c>
      <c r="E4318" s="62" t="s">
        <v>15760</v>
      </c>
      <c r="F4318" s="62" t="s">
        <v>15768</v>
      </c>
    </row>
    <row r="4319" spans="1:6" x14ac:dyDescent="0.15">
      <c r="A4319" s="87" t="s">
        <v>7860</v>
      </c>
      <c r="B4319" s="91" t="s">
        <v>28915</v>
      </c>
      <c r="C4319" s="91" t="s">
        <v>28916</v>
      </c>
      <c r="D4319" s="91" t="s">
        <v>28917</v>
      </c>
      <c r="E4319" s="62" t="s">
        <v>15760</v>
      </c>
      <c r="F4319" s="62" t="s">
        <v>15768</v>
      </c>
    </row>
    <row r="4320" spans="1:6" x14ac:dyDescent="0.15">
      <c r="A4320" s="87" t="s">
        <v>7863</v>
      </c>
      <c r="B4320" s="91" t="s">
        <v>28918</v>
      </c>
      <c r="C4320" s="91" t="s">
        <v>28919</v>
      </c>
      <c r="D4320" s="91" t="s">
        <v>28920</v>
      </c>
      <c r="E4320" s="62" t="s">
        <v>15760</v>
      </c>
      <c r="F4320" s="62" t="s">
        <v>15768</v>
      </c>
    </row>
    <row r="4321" spans="1:6" x14ac:dyDescent="0.15">
      <c r="A4321" s="87" t="s">
        <v>7866</v>
      </c>
      <c r="B4321" s="91" t="s">
        <v>28921</v>
      </c>
      <c r="C4321" s="91" t="s">
        <v>28922</v>
      </c>
      <c r="D4321" s="91" t="s">
        <v>28923</v>
      </c>
      <c r="E4321" s="62" t="s">
        <v>15760</v>
      </c>
      <c r="F4321" s="62" t="s">
        <v>15768</v>
      </c>
    </row>
    <row r="4322" spans="1:6" x14ac:dyDescent="0.15">
      <c r="A4322" s="87" t="s">
        <v>7869</v>
      </c>
      <c r="B4322" s="91" t="s">
        <v>28924</v>
      </c>
      <c r="C4322" s="91" t="s">
        <v>28925</v>
      </c>
      <c r="D4322" s="91" t="s">
        <v>28926</v>
      </c>
      <c r="E4322" s="62" t="s">
        <v>15760</v>
      </c>
      <c r="F4322" s="62" t="s">
        <v>15768</v>
      </c>
    </row>
    <row r="4323" spans="1:6" x14ac:dyDescent="0.15">
      <c r="A4323" s="87" t="s">
        <v>7871</v>
      </c>
      <c r="B4323" s="91" t="s">
        <v>28927</v>
      </c>
      <c r="C4323" s="91" t="s">
        <v>28928</v>
      </c>
      <c r="D4323" s="91" t="s">
        <v>28929</v>
      </c>
      <c r="E4323" s="62" t="s">
        <v>15760</v>
      </c>
      <c r="F4323" s="62" t="s">
        <v>15768</v>
      </c>
    </row>
    <row r="4324" spans="1:6" x14ac:dyDescent="0.15">
      <c r="A4324" s="87" t="s">
        <v>7874</v>
      </c>
      <c r="B4324" s="91" t="s">
        <v>28930</v>
      </c>
      <c r="C4324" s="91" t="s">
        <v>28931</v>
      </c>
      <c r="D4324" s="91" t="s">
        <v>28932</v>
      </c>
      <c r="E4324" s="62" t="s">
        <v>15760</v>
      </c>
      <c r="F4324" s="62" t="s">
        <v>15768</v>
      </c>
    </row>
    <row r="4325" spans="1:6" x14ac:dyDescent="0.15">
      <c r="A4325" s="87" t="s">
        <v>7877</v>
      </c>
      <c r="B4325" s="91" t="s">
        <v>28933</v>
      </c>
      <c r="C4325" s="91" t="s">
        <v>28934</v>
      </c>
      <c r="D4325" s="91" t="s">
        <v>28935</v>
      </c>
      <c r="E4325" s="62" t="s">
        <v>15760</v>
      </c>
      <c r="F4325" s="62" t="s">
        <v>15768</v>
      </c>
    </row>
    <row r="4326" spans="1:6" x14ac:dyDescent="0.15">
      <c r="A4326" s="87" t="s">
        <v>7880</v>
      </c>
      <c r="B4326" s="91" t="s">
        <v>28936</v>
      </c>
      <c r="C4326" s="91" t="s">
        <v>28937</v>
      </c>
      <c r="D4326" s="91" t="s">
        <v>28938</v>
      </c>
      <c r="E4326" s="62" t="s">
        <v>15760</v>
      </c>
      <c r="F4326" s="62" t="s">
        <v>15768</v>
      </c>
    </row>
    <row r="4327" spans="1:6" x14ac:dyDescent="0.15">
      <c r="A4327" s="87" t="s">
        <v>7883</v>
      </c>
      <c r="B4327" s="91" t="s">
        <v>28939</v>
      </c>
      <c r="C4327" s="91" t="s">
        <v>28940</v>
      </c>
      <c r="D4327" s="91" t="s">
        <v>28941</v>
      </c>
      <c r="E4327" s="62" t="s">
        <v>15760</v>
      </c>
      <c r="F4327" s="62" t="s">
        <v>15768</v>
      </c>
    </row>
    <row r="4328" spans="1:6" x14ac:dyDescent="0.15">
      <c r="A4328" s="87" t="s">
        <v>2848</v>
      </c>
      <c r="B4328" s="91" t="s">
        <v>28942</v>
      </c>
      <c r="C4328" s="91" t="s">
        <v>28943</v>
      </c>
      <c r="D4328" s="91" t="s">
        <v>28944</v>
      </c>
      <c r="E4328" s="62" t="s">
        <v>15760</v>
      </c>
      <c r="F4328" s="62" t="s">
        <v>15764</v>
      </c>
    </row>
    <row r="4329" spans="1:6" x14ac:dyDescent="0.15">
      <c r="A4329" s="87" t="s">
        <v>2850</v>
      </c>
      <c r="B4329" s="91" t="s">
        <v>28945</v>
      </c>
      <c r="C4329" s="91" t="s">
        <v>28946</v>
      </c>
      <c r="D4329" s="91" t="s">
        <v>28947</v>
      </c>
      <c r="E4329" s="62" t="s">
        <v>15760</v>
      </c>
      <c r="F4329" s="62" t="s">
        <v>15764</v>
      </c>
    </row>
    <row r="4330" spans="1:6" x14ac:dyDescent="0.15">
      <c r="A4330" s="87" t="s">
        <v>7886</v>
      </c>
      <c r="B4330" s="91" t="s">
        <v>28948</v>
      </c>
      <c r="C4330" s="91" t="s">
        <v>28949</v>
      </c>
      <c r="D4330" s="91" t="s">
        <v>28950</v>
      </c>
      <c r="E4330" s="62" t="s">
        <v>15760</v>
      </c>
      <c r="F4330" s="62" t="s">
        <v>15768</v>
      </c>
    </row>
    <row r="4331" spans="1:6" x14ac:dyDescent="0.15">
      <c r="A4331" s="87" t="s">
        <v>7889</v>
      </c>
      <c r="B4331" s="91" t="s">
        <v>28951</v>
      </c>
      <c r="C4331" s="91" t="s">
        <v>28952</v>
      </c>
      <c r="D4331" s="91" t="s">
        <v>28953</v>
      </c>
      <c r="E4331" s="62" t="s">
        <v>15760</v>
      </c>
      <c r="F4331" s="62" t="s">
        <v>15768</v>
      </c>
    </row>
    <row r="4332" spans="1:6" x14ac:dyDescent="0.15">
      <c r="A4332" s="87" t="s">
        <v>7892</v>
      </c>
      <c r="B4332" s="91" t="s">
        <v>28954</v>
      </c>
      <c r="C4332" s="91" t="s">
        <v>28955</v>
      </c>
      <c r="D4332" s="91" t="s">
        <v>28956</v>
      </c>
      <c r="E4332" s="62" t="s">
        <v>15760</v>
      </c>
      <c r="F4332" s="62" t="s">
        <v>15768</v>
      </c>
    </row>
    <row r="4333" spans="1:6" x14ac:dyDescent="0.15">
      <c r="A4333" s="87" t="s">
        <v>7894</v>
      </c>
      <c r="B4333" s="91" t="s">
        <v>28957</v>
      </c>
      <c r="C4333" s="91" t="s">
        <v>28958</v>
      </c>
      <c r="D4333" s="91" t="s">
        <v>28959</v>
      </c>
      <c r="E4333" s="62" t="s">
        <v>15760</v>
      </c>
      <c r="F4333" s="62" t="s">
        <v>15768</v>
      </c>
    </row>
    <row r="4334" spans="1:6" x14ac:dyDescent="0.15">
      <c r="A4334" s="87" t="s">
        <v>7897</v>
      </c>
      <c r="B4334" s="91" t="s">
        <v>28960</v>
      </c>
      <c r="C4334" s="91" t="s">
        <v>28961</v>
      </c>
      <c r="D4334" s="91" t="s">
        <v>28962</v>
      </c>
      <c r="E4334" s="62" t="s">
        <v>15760</v>
      </c>
      <c r="F4334" s="62" t="s">
        <v>15768</v>
      </c>
    </row>
    <row r="4335" spans="1:6" x14ac:dyDescent="0.15">
      <c r="A4335" s="87" t="s">
        <v>7899</v>
      </c>
      <c r="B4335" s="91" t="s">
        <v>28963</v>
      </c>
      <c r="C4335" s="91" t="s">
        <v>28964</v>
      </c>
      <c r="D4335" s="91" t="s">
        <v>28965</v>
      </c>
      <c r="E4335" s="62" t="s">
        <v>15760</v>
      </c>
      <c r="F4335" s="62" t="s">
        <v>15768</v>
      </c>
    </row>
    <row r="4336" spans="1:6" x14ac:dyDescent="0.15">
      <c r="A4336" s="87" t="s">
        <v>7902</v>
      </c>
      <c r="B4336" s="91" t="s">
        <v>28966</v>
      </c>
      <c r="C4336" s="91" t="s">
        <v>28967</v>
      </c>
      <c r="D4336" s="91" t="s">
        <v>28968</v>
      </c>
      <c r="E4336" s="62" t="s">
        <v>15760</v>
      </c>
      <c r="F4336" s="62" t="s">
        <v>15768</v>
      </c>
    </row>
    <row r="4337" spans="1:6" x14ac:dyDescent="0.15">
      <c r="A4337" s="87" t="s">
        <v>7905</v>
      </c>
      <c r="B4337" s="91" t="s">
        <v>28969</v>
      </c>
      <c r="C4337" s="91" t="s">
        <v>28970</v>
      </c>
      <c r="D4337" s="91" t="s">
        <v>28971</v>
      </c>
      <c r="E4337" s="62" t="s">
        <v>15760</v>
      </c>
      <c r="F4337" s="62" t="s">
        <v>15768</v>
      </c>
    </row>
    <row r="4338" spans="1:6" x14ac:dyDescent="0.15">
      <c r="A4338" s="87" t="s">
        <v>7907</v>
      </c>
      <c r="B4338" s="91" t="s">
        <v>28972</v>
      </c>
      <c r="C4338" s="91" t="s">
        <v>28973</v>
      </c>
      <c r="D4338" s="91" t="s">
        <v>28974</v>
      </c>
      <c r="E4338" s="62" t="s">
        <v>15760</v>
      </c>
      <c r="F4338" s="62" t="s">
        <v>15768</v>
      </c>
    </row>
    <row r="4339" spans="1:6" x14ac:dyDescent="0.15">
      <c r="A4339" s="87" t="s">
        <v>7910</v>
      </c>
      <c r="B4339" s="91" t="s">
        <v>28975</v>
      </c>
      <c r="C4339" s="91" t="s">
        <v>28976</v>
      </c>
      <c r="D4339" s="91" t="s">
        <v>28977</v>
      </c>
      <c r="E4339" s="62" t="s">
        <v>15760</v>
      </c>
      <c r="F4339" s="62" t="s">
        <v>15768</v>
      </c>
    </row>
    <row r="4340" spans="1:6" x14ac:dyDescent="0.15">
      <c r="A4340" s="87" t="s">
        <v>7913</v>
      </c>
      <c r="B4340" s="91" t="s">
        <v>28978</v>
      </c>
      <c r="C4340" s="91" t="s">
        <v>28979</v>
      </c>
      <c r="D4340" s="91" t="s">
        <v>28980</v>
      </c>
      <c r="E4340" s="62" t="s">
        <v>15760</v>
      </c>
      <c r="F4340" s="62" t="s">
        <v>15768</v>
      </c>
    </row>
    <row r="4341" spans="1:6" x14ac:dyDescent="0.15">
      <c r="A4341" s="87" t="s">
        <v>7916</v>
      </c>
      <c r="B4341" s="91" t="s">
        <v>28981</v>
      </c>
      <c r="C4341" s="91" t="s">
        <v>28982</v>
      </c>
      <c r="D4341" s="91" t="s">
        <v>28983</v>
      </c>
      <c r="E4341" s="62" t="s">
        <v>15760</v>
      </c>
      <c r="F4341" s="62" t="s">
        <v>15768</v>
      </c>
    </row>
    <row r="4342" spans="1:6" x14ac:dyDescent="0.15">
      <c r="A4342" s="87" t="s">
        <v>7919</v>
      </c>
      <c r="B4342" s="91" t="s">
        <v>28984</v>
      </c>
      <c r="C4342" s="91" t="s">
        <v>28985</v>
      </c>
      <c r="D4342" s="91" t="s">
        <v>28986</v>
      </c>
      <c r="E4342" s="62" t="s">
        <v>15760</v>
      </c>
      <c r="F4342" s="62" t="s">
        <v>15768</v>
      </c>
    </row>
    <row r="4343" spans="1:6" x14ac:dyDescent="0.15">
      <c r="A4343" s="87" t="s">
        <v>7922</v>
      </c>
      <c r="B4343" s="91" t="s">
        <v>28987</v>
      </c>
      <c r="C4343" s="91" t="s">
        <v>28988</v>
      </c>
      <c r="D4343" s="91" t="s">
        <v>28989</v>
      </c>
      <c r="E4343" s="62" t="s">
        <v>15760</v>
      </c>
      <c r="F4343" s="62" t="s">
        <v>15768</v>
      </c>
    </row>
    <row r="4344" spans="1:6" x14ac:dyDescent="0.15">
      <c r="A4344" s="87" t="s">
        <v>7925</v>
      </c>
      <c r="B4344" s="91" t="s">
        <v>28990</v>
      </c>
      <c r="C4344" s="91" t="s">
        <v>28991</v>
      </c>
      <c r="D4344" s="91" t="s">
        <v>28992</v>
      </c>
      <c r="E4344" s="62" t="s">
        <v>15760</v>
      </c>
      <c r="F4344" s="62" t="s">
        <v>15768</v>
      </c>
    </row>
    <row r="4345" spans="1:6" x14ac:dyDescent="0.15">
      <c r="A4345" s="87" t="s">
        <v>7928</v>
      </c>
      <c r="B4345" s="91" t="s">
        <v>28993</v>
      </c>
      <c r="C4345" s="91" t="s">
        <v>28994</v>
      </c>
      <c r="D4345" s="91" t="s">
        <v>28995</v>
      </c>
      <c r="E4345" s="62" t="s">
        <v>15760</v>
      </c>
      <c r="F4345" s="62" t="s">
        <v>15768</v>
      </c>
    </row>
    <row r="4346" spans="1:6" x14ac:dyDescent="0.15">
      <c r="A4346" s="87" t="s">
        <v>7931</v>
      </c>
      <c r="B4346" s="91" t="s">
        <v>28996</v>
      </c>
      <c r="C4346" s="91" t="s">
        <v>28997</v>
      </c>
      <c r="D4346" s="91" t="s">
        <v>28998</v>
      </c>
      <c r="E4346" s="62" t="s">
        <v>15760</v>
      </c>
      <c r="F4346" s="62" t="s">
        <v>15768</v>
      </c>
    </row>
    <row r="4347" spans="1:6" x14ac:dyDescent="0.15">
      <c r="A4347" s="87" t="s">
        <v>7934</v>
      </c>
      <c r="B4347" s="91" t="s">
        <v>28999</v>
      </c>
      <c r="C4347" s="91" t="s">
        <v>29000</v>
      </c>
      <c r="D4347" s="91" t="s">
        <v>29001</v>
      </c>
      <c r="E4347" s="62" t="s">
        <v>15760</v>
      </c>
      <c r="F4347" s="62" t="s">
        <v>15768</v>
      </c>
    </row>
    <row r="4348" spans="1:6" x14ac:dyDescent="0.15">
      <c r="A4348" s="87" t="s">
        <v>7937</v>
      </c>
      <c r="B4348" s="91" t="s">
        <v>29002</v>
      </c>
      <c r="C4348" s="91" t="s">
        <v>29003</v>
      </c>
      <c r="D4348" s="91" t="s">
        <v>29004</v>
      </c>
      <c r="E4348" s="62" t="s">
        <v>15760</v>
      </c>
      <c r="F4348" s="62" t="s">
        <v>15768</v>
      </c>
    </row>
    <row r="4349" spans="1:6" x14ac:dyDescent="0.15">
      <c r="A4349" s="87" t="s">
        <v>7940</v>
      </c>
      <c r="B4349" s="91" t="s">
        <v>29005</v>
      </c>
      <c r="C4349" s="91" t="s">
        <v>29006</v>
      </c>
      <c r="D4349" s="91" t="s">
        <v>29007</v>
      </c>
      <c r="E4349" s="62" t="s">
        <v>15760</v>
      </c>
      <c r="F4349" s="62" t="s">
        <v>15768</v>
      </c>
    </row>
    <row r="4350" spans="1:6" x14ac:dyDescent="0.15">
      <c r="A4350" s="87" t="s">
        <v>7943</v>
      </c>
      <c r="B4350" s="91" t="s">
        <v>29008</v>
      </c>
      <c r="C4350" s="91" t="s">
        <v>29009</v>
      </c>
      <c r="D4350" s="91" t="s">
        <v>29010</v>
      </c>
      <c r="E4350" s="62" t="s">
        <v>15760</v>
      </c>
      <c r="F4350" s="62" t="s">
        <v>15768</v>
      </c>
    </row>
    <row r="4351" spans="1:6" x14ac:dyDescent="0.15">
      <c r="A4351" s="87" t="s">
        <v>7946</v>
      </c>
      <c r="B4351" s="91" t="s">
        <v>29011</v>
      </c>
      <c r="C4351" s="91" t="s">
        <v>29012</v>
      </c>
      <c r="D4351" s="91" t="s">
        <v>29013</v>
      </c>
      <c r="E4351" s="62" t="s">
        <v>15760</v>
      </c>
      <c r="F4351" s="62" t="s">
        <v>15768</v>
      </c>
    </row>
    <row r="4352" spans="1:6" x14ac:dyDescent="0.15">
      <c r="A4352" s="87" t="s">
        <v>7949</v>
      </c>
      <c r="B4352" s="91" t="s">
        <v>29014</v>
      </c>
      <c r="C4352" s="91" t="s">
        <v>29015</v>
      </c>
      <c r="D4352" s="91" t="s">
        <v>29016</v>
      </c>
      <c r="E4352" s="62" t="s">
        <v>15760</v>
      </c>
      <c r="F4352" s="62" t="s">
        <v>15768</v>
      </c>
    </row>
    <row r="4353" spans="1:6" x14ac:dyDescent="0.15">
      <c r="A4353" s="87" t="s">
        <v>7952</v>
      </c>
      <c r="B4353" s="91" t="s">
        <v>29017</v>
      </c>
      <c r="C4353" s="91" t="s">
        <v>29018</v>
      </c>
      <c r="D4353" s="91" t="s">
        <v>29019</v>
      </c>
      <c r="E4353" s="62" t="s">
        <v>15760</v>
      </c>
      <c r="F4353" s="62" t="s">
        <v>15768</v>
      </c>
    </row>
    <row r="4354" spans="1:6" x14ac:dyDescent="0.15">
      <c r="A4354" s="87" t="s">
        <v>7955</v>
      </c>
      <c r="B4354" s="91" t="s">
        <v>29020</v>
      </c>
      <c r="C4354" s="91" t="s">
        <v>29021</v>
      </c>
      <c r="D4354" s="91" t="s">
        <v>29022</v>
      </c>
      <c r="E4354" s="62" t="s">
        <v>15760</v>
      </c>
      <c r="F4354" s="62" t="s">
        <v>15768</v>
      </c>
    </row>
    <row r="4355" spans="1:6" x14ac:dyDescent="0.15">
      <c r="A4355" s="87" t="s">
        <v>7958</v>
      </c>
      <c r="B4355" s="91" t="s">
        <v>29023</v>
      </c>
      <c r="C4355" s="91" t="s">
        <v>29024</v>
      </c>
      <c r="D4355" s="91" t="s">
        <v>29025</v>
      </c>
      <c r="E4355" s="62" t="s">
        <v>15760</v>
      </c>
      <c r="F4355" s="62" t="s">
        <v>15768</v>
      </c>
    </row>
    <row r="4356" spans="1:6" x14ac:dyDescent="0.15">
      <c r="A4356" s="87" t="s">
        <v>7961</v>
      </c>
      <c r="B4356" s="91" t="s">
        <v>29026</v>
      </c>
      <c r="C4356" s="91" t="s">
        <v>29027</v>
      </c>
      <c r="D4356" s="91" t="s">
        <v>29028</v>
      </c>
      <c r="E4356" s="62" t="s">
        <v>15760</v>
      </c>
      <c r="F4356" s="62" t="s">
        <v>15768</v>
      </c>
    </row>
    <row r="4357" spans="1:6" x14ac:dyDescent="0.15">
      <c r="A4357" s="87" t="s">
        <v>7964</v>
      </c>
      <c r="B4357" s="91" t="s">
        <v>29029</v>
      </c>
      <c r="C4357" s="91" t="s">
        <v>29030</v>
      </c>
      <c r="D4357" s="91" t="s">
        <v>29031</v>
      </c>
      <c r="E4357" s="62" t="s">
        <v>15760</v>
      </c>
      <c r="F4357" s="62" t="s">
        <v>15768</v>
      </c>
    </row>
    <row r="4358" spans="1:6" x14ac:dyDescent="0.15">
      <c r="A4358" s="87" t="s">
        <v>7966</v>
      </c>
      <c r="B4358" s="91" t="s">
        <v>29032</v>
      </c>
      <c r="C4358" s="91" t="s">
        <v>29033</v>
      </c>
      <c r="D4358" s="91" t="s">
        <v>29034</v>
      </c>
      <c r="E4358" s="62" t="s">
        <v>15760</v>
      </c>
      <c r="F4358" s="62" t="s">
        <v>15768</v>
      </c>
    </row>
    <row r="4359" spans="1:6" x14ac:dyDescent="0.15">
      <c r="A4359" s="87" t="s">
        <v>7969</v>
      </c>
      <c r="B4359" s="91" t="s">
        <v>29035</v>
      </c>
      <c r="C4359" s="91" t="s">
        <v>29036</v>
      </c>
      <c r="D4359" s="91" t="s">
        <v>29037</v>
      </c>
      <c r="E4359" s="62" t="s">
        <v>15760</v>
      </c>
      <c r="F4359" s="62" t="s">
        <v>15768</v>
      </c>
    </row>
    <row r="4360" spans="1:6" x14ac:dyDescent="0.15">
      <c r="A4360" s="87" t="s">
        <v>7972</v>
      </c>
      <c r="B4360" s="91" t="s">
        <v>29038</v>
      </c>
      <c r="C4360" s="91" t="s">
        <v>29039</v>
      </c>
      <c r="D4360" s="91" t="s">
        <v>29040</v>
      </c>
      <c r="E4360" s="62" t="s">
        <v>15760</v>
      </c>
      <c r="F4360" s="62" t="s">
        <v>15768</v>
      </c>
    </row>
    <row r="4361" spans="1:6" x14ac:dyDescent="0.15">
      <c r="A4361" s="87" t="s">
        <v>7975</v>
      </c>
      <c r="B4361" s="91" t="s">
        <v>29041</v>
      </c>
      <c r="C4361" s="91" t="s">
        <v>29042</v>
      </c>
      <c r="D4361" s="91" t="s">
        <v>29043</v>
      </c>
      <c r="E4361" s="62" t="s">
        <v>15760</v>
      </c>
      <c r="F4361" s="62" t="s">
        <v>15768</v>
      </c>
    </row>
    <row r="4362" spans="1:6" x14ac:dyDescent="0.15">
      <c r="A4362" s="87" t="s">
        <v>7977</v>
      </c>
      <c r="B4362" s="91" t="s">
        <v>29044</v>
      </c>
      <c r="C4362" s="91" t="s">
        <v>29045</v>
      </c>
      <c r="D4362" s="91" t="s">
        <v>29046</v>
      </c>
      <c r="E4362" s="62" t="s">
        <v>15760</v>
      </c>
      <c r="F4362" s="62" t="s">
        <v>15768</v>
      </c>
    </row>
    <row r="4363" spans="1:6" x14ac:dyDescent="0.15">
      <c r="A4363" s="87" t="s">
        <v>7980</v>
      </c>
      <c r="B4363" s="91" t="s">
        <v>29047</v>
      </c>
      <c r="C4363" s="91" t="s">
        <v>29048</v>
      </c>
      <c r="D4363" s="91" t="s">
        <v>29049</v>
      </c>
      <c r="E4363" s="62" t="s">
        <v>15760</v>
      </c>
      <c r="F4363" s="62" t="s">
        <v>15768</v>
      </c>
    </row>
    <row r="4364" spans="1:6" x14ac:dyDescent="0.15">
      <c r="A4364" s="87" t="s">
        <v>7983</v>
      </c>
      <c r="B4364" s="91" t="s">
        <v>29050</v>
      </c>
      <c r="C4364" s="91" t="s">
        <v>29051</v>
      </c>
      <c r="D4364" s="91" t="s">
        <v>29052</v>
      </c>
      <c r="E4364" s="62" t="s">
        <v>15760</v>
      </c>
      <c r="F4364" s="62" t="s">
        <v>15768</v>
      </c>
    </row>
    <row r="4365" spans="1:6" x14ac:dyDescent="0.15">
      <c r="A4365" s="87" t="s">
        <v>7986</v>
      </c>
      <c r="B4365" s="91" t="s">
        <v>29053</v>
      </c>
      <c r="C4365" s="91" t="s">
        <v>29054</v>
      </c>
      <c r="D4365" s="91" t="s">
        <v>29055</v>
      </c>
      <c r="E4365" s="62" t="s">
        <v>15760</v>
      </c>
      <c r="F4365" s="62" t="s">
        <v>15768</v>
      </c>
    </row>
    <row r="4366" spans="1:6" x14ac:dyDescent="0.15">
      <c r="A4366" s="87" t="s">
        <v>7989</v>
      </c>
      <c r="B4366" s="91" t="s">
        <v>29056</v>
      </c>
      <c r="C4366" s="91" t="s">
        <v>29057</v>
      </c>
      <c r="D4366" s="91" t="s">
        <v>29058</v>
      </c>
      <c r="E4366" s="62" t="s">
        <v>15760</v>
      </c>
      <c r="F4366" s="62" t="s">
        <v>15768</v>
      </c>
    </row>
    <row r="4367" spans="1:6" x14ac:dyDescent="0.15">
      <c r="A4367" s="87" t="s">
        <v>7992</v>
      </c>
      <c r="B4367" s="91" t="s">
        <v>29059</v>
      </c>
      <c r="C4367" s="91" t="s">
        <v>29060</v>
      </c>
      <c r="D4367" s="91" t="s">
        <v>29061</v>
      </c>
      <c r="E4367" s="62" t="s">
        <v>15760</v>
      </c>
      <c r="F4367" s="62" t="s">
        <v>15768</v>
      </c>
    </row>
    <row r="4368" spans="1:6" x14ac:dyDescent="0.15">
      <c r="A4368" s="87" t="s">
        <v>7995</v>
      </c>
      <c r="B4368" s="91" t="s">
        <v>29062</v>
      </c>
      <c r="C4368" s="91" t="s">
        <v>29063</v>
      </c>
      <c r="D4368" s="91" t="s">
        <v>29064</v>
      </c>
      <c r="E4368" s="62" t="s">
        <v>15760</v>
      </c>
      <c r="F4368" s="62" t="s">
        <v>15768</v>
      </c>
    </row>
    <row r="4369" spans="1:6" x14ac:dyDescent="0.15">
      <c r="A4369" s="87" t="s">
        <v>7998</v>
      </c>
      <c r="B4369" s="91" t="s">
        <v>29065</v>
      </c>
      <c r="C4369" s="91" t="s">
        <v>29066</v>
      </c>
      <c r="D4369" s="91" t="s">
        <v>29067</v>
      </c>
      <c r="E4369" s="62" t="s">
        <v>15760</v>
      </c>
      <c r="F4369" s="62" t="s">
        <v>15768</v>
      </c>
    </row>
    <row r="4370" spans="1:6" x14ac:dyDescent="0.15">
      <c r="A4370" s="87" t="s">
        <v>8000</v>
      </c>
      <c r="B4370" s="91" t="s">
        <v>29068</v>
      </c>
      <c r="C4370" s="91" t="s">
        <v>29069</v>
      </c>
      <c r="D4370" s="91" t="s">
        <v>29070</v>
      </c>
      <c r="E4370" s="62" t="s">
        <v>15760</v>
      </c>
      <c r="F4370" s="62" t="s">
        <v>15768</v>
      </c>
    </row>
    <row r="4371" spans="1:6" x14ac:dyDescent="0.15">
      <c r="A4371" s="87" t="s">
        <v>8003</v>
      </c>
      <c r="B4371" s="91" t="s">
        <v>29071</v>
      </c>
      <c r="C4371" s="91" t="s">
        <v>29072</v>
      </c>
      <c r="D4371" s="91" t="s">
        <v>29073</v>
      </c>
      <c r="E4371" s="62" t="s">
        <v>15760</v>
      </c>
      <c r="F4371" s="62" t="s">
        <v>15768</v>
      </c>
    </row>
    <row r="4372" spans="1:6" x14ac:dyDescent="0.15">
      <c r="A4372" s="87" t="s">
        <v>8006</v>
      </c>
      <c r="B4372" s="91" t="s">
        <v>29074</v>
      </c>
      <c r="C4372" s="91" t="s">
        <v>29075</v>
      </c>
      <c r="D4372" s="91" t="s">
        <v>29076</v>
      </c>
      <c r="E4372" s="62" t="s">
        <v>15760</v>
      </c>
      <c r="F4372" s="62" t="s">
        <v>15768</v>
      </c>
    </row>
    <row r="4373" spans="1:6" x14ac:dyDescent="0.15">
      <c r="A4373" s="87" t="s">
        <v>8009</v>
      </c>
      <c r="B4373" s="91" t="s">
        <v>29077</v>
      </c>
      <c r="C4373" s="91" t="s">
        <v>29078</v>
      </c>
      <c r="D4373" s="91" t="s">
        <v>29079</v>
      </c>
      <c r="E4373" s="62" t="s">
        <v>15760</v>
      </c>
      <c r="F4373" s="62" t="s">
        <v>15768</v>
      </c>
    </row>
    <row r="4374" spans="1:6" x14ac:dyDescent="0.15">
      <c r="A4374" s="87" t="s">
        <v>8011</v>
      </c>
      <c r="B4374" s="91" t="s">
        <v>29080</v>
      </c>
      <c r="C4374" s="91" t="s">
        <v>29081</v>
      </c>
      <c r="D4374" s="91" t="s">
        <v>29082</v>
      </c>
      <c r="E4374" s="62" t="s">
        <v>15760</v>
      </c>
      <c r="F4374" s="62" t="s">
        <v>15768</v>
      </c>
    </row>
    <row r="4375" spans="1:6" x14ac:dyDescent="0.15">
      <c r="A4375" s="87" t="s">
        <v>8014</v>
      </c>
      <c r="B4375" s="91" t="s">
        <v>29083</v>
      </c>
      <c r="C4375" s="91" t="s">
        <v>29084</v>
      </c>
      <c r="D4375" s="91" t="s">
        <v>29085</v>
      </c>
      <c r="E4375" s="62" t="s">
        <v>15760</v>
      </c>
      <c r="F4375" s="62" t="s">
        <v>15768</v>
      </c>
    </row>
    <row r="4376" spans="1:6" x14ac:dyDescent="0.15">
      <c r="A4376" s="87" t="s">
        <v>8017</v>
      </c>
      <c r="B4376" s="91" t="s">
        <v>29086</v>
      </c>
      <c r="C4376" s="91" t="s">
        <v>29087</v>
      </c>
      <c r="D4376" s="91" t="s">
        <v>29088</v>
      </c>
      <c r="E4376" s="62" t="s">
        <v>15760</v>
      </c>
      <c r="F4376" s="62" t="s">
        <v>15768</v>
      </c>
    </row>
    <row r="4377" spans="1:6" x14ac:dyDescent="0.15">
      <c r="A4377" s="87" t="s">
        <v>8020</v>
      </c>
      <c r="B4377" s="91" t="s">
        <v>29089</v>
      </c>
      <c r="C4377" s="91" t="s">
        <v>29090</v>
      </c>
      <c r="D4377" s="91" t="s">
        <v>29091</v>
      </c>
      <c r="E4377" s="62" t="s">
        <v>15760</v>
      </c>
      <c r="F4377" s="62" t="s">
        <v>15768</v>
      </c>
    </row>
    <row r="4378" spans="1:6" x14ac:dyDescent="0.15">
      <c r="A4378" s="87" t="s">
        <v>8023</v>
      </c>
      <c r="B4378" s="91" t="s">
        <v>29092</v>
      </c>
      <c r="C4378" s="91" t="s">
        <v>29093</v>
      </c>
      <c r="D4378" s="91" t="s">
        <v>29094</v>
      </c>
      <c r="E4378" s="62" t="s">
        <v>15760</v>
      </c>
      <c r="F4378" s="62" t="s">
        <v>15768</v>
      </c>
    </row>
    <row r="4379" spans="1:6" x14ac:dyDescent="0.15">
      <c r="A4379" s="87" t="s">
        <v>8026</v>
      </c>
      <c r="B4379" s="91" t="s">
        <v>29095</v>
      </c>
      <c r="C4379" s="91" t="s">
        <v>29096</v>
      </c>
      <c r="D4379" s="91" t="s">
        <v>29097</v>
      </c>
      <c r="E4379" s="62" t="s">
        <v>15760</v>
      </c>
      <c r="F4379" s="62" t="s">
        <v>15768</v>
      </c>
    </row>
    <row r="4380" spans="1:6" x14ac:dyDescent="0.15">
      <c r="A4380" s="87" t="s">
        <v>8029</v>
      </c>
      <c r="B4380" s="91" t="s">
        <v>29098</v>
      </c>
      <c r="C4380" s="91" t="s">
        <v>29099</v>
      </c>
      <c r="D4380" s="91" t="s">
        <v>29100</v>
      </c>
      <c r="E4380" s="62" t="s">
        <v>15760</v>
      </c>
      <c r="F4380" s="62" t="s">
        <v>15768</v>
      </c>
    </row>
    <row r="4381" spans="1:6" x14ac:dyDescent="0.15">
      <c r="A4381" s="87" t="s">
        <v>8032</v>
      </c>
      <c r="B4381" s="91" t="s">
        <v>29101</v>
      </c>
      <c r="C4381" s="91" t="s">
        <v>29102</v>
      </c>
      <c r="D4381" s="91" t="s">
        <v>29103</v>
      </c>
      <c r="E4381" s="62" t="s">
        <v>15760</v>
      </c>
      <c r="F4381" s="62" t="s">
        <v>15768</v>
      </c>
    </row>
    <row r="4382" spans="1:6" x14ac:dyDescent="0.15">
      <c r="A4382" s="87" t="s">
        <v>8035</v>
      </c>
      <c r="B4382" s="91" t="s">
        <v>29104</v>
      </c>
      <c r="C4382" s="91" t="s">
        <v>29105</v>
      </c>
      <c r="D4382" s="91" t="s">
        <v>29106</v>
      </c>
      <c r="E4382" s="62" t="s">
        <v>15760</v>
      </c>
      <c r="F4382" s="62" t="s">
        <v>15768</v>
      </c>
    </row>
    <row r="4383" spans="1:6" x14ac:dyDescent="0.15">
      <c r="A4383" s="87" t="s">
        <v>8038</v>
      </c>
      <c r="B4383" s="91" t="s">
        <v>29107</v>
      </c>
      <c r="C4383" s="91" t="s">
        <v>29108</v>
      </c>
      <c r="D4383" s="91" t="s">
        <v>29109</v>
      </c>
      <c r="E4383" s="62" t="s">
        <v>15760</v>
      </c>
      <c r="F4383" s="62" t="s">
        <v>15768</v>
      </c>
    </row>
    <row r="4384" spans="1:6" x14ac:dyDescent="0.15">
      <c r="A4384" s="87" t="s">
        <v>8041</v>
      </c>
      <c r="B4384" s="91" t="s">
        <v>29110</v>
      </c>
      <c r="C4384" s="91" t="s">
        <v>29111</v>
      </c>
      <c r="D4384" s="91" t="s">
        <v>29112</v>
      </c>
      <c r="E4384" s="62" t="s">
        <v>15760</v>
      </c>
      <c r="F4384" s="62" t="s">
        <v>15768</v>
      </c>
    </row>
    <row r="4385" spans="1:6" x14ac:dyDescent="0.15">
      <c r="A4385" s="87" t="s">
        <v>8044</v>
      </c>
      <c r="B4385" s="91" t="s">
        <v>29113</v>
      </c>
      <c r="C4385" s="91" t="s">
        <v>29114</v>
      </c>
      <c r="D4385" s="91" t="s">
        <v>29115</v>
      </c>
      <c r="E4385" s="62" t="s">
        <v>15760</v>
      </c>
      <c r="F4385" s="62" t="s">
        <v>15768</v>
      </c>
    </row>
    <row r="4386" spans="1:6" x14ac:dyDescent="0.15">
      <c r="A4386" s="87" t="s">
        <v>8047</v>
      </c>
      <c r="B4386" s="91" t="s">
        <v>29116</v>
      </c>
      <c r="C4386" s="91" t="s">
        <v>29117</v>
      </c>
      <c r="D4386" s="91" t="s">
        <v>29118</v>
      </c>
      <c r="E4386" s="62" t="s">
        <v>15760</v>
      </c>
      <c r="F4386" s="62" t="s">
        <v>15768</v>
      </c>
    </row>
    <row r="4387" spans="1:6" x14ac:dyDescent="0.15">
      <c r="A4387" s="87" t="s">
        <v>8050</v>
      </c>
      <c r="B4387" s="91" t="s">
        <v>29119</v>
      </c>
      <c r="C4387" s="91" t="s">
        <v>29120</v>
      </c>
      <c r="D4387" s="91" t="s">
        <v>29121</v>
      </c>
      <c r="E4387" s="62" t="s">
        <v>15760</v>
      </c>
      <c r="F4387" s="62" t="s">
        <v>15768</v>
      </c>
    </row>
    <row r="4388" spans="1:6" x14ac:dyDescent="0.15">
      <c r="A4388" s="87" t="s">
        <v>8053</v>
      </c>
      <c r="B4388" s="91" t="s">
        <v>29122</v>
      </c>
      <c r="C4388" s="91" t="s">
        <v>29123</v>
      </c>
      <c r="D4388" s="91" t="s">
        <v>29124</v>
      </c>
      <c r="E4388" s="62" t="s">
        <v>15760</v>
      </c>
      <c r="F4388" s="62" t="s">
        <v>15768</v>
      </c>
    </row>
    <row r="4389" spans="1:6" x14ac:dyDescent="0.15">
      <c r="A4389" s="87" t="s">
        <v>8056</v>
      </c>
      <c r="B4389" s="91" t="s">
        <v>29125</v>
      </c>
      <c r="C4389" s="91" t="s">
        <v>29126</v>
      </c>
      <c r="D4389" s="91" t="s">
        <v>29127</v>
      </c>
      <c r="E4389" s="62" t="s">
        <v>15760</v>
      </c>
      <c r="F4389" s="62" t="s">
        <v>15768</v>
      </c>
    </row>
    <row r="4390" spans="1:6" x14ac:dyDescent="0.15">
      <c r="A4390" s="87" t="s">
        <v>8059</v>
      </c>
      <c r="B4390" s="91" t="s">
        <v>29128</v>
      </c>
      <c r="C4390" s="91" t="s">
        <v>29129</v>
      </c>
      <c r="D4390" s="91" t="s">
        <v>29130</v>
      </c>
      <c r="E4390" s="62" t="s">
        <v>15760</v>
      </c>
      <c r="F4390" s="62" t="s">
        <v>15768</v>
      </c>
    </row>
    <row r="4391" spans="1:6" x14ac:dyDescent="0.15">
      <c r="A4391" s="87" t="s">
        <v>8061</v>
      </c>
      <c r="B4391" s="91" t="s">
        <v>29131</v>
      </c>
      <c r="C4391" s="91" t="s">
        <v>29132</v>
      </c>
      <c r="D4391" s="91" t="s">
        <v>29133</v>
      </c>
      <c r="E4391" s="62" t="s">
        <v>15760</v>
      </c>
      <c r="F4391" s="62" t="s">
        <v>15768</v>
      </c>
    </row>
    <row r="4392" spans="1:6" x14ac:dyDescent="0.15">
      <c r="A4392" s="87" t="s">
        <v>8064</v>
      </c>
      <c r="B4392" s="91" t="s">
        <v>29134</v>
      </c>
      <c r="C4392" s="91" t="s">
        <v>29135</v>
      </c>
      <c r="D4392" s="91" t="s">
        <v>29136</v>
      </c>
      <c r="E4392" s="62" t="s">
        <v>15760</v>
      </c>
      <c r="F4392" s="62" t="s">
        <v>15768</v>
      </c>
    </row>
    <row r="4393" spans="1:6" x14ac:dyDescent="0.15">
      <c r="A4393" s="87" t="s">
        <v>8067</v>
      </c>
      <c r="B4393" s="91" t="s">
        <v>29137</v>
      </c>
      <c r="C4393" s="91" t="s">
        <v>29138</v>
      </c>
      <c r="D4393" s="91" t="s">
        <v>29139</v>
      </c>
      <c r="E4393" s="62" t="s">
        <v>15760</v>
      </c>
      <c r="F4393" s="62" t="s">
        <v>15768</v>
      </c>
    </row>
    <row r="4394" spans="1:6" x14ac:dyDescent="0.15">
      <c r="A4394" s="87" t="s">
        <v>8070</v>
      </c>
      <c r="B4394" s="91" t="s">
        <v>29140</v>
      </c>
      <c r="C4394" s="91" t="s">
        <v>29141</v>
      </c>
      <c r="D4394" s="91" t="s">
        <v>29142</v>
      </c>
      <c r="E4394" s="62" t="s">
        <v>15760</v>
      </c>
      <c r="F4394" s="62" t="s">
        <v>15768</v>
      </c>
    </row>
    <row r="4395" spans="1:6" x14ac:dyDescent="0.15">
      <c r="A4395" s="87" t="s">
        <v>8073</v>
      </c>
      <c r="B4395" s="91" t="s">
        <v>29143</v>
      </c>
      <c r="C4395" s="91" t="s">
        <v>29144</v>
      </c>
      <c r="D4395" s="91" t="s">
        <v>29145</v>
      </c>
      <c r="E4395" s="62" t="s">
        <v>15760</v>
      </c>
      <c r="F4395" s="62" t="s">
        <v>15768</v>
      </c>
    </row>
    <row r="4396" spans="1:6" x14ac:dyDescent="0.15">
      <c r="A4396" s="87" t="s">
        <v>8076</v>
      </c>
      <c r="B4396" s="91" t="s">
        <v>29146</v>
      </c>
      <c r="C4396" s="91" t="s">
        <v>29147</v>
      </c>
      <c r="D4396" s="91" t="s">
        <v>29148</v>
      </c>
      <c r="E4396" s="62" t="s">
        <v>15760</v>
      </c>
      <c r="F4396" s="62" t="s">
        <v>15768</v>
      </c>
    </row>
    <row r="4397" spans="1:6" x14ac:dyDescent="0.15">
      <c r="A4397" s="87" t="s">
        <v>8079</v>
      </c>
      <c r="B4397" s="91" t="s">
        <v>29149</v>
      </c>
      <c r="C4397" s="91" t="s">
        <v>29150</v>
      </c>
      <c r="D4397" s="91" t="s">
        <v>29151</v>
      </c>
      <c r="E4397" s="62" t="s">
        <v>15760</v>
      </c>
      <c r="F4397" s="62" t="s">
        <v>15768</v>
      </c>
    </row>
    <row r="4398" spans="1:6" x14ac:dyDescent="0.15">
      <c r="A4398" s="87" t="s">
        <v>8082</v>
      </c>
      <c r="B4398" s="91" t="s">
        <v>29152</v>
      </c>
      <c r="C4398" s="91" t="s">
        <v>29153</v>
      </c>
      <c r="D4398" s="91" t="s">
        <v>29154</v>
      </c>
      <c r="E4398" s="62" t="s">
        <v>15760</v>
      </c>
      <c r="F4398" s="62" t="s">
        <v>15768</v>
      </c>
    </row>
    <row r="4399" spans="1:6" x14ac:dyDescent="0.15">
      <c r="A4399" s="87" t="s">
        <v>8085</v>
      </c>
      <c r="B4399" s="91" t="s">
        <v>29155</v>
      </c>
      <c r="C4399" s="91" t="s">
        <v>29156</v>
      </c>
      <c r="D4399" s="91" t="s">
        <v>29157</v>
      </c>
      <c r="E4399" s="62" t="s">
        <v>15760</v>
      </c>
      <c r="F4399" s="62" t="s">
        <v>15768</v>
      </c>
    </row>
    <row r="4400" spans="1:6" x14ac:dyDescent="0.15">
      <c r="A4400" s="87" t="s">
        <v>8088</v>
      </c>
      <c r="B4400" s="91" t="s">
        <v>29158</v>
      </c>
      <c r="C4400" s="91" t="s">
        <v>29159</v>
      </c>
      <c r="D4400" s="91" t="s">
        <v>29160</v>
      </c>
      <c r="E4400" s="62" t="s">
        <v>15760</v>
      </c>
      <c r="F4400" s="62" t="s">
        <v>15768</v>
      </c>
    </row>
    <row r="4401" spans="1:6" x14ac:dyDescent="0.15">
      <c r="A4401" s="87" t="s">
        <v>8091</v>
      </c>
      <c r="B4401" s="91" t="s">
        <v>29161</v>
      </c>
      <c r="C4401" s="91" t="s">
        <v>29162</v>
      </c>
      <c r="D4401" s="91" t="s">
        <v>29163</v>
      </c>
      <c r="E4401" s="62" t="s">
        <v>15760</v>
      </c>
      <c r="F4401" s="62" t="s">
        <v>15768</v>
      </c>
    </row>
    <row r="4402" spans="1:6" x14ac:dyDescent="0.15">
      <c r="A4402" s="87" t="s">
        <v>8094</v>
      </c>
      <c r="B4402" s="91" t="s">
        <v>29164</v>
      </c>
      <c r="C4402" s="91" t="s">
        <v>29165</v>
      </c>
      <c r="D4402" s="91" t="s">
        <v>29166</v>
      </c>
      <c r="E4402" s="62" t="s">
        <v>15760</v>
      </c>
      <c r="F4402" s="62" t="s">
        <v>15768</v>
      </c>
    </row>
    <row r="4403" spans="1:6" x14ac:dyDescent="0.15">
      <c r="A4403" s="87" t="s">
        <v>8097</v>
      </c>
      <c r="B4403" s="91" t="s">
        <v>29167</v>
      </c>
      <c r="C4403" s="91" t="s">
        <v>29168</v>
      </c>
      <c r="D4403" s="91" t="s">
        <v>29169</v>
      </c>
      <c r="E4403" s="62" t="s">
        <v>15760</v>
      </c>
      <c r="F4403" s="62" t="s">
        <v>15768</v>
      </c>
    </row>
    <row r="4404" spans="1:6" x14ac:dyDescent="0.15">
      <c r="A4404" s="87" t="s">
        <v>3105</v>
      </c>
      <c r="B4404" s="91" t="s">
        <v>29170</v>
      </c>
      <c r="C4404" s="91" t="s">
        <v>29171</v>
      </c>
      <c r="D4404" s="91" t="s">
        <v>29172</v>
      </c>
      <c r="E4404" s="62" t="s">
        <v>15760</v>
      </c>
      <c r="F4404" s="62" t="s">
        <v>15764</v>
      </c>
    </row>
    <row r="4405" spans="1:6" x14ac:dyDescent="0.15">
      <c r="A4405" s="87" t="s">
        <v>8100</v>
      </c>
      <c r="B4405" s="91" t="s">
        <v>29173</v>
      </c>
      <c r="C4405" s="91" t="s">
        <v>29174</v>
      </c>
      <c r="D4405" s="91" t="s">
        <v>29175</v>
      </c>
      <c r="E4405" s="62" t="s">
        <v>15760</v>
      </c>
      <c r="F4405" s="62" t="s">
        <v>15768</v>
      </c>
    </row>
    <row r="4406" spans="1:6" x14ac:dyDescent="0.15">
      <c r="A4406" s="87" t="s">
        <v>8103</v>
      </c>
      <c r="B4406" s="91" t="s">
        <v>29176</v>
      </c>
      <c r="C4406" s="91" t="s">
        <v>29177</v>
      </c>
      <c r="D4406" s="91" t="s">
        <v>29178</v>
      </c>
      <c r="E4406" s="62" t="s">
        <v>15760</v>
      </c>
      <c r="F4406" s="62" t="s">
        <v>15768</v>
      </c>
    </row>
    <row r="4407" spans="1:6" x14ac:dyDescent="0.15">
      <c r="A4407" s="87" t="s">
        <v>8106</v>
      </c>
      <c r="B4407" s="91" t="s">
        <v>29179</v>
      </c>
      <c r="C4407" s="91" t="s">
        <v>29180</v>
      </c>
      <c r="D4407" s="91" t="s">
        <v>29181</v>
      </c>
      <c r="E4407" s="62" t="s">
        <v>15760</v>
      </c>
      <c r="F4407" s="62" t="s">
        <v>15768</v>
      </c>
    </row>
    <row r="4408" spans="1:6" x14ac:dyDescent="0.15">
      <c r="A4408" s="87" t="s">
        <v>8109</v>
      </c>
      <c r="B4408" s="91" t="s">
        <v>29182</v>
      </c>
      <c r="C4408" s="91" t="s">
        <v>29183</v>
      </c>
      <c r="D4408" s="91" t="s">
        <v>29184</v>
      </c>
      <c r="E4408" s="62" t="s">
        <v>15760</v>
      </c>
      <c r="F4408" s="62" t="s">
        <v>15768</v>
      </c>
    </row>
    <row r="4409" spans="1:6" x14ac:dyDescent="0.15">
      <c r="A4409" s="87" t="s">
        <v>8112</v>
      </c>
      <c r="B4409" s="91" t="s">
        <v>29185</v>
      </c>
      <c r="C4409" s="91" t="s">
        <v>29186</v>
      </c>
      <c r="D4409" s="91" t="s">
        <v>29187</v>
      </c>
      <c r="E4409" s="62" t="s">
        <v>15760</v>
      </c>
      <c r="F4409" s="62" t="s">
        <v>15768</v>
      </c>
    </row>
    <row r="4410" spans="1:6" x14ac:dyDescent="0.15">
      <c r="A4410" s="87" t="s">
        <v>8115</v>
      </c>
      <c r="B4410" s="91" t="s">
        <v>29188</v>
      </c>
      <c r="C4410" s="91" t="s">
        <v>29189</v>
      </c>
      <c r="D4410" s="91" t="s">
        <v>29190</v>
      </c>
      <c r="E4410" s="62" t="s">
        <v>15760</v>
      </c>
      <c r="F4410" s="62" t="s">
        <v>15768</v>
      </c>
    </row>
    <row r="4411" spans="1:6" x14ac:dyDescent="0.15">
      <c r="A4411" s="87" t="s">
        <v>8117</v>
      </c>
      <c r="B4411" s="91" t="s">
        <v>29191</v>
      </c>
      <c r="C4411" s="91" t="s">
        <v>29192</v>
      </c>
      <c r="D4411" s="91" t="s">
        <v>29193</v>
      </c>
      <c r="E4411" s="62" t="s">
        <v>15760</v>
      </c>
      <c r="F4411" s="62" t="s">
        <v>15768</v>
      </c>
    </row>
    <row r="4412" spans="1:6" x14ac:dyDescent="0.15">
      <c r="A4412" s="87" t="s">
        <v>8120</v>
      </c>
      <c r="B4412" s="91" t="s">
        <v>29194</v>
      </c>
      <c r="C4412" s="91" t="s">
        <v>29195</v>
      </c>
      <c r="D4412" s="91" t="s">
        <v>29196</v>
      </c>
      <c r="E4412" s="62" t="s">
        <v>15760</v>
      </c>
      <c r="F4412" s="62" t="s">
        <v>15768</v>
      </c>
    </row>
    <row r="4413" spans="1:6" x14ac:dyDescent="0.15">
      <c r="A4413" s="87" t="s">
        <v>8123</v>
      </c>
      <c r="B4413" s="91" t="s">
        <v>29197</v>
      </c>
      <c r="C4413" s="91" t="s">
        <v>29198</v>
      </c>
      <c r="D4413" s="91" t="s">
        <v>29199</v>
      </c>
      <c r="E4413" s="62" t="s">
        <v>15760</v>
      </c>
      <c r="F4413" s="62" t="s">
        <v>15768</v>
      </c>
    </row>
    <row r="4414" spans="1:6" x14ac:dyDescent="0.15">
      <c r="A4414" s="87" t="s">
        <v>8126</v>
      </c>
      <c r="B4414" s="91" t="s">
        <v>29200</v>
      </c>
      <c r="C4414" s="91" t="s">
        <v>29201</v>
      </c>
      <c r="D4414" s="91" t="s">
        <v>29202</v>
      </c>
      <c r="E4414" s="62" t="s">
        <v>15760</v>
      </c>
      <c r="F4414" s="62" t="s">
        <v>15768</v>
      </c>
    </row>
    <row r="4415" spans="1:6" x14ac:dyDescent="0.15">
      <c r="A4415" s="87" t="s">
        <v>8129</v>
      </c>
      <c r="B4415" s="91" t="s">
        <v>29203</v>
      </c>
      <c r="C4415" s="91" t="s">
        <v>29204</v>
      </c>
      <c r="D4415" s="91" t="s">
        <v>29205</v>
      </c>
      <c r="E4415" s="62" t="s">
        <v>15760</v>
      </c>
      <c r="F4415" s="62" t="s">
        <v>15768</v>
      </c>
    </row>
    <row r="4416" spans="1:6" x14ac:dyDescent="0.15">
      <c r="A4416" s="87" t="s">
        <v>20252</v>
      </c>
      <c r="B4416" s="91" t="s">
        <v>29206</v>
      </c>
      <c r="C4416" s="91" t="s">
        <v>29207</v>
      </c>
      <c r="D4416" s="91" t="s">
        <v>29208</v>
      </c>
      <c r="E4416" s="62" t="s">
        <v>15760</v>
      </c>
      <c r="F4416" s="62" t="s">
        <v>15768</v>
      </c>
    </row>
    <row r="4417" spans="1:6" x14ac:dyDescent="0.15">
      <c r="A4417" s="87" t="s">
        <v>8134</v>
      </c>
      <c r="B4417" s="91" t="s">
        <v>29209</v>
      </c>
      <c r="C4417" s="91" t="s">
        <v>29210</v>
      </c>
      <c r="D4417" s="91" t="s">
        <v>29211</v>
      </c>
      <c r="E4417" s="62" t="s">
        <v>15760</v>
      </c>
      <c r="F4417" s="62" t="s">
        <v>15768</v>
      </c>
    </row>
    <row r="4418" spans="1:6" x14ac:dyDescent="0.15">
      <c r="A4418" s="87" t="s">
        <v>8137</v>
      </c>
      <c r="B4418" s="91" t="s">
        <v>29212</v>
      </c>
      <c r="C4418" s="91" t="s">
        <v>29213</v>
      </c>
      <c r="D4418" s="91" t="s">
        <v>29214</v>
      </c>
      <c r="E4418" s="62" t="s">
        <v>15760</v>
      </c>
      <c r="F4418" s="62" t="s">
        <v>15768</v>
      </c>
    </row>
    <row r="4419" spans="1:6" x14ac:dyDescent="0.15">
      <c r="A4419" s="87" t="s">
        <v>8140</v>
      </c>
      <c r="B4419" s="91" t="s">
        <v>29215</v>
      </c>
      <c r="C4419" s="91" t="s">
        <v>29216</v>
      </c>
      <c r="D4419" s="91" t="s">
        <v>29217</v>
      </c>
      <c r="E4419" s="62" t="s">
        <v>15760</v>
      </c>
      <c r="F4419" s="62" t="s">
        <v>15768</v>
      </c>
    </row>
    <row r="4420" spans="1:6" x14ac:dyDescent="0.15">
      <c r="A4420" s="87" t="s">
        <v>8143</v>
      </c>
      <c r="B4420" s="91" t="s">
        <v>29218</v>
      </c>
      <c r="C4420" s="91" t="s">
        <v>29219</v>
      </c>
      <c r="D4420" s="91" t="s">
        <v>29220</v>
      </c>
      <c r="E4420" s="62" t="s">
        <v>15760</v>
      </c>
      <c r="F4420" s="62" t="s">
        <v>15768</v>
      </c>
    </row>
    <row r="4421" spans="1:6" x14ac:dyDescent="0.15">
      <c r="A4421" s="87" t="s">
        <v>8146</v>
      </c>
      <c r="B4421" s="91" t="s">
        <v>29221</v>
      </c>
      <c r="C4421" s="91" t="s">
        <v>29222</v>
      </c>
      <c r="D4421" s="91" t="s">
        <v>29223</v>
      </c>
      <c r="E4421" s="62" t="s">
        <v>15760</v>
      </c>
      <c r="F4421" s="62" t="s">
        <v>15768</v>
      </c>
    </row>
    <row r="4422" spans="1:6" x14ac:dyDescent="0.15">
      <c r="A4422" s="87" t="s">
        <v>8149</v>
      </c>
      <c r="B4422" s="91" t="s">
        <v>29224</v>
      </c>
      <c r="C4422" s="91" t="s">
        <v>29225</v>
      </c>
      <c r="D4422" s="91" t="s">
        <v>29226</v>
      </c>
      <c r="E4422" s="62" t="s">
        <v>15760</v>
      </c>
      <c r="F4422" s="62" t="s">
        <v>15768</v>
      </c>
    </row>
    <row r="4423" spans="1:6" x14ac:dyDescent="0.15">
      <c r="A4423" s="87" t="s">
        <v>8151</v>
      </c>
      <c r="B4423" s="91" t="s">
        <v>29227</v>
      </c>
      <c r="C4423" s="91" t="s">
        <v>29228</v>
      </c>
      <c r="D4423" s="91" t="s">
        <v>29229</v>
      </c>
      <c r="E4423" s="62" t="s">
        <v>15760</v>
      </c>
      <c r="F4423" s="62" t="s">
        <v>15768</v>
      </c>
    </row>
    <row r="4424" spans="1:6" x14ac:dyDescent="0.15">
      <c r="A4424" s="87" t="s">
        <v>8154</v>
      </c>
      <c r="B4424" s="91" t="s">
        <v>29230</v>
      </c>
      <c r="C4424" s="91" t="s">
        <v>29231</v>
      </c>
      <c r="D4424" s="91" t="s">
        <v>29232</v>
      </c>
      <c r="E4424" s="62" t="s">
        <v>15760</v>
      </c>
      <c r="F4424" s="62" t="s">
        <v>15768</v>
      </c>
    </row>
    <row r="4425" spans="1:6" x14ac:dyDescent="0.15">
      <c r="A4425" s="87" t="s">
        <v>8157</v>
      </c>
      <c r="B4425" s="91" t="s">
        <v>29233</v>
      </c>
      <c r="C4425" s="91" t="s">
        <v>29234</v>
      </c>
      <c r="D4425" s="91" t="s">
        <v>29235</v>
      </c>
      <c r="E4425" s="62" t="s">
        <v>15760</v>
      </c>
      <c r="F4425" s="62" t="s">
        <v>15768</v>
      </c>
    </row>
    <row r="4426" spans="1:6" x14ac:dyDescent="0.15">
      <c r="A4426" s="87" t="s">
        <v>8160</v>
      </c>
      <c r="B4426" s="91" t="s">
        <v>29236</v>
      </c>
      <c r="C4426" s="91" t="s">
        <v>29237</v>
      </c>
      <c r="D4426" s="91" t="s">
        <v>29238</v>
      </c>
      <c r="E4426" s="62" t="s">
        <v>15760</v>
      </c>
      <c r="F4426" s="62" t="s">
        <v>15768</v>
      </c>
    </row>
    <row r="4427" spans="1:6" x14ac:dyDescent="0.15">
      <c r="A4427" s="87" t="s">
        <v>8163</v>
      </c>
      <c r="B4427" s="91" t="s">
        <v>29239</v>
      </c>
      <c r="C4427" s="91" t="s">
        <v>29240</v>
      </c>
      <c r="D4427" s="91" t="s">
        <v>29241</v>
      </c>
      <c r="E4427" s="62" t="s">
        <v>15760</v>
      </c>
      <c r="F4427" s="62" t="s">
        <v>15768</v>
      </c>
    </row>
    <row r="4428" spans="1:6" x14ac:dyDescent="0.15">
      <c r="A4428" s="87" t="s">
        <v>8166</v>
      </c>
      <c r="B4428" s="91" t="s">
        <v>29242</v>
      </c>
      <c r="C4428" s="91" t="s">
        <v>29243</v>
      </c>
      <c r="D4428" s="91" t="s">
        <v>29244</v>
      </c>
      <c r="E4428" s="62" t="s">
        <v>15760</v>
      </c>
      <c r="F4428" s="62" t="s">
        <v>15768</v>
      </c>
    </row>
    <row r="4429" spans="1:6" x14ac:dyDescent="0.15">
      <c r="A4429" s="87" t="s">
        <v>8169</v>
      </c>
      <c r="B4429" s="91" t="s">
        <v>29245</v>
      </c>
      <c r="C4429" s="91" t="s">
        <v>29246</v>
      </c>
      <c r="D4429" s="91" t="s">
        <v>29247</v>
      </c>
      <c r="E4429" s="62" t="s">
        <v>15760</v>
      </c>
      <c r="F4429" s="62" t="s">
        <v>15768</v>
      </c>
    </row>
    <row r="4430" spans="1:6" x14ac:dyDescent="0.15">
      <c r="A4430" s="87" t="s">
        <v>8172</v>
      </c>
      <c r="B4430" s="91" t="s">
        <v>29248</v>
      </c>
      <c r="C4430" s="91" t="s">
        <v>29249</v>
      </c>
      <c r="D4430" s="91" t="s">
        <v>29250</v>
      </c>
      <c r="E4430" s="62" t="s">
        <v>15760</v>
      </c>
      <c r="F4430" s="62" t="s">
        <v>15768</v>
      </c>
    </row>
    <row r="4431" spans="1:6" x14ac:dyDescent="0.15">
      <c r="A4431" s="87" t="s">
        <v>8175</v>
      </c>
      <c r="B4431" s="91" t="s">
        <v>29251</v>
      </c>
      <c r="C4431" s="91" t="s">
        <v>29252</v>
      </c>
      <c r="D4431" s="91" t="s">
        <v>29253</v>
      </c>
      <c r="E4431" s="62" t="s">
        <v>15760</v>
      </c>
      <c r="F4431" s="62" t="s">
        <v>15768</v>
      </c>
    </row>
    <row r="4432" spans="1:6" x14ac:dyDescent="0.15">
      <c r="A4432" s="87" t="s">
        <v>8178</v>
      </c>
      <c r="B4432" s="91" t="s">
        <v>29254</v>
      </c>
      <c r="C4432" s="91" t="s">
        <v>29255</v>
      </c>
      <c r="D4432" s="91" t="s">
        <v>29256</v>
      </c>
      <c r="E4432" s="62" t="s">
        <v>15760</v>
      </c>
      <c r="F4432" s="62" t="s">
        <v>15768</v>
      </c>
    </row>
    <row r="4433" spans="1:6" x14ac:dyDescent="0.15">
      <c r="A4433" s="87" t="s">
        <v>8181</v>
      </c>
      <c r="B4433" s="91" t="s">
        <v>29257</v>
      </c>
      <c r="C4433" s="91" t="s">
        <v>29258</v>
      </c>
      <c r="D4433" s="91" t="s">
        <v>29259</v>
      </c>
      <c r="E4433" s="62" t="s">
        <v>15760</v>
      </c>
      <c r="F4433" s="62" t="s">
        <v>15768</v>
      </c>
    </row>
    <row r="4434" spans="1:6" x14ac:dyDescent="0.15">
      <c r="A4434" s="87" t="s">
        <v>8184</v>
      </c>
      <c r="B4434" s="91" t="s">
        <v>29260</v>
      </c>
      <c r="C4434" s="91" t="s">
        <v>29261</v>
      </c>
      <c r="D4434" s="91" t="s">
        <v>29262</v>
      </c>
      <c r="E4434" s="62" t="s">
        <v>15760</v>
      </c>
      <c r="F4434" s="62" t="s">
        <v>15768</v>
      </c>
    </row>
    <row r="4435" spans="1:6" x14ac:dyDescent="0.15">
      <c r="A4435" s="87" t="s">
        <v>8187</v>
      </c>
      <c r="B4435" s="91" t="s">
        <v>29263</v>
      </c>
      <c r="C4435" s="91" t="s">
        <v>29264</v>
      </c>
      <c r="D4435" s="91" t="s">
        <v>29265</v>
      </c>
      <c r="E4435" s="62" t="s">
        <v>15760</v>
      </c>
      <c r="F4435" s="62" t="s">
        <v>15768</v>
      </c>
    </row>
    <row r="4436" spans="1:6" x14ac:dyDescent="0.15">
      <c r="A4436" s="87" t="s">
        <v>8190</v>
      </c>
      <c r="B4436" s="91" t="s">
        <v>29266</v>
      </c>
      <c r="C4436" s="91" t="s">
        <v>29267</v>
      </c>
      <c r="D4436" s="91" t="s">
        <v>29268</v>
      </c>
      <c r="E4436" s="62" t="s">
        <v>15760</v>
      </c>
      <c r="F4436" s="62" t="s">
        <v>15768</v>
      </c>
    </row>
    <row r="4437" spans="1:6" x14ac:dyDescent="0.15">
      <c r="A4437" s="87" t="s">
        <v>8191</v>
      </c>
      <c r="B4437" s="91" t="s">
        <v>29269</v>
      </c>
      <c r="C4437" s="91" t="s">
        <v>29270</v>
      </c>
      <c r="D4437" s="91" t="s">
        <v>29271</v>
      </c>
      <c r="E4437" s="62" t="s">
        <v>15760</v>
      </c>
      <c r="F4437" s="62" t="s">
        <v>15768</v>
      </c>
    </row>
    <row r="4438" spans="1:6" x14ac:dyDescent="0.15">
      <c r="A4438" s="87" t="s">
        <v>8194</v>
      </c>
      <c r="B4438" s="91" t="s">
        <v>29272</v>
      </c>
      <c r="C4438" s="91" t="s">
        <v>29273</v>
      </c>
      <c r="D4438" s="91" t="s">
        <v>29274</v>
      </c>
      <c r="E4438" s="62" t="s">
        <v>15760</v>
      </c>
      <c r="F4438" s="62" t="s">
        <v>15768</v>
      </c>
    </row>
    <row r="4439" spans="1:6" x14ac:dyDescent="0.15">
      <c r="A4439" s="87" t="s">
        <v>3236</v>
      </c>
      <c r="B4439" s="91" t="s">
        <v>29275</v>
      </c>
      <c r="C4439" s="91" t="s">
        <v>29276</v>
      </c>
      <c r="D4439" s="91" t="s">
        <v>29277</v>
      </c>
      <c r="E4439" s="62" t="s">
        <v>15760</v>
      </c>
      <c r="F4439" s="62" t="s">
        <v>15764</v>
      </c>
    </row>
    <row r="4440" spans="1:6" x14ac:dyDescent="0.15">
      <c r="A4440" s="87" t="s">
        <v>3239</v>
      </c>
      <c r="B4440" s="91" t="s">
        <v>29278</v>
      </c>
      <c r="C4440" s="91" t="s">
        <v>29279</v>
      </c>
      <c r="D4440" s="91" t="s">
        <v>29280</v>
      </c>
      <c r="E4440" s="62" t="s">
        <v>15760</v>
      </c>
      <c r="F4440" s="62" t="s">
        <v>15764</v>
      </c>
    </row>
    <row r="4441" spans="1:6" x14ac:dyDescent="0.15">
      <c r="A4441" s="87" t="s">
        <v>3242</v>
      </c>
      <c r="B4441" s="91" t="s">
        <v>29281</v>
      </c>
      <c r="C4441" s="91" t="s">
        <v>29282</v>
      </c>
      <c r="D4441" s="91" t="s">
        <v>29283</v>
      </c>
      <c r="E4441" s="62" t="s">
        <v>15760</v>
      </c>
      <c r="F4441" s="62" t="s">
        <v>15764</v>
      </c>
    </row>
    <row r="4442" spans="1:6" x14ac:dyDescent="0.15">
      <c r="A4442" s="87" t="s">
        <v>3245</v>
      </c>
      <c r="B4442" s="91" t="s">
        <v>29284</v>
      </c>
      <c r="C4442" s="91" t="s">
        <v>29285</v>
      </c>
      <c r="D4442" s="91" t="s">
        <v>29286</v>
      </c>
      <c r="E4442" s="62" t="s">
        <v>15760</v>
      </c>
      <c r="F4442" s="62" t="s">
        <v>15764</v>
      </c>
    </row>
    <row r="4443" spans="1:6" x14ac:dyDescent="0.15">
      <c r="A4443" s="87" t="s">
        <v>3248</v>
      </c>
      <c r="B4443" s="91" t="s">
        <v>29287</v>
      </c>
      <c r="C4443" s="91" t="s">
        <v>29288</v>
      </c>
      <c r="D4443" s="91" t="s">
        <v>29289</v>
      </c>
      <c r="E4443" s="62" t="s">
        <v>15760</v>
      </c>
      <c r="F4443" s="62" t="s">
        <v>15764</v>
      </c>
    </row>
    <row r="4444" spans="1:6" x14ac:dyDescent="0.15">
      <c r="A4444" s="87" t="s">
        <v>3251</v>
      </c>
      <c r="B4444" s="91" t="s">
        <v>29290</v>
      </c>
      <c r="C4444" s="91" t="s">
        <v>29291</v>
      </c>
      <c r="D4444" s="91" t="s">
        <v>29292</v>
      </c>
      <c r="E4444" s="62" t="s">
        <v>15760</v>
      </c>
      <c r="F4444" s="62" t="s">
        <v>15764</v>
      </c>
    </row>
    <row r="4445" spans="1:6" x14ac:dyDescent="0.15">
      <c r="A4445" s="87" t="s">
        <v>3254</v>
      </c>
      <c r="B4445" s="91" t="s">
        <v>29293</v>
      </c>
      <c r="C4445" s="91" t="s">
        <v>29294</v>
      </c>
      <c r="D4445" s="91" t="s">
        <v>29295</v>
      </c>
      <c r="E4445" s="62" t="s">
        <v>15760</v>
      </c>
      <c r="F4445" s="62" t="s">
        <v>15764</v>
      </c>
    </row>
    <row r="4446" spans="1:6" x14ac:dyDescent="0.15">
      <c r="A4446" s="87" t="s">
        <v>3257</v>
      </c>
      <c r="B4446" s="91" t="s">
        <v>29296</v>
      </c>
      <c r="C4446" s="91" t="s">
        <v>29297</v>
      </c>
      <c r="D4446" s="91" t="s">
        <v>29298</v>
      </c>
      <c r="E4446" s="62" t="s">
        <v>15760</v>
      </c>
      <c r="F4446" s="62" t="s">
        <v>15764</v>
      </c>
    </row>
    <row r="4447" spans="1:6" x14ac:dyDescent="0.15">
      <c r="A4447" s="87" t="s">
        <v>3260</v>
      </c>
      <c r="B4447" s="91" t="s">
        <v>29299</v>
      </c>
      <c r="C4447" s="91" t="s">
        <v>29300</v>
      </c>
      <c r="D4447" s="91" t="s">
        <v>29301</v>
      </c>
      <c r="E4447" s="62" t="s">
        <v>15760</v>
      </c>
      <c r="F4447" s="62" t="s">
        <v>15764</v>
      </c>
    </row>
    <row r="4448" spans="1:6" x14ac:dyDescent="0.15">
      <c r="A4448" s="87" t="s">
        <v>3263</v>
      </c>
      <c r="B4448" s="91" t="s">
        <v>29302</v>
      </c>
      <c r="C4448" s="91" t="s">
        <v>29303</v>
      </c>
      <c r="D4448" s="91" t="s">
        <v>29304</v>
      </c>
      <c r="E4448" s="62" t="s">
        <v>15760</v>
      </c>
      <c r="F4448" s="62" t="s">
        <v>15764</v>
      </c>
    </row>
    <row r="4449" spans="1:6" x14ac:dyDescent="0.15">
      <c r="A4449" s="87" t="s">
        <v>3266</v>
      </c>
      <c r="B4449" s="91" t="s">
        <v>29305</v>
      </c>
      <c r="C4449" s="91" t="s">
        <v>29306</v>
      </c>
      <c r="D4449" s="91" t="s">
        <v>29307</v>
      </c>
      <c r="E4449" s="62" t="s">
        <v>15760</v>
      </c>
      <c r="F4449" s="62" t="s">
        <v>15764</v>
      </c>
    </row>
    <row r="4450" spans="1:6" x14ac:dyDescent="0.15">
      <c r="A4450" s="87" t="s">
        <v>3269</v>
      </c>
      <c r="B4450" s="91" t="s">
        <v>29308</v>
      </c>
      <c r="C4450" s="91" t="s">
        <v>29309</v>
      </c>
      <c r="D4450" s="91" t="s">
        <v>29310</v>
      </c>
      <c r="E4450" s="62" t="s">
        <v>15760</v>
      </c>
      <c r="F4450" s="62" t="s">
        <v>15764</v>
      </c>
    </row>
    <row r="4451" spans="1:6" x14ac:dyDescent="0.15">
      <c r="A4451" s="87" t="s">
        <v>3272</v>
      </c>
      <c r="B4451" s="91" t="s">
        <v>29311</v>
      </c>
      <c r="C4451" s="91" t="s">
        <v>29312</v>
      </c>
      <c r="D4451" s="91" t="s">
        <v>29313</v>
      </c>
      <c r="E4451" s="62" t="s">
        <v>15760</v>
      </c>
      <c r="F4451" s="62" t="s">
        <v>15764</v>
      </c>
    </row>
    <row r="4452" spans="1:6" x14ac:dyDescent="0.15">
      <c r="A4452" s="87" t="s">
        <v>3275</v>
      </c>
      <c r="B4452" s="91" t="s">
        <v>29314</v>
      </c>
      <c r="C4452" s="91" t="s">
        <v>29315</v>
      </c>
      <c r="D4452" s="91" t="s">
        <v>29316</v>
      </c>
      <c r="E4452" s="62" t="s">
        <v>15760</v>
      </c>
      <c r="F4452" s="62" t="s">
        <v>15764</v>
      </c>
    </row>
    <row r="4453" spans="1:6" x14ac:dyDescent="0.15">
      <c r="A4453" s="87" t="s">
        <v>3278</v>
      </c>
      <c r="B4453" s="91" t="s">
        <v>29317</v>
      </c>
      <c r="C4453" s="91" t="s">
        <v>29318</v>
      </c>
      <c r="D4453" s="91" t="s">
        <v>29319</v>
      </c>
      <c r="E4453" s="62" t="s">
        <v>15760</v>
      </c>
      <c r="F4453" s="62" t="s">
        <v>15764</v>
      </c>
    </row>
    <row r="4454" spans="1:6" x14ac:dyDescent="0.15">
      <c r="A4454" s="87" t="s">
        <v>3281</v>
      </c>
      <c r="B4454" s="91" t="s">
        <v>29320</v>
      </c>
      <c r="C4454" s="91" t="s">
        <v>29321</v>
      </c>
      <c r="D4454" s="91" t="s">
        <v>29322</v>
      </c>
      <c r="E4454" s="62" t="s">
        <v>15760</v>
      </c>
      <c r="F4454" s="62" t="s">
        <v>15764</v>
      </c>
    </row>
    <row r="4455" spans="1:6" x14ac:dyDescent="0.15">
      <c r="A4455" s="87" t="s">
        <v>3284</v>
      </c>
      <c r="B4455" s="91" t="s">
        <v>29323</v>
      </c>
      <c r="C4455" s="91" t="s">
        <v>29324</v>
      </c>
      <c r="D4455" s="91" t="s">
        <v>29325</v>
      </c>
      <c r="E4455" s="62" t="s">
        <v>15760</v>
      </c>
      <c r="F4455" s="62" t="s">
        <v>15764</v>
      </c>
    </row>
    <row r="4456" spans="1:6" x14ac:dyDescent="0.15">
      <c r="A4456" s="87" t="s">
        <v>3287</v>
      </c>
      <c r="B4456" s="91" t="s">
        <v>29326</v>
      </c>
      <c r="C4456" s="91" t="s">
        <v>29327</v>
      </c>
      <c r="D4456" s="91" t="s">
        <v>29328</v>
      </c>
      <c r="E4456" s="62" t="s">
        <v>15760</v>
      </c>
      <c r="F4456" s="62" t="s">
        <v>15764</v>
      </c>
    </row>
    <row r="4457" spans="1:6" x14ac:dyDescent="0.15">
      <c r="A4457" s="87" t="s">
        <v>3290</v>
      </c>
      <c r="B4457" s="91" t="s">
        <v>29329</v>
      </c>
      <c r="C4457" s="91" t="s">
        <v>29330</v>
      </c>
      <c r="D4457" s="91" t="s">
        <v>29331</v>
      </c>
      <c r="E4457" s="62" t="s">
        <v>15760</v>
      </c>
      <c r="F4457" s="62" t="s">
        <v>15764</v>
      </c>
    </row>
    <row r="4458" spans="1:6" x14ac:dyDescent="0.15">
      <c r="A4458" s="87" t="s">
        <v>3293</v>
      </c>
      <c r="B4458" s="91" t="s">
        <v>29332</v>
      </c>
      <c r="C4458" s="91" t="s">
        <v>29333</v>
      </c>
      <c r="D4458" s="91" t="s">
        <v>29334</v>
      </c>
      <c r="E4458" s="62" t="s">
        <v>15760</v>
      </c>
      <c r="F4458" s="62" t="s">
        <v>15764</v>
      </c>
    </row>
    <row r="4459" spans="1:6" x14ac:dyDescent="0.15">
      <c r="A4459" s="87" t="s">
        <v>3296</v>
      </c>
      <c r="B4459" s="91" t="s">
        <v>29335</v>
      </c>
      <c r="C4459" s="91" t="s">
        <v>29336</v>
      </c>
      <c r="D4459" s="91" t="s">
        <v>29337</v>
      </c>
      <c r="E4459" s="62" t="s">
        <v>15760</v>
      </c>
      <c r="F4459" s="62" t="s">
        <v>15764</v>
      </c>
    </row>
    <row r="4460" spans="1:6" x14ac:dyDescent="0.15">
      <c r="A4460" s="87" t="s">
        <v>3299</v>
      </c>
      <c r="B4460" s="91" t="s">
        <v>29338</v>
      </c>
      <c r="C4460" s="91" t="s">
        <v>29339</v>
      </c>
      <c r="D4460" s="91" t="s">
        <v>29340</v>
      </c>
      <c r="E4460" s="62" t="s">
        <v>15760</v>
      </c>
      <c r="F4460" s="62" t="s">
        <v>15764</v>
      </c>
    </row>
    <row r="4461" spans="1:6" x14ac:dyDescent="0.15">
      <c r="A4461" s="87" t="s">
        <v>3302</v>
      </c>
      <c r="B4461" s="91" t="s">
        <v>29341</v>
      </c>
      <c r="C4461" s="91" t="s">
        <v>29342</v>
      </c>
      <c r="D4461" s="91" t="s">
        <v>29343</v>
      </c>
      <c r="E4461" s="62" t="s">
        <v>15760</v>
      </c>
      <c r="F4461" s="62" t="s">
        <v>15764</v>
      </c>
    </row>
    <row r="4462" spans="1:6" x14ac:dyDescent="0.15">
      <c r="A4462" s="87" t="s">
        <v>3305</v>
      </c>
      <c r="B4462" s="91" t="s">
        <v>29344</v>
      </c>
      <c r="C4462" s="91" t="s">
        <v>29345</v>
      </c>
      <c r="D4462" s="91" t="s">
        <v>29346</v>
      </c>
      <c r="E4462" s="62" t="s">
        <v>15760</v>
      </c>
      <c r="F4462" s="62" t="s">
        <v>15764</v>
      </c>
    </row>
    <row r="4463" spans="1:6" x14ac:dyDescent="0.15">
      <c r="A4463" s="87" t="s">
        <v>3308</v>
      </c>
      <c r="B4463" s="91" t="s">
        <v>29347</v>
      </c>
      <c r="C4463" s="91" t="s">
        <v>29348</v>
      </c>
      <c r="D4463" s="91" t="s">
        <v>29349</v>
      </c>
      <c r="E4463" s="62" t="s">
        <v>15760</v>
      </c>
      <c r="F4463" s="62" t="s">
        <v>15764</v>
      </c>
    </row>
    <row r="4464" spans="1:6" x14ac:dyDescent="0.15">
      <c r="A4464" s="87" t="s">
        <v>3311</v>
      </c>
      <c r="B4464" s="91" t="s">
        <v>29350</v>
      </c>
      <c r="C4464" s="91" t="s">
        <v>29351</v>
      </c>
      <c r="D4464" s="91" t="s">
        <v>29352</v>
      </c>
      <c r="E4464" s="62" t="s">
        <v>15760</v>
      </c>
      <c r="F4464" s="62" t="s">
        <v>15764</v>
      </c>
    </row>
    <row r="4465" spans="1:6" x14ac:dyDescent="0.15">
      <c r="A4465" s="87" t="s">
        <v>3314</v>
      </c>
      <c r="B4465" s="91" t="s">
        <v>29353</v>
      </c>
      <c r="C4465" s="91" t="s">
        <v>29354</v>
      </c>
      <c r="D4465" s="91" t="s">
        <v>29355</v>
      </c>
      <c r="E4465" s="62" t="s">
        <v>15760</v>
      </c>
      <c r="F4465" s="62" t="s">
        <v>15764</v>
      </c>
    </row>
    <row r="4466" spans="1:6" x14ac:dyDescent="0.15">
      <c r="A4466" s="87" t="s">
        <v>3317</v>
      </c>
      <c r="B4466" s="91" t="s">
        <v>29356</v>
      </c>
      <c r="C4466" s="91" t="s">
        <v>29357</v>
      </c>
      <c r="D4466" s="91" t="s">
        <v>29358</v>
      </c>
      <c r="E4466" s="62" t="s">
        <v>15760</v>
      </c>
      <c r="F4466" s="62" t="s">
        <v>15764</v>
      </c>
    </row>
    <row r="4467" spans="1:6" x14ac:dyDescent="0.15">
      <c r="A4467" s="87" t="s">
        <v>3320</v>
      </c>
      <c r="B4467" s="91" t="s">
        <v>29359</v>
      </c>
      <c r="C4467" s="91" t="s">
        <v>29360</v>
      </c>
      <c r="D4467" s="91" t="s">
        <v>29361</v>
      </c>
      <c r="E4467" s="62" t="s">
        <v>15760</v>
      </c>
      <c r="F4467" s="62" t="s">
        <v>15764</v>
      </c>
    </row>
    <row r="4468" spans="1:6" x14ac:dyDescent="0.15">
      <c r="A4468" s="87" t="s">
        <v>3323</v>
      </c>
      <c r="B4468" s="91" t="s">
        <v>29362</v>
      </c>
      <c r="C4468" s="91" t="s">
        <v>29363</v>
      </c>
      <c r="D4468" s="91" t="s">
        <v>29364</v>
      </c>
      <c r="E4468" s="62" t="s">
        <v>15760</v>
      </c>
      <c r="F4468" s="62" t="s">
        <v>15764</v>
      </c>
    </row>
    <row r="4469" spans="1:6" x14ac:dyDescent="0.15">
      <c r="A4469" s="87" t="s">
        <v>3326</v>
      </c>
      <c r="B4469" s="91" t="s">
        <v>29365</v>
      </c>
      <c r="C4469" s="91" t="s">
        <v>29366</v>
      </c>
      <c r="D4469" s="91" t="s">
        <v>29367</v>
      </c>
      <c r="E4469" s="62" t="s">
        <v>15760</v>
      </c>
      <c r="F4469" s="62" t="s">
        <v>15764</v>
      </c>
    </row>
    <row r="4470" spans="1:6" x14ac:dyDescent="0.15">
      <c r="A4470" s="87" t="s">
        <v>3329</v>
      </c>
      <c r="B4470" s="91" t="s">
        <v>29368</v>
      </c>
      <c r="C4470" s="91" t="s">
        <v>29369</v>
      </c>
      <c r="D4470" s="91" t="s">
        <v>29370</v>
      </c>
      <c r="E4470" s="62" t="s">
        <v>15760</v>
      </c>
      <c r="F4470" s="62" t="s">
        <v>15764</v>
      </c>
    </row>
    <row r="4471" spans="1:6" x14ac:dyDescent="0.15">
      <c r="A4471" s="87" t="s">
        <v>3332</v>
      </c>
      <c r="B4471" s="91" t="s">
        <v>29371</v>
      </c>
      <c r="C4471" s="91" t="s">
        <v>29372</v>
      </c>
      <c r="D4471" s="91" t="s">
        <v>29373</v>
      </c>
      <c r="E4471" s="62" t="s">
        <v>15760</v>
      </c>
      <c r="F4471" s="62" t="s">
        <v>15764</v>
      </c>
    </row>
    <row r="4472" spans="1:6" x14ac:dyDescent="0.15">
      <c r="A4472" s="87" t="s">
        <v>3335</v>
      </c>
      <c r="B4472" s="91" t="s">
        <v>29374</v>
      </c>
      <c r="C4472" s="91" t="s">
        <v>29375</v>
      </c>
      <c r="D4472" s="91" t="s">
        <v>29376</v>
      </c>
      <c r="E4472" s="62" t="s">
        <v>15760</v>
      </c>
      <c r="F4472" s="62" t="s">
        <v>15764</v>
      </c>
    </row>
    <row r="4473" spans="1:6" x14ac:dyDescent="0.15">
      <c r="A4473" s="87" t="s">
        <v>3338</v>
      </c>
      <c r="B4473" s="91" t="s">
        <v>29377</v>
      </c>
      <c r="C4473" s="91" t="s">
        <v>29378</v>
      </c>
      <c r="D4473" s="91" t="s">
        <v>29379</v>
      </c>
      <c r="E4473" s="62" t="s">
        <v>15760</v>
      </c>
      <c r="F4473" s="62" t="s">
        <v>15764</v>
      </c>
    </row>
    <row r="4474" spans="1:6" x14ac:dyDescent="0.15">
      <c r="A4474" s="87" t="s">
        <v>3341</v>
      </c>
      <c r="B4474" s="91" t="s">
        <v>29380</v>
      </c>
      <c r="C4474" s="91" t="s">
        <v>29381</v>
      </c>
      <c r="D4474" s="91" t="s">
        <v>29382</v>
      </c>
      <c r="E4474" s="62" t="s">
        <v>15760</v>
      </c>
      <c r="F4474" s="62" t="s">
        <v>15764</v>
      </c>
    </row>
    <row r="4475" spans="1:6" x14ac:dyDescent="0.15">
      <c r="A4475" s="87" t="s">
        <v>3344</v>
      </c>
      <c r="B4475" s="91" t="s">
        <v>29383</v>
      </c>
      <c r="C4475" s="91" t="s">
        <v>29384</v>
      </c>
      <c r="D4475" s="91" t="s">
        <v>29385</v>
      </c>
      <c r="E4475" s="62" t="s">
        <v>15760</v>
      </c>
      <c r="F4475" s="62" t="s">
        <v>15764</v>
      </c>
    </row>
    <row r="4476" spans="1:6" x14ac:dyDescent="0.15">
      <c r="A4476" s="87" t="s">
        <v>3347</v>
      </c>
      <c r="B4476" s="91" t="s">
        <v>29386</v>
      </c>
      <c r="C4476" s="91" t="s">
        <v>29387</v>
      </c>
      <c r="D4476" s="91" t="s">
        <v>29388</v>
      </c>
      <c r="E4476" s="62" t="s">
        <v>15760</v>
      </c>
      <c r="F4476" s="62" t="s">
        <v>15764</v>
      </c>
    </row>
    <row r="4477" spans="1:6" x14ac:dyDescent="0.15">
      <c r="A4477" s="87" t="s">
        <v>3350</v>
      </c>
      <c r="B4477" s="91" t="s">
        <v>29389</v>
      </c>
      <c r="C4477" s="91" t="s">
        <v>29390</v>
      </c>
      <c r="D4477" s="91" t="s">
        <v>29391</v>
      </c>
      <c r="E4477" s="62" t="s">
        <v>15760</v>
      </c>
      <c r="F4477" s="62" t="s">
        <v>15764</v>
      </c>
    </row>
    <row r="4478" spans="1:6" x14ac:dyDescent="0.15">
      <c r="A4478" s="87" t="s">
        <v>3353</v>
      </c>
      <c r="B4478" s="91" t="s">
        <v>29392</v>
      </c>
      <c r="C4478" s="91" t="s">
        <v>29393</v>
      </c>
      <c r="D4478" s="91" t="s">
        <v>29394</v>
      </c>
      <c r="E4478" s="62" t="s">
        <v>15760</v>
      </c>
      <c r="F4478" s="62" t="s">
        <v>15764</v>
      </c>
    </row>
    <row r="4479" spans="1:6" x14ac:dyDescent="0.15">
      <c r="A4479" s="87" t="s">
        <v>3356</v>
      </c>
      <c r="B4479" s="91" t="s">
        <v>29395</v>
      </c>
      <c r="C4479" s="91" t="s">
        <v>29396</v>
      </c>
      <c r="D4479" s="91" t="s">
        <v>29397</v>
      </c>
      <c r="E4479" s="62" t="s">
        <v>15760</v>
      </c>
      <c r="F4479" s="62" t="s">
        <v>15764</v>
      </c>
    </row>
    <row r="4480" spans="1:6" x14ac:dyDescent="0.15">
      <c r="A4480" s="87" t="s">
        <v>3359</v>
      </c>
      <c r="B4480" s="91" t="s">
        <v>29398</v>
      </c>
      <c r="C4480" s="91" t="s">
        <v>29399</v>
      </c>
      <c r="D4480" s="91" t="s">
        <v>29400</v>
      </c>
      <c r="E4480" s="62" t="s">
        <v>15760</v>
      </c>
      <c r="F4480" s="62" t="s">
        <v>15764</v>
      </c>
    </row>
    <row r="4481" spans="1:6" x14ac:dyDescent="0.15">
      <c r="A4481" s="87" t="s">
        <v>3362</v>
      </c>
      <c r="B4481" s="91" t="s">
        <v>29401</v>
      </c>
      <c r="C4481" s="91" t="s">
        <v>29402</v>
      </c>
      <c r="D4481" s="91" t="s">
        <v>29403</v>
      </c>
      <c r="E4481" s="62" t="s">
        <v>15760</v>
      </c>
      <c r="F4481" s="62" t="s">
        <v>15764</v>
      </c>
    </row>
    <row r="4482" spans="1:6" x14ac:dyDescent="0.15">
      <c r="A4482" s="87" t="s">
        <v>3365</v>
      </c>
      <c r="B4482" s="91" t="s">
        <v>29404</v>
      </c>
      <c r="C4482" s="91" t="s">
        <v>29405</v>
      </c>
      <c r="D4482" s="91" t="s">
        <v>29406</v>
      </c>
      <c r="E4482" s="62" t="s">
        <v>15760</v>
      </c>
      <c r="F4482" s="62" t="s">
        <v>15764</v>
      </c>
    </row>
    <row r="4483" spans="1:6" x14ac:dyDescent="0.15">
      <c r="A4483" s="87" t="s">
        <v>3368</v>
      </c>
      <c r="B4483" s="91" t="s">
        <v>29407</v>
      </c>
      <c r="C4483" s="91" t="s">
        <v>29408</v>
      </c>
      <c r="D4483" s="91" t="s">
        <v>29409</v>
      </c>
      <c r="E4483" s="62" t="s">
        <v>15760</v>
      </c>
      <c r="F4483" s="62" t="s">
        <v>15764</v>
      </c>
    </row>
    <row r="4484" spans="1:6" x14ac:dyDescent="0.15">
      <c r="A4484" s="87" t="s">
        <v>3371</v>
      </c>
      <c r="B4484" s="91" t="s">
        <v>29410</v>
      </c>
      <c r="C4484" s="91" t="s">
        <v>29411</v>
      </c>
      <c r="D4484" s="91" t="s">
        <v>29412</v>
      </c>
      <c r="E4484" s="62" t="s">
        <v>15760</v>
      </c>
      <c r="F4484" s="62" t="s">
        <v>15764</v>
      </c>
    </row>
    <row r="4485" spans="1:6" x14ac:dyDescent="0.15">
      <c r="A4485" s="87" t="s">
        <v>3374</v>
      </c>
      <c r="B4485" s="91" t="s">
        <v>29413</v>
      </c>
      <c r="C4485" s="91" t="s">
        <v>29414</v>
      </c>
      <c r="D4485" s="91" t="s">
        <v>29415</v>
      </c>
      <c r="E4485" s="62" t="s">
        <v>15760</v>
      </c>
      <c r="F4485" s="62" t="s">
        <v>15764</v>
      </c>
    </row>
    <row r="4486" spans="1:6" x14ac:dyDescent="0.15">
      <c r="A4486" s="87" t="s">
        <v>3377</v>
      </c>
      <c r="B4486" s="91" t="s">
        <v>29416</v>
      </c>
      <c r="C4486" s="91" t="s">
        <v>29417</v>
      </c>
      <c r="D4486" s="91" t="s">
        <v>29418</v>
      </c>
      <c r="E4486" s="62" t="s">
        <v>15760</v>
      </c>
      <c r="F4486" s="62" t="s">
        <v>15764</v>
      </c>
    </row>
    <row r="4487" spans="1:6" x14ac:dyDescent="0.15">
      <c r="A4487" s="87" t="s">
        <v>3380</v>
      </c>
      <c r="B4487" s="91" t="s">
        <v>29419</v>
      </c>
      <c r="C4487" s="91" t="s">
        <v>29420</v>
      </c>
      <c r="D4487" s="91" t="s">
        <v>29421</v>
      </c>
      <c r="E4487" s="62" t="s">
        <v>15760</v>
      </c>
      <c r="F4487" s="62" t="s">
        <v>15764</v>
      </c>
    </row>
    <row r="4488" spans="1:6" x14ac:dyDescent="0.15">
      <c r="A4488" s="87" t="s">
        <v>3383</v>
      </c>
      <c r="B4488" s="91" t="s">
        <v>29422</v>
      </c>
      <c r="C4488" s="91" t="s">
        <v>29423</v>
      </c>
      <c r="D4488" s="91" t="s">
        <v>29424</v>
      </c>
      <c r="E4488" s="62" t="s">
        <v>15760</v>
      </c>
      <c r="F4488" s="62" t="s">
        <v>15764</v>
      </c>
    </row>
    <row r="4489" spans="1:6" x14ac:dyDescent="0.15">
      <c r="A4489" s="87" t="s">
        <v>3386</v>
      </c>
      <c r="B4489" s="91" t="s">
        <v>29425</v>
      </c>
      <c r="C4489" s="91" t="s">
        <v>29426</v>
      </c>
      <c r="D4489" s="91" t="s">
        <v>29427</v>
      </c>
      <c r="E4489" s="62" t="s">
        <v>15760</v>
      </c>
      <c r="F4489" s="62" t="s">
        <v>15764</v>
      </c>
    </row>
    <row r="4490" spans="1:6" x14ac:dyDescent="0.15">
      <c r="A4490" s="87" t="s">
        <v>3389</v>
      </c>
      <c r="B4490" s="91" t="s">
        <v>29428</v>
      </c>
      <c r="C4490" s="91" t="s">
        <v>29429</v>
      </c>
      <c r="D4490" s="91" t="s">
        <v>29430</v>
      </c>
      <c r="E4490" s="62" t="s">
        <v>15760</v>
      </c>
      <c r="F4490" s="62" t="s">
        <v>15764</v>
      </c>
    </row>
    <row r="4491" spans="1:6" x14ac:dyDescent="0.15">
      <c r="A4491" s="87" t="s">
        <v>3392</v>
      </c>
      <c r="B4491" s="91" t="s">
        <v>29431</v>
      </c>
      <c r="C4491" s="91" t="s">
        <v>29432</v>
      </c>
      <c r="D4491" s="91" t="s">
        <v>29433</v>
      </c>
      <c r="E4491" s="62" t="s">
        <v>15760</v>
      </c>
      <c r="F4491" s="62" t="s">
        <v>15764</v>
      </c>
    </row>
    <row r="4492" spans="1:6" x14ac:dyDescent="0.15">
      <c r="A4492" s="87" t="s">
        <v>3395</v>
      </c>
      <c r="B4492" s="91" t="s">
        <v>29434</v>
      </c>
      <c r="C4492" s="91" t="s">
        <v>29435</v>
      </c>
      <c r="D4492" s="91" t="s">
        <v>29436</v>
      </c>
      <c r="E4492" s="62" t="s">
        <v>15760</v>
      </c>
      <c r="F4492" s="62" t="s">
        <v>15764</v>
      </c>
    </row>
    <row r="4493" spans="1:6" x14ac:dyDescent="0.15">
      <c r="A4493" s="87" t="s">
        <v>3398</v>
      </c>
      <c r="B4493" s="91" t="s">
        <v>29437</v>
      </c>
      <c r="C4493" s="91" t="s">
        <v>29438</v>
      </c>
      <c r="D4493" s="91" t="s">
        <v>29439</v>
      </c>
      <c r="E4493" s="62" t="s">
        <v>15760</v>
      </c>
      <c r="F4493" s="62" t="s">
        <v>15764</v>
      </c>
    </row>
    <row r="4494" spans="1:6" x14ac:dyDescent="0.15">
      <c r="A4494" s="87" t="s">
        <v>3401</v>
      </c>
      <c r="B4494" s="91" t="s">
        <v>29440</v>
      </c>
      <c r="C4494" s="91" t="s">
        <v>29441</v>
      </c>
      <c r="D4494" s="91" t="s">
        <v>29442</v>
      </c>
      <c r="E4494" s="62" t="s">
        <v>15760</v>
      </c>
      <c r="F4494" s="62" t="s">
        <v>15764</v>
      </c>
    </row>
    <row r="4495" spans="1:6" x14ac:dyDescent="0.15">
      <c r="A4495" s="87" t="s">
        <v>3404</v>
      </c>
      <c r="B4495" s="91" t="s">
        <v>29443</v>
      </c>
      <c r="C4495" s="91" t="s">
        <v>29444</v>
      </c>
      <c r="D4495" s="91" t="s">
        <v>29445</v>
      </c>
      <c r="E4495" s="62" t="s">
        <v>15760</v>
      </c>
      <c r="F4495" s="62" t="s">
        <v>15764</v>
      </c>
    </row>
    <row r="4496" spans="1:6" x14ac:dyDescent="0.15">
      <c r="A4496" s="87" t="s">
        <v>3406</v>
      </c>
      <c r="B4496" s="91" t="s">
        <v>29446</v>
      </c>
      <c r="C4496" s="91" t="s">
        <v>29447</v>
      </c>
      <c r="D4496" s="91" t="s">
        <v>29448</v>
      </c>
      <c r="E4496" s="62" t="s">
        <v>15760</v>
      </c>
      <c r="F4496" s="62" t="s">
        <v>15764</v>
      </c>
    </row>
    <row r="4497" spans="1:6" x14ac:dyDescent="0.15">
      <c r="A4497" s="87" t="s">
        <v>3409</v>
      </c>
      <c r="B4497" s="91" t="s">
        <v>29449</v>
      </c>
      <c r="C4497" s="91" t="s">
        <v>29450</v>
      </c>
      <c r="D4497" s="91" t="s">
        <v>29451</v>
      </c>
      <c r="E4497" s="62" t="s">
        <v>15760</v>
      </c>
      <c r="F4497" s="62" t="s">
        <v>15764</v>
      </c>
    </row>
    <row r="4498" spans="1:6" x14ac:dyDescent="0.15">
      <c r="A4498" s="87" t="s">
        <v>3412</v>
      </c>
      <c r="B4498" s="91" t="s">
        <v>29452</v>
      </c>
      <c r="C4498" s="91" t="s">
        <v>29453</v>
      </c>
      <c r="D4498" s="91" t="s">
        <v>29454</v>
      </c>
      <c r="E4498" s="62" t="s">
        <v>15760</v>
      </c>
      <c r="F4498" s="62" t="s">
        <v>15764</v>
      </c>
    </row>
    <row r="4499" spans="1:6" x14ac:dyDescent="0.15">
      <c r="A4499" s="87" t="s">
        <v>3415</v>
      </c>
      <c r="B4499" s="91" t="s">
        <v>29455</v>
      </c>
      <c r="C4499" s="91" t="s">
        <v>29456</v>
      </c>
      <c r="D4499" s="91" t="s">
        <v>29457</v>
      </c>
      <c r="E4499" s="62" t="s">
        <v>15760</v>
      </c>
      <c r="F4499" s="62" t="s">
        <v>15764</v>
      </c>
    </row>
    <row r="4500" spans="1:6" x14ac:dyDescent="0.15">
      <c r="A4500" s="87" t="s">
        <v>3417</v>
      </c>
      <c r="B4500" s="91" t="s">
        <v>29458</v>
      </c>
      <c r="C4500" s="91" t="s">
        <v>29459</v>
      </c>
      <c r="D4500" s="91" t="s">
        <v>29460</v>
      </c>
      <c r="E4500" s="62" t="s">
        <v>15760</v>
      </c>
      <c r="F4500" s="62" t="s">
        <v>15764</v>
      </c>
    </row>
    <row r="4501" spans="1:6" x14ac:dyDescent="0.15">
      <c r="A4501" s="87" t="s">
        <v>3420</v>
      </c>
      <c r="B4501" s="91" t="s">
        <v>29461</v>
      </c>
      <c r="C4501" s="91" t="s">
        <v>29462</v>
      </c>
      <c r="D4501" s="91" t="s">
        <v>29463</v>
      </c>
      <c r="E4501" s="62" t="s">
        <v>15760</v>
      </c>
      <c r="F4501" s="62" t="s">
        <v>15764</v>
      </c>
    </row>
    <row r="4502" spans="1:6" x14ac:dyDescent="0.15">
      <c r="A4502" s="87" t="s">
        <v>3423</v>
      </c>
      <c r="B4502" s="91" t="s">
        <v>29464</v>
      </c>
      <c r="C4502" s="91" t="s">
        <v>29465</v>
      </c>
      <c r="D4502" s="91" t="s">
        <v>29466</v>
      </c>
      <c r="E4502" s="62" t="s">
        <v>15760</v>
      </c>
      <c r="F4502" s="62" t="s">
        <v>15764</v>
      </c>
    </row>
    <row r="4503" spans="1:6" x14ac:dyDescent="0.15">
      <c r="A4503" s="87" t="s">
        <v>3425</v>
      </c>
      <c r="B4503" s="91" t="s">
        <v>29467</v>
      </c>
      <c r="C4503" s="91" t="s">
        <v>29468</v>
      </c>
      <c r="D4503" s="91" t="s">
        <v>29469</v>
      </c>
      <c r="E4503" s="62" t="s">
        <v>15760</v>
      </c>
      <c r="F4503" s="62" t="s">
        <v>15764</v>
      </c>
    </row>
    <row r="4504" spans="1:6" x14ac:dyDescent="0.15">
      <c r="A4504" s="87" t="s">
        <v>3428</v>
      </c>
      <c r="B4504" s="91" t="s">
        <v>29470</v>
      </c>
      <c r="C4504" s="91" t="s">
        <v>29471</v>
      </c>
      <c r="D4504" s="91" t="s">
        <v>29472</v>
      </c>
      <c r="E4504" s="62" t="s">
        <v>15760</v>
      </c>
      <c r="F4504" s="62" t="s">
        <v>15764</v>
      </c>
    </row>
    <row r="4505" spans="1:6" x14ac:dyDescent="0.15">
      <c r="A4505" s="87" t="s">
        <v>3431</v>
      </c>
      <c r="B4505" s="91" t="s">
        <v>29473</v>
      </c>
      <c r="C4505" s="91" t="s">
        <v>29474</v>
      </c>
      <c r="D4505" s="91" t="s">
        <v>29475</v>
      </c>
      <c r="E4505" s="62" t="s">
        <v>15760</v>
      </c>
      <c r="F4505" s="62" t="s">
        <v>15764</v>
      </c>
    </row>
    <row r="4506" spans="1:6" x14ac:dyDescent="0.15">
      <c r="A4506" s="87" t="s">
        <v>3434</v>
      </c>
      <c r="B4506" s="91" t="s">
        <v>29476</v>
      </c>
      <c r="C4506" s="91" t="s">
        <v>29477</v>
      </c>
      <c r="D4506" s="91" t="s">
        <v>29478</v>
      </c>
      <c r="E4506" s="62" t="s">
        <v>15760</v>
      </c>
      <c r="F4506" s="62" t="s">
        <v>15764</v>
      </c>
    </row>
    <row r="4507" spans="1:6" x14ac:dyDescent="0.15">
      <c r="A4507" s="87" t="s">
        <v>3437</v>
      </c>
      <c r="B4507" s="91" t="s">
        <v>29479</v>
      </c>
      <c r="C4507" s="91" t="s">
        <v>29480</v>
      </c>
      <c r="D4507" s="91" t="s">
        <v>29481</v>
      </c>
      <c r="E4507" s="62" t="s">
        <v>15760</v>
      </c>
      <c r="F4507" s="62" t="s">
        <v>15764</v>
      </c>
    </row>
    <row r="4508" spans="1:6" x14ac:dyDescent="0.15">
      <c r="A4508" s="87" t="s">
        <v>3439</v>
      </c>
      <c r="B4508" s="91" t="s">
        <v>29482</v>
      </c>
      <c r="C4508" s="91" t="s">
        <v>29483</v>
      </c>
      <c r="D4508" s="91" t="s">
        <v>29484</v>
      </c>
      <c r="E4508" s="62" t="s">
        <v>15760</v>
      </c>
      <c r="F4508" s="62" t="s">
        <v>15764</v>
      </c>
    </row>
    <row r="4509" spans="1:6" x14ac:dyDescent="0.15">
      <c r="A4509" s="87" t="s">
        <v>3442</v>
      </c>
      <c r="B4509" s="91" t="s">
        <v>29485</v>
      </c>
      <c r="C4509" s="91" t="s">
        <v>29486</v>
      </c>
      <c r="D4509" s="91" t="s">
        <v>29487</v>
      </c>
      <c r="E4509" s="62" t="s">
        <v>15760</v>
      </c>
      <c r="F4509" s="62" t="s">
        <v>15764</v>
      </c>
    </row>
    <row r="4510" spans="1:6" x14ac:dyDescent="0.15">
      <c r="A4510" s="87" t="s">
        <v>3445</v>
      </c>
      <c r="B4510" s="91" t="s">
        <v>29488</v>
      </c>
      <c r="C4510" s="91" t="s">
        <v>29489</v>
      </c>
      <c r="D4510" s="91" t="s">
        <v>29490</v>
      </c>
      <c r="E4510" s="62" t="s">
        <v>15760</v>
      </c>
      <c r="F4510" s="62" t="s">
        <v>15764</v>
      </c>
    </row>
    <row r="4511" spans="1:6" x14ac:dyDescent="0.15">
      <c r="A4511" s="87" t="s">
        <v>3448</v>
      </c>
      <c r="B4511" s="91" t="s">
        <v>29491</v>
      </c>
      <c r="C4511" s="91" t="s">
        <v>29492</v>
      </c>
      <c r="D4511" s="91" t="s">
        <v>29493</v>
      </c>
      <c r="E4511" s="62" t="s">
        <v>15760</v>
      </c>
      <c r="F4511" s="62" t="s">
        <v>15764</v>
      </c>
    </row>
    <row r="4512" spans="1:6" x14ac:dyDescent="0.15">
      <c r="A4512" s="87" t="s">
        <v>3450</v>
      </c>
      <c r="B4512" s="91" t="s">
        <v>29494</v>
      </c>
      <c r="C4512" s="91" t="s">
        <v>29495</v>
      </c>
      <c r="D4512" s="91" t="s">
        <v>29496</v>
      </c>
      <c r="E4512" s="62" t="s">
        <v>15760</v>
      </c>
      <c r="F4512" s="62" t="s">
        <v>15764</v>
      </c>
    </row>
    <row r="4513" spans="1:6" x14ac:dyDescent="0.15">
      <c r="A4513" s="87" t="s">
        <v>3453</v>
      </c>
      <c r="B4513" s="91" t="s">
        <v>29497</v>
      </c>
      <c r="C4513" s="91" t="s">
        <v>29498</v>
      </c>
      <c r="D4513" s="91" t="s">
        <v>29499</v>
      </c>
      <c r="E4513" s="62" t="s">
        <v>15760</v>
      </c>
      <c r="F4513" s="62" t="s">
        <v>15764</v>
      </c>
    </row>
    <row r="4514" spans="1:6" x14ac:dyDescent="0.15">
      <c r="A4514" s="87" t="s">
        <v>3456</v>
      </c>
      <c r="B4514" s="91" t="s">
        <v>29500</v>
      </c>
      <c r="C4514" s="91" t="s">
        <v>29501</v>
      </c>
      <c r="D4514" s="91" t="s">
        <v>29502</v>
      </c>
      <c r="E4514" s="62" t="s">
        <v>15760</v>
      </c>
      <c r="F4514" s="62" t="s">
        <v>15764</v>
      </c>
    </row>
    <row r="4515" spans="1:6" x14ac:dyDescent="0.15">
      <c r="A4515" s="87" t="s">
        <v>3457</v>
      </c>
      <c r="B4515" s="91" t="s">
        <v>29503</v>
      </c>
      <c r="C4515" s="91" t="s">
        <v>29504</v>
      </c>
      <c r="D4515" s="91" t="s">
        <v>29505</v>
      </c>
      <c r="E4515" s="62" t="s">
        <v>15760</v>
      </c>
      <c r="F4515" s="62" t="s">
        <v>15764</v>
      </c>
    </row>
    <row r="4516" spans="1:6" x14ac:dyDescent="0.15">
      <c r="A4516" s="87" t="s">
        <v>3460</v>
      </c>
      <c r="B4516" s="91" t="s">
        <v>29506</v>
      </c>
      <c r="C4516" s="91" t="s">
        <v>29507</v>
      </c>
      <c r="D4516" s="91" t="s">
        <v>29508</v>
      </c>
      <c r="E4516" s="62" t="s">
        <v>15760</v>
      </c>
      <c r="F4516" s="62" t="s">
        <v>15764</v>
      </c>
    </row>
    <row r="4517" spans="1:6" x14ac:dyDescent="0.15">
      <c r="A4517" s="87" t="s">
        <v>3463</v>
      </c>
      <c r="B4517" s="91" t="s">
        <v>29509</v>
      </c>
      <c r="C4517" s="91" t="s">
        <v>29510</v>
      </c>
      <c r="D4517" s="91" t="s">
        <v>29511</v>
      </c>
      <c r="E4517" s="62" t="s">
        <v>15760</v>
      </c>
      <c r="F4517" s="62" t="s">
        <v>15764</v>
      </c>
    </row>
    <row r="4518" spans="1:6" x14ac:dyDescent="0.15">
      <c r="A4518" s="87" t="s">
        <v>3466</v>
      </c>
      <c r="B4518" s="91" t="s">
        <v>29512</v>
      </c>
      <c r="C4518" s="91" t="s">
        <v>29513</v>
      </c>
      <c r="D4518" s="91" t="s">
        <v>29514</v>
      </c>
      <c r="E4518" s="62" t="s">
        <v>15760</v>
      </c>
      <c r="F4518" s="62" t="s">
        <v>15764</v>
      </c>
    </row>
    <row r="4519" spans="1:6" x14ac:dyDescent="0.15">
      <c r="A4519" s="87" t="s">
        <v>3469</v>
      </c>
      <c r="B4519" s="91" t="s">
        <v>29515</v>
      </c>
      <c r="C4519" s="91" t="s">
        <v>29516</v>
      </c>
      <c r="D4519" s="91" t="s">
        <v>29517</v>
      </c>
      <c r="E4519" s="62" t="s">
        <v>15760</v>
      </c>
      <c r="F4519" s="62" t="s">
        <v>15764</v>
      </c>
    </row>
    <row r="4520" spans="1:6" x14ac:dyDescent="0.15">
      <c r="A4520" s="87" t="s">
        <v>3472</v>
      </c>
      <c r="B4520" s="91" t="s">
        <v>29518</v>
      </c>
      <c r="C4520" s="91" t="s">
        <v>29519</v>
      </c>
      <c r="D4520" s="91" t="s">
        <v>29520</v>
      </c>
      <c r="E4520" s="62" t="s">
        <v>15760</v>
      </c>
      <c r="F4520" s="62" t="s">
        <v>15764</v>
      </c>
    </row>
    <row r="4521" spans="1:6" x14ac:dyDescent="0.15">
      <c r="A4521" s="87" t="s">
        <v>3475</v>
      </c>
      <c r="B4521" s="91" t="s">
        <v>29521</v>
      </c>
      <c r="C4521" s="91" t="s">
        <v>29522</v>
      </c>
      <c r="D4521" s="91" t="s">
        <v>29523</v>
      </c>
      <c r="E4521" s="62" t="s">
        <v>15760</v>
      </c>
      <c r="F4521" s="62" t="s">
        <v>15764</v>
      </c>
    </row>
    <row r="4522" spans="1:6" x14ac:dyDescent="0.15">
      <c r="A4522" s="87" t="s">
        <v>3478</v>
      </c>
      <c r="B4522" s="91" t="s">
        <v>29524</v>
      </c>
      <c r="C4522" s="91" t="s">
        <v>29525</v>
      </c>
      <c r="D4522" s="91" t="s">
        <v>29526</v>
      </c>
      <c r="E4522" s="62" t="s">
        <v>15760</v>
      </c>
      <c r="F4522" s="62" t="s">
        <v>15764</v>
      </c>
    </row>
    <row r="4523" spans="1:6" x14ac:dyDescent="0.15">
      <c r="A4523" s="87" t="s">
        <v>3480</v>
      </c>
      <c r="B4523" s="91" t="s">
        <v>29527</v>
      </c>
      <c r="C4523" s="91" t="s">
        <v>29528</v>
      </c>
      <c r="D4523" s="91" t="s">
        <v>29529</v>
      </c>
      <c r="E4523" s="62" t="s">
        <v>15760</v>
      </c>
      <c r="F4523" s="62" t="s">
        <v>15764</v>
      </c>
    </row>
    <row r="4524" spans="1:6" x14ac:dyDescent="0.15">
      <c r="A4524" s="87" t="s">
        <v>3483</v>
      </c>
      <c r="B4524" s="91" t="s">
        <v>29530</v>
      </c>
      <c r="C4524" s="91" t="s">
        <v>29531</v>
      </c>
      <c r="D4524" s="91" t="s">
        <v>29532</v>
      </c>
      <c r="E4524" s="62" t="s">
        <v>15760</v>
      </c>
      <c r="F4524" s="62" t="s">
        <v>15764</v>
      </c>
    </row>
    <row r="4525" spans="1:6" x14ac:dyDescent="0.15">
      <c r="A4525" s="87" t="s">
        <v>3486</v>
      </c>
      <c r="B4525" s="91" t="s">
        <v>29533</v>
      </c>
      <c r="C4525" s="91" t="s">
        <v>29534</v>
      </c>
      <c r="D4525" s="91" t="s">
        <v>29535</v>
      </c>
      <c r="E4525" s="62" t="s">
        <v>15760</v>
      </c>
      <c r="F4525" s="62" t="s">
        <v>15764</v>
      </c>
    </row>
    <row r="4526" spans="1:6" x14ac:dyDescent="0.15">
      <c r="A4526" s="87" t="s">
        <v>3488</v>
      </c>
      <c r="B4526" s="91" t="s">
        <v>29536</v>
      </c>
      <c r="C4526" s="91" t="s">
        <v>29537</v>
      </c>
      <c r="D4526" s="91" t="s">
        <v>29538</v>
      </c>
      <c r="E4526" s="62" t="s">
        <v>15760</v>
      </c>
      <c r="F4526" s="62" t="s">
        <v>15764</v>
      </c>
    </row>
    <row r="4527" spans="1:6" x14ac:dyDescent="0.15">
      <c r="A4527" s="87" t="s">
        <v>3491</v>
      </c>
      <c r="B4527" s="91" t="s">
        <v>29539</v>
      </c>
      <c r="C4527" s="91" t="s">
        <v>29540</v>
      </c>
      <c r="D4527" s="91" t="s">
        <v>29541</v>
      </c>
      <c r="E4527" s="62" t="s">
        <v>15760</v>
      </c>
      <c r="F4527" s="62" t="s">
        <v>15764</v>
      </c>
    </row>
    <row r="4528" spans="1:6" x14ac:dyDescent="0.15">
      <c r="A4528" s="87" t="s">
        <v>3494</v>
      </c>
      <c r="B4528" s="91" t="s">
        <v>29542</v>
      </c>
      <c r="C4528" s="91" t="s">
        <v>29543</v>
      </c>
      <c r="D4528" s="91" t="s">
        <v>29544</v>
      </c>
      <c r="E4528" s="62" t="s">
        <v>15760</v>
      </c>
      <c r="F4528" s="62" t="s">
        <v>15764</v>
      </c>
    </row>
    <row r="4529" spans="1:6" x14ac:dyDescent="0.15">
      <c r="A4529" s="87" t="s">
        <v>3496</v>
      </c>
      <c r="B4529" s="91" t="s">
        <v>29545</v>
      </c>
      <c r="C4529" s="91" t="s">
        <v>29546</v>
      </c>
      <c r="D4529" s="91" t="s">
        <v>29547</v>
      </c>
      <c r="E4529" s="62" t="s">
        <v>15760</v>
      </c>
      <c r="F4529" s="62" t="s">
        <v>15764</v>
      </c>
    </row>
    <row r="4530" spans="1:6" x14ac:dyDescent="0.15">
      <c r="A4530" s="87" t="s">
        <v>3499</v>
      </c>
      <c r="B4530" s="91" t="s">
        <v>29548</v>
      </c>
      <c r="C4530" s="91" t="s">
        <v>29549</v>
      </c>
      <c r="D4530" s="91" t="s">
        <v>29550</v>
      </c>
      <c r="E4530" s="62" t="s">
        <v>15760</v>
      </c>
      <c r="F4530" s="62" t="s">
        <v>15764</v>
      </c>
    </row>
    <row r="4531" spans="1:6" x14ac:dyDescent="0.15">
      <c r="A4531" s="87" t="s">
        <v>3502</v>
      </c>
      <c r="B4531" s="91" t="s">
        <v>29551</v>
      </c>
      <c r="C4531" s="91" t="s">
        <v>29552</v>
      </c>
      <c r="D4531" s="91" t="s">
        <v>29553</v>
      </c>
      <c r="E4531" s="62" t="s">
        <v>15760</v>
      </c>
      <c r="F4531" s="62" t="s">
        <v>15764</v>
      </c>
    </row>
    <row r="4532" spans="1:6" x14ac:dyDescent="0.15">
      <c r="A4532" s="87" t="s">
        <v>3504</v>
      </c>
      <c r="B4532" s="91" t="s">
        <v>29554</v>
      </c>
      <c r="C4532" s="91" t="s">
        <v>29555</v>
      </c>
      <c r="D4532" s="91" t="s">
        <v>29556</v>
      </c>
      <c r="E4532" s="62" t="s">
        <v>15760</v>
      </c>
      <c r="F4532" s="62" t="s">
        <v>15764</v>
      </c>
    </row>
    <row r="4533" spans="1:6" x14ac:dyDescent="0.15">
      <c r="A4533" s="87" t="s">
        <v>3507</v>
      </c>
      <c r="B4533" s="91" t="s">
        <v>29557</v>
      </c>
      <c r="C4533" s="91" t="s">
        <v>29558</v>
      </c>
      <c r="D4533" s="91" t="s">
        <v>29559</v>
      </c>
      <c r="E4533" s="62" t="s">
        <v>15760</v>
      </c>
      <c r="F4533" s="62" t="s">
        <v>15764</v>
      </c>
    </row>
    <row r="4534" spans="1:6" x14ac:dyDescent="0.15">
      <c r="A4534" s="87" t="s">
        <v>3510</v>
      </c>
      <c r="B4534" s="91" t="s">
        <v>29560</v>
      </c>
      <c r="C4534" s="91" t="s">
        <v>29561</v>
      </c>
      <c r="D4534" s="91" t="s">
        <v>29562</v>
      </c>
      <c r="E4534" s="62" t="s">
        <v>15760</v>
      </c>
      <c r="F4534" s="62" t="s">
        <v>15764</v>
      </c>
    </row>
    <row r="4535" spans="1:6" x14ac:dyDescent="0.15">
      <c r="A4535" s="87" t="s">
        <v>3512</v>
      </c>
      <c r="B4535" s="91" t="s">
        <v>29563</v>
      </c>
      <c r="C4535" s="91" t="s">
        <v>29564</v>
      </c>
      <c r="D4535" s="91" t="s">
        <v>29565</v>
      </c>
      <c r="E4535" s="62" t="s">
        <v>15760</v>
      </c>
      <c r="F4535" s="62" t="s">
        <v>15764</v>
      </c>
    </row>
    <row r="4536" spans="1:6" x14ac:dyDescent="0.15">
      <c r="A4536" s="87" t="s">
        <v>3514</v>
      </c>
      <c r="B4536" s="91" t="s">
        <v>29566</v>
      </c>
      <c r="C4536" s="91" t="s">
        <v>29567</v>
      </c>
      <c r="D4536" s="91" t="s">
        <v>29568</v>
      </c>
      <c r="E4536" s="62" t="s">
        <v>15760</v>
      </c>
      <c r="F4536" s="62" t="s">
        <v>15764</v>
      </c>
    </row>
    <row r="4537" spans="1:6" x14ac:dyDescent="0.15">
      <c r="A4537" s="87" t="s">
        <v>3517</v>
      </c>
      <c r="B4537" s="91" t="s">
        <v>29569</v>
      </c>
      <c r="C4537" s="91" t="s">
        <v>29570</v>
      </c>
      <c r="D4537" s="91" t="s">
        <v>29571</v>
      </c>
      <c r="E4537" s="62" t="s">
        <v>15760</v>
      </c>
      <c r="F4537" s="62" t="s">
        <v>15764</v>
      </c>
    </row>
    <row r="4538" spans="1:6" x14ac:dyDescent="0.15">
      <c r="A4538" s="87" t="s">
        <v>3520</v>
      </c>
      <c r="B4538" s="91" t="s">
        <v>29572</v>
      </c>
      <c r="C4538" s="91" t="s">
        <v>29573</v>
      </c>
      <c r="D4538" s="91" t="s">
        <v>29574</v>
      </c>
      <c r="E4538" s="62" t="s">
        <v>15760</v>
      </c>
      <c r="F4538" s="62" t="s">
        <v>15764</v>
      </c>
    </row>
    <row r="4539" spans="1:6" x14ac:dyDescent="0.15">
      <c r="A4539" s="87" t="s">
        <v>3523</v>
      </c>
      <c r="B4539" s="91" t="s">
        <v>29575</v>
      </c>
      <c r="C4539" s="91" t="s">
        <v>29576</v>
      </c>
      <c r="D4539" s="91" t="s">
        <v>29577</v>
      </c>
      <c r="E4539" s="62" t="s">
        <v>15760</v>
      </c>
      <c r="F4539" s="62" t="s">
        <v>15764</v>
      </c>
    </row>
    <row r="4540" spans="1:6" x14ac:dyDescent="0.15">
      <c r="A4540" s="87" t="s">
        <v>3524</v>
      </c>
      <c r="B4540" s="91" t="s">
        <v>29578</v>
      </c>
      <c r="C4540" s="91" t="s">
        <v>29579</v>
      </c>
      <c r="D4540" s="91" t="s">
        <v>29580</v>
      </c>
      <c r="E4540" s="62" t="s">
        <v>15760</v>
      </c>
      <c r="F4540" s="62" t="s">
        <v>15764</v>
      </c>
    </row>
    <row r="4541" spans="1:6" x14ac:dyDescent="0.15">
      <c r="A4541" s="87" t="s">
        <v>3526</v>
      </c>
      <c r="B4541" s="91" t="s">
        <v>29581</v>
      </c>
      <c r="C4541" s="91" t="s">
        <v>29582</v>
      </c>
      <c r="D4541" s="91" t="s">
        <v>29583</v>
      </c>
      <c r="E4541" s="62" t="s">
        <v>15760</v>
      </c>
      <c r="F4541" s="62" t="s">
        <v>15764</v>
      </c>
    </row>
    <row r="4542" spans="1:6" x14ac:dyDescent="0.15">
      <c r="A4542" s="87" t="s">
        <v>3529</v>
      </c>
      <c r="B4542" s="91" t="s">
        <v>29584</v>
      </c>
      <c r="C4542" s="91" t="s">
        <v>29585</v>
      </c>
      <c r="D4542" s="91" t="s">
        <v>29586</v>
      </c>
      <c r="E4542" s="62" t="s">
        <v>15760</v>
      </c>
      <c r="F4542" s="62" t="s">
        <v>15764</v>
      </c>
    </row>
    <row r="4543" spans="1:6" x14ac:dyDescent="0.15">
      <c r="A4543" s="87" t="s">
        <v>3532</v>
      </c>
      <c r="B4543" s="91" t="s">
        <v>29587</v>
      </c>
      <c r="C4543" s="91" t="s">
        <v>29588</v>
      </c>
      <c r="D4543" s="91" t="s">
        <v>29589</v>
      </c>
      <c r="E4543" s="62" t="s">
        <v>15760</v>
      </c>
      <c r="F4543" s="62" t="s">
        <v>15764</v>
      </c>
    </row>
    <row r="4544" spans="1:6" x14ac:dyDescent="0.15">
      <c r="A4544" s="87" t="s">
        <v>3534</v>
      </c>
      <c r="B4544" s="91" t="s">
        <v>29590</v>
      </c>
      <c r="C4544" s="91" t="s">
        <v>29591</v>
      </c>
      <c r="D4544" s="91" t="s">
        <v>29592</v>
      </c>
      <c r="E4544" s="62" t="s">
        <v>15760</v>
      </c>
      <c r="F4544" s="62" t="s">
        <v>15764</v>
      </c>
    </row>
    <row r="4545" spans="1:6" x14ac:dyDescent="0.15">
      <c r="A4545" s="87" t="s">
        <v>3536</v>
      </c>
      <c r="B4545" s="91" t="s">
        <v>29593</v>
      </c>
      <c r="C4545" s="91" t="s">
        <v>29594</v>
      </c>
      <c r="D4545" s="91" t="s">
        <v>29595</v>
      </c>
      <c r="E4545" s="62" t="s">
        <v>15760</v>
      </c>
      <c r="F4545" s="62" t="s">
        <v>15764</v>
      </c>
    </row>
    <row r="4546" spans="1:6" x14ac:dyDescent="0.15">
      <c r="A4546" s="87" t="s">
        <v>3539</v>
      </c>
      <c r="B4546" s="91" t="s">
        <v>29596</v>
      </c>
      <c r="C4546" s="91" t="s">
        <v>29597</v>
      </c>
      <c r="D4546" s="91" t="s">
        <v>29598</v>
      </c>
      <c r="E4546" s="62" t="s">
        <v>15760</v>
      </c>
      <c r="F4546" s="62" t="s">
        <v>15764</v>
      </c>
    </row>
    <row r="4547" spans="1:6" x14ac:dyDescent="0.15">
      <c r="A4547" s="87" t="s">
        <v>3542</v>
      </c>
      <c r="B4547" s="91" t="s">
        <v>29599</v>
      </c>
      <c r="C4547" s="91" t="s">
        <v>29600</v>
      </c>
      <c r="D4547" s="91" t="s">
        <v>29601</v>
      </c>
      <c r="E4547" s="62" t="s">
        <v>15760</v>
      </c>
      <c r="F4547" s="62" t="s">
        <v>15764</v>
      </c>
    </row>
    <row r="4548" spans="1:6" x14ac:dyDescent="0.15">
      <c r="A4548" s="87" t="s">
        <v>3545</v>
      </c>
      <c r="B4548" s="91" t="s">
        <v>29602</v>
      </c>
      <c r="C4548" s="91" t="s">
        <v>29603</v>
      </c>
      <c r="D4548" s="91" t="s">
        <v>29604</v>
      </c>
      <c r="E4548" s="62" t="s">
        <v>15760</v>
      </c>
      <c r="F4548" s="62" t="s">
        <v>15764</v>
      </c>
    </row>
    <row r="4549" spans="1:6" x14ac:dyDescent="0.15">
      <c r="A4549" s="87" t="s">
        <v>3548</v>
      </c>
      <c r="B4549" s="91" t="s">
        <v>29605</v>
      </c>
      <c r="C4549" s="91" t="s">
        <v>29606</v>
      </c>
      <c r="D4549" s="91" t="s">
        <v>29607</v>
      </c>
      <c r="E4549" s="62" t="s">
        <v>15760</v>
      </c>
      <c r="F4549" s="62" t="s">
        <v>15764</v>
      </c>
    </row>
    <row r="4550" spans="1:6" x14ac:dyDescent="0.15">
      <c r="A4550" s="87" t="s">
        <v>3551</v>
      </c>
      <c r="B4550" s="91" t="s">
        <v>29608</v>
      </c>
      <c r="C4550" s="91" t="s">
        <v>29609</v>
      </c>
      <c r="D4550" s="91" t="s">
        <v>29610</v>
      </c>
      <c r="E4550" s="62" t="s">
        <v>15760</v>
      </c>
      <c r="F4550" s="62" t="s">
        <v>15764</v>
      </c>
    </row>
    <row r="4551" spans="1:6" x14ac:dyDescent="0.15">
      <c r="A4551" s="87" t="s">
        <v>3554</v>
      </c>
      <c r="B4551" s="91" t="s">
        <v>29611</v>
      </c>
      <c r="C4551" s="91" t="s">
        <v>29612</v>
      </c>
      <c r="D4551" s="91" t="s">
        <v>29613</v>
      </c>
      <c r="E4551" s="62" t="s">
        <v>15760</v>
      </c>
      <c r="F4551" s="62" t="s">
        <v>15764</v>
      </c>
    </row>
    <row r="4552" spans="1:6" x14ac:dyDescent="0.15">
      <c r="A4552" s="87" t="s">
        <v>3557</v>
      </c>
      <c r="B4552" s="91" t="s">
        <v>29614</v>
      </c>
      <c r="C4552" s="91" t="s">
        <v>29615</v>
      </c>
      <c r="D4552" s="91" t="s">
        <v>29616</v>
      </c>
      <c r="E4552" s="62" t="s">
        <v>15760</v>
      </c>
      <c r="F4552" s="62" t="s">
        <v>15764</v>
      </c>
    </row>
    <row r="4553" spans="1:6" x14ac:dyDescent="0.15">
      <c r="A4553" s="87" t="s">
        <v>3560</v>
      </c>
      <c r="B4553" s="91" t="s">
        <v>29617</v>
      </c>
      <c r="C4553" s="91" t="s">
        <v>29618</v>
      </c>
      <c r="D4553" s="91" t="s">
        <v>29619</v>
      </c>
      <c r="E4553" s="62" t="s">
        <v>15760</v>
      </c>
      <c r="F4553" s="62" t="s">
        <v>15764</v>
      </c>
    </row>
    <row r="4554" spans="1:6" x14ac:dyDescent="0.15">
      <c r="A4554" s="87" t="s">
        <v>3563</v>
      </c>
      <c r="B4554" s="91" t="s">
        <v>29620</v>
      </c>
      <c r="C4554" s="91" t="s">
        <v>29621</v>
      </c>
      <c r="D4554" s="91" t="s">
        <v>29622</v>
      </c>
      <c r="E4554" s="62" t="s">
        <v>15760</v>
      </c>
      <c r="F4554" s="62" t="s">
        <v>15764</v>
      </c>
    </row>
    <row r="4555" spans="1:6" x14ac:dyDescent="0.15">
      <c r="A4555" s="87" t="s">
        <v>3566</v>
      </c>
      <c r="B4555" s="91" t="s">
        <v>29623</v>
      </c>
      <c r="C4555" s="91" t="s">
        <v>29624</v>
      </c>
      <c r="D4555" s="91" t="s">
        <v>29625</v>
      </c>
      <c r="E4555" s="62" t="s">
        <v>15760</v>
      </c>
      <c r="F4555" s="62" t="s">
        <v>15764</v>
      </c>
    </row>
    <row r="4556" spans="1:6" x14ac:dyDescent="0.15">
      <c r="A4556" s="87" t="s">
        <v>3569</v>
      </c>
      <c r="B4556" s="91" t="s">
        <v>29626</v>
      </c>
      <c r="C4556" s="91" t="s">
        <v>29627</v>
      </c>
      <c r="D4556" s="91" t="s">
        <v>29628</v>
      </c>
      <c r="E4556" s="62" t="s">
        <v>15760</v>
      </c>
      <c r="F4556" s="62" t="s">
        <v>15764</v>
      </c>
    </row>
    <row r="4557" spans="1:6" x14ac:dyDescent="0.15">
      <c r="A4557" s="87" t="s">
        <v>3572</v>
      </c>
      <c r="B4557" s="91" t="s">
        <v>29629</v>
      </c>
      <c r="C4557" s="91" t="s">
        <v>29630</v>
      </c>
      <c r="D4557" s="91" t="s">
        <v>29631</v>
      </c>
      <c r="E4557" s="62" t="s">
        <v>15760</v>
      </c>
      <c r="F4557" s="62" t="s">
        <v>15764</v>
      </c>
    </row>
    <row r="4558" spans="1:6" x14ac:dyDescent="0.15">
      <c r="A4558" s="87" t="s">
        <v>3575</v>
      </c>
      <c r="B4558" s="91" t="s">
        <v>29632</v>
      </c>
      <c r="C4558" s="91" t="s">
        <v>29633</v>
      </c>
      <c r="D4558" s="91" t="s">
        <v>29634</v>
      </c>
      <c r="E4558" s="62" t="s">
        <v>15760</v>
      </c>
      <c r="F4558" s="62" t="s">
        <v>15764</v>
      </c>
    </row>
    <row r="4559" spans="1:6" x14ac:dyDescent="0.15">
      <c r="A4559" s="87" t="s">
        <v>3578</v>
      </c>
      <c r="B4559" s="91" t="s">
        <v>29635</v>
      </c>
      <c r="C4559" s="91" t="s">
        <v>29636</v>
      </c>
      <c r="D4559" s="91" t="s">
        <v>29637</v>
      </c>
      <c r="E4559" s="62" t="s">
        <v>15760</v>
      </c>
      <c r="F4559" s="62" t="s">
        <v>15764</v>
      </c>
    </row>
    <row r="4560" spans="1:6" x14ac:dyDescent="0.15">
      <c r="A4560" s="87" t="s">
        <v>3581</v>
      </c>
      <c r="B4560" s="91" t="s">
        <v>29638</v>
      </c>
      <c r="C4560" s="91" t="s">
        <v>29639</v>
      </c>
      <c r="D4560" s="91" t="s">
        <v>29640</v>
      </c>
      <c r="E4560" s="62" t="s">
        <v>15760</v>
      </c>
      <c r="F4560" s="62" t="s">
        <v>15764</v>
      </c>
    </row>
    <row r="4561" spans="1:6" x14ac:dyDescent="0.15">
      <c r="A4561" s="87" t="s">
        <v>3584</v>
      </c>
      <c r="B4561" s="91" t="s">
        <v>29641</v>
      </c>
      <c r="C4561" s="91" t="s">
        <v>29642</v>
      </c>
      <c r="D4561" s="91" t="s">
        <v>29643</v>
      </c>
      <c r="E4561" s="62" t="s">
        <v>15760</v>
      </c>
      <c r="F4561" s="62" t="s">
        <v>15764</v>
      </c>
    </row>
    <row r="4562" spans="1:6" x14ac:dyDescent="0.15">
      <c r="A4562" s="87" t="s">
        <v>3586</v>
      </c>
      <c r="B4562" s="91" t="s">
        <v>29644</v>
      </c>
      <c r="C4562" s="91" t="s">
        <v>29645</v>
      </c>
      <c r="D4562" s="91" t="s">
        <v>29646</v>
      </c>
      <c r="E4562" s="62" t="s">
        <v>15760</v>
      </c>
      <c r="F4562" s="62" t="s">
        <v>15764</v>
      </c>
    </row>
    <row r="4563" spans="1:6" x14ac:dyDescent="0.15">
      <c r="A4563" s="87" t="s">
        <v>3588</v>
      </c>
      <c r="B4563" s="91" t="s">
        <v>29647</v>
      </c>
      <c r="C4563" s="91" t="s">
        <v>29648</v>
      </c>
      <c r="D4563" s="91" t="s">
        <v>29649</v>
      </c>
      <c r="E4563" s="62" t="s">
        <v>15760</v>
      </c>
      <c r="F4563" s="62" t="s">
        <v>15764</v>
      </c>
    </row>
    <row r="4564" spans="1:6" x14ac:dyDescent="0.15">
      <c r="A4564" s="87" t="s">
        <v>3591</v>
      </c>
      <c r="B4564" s="91" t="s">
        <v>29650</v>
      </c>
      <c r="C4564" s="91" t="s">
        <v>29651</v>
      </c>
      <c r="D4564" s="91" t="s">
        <v>29652</v>
      </c>
      <c r="E4564" s="62" t="s">
        <v>15760</v>
      </c>
      <c r="F4564" s="62" t="s">
        <v>15764</v>
      </c>
    </row>
    <row r="4565" spans="1:6" x14ac:dyDescent="0.15">
      <c r="A4565" s="87" t="s">
        <v>3594</v>
      </c>
      <c r="B4565" s="91" t="s">
        <v>29653</v>
      </c>
      <c r="C4565" s="91" t="s">
        <v>29654</v>
      </c>
      <c r="D4565" s="91" t="s">
        <v>29655</v>
      </c>
      <c r="E4565" s="62" t="s">
        <v>15760</v>
      </c>
      <c r="F4565" s="62" t="s">
        <v>15764</v>
      </c>
    </row>
    <row r="4566" spans="1:6" x14ac:dyDescent="0.15">
      <c r="A4566" s="87" t="s">
        <v>3597</v>
      </c>
      <c r="B4566" s="91" t="s">
        <v>29656</v>
      </c>
      <c r="C4566" s="91" t="s">
        <v>29657</v>
      </c>
      <c r="D4566" s="91" t="s">
        <v>29658</v>
      </c>
      <c r="E4566" s="62" t="s">
        <v>15760</v>
      </c>
      <c r="F4566" s="62" t="s">
        <v>15764</v>
      </c>
    </row>
    <row r="4567" spans="1:6" x14ac:dyDescent="0.15">
      <c r="A4567" s="87" t="s">
        <v>3600</v>
      </c>
      <c r="B4567" s="91" t="s">
        <v>29659</v>
      </c>
      <c r="C4567" s="91" t="s">
        <v>29660</v>
      </c>
      <c r="D4567" s="91" t="s">
        <v>29661</v>
      </c>
      <c r="E4567" s="62" t="s">
        <v>15760</v>
      </c>
      <c r="F4567" s="62" t="s">
        <v>15764</v>
      </c>
    </row>
    <row r="4568" spans="1:6" x14ac:dyDescent="0.15">
      <c r="A4568" s="87" t="s">
        <v>3603</v>
      </c>
      <c r="B4568" s="91" t="s">
        <v>29662</v>
      </c>
      <c r="C4568" s="91" t="s">
        <v>29663</v>
      </c>
      <c r="D4568" s="91" t="s">
        <v>29664</v>
      </c>
      <c r="E4568" s="62" t="s">
        <v>15760</v>
      </c>
      <c r="F4568" s="62" t="s">
        <v>15764</v>
      </c>
    </row>
    <row r="4569" spans="1:6" x14ac:dyDescent="0.15">
      <c r="A4569" s="87" t="s">
        <v>3606</v>
      </c>
      <c r="B4569" s="91" t="s">
        <v>29665</v>
      </c>
      <c r="C4569" s="91" t="s">
        <v>29666</v>
      </c>
      <c r="D4569" s="91" t="s">
        <v>29667</v>
      </c>
      <c r="E4569" s="62" t="s">
        <v>15760</v>
      </c>
      <c r="F4569" s="62" t="s">
        <v>15764</v>
      </c>
    </row>
    <row r="4570" spans="1:6" x14ac:dyDescent="0.15">
      <c r="A4570" s="87" t="s">
        <v>3609</v>
      </c>
      <c r="B4570" s="91" t="s">
        <v>29668</v>
      </c>
      <c r="C4570" s="91" t="s">
        <v>29669</v>
      </c>
      <c r="D4570" s="91" t="s">
        <v>29670</v>
      </c>
      <c r="E4570" s="62" t="s">
        <v>15760</v>
      </c>
      <c r="F4570" s="62" t="s">
        <v>15764</v>
      </c>
    </row>
    <row r="4571" spans="1:6" x14ac:dyDescent="0.15">
      <c r="A4571" s="87" t="s">
        <v>3612</v>
      </c>
      <c r="B4571" s="91" t="s">
        <v>29671</v>
      </c>
      <c r="C4571" s="91" t="s">
        <v>29672</v>
      </c>
      <c r="D4571" s="91" t="s">
        <v>29673</v>
      </c>
      <c r="E4571" s="62" t="s">
        <v>15760</v>
      </c>
      <c r="F4571" s="62" t="s">
        <v>15764</v>
      </c>
    </row>
    <row r="4572" spans="1:6" x14ac:dyDescent="0.15">
      <c r="A4572" s="87" t="s">
        <v>3615</v>
      </c>
      <c r="B4572" s="91" t="s">
        <v>29674</v>
      </c>
      <c r="C4572" s="91" t="s">
        <v>29675</v>
      </c>
      <c r="D4572" s="91" t="s">
        <v>29676</v>
      </c>
      <c r="E4572" s="62" t="s">
        <v>15760</v>
      </c>
      <c r="F4572" s="62" t="s">
        <v>15764</v>
      </c>
    </row>
    <row r="4573" spans="1:6" x14ac:dyDescent="0.15">
      <c r="A4573" s="87" t="s">
        <v>3618</v>
      </c>
      <c r="B4573" s="91" t="s">
        <v>29677</v>
      </c>
      <c r="C4573" s="91" t="s">
        <v>29678</v>
      </c>
      <c r="D4573" s="91" t="s">
        <v>29679</v>
      </c>
      <c r="E4573" s="62" t="s">
        <v>15760</v>
      </c>
      <c r="F4573" s="62" t="s">
        <v>15764</v>
      </c>
    </row>
    <row r="4574" spans="1:6" x14ac:dyDescent="0.15">
      <c r="A4574" s="87" t="s">
        <v>3621</v>
      </c>
      <c r="B4574" s="91" t="s">
        <v>29680</v>
      </c>
      <c r="C4574" s="91" t="s">
        <v>29681</v>
      </c>
      <c r="D4574" s="91" t="s">
        <v>29682</v>
      </c>
      <c r="E4574" s="62" t="s">
        <v>15760</v>
      </c>
      <c r="F4574" s="62" t="s">
        <v>15764</v>
      </c>
    </row>
    <row r="4575" spans="1:6" x14ac:dyDescent="0.15">
      <c r="A4575" s="87" t="s">
        <v>3624</v>
      </c>
      <c r="B4575" s="91" t="s">
        <v>29683</v>
      </c>
      <c r="C4575" s="91" t="s">
        <v>29684</v>
      </c>
      <c r="D4575" s="91" t="s">
        <v>29685</v>
      </c>
      <c r="E4575" s="62" t="s">
        <v>15760</v>
      </c>
      <c r="F4575" s="62" t="s">
        <v>15764</v>
      </c>
    </row>
    <row r="4576" spans="1:6" x14ac:dyDescent="0.15">
      <c r="A4576" s="87" t="s">
        <v>3627</v>
      </c>
      <c r="B4576" s="91" t="s">
        <v>29686</v>
      </c>
      <c r="C4576" s="91" t="s">
        <v>29687</v>
      </c>
      <c r="D4576" s="91" t="s">
        <v>29688</v>
      </c>
      <c r="E4576" s="62" t="s">
        <v>15760</v>
      </c>
      <c r="F4576" s="62" t="s">
        <v>15764</v>
      </c>
    </row>
    <row r="4577" spans="1:6" x14ac:dyDescent="0.15">
      <c r="A4577" s="87" t="s">
        <v>3629</v>
      </c>
      <c r="B4577" s="91" t="s">
        <v>29689</v>
      </c>
      <c r="C4577" s="91" t="s">
        <v>29690</v>
      </c>
      <c r="D4577" s="91" t="s">
        <v>29691</v>
      </c>
      <c r="E4577" s="62" t="s">
        <v>15760</v>
      </c>
      <c r="F4577" s="62" t="s">
        <v>15764</v>
      </c>
    </row>
    <row r="4578" spans="1:6" x14ac:dyDescent="0.15">
      <c r="A4578" s="87" t="s">
        <v>3632</v>
      </c>
      <c r="B4578" s="91" t="s">
        <v>29692</v>
      </c>
      <c r="C4578" s="91" t="s">
        <v>29693</v>
      </c>
      <c r="D4578" s="91" t="s">
        <v>29694</v>
      </c>
      <c r="E4578" s="62" t="s">
        <v>15760</v>
      </c>
      <c r="F4578" s="62" t="s">
        <v>15764</v>
      </c>
    </row>
    <row r="4579" spans="1:6" x14ac:dyDescent="0.15">
      <c r="A4579" s="87" t="s">
        <v>3635</v>
      </c>
      <c r="B4579" s="91" t="s">
        <v>29695</v>
      </c>
      <c r="C4579" s="91" t="s">
        <v>29696</v>
      </c>
      <c r="D4579" s="91" t="s">
        <v>29697</v>
      </c>
      <c r="E4579" s="62" t="s">
        <v>15760</v>
      </c>
      <c r="F4579" s="62" t="s">
        <v>15764</v>
      </c>
    </row>
    <row r="4580" spans="1:6" x14ac:dyDescent="0.15">
      <c r="A4580" s="87" t="s">
        <v>3638</v>
      </c>
      <c r="B4580" s="91" t="s">
        <v>29698</v>
      </c>
      <c r="C4580" s="91" t="s">
        <v>29699</v>
      </c>
      <c r="D4580" s="91" t="s">
        <v>29700</v>
      </c>
      <c r="E4580" s="62" t="s">
        <v>15760</v>
      </c>
      <c r="F4580" s="62" t="s">
        <v>15764</v>
      </c>
    </row>
    <row r="4581" spans="1:6" x14ac:dyDescent="0.15">
      <c r="A4581" s="87" t="s">
        <v>3641</v>
      </c>
      <c r="B4581" s="91" t="s">
        <v>29701</v>
      </c>
      <c r="C4581" s="91" t="s">
        <v>29702</v>
      </c>
      <c r="D4581" s="91" t="s">
        <v>29703</v>
      </c>
      <c r="E4581" s="62" t="s">
        <v>15760</v>
      </c>
      <c r="F4581" s="62" t="s">
        <v>15764</v>
      </c>
    </row>
    <row r="4582" spans="1:6" x14ac:dyDescent="0.15">
      <c r="A4582" s="87" t="s">
        <v>3644</v>
      </c>
      <c r="B4582" s="91" t="s">
        <v>29704</v>
      </c>
      <c r="C4582" s="91" t="s">
        <v>29705</v>
      </c>
      <c r="D4582" s="91" t="s">
        <v>29706</v>
      </c>
      <c r="E4582" s="62" t="s">
        <v>15760</v>
      </c>
      <c r="F4582" s="62" t="s">
        <v>15764</v>
      </c>
    </row>
    <row r="4583" spans="1:6" x14ac:dyDescent="0.15">
      <c r="A4583" s="87" t="s">
        <v>3647</v>
      </c>
      <c r="B4583" s="91" t="s">
        <v>29707</v>
      </c>
      <c r="C4583" s="91" t="s">
        <v>29708</v>
      </c>
      <c r="D4583" s="91" t="s">
        <v>29709</v>
      </c>
      <c r="E4583" s="62" t="s">
        <v>15760</v>
      </c>
      <c r="F4583" s="62" t="s">
        <v>15764</v>
      </c>
    </row>
    <row r="4584" spans="1:6" x14ac:dyDescent="0.15">
      <c r="A4584" s="87" t="s">
        <v>3649</v>
      </c>
      <c r="B4584" s="91" t="s">
        <v>29710</v>
      </c>
      <c r="C4584" s="91" t="s">
        <v>29711</v>
      </c>
      <c r="D4584" s="91" t="s">
        <v>29712</v>
      </c>
      <c r="E4584" s="62" t="s">
        <v>15760</v>
      </c>
      <c r="F4584" s="62" t="s">
        <v>15764</v>
      </c>
    </row>
    <row r="4585" spans="1:6" x14ac:dyDescent="0.15">
      <c r="A4585" s="87" t="s">
        <v>3652</v>
      </c>
      <c r="B4585" s="91" t="s">
        <v>29713</v>
      </c>
      <c r="C4585" s="91" t="s">
        <v>29714</v>
      </c>
      <c r="D4585" s="91" t="s">
        <v>29715</v>
      </c>
      <c r="E4585" s="62" t="s">
        <v>15760</v>
      </c>
      <c r="F4585" s="62" t="s">
        <v>15764</v>
      </c>
    </row>
    <row r="4586" spans="1:6" x14ac:dyDescent="0.15">
      <c r="A4586" s="87" t="s">
        <v>3655</v>
      </c>
      <c r="B4586" s="91" t="s">
        <v>29716</v>
      </c>
      <c r="C4586" s="91" t="s">
        <v>29717</v>
      </c>
      <c r="D4586" s="91" t="s">
        <v>29718</v>
      </c>
      <c r="E4586" s="62" t="s">
        <v>15760</v>
      </c>
      <c r="F4586" s="62" t="s">
        <v>15764</v>
      </c>
    </row>
    <row r="4587" spans="1:6" x14ac:dyDescent="0.15">
      <c r="A4587" s="87" t="s">
        <v>3658</v>
      </c>
      <c r="B4587" s="91" t="s">
        <v>29719</v>
      </c>
      <c r="C4587" s="91" t="s">
        <v>29720</v>
      </c>
      <c r="D4587" s="91" t="s">
        <v>29721</v>
      </c>
      <c r="E4587" s="62" t="s">
        <v>15760</v>
      </c>
      <c r="F4587" s="62" t="s">
        <v>15764</v>
      </c>
    </row>
    <row r="4588" spans="1:6" x14ac:dyDescent="0.15">
      <c r="A4588" s="87" t="s">
        <v>3661</v>
      </c>
      <c r="B4588" s="91" t="s">
        <v>29722</v>
      </c>
      <c r="C4588" s="91" t="s">
        <v>29723</v>
      </c>
      <c r="D4588" s="91" t="s">
        <v>29724</v>
      </c>
      <c r="E4588" s="62" t="s">
        <v>15760</v>
      </c>
      <c r="F4588" s="62" t="s">
        <v>15764</v>
      </c>
    </row>
    <row r="4589" spans="1:6" x14ac:dyDescent="0.15">
      <c r="A4589" s="87" t="s">
        <v>3663</v>
      </c>
      <c r="B4589" s="91" t="s">
        <v>29725</v>
      </c>
      <c r="C4589" s="91" t="s">
        <v>29726</v>
      </c>
      <c r="D4589" s="91" t="s">
        <v>29727</v>
      </c>
      <c r="E4589" s="62" t="s">
        <v>15760</v>
      </c>
      <c r="F4589" s="62" t="s">
        <v>15764</v>
      </c>
    </row>
    <row r="4590" spans="1:6" x14ac:dyDescent="0.15">
      <c r="A4590" s="87" t="s">
        <v>3666</v>
      </c>
      <c r="B4590" s="91" t="s">
        <v>29728</v>
      </c>
      <c r="C4590" s="91" t="s">
        <v>29729</v>
      </c>
      <c r="D4590" s="91" t="s">
        <v>29730</v>
      </c>
      <c r="E4590" s="62" t="s">
        <v>15760</v>
      </c>
      <c r="F4590" s="62" t="s">
        <v>15764</v>
      </c>
    </row>
    <row r="4591" spans="1:6" x14ac:dyDescent="0.15">
      <c r="A4591" s="87" t="s">
        <v>3669</v>
      </c>
      <c r="B4591" s="91" t="s">
        <v>29731</v>
      </c>
      <c r="C4591" s="91" t="s">
        <v>29732</v>
      </c>
      <c r="D4591" s="91" t="s">
        <v>29733</v>
      </c>
      <c r="E4591" s="62" t="s">
        <v>15760</v>
      </c>
      <c r="F4591" s="62" t="s">
        <v>15764</v>
      </c>
    </row>
    <row r="4592" spans="1:6" x14ac:dyDescent="0.15">
      <c r="A4592" s="87" t="s">
        <v>3672</v>
      </c>
      <c r="B4592" s="91" t="s">
        <v>29734</v>
      </c>
      <c r="C4592" s="91" t="s">
        <v>29735</v>
      </c>
      <c r="D4592" s="91" t="s">
        <v>29736</v>
      </c>
      <c r="E4592" s="62" t="s">
        <v>15760</v>
      </c>
      <c r="F4592" s="62" t="s">
        <v>15764</v>
      </c>
    </row>
    <row r="4593" spans="1:6" x14ac:dyDescent="0.15">
      <c r="A4593" s="87" t="s">
        <v>3675</v>
      </c>
      <c r="B4593" s="91" t="s">
        <v>29737</v>
      </c>
      <c r="C4593" s="91" t="s">
        <v>29738</v>
      </c>
      <c r="D4593" s="91" t="s">
        <v>29739</v>
      </c>
      <c r="E4593" s="62" t="s">
        <v>15760</v>
      </c>
      <c r="F4593" s="62" t="s">
        <v>15764</v>
      </c>
    </row>
    <row r="4594" spans="1:6" x14ac:dyDescent="0.15">
      <c r="A4594" s="87" t="s">
        <v>3678</v>
      </c>
      <c r="B4594" s="91" t="s">
        <v>29740</v>
      </c>
      <c r="C4594" s="91" t="s">
        <v>29741</v>
      </c>
      <c r="D4594" s="91" t="s">
        <v>29742</v>
      </c>
      <c r="E4594" s="62" t="s">
        <v>15760</v>
      </c>
      <c r="F4594" s="62" t="s">
        <v>15764</v>
      </c>
    </row>
    <row r="4595" spans="1:6" x14ac:dyDescent="0.15">
      <c r="A4595" s="87" t="s">
        <v>3681</v>
      </c>
      <c r="B4595" s="91" t="s">
        <v>29743</v>
      </c>
      <c r="C4595" s="91" t="s">
        <v>29744</v>
      </c>
      <c r="D4595" s="91" t="s">
        <v>29745</v>
      </c>
      <c r="E4595" s="62" t="s">
        <v>15760</v>
      </c>
      <c r="F4595" s="62" t="s">
        <v>15764</v>
      </c>
    </row>
    <row r="4596" spans="1:6" x14ac:dyDescent="0.15">
      <c r="A4596" s="87" t="s">
        <v>3684</v>
      </c>
      <c r="B4596" s="91" t="s">
        <v>29746</v>
      </c>
      <c r="C4596" s="91" t="s">
        <v>29747</v>
      </c>
      <c r="D4596" s="91" t="s">
        <v>29748</v>
      </c>
      <c r="E4596" s="62" t="s">
        <v>15760</v>
      </c>
      <c r="F4596" s="62" t="s">
        <v>15764</v>
      </c>
    </row>
    <row r="4597" spans="1:6" x14ac:dyDescent="0.15">
      <c r="A4597" s="87" t="s">
        <v>3687</v>
      </c>
      <c r="B4597" s="91" t="s">
        <v>29749</v>
      </c>
      <c r="C4597" s="91" t="s">
        <v>29750</v>
      </c>
      <c r="D4597" s="91" t="s">
        <v>29751</v>
      </c>
      <c r="E4597" s="62" t="s">
        <v>15760</v>
      </c>
      <c r="F4597" s="62" t="s">
        <v>15764</v>
      </c>
    </row>
    <row r="4598" spans="1:6" x14ac:dyDescent="0.15">
      <c r="A4598" s="87" t="s">
        <v>3689</v>
      </c>
      <c r="B4598" s="91" t="s">
        <v>29752</v>
      </c>
      <c r="C4598" s="91" t="s">
        <v>29753</v>
      </c>
      <c r="D4598" s="91" t="s">
        <v>29754</v>
      </c>
      <c r="E4598" s="62" t="s">
        <v>15760</v>
      </c>
      <c r="F4598" s="62" t="s">
        <v>15764</v>
      </c>
    </row>
    <row r="4599" spans="1:6" x14ac:dyDescent="0.15">
      <c r="A4599" s="87" t="s">
        <v>3692</v>
      </c>
      <c r="B4599" s="91" t="s">
        <v>29755</v>
      </c>
      <c r="C4599" s="91" t="s">
        <v>29756</v>
      </c>
      <c r="D4599" s="91" t="s">
        <v>29757</v>
      </c>
      <c r="E4599" s="62" t="s">
        <v>15760</v>
      </c>
      <c r="F4599" s="62" t="s">
        <v>15764</v>
      </c>
    </row>
    <row r="4600" spans="1:6" x14ac:dyDescent="0.15">
      <c r="A4600" s="87" t="s">
        <v>3695</v>
      </c>
      <c r="B4600" s="91" t="s">
        <v>29758</v>
      </c>
      <c r="C4600" s="91" t="s">
        <v>29759</v>
      </c>
      <c r="D4600" s="91" t="s">
        <v>29760</v>
      </c>
      <c r="E4600" s="62" t="s">
        <v>15760</v>
      </c>
      <c r="F4600" s="62" t="s">
        <v>15764</v>
      </c>
    </row>
    <row r="4601" spans="1:6" x14ac:dyDescent="0.15">
      <c r="A4601" s="87" t="s">
        <v>3698</v>
      </c>
      <c r="B4601" s="91" t="s">
        <v>29761</v>
      </c>
      <c r="C4601" s="91" t="s">
        <v>29762</v>
      </c>
      <c r="D4601" s="91" t="s">
        <v>29763</v>
      </c>
      <c r="E4601" s="62" t="s">
        <v>15760</v>
      </c>
      <c r="F4601" s="62" t="s">
        <v>15764</v>
      </c>
    </row>
    <row r="4602" spans="1:6" x14ac:dyDescent="0.15">
      <c r="A4602" s="87" t="s">
        <v>3701</v>
      </c>
      <c r="B4602" s="91" t="s">
        <v>29764</v>
      </c>
      <c r="C4602" s="91" t="s">
        <v>29765</v>
      </c>
      <c r="D4602" s="91" t="s">
        <v>29766</v>
      </c>
      <c r="E4602" s="62" t="s">
        <v>15760</v>
      </c>
      <c r="F4602" s="62" t="s">
        <v>15764</v>
      </c>
    </row>
    <row r="4603" spans="1:6" x14ac:dyDescent="0.15">
      <c r="A4603" s="87" t="s">
        <v>3704</v>
      </c>
      <c r="B4603" s="91" t="s">
        <v>29767</v>
      </c>
      <c r="C4603" s="91" t="s">
        <v>29768</v>
      </c>
      <c r="D4603" s="91" t="s">
        <v>29769</v>
      </c>
      <c r="E4603" s="62" t="s">
        <v>15760</v>
      </c>
      <c r="F4603" s="62" t="s">
        <v>15764</v>
      </c>
    </row>
    <row r="4604" spans="1:6" x14ac:dyDescent="0.15">
      <c r="A4604" s="87" t="s">
        <v>3707</v>
      </c>
      <c r="B4604" s="91" t="s">
        <v>29770</v>
      </c>
      <c r="C4604" s="91" t="s">
        <v>29771</v>
      </c>
      <c r="D4604" s="91" t="s">
        <v>29772</v>
      </c>
      <c r="E4604" s="62" t="s">
        <v>15760</v>
      </c>
      <c r="F4604" s="62" t="s">
        <v>15764</v>
      </c>
    </row>
    <row r="4605" spans="1:6" x14ac:dyDescent="0.15">
      <c r="A4605" s="87" t="s">
        <v>3710</v>
      </c>
      <c r="B4605" s="91" t="s">
        <v>29773</v>
      </c>
      <c r="C4605" s="91" t="s">
        <v>29774</v>
      </c>
      <c r="D4605" s="91" t="s">
        <v>29775</v>
      </c>
      <c r="E4605" s="62" t="s">
        <v>15760</v>
      </c>
      <c r="F4605" s="62" t="s">
        <v>15764</v>
      </c>
    </row>
    <row r="4606" spans="1:6" x14ac:dyDescent="0.15">
      <c r="A4606" s="87" t="s">
        <v>3711</v>
      </c>
      <c r="B4606" s="91" t="s">
        <v>29776</v>
      </c>
      <c r="C4606" s="91" t="s">
        <v>29777</v>
      </c>
      <c r="D4606" s="91" t="s">
        <v>29778</v>
      </c>
      <c r="E4606" s="62" t="s">
        <v>15760</v>
      </c>
      <c r="F4606" s="62" t="s">
        <v>15764</v>
      </c>
    </row>
    <row r="4607" spans="1:6" x14ac:dyDescent="0.15">
      <c r="A4607" s="87" t="s">
        <v>3714</v>
      </c>
      <c r="B4607" s="91" t="s">
        <v>29779</v>
      </c>
      <c r="C4607" s="91" t="s">
        <v>29780</v>
      </c>
      <c r="D4607" s="91" t="s">
        <v>29781</v>
      </c>
      <c r="E4607" s="62" t="s">
        <v>15760</v>
      </c>
      <c r="F4607" s="62" t="s">
        <v>15764</v>
      </c>
    </row>
    <row r="4608" spans="1:6" x14ac:dyDescent="0.15">
      <c r="A4608" s="87" t="s">
        <v>3717</v>
      </c>
      <c r="B4608" s="91" t="s">
        <v>29782</v>
      </c>
      <c r="C4608" s="91" t="s">
        <v>29783</v>
      </c>
      <c r="D4608" s="91" t="s">
        <v>29784</v>
      </c>
      <c r="E4608" s="62" t="s">
        <v>15760</v>
      </c>
      <c r="F4608" s="62" t="s">
        <v>15764</v>
      </c>
    </row>
    <row r="4609" spans="1:6" x14ac:dyDescent="0.15">
      <c r="A4609" s="87" t="s">
        <v>3720</v>
      </c>
      <c r="B4609" s="91" t="s">
        <v>29785</v>
      </c>
      <c r="C4609" s="91" t="s">
        <v>29786</v>
      </c>
      <c r="D4609" s="91" t="s">
        <v>29787</v>
      </c>
      <c r="E4609" s="62" t="s">
        <v>15760</v>
      </c>
      <c r="F4609" s="62" t="s">
        <v>15764</v>
      </c>
    </row>
    <row r="4610" spans="1:6" x14ac:dyDescent="0.15">
      <c r="A4610" s="87" t="s">
        <v>3723</v>
      </c>
      <c r="B4610" s="91" t="s">
        <v>29788</v>
      </c>
      <c r="C4610" s="91" t="s">
        <v>29789</v>
      </c>
      <c r="D4610" s="91" t="s">
        <v>29790</v>
      </c>
      <c r="E4610" s="62" t="s">
        <v>15760</v>
      </c>
      <c r="F4610" s="62" t="s">
        <v>15764</v>
      </c>
    </row>
    <row r="4611" spans="1:6" x14ac:dyDescent="0.15">
      <c r="A4611" s="87" t="s">
        <v>3725</v>
      </c>
      <c r="B4611" s="91" t="s">
        <v>29791</v>
      </c>
      <c r="C4611" s="91" t="s">
        <v>29792</v>
      </c>
      <c r="D4611" s="91" t="s">
        <v>29793</v>
      </c>
      <c r="E4611" s="62" t="s">
        <v>15760</v>
      </c>
      <c r="F4611" s="62" t="s">
        <v>15764</v>
      </c>
    </row>
    <row r="4612" spans="1:6" x14ac:dyDescent="0.15">
      <c r="A4612" s="87" t="s">
        <v>3728</v>
      </c>
      <c r="B4612" s="91" t="s">
        <v>29794</v>
      </c>
      <c r="C4612" s="91" t="s">
        <v>29795</v>
      </c>
      <c r="D4612" s="91" t="s">
        <v>29796</v>
      </c>
      <c r="E4612" s="62" t="s">
        <v>15760</v>
      </c>
      <c r="F4612" s="62" t="s">
        <v>15764</v>
      </c>
    </row>
    <row r="4613" spans="1:6" x14ac:dyDescent="0.15">
      <c r="A4613" s="87" t="s">
        <v>3731</v>
      </c>
      <c r="B4613" s="91" t="s">
        <v>29797</v>
      </c>
      <c r="C4613" s="91" t="s">
        <v>29798</v>
      </c>
      <c r="D4613" s="91" t="s">
        <v>29799</v>
      </c>
      <c r="E4613" s="62" t="s">
        <v>15760</v>
      </c>
      <c r="F4613" s="62" t="s">
        <v>15764</v>
      </c>
    </row>
    <row r="4614" spans="1:6" x14ac:dyDescent="0.15">
      <c r="A4614" s="87" t="s">
        <v>3734</v>
      </c>
      <c r="B4614" s="91" t="s">
        <v>29800</v>
      </c>
      <c r="C4614" s="91" t="s">
        <v>29801</v>
      </c>
      <c r="D4614" s="91" t="s">
        <v>29802</v>
      </c>
      <c r="E4614" s="62" t="s">
        <v>15760</v>
      </c>
      <c r="F4614" s="62" t="s">
        <v>15764</v>
      </c>
    </row>
    <row r="4615" spans="1:6" x14ac:dyDescent="0.15">
      <c r="A4615" s="87" t="s">
        <v>3737</v>
      </c>
      <c r="B4615" s="91" t="s">
        <v>29803</v>
      </c>
      <c r="C4615" s="91" t="s">
        <v>29804</v>
      </c>
      <c r="D4615" s="91" t="s">
        <v>29805</v>
      </c>
      <c r="E4615" s="62" t="s">
        <v>15760</v>
      </c>
      <c r="F4615" s="62" t="s">
        <v>15764</v>
      </c>
    </row>
    <row r="4616" spans="1:6" x14ac:dyDescent="0.15">
      <c r="A4616" s="87" t="s">
        <v>3740</v>
      </c>
      <c r="B4616" s="91" t="s">
        <v>29806</v>
      </c>
      <c r="C4616" s="91" t="s">
        <v>29807</v>
      </c>
      <c r="D4616" s="91" t="s">
        <v>29808</v>
      </c>
      <c r="E4616" s="62" t="s">
        <v>15760</v>
      </c>
      <c r="F4616" s="62" t="s">
        <v>15764</v>
      </c>
    </row>
    <row r="4617" spans="1:6" x14ac:dyDescent="0.15">
      <c r="A4617" s="87" t="s">
        <v>3745</v>
      </c>
      <c r="B4617" s="91" t="s">
        <v>29809</v>
      </c>
      <c r="C4617" s="91" t="s">
        <v>29810</v>
      </c>
      <c r="D4617" s="91" t="s">
        <v>29811</v>
      </c>
      <c r="E4617" s="62" t="s">
        <v>15760</v>
      </c>
      <c r="F4617" s="62" t="s">
        <v>15764</v>
      </c>
    </row>
    <row r="4618" spans="1:6" x14ac:dyDescent="0.15">
      <c r="A4618" s="87" t="s">
        <v>3747</v>
      </c>
      <c r="B4618" s="91" t="s">
        <v>29812</v>
      </c>
      <c r="C4618" s="91" t="s">
        <v>29813</v>
      </c>
      <c r="D4618" s="91" t="s">
        <v>29814</v>
      </c>
      <c r="E4618" s="62" t="s">
        <v>15760</v>
      </c>
      <c r="F4618" s="62" t="s">
        <v>15764</v>
      </c>
    </row>
    <row r="4619" spans="1:6" x14ac:dyDescent="0.15">
      <c r="A4619" s="87" t="s">
        <v>3749</v>
      </c>
      <c r="B4619" s="91" t="s">
        <v>29815</v>
      </c>
      <c r="C4619" s="91" t="s">
        <v>29816</v>
      </c>
      <c r="D4619" s="91" t="s">
        <v>29817</v>
      </c>
      <c r="E4619" s="62" t="s">
        <v>15760</v>
      </c>
      <c r="F4619" s="62" t="s">
        <v>15764</v>
      </c>
    </row>
    <row r="4620" spans="1:6" x14ac:dyDescent="0.15">
      <c r="A4620" s="87" t="s">
        <v>3752</v>
      </c>
      <c r="B4620" s="91" t="s">
        <v>29818</v>
      </c>
      <c r="C4620" s="91" t="s">
        <v>29819</v>
      </c>
      <c r="D4620" s="91" t="s">
        <v>29820</v>
      </c>
      <c r="E4620" s="62" t="s">
        <v>15760</v>
      </c>
      <c r="F4620" s="62" t="s">
        <v>15764</v>
      </c>
    </row>
    <row r="4621" spans="1:6" x14ac:dyDescent="0.15">
      <c r="A4621" s="87" t="s">
        <v>3755</v>
      </c>
      <c r="B4621" s="91" t="s">
        <v>29821</v>
      </c>
      <c r="C4621" s="91" t="s">
        <v>29822</v>
      </c>
      <c r="D4621" s="91" t="s">
        <v>29823</v>
      </c>
      <c r="E4621" s="62" t="s">
        <v>15760</v>
      </c>
      <c r="F4621" s="62" t="s">
        <v>15764</v>
      </c>
    </row>
    <row r="4622" spans="1:6" x14ac:dyDescent="0.15">
      <c r="A4622" s="87" t="s">
        <v>3758</v>
      </c>
      <c r="B4622" s="91" t="s">
        <v>29824</v>
      </c>
      <c r="C4622" s="91" t="s">
        <v>29825</v>
      </c>
      <c r="D4622" s="91" t="s">
        <v>29826</v>
      </c>
      <c r="E4622" s="62" t="s">
        <v>15760</v>
      </c>
      <c r="F4622" s="62" t="s">
        <v>15764</v>
      </c>
    </row>
    <row r="4623" spans="1:6" x14ac:dyDescent="0.15">
      <c r="A4623" s="87" t="s">
        <v>3761</v>
      </c>
      <c r="B4623" s="91" t="s">
        <v>29827</v>
      </c>
      <c r="C4623" s="91" t="s">
        <v>29828</v>
      </c>
      <c r="D4623" s="91" t="s">
        <v>29829</v>
      </c>
      <c r="E4623" s="62" t="s">
        <v>15760</v>
      </c>
      <c r="F4623" s="62" t="s">
        <v>15764</v>
      </c>
    </row>
    <row r="4624" spans="1:6" x14ac:dyDescent="0.15">
      <c r="A4624" s="87" t="s">
        <v>3763</v>
      </c>
      <c r="B4624" s="91" t="s">
        <v>29830</v>
      </c>
      <c r="C4624" s="91" t="s">
        <v>29831</v>
      </c>
      <c r="D4624" s="91" t="s">
        <v>29832</v>
      </c>
      <c r="E4624" s="62" t="s">
        <v>15760</v>
      </c>
      <c r="F4624" s="62" t="s">
        <v>15764</v>
      </c>
    </row>
    <row r="4625" spans="1:6" x14ac:dyDescent="0.15">
      <c r="A4625" s="87" t="s">
        <v>3766</v>
      </c>
      <c r="B4625" s="91" t="s">
        <v>29833</v>
      </c>
      <c r="C4625" s="91" t="s">
        <v>29834</v>
      </c>
      <c r="D4625" s="91" t="s">
        <v>29835</v>
      </c>
      <c r="E4625" s="62" t="s">
        <v>15760</v>
      </c>
      <c r="F4625" s="62" t="s">
        <v>15764</v>
      </c>
    </row>
    <row r="4626" spans="1:6" x14ac:dyDescent="0.15">
      <c r="A4626" s="87" t="s">
        <v>3769</v>
      </c>
      <c r="B4626" s="91" t="s">
        <v>29836</v>
      </c>
      <c r="C4626" s="91" t="s">
        <v>29837</v>
      </c>
      <c r="D4626" s="91" t="s">
        <v>29838</v>
      </c>
      <c r="E4626" s="62" t="s">
        <v>15760</v>
      </c>
      <c r="F4626" s="62" t="s">
        <v>15764</v>
      </c>
    </row>
    <row r="4627" spans="1:6" x14ac:dyDescent="0.15">
      <c r="A4627" s="87" t="s">
        <v>3772</v>
      </c>
      <c r="B4627" s="91" t="s">
        <v>29839</v>
      </c>
      <c r="C4627" s="91" t="s">
        <v>29840</v>
      </c>
      <c r="D4627" s="91" t="s">
        <v>29841</v>
      </c>
      <c r="E4627" s="62" t="s">
        <v>15760</v>
      </c>
      <c r="F4627" s="62" t="s">
        <v>15764</v>
      </c>
    </row>
    <row r="4628" spans="1:6" x14ac:dyDescent="0.15">
      <c r="A4628" s="87" t="s">
        <v>3775</v>
      </c>
      <c r="B4628" s="91" t="s">
        <v>29842</v>
      </c>
      <c r="C4628" s="91" t="s">
        <v>29843</v>
      </c>
      <c r="D4628" s="91" t="s">
        <v>29844</v>
      </c>
      <c r="E4628" s="62" t="s">
        <v>15760</v>
      </c>
      <c r="F4628" s="62" t="s">
        <v>15764</v>
      </c>
    </row>
    <row r="4629" spans="1:6" x14ac:dyDescent="0.15">
      <c r="A4629" s="87" t="s">
        <v>3778</v>
      </c>
      <c r="B4629" s="91" t="s">
        <v>29845</v>
      </c>
      <c r="C4629" s="91" t="s">
        <v>29846</v>
      </c>
      <c r="D4629" s="91" t="s">
        <v>29847</v>
      </c>
      <c r="E4629" s="62" t="s">
        <v>15760</v>
      </c>
      <c r="F4629" s="62" t="s">
        <v>15764</v>
      </c>
    </row>
    <row r="4630" spans="1:6" x14ac:dyDescent="0.15">
      <c r="A4630" s="87" t="s">
        <v>3781</v>
      </c>
      <c r="B4630" s="91" t="s">
        <v>29848</v>
      </c>
      <c r="C4630" s="91" t="s">
        <v>29849</v>
      </c>
      <c r="D4630" s="91" t="s">
        <v>29850</v>
      </c>
      <c r="E4630" s="62" t="s">
        <v>15760</v>
      </c>
      <c r="F4630" s="62" t="s">
        <v>15764</v>
      </c>
    </row>
    <row r="4631" spans="1:6" x14ac:dyDescent="0.15">
      <c r="A4631" s="87" t="s">
        <v>3784</v>
      </c>
      <c r="B4631" s="91" t="s">
        <v>29851</v>
      </c>
      <c r="C4631" s="91" t="s">
        <v>29852</v>
      </c>
      <c r="D4631" s="91" t="s">
        <v>29853</v>
      </c>
      <c r="E4631" s="62" t="s">
        <v>15760</v>
      </c>
      <c r="F4631" s="62" t="s">
        <v>15764</v>
      </c>
    </row>
    <row r="4632" spans="1:6" x14ac:dyDescent="0.15">
      <c r="A4632" s="87" t="s">
        <v>3787</v>
      </c>
      <c r="B4632" s="91" t="s">
        <v>29854</v>
      </c>
      <c r="C4632" s="91" t="s">
        <v>29855</v>
      </c>
      <c r="D4632" s="91" t="s">
        <v>29856</v>
      </c>
      <c r="E4632" s="62" t="s">
        <v>15760</v>
      </c>
      <c r="F4632" s="62" t="s">
        <v>15764</v>
      </c>
    </row>
    <row r="4633" spans="1:6" x14ac:dyDescent="0.15">
      <c r="A4633" s="87" t="s">
        <v>3790</v>
      </c>
      <c r="B4633" s="91" t="s">
        <v>29857</v>
      </c>
      <c r="C4633" s="91" t="s">
        <v>29858</v>
      </c>
      <c r="D4633" s="91" t="s">
        <v>29859</v>
      </c>
      <c r="E4633" s="62" t="s">
        <v>15760</v>
      </c>
      <c r="F4633" s="62" t="s">
        <v>15764</v>
      </c>
    </row>
    <row r="4634" spans="1:6" x14ac:dyDescent="0.15">
      <c r="A4634" s="87" t="s">
        <v>3793</v>
      </c>
      <c r="B4634" s="91" t="s">
        <v>29860</v>
      </c>
      <c r="C4634" s="91" t="s">
        <v>29861</v>
      </c>
      <c r="D4634" s="91" t="s">
        <v>29862</v>
      </c>
      <c r="E4634" s="62" t="s">
        <v>15760</v>
      </c>
      <c r="F4634" s="62" t="s">
        <v>15764</v>
      </c>
    </row>
    <row r="4635" spans="1:6" x14ac:dyDescent="0.15">
      <c r="A4635" s="87" t="s">
        <v>3795</v>
      </c>
      <c r="B4635" s="91" t="s">
        <v>29863</v>
      </c>
      <c r="C4635" s="91" t="s">
        <v>29864</v>
      </c>
      <c r="D4635" s="91" t="s">
        <v>29865</v>
      </c>
      <c r="E4635" s="62" t="s">
        <v>15760</v>
      </c>
      <c r="F4635" s="62" t="s">
        <v>15764</v>
      </c>
    </row>
    <row r="4636" spans="1:6" x14ac:dyDescent="0.15">
      <c r="A4636" s="87" t="s">
        <v>3798</v>
      </c>
      <c r="B4636" s="91" t="s">
        <v>29866</v>
      </c>
      <c r="C4636" s="91" t="s">
        <v>29867</v>
      </c>
      <c r="D4636" s="91" t="s">
        <v>29868</v>
      </c>
      <c r="E4636" s="62" t="s">
        <v>15760</v>
      </c>
      <c r="F4636" s="62" t="s">
        <v>15764</v>
      </c>
    </row>
    <row r="4637" spans="1:6" x14ac:dyDescent="0.15">
      <c r="A4637" s="87" t="s">
        <v>3801</v>
      </c>
      <c r="B4637" s="91" t="s">
        <v>29869</v>
      </c>
      <c r="C4637" s="91" t="s">
        <v>29870</v>
      </c>
      <c r="D4637" s="91" t="s">
        <v>29871</v>
      </c>
      <c r="E4637" s="62" t="s">
        <v>15760</v>
      </c>
      <c r="F4637" s="62" t="s">
        <v>15764</v>
      </c>
    </row>
    <row r="4638" spans="1:6" x14ac:dyDescent="0.15">
      <c r="A4638" s="87" t="s">
        <v>3804</v>
      </c>
      <c r="B4638" s="91" t="s">
        <v>29872</v>
      </c>
      <c r="C4638" s="91" t="s">
        <v>29873</v>
      </c>
      <c r="D4638" s="91" t="s">
        <v>29874</v>
      </c>
      <c r="E4638" s="62" t="s">
        <v>15760</v>
      </c>
      <c r="F4638" s="62" t="s">
        <v>15764</v>
      </c>
    </row>
    <row r="4639" spans="1:6" x14ac:dyDescent="0.15">
      <c r="A4639" s="87" t="s">
        <v>3807</v>
      </c>
      <c r="B4639" s="91" t="s">
        <v>29875</v>
      </c>
      <c r="C4639" s="91" t="s">
        <v>29876</v>
      </c>
      <c r="D4639" s="91" t="s">
        <v>29877</v>
      </c>
      <c r="E4639" s="62" t="s">
        <v>15760</v>
      </c>
      <c r="F4639" s="62" t="s">
        <v>15764</v>
      </c>
    </row>
    <row r="4640" spans="1:6" x14ac:dyDescent="0.15">
      <c r="A4640" s="87" t="s">
        <v>3810</v>
      </c>
      <c r="B4640" s="91" t="s">
        <v>29878</v>
      </c>
      <c r="C4640" s="91" t="s">
        <v>29879</v>
      </c>
      <c r="D4640" s="91" t="s">
        <v>29880</v>
      </c>
      <c r="E4640" s="62" t="s">
        <v>15760</v>
      </c>
      <c r="F4640" s="62" t="s">
        <v>15764</v>
      </c>
    </row>
    <row r="4641" spans="1:6" x14ac:dyDescent="0.15">
      <c r="A4641" s="87" t="s">
        <v>3812</v>
      </c>
      <c r="B4641" s="91" t="s">
        <v>29881</v>
      </c>
      <c r="C4641" s="91" t="s">
        <v>29882</v>
      </c>
      <c r="D4641" s="91" t="s">
        <v>29883</v>
      </c>
      <c r="E4641" s="62" t="s">
        <v>15760</v>
      </c>
      <c r="F4641" s="62" t="s">
        <v>15764</v>
      </c>
    </row>
    <row r="4642" spans="1:6" x14ac:dyDescent="0.15">
      <c r="A4642" s="87" t="s">
        <v>3815</v>
      </c>
      <c r="B4642" s="91" t="s">
        <v>29884</v>
      </c>
      <c r="C4642" s="91" t="s">
        <v>29885</v>
      </c>
      <c r="D4642" s="91" t="s">
        <v>29886</v>
      </c>
      <c r="E4642" s="62" t="s">
        <v>15760</v>
      </c>
      <c r="F4642" s="62" t="s">
        <v>15764</v>
      </c>
    </row>
    <row r="4643" spans="1:6" x14ac:dyDescent="0.15">
      <c r="A4643" s="87" t="s">
        <v>3818</v>
      </c>
      <c r="B4643" s="91" t="s">
        <v>29887</v>
      </c>
      <c r="C4643" s="91" t="s">
        <v>29888</v>
      </c>
      <c r="D4643" s="91" t="s">
        <v>29889</v>
      </c>
      <c r="E4643" s="62" t="s">
        <v>15760</v>
      </c>
      <c r="F4643" s="62" t="s">
        <v>15764</v>
      </c>
    </row>
    <row r="4644" spans="1:6" x14ac:dyDescent="0.15">
      <c r="A4644" s="87" t="s">
        <v>3819</v>
      </c>
      <c r="B4644" s="91" t="s">
        <v>29890</v>
      </c>
      <c r="C4644" s="91" t="s">
        <v>29891</v>
      </c>
      <c r="D4644" s="91" t="s">
        <v>29892</v>
      </c>
      <c r="E4644" s="62" t="s">
        <v>15760</v>
      </c>
      <c r="F4644" s="62" t="s">
        <v>15764</v>
      </c>
    </row>
    <row r="4645" spans="1:6" x14ac:dyDescent="0.15">
      <c r="A4645" s="87" t="s">
        <v>3822</v>
      </c>
      <c r="B4645" s="91" t="s">
        <v>29893</v>
      </c>
      <c r="C4645" s="91" t="s">
        <v>29894</v>
      </c>
      <c r="D4645" s="91" t="s">
        <v>29895</v>
      </c>
      <c r="E4645" s="62" t="s">
        <v>15760</v>
      </c>
      <c r="F4645" s="62" t="s">
        <v>15764</v>
      </c>
    </row>
    <row r="4646" spans="1:6" x14ac:dyDescent="0.15">
      <c r="A4646" s="87" t="s">
        <v>3824</v>
      </c>
      <c r="B4646" s="91" t="s">
        <v>29896</v>
      </c>
      <c r="C4646" s="91" t="s">
        <v>29897</v>
      </c>
      <c r="D4646" s="91" t="s">
        <v>29898</v>
      </c>
      <c r="E4646" s="62" t="s">
        <v>15760</v>
      </c>
      <c r="F4646" s="62" t="s">
        <v>15764</v>
      </c>
    </row>
    <row r="4647" spans="1:6" x14ac:dyDescent="0.15">
      <c r="A4647" s="87" t="s">
        <v>3827</v>
      </c>
      <c r="B4647" s="91" t="s">
        <v>29899</v>
      </c>
      <c r="C4647" s="91" t="s">
        <v>29900</v>
      </c>
      <c r="D4647" s="91" t="s">
        <v>29901</v>
      </c>
      <c r="E4647" s="62" t="s">
        <v>15760</v>
      </c>
      <c r="F4647" s="62" t="s">
        <v>15764</v>
      </c>
    </row>
    <row r="4648" spans="1:6" x14ac:dyDescent="0.15">
      <c r="A4648" s="87" t="s">
        <v>3830</v>
      </c>
      <c r="B4648" s="91" t="s">
        <v>29902</v>
      </c>
      <c r="C4648" s="91" t="s">
        <v>29903</v>
      </c>
      <c r="D4648" s="91" t="s">
        <v>29904</v>
      </c>
      <c r="E4648" s="62" t="s">
        <v>15760</v>
      </c>
      <c r="F4648" s="62" t="s">
        <v>15764</v>
      </c>
    </row>
    <row r="4649" spans="1:6" x14ac:dyDescent="0.15">
      <c r="A4649" s="87" t="s">
        <v>3833</v>
      </c>
      <c r="B4649" s="91" t="s">
        <v>29905</v>
      </c>
      <c r="C4649" s="91" t="s">
        <v>29906</v>
      </c>
      <c r="D4649" s="91" t="s">
        <v>29907</v>
      </c>
      <c r="E4649" s="62" t="s">
        <v>15760</v>
      </c>
      <c r="F4649" s="62" t="s">
        <v>15764</v>
      </c>
    </row>
    <row r="4650" spans="1:6" x14ac:dyDescent="0.15">
      <c r="A4650" s="87" t="s">
        <v>3836</v>
      </c>
      <c r="B4650" s="91" t="s">
        <v>29908</v>
      </c>
      <c r="C4650" s="91" t="s">
        <v>29909</v>
      </c>
      <c r="D4650" s="91" t="s">
        <v>29910</v>
      </c>
      <c r="E4650" s="62" t="s">
        <v>15760</v>
      </c>
      <c r="F4650" s="62" t="s">
        <v>15764</v>
      </c>
    </row>
    <row r="4651" spans="1:6" x14ac:dyDescent="0.15">
      <c r="A4651" s="87" t="s">
        <v>3839</v>
      </c>
      <c r="B4651" s="91" t="s">
        <v>29911</v>
      </c>
      <c r="C4651" s="91" t="s">
        <v>29912</v>
      </c>
      <c r="D4651" s="91" t="s">
        <v>29913</v>
      </c>
      <c r="E4651" s="62" t="s">
        <v>15760</v>
      </c>
      <c r="F4651" s="62" t="s">
        <v>15764</v>
      </c>
    </row>
    <row r="4652" spans="1:6" x14ac:dyDescent="0.15">
      <c r="A4652" s="87" t="s">
        <v>3841</v>
      </c>
      <c r="B4652" s="91" t="s">
        <v>29914</v>
      </c>
      <c r="C4652" s="91" t="s">
        <v>29915</v>
      </c>
      <c r="D4652" s="91" t="s">
        <v>29916</v>
      </c>
      <c r="E4652" s="62" t="s">
        <v>15760</v>
      </c>
      <c r="F4652" s="62" t="s">
        <v>15764</v>
      </c>
    </row>
    <row r="4653" spans="1:6" x14ac:dyDescent="0.15">
      <c r="A4653" s="87" t="s">
        <v>3844</v>
      </c>
      <c r="B4653" s="91" t="s">
        <v>29917</v>
      </c>
      <c r="C4653" s="91" t="s">
        <v>29918</v>
      </c>
      <c r="D4653" s="91" t="s">
        <v>29919</v>
      </c>
      <c r="E4653" s="62" t="s">
        <v>15760</v>
      </c>
      <c r="F4653" s="62" t="s">
        <v>15764</v>
      </c>
    </row>
    <row r="4654" spans="1:6" x14ac:dyDescent="0.15">
      <c r="A4654" s="87" t="s">
        <v>3847</v>
      </c>
      <c r="B4654" s="91" t="s">
        <v>29920</v>
      </c>
      <c r="C4654" s="91" t="s">
        <v>29921</v>
      </c>
      <c r="D4654" s="91" t="s">
        <v>29922</v>
      </c>
      <c r="E4654" s="62" t="s">
        <v>15760</v>
      </c>
      <c r="F4654" s="62" t="s">
        <v>15764</v>
      </c>
    </row>
    <row r="4655" spans="1:6" x14ac:dyDescent="0.15">
      <c r="A4655" s="87" t="s">
        <v>3850</v>
      </c>
      <c r="B4655" s="91" t="s">
        <v>29923</v>
      </c>
      <c r="C4655" s="91" t="s">
        <v>29924</v>
      </c>
      <c r="D4655" s="91" t="s">
        <v>29925</v>
      </c>
      <c r="E4655" s="62" t="s">
        <v>15760</v>
      </c>
      <c r="F4655" s="62" t="s">
        <v>15764</v>
      </c>
    </row>
    <row r="4656" spans="1:6" x14ac:dyDescent="0.15">
      <c r="A4656" s="87" t="s">
        <v>8197</v>
      </c>
      <c r="B4656" s="91" t="s">
        <v>29926</v>
      </c>
      <c r="C4656" s="91" t="s">
        <v>29927</v>
      </c>
      <c r="D4656" s="91" t="s">
        <v>29928</v>
      </c>
      <c r="E4656" s="62" t="s">
        <v>15760</v>
      </c>
      <c r="F4656" s="62" t="s">
        <v>15768</v>
      </c>
    </row>
    <row r="4657" spans="1:6" x14ac:dyDescent="0.15">
      <c r="A4657" s="87" t="s">
        <v>8200</v>
      </c>
      <c r="B4657" s="91" t="s">
        <v>29929</v>
      </c>
      <c r="C4657" s="91" t="s">
        <v>29930</v>
      </c>
      <c r="D4657" s="91" t="s">
        <v>29931</v>
      </c>
      <c r="E4657" s="62" t="s">
        <v>15760</v>
      </c>
      <c r="F4657" s="62" t="s">
        <v>15768</v>
      </c>
    </row>
    <row r="4658" spans="1:6" x14ac:dyDescent="0.15">
      <c r="A4658" s="87" t="s">
        <v>8203</v>
      </c>
      <c r="B4658" s="91" t="s">
        <v>29932</v>
      </c>
      <c r="C4658" s="91" t="s">
        <v>29933</v>
      </c>
      <c r="D4658" s="91" t="s">
        <v>29934</v>
      </c>
      <c r="E4658" s="62" t="s">
        <v>15760</v>
      </c>
      <c r="F4658" s="62" t="s">
        <v>15768</v>
      </c>
    </row>
    <row r="4659" spans="1:6" x14ac:dyDescent="0.15">
      <c r="A4659" s="87" t="s">
        <v>8206</v>
      </c>
      <c r="B4659" s="91" t="s">
        <v>29935</v>
      </c>
      <c r="C4659" s="91" t="s">
        <v>29936</v>
      </c>
      <c r="D4659" s="91" t="s">
        <v>29937</v>
      </c>
      <c r="E4659" s="62" t="s">
        <v>15760</v>
      </c>
      <c r="F4659" s="62" t="s">
        <v>15768</v>
      </c>
    </row>
    <row r="4660" spans="1:6" x14ac:dyDescent="0.15">
      <c r="A4660" s="87" t="s">
        <v>8208</v>
      </c>
      <c r="B4660" s="91" t="s">
        <v>29938</v>
      </c>
      <c r="C4660" s="91" t="s">
        <v>29939</v>
      </c>
      <c r="D4660" s="91" t="s">
        <v>29940</v>
      </c>
      <c r="E4660" s="62" t="s">
        <v>15760</v>
      </c>
      <c r="F4660" s="62" t="s">
        <v>15768</v>
      </c>
    </row>
    <row r="4661" spans="1:6" x14ac:dyDescent="0.15">
      <c r="A4661" s="87" t="s">
        <v>8211</v>
      </c>
      <c r="B4661" s="91" t="s">
        <v>29941</v>
      </c>
      <c r="C4661" s="91" t="s">
        <v>29942</v>
      </c>
      <c r="D4661" s="91" t="s">
        <v>29943</v>
      </c>
      <c r="E4661" s="62" t="s">
        <v>15760</v>
      </c>
      <c r="F4661" s="62" t="s">
        <v>15768</v>
      </c>
    </row>
    <row r="4662" spans="1:6" x14ac:dyDescent="0.15">
      <c r="A4662" s="87" t="s">
        <v>8213</v>
      </c>
      <c r="B4662" s="91" t="s">
        <v>29944</v>
      </c>
      <c r="C4662" s="91" t="s">
        <v>29945</v>
      </c>
      <c r="D4662" s="91" t="s">
        <v>29946</v>
      </c>
      <c r="E4662" s="62" t="s">
        <v>15760</v>
      </c>
      <c r="F4662" s="62" t="s">
        <v>15768</v>
      </c>
    </row>
    <row r="4663" spans="1:6" x14ac:dyDescent="0.15">
      <c r="A4663" s="87" t="s">
        <v>8216</v>
      </c>
      <c r="B4663" s="91" t="s">
        <v>29947</v>
      </c>
      <c r="C4663" s="91" t="s">
        <v>29948</v>
      </c>
      <c r="D4663" s="91" t="s">
        <v>29949</v>
      </c>
      <c r="E4663" s="62" t="s">
        <v>15760</v>
      </c>
      <c r="F4663" s="62" t="s">
        <v>15768</v>
      </c>
    </row>
    <row r="4664" spans="1:6" x14ac:dyDescent="0.15">
      <c r="A4664" s="87" t="s">
        <v>2413</v>
      </c>
      <c r="B4664" s="91" t="s">
        <v>29950</v>
      </c>
      <c r="C4664" s="91" t="s">
        <v>29951</v>
      </c>
      <c r="D4664" s="91" t="s">
        <v>29952</v>
      </c>
      <c r="E4664" s="62" t="s">
        <v>15760</v>
      </c>
      <c r="F4664" s="62" t="s">
        <v>15764</v>
      </c>
    </row>
    <row r="4665" spans="1:6" x14ac:dyDescent="0.15">
      <c r="A4665" s="87" t="s">
        <v>1037</v>
      </c>
      <c r="B4665" s="91" t="s">
        <v>29953</v>
      </c>
      <c r="C4665" s="91" t="s">
        <v>29954</v>
      </c>
      <c r="D4665" s="91" t="s">
        <v>29955</v>
      </c>
      <c r="E4665" s="62" t="s">
        <v>15760</v>
      </c>
      <c r="F4665" s="62" t="s">
        <v>15764</v>
      </c>
    </row>
    <row r="4666" spans="1:6" x14ac:dyDescent="0.15">
      <c r="A4666" s="87" t="s">
        <v>1304</v>
      </c>
      <c r="B4666" s="91" t="s">
        <v>29956</v>
      </c>
      <c r="C4666" s="91" t="s">
        <v>29957</v>
      </c>
      <c r="D4666" s="91" t="s">
        <v>29958</v>
      </c>
      <c r="E4666" s="62" t="s">
        <v>15760</v>
      </c>
      <c r="F4666" s="62" t="s">
        <v>15764</v>
      </c>
    </row>
    <row r="4667" spans="1:6" x14ac:dyDescent="0.15">
      <c r="A4667" s="87" t="s">
        <v>2268</v>
      </c>
      <c r="B4667" s="91" t="s">
        <v>29959</v>
      </c>
      <c r="C4667" s="91" t="s">
        <v>29960</v>
      </c>
      <c r="D4667" s="91" t="s">
        <v>29961</v>
      </c>
      <c r="E4667" s="62" t="s">
        <v>15760</v>
      </c>
      <c r="F4667" s="62" t="s">
        <v>15764</v>
      </c>
    </row>
    <row r="4668" spans="1:6" x14ac:dyDescent="0.15">
      <c r="A4668" s="87" t="s">
        <v>1559</v>
      </c>
      <c r="B4668" s="91" t="s">
        <v>29962</v>
      </c>
      <c r="C4668" s="91" t="s">
        <v>29963</v>
      </c>
      <c r="D4668" s="91" t="s">
        <v>29964</v>
      </c>
      <c r="E4668" s="62" t="s">
        <v>15760</v>
      </c>
      <c r="F4668" s="62" t="s">
        <v>15764</v>
      </c>
    </row>
    <row r="4669" spans="1:6" x14ac:dyDescent="0.15">
      <c r="A4669" s="87" t="s">
        <v>2494</v>
      </c>
      <c r="B4669" s="91" t="s">
        <v>29965</v>
      </c>
      <c r="C4669" s="91" t="s">
        <v>29966</v>
      </c>
      <c r="D4669" s="91" t="s">
        <v>29967</v>
      </c>
      <c r="E4669" s="62" t="s">
        <v>15760</v>
      </c>
      <c r="F4669" s="62" t="s">
        <v>15764</v>
      </c>
    </row>
    <row r="4670" spans="1:6" x14ac:dyDescent="0.15">
      <c r="A4670" s="87" t="s">
        <v>1446</v>
      </c>
      <c r="B4670" s="91" t="s">
        <v>29968</v>
      </c>
      <c r="C4670" s="91" t="s">
        <v>29969</v>
      </c>
      <c r="D4670" s="91" t="s">
        <v>29970</v>
      </c>
      <c r="E4670" s="62" t="s">
        <v>15760</v>
      </c>
      <c r="F4670" s="62" t="s">
        <v>15764</v>
      </c>
    </row>
    <row r="4671" spans="1:6" x14ac:dyDescent="0.15">
      <c r="A4671" s="87" t="s">
        <v>859</v>
      </c>
      <c r="B4671" s="91" t="s">
        <v>29971</v>
      </c>
      <c r="C4671" s="91" t="s">
        <v>29972</v>
      </c>
      <c r="D4671" s="91" t="s">
        <v>29973</v>
      </c>
      <c r="E4671" s="62" t="s">
        <v>15760</v>
      </c>
      <c r="F4671" s="62" t="s">
        <v>15764</v>
      </c>
    </row>
    <row r="4672" spans="1:6" x14ac:dyDescent="0.15">
      <c r="A4672" s="87" t="s">
        <v>943</v>
      </c>
      <c r="B4672" s="91" t="s">
        <v>29974</v>
      </c>
      <c r="C4672" s="91" t="s">
        <v>29975</v>
      </c>
      <c r="D4672" s="91" t="s">
        <v>29976</v>
      </c>
      <c r="E4672" s="62" t="s">
        <v>15760</v>
      </c>
      <c r="F4672" s="62" t="s">
        <v>15764</v>
      </c>
    </row>
    <row r="4673" spans="1:6" x14ac:dyDescent="0.15">
      <c r="A4673" s="87" t="s">
        <v>2158</v>
      </c>
      <c r="B4673" s="91" t="s">
        <v>29977</v>
      </c>
      <c r="C4673" s="91" t="s">
        <v>29978</v>
      </c>
      <c r="D4673" s="91" t="s">
        <v>29979</v>
      </c>
      <c r="E4673" s="62" t="s">
        <v>15760</v>
      </c>
      <c r="F4673" s="62" t="s">
        <v>15764</v>
      </c>
    </row>
    <row r="4674" spans="1:6" x14ac:dyDescent="0.15">
      <c r="A4674" s="87" t="s">
        <v>1188</v>
      </c>
      <c r="B4674" s="91" t="s">
        <v>29980</v>
      </c>
      <c r="C4674" s="91" t="s">
        <v>29981</v>
      </c>
      <c r="D4674" s="91" t="s">
        <v>29982</v>
      </c>
      <c r="E4674" s="62" t="s">
        <v>15760</v>
      </c>
      <c r="F4674" s="62" t="s">
        <v>15764</v>
      </c>
    </row>
    <row r="4675" spans="1:6" x14ac:dyDescent="0.15">
      <c r="A4675" s="87" t="s">
        <v>2263</v>
      </c>
      <c r="B4675" s="91" t="s">
        <v>29983</v>
      </c>
      <c r="C4675" s="91" t="s">
        <v>29984</v>
      </c>
      <c r="D4675" s="91" t="s">
        <v>29985</v>
      </c>
      <c r="E4675" s="62" t="s">
        <v>15760</v>
      </c>
      <c r="F4675" s="62" t="s">
        <v>15764</v>
      </c>
    </row>
    <row r="4676" spans="1:6" x14ac:dyDescent="0.15">
      <c r="A4676" s="87" t="s">
        <v>2015</v>
      </c>
      <c r="B4676" s="91" t="s">
        <v>29986</v>
      </c>
      <c r="C4676" s="91" t="s">
        <v>29987</v>
      </c>
      <c r="D4676" s="91" t="s">
        <v>29988</v>
      </c>
      <c r="E4676" s="62" t="s">
        <v>15760</v>
      </c>
      <c r="F4676" s="62" t="s">
        <v>15764</v>
      </c>
    </row>
    <row r="4677" spans="1:6" x14ac:dyDescent="0.15">
      <c r="A4677" s="87" t="s">
        <v>2335</v>
      </c>
      <c r="B4677" s="91" t="s">
        <v>29989</v>
      </c>
      <c r="C4677" s="91" t="s">
        <v>29990</v>
      </c>
      <c r="D4677" s="91" t="s">
        <v>29991</v>
      </c>
      <c r="E4677" s="62" t="s">
        <v>15760</v>
      </c>
      <c r="F4677" s="62" t="s">
        <v>15764</v>
      </c>
    </row>
    <row r="4678" spans="1:6" x14ac:dyDescent="0.15">
      <c r="A4678" s="87" t="s">
        <v>1765</v>
      </c>
      <c r="B4678" s="91" t="s">
        <v>29992</v>
      </c>
      <c r="C4678" s="91" t="s">
        <v>29993</v>
      </c>
      <c r="D4678" s="91" t="s">
        <v>29994</v>
      </c>
      <c r="E4678" s="62" t="s">
        <v>15760</v>
      </c>
      <c r="F4678" s="62" t="s">
        <v>15764</v>
      </c>
    </row>
    <row r="4679" spans="1:6" x14ac:dyDescent="0.15">
      <c r="A4679" s="87" t="s">
        <v>1266</v>
      </c>
      <c r="B4679" s="91" t="s">
        <v>29995</v>
      </c>
      <c r="C4679" s="91" t="s">
        <v>29996</v>
      </c>
      <c r="D4679" s="91" t="s">
        <v>29997</v>
      </c>
      <c r="E4679" s="62" t="s">
        <v>15760</v>
      </c>
      <c r="F4679" s="62" t="s">
        <v>15764</v>
      </c>
    </row>
    <row r="4680" spans="1:6" x14ac:dyDescent="0.15">
      <c r="A4680" s="87" t="s">
        <v>1534</v>
      </c>
      <c r="B4680" s="91" t="s">
        <v>29998</v>
      </c>
      <c r="C4680" s="91" t="s">
        <v>29999</v>
      </c>
      <c r="D4680" s="91" t="s">
        <v>30000</v>
      </c>
      <c r="E4680" s="62" t="s">
        <v>15760</v>
      </c>
      <c r="F4680" s="62" t="s">
        <v>15764</v>
      </c>
    </row>
    <row r="4681" spans="1:6" x14ac:dyDescent="0.15">
      <c r="A4681" s="87" t="s">
        <v>2487</v>
      </c>
      <c r="B4681" s="91" t="s">
        <v>30001</v>
      </c>
      <c r="C4681" s="91" t="s">
        <v>30002</v>
      </c>
      <c r="D4681" s="91" t="s">
        <v>30003</v>
      </c>
      <c r="E4681" s="62" t="s">
        <v>15760</v>
      </c>
      <c r="F4681" s="62" t="s">
        <v>15764</v>
      </c>
    </row>
    <row r="4682" spans="1:6" x14ac:dyDescent="0.15">
      <c r="A4682" s="87" t="s">
        <v>844</v>
      </c>
      <c r="B4682" s="91" t="s">
        <v>30004</v>
      </c>
      <c r="C4682" s="91" t="s">
        <v>30005</v>
      </c>
      <c r="D4682" s="91" t="s">
        <v>30006</v>
      </c>
      <c r="E4682" s="62" t="s">
        <v>15760</v>
      </c>
      <c r="F4682" s="62" t="s">
        <v>15764</v>
      </c>
    </row>
    <row r="4683" spans="1:6" x14ac:dyDescent="0.15">
      <c r="A4683" s="87" t="s">
        <v>2006</v>
      </c>
      <c r="B4683" s="91" t="s">
        <v>30007</v>
      </c>
      <c r="C4683" s="91" t="s">
        <v>30008</v>
      </c>
      <c r="D4683" s="91" t="s">
        <v>30009</v>
      </c>
      <c r="E4683" s="62" t="s">
        <v>15760</v>
      </c>
      <c r="F4683" s="62" t="s">
        <v>15764</v>
      </c>
    </row>
    <row r="4684" spans="1:6" x14ac:dyDescent="0.15">
      <c r="A4684" s="87" t="s">
        <v>582</v>
      </c>
      <c r="B4684" s="91" t="s">
        <v>30010</v>
      </c>
      <c r="C4684" s="91" t="s">
        <v>30011</v>
      </c>
      <c r="D4684" s="91" t="s">
        <v>30012</v>
      </c>
      <c r="E4684" s="62" t="s">
        <v>15760</v>
      </c>
      <c r="F4684" s="62" t="s">
        <v>15764</v>
      </c>
    </row>
    <row r="4685" spans="1:6" x14ac:dyDescent="0.15">
      <c r="A4685" s="87" t="s">
        <v>990</v>
      </c>
      <c r="B4685" s="91" t="s">
        <v>30013</v>
      </c>
      <c r="C4685" s="91" t="s">
        <v>30014</v>
      </c>
      <c r="D4685" s="91" t="s">
        <v>30015</v>
      </c>
      <c r="E4685" s="62" t="s">
        <v>15760</v>
      </c>
      <c r="F4685" s="62" t="s">
        <v>15764</v>
      </c>
    </row>
    <row r="4686" spans="1:6" x14ac:dyDescent="0.15">
      <c r="A4686" s="87" t="s">
        <v>1961</v>
      </c>
      <c r="B4686" s="91" t="s">
        <v>30016</v>
      </c>
      <c r="C4686" s="91" t="s">
        <v>30017</v>
      </c>
      <c r="D4686" s="91" t="s">
        <v>30018</v>
      </c>
      <c r="E4686" s="62" t="s">
        <v>15760</v>
      </c>
      <c r="F4686" s="62" t="s">
        <v>15764</v>
      </c>
    </row>
    <row r="4687" spans="1:6" x14ac:dyDescent="0.15">
      <c r="A4687" s="87" t="s">
        <v>1916</v>
      </c>
      <c r="B4687" s="91" t="s">
        <v>30019</v>
      </c>
      <c r="C4687" s="91" t="s">
        <v>30020</v>
      </c>
      <c r="D4687" s="91" t="s">
        <v>30021</v>
      </c>
      <c r="E4687" s="62" t="s">
        <v>15760</v>
      </c>
      <c r="F4687" s="62" t="s">
        <v>15764</v>
      </c>
    </row>
    <row r="4688" spans="1:6" x14ac:dyDescent="0.15">
      <c r="A4688" s="87" t="s">
        <v>1919</v>
      </c>
      <c r="B4688" s="91" t="s">
        <v>30022</v>
      </c>
      <c r="C4688" s="91" t="s">
        <v>30023</v>
      </c>
      <c r="D4688" s="91" t="s">
        <v>30024</v>
      </c>
      <c r="E4688" s="62" t="s">
        <v>15760</v>
      </c>
      <c r="F4688" s="62" t="s">
        <v>15764</v>
      </c>
    </row>
    <row r="4689" spans="1:6" x14ac:dyDescent="0.15">
      <c r="A4689" s="87" t="s">
        <v>1880</v>
      </c>
      <c r="B4689" s="91" t="s">
        <v>30025</v>
      </c>
      <c r="C4689" s="91" t="s">
        <v>30026</v>
      </c>
      <c r="D4689" s="91" t="s">
        <v>30027</v>
      </c>
      <c r="E4689" s="62" t="s">
        <v>15760</v>
      </c>
      <c r="F4689" s="62" t="s">
        <v>15764</v>
      </c>
    </row>
    <row r="4690" spans="1:6" x14ac:dyDescent="0.15">
      <c r="A4690" s="87" t="s">
        <v>1886</v>
      </c>
      <c r="B4690" s="91" t="s">
        <v>30028</v>
      </c>
      <c r="C4690" s="91" t="s">
        <v>30029</v>
      </c>
      <c r="D4690" s="91" t="s">
        <v>30030</v>
      </c>
      <c r="E4690" s="62" t="s">
        <v>15760</v>
      </c>
      <c r="F4690" s="62" t="s">
        <v>15764</v>
      </c>
    </row>
    <row r="4691" spans="1:6" x14ac:dyDescent="0.15">
      <c r="A4691" s="87" t="s">
        <v>1922</v>
      </c>
      <c r="B4691" s="91" t="s">
        <v>30031</v>
      </c>
      <c r="C4691" s="91" t="s">
        <v>30032</v>
      </c>
      <c r="D4691" s="91" t="s">
        <v>30033</v>
      </c>
      <c r="E4691" s="62" t="s">
        <v>15760</v>
      </c>
      <c r="F4691" s="62" t="s">
        <v>15764</v>
      </c>
    </row>
    <row r="4692" spans="1:6" x14ac:dyDescent="0.15">
      <c r="A4692" s="87" t="s">
        <v>1925</v>
      </c>
      <c r="B4692" s="91" t="s">
        <v>30034</v>
      </c>
      <c r="C4692" s="91" t="s">
        <v>30035</v>
      </c>
      <c r="D4692" s="91" t="s">
        <v>30036</v>
      </c>
      <c r="E4692" s="62" t="s">
        <v>15760</v>
      </c>
      <c r="F4692" s="62" t="s">
        <v>15764</v>
      </c>
    </row>
    <row r="4693" spans="1:6" x14ac:dyDescent="0.15">
      <c r="A4693" s="87" t="s">
        <v>2069</v>
      </c>
      <c r="B4693" s="91" t="s">
        <v>30037</v>
      </c>
      <c r="C4693" s="91" t="s">
        <v>30038</v>
      </c>
      <c r="D4693" s="91" t="s">
        <v>30039</v>
      </c>
      <c r="E4693" s="62" t="s">
        <v>15760</v>
      </c>
      <c r="F4693" s="62" t="s">
        <v>15764</v>
      </c>
    </row>
    <row r="4694" spans="1:6" x14ac:dyDescent="0.15">
      <c r="A4694" s="87" t="s">
        <v>1386</v>
      </c>
      <c r="B4694" s="91" t="s">
        <v>30040</v>
      </c>
      <c r="C4694" s="91" t="s">
        <v>30041</v>
      </c>
      <c r="D4694" s="91" t="s">
        <v>30042</v>
      </c>
      <c r="E4694" s="62" t="s">
        <v>15760</v>
      </c>
      <c r="F4694" s="62" t="s">
        <v>15764</v>
      </c>
    </row>
    <row r="4695" spans="1:6" x14ac:dyDescent="0.15">
      <c r="A4695" s="87" t="s">
        <v>1061</v>
      </c>
      <c r="B4695" s="91" t="s">
        <v>30043</v>
      </c>
      <c r="C4695" s="91" t="s">
        <v>30044</v>
      </c>
      <c r="D4695" s="91" t="s">
        <v>30045</v>
      </c>
      <c r="E4695" s="62" t="s">
        <v>15760</v>
      </c>
      <c r="F4695" s="62" t="s">
        <v>15764</v>
      </c>
    </row>
    <row r="4696" spans="1:6" x14ac:dyDescent="0.15">
      <c r="A4696" s="87" t="s">
        <v>880</v>
      </c>
      <c r="B4696" s="91" t="s">
        <v>30046</v>
      </c>
      <c r="C4696" s="91" t="s">
        <v>30047</v>
      </c>
      <c r="D4696" s="91" t="s">
        <v>30048</v>
      </c>
      <c r="E4696" s="62" t="s">
        <v>15760</v>
      </c>
      <c r="F4696" s="62" t="s">
        <v>15764</v>
      </c>
    </row>
    <row r="4697" spans="1:6" x14ac:dyDescent="0.15">
      <c r="A4697" s="87" t="s">
        <v>2488</v>
      </c>
      <c r="B4697" s="91" t="s">
        <v>30049</v>
      </c>
      <c r="C4697" s="91" t="s">
        <v>30050</v>
      </c>
      <c r="D4697" s="91" t="s">
        <v>30051</v>
      </c>
      <c r="E4697" s="62" t="s">
        <v>15760</v>
      </c>
      <c r="F4697" s="62" t="s">
        <v>15764</v>
      </c>
    </row>
    <row r="4698" spans="1:6" x14ac:dyDescent="0.15">
      <c r="A4698" s="87" t="s">
        <v>2380</v>
      </c>
      <c r="B4698" s="91" t="s">
        <v>30052</v>
      </c>
      <c r="C4698" s="91" t="s">
        <v>30053</v>
      </c>
      <c r="D4698" s="91" t="s">
        <v>30054</v>
      </c>
      <c r="E4698" s="62" t="s">
        <v>15760</v>
      </c>
      <c r="F4698" s="62" t="s">
        <v>15764</v>
      </c>
    </row>
    <row r="4699" spans="1:6" x14ac:dyDescent="0.15">
      <c r="A4699" s="87" t="s">
        <v>907</v>
      </c>
      <c r="B4699" s="91" t="s">
        <v>30055</v>
      </c>
      <c r="C4699" s="91" t="s">
        <v>30056</v>
      </c>
      <c r="D4699" s="91" t="s">
        <v>30057</v>
      </c>
      <c r="E4699" s="62" t="s">
        <v>15760</v>
      </c>
      <c r="F4699" s="62" t="s">
        <v>15764</v>
      </c>
    </row>
    <row r="4700" spans="1:6" x14ac:dyDescent="0.15">
      <c r="A4700" s="87" t="s">
        <v>642</v>
      </c>
      <c r="B4700" s="91" t="s">
        <v>30058</v>
      </c>
      <c r="C4700" s="91" t="s">
        <v>30059</v>
      </c>
      <c r="D4700" s="91" t="s">
        <v>30060</v>
      </c>
      <c r="E4700" s="62" t="s">
        <v>15760</v>
      </c>
      <c r="F4700" s="62" t="s">
        <v>15764</v>
      </c>
    </row>
    <row r="4701" spans="1:6" x14ac:dyDescent="0.15">
      <c r="A4701" s="87" t="s">
        <v>2802</v>
      </c>
      <c r="B4701" s="91" t="s">
        <v>30061</v>
      </c>
      <c r="C4701" s="91" t="s">
        <v>30062</v>
      </c>
      <c r="D4701" s="91" t="s">
        <v>30063</v>
      </c>
      <c r="E4701" s="62" t="s">
        <v>15760</v>
      </c>
      <c r="F4701" s="62" t="s">
        <v>15764</v>
      </c>
    </row>
    <row r="4702" spans="1:6" x14ac:dyDescent="0.15">
      <c r="A4702" s="87" t="s">
        <v>2678</v>
      </c>
      <c r="B4702" s="91" t="s">
        <v>30064</v>
      </c>
      <c r="C4702" s="91" t="s">
        <v>30065</v>
      </c>
      <c r="D4702" s="91" t="s">
        <v>30066</v>
      </c>
      <c r="E4702" s="62" t="s">
        <v>15760</v>
      </c>
      <c r="F4702" s="62" t="s">
        <v>15764</v>
      </c>
    </row>
    <row r="4703" spans="1:6" x14ac:dyDescent="0.15">
      <c r="A4703" s="87" t="s">
        <v>2072</v>
      </c>
      <c r="B4703" s="91" t="s">
        <v>30067</v>
      </c>
      <c r="C4703" s="91" t="s">
        <v>30068</v>
      </c>
      <c r="D4703" s="91" t="s">
        <v>30069</v>
      </c>
      <c r="E4703" s="62" t="s">
        <v>15760</v>
      </c>
      <c r="F4703" s="62" t="s">
        <v>15764</v>
      </c>
    </row>
    <row r="4704" spans="1:6" x14ac:dyDescent="0.15">
      <c r="A4704" s="87" t="s">
        <v>645</v>
      </c>
      <c r="B4704" s="91" t="s">
        <v>30070</v>
      </c>
      <c r="C4704" s="91" t="s">
        <v>30071</v>
      </c>
      <c r="D4704" s="91" t="s">
        <v>30072</v>
      </c>
      <c r="E4704" s="62" t="s">
        <v>15760</v>
      </c>
      <c r="F4704" s="62" t="s">
        <v>15764</v>
      </c>
    </row>
    <row r="4705" spans="1:6" x14ac:dyDescent="0.15">
      <c r="A4705" s="87" t="s">
        <v>2672</v>
      </c>
      <c r="B4705" s="91" t="s">
        <v>30073</v>
      </c>
      <c r="C4705" s="91" t="s">
        <v>30074</v>
      </c>
      <c r="D4705" s="91" t="s">
        <v>30075</v>
      </c>
      <c r="E4705" s="62" t="s">
        <v>15760</v>
      </c>
      <c r="F4705" s="62" t="s">
        <v>15764</v>
      </c>
    </row>
    <row r="4706" spans="1:6" x14ac:dyDescent="0.15">
      <c r="A4706" s="87" t="s">
        <v>2954</v>
      </c>
      <c r="B4706" s="91" t="s">
        <v>30076</v>
      </c>
      <c r="C4706" s="91" t="s">
        <v>30077</v>
      </c>
      <c r="D4706" s="91" t="s">
        <v>30078</v>
      </c>
      <c r="E4706" s="62" t="s">
        <v>15760</v>
      </c>
      <c r="F4706" s="62" t="s">
        <v>15764</v>
      </c>
    </row>
    <row r="4707" spans="1:6" x14ac:dyDescent="0.15">
      <c r="A4707" s="87" t="s">
        <v>913</v>
      </c>
      <c r="B4707" s="91" t="s">
        <v>30079</v>
      </c>
      <c r="C4707" s="91" t="s">
        <v>30080</v>
      </c>
      <c r="D4707" s="91" t="s">
        <v>30081</v>
      </c>
      <c r="E4707" s="62" t="s">
        <v>15760</v>
      </c>
      <c r="F4707" s="62" t="s">
        <v>15764</v>
      </c>
    </row>
    <row r="4708" spans="1:6" x14ac:dyDescent="0.15">
      <c r="A4708" s="87" t="s">
        <v>648</v>
      </c>
      <c r="B4708" s="91" t="s">
        <v>30082</v>
      </c>
      <c r="C4708" s="91" t="s">
        <v>30083</v>
      </c>
      <c r="D4708" s="91" t="s">
        <v>30084</v>
      </c>
      <c r="E4708" s="62" t="s">
        <v>15760</v>
      </c>
      <c r="F4708" s="62" t="s">
        <v>15764</v>
      </c>
    </row>
    <row r="4709" spans="1:6" x14ac:dyDescent="0.15">
      <c r="A4709" s="87" t="s">
        <v>2058</v>
      </c>
      <c r="B4709" s="91" t="s">
        <v>30085</v>
      </c>
      <c r="C4709" s="91" t="s">
        <v>30086</v>
      </c>
      <c r="D4709" s="91" t="s">
        <v>30087</v>
      </c>
      <c r="E4709" s="62" t="s">
        <v>15760</v>
      </c>
      <c r="F4709" s="62" t="s">
        <v>15764</v>
      </c>
    </row>
    <row r="4710" spans="1:6" x14ac:dyDescent="0.15">
      <c r="A4710" s="87" t="s">
        <v>2081</v>
      </c>
      <c r="B4710" s="91" t="s">
        <v>30088</v>
      </c>
      <c r="C4710" s="91" t="s">
        <v>30089</v>
      </c>
      <c r="D4710" s="91" t="s">
        <v>30090</v>
      </c>
      <c r="E4710" s="62" t="s">
        <v>15760</v>
      </c>
      <c r="F4710" s="62" t="s">
        <v>15764</v>
      </c>
    </row>
    <row r="4711" spans="1:6" x14ac:dyDescent="0.15">
      <c r="A4711" s="87" t="s">
        <v>1118</v>
      </c>
      <c r="B4711" s="91" t="s">
        <v>30091</v>
      </c>
      <c r="C4711" s="91" t="s">
        <v>30092</v>
      </c>
      <c r="D4711" s="91" t="s">
        <v>30093</v>
      </c>
      <c r="E4711" s="62" t="s">
        <v>15760</v>
      </c>
      <c r="F4711" s="62" t="s">
        <v>15764</v>
      </c>
    </row>
    <row r="4712" spans="1:6" x14ac:dyDescent="0.15">
      <c r="A4712" s="87" t="s">
        <v>2610</v>
      </c>
      <c r="B4712" s="91" t="s">
        <v>30094</v>
      </c>
      <c r="C4712" s="91" t="s">
        <v>30095</v>
      </c>
      <c r="D4712" s="91" t="s">
        <v>30096</v>
      </c>
      <c r="E4712" s="62" t="s">
        <v>15760</v>
      </c>
      <c r="F4712" s="62" t="s">
        <v>15764</v>
      </c>
    </row>
    <row r="4713" spans="1:6" x14ac:dyDescent="0.15">
      <c r="A4713" s="87" t="s">
        <v>2443</v>
      </c>
      <c r="B4713" s="91" t="s">
        <v>30097</v>
      </c>
      <c r="C4713" s="91" t="s">
        <v>30098</v>
      </c>
      <c r="D4713" s="91" t="s">
        <v>30099</v>
      </c>
      <c r="E4713" s="62" t="s">
        <v>15760</v>
      </c>
      <c r="F4713" s="62" t="s">
        <v>15764</v>
      </c>
    </row>
    <row r="4714" spans="1:6" x14ac:dyDescent="0.15">
      <c r="A4714" s="87" t="s">
        <v>2790</v>
      </c>
      <c r="B4714" s="91" t="s">
        <v>30100</v>
      </c>
      <c r="C4714" s="91" t="s">
        <v>30101</v>
      </c>
      <c r="D4714" s="91" t="s">
        <v>30102</v>
      </c>
      <c r="E4714" s="62" t="s">
        <v>15760</v>
      </c>
      <c r="F4714" s="62" t="s">
        <v>15764</v>
      </c>
    </row>
    <row r="4715" spans="1:6" x14ac:dyDescent="0.15">
      <c r="A4715" s="87" t="s">
        <v>1138</v>
      </c>
      <c r="B4715" s="91" t="s">
        <v>30103</v>
      </c>
      <c r="C4715" s="91" t="s">
        <v>30104</v>
      </c>
      <c r="D4715" s="91" t="s">
        <v>30105</v>
      </c>
      <c r="E4715" s="62" t="s">
        <v>15760</v>
      </c>
      <c r="F4715" s="62" t="s">
        <v>15764</v>
      </c>
    </row>
    <row r="4716" spans="1:6" x14ac:dyDescent="0.15">
      <c r="A4716" s="87" t="s">
        <v>660</v>
      </c>
      <c r="B4716" s="91" t="s">
        <v>30106</v>
      </c>
      <c r="C4716" s="91" t="s">
        <v>30107</v>
      </c>
      <c r="D4716" s="91" t="s">
        <v>30108</v>
      </c>
      <c r="E4716" s="62" t="s">
        <v>15760</v>
      </c>
      <c r="F4716" s="62" t="s">
        <v>15764</v>
      </c>
    </row>
    <row r="4717" spans="1:6" x14ac:dyDescent="0.15">
      <c r="A4717" s="87" t="s">
        <v>2137</v>
      </c>
      <c r="B4717" s="91" t="s">
        <v>30109</v>
      </c>
      <c r="C4717" s="91" t="s">
        <v>30110</v>
      </c>
      <c r="D4717" s="91" t="s">
        <v>30111</v>
      </c>
      <c r="E4717" s="62" t="s">
        <v>15760</v>
      </c>
      <c r="F4717" s="62" t="s">
        <v>15764</v>
      </c>
    </row>
    <row r="4718" spans="1:6" x14ac:dyDescent="0.15">
      <c r="A4718" s="87" t="s">
        <v>1865</v>
      </c>
      <c r="B4718" s="91" t="s">
        <v>30112</v>
      </c>
      <c r="C4718" s="91" t="s">
        <v>30113</v>
      </c>
      <c r="D4718" s="91" t="s">
        <v>30114</v>
      </c>
      <c r="E4718" s="62" t="s">
        <v>15760</v>
      </c>
      <c r="F4718" s="62" t="s">
        <v>15764</v>
      </c>
    </row>
    <row r="4719" spans="1:6" x14ac:dyDescent="0.15">
      <c r="A4719" s="87" t="s">
        <v>1074</v>
      </c>
      <c r="B4719" s="91" t="s">
        <v>30115</v>
      </c>
      <c r="C4719" s="91" t="s">
        <v>30116</v>
      </c>
      <c r="D4719" s="91" t="s">
        <v>30117</v>
      </c>
      <c r="E4719" s="62" t="s">
        <v>15760</v>
      </c>
      <c r="F4719" s="62" t="s">
        <v>15764</v>
      </c>
    </row>
    <row r="4720" spans="1:6" x14ac:dyDescent="0.15">
      <c r="A4720" s="87" t="s">
        <v>847</v>
      </c>
      <c r="B4720" s="91" t="s">
        <v>30118</v>
      </c>
      <c r="C4720" s="91" t="s">
        <v>30119</v>
      </c>
      <c r="D4720" s="91" t="s">
        <v>30120</v>
      </c>
      <c r="E4720" s="62" t="s">
        <v>15760</v>
      </c>
      <c r="F4720" s="62" t="s">
        <v>15764</v>
      </c>
    </row>
    <row r="4721" spans="1:6" x14ac:dyDescent="0.15">
      <c r="A4721" s="87" t="s">
        <v>978</v>
      </c>
      <c r="B4721" s="91" t="s">
        <v>30121</v>
      </c>
      <c r="C4721" s="91" t="s">
        <v>30122</v>
      </c>
      <c r="D4721" s="91" t="s">
        <v>30123</v>
      </c>
      <c r="E4721" s="62" t="s">
        <v>15760</v>
      </c>
      <c r="F4721" s="62" t="s">
        <v>15764</v>
      </c>
    </row>
    <row r="4722" spans="1:6" x14ac:dyDescent="0.15">
      <c r="A4722" s="87" t="s">
        <v>1856</v>
      </c>
      <c r="B4722" s="91" t="s">
        <v>30124</v>
      </c>
      <c r="C4722" s="91" t="s">
        <v>30125</v>
      </c>
      <c r="D4722" s="91" t="s">
        <v>30126</v>
      </c>
      <c r="E4722" s="62" t="s">
        <v>15760</v>
      </c>
      <c r="F4722" s="62" t="s">
        <v>15764</v>
      </c>
    </row>
    <row r="4723" spans="1:6" x14ac:dyDescent="0.15">
      <c r="A4723" s="87" t="s">
        <v>1859</v>
      </c>
      <c r="B4723" s="91" t="s">
        <v>30127</v>
      </c>
      <c r="C4723" s="91" t="s">
        <v>30128</v>
      </c>
      <c r="D4723" s="91" t="s">
        <v>30129</v>
      </c>
      <c r="E4723" s="62" t="s">
        <v>15760</v>
      </c>
      <c r="F4723" s="62" t="s">
        <v>15764</v>
      </c>
    </row>
    <row r="4724" spans="1:6" x14ac:dyDescent="0.15">
      <c r="A4724" s="87" t="s">
        <v>3176</v>
      </c>
      <c r="B4724" s="91" t="s">
        <v>30130</v>
      </c>
      <c r="C4724" s="91" t="s">
        <v>30131</v>
      </c>
      <c r="D4724" s="91" t="s">
        <v>30132</v>
      </c>
      <c r="E4724" s="62" t="s">
        <v>15760</v>
      </c>
      <c r="F4724" s="62" t="s">
        <v>15764</v>
      </c>
    </row>
    <row r="4725" spans="1:6" x14ac:dyDescent="0.15">
      <c r="A4725" s="87" t="s">
        <v>3179</v>
      </c>
      <c r="B4725" s="91" t="s">
        <v>30133</v>
      </c>
      <c r="C4725" s="91" t="s">
        <v>30134</v>
      </c>
      <c r="D4725" s="91" t="s">
        <v>30135</v>
      </c>
      <c r="E4725" s="62" t="s">
        <v>15760</v>
      </c>
      <c r="F4725" s="62" t="s">
        <v>15764</v>
      </c>
    </row>
    <row r="4726" spans="1:6" x14ac:dyDescent="0.15">
      <c r="A4726" s="87" t="s">
        <v>3199</v>
      </c>
      <c r="B4726" s="91" t="s">
        <v>30136</v>
      </c>
      <c r="C4726" s="91" t="s">
        <v>30137</v>
      </c>
      <c r="D4726" s="91" t="s">
        <v>30138</v>
      </c>
      <c r="E4726" s="62" t="s">
        <v>15760</v>
      </c>
      <c r="F4726" s="62" t="s">
        <v>15764</v>
      </c>
    </row>
    <row r="4727" spans="1:6" x14ac:dyDescent="0.15">
      <c r="A4727" s="87" t="s">
        <v>3202</v>
      </c>
      <c r="B4727" s="91" t="s">
        <v>30139</v>
      </c>
      <c r="C4727" s="91" t="s">
        <v>30140</v>
      </c>
      <c r="D4727" s="91" t="s">
        <v>30141</v>
      </c>
      <c r="E4727" s="62" t="s">
        <v>15760</v>
      </c>
      <c r="F4727" s="62" t="s">
        <v>15764</v>
      </c>
    </row>
    <row r="4728" spans="1:6" x14ac:dyDescent="0.15">
      <c r="A4728" s="87" t="s">
        <v>3182</v>
      </c>
      <c r="B4728" s="91" t="s">
        <v>30142</v>
      </c>
      <c r="C4728" s="91" t="s">
        <v>30143</v>
      </c>
      <c r="D4728" s="91" t="s">
        <v>30144</v>
      </c>
      <c r="E4728" s="62" t="s">
        <v>15760</v>
      </c>
      <c r="F4728" s="62" t="s">
        <v>15764</v>
      </c>
    </row>
    <row r="4729" spans="1:6" x14ac:dyDescent="0.15">
      <c r="A4729" s="87" t="s">
        <v>3185</v>
      </c>
      <c r="B4729" s="91" t="s">
        <v>30145</v>
      </c>
      <c r="C4729" s="91" t="s">
        <v>30146</v>
      </c>
      <c r="D4729" s="91" t="s">
        <v>30147</v>
      </c>
      <c r="E4729" s="62" t="s">
        <v>15760</v>
      </c>
      <c r="F4729" s="62" t="s">
        <v>15764</v>
      </c>
    </row>
    <row r="4730" spans="1:6" x14ac:dyDescent="0.15">
      <c r="A4730" s="87" t="s">
        <v>3188</v>
      </c>
      <c r="B4730" s="91" t="s">
        <v>30148</v>
      </c>
      <c r="C4730" s="91" t="s">
        <v>30149</v>
      </c>
      <c r="D4730" s="91" t="s">
        <v>30150</v>
      </c>
      <c r="E4730" s="62" t="s">
        <v>15760</v>
      </c>
      <c r="F4730" s="62" t="s">
        <v>15764</v>
      </c>
    </row>
    <row r="4731" spans="1:6" x14ac:dyDescent="0.15">
      <c r="A4731" s="87" t="s">
        <v>3191</v>
      </c>
      <c r="B4731" s="91" t="s">
        <v>30151</v>
      </c>
      <c r="C4731" s="91" t="s">
        <v>30152</v>
      </c>
      <c r="D4731" s="91" t="s">
        <v>30153</v>
      </c>
      <c r="E4731" s="62" t="s">
        <v>15760</v>
      </c>
      <c r="F4731" s="62" t="s">
        <v>15764</v>
      </c>
    </row>
    <row r="4732" spans="1:6" x14ac:dyDescent="0.15">
      <c r="A4732" s="87" t="s">
        <v>3194</v>
      </c>
      <c r="B4732" s="91" t="s">
        <v>30154</v>
      </c>
      <c r="C4732" s="91" t="s">
        <v>30155</v>
      </c>
      <c r="D4732" s="91" t="s">
        <v>30156</v>
      </c>
      <c r="E4732" s="62" t="s">
        <v>15760</v>
      </c>
      <c r="F4732" s="62" t="s">
        <v>15764</v>
      </c>
    </row>
    <row r="4733" spans="1:6" x14ac:dyDescent="0.15">
      <c r="A4733" s="87" t="s">
        <v>663</v>
      </c>
      <c r="B4733" s="91" t="s">
        <v>30157</v>
      </c>
      <c r="C4733" s="91" t="s">
        <v>30158</v>
      </c>
      <c r="D4733" s="91" t="s">
        <v>30159</v>
      </c>
      <c r="E4733" s="62" t="s">
        <v>15760</v>
      </c>
      <c r="F4733" s="62" t="s">
        <v>15764</v>
      </c>
    </row>
    <row r="4734" spans="1:6" x14ac:dyDescent="0.15">
      <c r="A4734" s="87" t="s">
        <v>3117</v>
      </c>
      <c r="B4734" s="91" t="s">
        <v>30160</v>
      </c>
      <c r="C4734" s="91" t="s">
        <v>30161</v>
      </c>
      <c r="D4734" s="91" t="s">
        <v>30162</v>
      </c>
      <c r="E4734" s="62" t="s">
        <v>15760</v>
      </c>
      <c r="F4734" s="62" t="s">
        <v>15764</v>
      </c>
    </row>
    <row r="4735" spans="1:6" x14ac:dyDescent="0.15">
      <c r="A4735" s="87" t="s">
        <v>3130</v>
      </c>
      <c r="B4735" s="91" t="s">
        <v>30163</v>
      </c>
      <c r="C4735" s="91" t="s">
        <v>30164</v>
      </c>
      <c r="D4735" s="91" t="s">
        <v>30165</v>
      </c>
      <c r="E4735" s="62" t="s">
        <v>15760</v>
      </c>
      <c r="F4735" s="62" t="s">
        <v>15764</v>
      </c>
    </row>
    <row r="4736" spans="1:6" x14ac:dyDescent="0.15">
      <c r="A4736" s="87" t="s">
        <v>3133</v>
      </c>
      <c r="B4736" s="91" t="s">
        <v>30166</v>
      </c>
      <c r="C4736" s="91" t="s">
        <v>30167</v>
      </c>
      <c r="D4736" s="91" t="s">
        <v>30168</v>
      </c>
      <c r="E4736" s="62" t="s">
        <v>15760</v>
      </c>
      <c r="F4736" s="62" t="s">
        <v>15764</v>
      </c>
    </row>
    <row r="4737" spans="1:6" x14ac:dyDescent="0.15">
      <c r="A4737" s="87" t="s">
        <v>3141</v>
      </c>
      <c r="B4737" s="91" t="s">
        <v>30169</v>
      </c>
      <c r="C4737" s="91" t="s">
        <v>30170</v>
      </c>
      <c r="D4737" s="91" t="s">
        <v>30171</v>
      </c>
      <c r="E4737" s="62" t="s">
        <v>15760</v>
      </c>
      <c r="F4737" s="62" t="s">
        <v>15764</v>
      </c>
    </row>
    <row r="4738" spans="1:6" x14ac:dyDescent="0.15">
      <c r="A4738" s="87" t="s">
        <v>1032</v>
      </c>
      <c r="B4738" s="91" t="s">
        <v>30172</v>
      </c>
      <c r="C4738" s="91" t="s">
        <v>30173</v>
      </c>
      <c r="D4738" s="91" t="s">
        <v>30174</v>
      </c>
      <c r="E4738" s="62" t="s">
        <v>15760</v>
      </c>
      <c r="F4738" s="62" t="s">
        <v>15764</v>
      </c>
    </row>
    <row r="4739" spans="1:6" x14ac:dyDescent="0.15">
      <c r="A4739" s="87" t="s">
        <v>1375</v>
      </c>
      <c r="B4739" s="91" t="s">
        <v>30175</v>
      </c>
      <c r="C4739" s="91" t="s">
        <v>30176</v>
      </c>
      <c r="D4739" s="91" t="s">
        <v>30177</v>
      </c>
      <c r="E4739" s="62" t="s">
        <v>15760</v>
      </c>
      <c r="F4739" s="62" t="s">
        <v>15764</v>
      </c>
    </row>
    <row r="4740" spans="1:6" x14ac:dyDescent="0.15">
      <c r="A4740" s="87" t="s">
        <v>2690</v>
      </c>
      <c r="B4740" s="91" t="s">
        <v>30178</v>
      </c>
      <c r="C4740" s="91" t="s">
        <v>30179</v>
      </c>
      <c r="D4740" s="91" t="s">
        <v>30180</v>
      </c>
      <c r="E4740" s="62" t="s">
        <v>15760</v>
      </c>
      <c r="F4740" s="62" t="s">
        <v>15764</v>
      </c>
    </row>
    <row r="4741" spans="1:6" x14ac:dyDescent="0.15">
      <c r="A4741" s="87" t="s">
        <v>886</v>
      </c>
      <c r="B4741" s="91" t="s">
        <v>30181</v>
      </c>
      <c r="C4741" s="91" t="s">
        <v>30182</v>
      </c>
      <c r="D4741" s="91" t="s">
        <v>30183</v>
      </c>
      <c r="E4741" s="62" t="s">
        <v>15760</v>
      </c>
      <c r="F4741" s="62" t="s">
        <v>15764</v>
      </c>
    </row>
    <row r="4742" spans="1:6" x14ac:dyDescent="0.15">
      <c r="A4742" s="87" t="s">
        <v>2405</v>
      </c>
      <c r="B4742" s="91" t="s">
        <v>30184</v>
      </c>
      <c r="C4742" s="91" t="s">
        <v>30185</v>
      </c>
      <c r="D4742" s="91" t="s">
        <v>30186</v>
      </c>
      <c r="E4742" s="62" t="s">
        <v>15760</v>
      </c>
      <c r="F4742" s="62" t="s">
        <v>15764</v>
      </c>
    </row>
    <row r="4743" spans="1:6" x14ac:dyDescent="0.15">
      <c r="A4743" s="87" t="s">
        <v>895</v>
      </c>
      <c r="B4743" s="91" t="s">
        <v>30187</v>
      </c>
      <c r="C4743" s="91" t="s">
        <v>30188</v>
      </c>
      <c r="D4743" s="91" t="s">
        <v>30189</v>
      </c>
      <c r="E4743" s="62" t="s">
        <v>15760</v>
      </c>
      <c r="F4743" s="62" t="s">
        <v>15764</v>
      </c>
    </row>
    <row r="4744" spans="1:6" x14ac:dyDescent="0.15">
      <c r="A4744" s="87" t="s">
        <v>925</v>
      </c>
      <c r="B4744" s="91" t="s">
        <v>30190</v>
      </c>
      <c r="C4744" s="91" t="s">
        <v>30191</v>
      </c>
      <c r="D4744" s="91" t="s">
        <v>30192</v>
      </c>
      <c r="E4744" s="62" t="s">
        <v>15760</v>
      </c>
      <c r="F4744" s="62" t="s">
        <v>15764</v>
      </c>
    </row>
    <row r="4745" spans="1:6" x14ac:dyDescent="0.15">
      <c r="A4745" s="87" t="s">
        <v>928</v>
      </c>
      <c r="B4745" s="91" t="s">
        <v>30193</v>
      </c>
      <c r="C4745" s="91" t="s">
        <v>30194</v>
      </c>
      <c r="D4745" s="91" t="s">
        <v>30195</v>
      </c>
      <c r="E4745" s="62" t="s">
        <v>15760</v>
      </c>
      <c r="F4745" s="62" t="s">
        <v>15764</v>
      </c>
    </row>
    <row r="4746" spans="1:6" x14ac:dyDescent="0.15">
      <c r="A4746" s="87" t="s">
        <v>2210</v>
      </c>
      <c r="B4746" s="91" t="s">
        <v>30196</v>
      </c>
      <c r="C4746" s="91" t="s">
        <v>30197</v>
      </c>
      <c r="D4746" s="91" t="s">
        <v>30198</v>
      </c>
      <c r="E4746" s="62" t="s">
        <v>15760</v>
      </c>
      <c r="F4746" s="62" t="s">
        <v>15764</v>
      </c>
    </row>
    <row r="4747" spans="1:6" x14ac:dyDescent="0.15">
      <c r="A4747" s="87" t="s">
        <v>2907</v>
      </c>
      <c r="B4747" s="91" t="s">
        <v>30199</v>
      </c>
      <c r="C4747" s="91" t="s">
        <v>30200</v>
      </c>
      <c r="D4747" s="91" t="s">
        <v>30201</v>
      </c>
      <c r="E4747" s="62" t="s">
        <v>15760</v>
      </c>
      <c r="F4747" s="62" t="s">
        <v>15764</v>
      </c>
    </row>
    <row r="4748" spans="1:6" x14ac:dyDescent="0.15">
      <c r="A4748" s="87" t="s">
        <v>1135</v>
      </c>
      <c r="B4748" s="91" t="s">
        <v>30202</v>
      </c>
      <c r="C4748" s="91" t="s">
        <v>30203</v>
      </c>
      <c r="D4748" s="91" t="s">
        <v>30204</v>
      </c>
      <c r="E4748" s="62" t="s">
        <v>15760</v>
      </c>
      <c r="F4748" s="62" t="s">
        <v>15764</v>
      </c>
    </row>
    <row r="4749" spans="1:6" x14ac:dyDescent="0.15">
      <c r="A4749" s="87" t="s">
        <v>2831</v>
      </c>
      <c r="B4749" s="91" t="s">
        <v>30205</v>
      </c>
      <c r="C4749" s="91" t="s">
        <v>30206</v>
      </c>
      <c r="D4749" s="91" t="s">
        <v>30207</v>
      </c>
      <c r="E4749" s="62" t="s">
        <v>15760</v>
      </c>
      <c r="F4749" s="62" t="s">
        <v>15764</v>
      </c>
    </row>
    <row r="4750" spans="1:6" x14ac:dyDescent="0.15">
      <c r="A4750" s="87" t="s">
        <v>2834</v>
      </c>
      <c r="B4750" s="91" t="s">
        <v>30208</v>
      </c>
      <c r="C4750" s="91" t="s">
        <v>30209</v>
      </c>
      <c r="D4750" s="91" t="s">
        <v>30210</v>
      </c>
      <c r="E4750" s="62" t="s">
        <v>15760</v>
      </c>
      <c r="F4750" s="62" t="s">
        <v>15764</v>
      </c>
    </row>
    <row r="4751" spans="1:6" x14ac:dyDescent="0.15">
      <c r="A4751" s="87" t="s">
        <v>2837</v>
      </c>
      <c r="B4751" s="91" t="s">
        <v>30211</v>
      </c>
      <c r="C4751" s="91" t="s">
        <v>30212</v>
      </c>
      <c r="D4751" s="91" t="s">
        <v>30213</v>
      </c>
      <c r="E4751" s="62" t="s">
        <v>15760</v>
      </c>
      <c r="F4751" s="62" t="s">
        <v>15764</v>
      </c>
    </row>
    <row r="4752" spans="1:6" x14ac:dyDescent="0.15">
      <c r="A4752" s="87" t="s">
        <v>1720</v>
      </c>
      <c r="B4752" s="91" t="s">
        <v>30214</v>
      </c>
      <c r="C4752" s="91" t="s">
        <v>30215</v>
      </c>
      <c r="D4752" s="91" t="s">
        <v>30216</v>
      </c>
      <c r="E4752" s="62" t="s">
        <v>15760</v>
      </c>
      <c r="F4752" s="62" t="s">
        <v>15764</v>
      </c>
    </row>
    <row r="4753" spans="1:6" x14ac:dyDescent="0.15">
      <c r="A4753" s="87" t="s">
        <v>2796</v>
      </c>
      <c r="B4753" s="91" t="s">
        <v>30217</v>
      </c>
      <c r="C4753" s="91" t="s">
        <v>30218</v>
      </c>
      <c r="D4753" s="91" t="s">
        <v>30219</v>
      </c>
      <c r="E4753" s="62" t="s">
        <v>15760</v>
      </c>
      <c r="F4753" s="62" t="s">
        <v>15764</v>
      </c>
    </row>
    <row r="4754" spans="1:6" x14ac:dyDescent="0.15">
      <c r="A4754" s="87" t="s">
        <v>2622</v>
      </c>
      <c r="B4754" s="91" t="s">
        <v>30220</v>
      </c>
      <c r="C4754" s="91" t="s">
        <v>30221</v>
      </c>
      <c r="D4754" s="91" t="s">
        <v>30222</v>
      </c>
      <c r="E4754" s="62" t="s">
        <v>15760</v>
      </c>
      <c r="F4754" s="62" t="s">
        <v>15764</v>
      </c>
    </row>
    <row r="4755" spans="1:6" x14ac:dyDescent="0.15">
      <c r="A4755" s="87" t="s">
        <v>600</v>
      </c>
      <c r="B4755" s="91" t="s">
        <v>30223</v>
      </c>
      <c r="C4755" s="91" t="s">
        <v>30224</v>
      </c>
      <c r="D4755" s="91" t="s">
        <v>30225</v>
      </c>
      <c r="E4755" s="62" t="s">
        <v>15760</v>
      </c>
      <c r="F4755" s="62" t="s">
        <v>15764</v>
      </c>
    </row>
    <row r="4756" spans="1:6" x14ac:dyDescent="0.15">
      <c r="A4756" s="87" t="s">
        <v>672</v>
      </c>
      <c r="B4756" s="91" t="s">
        <v>30226</v>
      </c>
      <c r="C4756" s="91" t="s">
        <v>30227</v>
      </c>
      <c r="D4756" s="91" t="s">
        <v>30228</v>
      </c>
      <c r="E4756" s="62" t="s">
        <v>15760</v>
      </c>
      <c r="F4756" s="62" t="s">
        <v>15764</v>
      </c>
    </row>
    <row r="4757" spans="1:6" x14ac:dyDescent="0.15">
      <c r="A4757" s="87" t="s">
        <v>3024</v>
      </c>
      <c r="B4757" s="91" t="s">
        <v>30229</v>
      </c>
      <c r="C4757" s="91" t="s">
        <v>30230</v>
      </c>
      <c r="D4757" s="91" t="s">
        <v>30231</v>
      </c>
      <c r="E4757" s="62" t="s">
        <v>15760</v>
      </c>
      <c r="F4757" s="62" t="s">
        <v>15764</v>
      </c>
    </row>
    <row r="4758" spans="1:6" x14ac:dyDescent="0.15">
      <c r="A4758" s="87" t="s">
        <v>1059</v>
      </c>
      <c r="B4758" s="91" t="s">
        <v>30232</v>
      </c>
      <c r="C4758" s="91" t="s">
        <v>30233</v>
      </c>
      <c r="D4758" s="91" t="s">
        <v>30234</v>
      </c>
      <c r="E4758" s="62" t="s">
        <v>15760</v>
      </c>
      <c r="F4758" s="62" t="s">
        <v>15764</v>
      </c>
    </row>
    <row r="4759" spans="1:6" x14ac:dyDescent="0.15">
      <c r="A4759" s="87" t="s">
        <v>1982</v>
      </c>
      <c r="B4759" s="91" t="s">
        <v>30235</v>
      </c>
      <c r="C4759" s="91" t="s">
        <v>30236</v>
      </c>
      <c r="D4759" s="91" t="s">
        <v>30237</v>
      </c>
      <c r="E4759" s="62" t="s">
        <v>15760</v>
      </c>
      <c r="F4759" s="62" t="s">
        <v>15764</v>
      </c>
    </row>
    <row r="4760" spans="1:6" x14ac:dyDescent="0.15">
      <c r="A4760" s="87" t="s">
        <v>3153</v>
      </c>
      <c r="B4760" s="91" t="s">
        <v>30238</v>
      </c>
      <c r="C4760" s="91" t="s">
        <v>30239</v>
      </c>
      <c r="D4760" s="91" t="s">
        <v>30240</v>
      </c>
      <c r="E4760" s="62" t="s">
        <v>15760</v>
      </c>
      <c r="F4760" s="62" t="s">
        <v>15764</v>
      </c>
    </row>
    <row r="4761" spans="1:6" x14ac:dyDescent="0.15">
      <c r="A4761" s="87" t="s">
        <v>3156</v>
      </c>
      <c r="B4761" s="91" t="s">
        <v>30241</v>
      </c>
      <c r="C4761" s="91" t="s">
        <v>30242</v>
      </c>
      <c r="D4761" s="91" t="s">
        <v>30243</v>
      </c>
      <c r="E4761" s="62" t="s">
        <v>15760</v>
      </c>
      <c r="F4761" s="62" t="s">
        <v>15764</v>
      </c>
    </row>
    <row r="4762" spans="1:6" x14ac:dyDescent="0.15">
      <c r="A4762" s="87" t="s">
        <v>3173</v>
      </c>
      <c r="B4762" s="91" t="s">
        <v>30244</v>
      </c>
      <c r="C4762" s="91" t="s">
        <v>30245</v>
      </c>
      <c r="D4762" s="91" t="s">
        <v>30246</v>
      </c>
      <c r="E4762" s="62" t="s">
        <v>15760</v>
      </c>
      <c r="F4762" s="62" t="s">
        <v>15764</v>
      </c>
    </row>
    <row r="4763" spans="1:6" x14ac:dyDescent="0.15">
      <c r="A4763" s="87" t="s">
        <v>2078</v>
      </c>
      <c r="B4763" s="91" t="s">
        <v>30247</v>
      </c>
      <c r="C4763" s="91" t="s">
        <v>30248</v>
      </c>
      <c r="D4763" s="91" t="s">
        <v>30249</v>
      </c>
      <c r="E4763" s="62" t="s">
        <v>15760</v>
      </c>
      <c r="F4763" s="62" t="s">
        <v>15764</v>
      </c>
    </row>
    <row r="4764" spans="1:6" x14ac:dyDescent="0.15">
      <c r="A4764" s="87" t="s">
        <v>1985</v>
      </c>
      <c r="B4764" s="91" t="s">
        <v>30250</v>
      </c>
      <c r="C4764" s="91" t="s">
        <v>30251</v>
      </c>
      <c r="D4764" s="91" t="s">
        <v>30252</v>
      </c>
      <c r="E4764" s="62" t="s">
        <v>15760</v>
      </c>
      <c r="F4764" s="62" t="s">
        <v>15764</v>
      </c>
    </row>
    <row r="4765" spans="1:6" x14ac:dyDescent="0.15">
      <c r="A4765" s="87" t="s">
        <v>3036</v>
      </c>
      <c r="B4765" s="91" t="s">
        <v>30253</v>
      </c>
      <c r="C4765" s="91" t="s">
        <v>30254</v>
      </c>
      <c r="D4765" s="91" t="s">
        <v>30255</v>
      </c>
      <c r="E4765" s="62" t="s">
        <v>15760</v>
      </c>
      <c r="F4765" s="62" t="s">
        <v>15764</v>
      </c>
    </row>
    <row r="4766" spans="1:6" x14ac:dyDescent="0.15">
      <c r="A4766" s="87" t="s">
        <v>2153</v>
      </c>
      <c r="B4766" s="91" t="s">
        <v>30256</v>
      </c>
      <c r="C4766" s="91" t="s">
        <v>30257</v>
      </c>
      <c r="D4766" s="91" t="s">
        <v>30258</v>
      </c>
      <c r="E4766" s="62" t="s">
        <v>15760</v>
      </c>
      <c r="F4766" s="62" t="s">
        <v>15764</v>
      </c>
    </row>
    <row r="4767" spans="1:6" x14ac:dyDescent="0.15">
      <c r="A4767" s="87" t="s">
        <v>1005</v>
      </c>
      <c r="B4767" s="91" t="s">
        <v>30259</v>
      </c>
      <c r="C4767" s="91" t="s">
        <v>30260</v>
      </c>
      <c r="D4767" s="91" t="s">
        <v>30261</v>
      </c>
      <c r="E4767" s="62" t="s">
        <v>15760</v>
      </c>
      <c r="F4767" s="62" t="s">
        <v>15764</v>
      </c>
    </row>
    <row r="4768" spans="1:6" x14ac:dyDescent="0.15">
      <c r="A4768" s="87" t="s">
        <v>744</v>
      </c>
      <c r="B4768" s="91" t="s">
        <v>30262</v>
      </c>
      <c r="C4768" s="91" t="s">
        <v>30263</v>
      </c>
      <c r="D4768" s="91" t="s">
        <v>30264</v>
      </c>
      <c r="E4768" s="62" t="s">
        <v>15760</v>
      </c>
      <c r="F4768" s="62" t="s">
        <v>15764</v>
      </c>
    </row>
    <row r="4769" spans="1:6" x14ac:dyDescent="0.15">
      <c r="A4769" s="87" t="s">
        <v>678</v>
      </c>
      <c r="B4769" s="91" t="s">
        <v>30265</v>
      </c>
      <c r="C4769" s="91" t="s">
        <v>30266</v>
      </c>
      <c r="D4769" s="91" t="s">
        <v>30267</v>
      </c>
      <c r="E4769" s="62" t="s">
        <v>15760</v>
      </c>
      <c r="F4769" s="62" t="s">
        <v>15764</v>
      </c>
    </row>
    <row r="4770" spans="1:6" x14ac:dyDescent="0.15">
      <c r="A4770" s="87" t="s">
        <v>729</v>
      </c>
      <c r="B4770" s="91" t="s">
        <v>30268</v>
      </c>
      <c r="C4770" s="91" t="s">
        <v>30269</v>
      </c>
      <c r="D4770" s="91" t="s">
        <v>30270</v>
      </c>
      <c r="E4770" s="62" t="s">
        <v>15760</v>
      </c>
      <c r="F4770" s="62" t="s">
        <v>15764</v>
      </c>
    </row>
    <row r="4771" spans="1:6" x14ac:dyDescent="0.15">
      <c r="A4771" s="87" t="s">
        <v>681</v>
      </c>
      <c r="B4771" s="91" t="s">
        <v>30271</v>
      </c>
      <c r="C4771" s="91" t="s">
        <v>30272</v>
      </c>
      <c r="D4771" s="91" t="s">
        <v>30273</v>
      </c>
      <c r="E4771" s="62" t="s">
        <v>15760</v>
      </c>
      <c r="F4771" s="62" t="s">
        <v>15764</v>
      </c>
    </row>
    <row r="4772" spans="1:6" x14ac:dyDescent="0.15">
      <c r="A4772" s="87" t="s">
        <v>2840</v>
      </c>
      <c r="B4772" s="91" t="s">
        <v>30274</v>
      </c>
      <c r="C4772" s="91" t="s">
        <v>30275</v>
      </c>
      <c r="D4772" s="91" t="s">
        <v>30276</v>
      </c>
      <c r="E4772" s="62" t="s">
        <v>15760</v>
      </c>
      <c r="F4772" s="62" t="s">
        <v>15764</v>
      </c>
    </row>
    <row r="4773" spans="1:6" x14ac:dyDescent="0.15">
      <c r="A4773" s="87" t="s">
        <v>883</v>
      </c>
      <c r="B4773" s="91" t="s">
        <v>30277</v>
      </c>
      <c r="C4773" s="91" t="s">
        <v>30278</v>
      </c>
      <c r="D4773" s="91" t="s">
        <v>30279</v>
      </c>
      <c r="E4773" s="62" t="s">
        <v>15760</v>
      </c>
      <c r="F4773" s="62" t="s">
        <v>15764</v>
      </c>
    </row>
    <row r="4774" spans="1:6" x14ac:dyDescent="0.15">
      <c r="A4774" s="87" t="s">
        <v>1040</v>
      </c>
      <c r="B4774" s="91" t="s">
        <v>30280</v>
      </c>
      <c r="C4774" s="91" t="s">
        <v>30281</v>
      </c>
      <c r="D4774" s="91" t="s">
        <v>30282</v>
      </c>
      <c r="E4774" s="62" t="s">
        <v>15760</v>
      </c>
      <c r="F4774" s="62" t="s">
        <v>15764</v>
      </c>
    </row>
    <row r="4775" spans="1:6" x14ac:dyDescent="0.15">
      <c r="A4775" s="87" t="s">
        <v>684</v>
      </c>
      <c r="B4775" s="91" t="s">
        <v>30283</v>
      </c>
      <c r="C4775" s="91" t="s">
        <v>30284</v>
      </c>
      <c r="D4775" s="91" t="s">
        <v>30285</v>
      </c>
      <c r="E4775" s="62" t="s">
        <v>15760</v>
      </c>
      <c r="F4775" s="62" t="s">
        <v>15764</v>
      </c>
    </row>
    <row r="4776" spans="1:6" x14ac:dyDescent="0.15">
      <c r="A4776" s="87" t="s">
        <v>1043</v>
      </c>
      <c r="B4776" s="91" t="s">
        <v>30286</v>
      </c>
      <c r="C4776" s="91" t="s">
        <v>30287</v>
      </c>
      <c r="D4776" s="91" t="s">
        <v>30288</v>
      </c>
      <c r="E4776" s="62" t="s">
        <v>15760</v>
      </c>
      <c r="F4776" s="62" t="s">
        <v>15764</v>
      </c>
    </row>
    <row r="4777" spans="1:6" x14ac:dyDescent="0.15">
      <c r="A4777" s="87" t="s">
        <v>696</v>
      </c>
      <c r="B4777" s="91" t="s">
        <v>30289</v>
      </c>
      <c r="C4777" s="91" t="s">
        <v>30290</v>
      </c>
      <c r="D4777" s="91" t="s">
        <v>30291</v>
      </c>
      <c r="E4777" s="62" t="s">
        <v>15760</v>
      </c>
      <c r="F4777" s="62" t="s">
        <v>15764</v>
      </c>
    </row>
    <row r="4778" spans="1:6" x14ac:dyDescent="0.15">
      <c r="A4778" s="87" t="s">
        <v>850</v>
      </c>
      <c r="B4778" s="91" t="s">
        <v>30292</v>
      </c>
      <c r="C4778" s="91" t="s">
        <v>30293</v>
      </c>
      <c r="D4778" s="91" t="s">
        <v>30294</v>
      </c>
      <c r="E4778" s="62" t="s">
        <v>15760</v>
      </c>
      <c r="F4778" s="62" t="s">
        <v>15764</v>
      </c>
    </row>
    <row r="4779" spans="1:6" x14ac:dyDescent="0.15">
      <c r="A4779" s="87" t="s">
        <v>1307</v>
      </c>
      <c r="B4779" s="91" t="s">
        <v>30295</v>
      </c>
      <c r="C4779" s="91" t="s">
        <v>30296</v>
      </c>
      <c r="D4779" s="91" t="s">
        <v>30297</v>
      </c>
      <c r="E4779" s="62" t="s">
        <v>15760</v>
      </c>
      <c r="F4779" s="62" t="s">
        <v>15764</v>
      </c>
    </row>
    <row r="4780" spans="1:6" x14ac:dyDescent="0.15">
      <c r="A4780" s="87" t="s">
        <v>1630</v>
      </c>
      <c r="B4780" s="91" t="s">
        <v>30298</v>
      </c>
      <c r="C4780" s="91" t="s">
        <v>30299</v>
      </c>
      <c r="D4780" s="91" t="s">
        <v>30300</v>
      </c>
      <c r="E4780" s="62" t="s">
        <v>15760</v>
      </c>
      <c r="F4780" s="62" t="s">
        <v>15764</v>
      </c>
    </row>
    <row r="4781" spans="1:6" x14ac:dyDescent="0.15">
      <c r="A4781" s="87" t="s">
        <v>687</v>
      </c>
      <c r="B4781" s="91" t="s">
        <v>30301</v>
      </c>
      <c r="C4781" s="91" t="s">
        <v>30302</v>
      </c>
      <c r="D4781" s="91" t="s">
        <v>30303</v>
      </c>
      <c r="E4781" s="62" t="s">
        <v>15760</v>
      </c>
      <c r="F4781" s="62" t="s">
        <v>15764</v>
      </c>
    </row>
    <row r="4782" spans="1:6" x14ac:dyDescent="0.15">
      <c r="A4782" s="87" t="s">
        <v>2023</v>
      </c>
      <c r="B4782" s="91" t="s">
        <v>30304</v>
      </c>
      <c r="C4782" s="91" t="s">
        <v>30305</v>
      </c>
      <c r="D4782" s="91" t="s">
        <v>30306</v>
      </c>
      <c r="E4782" s="62" t="s">
        <v>15760</v>
      </c>
      <c r="F4782" s="62" t="s">
        <v>15764</v>
      </c>
    </row>
    <row r="4783" spans="1:6" x14ac:dyDescent="0.15">
      <c r="A4783" s="87" t="s">
        <v>690</v>
      </c>
      <c r="B4783" s="91" t="s">
        <v>30307</v>
      </c>
      <c r="C4783" s="91" t="s">
        <v>30308</v>
      </c>
      <c r="D4783" s="91" t="s">
        <v>30309</v>
      </c>
      <c r="E4783" s="62" t="s">
        <v>15760</v>
      </c>
      <c r="F4783" s="62" t="s">
        <v>15764</v>
      </c>
    </row>
    <row r="4784" spans="1:6" x14ac:dyDescent="0.15">
      <c r="A4784" s="87" t="s">
        <v>877</v>
      </c>
      <c r="B4784" s="91" t="s">
        <v>30310</v>
      </c>
      <c r="C4784" s="91" t="s">
        <v>30311</v>
      </c>
      <c r="D4784" s="91" t="s">
        <v>30312</v>
      </c>
      <c r="E4784" s="62" t="s">
        <v>15760</v>
      </c>
      <c r="F4784" s="62" t="s">
        <v>15764</v>
      </c>
    </row>
    <row r="4785" spans="1:6" x14ac:dyDescent="0.15">
      <c r="A4785" s="87" t="s">
        <v>892</v>
      </c>
      <c r="B4785" s="91" t="s">
        <v>30313</v>
      </c>
      <c r="C4785" s="91" t="s">
        <v>30314</v>
      </c>
      <c r="D4785" s="91" t="s">
        <v>30315</v>
      </c>
      <c r="E4785" s="62" t="s">
        <v>15760</v>
      </c>
      <c r="F4785" s="62" t="s">
        <v>15764</v>
      </c>
    </row>
    <row r="4786" spans="1:6" x14ac:dyDescent="0.15">
      <c r="A4786" s="87" t="s">
        <v>3144</v>
      </c>
      <c r="B4786" s="91" t="s">
        <v>30316</v>
      </c>
      <c r="C4786" s="91" t="s">
        <v>30317</v>
      </c>
      <c r="D4786" s="91" t="s">
        <v>30318</v>
      </c>
      <c r="E4786" s="62" t="s">
        <v>15760</v>
      </c>
      <c r="F4786" s="62" t="s">
        <v>15764</v>
      </c>
    </row>
    <row r="4787" spans="1:6" x14ac:dyDescent="0.15">
      <c r="A4787" s="87" t="s">
        <v>1475</v>
      </c>
      <c r="B4787" s="91" t="s">
        <v>30319</v>
      </c>
      <c r="C4787" s="91" t="s">
        <v>30320</v>
      </c>
      <c r="D4787" s="91" t="s">
        <v>30321</v>
      </c>
      <c r="E4787" s="62" t="s">
        <v>15760</v>
      </c>
      <c r="F4787" s="62" t="s">
        <v>15764</v>
      </c>
    </row>
    <row r="4788" spans="1:6" x14ac:dyDescent="0.15">
      <c r="A4788" s="87" t="s">
        <v>1301</v>
      </c>
      <c r="B4788" s="91" t="s">
        <v>30322</v>
      </c>
      <c r="C4788" s="91" t="s">
        <v>30323</v>
      </c>
      <c r="D4788" s="91" t="s">
        <v>30324</v>
      </c>
      <c r="E4788" s="62" t="s">
        <v>15760</v>
      </c>
      <c r="F4788" s="62" t="s">
        <v>15764</v>
      </c>
    </row>
    <row r="4789" spans="1:6" x14ac:dyDescent="0.15">
      <c r="A4789" s="87" t="s">
        <v>1756</v>
      </c>
      <c r="B4789" s="91" t="s">
        <v>30325</v>
      </c>
      <c r="C4789" s="91" t="s">
        <v>30326</v>
      </c>
      <c r="D4789" s="91" t="s">
        <v>30327</v>
      </c>
      <c r="E4789" s="62" t="s">
        <v>15760</v>
      </c>
      <c r="F4789" s="62" t="s">
        <v>15764</v>
      </c>
    </row>
    <row r="4790" spans="1:6" x14ac:dyDescent="0.15">
      <c r="A4790" s="87" t="s">
        <v>3147</v>
      </c>
      <c r="B4790" s="91" t="s">
        <v>30328</v>
      </c>
      <c r="C4790" s="91" t="s">
        <v>30329</v>
      </c>
      <c r="D4790" s="91" t="s">
        <v>30330</v>
      </c>
      <c r="E4790" s="62" t="s">
        <v>15760</v>
      </c>
      <c r="F4790" s="62" t="s">
        <v>15764</v>
      </c>
    </row>
    <row r="4791" spans="1:6" x14ac:dyDescent="0.15">
      <c r="A4791" s="87" t="s">
        <v>3027</v>
      </c>
      <c r="B4791" s="91" t="s">
        <v>30331</v>
      </c>
      <c r="C4791" s="91" t="s">
        <v>30332</v>
      </c>
      <c r="D4791" s="91" t="s">
        <v>30333</v>
      </c>
      <c r="E4791" s="62" t="s">
        <v>15760</v>
      </c>
      <c r="F4791" s="62" t="s">
        <v>15764</v>
      </c>
    </row>
    <row r="4792" spans="1:6" x14ac:dyDescent="0.15">
      <c r="A4792" s="87" t="s">
        <v>1813</v>
      </c>
      <c r="B4792" s="91" t="s">
        <v>30334</v>
      </c>
      <c r="C4792" s="91" t="s">
        <v>30335</v>
      </c>
      <c r="D4792" s="91" t="s">
        <v>30336</v>
      </c>
      <c r="E4792" s="62" t="s">
        <v>15760</v>
      </c>
      <c r="F4792" s="62" t="s">
        <v>15764</v>
      </c>
    </row>
    <row r="4793" spans="1:6" x14ac:dyDescent="0.15">
      <c r="A4793" s="87" t="s">
        <v>1815</v>
      </c>
      <c r="B4793" s="91" t="s">
        <v>30337</v>
      </c>
      <c r="C4793" s="91" t="s">
        <v>30338</v>
      </c>
      <c r="D4793" s="91" t="s">
        <v>30339</v>
      </c>
      <c r="E4793" s="62" t="s">
        <v>15760</v>
      </c>
      <c r="F4793" s="62" t="s">
        <v>15764</v>
      </c>
    </row>
    <row r="4794" spans="1:6" x14ac:dyDescent="0.15">
      <c r="A4794" s="87" t="s">
        <v>1998</v>
      </c>
      <c r="B4794" s="91" t="s">
        <v>30340</v>
      </c>
      <c r="C4794" s="91" t="s">
        <v>30341</v>
      </c>
      <c r="D4794" s="91" t="s">
        <v>30342</v>
      </c>
      <c r="E4794" s="62" t="s">
        <v>15760</v>
      </c>
      <c r="F4794" s="62" t="s">
        <v>15764</v>
      </c>
    </row>
    <row r="4795" spans="1:6" x14ac:dyDescent="0.15">
      <c r="A4795" s="87" t="s">
        <v>2558</v>
      </c>
      <c r="B4795" s="91" t="s">
        <v>30343</v>
      </c>
      <c r="C4795" s="91" t="s">
        <v>30344</v>
      </c>
      <c r="D4795" s="91" t="s">
        <v>30345</v>
      </c>
      <c r="E4795" s="62" t="s">
        <v>15760</v>
      </c>
      <c r="F4795" s="62" t="s">
        <v>15764</v>
      </c>
    </row>
    <row r="4796" spans="1:6" x14ac:dyDescent="0.15">
      <c r="A4796" s="87" t="s">
        <v>2684</v>
      </c>
      <c r="B4796" s="91" t="s">
        <v>30346</v>
      </c>
      <c r="C4796" s="91" t="s">
        <v>30347</v>
      </c>
      <c r="D4796" s="91" t="s">
        <v>30348</v>
      </c>
      <c r="E4796" s="62" t="s">
        <v>15760</v>
      </c>
      <c r="F4796" s="62" t="s">
        <v>15764</v>
      </c>
    </row>
    <row r="4797" spans="1:6" x14ac:dyDescent="0.15">
      <c r="A4797" s="87" t="s">
        <v>2811</v>
      </c>
      <c r="B4797" s="91" t="s">
        <v>30349</v>
      </c>
      <c r="C4797" s="91" t="s">
        <v>30350</v>
      </c>
      <c r="D4797" s="91" t="s">
        <v>30351</v>
      </c>
      <c r="E4797" s="62" t="s">
        <v>15760</v>
      </c>
      <c r="F4797" s="62" t="s">
        <v>15764</v>
      </c>
    </row>
    <row r="4798" spans="1:6" x14ac:dyDescent="0.15">
      <c r="A4798" s="87" t="s">
        <v>2808</v>
      </c>
      <c r="B4798" s="91" t="s">
        <v>30352</v>
      </c>
      <c r="C4798" s="91" t="s">
        <v>30353</v>
      </c>
      <c r="D4798" s="91" t="s">
        <v>30354</v>
      </c>
      <c r="E4798" s="62" t="s">
        <v>15760</v>
      </c>
      <c r="F4798" s="62" t="s">
        <v>15764</v>
      </c>
    </row>
    <row r="4799" spans="1:6" x14ac:dyDescent="0.15">
      <c r="A4799" s="87" t="s">
        <v>1046</v>
      </c>
      <c r="B4799" s="91" t="s">
        <v>30355</v>
      </c>
      <c r="C4799" s="91" t="s">
        <v>30356</v>
      </c>
      <c r="D4799" s="91" t="s">
        <v>30357</v>
      </c>
      <c r="E4799" s="62" t="s">
        <v>15760</v>
      </c>
      <c r="F4799" s="62" t="s">
        <v>15764</v>
      </c>
    </row>
    <row r="4800" spans="1:6" x14ac:dyDescent="0.15">
      <c r="A4800" s="87" t="s">
        <v>1780</v>
      </c>
      <c r="B4800" s="91" t="s">
        <v>30358</v>
      </c>
      <c r="C4800" s="91" t="s">
        <v>30359</v>
      </c>
      <c r="D4800" s="91" t="s">
        <v>30360</v>
      </c>
      <c r="E4800" s="62" t="s">
        <v>15760</v>
      </c>
      <c r="F4800" s="62" t="s">
        <v>15764</v>
      </c>
    </row>
    <row r="4801" spans="1:6" x14ac:dyDescent="0.15">
      <c r="A4801" s="87" t="s">
        <v>3042</v>
      </c>
      <c r="B4801" s="91" t="s">
        <v>30361</v>
      </c>
      <c r="C4801" s="91" t="s">
        <v>30362</v>
      </c>
      <c r="D4801" s="91" t="s">
        <v>30363</v>
      </c>
      <c r="E4801" s="62" t="s">
        <v>15760</v>
      </c>
      <c r="F4801" s="62" t="s">
        <v>15764</v>
      </c>
    </row>
    <row r="4802" spans="1:6" x14ac:dyDescent="0.15">
      <c r="A4802" s="87" t="s">
        <v>2146</v>
      </c>
      <c r="B4802" s="91" t="s">
        <v>30364</v>
      </c>
      <c r="C4802" s="91" t="s">
        <v>30365</v>
      </c>
      <c r="D4802" s="91" t="s">
        <v>30366</v>
      </c>
      <c r="E4802" s="62" t="s">
        <v>15760</v>
      </c>
      <c r="F4802" s="62" t="s">
        <v>15764</v>
      </c>
    </row>
    <row r="4803" spans="1:6" x14ac:dyDescent="0.15">
      <c r="A4803" s="87" t="s">
        <v>2933</v>
      </c>
      <c r="B4803" s="91" t="s">
        <v>30367</v>
      </c>
      <c r="C4803" s="91" t="s">
        <v>30368</v>
      </c>
      <c r="D4803" s="91" t="s">
        <v>30369</v>
      </c>
      <c r="E4803" s="62" t="s">
        <v>15760</v>
      </c>
      <c r="F4803" s="62" t="s">
        <v>15764</v>
      </c>
    </row>
    <row r="4804" spans="1:6" x14ac:dyDescent="0.15">
      <c r="A4804" s="87" t="s">
        <v>919</v>
      </c>
      <c r="B4804" s="91" t="s">
        <v>30370</v>
      </c>
      <c r="C4804" s="91" t="s">
        <v>30371</v>
      </c>
      <c r="D4804" s="91" t="s">
        <v>30372</v>
      </c>
      <c r="E4804" s="62" t="s">
        <v>15760</v>
      </c>
      <c r="F4804" s="62" t="s">
        <v>15764</v>
      </c>
    </row>
    <row r="4805" spans="1:6" x14ac:dyDescent="0.15">
      <c r="A4805" s="87" t="s">
        <v>2230</v>
      </c>
      <c r="B4805" s="91" t="s">
        <v>30373</v>
      </c>
      <c r="C4805" s="91" t="s">
        <v>30374</v>
      </c>
      <c r="D4805" s="91" t="s">
        <v>30375</v>
      </c>
      <c r="E4805" s="62" t="s">
        <v>15760</v>
      </c>
      <c r="F4805" s="62" t="s">
        <v>15764</v>
      </c>
    </row>
    <row r="4806" spans="1:6" x14ac:dyDescent="0.15">
      <c r="A4806" s="87" t="s">
        <v>1829</v>
      </c>
      <c r="B4806" s="91" t="s">
        <v>30376</v>
      </c>
      <c r="C4806" s="91" t="s">
        <v>30377</v>
      </c>
      <c r="D4806" s="91" t="s">
        <v>30378</v>
      </c>
      <c r="E4806" s="62" t="s">
        <v>15760</v>
      </c>
      <c r="F4806" s="62" t="s">
        <v>15764</v>
      </c>
    </row>
    <row r="4807" spans="1:6" x14ac:dyDescent="0.15">
      <c r="A4807" s="87" t="s">
        <v>856</v>
      </c>
      <c r="B4807" s="91" t="s">
        <v>30379</v>
      </c>
      <c r="C4807" s="91" t="s">
        <v>30380</v>
      </c>
      <c r="D4807" s="91" t="s">
        <v>30381</v>
      </c>
      <c r="E4807" s="62" t="s">
        <v>15760</v>
      </c>
      <c r="F4807" s="62" t="s">
        <v>15764</v>
      </c>
    </row>
    <row r="4808" spans="1:6" x14ac:dyDescent="0.15">
      <c r="A4808" s="87" t="s">
        <v>1444</v>
      </c>
      <c r="B4808" s="91" t="s">
        <v>30382</v>
      </c>
      <c r="C4808" s="91" t="s">
        <v>30383</v>
      </c>
      <c r="D4808" s="91" t="s">
        <v>30384</v>
      </c>
      <c r="E4808" s="62" t="s">
        <v>15760</v>
      </c>
      <c r="F4808" s="62" t="s">
        <v>15764</v>
      </c>
    </row>
    <row r="4809" spans="1:6" x14ac:dyDescent="0.15">
      <c r="A4809" s="87" t="s">
        <v>2111</v>
      </c>
      <c r="B4809" s="91" t="s">
        <v>30385</v>
      </c>
      <c r="C4809" s="91" t="s">
        <v>30386</v>
      </c>
      <c r="D4809" s="91" t="s">
        <v>30387</v>
      </c>
      <c r="E4809" s="62" t="s">
        <v>15760</v>
      </c>
      <c r="F4809" s="62" t="s">
        <v>15764</v>
      </c>
    </row>
    <row r="4810" spans="1:6" x14ac:dyDescent="0.15">
      <c r="A4810" s="87" t="s">
        <v>1260</v>
      </c>
      <c r="B4810" s="91" t="s">
        <v>30388</v>
      </c>
      <c r="C4810" s="91" t="s">
        <v>30389</v>
      </c>
      <c r="D4810" s="91" t="s">
        <v>30390</v>
      </c>
      <c r="E4810" s="62" t="s">
        <v>15760</v>
      </c>
      <c r="F4810" s="62" t="s">
        <v>15764</v>
      </c>
    </row>
    <row r="4811" spans="1:6" x14ac:dyDescent="0.15">
      <c r="A4811" s="87" t="s">
        <v>2814</v>
      </c>
      <c r="B4811" s="91" t="s">
        <v>30391</v>
      </c>
      <c r="C4811" s="91" t="s">
        <v>30392</v>
      </c>
      <c r="D4811" s="91" t="s">
        <v>30393</v>
      </c>
      <c r="E4811" s="62" t="s">
        <v>15760</v>
      </c>
      <c r="F4811" s="62" t="s">
        <v>15764</v>
      </c>
    </row>
    <row r="4812" spans="1:6" x14ac:dyDescent="0.15">
      <c r="A4812" s="87" t="s">
        <v>2681</v>
      </c>
      <c r="B4812" s="91" t="s">
        <v>30394</v>
      </c>
      <c r="C4812" s="91" t="s">
        <v>30395</v>
      </c>
      <c r="D4812" s="91" t="s">
        <v>30396</v>
      </c>
      <c r="E4812" s="62" t="s">
        <v>15760</v>
      </c>
      <c r="F4812" s="62" t="s">
        <v>15764</v>
      </c>
    </row>
    <row r="4813" spans="1:6" x14ac:dyDescent="0.15">
      <c r="A4813" s="87" t="s">
        <v>1441</v>
      </c>
      <c r="B4813" s="91" t="s">
        <v>30397</v>
      </c>
      <c r="C4813" s="91" t="s">
        <v>30398</v>
      </c>
      <c r="D4813" s="91" t="s">
        <v>30399</v>
      </c>
      <c r="E4813" s="62" t="s">
        <v>15760</v>
      </c>
      <c r="F4813" s="62" t="s">
        <v>15764</v>
      </c>
    </row>
    <row r="4814" spans="1:6" x14ac:dyDescent="0.15">
      <c r="A4814" s="87" t="s">
        <v>1703</v>
      </c>
      <c r="B4814" s="91" t="s">
        <v>30400</v>
      </c>
      <c r="C4814" s="91" t="s">
        <v>30401</v>
      </c>
      <c r="D4814" s="91" t="s">
        <v>30402</v>
      </c>
      <c r="E4814" s="62" t="s">
        <v>15760</v>
      </c>
      <c r="F4814" s="62" t="s">
        <v>15764</v>
      </c>
    </row>
    <row r="4815" spans="1:6" x14ac:dyDescent="0.15">
      <c r="A4815" s="87" t="s">
        <v>2976</v>
      </c>
      <c r="B4815" s="91" t="s">
        <v>30403</v>
      </c>
      <c r="C4815" s="91" t="s">
        <v>30404</v>
      </c>
      <c r="D4815" s="91" t="s">
        <v>30405</v>
      </c>
      <c r="E4815" s="62" t="s">
        <v>15760</v>
      </c>
      <c r="F4815" s="62" t="s">
        <v>15764</v>
      </c>
    </row>
    <row r="4816" spans="1:6" x14ac:dyDescent="0.15">
      <c r="A4816" s="87" t="s">
        <v>1398</v>
      </c>
      <c r="B4816" s="91" t="s">
        <v>30406</v>
      </c>
      <c r="C4816" s="91" t="s">
        <v>30407</v>
      </c>
      <c r="D4816" s="91" t="s">
        <v>30408</v>
      </c>
      <c r="E4816" s="62" t="s">
        <v>15760</v>
      </c>
      <c r="F4816" s="62" t="s">
        <v>15764</v>
      </c>
    </row>
    <row r="4817" spans="1:6" x14ac:dyDescent="0.15">
      <c r="A4817" s="87" t="s">
        <v>2865</v>
      </c>
      <c r="B4817" s="91" t="s">
        <v>30409</v>
      </c>
      <c r="C4817" s="91" t="s">
        <v>30410</v>
      </c>
      <c r="D4817" s="91" t="s">
        <v>30411</v>
      </c>
      <c r="E4817" s="62" t="s">
        <v>15760</v>
      </c>
      <c r="F4817" s="62" t="s">
        <v>15764</v>
      </c>
    </row>
    <row r="4818" spans="1:6" x14ac:dyDescent="0.15">
      <c r="A4818" s="87" t="s">
        <v>2459</v>
      </c>
      <c r="B4818" s="91" t="s">
        <v>30412</v>
      </c>
      <c r="C4818" s="91" t="s">
        <v>30413</v>
      </c>
      <c r="D4818" s="91" t="s">
        <v>30414</v>
      </c>
      <c r="E4818" s="62" t="s">
        <v>15760</v>
      </c>
      <c r="F4818" s="62" t="s">
        <v>15764</v>
      </c>
    </row>
    <row r="4819" spans="1:6" x14ac:dyDescent="0.15">
      <c r="A4819" s="87" t="s">
        <v>2456</v>
      </c>
      <c r="B4819" s="91" t="s">
        <v>30415</v>
      </c>
      <c r="C4819" s="91" t="s">
        <v>30416</v>
      </c>
      <c r="D4819" s="91" t="s">
        <v>30417</v>
      </c>
      <c r="E4819" s="62" t="s">
        <v>15760</v>
      </c>
      <c r="F4819" s="62" t="s">
        <v>15764</v>
      </c>
    </row>
    <row r="4820" spans="1:6" x14ac:dyDescent="0.15">
      <c r="A4820" s="87" t="s">
        <v>1742</v>
      </c>
      <c r="B4820" s="91" t="s">
        <v>30418</v>
      </c>
      <c r="C4820" s="91" t="s">
        <v>30419</v>
      </c>
      <c r="D4820" s="91" t="s">
        <v>30420</v>
      </c>
      <c r="E4820" s="62" t="s">
        <v>15760</v>
      </c>
      <c r="F4820" s="62" t="s">
        <v>15764</v>
      </c>
    </row>
    <row r="4821" spans="1:6" x14ac:dyDescent="0.15">
      <c r="A4821" s="87" t="s">
        <v>2108</v>
      </c>
      <c r="B4821" s="91" t="s">
        <v>30421</v>
      </c>
      <c r="C4821" s="91" t="s">
        <v>30422</v>
      </c>
      <c r="D4821" s="91" t="s">
        <v>30423</v>
      </c>
      <c r="E4821" s="62" t="s">
        <v>15760</v>
      </c>
      <c r="F4821" s="62" t="s">
        <v>15764</v>
      </c>
    </row>
    <row r="4822" spans="1:6" x14ac:dyDescent="0.15">
      <c r="A4822" s="87" t="s">
        <v>1126</v>
      </c>
      <c r="B4822" s="91" t="s">
        <v>30424</v>
      </c>
      <c r="C4822" s="91" t="s">
        <v>30425</v>
      </c>
      <c r="D4822" s="91" t="s">
        <v>30426</v>
      </c>
      <c r="E4822" s="62" t="s">
        <v>15760</v>
      </c>
      <c r="F4822" s="62" t="s">
        <v>15764</v>
      </c>
    </row>
    <row r="4823" spans="1:6" x14ac:dyDescent="0.15">
      <c r="A4823" s="87" t="s">
        <v>2687</v>
      </c>
      <c r="B4823" s="91" t="s">
        <v>30427</v>
      </c>
      <c r="C4823" s="91" t="s">
        <v>30428</v>
      </c>
      <c r="D4823" s="91" t="s">
        <v>30429</v>
      </c>
      <c r="E4823" s="62" t="s">
        <v>15760</v>
      </c>
      <c r="F4823" s="62" t="s">
        <v>15764</v>
      </c>
    </row>
    <row r="4824" spans="1:6" x14ac:dyDescent="0.15">
      <c r="A4824" s="87" t="s">
        <v>3088</v>
      </c>
      <c r="B4824" s="91" t="s">
        <v>30430</v>
      </c>
      <c r="C4824" s="91" t="s">
        <v>30431</v>
      </c>
      <c r="D4824" s="91" t="s">
        <v>30432</v>
      </c>
      <c r="E4824" s="62" t="s">
        <v>15760</v>
      </c>
      <c r="F4824" s="62" t="s">
        <v>15764</v>
      </c>
    </row>
    <row r="4825" spans="1:6" x14ac:dyDescent="0.15">
      <c r="A4825" s="87" t="s">
        <v>1553</v>
      </c>
      <c r="B4825" s="91" t="s">
        <v>30433</v>
      </c>
      <c r="C4825" s="91" t="s">
        <v>30434</v>
      </c>
      <c r="D4825" s="91" t="s">
        <v>30435</v>
      </c>
      <c r="E4825" s="62" t="s">
        <v>15760</v>
      </c>
      <c r="F4825" s="62" t="s">
        <v>15764</v>
      </c>
    </row>
    <row r="4826" spans="1:6" x14ac:dyDescent="0.15">
      <c r="A4826" s="87" t="s">
        <v>2805</v>
      </c>
      <c r="B4826" s="91" t="s">
        <v>30436</v>
      </c>
      <c r="C4826" s="91" t="s">
        <v>30437</v>
      </c>
      <c r="D4826" s="91" t="s">
        <v>30438</v>
      </c>
      <c r="E4826" s="62" t="s">
        <v>15760</v>
      </c>
      <c r="F4826" s="62" t="s">
        <v>15764</v>
      </c>
    </row>
    <row r="4827" spans="1:6" x14ac:dyDescent="0.15">
      <c r="A4827" s="87" t="s">
        <v>2542</v>
      </c>
      <c r="B4827" s="91" t="s">
        <v>30439</v>
      </c>
      <c r="C4827" s="91" t="s">
        <v>30440</v>
      </c>
      <c r="D4827" s="91" t="s">
        <v>30441</v>
      </c>
      <c r="E4827" s="62" t="s">
        <v>15760</v>
      </c>
      <c r="F4827" s="62" t="s">
        <v>15764</v>
      </c>
    </row>
    <row r="4828" spans="1:6" x14ac:dyDescent="0.15">
      <c r="A4828" s="87" t="s">
        <v>1519</v>
      </c>
      <c r="B4828" s="91" t="s">
        <v>30442</v>
      </c>
      <c r="C4828" s="91" t="s">
        <v>30443</v>
      </c>
      <c r="D4828" s="91" t="s">
        <v>30444</v>
      </c>
      <c r="E4828" s="62" t="s">
        <v>15760</v>
      </c>
      <c r="F4828" s="62" t="s">
        <v>15764</v>
      </c>
    </row>
    <row r="4829" spans="1:6" x14ac:dyDescent="0.15">
      <c r="A4829" s="87" t="s">
        <v>1964</v>
      </c>
      <c r="B4829" s="91" t="s">
        <v>30445</v>
      </c>
      <c r="C4829" s="91" t="s">
        <v>30446</v>
      </c>
      <c r="D4829" s="91" t="s">
        <v>30447</v>
      </c>
      <c r="E4829" s="62" t="s">
        <v>15760</v>
      </c>
      <c r="F4829" s="62" t="s">
        <v>15764</v>
      </c>
    </row>
    <row r="4830" spans="1:6" x14ac:dyDescent="0.15">
      <c r="A4830" s="87" t="s">
        <v>975</v>
      </c>
      <c r="B4830" s="91" t="s">
        <v>30448</v>
      </c>
      <c r="C4830" s="91" t="s">
        <v>30449</v>
      </c>
      <c r="D4830" s="91" t="s">
        <v>30450</v>
      </c>
      <c r="E4830" s="62" t="s">
        <v>15760</v>
      </c>
      <c r="F4830" s="62" t="s">
        <v>15764</v>
      </c>
    </row>
    <row r="4831" spans="1:6" x14ac:dyDescent="0.15">
      <c r="A4831" s="87" t="s">
        <v>1316</v>
      </c>
      <c r="B4831" s="91" t="s">
        <v>30451</v>
      </c>
      <c r="C4831" s="91" t="s">
        <v>30452</v>
      </c>
      <c r="D4831" s="91" t="s">
        <v>30453</v>
      </c>
      <c r="E4831" s="62" t="s">
        <v>15760</v>
      </c>
      <c r="F4831" s="62" t="s">
        <v>15764</v>
      </c>
    </row>
    <row r="4832" spans="1:6" x14ac:dyDescent="0.15">
      <c r="A4832" s="87" t="s">
        <v>1548</v>
      </c>
      <c r="B4832" s="91" t="s">
        <v>30454</v>
      </c>
      <c r="C4832" s="91" t="s">
        <v>30455</v>
      </c>
      <c r="D4832" s="91" t="s">
        <v>30456</v>
      </c>
      <c r="E4832" s="62" t="s">
        <v>15760</v>
      </c>
      <c r="F4832" s="62" t="s">
        <v>15764</v>
      </c>
    </row>
    <row r="4833" spans="1:6" x14ac:dyDescent="0.15">
      <c r="A4833" s="87" t="s">
        <v>2828</v>
      </c>
      <c r="B4833" s="91" t="s">
        <v>30457</v>
      </c>
      <c r="C4833" s="91" t="s">
        <v>30458</v>
      </c>
      <c r="D4833" s="91" t="s">
        <v>30459</v>
      </c>
      <c r="E4833" s="62" t="s">
        <v>15760</v>
      </c>
      <c r="F4833" s="62" t="s">
        <v>15764</v>
      </c>
    </row>
    <row r="4834" spans="1:6" x14ac:dyDescent="0.15">
      <c r="A4834" s="87" t="s">
        <v>2951</v>
      </c>
      <c r="B4834" s="91" t="s">
        <v>30460</v>
      </c>
      <c r="C4834" s="91" t="s">
        <v>30461</v>
      </c>
      <c r="D4834" s="91" t="s">
        <v>30462</v>
      </c>
      <c r="E4834" s="62" t="s">
        <v>15760</v>
      </c>
      <c r="F4834" s="62" t="s">
        <v>15764</v>
      </c>
    </row>
    <row r="4835" spans="1:6" x14ac:dyDescent="0.15">
      <c r="A4835" s="87" t="s">
        <v>2091</v>
      </c>
      <c r="B4835" s="91" t="s">
        <v>30463</v>
      </c>
      <c r="C4835" s="91" t="s">
        <v>30464</v>
      </c>
      <c r="D4835" s="91" t="s">
        <v>30465</v>
      </c>
      <c r="E4835" s="62" t="s">
        <v>15760</v>
      </c>
      <c r="F4835" s="62" t="s">
        <v>15764</v>
      </c>
    </row>
    <row r="4836" spans="1:6" x14ac:dyDescent="0.15">
      <c r="A4836" s="87" t="s">
        <v>1132</v>
      </c>
      <c r="B4836" s="91" t="s">
        <v>30466</v>
      </c>
      <c r="C4836" s="91" t="s">
        <v>30467</v>
      </c>
      <c r="D4836" s="91" t="s">
        <v>30468</v>
      </c>
      <c r="E4836" s="62" t="s">
        <v>15760</v>
      </c>
      <c r="F4836" s="62" t="s">
        <v>15764</v>
      </c>
    </row>
    <row r="4837" spans="1:6" x14ac:dyDescent="0.15">
      <c r="A4837" s="87" t="s">
        <v>2428</v>
      </c>
      <c r="B4837" s="91" t="s">
        <v>30469</v>
      </c>
      <c r="C4837" s="91" t="s">
        <v>30470</v>
      </c>
      <c r="D4837" s="91" t="s">
        <v>30471</v>
      </c>
      <c r="E4837" s="62" t="s">
        <v>15760</v>
      </c>
      <c r="F4837" s="62" t="s">
        <v>15764</v>
      </c>
    </row>
    <row r="4838" spans="1:6" x14ac:dyDescent="0.15">
      <c r="A4838" s="87" t="s">
        <v>2309</v>
      </c>
      <c r="B4838" s="91" t="s">
        <v>30472</v>
      </c>
      <c r="C4838" s="91" t="s">
        <v>30473</v>
      </c>
      <c r="D4838" s="91" t="s">
        <v>30474</v>
      </c>
      <c r="E4838" s="62" t="s">
        <v>15760</v>
      </c>
      <c r="F4838" s="62" t="s">
        <v>15764</v>
      </c>
    </row>
    <row r="4839" spans="1:6" x14ac:dyDescent="0.15">
      <c r="A4839" s="87" t="s">
        <v>2395</v>
      </c>
      <c r="B4839" s="91" t="s">
        <v>30475</v>
      </c>
      <c r="C4839" s="91" t="s">
        <v>30476</v>
      </c>
      <c r="D4839" s="91" t="s">
        <v>30477</v>
      </c>
      <c r="E4839" s="62" t="s">
        <v>15760</v>
      </c>
      <c r="F4839" s="62" t="s">
        <v>15764</v>
      </c>
    </row>
    <row r="4840" spans="1:6" x14ac:dyDescent="0.15">
      <c r="A4840" s="87" t="s">
        <v>2300</v>
      </c>
      <c r="B4840" s="91" t="s">
        <v>30478</v>
      </c>
      <c r="C4840" s="91" t="s">
        <v>30479</v>
      </c>
      <c r="D4840" s="91" t="s">
        <v>30480</v>
      </c>
      <c r="E4840" s="62" t="s">
        <v>15760</v>
      </c>
      <c r="F4840" s="62" t="s">
        <v>15764</v>
      </c>
    </row>
    <row r="4841" spans="1:6" x14ac:dyDescent="0.15">
      <c r="A4841" s="87" t="s">
        <v>3126</v>
      </c>
      <c r="B4841" s="91" t="s">
        <v>30481</v>
      </c>
      <c r="C4841" s="91" t="s">
        <v>30482</v>
      </c>
      <c r="D4841" s="91" t="s">
        <v>30483</v>
      </c>
      <c r="E4841" s="62" t="s">
        <v>15760</v>
      </c>
      <c r="F4841" s="62" t="s">
        <v>15764</v>
      </c>
    </row>
    <row r="4842" spans="1:6" x14ac:dyDescent="0.15">
      <c r="A4842" s="87" t="s">
        <v>3128</v>
      </c>
      <c r="B4842" s="91" t="s">
        <v>30484</v>
      </c>
      <c r="C4842" s="91" t="s">
        <v>30485</v>
      </c>
      <c r="D4842" s="91" t="s">
        <v>30486</v>
      </c>
      <c r="E4842" s="62" t="s">
        <v>15760</v>
      </c>
      <c r="F4842" s="62" t="s">
        <v>15764</v>
      </c>
    </row>
    <row r="4843" spans="1:6" x14ac:dyDescent="0.15">
      <c r="A4843" s="87" t="s">
        <v>30487</v>
      </c>
      <c r="B4843" s="91" t="s">
        <v>30488</v>
      </c>
      <c r="C4843" s="91" t="s">
        <v>30489</v>
      </c>
      <c r="D4843" s="91" t="s">
        <v>30489</v>
      </c>
      <c r="E4843" s="62" t="s">
        <v>15760</v>
      </c>
      <c r="F4843" s="62" t="s">
        <v>15764</v>
      </c>
    </row>
    <row r="4844" spans="1:6" x14ac:dyDescent="0.15">
      <c r="A4844" s="87" t="s">
        <v>2843</v>
      </c>
      <c r="B4844" s="91" t="s">
        <v>30490</v>
      </c>
      <c r="C4844" s="91" t="s">
        <v>30491</v>
      </c>
      <c r="D4844" s="91" t="s">
        <v>30492</v>
      </c>
      <c r="E4844" s="62" t="s">
        <v>15760</v>
      </c>
      <c r="F4844" s="62" t="s">
        <v>15764</v>
      </c>
    </row>
    <row r="4845" spans="1:6" x14ac:dyDescent="0.15">
      <c r="A4845" s="87" t="s">
        <v>2031</v>
      </c>
      <c r="B4845" s="91" t="s">
        <v>30493</v>
      </c>
      <c r="C4845" s="91" t="s">
        <v>30494</v>
      </c>
      <c r="D4845" s="91" t="s">
        <v>30495</v>
      </c>
      <c r="E4845" s="62" t="s">
        <v>15760</v>
      </c>
      <c r="F4845" s="62" t="s">
        <v>15764</v>
      </c>
    </row>
    <row r="4846" spans="1:6" x14ac:dyDescent="0.15">
      <c r="A4846" s="87" t="s">
        <v>889</v>
      </c>
      <c r="B4846" s="91" t="s">
        <v>30496</v>
      </c>
      <c r="C4846" s="91" t="s">
        <v>30497</v>
      </c>
      <c r="D4846" s="91" t="s">
        <v>30498</v>
      </c>
      <c r="E4846" s="62" t="s">
        <v>15760</v>
      </c>
      <c r="F4846" s="62" t="s">
        <v>15764</v>
      </c>
    </row>
    <row r="4847" spans="1:6" x14ac:dyDescent="0.15">
      <c r="A4847" s="87" t="s">
        <v>2294</v>
      </c>
      <c r="B4847" s="91" t="s">
        <v>30499</v>
      </c>
      <c r="C4847" s="91" t="s">
        <v>30500</v>
      </c>
      <c r="D4847" s="91" t="s">
        <v>30501</v>
      </c>
      <c r="E4847" s="62" t="s">
        <v>15760</v>
      </c>
      <c r="F4847" s="62" t="s">
        <v>15764</v>
      </c>
    </row>
    <row r="4848" spans="1:6" x14ac:dyDescent="0.15">
      <c r="A4848" s="87" t="s">
        <v>705</v>
      </c>
      <c r="B4848" s="91" t="s">
        <v>30502</v>
      </c>
      <c r="C4848" s="91" t="s">
        <v>30503</v>
      </c>
      <c r="D4848" s="91" t="s">
        <v>30504</v>
      </c>
      <c r="E4848" s="62" t="s">
        <v>15760</v>
      </c>
      <c r="F4848" s="62" t="s">
        <v>15764</v>
      </c>
    </row>
    <row r="4849" spans="1:6" x14ac:dyDescent="0.15">
      <c r="A4849" s="87" t="s">
        <v>2229</v>
      </c>
      <c r="B4849" s="91" t="s">
        <v>30505</v>
      </c>
      <c r="C4849" s="91" t="s">
        <v>30506</v>
      </c>
      <c r="D4849" s="91" t="s">
        <v>30507</v>
      </c>
      <c r="E4849" s="62" t="s">
        <v>15760</v>
      </c>
      <c r="F4849" s="62" t="s">
        <v>15764</v>
      </c>
    </row>
    <row r="4850" spans="1:6" x14ac:dyDescent="0.15">
      <c r="A4850" s="87" t="s">
        <v>1363</v>
      </c>
      <c r="B4850" s="91" t="s">
        <v>30508</v>
      </c>
      <c r="C4850" s="91" t="s">
        <v>30509</v>
      </c>
      <c r="D4850" s="91" t="s">
        <v>30510</v>
      </c>
      <c r="E4850" s="62" t="s">
        <v>15760</v>
      </c>
      <c r="F4850" s="62" t="s">
        <v>15764</v>
      </c>
    </row>
    <row r="4851" spans="1:6" x14ac:dyDescent="0.15">
      <c r="A4851" s="87" t="s">
        <v>1937</v>
      </c>
      <c r="B4851" s="91" t="s">
        <v>30511</v>
      </c>
      <c r="C4851" s="91" t="s">
        <v>30512</v>
      </c>
      <c r="D4851" s="91" t="s">
        <v>30513</v>
      </c>
      <c r="E4851" s="62" t="s">
        <v>15760</v>
      </c>
      <c r="F4851" s="62" t="s">
        <v>15764</v>
      </c>
    </row>
    <row r="4852" spans="1:6" x14ac:dyDescent="0.15">
      <c r="A4852" s="87" t="s">
        <v>2049</v>
      </c>
      <c r="B4852" s="91" t="s">
        <v>30514</v>
      </c>
      <c r="C4852" s="91" t="s">
        <v>30515</v>
      </c>
      <c r="D4852" s="91" t="s">
        <v>30516</v>
      </c>
      <c r="E4852" s="62" t="s">
        <v>15760</v>
      </c>
      <c r="F4852" s="62" t="s">
        <v>15764</v>
      </c>
    </row>
    <row r="4853" spans="1:6" x14ac:dyDescent="0.15">
      <c r="A4853" s="87" t="s">
        <v>2721</v>
      </c>
      <c r="B4853" s="91" t="s">
        <v>30517</v>
      </c>
      <c r="C4853" s="91" t="s">
        <v>30518</v>
      </c>
      <c r="D4853" s="91" t="s">
        <v>30519</v>
      </c>
      <c r="E4853" s="62" t="s">
        <v>15760</v>
      </c>
      <c r="F4853" s="62" t="s">
        <v>15764</v>
      </c>
    </row>
    <row r="4854" spans="1:6" x14ac:dyDescent="0.15">
      <c r="A4854" s="87" t="s">
        <v>1831</v>
      </c>
      <c r="B4854" s="91" t="s">
        <v>30520</v>
      </c>
      <c r="C4854" s="91" t="s">
        <v>30521</v>
      </c>
      <c r="D4854" s="91" t="s">
        <v>30522</v>
      </c>
      <c r="E4854" s="62" t="s">
        <v>15760</v>
      </c>
      <c r="F4854" s="62" t="s">
        <v>15764</v>
      </c>
    </row>
    <row r="4855" spans="1:6" x14ac:dyDescent="0.15">
      <c r="A4855" s="87" t="s">
        <v>708</v>
      </c>
      <c r="B4855" s="91" t="s">
        <v>30523</v>
      </c>
      <c r="C4855" s="91" t="s">
        <v>30524</v>
      </c>
      <c r="D4855" s="91" t="s">
        <v>30525</v>
      </c>
      <c r="E4855" s="62" t="s">
        <v>15760</v>
      </c>
      <c r="F4855" s="62" t="s">
        <v>15764</v>
      </c>
    </row>
    <row r="4856" spans="1:6" x14ac:dyDescent="0.15">
      <c r="A4856" s="87" t="s">
        <v>1026</v>
      </c>
      <c r="B4856" s="91" t="s">
        <v>30526</v>
      </c>
      <c r="C4856" s="91" t="s">
        <v>30527</v>
      </c>
      <c r="D4856" s="91" t="s">
        <v>30528</v>
      </c>
      <c r="E4856" s="62" t="s">
        <v>15760</v>
      </c>
      <c r="F4856" s="62" t="s">
        <v>15764</v>
      </c>
    </row>
    <row r="4857" spans="1:6" x14ac:dyDescent="0.15">
      <c r="A4857" s="87" t="s">
        <v>1525</v>
      </c>
      <c r="B4857" s="91" t="s">
        <v>30529</v>
      </c>
      <c r="C4857" s="91" t="s">
        <v>30530</v>
      </c>
      <c r="D4857" s="91" t="s">
        <v>30531</v>
      </c>
      <c r="E4857" s="62" t="s">
        <v>15760</v>
      </c>
      <c r="F4857" s="62" t="s">
        <v>15764</v>
      </c>
    </row>
    <row r="4858" spans="1:6" x14ac:dyDescent="0.15">
      <c r="A4858" s="87" t="s">
        <v>1049</v>
      </c>
      <c r="B4858" s="91" t="s">
        <v>30532</v>
      </c>
      <c r="C4858" s="91" t="s">
        <v>30533</v>
      </c>
      <c r="D4858" s="91" t="s">
        <v>30534</v>
      </c>
      <c r="E4858" s="62" t="s">
        <v>15760</v>
      </c>
      <c r="F4858" s="62" t="s">
        <v>15764</v>
      </c>
    </row>
    <row r="4859" spans="1:6" x14ac:dyDescent="0.15">
      <c r="A4859" s="87" t="s">
        <v>1653</v>
      </c>
      <c r="B4859" s="91" t="s">
        <v>30535</v>
      </c>
      <c r="C4859" s="91" t="s">
        <v>30536</v>
      </c>
      <c r="D4859" s="91" t="s">
        <v>30537</v>
      </c>
      <c r="E4859" s="62" t="s">
        <v>15760</v>
      </c>
      <c r="F4859" s="62" t="s">
        <v>15764</v>
      </c>
    </row>
    <row r="4860" spans="1:6" x14ac:dyDescent="0.15">
      <c r="A4860" s="87" t="s">
        <v>1064</v>
      </c>
      <c r="B4860" s="91" t="s">
        <v>30538</v>
      </c>
      <c r="C4860" s="91" t="s">
        <v>30539</v>
      </c>
      <c r="D4860" s="91" t="s">
        <v>30540</v>
      </c>
      <c r="E4860" s="62" t="s">
        <v>15760</v>
      </c>
      <c r="F4860" s="62" t="s">
        <v>15764</v>
      </c>
    </row>
    <row r="4861" spans="1:6" x14ac:dyDescent="0.15">
      <c r="A4861" s="87" t="s">
        <v>1539</v>
      </c>
      <c r="B4861" s="91" t="s">
        <v>30541</v>
      </c>
      <c r="C4861" s="91" t="s">
        <v>30542</v>
      </c>
      <c r="D4861" s="91" t="s">
        <v>30543</v>
      </c>
      <c r="E4861" s="62" t="s">
        <v>15760</v>
      </c>
      <c r="F4861" s="62" t="s">
        <v>15764</v>
      </c>
    </row>
    <row r="4862" spans="1:6" x14ac:dyDescent="0.15">
      <c r="A4862" s="87" t="s">
        <v>1232</v>
      </c>
      <c r="B4862" s="91" t="s">
        <v>30544</v>
      </c>
      <c r="C4862" s="91" t="s">
        <v>30545</v>
      </c>
      <c r="D4862" s="91" t="s">
        <v>30546</v>
      </c>
      <c r="E4862" s="62" t="s">
        <v>15760</v>
      </c>
      <c r="F4862" s="62" t="s">
        <v>15764</v>
      </c>
    </row>
    <row r="4863" spans="1:6" x14ac:dyDescent="0.15">
      <c r="A4863" s="87" t="s">
        <v>1542</v>
      </c>
      <c r="B4863" s="91" t="s">
        <v>30547</v>
      </c>
      <c r="C4863" s="91" t="s">
        <v>30548</v>
      </c>
      <c r="D4863" s="91" t="s">
        <v>30549</v>
      </c>
      <c r="E4863" s="62" t="s">
        <v>15760</v>
      </c>
      <c r="F4863" s="62" t="s">
        <v>15764</v>
      </c>
    </row>
    <row r="4864" spans="1:6" x14ac:dyDescent="0.15">
      <c r="A4864" s="87" t="s">
        <v>1528</v>
      </c>
      <c r="B4864" s="91" t="s">
        <v>30550</v>
      </c>
      <c r="C4864" s="91" t="s">
        <v>30551</v>
      </c>
      <c r="D4864" s="91" t="s">
        <v>30552</v>
      </c>
      <c r="E4864" s="62" t="s">
        <v>15760</v>
      </c>
      <c r="F4864" s="62" t="s">
        <v>15764</v>
      </c>
    </row>
    <row r="4865" spans="1:6" x14ac:dyDescent="0.15">
      <c r="A4865" s="87" t="s">
        <v>984</v>
      </c>
      <c r="B4865" s="91" t="s">
        <v>30553</v>
      </c>
      <c r="C4865" s="91" t="s">
        <v>30554</v>
      </c>
      <c r="D4865" s="91" t="s">
        <v>30555</v>
      </c>
      <c r="E4865" s="62" t="s">
        <v>15760</v>
      </c>
      <c r="F4865" s="62" t="s">
        <v>15764</v>
      </c>
    </row>
    <row r="4866" spans="1:6" x14ac:dyDescent="0.15">
      <c r="A4866" s="87" t="s">
        <v>1415</v>
      </c>
      <c r="B4866" s="91" t="s">
        <v>30556</v>
      </c>
      <c r="C4866" s="91" t="s">
        <v>30557</v>
      </c>
      <c r="D4866" s="91" t="s">
        <v>30558</v>
      </c>
      <c r="E4866" s="62" t="s">
        <v>15760</v>
      </c>
      <c r="F4866" s="62" t="s">
        <v>15764</v>
      </c>
    </row>
    <row r="4867" spans="1:6" x14ac:dyDescent="0.15">
      <c r="A4867" s="87" t="s">
        <v>2588</v>
      </c>
      <c r="B4867" s="91" t="s">
        <v>30559</v>
      </c>
      <c r="C4867" s="91" t="s">
        <v>30560</v>
      </c>
      <c r="D4867" s="91" t="s">
        <v>30561</v>
      </c>
      <c r="E4867" s="62" t="s">
        <v>15760</v>
      </c>
      <c r="F4867" s="62" t="s">
        <v>15764</v>
      </c>
    </row>
    <row r="4868" spans="1:6" x14ac:dyDescent="0.15">
      <c r="A4868" s="87" t="s">
        <v>2899</v>
      </c>
      <c r="B4868" s="91" t="s">
        <v>30562</v>
      </c>
      <c r="C4868" s="91" t="s">
        <v>30563</v>
      </c>
      <c r="D4868" s="91" t="s">
        <v>30564</v>
      </c>
      <c r="E4868" s="62" t="s">
        <v>15760</v>
      </c>
      <c r="F4868" s="62" t="s">
        <v>15764</v>
      </c>
    </row>
    <row r="4869" spans="1:6" x14ac:dyDescent="0.15">
      <c r="A4869" s="87" t="s">
        <v>1221</v>
      </c>
      <c r="B4869" s="91" t="s">
        <v>30565</v>
      </c>
      <c r="C4869" s="91" t="s">
        <v>30566</v>
      </c>
      <c r="D4869" s="91" t="s">
        <v>30567</v>
      </c>
      <c r="E4869" s="62" t="s">
        <v>15760</v>
      </c>
      <c r="F4869" s="62" t="s">
        <v>15764</v>
      </c>
    </row>
    <row r="4870" spans="1:6" x14ac:dyDescent="0.15">
      <c r="A4870" s="87" t="s">
        <v>3107</v>
      </c>
      <c r="B4870" s="91" t="s">
        <v>30568</v>
      </c>
      <c r="C4870" s="91" t="s">
        <v>30569</v>
      </c>
      <c r="D4870" s="91" t="s">
        <v>30570</v>
      </c>
      <c r="E4870" s="62" t="s">
        <v>15760</v>
      </c>
      <c r="F4870" s="62" t="s">
        <v>15764</v>
      </c>
    </row>
    <row r="4871" spans="1:6" x14ac:dyDescent="0.15">
      <c r="A4871" s="87" t="s">
        <v>711</v>
      </c>
      <c r="B4871" s="91" t="s">
        <v>30571</v>
      </c>
      <c r="C4871" s="91" t="s">
        <v>30572</v>
      </c>
      <c r="D4871" s="91" t="s">
        <v>30573</v>
      </c>
      <c r="E4871" s="62" t="s">
        <v>15760</v>
      </c>
      <c r="F4871" s="62" t="s">
        <v>15764</v>
      </c>
    </row>
    <row r="4872" spans="1:6" x14ac:dyDescent="0.15">
      <c r="A4872" s="87" t="s">
        <v>842</v>
      </c>
      <c r="B4872" s="91" t="s">
        <v>30574</v>
      </c>
      <c r="C4872" s="91" t="s">
        <v>30575</v>
      </c>
      <c r="D4872" s="91" t="s">
        <v>30576</v>
      </c>
      <c r="E4872" s="62" t="s">
        <v>15760</v>
      </c>
      <c r="F4872" s="62" t="s">
        <v>15764</v>
      </c>
    </row>
    <row r="4873" spans="1:6" x14ac:dyDescent="0.15">
      <c r="A4873" s="87" t="s">
        <v>1175</v>
      </c>
      <c r="B4873" s="91" t="s">
        <v>30577</v>
      </c>
      <c r="C4873" s="91" t="s">
        <v>30578</v>
      </c>
      <c r="D4873" s="91" t="s">
        <v>30579</v>
      </c>
      <c r="E4873" s="62" t="s">
        <v>15760</v>
      </c>
      <c r="F4873" s="62" t="s">
        <v>15764</v>
      </c>
    </row>
    <row r="4874" spans="1:6" x14ac:dyDescent="0.15">
      <c r="A4874" s="87" t="s">
        <v>2879</v>
      </c>
      <c r="B4874" s="91" t="s">
        <v>30580</v>
      </c>
      <c r="C4874" s="91" t="s">
        <v>30581</v>
      </c>
      <c r="D4874" s="91" t="s">
        <v>30582</v>
      </c>
      <c r="E4874" s="62" t="s">
        <v>15760</v>
      </c>
      <c r="F4874" s="62" t="s">
        <v>15764</v>
      </c>
    </row>
    <row r="4875" spans="1:6" x14ac:dyDescent="0.15">
      <c r="A4875" s="87" t="s">
        <v>2885</v>
      </c>
      <c r="B4875" s="91" t="s">
        <v>30583</v>
      </c>
      <c r="C4875" s="91" t="s">
        <v>30584</v>
      </c>
      <c r="D4875" s="91" t="s">
        <v>30585</v>
      </c>
      <c r="E4875" s="62" t="s">
        <v>15760</v>
      </c>
      <c r="F4875" s="62" t="s">
        <v>15764</v>
      </c>
    </row>
    <row r="4876" spans="1:6" x14ac:dyDescent="0.15">
      <c r="A4876" s="87" t="s">
        <v>2888</v>
      </c>
      <c r="B4876" s="91" t="s">
        <v>30586</v>
      </c>
      <c r="C4876" s="91" t="s">
        <v>30587</v>
      </c>
      <c r="D4876" s="91" t="s">
        <v>30588</v>
      </c>
      <c r="E4876" s="62" t="s">
        <v>15760</v>
      </c>
      <c r="F4876" s="62" t="s">
        <v>15764</v>
      </c>
    </row>
    <row r="4877" spans="1:6" x14ac:dyDescent="0.15">
      <c r="A4877" s="87" t="s">
        <v>2985</v>
      </c>
      <c r="B4877" s="91" t="s">
        <v>30589</v>
      </c>
      <c r="C4877" s="91" t="s">
        <v>30590</v>
      </c>
      <c r="D4877" s="91" t="s">
        <v>30591</v>
      </c>
      <c r="E4877" s="62" t="s">
        <v>15760</v>
      </c>
      <c r="F4877" s="62" t="s">
        <v>15764</v>
      </c>
    </row>
    <row r="4878" spans="1:6" x14ac:dyDescent="0.15">
      <c r="A4878" s="87" t="s">
        <v>2988</v>
      </c>
      <c r="B4878" s="91" t="s">
        <v>30592</v>
      </c>
      <c r="C4878" s="91" t="s">
        <v>30593</v>
      </c>
      <c r="D4878" s="91" t="s">
        <v>30594</v>
      </c>
      <c r="E4878" s="62" t="s">
        <v>15760</v>
      </c>
      <c r="F4878" s="62" t="s">
        <v>15764</v>
      </c>
    </row>
    <row r="4879" spans="1:6" x14ac:dyDescent="0.15">
      <c r="A4879" s="87" t="s">
        <v>2991</v>
      </c>
      <c r="B4879" s="91" t="s">
        <v>30595</v>
      </c>
      <c r="C4879" s="91" t="s">
        <v>30596</v>
      </c>
      <c r="D4879" s="91" t="s">
        <v>30597</v>
      </c>
      <c r="E4879" s="62" t="s">
        <v>15760</v>
      </c>
      <c r="F4879" s="62" t="s">
        <v>15764</v>
      </c>
    </row>
    <row r="4880" spans="1:6" x14ac:dyDescent="0.15">
      <c r="A4880" s="87" t="s">
        <v>827</v>
      </c>
      <c r="B4880" s="91" t="s">
        <v>30598</v>
      </c>
      <c r="C4880" s="91" t="s">
        <v>30599</v>
      </c>
      <c r="D4880" s="91" t="s">
        <v>30600</v>
      </c>
      <c r="E4880" s="62" t="s">
        <v>15760</v>
      </c>
      <c r="F4880" s="62" t="s">
        <v>15764</v>
      </c>
    </row>
    <row r="4881" spans="1:6" x14ac:dyDescent="0.15">
      <c r="A4881" s="87" t="s">
        <v>830</v>
      </c>
      <c r="B4881" s="91" t="s">
        <v>30601</v>
      </c>
      <c r="C4881" s="91" t="s">
        <v>30602</v>
      </c>
      <c r="D4881" s="91" t="s">
        <v>30603</v>
      </c>
      <c r="E4881" s="62" t="s">
        <v>15760</v>
      </c>
      <c r="F4881" s="62" t="s">
        <v>15764</v>
      </c>
    </row>
    <row r="4882" spans="1:6" x14ac:dyDescent="0.15">
      <c r="A4882" s="87" t="s">
        <v>2927</v>
      </c>
      <c r="B4882" s="91" t="s">
        <v>30604</v>
      </c>
      <c r="C4882" s="91" t="s">
        <v>30605</v>
      </c>
      <c r="D4882" s="91" t="s">
        <v>30606</v>
      </c>
      <c r="E4882" s="62" t="s">
        <v>15760</v>
      </c>
      <c r="F4882" s="62" t="s">
        <v>15764</v>
      </c>
    </row>
    <row r="4883" spans="1:6" x14ac:dyDescent="0.15">
      <c r="A4883" s="87" t="s">
        <v>2930</v>
      </c>
      <c r="B4883" s="91" t="s">
        <v>30607</v>
      </c>
      <c r="C4883" s="91" t="s">
        <v>30608</v>
      </c>
      <c r="D4883" s="91" t="s">
        <v>30609</v>
      </c>
      <c r="E4883" s="62" t="s">
        <v>15760</v>
      </c>
      <c r="F4883" s="62" t="s">
        <v>15764</v>
      </c>
    </row>
    <row r="4884" spans="1:6" x14ac:dyDescent="0.15">
      <c r="A4884" s="87" t="s">
        <v>2924</v>
      </c>
      <c r="B4884" s="91" t="s">
        <v>30610</v>
      </c>
      <c r="C4884" s="91" t="s">
        <v>30611</v>
      </c>
      <c r="D4884" s="91" t="s">
        <v>30612</v>
      </c>
      <c r="E4884" s="62" t="s">
        <v>15760</v>
      </c>
      <c r="F4884" s="62" t="s">
        <v>15764</v>
      </c>
    </row>
    <row r="4885" spans="1:6" x14ac:dyDescent="0.15">
      <c r="A4885" s="87" t="s">
        <v>1675</v>
      </c>
      <c r="B4885" s="91" t="s">
        <v>30613</v>
      </c>
      <c r="C4885" s="91" t="s">
        <v>30614</v>
      </c>
      <c r="D4885" s="91" t="s">
        <v>30615</v>
      </c>
      <c r="E4885" s="62" t="s">
        <v>15760</v>
      </c>
      <c r="F4885" s="62" t="s">
        <v>15764</v>
      </c>
    </row>
    <row r="4886" spans="1:6" x14ac:dyDescent="0.15">
      <c r="A4886" s="87" t="s">
        <v>714</v>
      </c>
      <c r="B4886" s="91" t="s">
        <v>30616</v>
      </c>
      <c r="C4886" s="91" t="s">
        <v>30617</v>
      </c>
      <c r="D4886" s="91" t="s">
        <v>30618</v>
      </c>
      <c r="E4886" s="62" t="s">
        <v>15760</v>
      </c>
      <c r="F4886" s="62" t="s">
        <v>15764</v>
      </c>
    </row>
    <row r="4887" spans="1:6" x14ac:dyDescent="0.15">
      <c r="A4887" s="87" t="s">
        <v>1712</v>
      </c>
      <c r="B4887" s="91" t="s">
        <v>30619</v>
      </c>
      <c r="C4887" s="91" t="s">
        <v>30620</v>
      </c>
      <c r="D4887" s="91" t="s">
        <v>30621</v>
      </c>
      <c r="E4887" s="62" t="s">
        <v>15760</v>
      </c>
      <c r="F4887" s="62" t="s">
        <v>15764</v>
      </c>
    </row>
    <row r="4888" spans="1:6" x14ac:dyDescent="0.15">
      <c r="A4888" s="87" t="s">
        <v>963</v>
      </c>
      <c r="B4888" s="91" t="s">
        <v>30622</v>
      </c>
      <c r="C4888" s="91" t="s">
        <v>30623</v>
      </c>
      <c r="D4888" s="91" t="s">
        <v>30624</v>
      </c>
      <c r="E4888" s="62" t="s">
        <v>15760</v>
      </c>
      <c r="F4888" s="62" t="s">
        <v>15764</v>
      </c>
    </row>
    <row r="4889" spans="1:6" x14ac:dyDescent="0.15">
      <c r="A4889" s="87" t="s">
        <v>1056</v>
      </c>
      <c r="B4889" s="91" t="s">
        <v>30625</v>
      </c>
      <c r="C4889" s="91" t="s">
        <v>30626</v>
      </c>
      <c r="D4889" s="91" t="s">
        <v>30627</v>
      </c>
      <c r="E4889" s="62" t="s">
        <v>15760</v>
      </c>
      <c r="F4889" s="62" t="s">
        <v>15764</v>
      </c>
    </row>
    <row r="4890" spans="1:6" x14ac:dyDescent="0.15">
      <c r="A4890" s="87" t="s">
        <v>1177</v>
      </c>
      <c r="B4890" s="91" t="s">
        <v>30628</v>
      </c>
      <c r="C4890" s="91" t="s">
        <v>30629</v>
      </c>
      <c r="D4890" s="91" t="s">
        <v>30630</v>
      </c>
      <c r="E4890" s="62" t="s">
        <v>15760</v>
      </c>
      <c r="F4890" s="62" t="s">
        <v>15764</v>
      </c>
    </row>
    <row r="4891" spans="1:6" x14ac:dyDescent="0.15">
      <c r="A4891" s="87" t="s">
        <v>1737</v>
      </c>
      <c r="B4891" s="91" t="s">
        <v>30631</v>
      </c>
      <c r="C4891" s="91" t="s">
        <v>30632</v>
      </c>
      <c r="D4891" s="91" t="s">
        <v>30633</v>
      </c>
      <c r="E4891" s="62" t="s">
        <v>15760</v>
      </c>
      <c r="F4891" s="62" t="s">
        <v>15764</v>
      </c>
    </row>
    <row r="4892" spans="1:6" x14ac:dyDescent="0.15">
      <c r="A4892" s="87" t="s">
        <v>1186</v>
      </c>
      <c r="B4892" s="91" t="s">
        <v>30634</v>
      </c>
      <c r="C4892" s="91" t="s">
        <v>30635</v>
      </c>
      <c r="D4892" s="91" t="s">
        <v>30636</v>
      </c>
      <c r="E4892" s="62" t="s">
        <v>15760</v>
      </c>
      <c r="F4892" s="62" t="s">
        <v>15764</v>
      </c>
    </row>
    <row r="4893" spans="1:6" x14ac:dyDescent="0.15">
      <c r="A4893" s="87" t="s">
        <v>717</v>
      </c>
      <c r="B4893" s="91" t="s">
        <v>30637</v>
      </c>
      <c r="C4893" s="91" t="s">
        <v>30638</v>
      </c>
      <c r="D4893" s="91" t="s">
        <v>30639</v>
      </c>
      <c r="E4893" s="62" t="s">
        <v>15760</v>
      </c>
      <c r="F4893" s="62" t="s">
        <v>15764</v>
      </c>
    </row>
    <row r="4894" spans="1:6" x14ac:dyDescent="0.15">
      <c r="A4894" s="87" t="s">
        <v>2918</v>
      </c>
      <c r="B4894" s="91" t="s">
        <v>30640</v>
      </c>
      <c r="C4894" s="91" t="s">
        <v>30641</v>
      </c>
      <c r="D4894" s="91" t="s">
        <v>30642</v>
      </c>
      <c r="E4894" s="62" t="s">
        <v>15760</v>
      </c>
      <c r="F4894" s="62" t="s">
        <v>15764</v>
      </c>
    </row>
    <row r="4895" spans="1:6" x14ac:dyDescent="0.15">
      <c r="A4895" s="87" t="s">
        <v>2921</v>
      </c>
      <c r="B4895" s="91" t="s">
        <v>30643</v>
      </c>
      <c r="C4895" s="91" t="s">
        <v>30644</v>
      </c>
      <c r="D4895" s="91" t="s">
        <v>30645</v>
      </c>
      <c r="E4895" s="62" t="s">
        <v>15760</v>
      </c>
      <c r="F4895" s="62" t="s">
        <v>15764</v>
      </c>
    </row>
    <row r="4896" spans="1:6" x14ac:dyDescent="0.15">
      <c r="A4896" s="87" t="s">
        <v>2909</v>
      </c>
      <c r="B4896" s="91" t="s">
        <v>30646</v>
      </c>
      <c r="C4896" s="91" t="s">
        <v>30647</v>
      </c>
      <c r="D4896" s="91" t="s">
        <v>30648</v>
      </c>
      <c r="E4896" s="62" t="s">
        <v>15760</v>
      </c>
      <c r="F4896" s="62" t="s">
        <v>15764</v>
      </c>
    </row>
    <row r="4897" spans="1:6" x14ac:dyDescent="0.15">
      <c r="A4897" s="87" t="s">
        <v>1101</v>
      </c>
      <c r="B4897" s="91" t="s">
        <v>30649</v>
      </c>
      <c r="C4897" s="91" t="s">
        <v>30650</v>
      </c>
      <c r="D4897" s="91" t="s">
        <v>30651</v>
      </c>
      <c r="E4897" s="62" t="s">
        <v>15760</v>
      </c>
      <c r="F4897" s="62" t="s">
        <v>15764</v>
      </c>
    </row>
    <row r="4898" spans="1:6" x14ac:dyDescent="0.15">
      <c r="A4898" s="87" t="s">
        <v>2502</v>
      </c>
      <c r="B4898" s="91" t="s">
        <v>30652</v>
      </c>
      <c r="C4898" s="91" t="s">
        <v>30653</v>
      </c>
      <c r="D4898" s="91" t="s">
        <v>30654</v>
      </c>
      <c r="E4898" s="62" t="s">
        <v>15760</v>
      </c>
      <c r="F4898" s="62" t="s">
        <v>15764</v>
      </c>
    </row>
    <row r="4899" spans="1:6" x14ac:dyDescent="0.15">
      <c r="A4899" s="87" t="s">
        <v>2664</v>
      </c>
      <c r="B4899" s="91" t="s">
        <v>30655</v>
      </c>
      <c r="C4899" s="91" t="s">
        <v>30656</v>
      </c>
      <c r="D4899" s="91" t="s">
        <v>30657</v>
      </c>
      <c r="E4899" s="62" t="s">
        <v>15760</v>
      </c>
      <c r="F4899" s="62" t="s">
        <v>15764</v>
      </c>
    </row>
    <row r="4900" spans="1:6" x14ac:dyDescent="0.15">
      <c r="A4900" s="87" t="s">
        <v>720</v>
      </c>
      <c r="B4900" s="91" t="s">
        <v>30658</v>
      </c>
      <c r="C4900" s="91" t="s">
        <v>30659</v>
      </c>
      <c r="D4900" s="91" t="s">
        <v>30660</v>
      </c>
      <c r="E4900" s="62" t="s">
        <v>15760</v>
      </c>
      <c r="F4900" s="62" t="s">
        <v>15764</v>
      </c>
    </row>
    <row r="4901" spans="1:6" x14ac:dyDescent="0.15">
      <c r="A4901" s="87" t="s">
        <v>2500</v>
      </c>
      <c r="B4901" s="91" t="s">
        <v>30661</v>
      </c>
      <c r="C4901" s="91" t="s">
        <v>30662</v>
      </c>
      <c r="D4901" s="91" t="s">
        <v>30663</v>
      </c>
      <c r="E4901" s="62" t="s">
        <v>15760</v>
      </c>
      <c r="F4901" s="62" t="s">
        <v>15764</v>
      </c>
    </row>
    <row r="4902" spans="1:6" x14ac:dyDescent="0.15">
      <c r="A4902" s="87" t="s">
        <v>1874</v>
      </c>
      <c r="B4902" s="91" t="s">
        <v>30664</v>
      </c>
      <c r="C4902" s="91" t="s">
        <v>30665</v>
      </c>
      <c r="D4902" s="91" t="s">
        <v>30666</v>
      </c>
      <c r="E4902" s="62" t="s">
        <v>15760</v>
      </c>
      <c r="F4902" s="62" t="s">
        <v>15764</v>
      </c>
    </row>
    <row r="4903" spans="1:6" x14ac:dyDescent="0.15">
      <c r="A4903" s="87" t="s">
        <v>1209</v>
      </c>
      <c r="B4903" s="91" t="s">
        <v>30667</v>
      </c>
      <c r="C4903" s="91" t="s">
        <v>30668</v>
      </c>
      <c r="D4903" s="91" t="s">
        <v>30669</v>
      </c>
      <c r="E4903" s="62" t="s">
        <v>15760</v>
      </c>
      <c r="F4903" s="62" t="s">
        <v>15764</v>
      </c>
    </row>
    <row r="4904" spans="1:6" x14ac:dyDescent="0.15">
      <c r="A4904" s="87" t="s">
        <v>2505</v>
      </c>
      <c r="B4904" s="91" t="s">
        <v>30670</v>
      </c>
      <c r="C4904" s="91" t="s">
        <v>30671</v>
      </c>
      <c r="D4904" s="91" t="s">
        <v>30672</v>
      </c>
      <c r="E4904" s="62" t="s">
        <v>15760</v>
      </c>
      <c r="F4904" s="62" t="s">
        <v>15764</v>
      </c>
    </row>
    <row r="4905" spans="1:6" x14ac:dyDescent="0.15">
      <c r="A4905" s="87" t="s">
        <v>2194</v>
      </c>
      <c r="B4905" s="91" t="s">
        <v>30673</v>
      </c>
      <c r="C4905" s="91" t="s">
        <v>30674</v>
      </c>
      <c r="D4905" s="91" t="s">
        <v>30675</v>
      </c>
      <c r="E4905" s="62" t="s">
        <v>15760</v>
      </c>
      <c r="F4905" s="62" t="s">
        <v>15764</v>
      </c>
    </row>
    <row r="4906" spans="1:6" x14ac:dyDescent="0.15">
      <c r="A4906" s="87" t="s">
        <v>1381</v>
      </c>
      <c r="B4906" s="91" t="s">
        <v>30676</v>
      </c>
      <c r="C4906" s="91" t="s">
        <v>30677</v>
      </c>
      <c r="D4906" s="91" t="s">
        <v>30678</v>
      </c>
      <c r="E4906" s="62" t="s">
        <v>15760</v>
      </c>
      <c r="F4906" s="62" t="s">
        <v>15764</v>
      </c>
    </row>
    <row r="4907" spans="1:6" x14ac:dyDescent="0.15">
      <c r="A4907" s="87" t="s">
        <v>1750</v>
      </c>
      <c r="B4907" s="91" t="s">
        <v>30679</v>
      </c>
      <c r="C4907" s="91" t="s">
        <v>30680</v>
      </c>
      <c r="D4907" s="91" t="s">
        <v>30681</v>
      </c>
      <c r="E4907" s="62" t="s">
        <v>15760</v>
      </c>
      <c r="F4907" s="62" t="s">
        <v>15764</v>
      </c>
    </row>
    <row r="4908" spans="1:6" x14ac:dyDescent="0.15">
      <c r="A4908" s="87" t="s">
        <v>2822</v>
      </c>
      <c r="B4908" s="91" t="s">
        <v>30682</v>
      </c>
      <c r="C4908" s="91" t="s">
        <v>30683</v>
      </c>
      <c r="D4908" s="91" t="s">
        <v>30684</v>
      </c>
      <c r="E4908" s="62" t="s">
        <v>15760</v>
      </c>
      <c r="F4908" s="62" t="s">
        <v>15764</v>
      </c>
    </row>
    <row r="4909" spans="1:6" x14ac:dyDescent="0.15">
      <c r="A4909" s="87" t="s">
        <v>2749</v>
      </c>
      <c r="B4909" s="91" t="s">
        <v>30685</v>
      </c>
      <c r="C4909" s="91" t="s">
        <v>30686</v>
      </c>
      <c r="D4909" s="91" t="s">
        <v>30687</v>
      </c>
      <c r="E4909" s="62" t="s">
        <v>15760</v>
      </c>
      <c r="F4909" s="62" t="s">
        <v>15764</v>
      </c>
    </row>
    <row r="4910" spans="1:6" x14ac:dyDescent="0.15">
      <c r="A4910" s="87" t="s">
        <v>2746</v>
      </c>
      <c r="B4910" s="91" t="s">
        <v>30688</v>
      </c>
      <c r="C4910" s="91" t="s">
        <v>30689</v>
      </c>
      <c r="D4910" s="91" t="s">
        <v>30690</v>
      </c>
      <c r="E4910" s="62" t="s">
        <v>15760</v>
      </c>
      <c r="F4910" s="62" t="s">
        <v>15764</v>
      </c>
    </row>
    <row r="4911" spans="1:6" x14ac:dyDescent="0.15">
      <c r="A4911" s="87" t="s">
        <v>2732</v>
      </c>
      <c r="B4911" s="91" t="s">
        <v>30691</v>
      </c>
      <c r="C4911" s="91" t="s">
        <v>30692</v>
      </c>
      <c r="D4911" s="91" t="s">
        <v>30693</v>
      </c>
      <c r="E4911" s="62" t="s">
        <v>15760</v>
      </c>
      <c r="F4911" s="62" t="s">
        <v>15764</v>
      </c>
    </row>
    <row r="4912" spans="1:6" x14ac:dyDescent="0.15">
      <c r="A4912" s="87" t="s">
        <v>2670</v>
      </c>
      <c r="B4912" s="91" t="s">
        <v>30694</v>
      </c>
      <c r="C4912" s="91" t="s">
        <v>30695</v>
      </c>
      <c r="D4912" s="91" t="s">
        <v>30696</v>
      </c>
      <c r="E4912" s="62" t="s">
        <v>15760</v>
      </c>
      <c r="F4912" s="62" t="s">
        <v>15764</v>
      </c>
    </row>
    <row r="4913" spans="1:6" x14ac:dyDescent="0.15">
      <c r="A4913" s="87" t="s">
        <v>1851</v>
      </c>
      <c r="B4913" s="91" t="s">
        <v>30697</v>
      </c>
      <c r="C4913" s="91" t="s">
        <v>30698</v>
      </c>
      <c r="D4913" s="91" t="s">
        <v>30699</v>
      </c>
      <c r="E4913" s="62" t="s">
        <v>15760</v>
      </c>
      <c r="F4913" s="62" t="s">
        <v>15764</v>
      </c>
    </row>
    <row r="4914" spans="1:6" x14ac:dyDescent="0.15">
      <c r="A4914" s="87" t="s">
        <v>2100</v>
      </c>
      <c r="B4914" s="91" t="s">
        <v>30700</v>
      </c>
      <c r="C4914" s="91" t="s">
        <v>30701</v>
      </c>
      <c r="D4914" s="91" t="s">
        <v>30702</v>
      </c>
      <c r="E4914" s="62" t="s">
        <v>15760</v>
      </c>
      <c r="F4914" s="62" t="s">
        <v>15764</v>
      </c>
    </row>
    <row r="4915" spans="1:6" x14ac:dyDescent="0.15">
      <c r="A4915" s="87" t="s">
        <v>3039</v>
      </c>
      <c r="B4915" s="91" t="s">
        <v>30703</v>
      </c>
      <c r="C4915" s="91" t="s">
        <v>30704</v>
      </c>
      <c r="D4915" s="91" t="s">
        <v>30705</v>
      </c>
      <c r="E4915" s="62" t="s">
        <v>15760</v>
      </c>
      <c r="F4915" s="62" t="s">
        <v>15764</v>
      </c>
    </row>
    <row r="4916" spans="1:6" x14ac:dyDescent="0.15">
      <c r="A4916" s="87" t="s">
        <v>2223</v>
      </c>
      <c r="B4916" s="91" t="s">
        <v>30706</v>
      </c>
      <c r="C4916" s="91" t="s">
        <v>30707</v>
      </c>
      <c r="D4916" s="91" t="s">
        <v>30708</v>
      </c>
      <c r="E4916" s="62" t="s">
        <v>15760</v>
      </c>
      <c r="F4916" s="62" t="s">
        <v>15764</v>
      </c>
    </row>
    <row r="4917" spans="1:6" x14ac:dyDescent="0.15">
      <c r="A4917" s="87" t="s">
        <v>723</v>
      </c>
      <c r="B4917" s="91" t="s">
        <v>30709</v>
      </c>
      <c r="C4917" s="91" t="s">
        <v>30710</v>
      </c>
      <c r="D4917" s="91" t="s">
        <v>30711</v>
      </c>
      <c r="E4917" s="62" t="s">
        <v>15760</v>
      </c>
      <c r="F4917" s="62" t="s">
        <v>15764</v>
      </c>
    </row>
    <row r="4918" spans="1:6" x14ac:dyDescent="0.15">
      <c r="A4918" s="87" t="s">
        <v>1706</v>
      </c>
      <c r="B4918" s="91" t="s">
        <v>30712</v>
      </c>
      <c r="C4918" s="91" t="s">
        <v>30713</v>
      </c>
      <c r="D4918" s="91" t="s">
        <v>30714</v>
      </c>
      <c r="E4918" s="62" t="s">
        <v>15760</v>
      </c>
      <c r="F4918" s="62" t="s">
        <v>15764</v>
      </c>
    </row>
    <row r="4919" spans="1:6" x14ac:dyDescent="0.15">
      <c r="A4919" s="87" t="s">
        <v>2784</v>
      </c>
      <c r="B4919" s="91" t="s">
        <v>30715</v>
      </c>
      <c r="C4919" s="91" t="s">
        <v>30716</v>
      </c>
      <c r="D4919" s="91" t="s">
        <v>30717</v>
      </c>
      <c r="E4919" s="62" t="s">
        <v>15760</v>
      </c>
      <c r="F4919" s="62" t="s">
        <v>15764</v>
      </c>
    </row>
    <row r="4920" spans="1:6" x14ac:dyDescent="0.15">
      <c r="A4920" s="87" t="s">
        <v>922</v>
      </c>
      <c r="B4920" s="91" t="s">
        <v>30718</v>
      </c>
      <c r="C4920" s="91" t="s">
        <v>30719</v>
      </c>
      <c r="D4920" s="91" t="s">
        <v>30720</v>
      </c>
      <c r="E4920" s="62" t="s">
        <v>15760</v>
      </c>
      <c r="F4920" s="62" t="s">
        <v>15764</v>
      </c>
    </row>
    <row r="4921" spans="1:6" x14ac:dyDescent="0.15">
      <c r="A4921" s="87" t="s">
        <v>2874</v>
      </c>
      <c r="B4921" s="91" t="s">
        <v>30721</v>
      </c>
      <c r="C4921" s="91" t="s">
        <v>30722</v>
      </c>
      <c r="D4921" s="91" t="s">
        <v>30723</v>
      </c>
      <c r="E4921" s="62" t="s">
        <v>15760</v>
      </c>
      <c r="F4921" s="62" t="s">
        <v>15764</v>
      </c>
    </row>
    <row r="4922" spans="1:6" x14ac:dyDescent="0.15">
      <c r="A4922" s="87" t="s">
        <v>2699</v>
      </c>
      <c r="B4922" s="91" t="s">
        <v>30724</v>
      </c>
      <c r="C4922" s="91" t="s">
        <v>30725</v>
      </c>
      <c r="D4922" s="91" t="s">
        <v>30726</v>
      </c>
      <c r="E4922" s="62" t="s">
        <v>15760</v>
      </c>
      <c r="F4922" s="62" t="s">
        <v>15764</v>
      </c>
    </row>
    <row r="4923" spans="1:6" x14ac:dyDescent="0.15">
      <c r="A4923" s="87" t="s">
        <v>1728</v>
      </c>
      <c r="B4923" s="91" t="s">
        <v>30727</v>
      </c>
      <c r="C4923" s="91" t="s">
        <v>30728</v>
      </c>
      <c r="D4923" s="91" t="s">
        <v>30729</v>
      </c>
      <c r="E4923" s="62" t="s">
        <v>15760</v>
      </c>
      <c r="F4923" s="62" t="s">
        <v>15764</v>
      </c>
    </row>
    <row r="4924" spans="1:6" x14ac:dyDescent="0.15">
      <c r="A4924" s="87" t="s">
        <v>2868</v>
      </c>
      <c r="B4924" s="91" t="s">
        <v>30730</v>
      </c>
      <c r="C4924" s="91" t="s">
        <v>30731</v>
      </c>
      <c r="D4924" s="91" t="s">
        <v>30732</v>
      </c>
      <c r="E4924" s="62" t="s">
        <v>15760</v>
      </c>
      <c r="F4924" s="62" t="s">
        <v>15764</v>
      </c>
    </row>
    <row r="4925" spans="1:6" x14ac:dyDescent="0.15">
      <c r="A4925" s="87" t="s">
        <v>1295</v>
      </c>
      <c r="B4925" s="91" t="s">
        <v>30733</v>
      </c>
      <c r="C4925" s="91" t="s">
        <v>30734</v>
      </c>
      <c r="D4925" s="91" t="s">
        <v>30735</v>
      </c>
      <c r="E4925" s="62" t="s">
        <v>15760</v>
      </c>
      <c r="F4925" s="62" t="s">
        <v>15764</v>
      </c>
    </row>
    <row r="4926" spans="1:6" x14ac:dyDescent="0.15">
      <c r="A4926" s="87" t="s">
        <v>1774</v>
      </c>
      <c r="B4926" s="91" t="s">
        <v>30736</v>
      </c>
      <c r="C4926" s="91" t="s">
        <v>30737</v>
      </c>
      <c r="D4926" s="91" t="s">
        <v>30738</v>
      </c>
      <c r="E4926" s="62" t="s">
        <v>15760</v>
      </c>
      <c r="F4926" s="62" t="s">
        <v>15764</v>
      </c>
    </row>
    <row r="4927" spans="1:6" x14ac:dyDescent="0.15">
      <c r="A4927" s="87" t="s">
        <v>1668</v>
      </c>
      <c r="B4927" s="91" t="s">
        <v>30739</v>
      </c>
      <c r="C4927" s="91" t="s">
        <v>30740</v>
      </c>
      <c r="D4927" s="91" t="s">
        <v>30741</v>
      </c>
      <c r="E4927" s="62" t="s">
        <v>15760</v>
      </c>
      <c r="F4927" s="62" t="s">
        <v>15764</v>
      </c>
    </row>
    <row r="4928" spans="1:6" x14ac:dyDescent="0.15">
      <c r="A4928" s="87" t="s">
        <v>1146</v>
      </c>
      <c r="B4928" s="91" t="s">
        <v>30742</v>
      </c>
      <c r="C4928" s="91" t="s">
        <v>30743</v>
      </c>
      <c r="D4928" s="91" t="s">
        <v>30744</v>
      </c>
      <c r="E4928" s="62" t="s">
        <v>15760</v>
      </c>
      <c r="F4928" s="62" t="s">
        <v>15764</v>
      </c>
    </row>
    <row r="4929" spans="1:6" x14ac:dyDescent="0.15">
      <c r="A4929" s="87" t="s">
        <v>726</v>
      </c>
      <c r="B4929" s="91" t="s">
        <v>30745</v>
      </c>
      <c r="C4929" s="91" t="s">
        <v>30746</v>
      </c>
      <c r="D4929" s="91" t="s">
        <v>30747</v>
      </c>
      <c r="E4929" s="62" t="s">
        <v>15760</v>
      </c>
      <c r="F4929" s="62" t="s">
        <v>15764</v>
      </c>
    </row>
    <row r="4930" spans="1:6" x14ac:dyDescent="0.15">
      <c r="A4930" s="87" t="s">
        <v>2191</v>
      </c>
      <c r="B4930" s="91" t="s">
        <v>30748</v>
      </c>
      <c r="C4930" s="91" t="s">
        <v>30749</v>
      </c>
      <c r="D4930" s="91" t="s">
        <v>30750</v>
      </c>
      <c r="E4930" s="62" t="s">
        <v>15760</v>
      </c>
      <c r="F4930" s="62" t="s">
        <v>15764</v>
      </c>
    </row>
    <row r="4931" spans="1:6" x14ac:dyDescent="0.15">
      <c r="A4931" s="87" t="s">
        <v>1339</v>
      </c>
      <c r="B4931" s="91" t="s">
        <v>30751</v>
      </c>
      <c r="C4931" s="91" t="s">
        <v>30752</v>
      </c>
      <c r="D4931" s="91" t="s">
        <v>30753</v>
      </c>
      <c r="E4931" s="62" t="s">
        <v>15760</v>
      </c>
      <c r="F4931" s="62" t="s">
        <v>15764</v>
      </c>
    </row>
    <row r="4932" spans="1:6" x14ac:dyDescent="0.15">
      <c r="A4932" s="87" t="s">
        <v>1342</v>
      </c>
      <c r="B4932" s="91" t="s">
        <v>30754</v>
      </c>
      <c r="C4932" s="91" t="s">
        <v>30755</v>
      </c>
      <c r="D4932" s="91" t="s">
        <v>30756</v>
      </c>
      <c r="E4932" s="62" t="s">
        <v>15760</v>
      </c>
      <c r="F4932" s="62" t="s">
        <v>15764</v>
      </c>
    </row>
    <row r="4933" spans="1:6" x14ac:dyDescent="0.15">
      <c r="A4933" s="87" t="s">
        <v>594</v>
      </c>
      <c r="B4933" s="91" t="s">
        <v>30757</v>
      </c>
      <c r="C4933" s="91" t="s">
        <v>30758</v>
      </c>
      <c r="D4933" s="91" t="s">
        <v>30759</v>
      </c>
      <c r="E4933" s="62" t="s">
        <v>15760</v>
      </c>
      <c r="F4933" s="62" t="s">
        <v>15764</v>
      </c>
    </row>
    <row r="4934" spans="1:6" x14ac:dyDescent="0.15">
      <c r="A4934" s="87" t="s">
        <v>2034</v>
      </c>
      <c r="B4934" s="91" t="s">
        <v>30760</v>
      </c>
      <c r="C4934" s="91" t="s">
        <v>30761</v>
      </c>
      <c r="D4934" s="91" t="s">
        <v>30762</v>
      </c>
      <c r="E4934" s="62" t="s">
        <v>15760</v>
      </c>
      <c r="F4934" s="62" t="s">
        <v>15764</v>
      </c>
    </row>
    <row r="4935" spans="1:6" x14ac:dyDescent="0.15">
      <c r="A4935" s="87" t="s">
        <v>2060</v>
      </c>
      <c r="B4935" s="91" t="s">
        <v>30763</v>
      </c>
      <c r="C4935" s="91" t="s">
        <v>30764</v>
      </c>
      <c r="D4935" s="91" t="s">
        <v>30765</v>
      </c>
      <c r="E4935" s="62" t="s">
        <v>15760</v>
      </c>
      <c r="F4935" s="62" t="s">
        <v>15764</v>
      </c>
    </row>
    <row r="4936" spans="1:6" x14ac:dyDescent="0.15">
      <c r="A4936" s="87" t="s">
        <v>1717</v>
      </c>
      <c r="B4936" s="91" t="s">
        <v>30766</v>
      </c>
      <c r="C4936" s="91" t="s">
        <v>30767</v>
      </c>
      <c r="D4936" s="91" t="s">
        <v>30768</v>
      </c>
      <c r="E4936" s="62" t="s">
        <v>15760</v>
      </c>
      <c r="F4936" s="62" t="s">
        <v>15764</v>
      </c>
    </row>
    <row r="4937" spans="1:6" x14ac:dyDescent="0.15">
      <c r="A4937" s="87" t="s">
        <v>2854</v>
      </c>
      <c r="B4937" s="91" t="s">
        <v>30769</v>
      </c>
      <c r="C4937" s="91" t="s">
        <v>30770</v>
      </c>
      <c r="D4937" s="91" t="s">
        <v>30771</v>
      </c>
      <c r="E4937" s="62" t="s">
        <v>15760</v>
      </c>
      <c r="F4937" s="62" t="s">
        <v>15764</v>
      </c>
    </row>
    <row r="4938" spans="1:6" x14ac:dyDescent="0.15">
      <c r="A4938" s="87" t="s">
        <v>3091</v>
      </c>
      <c r="B4938" s="91" t="s">
        <v>30772</v>
      </c>
      <c r="C4938" s="91" t="s">
        <v>30773</v>
      </c>
      <c r="D4938" s="91" t="s">
        <v>30774</v>
      </c>
      <c r="E4938" s="62" t="s">
        <v>15760</v>
      </c>
      <c r="F4938" s="62" t="s">
        <v>15764</v>
      </c>
    </row>
    <row r="4939" spans="1:6" x14ac:dyDescent="0.15">
      <c r="A4939" s="87" t="s">
        <v>2896</v>
      </c>
      <c r="B4939" s="91" t="s">
        <v>30775</v>
      </c>
      <c r="C4939" s="91" t="s">
        <v>30776</v>
      </c>
      <c r="D4939" s="91" t="s">
        <v>30777</v>
      </c>
      <c r="E4939" s="62" t="s">
        <v>15760</v>
      </c>
      <c r="F4939" s="62" t="s">
        <v>15764</v>
      </c>
    </row>
    <row r="4940" spans="1:6" x14ac:dyDescent="0.15">
      <c r="A4940" s="87" t="s">
        <v>1537</v>
      </c>
      <c r="B4940" s="91" t="s">
        <v>30778</v>
      </c>
      <c r="C4940" s="91" t="s">
        <v>30779</v>
      </c>
      <c r="D4940" s="91" t="s">
        <v>30779</v>
      </c>
      <c r="E4940" s="62" t="s">
        <v>15760</v>
      </c>
      <c r="F4940" s="62" t="s">
        <v>15764</v>
      </c>
    </row>
    <row r="4941" spans="1:6" x14ac:dyDescent="0.15">
      <c r="A4941" s="87" t="s">
        <v>2054</v>
      </c>
      <c r="B4941" s="91" t="s">
        <v>30780</v>
      </c>
      <c r="C4941" s="91" t="s">
        <v>30781</v>
      </c>
      <c r="D4941" s="91" t="s">
        <v>30782</v>
      </c>
      <c r="E4941" s="62" t="s">
        <v>15760</v>
      </c>
      <c r="F4941" s="62" t="s">
        <v>15764</v>
      </c>
    </row>
    <row r="4942" spans="1:6" x14ac:dyDescent="0.15">
      <c r="A4942" s="87" t="s">
        <v>3073</v>
      </c>
      <c r="B4942" s="91" t="s">
        <v>30783</v>
      </c>
      <c r="C4942" s="91" t="s">
        <v>30784</v>
      </c>
      <c r="D4942" s="91" t="s">
        <v>30785</v>
      </c>
      <c r="E4942" s="62" t="s">
        <v>15760</v>
      </c>
      <c r="F4942" s="62" t="s">
        <v>15764</v>
      </c>
    </row>
    <row r="4943" spans="1:6" x14ac:dyDescent="0.15">
      <c r="A4943" s="87" t="s">
        <v>940</v>
      </c>
      <c r="B4943" s="91" t="s">
        <v>30786</v>
      </c>
      <c r="C4943" s="91" t="s">
        <v>30787</v>
      </c>
      <c r="D4943" s="91" t="s">
        <v>30788</v>
      </c>
      <c r="E4943" s="62" t="s">
        <v>15760</v>
      </c>
      <c r="F4943" s="62" t="s">
        <v>15764</v>
      </c>
    </row>
    <row r="4944" spans="1:6" x14ac:dyDescent="0.15">
      <c r="A4944" s="87" t="s">
        <v>1516</v>
      </c>
      <c r="B4944" s="91" t="s">
        <v>30789</v>
      </c>
      <c r="C4944" s="91" t="s">
        <v>30790</v>
      </c>
      <c r="D4944" s="91" t="s">
        <v>30791</v>
      </c>
      <c r="E4944" s="62" t="s">
        <v>15760</v>
      </c>
      <c r="F4944" s="62" t="s">
        <v>15764</v>
      </c>
    </row>
    <row r="4945" spans="1:6" x14ac:dyDescent="0.15">
      <c r="A4945" s="87" t="s">
        <v>732</v>
      </c>
      <c r="B4945" s="91" t="s">
        <v>30792</v>
      </c>
      <c r="C4945" s="91" t="s">
        <v>30793</v>
      </c>
      <c r="D4945" s="91" t="s">
        <v>30794</v>
      </c>
      <c r="E4945" s="62" t="s">
        <v>15760</v>
      </c>
      <c r="F4945" s="62" t="s">
        <v>15764</v>
      </c>
    </row>
    <row r="4946" spans="1:6" x14ac:dyDescent="0.15">
      <c r="A4946" s="87" t="s">
        <v>609</v>
      </c>
      <c r="B4946" s="91" t="s">
        <v>30795</v>
      </c>
      <c r="C4946" s="91" t="s">
        <v>30796</v>
      </c>
      <c r="D4946" s="91" t="s">
        <v>30797</v>
      </c>
      <c r="E4946" s="62" t="s">
        <v>15760</v>
      </c>
      <c r="F4946" s="62" t="s">
        <v>15764</v>
      </c>
    </row>
    <row r="4947" spans="1:6" x14ac:dyDescent="0.15">
      <c r="A4947" s="87" t="s">
        <v>2010</v>
      </c>
      <c r="B4947" s="91" t="s">
        <v>30798</v>
      </c>
      <c r="C4947" s="91" t="s">
        <v>30799</v>
      </c>
      <c r="D4947" s="91" t="s">
        <v>30800</v>
      </c>
      <c r="E4947" s="62" t="s">
        <v>15760</v>
      </c>
      <c r="F4947" s="62" t="s">
        <v>15764</v>
      </c>
    </row>
    <row r="4948" spans="1:6" x14ac:dyDescent="0.15">
      <c r="A4948" s="87" t="s">
        <v>1180</v>
      </c>
      <c r="B4948" s="91" t="s">
        <v>30801</v>
      </c>
      <c r="C4948" s="91" t="s">
        <v>30802</v>
      </c>
      <c r="D4948" s="91" t="s">
        <v>30803</v>
      </c>
      <c r="E4948" s="62" t="s">
        <v>15760</v>
      </c>
      <c r="F4948" s="62" t="s">
        <v>15764</v>
      </c>
    </row>
    <row r="4949" spans="1:6" x14ac:dyDescent="0.15">
      <c r="A4949" s="87" t="s">
        <v>1324</v>
      </c>
      <c r="B4949" s="91" t="s">
        <v>30804</v>
      </c>
      <c r="C4949" s="91" t="s">
        <v>30805</v>
      </c>
      <c r="D4949" s="91" t="s">
        <v>30806</v>
      </c>
      <c r="E4949" s="62" t="s">
        <v>15760</v>
      </c>
      <c r="F4949" s="62" t="s">
        <v>15764</v>
      </c>
    </row>
    <row r="4950" spans="1:6" x14ac:dyDescent="0.15">
      <c r="A4950" s="87" t="s">
        <v>1970</v>
      </c>
      <c r="B4950" s="91" t="s">
        <v>30807</v>
      </c>
      <c r="C4950" s="91" t="s">
        <v>30808</v>
      </c>
      <c r="D4950" s="91" t="s">
        <v>30809</v>
      </c>
      <c r="E4950" s="62" t="s">
        <v>15760</v>
      </c>
      <c r="F4950" s="62" t="s">
        <v>15764</v>
      </c>
    </row>
    <row r="4951" spans="1:6" x14ac:dyDescent="0.15">
      <c r="A4951" s="87" t="s">
        <v>1366</v>
      </c>
      <c r="B4951" s="91" t="s">
        <v>30810</v>
      </c>
      <c r="C4951" s="91" t="s">
        <v>30811</v>
      </c>
      <c r="D4951" s="91" t="s">
        <v>30812</v>
      </c>
      <c r="E4951" s="62" t="s">
        <v>15760</v>
      </c>
      <c r="F4951" s="62" t="s">
        <v>15764</v>
      </c>
    </row>
    <row r="4952" spans="1:6" x14ac:dyDescent="0.15">
      <c r="A4952" s="87" t="s">
        <v>2979</v>
      </c>
      <c r="B4952" s="91" t="s">
        <v>30813</v>
      </c>
      <c r="C4952" s="91" t="s">
        <v>30814</v>
      </c>
      <c r="D4952" s="91" t="s">
        <v>30815</v>
      </c>
      <c r="E4952" s="62" t="s">
        <v>15760</v>
      </c>
      <c r="F4952" s="62" t="s">
        <v>15764</v>
      </c>
    </row>
    <row r="4953" spans="1:6" x14ac:dyDescent="0.15">
      <c r="A4953" s="87" t="s">
        <v>1771</v>
      </c>
      <c r="B4953" s="91" t="s">
        <v>30816</v>
      </c>
      <c r="C4953" s="91" t="s">
        <v>30817</v>
      </c>
      <c r="D4953" s="91" t="s">
        <v>30818</v>
      </c>
      <c r="E4953" s="62" t="s">
        <v>15760</v>
      </c>
      <c r="F4953" s="62" t="s">
        <v>15764</v>
      </c>
    </row>
    <row r="4954" spans="1:6" x14ac:dyDescent="0.15">
      <c r="A4954" s="87" t="s">
        <v>1227</v>
      </c>
      <c r="B4954" s="91" t="s">
        <v>30819</v>
      </c>
      <c r="C4954" s="91" t="s">
        <v>30820</v>
      </c>
      <c r="D4954" s="91" t="s">
        <v>30821</v>
      </c>
      <c r="E4954" s="62" t="s">
        <v>15760</v>
      </c>
      <c r="F4954" s="62" t="s">
        <v>15764</v>
      </c>
    </row>
    <row r="4955" spans="1:6" x14ac:dyDescent="0.15">
      <c r="A4955" s="87" t="s">
        <v>1389</v>
      </c>
      <c r="B4955" s="91" t="s">
        <v>30822</v>
      </c>
      <c r="C4955" s="91" t="s">
        <v>30823</v>
      </c>
      <c r="D4955" s="91" t="s">
        <v>30824</v>
      </c>
      <c r="E4955" s="62" t="s">
        <v>15760</v>
      </c>
      <c r="F4955" s="62" t="s">
        <v>15764</v>
      </c>
    </row>
    <row r="4956" spans="1:6" x14ac:dyDescent="0.15">
      <c r="A4956" s="87" t="s">
        <v>2236</v>
      </c>
      <c r="B4956" s="91" t="s">
        <v>30825</v>
      </c>
      <c r="C4956" s="91" t="s">
        <v>30826</v>
      </c>
      <c r="D4956" s="91" t="s">
        <v>30827</v>
      </c>
      <c r="E4956" s="62" t="s">
        <v>15760</v>
      </c>
      <c r="F4956" s="62" t="s">
        <v>15764</v>
      </c>
    </row>
    <row r="4957" spans="1:6" x14ac:dyDescent="0.15">
      <c r="A4957" s="87" t="s">
        <v>735</v>
      </c>
      <c r="B4957" s="91" t="s">
        <v>30828</v>
      </c>
      <c r="C4957" s="91" t="s">
        <v>30829</v>
      </c>
      <c r="D4957" s="91" t="s">
        <v>30830</v>
      </c>
      <c r="E4957" s="62" t="s">
        <v>15760</v>
      </c>
      <c r="F4957" s="62" t="s">
        <v>15764</v>
      </c>
    </row>
    <row r="4958" spans="1:6" x14ac:dyDescent="0.15">
      <c r="A4958" s="87" t="s">
        <v>1378</v>
      </c>
      <c r="B4958" s="91" t="s">
        <v>30831</v>
      </c>
      <c r="C4958" s="91" t="s">
        <v>30832</v>
      </c>
      <c r="D4958" s="91" t="s">
        <v>30833</v>
      </c>
      <c r="E4958" s="62" t="s">
        <v>15760</v>
      </c>
      <c r="F4958" s="62" t="s">
        <v>15764</v>
      </c>
    </row>
    <row r="4959" spans="1:6" x14ac:dyDescent="0.15">
      <c r="A4959" s="87" t="s">
        <v>1709</v>
      </c>
      <c r="B4959" s="91" t="s">
        <v>30834</v>
      </c>
      <c r="C4959" s="91" t="s">
        <v>30835</v>
      </c>
      <c r="D4959" s="91" t="s">
        <v>30836</v>
      </c>
      <c r="E4959" s="62" t="s">
        <v>15760</v>
      </c>
      <c r="F4959" s="62" t="s">
        <v>15764</v>
      </c>
    </row>
    <row r="4960" spans="1:6" x14ac:dyDescent="0.15">
      <c r="A4960" s="87" t="s">
        <v>2362</v>
      </c>
      <c r="B4960" s="91" t="s">
        <v>30837</v>
      </c>
      <c r="C4960" s="91" t="s">
        <v>30838</v>
      </c>
      <c r="D4960" s="91" t="s">
        <v>30839</v>
      </c>
      <c r="E4960" s="62" t="s">
        <v>15760</v>
      </c>
      <c r="F4960" s="62" t="s">
        <v>15764</v>
      </c>
    </row>
    <row r="4961" spans="1:6" x14ac:dyDescent="0.15">
      <c r="A4961" s="87" t="s">
        <v>741</v>
      </c>
      <c r="B4961" s="91" t="s">
        <v>30840</v>
      </c>
      <c r="C4961" s="91" t="s">
        <v>30841</v>
      </c>
      <c r="D4961" s="91" t="s">
        <v>30842</v>
      </c>
      <c r="E4961" s="62" t="s">
        <v>15760</v>
      </c>
      <c r="F4961" s="62" t="s">
        <v>15764</v>
      </c>
    </row>
    <row r="4962" spans="1:6" x14ac:dyDescent="0.15">
      <c r="A4962" s="87" t="s">
        <v>2128</v>
      </c>
      <c r="B4962" s="91" t="s">
        <v>30843</v>
      </c>
      <c r="C4962" s="91" t="s">
        <v>30844</v>
      </c>
      <c r="D4962" s="91" t="s">
        <v>30845</v>
      </c>
      <c r="E4962" s="62" t="s">
        <v>15760</v>
      </c>
      <c r="F4962" s="62" t="s">
        <v>15764</v>
      </c>
    </row>
    <row r="4963" spans="1:6" x14ac:dyDescent="0.15">
      <c r="A4963" s="87" t="s">
        <v>2026</v>
      </c>
      <c r="B4963" s="91" t="s">
        <v>30846</v>
      </c>
      <c r="C4963" s="91" t="s">
        <v>30847</v>
      </c>
      <c r="D4963" s="91" t="s">
        <v>30848</v>
      </c>
      <c r="E4963" s="62" t="s">
        <v>15760</v>
      </c>
      <c r="F4963" s="62" t="s">
        <v>15764</v>
      </c>
    </row>
    <row r="4964" spans="1:6" x14ac:dyDescent="0.15">
      <c r="A4964" s="87" t="s">
        <v>1272</v>
      </c>
      <c r="B4964" s="91" t="s">
        <v>30849</v>
      </c>
      <c r="C4964" s="91" t="s">
        <v>30850</v>
      </c>
      <c r="D4964" s="91" t="s">
        <v>30851</v>
      </c>
      <c r="E4964" s="62" t="s">
        <v>15760</v>
      </c>
      <c r="F4964" s="62" t="s">
        <v>15764</v>
      </c>
    </row>
    <row r="4965" spans="1:6" x14ac:dyDescent="0.15">
      <c r="A4965" s="87" t="s">
        <v>1570</v>
      </c>
      <c r="B4965" s="91" t="s">
        <v>30852</v>
      </c>
      <c r="C4965" s="91" t="s">
        <v>30853</v>
      </c>
      <c r="D4965" s="91" t="s">
        <v>30854</v>
      </c>
      <c r="E4965" s="62" t="s">
        <v>15760</v>
      </c>
      <c r="F4965" s="62" t="s">
        <v>15764</v>
      </c>
    </row>
    <row r="4966" spans="1:6" x14ac:dyDescent="0.15">
      <c r="A4966" s="87" t="s">
        <v>1639</v>
      </c>
      <c r="B4966" s="91" t="s">
        <v>30855</v>
      </c>
      <c r="C4966" s="91" t="s">
        <v>30856</v>
      </c>
      <c r="D4966" s="91" t="s">
        <v>30857</v>
      </c>
      <c r="E4966" s="62" t="s">
        <v>15760</v>
      </c>
      <c r="F4966" s="62" t="s">
        <v>15764</v>
      </c>
    </row>
    <row r="4967" spans="1:6" x14ac:dyDescent="0.15">
      <c r="A4967" s="87" t="s">
        <v>585</v>
      </c>
      <c r="B4967" s="91" t="s">
        <v>30858</v>
      </c>
      <c r="C4967" s="91" t="s">
        <v>30859</v>
      </c>
      <c r="D4967" s="91" t="s">
        <v>30860</v>
      </c>
      <c r="E4967" s="62" t="s">
        <v>15760</v>
      </c>
      <c r="F4967" s="62" t="s">
        <v>15764</v>
      </c>
    </row>
    <row r="4968" spans="1:6" x14ac:dyDescent="0.15">
      <c r="A4968" s="87" t="s">
        <v>1183</v>
      </c>
      <c r="B4968" s="91" t="s">
        <v>30861</v>
      </c>
      <c r="C4968" s="91" t="s">
        <v>30862</v>
      </c>
      <c r="D4968" s="91" t="s">
        <v>30863</v>
      </c>
      <c r="E4968" s="62" t="s">
        <v>15760</v>
      </c>
      <c r="F4968" s="62" t="s">
        <v>15764</v>
      </c>
    </row>
    <row r="4969" spans="1:6" x14ac:dyDescent="0.15">
      <c r="A4969" s="87" t="s">
        <v>797</v>
      </c>
      <c r="B4969" s="91" t="s">
        <v>30864</v>
      </c>
      <c r="C4969" s="91" t="s">
        <v>30865</v>
      </c>
      <c r="D4969" s="91" t="s">
        <v>30866</v>
      </c>
      <c r="E4969" s="62" t="s">
        <v>15760</v>
      </c>
      <c r="F4969" s="62" t="s">
        <v>15764</v>
      </c>
    </row>
    <row r="4970" spans="1:6" x14ac:dyDescent="0.15">
      <c r="A4970" s="87" t="s">
        <v>2729</v>
      </c>
      <c r="B4970" s="91" t="s">
        <v>30867</v>
      </c>
      <c r="C4970" s="91" t="s">
        <v>30868</v>
      </c>
      <c r="D4970" s="91" t="s">
        <v>30869</v>
      </c>
      <c r="E4970" s="62" t="s">
        <v>15760</v>
      </c>
      <c r="F4970" s="62" t="s">
        <v>15764</v>
      </c>
    </row>
    <row r="4971" spans="1:6" x14ac:dyDescent="0.15">
      <c r="A4971" s="87" t="s">
        <v>2619</v>
      </c>
      <c r="B4971" s="91" t="s">
        <v>30870</v>
      </c>
      <c r="C4971" s="91" t="s">
        <v>30871</v>
      </c>
      <c r="D4971" s="91" t="s">
        <v>30872</v>
      </c>
      <c r="E4971" s="62" t="s">
        <v>15760</v>
      </c>
      <c r="F4971" s="62" t="s">
        <v>15764</v>
      </c>
    </row>
    <row r="4972" spans="1:6" x14ac:dyDescent="0.15">
      <c r="A4972" s="87" t="s">
        <v>30873</v>
      </c>
      <c r="B4972" s="91" t="s">
        <v>30874</v>
      </c>
      <c r="C4972" s="91" t="s">
        <v>30875</v>
      </c>
      <c r="D4972" s="91" t="s">
        <v>30876</v>
      </c>
      <c r="E4972" s="62" t="s">
        <v>15760</v>
      </c>
      <c r="F4972" s="62" t="s">
        <v>15764</v>
      </c>
    </row>
    <row r="4973" spans="1:6" x14ac:dyDescent="0.15">
      <c r="A4973" s="87" t="s">
        <v>618</v>
      </c>
      <c r="B4973" s="91" t="s">
        <v>30877</v>
      </c>
      <c r="C4973" s="91" t="s">
        <v>30878</v>
      </c>
      <c r="D4973" s="91" t="s">
        <v>30879</v>
      </c>
      <c r="E4973" s="62" t="s">
        <v>15760</v>
      </c>
      <c r="F4973" s="62" t="s">
        <v>15764</v>
      </c>
    </row>
    <row r="4974" spans="1:6" x14ac:dyDescent="0.15">
      <c r="A4974" s="87" t="s">
        <v>1567</v>
      </c>
      <c r="B4974" s="91" t="s">
        <v>30880</v>
      </c>
      <c r="C4974" s="91" t="s">
        <v>30881</v>
      </c>
      <c r="D4974" s="91" t="s">
        <v>30882</v>
      </c>
      <c r="E4974" s="62" t="s">
        <v>15760</v>
      </c>
      <c r="F4974" s="62" t="s">
        <v>15764</v>
      </c>
    </row>
    <row r="4975" spans="1:6" x14ac:dyDescent="0.15">
      <c r="A4975" s="87" t="s">
        <v>747</v>
      </c>
      <c r="B4975" s="91" t="s">
        <v>30883</v>
      </c>
      <c r="C4975" s="91" t="s">
        <v>30884</v>
      </c>
      <c r="D4975" s="91" t="s">
        <v>30885</v>
      </c>
      <c r="E4975" s="62" t="s">
        <v>15760</v>
      </c>
      <c r="F4975" s="62" t="s">
        <v>15764</v>
      </c>
    </row>
    <row r="4976" spans="1:6" x14ac:dyDescent="0.15">
      <c r="A4976" s="87" t="s">
        <v>1280</v>
      </c>
      <c r="B4976" s="91" t="s">
        <v>30886</v>
      </c>
      <c r="C4976" s="91" t="s">
        <v>30887</v>
      </c>
      <c r="D4976" s="91" t="s">
        <v>30888</v>
      </c>
      <c r="E4976" s="62" t="s">
        <v>15760</v>
      </c>
      <c r="F4976" s="62" t="s">
        <v>15764</v>
      </c>
    </row>
    <row r="4977" spans="1:6" x14ac:dyDescent="0.15">
      <c r="A4977" s="87" t="s">
        <v>1671</v>
      </c>
      <c r="B4977" s="91" t="s">
        <v>30889</v>
      </c>
      <c r="C4977" s="91" t="s">
        <v>30890</v>
      </c>
      <c r="D4977" s="91" t="s">
        <v>30891</v>
      </c>
      <c r="E4977" s="62" t="s">
        <v>15760</v>
      </c>
      <c r="F4977" s="62" t="s">
        <v>15764</v>
      </c>
    </row>
    <row r="4978" spans="1:6" x14ac:dyDescent="0.15">
      <c r="A4978" s="87" t="s">
        <v>2452</v>
      </c>
      <c r="B4978" s="91" t="s">
        <v>30892</v>
      </c>
      <c r="C4978" s="91" t="s">
        <v>30893</v>
      </c>
      <c r="D4978" s="91" t="s">
        <v>30894</v>
      </c>
      <c r="E4978" s="62" t="s">
        <v>15760</v>
      </c>
      <c r="F4978" s="62" t="s">
        <v>15764</v>
      </c>
    </row>
    <row r="4979" spans="1:6" x14ac:dyDescent="0.15">
      <c r="A4979" s="87" t="s">
        <v>2793</v>
      </c>
      <c r="B4979" s="91" t="s">
        <v>30895</v>
      </c>
      <c r="C4979" s="91" t="s">
        <v>30896</v>
      </c>
      <c r="D4979" s="91" t="s">
        <v>30897</v>
      </c>
      <c r="E4979" s="62" t="s">
        <v>15760</v>
      </c>
      <c r="F4979" s="62" t="s">
        <v>15764</v>
      </c>
    </row>
    <row r="4980" spans="1:6" x14ac:dyDescent="0.15">
      <c r="A4980" s="87" t="s">
        <v>615</v>
      </c>
      <c r="B4980" s="91" t="s">
        <v>30898</v>
      </c>
      <c r="C4980" s="91" t="s">
        <v>30899</v>
      </c>
      <c r="D4980" s="91" t="s">
        <v>30900</v>
      </c>
      <c r="E4980" s="62" t="s">
        <v>15760</v>
      </c>
      <c r="F4980" s="62" t="s">
        <v>15764</v>
      </c>
    </row>
    <row r="4981" spans="1:6" x14ac:dyDescent="0.15">
      <c r="A4981" s="87" t="s">
        <v>1556</v>
      </c>
      <c r="B4981" s="91" t="s">
        <v>30901</v>
      </c>
      <c r="C4981" s="91" t="s">
        <v>30902</v>
      </c>
      <c r="D4981" s="91" t="s">
        <v>30903</v>
      </c>
      <c r="E4981" s="62" t="s">
        <v>15760</v>
      </c>
      <c r="F4981" s="62" t="s">
        <v>15764</v>
      </c>
    </row>
    <row r="4982" spans="1:6" x14ac:dyDescent="0.15">
      <c r="A4982" s="87" t="s">
        <v>2787</v>
      </c>
      <c r="B4982" s="91" t="s">
        <v>30904</v>
      </c>
      <c r="C4982" s="91" t="s">
        <v>30905</v>
      </c>
      <c r="D4982" s="91" t="s">
        <v>30906</v>
      </c>
      <c r="E4982" s="62" t="s">
        <v>15760</v>
      </c>
      <c r="F4982" s="62" t="s">
        <v>15764</v>
      </c>
    </row>
    <row r="4983" spans="1:6" x14ac:dyDescent="0.15">
      <c r="A4983" s="87" t="s">
        <v>2125</v>
      </c>
      <c r="B4983" s="91" t="s">
        <v>30907</v>
      </c>
      <c r="C4983" s="91" t="s">
        <v>30908</v>
      </c>
      <c r="D4983" s="91" t="s">
        <v>30909</v>
      </c>
      <c r="E4983" s="62" t="s">
        <v>15760</v>
      </c>
      <c r="F4983" s="62" t="s">
        <v>15764</v>
      </c>
    </row>
    <row r="4984" spans="1:6" x14ac:dyDescent="0.15">
      <c r="A4984" s="87" t="s">
        <v>2755</v>
      </c>
      <c r="B4984" s="91" t="s">
        <v>30910</v>
      </c>
      <c r="C4984" s="91" t="s">
        <v>30911</v>
      </c>
      <c r="D4984" s="91" t="s">
        <v>30912</v>
      </c>
      <c r="E4984" s="62" t="s">
        <v>15760</v>
      </c>
      <c r="F4984" s="62" t="s">
        <v>15764</v>
      </c>
    </row>
    <row r="4985" spans="1:6" x14ac:dyDescent="0.15">
      <c r="A4985" s="87" t="s">
        <v>3045</v>
      </c>
      <c r="B4985" s="91" t="s">
        <v>30913</v>
      </c>
      <c r="C4985" s="91" t="s">
        <v>30914</v>
      </c>
      <c r="D4985" s="91" t="s">
        <v>30915</v>
      </c>
      <c r="E4985" s="62" t="s">
        <v>15760</v>
      </c>
      <c r="F4985" s="62" t="s">
        <v>15764</v>
      </c>
    </row>
    <row r="4986" spans="1:6" x14ac:dyDescent="0.15">
      <c r="A4986" s="87" t="s">
        <v>3048</v>
      </c>
      <c r="B4986" s="91" t="s">
        <v>30916</v>
      </c>
      <c r="C4986" s="91" t="s">
        <v>30917</v>
      </c>
      <c r="D4986" s="91" t="s">
        <v>30918</v>
      </c>
      <c r="E4986" s="62" t="s">
        <v>15760</v>
      </c>
      <c r="F4986" s="62" t="s">
        <v>15764</v>
      </c>
    </row>
    <row r="4987" spans="1:6" x14ac:dyDescent="0.15">
      <c r="A4987" s="87" t="s">
        <v>750</v>
      </c>
      <c r="B4987" s="91" t="s">
        <v>30919</v>
      </c>
      <c r="C4987" s="91" t="s">
        <v>30920</v>
      </c>
      <c r="D4987" s="91" t="s">
        <v>30921</v>
      </c>
      <c r="E4987" s="62" t="s">
        <v>15760</v>
      </c>
      <c r="F4987" s="62" t="s">
        <v>15764</v>
      </c>
    </row>
    <row r="4988" spans="1:6" x14ac:dyDescent="0.15">
      <c r="A4988" s="87" t="s">
        <v>2863</v>
      </c>
      <c r="B4988" s="91" t="s">
        <v>30922</v>
      </c>
      <c r="C4988" s="91" t="s">
        <v>30923</v>
      </c>
      <c r="D4988" s="91" t="s">
        <v>30924</v>
      </c>
      <c r="E4988" s="62" t="s">
        <v>15760</v>
      </c>
      <c r="F4988" s="62" t="s">
        <v>15764</v>
      </c>
    </row>
    <row r="4989" spans="1:6" x14ac:dyDescent="0.15">
      <c r="A4989" s="87" t="s">
        <v>752</v>
      </c>
      <c r="B4989" s="91" t="s">
        <v>30925</v>
      </c>
      <c r="C4989" s="91" t="s">
        <v>30926</v>
      </c>
      <c r="D4989" s="91" t="s">
        <v>30927</v>
      </c>
      <c r="E4989" s="62" t="s">
        <v>15760</v>
      </c>
      <c r="F4989" s="62" t="s">
        <v>15764</v>
      </c>
    </row>
    <row r="4990" spans="1:6" x14ac:dyDescent="0.15">
      <c r="A4990" s="87" t="s">
        <v>1269</v>
      </c>
      <c r="B4990" s="91" t="s">
        <v>30928</v>
      </c>
      <c r="C4990" s="91" t="s">
        <v>30929</v>
      </c>
      <c r="D4990" s="91" t="s">
        <v>30930</v>
      </c>
      <c r="E4990" s="62" t="s">
        <v>15760</v>
      </c>
      <c r="F4990" s="62" t="s">
        <v>15764</v>
      </c>
    </row>
    <row r="4991" spans="1:6" x14ac:dyDescent="0.15">
      <c r="A4991" s="87" t="s">
        <v>910</v>
      </c>
      <c r="B4991" s="91" t="s">
        <v>30931</v>
      </c>
      <c r="C4991" s="91" t="s">
        <v>30932</v>
      </c>
      <c r="D4991" s="91" t="s">
        <v>30933</v>
      </c>
      <c r="E4991" s="62" t="s">
        <v>15760</v>
      </c>
      <c r="F4991" s="62" t="s">
        <v>15764</v>
      </c>
    </row>
    <row r="4992" spans="1:6" x14ac:dyDescent="0.15">
      <c r="A4992" s="87" t="s">
        <v>1191</v>
      </c>
      <c r="B4992" s="91" t="s">
        <v>30934</v>
      </c>
      <c r="C4992" s="91" t="s">
        <v>30935</v>
      </c>
      <c r="D4992" s="91" t="s">
        <v>30936</v>
      </c>
      <c r="E4992" s="62" t="s">
        <v>15760</v>
      </c>
      <c r="F4992" s="62" t="s">
        <v>15764</v>
      </c>
    </row>
    <row r="4993" spans="1:6" x14ac:dyDescent="0.15">
      <c r="A4993" s="87" t="s">
        <v>1194</v>
      </c>
      <c r="B4993" s="91" t="s">
        <v>30937</v>
      </c>
      <c r="C4993" s="91" t="s">
        <v>30938</v>
      </c>
      <c r="D4993" s="91" t="s">
        <v>30939</v>
      </c>
      <c r="E4993" s="62" t="s">
        <v>15760</v>
      </c>
      <c r="F4993" s="62" t="s">
        <v>15764</v>
      </c>
    </row>
    <row r="4994" spans="1:6" x14ac:dyDescent="0.15">
      <c r="A4994" s="87" t="s">
        <v>1783</v>
      </c>
      <c r="B4994" s="91" t="s">
        <v>30940</v>
      </c>
      <c r="C4994" s="91" t="s">
        <v>30941</v>
      </c>
      <c r="D4994" s="91" t="s">
        <v>30942</v>
      </c>
      <c r="E4994" s="62" t="s">
        <v>15760</v>
      </c>
      <c r="F4994" s="62" t="s">
        <v>15764</v>
      </c>
    </row>
    <row r="4995" spans="1:6" x14ac:dyDescent="0.15">
      <c r="A4995" s="87" t="s">
        <v>2168</v>
      </c>
      <c r="B4995" s="91" t="s">
        <v>30943</v>
      </c>
      <c r="C4995" s="91" t="s">
        <v>30944</v>
      </c>
      <c r="D4995" s="91" t="s">
        <v>30945</v>
      </c>
      <c r="E4995" s="62" t="s">
        <v>15760</v>
      </c>
      <c r="F4995" s="62" t="s">
        <v>15764</v>
      </c>
    </row>
    <row r="4996" spans="1:6" x14ac:dyDescent="0.15">
      <c r="A4996" s="87" t="s">
        <v>853</v>
      </c>
      <c r="B4996" s="91" t="s">
        <v>30946</v>
      </c>
      <c r="C4996" s="91" t="s">
        <v>30947</v>
      </c>
      <c r="D4996" s="91" t="s">
        <v>30948</v>
      </c>
      <c r="E4996" s="62" t="s">
        <v>15760</v>
      </c>
      <c r="F4996" s="62" t="s">
        <v>15764</v>
      </c>
    </row>
    <row r="4997" spans="1:6" x14ac:dyDescent="0.15">
      <c r="A4997" s="87" t="s">
        <v>2149</v>
      </c>
      <c r="B4997" s="91" t="s">
        <v>30949</v>
      </c>
      <c r="C4997" s="91" t="s">
        <v>30950</v>
      </c>
      <c r="D4997" s="91" t="s">
        <v>30951</v>
      </c>
      <c r="E4997" s="62" t="s">
        <v>15760</v>
      </c>
      <c r="F4997" s="62" t="s">
        <v>15764</v>
      </c>
    </row>
    <row r="4998" spans="1:6" x14ac:dyDescent="0.15">
      <c r="A4998" s="87" t="s">
        <v>901</v>
      </c>
      <c r="B4998" s="91" t="s">
        <v>30952</v>
      </c>
      <c r="C4998" s="91" t="s">
        <v>30953</v>
      </c>
      <c r="D4998" s="91" t="s">
        <v>30954</v>
      </c>
      <c r="E4998" s="62" t="s">
        <v>15760</v>
      </c>
      <c r="F4998" s="62" t="s">
        <v>15764</v>
      </c>
    </row>
    <row r="4999" spans="1:6" x14ac:dyDescent="0.15">
      <c r="A4999" s="87" t="s">
        <v>2186</v>
      </c>
      <c r="B4999" s="91" t="s">
        <v>30955</v>
      </c>
      <c r="C4999" s="91" t="s">
        <v>30956</v>
      </c>
      <c r="D4999" s="91" t="s">
        <v>30957</v>
      </c>
      <c r="E4999" s="62" t="s">
        <v>15760</v>
      </c>
      <c r="F4999" s="62" t="s">
        <v>15764</v>
      </c>
    </row>
    <row r="5000" spans="1:6" x14ac:dyDescent="0.15">
      <c r="A5000" s="87" t="s">
        <v>3111</v>
      </c>
      <c r="B5000" s="91" t="s">
        <v>30958</v>
      </c>
      <c r="C5000" s="91" t="s">
        <v>30959</v>
      </c>
      <c r="D5000" s="91" t="s">
        <v>30960</v>
      </c>
      <c r="E5000" s="62" t="s">
        <v>15760</v>
      </c>
      <c r="F5000" s="62" t="s">
        <v>15764</v>
      </c>
    </row>
    <row r="5001" spans="1:6" x14ac:dyDescent="0.15">
      <c r="A5001" s="87" t="s">
        <v>755</v>
      </c>
      <c r="B5001" s="91" t="s">
        <v>30961</v>
      </c>
      <c r="C5001" s="91" t="s">
        <v>30962</v>
      </c>
      <c r="D5001" s="91" t="s">
        <v>30963</v>
      </c>
      <c r="E5001" s="62" t="s">
        <v>15760</v>
      </c>
      <c r="F5001" s="62" t="s">
        <v>15764</v>
      </c>
    </row>
    <row r="5002" spans="1:6" x14ac:dyDescent="0.15">
      <c r="A5002" s="87" t="s">
        <v>2282</v>
      </c>
      <c r="B5002" s="91" t="s">
        <v>30964</v>
      </c>
      <c r="C5002" s="91" t="s">
        <v>30965</v>
      </c>
      <c r="D5002" s="91" t="s">
        <v>30966</v>
      </c>
      <c r="E5002" s="62" t="s">
        <v>15760</v>
      </c>
      <c r="F5002" s="62" t="s">
        <v>15764</v>
      </c>
    </row>
    <row r="5003" spans="1:6" x14ac:dyDescent="0.15">
      <c r="A5003" s="87" t="s">
        <v>1158</v>
      </c>
      <c r="B5003" s="91" t="s">
        <v>30967</v>
      </c>
      <c r="C5003" s="91" t="s">
        <v>30968</v>
      </c>
      <c r="D5003" s="91" t="s">
        <v>30969</v>
      </c>
      <c r="E5003" s="62" t="s">
        <v>15760</v>
      </c>
      <c r="F5003" s="62" t="s">
        <v>15764</v>
      </c>
    </row>
    <row r="5004" spans="1:6" x14ac:dyDescent="0.15">
      <c r="A5004" s="87" t="s">
        <v>2327</v>
      </c>
      <c r="B5004" s="91" t="s">
        <v>30970</v>
      </c>
      <c r="C5004" s="91" t="s">
        <v>30971</v>
      </c>
      <c r="D5004" s="91" t="s">
        <v>30972</v>
      </c>
      <c r="E5004" s="62" t="s">
        <v>15760</v>
      </c>
      <c r="F5004" s="62" t="s">
        <v>15764</v>
      </c>
    </row>
    <row r="5005" spans="1:6" x14ac:dyDescent="0.15">
      <c r="A5005" s="87" t="s">
        <v>987</v>
      </c>
      <c r="B5005" s="91" t="s">
        <v>30973</v>
      </c>
      <c r="C5005" s="91" t="s">
        <v>30974</v>
      </c>
      <c r="D5005" s="91" t="s">
        <v>30975</v>
      </c>
      <c r="E5005" s="62" t="s">
        <v>15760</v>
      </c>
      <c r="F5005" s="62" t="s">
        <v>15764</v>
      </c>
    </row>
    <row r="5006" spans="1:6" x14ac:dyDescent="0.15">
      <c r="A5006" s="87" t="s">
        <v>2383</v>
      </c>
      <c r="B5006" s="91" t="s">
        <v>30976</v>
      </c>
      <c r="C5006" s="91" t="s">
        <v>30977</v>
      </c>
      <c r="D5006" s="91" t="s">
        <v>30978</v>
      </c>
      <c r="E5006" s="62" t="s">
        <v>15760</v>
      </c>
      <c r="F5006" s="62" t="s">
        <v>15764</v>
      </c>
    </row>
    <row r="5007" spans="1:6" x14ac:dyDescent="0.15">
      <c r="A5007" s="87" t="s">
        <v>758</v>
      </c>
      <c r="B5007" s="91" t="s">
        <v>30979</v>
      </c>
      <c r="C5007" s="91" t="s">
        <v>30980</v>
      </c>
      <c r="D5007" s="91" t="s">
        <v>30981</v>
      </c>
      <c r="E5007" s="62" t="s">
        <v>15760</v>
      </c>
      <c r="F5007" s="62" t="s">
        <v>15764</v>
      </c>
    </row>
    <row r="5008" spans="1:6" x14ac:dyDescent="0.15">
      <c r="A5008" s="87" t="s">
        <v>1129</v>
      </c>
      <c r="B5008" s="91" t="s">
        <v>30982</v>
      </c>
      <c r="C5008" s="91" t="s">
        <v>30983</v>
      </c>
      <c r="D5008" s="91" t="s">
        <v>30984</v>
      </c>
      <c r="E5008" s="62" t="s">
        <v>15760</v>
      </c>
      <c r="F5008" s="62" t="s">
        <v>15764</v>
      </c>
    </row>
    <row r="5009" spans="1:6" x14ac:dyDescent="0.15">
      <c r="A5009" s="87" t="s">
        <v>1116</v>
      </c>
      <c r="B5009" s="91" t="s">
        <v>30985</v>
      </c>
      <c r="C5009" s="91" t="s">
        <v>30986</v>
      </c>
      <c r="D5009" s="91" t="s">
        <v>30987</v>
      </c>
      <c r="E5009" s="62" t="s">
        <v>15760</v>
      </c>
      <c r="F5009" s="62" t="s">
        <v>15764</v>
      </c>
    </row>
    <row r="5010" spans="1:6" x14ac:dyDescent="0.15">
      <c r="A5010" s="87" t="s">
        <v>1562</v>
      </c>
      <c r="B5010" s="91" t="s">
        <v>30988</v>
      </c>
      <c r="C5010" s="91" t="s">
        <v>30989</v>
      </c>
      <c r="D5010" s="91" t="s">
        <v>30990</v>
      </c>
      <c r="E5010" s="62" t="s">
        <v>15760</v>
      </c>
      <c r="F5010" s="62" t="s">
        <v>15764</v>
      </c>
    </row>
    <row r="5011" spans="1:6" x14ac:dyDescent="0.15">
      <c r="A5011" s="87" t="s">
        <v>2820</v>
      </c>
      <c r="B5011" s="91" t="s">
        <v>30991</v>
      </c>
      <c r="C5011" s="91" t="s">
        <v>30992</v>
      </c>
      <c r="D5011" s="91" t="s">
        <v>30993</v>
      </c>
      <c r="E5011" s="62" t="s">
        <v>15760</v>
      </c>
      <c r="F5011" s="62" t="s">
        <v>15764</v>
      </c>
    </row>
    <row r="5012" spans="1:6" x14ac:dyDescent="0.15">
      <c r="A5012" s="87" t="s">
        <v>738</v>
      </c>
      <c r="B5012" s="91" t="s">
        <v>30994</v>
      </c>
      <c r="C5012" s="91" t="s">
        <v>30995</v>
      </c>
      <c r="D5012" s="91" t="s">
        <v>30996</v>
      </c>
      <c r="E5012" s="62" t="s">
        <v>15760</v>
      </c>
      <c r="F5012" s="62" t="s">
        <v>15764</v>
      </c>
    </row>
    <row r="5013" spans="1:6" x14ac:dyDescent="0.15">
      <c r="A5013" s="87" t="s">
        <v>815</v>
      </c>
      <c r="B5013" s="91" t="s">
        <v>30997</v>
      </c>
      <c r="C5013" s="91" t="s">
        <v>30998</v>
      </c>
      <c r="D5013" s="91" t="s">
        <v>30999</v>
      </c>
      <c r="E5013" s="62" t="s">
        <v>15760</v>
      </c>
      <c r="F5013" s="62" t="s">
        <v>15764</v>
      </c>
    </row>
    <row r="5014" spans="1:6" x14ac:dyDescent="0.15">
      <c r="A5014" s="87" t="s">
        <v>1452</v>
      </c>
      <c r="B5014" s="91" t="s">
        <v>31000</v>
      </c>
      <c r="C5014" s="91" t="s">
        <v>31001</v>
      </c>
      <c r="D5014" s="91" t="s">
        <v>31002</v>
      </c>
      <c r="E5014" s="62" t="s">
        <v>15760</v>
      </c>
      <c r="F5014" s="62" t="s">
        <v>15764</v>
      </c>
    </row>
    <row r="5015" spans="1:6" x14ac:dyDescent="0.15">
      <c r="A5015" s="87" t="s">
        <v>2353</v>
      </c>
      <c r="B5015" s="91" t="s">
        <v>31003</v>
      </c>
      <c r="C5015" s="91" t="s">
        <v>31004</v>
      </c>
      <c r="D5015" s="91" t="s">
        <v>31005</v>
      </c>
      <c r="E5015" s="62" t="s">
        <v>15760</v>
      </c>
      <c r="F5015" s="62" t="s">
        <v>15764</v>
      </c>
    </row>
    <row r="5016" spans="1:6" x14ac:dyDescent="0.15">
      <c r="A5016" s="87" t="s">
        <v>2624</v>
      </c>
      <c r="B5016" s="91" t="s">
        <v>31006</v>
      </c>
      <c r="C5016" s="91" t="s">
        <v>31007</v>
      </c>
      <c r="D5016" s="91" t="s">
        <v>31008</v>
      </c>
      <c r="E5016" s="62" t="s">
        <v>15760</v>
      </c>
      <c r="F5016" s="62" t="s">
        <v>15764</v>
      </c>
    </row>
    <row r="5017" spans="1:6" x14ac:dyDescent="0.15">
      <c r="A5017" s="87" t="s">
        <v>1498</v>
      </c>
      <c r="B5017" s="91" t="s">
        <v>31009</v>
      </c>
      <c r="C5017" s="91" t="s">
        <v>31010</v>
      </c>
      <c r="D5017" s="91" t="s">
        <v>31011</v>
      </c>
      <c r="E5017" s="62" t="s">
        <v>15760</v>
      </c>
      <c r="F5017" s="62" t="s">
        <v>15764</v>
      </c>
    </row>
    <row r="5018" spans="1:6" x14ac:dyDescent="0.15">
      <c r="A5018" s="87" t="s">
        <v>1072</v>
      </c>
      <c r="B5018" s="91" t="s">
        <v>31012</v>
      </c>
      <c r="C5018" s="91" t="s">
        <v>31013</v>
      </c>
      <c r="D5018" s="91" t="s">
        <v>31014</v>
      </c>
      <c r="E5018" s="62" t="s">
        <v>15760</v>
      </c>
      <c r="F5018" s="62" t="s">
        <v>15764</v>
      </c>
    </row>
    <row r="5019" spans="1:6" x14ac:dyDescent="0.15">
      <c r="A5019" s="87" t="s">
        <v>2719</v>
      </c>
      <c r="B5019" s="91" t="s">
        <v>31015</v>
      </c>
      <c r="C5019" s="91" t="s">
        <v>31016</v>
      </c>
      <c r="D5019" s="91" t="s">
        <v>31017</v>
      </c>
      <c r="E5019" s="62" t="s">
        <v>15760</v>
      </c>
      <c r="F5019" s="62" t="s">
        <v>15764</v>
      </c>
    </row>
    <row r="5020" spans="1:6" x14ac:dyDescent="0.15">
      <c r="A5020" s="87" t="s">
        <v>3211</v>
      </c>
      <c r="B5020" s="91" t="s">
        <v>31018</v>
      </c>
      <c r="C5020" s="91" t="s">
        <v>31019</v>
      </c>
      <c r="D5020" s="91" t="s">
        <v>31020</v>
      </c>
      <c r="E5020" s="62" t="s">
        <v>15760</v>
      </c>
      <c r="F5020" s="62" t="s">
        <v>15764</v>
      </c>
    </row>
    <row r="5021" spans="1:6" x14ac:dyDescent="0.15">
      <c r="A5021" s="87" t="s">
        <v>3208</v>
      </c>
      <c r="B5021" s="91" t="s">
        <v>31021</v>
      </c>
      <c r="C5021" s="91" t="s">
        <v>31022</v>
      </c>
      <c r="D5021" s="91" t="s">
        <v>31023</v>
      </c>
      <c r="E5021" s="62" t="s">
        <v>15760</v>
      </c>
      <c r="F5021" s="62" t="s">
        <v>15764</v>
      </c>
    </row>
    <row r="5022" spans="1:6" x14ac:dyDescent="0.15">
      <c r="A5022" s="87" t="s">
        <v>3213</v>
      </c>
      <c r="B5022" s="91" t="s">
        <v>31024</v>
      </c>
      <c r="C5022" s="91" t="s">
        <v>31025</v>
      </c>
      <c r="D5022" s="91" t="s">
        <v>31026</v>
      </c>
      <c r="E5022" s="62" t="s">
        <v>15760</v>
      </c>
      <c r="F5022" s="62" t="s">
        <v>15764</v>
      </c>
    </row>
    <row r="5023" spans="1:6" x14ac:dyDescent="0.15">
      <c r="A5023" s="87" t="s">
        <v>3205</v>
      </c>
      <c r="B5023" s="91" t="s">
        <v>31027</v>
      </c>
      <c r="C5023" s="91" t="s">
        <v>31028</v>
      </c>
      <c r="D5023" s="91" t="s">
        <v>31029</v>
      </c>
      <c r="E5023" s="62" t="s">
        <v>15760</v>
      </c>
      <c r="F5023" s="62" t="s">
        <v>15764</v>
      </c>
    </row>
    <row r="5024" spans="1:6" x14ac:dyDescent="0.15">
      <c r="A5024" s="87" t="s">
        <v>2817</v>
      </c>
      <c r="B5024" s="91" t="s">
        <v>31030</v>
      </c>
      <c r="C5024" s="91" t="s">
        <v>31031</v>
      </c>
      <c r="D5024" s="91" t="s">
        <v>31032</v>
      </c>
      <c r="E5024" s="62" t="s">
        <v>15760</v>
      </c>
      <c r="F5024" s="62" t="s">
        <v>15764</v>
      </c>
    </row>
    <row r="5025" spans="1:6" x14ac:dyDescent="0.15">
      <c r="A5025" s="87" t="s">
        <v>764</v>
      </c>
      <c r="B5025" s="91" t="s">
        <v>31033</v>
      </c>
      <c r="C5025" s="91" t="s">
        <v>31034</v>
      </c>
      <c r="D5025" s="91" t="s">
        <v>31035</v>
      </c>
      <c r="E5025" s="62" t="s">
        <v>15760</v>
      </c>
      <c r="F5025" s="62" t="s">
        <v>15764</v>
      </c>
    </row>
    <row r="5026" spans="1:6" x14ac:dyDescent="0.15">
      <c r="A5026" s="87" t="s">
        <v>2758</v>
      </c>
      <c r="B5026" s="91" t="s">
        <v>31036</v>
      </c>
      <c r="C5026" s="91" t="s">
        <v>31037</v>
      </c>
      <c r="D5026" s="91" t="s">
        <v>31038</v>
      </c>
      <c r="E5026" s="62" t="s">
        <v>15760</v>
      </c>
      <c r="F5026" s="62" t="s">
        <v>15764</v>
      </c>
    </row>
    <row r="5027" spans="1:6" x14ac:dyDescent="0.15">
      <c r="A5027" s="87" t="s">
        <v>904</v>
      </c>
      <c r="B5027" s="91" t="s">
        <v>31039</v>
      </c>
      <c r="C5027" s="91" t="s">
        <v>31040</v>
      </c>
      <c r="D5027" s="91" t="s">
        <v>31041</v>
      </c>
      <c r="E5027" s="62" t="s">
        <v>15760</v>
      </c>
      <c r="F5027" s="62" t="s">
        <v>15764</v>
      </c>
    </row>
    <row r="5028" spans="1:6" x14ac:dyDescent="0.15">
      <c r="A5028" s="87" t="s">
        <v>2497</v>
      </c>
      <c r="B5028" s="91" t="s">
        <v>31042</v>
      </c>
      <c r="C5028" s="91" t="s">
        <v>31043</v>
      </c>
      <c r="D5028" s="91" t="s">
        <v>31044</v>
      </c>
      <c r="E5028" s="62" t="s">
        <v>15760</v>
      </c>
      <c r="F5028" s="62" t="s">
        <v>15764</v>
      </c>
    </row>
    <row r="5029" spans="1:6" x14ac:dyDescent="0.15">
      <c r="A5029" s="87" t="s">
        <v>2052</v>
      </c>
      <c r="B5029" s="91" t="s">
        <v>31045</v>
      </c>
      <c r="C5029" s="91" t="s">
        <v>31046</v>
      </c>
      <c r="D5029" s="91" t="s">
        <v>31047</v>
      </c>
      <c r="E5029" s="62" t="s">
        <v>15760</v>
      </c>
      <c r="F5029" s="62" t="s">
        <v>15764</v>
      </c>
    </row>
    <row r="5030" spans="1:6" x14ac:dyDescent="0.15">
      <c r="A5030" s="87" t="s">
        <v>1826</v>
      </c>
      <c r="B5030" s="91" t="s">
        <v>31048</v>
      </c>
      <c r="C5030" s="91" t="s">
        <v>31049</v>
      </c>
      <c r="D5030" s="91" t="s">
        <v>31050</v>
      </c>
      <c r="E5030" s="62" t="s">
        <v>15760</v>
      </c>
      <c r="F5030" s="62" t="s">
        <v>15764</v>
      </c>
    </row>
    <row r="5031" spans="1:6" x14ac:dyDescent="0.15">
      <c r="A5031" s="87" t="s">
        <v>2330</v>
      </c>
      <c r="B5031" s="91" t="s">
        <v>31051</v>
      </c>
      <c r="C5031" s="91" t="s">
        <v>31052</v>
      </c>
      <c r="D5031" s="91" t="s">
        <v>31053</v>
      </c>
      <c r="E5031" s="62" t="s">
        <v>15760</v>
      </c>
      <c r="F5031" s="62" t="s">
        <v>15764</v>
      </c>
    </row>
    <row r="5032" spans="1:6" x14ac:dyDescent="0.15">
      <c r="A5032" s="87" t="s">
        <v>20346</v>
      </c>
      <c r="B5032" s="91" t="s">
        <v>31054</v>
      </c>
      <c r="C5032" s="91" t="s">
        <v>31055</v>
      </c>
      <c r="D5032" s="91" t="s">
        <v>31056</v>
      </c>
      <c r="E5032" s="62" t="s">
        <v>15760</v>
      </c>
      <c r="F5032" s="62" t="s">
        <v>20350</v>
      </c>
    </row>
    <row r="5033" spans="1:6" x14ac:dyDescent="0.15">
      <c r="A5033" s="87" t="s">
        <v>2876</v>
      </c>
      <c r="B5033" s="91" t="s">
        <v>31057</v>
      </c>
      <c r="C5033" s="91" t="s">
        <v>31058</v>
      </c>
      <c r="D5033" s="91" t="s">
        <v>31059</v>
      </c>
      <c r="E5033" s="62" t="s">
        <v>15760</v>
      </c>
      <c r="F5033" s="62" t="s">
        <v>15764</v>
      </c>
    </row>
    <row r="5034" spans="1:6" x14ac:dyDescent="0.15">
      <c r="A5034" s="87" t="s">
        <v>1731</v>
      </c>
      <c r="B5034" s="91" t="s">
        <v>31060</v>
      </c>
      <c r="C5034" s="91" t="s">
        <v>31061</v>
      </c>
      <c r="D5034" s="91" t="s">
        <v>31062</v>
      </c>
      <c r="E5034" s="62" t="s">
        <v>15760</v>
      </c>
      <c r="F5034" s="62" t="s">
        <v>15764</v>
      </c>
    </row>
    <row r="5035" spans="1:6" x14ac:dyDescent="0.15">
      <c r="A5035" s="87" t="s">
        <v>2347</v>
      </c>
      <c r="B5035" s="91" t="s">
        <v>31063</v>
      </c>
      <c r="C5035" s="91" t="s">
        <v>31064</v>
      </c>
      <c r="D5035" s="91" t="s">
        <v>31065</v>
      </c>
      <c r="E5035" s="62" t="s">
        <v>15760</v>
      </c>
      <c r="F5035" s="62" t="s">
        <v>15764</v>
      </c>
    </row>
    <row r="5036" spans="1:6" x14ac:dyDescent="0.15">
      <c r="A5036" s="87" t="s">
        <v>2871</v>
      </c>
      <c r="B5036" s="91" t="s">
        <v>31066</v>
      </c>
      <c r="C5036" s="91" t="s">
        <v>31067</v>
      </c>
      <c r="D5036" s="91" t="s">
        <v>31068</v>
      </c>
      <c r="E5036" s="62" t="s">
        <v>15760</v>
      </c>
      <c r="F5036" s="62" t="s">
        <v>15764</v>
      </c>
    </row>
    <row r="5037" spans="1:6" x14ac:dyDescent="0.15">
      <c r="A5037" s="87" t="s">
        <v>2344</v>
      </c>
      <c r="B5037" s="91" t="s">
        <v>31069</v>
      </c>
      <c r="C5037" s="91" t="s">
        <v>31070</v>
      </c>
      <c r="D5037" s="91" t="s">
        <v>31071</v>
      </c>
      <c r="E5037" s="62" t="s">
        <v>15760</v>
      </c>
      <c r="F5037" s="62" t="s">
        <v>15764</v>
      </c>
    </row>
    <row r="5038" spans="1:6" x14ac:dyDescent="0.15">
      <c r="A5038" s="87" t="s">
        <v>1469</v>
      </c>
      <c r="B5038" s="91" t="s">
        <v>31072</v>
      </c>
      <c r="C5038" s="91" t="s">
        <v>31073</v>
      </c>
      <c r="D5038" s="91" t="s">
        <v>31074</v>
      </c>
      <c r="E5038" s="62" t="s">
        <v>15760</v>
      </c>
      <c r="F5038" s="62" t="s">
        <v>15764</v>
      </c>
    </row>
    <row r="5039" spans="1:6" x14ac:dyDescent="0.15">
      <c r="A5039" s="87" t="s">
        <v>2539</v>
      </c>
      <c r="B5039" s="91" t="s">
        <v>31075</v>
      </c>
      <c r="C5039" s="91" t="s">
        <v>31076</v>
      </c>
      <c r="D5039" s="91" t="s">
        <v>31077</v>
      </c>
      <c r="E5039" s="62" t="s">
        <v>15760</v>
      </c>
      <c r="F5039" s="62" t="s">
        <v>15764</v>
      </c>
    </row>
    <row r="5040" spans="1:6" x14ac:dyDescent="0.15">
      <c r="A5040" s="87" t="s">
        <v>1023</v>
      </c>
      <c r="B5040" s="91" t="s">
        <v>31078</v>
      </c>
      <c r="C5040" s="91" t="s">
        <v>31079</v>
      </c>
      <c r="D5040" s="91" t="s">
        <v>31080</v>
      </c>
      <c r="E5040" s="62" t="s">
        <v>15760</v>
      </c>
      <c r="F5040" s="62" t="s">
        <v>15764</v>
      </c>
    </row>
    <row r="5041" spans="1:6" x14ac:dyDescent="0.15">
      <c r="A5041" s="87" t="s">
        <v>1656</v>
      </c>
      <c r="B5041" s="91" t="s">
        <v>31081</v>
      </c>
      <c r="C5041" s="91" t="s">
        <v>31082</v>
      </c>
      <c r="D5041" s="91" t="s">
        <v>31083</v>
      </c>
      <c r="E5041" s="62" t="s">
        <v>15760</v>
      </c>
      <c r="F5041" s="62" t="s">
        <v>15764</v>
      </c>
    </row>
    <row r="5042" spans="1:6" x14ac:dyDescent="0.15">
      <c r="A5042" s="87" t="s">
        <v>2675</v>
      </c>
      <c r="B5042" s="91" t="s">
        <v>31084</v>
      </c>
      <c r="C5042" s="91" t="s">
        <v>31085</v>
      </c>
      <c r="D5042" s="91" t="s">
        <v>31086</v>
      </c>
      <c r="E5042" s="62" t="s">
        <v>15760</v>
      </c>
      <c r="F5042" s="62" t="s">
        <v>15764</v>
      </c>
    </row>
    <row r="5043" spans="1:6" x14ac:dyDescent="0.15">
      <c r="A5043" s="87" t="s">
        <v>2056</v>
      </c>
      <c r="B5043" s="91" t="s">
        <v>31087</v>
      </c>
      <c r="C5043" s="91" t="s">
        <v>31088</v>
      </c>
      <c r="D5043" s="91" t="s">
        <v>31089</v>
      </c>
      <c r="E5043" s="62" t="s">
        <v>15760</v>
      </c>
      <c r="F5043" s="62" t="s">
        <v>15764</v>
      </c>
    </row>
    <row r="5044" spans="1:6" x14ac:dyDescent="0.15">
      <c r="A5044" s="87" t="s">
        <v>773</v>
      </c>
      <c r="B5044" s="91" t="s">
        <v>31090</v>
      </c>
      <c r="C5044" s="91" t="s">
        <v>31091</v>
      </c>
      <c r="D5044" s="91" t="s">
        <v>31092</v>
      </c>
      <c r="E5044" s="62" t="s">
        <v>15760</v>
      </c>
      <c r="F5044" s="62" t="s">
        <v>15764</v>
      </c>
    </row>
    <row r="5045" spans="1:6" x14ac:dyDescent="0.15">
      <c r="A5045" s="87" t="s">
        <v>776</v>
      </c>
      <c r="B5045" s="91" t="s">
        <v>31093</v>
      </c>
      <c r="C5045" s="91" t="s">
        <v>31094</v>
      </c>
      <c r="D5045" s="91" t="s">
        <v>31095</v>
      </c>
      <c r="E5045" s="62" t="s">
        <v>15760</v>
      </c>
      <c r="F5045" s="62" t="s">
        <v>15764</v>
      </c>
    </row>
    <row r="5046" spans="1:6" x14ac:dyDescent="0.15">
      <c r="A5046" s="87" t="s">
        <v>1612</v>
      </c>
      <c r="B5046" s="91" t="s">
        <v>31096</v>
      </c>
      <c r="C5046" s="91" t="s">
        <v>31097</v>
      </c>
      <c r="D5046" s="91" t="s">
        <v>31098</v>
      </c>
      <c r="E5046" s="62" t="s">
        <v>15760</v>
      </c>
      <c r="F5046" s="62" t="s">
        <v>15764</v>
      </c>
    </row>
    <row r="5047" spans="1:6" x14ac:dyDescent="0.15">
      <c r="A5047" s="87" t="s">
        <v>1313</v>
      </c>
      <c r="B5047" s="91" t="s">
        <v>31099</v>
      </c>
      <c r="C5047" s="91" t="s">
        <v>31100</v>
      </c>
      <c r="D5047" s="91" t="s">
        <v>31101</v>
      </c>
      <c r="E5047" s="62" t="s">
        <v>15760</v>
      </c>
      <c r="F5047" s="62" t="s">
        <v>15764</v>
      </c>
    </row>
    <row r="5048" spans="1:6" x14ac:dyDescent="0.15">
      <c r="A5048" s="87" t="s">
        <v>3230</v>
      </c>
      <c r="B5048" s="91" t="s">
        <v>31102</v>
      </c>
      <c r="C5048" s="91" t="s">
        <v>31103</v>
      </c>
      <c r="D5048" s="91" t="s">
        <v>31104</v>
      </c>
      <c r="E5048" s="62" t="s">
        <v>15760</v>
      </c>
      <c r="F5048" s="62" t="s">
        <v>15764</v>
      </c>
    </row>
    <row r="5049" spans="1:6" x14ac:dyDescent="0.15">
      <c r="A5049" s="87" t="s">
        <v>2029</v>
      </c>
      <c r="B5049" s="91" t="s">
        <v>31105</v>
      </c>
      <c r="C5049" s="91" t="s">
        <v>31106</v>
      </c>
      <c r="D5049" s="91" t="s">
        <v>31107</v>
      </c>
      <c r="E5049" s="62" t="s">
        <v>15760</v>
      </c>
      <c r="F5049" s="62" t="s">
        <v>15764</v>
      </c>
    </row>
    <row r="5050" spans="1:6" x14ac:dyDescent="0.15">
      <c r="A5050" s="87" t="s">
        <v>2410</v>
      </c>
      <c r="B5050" s="91" t="s">
        <v>31108</v>
      </c>
      <c r="C5050" s="91" t="s">
        <v>31109</v>
      </c>
      <c r="D5050" s="91" t="s">
        <v>31110</v>
      </c>
      <c r="E5050" s="62" t="s">
        <v>15760</v>
      </c>
      <c r="F5050" s="62" t="s">
        <v>15764</v>
      </c>
    </row>
    <row r="5051" spans="1:6" x14ac:dyDescent="0.15">
      <c r="A5051" s="87" t="s">
        <v>1545</v>
      </c>
      <c r="B5051" s="91" t="s">
        <v>31111</v>
      </c>
      <c r="C5051" s="91" t="s">
        <v>31112</v>
      </c>
      <c r="D5051" s="91" t="s">
        <v>31113</v>
      </c>
      <c r="E5051" s="62" t="s">
        <v>15760</v>
      </c>
      <c r="F5051" s="62" t="s">
        <v>15764</v>
      </c>
    </row>
    <row r="5052" spans="1:6" x14ac:dyDescent="0.15">
      <c r="A5052" s="87" t="s">
        <v>761</v>
      </c>
      <c r="B5052" s="91" t="s">
        <v>31114</v>
      </c>
      <c r="C5052" s="91" t="s">
        <v>31115</v>
      </c>
      <c r="D5052" s="91" t="s">
        <v>31116</v>
      </c>
      <c r="E5052" s="62" t="s">
        <v>15760</v>
      </c>
      <c r="F5052" s="62" t="s">
        <v>15764</v>
      </c>
    </row>
    <row r="5053" spans="1:6" x14ac:dyDescent="0.15">
      <c r="A5053" s="87" t="s">
        <v>779</v>
      </c>
      <c r="B5053" s="91" t="s">
        <v>31117</v>
      </c>
      <c r="C5053" s="91" t="s">
        <v>31118</v>
      </c>
      <c r="D5053" s="91" t="s">
        <v>31119</v>
      </c>
      <c r="E5053" s="62" t="s">
        <v>15760</v>
      </c>
      <c r="F5053" s="62" t="s">
        <v>15764</v>
      </c>
    </row>
    <row r="5054" spans="1:6" x14ac:dyDescent="0.15">
      <c r="A5054" s="87" t="s">
        <v>2702</v>
      </c>
      <c r="B5054" s="91" t="s">
        <v>31120</v>
      </c>
      <c r="C5054" s="91" t="s">
        <v>31121</v>
      </c>
      <c r="D5054" s="91" t="s">
        <v>31122</v>
      </c>
      <c r="E5054" s="62" t="s">
        <v>15760</v>
      </c>
      <c r="F5054" s="62" t="s">
        <v>15764</v>
      </c>
    </row>
    <row r="5055" spans="1:6" x14ac:dyDescent="0.15">
      <c r="A5055" s="87" t="s">
        <v>2548</v>
      </c>
      <c r="B5055" s="91" t="s">
        <v>31123</v>
      </c>
      <c r="C5055" s="91" t="s">
        <v>31124</v>
      </c>
      <c r="D5055" s="91" t="s">
        <v>31125</v>
      </c>
      <c r="E5055" s="62" t="s">
        <v>15760</v>
      </c>
      <c r="F5055" s="62" t="s">
        <v>15764</v>
      </c>
    </row>
    <row r="5056" spans="1:6" x14ac:dyDescent="0.15">
      <c r="A5056" s="87" t="s">
        <v>1077</v>
      </c>
      <c r="B5056" s="91" t="s">
        <v>31126</v>
      </c>
      <c r="C5056" s="91" t="s">
        <v>31127</v>
      </c>
      <c r="D5056" s="91" t="s">
        <v>31128</v>
      </c>
      <c r="E5056" s="62" t="s">
        <v>15760</v>
      </c>
      <c r="F5056" s="62" t="s">
        <v>15764</v>
      </c>
    </row>
    <row r="5057" spans="1:6" x14ac:dyDescent="0.15">
      <c r="A5057" s="87" t="s">
        <v>1946</v>
      </c>
      <c r="B5057" s="91" t="s">
        <v>31129</v>
      </c>
      <c r="C5057" s="91" t="s">
        <v>31130</v>
      </c>
      <c r="D5057" s="91" t="s">
        <v>31131</v>
      </c>
      <c r="E5057" s="62" t="s">
        <v>15760</v>
      </c>
      <c r="F5057" s="62" t="s">
        <v>15764</v>
      </c>
    </row>
    <row r="5058" spans="1:6" x14ac:dyDescent="0.15">
      <c r="A5058" s="87" t="s">
        <v>3097</v>
      </c>
      <c r="B5058" s="91" t="s">
        <v>31132</v>
      </c>
      <c r="C5058" s="91" t="s">
        <v>31133</v>
      </c>
      <c r="D5058" s="91" t="s">
        <v>31134</v>
      </c>
      <c r="E5058" s="62" t="s">
        <v>15760</v>
      </c>
      <c r="F5058" s="62" t="s">
        <v>15764</v>
      </c>
    </row>
    <row r="5059" spans="1:6" x14ac:dyDescent="0.15">
      <c r="A5059" s="87" t="s">
        <v>1289</v>
      </c>
      <c r="B5059" s="91" t="s">
        <v>31135</v>
      </c>
      <c r="C5059" s="91" t="s">
        <v>31136</v>
      </c>
      <c r="D5059" s="91" t="s">
        <v>31137</v>
      </c>
      <c r="E5059" s="62" t="s">
        <v>15760</v>
      </c>
      <c r="F5059" s="62" t="s">
        <v>15764</v>
      </c>
    </row>
    <row r="5060" spans="1:6" x14ac:dyDescent="0.15">
      <c r="A5060" s="87" t="s">
        <v>2658</v>
      </c>
      <c r="B5060" s="91" t="s">
        <v>31138</v>
      </c>
      <c r="C5060" s="91" t="s">
        <v>31139</v>
      </c>
      <c r="D5060" s="91" t="s">
        <v>31140</v>
      </c>
      <c r="E5060" s="62" t="s">
        <v>15760</v>
      </c>
      <c r="F5060" s="62" t="s">
        <v>15764</v>
      </c>
    </row>
    <row r="5061" spans="1:6" x14ac:dyDescent="0.15">
      <c r="A5061" s="87" t="s">
        <v>2086</v>
      </c>
      <c r="B5061" s="91" t="s">
        <v>31141</v>
      </c>
      <c r="C5061" s="91" t="s">
        <v>31142</v>
      </c>
      <c r="D5061" s="91" t="s">
        <v>31143</v>
      </c>
      <c r="E5061" s="62" t="s">
        <v>15760</v>
      </c>
      <c r="F5061" s="62" t="s">
        <v>15764</v>
      </c>
    </row>
    <row r="5062" spans="1:6" x14ac:dyDescent="0.15">
      <c r="A5062" s="87" t="s">
        <v>954</v>
      </c>
      <c r="B5062" s="91" t="s">
        <v>31144</v>
      </c>
      <c r="C5062" s="91" t="s">
        <v>31145</v>
      </c>
      <c r="D5062" s="91" t="s">
        <v>31146</v>
      </c>
      <c r="E5062" s="62" t="s">
        <v>15760</v>
      </c>
      <c r="F5062" s="62" t="s">
        <v>15764</v>
      </c>
    </row>
    <row r="5063" spans="1:6" x14ac:dyDescent="0.15">
      <c r="A5063" s="87" t="s">
        <v>1224</v>
      </c>
      <c r="B5063" s="91" t="s">
        <v>31147</v>
      </c>
      <c r="C5063" s="91" t="s">
        <v>31148</v>
      </c>
      <c r="D5063" s="91" t="s">
        <v>31149</v>
      </c>
      <c r="E5063" s="62" t="s">
        <v>15760</v>
      </c>
      <c r="F5063" s="62" t="s">
        <v>15764</v>
      </c>
    </row>
    <row r="5064" spans="1:6" x14ac:dyDescent="0.15">
      <c r="A5064" s="87" t="s">
        <v>767</v>
      </c>
      <c r="B5064" s="91" t="s">
        <v>31150</v>
      </c>
      <c r="C5064" s="91" t="s">
        <v>31151</v>
      </c>
      <c r="D5064" s="91" t="s">
        <v>31152</v>
      </c>
      <c r="E5064" s="62" t="s">
        <v>15760</v>
      </c>
      <c r="F5064" s="62" t="s">
        <v>15764</v>
      </c>
    </row>
    <row r="5065" spans="1:6" x14ac:dyDescent="0.15">
      <c r="A5065" s="87" t="s">
        <v>937</v>
      </c>
      <c r="B5065" s="91" t="s">
        <v>31153</v>
      </c>
      <c r="C5065" s="91" t="s">
        <v>31154</v>
      </c>
      <c r="D5065" s="91" t="s">
        <v>31155</v>
      </c>
      <c r="E5065" s="62" t="s">
        <v>15760</v>
      </c>
      <c r="F5065" s="62" t="s">
        <v>15764</v>
      </c>
    </row>
    <row r="5066" spans="1:6" x14ac:dyDescent="0.15">
      <c r="A5066" s="87" t="s">
        <v>3120</v>
      </c>
      <c r="B5066" s="91" t="s">
        <v>31156</v>
      </c>
      <c r="C5066" s="91" t="s">
        <v>31157</v>
      </c>
      <c r="D5066" s="91" t="s">
        <v>31158</v>
      </c>
      <c r="E5066" s="62" t="s">
        <v>15760</v>
      </c>
      <c r="F5066" s="62" t="s">
        <v>15764</v>
      </c>
    </row>
    <row r="5067" spans="1:6" x14ac:dyDescent="0.15">
      <c r="A5067" s="87" t="s">
        <v>2723</v>
      </c>
      <c r="B5067" s="91" t="s">
        <v>31159</v>
      </c>
      <c r="C5067" s="91" t="s">
        <v>31160</v>
      </c>
      <c r="D5067" s="91" t="s">
        <v>31161</v>
      </c>
      <c r="E5067" s="62" t="s">
        <v>15760</v>
      </c>
      <c r="F5067" s="62" t="s">
        <v>15764</v>
      </c>
    </row>
    <row r="5068" spans="1:6" x14ac:dyDescent="0.15">
      <c r="A5068" s="87" t="s">
        <v>2901</v>
      </c>
      <c r="B5068" s="91" t="s">
        <v>31162</v>
      </c>
      <c r="C5068" s="91" t="s">
        <v>31163</v>
      </c>
      <c r="D5068" s="91" t="s">
        <v>31164</v>
      </c>
      <c r="E5068" s="62" t="s">
        <v>15760</v>
      </c>
      <c r="F5068" s="62" t="s">
        <v>15764</v>
      </c>
    </row>
    <row r="5069" spans="1:6" x14ac:dyDescent="0.15">
      <c r="A5069" s="87" t="s">
        <v>2513</v>
      </c>
      <c r="B5069" s="91" t="s">
        <v>31165</v>
      </c>
      <c r="C5069" s="91" t="s">
        <v>31166</v>
      </c>
      <c r="D5069" s="91" t="s">
        <v>31167</v>
      </c>
      <c r="E5069" s="62" t="s">
        <v>15760</v>
      </c>
      <c r="F5069" s="62" t="s">
        <v>15764</v>
      </c>
    </row>
    <row r="5070" spans="1:6" x14ac:dyDescent="0.15">
      <c r="A5070" s="87" t="s">
        <v>1662</v>
      </c>
      <c r="B5070" s="91" t="s">
        <v>31168</v>
      </c>
      <c r="C5070" s="91" t="s">
        <v>31169</v>
      </c>
      <c r="D5070" s="91" t="s">
        <v>31170</v>
      </c>
      <c r="E5070" s="62" t="s">
        <v>15760</v>
      </c>
      <c r="F5070" s="62" t="s">
        <v>15764</v>
      </c>
    </row>
    <row r="5071" spans="1:6" x14ac:dyDescent="0.15">
      <c r="A5071" s="87" t="s">
        <v>1143</v>
      </c>
      <c r="B5071" s="91" t="s">
        <v>31171</v>
      </c>
      <c r="C5071" s="91" t="s">
        <v>31172</v>
      </c>
      <c r="D5071" s="91" t="s">
        <v>31173</v>
      </c>
      <c r="E5071" s="62" t="s">
        <v>15760</v>
      </c>
      <c r="F5071" s="62" t="s">
        <v>15764</v>
      </c>
    </row>
    <row r="5072" spans="1:6" x14ac:dyDescent="0.15">
      <c r="A5072" s="87" t="s">
        <v>2377</v>
      </c>
      <c r="B5072" s="91" t="s">
        <v>31174</v>
      </c>
      <c r="C5072" s="91" t="s">
        <v>31175</v>
      </c>
      <c r="D5072" s="91" t="s">
        <v>31176</v>
      </c>
      <c r="E5072" s="62" t="s">
        <v>15760</v>
      </c>
      <c r="F5072" s="62" t="s">
        <v>15764</v>
      </c>
    </row>
    <row r="5073" spans="1:6" x14ac:dyDescent="0.15">
      <c r="A5073" s="87" t="s">
        <v>2627</v>
      </c>
      <c r="B5073" s="91" t="s">
        <v>31177</v>
      </c>
      <c r="C5073" s="91" t="s">
        <v>31178</v>
      </c>
      <c r="D5073" s="91" t="s">
        <v>31179</v>
      </c>
      <c r="E5073" s="62" t="s">
        <v>15760</v>
      </c>
      <c r="F5073" s="62" t="s">
        <v>15764</v>
      </c>
    </row>
    <row r="5074" spans="1:6" x14ac:dyDescent="0.15">
      <c r="A5074" s="87" t="s">
        <v>1615</v>
      </c>
      <c r="B5074" s="91" t="s">
        <v>31180</v>
      </c>
      <c r="C5074" s="91" t="s">
        <v>31181</v>
      </c>
      <c r="D5074" s="91" t="s">
        <v>31182</v>
      </c>
      <c r="E5074" s="62" t="s">
        <v>15760</v>
      </c>
      <c r="F5074" s="62" t="s">
        <v>15764</v>
      </c>
    </row>
    <row r="5075" spans="1:6" x14ac:dyDescent="0.15">
      <c r="A5075" s="87" t="s">
        <v>782</v>
      </c>
      <c r="B5075" s="91" t="s">
        <v>31183</v>
      </c>
      <c r="C5075" s="91" t="s">
        <v>31184</v>
      </c>
      <c r="D5075" s="91" t="s">
        <v>31185</v>
      </c>
      <c r="E5075" s="62" t="s">
        <v>15760</v>
      </c>
      <c r="F5075" s="62" t="s">
        <v>15764</v>
      </c>
    </row>
    <row r="5076" spans="1:6" x14ac:dyDescent="0.15">
      <c r="A5076" s="87" t="s">
        <v>1286</v>
      </c>
      <c r="B5076" s="91" t="s">
        <v>31186</v>
      </c>
      <c r="C5076" s="91" t="s">
        <v>31187</v>
      </c>
      <c r="D5076" s="91" t="s">
        <v>31188</v>
      </c>
      <c r="E5076" s="62" t="s">
        <v>15760</v>
      </c>
      <c r="F5076" s="62" t="s">
        <v>15764</v>
      </c>
    </row>
    <row r="5077" spans="1:6" x14ac:dyDescent="0.15">
      <c r="A5077" s="87" t="s">
        <v>657</v>
      </c>
      <c r="B5077" s="91" t="s">
        <v>31189</v>
      </c>
      <c r="C5077" s="91" t="s">
        <v>31190</v>
      </c>
      <c r="D5077" s="91" t="s">
        <v>31191</v>
      </c>
      <c r="E5077" s="62" t="s">
        <v>15760</v>
      </c>
      <c r="F5077" s="62" t="s">
        <v>15764</v>
      </c>
    </row>
    <row r="5078" spans="1:6" x14ac:dyDescent="0.15">
      <c r="A5078" s="87" t="s">
        <v>785</v>
      </c>
      <c r="B5078" s="91" t="s">
        <v>31192</v>
      </c>
      <c r="C5078" s="91" t="s">
        <v>31193</v>
      </c>
      <c r="D5078" s="91" t="s">
        <v>31194</v>
      </c>
      <c r="E5078" s="62" t="s">
        <v>15760</v>
      </c>
      <c r="F5078" s="62" t="s">
        <v>15764</v>
      </c>
    </row>
    <row r="5079" spans="1:6" x14ac:dyDescent="0.15">
      <c r="A5079" s="87" t="s">
        <v>675</v>
      </c>
      <c r="B5079" s="91" t="s">
        <v>31195</v>
      </c>
      <c r="C5079" s="91" t="s">
        <v>31196</v>
      </c>
      <c r="D5079" s="91" t="s">
        <v>31197</v>
      </c>
      <c r="E5079" s="62" t="s">
        <v>15760</v>
      </c>
      <c r="F5079" s="62" t="s">
        <v>15764</v>
      </c>
    </row>
    <row r="5080" spans="1:6" x14ac:dyDescent="0.15">
      <c r="A5080" s="87" t="s">
        <v>960</v>
      </c>
      <c r="B5080" s="91" t="s">
        <v>31198</v>
      </c>
      <c r="C5080" s="91" t="s">
        <v>31199</v>
      </c>
      <c r="D5080" s="91" t="s">
        <v>31200</v>
      </c>
      <c r="E5080" s="62" t="s">
        <v>15760</v>
      </c>
      <c r="F5080" s="62" t="s">
        <v>15764</v>
      </c>
    </row>
    <row r="5081" spans="1:6" x14ac:dyDescent="0.15">
      <c r="A5081" s="87" t="s">
        <v>788</v>
      </c>
      <c r="B5081" s="91" t="s">
        <v>31201</v>
      </c>
      <c r="C5081" s="91" t="s">
        <v>31202</v>
      </c>
      <c r="D5081" s="91" t="s">
        <v>31203</v>
      </c>
      <c r="E5081" s="62" t="s">
        <v>15760</v>
      </c>
      <c r="F5081" s="62" t="s">
        <v>15764</v>
      </c>
    </row>
    <row r="5082" spans="1:6" x14ac:dyDescent="0.15">
      <c r="A5082" s="87" t="s">
        <v>3100</v>
      </c>
      <c r="B5082" s="91" t="s">
        <v>31204</v>
      </c>
      <c r="C5082" s="91" t="s">
        <v>31205</v>
      </c>
      <c r="D5082" s="91" t="s">
        <v>31206</v>
      </c>
      <c r="E5082" s="62" t="s">
        <v>15760</v>
      </c>
      <c r="F5082" s="62" t="s">
        <v>15764</v>
      </c>
    </row>
    <row r="5083" spans="1:6" x14ac:dyDescent="0.15">
      <c r="A5083" s="87" t="s">
        <v>1172</v>
      </c>
      <c r="B5083" s="91" t="s">
        <v>31207</v>
      </c>
      <c r="C5083" s="91" t="s">
        <v>31208</v>
      </c>
      <c r="D5083" s="91" t="s">
        <v>31209</v>
      </c>
      <c r="E5083" s="62" t="s">
        <v>15760</v>
      </c>
      <c r="F5083" s="62" t="s">
        <v>15764</v>
      </c>
    </row>
    <row r="5084" spans="1:6" x14ac:dyDescent="0.15">
      <c r="A5084" s="87" t="s">
        <v>2705</v>
      </c>
      <c r="B5084" s="91" t="s">
        <v>31210</v>
      </c>
      <c r="C5084" s="91" t="s">
        <v>31211</v>
      </c>
      <c r="D5084" s="91" t="s">
        <v>31212</v>
      </c>
      <c r="E5084" s="62" t="s">
        <v>15760</v>
      </c>
      <c r="F5084" s="62" t="s">
        <v>15764</v>
      </c>
    </row>
    <row r="5085" spans="1:6" x14ac:dyDescent="0.15">
      <c r="A5085" s="87" t="s">
        <v>957</v>
      </c>
      <c r="B5085" s="91" t="s">
        <v>31213</v>
      </c>
      <c r="C5085" s="91" t="s">
        <v>31214</v>
      </c>
      <c r="D5085" s="91" t="s">
        <v>31215</v>
      </c>
      <c r="E5085" s="62" t="s">
        <v>15760</v>
      </c>
      <c r="F5085" s="62" t="s">
        <v>15764</v>
      </c>
    </row>
    <row r="5086" spans="1:6" x14ac:dyDescent="0.15">
      <c r="A5086" s="87" t="s">
        <v>1495</v>
      </c>
      <c r="B5086" s="91" t="s">
        <v>31216</v>
      </c>
      <c r="C5086" s="91" t="s">
        <v>31217</v>
      </c>
      <c r="D5086" s="91" t="s">
        <v>31218</v>
      </c>
      <c r="E5086" s="62" t="s">
        <v>15760</v>
      </c>
      <c r="F5086" s="62" t="s">
        <v>15764</v>
      </c>
    </row>
    <row r="5087" spans="1:6" x14ac:dyDescent="0.15">
      <c r="A5087" s="87" t="s">
        <v>2155</v>
      </c>
      <c r="B5087" s="91" t="s">
        <v>31219</v>
      </c>
      <c r="C5087" s="91" t="s">
        <v>31220</v>
      </c>
      <c r="D5087" s="91" t="s">
        <v>31221</v>
      </c>
      <c r="E5087" s="62" t="s">
        <v>15760</v>
      </c>
      <c r="F5087" s="62" t="s">
        <v>15764</v>
      </c>
    </row>
    <row r="5088" spans="1:6" x14ac:dyDescent="0.15">
      <c r="A5088" s="87" t="s">
        <v>2398</v>
      </c>
      <c r="B5088" s="91" t="s">
        <v>31222</v>
      </c>
      <c r="C5088" s="91" t="s">
        <v>31223</v>
      </c>
      <c r="D5088" s="91" t="s">
        <v>31224</v>
      </c>
      <c r="E5088" s="62" t="s">
        <v>15760</v>
      </c>
      <c r="F5088" s="62" t="s">
        <v>15764</v>
      </c>
    </row>
    <row r="5089" spans="1:6" x14ac:dyDescent="0.15">
      <c r="A5089" s="87" t="s">
        <v>1883</v>
      </c>
      <c r="B5089" s="91" t="s">
        <v>31225</v>
      </c>
      <c r="C5089" s="91" t="s">
        <v>31226</v>
      </c>
      <c r="D5089" s="91" t="s">
        <v>31227</v>
      </c>
      <c r="E5089" s="62" t="s">
        <v>15760</v>
      </c>
      <c r="F5089" s="62" t="s">
        <v>15764</v>
      </c>
    </row>
    <row r="5090" spans="1:6" x14ac:dyDescent="0.15">
      <c r="A5090" s="87" t="s">
        <v>1931</v>
      </c>
      <c r="B5090" s="91" t="s">
        <v>31228</v>
      </c>
      <c r="C5090" s="91" t="s">
        <v>31229</v>
      </c>
      <c r="D5090" s="91" t="s">
        <v>31230</v>
      </c>
      <c r="E5090" s="62" t="s">
        <v>15760</v>
      </c>
      <c r="F5090" s="62" t="s">
        <v>15764</v>
      </c>
    </row>
    <row r="5091" spans="1:6" x14ac:dyDescent="0.15">
      <c r="A5091" s="87" t="s">
        <v>3085</v>
      </c>
      <c r="B5091" s="91" t="s">
        <v>31231</v>
      </c>
      <c r="C5091" s="91" t="s">
        <v>31232</v>
      </c>
      <c r="D5091" s="91" t="s">
        <v>31233</v>
      </c>
      <c r="E5091" s="62" t="s">
        <v>15760</v>
      </c>
      <c r="F5091" s="62" t="s">
        <v>15764</v>
      </c>
    </row>
    <row r="5092" spans="1:6" x14ac:dyDescent="0.15">
      <c r="A5092" s="87" t="s">
        <v>3082</v>
      </c>
      <c r="B5092" s="91" t="s">
        <v>31234</v>
      </c>
      <c r="C5092" s="91" t="s">
        <v>31235</v>
      </c>
      <c r="D5092" s="91" t="s">
        <v>31236</v>
      </c>
      <c r="E5092" s="62" t="s">
        <v>15760</v>
      </c>
      <c r="F5092" s="62" t="s">
        <v>15764</v>
      </c>
    </row>
    <row r="5093" spans="1:6" x14ac:dyDescent="0.15">
      <c r="A5093" s="87" t="s">
        <v>1958</v>
      </c>
      <c r="B5093" s="91" t="s">
        <v>31237</v>
      </c>
      <c r="C5093" s="91" t="s">
        <v>31238</v>
      </c>
      <c r="D5093" s="91" t="s">
        <v>31239</v>
      </c>
      <c r="E5093" s="62" t="s">
        <v>15760</v>
      </c>
      <c r="F5093" s="62" t="s">
        <v>15764</v>
      </c>
    </row>
    <row r="5094" spans="1:6" x14ac:dyDescent="0.15">
      <c r="A5094" s="87" t="s">
        <v>791</v>
      </c>
      <c r="B5094" s="91" t="s">
        <v>31240</v>
      </c>
      <c r="C5094" s="91" t="s">
        <v>31241</v>
      </c>
      <c r="D5094" s="91" t="s">
        <v>31242</v>
      </c>
      <c r="E5094" s="62" t="s">
        <v>15760</v>
      </c>
      <c r="F5094" s="62" t="s">
        <v>15764</v>
      </c>
    </row>
    <row r="5095" spans="1:6" x14ac:dyDescent="0.15">
      <c r="A5095" s="87" t="s">
        <v>794</v>
      </c>
      <c r="B5095" s="91" t="s">
        <v>31243</v>
      </c>
      <c r="C5095" s="91" t="s">
        <v>31244</v>
      </c>
      <c r="D5095" s="91" t="s">
        <v>31245</v>
      </c>
      <c r="E5095" s="62" t="s">
        <v>15760</v>
      </c>
      <c r="F5095" s="62" t="s">
        <v>15764</v>
      </c>
    </row>
    <row r="5096" spans="1:6" x14ac:dyDescent="0.15">
      <c r="A5096" s="87" t="s">
        <v>2164</v>
      </c>
      <c r="B5096" s="91" t="s">
        <v>31246</v>
      </c>
      <c r="C5096" s="91" t="s">
        <v>31247</v>
      </c>
      <c r="D5096" s="91" t="s">
        <v>31248</v>
      </c>
      <c r="E5096" s="62" t="s">
        <v>15760</v>
      </c>
      <c r="F5096" s="62" t="s">
        <v>15764</v>
      </c>
    </row>
    <row r="5097" spans="1:6" x14ac:dyDescent="0.15">
      <c r="A5097" s="87" t="s">
        <v>1433</v>
      </c>
      <c r="B5097" s="91" t="s">
        <v>31249</v>
      </c>
      <c r="C5097" s="91" t="s">
        <v>31250</v>
      </c>
      <c r="D5097" s="91" t="s">
        <v>31251</v>
      </c>
      <c r="E5097" s="62" t="s">
        <v>15760</v>
      </c>
      <c r="F5097" s="62" t="s">
        <v>15764</v>
      </c>
    </row>
    <row r="5098" spans="1:6" x14ac:dyDescent="0.15">
      <c r="A5098" s="87" t="s">
        <v>1430</v>
      </c>
      <c r="B5098" s="91" t="s">
        <v>31252</v>
      </c>
      <c r="C5098" s="91" t="s">
        <v>31253</v>
      </c>
      <c r="D5098" s="91" t="s">
        <v>31254</v>
      </c>
      <c r="E5098" s="62" t="s">
        <v>15760</v>
      </c>
      <c r="F5098" s="62" t="s">
        <v>15764</v>
      </c>
    </row>
    <row r="5099" spans="1:6" x14ac:dyDescent="0.15">
      <c r="A5099" s="87" t="s">
        <v>1424</v>
      </c>
      <c r="B5099" s="91" t="s">
        <v>31255</v>
      </c>
      <c r="C5099" s="91" t="s">
        <v>31256</v>
      </c>
      <c r="D5099" s="91" t="s">
        <v>31257</v>
      </c>
      <c r="E5099" s="62" t="s">
        <v>15760</v>
      </c>
      <c r="F5099" s="62" t="s">
        <v>15764</v>
      </c>
    </row>
    <row r="5100" spans="1:6" x14ac:dyDescent="0.15">
      <c r="A5100" s="87" t="s">
        <v>2425</v>
      </c>
      <c r="B5100" s="91" t="s">
        <v>31258</v>
      </c>
      <c r="C5100" s="91" t="s">
        <v>31259</v>
      </c>
      <c r="D5100" s="91" t="s">
        <v>31260</v>
      </c>
      <c r="E5100" s="62" t="s">
        <v>15760</v>
      </c>
      <c r="F5100" s="62" t="s">
        <v>15764</v>
      </c>
    </row>
    <row r="5101" spans="1:6" x14ac:dyDescent="0.15">
      <c r="A5101" s="87" t="s">
        <v>3224</v>
      </c>
      <c r="B5101" s="91" t="s">
        <v>31261</v>
      </c>
      <c r="C5101" s="91" t="s">
        <v>31262</v>
      </c>
      <c r="D5101" s="91" t="s">
        <v>31263</v>
      </c>
      <c r="E5101" s="62" t="s">
        <v>15760</v>
      </c>
      <c r="F5101" s="62" t="s">
        <v>15764</v>
      </c>
    </row>
    <row r="5102" spans="1:6" x14ac:dyDescent="0.15">
      <c r="A5102" s="87" t="s">
        <v>3216</v>
      </c>
      <c r="B5102" s="91" t="s">
        <v>31264</v>
      </c>
      <c r="C5102" s="91" t="s">
        <v>31265</v>
      </c>
      <c r="D5102" s="91" t="s">
        <v>31266</v>
      </c>
      <c r="E5102" s="62" t="s">
        <v>15760</v>
      </c>
      <c r="F5102" s="62" t="s">
        <v>15764</v>
      </c>
    </row>
    <row r="5103" spans="1:6" x14ac:dyDescent="0.15">
      <c r="A5103" s="87" t="s">
        <v>3218</v>
      </c>
      <c r="B5103" s="91" t="s">
        <v>31267</v>
      </c>
      <c r="C5103" s="91" t="s">
        <v>31268</v>
      </c>
      <c r="D5103" s="91" t="s">
        <v>31269</v>
      </c>
      <c r="E5103" s="62" t="s">
        <v>15760</v>
      </c>
      <c r="F5103" s="62" t="s">
        <v>15764</v>
      </c>
    </row>
    <row r="5104" spans="1:6" x14ac:dyDescent="0.15">
      <c r="A5104" s="87" t="s">
        <v>3221</v>
      </c>
      <c r="B5104" s="91" t="s">
        <v>31270</v>
      </c>
      <c r="C5104" s="91" t="s">
        <v>31271</v>
      </c>
      <c r="D5104" s="91" t="s">
        <v>31272</v>
      </c>
      <c r="E5104" s="62" t="s">
        <v>15760</v>
      </c>
      <c r="F5104" s="62" t="s">
        <v>15764</v>
      </c>
    </row>
    <row r="5105" spans="1:6" x14ac:dyDescent="0.15">
      <c r="A5105" s="87" t="s">
        <v>2064</v>
      </c>
      <c r="B5105" s="91" t="s">
        <v>31273</v>
      </c>
      <c r="C5105" s="91" t="s">
        <v>31274</v>
      </c>
      <c r="D5105" s="91" t="s">
        <v>31275</v>
      </c>
      <c r="E5105" s="62" t="s">
        <v>15760</v>
      </c>
      <c r="F5105" s="62" t="s">
        <v>15764</v>
      </c>
    </row>
    <row r="5106" spans="1:6" x14ac:dyDescent="0.15">
      <c r="A5106" s="87" t="s">
        <v>865</v>
      </c>
      <c r="B5106" s="91" t="s">
        <v>31276</v>
      </c>
      <c r="C5106" s="91" t="s">
        <v>31277</v>
      </c>
      <c r="D5106" s="91" t="s">
        <v>31278</v>
      </c>
      <c r="E5106" s="62" t="s">
        <v>15760</v>
      </c>
      <c r="F5106" s="62" t="s">
        <v>15764</v>
      </c>
    </row>
    <row r="5107" spans="1:6" x14ac:dyDescent="0.15">
      <c r="A5107" s="87" t="s">
        <v>1412</v>
      </c>
      <c r="B5107" s="91" t="s">
        <v>31279</v>
      </c>
      <c r="C5107" s="91" t="s">
        <v>31280</v>
      </c>
      <c r="D5107" s="91" t="s">
        <v>31281</v>
      </c>
      <c r="E5107" s="62" t="s">
        <v>15760</v>
      </c>
      <c r="F5107" s="62" t="s">
        <v>15764</v>
      </c>
    </row>
    <row r="5108" spans="1:6" x14ac:dyDescent="0.15">
      <c r="A5108" s="87" t="s">
        <v>1801</v>
      </c>
      <c r="B5108" s="91" t="s">
        <v>31282</v>
      </c>
      <c r="C5108" s="91" t="s">
        <v>31283</v>
      </c>
      <c r="D5108" s="91" t="s">
        <v>31284</v>
      </c>
      <c r="E5108" s="62" t="s">
        <v>15760</v>
      </c>
      <c r="F5108" s="62" t="s">
        <v>15764</v>
      </c>
    </row>
    <row r="5109" spans="1:6" x14ac:dyDescent="0.15">
      <c r="A5109" s="87" t="s">
        <v>868</v>
      </c>
      <c r="B5109" s="91" t="s">
        <v>31285</v>
      </c>
      <c r="C5109" s="91" t="s">
        <v>31286</v>
      </c>
      <c r="D5109" s="91" t="s">
        <v>31287</v>
      </c>
      <c r="E5109" s="62" t="s">
        <v>15760</v>
      </c>
      <c r="F5109" s="62" t="s">
        <v>15764</v>
      </c>
    </row>
    <row r="5110" spans="1:6" x14ac:dyDescent="0.15">
      <c r="A5110" s="87" t="s">
        <v>31288</v>
      </c>
      <c r="B5110" s="91" t="s">
        <v>31289</v>
      </c>
      <c r="C5110" s="91" t="s">
        <v>31290</v>
      </c>
      <c r="D5110" s="91" t="s">
        <v>31291</v>
      </c>
      <c r="E5110" s="62" t="s">
        <v>15760</v>
      </c>
      <c r="F5110" s="62" t="s">
        <v>15764</v>
      </c>
    </row>
    <row r="5111" spans="1:6" x14ac:dyDescent="0.15">
      <c r="A5111" s="87" t="s">
        <v>1215</v>
      </c>
      <c r="B5111" s="91" t="s">
        <v>31292</v>
      </c>
      <c r="C5111" s="91" t="s">
        <v>31293</v>
      </c>
      <c r="D5111" s="91" t="s">
        <v>31294</v>
      </c>
      <c r="E5111" s="62" t="s">
        <v>15760</v>
      </c>
      <c r="F5111" s="62" t="s">
        <v>15764</v>
      </c>
    </row>
    <row r="5112" spans="1:6" x14ac:dyDescent="0.15">
      <c r="A5112" s="87" t="s">
        <v>621</v>
      </c>
      <c r="B5112" s="91" t="s">
        <v>31295</v>
      </c>
      <c r="C5112" s="91" t="s">
        <v>31296</v>
      </c>
      <c r="D5112" s="91" t="s">
        <v>31297</v>
      </c>
      <c r="E5112" s="62" t="s">
        <v>15760</v>
      </c>
      <c r="F5112" s="62" t="s">
        <v>15764</v>
      </c>
    </row>
    <row r="5113" spans="1:6" x14ac:dyDescent="0.15">
      <c r="A5113" s="87" t="s">
        <v>2062</v>
      </c>
      <c r="B5113" s="91" t="s">
        <v>31298</v>
      </c>
      <c r="C5113" s="91" t="s">
        <v>31299</v>
      </c>
      <c r="D5113" s="91" t="s">
        <v>31300</v>
      </c>
      <c r="E5113" s="62" t="s">
        <v>15760</v>
      </c>
      <c r="F5113" s="62" t="s">
        <v>15764</v>
      </c>
    </row>
    <row r="5114" spans="1:6" x14ac:dyDescent="0.15">
      <c r="A5114" s="87" t="s">
        <v>23446</v>
      </c>
      <c r="B5114" s="91" t="s">
        <v>31301</v>
      </c>
      <c r="C5114" s="91" t="s">
        <v>31302</v>
      </c>
      <c r="D5114" s="91" t="s">
        <v>31303</v>
      </c>
      <c r="E5114" s="62" t="s">
        <v>15760</v>
      </c>
      <c r="F5114" s="62" t="s">
        <v>15764</v>
      </c>
    </row>
    <row r="5115" spans="1:6" x14ac:dyDescent="0.15">
      <c r="A5115" s="87" t="s">
        <v>800</v>
      </c>
      <c r="B5115" s="91" t="s">
        <v>31304</v>
      </c>
      <c r="C5115" s="91" t="s">
        <v>31305</v>
      </c>
      <c r="D5115" s="91" t="s">
        <v>31306</v>
      </c>
      <c r="E5115" s="62" t="s">
        <v>15760</v>
      </c>
      <c r="F5115" s="62" t="s">
        <v>15764</v>
      </c>
    </row>
    <row r="5116" spans="1:6" x14ac:dyDescent="0.15">
      <c r="A5116" s="87" t="s">
        <v>1206</v>
      </c>
      <c r="B5116" s="91" t="s">
        <v>31307</v>
      </c>
      <c r="C5116" s="91" t="s">
        <v>31308</v>
      </c>
      <c r="D5116" s="91" t="s">
        <v>31309</v>
      </c>
      <c r="E5116" s="62" t="s">
        <v>15760</v>
      </c>
      <c r="F5116" s="62" t="s">
        <v>15764</v>
      </c>
    </row>
    <row r="5117" spans="1:6" x14ac:dyDescent="0.15">
      <c r="A5117" s="87" t="s">
        <v>1357</v>
      </c>
      <c r="B5117" s="91" t="s">
        <v>31310</v>
      </c>
      <c r="C5117" s="91" t="s">
        <v>31311</v>
      </c>
      <c r="D5117" s="91" t="s">
        <v>31312</v>
      </c>
      <c r="E5117" s="62" t="s">
        <v>15760</v>
      </c>
      <c r="F5117" s="62" t="s">
        <v>15764</v>
      </c>
    </row>
    <row r="5118" spans="1:6" x14ac:dyDescent="0.15">
      <c r="A5118" s="87" t="s">
        <v>1319</v>
      </c>
      <c r="B5118" s="91" t="s">
        <v>31313</v>
      </c>
      <c r="C5118" s="91" t="s">
        <v>31314</v>
      </c>
      <c r="D5118" s="91" t="s">
        <v>31315</v>
      </c>
      <c r="E5118" s="62" t="s">
        <v>15760</v>
      </c>
      <c r="F5118" s="62" t="s">
        <v>15764</v>
      </c>
    </row>
    <row r="5119" spans="1:6" x14ac:dyDescent="0.15">
      <c r="A5119" s="87" t="s">
        <v>803</v>
      </c>
      <c r="B5119" s="91" t="s">
        <v>31316</v>
      </c>
      <c r="C5119" s="91" t="s">
        <v>31317</v>
      </c>
      <c r="D5119" s="91" t="s">
        <v>31318</v>
      </c>
      <c r="E5119" s="62" t="s">
        <v>15760</v>
      </c>
      <c r="F5119" s="62" t="s">
        <v>15764</v>
      </c>
    </row>
    <row r="5120" spans="1:6" x14ac:dyDescent="0.15">
      <c r="A5120" s="87" t="s">
        <v>1551</v>
      </c>
      <c r="B5120" s="91" t="s">
        <v>31319</v>
      </c>
      <c r="C5120" s="91" t="s">
        <v>31320</v>
      </c>
      <c r="D5120" s="91" t="s">
        <v>31321</v>
      </c>
      <c r="E5120" s="62" t="s">
        <v>15760</v>
      </c>
      <c r="F5120" s="62" t="s">
        <v>15764</v>
      </c>
    </row>
    <row r="5121" spans="1:6" x14ac:dyDescent="0.15">
      <c r="A5121" s="87" t="s">
        <v>951</v>
      </c>
      <c r="B5121" s="91" t="s">
        <v>31322</v>
      </c>
      <c r="C5121" s="91" t="s">
        <v>31323</v>
      </c>
      <c r="D5121" s="91" t="s">
        <v>31324</v>
      </c>
      <c r="E5121" s="62" t="s">
        <v>15760</v>
      </c>
      <c r="F5121" s="62" t="s">
        <v>15764</v>
      </c>
    </row>
    <row r="5122" spans="1:6" x14ac:dyDescent="0.15">
      <c r="A5122" s="87" t="s">
        <v>1458</v>
      </c>
      <c r="B5122" s="91" t="s">
        <v>31325</v>
      </c>
      <c r="C5122" s="91" t="s">
        <v>31326</v>
      </c>
      <c r="D5122" s="91" t="s">
        <v>31327</v>
      </c>
      <c r="E5122" s="62" t="s">
        <v>15760</v>
      </c>
      <c r="F5122" s="62" t="s">
        <v>15764</v>
      </c>
    </row>
    <row r="5123" spans="1:6" x14ac:dyDescent="0.15">
      <c r="A5123" s="87" t="s">
        <v>2046</v>
      </c>
      <c r="B5123" s="91" t="s">
        <v>31328</v>
      </c>
      <c r="C5123" s="91" t="s">
        <v>31329</v>
      </c>
      <c r="D5123" s="91" t="s">
        <v>31330</v>
      </c>
      <c r="E5123" s="62" t="s">
        <v>15760</v>
      </c>
      <c r="F5123" s="62" t="s">
        <v>15764</v>
      </c>
    </row>
    <row r="5124" spans="1:6" x14ac:dyDescent="0.15">
      <c r="A5124" s="87" t="s">
        <v>806</v>
      </c>
      <c r="B5124" s="91" t="s">
        <v>31331</v>
      </c>
      <c r="C5124" s="91" t="s">
        <v>31332</v>
      </c>
      <c r="D5124" s="91" t="s">
        <v>31333</v>
      </c>
      <c r="E5124" s="62" t="s">
        <v>15760</v>
      </c>
      <c r="F5124" s="62" t="s">
        <v>15764</v>
      </c>
    </row>
    <row r="5125" spans="1:6" x14ac:dyDescent="0.15">
      <c r="A5125" s="87" t="s">
        <v>809</v>
      </c>
      <c r="B5125" s="91" t="s">
        <v>31334</v>
      </c>
      <c r="C5125" s="91" t="s">
        <v>31335</v>
      </c>
      <c r="D5125" s="91" t="s">
        <v>31336</v>
      </c>
      <c r="E5125" s="62" t="s">
        <v>15760</v>
      </c>
      <c r="F5125" s="62" t="s">
        <v>15764</v>
      </c>
    </row>
    <row r="5126" spans="1:6" x14ac:dyDescent="0.15">
      <c r="A5126" s="87" t="s">
        <v>2083</v>
      </c>
      <c r="B5126" s="91" t="s">
        <v>31337</v>
      </c>
      <c r="C5126" s="91" t="s">
        <v>31338</v>
      </c>
      <c r="D5126" s="91" t="s">
        <v>31339</v>
      </c>
      <c r="E5126" s="62" t="s">
        <v>15760</v>
      </c>
      <c r="F5126" s="62" t="s">
        <v>15764</v>
      </c>
    </row>
    <row r="5127" spans="1:6" x14ac:dyDescent="0.15">
      <c r="A5127" s="87" t="s">
        <v>573</v>
      </c>
      <c r="B5127" s="91" t="s">
        <v>31340</v>
      </c>
      <c r="C5127" s="91" t="s">
        <v>31341</v>
      </c>
      <c r="D5127" s="91" t="s">
        <v>31342</v>
      </c>
      <c r="E5127" s="62" t="s">
        <v>15760</v>
      </c>
      <c r="F5127" s="62" t="s">
        <v>15764</v>
      </c>
    </row>
    <row r="5128" spans="1:6" x14ac:dyDescent="0.15">
      <c r="A5128" s="87" t="s">
        <v>699</v>
      </c>
      <c r="B5128" s="91" t="s">
        <v>31343</v>
      </c>
      <c r="C5128" s="91" t="s">
        <v>31344</v>
      </c>
      <c r="D5128" s="91" t="s">
        <v>31345</v>
      </c>
      <c r="E5128" s="62" t="s">
        <v>15760</v>
      </c>
      <c r="F5128" s="62" t="s">
        <v>15764</v>
      </c>
    </row>
    <row r="5129" spans="1:6" x14ac:dyDescent="0.15">
      <c r="A5129" s="87" t="s">
        <v>1848</v>
      </c>
      <c r="B5129" s="91" t="s">
        <v>31346</v>
      </c>
      <c r="C5129" s="91" t="s">
        <v>31347</v>
      </c>
      <c r="D5129" s="91" t="s">
        <v>31348</v>
      </c>
      <c r="E5129" s="62" t="s">
        <v>15760</v>
      </c>
      <c r="F5129" s="62" t="s">
        <v>15764</v>
      </c>
    </row>
    <row r="5130" spans="1:6" x14ac:dyDescent="0.15">
      <c r="A5130" s="87" t="s">
        <v>2936</v>
      </c>
      <c r="B5130" s="91" t="s">
        <v>31349</v>
      </c>
      <c r="C5130" s="91" t="s">
        <v>31350</v>
      </c>
      <c r="D5130" s="91" t="s">
        <v>31351</v>
      </c>
      <c r="E5130" s="62" t="s">
        <v>15760</v>
      </c>
      <c r="F5130" s="62" t="s">
        <v>15764</v>
      </c>
    </row>
    <row r="5131" spans="1:6" x14ac:dyDescent="0.15">
      <c r="A5131" s="87" t="s">
        <v>2454</v>
      </c>
      <c r="B5131" s="91" t="s">
        <v>31352</v>
      </c>
      <c r="C5131" s="91" t="s">
        <v>31353</v>
      </c>
      <c r="D5131" s="91" t="s">
        <v>31354</v>
      </c>
      <c r="E5131" s="62" t="s">
        <v>15760</v>
      </c>
      <c r="F5131" s="62" t="s">
        <v>15764</v>
      </c>
    </row>
    <row r="5132" spans="1:6" x14ac:dyDescent="0.15">
      <c r="A5132" s="87" t="s">
        <v>2779</v>
      </c>
      <c r="B5132" s="91" t="s">
        <v>31355</v>
      </c>
      <c r="C5132" s="91" t="s">
        <v>31356</v>
      </c>
      <c r="D5132" s="91" t="s">
        <v>31357</v>
      </c>
      <c r="E5132" s="62" t="s">
        <v>15760</v>
      </c>
      <c r="F5132" s="62" t="s">
        <v>15764</v>
      </c>
    </row>
    <row r="5133" spans="1:6" x14ac:dyDescent="0.15">
      <c r="A5133" s="87" t="s">
        <v>2613</v>
      </c>
      <c r="B5133" s="91" t="s">
        <v>31358</v>
      </c>
      <c r="C5133" s="91" t="s">
        <v>31359</v>
      </c>
      <c r="D5133" s="91" t="s">
        <v>31360</v>
      </c>
      <c r="E5133" s="62" t="s">
        <v>15760</v>
      </c>
      <c r="F5133" s="62" t="s">
        <v>15764</v>
      </c>
    </row>
    <row r="5134" spans="1:6" x14ac:dyDescent="0.15">
      <c r="A5134" s="87" t="s">
        <v>2761</v>
      </c>
      <c r="B5134" s="91" t="s">
        <v>31361</v>
      </c>
      <c r="C5134" s="91" t="s">
        <v>31362</v>
      </c>
      <c r="D5134" s="91" t="s">
        <v>31363</v>
      </c>
      <c r="E5134" s="62" t="s">
        <v>15760</v>
      </c>
      <c r="F5134" s="62" t="s">
        <v>15764</v>
      </c>
    </row>
    <row r="5135" spans="1:6" x14ac:dyDescent="0.15">
      <c r="A5135" s="87" t="s">
        <v>2245</v>
      </c>
      <c r="B5135" s="91" t="s">
        <v>31364</v>
      </c>
      <c r="C5135" s="91" t="s">
        <v>31365</v>
      </c>
      <c r="D5135" s="91" t="s">
        <v>31366</v>
      </c>
      <c r="E5135" s="62" t="s">
        <v>15760</v>
      </c>
      <c r="F5135" s="62" t="s">
        <v>15764</v>
      </c>
    </row>
    <row r="5136" spans="1:6" x14ac:dyDescent="0.15">
      <c r="A5136" s="87" t="s">
        <v>2531</v>
      </c>
      <c r="B5136" s="91" t="s">
        <v>31367</v>
      </c>
      <c r="C5136" s="91" t="s">
        <v>31368</v>
      </c>
      <c r="D5136" s="91" t="s">
        <v>31369</v>
      </c>
      <c r="E5136" s="62" t="s">
        <v>15760</v>
      </c>
      <c r="F5136" s="62" t="s">
        <v>15764</v>
      </c>
    </row>
    <row r="5137" spans="1:6" x14ac:dyDescent="0.15">
      <c r="A5137" s="87" t="s">
        <v>1943</v>
      </c>
      <c r="B5137" s="91" t="s">
        <v>31370</v>
      </c>
      <c r="C5137" s="91" t="s">
        <v>31371</v>
      </c>
      <c r="D5137" s="91" t="s">
        <v>31372</v>
      </c>
      <c r="E5137" s="62" t="s">
        <v>15760</v>
      </c>
      <c r="F5137" s="62" t="s">
        <v>15764</v>
      </c>
    </row>
    <row r="5138" spans="1:6" x14ac:dyDescent="0.15">
      <c r="A5138" s="87" t="s">
        <v>2763</v>
      </c>
      <c r="B5138" s="91" t="s">
        <v>31373</v>
      </c>
      <c r="C5138" s="91" t="s">
        <v>31374</v>
      </c>
      <c r="D5138" s="91" t="s">
        <v>31375</v>
      </c>
      <c r="E5138" s="62" t="s">
        <v>15760</v>
      </c>
      <c r="F5138" s="62" t="s">
        <v>15764</v>
      </c>
    </row>
    <row r="5139" spans="1:6" x14ac:dyDescent="0.15">
      <c r="A5139" s="87" t="s">
        <v>2434</v>
      </c>
      <c r="B5139" s="91" t="s">
        <v>31376</v>
      </c>
      <c r="C5139" s="91" t="s">
        <v>31377</v>
      </c>
      <c r="D5139" s="91" t="s">
        <v>31378</v>
      </c>
      <c r="E5139" s="62" t="s">
        <v>15760</v>
      </c>
      <c r="F5139" s="62" t="s">
        <v>15764</v>
      </c>
    </row>
    <row r="5140" spans="1:6" x14ac:dyDescent="0.15">
      <c r="A5140" s="87" t="s">
        <v>2437</v>
      </c>
      <c r="B5140" s="91" t="s">
        <v>31379</v>
      </c>
      <c r="C5140" s="91" t="s">
        <v>31380</v>
      </c>
      <c r="D5140" s="91" t="s">
        <v>31381</v>
      </c>
      <c r="E5140" s="62" t="s">
        <v>15760</v>
      </c>
      <c r="F5140" s="62" t="s">
        <v>15764</v>
      </c>
    </row>
    <row r="5141" spans="1:6" x14ac:dyDescent="0.15">
      <c r="A5141" s="87" t="s">
        <v>2440</v>
      </c>
      <c r="B5141" s="91" t="s">
        <v>31382</v>
      </c>
      <c r="C5141" s="91" t="s">
        <v>31383</v>
      </c>
      <c r="D5141" s="91" t="s">
        <v>31384</v>
      </c>
      <c r="E5141" s="62" t="s">
        <v>15760</v>
      </c>
      <c r="F5141" s="62" t="s">
        <v>15764</v>
      </c>
    </row>
    <row r="5142" spans="1:6" x14ac:dyDescent="0.15">
      <c r="A5142" s="87" t="s">
        <v>2607</v>
      </c>
      <c r="B5142" s="91" t="s">
        <v>31385</v>
      </c>
      <c r="C5142" s="91" t="s">
        <v>31386</v>
      </c>
      <c r="D5142" s="91" t="s">
        <v>31387</v>
      </c>
      <c r="E5142" s="62" t="s">
        <v>15760</v>
      </c>
      <c r="F5142" s="62" t="s">
        <v>15764</v>
      </c>
    </row>
    <row r="5143" spans="1:6" x14ac:dyDescent="0.15">
      <c r="A5143" s="87" t="s">
        <v>2446</v>
      </c>
      <c r="B5143" s="91" t="s">
        <v>31388</v>
      </c>
      <c r="C5143" s="91" t="s">
        <v>31389</v>
      </c>
      <c r="D5143" s="91" t="s">
        <v>31390</v>
      </c>
      <c r="E5143" s="62" t="s">
        <v>15760</v>
      </c>
      <c r="F5143" s="62" t="s">
        <v>15764</v>
      </c>
    </row>
    <row r="5144" spans="1:6" x14ac:dyDescent="0.15">
      <c r="A5144" s="87" t="s">
        <v>2449</v>
      </c>
      <c r="B5144" s="91" t="s">
        <v>31391</v>
      </c>
      <c r="C5144" s="91" t="s">
        <v>31392</v>
      </c>
      <c r="D5144" s="91" t="s">
        <v>31393</v>
      </c>
      <c r="E5144" s="62" t="s">
        <v>15760</v>
      </c>
      <c r="F5144" s="62" t="s">
        <v>15764</v>
      </c>
    </row>
    <row r="5145" spans="1:6" x14ac:dyDescent="0.15">
      <c r="A5145" s="87" t="s">
        <v>2341</v>
      </c>
      <c r="B5145" s="91" t="s">
        <v>31394</v>
      </c>
      <c r="C5145" s="91" t="s">
        <v>31395</v>
      </c>
      <c r="D5145" s="91" t="s">
        <v>31396</v>
      </c>
      <c r="E5145" s="62" t="s">
        <v>15760</v>
      </c>
      <c r="F5145" s="62" t="s">
        <v>15764</v>
      </c>
    </row>
    <row r="5146" spans="1:6" x14ac:dyDescent="0.15">
      <c r="A5146" s="87" t="s">
        <v>2776</v>
      </c>
      <c r="B5146" s="91" t="s">
        <v>31397</v>
      </c>
      <c r="C5146" s="91" t="s">
        <v>31398</v>
      </c>
      <c r="D5146" s="91" t="s">
        <v>31399</v>
      </c>
      <c r="E5146" s="62" t="s">
        <v>15760</v>
      </c>
      <c r="F5146" s="62" t="s">
        <v>15764</v>
      </c>
    </row>
    <row r="5147" spans="1:6" x14ac:dyDescent="0.15">
      <c r="A5147" s="87" t="s">
        <v>2338</v>
      </c>
      <c r="B5147" s="91" t="s">
        <v>31400</v>
      </c>
      <c r="C5147" s="91" t="s">
        <v>31401</v>
      </c>
      <c r="D5147" s="91" t="s">
        <v>31402</v>
      </c>
      <c r="E5147" s="62" t="s">
        <v>15760</v>
      </c>
      <c r="F5147" s="62" t="s">
        <v>15764</v>
      </c>
    </row>
    <row r="5148" spans="1:6" x14ac:dyDescent="0.15">
      <c r="A5148" s="87" t="s">
        <v>2248</v>
      </c>
      <c r="B5148" s="91" t="s">
        <v>31403</v>
      </c>
      <c r="C5148" s="91" t="s">
        <v>31404</v>
      </c>
      <c r="D5148" s="91" t="s">
        <v>31405</v>
      </c>
      <c r="E5148" s="62" t="s">
        <v>15760</v>
      </c>
      <c r="F5148" s="62" t="s">
        <v>15764</v>
      </c>
    </row>
    <row r="5149" spans="1:6" x14ac:dyDescent="0.15">
      <c r="A5149" s="87" t="s">
        <v>2766</v>
      </c>
      <c r="B5149" s="91" t="s">
        <v>31406</v>
      </c>
      <c r="C5149" s="91" t="s">
        <v>31407</v>
      </c>
      <c r="D5149" s="91" t="s">
        <v>31408</v>
      </c>
      <c r="E5149" s="62" t="s">
        <v>15760</v>
      </c>
      <c r="F5149" s="62" t="s">
        <v>15764</v>
      </c>
    </row>
    <row r="5150" spans="1:6" x14ac:dyDescent="0.15">
      <c r="A5150" s="87" t="s">
        <v>2770</v>
      </c>
      <c r="B5150" s="91" t="s">
        <v>31409</v>
      </c>
      <c r="C5150" s="91" t="s">
        <v>31410</v>
      </c>
      <c r="D5150" s="91" t="s">
        <v>31411</v>
      </c>
      <c r="E5150" s="62" t="s">
        <v>15760</v>
      </c>
      <c r="F5150" s="62" t="s">
        <v>15764</v>
      </c>
    </row>
    <row r="5151" spans="1:6" x14ac:dyDescent="0.15">
      <c r="A5151" s="87" t="s">
        <v>2553</v>
      </c>
      <c r="B5151" s="91" t="s">
        <v>31412</v>
      </c>
      <c r="C5151" s="91" t="s">
        <v>31413</v>
      </c>
      <c r="D5151" s="91" t="s">
        <v>31414</v>
      </c>
      <c r="E5151" s="62" t="s">
        <v>15760</v>
      </c>
      <c r="F5151" s="62" t="s">
        <v>15764</v>
      </c>
    </row>
    <row r="5152" spans="1:6" x14ac:dyDescent="0.15">
      <c r="A5152" s="87" t="s">
        <v>2773</v>
      </c>
      <c r="B5152" s="91" t="s">
        <v>31415</v>
      </c>
      <c r="C5152" s="91" t="s">
        <v>31416</v>
      </c>
      <c r="D5152" s="91" t="s">
        <v>31417</v>
      </c>
      <c r="E5152" s="62" t="s">
        <v>15760</v>
      </c>
      <c r="F5152" s="62" t="s">
        <v>15764</v>
      </c>
    </row>
    <row r="5153" spans="1:6" x14ac:dyDescent="0.15">
      <c r="A5153" s="87" t="s">
        <v>2556</v>
      </c>
      <c r="B5153" s="91" t="s">
        <v>31418</v>
      </c>
      <c r="C5153" s="91" t="s">
        <v>31419</v>
      </c>
      <c r="D5153" s="91" t="s">
        <v>31420</v>
      </c>
      <c r="E5153" s="62" t="s">
        <v>15760</v>
      </c>
      <c r="F5153" s="62" t="s">
        <v>15764</v>
      </c>
    </row>
    <row r="5154" spans="1:6" x14ac:dyDescent="0.15">
      <c r="A5154" s="87" t="s">
        <v>2767</v>
      </c>
      <c r="B5154" s="91" t="s">
        <v>31421</v>
      </c>
      <c r="C5154" s="91" t="s">
        <v>31422</v>
      </c>
      <c r="D5154" s="91" t="s">
        <v>31423</v>
      </c>
      <c r="E5154" s="62" t="s">
        <v>15760</v>
      </c>
      <c r="F5154" s="62" t="s">
        <v>15764</v>
      </c>
    </row>
    <row r="5155" spans="1:6" x14ac:dyDescent="0.15">
      <c r="A5155" s="87" t="s">
        <v>693</v>
      </c>
      <c r="B5155" s="91" t="s">
        <v>31424</v>
      </c>
      <c r="C5155" s="91" t="s">
        <v>31425</v>
      </c>
      <c r="D5155" s="91" t="s">
        <v>31426</v>
      </c>
      <c r="E5155" s="62" t="s">
        <v>15760</v>
      </c>
      <c r="F5155" s="62" t="s">
        <v>15764</v>
      </c>
    </row>
    <row r="5156" spans="1:6" x14ac:dyDescent="0.15">
      <c r="A5156" s="87" t="s">
        <v>1249</v>
      </c>
      <c r="B5156" s="91" t="s">
        <v>31427</v>
      </c>
      <c r="C5156" s="91" t="s">
        <v>31428</v>
      </c>
      <c r="D5156" s="91" t="s">
        <v>31429</v>
      </c>
      <c r="E5156" s="62" t="s">
        <v>15760</v>
      </c>
      <c r="F5156" s="62" t="s">
        <v>15764</v>
      </c>
    </row>
    <row r="5157" spans="1:6" x14ac:dyDescent="0.15">
      <c r="A5157" s="87" t="s">
        <v>1531</v>
      </c>
      <c r="B5157" s="91" t="s">
        <v>31430</v>
      </c>
      <c r="C5157" s="91" t="s">
        <v>31431</v>
      </c>
      <c r="D5157" s="91" t="s">
        <v>31432</v>
      </c>
      <c r="E5157" s="62" t="s">
        <v>15760</v>
      </c>
      <c r="F5157" s="62" t="s">
        <v>15764</v>
      </c>
    </row>
    <row r="5158" spans="1:6" x14ac:dyDescent="0.15">
      <c r="A5158" s="87" t="s">
        <v>770</v>
      </c>
      <c r="B5158" s="91" t="s">
        <v>31433</v>
      </c>
      <c r="C5158" s="91" t="s">
        <v>31434</v>
      </c>
      <c r="D5158" s="91" t="s">
        <v>31435</v>
      </c>
      <c r="E5158" s="62" t="s">
        <v>15760</v>
      </c>
      <c r="F5158" s="62" t="s">
        <v>15764</v>
      </c>
    </row>
    <row r="5159" spans="1:6" x14ac:dyDescent="0.15">
      <c r="A5159" s="87" t="s">
        <v>1463</v>
      </c>
      <c r="B5159" s="91" t="s">
        <v>31436</v>
      </c>
      <c r="C5159" s="91" t="s">
        <v>31437</v>
      </c>
      <c r="D5159" s="91" t="s">
        <v>31438</v>
      </c>
      <c r="E5159" s="62" t="s">
        <v>15760</v>
      </c>
      <c r="F5159" s="62" t="s">
        <v>15764</v>
      </c>
    </row>
    <row r="5160" spans="1:6" x14ac:dyDescent="0.15">
      <c r="A5160" s="87" t="s">
        <v>1092</v>
      </c>
      <c r="B5160" s="91" t="s">
        <v>31439</v>
      </c>
      <c r="C5160" s="91" t="s">
        <v>31440</v>
      </c>
      <c r="D5160" s="91" t="s">
        <v>31441</v>
      </c>
      <c r="E5160" s="62" t="s">
        <v>15760</v>
      </c>
      <c r="F5160" s="62" t="s">
        <v>15764</v>
      </c>
    </row>
    <row r="5161" spans="1:6" x14ac:dyDescent="0.15">
      <c r="A5161" s="87" t="s">
        <v>1564</v>
      </c>
      <c r="B5161" s="91" t="s">
        <v>31442</v>
      </c>
      <c r="C5161" s="91" t="s">
        <v>31443</v>
      </c>
      <c r="D5161" s="91" t="s">
        <v>31444</v>
      </c>
      <c r="E5161" s="62" t="s">
        <v>15760</v>
      </c>
      <c r="F5161" s="62" t="s">
        <v>15764</v>
      </c>
    </row>
    <row r="5162" spans="1:6" x14ac:dyDescent="0.15">
      <c r="A5162" s="87" t="s">
        <v>2752</v>
      </c>
      <c r="B5162" s="91" t="s">
        <v>31445</v>
      </c>
      <c r="C5162" s="91" t="s">
        <v>31446</v>
      </c>
      <c r="D5162" s="91" t="s">
        <v>31447</v>
      </c>
      <c r="E5162" s="62" t="s">
        <v>15760</v>
      </c>
      <c r="F5162" s="62" t="s">
        <v>15764</v>
      </c>
    </row>
    <row r="5163" spans="1:6" x14ac:dyDescent="0.15">
      <c r="A5163" s="87" t="s">
        <v>1152</v>
      </c>
      <c r="B5163" s="91" t="s">
        <v>31448</v>
      </c>
      <c r="C5163" s="91" t="s">
        <v>31449</v>
      </c>
      <c r="D5163" s="91" t="s">
        <v>31450</v>
      </c>
      <c r="E5163" s="62" t="s">
        <v>15760</v>
      </c>
      <c r="F5163" s="62" t="s">
        <v>15764</v>
      </c>
    </row>
    <row r="5164" spans="1:6" x14ac:dyDescent="0.15">
      <c r="A5164" s="87" t="s">
        <v>666</v>
      </c>
      <c r="B5164" s="91" t="s">
        <v>31451</v>
      </c>
      <c r="C5164" s="91" t="s">
        <v>31452</v>
      </c>
      <c r="D5164" s="91" t="s">
        <v>31453</v>
      </c>
      <c r="E5164" s="62" t="s">
        <v>15760</v>
      </c>
      <c r="F5164" s="62" t="s">
        <v>15764</v>
      </c>
    </row>
    <row r="5165" spans="1:6" x14ac:dyDescent="0.15">
      <c r="A5165" s="87" t="s">
        <v>1854</v>
      </c>
      <c r="B5165" s="91" t="s">
        <v>31454</v>
      </c>
      <c r="C5165" s="91" t="s">
        <v>31455</v>
      </c>
      <c r="D5165" s="91" t="s">
        <v>31456</v>
      </c>
      <c r="E5165" s="62" t="s">
        <v>15760</v>
      </c>
      <c r="F5165" s="62" t="s">
        <v>15764</v>
      </c>
    </row>
    <row r="5166" spans="1:6" x14ac:dyDescent="0.15">
      <c r="A5166" s="87" t="s">
        <v>931</v>
      </c>
      <c r="B5166" s="91" t="s">
        <v>31457</v>
      </c>
      <c r="C5166" s="91" t="s">
        <v>31458</v>
      </c>
      <c r="D5166" s="91" t="s">
        <v>31459</v>
      </c>
      <c r="E5166" s="62" t="s">
        <v>15760</v>
      </c>
      <c r="F5166" s="62" t="s">
        <v>15764</v>
      </c>
    </row>
    <row r="5167" spans="1:6" x14ac:dyDescent="0.15">
      <c r="A5167" s="87" t="s">
        <v>2994</v>
      </c>
      <c r="B5167" s="91" t="s">
        <v>31460</v>
      </c>
      <c r="C5167" s="91" t="s">
        <v>31461</v>
      </c>
      <c r="D5167" s="91" t="s">
        <v>31462</v>
      </c>
      <c r="E5167" s="62" t="s">
        <v>15760</v>
      </c>
      <c r="F5167" s="62" t="s">
        <v>15764</v>
      </c>
    </row>
    <row r="5168" spans="1:6" x14ac:dyDescent="0.15">
      <c r="A5168" s="87" t="s">
        <v>2997</v>
      </c>
      <c r="B5168" s="91" t="s">
        <v>31463</v>
      </c>
      <c r="C5168" s="91" t="s">
        <v>31464</v>
      </c>
      <c r="D5168" s="91" t="s">
        <v>31465</v>
      </c>
      <c r="E5168" s="62" t="s">
        <v>15760</v>
      </c>
      <c r="F5168" s="62" t="s">
        <v>15764</v>
      </c>
    </row>
    <row r="5169" spans="1:6" x14ac:dyDescent="0.15">
      <c r="A5169" s="87" t="s">
        <v>3000</v>
      </c>
      <c r="B5169" s="91" t="s">
        <v>31466</v>
      </c>
      <c r="C5169" s="91" t="s">
        <v>31467</v>
      </c>
      <c r="D5169" s="91" t="s">
        <v>31468</v>
      </c>
      <c r="E5169" s="62" t="s">
        <v>15760</v>
      </c>
      <c r="F5169" s="62" t="s">
        <v>15764</v>
      </c>
    </row>
    <row r="5170" spans="1:6" x14ac:dyDescent="0.15">
      <c r="A5170" s="87" t="s">
        <v>3003</v>
      </c>
      <c r="B5170" s="91" t="s">
        <v>31469</v>
      </c>
      <c r="C5170" s="91" t="s">
        <v>31470</v>
      </c>
      <c r="D5170" s="91" t="s">
        <v>31471</v>
      </c>
      <c r="E5170" s="62" t="s">
        <v>15760</v>
      </c>
      <c r="F5170" s="62" t="s">
        <v>15764</v>
      </c>
    </row>
    <row r="5171" spans="1:6" x14ac:dyDescent="0.15">
      <c r="A5171" s="87" t="s">
        <v>2037</v>
      </c>
      <c r="B5171" s="91" t="s">
        <v>31472</v>
      </c>
      <c r="C5171" s="91" t="s">
        <v>31473</v>
      </c>
      <c r="D5171" s="91" t="s">
        <v>31474</v>
      </c>
      <c r="E5171" s="62" t="s">
        <v>15760</v>
      </c>
      <c r="F5171" s="62" t="s">
        <v>15764</v>
      </c>
    </row>
    <row r="5172" spans="1:6" x14ac:dyDescent="0.15">
      <c r="A5172" s="87" t="s">
        <v>1200</v>
      </c>
      <c r="B5172" s="91" t="s">
        <v>31475</v>
      </c>
      <c r="C5172" s="91" t="s">
        <v>31476</v>
      </c>
      <c r="D5172" s="91" t="s">
        <v>31477</v>
      </c>
      <c r="E5172" s="62" t="s">
        <v>15760</v>
      </c>
      <c r="F5172" s="62" t="s">
        <v>15764</v>
      </c>
    </row>
    <row r="5173" spans="1:6" x14ac:dyDescent="0.15">
      <c r="A5173" s="87" t="s">
        <v>1310</v>
      </c>
      <c r="B5173" s="91" t="s">
        <v>31478</v>
      </c>
      <c r="C5173" s="91" t="s">
        <v>31479</v>
      </c>
      <c r="D5173" s="91" t="s">
        <v>31480</v>
      </c>
      <c r="E5173" s="62" t="s">
        <v>15760</v>
      </c>
      <c r="F5173" s="62" t="s">
        <v>15764</v>
      </c>
    </row>
    <row r="5174" spans="1:6" x14ac:dyDescent="0.15">
      <c r="A5174" s="87" t="s">
        <v>812</v>
      </c>
      <c r="B5174" s="91" t="s">
        <v>31481</v>
      </c>
      <c r="C5174" s="91" t="s">
        <v>31482</v>
      </c>
      <c r="D5174" s="91" t="s">
        <v>31483</v>
      </c>
      <c r="E5174" s="62" t="s">
        <v>15760</v>
      </c>
      <c r="F5174" s="62" t="s">
        <v>15764</v>
      </c>
    </row>
    <row r="5175" spans="1:6" x14ac:dyDescent="0.15">
      <c r="A5175" s="87" t="s">
        <v>1472</v>
      </c>
      <c r="B5175" s="91" t="s">
        <v>31484</v>
      </c>
      <c r="C5175" s="91" t="s">
        <v>31485</v>
      </c>
      <c r="D5175" s="91" t="s">
        <v>31486</v>
      </c>
      <c r="E5175" s="62" t="s">
        <v>15760</v>
      </c>
      <c r="F5175" s="62" t="s">
        <v>15764</v>
      </c>
    </row>
    <row r="5176" spans="1:6" x14ac:dyDescent="0.15">
      <c r="A5176" s="87" t="s">
        <v>1104</v>
      </c>
      <c r="B5176" s="91" t="s">
        <v>31487</v>
      </c>
      <c r="C5176" s="91" t="s">
        <v>31488</v>
      </c>
      <c r="D5176" s="91" t="s">
        <v>31489</v>
      </c>
      <c r="E5176" s="62" t="s">
        <v>15760</v>
      </c>
      <c r="F5176" s="62" t="s">
        <v>15764</v>
      </c>
    </row>
    <row r="5177" spans="1:6" x14ac:dyDescent="0.15">
      <c r="A5177" s="87" t="s">
        <v>3076</v>
      </c>
      <c r="B5177" s="91" t="s">
        <v>31490</v>
      </c>
      <c r="C5177" s="91" t="s">
        <v>31491</v>
      </c>
      <c r="D5177" s="91" t="s">
        <v>31492</v>
      </c>
      <c r="E5177" s="62" t="s">
        <v>15760</v>
      </c>
      <c r="F5177" s="62" t="s">
        <v>15764</v>
      </c>
    </row>
    <row r="5178" spans="1:6" x14ac:dyDescent="0.15">
      <c r="A5178" s="87" t="s">
        <v>1107</v>
      </c>
      <c r="B5178" s="91" t="s">
        <v>31493</v>
      </c>
      <c r="C5178" s="91" t="s">
        <v>31494</v>
      </c>
      <c r="D5178" s="91" t="s">
        <v>31495</v>
      </c>
      <c r="E5178" s="62" t="s">
        <v>15760</v>
      </c>
      <c r="F5178" s="62" t="s">
        <v>15764</v>
      </c>
    </row>
    <row r="5179" spans="1:6" x14ac:dyDescent="0.15">
      <c r="A5179" s="87" t="s">
        <v>1877</v>
      </c>
      <c r="B5179" s="91" t="s">
        <v>31496</v>
      </c>
      <c r="C5179" s="91" t="s">
        <v>31497</v>
      </c>
      <c r="D5179" s="91" t="s">
        <v>31498</v>
      </c>
      <c r="E5179" s="62" t="s">
        <v>15760</v>
      </c>
      <c r="F5179" s="62" t="s">
        <v>15764</v>
      </c>
    </row>
    <row r="5180" spans="1:6" x14ac:dyDescent="0.15">
      <c r="A5180" s="87" t="s">
        <v>1110</v>
      </c>
      <c r="B5180" s="91" t="s">
        <v>31499</v>
      </c>
      <c r="C5180" s="91" t="s">
        <v>31500</v>
      </c>
      <c r="D5180" s="91" t="s">
        <v>31501</v>
      </c>
      <c r="E5180" s="62" t="s">
        <v>15760</v>
      </c>
      <c r="F5180" s="62" t="s">
        <v>15764</v>
      </c>
    </row>
    <row r="5181" spans="1:6" x14ac:dyDescent="0.15">
      <c r="A5181" s="87" t="s">
        <v>2508</v>
      </c>
      <c r="B5181" s="91" t="s">
        <v>31502</v>
      </c>
      <c r="C5181" s="91" t="s">
        <v>31503</v>
      </c>
      <c r="D5181" s="91" t="s">
        <v>31504</v>
      </c>
      <c r="E5181" s="62" t="s">
        <v>15760</v>
      </c>
      <c r="F5181" s="62" t="s">
        <v>15764</v>
      </c>
    </row>
    <row r="5182" spans="1:6" x14ac:dyDescent="0.15">
      <c r="A5182" s="87" t="s">
        <v>2197</v>
      </c>
      <c r="B5182" s="91" t="s">
        <v>31505</v>
      </c>
      <c r="C5182" s="91" t="s">
        <v>31506</v>
      </c>
      <c r="D5182" s="91" t="s">
        <v>31507</v>
      </c>
      <c r="E5182" s="62" t="s">
        <v>15760</v>
      </c>
      <c r="F5182" s="62" t="s">
        <v>15764</v>
      </c>
    </row>
    <row r="5183" spans="1:6" x14ac:dyDescent="0.15">
      <c r="A5183" s="87" t="s">
        <v>1384</v>
      </c>
      <c r="B5183" s="91" t="s">
        <v>31508</v>
      </c>
      <c r="C5183" s="91" t="s">
        <v>31509</v>
      </c>
      <c r="D5183" s="91" t="s">
        <v>31510</v>
      </c>
      <c r="E5183" s="62" t="s">
        <v>15760</v>
      </c>
      <c r="F5183" s="62" t="s">
        <v>15764</v>
      </c>
    </row>
    <row r="5184" spans="1:6" x14ac:dyDescent="0.15">
      <c r="A5184" s="87" t="s">
        <v>1753</v>
      </c>
      <c r="B5184" s="91" t="s">
        <v>31511</v>
      </c>
      <c r="C5184" s="91" t="s">
        <v>31512</v>
      </c>
      <c r="D5184" s="91" t="s">
        <v>31513</v>
      </c>
      <c r="E5184" s="62" t="s">
        <v>15760</v>
      </c>
      <c r="F5184" s="62" t="s">
        <v>15764</v>
      </c>
    </row>
    <row r="5185" spans="1:6" x14ac:dyDescent="0.15">
      <c r="A5185" s="87" t="s">
        <v>2103</v>
      </c>
      <c r="B5185" s="91" t="s">
        <v>31514</v>
      </c>
      <c r="C5185" s="91" t="s">
        <v>31515</v>
      </c>
      <c r="D5185" s="91" t="s">
        <v>31516</v>
      </c>
      <c r="E5185" s="62" t="s">
        <v>15760</v>
      </c>
      <c r="F5185" s="62" t="s">
        <v>15764</v>
      </c>
    </row>
    <row r="5186" spans="1:6" x14ac:dyDescent="0.15">
      <c r="A5186" s="87" t="s">
        <v>3061</v>
      </c>
      <c r="B5186" s="91" t="s">
        <v>31517</v>
      </c>
      <c r="C5186" s="91" t="s">
        <v>31518</v>
      </c>
      <c r="D5186" s="91" t="s">
        <v>31519</v>
      </c>
      <c r="E5186" s="62" t="s">
        <v>15760</v>
      </c>
      <c r="F5186" s="62" t="s">
        <v>15764</v>
      </c>
    </row>
    <row r="5187" spans="1:6" x14ac:dyDescent="0.15">
      <c r="A5187" s="87" t="s">
        <v>3079</v>
      </c>
      <c r="B5187" s="91" t="s">
        <v>31520</v>
      </c>
      <c r="C5187" s="91" t="s">
        <v>31521</v>
      </c>
      <c r="D5187" s="91" t="s">
        <v>31522</v>
      </c>
      <c r="E5187" s="62" t="s">
        <v>15760</v>
      </c>
      <c r="F5187" s="62" t="s">
        <v>15764</v>
      </c>
    </row>
    <row r="5188" spans="1:6" x14ac:dyDescent="0.15">
      <c r="A5188" s="87" t="s">
        <v>2939</v>
      </c>
      <c r="B5188" s="91" t="s">
        <v>31523</v>
      </c>
      <c r="C5188" s="91" t="s">
        <v>31524</v>
      </c>
      <c r="D5188" s="91" t="s">
        <v>31525</v>
      </c>
      <c r="E5188" s="62" t="s">
        <v>15760</v>
      </c>
      <c r="F5188" s="62" t="s">
        <v>15764</v>
      </c>
    </row>
    <row r="5189" spans="1:6" x14ac:dyDescent="0.15">
      <c r="A5189" s="87" t="s">
        <v>1725</v>
      </c>
      <c r="B5189" s="91" t="s">
        <v>31526</v>
      </c>
      <c r="C5189" s="91" t="s">
        <v>31527</v>
      </c>
      <c r="D5189" s="91" t="s">
        <v>31528</v>
      </c>
      <c r="E5189" s="62" t="s">
        <v>15760</v>
      </c>
      <c r="F5189" s="62" t="s">
        <v>15764</v>
      </c>
    </row>
    <row r="5190" spans="1:6" x14ac:dyDescent="0.15">
      <c r="A5190" s="87" t="s">
        <v>3197</v>
      </c>
      <c r="B5190" s="91" t="s">
        <v>31529</v>
      </c>
      <c r="C5190" s="91" t="s">
        <v>31530</v>
      </c>
      <c r="D5190" s="91" t="s">
        <v>31531</v>
      </c>
      <c r="E5190" s="62" t="s">
        <v>15760</v>
      </c>
      <c r="F5190" s="62" t="s">
        <v>15764</v>
      </c>
    </row>
    <row r="5191" spans="1:6" x14ac:dyDescent="0.15">
      <c r="A5191" s="87" t="s">
        <v>3233</v>
      </c>
      <c r="B5191" s="91" t="s">
        <v>31532</v>
      </c>
      <c r="C5191" s="91" t="s">
        <v>31533</v>
      </c>
      <c r="D5191" s="91" t="s">
        <v>31534</v>
      </c>
      <c r="E5191" s="62" t="s">
        <v>15760</v>
      </c>
      <c r="F5191" s="62" t="s">
        <v>15764</v>
      </c>
    </row>
    <row r="5192" spans="1:6" x14ac:dyDescent="0.15">
      <c r="A5192" s="87" t="s">
        <v>1218</v>
      </c>
      <c r="B5192" s="91" t="s">
        <v>31535</v>
      </c>
      <c r="C5192" s="91" t="s">
        <v>31536</v>
      </c>
      <c r="D5192" s="91" t="s">
        <v>31537</v>
      </c>
      <c r="E5192" s="62" t="s">
        <v>15760</v>
      </c>
      <c r="F5192" s="62" t="s">
        <v>15764</v>
      </c>
    </row>
    <row r="5193" spans="1:6" x14ac:dyDescent="0.15">
      <c r="A5193" s="87" t="s">
        <v>1212</v>
      </c>
      <c r="B5193" s="91" t="s">
        <v>31538</v>
      </c>
      <c r="C5193" s="91" t="s">
        <v>31539</v>
      </c>
      <c r="D5193" s="91" t="s">
        <v>31540</v>
      </c>
      <c r="E5193" s="62" t="s">
        <v>15760</v>
      </c>
      <c r="F5193" s="62" t="s">
        <v>15764</v>
      </c>
    </row>
    <row r="5194" spans="1:6" x14ac:dyDescent="0.15">
      <c r="A5194" s="87" t="s">
        <v>2656</v>
      </c>
      <c r="B5194" s="91" t="s">
        <v>31541</v>
      </c>
      <c r="C5194" s="91" t="s">
        <v>31542</v>
      </c>
      <c r="D5194" s="91" t="s">
        <v>31543</v>
      </c>
      <c r="E5194" s="62" t="s">
        <v>15760</v>
      </c>
      <c r="F5194" s="62" t="s">
        <v>15764</v>
      </c>
    </row>
    <row r="5195" spans="1:6" x14ac:dyDescent="0.15">
      <c r="A5195" s="87" t="s">
        <v>1360</v>
      </c>
      <c r="B5195" s="91" t="s">
        <v>31544</v>
      </c>
      <c r="C5195" s="91" t="s">
        <v>31545</v>
      </c>
      <c r="D5195" s="91" t="s">
        <v>31546</v>
      </c>
      <c r="E5195" s="62" t="s">
        <v>15760</v>
      </c>
      <c r="F5195" s="62" t="s">
        <v>15764</v>
      </c>
    </row>
    <row r="5196" spans="1:6" x14ac:dyDescent="0.15">
      <c r="A5196" s="87" t="s">
        <v>833</v>
      </c>
      <c r="B5196" s="91" t="s">
        <v>31547</v>
      </c>
      <c r="C5196" s="91" t="s">
        <v>31548</v>
      </c>
      <c r="D5196" s="91" t="s">
        <v>31549</v>
      </c>
      <c r="E5196" s="62" t="s">
        <v>15760</v>
      </c>
      <c r="F5196" s="62" t="s">
        <v>15764</v>
      </c>
    </row>
    <row r="5197" spans="1:6" x14ac:dyDescent="0.15">
      <c r="A5197" s="87" t="s">
        <v>1795</v>
      </c>
      <c r="B5197" s="91" t="s">
        <v>31550</v>
      </c>
      <c r="C5197" s="91" t="s">
        <v>31551</v>
      </c>
      <c r="D5197" s="91" t="s">
        <v>31552</v>
      </c>
      <c r="E5197" s="62" t="s">
        <v>15760</v>
      </c>
      <c r="F5197" s="62" t="s">
        <v>15764</v>
      </c>
    </row>
    <row r="5198" spans="1:6" x14ac:dyDescent="0.15">
      <c r="A5198" s="87" t="s">
        <v>981</v>
      </c>
      <c r="B5198" s="91" t="s">
        <v>31553</v>
      </c>
      <c r="C5198" s="91" t="s">
        <v>31554</v>
      </c>
      <c r="D5198" s="91" t="s">
        <v>31555</v>
      </c>
      <c r="E5198" s="62" t="s">
        <v>15760</v>
      </c>
      <c r="F5198" s="62" t="s">
        <v>15764</v>
      </c>
    </row>
    <row r="5199" spans="1:6" x14ac:dyDescent="0.15">
      <c r="A5199" s="87" t="s">
        <v>1714</v>
      </c>
      <c r="B5199" s="91" t="s">
        <v>31556</v>
      </c>
      <c r="C5199" s="91" t="s">
        <v>31557</v>
      </c>
      <c r="D5199" s="91" t="s">
        <v>31558</v>
      </c>
      <c r="E5199" s="62" t="s">
        <v>15760</v>
      </c>
      <c r="F5199" s="62" t="s">
        <v>15764</v>
      </c>
    </row>
    <row r="5200" spans="1:6" x14ac:dyDescent="0.15">
      <c r="A5200" s="87" t="s">
        <v>31559</v>
      </c>
      <c r="B5200" s="91" t="s">
        <v>31560</v>
      </c>
      <c r="C5200" s="91" t="s">
        <v>31561</v>
      </c>
      <c r="D5200" s="91" t="s">
        <v>31562</v>
      </c>
      <c r="E5200" s="62" t="s">
        <v>15760</v>
      </c>
      <c r="F5200" s="62" t="s">
        <v>15764</v>
      </c>
    </row>
    <row r="5201" spans="1:6" x14ac:dyDescent="0.15">
      <c r="A5201" s="87" t="s">
        <v>2511</v>
      </c>
      <c r="B5201" s="91" t="s">
        <v>31563</v>
      </c>
      <c r="C5201" s="91" t="s">
        <v>31564</v>
      </c>
      <c r="D5201" s="91" t="s">
        <v>31565</v>
      </c>
      <c r="E5201" s="62" t="s">
        <v>15760</v>
      </c>
      <c r="F5201" s="62" t="s">
        <v>15764</v>
      </c>
    </row>
    <row r="5202" spans="1:6" x14ac:dyDescent="0.15">
      <c r="A5202" s="87" t="s">
        <v>824</v>
      </c>
      <c r="B5202" s="91" t="s">
        <v>31566</v>
      </c>
      <c r="C5202" s="91" t="s">
        <v>31567</v>
      </c>
      <c r="D5202" s="91" t="s">
        <v>31568</v>
      </c>
      <c r="E5202" s="62" t="s">
        <v>15760</v>
      </c>
      <c r="F5202" s="62" t="s">
        <v>15764</v>
      </c>
    </row>
    <row r="5203" spans="1:6" x14ac:dyDescent="0.15">
      <c r="A5203" s="87" t="s">
        <v>2551</v>
      </c>
      <c r="B5203" s="91" t="s">
        <v>31569</v>
      </c>
      <c r="C5203" s="91" t="s">
        <v>31570</v>
      </c>
      <c r="D5203" s="91" t="s">
        <v>31571</v>
      </c>
      <c r="E5203" s="62" t="s">
        <v>15760</v>
      </c>
      <c r="F5203" s="62" t="s">
        <v>15764</v>
      </c>
    </row>
    <row r="5204" spans="1:6" x14ac:dyDescent="0.15">
      <c r="A5204" s="87" t="s">
        <v>1976</v>
      </c>
      <c r="B5204" s="91" t="s">
        <v>31572</v>
      </c>
      <c r="C5204" s="91" t="s">
        <v>31573</v>
      </c>
      <c r="D5204" s="91" t="s">
        <v>31574</v>
      </c>
      <c r="E5204" s="62" t="s">
        <v>15760</v>
      </c>
      <c r="F5204" s="62" t="s">
        <v>15764</v>
      </c>
    </row>
    <row r="5205" spans="1:6" x14ac:dyDescent="0.15">
      <c r="A5205" s="87" t="s">
        <v>1395</v>
      </c>
      <c r="B5205" s="91" t="s">
        <v>31575</v>
      </c>
      <c r="C5205" s="91" t="s">
        <v>31576</v>
      </c>
      <c r="D5205" s="91" t="s">
        <v>31577</v>
      </c>
      <c r="E5205" s="62" t="s">
        <v>15760</v>
      </c>
      <c r="F5205" s="62" t="s">
        <v>15764</v>
      </c>
    </row>
    <row r="5206" spans="1:6" x14ac:dyDescent="0.15">
      <c r="A5206" s="87" t="s">
        <v>2140</v>
      </c>
      <c r="B5206" s="91" t="s">
        <v>31578</v>
      </c>
      <c r="C5206" s="91" t="s">
        <v>31579</v>
      </c>
      <c r="D5206" s="91" t="s">
        <v>31580</v>
      </c>
      <c r="E5206" s="62" t="s">
        <v>15760</v>
      </c>
      <c r="F5206" s="62" t="s">
        <v>15764</v>
      </c>
    </row>
    <row r="5207" spans="1:6" x14ac:dyDescent="0.15">
      <c r="A5207" s="87" t="s">
        <v>836</v>
      </c>
      <c r="B5207" s="91" t="s">
        <v>31581</v>
      </c>
      <c r="C5207" s="91" t="s">
        <v>31582</v>
      </c>
      <c r="D5207" s="91" t="s">
        <v>31583</v>
      </c>
      <c r="E5207" s="62" t="s">
        <v>15760</v>
      </c>
      <c r="F5207" s="62" t="s">
        <v>15764</v>
      </c>
    </row>
    <row r="5208" spans="1:6" x14ac:dyDescent="0.15">
      <c r="A5208" s="87" t="s">
        <v>1786</v>
      </c>
      <c r="B5208" s="91" t="s">
        <v>31584</v>
      </c>
      <c r="C5208" s="91" t="s">
        <v>31585</v>
      </c>
      <c r="D5208" s="91" t="s">
        <v>31586</v>
      </c>
      <c r="E5208" s="62" t="s">
        <v>15760</v>
      </c>
      <c r="F5208" s="62" t="s">
        <v>15764</v>
      </c>
    </row>
    <row r="5209" spans="1:6" x14ac:dyDescent="0.15">
      <c r="A5209" s="87" t="s">
        <v>2365</v>
      </c>
      <c r="B5209" s="91" t="s">
        <v>31587</v>
      </c>
      <c r="C5209" s="91" t="s">
        <v>31588</v>
      </c>
      <c r="D5209" s="91" t="s">
        <v>31589</v>
      </c>
      <c r="E5209" s="62" t="s">
        <v>15760</v>
      </c>
      <c r="F5209" s="62" t="s">
        <v>15764</v>
      </c>
    </row>
    <row r="5210" spans="1:6" x14ac:dyDescent="0.15">
      <c r="A5210" s="87" t="s">
        <v>862</v>
      </c>
      <c r="B5210" s="91" t="s">
        <v>31590</v>
      </c>
      <c r="C5210" s="91" t="s">
        <v>31591</v>
      </c>
      <c r="D5210" s="91" t="s">
        <v>31592</v>
      </c>
      <c r="E5210" s="62" t="s">
        <v>15760</v>
      </c>
      <c r="F5210" s="62" t="s">
        <v>15764</v>
      </c>
    </row>
    <row r="5211" spans="1:6" x14ac:dyDescent="0.15">
      <c r="A5211" s="87" t="s">
        <v>2431</v>
      </c>
      <c r="B5211" s="91" t="s">
        <v>31593</v>
      </c>
      <c r="C5211" s="91" t="s">
        <v>31594</v>
      </c>
      <c r="D5211" s="91" t="s">
        <v>31595</v>
      </c>
      <c r="E5211" s="62" t="s">
        <v>15760</v>
      </c>
      <c r="F5211" s="62" t="s">
        <v>15764</v>
      </c>
    </row>
    <row r="5212" spans="1:6" x14ac:dyDescent="0.15">
      <c r="A5212" s="87" t="s">
        <v>1734</v>
      </c>
      <c r="B5212" s="91" t="s">
        <v>31596</v>
      </c>
      <c r="C5212" s="91" t="s">
        <v>31597</v>
      </c>
      <c r="D5212" s="91" t="s">
        <v>31598</v>
      </c>
      <c r="E5212" s="62" t="s">
        <v>15760</v>
      </c>
      <c r="F5212" s="62" t="s">
        <v>15764</v>
      </c>
    </row>
    <row r="5213" spans="1:6" x14ac:dyDescent="0.15">
      <c r="A5213" s="87" t="s">
        <v>898</v>
      </c>
      <c r="B5213" s="91" t="s">
        <v>31599</v>
      </c>
      <c r="C5213" s="91" t="s">
        <v>31600</v>
      </c>
      <c r="D5213" s="91" t="s">
        <v>31601</v>
      </c>
      <c r="E5213" s="62" t="s">
        <v>15760</v>
      </c>
      <c r="F5213" s="62" t="s">
        <v>15764</v>
      </c>
    </row>
    <row r="5214" spans="1:6" x14ac:dyDescent="0.15">
      <c r="A5214" s="87" t="s">
        <v>3094</v>
      </c>
      <c r="B5214" s="91" t="s">
        <v>31602</v>
      </c>
      <c r="C5214" s="91" t="s">
        <v>31603</v>
      </c>
      <c r="D5214" s="91" t="s">
        <v>31604</v>
      </c>
      <c r="E5214" s="62" t="s">
        <v>15760</v>
      </c>
      <c r="F5214" s="62" t="s">
        <v>15764</v>
      </c>
    </row>
    <row r="5215" spans="1:6" x14ac:dyDescent="0.15">
      <c r="A5215" s="87" t="s">
        <v>871</v>
      </c>
      <c r="B5215" s="91" t="s">
        <v>31605</v>
      </c>
      <c r="C5215" s="91" t="s">
        <v>31606</v>
      </c>
      <c r="D5215" s="91" t="s">
        <v>31607</v>
      </c>
      <c r="E5215" s="62" t="s">
        <v>15760</v>
      </c>
      <c r="F5215" s="62" t="s">
        <v>15764</v>
      </c>
    </row>
    <row r="5216" spans="1:6" x14ac:dyDescent="0.15">
      <c r="A5216" s="87" t="s">
        <v>1014</v>
      </c>
      <c r="B5216" s="91" t="s">
        <v>31608</v>
      </c>
      <c r="C5216" s="91" t="s">
        <v>31609</v>
      </c>
      <c r="D5216" s="91" t="s">
        <v>31610</v>
      </c>
      <c r="E5216" s="62" t="s">
        <v>15760</v>
      </c>
      <c r="F5216" s="62" t="s">
        <v>15764</v>
      </c>
    </row>
    <row r="5217" spans="1:6" x14ac:dyDescent="0.15">
      <c r="A5217" s="87" t="s">
        <v>818</v>
      </c>
      <c r="B5217" s="91" t="s">
        <v>31611</v>
      </c>
      <c r="C5217" s="91" t="s">
        <v>31612</v>
      </c>
      <c r="D5217" s="91" t="s">
        <v>31613</v>
      </c>
      <c r="E5217" s="62" t="s">
        <v>15760</v>
      </c>
      <c r="F5217" s="62" t="s">
        <v>15764</v>
      </c>
    </row>
    <row r="5218" spans="1:6" x14ac:dyDescent="0.15">
      <c r="A5218" s="87" t="s">
        <v>821</v>
      </c>
      <c r="B5218" s="91" t="s">
        <v>31614</v>
      </c>
      <c r="C5218" s="91" t="s">
        <v>31615</v>
      </c>
      <c r="D5218" s="91" t="s">
        <v>31616</v>
      </c>
      <c r="E5218" s="62" t="s">
        <v>15760</v>
      </c>
      <c r="F5218" s="62" t="s">
        <v>15764</v>
      </c>
    </row>
    <row r="5219" spans="1:6" x14ac:dyDescent="0.15">
      <c r="A5219" s="87" t="s">
        <v>1017</v>
      </c>
      <c r="B5219" s="91" t="s">
        <v>31617</v>
      </c>
      <c r="C5219" s="91" t="s">
        <v>31618</v>
      </c>
      <c r="D5219" s="91" t="s">
        <v>31619</v>
      </c>
      <c r="E5219" s="62" t="s">
        <v>15760</v>
      </c>
      <c r="F5219" s="62" t="s">
        <v>15764</v>
      </c>
    </row>
    <row r="5220" spans="1:6" x14ac:dyDescent="0.15">
      <c r="A5220" s="87" t="s">
        <v>2661</v>
      </c>
      <c r="B5220" s="91" t="s">
        <v>31620</v>
      </c>
      <c r="C5220" s="91" t="s">
        <v>31621</v>
      </c>
      <c r="D5220" s="91" t="s">
        <v>31622</v>
      </c>
      <c r="E5220" s="62" t="s">
        <v>15760</v>
      </c>
      <c r="F5220" s="62" t="s">
        <v>15764</v>
      </c>
    </row>
    <row r="5221" spans="1:6" x14ac:dyDescent="0.15">
      <c r="A5221" s="87" t="s">
        <v>1020</v>
      </c>
      <c r="B5221" s="91" t="s">
        <v>31623</v>
      </c>
      <c r="C5221" s="91" t="s">
        <v>31624</v>
      </c>
      <c r="D5221" s="91" t="s">
        <v>31625</v>
      </c>
      <c r="E5221" s="62" t="s">
        <v>15760</v>
      </c>
      <c r="F5221" s="62" t="s">
        <v>15764</v>
      </c>
    </row>
    <row r="5222" spans="1:6" x14ac:dyDescent="0.15">
      <c r="A5222" s="87" t="s">
        <v>839</v>
      </c>
      <c r="B5222" s="91" t="s">
        <v>31626</v>
      </c>
      <c r="C5222" s="91" t="s">
        <v>31627</v>
      </c>
      <c r="D5222" s="91" t="s">
        <v>31628</v>
      </c>
      <c r="E5222" s="62" t="s">
        <v>15760</v>
      </c>
      <c r="F5222" s="62" t="s">
        <v>15764</v>
      </c>
    </row>
    <row r="5223" spans="1:6" x14ac:dyDescent="0.15">
      <c r="A5223" s="87" t="s">
        <v>1292</v>
      </c>
      <c r="B5223" s="91" t="s">
        <v>31629</v>
      </c>
      <c r="C5223" s="91" t="s">
        <v>31630</v>
      </c>
      <c r="D5223" s="91" t="s">
        <v>31631</v>
      </c>
      <c r="E5223" s="62" t="s">
        <v>15760</v>
      </c>
      <c r="F5223" s="62" t="s">
        <v>15764</v>
      </c>
    </row>
    <row r="5224" spans="1:6" x14ac:dyDescent="0.15">
      <c r="A5224" s="87" t="s">
        <v>2417</v>
      </c>
      <c r="B5224" s="91" t="s">
        <v>31632</v>
      </c>
      <c r="C5224" s="91" t="s">
        <v>31633</v>
      </c>
      <c r="D5224" s="91" t="s">
        <v>31634</v>
      </c>
      <c r="E5224" s="62" t="s">
        <v>15760</v>
      </c>
      <c r="F5224" s="62" t="s">
        <v>15764</v>
      </c>
    </row>
    <row r="5225" spans="1:6" x14ac:dyDescent="0.15">
      <c r="A5225" s="87" t="s">
        <v>2161</v>
      </c>
      <c r="B5225" s="91" t="s">
        <v>31635</v>
      </c>
      <c r="C5225" s="91" t="s">
        <v>31636</v>
      </c>
      <c r="D5225" s="91" t="s">
        <v>31637</v>
      </c>
      <c r="E5225" s="62" t="s">
        <v>15760</v>
      </c>
      <c r="F5225" s="62" t="s">
        <v>15764</v>
      </c>
    </row>
    <row r="5226" spans="1:6" x14ac:dyDescent="0.15">
      <c r="A5226" s="87" t="s">
        <v>2392</v>
      </c>
      <c r="B5226" s="91" t="s">
        <v>31638</v>
      </c>
      <c r="C5226" s="91" t="s">
        <v>31639</v>
      </c>
      <c r="D5226" s="91" t="s">
        <v>31640</v>
      </c>
      <c r="E5226" s="62" t="s">
        <v>15760</v>
      </c>
      <c r="F5226" s="62" t="s">
        <v>15764</v>
      </c>
    </row>
    <row r="5227" spans="1:6" x14ac:dyDescent="0.15">
      <c r="A5227" s="87" t="s">
        <v>3114</v>
      </c>
      <c r="B5227" s="91" t="s">
        <v>31641</v>
      </c>
      <c r="C5227" s="91" t="s">
        <v>31642</v>
      </c>
      <c r="D5227" s="91" t="s">
        <v>31643</v>
      </c>
      <c r="E5227" s="62" t="s">
        <v>15760</v>
      </c>
      <c r="F5227" s="62" t="s">
        <v>15764</v>
      </c>
    </row>
    <row r="5228" spans="1:6" x14ac:dyDescent="0.15">
      <c r="A5228" s="87" t="s">
        <v>996</v>
      </c>
      <c r="B5228" s="91" t="s">
        <v>31644</v>
      </c>
      <c r="C5228" s="91" t="s">
        <v>31645</v>
      </c>
      <c r="D5228" s="91" t="s">
        <v>31646</v>
      </c>
      <c r="E5228" s="62" t="s">
        <v>15760</v>
      </c>
      <c r="F5228" s="62" t="s">
        <v>15764</v>
      </c>
    </row>
    <row r="5229" spans="1:6" x14ac:dyDescent="0.15">
      <c r="A5229" s="87" t="s">
        <v>2084</v>
      </c>
      <c r="B5229" s="91" t="s">
        <v>31647</v>
      </c>
      <c r="C5229" s="91" t="s">
        <v>31648</v>
      </c>
      <c r="D5229" s="91" t="s">
        <v>31649</v>
      </c>
      <c r="E5229" s="62" t="s">
        <v>15760</v>
      </c>
      <c r="F5229" s="62" t="s">
        <v>15764</v>
      </c>
    </row>
    <row r="5230" spans="1:6" x14ac:dyDescent="0.15">
      <c r="A5230" s="87" t="s">
        <v>946</v>
      </c>
      <c r="B5230" s="91" t="s">
        <v>31650</v>
      </c>
      <c r="C5230" s="91" t="s">
        <v>31651</v>
      </c>
      <c r="D5230" s="91" t="s">
        <v>31652</v>
      </c>
      <c r="E5230" s="62" t="s">
        <v>15760</v>
      </c>
      <c r="F5230" s="62" t="s">
        <v>15764</v>
      </c>
    </row>
    <row r="5231" spans="1:6" x14ac:dyDescent="0.15">
      <c r="A5231" s="87" t="s">
        <v>1203</v>
      </c>
      <c r="B5231" s="91" t="s">
        <v>31653</v>
      </c>
      <c r="C5231" s="91" t="s">
        <v>31654</v>
      </c>
      <c r="D5231" s="91" t="s">
        <v>31655</v>
      </c>
      <c r="E5231" s="62" t="s">
        <v>15760</v>
      </c>
      <c r="F5231" s="62" t="s">
        <v>15764</v>
      </c>
    </row>
    <row r="5232" spans="1:6" x14ac:dyDescent="0.15">
      <c r="A5232" s="87" t="s">
        <v>1149</v>
      </c>
      <c r="B5232" s="91" t="s">
        <v>31656</v>
      </c>
      <c r="C5232" s="91" t="s">
        <v>31657</v>
      </c>
      <c r="D5232" s="91" t="s">
        <v>31658</v>
      </c>
      <c r="E5232" s="62" t="s">
        <v>15760</v>
      </c>
      <c r="F5232" s="62" t="s">
        <v>15764</v>
      </c>
    </row>
    <row r="5233" spans="1:6" x14ac:dyDescent="0.15">
      <c r="A5233" s="87" t="s">
        <v>2799</v>
      </c>
      <c r="B5233" s="91" t="s">
        <v>31659</v>
      </c>
      <c r="C5233" s="91" t="s">
        <v>31660</v>
      </c>
      <c r="D5233" s="91" t="s">
        <v>31661</v>
      </c>
      <c r="E5233" s="62" t="s">
        <v>15760</v>
      </c>
      <c r="F5233" s="62" t="s">
        <v>15764</v>
      </c>
    </row>
    <row r="5234" spans="1:6" x14ac:dyDescent="0.15">
      <c r="A5234" s="87" t="s">
        <v>874</v>
      </c>
      <c r="B5234" s="91" t="s">
        <v>31662</v>
      </c>
      <c r="C5234" s="91" t="s">
        <v>31663</v>
      </c>
      <c r="D5234" s="91" t="s">
        <v>31664</v>
      </c>
      <c r="E5234" s="62" t="s">
        <v>15760</v>
      </c>
      <c r="F5234" s="62" t="s">
        <v>15764</v>
      </c>
    </row>
    <row r="5235" spans="1:6" x14ac:dyDescent="0.15">
      <c r="A5235" s="87" t="s">
        <v>2214</v>
      </c>
      <c r="B5235" s="91" t="s">
        <v>31665</v>
      </c>
      <c r="C5235" s="91" t="s">
        <v>31666</v>
      </c>
      <c r="D5235" s="91" t="s">
        <v>31667</v>
      </c>
      <c r="E5235" s="62" t="s">
        <v>15760</v>
      </c>
      <c r="F5235" s="62" t="s">
        <v>15764</v>
      </c>
    </row>
    <row r="5236" spans="1:6" x14ac:dyDescent="0.15">
      <c r="A5236" s="87" t="s">
        <v>1992</v>
      </c>
      <c r="B5236" s="91" t="s">
        <v>31668</v>
      </c>
      <c r="C5236" s="91" t="s">
        <v>31669</v>
      </c>
      <c r="D5236" s="91" t="s">
        <v>31670</v>
      </c>
      <c r="E5236" s="62" t="s">
        <v>31671</v>
      </c>
      <c r="F5236" s="62" t="s">
        <v>15764</v>
      </c>
    </row>
    <row r="5237" spans="1:6" x14ac:dyDescent="0.15">
      <c r="A5237" s="87" t="s">
        <v>3009</v>
      </c>
      <c r="B5237" s="91" t="s">
        <v>31672</v>
      </c>
      <c r="C5237" s="91" t="s">
        <v>31673</v>
      </c>
      <c r="D5237" s="91" t="s">
        <v>31674</v>
      </c>
      <c r="E5237" s="62" t="s">
        <v>31671</v>
      </c>
      <c r="F5237" s="62" t="s">
        <v>15764</v>
      </c>
    </row>
    <row r="5238" spans="1:6" x14ac:dyDescent="0.15">
      <c r="A5238" s="87" t="s">
        <v>2845</v>
      </c>
      <c r="B5238" s="91" t="s">
        <v>31675</v>
      </c>
      <c r="C5238" s="91" t="s">
        <v>31676</v>
      </c>
      <c r="D5238" s="91" t="s">
        <v>31677</v>
      </c>
      <c r="E5238" s="62" t="s">
        <v>31671</v>
      </c>
      <c r="F5238" s="62" t="s">
        <v>15764</v>
      </c>
    </row>
    <row r="5239" spans="1:6" x14ac:dyDescent="0.15">
      <c r="A5239" s="87" t="s">
        <v>2174</v>
      </c>
      <c r="B5239" s="91" t="s">
        <v>31678</v>
      </c>
      <c r="C5239" s="91" t="s">
        <v>31679</v>
      </c>
      <c r="D5239" s="91" t="s">
        <v>31680</v>
      </c>
      <c r="E5239" s="62" t="s">
        <v>31671</v>
      </c>
      <c r="F5239" s="62" t="s">
        <v>15764</v>
      </c>
    </row>
    <row r="5240" spans="1:6" x14ac:dyDescent="0.15">
      <c r="A5240" s="87" t="s">
        <v>2667</v>
      </c>
      <c r="B5240" s="91" t="s">
        <v>31681</v>
      </c>
      <c r="C5240" s="91" t="s">
        <v>31682</v>
      </c>
      <c r="D5240" s="91" t="s">
        <v>31683</v>
      </c>
      <c r="E5240" s="62" t="s">
        <v>31671</v>
      </c>
      <c r="F5240" s="62" t="s">
        <v>15764</v>
      </c>
    </row>
    <row r="5241" spans="1:6" x14ac:dyDescent="0.15">
      <c r="A5241" s="87" t="s">
        <v>2468</v>
      </c>
      <c r="B5241" s="91" t="s">
        <v>31684</v>
      </c>
      <c r="C5241" s="91" t="s">
        <v>31685</v>
      </c>
      <c r="D5241" s="91" t="s">
        <v>31686</v>
      </c>
      <c r="E5241" s="62" t="s">
        <v>31671</v>
      </c>
      <c r="F5241" s="62" t="s">
        <v>15764</v>
      </c>
    </row>
    <row r="5242" spans="1:6" x14ac:dyDescent="0.15">
      <c r="A5242" s="87" t="s">
        <v>2517</v>
      </c>
      <c r="B5242" s="91" t="s">
        <v>31687</v>
      </c>
      <c r="C5242" s="91" t="s">
        <v>31688</v>
      </c>
      <c r="D5242" s="91" t="s">
        <v>31689</v>
      </c>
      <c r="E5242" s="62" t="s">
        <v>31671</v>
      </c>
      <c r="F5242" s="62" t="s">
        <v>15764</v>
      </c>
    </row>
    <row r="5243" spans="1:6" x14ac:dyDescent="0.15">
      <c r="A5243" s="87" t="s">
        <v>1257</v>
      </c>
      <c r="B5243" s="91" t="s">
        <v>31690</v>
      </c>
      <c r="C5243" s="91" t="s">
        <v>31691</v>
      </c>
      <c r="D5243" s="91" t="s">
        <v>31692</v>
      </c>
      <c r="E5243" s="62" t="s">
        <v>31671</v>
      </c>
      <c r="F5243" s="62" t="s">
        <v>15764</v>
      </c>
    </row>
    <row r="5244" spans="1:6" x14ac:dyDescent="0.15">
      <c r="A5244" s="87" t="s">
        <v>1579</v>
      </c>
      <c r="B5244" s="91" t="s">
        <v>31693</v>
      </c>
      <c r="C5244" s="91" t="s">
        <v>31694</v>
      </c>
      <c r="D5244" s="91" t="s">
        <v>31695</v>
      </c>
      <c r="E5244" s="62" t="s">
        <v>31671</v>
      </c>
      <c r="F5244" s="62" t="s">
        <v>15764</v>
      </c>
    </row>
    <row r="5245" spans="1:6" x14ac:dyDescent="0.15">
      <c r="A5245" s="87" t="s">
        <v>1404</v>
      </c>
      <c r="B5245" s="91" t="s">
        <v>31696</v>
      </c>
      <c r="C5245" s="91" t="s">
        <v>31697</v>
      </c>
      <c r="D5245" s="91" t="s">
        <v>31698</v>
      </c>
      <c r="E5245" s="62" t="s">
        <v>31671</v>
      </c>
      <c r="F5245" s="62" t="s">
        <v>15764</v>
      </c>
    </row>
    <row r="5246" spans="1:6" x14ac:dyDescent="0.15">
      <c r="A5246" s="87" t="s">
        <v>1240</v>
      </c>
      <c r="B5246" s="91" t="s">
        <v>31699</v>
      </c>
      <c r="C5246" s="91" t="s">
        <v>31700</v>
      </c>
      <c r="D5246" s="91" t="s">
        <v>31701</v>
      </c>
      <c r="E5246" s="62" t="s">
        <v>31671</v>
      </c>
      <c r="F5246" s="62" t="s">
        <v>15764</v>
      </c>
    </row>
    <row r="5247" spans="1:6" x14ac:dyDescent="0.15">
      <c r="A5247" s="87" t="s">
        <v>1585</v>
      </c>
      <c r="B5247" s="91" t="s">
        <v>31702</v>
      </c>
      <c r="C5247" s="91" t="s">
        <v>31703</v>
      </c>
      <c r="D5247" s="91" t="s">
        <v>31704</v>
      </c>
      <c r="E5247" s="62" t="s">
        <v>31671</v>
      </c>
      <c r="F5247" s="62" t="s">
        <v>15764</v>
      </c>
    </row>
    <row r="5248" spans="1:6" x14ac:dyDescent="0.15">
      <c r="A5248" s="87" t="s">
        <v>2291</v>
      </c>
      <c r="B5248" s="91" t="s">
        <v>31705</v>
      </c>
      <c r="C5248" s="91" t="s">
        <v>31706</v>
      </c>
      <c r="D5248" s="91" t="s">
        <v>31707</v>
      </c>
      <c r="E5248" s="62" t="s">
        <v>31671</v>
      </c>
      <c r="F5248" s="62" t="s">
        <v>15764</v>
      </c>
    </row>
    <row r="5249" spans="1:6" x14ac:dyDescent="0.15">
      <c r="A5249" s="87" t="s">
        <v>2605</v>
      </c>
      <c r="B5249" s="91" t="s">
        <v>31708</v>
      </c>
      <c r="C5249" s="91" t="s">
        <v>31709</v>
      </c>
      <c r="D5249" s="91" t="s">
        <v>31710</v>
      </c>
      <c r="E5249" s="62" t="s">
        <v>31671</v>
      </c>
      <c r="F5249" s="62" t="s">
        <v>15764</v>
      </c>
    </row>
    <row r="5250" spans="1:6" x14ac:dyDescent="0.15">
      <c r="A5250" s="87" t="s">
        <v>2594</v>
      </c>
      <c r="B5250" s="91" t="s">
        <v>31711</v>
      </c>
      <c r="C5250" s="91" t="s">
        <v>31712</v>
      </c>
      <c r="D5250" s="91" t="s">
        <v>31713</v>
      </c>
      <c r="E5250" s="62" t="s">
        <v>31671</v>
      </c>
      <c r="F5250" s="62" t="s">
        <v>15764</v>
      </c>
    </row>
    <row r="5251" spans="1:6" x14ac:dyDescent="0.15">
      <c r="A5251" s="87" t="s">
        <v>2602</v>
      </c>
      <c r="B5251" s="91" t="s">
        <v>31714</v>
      </c>
      <c r="C5251" s="91" t="s">
        <v>31715</v>
      </c>
      <c r="D5251" s="91" t="s">
        <v>31716</v>
      </c>
      <c r="E5251" s="62" t="s">
        <v>31671</v>
      </c>
      <c r="F5251" s="62" t="s">
        <v>15764</v>
      </c>
    </row>
    <row r="5252" spans="1:6" x14ac:dyDescent="0.15">
      <c r="A5252" s="87" t="s">
        <v>2632</v>
      </c>
      <c r="B5252" s="91" t="s">
        <v>31717</v>
      </c>
      <c r="C5252" s="91" t="s">
        <v>31718</v>
      </c>
      <c r="D5252" s="91" t="s">
        <v>31719</v>
      </c>
      <c r="E5252" s="62" t="s">
        <v>31671</v>
      </c>
      <c r="F5252" s="62" t="s">
        <v>15764</v>
      </c>
    </row>
    <row r="5253" spans="1:6" x14ac:dyDescent="0.15">
      <c r="A5253" s="87" t="s">
        <v>2599</v>
      </c>
      <c r="B5253" s="91" t="s">
        <v>31720</v>
      </c>
      <c r="C5253" s="91" t="s">
        <v>31721</v>
      </c>
      <c r="D5253" s="91" t="s">
        <v>31722</v>
      </c>
      <c r="E5253" s="62" t="s">
        <v>31671</v>
      </c>
      <c r="F5253" s="62" t="s">
        <v>15764</v>
      </c>
    </row>
    <row r="5254" spans="1:6" x14ac:dyDescent="0.15">
      <c r="A5254" s="87" t="s">
        <v>2596</v>
      </c>
      <c r="B5254" s="91" t="s">
        <v>31723</v>
      </c>
      <c r="C5254" s="91" t="s">
        <v>31724</v>
      </c>
      <c r="D5254" s="91" t="s">
        <v>31725</v>
      </c>
      <c r="E5254" s="62" t="s">
        <v>31671</v>
      </c>
      <c r="F5254" s="62" t="s">
        <v>15764</v>
      </c>
    </row>
    <row r="5255" spans="1:6" x14ac:dyDescent="0.15">
      <c r="A5255" s="87" t="s">
        <v>2644</v>
      </c>
      <c r="B5255" s="91" t="s">
        <v>31726</v>
      </c>
      <c r="C5255" s="91" t="s">
        <v>31727</v>
      </c>
      <c r="D5255" s="91" t="s">
        <v>31728</v>
      </c>
      <c r="E5255" s="62" t="s">
        <v>31671</v>
      </c>
      <c r="F5255" s="62" t="s">
        <v>15764</v>
      </c>
    </row>
    <row r="5256" spans="1:6" x14ac:dyDescent="0.15">
      <c r="A5256" s="87" t="s">
        <v>2647</v>
      </c>
      <c r="B5256" s="91" t="s">
        <v>31729</v>
      </c>
      <c r="C5256" s="91" t="s">
        <v>31730</v>
      </c>
      <c r="D5256" s="91" t="s">
        <v>31731</v>
      </c>
      <c r="E5256" s="62" t="s">
        <v>31671</v>
      </c>
      <c r="F5256" s="62" t="s">
        <v>15764</v>
      </c>
    </row>
    <row r="5257" spans="1:6" x14ac:dyDescent="0.15">
      <c r="A5257" s="87" t="s">
        <v>2097</v>
      </c>
      <c r="B5257" s="91" t="s">
        <v>31732</v>
      </c>
      <c r="C5257" s="91" t="s">
        <v>31733</v>
      </c>
      <c r="D5257" s="91" t="s">
        <v>31734</v>
      </c>
      <c r="E5257" s="62" t="s">
        <v>31671</v>
      </c>
      <c r="F5257" s="62" t="s">
        <v>15764</v>
      </c>
    </row>
    <row r="5258" spans="1:6" x14ac:dyDescent="0.15">
      <c r="A5258" s="87" t="s">
        <v>2116</v>
      </c>
      <c r="B5258" s="91" t="s">
        <v>31735</v>
      </c>
      <c r="C5258" s="91" t="s">
        <v>31736</v>
      </c>
      <c r="D5258" s="91" t="s">
        <v>31737</v>
      </c>
      <c r="E5258" s="62" t="s">
        <v>31671</v>
      </c>
      <c r="F5258" s="62" t="s">
        <v>15764</v>
      </c>
    </row>
    <row r="5259" spans="1:6" x14ac:dyDescent="0.15">
      <c r="A5259" s="87" t="s">
        <v>2591</v>
      </c>
      <c r="B5259" s="91" t="s">
        <v>31738</v>
      </c>
      <c r="C5259" s="91" t="s">
        <v>31739</v>
      </c>
      <c r="D5259" s="91" t="s">
        <v>31740</v>
      </c>
      <c r="E5259" s="62" t="s">
        <v>31671</v>
      </c>
      <c r="F5259" s="62" t="s">
        <v>15764</v>
      </c>
    </row>
    <row r="5260" spans="1:6" x14ac:dyDescent="0.15">
      <c r="A5260" s="87" t="s">
        <v>2650</v>
      </c>
      <c r="B5260" s="91" t="s">
        <v>31741</v>
      </c>
      <c r="C5260" s="91" t="s">
        <v>31742</v>
      </c>
      <c r="D5260" s="91" t="s">
        <v>31743</v>
      </c>
      <c r="E5260" s="62" t="s">
        <v>31671</v>
      </c>
      <c r="F5260" s="62" t="s">
        <v>15764</v>
      </c>
    </row>
    <row r="5261" spans="1:6" x14ac:dyDescent="0.15">
      <c r="A5261" s="87" t="s">
        <v>2528</v>
      </c>
      <c r="B5261" s="91" t="s">
        <v>31744</v>
      </c>
      <c r="C5261" s="91" t="s">
        <v>31745</v>
      </c>
      <c r="D5261" s="91" t="s">
        <v>31746</v>
      </c>
      <c r="E5261" s="62" t="s">
        <v>31671</v>
      </c>
      <c r="F5261" s="62" t="s">
        <v>15764</v>
      </c>
    </row>
    <row r="5262" spans="1:6" x14ac:dyDescent="0.15">
      <c r="A5262" s="87" t="s">
        <v>2119</v>
      </c>
      <c r="B5262" s="91" t="s">
        <v>31747</v>
      </c>
      <c r="C5262" s="91" t="s">
        <v>31748</v>
      </c>
      <c r="D5262" s="91" t="s">
        <v>31749</v>
      </c>
      <c r="E5262" s="62" t="s">
        <v>31671</v>
      </c>
      <c r="F5262" s="62" t="s">
        <v>15764</v>
      </c>
    </row>
    <row r="5263" spans="1:6" x14ac:dyDescent="0.15">
      <c r="A5263" s="87" t="s">
        <v>1681</v>
      </c>
      <c r="B5263" s="91" t="s">
        <v>31750</v>
      </c>
      <c r="C5263" s="91" t="s">
        <v>31751</v>
      </c>
      <c r="D5263" s="91" t="s">
        <v>31752</v>
      </c>
      <c r="E5263" s="62" t="s">
        <v>31671</v>
      </c>
      <c r="F5263" s="62" t="s">
        <v>15764</v>
      </c>
    </row>
    <row r="5264" spans="1:6" x14ac:dyDescent="0.15">
      <c r="A5264" s="87" t="s">
        <v>1696</v>
      </c>
      <c r="B5264" s="91" t="s">
        <v>31753</v>
      </c>
      <c r="C5264" s="91" t="s">
        <v>31754</v>
      </c>
      <c r="D5264" s="91" t="s">
        <v>31755</v>
      </c>
      <c r="E5264" s="62" t="s">
        <v>31671</v>
      </c>
      <c r="F5264" s="62" t="s">
        <v>15764</v>
      </c>
    </row>
    <row r="5265" spans="1:6" x14ac:dyDescent="0.15">
      <c r="A5265" s="87" t="s">
        <v>1745</v>
      </c>
      <c r="B5265" s="91" t="s">
        <v>31756</v>
      </c>
      <c r="C5265" s="91" t="s">
        <v>31757</v>
      </c>
      <c r="D5265" s="91" t="s">
        <v>31758</v>
      </c>
      <c r="E5265" s="62" t="s">
        <v>31671</v>
      </c>
      <c r="F5265" s="62" t="s">
        <v>15764</v>
      </c>
    </row>
    <row r="5266" spans="1:6" x14ac:dyDescent="0.15">
      <c r="A5266" s="87" t="s">
        <v>1627</v>
      </c>
      <c r="B5266" s="91" t="s">
        <v>31759</v>
      </c>
      <c r="C5266" s="91" t="s">
        <v>31760</v>
      </c>
      <c r="D5266" s="91" t="s">
        <v>31761</v>
      </c>
      <c r="E5266" s="62" t="s">
        <v>31671</v>
      </c>
      <c r="F5266" s="62" t="s">
        <v>15764</v>
      </c>
    </row>
    <row r="5267" spans="1:6" x14ac:dyDescent="0.15">
      <c r="A5267" s="87" t="s">
        <v>2974</v>
      </c>
      <c r="B5267" s="91" t="s">
        <v>31762</v>
      </c>
      <c r="C5267" s="91" t="s">
        <v>31763</v>
      </c>
      <c r="D5267" s="91" t="s">
        <v>31764</v>
      </c>
      <c r="E5267" s="62" t="s">
        <v>31671</v>
      </c>
      <c r="F5267" s="62" t="s">
        <v>15764</v>
      </c>
    </row>
    <row r="5268" spans="1:6" x14ac:dyDescent="0.15">
      <c r="A5268" s="87" t="s">
        <v>2971</v>
      </c>
      <c r="B5268" s="91" t="s">
        <v>31765</v>
      </c>
      <c r="C5268" s="91" t="s">
        <v>31766</v>
      </c>
      <c r="D5268" s="91" t="s">
        <v>31767</v>
      </c>
      <c r="E5268" s="62" t="s">
        <v>31671</v>
      </c>
      <c r="F5268" s="62" t="s">
        <v>15764</v>
      </c>
    </row>
    <row r="5269" spans="1:6" x14ac:dyDescent="0.15">
      <c r="A5269" s="87" t="s">
        <v>2966</v>
      </c>
      <c r="B5269" s="91" t="s">
        <v>31768</v>
      </c>
      <c r="C5269" s="91" t="s">
        <v>31769</v>
      </c>
      <c r="D5269" s="91" t="s">
        <v>31770</v>
      </c>
      <c r="E5269" s="62" t="s">
        <v>31671</v>
      </c>
      <c r="F5269" s="62" t="s">
        <v>15764</v>
      </c>
    </row>
    <row r="5270" spans="1:6" x14ac:dyDescent="0.15">
      <c r="A5270" s="87" t="s">
        <v>2968</v>
      </c>
      <c r="B5270" s="91" t="s">
        <v>31771</v>
      </c>
      <c r="C5270" s="91" t="s">
        <v>31772</v>
      </c>
      <c r="D5270" s="91" t="s">
        <v>31773</v>
      </c>
      <c r="E5270" s="62" t="s">
        <v>31671</v>
      </c>
      <c r="F5270" s="62" t="s">
        <v>15764</v>
      </c>
    </row>
    <row r="5271" spans="1:6" x14ac:dyDescent="0.15">
      <c r="A5271" s="87" t="s">
        <v>2386</v>
      </c>
      <c r="B5271" s="91" t="s">
        <v>31774</v>
      </c>
      <c r="C5271" s="91" t="s">
        <v>31775</v>
      </c>
      <c r="D5271" s="91" t="s">
        <v>31776</v>
      </c>
      <c r="E5271" s="62" t="s">
        <v>31671</v>
      </c>
      <c r="F5271" s="62" t="s">
        <v>15764</v>
      </c>
    </row>
    <row r="5272" spans="1:6" x14ac:dyDescent="0.15">
      <c r="A5272" s="87" t="s">
        <v>2004</v>
      </c>
      <c r="B5272" s="91" t="s">
        <v>31777</v>
      </c>
      <c r="C5272" s="91" t="s">
        <v>31778</v>
      </c>
      <c r="D5272" s="91" t="s">
        <v>31779</v>
      </c>
      <c r="E5272" s="62" t="s">
        <v>31671</v>
      </c>
      <c r="F5272" s="62" t="s">
        <v>15764</v>
      </c>
    </row>
    <row r="5273" spans="1:6" x14ac:dyDescent="0.15">
      <c r="A5273" s="87" t="s">
        <v>2094</v>
      </c>
      <c r="B5273" s="91" t="s">
        <v>31780</v>
      </c>
      <c r="C5273" s="91" t="s">
        <v>31781</v>
      </c>
      <c r="D5273" s="91" t="s">
        <v>31782</v>
      </c>
      <c r="E5273" s="62" t="s">
        <v>31671</v>
      </c>
      <c r="F5273" s="62" t="s">
        <v>15764</v>
      </c>
    </row>
    <row r="5274" spans="1:6" x14ac:dyDescent="0.15">
      <c r="A5274" s="87" t="s">
        <v>2285</v>
      </c>
      <c r="B5274" s="91" t="s">
        <v>31783</v>
      </c>
      <c r="C5274" s="91" t="s">
        <v>31784</v>
      </c>
      <c r="D5274" s="91" t="s">
        <v>31785</v>
      </c>
      <c r="E5274" s="62" t="s">
        <v>31671</v>
      </c>
      <c r="F5274" s="62" t="s">
        <v>15764</v>
      </c>
    </row>
    <row r="5275" spans="1:6" x14ac:dyDescent="0.15">
      <c r="A5275" s="87" t="s">
        <v>2638</v>
      </c>
      <c r="B5275" s="91" t="s">
        <v>31786</v>
      </c>
      <c r="C5275" s="91" t="s">
        <v>31787</v>
      </c>
      <c r="D5275" s="91" t="s">
        <v>31788</v>
      </c>
      <c r="E5275" s="62" t="s">
        <v>31671</v>
      </c>
      <c r="F5275" s="62" t="s">
        <v>15764</v>
      </c>
    </row>
    <row r="5276" spans="1:6" x14ac:dyDescent="0.15">
      <c r="A5276" s="87" t="s">
        <v>2693</v>
      </c>
      <c r="B5276" s="91" t="s">
        <v>31789</v>
      </c>
      <c r="C5276" s="91" t="s">
        <v>31790</v>
      </c>
      <c r="D5276" s="91" t="s">
        <v>31791</v>
      </c>
      <c r="E5276" s="62" t="s">
        <v>31671</v>
      </c>
      <c r="F5276" s="62" t="s">
        <v>15764</v>
      </c>
    </row>
    <row r="5277" spans="1:6" x14ac:dyDescent="0.15">
      <c r="A5277" s="87" t="s">
        <v>1573</v>
      </c>
      <c r="B5277" s="91" t="s">
        <v>31792</v>
      </c>
      <c r="C5277" s="91" t="s">
        <v>31793</v>
      </c>
      <c r="D5277" s="91" t="s">
        <v>31794</v>
      </c>
      <c r="E5277" s="62" t="s">
        <v>31671</v>
      </c>
      <c r="F5277" s="62" t="s">
        <v>15764</v>
      </c>
    </row>
    <row r="5278" spans="1:6" x14ac:dyDescent="0.15">
      <c r="A5278" s="87" t="s">
        <v>1693</v>
      </c>
      <c r="B5278" s="91" t="s">
        <v>31795</v>
      </c>
      <c r="C5278" s="91" t="s">
        <v>31796</v>
      </c>
      <c r="D5278" s="91" t="s">
        <v>31797</v>
      </c>
      <c r="E5278" s="62" t="s">
        <v>31671</v>
      </c>
      <c r="F5278" s="62" t="s">
        <v>15764</v>
      </c>
    </row>
    <row r="5279" spans="1:6" x14ac:dyDescent="0.15">
      <c r="A5279" s="87" t="s">
        <v>2653</v>
      </c>
      <c r="B5279" s="91" t="s">
        <v>31798</v>
      </c>
      <c r="C5279" s="91" t="s">
        <v>31799</v>
      </c>
      <c r="D5279" s="91" t="s">
        <v>31800</v>
      </c>
      <c r="E5279" s="62" t="s">
        <v>31671</v>
      </c>
      <c r="F5279" s="62" t="s">
        <v>15764</v>
      </c>
    </row>
    <row r="5280" spans="1:6" x14ac:dyDescent="0.15">
      <c r="A5280" s="87" t="s">
        <v>1810</v>
      </c>
      <c r="B5280" s="91" t="s">
        <v>31801</v>
      </c>
      <c r="C5280" s="91" t="s">
        <v>31802</v>
      </c>
      <c r="D5280" s="91" t="s">
        <v>31803</v>
      </c>
      <c r="E5280" s="62" t="s">
        <v>31671</v>
      </c>
      <c r="F5280" s="62" t="s">
        <v>15764</v>
      </c>
    </row>
    <row r="5281" spans="1:6" x14ac:dyDescent="0.15">
      <c r="A5281" s="87" t="s">
        <v>1369</v>
      </c>
      <c r="B5281" s="91" t="s">
        <v>31804</v>
      </c>
      <c r="C5281" s="91" t="s">
        <v>31805</v>
      </c>
      <c r="D5281" s="91" t="s">
        <v>31806</v>
      </c>
      <c r="E5281" s="62" t="s">
        <v>31671</v>
      </c>
      <c r="F5281" s="62" t="s">
        <v>15764</v>
      </c>
    </row>
    <row r="5282" spans="1:6" x14ac:dyDescent="0.15">
      <c r="A5282" s="87" t="s">
        <v>1455</v>
      </c>
      <c r="B5282" s="91" t="s">
        <v>31807</v>
      </c>
      <c r="C5282" s="91" t="s">
        <v>31808</v>
      </c>
      <c r="D5282" s="91" t="s">
        <v>31809</v>
      </c>
      <c r="E5282" s="62" t="s">
        <v>31671</v>
      </c>
      <c r="F5282" s="62" t="s">
        <v>15764</v>
      </c>
    </row>
    <row r="5283" spans="1:6" x14ac:dyDescent="0.15">
      <c r="A5283" s="87" t="s">
        <v>3123</v>
      </c>
      <c r="B5283" s="91" t="s">
        <v>31810</v>
      </c>
      <c r="C5283" s="91" t="s">
        <v>31811</v>
      </c>
      <c r="D5283" s="91" t="s">
        <v>31812</v>
      </c>
      <c r="E5283" s="62" t="s">
        <v>31671</v>
      </c>
      <c r="F5283" s="62" t="s">
        <v>15764</v>
      </c>
    </row>
    <row r="5284" spans="1:6" x14ac:dyDescent="0.15">
      <c r="A5284" s="87" t="s">
        <v>1054</v>
      </c>
      <c r="B5284" s="91" t="s">
        <v>31813</v>
      </c>
      <c r="C5284" s="91" t="s">
        <v>31814</v>
      </c>
      <c r="D5284" s="91" t="s">
        <v>31815</v>
      </c>
      <c r="E5284" s="62" t="s">
        <v>31671</v>
      </c>
      <c r="F5284" s="62" t="s">
        <v>15764</v>
      </c>
    </row>
    <row r="5285" spans="1:6" x14ac:dyDescent="0.15">
      <c r="A5285" s="87" t="s">
        <v>1372</v>
      </c>
      <c r="B5285" s="91" t="s">
        <v>31816</v>
      </c>
      <c r="C5285" s="91" t="s">
        <v>31817</v>
      </c>
      <c r="D5285" s="91" t="s">
        <v>31818</v>
      </c>
      <c r="E5285" s="62" t="s">
        <v>31671</v>
      </c>
      <c r="F5285" s="62" t="s">
        <v>15764</v>
      </c>
    </row>
    <row r="5286" spans="1:6" x14ac:dyDescent="0.15">
      <c r="A5286" s="87" t="s">
        <v>576</v>
      </c>
      <c r="B5286" s="91" t="s">
        <v>31819</v>
      </c>
      <c r="C5286" s="91" t="s">
        <v>31820</v>
      </c>
      <c r="D5286" s="91" t="s">
        <v>31821</v>
      </c>
      <c r="E5286" s="62" t="s">
        <v>31671</v>
      </c>
      <c r="F5286" s="62" t="s">
        <v>15764</v>
      </c>
    </row>
    <row r="5287" spans="1:6" x14ac:dyDescent="0.15">
      <c r="A5287" s="87" t="s">
        <v>1588</v>
      </c>
      <c r="B5287" s="91" t="s">
        <v>31822</v>
      </c>
      <c r="C5287" s="91" t="s">
        <v>31823</v>
      </c>
      <c r="D5287" s="91" t="s">
        <v>31824</v>
      </c>
      <c r="E5287" s="62" t="s">
        <v>31671</v>
      </c>
      <c r="F5287" s="62" t="s">
        <v>15764</v>
      </c>
    </row>
    <row r="5288" spans="1:6" x14ac:dyDescent="0.15">
      <c r="A5288" s="87" t="s">
        <v>1597</v>
      </c>
      <c r="B5288" s="91" t="s">
        <v>31825</v>
      </c>
      <c r="C5288" s="91" t="s">
        <v>31826</v>
      </c>
      <c r="D5288" s="91" t="s">
        <v>31827</v>
      </c>
      <c r="E5288" s="62" t="s">
        <v>31671</v>
      </c>
      <c r="F5288" s="62" t="s">
        <v>15764</v>
      </c>
    </row>
    <row r="5289" spans="1:6" x14ac:dyDescent="0.15">
      <c r="A5289" s="87" t="s">
        <v>2641</v>
      </c>
      <c r="B5289" s="91" t="s">
        <v>31828</v>
      </c>
      <c r="C5289" s="91" t="s">
        <v>31829</v>
      </c>
      <c r="D5289" s="91" t="s">
        <v>31830</v>
      </c>
      <c r="E5289" s="62" t="s">
        <v>31671</v>
      </c>
      <c r="F5289" s="62" t="s">
        <v>15764</v>
      </c>
    </row>
    <row r="5290" spans="1:6" x14ac:dyDescent="0.15">
      <c r="A5290" s="87" t="s">
        <v>1263</v>
      </c>
      <c r="B5290" s="91" t="s">
        <v>31831</v>
      </c>
      <c r="C5290" s="91" t="s">
        <v>31832</v>
      </c>
      <c r="D5290" s="91" t="s">
        <v>31833</v>
      </c>
      <c r="E5290" s="62" t="s">
        <v>31671</v>
      </c>
      <c r="F5290" s="62" t="s">
        <v>15764</v>
      </c>
    </row>
    <row r="5291" spans="1:6" x14ac:dyDescent="0.15">
      <c r="A5291" s="87" t="s">
        <v>2637</v>
      </c>
      <c r="B5291" s="91" t="s">
        <v>31834</v>
      </c>
      <c r="C5291" s="91" t="s">
        <v>31835</v>
      </c>
      <c r="D5291" s="91" t="s">
        <v>31836</v>
      </c>
      <c r="E5291" s="62" t="s">
        <v>31671</v>
      </c>
      <c r="F5291" s="62" t="s">
        <v>15764</v>
      </c>
    </row>
    <row r="5292" spans="1:6" x14ac:dyDescent="0.15">
      <c r="A5292" s="87" t="s">
        <v>2634</v>
      </c>
      <c r="B5292" s="91" t="s">
        <v>31837</v>
      </c>
      <c r="C5292" s="91" t="s">
        <v>31838</v>
      </c>
      <c r="D5292" s="91" t="s">
        <v>31839</v>
      </c>
      <c r="E5292" s="62" t="s">
        <v>31671</v>
      </c>
      <c r="F5292" s="62" t="s">
        <v>15764</v>
      </c>
    </row>
    <row r="5293" spans="1:6" x14ac:dyDescent="0.15">
      <c r="A5293" s="87" t="s">
        <v>1504</v>
      </c>
      <c r="B5293" s="91" t="s">
        <v>31840</v>
      </c>
      <c r="C5293" s="91" t="s">
        <v>31841</v>
      </c>
      <c r="D5293" s="91" t="s">
        <v>31842</v>
      </c>
      <c r="E5293" s="62" t="s">
        <v>31671</v>
      </c>
      <c r="F5293" s="62" t="s">
        <v>15764</v>
      </c>
    </row>
    <row r="5294" spans="1:6" x14ac:dyDescent="0.15">
      <c r="A5294" s="87" t="s">
        <v>1690</v>
      </c>
      <c r="B5294" s="91" t="s">
        <v>31843</v>
      </c>
      <c r="C5294" s="91" t="s">
        <v>31844</v>
      </c>
      <c r="D5294" s="91" t="s">
        <v>31845</v>
      </c>
      <c r="E5294" s="62" t="s">
        <v>31671</v>
      </c>
      <c r="F5294" s="62" t="s">
        <v>15764</v>
      </c>
    </row>
    <row r="5295" spans="1:6" x14ac:dyDescent="0.15">
      <c r="A5295" s="87" t="s">
        <v>2315</v>
      </c>
      <c r="B5295" s="91" t="s">
        <v>31846</v>
      </c>
      <c r="C5295" s="91" t="s">
        <v>31847</v>
      </c>
      <c r="D5295" s="91" t="s">
        <v>31848</v>
      </c>
      <c r="E5295" s="62" t="s">
        <v>31671</v>
      </c>
      <c r="F5295" s="62" t="s">
        <v>15764</v>
      </c>
    </row>
    <row r="5296" spans="1:6" x14ac:dyDescent="0.15">
      <c r="A5296" s="87" t="s">
        <v>1807</v>
      </c>
      <c r="B5296" s="91" t="s">
        <v>31849</v>
      </c>
      <c r="C5296" s="91" t="s">
        <v>31850</v>
      </c>
      <c r="D5296" s="91" t="s">
        <v>31851</v>
      </c>
      <c r="E5296" s="62" t="s">
        <v>31671</v>
      </c>
      <c r="F5296" s="62" t="s">
        <v>15764</v>
      </c>
    </row>
    <row r="5297" spans="1:6" x14ac:dyDescent="0.15">
      <c r="A5297" s="87" t="s">
        <v>1327</v>
      </c>
      <c r="B5297" s="91" t="s">
        <v>31852</v>
      </c>
      <c r="C5297" s="91" t="s">
        <v>31853</v>
      </c>
      <c r="D5297" s="91" t="s">
        <v>31854</v>
      </c>
      <c r="E5297" s="62" t="s">
        <v>31671</v>
      </c>
      <c r="F5297" s="62" t="s">
        <v>15764</v>
      </c>
    </row>
    <row r="5298" spans="1:6" x14ac:dyDescent="0.15">
      <c r="A5298" s="87" t="s">
        <v>2696</v>
      </c>
      <c r="B5298" s="91" t="s">
        <v>31855</v>
      </c>
      <c r="C5298" s="91" t="s">
        <v>31856</v>
      </c>
      <c r="D5298" s="91" t="s">
        <v>31857</v>
      </c>
      <c r="E5298" s="62" t="s">
        <v>31671</v>
      </c>
      <c r="F5298" s="62" t="s">
        <v>15764</v>
      </c>
    </row>
    <row r="5299" spans="1:6" x14ac:dyDescent="0.15">
      <c r="A5299" s="87" t="s">
        <v>1665</v>
      </c>
      <c r="B5299" s="91" t="s">
        <v>31858</v>
      </c>
      <c r="C5299" s="91" t="s">
        <v>31859</v>
      </c>
      <c r="D5299" s="91" t="s">
        <v>31860</v>
      </c>
      <c r="E5299" s="62" t="s">
        <v>31671</v>
      </c>
      <c r="F5299" s="62" t="s">
        <v>15764</v>
      </c>
    </row>
    <row r="5300" spans="1:6" x14ac:dyDescent="0.15">
      <c r="A5300" s="87" t="s">
        <v>2545</v>
      </c>
      <c r="B5300" s="91" t="s">
        <v>31861</v>
      </c>
      <c r="C5300" s="91" t="s">
        <v>31862</v>
      </c>
      <c r="D5300" s="91" t="s">
        <v>31863</v>
      </c>
      <c r="E5300" s="62" t="s">
        <v>31671</v>
      </c>
      <c r="F5300" s="62" t="s">
        <v>15764</v>
      </c>
    </row>
    <row r="5301" spans="1:6" x14ac:dyDescent="0.15">
      <c r="A5301" s="87" t="s">
        <v>2521</v>
      </c>
      <c r="B5301" s="91" t="s">
        <v>31864</v>
      </c>
      <c r="C5301" s="91" t="s">
        <v>31865</v>
      </c>
      <c r="D5301" s="91" t="s">
        <v>31866</v>
      </c>
      <c r="E5301" s="62" t="s">
        <v>31671</v>
      </c>
      <c r="F5301" s="62" t="s">
        <v>15764</v>
      </c>
    </row>
    <row r="5302" spans="1:6" x14ac:dyDescent="0.15">
      <c r="A5302" s="87" t="s">
        <v>2574</v>
      </c>
      <c r="B5302" s="91" t="s">
        <v>31867</v>
      </c>
      <c r="C5302" s="91" t="s">
        <v>31868</v>
      </c>
      <c r="D5302" s="91" t="s">
        <v>31869</v>
      </c>
      <c r="E5302" s="62" t="s">
        <v>31671</v>
      </c>
      <c r="F5302" s="62" t="s">
        <v>15764</v>
      </c>
    </row>
    <row r="5303" spans="1:6" x14ac:dyDescent="0.15">
      <c r="A5303" s="87" t="s">
        <v>2582</v>
      </c>
      <c r="B5303" s="91" t="s">
        <v>31870</v>
      </c>
      <c r="C5303" s="91" t="s">
        <v>31871</v>
      </c>
      <c r="D5303" s="91" t="s">
        <v>31872</v>
      </c>
      <c r="E5303" s="62" t="s">
        <v>31671</v>
      </c>
      <c r="F5303" s="62" t="s">
        <v>15764</v>
      </c>
    </row>
    <row r="5304" spans="1:6" x14ac:dyDescent="0.15">
      <c r="A5304" s="87" t="s">
        <v>2571</v>
      </c>
      <c r="B5304" s="91" t="s">
        <v>31873</v>
      </c>
      <c r="C5304" s="91" t="s">
        <v>31874</v>
      </c>
      <c r="D5304" s="91" t="s">
        <v>31875</v>
      </c>
      <c r="E5304" s="62" t="s">
        <v>31671</v>
      </c>
      <c r="F5304" s="62" t="s">
        <v>15764</v>
      </c>
    </row>
    <row r="5305" spans="1:6" x14ac:dyDescent="0.15">
      <c r="A5305" s="87" t="s">
        <v>2522</v>
      </c>
      <c r="B5305" s="91" t="s">
        <v>31876</v>
      </c>
      <c r="C5305" s="91" t="s">
        <v>31877</v>
      </c>
      <c r="D5305" s="91" t="s">
        <v>31878</v>
      </c>
      <c r="E5305" s="62" t="s">
        <v>31671</v>
      </c>
      <c r="F5305" s="62" t="s">
        <v>15764</v>
      </c>
    </row>
    <row r="5306" spans="1:6" x14ac:dyDescent="0.15">
      <c r="A5306" s="87" t="s">
        <v>2577</v>
      </c>
      <c r="B5306" s="91" t="s">
        <v>31879</v>
      </c>
      <c r="C5306" s="91" t="s">
        <v>31880</v>
      </c>
      <c r="D5306" s="91" t="s">
        <v>31881</v>
      </c>
      <c r="E5306" s="62" t="s">
        <v>31671</v>
      </c>
      <c r="F5306" s="62" t="s">
        <v>15764</v>
      </c>
    </row>
    <row r="5307" spans="1:6" x14ac:dyDescent="0.15">
      <c r="A5307" s="87" t="s">
        <v>1089</v>
      </c>
      <c r="B5307" s="91" t="s">
        <v>31882</v>
      </c>
      <c r="C5307" s="91" t="s">
        <v>31883</v>
      </c>
      <c r="D5307" s="91" t="s">
        <v>31884</v>
      </c>
      <c r="E5307" s="62" t="s">
        <v>31671</v>
      </c>
      <c r="F5307" s="62" t="s">
        <v>15764</v>
      </c>
    </row>
    <row r="5308" spans="1:6" x14ac:dyDescent="0.15">
      <c r="A5308" s="87" t="s">
        <v>1843</v>
      </c>
      <c r="B5308" s="91" t="s">
        <v>31885</v>
      </c>
      <c r="C5308" s="91" t="s">
        <v>31886</v>
      </c>
      <c r="D5308" s="91" t="s">
        <v>31887</v>
      </c>
      <c r="E5308" s="62" t="s">
        <v>31671</v>
      </c>
      <c r="F5308" s="62" t="s">
        <v>15764</v>
      </c>
    </row>
    <row r="5309" spans="1:6" x14ac:dyDescent="0.15">
      <c r="A5309" s="87" t="s">
        <v>1086</v>
      </c>
      <c r="B5309" s="91" t="s">
        <v>31888</v>
      </c>
      <c r="C5309" s="91" t="s">
        <v>31889</v>
      </c>
      <c r="D5309" s="91" t="s">
        <v>31890</v>
      </c>
      <c r="E5309" s="62" t="s">
        <v>31671</v>
      </c>
      <c r="F5309" s="62" t="s">
        <v>15764</v>
      </c>
    </row>
    <row r="5310" spans="1:6" x14ac:dyDescent="0.15">
      <c r="A5310" s="87" t="s">
        <v>1095</v>
      </c>
      <c r="B5310" s="91" t="s">
        <v>31891</v>
      </c>
      <c r="C5310" s="91" t="s">
        <v>31892</v>
      </c>
      <c r="D5310" s="91" t="s">
        <v>31893</v>
      </c>
      <c r="E5310" s="62" t="s">
        <v>31671</v>
      </c>
      <c r="F5310" s="62" t="s">
        <v>15764</v>
      </c>
    </row>
    <row r="5311" spans="1:6" x14ac:dyDescent="0.15">
      <c r="A5311" s="87" t="s">
        <v>1083</v>
      </c>
      <c r="B5311" s="91" t="s">
        <v>31894</v>
      </c>
      <c r="C5311" s="91" t="s">
        <v>31895</v>
      </c>
      <c r="D5311" s="91" t="s">
        <v>31896</v>
      </c>
      <c r="E5311" s="62" t="s">
        <v>31671</v>
      </c>
      <c r="F5311" s="62" t="s">
        <v>15764</v>
      </c>
    </row>
    <row r="5312" spans="1:6" x14ac:dyDescent="0.15">
      <c r="A5312" s="87" t="s">
        <v>2630</v>
      </c>
      <c r="B5312" s="91" t="s">
        <v>31897</v>
      </c>
      <c r="C5312" s="91" t="s">
        <v>31898</v>
      </c>
      <c r="D5312" s="91" t="s">
        <v>31899</v>
      </c>
      <c r="E5312" s="62" t="s">
        <v>31671</v>
      </c>
      <c r="F5312" s="62" t="s">
        <v>15764</v>
      </c>
    </row>
    <row r="5313" spans="1:6" x14ac:dyDescent="0.15">
      <c r="A5313" s="87" t="s">
        <v>2568</v>
      </c>
      <c r="B5313" s="91" t="s">
        <v>31900</v>
      </c>
      <c r="C5313" s="91" t="s">
        <v>31901</v>
      </c>
      <c r="D5313" s="91" t="s">
        <v>31902</v>
      </c>
      <c r="E5313" s="62" t="s">
        <v>31671</v>
      </c>
      <c r="F5313" s="62" t="s">
        <v>15764</v>
      </c>
    </row>
    <row r="5314" spans="1:6" x14ac:dyDescent="0.15">
      <c r="A5314" s="87" t="s">
        <v>2533</v>
      </c>
      <c r="B5314" s="91" t="s">
        <v>31903</v>
      </c>
      <c r="C5314" s="91" t="s">
        <v>31904</v>
      </c>
      <c r="D5314" s="91" t="s">
        <v>31905</v>
      </c>
      <c r="E5314" s="62" t="s">
        <v>31671</v>
      </c>
      <c r="F5314" s="62" t="s">
        <v>15764</v>
      </c>
    </row>
    <row r="5315" spans="1:6" x14ac:dyDescent="0.15">
      <c r="A5315" s="87" t="s">
        <v>1633</v>
      </c>
      <c r="B5315" s="91" t="s">
        <v>31906</v>
      </c>
      <c r="C5315" s="91" t="s">
        <v>31907</v>
      </c>
      <c r="D5315" s="91" t="s">
        <v>31908</v>
      </c>
      <c r="E5315" s="62" t="s">
        <v>31671</v>
      </c>
      <c r="F5315" s="62" t="s">
        <v>15764</v>
      </c>
    </row>
    <row r="5316" spans="1:6" x14ac:dyDescent="0.15">
      <c r="A5316" s="87" t="s">
        <v>1490</v>
      </c>
      <c r="B5316" s="91" t="s">
        <v>31909</v>
      </c>
      <c r="C5316" s="91" t="s">
        <v>31910</v>
      </c>
      <c r="D5316" s="91" t="s">
        <v>31911</v>
      </c>
      <c r="E5316" s="62" t="s">
        <v>31671</v>
      </c>
      <c r="F5316" s="62" t="s">
        <v>15764</v>
      </c>
    </row>
    <row r="5317" spans="1:6" x14ac:dyDescent="0.15">
      <c r="A5317" s="87" t="s">
        <v>1687</v>
      </c>
      <c r="B5317" s="91" t="s">
        <v>31912</v>
      </c>
      <c r="C5317" s="91" t="s">
        <v>31913</v>
      </c>
      <c r="D5317" s="91" t="s">
        <v>31914</v>
      </c>
      <c r="E5317" s="62" t="s">
        <v>31671</v>
      </c>
      <c r="F5317" s="62" t="s">
        <v>15764</v>
      </c>
    </row>
    <row r="5318" spans="1:6" x14ac:dyDescent="0.15">
      <c r="A5318" s="87" t="s">
        <v>2318</v>
      </c>
      <c r="B5318" s="91" t="s">
        <v>31915</v>
      </c>
      <c r="C5318" s="91" t="s">
        <v>31916</v>
      </c>
      <c r="D5318" s="91" t="s">
        <v>31917</v>
      </c>
      <c r="E5318" s="62" t="s">
        <v>31671</v>
      </c>
      <c r="F5318" s="62" t="s">
        <v>15764</v>
      </c>
    </row>
    <row r="5319" spans="1:6" x14ac:dyDescent="0.15">
      <c r="A5319" s="87" t="s">
        <v>1747</v>
      </c>
      <c r="B5319" s="91" t="s">
        <v>31918</v>
      </c>
      <c r="C5319" s="91" t="s">
        <v>31919</v>
      </c>
      <c r="D5319" s="91" t="s">
        <v>31920</v>
      </c>
      <c r="E5319" s="62" t="s">
        <v>31671</v>
      </c>
      <c r="F5319" s="62" t="s">
        <v>15764</v>
      </c>
    </row>
    <row r="5320" spans="1:6" x14ac:dyDescent="0.15">
      <c r="A5320" s="87" t="s">
        <v>1762</v>
      </c>
      <c r="B5320" s="91" t="s">
        <v>31921</v>
      </c>
      <c r="C5320" s="91" t="s">
        <v>31922</v>
      </c>
      <c r="D5320" s="91" t="s">
        <v>31923</v>
      </c>
      <c r="E5320" s="62" t="s">
        <v>31671</v>
      </c>
      <c r="F5320" s="62" t="s">
        <v>15764</v>
      </c>
    </row>
    <row r="5321" spans="1:6" x14ac:dyDescent="0.15">
      <c r="A5321" s="87" t="s">
        <v>1841</v>
      </c>
      <c r="B5321" s="91" t="s">
        <v>31924</v>
      </c>
      <c r="C5321" s="91" t="s">
        <v>31925</v>
      </c>
      <c r="D5321" s="91" t="s">
        <v>31926</v>
      </c>
      <c r="E5321" s="62" t="s">
        <v>31671</v>
      </c>
      <c r="F5321" s="62" t="s">
        <v>15764</v>
      </c>
    </row>
    <row r="5322" spans="1:6" x14ac:dyDescent="0.15">
      <c r="A5322" s="87" t="s">
        <v>2563</v>
      </c>
      <c r="B5322" s="91" t="s">
        <v>31927</v>
      </c>
      <c r="C5322" s="91" t="s">
        <v>31928</v>
      </c>
      <c r="D5322" s="91" t="s">
        <v>31929</v>
      </c>
      <c r="E5322" s="62" t="s">
        <v>31671</v>
      </c>
      <c r="F5322" s="62" t="s">
        <v>15764</v>
      </c>
    </row>
    <row r="5323" spans="1:6" x14ac:dyDescent="0.15">
      <c r="A5323" s="87" t="s">
        <v>1246</v>
      </c>
      <c r="B5323" s="91" t="s">
        <v>31930</v>
      </c>
      <c r="C5323" s="91" t="s">
        <v>31931</v>
      </c>
      <c r="D5323" s="91" t="s">
        <v>31932</v>
      </c>
      <c r="E5323" s="62" t="s">
        <v>31671</v>
      </c>
      <c r="F5323" s="62" t="s">
        <v>15764</v>
      </c>
    </row>
    <row r="5324" spans="1:6" x14ac:dyDescent="0.15">
      <c r="A5324" s="87" t="s">
        <v>1845</v>
      </c>
      <c r="B5324" s="91" t="s">
        <v>31933</v>
      </c>
      <c r="C5324" s="91" t="s">
        <v>31934</v>
      </c>
      <c r="D5324" s="91" t="s">
        <v>31935</v>
      </c>
      <c r="E5324" s="62" t="s">
        <v>31671</v>
      </c>
      <c r="F5324" s="62" t="s">
        <v>15764</v>
      </c>
    </row>
    <row r="5325" spans="1:6" x14ac:dyDescent="0.15">
      <c r="A5325" s="87" t="s">
        <v>2525</v>
      </c>
      <c r="B5325" s="91" t="s">
        <v>31936</v>
      </c>
      <c r="C5325" s="91" t="s">
        <v>31937</v>
      </c>
      <c r="D5325" s="91" t="s">
        <v>31938</v>
      </c>
      <c r="E5325" s="62" t="s">
        <v>31671</v>
      </c>
      <c r="F5325" s="62" t="s">
        <v>15764</v>
      </c>
    </row>
    <row r="5326" spans="1:6" x14ac:dyDescent="0.15">
      <c r="A5326" s="87" t="s">
        <v>2580</v>
      </c>
      <c r="B5326" s="91" t="s">
        <v>31939</v>
      </c>
      <c r="C5326" s="91" t="s">
        <v>31940</v>
      </c>
      <c r="D5326" s="91" t="s">
        <v>31941</v>
      </c>
      <c r="E5326" s="62" t="s">
        <v>31671</v>
      </c>
      <c r="F5326" s="62" t="s">
        <v>15764</v>
      </c>
    </row>
    <row r="5327" spans="1:6" x14ac:dyDescent="0.15">
      <c r="A5327" s="87" t="s">
        <v>2565</v>
      </c>
      <c r="B5327" s="91" t="s">
        <v>31942</v>
      </c>
      <c r="C5327" s="91" t="s">
        <v>31943</v>
      </c>
      <c r="D5327" s="91" t="s">
        <v>31944</v>
      </c>
      <c r="E5327" s="62" t="s">
        <v>31671</v>
      </c>
      <c r="F5327" s="62" t="s">
        <v>15764</v>
      </c>
    </row>
    <row r="5328" spans="1:6" x14ac:dyDescent="0.15">
      <c r="A5328" s="87" t="s">
        <v>2560</v>
      </c>
      <c r="B5328" s="91" t="s">
        <v>31945</v>
      </c>
      <c r="C5328" s="91" t="s">
        <v>31946</v>
      </c>
      <c r="D5328" s="91" t="s">
        <v>31947</v>
      </c>
      <c r="E5328" s="62" t="s">
        <v>31671</v>
      </c>
      <c r="F5328" s="62" t="s">
        <v>15764</v>
      </c>
    </row>
    <row r="5329" spans="1:6" x14ac:dyDescent="0.15">
      <c r="A5329" s="87" t="s">
        <v>2585</v>
      </c>
      <c r="B5329" s="91" t="s">
        <v>31948</v>
      </c>
      <c r="C5329" s="91" t="s">
        <v>31949</v>
      </c>
      <c r="D5329" s="91" t="s">
        <v>31950</v>
      </c>
      <c r="E5329" s="62" t="s">
        <v>31671</v>
      </c>
      <c r="F5329" s="62" t="s">
        <v>15764</v>
      </c>
    </row>
    <row r="5330" spans="1:6" x14ac:dyDescent="0.15">
      <c r="A5330" s="87" t="s">
        <v>2519</v>
      </c>
      <c r="B5330" s="91" t="s">
        <v>31951</v>
      </c>
      <c r="C5330" s="91" t="s">
        <v>31952</v>
      </c>
      <c r="D5330" s="91" t="s">
        <v>31953</v>
      </c>
      <c r="E5330" s="62" t="s">
        <v>31671</v>
      </c>
      <c r="F5330" s="62" t="s">
        <v>15764</v>
      </c>
    </row>
    <row r="5331" spans="1:6" x14ac:dyDescent="0.15">
      <c r="A5331" s="87" t="s">
        <v>1835</v>
      </c>
      <c r="B5331" s="91" t="s">
        <v>31954</v>
      </c>
      <c r="C5331" s="91" t="s">
        <v>31955</v>
      </c>
      <c r="D5331" s="91" t="s">
        <v>31956</v>
      </c>
      <c r="E5331" s="62" t="s">
        <v>31671</v>
      </c>
      <c r="F5331" s="62" t="s">
        <v>15764</v>
      </c>
    </row>
    <row r="5332" spans="1:6" x14ac:dyDescent="0.15">
      <c r="A5332" s="87" t="s">
        <v>1251</v>
      </c>
      <c r="B5332" s="91" t="s">
        <v>31957</v>
      </c>
      <c r="C5332" s="91" t="s">
        <v>31958</v>
      </c>
      <c r="D5332" s="91" t="s">
        <v>31959</v>
      </c>
      <c r="E5332" s="62" t="s">
        <v>31671</v>
      </c>
      <c r="F5332" s="62" t="s">
        <v>15764</v>
      </c>
    </row>
    <row r="5333" spans="1:6" x14ac:dyDescent="0.15">
      <c r="A5333" s="87" t="s">
        <v>1501</v>
      </c>
      <c r="B5333" s="91" t="s">
        <v>31960</v>
      </c>
      <c r="C5333" s="91" t="s">
        <v>31961</v>
      </c>
      <c r="D5333" s="91" t="s">
        <v>31962</v>
      </c>
      <c r="E5333" s="62" t="s">
        <v>31671</v>
      </c>
      <c r="F5333" s="62" t="s">
        <v>15764</v>
      </c>
    </row>
    <row r="5334" spans="1:6" x14ac:dyDescent="0.15">
      <c r="A5334" s="87" t="s">
        <v>1645</v>
      </c>
      <c r="B5334" s="91" t="s">
        <v>31963</v>
      </c>
      <c r="C5334" s="91" t="s">
        <v>31964</v>
      </c>
      <c r="D5334" s="91" t="s">
        <v>31965</v>
      </c>
      <c r="E5334" s="62" t="s">
        <v>31671</v>
      </c>
      <c r="F5334" s="62" t="s">
        <v>15764</v>
      </c>
    </row>
    <row r="5335" spans="1:6" x14ac:dyDescent="0.15">
      <c r="A5335" s="87" t="s">
        <v>1647</v>
      </c>
      <c r="B5335" s="91" t="s">
        <v>31966</v>
      </c>
      <c r="C5335" s="91" t="s">
        <v>31967</v>
      </c>
      <c r="D5335" s="91" t="s">
        <v>31968</v>
      </c>
      <c r="E5335" s="62" t="s">
        <v>31671</v>
      </c>
      <c r="F5335" s="62" t="s">
        <v>15764</v>
      </c>
    </row>
    <row r="5336" spans="1:6" x14ac:dyDescent="0.15">
      <c r="A5336" s="87" t="s">
        <v>1254</v>
      </c>
      <c r="B5336" s="91" t="s">
        <v>31969</v>
      </c>
      <c r="C5336" s="91" t="s">
        <v>31970</v>
      </c>
      <c r="D5336" s="91" t="s">
        <v>31971</v>
      </c>
      <c r="E5336" s="62" t="s">
        <v>31671</v>
      </c>
      <c r="F5336" s="62" t="s">
        <v>15764</v>
      </c>
    </row>
    <row r="5337" spans="1:6" x14ac:dyDescent="0.15">
      <c r="A5337" s="87" t="s">
        <v>1513</v>
      </c>
      <c r="B5337" s="91" t="s">
        <v>31972</v>
      </c>
      <c r="C5337" s="91" t="s">
        <v>31973</v>
      </c>
      <c r="D5337" s="91" t="s">
        <v>31974</v>
      </c>
      <c r="E5337" s="62" t="s">
        <v>31671</v>
      </c>
      <c r="F5337" s="62" t="s">
        <v>15764</v>
      </c>
    </row>
    <row r="5338" spans="1:6" x14ac:dyDescent="0.15">
      <c r="A5338" s="87" t="s">
        <v>24116</v>
      </c>
      <c r="B5338" s="91" t="s">
        <v>31975</v>
      </c>
      <c r="C5338" s="91" t="s">
        <v>31976</v>
      </c>
      <c r="D5338" s="91" t="s">
        <v>31976</v>
      </c>
      <c r="E5338" s="62" t="s">
        <v>31671</v>
      </c>
      <c r="F5338" s="62" t="s">
        <v>15764</v>
      </c>
    </row>
    <row r="5339" spans="1:6" x14ac:dyDescent="0.15">
      <c r="A5339" s="87" t="s">
        <v>1510</v>
      </c>
      <c r="B5339" s="91" t="s">
        <v>31977</v>
      </c>
      <c r="C5339" s="91" t="s">
        <v>31978</v>
      </c>
      <c r="D5339" s="91" t="s">
        <v>31979</v>
      </c>
      <c r="E5339" s="62" t="s">
        <v>31671</v>
      </c>
      <c r="F5339" s="62" t="s">
        <v>15764</v>
      </c>
    </row>
    <row r="5340" spans="1:6" x14ac:dyDescent="0.15">
      <c r="A5340" s="87" t="s">
        <v>1449</v>
      </c>
      <c r="B5340" s="91" t="s">
        <v>31980</v>
      </c>
      <c r="C5340" s="91" t="s">
        <v>31981</v>
      </c>
      <c r="D5340" s="91" t="s">
        <v>31982</v>
      </c>
      <c r="E5340" s="62" t="s">
        <v>31671</v>
      </c>
      <c r="F5340" s="62" t="s">
        <v>15764</v>
      </c>
    </row>
    <row r="5341" spans="1:6" x14ac:dyDescent="0.15">
      <c r="A5341" s="87" t="s">
        <v>3015</v>
      </c>
      <c r="B5341" s="91" t="s">
        <v>31983</v>
      </c>
      <c r="C5341" s="91" t="s">
        <v>31984</v>
      </c>
      <c r="D5341" s="91" t="s">
        <v>31985</v>
      </c>
      <c r="E5341" s="62" t="s">
        <v>31671</v>
      </c>
      <c r="F5341" s="62" t="s">
        <v>15764</v>
      </c>
    </row>
    <row r="5342" spans="1:6" x14ac:dyDescent="0.15">
      <c r="A5342" s="87" t="s">
        <v>579</v>
      </c>
      <c r="B5342" s="91" t="s">
        <v>31986</v>
      </c>
      <c r="C5342" s="91" t="s">
        <v>31987</v>
      </c>
      <c r="D5342" s="91" t="s">
        <v>31988</v>
      </c>
      <c r="E5342" s="62" t="s">
        <v>31671</v>
      </c>
      <c r="F5342" s="62" t="s">
        <v>15764</v>
      </c>
    </row>
    <row r="5343" spans="1:6" x14ac:dyDescent="0.15">
      <c r="A5343" s="87" t="s">
        <v>1973</v>
      </c>
      <c r="B5343" s="91" t="s">
        <v>31989</v>
      </c>
      <c r="C5343" s="91" t="s">
        <v>31990</v>
      </c>
      <c r="D5343" s="91" t="s">
        <v>31991</v>
      </c>
      <c r="E5343" s="62" t="s">
        <v>31671</v>
      </c>
      <c r="F5343" s="62" t="s">
        <v>15764</v>
      </c>
    </row>
    <row r="5344" spans="1:6" x14ac:dyDescent="0.15">
      <c r="A5344" s="87" t="s">
        <v>2114</v>
      </c>
      <c r="B5344" s="91" t="s">
        <v>31992</v>
      </c>
      <c r="C5344" s="91" t="s">
        <v>31993</v>
      </c>
      <c r="D5344" s="91" t="s">
        <v>31994</v>
      </c>
      <c r="E5344" s="62" t="s">
        <v>31671</v>
      </c>
      <c r="F5344" s="62" t="s">
        <v>15764</v>
      </c>
    </row>
    <row r="5345" spans="1:6" x14ac:dyDescent="0.15">
      <c r="A5345" s="87" t="s">
        <v>1952</v>
      </c>
      <c r="B5345" s="91" t="s">
        <v>31995</v>
      </c>
      <c r="C5345" s="91" t="s">
        <v>31996</v>
      </c>
      <c r="D5345" s="91" t="s">
        <v>31997</v>
      </c>
      <c r="E5345" s="62" t="s">
        <v>31671</v>
      </c>
      <c r="F5345" s="62" t="s">
        <v>15764</v>
      </c>
    </row>
    <row r="5346" spans="1:6" x14ac:dyDescent="0.15">
      <c r="A5346" s="87" t="s">
        <v>1955</v>
      </c>
      <c r="B5346" s="91" t="s">
        <v>31998</v>
      </c>
      <c r="C5346" s="91" t="s">
        <v>31999</v>
      </c>
      <c r="D5346" s="91" t="s">
        <v>32000</v>
      </c>
      <c r="E5346" s="62" t="s">
        <v>31671</v>
      </c>
      <c r="F5346" s="62" t="s">
        <v>15764</v>
      </c>
    </row>
    <row r="5347" spans="1:6" x14ac:dyDescent="0.15">
      <c r="A5347" s="87" t="s">
        <v>2714</v>
      </c>
      <c r="B5347" s="91" t="s">
        <v>32001</v>
      </c>
      <c r="C5347" s="91" t="s">
        <v>32002</v>
      </c>
      <c r="D5347" s="91" t="s">
        <v>32003</v>
      </c>
      <c r="E5347" s="62" t="s">
        <v>31671</v>
      </c>
      <c r="F5347" s="62" t="s">
        <v>15764</v>
      </c>
    </row>
    <row r="5348" spans="1:6" x14ac:dyDescent="0.15">
      <c r="A5348" s="87" t="s">
        <v>2717</v>
      </c>
      <c r="B5348" s="91" t="s">
        <v>32004</v>
      </c>
      <c r="C5348" s="91" t="s">
        <v>32005</v>
      </c>
      <c r="D5348" s="91" t="s">
        <v>32006</v>
      </c>
      <c r="E5348" s="62" t="s">
        <v>31671</v>
      </c>
      <c r="F5348" s="62" t="s">
        <v>15764</v>
      </c>
    </row>
    <row r="5349" spans="1:6" x14ac:dyDescent="0.15">
      <c r="A5349" s="87" t="s">
        <v>2948</v>
      </c>
      <c r="B5349" s="91" t="s">
        <v>32007</v>
      </c>
      <c r="C5349" s="91" t="s">
        <v>32008</v>
      </c>
      <c r="D5349" s="91" t="s">
        <v>32009</v>
      </c>
      <c r="E5349" s="62" t="s">
        <v>31671</v>
      </c>
      <c r="F5349" s="62" t="s">
        <v>15764</v>
      </c>
    </row>
    <row r="5350" spans="1:6" x14ac:dyDescent="0.15">
      <c r="A5350" s="87" t="s">
        <v>2711</v>
      </c>
      <c r="B5350" s="91" t="s">
        <v>32010</v>
      </c>
      <c r="C5350" s="91" t="s">
        <v>32011</v>
      </c>
      <c r="D5350" s="91" t="s">
        <v>32012</v>
      </c>
      <c r="E5350" s="62" t="s">
        <v>31671</v>
      </c>
      <c r="F5350" s="62" t="s">
        <v>15764</v>
      </c>
    </row>
    <row r="5351" spans="1:6" x14ac:dyDescent="0.15">
      <c r="A5351" s="87" t="s">
        <v>3066</v>
      </c>
      <c r="B5351" s="91" t="s">
        <v>32013</v>
      </c>
      <c r="C5351" s="91" t="s">
        <v>32014</v>
      </c>
      <c r="D5351" s="91" t="s">
        <v>32015</v>
      </c>
      <c r="E5351" s="62" t="s">
        <v>31671</v>
      </c>
      <c r="F5351" s="62" t="s">
        <v>15764</v>
      </c>
    </row>
    <row r="5352" spans="1:6" x14ac:dyDescent="0.15">
      <c r="A5352" s="87" t="s">
        <v>2012</v>
      </c>
      <c r="B5352" s="91" t="s">
        <v>32016</v>
      </c>
      <c r="C5352" s="91" t="s">
        <v>32017</v>
      </c>
      <c r="D5352" s="91" t="s">
        <v>32018</v>
      </c>
      <c r="E5352" s="62" t="s">
        <v>31671</v>
      </c>
      <c r="F5352" s="62" t="s">
        <v>15764</v>
      </c>
    </row>
    <row r="5353" spans="1:6" x14ac:dyDescent="0.15">
      <c r="A5353" s="87" t="s">
        <v>3164</v>
      </c>
      <c r="B5353" s="91" t="s">
        <v>32019</v>
      </c>
      <c r="C5353" s="91" t="s">
        <v>32020</v>
      </c>
      <c r="D5353" s="91" t="s">
        <v>32021</v>
      </c>
      <c r="E5353" s="62" t="s">
        <v>31671</v>
      </c>
      <c r="F5353" s="62" t="s">
        <v>15764</v>
      </c>
    </row>
    <row r="5354" spans="1:6" x14ac:dyDescent="0.15">
      <c r="A5354" s="87" t="s">
        <v>3058</v>
      </c>
      <c r="B5354" s="91" t="s">
        <v>32022</v>
      </c>
      <c r="C5354" s="91" t="s">
        <v>32023</v>
      </c>
      <c r="D5354" s="91" t="s">
        <v>32024</v>
      </c>
      <c r="E5354" s="62" t="s">
        <v>31671</v>
      </c>
      <c r="F5354" s="62" t="s">
        <v>15764</v>
      </c>
    </row>
    <row r="5355" spans="1:6" x14ac:dyDescent="0.15">
      <c r="A5355" s="87" t="s">
        <v>2407</v>
      </c>
      <c r="B5355" s="91" t="s">
        <v>32025</v>
      </c>
      <c r="C5355" s="91" t="s">
        <v>32026</v>
      </c>
      <c r="D5355" s="91" t="s">
        <v>32027</v>
      </c>
      <c r="E5355" s="62" t="s">
        <v>31671</v>
      </c>
      <c r="F5355" s="62" t="s">
        <v>15764</v>
      </c>
    </row>
    <row r="5356" spans="1:6" x14ac:dyDescent="0.15">
      <c r="A5356" s="87" t="s">
        <v>1011</v>
      </c>
      <c r="B5356" s="91" t="s">
        <v>32028</v>
      </c>
      <c r="C5356" s="91" t="s">
        <v>32029</v>
      </c>
      <c r="D5356" s="91" t="s">
        <v>32030</v>
      </c>
      <c r="E5356" s="62" t="s">
        <v>31671</v>
      </c>
      <c r="F5356" s="62" t="s">
        <v>15764</v>
      </c>
    </row>
    <row r="5357" spans="1:6" x14ac:dyDescent="0.15">
      <c r="A5357" s="87" t="s">
        <v>2271</v>
      </c>
      <c r="B5357" s="91" t="s">
        <v>32031</v>
      </c>
      <c r="C5357" s="91" t="s">
        <v>32032</v>
      </c>
      <c r="D5357" s="91" t="s">
        <v>32033</v>
      </c>
      <c r="E5357" s="62" t="s">
        <v>31671</v>
      </c>
      <c r="F5357" s="62" t="s">
        <v>15764</v>
      </c>
    </row>
    <row r="5358" spans="1:6" x14ac:dyDescent="0.15">
      <c r="A5358" s="87" t="s">
        <v>2226</v>
      </c>
      <c r="B5358" s="91" t="s">
        <v>32034</v>
      </c>
      <c r="C5358" s="91" t="s">
        <v>32035</v>
      </c>
      <c r="D5358" s="91" t="s">
        <v>32036</v>
      </c>
      <c r="E5358" s="62" t="s">
        <v>31671</v>
      </c>
      <c r="F5358" s="62" t="s">
        <v>15764</v>
      </c>
    </row>
    <row r="5359" spans="1:6" x14ac:dyDescent="0.15">
      <c r="A5359" s="87" t="s">
        <v>2239</v>
      </c>
      <c r="B5359" s="91" t="s">
        <v>32037</v>
      </c>
      <c r="C5359" s="91" t="s">
        <v>32038</v>
      </c>
      <c r="D5359" s="91" t="s">
        <v>32039</v>
      </c>
      <c r="E5359" s="62" t="s">
        <v>31671</v>
      </c>
      <c r="F5359" s="62" t="s">
        <v>15764</v>
      </c>
    </row>
    <row r="5360" spans="1:6" x14ac:dyDescent="0.15">
      <c r="A5360" s="87" t="s">
        <v>1243</v>
      </c>
      <c r="B5360" s="91" t="s">
        <v>32040</v>
      </c>
      <c r="C5360" s="91" t="s">
        <v>32041</v>
      </c>
      <c r="D5360" s="91" t="s">
        <v>32042</v>
      </c>
      <c r="E5360" s="62" t="s">
        <v>31671</v>
      </c>
      <c r="F5360" s="62" t="s">
        <v>15764</v>
      </c>
    </row>
    <row r="5361" spans="1:6" x14ac:dyDescent="0.15">
      <c r="A5361" s="87" t="s">
        <v>1678</v>
      </c>
      <c r="B5361" s="91" t="s">
        <v>32043</v>
      </c>
      <c r="C5361" s="91" t="s">
        <v>32044</v>
      </c>
      <c r="D5361" s="91" t="s">
        <v>32045</v>
      </c>
      <c r="E5361" s="62" t="s">
        <v>31671</v>
      </c>
      <c r="F5361" s="62" t="s">
        <v>15764</v>
      </c>
    </row>
    <row r="5362" spans="1:6" x14ac:dyDescent="0.15">
      <c r="A5362" s="87" t="s">
        <v>1817</v>
      </c>
      <c r="B5362" s="91" t="s">
        <v>32046</v>
      </c>
      <c r="C5362" s="91" t="s">
        <v>32047</v>
      </c>
      <c r="D5362" s="91" t="s">
        <v>32048</v>
      </c>
      <c r="E5362" s="62" t="s">
        <v>31671</v>
      </c>
      <c r="F5362" s="62" t="s">
        <v>15764</v>
      </c>
    </row>
    <row r="5363" spans="1:6" x14ac:dyDescent="0.15">
      <c r="A5363" s="87" t="s">
        <v>1427</v>
      </c>
      <c r="B5363" s="91" t="s">
        <v>32049</v>
      </c>
      <c r="C5363" s="91" t="s">
        <v>32050</v>
      </c>
      <c r="D5363" s="91" t="s">
        <v>32051</v>
      </c>
      <c r="E5363" s="62" t="s">
        <v>31671</v>
      </c>
      <c r="F5363" s="62" t="s">
        <v>15764</v>
      </c>
    </row>
    <row r="5364" spans="1:6" x14ac:dyDescent="0.15">
      <c r="A5364" s="87" t="s">
        <v>2536</v>
      </c>
      <c r="B5364" s="91" t="s">
        <v>32052</v>
      </c>
      <c r="C5364" s="91" t="s">
        <v>32053</v>
      </c>
      <c r="D5364" s="91" t="s">
        <v>32054</v>
      </c>
      <c r="E5364" s="62" t="s">
        <v>31671</v>
      </c>
      <c r="F5364" s="62" t="s">
        <v>15764</v>
      </c>
    </row>
    <row r="5365" spans="1:6" x14ac:dyDescent="0.15">
      <c r="A5365" s="87" t="s">
        <v>2199</v>
      </c>
      <c r="B5365" s="91" t="s">
        <v>32055</v>
      </c>
      <c r="C5365" s="91" t="s">
        <v>32056</v>
      </c>
      <c r="D5365" s="91" t="s">
        <v>32057</v>
      </c>
      <c r="E5365" s="62" t="s">
        <v>31671</v>
      </c>
      <c r="F5365" s="62" t="s">
        <v>15764</v>
      </c>
    </row>
    <row r="5366" spans="1:6" x14ac:dyDescent="0.15">
      <c r="A5366" s="87" t="s">
        <v>1934</v>
      </c>
      <c r="B5366" s="91" t="s">
        <v>32058</v>
      </c>
      <c r="C5366" s="91" t="s">
        <v>32059</v>
      </c>
      <c r="D5366" s="91" t="s">
        <v>32060</v>
      </c>
      <c r="E5366" s="62" t="s">
        <v>31671</v>
      </c>
      <c r="F5366" s="62" t="s">
        <v>15764</v>
      </c>
    </row>
    <row r="5367" spans="1:6" x14ac:dyDescent="0.15">
      <c r="A5367" s="87" t="s">
        <v>1113</v>
      </c>
      <c r="B5367" s="91" t="s">
        <v>32061</v>
      </c>
      <c r="C5367" s="91" t="s">
        <v>32062</v>
      </c>
      <c r="D5367" s="91" t="s">
        <v>32063</v>
      </c>
      <c r="E5367" s="62" t="s">
        <v>31671</v>
      </c>
      <c r="F5367" s="62" t="s">
        <v>15764</v>
      </c>
    </row>
    <row r="5368" spans="1:6" x14ac:dyDescent="0.15">
      <c r="A5368" s="87" t="s">
        <v>2208</v>
      </c>
      <c r="B5368" s="91" t="s">
        <v>32064</v>
      </c>
      <c r="C5368" s="91" t="s">
        <v>32065</v>
      </c>
      <c r="D5368" s="91" t="s">
        <v>32066</v>
      </c>
      <c r="E5368" s="62" t="s">
        <v>31671</v>
      </c>
      <c r="F5368" s="62" t="s">
        <v>15764</v>
      </c>
    </row>
    <row r="5369" spans="1:6" x14ac:dyDescent="0.15">
      <c r="A5369" s="87" t="s">
        <v>1278</v>
      </c>
      <c r="B5369" s="91" t="s">
        <v>32067</v>
      </c>
      <c r="C5369" s="91" t="s">
        <v>32068</v>
      </c>
      <c r="D5369" s="91" t="s">
        <v>32069</v>
      </c>
      <c r="E5369" s="62" t="s">
        <v>31671</v>
      </c>
      <c r="F5369" s="62" t="s">
        <v>15764</v>
      </c>
    </row>
    <row r="5370" spans="1:6" x14ac:dyDescent="0.15">
      <c r="A5370" s="87" t="s">
        <v>1701</v>
      </c>
      <c r="B5370" s="91" t="s">
        <v>32070</v>
      </c>
      <c r="C5370" s="91" t="s">
        <v>32071</v>
      </c>
      <c r="D5370" s="91" t="s">
        <v>32072</v>
      </c>
      <c r="E5370" s="62" t="s">
        <v>31671</v>
      </c>
      <c r="F5370" s="62" t="s">
        <v>15764</v>
      </c>
    </row>
    <row r="5371" spans="1:6" x14ac:dyDescent="0.15">
      <c r="A5371" s="87" t="s">
        <v>651</v>
      </c>
      <c r="B5371" s="91" t="s">
        <v>32073</v>
      </c>
      <c r="C5371" s="91" t="s">
        <v>32074</v>
      </c>
      <c r="D5371" s="91" t="s">
        <v>32075</v>
      </c>
      <c r="E5371" s="62" t="s">
        <v>31671</v>
      </c>
      <c r="F5371" s="62" t="s">
        <v>15764</v>
      </c>
    </row>
    <row r="5372" spans="1:6" x14ac:dyDescent="0.15">
      <c r="A5372" s="87" t="s">
        <v>2253</v>
      </c>
      <c r="B5372" s="91" t="s">
        <v>32076</v>
      </c>
      <c r="C5372" s="91" t="s">
        <v>32077</v>
      </c>
      <c r="D5372" s="91" t="s">
        <v>32078</v>
      </c>
      <c r="E5372" s="62" t="s">
        <v>31671</v>
      </c>
      <c r="F5372" s="62" t="s">
        <v>15764</v>
      </c>
    </row>
    <row r="5373" spans="1:6" x14ac:dyDescent="0.15">
      <c r="A5373" s="87" t="s">
        <v>1052</v>
      </c>
      <c r="B5373" s="91" t="s">
        <v>32079</v>
      </c>
      <c r="C5373" s="91" t="s">
        <v>32080</v>
      </c>
      <c r="D5373" s="91" t="s">
        <v>32081</v>
      </c>
      <c r="E5373" s="62" t="s">
        <v>31671</v>
      </c>
      <c r="F5373" s="62" t="s">
        <v>15764</v>
      </c>
    </row>
    <row r="5374" spans="1:6" x14ac:dyDescent="0.15">
      <c r="A5374" s="87" t="s">
        <v>2332</v>
      </c>
      <c r="B5374" s="91" t="s">
        <v>32082</v>
      </c>
      <c r="C5374" s="91" t="s">
        <v>32083</v>
      </c>
      <c r="D5374" s="91" t="s">
        <v>32084</v>
      </c>
      <c r="E5374" s="62" t="s">
        <v>31671</v>
      </c>
      <c r="F5374" s="62" t="s">
        <v>15764</v>
      </c>
    </row>
    <row r="5375" spans="1:6" x14ac:dyDescent="0.15">
      <c r="A5375" s="87" t="s">
        <v>3055</v>
      </c>
      <c r="B5375" s="91" t="s">
        <v>32085</v>
      </c>
      <c r="C5375" s="91" t="s">
        <v>32086</v>
      </c>
      <c r="D5375" s="91" t="s">
        <v>32087</v>
      </c>
      <c r="E5375" s="62" t="s">
        <v>31671</v>
      </c>
      <c r="F5375" s="62" t="s">
        <v>15764</v>
      </c>
    </row>
    <row r="5376" spans="1:6" x14ac:dyDescent="0.15">
      <c r="A5376" s="87" t="s">
        <v>1345</v>
      </c>
      <c r="B5376" s="91" t="s">
        <v>32088</v>
      </c>
      <c r="C5376" s="91" t="s">
        <v>32089</v>
      </c>
      <c r="D5376" s="91" t="s">
        <v>32090</v>
      </c>
      <c r="E5376" s="62" t="s">
        <v>31671</v>
      </c>
      <c r="F5376" s="62" t="s">
        <v>15764</v>
      </c>
    </row>
    <row r="5377" spans="1:6" x14ac:dyDescent="0.15">
      <c r="A5377" s="87" t="s">
        <v>1822</v>
      </c>
      <c r="B5377" s="91" t="s">
        <v>32091</v>
      </c>
      <c r="C5377" s="91" t="s">
        <v>32092</v>
      </c>
      <c r="D5377" s="91" t="s">
        <v>32093</v>
      </c>
      <c r="E5377" s="62" t="s">
        <v>31671</v>
      </c>
      <c r="F5377" s="62" t="s">
        <v>15764</v>
      </c>
    </row>
    <row r="5378" spans="1:6" x14ac:dyDescent="0.15">
      <c r="A5378" s="87" t="s">
        <v>1820</v>
      </c>
      <c r="B5378" s="91" t="s">
        <v>32094</v>
      </c>
      <c r="C5378" s="91" t="s">
        <v>32095</v>
      </c>
      <c r="D5378" s="91" t="s">
        <v>32096</v>
      </c>
      <c r="E5378" s="62" t="s">
        <v>31671</v>
      </c>
      <c r="F5378" s="62" t="s">
        <v>15764</v>
      </c>
    </row>
    <row r="5379" spans="1:6" x14ac:dyDescent="0.15">
      <c r="A5379" s="87" t="s">
        <v>3161</v>
      </c>
      <c r="B5379" s="91" t="s">
        <v>32097</v>
      </c>
      <c r="C5379" s="91" t="s">
        <v>32098</v>
      </c>
      <c r="D5379" s="91" t="s">
        <v>32099</v>
      </c>
      <c r="E5379" s="62" t="s">
        <v>31671</v>
      </c>
      <c r="F5379" s="62" t="s">
        <v>15764</v>
      </c>
    </row>
    <row r="5380" spans="1:6" x14ac:dyDescent="0.15">
      <c r="A5380" s="87" t="s">
        <v>1659</v>
      </c>
      <c r="B5380" s="91" t="s">
        <v>32100</v>
      </c>
      <c r="C5380" s="91" t="s">
        <v>32101</v>
      </c>
      <c r="D5380" s="91" t="s">
        <v>32102</v>
      </c>
      <c r="E5380" s="62" t="s">
        <v>31671</v>
      </c>
      <c r="F5380" s="62" t="s">
        <v>15764</v>
      </c>
    </row>
    <row r="5381" spans="1:6" x14ac:dyDescent="0.15">
      <c r="A5381" s="87" t="s">
        <v>3006</v>
      </c>
      <c r="B5381" s="91" t="s">
        <v>32103</v>
      </c>
      <c r="C5381" s="91" t="s">
        <v>32104</v>
      </c>
      <c r="D5381" s="91" t="s">
        <v>32105</v>
      </c>
      <c r="E5381" s="62" t="s">
        <v>31671</v>
      </c>
      <c r="F5381" s="62" t="s">
        <v>15764</v>
      </c>
    </row>
    <row r="5382" spans="1:6" x14ac:dyDescent="0.15">
      <c r="A5382" s="87" t="s">
        <v>1333</v>
      </c>
      <c r="B5382" s="91" t="s">
        <v>32106</v>
      </c>
      <c r="C5382" s="91" t="s">
        <v>32107</v>
      </c>
      <c r="D5382" s="91" t="s">
        <v>32108</v>
      </c>
      <c r="E5382" s="62" t="s">
        <v>31671</v>
      </c>
      <c r="F5382" s="62" t="s">
        <v>15764</v>
      </c>
    </row>
    <row r="5383" spans="1:6" x14ac:dyDescent="0.15">
      <c r="A5383" s="87" t="s">
        <v>2075</v>
      </c>
      <c r="B5383" s="91" t="s">
        <v>32109</v>
      </c>
      <c r="C5383" s="91" t="s">
        <v>32110</v>
      </c>
      <c r="D5383" s="91" t="s">
        <v>32111</v>
      </c>
      <c r="E5383" s="62" t="s">
        <v>31671</v>
      </c>
      <c r="F5383" s="62" t="s">
        <v>15764</v>
      </c>
    </row>
    <row r="5384" spans="1:6" x14ac:dyDescent="0.15">
      <c r="A5384" s="87" t="s">
        <v>1684</v>
      </c>
      <c r="B5384" s="91" t="s">
        <v>32112</v>
      </c>
      <c r="C5384" s="91" t="s">
        <v>32113</v>
      </c>
      <c r="D5384" s="91" t="s">
        <v>32114</v>
      </c>
      <c r="E5384" s="62" t="s">
        <v>31671</v>
      </c>
      <c r="F5384" s="62" t="s">
        <v>15764</v>
      </c>
    </row>
    <row r="5385" spans="1:6" x14ac:dyDescent="0.15">
      <c r="A5385" s="87" t="s">
        <v>2233</v>
      </c>
      <c r="B5385" s="91" t="s">
        <v>32115</v>
      </c>
      <c r="C5385" s="91" t="s">
        <v>32116</v>
      </c>
      <c r="D5385" s="91" t="s">
        <v>32117</v>
      </c>
      <c r="E5385" s="62" t="s">
        <v>31671</v>
      </c>
      <c r="F5385" s="62" t="s">
        <v>15764</v>
      </c>
    </row>
    <row r="5386" spans="1:6" x14ac:dyDescent="0.15">
      <c r="A5386" s="87" t="s">
        <v>32118</v>
      </c>
      <c r="B5386" s="91" t="s">
        <v>32119</v>
      </c>
      <c r="C5386" s="91" t="s">
        <v>32120</v>
      </c>
      <c r="D5386" s="91" t="s">
        <v>32120</v>
      </c>
      <c r="E5386" s="62" t="s">
        <v>31671</v>
      </c>
      <c r="F5386" s="62" t="s">
        <v>15764</v>
      </c>
    </row>
    <row r="5387" spans="1:6" x14ac:dyDescent="0.15">
      <c r="A5387" s="87" t="s">
        <v>24261</v>
      </c>
      <c r="B5387" s="91" t="s">
        <v>32121</v>
      </c>
      <c r="C5387" s="91" t="s">
        <v>32122</v>
      </c>
      <c r="D5387" s="91" t="s">
        <v>32123</v>
      </c>
      <c r="E5387" s="62" t="s">
        <v>31671</v>
      </c>
      <c r="F5387" s="62" t="s">
        <v>15764</v>
      </c>
    </row>
    <row r="5388" spans="1:6" x14ac:dyDescent="0.15">
      <c r="A5388" s="87" t="s">
        <v>2171</v>
      </c>
      <c r="B5388" s="91" t="s">
        <v>32124</v>
      </c>
      <c r="C5388" s="91" t="s">
        <v>32125</v>
      </c>
      <c r="D5388" s="91" t="s">
        <v>32126</v>
      </c>
      <c r="E5388" s="62" t="s">
        <v>31671</v>
      </c>
      <c r="F5388" s="62" t="s">
        <v>15764</v>
      </c>
    </row>
    <row r="5389" spans="1:6" x14ac:dyDescent="0.15">
      <c r="A5389" s="87" t="s">
        <v>1889</v>
      </c>
      <c r="B5389" s="91" t="s">
        <v>32127</v>
      </c>
      <c r="C5389" s="91" t="s">
        <v>32128</v>
      </c>
      <c r="D5389" s="91" t="s">
        <v>32129</v>
      </c>
      <c r="E5389" s="62" t="s">
        <v>31671</v>
      </c>
      <c r="F5389" s="62" t="s">
        <v>15764</v>
      </c>
    </row>
    <row r="5390" spans="1:6" x14ac:dyDescent="0.15">
      <c r="A5390" s="87" t="s">
        <v>1995</v>
      </c>
      <c r="B5390" s="91" t="s">
        <v>32130</v>
      </c>
      <c r="C5390" s="91" t="s">
        <v>32131</v>
      </c>
      <c r="D5390" s="91" t="s">
        <v>32132</v>
      </c>
      <c r="E5390" s="62" t="s">
        <v>31671</v>
      </c>
      <c r="F5390" s="62" t="s">
        <v>15764</v>
      </c>
    </row>
    <row r="5391" spans="1:6" x14ac:dyDescent="0.15">
      <c r="A5391" s="87" t="s">
        <v>1988</v>
      </c>
      <c r="B5391" s="91" t="s">
        <v>32133</v>
      </c>
      <c r="C5391" s="91" t="s">
        <v>32134</v>
      </c>
      <c r="D5391" s="91" t="s">
        <v>32135</v>
      </c>
      <c r="E5391" s="62" t="s">
        <v>31671</v>
      </c>
      <c r="F5391" s="62" t="s">
        <v>15764</v>
      </c>
    </row>
    <row r="5392" spans="1:6" x14ac:dyDescent="0.15">
      <c r="A5392" s="87" t="s">
        <v>1768</v>
      </c>
      <c r="B5392" s="91" t="s">
        <v>32136</v>
      </c>
      <c r="C5392" s="91" t="s">
        <v>32137</v>
      </c>
      <c r="D5392" s="91" t="s">
        <v>32138</v>
      </c>
      <c r="E5392" s="62" t="s">
        <v>31671</v>
      </c>
      <c r="F5392" s="62" t="s">
        <v>15764</v>
      </c>
    </row>
    <row r="5393" spans="1:6" x14ac:dyDescent="0.15">
      <c r="A5393" s="87" t="s">
        <v>3109</v>
      </c>
      <c r="B5393" s="91" t="s">
        <v>32139</v>
      </c>
      <c r="C5393" s="91" t="s">
        <v>32140</v>
      </c>
      <c r="D5393" s="91" t="s">
        <v>32141</v>
      </c>
      <c r="E5393" s="62" t="s">
        <v>31671</v>
      </c>
      <c r="F5393" s="62" t="s">
        <v>15764</v>
      </c>
    </row>
    <row r="5394" spans="1:6" x14ac:dyDescent="0.15">
      <c r="A5394" s="87" t="s">
        <v>1582</v>
      </c>
      <c r="B5394" s="91" t="s">
        <v>32142</v>
      </c>
      <c r="C5394" s="91" t="s">
        <v>32143</v>
      </c>
      <c r="D5394" s="91" t="s">
        <v>32144</v>
      </c>
      <c r="E5394" s="62" t="s">
        <v>31671</v>
      </c>
      <c r="F5394" s="62" t="s">
        <v>15764</v>
      </c>
    </row>
    <row r="5395" spans="1:6" x14ac:dyDescent="0.15">
      <c r="A5395" s="87" t="s">
        <v>1624</v>
      </c>
      <c r="B5395" s="91" t="s">
        <v>32145</v>
      </c>
      <c r="C5395" s="91" t="s">
        <v>32146</v>
      </c>
      <c r="D5395" s="91" t="s">
        <v>32147</v>
      </c>
      <c r="E5395" s="62" t="s">
        <v>31671</v>
      </c>
      <c r="F5395" s="62" t="s">
        <v>15764</v>
      </c>
    </row>
    <row r="5396" spans="1:6" x14ac:dyDescent="0.15">
      <c r="A5396" s="87" t="s">
        <v>1739</v>
      </c>
      <c r="B5396" s="91" t="s">
        <v>32148</v>
      </c>
      <c r="C5396" s="91" t="s">
        <v>32149</v>
      </c>
      <c r="D5396" s="91" t="s">
        <v>32150</v>
      </c>
      <c r="E5396" s="62" t="s">
        <v>31671</v>
      </c>
      <c r="F5396" s="62" t="s">
        <v>15764</v>
      </c>
    </row>
    <row r="5397" spans="1:6" x14ac:dyDescent="0.15">
      <c r="A5397" s="87" t="s">
        <v>2303</v>
      </c>
      <c r="B5397" s="91" t="s">
        <v>32151</v>
      </c>
      <c r="C5397" s="91" t="s">
        <v>32152</v>
      </c>
      <c r="D5397" s="91" t="s">
        <v>32153</v>
      </c>
      <c r="E5397" s="62" t="s">
        <v>31671</v>
      </c>
      <c r="F5397" s="62" t="s">
        <v>15764</v>
      </c>
    </row>
    <row r="5398" spans="1:6" x14ac:dyDescent="0.15">
      <c r="A5398" s="87" t="s">
        <v>654</v>
      </c>
      <c r="B5398" s="91" t="s">
        <v>32154</v>
      </c>
      <c r="C5398" s="91" t="s">
        <v>32155</v>
      </c>
      <c r="D5398" s="91" t="s">
        <v>32156</v>
      </c>
      <c r="E5398" s="62" t="s">
        <v>31671</v>
      </c>
      <c r="F5398" s="62" t="s">
        <v>15764</v>
      </c>
    </row>
    <row r="5399" spans="1:6" x14ac:dyDescent="0.15">
      <c r="A5399" s="87" t="s">
        <v>1121</v>
      </c>
      <c r="B5399" s="91" t="s">
        <v>32157</v>
      </c>
      <c r="C5399" s="91" t="s">
        <v>32158</v>
      </c>
      <c r="D5399" s="91" t="s">
        <v>32159</v>
      </c>
      <c r="E5399" s="62" t="s">
        <v>31671</v>
      </c>
      <c r="F5399" s="62" t="s">
        <v>15764</v>
      </c>
    </row>
    <row r="5400" spans="1:6" x14ac:dyDescent="0.15">
      <c r="A5400" s="87" t="s">
        <v>1824</v>
      </c>
      <c r="B5400" s="91" t="s">
        <v>32160</v>
      </c>
      <c r="C5400" s="91" t="s">
        <v>32161</v>
      </c>
      <c r="D5400" s="91" t="s">
        <v>32162</v>
      </c>
      <c r="E5400" s="62" t="s">
        <v>31671</v>
      </c>
      <c r="F5400" s="62" t="s">
        <v>15764</v>
      </c>
    </row>
    <row r="5401" spans="1:6" x14ac:dyDescent="0.15">
      <c r="A5401" s="87" t="s">
        <v>3053</v>
      </c>
      <c r="B5401" s="91" t="s">
        <v>32163</v>
      </c>
      <c r="C5401" s="91" t="s">
        <v>32164</v>
      </c>
      <c r="D5401" s="91" t="s">
        <v>32165</v>
      </c>
      <c r="E5401" s="62" t="s">
        <v>31671</v>
      </c>
      <c r="F5401" s="62" t="s">
        <v>15764</v>
      </c>
    </row>
    <row r="5402" spans="1:6" x14ac:dyDescent="0.15">
      <c r="A5402" s="87" t="s">
        <v>2242</v>
      </c>
      <c r="B5402" s="91" t="s">
        <v>32166</v>
      </c>
      <c r="C5402" s="91" t="s">
        <v>32167</v>
      </c>
      <c r="D5402" s="91" t="s">
        <v>32168</v>
      </c>
      <c r="E5402" s="62" t="s">
        <v>31671</v>
      </c>
      <c r="F5402" s="62" t="s">
        <v>15764</v>
      </c>
    </row>
    <row r="5403" spans="1:6" x14ac:dyDescent="0.15">
      <c r="A5403" s="87" t="s">
        <v>2942</v>
      </c>
      <c r="B5403" s="91" t="s">
        <v>32169</v>
      </c>
      <c r="C5403" s="91" t="s">
        <v>32170</v>
      </c>
      <c r="D5403" s="91" t="s">
        <v>32171</v>
      </c>
      <c r="E5403" s="62" t="s">
        <v>31671</v>
      </c>
      <c r="F5403" s="62" t="s">
        <v>15764</v>
      </c>
    </row>
    <row r="5404" spans="1:6" x14ac:dyDescent="0.15">
      <c r="A5404" s="87" t="s">
        <v>1002</v>
      </c>
      <c r="B5404" s="91" t="s">
        <v>32172</v>
      </c>
      <c r="C5404" s="91" t="s">
        <v>32173</v>
      </c>
      <c r="D5404" s="91" t="s">
        <v>32174</v>
      </c>
      <c r="E5404" s="62" t="s">
        <v>31671</v>
      </c>
      <c r="F5404" s="62" t="s">
        <v>15764</v>
      </c>
    </row>
    <row r="5405" spans="1:6" x14ac:dyDescent="0.15">
      <c r="A5405" s="87" t="s">
        <v>3138</v>
      </c>
      <c r="B5405" s="91" t="s">
        <v>32175</v>
      </c>
      <c r="C5405" s="91" t="s">
        <v>32176</v>
      </c>
      <c r="D5405" s="91" t="s">
        <v>32177</v>
      </c>
      <c r="E5405" s="62" t="s">
        <v>31671</v>
      </c>
      <c r="F5405" s="62" t="s">
        <v>15764</v>
      </c>
    </row>
    <row r="5406" spans="1:6" x14ac:dyDescent="0.15">
      <c r="A5406" s="87" t="s">
        <v>2882</v>
      </c>
      <c r="B5406" s="91" t="s">
        <v>32178</v>
      </c>
      <c r="C5406" s="91" t="s">
        <v>32179</v>
      </c>
      <c r="D5406" s="91" t="s">
        <v>32180</v>
      </c>
      <c r="E5406" s="62" t="s">
        <v>31671</v>
      </c>
      <c r="F5406" s="62" t="s">
        <v>15764</v>
      </c>
    </row>
    <row r="5407" spans="1:6" x14ac:dyDescent="0.15">
      <c r="A5407" s="87" t="s">
        <v>1438</v>
      </c>
      <c r="B5407" s="91" t="s">
        <v>32181</v>
      </c>
      <c r="C5407" s="91" t="s">
        <v>32182</v>
      </c>
      <c r="D5407" s="91" t="s">
        <v>32183</v>
      </c>
      <c r="E5407" s="62" t="s">
        <v>31671</v>
      </c>
      <c r="F5407" s="62" t="s">
        <v>15764</v>
      </c>
    </row>
    <row r="5408" spans="1:6" x14ac:dyDescent="0.15">
      <c r="A5408" s="87" t="s">
        <v>3063</v>
      </c>
      <c r="B5408" s="91" t="s">
        <v>32184</v>
      </c>
      <c r="C5408" s="91" t="s">
        <v>32185</v>
      </c>
      <c r="D5408" s="91" t="s">
        <v>32186</v>
      </c>
      <c r="E5408" s="62" t="s">
        <v>31671</v>
      </c>
      <c r="F5408" s="62" t="s">
        <v>15764</v>
      </c>
    </row>
    <row r="5409" spans="1:6" x14ac:dyDescent="0.15">
      <c r="A5409" s="87" t="s">
        <v>2915</v>
      </c>
      <c r="B5409" s="91" t="s">
        <v>32187</v>
      </c>
      <c r="C5409" s="91" t="s">
        <v>32188</v>
      </c>
      <c r="D5409" s="91" t="s">
        <v>32189</v>
      </c>
      <c r="E5409" s="62" t="s">
        <v>31671</v>
      </c>
      <c r="F5409" s="62" t="s">
        <v>15764</v>
      </c>
    </row>
    <row r="5410" spans="1:6" x14ac:dyDescent="0.15">
      <c r="A5410" s="87" t="s">
        <v>1436</v>
      </c>
      <c r="B5410" s="91" t="s">
        <v>32190</v>
      </c>
      <c r="C5410" s="91" t="s">
        <v>32191</v>
      </c>
      <c r="D5410" s="91" t="s">
        <v>32192</v>
      </c>
      <c r="E5410" s="62" t="s">
        <v>31671</v>
      </c>
      <c r="F5410" s="62" t="s">
        <v>15764</v>
      </c>
    </row>
    <row r="5411" spans="1:6" x14ac:dyDescent="0.15">
      <c r="A5411" s="87" t="s">
        <v>591</v>
      </c>
      <c r="B5411" s="91" t="s">
        <v>32193</v>
      </c>
      <c r="C5411" s="91" t="s">
        <v>32194</v>
      </c>
      <c r="D5411" s="91" t="s">
        <v>32195</v>
      </c>
      <c r="E5411" s="62" t="s">
        <v>31671</v>
      </c>
      <c r="F5411" s="62" t="s">
        <v>15764</v>
      </c>
    </row>
    <row r="5412" spans="1:6" x14ac:dyDescent="0.15">
      <c r="A5412" s="87" t="s">
        <v>2251</v>
      </c>
      <c r="B5412" s="91" t="s">
        <v>32196</v>
      </c>
      <c r="C5412" s="91" t="s">
        <v>32197</v>
      </c>
      <c r="D5412" s="91" t="s">
        <v>32198</v>
      </c>
      <c r="E5412" s="62" t="s">
        <v>31671</v>
      </c>
      <c r="F5412" s="62" t="s">
        <v>15764</v>
      </c>
    </row>
    <row r="5413" spans="1:6" x14ac:dyDescent="0.15">
      <c r="A5413" s="87" t="s">
        <v>669</v>
      </c>
      <c r="B5413" s="91" t="s">
        <v>32199</v>
      </c>
      <c r="C5413" s="91" t="s">
        <v>32200</v>
      </c>
      <c r="D5413" s="91" t="s">
        <v>32201</v>
      </c>
      <c r="E5413" s="62" t="s">
        <v>31671</v>
      </c>
      <c r="F5413" s="62" t="s">
        <v>15764</v>
      </c>
    </row>
    <row r="5414" spans="1:6" x14ac:dyDescent="0.15">
      <c r="A5414" s="87" t="s">
        <v>2904</v>
      </c>
      <c r="B5414" s="91" t="s">
        <v>32202</v>
      </c>
      <c r="C5414" s="91" t="s">
        <v>32203</v>
      </c>
      <c r="D5414" s="91" t="s">
        <v>32204</v>
      </c>
      <c r="E5414" s="62" t="s">
        <v>31671</v>
      </c>
      <c r="F5414" s="62" t="s">
        <v>15764</v>
      </c>
    </row>
    <row r="5415" spans="1:6" x14ac:dyDescent="0.15">
      <c r="A5415" s="87" t="s">
        <v>2256</v>
      </c>
      <c r="B5415" s="91" t="s">
        <v>32205</v>
      </c>
      <c r="C5415" s="91" t="s">
        <v>32206</v>
      </c>
      <c r="D5415" s="91" t="s">
        <v>32207</v>
      </c>
      <c r="E5415" s="62" t="s">
        <v>31671</v>
      </c>
      <c r="F5415" s="62" t="s">
        <v>15764</v>
      </c>
    </row>
    <row r="5416" spans="1:6" x14ac:dyDescent="0.15">
      <c r="A5416" s="87" t="s">
        <v>1348</v>
      </c>
      <c r="B5416" s="91" t="s">
        <v>32208</v>
      </c>
      <c r="C5416" s="91" t="s">
        <v>32209</v>
      </c>
      <c r="D5416" s="91" t="s">
        <v>32210</v>
      </c>
      <c r="E5416" s="62" t="s">
        <v>31671</v>
      </c>
      <c r="F5416" s="62" t="s">
        <v>15764</v>
      </c>
    </row>
    <row r="5417" spans="1:6" x14ac:dyDescent="0.15">
      <c r="A5417" s="87" t="s">
        <v>2462</v>
      </c>
      <c r="B5417" s="91" t="s">
        <v>32211</v>
      </c>
      <c r="C5417" s="91" t="s">
        <v>32212</v>
      </c>
      <c r="D5417" s="91" t="s">
        <v>32213</v>
      </c>
      <c r="E5417" s="62" t="s">
        <v>31671</v>
      </c>
      <c r="F5417" s="62" t="s">
        <v>15764</v>
      </c>
    </row>
    <row r="5418" spans="1:6" x14ac:dyDescent="0.15">
      <c r="A5418" s="87" t="s">
        <v>3051</v>
      </c>
      <c r="B5418" s="91" t="s">
        <v>32214</v>
      </c>
      <c r="C5418" s="91" t="s">
        <v>32215</v>
      </c>
      <c r="D5418" s="91" t="s">
        <v>32216</v>
      </c>
      <c r="E5418" s="62" t="s">
        <v>31671</v>
      </c>
      <c r="F5418" s="62" t="s">
        <v>15764</v>
      </c>
    </row>
    <row r="5419" spans="1:6" x14ac:dyDescent="0.15">
      <c r="A5419" s="87" t="s">
        <v>1949</v>
      </c>
      <c r="B5419" s="91" t="s">
        <v>32217</v>
      </c>
      <c r="C5419" s="91" t="s">
        <v>32218</v>
      </c>
      <c r="D5419" s="91" t="s">
        <v>32219</v>
      </c>
      <c r="E5419" s="62" t="s">
        <v>31671</v>
      </c>
      <c r="F5419" s="62" t="s">
        <v>15764</v>
      </c>
    </row>
    <row r="5420" spans="1:6" x14ac:dyDescent="0.15">
      <c r="A5420" s="87" t="s">
        <v>2957</v>
      </c>
      <c r="B5420" s="91" t="s">
        <v>32220</v>
      </c>
      <c r="C5420" s="91" t="s">
        <v>32221</v>
      </c>
      <c r="D5420" s="91" t="s">
        <v>32222</v>
      </c>
      <c r="E5420" s="62" t="s">
        <v>31671</v>
      </c>
      <c r="F5420" s="62" t="s">
        <v>15764</v>
      </c>
    </row>
    <row r="5421" spans="1:6" x14ac:dyDescent="0.15">
      <c r="A5421" s="87" t="s">
        <v>2371</v>
      </c>
      <c r="B5421" s="91" t="s">
        <v>32223</v>
      </c>
      <c r="C5421" s="91" t="s">
        <v>32224</v>
      </c>
      <c r="D5421" s="91" t="s">
        <v>32225</v>
      </c>
      <c r="E5421" s="62" t="s">
        <v>31671</v>
      </c>
      <c r="F5421" s="62" t="s">
        <v>15764</v>
      </c>
    </row>
    <row r="5422" spans="1:6" x14ac:dyDescent="0.15">
      <c r="A5422" s="87" t="s">
        <v>588</v>
      </c>
      <c r="B5422" s="91" t="s">
        <v>32226</v>
      </c>
      <c r="C5422" s="91" t="s">
        <v>32227</v>
      </c>
      <c r="D5422" s="91" t="s">
        <v>32228</v>
      </c>
      <c r="E5422" s="62" t="s">
        <v>31671</v>
      </c>
      <c r="F5422" s="62" t="s">
        <v>15764</v>
      </c>
    </row>
    <row r="5423" spans="1:6" x14ac:dyDescent="0.15">
      <c r="A5423" s="87" t="s">
        <v>1409</v>
      </c>
      <c r="B5423" s="91" t="s">
        <v>32229</v>
      </c>
      <c r="C5423" s="91" t="s">
        <v>32230</v>
      </c>
      <c r="D5423" s="91" t="s">
        <v>32231</v>
      </c>
      <c r="E5423" s="62" t="s">
        <v>31671</v>
      </c>
      <c r="F5423" s="62" t="s">
        <v>15764</v>
      </c>
    </row>
    <row r="5424" spans="1:6" x14ac:dyDescent="0.15">
      <c r="A5424" s="87" t="s">
        <v>1322</v>
      </c>
      <c r="B5424" s="91" t="s">
        <v>32232</v>
      </c>
      <c r="C5424" s="91" t="s">
        <v>32233</v>
      </c>
      <c r="D5424" s="91" t="s">
        <v>32234</v>
      </c>
      <c r="E5424" s="62" t="s">
        <v>31671</v>
      </c>
      <c r="F5424" s="62" t="s">
        <v>15764</v>
      </c>
    </row>
    <row r="5425" spans="1:6" x14ac:dyDescent="0.15">
      <c r="A5425" s="87" t="s">
        <v>1283</v>
      </c>
      <c r="B5425" s="91" t="s">
        <v>32235</v>
      </c>
      <c r="C5425" s="91" t="s">
        <v>32236</v>
      </c>
      <c r="D5425" s="91" t="s">
        <v>32237</v>
      </c>
      <c r="E5425" s="62" t="s">
        <v>31671</v>
      </c>
      <c r="F5425" s="62" t="s">
        <v>15764</v>
      </c>
    </row>
    <row r="5426" spans="1:6" x14ac:dyDescent="0.15">
      <c r="A5426" s="87" t="s">
        <v>3167</v>
      </c>
      <c r="B5426" s="91" t="s">
        <v>32238</v>
      </c>
      <c r="C5426" s="91" t="s">
        <v>32239</v>
      </c>
      <c r="D5426" s="91" t="s">
        <v>32240</v>
      </c>
      <c r="E5426" s="62" t="s">
        <v>31671</v>
      </c>
      <c r="F5426" s="62" t="s">
        <v>15764</v>
      </c>
    </row>
    <row r="5427" spans="1:6" x14ac:dyDescent="0.15">
      <c r="A5427" s="87" t="s">
        <v>3170</v>
      </c>
      <c r="B5427" s="91" t="s">
        <v>32241</v>
      </c>
      <c r="C5427" s="91" t="s">
        <v>32242</v>
      </c>
      <c r="D5427" s="91" t="s">
        <v>32243</v>
      </c>
      <c r="E5427" s="62" t="s">
        <v>31671</v>
      </c>
      <c r="F5427" s="62" t="s">
        <v>15764</v>
      </c>
    </row>
    <row r="5428" spans="1:6" x14ac:dyDescent="0.15">
      <c r="A5428" s="87" t="s">
        <v>2860</v>
      </c>
      <c r="B5428" s="91" t="s">
        <v>32244</v>
      </c>
      <c r="C5428" s="91" t="s">
        <v>32245</v>
      </c>
      <c r="D5428" s="91" t="s">
        <v>32246</v>
      </c>
      <c r="E5428" s="62" t="s">
        <v>31671</v>
      </c>
      <c r="F5428" s="62" t="s">
        <v>15764</v>
      </c>
    </row>
    <row r="5429" spans="1:6" x14ac:dyDescent="0.15">
      <c r="A5429" s="87" t="s">
        <v>2857</v>
      </c>
      <c r="B5429" s="91" t="s">
        <v>32247</v>
      </c>
      <c r="C5429" s="91" t="s">
        <v>32248</v>
      </c>
      <c r="D5429" s="91" t="s">
        <v>32249</v>
      </c>
      <c r="E5429" s="62" t="s">
        <v>31671</v>
      </c>
      <c r="F5429" s="62" t="s">
        <v>15764</v>
      </c>
    </row>
    <row r="5430" spans="1:6" x14ac:dyDescent="0.15">
      <c r="A5430" s="87" t="s">
        <v>2368</v>
      </c>
      <c r="B5430" s="91" t="s">
        <v>32250</v>
      </c>
      <c r="C5430" s="91" t="s">
        <v>32251</v>
      </c>
      <c r="D5430" s="91" t="s">
        <v>32252</v>
      </c>
      <c r="E5430" s="62" t="s">
        <v>31671</v>
      </c>
      <c r="F5430" s="62" t="s">
        <v>15764</v>
      </c>
    </row>
    <row r="5431" spans="1:6" x14ac:dyDescent="0.15">
      <c r="A5431" s="87" t="s">
        <v>1418</v>
      </c>
      <c r="B5431" s="91" t="s">
        <v>32253</v>
      </c>
      <c r="C5431" s="91" t="s">
        <v>32254</v>
      </c>
      <c r="D5431" s="91" t="s">
        <v>32255</v>
      </c>
      <c r="E5431" s="62" t="s">
        <v>31671</v>
      </c>
      <c r="F5431" s="62" t="s">
        <v>15764</v>
      </c>
    </row>
    <row r="5432" spans="1:6" x14ac:dyDescent="0.15">
      <c r="A5432" s="87" t="s">
        <v>2890</v>
      </c>
      <c r="B5432" s="91" t="s">
        <v>32256</v>
      </c>
      <c r="C5432" s="91" t="s">
        <v>32257</v>
      </c>
      <c r="D5432" s="91" t="s">
        <v>32258</v>
      </c>
      <c r="E5432" s="62" t="s">
        <v>31671</v>
      </c>
      <c r="F5432" s="62" t="s">
        <v>15764</v>
      </c>
    </row>
    <row r="5433" spans="1:6" x14ac:dyDescent="0.15">
      <c r="A5433" s="87" t="s">
        <v>32259</v>
      </c>
      <c r="B5433" s="91" t="s">
        <v>32260</v>
      </c>
      <c r="C5433" s="91" t="s">
        <v>32261</v>
      </c>
      <c r="D5433" s="91" t="s">
        <v>32262</v>
      </c>
      <c r="E5433" s="62" t="s">
        <v>31671</v>
      </c>
      <c r="F5433" s="62" t="s">
        <v>15764</v>
      </c>
    </row>
    <row r="5434" spans="1:6" x14ac:dyDescent="0.15">
      <c r="A5434" s="87" t="s">
        <v>2945</v>
      </c>
      <c r="B5434" s="91" t="s">
        <v>32263</v>
      </c>
      <c r="C5434" s="91" t="s">
        <v>32264</v>
      </c>
      <c r="D5434" s="91" t="s">
        <v>32265</v>
      </c>
      <c r="E5434" s="62" t="s">
        <v>31671</v>
      </c>
      <c r="F5434" s="62" t="s">
        <v>15764</v>
      </c>
    </row>
    <row r="5435" spans="1:6" x14ac:dyDescent="0.15">
      <c r="A5435" s="87" t="s">
        <v>1229</v>
      </c>
      <c r="B5435" s="91" t="s">
        <v>32266</v>
      </c>
      <c r="C5435" s="91" t="s">
        <v>32267</v>
      </c>
      <c r="D5435" s="91" t="s">
        <v>32268</v>
      </c>
      <c r="E5435" s="62" t="s">
        <v>31671</v>
      </c>
      <c r="F5435" s="62" t="s">
        <v>15764</v>
      </c>
    </row>
    <row r="5436" spans="1:6" x14ac:dyDescent="0.15">
      <c r="A5436" s="87" t="s">
        <v>2471</v>
      </c>
      <c r="B5436" s="91" t="s">
        <v>32269</v>
      </c>
      <c r="C5436" s="91" t="s">
        <v>32270</v>
      </c>
      <c r="D5436" s="91" t="s">
        <v>32271</v>
      </c>
      <c r="E5436" s="62" t="s">
        <v>31671</v>
      </c>
      <c r="F5436" s="62" t="s">
        <v>15764</v>
      </c>
    </row>
    <row r="5437" spans="1:6" x14ac:dyDescent="0.15">
      <c r="A5437" s="87" t="s">
        <v>2474</v>
      </c>
      <c r="B5437" s="91" t="s">
        <v>32272</v>
      </c>
      <c r="C5437" s="91" t="s">
        <v>32273</v>
      </c>
      <c r="D5437" s="91" t="s">
        <v>32274</v>
      </c>
      <c r="E5437" s="62" t="s">
        <v>31671</v>
      </c>
      <c r="F5437" s="62" t="s">
        <v>15764</v>
      </c>
    </row>
    <row r="5438" spans="1:6" x14ac:dyDescent="0.15">
      <c r="A5438" s="87" t="s">
        <v>2279</v>
      </c>
      <c r="B5438" s="91" t="s">
        <v>32275</v>
      </c>
      <c r="C5438" s="91" t="s">
        <v>32276</v>
      </c>
      <c r="D5438" s="91" t="s">
        <v>32277</v>
      </c>
      <c r="E5438" s="62" t="s">
        <v>31671</v>
      </c>
      <c r="F5438" s="62" t="s">
        <v>15764</v>
      </c>
    </row>
    <row r="5439" spans="1:6" x14ac:dyDescent="0.15">
      <c r="A5439" s="87" t="s">
        <v>1067</v>
      </c>
      <c r="B5439" s="91" t="s">
        <v>32278</v>
      </c>
      <c r="C5439" s="91" t="s">
        <v>32279</v>
      </c>
      <c r="D5439" s="91" t="s">
        <v>32280</v>
      </c>
      <c r="E5439" s="62" t="s">
        <v>31671</v>
      </c>
      <c r="F5439" s="62" t="s">
        <v>15764</v>
      </c>
    </row>
    <row r="5440" spans="1:6" x14ac:dyDescent="0.15">
      <c r="A5440" s="87" t="s">
        <v>2205</v>
      </c>
      <c r="B5440" s="91" t="s">
        <v>32281</v>
      </c>
      <c r="C5440" s="91" t="s">
        <v>32282</v>
      </c>
      <c r="D5440" s="91" t="s">
        <v>32283</v>
      </c>
      <c r="E5440" s="62" t="s">
        <v>31671</v>
      </c>
      <c r="F5440" s="62" t="s">
        <v>15764</v>
      </c>
    </row>
    <row r="5441" spans="1:6" x14ac:dyDescent="0.15">
      <c r="A5441" s="87" t="s">
        <v>1330</v>
      </c>
      <c r="B5441" s="91" t="s">
        <v>32284</v>
      </c>
      <c r="C5441" s="91" t="s">
        <v>32285</v>
      </c>
      <c r="D5441" s="91" t="s">
        <v>32286</v>
      </c>
      <c r="E5441" s="62" t="s">
        <v>31671</v>
      </c>
      <c r="F5441" s="62" t="s">
        <v>15764</v>
      </c>
    </row>
    <row r="5442" spans="1:6" x14ac:dyDescent="0.15">
      <c r="A5442" s="87" t="s">
        <v>1155</v>
      </c>
      <c r="B5442" s="91" t="s">
        <v>32287</v>
      </c>
      <c r="C5442" s="91" t="s">
        <v>32288</v>
      </c>
      <c r="D5442" s="91" t="s">
        <v>32289</v>
      </c>
      <c r="E5442" s="62" t="s">
        <v>31671</v>
      </c>
      <c r="F5442" s="62" t="s">
        <v>15764</v>
      </c>
    </row>
    <row r="5443" spans="1:6" x14ac:dyDescent="0.15">
      <c r="A5443" s="87" t="s">
        <v>1798</v>
      </c>
      <c r="B5443" s="91" t="s">
        <v>32290</v>
      </c>
      <c r="C5443" s="91" t="s">
        <v>32291</v>
      </c>
      <c r="D5443" s="91" t="s">
        <v>32292</v>
      </c>
      <c r="E5443" s="62" t="s">
        <v>31671</v>
      </c>
      <c r="F5443" s="62" t="s">
        <v>15764</v>
      </c>
    </row>
    <row r="5444" spans="1:6" x14ac:dyDescent="0.15">
      <c r="A5444" s="87" t="s">
        <v>2017</v>
      </c>
      <c r="B5444" s="91" t="s">
        <v>32293</v>
      </c>
      <c r="C5444" s="91" t="s">
        <v>32294</v>
      </c>
      <c r="D5444" s="91" t="s">
        <v>32295</v>
      </c>
      <c r="E5444" s="62" t="s">
        <v>31671</v>
      </c>
      <c r="F5444" s="62" t="s">
        <v>15764</v>
      </c>
    </row>
    <row r="5445" spans="1:6" x14ac:dyDescent="0.15">
      <c r="A5445" s="87" t="s">
        <v>2324</v>
      </c>
      <c r="B5445" s="91" t="s">
        <v>32296</v>
      </c>
      <c r="C5445" s="91" t="s">
        <v>32297</v>
      </c>
      <c r="D5445" s="91" t="s">
        <v>32298</v>
      </c>
      <c r="E5445" s="62" t="s">
        <v>31671</v>
      </c>
      <c r="F5445" s="62" t="s">
        <v>15764</v>
      </c>
    </row>
    <row r="5446" spans="1:6" x14ac:dyDescent="0.15">
      <c r="A5446" s="87" t="s">
        <v>1161</v>
      </c>
      <c r="B5446" s="91" t="s">
        <v>32299</v>
      </c>
      <c r="C5446" s="91" t="s">
        <v>32300</v>
      </c>
      <c r="D5446" s="91" t="s">
        <v>32301</v>
      </c>
      <c r="E5446" s="62" t="s">
        <v>31671</v>
      </c>
      <c r="F5446" s="62" t="s">
        <v>15764</v>
      </c>
    </row>
    <row r="5447" spans="1:6" x14ac:dyDescent="0.15">
      <c r="A5447" s="87" t="s">
        <v>1407</v>
      </c>
      <c r="B5447" s="91" t="s">
        <v>32302</v>
      </c>
      <c r="C5447" s="91" t="s">
        <v>32303</v>
      </c>
      <c r="D5447" s="91" t="s">
        <v>32304</v>
      </c>
      <c r="E5447" s="62" t="s">
        <v>31671</v>
      </c>
      <c r="F5447" s="62" t="s">
        <v>15764</v>
      </c>
    </row>
    <row r="5448" spans="1:6" x14ac:dyDescent="0.15">
      <c r="A5448" s="87" t="s">
        <v>1140</v>
      </c>
      <c r="B5448" s="91" t="s">
        <v>32305</v>
      </c>
      <c r="C5448" s="91" t="s">
        <v>32306</v>
      </c>
      <c r="D5448" s="91" t="s">
        <v>32307</v>
      </c>
      <c r="E5448" s="62" t="s">
        <v>31671</v>
      </c>
      <c r="F5448" s="62" t="s">
        <v>15764</v>
      </c>
    </row>
    <row r="5449" spans="1:6" x14ac:dyDescent="0.15">
      <c r="A5449" s="87" t="s">
        <v>597</v>
      </c>
      <c r="B5449" s="91" t="s">
        <v>32308</v>
      </c>
      <c r="C5449" s="91" t="s">
        <v>32309</v>
      </c>
      <c r="D5449" s="91" t="s">
        <v>32310</v>
      </c>
      <c r="E5449" s="62" t="s">
        <v>31671</v>
      </c>
      <c r="F5449" s="62" t="s">
        <v>15764</v>
      </c>
    </row>
    <row r="5450" spans="1:6" x14ac:dyDescent="0.15">
      <c r="A5450" s="87" t="s">
        <v>966</v>
      </c>
      <c r="B5450" s="91" t="s">
        <v>32311</v>
      </c>
      <c r="C5450" s="91" t="s">
        <v>32312</v>
      </c>
      <c r="D5450" s="91" t="s">
        <v>32313</v>
      </c>
      <c r="E5450" s="62" t="s">
        <v>31671</v>
      </c>
      <c r="F5450" s="62" t="s">
        <v>15764</v>
      </c>
    </row>
    <row r="5451" spans="1:6" x14ac:dyDescent="0.15">
      <c r="A5451" s="87" t="s">
        <v>2221</v>
      </c>
      <c r="B5451" s="91" t="s">
        <v>32314</v>
      </c>
      <c r="C5451" s="91" t="s">
        <v>32315</v>
      </c>
      <c r="D5451" s="91" t="s">
        <v>32316</v>
      </c>
      <c r="E5451" s="62" t="s">
        <v>31671</v>
      </c>
      <c r="F5451" s="62" t="s">
        <v>15764</v>
      </c>
    </row>
    <row r="5452" spans="1:6" x14ac:dyDescent="0.15">
      <c r="A5452" s="87" t="s">
        <v>2465</v>
      </c>
      <c r="B5452" s="91" t="s">
        <v>32317</v>
      </c>
      <c r="C5452" s="91" t="s">
        <v>32318</v>
      </c>
      <c r="D5452" s="91" t="s">
        <v>32319</v>
      </c>
      <c r="E5452" s="62" t="s">
        <v>31671</v>
      </c>
      <c r="F5452" s="62" t="s">
        <v>15764</v>
      </c>
    </row>
    <row r="5453" spans="1:6" x14ac:dyDescent="0.15">
      <c r="A5453" s="87" t="s">
        <v>999</v>
      </c>
      <c r="B5453" s="91" t="s">
        <v>32320</v>
      </c>
      <c r="C5453" s="91" t="s">
        <v>32321</v>
      </c>
      <c r="D5453" s="91" t="s">
        <v>32322</v>
      </c>
      <c r="E5453" s="62" t="s">
        <v>31671</v>
      </c>
      <c r="F5453" s="62" t="s">
        <v>15764</v>
      </c>
    </row>
    <row r="5454" spans="1:6" x14ac:dyDescent="0.15">
      <c r="A5454" s="87" t="s">
        <v>1070</v>
      </c>
      <c r="B5454" s="91" t="s">
        <v>32323</v>
      </c>
      <c r="C5454" s="91" t="s">
        <v>32324</v>
      </c>
      <c r="D5454" s="91" t="s">
        <v>32325</v>
      </c>
      <c r="E5454" s="62" t="s">
        <v>31671</v>
      </c>
      <c r="F5454" s="62" t="s">
        <v>15764</v>
      </c>
    </row>
    <row r="5455" spans="1:6" x14ac:dyDescent="0.15">
      <c r="A5455" s="87" t="s">
        <v>1164</v>
      </c>
      <c r="B5455" s="91" t="s">
        <v>32326</v>
      </c>
      <c r="C5455" s="91" t="s">
        <v>32327</v>
      </c>
      <c r="D5455" s="91" t="s">
        <v>32328</v>
      </c>
      <c r="E5455" s="62" t="s">
        <v>31671</v>
      </c>
      <c r="F5455" s="62" t="s">
        <v>15764</v>
      </c>
    </row>
    <row r="5456" spans="1:6" x14ac:dyDescent="0.15">
      <c r="A5456" s="87" t="s">
        <v>1123</v>
      </c>
      <c r="B5456" s="91" t="s">
        <v>32329</v>
      </c>
      <c r="C5456" s="91" t="s">
        <v>32330</v>
      </c>
      <c r="D5456" s="91" t="s">
        <v>32331</v>
      </c>
      <c r="E5456" s="62" t="s">
        <v>31671</v>
      </c>
      <c r="F5456" s="62" t="s">
        <v>15764</v>
      </c>
    </row>
    <row r="5457" spans="1:6" x14ac:dyDescent="0.15">
      <c r="A5457" s="87" t="s">
        <v>1275</v>
      </c>
      <c r="B5457" s="91" t="s">
        <v>32332</v>
      </c>
      <c r="C5457" s="91" t="s">
        <v>32333</v>
      </c>
      <c r="D5457" s="91" t="s">
        <v>32334</v>
      </c>
      <c r="E5457" s="62" t="s">
        <v>31671</v>
      </c>
      <c r="F5457" s="62" t="s">
        <v>15764</v>
      </c>
    </row>
    <row r="5458" spans="1:6" x14ac:dyDescent="0.15">
      <c r="A5458" s="87" t="s">
        <v>3030</v>
      </c>
      <c r="B5458" s="91" t="s">
        <v>32335</v>
      </c>
      <c r="C5458" s="91" t="s">
        <v>32336</v>
      </c>
      <c r="D5458" s="91" t="s">
        <v>32337</v>
      </c>
      <c r="E5458" s="62" t="s">
        <v>31671</v>
      </c>
      <c r="F5458" s="62" t="s">
        <v>15764</v>
      </c>
    </row>
    <row r="5459" spans="1:6" x14ac:dyDescent="0.15">
      <c r="A5459" s="87" t="s">
        <v>1838</v>
      </c>
      <c r="B5459" s="91" t="s">
        <v>32338</v>
      </c>
      <c r="C5459" s="91" t="s">
        <v>32339</v>
      </c>
      <c r="D5459" s="91" t="s">
        <v>32340</v>
      </c>
      <c r="E5459" s="62" t="s">
        <v>31671</v>
      </c>
      <c r="F5459" s="62" t="s">
        <v>15764</v>
      </c>
    </row>
    <row r="5460" spans="1:6" x14ac:dyDescent="0.15">
      <c r="A5460" s="87" t="s">
        <v>3158</v>
      </c>
      <c r="B5460" s="91" t="s">
        <v>32341</v>
      </c>
      <c r="C5460" s="91" t="s">
        <v>32342</v>
      </c>
      <c r="D5460" s="91" t="s">
        <v>32343</v>
      </c>
      <c r="E5460" s="62" t="s">
        <v>31671</v>
      </c>
      <c r="F5460" s="62" t="s">
        <v>15764</v>
      </c>
    </row>
    <row r="5461" spans="1:6" x14ac:dyDescent="0.15">
      <c r="A5461" s="87" t="s">
        <v>1979</v>
      </c>
      <c r="B5461" s="91" t="s">
        <v>32344</v>
      </c>
      <c r="C5461" s="91" t="s">
        <v>32345</v>
      </c>
      <c r="D5461" s="91" t="s">
        <v>32346</v>
      </c>
      <c r="E5461" s="62" t="s">
        <v>31671</v>
      </c>
      <c r="F5461" s="62" t="s">
        <v>15764</v>
      </c>
    </row>
    <row r="5462" spans="1:6" x14ac:dyDescent="0.15">
      <c r="A5462" s="87" t="s">
        <v>3136</v>
      </c>
      <c r="B5462" s="91" t="s">
        <v>32347</v>
      </c>
      <c r="C5462" s="91" t="s">
        <v>32348</v>
      </c>
      <c r="D5462" s="91" t="s">
        <v>32349</v>
      </c>
      <c r="E5462" s="62" t="s">
        <v>31671</v>
      </c>
      <c r="F5462" s="62" t="s">
        <v>15764</v>
      </c>
    </row>
    <row r="5463" spans="1:6" x14ac:dyDescent="0.15">
      <c r="A5463" s="87" t="s">
        <v>3012</v>
      </c>
      <c r="B5463" s="91" t="s">
        <v>32350</v>
      </c>
      <c r="C5463" s="91" t="s">
        <v>32351</v>
      </c>
      <c r="D5463" s="91" t="s">
        <v>32352</v>
      </c>
      <c r="E5463" s="62" t="s">
        <v>31671</v>
      </c>
      <c r="F5463" s="62" t="s">
        <v>15764</v>
      </c>
    </row>
    <row r="5464" spans="1:6" x14ac:dyDescent="0.15">
      <c r="A5464" s="87" t="s">
        <v>1792</v>
      </c>
      <c r="B5464" s="91" t="s">
        <v>32353</v>
      </c>
      <c r="C5464" s="91" t="s">
        <v>32354</v>
      </c>
      <c r="D5464" s="91" t="s">
        <v>32355</v>
      </c>
      <c r="E5464" s="62" t="s">
        <v>31671</v>
      </c>
      <c r="F5464" s="62" t="s">
        <v>15764</v>
      </c>
    </row>
    <row r="5465" spans="1:6" x14ac:dyDescent="0.15">
      <c r="A5465" s="87" t="s">
        <v>1169</v>
      </c>
      <c r="B5465" s="91" t="s">
        <v>32356</v>
      </c>
      <c r="C5465" s="91" t="s">
        <v>32357</v>
      </c>
      <c r="D5465" s="91" t="s">
        <v>32358</v>
      </c>
      <c r="E5465" s="62" t="s">
        <v>31671</v>
      </c>
      <c r="F5465" s="62" t="s">
        <v>15764</v>
      </c>
    </row>
    <row r="5466" spans="1:6" x14ac:dyDescent="0.15">
      <c r="A5466" s="87" t="s">
        <v>3038</v>
      </c>
      <c r="B5466" s="91" t="s">
        <v>32359</v>
      </c>
      <c r="C5466" s="91" t="s">
        <v>32360</v>
      </c>
      <c r="D5466" s="91" t="s">
        <v>32361</v>
      </c>
      <c r="E5466" s="62" t="s">
        <v>31671</v>
      </c>
      <c r="F5466" s="62" t="s">
        <v>15764</v>
      </c>
    </row>
    <row r="5467" spans="1:6" x14ac:dyDescent="0.15">
      <c r="A5467" s="87" t="s">
        <v>2040</v>
      </c>
      <c r="B5467" s="91" t="s">
        <v>32362</v>
      </c>
      <c r="C5467" s="91" t="s">
        <v>32363</v>
      </c>
      <c r="D5467" s="91" t="s">
        <v>32364</v>
      </c>
      <c r="E5467" s="62" t="s">
        <v>31671</v>
      </c>
      <c r="F5467" s="62" t="s">
        <v>15764</v>
      </c>
    </row>
    <row r="5468" spans="1:6" x14ac:dyDescent="0.15">
      <c r="A5468" s="87" t="s">
        <v>2359</v>
      </c>
      <c r="B5468" s="91" t="s">
        <v>32365</v>
      </c>
      <c r="C5468" s="91" t="s">
        <v>32366</v>
      </c>
      <c r="D5468" s="91" t="s">
        <v>32367</v>
      </c>
      <c r="E5468" s="62" t="s">
        <v>31671</v>
      </c>
      <c r="F5468" s="62" t="s">
        <v>15764</v>
      </c>
    </row>
    <row r="5469" spans="1:6" x14ac:dyDescent="0.15">
      <c r="A5469" s="87" t="s">
        <v>1928</v>
      </c>
      <c r="B5469" s="91" t="s">
        <v>32368</v>
      </c>
      <c r="C5469" s="91" t="s">
        <v>32369</v>
      </c>
      <c r="D5469" s="91" t="s">
        <v>32370</v>
      </c>
      <c r="E5469" s="62" t="s">
        <v>31671</v>
      </c>
      <c r="F5469" s="62" t="s">
        <v>15764</v>
      </c>
    </row>
    <row r="5470" spans="1:6" x14ac:dyDescent="0.15">
      <c r="A5470" s="87" t="s">
        <v>1618</v>
      </c>
      <c r="B5470" s="91" t="s">
        <v>32371</v>
      </c>
      <c r="C5470" s="91" t="s">
        <v>32372</v>
      </c>
      <c r="D5470" s="91" t="s">
        <v>32373</v>
      </c>
      <c r="E5470" s="62" t="s">
        <v>31671</v>
      </c>
      <c r="F5470" s="62" t="s">
        <v>15764</v>
      </c>
    </row>
    <row r="5471" spans="1:6" x14ac:dyDescent="0.15">
      <c r="A5471" s="87" t="s">
        <v>603</v>
      </c>
      <c r="B5471" s="91" t="s">
        <v>32374</v>
      </c>
      <c r="C5471" s="91" t="s">
        <v>32375</v>
      </c>
      <c r="D5471" s="91" t="s">
        <v>32376</v>
      </c>
      <c r="E5471" s="62" t="s">
        <v>31671</v>
      </c>
      <c r="F5471" s="62" t="s">
        <v>15764</v>
      </c>
    </row>
    <row r="5472" spans="1:6" x14ac:dyDescent="0.15">
      <c r="A5472" s="87" t="s">
        <v>2708</v>
      </c>
      <c r="B5472" s="91" t="s">
        <v>32377</v>
      </c>
      <c r="C5472" s="91" t="s">
        <v>32378</v>
      </c>
      <c r="D5472" s="91" t="s">
        <v>32379</v>
      </c>
      <c r="E5472" s="62" t="s">
        <v>31671</v>
      </c>
      <c r="F5472" s="62" t="s">
        <v>15764</v>
      </c>
    </row>
    <row r="5473" spans="1:6" x14ac:dyDescent="0.15">
      <c r="A5473" s="87" t="s">
        <v>1029</v>
      </c>
      <c r="B5473" s="91" t="s">
        <v>32380</v>
      </c>
      <c r="C5473" s="91" t="s">
        <v>32381</v>
      </c>
      <c r="D5473" s="91" t="s">
        <v>32382</v>
      </c>
      <c r="E5473" s="62" t="s">
        <v>31671</v>
      </c>
      <c r="F5473" s="62" t="s">
        <v>15764</v>
      </c>
    </row>
    <row r="5474" spans="1:6" x14ac:dyDescent="0.15">
      <c r="A5474" s="87" t="s">
        <v>2422</v>
      </c>
      <c r="B5474" s="91" t="s">
        <v>32383</v>
      </c>
      <c r="C5474" s="91" t="s">
        <v>32384</v>
      </c>
      <c r="D5474" s="91" t="s">
        <v>32385</v>
      </c>
      <c r="E5474" s="62" t="s">
        <v>31671</v>
      </c>
      <c r="F5474" s="62" t="s">
        <v>15764</v>
      </c>
    </row>
    <row r="5475" spans="1:6" x14ac:dyDescent="0.15">
      <c r="A5475" s="87" t="s">
        <v>1235</v>
      </c>
      <c r="B5475" s="91" t="s">
        <v>32386</v>
      </c>
      <c r="C5475" s="91" t="s">
        <v>32387</v>
      </c>
      <c r="D5475" s="91" t="s">
        <v>32388</v>
      </c>
      <c r="E5475" s="62" t="s">
        <v>31671</v>
      </c>
      <c r="F5475" s="62" t="s">
        <v>15764</v>
      </c>
    </row>
    <row r="5476" spans="1:6" x14ac:dyDescent="0.15">
      <c r="A5476" s="87" t="s">
        <v>2001</v>
      </c>
      <c r="B5476" s="91" t="s">
        <v>32389</v>
      </c>
      <c r="C5476" s="91" t="s">
        <v>32390</v>
      </c>
      <c r="D5476" s="91" t="s">
        <v>32391</v>
      </c>
      <c r="E5476" s="62" t="s">
        <v>31671</v>
      </c>
      <c r="F5476" s="62" t="s">
        <v>15764</v>
      </c>
    </row>
    <row r="5477" spans="1:6" x14ac:dyDescent="0.15">
      <c r="A5477" s="87" t="s">
        <v>2202</v>
      </c>
      <c r="B5477" s="91" t="s">
        <v>32392</v>
      </c>
      <c r="C5477" s="91" t="s">
        <v>32393</v>
      </c>
      <c r="D5477" s="91" t="s">
        <v>32394</v>
      </c>
      <c r="E5477" s="62" t="s">
        <v>31671</v>
      </c>
      <c r="F5477" s="62" t="s">
        <v>15764</v>
      </c>
    </row>
    <row r="5478" spans="1:6" x14ac:dyDescent="0.15">
      <c r="A5478" s="87" t="s">
        <v>2374</v>
      </c>
      <c r="B5478" s="91" t="s">
        <v>32395</v>
      </c>
      <c r="C5478" s="91" t="s">
        <v>32396</v>
      </c>
      <c r="D5478" s="91" t="s">
        <v>32397</v>
      </c>
      <c r="E5478" s="62" t="s">
        <v>31671</v>
      </c>
      <c r="F5478" s="62" t="s">
        <v>15764</v>
      </c>
    </row>
    <row r="5479" spans="1:6" x14ac:dyDescent="0.15">
      <c r="A5479" s="87" t="s">
        <v>3033</v>
      </c>
      <c r="B5479" s="91" t="s">
        <v>32398</v>
      </c>
      <c r="C5479" s="91" t="s">
        <v>32399</v>
      </c>
      <c r="D5479" s="91" t="s">
        <v>32400</v>
      </c>
      <c r="E5479" s="62" t="s">
        <v>31671</v>
      </c>
      <c r="F5479" s="62" t="s">
        <v>15764</v>
      </c>
    </row>
    <row r="5480" spans="1:6" x14ac:dyDescent="0.15">
      <c r="A5480" s="87" t="s">
        <v>2088</v>
      </c>
      <c r="B5480" s="91" t="s">
        <v>32401</v>
      </c>
      <c r="C5480" s="91" t="s">
        <v>32402</v>
      </c>
      <c r="D5480" s="91" t="s">
        <v>32403</v>
      </c>
      <c r="E5480" s="62" t="s">
        <v>31671</v>
      </c>
      <c r="F5480" s="62" t="s">
        <v>15764</v>
      </c>
    </row>
    <row r="5481" spans="1:6" x14ac:dyDescent="0.15">
      <c r="A5481" s="87" t="s">
        <v>3102</v>
      </c>
      <c r="B5481" s="91" t="s">
        <v>32404</v>
      </c>
      <c r="C5481" s="91" t="s">
        <v>32405</v>
      </c>
      <c r="D5481" s="91" t="s">
        <v>32406</v>
      </c>
      <c r="E5481" s="62" t="s">
        <v>31671</v>
      </c>
      <c r="F5481" s="62" t="s">
        <v>15764</v>
      </c>
    </row>
    <row r="5482" spans="1:6" x14ac:dyDescent="0.15">
      <c r="A5482" s="87" t="s">
        <v>2389</v>
      </c>
      <c r="B5482" s="91" t="s">
        <v>32407</v>
      </c>
      <c r="C5482" s="91" t="s">
        <v>32408</v>
      </c>
      <c r="D5482" s="91" t="s">
        <v>32409</v>
      </c>
      <c r="E5482" s="62" t="s">
        <v>31671</v>
      </c>
      <c r="F5482" s="62" t="s">
        <v>15764</v>
      </c>
    </row>
    <row r="5483" spans="1:6" x14ac:dyDescent="0.15">
      <c r="A5483" s="87" t="s">
        <v>1789</v>
      </c>
      <c r="B5483" s="91" t="s">
        <v>32410</v>
      </c>
      <c r="C5483" s="91" t="s">
        <v>32411</v>
      </c>
      <c r="D5483" s="91" t="s">
        <v>32412</v>
      </c>
      <c r="E5483" s="62" t="s">
        <v>31671</v>
      </c>
      <c r="F5483" s="62" t="s">
        <v>15764</v>
      </c>
    </row>
    <row r="5484" spans="1:6" x14ac:dyDescent="0.15">
      <c r="A5484" s="87" t="s">
        <v>606</v>
      </c>
      <c r="B5484" s="91" t="s">
        <v>32413</v>
      </c>
      <c r="C5484" s="91" t="s">
        <v>32414</v>
      </c>
      <c r="D5484" s="91" t="s">
        <v>32415</v>
      </c>
      <c r="E5484" s="62" t="s">
        <v>31671</v>
      </c>
      <c r="F5484" s="62" t="s">
        <v>15764</v>
      </c>
    </row>
    <row r="5485" spans="1:6" x14ac:dyDescent="0.15">
      <c r="A5485" s="87" t="s">
        <v>1008</v>
      </c>
      <c r="B5485" s="91" t="s">
        <v>32416</v>
      </c>
      <c r="C5485" s="91" t="s">
        <v>32417</v>
      </c>
      <c r="D5485" s="91" t="s">
        <v>32418</v>
      </c>
      <c r="E5485" s="62" t="s">
        <v>31671</v>
      </c>
      <c r="F5485" s="62" t="s">
        <v>15764</v>
      </c>
    </row>
    <row r="5486" spans="1:6" x14ac:dyDescent="0.15">
      <c r="A5486" s="87" t="s">
        <v>1621</v>
      </c>
      <c r="B5486" s="91" t="s">
        <v>32419</v>
      </c>
      <c r="C5486" s="91" t="s">
        <v>32420</v>
      </c>
      <c r="D5486" s="91" t="s">
        <v>32421</v>
      </c>
      <c r="E5486" s="62" t="s">
        <v>31671</v>
      </c>
      <c r="F5486" s="62" t="s">
        <v>15764</v>
      </c>
    </row>
    <row r="5487" spans="1:6" x14ac:dyDescent="0.15">
      <c r="A5487" s="87" t="s">
        <v>2020</v>
      </c>
      <c r="B5487" s="91" t="s">
        <v>32422</v>
      </c>
      <c r="C5487" s="91" t="s">
        <v>32423</v>
      </c>
      <c r="D5487" s="91" t="s">
        <v>32424</v>
      </c>
      <c r="E5487" s="62" t="s">
        <v>31671</v>
      </c>
      <c r="F5487" s="62" t="s">
        <v>15764</v>
      </c>
    </row>
    <row r="5488" spans="1:6" x14ac:dyDescent="0.15">
      <c r="A5488" s="87" t="s">
        <v>1594</v>
      </c>
      <c r="B5488" s="91" t="s">
        <v>32425</v>
      </c>
      <c r="C5488" s="91" t="s">
        <v>32426</v>
      </c>
      <c r="D5488" s="91" t="s">
        <v>32427</v>
      </c>
      <c r="E5488" s="62" t="s">
        <v>31671</v>
      </c>
      <c r="F5488" s="62" t="s">
        <v>15764</v>
      </c>
    </row>
    <row r="5489" spans="1:6" x14ac:dyDescent="0.15">
      <c r="A5489" s="87" t="s">
        <v>1591</v>
      </c>
      <c r="B5489" s="91" t="s">
        <v>32428</v>
      </c>
      <c r="C5489" s="91" t="s">
        <v>32429</v>
      </c>
      <c r="D5489" s="91" t="s">
        <v>32430</v>
      </c>
      <c r="E5489" s="62" t="s">
        <v>31671</v>
      </c>
      <c r="F5489" s="62" t="s">
        <v>15764</v>
      </c>
    </row>
    <row r="5490" spans="1:6" x14ac:dyDescent="0.15">
      <c r="A5490" s="87" t="s">
        <v>1466</v>
      </c>
      <c r="B5490" s="91" t="s">
        <v>32431</v>
      </c>
      <c r="C5490" s="91" t="s">
        <v>32432</v>
      </c>
      <c r="D5490" s="91" t="s">
        <v>32433</v>
      </c>
      <c r="E5490" s="62" t="s">
        <v>31671</v>
      </c>
      <c r="F5490" s="62" t="s">
        <v>15764</v>
      </c>
    </row>
    <row r="5491" spans="1:6" x14ac:dyDescent="0.15">
      <c r="A5491" s="87" t="s">
        <v>2852</v>
      </c>
      <c r="B5491" s="91" t="s">
        <v>32434</v>
      </c>
      <c r="C5491" s="91" t="s">
        <v>32435</v>
      </c>
      <c r="D5491" s="91" t="s">
        <v>32436</v>
      </c>
      <c r="E5491" s="62" t="s">
        <v>31671</v>
      </c>
      <c r="F5491" s="62" t="s">
        <v>15764</v>
      </c>
    </row>
    <row r="5492" spans="1:6" x14ac:dyDescent="0.15">
      <c r="A5492" s="87" t="s">
        <v>3070</v>
      </c>
      <c r="B5492" s="91" t="s">
        <v>32437</v>
      </c>
      <c r="C5492" s="91" t="s">
        <v>32438</v>
      </c>
      <c r="D5492" s="91" t="s">
        <v>32439</v>
      </c>
      <c r="E5492" s="62" t="s">
        <v>31671</v>
      </c>
      <c r="F5492" s="62" t="s">
        <v>15764</v>
      </c>
    </row>
    <row r="5493" spans="1:6" x14ac:dyDescent="0.15">
      <c r="A5493" s="87" t="s">
        <v>1421</v>
      </c>
      <c r="B5493" s="91" t="s">
        <v>32440</v>
      </c>
      <c r="C5493" s="91" t="s">
        <v>32441</v>
      </c>
      <c r="D5493" s="91" t="s">
        <v>32442</v>
      </c>
      <c r="E5493" s="62" t="s">
        <v>31671</v>
      </c>
      <c r="F5493" s="62" t="s">
        <v>15764</v>
      </c>
    </row>
    <row r="5494" spans="1:6" x14ac:dyDescent="0.15">
      <c r="A5494" s="87" t="s">
        <v>1166</v>
      </c>
      <c r="B5494" s="91" t="s">
        <v>32443</v>
      </c>
      <c r="C5494" s="91" t="s">
        <v>32444</v>
      </c>
      <c r="D5494" s="91" t="s">
        <v>32445</v>
      </c>
      <c r="E5494" s="62" t="s">
        <v>31671</v>
      </c>
      <c r="F5494" s="62" t="s">
        <v>15764</v>
      </c>
    </row>
    <row r="5495" spans="1:6" x14ac:dyDescent="0.15">
      <c r="A5495" s="87" t="s">
        <v>639</v>
      </c>
      <c r="B5495" s="91" t="s">
        <v>32446</v>
      </c>
      <c r="C5495" s="91" t="s">
        <v>32447</v>
      </c>
      <c r="D5495" s="91" t="s">
        <v>32448</v>
      </c>
      <c r="E5495" s="62" t="s">
        <v>31671</v>
      </c>
      <c r="F5495" s="62" t="s">
        <v>15764</v>
      </c>
    </row>
    <row r="5496" spans="1:6" x14ac:dyDescent="0.15">
      <c r="A5496" s="87" t="s">
        <v>1636</v>
      </c>
      <c r="B5496" s="91" t="s">
        <v>32449</v>
      </c>
      <c r="C5496" s="91" t="s">
        <v>32450</v>
      </c>
      <c r="D5496" s="91" t="s">
        <v>32451</v>
      </c>
      <c r="E5496" s="62" t="s">
        <v>31671</v>
      </c>
      <c r="F5496" s="62" t="s">
        <v>15764</v>
      </c>
    </row>
    <row r="5497" spans="1:6" x14ac:dyDescent="0.15">
      <c r="A5497" s="87" t="s">
        <v>948</v>
      </c>
      <c r="B5497" s="91" t="s">
        <v>32452</v>
      </c>
      <c r="C5497" s="91" t="s">
        <v>32453</v>
      </c>
      <c r="D5497" s="91" t="s">
        <v>32454</v>
      </c>
      <c r="E5497" s="62" t="s">
        <v>31671</v>
      </c>
      <c r="F5497" s="62" t="s">
        <v>15764</v>
      </c>
    </row>
    <row r="5498" spans="1:6" x14ac:dyDescent="0.15">
      <c r="A5498" s="87" t="s">
        <v>1892</v>
      </c>
      <c r="B5498" s="91" t="s">
        <v>32455</v>
      </c>
      <c r="C5498" s="91" t="s">
        <v>32456</v>
      </c>
      <c r="D5498" s="91" t="s">
        <v>32457</v>
      </c>
      <c r="E5498" s="62" t="s">
        <v>31671</v>
      </c>
      <c r="F5498" s="62" t="s">
        <v>15764</v>
      </c>
    </row>
    <row r="5499" spans="1:6" x14ac:dyDescent="0.15">
      <c r="A5499" s="87" t="s">
        <v>2306</v>
      </c>
      <c r="B5499" s="91" t="s">
        <v>32458</v>
      </c>
      <c r="C5499" s="91" t="s">
        <v>32459</v>
      </c>
      <c r="D5499" s="91" t="s">
        <v>32460</v>
      </c>
      <c r="E5499" s="62" t="s">
        <v>31671</v>
      </c>
      <c r="F5499" s="62" t="s">
        <v>15764</v>
      </c>
    </row>
    <row r="5500" spans="1:6" x14ac:dyDescent="0.15">
      <c r="A5500" s="87" t="s">
        <v>1904</v>
      </c>
      <c r="B5500" s="91" t="s">
        <v>32461</v>
      </c>
      <c r="C5500" s="91" t="s">
        <v>32462</v>
      </c>
      <c r="D5500" s="91" t="s">
        <v>32463</v>
      </c>
      <c r="E5500" s="62" t="s">
        <v>31671</v>
      </c>
      <c r="F5500" s="62" t="s">
        <v>15764</v>
      </c>
    </row>
    <row r="5501" spans="1:6" x14ac:dyDescent="0.15">
      <c r="A5501" s="87" t="s">
        <v>1907</v>
      </c>
      <c r="B5501" s="91" t="s">
        <v>32464</v>
      </c>
      <c r="C5501" s="91" t="s">
        <v>32465</v>
      </c>
      <c r="D5501" s="91" t="s">
        <v>32466</v>
      </c>
      <c r="E5501" s="62" t="s">
        <v>31671</v>
      </c>
      <c r="F5501" s="62" t="s">
        <v>15764</v>
      </c>
    </row>
    <row r="5502" spans="1:6" x14ac:dyDescent="0.15">
      <c r="A5502" s="87" t="s">
        <v>2350</v>
      </c>
      <c r="B5502" s="91" t="s">
        <v>32467</v>
      </c>
      <c r="C5502" s="91" t="s">
        <v>32468</v>
      </c>
      <c r="D5502" s="91" t="s">
        <v>32469</v>
      </c>
      <c r="E5502" s="62" t="s">
        <v>31671</v>
      </c>
      <c r="F5502" s="62" t="s">
        <v>15764</v>
      </c>
    </row>
    <row r="5503" spans="1:6" x14ac:dyDescent="0.15">
      <c r="A5503" s="87" t="s">
        <v>1910</v>
      </c>
      <c r="B5503" s="91" t="s">
        <v>32470</v>
      </c>
      <c r="C5503" s="91" t="s">
        <v>32471</v>
      </c>
      <c r="D5503" s="91" t="s">
        <v>32472</v>
      </c>
      <c r="E5503" s="62" t="s">
        <v>31671</v>
      </c>
      <c r="F5503" s="62" t="s">
        <v>15764</v>
      </c>
    </row>
    <row r="5504" spans="1:6" x14ac:dyDescent="0.15">
      <c r="A5504" s="87" t="s">
        <v>1868</v>
      </c>
      <c r="B5504" s="91" t="s">
        <v>32473</v>
      </c>
      <c r="C5504" s="91" t="s">
        <v>32474</v>
      </c>
      <c r="D5504" s="91" t="s">
        <v>32475</v>
      </c>
      <c r="E5504" s="62" t="s">
        <v>31671</v>
      </c>
      <c r="F5504" s="62" t="s">
        <v>15764</v>
      </c>
    </row>
    <row r="5505" spans="1:6" x14ac:dyDescent="0.15">
      <c r="A5505" s="87" t="s">
        <v>1913</v>
      </c>
      <c r="B5505" s="91" t="s">
        <v>32476</v>
      </c>
      <c r="C5505" s="91" t="s">
        <v>32477</v>
      </c>
      <c r="D5505" s="91" t="s">
        <v>32478</v>
      </c>
      <c r="E5505" s="62" t="s">
        <v>31671</v>
      </c>
      <c r="F5505" s="62" t="s">
        <v>15764</v>
      </c>
    </row>
    <row r="5506" spans="1:6" x14ac:dyDescent="0.15">
      <c r="A5506" s="87" t="s">
        <v>1871</v>
      </c>
      <c r="B5506" s="91" t="s">
        <v>32479</v>
      </c>
      <c r="C5506" s="91" t="s">
        <v>32480</v>
      </c>
      <c r="D5506" s="91" t="s">
        <v>32481</v>
      </c>
      <c r="E5506" s="62" t="s">
        <v>31671</v>
      </c>
      <c r="F5506" s="62" t="s">
        <v>15764</v>
      </c>
    </row>
    <row r="5507" spans="1:6" x14ac:dyDescent="0.15">
      <c r="A5507" s="87" t="s">
        <v>1898</v>
      </c>
      <c r="B5507" s="91" t="s">
        <v>32482</v>
      </c>
      <c r="C5507" s="91" t="s">
        <v>32483</v>
      </c>
      <c r="D5507" s="91" t="s">
        <v>32484</v>
      </c>
      <c r="E5507" s="62" t="s">
        <v>31671</v>
      </c>
      <c r="F5507" s="62" t="s">
        <v>15764</v>
      </c>
    </row>
    <row r="5508" spans="1:6" x14ac:dyDescent="0.15">
      <c r="A5508" s="87" t="s">
        <v>1895</v>
      </c>
      <c r="B5508" s="91" t="s">
        <v>32485</v>
      </c>
      <c r="C5508" s="91" t="s">
        <v>32486</v>
      </c>
      <c r="D5508" s="91" t="s">
        <v>32487</v>
      </c>
      <c r="E5508" s="62" t="s">
        <v>31671</v>
      </c>
      <c r="F5508" s="62" t="s">
        <v>15764</v>
      </c>
    </row>
    <row r="5509" spans="1:6" x14ac:dyDescent="0.15">
      <c r="A5509" s="87" t="s">
        <v>1901</v>
      </c>
      <c r="B5509" s="91" t="s">
        <v>32488</v>
      </c>
      <c r="C5509" s="91" t="s">
        <v>32489</v>
      </c>
      <c r="D5509" s="91" t="s">
        <v>32490</v>
      </c>
      <c r="E5509" s="62" t="s">
        <v>31671</v>
      </c>
      <c r="F5509" s="62" t="s">
        <v>15764</v>
      </c>
    </row>
    <row r="5510" spans="1:6" x14ac:dyDescent="0.15">
      <c r="A5510" s="87" t="s">
        <v>2960</v>
      </c>
      <c r="B5510" s="91" t="s">
        <v>32491</v>
      </c>
      <c r="C5510" s="91" t="s">
        <v>32492</v>
      </c>
      <c r="D5510" s="91" t="s">
        <v>32493</v>
      </c>
      <c r="E5510" s="62" t="s">
        <v>31671</v>
      </c>
      <c r="F5510" s="62" t="s">
        <v>15764</v>
      </c>
    </row>
    <row r="5511" spans="1:6" x14ac:dyDescent="0.15">
      <c r="A5511" s="87" t="s">
        <v>2419</v>
      </c>
      <c r="B5511" s="91" t="s">
        <v>32494</v>
      </c>
      <c r="C5511" s="91" t="s">
        <v>32495</v>
      </c>
      <c r="D5511" s="91" t="s">
        <v>32496</v>
      </c>
      <c r="E5511" s="62" t="s">
        <v>31671</v>
      </c>
      <c r="F5511" s="62" t="s">
        <v>15764</v>
      </c>
    </row>
    <row r="5512" spans="1:6" x14ac:dyDescent="0.15">
      <c r="A5512" s="87" t="s">
        <v>2258</v>
      </c>
      <c r="B5512" s="91" t="s">
        <v>32497</v>
      </c>
      <c r="C5512" s="91" t="s">
        <v>32498</v>
      </c>
      <c r="D5512" s="91" t="s">
        <v>32499</v>
      </c>
      <c r="E5512" s="62" t="s">
        <v>31671</v>
      </c>
      <c r="F5512" s="62" t="s">
        <v>15764</v>
      </c>
    </row>
    <row r="5513" spans="1:6" x14ac:dyDescent="0.15">
      <c r="A5513" s="87" t="s">
        <v>1723</v>
      </c>
      <c r="B5513" s="91" t="s">
        <v>32500</v>
      </c>
      <c r="C5513" s="91" t="s">
        <v>32501</v>
      </c>
      <c r="D5513" s="91" t="s">
        <v>32502</v>
      </c>
      <c r="E5513" s="62" t="s">
        <v>31671</v>
      </c>
      <c r="F5513" s="62" t="s">
        <v>15764</v>
      </c>
    </row>
    <row r="5514" spans="1:6" x14ac:dyDescent="0.15">
      <c r="A5514" s="87" t="s">
        <v>1642</v>
      </c>
      <c r="B5514" s="91" t="s">
        <v>32503</v>
      </c>
      <c r="C5514" s="91" t="s">
        <v>32504</v>
      </c>
      <c r="D5514" s="91" t="s">
        <v>32505</v>
      </c>
      <c r="E5514" s="62" t="s">
        <v>31671</v>
      </c>
      <c r="F5514" s="62" t="s">
        <v>15764</v>
      </c>
    </row>
    <row r="5515" spans="1:6" x14ac:dyDescent="0.15">
      <c r="A5515" s="87" t="s">
        <v>1576</v>
      </c>
      <c r="B5515" s="91" t="s">
        <v>32506</v>
      </c>
      <c r="C5515" s="91" t="s">
        <v>32507</v>
      </c>
      <c r="D5515" s="91" t="s">
        <v>32508</v>
      </c>
      <c r="E5515" s="62" t="s">
        <v>31671</v>
      </c>
      <c r="F5515" s="62" t="s">
        <v>15764</v>
      </c>
    </row>
    <row r="5516" spans="1:6" x14ac:dyDescent="0.15">
      <c r="A5516" s="87" t="s">
        <v>1336</v>
      </c>
      <c r="B5516" s="91" t="s">
        <v>32509</v>
      </c>
      <c r="C5516" s="91" t="s">
        <v>32510</v>
      </c>
      <c r="D5516" s="91" t="s">
        <v>32511</v>
      </c>
      <c r="E5516" s="62" t="s">
        <v>31671</v>
      </c>
      <c r="F5516" s="62" t="s">
        <v>15764</v>
      </c>
    </row>
    <row r="5517" spans="1:6" x14ac:dyDescent="0.15">
      <c r="A5517" s="87" t="s">
        <v>612</v>
      </c>
      <c r="B5517" s="91" t="s">
        <v>32512</v>
      </c>
      <c r="C5517" s="91" t="s">
        <v>32513</v>
      </c>
      <c r="D5517" s="91" t="s">
        <v>32514</v>
      </c>
      <c r="E5517" s="62" t="s">
        <v>31671</v>
      </c>
      <c r="F5517" s="62" t="s">
        <v>15764</v>
      </c>
    </row>
    <row r="5518" spans="1:6" x14ac:dyDescent="0.15">
      <c r="A5518" s="87" t="s">
        <v>2321</v>
      </c>
      <c r="B5518" s="91" t="s">
        <v>32515</v>
      </c>
      <c r="C5518" s="91" t="s">
        <v>32516</v>
      </c>
      <c r="D5518" s="91" t="s">
        <v>32517</v>
      </c>
      <c r="E5518" s="62" t="s">
        <v>31671</v>
      </c>
      <c r="F5518" s="62" t="s">
        <v>15764</v>
      </c>
    </row>
    <row r="5519" spans="1:6" x14ac:dyDescent="0.15">
      <c r="A5519" s="87" t="s">
        <v>3952</v>
      </c>
      <c r="B5519" s="91" t="s">
        <v>32518</v>
      </c>
      <c r="C5519" s="91" t="s">
        <v>32519</v>
      </c>
      <c r="D5519" s="91" t="s">
        <v>32520</v>
      </c>
      <c r="E5519" s="62" t="s">
        <v>31671</v>
      </c>
      <c r="F5519" s="62" t="s">
        <v>15768</v>
      </c>
    </row>
    <row r="5520" spans="1:6" x14ac:dyDescent="0.15">
      <c r="A5520" s="87" t="s">
        <v>3955</v>
      </c>
      <c r="B5520" s="91" t="s">
        <v>32521</v>
      </c>
      <c r="C5520" s="91" t="s">
        <v>32522</v>
      </c>
      <c r="D5520" s="91" t="s">
        <v>32523</v>
      </c>
      <c r="E5520" s="62" t="s">
        <v>31671</v>
      </c>
      <c r="F5520" s="62" t="s">
        <v>15768</v>
      </c>
    </row>
    <row r="5521" spans="1:6" x14ac:dyDescent="0.15">
      <c r="A5521" s="87" t="s">
        <v>3958</v>
      </c>
      <c r="B5521" s="91" t="s">
        <v>32524</v>
      </c>
      <c r="C5521" s="91" t="s">
        <v>32525</v>
      </c>
      <c r="D5521" s="91" t="s">
        <v>32526</v>
      </c>
      <c r="E5521" s="62" t="s">
        <v>31671</v>
      </c>
      <c r="F5521" s="62" t="s">
        <v>15768</v>
      </c>
    </row>
    <row r="5522" spans="1:6" x14ac:dyDescent="0.15">
      <c r="A5522" s="87" t="s">
        <v>3961</v>
      </c>
      <c r="B5522" s="91" t="s">
        <v>32527</v>
      </c>
      <c r="C5522" s="91" t="s">
        <v>32528</v>
      </c>
      <c r="D5522" s="91" t="s">
        <v>32529</v>
      </c>
      <c r="E5522" s="62" t="s">
        <v>31671</v>
      </c>
      <c r="F5522" s="62" t="s">
        <v>15768</v>
      </c>
    </row>
    <row r="5523" spans="1:6" x14ac:dyDescent="0.15">
      <c r="A5523" s="87" t="s">
        <v>3964</v>
      </c>
      <c r="B5523" s="91" t="s">
        <v>32530</v>
      </c>
      <c r="C5523" s="91" t="s">
        <v>32531</v>
      </c>
      <c r="D5523" s="91" t="s">
        <v>32532</v>
      </c>
      <c r="E5523" s="62" t="s">
        <v>31671</v>
      </c>
      <c r="F5523" s="62" t="s">
        <v>15768</v>
      </c>
    </row>
    <row r="5524" spans="1:6" x14ac:dyDescent="0.15">
      <c r="A5524" s="87" t="s">
        <v>3967</v>
      </c>
      <c r="B5524" s="91" t="s">
        <v>32533</v>
      </c>
      <c r="C5524" s="91" t="s">
        <v>32534</v>
      </c>
      <c r="D5524" s="91" t="s">
        <v>32535</v>
      </c>
      <c r="E5524" s="62" t="s">
        <v>31671</v>
      </c>
      <c r="F5524" s="62" t="s">
        <v>15768</v>
      </c>
    </row>
    <row r="5525" spans="1:6" x14ac:dyDescent="0.15">
      <c r="A5525" s="87" t="s">
        <v>3970</v>
      </c>
      <c r="B5525" s="91" t="s">
        <v>32536</v>
      </c>
      <c r="C5525" s="91" t="s">
        <v>32537</v>
      </c>
      <c r="D5525" s="91" t="s">
        <v>32538</v>
      </c>
      <c r="E5525" s="62" t="s">
        <v>31671</v>
      </c>
      <c r="F5525" s="62" t="s">
        <v>15768</v>
      </c>
    </row>
    <row r="5526" spans="1:6" x14ac:dyDescent="0.15">
      <c r="A5526" s="87" t="s">
        <v>3972</v>
      </c>
      <c r="B5526" s="91" t="s">
        <v>32539</v>
      </c>
      <c r="C5526" s="91" t="s">
        <v>32540</v>
      </c>
      <c r="D5526" s="91" t="s">
        <v>32541</v>
      </c>
      <c r="E5526" s="62" t="s">
        <v>31671</v>
      </c>
      <c r="F5526" s="62" t="s">
        <v>15768</v>
      </c>
    </row>
    <row r="5527" spans="1:6" x14ac:dyDescent="0.15">
      <c r="A5527" s="87" t="s">
        <v>3975</v>
      </c>
      <c r="B5527" s="91" t="s">
        <v>32542</v>
      </c>
      <c r="C5527" s="91" t="s">
        <v>32543</v>
      </c>
      <c r="D5527" s="91" t="s">
        <v>32544</v>
      </c>
      <c r="E5527" s="62" t="s">
        <v>31671</v>
      </c>
      <c r="F5527" s="62" t="s">
        <v>15768</v>
      </c>
    </row>
    <row r="5528" spans="1:6" x14ac:dyDescent="0.15">
      <c r="A5528" s="87" t="s">
        <v>3978</v>
      </c>
      <c r="B5528" s="91" t="s">
        <v>32545</v>
      </c>
      <c r="C5528" s="91" t="s">
        <v>32546</v>
      </c>
      <c r="D5528" s="91" t="s">
        <v>32547</v>
      </c>
      <c r="E5528" s="62" t="s">
        <v>31671</v>
      </c>
      <c r="F5528" s="62" t="s">
        <v>15768</v>
      </c>
    </row>
    <row r="5529" spans="1:6" x14ac:dyDescent="0.15">
      <c r="A5529" s="87" t="s">
        <v>3981</v>
      </c>
      <c r="B5529" s="91" t="s">
        <v>32548</v>
      </c>
      <c r="C5529" s="91" t="s">
        <v>32549</v>
      </c>
      <c r="D5529" s="91" t="s">
        <v>32550</v>
      </c>
      <c r="E5529" s="62" t="s">
        <v>31671</v>
      </c>
      <c r="F5529" s="62" t="s">
        <v>15768</v>
      </c>
    </row>
    <row r="5530" spans="1:6" x14ac:dyDescent="0.15">
      <c r="A5530" s="87" t="s">
        <v>3984</v>
      </c>
      <c r="B5530" s="91" t="s">
        <v>32551</v>
      </c>
      <c r="C5530" s="91" t="s">
        <v>32552</v>
      </c>
      <c r="D5530" s="91" t="s">
        <v>32553</v>
      </c>
      <c r="E5530" s="62" t="s">
        <v>31671</v>
      </c>
      <c r="F5530" s="62" t="s">
        <v>15768</v>
      </c>
    </row>
    <row r="5531" spans="1:6" x14ac:dyDescent="0.15">
      <c r="A5531" s="87" t="s">
        <v>3987</v>
      </c>
      <c r="B5531" s="91" t="s">
        <v>32554</v>
      </c>
      <c r="C5531" s="91" t="s">
        <v>32555</v>
      </c>
      <c r="D5531" s="91" t="s">
        <v>32556</v>
      </c>
      <c r="E5531" s="62" t="s">
        <v>31671</v>
      </c>
      <c r="F5531" s="62" t="s">
        <v>15768</v>
      </c>
    </row>
    <row r="5532" spans="1:6" x14ac:dyDescent="0.15">
      <c r="A5532" s="87" t="s">
        <v>3990</v>
      </c>
      <c r="B5532" s="91" t="s">
        <v>32557</v>
      </c>
      <c r="C5532" s="91" t="s">
        <v>32558</v>
      </c>
      <c r="D5532" s="91" t="s">
        <v>32559</v>
      </c>
      <c r="E5532" s="62" t="s">
        <v>31671</v>
      </c>
      <c r="F5532" s="62" t="s">
        <v>15768</v>
      </c>
    </row>
    <row r="5533" spans="1:6" x14ac:dyDescent="0.15">
      <c r="A5533" s="87" t="s">
        <v>3993</v>
      </c>
      <c r="B5533" s="91" t="s">
        <v>32560</v>
      </c>
      <c r="C5533" s="91" t="s">
        <v>32561</v>
      </c>
      <c r="D5533" s="91" t="s">
        <v>32562</v>
      </c>
      <c r="E5533" s="62" t="s">
        <v>31671</v>
      </c>
      <c r="F5533" s="62" t="s">
        <v>15768</v>
      </c>
    </row>
    <row r="5534" spans="1:6" x14ac:dyDescent="0.15">
      <c r="A5534" s="87" t="s">
        <v>3999</v>
      </c>
      <c r="B5534" s="91" t="s">
        <v>32563</v>
      </c>
      <c r="C5534" s="91" t="s">
        <v>32564</v>
      </c>
      <c r="D5534" s="91" t="s">
        <v>32565</v>
      </c>
      <c r="E5534" s="62" t="s">
        <v>31671</v>
      </c>
      <c r="F5534" s="62" t="s">
        <v>15768</v>
      </c>
    </row>
    <row r="5535" spans="1:6" x14ac:dyDescent="0.15">
      <c r="A5535" s="87" t="s">
        <v>4002</v>
      </c>
      <c r="B5535" s="91" t="s">
        <v>32566</v>
      </c>
      <c r="C5535" s="91" t="s">
        <v>32567</v>
      </c>
      <c r="D5535" s="91" t="s">
        <v>32568</v>
      </c>
      <c r="E5535" s="62" t="s">
        <v>31671</v>
      </c>
      <c r="F5535" s="62" t="s">
        <v>15768</v>
      </c>
    </row>
    <row r="5536" spans="1:6" x14ac:dyDescent="0.15">
      <c r="A5536" s="87" t="s">
        <v>4005</v>
      </c>
      <c r="B5536" s="91" t="s">
        <v>32569</v>
      </c>
      <c r="C5536" s="91" t="s">
        <v>32570</v>
      </c>
      <c r="D5536" s="91" t="s">
        <v>32571</v>
      </c>
      <c r="E5536" s="62" t="s">
        <v>31671</v>
      </c>
      <c r="F5536" s="62" t="s">
        <v>15768</v>
      </c>
    </row>
    <row r="5537" spans="1:6" x14ac:dyDescent="0.15">
      <c r="A5537" s="87" t="s">
        <v>4008</v>
      </c>
      <c r="B5537" s="91" t="s">
        <v>32572</v>
      </c>
      <c r="C5537" s="91" t="s">
        <v>32573</v>
      </c>
      <c r="D5537" s="91" t="s">
        <v>32574</v>
      </c>
      <c r="E5537" s="62" t="s">
        <v>31671</v>
      </c>
      <c r="F5537" s="62" t="s">
        <v>15768</v>
      </c>
    </row>
    <row r="5538" spans="1:6" x14ac:dyDescent="0.15">
      <c r="A5538" s="87" t="s">
        <v>4011</v>
      </c>
      <c r="B5538" s="91" t="s">
        <v>32575</v>
      </c>
      <c r="C5538" s="91" t="s">
        <v>32576</v>
      </c>
      <c r="D5538" s="91" t="s">
        <v>32577</v>
      </c>
      <c r="E5538" s="62" t="s">
        <v>31671</v>
      </c>
      <c r="F5538" s="62" t="s">
        <v>15768</v>
      </c>
    </row>
    <row r="5539" spans="1:6" x14ac:dyDescent="0.15">
      <c r="A5539" s="87" t="s">
        <v>4014</v>
      </c>
      <c r="B5539" s="91" t="s">
        <v>32578</v>
      </c>
      <c r="C5539" s="91" t="s">
        <v>32579</v>
      </c>
      <c r="D5539" s="91" t="s">
        <v>32580</v>
      </c>
      <c r="E5539" s="62" t="s">
        <v>31671</v>
      </c>
      <c r="F5539" s="62" t="s">
        <v>15768</v>
      </c>
    </row>
    <row r="5540" spans="1:6" x14ac:dyDescent="0.15">
      <c r="A5540" s="87" t="s">
        <v>4017</v>
      </c>
      <c r="B5540" s="91" t="s">
        <v>32581</v>
      </c>
      <c r="C5540" s="91" t="s">
        <v>32582</v>
      </c>
      <c r="D5540" s="91" t="s">
        <v>32583</v>
      </c>
      <c r="E5540" s="62" t="s">
        <v>31671</v>
      </c>
      <c r="F5540" s="62" t="s">
        <v>15768</v>
      </c>
    </row>
    <row r="5541" spans="1:6" x14ac:dyDescent="0.15">
      <c r="A5541" s="87" t="s">
        <v>4020</v>
      </c>
      <c r="B5541" s="91" t="s">
        <v>32584</v>
      </c>
      <c r="C5541" s="91" t="s">
        <v>32585</v>
      </c>
      <c r="D5541" s="91" t="s">
        <v>32586</v>
      </c>
      <c r="E5541" s="62" t="s">
        <v>31671</v>
      </c>
      <c r="F5541" s="62" t="s">
        <v>15768</v>
      </c>
    </row>
    <row r="5542" spans="1:6" x14ac:dyDescent="0.15">
      <c r="A5542" s="87" t="s">
        <v>4023</v>
      </c>
      <c r="B5542" s="91" t="s">
        <v>32587</v>
      </c>
      <c r="C5542" s="91" t="s">
        <v>32588</v>
      </c>
      <c r="D5542" s="91" t="s">
        <v>32589</v>
      </c>
      <c r="E5542" s="62" t="s">
        <v>31671</v>
      </c>
      <c r="F5542" s="62" t="s">
        <v>15768</v>
      </c>
    </row>
    <row r="5543" spans="1:6" x14ac:dyDescent="0.15">
      <c r="A5543" s="87" t="s">
        <v>4026</v>
      </c>
      <c r="B5543" s="91" t="s">
        <v>32590</v>
      </c>
      <c r="C5543" s="91" t="s">
        <v>32591</v>
      </c>
      <c r="D5543" s="91" t="s">
        <v>32592</v>
      </c>
      <c r="E5543" s="62" t="s">
        <v>31671</v>
      </c>
      <c r="F5543" s="62" t="s">
        <v>15768</v>
      </c>
    </row>
    <row r="5544" spans="1:6" x14ac:dyDescent="0.15">
      <c r="A5544" s="87" t="s">
        <v>4029</v>
      </c>
      <c r="B5544" s="91" t="s">
        <v>32593</v>
      </c>
      <c r="C5544" s="91" t="s">
        <v>32594</v>
      </c>
      <c r="D5544" s="91" t="s">
        <v>32595</v>
      </c>
      <c r="E5544" s="62" t="s">
        <v>31671</v>
      </c>
      <c r="F5544" s="62" t="s">
        <v>15768</v>
      </c>
    </row>
    <row r="5545" spans="1:6" x14ac:dyDescent="0.15">
      <c r="A5545" s="87" t="s">
        <v>4032</v>
      </c>
      <c r="B5545" s="91" t="s">
        <v>32596</v>
      </c>
      <c r="C5545" s="91" t="s">
        <v>32597</v>
      </c>
      <c r="D5545" s="91" t="s">
        <v>32598</v>
      </c>
      <c r="E5545" s="62" t="s">
        <v>31671</v>
      </c>
      <c r="F5545" s="62" t="s">
        <v>15768</v>
      </c>
    </row>
    <row r="5546" spans="1:6" x14ac:dyDescent="0.15">
      <c r="A5546" s="87" t="s">
        <v>4035</v>
      </c>
      <c r="B5546" s="91" t="s">
        <v>32599</v>
      </c>
      <c r="C5546" s="91" t="s">
        <v>32600</v>
      </c>
      <c r="D5546" s="91" t="s">
        <v>32601</v>
      </c>
      <c r="E5546" s="62" t="s">
        <v>31671</v>
      </c>
      <c r="F5546" s="62" t="s">
        <v>15768</v>
      </c>
    </row>
    <row r="5547" spans="1:6" x14ac:dyDescent="0.15">
      <c r="A5547" s="87" t="s">
        <v>4038</v>
      </c>
      <c r="B5547" s="91" t="s">
        <v>32602</v>
      </c>
      <c r="C5547" s="91" t="s">
        <v>32603</v>
      </c>
      <c r="D5547" s="91" t="s">
        <v>32604</v>
      </c>
      <c r="E5547" s="62" t="s">
        <v>31671</v>
      </c>
      <c r="F5547" s="62" t="s">
        <v>15768</v>
      </c>
    </row>
    <row r="5548" spans="1:6" x14ac:dyDescent="0.15">
      <c r="A5548" s="87" t="s">
        <v>4041</v>
      </c>
      <c r="B5548" s="91" t="s">
        <v>32605</v>
      </c>
      <c r="C5548" s="91" t="s">
        <v>32606</v>
      </c>
      <c r="D5548" s="91" t="s">
        <v>32607</v>
      </c>
      <c r="E5548" s="62" t="s">
        <v>31671</v>
      </c>
      <c r="F5548" s="62" t="s">
        <v>15768</v>
      </c>
    </row>
    <row r="5549" spans="1:6" x14ac:dyDescent="0.15">
      <c r="A5549" s="87" t="s">
        <v>21189</v>
      </c>
      <c r="B5549" s="91" t="s">
        <v>32608</v>
      </c>
      <c r="C5549" s="91" t="s">
        <v>32609</v>
      </c>
      <c r="D5549" s="91" t="s">
        <v>32610</v>
      </c>
      <c r="E5549" s="62" t="s">
        <v>31671</v>
      </c>
      <c r="F5549" s="62" t="s">
        <v>15764</v>
      </c>
    </row>
    <row r="5550" spans="1:6" x14ac:dyDescent="0.15">
      <c r="A5550" s="87" t="s">
        <v>21193</v>
      </c>
      <c r="B5550" s="91" t="s">
        <v>32611</v>
      </c>
      <c r="C5550" s="91" t="s">
        <v>32612</v>
      </c>
      <c r="D5550" s="91" t="s">
        <v>32613</v>
      </c>
      <c r="E5550" s="62" t="s">
        <v>31671</v>
      </c>
      <c r="F5550" s="62" t="s">
        <v>15764</v>
      </c>
    </row>
    <row r="5551" spans="1:6" x14ac:dyDescent="0.15">
      <c r="A5551" s="87" t="s">
        <v>4044</v>
      </c>
      <c r="B5551" s="91" t="s">
        <v>32614</v>
      </c>
      <c r="C5551" s="91" t="s">
        <v>32615</v>
      </c>
      <c r="D5551" s="91" t="s">
        <v>32616</v>
      </c>
      <c r="E5551" s="62" t="s">
        <v>31671</v>
      </c>
      <c r="F5551" s="62" t="s">
        <v>15768</v>
      </c>
    </row>
    <row r="5552" spans="1:6" x14ac:dyDescent="0.15">
      <c r="A5552" s="87" t="s">
        <v>4047</v>
      </c>
      <c r="B5552" s="91" t="s">
        <v>32617</v>
      </c>
      <c r="C5552" s="91" t="s">
        <v>32618</v>
      </c>
      <c r="D5552" s="91" t="s">
        <v>32619</v>
      </c>
      <c r="E5552" s="62" t="s">
        <v>31671</v>
      </c>
      <c r="F5552" s="62" t="s">
        <v>15768</v>
      </c>
    </row>
    <row r="5553" spans="1:6" x14ac:dyDescent="0.15">
      <c r="A5553" s="87" t="s">
        <v>4050</v>
      </c>
      <c r="B5553" s="91" t="s">
        <v>32620</v>
      </c>
      <c r="C5553" s="91" t="s">
        <v>32621</v>
      </c>
      <c r="D5553" s="91" t="s">
        <v>32622</v>
      </c>
      <c r="E5553" s="62" t="s">
        <v>31671</v>
      </c>
      <c r="F5553" s="62" t="s">
        <v>15768</v>
      </c>
    </row>
    <row r="5554" spans="1:6" x14ac:dyDescent="0.15">
      <c r="A5554" s="87" t="s">
        <v>4053</v>
      </c>
      <c r="B5554" s="91" t="s">
        <v>32623</v>
      </c>
      <c r="C5554" s="91" t="s">
        <v>32624</v>
      </c>
      <c r="D5554" s="91" t="s">
        <v>32625</v>
      </c>
      <c r="E5554" s="62" t="s">
        <v>31671</v>
      </c>
      <c r="F5554" s="62" t="s">
        <v>15768</v>
      </c>
    </row>
    <row r="5555" spans="1:6" x14ac:dyDescent="0.15">
      <c r="A5555" s="87" t="s">
        <v>4056</v>
      </c>
      <c r="B5555" s="91" t="s">
        <v>32626</v>
      </c>
      <c r="C5555" s="91" t="s">
        <v>32627</v>
      </c>
      <c r="D5555" s="91" t="s">
        <v>32628</v>
      </c>
      <c r="E5555" s="62" t="s">
        <v>31671</v>
      </c>
      <c r="F5555" s="62" t="s">
        <v>15768</v>
      </c>
    </row>
    <row r="5556" spans="1:6" x14ac:dyDescent="0.15">
      <c r="A5556" s="87" t="s">
        <v>4059</v>
      </c>
      <c r="B5556" s="91" t="s">
        <v>32629</v>
      </c>
      <c r="C5556" s="91" t="s">
        <v>32630</v>
      </c>
      <c r="D5556" s="91" t="s">
        <v>32631</v>
      </c>
      <c r="E5556" s="62" t="s">
        <v>31671</v>
      </c>
      <c r="F5556" s="62" t="s">
        <v>15768</v>
      </c>
    </row>
    <row r="5557" spans="1:6" x14ac:dyDescent="0.15">
      <c r="A5557" s="87" t="s">
        <v>4062</v>
      </c>
      <c r="B5557" s="91" t="s">
        <v>32632</v>
      </c>
      <c r="C5557" s="91" t="s">
        <v>32633</v>
      </c>
      <c r="D5557" s="91" t="s">
        <v>32634</v>
      </c>
      <c r="E5557" s="62" t="s">
        <v>31671</v>
      </c>
      <c r="F5557" s="62" t="s">
        <v>15768</v>
      </c>
    </row>
    <row r="5558" spans="1:6" x14ac:dyDescent="0.15">
      <c r="A5558" s="87" t="s">
        <v>4065</v>
      </c>
      <c r="B5558" s="91" t="s">
        <v>32635</v>
      </c>
      <c r="C5558" s="91" t="s">
        <v>32636</v>
      </c>
      <c r="D5558" s="91" t="s">
        <v>32637</v>
      </c>
      <c r="E5558" s="62" t="s">
        <v>31671</v>
      </c>
      <c r="F5558" s="62" t="s">
        <v>15768</v>
      </c>
    </row>
    <row r="5559" spans="1:6" x14ac:dyDescent="0.15">
      <c r="A5559" s="87" t="s">
        <v>4068</v>
      </c>
      <c r="B5559" s="91" t="s">
        <v>32638</v>
      </c>
      <c r="C5559" s="91" t="s">
        <v>32639</v>
      </c>
      <c r="D5559" s="91" t="s">
        <v>32640</v>
      </c>
      <c r="E5559" s="62" t="s">
        <v>31671</v>
      </c>
      <c r="F5559" s="62" t="s">
        <v>15768</v>
      </c>
    </row>
    <row r="5560" spans="1:6" x14ac:dyDescent="0.15">
      <c r="A5560" s="87" t="s">
        <v>4071</v>
      </c>
      <c r="B5560" s="91" t="s">
        <v>32641</v>
      </c>
      <c r="C5560" s="91" t="s">
        <v>32642</v>
      </c>
      <c r="D5560" s="91" t="s">
        <v>32643</v>
      </c>
      <c r="E5560" s="62" t="s">
        <v>31671</v>
      </c>
      <c r="F5560" s="62" t="s">
        <v>15768</v>
      </c>
    </row>
    <row r="5561" spans="1:6" x14ac:dyDescent="0.15">
      <c r="A5561" s="87" t="s">
        <v>4074</v>
      </c>
      <c r="B5561" s="91" t="s">
        <v>32644</v>
      </c>
      <c r="C5561" s="91" t="s">
        <v>32645</v>
      </c>
      <c r="D5561" s="91" t="s">
        <v>32646</v>
      </c>
      <c r="E5561" s="62" t="s">
        <v>31671</v>
      </c>
      <c r="F5561" s="62" t="s">
        <v>15768</v>
      </c>
    </row>
    <row r="5562" spans="1:6" x14ac:dyDescent="0.15">
      <c r="A5562" s="87" t="s">
        <v>4077</v>
      </c>
      <c r="B5562" s="91" t="s">
        <v>32647</v>
      </c>
      <c r="C5562" s="91" t="s">
        <v>32648</v>
      </c>
      <c r="D5562" s="91" t="s">
        <v>32649</v>
      </c>
      <c r="E5562" s="62" t="s">
        <v>31671</v>
      </c>
      <c r="F5562" s="62" t="s">
        <v>15768</v>
      </c>
    </row>
    <row r="5563" spans="1:6" x14ac:dyDescent="0.15">
      <c r="A5563" s="87" t="s">
        <v>4080</v>
      </c>
      <c r="B5563" s="91" t="s">
        <v>32650</v>
      </c>
      <c r="C5563" s="91" t="s">
        <v>32651</v>
      </c>
      <c r="D5563" s="91" t="s">
        <v>32652</v>
      </c>
      <c r="E5563" s="62" t="s">
        <v>31671</v>
      </c>
      <c r="F5563" s="62" t="s">
        <v>15768</v>
      </c>
    </row>
    <row r="5564" spans="1:6" x14ac:dyDescent="0.15">
      <c r="A5564" s="87" t="s">
        <v>4083</v>
      </c>
      <c r="B5564" s="91" t="s">
        <v>32653</v>
      </c>
      <c r="C5564" s="91" t="s">
        <v>32654</v>
      </c>
      <c r="D5564" s="91" t="s">
        <v>32655</v>
      </c>
      <c r="E5564" s="62" t="s">
        <v>31671</v>
      </c>
      <c r="F5564" s="62" t="s">
        <v>15768</v>
      </c>
    </row>
    <row r="5565" spans="1:6" x14ac:dyDescent="0.15">
      <c r="A5565" s="87" t="s">
        <v>4086</v>
      </c>
      <c r="B5565" s="91" t="s">
        <v>32656</v>
      </c>
      <c r="C5565" s="91" t="s">
        <v>32657</v>
      </c>
      <c r="D5565" s="91" t="s">
        <v>32658</v>
      </c>
      <c r="E5565" s="62" t="s">
        <v>31671</v>
      </c>
      <c r="F5565" s="62" t="s">
        <v>15768</v>
      </c>
    </row>
    <row r="5566" spans="1:6" x14ac:dyDescent="0.15">
      <c r="A5566" s="87" t="s">
        <v>4089</v>
      </c>
      <c r="B5566" s="91" t="s">
        <v>32659</v>
      </c>
      <c r="C5566" s="91" t="s">
        <v>32660</v>
      </c>
      <c r="D5566" s="91" t="s">
        <v>32661</v>
      </c>
      <c r="E5566" s="62" t="s">
        <v>31671</v>
      </c>
      <c r="F5566" s="62" t="s">
        <v>15768</v>
      </c>
    </row>
    <row r="5567" spans="1:6" x14ac:dyDescent="0.15">
      <c r="A5567" s="87" t="s">
        <v>4092</v>
      </c>
      <c r="B5567" s="91" t="s">
        <v>32662</v>
      </c>
      <c r="C5567" s="91" t="s">
        <v>32663</v>
      </c>
      <c r="D5567" s="91" t="s">
        <v>32664</v>
      </c>
      <c r="E5567" s="62" t="s">
        <v>31671</v>
      </c>
      <c r="F5567" s="62" t="s">
        <v>15768</v>
      </c>
    </row>
    <row r="5568" spans="1:6" x14ac:dyDescent="0.15">
      <c r="A5568" s="87" t="s">
        <v>4095</v>
      </c>
      <c r="B5568" s="91" t="s">
        <v>32665</v>
      </c>
      <c r="C5568" s="91" t="s">
        <v>32666</v>
      </c>
      <c r="D5568" s="91" t="s">
        <v>32667</v>
      </c>
      <c r="E5568" s="62" t="s">
        <v>31671</v>
      </c>
      <c r="F5568" s="62" t="s">
        <v>15768</v>
      </c>
    </row>
    <row r="5569" spans="1:6" x14ac:dyDescent="0.15">
      <c r="A5569" s="87" t="s">
        <v>4098</v>
      </c>
      <c r="B5569" s="91" t="s">
        <v>32668</v>
      </c>
      <c r="C5569" s="91" t="s">
        <v>32669</v>
      </c>
      <c r="D5569" s="91" t="s">
        <v>32670</v>
      </c>
      <c r="E5569" s="62" t="s">
        <v>31671</v>
      </c>
      <c r="F5569" s="62" t="s">
        <v>15768</v>
      </c>
    </row>
    <row r="5570" spans="1:6" x14ac:dyDescent="0.15">
      <c r="A5570" s="87" t="s">
        <v>4101</v>
      </c>
      <c r="B5570" s="91" t="s">
        <v>32671</v>
      </c>
      <c r="C5570" s="91" t="s">
        <v>32672</v>
      </c>
      <c r="D5570" s="91" t="s">
        <v>32673</v>
      </c>
      <c r="E5570" s="62" t="s">
        <v>31671</v>
      </c>
      <c r="F5570" s="62" t="s">
        <v>15768</v>
      </c>
    </row>
    <row r="5571" spans="1:6" x14ac:dyDescent="0.15">
      <c r="A5571" s="87" t="s">
        <v>4104</v>
      </c>
      <c r="B5571" s="91" t="s">
        <v>32674</v>
      </c>
      <c r="C5571" s="91" t="s">
        <v>32675</v>
      </c>
      <c r="D5571" s="91" t="s">
        <v>32676</v>
      </c>
      <c r="E5571" s="62" t="s">
        <v>31671</v>
      </c>
      <c r="F5571" s="62" t="s">
        <v>15768</v>
      </c>
    </row>
    <row r="5572" spans="1:6" x14ac:dyDescent="0.15">
      <c r="A5572" s="87" t="s">
        <v>4106</v>
      </c>
      <c r="B5572" s="91" t="s">
        <v>32677</v>
      </c>
      <c r="C5572" s="91" t="s">
        <v>32678</v>
      </c>
      <c r="D5572" s="91" t="s">
        <v>32679</v>
      </c>
      <c r="E5572" s="62" t="s">
        <v>31671</v>
      </c>
      <c r="F5572" s="62" t="s">
        <v>15768</v>
      </c>
    </row>
    <row r="5573" spans="1:6" x14ac:dyDescent="0.15">
      <c r="A5573" s="87" t="s">
        <v>4109</v>
      </c>
      <c r="B5573" s="91" t="s">
        <v>32680</v>
      </c>
      <c r="C5573" s="91" t="s">
        <v>32681</v>
      </c>
      <c r="D5573" s="91" t="s">
        <v>32682</v>
      </c>
      <c r="E5573" s="62" t="s">
        <v>31671</v>
      </c>
      <c r="F5573" s="62" t="s">
        <v>15768</v>
      </c>
    </row>
    <row r="5574" spans="1:6" x14ac:dyDescent="0.15">
      <c r="A5574" s="87" t="s">
        <v>4112</v>
      </c>
      <c r="B5574" s="91" t="s">
        <v>32683</v>
      </c>
      <c r="C5574" s="91" t="s">
        <v>32684</v>
      </c>
      <c r="D5574" s="91" t="s">
        <v>32685</v>
      </c>
      <c r="E5574" s="62" t="s">
        <v>31671</v>
      </c>
      <c r="F5574" s="62" t="s">
        <v>15768</v>
      </c>
    </row>
    <row r="5575" spans="1:6" x14ac:dyDescent="0.15">
      <c r="A5575" s="87" t="s">
        <v>4115</v>
      </c>
      <c r="B5575" s="91" t="s">
        <v>32686</v>
      </c>
      <c r="C5575" s="91" t="s">
        <v>32687</v>
      </c>
      <c r="D5575" s="91" t="s">
        <v>32688</v>
      </c>
      <c r="E5575" s="62" t="s">
        <v>31671</v>
      </c>
      <c r="F5575" s="62" t="s">
        <v>15768</v>
      </c>
    </row>
    <row r="5576" spans="1:6" x14ac:dyDescent="0.15">
      <c r="A5576" s="87" t="s">
        <v>636</v>
      </c>
      <c r="B5576" s="91" t="s">
        <v>32689</v>
      </c>
      <c r="C5576" s="91" t="s">
        <v>32690</v>
      </c>
      <c r="D5576" s="91" t="s">
        <v>32691</v>
      </c>
      <c r="E5576" s="62" t="s">
        <v>31671</v>
      </c>
      <c r="F5576" s="62" t="s">
        <v>15764</v>
      </c>
    </row>
    <row r="5577" spans="1:6" x14ac:dyDescent="0.15">
      <c r="A5577" s="87" t="s">
        <v>4118</v>
      </c>
      <c r="B5577" s="91" t="s">
        <v>32692</v>
      </c>
      <c r="C5577" s="91" t="s">
        <v>32693</v>
      </c>
      <c r="D5577" s="91" t="s">
        <v>32694</v>
      </c>
      <c r="E5577" s="62" t="s">
        <v>31671</v>
      </c>
      <c r="F5577" s="62" t="s">
        <v>15768</v>
      </c>
    </row>
    <row r="5578" spans="1:6" x14ac:dyDescent="0.15">
      <c r="A5578" s="87" t="s">
        <v>4120</v>
      </c>
      <c r="B5578" s="91" t="s">
        <v>32695</v>
      </c>
      <c r="C5578" s="91" t="s">
        <v>32696</v>
      </c>
      <c r="D5578" s="91" t="s">
        <v>32697</v>
      </c>
      <c r="E5578" s="62" t="s">
        <v>31671</v>
      </c>
      <c r="F5578" s="62" t="s">
        <v>15768</v>
      </c>
    </row>
    <row r="5579" spans="1:6" x14ac:dyDescent="0.15">
      <c r="A5579" s="87" t="s">
        <v>4123</v>
      </c>
      <c r="B5579" s="91" t="s">
        <v>32698</v>
      </c>
      <c r="C5579" s="91" t="s">
        <v>32699</v>
      </c>
      <c r="D5579" s="91" t="s">
        <v>32700</v>
      </c>
      <c r="E5579" s="62" t="s">
        <v>31671</v>
      </c>
      <c r="F5579" s="62" t="s">
        <v>15768</v>
      </c>
    </row>
    <row r="5580" spans="1:6" x14ac:dyDescent="0.15">
      <c r="A5580" s="87" t="s">
        <v>4126</v>
      </c>
      <c r="B5580" s="91" t="s">
        <v>32701</v>
      </c>
      <c r="C5580" s="91" t="s">
        <v>32702</v>
      </c>
      <c r="D5580" s="91" t="s">
        <v>32703</v>
      </c>
      <c r="E5580" s="62" t="s">
        <v>31671</v>
      </c>
      <c r="F5580" s="62" t="s">
        <v>15768</v>
      </c>
    </row>
    <row r="5581" spans="1:6" x14ac:dyDescent="0.15">
      <c r="A5581" s="87" t="s">
        <v>4129</v>
      </c>
      <c r="B5581" s="91" t="s">
        <v>32704</v>
      </c>
      <c r="C5581" s="91" t="s">
        <v>32705</v>
      </c>
      <c r="D5581" s="91" t="s">
        <v>32706</v>
      </c>
      <c r="E5581" s="62" t="s">
        <v>31671</v>
      </c>
      <c r="F5581" s="62" t="s">
        <v>15768</v>
      </c>
    </row>
    <row r="5582" spans="1:6" x14ac:dyDescent="0.15">
      <c r="A5582" s="87" t="s">
        <v>4132</v>
      </c>
      <c r="B5582" s="91" t="s">
        <v>32707</v>
      </c>
      <c r="C5582" s="91" t="s">
        <v>32708</v>
      </c>
      <c r="D5582" s="91" t="s">
        <v>32709</v>
      </c>
      <c r="E5582" s="62" t="s">
        <v>31671</v>
      </c>
      <c r="F5582" s="62" t="s">
        <v>15768</v>
      </c>
    </row>
    <row r="5583" spans="1:6" x14ac:dyDescent="0.15">
      <c r="A5583" s="87" t="s">
        <v>4135</v>
      </c>
      <c r="B5583" s="91" t="s">
        <v>32710</v>
      </c>
      <c r="C5583" s="91" t="s">
        <v>32711</v>
      </c>
      <c r="D5583" s="91" t="s">
        <v>32712</v>
      </c>
      <c r="E5583" s="62" t="s">
        <v>31671</v>
      </c>
      <c r="F5583" s="62" t="s">
        <v>15768</v>
      </c>
    </row>
    <row r="5584" spans="1:6" x14ac:dyDescent="0.15">
      <c r="A5584" s="87" t="s">
        <v>4138</v>
      </c>
      <c r="B5584" s="91" t="s">
        <v>32713</v>
      </c>
      <c r="C5584" s="91" t="s">
        <v>32714</v>
      </c>
      <c r="D5584" s="91" t="s">
        <v>32715</v>
      </c>
      <c r="E5584" s="62" t="s">
        <v>31671</v>
      </c>
      <c r="F5584" s="62" t="s">
        <v>15768</v>
      </c>
    </row>
    <row r="5585" spans="1:6" x14ac:dyDescent="0.15">
      <c r="A5585" s="87" t="s">
        <v>4141</v>
      </c>
      <c r="B5585" s="91" t="s">
        <v>32716</v>
      </c>
      <c r="C5585" s="91" t="s">
        <v>32717</v>
      </c>
      <c r="D5585" s="91" t="s">
        <v>32718</v>
      </c>
      <c r="E5585" s="62" t="s">
        <v>31671</v>
      </c>
      <c r="F5585" s="62" t="s">
        <v>15768</v>
      </c>
    </row>
    <row r="5586" spans="1:6" x14ac:dyDescent="0.15">
      <c r="A5586" s="87" t="s">
        <v>4144</v>
      </c>
      <c r="B5586" s="91" t="s">
        <v>32719</v>
      </c>
      <c r="C5586" s="91" t="s">
        <v>32720</v>
      </c>
      <c r="D5586" s="91" t="s">
        <v>32721</v>
      </c>
      <c r="E5586" s="62" t="s">
        <v>31671</v>
      </c>
      <c r="F5586" s="62" t="s">
        <v>15768</v>
      </c>
    </row>
    <row r="5587" spans="1:6" x14ac:dyDescent="0.15">
      <c r="A5587" s="87" t="s">
        <v>4147</v>
      </c>
      <c r="B5587" s="91" t="s">
        <v>32722</v>
      </c>
      <c r="C5587" s="91" t="s">
        <v>32723</v>
      </c>
      <c r="D5587" s="91" t="s">
        <v>32724</v>
      </c>
      <c r="E5587" s="62" t="s">
        <v>31671</v>
      </c>
      <c r="F5587" s="62" t="s">
        <v>15768</v>
      </c>
    </row>
    <row r="5588" spans="1:6" x14ac:dyDescent="0.15">
      <c r="A5588" s="87" t="s">
        <v>4150</v>
      </c>
      <c r="B5588" s="91" t="s">
        <v>32725</v>
      </c>
      <c r="C5588" s="91" t="s">
        <v>32726</v>
      </c>
      <c r="D5588" s="91" t="s">
        <v>32727</v>
      </c>
      <c r="E5588" s="62" t="s">
        <v>31671</v>
      </c>
      <c r="F5588" s="62" t="s">
        <v>15768</v>
      </c>
    </row>
    <row r="5589" spans="1:6" x14ac:dyDescent="0.15">
      <c r="A5589" s="87" t="s">
        <v>4153</v>
      </c>
      <c r="B5589" s="91" t="s">
        <v>32728</v>
      </c>
      <c r="C5589" s="91" t="s">
        <v>32729</v>
      </c>
      <c r="D5589" s="91" t="s">
        <v>32730</v>
      </c>
      <c r="E5589" s="62" t="s">
        <v>31671</v>
      </c>
      <c r="F5589" s="62" t="s">
        <v>15768</v>
      </c>
    </row>
    <row r="5590" spans="1:6" x14ac:dyDescent="0.15">
      <c r="A5590" s="87" t="s">
        <v>4156</v>
      </c>
      <c r="B5590" s="91" t="s">
        <v>32731</v>
      </c>
      <c r="C5590" s="91" t="s">
        <v>32732</v>
      </c>
      <c r="D5590" s="91" t="s">
        <v>32733</v>
      </c>
      <c r="E5590" s="62" t="s">
        <v>31671</v>
      </c>
      <c r="F5590" s="62" t="s">
        <v>15768</v>
      </c>
    </row>
    <row r="5591" spans="1:6" x14ac:dyDescent="0.15">
      <c r="A5591" s="87" t="s">
        <v>4159</v>
      </c>
      <c r="B5591" s="91" t="s">
        <v>32734</v>
      </c>
      <c r="C5591" s="91" t="s">
        <v>32735</v>
      </c>
      <c r="D5591" s="91" t="s">
        <v>32736</v>
      </c>
      <c r="E5591" s="62" t="s">
        <v>31671</v>
      </c>
      <c r="F5591" s="62" t="s">
        <v>15768</v>
      </c>
    </row>
    <row r="5592" spans="1:6" x14ac:dyDescent="0.15">
      <c r="A5592" s="87" t="s">
        <v>4162</v>
      </c>
      <c r="B5592" s="91" t="s">
        <v>32737</v>
      </c>
      <c r="C5592" s="91" t="s">
        <v>32738</v>
      </c>
      <c r="D5592" s="91" t="s">
        <v>32739</v>
      </c>
      <c r="E5592" s="62" t="s">
        <v>31671</v>
      </c>
      <c r="F5592" s="62" t="s">
        <v>15768</v>
      </c>
    </row>
    <row r="5593" spans="1:6" x14ac:dyDescent="0.15">
      <c r="A5593" s="87" t="s">
        <v>4165</v>
      </c>
      <c r="B5593" s="91" t="s">
        <v>32740</v>
      </c>
      <c r="C5593" s="91" t="s">
        <v>32741</v>
      </c>
      <c r="D5593" s="91" t="s">
        <v>32742</v>
      </c>
      <c r="E5593" s="62" t="s">
        <v>31671</v>
      </c>
      <c r="F5593" s="62" t="s">
        <v>15768</v>
      </c>
    </row>
    <row r="5594" spans="1:6" x14ac:dyDescent="0.15">
      <c r="A5594" s="87" t="s">
        <v>4168</v>
      </c>
      <c r="B5594" s="91" t="s">
        <v>32743</v>
      </c>
      <c r="C5594" s="91" t="s">
        <v>32744</v>
      </c>
      <c r="D5594" s="91" t="s">
        <v>32745</v>
      </c>
      <c r="E5594" s="62" t="s">
        <v>31671</v>
      </c>
      <c r="F5594" s="62" t="s">
        <v>15768</v>
      </c>
    </row>
    <row r="5595" spans="1:6" x14ac:dyDescent="0.15">
      <c r="A5595" s="87" t="s">
        <v>4170</v>
      </c>
      <c r="B5595" s="91" t="s">
        <v>32746</v>
      </c>
      <c r="C5595" s="91" t="s">
        <v>32747</v>
      </c>
      <c r="D5595" s="91" t="s">
        <v>32748</v>
      </c>
      <c r="E5595" s="62" t="s">
        <v>31671</v>
      </c>
      <c r="F5595" s="62" t="s">
        <v>15768</v>
      </c>
    </row>
    <row r="5596" spans="1:6" x14ac:dyDescent="0.15">
      <c r="A5596" s="87" t="s">
        <v>4173</v>
      </c>
      <c r="B5596" s="91" t="s">
        <v>32749</v>
      </c>
      <c r="C5596" s="91" t="s">
        <v>32750</v>
      </c>
      <c r="D5596" s="91" t="s">
        <v>32751</v>
      </c>
      <c r="E5596" s="62" t="s">
        <v>31671</v>
      </c>
      <c r="F5596" s="62" t="s">
        <v>15768</v>
      </c>
    </row>
    <row r="5597" spans="1:6" x14ac:dyDescent="0.15">
      <c r="A5597" s="87" t="s">
        <v>4176</v>
      </c>
      <c r="B5597" s="91" t="s">
        <v>32752</v>
      </c>
      <c r="C5597" s="91" t="s">
        <v>32753</v>
      </c>
      <c r="D5597" s="91" t="s">
        <v>32754</v>
      </c>
      <c r="E5597" s="62" t="s">
        <v>31671</v>
      </c>
      <c r="F5597" s="62" t="s">
        <v>15768</v>
      </c>
    </row>
    <row r="5598" spans="1:6" x14ac:dyDescent="0.15">
      <c r="A5598" s="87" t="s">
        <v>4179</v>
      </c>
      <c r="B5598" s="91" t="s">
        <v>32755</v>
      </c>
      <c r="C5598" s="91" t="s">
        <v>32756</v>
      </c>
      <c r="D5598" s="91" t="s">
        <v>32757</v>
      </c>
      <c r="E5598" s="62" t="s">
        <v>31671</v>
      </c>
      <c r="F5598" s="62" t="s">
        <v>15768</v>
      </c>
    </row>
    <row r="5599" spans="1:6" x14ac:dyDescent="0.15">
      <c r="A5599" s="87" t="s">
        <v>4182</v>
      </c>
      <c r="B5599" s="91" t="s">
        <v>32758</v>
      </c>
      <c r="C5599" s="91" t="s">
        <v>32759</v>
      </c>
      <c r="D5599" s="91" t="s">
        <v>32760</v>
      </c>
      <c r="E5599" s="62" t="s">
        <v>31671</v>
      </c>
      <c r="F5599" s="62" t="s">
        <v>15768</v>
      </c>
    </row>
    <row r="5600" spans="1:6" x14ac:dyDescent="0.15">
      <c r="A5600" s="87" t="s">
        <v>4185</v>
      </c>
      <c r="B5600" s="91" t="s">
        <v>32761</v>
      </c>
      <c r="C5600" s="91" t="s">
        <v>32762</v>
      </c>
      <c r="D5600" s="91" t="s">
        <v>32763</v>
      </c>
      <c r="E5600" s="62" t="s">
        <v>31671</v>
      </c>
      <c r="F5600" s="62" t="s">
        <v>15768</v>
      </c>
    </row>
    <row r="5601" spans="1:6" x14ac:dyDescent="0.15">
      <c r="A5601" s="87" t="s">
        <v>4188</v>
      </c>
      <c r="B5601" s="91" t="s">
        <v>32764</v>
      </c>
      <c r="C5601" s="91" t="s">
        <v>32765</v>
      </c>
      <c r="D5601" s="91" t="s">
        <v>32766</v>
      </c>
      <c r="E5601" s="62" t="s">
        <v>31671</v>
      </c>
      <c r="F5601" s="62" t="s">
        <v>15768</v>
      </c>
    </row>
    <row r="5602" spans="1:6" x14ac:dyDescent="0.15">
      <c r="A5602" s="87" t="s">
        <v>4191</v>
      </c>
      <c r="B5602" s="91" t="s">
        <v>32767</v>
      </c>
      <c r="C5602" s="91" t="s">
        <v>32768</v>
      </c>
      <c r="D5602" s="91" t="s">
        <v>32769</v>
      </c>
      <c r="E5602" s="62" t="s">
        <v>31671</v>
      </c>
      <c r="F5602" s="62" t="s">
        <v>15768</v>
      </c>
    </row>
    <row r="5603" spans="1:6" x14ac:dyDescent="0.15">
      <c r="A5603" s="87" t="s">
        <v>4194</v>
      </c>
      <c r="B5603" s="91" t="s">
        <v>32770</v>
      </c>
      <c r="C5603" s="91" t="s">
        <v>32771</v>
      </c>
      <c r="D5603" s="91" t="s">
        <v>32772</v>
      </c>
      <c r="E5603" s="62" t="s">
        <v>31671</v>
      </c>
      <c r="F5603" s="62" t="s">
        <v>15768</v>
      </c>
    </row>
    <row r="5604" spans="1:6" x14ac:dyDescent="0.15">
      <c r="A5604" s="87" t="s">
        <v>4197</v>
      </c>
      <c r="B5604" s="91" t="s">
        <v>32773</v>
      </c>
      <c r="C5604" s="91" t="s">
        <v>32774</v>
      </c>
      <c r="D5604" s="91" t="s">
        <v>32775</v>
      </c>
      <c r="E5604" s="62" t="s">
        <v>31671</v>
      </c>
      <c r="F5604" s="62" t="s">
        <v>15768</v>
      </c>
    </row>
    <row r="5605" spans="1:6" x14ac:dyDescent="0.15">
      <c r="A5605" s="87" t="s">
        <v>4200</v>
      </c>
      <c r="B5605" s="91" t="s">
        <v>32776</v>
      </c>
      <c r="C5605" s="91" t="s">
        <v>32777</v>
      </c>
      <c r="D5605" s="91" t="s">
        <v>32778</v>
      </c>
      <c r="E5605" s="62" t="s">
        <v>31671</v>
      </c>
      <c r="F5605" s="62" t="s">
        <v>15768</v>
      </c>
    </row>
    <row r="5606" spans="1:6" x14ac:dyDescent="0.15">
      <c r="A5606" s="87" t="s">
        <v>4203</v>
      </c>
      <c r="B5606" s="91" t="s">
        <v>32779</v>
      </c>
      <c r="C5606" s="91" t="s">
        <v>32780</v>
      </c>
      <c r="D5606" s="91" t="s">
        <v>32781</v>
      </c>
      <c r="E5606" s="62" t="s">
        <v>31671</v>
      </c>
      <c r="F5606" s="62" t="s">
        <v>15768</v>
      </c>
    </row>
    <row r="5607" spans="1:6" x14ac:dyDescent="0.15">
      <c r="A5607" s="87" t="s">
        <v>4206</v>
      </c>
      <c r="B5607" s="91" t="s">
        <v>32782</v>
      </c>
      <c r="C5607" s="91" t="s">
        <v>32783</v>
      </c>
      <c r="D5607" s="91" t="s">
        <v>32784</v>
      </c>
      <c r="E5607" s="62" t="s">
        <v>31671</v>
      </c>
      <c r="F5607" s="62" t="s">
        <v>15768</v>
      </c>
    </row>
    <row r="5608" spans="1:6" x14ac:dyDescent="0.15">
      <c r="A5608" s="87" t="s">
        <v>4209</v>
      </c>
      <c r="B5608" s="91" t="s">
        <v>32785</v>
      </c>
      <c r="C5608" s="91" t="s">
        <v>32786</v>
      </c>
      <c r="D5608" s="91" t="s">
        <v>32787</v>
      </c>
      <c r="E5608" s="62" t="s">
        <v>31671</v>
      </c>
      <c r="F5608" s="62" t="s">
        <v>15768</v>
      </c>
    </row>
    <row r="5609" spans="1:6" x14ac:dyDescent="0.15">
      <c r="A5609" s="87" t="s">
        <v>4212</v>
      </c>
      <c r="B5609" s="91" t="s">
        <v>32788</v>
      </c>
      <c r="C5609" s="91" t="s">
        <v>32789</v>
      </c>
      <c r="D5609" s="91" t="s">
        <v>32790</v>
      </c>
      <c r="E5609" s="62" t="s">
        <v>31671</v>
      </c>
      <c r="F5609" s="62" t="s">
        <v>15768</v>
      </c>
    </row>
    <row r="5610" spans="1:6" x14ac:dyDescent="0.15">
      <c r="A5610" s="87" t="s">
        <v>4215</v>
      </c>
      <c r="B5610" s="91" t="s">
        <v>32791</v>
      </c>
      <c r="C5610" s="91" t="s">
        <v>32792</v>
      </c>
      <c r="D5610" s="91" t="s">
        <v>32793</v>
      </c>
      <c r="E5610" s="62" t="s">
        <v>31671</v>
      </c>
      <c r="F5610" s="62" t="s">
        <v>15768</v>
      </c>
    </row>
    <row r="5611" spans="1:6" x14ac:dyDescent="0.15">
      <c r="A5611" s="87" t="s">
        <v>4218</v>
      </c>
      <c r="B5611" s="91" t="s">
        <v>32794</v>
      </c>
      <c r="C5611" s="91" t="s">
        <v>32795</v>
      </c>
      <c r="D5611" s="91" t="s">
        <v>32796</v>
      </c>
      <c r="E5611" s="62" t="s">
        <v>31671</v>
      </c>
      <c r="F5611" s="62" t="s">
        <v>15768</v>
      </c>
    </row>
    <row r="5612" spans="1:6" x14ac:dyDescent="0.15">
      <c r="A5612" s="87" t="s">
        <v>4221</v>
      </c>
      <c r="B5612" s="91" t="s">
        <v>32797</v>
      </c>
      <c r="C5612" s="91" t="s">
        <v>32798</v>
      </c>
      <c r="D5612" s="91" t="s">
        <v>32799</v>
      </c>
      <c r="E5612" s="62" t="s">
        <v>31671</v>
      </c>
      <c r="F5612" s="62" t="s">
        <v>15768</v>
      </c>
    </row>
    <row r="5613" spans="1:6" x14ac:dyDescent="0.15">
      <c r="A5613" s="87" t="s">
        <v>4224</v>
      </c>
      <c r="B5613" s="91" t="s">
        <v>32800</v>
      </c>
      <c r="C5613" s="91" t="s">
        <v>32801</v>
      </c>
      <c r="D5613" s="91" t="s">
        <v>32802</v>
      </c>
      <c r="E5613" s="62" t="s">
        <v>31671</v>
      </c>
      <c r="F5613" s="62" t="s">
        <v>15768</v>
      </c>
    </row>
    <row r="5614" spans="1:6" x14ac:dyDescent="0.15">
      <c r="A5614" s="87" t="s">
        <v>4227</v>
      </c>
      <c r="B5614" s="91" t="s">
        <v>32803</v>
      </c>
      <c r="C5614" s="91" t="s">
        <v>32804</v>
      </c>
      <c r="D5614" s="91" t="s">
        <v>32805</v>
      </c>
      <c r="E5614" s="62" t="s">
        <v>31671</v>
      </c>
      <c r="F5614" s="62" t="s">
        <v>15768</v>
      </c>
    </row>
    <row r="5615" spans="1:6" x14ac:dyDescent="0.15">
      <c r="A5615" s="87" t="s">
        <v>4230</v>
      </c>
      <c r="B5615" s="91" t="s">
        <v>32806</v>
      </c>
      <c r="C5615" s="91" t="s">
        <v>32807</v>
      </c>
      <c r="D5615" s="91" t="s">
        <v>32808</v>
      </c>
      <c r="E5615" s="62" t="s">
        <v>31671</v>
      </c>
      <c r="F5615" s="62" t="s">
        <v>15768</v>
      </c>
    </row>
    <row r="5616" spans="1:6" x14ac:dyDescent="0.15">
      <c r="A5616" s="87" t="s">
        <v>4233</v>
      </c>
      <c r="B5616" s="91" t="s">
        <v>32809</v>
      </c>
      <c r="C5616" s="91" t="s">
        <v>32810</v>
      </c>
      <c r="D5616" s="91" t="s">
        <v>32811</v>
      </c>
      <c r="E5616" s="62" t="s">
        <v>31671</v>
      </c>
      <c r="F5616" s="62" t="s">
        <v>15768</v>
      </c>
    </row>
    <row r="5617" spans="1:6" x14ac:dyDescent="0.15">
      <c r="A5617" s="87" t="s">
        <v>4236</v>
      </c>
      <c r="B5617" s="91" t="s">
        <v>32812</v>
      </c>
      <c r="C5617" s="91" t="s">
        <v>32813</v>
      </c>
      <c r="D5617" s="91" t="s">
        <v>32814</v>
      </c>
      <c r="E5617" s="62" t="s">
        <v>31671</v>
      </c>
      <c r="F5617" s="62" t="s">
        <v>15768</v>
      </c>
    </row>
    <row r="5618" spans="1:6" x14ac:dyDescent="0.15">
      <c r="A5618" s="87" t="s">
        <v>4239</v>
      </c>
      <c r="B5618" s="91" t="s">
        <v>32815</v>
      </c>
      <c r="C5618" s="91" t="s">
        <v>32816</v>
      </c>
      <c r="D5618" s="91" t="s">
        <v>32817</v>
      </c>
      <c r="E5618" s="62" t="s">
        <v>31671</v>
      </c>
      <c r="F5618" s="62" t="s">
        <v>15768</v>
      </c>
    </row>
    <row r="5619" spans="1:6" x14ac:dyDescent="0.15">
      <c r="A5619" s="87" t="s">
        <v>4242</v>
      </c>
      <c r="B5619" s="91" t="s">
        <v>32818</v>
      </c>
      <c r="C5619" s="91" t="s">
        <v>32819</v>
      </c>
      <c r="D5619" s="91" t="s">
        <v>32820</v>
      </c>
      <c r="E5619" s="62" t="s">
        <v>31671</v>
      </c>
      <c r="F5619" s="62" t="s">
        <v>15768</v>
      </c>
    </row>
    <row r="5620" spans="1:6" x14ac:dyDescent="0.15">
      <c r="A5620" s="87" t="s">
        <v>4245</v>
      </c>
      <c r="B5620" s="91" t="s">
        <v>32821</v>
      </c>
      <c r="C5620" s="91" t="s">
        <v>32822</v>
      </c>
      <c r="D5620" s="91" t="s">
        <v>32823</v>
      </c>
      <c r="E5620" s="62" t="s">
        <v>31671</v>
      </c>
      <c r="F5620" s="62" t="s">
        <v>15768</v>
      </c>
    </row>
    <row r="5621" spans="1:6" x14ac:dyDescent="0.15">
      <c r="A5621" s="87" t="s">
        <v>4248</v>
      </c>
      <c r="B5621" s="91" t="s">
        <v>32824</v>
      </c>
      <c r="C5621" s="91" t="s">
        <v>32825</v>
      </c>
      <c r="D5621" s="91" t="s">
        <v>32826</v>
      </c>
      <c r="E5621" s="62" t="s">
        <v>31671</v>
      </c>
      <c r="F5621" s="62" t="s">
        <v>15768</v>
      </c>
    </row>
    <row r="5622" spans="1:6" x14ac:dyDescent="0.15">
      <c r="A5622" s="87" t="s">
        <v>4251</v>
      </c>
      <c r="B5622" s="91" t="s">
        <v>32827</v>
      </c>
      <c r="C5622" s="91" t="s">
        <v>32828</v>
      </c>
      <c r="D5622" s="91" t="s">
        <v>32829</v>
      </c>
      <c r="E5622" s="62" t="s">
        <v>31671</v>
      </c>
      <c r="F5622" s="62" t="s">
        <v>15768</v>
      </c>
    </row>
    <row r="5623" spans="1:6" x14ac:dyDescent="0.15">
      <c r="A5623" s="87" t="s">
        <v>4252</v>
      </c>
      <c r="B5623" s="91" t="s">
        <v>32830</v>
      </c>
      <c r="C5623" s="91" t="s">
        <v>32831</v>
      </c>
      <c r="D5623" s="91" t="s">
        <v>32832</v>
      </c>
      <c r="E5623" s="62" t="s">
        <v>31671</v>
      </c>
      <c r="F5623" s="62" t="s">
        <v>15768</v>
      </c>
    </row>
    <row r="5624" spans="1:6" x14ac:dyDescent="0.15">
      <c r="A5624" s="87" t="s">
        <v>4255</v>
      </c>
      <c r="B5624" s="91" t="s">
        <v>32833</v>
      </c>
      <c r="C5624" s="91" t="s">
        <v>32834</v>
      </c>
      <c r="D5624" s="91" t="s">
        <v>32835</v>
      </c>
      <c r="E5624" s="62" t="s">
        <v>31671</v>
      </c>
      <c r="F5624" s="62" t="s">
        <v>15768</v>
      </c>
    </row>
    <row r="5625" spans="1:6" x14ac:dyDescent="0.15">
      <c r="A5625" s="87" t="s">
        <v>4258</v>
      </c>
      <c r="B5625" s="91" t="s">
        <v>32836</v>
      </c>
      <c r="C5625" s="91" t="s">
        <v>32837</v>
      </c>
      <c r="D5625" s="91" t="s">
        <v>32838</v>
      </c>
      <c r="E5625" s="62" t="s">
        <v>31671</v>
      </c>
      <c r="F5625" s="62" t="s">
        <v>15768</v>
      </c>
    </row>
    <row r="5626" spans="1:6" x14ac:dyDescent="0.15">
      <c r="A5626" s="87" t="s">
        <v>4261</v>
      </c>
      <c r="B5626" s="91" t="s">
        <v>32839</v>
      </c>
      <c r="C5626" s="91" t="s">
        <v>32840</v>
      </c>
      <c r="D5626" s="91" t="s">
        <v>32841</v>
      </c>
      <c r="E5626" s="62" t="s">
        <v>31671</v>
      </c>
      <c r="F5626" s="62" t="s">
        <v>15768</v>
      </c>
    </row>
    <row r="5627" spans="1:6" x14ac:dyDescent="0.15">
      <c r="A5627" s="87" t="s">
        <v>4263</v>
      </c>
      <c r="B5627" s="91" t="s">
        <v>32842</v>
      </c>
      <c r="C5627" s="91" t="s">
        <v>32843</v>
      </c>
      <c r="D5627" s="91" t="s">
        <v>32844</v>
      </c>
      <c r="E5627" s="62" t="s">
        <v>31671</v>
      </c>
      <c r="F5627" s="62" t="s">
        <v>15768</v>
      </c>
    </row>
    <row r="5628" spans="1:6" x14ac:dyDescent="0.15">
      <c r="A5628" s="87" t="s">
        <v>4266</v>
      </c>
      <c r="B5628" s="91" t="s">
        <v>32845</v>
      </c>
      <c r="C5628" s="91" t="s">
        <v>32846</v>
      </c>
      <c r="D5628" s="91" t="s">
        <v>32847</v>
      </c>
      <c r="E5628" s="62" t="s">
        <v>31671</v>
      </c>
      <c r="F5628" s="62" t="s">
        <v>15768</v>
      </c>
    </row>
    <row r="5629" spans="1:6" x14ac:dyDescent="0.15">
      <c r="A5629" s="87" t="s">
        <v>4269</v>
      </c>
      <c r="B5629" s="91" t="s">
        <v>32848</v>
      </c>
      <c r="C5629" s="91" t="s">
        <v>32849</v>
      </c>
      <c r="D5629" s="91" t="s">
        <v>32850</v>
      </c>
      <c r="E5629" s="62" t="s">
        <v>31671</v>
      </c>
      <c r="F5629" s="62" t="s">
        <v>15768</v>
      </c>
    </row>
    <row r="5630" spans="1:6" x14ac:dyDescent="0.15">
      <c r="A5630" s="87" t="s">
        <v>4271</v>
      </c>
      <c r="B5630" s="91" t="s">
        <v>32851</v>
      </c>
      <c r="C5630" s="91" t="s">
        <v>32852</v>
      </c>
      <c r="D5630" s="91" t="s">
        <v>32853</v>
      </c>
      <c r="E5630" s="62" t="s">
        <v>31671</v>
      </c>
      <c r="F5630" s="62" t="s">
        <v>15768</v>
      </c>
    </row>
    <row r="5631" spans="1:6" x14ac:dyDescent="0.15">
      <c r="A5631" s="87" t="s">
        <v>4274</v>
      </c>
      <c r="B5631" s="91" t="s">
        <v>32854</v>
      </c>
      <c r="C5631" s="91" t="s">
        <v>32855</v>
      </c>
      <c r="D5631" s="91" t="s">
        <v>32856</v>
      </c>
      <c r="E5631" s="62" t="s">
        <v>31671</v>
      </c>
      <c r="F5631" s="62" t="s">
        <v>15768</v>
      </c>
    </row>
    <row r="5632" spans="1:6" x14ac:dyDescent="0.15">
      <c r="A5632" s="87" t="s">
        <v>4277</v>
      </c>
      <c r="B5632" s="91" t="s">
        <v>32857</v>
      </c>
      <c r="C5632" s="91" t="s">
        <v>32858</v>
      </c>
      <c r="D5632" s="91" t="s">
        <v>32859</v>
      </c>
      <c r="E5632" s="62" t="s">
        <v>31671</v>
      </c>
      <c r="F5632" s="62" t="s">
        <v>15768</v>
      </c>
    </row>
    <row r="5633" spans="1:6" x14ac:dyDescent="0.15">
      <c r="A5633" s="87" t="s">
        <v>4280</v>
      </c>
      <c r="B5633" s="91" t="s">
        <v>32860</v>
      </c>
      <c r="C5633" s="91" t="s">
        <v>32861</v>
      </c>
      <c r="D5633" s="91" t="s">
        <v>32862</v>
      </c>
      <c r="E5633" s="62" t="s">
        <v>31671</v>
      </c>
      <c r="F5633" s="62" t="s">
        <v>15768</v>
      </c>
    </row>
    <row r="5634" spans="1:6" x14ac:dyDescent="0.15">
      <c r="A5634" s="87" t="s">
        <v>4283</v>
      </c>
      <c r="B5634" s="91" t="s">
        <v>32863</v>
      </c>
      <c r="C5634" s="91" t="s">
        <v>32864</v>
      </c>
      <c r="D5634" s="91" t="s">
        <v>32865</v>
      </c>
      <c r="E5634" s="62" t="s">
        <v>31671</v>
      </c>
      <c r="F5634" s="62" t="s">
        <v>15768</v>
      </c>
    </row>
    <row r="5635" spans="1:6" x14ac:dyDescent="0.15">
      <c r="A5635" s="87" t="s">
        <v>4286</v>
      </c>
      <c r="B5635" s="91" t="s">
        <v>32866</v>
      </c>
      <c r="C5635" s="91" t="s">
        <v>32867</v>
      </c>
      <c r="D5635" s="91" t="s">
        <v>32868</v>
      </c>
      <c r="E5635" s="62" t="s">
        <v>31671</v>
      </c>
      <c r="F5635" s="62" t="s">
        <v>15768</v>
      </c>
    </row>
    <row r="5636" spans="1:6" x14ac:dyDescent="0.15">
      <c r="A5636" s="87" t="s">
        <v>4289</v>
      </c>
      <c r="B5636" s="91" t="s">
        <v>32869</v>
      </c>
      <c r="C5636" s="91" t="s">
        <v>32870</v>
      </c>
      <c r="D5636" s="91" t="s">
        <v>32871</v>
      </c>
      <c r="E5636" s="62" t="s">
        <v>31671</v>
      </c>
      <c r="F5636" s="62" t="s">
        <v>15768</v>
      </c>
    </row>
    <row r="5637" spans="1:6" x14ac:dyDescent="0.15">
      <c r="A5637" s="87" t="s">
        <v>4292</v>
      </c>
      <c r="B5637" s="91" t="s">
        <v>32872</v>
      </c>
      <c r="C5637" s="91" t="s">
        <v>32873</v>
      </c>
      <c r="D5637" s="91" t="s">
        <v>32874</v>
      </c>
      <c r="E5637" s="62" t="s">
        <v>31671</v>
      </c>
      <c r="F5637" s="62" t="s">
        <v>15768</v>
      </c>
    </row>
    <row r="5638" spans="1:6" x14ac:dyDescent="0.15">
      <c r="A5638" s="87" t="s">
        <v>4295</v>
      </c>
      <c r="B5638" s="91" t="s">
        <v>32875</v>
      </c>
      <c r="C5638" s="91" t="s">
        <v>32876</v>
      </c>
      <c r="D5638" s="91" t="s">
        <v>32877</v>
      </c>
      <c r="E5638" s="62" t="s">
        <v>31671</v>
      </c>
      <c r="F5638" s="62" t="s">
        <v>15768</v>
      </c>
    </row>
    <row r="5639" spans="1:6" x14ac:dyDescent="0.15">
      <c r="A5639" s="87" t="s">
        <v>4298</v>
      </c>
      <c r="B5639" s="91" t="s">
        <v>32878</v>
      </c>
      <c r="C5639" s="91" t="s">
        <v>32879</v>
      </c>
      <c r="D5639" s="91" t="s">
        <v>32880</v>
      </c>
      <c r="E5639" s="62" t="s">
        <v>31671</v>
      </c>
      <c r="F5639" s="62" t="s">
        <v>15768</v>
      </c>
    </row>
    <row r="5640" spans="1:6" x14ac:dyDescent="0.15">
      <c r="A5640" s="87" t="s">
        <v>4301</v>
      </c>
      <c r="B5640" s="91" t="s">
        <v>32881</v>
      </c>
      <c r="C5640" s="91" t="s">
        <v>32882</v>
      </c>
      <c r="D5640" s="91" t="s">
        <v>32883</v>
      </c>
      <c r="E5640" s="62" t="s">
        <v>31671</v>
      </c>
      <c r="F5640" s="62" t="s">
        <v>15768</v>
      </c>
    </row>
    <row r="5641" spans="1:6" x14ac:dyDescent="0.15">
      <c r="A5641" s="87" t="s">
        <v>4304</v>
      </c>
      <c r="B5641" s="91" t="s">
        <v>32884</v>
      </c>
      <c r="C5641" s="91" t="s">
        <v>32885</v>
      </c>
      <c r="D5641" s="91" t="s">
        <v>32886</v>
      </c>
      <c r="E5641" s="62" t="s">
        <v>31671</v>
      </c>
      <c r="F5641" s="62" t="s">
        <v>15768</v>
      </c>
    </row>
    <row r="5642" spans="1:6" x14ac:dyDescent="0.15">
      <c r="A5642" s="87" t="s">
        <v>4307</v>
      </c>
      <c r="B5642" s="91" t="s">
        <v>32887</v>
      </c>
      <c r="C5642" s="91" t="s">
        <v>32888</v>
      </c>
      <c r="D5642" s="91" t="s">
        <v>32889</v>
      </c>
      <c r="E5642" s="62" t="s">
        <v>31671</v>
      </c>
      <c r="F5642" s="62" t="s">
        <v>15768</v>
      </c>
    </row>
    <row r="5643" spans="1:6" x14ac:dyDescent="0.15">
      <c r="A5643" s="87" t="s">
        <v>4310</v>
      </c>
      <c r="B5643" s="91" t="s">
        <v>32890</v>
      </c>
      <c r="C5643" s="91" t="s">
        <v>32891</v>
      </c>
      <c r="D5643" s="91" t="s">
        <v>32892</v>
      </c>
      <c r="E5643" s="62" t="s">
        <v>31671</v>
      </c>
      <c r="F5643" s="62" t="s">
        <v>15768</v>
      </c>
    </row>
    <row r="5644" spans="1:6" x14ac:dyDescent="0.15">
      <c r="A5644" s="87" t="s">
        <v>4313</v>
      </c>
      <c r="B5644" s="91" t="s">
        <v>32893</v>
      </c>
      <c r="C5644" s="91" t="s">
        <v>32894</v>
      </c>
      <c r="D5644" s="91" t="s">
        <v>32895</v>
      </c>
      <c r="E5644" s="62" t="s">
        <v>31671</v>
      </c>
      <c r="F5644" s="62" t="s">
        <v>15768</v>
      </c>
    </row>
    <row r="5645" spans="1:6" x14ac:dyDescent="0.15">
      <c r="A5645" s="87" t="s">
        <v>4316</v>
      </c>
      <c r="B5645" s="91" t="s">
        <v>32896</v>
      </c>
      <c r="C5645" s="91" t="s">
        <v>32897</v>
      </c>
      <c r="D5645" s="91" t="s">
        <v>32898</v>
      </c>
      <c r="E5645" s="62" t="s">
        <v>31671</v>
      </c>
      <c r="F5645" s="62" t="s">
        <v>15768</v>
      </c>
    </row>
    <row r="5646" spans="1:6" x14ac:dyDescent="0.15">
      <c r="A5646" s="87" t="s">
        <v>4319</v>
      </c>
      <c r="B5646" s="91" t="s">
        <v>32899</v>
      </c>
      <c r="C5646" s="91" t="s">
        <v>32900</v>
      </c>
      <c r="D5646" s="91" t="s">
        <v>32901</v>
      </c>
      <c r="E5646" s="62" t="s">
        <v>31671</v>
      </c>
      <c r="F5646" s="62" t="s">
        <v>15768</v>
      </c>
    </row>
    <row r="5647" spans="1:6" x14ac:dyDescent="0.15">
      <c r="A5647" s="87" t="s">
        <v>4322</v>
      </c>
      <c r="B5647" s="91" t="s">
        <v>32902</v>
      </c>
      <c r="C5647" s="91" t="s">
        <v>32903</v>
      </c>
      <c r="D5647" s="91" t="s">
        <v>32904</v>
      </c>
      <c r="E5647" s="62" t="s">
        <v>31671</v>
      </c>
      <c r="F5647" s="62" t="s">
        <v>15768</v>
      </c>
    </row>
    <row r="5648" spans="1:6" x14ac:dyDescent="0.15">
      <c r="A5648" s="87" t="s">
        <v>4325</v>
      </c>
      <c r="B5648" s="91" t="s">
        <v>32905</v>
      </c>
      <c r="C5648" s="91" t="s">
        <v>32906</v>
      </c>
      <c r="D5648" s="91" t="s">
        <v>32907</v>
      </c>
      <c r="E5648" s="62" t="s">
        <v>31671</v>
      </c>
      <c r="F5648" s="62" t="s">
        <v>15768</v>
      </c>
    </row>
    <row r="5649" spans="1:6" x14ac:dyDescent="0.15">
      <c r="A5649" s="87" t="s">
        <v>4328</v>
      </c>
      <c r="B5649" s="91" t="s">
        <v>32908</v>
      </c>
      <c r="C5649" s="91" t="s">
        <v>32909</v>
      </c>
      <c r="D5649" s="91" t="s">
        <v>32910</v>
      </c>
      <c r="E5649" s="62" t="s">
        <v>31671</v>
      </c>
      <c r="F5649" s="62" t="s">
        <v>15768</v>
      </c>
    </row>
    <row r="5650" spans="1:6" x14ac:dyDescent="0.15">
      <c r="A5650" s="87" t="s">
        <v>4331</v>
      </c>
      <c r="B5650" s="91" t="s">
        <v>32911</v>
      </c>
      <c r="C5650" s="91" t="s">
        <v>32912</v>
      </c>
      <c r="D5650" s="91" t="s">
        <v>32913</v>
      </c>
      <c r="E5650" s="62" t="s">
        <v>31671</v>
      </c>
      <c r="F5650" s="62" t="s">
        <v>15768</v>
      </c>
    </row>
    <row r="5651" spans="1:6" x14ac:dyDescent="0.15">
      <c r="A5651" s="87" t="s">
        <v>4334</v>
      </c>
      <c r="B5651" s="91" t="s">
        <v>32914</v>
      </c>
      <c r="C5651" s="91" t="s">
        <v>32915</v>
      </c>
      <c r="D5651" s="91" t="s">
        <v>32916</v>
      </c>
      <c r="E5651" s="62" t="s">
        <v>31671</v>
      </c>
      <c r="F5651" s="62" t="s">
        <v>15768</v>
      </c>
    </row>
    <row r="5652" spans="1:6" x14ac:dyDescent="0.15">
      <c r="A5652" s="87" t="s">
        <v>4337</v>
      </c>
      <c r="B5652" s="91" t="s">
        <v>32917</v>
      </c>
      <c r="C5652" s="91" t="s">
        <v>32918</v>
      </c>
      <c r="D5652" s="91" t="s">
        <v>32919</v>
      </c>
      <c r="E5652" s="62" t="s">
        <v>31671</v>
      </c>
      <c r="F5652" s="62" t="s">
        <v>15768</v>
      </c>
    </row>
    <row r="5653" spans="1:6" x14ac:dyDescent="0.15">
      <c r="A5653" s="87" t="s">
        <v>4340</v>
      </c>
      <c r="B5653" s="91" t="s">
        <v>32920</v>
      </c>
      <c r="C5653" s="91" t="s">
        <v>32921</v>
      </c>
      <c r="D5653" s="91" t="s">
        <v>32922</v>
      </c>
      <c r="E5653" s="62" t="s">
        <v>31671</v>
      </c>
      <c r="F5653" s="62" t="s">
        <v>15768</v>
      </c>
    </row>
    <row r="5654" spans="1:6" x14ac:dyDescent="0.15">
      <c r="A5654" s="87" t="s">
        <v>4343</v>
      </c>
      <c r="B5654" s="91" t="s">
        <v>32923</v>
      </c>
      <c r="C5654" s="91" t="s">
        <v>32924</v>
      </c>
      <c r="D5654" s="91" t="s">
        <v>32925</v>
      </c>
      <c r="E5654" s="62" t="s">
        <v>31671</v>
      </c>
      <c r="F5654" s="62" t="s">
        <v>15768</v>
      </c>
    </row>
    <row r="5655" spans="1:6" x14ac:dyDescent="0.15">
      <c r="A5655" s="87" t="s">
        <v>4346</v>
      </c>
      <c r="B5655" s="91" t="s">
        <v>32926</v>
      </c>
      <c r="C5655" s="91" t="s">
        <v>32927</v>
      </c>
      <c r="D5655" s="91" t="s">
        <v>32928</v>
      </c>
      <c r="E5655" s="62" t="s">
        <v>31671</v>
      </c>
      <c r="F5655" s="62" t="s">
        <v>15768</v>
      </c>
    </row>
    <row r="5656" spans="1:6" x14ac:dyDescent="0.15">
      <c r="A5656" s="87" t="s">
        <v>4349</v>
      </c>
      <c r="B5656" s="91" t="s">
        <v>32929</v>
      </c>
      <c r="C5656" s="91" t="s">
        <v>32930</v>
      </c>
      <c r="D5656" s="91" t="s">
        <v>32931</v>
      </c>
      <c r="E5656" s="62" t="s">
        <v>31671</v>
      </c>
      <c r="F5656" s="62" t="s">
        <v>15768</v>
      </c>
    </row>
    <row r="5657" spans="1:6" x14ac:dyDescent="0.15">
      <c r="A5657" s="87" t="s">
        <v>4352</v>
      </c>
      <c r="B5657" s="91" t="s">
        <v>32932</v>
      </c>
      <c r="C5657" s="91" t="s">
        <v>32933</v>
      </c>
      <c r="D5657" s="91" t="s">
        <v>32934</v>
      </c>
      <c r="E5657" s="62" t="s">
        <v>31671</v>
      </c>
      <c r="F5657" s="62" t="s">
        <v>15768</v>
      </c>
    </row>
    <row r="5658" spans="1:6" x14ac:dyDescent="0.15">
      <c r="A5658" s="87" t="s">
        <v>2480</v>
      </c>
      <c r="B5658" s="91" t="s">
        <v>32935</v>
      </c>
      <c r="C5658" s="91" t="s">
        <v>32936</v>
      </c>
      <c r="D5658" s="91" t="s">
        <v>32937</v>
      </c>
      <c r="E5658" s="62" t="s">
        <v>31671</v>
      </c>
      <c r="F5658" s="62" t="s">
        <v>15764</v>
      </c>
    </row>
    <row r="5659" spans="1:6" x14ac:dyDescent="0.15">
      <c r="A5659" s="87" t="s">
        <v>4355</v>
      </c>
      <c r="B5659" s="91" t="s">
        <v>32938</v>
      </c>
      <c r="C5659" s="91" t="s">
        <v>32939</v>
      </c>
      <c r="D5659" s="91" t="s">
        <v>32940</v>
      </c>
      <c r="E5659" s="62" t="s">
        <v>31671</v>
      </c>
      <c r="F5659" s="62" t="s">
        <v>15768</v>
      </c>
    </row>
    <row r="5660" spans="1:6" x14ac:dyDescent="0.15">
      <c r="A5660" s="87" t="s">
        <v>4358</v>
      </c>
      <c r="B5660" s="91" t="s">
        <v>32941</v>
      </c>
      <c r="C5660" s="91" t="s">
        <v>32942</v>
      </c>
      <c r="D5660" s="91" t="s">
        <v>32943</v>
      </c>
      <c r="E5660" s="62" t="s">
        <v>31671</v>
      </c>
      <c r="F5660" s="62" t="s">
        <v>15768</v>
      </c>
    </row>
    <row r="5661" spans="1:6" x14ac:dyDescent="0.15">
      <c r="A5661" s="87" t="s">
        <v>4361</v>
      </c>
      <c r="B5661" s="91" t="s">
        <v>32944</v>
      </c>
      <c r="C5661" s="91" t="s">
        <v>32945</v>
      </c>
      <c r="D5661" s="91" t="s">
        <v>32946</v>
      </c>
      <c r="E5661" s="62" t="s">
        <v>31671</v>
      </c>
      <c r="F5661" s="62" t="s">
        <v>15768</v>
      </c>
    </row>
    <row r="5662" spans="1:6" x14ac:dyDescent="0.15">
      <c r="A5662" s="87" t="s">
        <v>4364</v>
      </c>
      <c r="B5662" s="91" t="s">
        <v>32947</v>
      </c>
      <c r="C5662" s="91" t="s">
        <v>32948</v>
      </c>
      <c r="D5662" s="91" t="s">
        <v>32949</v>
      </c>
      <c r="E5662" s="62" t="s">
        <v>31671</v>
      </c>
      <c r="F5662" s="62" t="s">
        <v>15768</v>
      </c>
    </row>
    <row r="5663" spans="1:6" x14ac:dyDescent="0.15">
      <c r="A5663" s="87" t="s">
        <v>4367</v>
      </c>
      <c r="B5663" s="91" t="s">
        <v>32950</v>
      </c>
      <c r="C5663" s="91" t="s">
        <v>32951</v>
      </c>
      <c r="D5663" s="91" t="s">
        <v>32952</v>
      </c>
      <c r="E5663" s="62" t="s">
        <v>31671</v>
      </c>
      <c r="F5663" s="62" t="s">
        <v>15768</v>
      </c>
    </row>
    <row r="5664" spans="1:6" x14ac:dyDescent="0.15">
      <c r="A5664" s="87" t="s">
        <v>4370</v>
      </c>
      <c r="B5664" s="91" t="s">
        <v>32953</v>
      </c>
      <c r="C5664" s="91" t="s">
        <v>32954</v>
      </c>
      <c r="D5664" s="91" t="s">
        <v>32955</v>
      </c>
      <c r="E5664" s="62" t="s">
        <v>31671</v>
      </c>
      <c r="F5664" s="62" t="s">
        <v>15768</v>
      </c>
    </row>
    <row r="5665" spans="1:6" x14ac:dyDescent="0.15">
      <c r="A5665" s="87" t="s">
        <v>4373</v>
      </c>
      <c r="B5665" s="91" t="s">
        <v>32956</v>
      </c>
      <c r="C5665" s="91" t="s">
        <v>32957</v>
      </c>
      <c r="D5665" s="91" t="s">
        <v>32958</v>
      </c>
      <c r="E5665" s="62" t="s">
        <v>31671</v>
      </c>
      <c r="F5665" s="62" t="s">
        <v>15768</v>
      </c>
    </row>
    <row r="5666" spans="1:6" x14ac:dyDescent="0.15">
      <c r="A5666" s="87" t="s">
        <v>4376</v>
      </c>
      <c r="B5666" s="91" t="s">
        <v>32959</v>
      </c>
      <c r="C5666" s="91" t="s">
        <v>32960</v>
      </c>
      <c r="D5666" s="91" t="s">
        <v>32961</v>
      </c>
      <c r="E5666" s="62" t="s">
        <v>31671</v>
      </c>
      <c r="F5666" s="62" t="s">
        <v>15768</v>
      </c>
    </row>
    <row r="5667" spans="1:6" x14ac:dyDescent="0.15">
      <c r="A5667" s="87" t="s">
        <v>4379</v>
      </c>
      <c r="B5667" s="91" t="s">
        <v>32962</v>
      </c>
      <c r="C5667" s="91" t="s">
        <v>32963</v>
      </c>
      <c r="D5667" s="91" t="s">
        <v>32964</v>
      </c>
      <c r="E5667" s="62" t="s">
        <v>31671</v>
      </c>
      <c r="F5667" s="62" t="s">
        <v>15768</v>
      </c>
    </row>
    <row r="5668" spans="1:6" x14ac:dyDescent="0.15">
      <c r="A5668" s="87" t="s">
        <v>4382</v>
      </c>
      <c r="B5668" s="91" t="s">
        <v>32965</v>
      </c>
      <c r="C5668" s="91" t="s">
        <v>32966</v>
      </c>
      <c r="D5668" s="91" t="s">
        <v>32967</v>
      </c>
      <c r="E5668" s="62" t="s">
        <v>31671</v>
      </c>
      <c r="F5668" s="62" t="s">
        <v>15768</v>
      </c>
    </row>
    <row r="5669" spans="1:6" x14ac:dyDescent="0.15">
      <c r="A5669" s="87" t="s">
        <v>4385</v>
      </c>
      <c r="B5669" s="91" t="s">
        <v>32968</v>
      </c>
      <c r="C5669" s="91" t="s">
        <v>32969</v>
      </c>
      <c r="D5669" s="91" t="s">
        <v>32970</v>
      </c>
      <c r="E5669" s="62" t="s">
        <v>31671</v>
      </c>
      <c r="F5669" s="62" t="s">
        <v>15768</v>
      </c>
    </row>
    <row r="5670" spans="1:6" x14ac:dyDescent="0.15">
      <c r="A5670" s="87" t="s">
        <v>4388</v>
      </c>
      <c r="B5670" s="91" t="s">
        <v>32971</v>
      </c>
      <c r="C5670" s="91" t="s">
        <v>32972</v>
      </c>
      <c r="D5670" s="91" t="s">
        <v>32973</v>
      </c>
      <c r="E5670" s="62" t="s">
        <v>31671</v>
      </c>
      <c r="F5670" s="62" t="s">
        <v>15768</v>
      </c>
    </row>
    <row r="5671" spans="1:6" x14ac:dyDescent="0.15">
      <c r="A5671" s="87" t="s">
        <v>4391</v>
      </c>
      <c r="B5671" s="91" t="s">
        <v>32974</v>
      </c>
      <c r="C5671" s="91" t="s">
        <v>32975</v>
      </c>
      <c r="D5671" s="91" t="s">
        <v>32976</v>
      </c>
      <c r="E5671" s="62" t="s">
        <v>31671</v>
      </c>
      <c r="F5671" s="62" t="s">
        <v>15768</v>
      </c>
    </row>
    <row r="5672" spans="1:6" x14ac:dyDescent="0.15">
      <c r="A5672" s="87" t="s">
        <v>4394</v>
      </c>
      <c r="B5672" s="91" t="s">
        <v>32977</v>
      </c>
      <c r="C5672" s="91" t="s">
        <v>32978</v>
      </c>
      <c r="D5672" s="91" t="s">
        <v>32979</v>
      </c>
      <c r="E5672" s="62" t="s">
        <v>31671</v>
      </c>
      <c r="F5672" s="62" t="s">
        <v>15768</v>
      </c>
    </row>
    <row r="5673" spans="1:6" x14ac:dyDescent="0.15">
      <c r="A5673" s="87" t="s">
        <v>4397</v>
      </c>
      <c r="B5673" s="91" t="s">
        <v>32980</v>
      </c>
      <c r="C5673" s="91" t="s">
        <v>32981</v>
      </c>
      <c r="D5673" s="91" t="s">
        <v>32982</v>
      </c>
      <c r="E5673" s="62" t="s">
        <v>31671</v>
      </c>
      <c r="F5673" s="62" t="s">
        <v>15768</v>
      </c>
    </row>
    <row r="5674" spans="1:6" x14ac:dyDescent="0.15">
      <c r="A5674" s="87" t="s">
        <v>4400</v>
      </c>
      <c r="B5674" s="91" t="s">
        <v>32983</v>
      </c>
      <c r="C5674" s="91" t="s">
        <v>32984</v>
      </c>
      <c r="D5674" s="91" t="s">
        <v>32985</v>
      </c>
      <c r="E5674" s="62" t="s">
        <v>31671</v>
      </c>
      <c r="F5674" s="62" t="s">
        <v>15768</v>
      </c>
    </row>
    <row r="5675" spans="1:6" x14ac:dyDescent="0.15">
      <c r="A5675" s="87" t="s">
        <v>4403</v>
      </c>
      <c r="B5675" s="91" t="s">
        <v>32986</v>
      </c>
      <c r="C5675" s="91" t="s">
        <v>32987</v>
      </c>
      <c r="D5675" s="91" t="s">
        <v>32988</v>
      </c>
      <c r="E5675" s="62" t="s">
        <v>31671</v>
      </c>
      <c r="F5675" s="62" t="s">
        <v>15768</v>
      </c>
    </row>
    <row r="5676" spans="1:6" x14ac:dyDescent="0.15">
      <c r="A5676" s="87" t="s">
        <v>4406</v>
      </c>
      <c r="B5676" s="91" t="s">
        <v>32989</v>
      </c>
      <c r="C5676" s="91" t="s">
        <v>32990</v>
      </c>
      <c r="D5676" s="91" t="s">
        <v>32991</v>
      </c>
      <c r="E5676" s="62" t="s">
        <v>31671</v>
      </c>
      <c r="F5676" s="62" t="s">
        <v>15768</v>
      </c>
    </row>
    <row r="5677" spans="1:6" x14ac:dyDescent="0.15">
      <c r="A5677" s="87" t="s">
        <v>4409</v>
      </c>
      <c r="B5677" s="91" t="s">
        <v>32992</v>
      </c>
      <c r="C5677" s="91" t="s">
        <v>32993</v>
      </c>
      <c r="D5677" s="91" t="s">
        <v>32994</v>
      </c>
      <c r="E5677" s="62" t="s">
        <v>31671</v>
      </c>
      <c r="F5677" s="62" t="s">
        <v>15768</v>
      </c>
    </row>
    <row r="5678" spans="1:6" x14ac:dyDescent="0.15">
      <c r="A5678" s="87" t="s">
        <v>4412</v>
      </c>
      <c r="B5678" s="91" t="s">
        <v>32995</v>
      </c>
      <c r="C5678" s="91" t="s">
        <v>32996</v>
      </c>
      <c r="D5678" s="91" t="s">
        <v>32997</v>
      </c>
      <c r="E5678" s="62" t="s">
        <v>31671</v>
      </c>
      <c r="F5678" s="62" t="s">
        <v>15768</v>
      </c>
    </row>
    <row r="5679" spans="1:6" x14ac:dyDescent="0.15">
      <c r="A5679" s="87" t="s">
        <v>4415</v>
      </c>
      <c r="B5679" s="91" t="s">
        <v>32998</v>
      </c>
      <c r="C5679" s="91" t="s">
        <v>32999</v>
      </c>
      <c r="D5679" s="91" t="s">
        <v>33000</v>
      </c>
      <c r="E5679" s="62" t="s">
        <v>31671</v>
      </c>
      <c r="F5679" s="62" t="s">
        <v>15768</v>
      </c>
    </row>
    <row r="5680" spans="1:6" x14ac:dyDescent="0.15">
      <c r="A5680" s="87" t="s">
        <v>4418</v>
      </c>
      <c r="B5680" s="91" t="s">
        <v>33001</v>
      </c>
      <c r="C5680" s="91" t="s">
        <v>33002</v>
      </c>
      <c r="D5680" s="91" t="s">
        <v>33003</v>
      </c>
      <c r="E5680" s="62" t="s">
        <v>31671</v>
      </c>
      <c r="F5680" s="62" t="s">
        <v>15768</v>
      </c>
    </row>
    <row r="5681" spans="1:6" x14ac:dyDescent="0.15">
      <c r="A5681" s="87" t="s">
        <v>4420</v>
      </c>
      <c r="B5681" s="91" t="s">
        <v>33004</v>
      </c>
      <c r="C5681" s="91" t="s">
        <v>33005</v>
      </c>
      <c r="D5681" s="91" t="s">
        <v>33006</v>
      </c>
      <c r="E5681" s="62" t="s">
        <v>31671</v>
      </c>
      <c r="F5681" s="62" t="s">
        <v>15768</v>
      </c>
    </row>
    <row r="5682" spans="1:6" x14ac:dyDescent="0.15">
      <c r="A5682" s="87" t="s">
        <v>4423</v>
      </c>
      <c r="B5682" s="91" t="s">
        <v>33007</v>
      </c>
      <c r="C5682" s="91" t="s">
        <v>33008</v>
      </c>
      <c r="D5682" s="91" t="s">
        <v>33009</v>
      </c>
      <c r="E5682" s="62" t="s">
        <v>31671</v>
      </c>
      <c r="F5682" s="62" t="s">
        <v>15768</v>
      </c>
    </row>
    <row r="5683" spans="1:6" x14ac:dyDescent="0.15">
      <c r="A5683" s="87" t="s">
        <v>4426</v>
      </c>
      <c r="B5683" s="91" t="s">
        <v>33010</v>
      </c>
      <c r="C5683" s="91" t="s">
        <v>33011</v>
      </c>
      <c r="D5683" s="91" t="s">
        <v>33012</v>
      </c>
      <c r="E5683" s="62" t="s">
        <v>31671</v>
      </c>
      <c r="F5683" s="62" t="s">
        <v>15768</v>
      </c>
    </row>
    <row r="5684" spans="1:6" x14ac:dyDescent="0.15">
      <c r="A5684" s="87" t="s">
        <v>4429</v>
      </c>
      <c r="B5684" s="91" t="s">
        <v>33013</v>
      </c>
      <c r="C5684" s="91" t="s">
        <v>33014</v>
      </c>
      <c r="D5684" s="91" t="s">
        <v>33015</v>
      </c>
      <c r="E5684" s="62" t="s">
        <v>31671</v>
      </c>
      <c r="F5684" s="62" t="s">
        <v>15768</v>
      </c>
    </row>
    <row r="5685" spans="1:6" x14ac:dyDescent="0.15">
      <c r="A5685" s="87" t="s">
        <v>4432</v>
      </c>
      <c r="B5685" s="91" t="s">
        <v>33016</v>
      </c>
      <c r="C5685" s="91" t="s">
        <v>33017</v>
      </c>
      <c r="D5685" s="91" t="s">
        <v>33018</v>
      </c>
      <c r="E5685" s="62" t="s">
        <v>31671</v>
      </c>
      <c r="F5685" s="62" t="s">
        <v>15768</v>
      </c>
    </row>
    <row r="5686" spans="1:6" x14ac:dyDescent="0.15">
      <c r="A5686" s="87" t="s">
        <v>4435</v>
      </c>
      <c r="B5686" s="91" t="s">
        <v>33019</v>
      </c>
      <c r="C5686" s="91" t="s">
        <v>33020</v>
      </c>
      <c r="D5686" s="91" t="s">
        <v>33021</v>
      </c>
      <c r="E5686" s="62" t="s">
        <v>31671</v>
      </c>
      <c r="F5686" s="62" t="s">
        <v>15768</v>
      </c>
    </row>
    <row r="5687" spans="1:6" x14ac:dyDescent="0.15">
      <c r="A5687" s="87" t="s">
        <v>4438</v>
      </c>
      <c r="B5687" s="91" t="s">
        <v>33022</v>
      </c>
      <c r="C5687" s="91" t="s">
        <v>33023</v>
      </c>
      <c r="D5687" s="91" t="s">
        <v>33024</v>
      </c>
      <c r="E5687" s="62" t="s">
        <v>31671</v>
      </c>
      <c r="F5687" s="62" t="s">
        <v>15768</v>
      </c>
    </row>
    <row r="5688" spans="1:6" x14ac:dyDescent="0.15">
      <c r="A5688" s="87" t="s">
        <v>4441</v>
      </c>
      <c r="B5688" s="91" t="s">
        <v>33025</v>
      </c>
      <c r="C5688" s="91" t="s">
        <v>33026</v>
      </c>
      <c r="D5688" s="91" t="s">
        <v>33027</v>
      </c>
      <c r="E5688" s="62" t="s">
        <v>31671</v>
      </c>
      <c r="F5688" s="62" t="s">
        <v>15768</v>
      </c>
    </row>
    <row r="5689" spans="1:6" x14ac:dyDescent="0.15">
      <c r="A5689" s="87" t="s">
        <v>4444</v>
      </c>
      <c r="B5689" s="91" t="s">
        <v>33028</v>
      </c>
      <c r="C5689" s="91" t="s">
        <v>33029</v>
      </c>
      <c r="D5689" s="91" t="s">
        <v>33030</v>
      </c>
      <c r="E5689" s="62" t="s">
        <v>31671</v>
      </c>
      <c r="F5689" s="62" t="s">
        <v>15768</v>
      </c>
    </row>
    <row r="5690" spans="1:6" x14ac:dyDescent="0.15">
      <c r="A5690" s="87" t="s">
        <v>4447</v>
      </c>
      <c r="B5690" s="91" t="s">
        <v>33031</v>
      </c>
      <c r="C5690" s="91" t="s">
        <v>33032</v>
      </c>
      <c r="D5690" s="91" t="s">
        <v>33033</v>
      </c>
      <c r="E5690" s="62" t="s">
        <v>31671</v>
      </c>
      <c r="F5690" s="62" t="s">
        <v>15768</v>
      </c>
    </row>
    <row r="5691" spans="1:6" x14ac:dyDescent="0.15">
      <c r="A5691" s="87" t="s">
        <v>4450</v>
      </c>
      <c r="B5691" s="91" t="s">
        <v>33034</v>
      </c>
      <c r="C5691" s="91" t="s">
        <v>33035</v>
      </c>
      <c r="D5691" s="91" t="s">
        <v>33036</v>
      </c>
      <c r="E5691" s="62" t="s">
        <v>31671</v>
      </c>
      <c r="F5691" s="62" t="s">
        <v>15768</v>
      </c>
    </row>
    <row r="5692" spans="1:6" x14ac:dyDescent="0.15">
      <c r="A5692" s="87" t="s">
        <v>4453</v>
      </c>
      <c r="B5692" s="91" t="s">
        <v>33037</v>
      </c>
      <c r="C5692" s="91" t="s">
        <v>33038</v>
      </c>
      <c r="D5692" s="91" t="s">
        <v>33039</v>
      </c>
      <c r="E5692" s="62" t="s">
        <v>31671</v>
      </c>
      <c r="F5692" s="62" t="s">
        <v>15768</v>
      </c>
    </row>
    <row r="5693" spans="1:6" x14ac:dyDescent="0.15">
      <c r="A5693" s="87" t="s">
        <v>4456</v>
      </c>
      <c r="B5693" s="91" t="s">
        <v>33040</v>
      </c>
      <c r="C5693" s="91" t="s">
        <v>33041</v>
      </c>
      <c r="D5693" s="91" t="s">
        <v>33042</v>
      </c>
      <c r="E5693" s="62" t="s">
        <v>31671</v>
      </c>
      <c r="F5693" s="62" t="s">
        <v>15768</v>
      </c>
    </row>
    <row r="5694" spans="1:6" x14ac:dyDescent="0.15">
      <c r="A5694" s="87" t="s">
        <v>4459</v>
      </c>
      <c r="B5694" s="91" t="s">
        <v>33043</v>
      </c>
      <c r="C5694" s="91" t="s">
        <v>33044</v>
      </c>
      <c r="D5694" s="91" t="s">
        <v>33045</v>
      </c>
      <c r="E5694" s="62" t="s">
        <v>31671</v>
      </c>
      <c r="F5694" s="62" t="s">
        <v>15768</v>
      </c>
    </row>
    <row r="5695" spans="1:6" x14ac:dyDescent="0.15">
      <c r="A5695" s="87" t="s">
        <v>4462</v>
      </c>
      <c r="B5695" s="91" t="s">
        <v>33046</v>
      </c>
      <c r="C5695" s="91" t="s">
        <v>33047</v>
      </c>
      <c r="D5695" s="91" t="s">
        <v>33048</v>
      </c>
      <c r="E5695" s="62" t="s">
        <v>31671</v>
      </c>
      <c r="F5695" s="62" t="s">
        <v>15768</v>
      </c>
    </row>
    <row r="5696" spans="1:6" x14ac:dyDescent="0.15">
      <c r="A5696" s="87" t="s">
        <v>4464</v>
      </c>
      <c r="B5696" s="91" t="s">
        <v>33049</v>
      </c>
      <c r="C5696" s="91" t="s">
        <v>33050</v>
      </c>
      <c r="D5696" s="91" t="s">
        <v>33051</v>
      </c>
      <c r="E5696" s="62" t="s">
        <v>31671</v>
      </c>
      <c r="F5696" s="62" t="s">
        <v>15768</v>
      </c>
    </row>
    <row r="5697" spans="1:6" x14ac:dyDescent="0.15">
      <c r="A5697" s="87" t="s">
        <v>4467</v>
      </c>
      <c r="B5697" s="91" t="s">
        <v>33052</v>
      </c>
      <c r="C5697" s="91" t="s">
        <v>33053</v>
      </c>
      <c r="D5697" s="91" t="s">
        <v>33054</v>
      </c>
      <c r="E5697" s="62" t="s">
        <v>31671</v>
      </c>
      <c r="F5697" s="62" t="s">
        <v>15768</v>
      </c>
    </row>
    <row r="5698" spans="1:6" x14ac:dyDescent="0.15">
      <c r="A5698" s="87" t="s">
        <v>4470</v>
      </c>
      <c r="B5698" s="91" t="s">
        <v>33055</v>
      </c>
      <c r="C5698" s="91" t="s">
        <v>33056</v>
      </c>
      <c r="D5698" s="91" t="s">
        <v>33057</v>
      </c>
      <c r="E5698" s="62" t="s">
        <v>31671</v>
      </c>
      <c r="F5698" s="62" t="s">
        <v>15768</v>
      </c>
    </row>
    <row r="5699" spans="1:6" x14ac:dyDescent="0.15">
      <c r="A5699" s="87" t="s">
        <v>4473</v>
      </c>
      <c r="B5699" s="91" t="s">
        <v>33058</v>
      </c>
      <c r="C5699" s="91" t="s">
        <v>33059</v>
      </c>
      <c r="D5699" s="91" t="s">
        <v>33060</v>
      </c>
      <c r="E5699" s="62" t="s">
        <v>31671</v>
      </c>
      <c r="F5699" s="62" t="s">
        <v>15768</v>
      </c>
    </row>
    <row r="5700" spans="1:6" x14ac:dyDescent="0.15">
      <c r="A5700" s="87" t="s">
        <v>4476</v>
      </c>
      <c r="B5700" s="91" t="s">
        <v>33061</v>
      </c>
      <c r="C5700" s="91" t="s">
        <v>33062</v>
      </c>
      <c r="D5700" s="91" t="s">
        <v>33063</v>
      </c>
      <c r="E5700" s="62" t="s">
        <v>31671</v>
      </c>
      <c r="F5700" s="62" t="s">
        <v>15768</v>
      </c>
    </row>
    <row r="5701" spans="1:6" x14ac:dyDescent="0.15">
      <c r="A5701" s="87" t="s">
        <v>4479</v>
      </c>
      <c r="B5701" s="91" t="s">
        <v>33064</v>
      </c>
      <c r="C5701" s="91" t="s">
        <v>33065</v>
      </c>
      <c r="D5701" s="91" t="s">
        <v>33066</v>
      </c>
      <c r="E5701" s="62" t="s">
        <v>31671</v>
      </c>
      <c r="F5701" s="62" t="s">
        <v>15768</v>
      </c>
    </row>
    <row r="5702" spans="1:6" x14ac:dyDescent="0.15">
      <c r="A5702" s="87" t="s">
        <v>4482</v>
      </c>
      <c r="B5702" s="91" t="s">
        <v>33067</v>
      </c>
      <c r="C5702" s="91" t="s">
        <v>33068</v>
      </c>
      <c r="D5702" s="91" t="s">
        <v>33069</v>
      </c>
      <c r="E5702" s="62" t="s">
        <v>31671</v>
      </c>
      <c r="F5702" s="62" t="s">
        <v>15768</v>
      </c>
    </row>
    <row r="5703" spans="1:6" x14ac:dyDescent="0.15">
      <c r="A5703" s="87" t="s">
        <v>4485</v>
      </c>
      <c r="B5703" s="91" t="s">
        <v>33070</v>
      </c>
      <c r="C5703" s="91" t="s">
        <v>33071</v>
      </c>
      <c r="D5703" s="91" t="s">
        <v>33072</v>
      </c>
      <c r="E5703" s="62" t="s">
        <v>31671</v>
      </c>
      <c r="F5703" s="62" t="s">
        <v>15768</v>
      </c>
    </row>
    <row r="5704" spans="1:6" x14ac:dyDescent="0.15">
      <c r="A5704" s="87" t="s">
        <v>4488</v>
      </c>
      <c r="B5704" s="91" t="s">
        <v>33073</v>
      </c>
      <c r="C5704" s="91" t="s">
        <v>33074</v>
      </c>
      <c r="D5704" s="91" t="s">
        <v>33075</v>
      </c>
      <c r="E5704" s="62" t="s">
        <v>31671</v>
      </c>
      <c r="F5704" s="62" t="s">
        <v>15768</v>
      </c>
    </row>
    <row r="5705" spans="1:6" x14ac:dyDescent="0.15">
      <c r="A5705" s="87" t="s">
        <v>4491</v>
      </c>
      <c r="B5705" s="91" t="s">
        <v>33076</v>
      </c>
      <c r="C5705" s="91" t="s">
        <v>33077</v>
      </c>
      <c r="D5705" s="91" t="s">
        <v>33078</v>
      </c>
      <c r="E5705" s="62" t="s">
        <v>31671</v>
      </c>
      <c r="F5705" s="62" t="s">
        <v>15768</v>
      </c>
    </row>
    <row r="5706" spans="1:6" x14ac:dyDescent="0.15">
      <c r="A5706" s="87" t="s">
        <v>4494</v>
      </c>
      <c r="B5706" s="91" t="s">
        <v>33079</v>
      </c>
      <c r="C5706" s="91" t="s">
        <v>33080</v>
      </c>
      <c r="D5706" s="91" t="s">
        <v>33081</v>
      </c>
      <c r="E5706" s="62" t="s">
        <v>31671</v>
      </c>
      <c r="F5706" s="62" t="s">
        <v>15768</v>
      </c>
    </row>
    <row r="5707" spans="1:6" x14ac:dyDescent="0.15">
      <c r="A5707" s="87" t="s">
        <v>4497</v>
      </c>
      <c r="B5707" s="91" t="s">
        <v>33082</v>
      </c>
      <c r="C5707" s="91" t="s">
        <v>33083</v>
      </c>
      <c r="D5707" s="91" t="s">
        <v>33084</v>
      </c>
      <c r="E5707" s="62" t="s">
        <v>31671</v>
      </c>
      <c r="F5707" s="62" t="s">
        <v>15768</v>
      </c>
    </row>
    <row r="5708" spans="1:6" x14ac:dyDescent="0.15">
      <c r="A5708" s="87" t="s">
        <v>4500</v>
      </c>
      <c r="B5708" s="91" t="s">
        <v>33085</v>
      </c>
      <c r="C5708" s="91" t="s">
        <v>33086</v>
      </c>
      <c r="D5708" s="91" t="s">
        <v>33087</v>
      </c>
      <c r="E5708" s="62" t="s">
        <v>31671</v>
      </c>
      <c r="F5708" s="62" t="s">
        <v>15768</v>
      </c>
    </row>
    <row r="5709" spans="1:6" x14ac:dyDescent="0.15">
      <c r="A5709" s="87" t="s">
        <v>4503</v>
      </c>
      <c r="B5709" s="91" t="s">
        <v>33088</v>
      </c>
      <c r="C5709" s="91" t="s">
        <v>33089</v>
      </c>
      <c r="D5709" s="91" t="s">
        <v>33090</v>
      </c>
      <c r="E5709" s="62" t="s">
        <v>31671</v>
      </c>
      <c r="F5709" s="62" t="s">
        <v>15768</v>
      </c>
    </row>
    <row r="5710" spans="1:6" x14ac:dyDescent="0.15">
      <c r="A5710" s="87" t="s">
        <v>4506</v>
      </c>
      <c r="B5710" s="91" t="s">
        <v>33091</v>
      </c>
      <c r="C5710" s="91" t="s">
        <v>33092</v>
      </c>
      <c r="D5710" s="91" t="s">
        <v>33093</v>
      </c>
      <c r="E5710" s="62" t="s">
        <v>31671</v>
      </c>
      <c r="F5710" s="62" t="s">
        <v>15768</v>
      </c>
    </row>
    <row r="5711" spans="1:6" x14ac:dyDescent="0.15">
      <c r="A5711" s="87" t="s">
        <v>4509</v>
      </c>
      <c r="B5711" s="91" t="s">
        <v>33094</v>
      </c>
      <c r="C5711" s="91" t="s">
        <v>33095</v>
      </c>
      <c r="D5711" s="91" t="s">
        <v>33096</v>
      </c>
      <c r="E5711" s="62" t="s">
        <v>31671</v>
      </c>
      <c r="F5711" s="62" t="s">
        <v>15768</v>
      </c>
    </row>
    <row r="5712" spans="1:6" x14ac:dyDescent="0.15">
      <c r="A5712" s="87" t="s">
        <v>4512</v>
      </c>
      <c r="B5712" s="91" t="s">
        <v>33097</v>
      </c>
      <c r="C5712" s="91" t="s">
        <v>33098</v>
      </c>
      <c r="D5712" s="91" t="s">
        <v>33099</v>
      </c>
      <c r="E5712" s="62" t="s">
        <v>31671</v>
      </c>
      <c r="F5712" s="62" t="s">
        <v>15768</v>
      </c>
    </row>
    <row r="5713" spans="1:6" x14ac:dyDescent="0.15">
      <c r="A5713" s="87" t="s">
        <v>4515</v>
      </c>
      <c r="B5713" s="91" t="s">
        <v>33100</v>
      </c>
      <c r="C5713" s="91" t="s">
        <v>33101</v>
      </c>
      <c r="D5713" s="91" t="s">
        <v>33102</v>
      </c>
      <c r="E5713" s="62" t="s">
        <v>31671</v>
      </c>
      <c r="F5713" s="62" t="s">
        <v>15768</v>
      </c>
    </row>
    <row r="5714" spans="1:6" x14ac:dyDescent="0.15">
      <c r="A5714" s="87" t="s">
        <v>4518</v>
      </c>
      <c r="B5714" s="91" t="s">
        <v>33103</v>
      </c>
      <c r="C5714" s="91" t="s">
        <v>33104</v>
      </c>
      <c r="D5714" s="91" t="s">
        <v>33105</v>
      </c>
      <c r="E5714" s="62" t="s">
        <v>31671</v>
      </c>
      <c r="F5714" s="62" t="s">
        <v>15768</v>
      </c>
    </row>
    <row r="5715" spans="1:6" x14ac:dyDescent="0.15">
      <c r="A5715" s="87" t="s">
        <v>4521</v>
      </c>
      <c r="B5715" s="91" t="s">
        <v>33106</v>
      </c>
      <c r="C5715" s="91" t="s">
        <v>33107</v>
      </c>
      <c r="D5715" s="91" t="s">
        <v>33108</v>
      </c>
      <c r="E5715" s="62" t="s">
        <v>31671</v>
      </c>
      <c r="F5715" s="62" t="s">
        <v>15768</v>
      </c>
    </row>
    <row r="5716" spans="1:6" x14ac:dyDescent="0.15">
      <c r="A5716" s="87" t="s">
        <v>4524</v>
      </c>
      <c r="B5716" s="91" t="s">
        <v>33109</v>
      </c>
      <c r="C5716" s="91" t="s">
        <v>33110</v>
      </c>
      <c r="D5716" s="91" t="s">
        <v>33111</v>
      </c>
      <c r="E5716" s="62" t="s">
        <v>31671</v>
      </c>
      <c r="F5716" s="62" t="s">
        <v>15768</v>
      </c>
    </row>
    <row r="5717" spans="1:6" x14ac:dyDescent="0.15">
      <c r="A5717" s="87" t="s">
        <v>4527</v>
      </c>
      <c r="B5717" s="91" t="s">
        <v>33112</v>
      </c>
      <c r="C5717" s="91" t="s">
        <v>33113</v>
      </c>
      <c r="D5717" s="91" t="s">
        <v>33114</v>
      </c>
      <c r="E5717" s="62" t="s">
        <v>31671</v>
      </c>
      <c r="F5717" s="62" t="s">
        <v>15768</v>
      </c>
    </row>
    <row r="5718" spans="1:6" x14ac:dyDescent="0.15">
      <c r="A5718" s="87" t="s">
        <v>4530</v>
      </c>
      <c r="B5718" s="91" t="s">
        <v>33115</v>
      </c>
      <c r="C5718" s="91" t="s">
        <v>33116</v>
      </c>
      <c r="D5718" s="91" t="s">
        <v>33117</v>
      </c>
      <c r="E5718" s="62" t="s">
        <v>31671</v>
      </c>
      <c r="F5718" s="62" t="s">
        <v>15768</v>
      </c>
    </row>
    <row r="5719" spans="1:6" x14ac:dyDescent="0.15">
      <c r="A5719" s="87" t="s">
        <v>4533</v>
      </c>
      <c r="B5719" s="91" t="s">
        <v>33118</v>
      </c>
      <c r="C5719" s="91" t="s">
        <v>33119</v>
      </c>
      <c r="D5719" s="91" t="s">
        <v>33120</v>
      </c>
      <c r="E5719" s="62" t="s">
        <v>31671</v>
      </c>
      <c r="F5719" s="62" t="s">
        <v>15768</v>
      </c>
    </row>
    <row r="5720" spans="1:6" x14ac:dyDescent="0.15">
      <c r="A5720" s="87" t="s">
        <v>4536</v>
      </c>
      <c r="B5720" s="91" t="s">
        <v>33121</v>
      </c>
      <c r="C5720" s="91" t="s">
        <v>33122</v>
      </c>
      <c r="D5720" s="91" t="s">
        <v>33123</v>
      </c>
      <c r="E5720" s="62" t="s">
        <v>31671</v>
      </c>
      <c r="F5720" s="62" t="s">
        <v>15768</v>
      </c>
    </row>
    <row r="5721" spans="1:6" x14ac:dyDescent="0.15">
      <c r="A5721" s="87" t="s">
        <v>4539</v>
      </c>
      <c r="B5721" s="91" t="s">
        <v>33124</v>
      </c>
      <c r="C5721" s="91" t="s">
        <v>33125</v>
      </c>
      <c r="D5721" s="91" t="s">
        <v>33126</v>
      </c>
      <c r="E5721" s="62" t="s">
        <v>31671</v>
      </c>
      <c r="F5721" s="62" t="s">
        <v>15768</v>
      </c>
    </row>
    <row r="5722" spans="1:6" x14ac:dyDescent="0.15">
      <c r="A5722" s="87" t="s">
        <v>4542</v>
      </c>
      <c r="B5722" s="91" t="s">
        <v>33127</v>
      </c>
      <c r="C5722" s="91" t="s">
        <v>33128</v>
      </c>
      <c r="D5722" s="91" t="s">
        <v>33129</v>
      </c>
      <c r="E5722" s="62" t="s">
        <v>31671</v>
      </c>
      <c r="F5722" s="62" t="s">
        <v>15768</v>
      </c>
    </row>
    <row r="5723" spans="1:6" x14ac:dyDescent="0.15">
      <c r="A5723" s="87" t="s">
        <v>4545</v>
      </c>
      <c r="B5723" s="91" t="s">
        <v>33130</v>
      </c>
      <c r="C5723" s="91" t="s">
        <v>33131</v>
      </c>
      <c r="D5723" s="91" t="s">
        <v>33132</v>
      </c>
      <c r="E5723" s="62" t="s">
        <v>31671</v>
      </c>
      <c r="F5723" s="62" t="s">
        <v>15768</v>
      </c>
    </row>
    <row r="5724" spans="1:6" x14ac:dyDescent="0.15">
      <c r="A5724" s="87" t="s">
        <v>4547</v>
      </c>
      <c r="B5724" s="91" t="s">
        <v>33133</v>
      </c>
      <c r="C5724" s="91" t="s">
        <v>33134</v>
      </c>
      <c r="D5724" s="91" t="s">
        <v>33135</v>
      </c>
      <c r="E5724" s="62" t="s">
        <v>31671</v>
      </c>
      <c r="F5724" s="62" t="s">
        <v>15768</v>
      </c>
    </row>
    <row r="5725" spans="1:6" x14ac:dyDescent="0.15">
      <c r="A5725" s="87" t="s">
        <v>4550</v>
      </c>
      <c r="B5725" s="91" t="s">
        <v>33136</v>
      </c>
      <c r="C5725" s="91" t="s">
        <v>33137</v>
      </c>
      <c r="D5725" s="91" t="s">
        <v>33138</v>
      </c>
      <c r="E5725" s="62" t="s">
        <v>31671</v>
      </c>
      <c r="F5725" s="62" t="s">
        <v>15768</v>
      </c>
    </row>
    <row r="5726" spans="1:6" x14ac:dyDescent="0.15">
      <c r="A5726" s="87" t="s">
        <v>4553</v>
      </c>
      <c r="B5726" s="91" t="s">
        <v>33139</v>
      </c>
      <c r="C5726" s="91" t="s">
        <v>33140</v>
      </c>
      <c r="D5726" s="91" t="s">
        <v>33141</v>
      </c>
      <c r="E5726" s="62" t="s">
        <v>31671</v>
      </c>
      <c r="F5726" s="62" t="s">
        <v>15768</v>
      </c>
    </row>
    <row r="5727" spans="1:6" x14ac:dyDescent="0.15">
      <c r="A5727" s="87" t="s">
        <v>4556</v>
      </c>
      <c r="B5727" s="91" t="s">
        <v>33142</v>
      </c>
      <c r="C5727" s="91" t="s">
        <v>33143</v>
      </c>
      <c r="D5727" s="91" t="s">
        <v>33144</v>
      </c>
      <c r="E5727" s="62" t="s">
        <v>31671</v>
      </c>
      <c r="F5727" s="62" t="s">
        <v>15768</v>
      </c>
    </row>
    <row r="5728" spans="1:6" x14ac:dyDescent="0.15">
      <c r="A5728" s="87" t="s">
        <v>4558</v>
      </c>
      <c r="B5728" s="91" t="s">
        <v>33145</v>
      </c>
      <c r="C5728" s="91" t="s">
        <v>33146</v>
      </c>
      <c r="D5728" s="91" t="s">
        <v>33147</v>
      </c>
      <c r="E5728" s="62" t="s">
        <v>31671</v>
      </c>
      <c r="F5728" s="62" t="s">
        <v>15768</v>
      </c>
    </row>
    <row r="5729" spans="1:6" x14ac:dyDescent="0.15">
      <c r="A5729" s="87" t="s">
        <v>4561</v>
      </c>
      <c r="B5729" s="91" t="s">
        <v>33148</v>
      </c>
      <c r="C5729" s="91" t="s">
        <v>33149</v>
      </c>
      <c r="D5729" s="91" t="s">
        <v>33150</v>
      </c>
      <c r="E5729" s="62" t="s">
        <v>31671</v>
      </c>
      <c r="F5729" s="62" t="s">
        <v>15768</v>
      </c>
    </row>
    <row r="5730" spans="1:6" x14ac:dyDescent="0.15">
      <c r="A5730" s="87" t="s">
        <v>4564</v>
      </c>
      <c r="B5730" s="91" t="s">
        <v>33151</v>
      </c>
      <c r="C5730" s="91" t="s">
        <v>33152</v>
      </c>
      <c r="D5730" s="91" t="s">
        <v>33153</v>
      </c>
      <c r="E5730" s="62" t="s">
        <v>31671</v>
      </c>
      <c r="F5730" s="62" t="s">
        <v>15768</v>
      </c>
    </row>
    <row r="5731" spans="1:6" x14ac:dyDescent="0.15">
      <c r="A5731" s="87" t="s">
        <v>4567</v>
      </c>
      <c r="B5731" s="91" t="s">
        <v>33154</v>
      </c>
      <c r="C5731" s="91" t="s">
        <v>33155</v>
      </c>
      <c r="D5731" s="91" t="s">
        <v>33156</v>
      </c>
      <c r="E5731" s="62" t="s">
        <v>31671</v>
      </c>
      <c r="F5731" s="62" t="s">
        <v>15768</v>
      </c>
    </row>
    <row r="5732" spans="1:6" x14ac:dyDescent="0.15">
      <c r="A5732" s="87" t="s">
        <v>4570</v>
      </c>
      <c r="B5732" s="91" t="s">
        <v>33157</v>
      </c>
      <c r="C5732" s="91" t="s">
        <v>33158</v>
      </c>
      <c r="D5732" s="91" t="s">
        <v>33159</v>
      </c>
      <c r="E5732" s="62" t="s">
        <v>31671</v>
      </c>
      <c r="F5732" s="62" t="s">
        <v>15768</v>
      </c>
    </row>
    <row r="5733" spans="1:6" x14ac:dyDescent="0.15">
      <c r="A5733" s="87" t="s">
        <v>4573</v>
      </c>
      <c r="B5733" s="91" t="s">
        <v>33160</v>
      </c>
      <c r="C5733" s="91" t="s">
        <v>33161</v>
      </c>
      <c r="D5733" s="91" t="s">
        <v>33162</v>
      </c>
      <c r="E5733" s="62" t="s">
        <v>31671</v>
      </c>
      <c r="F5733" s="62" t="s">
        <v>15768</v>
      </c>
    </row>
    <row r="5734" spans="1:6" x14ac:dyDescent="0.15">
      <c r="A5734" s="87" t="s">
        <v>4576</v>
      </c>
      <c r="B5734" s="91" t="s">
        <v>33163</v>
      </c>
      <c r="C5734" s="91" t="s">
        <v>33164</v>
      </c>
      <c r="D5734" s="91" t="s">
        <v>33165</v>
      </c>
      <c r="E5734" s="62" t="s">
        <v>31671</v>
      </c>
      <c r="F5734" s="62" t="s">
        <v>15768</v>
      </c>
    </row>
    <row r="5735" spans="1:6" x14ac:dyDescent="0.15">
      <c r="A5735" s="87" t="s">
        <v>4579</v>
      </c>
      <c r="B5735" s="91" t="s">
        <v>33166</v>
      </c>
      <c r="C5735" s="91" t="s">
        <v>33167</v>
      </c>
      <c r="D5735" s="91" t="s">
        <v>33168</v>
      </c>
      <c r="E5735" s="62" t="s">
        <v>31671</v>
      </c>
      <c r="F5735" s="62" t="s">
        <v>15768</v>
      </c>
    </row>
    <row r="5736" spans="1:6" x14ac:dyDescent="0.15">
      <c r="A5736" s="87" t="s">
        <v>4581</v>
      </c>
      <c r="B5736" s="91" t="s">
        <v>33169</v>
      </c>
      <c r="C5736" s="91" t="s">
        <v>33170</v>
      </c>
      <c r="D5736" s="91" t="s">
        <v>33171</v>
      </c>
      <c r="E5736" s="62" t="s">
        <v>31671</v>
      </c>
      <c r="F5736" s="62" t="s">
        <v>15768</v>
      </c>
    </row>
    <row r="5737" spans="1:6" x14ac:dyDescent="0.15">
      <c r="A5737" s="87" t="s">
        <v>4584</v>
      </c>
      <c r="B5737" s="91" t="s">
        <v>33172</v>
      </c>
      <c r="C5737" s="91" t="s">
        <v>33173</v>
      </c>
      <c r="D5737" s="91" t="s">
        <v>33174</v>
      </c>
      <c r="E5737" s="62" t="s">
        <v>31671</v>
      </c>
      <c r="F5737" s="62" t="s">
        <v>15768</v>
      </c>
    </row>
    <row r="5738" spans="1:6" x14ac:dyDescent="0.15">
      <c r="A5738" s="87" t="s">
        <v>4587</v>
      </c>
      <c r="B5738" s="91" t="s">
        <v>33175</v>
      </c>
      <c r="C5738" s="91" t="s">
        <v>33176</v>
      </c>
      <c r="D5738" s="91" t="s">
        <v>33177</v>
      </c>
      <c r="E5738" s="62" t="s">
        <v>31671</v>
      </c>
      <c r="F5738" s="62" t="s">
        <v>15768</v>
      </c>
    </row>
    <row r="5739" spans="1:6" x14ac:dyDescent="0.15">
      <c r="A5739" s="87" t="s">
        <v>4590</v>
      </c>
      <c r="B5739" s="91" t="s">
        <v>33178</v>
      </c>
      <c r="C5739" s="91" t="s">
        <v>33179</v>
      </c>
      <c r="D5739" s="91" t="s">
        <v>33180</v>
      </c>
      <c r="E5739" s="62" t="s">
        <v>31671</v>
      </c>
      <c r="F5739" s="62" t="s">
        <v>15768</v>
      </c>
    </row>
    <row r="5740" spans="1:6" x14ac:dyDescent="0.15">
      <c r="A5740" s="87" t="s">
        <v>4593</v>
      </c>
      <c r="B5740" s="91" t="s">
        <v>33181</v>
      </c>
      <c r="C5740" s="91" t="s">
        <v>33182</v>
      </c>
      <c r="D5740" s="91" t="s">
        <v>33183</v>
      </c>
      <c r="E5740" s="62" t="s">
        <v>31671</v>
      </c>
      <c r="F5740" s="62" t="s">
        <v>15768</v>
      </c>
    </row>
    <row r="5741" spans="1:6" x14ac:dyDescent="0.15">
      <c r="A5741" s="87" t="s">
        <v>4596</v>
      </c>
      <c r="B5741" s="91" t="s">
        <v>33184</v>
      </c>
      <c r="C5741" s="91" t="s">
        <v>33185</v>
      </c>
      <c r="D5741" s="91" t="s">
        <v>33186</v>
      </c>
      <c r="E5741" s="62" t="s">
        <v>31671</v>
      </c>
      <c r="F5741" s="62" t="s">
        <v>15768</v>
      </c>
    </row>
    <row r="5742" spans="1:6" x14ac:dyDescent="0.15">
      <c r="A5742" s="87" t="s">
        <v>4599</v>
      </c>
      <c r="B5742" s="91" t="s">
        <v>33187</v>
      </c>
      <c r="C5742" s="91" t="s">
        <v>33188</v>
      </c>
      <c r="D5742" s="91" t="s">
        <v>33189</v>
      </c>
      <c r="E5742" s="62" t="s">
        <v>31671</v>
      </c>
      <c r="F5742" s="62" t="s">
        <v>15768</v>
      </c>
    </row>
    <row r="5743" spans="1:6" x14ac:dyDescent="0.15">
      <c r="A5743" s="87" t="s">
        <v>4602</v>
      </c>
      <c r="B5743" s="91" t="s">
        <v>33190</v>
      </c>
      <c r="C5743" s="91" t="s">
        <v>33191</v>
      </c>
      <c r="D5743" s="91" t="s">
        <v>33192</v>
      </c>
      <c r="E5743" s="62" t="s">
        <v>31671</v>
      </c>
      <c r="F5743" s="62" t="s">
        <v>15768</v>
      </c>
    </row>
    <row r="5744" spans="1:6" x14ac:dyDescent="0.15">
      <c r="A5744" s="87" t="s">
        <v>4605</v>
      </c>
      <c r="B5744" s="91" t="s">
        <v>33193</v>
      </c>
      <c r="C5744" s="91" t="s">
        <v>33194</v>
      </c>
      <c r="D5744" s="91" t="s">
        <v>33195</v>
      </c>
      <c r="E5744" s="62" t="s">
        <v>31671</v>
      </c>
      <c r="F5744" s="62" t="s">
        <v>15768</v>
      </c>
    </row>
    <row r="5745" spans="1:6" x14ac:dyDescent="0.15">
      <c r="A5745" s="87" t="s">
        <v>4608</v>
      </c>
      <c r="B5745" s="91" t="s">
        <v>33196</v>
      </c>
      <c r="C5745" s="91" t="s">
        <v>33197</v>
      </c>
      <c r="D5745" s="91" t="s">
        <v>33198</v>
      </c>
      <c r="E5745" s="62" t="s">
        <v>31671</v>
      </c>
      <c r="F5745" s="62" t="s">
        <v>15768</v>
      </c>
    </row>
    <row r="5746" spans="1:6" x14ac:dyDescent="0.15">
      <c r="A5746" s="87" t="s">
        <v>4611</v>
      </c>
      <c r="B5746" s="91" t="s">
        <v>33199</v>
      </c>
      <c r="C5746" s="91" t="s">
        <v>33200</v>
      </c>
      <c r="D5746" s="91" t="s">
        <v>33201</v>
      </c>
      <c r="E5746" s="62" t="s">
        <v>31671</v>
      </c>
      <c r="F5746" s="62" t="s">
        <v>15768</v>
      </c>
    </row>
    <row r="5747" spans="1:6" x14ac:dyDescent="0.15">
      <c r="A5747" s="87" t="s">
        <v>4614</v>
      </c>
      <c r="B5747" s="91" t="s">
        <v>33202</v>
      </c>
      <c r="C5747" s="91" t="s">
        <v>33203</v>
      </c>
      <c r="D5747" s="91" t="s">
        <v>33204</v>
      </c>
      <c r="E5747" s="62" t="s">
        <v>31671</v>
      </c>
      <c r="F5747" s="62" t="s">
        <v>15768</v>
      </c>
    </row>
    <row r="5748" spans="1:6" x14ac:dyDescent="0.15">
      <c r="A5748" s="87" t="s">
        <v>4617</v>
      </c>
      <c r="B5748" s="91" t="s">
        <v>33205</v>
      </c>
      <c r="C5748" s="91" t="s">
        <v>33206</v>
      </c>
      <c r="D5748" s="91" t="s">
        <v>33207</v>
      </c>
      <c r="E5748" s="62" t="s">
        <v>31671</v>
      </c>
      <c r="F5748" s="62" t="s">
        <v>15768</v>
      </c>
    </row>
    <row r="5749" spans="1:6" x14ac:dyDescent="0.15">
      <c r="A5749" s="87" t="s">
        <v>4620</v>
      </c>
      <c r="B5749" s="91" t="s">
        <v>33208</v>
      </c>
      <c r="C5749" s="91" t="s">
        <v>33209</v>
      </c>
      <c r="D5749" s="91" t="s">
        <v>33210</v>
      </c>
      <c r="E5749" s="62" t="s">
        <v>31671</v>
      </c>
      <c r="F5749" s="62" t="s">
        <v>15768</v>
      </c>
    </row>
    <row r="5750" spans="1:6" x14ac:dyDescent="0.15">
      <c r="A5750" s="87" t="s">
        <v>4623</v>
      </c>
      <c r="B5750" s="91" t="s">
        <v>33211</v>
      </c>
      <c r="C5750" s="91" t="s">
        <v>33212</v>
      </c>
      <c r="D5750" s="91" t="s">
        <v>33213</v>
      </c>
      <c r="E5750" s="62" t="s">
        <v>31671</v>
      </c>
      <c r="F5750" s="62" t="s">
        <v>15768</v>
      </c>
    </row>
    <row r="5751" spans="1:6" x14ac:dyDescent="0.15">
      <c r="A5751" s="87" t="s">
        <v>4626</v>
      </c>
      <c r="B5751" s="91" t="s">
        <v>33214</v>
      </c>
      <c r="C5751" s="91" t="s">
        <v>33215</v>
      </c>
      <c r="D5751" s="91" t="s">
        <v>33216</v>
      </c>
      <c r="E5751" s="62" t="s">
        <v>31671</v>
      </c>
      <c r="F5751" s="62" t="s">
        <v>15768</v>
      </c>
    </row>
    <row r="5752" spans="1:6" x14ac:dyDescent="0.15">
      <c r="A5752" s="87" t="s">
        <v>4629</v>
      </c>
      <c r="B5752" s="91" t="s">
        <v>33217</v>
      </c>
      <c r="C5752" s="91" t="s">
        <v>33218</v>
      </c>
      <c r="D5752" s="91" t="s">
        <v>33219</v>
      </c>
      <c r="E5752" s="62" t="s">
        <v>31671</v>
      </c>
      <c r="F5752" s="62" t="s">
        <v>15768</v>
      </c>
    </row>
    <row r="5753" spans="1:6" x14ac:dyDescent="0.15">
      <c r="A5753" s="87" t="s">
        <v>4632</v>
      </c>
      <c r="B5753" s="91" t="s">
        <v>33220</v>
      </c>
      <c r="C5753" s="91" t="s">
        <v>33221</v>
      </c>
      <c r="D5753" s="91" t="s">
        <v>33222</v>
      </c>
      <c r="E5753" s="62" t="s">
        <v>31671</v>
      </c>
      <c r="F5753" s="62" t="s">
        <v>15768</v>
      </c>
    </row>
    <row r="5754" spans="1:6" x14ac:dyDescent="0.15">
      <c r="A5754" s="87" t="s">
        <v>4635</v>
      </c>
      <c r="B5754" s="91" t="s">
        <v>33223</v>
      </c>
      <c r="C5754" s="91" t="s">
        <v>33224</v>
      </c>
      <c r="D5754" s="91" t="s">
        <v>33225</v>
      </c>
      <c r="E5754" s="62" t="s">
        <v>31671</v>
      </c>
      <c r="F5754" s="62" t="s">
        <v>15768</v>
      </c>
    </row>
    <row r="5755" spans="1:6" x14ac:dyDescent="0.15">
      <c r="A5755" s="87" t="s">
        <v>4637</v>
      </c>
      <c r="B5755" s="91" t="s">
        <v>33226</v>
      </c>
      <c r="C5755" s="91" t="s">
        <v>33227</v>
      </c>
      <c r="D5755" s="91" t="s">
        <v>33228</v>
      </c>
      <c r="E5755" s="62" t="s">
        <v>31671</v>
      </c>
      <c r="F5755" s="62" t="s">
        <v>15768</v>
      </c>
    </row>
    <row r="5756" spans="1:6" x14ac:dyDescent="0.15">
      <c r="A5756" s="87" t="s">
        <v>4640</v>
      </c>
      <c r="B5756" s="91" t="s">
        <v>33229</v>
      </c>
      <c r="C5756" s="91" t="s">
        <v>33230</v>
      </c>
      <c r="D5756" s="91" t="s">
        <v>33231</v>
      </c>
      <c r="E5756" s="62" t="s">
        <v>31671</v>
      </c>
      <c r="F5756" s="62" t="s">
        <v>15768</v>
      </c>
    </row>
    <row r="5757" spans="1:6" x14ac:dyDescent="0.15">
      <c r="A5757" s="87" t="s">
        <v>4643</v>
      </c>
      <c r="B5757" s="91" t="s">
        <v>33232</v>
      </c>
      <c r="C5757" s="91" t="s">
        <v>33233</v>
      </c>
      <c r="D5757" s="91" t="s">
        <v>33234</v>
      </c>
      <c r="E5757" s="62" t="s">
        <v>31671</v>
      </c>
      <c r="F5757" s="62" t="s">
        <v>15768</v>
      </c>
    </row>
    <row r="5758" spans="1:6" x14ac:dyDescent="0.15">
      <c r="A5758" s="87" t="s">
        <v>4646</v>
      </c>
      <c r="B5758" s="91" t="s">
        <v>33235</v>
      </c>
      <c r="C5758" s="91" t="s">
        <v>33236</v>
      </c>
      <c r="D5758" s="91" t="s">
        <v>33237</v>
      </c>
      <c r="E5758" s="62" t="s">
        <v>31671</v>
      </c>
      <c r="F5758" s="62" t="s">
        <v>15768</v>
      </c>
    </row>
    <row r="5759" spans="1:6" x14ac:dyDescent="0.15">
      <c r="A5759" s="87" t="s">
        <v>4649</v>
      </c>
      <c r="B5759" s="91" t="s">
        <v>33238</v>
      </c>
      <c r="C5759" s="91" t="s">
        <v>33239</v>
      </c>
      <c r="D5759" s="91" t="s">
        <v>33240</v>
      </c>
      <c r="E5759" s="62" t="s">
        <v>31671</v>
      </c>
      <c r="F5759" s="62" t="s">
        <v>15768</v>
      </c>
    </row>
    <row r="5760" spans="1:6" x14ac:dyDescent="0.15">
      <c r="A5760" s="87" t="s">
        <v>4651</v>
      </c>
      <c r="B5760" s="91" t="s">
        <v>33241</v>
      </c>
      <c r="C5760" s="91" t="s">
        <v>33242</v>
      </c>
      <c r="D5760" s="91" t="s">
        <v>33243</v>
      </c>
      <c r="E5760" s="62" t="s">
        <v>31671</v>
      </c>
      <c r="F5760" s="62" t="s">
        <v>15768</v>
      </c>
    </row>
    <row r="5761" spans="1:6" x14ac:dyDescent="0.15">
      <c r="A5761" s="87" t="s">
        <v>4654</v>
      </c>
      <c r="B5761" s="91" t="s">
        <v>33244</v>
      </c>
      <c r="C5761" s="91" t="s">
        <v>33245</v>
      </c>
      <c r="D5761" s="91" t="s">
        <v>33246</v>
      </c>
      <c r="E5761" s="62" t="s">
        <v>31671</v>
      </c>
      <c r="F5761" s="62" t="s">
        <v>15768</v>
      </c>
    </row>
    <row r="5762" spans="1:6" x14ac:dyDescent="0.15">
      <c r="A5762" s="87" t="s">
        <v>4657</v>
      </c>
      <c r="B5762" s="91" t="s">
        <v>33247</v>
      </c>
      <c r="C5762" s="91" t="s">
        <v>33248</v>
      </c>
      <c r="D5762" s="91" t="s">
        <v>33249</v>
      </c>
      <c r="E5762" s="62" t="s">
        <v>31671</v>
      </c>
      <c r="F5762" s="62" t="s">
        <v>15768</v>
      </c>
    </row>
    <row r="5763" spans="1:6" x14ac:dyDescent="0.15">
      <c r="A5763" s="87" t="s">
        <v>4660</v>
      </c>
      <c r="B5763" s="91" t="s">
        <v>33250</v>
      </c>
      <c r="C5763" s="91" t="s">
        <v>33251</v>
      </c>
      <c r="D5763" s="91" t="s">
        <v>33252</v>
      </c>
      <c r="E5763" s="62" t="s">
        <v>31671</v>
      </c>
      <c r="F5763" s="62" t="s">
        <v>15768</v>
      </c>
    </row>
    <row r="5764" spans="1:6" x14ac:dyDescent="0.15">
      <c r="A5764" s="87" t="s">
        <v>4663</v>
      </c>
      <c r="B5764" s="91" t="s">
        <v>33253</v>
      </c>
      <c r="C5764" s="91" t="s">
        <v>33254</v>
      </c>
      <c r="D5764" s="91" t="s">
        <v>33255</v>
      </c>
      <c r="E5764" s="62" t="s">
        <v>31671</v>
      </c>
      <c r="F5764" s="62" t="s">
        <v>15768</v>
      </c>
    </row>
    <row r="5765" spans="1:6" x14ac:dyDescent="0.15">
      <c r="A5765" s="87" t="s">
        <v>4666</v>
      </c>
      <c r="B5765" s="91" t="s">
        <v>33256</v>
      </c>
      <c r="C5765" s="91" t="s">
        <v>33257</v>
      </c>
      <c r="D5765" s="91" t="s">
        <v>33258</v>
      </c>
      <c r="E5765" s="62" t="s">
        <v>31671</v>
      </c>
      <c r="F5765" s="62" t="s">
        <v>15768</v>
      </c>
    </row>
    <row r="5766" spans="1:6" x14ac:dyDescent="0.15">
      <c r="A5766" s="87" t="s">
        <v>4669</v>
      </c>
      <c r="B5766" s="91" t="s">
        <v>33259</v>
      </c>
      <c r="C5766" s="91" t="s">
        <v>33260</v>
      </c>
      <c r="D5766" s="91" t="s">
        <v>33261</v>
      </c>
      <c r="E5766" s="62" t="s">
        <v>31671</v>
      </c>
      <c r="F5766" s="62" t="s">
        <v>15768</v>
      </c>
    </row>
    <row r="5767" spans="1:6" x14ac:dyDescent="0.15">
      <c r="A5767" s="87" t="s">
        <v>4672</v>
      </c>
      <c r="B5767" s="91" t="s">
        <v>33262</v>
      </c>
      <c r="C5767" s="91" t="s">
        <v>33263</v>
      </c>
      <c r="D5767" s="91" t="s">
        <v>33264</v>
      </c>
      <c r="E5767" s="62" t="s">
        <v>31671</v>
      </c>
      <c r="F5767" s="62" t="s">
        <v>15768</v>
      </c>
    </row>
    <row r="5768" spans="1:6" x14ac:dyDescent="0.15">
      <c r="A5768" s="87" t="s">
        <v>4674</v>
      </c>
      <c r="B5768" s="91" t="s">
        <v>33265</v>
      </c>
      <c r="C5768" s="91" t="s">
        <v>33266</v>
      </c>
      <c r="D5768" s="91" t="s">
        <v>33267</v>
      </c>
      <c r="E5768" s="62" t="s">
        <v>31671</v>
      </c>
      <c r="F5768" s="62" t="s">
        <v>15768</v>
      </c>
    </row>
    <row r="5769" spans="1:6" x14ac:dyDescent="0.15">
      <c r="A5769" s="87" t="s">
        <v>4677</v>
      </c>
      <c r="B5769" s="91" t="s">
        <v>33268</v>
      </c>
      <c r="C5769" s="91" t="s">
        <v>33269</v>
      </c>
      <c r="D5769" s="91" t="s">
        <v>33270</v>
      </c>
      <c r="E5769" s="62" t="s">
        <v>31671</v>
      </c>
      <c r="F5769" s="62" t="s">
        <v>15768</v>
      </c>
    </row>
    <row r="5770" spans="1:6" x14ac:dyDescent="0.15">
      <c r="A5770" s="87" t="s">
        <v>4680</v>
      </c>
      <c r="B5770" s="91" t="s">
        <v>33271</v>
      </c>
      <c r="C5770" s="91" t="s">
        <v>33272</v>
      </c>
      <c r="D5770" s="91" t="s">
        <v>33273</v>
      </c>
      <c r="E5770" s="62" t="s">
        <v>31671</v>
      </c>
      <c r="F5770" s="62" t="s">
        <v>15768</v>
      </c>
    </row>
    <row r="5771" spans="1:6" x14ac:dyDescent="0.15">
      <c r="A5771" s="87" t="s">
        <v>4683</v>
      </c>
      <c r="B5771" s="91" t="s">
        <v>33274</v>
      </c>
      <c r="C5771" s="91" t="s">
        <v>33275</v>
      </c>
      <c r="D5771" s="91" t="s">
        <v>33276</v>
      </c>
      <c r="E5771" s="62" t="s">
        <v>31671</v>
      </c>
      <c r="F5771" s="62" t="s">
        <v>15768</v>
      </c>
    </row>
    <row r="5772" spans="1:6" x14ac:dyDescent="0.15">
      <c r="A5772" s="87" t="s">
        <v>4686</v>
      </c>
      <c r="B5772" s="91" t="s">
        <v>33277</v>
      </c>
      <c r="C5772" s="91" t="s">
        <v>33278</v>
      </c>
      <c r="D5772" s="91" t="s">
        <v>33279</v>
      </c>
      <c r="E5772" s="62" t="s">
        <v>31671</v>
      </c>
      <c r="F5772" s="62" t="s">
        <v>15768</v>
      </c>
    </row>
    <row r="5773" spans="1:6" x14ac:dyDescent="0.15">
      <c r="A5773" s="87" t="s">
        <v>4689</v>
      </c>
      <c r="B5773" s="91" t="s">
        <v>33280</v>
      </c>
      <c r="C5773" s="91" t="s">
        <v>33281</v>
      </c>
      <c r="D5773" s="91" t="s">
        <v>33282</v>
      </c>
      <c r="E5773" s="62" t="s">
        <v>31671</v>
      </c>
      <c r="F5773" s="62" t="s">
        <v>15768</v>
      </c>
    </row>
    <row r="5774" spans="1:6" x14ac:dyDescent="0.15">
      <c r="A5774" s="87" t="s">
        <v>4692</v>
      </c>
      <c r="B5774" s="91" t="s">
        <v>33283</v>
      </c>
      <c r="C5774" s="91" t="s">
        <v>33284</v>
      </c>
      <c r="D5774" s="91" t="s">
        <v>33285</v>
      </c>
      <c r="E5774" s="62" t="s">
        <v>31671</v>
      </c>
      <c r="F5774" s="62" t="s">
        <v>15768</v>
      </c>
    </row>
    <row r="5775" spans="1:6" x14ac:dyDescent="0.15">
      <c r="A5775" s="87" t="s">
        <v>4695</v>
      </c>
      <c r="B5775" s="91" t="s">
        <v>33286</v>
      </c>
      <c r="C5775" s="91" t="s">
        <v>33287</v>
      </c>
      <c r="D5775" s="91" t="s">
        <v>33288</v>
      </c>
      <c r="E5775" s="62" t="s">
        <v>31671</v>
      </c>
      <c r="F5775" s="62" t="s">
        <v>15768</v>
      </c>
    </row>
    <row r="5776" spans="1:6" x14ac:dyDescent="0.15">
      <c r="A5776" s="87" t="s">
        <v>4698</v>
      </c>
      <c r="B5776" s="91" t="s">
        <v>33289</v>
      </c>
      <c r="C5776" s="91" t="s">
        <v>33290</v>
      </c>
      <c r="D5776" s="91" t="s">
        <v>33291</v>
      </c>
      <c r="E5776" s="62" t="s">
        <v>31671</v>
      </c>
      <c r="F5776" s="62" t="s">
        <v>15768</v>
      </c>
    </row>
    <row r="5777" spans="1:6" x14ac:dyDescent="0.15">
      <c r="A5777" s="87" t="s">
        <v>4701</v>
      </c>
      <c r="B5777" s="91" t="s">
        <v>33292</v>
      </c>
      <c r="C5777" s="91" t="s">
        <v>33293</v>
      </c>
      <c r="D5777" s="91" t="s">
        <v>33294</v>
      </c>
      <c r="E5777" s="62" t="s">
        <v>31671</v>
      </c>
      <c r="F5777" s="62" t="s">
        <v>15768</v>
      </c>
    </row>
    <row r="5778" spans="1:6" x14ac:dyDescent="0.15">
      <c r="A5778" s="87" t="s">
        <v>4704</v>
      </c>
      <c r="B5778" s="91" t="s">
        <v>33295</v>
      </c>
      <c r="C5778" s="91" t="s">
        <v>33296</v>
      </c>
      <c r="D5778" s="91" t="s">
        <v>33297</v>
      </c>
      <c r="E5778" s="62" t="s">
        <v>31671</v>
      </c>
      <c r="F5778" s="62" t="s">
        <v>15768</v>
      </c>
    </row>
    <row r="5779" spans="1:6" x14ac:dyDescent="0.15">
      <c r="A5779" s="87" t="s">
        <v>4707</v>
      </c>
      <c r="B5779" s="91" t="s">
        <v>33298</v>
      </c>
      <c r="C5779" s="91" t="s">
        <v>33299</v>
      </c>
      <c r="D5779" s="91" t="s">
        <v>33300</v>
      </c>
      <c r="E5779" s="62" t="s">
        <v>31671</v>
      </c>
      <c r="F5779" s="62" t="s">
        <v>15768</v>
      </c>
    </row>
    <row r="5780" spans="1:6" x14ac:dyDescent="0.15">
      <c r="A5780" s="87" t="s">
        <v>4710</v>
      </c>
      <c r="B5780" s="91" t="s">
        <v>33301</v>
      </c>
      <c r="C5780" s="91" t="s">
        <v>33302</v>
      </c>
      <c r="D5780" s="91" t="s">
        <v>33303</v>
      </c>
      <c r="E5780" s="62" t="s">
        <v>31671</v>
      </c>
      <c r="F5780" s="62" t="s">
        <v>15768</v>
      </c>
    </row>
    <row r="5781" spans="1:6" x14ac:dyDescent="0.15">
      <c r="A5781" s="87" t="s">
        <v>4713</v>
      </c>
      <c r="B5781" s="91" t="s">
        <v>33304</v>
      </c>
      <c r="C5781" s="91" t="s">
        <v>33305</v>
      </c>
      <c r="D5781" s="91" t="s">
        <v>33306</v>
      </c>
      <c r="E5781" s="62" t="s">
        <v>31671</v>
      </c>
      <c r="F5781" s="62" t="s">
        <v>15768</v>
      </c>
    </row>
    <row r="5782" spans="1:6" x14ac:dyDescent="0.15">
      <c r="A5782" s="87" t="s">
        <v>4716</v>
      </c>
      <c r="B5782" s="91" t="s">
        <v>33307</v>
      </c>
      <c r="C5782" s="91" t="s">
        <v>33308</v>
      </c>
      <c r="D5782" s="91" t="s">
        <v>33309</v>
      </c>
      <c r="E5782" s="62" t="s">
        <v>31671</v>
      </c>
      <c r="F5782" s="62" t="s">
        <v>15768</v>
      </c>
    </row>
    <row r="5783" spans="1:6" x14ac:dyDescent="0.15">
      <c r="A5783" s="87" t="s">
        <v>4719</v>
      </c>
      <c r="B5783" s="91" t="s">
        <v>33310</v>
      </c>
      <c r="C5783" s="91" t="s">
        <v>33311</v>
      </c>
      <c r="D5783" s="91" t="s">
        <v>33312</v>
      </c>
      <c r="E5783" s="62" t="s">
        <v>31671</v>
      </c>
      <c r="F5783" s="62" t="s">
        <v>15768</v>
      </c>
    </row>
    <row r="5784" spans="1:6" x14ac:dyDescent="0.15">
      <c r="A5784" s="87" t="s">
        <v>4722</v>
      </c>
      <c r="B5784" s="91" t="s">
        <v>33313</v>
      </c>
      <c r="C5784" s="91" t="s">
        <v>33314</v>
      </c>
      <c r="D5784" s="91" t="s">
        <v>33315</v>
      </c>
      <c r="E5784" s="62" t="s">
        <v>31671</v>
      </c>
      <c r="F5784" s="62" t="s">
        <v>15768</v>
      </c>
    </row>
    <row r="5785" spans="1:6" x14ac:dyDescent="0.15">
      <c r="A5785" s="87" t="s">
        <v>4725</v>
      </c>
      <c r="B5785" s="91" t="s">
        <v>33316</v>
      </c>
      <c r="C5785" s="91" t="s">
        <v>33317</v>
      </c>
      <c r="D5785" s="91" t="s">
        <v>33318</v>
      </c>
      <c r="E5785" s="62" t="s">
        <v>31671</v>
      </c>
      <c r="F5785" s="62" t="s">
        <v>15768</v>
      </c>
    </row>
    <row r="5786" spans="1:6" x14ac:dyDescent="0.15">
      <c r="A5786" s="87" t="s">
        <v>4728</v>
      </c>
      <c r="B5786" s="91" t="s">
        <v>33319</v>
      </c>
      <c r="C5786" s="91" t="s">
        <v>33320</v>
      </c>
      <c r="D5786" s="91" t="s">
        <v>33321</v>
      </c>
      <c r="E5786" s="62" t="s">
        <v>31671</v>
      </c>
      <c r="F5786" s="62" t="s">
        <v>15768</v>
      </c>
    </row>
    <row r="5787" spans="1:6" x14ac:dyDescent="0.15">
      <c r="A5787" s="87" t="s">
        <v>4730</v>
      </c>
      <c r="B5787" s="91" t="s">
        <v>33322</v>
      </c>
      <c r="C5787" s="91" t="s">
        <v>33323</v>
      </c>
      <c r="D5787" s="91" t="s">
        <v>33324</v>
      </c>
      <c r="E5787" s="62" t="s">
        <v>31671</v>
      </c>
      <c r="F5787" s="62" t="s">
        <v>15768</v>
      </c>
    </row>
    <row r="5788" spans="1:6" x14ac:dyDescent="0.15">
      <c r="A5788" s="87" t="s">
        <v>4733</v>
      </c>
      <c r="B5788" s="91" t="s">
        <v>33325</v>
      </c>
      <c r="C5788" s="91" t="s">
        <v>33326</v>
      </c>
      <c r="D5788" s="91" t="s">
        <v>33327</v>
      </c>
      <c r="E5788" s="62" t="s">
        <v>31671</v>
      </c>
      <c r="F5788" s="62" t="s">
        <v>15768</v>
      </c>
    </row>
    <row r="5789" spans="1:6" x14ac:dyDescent="0.15">
      <c r="A5789" s="87" t="s">
        <v>4736</v>
      </c>
      <c r="B5789" s="91" t="s">
        <v>33328</v>
      </c>
      <c r="C5789" s="91" t="s">
        <v>33329</v>
      </c>
      <c r="D5789" s="91" t="s">
        <v>33330</v>
      </c>
      <c r="E5789" s="62" t="s">
        <v>31671</v>
      </c>
      <c r="F5789" s="62" t="s">
        <v>15768</v>
      </c>
    </row>
    <row r="5790" spans="1:6" x14ac:dyDescent="0.15">
      <c r="A5790" s="87" t="s">
        <v>4739</v>
      </c>
      <c r="B5790" s="91" t="s">
        <v>33331</v>
      </c>
      <c r="C5790" s="91" t="s">
        <v>33332</v>
      </c>
      <c r="D5790" s="91" t="s">
        <v>33333</v>
      </c>
      <c r="E5790" s="62" t="s">
        <v>31671</v>
      </c>
      <c r="F5790" s="62" t="s">
        <v>15768</v>
      </c>
    </row>
    <row r="5791" spans="1:6" x14ac:dyDescent="0.15">
      <c r="A5791" s="87" t="s">
        <v>4742</v>
      </c>
      <c r="B5791" s="91" t="s">
        <v>33334</v>
      </c>
      <c r="C5791" s="91" t="s">
        <v>33335</v>
      </c>
      <c r="D5791" s="91" t="s">
        <v>33336</v>
      </c>
      <c r="E5791" s="62" t="s">
        <v>31671</v>
      </c>
      <c r="F5791" s="62" t="s">
        <v>15768</v>
      </c>
    </row>
    <row r="5792" spans="1:6" x14ac:dyDescent="0.15">
      <c r="A5792" s="87" t="s">
        <v>4745</v>
      </c>
      <c r="B5792" s="91" t="s">
        <v>33337</v>
      </c>
      <c r="C5792" s="91" t="s">
        <v>33338</v>
      </c>
      <c r="D5792" s="91" t="s">
        <v>33339</v>
      </c>
      <c r="E5792" s="62" t="s">
        <v>31671</v>
      </c>
      <c r="F5792" s="62" t="s">
        <v>15768</v>
      </c>
    </row>
    <row r="5793" spans="1:6" x14ac:dyDescent="0.15">
      <c r="A5793" s="87" t="s">
        <v>4748</v>
      </c>
      <c r="B5793" s="91" t="s">
        <v>33340</v>
      </c>
      <c r="C5793" s="91" t="s">
        <v>33341</v>
      </c>
      <c r="D5793" s="91" t="s">
        <v>33342</v>
      </c>
      <c r="E5793" s="62" t="s">
        <v>31671</v>
      </c>
      <c r="F5793" s="62" t="s">
        <v>15768</v>
      </c>
    </row>
    <row r="5794" spans="1:6" x14ac:dyDescent="0.15">
      <c r="A5794" s="87" t="s">
        <v>4751</v>
      </c>
      <c r="B5794" s="91" t="s">
        <v>33343</v>
      </c>
      <c r="C5794" s="91" t="s">
        <v>33344</v>
      </c>
      <c r="D5794" s="91" t="s">
        <v>33345</v>
      </c>
      <c r="E5794" s="62" t="s">
        <v>31671</v>
      </c>
      <c r="F5794" s="62" t="s">
        <v>15768</v>
      </c>
    </row>
    <row r="5795" spans="1:6" x14ac:dyDescent="0.15">
      <c r="A5795" s="87" t="s">
        <v>4754</v>
      </c>
      <c r="B5795" s="91" t="s">
        <v>33346</v>
      </c>
      <c r="C5795" s="91" t="s">
        <v>33347</v>
      </c>
      <c r="D5795" s="91" t="s">
        <v>33348</v>
      </c>
      <c r="E5795" s="62" t="s">
        <v>31671</v>
      </c>
      <c r="F5795" s="62" t="s">
        <v>15768</v>
      </c>
    </row>
    <row r="5796" spans="1:6" x14ac:dyDescent="0.15">
      <c r="A5796" s="87" t="s">
        <v>4757</v>
      </c>
      <c r="B5796" s="91" t="s">
        <v>33349</v>
      </c>
      <c r="C5796" s="91" t="s">
        <v>33350</v>
      </c>
      <c r="D5796" s="91" t="s">
        <v>33351</v>
      </c>
      <c r="E5796" s="62" t="s">
        <v>31671</v>
      </c>
      <c r="F5796" s="62" t="s">
        <v>15768</v>
      </c>
    </row>
    <row r="5797" spans="1:6" x14ac:dyDescent="0.15">
      <c r="A5797" s="87" t="s">
        <v>4760</v>
      </c>
      <c r="B5797" s="91" t="s">
        <v>33352</v>
      </c>
      <c r="C5797" s="91" t="s">
        <v>33353</v>
      </c>
      <c r="D5797" s="91" t="s">
        <v>33354</v>
      </c>
      <c r="E5797" s="62" t="s">
        <v>31671</v>
      </c>
      <c r="F5797" s="62" t="s">
        <v>15768</v>
      </c>
    </row>
    <row r="5798" spans="1:6" x14ac:dyDescent="0.15">
      <c r="A5798" s="87" t="s">
        <v>4763</v>
      </c>
      <c r="B5798" s="91" t="s">
        <v>33355</v>
      </c>
      <c r="C5798" s="91" t="s">
        <v>33356</v>
      </c>
      <c r="D5798" s="91" t="s">
        <v>33357</v>
      </c>
      <c r="E5798" s="62" t="s">
        <v>31671</v>
      </c>
      <c r="F5798" s="62" t="s">
        <v>15768</v>
      </c>
    </row>
    <row r="5799" spans="1:6" x14ac:dyDescent="0.15">
      <c r="A5799" s="87" t="s">
        <v>4766</v>
      </c>
      <c r="B5799" s="91" t="s">
        <v>33358</v>
      </c>
      <c r="C5799" s="91" t="s">
        <v>33359</v>
      </c>
      <c r="D5799" s="91" t="s">
        <v>33360</v>
      </c>
      <c r="E5799" s="62" t="s">
        <v>31671</v>
      </c>
      <c r="F5799" s="62" t="s">
        <v>15768</v>
      </c>
    </row>
    <row r="5800" spans="1:6" x14ac:dyDescent="0.15">
      <c r="A5800" s="87" t="s">
        <v>4769</v>
      </c>
      <c r="B5800" s="91" t="s">
        <v>33361</v>
      </c>
      <c r="C5800" s="91" t="s">
        <v>33362</v>
      </c>
      <c r="D5800" s="91" t="s">
        <v>33363</v>
      </c>
      <c r="E5800" s="62" t="s">
        <v>31671</v>
      </c>
      <c r="F5800" s="62" t="s">
        <v>15768</v>
      </c>
    </row>
    <row r="5801" spans="1:6" x14ac:dyDescent="0.15">
      <c r="A5801" s="87" t="s">
        <v>4772</v>
      </c>
      <c r="B5801" s="91" t="s">
        <v>33364</v>
      </c>
      <c r="C5801" s="91" t="s">
        <v>33365</v>
      </c>
      <c r="D5801" s="91" t="s">
        <v>33366</v>
      </c>
      <c r="E5801" s="62" t="s">
        <v>31671</v>
      </c>
      <c r="F5801" s="62" t="s">
        <v>15768</v>
      </c>
    </row>
    <row r="5802" spans="1:6" x14ac:dyDescent="0.15">
      <c r="A5802" s="87" t="s">
        <v>4775</v>
      </c>
      <c r="B5802" s="91" t="s">
        <v>33367</v>
      </c>
      <c r="C5802" s="91" t="s">
        <v>33368</v>
      </c>
      <c r="D5802" s="91" t="s">
        <v>33369</v>
      </c>
      <c r="E5802" s="62" t="s">
        <v>31671</v>
      </c>
      <c r="F5802" s="62" t="s">
        <v>15768</v>
      </c>
    </row>
    <row r="5803" spans="1:6" x14ac:dyDescent="0.15">
      <c r="A5803" s="87" t="s">
        <v>4778</v>
      </c>
      <c r="B5803" s="91" t="s">
        <v>33370</v>
      </c>
      <c r="C5803" s="91" t="s">
        <v>33371</v>
      </c>
      <c r="D5803" s="91" t="s">
        <v>33372</v>
      </c>
      <c r="E5803" s="62" t="s">
        <v>31671</v>
      </c>
      <c r="F5803" s="62" t="s">
        <v>15768</v>
      </c>
    </row>
    <row r="5804" spans="1:6" x14ac:dyDescent="0.15">
      <c r="A5804" s="87" t="s">
        <v>4781</v>
      </c>
      <c r="B5804" s="91" t="s">
        <v>33373</v>
      </c>
      <c r="C5804" s="91" t="s">
        <v>33374</v>
      </c>
      <c r="D5804" s="91" t="s">
        <v>33375</v>
      </c>
      <c r="E5804" s="62" t="s">
        <v>31671</v>
      </c>
      <c r="F5804" s="62" t="s">
        <v>15768</v>
      </c>
    </row>
    <row r="5805" spans="1:6" x14ac:dyDescent="0.15">
      <c r="A5805" s="87" t="s">
        <v>4784</v>
      </c>
      <c r="B5805" s="91" t="s">
        <v>33376</v>
      </c>
      <c r="C5805" s="91" t="s">
        <v>33377</v>
      </c>
      <c r="D5805" s="91" t="s">
        <v>33378</v>
      </c>
      <c r="E5805" s="62" t="s">
        <v>31671</v>
      </c>
      <c r="F5805" s="62" t="s">
        <v>15768</v>
      </c>
    </row>
    <row r="5806" spans="1:6" x14ac:dyDescent="0.15">
      <c r="A5806" s="87" t="s">
        <v>4787</v>
      </c>
      <c r="B5806" s="91" t="s">
        <v>33379</v>
      </c>
      <c r="C5806" s="91" t="s">
        <v>33380</v>
      </c>
      <c r="D5806" s="91" t="s">
        <v>33381</v>
      </c>
      <c r="E5806" s="62" t="s">
        <v>31671</v>
      </c>
      <c r="F5806" s="62" t="s">
        <v>15768</v>
      </c>
    </row>
    <row r="5807" spans="1:6" x14ac:dyDescent="0.15">
      <c r="A5807" s="87" t="s">
        <v>4790</v>
      </c>
      <c r="B5807" s="91" t="s">
        <v>33382</v>
      </c>
      <c r="C5807" s="91" t="s">
        <v>33383</v>
      </c>
      <c r="D5807" s="91" t="s">
        <v>33384</v>
      </c>
      <c r="E5807" s="62" t="s">
        <v>31671</v>
      </c>
      <c r="F5807" s="62" t="s">
        <v>15768</v>
      </c>
    </row>
    <row r="5808" spans="1:6" x14ac:dyDescent="0.15">
      <c r="A5808" s="87" t="s">
        <v>4793</v>
      </c>
      <c r="B5808" s="91" t="s">
        <v>33385</v>
      </c>
      <c r="C5808" s="91" t="s">
        <v>33386</v>
      </c>
      <c r="D5808" s="91" t="s">
        <v>33387</v>
      </c>
      <c r="E5808" s="62" t="s">
        <v>31671</v>
      </c>
      <c r="F5808" s="62" t="s">
        <v>15768</v>
      </c>
    </row>
    <row r="5809" spans="1:6" x14ac:dyDescent="0.15">
      <c r="A5809" s="87" t="s">
        <v>4796</v>
      </c>
      <c r="B5809" s="91" t="s">
        <v>33388</v>
      </c>
      <c r="C5809" s="91" t="s">
        <v>33389</v>
      </c>
      <c r="D5809" s="91" t="s">
        <v>33390</v>
      </c>
      <c r="E5809" s="62" t="s">
        <v>31671</v>
      </c>
      <c r="F5809" s="62" t="s">
        <v>15768</v>
      </c>
    </row>
    <row r="5810" spans="1:6" x14ac:dyDescent="0.15">
      <c r="A5810" s="87" t="s">
        <v>4799</v>
      </c>
      <c r="B5810" s="91" t="s">
        <v>33391</v>
      </c>
      <c r="C5810" s="91" t="s">
        <v>33392</v>
      </c>
      <c r="D5810" s="91" t="s">
        <v>33393</v>
      </c>
      <c r="E5810" s="62" t="s">
        <v>31671</v>
      </c>
      <c r="F5810" s="62" t="s">
        <v>15768</v>
      </c>
    </row>
    <row r="5811" spans="1:6" x14ac:dyDescent="0.15">
      <c r="A5811" s="87" t="s">
        <v>4802</v>
      </c>
      <c r="B5811" s="91" t="s">
        <v>33394</v>
      </c>
      <c r="C5811" s="91" t="s">
        <v>33395</v>
      </c>
      <c r="D5811" s="91" t="s">
        <v>33396</v>
      </c>
      <c r="E5811" s="62" t="s">
        <v>31671</v>
      </c>
      <c r="F5811" s="62" t="s">
        <v>15768</v>
      </c>
    </row>
    <row r="5812" spans="1:6" x14ac:dyDescent="0.15">
      <c r="A5812" s="87" t="s">
        <v>4805</v>
      </c>
      <c r="B5812" s="91" t="s">
        <v>33397</v>
      </c>
      <c r="C5812" s="91" t="s">
        <v>33398</v>
      </c>
      <c r="D5812" s="91" t="s">
        <v>33399</v>
      </c>
      <c r="E5812" s="62" t="s">
        <v>31671</v>
      </c>
      <c r="F5812" s="62" t="s">
        <v>15768</v>
      </c>
    </row>
    <row r="5813" spans="1:6" x14ac:dyDescent="0.15">
      <c r="A5813" s="87" t="s">
        <v>4808</v>
      </c>
      <c r="B5813" s="91" t="s">
        <v>33400</v>
      </c>
      <c r="C5813" s="91" t="s">
        <v>33401</v>
      </c>
      <c r="D5813" s="91" t="s">
        <v>33402</v>
      </c>
      <c r="E5813" s="62" t="s">
        <v>31671</v>
      </c>
      <c r="F5813" s="62" t="s">
        <v>15768</v>
      </c>
    </row>
    <row r="5814" spans="1:6" x14ac:dyDescent="0.15">
      <c r="A5814" s="87" t="s">
        <v>4811</v>
      </c>
      <c r="B5814" s="91" t="s">
        <v>33403</v>
      </c>
      <c r="C5814" s="91" t="s">
        <v>33404</v>
      </c>
      <c r="D5814" s="91" t="s">
        <v>33405</v>
      </c>
      <c r="E5814" s="62" t="s">
        <v>31671</v>
      </c>
      <c r="F5814" s="62" t="s">
        <v>15768</v>
      </c>
    </row>
    <row r="5815" spans="1:6" x14ac:dyDescent="0.15">
      <c r="A5815" s="87" t="s">
        <v>4814</v>
      </c>
      <c r="B5815" s="91" t="s">
        <v>33406</v>
      </c>
      <c r="C5815" s="91" t="s">
        <v>33407</v>
      </c>
      <c r="D5815" s="91" t="s">
        <v>33408</v>
      </c>
      <c r="E5815" s="62" t="s">
        <v>31671</v>
      </c>
      <c r="F5815" s="62" t="s">
        <v>15768</v>
      </c>
    </row>
    <row r="5816" spans="1:6" x14ac:dyDescent="0.15">
      <c r="A5816" s="87" t="s">
        <v>4817</v>
      </c>
      <c r="B5816" s="91" t="s">
        <v>33409</v>
      </c>
      <c r="C5816" s="91" t="s">
        <v>33410</v>
      </c>
      <c r="D5816" s="91" t="s">
        <v>33411</v>
      </c>
      <c r="E5816" s="62" t="s">
        <v>31671</v>
      </c>
      <c r="F5816" s="62" t="s">
        <v>15768</v>
      </c>
    </row>
    <row r="5817" spans="1:6" x14ac:dyDescent="0.15">
      <c r="A5817" s="87" t="s">
        <v>4820</v>
      </c>
      <c r="B5817" s="91" t="s">
        <v>33412</v>
      </c>
      <c r="C5817" s="91" t="s">
        <v>33413</v>
      </c>
      <c r="D5817" s="91" t="s">
        <v>33414</v>
      </c>
      <c r="E5817" s="62" t="s">
        <v>31671</v>
      </c>
      <c r="F5817" s="62" t="s">
        <v>15768</v>
      </c>
    </row>
    <row r="5818" spans="1:6" x14ac:dyDescent="0.15">
      <c r="A5818" s="87" t="s">
        <v>4823</v>
      </c>
      <c r="B5818" s="91" t="s">
        <v>33415</v>
      </c>
      <c r="C5818" s="91" t="s">
        <v>33416</v>
      </c>
      <c r="D5818" s="91" t="s">
        <v>33417</v>
      </c>
      <c r="E5818" s="62" t="s">
        <v>31671</v>
      </c>
      <c r="F5818" s="62" t="s">
        <v>15768</v>
      </c>
    </row>
    <row r="5819" spans="1:6" x14ac:dyDescent="0.15">
      <c r="A5819" s="87" t="s">
        <v>4826</v>
      </c>
      <c r="B5819" s="91" t="s">
        <v>33418</v>
      </c>
      <c r="C5819" s="91" t="s">
        <v>33419</v>
      </c>
      <c r="D5819" s="91" t="s">
        <v>33420</v>
      </c>
      <c r="E5819" s="62" t="s">
        <v>31671</v>
      </c>
      <c r="F5819" s="62" t="s">
        <v>15768</v>
      </c>
    </row>
    <row r="5820" spans="1:6" x14ac:dyDescent="0.15">
      <c r="A5820" s="87" t="s">
        <v>4829</v>
      </c>
      <c r="B5820" s="91" t="s">
        <v>33421</v>
      </c>
      <c r="C5820" s="91" t="s">
        <v>33422</v>
      </c>
      <c r="D5820" s="91" t="s">
        <v>33423</v>
      </c>
      <c r="E5820" s="62" t="s">
        <v>31671</v>
      </c>
      <c r="F5820" s="62" t="s">
        <v>15768</v>
      </c>
    </row>
    <row r="5821" spans="1:6" x14ac:dyDescent="0.15">
      <c r="A5821" s="87" t="s">
        <v>4832</v>
      </c>
      <c r="B5821" s="91" t="s">
        <v>33424</v>
      </c>
      <c r="C5821" s="91" t="s">
        <v>33425</v>
      </c>
      <c r="D5821" s="91" t="s">
        <v>33426</v>
      </c>
      <c r="E5821" s="62" t="s">
        <v>31671</v>
      </c>
      <c r="F5821" s="62" t="s">
        <v>15768</v>
      </c>
    </row>
    <row r="5822" spans="1:6" x14ac:dyDescent="0.15">
      <c r="A5822" s="87" t="s">
        <v>4835</v>
      </c>
      <c r="B5822" s="91" t="s">
        <v>33427</v>
      </c>
      <c r="C5822" s="91" t="s">
        <v>33428</v>
      </c>
      <c r="D5822" s="91" t="s">
        <v>33429</v>
      </c>
      <c r="E5822" s="62" t="s">
        <v>31671</v>
      </c>
      <c r="F5822" s="62" t="s">
        <v>15768</v>
      </c>
    </row>
    <row r="5823" spans="1:6" x14ac:dyDescent="0.15">
      <c r="A5823" s="87" t="s">
        <v>4838</v>
      </c>
      <c r="B5823" s="91" t="s">
        <v>33430</v>
      </c>
      <c r="C5823" s="91" t="s">
        <v>33431</v>
      </c>
      <c r="D5823" s="91" t="s">
        <v>33432</v>
      </c>
      <c r="E5823" s="62" t="s">
        <v>31671</v>
      </c>
      <c r="F5823" s="62" t="s">
        <v>15768</v>
      </c>
    </row>
    <row r="5824" spans="1:6" x14ac:dyDescent="0.15">
      <c r="A5824" s="87" t="s">
        <v>4841</v>
      </c>
      <c r="B5824" s="91" t="s">
        <v>33433</v>
      </c>
      <c r="C5824" s="91" t="s">
        <v>33434</v>
      </c>
      <c r="D5824" s="91" t="s">
        <v>33435</v>
      </c>
      <c r="E5824" s="62" t="s">
        <v>31671</v>
      </c>
      <c r="F5824" s="62" t="s">
        <v>15768</v>
      </c>
    </row>
    <row r="5825" spans="1:6" x14ac:dyDescent="0.15">
      <c r="A5825" s="87" t="s">
        <v>4844</v>
      </c>
      <c r="B5825" s="91" t="s">
        <v>33436</v>
      </c>
      <c r="C5825" s="91" t="s">
        <v>33437</v>
      </c>
      <c r="D5825" s="91" t="s">
        <v>33438</v>
      </c>
      <c r="E5825" s="62" t="s">
        <v>31671</v>
      </c>
      <c r="F5825" s="62" t="s">
        <v>15768</v>
      </c>
    </row>
    <row r="5826" spans="1:6" x14ac:dyDescent="0.15">
      <c r="A5826" s="87" t="s">
        <v>4847</v>
      </c>
      <c r="B5826" s="91" t="s">
        <v>33439</v>
      </c>
      <c r="C5826" s="91" t="s">
        <v>33440</v>
      </c>
      <c r="D5826" s="91" t="s">
        <v>33441</v>
      </c>
      <c r="E5826" s="62" t="s">
        <v>31671</v>
      </c>
      <c r="F5826" s="62" t="s">
        <v>15768</v>
      </c>
    </row>
    <row r="5827" spans="1:6" x14ac:dyDescent="0.15">
      <c r="A5827" s="87" t="s">
        <v>4850</v>
      </c>
      <c r="B5827" s="91" t="s">
        <v>33442</v>
      </c>
      <c r="C5827" s="91" t="s">
        <v>33443</v>
      </c>
      <c r="D5827" s="91" t="s">
        <v>33444</v>
      </c>
      <c r="E5827" s="62" t="s">
        <v>31671</v>
      </c>
      <c r="F5827" s="62" t="s">
        <v>15768</v>
      </c>
    </row>
    <row r="5828" spans="1:6" x14ac:dyDescent="0.15">
      <c r="A5828" s="87" t="s">
        <v>4853</v>
      </c>
      <c r="B5828" s="91" t="s">
        <v>33445</v>
      </c>
      <c r="C5828" s="91" t="s">
        <v>33446</v>
      </c>
      <c r="D5828" s="91" t="s">
        <v>33447</v>
      </c>
      <c r="E5828" s="62" t="s">
        <v>31671</v>
      </c>
      <c r="F5828" s="62" t="s">
        <v>15768</v>
      </c>
    </row>
    <row r="5829" spans="1:6" x14ac:dyDescent="0.15">
      <c r="A5829" s="87" t="s">
        <v>4856</v>
      </c>
      <c r="B5829" s="91" t="s">
        <v>33448</v>
      </c>
      <c r="C5829" s="91" t="s">
        <v>33449</v>
      </c>
      <c r="D5829" s="91" t="s">
        <v>33450</v>
      </c>
      <c r="E5829" s="62" t="s">
        <v>31671</v>
      </c>
      <c r="F5829" s="62" t="s">
        <v>15768</v>
      </c>
    </row>
    <row r="5830" spans="1:6" x14ac:dyDescent="0.15">
      <c r="A5830" s="87" t="s">
        <v>4859</v>
      </c>
      <c r="B5830" s="91" t="s">
        <v>33451</v>
      </c>
      <c r="C5830" s="91" t="s">
        <v>33452</v>
      </c>
      <c r="D5830" s="91" t="s">
        <v>33453</v>
      </c>
      <c r="E5830" s="62" t="s">
        <v>31671</v>
      </c>
      <c r="F5830" s="62" t="s">
        <v>15768</v>
      </c>
    </row>
    <row r="5831" spans="1:6" x14ac:dyDescent="0.15">
      <c r="A5831" s="87" t="s">
        <v>4861</v>
      </c>
      <c r="B5831" s="91" t="s">
        <v>33454</v>
      </c>
      <c r="C5831" s="91" t="s">
        <v>33455</v>
      </c>
      <c r="D5831" s="91" t="s">
        <v>33456</v>
      </c>
      <c r="E5831" s="62" t="s">
        <v>31671</v>
      </c>
      <c r="F5831" s="62" t="s">
        <v>15768</v>
      </c>
    </row>
    <row r="5832" spans="1:6" x14ac:dyDescent="0.15">
      <c r="A5832" s="87" t="s">
        <v>4864</v>
      </c>
      <c r="B5832" s="91" t="s">
        <v>33457</v>
      </c>
      <c r="C5832" s="91" t="s">
        <v>33458</v>
      </c>
      <c r="D5832" s="91" t="s">
        <v>33459</v>
      </c>
      <c r="E5832" s="62" t="s">
        <v>31671</v>
      </c>
      <c r="F5832" s="62" t="s">
        <v>15768</v>
      </c>
    </row>
    <row r="5833" spans="1:6" x14ac:dyDescent="0.15">
      <c r="A5833" s="87" t="s">
        <v>4867</v>
      </c>
      <c r="B5833" s="91" t="s">
        <v>33460</v>
      </c>
      <c r="C5833" s="91" t="s">
        <v>33461</v>
      </c>
      <c r="D5833" s="91" t="s">
        <v>33462</v>
      </c>
      <c r="E5833" s="62" t="s">
        <v>31671</v>
      </c>
      <c r="F5833" s="62" t="s">
        <v>15768</v>
      </c>
    </row>
    <row r="5834" spans="1:6" x14ac:dyDescent="0.15">
      <c r="A5834" s="87" t="s">
        <v>4870</v>
      </c>
      <c r="B5834" s="91" t="s">
        <v>33463</v>
      </c>
      <c r="C5834" s="91" t="s">
        <v>33464</v>
      </c>
      <c r="D5834" s="91" t="s">
        <v>33465</v>
      </c>
      <c r="E5834" s="62" t="s">
        <v>31671</v>
      </c>
      <c r="F5834" s="62" t="s">
        <v>15768</v>
      </c>
    </row>
    <row r="5835" spans="1:6" x14ac:dyDescent="0.15">
      <c r="A5835" s="87" t="s">
        <v>4873</v>
      </c>
      <c r="B5835" s="91" t="s">
        <v>33466</v>
      </c>
      <c r="C5835" s="91" t="s">
        <v>33467</v>
      </c>
      <c r="D5835" s="91" t="s">
        <v>33468</v>
      </c>
      <c r="E5835" s="62" t="s">
        <v>31671</v>
      </c>
      <c r="F5835" s="62" t="s">
        <v>15768</v>
      </c>
    </row>
    <row r="5836" spans="1:6" x14ac:dyDescent="0.15">
      <c r="A5836" s="87" t="s">
        <v>4876</v>
      </c>
      <c r="B5836" s="91" t="s">
        <v>33469</v>
      </c>
      <c r="C5836" s="91" t="s">
        <v>33470</v>
      </c>
      <c r="D5836" s="91" t="s">
        <v>33471</v>
      </c>
      <c r="E5836" s="62" t="s">
        <v>31671</v>
      </c>
      <c r="F5836" s="62" t="s">
        <v>15768</v>
      </c>
    </row>
    <row r="5837" spans="1:6" x14ac:dyDescent="0.15">
      <c r="A5837" s="87" t="s">
        <v>4879</v>
      </c>
      <c r="B5837" s="91" t="s">
        <v>33472</v>
      </c>
      <c r="C5837" s="91" t="s">
        <v>33473</v>
      </c>
      <c r="D5837" s="91" t="s">
        <v>33474</v>
      </c>
      <c r="E5837" s="62" t="s">
        <v>31671</v>
      </c>
      <c r="F5837" s="62" t="s">
        <v>15768</v>
      </c>
    </row>
    <row r="5838" spans="1:6" x14ac:dyDescent="0.15">
      <c r="A5838" s="87" t="s">
        <v>4881</v>
      </c>
      <c r="B5838" s="91" t="s">
        <v>33475</v>
      </c>
      <c r="C5838" s="91" t="s">
        <v>33476</v>
      </c>
      <c r="D5838" s="91" t="s">
        <v>33477</v>
      </c>
      <c r="E5838" s="62" t="s">
        <v>31671</v>
      </c>
      <c r="F5838" s="62" t="s">
        <v>15768</v>
      </c>
    </row>
    <row r="5839" spans="1:6" x14ac:dyDescent="0.15">
      <c r="A5839" s="87" t="s">
        <v>4884</v>
      </c>
      <c r="B5839" s="91" t="s">
        <v>33478</v>
      </c>
      <c r="C5839" s="91" t="s">
        <v>33479</v>
      </c>
      <c r="D5839" s="91" t="s">
        <v>33480</v>
      </c>
      <c r="E5839" s="62" t="s">
        <v>31671</v>
      </c>
      <c r="F5839" s="62" t="s">
        <v>15768</v>
      </c>
    </row>
    <row r="5840" spans="1:6" x14ac:dyDescent="0.15">
      <c r="A5840" s="87" t="s">
        <v>4887</v>
      </c>
      <c r="B5840" s="91" t="s">
        <v>33481</v>
      </c>
      <c r="C5840" s="91" t="s">
        <v>33482</v>
      </c>
      <c r="D5840" s="91" t="s">
        <v>33483</v>
      </c>
      <c r="E5840" s="62" t="s">
        <v>31671</v>
      </c>
      <c r="F5840" s="62" t="s">
        <v>15768</v>
      </c>
    </row>
    <row r="5841" spans="1:6" x14ac:dyDescent="0.15">
      <c r="A5841" s="87" t="s">
        <v>4889</v>
      </c>
      <c r="B5841" s="91" t="s">
        <v>33484</v>
      </c>
      <c r="C5841" s="91" t="s">
        <v>33485</v>
      </c>
      <c r="D5841" s="91" t="s">
        <v>33486</v>
      </c>
      <c r="E5841" s="62" t="s">
        <v>31671</v>
      </c>
      <c r="F5841" s="62" t="s">
        <v>15768</v>
      </c>
    </row>
    <row r="5842" spans="1:6" x14ac:dyDescent="0.15">
      <c r="A5842" s="87" t="s">
        <v>4892</v>
      </c>
      <c r="B5842" s="91" t="s">
        <v>33487</v>
      </c>
      <c r="C5842" s="91" t="s">
        <v>33488</v>
      </c>
      <c r="D5842" s="91" t="s">
        <v>33489</v>
      </c>
      <c r="E5842" s="62" t="s">
        <v>31671</v>
      </c>
      <c r="F5842" s="62" t="s">
        <v>15768</v>
      </c>
    </row>
    <row r="5843" spans="1:6" x14ac:dyDescent="0.15">
      <c r="A5843" s="87" t="s">
        <v>4895</v>
      </c>
      <c r="B5843" s="91" t="s">
        <v>33490</v>
      </c>
      <c r="C5843" s="91" t="s">
        <v>33491</v>
      </c>
      <c r="D5843" s="91" t="s">
        <v>33492</v>
      </c>
      <c r="E5843" s="62" t="s">
        <v>31671</v>
      </c>
      <c r="F5843" s="62" t="s">
        <v>15768</v>
      </c>
    </row>
    <row r="5844" spans="1:6" x14ac:dyDescent="0.15">
      <c r="A5844" s="87" t="s">
        <v>4898</v>
      </c>
      <c r="B5844" s="91" t="s">
        <v>33493</v>
      </c>
      <c r="C5844" s="91" t="s">
        <v>33494</v>
      </c>
      <c r="D5844" s="91" t="s">
        <v>33495</v>
      </c>
      <c r="E5844" s="62" t="s">
        <v>31671</v>
      </c>
      <c r="F5844" s="62" t="s">
        <v>15768</v>
      </c>
    </row>
    <row r="5845" spans="1:6" x14ac:dyDescent="0.15">
      <c r="A5845" s="87" t="s">
        <v>4901</v>
      </c>
      <c r="B5845" s="91" t="s">
        <v>33496</v>
      </c>
      <c r="C5845" s="91" t="s">
        <v>33497</v>
      </c>
      <c r="D5845" s="91" t="s">
        <v>33498</v>
      </c>
      <c r="E5845" s="62" t="s">
        <v>31671</v>
      </c>
      <c r="F5845" s="62" t="s">
        <v>15768</v>
      </c>
    </row>
    <row r="5846" spans="1:6" x14ac:dyDescent="0.15">
      <c r="A5846" s="87" t="s">
        <v>4904</v>
      </c>
      <c r="B5846" s="91" t="s">
        <v>33499</v>
      </c>
      <c r="C5846" s="91" t="s">
        <v>33500</v>
      </c>
      <c r="D5846" s="91" t="s">
        <v>33501</v>
      </c>
      <c r="E5846" s="62" t="s">
        <v>31671</v>
      </c>
      <c r="F5846" s="62" t="s">
        <v>15768</v>
      </c>
    </row>
    <row r="5847" spans="1:6" x14ac:dyDescent="0.15">
      <c r="A5847" s="87" t="s">
        <v>4907</v>
      </c>
      <c r="B5847" s="91" t="s">
        <v>33502</v>
      </c>
      <c r="C5847" s="91" t="s">
        <v>33503</v>
      </c>
      <c r="D5847" s="91" t="s">
        <v>33504</v>
      </c>
      <c r="E5847" s="62" t="s">
        <v>31671</v>
      </c>
      <c r="F5847" s="62" t="s">
        <v>15768</v>
      </c>
    </row>
    <row r="5848" spans="1:6" x14ac:dyDescent="0.15">
      <c r="A5848" s="87" t="s">
        <v>4910</v>
      </c>
      <c r="B5848" s="91" t="s">
        <v>33505</v>
      </c>
      <c r="C5848" s="91" t="s">
        <v>33506</v>
      </c>
      <c r="D5848" s="91" t="s">
        <v>33507</v>
      </c>
      <c r="E5848" s="62" t="s">
        <v>31671</v>
      </c>
      <c r="F5848" s="62" t="s">
        <v>15768</v>
      </c>
    </row>
    <row r="5849" spans="1:6" x14ac:dyDescent="0.15">
      <c r="A5849" s="87" t="s">
        <v>4913</v>
      </c>
      <c r="B5849" s="91" t="s">
        <v>33508</v>
      </c>
      <c r="C5849" s="91" t="s">
        <v>33509</v>
      </c>
      <c r="D5849" s="91" t="s">
        <v>33510</v>
      </c>
      <c r="E5849" s="62" t="s">
        <v>31671</v>
      </c>
      <c r="F5849" s="62" t="s">
        <v>15768</v>
      </c>
    </row>
    <row r="5850" spans="1:6" x14ac:dyDescent="0.15">
      <c r="A5850" s="87" t="s">
        <v>4916</v>
      </c>
      <c r="B5850" s="91" t="s">
        <v>33511</v>
      </c>
      <c r="C5850" s="91" t="s">
        <v>33512</v>
      </c>
      <c r="D5850" s="91" t="s">
        <v>33513</v>
      </c>
      <c r="E5850" s="62" t="s">
        <v>31671</v>
      </c>
      <c r="F5850" s="62" t="s">
        <v>15768</v>
      </c>
    </row>
    <row r="5851" spans="1:6" x14ac:dyDescent="0.15">
      <c r="A5851" s="87" t="s">
        <v>4918</v>
      </c>
      <c r="B5851" s="91" t="s">
        <v>33514</v>
      </c>
      <c r="C5851" s="91" t="s">
        <v>33515</v>
      </c>
      <c r="D5851" s="91" t="s">
        <v>33516</v>
      </c>
      <c r="E5851" s="62" t="s">
        <v>31671</v>
      </c>
      <c r="F5851" s="62" t="s">
        <v>15768</v>
      </c>
    </row>
    <row r="5852" spans="1:6" x14ac:dyDescent="0.15">
      <c r="A5852" s="87" t="s">
        <v>4921</v>
      </c>
      <c r="B5852" s="91" t="s">
        <v>33517</v>
      </c>
      <c r="C5852" s="91" t="s">
        <v>33518</v>
      </c>
      <c r="D5852" s="91" t="s">
        <v>33519</v>
      </c>
      <c r="E5852" s="62" t="s">
        <v>31671</v>
      </c>
      <c r="F5852" s="62" t="s">
        <v>15768</v>
      </c>
    </row>
    <row r="5853" spans="1:6" x14ac:dyDescent="0.15">
      <c r="A5853" s="87" t="s">
        <v>4924</v>
      </c>
      <c r="B5853" s="91" t="s">
        <v>33520</v>
      </c>
      <c r="C5853" s="91" t="s">
        <v>33521</v>
      </c>
      <c r="D5853" s="91" t="s">
        <v>33522</v>
      </c>
      <c r="E5853" s="62" t="s">
        <v>31671</v>
      </c>
      <c r="F5853" s="62" t="s">
        <v>15768</v>
      </c>
    </row>
    <row r="5854" spans="1:6" x14ac:dyDescent="0.15">
      <c r="A5854" s="87" t="s">
        <v>4927</v>
      </c>
      <c r="B5854" s="91" t="s">
        <v>33523</v>
      </c>
      <c r="C5854" s="91" t="s">
        <v>33524</v>
      </c>
      <c r="D5854" s="91" t="s">
        <v>33525</v>
      </c>
      <c r="E5854" s="62" t="s">
        <v>31671</v>
      </c>
      <c r="F5854" s="62" t="s">
        <v>15768</v>
      </c>
    </row>
    <row r="5855" spans="1:6" x14ac:dyDescent="0.15">
      <c r="A5855" s="87" t="s">
        <v>4930</v>
      </c>
      <c r="B5855" s="91" t="s">
        <v>33526</v>
      </c>
      <c r="C5855" s="91" t="s">
        <v>33527</v>
      </c>
      <c r="D5855" s="91" t="s">
        <v>33528</v>
      </c>
      <c r="E5855" s="62" t="s">
        <v>31671</v>
      </c>
      <c r="F5855" s="62" t="s">
        <v>15768</v>
      </c>
    </row>
    <row r="5856" spans="1:6" x14ac:dyDescent="0.15">
      <c r="A5856" s="87" t="s">
        <v>4933</v>
      </c>
      <c r="B5856" s="91" t="s">
        <v>33529</v>
      </c>
      <c r="C5856" s="91" t="s">
        <v>33530</v>
      </c>
      <c r="D5856" s="91" t="s">
        <v>33531</v>
      </c>
      <c r="E5856" s="62" t="s">
        <v>31671</v>
      </c>
      <c r="F5856" s="62" t="s">
        <v>15768</v>
      </c>
    </row>
    <row r="5857" spans="1:6" x14ac:dyDescent="0.15">
      <c r="A5857" s="87" t="s">
        <v>4936</v>
      </c>
      <c r="B5857" s="91" t="s">
        <v>33532</v>
      </c>
      <c r="C5857" s="91" t="s">
        <v>33533</v>
      </c>
      <c r="D5857" s="91" t="s">
        <v>33534</v>
      </c>
      <c r="E5857" s="62" t="s">
        <v>31671</v>
      </c>
      <c r="F5857" s="62" t="s">
        <v>15768</v>
      </c>
    </row>
    <row r="5858" spans="1:6" x14ac:dyDescent="0.15">
      <c r="A5858" s="87" t="s">
        <v>4938</v>
      </c>
      <c r="B5858" s="91" t="s">
        <v>33535</v>
      </c>
      <c r="C5858" s="91" t="s">
        <v>33536</v>
      </c>
      <c r="D5858" s="91" t="s">
        <v>33537</v>
      </c>
      <c r="E5858" s="62" t="s">
        <v>31671</v>
      </c>
      <c r="F5858" s="62" t="s">
        <v>15768</v>
      </c>
    </row>
    <row r="5859" spans="1:6" x14ac:dyDescent="0.15">
      <c r="A5859" s="87" t="s">
        <v>4941</v>
      </c>
      <c r="B5859" s="91" t="s">
        <v>33538</v>
      </c>
      <c r="C5859" s="91" t="s">
        <v>33539</v>
      </c>
      <c r="D5859" s="91" t="s">
        <v>33540</v>
      </c>
      <c r="E5859" s="62" t="s">
        <v>31671</v>
      </c>
      <c r="F5859" s="62" t="s">
        <v>15768</v>
      </c>
    </row>
    <row r="5860" spans="1:6" x14ac:dyDescent="0.15">
      <c r="A5860" s="87" t="s">
        <v>4944</v>
      </c>
      <c r="B5860" s="91" t="s">
        <v>33541</v>
      </c>
      <c r="C5860" s="91" t="s">
        <v>33542</v>
      </c>
      <c r="D5860" s="91" t="s">
        <v>33543</v>
      </c>
      <c r="E5860" s="62" t="s">
        <v>31671</v>
      </c>
      <c r="F5860" s="62" t="s">
        <v>15768</v>
      </c>
    </row>
    <row r="5861" spans="1:6" x14ac:dyDescent="0.15">
      <c r="A5861" s="87" t="s">
        <v>4947</v>
      </c>
      <c r="B5861" s="91" t="s">
        <v>33544</v>
      </c>
      <c r="C5861" s="91" t="s">
        <v>33545</v>
      </c>
      <c r="D5861" s="91" t="s">
        <v>33546</v>
      </c>
      <c r="E5861" s="62" t="s">
        <v>31671</v>
      </c>
      <c r="F5861" s="62" t="s">
        <v>15768</v>
      </c>
    </row>
    <row r="5862" spans="1:6" x14ac:dyDescent="0.15">
      <c r="A5862" s="87" t="s">
        <v>4950</v>
      </c>
      <c r="B5862" s="91" t="s">
        <v>33547</v>
      </c>
      <c r="C5862" s="91" t="s">
        <v>33548</v>
      </c>
      <c r="D5862" s="91" t="s">
        <v>33549</v>
      </c>
      <c r="E5862" s="62" t="s">
        <v>31671</v>
      </c>
      <c r="F5862" s="62" t="s">
        <v>15768</v>
      </c>
    </row>
    <row r="5863" spans="1:6" x14ac:dyDescent="0.15">
      <c r="A5863" s="87" t="s">
        <v>4953</v>
      </c>
      <c r="B5863" s="91" t="s">
        <v>33550</v>
      </c>
      <c r="C5863" s="91" t="s">
        <v>33551</v>
      </c>
      <c r="D5863" s="91" t="s">
        <v>33552</v>
      </c>
      <c r="E5863" s="62" t="s">
        <v>31671</v>
      </c>
      <c r="F5863" s="62" t="s">
        <v>15768</v>
      </c>
    </row>
    <row r="5864" spans="1:6" x14ac:dyDescent="0.15">
      <c r="A5864" s="87" t="s">
        <v>4956</v>
      </c>
      <c r="B5864" s="91" t="s">
        <v>33553</v>
      </c>
      <c r="C5864" s="91" t="s">
        <v>33554</v>
      </c>
      <c r="D5864" s="91" t="s">
        <v>33555</v>
      </c>
      <c r="E5864" s="62" t="s">
        <v>31671</v>
      </c>
      <c r="F5864" s="62" t="s">
        <v>15768</v>
      </c>
    </row>
    <row r="5865" spans="1:6" x14ac:dyDescent="0.15">
      <c r="A5865" s="87" t="s">
        <v>4959</v>
      </c>
      <c r="B5865" s="91" t="s">
        <v>33556</v>
      </c>
      <c r="C5865" s="91" t="s">
        <v>33557</v>
      </c>
      <c r="D5865" s="91" t="s">
        <v>33558</v>
      </c>
      <c r="E5865" s="62" t="s">
        <v>31671</v>
      </c>
      <c r="F5865" s="62" t="s">
        <v>15768</v>
      </c>
    </row>
    <row r="5866" spans="1:6" x14ac:dyDescent="0.15">
      <c r="A5866" s="87" t="s">
        <v>4962</v>
      </c>
      <c r="B5866" s="91" t="s">
        <v>33559</v>
      </c>
      <c r="C5866" s="91" t="s">
        <v>33560</v>
      </c>
      <c r="D5866" s="91" t="s">
        <v>33561</v>
      </c>
      <c r="E5866" s="62" t="s">
        <v>31671</v>
      </c>
      <c r="F5866" s="62" t="s">
        <v>15768</v>
      </c>
    </row>
    <row r="5867" spans="1:6" x14ac:dyDescent="0.15">
      <c r="A5867" s="87" t="s">
        <v>4965</v>
      </c>
      <c r="B5867" s="91" t="s">
        <v>33562</v>
      </c>
      <c r="C5867" s="91" t="s">
        <v>33563</v>
      </c>
      <c r="D5867" s="91" t="s">
        <v>33564</v>
      </c>
      <c r="E5867" s="62" t="s">
        <v>31671</v>
      </c>
      <c r="F5867" s="62" t="s">
        <v>15768</v>
      </c>
    </row>
    <row r="5868" spans="1:6" x14ac:dyDescent="0.15">
      <c r="A5868" s="87" t="s">
        <v>4968</v>
      </c>
      <c r="B5868" s="91" t="s">
        <v>33565</v>
      </c>
      <c r="C5868" s="91" t="s">
        <v>33566</v>
      </c>
      <c r="D5868" s="91" t="s">
        <v>33567</v>
      </c>
      <c r="E5868" s="62" t="s">
        <v>31671</v>
      </c>
      <c r="F5868" s="62" t="s">
        <v>15768</v>
      </c>
    </row>
    <row r="5869" spans="1:6" x14ac:dyDescent="0.15">
      <c r="A5869" s="87" t="s">
        <v>4971</v>
      </c>
      <c r="B5869" s="91" t="s">
        <v>33568</v>
      </c>
      <c r="C5869" s="91" t="s">
        <v>33569</v>
      </c>
      <c r="D5869" s="91" t="s">
        <v>33570</v>
      </c>
      <c r="E5869" s="62" t="s">
        <v>31671</v>
      </c>
      <c r="F5869" s="62" t="s">
        <v>15768</v>
      </c>
    </row>
    <row r="5870" spans="1:6" x14ac:dyDescent="0.15">
      <c r="A5870" s="87" t="s">
        <v>4974</v>
      </c>
      <c r="B5870" s="91" t="s">
        <v>33571</v>
      </c>
      <c r="C5870" s="91" t="s">
        <v>33572</v>
      </c>
      <c r="D5870" s="91" t="s">
        <v>33573</v>
      </c>
      <c r="E5870" s="62" t="s">
        <v>31671</v>
      </c>
      <c r="F5870" s="62" t="s">
        <v>15768</v>
      </c>
    </row>
    <row r="5871" spans="1:6" x14ac:dyDescent="0.15">
      <c r="A5871" s="87" t="s">
        <v>4977</v>
      </c>
      <c r="B5871" s="91" t="s">
        <v>33574</v>
      </c>
      <c r="C5871" s="91" t="s">
        <v>33575</v>
      </c>
      <c r="D5871" s="91" t="s">
        <v>33576</v>
      </c>
      <c r="E5871" s="62" t="s">
        <v>31671</v>
      </c>
      <c r="F5871" s="62" t="s">
        <v>15768</v>
      </c>
    </row>
    <row r="5872" spans="1:6" x14ac:dyDescent="0.15">
      <c r="A5872" s="87" t="s">
        <v>4980</v>
      </c>
      <c r="B5872" s="91" t="s">
        <v>33577</v>
      </c>
      <c r="C5872" s="91" t="s">
        <v>33578</v>
      </c>
      <c r="D5872" s="91" t="s">
        <v>33579</v>
      </c>
      <c r="E5872" s="62" t="s">
        <v>31671</v>
      </c>
      <c r="F5872" s="62" t="s">
        <v>15768</v>
      </c>
    </row>
    <row r="5873" spans="1:6" x14ac:dyDescent="0.15">
      <c r="A5873" s="87" t="s">
        <v>4983</v>
      </c>
      <c r="B5873" s="91" t="s">
        <v>33580</v>
      </c>
      <c r="C5873" s="91" t="s">
        <v>33581</v>
      </c>
      <c r="D5873" s="91" t="s">
        <v>33582</v>
      </c>
      <c r="E5873" s="62" t="s">
        <v>31671</v>
      </c>
      <c r="F5873" s="62" t="s">
        <v>15768</v>
      </c>
    </row>
    <row r="5874" spans="1:6" x14ac:dyDescent="0.15">
      <c r="A5874" s="87" t="s">
        <v>4986</v>
      </c>
      <c r="B5874" s="91" t="s">
        <v>33583</v>
      </c>
      <c r="C5874" s="91" t="s">
        <v>33584</v>
      </c>
      <c r="D5874" s="91" t="s">
        <v>33585</v>
      </c>
      <c r="E5874" s="62" t="s">
        <v>31671</v>
      </c>
      <c r="F5874" s="62" t="s">
        <v>15768</v>
      </c>
    </row>
    <row r="5875" spans="1:6" x14ac:dyDescent="0.15">
      <c r="A5875" s="87" t="s">
        <v>4989</v>
      </c>
      <c r="B5875" s="91" t="s">
        <v>33586</v>
      </c>
      <c r="C5875" s="91" t="s">
        <v>33587</v>
      </c>
      <c r="D5875" s="91" t="s">
        <v>33588</v>
      </c>
      <c r="E5875" s="62" t="s">
        <v>31671</v>
      </c>
      <c r="F5875" s="62" t="s">
        <v>15768</v>
      </c>
    </row>
    <row r="5876" spans="1:6" x14ac:dyDescent="0.15">
      <c r="A5876" s="87" t="s">
        <v>4992</v>
      </c>
      <c r="B5876" s="91" t="s">
        <v>33589</v>
      </c>
      <c r="C5876" s="91" t="s">
        <v>33590</v>
      </c>
      <c r="D5876" s="91" t="s">
        <v>33591</v>
      </c>
      <c r="E5876" s="62" t="s">
        <v>31671</v>
      </c>
      <c r="F5876" s="62" t="s">
        <v>15768</v>
      </c>
    </row>
    <row r="5877" spans="1:6" x14ac:dyDescent="0.15">
      <c r="A5877" s="87" t="s">
        <v>4995</v>
      </c>
      <c r="B5877" s="91" t="s">
        <v>33592</v>
      </c>
      <c r="C5877" s="91" t="s">
        <v>33593</v>
      </c>
      <c r="D5877" s="91" t="s">
        <v>33594</v>
      </c>
      <c r="E5877" s="62" t="s">
        <v>31671</v>
      </c>
      <c r="F5877" s="62" t="s">
        <v>15768</v>
      </c>
    </row>
    <row r="5878" spans="1:6" x14ac:dyDescent="0.15">
      <c r="A5878" s="87" t="s">
        <v>4998</v>
      </c>
      <c r="B5878" s="91" t="s">
        <v>33595</v>
      </c>
      <c r="C5878" s="91" t="s">
        <v>33596</v>
      </c>
      <c r="D5878" s="91" t="s">
        <v>33597</v>
      </c>
      <c r="E5878" s="62" t="s">
        <v>31671</v>
      </c>
      <c r="F5878" s="62" t="s">
        <v>15768</v>
      </c>
    </row>
    <row r="5879" spans="1:6" x14ac:dyDescent="0.15">
      <c r="A5879" s="87" t="s">
        <v>5001</v>
      </c>
      <c r="B5879" s="91" t="s">
        <v>33598</v>
      </c>
      <c r="C5879" s="91" t="s">
        <v>33599</v>
      </c>
      <c r="D5879" s="91" t="s">
        <v>33600</v>
      </c>
      <c r="E5879" s="62" t="s">
        <v>31671</v>
      </c>
      <c r="F5879" s="62" t="s">
        <v>15768</v>
      </c>
    </row>
    <row r="5880" spans="1:6" x14ac:dyDescent="0.15">
      <c r="A5880" s="87" t="s">
        <v>5004</v>
      </c>
      <c r="B5880" s="91" t="s">
        <v>33601</v>
      </c>
      <c r="C5880" s="91" t="s">
        <v>33602</v>
      </c>
      <c r="D5880" s="91" t="s">
        <v>33603</v>
      </c>
      <c r="E5880" s="62" t="s">
        <v>31671</v>
      </c>
      <c r="F5880" s="62" t="s">
        <v>15768</v>
      </c>
    </row>
    <row r="5881" spans="1:6" x14ac:dyDescent="0.15">
      <c r="A5881" s="87" t="s">
        <v>5007</v>
      </c>
      <c r="B5881" s="91" t="s">
        <v>33604</v>
      </c>
      <c r="C5881" s="91" t="s">
        <v>33605</v>
      </c>
      <c r="D5881" s="91" t="s">
        <v>33606</v>
      </c>
      <c r="E5881" s="62" t="s">
        <v>31671</v>
      </c>
      <c r="F5881" s="62" t="s">
        <v>15768</v>
      </c>
    </row>
    <row r="5882" spans="1:6" x14ac:dyDescent="0.15">
      <c r="A5882" s="87" t="s">
        <v>5010</v>
      </c>
      <c r="B5882" s="91" t="s">
        <v>33607</v>
      </c>
      <c r="C5882" s="91" t="s">
        <v>33608</v>
      </c>
      <c r="D5882" s="91" t="s">
        <v>33609</v>
      </c>
      <c r="E5882" s="62" t="s">
        <v>31671</v>
      </c>
      <c r="F5882" s="62" t="s">
        <v>15768</v>
      </c>
    </row>
    <row r="5883" spans="1:6" x14ac:dyDescent="0.15">
      <c r="A5883" s="87" t="s">
        <v>5013</v>
      </c>
      <c r="B5883" s="91" t="s">
        <v>33610</v>
      </c>
      <c r="C5883" s="91" t="s">
        <v>33611</v>
      </c>
      <c r="D5883" s="91" t="s">
        <v>33612</v>
      </c>
      <c r="E5883" s="62" t="s">
        <v>31671</v>
      </c>
      <c r="F5883" s="62" t="s">
        <v>15768</v>
      </c>
    </row>
    <row r="5884" spans="1:6" x14ac:dyDescent="0.15">
      <c r="A5884" s="87" t="s">
        <v>5015</v>
      </c>
      <c r="B5884" s="91" t="s">
        <v>33613</v>
      </c>
      <c r="C5884" s="91" t="s">
        <v>33614</v>
      </c>
      <c r="D5884" s="91" t="s">
        <v>33615</v>
      </c>
      <c r="E5884" s="62" t="s">
        <v>31671</v>
      </c>
      <c r="F5884" s="62" t="s">
        <v>15768</v>
      </c>
    </row>
    <row r="5885" spans="1:6" x14ac:dyDescent="0.15">
      <c r="A5885" s="87" t="s">
        <v>5018</v>
      </c>
      <c r="B5885" s="91" t="s">
        <v>33616</v>
      </c>
      <c r="C5885" s="91" t="s">
        <v>33617</v>
      </c>
      <c r="D5885" s="91" t="s">
        <v>33618</v>
      </c>
      <c r="E5885" s="62" t="s">
        <v>31671</v>
      </c>
      <c r="F5885" s="62" t="s">
        <v>15768</v>
      </c>
    </row>
    <row r="5886" spans="1:6" x14ac:dyDescent="0.15">
      <c r="A5886" s="87" t="s">
        <v>5021</v>
      </c>
      <c r="B5886" s="91" t="s">
        <v>33619</v>
      </c>
      <c r="C5886" s="91" t="s">
        <v>33620</v>
      </c>
      <c r="D5886" s="91" t="s">
        <v>33621</v>
      </c>
      <c r="E5886" s="62" t="s">
        <v>31671</v>
      </c>
      <c r="F5886" s="62" t="s">
        <v>15768</v>
      </c>
    </row>
    <row r="5887" spans="1:6" x14ac:dyDescent="0.15">
      <c r="A5887" s="87" t="s">
        <v>5024</v>
      </c>
      <c r="B5887" s="91" t="s">
        <v>33622</v>
      </c>
      <c r="C5887" s="91" t="s">
        <v>33623</v>
      </c>
      <c r="D5887" s="91" t="s">
        <v>33624</v>
      </c>
      <c r="E5887" s="62" t="s">
        <v>31671</v>
      </c>
      <c r="F5887" s="62" t="s">
        <v>15768</v>
      </c>
    </row>
    <row r="5888" spans="1:6" x14ac:dyDescent="0.15">
      <c r="A5888" s="87" t="s">
        <v>5027</v>
      </c>
      <c r="B5888" s="91" t="s">
        <v>33625</v>
      </c>
      <c r="C5888" s="91" t="s">
        <v>33626</v>
      </c>
      <c r="D5888" s="91" t="s">
        <v>33627</v>
      </c>
      <c r="E5888" s="62" t="s">
        <v>31671</v>
      </c>
      <c r="F5888" s="62" t="s">
        <v>15768</v>
      </c>
    </row>
    <row r="5889" spans="1:6" x14ac:dyDescent="0.15">
      <c r="A5889" s="87" t="s">
        <v>5030</v>
      </c>
      <c r="B5889" s="91" t="s">
        <v>33628</v>
      </c>
      <c r="C5889" s="91" t="s">
        <v>33629</v>
      </c>
      <c r="D5889" s="91" t="s">
        <v>33630</v>
      </c>
      <c r="E5889" s="62" t="s">
        <v>31671</v>
      </c>
      <c r="F5889" s="62" t="s">
        <v>15768</v>
      </c>
    </row>
    <row r="5890" spans="1:6" x14ac:dyDescent="0.15">
      <c r="A5890" s="87" t="s">
        <v>5033</v>
      </c>
      <c r="B5890" s="91" t="s">
        <v>33631</v>
      </c>
      <c r="C5890" s="91" t="s">
        <v>33632</v>
      </c>
      <c r="D5890" s="91" t="s">
        <v>33633</v>
      </c>
      <c r="E5890" s="62" t="s">
        <v>31671</v>
      </c>
      <c r="F5890" s="62" t="s">
        <v>15768</v>
      </c>
    </row>
    <row r="5891" spans="1:6" x14ac:dyDescent="0.15">
      <c r="A5891" s="87" t="s">
        <v>5035</v>
      </c>
      <c r="B5891" s="91" t="s">
        <v>33634</v>
      </c>
      <c r="C5891" s="91" t="s">
        <v>33635</v>
      </c>
      <c r="D5891" s="91" t="s">
        <v>33636</v>
      </c>
      <c r="E5891" s="62" t="s">
        <v>31671</v>
      </c>
      <c r="F5891" s="62" t="s">
        <v>15768</v>
      </c>
    </row>
    <row r="5892" spans="1:6" x14ac:dyDescent="0.15">
      <c r="A5892" s="87" t="s">
        <v>5038</v>
      </c>
      <c r="B5892" s="91" t="s">
        <v>33637</v>
      </c>
      <c r="C5892" s="91" t="s">
        <v>33638</v>
      </c>
      <c r="D5892" s="91" t="s">
        <v>33639</v>
      </c>
      <c r="E5892" s="62" t="s">
        <v>31671</v>
      </c>
      <c r="F5892" s="62" t="s">
        <v>15768</v>
      </c>
    </row>
    <row r="5893" spans="1:6" x14ac:dyDescent="0.15">
      <c r="A5893" s="87" t="s">
        <v>5041</v>
      </c>
      <c r="B5893" s="91" t="s">
        <v>33640</v>
      </c>
      <c r="C5893" s="91" t="s">
        <v>33641</v>
      </c>
      <c r="D5893" s="91" t="s">
        <v>33642</v>
      </c>
      <c r="E5893" s="62" t="s">
        <v>31671</v>
      </c>
      <c r="F5893" s="62" t="s">
        <v>15768</v>
      </c>
    </row>
    <row r="5894" spans="1:6" x14ac:dyDescent="0.15">
      <c r="A5894" s="87" t="s">
        <v>5044</v>
      </c>
      <c r="B5894" s="91" t="s">
        <v>33643</v>
      </c>
      <c r="C5894" s="91" t="s">
        <v>33644</v>
      </c>
      <c r="D5894" s="91" t="s">
        <v>33645</v>
      </c>
      <c r="E5894" s="62" t="s">
        <v>31671</v>
      </c>
      <c r="F5894" s="62" t="s">
        <v>15768</v>
      </c>
    </row>
    <row r="5895" spans="1:6" x14ac:dyDescent="0.15">
      <c r="A5895" s="87" t="s">
        <v>5047</v>
      </c>
      <c r="B5895" s="91" t="s">
        <v>33646</v>
      </c>
      <c r="C5895" s="91" t="s">
        <v>33647</v>
      </c>
      <c r="D5895" s="91" t="s">
        <v>33648</v>
      </c>
      <c r="E5895" s="62" t="s">
        <v>31671</v>
      </c>
      <c r="F5895" s="62" t="s">
        <v>15768</v>
      </c>
    </row>
    <row r="5896" spans="1:6" x14ac:dyDescent="0.15">
      <c r="A5896" s="87" t="s">
        <v>5050</v>
      </c>
      <c r="B5896" s="91" t="s">
        <v>33649</v>
      </c>
      <c r="C5896" s="91" t="s">
        <v>33650</v>
      </c>
      <c r="D5896" s="91" t="s">
        <v>33651</v>
      </c>
      <c r="E5896" s="62" t="s">
        <v>31671</v>
      </c>
      <c r="F5896" s="62" t="s">
        <v>15768</v>
      </c>
    </row>
    <row r="5897" spans="1:6" x14ac:dyDescent="0.15">
      <c r="A5897" s="87" t="s">
        <v>5053</v>
      </c>
      <c r="B5897" s="91" t="s">
        <v>33652</v>
      </c>
      <c r="C5897" s="91" t="s">
        <v>33653</v>
      </c>
      <c r="D5897" s="91" t="s">
        <v>33654</v>
      </c>
      <c r="E5897" s="62" t="s">
        <v>31671</v>
      </c>
      <c r="F5897" s="62" t="s">
        <v>15768</v>
      </c>
    </row>
    <row r="5898" spans="1:6" x14ac:dyDescent="0.15">
      <c r="A5898" s="87" t="s">
        <v>5056</v>
      </c>
      <c r="B5898" s="91" t="s">
        <v>33655</v>
      </c>
      <c r="C5898" s="91" t="s">
        <v>33656</v>
      </c>
      <c r="D5898" s="91" t="s">
        <v>33657</v>
      </c>
      <c r="E5898" s="62" t="s">
        <v>31671</v>
      </c>
      <c r="F5898" s="62" t="s">
        <v>15768</v>
      </c>
    </row>
    <row r="5899" spans="1:6" x14ac:dyDescent="0.15">
      <c r="A5899" s="87" t="s">
        <v>5059</v>
      </c>
      <c r="B5899" s="91" t="s">
        <v>33658</v>
      </c>
      <c r="C5899" s="91" t="s">
        <v>33659</v>
      </c>
      <c r="D5899" s="91" t="s">
        <v>33660</v>
      </c>
      <c r="E5899" s="62" t="s">
        <v>31671</v>
      </c>
      <c r="F5899" s="62" t="s">
        <v>15768</v>
      </c>
    </row>
    <row r="5900" spans="1:6" x14ac:dyDescent="0.15">
      <c r="A5900" s="87" t="s">
        <v>5062</v>
      </c>
      <c r="B5900" s="91" t="s">
        <v>33661</v>
      </c>
      <c r="C5900" s="91" t="s">
        <v>33662</v>
      </c>
      <c r="D5900" s="91" t="s">
        <v>33663</v>
      </c>
      <c r="E5900" s="62" t="s">
        <v>31671</v>
      </c>
      <c r="F5900" s="62" t="s">
        <v>15768</v>
      </c>
    </row>
    <row r="5901" spans="1:6" x14ac:dyDescent="0.15">
      <c r="A5901" s="87" t="s">
        <v>5065</v>
      </c>
      <c r="B5901" s="91" t="s">
        <v>33664</v>
      </c>
      <c r="C5901" s="91" t="s">
        <v>33665</v>
      </c>
      <c r="D5901" s="91" t="s">
        <v>33666</v>
      </c>
      <c r="E5901" s="62" t="s">
        <v>31671</v>
      </c>
      <c r="F5901" s="62" t="s">
        <v>15768</v>
      </c>
    </row>
    <row r="5902" spans="1:6" x14ac:dyDescent="0.15">
      <c r="A5902" s="87" t="s">
        <v>5068</v>
      </c>
      <c r="B5902" s="91" t="s">
        <v>33667</v>
      </c>
      <c r="C5902" s="91" t="s">
        <v>33668</v>
      </c>
      <c r="D5902" s="91" t="s">
        <v>33669</v>
      </c>
      <c r="E5902" s="62" t="s">
        <v>31671</v>
      </c>
      <c r="F5902" s="62" t="s">
        <v>15768</v>
      </c>
    </row>
    <row r="5903" spans="1:6" x14ac:dyDescent="0.15">
      <c r="A5903" s="87" t="s">
        <v>5071</v>
      </c>
      <c r="B5903" s="91" t="s">
        <v>33670</v>
      </c>
      <c r="C5903" s="91" t="s">
        <v>33671</v>
      </c>
      <c r="D5903" s="91" t="s">
        <v>33672</v>
      </c>
      <c r="E5903" s="62" t="s">
        <v>31671</v>
      </c>
      <c r="F5903" s="62" t="s">
        <v>15768</v>
      </c>
    </row>
    <row r="5904" spans="1:6" x14ac:dyDescent="0.15">
      <c r="A5904" s="87" t="s">
        <v>5074</v>
      </c>
      <c r="B5904" s="91" t="s">
        <v>33673</v>
      </c>
      <c r="C5904" s="91" t="s">
        <v>33674</v>
      </c>
      <c r="D5904" s="91" t="s">
        <v>33675</v>
      </c>
      <c r="E5904" s="62" t="s">
        <v>31671</v>
      </c>
      <c r="F5904" s="62" t="s">
        <v>15768</v>
      </c>
    </row>
    <row r="5905" spans="1:6" x14ac:dyDescent="0.15">
      <c r="A5905" s="87" t="s">
        <v>5077</v>
      </c>
      <c r="B5905" s="91" t="s">
        <v>33676</v>
      </c>
      <c r="C5905" s="91" t="s">
        <v>33677</v>
      </c>
      <c r="D5905" s="91" t="s">
        <v>33678</v>
      </c>
      <c r="E5905" s="62" t="s">
        <v>31671</v>
      </c>
      <c r="F5905" s="62" t="s">
        <v>15768</v>
      </c>
    </row>
    <row r="5906" spans="1:6" x14ac:dyDescent="0.15">
      <c r="A5906" s="87" t="s">
        <v>5079</v>
      </c>
      <c r="B5906" s="91" t="s">
        <v>33679</v>
      </c>
      <c r="C5906" s="91" t="s">
        <v>33680</v>
      </c>
      <c r="D5906" s="91" t="s">
        <v>33681</v>
      </c>
      <c r="E5906" s="62" t="s">
        <v>31671</v>
      </c>
      <c r="F5906" s="62" t="s">
        <v>15768</v>
      </c>
    </row>
    <row r="5907" spans="1:6" x14ac:dyDescent="0.15">
      <c r="A5907" s="87" t="s">
        <v>5082</v>
      </c>
      <c r="B5907" s="91" t="s">
        <v>33682</v>
      </c>
      <c r="C5907" s="91" t="s">
        <v>33683</v>
      </c>
      <c r="D5907" s="91" t="s">
        <v>33684</v>
      </c>
      <c r="E5907" s="62" t="s">
        <v>31671</v>
      </c>
      <c r="F5907" s="62" t="s">
        <v>15768</v>
      </c>
    </row>
    <row r="5908" spans="1:6" x14ac:dyDescent="0.15">
      <c r="A5908" s="87" t="s">
        <v>5085</v>
      </c>
      <c r="B5908" s="91" t="s">
        <v>33685</v>
      </c>
      <c r="C5908" s="91" t="s">
        <v>33686</v>
      </c>
      <c r="D5908" s="91" t="s">
        <v>33687</v>
      </c>
      <c r="E5908" s="62" t="s">
        <v>31671</v>
      </c>
      <c r="F5908" s="62" t="s">
        <v>15768</v>
      </c>
    </row>
    <row r="5909" spans="1:6" x14ac:dyDescent="0.15">
      <c r="A5909" s="87" t="s">
        <v>5088</v>
      </c>
      <c r="B5909" s="91" t="s">
        <v>33688</v>
      </c>
      <c r="C5909" s="91" t="s">
        <v>33689</v>
      </c>
      <c r="D5909" s="91" t="s">
        <v>33690</v>
      </c>
      <c r="E5909" s="62" t="s">
        <v>31671</v>
      </c>
      <c r="F5909" s="62" t="s">
        <v>15768</v>
      </c>
    </row>
    <row r="5910" spans="1:6" x14ac:dyDescent="0.15">
      <c r="A5910" s="87" t="s">
        <v>5091</v>
      </c>
      <c r="B5910" s="91" t="s">
        <v>33691</v>
      </c>
      <c r="C5910" s="91" t="s">
        <v>33692</v>
      </c>
      <c r="D5910" s="91" t="s">
        <v>33693</v>
      </c>
      <c r="E5910" s="62" t="s">
        <v>31671</v>
      </c>
      <c r="F5910" s="62" t="s">
        <v>15768</v>
      </c>
    </row>
    <row r="5911" spans="1:6" x14ac:dyDescent="0.15">
      <c r="A5911" s="87" t="s">
        <v>5094</v>
      </c>
      <c r="B5911" s="91" t="s">
        <v>33694</v>
      </c>
      <c r="C5911" s="91" t="s">
        <v>33695</v>
      </c>
      <c r="D5911" s="91" t="s">
        <v>33696</v>
      </c>
      <c r="E5911" s="62" t="s">
        <v>31671</v>
      </c>
      <c r="F5911" s="62" t="s">
        <v>15768</v>
      </c>
    </row>
    <row r="5912" spans="1:6" x14ac:dyDescent="0.15">
      <c r="A5912" s="87" t="s">
        <v>5097</v>
      </c>
      <c r="B5912" s="91" t="s">
        <v>33697</v>
      </c>
      <c r="C5912" s="91" t="s">
        <v>33698</v>
      </c>
      <c r="D5912" s="91" t="s">
        <v>33699</v>
      </c>
      <c r="E5912" s="62" t="s">
        <v>31671</v>
      </c>
      <c r="F5912" s="62" t="s">
        <v>15768</v>
      </c>
    </row>
    <row r="5913" spans="1:6" x14ac:dyDescent="0.15">
      <c r="A5913" s="87" t="s">
        <v>5100</v>
      </c>
      <c r="B5913" s="91" t="s">
        <v>33700</v>
      </c>
      <c r="C5913" s="91" t="s">
        <v>33701</v>
      </c>
      <c r="D5913" s="91" t="s">
        <v>33702</v>
      </c>
      <c r="E5913" s="62" t="s">
        <v>31671</v>
      </c>
      <c r="F5913" s="62" t="s">
        <v>15768</v>
      </c>
    </row>
    <row r="5914" spans="1:6" x14ac:dyDescent="0.15">
      <c r="A5914" s="87" t="s">
        <v>5103</v>
      </c>
      <c r="B5914" s="91" t="s">
        <v>33703</v>
      </c>
      <c r="C5914" s="91" t="s">
        <v>33704</v>
      </c>
      <c r="D5914" s="91" t="s">
        <v>33705</v>
      </c>
      <c r="E5914" s="62" t="s">
        <v>31671</v>
      </c>
      <c r="F5914" s="62" t="s">
        <v>15768</v>
      </c>
    </row>
    <row r="5915" spans="1:6" x14ac:dyDescent="0.15">
      <c r="A5915" s="87" t="s">
        <v>5106</v>
      </c>
      <c r="B5915" s="91" t="s">
        <v>33706</v>
      </c>
      <c r="C5915" s="91" t="s">
        <v>33707</v>
      </c>
      <c r="D5915" s="91" t="s">
        <v>33708</v>
      </c>
      <c r="E5915" s="62" t="s">
        <v>31671</v>
      </c>
      <c r="F5915" s="62" t="s">
        <v>15768</v>
      </c>
    </row>
    <row r="5916" spans="1:6" x14ac:dyDescent="0.15">
      <c r="A5916" s="87" t="s">
        <v>5109</v>
      </c>
      <c r="B5916" s="91" t="s">
        <v>33709</v>
      </c>
      <c r="C5916" s="91" t="s">
        <v>33710</v>
      </c>
      <c r="D5916" s="91" t="s">
        <v>33711</v>
      </c>
      <c r="E5916" s="62" t="s">
        <v>31671</v>
      </c>
      <c r="F5916" s="62" t="s">
        <v>15768</v>
      </c>
    </row>
    <row r="5917" spans="1:6" x14ac:dyDescent="0.15">
      <c r="A5917" s="87" t="s">
        <v>5112</v>
      </c>
      <c r="B5917" s="91" t="s">
        <v>33712</v>
      </c>
      <c r="C5917" s="91" t="s">
        <v>33713</v>
      </c>
      <c r="D5917" s="91" t="s">
        <v>33714</v>
      </c>
      <c r="E5917" s="62" t="s">
        <v>31671</v>
      </c>
      <c r="F5917" s="62" t="s">
        <v>15768</v>
      </c>
    </row>
    <row r="5918" spans="1:6" x14ac:dyDescent="0.15">
      <c r="A5918" s="87" t="s">
        <v>5115</v>
      </c>
      <c r="B5918" s="91" t="s">
        <v>33715</v>
      </c>
      <c r="C5918" s="91" t="s">
        <v>33716</v>
      </c>
      <c r="D5918" s="91" t="s">
        <v>33717</v>
      </c>
      <c r="E5918" s="62" t="s">
        <v>31671</v>
      </c>
      <c r="F5918" s="62" t="s">
        <v>15768</v>
      </c>
    </row>
    <row r="5919" spans="1:6" x14ac:dyDescent="0.15">
      <c r="A5919" s="87" t="s">
        <v>5118</v>
      </c>
      <c r="B5919" s="91" t="s">
        <v>33718</v>
      </c>
      <c r="C5919" s="91" t="s">
        <v>33719</v>
      </c>
      <c r="D5919" s="91" t="s">
        <v>33720</v>
      </c>
      <c r="E5919" s="62" t="s">
        <v>31671</v>
      </c>
      <c r="F5919" s="62" t="s">
        <v>15768</v>
      </c>
    </row>
    <row r="5920" spans="1:6" x14ac:dyDescent="0.15">
      <c r="A5920" s="87" t="s">
        <v>5121</v>
      </c>
      <c r="B5920" s="91" t="s">
        <v>33721</v>
      </c>
      <c r="C5920" s="91" t="s">
        <v>33722</v>
      </c>
      <c r="D5920" s="91" t="s">
        <v>33723</v>
      </c>
      <c r="E5920" s="62" t="s">
        <v>31671</v>
      </c>
      <c r="F5920" s="62" t="s">
        <v>15768</v>
      </c>
    </row>
    <row r="5921" spans="1:6" x14ac:dyDescent="0.15">
      <c r="A5921" s="87" t="s">
        <v>5124</v>
      </c>
      <c r="B5921" s="91" t="s">
        <v>33724</v>
      </c>
      <c r="C5921" s="91" t="s">
        <v>33725</v>
      </c>
      <c r="D5921" s="91" t="s">
        <v>33726</v>
      </c>
      <c r="E5921" s="62" t="s">
        <v>31671</v>
      </c>
      <c r="F5921" s="62" t="s">
        <v>15768</v>
      </c>
    </row>
    <row r="5922" spans="1:6" x14ac:dyDescent="0.15">
      <c r="A5922" s="87" t="s">
        <v>5127</v>
      </c>
      <c r="B5922" s="91" t="s">
        <v>33727</v>
      </c>
      <c r="C5922" s="91" t="s">
        <v>33728</v>
      </c>
      <c r="D5922" s="91" t="s">
        <v>33729</v>
      </c>
      <c r="E5922" s="62" t="s">
        <v>31671</v>
      </c>
      <c r="F5922" s="62" t="s">
        <v>15768</v>
      </c>
    </row>
    <row r="5923" spans="1:6" x14ac:dyDescent="0.15">
      <c r="A5923" s="87" t="s">
        <v>5130</v>
      </c>
      <c r="B5923" s="91" t="s">
        <v>33730</v>
      </c>
      <c r="C5923" s="91" t="s">
        <v>33731</v>
      </c>
      <c r="D5923" s="91" t="s">
        <v>33732</v>
      </c>
      <c r="E5923" s="62" t="s">
        <v>31671</v>
      </c>
      <c r="F5923" s="62" t="s">
        <v>15768</v>
      </c>
    </row>
    <row r="5924" spans="1:6" x14ac:dyDescent="0.15">
      <c r="A5924" s="87" t="s">
        <v>5133</v>
      </c>
      <c r="B5924" s="91" t="s">
        <v>33733</v>
      </c>
      <c r="C5924" s="91" t="s">
        <v>33734</v>
      </c>
      <c r="D5924" s="91" t="s">
        <v>33735</v>
      </c>
      <c r="E5924" s="62" t="s">
        <v>31671</v>
      </c>
      <c r="F5924" s="62" t="s">
        <v>15768</v>
      </c>
    </row>
    <row r="5925" spans="1:6" x14ac:dyDescent="0.15">
      <c r="A5925" s="87" t="s">
        <v>5136</v>
      </c>
      <c r="B5925" s="91" t="s">
        <v>33736</v>
      </c>
      <c r="C5925" s="91" t="s">
        <v>33737</v>
      </c>
      <c r="D5925" s="91" t="s">
        <v>33738</v>
      </c>
      <c r="E5925" s="62" t="s">
        <v>31671</v>
      </c>
      <c r="F5925" s="62" t="s">
        <v>15768</v>
      </c>
    </row>
    <row r="5926" spans="1:6" x14ac:dyDescent="0.15">
      <c r="A5926" s="87" t="s">
        <v>5142</v>
      </c>
      <c r="B5926" s="91" t="s">
        <v>33739</v>
      </c>
      <c r="C5926" s="91" t="s">
        <v>33740</v>
      </c>
      <c r="D5926" s="91" t="s">
        <v>33741</v>
      </c>
      <c r="E5926" s="62" t="s">
        <v>31671</v>
      </c>
      <c r="F5926" s="62" t="s">
        <v>15768</v>
      </c>
    </row>
    <row r="5927" spans="1:6" x14ac:dyDescent="0.15">
      <c r="A5927" s="87" t="s">
        <v>5145</v>
      </c>
      <c r="B5927" s="91" t="s">
        <v>33742</v>
      </c>
      <c r="C5927" s="91" t="s">
        <v>33743</v>
      </c>
      <c r="D5927" s="91" t="s">
        <v>33744</v>
      </c>
      <c r="E5927" s="62" t="s">
        <v>31671</v>
      </c>
      <c r="F5927" s="62" t="s">
        <v>15768</v>
      </c>
    </row>
    <row r="5928" spans="1:6" x14ac:dyDescent="0.15">
      <c r="A5928" s="87" t="s">
        <v>5148</v>
      </c>
      <c r="B5928" s="91" t="s">
        <v>33745</v>
      </c>
      <c r="C5928" s="91" t="s">
        <v>33746</v>
      </c>
      <c r="D5928" s="91" t="s">
        <v>33747</v>
      </c>
      <c r="E5928" s="62" t="s">
        <v>31671</v>
      </c>
      <c r="F5928" s="62" t="s">
        <v>15768</v>
      </c>
    </row>
    <row r="5929" spans="1:6" x14ac:dyDescent="0.15">
      <c r="A5929" s="87" t="s">
        <v>5151</v>
      </c>
      <c r="B5929" s="91" t="s">
        <v>33748</v>
      </c>
      <c r="C5929" s="91" t="s">
        <v>33749</v>
      </c>
      <c r="D5929" s="91" t="s">
        <v>33750</v>
      </c>
      <c r="E5929" s="62" t="s">
        <v>31671</v>
      </c>
      <c r="F5929" s="62" t="s">
        <v>15768</v>
      </c>
    </row>
    <row r="5930" spans="1:6" x14ac:dyDescent="0.15">
      <c r="A5930" s="87" t="s">
        <v>5154</v>
      </c>
      <c r="B5930" s="91" t="s">
        <v>33751</v>
      </c>
      <c r="C5930" s="91" t="s">
        <v>33752</v>
      </c>
      <c r="D5930" s="91" t="s">
        <v>33753</v>
      </c>
      <c r="E5930" s="62" t="s">
        <v>31671</v>
      </c>
      <c r="F5930" s="62" t="s">
        <v>15768</v>
      </c>
    </row>
    <row r="5931" spans="1:6" x14ac:dyDescent="0.15">
      <c r="A5931" s="87" t="s">
        <v>5157</v>
      </c>
      <c r="B5931" s="91" t="s">
        <v>33754</v>
      </c>
      <c r="C5931" s="91" t="s">
        <v>33755</v>
      </c>
      <c r="D5931" s="91" t="s">
        <v>33756</v>
      </c>
      <c r="E5931" s="62" t="s">
        <v>31671</v>
      </c>
      <c r="F5931" s="62" t="s">
        <v>15768</v>
      </c>
    </row>
    <row r="5932" spans="1:6" x14ac:dyDescent="0.15">
      <c r="A5932" s="87" t="s">
        <v>5160</v>
      </c>
      <c r="B5932" s="91" t="s">
        <v>33757</v>
      </c>
      <c r="C5932" s="91" t="s">
        <v>33758</v>
      </c>
      <c r="D5932" s="91" t="s">
        <v>33759</v>
      </c>
      <c r="E5932" s="62" t="s">
        <v>31671</v>
      </c>
      <c r="F5932" s="62" t="s">
        <v>15768</v>
      </c>
    </row>
    <row r="5933" spans="1:6" x14ac:dyDescent="0.15">
      <c r="A5933" s="87" t="s">
        <v>5163</v>
      </c>
      <c r="B5933" s="91" t="s">
        <v>33760</v>
      </c>
      <c r="C5933" s="91" t="s">
        <v>33761</v>
      </c>
      <c r="D5933" s="91" t="s">
        <v>33762</v>
      </c>
      <c r="E5933" s="62" t="s">
        <v>31671</v>
      </c>
      <c r="F5933" s="62" t="s">
        <v>15768</v>
      </c>
    </row>
    <row r="5934" spans="1:6" x14ac:dyDescent="0.15">
      <c r="A5934" s="87" t="s">
        <v>5166</v>
      </c>
      <c r="B5934" s="91" t="s">
        <v>33763</v>
      </c>
      <c r="C5934" s="91" t="s">
        <v>33764</v>
      </c>
      <c r="D5934" s="91" t="s">
        <v>33765</v>
      </c>
      <c r="E5934" s="62" t="s">
        <v>31671</v>
      </c>
      <c r="F5934" s="62" t="s">
        <v>15768</v>
      </c>
    </row>
    <row r="5935" spans="1:6" x14ac:dyDescent="0.15">
      <c r="A5935" s="87" t="s">
        <v>5169</v>
      </c>
      <c r="B5935" s="91" t="s">
        <v>33766</v>
      </c>
      <c r="C5935" s="91" t="s">
        <v>33767</v>
      </c>
      <c r="D5935" s="91" t="s">
        <v>33768</v>
      </c>
      <c r="E5935" s="62" t="s">
        <v>31671</v>
      </c>
      <c r="F5935" s="62" t="s">
        <v>15768</v>
      </c>
    </row>
    <row r="5936" spans="1:6" x14ac:dyDescent="0.15">
      <c r="A5936" s="87" t="s">
        <v>5172</v>
      </c>
      <c r="B5936" s="91" t="s">
        <v>33769</v>
      </c>
      <c r="C5936" s="91" t="s">
        <v>33770</v>
      </c>
      <c r="D5936" s="91" t="s">
        <v>33771</v>
      </c>
      <c r="E5936" s="62" t="s">
        <v>31671</v>
      </c>
      <c r="F5936" s="62" t="s">
        <v>15768</v>
      </c>
    </row>
    <row r="5937" spans="1:6" x14ac:dyDescent="0.15">
      <c r="A5937" s="87" t="s">
        <v>5175</v>
      </c>
      <c r="B5937" s="91" t="s">
        <v>33772</v>
      </c>
      <c r="C5937" s="91" t="s">
        <v>33773</v>
      </c>
      <c r="D5937" s="91" t="s">
        <v>33774</v>
      </c>
      <c r="E5937" s="62" t="s">
        <v>31671</v>
      </c>
      <c r="F5937" s="62" t="s">
        <v>15768</v>
      </c>
    </row>
    <row r="5938" spans="1:6" x14ac:dyDescent="0.15">
      <c r="A5938" s="87" t="s">
        <v>5178</v>
      </c>
      <c r="B5938" s="91" t="s">
        <v>33775</v>
      </c>
      <c r="C5938" s="91" t="s">
        <v>33776</v>
      </c>
      <c r="D5938" s="91" t="s">
        <v>33777</v>
      </c>
      <c r="E5938" s="62" t="s">
        <v>31671</v>
      </c>
      <c r="F5938" s="62" t="s">
        <v>15768</v>
      </c>
    </row>
    <row r="5939" spans="1:6" x14ac:dyDescent="0.15">
      <c r="A5939" s="87" t="s">
        <v>5181</v>
      </c>
      <c r="B5939" s="91" t="s">
        <v>33778</v>
      </c>
      <c r="C5939" s="91" t="s">
        <v>33779</v>
      </c>
      <c r="D5939" s="91" t="s">
        <v>33780</v>
      </c>
      <c r="E5939" s="62" t="s">
        <v>31671</v>
      </c>
      <c r="F5939" s="62" t="s">
        <v>15768</v>
      </c>
    </row>
    <row r="5940" spans="1:6" x14ac:dyDescent="0.15">
      <c r="A5940" s="87" t="s">
        <v>5184</v>
      </c>
      <c r="B5940" s="91" t="s">
        <v>33781</v>
      </c>
      <c r="C5940" s="91" t="s">
        <v>33782</v>
      </c>
      <c r="D5940" s="91" t="s">
        <v>33783</v>
      </c>
      <c r="E5940" s="62" t="s">
        <v>31671</v>
      </c>
      <c r="F5940" s="62" t="s">
        <v>15768</v>
      </c>
    </row>
    <row r="5941" spans="1:6" x14ac:dyDescent="0.15">
      <c r="A5941" s="87" t="s">
        <v>5187</v>
      </c>
      <c r="B5941" s="91" t="s">
        <v>33784</v>
      </c>
      <c r="C5941" s="91" t="s">
        <v>33785</v>
      </c>
      <c r="D5941" s="91" t="s">
        <v>33786</v>
      </c>
      <c r="E5941" s="62" t="s">
        <v>31671</v>
      </c>
      <c r="F5941" s="62" t="s">
        <v>15768</v>
      </c>
    </row>
    <row r="5942" spans="1:6" x14ac:dyDescent="0.15">
      <c r="A5942" s="87" t="s">
        <v>5190</v>
      </c>
      <c r="B5942" s="91" t="s">
        <v>33787</v>
      </c>
      <c r="C5942" s="91" t="s">
        <v>33788</v>
      </c>
      <c r="D5942" s="91" t="s">
        <v>33789</v>
      </c>
      <c r="E5942" s="62" t="s">
        <v>31671</v>
      </c>
      <c r="F5942" s="62" t="s">
        <v>15768</v>
      </c>
    </row>
    <row r="5943" spans="1:6" x14ac:dyDescent="0.15">
      <c r="A5943" s="87" t="s">
        <v>5193</v>
      </c>
      <c r="B5943" s="91" t="s">
        <v>33790</v>
      </c>
      <c r="C5943" s="91" t="s">
        <v>33791</v>
      </c>
      <c r="D5943" s="91" t="s">
        <v>33792</v>
      </c>
      <c r="E5943" s="62" t="s">
        <v>31671</v>
      </c>
      <c r="F5943" s="62" t="s">
        <v>15768</v>
      </c>
    </row>
    <row r="5944" spans="1:6" x14ac:dyDescent="0.15">
      <c r="A5944" s="87" t="s">
        <v>5196</v>
      </c>
      <c r="B5944" s="91" t="s">
        <v>33793</v>
      </c>
      <c r="C5944" s="91" t="s">
        <v>33794</v>
      </c>
      <c r="D5944" s="91" t="s">
        <v>33795</v>
      </c>
      <c r="E5944" s="62" t="s">
        <v>31671</v>
      </c>
      <c r="F5944" s="62" t="s">
        <v>15768</v>
      </c>
    </row>
    <row r="5945" spans="1:6" x14ac:dyDescent="0.15">
      <c r="A5945" s="87" t="s">
        <v>17226</v>
      </c>
      <c r="B5945" s="91" t="s">
        <v>33796</v>
      </c>
      <c r="C5945" s="91" t="s">
        <v>33797</v>
      </c>
      <c r="D5945" s="91" t="s">
        <v>33798</v>
      </c>
      <c r="E5945" s="62" t="s">
        <v>31671</v>
      </c>
      <c r="F5945" s="62" t="s">
        <v>15768</v>
      </c>
    </row>
    <row r="5946" spans="1:6" x14ac:dyDescent="0.15">
      <c r="A5946" s="87" t="s">
        <v>17230</v>
      </c>
      <c r="B5946" s="91" t="s">
        <v>33799</v>
      </c>
      <c r="C5946" s="91" t="s">
        <v>33800</v>
      </c>
      <c r="D5946" s="91" t="s">
        <v>33801</v>
      </c>
      <c r="E5946" s="62" t="s">
        <v>31671</v>
      </c>
      <c r="F5946" s="62" t="s">
        <v>15768</v>
      </c>
    </row>
    <row r="5947" spans="1:6" x14ac:dyDescent="0.15">
      <c r="A5947" s="87" t="s">
        <v>17234</v>
      </c>
      <c r="B5947" s="91" t="s">
        <v>33802</v>
      </c>
      <c r="C5947" s="91" t="s">
        <v>33803</v>
      </c>
      <c r="D5947" s="91" t="s">
        <v>33804</v>
      </c>
      <c r="E5947" s="62" t="s">
        <v>31671</v>
      </c>
      <c r="F5947" s="62" t="s">
        <v>15768</v>
      </c>
    </row>
    <row r="5948" spans="1:6" x14ac:dyDescent="0.15">
      <c r="A5948" s="87" t="s">
        <v>5208</v>
      </c>
      <c r="B5948" s="91" t="s">
        <v>33805</v>
      </c>
      <c r="C5948" s="91" t="s">
        <v>33806</v>
      </c>
      <c r="D5948" s="91" t="s">
        <v>33807</v>
      </c>
      <c r="E5948" s="62" t="s">
        <v>31671</v>
      </c>
      <c r="F5948" s="62" t="s">
        <v>15768</v>
      </c>
    </row>
    <row r="5949" spans="1:6" x14ac:dyDescent="0.15">
      <c r="A5949" s="87" t="s">
        <v>5211</v>
      </c>
      <c r="B5949" s="91" t="s">
        <v>33808</v>
      </c>
      <c r="C5949" s="91" t="s">
        <v>33809</v>
      </c>
      <c r="D5949" s="91" t="s">
        <v>33810</v>
      </c>
      <c r="E5949" s="62" t="s">
        <v>31671</v>
      </c>
      <c r="F5949" s="62" t="s">
        <v>15768</v>
      </c>
    </row>
    <row r="5950" spans="1:6" x14ac:dyDescent="0.15">
      <c r="A5950" s="87" t="s">
        <v>5214</v>
      </c>
      <c r="B5950" s="91" t="s">
        <v>33811</v>
      </c>
      <c r="C5950" s="91" t="s">
        <v>33812</v>
      </c>
      <c r="D5950" s="91" t="s">
        <v>33813</v>
      </c>
      <c r="E5950" s="62" t="s">
        <v>31671</v>
      </c>
      <c r="F5950" s="62" t="s">
        <v>15768</v>
      </c>
    </row>
    <row r="5951" spans="1:6" x14ac:dyDescent="0.15">
      <c r="A5951" s="87" t="s">
        <v>5217</v>
      </c>
      <c r="B5951" s="91" t="s">
        <v>33814</v>
      </c>
      <c r="C5951" s="91" t="s">
        <v>33815</v>
      </c>
      <c r="D5951" s="91" t="s">
        <v>33816</v>
      </c>
      <c r="E5951" s="62" t="s">
        <v>31671</v>
      </c>
      <c r="F5951" s="62" t="s">
        <v>15768</v>
      </c>
    </row>
    <row r="5952" spans="1:6" x14ac:dyDescent="0.15">
      <c r="A5952" s="87" t="s">
        <v>5220</v>
      </c>
      <c r="B5952" s="91" t="s">
        <v>33817</v>
      </c>
      <c r="C5952" s="91" t="s">
        <v>33818</v>
      </c>
      <c r="D5952" s="91" t="s">
        <v>33819</v>
      </c>
      <c r="E5952" s="62" t="s">
        <v>31671</v>
      </c>
      <c r="F5952" s="62" t="s">
        <v>15768</v>
      </c>
    </row>
    <row r="5953" spans="1:6" x14ac:dyDescent="0.15">
      <c r="A5953" s="87" t="s">
        <v>5223</v>
      </c>
      <c r="B5953" s="91" t="s">
        <v>33820</v>
      </c>
      <c r="C5953" s="91" t="s">
        <v>33821</v>
      </c>
      <c r="D5953" s="91" t="s">
        <v>33822</v>
      </c>
      <c r="E5953" s="62" t="s">
        <v>31671</v>
      </c>
      <c r="F5953" s="62" t="s">
        <v>15768</v>
      </c>
    </row>
    <row r="5954" spans="1:6" x14ac:dyDescent="0.15">
      <c r="A5954" s="87" t="s">
        <v>5226</v>
      </c>
      <c r="B5954" s="91" t="s">
        <v>33823</v>
      </c>
      <c r="C5954" s="91" t="s">
        <v>33824</v>
      </c>
      <c r="D5954" s="91" t="s">
        <v>33825</v>
      </c>
      <c r="E5954" s="62" t="s">
        <v>31671</v>
      </c>
      <c r="F5954" s="62" t="s">
        <v>15768</v>
      </c>
    </row>
    <row r="5955" spans="1:6" x14ac:dyDescent="0.15">
      <c r="A5955" s="87" t="s">
        <v>5229</v>
      </c>
      <c r="B5955" s="91" t="s">
        <v>33826</v>
      </c>
      <c r="C5955" s="91" t="s">
        <v>33827</v>
      </c>
      <c r="D5955" s="91" t="s">
        <v>33828</v>
      </c>
      <c r="E5955" s="62" t="s">
        <v>31671</v>
      </c>
      <c r="F5955" s="62" t="s">
        <v>15768</v>
      </c>
    </row>
    <row r="5956" spans="1:6" x14ac:dyDescent="0.15">
      <c r="A5956" s="87" t="s">
        <v>5232</v>
      </c>
      <c r="B5956" s="91" t="s">
        <v>33829</v>
      </c>
      <c r="C5956" s="91" t="s">
        <v>33830</v>
      </c>
      <c r="D5956" s="91" t="s">
        <v>33831</v>
      </c>
      <c r="E5956" s="62" t="s">
        <v>31671</v>
      </c>
      <c r="F5956" s="62" t="s">
        <v>15768</v>
      </c>
    </row>
    <row r="5957" spans="1:6" x14ac:dyDescent="0.15">
      <c r="A5957" s="87" t="s">
        <v>5235</v>
      </c>
      <c r="B5957" s="91" t="s">
        <v>33832</v>
      </c>
      <c r="C5957" s="91" t="s">
        <v>33833</v>
      </c>
      <c r="D5957" s="91" t="s">
        <v>33834</v>
      </c>
      <c r="E5957" s="62" t="s">
        <v>31671</v>
      </c>
      <c r="F5957" s="62" t="s">
        <v>15768</v>
      </c>
    </row>
    <row r="5958" spans="1:6" x14ac:dyDescent="0.15">
      <c r="A5958" s="87" t="s">
        <v>5238</v>
      </c>
      <c r="B5958" s="91" t="s">
        <v>33835</v>
      </c>
      <c r="C5958" s="91" t="s">
        <v>33836</v>
      </c>
      <c r="D5958" s="91" t="s">
        <v>33837</v>
      </c>
      <c r="E5958" s="62" t="s">
        <v>31671</v>
      </c>
      <c r="F5958" s="62" t="s">
        <v>15768</v>
      </c>
    </row>
    <row r="5959" spans="1:6" x14ac:dyDescent="0.15">
      <c r="A5959" s="87" t="s">
        <v>5241</v>
      </c>
      <c r="B5959" s="91" t="s">
        <v>33838</v>
      </c>
      <c r="C5959" s="91" t="s">
        <v>33839</v>
      </c>
      <c r="D5959" s="91" t="s">
        <v>33840</v>
      </c>
      <c r="E5959" s="62" t="s">
        <v>31671</v>
      </c>
      <c r="F5959" s="62" t="s">
        <v>15768</v>
      </c>
    </row>
    <row r="5960" spans="1:6" x14ac:dyDescent="0.15">
      <c r="A5960" s="87" t="s">
        <v>5244</v>
      </c>
      <c r="B5960" s="91" t="s">
        <v>33841</v>
      </c>
      <c r="C5960" s="91" t="s">
        <v>33842</v>
      </c>
      <c r="D5960" s="91" t="s">
        <v>33843</v>
      </c>
      <c r="E5960" s="62" t="s">
        <v>31671</v>
      </c>
      <c r="F5960" s="62" t="s">
        <v>15768</v>
      </c>
    </row>
    <row r="5961" spans="1:6" x14ac:dyDescent="0.15">
      <c r="A5961" s="87" t="s">
        <v>5246</v>
      </c>
      <c r="B5961" s="91" t="s">
        <v>33844</v>
      </c>
      <c r="C5961" s="91" t="s">
        <v>33845</v>
      </c>
      <c r="D5961" s="91" t="s">
        <v>33846</v>
      </c>
      <c r="E5961" s="62" t="s">
        <v>31671</v>
      </c>
      <c r="F5961" s="62" t="s">
        <v>15768</v>
      </c>
    </row>
    <row r="5962" spans="1:6" x14ac:dyDescent="0.15">
      <c r="A5962" s="87" t="s">
        <v>5249</v>
      </c>
      <c r="B5962" s="91" t="s">
        <v>33847</v>
      </c>
      <c r="C5962" s="91" t="s">
        <v>33848</v>
      </c>
      <c r="D5962" s="91" t="s">
        <v>33849</v>
      </c>
      <c r="E5962" s="62" t="s">
        <v>31671</v>
      </c>
      <c r="F5962" s="62" t="s">
        <v>15768</v>
      </c>
    </row>
    <row r="5963" spans="1:6" x14ac:dyDescent="0.15">
      <c r="A5963" s="87" t="s">
        <v>5252</v>
      </c>
      <c r="B5963" s="91" t="s">
        <v>33850</v>
      </c>
      <c r="C5963" s="91" t="s">
        <v>33851</v>
      </c>
      <c r="D5963" s="91" t="s">
        <v>33852</v>
      </c>
      <c r="E5963" s="62" t="s">
        <v>31671</v>
      </c>
      <c r="F5963" s="62" t="s">
        <v>15768</v>
      </c>
    </row>
    <row r="5964" spans="1:6" x14ac:dyDescent="0.15">
      <c r="A5964" s="87" t="s">
        <v>5255</v>
      </c>
      <c r="B5964" s="91" t="s">
        <v>33853</v>
      </c>
      <c r="C5964" s="91" t="s">
        <v>33854</v>
      </c>
      <c r="D5964" s="91" t="s">
        <v>33855</v>
      </c>
      <c r="E5964" s="62" t="s">
        <v>31671</v>
      </c>
      <c r="F5964" s="62" t="s">
        <v>15768</v>
      </c>
    </row>
    <row r="5965" spans="1:6" x14ac:dyDescent="0.15">
      <c r="A5965" s="87" t="s">
        <v>5258</v>
      </c>
      <c r="B5965" s="91" t="s">
        <v>33856</v>
      </c>
      <c r="C5965" s="91" t="s">
        <v>33857</v>
      </c>
      <c r="D5965" s="91" t="s">
        <v>33858</v>
      </c>
      <c r="E5965" s="62" t="s">
        <v>31671</v>
      </c>
      <c r="F5965" s="62" t="s">
        <v>15768</v>
      </c>
    </row>
    <row r="5966" spans="1:6" x14ac:dyDescent="0.15">
      <c r="A5966" s="87" t="s">
        <v>5261</v>
      </c>
      <c r="B5966" s="91" t="s">
        <v>33859</v>
      </c>
      <c r="C5966" s="91" t="s">
        <v>33860</v>
      </c>
      <c r="D5966" s="91" t="s">
        <v>33861</v>
      </c>
      <c r="E5966" s="62" t="s">
        <v>31671</v>
      </c>
      <c r="F5966" s="62" t="s">
        <v>15768</v>
      </c>
    </row>
    <row r="5967" spans="1:6" x14ac:dyDescent="0.15">
      <c r="A5967" s="87" t="s">
        <v>5264</v>
      </c>
      <c r="B5967" s="91" t="s">
        <v>33862</v>
      </c>
      <c r="C5967" s="91" t="s">
        <v>33863</v>
      </c>
      <c r="D5967" s="91" t="s">
        <v>33864</v>
      </c>
      <c r="E5967" s="62" t="s">
        <v>31671</v>
      </c>
      <c r="F5967" s="62" t="s">
        <v>15768</v>
      </c>
    </row>
    <row r="5968" spans="1:6" x14ac:dyDescent="0.15">
      <c r="A5968" s="87" t="s">
        <v>5267</v>
      </c>
      <c r="B5968" s="91" t="s">
        <v>33865</v>
      </c>
      <c r="C5968" s="91" t="s">
        <v>33866</v>
      </c>
      <c r="D5968" s="91" t="s">
        <v>33867</v>
      </c>
      <c r="E5968" s="62" t="s">
        <v>31671</v>
      </c>
      <c r="F5968" s="62" t="s">
        <v>15768</v>
      </c>
    </row>
    <row r="5969" spans="1:6" x14ac:dyDescent="0.15">
      <c r="A5969" s="87" t="s">
        <v>5270</v>
      </c>
      <c r="B5969" s="91" t="s">
        <v>33868</v>
      </c>
      <c r="C5969" s="91" t="s">
        <v>33869</v>
      </c>
      <c r="D5969" s="91" t="s">
        <v>33870</v>
      </c>
      <c r="E5969" s="62" t="s">
        <v>31671</v>
      </c>
      <c r="F5969" s="62" t="s">
        <v>15768</v>
      </c>
    </row>
    <row r="5970" spans="1:6" x14ac:dyDescent="0.15">
      <c r="A5970" s="87" t="s">
        <v>5273</v>
      </c>
      <c r="B5970" s="91" t="s">
        <v>33871</v>
      </c>
      <c r="C5970" s="91" t="s">
        <v>33872</v>
      </c>
      <c r="D5970" s="91" t="s">
        <v>33873</v>
      </c>
      <c r="E5970" s="62" t="s">
        <v>31671</v>
      </c>
      <c r="F5970" s="62" t="s">
        <v>15768</v>
      </c>
    </row>
    <row r="5971" spans="1:6" x14ac:dyDescent="0.15">
      <c r="A5971" s="87" t="s">
        <v>5275</v>
      </c>
      <c r="B5971" s="91" t="s">
        <v>33874</v>
      </c>
      <c r="C5971" s="91" t="s">
        <v>33875</v>
      </c>
      <c r="D5971" s="91" t="s">
        <v>33876</v>
      </c>
      <c r="E5971" s="62" t="s">
        <v>31671</v>
      </c>
      <c r="F5971" s="62" t="s">
        <v>15768</v>
      </c>
    </row>
    <row r="5972" spans="1:6" x14ac:dyDescent="0.15">
      <c r="A5972" s="87" t="s">
        <v>21203</v>
      </c>
      <c r="B5972" s="91" t="s">
        <v>33877</v>
      </c>
      <c r="C5972" s="91" t="s">
        <v>33878</v>
      </c>
      <c r="D5972" s="91" t="s">
        <v>33879</v>
      </c>
      <c r="E5972" s="62" t="s">
        <v>31671</v>
      </c>
      <c r="F5972" s="62" t="s">
        <v>15764</v>
      </c>
    </row>
    <row r="5973" spans="1:6" x14ac:dyDescent="0.15">
      <c r="A5973" s="87" t="s">
        <v>5278</v>
      </c>
      <c r="B5973" s="91" t="s">
        <v>33880</v>
      </c>
      <c r="C5973" s="91" t="s">
        <v>33881</v>
      </c>
      <c r="D5973" s="91" t="s">
        <v>33882</v>
      </c>
      <c r="E5973" s="62" t="s">
        <v>31671</v>
      </c>
      <c r="F5973" s="62" t="s">
        <v>15768</v>
      </c>
    </row>
    <row r="5974" spans="1:6" x14ac:dyDescent="0.15">
      <c r="A5974" s="87" t="s">
        <v>5281</v>
      </c>
      <c r="B5974" s="91" t="s">
        <v>33883</v>
      </c>
      <c r="C5974" s="91" t="s">
        <v>33884</v>
      </c>
      <c r="D5974" s="91" t="s">
        <v>33885</v>
      </c>
      <c r="E5974" s="62" t="s">
        <v>31671</v>
      </c>
      <c r="F5974" s="62" t="s">
        <v>15768</v>
      </c>
    </row>
    <row r="5975" spans="1:6" x14ac:dyDescent="0.15">
      <c r="A5975" s="87" t="s">
        <v>5284</v>
      </c>
      <c r="B5975" s="91" t="s">
        <v>33886</v>
      </c>
      <c r="C5975" s="91" t="s">
        <v>33887</v>
      </c>
      <c r="D5975" s="91" t="s">
        <v>33888</v>
      </c>
      <c r="E5975" s="62" t="s">
        <v>31671</v>
      </c>
      <c r="F5975" s="62" t="s">
        <v>15768</v>
      </c>
    </row>
    <row r="5976" spans="1:6" x14ac:dyDescent="0.15">
      <c r="A5976" s="87" t="s">
        <v>5287</v>
      </c>
      <c r="B5976" s="91" t="s">
        <v>33889</v>
      </c>
      <c r="C5976" s="91" t="s">
        <v>33890</v>
      </c>
      <c r="D5976" s="91" t="s">
        <v>33891</v>
      </c>
      <c r="E5976" s="62" t="s">
        <v>31671</v>
      </c>
      <c r="F5976" s="62" t="s">
        <v>15768</v>
      </c>
    </row>
    <row r="5977" spans="1:6" x14ac:dyDescent="0.15">
      <c r="A5977" s="87" t="s">
        <v>5290</v>
      </c>
      <c r="B5977" s="91" t="s">
        <v>33892</v>
      </c>
      <c r="C5977" s="91" t="s">
        <v>33893</v>
      </c>
      <c r="D5977" s="91" t="s">
        <v>33894</v>
      </c>
      <c r="E5977" s="62" t="s">
        <v>31671</v>
      </c>
      <c r="F5977" s="62" t="s">
        <v>15768</v>
      </c>
    </row>
    <row r="5978" spans="1:6" x14ac:dyDescent="0.15">
      <c r="A5978" s="87" t="s">
        <v>5293</v>
      </c>
      <c r="B5978" s="91" t="s">
        <v>33895</v>
      </c>
      <c r="C5978" s="91" t="s">
        <v>33896</v>
      </c>
      <c r="D5978" s="91" t="s">
        <v>33897</v>
      </c>
      <c r="E5978" s="62" t="s">
        <v>31671</v>
      </c>
      <c r="F5978" s="62" t="s">
        <v>15768</v>
      </c>
    </row>
    <row r="5979" spans="1:6" x14ac:dyDescent="0.15">
      <c r="A5979" s="87" t="s">
        <v>5296</v>
      </c>
      <c r="B5979" s="91" t="s">
        <v>33898</v>
      </c>
      <c r="C5979" s="91" t="s">
        <v>33899</v>
      </c>
      <c r="D5979" s="91" t="s">
        <v>33900</v>
      </c>
      <c r="E5979" s="62" t="s">
        <v>31671</v>
      </c>
      <c r="F5979" s="62" t="s">
        <v>15768</v>
      </c>
    </row>
    <row r="5980" spans="1:6" x14ac:dyDescent="0.15">
      <c r="A5980" s="87" t="s">
        <v>5299</v>
      </c>
      <c r="B5980" s="91" t="s">
        <v>33901</v>
      </c>
      <c r="C5980" s="91" t="s">
        <v>33902</v>
      </c>
      <c r="D5980" s="91" t="s">
        <v>33903</v>
      </c>
      <c r="E5980" s="62" t="s">
        <v>31671</v>
      </c>
      <c r="F5980" s="62" t="s">
        <v>15768</v>
      </c>
    </row>
    <row r="5981" spans="1:6" x14ac:dyDescent="0.15">
      <c r="A5981" s="87" t="s">
        <v>5302</v>
      </c>
      <c r="B5981" s="91" t="s">
        <v>33904</v>
      </c>
      <c r="C5981" s="91" t="s">
        <v>33905</v>
      </c>
      <c r="D5981" s="91" t="s">
        <v>33906</v>
      </c>
      <c r="E5981" s="62" t="s">
        <v>31671</v>
      </c>
      <c r="F5981" s="62" t="s">
        <v>15768</v>
      </c>
    </row>
    <row r="5982" spans="1:6" x14ac:dyDescent="0.15">
      <c r="A5982" s="87" t="s">
        <v>1351</v>
      </c>
      <c r="B5982" s="91" t="s">
        <v>33907</v>
      </c>
      <c r="C5982" s="91" t="s">
        <v>33908</v>
      </c>
      <c r="D5982" s="91" t="s">
        <v>33909</v>
      </c>
      <c r="E5982" s="62" t="s">
        <v>31671</v>
      </c>
      <c r="F5982" s="62" t="s">
        <v>15764</v>
      </c>
    </row>
    <row r="5983" spans="1:6" x14ac:dyDescent="0.15">
      <c r="A5983" s="87" t="s">
        <v>5305</v>
      </c>
      <c r="B5983" s="91" t="s">
        <v>33910</v>
      </c>
      <c r="C5983" s="91" t="s">
        <v>33911</v>
      </c>
      <c r="D5983" s="91" t="s">
        <v>33912</v>
      </c>
      <c r="E5983" s="62" t="s">
        <v>31671</v>
      </c>
      <c r="F5983" s="62" t="s">
        <v>15768</v>
      </c>
    </row>
    <row r="5984" spans="1:6" x14ac:dyDescent="0.15">
      <c r="A5984" s="87" t="s">
        <v>5308</v>
      </c>
      <c r="B5984" s="91" t="s">
        <v>33913</v>
      </c>
      <c r="C5984" s="91" t="s">
        <v>33914</v>
      </c>
      <c r="D5984" s="91" t="s">
        <v>33915</v>
      </c>
      <c r="E5984" s="62" t="s">
        <v>31671</v>
      </c>
      <c r="F5984" s="62" t="s">
        <v>15768</v>
      </c>
    </row>
    <row r="5985" spans="1:6" x14ac:dyDescent="0.15">
      <c r="A5985" s="87" t="s">
        <v>5311</v>
      </c>
      <c r="B5985" s="91" t="s">
        <v>33916</v>
      </c>
      <c r="C5985" s="91" t="s">
        <v>33917</v>
      </c>
      <c r="D5985" s="91" t="s">
        <v>33918</v>
      </c>
      <c r="E5985" s="62" t="s">
        <v>31671</v>
      </c>
      <c r="F5985" s="62" t="s">
        <v>15768</v>
      </c>
    </row>
    <row r="5986" spans="1:6" x14ac:dyDescent="0.15">
      <c r="A5986" s="87" t="s">
        <v>5314</v>
      </c>
      <c r="B5986" s="91" t="s">
        <v>33919</v>
      </c>
      <c r="C5986" s="91" t="s">
        <v>33920</v>
      </c>
      <c r="D5986" s="91" t="s">
        <v>33921</v>
      </c>
      <c r="E5986" s="62" t="s">
        <v>31671</v>
      </c>
      <c r="F5986" s="62" t="s">
        <v>15768</v>
      </c>
    </row>
    <row r="5987" spans="1:6" x14ac:dyDescent="0.15">
      <c r="A5987" s="87" t="s">
        <v>5317</v>
      </c>
      <c r="B5987" s="91" t="s">
        <v>33922</v>
      </c>
      <c r="C5987" s="91" t="s">
        <v>33923</v>
      </c>
      <c r="D5987" s="91" t="s">
        <v>33924</v>
      </c>
      <c r="E5987" s="62" t="s">
        <v>31671</v>
      </c>
      <c r="F5987" s="62" t="s">
        <v>15768</v>
      </c>
    </row>
    <row r="5988" spans="1:6" x14ac:dyDescent="0.15">
      <c r="A5988" s="87" t="s">
        <v>5320</v>
      </c>
      <c r="B5988" s="91" t="s">
        <v>33925</v>
      </c>
      <c r="C5988" s="91" t="s">
        <v>33926</v>
      </c>
      <c r="D5988" s="91" t="s">
        <v>33927</v>
      </c>
      <c r="E5988" s="62" t="s">
        <v>31671</v>
      </c>
      <c r="F5988" s="62" t="s">
        <v>15768</v>
      </c>
    </row>
    <row r="5989" spans="1:6" x14ac:dyDescent="0.15">
      <c r="A5989" s="87" t="s">
        <v>5323</v>
      </c>
      <c r="B5989" s="91" t="s">
        <v>33928</v>
      </c>
      <c r="C5989" s="91" t="s">
        <v>33929</v>
      </c>
      <c r="D5989" s="91" t="s">
        <v>33930</v>
      </c>
      <c r="E5989" s="62" t="s">
        <v>31671</v>
      </c>
      <c r="F5989" s="62" t="s">
        <v>15768</v>
      </c>
    </row>
    <row r="5990" spans="1:6" x14ac:dyDescent="0.15">
      <c r="A5990" s="87" t="s">
        <v>5326</v>
      </c>
      <c r="B5990" s="91" t="s">
        <v>33931</v>
      </c>
      <c r="C5990" s="91" t="s">
        <v>33932</v>
      </c>
      <c r="D5990" s="91" t="s">
        <v>33933</v>
      </c>
      <c r="E5990" s="62" t="s">
        <v>31671</v>
      </c>
      <c r="F5990" s="62" t="s">
        <v>15768</v>
      </c>
    </row>
    <row r="5991" spans="1:6" x14ac:dyDescent="0.15">
      <c r="A5991" s="87" t="s">
        <v>5329</v>
      </c>
      <c r="B5991" s="91" t="s">
        <v>33934</v>
      </c>
      <c r="C5991" s="91" t="s">
        <v>33935</v>
      </c>
      <c r="D5991" s="91" t="s">
        <v>33936</v>
      </c>
      <c r="E5991" s="62" t="s">
        <v>31671</v>
      </c>
      <c r="F5991" s="62" t="s">
        <v>15768</v>
      </c>
    </row>
    <row r="5992" spans="1:6" x14ac:dyDescent="0.15">
      <c r="A5992" s="87" t="s">
        <v>5332</v>
      </c>
      <c r="B5992" s="91" t="s">
        <v>33937</v>
      </c>
      <c r="C5992" s="91" t="s">
        <v>33938</v>
      </c>
      <c r="D5992" s="91" t="s">
        <v>33939</v>
      </c>
      <c r="E5992" s="62" t="s">
        <v>31671</v>
      </c>
      <c r="F5992" s="62" t="s">
        <v>15768</v>
      </c>
    </row>
    <row r="5993" spans="1:6" x14ac:dyDescent="0.15">
      <c r="A5993" s="87" t="s">
        <v>5335</v>
      </c>
      <c r="B5993" s="91" t="s">
        <v>33940</v>
      </c>
      <c r="C5993" s="91" t="s">
        <v>33941</v>
      </c>
      <c r="D5993" s="91" t="s">
        <v>33942</v>
      </c>
      <c r="E5993" s="62" t="s">
        <v>31671</v>
      </c>
      <c r="F5993" s="62" t="s">
        <v>15768</v>
      </c>
    </row>
    <row r="5994" spans="1:6" x14ac:dyDescent="0.15">
      <c r="A5994" s="87" t="s">
        <v>5338</v>
      </c>
      <c r="B5994" s="91" t="s">
        <v>33943</v>
      </c>
      <c r="C5994" s="91" t="s">
        <v>33944</v>
      </c>
      <c r="D5994" s="91" t="s">
        <v>33945</v>
      </c>
      <c r="E5994" s="62" t="s">
        <v>31671</v>
      </c>
      <c r="F5994" s="62" t="s">
        <v>15768</v>
      </c>
    </row>
    <row r="5995" spans="1:6" x14ac:dyDescent="0.15">
      <c r="A5995" s="87" t="s">
        <v>5341</v>
      </c>
      <c r="B5995" s="91" t="s">
        <v>33946</v>
      </c>
      <c r="C5995" s="91" t="s">
        <v>33947</v>
      </c>
      <c r="D5995" s="91" t="s">
        <v>33948</v>
      </c>
      <c r="E5995" s="62" t="s">
        <v>31671</v>
      </c>
      <c r="F5995" s="62" t="s">
        <v>15768</v>
      </c>
    </row>
    <row r="5996" spans="1:6" x14ac:dyDescent="0.15">
      <c r="A5996" s="87" t="s">
        <v>5344</v>
      </c>
      <c r="B5996" s="91" t="s">
        <v>33949</v>
      </c>
      <c r="C5996" s="91" t="s">
        <v>33950</v>
      </c>
      <c r="D5996" s="91" t="s">
        <v>33951</v>
      </c>
      <c r="E5996" s="62" t="s">
        <v>31671</v>
      </c>
      <c r="F5996" s="62" t="s">
        <v>15768</v>
      </c>
    </row>
    <row r="5997" spans="1:6" x14ac:dyDescent="0.15">
      <c r="A5997" s="87" t="s">
        <v>5347</v>
      </c>
      <c r="B5997" s="91" t="s">
        <v>33952</v>
      </c>
      <c r="C5997" s="91" t="s">
        <v>33953</v>
      </c>
      <c r="D5997" s="91" t="s">
        <v>33954</v>
      </c>
      <c r="E5997" s="62" t="s">
        <v>31671</v>
      </c>
      <c r="F5997" s="62" t="s">
        <v>15768</v>
      </c>
    </row>
    <row r="5998" spans="1:6" x14ac:dyDescent="0.15">
      <c r="A5998" s="87" t="s">
        <v>5350</v>
      </c>
      <c r="B5998" s="91" t="s">
        <v>33955</v>
      </c>
      <c r="C5998" s="91" t="s">
        <v>33956</v>
      </c>
      <c r="D5998" s="91" t="s">
        <v>33957</v>
      </c>
      <c r="E5998" s="62" t="s">
        <v>31671</v>
      </c>
      <c r="F5998" s="62" t="s">
        <v>15768</v>
      </c>
    </row>
    <row r="5999" spans="1:6" x14ac:dyDescent="0.15">
      <c r="A5999" s="87" t="s">
        <v>5353</v>
      </c>
      <c r="B5999" s="91" t="s">
        <v>33958</v>
      </c>
      <c r="C5999" s="91" t="s">
        <v>33959</v>
      </c>
      <c r="D5999" s="91" t="s">
        <v>33960</v>
      </c>
      <c r="E5999" s="62" t="s">
        <v>31671</v>
      </c>
      <c r="F5999" s="62" t="s">
        <v>15768</v>
      </c>
    </row>
    <row r="6000" spans="1:6" x14ac:dyDescent="0.15">
      <c r="A6000" s="87" t="s">
        <v>5356</v>
      </c>
      <c r="B6000" s="91" t="s">
        <v>33961</v>
      </c>
      <c r="C6000" s="91" t="s">
        <v>33962</v>
      </c>
      <c r="D6000" s="91" t="s">
        <v>33963</v>
      </c>
      <c r="E6000" s="62" t="s">
        <v>31671</v>
      </c>
      <c r="F6000" s="62" t="s">
        <v>15768</v>
      </c>
    </row>
    <row r="6001" spans="1:6" x14ac:dyDescent="0.15">
      <c r="A6001" s="87" t="s">
        <v>5359</v>
      </c>
      <c r="B6001" s="91" t="s">
        <v>33964</v>
      </c>
      <c r="C6001" s="91" t="s">
        <v>33965</v>
      </c>
      <c r="D6001" s="91" t="s">
        <v>33966</v>
      </c>
      <c r="E6001" s="62" t="s">
        <v>31671</v>
      </c>
      <c r="F6001" s="62" t="s">
        <v>15768</v>
      </c>
    </row>
    <row r="6002" spans="1:6" x14ac:dyDescent="0.15">
      <c r="A6002" s="87" t="s">
        <v>5362</v>
      </c>
      <c r="B6002" s="91" t="s">
        <v>33967</v>
      </c>
      <c r="C6002" s="91" t="s">
        <v>33968</v>
      </c>
      <c r="D6002" s="91" t="s">
        <v>33969</v>
      </c>
      <c r="E6002" s="62" t="s">
        <v>31671</v>
      </c>
      <c r="F6002" s="62" t="s">
        <v>15768</v>
      </c>
    </row>
    <row r="6003" spans="1:6" x14ac:dyDescent="0.15">
      <c r="A6003" s="87" t="s">
        <v>5365</v>
      </c>
      <c r="B6003" s="91" t="s">
        <v>33970</v>
      </c>
      <c r="C6003" s="91" t="s">
        <v>33971</v>
      </c>
      <c r="D6003" s="91" t="s">
        <v>33972</v>
      </c>
      <c r="E6003" s="62" t="s">
        <v>31671</v>
      </c>
      <c r="F6003" s="62" t="s">
        <v>15768</v>
      </c>
    </row>
    <row r="6004" spans="1:6" x14ac:dyDescent="0.15">
      <c r="A6004" s="87" t="s">
        <v>5368</v>
      </c>
      <c r="B6004" s="91" t="s">
        <v>33973</v>
      </c>
      <c r="C6004" s="91" t="s">
        <v>33974</v>
      </c>
      <c r="D6004" s="91" t="s">
        <v>33975</v>
      </c>
      <c r="E6004" s="62" t="s">
        <v>31671</v>
      </c>
      <c r="F6004" s="62" t="s">
        <v>15768</v>
      </c>
    </row>
    <row r="6005" spans="1:6" x14ac:dyDescent="0.15">
      <c r="A6005" s="87" t="s">
        <v>5371</v>
      </c>
      <c r="B6005" s="91" t="s">
        <v>33976</v>
      </c>
      <c r="C6005" s="91" t="s">
        <v>33977</v>
      </c>
      <c r="D6005" s="91" t="s">
        <v>33978</v>
      </c>
      <c r="E6005" s="62" t="s">
        <v>31671</v>
      </c>
      <c r="F6005" s="62" t="s">
        <v>15768</v>
      </c>
    </row>
    <row r="6006" spans="1:6" x14ac:dyDescent="0.15">
      <c r="A6006" s="87" t="s">
        <v>5374</v>
      </c>
      <c r="B6006" s="91" t="s">
        <v>33979</v>
      </c>
      <c r="C6006" s="91" t="s">
        <v>33980</v>
      </c>
      <c r="D6006" s="91" t="s">
        <v>33981</v>
      </c>
      <c r="E6006" s="62" t="s">
        <v>31671</v>
      </c>
      <c r="F6006" s="62" t="s">
        <v>15768</v>
      </c>
    </row>
    <row r="6007" spans="1:6" x14ac:dyDescent="0.15">
      <c r="A6007" s="87" t="s">
        <v>5377</v>
      </c>
      <c r="B6007" s="91" t="s">
        <v>33982</v>
      </c>
      <c r="C6007" s="91" t="s">
        <v>33983</v>
      </c>
      <c r="D6007" s="91" t="s">
        <v>33984</v>
      </c>
      <c r="E6007" s="62" t="s">
        <v>31671</v>
      </c>
      <c r="F6007" s="62" t="s">
        <v>15768</v>
      </c>
    </row>
    <row r="6008" spans="1:6" x14ac:dyDescent="0.15">
      <c r="A6008" s="87" t="s">
        <v>5380</v>
      </c>
      <c r="B6008" s="91" t="s">
        <v>33985</v>
      </c>
      <c r="C6008" s="91" t="s">
        <v>33986</v>
      </c>
      <c r="D6008" s="91" t="s">
        <v>33987</v>
      </c>
      <c r="E6008" s="62" t="s">
        <v>31671</v>
      </c>
      <c r="F6008" s="62" t="s">
        <v>15768</v>
      </c>
    </row>
    <row r="6009" spans="1:6" x14ac:dyDescent="0.15">
      <c r="A6009" s="87" t="s">
        <v>5383</v>
      </c>
      <c r="B6009" s="91" t="s">
        <v>33988</v>
      </c>
      <c r="C6009" s="91" t="s">
        <v>33989</v>
      </c>
      <c r="D6009" s="91" t="s">
        <v>33990</v>
      </c>
      <c r="E6009" s="62" t="s">
        <v>31671</v>
      </c>
      <c r="F6009" s="62" t="s">
        <v>15768</v>
      </c>
    </row>
    <row r="6010" spans="1:6" x14ac:dyDescent="0.15">
      <c r="A6010" s="87" t="s">
        <v>5386</v>
      </c>
      <c r="B6010" s="91" t="s">
        <v>33991</v>
      </c>
      <c r="C6010" s="91" t="s">
        <v>33992</v>
      </c>
      <c r="D6010" s="91" t="s">
        <v>33993</v>
      </c>
      <c r="E6010" s="62" t="s">
        <v>31671</v>
      </c>
      <c r="F6010" s="62" t="s">
        <v>15768</v>
      </c>
    </row>
    <row r="6011" spans="1:6" x14ac:dyDescent="0.15">
      <c r="A6011" s="87" t="s">
        <v>5389</v>
      </c>
      <c r="B6011" s="91" t="s">
        <v>33994</v>
      </c>
      <c r="C6011" s="91" t="s">
        <v>33995</v>
      </c>
      <c r="D6011" s="91" t="s">
        <v>33996</v>
      </c>
      <c r="E6011" s="62" t="s">
        <v>31671</v>
      </c>
      <c r="F6011" s="62" t="s">
        <v>15768</v>
      </c>
    </row>
    <row r="6012" spans="1:6" x14ac:dyDescent="0.15">
      <c r="A6012" s="87" t="s">
        <v>5392</v>
      </c>
      <c r="B6012" s="91" t="s">
        <v>33997</v>
      </c>
      <c r="C6012" s="91" t="s">
        <v>33998</v>
      </c>
      <c r="D6012" s="91" t="s">
        <v>33999</v>
      </c>
      <c r="E6012" s="62" t="s">
        <v>31671</v>
      </c>
      <c r="F6012" s="62" t="s">
        <v>15768</v>
      </c>
    </row>
    <row r="6013" spans="1:6" x14ac:dyDescent="0.15">
      <c r="A6013" s="87" t="s">
        <v>5395</v>
      </c>
      <c r="B6013" s="91" t="s">
        <v>34000</v>
      </c>
      <c r="C6013" s="91" t="s">
        <v>34001</v>
      </c>
      <c r="D6013" s="91" t="s">
        <v>34002</v>
      </c>
      <c r="E6013" s="62" t="s">
        <v>31671</v>
      </c>
      <c r="F6013" s="62" t="s">
        <v>15768</v>
      </c>
    </row>
    <row r="6014" spans="1:6" x14ac:dyDescent="0.15">
      <c r="A6014" s="87" t="s">
        <v>5397</v>
      </c>
      <c r="B6014" s="91" t="s">
        <v>34003</v>
      </c>
      <c r="C6014" s="91" t="s">
        <v>34004</v>
      </c>
      <c r="D6014" s="91" t="s">
        <v>34005</v>
      </c>
      <c r="E6014" s="62" t="s">
        <v>31671</v>
      </c>
      <c r="F6014" s="62" t="s">
        <v>15768</v>
      </c>
    </row>
    <row r="6015" spans="1:6" x14ac:dyDescent="0.15">
      <c r="A6015" s="87" t="s">
        <v>5400</v>
      </c>
      <c r="B6015" s="91" t="s">
        <v>34006</v>
      </c>
      <c r="C6015" s="91" t="s">
        <v>34007</v>
      </c>
      <c r="D6015" s="91" t="s">
        <v>34008</v>
      </c>
      <c r="E6015" s="62" t="s">
        <v>31671</v>
      </c>
      <c r="F6015" s="62" t="s">
        <v>15768</v>
      </c>
    </row>
    <row r="6016" spans="1:6" x14ac:dyDescent="0.15">
      <c r="A6016" s="87" t="s">
        <v>5403</v>
      </c>
      <c r="B6016" s="91" t="s">
        <v>34009</v>
      </c>
      <c r="C6016" s="91" t="s">
        <v>34010</v>
      </c>
      <c r="D6016" s="91" t="s">
        <v>34011</v>
      </c>
      <c r="E6016" s="62" t="s">
        <v>31671</v>
      </c>
      <c r="F6016" s="62" t="s">
        <v>15768</v>
      </c>
    </row>
    <row r="6017" spans="1:6" x14ac:dyDescent="0.15">
      <c r="A6017" s="87" t="s">
        <v>5406</v>
      </c>
      <c r="B6017" s="91" t="s">
        <v>34012</v>
      </c>
      <c r="C6017" s="91" t="s">
        <v>34013</v>
      </c>
      <c r="D6017" s="91" t="s">
        <v>34014</v>
      </c>
      <c r="E6017" s="62" t="s">
        <v>31671</v>
      </c>
      <c r="F6017" s="62" t="s">
        <v>15768</v>
      </c>
    </row>
    <row r="6018" spans="1:6" x14ac:dyDescent="0.15">
      <c r="A6018" s="87" t="s">
        <v>5409</v>
      </c>
      <c r="B6018" s="91" t="s">
        <v>34015</v>
      </c>
      <c r="C6018" s="91" t="s">
        <v>34016</v>
      </c>
      <c r="D6018" s="91" t="s">
        <v>34017</v>
      </c>
      <c r="E6018" s="62" t="s">
        <v>31671</v>
      </c>
      <c r="F6018" s="62" t="s">
        <v>15768</v>
      </c>
    </row>
    <row r="6019" spans="1:6" x14ac:dyDescent="0.15">
      <c r="A6019" s="87" t="s">
        <v>5412</v>
      </c>
      <c r="B6019" s="91" t="s">
        <v>34018</v>
      </c>
      <c r="C6019" s="91" t="s">
        <v>34019</v>
      </c>
      <c r="D6019" s="91" t="s">
        <v>34020</v>
      </c>
      <c r="E6019" s="62" t="s">
        <v>31671</v>
      </c>
      <c r="F6019" s="62" t="s">
        <v>15768</v>
      </c>
    </row>
    <row r="6020" spans="1:6" x14ac:dyDescent="0.15">
      <c r="A6020" s="87" t="s">
        <v>5415</v>
      </c>
      <c r="B6020" s="91" t="s">
        <v>34021</v>
      </c>
      <c r="C6020" s="91" t="s">
        <v>34022</v>
      </c>
      <c r="D6020" s="91" t="s">
        <v>34023</v>
      </c>
      <c r="E6020" s="62" t="s">
        <v>31671</v>
      </c>
      <c r="F6020" s="62" t="s">
        <v>15768</v>
      </c>
    </row>
    <row r="6021" spans="1:6" x14ac:dyDescent="0.15">
      <c r="A6021" s="87" t="s">
        <v>5417</v>
      </c>
      <c r="B6021" s="91" t="s">
        <v>34024</v>
      </c>
      <c r="C6021" s="91" t="s">
        <v>34025</v>
      </c>
      <c r="D6021" s="91" t="s">
        <v>34026</v>
      </c>
      <c r="E6021" s="62" t="s">
        <v>31671</v>
      </c>
      <c r="F6021" s="62" t="s">
        <v>15768</v>
      </c>
    </row>
    <row r="6022" spans="1:6" x14ac:dyDescent="0.15">
      <c r="A6022" s="87" t="s">
        <v>5420</v>
      </c>
      <c r="B6022" s="91" t="s">
        <v>34027</v>
      </c>
      <c r="C6022" s="91" t="s">
        <v>34028</v>
      </c>
      <c r="D6022" s="91" t="s">
        <v>34029</v>
      </c>
      <c r="E6022" s="62" t="s">
        <v>31671</v>
      </c>
      <c r="F6022" s="62" t="s">
        <v>15768</v>
      </c>
    </row>
    <row r="6023" spans="1:6" x14ac:dyDescent="0.15">
      <c r="A6023" s="87" t="s">
        <v>5423</v>
      </c>
      <c r="B6023" s="91" t="s">
        <v>34030</v>
      </c>
      <c r="C6023" s="91" t="s">
        <v>34031</v>
      </c>
      <c r="D6023" s="91" t="s">
        <v>34032</v>
      </c>
      <c r="E6023" s="62" t="s">
        <v>31671</v>
      </c>
      <c r="F6023" s="62" t="s">
        <v>15768</v>
      </c>
    </row>
    <row r="6024" spans="1:6" x14ac:dyDescent="0.15">
      <c r="A6024" s="87" t="s">
        <v>5426</v>
      </c>
      <c r="B6024" s="91" t="s">
        <v>34033</v>
      </c>
      <c r="C6024" s="91" t="s">
        <v>34034</v>
      </c>
      <c r="D6024" s="91" t="s">
        <v>34035</v>
      </c>
      <c r="E6024" s="62" t="s">
        <v>31671</v>
      </c>
      <c r="F6024" s="62" t="s">
        <v>15768</v>
      </c>
    </row>
    <row r="6025" spans="1:6" x14ac:dyDescent="0.15">
      <c r="A6025" s="87" t="s">
        <v>5429</v>
      </c>
      <c r="B6025" s="91" t="s">
        <v>34036</v>
      </c>
      <c r="C6025" s="91" t="s">
        <v>34037</v>
      </c>
      <c r="D6025" s="91" t="s">
        <v>34038</v>
      </c>
      <c r="E6025" s="62" t="s">
        <v>31671</v>
      </c>
      <c r="F6025" s="62" t="s">
        <v>15768</v>
      </c>
    </row>
    <row r="6026" spans="1:6" x14ac:dyDescent="0.15">
      <c r="A6026" s="87" t="s">
        <v>5432</v>
      </c>
      <c r="B6026" s="91" t="s">
        <v>34039</v>
      </c>
      <c r="C6026" s="91" t="s">
        <v>34040</v>
      </c>
      <c r="D6026" s="91" t="s">
        <v>34041</v>
      </c>
      <c r="E6026" s="62" t="s">
        <v>31671</v>
      </c>
      <c r="F6026" s="62" t="s">
        <v>15768</v>
      </c>
    </row>
    <row r="6027" spans="1:6" x14ac:dyDescent="0.15">
      <c r="A6027" s="87" t="s">
        <v>5435</v>
      </c>
      <c r="B6027" s="91" t="s">
        <v>34042</v>
      </c>
      <c r="C6027" s="91" t="s">
        <v>34043</v>
      </c>
      <c r="D6027" s="91" t="s">
        <v>34044</v>
      </c>
      <c r="E6027" s="62" t="s">
        <v>31671</v>
      </c>
      <c r="F6027" s="62" t="s">
        <v>15768</v>
      </c>
    </row>
    <row r="6028" spans="1:6" x14ac:dyDescent="0.15">
      <c r="A6028" s="87" t="s">
        <v>5438</v>
      </c>
      <c r="B6028" s="91" t="s">
        <v>34045</v>
      </c>
      <c r="C6028" s="91" t="s">
        <v>34046</v>
      </c>
      <c r="D6028" s="91" t="s">
        <v>34047</v>
      </c>
      <c r="E6028" s="62" t="s">
        <v>31671</v>
      </c>
      <c r="F6028" s="62" t="s">
        <v>15768</v>
      </c>
    </row>
    <row r="6029" spans="1:6" x14ac:dyDescent="0.15">
      <c r="A6029" s="87" t="s">
        <v>5441</v>
      </c>
      <c r="B6029" s="91" t="s">
        <v>34048</v>
      </c>
      <c r="C6029" s="91" t="s">
        <v>34049</v>
      </c>
      <c r="D6029" s="91" t="s">
        <v>34050</v>
      </c>
      <c r="E6029" s="62" t="s">
        <v>31671</v>
      </c>
      <c r="F6029" s="62" t="s">
        <v>15768</v>
      </c>
    </row>
    <row r="6030" spans="1:6" x14ac:dyDescent="0.15">
      <c r="A6030" s="87" t="s">
        <v>5444</v>
      </c>
      <c r="B6030" s="91" t="s">
        <v>34051</v>
      </c>
      <c r="C6030" s="91" t="s">
        <v>34052</v>
      </c>
      <c r="D6030" s="91" t="s">
        <v>34053</v>
      </c>
      <c r="E6030" s="62" t="s">
        <v>31671</v>
      </c>
      <c r="F6030" s="62" t="s">
        <v>15768</v>
      </c>
    </row>
    <row r="6031" spans="1:6" x14ac:dyDescent="0.15">
      <c r="A6031" s="87" t="s">
        <v>5447</v>
      </c>
      <c r="B6031" s="91" t="s">
        <v>34054</v>
      </c>
      <c r="C6031" s="91" t="s">
        <v>34055</v>
      </c>
      <c r="D6031" s="91" t="s">
        <v>34056</v>
      </c>
      <c r="E6031" s="62" t="s">
        <v>31671</v>
      </c>
      <c r="F6031" s="62" t="s">
        <v>15768</v>
      </c>
    </row>
    <row r="6032" spans="1:6" x14ac:dyDescent="0.15">
      <c r="A6032" s="87" t="s">
        <v>5450</v>
      </c>
      <c r="B6032" s="91" t="s">
        <v>34057</v>
      </c>
      <c r="C6032" s="91" t="s">
        <v>34058</v>
      </c>
      <c r="D6032" s="91" t="s">
        <v>34059</v>
      </c>
      <c r="E6032" s="62" t="s">
        <v>31671</v>
      </c>
      <c r="F6032" s="62" t="s">
        <v>15768</v>
      </c>
    </row>
    <row r="6033" spans="1:6" x14ac:dyDescent="0.15">
      <c r="A6033" s="87" t="s">
        <v>5453</v>
      </c>
      <c r="B6033" s="91" t="s">
        <v>34060</v>
      </c>
      <c r="C6033" s="91" t="s">
        <v>34061</v>
      </c>
      <c r="D6033" s="91" t="s">
        <v>34062</v>
      </c>
      <c r="E6033" s="62" t="s">
        <v>31671</v>
      </c>
      <c r="F6033" s="62" t="s">
        <v>15768</v>
      </c>
    </row>
    <row r="6034" spans="1:6" x14ac:dyDescent="0.15">
      <c r="A6034" s="87" t="s">
        <v>702</v>
      </c>
      <c r="B6034" s="91" t="s">
        <v>34063</v>
      </c>
      <c r="C6034" s="91" t="s">
        <v>34064</v>
      </c>
      <c r="D6034" s="91" t="s">
        <v>34065</v>
      </c>
      <c r="E6034" s="62" t="s">
        <v>31671</v>
      </c>
      <c r="F6034" s="62" t="s">
        <v>15764</v>
      </c>
    </row>
    <row r="6035" spans="1:6" x14ac:dyDescent="0.15">
      <c r="A6035" s="87" t="s">
        <v>5456</v>
      </c>
      <c r="B6035" s="91" t="s">
        <v>34066</v>
      </c>
      <c r="C6035" s="91" t="s">
        <v>34067</v>
      </c>
      <c r="D6035" s="91" t="s">
        <v>34068</v>
      </c>
      <c r="E6035" s="62" t="s">
        <v>31671</v>
      </c>
      <c r="F6035" s="62" t="s">
        <v>15768</v>
      </c>
    </row>
    <row r="6036" spans="1:6" x14ac:dyDescent="0.15">
      <c r="A6036" s="87" t="s">
        <v>5459</v>
      </c>
      <c r="B6036" s="91" t="s">
        <v>34069</v>
      </c>
      <c r="C6036" s="91" t="s">
        <v>34070</v>
      </c>
      <c r="D6036" s="91" t="s">
        <v>34071</v>
      </c>
      <c r="E6036" s="62" t="s">
        <v>31671</v>
      </c>
      <c r="F6036" s="62" t="s">
        <v>15768</v>
      </c>
    </row>
    <row r="6037" spans="1:6" x14ac:dyDescent="0.15">
      <c r="A6037" s="87" t="s">
        <v>5461</v>
      </c>
      <c r="B6037" s="91" t="s">
        <v>34072</v>
      </c>
      <c r="C6037" s="91" t="s">
        <v>34073</v>
      </c>
      <c r="D6037" s="91" t="s">
        <v>34074</v>
      </c>
      <c r="E6037" s="62" t="s">
        <v>31671</v>
      </c>
      <c r="F6037" s="62" t="s">
        <v>15768</v>
      </c>
    </row>
    <row r="6038" spans="1:6" x14ac:dyDescent="0.15">
      <c r="A6038" s="87" t="s">
        <v>5464</v>
      </c>
      <c r="B6038" s="91" t="s">
        <v>34075</v>
      </c>
      <c r="C6038" s="91" t="s">
        <v>34076</v>
      </c>
      <c r="D6038" s="91" t="s">
        <v>34077</v>
      </c>
      <c r="E6038" s="62" t="s">
        <v>31671</v>
      </c>
      <c r="F6038" s="62" t="s">
        <v>15768</v>
      </c>
    </row>
    <row r="6039" spans="1:6" x14ac:dyDescent="0.15">
      <c r="A6039" s="87" t="s">
        <v>5466</v>
      </c>
      <c r="B6039" s="91" t="s">
        <v>34078</v>
      </c>
      <c r="C6039" s="91" t="s">
        <v>34079</v>
      </c>
      <c r="D6039" s="91" t="s">
        <v>34080</v>
      </c>
      <c r="E6039" s="62" t="s">
        <v>31671</v>
      </c>
      <c r="F6039" s="62" t="s">
        <v>15768</v>
      </c>
    </row>
    <row r="6040" spans="1:6" x14ac:dyDescent="0.15">
      <c r="A6040" s="87" t="s">
        <v>5469</v>
      </c>
      <c r="B6040" s="91" t="s">
        <v>34081</v>
      </c>
      <c r="C6040" s="91" t="s">
        <v>34082</v>
      </c>
      <c r="D6040" s="91" t="s">
        <v>34083</v>
      </c>
      <c r="E6040" s="62" t="s">
        <v>31671</v>
      </c>
      <c r="F6040" s="62" t="s">
        <v>15768</v>
      </c>
    </row>
    <row r="6041" spans="1:6" x14ac:dyDescent="0.15">
      <c r="A6041" s="87" t="s">
        <v>5472</v>
      </c>
      <c r="B6041" s="91" t="s">
        <v>34084</v>
      </c>
      <c r="C6041" s="91" t="s">
        <v>34085</v>
      </c>
      <c r="D6041" s="91" t="s">
        <v>34086</v>
      </c>
      <c r="E6041" s="62" t="s">
        <v>31671</v>
      </c>
      <c r="F6041" s="62" t="s">
        <v>15768</v>
      </c>
    </row>
    <row r="6042" spans="1:6" x14ac:dyDescent="0.15">
      <c r="A6042" s="87" t="s">
        <v>5475</v>
      </c>
      <c r="B6042" s="91" t="s">
        <v>34087</v>
      </c>
      <c r="C6042" s="91" t="s">
        <v>34088</v>
      </c>
      <c r="D6042" s="91" t="s">
        <v>34089</v>
      </c>
      <c r="E6042" s="62" t="s">
        <v>31671</v>
      </c>
      <c r="F6042" s="62" t="s">
        <v>15768</v>
      </c>
    </row>
    <row r="6043" spans="1:6" x14ac:dyDescent="0.15">
      <c r="A6043" s="87" t="s">
        <v>5478</v>
      </c>
      <c r="B6043" s="91" t="s">
        <v>34090</v>
      </c>
      <c r="C6043" s="91" t="s">
        <v>34091</v>
      </c>
      <c r="D6043" s="91" t="s">
        <v>34092</v>
      </c>
      <c r="E6043" s="62" t="s">
        <v>31671</v>
      </c>
      <c r="F6043" s="62" t="s">
        <v>15768</v>
      </c>
    </row>
    <row r="6044" spans="1:6" x14ac:dyDescent="0.15">
      <c r="A6044" s="87" t="s">
        <v>5481</v>
      </c>
      <c r="B6044" s="91" t="s">
        <v>34093</v>
      </c>
      <c r="C6044" s="91" t="s">
        <v>34094</v>
      </c>
      <c r="D6044" s="91" t="s">
        <v>34095</v>
      </c>
      <c r="E6044" s="62" t="s">
        <v>31671</v>
      </c>
      <c r="F6044" s="62" t="s">
        <v>15768</v>
      </c>
    </row>
    <row r="6045" spans="1:6" x14ac:dyDescent="0.15">
      <c r="A6045" s="87" t="s">
        <v>5484</v>
      </c>
      <c r="B6045" s="91" t="s">
        <v>34096</v>
      </c>
      <c r="C6045" s="91" t="s">
        <v>34097</v>
      </c>
      <c r="D6045" s="91" t="s">
        <v>34098</v>
      </c>
      <c r="E6045" s="62" t="s">
        <v>31671</v>
      </c>
      <c r="F6045" s="62" t="s">
        <v>15768</v>
      </c>
    </row>
    <row r="6046" spans="1:6" x14ac:dyDescent="0.15">
      <c r="A6046" s="87" t="s">
        <v>5487</v>
      </c>
      <c r="B6046" s="91" t="s">
        <v>34099</v>
      </c>
      <c r="C6046" s="91" t="s">
        <v>34100</v>
      </c>
      <c r="D6046" s="91" t="s">
        <v>34101</v>
      </c>
      <c r="E6046" s="62" t="s">
        <v>31671</v>
      </c>
      <c r="F6046" s="62" t="s">
        <v>15768</v>
      </c>
    </row>
    <row r="6047" spans="1:6" x14ac:dyDescent="0.15">
      <c r="A6047" s="87" t="s">
        <v>5490</v>
      </c>
      <c r="B6047" s="91" t="s">
        <v>34102</v>
      </c>
      <c r="C6047" s="91" t="s">
        <v>34103</v>
      </c>
      <c r="D6047" s="91" t="s">
        <v>34104</v>
      </c>
      <c r="E6047" s="62" t="s">
        <v>31671</v>
      </c>
      <c r="F6047" s="62" t="s">
        <v>15768</v>
      </c>
    </row>
    <row r="6048" spans="1:6" x14ac:dyDescent="0.15">
      <c r="A6048" s="87" t="s">
        <v>5493</v>
      </c>
      <c r="B6048" s="91" t="s">
        <v>34105</v>
      </c>
      <c r="C6048" s="91" t="s">
        <v>34106</v>
      </c>
      <c r="D6048" s="91" t="s">
        <v>34107</v>
      </c>
      <c r="E6048" s="62" t="s">
        <v>31671</v>
      </c>
      <c r="F6048" s="62" t="s">
        <v>15768</v>
      </c>
    </row>
    <row r="6049" spans="1:6" x14ac:dyDescent="0.15">
      <c r="A6049" s="87" t="s">
        <v>5496</v>
      </c>
      <c r="B6049" s="91" t="s">
        <v>34108</v>
      </c>
      <c r="C6049" s="91" t="s">
        <v>34109</v>
      </c>
      <c r="D6049" s="91" t="s">
        <v>34110</v>
      </c>
      <c r="E6049" s="62" t="s">
        <v>31671</v>
      </c>
      <c r="F6049" s="62" t="s">
        <v>15768</v>
      </c>
    </row>
    <row r="6050" spans="1:6" x14ac:dyDescent="0.15">
      <c r="A6050" s="87" t="s">
        <v>5499</v>
      </c>
      <c r="B6050" s="91" t="s">
        <v>34111</v>
      </c>
      <c r="C6050" s="91" t="s">
        <v>34112</v>
      </c>
      <c r="D6050" s="91" t="s">
        <v>34113</v>
      </c>
      <c r="E6050" s="62" t="s">
        <v>31671</v>
      </c>
      <c r="F6050" s="62" t="s">
        <v>15768</v>
      </c>
    </row>
    <row r="6051" spans="1:6" x14ac:dyDescent="0.15">
      <c r="A6051" s="87" t="s">
        <v>5502</v>
      </c>
      <c r="B6051" s="91" t="s">
        <v>34114</v>
      </c>
      <c r="C6051" s="91" t="s">
        <v>34115</v>
      </c>
      <c r="D6051" s="91" t="s">
        <v>34116</v>
      </c>
      <c r="E6051" s="62" t="s">
        <v>31671</v>
      </c>
      <c r="F6051" s="62" t="s">
        <v>15768</v>
      </c>
    </row>
    <row r="6052" spans="1:6" x14ac:dyDescent="0.15">
      <c r="A6052" s="87" t="s">
        <v>5505</v>
      </c>
      <c r="B6052" s="91" t="s">
        <v>34117</v>
      </c>
      <c r="C6052" s="91" t="s">
        <v>34118</v>
      </c>
      <c r="D6052" s="91" t="s">
        <v>34119</v>
      </c>
      <c r="E6052" s="62" t="s">
        <v>31671</v>
      </c>
      <c r="F6052" s="62" t="s">
        <v>15768</v>
      </c>
    </row>
    <row r="6053" spans="1:6" x14ac:dyDescent="0.15">
      <c r="A6053" s="87" t="s">
        <v>5508</v>
      </c>
      <c r="B6053" s="91" t="s">
        <v>34120</v>
      </c>
      <c r="C6053" s="91" t="s">
        <v>34121</v>
      </c>
      <c r="D6053" s="91" t="s">
        <v>34122</v>
      </c>
      <c r="E6053" s="62" t="s">
        <v>31671</v>
      </c>
      <c r="F6053" s="62" t="s">
        <v>15768</v>
      </c>
    </row>
    <row r="6054" spans="1:6" x14ac:dyDescent="0.15">
      <c r="A6054" s="87" t="s">
        <v>5511</v>
      </c>
      <c r="B6054" s="91" t="s">
        <v>34123</v>
      </c>
      <c r="C6054" s="91" t="s">
        <v>34124</v>
      </c>
      <c r="D6054" s="91" t="s">
        <v>34125</v>
      </c>
      <c r="E6054" s="62" t="s">
        <v>31671</v>
      </c>
      <c r="F6054" s="62" t="s">
        <v>15768</v>
      </c>
    </row>
    <row r="6055" spans="1:6" x14ac:dyDescent="0.15">
      <c r="A6055" s="87" t="s">
        <v>5514</v>
      </c>
      <c r="B6055" s="91" t="s">
        <v>34126</v>
      </c>
      <c r="C6055" s="91" t="s">
        <v>34127</v>
      </c>
      <c r="D6055" s="91" t="s">
        <v>34128</v>
      </c>
      <c r="E6055" s="62" t="s">
        <v>31671</v>
      </c>
      <c r="F6055" s="62" t="s">
        <v>15768</v>
      </c>
    </row>
    <row r="6056" spans="1:6" x14ac:dyDescent="0.15">
      <c r="A6056" s="87" t="s">
        <v>5516</v>
      </c>
      <c r="B6056" s="91" t="s">
        <v>34129</v>
      </c>
      <c r="C6056" s="91" t="s">
        <v>34130</v>
      </c>
      <c r="D6056" s="91" t="s">
        <v>34131</v>
      </c>
      <c r="E6056" s="62" t="s">
        <v>31671</v>
      </c>
      <c r="F6056" s="62" t="s">
        <v>15768</v>
      </c>
    </row>
    <row r="6057" spans="1:6" x14ac:dyDescent="0.15">
      <c r="A6057" s="87" t="s">
        <v>5519</v>
      </c>
      <c r="B6057" s="91" t="s">
        <v>34132</v>
      </c>
      <c r="C6057" s="91" t="s">
        <v>34133</v>
      </c>
      <c r="D6057" s="91" t="s">
        <v>34134</v>
      </c>
      <c r="E6057" s="62" t="s">
        <v>31671</v>
      </c>
      <c r="F6057" s="62" t="s">
        <v>15768</v>
      </c>
    </row>
    <row r="6058" spans="1:6" x14ac:dyDescent="0.15">
      <c r="A6058" s="87" t="s">
        <v>5522</v>
      </c>
      <c r="B6058" s="91" t="s">
        <v>34135</v>
      </c>
      <c r="C6058" s="91" t="s">
        <v>34136</v>
      </c>
      <c r="D6058" s="91" t="s">
        <v>34137</v>
      </c>
      <c r="E6058" s="62" t="s">
        <v>31671</v>
      </c>
      <c r="F6058" s="62" t="s">
        <v>15768</v>
      </c>
    </row>
    <row r="6059" spans="1:6" x14ac:dyDescent="0.15">
      <c r="A6059" s="87" t="s">
        <v>5525</v>
      </c>
      <c r="B6059" s="91" t="s">
        <v>34138</v>
      </c>
      <c r="C6059" s="91" t="s">
        <v>34139</v>
      </c>
      <c r="D6059" s="91" t="s">
        <v>34140</v>
      </c>
      <c r="E6059" s="62" t="s">
        <v>31671</v>
      </c>
      <c r="F6059" s="62" t="s">
        <v>15768</v>
      </c>
    </row>
    <row r="6060" spans="1:6" x14ac:dyDescent="0.15">
      <c r="A6060" s="87" t="s">
        <v>5528</v>
      </c>
      <c r="B6060" s="91" t="s">
        <v>34141</v>
      </c>
      <c r="C6060" s="91" t="s">
        <v>34142</v>
      </c>
      <c r="D6060" s="91" t="s">
        <v>34143</v>
      </c>
      <c r="E6060" s="62" t="s">
        <v>31671</v>
      </c>
      <c r="F6060" s="62" t="s">
        <v>15768</v>
      </c>
    </row>
    <row r="6061" spans="1:6" x14ac:dyDescent="0.15">
      <c r="A6061" s="87" t="s">
        <v>5531</v>
      </c>
      <c r="B6061" s="91" t="s">
        <v>34144</v>
      </c>
      <c r="C6061" s="91" t="s">
        <v>34145</v>
      </c>
      <c r="D6061" s="91" t="s">
        <v>34146</v>
      </c>
      <c r="E6061" s="62" t="s">
        <v>31671</v>
      </c>
      <c r="F6061" s="62" t="s">
        <v>15768</v>
      </c>
    </row>
    <row r="6062" spans="1:6" x14ac:dyDescent="0.15">
      <c r="A6062" s="87" t="s">
        <v>5534</v>
      </c>
      <c r="B6062" s="91" t="s">
        <v>34147</v>
      </c>
      <c r="C6062" s="91" t="s">
        <v>34148</v>
      </c>
      <c r="D6062" s="91" t="s">
        <v>34149</v>
      </c>
      <c r="E6062" s="62" t="s">
        <v>31671</v>
      </c>
      <c r="F6062" s="62" t="s">
        <v>15768</v>
      </c>
    </row>
    <row r="6063" spans="1:6" x14ac:dyDescent="0.15">
      <c r="A6063" s="87" t="s">
        <v>5537</v>
      </c>
      <c r="B6063" s="91" t="s">
        <v>34150</v>
      </c>
      <c r="C6063" s="91" t="s">
        <v>34151</v>
      </c>
      <c r="D6063" s="91" t="s">
        <v>34152</v>
      </c>
      <c r="E6063" s="62" t="s">
        <v>31671</v>
      </c>
      <c r="F6063" s="62" t="s">
        <v>15768</v>
      </c>
    </row>
    <row r="6064" spans="1:6" x14ac:dyDescent="0.15">
      <c r="A6064" s="87" t="s">
        <v>5540</v>
      </c>
      <c r="B6064" s="91" t="s">
        <v>34153</v>
      </c>
      <c r="C6064" s="91" t="s">
        <v>34154</v>
      </c>
      <c r="D6064" s="91" t="s">
        <v>34155</v>
      </c>
      <c r="E6064" s="62" t="s">
        <v>31671</v>
      </c>
      <c r="F6064" s="62" t="s">
        <v>15768</v>
      </c>
    </row>
    <row r="6065" spans="1:6" x14ac:dyDescent="0.15">
      <c r="A6065" s="87" t="s">
        <v>5543</v>
      </c>
      <c r="B6065" s="91" t="s">
        <v>34156</v>
      </c>
      <c r="C6065" s="91" t="s">
        <v>34157</v>
      </c>
      <c r="D6065" s="91" t="s">
        <v>34158</v>
      </c>
      <c r="E6065" s="62" t="s">
        <v>31671</v>
      </c>
      <c r="F6065" s="62" t="s">
        <v>15768</v>
      </c>
    </row>
    <row r="6066" spans="1:6" x14ac:dyDescent="0.15">
      <c r="A6066" s="87" t="s">
        <v>5546</v>
      </c>
      <c r="B6066" s="91" t="s">
        <v>34159</v>
      </c>
      <c r="C6066" s="91" t="s">
        <v>34160</v>
      </c>
      <c r="D6066" s="91" t="s">
        <v>34161</v>
      </c>
      <c r="E6066" s="62" t="s">
        <v>31671</v>
      </c>
      <c r="F6066" s="62" t="s">
        <v>15768</v>
      </c>
    </row>
    <row r="6067" spans="1:6" x14ac:dyDescent="0.15">
      <c r="A6067" s="87" t="s">
        <v>5549</v>
      </c>
      <c r="B6067" s="91" t="s">
        <v>34162</v>
      </c>
      <c r="C6067" s="91" t="s">
        <v>34163</v>
      </c>
      <c r="D6067" s="91" t="s">
        <v>34164</v>
      </c>
      <c r="E6067" s="62" t="s">
        <v>31671</v>
      </c>
      <c r="F6067" s="62" t="s">
        <v>15768</v>
      </c>
    </row>
    <row r="6068" spans="1:6" x14ac:dyDescent="0.15">
      <c r="A6068" s="87" t="s">
        <v>5552</v>
      </c>
      <c r="B6068" s="91" t="s">
        <v>34165</v>
      </c>
      <c r="C6068" s="91" t="s">
        <v>34166</v>
      </c>
      <c r="D6068" s="91" t="s">
        <v>34167</v>
      </c>
      <c r="E6068" s="62" t="s">
        <v>31671</v>
      </c>
      <c r="F6068" s="62" t="s">
        <v>15768</v>
      </c>
    </row>
    <row r="6069" spans="1:6" x14ac:dyDescent="0.15">
      <c r="A6069" s="87" t="s">
        <v>5555</v>
      </c>
      <c r="B6069" s="91" t="s">
        <v>34168</v>
      </c>
      <c r="C6069" s="91" t="s">
        <v>34169</v>
      </c>
      <c r="D6069" s="91" t="s">
        <v>34170</v>
      </c>
      <c r="E6069" s="62" t="s">
        <v>31671</v>
      </c>
      <c r="F6069" s="62" t="s">
        <v>15768</v>
      </c>
    </row>
    <row r="6070" spans="1:6" x14ac:dyDescent="0.15">
      <c r="A6070" s="87" t="s">
        <v>5558</v>
      </c>
      <c r="B6070" s="91" t="s">
        <v>34171</v>
      </c>
      <c r="C6070" s="91" t="s">
        <v>34172</v>
      </c>
      <c r="D6070" s="91" t="s">
        <v>34173</v>
      </c>
      <c r="E6070" s="62" t="s">
        <v>31671</v>
      </c>
      <c r="F6070" s="62" t="s">
        <v>15768</v>
      </c>
    </row>
    <row r="6071" spans="1:6" x14ac:dyDescent="0.15">
      <c r="A6071" s="87" t="s">
        <v>5561</v>
      </c>
      <c r="B6071" s="91" t="s">
        <v>34174</v>
      </c>
      <c r="C6071" s="91" t="s">
        <v>34175</v>
      </c>
      <c r="D6071" s="91" t="s">
        <v>34176</v>
      </c>
      <c r="E6071" s="62" t="s">
        <v>31671</v>
      </c>
      <c r="F6071" s="62" t="s">
        <v>15768</v>
      </c>
    </row>
    <row r="6072" spans="1:6" x14ac:dyDescent="0.15">
      <c r="A6072" s="87" t="s">
        <v>5564</v>
      </c>
      <c r="B6072" s="91" t="s">
        <v>34177</v>
      </c>
      <c r="C6072" s="91" t="s">
        <v>34178</v>
      </c>
      <c r="D6072" s="91" t="s">
        <v>34179</v>
      </c>
      <c r="E6072" s="62" t="s">
        <v>31671</v>
      </c>
      <c r="F6072" s="62" t="s">
        <v>15768</v>
      </c>
    </row>
    <row r="6073" spans="1:6" x14ac:dyDescent="0.15">
      <c r="A6073" s="87" t="s">
        <v>5567</v>
      </c>
      <c r="B6073" s="91" t="s">
        <v>34180</v>
      </c>
      <c r="C6073" s="91" t="s">
        <v>34181</v>
      </c>
      <c r="D6073" s="91" t="s">
        <v>34182</v>
      </c>
      <c r="E6073" s="62" t="s">
        <v>31671</v>
      </c>
      <c r="F6073" s="62" t="s">
        <v>15768</v>
      </c>
    </row>
    <row r="6074" spans="1:6" x14ac:dyDescent="0.15">
      <c r="A6074" s="87" t="s">
        <v>5570</v>
      </c>
      <c r="B6074" s="91" t="s">
        <v>34183</v>
      </c>
      <c r="C6074" s="91" t="s">
        <v>34184</v>
      </c>
      <c r="D6074" s="91" t="s">
        <v>34185</v>
      </c>
      <c r="E6074" s="62" t="s">
        <v>31671</v>
      </c>
      <c r="F6074" s="62" t="s">
        <v>15768</v>
      </c>
    </row>
    <row r="6075" spans="1:6" x14ac:dyDescent="0.15">
      <c r="A6075" s="87" t="s">
        <v>5573</v>
      </c>
      <c r="B6075" s="91" t="s">
        <v>34186</v>
      </c>
      <c r="C6075" s="91" t="s">
        <v>34187</v>
      </c>
      <c r="D6075" s="91" t="s">
        <v>34188</v>
      </c>
      <c r="E6075" s="62" t="s">
        <v>31671</v>
      </c>
      <c r="F6075" s="62" t="s">
        <v>15768</v>
      </c>
    </row>
    <row r="6076" spans="1:6" x14ac:dyDescent="0.15">
      <c r="A6076" s="87" t="s">
        <v>5576</v>
      </c>
      <c r="B6076" s="91" t="s">
        <v>34189</v>
      </c>
      <c r="C6076" s="91" t="s">
        <v>34190</v>
      </c>
      <c r="D6076" s="91" t="s">
        <v>34191</v>
      </c>
      <c r="E6076" s="62" t="s">
        <v>31671</v>
      </c>
      <c r="F6076" s="62" t="s">
        <v>15768</v>
      </c>
    </row>
    <row r="6077" spans="1:6" x14ac:dyDescent="0.15">
      <c r="A6077" s="87" t="s">
        <v>5579</v>
      </c>
      <c r="B6077" s="91" t="s">
        <v>34192</v>
      </c>
      <c r="C6077" s="91" t="s">
        <v>34193</v>
      </c>
      <c r="D6077" s="91" t="s">
        <v>34194</v>
      </c>
      <c r="E6077" s="62" t="s">
        <v>31671</v>
      </c>
      <c r="F6077" s="62" t="s">
        <v>15768</v>
      </c>
    </row>
    <row r="6078" spans="1:6" x14ac:dyDescent="0.15">
      <c r="A6078" s="87" t="s">
        <v>5582</v>
      </c>
      <c r="B6078" s="91" t="s">
        <v>34195</v>
      </c>
      <c r="C6078" s="91" t="s">
        <v>34196</v>
      </c>
      <c r="D6078" s="91" t="s">
        <v>34197</v>
      </c>
      <c r="E6078" s="62" t="s">
        <v>31671</v>
      </c>
      <c r="F6078" s="62" t="s">
        <v>15768</v>
      </c>
    </row>
    <row r="6079" spans="1:6" x14ac:dyDescent="0.15">
      <c r="A6079" s="87" t="s">
        <v>5585</v>
      </c>
      <c r="B6079" s="91" t="s">
        <v>34198</v>
      </c>
      <c r="C6079" s="91" t="s">
        <v>34199</v>
      </c>
      <c r="D6079" s="91" t="s">
        <v>34200</v>
      </c>
      <c r="E6079" s="62" t="s">
        <v>31671</v>
      </c>
      <c r="F6079" s="62" t="s">
        <v>15768</v>
      </c>
    </row>
    <row r="6080" spans="1:6" x14ac:dyDescent="0.15">
      <c r="A6080" s="87" t="s">
        <v>5588</v>
      </c>
      <c r="B6080" s="91" t="s">
        <v>34201</v>
      </c>
      <c r="C6080" s="91" t="s">
        <v>34202</v>
      </c>
      <c r="D6080" s="91" t="s">
        <v>34203</v>
      </c>
      <c r="E6080" s="62" t="s">
        <v>31671</v>
      </c>
      <c r="F6080" s="62" t="s">
        <v>15768</v>
      </c>
    </row>
    <row r="6081" spans="1:6" x14ac:dyDescent="0.15">
      <c r="A6081" s="87" t="s">
        <v>5591</v>
      </c>
      <c r="B6081" s="91" t="s">
        <v>34204</v>
      </c>
      <c r="C6081" s="91" t="s">
        <v>34205</v>
      </c>
      <c r="D6081" s="91" t="s">
        <v>34206</v>
      </c>
      <c r="E6081" s="62" t="s">
        <v>31671</v>
      </c>
      <c r="F6081" s="62" t="s">
        <v>15768</v>
      </c>
    </row>
    <row r="6082" spans="1:6" x14ac:dyDescent="0.15">
      <c r="A6082" s="87" t="s">
        <v>5594</v>
      </c>
      <c r="B6082" s="91" t="s">
        <v>34207</v>
      </c>
      <c r="C6082" s="91" t="s">
        <v>34208</v>
      </c>
      <c r="D6082" s="91" t="s">
        <v>34209</v>
      </c>
      <c r="E6082" s="62" t="s">
        <v>31671</v>
      </c>
      <c r="F6082" s="62" t="s">
        <v>15768</v>
      </c>
    </row>
    <row r="6083" spans="1:6" x14ac:dyDescent="0.15">
      <c r="A6083" s="87" t="s">
        <v>5597</v>
      </c>
      <c r="B6083" s="91" t="s">
        <v>34210</v>
      </c>
      <c r="C6083" s="91" t="s">
        <v>34211</v>
      </c>
      <c r="D6083" s="91" t="s">
        <v>34212</v>
      </c>
      <c r="E6083" s="62" t="s">
        <v>31671</v>
      </c>
      <c r="F6083" s="62" t="s">
        <v>15768</v>
      </c>
    </row>
    <row r="6084" spans="1:6" x14ac:dyDescent="0.15">
      <c r="A6084" s="87" t="s">
        <v>5600</v>
      </c>
      <c r="B6084" s="91" t="s">
        <v>34213</v>
      </c>
      <c r="C6084" s="91" t="s">
        <v>34214</v>
      </c>
      <c r="D6084" s="91" t="s">
        <v>34215</v>
      </c>
      <c r="E6084" s="62" t="s">
        <v>31671</v>
      </c>
      <c r="F6084" s="62" t="s">
        <v>15768</v>
      </c>
    </row>
    <row r="6085" spans="1:6" x14ac:dyDescent="0.15">
      <c r="A6085" s="87" t="s">
        <v>5603</v>
      </c>
      <c r="B6085" s="91" t="s">
        <v>34216</v>
      </c>
      <c r="C6085" s="91" t="s">
        <v>34217</v>
      </c>
      <c r="D6085" s="91" t="s">
        <v>34218</v>
      </c>
      <c r="E6085" s="62" t="s">
        <v>31671</v>
      </c>
      <c r="F6085" s="62" t="s">
        <v>15768</v>
      </c>
    </row>
    <row r="6086" spans="1:6" x14ac:dyDescent="0.15">
      <c r="A6086" s="87" t="s">
        <v>5606</v>
      </c>
      <c r="B6086" s="91" t="s">
        <v>34219</v>
      </c>
      <c r="C6086" s="91" t="s">
        <v>34220</v>
      </c>
      <c r="D6086" s="91" t="s">
        <v>34221</v>
      </c>
      <c r="E6086" s="62" t="s">
        <v>31671</v>
      </c>
      <c r="F6086" s="62" t="s">
        <v>15768</v>
      </c>
    </row>
    <row r="6087" spans="1:6" x14ac:dyDescent="0.15">
      <c r="A6087" s="87" t="s">
        <v>5609</v>
      </c>
      <c r="B6087" s="91" t="s">
        <v>34222</v>
      </c>
      <c r="C6087" s="91" t="s">
        <v>34223</v>
      </c>
      <c r="D6087" s="91" t="s">
        <v>34224</v>
      </c>
      <c r="E6087" s="62" t="s">
        <v>31671</v>
      </c>
      <c r="F6087" s="62" t="s">
        <v>15768</v>
      </c>
    </row>
    <row r="6088" spans="1:6" x14ac:dyDescent="0.15">
      <c r="A6088" s="87" t="s">
        <v>5612</v>
      </c>
      <c r="B6088" s="91" t="s">
        <v>34225</v>
      </c>
      <c r="C6088" s="91" t="s">
        <v>34226</v>
      </c>
      <c r="D6088" s="91" t="s">
        <v>34227</v>
      </c>
      <c r="E6088" s="62" t="s">
        <v>31671</v>
      </c>
      <c r="F6088" s="62" t="s">
        <v>15768</v>
      </c>
    </row>
    <row r="6089" spans="1:6" x14ac:dyDescent="0.15">
      <c r="A6089" s="87" t="s">
        <v>5615</v>
      </c>
      <c r="B6089" s="91" t="s">
        <v>34228</v>
      </c>
      <c r="C6089" s="91" t="s">
        <v>34229</v>
      </c>
      <c r="D6089" s="91" t="s">
        <v>34230</v>
      </c>
      <c r="E6089" s="62" t="s">
        <v>31671</v>
      </c>
      <c r="F6089" s="62" t="s">
        <v>15768</v>
      </c>
    </row>
    <row r="6090" spans="1:6" x14ac:dyDescent="0.15">
      <c r="A6090" s="87" t="s">
        <v>5618</v>
      </c>
      <c r="B6090" s="91" t="s">
        <v>34231</v>
      </c>
      <c r="C6090" s="91" t="s">
        <v>34232</v>
      </c>
      <c r="D6090" s="91" t="s">
        <v>34233</v>
      </c>
      <c r="E6090" s="62" t="s">
        <v>31671</v>
      </c>
      <c r="F6090" s="62" t="s">
        <v>15768</v>
      </c>
    </row>
    <row r="6091" spans="1:6" x14ac:dyDescent="0.15">
      <c r="A6091" s="87" t="s">
        <v>5621</v>
      </c>
      <c r="B6091" s="91" t="s">
        <v>34234</v>
      </c>
      <c r="C6091" s="91" t="s">
        <v>34235</v>
      </c>
      <c r="D6091" s="91" t="s">
        <v>34236</v>
      </c>
      <c r="E6091" s="62" t="s">
        <v>31671</v>
      </c>
      <c r="F6091" s="62" t="s">
        <v>15768</v>
      </c>
    </row>
    <row r="6092" spans="1:6" x14ac:dyDescent="0.15">
      <c r="A6092" s="87" t="s">
        <v>5624</v>
      </c>
      <c r="B6092" s="91" t="s">
        <v>34237</v>
      </c>
      <c r="C6092" s="91" t="s">
        <v>34238</v>
      </c>
      <c r="D6092" s="91" t="s">
        <v>34239</v>
      </c>
      <c r="E6092" s="62" t="s">
        <v>31671</v>
      </c>
      <c r="F6092" s="62" t="s">
        <v>15768</v>
      </c>
    </row>
    <row r="6093" spans="1:6" x14ac:dyDescent="0.15">
      <c r="A6093" s="87" t="s">
        <v>5627</v>
      </c>
      <c r="B6093" s="91" t="s">
        <v>34240</v>
      </c>
      <c r="C6093" s="91" t="s">
        <v>34241</v>
      </c>
      <c r="D6093" s="91" t="s">
        <v>34242</v>
      </c>
      <c r="E6093" s="62" t="s">
        <v>31671</v>
      </c>
      <c r="F6093" s="62" t="s">
        <v>15768</v>
      </c>
    </row>
    <row r="6094" spans="1:6" x14ac:dyDescent="0.15">
      <c r="A6094" s="87" t="s">
        <v>5630</v>
      </c>
      <c r="B6094" s="91" t="s">
        <v>34243</v>
      </c>
      <c r="C6094" s="91" t="s">
        <v>34244</v>
      </c>
      <c r="D6094" s="91" t="s">
        <v>34245</v>
      </c>
      <c r="E6094" s="62" t="s">
        <v>31671</v>
      </c>
      <c r="F6094" s="62" t="s">
        <v>15768</v>
      </c>
    </row>
    <row r="6095" spans="1:6" x14ac:dyDescent="0.15">
      <c r="A6095" s="87" t="s">
        <v>5633</v>
      </c>
      <c r="B6095" s="91" t="s">
        <v>34246</v>
      </c>
      <c r="C6095" s="91" t="s">
        <v>34247</v>
      </c>
      <c r="D6095" s="91" t="s">
        <v>34248</v>
      </c>
      <c r="E6095" s="62" t="s">
        <v>31671</v>
      </c>
      <c r="F6095" s="62" t="s">
        <v>15768</v>
      </c>
    </row>
    <row r="6096" spans="1:6" x14ac:dyDescent="0.15">
      <c r="A6096" s="87" t="s">
        <v>3068</v>
      </c>
      <c r="B6096" s="91" t="s">
        <v>34249</v>
      </c>
      <c r="C6096" s="91" t="s">
        <v>34250</v>
      </c>
      <c r="D6096" s="91" t="s">
        <v>34251</v>
      </c>
      <c r="E6096" s="62" t="s">
        <v>31671</v>
      </c>
      <c r="F6096" s="62" t="s">
        <v>15764</v>
      </c>
    </row>
    <row r="6097" spans="1:6" x14ac:dyDescent="0.15">
      <c r="A6097" s="87" t="s">
        <v>5636</v>
      </c>
      <c r="B6097" s="91" t="s">
        <v>34252</v>
      </c>
      <c r="C6097" s="91" t="s">
        <v>34253</v>
      </c>
      <c r="D6097" s="91" t="s">
        <v>34254</v>
      </c>
      <c r="E6097" s="62" t="s">
        <v>31671</v>
      </c>
      <c r="F6097" s="62" t="s">
        <v>15768</v>
      </c>
    </row>
    <row r="6098" spans="1:6" x14ac:dyDescent="0.15">
      <c r="A6098" s="87" t="s">
        <v>5639</v>
      </c>
      <c r="B6098" s="91" t="s">
        <v>34255</v>
      </c>
      <c r="C6098" s="91" t="s">
        <v>34256</v>
      </c>
      <c r="D6098" s="91" t="s">
        <v>34257</v>
      </c>
      <c r="E6098" s="62" t="s">
        <v>31671</v>
      </c>
      <c r="F6098" s="62" t="s">
        <v>15768</v>
      </c>
    </row>
    <row r="6099" spans="1:6" x14ac:dyDescent="0.15">
      <c r="A6099" s="87" t="s">
        <v>5642</v>
      </c>
      <c r="B6099" s="91" t="s">
        <v>34258</v>
      </c>
      <c r="C6099" s="91" t="s">
        <v>34259</v>
      </c>
      <c r="D6099" s="91" t="s">
        <v>34260</v>
      </c>
      <c r="E6099" s="62" t="s">
        <v>31671</v>
      </c>
      <c r="F6099" s="62" t="s">
        <v>15768</v>
      </c>
    </row>
    <row r="6100" spans="1:6" x14ac:dyDescent="0.15">
      <c r="A6100" s="87" t="s">
        <v>5645</v>
      </c>
      <c r="B6100" s="91" t="s">
        <v>34261</v>
      </c>
      <c r="C6100" s="91" t="s">
        <v>34262</v>
      </c>
      <c r="D6100" s="91" t="s">
        <v>34263</v>
      </c>
      <c r="E6100" s="62" t="s">
        <v>31671</v>
      </c>
      <c r="F6100" s="62" t="s">
        <v>15768</v>
      </c>
    </row>
    <row r="6101" spans="1:6" x14ac:dyDescent="0.15">
      <c r="A6101" s="87" t="s">
        <v>5648</v>
      </c>
      <c r="B6101" s="91" t="s">
        <v>34264</v>
      </c>
      <c r="C6101" s="91" t="s">
        <v>34265</v>
      </c>
      <c r="D6101" s="91" t="s">
        <v>34266</v>
      </c>
      <c r="E6101" s="62" t="s">
        <v>31671</v>
      </c>
      <c r="F6101" s="62" t="s">
        <v>15768</v>
      </c>
    </row>
    <row r="6102" spans="1:6" x14ac:dyDescent="0.15">
      <c r="A6102" s="87" t="s">
        <v>5651</v>
      </c>
      <c r="B6102" s="91" t="s">
        <v>34267</v>
      </c>
      <c r="C6102" s="91" t="s">
        <v>34268</v>
      </c>
      <c r="D6102" s="91" t="s">
        <v>34269</v>
      </c>
      <c r="E6102" s="62" t="s">
        <v>31671</v>
      </c>
      <c r="F6102" s="62" t="s">
        <v>15768</v>
      </c>
    </row>
    <row r="6103" spans="1:6" x14ac:dyDescent="0.15">
      <c r="A6103" s="87" t="s">
        <v>5654</v>
      </c>
      <c r="B6103" s="91" t="s">
        <v>34270</v>
      </c>
      <c r="C6103" s="91" t="s">
        <v>34271</v>
      </c>
      <c r="D6103" s="91" t="s">
        <v>34272</v>
      </c>
      <c r="E6103" s="62" t="s">
        <v>31671</v>
      </c>
      <c r="F6103" s="62" t="s">
        <v>15768</v>
      </c>
    </row>
    <row r="6104" spans="1:6" x14ac:dyDescent="0.15">
      <c r="A6104" s="87" t="s">
        <v>5657</v>
      </c>
      <c r="B6104" s="91" t="s">
        <v>34273</v>
      </c>
      <c r="C6104" s="91" t="s">
        <v>34274</v>
      </c>
      <c r="D6104" s="91" t="s">
        <v>34275</v>
      </c>
      <c r="E6104" s="62" t="s">
        <v>31671</v>
      </c>
      <c r="F6104" s="62" t="s">
        <v>15768</v>
      </c>
    </row>
    <row r="6105" spans="1:6" x14ac:dyDescent="0.15">
      <c r="A6105" s="87" t="s">
        <v>5660</v>
      </c>
      <c r="B6105" s="91" t="s">
        <v>34276</v>
      </c>
      <c r="C6105" s="91" t="s">
        <v>34277</v>
      </c>
      <c r="D6105" s="91" t="s">
        <v>34278</v>
      </c>
      <c r="E6105" s="62" t="s">
        <v>31671</v>
      </c>
      <c r="F6105" s="62" t="s">
        <v>15768</v>
      </c>
    </row>
    <row r="6106" spans="1:6" x14ac:dyDescent="0.15">
      <c r="A6106" s="87" t="s">
        <v>5663</v>
      </c>
      <c r="B6106" s="91" t="s">
        <v>34279</v>
      </c>
      <c r="C6106" s="91" t="s">
        <v>34280</v>
      </c>
      <c r="D6106" s="91" t="s">
        <v>34281</v>
      </c>
      <c r="E6106" s="62" t="s">
        <v>31671</v>
      </c>
      <c r="F6106" s="62" t="s">
        <v>15768</v>
      </c>
    </row>
    <row r="6107" spans="1:6" x14ac:dyDescent="0.15">
      <c r="A6107" s="87" t="s">
        <v>5666</v>
      </c>
      <c r="B6107" s="91" t="s">
        <v>34282</v>
      </c>
      <c r="C6107" s="91" t="s">
        <v>34283</v>
      </c>
      <c r="D6107" s="91" t="s">
        <v>34284</v>
      </c>
      <c r="E6107" s="62" t="s">
        <v>31671</v>
      </c>
      <c r="F6107" s="62" t="s">
        <v>15768</v>
      </c>
    </row>
    <row r="6108" spans="1:6" x14ac:dyDescent="0.15">
      <c r="A6108" s="87" t="s">
        <v>5669</v>
      </c>
      <c r="B6108" s="91" t="s">
        <v>34285</v>
      </c>
      <c r="C6108" s="91" t="s">
        <v>34286</v>
      </c>
      <c r="D6108" s="91" t="s">
        <v>34287</v>
      </c>
      <c r="E6108" s="62" t="s">
        <v>31671</v>
      </c>
      <c r="F6108" s="62" t="s">
        <v>15768</v>
      </c>
    </row>
    <row r="6109" spans="1:6" x14ac:dyDescent="0.15">
      <c r="A6109" s="87" t="s">
        <v>5672</v>
      </c>
      <c r="B6109" s="91" t="s">
        <v>34288</v>
      </c>
      <c r="C6109" s="91" t="s">
        <v>34289</v>
      </c>
      <c r="D6109" s="91" t="s">
        <v>34290</v>
      </c>
      <c r="E6109" s="62" t="s">
        <v>31671</v>
      </c>
      <c r="F6109" s="62" t="s">
        <v>15768</v>
      </c>
    </row>
    <row r="6110" spans="1:6" x14ac:dyDescent="0.15">
      <c r="A6110" s="87" t="s">
        <v>5675</v>
      </c>
      <c r="B6110" s="91" t="s">
        <v>34291</v>
      </c>
      <c r="C6110" s="91" t="s">
        <v>34292</v>
      </c>
      <c r="D6110" s="91" t="s">
        <v>34293</v>
      </c>
      <c r="E6110" s="62" t="s">
        <v>31671</v>
      </c>
      <c r="F6110" s="62" t="s">
        <v>15768</v>
      </c>
    </row>
    <row r="6111" spans="1:6" x14ac:dyDescent="0.15">
      <c r="A6111" s="87" t="s">
        <v>5678</v>
      </c>
      <c r="B6111" s="91" t="s">
        <v>34294</v>
      </c>
      <c r="C6111" s="91" t="s">
        <v>34295</v>
      </c>
      <c r="D6111" s="91" t="s">
        <v>34296</v>
      </c>
      <c r="E6111" s="62" t="s">
        <v>31671</v>
      </c>
      <c r="F6111" s="62" t="s">
        <v>15768</v>
      </c>
    </row>
    <row r="6112" spans="1:6" x14ac:dyDescent="0.15">
      <c r="A6112" s="87" t="s">
        <v>5681</v>
      </c>
      <c r="B6112" s="91" t="s">
        <v>34297</v>
      </c>
      <c r="C6112" s="91" t="s">
        <v>34298</v>
      </c>
      <c r="D6112" s="91" t="s">
        <v>34299</v>
      </c>
      <c r="E6112" s="62" t="s">
        <v>31671</v>
      </c>
      <c r="F6112" s="62" t="s">
        <v>15768</v>
      </c>
    </row>
    <row r="6113" spans="1:6" x14ac:dyDescent="0.15">
      <c r="A6113" s="87" t="s">
        <v>5684</v>
      </c>
      <c r="B6113" s="91" t="s">
        <v>34300</v>
      </c>
      <c r="C6113" s="91" t="s">
        <v>34301</v>
      </c>
      <c r="D6113" s="91" t="s">
        <v>34302</v>
      </c>
      <c r="E6113" s="62" t="s">
        <v>31671</v>
      </c>
      <c r="F6113" s="62" t="s">
        <v>15768</v>
      </c>
    </row>
    <row r="6114" spans="1:6" x14ac:dyDescent="0.15">
      <c r="A6114" s="87" t="s">
        <v>5687</v>
      </c>
      <c r="B6114" s="91" t="s">
        <v>34303</v>
      </c>
      <c r="C6114" s="91" t="s">
        <v>34304</v>
      </c>
      <c r="D6114" s="91" t="s">
        <v>34305</v>
      </c>
      <c r="E6114" s="62" t="s">
        <v>31671</v>
      </c>
      <c r="F6114" s="62" t="s">
        <v>15768</v>
      </c>
    </row>
    <row r="6115" spans="1:6" x14ac:dyDescent="0.15">
      <c r="A6115" s="87" t="s">
        <v>5690</v>
      </c>
      <c r="B6115" s="91" t="s">
        <v>34306</v>
      </c>
      <c r="C6115" s="91" t="s">
        <v>34307</v>
      </c>
      <c r="D6115" s="91" t="s">
        <v>34308</v>
      </c>
      <c r="E6115" s="62" t="s">
        <v>31671</v>
      </c>
      <c r="F6115" s="62" t="s">
        <v>15768</v>
      </c>
    </row>
    <row r="6116" spans="1:6" x14ac:dyDescent="0.15">
      <c r="A6116" s="87" t="s">
        <v>5693</v>
      </c>
      <c r="B6116" s="91" t="s">
        <v>34309</v>
      </c>
      <c r="C6116" s="91" t="s">
        <v>34310</v>
      </c>
      <c r="D6116" s="91" t="s">
        <v>34311</v>
      </c>
      <c r="E6116" s="62" t="s">
        <v>31671</v>
      </c>
      <c r="F6116" s="62" t="s">
        <v>15768</v>
      </c>
    </row>
    <row r="6117" spans="1:6" x14ac:dyDescent="0.15">
      <c r="A6117" s="87" t="s">
        <v>5696</v>
      </c>
      <c r="B6117" s="91" t="s">
        <v>34312</v>
      </c>
      <c r="C6117" s="91" t="s">
        <v>34313</v>
      </c>
      <c r="D6117" s="91" t="s">
        <v>34314</v>
      </c>
      <c r="E6117" s="62" t="s">
        <v>31671</v>
      </c>
      <c r="F6117" s="62" t="s">
        <v>15768</v>
      </c>
    </row>
    <row r="6118" spans="1:6" x14ac:dyDescent="0.15">
      <c r="A6118" s="87" t="s">
        <v>5698</v>
      </c>
      <c r="B6118" s="91" t="s">
        <v>34315</v>
      </c>
      <c r="C6118" s="91" t="s">
        <v>34316</v>
      </c>
      <c r="D6118" s="91" t="s">
        <v>34317</v>
      </c>
      <c r="E6118" s="62" t="s">
        <v>31671</v>
      </c>
      <c r="F6118" s="62" t="s">
        <v>15768</v>
      </c>
    </row>
    <row r="6119" spans="1:6" x14ac:dyDescent="0.15">
      <c r="A6119" s="87" t="s">
        <v>5701</v>
      </c>
      <c r="B6119" s="91" t="s">
        <v>34318</v>
      </c>
      <c r="C6119" s="91" t="s">
        <v>34319</v>
      </c>
      <c r="D6119" s="91" t="s">
        <v>34320</v>
      </c>
      <c r="E6119" s="62" t="s">
        <v>31671</v>
      </c>
      <c r="F6119" s="62" t="s">
        <v>15768</v>
      </c>
    </row>
    <row r="6120" spans="1:6" x14ac:dyDescent="0.15">
      <c r="A6120" s="87" t="s">
        <v>5704</v>
      </c>
      <c r="B6120" s="91" t="s">
        <v>34321</v>
      </c>
      <c r="C6120" s="91" t="s">
        <v>34322</v>
      </c>
      <c r="D6120" s="91" t="s">
        <v>34323</v>
      </c>
      <c r="E6120" s="62" t="s">
        <v>31671</v>
      </c>
      <c r="F6120" s="62" t="s">
        <v>15768</v>
      </c>
    </row>
    <row r="6121" spans="1:6" x14ac:dyDescent="0.15">
      <c r="A6121" s="87" t="s">
        <v>5707</v>
      </c>
      <c r="B6121" s="91" t="s">
        <v>34324</v>
      </c>
      <c r="C6121" s="91" t="s">
        <v>34325</v>
      </c>
      <c r="D6121" s="91" t="s">
        <v>34326</v>
      </c>
      <c r="E6121" s="62" t="s">
        <v>31671</v>
      </c>
      <c r="F6121" s="62" t="s">
        <v>15768</v>
      </c>
    </row>
    <row r="6122" spans="1:6" x14ac:dyDescent="0.15">
      <c r="A6122" s="87" t="s">
        <v>5710</v>
      </c>
      <c r="B6122" s="91" t="s">
        <v>34327</v>
      </c>
      <c r="C6122" s="91" t="s">
        <v>34328</v>
      </c>
      <c r="D6122" s="91" t="s">
        <v>34329</v>
      </c>
      <c r="E6122" s="62" t="s">
        <v>31671</v>
      </c>
      <c r="F6122" s="62" t="s">
        <v>15768</v>
      </c>
    </row>
    <row r="6123" spans="1:6" x14ac:dyDescent="0.15">
      <c r="A6123" s="87" t="s">
        <v>5713</v>
      </c>
      <c r="B6123" s="91" t="s">
        <v>34330</v>
      </c>
      <c r="C6123" s="91" t="s">
        <v>34331</v>
      </c>
      <c r="D6123" s="91" t="s">
        <v>34332</v>
      </c>
      <c r="E6123" s="62" t="s">
        <v>31671</v>
      </c>
      <c r="F6123" s="62" t="s">
        <v>15768</v>
      </c>
    </row>
    <row r="6124" spans="1:6" x14ac:dyDescent="0.15">
      <c r="A6124" s="87" t="s">
        <v>5716</v>
      </c>
      <c r="B6124" s="91" t="s">
        <v>34333</v>
      </c>
      <c r="C6124" s="91" t="s">
        <v>34334</v>
      </c>
      <c r="D6124" s="91" t="s">
        <v>34335</v>
      </c>
      <c r="E6124" s="62" t="s">
        <v>31671</v>
      </c>
      <c r="F6124" s="62" t="s">
        <v>15768</v>
      </c>
    </row>
    <row r="6125" spans="1:6" x14ac:dyDescent="0.15">
      <c r="A6125" s="87" t="s">
        <v>5718</v>
      </c>
      <c r="B6125" s="91" t="s">
        <v>34336</v>
      </c>
      <c r="C6125" s="91" t="s">
        <v>34337</v>
      </c>
      <c r="D6125" s="91" t="s">
        <v>34338</v>
      </c>
      <c r="E6125" s="62" t="s">
        <v>31671</v>
      </c>
      <c r="F6125" s="62" t="s">
        <v>15768</v>
      </c>
    </row>
    <row r="6126" spans="1:6" x14ac:dyDescent="0.15">
      <c r="A6126" s="87" t="s">
        <v>5721</v>
      </c>
      <c r="B6126" s="91" t="s">
        <v>34339</v>
      </c>
      <c r="C6126" s="91" t="s">
        <v>34340</v>
      </c>
      <c r="D6126" s="91" t="s">
        <v>34341</v>
      </c>
      <c r="E6126" s="62" t="s">
        <v>31671</v>
      </c>
      <c r="F6126" s="62" t="s">
        <v>15768</v>
      </c>
    </row>
    <row r="6127" spans="1:6" x14ac:dyDescent="0.15">
      <c r="A6127" s="87" t="s">
        <v>5724</v>
      </c>
      <c r="B6127" s="91" t="s">
        <v>34342</v>
      </c>
      <c r="C6127" s="91" t="s">
        <v>34343</v>
      </c>
      <c r="D6127" s="91" t="s">
        <v>34344</v>
      </c>
      <c r="E6127" s="62" t="s">
        <v>31671</v>
      </c>
      <c r="F6127" s="62" t="s">
        <v>15768</v>
      </c>
    </row>
    <row r="6128" spans="1:6" x14ac:dyDescent="0.15">
      <c r="A6128" s="87" t="s">
        <v>5727</v>
      </c>
      <c r="B6128" s="91" t="s">
        <v>34345</v>
      </c>
      <c r="C6128" s="91" t="s">
        <v>34346</v>
      </c>
      <c r="D6128" s="91" t="s">
        <v>34347</v>
      </c>
      <c r="E6128" s="62" t="s">
        <v>31671</v>
      </c>
      <c r="F6128" s="62" t="s">
        <v>15768</v>
      </c>
    </row>
    <row r="6129" spans="1:6" x14ac:dyDescent="0.15">
      <c r="A6129" s="87" t="s">
        <v>5729</v>
      </c>
      <c r="B6129" s="91" t="s">
        <v>34348</v>
      </c>
      <c r="C6129" s="91" t="s">
        <v>34349</v>
      </c>
      <c r="D6129" s="91" t="s">
        <v>34350</v>
      </c>
      <c r="E6129" s="62" t="s">
        <v>31671</v>
      </c>
      <c r="F6129" s="62" t="s">
        <v>15768</v>
      </c>
    </row>
    <row r="6130" spans="1:6" x14ac:dyDescent="0.15">
      <c r="A6130" s="87" t="s">
        <v>5732</v>
      </c>
      <c r="B6130" s="91" t="s">
        <v>34351</v>
      </c>
      <c r="C6130" s="91" t="s">
        <v>34352</v>
      </c>
      <c r="D6130" s="91" t="s">
        <v>34353</v>
      </c>
      <c r="E6130" s="62" t="s">
        <v>31671</v>
      </c>
      <c r="F6130" s="62" t="s">
        <v>15768</v>
      </c>
    </row>
    <row r="6131" spans="1:6" x14ac:dyDescent="0.15">
      <c r="A6131" s="87" t="s">
        <v>5735</v>
      </c>
      <c r="B6131" s="91" t="s">
        <v>34354</v>
      </c>
      <c r="C6131" s="91" t="s">
        <v>34355</v>
      </c>
      <c r="D6131" s="91" t="s">
        <v>34356</v>
      </c>
      <c r="E6131" s="62" t="s">
        <v>31671</v>
      </c>
      <c r="F6131" s="62" t="s">
        <v>15768</v>
      </c>
    </row>
    <row r="6132" spans="1:6" x14ac:dyDescent="0.15">
      <c r="A6132" s="87" t="s">
        <v>5738</v>
      </c>
      <c r="B6132" s="91" t="s">
        <v>34357</v>
      </c>
      <c r="C6132" s="91" t="s">
        <v>34358</v>
      </c>
      <c r="D6132" s="91" t="s">
        <v>34359</v>
      </c>
      <c r="E6132" s="62" t="s">
        <v>31671</v>
      </c>
      <c r="F6132" s="62" t="s">
        <v>15768</v>
      </c>
    </row>
    <row r="6133" spans="1:6" x14ac:dyDescent="0.15">
      <c r="A6133" s="87" t="s">
        <v>5741</v>
      </c>
      <c r="B6133" s="91" t="s">
        <v>34360</v>
      </c>
      <c r="C6133" s="91" t="s">
        <v>34361</v>
      </c>
      <c r="D6133" s="91" t="s">
        <v>34362</v>
      </c>
      <c r="E6133" s="62" t="s">
        <v>31671</v>
      </c>
      <c r="F6133" s="62" t="s">
        <v>15768</v>
      </c>
    </row>
    <row r="6134" spans="1:6" x14ac:dyDescent="0.15">
      <c r="A6134" s="87" t="s">
        <v>5744</v>
      </c>
      <c r="B6134" s="91" t="s">
        <v>34363</v>
      </c>
      <c r="C6134" s="91" t="s">
        <v>34364</v>
      </c>
      <c r="D6134" s="91" t="s">
        <v>34365</v>
      </c>
      <c r="E6134" s="62" t="s">
        <v>31671</v>
      </c>
      <c r="F6134" s="62" t="s">
        <v>15768</v>
      </c>
    </row>
    <row r="6135" spans="1:6" x14ac:dyDescent="0.15">
      <c r="A6135" s="87" t="s">
        <v>5747</v>
      </c>
      <c r="B6135" s="91" t="s">
        <v>34366</v>
      </c>
      <c r="C6135" s="91" t="s">
        <v>34367</v>
      </c>
      <c r="D6135" s="91" t="s">
        <v>34368</v>
      </c>
      <c r="E6135" s="62" t="s">
        <v>31671</v>
      </c>
      <c r="F6135" s="62" t="s">
        <v>15768</v>
      </c>
    </row>
    <row r="6136" spans="1:6" x14ac:dyDescent="0.15">
      <c r="A6136" s="87" t="s">
        <v>5750</v>
      </c>
      <c r="B6136" s="91" t="s">
        <v>34369</v>
      </c>
      <c r="C6136" s="91" t="s">
        <v>34370</v>
      </c>
      <c r="D6136" s="91" t="s">
        <v>34371</v>
      </c>
      <c r="E6136" s="62" t="s">
        <v>31671</v>
      </c>
      <c r="F6136" s="62" t="s">
        <v>15768</v>
      </c>
    </row>
    <row r="6137" spans="1:6" x14ac:dyDescent="0.15">
      <c r="A6137" s="87" t="s">
        <v>5753</v>
      </c>
      <c r="B6137" s="91" t="s">
        <v>34372</v>
      </c>
      <c r="C6137" s="91" t="s">
        <v>34373</v>
      </c>
      <c r="D6137" s="91" t="s">
        <v>34374</v>
      </c>
      <c r="E6137" s="62" t="s">
        <v>31671</v>
      </c>
      <c r="F6137" s="62" t="s">
        <v>15768</v>
      </c>
    </row>
    <row r="6138" spans="1:6" x14ac:dyDescent="0.15">
      <c r="A6138" s="87" t="s">
        <v>5756</v>
      </c>
      <c r="B6138" s="91" t="s">
        <v>34375</v>
      </c>
      <c r="C6138" s="91" t="s">
        <v>34376</v>
      </c>
      <c r="D6138" s="91" t="s">
        <v>34377</v>
      </c>
      <c r="E6138" s="62" t="s">
        <v>31671</v>
      </c>
      <c r="F6138" s="62" t="s">
        <v>15768</v>
      </c>
    </row>
    <row r="6139" spans="1:6" x14ac:dyDescent="0.15">
      <c r="A6139" s="87" t="s">
        <v>5759</v>
      </c>
      <c r="B6139" s="91" t="s">
        <v>34378</v>
      </c>
      <c r="C6139" s="91" t="s">
        <v>34379</v>
      </c>
      <c r="D6139" s="91" t="s">
        <v>34380</v>
      </c>
      <c r="E6139" s="62" t="s">
        <v>31671</v>
      </c>
      <c r="F6139" s="62" t="s">
        <v>15768</v>
      </c>
    </row>
    <row r="6140" spans="1:6" x14ac:dyDescent="0.15">
      <c r="A6140" s="87" t="s">
        <v>5762</v>
      </c>
      <c r="B6140" s="91" t="s">
        <v>34381</v>
      </c>
      <c r="C6140" s="91" t="s">
        <v>34382</v>
      </c>
      <c r="D6140" s="91" t="s">
        <v>34383</v>
      </c>
      <c r="E6140" s="62" t="s">
        <v>31671</v>
      </c>
      <c r="F6140" s="62" t="s">
        <v>15768</v>
      </c>
    </row>
    <row r="6141" spans="1:6" x14ac:dyDescent="0.15">
      <c r="A6141" s="87" t="s">
        <v>5765</v>
      </c>
      <c r="B6141" s="91" t="s">
        <v>34384</v>
      </c>
      <c r="C6141" s="91" t="s">
        <v>34385</v>
      </c>
      <c r="D6141" s="91" t="s">
        <v>34386</v>
      </c>
      <c r="E6141" s="62" t="s">
        <v>31671</v>
      </c>
      <c r="F6141" s="62" t="s">
        <v>15768</v>
      </c>
    </row>
    <row r="6142" spans="1:6" x14ac:dyDescent="0.15">
      <c r="A6142" s="87" t="s">
        <v>5770</v>
      </c>
      <c r="B6142" s="91" t="s">
        <v>34387</v>
      </c>
      <c r="C6142" s="91" t="s">
        <v>34388</v>
      </c>
      <c r="D6142" s="91" t="s">
        <v>34389</v>
      </c>
      <c r="E6142" s="62" t="s">
        <v>31671</v>
      </c>
      <c r="F6142" s="62" t="s">
        <v>15768</v>
      </c>
    </row>
    <row r="6143" spans="1:6" x14ac:dyDescent="0.15">
      <c r="A6143" s="87" t="s">
        <v>5773</v>
      </c>
      <c r="B6143" s="91" t="s">
        <v>34390</v>
      </c>
      <c r="C6143" s="91" t="s">
        <v>34391</v>
      </c>
      <c r="D6143" s="91" t="s">
        <v>34392</v>
      </c>
      <c r="E6143" s="62" t="s">
        <v>31671</v>
      </c>
      <c r="F6143" s="62" t="s">
        <v>15768</v>
      </c>
    </row>
    <row r="6144" spans="1:6" x14ac:dyDescent="0.15">
      <c r="A6144" s="87" t="s">
        <v>5776</v>
      </c>
      <c r="B6144" s="91" t="s">
        <v>34393</v>
      </c>
      <c r="C6144" s="91" t="s">
        <v>34394</v>
      </c>
      <c r="D6144" s="91" t="s">
        <v>34395</v>
      </c>
      <c r="E6144" s="62" t="s">
        <v>31671</v>
      </c>
      <c r="F6144" s="62" t="s">
        <v>15768</v>
      </c>
    </row>
    <row r="6145" spans="1:6" x14ac:dyDescent="0.15">
      <c r="A6145" s="87" t="s">
        <v>5778</v>
      </c>
      <c r="B6145" s="91" t="s">
        <v>34396</v>
      </c>
      <c r="C6145" s="91" t="s">
        <v>34397</v>
      </c>
      <c r="D6145" s="91" t="s">
        <v>34398</v>
      </c>
      <c r="E6145" s="62" t="s">
        <v>31671</v>
      </c>
      <c r="F6145" s="62" t="s">
        <v>15768</v>
      </c>
    </row>
    <row r="6146" spans="1:6" x14ac:dyDescent="0.15">
      <c r="A6146" s="87" t="s">
        <v>5781</v>
      </c>
      <c r="B6146" s="91" t="s">
        <v>34399</v>
      </c>
      <c r="C6146" s="91" t="s">
        <v>34400</v>
      </c>
      <c r="D6146" s="91" t="s">
        <v>34401</v>
      </c>
      <c r="E6146" s="62" t="s">
        <v>31671</v>
      </c>
      <c r="F6146" s="62" t="s">
        <v>15768</v>
      </c>
    </row>
    <row r="6147" spans="1:6" x14ac:dyDescent="0.15">
      <c r="A6147" s="87" t="s">
        <v>5784</v>
      </c>
      <c r="B6147" s="91" t="s">
        <v>34402</v>
      </c>
      <c r="C6147" s="91" t="s">
        <v>34403</v>
      </c>
      <c r="D6147" s="91" t="s">
        <v>34404</v>
      </c>
      <c r="E6147" s="62" t="s">
        <v>31671</v>
      </c>
      <c r="F6147" s="62" t="s">
        <v>15768</v>
      </c>
    </row>
    <row r="6148" spans="1:6" x14ac:dyDescent="0.15">
      <c r="A6148" s="87" t="s">
        <v>5787</v>
      </c>
      <c r="B6148" s="91" t="s">
        <v>34405</v>
      </c>
      <c r="C6148" s="91" t="s">
        <v>34406</v>
      </c>
      <c r="D6148" s="91" t="s">
        <v>34407</v>
      </c>
      <c r="E6148" s="62" t="s">
        <v>31671</v>
      </c>
      <c r="F6148" s="62" t="s">
        <v>15768</v>
      </c>
    </row>
    <row r="6149" spans="1:6" x14ac:dyDescent="0.15">
      <c r="A6149" s="87" t="s">
        <v>5790</v>
      </c>
      <c r="B6149" s="91" t="s">
        <v>34408</v>
      </c>
      <c r="C6149" s="91" t="s">
        <v>34409</v>
      </c>
      <c r="D6149" s="91" t="s">
        <v>34410</v>
      </c>
      <c r="E6149" s="62" t="s">
        <v>31671</v>
      </c>
      <c r="F6149" s="62" t="s">
        <v>15768</v>
      </c>
    </row>
    <row r="6150" spans="1:6" x14ac:dyDescent="0.15">
      <c r="A6150" s="87" t="s">
        <v>5793</v>
      </c>
      <c r="B6150" s="91" t="s">
        <v>34411</v>
      </c>
      <c r="C6150" s="91" t="s">
        <v>34412</v>
      </c>
      <c r="D6150" s="91" t="s">
        <v>34413</v>
      </c>
      <c r="E6150" s="62" t="s">
        <v>31671</v>
      </c>
      <c r="F6150" s="62" t="s">
        <v>15768</v>
      </c>
    </row>
    <row r="6151" spans="1:6" x14ac:dyDescent="0.15">
      <c r="A6151" s="87" t="s">
        <v>5794</v>
      </c>
      <c r="B6151" s="91" t="s">
        <v>34414</v>
      </c>
      <c r="C6151" s="91" t="s">
        <v>34415</v>
      </c>
      <c r="D6151" s="91" t="s">
        <v>34416</v>
      </c>
      <c r="E6151" s="62" t="s">
        <v>31671</v>
      </c>
      <c r="F6151" s="62" t="s">
        <v>15768</v>
      </c>
    </row>
    <row r="6152" spans="1:6" x14ac:dyDescent="0.15">
      <c r="A6152" s="87" t="s">
        <v>5797</v>
      </c>
      <c r="B6152" s="91" t="s">
        <v>34417</v>
      </c>
      <c r="C6152" s="91" t="s">
        <v>34418</v>
      </c>
      <c r="D6152" s="91" t="s">
        <v>34419</v>
      </c>
      <c r="E6152" s="62" t="s">
        <v>31671</v>
      </c>
      <c r="F6152" s="62" t="s">
        <v>15768</v>
      </c>
    </row>
    <row r="6153" spans="1:6" x14ac:dyDescent="0.15">
      <c r="A6153" s="87" t="s">
        <v>5800</v>
      </c>
      <c r="B6153" s="91" t="s">
        <v>34420</v>
      </c>
      <c r="C6153" s="91" t="s">
        <v>34421</v>
      </c>
      <c r="D6153" s="91" t="s">
        <v>34422</v>
      </c>
      <c r="E6153" s="62" t="s">
        <v>31671</v>
      </c>
      <c r="F6153" s="62" t="s">
        <v>15768</v>
      </c>
    </row>
    <row r="6154" spans="1:6" x14ac:dyDescent="0.15">
      <c r="A6154" s="87" t="s">
        <v>5803</v>
      </c>
      <c r="B6154" s="91" t="s">
        <v>34423</v>
      </c>
      <c r="C6154" s="91" t="s">
        <v>34424</v>
      </c>
      <c r="D6154" s="91" t="s">
        <v>34425</v>
      </c>
      <c r="E6154" s="62" t="s">
        <v>31671</v>
      </c>
      <c r="F6154" s="62" t="s">
        <v>15768</v>
      </c>
    </row>
    <row r="6155" spans="1:6" x14ac:dyDescent="0.15">
      <c r="A6155" s="87" t="s">
        <v>5806</v>
      </c>
      <c r="B6155" s="91" t="s">
        <v>34426</v>
      </c>
      <c r="C6155" s="91" t="s">
        <v>34427</v>
      </c>
      <c r="D6155" s="91" t="s">
        <v>34428</v>
      </c>
      <c r="E6155" s="62" t="s">
        <v>31671</v>
      </c>
      <c r="F6155" s="62" t="s">
        <v>15768</v>
      </c>
    </row>
    <row r="6156" spans="1:6" x14ac:dyDescent="0.15">
      <c r="A6156" s="87" t="s">
        <v>5809</v>
      </c>
      <c r="B6156" s="91" t="s">
        <v>34429</v>
      </c>
      <c r="C6156" s="91" t="s">
        <v>34430</v>
      </c>
      <c r="D6156" s="91" t="s">
        <v>34431</v>
      </c>
      <c r="E6156" s="62" t="s">
        <v>31671</v>
      </c>
      <c r="F6156" s="62" t="s">
        <v>15768</v>
      </c>
    </row>
    <row r="6157" spans="1:6" x14ac:dyDescent="0.15">
      <c r="A6157" s="87" t="s">
        <v>3150</v>
      </c>
      <c r="B6157" s="91" t="s">
        <v>34432</v>
      </c>
      <c r="C6157" s="91" t="s">
        <v>34433</v>
      </c>
      <c r="D6157" s="91" t="s">
        <v>34434</v>
      </c>
      <c r="E6157" s="62" t="s">
        <v>31671</v>
      </c>
      <c r="F6157" s="62" t="s">
        <v>15764</v>
      </c>
    </row>
    <row r="6158" spans="1:6" x14ac:dyDescent="0.15">
      <c r="A6158" s="87" t="s">
        <v>5812</v>
      </c>
      <c r="B6158" s="91" t="s">
        <v>34435</v>
      </c>
      <c r="C6158" s="91" t="s">
        <v>34436</v>
      </c>
      <c r="D6158" s="91" t="s">
        <v>34437</v>
      </c>
      <c r="E6158" s="62" t="s">
        <v>31671</v>
      </c>
      <c r="F6158" s="62" t="s">
        <v>15768</v>
      </c>
    </row>
    <row r="6159" spans="1:6" x14ac:dyDescent="0.15">
      <c r="A6159" s="87" t="s">
        <v>5815</v>
      </c>
      <c r="B6159" s="91" t="s">
        <v>34438</v>
      </c>
      <c r="C6159" s="91" t="s">
        <v>34439</v>
      </c>
      <c r="D6159" s="91" t="s">
        <v>34440</v>
      </c>
      <c r="E6159" s="62" t="s">
        <v>31671</v>
      </c>
      <c r="F6159" s="62" t="s">
        <v>15768</v>
      </c>
    </row>
    <row r="6160" spans="1:6" x14ac:dyDescent="0.15">
      <c r="A6160" s="87" t="s">
        <v>5818</v>
      </c>
      <c r="B6160" s="91" t="s">
        <v>34441</v>
      </c>
      <c r="C6160" s="91" t="s">
        <v>34442</v>
      </c>
      <c r="D6160" s="91" t="s">
        <v>34443</v>
      </c>
      <c r="E6160" s="62" t="s">
        <v>31671</v>
      </c>
      <c r="F6160" s="62" t="s">
        <v>15768</v>
      </c>
    </row>
    <row r="6161" spans="1:6" x14ac:dyDescent="0.15">
      <c r="A6161" s="87" t="s">
        <v>5821</v>
      </c>
      <c r="B6161" s="91" t="s">
        <v>34444</v>
      </c>
      <c r="C6161" s="91" t="s">
        <v>34445</v>
      </c>
      <c r="D6161" s="91" t="s">
        <v>34446</v>
      </c>
      <c r="E6161" s="62" t="s">
        <v>31671</v>
      </c>
      <c r="F6161" s="62" t="s">
        <v>15768</v>
      </c>
    </row>
    <row r="6162" spans="1:6" x14ac:dyDescent="0.15">
      <c r="A6162" s="87" t="s">
        <v>5824</v>
      </c>
      <c r="B6162" s="91" t="s">
        <v>34447</v>
      </c>
      <c r="C6162" s="91" t="s">
        <v>34448</v>
      </c>
      <c r="D6162" s="91" t="s">
        <v>34449</v>
      </c>
      <c r="E6162" s="62" t="s">
        <v>31671</v>
      </c>
      <c r="F6162" s="62" t="s">
        <v>15768</v>
      </c>
    </row>
    <row r="6163" spans="1:6" x14ac:dyDescent="0.15">
      <c r="A6163" s="87" t="s">
        <v>5827</v>
      </c>
      <c r="B6163" s="91" t="s">
        <v>34450</v>
      </c>
      <c r="C6163" s="91" t="s">
        <v>34451</v>
      </c>
      <c r="D6163" s="91" t="s">
        <v>34452</v>
      </c>
      <c r="E6163" s="62" t="s">
        <v>31671</v>
      </c>
      <c r="F6163" s="62" t="s">
        <v>15768</v>
      </c>
    </row>
    <row r="6164" spans="1:6" x14ac:dyDescent="0.15">
      <c r="A6164" s="87" t="s">
        <v>5830</v>
      </c>
      <c r="B6164" s="91" t="s">
        <v>34453</v>
      </c>
      <c r="C6164" s="91" t="s">
        <v>34454</v>
      </c>
      <c r="D6164" s="91" t="s">
        <v>34455</v>
      </c>
      <c r="E6164" s="62" t="s">
        <v>31671</v>
      </c>
      <c r="F6164" s="62" t="s">
        <v>15768</v>
      </c>
    </row>
    <row r="6165" spans="1:6" x14ac:dyDescent="0.15">
      <c r="A6165" s="87" t="s">
        <v>5833</v>
      </c>
      <c r="B6165" s="91" t="s">
        <v>34456</v>
      </c>
      <c r="C6165" s="91" t="s">
        <v>34457</v>
      </c>
      <c r="D6165" s="91" t="s">
        <v>34458</v>
      </c>
      <c r="E6165" s="62" t="s">
        <v>31671</v>
      </c>
      <c r="F6165" s="62" t="s">
        <v>15768</v>
      </c>
    </row>
    <row r="6166" spans="1:6" x14ac:dyDescent="0.15">
      <c r="A6166" s="87" t="s">
        <v>5836</v>
      </c>
      <c r="B6166" s="91" t="s">
        <v>34459</v>
      </c>
      <c r="C6166" s="91" t="s">
        <v>34460</v>
      </c>
      <c r="D6166" s="91" t="s">
        <v>34461</v>
      </c>
      <c r="E6166" s="62" t="s">
        <v>31671</v>
      </c>
      <c r="F6166" s="62" t="s">
        <v>15768</v>
      </c>
    </row>
    <row r="6167" spans="1:6" x14ac:dyDescent="0.15">
      <c r="A6167" s="87" t="s">
        <v>5839</v>
      </c>
      <c r="B6167" s="91" t="s">
        <v>34462</v>
      </c>
      <c r="C6167" s="91" t="s">
        <v>34463</v>
      </c>
      <c r="D6167" s="91" t="s">
        <v>34464</v>
      </c>
      <c r="E6167" s="62" t="s">
        <v>31671</v>
      </c>
      <c r="F6167" s="62" t="s">
        <v>15768</v>
      </c>
    </row>
    <row r="6168" spans="1:6" x14ac:dyDescent="0.15">
      <c r="A6168" s="87" t="s">
        <v>5842</v>
      </c>
      <c r="B6168" s="91" t="s">
        <v>34465</v>
      </c>
      <c r="C6168" s="91" t="s">
        <v>34466</v>
      </c>
      <c r="D6168" s="91" t="s">
        <v>34467</v>
      </c>
      <c r="E6168" s="62" t="s">
        <v>31671</v>
      </c>
      <c r="F6168" s="62" t="s">
        <v>15768</v>
      </c>
    </row>
    <row r="6169" spans="1:6" x14ac:dyDescent="0.15">
      <c r="A6169" s="87" t="s">
        <v>5845</v>
      </c>
      <c r="B6169" s="91" t="s">
        <v>34468</v>
      </c>
      <c r="C6169" s="91" t="s">
        <v>34469</v>
      </c>
      <c r="D6169" s="91" t="s">
        <v>34470</v>
      </c>
      <c r="E6169" s="62" t="s">
        <v>31671</v>
      </c>
      <c r="F6169" s="62" t="s">
        <v>15768</v>
      </c>
    </row>
    <row r="6170" spans="1:6" x14ac:dyDescent="0.15">
      <c r="A6170" s="87" t="s">
        <v>5848</v>
      </c>
      <c r="B6170" s="91" t="s">
        <v>34471</v>
      </c>
      <c r="C6170" s="91" t="s">
        <v>34472</v>
      </c>
      <c r="D6170" s="91" t="s">
        <v>34473</v>
      </c>
      <c r="E6170" s="62" t="s">
        <v>31671</v>
      </c>
      <c r="F6170" s="62" t="s">
        <v>15768</v>
      </c>
    </row>
    <row r="6171" spans="1:6" x14ac:dyDescent="0.15">
      <c r="A6171" s="87" t="s">
        <v>5851</v>
      </c>
      <c r="B6171" s="91" t="s">
        <v>34474</v>
      </c>
      <c r="C6171" s="91" t="s">
        <v>34475</v>
      </c>
      <c r="D6171" s="91" t="s">
        <v>34476</v>
      </c>
      <c r="E6171" s="62" t="s">
        <v>31671</v>
      </c>
      <c r="F6171" s="62" t="s">
        <v>15768</v>
      </c>
    </row>
    <row r="6172" spans="1:6" x14ac:dyDescent="0.15">
      <c r="A6172" s="87" t="s">
        <v>5854</v>
      </c>
      <c r="B6172" s="91" t="s">
        <v>34477</v>
      </c>
      <c r="C6172" s="91" t="s">
        <v>34478</v>
      </c>
      <c r="D6172" s="91" t="s">
        <v>34479</v>
      </c>
      <c r="E6172" s="62" t="s">
        <v>31671</v>
      </c>
      <c r="F6172" s="62" t="s">
        <v>15768</v>
      </c>
    </row>
    <row r="6173" spans="1:6" x14ac:dyDescent="0.15">
      <c r="A6173" s="87" t="s">
        <v>5857</v>
      </c>
      <c r="B6173" s="91" t="s">
        <v>34480</v>
      </c>
      <c r="C6173" s="91" t="s">
        <v>34481</v>
      </c>
      <c r="D6173" s="91" t="s">
        <v>34482</v>
      </c>
      <c r="E6173" s="62" t="s">
        <v>31671</v>
      </c>
      <c r="F6173" s="62" t="s">
        <v>15768</v>
      </c>
    </row>
    <row r="6174" spans="1:6" x14ac:dyDescent="0.15">
      <c r="A6174" s="87" t="s">
        <v>5860</v>
      </c>
      <c r="B6174" s="91" t="s">
        <v>34483</v>
      </c>
      <c r="C6174" s="91" t="s">
        <v>34484</v>
      </c>
      <c r="D6174" s="91" t="s">
        <v>34485</v>
      </c>
      <c r="E6174" s="62" t="s">
        <v>31671</v>
      </c>
      <c r="F6174" s="62" t="s">
        <v>15768</v>
      </c>
    </row>
    <row r="6175" spans="1:6" x14ac:dyDescent="0.15">
      <c r="A6175" s="87" t="s">
        <v>5863</v>
      </c>
      <c r="B6175" s="91" t="s">
        <v>34486</v>
      </c>
      <c r="C6175" s="91" t="s">
        <v>34487</v>
      </c>
      <c r="D6175" s="91" t="s">
        <v>34488</v>
      </c>
      <c r="E6175" s="62" t="s">
        <v>31671</v>
      </c>
      <c r="F6175" s="62" t="s">
        <v>15768</v>
      </c>
    </row>
    <row r="6176" spans="1:6" x14ac:dyDescent="0.15">
      <c r="A6176" s="87" t="s">
        <v>5866</v>
      </c>
      <c r="B6176" s="91" t="s">
        <v>34489</v>
      </c>
      <c r="C6176" s="91" t="s">
        <v>34490</v>
      </c>
      <c r="D6176" s="91" t="s">
        <v>34491</v>
      </c>
      <c r="E6176" s="62" t="s">
        <v>31671</v>
      </c>
      <c r="F6176" s="62" t="s">
        <v>15768</v>
      </c>
    </row>
    <row r="6177" spans="1:6" x14ac:dyDescent="0.15">
      <c r="A6177" s="87" t="s">
        <v>5869</v>
      </c>
      <c r="B6177" s="91" t="s">
        <v>34492</v>
      </c>
      <c r="C6177" s="91" t="s">
        <v>34493</v>
      </c>
      <c r="D6177" s="91" t="s">
        <v>34494</v>
      </c>
      <c r="E6177" s="62" t="s">
        <v>31671</v>
      </c>
      <c r="F6177" s="62" t="s">
        <v>15768</v>
      </c>
    </row>
    <row r="6178" spans="1:6" x14ac:dyDescent="0.15">
      <c r="A6178" s="87" t="s">
        <v>5872</v>
      </c>
      <c r="B6178" s="91" t="s">
        <v>34495</v>
      </c>
      <c r="C6178" s="91" t="s">
        <v>34496</v>
      </c>
      <c r="D6178" s="91" t="s">
        <v>34497</v>
      </c>
      <c r="E6178" s="62" t="s">
        <v>31671</v>
      </c>
      <c r="F6178" s="62" t="s">
        <v>15768</v>
      </c>
    </row>
    <row r="6179" spans="1:6" x14ac:dyDescent="0.15">
      <c r="A6179" s="87" t="s">
        <v>5875</v>
      </c>
      <c r="B6179" s="91" t="s">
        <v>34498</v>
      </c>
      <c r="C6179" s="91" t="s">
        <v>34499</v>
      </c>
      <c r="D6179" s="91" t="s">
        <v>34500</v>
      </c>
      <c r="E6179" s="62" t="s">
        <v>31671</v>
      </c>
      <c r="F6179" s="62" t="s">
        <v>15768</v>
      </c>
    </row>
    <row r="6180" spans="1:6" x14ac:dyDescent="0.15">
      <c r="A6180" s="87" t="s">
        <v>5878</v>
      </c>
      <c r="B6180" s="91" t="s">
        <v>34501</v>
      </c>
      <c r="C6180" s="91" t="s">
        <v>34502</v>
      </c>
      <c r="D6180" s="91" t="s">
        <v>34503</v>
      </c>
      <c r="E6180" s="62" t="s">
        <v>31671</v>
      </c>
      <c r="F6180" s="62" t="s">
        <v>15768</v>
      </c>
    </row>
    <row r="6181" spans="1:6" x14ac:dyDescent="0.15">
      <c r="A6181" s="87" t="s">
        <v>5881</v>
      </c>
      <c r="B6181" s="91" t="s">
        <v>34504</v>
      </c>
      <c r="C6181" s="91" t="s">
        <v>34505</v>
      </c>
      <c r="D6181" s="91" t="s">
        <v>34506</v>
      </c>
      <c r="E6181" s="62" t="s">
        <v>31671</v>
      </c>
      <c r="F6181" s="62" t="s">
        <v>15768</v>
      </c>
    </row>
    <row r="6182" spans="1:6" x14ac:dyDescent="0.15">
      <c r="A6182" s="87" t="s">
        <v>5884</v>
      </c>
      <c r="B6182" s="91" t="s">
        <v>34507</v>
      </c>
      <c r="C6182" s="91" t="s">
        <v>34508</v>
      </c>
      <c r="D6182" s="91" t="s">
        <v>34509</v>
      </c>
      <c r="E6182" s="62" t="s">
        <v>31671</v>
      </c>
      <c r="F6182" s="62" t="s">
        <v>15768</v>
      </c>
    </row>
    <row r="6183" spans="1:6" x14ac:dyDescent="0.15">
      <c r="A6183" s="87" t="s">
        <v>5887</v>
      </c>
      <c r="B6183" s="91" t="s">
        <v>34510</v>
      </c>
      <c r="C6183" s="91" t="s">
        <v>34511</v>
      </c>
      <c r="D6183" s="91" t="s">
        <v>34512</v>
      </c>
      <c r="E6183" s="62" t="s">
        <v>31671</v>
      </c>
      <c r="F6183" s="62" t="s">
        <v>15768</v>
      </c>
    </row>
    <row r="6184" spans="1:6" x14ac:dyDescent="0.15">
      <c r="A6184" s="87" t="s">
        <v>5890</v>
      </c>
      <c r="B6184" s="91" t="s">
        <v>34513</v>
      </c>
      <c r="C6184" s="91" t="s">
        <v>34514</v>
      </c>
      <c r="D6184" s="91" t="s">
        <v>34515</v>
      </c>
      <c r="E6184" s="62" t="s">
        <v>31671</v>
      </c>
      <c r="F6184" s="62" t="s">
        <v>15768</v>
      </c>
    </row>
    <row r="6185" spans="1:6" x14ac:dyDescent="0.15">
      <c r="A6185" s="87" t="s">
        <v>5893</v>
      </c>
      <c r="B6185" s="91" t="s">
        <v>34516</v>
      </c>
      <c r="C6185" s="91" t="s">
        <v>34517</v>
      </c>
      <c r="D6185" s="91" t="s">
        <v>34518</v>
      </c>
      <c r="E6185" s="62" t="s">
        <v>31671</v>
      </c>
      <c r="F6185" s="62" t="s">
        <v>15768</v>
      </c>
    </row>
    <row r="6186" spans="1:6" x14ac:dyDescent="0.15">
      <c r="A6186" s="87" t="s">
        <v>5896</v>
      </c>
      <c r="B6186" s="91" t="s">
        <v>34519</v>
      </c>
      <c r="C6186" s="91" t="s">
        <v>34520</v>
      </c>
      <c r="D6186" s="91" t="s">
        <v>34521</v>
      </c>
      <c r="E6186" s="62" t="s">
        <v>31671</v>
      </c>
      <c r="F6186" s="62" t="s">
        <v>15768</v>
      </c>
    </row>
    <row r="6187" spans="1:6" x14ac:dyDescent="0.15">
      <c r="A6187" s="87" t="s">
        <v>5899</v>
      </c>
      <c r="B6187" s="91" t="s">
        <v>34522</v>
      </c>
      <c r="C6187" s="91" t="s">
        <v>34523</v>
      </c>
      <c r="D6187" s="91" t="s">
        <v>34524</v>
      </c>
      <c r="E6187" s="62" t="s">
        <v>31671</v>
      </c>
      <c r="F6187" s="62" t="s">
        <v>15768</v>
      </c>
    </row>
    <row r="6188" spans="1:6" x14ac:dyDescent="0.15">
      <c r="A6188" s="87" t="s">
        <v>5901</v>
      </c>
      <c r="B6188" s="91" t="s">
        <v>34525</v>
      </c>
      <c r="C6188" s="91" t="s">
        <v>34526</v>
      </c>
      <c r="D6188" s="91" t="s">
        <v>34527</v>
      </c>
      <c r="E6188" s="62" t="s">
        <v>31671</v>
      </c>
      <c r="F6188" s="62" t="s">
        <v>15768</v>
      </c>
    </row>
    <row r="6189" spans="1:6" x14ac:dyDescent="0.15">
      <c r="A6189" s="87" t="s">
        <v>5904</v>
      </c>
      <c r="B6189" s="91" t="s">
        <v>34528</v>
      </c>
      <c r="C6189" s="91" t="s">
        <v>34529</v>
      </c>
      <c r="D6189" s="91" t="s">
        <v>34530</v>
      </c>
      <c r="E6189" s="62" t="s">
        <v>31671</v>
      </c>
      <c r="F6189" s="62" t="s">
        <v>15768</v>
      </c>
    </row>
    <row r="6190" spans="1:6" x14ac:dyDescent="0.15">
      <c r="A6190" s="87" t="s">
        <v>5907</v>
      </c>
      <c r="B6190" s="91" t="s">
        <v>34531</v>
      </c>
      <c r="C6190" s="91" t="s">
        <v>34532</v>
      </c>
      <c r="D6190" s="91" t="s">
        <v>34533</v>
      </c>
      <c r="E6190" s="62" t="s">
        <v>31671</v>
      </c>
      <c r="F6190" s="62" t="s">
        <v>15768</v>
      </c>
    </row>
    <row r="6191" spans="1:6" x14ac:dyDescent="0.15">
      <c r="A6191" s="87" t="s">
        <v>5910</v>
      </c>
      <c r="B6191" s="91" t="s">
        <v>34534</v>
      </c>
      <c r="C6191" s="91" t="s">
        <v>34535</v>
      </c>
      <c r="D6191" s="91" t="s">
        <v>34536</v>
      </c>
      <c r="E6191" s="62" t="s">
        <v>31671</v>
      </c>
      <c r="F6191" s="62" t="s">
        <v>15768</v>
      </c>
    </row>
    <row r="6192" spans="1:6" x14ac:dyDescent="0.15">
      <c r="A6192" s="87" t="s">
        <v>1461</v>
      </c>
      <c r="B6192" s="91" t="s">
        <v>34537</v>
      </c>
      <c r="C6192" s="91" t="s">
        <v>34538</v>
      </c>
      <c r="D6192" s="91" t="s">
        <v>34539</v>
      </c>
      <c r="E6192" s="62" t="s">
        <v>31671</v>
      </c>
      <c r="F6192" s="62" t="s">
        <v>15764</v>
      </c>
    </row>
    <row r="6193" spans="1:6" x14ac:dyDescent="0.15">
      <c r="A6193" s="87" t="s">
        <v>5913</v>
      </c>
      <c r="B6193" s="91" t="s">
        <v>34540</v>
      </c>
      <c r="C6193" s="91" t="s">
        <v>34541</v>
      </c>
      <c r="D6193" s="91" t="s">
        <v>34542</v>
      </c>
      <c r="E6193" s="62" t="s">
        <v>31671</v>
      </c>
      <c r="F6193" s="62" t="s">
        <v>15768</v>
      </c>
    </row>
    <row r="6194" spans="1:6" x14ac:dyDescent="0.15">
      <c r="A6194" s="87" t="s">
        <v>5916</v>
      </c>
      <c r="B6194" s="91" t="s">
        <v>34543</v>
      </c>
      <c r="C6194" s="91" t="s">
        <v>34544</v>
      </c>
      <c r="D6194" s="91" t="s">
        <v>34545</v>
      </c>
      <c r="E6194" s="62" t="s">
        <v>31671</v>
      </c>
      <c r="F6194" s="62" t="s">
        <v>15768</v>
      </c>
    </row>
    <row r="6195" spans="1:6" x14ac:dyDescent="0.15">
      <c r="A6195" s="87" t="s">
        <v>5919</v>
      </c>
      <c r="B6195" s="91" t="s">
        <v>34546</v>
      </c>
      <c r="C6195" s="91" t="s">
        <v>34547</v>
      </c>
      <c r="D6195" s="91" t="s">
        <v>34548</v>
      </c>
      <c r="E6195" s="62" t="s">
        <v>31671</v>
      </c>
      <c r="F6195" s="62" t="s">
        <v>15768</v>
      </c>
    </row>
    <row r="6196" spans="1:6" x14ac:dyDescent="0.15">
      <c r="A6196" s="87" t="s">
        <v>5922</v>
      </c>
      <c r="B6196" s="91" t="s">
        <v>34549</v>
      </c>
      <c r="C6196" s="91" t="s">
        <v>34550</v>
      </c>
      <c r="D6196" s="91" t="s">
        <v>34551</v>
      </c>
      <c r="E6196" s="62" t="s">
        <v>31671</v>
      </c>
      <c r="F6196" s="62" t="s">
        <v>15768</v>
      </c>
    </row>
    <row r="6197" spans="1:6" x14ac:dyDescent="0.15">
      <c r="A6197" s="87" t="s">
        <v>5925</v>
      </c>
      <c r="B6197" s="91" t="s">
        <v>34552</v>
      </c>
      <c r="C6197" s="91" t="s">
        <v>34553</v>
      </c>
      <c r="D6197" s="91" t="s">
        <v>34554</v>
      </c>
      <c r="E6197" s="62" t="s">
        <v>31671</v>
      </c>
      <c r="F6197" s="62" t="s">
        <v>15768</v>
      </c>
    </row>
    <row r="6198" spans="1:6" x14ac:dyDescent="0.15">
      <c r="A6198" s="87" t="s">
        <v>5928</v>
      </c>
      <c r="B6198" s="91" t="s">
        <v>34555</v>
      </c>
      <c r="C6198" s="91" t="s">
        <v>34556</v>
      </c>
      <c r="D6198" s="91" t="s">
        <v>34557</v>
      </c>
      <c r="E6198" s="62" t="s">
        <v>31671</v>
      </c>
      <c r="F6198" s="62" t="s">
        <v>15768</v>
      </c>
    </row>
    <row r="6199" spans="1:6" x14ac:dyDescent="0.15">
      <c r="A6199" s="87" t="s">
        <v>5930</v>
      </c>
      <c r="B6199" s="91" t="s">
        <v>34558</v>
      </c>
      <c r="C6199" s="91" t="s">
        <v>34559</v>
      </c>
      <c r="D6199" s="91" t="s">
        <v>34560</v>
      </c>
      <c r="E6199" s="62" t="s">
        <v>31671</v>
      </c>
      <c r="F6199" s="62" t="s">
        <v>15768</v>
      </c>
    </row>
    <row r="6200" spans="1:6" x14ac:dyDescent="0.15">
      <c r="A6200" s="87" t="s">
        <v>5933</v>
      </c>
      <c r="B6200" s="91" t="s">
        <v>34561</v>
      </c>
      <c r="C6200" s="91" t="s">
        <v>34562</v>
      </c>
      <c r="D6200" s="91" t="s">
        <v>34563</v>
      </c>
      <c r="E6200" s="62" t="s">
        <v>31671</v>
      </c>
      <c r="F6200" s="62" t="s">
        <v>15768</v>
      </c>
    </row>
    <row r="6201" spans="1:6" x14ac:dyDescent="0.15">
      <c r="A6201" s="87" t="s">
        <v>5936</v>
      </c>
      <c r="B6201" s="91" t="s">
        <v>34564</v>
      </c>
      <c r="C6201" s="91" t="s">
        <v>34565</v>
      </c>
      <c r="D6201" s="91" t="s">
        <v>34566</v>
      </c>
      <c r="E6201" s="62" t="s">
        <v>31671</v>
      </c>
      <c r="F6201" s="62" t="s">
        <v>15768</v>
      </c>
    </row>
    <row r="6202" spans="1:6" x14ac:dyDescent="0.15">
      <c r="A6202" s="87" t="s">
        <v>5939</v>
      </c>
      <c r="B6202" s="91" t="s">
        <v>34567</v>
      </c>
      <c r="C6202" s="91" t="s">
        <v>34568</v>
      </c>
      <c r="D6202" s="91" t="s">
        <v>34569</v>
      </c>
      <c r="E6202" s="62" t="s">
        <v>31671</v>
      </c>
      <c r="F6202" s="62" t="s">
        <v>15768</v>
      </c>
    </row>
    <row r="6203" spans="1:6" x14ac:dyDescent="0.15">
      <c r="A6203" s="87" t="s">
        <v>5942</v>
      </c>
      <c r="B6203" s="91" t="s">
        <v>34570</v>
      </c>
      <c r="C6203" s="91" t="s">
        <v>34571</v>
      </c>
      <c r="D6203" s="91" t="s">
        <v>34572</v>
      </c>
      <c r="E6203" s="62" t="s">
        <v>31671</v>
      </c>
      <c r="F6203" s="62" t="s">
        <v>15768</v>
      </c>
    </row>
    <row r="6204" spans="1:6" x14ac:dyDescent="0.15">
      <c r="A6204" s="87" t="s">
        <v>5945</v>
      </c>
      <c r="B6204" s="91" t="s">
        <v>34573</v>
      </c>
      <c r="C6204" s="91" t="s">
        <v>34574</v>
      </c>
      <c r="D6204" s="91" t="s">
        <v>34575</v>
      </c>
      <c r="E6204" s="62" t="s">
        <v>31671</v>
      </c>
      <c r="F6204" s="62" t="s">
        <v>15768</v>
      </c>
    </row>
    <row r="6205" spans="1:6" x14ac:dyDescent="0.15">
      <c r="A6205" s="87" t="s">
        <v>5948</v>
      </c>
      <c r="B6205" s="91" t="s">
        <v>34576</v>
      </c>
      <c r="C6205" s="91" t="s">
        <v>34577</v>
      </c>
      <c r="D6205" s="91" t="s">
        <v>34578</v>
      </c>
      <c r="E6205" s="62" t="s">
        <v>31671</v>
      </c>
      <c r="F6205" s="62" t="s">
        <v>15768</v>
      </c>
    </row>
    <row r="6206" spans="1:6" x14ac:dyDescent="0.15">
      <c r="A6206" s="87" t="s">
        <v>5951</v>
      </c>
      <c r="B6206" s="91" t="s">
        <v>34579</v>
      </c>
      <c r="C6206" s="91" t="s">
        <v>34580</v>
      </c>
      <c r="D6206" s="91" t="s">
        <v>34581</v>
      </c>
      <c r="E6206" s="62" t="s">
        <v>31671</v>
      </c>
      <c r="F6206" s="62" t="s">
        <v>15768</v>
      </c>
    </row>
    <row r="6207" spans="1:6" x14ac:dyDescent="0.15">
      <c r="A6207" s="87" t="s">
        <v>5954</v>
      </c>
      <c r="B6207" s="91" t="s">
        <v>34582</v>
      </c>
      <c r="C6207" s="91" t="s">
        <v>34583</v>
      </c>
      <c r="D6207" s="91" t="s">
        <v>34584</v>
      </c>
      <c r="E6207" s="62" t="s">
        <v>31671</v>
      </c>
      <c r="F6207" s="62" t="s">
        <v>15768</v>
      </c>
    </row>
    <row r="6208" spans="1:6" x14ac:dyDescent="0.15">
      <c r="A6208" s="87" t="s">
        <v>5956</v>
      </c>
      <c r="B6208" s="91" t="s">
        <v>34585</v>
      </c>
      <c r="C6208" s="91" t="s">
        <v>34586</v>
      </c>
      <c r="D6208" s="91" t="s">
        <v>34587</v>
      </c>
      <c r="E6208" s="62" t="s">
        <v>31671</v>
      </c>
      <c r="F6208" s="62" t="s">
        <v>15768</v>
      </c>
    </row>
    <row r="6209" spans="1:6" x14ac:dyDescent="0.15">
      <c r="A6209" s="87" t="s">
        <v>5959</v>
      </c>
      <c r="B6209" s="91" t="s">
        <v>34588</v>
      </c>
      <c r="C6209" s="91" t="s">
        <v>34589</v>
      </c>
      <c r="D6209" s="91" t="s">
        <v>34590</v>
      </c>
      <c r="E6209" s="62" t="s">
        <v>31671</v>
      </c>
      <c r="F6209" s="62" t="s">
        <v>15768</v>
      </c>
    </row>
    <row r="6210" spans="1:6" x14ac:dyDescent="0.15">
      <c r="A6210" s="87" t="s">
        <v>5962</v>
      </c>
      <c r="B6210" s="91" t="s">
        <v>34591</v>
      </c>
      <c r="C6210" s="91" t="s">
        <v>34592</v>
      </c>
      <c r="D6210" s="91" t="s">
        <v>34593</v>
      </c>
      <c r="E6210" s="62" t="s">
        <v>31671</v>
      </c>
      <c r="F6210" s="62" t="s">
        <v>15768</v>
      </c>
    </row>
    <row r="6211" spans="1:6" x14ac:dyDescent="0.15">
      <c r="A6211" s="87" t="s">
        <v>5965</v>
      </c>
      <c r="B6211" s="91" t="s">
        <v>34594</v>
      </c>
      <c r="C6211" s="91" t="s">
        <v>34595</v>
      </c>
      <c r="D6211" s="91" t="s">
        <v>34596</v>
      </c>
      <c r="E6211" s="62" t="s">
        <v>31671</v>
      </c>
      <c r="F6211" s="62" t="s">
        <v>15768</v>
      </c>
    </row>
    <row r="6212" spans="1:6" x14ac:dyDescent="0.15">
      <c r="A6212" s="87" t="s">
        <v>5968</v>
      </c>
      <c r="B6212" s="91" t="s">
        <v>34597</v>
      </c>
      <c r="C6212" s="91" t="s">
        <v>34598</v>
      </c>
      <c r="D6212" s="91" t="s">
        <v>34599</v>
      </c>
      <c r="E6212" s="62" t="s">
        <v>31671</v>
      </c>
      <c r="F6212" s="62" t="s">
        <v>15768</v>
      </c>
    </row>
    <row r="6213" spans="1:6" x14ac:dyDescent="0.15">
      <c r="A6213" s="87" t="s">
        <v>5970</v>
      </c>
      <c r="B6213" s="91" t="s">
        <v>34600</v>
      </c>
      <c r="C6213" s="91" t="s">
        <v>34601</v>
      </c>
      <c r="D6213" s="91" t="s">
        <v>34602</v>
      </c>
      <c r="E6213" s="62" t="s">
        <v>31671</v>
      </c>
      <c r="F6213" s="62" t="s">
        <v>15768</v>
      </c>
    </row>
    <row r="6214" spans="1:6" x14ac:dyDescent="0.15">
      <c r="A6214" s="87" t="s">
        <v>5973</v>
      </c>
      <c r="B6214" s="91" t="s">
        <v>34603</v>
      </c>
      <c r="C6214" s="91" t="s">
        <v>34604</v>
      </c>
      <c r="D6214" s="91" t="s">
        <v>34605</v>
      </c>
      <c r="E6214" s="62" t="s">
        <v>31671</v>
      </c>
      <c r="F6214" s="62" t="s">
        <v>15768</v>
      </c>
    </row>
    <row r="6215" spans="1:6" x14ac:dyDescent="0.15">
      <c r="A6215" s="87" t="s">
        <v>5976</v>
      </c>
      <c r="B6215" s="91" t="s">
        <v>34606</v>
      </c>
      <c r="C6215" s="91" t="s">
        <v>34607</v>
      </c>
      <c r="D6215" s="91" t="s">
        <v>34608</v>
      </c>
      <c r="E6215" s="62" t="s">
        <v>31671</v>
      </c>
      <c r="F6215" s="62" t="s">
        <v>15768</v>
      </c>
    </row>
    <row r="6216" spans="1:6" x14ac:dyDescent="0.15">
      <c r="A6216" s="87" t="s">
        <v>5979</v>
      </c>
      <c r="B6216" s="91" t="s">
        <v>34609</v>
      </c>
      <c r="C6216" s="91" t="s">
        <v>34610</v>
      </c>
      <c r="D6216" s="91" t="s">
        <v>34611</v>
      </c>
      <c r="E6216" s="62" t="s">
        <v>31671</v>
      </c>
      <c r="F6216" s="62" t="s">
        <v>15768</v>
      </c>
    </row>
    <row r="6217" spans="1:6" x14ac:dyDescent="0.15">
      <c r="A6217" s="87" t="s">
        <v>5982</v>
      </c>
      <c r="B6217" s="91" t="s">
        <v>34612</v>
      </c>
      <c r="C6217" s="91" t="s">
        <v>34613</v>
      </c>
      <c r="D6217" s="91" t="s">
        <v>34614</v>
      </c>
      <c r="E6217" s="62" t="s">
        <v>31671</v>
      </c>
      <c r="F6217" s="62" t="s">
        <v>15768</v>
      </c>
    </row>
    <row r="6218" spans="1:6" x14ac:dyDescent="0.15">
      <c r="A6218" s="87" t="s">
        <v>5985</v>
      </c>
      <c r="B6218" s="91" t="s">
        <v>34615</v>
      </c>
      <c r="C6218" s="91" t="s">
        <v>34616</v>
      </c>
      <c r="D6218" s="91" t="s">
        <v>34617</v>
      </c>
      <c r="E6218" s="62" t="s">
        <v>31671</v>
      </c>
      <c r="F6218" s="62" t="s">
        <v>15768</v>
      </c>
    </row>
    <row r="6219" spans="1:6" x14ac:dyDescent="0.15">
      <c r="A6219" s="87" t="s">
        <v>5988</v>
      </c>
      <c r="B6219" s="91" t="s">
        <v>34618</v>
      </c>
      <c r="C6219" s="91" t="s">
        <v>34619</v>
      </c>
      <c r="D6219" s="91" t="s">
        <v>34620</v>
      </c>
      <c r="E6219" s="62" t="s">
        <v>31671</v>
      </c>
      <c r="F6219" s="62" t="s">
        <v>15768</v>
      </c>
    </row>
    <row r="6220" spans="1:6" x14ac:dyDescent="0.15">
      <c r="A6220" s="87" t="s">
        <v>5991</v>
      </c>
      <c r="B6220" s="91" t="s">
        <v>34621</v>
      </c>
      <c r="C6220" s="91" t="s">
        <v>34622</v>
      </c>
      <c r="D6220" s="91" t="s">
        <v>34623</v>
      </c>
      <c r="E6220" s="62" t="s">
        <v>31671</v>
      </c>
      <c r="F6220" s="62" t="s">
        <v>15768</v>
      </c>
    </row>
    <row r="6221" spans="1:6" x14ac:dyDescent="0.15">
      <c r="A6221" s="87" t="s">
        <v>5994</v>
      </c>
      <c r="B6221" s="91" t="s">
        <v>34624</v>
      </c>
      <c r="C6221" s="91" t="s">
        <v>34625</v>
      </c>
      <c r="D6221" s="91" t="s">
        <v>34626</v>
      </c>
      <c r="E6221" s="62" t="s">
        <v>31671</v>
      </c>
      <c r="F6221" s="62" t="s">
        <v>15768</v>
      </c>
    </row>
    <row r="6222" spans="1:6" x14ac:dyDescent="0.15">
      <c r="A6222" s="87" t="s">
        <v>5997</v>
      </c>
      <c r="B6222" s="91" t="s">
        <v>34627</v>
      </c>
      <c r="C6222" s="91" t="s">
        <v>34628</v>
      </c>
      <c r="D6222" s="91" t="s">
        <v>34629</v>
      </c>
      <c r="E6222" s="62" t="s">
        <v>31671</v>
      </c>
      <c r="F6222" s="62" t="s">
        <v>15768</v>
      </c>
    </row>
    <row r="6223" spans="1:6" x14ac:dyDescent="0.15">
      <c r="A6223" s="87" t="s">
        <v>6000</v>
      </c>
      <c r="B6223" s="91" t="s">
        <v>34630</v>
      </c>
      <c r="C6223" s="91" t="s">
        <v>34631</v>
      </c>
      <c r="D6223" s="91" t="s">
        <v>34632</v>
      </c>
      <c r="E6223" s="62" t="s">
        <v>31671</v>
      </c>
      <c r="F6223" s="62" t="s">
        <v>15768</v>
      </c>
    </row>
    <row r="6224" spans="1:6" x14ac:dyDescent="0.15">
      <c r="A6224" s="87" t="s">
        <v>6003</v>
      </c>
      <c r="B6224" s="91" t="s">
        <v>34633</v>
      </c>
      <c r="C6224" s="91" t="s">
        <v>34634</v>
      </c>
      <c r="D6224" s="91" t="s">
        <v>34635</v>
      </c>
      <c r="E6224" s="62" t="s">
        <v>31671</v>
      </c>
      <c r="F6224" s="62" t="s">
        <v>15768</v>
      </c>
    </row>
    <row r="6225" spans="1:6" x14ac:dyDescent="0.15">
      <c r="A6225" s="87" t="s">
        <v>6006</v>
      </c>
      <c r="B6225" s="91" t="s">
        <v>34636</v>
      </c>
      <c r="C6225" s="91" t="s">
        <v>34637</v>
      </c>
      <c r="D6225" s="91" t="s">
        <v>34638</v>
      </c>
      <c r="E6225" s="62" t="s">
        <v>31671</v>
      </c>
      <c r="F6225" s="62" t="s">
        <v>15768</v>
      </c>
    </row>
    <row r="6226" spans="1:6" x14ac:dyDescent="0.15">
      <c r="A6226" s="87" t="s">
        <v>6009</v>
      </c>
      <c r="B6226" s="91" t="s">
        <v>34639</v>
      </c>
      <c r="C6226" s="91" t="s">
        <v>34640</v>
      </c>
      <c r="D6226" s="91" t="s">
        <v>34641</v>
      </c>
      <c r="E6226" s="62" t="s">
        <v>31671</v>
      </c>
      <c r="F6226" s="62" t="s">
        <v>15768</v>
      </c>
    </row>
    <row r="6227" spans="1:6" x14ac:dyDescent="0.15">
      <c r="A6227" s="87" t="s">
        <v>6011</v>
      </c>
      <c r="B6227" s="91" t="s">
        <v>34642</v>
      </c>
      <c r="C6227" s="91" t="s">
        <v>34643</v>
      </c>
      <c r="D6227" s="91" t="s">
        <v>34644</v>
      </c>
      <c r="E6227" s="62" t="s">
        <v>31671</v>
      </c>
      <c r="F6227" s="62" t="s">
        <v>15768</v>
      </c>
    </row>
    <row r="6228" spans="1:6" x14ac:dyDescent="0.15">
      <c r="A6228" s="87" t="s">
        <v>6014</v>
      </c>
      <c r="B6228" s="91" t="s">
        <v>34645</v>
      </c>
      <c r="C6228" s="91" t="s">
        <v>34646</v>
      </c>
      <c r="D6228" s="91" t="s">
        <v>34647</v>
      </c>
      <c r="E6228" s="62" t="s">
        <v>31671</v>
      </c>
      <c r="F6228" s="62" t="s">
        <v>15768</v>
      </c>
    </row>
    <row r="6229" spans="1:6" x14ac:dyDescent="0.15">
      <c r="A6229" s="87" t="s">
        <v>6017</v>
      </c>
      <c r="B6229" s="91" t="s">
        <v>34648</v>
      </c>
      <c r="C6229" s="91" t="s">
        <v>34649</v>
      </c>
      <c r="D6229" s="91" t="s">
        <v>34650</v>
      </c>
      <c r="E6229" s="62" t="s">
        <v>31671</v>
      </c>
      <c r="F6229" s="62" t="s">
        <v>15768</v>
      </c>
    </row>
    <row r="6230" spans="1:6" x14ac:dyDescent="0.15">
      <c r="A6230" s="87" t="s">
        <v>6020</v>
      </c>
      <c r="B6230" s="91" t="s">
        <v>34651</v>
      </c>
      <c r="C6230" s="91" t="s">
        <v>34652</v>
      </c>
      <c r="D6230" s="91" t="s">
        <v>34653</v>
      </c>
      <c r="E6230" s="62" t="s">
        <v>31671</v>
      </c>
      <c r="F6230" s="62" t="s">
        <v>15768</v>
      </c>
    </row>
    <row r="6231" spans="1:6" x14ac:dyDescent="0.15">
      <c r="A6231" s="87" t="s">
        <v>6022</v>
      </c>
      <c r="B6231" s="91" t="s">
        <v>34654</v>
      </c>
      <c r="C6231" s="91" t="s">
        <v>34655</v>
      </c>
      <c r="D6231" s="91" t="s">
        <v>34656</v>
      </c>
      <c r="E6231" s="62" t="s">
        <v>31671</v>
      </c>
      <c r="F6231" s="62" t="s">
        <v>15768</v>
      </c>
    </row>
    <row r="6232" spans="1:6" x14ac:dyDescent="0.15">
      <c r="A6232" s="87" t="s">
        <v>6025</v>
      </c>
      <c r="B6232" s="91" t="s">
        <v>34657</v>
      </c>
      <c r="C6232" s="91" t="s">
        <v>34658</v>
      </c>
      <c r="D6232" s="91" t="s">
        <v>34659</v>
      </c>
      <c r="E6232" s="62" t="s">
        <v>31671</v>
      </c>
      <c r="F6232" s="62" t="s">
        <v>15768</v>
      </c>
    </row>
    <row r="6233" spans="1:6" x14ac:dyDescent="0.15">
      <c r="A6233" s="87" t="s">
        <v>6027</v>
      </c>
      <c r="B6233" s="91" t="s">
        <v>34660</v>
      </c>
      <c r="C6233" s="91" t="s">
        <v>34661</v>
      </c>
      <c r="D6233" s="91" t="s">
        <v>34662</v>
      </c>
      <c r="E6233" s="62" t="s">
        <v>31671</v>
      </c>
      <c r="F6233" s="62" t="s">
        <v>15768</v>
      </c>
    </row>
    <row r="6234" spans="1:6" x14ac:dyDescent="0.15">
      <c r="A6234" s="87" t="s">
        <v>6030</v>
      </c>
      <c r="B6234" s="91" t="s">
        <v>34663</v>
      </c>
      <c r="C6234" s="91" t="s">
        <v>34664</v>
      </c>
      <c r="D6234" s="91" t="s">
        <v>34665</v>
      </c>
      <c r="E6234" s="62" t="s">
        <v>31671</v>
      </c>
      <c r="F6234" s="62" t="s">
        <v>15768</v>
      </c>
    </row>
    <row r="6235" spans="1:6" x14ac:dyDescent="0.15">
      <c r="A6235" s="87" t="s">
        <v>6033</v>
      </c>
      <c r="B6235" s="91" t="s">
        <v>34666</v>
      </c>
      <c r="C6235" s="91" t="s">
        <v>34667</v>
      </c>
      <c r="D6235" s="91" t="s">
        <v>34668</v>
      </c>
      <c r="E6235" s="62" t="s">
        <v>31671</v>
      </c>
      <c r="F6235" s="62" t="s">
        <v>15768</v>
      </c>
    </row>
    <row r="6236" spans="1:6" x14ac:dyDescent="0.15">
      <c r="A6236" s="87" t="s">
        <v>6036</v>
      </c>
      <c r="B6236" s="91" t="s">
        <v>34669</v>
      </c>
      <c r="C6236" s="91" t="s">
        <v>34670</v>
      </c>
      <c r="D6236" s="91" t="s">
        <v>34671</v>
      </c>
      <c r="E6236" s="62" t="s">
        <v>31671</v>
      </c>
      <c r="F6236" s="62" t="s">
        <v>15768</v>
      </c>
    </row>
    <row r="6237" spans="1:6" x14ac:dyDescent="0.15">
      <c r="A6237" s="87" t="s">
        <v>6039</v>
      </c>
      <c r="B6237" s="91" t="s">
        <v>34672</v>
      </c>
      <c r="C6237" s="91" t="s">
        <v>34673</v>
      </c>
      <c r="D6237" s="91" t="s">
        <v>34674</v>
      </c>
      <c r="E6237" s="62" t="s">
        <v>31671</v>
      </c>
      <c r="F6237" s="62" t="s">
        <v>15768</v>
      </c>
    </row>
    <row r="6238" spans="1:6" x14ac:dyDescent="0.15">
      <c r="A6238" s="87" t="s">
        <v>6042</v>
      </c>
      <c r="B6238" s="91" t="s">
        <v>34675</v>
      </c>
      <c r="C6238" s="91" t="s">
        <v>34676</v>
      </c>
      <c r="D6238" s="91" t="s">
        <v>34677</v>
      </c>
      <c r="E6238" s="62" t="s">
        <v>31671</v>
      </c>
      <c r="F6238" s="62" t="s">
        <v>15768</v>
      </c>
    </row>
    <row r="6239" spans="1:6" x14ac:dyDescent="0.15">
      <c r="A6239" s="87" t="s">
        <v>6045</v>
      </c>
      <c r="B6239" s="91" t="s">
        <v>34678</v>
      </c>
      <c r="C6239" s="91" t="s">
        <v>34679</v>
      </c>
      <c r="D6239" s="91" t="s">
        <v>34680</v>
      </c>
      <c r="E6239" s="62" t="s">
        <v>31671</v>
      </c>
      <c r="F6239" s="62" t="s">
        <v>15768</v>
      </c>
    </row>
    <row r="6240" spans="1:6" x14ac:dyDescent="0.15">
      <c r="A6240" s="87" t="s">
        <v>6048</v>
      </c>
      <c r="B6240" s="91" t="s">
        <v>34681</v>
      </c>
      <c r="C6240" s="91" t="s">
        <v>34682</v>
      </c>
      <c r="D6240" s="91" t="s">
        <v>34683</v>
      </c>
      <c r="E6240" s="62" t="s">
        <v>31671</v>
      </c>
      <c r="F6240" s="62" t="s">
        <v>15768</v>
      </c>
    </row>
    <row r="6241" spans="1:6" x14ac:dyDescent="0.15">
      <c r="A6241" s="87" t="s">
        <v>6050</v>
      </c>
      <c r="B6241" s="91" t="s">
        <v>34684</v>
      </c>
      <c r="C6241" s="91" t="s">
        <v>34685</v>
      </c>
      <c r="D6241" s="91" t="s">
        <v>34686</v>
      </c>
      <c r="E6241" s="62" t="s">
        <v>31671</v>
      </c>
      <c r="F6241" s="62" t="s">
        <v>15768</v>
      </c>
    </row>
    <row r="6242" spans="1:6" x14ac:dyDescent="0.15">
      <c r="A6242" s="87" t="s">
        <v>6053</v>
      </c>
      <c r="B6242" s="91" t="s">
        <v>34687</v>
      </c>
      <c r="C6242" s="91" t="s">
        <v>34688</v>
      </c>
      <c r="D6242" s="91" t="s">
        <v>34689</v>
      </c>
      <c r="E6242" s="62" t="s">
        <v>31671</v>
      </c>
      <c r="F6242" s="62" t="s">
        <v>15768</v>
      </c>
    </row>
    <row r="6243" spans="1:6" x14ac:dyDescent="0.15">
      <c r="A6243" s="87" t="s">
        <v>6056</v>
      </c>
      <c r="B6243" s="91" t="s">
        <v>34690</v>
      </c>
      <c r="C6243" s="91" t="s">
        <v>34691</v>
      </c>
      <c r="D6243" s="91" t="s">
        <v>34692</v>
      </c>
      <c r="E6243" s="62" t="s">
        <v>31671</v>
      </c>
      <c r="F6243" s="62" t="s">
        <v>15768</v>
      </c>
    </row>
    <row r="6244" spans="1:6" x14ac:dyDescent="0.15">
      <c r="A6244" s="87" t="s">
        <v>6059</v>
      </c>
      <c r="B6244" s="91" t="s">
        <v>34693</v>
      </c>
      <c r="C6244" s="91" t="s">
        <v>34694</v>
      </c>
      <c r="D6244" s="91" t="s">
        <v>34695</v>
      </c>
      <c r="E6244" s="62" t="s">
        <v>31671</v>
      </c>
      <c r="F6244" s="62" t="s">
        <v>15768</v>
      </c>
    </row>
    <row r="6245" spans="1:6" x14ac:dyDescent="0.15">
      <c r="A6245" s="87" t="s">
        <v>6062</v>
      </c>
      <c r="B6245" s="91" t="s">
        <v>34696</v>
      </c>
      <c r="C6245" s="91" t="s">
        <v>34697</v>
      </c>
      <c r="D6245" s="91" t="s">
        <v>34698</v>
      </c>
      <c r="E6245" s="62" t="s">
        <v>31671</v>
      </c>
      <c r="F6245" s="62" t="s">
        <v>15768</v>
      </c>
    </row>
    <row r="6246" spans="1:6" x14ac:dyDescent="0.15">
      <c r="A6246" s="87" t="s">
        <v>6065</v>
      </c>
      <c r="B6246" s="91" t="s">
        <v>34699</v>
      </c>
      <c r="C6246" s="91" t="s">
        <v>34700</v>
      </c>
      <c r="D6246" s="91" t="s">
        <v>34701</v>
      </c>
      <c r="E6246" s="62" t="s">
        <v>31671</v>
      </c>
      <c r="F6246" s="62" t="s">
        <v>15768</v>
      </c>
    </row>
    <row r="6247" spans="1:6" x14ac:dyDescent="0.15">
      <c r="A6247" s="87" t="s">
        <v>6067</v>
      </c>
      <c r="B6247" s="91" t="s">
        <v>34702</v>
      </c>
      <c r="C6247" s="91" t="s">
        <v>34703</v>
      </c>
      <c r="D6247" s="91" t="s">
        <v>34704</v>
      </c>
      <c r="E6247" s="62" t="s">
        <v>31671</v>
      </c>
      <c r="F6247" s="62" t="s">
        <v>15768</v>
      </c>
    </row>
    <row r="6248" spans="1:6" x14ac:dyDescent="0.15">
      <c r="A6248" s="87" t="s">
        <v>6070</v>
      </c>
      <c r="B6248" s="91" t="s">
        <v>34705</v>
      </c>
      <c r="C6248" s="91" t="s">
        <v>34706</v>
      </c>
      <c r="D6248" s="91" t="s">
        <v>34707</v>
      </c>
      <c r="E6248" s="62" t="s">
        <v>31671</v>
      </c>
      <c r="F6248" s="62" t="s">
        <v>15768</v>
      </c>
    </row>
    <row r="6249" spans="1:6" x14ac:dyDescent="0.15">
      <c r="A6249" s="87" t="s">
        <v>6073</v>
      </c>
      <c r="B6249" s="91" t="s">
        <v>34708</v>
      </c>
      <c r="C6249" s="91" t="s">
        <v>34709</v>
      </c>
      <c r="D6249" s="91" t="s">
        <v>34710</v>
      </c>
      <c r="E6249" s="62" t="s">
        <v>31671</v>
      </c>
      <c r="F6249" s="62" t="s">
        <v>15768</v>
      </c>
    </row>
    <row r="6250" spans="1:6" x14ac:dyDescent="0.15">
      <c r="A6250" s="87" t="s">
        <v>6076</v>
      </c>
      <c r="B6250" s="91" t="s">
        <v>34711</v>
      </c>
      <c r="C6250" s="91" t="s">
        <v>34712</v>
      </c>
      <c r="D6250" s="91" t="s">
        <v>34713</v>
      </c>
      <c r="E6250" s="62" t="s">
        <v>31671</v>
      </c>
      <c r="F6250" s="62" t="s">
        <v>15768</v>
      </c>
    </row>
    <row r="6251" spans="1:6" x14ac:dyDescent="0.15">
      <c r="A6251" s="87" t="s">
        <v>6079</v>
      </c>
      <c r="B6251" s="91" t="s">
        <v>34714</v>
      </c>
      <c r="C6251" s="91" t="s">
        <v>34715</v>
      </c>
      <c r="D6251" s="91" t="s">
        <v>34716</v>
      </c>
      <c r="E6251" s="62" t="s">
        <v>31671</v>
      </c>
      <c r="F6251" s="62" t="s">
        <v>15768</v>
      </c>
    </row>
    <row r="6252" spans="1:6" x14ac:dyDescent="0.15">
      <c r="A6252" s="87" t="s">
        <v>6082</v>
      </c>
      <c r="B6252" s="91" t="s">
        <v>34717</v>
      </c>
      <c r="C6252" s="91" t="s">
        <v>34718</v>
      </c>
      <c r="D6252" s="91" t="s">
        <v>34719</v>
      </c>
      <c r="E6252" s="62" t="s">
        <v>31671</v>
      </c>
      <c r="F6252" s="62" t="s">
        <v>15768</v>
      </c>
    </row>
    <row r="6253" spans="1:6" x14ac:dyDescent="0.15">
      <c r="A6253" s="87" t="s">
        <v>6085</v>
      </c>
      <c r="B6253" s="91" t="s">
        <v>34720</v>
      </c>
      <c r="C6253" s="91" t="s">
        <v>34721</v>
      </c>
      <c r="D6253" s="91" t="s">
        <v>34722</v>
      </c>
      <c r="E6253" s="62" t="s">
        <v>31671</v>
      </c>
      <c r="F6253" s="62" t="s">
        <v>15768</v>
      </c>
    </row>
    <row r="6254" spans="1:6" x14ac:dyDescent="0.15">
      <c r="A6254" s="87" t="s">
        <v>6087</v>
      </c>
      <c r="B6254" s="91" t="s">
        <v>34723</v>
      </c>
      <c r="C6254" s="91" t="s">
        <v>34724</v>
      </c>
      <c r="D6254" s="91" t="s">
        <v>34725</v>
      </c>
      <c r="E6254" s="62" t="s">
        <v>31671</v>
      </c>
      <c r="F6254" s="62" t="s">
        <v>15768</v>
      </c>
    </row>
    <row r="6255" spans="1:6" x14ac:dyDescent="0.15">
      <c r="A6255" s="87" t="s">
        <v>6090</v>
      </c>
      <c r="B6255" s="91" t="s">
        <v>34726</v>
      </c>
      <c r="C6255" s="91" t="s">
        <v>34727</v>
      </c>
      <c r="D6255" s="91" t="s">
        <v>34728</v>
      </c>
      <c r="E6255" s="62" t="s">
        <v>31671</v>
      </c>
      <c r="F6255" s="62" t="s">
        <v>15768</v>
      </c>
    </row>
    <row r="6256" spans="1:6" x14ac:dyDescent="0.15">
      <c r="A6256" s="87" t="s">
        <v>6092</v>
      </c>
      <c r="B6256" s="91" t="s">
        <v>34729</v>
      </c>
      <c r="C6256" s="91" t="s">
        <v>34730</v>
      </c>
      <c r="D6256" s="91" t="s">
        <v>34731</v>
      </c>
      <c r="E6256" s="62" t="s">
        <v>31671</v>
      </c>
      <c r="F6256" s="62" t="s">
        <v>15768</v>
      </c>
    </row>
    <row r="6257" spans="1:6" x14ac:dyDescent="0.15">
      <c r="A6257" s="87" t="s">
        <v>6095</v>
      </c>
      <c r="B6257" s="91" t="s">
        <v>34732</v>
      </c>
      <c r="C6257" s="91" t="s">
        <v>34733</v>
      </c>
      <c r="D6257" s="91" t="s">
        <v>34734</v>
      </c>
      <c r="E6257" s="62" t="s">
        <v>31671</v>
      </c>
      <c r="F6257" s="62" t="s">
        <v>15768</v>
      </c>
    </row>
    <row r="6258" spans="1:6" x14ac:dyDescent="0.15">
      <c r="A6258" s="87" t="s">
        <v>6098</v>
      </c>
      <c r="B6258" s="91" t="s">
        <v>34735</v>
      </c>
      <c r="C6258" s="91" t="s">
        <v>34736</v>
      </c>
      <c r="D6258" s="91" t="s">
        <v>34737</v>
      </c>
      <c r="E6258" s="62" t="s">
        <v>31671</v>
      </c>
      <c r="F6258" s="62" t="s">
        <v>15768</v>
      </c>
    </row>
    <row r="6259" spans="1:6" x14ac:dyDescent="0.15">
      <c r="A6259" s="87" t="s">
        <v>6101</v>
      </c>
      <c r="B6259" s="91" t="s">
        <v>34738</v>
      </c>
      <c r="C6259" s="91" t="s">
        <v>34739</v>
      </c>
      <c r="D6259" s="91" t="s">
        <v>34740</v>
      </c>
      <c r="E6259" s="62" t="s">
        <v>31671</v>
      </c>
      <c r="F6259" s="62" t="s">
        <v>15768</v>
      </c>
    </row>
    <row r="6260" spans="1:6" x14ac:dyDescent="0.15">
      <c r="A6260" s="87" t="s">
        <v>6104</v>
      </c>
      <c r="B6260" s="91" t="s">
        <v>34741</v>
      </c>
      <c r="C6260" s="91" t="s">
        <v>34742</v>
      </c>
      <c r="D6260" s="91" t="s">
        <v>34743</v>
      </c>
      <c r="E6260" s="62" t="s">
        <v>31671</v>
      </c>
      <c r="F6260" s="62" t="s">
        <v>15768</v>
      </c>
    </row>
    <row r="6261" spans="1:6" x14ac:dyDescent="0.15">
      <c r="A6261" s="87" t="s">
        <v>6107</v>
      </c>
      <c r="B6261" s="91" t="s">
        <v>34744</v>
      </c>
      <c r="C6261" s="91" t="s">
        <v>34745</v>
      </c>
      <c r="D6261" s="91" t="s">
        <v>34746</v>
      </c>
      <c r="E6261" s="62" t="s">
        <v>31671</v>
      </c>
      <c r="F6261" s="62" t="s">
        <v>15768</v>
      </c>
    </row>
    <row r="6262" spans="1:6" x14ac:dyDescent="0.15">
      <c r="A6262" s="87" t="s">
        <v>6110</v>
      </c>
      <c r="B6262" s="91" t="s">
        <v>34747</v>
      </c>
      <c r="C6262" s="91" t="s">
        <v>34748</v>
      </c>
      <c r="D6262" s="91" t="s">
        <v>34749</v>
      </c>
      <c r="E6262" s="62" t="s">
        <v>31671</v>
      </c>
      <c r="F6262" s="62" t="s">
        <v>15768</v>
      </c>
    </row>
    <row r="6263" spans="1:6" x14ac:dyDescent="0.15">
      <c r="A6263" s="87" t="s">
        <v>6113</v>
      </c>
      <c r="B6263" s="91" t="s">
        <v>34750</v>
      </c>
      <c r="C6263" s="91" t="s">
        <v>34751</v>
      </c>
      <c r="D6263" s="91" t="s">
        <v>34752</v>
      </c>
      <c r="E6263" s="62" t="s">
        <v>31671</v>
      </c>
      <c r="F6263" s="62" t="s">
        <v>15768</v>
      </c>
    </row>
    <row r="6264" spans="1:6" x14ac:dyDescent="0.15">
      <c r="A6264" s="87" t="s">
        <v>6116</v>
      </c>
      <c r="B6264" s="91" t="s">
        <v>34753</v>
      </c>
      <c r="C6264" s="91" t="s">
        <v>34754</v>
      </c>
      <c r="D6264" s="91" t="s">
        <v>34755</v>
      </c>
      <c r="E6264" s="62" t="s">
        <v>31671</v>
      </c>
      <c r="F6264" s="62" t="s">
        <v>15768</v>
      </c>
    </row>
    <row r="6265" spans="1:6" x14ac:dyDescent="0.15">
      <c r="A6265" s="87" t="s">
        <v>6119</v>
      </c>
      <c r="B6265" s="91" t="s">
        <v>34756</v>
      </c>
      <c r="C6265" s="91" t="s">
        <v>34757</v>
      </c>
      <c r="D6265" s="91" t="s">
        <v>34758</v>
      </c>
      <c r="E6265" s="62" t="s">
        <v>31671</v>
      </c>
      <c r="F6265" s="62" t="s">
        <v>15768</v>
      </c>
    </row>
    <row r="6266" spans="1:6" x14ac:dyDescent="0.15">
      <c r="A6266" s="87" t="s">
        <v>6122</v>
      </c>
      <c r="B6266" s="91" t="s">
        <v>34759</v>
      </c>
      <c r="C6266" s="91" t="s">
        <v>34760</v>
      </c>
      <c r="D6266" s="91" t="s">
        <v>34761</v>
      </c>
      <c r="E6266" s="62" t="s">
        <v>31671</v>
      </c>
      <c r="F6266" s="62" t="s">
        <v>15768</v>
      </c>
    </row>
    <row r="6267" spans="1:6" x14ac:dyDescent="0.15">
      <c r="A6267" s="87" t="s">
        <v>6125</v>
      </c>
      <c r="B6267" s="91" t="s">
        <v>34762</v>
      </c>
      <c r="C6267" s="91" t="s">
        <v>34763</v>
      </c>
      <c r="D6267" s="91" t="s">
        <v>34764</v>
      </c>
      <c r="E6267" s="62" t="s">
        <v>31671</v>
      </c>
      <c r="F6267" s="62" t="s">
        <v>15768</v>
      </c>
    </row>
    <row r="6268" spans="1:6" x14ac:dyDescent="0.15">
      <c r="A6268" s="87" t="s">
        <v>6128</v>
      </c>
      <c r="B6268" s="91" t="s">
        <v>34765</v>
      </c>
      <c r="C6268" s="91" t="s">
        <v>34766</v>
      </c>
      <c r="D6268" s="91" t="s">
        <v>34767</v>
      </c>
      <c r="E6268" s="62" t="s">
        <v>31671</v>
      </c>
      <c r="F6268" s="62" t="s">
        <v>15768</v>
      </c>
    </row>
    <row r="6269" spans="1:6" x14ac:dyDescent="0.15">
      <c r="A6269" s="87" t="s">
        <v>6131</v>
      </c>
      <c r="B6269" s="91" t="s">
        <v>34768</v>
      </c>
      <c r="C6269" s="91" t="s">
        <v>34769</v>
      </c>
      <c r="D6269" s="91" t="s">
        <v>34770</v>
      </c>
      <c r="E6269" s="62" t="s">
        <v>31671</v>
      </c>
      <c r="F6269" s="62" t="s">
        <v>15768</v>
      </c>
    </row>
    <row r="6270" spans="1:6" x14ac:dyDescent="0.15">
      <c r="A6270" s="87" t="s">
        <v>6134</v>
      </c>
      <c r="B6270" s="91" t="s">
        <v>34771</v>
      </c>
      <c r="C6270" s="91" t="s">
        <v>34772</v>
      </c>
      <c r="D6270" s="91" t="s">
        <v>34773</v>
      </c>
      <c r="E6270" s="62" t="s">
        <v>31671</v>
      </c>
      <c r="F6270" s="62" t="s">
        <v>15768</v>
      </c>
    </row>
    <row r="6271" spans="1:6" x14ac:dyDescent="0.15">
      <c r="A6271" s="87" t="s">
        <v>6137</v>
      </c>
      <c r="B6271" s="91" t="s">
        <v>34774</v>
      </c>
      <c r="C6271" s="91" t="s">
        <v>34775</v>
      </c>
      <c r="D6271" s="91" t="s">
        <v>34776</v>
      </c>
      <c r="E6271" s="62" t="s">
        <v>31671</v>
      </c>
      <c r="F6271" s="62" t="s">
        <v>15768</v>
      </c>
    </row>
    <row r="6272" spans="1:6" x14ac:dyDescent="0.15">
      <c r="A6272" s="87" t="s">
        <v>6140</v>
      </c>
      <c r="B6272" s="91" t="s">
        <v>34777</v>
      </c>
      <c r="C6272" s="91" t="s">
        <v>34778</v>
      </c>
      <c r="D6272" s="91" t="s">
        <v>34779</v>
      </c>
      <c r="E6272" s="62" t="s">
        <v>31671</v>
      </c>
      <c r="F6272" s="62" t="s">
        <v>15768</v>
      </c>
    </row>
    <row r="6273" spans="1:6" x14ac:dyDescent="0.15">
      <c r="A6273" s="87" t="s">
        <v>6143</v>
      </c>
      <c r="B6273" s="91" t="s">
        <v>34780</v>
      </c>
      <c r="C6273" s="91" t="s">
        <v>34781</v>
      </c>
      <c r="D6273" s="91" t="s">
        <v>34782</v>
      </c>
      <c r="E6273" s="62" t="s">
        <v>31671</v>
      </c>
      <c r="F6273" s="62" t="s">
        <v>15768</v>
      </c>
    </row>
    <row r="6274" spans="1:6" x14ac:dyDescent="0.15">
      <c r="A6274" s="87" t="s">
        <v>6145</v>
      </c>
      <c r="B6274" s="91" t="s">
        <v>34783</v>
      </c>
      <c r="C6274" s="91" t="s">
        <v>34784</v>
      </c>
      <c r="D6274" s="91" t="s">
        <v>34785</v>
      </c>
      <c r="E6274" s="62" t="s">
        <v>31671</v>
      </c>
      <c r="F6274" s="62" t="s">
        <v>15768</v>
      </c>
    </row>
    <row r="6275" spans="1:6" x14ac:dyDescent="0.15">
      <c r="A6275" s="87" t="s">
        <v>6148</v>
      </c>
      <c r="B6275" s="91" t="s">
        <v>34786</v>
      </c>
      <c r="C6275" s="91" t="s">
        <v>34787</v>
      </c>
      <c r="D6275" s="91" t="s">
        <v>34788</v>
      </c>
      <c r="E6275" s="62" t="s">
        <v>31671</v>
      </c>
      <c r="F6275" s="62" t="s">
        <v>15768</v>
      </c>
    </row>
    <row r="6276" spans="1:6" x14ac:dyDescent="0.15">
      <c r="A6276" s="87" t="s">
        <v>6151</v>
      </c>
      <c r="B6276" s="91" t="s">
        <v>34789</v>
      </c>
      <c r="C6276" s="91" t="s">
        <v>34790</v>
      </c>
      <c r="D6276" s="91" t="s">
        <v>34791</v>
      </c>
      <c r="E6276" s="62" t="s">
        <v>31671</v>
      </c>
      <c r="F6276" s="62" t="s">
        <v>15768</v>
      </c>
    </row>
    <row r="6277" spans="1:6" x14ac:dyDescent="0.15">
      <c r="A6277" s="87" t="s">
        <v>6154</v>
      </c>
      <c r="B6277" s="91" t="s">
        <v>34792</v>
      </c>
      <c r="C6277" s="91" t="s">
        <v>34793</v>
      </c>
      <c r="D6277" s="91" t="s">
        <v>34794</v>
      </c>
      <c r="E6277" s="62" t="s">
        <v>31671</v>
      </c>
      <c r="F6277" s="62" t="s">
        <v>15768</v>
      </c>
    </row>
    <row r="6278" spans="1:6" x14ac:dyDescent="0.15">
      <c r="A6278" s="87" t="s">
        <v>6157</v>
      </c>
      <c r="B6278" s="91" t="s">
        <v>34795</v>
      </c>
      <c r="C6278" s="91" t="s">
        <v>34796</v>
      </c>
      <c r="D6278" s="91" t="s">
        <v>34797</v>
      </c>
      <c r="E6278" s="62" t="s">
        <v>31671</v>
      </c>
      <c r="F6278" s="62" t="s">
        <v>15768</v>
      </c>
    </row>
    <row r="6279" spans="1:6" x14ac:dyDescent="0.15">
      <c r="A6279" s="87" t="s">
        <v>6160</v>
      </c>
      <c r="B6279" s="91" t="s">
        <v>34798</v>
      </c>
      <c r="C6279" s="91" t="s">
        <v>34799</v>
      </c>
      <c r="D6279" s="91" t="s">
        <v>34800</v>
      </c>
      <c r="E6279" s="62" t="s">
        <v>31671</v>
      </c>
      <c r="F6279" s="62" t="s">
        <v>15768</v>
      </c>
    </row>
    <row r="6280" spans="1:6" x14ac:dyDescent="0.15">
      <c r="A6280" s="87" t="s">
        <v>6163</v>
      </c>
      <c r="B6280" s="91" t="s">
        <v>34801</v>
      </c>
      <c r="C6280" s="91" t="s">
        <v>34802</v>
      </c>
      <c r="D6280" s="91" t="s">
        <v>34803</v>
      </c>
      <c r="E6280" s="62" t="s">
        <v>31671</v>
      </c>
      <c r="F6280" s="62" t="s">
        <v>15768</v>
      </c>
    </row>
    <row r="6281" spans="1:6" x14ac:dyDescent="0.15">
      <c r="A6281" s="87" t="s">
        <v>6166</v>
      </c>
      <c r="B6281" s="91" t="s">
        <v>34804</v>
      </c>
      <c r="C6281" s="91" t="s">
        <v>34805</v>
      </c>
      <c r="D6281" s="91" t="s">
        <v>34806</v>
      </c>
      <c r="E6281" s="62" t="s">
        <v>31671</v>
      </c>
      <c r="F6281" s="62" t="s">
        <v>15768</v>
      </c>
    </row>
    <row r="6282" spans="1:6" x14ac:dyDescent="0.15">
      <c r="A6282" s="87" t="s">
        <v>6169</v>
      </c>
      <c r="B6282" s="91" t="s">
        <v>34807</v>
      </c>
      <c r="C6282" s="91" t="s">
        <v>34808</v>
      </c>
      <c r="D6282" s="91" t="s">
        <v>34809</v>
      </c>
      <c r="E6282" s="62" t="s">
        <v>31671</v>
      </c>
      <c r="F6282" s="62" t="s">
        <v>15768</v>
      </c>
    </row>
    <row r="6283" spans="1:6" x14ac:dyDescent="0.15">
      <c r="A6283" s="87" t="s">
        <v>6172</v>
      </c>
      <c r="B6283" s="91" t="s">
        <v>34810</v>
      </c>
      <c r="C6283" s="91" t="s">
        <v>34811</v>
      </c>
      <c r="D6283" s="91" t="s">
        <v>34812</v>
      </c>
      <c r="E6283" s="62" t="s">
        <v>31671</v>
      </c>
      <c r="F6283" s="62" t="s">
        <v>15768</v>
      </c>
    </row>
    <row r="6284" spans="1:6" x14ac:dyDescent="0.15">
      <c r="A6284" s="87" t="s">
        <v>6175</v>
      </c>
      <c r="B6284" s="91" t="s">
        <v>34813</v>
      </c>
      <c r="C6284" s="91" t="s">
        <v>34814</v>
      </c>
      <c r="D6284" s="91" t="s">
        <v>34815</v>
      </c>
      <c r="E6284" s="62" t="s">
        <v>31671</v>
      </c>
      <c r="F6284" s="62" t="s">
        <v>15768</v>
      </c>
    </row>
    <row r="6285" spans="1:6" x14ac:dyDescent="0.15">
      <c r="A6285" s="87" t="s">
        <v>6178</v>
      </c>
      <c r="B6285" s="91" t="s">
        <v>34816</v>
      </c>
      <c r="C6285" s="91" t="s">
        <v>34817</v>
      </c>
      <c r="D6285" s="91" t="s">
        <v>34818</v>
      </c>
      <c r="E6285" s="62" t="s">
        <v>31671</v>
      </c>
      <c r="F6285" s="62" t="s">
        <v>15768</v>
      </c>
    </row>
    <row r="6286" spans="1:6" x14ac:dyDescent="0.15">
      <c r="A6286" s="87" t="s">
        <v>6181</v>
      </c>
      <c r="B6286" s="91" t="s">
        <v>34819</v>
      </c>
      <c r="C6286" s="91" t="s">
        <v>34820</v>
      </c>
      <c r="D6286" s="91" t="s">
        <v>34821</v>
      </c>
      <c r="E6286" s="62" t="s">
        <v>31671</v>
      </c>
      <c r="F6286" s="62" t="s">
        <v>15768</v>
      </c>
    </row>
    <row r="6287" spans="1:6" x14ac:dyDescent="0.15">
      <c r="A6287" s="87" t="s">
        <v>6183</v>
      </c>
      <c r="B6287" s="91" t="s">
        <v>34822</v>
      </c>
      <c r="C6287" s="91" t="s">
        <v>34823</v>
      </c>
      <c r="D6287" s="91" t="s">
        <v>34824</v>
      </c>
      <c r="E6287" s="62" t="s">
        <v>31671</v>
      </c>
      <c r="F6287" s="62" t="s">
        <v>15768</v>
      </c>
    </row>
    <row r="6288" spans="1:6" x14ac:dyDescent="0.15">
      <c r="A6288" s="87" t="s">
        <v>6186</v>
      </c>
      <c r="B6288" s="91" t="s">
        <v>34825</v>
      </c>
      <c r="C6288" s="91" t="s">
        <v>34826</v>
      </c>
      <c r="D6288" s="91" t="s">
        <v>34827</v>
      </c>
      <c r="E6288" s="62" t="s">
        <v>31671</v>
      </c>
      <c r="F6288" s="62" t="s">
        <v>15768</v>
      </c>
    </row>
    <row r="6289" spans="1:6" x14ac:dyDescent="0.15">
      <c r="A6289" s="87" t="s">
        <v>6188</v>
      </c>
      <c r="B6289" s="91" t="s">
        <v>34828</v>
      </c>
      <c r="C6289" s="91" t="s">
        <v>34829</v>
      </c>
      <c r="D6289" s="91" t="s">
        <v>34830</v>
      </c>
      <c r="E6289" s="62" t="s">
        <v>31671</v>
      </c>
      <c r="F6289" s="62" t="s">
        <v>15768</v>
      </c>
    </row>
    <row r="6290" spans="1:6" x14ac:dyDescent="0.15">
      <c r="A6290" s="87" t="s">
        <v>6191</v>
      </c>
      <c r="B6290" s="91" t="s">
        <v>34831</v>
      </c>
      <c r="C6290" s="91" t="s">
        <v>34832</v>
      </c>
      <c r="D6290" s="91" t="s">
        <v>34833</v>
      </c>
      <c r="E6290" s="62" t="s">
        <v>31671</v>
      </c>
      <c r="F6290" s="62" t="s">
        <v>15768</v>
      </c>
    </row>
    <row r="6291" spans="1:6" x14ac:dyDescent="0.15">
      <c r="A6291" s="87" t="s">
        <v>6194</v>
      </c>
      <c r="B6291" s="91" t="s">
        <v>34834</v>
      </c>
      <c r="C6291" s="91" t="s">
        <v>34835</v>
      </c>
      <c r="D6291" s="91" t="s">
        <v>34836</v>
      </c>
      <c r="E6291" s="62" t="s">
        <v>31671</v>
      </c>
      <c r="F6291" s="62" t="s">
        <v>15768</v>
      </c>
    </row>
    <row r="6292" spans="1:6" x14ac:dyDescent="0.15">
      <c r="A6292" s="87" t="s">
        <v>6197</v>
      </c>
      <c r="B6292" s="91" t="s">
        <v>34837</v>
      </c>
      <c r="C6292" s="91" t="s">
        <v>34838</v>
      </c>
      <c r="D6292" s="91" t="s">
        <v>34839</v>
      </c>
      <c r="E6292" s="62" t="s">
        <v>31671</v>
      </c>
      <c r="F6292" s="62" t="s">
        <v>15768</v>
      </c>
    </row>
    <row r="6293" spans="1:6" x14ac:dyDescent="0.15">
      <c r="A6293" s="87" t="s">
        <v>6200</v>
      </c>
      <c r="B6293" s="91" t="s">
        <v>34840</v>
      </c>
      <c r="C6293" s="91" t="s">
        <v>34841</v>
      </c>
      <c r="D6293" s="91" t="s">
        <v>34842</v>
      </c>
      <c r="E6293" s="62" t="s">
        <v>31671</v>
      </c>
      <c r="F6293" s="62" t="s">
        <v>15768</v>
      </c>
    </row>
    <row r="6294" spans="1:6" x14ac:dyDescent="0.15">
      <c r="A6294" s="87" t="s">
        <v>6203</v>
      </c>
      <c r="B6294" s="91" t="s">
        <v>34843</v>
      </c>
      <c r="C6294" s="91" t="s">
        <v>34844</v>
      </c>
      <c r="D6294" s="91" t="s">
        <v>34845</v>
      </c>
      <c r="E6294" s="62" t="s">
        <v>31671</v>
      </c>
      <c r="F6294" s="62" t="s">
        <v>15768</v>
      </c>
    </row>
    <row r="6295" spans="1:6" x14ac:dyDescent="0.15">
      <c r="A6295" s="87" t="s">
        <v>6205</v>
      </c>
      <c r="B6295" s="91" t="s">
        <v>34846</v>
      </c>
      <c r="C6295" s="91" t="s">
        <v>34847</v>
      </c>
      <c r="D6295" s="91" t="s">
        <v>34848</v>
      </c>
      <c r="E6295" s="62" t="s">
        <v>31671</v>
      </c>
      <c r="F6295" s="62" t="s">
        <v>15768</v>
      </c>
    </row>
    <row r="6296" spans="1:6" x14ac:dyDescent="0.15">
      <c r="A6296" s="87" t="s">
        <v>6208</v>
      </c>
      <c r="B6296" s="91" t="s">
        <v>34849</v>
      </c>
      <c r="C6296" s="91" t="s">
        <v>34850</v>
      </c>
      <c r="D6296" s="91" t="s">
        <v>34851</v>
      </c>
      <c r="E6296" s="62" t="s">
        <v>31671</v>
      </c>
      <c r="F6296" s="62" t="s">
        <v>15768</v>
      </c>
    </row>
    <row r="6297" spans="1:6" x14ac:dyDescent="0.15">
      <c r="A6297" s="87" t="s">
        <v>6211</v>
      </c>
      <c r="B6297" s="91" t="s">
        <v>34852</v>
      </c>
      <c r="C6297" s="91" t="s">
        <v>34853</v>
      </c>
      <c r="D6297" s="91" t="s">
        <v>34854</v>
      </c>
      <c r="E6297" s="62" t="s">
        <v>31671</v>
      </c>
      <c r="F6297" s="62" t="s">
        <v>15768</v>
      </c>
    </row>
    <row r="6298" spans="1:6" x14ac:dyDescent="0.15">
      <c r="A6298" s="87" t="s">
        <v>6214</v>
      </c>
      <c r="B6298" s="91" t="s">
        <v>34855</v>
      </c>
      <c r="C6298" s="91" t="s">
        <v>34856</v>
      </c>
      <c r="D6298" s="91" t="s">
        <v>34857</v>
      </c>
      <c r="E6298" s="62" t="s">
        <v>31671</v>
      </c>
      <c r="F6298" s="62" t="s">
        <v>15768</v>
      </c>
    </row>
    <row r="6299" spans="1:6" x14ac:dyDescent="0.15">
      <c r="A6299" s="87" t="s">
        <v>6217</v>
      </c>
      <c r="B6299" s="91" t="s">
        <v>34858</v>
      </c>
      <c r="C6299" s="91" t="s">
        <v>34859</v>
      </c>
      <c r="D6299" s="91" t="s">
        <v>34860</v>
      </c>
      <c r="E6299" s="62" t="s">
        <v>31671</v>
      </c>
      <c r="F6299" s="62" t="s">
        <v>15768</v>
      </c>
    </row>
    <row r="6300" spans="1:6" x14ac:dyDescent="0.15">
      <c r="A6300" s="87" t="s">
        <v>6220</v>
      </c>
      <c r="B6300" s="91" t="s">
        <v>34861</v>
      </c>
      <c r="C6300" s="91" t="s">
        <v>34862</v>
      </c>
      <c r="D6300" s="91" t="s">
        <v>34863</v>
      </c>
      <c r="E6300" s="62" t="s">
        <v>31671</v>
      </c>
      <c r="F6300" s="62" t="s">
        <v>15768</v>
      </c>
    </row>
    <row r="6301" spans="1:6" x14ac:dyDescent="0.15">
      <c r="A6301" s="87" t="s">
        <v>6223</v>
      </c>
      <c r="B6301" s="91" t="s">
        <v>34864</v>
      </c>
      <c r="C6301" s="91" t="s">
        <v>34865</v>
      </c>
      <c r="D6301" s="91" t="s">
        <v>34866</v>
      </c>
      <c r="E6301" s="62" t="s">
        <v>31671</v>
      </c>
      <c r="F6301" s="62" t="s">
        <v>15768</v>
      </c>
    </row>
    <row r="6302" spans="1:6" x14ac:dyDescent="0.15">
      <c r="A6302" s="87" t="s">
        <v>6226</v>
      </c>
      <c r="B6302" s="91" t="s">
        <v>34867</v>
      </c>
      <c r="C6302" s="91" t="s">
        <v>34868</v>
      </c>
      <c r="D6302" s="91" t="s">
        <v>34869</v>
      </c>
      <c r="E6302" s="62" t="s">
        <v>31671</v>
      </c>
      <c r="F6302" s="62" t="s">
        <v>15768</v>
      </c>
    </row>
    <row r="6303" spans="1:6" x14ac:dyDescent="0.15">
      <c r="A6303" s="87" t="s">
        <v>6229</v>
      </c>
      <c r="B6303" s="91" t="s">
        <v>34870</v>
      </c>
      <c r="C6303" s="91" t="s">
        <v>34871</v>
      </c>
      <c r="D6303" s="91" t="s">
        <v>34872</v>
      </c>
      <c r="E6303" s="62" t="s">
        <v>31671</v>
      </c>
      <c r="F6303" s="62" t="s">
        <v>15768</v>
      </c>
    </row>
    <row r="6304" spans="1:6" x14ac:dyDescent="0.15">
      <c r="A6304" s="87" t="s">
        <v>6232</v>
      </c>
      <c r="B6304" s="91" t="s">
        <v>34873</v>
      </c>
      <c r="C6304" s="91" t="s">
        <v>34874</v>
      </c>
      <c r="D6304" s="91" t="s">
        <v>34875</v>
      </c>
      <c r="E6304" s="62" t="s">
        <v>31671</v>
      </c>
      <c r="F6304" s="62" t="s">
        <v>15768</v>
      </c>
    </row>
    <row r="6305" spans="1:6" x14ac:dyDescent="0.15">
      <c r="A6305" s="87" t="s">
        <v>6235</v>
      </c>
      <c r="B6305" s="91" t="s">
        <v>34876</v>
      </c>
      <c r="C6305" s="91" t="s">
        <v>34877</v>
      </c>
      <c r="D6305" s="91" t="s">
        <v>34878</v>
      </c>
      <c r="E6305" s="62" t="s">
        <v>31671</v>
      </c>
      <c r="F6305" s="62" t="s">
        <v>15768</v>
      </c>
    </row>
    <row r="6306" spans="1:6" x14ac:dyDescent="0.15">
      <c r="A6306" s="87" t="s">
        <v>6238</v>
      </c>
      <c r="B6306" s="91" t="s">
        <v>34879</v>
      </c>
      <c r="C6306" s="91" t="s">
        <v>34880</v>
      </c>
      <c r="D6306" s="91" t="s">
        <v>34881</v>
      </c>
      <c r="E6306" s="62" t="s">
        <v>31671</v>
      </c>
      <c r="F6306" s="62" t="s">
        <v>15768</v>
      </c>
    </row>
    <row r="6307" spans="1:6" x14ac:dyDescent="0.15">
      <c r="A6307" s="87" t="s">
        <v>6241</v>
      </c>
      <c r="B6307" s="91" t="s">
        <v>34882</v>
      </c>
      <c r="C6307" s="91" t="s">
        <v>34883</v>
      </c>
      <c r="D6307" s="91" t="s">
        <v>34884</v>
      </c>
      <c r="E6307" s="62" t="s">
        <v>31671</v>
      </c>
      <c r="F6307" s="62" t="s">
        <v>15768</v>
      </c>
    </row>
    <row r="6308" spans="1:6" x14ac:dyDescent="0.15">
      <c r="A6308" s="87" t="s">
        <v>6244</v>
      </c>
      <c r="B6308" s="91" t="s">
        <v>34885</v>
      </c>
      <c r="C6308" s="91" t="s">
        <v>34886</v>
      </c>
      <c r="D6308" s="91" t="s">
        <v>34887</v>
      </c>
      <c r="E6308" s="62" t="s">
        <v>31671</v>
      </c>
      <c r="F6308" s="62" t="s">
        <v>15768</v>
      </c>
    </row>
    <row r="6309" spans="1:6" x14ac:dyDescent="0.15">
      <c r="A6309" s="87" t="s">
        <v>6247</v>
      </c>
      <c r="B6309" s="91" t="s">
        <v>34888</v>
      </c>
      <c r="C6309" s="91" t="s">
        <v>34889</v>
      </c>
      <c r="D6309" s="91" t="s">
        <v>34890</v>
      </c>
      <c r="E6309" s="62" t="s">
        <v>31671</v>
      </c>
      <c r="F6309" s="62" t="s">
        <v>15768</v>
      </c>
    </row>
    <row r="6310" spans="1:6" x14ac:dyDescent="0.15">
      <c r="A6310" s="87" t="s">
        <v>6250</v>
      </c>
      <c r="B6310" s="91" t="s">
        <v>34891</v>
      </c>
      <c r="C6310" s="91" t="s">
        <v>34892</v>
      </c>
      <c r="D6310" s="91" t="s">
        <v>34893</v>
      </c>
      <c r="E6310" s="62" t="s">
        <v>31671</v>
      </c>
      <c r="F6310" s="62" t="s">
        <v>15768</v>
      </c>
    </row>
    <row r="6311" spans="1:6" x14ac:dyDescent="0.15">
      <c r="A6311" s="87" t="s">
        <v>6253</v>
      </c>
      <c r="B6311" s="91" t="s">
        <v>34894</v>
      </c>
      <c r="C6311" s="91" t="s">
        <v>34895</v>
      </c>
      <c r="D6311" s="91" t="s">
        <v>34896</v>
      </c>
      <c r="E6311" s="62" t="s">
        <v>31671</v>
      </c>
      <c r="F6311" s="62" t="s">
        <v>15768</v>
      </c>
    </row>
    <row r="6312" spans="1:6" x14ac:dyDescent="0.15">
      <c r="A6312" s="87" t="s">
        <v>6255</v>
      </c>
      <c r="B6312" s="91" t="s">
        <v>34897</v>
      </c>
      <c r="C6312" s="91" t="s">
        <v>34898</v>
      </c>
      <c r="D6312" s="91" t="s">
        <v>34899</v>
      </c>
      <c r="E6312" s="62" t="s">
        <v>31671</v>
      </c>
      <c r="F6312" s="62" t="s">
        <v>15768</v>
      </c>
    </row>
    <row r="6313" spans="1:6" x14ac:dyDescent="0.15">
      <c r="A6313" s="87" t="s">
        <v>6258</v>
      </c>
      <c r="B6313" s="91" t="s">
        <v>34900</v>
      </c>
      <c r="C6313" s="91" t="s">
        <v>34901</v>
      </c>
      <c r="D6313" s="91" t="s">
        <v>34902</v>
      </c>
      <c r="E6313" s="62" t="s">
        <v>31671</v>
      </c>
      <c r="F6313" s="62" t="s">
        <v>15768</v>
      </c>
    </row>
    <row r="6314" spans="1:6" x14ac:dyDescent="0.15">
      <c r="A6314" s="87" t="s">
        <v>6261</v>
      </c>
      <c r="B6314" s="91" t="s">
        <v>34903</v>
      </c>
      <c r="C6314" s="91" t="s">
        <v>34904</v>
      </c>
      <c r="D6314" s="91" t="s">
        <v>34905</v>
      </c>
      <c r="E6314" s="62" t="s">
        <v>31671</v>
      </c>
      <c r="F6314" s="62" t="s">
        <v>15768</v>
      </c>
    </row>
    <row r="6315" spans="1:6" x14ac:dyDescent="0.15">
      <c r="A6315" s="87" t="s">
        <v>6264</v>
      </c>
      <c r="B6315" s="91" t="s">
        <v>34906</v>
      </c>
      <c r="C6315" s="91" t="s">
        <v>34907</v>
      </c>
      <c r="D6315" s="91" t="s">
        <v>34908</v>
      </c>
      <c r="E6315" s="62" t="s">
        <v>31671</v>
      </c>
      <c r="F6315" s="62" t="s">
        <v>15768</v>
      </c>
    </row>
    <row r="6316" spans="1:6" x14ac:dyDescent="0.15">
      <c r="A6316" s="87" t="s">
        <v>6266</v>
      </c>
      <c r="B6316" s="91" t="s">
        <v>34909</v>
      </c>
      <c r="C6316" s="91" t="s">
        <v>34910</v>
      </c>
      <c r="D6316" s="91" t="s">
        <v>34911</v>
      </c>
      <c r="E6316" s="62" t="s">
        <v>31671</v>
      </c>
      <c r="F6316" s="62" t="s">
        <v>15768</v>
      </c>
    </row>
    <row r="6317" spans="1:6" x14ac:dyDescent="0.15">
      <c r="A6317" s="87" t="s">
        <v>6269</v>
      </c>
      <c r="B6317" s="91" t="s">
        <v>34912</v>
      </c>
      <c r="C6317" s="91" t="s">
        <v>34913</v>
      </c>
      <c r="D6317" s="91" t="s">
        <v>34914</v>
      </c>
      <c r="E6317" s="62" t="s">
        <v>31671</v>
      </c>
      <c r="F6317" s="62" t="s">
        <v>15768</v>
      </c>
    </row>
    <row r="6318" spans="1:6" x14ac:dyDescent="0.15">
      <c r="A6318" s="87" t="s">
        <v>6272</v>
      </c>
      <c r="B6318" s="91" t="s">
        <v>34915</v>
      </c>
      <c r="C6318" s="91" t="s">
        <v>34916</v>
      </c>
      <c r="D6318" s="91" t="s">
        <v>34917</v>
      </c>
      <c r="E6318" s="62" t="s">
        <v>31671</v>
      </c>
      <c r="F6318" s="62" t="s">
        <v>15768</v>
      </c>
    </row>
    <row r="6319" spans="1:6" x14ac:dyDescent="0.15">
      <c r="A6319" s="87" t="s">
        <v>6275</v>
      </c>
      <c r="B6319" s="91" t="s">
        <v>34918</v>
      </c>
      <c r="C6319" s="91" t="s">
        <v>34919</v>
      </c>
      <c r="D6319" s="91" t="s">
        <v>34920</v>
      </c>
      <c r="E6319" s="62" t="s">
        <v>31671</v>
      </c>
      <c r="F6319" s="62" t="s">
        <v>15768</v>
      </c>
    </row>
    <row r="6320" spans="1:6" x14ac:dyDescent="0.15">
      <c r="A6320" s="87" t="s">
        <v>6278</v>
      </c>
      <c r="B6320" s="91" t="s">
        <v>34921</v>
      </c>
      <c r="C6320" s="91" t="s">
        <v>34922</v>
      </c>
      <c r="D6320" s="91" t="s">
        <v>34923</v>
      </c>
      <c r="E6320" s="62" t="s">
        <v>31671</v>
      </c>
      <c r="F6320" s="62" t="s">
        <v>15768</v>
      </c>
    </row>
    <row r="6321" spans="1:6" x14ac:dyDescent="0.15">
      <c r="A6321" s="87" t="s">
        <v>6281</v>
      </c>
      <c r="B6321" s="91" t="s">
        <v>34924</v>
      </c>
      <c r="C6321" s="91" t="s">
        <v>34925</v>
      </c>
      <c r="D6321" s="91" t="s">
        <v>34926</v>
      </c>
      <c r="E6321" s="62" t="s">
        <v>31671</v>
      </c>
      <c r="F6321" s="62" t="s">
        <v>15768</v>
      </c>
    </row>
    <row r="6322" spans="1:6" x14ac:dyDescent="0.15">
      <c r="A6322" s="87" t="s">
        <v>6284</v>
      </c>
      <c r="B6322" s="91" t="s">
        <v>34927</v>
      </c>
      <c r="C6322" s="91" t="s">
        <v>34928</v>
      </c>
      <c r="D6322" s="91" t="s">
        <v>34929</v>
      </c>
      <c r="E6322" s="62" t="s">
        <v>31671</v>
      </c>
      <c r="F6322" s="62" t="s">
        <v>15768</v>
      </c>
    </row>
    <row r="6323" spans="1:6" x14ac:dyDescent="0.15">
      <c r="A6323" s="87" t="s">
        <v>6287</v>
      </c>
      <c r="B6323" s="91" t="s">
        <v>34930</v>
      </c>
      <c r="C6323" s="91" t="s">
        <v>34931</v>
      </c>
      <c r="D6323" s="91" t="s">
        <v>34932</v>
      </c>
      <c r="E6323" s="62" t="s">
        <v>31671</v>
      </c>
      <c r="F6323" s="62" t="s">
        <v>15768</v>
      </c>
    </row>
    <row r="6324" spans="1:6" x14ac:dyDescent="0.15">
      <c r="A6324" s="87" t="s">
        <v>6289</v>
      </c>
      <c r="B6324" s="91" t="s">
        <v>34933</v>
      </c>
      <c r="C6324" s="91" t="s">
        <v>34934</v>
      </c>
      <c r="D6324" s="91" t="s">
        <v>34935</v>
      </c>
      <c r="E6324" s="62" t="s">
        <v>31671</v>
      </c>
      <c r="F6324" s="62" t="s">
        <v>15768</v>
      </c>
    </row>
    <row r="6325" spans="1:6" x14ac:dyDescent="0.15">
      <c r="A6325" s="87" t="s">
        <v>6292</v>
      </c>
      <c r="B6325" s="91" t="s">
        <v>34936</v>
      </c>
      <c r="C6325" s="91" t="s">
        <v>34937</v>
      </c>
      <c r="D6325" s="91" t="s">
        <v>34938</v>
      </c>
      <c r="E6325" s="62" t="s">
        <v>31671</v>
      </c>
      <c r="F6325" s="62" t="s">
        <v>15768</v>
      </c>
    </row>
    <row r="6326" spans="1:6" x14ac:dyDescent="0.15">
      <c r="A6326" s="87" t="s">
        <v>6293</v>
      </c>
      <c r="B6326" s="91" t="s">
        <v>34939</v>
      </c>
      <c r="C6326" s="91" t="s">
        <v>34940</v>
      </c>
      <c r="D6326" s="91" t="s">
        <v>34941</v>
      </c>
      <c r="E6326" s="62" t="s">
        <v>31671</v>
      </c>
      <c r="F6326" s="62" t="s">
        <v>15768</v>
      </c>
    </row>
    <row r="6327" spans="1:6" x14ac:dyDescent="0.15">
      <c r="A6327" s="87" t="s">
        <v>6296</v>
      </c>
      <c r="B6327" s="91" t="s">
        <v>34942</v>
      </c>
      <c r="C6327" s="91" t="s">
        <v>34943</v>
      </c>
      <c r="D6327" s="91" t="s">
        <v>34944</v>
      </c>
      <c r="E6327" s="62" t="s">
        <v>31671</v>
      </c>
      <c r="F6327" s="62" t="s">
        <v>15768</v>
      </c>
    </row>
    <row r="6328" spans="1:6" x14ac:dyDescent="0.15">
      <c r="A6328" s="87" t="s">
        <v>6299</v>
      </c>
      <c r="B6328" s="91" t="s">
        <v>34945</v>
      </c>
      <c r="C6328" s="91" t="s">
        <v>34946</v>
      </c>
      <c r="D6328" s="91" t="s">
        <v>34947</v>
      </c>
      <c r="E6328" s="62" t="s">
        <v>31671</v>
      </c>
      <c r="F6328" s="62" t="s">
        <v>15768</v>
      </c>
    </row>
    <row r="6329" spans="1:6" x14ac:dyDescent="0.15">
      <c r="A6329" s="87" t="s">
        <v>6302</v>
      </c>
      <c r="B6329" s="91" t="s">
        <v>34948</v>
      </c>
      <c r="C6329" s="91" t="s">
        <v>34949</v>
      </c>
      <c r="D6329" s="91" t="s">
        <v>34950</v>
      </c>
      <c r="E6329" s="62" t="s">
        <v>31671</v>
      </c>
      <c r="F6329" s="62" t="s">
        <v>15768</v>
      </c>
    </row>
    <row r="6330" spans="1:6" x14ac:dyDescent="0.15">
      <c r="A6330" s="87" t="s">
        <v>6305</v>
      </c>
      <c r="B6330" s="91" t="s">
        <v>34951</v>
      </c>
      <c r="C6330" s="91" t="s">
        <v>34952</v>
      </c>
      <c r="D6330" s="91" t="s">
        <v>34953</v>
      </c>
      <c r="E6330" s="62" t="s">
        <v>31671</v>
      </c>
      <c r="F6330" s="62" t="s">
        <v>15768</v>
      </c>
    </row>
    <row r="6331" spans="1:6" x14ac:dyDescent="0.15">
      <c r="A6331" s="87" t="s">
        <v>2043</v>
      </c>
      <c r="B6331" s="91" t="s">
        <v>34954</v>
      </c>
      <c r="C6331" s="91" t="s">
        <v>34955</v>
      </c>
      <c r="D6331" s="91" t="s">
        <v>34956</v>
      </c>
      <c r="E6331" s="62" t="s">
        <v>31671</v>
      </c>
      <c r="F6331" s="62" t="s">
        <v>15764</v>
      </c>
    </row>
    <row r="6332" spans="1:6" x14ac:dyDescent="0.15">
      <c r="A6332" s="87" t="s">
        <v>6308</v>
      </c>
      <c r="B6332" s="91" t="s">
        <v>34957</v>
      </c>
      <c r="C6332" s="91" t="s">
        <v>34958</v>
      </c>
      <c r="D6332" s="91" t="s">
        <v>34959</v>
      </c>
      <c r="E6332" s="62" t="s">
        <v>31671</v>
      </c>
      <c r="F6332" s="62" t="s">
        <v>15768</v>
      </c>
    </row>
    <row r="6333" spans="1:6" x14ac:dyDescent="0.15">
      <c r="A6333" s="87" t="s">
        <v>6310</v>
      </c>
      <c r="B6333" s="91" t="s">
        <v>34960</v>
      </c>
      <c r="C6333" s="91" t="s">
        <v>34961</v>
      </c>
      <c r="D6333" s="91" t="s">
        <v>34962</v>
      </c>
      <c r="E6333" s="62" t="s">
        <v>31671</v>
      </c>
      <c r="F6333" s="62" t="s">
        <v>15768</v>
      </c>
    </row>
    <row r="6334" spans="1:6" x14ac:dyDescent="0.15">
      <c r="A6334" s="87" t="s">
        <v>6313</v>
      </c>
      <c r="B6334" s="91" t="s">
        <v>34963</v>
      </c>
      <c r="C6334" s="91" t="s">
        <v>34964</v>
      </c>
      <c r="D6334" s="91" t="s">
        <v>34965</v>
      </c>
      <c r="E6334" s="62" t="s">
        <v>31671</v>
      </c>
      <c r="F6334" s="62" t="s">
        <v>15768</v>
      </c>
    </row>
    <row r="6335" spans="1:6" x14ac:dyDescent="0.15">
      <c r="A6335" s="87" t="s">
        <v>6315</v>
      </c>
      <c r="B6335" s="91" t="s">
        <v>34966</v>
      </c>
      <c r="C6335" s="91" t="s">
        <v>34967</v>
      </c>
      <c r="D6335" s="91" t="s">
        <v>34968</v>
      </c>
      <c r="E6335" s="62" t="s">
        <v>31671</v>
      </c>
      <c r="F6335" s="62" t="s">
        <v>15768</v>
      </c>
    </row>
    <row r="6336" spans="1:6" x14ac:dyDescent="0.15">
      <c r="A6336" s="87" t="s">
        <v>6318</v>
      </c>
      <c r="B6336" s="91" t="s">
        <v>34969</v>
      </c>
      <c r="C6336" s="91" t="s">
        <v>34970</v>
      </c>
      <c r="D6336" s="91" t="s">
        <v>34971</v>
      </c>
      <c r="E6336" s="62" t="s">
        <v>31671</v>
      </c>
      <c r="F6336" s="62" t="s">
        <v>15768</v>
      </c>
    </row>
    <row r="6337" spans="1:6" x14ac:dyDescent="0.15">
      <c r="A6337" s="87" t="s">
        <v>6321</v>
      </c>
      <c r="B6337" s="91" t="s">
        <v>34972</v>
      </c>
      <c r="C6337" s="91" t="s">
        <v>34973</v>
      </c>
      <c r="D6337" s="91" t="s">
        <v>34974</v>
      </c>
      <c r="E6337" s="62" t="s">
        <v>31671</v>
      </c>
      <c r="F6337" s="62" t="s">
        <v>15768</v>
      </c>
    </row>
    <row r="6338" spans="1:6" x14ac:dyDescent="0.15">
      <c r="A6338" s="87" t="s">
        <v>6323</v>
      </c>
      <c r="B6338" s="91" t="s">
        <v>34975</v>
      </c>
      <c r="C6338" s="91" t="s">
        <v>34976</v>
      </c>
      <c r="D6338" s="91" t="s">
        <v>34977</v>
      </c>
      <c r="E6338" s="62" t="s">
        <v>31671</v>
      </c>
      <c r="F6338" s="62" t="s">
        <v>15768</v>
      </c>
    </row>
    <row r="6339" spans="1:6" x14ac:dyDescent="0.15">
      <c r="A6339" s="87" t="s">
        <v>6326</v>
      </c>
      <c r="B6339" s="91" t="s">
        <v>34978</v>
      </c>
      <c r="C6339" s="91" t="s">
        <v>34979</v>
      </c>
      <c r="D6339" s="91" t="s">
        <v>34980</v>
      </c>
      <c r="E6339" s="62" t="s">
        <v>31671</v>
      </c>
      <c r="F6339" s="62" t="s">
        <v>15768</v>
      </c>
    </row>
    <row r="6340" spans="1:6" x14ac:dyDescent="0.15">
      <c r="A6340" s="87" t="s">
        <v>6329</v>
      </c>
      <c r="B6340" s="91" t="s">
        <v>34981</v>
      </c>
      <c r="C6340" s="91" t="s">
        <v>34982</v>
      </c>
      <c r="D6340" s="91" t="s">
        <v>34983</v>
      </c>
      <c r="E6340" s="62" t="s">
        <v>31671</v>
      </c>
      <c r="F6340" s="62" t="s">
        <v>15768</v>
      </c>
    </row>
    <row r="6341" spans="1:6" x14ac:dyDescent="0.15">
      <c r="A6341" s="87" t="s">
        <v>6332</v>
      </c>
      <c r="B6341" s="91" t="s">
        <v>34984</v>
      </c>
      <c r="C6341" s="91" t="s">
        <v>34985</v>
      </c>
      <c r="D6341" s="91" t="s">
        <v>34986</v>
      </c>
      <c r="E6341" s="62" t="s">
        <v>31671</v>
      </c>
      <c r="F6341" s="62" t="s">
        <v>15768</v>
      </c>
    </row>
    <row r="6342" spans="1:6" x14ac:dyDescent="0.15">
      <c r="A6342" s="87" t="s">
        <v>6335</v>
      </c>
      <c r="B6342" s="91" t="s">
        <v>34987</v>
      </c>
      <c r="C6342" s="91" t="s">
        <v>34988</v>
      </c>
      <c r="D6342" s="91" t="s">
        <v>34989</v>
      </c>
      <c r="E6342" s="62" t="s">
        <v>31671</v>
      </c>
      <c r="F6342" s="62" t="s">
        <v>15768</v>
      </c>
    </row>
    <row r="6343" spans="1:6" x14ac:dyDescent="0.15">
      <c r="A6343" s="87" t="s">
        <v>6338</v>
      </c>
      <c r="B6343" s="91" t="s">
        <v>34990</v>
      </c>
      <c r="C6343" s="91" t="s">
        <v>34991</v>
      </c>
      <c r="D6343" s="91" t="s">
        <v>34992</v>
      </c>
      <c r="E6343" s="62" t="s">
        <v>31671</v>
      </c>
      <c r="F6343" s="62" t="s">
        <v>15768</v>
      </c>
    </row>
    <row r="6344" spans="1:6" x14ac:dyDescent="0.15">
      <c r="A6344" s="87" t="s">
        <v>6341</v>
      </c>
      <c r="B6344" s="91" t="s">
        <v>34993</v>
      </c>
      <c r="C6344" s="91" t="s">
        <v>34994</v>
      </c>
      <c r="D6344" s="91" t="s">
        <v>34995</v>
      </c>
      <c r="E6344" s="62" t="s">
        <v>31671</v>
      </c>
      <c r="F6344" s="62" t="s">
        <v>15768</v>
      </c>
    </row>
    <row r="6345" spans="1:6" x14ac:dyDescent="0.15">
      <c r="A6345" s="87" t="s">
        <v>6344</v>
      </c>
      <c r="B6345" s="91" t="s">
        <v>34996</v>
      </c>
      <c r="C6345" s="91" t="s">
        <v>34997</v>
      </c>
      <c r="D6345" s="91" t="s">
        <v>34998</v>
      </c>
      <c r="E6345" s="62" t="s">
        <v>31671</v>
      </c>
      <c r="F6345" s="62" t="s">
        <v>15768</v>
      </c>
    </row>
    <row r="6346" spans="1:6" x14ac:dyDescent="0.15">
      <c r="A6346" s="87" t="s">
        <v>6347</v>
      </c>
      <c r="B6346" s="91" t="s">
        <v>34999</v>
      </c>
      <c r="C6346" s="91" t="s">
        <v>35000</v>
      </c>
      <c r="D6346" s="91" t="s">
        <v>35001</v>
      </c>
      <c r="E6346" s="62" t="s">
        <v>31671</v>
      </c>
      <c r="F6346" s="62" t="s">
        <v>15768</v>
      </c>
    </row>
    <row r="6347" spans="1:6" x14ac:dyDescent="0.15">
      <c r="A6347" s="87" t="s">
        <v>6350</v>
      </c>
      <c r="B6347" s="91" t="s">
        <v>35002</v>
      </c>
      <c r="C6347" s="91" t="s">
        <v>35003</v>
      </c>
      <c r="D6347" s="91" t="s">
        <v>35004</v>
      </c>
      <c r="E6347" s="62" t="s">
        <v>31671</v>
      </c>
      <c r="F6347" s="62" t="s">
        <v>15768</v>
      </c>
    </row>
    <row r="6348" spans="1:6" x14ac:dyDescent="0.15">
      <c r="A6348" s="87" t="s">
        <v>6353</v>
      </c>
      <c r="B6348" s="91" t="s">
        <v>35005</v>
      </c>
      <c r="C6348" s="91" t="s">
        <v>35006</v>
      </c>
      <c r="D6348" s="91" t="s">
        <v>35007</v>
      </c>
      <c r="E6348" s="62" t="s">
        <v>31671</v>
      </c>
      <c r="F6348" s="62" t="s">
        <v>15768</v>
      </c>
    </row>
    <row r="6349" spans="1:6" x14ac:dyDescent="0.15">
      <c r="A6349" s="87" t="s">
        <v>6356</v>
      </c>
      <c r="B6349" s="91" t="s">
        <v>35008</v>
      </c>
      <c r="C6349" s="91" t="s">
        <v>35009</v>
      </c>
      <c r="D6349" s="91" t="s">
        <v>35010</v>
      </c>
      <c r="E6349" s="62" t="s">
        <v>31671</v>
      </c>
      <c r="F6349" s="62" t="s">
        <v>15768</v>
      </c>
    </row>
    <row r="6350" spans="1:6" x14ac:dyDescent="0.15">
      <c r="A6350" s="87" t="s">
        <v>6359</v>
      </c>
      <c r="B6350" s="91" t="s">
        <v>35011</v>
      </c>
      <c r="C6350" s="91" t="s">
        <v>35012</v>
      </c>
      <c r="D6350" s="91" t="s">
        <v>35013</v>
      </c>
      <c r="E6350" s="62" t="s">
        <v>31671</v>
      </c>
      <c r="F6350" s="62" t="s">
        <v>15768</v>
      </c>
    </row>
    <row r="6351" spans="1:6" x14ac:dyDescent="0.15">
      <c r="A6351" s="87" t="s">
        <v>6362</v>
      </c>
      <c r="B6351" s="91" t="s">
        <v>35014</v>
      </c>
      <c r="C6351" s="91" t="s">
        <v>35015</v>
      </c>
      <c r="D6351" s="91" t="s">
        <v>35016</v>
      </c>
      <c r="E6351" s="62" t="s">
        <v>31671</v>
      </c>
      <c r="F6351" s="62" t="s">
        <v>15768</v>
      </c>
    </row>
    <row r="6352" spans="1:6" x14ac:dyDescent="0.15">
      <c r="A6352" s="87" t="s">
        <v>6365</v>
      </c>
      <c r="B6352" s="91" t="s">
        <v>35017</v>
      </c>
      <c r="C6352" s="91" t="s">
        <v>35018</v>
      </c>
      <c r="D6352" s="91" t="s">
        <v>35019</v>
      </c>
      <c r="E6352" s="62" t="s">
        <v>31671</v>
      </c>
      <c r="F6352" s="62" t="s">
        <v>15768</v>
      </c>
    </row>
    <row r="6353" spans="1:6" x14ac:dyDescent="0.15">
      <c r="A6353" s="87" t="s">
        <v>6367</v>
      </c>
      <c r="B6353" s="91" t="s">
        <v>35020</v>
      </c>
      <c r="C6353" s="91" t="s">
        <v>35021</v>
      </c>
      <c r="D6353" s="91" t="s">
        <v>35022</v>
      </c>
      <c r="E6353" s="62" t="s">
        <v>31671</v>
      </c>
      <c r="F6353" s="62" t="s">
        <v>15768</v>
      </c>
    </row>
    <row r="6354" spans="1:6" x14ac:dyDescent="0.15">
      <c r="A6354" s="87" t="s">
        <v>6370</v>
      </c>
      <c r="B6354" s="91" t="s">
        <v>35023</v>
      </c>
      <c r="C6354" s="91" t="s">
        <v>35024</v>
      </c>
      <c r="D6354" s="91" t="s">
        <v>35025</v>
      </c>
      <c r="E6354" s="62" t="s">
        <v>31671</v>
      </c>
      <c r="F6354" s="62" t="s">
        <v>15768</v>
      </c>
    </row>
    <row r="6355" spans="1:6" x14ac:dyDescent="0.15">
      <c r="A6355" s="87" t="s">
        <v>6373</v>
      </c>
      <c r="B6355" s="91" t="s">
        <v>35026</v>
      </c>
      <c r="C6355" s="91" t="s">
        <v>35027</v>
      </c>
      <c r="D6355" s="91" t="s">
        <v>35028</v>
      </c>
      <c r="E6355" s="62" t="s">
        <v>31671</v>
      </c>
      <c r="F6355" s="62" t="s">
        <v>15768</v>
      </c>
    </row>
    <row r="6356" spans="1:6" x14ac:dyDescent="0.15">
      <c r="A6356" s="87" t="s">
        <v>6376</v>
      </c>
      <c r="B6356" s="91" t="s">
        <v>35029</v>
      </c>
      <c r="C6356" s="91" t="s">
        <v>35030</v>
      </c>
      <c r="D6356" s="91" t="s">
        <v>35031</v>
      </c>
      <c r="E6356" s="62" t="s">
        <v>31671</v>
      </c>
      <c r="F6356" s="62" t="s">
        <v>15768</v>
      </c>
    </row>
    <row r="6357" spans="1:6" x14ac:dyDescent="0.15">
      <c r="A6357" s="87" t="s">
        <v>6379</v>
      </c>
      <c r="B6357" s="91" t="s">
        <v>35032</v>
      </c>
      <c r="C6357" s="91" t="s">
        <v>35033</v>
      </c>
      <c r="D6357" s="91" t="s">
        <v>35034</v>
      </c>
      <c r="E6357" s="62" t="s">
        <v>31671</v>
      </c>
      <c r="F6357" s="62" t="s">
        <v>15768</v>
      </c>
    </row>
    <row r="6358" spans="1:6" x14ac:dyDescent="0.15">
      <c r="A6358" s="87" t="s">
        <v>6381</v>
      </c>
      <c r="B6358" s="91" t="s">
        <v>35035</v>
      </c>
      <c r="C6358" s="91" t="s">
        <v>35036</v>
      </c>
      <c r="D6358" s="91" t="s">
        <v>35037</v>
      </c>
      <c r="E6358" s="62" t="s">
        <v>31671</v>
      </c>
      <c r="F6358" s="62" t="s">
        <v>15768</v>
      </c>
    </row>
    <row r="6359" spans="1:6" x14ac:dyDescent="0.15">
      <c r="A6359" s="87" t="s">
        <v>6384</v>
      </c>
      <c r="B6359" s="91" t="s">
        <v>35038</v>
      </c>
      <c r="C6359" s="91" t="s">
        <v>35039</v>
      </c>
      <c r="D6359" s="91" t="s">
        <v>35040</v>
      </c>
      <c r="E6359" s="62" t="s">
        <v>31671</v>
      </c>
      <c r="F6359" s="62" t="s">
        <v>15768</v>
      </c>
    </row>
    <row r="6360" spans="1:6" x14ac:dyDescent="0.15">
      <c r="A6360" s="87" t="s">
        <v>6387</v>
      </c>
      <c r="B6360" s="91" t="s">
        <v>35041</v>
      </c>
      <c r="C6360" s="91" t="s">
        <v>35042</v>
      </c>
      <c r="D6360" s="91" t="s">
        <v>35043</v>
      </c>
      <c r="E6360" s="62" t="s">
        <v>31671</v>
      </c>
      <c r="F6360" s="62" t="s">
        <v>15768</v>
      </c>
    </row>
    <row r="6361" spans="1:6" x14ac:dyDescent="0.15">
      <c r="A6361" s="87" t="s">
        <v>6390</v>
      </c>
      <c r="B6361" s="91" t="s">
        <v>35044</v>
      </c>
      <c r="C6361" s="91" t="s">
        <v>35045</v>
      </c>
      <c r="D6361" s="91" t="s">
        <v>35046</v>
      </c>
      <c r="E6361" s="62" t="s">
        <v>31671</v>
      </c>
      <c r="F6361" s="62" t="s">
        <v>15768</v>
      </c>
    </row>
    <row r="6362" spans="1:6" x14ac:dyDescent="0.15">
      <c r="A6362" s="87" t="s">
        <v>6393</v>
      </c>
      <c r="B6362" s="91" t="s">
        <v>35047</v>
      </c>
      <c r="C6362" s="91" t="s">
        <v>35048</v>
      </c>
      <c r="D6362" s="91" t="s">
        <v>35049</v>
      </c>
      <c r="E6362" s="62" t="s">
        <v>31671</v>
      </c>
      <c r="F6362" s="62" t="s">
        <v>15768</v>
      </c>
    </row>
    <row r="6363" spans="1:6" x14ac:dyDescent="0.15">
      <c r="A6363" s="87" t="s">
        <v>6396</v>
      </c>
      <c r="B6363" s="91" t="s">
        <v>35050</v>
      </c>
      <c r="C6363" s="91" t="s">
        <v>35051</v>
      </c>
      <c r="D6363" s="91" t="s">
        <v>35052</v>
      </c>
      <c r="E6363" s="62" t="s">
        <v>31671</v>
      </c>
      <c r="F6363" s="62" t="s">
        <v>15768</v>
      </c>
    </row>
    <row r="6364" spans="1:6" x14ac:dyDescent="0.15">
      <c r="A6364" s="87" t="s">
        <v>6399</v>
      </c>
      <c r="B6364" s="91" t="s">
        <v>35053</v>
      </c>
      <c r="C6364" s="91" t="s">
        <v>35054</v>
      </c>
      <c r="D6364" s="91" t="s">
        <v>35055</v>
      </c>
      <c r="E6364" s="62" t="s">
        <v>31671</v>
      </c>
      <c r="F6364" s="62" t="s">
        <v>15768</v>
      </c>
    </row>
    <row r="6365" spans="1:6" x14ac:dyDescent="0.15">
      <c r="A6365" s="87" t="s">
        <v>6402</v>
      </c>
      <c r="B6365" s="91" t="s">
        <v>35056</v>
      </c>
      <c r="C6365" s="91" t="s">
        <v>35057</v>
      </c>
      <c r="D6365" s="91" t="s">
        <v>35058</v>
      </c>
      <c r="E6365" s="62" t="s">
        <v>31671</v>
      </c>
      <c r="F6365" s="62" t="s">
        <v>15768</v>
      </c>
    </row>
    <row r="6366" spans="1:6" x14ac:dyDescent="0.15">
      <c r="A6366" s="87" t="s">
        <v>6405</v>
      </c>
      <c r="B6366" s="91" t="s">
        <v>35059</v>
      </c>
      <c r="C6366" s="91" t="s">
        <v>35060</v>
      </c>
      <c r="D6366" s="91" t="s">
        <v>35061</v>
      </c>
      <c r="E6366" s="62" t="s">
        <v>31671</v>
      </c>
      <c r="F6366" s="62" t="s">
        <v>15768</v>
      </c>
    </row>
    <row r="6367" spans="1:6" x14ac:dyDescent="0.15">
      <c r="A6367" s="87" t="s">
        <v>6408</v>
      </c>
      <c r="B6367" s="91" t="s">
        <v>35062</v>
      </c>
      <c r="C6367" s="91" t="s">
        <v>35063</v>
      </c>
      <c r="D6367" s="91" t="s">
        <v>35064</v>
      </c>
      <c r="E6367" s="62" t="s">
        <v>31671</v>
      </c>
      <c r="F6367" s="62" t="s">
        <v>15768</v>
      </c>
    </row>
    <row r="6368" spans="1:6" x14ac:dyDescent="0.15">
      <c r="A6368" s="87" t="s">
        <v>6411</v>
      </c>
      <c r="B6368" s="91" t="s">
        <v>35065</v>
      </c>
      <c r="C6368" s="91" t="s">
        <v>35066</v>
      </c>
      <c r="D6368" s="91" t="s">
        <v>35067</v>
      </c>
      <c r="E6368" s="62" t="s">
        <v>31671</v>
      </c>
      <c r="F6368" s="62" t="s">
        <v>15768</v>
      </c>
    </row>
    <row r="6369" spans="1:6" x14ac:dyDescent="0.15">
      <c r="A6369" s="87" t="s">
        <v>6414</v>
      </c>
      <c r="B6369" s="91" t="s">
        <v>35068</v>
      </c>
      <c r="C6369" s="91" t="s">
        <v>35069</v>
      </c>
      <c r="D6369" s="91" t="s">
        <v>35070</v>
      </c>
      <c r="E6369" s="62" t="s">
        <v>31671</v>
      </c>
      <c r="F6369" s="62" t="s">
        <v>15768</v>
      </c>
    </row>
    <row r="6370" spans="1:6" x14ac:dyDescent="0.15">
      <c r="A6370" s="87" t="s">
        <v>6417</v>
      </c>
      <c r="B6370" s="91" t="s">
        <v>35071</v>
      </c>
      <c r="C6370" s="91" t="s">
        <v>35072</v>
      </c>
      <c r="D6370" s="91" t="s">
        <v>35073</v>
      </c>
      <c r="E6370" s="62" t="s">
        <v>31671</v>
      </c>
      <c r="F6370" s="62" t="s">
        <v>15768</v>
      </c>
    </row>
    <row r="6371" spans="1:6" x14ac:dyDescent="0.15">
      <c r="A6371" s="87" t="s">
        <v>6420</v>
      </c>
      <c r="B6371" s="91" t="s">
        <v>35074</v>
      </c>
      <c r="C6371" s="91" t="s">
        <v>35075</v>
      </c>
      <c r="D6371" s="91" t="s">
        <v>35076</v>
      </c>
      <c r="E6371" s="62" t="s">
        <v>31671</v>
      </c>
      <c r="F6371" s="62" t="s">
        <v>15768</v>
      </c>
    </row>
    <row r="6372" spans="1:6" x14ac:dyDescent="0.15">
      <c r="A6372" s="87" t="s">
        <v>6423</v>
      </c>
      <c r="B6372" s="91" t="s">
        <v>35077</v>
      </c>
      <c r="C6372" s="91" t="s">
        <v>35078</v>
      </c>
      <c r="D6372" s="91" t="s">
        <v>35079</v>
      </c>
      <c r="E6372" s="62" t="s">
        <v>31671</v>
      </c>
      <c r="F6372" s="62" t="s">
        <v>15768</v>
      </c>
    </row>
    <row r="6373" spans="1:6" x14ac:dyDescent="0.15">
      <c r="A6373" s="87" t="s">
        <v>6426</v>
      </c>
      <c r="B6373" s="91" t="s">
        <v>35080</v>
      </c>
      <c r="C6373" s="91" t="s">
        <v>35081</v>
      </c>
      <c r="D6373" s="91" t="s">
        <v>35082</v>
      </c>
      <c r="E6373" s="62" t="s">
        <v>31671</v>
      </c>
      <c r="F6373" s="62" t="s">
        <v>15768</v>
      </c>
    </row>
    <row r="6374" spans="1:6" x14ac:dyDescent="0.15">
      <c r="A6374" s="87" t="s">
        <v>6429</v>
      </c>
      <c r="B6374" s="91" t="s">
        <v>35083</v>
      </c>
      <c r="C6374" s="91" t="s">
        <v>35084</v>
      </c>
      <c r="D6374" s="91" t="s">
        <v>35085</v>
      </c>
      <c r="E6374" s="62" t="s">
        <v>31671</v>
      </c>
      <c r="F6374" s="62" t="s">
        <v>15768</v>
      </c>
    </row>
    <row r="6375" spans="1:6" x14ac:dyDescent="0.15">
      <c r="A6375" s="87" t="s">
        <v>6432</v>
      </c>
      <c r="B6375" s="91" t="s">
        <v>35086</v>
      </c>
      <c r="C6375" s="91" t="s">
        <v>35087</v>
      </c>
      <c r="D6375" s="91" t="s">
        <v>35088</v>
      </c>
      <c r="E6375" s="62" t="s">
        <v>31671</v>
      </c>
      <c r="F6375" s="62" t="s">
        <v>15768</v>
      </c>
    </row>
    <row r="6376" spans="1:6" x14ac:dyDescent="0.15">
      <c r="A6376" s="87" t="s">
        <v>6435</v>
      </c>
      <c r="B6376" s="91" t="s">
        <v>35089</v>
      </c>
      <c r="C6376" s="91" t="s">
        <v>35090</v>
      </c>
      <c r="D6376" s="91" t="s">
        <v>35091</v>
      </c>
      <c r="E6376" s="62" t="s">
        <v>31671</v>
      </c>
      <c r="F6376" s="62" t="s">
        <v>15768</v>
      </c>
    </row>
    <row r="6377" spans="1:6" x14ac:dyDescent="0.15">
      <c r="A6377" s="87" t="s">
        <v>18507</v>
      </c>
      <c r="B6377" s="91" t="s">
        <v>35092</v>
      </c>
      <c r="C6377" s="91" t="s">
        <v>35093</v>
      </c>
      <c r="D6377" s="91" t="s">
        <v>35094</v>
      </c>
      <c r="E6377" s="62" t="s">
        <v>31671</v>
      </c>
      <c r="F6377" s="62" t="s">
        <v>15768</v>
      </c>
    </row>
    <row r="6378" spans="1:6" x14ac:dyDescent="0.15">
      <c r="A6378" s="87" t="s">
        <v>6441</v>
      </c>
      <c r="B6378" s="91" t="s">
        <v>35095</v>
      </c>
      <c r="C6378" s="91" t="s">
        <v>35096</v>
      </c>
      <c r="D6378" s="91" t="s">
        <v>35097</v>
      </c>
      <c r="E6378" s="62" t="s">
        <v>31671</v>
      </c>
      <c r="F6378" s="62" t="s">
        <v>15768</v>
      </c>
    </row>
    <row r="6379" spans="1:6" x14ac:dyDescent="0.15">
      <c r="A6379" s="87" t="s">
        <v>6444</v>
      </c>
      <c r="B6379" s="91" t="s">
        <v>35098</v>
      </c>
      <c r="C6379" s="91" t="s">
        <v>35099</v>
      </c>
      <c r="D6379" s="91" t="s">
        <v>35100</v>
      </c>
      <c r="E6379" s="62" t="s">
        <v>31671</v>
      </c>
      <c r="F6379" s="62" t="s">
        <v>15768</v>
      </c>
    </row>
    <row r="6380" spans="1:6" x14ac:dyDescent="0.15">
      <c r="A6380" s="87" t="s">
        <v>6447</v>
      </c>
      <c r="B6380" s="91" t="s">
        <v>35101</v>
      </c>
      <c r="C6380" s="91" t="s">
        <v>35102</v>
      </c>
      <c r="D6380" s="91" t="s">
        <v>35103</v>
      </c>
      <c r="E6380" s="62" t="s">
        <v>31671</v>
      </c>
      <c r="F6380" s="62" t="s">
        <v>15768</v>
      </c>
    </row>
    <row r="6381" spans="1:6" x14ac:dyDescent="0.15">
      <c r="A6381" s="87" t="s">
        <v>6450</v>
      </c>
      <c r="B6381" s="91" t="s">
        <v>35104</v>
      </c>
      <c r="C6381" s="91" t="s">
        <v>35105</v>
      </c>
      <c r="D6381" s="91" t="s">
        <v>35106</v>
      </c>
      <c r="E6381" s="62" t="s">
        <v>31671</v>
      </c>
      <c r="F6381" s="62" t="s">
        <v>15768</v>
      </c>
    </row>
    <row r="6382" spans="1:6" x14ac:dyDescent="0.15">
      <c r="A6382" s="87" t="s">
        <v>6453</v>
      </c>
      <c r="B6382" s="91" t="s">
        <v>35107</v>
      </c>
      <c r="C6382" s="91" t="s">
        <v>35108</v>
      </c>
      <c r="D6382" s="91" t="s">
        <v>35109</v>
      </c>
      <c r="E6382" s="62" t="s">
        <v>31671</v>
      </c>
      <c r="F6382" s="62" t="s">
        <v>15768</v>
      </c>
    </row>
    <row r="6383" spans="1:6" x14ac:dyDescent="0.15">
      <c r="A6383" s="87" t="s">
        <v>6456</v>
      </c>
      <c r="B6383" s="91" t="s">
        <v>35110</v>
      </c>
      <c r="C6383" s="91" t="s">
        <v>35111</v>
      </c>
      <c r="D6383" s="91" t="s">
        <v>35112</v>
      </c>
      <c r="E6383" s="62" t="s">
        <v>31671</v>
      </c>
      <c r="F6383" s="62" t="s">
        <v>15768</v>
      </c>
    </row>
    <row r="6384" spans="1:6" x14ac:dyDescent="0.15">
      <c r="A6384" s="87" t="s">
        <v>6459</v>
      </c>
      <c r="B6384" s="91" t="s">
        <v>35113</v>
      </c>
      <c r="C6384" s="91" t="s">
        <v>35114</v>
      </c>
      <c r="D6384" s="91" t="s">
        <v>35115</v>
      </c>
      <c r="E6384" s="62" t="s">
        <v>31671</v>
      </c>
      <c r="F6384" s="62" t="s">
        <v>15768</v>
      </c>
    </row>
    <row r="6385" spans="1:6" x14ac:dyDescent="0.15">
      <c r="A6385" s="87" t="s">
        <v>6462</v>
      </c>
      <c r="B6385" s="91" t="s">
        <v>35116</v>
      </c>
      <c r="C6385" s="91" t="s">
        <v>35117</v>
      </c>
      <c r="D6385" s="91" t="s">
        <v>35118</v>
      </c>
      <c r="E6385" s="62" t="s">
        <v>31671</v>
      </c>
      <c r="F6385" s="62" t="s">
        <v>15768</v>
      </c>
    </row>
    <row r="6386" spans="1:6" x14ac:dyDescent="0.15">
      <c r="A6386" s="87" t="s">
        <v>6465</v>
      </c>
      <c r="B6386" s="91" t="s">
        <v>35119</v>
      </c>
      <c r="C6386" s="91" t="s">
        <v>35120</v>
      </c>
      <c r="D6386" s="91" t="s">
        <v>35121</v>
      </c>
      <c r="E6386" s="62" t="s">
        <v>31671</v>
      </c>
      <c r="F6386" s="62" t="s">
        <v>15768</v>
      </c>
    </row>
    <row r="6387" spans="1:6" x14ac:dyDescent="0.15">
      <c r="A6387" s="87" t="s">
        <v>6468</v>
      </c>
      <c r="B6387" s="91" t="s">
        <v>35122</v>
      </c>
      <c r="C6387" s="91" t="s">
        <v>35123</v>
      </c>
      <c r="D6387" s="91" t="s">
        <v>35124</v>
      </c>
      <c r="E6387" s="62" t="s">
        <v>31671</v>
      </c>
      <c r="F6387" s="62" t="s">
        <v>15768</v>
      </c>
    </row>
    <row r="6388" spans="1:6" x14ac:dyDescent="0.15">
      <c r="A6388" s="87" t="s">
        <v>6471</v>
      </c>
      <c r="B6388" s="91" t="s">
        <v>35125</v>
      </c>
      <c r="C6388" s="91" t="s">
        <v>35126</v>
      </c>
      <c r="D6388" s="91" t="s">
        <v>35127</v>
      </c>
      <c r="E6388" s="62" t="s">
        <v>31671</v>
      </c>
      <c r="F6388" s="62" t="s">
        <v>15768</v>
      </c>
    </row>
    <row r="6389" spans="1:6" x14ac:dyDescent="0.15">
      <c r="A6389" s="87" t="s">
        <v>6474</v>
      </c>
      <c r="B6389" s="91" t="s">
        <v>35128</v>
      </c>
      <c r="C6389" s="91" t="s">
        <v>35129</v>
      </c>
      <c r="D6389" s="91" t="s">
        <v>35130</v>
      </c>
      <c r="E6389" s="62" t="s">
        <v>31671</v>
      </c>
      <c r="F6389" s="62" t="s">
        <v>15768</v>
      </c>
    </row>
    <row r="6390" spans="1:6" x14ac:dyDescent="0.15">
      <c r="A6390" s="87" t="s">
        <v>6476</v>
      </c>
      <c r="B6390" s="91" t="s">
        <v>35131</v>
      </c>
      <c r="C6390" s="91" t="s">
        <v>35132</v>
      </c>
      <c r="D6390" s="91" t="s">
        <v>35133</v>
      </c>
      <c r="E6390" s="62" t="s">
        <v>31671</v>
      </c>
      <c r="F6390" s="62" t="s">
        <v>15768</v>
      </c>
    </row>
    <row r="6391" spans="1:6" x14ac:dyDescent="0.15">
      <c r="A6391" s="87" t="s">
        <v>6479</v>
      </c>
      <c r="B6391" s="91" t="s">
        <v>35134</v>
      </c>
      <c r="C6391" s="91" t="s">
        <v>35135</v>
      </c>
      <c r="D6391" s="91" t="s">
        <v>35136</v>
      </c>
      <c r="E6391" s="62" t="s">
        <v>31671</v>
      </c>
      <c r="F6391" s="62" t="s">
        <v>15768</v>
      </c>
    </row>
    <row r="6392" spans="1:6" x14ac:dyDescent="0.15">
      <c r="A6392" s="87" t="s">
        <v>6482</v>
      </c>
      <c r="B6392" s="91" t="s">
        <v>35137</v>
      </c>
      <c r="C6392" s="91" t="s">
        <v>35138</v>
      </c>
      <c r="D6392" s="91" t="s">
        <v>35139</v>
      </c>
      <c r="E6392" s="62" t="s">
        <v>31671</v>
      </c>
      <c r="F6392" s="62" t="s">
        <v>15768</v>
      </c>
    </row>
    <row r="6393" spans="1:6" x14ac:dyDescent="0.15">
      <c r="A6393" s="87" t="s">
        <v>6485</v>
      </c>
      <c r="B6393" s="91" t="s">
        <v>35140</v>
      </c>
      <c r="C6393" s="91" t="s">
        <v>35141</v>
      </c>
      <c r="D6393" s="91" t="s">
        <v>35142</v>
      </c>
      <c r="E6393" s="62" t="s">
        <v>31671</v>
      </c>
      <c r="F6393" s="62" t="s">
        <v>15768</v>
      </c>
    </row>
    <row r="6394" spans="1:6" x14ac:dyDescent="0.15">
      <c r="A6394" s="87" t="s">
        <v>6488</v>
      </c>
      <c r="B6394" s="91" t="s">
        <v>35143</v>
      </c>
      <c r="C6394" s="91" t="s">
        <v>35144</v>
      </c>
      <c r="D6394" s="91" t="s">
        <v>35145</v>
      </c>
      <c r="E6394" s="62" t="s">
        <v>31671</v>
      </c>
      <c r="F6394" s="62" t="s">
        <v>15768</v>
      </c>
    </row>
    <row r="6395" spans="1:6" x14ac:dyDescent="0.15">
      <c r="A6395" s="87" t="s">
        <v>6491</v>
      </c>
      <c r="B6395" s="91" t="s">
        <v>35146</v>
      </c>
      <c r="C6395" s="91" t="s">
        <v>35147</v>
      </c>
      <c r="D6395" s="91" t="s">
        <v>35148</v>
      </c>
      <c r="E6395" s="62" t="s">
        <v>31671</v>
      </c>
      <c r="F6395" s="62" t="s">
        <v>15768</v>
      </c>
    </row>
    <row r="6396" spans="1:6" x14ac:dyDescent="0.15">
      <c r="A6396" s="87" t="s">
        <v>6494</v>
      </c>
      <c r="B6396" s="91" t="s">
        <v>35149</v>
      </c>
      <c r="C6396" s="91" t="s">
        <v>35150</v>
      </c>
      <c r="D6396" s="91" t="s">
        <v>35151</v>
      </c>
      <c r="E6396" s="62" t="s">
        <v>31671</v>
      </c>
      <c r="F6396" s="62" t="s">
        <v>15768</v>
      </c>
    </row>
    <row r="6397" spans="1:6" x14ac:dyDescent="0.15">
      <c r="A6397" s="87" t="s">
        <v>6497</v>
      </c>
      <c r="B6397" s="91" t="s">
        <v>35152</v>
      </c>
      <c r="C6397" s="91" t="s">
        <v>35153</v>
      </c>
      <c r="D6397" s="91" t="s">
        <v>35154</v>
      </c>
      <c r="E6397" s="62" t="s">
        <v>31671</v>
      </c>
      <c r="F6397" s="62" t="s">
        <v>15768</v>
      </c>
    </row>
    <row r="6398" spans="1:6" x14ac:dyDescent="0.15">
      <c r="A6398" s="87" t="s">
        <v>6500</v>
      </c>
      <c r="B6398" s="91" t="s">
        <v>35155</v>
      </c>
      <c r="C6398" s="91" t="s">
        <v>35156</v>
      </c>
      <c r="D6398" s="91" t="s">
        <v>35157</v>
      </c>
      <c r="E6398" s="62" t="s">
        <v>31671</v>
      </c>
      <c r="F6398" s="62" t="s">
        <v>15768</v>
      </c>
    </row>
    <row r="6399" spans="1:6" x14ac:dyDescent="0.15">
      <c r="A6399" s="87" t="s">
        <v>6503</v>
      </c>
      <c r="B6399" s="91" t="s">
        <v>35158</v>
      </c>
      <c r="C6399" s="91" t="s">
        <v>35159</v>
      </c>
      <c r="D6399" s="91" t="s">
        <v>35160</v>
      </c>
      <c r="E6399" s="62" t="s">
        <v>31671</v>
      </c>
      <c r="F6399" s="62" t="s">
        <v>15768</v>
      </c>
    </row>
    <row r="6400" spans="1:6" x14ac:dyDescent="0.15">
      <c r="A6400" s="87" t="s">
        <v>6506</v>
      </c>
      <c r="B6400" s="91" t="s">
        <v>35161</v>
      </c>
      <c r="C6400" s="91" t="s">
        <v>35162</v>
      </c>
      <c r="D6400" s="91" t="s">
        <v>35163</v>
      </c>
      <c r="E6400" s="62" t="s">
        <v>31671</v>
      </c>
      <c r="F6400" s="62" t="s">
        <v>15768</v>
      </c>
    </row>
    <row r="6401" spans="1:6" x14ac:dyDescent="0.15">
      <c r="A6401" s="87" t="s">
        <v>6509</v>
      </c>
      <c r="B6401" s="91" t="s">
        <v>35164</v>
      </c>
      <c r="C6401" s="91" t="s">
        <v>35165</v>
      </c>
      <c r="D6401" s="91" t="s">
        <v>35166</v>
      </c>
      <c r="E6401" s="62" t="s">
        <v>31671</v>
      </c>
      <c r="F6401" s="62" t="s">
        <v>15768</v>
      </c>
    </row>
    <row r="6402" spans="1:6" x14ac:dyDescent="0.15">
      <c r="A6402" s="87" t="s">
        <v>6512</v>
      </c>
      <c r="B6402" s="91" t="s">
        <v>35167</v>
      </c>
      <c r="C6402" s="91" t="s">
        <v>35168</v>
      </c>
      <c r="D6402" s="91" t="s">
        <v>35169</v>
      </c>
      <c r="E6402" s="62" t="s">
        <v>31671</v>
      </c>
      <c r="F6402" s="62" t="s">
        <v>15768</v>
      </c>
    </row>
    <row r="6403" spans="1:6" x14ac:dyDescent="0.15">
      <c r="A6403" s="87" t="s">
        <v>6515</v>
      </c>
      <c r="B6403" s="91" t="s">
        <v>35170</v>
      </c>
      <c r="C6403" s="91" t="s">
        <v>35171</v>
      </c>
      <c r="D6403" s="91" t="s">
        <v>35172</v>
      </c>
      <c r="E6403" s="62" t="s">
        <v>31671</v>
      </c>
      <c r="F6403" s="62" t="s">
        <v>15768</v>
      </c>
    </row>
    <row r="6404" spans="1:6" x14ac:dyDescent="0.15">
      <c r="A6404" s="87" t="s">
        <v>6518</v>
      </c>
      <c r="B6404" s="91" t="s">
        <v>35173</v>
      </c>
      <c r="C6404" s="91" t="s">
        <v>35174</v>
      </c>
      <c r="D6404" s="91" t="s">
        <v>35175</v>
      </c>
      <c r="E6404" s="62" t="s">
        <v>31671</v>
      </c>
      <c r="F6404" s="62" t="s">
        <v>15768</v>
      </c>
    </row>
    <row r="6405" spans="1:6" x14ac:dyDescent="0.15">
      <c r="A6405" s="87" t="s">
        <v>6521</v>
      </c>
      <c r="B6405" s="91" t="s">
        <v>35176</v>
      </c>
      <c r="C6405" s="91" t="s">
        <v>35177</v>
      </c>
      <c r="D6405" s="91" t="s">
        <v>35178</v>
      </c>
      <c r="E6405" s="62" t="s">
        <v>31671</v>
      </c>
      <c r="F6405" s="62" t="s">
        <v>15768</v>
      </c>
    </row>
    <row r="6406" spans="1:6" x14ac:dyDescent="0.15">
      <c r="A6406" s="87" t="s">
        <v>6524</v>
      </c>
      <c r="B6406" s="91" t="s">
        <v>35179</v>
      </c>
      <c r="C6406" s="91" t="s">
        <v>35180</v>
      </c>
      <c r="D6406" s="91" t="s">
        <v>35181</v>
      </c>
      <c r="E6406" s="62" t="s">
        <v>31671</v>
      </c>
      <c r="F6406" s="62" t="s">
        <v>15768</v>
      </c>
    </row>
    <row r="6407" spans="1:6" x14ac:dyDescent="0.15">
      <c r="A6407" s="87" t="s">
        <v>6527</v>
      </c>
      <c r="B6407" s="91" t="s">
        <v>35182</v>
      </c>
      <c r="C6407" s="91" t="s">
        <v>35183</v>
      </c>
      <c r="D6407" s="91" t="s">
        <v>35184</v>
      </c>
      <c r="E6407" s="62" t="s">
        <v>31671</v>
      </c>
      <c r="F6407" s="62" t="s">
        <v>15768</v>
      </c>
    </row>
    <row r="6408" spans="1:6" x14ac:dyDescent="0.15">
      <c r="A6408" s="87" t="s">
        <v>6530</v>
      </c>
      <c r="B6408" s="91" t="s">
        <v>35185</v>
      </c>
      <c r="C6408" s="91" t="s">
        <v>35186</v>
      </c>
      <c r="D6408" s="91" t="s">
        <v>35187</v>
      </c>
      <c r="E6408" s="62" t="s">
        <v>31671</v>
      </c>
      <c r="F6408" s="62" t="s">
        <v>15768</v>
      </c>
    </row>
    <row r="6409" spans="1:6" x14ac:dyDescent="0.15">
      <c r="A6409" s="87" t="s">
        <v>6533</v>
      </c>
      <c r="B6409" s="91" t="s">
        <v>35188</v>
      </c>
      <c r="C6409" s="91" t="s">
        <v>35189</v>
      </c>
      <c r="D6409" s="91" t="s">
        <v>35190</v>
      </c>
      <c r="E6409" s="62" t="s">
        <v>31671</v>
      </c>
      <c r="F6409" s="62" t="s">
        <v>15768</v>
      </c>
    </row>
    <row r="6410" spans="1:6" x14ac:dyDescent="0.15">
      <c r="A6410" s="87" t="s">
        <v>6536</v>
      </c>
      <c r="B6410" s="91" t="s">
        <v>35191</v>
      </c>
      <c r="C6410" s="91" t="s">
        <v>35192</v>
      </c>
      <c r="D6410" s="91" t="s">
        <v>35193</v>
      </c>
      <c r="E6410" s="62" t="s">
        <v>31671</v>
      </c>
      <c r="F6410" s="62" t="s">
        <v>15768</v>
      </c>
    </row>
    <row r="6411" spans="1:6" x14ac:dyDescent="0.15">
      <c r="A6411" s="87" t="s">
        <v>6539</v>
      </c>
      <c r="B6411" s="91" t="s">
        <v>35194</v>
      </c>
      <c r="C6411" s="91" t="s">
        <v>35195</v>
      </c>
      <c r="D6411" s="91" t="s">
        <v>35196</v>
      </c>
      <c r="E6411" s="62" t="s">
        <v>31671</v>
      </c>
      <c r="F6411" s="62" t="s">
        <v>15768</v>
      </c>
    </row>
    <row r="6412" spans="1:6" x14ac:dyDescent="0.15">
      <c r="A6412" s="87" t="s">
        <v>6541</v>
      </c>
      <c r="B6412" s="91" t="s">
        <v>35197</v>
      </c>
      <c r="C6412" s="91" t="s">
        <v>35198</v>
      </c>
      <c r="D6412" s="91" t="s">
        <v>35199</v>
      </c>
      <c r="E6412" s="62" t="s">
        <v>31671</v>
      </c>
      <c r="F6412" s="62" t="s">
        <v>15768</v>
      </c>
    </row>
    <row r="6413" spans="1:6" x14ac:dyDescent="0.15">
      <c r="A6413" s="87" t="s">
        <v>6544</v>
      </c>
      <c r="B6413" s="91" t="s">
        <v>35200</v>
      </c>
      <c r="C6413" s="91" t="s">
        <v>35201</v>
      </c>
      <c r="D6413" s="91" t="s">
        <v>35202</v>
      </c>
      <c r="E6413" s="62" t="s">
        <v>31671</v>
      </c>
      <c r="F6413" s="62" t="s">
        <v>15768</v>
      </c>
    </row>
    <row r="6414" spans="1:6" x14ac:dyDescent="0.15">
      <c r="A6414" s="87" t="s">
        <v>6547</v>
      </c>
      <c r="B6414" s="91" t="s">
        <v>35203</v>
      </c>
      <c r="C6414" s="91" t="s">
        <v>35204</v>
      </c>
      <c r="D6414" s="91" t="s">
        <v>35205</v>
      </c>
      <c r="E6414" s="62" t="s">
        <v>31671</v>
      </c>
      <c r="F6414" s="62" t="s">
        <v>15768</v>
      </c>
    </row>
    <row r="6415" spans="1:6" x14ac:dyDescent="0.15">
      <c r="A6415" s="87" t="s">
        <v>6550</v>
      </c>
      <c r="B6415" s="91" t="s">
        <v>35206</v>
      </c>
      <c r="C6415" s="91" t="s">
        <v>35207</v>
      </c>
      <c r="D6415" s="91" t="s">
        <v>35208</v>
      </c>
      <c r="E6415" s="62" t="s">
        <v>31671</v>
      </c>
      <c r="F6415" s="62" t="s">
        <v>15768</v>
      </c>
    </row>
    <row r="6416" spans="1:6" x14ac:dyDescent="0.15">
      <c r="A6416" s="87" t="s">
        <v>6553</v>
      </c>
      <c r="B6416" s="91" t="s">
        <v>35209</v>
      </c>
      <c r="C6416" s="91" t="s">
        <v>35210</v>
      </c>
      <c r="D6416" s="91" t="s">
        <v>35211</v>
      </c>
      <c r="E6416" s="62" t="s">
        <v>31671</v>
      </c>
      <c r="F6416" s="62" t="s">
        <v>15768</v>
      </c>
    </row>
    <row r="6417" spans="1:6" x14ac:dyDescent="0.15">
      <c r="A6417" s="87" t="s">
        <v>6556</v>
      </c>
      <c r="B6417" s="91" t="s">
        <v>35212</v>
      </c>
      <c r="C6417" s="91" t="s">
        <v>35213</v>
      </c>
      <c r="D6417" s="91" t="s">
        <v>35214</v>
      </c>
      <c r="E6417" s="62" t="s">
        <v>31671</v>
      </c>
      <c r="F6417" s="62" t="s">
        <v>15768</v>
      </c>
    </row>
    <row r="6418" spans="1:6" x14ac:dyDescent="0.15">
      <c r="A6418" s="87" t="s">
        <v>6559</v>
      </c>
      <c r="B6418" s="91" t="s">
        <v>35215</v>
      </c>
      <c r="C6418" s="91" t="s">
        <v>35216</v>
      </c>
      <c r="D6418" s="91" t="s">
        <v>35217</v>
      </c>
      <c r="E6418" s="62" t="s">
        <v>31671</v>
      </c>
      <c r="F6418" s="62" t="s">
        <v>15768</v>
      </c>
    </row>
    <row r="6419" spans="1:6" x14ac:dyDescent="0.15">
      <c r="A6419" s="87" t="s">
        <v>6562</v>
      </c>
      <c r="B6419" s="91" t="s">
        <v>35218</v>
      </c>
      <c r="C6419" s="91" t="s">
        <v>35219</v>
      </c>
      <c r="D6419" s="91" t="s">
        <v>35220</v>
      </c>
      <c r="E6419" s="62" t="s">
        <v>31671</v>
      </c>
      <c r="F6419" s="62" t="s">
        <v>15768</v>
      </c>
    </row>
    <row r="6420" spans="1:6" x14ac:dyDescent="0.15">
      <c r="A6420" s="87" t="s">
        <v>6565</v>
      </c>
      <c r="B6420" s="91" t="s">
        <v>35221</v>
      </c>
      <c r="C6420" s="91" t="s">
        <v>35222</v>
      </c>
      <c r="D6420" s="91" t="s">
        <v>35223</v>
      </c>
      <c r="E6420" s="62" t="s">
        <v>31671</v>
      </c>
      <c r="F6420" s="62" t="s">
        <v>15768</v>
      </c>
    </row>
    <row r="6421" spans="1:6" x14ac:dyDescent="0.15">
      <c r="A6421" s="87" t="s">
        <v>6568</v>
      </c>
      <c r="B6421" s="91" t="s">
        <v>35224</v>
      </c>
      <c r="C6421" s="91" t="s">
        <v>35225</v>
      </c>
      <c r="D6421" s="91" t="s">
        <v>35226</v>
      </c>
      <c r="E6421" s="62" t="s">
        <v>31671</v>
      </c>
      <c r="F6421" s="62" t="s">
        <v>15768</v>
      </c>
    </row>
    <row r="6422" spans="1:6" x14ac:dyDescent="0.15">
      <c r="A6422" s="87" t="s">
        <v>6571</v>
      </c>
      <c r="B6422" s="91" t="s">
        <v>35227</v>
      </c>
      <c r="C6422" s="91" t="s">
        <v>35228</v>
      </c>
      <c r="D6422" s="91" t="s">
        <v>35229</v>
      </c>
      <c r="E6422" s="62" t="s">
        <v>31671</v>
      </c>
      <c r="F6422" s="62" t="s">
        <v>15768</v>
      </c>
    </row>
    <row r="6423" spans="1:6" x14ac:dyDescent="0.15">
      <c r="A6423" s="87" t="s">
        <v>6574</v>
      </c>
      <c r="B6423" s="91" t="s">
        <v>35230</v>
      </c>
      <c r="C6423" s="91" t="s">
        <v>35231</v>
      </c>
      <c r="D6423" s="91" t="s">
        <v>35232</v>
      </c>
      <c r="E6423" s="62" t="s">
        <v>31671</v>
      </c>
      <c r="F6423" s="62" t="s">
        <v>15768</v>
      </c>
    </row>
    <row r="6424" spans="1:6" x14ac:dyDescent="0.15">
      <c r="A6424" s="87" t="s">
        <v>6577</v>
      </c>
      <c r="B6424" s="91" t="s">
        <v>35233</v>
      </c>
      <c r="C6424" s="91" t="s">
        <v>35234</v>
      </c>
      <c r="D6424" s="91" t="s">
        <v>35235</v>
      </c>
      <c r="E6424" s="62" t="s">
        <v>31671</v>
      </c>
      <c r="F6424" s="62" t="s">
        <v>15768</v>
      </c>
    </row>
    <row r="6425" spans="1:6" x14ac:dyDescent="0.15">
      <c r="A6425" s="87" t="s">
        <v>6580</v>
      </c>
      <c r="B6425" s="91" t="s">
        <v>35236</v>
      </c>
      <c r="C6425" s="91" t="s">
        <v>35237</v>
      </c>
      <c r="D6425" s="91" t="s">
        <v>35238</v>
      </c>
      <c r="E6425" s="62" t="s">
        <v>31671</v>
      </c>
      <c r="F6425" s="62" t="s">
        <v>15768</v>
      </c>
    </row>
    <row r="6426" spans="1:6" x14ac:dyDescent="0.15">
      <c r="A6426" s="87" t="s">
        <v>6583</v>
      </c>
      <c r="B6426" s="91" t="s">
        <v>35239</v>
      </c>
      <c r="C6426" s="91" t="s">
        <v>35240</v>
      </c>
      <c r="D6426" s="91" t="s">
        <v>35241</v>
      </c>
      <c r="E6426" s="62" t="s">
        <v>31671</v>
      </c>
      <c r="F6426" s="62" t="s">
        <v>15768</v>
      </c>
    </row>
    <row r="6427" spans="1:6" x14ac:dyDescent="0.15">
      <c r="A6427" s="87" t="s">
        <v>6586</v>
      </c>
      <c r="B6427" s="91" t="s">
        <v>35242</v>
      </c>
      <c r="C6427" s="91" t="s">
        <v>35243</v>
      </c>
      <c r="D6427" s="91" t="s">
        <v>35244</v>
      </c>
      <c r="E6427" s="62" t="s">
        <v>31671</v>
      </c>
      <c r="F6427" s="62" t="s">
        <v>15768</v>
      </c>
    </row>
    <row r="6428" spans="1:6" x14ac:dyDescent="0.15">
      <c r="A6428" s="87" t="s">
        <v>6589</v>
      </c>
      <c r="B6428" s="91" t="s">
        <v>35245</v>
      </c>
      <c r="C6428" s="91" t="s">
        <v>35246</v>
      </c>
      <c r="D6428" s="91" t="s">
        <v>35247</v>
      </c>
      <c r="E6428" s="62" t="s">
        <v>31671</v>
      </c>
      <c r="F6428" s="62" t="s">
        <v>15768</v>
      </c>
    </row>
    <row r="6429" spans="1:6" x14ac:dyDescent="0.15">
      <c r="A6429" s="87" t="s">
        <v>6592</v>
      </c>
      <c r="B6429" s="91" t="s">
        <v>35248</v>
      </c>
      <c r="C6429" s="91" t="s">
        <v>35249</v>
      </c>
      <c r="D6429" s="91" t="s">
        <v>35250</v>
      </c>
      <c r="E6429" s="62" t="s">
        <v>31671</v>
      </c>
      <c r="F6429" s="62" t="s">
        <v>15768</v>
      </c>
    </row>
    <row r="6430" spans="1:6" x14ac:dyDescent="0.15">
      <c r="A6430" s="87" t="s">
        <v>6595</v>
      </c>
      <c r="B6430" s="91" t="s">
        <v>35251</v>
      </c>
      <c r="C6430" s="91" t="s">
        <v>35252</v>
      </c>
      <c r="D6430" s="91" t="s">
        <v>35253</v>
      </c>
      <c r="E6430" s="62" t="s">
        <v>31671</v>
      </c>
      <c r="F6430" s="62" t="s">
        <v>15768</v>
      </c>
    </row>
    <row r="6431" spans="1:6" x14ac:dyDescent="0.15">
      <c r="A6431" s="87" t="s">
        <v>6598</v>
      </c>
      <c r="B6431" s="91" t="s">
        <v>35254</v>
      </c>
      <c r="C6431" s="91" t="s">
        <v>35255</v>
      </c>
      <c r="D6431" s="91" t="s">
        <v>35256</v>
      </c>
      <c r="E6431" s="62" t="s">
        <v>31671</v>
      </c>
      <c r="F6431" s="62" t="s">
        <v>15768</v>
      </c>
    </row>
    <row r="6432" spans="1:6" x14ac:dyDescent="0.15">
      <c r="A6432" s="87" t="s">
        <v>6601</v>
      </c>
      <c r="B6432" s="91" t="s">
        <v>35257</v>
      </c>
      <c r="C6432" s="91" t="s">
        <v>35258</v>
      </c>
      <c r="D6432" s="91" t="s">
        <v>35259</v>
      </c>
      <c r="E6432" s="62" t="s">
        <v>31671</v>
      </c>
      <c r="F6432" s="62" t="s">
        <v>15768</v>
      </c>
    </row>
    <row r="6433" spans="1:6" x14ac:dyDescent="0.15">
      <c r="A6433" s="87" t="s">
        <v>6604</v>
      </c>
      <c r="B6433" s="91" t="s">
        <v>35260</v>
      </c>
      <c r="C6433" s="91" t="s">
        <v>35261</v>
      </c>
      <c r="D6433" s="91" t="s">
        <v>35262</v>
      </c>
      <c r="E6433" s="62" t="s">
        <v>31671</v>
      </c>
      <c r="F6433" s="62" t="s">
        <v>15768</v>
      </c>
    </row>
    <row r="6434" spans="1:6" x14ac:dyDescent="0.15">
      <c r="A6434" s="87" t="s">
        <v>6607</v>
      </c>
      <c r="B6434" s="91" t="s">
        <v>35263</v>
      </c>
      <c r="C6434" s="91" t="s">
        <v>35264</v>
      </c>
      <c r="D6434" s="91" t="s">
        <v>35265</v>
      </c>
      <c r="E6434" s="62" t="s">
        <v>31671</v>
      </c>
      <c r="F6434" s="62" t="s">
        <v>15768</v>
      </c>
    </row>
    <row r="6435" spans="1:6" x14ac:dyDescent="0.15">
      <c r="A6435" s="87" t="s">
        <v>6610</v>
      </c>
      <c r="B6435" s="91" t="s">
        <v>35266</v>
      </c>
      <c r="C6435" s="91" t="s">
        <v>35267</v>
      </c>
      <c r="D6435" s="91" t="s">
        <v>35268</v>
      </c>
      <c r="E6435" s="62" t="s">
        <v>31671</v>
      </c>
      <c r="F6435" s="62" t="s">
        <v>15768</v>
      </c>
    </row>
    <row r="6436" spans="1:6" x14ac:dyDescent="0.15">
      <c r="A6436" s="87" t="s">
        <v>6613</v>
      </c>
      <c r="B6436" s="91" t="s">
        <v>35269</v>
      </c>
      <c r="C6436" s="91" t="s">
        <v>35270</v>
      </c>
      <c r="D6436" s="91" t="s">
        <v>35271</v>
      </c>
      <c r="E6436" s="62" t="s">
        <v>31671</v>
      </c>
      <c r="F6436" s="62" t="s">
        <v>15768</v>
      </c>
    </row>
    <row r="6437" spans="1:6" x14ac:dyDescent="0.15">
      <c r="A6437" s="87" t="s">
        <v>6616</v>
      </c>
      <c r="B6437" s="91" t="s">
        <v>35272</v>
      </c>
      <c r="C6437" s="91" t="s">
        <v>35273</v>
      </c>
      <c r="D6437" s="91" t="s">
        <v>35274</v>
      </c>
      <c r="E6437" s="62" t="s">
        <v>31671</v>
      </c>
      <c r="F6437" s="62" t="s">
        <v>15768</v>
      </c>
    </row>
    <row r="6438" spans="1:6" x14ac:dyDescent="0.15">
      <c r="A6438" s="87" t="s">
        <v>6619</v>
      </c>
      <c r="B6438" s="91" t="s">
        <v>35275</v>
      </c>
      <c r="C6438" s="91" t="s">
        <v>35276</v>
      </c>
      <c r="D6438" s="91" t="s">
        <v>35277</v>
      </c>
      <c r="E6438" s="62" t="s">
        <v>31671</v>
      </c>
      <c r="F6438" s="62" t="s">
        <v>15768</v>
      </c>
    </row>
    <row r="6439" spans="1:6" x14ac:dyDescent="0.15">
      <c r="A6439" s="87" t="s">
        <v>6622</v>
      </c>
      <c r="B6439" s="91" t="s">
        <v>35278</v>
      </c>
      <c r="C6439" s="91" t="s">
        <v>35279</v>
      </c>
      <c r="D6439" s="91" t="s">
        <v>35280</v>
      </c>
      <c r="E6439" s="62" t="s">
        <v>31671</v>
      </c>
      <c r="F6439" s="62" t="s">
        <v>15768</v>
      </c>
    </row>
    <row r="6440" spans="1:6" x14ac:dyDescent="0.15">
      <c r="A6440" s="87" t="s">
        <v>6625</v>
      </c>
      <c r="B6440" s="91" t="s">
        <v>35281</v>
      </c>
      <c r="C6440" s="91" t="s">
        <v>35282</v>
      </c>
      <c r="D6440" s="91" t="s">
        <v>35283</v>
      </c>
      <c r="E6440" s="62" t="s">
        <v>31671</v>
      </c>
      <c r="F6440" s="62" t="s">
        <v>15768</v>
      </c>
    </row>
    <row r="6441" spans="1:6" x14ac:dyDescent="0.15">
      <c r="A6441" s="87" t="s">
        <v>6628</v>
      </c>
      <c r="B6441" s="91" t="s">
        <v>35284</v>
      </c>
      <c r="C6441" s="91" t="s">
        <v>35285</v>
      </c>
      <c r="D6441" s="91" t="s">
        <v>35286</v>
      </c>
      <c r="E6441" s="62" t="s">
        <v>31671</v>
      </c>
      <c r="F6441" s="62" t="s">
        <v>15768</v>
      </c>
    </row>
    <row r="6442" spans="1:6" x14ac:dyDescent="0.15">
      <c r="A6442" s="87" t="s">
        <v>6631</v>
      </c>
      <c r="B6442" s="91" t="s">
        <v>35287</v>
      </c>
      <c r="C6442" s="91" t="s">
        <v>35288</v>
      </c>
      <c r="D6442" s="91" t="s">
        <v>35289</v>
      </c>
      <c r="E6442" s="62" t="s">
        <v>31671</v>
      </c>
      <c r="F6442" s="62" t="s">
        <v>15768</v>
      </c>
    </row>
    <row r="6443" spans="1:6" x14ac:dyDescent="0.15">
      <c r="A6443" s="87" t="s">
        <v>6634</v>
      </c>
      <c r="B6443" s="91" t="s">
        <v>35290</v>
      </c>
      <c r="C6443" s="91" t="s">
        <v>35291</v>
      </c>
      <c r="D6443" s="91" t="s">
        <v>35292</v>
      </c>
      <c r="E6443" s="62" t="s">
        <v>31671</v>
      </c>
      <c r="F6443" s="62" t="s">
        <v>15768</v>
      </c>
    </row>
    <row r="6444" spans="1:6" x14ac:dyDescent="0.15">
      <c r="A6444" s="87" t="s">
        <v>6637</v>
      </c>
      <c r="B6444" s="91" t="s">
        <v>35293</v>
      </c>
      <c r="C6444" s="91" t="s">
        <v>35294</v>
      </c>
      <c r="D6444" s="91" t="s">
        <v>35295</v>
      </c>
      <c r="E6444" s="62" t="s">
        <v>31671</v>
      </c>
      <c r="F6444" s="62" t="s">
        <v>15768</v>
      </c>
    </row>
    <row r="6445" spans="1:6" x14ac:dyDescent="0.15">
      <c r="A6445" s="87" t="s">
        <v>6640</v>
      </c>
      <c r="B6445" s="91" t="s">
        <v>35296</v>
      </c>
      <c r="C6445" s="91" t="s">
        <v>35297</v>
      </c>
      <c r="D6445" s="91" t="s">
        <v>35298</v>
      </c>
      <c r="E6445" s="62" t="s">
        <v>31671</v>
      </c>
      <c r="F6445" s="62" t="s">
        <v>15768</v>
      </c>
    </row>
    <row r="6446" spans="1:6" x14ac:dyDescent="0.15">
      <c r="A6446" s="87" t="s">
        <v>6643</v>
      </c>
      <c r="B6446" s="91" t="s">
        <v>35299</v>
      </c>
      <c r="C6446" s="91" t="s">
        <v>35300</v>
      </c>
      <c r="D6446" s="91" t="s">
        <v>35301</v>
      </c>
      <c r="E6446" s="62" t="s">
        <v>31671</v>
      </c>
      <c r="F6446" s="62" t="s">
        <v>15768</v>
      </c>
    </row>
    <row r="6447" spans="1:6" x14ac:dyDescent="0.15">
      <c r="A6447" s="87" t="s">
        <v>6646</v>
      </c>
      <c r="B6447" s="91" t="s">
        <v>35302</v>
      </c>
      <c r="C6447" s="91" t="s">
        <v>35303</v>
      </c>
      <c r="D6447" s="91" t="s">
        <v>35304</v>
      </c>
      <c r="E6447" s="62" t="s">
        <v>31671</v>
      </c>
      <c r="F6447" s="62" t="s">
        <v>15768</v>
      </c>
    </row>
    <row r="6448" spans="1:6" x14ac:dyDescent="0.15">
      <c r="A6448" s="87" t="s">
        <v>6649</v>
      </c>
      <c r="B6448" s="91" t="s">
        <v>35305</v>
      </c>
      <c r="C6448" s="91" t="s">
        <v>35306</v>
      </c>
      <c r="D6448" s="91" t="s">
        <v>35307</v>
      </c>
      <c r="E6448" s="62" t="s">
        <v>31671</v>
      </c>
      <c r="F6448" s="62" t="s">
        <v>15768</v>
      </c>
    </row>
    <row r="6449" spans="1:6" x14ac:dyDescent="0.15">
      <c r="A6449" s="87" t="s">
        <v>6652</v>
      </c>
      <c r="B6449" s="91" t="s">
        <v>35308</v>
      </c>
      <c r="C6449" s="91" t="s">
        <v>35309</v>
      </c>
      <c r="D6449" s="91" t="s">
        <v>35310</v>
      </c>
      <c r="E6449" s="62" t="s">
        <v>31671</v>
      </c>
      <c r="F6449" s="62" t="s">
        <v>15768</v>
      </c>
    </row>
    <row r="6450" spans="1:6" x14ac:dyDescent="0.15">
      <c r="A6450" s="87" t="s">
        <v>6655</v>
      </c>
      <c r="B6450" s="91" t="s">
        <v>35311</v>
      </c>
      <c r="C6450" s="91" t="s">
        <v>35312</v>
      </c>
      <c r="D6450" s="91" t="s">
        <v>35313</v>
      </c>
      <c r="E6450" s="62" t="s">
        <v>31671</v>
      </c>
      <c r="F6450" s="62" t="s">
        <v>15768</v>
      </c>
    </row>
    <row r="6451" spans="1:6" x14ac:dyDescent="0.15">
      <c r="A6451" s="87" t="s">
        <v>6658</v>
      </c>
      <c r="B6451" s="91" t="s">
        <v>35314</v>
      </c>
      <c r="C6451" s="91" t="s">
        <v>35315</v>
      </c>
      <c r="D6451" s="91" t="s">
        <v>35316</v>
      </c>
      <c r="E6451" s="62" t="s">
        <v>31671</v>
      </c>
      <c r="F6451" s="62" t="s">
        <v>15768</v>
      </c>
    </row>
    <row r="6452" spans="1:6" x14ac:dyDescent="0.15">
      <c r="A6452" s="87" t="s">
        <v>6661</v>
      </c>
      <c r="B6452" s="91" t="s">
        <v>35317</v>
      </c>
      <c r="C6452" s="91" t="s">
        <v>35318</v>
      </c>
      <c r="D6452" s="91" t="s">
        <v>35319</v>
      </c>
      <c r="E6452" s="62" t="s">
        <v>31671</v>
      </c>
      <c r="F6452" s="62" t="s">
        <v>15768</v>
      </c>
    </row>
    <row r="6453" spans="1:6" x14ac:dyDescent="0.15">
      <c r="A6453" s="87" t="s">
        <v>6664</v>
      </c>
      <c r="B6453" s="91" t="s">
        <v>35320</v>
      </c>
      <c r="C6453" s="91" t="s">
        <v>35321</v>
      </c>
      <c r="D6453" s="91" t="s">
        <v>35322</v>
      </c>
      <c r="E6453" s="62" t="s">
        <v>31671</v>
      </c>
      <c r="F6453" s="62" t="s">
        <v>15768</v>
      </c>
    </row>
    <row r="6454" spans="1:6" x14ac:dyDescent="0.15">
      <c r="A6454" s="87" t="s">
        <v>6667</v>
      </c>
      <c r="B6454" s="91" t="s">
        <v>35323</v>
      </c>
      <c r="C6454" s="91" t="s">
        <v>35324</v>
      </c>
      <c r="D6454" s="91" t="s">
        <v>35325</v>
      </c>
      <c r="E6454" s="62" t="s">
        <v>31671</v>
      </c>
      <c r="F6454" s="62" t="s">
        <v>15768</v>
      </c>
    </row>
    <row r="6455" spans="1:6" x14ac:dyDescent="0.15">
      <c r="A6455" s="87" t="s">
        <v>6670</v>
      </c>
      <c r="B6455" s="91" t="s">
        <v>35326</v>
      </c>
      <c r="C6455" s="91" t="s">
        <v>35327</v>
      </c>
      <c r="D6455" s="91" t="s">
        <v>35328</v>
      </c>
      <c r="E6455" s="62" t="s">
        <v>31671</v>
      </c>
      <c r="F6455" s="62" t="s">
        <v>15768</v>
      </c>
    </row>
    <row r="6456" spans="1:6" x14ac:dyDescent="0.15">
      <c r="A6456" s="87" t="s">
        <v>6673</v>
      </c>
      <c r="B6456" s="91" t="s">
        <v>35329</v>
      </c>
      <c r="C6456" s="91" t="s">
        <v>35330</v>
      </c>
      <c r="D6456" s="91" t="s">
        <v>35331</v>
      </c>
      <c r="E6456" s="62" t="s">
        <v>31671</v>
      </c>
      <c r="F6456" s="62" t="s">
        <v>15768</v>
      </c>
    </row>
    <row r="6457" spans="1:6" x14ac:dyDescent="0.15">
      <c r="A6457" s="87" t="s">
        <v>6676</v>
      </c>
      <c r="B6457" s="91" t="s">
        <v>35332</v>
      </c>
      <c r="C6457" s="91" t="s">
        <v>35333</v>
      </c>
      <c r="D6457" s="91" t="s">
        <v>35334</v>
      </c>
      <c r="E6457" s="62" t="s">
        <v>31671</v>
      </c>
      <c r="F6457" s="62" t="s">
        <v>15768</v>
      </c>
    </row>
    <row r="6458" spans="1:6" x14ac:dyDescent="0.15">
      <c r="A6458" s="87" t="s">
        <v>6679</v>
      </c>
      <c r="B6458" s="91" t="s">
        <v>35335</v>
      </c>
      <c r="C6458" s="91" t="s">
        <v>35336</v>
      </c>
      <c r="D6458" s="91" t="s">
        <v>35337</v>
      </c>
      <c r="E6458" s="62" t="s">
        <v>31671</v>
      </c>
      <c r="F6458" s="62" t="s">
        <v>15768</v>
      </c>
    </row>
    <row r="6459" spans="1:6" x14ac:dyDescent="0.15">
      <c r="A6459" s="87" t="s">
        <v>6682</v>
      </c>
      <c r="B6459" s="91" t="s">
        <v>35338</v>
      </c>
      <c r="C6459" s="91" t="s">
        <v>35339</v>
      </c>
      <c r="D6459" s="91" t="s">
        <v>35340</v>
      </c>
      <c r="E6459" s="62" t="s">
        <v>31671</v>
      </c>
      <c r="F6459" s="62" t="s">
        <v>15768</v>
      </c>
    </row>
    <row r="6460" spans="1:6" x14ac:dyDescent="0.15">
      <c r="A6460" s="87" t="s">
        <v>6685</v>
      </c>
      <c r="B6460" s="91" t="s">
        <v>35341</v>
      </c>
      <c r="C6460" s="91" t="s">
        <v>35342</v>
      </c>
      <c r="D6460" s="91" t="s">
        <v>35343</v>
      </c>
      <c r="E6460" s="62" t="s">
        <v>31671</v>
      </c>
      <c r="F6460" s="62" t="s">
        <v>15768</v>
      </c>
    </row>
    <row r="6461" spans="1:6" x14ac:dyDescent="0.15">
      <c r="A6461" s="87" t="s">
        <v>6687</v>
      </c>
      <c r="B6461" s="91" t="s">
        <v>35344</v>
      </c>
      <c r="C6461" s="91" t="s">
        <v>35345</v>
      </c>
      <c r="D6461" s="91" t="s">
        <v>35346</v>
      </c>
      <c r="E6461" s="62" t="s">
        <v>31671</v>
      </c>
      <c r="F6461" s="62" t="s">
        <v>15768</v>
      </c>
    </row>
    <row r="6462" spans="1:6" x14ac:dyDescent="0.15">
      <c r="A6462" s="87" t="s">
        <v>6690</v>
      </c>
      <c r="B6462" s="91" t="s">
        <v>35347</v>
      </c>
      <c r="C6462" s="91" t="s">
        <v>35348</v>
      </c>
      <c r="D6462" s="91" t="s">
        <v>35349</v>
      </c>
      <c r="E6462" s="62" t="s">
        <v>31671</v>
      </c>
      <c r="F6462" s="62" t="s">
        <v>15768</v>
      </c>
    </row>
    <row r="6463" spans="1:6" x14ac:dyDescent="0.15">
      <c r="A6463" s="87" t="s">
        <v>6693</v>
      </c>
      <c r="B6463" s="91" t="s">
        <v>35350</v>
      </c>
      <c r="C6463" s="91" t="s">
        <v>35351</v>
      </c>
      <c r="D6463" s="91" t="s">
        <v>35352</v>
      </c>
      <c r="E6463" s="62" t="s">
        <v>31671</v>
      </c>
      <c r="F6463" s="62" t="s">
        <v>15768</v>
      </c>
    </row>
    <row r="6464" spans="1:6" x14ac:dyDescent="0.15">
      <c r="A6464" s="87" t="s">
        <v>6696</v>
      </c>
      <c r="B6464" s="91" t="s">
        <v>35353</v>
      </c>
      <c r="C6464" s="91" t="s">
        <v>35354</v>
      </c>
      <c r="D6464" s="91" t="s">
        <v>35355</v>
      </c>
      <c r="E6464" s="62" t="s">
        <v>31671</v>
      </c>
      <c r="F6464" s="62" t="s">
        <v>15768</v>
      </c>
    </row>
    <row r="6465" spans="1:6" x14ac:dyDescent="0.15">
      <c r="A6465" s="87" t="s">
        <v>6699</v>
      </c>
      <c r="B6465" s="91" t="s">
        <v>35356</v>
      </c>
      <c r="C6465" s="91" t="s">
        <v>35357</v>
      </c>
      <c r="D6465" s="91" t="s">
        <v>35358</v>
      </c>
      <c r="E6465" s="62" t="s">
        <v>31671</v>
      </c>
      <c r="F6465" s="62" t="s">
        <v>15768</v>
      </c>
    </row>
    <row r="6466" spans="1:6" x14ac:dyDescent="0.15">
      <c r="A6466" s="87" t="s">
        <v>6702</v>
      </c>
      <c r="B6466" s="91" t="s">
        <v>35359</v>
      </c>
      <c r="C6466" s="91" t="s">
        <v>35360</v>
      </c>
      <c r="D6466" s="91" t="s">
        <v>35361</v>
      </c>
      <c r="E6466" s="62" t="s">
        <v>31671</v>
      </c>
      <c r="F6466" s="62" t="s">
        <v>15768</v>
      </c>
    </row>
    <row r="6467" spans="1:6" x14ac:dyDescent="0.15">
      <c r="A6467" s="87" t="s">
        <v>2826</v>
      </c>
      <c r="B6467" s="91" t="s">
        <v>35362</v>
      </c>
      <c r="C6467" s="91" t="s">
        <v>35363</v>
      </c>
      <c r="D6467" s="91" t="s">
        <v>35364</v>
      </c>
      <c r="E6467" s="62" t="s">
        <v>31671</v>
      </c>
      <c r="F6467" s="62" t="s">
        <v>15764</v>
      </c>
    </row>
    <row r="6468" spans="1:6" x14ac:dyDescent="0.15">
      <c r="A6468" s="87" t="s">
        <v>2912</v>
      </c>
      <c r="B6468" s="91" t="s">
        <v>35365</v>
      </c>
      <c r="C6468" s="91" t="s">
        <v>35366</v>
      </c>
      <c r="D6468" s="91" t="s">
        <v>35367</v>
      </c>
      <c r="E6468" s="62" t="s">
        <v>31671</v>
      </c>
      <c r="F6468" s="62" t="s">
        <v>15764</v>
      </c>
    </row>
    <row r="6469" spans="1:6" x14ac:dyDescent="0.15">
      <c r="A6469" s="87" t="s">
        <v>3227</v>
      </c>
      <c r="B6469" s="91" t="s">
        <v>35368</v>
      </c>
      <c r="C6469" s="91" t="s">
        <v>35369</v>
      </c>
      <c r="D6469" s="91" t="s">
        <v>35370</v>
      </c>
      <c r="E6469" s="62" t="s">
        <v>31671</v>
      </c>
      <c r="F6469" s="62" t="s">
        <v>15764</v>
      </c>
    </row>
    <row r="6470" spans="1:6" x14ac:dyDescent="0.15">
      <c r="A6470" s="87" t="s">
        <v>1392</v>
      </c>
      <c r="B6470" s="91" t="s">
        <v>35371</v>
      </c>
      <c r="C6470" s="91" t="s">
        <v>35372</v>
      </c>
      <c r="D6470" s="91" t="s">
        <v>35373</v>
      </c>
      <c r="E6470" s="62" t="s">
        <v>31671</v>
      </c>
      <c r="F6470" s="62" t="s">
        <v>15764</v>
      </c>
    </row>
    <row r="6471" spans="1:6" x14ac:dyDescent="0.15">
      <c r="A6471" s="87" t="s">
        <v>2893</v>
      </c>
      <c r="B6471" s="91" t="s">
        <v>35374</v>
      </c>
      <c r="C6471" s="91" t="s">
        <v>35375</v>
      </c>
      <c r="D6471" s="91" t="s">
        <v>35376</v>
      </c>
      <c r="E6471" s="62" t="s">
        <v>31671</v>
      </c>
      <c r="F6471" s="62" t="s">
        <v>15764</v>
      </c>
    </row>
    <row r="6472" spans="1:6" x14ac:dyDescent="0.15">
      <c r="A6472" s="87" t="s">
        <v>1940</v>
      </c>
      <c r="B6472" s="91" t="s">
        <v>35377</v>
      </c>
      <c r="C6472" s="91" t="s">
        <v>35378</v>
      </c>
      <c r="D6472" s="91" t="s">
        <v>35379</v>
      </c>
      <c r="E6472" s="62" t="s">
        <v>31671</v>
      </c>
      <c r="F6472" s="62" t="s">
        <v>15764</v>
      </c>
    </row>
    <row r="6473" spans="1:6" x14ac:dyDescent="0.15">
      <c r="A6473" s="87" t="s">
        <v>2982</v>
      </c>
      <c r="B6473" s="91" t="s">
        <v>35380</v>
      </c>
      <c r="C6473" s="91" t="s">
        <v>35381</v>
      </c>
      <c r="D6473" s="91" t="s">
        <v>35382</v>
      </c>
      <c r="E6473" s="62" t="s">
        <v>31671</v>
      </c>
      <c r="F6473" s="62" t="s">
        <v>15764</v>
      </c>
    </row>
    <row r="6474" spans="1:6" x14ac:dyDescent="0.15">
      <c r="A6474" s="87" t="s">
        <v>993</v>
      </c>
      <c r="B6474" s="91" t="s">
        <v>35383</v>
      </c>
      <c r="C6474" s="91" t="s">
        <v>35384</v>
      </c>
      <c r="D6474" s="91" t="s">
        <v>35385</v>
      </c>
      <c r="E6474" s="62" t="s">
        <v>31671</v>
      </c>
      <c r="F6474" s="62" t="s">
        <v>15764</v>
      </c>
    </row>
    <row r="6475" spans="1:6" x14ac:dyDescent="0.15">
      <c r="A6475" s="87" t="s">
        <v>2288</v>
      </c>
      <c r="B6475" s="91" t="s">
        <v>35386</v>
      </c>
      <c r="C6475" s="91" t="s">
        <v>35387</v>
      </c>
      <c r="D6475" s="91" t="s">
        <v>35388</v>
      </c>
      <c r="E6475" s="62" t="s">
        <v>31671</v>
      </c>
      <c r="F6475" s="62" t="s">
        <v>15764</v>
      </c>
    </row>
    <row r="6476" spans="1:6" x14ac:dyDescent="0.15">
      <c r="A6476" s="87" t="s">
        <v>1492</v>
      </c>
      <c r="B6476" s="91" t="s">
        <v>35389</v>
      </c>
      <c r="C6476" s="91" t="s">
        <v>35390</v>
      </c>
      <c r="D6476" s="91" t="s">
        <v>35391</v>
      </c>
      <c r="E6476" s="62" t="s">
        <v>31671</v>
      </c>
      <c r="F6476" s="62" t="s">
        <v>15764</v>
      </c>
    </row>
    <row r="6477" spans="1:6" x14ac:dyDescent="0.15">
      <c r="A6477" s="87" t="s">
        <v>1487</v>
      </c>
      <c r="B6477" s="91" t="s">
        <v>35392</v>
      </c>
      <c r="C6477" s="91" t="s">
        <v>35393</v>
      </c>
      <c r="D6477" s="91" t="s">
        <v>35394</v>
      </c>
      <c r="E6477" s="62" t="s">
        <v>31671</v>
      </c>
      <c r="F6477" s="62" t="s">
        <v>15764</v>
      </c>
    </row>
    <row r="6478" spans="1:6" x14ac:dyDescent="0.15">
      <c r="A6478" s="87" t="s">
        <v>1298</v>
      </c>
      <c r="B6478" s="91" t="s">
        <v>35395</v>
      </c>
      <c r="C6478" s="91" t="s">
        <v>35396</v>
      </c>
      <c r="D6478" s="91" t="s">
        <v>35397</v>
      </c>
      <c r="E6478" s="62" t="s">
        <v>31671</v>
      </c>
      <c r="F6478" s="62" t="s">
        <v>15764</v>
      </c>
    </row>
    <row r="6479" spans="1:6" x14ac:dyDescent="0.15">
      <c r="A6479" s="87" t="s">
        <v>2183</v>
      </c>
      <c r="B6479" s="91" t="s">
        <v>35398</v>
      </c>
      <c r="C6479" s="91" t="s">
        <v>35399</v>
      </c>
      <c r="D6479" s="91" t="s">
        <v>35400</v>
      </c>
      <c r="E6479" s="62" t="s">
        <v>31671</v>
      </c>
      <c r="F6479" s="62" t="s">
        <v>15764</v>
      </c>
    </row>
    <row r="6480" spans="1:6" x14ac:dyDescent="0.15">
      <c r="A6480" s="87" t="s">
        <v>1698</v>
      </c>
      <c r="B6480" s="91" t="s">
        <v>35401</v>
      </c>
      <c r="C6480" s="91" t="s">
        <v>35402</v>
      </c>
      <c r="D6480" s="91" t="s">
        <v>35403</v>
      </c>
      <c r="E6480" s="62" t="s">
        <v>31671</v>
      </c>
      <c r="F6480" s="62" t="s">
        <v>15764</v>
      </c>
    </row>
    <row r="6481" spans="1:6" x14ac:dyDescent="0.15">
      <c r="A6481" s="87" t="s">
        <v>2491</v>
      </c>
      <c r="B6481" s="91" t="s">
        <v>35404</v>
      </c>
      <c r="C6481" s="91" t="s">
        <v>35405</v>
      </c>
      <c r="D6481" s="91" t="s">
        <v>35406</v>
      </c>
      <c r="E6481" s="62" t="s">
        <v>31671</v>
      </c>
      <c r="F6481" s="62" t="s">
        <v>15764</v>
      </c>
    </row>
    <row r="6482" spans="1:6" x14ac:dyDescent="0.15">
      <c r="A6482" s="87" t="s">
        <v>1197</v>
      </c>
      <c r="B6482" s="91" t="s">
        <v>35407</v>
      </c>
      <c r="C6482" s="91" t="s">
        <v>35408</v>
      </c>
      <c r="D6482" s="91" t="s">
        <v>35409</v>
      </c>
      <c r="E6482" s="62" t="s">
        <v>31671</v>
      </c>
      <c r="F6482" s="62" t="s">
        <v>15764</v>
      </c>
    </row>
    <row r="6483" spans="1:6" x14ac:dyDescent="0.15">
      <c r="A6483" s="87" t="s">
        <v>1478</v>
      </c>
      <c r="B6483" s="91" t="s">
        <v>35410</v>
      </c>
      <c r="C6483" s="91" t="s">
        <v>35411</v>
      </c>
      <c r="D6483" s="91" t="s">
        <v>35412</v>
      </c>
      <c r="E6483" s="62" t="s">
        <v>31671</v>
      </c>
      <c r="F6483" s="62" t="s">
        <v>15764</v>
      </c>
    </row>
    <row r="6484" spans="1:6" x14ac:dyDescent="0.15">
      <c r="A6484" s="87" t="s">
        <v>1354</v>
      </c>
      <c r="B6484" s="91" t="s">
        <v>35413</v>
      </c>
      <c r="C6484" s="91" t="s">
        <v>35414</v>
      </c>
      <c r="D6484" s="91" t="s">
        <v>35415</v>
      </c>
      <c r="E6484" s="62" t="s">
        <v>31671</v>
      </c>
      <c r="F6484" s="62" t="s">
        <v>15764</v>
      </c>
    </row>
    <row r="6485" spans="1:6" x14ac:dyDescent="0.15">
      <c r="A6485" s="87" t="s">
        <v>1522</v>
      </c>
      <c r="B6485" s="91" t="s">
        <v>35416</v>
      </c>
      <c r="C6485" s="91" t="s">
        <v>35417</v>
      </c>
      <c r="D6485" s="91" t="s">
        <v>35418</v>
      </c>
      <c r="E6485" s="62" t="s">
        <v>31671</v>
      </c>
      <c r="F6485" s="62" t="s">
        <v>15764</v>
      </c>
    </row>
    <row r="6486" spans="1:6" x14ac:dyDescent="0.15">
      <c r="A6486" s="87" t="s">
        <v>2477</v>
      </c>
      <c r="B6486" s="91" t="s">
        <v>35419</v>
      </c>
      <c r="C6486" s="91" t="s">
        <v>35420</v>
      </c>
      <c r="D6486" s="91" t="s">
        <v>35421</v>
      </c>
      <c r="E6486" s="62" t="s">
        <v>31671</v>
      </c>
      <c r="F6486" s="62" t="s">
        <v>15764</v>
      </c>
    </row>
    <row r="6487" spans="1:6" x14ac:dyDescent="0.15">
      <c r="A6487" s="87" t="s">
        <v>969</v>
      </c>
      <c r="B6487" s="91" t="s">
        <v>35422</v>
      </c>
      <c r="C6487" s="91" t="s">
        <v>35423</v>
      </c>
      <c r="D6487" s="91" t="s">
        <v>35424</v>
      </c>
      <c r="E6487" s="62" t="s">
        <v>31671</v>
      </c>
      <c r="F6487" s="62" t="s">
        <v>15764</v>
      </c>
    </row>
    <row r="6488" spans="1:6" x14ac:dyDescent="0.15">
      <c r="A6488" s="87" t="s">
        <v>1034</v>
      </c>
      <c r="B6488" s="91" t="s">
        <v>35425</v>
      </c>
      <c r="C6488" s="91" t="s">
        <v>35426</v>
      </c>
      <c r="D6488" s="91" t="s">
        <v>35427</v>
      </c>
      <c r="E6488" s="62" t="s">
        <v>31671</v>
      </c>
      <c r="F6488" s="62" t="s">
        <v>15764</v>
      </c>
    </row>
    <row r="6489" spans="1:6" x14ac:dyDescent="0.15">
      <c r="A6489" s="87" t="s">
        <v>1484</v>
      </c>
      <c r="B6489" s="91" t="s">
        <v>35428</v>
      </c>
      <c r="C6489" s="91" t="s">
        <v>35429</v>
      </c>
      <c r="D6489" s="91" t="s">
        <v>35430</v>
      </c>
      <c r="E6489" s="62" t="s">
        <v>31671</v>
      </c>
      <c r="F6489" s="62" t="s">
        <v>15764</v>
      </c>
    </row>
    <row r="6490" spans="1:6" x14ac:dyDescent="0.15">
      <c r="A6490" s="87" t="s">
        <v>627</v>
      </c>
      <c r="B6490" s="91" t="s">
        <v>35431</v>
      </c>
      <c r="C6490" s="91" t="s">
        <v>35432</v>
      </c>
      <c r="D6490" s="91" t="s">
        <v>35433</v>
      </c>
      <c r="E6490" s="62" t="s">
        <v>31671</v>
      </c>
      <c r="F6490" s="62" t="s">
        <v>15764</v>
      </c>
    </row>
    <row r="6491" spans="1:6" x14ac:dyDescent="0.15">
      <c r="A6491" s="87" t="s">
        <v>1834</v>
      </c>
      <c r="B6491" s="91" t="s">
        <v>35434</v>
      </c>
      <c r="C6491" s="91" t="s">
        <v>35435</v>
      </c>
      <c r="D6491" s="91" t="s">
        <v>35436</v>
      </c>
      <c r="E6491" s="62" t="s">
        <v>31671</v>
      </c>
      <c r="F6491" s="62" t="s">
        <v>15764</v>
      </c>
    </row>
    <row r="6492" spans="1:6" x14ac:dyDescent="0.15">
      <c r="A6492" s="87" t="s">
        <v>2312</v>
      </c>
      <c r="B6492" s="91" t="s">
        <v>35437</v>
      </c>
      <c r="C6492" s="91" t="s">
        <v>35438</v>
      </c>
      <c r="D6492" s="91" t="s">
        <v>35439</v>
      </c>
      <c r="E6492" s="62" t="s">
        <v>31671</v>
      </c>
      <c r="F6492" s="62" t="s">
        <v>15764</v>
      </c>
    </row>
    <row r="6493" spans="1:6" x14ac:dyDescent="0.15">
      <c r="A6493" s="87" t="s">
        <v>1507</v>
      </c>
      <c r="B6493" s="91" t="s">
        <v>35440</v>
      </c>
      <c r="C6493" s="91" t="s">
        <v>35441</v>
      </c>
      <c r="D6493" s="91" t="s">
        <v>35442</v>
      </c>
      <c r="E6493" s="62" t="s">
        <v>31671</v>
      </c>
      <c r="F6493" s="62" t="s">
        <v>15764</v>
      </c>
    </row>
    <row r="6494" spans="1:6" x14ac:dyDescent="0.15">
      <c r="A6494" s="87" t="s">
        <v>1481</v>
      </c>
      <c r="B6494" s="91" t="s">
        <v>35443</v>
      </c>
      <c r="C6494" s="91" t="s">
        <v>35444</v>
      </c>
      <c r="D6494" s="91" t="s">
        <v>35445</v>
      </c>
      <c r="E6494" s="62" t="s">
        <v>31671</v>
      </c>
      <c r="F6494" s="62" t="s">
        <v>15764</v>
      </c>
    </row>
    <row r="6495" spans="1:6" x14ac:dyDescent="0.15">
      <c r="A6495" s="87" t="s">
        <v>1401</v>
      </c>
      <c r="B6495" s="91" t="s">
        <v>35446</v>
      </c>
      <c r="C6495" s="91" t="s">
        <v>35447</v>
      </c>
      <c r="D6495" s="91" t="s">
        <v>35448</v>
      </c>
      <c r="E6495" s="62" t="s">
        <v>31671</v>
      </c>
      <c r="F6495" s="62" t="s">
        <v>15764</v>
      </c>
    </row>
    <row r="6496" spans="1:6" x14ac:dyDescent="0.15">
      <c r="A6496" s="87" t="s">
        <v>972</v>
      </c>
      <c r="B6496" s="91" t="s">
        <v>35449</v>
      </c>
      <c r="C6496" s="91" t="s">
        <v>35450</v>
      </c>
      <c r="D6496" s="91" t="s">
        <v>35451</v>
      </c>
      <c r="E6496" s="62" t="s">
        <v>31671</v>
      </c>
      <c r="F6496" s="62" t="s">
        <v>15764</v>
      </c>
    </row>
    <row r="6497" spans="1:6" x14ac:dyDescent="0.15">
      <c r="A6497" s="87" t="s">
        <v>2265</v>
      </c>
      <c r="B6497" s="91" t="s">
        <v>35452</v>
      </c>
      <c r="C6497" s="91" t="s">
        <v>35453</v>
      </c>
      <c r="D6497" s="91" t="s">
        <v>35454</v>
      </c>
      <c r="E6497" s="62" t="s">
        <v>31671</v>
      </c>
      <c r="F6497" s="62" t="s">
        <v>15764</v>
      </c>
    </row>
    <row r="6498" spans="1:6" x14ac:dyDescent="0.15">
      <c r="A6498" s="87" t="s">
        <v>21315</v>
      </c>
      <c r="B6498" s="91" t="s">
        <v>35455</v>
      </c>
      <c r="C6498" s="91" t="s">
        <v>35456</v>
      </c>
      <c r="D6498" s="91" t="s">
        <v>35457</v>
      </c>
      <c r="E6498" s="62" t="s">
        <v>31671</v>
      </c>
      <c r="F6498" s="62" t="s">
        <v>15764</v>
      </c>
    </row>
    <row r="6499" spans="1:6" x14ac:dyDescent="0.15">
      <c r="A6499" s="87" t="s">
        <v>2485</v>
      </c>
      <c r="B6499" s="91" t="s">
        <v>35458</v>
      </c>
      <c r="C6499" s="91" t="s">
        <v>35459</v>
      </c>
      <c r="D6499" s="91" t="s">
        <v>35460</v>
      </c>
      <c r="E6499" s="62" t="s">
        <v>31671</v>
      </c>
      <c r="F6499" s="62" t="s">
        <v>15764</v>
      </c>
    </row>
    <row r="6500" spans="1:6" x14ac:dyDescent="0.15">
      <c r="A6500" s="87" t="s">
        <v>1673</v>
      </c>
      <c r="B6500" s="91" t="s">
        <v>35461</v>
      </c>
      <c r="C6500" s="91" t="s">
        <v>35462</v>
      </c>
      <c r="D6500" s="91" t="s">
        <v>35463</v>
      </c>
      <c r="E6500" s="62" t="s">
        <v>31671</v>
      </c>
      <c r="F6500" s="62" t="s">
        <v>15764</v>
      </c>
    </row>
    <row r="6501" spans="1:6" x14ac:dyDescent="0.15">
      <c r="A6501" s="87" t="s">
        <v>2274</v>
      </c>
      <c r="B6501" s="91" t="s">
        <v>35464</v>
      </c>
      <c r="C6501" s="91" t="s">
        <v>35465</v>
      </c>
      <c r="D6501" s="91" t="s">
        <v>35466</v>
      </c>
      <c r="E6501" s="62" t="s">
        <v>31671</v>
      </c>
      <c r="F6501" s="62" t="s">
        <v>15764</v>
      </c>
    </row>
    <row r="6502" spans="1:6" x14ac:dyDescent="0.15">
      <c r="A6502" s="87" t="s">
        <v>630</v>
      </c>
      <c r="B6502" s="91" t="s">
        <v>35467</v>
      </c>
      <c r="C6502" s="91" t="s">
        <v>35468</v>
      </c>
      <c r="D6502" s="91" t="s">
        <v>35469</v>
      </c>
      <c r="E6502" s="62" t="s">
        <v>31671</v>
      </c>
      <c r="F6502" s="62" t="s">
        <v>15764</v>
      </c>
    </row>
    <row r="6503" spans="1:6" x14ac:dyDescent="0.15">
      <c r="A6503" s="87" t="s">
        <v>2356</v>
      </c>
      <c r="B6503" s="91" t="s">
        <v>35470</v>
      </c>
      <c r="C6503" s="91" t="s">
        <v>35471</v>
      </c>
      <c r="D6503" s="91" t="s">
        <v>35472</v>
      </c>
      <c r="E6503" s="62" t="s">
        <v>31671</v>
      </c>
      <c r="F6503" s="62" t="s">
        <v>15764</v>
      </c>
    </row>
    <row r="6504" spans="1:6" x14ac:dyDescent="0.15">
      <c r="A6504" s="87" t="s">
        <v>1862</v>
      </c>
      <c r="B6504" s="91" t="s">
        <v>35473</v>
      </c>
      <c r="C6504" s="91" t="s">
        <v>35474</v>
      </c>
      <c r="D6504" s="91" t="s">
        <v>35475</v>
      </c>
      <c r="E6504" s="62" t="s">
        <v>31671</v>
      </c>
      <c r="F6504" s="62" t="s">
        <v>15764</v>
      </c>
    </row>
    <row r="6505" spans="1:6" x14ac:dyDescent="0.15">
      <c r="A6505" s="87" t="s">
        <v>2188</v>
      </c>
      <c r="B6505" s="91" t="s">
        <v>35476</v>
      </c>
      <c r="C6505" s="91" t="s">
        <v>35477</v>
      </c>
      <c r="D6505" s="91" t="s">
        <v>35478</v>
      </c>
      <c r="E6505" s="62" t="s">
        <v>31671</v>
      </c>
      <c r="F6505" s="62" t="s">
        <v>15764</v>
      </c>
    </row>
    <row r="6506" spans="1:6" x14ac:dyDescent="0.15">
      <c r="A6506" s="87" t="s">
        <v>2741</v>
      </c>
      <c r="B6506" s="91" t="s">
        <v>35479</v>
      </c>
      <c r="C6506" s="91" t="s">
        <v>35480</v>
      </c>
      <c r="D6506" s="91" t="s">
        <v>35481</v>
      </c>
      <c r="E6506" s="62" t="s">
        <v>31671</v>
      </c>
      <c r="F6506" s="62" t="s">
        <v>15764</v>
      </c>
    </row>
    <row r="6507" spans="1:6" x14ac:dyDescent="0.15">
      <c r="A6507" s="87" t="s">
        <v>2122</v>
      </c>
      <c r="B6507" s="91" t="s">
        <v>35482</v>
      </c>
      <c r="C6507" s="91" t="s">
        <v>35483</v>
      </c>
      <c r="D6507" s="91" t="s">
        <v>35484</v>
      </c>
      <c r="E6507" s="62" t="s">
        <v>31671</v>
      </c>
      <c r="F6507" s="62" t="s">
        <v>15764</v>
      </c>
    </row>
    <row r="6508" spans="1:6" x14ac:dyDescent="0.15">
      <c r="A6508" s="87" t="s">
        <v>2743</v>
      </c>
      <c r="B6508" s="91" t="s">
        <v>35485</v>
      </c>
      <c r="C6508" s="91" t="s">
        <v>35486</v>
      </c>
      <c r="D6508" s="91" t="s">
        <v>35487</v>
      </c>
      <c r="E6508" s="62" t="s">
        <v>31671</v>
      </c>
      <c r="F6508" s="62" t="s">
        <v>15764</v>
      </c>
    </row>
    <row r="6509" spans="1:6" x14ac:dyDescent="0.15">
      <c r="A6509" s="87" t="s">
        <v>2726</v>
      </c>
      <c r="B6509" s="91" t="s">
        <v>35488</v>
      </c>
      <c r="C6509" s="91" t="s">
        <v>35489</v>
      </c>
      <c r="D6509" s="91" t="s">
        <v>35490</v>
      </c>
      <c r="E6509" s="62" t="s">
        <v>31671</v>
      </c>
      <c r="F6509" s="62" t="s">
        <v>15764</v>
      </c>
    </row>
    <row r="6510" spans="1:6" x14ac:dyDescent="0.15">
      <c r="A6510" s="87" t="s">
        <v>2616</v>
      </c>
      <c r="B6510" s="91" t="s">
        <v>35491</v>
      </c>
      <c r="C6510" s="91" t="s">
        <v>35492</v>
      </c>
      <c r="D6510" s="91" t="s">
        <v>35493</v>
      </c>
      <c r="E6510" s="62" t="s">
        <v>31671</v>
      </c>
      <c r="F6510" s="62" t="s">
        <v>15764</v>
      </c>
    </row>
    <row r="6511" spans="1:6" x14ac:dyDescent="0.15">
      <c r="A6511" s="87" t="s">
        <v>1080</v>
      </c>
      <c r="B6511" s="91" t="s">
        <v>35494</v>
      </c>
      <c r="C6511" s="91" t="s">
        <v>35495</v>
      </c>
      <c r="D6511" s="91" t="s">
        <v>35496</v>
      </c>
      <c r="E6511" s="62" t="s">
        <v>31671</v>
      </c>
      <c r="F6511" s="62" t="s">
        <v>15764</v>
      </c>
    </row>
    <row r="6512" spans="1:6" x14ac:dyDescent="0.15">
      <c r="A6512" s="87" t="s">
        <v>2166</v>
      </c>
      <c r="B6512" s="91" t="s">
        <v>35497</v>
      </c>
      <c r="C6512" s="91" t="s">
        <v>35498</v>
      </c>
      <c r="D6512" s="91" t="s">
        <v>35499</v>
      </c>
      <c r="E6512" s="62" t="s">
        <v>31671</v>
      </c>
      <c r="F6512" s="62" t="s">
        <v>15764</v>
      </c>
    </row>
    <row r="6513" spans="1:6" x14ac:dyDescent="0.15">
      <c r="A6513" s="87" t="s">
        <v>2738</v>
      </c>
      <c r="B6513" s="91" t="s">
        <v>35500</v>
      </c>
      <c r="C6513" s="91" t="s">
        <v>35501</v>
      </c>
      <c r="D6513" s="91" t="s">
        <v>35502</v>
      </c>
      <c r="E6513" s="62" t="s">
        <v>31671</v>
      </c>
      <c r="F6513" s="62" t="s">
        <v>15764</v>
      </c>
    </row>
    <row r="6514" spans="1:6" x14ac:dyDescent="0.15">
      <c r="A6514" s="87" t="s">
        <v>2131</v>
      </c>
      <c r="B6514" s="91" t="s">
        <v>35503</v>
      </c>
      <c r="C6514" s="91" t="s">
        <v>35504</v>
      </c>
      <c r="D6514" s="91" t="s">
        <v>35505</v>
      </c>
      <c r="E6514" s="62" t="s">
        <v>31671</v>
      </c>
      <c r="F6514" s="62" t="s">
        <v>15764</v>
      </c>
    </row>
    <row r="6515" spans="1:6" x14ac:dyDescent="0.15">
      <c r="A6515" s="87" t="s">
        <v>2735</v>
      </c>
      <c r="B6515" s="91" t="s">
        <v>35506</v>
      </c>
      <c r="C6515" s="91" t="s">
        <v>35507</v>
      </c>
      <c r="D6515" s="91" t="s">
        <v>35508</v>
      </c>
      <c r="E6515" s="62" t="s">
        <v>31671</v>
      </c>
      <c r="F6515" s="62" t="s">
        <v>15764</v>
      </c>
    </row>
    <row r="6516" spans="1:6" x14ac:dyDescent="0.15">
      <c r="A6516" s="87" t="s">
        <v>916</v>
      </c>
      <c r="B6516" s="91" t="s">
        <v>35509</v>
      </c>
      <c r="C6516" s="91" t="s">
        <v>35510</v>
      </c>
      <c r="D6516" s="91" t="s">
        <v>35511</v>
      </c>
      <c r="E6516" s="62" t="s">
        <v>31671</v>
      </c>
      <c r="F6516" s="62" t="s">
        <v>15764</v>
      </c>
    </row>
    <row r="6517" spans="1:6" x14ac:dyDescent="0.15">
      <c r="A6517" s="87" t="s">
        <v>1098</v>
      </c>
      <c r="B6517" s="91" t="s">
        <v>35512</v>
      </c>
      <c r="C6517" s="91" t="s">
        <v>35513</v>
      </c>
      <c r="D6517" s="91" t="s">
        <v>35514</v>
      </c>
      <c r="E6517" s="62" t="s">
        <v>31671</v>
      </c>
      <c r="F6517" s="62" t="s">
        <v>15764</v>
      </c>
    </row>
    <row r="6518" spans="1:6" x14ac:dyDescent="0.15">
      <c r="A6518" s="87" t="s">
        <v>2134</v>
      </c>
      <c r="B6518" s="91" t="s">
        <v>35515</v>
      </c>
      <c r="C6518" s="91" t="s">
        <v>35516</v>
      </c>
      <c r="D6518" s="91" t="s">
        <v>35517</v>
      </c>
      <c r="E6518" s="62" t="s">
        <v>31671</v>
      </c>
      <c r="F6518" s="62" t="s">
        <v>15764</v>
      </c>
    </row>
    <row r="6519" spans="1:6" x14ac:dyDescent="0.15">
      <c r="A6519" s="87" t="s">
        <v>1650</v>
      </c>
      <c r="B6519" s="91" t="s">
        <v>35518</v>
      </c>
      <c r="C6519" s="91" t="s">
        <v>35519</v>
      </c>
      <c r="D6519" s="91" t="s">
        <v>35520</v>
      </c>
      <c r="E6519" s="62" t="s">
        <v>31671</v>
      </c>
      <c r="F6519" s="62" t="s">
        <v>15764</v>
      </c>
    </row>
    <row r="6520" spans="1:6" x14ac:dyDescent="0.15">
      <c r="A6520" s="87" t="s">
        <v>1600</v>
      </c>
      <c r="B6520" s="91" t="s">
        <v>35521</v>
      </c>
      <c r="C6520" s="91" t="s">
        <v>35522</v>
      </c>
      <c r="D6520" s="91" t="s">
        <v>35523</v>
      </c>
      <c r="E6520" s="62" t="s">
        <v>31671</v>
      </c>
      <c r="F6520" s="62" t="s">
        <v>15764</v>
      </c>
    </row>
    <row r="6521" spans="1:6" x14ac:dyDescent="0.15">
      <c r="A6521" s="87" t="s">
        <v>1603</v>
      </c>
      <c r="B6521" s="91" t="s">
        <v>35524</v>
      </c>
      <c r="C6521" s="91" t="s">
        <v>35525</v>
      </c>
      <c r="D6521" s="91" t="s">
        <v>35526</v>
      </c>
      <c r="E6521" s="62" t="s">
        <v>31671</v>
      </c>
      <c r="F6521" s="62" t="s">
        <v>15764</v>
      </c>
    </row>
    <row r="6522" spans="1:6" x14ac:dyDescent="0.15">
      <c r="A6522" s="87" t="s">
        <v>2276</v>
      </c>
      <c r="B6522" s="91" t="s">
        <v>35527</v>
      </c>
      <c r="C6522" s="91" t="s">
        <v>35528</v>
      </c>
      <c r="D6522" s="91" t="s">
        <v>35529</v>
      </c>
      <c r="E6522" s="62" t="s">
        <v>31671</v>
      </c>
      <c r="F6522" s="62" t="s">
        <v>15764</v>
      </c>
    </row>
    <row r="6523" spans="1:6" x14ac:dyDescent="0.15">
      <c r="A6523" s="87" t="s">
        <v>3018</v>
      </c>
      <c r="B6523" s="91" t="s">
        <v>35530</v>
      </c>
      <c r="C6523" s="91" t="s">
        <v>35531</v>
      </c>
      <c r="D6523" s="91" t="s">
        <v>35532</v>
      </c>
      <c r="E6523" s="62" t="s">
        <v>31671</v>
      </c>
      <c r="F6523" s="62" t="s">
        <v>15764</v>
      </c>
    </row>
    <row r="6524" spans="1:6" x14ac:dyDescent="0.15">
      <c r="A6524" s="87" t="s">
        <v>3021</v>
      </c>
      <c r="B6524" s="91" t="s">
        <v>35533</v>
      </c>
      <c r="C6524" s="91" t="s">
        <v>35534</v>
      </c>
      <c r="D6524" s="91" t="s">
        <v>35535</v>
      </c>
      <c r="E6524" s="62" t="s">
        <v>31671</v>
      </c>
      <c r="F6524" s="62" t="s">
        <v>15764</v>
      </c>
    </row>
    <row r="6525" spans="1:6" x14ac:dyDescent="0.15">
      <c r="A6525" s="87" t="s">
        <v>1606</v>
      </c>
      <c r="B6525" s="91" t="s">
        <v>35536</v>
      </c>
      <c r="C6525" s="91" t="s">
        <v>35537</v>
      </c>
      <c r="D6525" s="91" t="s">
        <v>35538</v>
      </c>
      <c r="E6525" s="62" t="s">
        <v>31671</v>
      </c>
      <c r="F6525" s="62" t="s">
        <v>15764</v>
      </c>
    </row>
    <row r="6526" spans="1:6" x14ac:dyDescent="0.15">
      <c r="A6526" s="87" t="s">
        <v>624</v>
      </c>
      <c r="B6526" s="91" t="s">
        <v>35539</v>
      </c>
      <c r="C6526" s="91" t="s">
        <v>35540</v>
      </c>
      <c r="D6526" s="91" t="s">
        <v>35541</v>
      </c>
      <c r="E6526" s="62" t="s">
        <v>31671</v>
      </c>
      <c r="F6526" s="62" t="s">
        <v>15764</v>
      </c>
    </row>
    <row r="6527" spans="1:6" x14ac:dyDescent="0.15">
      <c r="A6527" s="87" t="s">
        <v>2963</v>
      </c>
      <c r="B6527" s="91" t="s">
        <v>35542</v>
      </c>
      <c r="C6527" s="91" t="s">
        <v>35543</v>
      </c>
      <c r="D6527" s="91" t="s">
        <v>35544</v>
      </c>
      <c r="E6527" s="62" t="s">
        <v>31671</v>
      </c>
      <c r="F6527" s="62" t="s">
        <v>15764</v>
      </c>
    </row>
    <row r="6528" spans="1:6" x14ac:dyDescent="0.15">
      <c r="A6528" s="87" t="s">
        <v>1777</v>
      </c>
      <c r="B6528" s="91" t="s">
        <v>35545</v>
      </c>
      <c r="C6528" s="91" t="s">
        <v>35546</v>
      </c>
      <c r="D6528" s="91" t="s">
        <v>35547</v>
      </c>
      <c r="E6528" s="62" t="s">
        <v>31671</v>
      </c>
      <c r="F6528" s="62" t="s">
        <v>15764</v>
      </c>
    </row>
    <row r="6529" spans="1:6" x14ac:dyDescent="0.15">
      <c r="A6529" s="87" t="s">
        <v>1609</v>
      </c>
      <c r="B6529" s="91" t="s">
        <v>35548</v>
      </c>
      <c r="C6529" s="91" t="s">
        <v>35549</v>
      </c>
      <c r="D6529" s="91" t="s">
        <v>35550</v>
      </c>
      <c r="E6529" s="62" t="s">
        <v>31671</v>
      </c>
      <c r="F6529" s="62" t="s">
        <v>15764</v>
      </c>
    </row>
    <row r="6530" spans="1:6" x14ac:dyDescent="0.15">
      <c r="A6530" s="87" t="s">
        <v>1804</v>
      </c>
      <c r="B6530" s="91" t="s">
        <v>35551</v>
      </c>
      <c r="C6530" s="91" t="s">
        <v>35552</v>
      </c>
      <c r="D6530" s="91" t="s">
        <v>35553</v>
      </c>
      <c r="E6530" s="62" t="s">
        <v>31671</v>
      </c>
      <c r="F6530" s="62" t="s">
        <v>15764</v>
      </c>
    </row>
    <row r="6531" spans="1:6" x14ac:dyDescent="0.15">
      <c r="A6531" s="87" t="s">
        <v>2143</v>
      </c>
      <c r="B6531" s="91" t="s">
        <v>35554</v>
      </c>
      <c r="C6531" s="91" t="s">
        <v>35555</v>
      </c>
      <c r="D6531" s="91" t="s">
        <v>35556</v>
      </c>
      <c r="E6531" s="62" t="s">
        <v>31671</v>
      </c>
      <c r="F6531" s="62" t="s">
        <v>15764</v>
      </c>
    </row>
    <row r="6532" spans="1:6" x14ac:dyDescent="0.15">
      <c r="A6532" s="87" t="s">
        <v>1759</v>
      </c>
      <c r="B6532" s="91" t="s">
        <v>35557</v>
      </c>
      <c r="C6532" s="91" t="s">
        <v>35558</v>
      </c>
      <c r="D6532" s="91" t="s">
        <v>35559</v>
      </c>
      <c r="E6532" s="62" t="s">
        <v>31671</v>
      </c>
      <c r="F6532" s="62" t="s">
        <v>15764</v>
      </c>
    </row>
    <row r="6533" spans="1:6" x14ac:dyDescent="0.15">
      <c r="A6533" s="87" t="s">
        <v>6705</v>
      </c>
      <c r="B6533" s="91" t="s">
        <v>35560</v>
      </c>
      <c r="C6533" s="91" t="s">
        <v>35561</v>
      </c>
      <c r="D6533" s="91" t="s">
        <v>35562</v>
      </c>
      <c r="E6533" s="62" t="s">
        <v>31671</v>
      </c>
      <c r="F6533" s="62" t="s">
        <v>15768</v>
      </c>
    </row>
    <row r="6534" spans="1:6" x14ac:dyDescent="0.15">
      <c r="A6534" s="87" t="s">
        <v>6708</v>
      </c>
      <c r="B6534" s="91" t="s">
        <v>35563</v>
      </c>
      <c r="C6534" s="91" t="s">
        <v>35564</v>
      </c>
      <c r="D6534" s="91" t="s">
        <v>35565</v>
      </c>
      <c r="E6534" s="62" t="s">
        <v>31671</v>
      </c>
      <c r="F6534" s="62" t="s">
        <v>15768</v>
      </c>
    </row>
    <row r="6535" spans="1:6" x14ac:dyDescent="0.15">
      <c r="A6535" s="87" t="s">
        <v>6711</v>
      </c>
      <c r="B6535" s="91" t="s">
        <v>35566</v>
      </c>
      <c r="C6535" s="91" t="s">
        <v>35567</v>
      </c>
      <c r="D6535" s="91" t="s">
        <v>35568</v>
      </c>
      <c r="E6535" s="62" t="s">
        <v>31671</v>
      </c>
      <c r="F6535" s="62" t="s">
        <v>15768</v>
      </c>
    </row>
    <row r="6536" spans="1:6" x14ac:dyDescent="0.15">
      <c r="A6536" s="87" t="s">
        <v>6714</v>
      </c>
      <c r="B6536" s="91" t="s">
        <v>35569</v>
      </c>
      <c r="C6536" s="91" t="s">
        <v>35570</v>
      </c>
      <c r="D6536" s="91" t="s">
        <v>35571</v>
      </c>
      <c r="E6536" s="62" t="s">
        <v>31671</v>
      </c>
      <c r="F6536" s="62" t="s">
        <v>15768</v>
      </c>
    </row>
    <row r="6537" spans="1:6" x14ac:dyDescent="0.15">
      <c r="A6537" s="87" t="s">
        <v>6717</v>
      </c>
      <c r="B6537" s="91" t="s">
        <v>35572</v>
      </c>
      <c r="C6537" s="91" t="s">
        <v>35573</v>
      </c>
      <c r="D6537" s="91" t="s">
        <v>35574</v>
      </c>
      <c r="E6537" s="62" t="s">
        <v>31671</v>
      </c>
      <c r="F6537" s="62" t="s">
        <v>15768</v>
      </c>
    </row>
    <row r="6538" spans="1:6" x14ac:dyDescent="0.15">
      <c r="A6538" s="87" t="s">
        <v>6720</v>
      </c>
      <c r="B6538" s="91" t="s">
        <v>35575</v>
      </c>
      <c r="C6538" s="91" t="s">
        <v>35576</v>
      </c>
      <c r="D6538" s="91" t="s">
        <v>35577</v>
      </c>
      <c r="E6538" s="62" t="s">
        <v>31671</v>
      </c>
      <c r="F6538" s="62" t="s">
        <v>15768</v>
      </c>
    </row>
    <row r="6539" spans="1:6" x14ac:dyDescent="0.15">
      <c r="A6539" s="87" t="s">
        <v>6723</v>
      </c>
      <c r="B6539" s="91" t="s">
        <v>35578</v>
      </c>
      <c r="C6539" s="91" t="s">
        <v>35579</v>
      </c>
      <c r="D6539" s="91" t="s">
        <v>35580</v>
      </c>
      <c r="E6539" s="62" t="s">
        <v>31671</v>
      </c>
      <c r="F6539" s="62" t="s">
        <v>15768</v>
      </c>
    </row>
    <row r="6540" spans="1:6" x14ac:dyDescent="0.15">
      <c r="A6540" s="87" t="s">
        <v>6725</v>
      </c>
      <c r="B6540" s="91" t="s">
        <v>35581</v>
      </c>
      <c r="C6540" s="91" t="s">
        <v>35582</v>
      </c>
      <c r="D6540" s="91" t="s">
        <v>35583</v>
      </c>
      <c r="E6540" s="62" t="s">
        <v>31671</v>
      </c>
      <c r="F6540" s="62" t="s">
        <v>15768</v>
      </c>
    </row>
    <row r="6541" spans="1:6" x14ac:dyDescent="0.15">
      <c r="A6541" s="87" t="s">
        <v>6728</v>
      </c>
      <c r="B6541" s="91" t="s">
        <v>35584</v>
      </c>
      <c r="C6541" s="91" t="s">
        <v>35585</v>
      </c>
      <c r="D6541" s="91" t="s">
        <v>35586</v>
      </c>
      <c r="E6541" s="62" t="s">
        <v>31671</v>
      </c>
      <c r="F6541" s="62" t="s">
        <v>15768</v>
      </c>
    </row>
    <row r="6542" spans="1:6" x14ac:dyDescent="0.15">
      <c r="A6542" s="87" t="s">
        <v>6731</v>
      </c>
      <c r="B6542" s="91" t="s">
        <v>35587</v>
      </c>
      <c r="C6542" s="91" t="s">
        <v>35588</v>
      </c>
      <c r="D6542" s="91" t="s">
        <v>35589</v>
      </c>
      <c r="E6542" s="62" t="s">
        <v>31671</v>
      </c>
      <c r="F6542" s="62" t="s">
        <v>15768</v>
      </c>
    </row>
    <row r="6543" spans="1:6" x14ac:dyDescent="0.15">
      <c r="A6543" s="87" t="s">
        <v>6734</v>
      </c>
      <c r="B6543" s="91" t="s">
        <v>35590</v>
      </c>
      <c r="C6543" s="91" t="s">
        <v>35591</v>
      </c>
      <c r="D6543" s="91" t="s">
        <v>35592</v>
      </c>
      <c r="E6543" s="62" t="s">
        <v>31671</v>
      </c>
      <c r="F6543" s="62" t="s">
        <v>15768</v>
      </c>
    </row>
    <row r="6544" spans="1:6" x14ac:dyDescent="0.15">
      <c r="A6544" s="87" t="s">
        <v>6736</v>
      </c>
      <c r="B6544" s="91" t="s">
        <v>35593</v>
      </c>
      <c r="C6544" s="91" t="s">
        <v>35594</v>
      </c>
      <c r="D6544" s="91" t="s">
        <v>35595</v>
      </c>
      <c r="E6544" s="62" t="s">
        <v>31671</v>
      </c>
      <c r="F6544" s="62" t="s">
        <v>15768</v>
      </c>
    </row>
    <row r="6545" spans="1:6" x14ac:dyDescent="0.15">
      <c r="A6545" s="87" t="s">
        <v>6739</v>
      </c>
      <c r="B6545" s="91" t="s">
        <v>35596</v>
      </c>
      <c r="C6545" s="91" t="s">
        <v>35597</v>
      </c>
      <c r="D6545" s="91" t="s">
        <v>35598</v>
      </c>
      <c r="E6545" s="62" t="s">
        <v>31671</v>
      </c>
      <c r="F6545" s="62" t="s">
        <v>15768</v>
      </c>
    </row>
    <row r="6546" spans="1:6" x14ac:dyDescent="0.15">
      <c r="A6546" s="87" t="s">
        <v>6742</v>
      </c>
      <c r="B6546" s="91" t="s">
        <v>35599</v>
      </c>
      <c r="C6546" s="91" t="s">
        <v>35600</v>
      </c>
      <c r="D6546" s="91" t="s">
        <v>35601</v>
      </c>
      <c r="E6546" s="62" t="s">
        <v>31671</v>
      </c>
      <c r="F6546" s="62" t="s">
        <v>15768</v>
      </c>
    </row>
    <row r="6547" spans="1:6" x14ac:dyDescent="0.15">
      <c r="A6547" s="87" t="s">
        <v>6745</v>
      </c>
      <c r="B6547" s="91" t="s">
        <v>35602</v>
      </c>
      <c r="C6547" s="91" t="s">
        <v>35603</v>
      </c>
      <c r="D6547" s="91" t="s">
        <v>35604</v>
      </c>
      <c r="E6547" s="62" t="s">
        <v>31671</v>
      </c>
      <c r="F6547" s="62" t="s">
        <v>15768</v>
      </c>
    </row>
    <row r="6548" spans="1:6" x14ac:dyDescent="0.15">
      <c r="A6548" s="87" t="s">
        <v>6748</v>
      </c>
      <c r="B6548" s="91" t="s">
        <v>35605</v>
      </c>
      <c r="C6548" s="91" t="s">
        <v>35606</v>
      </c>
      <c r="D6548" s="91" t="s">
        <v>35607</v>
      </c>
      <c r="E6548" s="62" t="s">
        <v>31671</v>
      </c>
      <c r="F6548" s="62" t="s">
        <v>15768</v>
      </c>
    </row>
    <row r="6549" spans="1:6" x14ac:dyDescent="0.15">
      <c r="A6549" s="87" t="s">
        <v>6751</v>
      </c>
      <c r="B6549" s="91" t="s">
        <v>35608</v>
      </c>
      <c r="C6549" s="91" t="s">
        <v>35609</v>
      </c>
      <c r="D6549" s="91" t="s">
        <v>35610</v>
      </c>
      <c r="E6549" s="62" t="s">
        <v>31671</v>
      </c>
      <c r="F6549" s="62" t="s">
        <v>15768</v>
      </c>
    </row>
    <row r="6550" spans="1:6" x14ac:dyDescent="0.15">
      <c r="A6550" s="87" t="s">
        <v>6754</v>
      </c>
      <c r="B6550" s="91" t="s">
        <v>35611</v>
      </c>
      <c r="C6550" s="91" t="s">
        <v>35612</v>
      </c>
      <c r="D6550" s="91" t="s">
        <v>35613</v>
      </c>
      <c r="E6550" s="62" t="s">
        <v>31671</v>
      </c>
      <c r="F6550" s="62" t="s">
        <v>15768</v>
      </c>
    </row>
    <row r="6551" spans="1:6" x14ac:dyDescent="0.15">
      <c r="A6551" s="87" t="s">
        <v>6757</v>
      </c>
      <c r="B6551" s="91" t="s">
        <v>35614</v>
      </c>
      <c r="C6551" s="91" t="s">
        <v>35615</v>
      </c>
      <c r="D6551" s="91" t="s">
        <v>35616</v>
      </c>
      <c r="E6551" s="62" t="s">
        <v>31671</v>
      </c>
      <c r="F6551" s="62" t="s">
        <v>15768</v>
      </c>
    </row>
    <row r="6552" spans="1:6" x14ac:dyDescent="0.15">
      <c r="A6552" s="87" t="s">
        <v>6760</v>
      </c>
      <c r="B6552" s="91" t="s">
        <v>35617</v>
      </c>
      <c r="C6552" s="91" t="s">
        <v>35618</v>
      </c>
      <c r="D6552" s="91" t="s">
        <v>35619</v>
      </c>
      <c r="E6552" s="62" t="s">
        <v>31671</v>
      </c>
      <c r="F6552" s="62" t="s">
        <v>15768</v>
      </c>
    </row>
    <row r="6553" spans="1:6" x14ac:dyDescent="0.15">
      <c r="A6553" s="87" t="s">
        <v>6763</v>
      </c>
      <c r="B6553" s="91" t="s">
        <v>35620</v>
      </c>
      <c r="C6553" s="91" t="s">
        <v>35621</v>
      </c>
      <c r="D6553" s="91" t="s">
        <v>35622</v>
      </c>
      <c r="E6553" s="62" t="s">
        <v>31671</v>
      </c>
      <c r="F6553" s="62" t="s">
        <v>15768</v>
      </c>
    </row>
    <row r="6554" spans="1:6" x14ac:dyDescent="0.15">
      <c r="A6554" s="87" t="s">
        <v>6766</v>
      </c>
      <c r="B6554" s="91" t="s">
        <v>35623</v>
      </c>
      <c r="C6554" s="91" t="s">
        <v>35624</v>
      </c>
      <c r="D6554" s="91" t="s">
        <v>35625</v>
      </c>
      <c r="E6554" s="62" t="s">
        <v>31671</v>
      </c>
      <c r="F6554" s="62" t="s">
        <v>15768</v>
      </c>
    </row>
    <row r="6555" spans="1:6" x14ac:dyDescent="0.15">
      <c r="A6555" s="87" t="s">
        <v>6769</v>
      </c>
      <c r="B6555" s="91" t="s">
        <v>35626</v>
      </c>
      <c r="C6555" s="91" t="s">
        <v>35627</v>
      </c>
      <c r="D6555" s="91" t="s">
        <v>35628</v>
      </c>
      <c r="E6555" s="62" t="s">
        <v>31671</v>
      </c>
      <c r="F6555" s="62" t="s">
        <v>15768</v>
      </c>
    </row>
    <row r="6556" spans="1:6" x14ac:dyDescent="0.15">
      <c r="A6556" s="87" t="s">
        <v>6772</v>
      </c>
      <c r="B6556" s="91" t="s">
        <v>35629</v>
      </c>
      <c r="C6556" s="91" t="s">
        <v>35630</v>
      </c>
      <c r="D6556" s="91" t="s">
        <v>35631</v>
      </c>
      <c r="E6556" s="62" t="s">
        <v>31671</v>
      </c>
      <c r="F6556" s="62" t="s">
        <v>15768</v>
      </c>
    </row>
    <row r="6557" spans="1:6" x14ac:dyDescent="0.15">
      <c r="A6557" s="87" t="s">
        <v>6775</v>
      </c>
      <c r="B6557" s="91" t="s">
        <v>35632</v>
      </c>
      <c r="C6557" s="91" t="s">
        <v>35633</v>
      </c>
      <c r="D6557" s="91" t="s">
        <v>35634</v>
      </c>
      <c r="E6557" s="62" t="s">
        <v>31671</v>
      </c>
      <c r="F6557" s="62" t="s">
        <v>15768</v>
      </c>
    </row>
    <row r="6558" spans="1:6" x14ac:dyDescent="0.15">
      <c r="A6558" s="87" t="s">
        <v>6777</v>
      </c>
      <c r="B6558" s="91" t="s">
        <v>35635</v>
      </c>
      <c r="C6558" s="91" t="s">
        <v>35636</v>
      </c>
      <c r="D6558" s="91" t="s">
        <v>35637</v>
      </c>
      <c r="E6558" s="62" t="s">
        <v>31671</v>
      </c>
      <c r="F6558" s="62" t="s">
        <v>15768</v>
      </c>
    </row>
    <row r="6559" spans="1:6" x14ac:dyDescent="0.15">
      <c r="A6559" s="87" t="s">
        <v>6780</v>
      </c>
      <c r="B6559" s="91" t="s">
        <v>35638</v>
      </c>
      <c r="C6559" s="91" t="s">
        <v>35639</v>
      </c>
      <c r="D6559" s="91" t="s">
        <v>35640</v>
      </c>
      <c r="E6559" s="62" t="s">
        <v>31671</v>
      </c>
      <c r="F6559" s="62" t="s">
        <v>15768</v>
      </c>
    </row>
    <row r="6560" spans="1:6" x14ac:dyDescent="0.15">
      <c r="A6560" s="87" t="s">
        <v>6783</v>
      </c>
      <c r="B6560" s="91" t="s">
        <v>35641</v>
      </c>
      <c r="C6560" s="91" t="s">
        <v>35642</v>
      </c>
      <c r="D6560" s="91" t="s">
        <v>35643</v>
      </c>
      <c r="E6560" s="62" t="s">
        <v>31671</v>
      </c>
      <c r="F6560" s="62" t="s">
        <v>15768</v>
      </c>
    </row>
    <row r="6561" spans="1:6" x14ac:dyDescent="0.15">
      <c r="A6561" s="87" t="s">
        <v>6786</v>
      </c>
      <c r="B6561" s="91" t="s">
        <v>35644</v>
      </c>
      <c r="C6561" s="91" t="s">
        <v>35645</v>
      </c>
      <c r="D6561" s="91" t="s">
        <v>35646</v>
      </c>
      <c r="E6561" s="62" t="s">
        <v>31671</v>
      </c>
      <c r="F6561" s="62" t="s">
        <v>15768</v>
      </c>
    </row>
    <row r="6562" spans="1:6" x14ac:dyDescent="0.15">
      <c r="A6562" s="87" t="s">
        <v>6789</v>
      </c>
      <c r="B6562" s="91" t="s">
        <v>35647</v>
      </c>
      <c r="C6562" s="91" t="s">
        <v>35648</v>
      </c>
      <c r="D6562" s="91" t="s">
        <v>35649</v>
      </c>
      <c r="E6562" s="62" t="s">
        <v>31671</v>
      </c>
      <c r="F6562" s="62" t="s">
        <v>15768</v>
      </c>
    </row>
    <row r="6563" spans="1:6" x14ac:dyDescent="0.15">
      <c r="A6563" s="87" t="s">
        <v>6792</v>
      </c>
      <c r="B6563" s="91" t="s">
        <v>35650</v>
      </c>
      <c r="C6563" s="91" t="s">
        <v>35651</v>
      </c>
      <c r="D6563" s="91" t="s">
        <v>35652</v>
      </c>
      <c r="E6563" s="62" t="s">
        <v>31671</v>
      </c>
      <c r="F6563" s="62" t="s">
        <v>15768</v>
      </c>
    </row>
    <row r="6564" spans="1:6" x14ac:dyDescent="0.15">
      <c r="A6564" s="87" t="s">
        <v>6795</v>
      </c>
      <c r="B6564" s="91" t="s">
        <v>35653</v>
      </c>
      <c r="C6564" s="91" t="s">
        <v>35654</v>
      </c>
      <c r="D6564" s="91" t="s">
        <v>35655</v>
      </c>
      <c r="E6564" s="62" t="s">
        <v>31671</v>
      </c>
      <c r="F6564" s="62" t="s">
        <v>15768</v>
      </c>
    </row>
    <row r="6565" spans="1:6" x14ac:dyDescent="0.15">
      <c r="A6565" s="87" t="s">
        <v>6798</v>
      </c>
      <c r="B6565" s="91" t="s">
        <v>35656</v>
      </c>
      <c r="C6565" s="91" t="s">
        <v>35657</v>
      </c>
      <c r="D6565" s="91" t="s">
        <v>35658</v>
      </c>
      <c r="E6565" s="62" t="s">
        <v>31671</v>
      </c>
      <c r="F6565" s="62" t="s">
        <v>15768</v>
      </c>
    </row>
    <row r="6566" spans="1:6" x14ac:dyDescent="0.15">
      <c r="A6566" s="87" t="s">
        <v>6801</v>
      </c>
      <c r="B6566" s="91" t="s">
        <v>35659</v>
      </c>
      <c r="C6566" s="91" t="s">
        <v>35660</v>
      </c>
      <c r="D6566" s="91" t="s">
        <v>35661</v>
      </c>
      <c r="E6566" s="62" t="s">
        <v>31671</v>
      </c>
      <c r="F6566" s="62" t="s">
        <v>15768</v>
      </c>
    </row>
    <row r="6567" spans="1:6" x14ac:dyDescent="0.15">
      <c r="A6567" s="87" t="s">
        <v>6804</v>
      </c>
      <c r="B6567" s="91" t="s">
        <v>35662</v>
      </c>
      <c r="C6567" s="91" t="s">
        <v>35663</v>
      </c>
      <c r="D6567" s="91" t="s">
        <v>35664</v>
      </c>
      <c r="E6567" s="62" t="s">
        <v>31671</v>
      </c>
      <c r="F6567" s="62" t="s">
        <v>15768</v>
      </c>
    </row>
    <row r="6568" spans="1:6" x14ac:dyDescent="0.15">
      <c r="A6568" s="87" t="s">
        <v>6807</v>
      </c>
      <c r="B6568" s="91" t="s">
        <v>35665</v>
      </c>
      <c r="C6568" s="91" t="s">
        <v>35666</v>
      </c>
      <c r="D6568" s="91" t="s">
        <v>35667</v>
      </c>
      <c r="E6568" s="62" t="s">
        <v>31671</v>
      </c>
      <c r="F6568" s="62" t="s">
        <v>15768</v>
      </c>
    </row>
    <row r="6569" spans="1:6" x14ac:dyDescent="0.15">
      <c r="A6569" s="87" t="s">
        <v>6810</v>
      </c>
      <c r="B6569" s="91" t="s">
        <v>35668</v>
      </c>
      <c r="C6569" s="91" t="s">
        <v>35669</v>
      </c>
      <c r="D6569" s="91" t="s">
        <v>35670</v>
      </c>
      <c r="E6569" s="62" t="s">
        <v>31671</v>
      </c>
      <c r="F6569" s="62" t="s">
        <v>15768</v>
      </c>
    </row>
    <row r="6570" spans="1:6" x14ac:dyDescent="0.15">
      <c r="A6570" s="87" t="s">
        <v>6813</v>
      </c>
      <c r="B6570" s="91" t="s">
        <v>35671</v>
      </c>
      <c r="C6570" s="91" t="s">
        <v>35672</v>
      </c>
      <c r="D6570" s="91" t="s">
        <v>35673</v>
      </c>
      <c r="E6570" s="62" t="s">
        <v>31671</v>
      </c>
      <c r="F6570" s="62" t="s">
        <v>15768</v>
      </c>
    </row>
    <row r="6571" spans="1:6" x14ac:dyDescent="0.15">
      <c r="A6571" s="87" t="s">
        <v>6816</v>
      </c>
      <c r="B6571" s="91" t="s">
        <v>35674</v>
      </c>
      <c r="C6571" s="91" t="s">
        <v>35675</v>
      </c>
      <c r="D6571" s="91" t="s">
        <v>35676</v>
      </c>
      <c r="E6571" s="62" t="s">
        <v>31671</v>
      </c>
      <c r="F6571" s="62" t="s">
        <v>15768</v>
      </c>
    </row>
    <row r="6572" spans="1:6" x14ac:dyDescent="0.15">
      <c r="A6572" s="87" t="s">
        <v>6819</v>
      </c>
      <c r="B6572" s="91" t="s">
        <v>35677</v>
      </c>
      <c r="C6572" s="91" t="s">
        <v>35678</v>
      </c>
      <c r="D6572" s="91" t="s">
        <v>35679</v>
      </c>
      <c r="E6572" s="62" t="s">
        <v>31671</v>
      </c>
      <c r="F6572" s="62" t="s">
        <v>15768</v>
      </c>
    </row>
    <row r="6573" spans="1:6" x14ac:dyDescent="0.15">
      <c r="A6573" s="87" t="s">
        <v>6822</v>
      </c>
      <c r="B6573" s="91" t="s">
        <v>35680</v>
      </c>
      <c r="C6573" s="91" t="s">
        <v>35681</v>
      </c>
      <c r="D6573" s="91" t="s">
        <v>35682</v>
      </c>
      <c r="E6573" s="62" t="s">
        <v>31671</v>
      </c>
      <c r="F6573" s="62" t="s">
        <v>15768</v>
      </c>
    </row>
    <row r="6574" spans="1:6" x14ac:dyDescent="0.15">
      <c r="A6574" s="87" t="s">
        <v>6824</v>
      </c>
      <c r="B6574" s="91" t="s">
        <v>35683</v>
      </c>
      <c r="C6574" s="91" t="s">
        <v>35684</v>
      </c>
      <c r="D6574" s="91" t="s">
        <v>35685</v>
      </c>
      <c r="E6574" s="62" t="s">
        <v>31671</v>
      </c>
      <c r="F6574" s="62" t="s">
        <v>15768</v>
      </c>
    </row>
    <row r="6575" spans="1:6" x14ac:dyDescent="0.15">
      <c r="A6575" s="87" t="s">
        <v>6826</v>
      </c>
      <c r="B6575" s="91" t="s">
        <v>35686</v>
      </c>
      <c r="C6575" s="91" t="s">
        <v>35687</v>
      </c>
      <c r="D6575" s="91" t="s">
        <v>35688</v>
      </c>
      <c r="E6575" s="62" t="s">
        <v>31671</v>
      </c>
      <c r="F6575" s="62" t="s">
        <v>15768</v>
      </c>
    </row>
    <row r="6576" spans="1:6" x14ac:dyDescent="0.15">
      <c r="A6576" s="87" t="s">
        <v>6829</v>
      </c>
      <c r="B6576" s="91" t="s">
        <v>35689</v>
      </c>
      <c r="C6576" s="91" t="s">
        <v>35690</v>
      </c>
      <c r="D6576" s="91" t="s">
        <v>35691</v>
      </c>
      <c r="E6576" s="62" t="s">
        <v>31671</v>
      </c>
      <c r="F6576" s="62" t="s">
        <v>15768</v>
      </c>
    </row>
    <row r="6577" spans="1:6" x14ac:dyDescent="0.15">
      <c r="A6577" s="87" t="s">
        <v>6832</v>
      </c>
      <c r="B6577" s="91" t="s">
        <v>35692</v>
      </c>
      <c r="C6577" s="91" t="s">
        <v>35693</v>
      </c>
      <c r="D6577" s="91" t="s">
        <v>35694</v>
      </c>
      <c r="E6577" s="62" t="s">
        <v>31671</v>
      </c>
      <c r="F6577" s="62" t="s">
        <v>15768</v>
      </c>
    </row>
    <row r="6578" spans="1:6" x14ac:dyDescent="0.15">
      <c r="A6578" s="87" t="s">
        <v>6834</v>
      </c>
      <c r="B6578" s="91" t="s">
        <v>35695</v>
      </c>
      <c r="C6578" s="91" t="s">
        <v>35696</v>
      </c>
      <c r="D6578" s="91" t="s">
        <v>35697</v>
      </c>
      <c r="E6578" s="62" t="s">
        <v>31671</v>
      </c>
      <c r="F6578" s="62" t="s">
        <v>15768</v>
      </c>
    </row>
    <row r="6579" spans="1:6" x14ac:dyDescent="0.15">
      <c r="A6579" s="87" t="s">
        <v>6837</v>
      </c>
      <c r="B6579" s="91" t="s">
        <v>35698</v>
      </c>
      <c r="C6579" s="91" t="s">
        <v>35699</v>
      </c>
      <c r="D6579" s="91" t="s">
        <v>35700</v>
      </c>
      <c r="E6579" s="62" t="s">
        <v>31671</v>
      </c>
      <c r="F6579" s="62" t="s">
        <v>15768</v>
      </c>
    </row>
    <row r="6580" spans="1:6" x14ac:dyDescent="0.15">
      <c r="A6580" s="87" t="s">
        <v>6839</v>
      </c>
      <c r="B6580" s="91" t="s">
        <v>35701</v>
      </c>
      <c r="C6580" s="91" t="s">
        <v>35702</v>
      </c>
      <c r="D6580" s="91" t="s">
        <v>35703</v>
      </c>
      <c r="E6580" s="62" t="s">
        <v>31671</v>
      </c>
      <c r="F6580" s="62" t="s">
        <v>15768</v>
      </c>
    </row>
    <row r="6581" spans="1:6" x14ac:dyDescent="0.15">
      <c r="A6581" s="87" t="s">
        <v>6842</v>
      </c>
      <c r="B6581" s="91" t="s">
        <v>35704</v>
      </c>
      <c r="C6581" s="91" t="s">
        <v>35705</v>
      </c>
      <c r="D6581" s="91" t="s">
        <v>35706</v>
      </c>
      <c r="E6581" s="62" t="s">
        <v>31671</v>
      </c>
      <c r="F6581" s="62" t="s">
        <v>15768</v>
      </c>
    </row>
    <row r="6582" spans="1:6" x14ac:dyDescent="0.15">
      <c r="A6582" s="87" t="s">
        <v>6845</v>
      </c>
      <c r="B6582" s="91" t="s">
        <v>35707</v>
      </c>
      <c r="C6582" s="91" t="s">
        <v>35708</v>
      </c>
      <c r="D6582" s="91" t="s">
        <v>35709</v>
      </c>
      <c r="E6582" s="62" t="s">
        <v>31671</v>
      </c>
      <c r="F6582" s="62" t="s">
        <v>15768</v>
      </c>
    </row>
    <row r="6583" spans="1:6" x14ac:dyDescent="0.15">
      <c r="A6583" s="87" t="s">
        <v>6848</v>
      </c>
      <c r="B6583" s="91" t="s">
        <v>35710</v>
      </c>
      <c r="C6583" s="91" t="s">
        <v>35711</v>
      </c>
      <c r="D6583" s="91" t="s">
        <v>35712</v>
      </c>
      <c r="E6583" s="62" t="s">
        <v>31671</v>
      </c>
      <c r="F6583" s="62" t="s">
        <v>15768</v>
      </c>
    </row>
    <row r="6584" spans="1:6" x14ac:dyDescent="0.15">
      <c r="A6584" s="87" t="s">
        <v>6851</v>
      </c>
      <c r="B6584" s="91" t="s">
        <v>35713</v>
      </c>
      <c r="C6584" s="91" t="s">
        <v>35714</v>
      </c>
      <c r="D6584" s="91" t="s">
        <v>35715</v>
      </c>
      <c r="E6584" s="62" t="s">
        <v>31671</v>
      </c>
      <c r="F6584" s="62" t="s">
        <v>15768</v>
      </c>
    </row>
    <row r="6585" spans="1:6" x14ac:dyDescent="0.15">
      <c r="A6585" s="87" t="s">
        <v>6856</v>
      </c>
      <c r="B6585" s="91" t="s">
        <v>35716</v>
      </c>
      <c r="C6585" s="91" t="s">
        <v>35717</v>
      </c>
      <c r="D6585" s="91" t="s">
        <v>35718</v>
      </c>
      <c r="E6585" s="62" t="s">
        <v>31671</v>
      </c>
      <c r="F6585" s="62" t="s">
        <v>15768</v>
      </c>
    </row>
    <row r="6586" spans="1:6" x14ac:dyDescent="0.15">
      <c r="A6586" s="87" t="s">
        <v>6859</v>
      </c>
      <c r="B6586" s="91" t="s">
        <v>35719</v>
      </c>
      <c r="C6586" s="91" t="s">
        <v>35720</v>
      </c>
      <c r="D6586" s="91" t="s">
        <v>35721</v>
      </c>
      <c r="E6586" s="62" t="s">
        <v>31671</v>
      </c>
      <c r="F6586" s="62" t="s">
        <v>15768</v>
      </c>
    </row>
    <row r="6587" spans="1:6" x14ac:dyDescent="0.15">
      <c r="A6587" s="87" t="s">
        <v>6853</v>
      </c>
      <c r="B6587" s="91" t="s">
        <v>35722</v>
      </c>
      <c r="C6587" s="91" t="s">
        <v>35723</v>
      </c>
      <c r="D6587" s="91" t="s">
        <v>35724</v>
      </c>
      <c r="E6587" s="62" t="s">
        <v>31671</v>
      </c>
      <c r="F6587" s="62" t="s">
        <v>15768</v>
      </c>
    </row>
    <row r="6588" spans="1:6" x14ac:dyDescent="0.15">
      <c r="A6588" s="87" t="s">
        <v>6862</v>
      </c>
      <c r="B6588" s="91" t="s">
        <v>35725</v>
      </c>
      <c r="C6588" s="91" t="s">
        <v>35726</v>
      </c>
      <c r="D6588" s="91" t="s">
        <v>35727</v>
      </c>
      <c r="E6588" s="62" t="s">
        <v>31671</v>
      </c>
      <c r="F6588" s="62" t="s">
        <v>15768</v>
      </c>
    </row>
    <row r="6589" spans="1:6" x14ac:dyDescent="0.15">
      <c r="A6589" s="87" t="s">
        <v>6865</v>
      </c>
      <c r="B6589" s="91" t="s">
        <v>35728</v>
      </c>
      <c r="C6589" s="91" t="s">
        <v>35729</v>
      </c>
      <c r="D6589" s="91" t="s">
        <v>35730</v>
      </c>
      <c r="E6589" s="62" t="s">
        <v>31671</v>
      </c>
      <c r="F6589" s="62" t="s">
        <v>15768</v>
      </c>
    </row>
    <row r="6590" spans="1:6" x14ac:dyDescent="0.15">
      <c r="A6590" s="87" t="s">
        <v>6868</v>
      </c>
      <c r="B6590" s="91" t="s">
        <v>35731</v>
      </c>
      <c r="C6590" s="91" t="s">
        <v>35732</v>
      </c>
      <c r="D6590" s="91" t="s">
        <v>35733</v>
      </c>
      <c r="E6590" s="62" t="s">
        <v>31671</v>
      </c>
      <c r="F6590" s="62" t="s">
        <v>15768</v>
      </c>
    </row>
    <row r="6591" spans="1:6" x14ac:dyDescent="0.15">
      <c r="A6591" s="87" t="s">
        <v>6871</v>
      </c>
      <c r="B6591" s="91" t="s">
        <v>35734</v>
      </c>
      <c r="C6591" s="91" t="s">
        <v>35735</v>
      </c>
      <c r="D6591" s="91" t="s">
        <v>35736</v>
      </c>
      <c r="E6591" s="62" t="s">
        <v>31671</v>
      </c>
      <c r="F6591" s="62" t="s">
        <v>15768</v>
      </c>
    </row>
    <row r="6592" spans="1:6" x14ac:dyDescent="0.15">
      <c r="A6592" s="87" t="s">
        <v>6874</v>
      </c>
      <c r="B6592" s="91" t="s">
        <v>35737</v>
      </c>
      <c r="C6592" s="91" t="s">
        <v>35738</v>
      </c>
      <c r="D6592" s="91" t="s">
        <v>35739</v>
      </c>
      <c r="E6592" s="62" t="s">
        <v>31671</v>
      </c>
      <c r="F6592" s="62" t="s">
        <v>15768</v>
      </c>
    </row>
    <row r="6593" spans="1:6" x14ac:dyDescent="0.15">
      <c r="A6593" s="87" t="s">
        <v>6877</v>
      </c>
      <c r="B6593" s="91" t="s">
        <v>35740</v>
      </c>
      <c r="C6593" s="91" t="s">
        <v>35741</v>
      </c>
      <c r="D6593" s="91" t="s">
        <v>35742</v>
      </c>
      <c r="E6593" s="62" t="s">
        <v>31671</v>
      </c>
      <c r="F6593" s="62" t="s">
        <v>15768</v>
      </c>
    </row>
    <row r="6594" spans="1:6" x14ac:dyDescent="0.15">
      <c r="A6594" s="87" t="s">
        <v>35743</v>
      </c>
      <c r="B6594" s="91" t="s">
        <v>35744</v>
      </c>
      <c r="C6594" s="91" t="s">
        <v>35745</v>
      </c>
      <c r="D6594" s="91" t="s">
        <v>35745</v>
      </c>
      <c r="E6594" s="62" t="s">
        <v>31671</v>
      </c>
      <c r="F6594" s="62" t="s">
        <v>15764</v>
      </c>
    </row>
    <row r="6595" spans="1:6" x14ac:dyDescent="0.15">
      <c r="A6595" s="87" t="s">
        <v>2212</v>
      </c>
      <c r="B6595" s="91" t="s">
        <v>35746</v>
      </c>
      <c r="C6595" s="91" t="s">
        <v>35747</v>
      </c>
      <c r="D6595" s="91" t="s">
        <v>35748</v>
      </c>
      <c r="E6595" s="62" t="s">
        <v>31671</v>
      </c>
      <c r="F6595" s="62" t="s">
        <v>15764</v>
      </c>
    </row>
    <row r="6596" spans="1:6" x14ac:dyDescent="0.15">
      <c r="A6596" s="87" t="s">
        <v>2297</v>
      </c>
      <c r="B6596" s="91" t="s">
        <v>35749</v>
      </c>
      <c r="C6596" s="91" t="s">
        <v>35750</v>
      </c>
      <c r="D6596" s="91" t="s">
        <v>35751</v>
      </c>
      <c r="E6596" s="62" t="s">
        <v>31671</v>
      </c>
      <c r="F6596" s="62" t="s">
        <v>15764</v>
      </c>
    </row>
    <row r="6597" spans="1:6" x14ac:dyDescent="0.15">
      <c r="A6597" s="87" t="s">
        <v>6880</v>
      </c>
      <c r="B6597" s="91" t="s">
        <v>35752</v>
      </c>
      <c r="C6597" s="91" t="s">
        <v>35753</v>
      </c>
      <c r="D6597" s="91" t="s">
        <v>35754</v>
      </c>
      <c r="E6597" s="62" t="s">
        <v>31671</v>
      </c>
      <c r="F6597" s="62" t="s">
        <v>15768</v>
      </c>
    </row>
    <row r="6598" spans="1:6" x14ac:dyDescent="0.15">
      <c r="A6598" s="87" t="s">
        <v>6883</v>
      </c>
      <c r="B6598" s="91" t="s">
        <v>35755</v>
      </c>
      <c r="C6598" s="91" t="s">
        <v>35756</v>
      </c>
      <c r="D6598" s="91" t="s">
        <v>35757</v>
      </c>
      <c r="E6598" s="62" t="s">
        <v>31671</v>
      </c>
      <c r="F6598" s="62" t="s">
        <v>15768</v>
      </c>
    </row>
    <row r="6599" spans="1:6" x14ac:dyDescent="0.15">
      <c r="A6599" s="87" t="s">
        <v>6886</v>
      </c>
      <c r="B6599" s="91" t="s">
        <v>35758</v>
      </c>
      <c r="C6599" s="91" t="s">
        <v>35759</v>
      </c>
      <c r="D6599" s="91" t="s">
        <v>35760</v>
      </c>
      <c r="E6599" s="62" t="s">
        <v>31671</v>
      </c>
      <c r="F6599" s="62" t="s">
        <v>15768</v>
      </c>
    </row>
    <row r="6600" spans="1:6" x14ac:dyDescent="0.15">
      <c r="A6600" s="87" t="s">
        <v>6889</v>
      </c>
      <c r="B6600" s="91" t="s">
        <v>35761</v>
      </c>
      <c r="C6600" s="91" t="s">
        <v>35762</v>
      </c>
      <c r="D6600" s="91" t="s">
        <v>35763</v>
      </c>
      <c r="E6600" s="62" t="s">
        <v>31671</v>
      </c>
      <c r="F6600" s="62" t="s">
        <v>15768</v>
      </c>
    </row>
    <row r="6601" spans="1:6" x14ac:dyDescent="0.15">
      <c r="A6601" s="87" t="s">
        <v>6892</v>
      </c>
      <c r="B6601" s="91" t="s">
        <v>35764</v>
      </c>
      <c r="C6601" s="91" t="s">
        <v>35765</v>
      </c>
      <c r="D6601" s="91" t="s">
        <v>35766</v>
      </c>
      <c r="E6601" s="62" t="s">
        <v>31671</v>
      </c>
      <c r="F6601" s="62" t="s">
        <v>15768</v>
      </c>
    </row>
    <row r="6602" spans="1:6" x14ac:dyDescent="0.15">
      <c r="A6602" s="87" t="s">
        <v>6895</v>
      </c>
      <c r="B6602" s="91" t="s">
        <v>35767</v>
      </c>
      <c r="C6602" s="91" t="s">
        <v>35768</v>
      </c>
      <c r="D6602" s="91" t="s">
        <v>35769</v>
      </c>
      <c r="E6602" s="62" t="s">
        <v>31671</v>
      </c>
      <c r="F6602" s="62" t="s">
        <v>15768</v>
      </c>
    </row>
    <row r="6603" spans="1:6" x14ac:dyDescent="0.15">
      <c r="A6603" s="87" t="s">
        <v>6898</v>
      </c>
      <c r="B6603" s="91" t="s">
        <v>35770</v>
      </c>
      <c r="C6603" s="91" t="s">
        <v>35771</v>
      </c>
      <c r="D6603" s="91" t="s">
        <v>35772</v>
      </c>
      <c r="E6603" s="62" t="s">
        <v>31671</v>
      </c>
      <c r="F6603" s="62" t="s">
        <v>15768</v>
      </c>
    </row>
    <row r="6604" spans="1:6" x14ac:dyDescent="0.15">
      <c r="A6604" s="87" t="s">
        <v>6901</v>
      </c>
      <c r="B6604" s="91" t="s">
        <v>35773</v>
      </c>
      <c r="C6604" s="91" t="s">
        <v>35774</v>
      </c>
      <c r="D6604" s="91" t="s">
        <v>35775</v>
      </c>
      <c r="E6604" s="62" t="s">
        <v>31671</v>
      </c>
      <c r="F6604" s="62" t="s">
        <v>15768</v>
      </c>
    </row>
    <row r="6605" spans="1:6" x14ac:dyDescent="0.15">
      <c r="A6605" s="87" t="s">
        <v>6904</v>
      </c>
      <c r="B6605" s="91" t="s">
        <v>35776</v>
      </c>
      <c r="C6605" s="91" t="s">
        <v>35777</v>
      </c>
      <c r="D6605" s="91" t="s">
        <v>35778</v>
      </c>
      <c r="E6605" s="62" t="s">
        <v>31671</v>
      </c>
      <c r="F6605" s="62" t="s">
        <v>15768</v>
      </c>
    </row>
    <row r="6606" spans="1:6" x14ac:dyDescent="0.15">
      <c r="A6606" s="87" t="s">
        <v>6906</v>
      </c>
      <c r="B6606" s="91" t="s">
        <v>35779</v>
      </c>
      <c r="C6606" s="91" t="s">
        <v>35780</v>
      </c>
      <c r="D6606" s="91" t="s">
        <v>35781</v>
      </c>
      <c r="E6606" s="62" t="s">
        <v>31671</v>
      </c>
      <c r="F6606" s="62" t="s">
        <v>15768</v>
      </c>
    </row>
    <row r="6607" spans="1:6" x14ac:dyDescent="0.15">
      <c r="A6607" s="87" t="s">
        <v>6909</v>
      </c>
      <c r="B6607" s="91" t="s">
        <v>35782</v>
      </c>
      <c r="C6607" s="91" t="s">
        <v>35783</v>
      </c>
      <c r="D6607" s="91" t="s">
        <v>35784</v>
      </c>
      <c r="E6607" s="62" t="s">
        <v>31671</v>
      </c>
      <c r="F6607" s="62" t="s">
        <v>15768</v>
      </c>
    </row>
    <row r="6608" spans="1:6" x14ac:dyDescent="0.15">
      <c r="A6608" s="87" t="s">
        <v>6912</v>
      </c>
      <c r="B6608" s="91" t="s">
        <v>35785</v>
      </c>
      <c r="C6608" s="91" t="s">
        <v>35786</v>
      </c>
      <c r="D6608" s="91" t="s">
        <v>35787</v>
      </c>
      <c r="E6608" s="62" t="s">
        <v>31671</v>
      </c>
      <c r="F6608" s="62" t="s">
        <v>15768</v>
      </c>
    </row>
    <row r="6609" spans="1:6" x14ac:dyDescent="0.15">
      <c r="A6609" s="87" t="s">
        <v>6915</v>
      </c>
      <c r="B6609" s="91" t="s">
        <v>35788</v>
      </c>
      <c r="C6609" s="91" t="s">
        <v>35789</v>
      </c>
      <c r="D6609" s="91" t="s">
        <v>35790</v>
      </c>
      <c r="E6609" s="62" t="s">
        <v>31671</v>
      </c>
      <c r="F6609" s="62" t="s">
        <v>15768</v>
      </c>
    </row>
    <row r="6610" spans="1:6" x14ac:dyDescent="0.15">
      <c r="A6610" s="87" t="s">
        <v>6918</v>
      </c>
      <c r="B6610" s="91" t="s">
        <v>35791</v>
      </c>
      <c r="C6610" s="91" t="s">
        <v>35792</v>
      </c>
      <c r="D6610" s="91" t="s">
        <v>35793</v>
      </c>
      <c r="E6610" s="62" t="s">
        <v>31671</v>
      </c>
      <c r="F6610" s="62" t="s">
        <v>15768</v>
      </c>
    </row>
    <row r="6611" spans="1:6" x14ac:dyDescent="0.15">
      <c r="A6611" s="87" t="s">
        <v>6921</v>
      </c>
      <c r="B6611" s="91" t="s">
        <v>35794</v>
      </c>
      <c r="C6611" s="91" t="s">
        <v>35795</v>
      </c>
      <c r="D6611" s="91" t="s">
        <v>35796</v>
      </c>
      <c r="E6611" s="62" t="s">
        <v>31671</v>
      </c>
      <c r="F6611" s="62" t="s">
        <v>15768</v>
      </c>
    </row>
    <row r="6612" spans="1:6" x14ac:dyDescent="0.15">
      <c r="A6612" s="87" t="s">
        <v>6924</v>
      </c>
      <c r="B6612" s="91" t="s">
        <v>35797</v>
      </c>
      <c r="C6612" s="91" t="s">
        <v>35798</v>
      </c>
      <c r="D6612" s="91" t="s">
        <v>35799</v>
      </c>
      <c r="E6612" s="62" t="s">
        <v>31671</v>
      </c>
      <c r="F6612" s="62" t="s">
        <v>15768</v>
      </c>
    </row>
    <row r="6613" spans="1:6" x14ac:dyDescent="0.15">
      <c r="A6613" s="87" t="s">
        <v>6927</v>
      </c>
      <c r="B6613" s="91" t="s">
        <v>35800</v>
      </c>
      <c r="C6613" s="91" t="s">
        <v>35801</v>
      </c>
      <c r="D6613" s="91" t="s">
        <v>35802</v>
      </c>
      <c r="E6613" s="62" t="s">
        <v>31671</v>
      </c>
      <c r="F6613" s="62" t="s">
        <v>15768</v>
      </c>
    </row>
    <row r="6614" spans="1:6" x14ac:dyDescent="0.15">
      <c r="A6614" s="87" t="s">
        <v>6930</v>
      </c>
      <c r="B6614" s="91" t="s">
        <v>35803</v>
      </c>
      <c r="C6614" s="91" t="s">
        <v>35804</v>
      </c>
      <c r="D6614" s="91" t="s">
        <v>35805</v>
      </c>
      <c r="E6614" s="62" t="s">
        <v>31671</v>
      </c>
      <c r="F6614" s="62" t="s">
        <v>15768</v>
      </c>
    </row>
    <row r="6615" spans="1:6" x14ac:dyDescent="0.15">
      <c r="A6615" s="87" t="s">
        <v>6933</v>
      </c>
      <c r="B6615" s="91" t="s">
        <v>35806</v>
      </c>
      <c r="C6615" s="91" t="s">
        <v>35807</v>
      </c>
      <c r="D6615" s="91" t="s">
        <v>35808</v>
      </c>
      <c r="E6615" s="62" t="s">
        <v>31671</v>
      </c>
      <c r="F6615" s="62" t="s">
        <v>15768</v>
      </c>
    </row>
    <row r="6616" spans="1:6" x14ac:dyDescent="0.15">
      <c r="A6616" s="87" t="s">
        <v>6936</v>
      </c>
      <c r="B6616" s="91" t="s">
        <v>35809</v>
      </c>
      <c r="C6616" s="91" t="s">
        <v>35810</v>
      </c>
      <c r="D6616" s="91" t="s">
        <v>35811</v>
      </c>
      <c r="E6616" s="62" t="s">
        <v>31671</v>
      </c>
      <c r="F6616" s="62" t="s">
        <v>15768</v>
      </c>
    </row>
    <row r="6617" spans="1:6" x14ac:dyDescent="0.15">
      <c r="A6617" s="87" t="s">
        <v>6939</v>
      </c>
      <c r="B6617" s="91" t="s">
        <v>35812</v>
      </c>
      <c r="C6617" s="91" t="s">
        <v>35813</v>
      </c>
      <c r="D6617" s="91" t="s">
        <v>35814</v>
      </c>
      <c r="E6617" s="62" t="s">
        <v>31671</v>
      </c>
      <c r="F6617" s="62" t="s">
        <v>15768</v>
      </c>
    </row>
    <row r="6618" spans="1:6" x14ac:dyDescent="0.15">
      <c r="A6618" s="87" t="s">
        <v>6942</v>
      </c>
      <c r="B6618" s="91" t="s">
        <v>35815</v>
      </c>
      <c r="C6618" s="91" t="s">
        <v>35816</v>
      </c>
      <c r="D6618" s="91" t="s">
        <v>35817</v>
      </c>
      <c r="E6618" s="62" t="s">
        <v>31671</v>
      </c>
      <c r="F6618" s="62" t="s">
        <v>15768</v>
      </c>
    </row>
    <row r="6619" spans="1:6" x14ac:dyDescent="0.15">
      <c r="A6619" s="87" t="s">
        <v>6945</v>
      </c>
      <c r="B6619" s="91" t="s">
        <v>35818</v>
      </c>
      <c r="C6619" s="91" t="s">
        <v>35819</v>
      </c>
      <c r="D6619" s="91" t="s">
        <v>35820</v>
      </c>
      <c r="E6619" s="62" t="s">
        <v>31671</v>
      </c>
      <c r="F6619" s="62" t="s">
        <v>15768</v>
      </c>
    </row>
    <row r="6620" spans="1:6" x14ac:dyDescent="0.15">
      <c r="A6620" s="87" t="s">
        <v>6948</v>
      </c>
      <c r="B6620" s="91" t="s">
        <v>35821</v>
      </c>
      <c r="C6620" s="91" t="s">
        <v>35822</v>
      </c>
      <c r="D6620" s="91" t="s">
        <v>35823</v>
      </c>
      <c r="E6620" s="62" t="s">
        <v>31671</v>
      </c>
      <c r="F6620" s="62" t="s">
        <v>15768</v>
      </c>
    </row>
    <row r="6621" spans="1:6" x14ac:dyDescent="0.15">
      <c r="A6621" s="87" t="s">
        <v>6951</v>
      </c>
      <c r="B6621" s="91" t="s">
        <v>35824</v>
      </c>
      <c r="C6621" s="91" t="s">
        <v>35825</v>
      </c>
      <c r="D6621" s="91" t="s">
        <v>35826</v>
      </c>
      <c r="E6621" s="62" t="s">
        <v>31671</v>
      </c>
      <c r="F6621" s="62" t="s">
        <v>15768</v>
      </c>
    </row>
    <row r="6622" spans="1:6" x14ac:dyDescent="0.15">
      <c r="A6622" s="87" t="s">
        <v>6954</v>
      </c>
      <c r="B6622" s="91" t="s">
        <v>35827</v>
      </c>
      <c r="C6622" s="91" t="s">
        <v>35828</v>
      </c>
      <c r="D6622" s="91" t="s">
        <v>35829</v>
      </c>
      <c r="E6622" s="62" t="s">
        <v>31671</v>
      </c>
      <c r="F6622" s="62" t="s">
        <v>15768</v>
      </c>
    </row>
    <row r="6623" spans="1:6" x14ac:dyDescent="0.15">
      <c r="A6623" s="87" t="s">
        <v>6957</v>
      </c>
      <c r="B6623" s="91" t="s">
        <v>35830</v>
      </c>
      <c r="C6623" s="91" t="s">
        <v>35831</v>
      </c>
      <c r="D6623" s="91" t="s">
        <v>35832</v>
      </c>
      <c r="E6623" s="62" t="s">
        <v>31671</v>
      </c>
      <c r="F6623" s="62" t="s">
        <v>15768</v>
      </c>
    </row>
    <row r="6624" spans="1:6" x14ac:dyDescent="0.15">
      <c r="A6624" s="87" t="s">
        <v>6960</v>
      </c>
      <c r="B6624" s="91" t="s">
        <v>35833</v>
      </c>
      <c r="C6624" s="91" t="s">
        <v>35834</v>
      </c>
      <c r="D6624" s="91" t="s">
        <v>35835</v>
      </c>
      <c r="E6624" s="62" t="s">
        <v>31671</v>
      </c>
      <c r="F6624" s="62" t="s">
        <v>15768</v>
      </c>
    </row>
    <row r="6625" spans="1:6" x14ac:dyDescent="0.15">
      <c r="A6625" s="87" t="s">
        <v>6963</v>
      </c>
      <c r="B6625" s="91" t="s">
        <v>35836</v>
      </c>
      <c r="C6625" s="91" t="s">
        <v>35837</v>
      </c>
      <c r="D6625" s="91" t="s">
        <v>35838</v>
      </c>
      <c r="E6625" s="62" t="s">
        <v>31671</v>
      </c>
      <c r="F6625" s="62" t="s">
        <v>15768</v>
      </c>
    </row>
    <row r="6626" spans="1:6" x14ac:dyDescent="0.15">
      <c r="A6626" s="87" t="s">
        <v>6965</v>
      </c>
      <c r="B6626" s="91" t="s">
        <v>35839</v>
      </c>
      <c r="C6626" s="91" t="s">
        <v>35840</v>
      </c>
      <c r="D6626" s="91" t="s">
        <v>35841</v>
      </c>
      <c r="E6626" s="62" t="s">
        <v>31671</v>
      </c>
      <c r="F6626" s="62" t="s">
        <v>15768</v>
      </c>
    </row>
    <row r="6627" spans="1:6" x14ac:dyDescent="0.15">
      <c r="A6627" s="87" t="s">
        <v>6967</v>
      </c>
      <c r="B6627" s="91" t="s">
        <v>35842</v>
      </c>
      <c r="C6627" s="91" t="s">
        <v>35843</v>
      </c>
      <c r="D6627" s="91" t="s">
        <v>35844</v>
      </c>
      <c r="E6627" s="62" t="s">
        <v>31671</v>
      </c>
      <c r="F6627" s="62" t="s">
        <v>15768</v>
      </c>
    </row>
    <row r="6628" spans="1:6" x14ac:dyDescent="0.15">
      <c r="A6628" s="87" t="s">
        <v>6970</v>
      </c>
      <c r="B6628" s="91" t="s">
        <v>35845</v>
      </c>
      <c r="C6628" s="91" t="s">
        <v>35846</v>
      </c>
      <c r="D6628" s="91" t="s">
        <v>35847</v>
      </c>
      <c r="E6628" s="62" t="s">
        <v>31671</v>
      </c>
      <c r="F6628" s="62" t="s">
        <v>15768</v>
      </c>
    </row>
    <row r="6629" spans="1:6" x14ac:dyDescent="0.15">
      <c r="A6629" s="87" t="s">
        <v>6973</v>
      </c>
      <c r="B6629" s="91" t="s">
        <v>35848</v>
      </c>
      <c r="C6629" s="91" t="s">
        <v>35849</v>
      </c>
      <c r="D6629" s="91" t="s">
        <v>35850</v>
      </c>
      <c r="E6629" s="62" t="s">
        <v>31671</v>
      </c>
      <c r="F6629" s="62" t="s">
        <v>15768</v>
      </c>
    </row>
    <row r="6630" spans="1:6" x14ac:dyDescent="0.15">
      <c r="A6630" s="87" t="s">
        <v>6976</v>
      </c>
      <c r="B6630" s="91" t="s">
        <v>35851</v>
      </c>
      <c r="C6630" s="91" t="s">
        <v>35852</v>
      </c>
      <c r="D6630" s="91" t="s">
        <v>35853</v>
      </c>
      <c r="E6630" s="62" t="s">
        <v>31671</v>
      </c>
      <c r="F6630" s="62" t="s">
        <v>15768</v>
      </c>
    </row>
    <row r="6631" spans="1:6" x14ac:dyDescent="0.15">
      <c r="A6631" s="87" t="s">
        <v>6979</v>
      </c>
      <c r="B6631" s="91" t="s">
        <v>35854</v>
      </c>
      <c r="C6631" s="91" t="s">
        <v>35855</v>
      </c>
      <c r="D6631" s="91" t="s">
        <v>35856</v>
      </c>
      <c r="E6631" s="62" t="s">
        <v>31671</v>
      </c>
      <c r="F6631" s="62" t="s">
        <v>15768</v>
      </c>
    </row>
    <row r="6632" spans="1:6" x14ac:dyDescent="0.15">
      <c r="A6632" s="87" t="s">
        <v>6982</v>
      </c>
      <c r="B6632" s="91" t="s">
        <v>35857</v>
      </c>
      <c r="C6632" s="91" t="s">
        <v>35858</v>
      </c>
      <c r="D6632" s="91" t="s">
        <v>35859</v>
      </c>
      <c r="E6632" s="62" t="s">
        <v>31671</v>
      </c>
      <c r="F6632" s="62" t="s">
        <v>15768</v>
      </c>
    </row>
    <row r="6633" spans="1:6" x14ac:dyDescent="0.15">
      <c r="A6633" s="87" t="s">
        <v>6983</v>
      </c>
      <c r="B6633" s="91" t="s">
        <v>35860</v>
      </c>
      <c r="C6633" s="91" t="s">
        <v>35861</v>
      </c>
      <c r="D6633" s="91" t="s">
        <v>35862</v>
      </c>
      <c r="E6633" s="62" t="s">
        <v>31671</v>
      </c>
      <c r="F6633" s="62" t="s">
        <v>15768</v>
      </c>
    </row>
    <row r="6634" spans="1:6" x14ac:dyDescent="0.15">
      <c r="A6634" s="87" t="s">
        <v>6986</v>
      </c>
      <c r="B6634" s="91" t="s">
        <v>35863</v>
      </c>
      <c r="C6634" s="91" t="s">
        <v>35864</v>
      </c>
      <c r="D6634" s="91" t="s">
        <v>35865</v>
      </c>
      <c r="E6634" s="62" t="s">
        <v>31671</v>
      </c>
      <c r="F6634" s="62" t="s">
        <v>15768</v>
      </c>
    </row>
    <row r="6635" spans="1:6" x14ac:dyDescent="0.15">
      <c r="A6635" s="87" t="s">
        <v>6989</v>
      </c>
      <c r="B6635" s="91" t="s">
        <v>35866</v>
      </c>
      <c r="C6635" s="91" t="s">
        <v>35867</v>
      </c>
      <c r="D6635" s="91" t="s">
        <v>35868</v>
      </c>
      <c r="E6635" s="62" t="s">
        <v>31671</v>
      </c>
      <c r="F6635" s="62" t="s">
        <v>15768</v>
      </c>
    </row>
    <row r="6636" spans="1:6" x14ac:dyDescent="0.15">
      <c r="A6636" s="87" t="s">
        <v>6992</v>
      </c>
      <c r="B6636" s="91" t="s">
        <v>35869</v>
      </c>
      <c r="C6636" s="91" t="s">
        <v>35870</v>
      </c>
      <c r="D6636" s="91" t="s">
        <v>35871</v>
      </c>
      <c r="E6636" s="62" t="s">
        <v>31671</v>
      </c>
      <c r="F6636" s="62" t="s">
        <v>15768</v>
      </c>
    </row>
    <row r="6637" spans="1:6" x14ac:dyDescent="0.15">
      <c r="A6637" s="87" t="s">
        <v>6995</v>
      </c>
      <c r="B6637" s="91" t="s">
        <v>35872</v>
      </c>
      <c r="C6637" s="91" t="s">
        <v>35873</v>
      </c>
      <c r="D6637" s="91" t="s">
        <v>35874</v>
      </c>
      <c r="E6637" s="62" t="s">
        <v>31671</v>
      </c>
      <c r="F6637" s="62" t="s">
        <v>15768</v>
      </c>
    </row>
    <row r="6638" spans="1:6" x14ac:dyDescent="0.15">
      <c r="A6638" s="87" t="s">
        <v>6998</v>
      </c>
      <c r="B6638" s="91" t="s">
        <v>35875</v>
      </c>
      <c r="C6638" s="91" t="s">
        <v>35876</v>
      </c>
      <c r="D6638" s="91" t="s">
        <v>35877</v>
      </c>
      <c r="E6638" s="62" t="s">
        <v>31671</v>
      </c>
      <c r="F6638" s="62" t="s">
        <v>15768</v>
      </c>
    </row>
    <row r="6639" spans="1:6" x14ac:dyDescent="0.15">
      <c r="A6639" s="87" t="s">
        <v>7001</v>
      </c>
      <c r="B6639" s="91" t="s">
        <v>35878</v>
      </c>
      <c r="C6639" s="91" t="s">
        <v>35879</v>
      </c>
      <c r="D6639" s="91" t="s">
        <v>35880</v>
      </c>
      <c r="E6639" s="62" t="s">
        <v>31671</v>
      </c>
      <c r="F6639" s="62" t="s">
        <v>15768</v>
      </c>
    </row>
    <row r="6640" spans="1:6" x14ac:dyDescent="0.15">
      <c r="A6640" s="87" t="s">
        <v>7004</v>
      </c>
      <c r="B6640" s="91" t="s">
        <v>35881</v>
      </c>
      <c r="C6640" s="91" t="s">
        <v>35882</v>
      </c>
      <c r="D6640" s="91" t="s">
        <v>35883</v>
      </c>
      <c r="E6640" s="62" t="s">
        <v>31671</v>
      </c>
      <c r="F6640" s="62" t="s">
        <v>15768</v>
      </c>
    </row>
    <row r="6641" spans="1:6" x14ac:dyDescent="0.15">
      <c r="A6641" s="87" t="s">
        <v>7007</v>
      </c>
      <c r="B6641" s="91" t="s">
        <v>35884</v>
      </c>
      <c r="C6641" s="91" t="s">
        <v>35885</v>
      </c>
      <c r="D6641" s="91" t="s">
        <v>35886</v>
      </c>
      <c r="E6641" s="62" t="s">
        <v>31671</v>
      </c>
      <c r="F6641" s="62" t="s">
        <v>15768</v>
      </c>
    </row>
    <row r="6642" spans="1:6" x14ac:dyDescent="0.15">
      <c r="A6642" s="87" t="s">
        <v>7010</v>
      </c>
      <c r="B6642" s="91" t="s">
        <v>35887</v>
      </c>
      <c r="C6642" s="91" t="s">
        <v>35888</v>
      </c>
      <c r="D6642" s="91" t="s">
        <v>35889</v>
      </c>
      <c r="E6642" s="62" t="s">
        <v>31671</v>
      </c>
      <c r="F6642" s="62" t="s">
        <v>15768</v>
      </c>
    </row>
    <row r="6643" spans="1:6" x14ac:dyDescent="0.15">
      <c r="A6643" s="87" t="s">
        <v>7013</v>
      </c>
      <c r="B6643" s="91" t="s">
        <v>35890</v>
      </c>
      <c r="C6643" s="91" t="s">
        <v>35891</v>
      </c>
      <c r="D6643" s="91" t="s">
        <v>35892</v>
      </c>
      <c r="E6643" s="62" t="s">
        <v>31671</v>
      </c>
      <c r="F6643" s="62" t="s">
        <v>15768</v>
      </c>
    </row>
    <row r="6644" spans="1:6" x14ac:dyDescent="0.15">
      <c r="A6644" s="87" t="s">
        <v>7016</v>
      </c>
      <c r="B6644" s="91" t="s">
        <v>35893</v>
      </c>
      <c r="C6644" s="91" t="s">
        <v>35894</v>
      </c>
      <c r="D6644" s="91" t="s">
        <v>35895</v>
      </c>
      <c r="E6644" s="62" t="s">
        <v>31671</v>
      </c>
      <c r="F6644" s="62" t="s">
        <v>15768</v>
      </c>
    </row>
    <row r="6645" spans="1:6" x14ac:dyDescent="0.15">
      <c r="A6645" s="87" t="s">
        <v>7019</v>
      </c>
      <c r="B6645" s="91" t="s">
        <v>35896</v>
      </c>
      <c r="C6645" s="91" t="s">
        <v>35897</v>
      </c>
      <c r="D6645" s="91" t="s">
        <v>35898</v>
      </c>
      <c r="E6645" s="62" t="s">
        <v>31671</v>
      </c>
      <c r="F6645" s="62" t="s">
        <v>15768</v>
      </c>
    </row>
    <row r="6646" spans="1:6" x14ac:dyDescent="0.15">
      <c r="A6646" s="87" t="s">
        <v>7021</v>
      </c>
      <c r="B6646" s="91" t="s">
        <v>35899</v>
      </c>
      <c r="C6646" s="91" t="s">
        <v>35900</v>
      </c>
      <c r="D6646" s="91" t="s">
        <v>35901</v>
      </c>
      <c r="E6646" s="62" t="s">
        <v>31671</v>
      </c>
      <c r="F6646" s="62" t="s">
        <v>15768</v>
      </c>
    </row>
    <row r="6647" spans="1:6" x14ac:dyDescent="0.15">
      <c r="A6647" s="87" t="s">
        <v>7024</v>
      </c>
      <c r="B6647" s="91" t="s">
        <v>35902</v>
      </c>
      <c r="C6647" s="91" t="s">
        <v>35903</v>
      </c>
      <c r="D6647" s="91" t="s">
        <v>35904</v>
      </c>
      <c r="E6647" s="62" t="s">
        <v>31671</v>
      </c>
      <c r="F6647" s="62" t="s">
        <v>15768</v>
      </c>
    </row>
    <row r="6648" spans="1:6" x14ac:dyDescent="0.15">
      <c r="A6648" s="87" t="s">
        <v>7027</v>
      </c>
      <c r="B6648" s="91" t="s">
        <v>35905</v>
      </c>
      <c r="C6648" s="91" t="s">
        <v>35906</v>
      </c>
      <c r="D6648" s="91" t="s">
        <v>35907</v>
      </c>
      <c r="E6648" s="62" t="s">
        <v>31671</v>
      </c>
      <c r="F6648" s="62" t="s">
        <v>15768</v>
      </c>
    </row>
    <row r="6649" spans="1:6" x14ac:dyDescent="0.15">
      <c r="A6649" s="87" t="s">
        <v>7030</v>
      </c>
      <c r="B6649" s="91" t="s">
        <v>35908</v>
      </c>
      <c r="C6649" s="91" t="s">
        <v>35909</v>
      </c>
      <c r="D6649" s="91" t="s">
        <v>35910</v>
      </c>
      <c r="E6649" s="62" t="s">
        <v>31671</v>
      </c>
      <c r="F6649" s="62" t="s">
        <v>15768</v>
      </c>
    </row>
    <row r="6650" spans="1:6" x14ac:dyDescent="0.15">
      <c r="A6650" s="87" t="s">
        <v>7033</v>
      </c>
      <c r="B6650" s="91" t="s">
        <v>35911</v>
      </c>
      <c r="C6650" s="91" t="s">
        <v>35912</v>
      </c>
      <c r="D6650" s="91" t="s">
        <v>35913</v>
      </c>
      <c r="E6650" s="62" t="s">
        <v>31671</v>
      </c>
      <c r="F6650" s="62" t="s">
        <v>15768</v>
      </c>
    </row>
    <row r="6651" spans="1:6" x14ac:dyDescent="0.15">
      <c r="A6651" s="87" t="s">
        <v>7036</v>
      </c>
      <c r="B6651" s="91" t="s">
        <v>35914</v>
      </c>
      <c r="C6651" s="91" t="s">
        <v>35915</v>
      </c>
      <c r="D6651" s="91" t="s">
        <v>35916</v>
      </c>
      <c r="E6651" s="62" t="s">
        <v>31671</v>
      </c>
      <c r="F6651" s="62" t="s">
        <v>15768</v>
      </c>
    </row>
    <row r="6652" spans="1:6" x14ac:dyDescent="0.15">
      <c r="A6652" s="87" t="s">
        <v>7039</v>
      </c>
      <c r="B6652" s="91" t="s">
        <v>35917</v>
      </c>
      <c r="C6652" s="91" t="s">
        <v>35918</v>
      </c>
      <c r="D6652" s="91" t="s">
        <v>35919</v>
      </c>
      <c r="E6652" s="62" t="s">
        <v>31671</v>
      </c>
      <c r="F6652" s="62" t="s">
        <v>15768</v>
      </c>
    </row>
    <row r="6653" spans="1:6" x14ac:dyDescent="0.15">
      <c r="A6653" s="87" t="s">
        <v>7042</v>
      </c>
      <c r="B6653" s="91" t="s">
        <v>35920</v>
      </c>
      <c r="C6653" s="91" t="s">
        <v>35921</v>
      </c>
      <c r="D6653" s="91" t="s">
        <v>35922</v>
      </c>
      <c r="E6653" s="62" t="s">
        <v>31671</v>
      </c>
      <c r="F6653" s="62" t="s">
        <v>15768</v>
      </c>
    </row>
    <row r="6654" spans="1:6" x14ac:dyDescent="0.15">
      <c r="A6654" s="87" t="s">
        <v>7045</v>
      </c>
      <c r="B6654" s="91" t="s">
        <v>35923</v>
      </c>
      <c r="C6654" s="91" t="s">
        <v>35924</v>
      </c>
      <c r="D6654" s="91" t="s">
        <v>35925</v>
      </c>
      <c r="E6654" s="62" t="s">
        <v>31671</v>
      </c>
      <c r="F6654" s="62" t="s">
        <v>15768</v>
      </c>
    </row>
    <row r="6655" spans="1:6" x14ac:dyDescent="0.15">
      <c r="A6655" s="87" t="s">
        <v>7048</v>
      </c>
      <c r="B6655" s="91" t="s">
        <v>35926</v>
      </c>
      <c r="C6655" s="91" t="s">
        <v>35927</v>
      </c>
      <c r="D6655" s="91" t="s">
        <v>35928</v>
      </c>
      <c r="E6655" s="62" t="s">
        <v>31671</v>
      </c>
      <c r="F6655" s="62" t="s">
        <v>15768</v>
      </c>
    </row>
    <row r="6656" spans="1:6" x14ac:dyDescent="0.15">
      <c r="A6656" s="87" t="s">
        <v>7051</v>
      </c>
      <c r="B6656" s="91" t="s">
        <v>35929</v>
      </c>
      <c r="C6656" s="91" t="s">
        <v>35930</v>
      </c>
      <c r="D6656" s="91" t="s">
        <v>35931</v>
      </c>
      <c r="E6656" s="62" t="s">
        <v>31671</v>
      </c>
      <c r="F6656" s="62" t="s">
        <v>15768</v>
      </c>
    </row>
    <row r="6657" spans="1:6" x14ac:dyDescent="0.15">
      <c r="A6657" s="87" t="s">
        <v>7054</v>
      </c>
      <c r="B6657" s="91" t="s">
        <v>35932</v>
      </c>
      <c r="C6657" s="91" t="s">
        <v>35933</v>
      </c>
      <c r="D6657" s="91" t="s">
        <v>35934</v>
      </c>
      <c r="E6657" s="62" t="s">
        <v>31671</v>
      </c>
      <c r="F6657" s="62" t="s">
        <v>15768</v>
      </c>
    </row>
    <row r="6658" spans="1:6" x14ac:dyDescent="0.15">
      <c r="A6658" s="87" t="s">
        <v>7057</v>
      </c>
      <c r="B6658" s="91" t="s">
        <v>35935</v>
      </c>
      <c r="C6658" s="91" t="s">
        <v>35936</v>
      </c>
      <c r="D6658" s="91" t="s">
        <v>35937</v>
      </c>
      <c r="E6658" s="62" t="s">
        <v>31671</v>
      </c>
      <c r="F6658" s="62" t="s">
        <v>15768</v>
      </c>
    </row>
    <row r="6659" spans="1:6" x14ac:dyDescent="0.15">
      <c r="A6659" s="87" t="s">
        <v>7060</v>
      </c>
      <c r="B6659" s="91" t="s">
        <v>35938</v>
      </c>
      <c r="C6659" s="91" t="s">
        <v>35939</v>
      </c>
      <c r="D6659" s="91" t="s">
        <v>35940</v>
      </c>
      <c r="E6659" s="62" t="s">
        <v>31671</v>
      </c>
      <c r="F6659" s="62" t="s">
        <v>15768</v>
      </c>
    </row>
    <row r="6660" spans="1:6" x14ac:dyDescent="0.15">
      <c r="A6660" s="87" t="s">
        <v>7063</v>
      </c>
      <c r="B6660" s="91" t="s">
        <v>35941</v>
      </c>
      <c r="C6660" s="91" t="s">
        <v>35942</v>
      </c>
      <c r="D6660" s="91" t="s">
        <v>35943</v>
      </c>
      <c r="E6660" s="62" t="s">
        <v>31671</v>
      </c>
      <c r="F6660" s="62" t="s">
        <v>15768</v>
      </c>
    </row>
    <row r="6661" spans="1:6" x14ac:dyDescent="0.15">
      <c r="A6661" s="87" t="s">
        <v>7066</v>
      </c>
      <c r="B6661" s="91" t="s">
        <v>35944</v>
      </c>
      <c r="C6661" s="91" t="s">
        <v>35945</v>
      </c>
      <c r="D6661" s="91" t="s">
        <v>35946</v>
      </c>
      <c r="E6661" s="62" t="s">
        <v>31671</v>
      </c>
      <c r="F6661" s="62" t="s">
        <v>15768</v>
      </c>
    </row>
    <row r="6662" spans="1:6" x14ac:dyDescent="0.15">
      <c r="A6662" s="87" t="s">
        <v>7069</v>
      </c>
      <c r="B6662" s="91" t="s">
        <v>35947</v>
      </c>
      <c r="C6662" s="91" t="s">
        <v>35948</v>
      </c>
      <c r="D6662" s="91" t="s">
        <v>35949</v>
      </c>
      <c r="E6662" s="62" t="s">
        <v>31671</v>
      </c>
      <c r="F6662" s="62" t="s">
        <v>15768</v>
      </c>
    </row>
    <row r="6663" spans="1:6" x14ac:dyDescent="0.15">
      <c r="A6663" s="87" t="s">
        <v>7072</v>
      </c>
      <c r="B6663" s="91" t="s">
        <v>35950</v>
      </c>
      <c r="C6663" s="91" t="s">
        <v>35951</v>
      </c>
      <c r="D6663" s="91" t="s">
        <v>35952</v>
      </c>
      <c r="E6663" s="62" t="s">
        <v>31671</v>
      </c>
      <c r="F6663" s="62" t="s">
        <v>15768</v>
      </c>
    </row>
    <row r="6664" spans="1:6" x14ac:dyDescent="0.15">
      <c r="A6664" s="87" t="s">
        <v>7074</v>
      </c>
      <c r="B6664" s="91" t="s">
        <v>35953</v>
      </c>
      <c r="C6664" s="91" t="s">
        <v>35954</v>
      </c>
      <c r="D6664" s="91" t="s">
        <v>35955</v>
      </c>
      <c r="E6664" s="62" t="s">
        <v>31671</v>
      </c>
      <c r="F6664" s="62" t="s">
        <v>15768</v>
      </c>
    </row>
    <row r="6665" spans="1:6" x14ac:dyDescent="0.15">
      <c r="A6665" s="87" t="s">
        <v>7077</v>
      </c>
      <c r="B6665" s="91" t="s">
        <v>35956</v>
      </c>
      <c r="C6665" s="91" t="s">
        <v>35957</v>
      </c>
      <c r="D6665" s="91" t="s">
        <v>35958</v>
      </c>
      <c r="E6665" s="62" t="s">
        <v>31671</v>
      </c>
      <c r="F6665" s="62" t="s">
        <v>15768</v>
      </c>
    </row>
    <row r="6666" spans="1:6" x14ac:dyDescent="0.15">
      <c r="A6666" s="87" t="s">
        <v>7080</v>
      </c>
      <c r="B6666" s="91" t="s">
        <v>35959</v>
      </c>
      <c r="C6666" s="91" t="s">
        <v>35960</v>
      </c>
      <c r="D6666" s="91" t="s">
        <v>35961</v>
      </c>
      <c r="E6666" s="62" t="s">
        <v>31671</v>
      </c>
      <c r="F6666" s="62" t="s">
        <v>15768</v>
      </c>
    </row>
    <row r="6667" spans="1:6" x14ac:dyDescent="0.15">
      <c r="A6667" s="87" t="s">
        <v>7082</v>
      </c>
      <c r="B6667" s="91" t="s">
        <v>35962</v>
      </c>
      <c r="C6667" s="91" t="s">
        <v>35963</v>
      </c>
      <c r="D6667" s="91" t="s">
        <v>35964</v>
      </c>
      <c r="E6667" s="62" t="s">
        <v>31671</v>
      </c>
      <c r="F6667" s="62" t="s">
        <v>15768</v>
      </c>
    </row>
    <row r="6668" spans="1:6" x14ac:dyDescent="0.15">
      <c r="A6668" s="87" t="s">
        <v>7085</v>
      </c>
      <c r="B6668" s="91" t="s">
        <v>35965</v>
      </c>
      <c r="C6668" s="91" t="s">
        <v>35966</v>
      </c>
      <c r="D6668" s="91" t="s">
        <v>35967</v>
      </c>
      <c r="E6668" s="62" t="s">
        <v>31671</v>
      </c>
      <c r="F6668" s="62" t="s">
        <v>15768</v>
      </c>
    </row>
    <row r="6669" spans="1:6" x14ac:dyDescent="0.15">
      <c r="A6669" s="87" t="s">
        <v>7088</v>
      </c>
      <c r="B6669" s="91" t="s">
        <v>35968</v>
      </c>
      <c r="C6669" s="91" t="s">
        <v>35969</v>
      </c>
      <c r="D6669" s="91" t="s">
        <v>35970</v>
      </c>
      <c r="E6669" s="62" t="s">
        <v>31671</v>
      </c>
      <c r="F6669" s="62" t="s">
        <v>15768</v>
      </c>
    </row>
    <row r="6670" spans="1:6" x14ac:dyDescent="0.15">
      <c r="A6670" s="87" t="s">
        <v>7091</v>
      </c>
      <c r="B6670" s="91" t="s">
        <v>35971</v>
      </c>
      <c r="C6670" s="91" t="s">
        <v>35972</v>
      </c>
      <c r="D6670" s="91" t="s">
        <v>35973</v>
      </c>
      <c r="E6670" s="62" t="s">
        <v>31671</v>
      </c>
      <c r="F6670" s="62" t="s">
        <v>15768</v>
      </c>
    </row>
    <row r="6671" spans="1:6" x14ac:dyDescent="0.15">
      <c r="A6671" s="87" t="s">
        <v>7094</v>
      </c>
      <c r="B6671" s="91" t="s">
        <v>35974</v>
      </c>
      <c r="C6671" s="91" t="s">
        <v>35975</v>
      </c>
      <c r="D6671" s="91" t="s">
        <v>35976</v>
      </c>
      <c r="E6671" s="62" t="s">
        <v>31671</v>
      </c>
      <c r="F6671" s="62" t="s">
        <v>15768</v>
      </c>
    </row>
    <row r="6672" spans="1:6" x14ac:dyDescent="0.15">
      <c r="A6672" s="87" t="s">
        <v>7097</v>
      </c>
      <c r="B6672" s="91" t="s">
        <v>35977</v>
      </c>
      <c r="C6672" s="91" t="s">
        <v>35978</v>
      </c>
      <c r="D6672" s="91" t="s">
        <v>35979</v>
      </c>
      <c r="E6672" s="62" t="s">
        <v>31671</v>
      </c>
      <c r="F6672" s="62" t="s">
        <v>15768</v>
      </c>
    </row>
    <row r="6673" spans="1:6" x14ac:dyDescent="0.15">
      <c r="A6673" s="87" t="s">
        <v>7100</v>
      </c>
      <c r="B6673" s="91" t="s">
        <v>35980</v>
      </c>
      <c r="C6673" s="91" t="s">
        <v>35981</v>
      </c>
      <c r="D6673" s="91" t="s">
        <v>35982</v>
      </c>
      <c r="E6673" s="62" t="s">
        <v>31671</v>
      </c>
      <c r="F6673" s="62" t="s">
        <v>15768</v>
      </c>
    </row>
    <row r="6674" spans="1:6" x14ac:dyDescent="0.15">
      <c r="A6674" s="87" t="s">
        <v>7103</v>
      </c>
      <c r="B6674" s="91" t="s">
        <v>35983</v>
      </c>
      <c r="C6674" s="91" t="s">
        <v>35984</v>
      </c>
      <c r="D6674" s="91" t="s">
        <v>35985</v>
      </c>
      <c r="E6674" s="62" t="s">
        <v>31671</v>
      </c>
      <c r="F6674" s="62" t="s">
        <v>15768</v>
      </c>
    </row>
    <row r="6675" spans="1:6" x14ac:dyDescent="0.15">
      <c r="A6675" s="87" t="s">
        <v>7106</v>
      </c>
      <c r="B6675" s="91" t="s">
        <v>35986</v>
      </c>
      <c r="C6675" s="91" t="s">
        <v>35987</v>
      </c>
      <c r="D6675" s="91" t="s">
        <v>35988</v>
      </c>
      <c r="E6675" s="62" t="s">
        <v>31671</v>
      </c>
      <c r="F6675" s="62" t="s">
        <v>15768</v>
      </c>
    </row>
    <row r="6676" spans="1:6" x14ac:dyDescent="0.15">
      <c r="A6676" s="87" t="s">
        <v>7109</v>
      </c>
      <c r="B6676" s="91" t="s">
        <v>35989</v>
      </c>
      <c r="C6676" s="91" t="s">
        <v>35990</v>
      </c>
      <c r="D6676" s="91" t="s">
        <v>35991</v>
      </c>
      <c r="E6676" s="62" t="s">
        <v>31671</v>
      </c>
      <c r="F6676" s="62" t="s">
        <v>15768</v>
      </c>
    </row>
    <row r="6677" spans="1:6" x14ac:dyDescent="0.15">
      <c r="A6677" s="87" t="s">
        <v>7112</v>
      </c>
      <c r="B6677" s="91" t="s">
        <v>35992</v>
      </c>
      <c r="C6677" s="91" t="s">
        <v>35993</v>
      </c>
      <c r="D6677" s="91" t="s">
        <v>35994</v>
      </c>
      <c r="E6677" s="62" t="s">
        <v>31671</v>
      </c>
      <c r="F6677" s="62" t="s">
        <v>15768</v>
      </c>
    </row>
    <row r="6678" spans="1:6" x14ac:dyDescent="0.15">
      <c r="A6678" s="87" t="s">
        <v>7115</v>
      </c>
      <c r="B6678" s="91" t="s">
        <v>35995</v>
      </c>
      <c r="C6678" s="91" t="s">
        <v>35996</v>
      </c>
      <c r="D6678" s="91" t="s">
        <v>35997</v>
      </c>
      <c r="E6678" s="62" t="s">
        <v>31671</v>
      </c>
      <c r="F6678" s="62" t="s">
        <v>15768</v>
      </c>
    </row>
    <row r="6679" spans="1:6" x14ac:dyDescent="0.15">
      <c r="A6679" s="87" t="s">
        <v>7118</v>
      </c>
      <c r="B6679" s="91" t="s">
        <v>35998</v>
      </c>
      <c r="C6679" s="91" t="s">
        <v>35999</v>
      </c>
      <c r="D6679" s="91" t="s">
        <v>36000</v>
      </c>
      <c r="E6679" s="62" t="s">
        <v>31671</v>
      </c>
      <c r="F6679" s="62" t="s">
        <v>15768</v>
      </c>
    </row>
    <row r="6680" spans="1:6" x14ac:dyDescent="0.15">
      <c r="A6680" s="87" t="s">
        <v>7120</v>
      </c>
      <c r="B6680" s="91" t="s">
        <v>36001</v>
      </c>
      <c r="C6680" s="91" t="s">
        <v>36002</v>
      </c>
      <c r="D6680" s="91" t="s">
        <v>36003</v>
      </c>
      <c r="E6680" s="62" t="s">
        <v>31671</v>
      </c>
      <c r="F6680" s="62" t="s">
        <v>15768</v>
      </c>
    </row>
    <row r="6681" spans="1:6" x14ac:dyDescent="0.15">
      <c r="A6681" s="87" t="s">
        <v>7123</v>
      </c>
      <c r="B6681" s="91" t="s">
        <v>36004</v>
      </c>
      <c r="C6681" s="91" t="s">
        <v>36005</v>
      </c>
      <c r="D6681" s="91" t="s">
        <v>36006</v>
      </c>
      <c r="E6681" s="62" t="s">
        <v>31671</v>
      </c>
      <c r="F6681" s="62" t="s">
        <v>15768</v>
      </c>
    </row>
    <row r="6682" spans="1:6" x14ac:dyDescent="0.15">
      <c r="A6682" s="87" t="s">
        <v>7126</v>
      </c>
      <c r="B6682" s="91" t="s">
        <v>36007</v>
      </c>
      <c r="C6682" s="91" t="s">
        <v>36008</v>
      </c>
      <c r="D6682" s="91" t="s">
        <v>36009</v>
      </c>
      <c r="E6682" s="62" t="s">
        <v>31671</v>
      </c>
      <c r="F6682" s="62" t="s">
        <v>15768</v>
      </c>
    </row>
    <row r="6683" spans="1:6" x14ac:dyDescent="0.15">
      <c r="A6683" s="87" t="s">
        <v>7129</v>
      </c>
      <c r="B6683" s="91" t="s">
        <v>36010</v>
      </c>
      <c r="C6683" s="91" t="s">
        <v>36011</v>
      </c>
      <c r="D6683" s="91" t="s">
        <v>36012</v>
      </c>
      <c r="E6683" s="62" t="s">
        <v>31671</v>
      </c>
      <c r="F6683" s="62" t="s">
        <v>15768</v>
      </c>
    </row>
    <row r="6684" spans="1:6" x14ac:dyDescent="0.15">
      <c r="A6684" s="87" t="s">
        <v>7132</v>
      </c>
      <c r="B6684" s="91" t="s">
        <v>36013</v>
      </c>
      <c r="C6684" s="91" t="s">
        <v>36014</v>
      </c>
      <c r="D6684" s="91" t="s">
        <v>36015</v>
      </c>
      <c r="E6684" s="62" t="s">
        <v>31671</v>
      </c>
      <c r="F6684" s="62" t="s">
        <v>15768</v>
      </c>
    </row>
    <row r="6685" spans="1:6" x14ac:dyDescent="0.15">
      <c r="A6685" s="87" t="s">
        <v>7135</v>
      </c>
      <c r="B6685" s="91" t="s">
        <v>36016</v>
      </c>
      <c r="C6685" s="91" t="s">
        <v>36017</v>
      </c>
      <c r="D6685" s="91" t="s">
        <v>36018</v>
      </c>
      <c r="E6685" s="62" t="s">
        <v>31671</v>
      </c>
      <c r="F6685" s="62" t="s">
        <v>15768</v>
      </c>
    </row>
    <row r="6686" spans="1:6" x14ac:dyDescent="0.15">
      <c r="A6686" s="87" t="s">
        <v>7138</v>
      </c>
      <c r="B6686" s="91" t="s">
        <v>36019</v>
      </c>
      <c r="C6686" s="91" t="s">
        <v>36020</v>
      </c>
      <c r="D6686" s="91" t="s">
        <v>36021</v>
      </c>
      <c r="E6686" s="62" t="s">
        <v>31671</v>
      </c>
      <c r="F6686" s="62" t="s">
        <v>15768</v>
      </c>
    </row>
    <row r="6687" spans="1:6" x14ac:dyDescent="0.15">
      <c r="A6687" s="87" t="s">
        <v>7141</v>
      </c>
      <c r="B6687" s="91" t="s">
        <v>36022</v>
      </c>
      <c r="C6687" s="91" t="s">
        <v>36023</v>
      </c>
      <c r="D6687" s="91" t="s">
        <v>36024</v>
      </c>
      <c r="E6687" s="62" t="s">
        <v>31671</v>
      </c>
      <c r="F6687" s="62" t="s">
        <v>15768</v>
      </c>
    </row>
    <row r="6688" spans="1:6" x14ac:dyDescent="0.15">
      <c r="A6688" s="87" t="s">
        <v>7144</v>
      </c>
      <c r="B6688" s="91" t="s">
        <v>36025</v>
      </c>
      <c r="C6688" s="91" t="s">
        <v>36026</v>
      </c>
      <c r="D6688" s="91" t="s">
        <v>36027</v>
      </c>
      <c r="E6688" s="62" t="s">
        <v>31671</v>
      </c>
      <c r="F6688" s="62" t="s">
        <v>15768</v>
      </c>
    </row>
    <row r="6689" spans="1:6" x14ac:dyDescent="0.15">
      <c r="A6689" s="87" t="s">
        <v>7147</v>
      </c>
      <c r="B6689" s="91" t="s">
        <v>36028</v>
      </c>
      <c r="C6689" s="91" t="s">
        <v>36029</v>
      </c>
      <c r="D6689" s="91" t="s">
        <v>36030</v>
      </c>
      <c r="E6689" s="62" t="s">
        <v>31671</v>
      </c>
      <c r="F6689" s="62" t="s">
        <v>15768</v>
      </c>
    </row>
    <row r="6690" spans="1:6" x14ac:dyDescent="0.15">
      <c r="A6690" s="87" t="s">
        <v>7150</v>
      </c>
      <c r="B6690" s="91" t="s">
        <v>36031</v>
      </c>
      <c r="C6690" s="91" t="s">
        <v>36032</v>
      </c>
      <c r="D6690" s="91" t="s">
        <v>36033</v>
      </c>
      <c r="E6690" s="62" t="s">
        <v>31671</v>
      </c>
      <c r="F6690" s="62" t="s">
        <v>15768</v>
      </c>
    </row>
    <row r="6691" spans="1:6" x14ac:dyDescent="0.15">
      <c r="A6691" s="87" t="s">
        <v>7153</v>
      </c>
      <c r="B6691" s="91" t="s">
        <v>36034</v>
      </c>
      <c r="C6691" s="91" t="s">
        <v>36035</v>
      </c>
      <c r="D6691" s="91" t="s">
        <v>36036</v>
      </c>
      <c r="E6691" s="62" t="s">
        <v>31671</v>
      </c>
      <c r="F6691" s="62" t="s">
        <v>15768</v>
      </c>
    </row>
    <row r="6692" spans="1:6" x14ac:dyDescent="0.15">
      <c r="A6692" s="87" t="s">
        <v>7155</v>
      </c>
      <c r="B6692" s="91" t="s">
        <v>36037</v>
      </c>
      <c r="C6692" s="91" t="s">
        <v>36038</v>
      </c>
      <c r="D6692" s="91" t="s">
        <v>36039</v>
      </c>
      <c r="E6692" s="62" t="s">
        <v>31671</v>
      </c>
      <c r="F6692" s="62" t="s">
        <v>15768</v>
      </c>
    </row>
    <row r="6693" spans="1:6" x14ac:dyDescent="0.15">
      <c r="A6693" s="87" t="s">
        <v>7158</v>
      </c>
      <c r="B6693" s="91" t="s">
        <v>36040</v>
      </c>
      <c r="C6693" s="91" t="s">
        <v>36041</v>
      </c>
      <c r="D6693" s="91" t="s">
        <v>36042</v>
      </c>
      <c r="E6693" s="62" t="s">
        <v>31671</v>
      </c>
      <c r="F6693" s="62" t="s">
        <v>15768</v>
      </c>
    </row>
    <row r="6694" spans="1:6" x14ac:dyDescent="0.15">
      <c r="A6694" s="87" t="s">
        <v>7161</v>
      </c>
      <c r="B6694" s="91" t="s">
        <v>36043</v>
      </c>
      <c r="C6694" s="91" t="s">
        <v>36044</v>
      </c>
      <c r="D6694" s="91" t="s">
        <v>36045</v>
      </c>
      <c r="E6694" s="62" t="s">
        <v>31671</v>
      </c>
      <c r="F6694" s="62" t="s">
        <v>15768</v>
      </c>
    </row>
    <row r="6695" spans="1:6" x14ac:dyDescent="0.15">
      <c r="A6695" s="87" t="s">
        <v>7164</v>
      </c>
      <c r="B6695" s="91" t="s">
        <v>36046</v>
      </c>
      <c r="C6695" s="91" t="s">
        <v>36047</v>
      </c>
      <c r="D6695" s="91" t="s">
        <v>36048</v>
      </c>
      <c r="E6695" s="62" t="s">
        <v>31671</v>
      </c>
      <c r="F6695" s="62" t="s">
        <v>15768</v>
      </c>
    </row>
    <row r="6696" spans="1:6" x14ac:dyDescent="0.15">
      <c r="A6696" s="87" t="s">
        <v>7167</v>
      </c>
      <c r="B6696" s="91" t="s">
        <v>36049</v>
      </c>
      <c r="C6696" s="91" t="s">
        <v>36050</v>
      </c>
      <c r="D6696" s="91" t="s">
        <v>36051</v>
      </c>
      <c r="E6696" s="62" t="s">
        <v>31671</v>
      </c>
      <c r="F6696" s="62" t="s">
        <v>15768</v>
      </c>
    </row>
    <row r="6697" spans="1:6" x14ac:dyDescent="0.15">
      <c r="A6697" s="87" t="s">
        <v>7169</v>
      </c>
      <c r="B6697" s="91" t="s">
        <v>36052</v>
      </c>
      <c r="C6697" s="91" t="s">
        <v>36053</v>
      </c>
      <c r="D6697" s="91" t="s">
        <v>36054</v>
      </c>
      <c r="E6697" s="62" t="s">
        <v>31671</v>
      </c>
      <c r="F6697" s="62" t="s">
        <v>15768</v>
      </c>
    </row>
    <row r="6698" spans="1:6" x14ac:dyDescent="0.15">
      <c r="A6698" s="87" t="s">
        <v>7172</v>
      </c>
      <c r="B6698" s="91" t="s">
        <v>36055</v>
      </c>
      <c r="C6698" s="91" t="s">
        <v>36056</v>
      </c>
      <c r="D6698" s="91" t="s">
        <v>36057</v>
      </c>
      <c r="E6698" s="62" t="s">
        <v>31671</v>
      </c>
      <c r="F6698" s="62" t="s">
        <v>15768</v>
      </c>
    </row>
    <row r="6699" spans="1:6" x14ac:dyDescent="0.15">
      <c r="A6699" s="87" t="s">
        <v>7175</v>
      </c>
      <c r="B6699" s="91" t="s">
        <v>36058</v>
      </c>
      <c r="C6699" s="91" t="s">
        <v>36059</v>
      </c>
      <c r="D6699" s="91" t="s">
        <v>36060</v>
      </c>
      <c r="E6699" s="62" t="s">
        <v>31671</v>
      </c>
      <c r="F6699" s="62" t="s">
        <v>15768</v>
      </c>
    </row>
    <row r="6700" spans="1:6" x14ac:dyDescent="0.15">
      <c r="A6700" s="87" t="s">
        <v>7178</v>
      </c>
      <c r="B6700" s="91" t="s">
        <v>36061</v>
      </c>
      <c r="C6700" s="91" t="s">
        <v>36062</v>
      </c>
      <c r="D6700" s="91" t="s">
        <v>36063</v>
      </c>
      <c r="E6700" s="62" t="s">
        <v>31671</v>
      </c>
      <c r="F6700" s="62" t="s">
        <v>15768</v>
      </c>
    </row>
    <row r="6701" spans="1:6" x14ac:dyDescent="0.15">
      <c r="A6701" s="87" t="s">
        <v>7181</v>
      </c>
      <c r="B6701" s="91" t="s">
        <v>36064</v>
      </c>
      <c r="C6701" s="91" t="s">
        <v>36065</v>
      </c>
      <c r="D6701" s="91" t="s">
        <v>36066</v>
      </c>
      <c r="E6701" s="62" t="s">
        <v>31671</v>
      </c>
      <c r="F6701" s="62" t="s">
        <v>15768</v>
      </c>
    </row>
    <row r="6702" spans="1:6" x14ac:dyDescent="0.15">
      <c r="A6702" s="87" t="s">
        <v>7184</v>
      </c>
      <c r="B6702" s="91" t="s">
        <v>36067</v>
      </c>
      <c r="C6702" s="91" t="s">
        <v>36068</v>
      </c>
      <c r="D6702" s="91" t="s">
        <v>36069</v>
      </c>
      <c r="E6702" s="62" t="s">
        <v>31671</v>
      </c>
      <c r="F6702" s="62" t="s">
        <v>15768</v>
      </c>
    </row>
    <row r="6703" spans="1:6" x14ac:dyDescent="0.15">
      <c r="A6703" s="87" t="s">
        <v>7187</v>
      </c>
      <c r="B6703" s="91" t="s">
        <v>36070</v>
      </c>
      <c r="C6703" s="91" t="s">
        <v>36071</v>
      </c>
      <c r="D6703" s="91" t="s">
        <v>36072</v>
      </c>
      <c r="E6703" s="62" t="s">
        <v>31671</v>
      </c>
      <c r="F6703" s="62" t="s">
        <v>15768</v>
      </c>
    </row>
    <row r="6704" spans="1:6" x14ac:dyDescent="0.15">
      <c r="A6704" s="87" t="s">
        <v>7190</v>
      </c>
      <c r="B6704" s="91" t="s">
        <v>36073</v>
      </c>
      <c r="C6704" s="91" t="s">
        <v>36074</v>
      </c>
      <c r="D6704" s="91" t="s">
        <v>36075</v>
      </c>
      <c r="E6704" s="62" t="s">
        <v>31671</v>
      </c>
      <c r="F6704" s="62" t="s">
        <v>15768</v>
      </c>
    </row>
    <row r="6705" spans="1:6" x14ac:dyDescent="0.15">
      <c r="A6705" s="87" t="s">
        <v>7193</v>
      </c>
      <c r="B6705" s="91" t="s">
        <v>36076</v>
      </c>
      <c r="C6705" s="91" t="s">
        <v>36077</v>
      </c>
      <c r="D6705" s="91" t="s">
        <v>36078</v>
      </c>
      <c r="E6705" s="62" t="s">
        <v>31671</v>
      </c>
      <c r="F6705" s="62" t="s">
        <v>15768</v>
      </c>
    </row>
    <row r="6706" spans="1:6" x14ac:dyDescent="0.15">
      <c r="A6706" s="87" t="s">
        <v>7196</v>
      </c>
      <c r="B6706" s="91" t="s">
        <v>36079</v>
      </c>
      <c r="C6706" s="91" t="s">
        <v>36080</v>
      </c>
      <c r="D6706" s="91" t="s">
        <v>36081</v>
      </c>
      <c r="E6706" s="62" t="s">
        <v>31671</v>
      </c>
      <c r="F6706" s="62" t="s">
        <v>15768</v>
      </c>
    </row>
    <row r="6707" spans="1:6" x14ac:dyDescent="0.15">
      <c r="A6707" s="87" t="s">
        <v>7199</v>
      </c>
      <c r="B6707" s="91" t="s">
        <v>36082</v>
      </c>
      <c r="C6707" s="91" t="s">
        <v>36083</v>
      </c>
      <c r="D6707" s="91" t="s">
        <v>36084</v>
      </c>
      <c r="E6707" s="62" t="s">
        <v>31671</v>
      </c>
      <c r="F6707" s="62" t="s">
        <v>15768</v>
      </c>
    </row>
    <row r="6708" spans="1:6" x14ac:dyDescent="0.15">
      <c r="A6708" s="87" t="s">
        <v>7202</v>
      </c>
      <c r="B6708" s="91" t="s">
        <v>36085</v>
      </c>
      <c r="C6708" s="91" t="s">
        <v>36086</v>
      </c>
      <c r="D6708" s="91" t="s">
        <v>36087</v>
      </c>
      <c r="E6708" s="62" t="s">
        <v>31671</v>
      </c>
      <c r="F6708" s="62" t="s">
        <v>15768</v>
      </c>
    </row>
    <row r="6709" spans="1:6" x14ac:dyDescent="0.15">
      <c r="A6709" s="87" t="s">
        <v>7205</v>
      </c>
      <c r="B6709" s="91" t="s">
        <v>36088</v>
      </c>
      <c r="C6709" s="91" t="s">
        <v>36089</v>
      </c>
      <c r="D6709" s="91" t="s">
        <v>36090</v>
      </c>
      <c r="E6709" s="62" t="s">
        <v>31671</v>
      </c>
      <c r="F6709" s="62" t="s">
        <v>15768</v>
      </c>
    </row>
    <row r="6710" spans="1:6" x14ac:dyDescent="0.15">
      <c r="A6710" s="87" t="s">
        <v>7208</v>
      </c>
      <c r="B6710" s="91" t="s">
        <v>36091</v>
      </c>
      <c r="C6710" s="91" t="s">
        <v>36092</v>
      </c>
      <c r="D6710" s="91" t="s">
        <v>36093</v>
      </c>
      <c r="E6710" s="62" t="s">
        <v>31671</v>
      </c>
      <c r="F6710" s="62" t="s">
        <v>15768</v>
      </c>
    </row>
    <row r="6711" spans="1:6" x14ac:dyDescent="0.15">
      <c r="A6711" s="87" t="s">
        <v>7211</v>
      </c>
      <c r="B6711" s="91" t="s">
        <v>36094</v>
      </c>
      <c r="C6711" s="91" t="s">
        <v>36095</v>
      </c>
      <c r="D6711" s="91" t="s">
        <v>36096</v>
      </c>
      <c r="E6711" s="62" t="s">
        <v>31671</v>
      </c>
      <c r="F6711" s="62" t="s">
        <v>15768</v>
      </c>
    </row>
    <row r="6712" spans="1:6" x14ac:dyDescent="0.15">
      <c r="A6712" s="87" t="s">
        <v>7214</v>
      </c>
      <c r="B6712" s="91" t="s">
        <v>36097</v>
      </c>
      <c r="C6712" s="91" t="s">
        <v>36098</v>
      </c>
      <c r="D6712" s="91" t="s">
        <v>36099</v>
      </c>
      <c r="E6712" s="62" t="s">
        <v>31671</v>
      </c>
      <c r="F6712" s="62" t="s">
        <v>15768</v>
      </c>
    </row>
    <row r="6713" spans="1:6" x14ac:dyDescent="0.15">
      <c r="A6713" s="87" t="s">
        <v>7217</v>
      </c>
      <c r="B6713" s="91" t="s">
        <v>36100</v>
      </c>
      <c r="C6713" s="91" t="s">
        <v>36101</v>
      </c>
      <c r="D6713" s="91" t="s">
        <v>36102</v>
      </c>
      <c r="E6713" s="62" t="s">
        <v>31671</v>
      </c>
      <c r="F6713" s="62" t="s">
        <v>15768</v>
      </c>
    </row>
    <row r="6714" spans="1:6" x14ac:dyDescent="0.15">
      <c r="A6714" s="87" t="s">
        <v>7220</v>
      </c>
      <c r="B6714" s="91" t="s">
        <v>36103</v>
      </c>
      <c r="C6714" s="91" t="s">
        <v>36104</v>
      </c>
      <c r="D6714" s="91" t="s">
        <v>36105</v>
      </c>
      <c r="E6714" s="62" t="s">
        <v>31671</v>
      </c>
      <c r="F6714" s="62" t="s">
        <v>15768</v>
      </c>
    </row>
    <row r="6715" spans="1:6" x14ac:dyDescent="0.15">
      <c r="A6715" s="87" t="s">
        <v>7223</v>
      </c>
      <c r="B6715" s="91" t="s">
        <v>36106</v>
      </c>
      <c r="C6715" s="91" t="s">
        <v>36107</v>
      </c>
      <c r="D6715" s="91" t="s">
        <v>36108</v>
      </c>
      <c r="E6715" s="62" t="s">
        <v>31671</v>
      </c>
      <c r="F6715" s="62" t="s">
        <v>15768</v>
      </c>
    </row>
    <row r="6716" spans="1:6" x14ac:dyDescent="0.15">
      <c r="A6716" s="87" t="s">
        <v>7225</v>
      </c>
      <c r="B6716" s="91" t="s">
        <v>36109</v>
      </c>
      <c r="C6716" s="91" t="s">
        <v>36110</v>
      </c>
      <c r="D6716" s="91" t="s">
        <v>36111</v>
      </c>
      <c r="E6716" s="62" t="s">
        <v>31671</v>
      </c>
      <c r="F6716" s="62" t="s">
        <v>15768</v>
      </c>
    </row>
    <row r="6717" spans="1:6" x14ac:dyDescent="0.15">
      <c r="A6717" s="87" t="s">
        <v>7227</v>
      </c>
      <c r="B6717" s="91" t="s">
        <v>36112</v>
      </c>
      <c r="C6717" s="91" t="s">
        <v>36113</v>
      </c>
      <c r="D6717" s="91" t="s">
        <v>36114</v>
      </c>
      <c r="E6717" s="62" t="s">
        <v>31671</v>
      </c>
      <c r="F6717" s="62" t="s">
        <v>15768</v>
      </c>
    </row>
    <row r="6718" spans="1:6" x14ac:dyDescent="0.15">
      <c r="A6718" s="87" t="s">
        <v>7230</v>
      </c>
      <c r="B6718" s="91" t="s">
        <v>36115</v>
      </c>
      <c r="C6718" s="91" t="s">
        <v>36116</v>
      </c>
      <c r="D6718" s="91" t="s">
        <v>36117</v>
      </c>
      <c r="E6718" s="62" t="s">
        <v>31671</v>
      </c>
      <c r="F6718" s="62" t="s">
        <v>15768</v>
      </c>
    </row>
    <row r="6719" spans="1:6" x14ac:dyDescent="0.15">
      <c r="A6719" s="87" t="s">
        <v>7233</v>
      </c>
      <c r="B6719" s="91" t="s">
        <v>36118</v>
      </c>
      <c r="C6719" s="91" t="s">
        <v>36119</v>
      </c>
      <c r="D6719" s="91" t="s">
        <v>36120</v>
      </c>
      <c r="E6719" s="62" t="s">
        <v>31671</v>
      </c>
      <c r="F6719" s="62" t="s">
        <v>15768</v>
      </c>
    </row>
    <row r="6720" spans="1:6" x14ac:dyDescent="0.15">
      <c r="A6720" s="87" t="s">
        <v>7235</v>
      </c>
      <c r="B6720" s="91" t="s">
        <v>36121</v>
      </c>
      <c r="C6720" s="91" t="s">
        <v>36122</v>
      </c>
      <c r="D6720" s="91" t="s">
        <v>36123</v>
      </c>
      <c r="E6720" s="62" t="s">
        <v>31671</v>
      </c>
      <c r="F6720" s="62" t="s">
        <v>15768</v>
      </c>
    </row>
    <row r="6721" spans="1:6" x14ac:dyDescent="0.15">
      <c r="A6721" s="87" t="s">
        <v>7238</v>
      </c>
      <c r="B6721" s="91" t="s">
        <v>36124</v>
      </c>
      <c r="C6721" s="91" t="s">
        <v>36125</v>
      </c>
      <c r="D6721" s="91" t="s">
        <v>36126</v>
      </c>
      <c r="E6721" s="62" t="s">
        <v>31671</v>
      </c>
      <c r="F6721" s="62" t="s">
        <v>15768</v>
      </c>
    </row>
    <row r="6722" spans="1:6" x14ac:dyDescent="0.15">
      <c r="A6722" s="87" t="s">
        <v>7241</v>
      </c>
      <c r="B6722" s="91" t="s">
        <v>36127</v>
      </c>
      <c r="C6722" s="91" t="s">
        <v>36128</v>
      </c>
      <c r="D6722" s="91" t="s">
        <v>36129</v>
      </c>
      <c r="E6722" s="62" t="s">
        <v>31671</v>
      </c>
      <c r="F6722" s="62" t="s">
        <v>15768</v>
      </c>
    </row>
    <row r="6723" spans="1:6" x14ac:dyDescent="0.15">
      <c r="A6723" s="87" t="s">
        <v>7244</v>
      </c>
      <c r="B6723" s="91" t="s">
        <v>36130</v>
      </c>
      <c r="C6723" s="91" t="s">
        <v>36131</v>
      </c>
      <c r="D6723" s="91" t="s">
        <v>36132</v>
      </c>
      <c r="E6723" s="62" t="s">
        <v>31671</v>
      </c>
      <c r="F6723" s="62" t="s">
        <v>15768</v>
      </c>
    </row>
    <row r="6724" spans="1:6" x14ac:dyDescent="0.15">
      <c r="A6724" s="87" t="s">
        <v>7247</v>
      </c>
      <c r="B6724" s="91" t="s">
        <v>36133</v>
      </c>
      <c r="C6724" s="91" t="s">
        <v>36134</v>
      </c>
      <c r="D6724" s="91" t="s">
        <v>36135</v>
      </c>
      <c r="E6724" s="62" t="s">
        <v>31671</v>
      </c>
      <c r="F6724" s="62" t="s">
        <v>15768</v>
      </c>
    </row>
    <row r="6725" spans="1:6" x14ac:dyDescent="0.15">
      <c r="A6725" s="87" t="s">
        <v>7249</v>
      </c>
      <c r="B6725" s="91" t="s">
        <v>36136</v>
      </c>
      <c r="C6725" s="91" t="s">
        <v>36137</v>
      </c>
      <c r="D6725" s="91" t="s">
        <v>36138</v>
      </c>
      <c r="E6725" s="62" t="s">
        <v>31671</v>
      </c>
      <c r="F6725" s="62" t="s">
        <v>15768</v>
      </c>
    </row>
    <row r="6726" spans="1:6" x14ac:dyDescent="0.15">
      <c r="A6726" s="87" t="s">
        <v>7252</v>
      </c>
      <c r="B6726" s="91" t="s">
        <v>36139</v>
      </c>
      <c r="C6726" s="91" t="s">
        <v>36140</v>
      </c>
      <c r="D6726" s="91" t="s">
        <v>36141</v>
      </c>
      <c r="E6726" s="62" t="s">
        <v>31671</v>
      </c>
      <c r="F6726" s="62" t="s">
        <v>15768</v>
      </c>
    </row>
    <row r="6727" spans="1:6" x14ac:dyDescent="0.15">
      <c r="A6727" s="87" t="s">
        <v>7254</v>
      </c>
      <c r="B6727" s="91" t="s">
        <v>36142</v>
      </c>
      <c r="C6727" s="91" t="s">
        <v>36143</v>
      </c>
      <c r="D6727" s="91" t="s">
        <v>36144</v>
      </c>
      <c r="E6727" s="62" t="s">
        <v>31671</v>
      </c>
      <c r="F6727" s="62" t="s">
        <v>15768</v>
      </c>
    </row>
    <row r="6728" spans="1:6" x14ac:dyDescent="0.15">
      <c r="A6728" s="87" t="s">
        <v>7257</v>
      </c>
      <c r="B6728" s="91" t="s">
        <v>36145</v>
      </c>
      <c r="C6728" s="91" t="s">
        <v>36146</v>
      </c>
      <c r="D6728" s="91" t="s">
        <v>36147</v>
      </c>
      <c r="E6728" s="62" t="s">
        <v>31671</v>
      </c>
      <c r="F6728" s="62" t="s">
        <v>15768</v>
      </c>
    </row>
    <row r="6729" spans="1:6" x14ac:dyDescent="0.15">
      <c r="A6729" s="87" t="s">
        <v>7260</v>
      </c>
      <c r="B6729" s="91" t="s">
        <v>36148</v>
      </c>
      <c r="C6729" s="91" t="s">
        <v>36149</v>
      </c>
      <c r="D6729" s="91" t="s">
        <v>36150</v>
      </c>
      <c r="E6729" s="62" t="s">
        <v>31671</v>
      </c>
      <c r="F6729" s="62" t="s">
        <v>15768</v>
      </c>
    </row>
    <row r="6730" spans="1:6" x14ac:dyDescent="0.15">
      <c r="A6730" s="87" t="s">
        <v>7263</v>
      </c>
      <c r="B6730" s="91" t="s">
        <v>36151</v>
      </c>
      <c r="C6730" s="91" t="s">
        <v>36152</v>
      </c>
      <c r="D6730" s="91" t="s">
        <v>36153</v>
      </c>
      <c r="E6730" s="62" t="s">
        <v>31671</v>
      </c>
      <c r="F6730" s="62" t="s">
        <v>15768</v>
      </c>
    </row>
    <row r="6731" spans="1:6" x14ac:dyDescent="0.15">
      <c r="A6731" s="87" t="s">
        <v>7266</v>
      </c>
      <c r="B6731" s="91" t="s">
        <v>36154</v>
      </c>
      <c r="C6731" s="91" t="s">
        <v>36155</v>
      </c>
      <c r="D6731" s="91" t="s">
        <v>36156</v>
      </c>
      <c r="E6731" s="62" t="s">
        <v>31671</v>
      </c>
      <c r="F6731" s="62" t="s">
        <v>15768</v>
      </c>
    </row>
    <row r="6732" spans="1:6" x14ac:dyDescent="0.15">
      <c r="A6732" s="87" t="s">
        <v>7269</v>
      </c>
      <c r="B6732" s="91" t="s">
        <v>36157</v>
      </c>
      <c r="C6732" s="91" t="s">
        <v>36158</v>
      </c>
      <c r="D6732" s="91" t="s">
        <v>36159</v>
      </c>
      <c r="E6732" s="62" t="s">
        <v>31671</v>
      </c>
      <c r="F6732" s="62" t="s">
        <v>15768</v>
      </c>
    </row>
    <row r="6733" spans="1:6" x14ac:dyDescent="0.15">
      <c r="A6733" s="87" t="s">
        <v>7272</v>
      </c>
      <c r="B6733" s="91" t="s">
        <v>36160</v>
      </c>
      <c r="C6733" s="91" t="s">
        <v>36161</v>
      </c>
      <c r="D6733" s="91" t="s">
        <v>36162</v>
      </c>
      <c r="E6733" s="62" t="s">
        <v>31671</v>
      </c>
      <c r="F6733" s="62" t="s">
        <v>15768</v>
      </c>
    </row>
    <row r="6734" spans="1:6" x14ac:dyDescent="0.15">
      <c r="A6734" s="87" t="s">
        <v>7275</v>
      </c>
      <c r="B6734" s="91" t="s">
        <v>36163</v>
      </c>
      <c r="C6734" s="91" t="s">
        <v>36164</v>
      </c>
      <c r="D6734" s="91" t="s">
        <v>36165</v>
      </c>
      <c r="E6734" s="62" t="s">
        <v>31671</v>
      </c>
      <c r="F6734" s="62" t="s">
        <v>15768</v>
      </c>
    </row>
    <row r="6735" spans="1:6" x14ac:dyDescent="0.15">
      <c r="A6735" s="87" t="s">
        <v>7278</v>
      </c>
      <c r="B6735" s="91" t="s">
        <v>36166</v>
      </c>
      <c r="C6735" s="91" t="s">
        <v>36167</v>
      </c>
      <c r="D6735" s="91" t="s">
        <v>36168</v>
      </c>
      <c r="E6735" s="62" t="s">
        <v>31671</v>
      </c>
      <c r="F6735" s="62" t="s">
        <v>15768</v>
      </c>
    </row>
    <row r="6736" spans="1:6" x14ac:dyDescent="0.15">
      <c r="A6736" s="87" t="s">
        <v>7281</v>
      </c>
      <c r="B6736" s="91" t="s">
        <v>36169</v>
      </c>
      <c r="C6736" s="91" t="s">
        <v>36170</v>
      </c>
      <c r="D6736" s="91" t="s">
        <v>36171</v>
      </c>
      <c r="E6736" s="62" t="s">
        <v>31671</v>
      </c>
      <c r="F6736" s="62" t="s">
        <v>15768</v>
      </c>
    </row>
    <row r="6737" spans="1:6" x14ac:dyDescent="0.15">
      <c r="A6737" s="87" t="s">
        <v>7284</v>
      </c>
      <c r="B6737" s="91" t="s">
        <v>36172</v>
      </c>
      <c r="C6737" s="91" t="s">
        <v>36173</v>
      </c>
      <c r="D6737" s="91" t="s">
        <v>36174</v>
      </c>
      <c r="E6737" s="62" t="s">
        <v>31671</v>
      </c>
      <c r="F6737" s="62" t="s">
        <v>15768</v>
      </c>
    </row>
    <row r="6738" spans="1:6" x14ac:dyDescent="0.15">
      <c r="A6738" s="87" t="s">
        <v>7287</v>
      </c>
      <c r="B6738" s="91" t="s">
        <v>36175</v>
      </c>
      <c r="C6738" s="91" t="s">
        <v>36176</v>
      </c>
      <c r="D6738" s="91" t="s">
        <v>36177</v>
      </c>
      <c r="E6738" s="62" t="s">
        <v>31671</v>
      </c>
      <c r="F6738" s="62" t="s">
        <v>15768</v>
      </c>
    </row>
    <row r="6739" spans="1:6" x14ac:dyDescent="0.15">
      <c r="A6739" s="87" t="s">
        <v>7290</v>
      </c>
      <c r="B6739" s="91" t="s">
        <v>36178</v>
      </c>
      <c r="C6739" s="91" t="s">
        <v>36179</v>
      </c>
      <c r="D6739" s="91" t="s">
        <v>36180</v>
      </c>
      <c r="E6739" s="62" t="s">
        <v>31671</v>
      </c>
      <c r="F6739" s="62" t="s">
        <v>15768</v>
      </c>
    </row>
    <row r="6740" spans="1:6" x14ac:dyDescent="0.15">
      <c r="A6740" s="87" t="s">
        <v>7293</v>
      </c>
      <c r="B6740" s="91" t="s">
        <v>36181</v>
      </c>
      <c r="C6740" s="91" t="s">
        <v>36182</v>
      </c>
      <c r="D6740" s="91" t="s">
        <v>36183</v>
      </c>
      <c r="E6740" s="62" t="s">
        <v>31671</v>
      </c>
      <c r="F6740" s="62" t="s">
        <v>15768</v>
      </c>
    </row>
    <row r="6741" spans="1:6" x14ac:dyDescent="0.15">
      <c r="A6741" s="87" t="s">
        <v>7296</v>
      </c>
      <c r="B6741" s="91" t="s">
        <v>36184</v>
      </c>
      <c r="C6741" s="91" t="s">
        <v>36185</v>
      </c>
      <c r="D6741" s="91" t="s">
        <v>36186</v>
      </c>
      <c r="E6741" s="62" t="s">
        <v>31671</v>
      </c>
      <c r="F6741" s="62" t="s">
        <v>15768</v>
      </c>
    </row>
    <row r="6742" spans="1:6" x14ac:dyDescent="0.15">
      <c r="A6742" s="87" t="s">
        <v>7299</v>
      </c>
      <c r="B6742" s="91" t="s">
        <v>36187</v>
      </c>
      <c r="C6742" s="91" t="s">
        <v>36188</v>
      </c>
      <c r="D6742" s="91" t="s">
        <v>36189</v>
      </c>
      <c r="E6742" s="62" t="s">
        <v>31671</v>
      </c>
      <c r="F6742" s="62" t="s">
        <v>15768</v>
      </c>
    </row>
    <row r="6743" spans="1:6" x14ac:dyDescent="0.15">
      <c r="A6743" s="87" t="s">
        <v>7302</v>
      </c>
      <c r="B6743" s="91" t="s">
        <v>36190</v>
      </c>
      <c r="C6743" s="91" t="s">
        <v>36191</v>
      </c>
      <c r="D6743" s="91" t="s">
        <v>36192</v>
      </c>
      <c r="E6743" s="62" t="s">
        <v>31671</v>
      </c>
      <c r="F6743" s="62" t="s">
        <v>15768</v>
      </c>
    </row>
    <row r="6744" spans="1:6" x14ac:dyDescent="0.15">
      <c r="A6744" s="87" t="s">
        <v>7305</v>
      </c>
      <c r="B6744" s="91" t="s">
        <v>36193</v>
      </c>
      <c r="C6744" s="91" t="s">
        <v>36194</v>
      </c>
      <c r="D6744" s="91" t="s">
        <v>36195</v>
      </c>
      <c r="E6744" s="62" t="s">
        <v>31671</v>
      </c>
      <c r="F6744" s="62" t="s">
        <v>15768</v>
      </c>
    </row>
    <row r="6745" spans="1:6" x14ac:dyDescent="0.15">
      <c r="A6745" s="87" t="s">
        <v>7308</v>
      </c>
      <c r="B6745" s="91" t="s">
        <v>36196</v>
      </c>
      <c r="C6745" s="91" t="s">
        <v>36197</v>
      </c>
      <c r="D6745" s="91" t="s">
        <v>36198</v>
      </c>
      <c r="E6745" s="62" t="s">
        <v>31671</v>
      </c>
      <c r="F6745" s="62" t="s">
        <v>15768</v>
      </c>
    </row>
    <row r="6746" spans="1:6" x14ac:dyDescent="0.15">
      <c r="A6746" s="87" t="s">
        <v>7311</v>
      </c>
      <c r="B6746" s="91" t="s">
        <v>36199</v>
      </c>
      <c r="C6746" s="91" t="s">
        <v>36200</v>
      </c>
      <c r="D6746" s="91" t="s">
        <v>36201</v>
      </c>
      <c r="E6746" s="62" t="s">
        <v>31671</v>
      </c>
      <c r="F6746" s="62" t="s">
        <v>15768</v>
      </c>
    </row>
    <row r="6747" spans="1:6" x14ac:dyDescent="0.15">
      <c r="A6747" s="87" t="s">
        <v>7314</v>
      </c>
      <c r="B6747" s="91" t="s">
        <v>36202</v>
      </c>
      <c r="C6747" s="91" t="s">
        <v>36203</v>
      </c>
      <c r="D6747" s="91" t="s">
        <v>36204</v>
      </c>
      <c r="E6747" s="62" t="s">
        <v>31671</v>
      </c>
      <c r="F6747" s="62" t="s">
        <v>15768</v>
      </c>
    </row>
    <row r="6748" spans="1:6" x14ac:dyDescent="0.15">
      <c r="A6748" s="87" t="s">
        <v>7317</v>
      </c>
      <c r="B6748" s="91" t="s">
        <v>36205</v>
      </c>
      <c r="C6748" s="91" t="s">
        <v>36206</v>
      </c>
      <c r="D6748" s="91" t="s">
        <v>36207</v>
      </c>
      <c r="E6748" s="62" t="s">
        <v>31671</v>
      </c>
      <c r="F6748" s="62" t="s">
        <v>15768</v>
      </c>
    </row>
    <row r="6749" spans="1:6" x14ac:dyDescent="0.15">
      <c r="A6749" s="87" t="s">
        <v>7320</v>
      </c>
      <c r="B6749" s="91" t="s">
        <v>36208</v>
      </c>
      <c r="C6749" s="91" t="s">
        <v>36209</v>
      </c>
      <c r="D6749" s="91" t="s">
        <v>36210</v>
      </c>
      <c r="E6749" s="62" t="s">
        <v>31671</v>
      </c>
      <c r="F6749" s="62" t="s">
        <v>15768</v>
      </c>
    </row>
    <row r="6750" spans="1:6" x14ac:dyDescent="0.15">
      <c r="A6750" s="87" t="s">
        <v>7323</v>
      </c>
      <c r="B6750" s="91" t="s">
        <v>36211</v>
      </c>
      <c r="C6750" s="91" t="s">
        <v>36212</v>
      </c>
      <c r="D6750" s="91" t="s">
        <v>36213</v>
      </c>
      <c r="E6750" s="62" t="s">
        <v>31671</v>
      </c>
      <c r="F6750" s="62" t="s">
        <v>15768</v>
      </c>
    </row>
    <row r="6751" spans="1:6" x14ac:dyDescent="0.15">
      <c r="A6751" s="87" t="s">
        <v>7326</v>
      </c>
      <c r="B6751" s="91" t="s">
        <v>36214</v>
      </c>
      <c r="C6751" s="91" t="s">
        <v>36215</v>
      </c>
      <c r="D6751" s="91" t="s">
        <v>36216</v>
      </c>
      <c r="E6751" s="62" t="s">
        <v>31671</v>
      </c>
      <c r="F6751" s="62" t="s">
        <v>15768</v>
      </c>
    </row>
    <row r="6752" spans="1:6" x14ac:dyDescent="0.15">
      <c r="A6752" s="87" t="s">
        <v>7329</v>
      </c>
      <c r="B6752" s="91" t="s">
        <v>36217</v>
      </c>
      <c r="C6752" s="91" t="s">
        <v>36218</v>
      </c>
      <c r="D6752" s="91" t="s">
        <v>36219</v>
      </c>
      <c r="E6752" s="62" t="s">
        <v>31671</v>
      </c>
      <c r="F6752" s="62" t="s">
        <v>15768</v>
      </c>
    </row>
    <row r="6753" spans="1:6" x14ac:dyDescent="0.15">
      <c r="A6753" s="87" t="s">
        <v>7332</v>
      </c>
      <c r="B6753" s="91" t="s">
        <v>36220</v>
      </c>
      <c r="C6753" s="91" t="s">
        <v>36221</v>
      </c>
      <c r="D6753" s="91" t="s">
        <v>36222</v>
      </c>
      <c r="E6753" s="62" t="s">
        <v>31671</v>
      </c>
      <c r="F6753" s="62" t="s">
        <v>15768</v>
      </c>
    </row>
    <row r="6754" spans="1:6" x14ac:dyDescent="0.15">
      <c r="A6754" s="87" t="s">
        <v>7334</v>
      </c>
      <c r="B6754" s="91" t="s">
        <v>36223</v>
      </c>
      <c r="C6754" s="91" t="s">
        <v>36224</v>
      </c>
      <c r="D6754" s="91" t="s">
        <v>36225</v>
      </c>
      <c r="E6754" s="62" t="s">
        <v>31671</v>
      </c>
      <c r="F6754" s="62" t="s">
        <v>15768</v>
      </c>
    </row>
    <row r="6755" spans="1:6" x14ac:dyDescent="0.15">
      <c r="A6755" s="87" t="s">
        <v>7337</v>
      </c>
      <c r="B6755" s="91" t="s">
        <v>36226</v>
      </c>
      <c r="C6755" s="91" t="s">
        <v>36227</v>
      </c>
      <c r="D6755" s="91" t="s">
        <v>36228</v>
      </c>
      <c r="E6755" s="62" t="s">
        <v>31671</v>
      </c>
      <c r="F6755" s="62" t="s">
        <v>15768</v>
      </c>
    </row>
    <row r="6756" spans="1:6" x14ac:dyDescent="0.15">
      <c r="A6756" s="87" t="s">
        <v>7340</v>
      </c>
      <c r="B6756" s="91" t="s">
        <v>36229</v>
      </c>
      <c r="C6756" s="91" t="s">
        <v>36230</v>
      </c>
      <c r="D6756" s="91" t="s">
        <v>36231</v>
      </c>
      <c r="E6756" s="62" t="s">
        <v>31671</v>
      </c>
      <c r="F6756" s="62" t="s">
        <v>15768</v>
      </c>
    </row>
    <row r="6757" spans="1:6" x14ac:dyDescent="0.15">
      <c r="A6757" s="87" t="s">
        <v>7343</v>
      </c>
      <c r="B6757" s="91" t="s">
        <v>36232</v>
      </c>
      <c r="C6757" s="91" t="s">
        <v>36233</v>
      </c>
      <c r="D6757" s="91" t="s">
        <v>36234</v>
      </c>
      <c r="E6757" s="62" t="s">
        <v>31671</v>
      </c>
      <c r="F6757" s="62" t="s">
        <v>15768</v>
      </c>
    </row>
    <row r="6758" spans="1:6" x14ac:dyDescent="0.15">
      <c r="A6758" s="87" t="s">
        <v>7346</v>
      </c>
      <c r="B6758" s="91" t="s">
        <v>36235</v>
      </c>
      <c r="C6758" s="91" t="s">
        <v>36236</v>
      </c>
      <c r="D6758" s="91" t="s">
        <v>36237</v>
      </c>
      <c r="E6758" s="62" t="s">
        <v>31671</v>
      </c>
      <c r="F6758" s="62" t="s">
        <v>15768</v>
      </c>
    </row>
    <row r="6759" spans="1:6" x14ac:dyDescent="0.15">
      <c r="A6759" s="87" t="s">
        <v>7348</v>
      </c>
      <c r="B6759" s="91" t="s">
        <v>36238</v>
      </c>
      <c r="C6759" s="91" t="s">
        <v>36239</v>
      </c>
      <c r="D6759" s="91" t="s">
        <v>36240</v>
      </c>
      <c r="E6759" s="62" t="s">
        <v>31671</v>
      </c>
      <c r="F6759" s="62" t="s">
        <v>15768</v>
      </c>
    </row>
    <row r="6760" spans="1:6" x14ac:dyDescent="0.15">
      <c r="A6760" s="87" t="s">
        <v>7351</v>
      </c>
      <c r="B6760" s="91" t="s">
        <v>36241</v>
      </c>
      <c r="C6760" s="91" t="s">
        <v>36242</v>
      </c>
      <c r="D6760" s="91" t="s">
        <v>36243</v>
      </c>
      <c r="E6760" s="62" t="s">
        <v>31671</v>
      </c>
      <c r="F6760" s="62" t="s">
        <v>15768</v>
      </c>
    </row>
    <row r="6761" spans="1:6" x14ac:dyDescent="0.15">
      <c r="A6761" s="87" t="s">
        <v>7354</v>
      </c>
      <c r="B6761" s="91" t="s">
        <v>36244</v>
      </c>
      <c r="C6761" s="91" t="s">
        <v>36245</v>
      </c>
      <c r="D6761" s="91" t="s">
        <v>36246</v>
      </c>
      <c r="E6761" s="62" t="s">
        <v>31671</v>
      </c>
      <c r="F6761" s="62" t="s">
        <v>15768</v>
      </c>
    </row>
    <row r="6762" spans="1:6" x14ac:dyDescent="0.15">
      <c r="A6762" s="87" t="s">
        <v>7357</v>
      </c>
      <c r="B6762" s="91" t="s">
        <v>36247</v>
      </c>
      <c r="C6762" s="91" t="s">
        <v>36248</v>
      </c>
      <c r="D6762" s="91" t="s">
        <v>36249</v>
      </c>
      <c r="E6762" s="62" t="s">
        <v>31671</v>
      </c>
      <c r="F6762" s="62" t="s">
        <v>15768</v>
      </c>
    </row>
    <row r="6763" spans="1:6" x14ac:dyDescent="0.15">
      <c r="A6763" s="87" t="s">
        <v>7360</v>
      </c>
      <c r="B6763" s="91" t="s">
        <v>36250</v>
      </c>
      <c r="C6763" s="91" t="s">
        <v>36251</v>
      </c>
      <c r="D6763" s="91" t="s">
        <v>36252</v>
      </c>
      <c r="E6763" s="62" t="s">
        <v>31671</v>
      </c>
      <c r="F6763" s="62" t="s">
        <v>15768</v>
      </c>
    </row>
    <row r="6764" spans="1:6" x14ac:dyDescent="0.15">
      <c r="A6764" s="87" t="s">
        <v>7363</v>
      </c>
      <c r="B6764" s="91" t="s">
        <v>36253</v>
      </c>
      <c r="C6764" s="91" t="s">
        <v>36254</v>
      </c>
      <c r="D6764" s="91" t="s">
        <v>36255</v>
      </c>
      <c r="E6764" s="62" t="s">
        <v>31671</v>
      </c>
      <c r="F6764" s="62" t="s">
        <v>15768</v>
      </c>
    </row>
    <row r="6765" spans="1:6" x14ac:dyDescent="0.15">
      <c r="A6765" s="87" t="s">
        <v>7366</v>
      </c>
      <c r="B6765" s="91" t="s">
        <v>36256</v>
      </c>
      <c r="C6765" s="91" t="s">
        <v>36257</v>
      </c>
      <c r="D6765" s="91" t="s">
        <v>36258</v>
      </c>
      <c r="E6765" s="62" t="s">
        <v>31671</v>
      </c>
      <c r="F6765" s="62" t="s">
        <v>15768</v>
      </c>
    </row>
    <row r="6766" spans="1:6" x14ac:dyDescent="0.15">
      <c r="A6766" s="87" t="s">
        <v>7368</v>
      </c>
      <c r="B6766" s="91" t="s">
        <v>36259</v>
      </c>
      <c r="C6766" s="91" t="s">
        <v>36260</v>
      </c>
      <c r="D6766" s="91" t="s">
        <v>36261</v>
      </c>
      <c r="E6766" s="62" t="s">
        <v>31671</v>
      </c>
      <c r="F6766" s="62" t="s">
        <v>15768</v>
      </c>
    </row>
    <row r="6767" spans="1:6" x14ac:dyDescent="0.15">
      <c r="A6767" s="87" t="s">
        <v>7370</v>
      </c>
      <c r="B6767" s="91" t="s">
        <v>36262</v>
      </c>
      <c r="C6767" s="91" t="s">
        <v>36263</v>
      </c>
      <c r="D6767" s="91" t="s">
        <v>36264</v>
      </c>
      <c r="E6767" s="62" t="s">
        <v>31671</v>
      </c>
      <c r="F6767" s="62" t="s">
        <v>15768</v>
      </c>
    </row>
    <row r="6768" spans="1:6" x14ac:dyDescent="0.15">
      <c r="A6768" s="87" t="s">
        <v>7373</v>
      </c>
      <c r="B6768" s="91" t="s">
        <v>36265</v>
      </c>
      <c r="C6768" s="91" t="s">
        <v>36266</v>
      </c>
      <c r="D6768" s="91" t="s">
        <v>36267</v>
      </c>
      <c r="E6768" s="62" t="s">
        <v>31671</v>
      </c>
      <c r="F6768" s="62" t="s">
        <v>15768</v>
      </c>
    </row>
    <row r="6769" spans="1:6" x14ac:dyDescent="0.15">
      <c r="A6769" s="87" t="s">
        <v>7376</v>
      </c>
      <c r="B6769" s="91" t="s">
        <v>36268</v>
      </c>
      <c r="C6769" s="91" t="s">
        <v>36269</v>
      </c>
      <c r="D6769" s="91" t="s">
        <v>36270</v>
      </c>
      <c r="E6769" s="62" t="s">
        <v>31671</v>
      </c>
      <c r="F6769" s="62" t="s">
        <v>15768</v>
      </c>
    </row>
    <row r="6770" spans="1:6" x14ac:dyDescent="0.15">
      <c r="A6770" s="87" t="s">
        <v>7378</v>
      </c>
      <c r="B6770" s="91" t="s">
        <v>36271</v>
      </c>
      <c r="C6770" s="91" t="s">
        <v>36272</v>
      </c>
      <c r="D6770" s="91" t="s">
        <v>36273</v>
      </c>
      <c r="E6770" s="62" t="s">
        <v>31671</v>
      </c>
      <c r="F6770" s="62" t="s">
        <v>15768</v>
      </c>
    </row>
    <row r="6771" spans="1:6" x14ac:dyDescent="0.15">
      <c r="A6771" s="87" t="s">
        <v>7381</v>
      </c>
      <c r="B6771" s="91" t="s">
        <v>36274</v>
      </c>
      <c r="C6771" s="91" t="s">
        <v>36275</v>
      </c>
      <c r="D6771" s="91" t="s">
        <v>36276</v>
      </c>
      <c r="E6771" s="62" t="s">
        <v>31671</v>
      </c>
      <c r="F6771" s="62" t="s">
        <v>15768</v>
      </c>
    </row>
    <row r="6772" spans="1:6" x14ac:dyDescent="0.15">
      <c r="A6772" s="87" t="s">
        <v>7384</v>
      </c>
      <c r="B6772" s="91" t="s">
        <v>36277</v>
      </c>
      <c r="C6772" s="91" t="s">
        <v>36278</v>
      </c>
      <c r="D6772" s="91" t="s">
        <v>36279</v>
      </c>
      <c r="E6772" s="62" t="s">
        <v>31671</v>
      </c>
      <c r="F6772" s="62" t="s">
        <v>15768</v>
      </c>
    </row>
    <row r="6773" spans="1:6" x14ac:dyDescent="0.15">
      <c r="A6773" s="87" t="s">
        <v>7387</v>
      </c>
      <c r="B6773" s="91" t="s">
        <v>36280</v>
      </c>
      <c r="C6773" s="91" t="s">
        <v>36281</v>
      </c>
      <c r="D6773" s="91" t="s">
        <v>36282</v>
      </c>
      <c r="E6773" s="62" t="s">
        <v>31671</v>
      </c>
      <c r="F6773" s="62" t="s">
        <v>15768</v>
      </c>
    </row>
    <row r="6774" spans="1:6" x14ac:dyDescent="0.15">
      <c r="A6774" s="87" t="s">
        <v>7390</v>
      </c>
      <c r="B6774" s="91" t="s">
        <v>36283</v>
      </c>
      <c r="C6774" s="91" t="s">
        <v>36284</v>
      </c>
      <c r="D6774" s="91" t="s">
        <v>36285</v>
      </c>
      <c r="E6774" s="62" t="s">
        <v>31671</v>
      </c>
      <c r="F6774" s="62" t="s">
        <v>15768</v>
      </c>
    </row>
    <row r="6775" spans="1:6" x14ac:dyDescent="0.15">
      <c r="A6775" s="87" t="s">
        <v>7393</v>
      </c>
      <c r="B6775" s="91" t="s">
        <v>36286</v>
      </c>
      <c r="C6775" s="91" t="s">
        <v>36287</v>
      </c>
      <c r="D6775" s="91" t="s">
        <v>36288</v>
      </c>
      <c r="E6775" s="62" t="s">
        <v>31671</v>
      </c>
      <c r="F6775" s="62" t="s">
        <v>15768</v>
      </c>
    </row>
    <row r="6776" spans="1:6" x14ac:dyDescent="0.15">
      <c r="A6776" s="87" t="s">
        <v>7396</v>
      </c>
      <c r="B6776" s="91" t="s">
        <v>36289</v>
      </c>
      <c r="C6776" s="91" t="s">
        <v>36290</v>
      </c>
      <c r="D6776" s="91" t="s">
        <v>36291</v>
      </c>
      <c r="E6776" s="62" t="s">
        <v>31671</v>
      </c>
      <c r="F6776" s="62" t="s">
        <v>15768</v>
      </c>
    </row>
    <row r="6777" spans="1:6" x14ac:dyDescent="0.15">
      <c r="A6777" s="87" t="s">
        <v>570</v>
      </c>
      <c r="B6777" s="91" t="s">
        <v>36292</v>
      </c>
      <c r="C6777" s="91" t="s">
        <v>36293</v>
      </c>
      <c r="D6777" s="91" t="s">
        <v>36294</v>
      </c>
      <c r="E6777" s="62" t="s">
        <v>31671</v>
      </c>
      <c r="F6777" s="62" t="s">
        <v>15764</v>
      </c>
    </row>
    <row r="6778" spans="1:6" x14ac:dyDescent="0.15">
      <c r="A6778" s="87" t="s">
        <v>633</v>
      </c>
      <c r="B6778" s="91" t="s">
        <v>36295</v>
      </c>
      <c r="C6778" s="91" t="s">
        <v>36296</v>
      </c>
      <c r="D6778" s="91" t="s">
        <v>36297</v>
      </c>
      <c r="E6778" s="62" t="s">
        <v>31671</v>
      </c>
      <c r="F6778" s="62" t="s">
        <v>15764</v>
      </c>
    </row>
    <row r="6779" spans="1:6" x14ac:dyDescent="0.15">
      <c r="A6779" s="87" t="s">
        <v>2260</v>
      </c>
      <c r="B6779" s="91" t="s">
        <v>36298</v>
      </c>
      <c r="C6779" s="91" t="s">
        <v>36299</v>
      </c>
      <c r="D6779" s="91" t="s">
        <v>36300</v>
      </c>
      <c r="E6779" s="62" t="s">
        <v>31671</v>
      </c>
      <c r="F6779" s="62" t="s">
        <v>15764</v>
      </c>
    </row>
    <row r="6780" spans="1:6" x14ac:dyDescent="0.15">
      <c r="A6780" s="87" t="s">
        <v>2066</v>
      </c>
      <c r="B6780" s="91" t="s">
        <v>36301</v>
      </c>
      <c r="C6780" s="91" t="s">
        <v>36302</v>
      </c>
      <c r="D6780" s="91" t="s">
        <v>36303</v>
      </c>
      <c r="E6780" s="62" t="s">
        <v>31671</v>
      </c>
      <c r="F6780" s="62" t="s">
        <v>15764</v>
      </c>
    </row>
    <row r="6781" spans="1:6" x14ac:dyDescent="0.15">
      <c r="A6781" s="87" t="s">
        <v>2105</v>
      </c>
      <c r="B6781" s="91" t="s">
        <v>36304</v>
      </c>
      <c r="C6781" s="91" t="s">
        <v>36305</v>
      </c>
      <c r="D6781" s="91" t="s">
        <v>36306</v>
      </c>
      <c r="E6781" s="62" t="s">
        <v>31671</v>
      </c>
      <c r="F6781" s="62" t="s">
        <v>15764</v>
      </c>
    </row>
    <row r="6782" spans="1:6" x14ac:dyDescent="0.15">
      <c r="A6782" s="87" t="s">
        <v>1967</v>
      </c>
      <c r="B6782" s="91" t="s">
        <v>36307</v>
      </c>
      <c r="C6782" s="91" t="s">
        <v>36308</v>
      </c>
      <c r="D6782" s="91" t="s">
        <v>36309</v>
      </c>
      <c r="E6782" s="62" t="s">
        <v>31671</v>
      </c>
      <c r="F6782" s="62" t="s">
        <v>15764</v>
      </c>
    </row>
    <row r="6783" spans="1:6" x14ac:dyDescent="0.15">
      <c r="A6783" s="87" t="s">
        <v>7399</v>
      </c>
      <c r="B6783" s="91" t="s">
        <v>36310</v>
      </c>
      <c r="C6783" s="91" t="s">
        <v>36311</v>
      </c>
      <c r="D6783" s="91" t="s">
        <v>36312</v>
      </c>
      <c r="E6783" s="62" t="s">
        <v>31671</v>
      </c>
      <c r="F6783" s="62" t="s">
        <v>15768</v>
      </c>
    </row>
    <row r="6784" spans="1:6" x14ac:dyDescent="0.15">
      <c r="A6784" s="87" t="s">
        <v>7402</v>
      </c>
      <c r="B6784" s="91" t="s">
        <v>36313</v>
      </c>
      <c r="C6784" s="91" t="s">
        <v>36314</v>
      </c>
      <c r="D6784" s="91" t="s">
        <v>36315</v>
      </c>
      <c r="E6784" s="62" t="s">
        <v>31671</v>
      </c>
      <c r="F6784" s="62" t="s">
        <v>15768</v>
      </c>
    </row>
    <row r="6785" spans="1:6" x14ac:dyDescent="0.15">
      <c r="A6785" s="87" t="s">
        <v>7405</v>
      </c>
      <c r="B6785" s="91" t="s">
        <v>36316</v>
      </c>
      <c r="C6785" s="91" t="s">
        <v>36317</v>
      </c>
      <c r="D6785" s="91" t="s">
        <v>36318</v>
      </c>
      <c r="E6785" s="62" t="s">
        <v>31671</v>
      </c>
      <c r="F6785" s="62" t="s">
        <v>15768</v>
      </c>
    </row>
    <row r="6786" spans="1:6" x14ac:dyDescent="0.15">
      <c r="A6786" s="87" t="s">
        <v>7408</v>
      </c>
      <c r="B6786" s="91" t="s">
        <v>36319</v>
      </c>
      <c r="C6786" s="91" t="s">
        <v>36320</v>
      </c>
      <c r="D6786" s="91" t="s">
        <v>36321</v>
      </c>
      <c r="E6786" s="62" t="s">
        <v>31671</v>
      </c>
      <c r="F6786" s="62" t="s">
        <v>15768</v>
      </c>
    </row>
    <row r="6787" spans="1:6" x14ac:dyDescent="0.15">
      <c r="A6787" s="87" t="s">
        <v>7411</v>
      </c>
      <c r="B6787" s="91" t="s">
        <v>36322</v>
      </c>
      <c r="C6787" s="91" t="s">
        <v>36323</v>
      </c>
      <c r="D6787" s="91" t="s">
        <v>36324</v>
      </c>
      <c r="E6787" s="62" t="s">
        <v>31671</v>
      </c>
      <c r="F6787" s="62" t="s">
        <v>15768</v>
      </c>
    </row>
    <row r="6788" spans="1:6" x14ac:dyDescent="0.15">
      <c r="A6788" s="87" t="s">
        <v>7414</v>
      </c>
      <c r="B6788" s="91" t="s">
        <v>36325</v>
      </c>
      <c r="C6788" s="91" t="s">
        <v>36326</v>
      </c>
      <c r="D6788" s="91" t="s">
        <v>36327</v>
      </c>
      <c r="E6788" s="62" t="s">
        <v>31671</v>
      </c>
      <c r="F6788" s="62" t="s">
        <v>15768</v>
      </c>
    </row>
    <row r="6789" spans="1:6" x14ac:dyDescent="0.15">
      <c r="A6789" s="87" t="s">
        <v>7417</v>
      </c>
      <c r="B6789" s="91" t="s">
        <v>36328</v>
      </c>
      <c r="C6789" s="91" t="s">
        <v>36329</v>
      </c>
      <c r="D6789" s="91" t="s">
        <v>36330</v>
      </c>
      <c r="E6789" s="62" t="s">
        <v>31671</v>
      </c>
      <c r="F6789" s="62" t="s">
        <v>15768</v>
      </c>
    </row>
    <row r="6790" spans="1:6" x14ac:dyDescent="0.15">
      <c r="A6790" s="87" t="s">
        <v>7420</v>
      </c>
      <c r="B6790" s="91" t="s">
        <v>36331</v>
      </c>
      <c r="C6790" s="91" t="s">
        <v>36332</v>
      </c>
      <c r="D6790" s="91" t="s">
        <v>36333</v>
      </c>
      <c r="E6790" s="62" t="s">
        <v>31671</v>
      </c>
      <c r="F6790" s="62" t="s">
        <v>15768</v>
      </c>
    </row>
    <row r="6791" spans="1:6" x14ac:dyDescent="0.15">
      <c r="A6791" s="87" t="s">
        <v>7423</v>
      </c>
      <c r="B6791" s="91" t="s">
        <v>36334</v>
      </c>
      <c r="C6791" s="91" t="s">
        <v>36335</v>
      </c>
      <c r="D6791" s="91" t="s">
        <v>36336</v>
      </c>
      <c r="E6791" s="62" t="s">
        <v>31671</v>
      </c>
      <c r="F6791" s="62" t="s">
        <v>15768</v>
      </c>
    </row>
    <row r="6792" spans="1:6" x14ac:dyDescent="0.15">
      <c r="A6792" s="87" t="s">
        <v>7426</v>
      </c>
      <c r="B6792" s="91" t="s">
        <v>36337</v>
      </c>
      <c r="C6792" s="91" t="s">
        <v>36338</v>
      </c>
      <c r="D6792" s="91" t="s">
        <v>36339</v>
      </c>
      <c r="E6792" s="62" t="s">
        <v>31671</v>
      </c>
      <c r="F6792" s="62" t="s">
        <v>15768</v>
      </c>
    </row>
    <row r="6793" spans="1:6" x14ac:dyDescent="0.15">
      <c r="A6793" s="87" t="s">
        <v>7429</v>
      </c>
      <c r="B6793" s="91" t="s">
        <v>36340</v>
      </c>
      <c r="C6793" s="91" t="s">
        <v>36341</v>
      </c>
      <c r="D6793" s="91" t="s">
        <v>36342</v>
      </c>
      <c r="E6793" s="62" t="s">
        <v>31671</v>
      </c>
      <c r="F6793" s="62" t="s">
        <v>15768</v>
      </c>
    </row>
    <row r="6794" spans="1:6" x14ac:dyDescent="0.15">
      <c r="A6794" s="87" t="s">
        <v>7431</v>
      </c>
      <c r="B6794" s="91" t="s">
        <v>36343</v>
      </c>
      <c r="C6794" s="91" t="s">
        <v>36344</v>
      </c>
      <c r="D6794" s="91" t="s">
        <v>36345</v>
      </c>
      <c r="E6794" s="62" t="s">
        <v>31671</v>
      </c>
      <c r="F6794" s="62" t="s">
        <v>15768</v>
      </c>
    </row>
    <row r="6795" spans="1:6" x14ac:dyDescent="0.15">
      <c r="A6795" s="87" t="s">
        <v>7434</v>
      </c>
      <c r="B6795" s="91" t="s">
        <v>36346</v>
      </c>
      <c r="C6795" s="91" t="s">
        <v>36347</v>
      </c>
      <c r="D6795" s="91" t="s">
        <v>36348</v>
      </c>
      <c r="E6795" s="62" t="s">
        <v>31671</v>
      </c>
      <c r="F6795" s="62" t="s">
        <v>15768</v>
      </c>
    </row>
    <row r="6796" spans="1:6" x14ac:dyDescent="0.15">
      <c r="A6796" s="87" t="s">
        <v>7437</v>
      </c>
      <c r="B6796" s="91" t="s">
        <v>36349</v>
      </c>
      <c r="C6796" s="91" t="s">
        <v>36350</v>
      </c>
      <c r="D6796" s="91" t="s">
        <v>36351</v>
      </c>
      <c r="E6796" s="62" t="s">
        <v>31671</v>
      </c>
      <c r="F6796" s="62" t="s">
        <v>15768</v>
      </c>
    </row>
    <row r="6797" spans="1:6" x14ac:dyDescent="0.15">
      <c r="A6797" s="87" t="s">
        <v>7440</v>
      </c>
      <c r="B6797" s="91" t="s">
        <v>36352</v>
      </c>
      <c r="C6797" s="91" t="s">
        <v>36353</v>
      </c>
      <c r="D6797" s="91" t="s">
        <v>36354</v>
      </c>
      <c r="E6797" s="62" t="s">
        <v>31671</v>
      </c>
      <c r="F6797" s="62" t="s">
        <v>15768</v>
      </c>
    </row>
    <row r="6798" spans="1:6" x14ac:dyDescent="0.15">
      <c r="A6798" s="87" t="s">
        <v>7443</v>
      </c>
      <c r="B6798" s="91" t="s">
        <v>36355</v>
      </c>
      <c r="C6798" s="91" t="s">
        <v>36356</v>
      </c>
      <c r="D6798" s="91" t="s">
        <v>36357</v>
      </c>
      <c r="E6798" s="62" t="s">
        <v>31671</v>
      </c>
      <c r="F6798" s="62" t="s">
        <v>15768</v>
      </c>
    </row>
    <row r="6799" spans="1:6" x14ac:dyDescent="0.15">
      <c r="A6799" s="87" t="s">
        <v>7446</v>
      </c>
      <c r="B6799" s="91" t="s">
        <v>36358</v>
      </c>
      <c r="C6799" s="91" t="s">
        <v>36359</v>
      </c>
      <c r="D6799" s="91" t="s">
        <v>36360</v>
      </c>
      <c r="E6799" s="62" t="s">
        <v>31671</v>
      </c>
      <c r="F6799" s="62" t="s">
        <v>15768</v>
      </c>
    </row>
    <row r="6800" spans="1:6" x14ac:dyDescent="0.15">
      <c r="A6800" s="87" t="s">
        <v>7449</v>
      </c>
      <c r="B6800" s="91" t="s">
        <v>36361</v>
      </c>
      <c r="C6800" s="91" t="s">
        <v>36362</v>
      </c>
      <c r="D6800" s="91" t="s">
        <v>36363</v>
      </c>
      <c r="E6800" s="62" t="s">
        <v>31671</v>
      </c>
      <c r="F6800" s="62" t="s">
        <v>15768</v>
      </c>
    </row>
    <row r="6801" spans="1:6" x14ac:dyDescent="0.15">
      <c r="A6801" s="87" t="s">
        <v>7452</v>
      </c>
      <c r="B6801" s="91" t="s">
        <v>36364</v>
      </c>
      <c r="C6801" s="91" t="s">
        <v>36365</v>
      </c>
      <c r="D6801" s="91" t="s">
        <v>36366</v>
      </c>
      <c r="E6801" s="62" t="s">
        <v>31671</v>
      </c>
      <c r="F6801" s="62" t="s">
        <v>15768</v>
      </c>
    </row>
    <row r="6802" spans="1:6" x14ac:dyDescent="0.15">
      <c r="A6802" s="87" t="s">
        <v>7455</v>
      </c>
      <c r="B6802" s="91" t="s">
        <v>36367</v>
      </c>
      <c r="C6802" s="91" t="s">
        <v>36368</v>
      </c>
      <c r="D6802" s="91" t="s">
        <v>36369</v>
      </c>
      <c r="E6802" s="62" t="s">
        <v>31671</v>
      </c>
      <c r="F6802" s="62" t="s">
        <v>15768</v>
      </c>
    </row>
    <row r="6803" spans="1:6" x14ac:dyDescent="0.15">
      <c r="A6803" s="87" t="s">
        <v>7458</v>
      </c>
      <c r="B6803" s="91" t="s">
        <v>36370</v>
      </c>
      <c r="C6803" s="91" t="s">
        <v>36371</v>
      </c>
      <c r="D6803" s="91" t="s">
        <v>36372</v>
      </c>
      <c r="E6803" s="62" t="s">
        <v>31671</v>
      </c>
      <c r="F6803" s="62" t="s">
        <v>15768</v>
      </c>
    </row>
    <row r="6804" spans="1:6" x14ac:dyDescent="0.15">
      <c r="A6804" s="87" t="s">
        <v>7461</v>
      </c>
      <c r="B6804" s="91" t="s">
        <v>36373</v>
      </c>
      <c r="C6804" s="91" t="s">
        <v>36374</v>
      </c>
      <c r="D6804" s="91" t="s">
        <v>36375</v>
      </c>
      <c r="E6804" s="62" t="s">
        <v>31671</v>
      </c>
      <c r="F6804" s="62" t="s">
        <v>15768</v>
      </c>
    </row>
    <row r="6805" spans="1:6" x14ac:dyDescent="0.15">
      <c r="A6805" s="87" t="s">
        <v>7464</v>
      </c>
      <c r="B6805" s="91" t="s">
        <v>36376</v>
      </c>
      <c r="C6805" s="91" t="s">
        <v>36377</v>
      </c>
      <c r="D6805" s="91" t="s">
        <v>36378</v>
      </c>
      <c r="E6805" s="62" t="s">
        <v>31671</v>
      </c>
      <c r="F6805" s="62" t="s">
        <v>15768</v>
      </c>
    </row>
    <row r="6806" spans="1:6" x14ac:dyDescent="0.15">
      <c r="A6806" s="87" t="s">
        <v>7467</v>
      </c>
      <c r="B6806" s="91" t="s">
        <v>36379</v>
      </c>
      <c r="C6806" s="91" t="s">
        <v>36380</v>
      </c>
      <c r="D6806" s="91" t="s">
        <v>36381</v>
      </c>
      <c r="E6806" s="62" t="s">
        <v>31671</v>
      </c>
      <c r="F6806" s="62" t="s">
        <v>15768</v>
      </c>
    </row>
    <row r="6807" spans="1:6" x14ac:dyDescent="0.15">
      <c r="A6807" s="87" t="s">
        <v>7470</v>
      </c>
      <c r="B6807" s="91" t="s">
        <v>36382</v>
      </c>
      <c r="C6807" s="91" t="s">
        <v>36383</v>
      </c>
      <c r="D6807" s="91" t="s">
        <v>36384</v>
      </c>
      <c r="E6807" s="62" t="s">
        <v>31671</v>
      </c>
      <c r="F6807" s="62" t="s">
        <v>15768</v>
      </c>
    </row>
    <row r="6808" spans="1:6" x14ac:dyDescent="0.15">
      <c r="A6808" s="87" t="s">
        <v>7473</v>
      </c>
      <c r="B6808" s="91" t="s">
        <v>36385</v>
      </c>
      <c r="C6808" s="91" t="s">
        <v>36386</v>
      </c>
      <c r="D6808" s="91" t="s">
        <v>36387</v>
      </c>
      <c r="E6808" s="62" t="s">
        <v>31671</v>
      </c>
      <c r="F6808" s="62" t="s">
        <v>15768</v>
      </c>
    </row>
    <row r="6809" spans="1:6" x14ac:dyDescent="0.15">
      <c r="A6809" s="87" t="s">
        <v>7476</v>
      </c>
      <c r="B6809" s="91" t="s">
        <v>36388</v>
      </c>
      <c r="C6809" s="91" t="s">
        <v>36389</v>
      </c>
      <c r="D6809" s="91" t="s">
        <v>36390</v>
      </c>
      <c r="E6809" s="62" t="s">
        <v>31671</v>
      </c>
      <c r="F6809" s="62" t="s">
        <v>15768</v>
      </c>
    </row>
    <row r="6810" spans="1:6" x14ac:dyDescent="0.15">
      <c r="A6810" s="87" t="s">
        <v>7479</v>
      </c>
      <c r="B6810" s="91" t="s">
        <v>36391</v>
      </c>
      <c r="C6810" s="91" t="s">
        <v>36392</v>
      </c>
      <c r="D6810" s="91" t="s">
        <v>36393</v>
      </c>
      <c r="E6810" s="62" t="s">
        <v>31671</v>
      </c>
      <c r="F6810" s="62" t="s">
        <v>15768</v>
      </c>
    </row>
    <row r="6811" spans="1:6" x14ac:dyDescent="0.15">
      <c r="A6811" s="87" t="s">
        <v>7482</v>
      </c>
      <c r="B6811" s="91" t="s">
        <v>36394</v>
      </c>
      <c r="C6811" s="91" t="s">
        <v>36395</v>
      </c>
      <c r="D6811" s="91" t="s">
        <v>36396</v>
      </c>
      <c r="E6811" s="62" t="s">
        <v>31671</v>
      </c>
      <c r="F6811" s="62" t="s">
        <v>15768</v>
      </c>
    </row>
    <row r="6812" spans="1:6" x14ac:dyDescent="0.15">
      <c r="A6812" s="87" t="s">
        <v>7485</v>
      </c>
      <c r="B6812" s="91" t="s">
        <v>36397</v>
      </c>
      <c r="C6812" s="91" t="s">
        <v>36398</v>
      </c>
      <c r="D6812" s="91" t="s">
        <v>36399</v>
      </c>
      <c r="E6812" s="62" t="s">
        <v>31671</v>
      </c>
      <c r="F6812" s="62" t="s">
        <v>15768</v>
      </c>
    </row>
    <row r="6813" spans="1:6" x14ac:dyDescent="0.15">
      <c r="A6813" s="87" t="s">
        <v>7487</v>
      </c>
      <c r="B6813" s="91" t="s">
        <v>36400</v>
      </c>
      <c r="C6813" s="91" t="s">
        <v>36401</v>
      </c>
      <c r="D6813" s="91" t="s">
        <v>36402</v>
      </c>
      <c r="E6813" s="62" t="s">
        <v>31671</v>
      </c>
      <c r="F6813" s="62" t="s">
        <v>15768</v>
      </c>
    </row>
    <row r="6814" spans="1:6" x14ac:dyDescent="0.15">
      <c r="A6814" s="87" t="s">
        <v>7490</v>
      </c>
      <c r="B6814" s="91" t="s">
        <v>36403</v>
      </c>
      <c r="C6814" s="91" t="s">
        <v>36404</v>
      </c>
      <c r="D6814" s="91" t="s">
        <v>36405</v>
      </c>
      <c r="E6814" s="62" t="s">
        <v>31671</v>
      </c>
      <c r="F6814" s="62" t="s">
        <v>15768</v>
      </c>
    </row>
    <row r="6815" spans="1:6" x14ac:dyDescent="0.15">
      <c r="A6815" s="87" t="s">
        <v>7493</v>
      </c>
      <c r="B6815" s="91" t="s">
        <v>36406</v>
      </c>
      <c r="C6815" s="91" t="s">
        <v>36407</v>
      </c>
      <c r="D6815" s="91" t="s">
        <v>36408</v>
      </c>
      <c r="E6815" s="62" t="s">
        <v>31671</v>
      </c>
      <c r="F6815" s="62" t="s">
        <v>15768</v>
      </c>
    </row>
    <row r="6816" spans="1:6" x14ac:dyDescent="0.15">
      <c r="A6816" s="87" t="s">
        <v>7496</v>
      </c>
      <c r="B6816" s="91" t="s">
        <v>36409</v>
      </c>
      <c r="C6816" s="91" t="s">
        <v>36410</v>
      </c>
      <c r="D6816" s="91" t="s">
        <v>36411</v>
      </c>
      <c r="E6816" s="62" t="s">
        <v>31671</v>
      </c>
      <c r="F6816" s="62" t="s">
        <v>15768</v>
      </c>
    </row>
    <row r="6817" spans="1:6" x14ac:dyDescent="0.15">
      <c r="A6817" s="87" t="s">
        <v>7499</v>
      </c>
      <c r="B6817" s="91" t="s">
        <v>36412</v>
      </c>
      <c r="C6817" s="91" t="s">
        <v>36413</v>
      </c>
      <c r="D6817" s="91" t="s">
        <v>36414</v>
      </c>
      <c r="E6817" s="62" t="s">
        <v>31671</v>
      </c>
      <c r="F6817" s="62" t="s">
        <v>15768</v>
      </c>
    </row>
    <row r="6818" spans="1:6" x14ac:dyDescent="0.15">
      <c r="A6818" s="87" t="s">
        <v>7502</v>
      </c>
      <c r="B6818" s="91" t="s">
        <v>36415</v>
      </c>
      <c r="C6818" s="91" t="s">
        <v>36416</v>
      </c>
      <c r="D6818" s="91" t="s">
        <v>36417</v>
      </c>
      <c r="E6818" s="62" t="s">
        <v>31671</v>
      </c>
      <c r="F6818" s="62" t="s">
        <v>15768</v>
      </c>
    </row>
    <row r="6819" spans="1:6" x14ac:dyDescent="0.15">
      <c r="A6819" s="87" t="s">
        <v>7505</v>
      </c>
      <c r="B6819" s="91" t="s">
        <v>36418</v>
      </c>
      <c r="C6819" s="91" t="s">
        <v>36419</v>
      </c>
      <c r="D6819" s="91" t="s">
        <v>36420</v>
      </c>
      <c r="E6819" s="62" t="s">
        <v>31671</v>
      </c>
      <c r="F6819" s="62" t="s">
        <v>15768</v>
      </c>
    </row>
    <row r="6820" spans="1:6" x14ac:dyDescent="0.15">
      <c r="A6820" s="87" t="s">
        <v>7508</v>
      </c>
      <c r="B6820" s="91" t="s">
        <v>36421</v>
      </c>
      <c r="C6820" s="91" t="s">
        <v>36422</v>
      </c>
      <c r="D6820" s="91" t="s">
        <v>36423</v>
      </c>
      <c r="E6820" s="62" t="s">
        <v>31671</v>
      </c>
      <c r="F6820" s="62" t="s">
        <v>15768</v>
      </c>
    </row>
    <row r="6821" spans="1:6" x14ac:dyDescent="0.15">
      <c r="A6821" s="87" t="s">
        <v>7511</v>
      </c>
      <c r="B6821" s="91" t="s">
        <v>36424</v>
      </c>
      <c r="C6821" s="91" t="s">
        <v>36425</v>
      </c>
      <c r="D6821" s="91" t="s">
        <v>36426</v>
      </c>
      <c r="E6821" s="62" t="s">
        <v>31671</v>
      </c>
      <c r="F6821" s="62" t="s">
        <v>15768</v>
      </c>
    </row>
    <row r="6822" spans="1:6" x14ac:dyDescent="0.15">
      <c r="A6822" s="87" t="s">
        <v>7514</v>
      </c>
      <c r="B6822" s="91" t="s">
        <v>36427</v>
      </c>
      <c r="C6822" s="91" t="s">
        <v>36428</v>
      </c>
      <c r="D6822" s="91" t="s">
        <v>36429</v>
      </c>
      <c r="E6822" s="62" t="s">
        <v>31671</v>
      </c>
      <c r="F6822" s="62" t="s">
        <v>15768</v>
      </c>
    </row>
    <row r="6823" spans="1:6" x14ac:dyDescent="0.15">
      <c r="A6823" s="87" t="s">
        <v>7517</v>
      </c>
      <c r="B6823" s="91" t="s">
        <v>36430</v>
      </c>
      <c r="C6823" s="91" t="s">
        <v>36431</v>
      </c>
      <c r="D6823" s="91" t="s">
        <v>36432</v>
      </c>
      <c r="E6823" s="62" t="s">
        <v>31671</v>
      </c>
      <c r="F6823" s="62" t="s">
        <v>15768</v>
      </c>
    </row>
    <row r="6824" spans="1:6" x14ac:dyDescent="0.15">
      <c r="A6824" s="87" t="s">
        <v>7520</v>
      </c>
      <c r="B6824" s="91" t="s">
        <v>36433</v>
      </c>
      <c r="C6824" s="91" t="s">
        <v>36434</v>
      </c>
      <c r="D6824" s="91" t="s">
        <v>36435</v>
      </c>
      <c r="E6824" s="62" t="s">
        <v>31671</v>
      </c>
      <c r="F6824" s="62" t="s">
        <v>15768</v>
      </c>
    </row>
    <row r="6825" spans="1:6" x14ac:dyDescent="0.15">
      <c r="A6825" s="87" t="s">
        <v>7523</v>
      </c>
      <c r="B6825" s="91" t="s">
        <v>36436</v>
      </c>
      <c r="C6825" s="91" t="s">
        <v>36437</v>
      </c>
      <c r="D6825" s="91" t="s">
        <v>36438</v>
      </c>
      <c r="E6825" s="62" t="s">
        <v>31671</v>
      </c>
      <c r="F6825" s="62" t="s">
        <v>15768</v>
      </c>
    </row>
    <row r="6826" spans="1:6" x14ac:dyDescent="0.15">
      <c r="A6826" s="87" t="s">
        <v>7525</v>
      </c>
      <c r="B6826" s="91" t="s">
        <v>36439</v>
      </c>
      <c r="C6826" s="91" t="s">
        <v>36440</v>
      </c>
      <c r="D6826" s="91" t="s">
        <v>36441</v>
      </c>
      <c r="E6826" s="62" t="s">
        <v>31671</v>
      </c>
      <c r="F6826" s="62" t="s">
        <v>15768</v>
      </c>
    </row>
    <row r="6827" spans="1:6" x14ac:dyDescent="0.15">
      <c r="A6827" s="87" t="s">
        <v>7528</v>
      </c>
      <c r="B6827" s="91" t="s">
        <v>36442</v>
      </c>
      <c r="C6827" s="91" t="s">
        <v>36443</v>
      </c>
      <c r="D6827" s="91" t="s">
        <v>36444</v>
      </c>
      <c r="E6827" s="62" t="s">
        <v>31671</v>
      </c>
      <c r="F6827" s="62" t="s">
        <v>15768</v>
      </c>
    </row>
    <row r="6828" spans="1:6" x14ac:dyDescent="0.15">
      <c r="A6828" s="87" t="s">
        <v>7531</v>
      </c>
      <c r="B6828" s="91" t="s">
        <v>36445</v>
      </c>
      <c r="C6828" s="91" t="s">
        <v>36446</v>
      </c>
      <c r="D6828" s="91" t="s">
        <v>36447</v>
      </c>
      <c r="E6828" s="62" t="s">
        <v>31671</v>
      </c>
      <c r="F6828" s="62" t="s">
        <v>15768</v>
      </c>
    </row>
    <row r="6829" spans="1:6" x14ac:dyDescent="0.15">
      <c r="A6829" s="87" t="s">
        <v>7534</v>
      </c>
      <c r="B6829" s="91" t="s">
        <v>36448</v>
      </c>
      <c r="C6829" s="91" t="s">
        <v>36449</v>
      </c>
      <c r="D6829" s="91" t="s">
        <v>36450</v>
      </c>
      <c r="E6829" s="62" t="s">
        <v>31671</v>
      </c>
      <c r="F6829" s="62" t="s">
        <v>15768</v>
      </c>
    </row>
    <row r="6830" spans="1:6" x14ac:dyDescent="0.15">
      <c r="A6830" s="87" t="s">
        <v>7537</v>
      </c>
      <c r="B6830" s="91" t="s">
        <v>36451</v>
      </c>
      <c r="C6830" s="91" t="s">
        <v>36452</v>
      </c>
      <c r="D6830" s="91" t="s">
        <v>36453</v>
      </c>
      <c r="E6830" s="62" t="s">
        <v>31671</v>
      </c>
      <c r="F6830" s="62" t="s">
        <v>15768</v>
      </c>
    </row>
    <row r="6831" spans="1:6" x14ac:dyDescent="0.15">
      <c r="A6831" s="87" t="s">
        <v>7540</v>
      </c>
      <c r="B6831" s="91" t="s">
        <v>36454</v>
      </c>
      <c r="C6831" s="91" t="s">
        <v>36455</v>
      </c>
      <c r="D6831" s="91" t="s">
        <v>36456</v>
      </c>
      <c r="E6831" s="62" t="s">
        <v>31671</v>
      </c>
      <c r="F6831" s="62" t="s">
        <v>15768</v>
      </c>
    </row>
    <row r="6832" spans="1:6" x14ac:dyDescent="0.15">
      <c r="A6832" s="87" t="s">
        <v>7543</v>
      </c>
      <c r="B6832" s="91" t="s">
        <v>36457</v>
      </c>
      <c r="C6832" s="91" t="s">
        <v>36458</v>
      </c>
      <c r="D6832" s="91" t="s">
        <v>36459</v>
      </c>
      <c r="E6832" s="62" t="s">
        <v>31671</v>
      </c>
      <c r="F6832" s="62" t="s">
        <v>15768</v>
      </c>
    </row>
    <row r="6833" spans="1:6" x14ac:dyDescent="0.15">
      <c r="A6833" s="87" t="s">
        <v>7546</v>
      </c>
      <c r="B6833" s="91" t="s">
        <v>36460</v>
      </c>
      <c r="C6833" s="91" t="s">
        <v>36461</v>
      </c>
      <c r="D6833" s="91" t="s">
        <v>36462</v>
      </c>
      <c r="E6833" s="62" t="s">
        <v>31671</v>
      </c>
      <c r="F6833" s="62" t="s">
        <v>15768</v>
      </c>
    </row>
    <row r="6834" spans="1:6" x14ac:dyDescent="0.15">
      <c r="A6834" s="87" t="s">
        <v>7549</v>
      </c>
      <c r="B6834" s="91" t="s">
        <v>36463</v>
      </c>
      <c r="C6834" s="91" t="s">
        <v>36464</v>
      </c>
      <c r="D6834" s="91" t="s">
        <v>36465</v>
      </c>
      <c r="E6834" s="62" t="s">
        <v>31671</v>
      </c>
      <c r="F6834" s="62" t="s">
        <v>15768</v>
      </c>
    </row>
    <row r="6835" spans="1:6" x14ac:dyDescent="0.15">
      <c r="A6835" s="87" t="s">
        <v>7552</v>
      </c>
      <c r="B6835" s="91" t="s">
        <v>36466</v>
      </c>
      <c r="C6835" s="91" t="s">
        <v>36467</v>
      </c>
      <c r="D6835" s="91" t="s">
        <v>36468</v>
      </c>
      <c r="E6835" s="62" t="s">
        <v>31671</v>
      </c>
      <c r="F6835" s="62" t="s">
        <v>15768</v>
      </c>
    </row>
    <row r="6836" spans="1:6" x14ac:dyDescent="0.15">
      <c r="A6836" s="87" t="s">
        <v>7555</v>
      </c>
      <c r="B6836" s="91" t="s">
        <v>36469</v>
      </c>
      <c r="C6836" s="91" t="s">
        <v>36470</v>
      </c>
      <c r="D6836" s="91" t="s">
        <v>36471</v>
      </c>
      <c r="E6836" s="62" t="s">
        <v>31671</v>
      </c>
      <c r="F6836" s="62" t="s">
        <v>15768</v>
      </c>
    </row>
    <row r="6837" spans="1:6" x14ac:dyDescent="0.15">
      <c r="A6837" s="87" t="s">
        <v>7558</v>
      </c>
      <c r="B6837" s="91" t="s">
        <v>36472</v>
      </c>
      <c r="C6837" s="91" t="s">
        <v>36473</v>
      </c>
      <c r="D6837" s="91" t="s">
        <v>36474</v>
      </c>
      <c r="E6837" s="62" t="s">
        <v>31671</v>
      </c>
      <c r="F6837" s="62" t="s">
        <v>15768</v>
      </c>
    </row>
    <row r="6838" spans="1:6" x14ac:dyDescent="0.15">
      <c r="A6838" s="87" t="s">
        <v>7561</v>
      </c>
      <c r="B6838" s="91" t="s">
        <v>36475</v>
      </c>
      <c r="C6838" s="91" t="s">
        <v>36476</v>
      </c>
      <c r="D6838" s="91" t="s">
        <v>36477</v>
      </c>
      <c r="E6838" s="62" t="s">
        <v>31671</v>
      </c>
      <c r="F6838" s="62" t="s">
        <v>15768</v>
      </c>
    </row>
    <row r="6839" spans="1:6" x14ac:dyDescent="0.15">
      <c r="A6839" s="87" t="s">
        <v>7564</v>
      </c>
      <c r="B6839" s="91" t="s">
        <v>36478</v>
      </c>
      <c r="C6839" s="91" t="s">
        <v>36479</v>
      </c>
      <c r="D6839" s="91" t="s">
        <v>36480</v>
      </c>
      <c r="E6839" s="62" t="s">
        <v>31671</v>
      </c>
      <c r="F6839" s="62" t="s">
        <v>15768</v>
      </c>
    </row>
    <row r="6840" spans="1:6" x14ac:dyDescent="0.15">
      <c r="A6840" s="87" t="s">
        <v>7567</v>
      </c>
      <c r="B6840" s="91" t="s">
        <v>36481</v>
      </c>
      <c r="C6840" s="91" t="s">
        <v>36482</v>
      </c>
      <c r="D6840" s="91" t="s">
        <v>36483</v>
      </c>
      <c r="E6840" s="62" t="s">
        <v>31671</v>
      </c>
      <c r="F6840" s="62" t="s">
        <v>15768</v>
      </c>
    </row>
    <row r="6841" spans="1:6" x14ac:dyDescent="0.15">
      <c r="A6841" s="87" t="s">
        <v>7570</v>
      </c>
      <c r="B6841" s="91" t="s">
        <v>36484</v>
      </c>
      <c r="C6841" s="91" t="s">
        <v>36485</v>
      </c>
      <c r="D6841" s="91" t="s">
        <v>36486</v>
      </c>
      <c r="E6841" s="62" t="s">
        <v>31671</v>
      </c>
      <c r="F6841" s="62" t="s">
        <v>15768</v>
      </c>
    </row>
    <row r="6842" spans="1:6" x14ac:dyDescent="0.15">
      <c r="A6842" s="87" t="s">
        <v>7573</v>
      </c>
      <c r="B6842" s="91" t="s">
        <v>36487</v>
      </c>
      <c r="C6842" s="91" t="s">
        <v>36488</v>
      </c>
      <c r="D6842" s="91" t="s">
        <v>36489</v>
      </c>
      <c r="E6842" s="62" t="s">
        <v>31671</v>
      </c>
      <c r="F6842" s="62" t="s">
        <v>15768</v>
      </c>
    </row>
    <row r="6843" spans="1:6" x14ac:dyDescent="0.15">
      <c r="A6843" s="87" t="s">
        <v>7576</v>
      </c>
      <c r="B6843" s="91" t="s">
        <v>36490</v>
      </c>
      <c r="C6843" s="91" t="s">
        <v>36491</v>
      </c>
      <c r="D6843" s="91" t="s">
        <v>36492</v>
      </c>
      <c r="E6843" s="62" t="s">
        <v>31671</v>
      </c>
      <c r="F6843" s="62" t="s">
        <v>15768</v>
      </c>
    </row>
    <row r="6844" spans="1:6" x14ac:dyDescent="0.15">
      <c r="A6844" s="87" t="s">
        <v>7579</v>
      </c>
      <c r="B6844" s="91" t="s">
        <v>36493</v>
      </c>
      <c r="C6844" s="91" t="s">
        <v>36494</v>
      </c>
      <c r="D6844" s="91" t="s">
        <v>36495</v>
      </c>
      <c r="E6844" s="62" t="s">
        <v>31671</v>
      </c>
      <c r="F6844" s="62" t="s">
        <v>15768</v>
      </c>
    </row>
    <row r="6845" spans="1:6" x14ac:dyDescent="0.15">
      <c r="A6845" s="87" t="s">
        <v>7582</v>
      </c>
      <c r="B6845" s="91" t="s">
        <v>36496</v>
      </c>
      <c r="C6845" s="91" t="s">
        <v>36497</v>
      </c>
      <c r="D6845" s="91" t="s">
        <v>36498</v>
      </c>
      <c r="E6845" s="62" t="s">
        <v>31671</v>
      </c>
      <c r="F6845" s="62" t="s">
        <v>15768</v>
      </c>
    </row>
    <row r="6846" spans="1:6" x14ac:dyDescent="0.15">
      <c r="A6846" s="87" t="s">
        <v>19687</v>
      </c>
      <c r="B6846" s="91" t="s">
        <v>36499</v>
      </c>
      <c r="C6846" s="91" t="s">
        <v>36500</v>
      </c>
      <c r="D6846" s="91" t="s">
        <v>36501</v>
      </c>
      <c r="E6846" s="62" t="s">
        <v>31671</v>
      </c>
      <c r="F6846" s="62" t="s">
        <v>15768</v>
      </c>
    </row>
    <row r="6847" spans="1:6" x14ac:dyDescent="0.15">
      <c r="A6847" s="87" t="s">
        <v>7588</v>
      </c>
      <c r="B6847" s="91" t="s">
        <v>36502</v>
      </c>
      <c r="C6847" s="91" t="s">
        <v>36503</v>
      </c>
      <c r="D6847" s="91" t="s">
        <v>36504</v>
      </c>
      <c r="E6847" s="62" t="s">
        <v>31671</v>
      </c>
      <c r="F6847" s="62" t="s">
        <v>15768</v>
      </c>
    </row>
    <row r="6848" spans="1:6" x14ac:dyDescent="0.15">
      <c r="A6848" s="87" t="s">
        <v>7591</v>
      </c>
      <c r="B6848" s="91" t="s">
        <v>36505</v>
      </c>
      <c r="C6848" s="91" t="s">
        <v>36506</v>
      </c>
      <c r="D6848" s="91" t="s">
        <v>36507</v>
      </c>
      <c r="E6848" s="62" t="s">
        <v>31671</v>
      </c>
      <c r="F6848" s="62" t="s">
        <v>15768</v>
      </c>
    </row>
    <row r="6849" spans="1:6" x14ac:dyDescent="0.15">
      <c r="A6849" s="87" t="s">
        <v>7594</v>
      </c>
      <c r="B6849" s="91" t="s">
        <v>36508</v>
      </c>
      <c r="C6849" s="91" t="s">
        <v>36509</v>
      </c>
      <c r="D6849" s="91" t="s">
        <v>36510</v>
      </c>
      <c r="E6849" s="62" t="s">
        <v>31671</v>
      </c>
      <c r="F6849" s="62" t="s">
        <v>15768</v>
      </c>
    </row>
    <row r="6850" spans="1:6" x14ac:dyDescent="0.15">
      <c r="A6850" s="87" t="s">
        <v>7597</v>
      </c>
      <c r="B6850" s="91" t="s">
        <v>36511</v>
      </c>
      <c r="C6850" s="91" t="s">
        <v>36512</v>
      </c>
      <c r="D6850" s="91" t="s">
        <v>36513</v>
      </c>
      <c r="E6850" s="62" t="s">
        <v>31671</v>
      </c>
      <c r="F6850" s="62" t="s">
        <v>15768</v>
      </c>
    </row>
    <row r="6851" spans="1:6" x14ac:dyDescent="0.15">
      <c r="A6851" s="87" t="s">
        <v>7600</v>
      </c>
      <c r="B6851" s="91" t="s">
        <v>36514</v>
      </c>
      <c r="C6851" s="91" t="s">
        <v>36515</v>
      </c>
      <c r="D6851" s="91" t="s">
        <v>36516</v>
      </c>
      <c r="E6851" s="62" t="s">
        <v>31671</v>
      </c>
      <c r="F6851" s="62" t="s">
        <v>15768</v>
      </c>
    </row>
    <row r="6852" spans="1:6" x14ac:dyDescent="0.15">
      <c r="A6852" s="87" t="s">
        <v>7603</v>
      </c>
      <c r="B6852" s="91" t="s">
        <v>36517</v>
      </c>
      <c r="C6852" s="91" t="s">
        <v>36518</v>
      </c>
      <c r="D6852" s="91" t="s">
        <v>36519</v>
      </c>
      <c r="E6852" s="62" t="s">
        <v>31671</v>
      </c>
      <c r="F6852" s="62" t="s">
        <v>15768</v>
      </c>
    </row>
    <row r="6853" spans="1:6" x14ac:dyDescent="0.15">
      <c r="A6853" s="87" t="s">
        <v>7606</v>
      </c>
      <c r="B6853" s="91" t="s">
        <v>36520</v>
      </c>
      <c r="C6853" s="91" t="s">
        <v>36521</v>
      </c>
      <c r="D6853" s="91" t="s">
        <v>36522</v>
      </c>
      <c r="E6853" s="62" t="s">
        <v>31671</v>
      </c>
      <c r="F6853" s="62" t="s">
        <v>15768</v>
      </c>
    </row>
    <row r="6854" spans="1:6" x14ac:dyDescent="0.15">
      <c r="A6854" s="87" t="s">
        <v>7609</v>
      </c>
      <c r="B6854" s="91" t="s">
        <v>36523</v>
      </c>
      <c r="C6854" s="91" t="s">
        <v>36524</v>
      </c>
      <c r="D6854" s="91" t="s">
        <v>36525</v>
      </c>
      <c r="E6854" s="62" t="s">
        <v>31671</v>
      </c>
      <c r="F6854" s="62" t="s">
        <v>15768</v>
      </c>
    </row>
    <row r="6855" spans="1:6" x14ac:dyDescent="0.15">
      <c r="A6855" s="87" t="s">
        <v>7612</v>
      </c>
      <c r="B6855" s="91" t="s">
        <v>36526</v>
      </c>
      <c r="C6855" s="91" t="s">
        <v>36527</v>
      </c>
      <c r="D6855" s="91" t="s">
        <v>36528</v>
      </c>
      <c r="E6855" s="62" t="s">
        <v>31671</v>
      </c>
      <c r="F6855" s="62" t="s">
        <v>15768</v>
      </c>
    </row>
    <row r="6856" spans="1:6" x14ac:dyDescent="0.15">
      <c r="A6856" s="87" t="s">
        <v>7614</v>
      </c>
      <c r="B6856" s="91" t="s">
        <v>36529</v>
      </c>
      <c r="C6856" s="91" t="s">
        <v>36530</v>
      </c>
      <c r="D6856" s="91" t="s">
        <v>36531</v>
      </c>
      <c r="E6856" s="62" t="s">
        <v>31671</v>
      </c>
      <c r="F6856" s="62" t="s">
        <v>15768</v>
      </c>
    </row>
    <row r="6857" spans="1:6" x14ac:dyDescent="0.15">
      <c r="A6857" s="87" t="s">
        <v>7617</v>
      </c>
      <c r="B6857" s="91" t="s">
        <v>36532</v>
      </c>
      <c r="C6857" s="91" t="s">
        <v>36533</v>
      </c>
      <c r="D6857" s="91" t="s">
        <v>36534</v>
      </c>
      <c r="E6857" s="62" t="s">
        <v>31671</v>
      </c>
      <c r="F6857" s="62" t="s">
        <v>15768</v>
      </c>
    </row>
    <row r="6858" spans="1:6" x14ac:dyDescent="0.15">
      <c r="A6858" s="87" t="s">
        <v>7620</v>
      </c>
      <c r="B6858" s="91" t="s">
        <v>36535</v>
      </c>
      <c r="C6858" s="91" t="s">
        <v>36536</v>
      </c>
      <c r="D6858" s="91" t="s">
        <v>36537</v>
      </c>
      <c r="E6858" s="62" t="s">
        <v>31671</v>
      </c>
      <c r="F6858" s="62" t="s">
        <v>15768</v>
      </c>
    </row>
    <row r="6859" spans="1:6" x14ac:dyDescent="0.15">
      <c r="A6859" s="87" t="s">
        <v>7623</v>
      </c>
      <c r="B6859" s="91" t="s">
        <v>36538</v>
      </c>
      <c r="C6859" s="91" t="s">
        <v>36539</v>
      </c>
      <c r="D6859" s="91" t="s">
        <v>36540</v>
      </c>
      <c r="E6859" s="62" t="s">
        <v>31671</v>
      </c>
      <c r="F6859" s="62" t="s">
        <v>15768</v>
      </c>
    </row>
    <row r="6860" spans="1:6" x14ac:dyDescent="0.15">
      <c r="A6860" s="87" t="s">
        <v>7626</v>
      </c>
      <c r="B6860" s="91" t="s">
        <v>36541</v>
      </c>
      <c r="C6860" s="91" t="s">
        <v>36542</v>
      </c>
      <c r="D6860" s="91" t="s">
        <v>36543</v>
      </c>
      <c r="E6860" s="62" t="s">
        <v>31671</v>
      </c>
      <c r="F6860" s="62" t="s">
        <v>15768</v>
      </c>
    </row>
    <row r="6861" spans="1:6" x14ac:dyDescent="0.15">
      <c r="A6861" s="87" t="s">
        <v>7629</v>
      </c>
      <c r="B6861" s="91" t="s">
        <v>36544</v>
      </c>
      <c r="C6861" s="91" t="s">
        <v>36545</v>
      </c>
      <c r="D6861" s="91" t="s">
        <v>36546</v>
      </c>
      <c r="E6861" s="62" t="s">
        <v>31671</v>
      </c>
      <c r="F6861" s="62" t="s">
        <v>15768</v>
      </c>
    </row>
    <row r="6862" spans="1:6" x14ac:dyDescent="0.15">
      <c r="A6862" s="87" t="s">
        <v>7632</v>
      </c>
      <c r="B6862" s="91" t="s">
        <v>36547</v>
      </c>
      <c r="C6862" s="91" t="s">
        <v>36548</v>
      </c>
      <c r="D6862" s="91" t="s">
        <v>36549</v>
      </c>
      <c r="E6862" s="62" t="s">
        <v>31671</v>
      </c>
      <c r="F6862" s="62" t="s">
        <v>15768</v>
      </c>
    </row>
    <row r="6863" spans="1:6" x14ac:dyDescent="0.15">
      <c r="A6863" s="87" t="s">
        <v>7635</v>
      </c>
      <c r="B6863" s="91" t="s">
        <v>36550</v>
      </c>
      <c r="C6863" s="91" t="s">
        <v>36551</v>
      </c>
      <c r="D6863" s="91" t="s">
        <v>36552</v>
      </c>
      <c r="E6863" s="62" t="s">
        <v>31671</v>
      </c>
      <c r="F6863" s="62" t="s">
        <v>15768</v>
      </c>
    </row>
    <row r="6864" spans="1:6" x14ac:dyDescent="0.15">
      <c r="A6864" s="87" t="s">
        <v>7637</v>
      </c>
      <c r="B6864" s="91" t="s">
        <v>36553</v>
      </c>
      <c r="C6864" s="91" t="s">
        <v>36554</v>
      </c>
      <c r="D6864" s="91" t="s">
        <v>36555</v>
      </c>
      <c r="E6864" s="62" t="s">
        <v>31671</v>
      </c>
      <c r="F6864" s="62" t="s">
        <v>15768</v>
      </c>
    </row>
    <row r="6865" spans="1:6" x14ac:dyDescent="0.15">
      <c r="A6865" s="87" t="s">
        <v>7640</v>
      </c>
      <c r="B6865" s="91" t="s">
        <v>36556</v>
      </c>
      <c r="C6865" s="91" t="s">
        <v>36557</v>
      </c>
      <c r="D6865" s="91" t="s">
        <v>36558</v>
      </c>
      <c r="E6865" s="62" t="s">
        <v>31671</v>
      </c>
      <c r="F6865" s="62" t="s">
        <v>15768</v>
      </c>
    </row>
    <row r="6866" spans="1:6" x14ac:dyDescent="0.15">
      <c r="A6866" s="87" t="s">
        <v>7643</v>
      </c>
      <c r="B6866" s="91" t="s">
        <v>36559</v>
      </c>
      <c r="C6866" s="91" t="s">
        <v>36560</v>
      </c>
      <c r="D6866" s="91" t="s">
        <v>36561</v>
      </c>
      <c r="E6866" s="62" t="s">
        <v>31671</v>
      </c>
      <c r="F6866" s="62" t="s">
        <v>15768</v>
      </c>
    </row>
    <row r="6867" spans="1:6" x14ac:dyDescent="0.15">
      <c r="A6867" s="87" t="s">
        <v>7646</v>
      </c>
      <c r="B6867" s="91" t="s">
        <v>36562</v>
      </c>
      <c r="C6867" s="91" t="s">
        <v>36563</v>
      </c>
      <c r="D6867" s="91" t="s">
        <v>36564</v>
      </c>
      <c r="E6867" s="62" t="s">
        <v>31671</v>
      </c>
      <c r="F6867" s="62" t="s">
        <v>15768</v>
      </c>
    </row>
    <row r="6868" spans="1:6" x14ac:dyDescent="0.15">
      <c r="A6868" s="87" t="s">
        <v>7649</v>
      </c>
      <c r="B6868" s="91" t="s">
        <v>36565</v>
      </c>
      <c r="C6868" s="91" t="s">
        <v>36566</v>
      </c>
      <c r="D6868" s="91" t="s">
        <v>36567</v>
      </c>
      <c r="E6868" s="62" t="s">
        <v>31671</v>
      </c>
      <c r="F6868" s="62" t="s">
        <v>15768</v>
      </c>
    </row>
    <row r="6869" spans="1:6" x14ac:dyDescent="0.15">
      <c r="A6869" s="87" t="s">
        <v>7652</v>
      </c>
      <c r="B6869" s="91" t="s">
        <v>36568</v>
      </c>
      <c r="C6869" s="91" t="s">
        <v>36569</v>
      </c>
      <c r="D6869" s="91" t="s">
        <v>36570</v>
      </c>
      <c r="E6869" s="62" t="s">
        <v>31671</v>
      </c>
      <c r="F6869" s="62" t="s">
        <v>15768</v>
      </c>
    </row>
    <row r="6870" spans="1:6" x14ac:dyDescent="0.15">
      <c r="A6870" s="87" t="s">
        <v>7655</v>
      </c>
      <c r="B6870" s="91" t="s">
        <v>36571</v>
      </c>
      <c r="C6870" s="91" t="s">
        <v>36572</v>
      </c>
      <c r="D6870" s="91" t="s">
        <v>36573</v>
      </c>
      <c r="E6870" s="62" t="s">
        <v>31671</v>
      </c>
      <c r="F6870" s="62" t="s">
        <v>15768</v>
      </c>
    </row>
    <row r="6871" spans="1:6" x14ac:dyDescent="0.15">
      <c r="A6871" s="87" t="s">
        <v>7658</v>
      </c>
      <c r="B6871" s="91" t="s">
        <v>36574</v>
      </c>
      <c r="C6871" s="91" t="s">
        <v>36575</v>
      </c>
      <c r="D6871" s="91" t="s">
        <v>36576</v>
      </c>
      <c r="E6871" s="62" t="s">
        <v>31671</v>
      </c>
      <c r="F6871" s="62" t="s">
        <v>15768</v>
      </c>
    </row>
    <row r="6872" spans="1:6" x14ac:dyDescent="0.15">
      <c r="A6872" s="87" t="s">
        <v>7661</v>
      </c>
      <c r="B6872" s="91" t="s">
        <v>36577</v>
      </c>
      <c r="C6872" s="91" t="s">
        <v>36578</v>
      </c>
      <c r="D6872" s="91" t="s">
        <v>36579</v>
      </c>
      <c r="E6872" s="62" t="s">
        <v>31671</v>
      </c>
      <c r="F6872" s="62" t="s">
        <v>15768</v>
      </c>
    </row>
    <row r="6873" spans="1:6" x14ac:dyDescent="0.15">
      <c r="A6873" s="87" t="s">
        <v>7664</v>
      </c>
      <c r="B6873" s="91" t="s">
        <v>36580</v>
      </c>
      <c r="C6873" s="91" t="s">
        <v>36581</v>
      </c>
      <c r="D6873" s="91" t="s">
        <v>36582</v>
      </c>
      <c r="E6873" s="62" t="s">
        <v>31671</v>
      </c>
      <c r="F6873" s="62" t="s">
        <v>15768</v>
      </c>
    </row>
    <row r="6874" spans="1:6" x14ac:dyDescent="0.15">
      <c r="A6874" s="87" t="s">
        <v>7666</v>
      </c>
      <c r="B6874" s="91" t="s">
        <v>36583</v>
      </c>
      <c r="C6874" s="91" t="s">
        <v>36584</v>
      </c>
      <c r="D6874" s="91" t="s">
        <v>36585</v>
      </c>
      <c r="E6874" s="62" t="s">
        <v>31671</v>
      </c>
      <c r="F6874" s="62" t="s">
        <v>15768</v>
      </c>
    </row>
    <row r="6875" spans="1:6" x14ac:dyDescent="0.15">
      <c r="A6875" s="87" t="s">
        <v>7669</v>
      </c>
      <c r="B6875" s="91" t="s">
        <v>36586</v>
      </c>
      <c r="C6875" s="91" t="s">
        <v>36587</v>
      </c>
      <c r="D6875" s="91" t="s">
        <v>36588</v>
      </c>
      <c r="E6875" s="62" t="s">
        <v>31671</v>
      </c>
      <c r="F6875" s="62" t="s">
        <v>15768</v>
      </c>
    </row>
    <row r="6876" spans="1:6" x14ac:dyDescent="0.15">
      <c r="A6876" s="87" t="s">
        <v>7672</v>
      </c>
      <c r="B6876" s="91" t="s">
        <v>36589</v>
      </c>
      <c r="C6876" s="91" t="s">
        <v>36590</v>
      </c>
      <c r="D6876" s="91" t="s">
        <v>36591</v>
      </c>
      <c r="E6876" s="62" t="s">
        <v>31671</v>
      </c>
      <c r="F6876" s="62" t="s">
        <v>15768</v>
      </c>
    </row>
    <row r="6877" spans="1:6" x14ac:dyDescent="0.15">
      <c r="A6877" s="87" t="s">
        <v>7675</v>
      </c>
      <c r="B6877" s="91" t="s">
        <v>36592</v>
      </c>
      <c r="C6877" s="91" t="s">
        <v>36593</v>
      </c>
      <c r="D6877" s="91" t="s">
        <v>36594</v>
      </c>
      <c r="E6877" s="62" t="s">
        <v>31671</v>
      </c>
      <c r="F6877" s="62" t="s">
        <v>15768</v>
      </c>
    </row>
    <row r="6878" spans="1:6" x14ac:dyDescent="0.15">
      <c r="A6878" s="87" t="s">
        <v>7677</v>
      </c>
      <c r="B6878" s="91" t="s">
        <v>36595</v>
      </c>
      <c r="C6878" s="91" t="s">
        <v>36596</v>
      </c>
      <c r="D6878" s="91" t="s">
        <v>36597</v>
      </c>
      <c r="E6878" s="62" t="s">
        <v>31671</v>
      </c>
      <c r="F6878" s="62" t="s">
        <v>15768</v>
      </c>
    </row>
    <row r="6879" spans="1:6" x14ac:dyDescent="0.15">
      <c r="A6879" s="87" t="s">
        <v>7680</v>
      </c>
      <c r="B6879" s="91" t="s">
        <v>36598</v>
      </c>
      <c r="C6879" s="91" t="s">
        <v>36599</v>
      </c>
      <c r="D6879" s="91" t="s">
        <v>36600</v>
      </c>
      <c r="E6879" s="62" t="s">
        <v>31671</v>
      </c>
      <c r="F6879" s="62" t="s">
        <v>15768</v>
      </c>
    </row>
    <row r="6880" spans="1:6" x14ac:dyDescent="0.15">
      <c r="A6880" s="87" t="s">
        <v>7683</v>
      </c>
      <c r="B6880" s="91" t="s">
        <v>36601</v>
      </c>
      <c r="C6880" s="91" t="s">
        <v>36602</v>
      </c>
      <c r="D6880" s="91" t="s">
        <v>36603</v>
      </c>
      <c r="E6880" s="62" t="s">
        <v>31671</v>
      </c>
      <c r="F6880" s="62" t="s">
        <v>15768</v>
      </c>
    </row>
    <row r="6881" spans="1:6" x14ac:dyDescent="0.15">
      <c r="A6881" s="87" t="s">
        <v>7686</v>
      </c>
      <c r="B6881" s="91" t="s">
        <v>36604</v>
      </c>
      <c r="C6881" s="91" t="s">
        <v>36605</v>
      </c>
      <c r="D6881" s="91" t="s">
        <v>36606</v>
      </c>
      <c r="E6881" s="62" t="s">
        <v>31671</v>
      </c>
      <c r="F6881" s="62" t="s">
        <v>15768</v>
      </c>
    </row>
    <row r="6882" spans="1:6" x14ac:dyDescent="0.15">
      <c r="A6882" s="87" t="s">
        <v>7689</v>
      </c>
      <c r="B6882" s="91" t="s">
        <v>36607</v>
      </c>
      <c r="C6882" s="91" t="s">
        <v>36608</v>
      </c>
      <c r="D6882" s="91" t="s">
        <v>36609</v>
      </c>
      <c r="E6882" s="62" t="s">
        <v>31671</v>
      </c>
      <c r="F6882" s="62" t="s">
        <v>15768</v>
      </c>
    </row>
    <row r="6883" spans="1:6" x14ac:dyDescent="0.15">
      <c r="A6883" s="87" t="s">
        <v>7692</v>
      </c>
      <c r="B6883" s="91" t="s">
        <v>36610</v>
      </c>
      <c r="C6883" s="91" t="s">
        <v>36611</v>
      </c>
      <c r="D6883" s="91" t="s">
        <v>36612</v>
      </c>
      <c r="E6883" s="62" t="s">
        <v>31671</v>
      </c>
      <c r="F6883" s="62" t="s">
        <v>15768</v>
      </c>
    </row>
    <row r="6884" spans="1:6" x14ac:dyDescent="0.15">
      <c r="A6884" s="87" t="s">
        <v>7695</v>
      </c>
      <c r="B6884" s="91" t="s">
        <v>36613</v>
      </c>
      <c r="C6884" s="91" t="s">
        <v>36614</v>
      </c>
      <c r="D6884" s="91" t="s">
        <v>36615</v>
      </c>
      <c r="E6884" s="62" t="s">
        <v>31671</v>
      </c>
      <c r="F6884" s="62" t="s">
        <v>15768</v>
      </c>
    </row>
    <row r="6885" spans="1:6" x14ac:dyDescent="0.15">
      <c r="A6885" s="87" t="s">
        <v>7698</v>
      </c>
      <c r="B6885" s="91" t="s">
        <v>36616</v>
      </c>
      <c r="C6885" s="91" t="s">
        <v>36617</v>
      </c>
      <c r="D6885" s="91" t="s">
        <v>36618</v>
      </c>
      <c r="E6885" s="62" t="s">
        <v>31671</v>
      </c>
      <c r="F6885" s="62" t="s">
        <v>15768</v>
      </c>
    </row>
    <row r="6886" spans="1:6" x14ac:dyDescent="0.15">
      <c r="A6886" s="87" t="s">
        <v>7700</v>
      </c>
      <c r="B6886" s="91" t="s">
        <v>36619</v>
      </c>
      <c r="C6886" s="91" t="s">
        <v>36620</v>
      </c>
      <c r="D6886" s="91" t="s">
        <v>36621</v>
      </c>
      <c r="E6886" s="62" t="s">
        <v>31671</v>
      </c>
      <c r="F6886" s="62" t="s">
        <v>15768</v>
      </c>
    </row>
    <row r="6887" spans="1:6" x14ac:dyDescent="0.15">
      <c r="A6887" s="87" t="s">
        <v>7702</v>
      </c>
      <c r="B6887" s="91" t="s">
        <v>36622</v>
      </c>
      <c r="C6887" s="91" t="s">
        <v>36623</v>
      </c>
      <c r="D6887" s="91" t="s">
        <v>36624</v>
      </c>
      <c r="E6887" s="62" t="s">
        <v>31671</v>
      </c>
      <c r="F6887" s="62" t="s">
        <v>15768</v>
      </c>
    </row>
    <row r="6888" spans="1:6" x14ac:dyDescent="0.15">
      <c r="A6888" s="87" t="s">
        <v>7705</v>
      </c>
      <c r="B6888" s="91" t="s">
        <v>36625</v>
      </c>
      <c r="C6888" s="91" t="s">
        <v>36626</v>
      </c>
      <c r="D6888" s="91" t="s">
        <v>36627</v>
      </c>
      <c r="E6888" s="62" t="s">
        <v>31671</v>
      </c>
      <c r="F6888" s="62" t="s">
        <v>15768</v>
      </c>
    </row>
    <row r="6889" spans="1:6" x14ac:dyDescent="0.15">
      <c r="A6889" s="87" t="s">
        <v>7708</v>
      </c>
      <c r="B6889" s="91" t="s">
        <v>36628</v>
      </c>
      <c r="C6889" s="91" t="s">
        <v>36629</v>
      </c>
      <c r="D6889" s="91" t="s">
        <v>36630</v>
      </c>
      <c r="E6889" s="62" t="s">
        <v>31671</v>
      </c>
      <c r="F6889" s="62" t="s">
        <v>15768</v>
      </c>
    </row>
    <row r="6890" spans="1:6" x14ac:dyDescent="0.15">
      <c r="A6890" s="87" t="s">
        <v>7711</v>
      </c>
      <c r="B6890" s="91" t="s">
        <v>36631</v>
      </c>
      <c r="C6890" s="91" t="s">
        <v>36632</v>
      </c>
      <c r="D6890" s="91" t="s">
        <v>36633</v>
      </c>
      <c r="E6890" s="62" t="s">
        <v>31671</v>
      </c>
      <c r="F6890" s="62" t="s">
        <v>15768</v>
      </c>
    </row>
    <row r="6891" spans="1:6" x14ac:dyDescent="0.15">
      <c r="A6891" s="87" t="s">
        <v>7714</v>
      </c>
      <c r="B6891" s="91" t="s">
        <v>36634</v>
      </c>
      <c r="C6891" s="91" t="s">
        <v>36635</v>
      </c>
      <c r="D6891" s="91" t="s">
        <v>36636</v>
      </c>
      <c r="E6891" s="62" t="s">
        <v>31671</v>
      </c>
      <c r="F6891" s="62" t="s">
        <v>15768</v>
      </c>
    </row>
    <row r="6892" spans="1:6" x14ac:dyDescent="0.15">
      <c r="A6892" s="87" t="s">
        <v>7717</v>
      </c>
      <c r="B6892" s="91" t="s">
        <v>36637</v>
      </c>
      <c r="C6892" s="91" t="s">
        <v>36638</v>
      </c>
      <c r="D6892" s="91" t="s">
        <v>36639</v>
      </c>
      <c r="E6892" s="62" t="s">
        <v>31671</v>
      </c>
      <c r="F6892" s="62" t="s">
        <v>15768</v>
      </c>
    </row>
    <row r="6893" spans="1:6" x14ac:dyDescent="0.15">
      <c r="A6893" s="87" t="s">
        <v>7720</v>
      </c>
      <c r="B6893" s="91" t="s">
        <v>36640</v>
      </c>
      <c r="C6893" s="91" t="s">
        <v>36641</v>
      </c>
      <c r="D6893" s="91" t="s">
        <v>36642</v>
      </c>
      <c r="E6893" s="62" t="s">
        <v>31671</v>
      </c>
      <c r="F6893" s="62" t="s">
        <v>15768</v>
      </c>
    </row>
    <row r="6894" spans="1:6" x14ac:dyDescent="0.15">
      <c r="A6894" s="87" t="s">
        <v>7723</v>
      </c>
      <c r="B6894" s="91" t="s">
        <v>36643</v>
      </c>
      <c r="C6894" s="91" t="s">
        <v>36644</v>
      </c>
      <c r="D6894" s="91" t="s">
        <v>36645</v>
      </c>
      <c r="E6894" s="62" t="s">
        <v>31671</v>
      </c>
      <c r="F6894" s="62" t="s">
        <v>15768</v>
      </c>
    </row>
    <row r="6895" spans="1:6" x14ac:dyDescent="0.15">
      <c r="A6895" s="87" t="s">
        <v>7726</v>
      </c>
      <c r="B6895" s="91" t="s">
        <v>36646</v>
      </c>
      <c r="C6895" s="91" t="s">
        <v>36647</v>
      </c>
      <c r="D6895" s="91" t="s">
        <v>36648</v>
      </c>
      <c r="E6895" s="62" t="s">
        <v>31671</v>
      </c>
      <c r="F6895" s="62" t="s">
        <v>15768</v>
      </c>
    </row>
    <row r="6896" spans="1:6" x14ac:dyDescent="0.15">
      <c r="A6896" s="87" t="s">
        <v>7729</v>
      </c>
      <c r="B6896" s="91" t="s">
        <v>36649</v>
      </c>
      <c r="C6896" s="91" t="s">
        <v>36650</v>
      </c>
      <c r="D6896" s="91" t="s">
        <v>36651</v>
      </c>
      <c r="E6896" s="62" t="s">
        <v>31671</v>
      </c>
      <c r="F6896" s="62" t="s">
        <v>15768</v>
      </c>
    </row>
    <row r="6897" spans="1:6" x14ac:dyDescent="0.15">
      <c r="A6897" s="87" t="s">
        <v>7732</v>
      </c>
      <c r="B6897" s="91" t="s">
        <v>36652</v>
      </c>
      <c r="C6897" s="91" t="s">
        <v>36653</v>
      </c>
      <c r="D6897" s="91" t="s">
        <v>36654</v>
      </c>
      <c r="E6897" s="62" t="s">
        <v>31671</v>
      </c>
      <c r="F6897" s="62" t="s">
        <v>15768</v>
      </c>
    </row>
    <row r="6898" spans="1:6" x14ac:dyDescent="0.15">
      <c r="A6898" s="87" t="s">
        <v>7735</v>
      </c>
      <c r="B6898" s="91" t="s">
        <v>36655</v>
      </c>
      <c r="C6898" s="91" t="s">
        <v>36656</v>
      </c>
      <c r="D6898" s="91" t="s">
        <v>36657</v>
      </c>
      <c r="E6898" s="62" t="s">
        <v>31671</v>
      </c>
      <c r="F6898" s="62" t="s">
        <v>15768</v>
      </c>
    </row>
    <row r="6899" spans="1:6" x14ac:dyDescent="0.15">
      <c r="A6899" s="87" t="s">
        <v>7738</v>
      </c>
      <c r="B6899" s="91" t="s">
        <v>36658</v>
      </c>
      <c r="C6899" s="91" t="s">
        <v>36659</v>
      </c>
      <c r="D6899" s="91" t="s">
        <v>36660</v>
      </c>
      <c r="E6899" s="62" t="s">
        <v>31671</v>
      </c>
      <c r="F6899" s="62" t="s">
        <v>15768</v>
      </c>
    </row>
    <row r="6900" spans="1:6" x14ac:dyDescent="0.15">
      <c r="A6900" s="87" t="s">
        <v>7741</v>
      </c>
      <c r="B6900" s="91" t="s">
        <v>36661</v>
      </c>
      <c r="C6900" s="91" t="s">
        <v>36662</v>
      </c>
      <c r="D6900" s="91" t="s">
        <v>36663</v>
      </c>
      <c r="E6900" s="62" t="s">
        <v>31671</v>
      </c>
      <c r="F6900" s="62" t="s">
        <v>15768</v>
      </c>
    </row>
    <row r="6901" spans="1:6" x14ac:dyDescent="0.15">
      <c r="A6901" s="87" t="s">
        <v>7744</v>
      </c>
      <c r="B6901" s="91" t="s">
        <v>36664</v>
      </c>
      <c r="C6901" s="91" t="s">
        <v>36665</v>
      </c>
      <c r="D6901" s="91" t="s">
        <v>36666</v>
      </c>
      <c r="E6901" s="62" t="s">
        <v>31671</v>
      </c>
      <c r="F6901" s="62" t="s">
        <v>15768</v>
      </c>
    </row>
    <row r="6902" spans="1:6" x14ac:dyDescent="0.15">
      <c r="A6902" s="87" t="s">
        <v>7747</v>
      </c>
      <c r="B6902" s="91" t="s">
        <v>36667</v>
      </c>
      <c r="C6902" s="91" t="s">
        <v>36668</v>
      </c>
      <c r="D6902" s="91" t="s">
        <v>36669</v>
      </c>
      <c r="E6902" s="62" t="s">
        <v>31671</v>
      </c>
      <c r="F6902" s="62" t="s">
        <v>15768</v>
      </c>
    </row>
    <row r="6903" spans="1:6" x14ac:dyDescent="0.15">
      <c r="A6903" s="87" t="s">
        <v>7750</v>
      </c>
      <c r="B6903" s="91" t="s">
        <v>36670</v>
      </c>
      <c r="C6903" s="91" t="s">
        <v>36671</v>
      </c>
      <c r="D6903" s="91" t="s">
        <v>36672</v>
      </c>
      <c r="E6903" s="62" t="s">
        <v>31671</v>
      </c>
      <c r="F6903" s="62" t="s">
        <v>15768</v>
      </c>
    </row>
    <row r="6904" spans="1:6" x14ac:dyDescent="0.15">
      <c r="A6904" s="87" t="s">
        <v>7753</v>
      </c>
      <c r="B6904" s="91" t="s">
        <v>36673</v>
      </c>
      <c r="C6904" s="91" t="s">
        <v>36674</v>
      </c>
      <c r="D6904" s="91" t="s">
        <v>36675</v>
      </c>
      <c r="E6904" s="62" t="s">
        <v>31671</v>
      </c>
      <c r="F6904" s="62" t="s">
        <v>15768</v>
      </c>
    </row>
    <row r="6905" spans="1:6" x14ac:dyDescent="0.15">
      <c r="A6905" s="87" t="s">
        <v>7756</v>
      </c>
      <c r="B6905" s="91" t="s">
        <v>36676</v>
      </c>
      <c r="C6905" s="91" t="s">
        <v>36677</v>
      </c>
      <c r="D6905" s="91" t="s">
        <v>36678</v>
      </c>
      <c r="E6905" s="62" t="s">
        <v>31671</v>
      </c>
      <c r="F6905" s="62" t="s">
        <v>15768</v>
      </c>
    </row>
    <row r="6906" spans="1:6" x14ac:dyDescent="0.15">
      <c r="A6906" s="87" t="s">
        <v>7759</v>
      </c>
      <c r="B6906" s="91" t="s">
        <v>36679</v>
      </c>
      <c r="C6906" s="91" t="s">
        <v>36680</v>
      </c>
      <c r="D6906" s="91" t="s">
        <v>36681</v>
      </c>
      <c r="E6906" s="62" t="s">
        <v>31671</v>
      </c>
      <c r="F6906" s="62" t="s">
        <v>15768</v>
      </c>
    </row>
    <row r="6907" spans="1:6" x14ac:dyDescent="0.15">
      <c r="A6907" s="87" t="s">
        <v>7762</v>
      </c>
      <c r="B6907" s="91" t="s">
        <v>36682</v>
      </c>
      <c r="C6907" s="91" t="s">
        <v>36683</v>
      </c>
      <c r="D6907" s="91" t="s">
        <v>36684</v>
      </c>
      <c r="E6907" s="62" t="s">
        <v>31671</v>
      </c>
      <c r="F6907" s="62" t="s">
        <v>15768</v>
      </c>
    </row>
    <row r="6908" spans="1:6" x14ac:dyDescent="0.15">
      <c r="A6908" s="87" t="s">
        <v>7765</v>
      </c>
      <c r="B6908" s="91" t="s">
        <v>36685</v>
      </c>
      <c r="C6908" s="91" t="s">
        <v>36686</v>
      </c>
      <c r="D6908" s="91" t="s">
        <v>36687</v>
      </c>
      <c r="E6908" s="62" t="s">
        <v>31671</v>
      </c>
      <c r="F6908" s="62" t="s">
        <v>15768</v>
      </c>
    </row>
    <row r="6909" spans="1:6" x14ac:dyDescent="0.15">
      <c r="A6909" s="87" t="s">
        <v>7768</v>
      </c>
      <c r="B6909" s="91" t="s">
        <v>36688</v>
      </c>
      <c r="C6909" s="91" t="s">
        <v>36689</v>
      </c>
      <c r="D6909" s="91" t="s">
        <v>36690</v>
      </c>
      <c r="E6909" s="62" t="s">
        <v>31671</v>
      </c>
      <c r="F6909" s="62" t="s">
        <v>15768</v>
      </c>
    </row>
    <row r="6910" spans="1:6" x14ac:dyDescent="0.15">
      <c r="A6910" s="87" t="s">
        <v>7771</v>
      </c>
      <c r="B6910" s="91" t="s">
        <v>36691</v>
      </c>
      <c r="C6910" s="91" t="s">
        <v>36692</v>
      </c>
      <c r="D6910" s="91" t="s">
        <v>36693</v>
      </c>
      <c r="E6910" s="62" t="s">
        <v>31671</v>
      </c>
      <c r="F6910" s="62" t="s">
        <v>15768</v>
      </c>
    </row>
    <row r="6911" spans="1:6" x14ac:dyDescent="0.15">
      <c r="A6911" s="87" t="s">
        <v>7774</v>
      </c>
      <c r="B6911" s="91" t="s">
        <v>36694</v>
      </c>
      <c r="C6911" s="91" t="s">
        <v>36695</v>
      </c>
      <c r="D6911" s="91" t="s">
        <v>36696</v>
      </c>
      <c r="E6911" s="62" t="s">
        <v>31671</v>
      </c>
      <c r="F6911" s="62" t="s">
        <v>15768</v>
      </c>
    </row>
    <row r="6912" spans="1:6" x14ac:dyDescent="0.15">
      <c r="A6912" s="87" t="s">
        <v>7777</v>
      </c>
      <c r="B6912" s="91" t="s">
        <v>36697</v>
      </c>
      <c r="C6912" s="91" t="s">
        <v>36698</v>
      </c>
      <c r="D6912" s="91" t="s">
        <v>36699</v>
      </c>
      <c r="E6912" s="62" t="s">
        <v>31671</v>
      </c>
      <c r="F6912" s="62" t="s">
        <v>15768</v>
      </c>
    </row>
    <row r="6913" spans="1:6" x14ac:dyDescent="0.15">
      <c r="A6913" s="87" t="s">
        <v>7780</v>
      </c>
      <c r="B6913" s="91" t="s">
        <v>36700</v>
      </c>
      <c r="C6913" s="91" t="s">
        <v>36701</v>
      </c>
      <c r="D6913" s="91" t="s">
        <v>36702</v>
      </c>
      <c r="E6913" s="62" t="s">
        <v>31671</v>
      </c>
      <c r="F6913" s="62" t="s">
        <v>15768</v>
      </c>
    </row>
    <row r="6914" spans="1:6" x14ac:dyDescent="0.15">
      <c r="A6914" s="87" t="s">
        <v>7783</v>
      </c>
      <c r="B6914" s="91" t="s">
        <v>36703</v>
      </c>
      <c r="C6914" s="91" t="s">
        <v>36704</v>
      </c>
      <c r="D6914" s="91" t="s">
        <v>36705</v>
      </c>
      <c r="E6914" s="62" t="s">
        <v>31671</v>
      </c>
      <c r="F6914" s="62" t="s">
        <v>15768</v>
      </c>
    </row>
    <row r="6915" spans="1:6" x14ac:dyDescent="0.15">
      <c r="A6915" s="87" t="s">
        <v>7786</v>
      </c>
      <c r="B6915" s="91" t="s">
        <v>36706</v>
      </c>
      <c r="C6915" s="91" t="s">
        <v>36707</v>
      </c>
      <c r="D6915" s="91" t="s">
        <v>36708</v>
      </c>
      <c r="E6915" s="62" t="s">
        <v>31671</v>
      </c>
      <c r="F6915" s="62" t="s">
        <v>15768</v>
      </c>
    </row>
    <row r="6916" spans="1:6" x14ac:dyDescent="0.15">
      <c r="A6916" s="87" t="s">
        <v>7789</v>
      </c>
      <c r="B6916" s="91" t="s">
        <v>36709</v>
      </c>
      <c r="C6916" s="91" t="s">
        <v>36710</v>
      </c>
      <c r="D6916" s="91" t="s">
        <v>36711</v>
      </c>
      <c r="E6916" s="62" t="s">
        <v>31671</v>
      </c>
      <c r="F6916" s="62" t="s">
        <v>15768</v>
      </c>
    </row>
    <row r="6917" spans="1:6" x14ac:dyDescent="0.15">
      <c r="A6917" s="87" t="s">
        <v>7792</v>
      </c>
      <c r="B6917" s="91" t="s">
        <v>36712</v>
      </c>
      <c r="C6917" s="91" t="s">
        <v>36713</v>
      </c>
      <c r="D6917" s="91" t="s">
        <v>36714</v>
      </c>
      <c r="E6917" s="62" t="s">
        <v>31671</v>
      </c>
      <c r="F6917" s="62" t="s">
        <v>15768</v>
      </c>
    </row>
    <row r="6918" spans="1:6" x14ac:dyDescent="0.15">
      <c r="A6918" s="87" t="s">
        <v>7795</v>
      </c>
      <c r="B6918" s="91" t="s">
        <v>36715</v>
      </c>
      <c r="C6918" s="91" t="s">
        <v>36716</v>
      </c>
      <c r="D6918" s="91" t="s">
        <v>36717</v>
      </c>
      <c r="E6918" s="62" t="s">
        <v>31671</v>
      </c>
      <c r="F6918" s="62" t="s">
        <v>15768</v>
      </c>
    </row>
    <row r="6919" spans="1:6" x14ac:dyDescent="0.15">
      <c r="A6919" s="87" t="s">
        <v>7798</v>
      </c>
      <c r="B6919" s="91" t="s">
        <v>36718</v>
      </c>
      <c r="C6919" s="91" t="s">
        <v>36719</v>
      </c>
      <c r="D6919" s="91" t="s">
        <v>36720</v>
      </c>
      <c r="E6919" s="62" t="s">
        <v>31671</v>
      </c>
      <c r="F6919" s="62" t="s">
        <v>15768</v>
      </c>
    </row>
    <row r="6920" spans="1:6" x14ac:dyDescent="0.15">
      <c r="A6920" s="87" t="s">
        <v>7801</v>
      </c>
      <c r="B6920" s="91" t="s">
        <v>36721</v>
      </c>
      <c r="C6920" s="91" t="s">
        <v>36722</v>
      </c>
      <c r="D6920" s="91" t="s">
        <v>36723</v>
      </c>
      <c r="E6920" s="62" t="s">
        <v>31671</v>
      </c>
      <c r="F6920" s="62" t="s">
        <v>15768</v>
      </c>
    </row>
    <row r="6921" spans="1:6" x14ac:dyDescent="0.15">
      <c r="A6921" s="87" t="s">
        <v>7804</v>
      </c>
      <c r="B6921" s="91" t="s">
        <v>36724</v>
      </c>
      <c r="C6921" s="91" t="s">
        <v>36725</v>
      </c>
      <c r="D6921" s="91" t="s">
        <v>36726</v>
      </c>
      <c r="E6921" s="62" t="s">
        <v>31671</v>
      </c>
      <c r="F6921" s="62" t="s">
        <v>15768</v>
      </c>
    </row>
    <row r="6922" spans="1:6" x14ac:dyDescent="0.15">
      <c r="A6922" s="87" t="s">
        <v>7807</v>
      </c>
      <c r="B6922" s="91" t="s">
        <v>36727</v>
      </c>
      <c r="C6922" s="91" t="s">
        <v>36728</v>
      </c>
      <c r="D6922" s="91" t="s">
        <v>36729</v>
      </c>
      <c r="E6922" s="62" t="s">
        <v>31671</v>
      </c>
      <c r="F6922" s="62" t="s">
        <v>15768</v>
      </c>
    </row>
    <row r="6923" spans="1:6" x14ac:dyDescent="0.15">
      <c r="A6923" s="87" t="s">
        <v>7810</v>
      </c>
      <c r="B6923" s="91" t="s">
        <v>36730</v>
      </c>
      <c r="C6923" s="91" t="s">
        <v>36731</v>
      </c>
      <c r="D6923" s="91" t="s">
        <v>36732</v>
      </c>
      <c r="E6923" s="62" t="s">
        <v>31671</v>
      </c>
      <c r="F6923" s="62" t="s">
        <v>15768</v>
      </c>
    </row>
    <row r="6924" spans="1:6" x14ac:dyDescent="0.15">
      <c r="A6924" s="87" t="s">
        <v>7813</v>
      </c>
      <c r="B6924" s="91" t="s">
        <v>36733</v>
      </c>
      <c r="C6924" s="91" t="s">
        <v>36734</v>
      </c>
      <c r="D6924" s="91" t="s">
        <v>36735</v>
      </c>
      <c r="E6924" s="62" t="s">
        <v>31671</v>
      </c>
      <c r="F6924" s="62" t="s">
        <v>15768</v>
      </c>
    </row>
    <row r="6925" spans="1:6" x14ac:dyDescent="0.15">
      <c r="A6925" s="87" t="s">
        <v>7816</v>
      </c>
      <c r="B6925" s="91" t="s">
        <v>36736</v>
      </c>
      <c r="C6925" s="91" t="s">
        <v>36737</v>
      </c>
      <c r="D6925" s="91" t="s">
        <v>36738</v>
      </c>
      <c r="E6925" s="62" t="s">
        <v>31671</v>
      </c>
      <c r="F6925" s="62" t="s">
        <v>15768</v>
      </c>
    </row>
    <row r="6926" spans="1:6" x14ac:dyDescent="0.15">
      <c r="A6926" s="87" t="s">
        <v>7819</v>
      </c>
      <c r="B6926" s="91" t="s">
        <v>36739</v>
      </c>
      <c r="C6926" s="91" t="s">
        <v>36740</v>
      </c>
      <c r="D6926" s="91" t="s">
        <v>36741</v>
      </c>
      <c r="E6926" s="62" t="s">
        <v>31671</v>
      </c>
      <c r="F6926" s="62" t="s">
        <v>15768</v>
      </c>
    </row>
    <row r="6927" spans="1:6" x14ac:dyDescent="0.15">
      <c r="A6927" s="87" t="s">
        <v>7822</v>
      </c>
      <c r="B6927" s="91" t="s">
        <v>36742</v>
      </c>
      <c r="C6927" s="91" t="s">
        <v>36743</v>
      </c>
      <c r="D6927" s="91" t="s">
        <v>36744</v>
      </c>
      <c r="E6927" s="62" t="s">
        <v>31671</v>
      </c>
      <c r="F6927" s="62" t="s">
        <v>15768</v>
      </c>
    </row>
    <row r="6928" spans="1:6" x14ac:dyDescent="0.15">
      <c r="A6928" s="87" t="s">
        <v>7825</v>
      </c>
      <c r="B6928" s="91" t="s">
        <v>36745</v>
      </c>
      <c r="C6928" s="91" t="s">
        <v>36746</v>
      </c>
      <c r="D6928" s="91" t="s">
        <v>36747</v>
      </c>
      <c r="E6928" s="62" t="s">
        <v>31671</v>
      </c>
      <c r="F6928" s="62" t="s">
        <v>15768</v>
      </c>
    </row>
    <row r="6929" spans="1:6" x14ac:dyDescent="0.15">
      <c r="A6929" s="87" t="s">
        <v>7828</v>
      </c>
      <c r="B6929" s="91" t="s">
        <v>36748</v>
      </c>
      <c r="C6929" s="91" t="s">
        <v>36749</v>
      </c>
      <c r="D6929" s="91" t="s">
        <v>36750</v>
      </c>
      <c r="E6929" s="62" t="s">
        <v>31671</v>
      </c>
      <c r="F6929" s="62" t="s">
        <v>15768</v>
      </c>
    </row>
    <row r="6930" spans="1:6" x14ac:dyDescent="0.15">
      <c r="A6930" s="87" t="s">
        <v>7831</v>
      </c>
      <c r="B6930" s="91" t="s">
        <v>36751</v>
      </c>
      <c r="C6930" s="91" t="s">
        <v>36752</v>
      </c>
      <c r="D6930" s="91" t="s">
        <v>36753</v>
      </c>
      <c r="E6930" s="62" t="s">
        <v>31671</v>
      </c>
      <c r="F6930" s="62" t="s">
        <v>15768</v>
      </c>
    </row>
    <row r="6931" spans="1:6" x14ac:dyDescent="0.15">
      <c r="A6931" s="87" t="s">
        <v>7834</v>
      </c>
      <c r="B6931" s="91" t="s">
        <v>36754</v>
      </c>
      <c r="C6931" s="91" t="s">
        <v>36755</v>
      </c>
      <c r="D6931" s="91" t="s">
        <v>36756</v>
      </c>
      <c r="E6931" s="62" t="s">
        <v>31671</v>
      </c>
      <c r="F6931" s="62" t="s">
        <v>15768</v>
      </c>
    </row>
    <row r="6932" spans="1:6" x14ac:dyDescent="0.15">
      <c r="A6932" s="87" t="s">
        <v>7837</v>
      </c>
      <c r="B6932" s="91" t="s">
        <v>36757</v>
      </c>
      <c r="C6932" s="91" t="s">
        <v>36758</v>
      </c>
      <c r="D6932" s="91" t="s">
        <v>36759</v>
      </c>
      <c r="E6932" s="62" t="s">
        <v>31671</v>
      </c>
      <c r="F6932" s="62" t="s">
        <v>15768</v>
      </c>
    </row>
    <row r="6933" spans="1:6" x14ac:dyDescent="0.15">
      <c r="A6933" s="87" t="s">
        <v>7840</v>
      </c>
      <c r="B6933" s="91" t="s">
        <v>36760</v>
      </c>
      <c r="C6933" s="91" t="s">
        <v>36761</v>
      </c>
      <c r="D6933" s="91" t="s">
        <v>36762</v>
      </c>
      <c r="E6933" s="62" t="s">
        <v>31671</v>
      </c>
      <c r="F6933" s="62" t="s">
        <v>15768</v>
      </c>
    </row>
    <row r="6934" spans="1:6" x14ac:dyDescent="0.15">
      <c r="A6934" s="87" t="s">
        <v>7843</v>
      </c>
      <c r="B6934" s="91" t="s">
        <v>36763</v>
      </c>
      <c r="C6934" s="91" t="s">
        <v>36764</v>
      </c>
      <c r="D6934" s="91" t="s">
        <v>36765</v>
      </c>
      <c r="E6934" s="62" t="s">
        <v>31671</v>
      </c>
      <c r="F6934" s="62" t="s">
        <v>15768</v>
      </c>
    </row>
    <row r="6935" spans="1:6" x14ac:dyDescent="0.15">
      <c r="A6935" s="87" t="s">
        <v>7846</v>
      </c>
      <c r="B6935" s="91" t="s">
        <v>36766</v>
      </c>
      <c r="C6935" s="91" t="s">
        <v>36767</v>
      </c>
      <c r="D6935" s="91" t="s">
        <v>36768</v>
      </c>
      <c r="E6935" s="62" t="s">
        <v>31671</v>
      </c>
      <c r="F6935" s="62" t="s">
        <v>15768</v>
      </c>
    </row>
    <row r="6936" spans="1:6" x14ac:dyDescent="0.15">
      <c r="A6936" s="87" t="s">
        <v>7849</v>
      </c>
      <c r="B6936" s="91" t="s">
        <v>36769</v>
      </c>
      <c r="C6936" s="91" t="s">
        <v>36770</v>
      </c>
      <c r="D6936" s="91" t="s">
        <v>36771</v>
      </c>
      <c r="E6936" s="62" t="s">
        <v>31671</v>
      </c>
      <c r="F6936" s="62" t="s">
        <v>15768</v>
      </c>
    </row>
    <row r="6937" spans="1:6" x14ac:dyDescent="0.15">
      <c r="A6937" s="87" t="s">
        <v>7852</v>
      </c>
      <c r="B6937" s="91" t="s">
        <v>36772</v>
      </c>
      <c r="C6937" s="91" t="s">
        <v>36773</v>
      </c>
      <c r="D6937" s="91" t="s">
        <v>36774</v>
      </c>
      <c r="E6937" s="62" t="s">
        <v>31671</v>
      </c>
      <c r="F6937" s="62" t="s">
        <v>15768</v>
      </c>
    </row>
    <row r="6938" spans="1:6" x14ac:dyDescent="0.15">
      <c r="A6938" s="87" t="s">
        <v>7854</v>
      </c>
      <c r="B6938" s="91" t="s">
        <v>36775</v>
      </c>
      <c r="C6938" s="91" t="s">
        <v>36776</v>
      </c>
      <c r="D6938" s="91" t="s">
        <v>36777</v>
      </c>
      <c r="E6938" s="62" t="s">
        <v>31671</v>
      </c>
      <c r="F6938" s="62" t="s">
        <v>15768</v>
      </c>
    </row>
    <row r="6939" spans="1:6" x14ac:dyDescent="0.15">
      <c r="A6939" s="87" t="s">
        <v>7857</v>
      </c>
      <c r="B6939" s="91" t="s">
        <v>36778</v>
      </c>
      <c r="C6939" s="91" t="s">
        <v>36779</v>
      </c>
      <c r="D6939" s="91" t="s">
        <v>36780</v>
      </c>
      <c r="E6939" s="62" t="s">
        <v>31671</v>
      </c>
      <c r="F6939" s="62" t="s">
        <v>15768</v>
      </c>
    </row>
    <row r="6940" spans="1:6" x14ac:dyDescent="0.15">
      <c r="A6940" s="87" t="s">
        <v>7860</v>
      </c>
      <c r="B6940" s="91" t="s">
        <v>36781</v>
      </c>
      <c r="C6940" s="91" t="s">
        <v>36782</v>
      </c>
      <c r="D6940" s="91" t="s">
        <v>36783</v>
      </c>
      <c r="E6940" s="62" t="s">
        <v>31671</v>
      </c>
      <c r="F6940" s="62" t="s">
        <v>15768</v>
      </c>
    </row>
    <row r="6941" spans="1:6" x14ac:dyDescent="0.15">
      <c r="A6941" s="87" t="s">
        <v>7863</v>
      </c>
      <c r="B6941" s="91" t="s">
        <v>36784</v>
      </c>
      <c r="C6941" s="91" t="s">
        <v>36785</v>
      </c>
      <c r="D6941" s="91" t="s">
        <v>36786</v>
      </c>
      <c r="E6941" s="62" t="s">
        <v>31671</v>
      </c>
      <c r="F6941" s="62" t="s">
        <v>15768</v>
      </c>
    </row>
    <row r="6942" spans="1:6" x14ac:dyDescent="0.15">
      <c r="A6942" s="87" t="s">
        <v>7866</v>
      </c>
      <c r="B6942" s="91" t="s">
        <v>36787</v>
      </c>
      <c r="C6942" s="91" t="s">
        <v>36788</v>
      </c>
      <c r="D6942" s="91" t="s">
        <v>36789</v>
      </c>
      <c r="E6942" s="62" t="s">
        <v>31671</v>
      </c>
      <c r="F6942" s="62" t="s">
        <v>15768</v>
      </c>
    </row>
    <row r="6943" spans="1:6" x14ac:dyDescent="0.15">
      <c r="A6943" s="87" t="s">
        <v>7869</v>
      </c>
      <c r="B6943" s="91" t="s">
        <v>36790</v>
      </c>
      <c r="C6943" s="91" t="s">
        <v>36791</v>
      </c>
      <c r="D6943" s="91" t="s">
        <v>36792</v>
      </c>
      <c r="E6943" s="62" t="s">
        <v>31671</v>
      </c>
      <c r="F6943" s="62" t="s">
        <v>15768</v>
      </c>
    </row>
    <row r="6944" spans="1:6" x14ac:dyDescent="0.15">
      <c r="A6944" s="87" t="s">
        <v>7871</v>
      </c>
      <c r="B6944" s="91" t="s">
        <v>36793</v>
      </c>
      <c r="C6944" s="91" t="s">
        <v>36794</v>
      </c>
      <c r="D6944" s="91" t="s">
        <v>36795</v>
      </c>
      <c r="E6944" s="62" t="s">
        <v>31671</v>
      </c>
      <c r="F6944" s="62" t="s">
        <v>15768</v>
      </c>
    </row>
    <row r="6945" spans="1:6" x14ac:dyDescent="0.15">
      <c r="A6945" s="87" t="s">
        <v>7874</v>
      </c>
      <c r="B6945" s="91" t="s">
        <v>36796</v>
      </c>
      <c r="C6945" s="91" t="s">
        <v>36797</v>
      </c>
      <c r="D6945" s="91" t="s">
        <v>36798</v>
      </c>
      <c r="E6945" s="62" t="s">
        <v>31671</v>
      </c>
      <c r="F6945" s="62" t="s">
        <v>15768</v>
      </c>
    </row>
    <row r="6946" spans="1:6" x14ac:dyDescent="0.15">
      <c r="A6946" s="87" t="s">
        <v>7877</v>
      </c>
      <c r="B6946" s="91" t="s">
        <v>36799</v>
      </c>
      <c r="C6946" s="91" t="s">
        <v>36800</v>
      </c>
      <c r="D6946" s="91" t="s">
        <v>36801</v>
      </c>
      <c r="E6946" s="62" t="s">
        <v>31671</v>
      </c>
      <c r="F6946" s="62" t="s">
        <v>15768</v>
      </c>
    </row>
    <row r="6947" spans="1:6" x14ac:dyDescent="0.15">
      <c r="A6947" s="87" t="s">
        <v>7880</v>
      </c>
      <c r="B6947" s="91" t="s">
        <v>36802</v>
      </c>
      <c r="C6947" s="91" t="s">
        <v>36803</v>
      </c>
      <c r="D6947" s="91" t="s">
        <v>36804</v>
      </c>
      <c r="E6947" s="62" t="s">
        <v>31671</v>
      </c>
      <c r="F6947" s="62" t="s">
        <v>15768</v>
      </c>
    </row>
    <row r="6948" spans="1:6" x14ac:dyDescent="0.15">
      <c r="A6948" s="87" t="s">
        <v>7883</v>
      </c>
      <c r="B6948" s="91" t="s">
        <v>36805</v>
      </c>
      <c r="C6948" s="91" t="s">
        <v>36806</v>
      </c>
      <c r="D6948" s="91" t="s">
        <v>36807</v>
      </c>
      <c r="E6948" s="62" t="s">
        <v>31671</v>
      </c>
      <c r="F6948" s="62" t="s">
        <v>15768</v>
      </c>
    </row>
    <row r="6949" spans="1:6" x14ac:dyDescent="0.15">
      <c r="A6949" s="87" t="s">
        <v>2848</v>
      </c>
      <c r="B6949" s="91" t="s">
        <v>36808</v>
      </c>
      <c r="C6949" s="91" t="s">
        <v>36809</v>
      </c>
      <c r="D6949" s="91" t="s">
        <v>36810</v>
      </c>
      <c r="E6949" s="62" t="s">
        <v>31671</v>
      </c>
      <c r="F6949" s="62" t="s">
        <v>15764</v>
      </c>
    </row>
    <row r="6950" spans="1:6" x14ac:dyDescent="0.15">
      <c r="A6950" s="87" t="s">
        <v>2850</v>
      </c>
      <c r="B6950" s="91" t="s">
        <v>36811</v>
      </c>
      <c r="C6950" s="91" t="s">
        <v>36812</v>
      </c>
      <c r="D6950" s="91" t="s">
        <v>36813</v>
      </c>
      <c r="E6950" s="62" t="s">
        <v>31671</v>
      </c>
      <c r="F6950" s="62" t="s">
        <v>15764</v>
      </c>
    </row>
    <row r="6951" spans="1:6" x14ac:dyDescent="0.15">
      <c r="A6951" s="87" t="s">
        <v>7886</v>
      </c>
      <c r="B6951" s="91" t="s">
        <v>36814</v>
      </c>
      <c r="C6951" s="91" t="s">
        <v>36815</v>
      </c>
      <c r="D6951" s="91" t="s">
        <v>36816</v>
      </c>
      <c r="E6951" s="62" t="s">
        <v>31671</v>
      </c>
      <c r="F6951" s="62" t="s">
        <v>15768</v>
      </c>
    </row>
    <row r="6952" spans="1:6" x14ac:dyDescent="0.15">
      <c r="A6952" s="87" t="s">
        <v>7889</v>
      </c>
      <c r="B6952" s="91" t="s">
        <v>36817</v>
      </c>
      <c r="C6952" s="91" t="s">
        <v>36818</v>
      </c>
      <c r="D6952" s="91" t="s">
        <v>36819</v>
      </c>
      <c r="E6952" s="62" t="s">
        <v>31671</v>
      </c>
      <c r="F6952" s="62" t="s">
        <v>15768</v>
      </c>
    </row>
    <row r="6953" spans="1:6" x14ac:dyDescent="0.15">
      <c r="A6953" s="87" t="s">
        <v>7892</v>
      </c>
      <c r="B6953" s="91" t="s">
        <v>36820</v>
      </c>
      <c r="C6953" s="91" t="s">
        <v>36821</v>
      </c>
      <c r="D6953" s="91" t="s">
        <v>36822</v>
      </c>
      <c r="E6953" s="62" t="s">
        <v>31671</v>
      </c>
      <c r="F6953" s="62" t="s">
        <v>15768</v>
      </c>
    </row>
    <row r="6954" spans="1:6" x14ac:dyDescent="0.15">
      <c r="A6954" s="87" t="s">
        <v>7897</v>
      </c>
      <c r="B6954" s="91" t="s">
        <v>36823</v>
      </c>
      <c r="C6954" s="91" t="s">
        <v>36824</v>
      </c>
      <c r="D6954" s="91" t="s">
        <v>36825</v>
      </c>
      <c r="E6954" s="62" t="s">
        <v>31671</v>
      </c>
      <c r="F6954" s="62" t="s">
        <v>15768</v>
      </c>
    </row>
    <row r="6955" spans="1:6" x14ac:dyDescent="0.15">
      <c r="A6955" s="87" t="s">
        <v>7899</v>
      </c>
      <c r="B6955" s="91" t="s">
        <v>36826</v>
      </c>
      <c r="C6955" s="91" t="s">
        <v>36827</v>
      </c>
      <c r="D6955" s="91" t="s">
        <v>36828</v>
      </c>
      <c r="E6955" s="62" t="s">
        <v>31671</v>
      </c>
      <c r="F6955" s="62" t="s">
        <v>15768</v>
      </c>
    </row>
    <row r="6956" spans="1:6" x14ac:dyDescent="0.15">
      <c r="A6956" s="87" t="s">
        <v>7902</v>
      </c>
      <c r="B6956" s="91" t="s">
        <v>36829</v>
      </c>
      <c r="C6956" s="91" t="s">
        <v>36830</v>
      </c>
      <c r="D6956" s="91" t="s">
        <v>36831</v>
      </c>
      <c r="E6956" s="62" t="s">
        <v>31671</v>
      </c>
      <c r="F6956" s="62" t="s">
        <v>15768</v>
      </c>
    </row>
    <row r="6957" spans="1:6" x14ac:dyDescent="0.15">
      <c r="A6957" s="87" t="s">
        <v>7905</v>
      </c>
      <c r="B6957" s="91" t="s">
        <v>36832</v>
      </c>
      <c r="C6957" s="91" t="s">
        <v>36833</v>
      </c>
      <c r="D6957" s="91" t="s">
        <v>36834</v>
      </c>
      <c r="E6957" s="62" t="s">
        <v>31671</v>
      </c>
      <c r="F6957" s="62" t="s">
        <v>15768</v>
      </c>
    </row>
    <row r="6958" spans="1:6" x14ac:dyDescent="0.15">
      <c r="A6958" s="87" t="s">
        <v>7907</v>
      </c>
      <c r="B6958" s="91" t="s">
        <v>36835</v>
      </c>
      <c r="C6958" s="91" t="s">
        <v>36836</v>
      </c>
      <c r="D6958" s="91" t="s">
        <v>36837</v>
      </c>
      <c r="E6958" s="62" t="s">
        <v>31671</v>
      </c>
      <c r="F6958" s="62" t="s">
        <v>15768</v>
      </c>
    </row>
    <row r="6959" spans="1:6" x14ac:dyDescent="0.15">
      <c r="A6959" s="87" t="s">
        <v>7910</v>
      </c>
      <c r="B6959" s="91" t="s">
        <v>36838</v>
      </c>
      <c r="C6959" s="91" t="s">
        <v>36839</v>
      </c>
      <c r="D6959" s="91" t="s">
        <v>36840</v>
      </c>
      <c r="E6959" s="62" t="s">
        <v>31671</v>
      </c>
      <c r="F6959" s="62" t="s">
        <v>15768</v>
      </c>
    </row>
    <row r="6960" spans="1:6" x14ac:dyDescent="0.15">
      <c r="A6960" s="87" t="s">
        <v>7913</v>
      </c>
      <c r="B6960" s="91" t="s">
        <v>36841</v>
      </c>
      <c r="C6960" s="91" t="s">
        <v>36842</v>
      </c>
      <c r="D6960" s="91" t="s">
        <v>36843</v>
      </c>
      <c r="E6960" s="62" t="s">
        <v>31671</v>
      </c>
      <c r="F6960" s="62" t="s">
        <v>15768</v>
      </c>
    </row>
    <row r="6961" spans="1:6" x14ac:dyDescent="0.15">
      <c r="A6961" s="87" t="s">
        <v>7916</v>
      </c>
      <c r="B6961" s="91" t="s">
        <v>36844</v>
      </c>
      <c r="C6961" s="91" t="s">
        <v>36845</v>
      </c>
      <c r="D6961" s="91" t="s">
        <v>36846</v>
      </c>
      <c r="E6961" s="62" t="s">
        <v>31671</v>
      </c>
      <c r="F6961" s="62" t="s">
        <v>15768</v>
      </c>
    </row>
    <row r="6962" spans="1:6" x14ac:dyDescent="0.15">
      <c r="A6962" s="87" t="s">
        <v>7919</v>
      </c>
      <c r="B6962" s="91" t="s">
        <v>36847</v>
      </c>
      <c r="C6962" s="91" t="s">
        <v>36848</v>
      </c>
      <c r="D6962" s="91" t="s">
        <v>36849</v>
      </c>
      <c r="E6962" s="62" t="s">
        <v>31671</v>
      </c>
      <c r="F6962" s="62" t="s">
        <v>15768</v>
      </c>
    </row>
    <row r="6963" spans="1:6" x14ac:dyDescent="0.15">
      <c r="A6963" s="87" t="s">
        <v>7922</v>
      </c>
      <c r="B6963" s="91" t="s">
        <v>36850</v>
      </c>
      <c r="C6963" s="91" t="s">
        <v>36851</v>
      </c>
      <c r="D6963" s="91" t="s">
        <v>36852</v>
      </c>
      <c r="E6963" s="62" t="s">
        <v>31671</v>
      </c>
      <c r="F6963" s="62" t="s">
        <v>15768</v>
      </c>
    </row>
    <row r="6964" spans="1:6" x14ac:dyDescent="0.15">
      <c r="A6964" s="87" t="s">
        <v>7925</v>
      </c>
      <c r="B6964" s="91" t="s">
        <v>36853</v>
      </c>
      <c r="C6964" s="91" t="s">
        <v>36854</v>
      </c>
      <c r="D6964" s="91" t="s">
        <v>36855</v>
      </c>
      <c r="E6964" s="62" t="s">
        <v>31671</v>
      </c>
      <c r="F6964" s="62" t="s">
        <v>15768</v>
      </c>
    </row>
    <row r="6965" spans="1:6" x14ac:dyDescent="0.15">
      <c r="A6965" s="87" t="s">
        <v>7928</v>
      </c>
      <c r="B6965" s="91" t="s">
        <v>36856</v>
      </c>
      <c r="C6965" s="91" t="s">
        <v>36857</v>
      </c>
      <c r="D6965" s="91" t="s">
        <v>36858</v>
      </c>
      <c r="E6965" s="62" t="s">
        <v>31671</v>
      </c>
      <c r="F6965" s="62" t="s">
        <v>15768</v>
      </c>
    </row>
    <row r="6966" spans="1:6" x14ac:dyDescent="0.15">
      <c r="A6966" s="87" t="s">
        <v>7931</v>
      </c>
      <c r="B6966" s="91" t="s">
        <v>36859</v>
      </c>
      <c r="C6966" s="91" t="s">
        <v>36860</v>
      </c>
      <c r="D6966" s="91" t="s">
        <v>36861</v>
      </c>
      <c r="E6966" s="62" t="s">
        <v>31671</v>
      </c>
      <c r="F6966" s="62" t="s">
        <v>15768</v>
      </c>
    </row>
    <row r="6967" spans="1:6" x14ac:dyDescent="0.15">
      <c r="A6967" s="87" t="s">
        <v>7934</v>
      </c>
      <c r="B6967" s="91" t="s">
        <v>36862</v>
      </c>
      <c r="C6967" s="91" t="s">
        <v>36863</v>
      </c>
      <c r="D6967" s="91" t="s">
        <v>36864</v>
      </c>
      <c r="E6967" s="62" t="s">
        <v>31671</v>
      </c>
      <c r="F6967" s="62" t="s">
        <v>15768</v>
      </c>
    </row>
    <row r="6968" spans="1:6" x14ac:dyDescent="0.15">
      <c r="A6968" s="87" t="s">
        <v>7937</v>
      </c>
      <c r="B6968" s="91" t="s">
        <v>36865</v>
      </c>
      <c r="C6968" s="91" t="s">
        <v>36866</v>
      </c>
      <c r="D6968" s="91" t="s">
        <v>36867</v>
      </c>
      <c r="E6968" s="62" t="s">
        <v>31671</v>
      </c>
      <c r="F6968" s="62" t="s">
        <v>15768</v>
      </c>
    </row>
    <row r="6969" spans="1:6" x14ac:dyDescent="0.15">
      <c r="A6969" s="87" t="s">
        <v>7940</v>
      </c>
      <c r="B6969" s="91" t="s">
        <v>36868</v>
      </c>
      <c r="C6969" s="91" t="s">
        <v>36869</v>
      </c>
      <c r="D6969" s="91" t="s">
        <v>36870</v>
      </c>
      <c r="E6969" s="62" t="s">
        <v>31671</v>
      </c>
      <c r="F6969" s="62" t="s">
        <v>15768</v>
      </c>
    </row>
    <row r="6970" spans="1:6" x14ac:dyDescent="0.15">
      <c r="A6970" s="87" t="s">
        <v>7943</v>
      </c>
      <c r="B6970" s="91" t="s">
        <v>36871</v>
      </c>
      <c r="C6970" s="91" t="s">
        <v>36872</v>
      </c>
      <c r="D6970" s="91" t="s">
        <v>36873</v>
      </c>
      <c r="E6970" s="62" t="s">
        <v>31671</v>
      </c>
      <c r="F6970" s="62" t="s">
        <v>15768</v>
      </c>
    </row>
    <row r="6971" spans="1:6" x14ac:dyDescent="0.15">
      <c r="A6971" s="87" t="s">
        <v>7946</v>
      </c>
      <c r="B6971" s="91" t="s">
        <v>36874</v>
      </c>
      <c r="C6971" s="91" t="s">
        <v>36875</v>
      </c>
      <c r="D6971" s="91" t="s">
        <v>36876</v>
      </c>
      <c r="E6971" s="62" t="s">
        <v>31671</v>
      </c>
      <c r="F6971" s="62" t="s">
        <v>15768</v>
      </c>
    </row>
    <row r="6972" spans="1:6" x14ac:dyDescent="0.15">
      <c r="A6972" s="87" t="s">
        <v>7949</v>
      </c>
      <c r="B6972" s="91" t="s">
        <v>36877</v>
      </c>
      <c r="C6972" s="91" t="s">
        <v>36878</v>
      </c>
      <c r="D6972" s="91" t="s">
        <v>36879</v>
      </c>
      <c r="E6972" s="62" t="s">
        <v>31671</v>
      </c>
      <c r="F6972" s="62" t="s">
        <v>15768</v>
      </c>
    </row>
    <row r="6973" spans="1:6" x14ac:dyDescent="0.15">
      <c r="A6973" s="87" t="s">
        <v>7952</v>
      </c>
      <c r="B6973" s="91" t="s">
        <v>36880</v>
      </c>
      <c r="C6973" s="91" t="s">
        <v>36881</v>
      </c>
      <c r="D6973" s="91" t="s">
        <v>36882</v>
      </c>
      <c r="E6973" s="62" t="s">
        <v>31671</v>
      </c>
      <c r="F6973" s="62" t="s">
        <v>15768</v>
      </c>
    </row>
    <row r="6974" spans="1:6" x14ac:dyDescent="0.15">
      <c r="A6974" s="87" t="s">
        <v>7955</v>
      </c>
      <c r="B6974" s="91" t="s">
        <v>36883</v>
      </c>
      <c r="C6974" s="91" t="s">
        <v>36884</v>
      </c>
      <c r="D6974" s="91" t="s">
        <v>36885</v>
      </c>
      <c r="E6974" s="62" t="s">
        <v>31671</v>
      </c>
      <c r="F6974" s="62" t="s">
        <v>15768</v>
      </c>
    </row>
    <row r="6975" spans="1:6" x14ac:dyDescent="0.15">
      <c r="A6975" s="87" t="s">
        <v>7958</v>
      </c>
      <c r="B6975" s="91" t="s">
        <v>36886</v>
      </c>
      <c r="C6975" s="91" t="s">
        <v>36887</v>
      </c>
      <c r="D6975" s="91" t="s">
        <v>36888</v>
      </c>
      <c r="E6975" s="62" t="s">
        <v>31671</v>
      </c>
      <c r="F6975" s="62" t="s">
        <v>15768</v>
      </c>
    </row>
    <row r="6976" spans="1:6" x14ac:dyDescent="0.15">
      <c r="A6976" s="87" t="s">
        <v>7961</v>
      </c>
      <c r="B6976" s="91" t="s">
        <v>36889</v>
      </c>
      <c r="C6976" s="91" t="s">
        <v>36890</v>
      </c>
      <c r="D6976" s="91" t="s">
        <v>36891</v>
      </c>
      <c r="E6976" s="62" t="s">
        <v>31671</v>
      </c>
      <c r="F6976" s="62" t="s">
        <v>15768</v>
      </c>
    </row>
    <row r="6977" spans="1:6" x14ac:dyDescent="0.15">
      <c r="A6977" s="87" t="s">
        <v>7964</v>
      </c>
      <c r="B6977" s="91" t="s">
        <v>36892</v>
      </c>
      <c r="C6977" s="91" t="s">
        <v>36893</v>
      </c>
      <c r="D6977" s="91" t="s">
        <v>36894</v>
      </c>
      <c r="E6977" s="62" t="s">
        <v>31671</v>
      </c>
      <c r="F6977" s="62" t="s">
        <v>15768</v>
      </c>
    </row>
    <row r="6978" spans="1:6" x14ac:dyDescent="0.15">
      <c r="A6978" s="87" t="s">
        <v>7966</v>
      </c>
      <c r="B6978" s="91" t="s">
        <v>36895</v>
      </c>
      <c r="C6978" s="91" t="s">
        <v>36896</v>
      </c>
      <c r="D6978" s="91" t="s">
        <v>36897</v>
      </c>
      <c r="E6978" s="62" t="s">
        <v>31671</v>
      </c>
      <c r="F6978" s="62" t="s">
        <v>15768</v>
      </c>
    </row>
    <row r="6979" spans="1:6" x14ac:dyDescent="0.15">
      <c r="A6979" s="87" t="s">
        <v>7969</v>
      </c>
      <c r="B6979" s="91" t="s">
        <v>36898</v>
      </c>
      <c r="C6979" s="91" t="s">
        <v>36899</v>
      </c>
      <c r="D6979" s="91" t="s">
        <v>36900</v>
      </c>
      <c r="E6979" s="62" t="s">
        <v>31671</v>
      </c>
      <c r="F6979" s="62" t="s">
        <v>15768</v>
      </c>
    </row>
    <row r="6980" spans="1:6" x14ac:dyDescent="0.15">
      <c r="A6980" s="87" t="s">
        <v>7972</v>
      </c>
      <c r="B6980" s="91" t="s">
        <v>36901</v>
      </c>
      <c r="C6980" s="91" t="s">
        <v>36902</v>
      </c>
      <c r="D6980" s="91" t="s">
        <v>36903</v>
      </c>
      <c r="E6980" s="62" t="s">
        <v>31671</v>
      </c>
      <c r="F6980" s="62" t="s">
        <v>15768</v>
      </c>
    </row>
    <row r="6981" spans="1:6" x14ac:dyDescent="0.15">
      <c r="A6981" s="87" t="s">
        <v>7975</v>
      </c>
      <c r="B6981" s="91" t="s">
        <v>36904</v>
      </c>
      <c r="C6981" s="91" t="s">
        <v>36905</v>
      </c>
      <c r="D6981" s="91" t="s">
        <v>36906</v>
      </c>
      <c r="E6981" s="62" t="s">
        <v>31671</v>
      </c>
      <c r="F6981" s="62" t="s">
        <v>15768</v>
      </c>
    </row>
    <row r="6982" spans="1:6" x14ac:dyDescent="0.15">
      <c r="A6982" s="87" t="s">
        <v>7977</v>
      </c>
      <c r="B6982" s="91" t="s">
        <v>36907</v>
      </c>
      <c r="C6982" s="91" t="s">
        <v>36908</v>
      </c>
      <c r="D6982" s="91" t="s">
        <v>36909</v>
      </c>
      <c r="E6982" s="62" t="s">
        <v>31671</v>
      </c>
      <c r="F6982" s="62" t="s">
        <v>15768</v>
      </c>
    </row>
    <row r="6983" spans="1:6" x14ac:dyDescent="0.15">
      <c r="A6983" s="87" t="s">
        <v>7980</v>
      </c>
      <c r="B6983" s="91" t="s">
        <v>36910</v>
      </c>
      <c r="C6983" s="91" t="s">
        <v>36911</v>
      </c>
      <c r="D6983" s="91" t="s">
        <v>36912</v>
      </c>
      <c r="E6983" s="62" t="s">
        <v>31671</v>
      </c>
      <c r="F6983" s="62" t="s">
        <v>15768</v>
      </c>
    </row>
    <row r="6984" spans="1:6" x14ac:dyDescent="0.15">
      <c r="A6984" s="87" t="s">
        <v>7983</v>
      </c>
      <c r="B6984" s="91" t="s">
        <v>36913</v>
      </c>
      <c r="C6984" s="91" t="s">
        <v>36914</v>
      </c>
      <c r="D6984" s="91" t="s">
        <v>36915</v>
      </c>
      <c r="E6984" s="62" t="s">
        <v>31671</v>
      </c>
      <c r="F6984" s="62" t="s">
        <v>15768</v>
      </c>
    </row>
    <row r="6985" spans="1:6" x14ac:dyDescent="0.15">
      <c r="A6985" s="87" t="s">
        <v>7986</v>
      </c>
      <c r="B6985" s="91" t="s">
        <v>36916</v>
      </c>
      <c r="C6985" s="91" t="s">
        <v>36917</v>
      </c>
      <c r="D6985" s="91" t="s">
        <v>36918</v>
      </c>
      <c r="E6985" s="62" t="s">
        <v>31671</v>
      </c>
      <c r="F6985" s="62" t="s">
        <v>15768</v>
      </c>
    </row>
    <row r="6986" spans="1:6" x14ac:dyDescent="0.15">
      <c r="A6986" s="87" t="s">
        <v>7989</v>
      </c>
      <c r="B6986" s="91" t="s">
        <v>36919</v>
      </c>
      <c r="C6986" s="91" t="s">
        <v>36920</v>
      </c>
      <c r="D6986" s="91" t="s">
        <v>36921</v>
      </c>
      <c r="E6986" s="62" t="s">
        <v>31671</v>
      </c>
      <c r="F6986" s="62" t="s">
        <v>15768</v>
      </c>
    </row>
    <row r="6987" spans="1:6" x14ac:dyDescent="0.15">
      <c r="A6987" s="87" t="s">
        <v>7992</v>
      </c>
      <c r="B6987" s="91" t="s">
        <v>36922</v>
      </c>
      <c r="C6987" s="91" t="s">
        <v>36923</v>
      </c>
      <c r="D6987" s="91" t="s">
        <v>36924</v>
      </c>
      <c r="E6987" s="62" t="s">
        <v>31671</v>
      </c>
      <c r="F6987" s="62" t="s">
        <v>15768</v>
      </c>
    </row>
    <row r="6988" spans="1:6" x14ac:dyDescent="0.15">
      <c r="A6988" s="87" t="s">
        <v>7995</v>
      </c>
      <c r="B6988" s="91" t="s">
        <v>36925</v>
      </c>
      <c r="C6988" s="91" t="s">
        <v>36926</v>
      </c>
      <c r="D6988" s="91" t="s">
        <v>36927</v>
      </c>
      <c r="E6988" s="62" t="s">
        <v>31671</v>
      </c>
      <c r="F6988" s="62" t="s">
        <v>15768</v>
      </c>
    </row>
    <row r="6989" spans="1:6" x14ac:dyDescent="0.15">
      <c r="A6989" s="87" t="s">
        <v>7998</v>
      </c>
      <c r="B6989" s="91" t="s">
        <v>36928</v>
      </c>
      <c r="C6989" s="91" t="s">
        <v>36929</v>
      </c>
      <c r="D6989" s="91" t="s">
        <v>36930</v>
      </c>
      <c r="E6989" s="62" t="s">
        <v>31671</v>
      </c>
      <c r="F6989" s="62" t="s">
        <v>15768</v>
      </c>
    </row>
    <row r="6990" spans="1:6" x14ac:dyDescent="0.15">
      <c r="A6990" s="87" t="s">
        <v>8000</v>
      </c>
      <c r="B6990" s="91" t="s">
        <v>36931</v>
      </c>
      <c r="C6990" s="91" t="s">
        <v>36932</v>
      </c>
      <c r="D6990" s="91" t="s">
        <v>36933</v>
      </c>
      <c r="E6990" s="62" t="s">
        <v>31671</v>
      </c>
      <c r="F6990" s="62" t="s">
        <v>15768</v>
      </c>
    </row>
    <row r="6991" spans="1:6" x14ac:dyDescent="0.15">
      <c r="A6991" s="87" t="s">
        <v>8003</v>
      </c>
      <c r="B6991" s="91" t="s">
        <v>36934</v>
      </c>
      <c r="C6991" s="91" t="s">
        <v>36935</v>
      </c>
      <c r="D6991" s="91" t="s">
        <v>36936</v>
      </c>
      <c r="E6991" s="62" t="s">
        <v>31671</v>
      </c>
      <c r="F6991" s="62" t="s">
        <v>15768</v>
      </c>
    </row>
    <row r="6992" spans="1:6" x14ac:dyDescent="0.15">
      <c r="A6992" s="87" t="s">
        <v>8006</v>
      </c>
      <c r="B6992" s="91" t="s">
        <v>36937</v>
      </c>
      <c r="C6992" s="91" t="s">
        <v>36938</v>
      </c>
      <c r="D6992" s="91" t="s">
        <v>36939</v>
      </c>
      <c r="E6992" s="62" t="s">
        <v>31671</v>
      </c>
      <c r="F6992" s="62" t="s">
        <v>15768</v>
      </c>
    </row>
    <row r="6993" spans="1:6" x14ac:dyDescent="0.15">
      <c r="A6993" s="87" t="s">
        <v>8009</v>
      </c>
      <c r="B6993" s="91" t="s">
        <v>36940</v>
      </c>
      <c r="C6993" s="91" t="s">
        <v>36941</v>
      </c>
      <c r="D6993" s="91" t="s">
        <v>36942</v>
      </c>
      <c r="E6993" s="62" t="s">
        <v>31671</v>
      </c>
      <c r="F6993" s="62" t="s">
        <v>15768</v>
      </c>
    </row>
    <row r="6994" spans="1:6" x14ac:dyDescent="0.15">
      <c r="A6994" s="87" t="s">
        <v>8011</v>
      </c>
      <c r="B6994" s="91" t="s">
        <v>36943</v>
      </c>
      <c r="C6994" s="91" t="s">
        <v>36944</v>
      </c>
      <c r="D6994" s="91" t="s">
        <v>36945</v>
      </c>
      <c r="E6994" s="62" t="s">
        <v>31671</v>
      </c>
      <c r="F6994" s="62" t="s">
        <v>15768</v>
      </c>
    </row>
    <row r="6995" spans="1:6" x14ac:dyDescent="0.15">
      <c r="A6995" s="87" t="s">
        <v>8014</v>
      </c>
      <c r="B6995" s="91" t="s">
        <v>36946</v>
      </c>
      <c r="C6995" s="91" t="s">
        <v>36947</v>
      </c>
      <c r="D6995" s="91" t="s">
        <v>36948</v>
      </c>
      <c r="E6995" s="62" t="s">
        <v>31671</v>
      </c>
      <c r="F6995" s="62" t="s">
        <v>15768</v>
      </c>
    </row>
    <row r="6996" spans="1:6" x14ac:dyDescent="0.15">
      <c r="A6996" s="87" t="s">
        <v>8017</v>
      </c>
      <c r="B6996" s="91" t="s">
        <v>36949</v>
      </c>
      <c r="C6996" s="91" t="s">
        <v>36950</v>
      </c>
      <c r="D6996" s="91" t="s">
        <v>36951</v>
      </c>
      <c r="E6996" s="62" t="s">
        <v>31671</v>
      </c>
      <c r="F6996" s="62" t="s">
        <v>15768</v>
      </c>
    </row>
    <row r="6997" spans="1:6" x14ac:dyDescent="0.15">
      <c r="A6997" s="87" t="s">
        <v>8020</v>
      </c>
      <c r="B6997" s="91" t="s">
        <v>36952</v>
      </c>
      <c r="C6997" s="91" t="s">
        <v>36953</v>
      </c>
      <c r="D6997" s="91" t="s">
        <v>36954</v>
      </c>
      <c r="E6997" s="62" t="s">
        <v>31671</v>
      </c>
      <c r="F6997" s="62" t="s">
        <v>15768</v>
      </c>
    </row>
    <row r="6998" spans="1:6" x14ac:dyDescent="0.15">
      <c r="A6998" s="87" t="s">
        <v>8023</v>
      </c>
      <c r="B6998" s="91" t="s">
        <v>36955</v>
      </c>
      <c r="C6998" s="91" t="s">
        <v>36956</v>
      </c>
      <c r="D6998" s="91" t="s">
        <v>36957</v>
      </c>
      <c r="E6998" s="62" t="s">
        <v>31671</v>
      </c>
      <c r="F6998" s="62" t="s">
        <v>15768</v>
      </c>
    </row>
    <row r="6999" spans="1:6" x14ac:dyDescent="0.15">
      <c r="A6999" s="87" t="s">
        <v>8026</v>
      </c>
      <c r="B6999" s="91" t="s">
        <v>36958</v>
      </c>
      <c r="C6999" s="91" t="s">
        <v>36959</v>
      </c>
      <c r="D6999" s="91" t="s">
        <v>36960</v>
      </c>
      <c r="E6999" s="62" t="s">
        <v>31671</v>
      </c>
      <c r="F6999" s="62" t="s">
        <v>15768</v>
      </c>
    </row>
    <row r="7000" spans="1:6" x14ac:dyDescent="0.15">
      <c r="A7000" s="87" t="s">
        <v>8029</v>
      </c>
      <c r="B7000" s="91" t="s">
        <v>36961</v>
      </c>
      <c r="C7000" s="91" t="s">
        <v>36962</v>
      </c>
      <c r="D7000" s="91" t="s">
        <v>36963</v>
      </c>
      <c r="E7000" s="62" t="s">
        <v>31671</v>
      </c>
      <c r="F7000" s="62" t="s">
        <v>15768</v>
      </c>
    </row>
    <row r="7001" spans="1:6" x14ac:dyDescent="0.15">
      <c r="A7001" s="87" t="s">
        <v>8032</v>
      </c>
      <c r="B7001" s="91" t="s">
        <v>36964</v>
      </c>
      <c r="C7001" s="91" t="s">
        <v>36965</v>
      </c>
      <c r="D7001" s="91" t="s">
        <v>36966</v>
      </c>
      <c r="E7001" s="62" t="s">
        <v>31671</v>
      </c>
      <c r="F7001" s="62" t="s">
        <v>15768</v>
      </c>
    </row>
    <row r="7002" spans="1:6" x14ac:dyDescent="0.15">
      <c r="A7002" s="87" t="s">
        <v>8035</v>
      </c>
      <c r="B7002" s="91" t="s">
        <v>36967</v>
      </c>
      <c r="C7002" s="91" t="s">
        <v>36968</v>
      </c>
      <c r="D7002" s="91" t="s">
        <v>36969</v>
      </c>
      <c r="E7002" s="62" t="s">
        <v>31671</v>
      </c>
      <c r="F7002" s="62" t="s">
        <v>15768</v>
      </c>
    </row>
    <row r="7003" spans="1:6" x14ac:dyDescent="0.15">
      <c r="A7003" s="87" t="s">
        <v>8038</v>
      </c>
      <c r="B7003" s="91" t="s">
        <v>36970</v>
      </c>
      <c r="C7003" s="91" t="s">
        <v>36971</v>
      </c>
      <c r="D7003" s="91" t="s">
        <v>36972</v>
      </c>
      <c r="E7003" s="62" t="s">
        <v>31671</v>
      </c>
      <c r="F7003" s="62" t="s">
        <v>15768</v>
      </c>
    </row>
    <row r="7004" spans="1:6" x14ac:dyDescent="0.15">
      <c r="A7004" s="87" t="s">
        <v>8041</v>
      </c>
      <c r="B7004" s="91" t="s">
        <v>36973</v>
      </c>
      <c r="C7004" s="91" t="s">
        <v>36974</v>
      </c>
      <c r="D7004" s="91" t="s">
        <v>36975</v>
      </c>
      <c r="E7004" s="62" t="s">
        <v>31671</v>
      </c>
      <c r="F7004" s="62" t="s">
        <v>15768</v>
      </c>
    </row>
    <row r="7005" spans="1:6" x14ac:dyDescent="0.15">
      <c r="A7005" s="87" t="s">
        <v>8044</v>
      </c>
      <c r="B7005" s="91" t="s">
        <v>36976</v>
      </c>
      <c r="C7005" s="91" t="s">
        <v>36977</v>
      </c>
      <c r="D7005" s="91" t="s">
        <v>36978</v>
      </c>
      <c r="E7005" s="62" t="s">
        <v>31671</v>
      </c>
      <c r="F7005" s="62" t="s">
        <v>15768</v>
      </c>
    </row>
    <row r="7006" spans="1:6" x14ac:dyDescent="0.15">
      <c r="A7006" s="87" t="s">
        <v>8047</v>
      </c>
      <c r="B7006" s="91" t="s">
        <v>36979</v>
      </c>
      <c r="C7006" s="91" t="s">
        <v>36980</v>
      </c>
      <c r="D7006" s="91" t="s">
        <v>36981</v>
      </c>
      <c r="E7006" s="62" t="s">
        <v>31671</v>
      </c>
      <c r="F7006" s="62" t="s">
        <v>15768</v>
      </c>
    </row>
    <row r="7007" spans="1:6" x14ac:dyDescent="0.15">
      <c r="A7007" s="87" t="s">
        <v>8050</v>
      </c>
      <c r="B7007" s="91" t="s">
        <v>36982</v>
      </c>
      <c r="C7007" s="91" t="s">
        <v>36983</v>
      </c>
      <c r="D7007" s="91" t="s">
        <v>36984</v>
      </c>
      <c r="E7007" s="62" t="s">
        <v>31671</v>
      </c>
      <c r="F7007" s="62" t="s">
        <v>15768</v>
      </c>
    </row>
    <row r="7008" spans="1:6" x14ac:dyDescent="0.15">
      <c r="A7008" s="87" t="s">
        <v>8053</v>
      </c>
      <c r="B7008" s="91" t="s">
        <v>36985</v>
      </c>
      <c r="C7008" s="91" t="s">
        <v>36986</v>
      </c>
      <c r="D7008" s="91" t="s">
        <v>36987</v>
      </c>
      <c r="E7008" s="62" t="s">
        <v>31671</v>
      </c>
      <c r="F7008" s="62" t="s">
        <v>15768</v>
      </c>
    </row>
    <row r="7009" spans="1:6" x14ac:dyDescent="0.15">
      <c r="A7009" s="87" t="s">
        <v>8056</v>
      </c>
      <c r="B7009" s="91" t="s">
        <v>36988</v>
      </c>
      <c r="C7009" s="91" t="s">
        <v>36989</v>
      </c>
      <c r="D7009" s="91" t="s">
        <v>36990</v>
      </c>
      <c r="E7009" s="62" t="s">
        <v>31671</v>
      </c>
      <c r="F7009" s="62" t="s">
        <v>15768</v>
      </c>
    </row>
    <row r="7010" spans="1:6" x14ac:dyDescent="0.15">
      <c r="A7010" s="87" t="s">
        <v>8059</v>
      </c>
      <c r="B7010" s="91" t="s">
        <v>36991</v>
      </c>
      <c r="C7010" s="91" t="s">
        <v>36992</v>
      </c>
      <c r="D7010" s="91" t="s">
        <v>36993</v>
      </c>
      <c r="E7010" s="62" t="s">
        <v>31671</v>
      </c>
      <c r="F7010" s="62" t="s">
        <v>15768</v>
      </c>
    </row>
    <row r="7011" spans="1:6" x14ac:dyDescent="0.15">
      <c r="A7011" s="87" t="s">
        <v>8061</v>
      </c>
      <c r="B7011" s="91" t="s">
        <v>36994</v>
      </c>
      <c r="C7011" s="91" t="s">
        <v>36995</v>
      </c>
      <c r="D7011" s="91" t="s">
        <v>36996</v>
      </c>
      <c r="E7011" s="62" t="s">
        <v>31671</v>
      </c>
      <c r="F7011" s="62" t="s">
        <v>15768</v>
      </c>
    </row>
    <row r="7012" spans="1:6" x14ac:dyDescent="0.15">
      <c r="A7012" s="87" t="s">
        <v>8064</v>
      </c>
      <c r="B7012" s="91" t="s">
        <v>36997</v>
      </c>
      <c r="C7012" s="91" t="s">
        <v>36998</v>
      </c>
      <c r="D7012" s="91" t="s">
        <v>36999</v>
      </c>
      <c r="E7012" s="62" t="s">
        <v>31671</v>
      </c>
      <c r="F7012" s="62" t="s">
        <v>15768</v>
      </c>
    </row>
    <row r="7013" spans="1:6" x14ac:dyDescent="0.15">
      <c r="A7013" s="87" t="s">
        <v>8067</v>
      </c>
      <c r="B7013" s="91" t="s">
        <v>37000</v>
      </c>
      <c r="C7013" s="91" t="s">
        <v>37001</v>
      </c>
      <c r="D7013" s="91" t="s">
        <v>37002</v>
      </c>
      <c r="E7013" s="62" t="s">
        <v>31671</v>
      </c>
      <c r="F7013" s="62" t="s">
        <v>15768</v>
      </c>
    </row>
    <row r="7014" spans="1:6" x14ac:dyDescent="0.15">
      <c r="A7014" s="87" t="s">
        <v>8070</v>
      </c>
      <c r="B7014" s="91" t="s">
        <v>37003</v>
      </c>
      <c r="C7014" s="91" t="s">
        <v>37004</v>
      </c>
      <c r="D7014" s="91" t="s">
        <v>37005</v>
      </c>
      <c r="E7014" s="62" t="s">
        <v>31671</v>
      </c>
      <c r="F7014" s="62" t="s">
        <v>15768</v>
      </c>
    </row>
    <row r="7015" spans="1:6" x14ac:dyDescent="0.15">
      <c r="A7015" s="87" t="s">
        <v>8073</v>
      </c>
      <c r="B7015" s="91" t="s">
        <v>37006</v>
      </c>
      <c r="C7015" s="91" t="s">
        <v>37007</v>
      </c>
      <c r="D7015" s="91" t="s">
        <v>37008</v>
      </c>
      <c r="E7015" s="62" t="s">
        <v>31671</v>
      </c>
      <c r="F7015" s="62" t="s">
        <v>15768</v>
      </c>
    </row>
    <row r="7016" spans="1:6" x14ac:dyDescent="0.15">
      <c r="A7016" s="87" t="s">
        <v>8076</v>
      </c>
      <c r="B7016" s="91" t="s">
        <v>37009</v>
      </c>
      <c r="C7016" s="91" t="s">
        <v>37010</v>
      </c>
      <c r="D7016" s="91" t="s">
        <v>37011</v>
      </c>
      <c r="E7016" s="62" t="s">
        <v>31671</v>
      </c>
      <c r="F7016" s="62" t="s">
        <v>15768</v>
      </c>
    </row>
    <row r="7017" spans="1:6" x14ac:dyDescent="0.15">
      <c r="A7017" s="87" t="s">
        <v>8079</v>
      </c>
      <c r="B7017" s="91" t="s">
        <v>37012</v>
      </c>
      <c r="C7017" s="91" t="s">
        <v>37013</v>
      </c>
      <c r="D7017" s="91" t="s">
        <v>37014</v>
      </c>
      <c r="E7017" s="62" t="s">
        <v>31671</v>
      </c>
      <c r="F7017" s="62" t="s">
        <v>15768</v>
      </c>
    </row>
    <row r="7018" spans="1:6" x14ac:dyDescent="0.15">
      <c r="A7018" s="87" t="s">
        <v>8082</v>
      </c>
      <c r="B7018" s="91" t="s">
        <v>37015</v>
      </c>
      <c r="C7018" s="91" t="s">
        <v>37016</v>
      </c>
      <c r="D7018" s="91" t="s">
        <v>37017</v>
      </c>
      <c r="E7018" s="62" t="s">
        <v>31671</v>
      </c>
      <c r="F7018" s="62" t="s">
        <v>15768</v>
      </c>
    </row>
    <row r="7019" spans="1:6" x14ac:dyDescent="0.15">
      <c r="A7019" s="87" t="s">
        <v>8085</v>
      </c>
      <c r="B7019" s="91" t="s">
        <v>37018</v>
      </c>
      <c r="C7019" s="91" t="s">
        <v>37019</v>
      </c>
      <c r="D7019" s="91" t="s">
        <v>37020</v>
      </c>
      <c r="E7019" s="62" t="s">
        <v>31671</v>
      </c>
      <c r="F7019" s="62" t="s">
        <v>15768</v>
      </c>
    </row>
    <row r="7020" spans="1:6" x14ac:dyDescent="0.15">
      <c r="A7020" s="87" t="s">
        <v>8088</v>
      </c>
      <c r="B7020" s="91" t="s">
        <v>37021</v>
      </c>
      <c r="C7020" s="91" t="s">
        <v>37022</v>
      </c>
      <c r="D7020" s="91" t="s">
        <v>37023</v>
      </c>
      <c r="E7020" s="62" t="s">
        <v>31671</v>
      </c>
      <c r="F7020" s="62" t="s">
        <v>15768</v>
      </c>
    </row>
    <row r="7021" spans="1:6" x14ac:dyDescent="0.15">
      <c r="A7021" s="87" t="s">
        <v>8091</v>
      </c>
      <c r="B7021" s="91" t="s">
        <v>37024</v>
      </c>
      <c r="C7021" s="91" t="s">
        <v>37025</v>
      </c>
      <c r="D7021" s="91" t="s">
        <v>37026</v>
      </c>
      <c r="E7021" s="62" t="s">
        <v>31671</v>
      </c>
      <c r="F7021" s="62" t="s">
        <v>15768</v>
      </c>
    </row>
    <row r="7022" spans="1:6" x14ac:dyDescent="0.15">
      <c r="A7022" s="87" t="s">
        <v>8094</v>
      </c>
      <c r="B7022" s="91" t="s">
        <v>37027</v>
      </c>
      <c r="C7022" s="91" t="s">
        <v>37028</v>
      </c>
      <c r="D7022" s="91" t="s">
        <v>37029</v>
      </c>
      <c r="E7022" s="62" t="s">
        <v>31671</v>
      </c>
      <c r="F7022" s="62" t="s">
        <v>15768</v>
      </c>
    </row>
    <row r="7023" spans="1:6" x14ac:dyDescent="0.15">
      <c r="A7023" s="87" t="s">
        <v>8097</v>
      </c>
      <c r="B7023" s="91" t="s">
        <v>37030</v>
      </c>
      <c r="C7023" s="91" t="s">
        <v>37031</v>
      </c>
      <c r="D7023" s="91" t="s">
        <v>37032</v>
      </c>
      <c r="E7023" s="62" t="s">
        <v>31671</v>
      </c>
      <c r="F7023" s="62" t="s">
        <v>15768</v>
      </c>
    </row>
    <row r="7024" spans="1:6" x14ac:dyDescent="0.15">
      <c r="A7024" s="87" t="s">
        <v>3105</v>
      </c>
      <c r="B7024" s="91" t="s">
        <v>37033</v>
      </c>
      <c r="C7024" s="91" t="s">
        <v>37034</v>
      </c>
      <c r="D7024" s="91" t="s">
        <v>37035</v>
      </c>
      <c r="E7024" s="62" t="s">
        <v>31671</v>
      </c>
      <c r="F7024" s="62" t="s">
        <v>15764</v>
      </c>
    </row>
    <row r="7025" spans="1:6" x14ac:dyDescent="0.15">
      <c r="A7025" s="87" t="s">
        <v>8100</v>
      </c>
      <c r="B7025" s="91" t="s">
        <v>37036</v>
      </c>
      <c r="C7025" s="91" t="s">
        <v>37037</v>
      </c>
      <c r="D7025" s="91" t="s">
        <v>37038</v>
      </c>
      <c r="E7025" s="62" t="s">
        <v>31671</v>
      </c>
      <c r="F7025" s="62" t="s">
        <v>15768</v>
      </c>
    </row>
    <row r="7026" spans="1:6" x14ac:dyDescent="0.15">
      <c r="A7026" s="87" t="s">
        <v>8103</v>
      </c>
      <c r="B7026" s="91" t="s">
        <v>37039</v>
      </c>
      <c r="C7026" s="91" t="s">
        <v>37040</v>
      </c>
      <c r="D7026" s="91" t="s">
        <v>37041</v>
      </c>
      <c r="E7026" s="62" t="s">
        <v>31671</v>
      </c>
      <c r="F7026" s="62" t="s">
        <v>15768</v>
      </c>
    </row>
    <row r="7027" spans="1:6" x14ac:dyDescent="0.15">
      <c r="A7027" s="87" t="s">
        <v>8106</v>
      </c>
      <c r="B7027" s="91" t="s">
        <v>37042</v>
      </c>
      <c r="C7027" s="91" t="s">
        <v>37043</v>
      </c>
      <c r="D7027" s="91" t="s">
        <v>37044</v>
      </c>
      <c r="E7027" s="62" t="s">
        <v>31671</v>
      </c>
      <c r="F7027" s="62" t="s">
        <v>15768</v>
      </c>
    </row>
    <row r="7028" spans="1:6" x14ac:dyDescent="0.15">
      <c r="A7028" s="87" t="s">
        <v>8109</v>
      </c>
      <c r="B7028" s="91" t="s">
        <v>37045</v>
      </c>
      <c r="C7028" s="91" t="s">
        <v>37046</v>
      </c>
      <c r="D7028" s="91" t="s">
        <v>37047</v>
      </c>
      <c r="E7028" s="62" t="s">
        <v>31671</v>
      </c>
      <c r="F7028" s="62" t="s">
        <v>15768</v>
      </c>
    </row>
    <row r="7029" spans="1:6" x14ac:dyDescent="0.15">
      <c r="A7029" s="87" t="s">
        <v>8112</v>
      </c>
      <c r="B7029" s="91" t="s">
        <v>37048</v>
      </c>
      <c r="C7029" s="91" t="s">
        <v>37049</v>
      </c>
      <c r="D7029" s="91" t="s">
        <v>37050</v>
      </c>
      <c r="E7029" s="62" t="s">
        <v>31671</v>
      </c>
      <c r="F7029" s="62" t="s">
        <v>15768</v>
      </c>
    </row>
    <row r="7030" spans="1:6" x14ac:dyDescent="0.15">
      <c r="A7030" s="87" t="s">
        <v>8115</v>
      </c>
      <c r="B7030" s="91" t="s">
        <v>37051</v>
      </c>
      <c r="C7030" s="91" t="s">
        <v>37052</v>
      </c>
      <c r="D7030" s="91" t="s">
        <v>37053</v>
      </c>
      <c r="E7030" s="62" t="s">
        <v>31671</v>
      </c>
      <c r="F7030" s="62" t="s">
        <v>15768</v>
      </c>
    </row>
    <row r="7031" spans="1:6" x14ac:dyDescent="0.15">
      <c r="A7031" s="87" t="s">
        <v>8117</v>
      </c>
      <c r="B7031" s="91" t="s">
        <v>37054</v>
      </c>
      <c r="C7031" s="91" t="s">
        <v>37055</v>
      </c>
      <c r="D7031" s="91" t="s">
        <v>37056</v>
      </c>
      <c r="E7031" s="62" t="s">
        <v>31671</v>
      </c>
      <c r="F7031" s="62" t="s">
        <v>15768</v>
      </c>
    </row>
    <row r="7032" spans="1:6" x14ac:dyDescent="0.15">
      <c r="A7032" s="87" t="s">
        <v>8120</v>
      </c>
      <c r="B7032" s="91" t="s">
        <v>37057</v>
      </c>
      <c r="C7032" s="91" t="s">
        <v>37058</v>
      </c>
      <c r="D7032" s="91" t="s">
        <v>37059</v>
      </c>
      <c r="E7032" s="62" t="s">
        <v>31671</v>
      </c>
      <c r="F7032" s="62" t="s">
        <v>15768</v>
      </c>
    </row>
    <row r="7033" spans="1:6" x14ac:dyDescent="0.15">
      <c r="A7033" s="87" t="s">
        <v>8123</v>
      </c>
      <c r="B7033" s="91" t="s">
        <v>37060</v>
      </c>
      <c r="C7033" s="91" t="s">
        <v>37061</v>
      </c>
      <c r="D7033" s="91" t="s">
        <v>37062</v>
      </c>
      <c r="E7033" s="62" t="s">
        <v>31671</v>
      </c>
      <c r="F7033" s="62" t="s">
        <v>15768</v>
      </c>
    </row>
    <row r="7034" spans="1:6" x14ac:dyDescent="0.15">
      <c r="A7034" s="87" t="s">
        <v>8126</v>
      </c>
      <c r="B7034" s="91" t="s">
        <v>37063</v>
      </c>
      <c r="C7034" s="91" t="s">
        <v>37064</v>
      </c>
      <c r="D7034" s="91" t="s">
        <v>37065</v>
      </c>
      <c r="E7034" s="62" t="s">
        <v>31671</v>
      </c>
      <c r="F7034" s="62" t="s">
        <v>15768</v>
      </c>
    </row>
    <row r="7035" spans="1:6" x14ac:dyDescent="0.15">
      <c r="A7035" s="87" t="s">
        <v>8129</v>
      </c>
      <c r="B7035" s="91" t="s">
        <v>37066</v>
      </c>
      <c r="C7035" s="91" t="s">
        <v>37067</v>
      </c>
      <c r="D7035" s="91" t="s">
        <v>37068</v>
      </c>
      <c r="E7035" s="62" t="s">
        <v>31671</v>
      </c>
      <c r="F7035" s="62" t="s">
        <v>15768</v>
      </c>
    </row>
    <row r="7036" spans="1:6" x14ac:dyDescent="0.15">
      <c r="A7036" s="87" t="s">
        <v>20252</v>
      </c>
      <c r="B7036" s="91" t="s">
        <v>37069</v>
      </c>
      <c r="C7036" s="91" t="s">
        <v>37070</v>
      </c>
      <c r="D7036" s="91" t="s">
        <v>37071</v>
      </c>
      <c r="E7036" s="62" t="s">
        <v>31671</v>
      </c>
      <c r="F7036" s="62" t="s">
        <v>15768</v>
      </c>
    </row>
    <row r="7037" spans="1:6" x14ac:dyDescent="0.15">
      <c r="A7037" s="87" t="s">
        <v>8134</v>
      </c>
      <c r="B7037" s="91" t="s">
        <v>37072</v>
      </c>
      <c r="C7037" s="91" t="s">
        <v>37073</v>
      </c>
      <c r="D7037" s="91" t="s">
        <v>37074</v>
      </c>
      <c r="E7037" s="62" t="s">
        <v>31671</v>
      </c>
      <c r="F7037" s="62" t="s">
        <v>15768</v>
      </c>
    </row>
    <row r="7038" spans="1:6" x14ac:dyDescent="0.15">
      <c r="A7038" s="87" t="s">
        <v>8140</v>
      </c>
      <c r="B7038" s="91" t="s">
        <v>37075</v>
      </c>
      <c r="C7038" s="91" t="s">
        <v>37076</v>
      </c>
      <c r="D7038" s="91" t="s">
        <v>37077</v>
      </c>
      <c r="E7038" s="62" t="s">
        <v>31671</v>
      </c>
      <c r="F7038" s="62" t="s">
        <v>15768</v>
      </c>
    </row>
    <row r="7039" spans="1:6" x14ac:dyDescent="0.15">
      <c r="A7039" s="87" t="s">
        <v>8143</v>
      </c>
      <c r="B7039" s="91" t="s">
        <v>37078</v>
      </c>
      <c r="C7039" s="91" t="s">
        <v>37079</v>
      </c>
      <c r="D7039" s="91" t="s">
        <v>37080</v>
      </c>
      <c r="E7039" s="62" t="s">
        <v>31671</v>
      </c>
      <c r="F7039" s="62" t="s">
        <v>15768</v>
      </c>
    </row>
    <row r="7040" spans="1:6" x14ac:dyDescent="0.15">
      <c r="A7040" s="87" t="s">
        <v>8146</v>
      </c>
      <c r="B7040" s="91" t="s">
        <v>37081</v>
      </c>
      <c r="C7040" s="91" t="s">
        <v>37082</v>
      </c>
      <c r="D7040" s="91" t="s">
        <v>37083</v>
      </c>
      <c r="E7040" s="62" t="s">
        <v>31671</v>
      </c>
      <c r="F7040" s="62" t="s">
        <v>15768</v>
      </c>
    </row>
    <row r="7041" spans="1:6" x14ac:dyDescent="0.15">
      <c r="A7041" s="87" t="s">
        <v>8149</v>
      </c>
      <c r="B7041" s="91" t="s">
        <v>37084</v>
      </c>
      <c r="C7041" s="91" t="s">
        <v>37085</v>
      </c>
      <c r="D7041" s="91" t="s">
        <v>37086</v>
      </c>
      <c r="E7041" s="62" t="s">
        <v>31671</v>
      </c>
      <c r="F7041" s="62" t="s">
        <v>15768</v>
      </c>
    </row>
    <row r="7042" spans="1:6" x14ac:dyDescent="0.15">
      <c r="A7042" s="87" t="s">
        <v>8151</v>
      </c>
      <c r="B7042" s="91" t="s">
        <v>37087</v>
      </c>
      <c r="C7042" s="91" t="s">
        <v>37088</v>
      </c>
      <c r="D7042" s="91" t="s">
        <v>37089</v>
      </c>
      <c r="E7042" s="62" t="s">
        <v>31671</v>
      </c>
      <c r="F7042" s="62" t="s">
        <v>15768</v>
      </c>
    </row>
    <row r="7043" spans="1:6" x14ac:dyDescent="0.15">
      <c r="A7043" s="87" t="s">
        <v>8154</v>
      </c>
      <c r="B7043" s="91" t="s">
        <v>37090</v>
      </c>
      <c r="C7043" s="91" t="s">
        <v>37091</v>
      </c>
      <c r="D7043" s="91" t="s">
        <v>37092</v>
      </c>
      <c r="E7043" s="62" t="s">
        <v>31671</v>
      </c>
      <c r="F7043" s="62" t="s">
        <v>15768</v>
      </c>
    </row>
    <row r="7044" spans="1:6" x14ac:dyDescent="0.15">
      <c r="A7044" s="87" t="s">
        <v>8157</v>
      </c>
      <c r="B7044" s="91" t="s">
        <v>37093</v>
      </c>
      <c r="C7044" s="91" t="s">
        <v>37094</v>
      </c>
      <c r="D7044" s="91" t="s">
        <v>37095</v>
      </c>
      <c r="E7044" s="62" t="s">
        <v>31671</v>
      </c>
      <c r="F7044" s="62" t="s">
        <v>15768</v>
      </c>
    </row>
    <row r="7045" spans="1:6" x14ac:dyDescent="0.15">
      <c r="A7045" s="87" t="s">
        <v>8160</v>
      </c>
      <c r="B7045" s="91" t="s">
        <v>37096</v>
      </c>
      <c r="C7045" s="91" t="s">
        <v>37097</v>
      </c>
      <c r="D7045" s="91" t="s">
        <v>37098</v>
      </c>
      <c r="E7045" s="62" t="s">
        <v>31671</v>
      </c>
      <c r="F7045" s="62" t="s">
        <v>15768</v>
      </c>
    </row>
    <row r="7046" spans="1:6" x14ac:dyDescent="0.15">
      <c r="A7046" s="87" t="s">
        <v>8163</v>
      </c>
      <c r="B7046" s="91" t="s">
        <v>37099</v>
      </c>
      <c r="C7046" s="91" t="s">
        <v>37100</v>
      </c>
      <c r="D7046" s="91" t="s">
        <v>37101</v>
      </c>
      <c r="E7046" s="62" t="s">
        <v>31671</v>
      </c>
      <c r="F7046" s="62" t="s">
        <v>15768</v>
      </c>
    </row>
    <row r="7047" spans="1:6" x14ac:dyDescent="0.15">
      <c r="A7047" s="87" t="s">
        <v>8166</v>
      </c>
      <c r="B7047" s="91" t="s">
        <v>37102</v>
      </c>
      <c r="C7047" s="91" t="s">
        <v>37103</v>
      </c>
      <c r="D7047" s="91" t="s">
        <v>37104</v>
      </c>
      <c r="E7047" s="62" t="s">
        <v>31671</v>
      </c>
      <c r="F7047" s="62" t="s">
        <v>15768</v>
      </c>
    </row>
    <row r="7048" spans="1:6" x14ac:dyDescent="0.15">
      <c r="A7048" s="87" t="s">
        <v>8169</v>
      </c>
      <c r="B7048" s="91" t="s">
        <v>37105</v>
      </c>
      <c r="C7048" s="91" t="s">
        <v>37106</v>
      </c>
      <c r="D7048" s="91" t="s">
        <v>37107</v>
      </c>
      <c r="E7048" s="62" t="s">
        <v>31671</v>
      </c>
      <c r="F7048" s="62" t="s">
        <v>15768</v>
      </c>
    </row>
    <row r="7049" spans="1:6" x14ac:dyDescent="0.15">
      <c r="A7049" s="87" t="s">
        <v>8172</v>
      </c>
      <c r="B7049" s="91" t="s">
        <v>37108</v>
      </c>
      <c r="C7049" s="91" t="s">
        <v>37109</v>
      </c>
      <c r="D7049" s="91" t="s">
        <v>37110</v>
      </c>
      <c r="E7049" s="62" t="s">
        <v>31671</v>
      </c>
      <c r="F7049" s="62" t="s">
        <v>15768</v>
      </c>
    </row>
    <row r="7050" spans="1:6" x14ac:dyDescent="0.15">
      <c r="A7050" s="87" t="s">
        <v>8175</v>
      </c>
      <c r="B7050" s="91" t="s">
        <v>37111</v>
      </c>
      <c r="C7050" s="91" t="s">
        <v>37112</v>
      </c>
      <c r="D7050" s="91" t="s">
        <v>37113</v>
      </c>
      <c r="E7050" s="62" t="s">
        <v>31671</v>
      </c>
      <c r="F7050" s="62" t="s">
        <v>15768</v>
      </c>
    </row>
    <row r="7051" spans="1:6" x14ac:dyDescent="0.15">
      <c r="A7051" s="87" t="s">
        <v>8178</v>
      </c>
      <c r="B7051" s="91" t="s">
        <v>37114</v>
      </c>
      <c r="C7051" s="91" t="s">
        <v>37115</v>
      </c>
      <c r="D7051" s="91" t="s">
        <v>37116</v>
      </c>
      <c r="E7051" s="62" t="s">
        <v>31671</v>
      </c>
      <c r="F7051" s="62" t="s">
        <v>15768</v>
      </c>
    </row>
    <row r="7052" spans="1:6" x14ac:dyDescent="0.15">
      <c r="A7052" s="87" t="s">
        <v>8181</v>
      </c>
      <c r="B7052" s="91" t="s">
        <v>37117</v>
      </c>
      <c r="C7052" s="91" t="s">
        <v>37118</v>
      </c>
      <c r="D7052" s="91" t="s">
        <v>37119</v>
      </c>
      <c r="E7052" s="62" t="s">
        <v>31671</v>
      </c>
      <c r="F7052" s="62" t="s">
        <v>15768</v>
      </c>
    </row>
    <row r="7053" spans="1:6" x14ac:dyDescent="0.15">
      <c r="A7053" s="87" t="s">
        <v>8184</v>
      </c>
      <c r="B7053" s="91" t="s">
        <v>37120</v>
      </c>
      <c r="C7053" s="91" t="s">
        <v>37121</v>
      </c>
      <c r="D7053" s="91" t="s">
        <v>37122</v>
      </c>
      <c r="E7053" s="62" t="s">
        <v>31671</v>
      </c>
      <c r="F7053" s="62" t="s">
        <v>15768</v>
      </c>
    </row>
    <row r="7054" spans="1:6" x14ac:dyDescent="0.15">
      <c r="A7054" s="87" t="s">
        <v>8187</v>
      </c>
      <c r="B7054" s="91" t="s">
        <v>37123</v>
      </c>
      <c r="C7054" s="91" t="s">
        <v>37124</v>
      </c>
      <c r="D7054" s="91" t="s">
        <v>37125</v>
      </c>
      <c r="E7054" s="62" t="s">
        <v>31671</v>
      </c>
      <c r="F7054" s="62" t="s">
        <v>15768</v>
      </c>
    </row>
    <row r="7055" spans="1:6" x14ac:dyDescent="0.15">
      <c r="A7055" s="87" t="s">
        <v>8190</v>
      </c>
      <c r="B7055" s="91" t="s">
        <v>37126</v>
      </c>
      <c r="C7055" s="91" t="s">
        <v>37127</v>
      </c>
      <c r="D7055" s="91" t="s">
        <v>37128</v>
      </c>
      <c r="E7055" s="62" t="s">
        <v>31671</v>
      </c>
      <c r="F7055" s="62" t="s">
        <v>15768</v>
      </c>
    </row>
    <row r="7056" spans="1:6" x14ac:dyDescent="0.15">
      <c r="A7056" s="87" t="s">
        <v>8191</v>
      </c>
      <c r="B7056" s="91" t="s">
        <v>37129</v>
      </c>
      <c r="C7056" s="91" t="s">
        <v>37130</v>
      </c>
      <c r="D7056" s="91" t="s">
        <v>37131</v>
      </c>
      <c r="E7056" s="62" t="s">
        <v>31671</v>
      </c>
      <c r="F7056" s="62" t="s">
        <v>15768</v>
      </c>
    </row>
    <row r="7057" spans="1:6" x14ac:dyDescent="0.15">
      <c r="A7057" s="87" t="s">
        <v>8194</v>
      </c>
      <c r="B7057" s="91" t="s">
        <v>37132</v>
      </c>
      <c r="C7057" s="91" t="s">
        <v>37133</v>
      </c>
      <c r="D7057" s="91" t="s">
        <v>37134</v>
      </c>
      <c r="E7057" s="62" t="s">
        <v>31671</v>
      </c>
      <c r="F7057" s="62" t="s">
        <v>15768</v>
      </c>
    </row>
    <row r="7058" spans="1:6" x14ac:dyDescent="0.15">
      <c r="A7058" s="87" t="s">
        <v>3236</v>
      </c>
      <c r="B7058" s="91" t="s">
        <v>37135</v>
      </c>
      <c r="C7058" s="91" t="s">
        <v>37136</v>
      </c>
      <c r="D7058" s="91" t="s">
        <v>37137</v>
      </c>
      <c r="E7058" s="62" t="s">
        <v>31671</v>
      </c>
      <c r="F7058" s="62" t="s">
        <v>15764</v>
      </c>
    </row>
    <row r="7059" spans="1:6" x14ac:dyDescent="0.15">
      <c r="A7059" s="87" t="s">
        <v>3239</v>
      </c>
      <c r="B7059" s="91" t="s">
        <v>37138</v>
      </c>
      <c r="C7059" s="91" t="s">
        <v>37139</v>
      </c>
      <c r="D7059" s="91" t="s">
        <v>37140</v>
      </c>
      <c r="E7059" s="62" t="s">
        <v>31671</v>
      </c>
      <c r="F7059" s="62" t="s">
        <v>15764</v>
      </c>
    </row>
    <row r="7060" spans="1:6" x14ac:dyDescent="0.15">
      <c r="A7060" s="87" t="s">
        <v>3242</v>
      </c>
      <c r="B7060" s="91" t="s">
        <v>37141</v>
      </c>
      <c r="C7060" s="91" t="s">
        <v>37142</v>
      </c>
      <c r="D7060" s="91" t="s">
        <v>37143</v>
      </c>
      <c r="E7060" s="62" t="s">
        <v>31671</v>
      </c>
      <c r="F7060" s="62" t="s">
        <v>15764</v>
      </c>
    </row>
    <row r="7061" spans="1:6" x14ac:dyDescent="0.15">
      <c r="A7061" s="87" t="s">
        <v>3245</v>
      </c>
      <c r="B7061" s="91" t="s">
        <v>37144</v>
      </c>
      <c r="C7061" s="91" t="s">
        <v>37145</v>
      </c>
      <c r="D7061" s="91" t="s">
        <v>37146</v>
      </c>
      <c r="E7061" s="62" t="s">
        <v>31671</v>
      </c>
      <c r="F7061" s="62" t="s">
        <v>15764</v>
      </c>
    </row>
    <row r="7062" spans="1:6" x14ac:dyDescent="0.15">
      <c r="A7062" s="87" t="s">
        <v>3248</v>
      </c>
      <c r="B7062" s="91" t="s">
        <v>37147</v>
      </c>
      <c r="C7062" s="91" t="s">
        <v>37148</v>
      </c>
      <c r="D7062" s="91" t="s">
        <v>37149</v>
      </c>
      <c r="E7062" s="62" t="s">
        <v>31671</v>
      </c>
      <c r="F7062" s="62" t="s">
        <v>15764</v>
      </c>
    </row>
    <row r="7063" spans="1:6" x14ac:dyDescent="0.15">
      <c r="A7063" s="87" t="s">
        <v>3251</v>
      </c>
      <c r="B7063" s="91" t="s">
        <v>37150</v>
      </c>
      <c r="C7063" s="91" t="s">
        <v>37151</v>
      </c>
      <c r="D7063" s="91" t="s">
        <v>37152</v>
      </c>
      <c r="E7063" s="62" t="s">
        <v>31671</v>
      </c>
      <c r="F7063" s="62" t="s">
        <v>15764</v>
      </c>
    </row>
    <row r="7064" spans="1:6" x14ac:dyDescent="0.15">
      <c r="A7064" s="87" t="s">
        <v>3254</v>
      </c>
      <c r="B7064" s="91" t="s">
        <v>37153</v>
      </c>
      <c r="C7064" s="91" t="s">
        <v>37154</v>
      </c>
      <c r="D7064" s="91" t="s">
        <v>37155</v>
      </c>
      <c r="E7064" s="62" t="s">
        <v>31671</v>
      </c>
      <c r="F7064" s="62" t="s">
        <v>15764</v>
      </c>
    </row>
    <row r="7065" spans="1:6" x14ac:dyDescent="0.15">
      <c r="A7065" s="87" t="s">
        <v>3257</v>
      </c>
      <c r="B7065" s="91" t="s">
        <v>37156</v>
      </c>
      <c r="C7065" s="91" t="s">
        <v>37157</v>
      </c>
      <c r="D7065" s="91" t="s">
        <v>37158</v>
      </c>
      <c r="E7065" s="62" t="s">
        <v>31671</v>
      </c>
      <c r="F7065" s="62" t="s">
        <v>15764</v>
      </c>
    </row>
    <row r="7066" spans="1:6" x14ac:dyDescent="0.15">
      <c r="A7066" s="87" t="s">
        <v>3260</v>
      </c>
      <c r="B7066" s="91" t="s">
        <v>37159</v>
      </c>
      <c r="C7066" s="91" t="s">
        <v>37160</v>
      </c>
      <c r="D7066" s="91" t="s">
        <v>37161</v>
      </c>
      <c r="E7066" s="62" t="s">
        <v>31671</v>
      </c>
      <c r="F7066" s="62" t="s">
        <v>15764</v>
      </c>
    </row>
    <row r="7067" spans="1:6" x14ac:dyDescent="0.15">
      <c r="A7067" s="87" t="s">
        <v>3263</v>
      </c>
      <c r="B7067" s="91" t="s">
        <v>37162</v>
      </c>
      <c r="C7067" s="91" t="s">
        <v>37163</v>
      </c>
      <c r="D7067" s="91" t="s">
        <v>37164</v>
      </c>
      <c r="E7067" s="62" t="s">
        <v>31671</v>
      </c>
      <c r="F7067" s="62" t="s">
        <v>15764</v>
      </c>
    </row>
    <row r="7068" spans="1:6" x14ac:dyDescent="0.15">
      <c r="A7068" s="87" t="s">
        <v>3266</v>
      </c>
      <c r="B7068" s="91" t="s">
        <v>37165</v>
      </c>
      <c r="C7068" s="91" t="s">
        <v>37166</v>
      </c>
      <c r="D7068" s="91" t="s">
        <v>37167</v>
      </c>
      <c r="E7068" s="62" t="s">
        <v>31671</v>
      </c>
      <c r="F7068" s="62" t="s">
        <v>15764</v>
      </c>
    </row>
    <row r="7069" spans="1:6" x14ac:dyDescent="0.15">
      <c r="A7069" s="87" t="s">
        <v>3269</v>
      </c>
      <c r="B7069" s="91" t="s">
        <v>37168</v>
      </c>
      <c r="C7069" s="91" t="s">
        <v>37169</v>
      </c>
      <c r="D7069" s="91" t="s">
        <v>37170</v>
      </c>
      <c r="E7069" s="62" t="s">
        <v>31671</v>
      </c>
      <c r="F7069" s="62" t="s">
        <v>15764</v>
      </c>
    </row>
    <row r="7070" spans="1:6" x14ac:dyDescent="0.15">
      <c r="A7070" s="87" t="s">
        <v>3272</v>
      </c>
      <c r="B7070" s="91" t="s">
        <v>37171</v>
      </c>
      <c r="C7070" s="91" t="s">
        <v>37172</v>
      </c>
      <c r="D7070" s="91" t="s">
        <v>37173</v>
      </c>
      <c r="E7070" s="62" t="s">
        <v>31671</v>
      </c>
      <c r="F7070" s="62" t="s">
        <v>15764</v>
      </c>
    </row>
    <row r="7071" spans="1:6" x14ac:dyDescent="0.15">
      <c r="A7071" s="87" t="s">
        <v>3275</v>
      </c>
      <c r="B7071" s="91" t="s">
        <v>37174</v>
      </c>
      <c r="C7071" s="91" t="s">
        <v>37175</v>
      </c>
      <c r="D7071" s="91" t="s">
        <v>37176</v>
      </c>
      <c r="E7071" s="62" t="s">
        <v>31671</v>
      </c>
      <c r="F7071" s="62" t="s">
        <v>15764</v>
      </c>
    </row>
    <row r="7072" spans="1:6" x14ac:dyDescent="0.15">
      <c r="A7072" s="87" t="s">
        <v>3278</v>
      </c>
      <c r="B7072" s="91" t="s">
        <v>37177</v>
      </c>
      <c r="C7072" s="91" t="s">
        <v>37178</v>
      </c>
      <c r="D7072" s="91" t="s">
        <v>37179</v>
      </c>
      <c r="E7072" s="62" t="s">
        <v>31671</v>
      </c>
      <c r="F7072" s="62" t="s">
        <v>15764</v>
      </c>
    </row>
    <row r="7073" spans="1:6" x14ac:dyDescent="0.15">
      <c r="A7073" s="87" t="s">
        <v>3281</v>
      </c>
      <c r="B7073" s="91" t="s">
        <v>37180</v>
      </c>
      <c r="C7073" s="91" t="s">
        <v>37181</v>
      </c>
      <c r="D7073" s="91" t="s">
        <v>37182</v>
      </c>
      <c r="E7073" s="62" t="s">
        <v>31671</v>
      </c>
      <c r="F7073" s="62" t="s">
        <v>15764</v>
      </c>
    </row>
    <row r="7074" spans="1:6" x14ac:dyDescent="0.15">
      <c r="A7074" s="87" t="s">
        <v>3284</v>
      </c>
      <c r="B7074" s="91" t="s">
        <v>37183</v>
      </c>
      <c r="C7074" s="91" t="s">
        <v>37184</v>
      </c>
      <c r="D7074" s="91" t="s">
        <v>37185</v>
      </c>
      <c r="E7074" s="62" t="s">
        <v>31671</v>
      </c>
      <c r="F7074" s="62" t="s">
        <v>15764</v>
      </c>
    </row>
    <row r="7075" spans="1:6" x14ac:dyDescent="0.15">
      <c r="A7075" s="87" t="s">
        <v>3287</v>
      </c>
      <c r="B7075" s="91" t="s">
        <v>37186</v>
      </c>
      <c r="C7075" s="91" t="s">
        <v>37187</v>
      </c>
      <c r="D7075" s="91" t="s">
        <v>37188</v>
      </c>
      <c r="E7075" s="62" t="s">
        <v>31671</v>
      </c>
      <c r="F7075" s="62" t="s">
        <v>15764</v>
      </c>
    </row>
    <row r="7076" spans="1:6" x14ac:dyDescent="0.15">
      <c r="A7076" s="87" t="s">
        <v>3290</v>
      </c>
      <c r="B7076" s="91" t="s">
        <v>37189</v>
      </c>
      <c r="C7076" s="91" t="s">
        <v>37190</v>
      </c>
      <c r="D7076" s="91" t="s">
        <v>37191</v>
      </c>
      <c r="E7076" s="62" t="s">
        <v>31671</v>
      </c>
      <c r="F7076" s="62" t="s">
        <v>15764</v>
      </c>
    </row>
    <row r="7077" spans="1:6" x14ac:dyDescent="0.15">
      <c r="A7077" s="87" t="s">
        <v>3293</v>
      </c>
      <c r="B7077" s="91" t="s">
        <v>37192</v>
      </c>
      <c r="C7077" s="91" t="s">
        <v>37193</v>
      </c>
      <c r="D7077" s="91" t="s">
        <v>37194</v>
      </c>
      <c r="E7077" s="62" t="s">
        <v>31671</v>
      </c>
      <c r="F7077" s="62" t="s">
        <v>15764</v>
      </c>
    </row>
    <row r="7078" spans="1:6" x14ac:dyDescent="0.15">
      <c r="A7078" s="87" t="s">
        <v>3296</v>
      </c>
      <c r="B7078" s="91" t="s">
        <v>37195</v>
      </c>
      <c r="C7078" s="91" t="s">
        <v>37196</v>
      </c>
      <c r="D7078" s="91" t="s">
        <v>37197</v>
      </c>
      <c r="E7078" s="62" t="s">
        <v>31671</v>
      </c>
      <c r="F7078" s="62" t="s">
        <v>15764</v>
      </c>
    </row>
    <row r="7079" spans="1:6" x14ac:dyDescent="0.15">
      <c r="A7079" s="87" t="s">
        <v>3299</v>
      </c>
      <c r="B7079" s="91" t="s">
        <v>37198</v>
      </c>
      <c r="C7079" s="91" t="s">
        <v>37199</v>
      </c>
      <c r="D7079" s="91" t="s">
        <v>37200</v>
      </c>
      <c r="E7079" s="62" t="s">
        <v>31671</v>
      </c>
      <c r="F7079" s="62" t="s">
        <v>15764</v>
      </c>
    </row>
    <row r="7080" spans="1:6" x14ac:dyDescent="0.15">
      <c r="A7080" s="87" t="s">
        <v>3302</v>
      </c>
      <c r="B7080" s="91" t="s">
        <v>37201</v>
      </c>
      <c r="C7080" s="91" t="s">
        <v>37202</v>
      </c>
      <c r="D7080" s="91" t="s">
        <v>37203</v>
      </c>
      <c r="E7080" s="62" t="s">
        <v>31671</v>
      </c>
      <c r="F7080" s="62" t="s">
        <v>15764</v>
      </c>
    </row>
    <row r="7081" spans="1:6" x14ac:dyDescent="0.15">
      <c r="A7081" s="87" t="s">
        <v>3305</v>
      </c>
      <c r="B7081" s="91" t="s">
        <v>37204</v>
      </c>
      <c r="C7081" s="91" t="s">
        <v>37205</v>
      </c>
      <c r="D7081" s="91" t="s">
        <v>37206</v>
      </c>
      <c r="E7081" s="62" t="s">
        <v>31671</v>
      </c>
      <c r="F7081" s="62" t="s">
        <v>15764</v>
      </c>
    </row>
    <row r="7082" spans="1:6" x14ac:dyDescent="0.15">
      <c r="A7082" s="87" t="s">
        <v>3308</v>
      </c>
      <c r="B7082" s="91" t="s">
        <v>37207</v>
      </c>
      <c r="C7082" s="91" t="s">
        <v>37208</v>
      </c>
      <c r="D7082" s="91" t="s">
        <v>37209</v>
      </c>
      <c r="E7082" s="62" t="s">
        <v>31671</v>
      </c>
      <c r="F7082" s="62" t="s">
        <v>15764</v>
      </c>
    </row>
    <row r="7083" spans="1:6" x14ac:dyDescent="0.15">
      <c r="A7083" s="87" t="s">
        <v>3311</v>
      </c>
      <c r="B7083" s="91" t="s">
        <v>37210</v>
      </c>
      <c r="C7083" s="91" t="s">
        <v>37211</v>
      </c>
      <c r="D7083" s="91" t="s">
        <v>37212</v>
      </c>
      <c r="E7083" s="62" t="s">
        <v>31671</v>
      </c>
      <c r="F7083" s="62" t="s">
        <v>15764</v>
      </c>
    </row>
    <row r="7084" spans="1:6" x14ac:dyDescent="0.15">
      <c r="A7084" s="87" t="s">
        <v>3314</v>
      </c>
      <c r="B7084" s="91" t="s">
        <v>37213</v>
      </c>
      <c r="C7084" s="91" t="s">
        <v>37214</v>
      </c>
      <c r="D7084" s="91" t="s">
        <v>37215</v>
      </c>
      <c r="E7084" s="62" t="s">
        <v>31671</v>
      </c>
      <c r="F7084" s="62" t="s">
        <v>15764</v>
      </c>
    </row>
    <row r="7085" spans="1:6" x14ac:dyDescent="0.15">
      <c r="A7085" s="87" t="s">
        <v>3317</v>
      </c>
      <c r="B7085" s="91" t="s">
        <v>37216</v>
      </c>
      <c r="C7085" s="91" t="s">
        <v>37217</v>
      </c>
      <c r="D7085" s="91" t="s">
        <v>37218</v>
      </c>
      <c r="E7085" s="62" t="s">
        <v>31671</v>
      </c>
      <c r="F7085" s="62" t="s">
        <v>15764</v>
      </c>
    </row>
    <row r="7086" spans="1:6" x14ac:dyDescent="0.15">
      <c r="A7086" s="87" t="s">
        <v>3320</v>
      </c>
      <c r="B7086" s="91" t="s">
        <v>37219</v>
      </c>
      <c r="C7086" s="91" t="s">
        <v>37220</v>
      </c>
      <c r="D7086" s="91" t="s">
        <v>37221</v>
      </c>
      <c r="E7086" s="62" t="s">
        <v>31671</v>
      </c>
      <c r="F7086" s="62" t="s">
        <v>15764</v>
      </c>
    </row>
    <row r="7087" spans="1:6" x14ac:dyDescent="0.15">
      <c r="A7087" s="87" t="s">
        <v>3323</v>
      </c>
      <c r="B7087" s="91" t="s">
        <v>37222</v>
      </c>
      <c r="C7087" s="91" t="s">
        <v>37223</v>
      </c>
      <c r="D7087" s="91" t="s">
        <v>37224</v>
      </c>
      <c r="E7087" s="62" t="s">
        <v>31671</v>
      </c>
      <c r="F7087" s="62" t="s">
        <v>15764</v>
      </c>
    </row>
    <row r="7088" spans="1:6" x14ac:dyDescent="0.15">
      <c r="A7088" s="87" t="s">
        <v>3326</v>
      </c>
      <c r="B7088" s="91" t="s">
        <v>37225</v>
      </c>
      <c r="C7088" s="91" t="s">
        <v>37226</v>
      </c>
      <c r="D7088" s="91" t="s">
        <v>37227</v>
      </c>
      <c r="E7088" s="62" t="s">
        <v>31671</v>
      </c>
      <c r="F7088" s="62" t="s">
        <v>15764</v>
      </c>
    </row>
    <row r="7089" spans="1:6" x14ac:dyDescent="0.15">
      <c r="A7089" s="87" t="s">
        <v>3329</v>
      </c>
      <c r="B7089" s="91" t="s">
        <v>37228</v>
      </c>
      <c r="C7089" s="91" t="s">
        <v>37229</v>
      </c>
      <c r="D7089" s="91" t="s">
        <v>37230</v>
      </c>
      <c r="E7089" s="62" t="s">
        <v>31671</v>
      </c>
      <c r="F7089" s="62" t="s">
        <v>15764</v>
      </c>
    </row>
    <row r="7090" spans="1:6" x14ac:dyDescent="0.15">
      <c r="A7090" s="87" t="s">
        <v>3332</v>
      </c>
      <c r="B7090" s="91" t="s">
        <v>37231</v>
      </c>
      <c r="C7090" s="91" t="s">
        <v>37232</v>
      </c>
      <c r="D7090" s="91" t="s">
        <v>37233</v>
      </c>
      <c r="E7090" s="62" t="s">
        <v>31671</v>
      </c>
      <c r="F7090" s="62" t="s">
        <v>15764</v>
      </c>
    </row>
    <row r="7091" spans="1:6" x14ac:dyDescent="0.15">
      <c r="A7091" s="87" t="s">
        <v>3335</v>
      </c>
      <c r="B7091" s="91" t="s">
        <v>37234</v>
      </c>
      <c r="C7091" s="91" t="s">
        <v>37235</v>
      </c>
      <c r="D7091" s="91" t="s">
        <v>37236</v>
      </c>
      <c r="E7091" s="62" t="s">
        <v>31671</v>
      </c>
      <c r="F7091" s="62" t="s">
        <v>15764</v>
      </c>
    </row>
    <row r="7092" spans="1:6" x14ac:dyDescent="0.15">
      <c r="A7092" s="87" t="s">
        <v>3338</v>
      </c>
      <c r="B7092" s="91" t="s">
        <v>37237</v>
      </c>
      <c r="C7092" s="91" t="s">
        <v>37238</v>
      </c>
      <c r="D7092" s="91" t="s">
        <v>37239</v>
      </c>
      <c r="E7092" s="62" t="s">
        <v>31671</v>
      </c>
      <c r="F7092" s="62" t="s">
        <v>15764</v>
      </c>
    </row>
    <row r="7093" spans="1:6" x14ac:dyDescent="0.15">
      <c r="A7093" s="87" t="s">
        <v>3341</v>
      </c>
      <c r="B7093" s="91" t="s">
        <v>37240</v>
      </c>
      <c r="C7093" s="91" t="s">
        <v>37241</v>
      </c>
      <c r="D7093" s="91" t="s">
        <v>37242</v>
      </c>
      <c r="E7093" s="62" t="s">
        <v>31671</v>
      </c>
      <c r="F7093" s="62" t="s">
        <v>15764</v>
      </c>
    </row>
    <row r="7094" spans="1:6" x14ac:dyDescent="0.15">
      <c r="A7094" s="87" t="s">
        <v>3344</v>
      </c>
      <c r="B7094" s="91" t="s">
        <v>37243</v>
      </c>
      <c r="C7094" s="91" t="s">
        <v>37244</v>
      </c>
      <c r="D7094" s="91" t="s">
        <v>37245</v>
      </c>
      <c r="E7094" s="62" t="s">
        <v>31671</v>
      </c>
      <c r="F7094" s="62" t="s">
        <v>15764</v>
      </c>
    </row>
    <row r="7095" spans="1:6" x14ac:dyDescent="0.15">
      <c r="A7095" s="87" t="s">
        <v>3347</v>
      </c>
      <c r="B7095" s="91" t="s">
        <v>37246</v>
      </c>
      <c r="C7095" s="91" t="s">
        <v>37247</v>
      </c>
      <c r="D7095" s="91" t="s">
        <v>37248</v>
      </c>
      <c r="E7095" s="62" t="s">
        <v>31671</v>
      </c>
      <c r="F7095" s="62" t="s">
        <v>15764</v>
      </c>
    </row>
    <row r="7096" spans="1:6" x14ac:dyDescent="0.15">
      <c r="A7096" s="87" t="s">
        <v>3350</v>
      </c>
      <c r="B7096" s="91" t="s">
        <v>37249</v>
      </c>
      <c r="C7096" s="91" t="s">
        <v>37250</v>
      </c>
      <c r="D7096" s="91" t="s">
        <v>37251</v>
      </c>
      <c r="E7096" s="62" t="s">
        <v>31671</v>
      </c>
      <c r="F7096" s="62" t="s">
        <v>15764</v>
      </c>
    </row>
    <row r="7097" spans="1:6" x14ac:dyDescent="0.15">
      <c r="A7097" s="87" t="s">
        <v>3353</v>
      </c>
      <c r="B7097" s="91" t="s">
        <v>37252</v>
      </c>
      <c r="C7097" s="91" t="s">
        <v>37253</v>
      </c>
      <c r="D7097" s="91" t="s">
        <v>37254</v>
      </c>
      <c r="E7097" s="62" t="s">
        <v>31671</v>
      </c>
      <c r="F7097" s="62" t="s">
        <v>15764</v>
      </c>
    </row>
    <row r="7098" spans="1:6" x14ac:dyDescent="0.15">
      <c r="A7098" s="87" t="s">
        <v>3356</v>
      </c>
      <c r="B7098" s="91" t="s">
        <v>37255</v>
      </c>
      <c r="C7098" s="91" t="s">
        <v>37256</v>
      </c>
      <c r="D7098" s="91" t="s">
        <v>37257</v>
      </c>
      <c r="E7098" s="62" t="s">
        <v>31671</v>
      </c>
      <c r="F7098" s="62" t="s">
        <v>15764</v>
      </c>
    </row>
    <row r="7099" spans="1:6" x14ac:dyDescent="0.15">
      <c r="A7099" s="87" t="s">
        <v>3359</v>
      </c>
      <c r="B7099" s="91" t="s">
        <v>37258</v>
      </c>
      <c r="C7099" s="91" t="s">
        <v>37259</v>
      </c>
      <c r="D7099" s="91" t="s">
        <v>37260</v>
      </c>
      <c r="E7099" s="62" t="s">
        <v>31671</v>
      </c>
      <c r="F7099" s="62" t="s">
        <v>15764</v>
      </c>
    </row>
    <row r="7100" spans="1:6" x14ac:dyDescent="0.15">
      <c r="A7100" s="87" t="s">
        <v>3362</v>
      </c>
      <c r="B7100" s="91" t="s">
        <v>37261</v>
      </c>
      <c r="C7100" s="91" t="s">
        <v>37262</v>
      </c>
      <c r="D7100" s="91" t="s">
        <v>37263</v>
      </c>
      <c r="E7100" s="62" t="s">
        <v>31671</v>
      </c>
      <c r="F7100" s="62" t="s">
        <v>15764</v>
      </c>
    </row>
    <row r="7101" spans="1:6" x14ac:dyDescent="0.15">
      <c r="A7101" s="87" t="s">
        <v>3365</v>
      </c>
      <c r="B7101" s="91" t="s">
        <v>37264</v>
      </c>
      <c r="C7101" s="91" t="s">
        <v>37265</v>
      </c>
      <c r="D7101" s="91" t="s">
        <v>37266</v>
      </c>
      <c r="E7101" s="62" t="s">
        <v>31671</v>
      </c>
      <c r="F7101" s="62" t="s">
        <v>15764</v>
      </c>
    </row>
    <row r="7102" spans="1:6" x14ac:dyDescent="0.15">
      <c r="A7102" s="87" t="s">
        <v>3368</v>
      </c>
      <c r="B7102" s="91" t="s">
        <v>37267</v>
      </c>
      <c r="C7102" s="91" t="s">
        <v>37268</v>
      </c>
      <c r="D7102" s="91" t="s">
        <v>37269</v>
      </c>
      <c r="E7102" s="62" t="s">
        <v>31671</v>
      </c>
      <c r="F7102" s="62" t="s">
        <v>15764</v>
      </c>
    </row>
    <row r="7103" spans="1:6" x14ac:dyDescent="0.15">
      <c r="A7103" s="87" t="s">
        <v>3371</v>
      </c>
      <c r="B7103" s="91" t="s">
        <v>37270</v>
      </c>
      <c r="C7103" s="91" t="s">
        <v>37271</v>
      </c>
      <c r="D7103" s="91" t="s">
        <v>37272</v>
      </c>
      <c r="E7103" s="62" t="s">
        <v>31671</v>
      </c>
      <c r="F7103" s="62" t="s">
        <v>15764</v>
      </c>
    </row>
    <row r="7104" spans="1:6" x14ac:dyDescent="0.15">
      <c r="A7104" s="87" t="s">
        <v>3374</v>
      </c>
      <c r="B7104" s="91" t="s">
        <v>37273</v>
      </c>
      <c r="C7104" s="91" t="s">
        <v>37274</v>
      </c>
      <c r="D7104" s="91" t="s">
        <v>37275</v>
      </c>
      <c r="E7104" s="62" t="s">
        <v>31671</v>
      </c>
      <c r="F7104" s="62" t="s">
        <v>15764</v>
      </c>
    </row>
    <row r="7105" spans="1:6" x14ac:dyDescent="0.15">
      <c r="A7105" s="87" t="s">
        <v>3377</v>
      </c>
      <c r="B7105" s="91" t="s">
        <v>37276</v>
      </c>
      <c r="C7105" s="91" t="s">
        <v>37277</v>
      </c>
      <c r="D7105" s="91" t="s">
        <v>37278</v>
      </c>
      <c r="E7105" s="62" t="s">
        <v>31671</v>
      </c>
      <c r="F7105" s="62" t="s">
        <v>15764</v>
      </c>
    </row>
    <row r="7106" spans="1:6" x14ac:dyDescent="0.15">
      <c r="A7106" s="87" t="s">
        <v>3380</v>
      </c>
      <c r="B7106" s="91" t="s">
        <v>37279</v>
      </c>
      <c r="C7106" s="91" t="s">
        <v>37280</v>
      </c>
      <c r="D7106" s="91" t="s">
        <v>37281</v>
      </c>
      <c r="E7106" s="62" t="s">
        <v>31671</v>
      </c>
      <c r="F7106" s="62" t="s">
        <v>15764</v>
      </c>
    </row>
    <row r="7107" spans="1:6" x14ac:dyDescent="0.15">
      <c r="A7107" s="87" t="s">
        <v>3383</v>
      </c>
      <c r="B7107" s="91" t="s">
        <v>37282</v>
      </c>
      <c r="C7107" s="91" t="s">
        <v>37283</v>
      </c>
      <c r="D7107" s="91" t="s">
        <v>37284</v>
      </c>
      <c r="E7107" s="62" t="s">
        <v>31671</v>
      </c>
      <c r="F7107" s="62" t="s">
        <v>15764</v>
      </c>
    </row>
    <row r="7108" spans="1:6" x14ac:dyDescent="0.15">
      <c r="A7108" s="87" t="s">
        <v>3386</v>
      </c>
      <c r="B7108" s="91" t="s">
        <v>37285</v>
      </c>
      <c r="C7108" s="91" t="s">
        <v>37286</v>
      </c>
      <c r="D7108" s="91" t="s">
        <v>37287</v>
      </c>
      <c r="E7108" s="62" t="s">
        <v>31671</v>
      </c>
      <c r="F7108" s="62" t="s">
        <v>15764</v>
      </c>
    </row>
    <row r="7109" spans="1:6" x14ac:dyDescent="0.15">
      <c r="A7109" s="87" t="s">
        <v>3389</v>
      </c>
      <c r="B7109" s="91" t="s">
        <v>37288</v>
      </c>
      <c r="C7109" s="91" t="s">
        <v>37289</v>
      </c>
      <c r="D7109" s="91" t="s">
        <v>37290</v>
      </c>
      <c r="E7109" s="62" t="s">
        <v>31671</v>
      </c>
      <c r="F7109" s="62" t="s">
        <v>15764</v>
      </c>
    </row>
    <row r="7110" spans="1:6" x14ac:dyDescent="0.15">
      <c r="A7110" s="87" t="s">
        <v>3392</v>
      </c>
      <c r="B7110" s="91" t="s">
        <v>37291</v>
      </c>
      <c r="C7110" s="91" t="s">
        <v>37292</v>
      </c>
      <c r="D7110" s="91" t="s">
        <v>37293</v>
      </c>
      <c r="E7110" s="62" t="s">
        <v>31671</v>
      </c>
      <c r="F7110" s="62" t="s">
        <v>15764</v>
      </c>
    </row>
    <row r="7111" spans="1:6" x14ac:dyDescent="0.15">
      <c r="A7111" s="87" t="s">
        <v>3395</v>
      </c>
      <c r="B7111" s="91" t="s">
        <v>37294</v>
      </c>
      <c r="C7111" s="91" t="s">
        <v>37295</v>
      </c>
      <c r="D7111" s="91" t="s">
        <v>37296</v>
      </c>
      <c r="E7111" s="62" t="s">
        <v>31671</v>
      </c>
      <c r="F7111" s="62" t="s">
        <v>15764</v>
      </c>
    </row>
    <row r="7112" spans="1:6" x14ac:dyDescent="0.15">
      <c r="A7112" s="87" t="s">
        <v>3398</v>
      </c>
      <c r="B7112" s="91" t="s">
        <v>37297</v>
      </c>
      <c r="C7112" s="91" t="s">
        <v>37298</v>
      </c>
      <c r="D7112" s="91" t="s">
        <v>37299</v>
      </c>
      <c r="E7112" s="62" t="s">
        <v>31671</v>
      </c>
      <c r="F7112" s="62" t="s">
        <v>15764</v>
      </c>
    </row>
    <row r="7113" spans="1:6" x14ac:dyDescent="0.15">
      <c r="A7113" s="87" t="s">
        <v>3401</v>
      </c>
      <c r="B7113" s="91" t="s">
        <v>37300</v>
      </c>
      <c r="C7113" s="91" t="s">
        <v>37301</v>
      </c>
      <c r="D7113" s="91" t="s">
        <v>37302</v>
      </c>
      <c r="E7113" s="62" t="s">
        <v>31671</v>
      </c>
      <c r="F7113" s="62" t="s">
        <v>15764</v>
      </c>
    </row>
    <row r="7114" spans="1:6" x14ac:dyDescent="0.15">
      <c r="A7114" s="87" t="s">
        <v>3404</v>
      </c>
      <c r="B7114" s="91" t="s">
        <v>37303</v>
      </c>
      <c r="C7114" s="91" t="s">
        <v>37304</v>
      </c>
      <c r="D7114" s="91" t="s">
        <v>37305</v>
      </c>
      <c r="E7114" s="62" t="s">
        <v>31671</v>
      </c>
      <c r="F7114" s="62" t="s">
        <v>15764</v>
      </c>
    </row>
    <row r="7115" spans="1:6" x14ac:dyDescent="0.15">
      <c r="A7115" s="87" t="s">
        <v>3406</v>
      </c>
      <c r="B7115" s="91" t="s">
        <v>37306</v>
      </c>
      <c r="C7115" s="91" t="s">
        <v>37307</v>
      </c>
      <c r="D7115" s="91" t="s">
        <v>37308</v>
      </c>
      <c r="E7115" s="62" t="s">
        <v>31671</v>
      </c>
      <c r="F7115" s="62" t="s">
        <v>15764</v>
      </c>
    </row>
    <row r="7116" spans="1:6" x14ac:dyDescent="0.15">
      <c r="A7116" s="87" t="s">
        <v>3409</v>
      </c>
      <c r="B7116" s="91" t="s">
        <v>37309</v>
      </c>
      <c r="C7116" s="91" t="s">
        <v>37310</v>
      </c>
      <c r="D7116" s="91" t="s">
        <v>37311</v>
      </c>
      <c r="E7116" s="62" t="s">
        <v>31671</v>
      </c>
      <c r="F7116" s="62" t="s">
        <v>15764</v>
      </c>
    </row>
    <row r="7117" spans="1:6" x14ac:dyDescent="0.15">
      <c r="A7117" s="87" t="s">
        <v>3412</v>
      </c>
      <c r="B7117" s="91" t="s">
        <v>37312</v>
      </c>
      <c r="C7117" s="91" t="s">
        <v>37313</v>
      </c>
      <c r="D7117" s="91" t="s">
        <v>37314</v>
      </c>
      <c r="E7117" s="62" t="s">
        <v>31671</v>
      </c>
      <c r="F7117" s="62" t="s">
        <v>15764</v>
      </c>
    </row>
    <row r="7118" spans="1:6" x14ac:dyDescent="0.15">
      <c r="A7118" s="87" t="s">
        <v>3415</v>
      </c>
      <c r="B7118" s="91" t="s">
        <v>37315</v>
      </c>
      <c r="C7118" s="91" t="s">
        <v>37316</v>
      </c>
      <c r="D7118" s="91" t="s">
        <v>37317</v>
      </c>
      <c r="E7118" s="62" t="s">
        <v>31671</v>
      </c>
      <c r="F7118" s="62" t="s">
        <v>15764</v>
      </c>
    </row>
    <row r="7119" spans="1:6" x14ac:dyDescent="0.15">
      <c r="A7119" s="87" t="s">
        <v>3417</v>
      </c>
      <c r="B7119" s="91" t="s">
        <v>37318</v>
      </c>
      <c r="C7119" s="91" t="s">
        <v>37319</v>
      </c>
      <c r="D7119" s="91" t="s">
        <v>37320</v>
      </c>
      <c r="E7119" s="62" t="s">
        <v>31671</v>
      </c>
      <c r="F7119" s="62" t="s">
        <v>15764</v>
      </c>
    </row>
    <row r="7120" spans="1:6" x14ac:dyDescent="0.15">
      <c r="A7120" s="87" t="s">
        <v>3420</v>
      </c>
      <c r="B7120" s="91" t="s">
        <v>37321</v>
      </c>
      <c r="C7120" s="91" t="s">
        <v>37322</v>
      </c>
      <c r="D7120" s="91" t="s">
        <v>37323</v>
      </c>
      <c r="E7120" s="62" t="s">
        <v>31671</v>
      </c>
      <c r="F7120" s="62" t="s">
        <v>15764</v>
      </c>
    </row>
    <row r="7121" spans="1:6" x14ac:dyDescent="0.15">
      <c r="A7121" s="87" t="s">
        <v>3423</v>
      </c>
      <c r="B7121" s="91" t="s">
        <v>37324</v>
      </c>
      <c r="C7121" s="91" t="s">
        <v>37325</v>
      </c>
      <c r="D7121" s="91" t="s">
        <v>37326</v>
      </c>
      <c r="E7121" s="62" t="s">
        <v>31671</v>
      </c>
      <c r="F7121" s="62" t="s">
        <v>15764</v>
      </c>
    </row>
    <row r="7122" spans="1:6" x14ac:dyDescent="0.15">
      <c r="A7122" s="87" t="s">
        <v>3425</v>
      </c>
      <c r="B7122" s="91" t="s">
        <v>37327</v>
      </c>
      <c r="C7122" s="91" t="s">
        <v>37328</v>
      </c>
      <c r="D7122" s="91" t="s">
        <v>37329</v>
      </c>
      <c r="E7122" s="62" t="s">
        <v>31671</v>
      </c>
      <c r="F7122" s="62" t="s">
        <v>15764</v>
      </c>
    </row>
    <row r="7123" spans="1:6" x14ac:dyDescent="0.15">
      <c r="A7123" s="87" t="s">
        <v>3428</v>
      </c>
      <c r="B7123" s="91" t="s">
        <v>37330</v>
      </c>
      <c r="C7123" s="91" t="s">
        <v>37331</v>
      </c>
      <c r="D7123" s="91" t="s">
        <v>37332</v>
      </c>
      <c r="E7123" s="62" t="s">
        <v>31671</v>
      </c>
      <c r="F7123" s="62" t="s">
        <v>15764</v>
      </c>
    </row>
    <row r="7124" spans="1:6" x14ac:dyDescent="0.15">
      <c r="A7124" s="87" t="s">
        <v>3431</v>
      </c>
      <c r="B7124" s="91" t="s">
        <v>37333</v>
      </c>
      <c r="C7124" s="91" t="s">
        <v>37334</v>
      </c>
      <c r="D7124" s="91" t="s">
        <v>37335</v>
      </c>
      <c r="E7124" s="62" t="s">
        <v>31671</v>
      </c>
      <c r="F7124" s="62" t="s">
        <v>15764</v>
      </c>
    </row>
    <row r="7125" spans="1:6" x14ac:dyDescent="0.15">
      <c r="A7125" s="87" t="s">
        <v>3434</v>
      </c>
      <c r="B7125" s="91" t="s">
        <v>37336</v>
      </c>
      <c r="C7125" s="91" t="s">
        <v>37337</v>
      </c>
      <c r="D7125" s="91" t="s">
        <v>37338</v>
      </c>
      <c r="E7125" s="62" t="s">
        <v>31671</v>
      </c>
      <c r="F7125" s="62" t="s">
        <v>15764</v>
      </c>
    </row>
    <row r="7126" spans="1:6" x14ac:dyDescent="0.15">
      <c r="A7126" s="87" t="s">
        <v>3437</v>
      </c>
      <c r="B7126" s="91" t="s">
        <v>37339</v>
      </c>
      <c r="C7126" s="91" t="s">
        <v>37340</v>
      </c>
      <c r="D7126" s="91" t="s">
        <v>37341</v>
      </c>
      <c r="E7126" s="62" t="s">
        <v>31671</v>
      </c>
      <c r="F7126" s="62" t="s">
        <v>15764</v>
      </c>
    </row>
    <row r="7127" spans="1:6" x14ac:dyDescent="0.15">
      <c r="A7127" s="87" t="s">
        <v>3439</v>
      </c>
      <c r="B7127" s="91" t="s">
        <v>37342</v>
      </c>
      <c r="C7127" s="91" t="s">
        <v>37343</v>
      </c>
      <c r="D7127" s="91" t="s">
        <v>37344</v>
      </c>
      <c r="E7127" s="62" t="s">
        <v>31671</v>
      </c>
      <c r="F7127" s="62" t="s">
        <v>15764</v>
      </c>
    </row>
    <row r="7128" spans="1:6" x14ac:dyDescent="0.15">
      <c r="A7128" s="87" t="s">
        <v>3442</v>
      </c>
      <c r="B7128" s="91" t="s">
        <v>37345</v>
      </c>
      <c r="C7128" s="91" t="s">
        <v>37346</v>
      </c>
      <c r="D7128" s="91" t="s">
        <v>37347</v>
      </c>
      <c r="E7128" s="62" t="s">
        <v>31671</v>
      </c>
      <c r="F7128" s="62" t="s">
        <v>15764</v>
      </c>
    </row>
    <row r="7129" spans="1:6" x14ac:dyDescent="0.15">
      <c r="A7129" s="87" t="s">
        <v>3445</v>
      </c>
      <c r="B7129" s="91" t="s">
        <v>37348</v>
      </c>
      <c r="C7129" s="91" t="s">
        <v>37349</v>
      </c>
      <c r="D7129" s="91" t="s">
        <v>37350</v>
      </c>
      <c r="E7129" s="62" t="s">
        <v>31671</v>
      </c>
      <c r="F7129" s="62" t="s">
        <v>15764</v>
      </c>
    </row>
    <row r="7130" spans="1:6" x14ac:dyDescent="0.15">
      <c r="A7130" s="87" t="s">
        <v>3448</v>
      </c>
      <c r="B7130" s="91" t="s">
        <v>37351</v>
      </c>
      <c r="C7130" s="91" t="s">
        <v>37352</v>
      </c>
      <c r="D7130" s="91" t="s">
        <v>37353</v>
      </c>
      <c r="E7130" s="62" t="s">
        <v>31671</v>
      </c>
      <c r="F7130" s="62" t="s">
        <v>15764</v>
      </c>
    </row>
    <row r="7131" spans="1:6" x14ac:dyDescent="0.15">
      <c r="A7131" s="87" t="s">
        <v>3450</v>
      </c>
      <c r="B7131" s="91" t="s">
        <v>37354</v>
      </c>
      <c r="C7131" s="91" t="s">
        <v>37355</v>
      </c>
      <c r="D7131" s="91" t="s">
        <v>37356</v>
      </c>
      <c r="E7131" s="62" t="s">
        <v>31671</v>
      </c>
      <c r="F7131" s="62" t="s">
        <v>15764</v>
      </c>
    </row>
    <row r="7132" spans="1:6" x14ac:dyDescent="0.15">
      <c r="A7132" s="87" t="s">
        <v>3453</v>
      </c>
      <c r="B7132" s="91" t="s">
        <v>37357</v>
      </c>
      <c r="C7132" s="91" t="s">
        <v>37358</v>
      </c>
      <c r="D7132" s="91" t="s">
        <v>37359</v>
      </c>
      <c r="E7132" s="62" t="s">
        <v>31671</v>
      </c>
      <c r="F7132" s="62" t="s">
        <v>15764</v>
      </c>
    </row>
    <row r="7133" spans="1:6" x14ac:dyDescent="0.15">
      <c r="A7133" s="87" t="s">
        <v>3456</v>
      </c>
      <c r="B7133" s="91" t="s">
        <v>37360</v>
      </c>
      <c r="C7133" s="91" t="s">
        <v>37361</v>
      </c>
      <c r="D7133" s="91" t="s">
        <v>37362</v>
      </c>
      <c r="E7133" s="62" t="s">
        <v>31671</v>
      </c>
      <c r="F7133" s="62" t="s">
        <v>15764</v>
      </c>
    </row>
    <row r="7134" spans="1:6" x14ac:dyDescent="0.15">
      <c r="A7134" s="87" t="s">
        <v>3457</v>
      </c>
      <c r="B7134" s="91" t="s">
        <v>37363</v>
      </c>
      <c r="C7134" s="91" t="s">
        <v>37364</v>
      </c>
      <c r="D7134" s="91" t="s">
        <v>37365</v>
      </c>
      <c r="E7134" s="62" t="s">
        <v>31671</v>
      </c>
      <c r="F7134" s="62" t="s">
        <v>15764</v>
      </c>
    </row>
    <row r="7135" spans="1:6" x14ac:dyDescent="0.15">
      <c r="A7135" s="87" t="s">
        <v>3460</v>
      </c>
      <c r="B7135" s="91" t="s">
        <v>37366</v>
      </c>
      <c r="C7135" s="91" t="s">
        <v>37367</v>
      </c>
      <c r="D7135" s="91" t="s">
        <v>37368</v>
      </c>
      <c r="E7135" s="62" t="s">
        <v>31671</v>
      </c>
      <c r="F7135" s="62" t="s">
        <v>15764</v>
      </c>
    </row>
    <row r="7136" spans="1:6" x14ac:dyDescent="0.15">
      <c r="A7136" s="87" t="s">
        <v>3463</v>
      </c>
      <c r="B7136" s="91" t="s">
        <v>37369</v>
      </c>
      <c r="C7136" s="91" t="s">
        <v>37370</v>
      </c>
      <c r="D7136" s="91" t="s">
        <v>37371</v>
      </c>
      <c r="E7136" s="62" t="s">
        <v>31671</v>
      </c>
      <c r="F7136" s="62" t="s">
        <v>15764</v>
      </c>
    </row>
    <row r="7137" spans="1:6" x14ac:dyDescent="0.15">
      <c r="A7137" s="87" t="s">
        <v>3466</v>
      </c>
      <c r="B7137" s="91" t="s">
        <v>37372</v>
      </c>
      <c r="C7137" s="91" t="s">
        <v>37373</v>
      </c>
      <c r="D7137" s="91" t="s">
        <v>37374</v>
      </c>
      <c r="E7137" s="62" t="s">
        <v>31671</v>
      </c>
      <c r="F7137" s="62" t="s">
        <v>15764</v>
      </c>
    </row>
    <row r="7138" spans="1:6" x14ac:dyDescent="0.15">
      <c r="A7138" s="87" t="s">
        <v>3469</v>
      </c>
      <c r="B7138" s="91" t="s">
        <v>37375</v>
      </c>
      <c r="C7138" s="91" t="s">
        <v>37376</v>
      </c>
      <c r="D7138" s="91" t="s">
        <v>37377</v>
      </c>
      <c r="E7138" s="62" t="s">
        <v>31671</v>
      </c>
      <c r="F7138" s="62" t="s">
        <v>15764</v>
      </c>
    </row>
    <row r="7139" spans="1:6" x14ac:dyDescent="0.15">
      <c r="A7139" s="87" t="s">
        <v>3472</v>
      </c>
      <c r="B7139" s="91" t="s">
        <v>37378</v>
      </c>
      <c r="C7139" s="91" t="s">
        <v>37379</v>
      </c>
      <c r="D7139" s="91" t="s">
        <v>37380</v>
      </c>
      <c r="E7139" s="62" t="s">
        <v>31671</v>
      </c>
      <c r="F7139" s="62" t="s">
        <v>15764</v>
      </c>
    </row>
    <row r="7140" spans="1:6" x14ac:dyDescent="0.15">
      <c r="A7140" s="87" t="s">
        <v>3475</v>
      </c>
      <c r="B7140" s="91" t="s">
        <v>37381</v>
      </c>
      <c r="C7140" s="91" t="s">
        <v>37382</v>
      </c>
      <c r="D7140" s="91" t="s">
        <v>37383</v>
      </c>
      <c r="E7140" s="62" t="s">
        <v>31671</v>
      </c>
      <c r="F7140" s="62" t="s">
        <v>15764</v>
      </c>
    </row>
    <row r="7141" spans="1:6" x14ac:dyDescent="0.15">
      <c r="A7141" s="87" t="s">
        <v>3478</v>
      </c>
      <c r="B7141" s="91" t="s">
        <v>37384</v>
      </c>
      <c r="C7141" s="91" t="s">
        <v>37385</v>
      </c>
      <c r="D7141" s="91" t="s">
        <v>37386</v>
      </c>
      <c r="E7141" s="62" t="s">
        <v>31671</v>
      </c>
      <c r="F7141" s="62" t="s">
        <v>15764</v>
      </c>
    </row>
    <row r="7142" spans="1:6" x14ac:dyDescent="0.15">
      <c r="A7142" s="87" t="s">
        <v>3480</v>
      </c>
      <c r="B7142" s="91" t="s">
        <v>37387</v>
      </c>
      <c r="C7142" s="91" t="s">
        <v>37388</v>
      </c>
      <c r="D7142" s="91" t="s">
        <v>37389</v>
      </c>
      <c r="E7142" s="62" t="s">
        <v>31671</v>
      </c>
      <c r="F7142" s="62" t="s">
        <v>15764</v>
      </c>
    </row>
    <row r="7143" spans="1:6" x14ac:dyDescent="0.15">
      <c r="A7143" s="87" t="s">
        <v>3483</v>
      </c>
      <c r="B7143" s="91" t="s">
        <v>37390</v>
      </c>
      <c r="C7143" s="91" t="s">
        <v>37391</v>
      </c>
      <c r="D7143" s="91" t="s">
        <v>37392</v>
      </c>
      <c r="E7143" s="62" t="s">
        <v>31671</v>
      </c>
      <c r="F7143" s="62" t="s">
        <v>15764</v>
      </c>
    </row>
    <row r="7144" spans="1:6" x14ac:dyDescent="0.15">
      <c r="A7144" s="87" t="s">
        <v>3486</v>
      </c>
      <c r="B7144" s="91" t="s">
        <v>37393</v>
      </c>
      <c r="C7144" s="91" t="s">
        <v>37394</v>
      </c>
      <c r="D7144" s="91" t="s">
        <v>37395</v>
      </c>
      <c r="E7144" s="62" t="s">
        <v>31671</v>
      </c>
      <c r="F7144" s="62" t="s">
        <v>15764</v>
      </c>
    </row>
    <row r="7145" spans="1:6" x14ac:dyDescent="0.15">
      <c r="A7145" s="87" t="s">
        <v>3488</v>
      </c>
      <c r="B7145" s="91" t="s">
        <v>37396</v>
      </c>
      <c r="C7145" s="91" t="s">
        <v>37397</v>
      </c>
      <c r="D7145" s="91" t="s">
        <v>37398</v>
      </c>
      <c r="E7145" s="62" t="s">
        <v>31671</v>
      </c>
      <c r="F7145" s="62" t="s">
        <v>15764</v>
      </c>
    </row>
    <row r="7146" spans="1:6" x14ac:dyDescent="0.15">
      <c r="A7146" s="87" t="s">
        <v>3491</v>
      </c>
      <c r="B7146" s="91" t="s">
        <v>37399</v>
      </c>
      <c r="C7146" s="91" t="s">
        <v>37400</v>
      </c>
      <c r="D7146" s="91" t="s">
        <v>37401</v>
      </c>
      <c r="E7146" s="62" t="s">
        <v>31671</v>
      </c>
      <c r="F7146" s="62" t="s">
        <v>15764</v>
      </c>
    </row>
    <row r="7147" spans="1:6" x14ac:dyDescent="0.15">
      <c r="A7147" s="87" t="s">
        <v>3494</v>
      </c>
      <c r="B7147" s="91" t="s">
        <v>37402</v>
      </c>
      <c r="C7147" s="91" t="s">
        <v>37403</v>
      </c>
      <c r="D7147" s="91" t="s">
        <v>37404</v>
      </c>
      <c r="E7147" s="62" t="s">
        <v>31671</v>
      </c>
      <c r="F7147" s="62" t="s">
        <v>15764</v>
      </c>
    </row>
    <row r="7148" spans="1:6" x14ac:dyDescent="0.15">
      <c r="A7148" s="87" t="s">
        <v>3496</v>
      </c>
      <c r="B7148" s="91" t="s">
        <v>37405</v>
      </c>
      <c r="C7148" s="91" t="s">
        <v>37406</v>
      </c>
      <c r="D7148" s="91" t="s">
        <v>37407</v>
      </c>
      <c r="E7148" s="62" t="s">
        <v>31671</v>
      </c>
      <c r="F7148" s="62" t="s">
        <v>15764</v>
      </c>
    </row>
    <row r="7149" spans="1:6" x14ac:dyDescent="0.15">
      <c r="A7149" s="87" t="s">
        <v>3499</v>
      </c>
      <c r="B7149" s="91" t="s">
        <v>37408</v>
      </c>
      <c r="C7149" s="91" t="s">
        <v>37409</v>
      </c>
      <c r="D7149" s="91" t="s">
        <v>37410</v>
      </c>
      <c r="E7149" s="62" t="s">
        <v>31671</v>
      </c>
      <c r="F7149" s="62" t="s">
        <v>15764</v>
      </c>
    </row>
    <row r="7150" spans="1:6" x14ac:dyDescent="0.15">
      <c r="A7150" s="87" t="s">
        <v>3502</v>
      </c>
      <c r="B7150" s="91" t="s">
        <v>37411</v>
      </c>
      <c r="C7150" s="91" t="s">
        <v>37412</v>
      </c>
      <c r="D7150" s="91" t="s">
        <v>37413</v>
      </c>
      <c r="E7150" s="62" t="s">
        <v>31671</v>
      </c>
      <c r="F7150" s="62" t="s">
        <v>15764</v>
      </c>
    </row>
    <row r="7151" spans="1:6" x14ac:dyDescent="0.15">
      <c r="A7151" s="87" t="s">
        <v>3504</v>
      </c>
      <c r="B7151" s="91" t="s">
        <v>37414</v>
      </c>
      <c r="C7151" s="91" t="s">
        <v>37415</v>
      </c>
      <c r="D7151" s="91" t="s">
        <v>37416</v>
      </c>
      <c r="E7151" s="62" t="s">
        <v>31671</v>
      </c>
      <c r="F7151" s="62" t="s">
        <v>15764</v>
      </c>
    </row>
    <row r="7152" spans="1:6" x14ac:dyDescent="0.15">
      <c r="A7152" s="87" t="s">
        <v>3507</v>
      </c>
      <c r="B7152" s="91" t="s">
        <v>37417</v>
      </c>
      <c r="C7152" s="91" t="s">
        <v>37418</v>
      </c>
      <c r="D7152" s="91" t="s">
        <v>37419</v>
      </c>
      <c r="E7152" s="62" t="s">
        <v>31671</v>
      </c>
      <c r="F7152" s="62" t="s">
        <v>15764</v>
      </c>
    </row>
    <row r="7153" spans="1:6" x14ac:dyDescent="0.15">
      <c r="A7153" s="87" t="s">
        <v>3510</v>
      </c>
      <c r="B7153" s="91" t="s">
        <v>37420</v>
      </c>
      <c r="C7153" s="91" t="s">
        <v>37421</v>
      </c>
      <c r="D7153" s="91" t="s">
        <v>37422</v>
      </c>
      <c r="E7153" s="62" t="s">
        <v>31671</v>
      </c>
      <c r="F7153" s="62" t="s">
        <v>15764</v>
      </c>
    </row>
    <row r="7154" spans="1:6" x14ac:dyDescent="0.15">
      <c r="A7154" s="87" t="s">
        <v>3512</v>
      </c>
      <c r="B7154" s="91" t="s">
        <v>37423</v>
      </c>
      <c r="C7154" s="91" t="s">
        <v>37424</v>
      </c>
      <c r="D7154" s="91" t="s">
        <v>37425</v>
      </c>
      <c r="E7154" s="62" t="s">
        <v>31671</v>
      </c>
      <c r="F7154" s="62" t="s">
        <v>15764</v>
      </c>
    </row>
    <row r="7155" spans="1:6" x14ac:dyDescent="0.15">
      <c r="A7155" s="87" t="s">
        <v>3514</v>
      </c>
      <c r="B7155" s="91" t="s">
        <v>37426</v>
      </c>
      <c r="C7155" s="91" t="s">
        <v>37427</v>
      </c>
      <c r="D7155" s="91" t="s">
        <v>37428</v>
      </c>
      <c r="E7155" s="62" t="s">
        <v>31671</v>
      </c>
      <c r="F7155" s="62" t="s">
        <v>15764</v>
      </c>
    </row>
    <row r="7156" spans="1:6" x14ac:dyDescent="0.15">
      <c r="A7156" s="87" t="s">
        <v>3517</v>
      </c>
      <c r="B7156" s="91" t="s">
        <v>37429</v>
      </c>
      <c r="C7156" s="91" t="s">
        <v>37430</v>
      </c>
      <c r="D7156" s="91" t="s">
        <v>37431</v>
      </c>
      <c r="E7156" s="62" t="s">
        <v>31671</v>
      </c>
      <c r="F7156" s="62" t="s">
        <v>15764</v>
      </c>
    </row>
    <row r="7157" spans="1:6" x14ac:dyDescent="0.15">
      <c r="A7157" s="87" t="s">
        <v>3520</v>
      </c>
      <c r="B7157" s="91" t="s">
        <v>37432</v>
      </c>
      <c r="C7157" s="91" t="s">
        <v>37433</v>
      </c>
      <c r="D7157" s="91" t="s">
        <v>37434</v>
      </c>
      <c r="E7157" s="62" t="s">
        <v>31671</v>
      </c>
      <c r="F7157" s="62" t="s">
        <v>15764</v>
      </c>
    </row>
    <row r="7158" spans="1:6" x14ac:dyDescent="0.15">
      <c r="A7158" s="87" t="s">
        <v>3523</v>
      </c>
      <c r="B7158" s="91" t="s">
        <v>37435</v>
      </c>
      <c r="C7158" s="91" t="s">
        <v>37436</v>
      </c>
      <c r="D7158" s="91" t="s">
        <v>37437</v>
      </c>
      <c r="E7158" s="62" t="s">
        <v>31671</v>
      </c>
      <c r="F7158" s="62" t="s">
        <v>15764</v>
      </c>
    </row>
    <row r="7159" spans="1:6" x14ac:dyDescent="0.15">
      <c r="A7159" s="87" t="s">
        <v>3524</v>
      </c>
      <c r="B7159" s="91" t="s">
        <v>37438</v>
      </c>
      <c r="C7159" s="91" t="s">
        <v>37439</v>
      </c>
      <c r="D7159" s="91" t="s">
        <v>37440</v>
      </c>
      <c r="E7159" s="62" t="s">
        <v>31671</v>
      </c>
      <c r="F7159" s="62" t="s">
        <v>15764</v>
      </c>
    </row>
    <row r="7160" spans="1:6" x14ac:dyDescent="0.15">
      <c r="A7160" s="87" t="s">
        <v>3526</v>
      </c>
      <c r="B7160" s="91" t="s">
        <v>37441</v>
      </c>
      <c r="C7160" s="91" t="s">
        <v>37442</v>
      </c>
      <c r="D7160" s="91" t="s">
        <v>37443</v>
      </c>
      <c r="E7160" s="62" t="s">
        <v>31671</v>
      </c>
      <c r="F7160" s="62" t="s">
        <v>15764</v>
      </c>
    </row>
    <row r="7161" spans="1:6" x14ac:dyDescent="0.15">
      <c r="A7161" s="87" t="s">
        <v>3529</v>
      </c>
      <c r="B7161" s="91" t="s">
        <v>37444</v>
      </c>
      <c r="C7161" s="91" t="s">
        <v>37445</v>
      </c>
      <c r="D7161" s="91" t="s">
        <v>37446</v>
      </c>
      <c r="E7161" s="62" t="s">
        <v>31671</v>
      </c>
      <c r="F7161" s="62" t="s">
        <v>15764</v>
      </c>
    </row>
    <row r="7162" spans="1:6" x14ac:dyDescent="0.15">
      <c r="A7162" s="87" t="s">
        <v>3532</v>
      </c>
      <c r="B7162" s="91" t="s">
        <v>37447</v>
      </c>
      <c r="C7162" s="91" t="s">
        <v>37448</v>
      </c>
      <c r="D7162" s="91" t="s">
        <v>37449</v>
      </c>
      <c r="E7162" s="62" t="s">
        <v>31671</v>
      </c>
      <c r="F7162" s="62" t="s">
        <v>15764</v>
      </c>
    </row>
    <row r="7163" spans="1:6" x14ac:dyDescent="0.15">
      <c r="A7163" s="87" t="s">
        <v>3534</v>
      </c>
      <c r="B7163" s="91" t="s">
        <v>37450</v>
      </c>
      <c r="C7163" s="91" t="s">
        <v>37451</v>
      </c>
      <c r="D7163" s="91" t="s">
        <v>37452</v>
      </c>
      <c r="E7163" s="62" t="s">
        <v>31671</v>
      </c>
      <c r="F7163" s="62" t="s">
        <v>15764</v>
      </c>
    </row>
    <row r="7164" spans="1:6" x14ac:dyDescent="0.15">
      <c r="A7164" s="87" t="s">
        <v>3536</v>
      </c>
      <c r="B7164" s="91" t="s">
        <v>37453</v>
      </c>
      <c r="C7164" s="91" t="s">
        <v>37454</v>
      </c>
      <c r="D7164" s="91" t="s">
        <v>37455</v>
      </c>
      <c r="E7164" s="62" t="s">
        <v>31671</v>
      </c>
      <c r="F7164" s="62" t="s">
        <v>15764</v>
      </c>
    </row>
    <row r="7165" spans="1:6" x14ac:dyDescent="0.15">
      <c r="A7165" s="87" t="s">
        <v>3539</v>
      </c>
      <c r="B7165" s="91" t="s">
        <v>37456</v>
      </c>
      <c r="C7165" s="91" t="s">
        <v>37457</v>
      </c>
      <c r="D7165" s="91" t="s">
        <v>37458</v>
      </c>
      <c r="E7165" s="62" t="s">
        <v>31671</v>
      </c>
      <c r="F7165" s="62" t="s">
        <v>15764</v>
      </c>
    </row>
    <row r="7166" spans="1:6" x14ac:dyDescent="0.15">
      <c r="A7166" s="87" t="s">
        <v>3542</v>
      </c>
      <c r="B7166" s="91" t="s">
        <v>37459</v>
      </c>
      <c r="C7166" s="91" t="s">
        <v>37460</v>
      </c>
      <c r="D7166" s="91" t="s">
        <v>37461</v>
      </c>
      <c r="E7166" s="62" t="s">
        <v>31671</v>
      </c>
      <c r="F7166" s="62" t="s">
        <v>15764</v>
      </c>
    </row>
    <row r="7167" spans="1:6" x14ac:dyDescent="0.15">
      <c r="A7167" s="87" t="s">
        <v>3545</v>
      </c>
      <c r="B7167" s="91" t="s">
        <v>37462</v>
      </c>
      <c r="C7167" s="91" t="s">
        <v>37463</v>
      </c>
      <c r="D7167" s="91" t="s">
        <v>37464</v>
      </c>
      <c r="E7167" s="62" t="s">
        <v>31671</v>
      </c>
      <c r="F7167" s="62" t="s">
        <v>15764</v>
      </c>
    </row>
    <row r="7168" spans="1:6" x14ac:dyDescent="0.15">
      <c r="A7168" s="87" t="s">
        <v>3548</v>
      </c>
      <c r="B7168" s="91" t="s">
        <v>37465</v>
      </c>
      <c r="C7168" s="91" t="s">
        <v>37466</v>
      </c>
      <c r="D7168" s="91" t="s">
        <v>37467</v>
      </c>
      <c r="E7168" s="62" t="s">
        <v>31671</v>
      </c>
      <c r="F7168" s="62" t="s">
        <v>15764</v>
      </c>
    </row>
    <row r="7169" spans="1:6" x14ac:dyDescent="0.15">
      <c r="A7169" s="87" t="s">
        <v>3551</v>
      </c>
      <c r="B7169" s="91" t="s">
        <v>37468</v>
      </c>
      <c r="C7169" s="91" t="s">
        <v>37469</v>
      </c>
      <c r="D7169" s="91" t="s">
        <v>37470</v>
      </c>
      <c r="E7169" s="62" t="s">
        <v>31671</v>
      </c>
      <c r="F7169" s="62" t="s">
        <v>15764</v>
      </c>
    </row>
    <row r="7170" spans="1:6" x14ac:dyDescent="0.15">
      <c r="A7170" s="87" t="s">
        <v>3554</v>
      </c>
      <c r="B7170" s="91" t="s">
        <v>37471</v>
      </c>
      <c r="C7170" s="91" t="s">
        <v>37472</v>
      </c>
      <c r="D7170" s="91" t="s">
        <v>37473</v>
      </c>
      <c r="E7170" s="62" t="s">
        <v>31671</v>
      </c>
      <c r="F7170" s="62" t="s">
        <v>15764</v>
      </c>
    </row>
    <row r="7171" spans="1:6" x14ac:dyDescent="0.15">
      <c r="A7171" s="87" t="s">
        <v>3557</v>
      </c>
      <c r="B7171" s="91" t="s">
        <v>37474</v>
      </c>
      <c r="C7171" s="91" t="s">
        <v>37475</v>
      </c>
      <c r="D7171" s="91" t="s">
        <v>37476</v>
      </c>
      <c r="E7171" s="62" t="s">
        <v>31671</v>
      </c>
      <c r="F7171" s="62" t="s">
        <v>15764</v>
      </c>
    </row>
    <row r="7172" spans="1:6" x14ac:dyDescent="0.15">
      <c r="A7172" s="87" t="s">
        <v>3560</v>
      </c>
      <c r="B7172" s="91" t="s">
        <v>37477</v>
      </c>
      <c r="C7172" s="91" t="s">
        <v>37478</v>
      </c>
      <c r="D7172" s="91" t="s">
        <v>37479</v>
      </c>
      <c r="E7172" s="62" t="s">
        <v>31671</v>
      </c>
      <c r="F7172" s="62" t="s">
        <v>15764</v>
      </c>
    </row>
    <row r="7173" spans="1:6" x14ac:dyDescent="0.15">
      <c r="A7173" s="87" t="s">
        <v>3563</v>
      </c>
      <c r="B7173" s="91" t="s">
        <v>37480</v>
      </c>
      <c r="C7173" s="91" t="s">
        <v>37481</v>
      </c>
      <c r="D7173" s="91" t="s">
        <v>37482</v>
      </c>
      <c r="E7173" s="62" t="s">
        <v>31671</v>
      </c>
      <c r="F7173" s="62" t="s">
        <v>15764</v>
      </c>
    </row>
    <row r="7174" spans="1:6" x14ac:dyDescent="0.15">
      <c r="A7174" s="87" t="s">
        <v>3566</v>
      </c>
      <c r="B7174" s="91" t="s">
        <v>37483</v>
      </c>
      <c r="C7174" s="91" t="s">
        <v>37484</v>
      </c>
      <c r="D7174" s="91" t="s">
        <v>37485</v>
      </c>
      <c r="E7174" s="62" t="s">
        <v>31671</v>
      </c>
      <c r="F7174" s="62" t="s">
        <v>15764</v>
      </c>
    </row>
    <row r="7175" spans="1:6" x14ac:dyDescent="0.15">
      <c r="A7175" s="87" t="s">
        <v>3569</v>
      </c>
      <c r="B7175" s="91" t="s">
        <v>37486</v>
      </c>
      <c r="C7175" s="91" t="s">
        <v>37487</v>
      </c>
      <c r="D7175" s="91" t="s">
        <v>37488</v>
      </c>
      <c r="E7175" s="62" t="s">
        <v>31671</v>
      </c>
      <c r="F7175" s="62" t="s">
        <v>15764</v>
      </c>
    </row>
    <row r="7176" spans="1:6" x14ac:dyDescent="0.15">
      <c r="A7176" s="87" t="s">
        <v>3572</v>
      </c>
      <c r="B7176" s="91" t="s">
        <v>37489</v>
      </c>
      <c r="C7176" s="91" t="s">
        <v>37490</v>
      </c>
      <c r="D7176" s="91" t="s">
        <v>37491</v>
      </c>
      <c r="E7176" s="62" t="s">
        <v>31671</v>
      </c>
      <c r="F7176" s="62" t="s">
        <v>15764</v>
      </c>
    </row>
    <row r="7177" spans="1:6" x14ac:dyDescent="0.15">
      <c r="A7177" s="87" t="s">
        <v>3575</v>
      </c>
      <c r="B7177" s="91" t="s">
        <v>37492</v>
      </c>
      <c r="C7177" s="91" t="s">
        <v>37493</v>
      </c>
      <c r="D7177" s="91" t="s">
        <v>37494</v>
      </c>
      <c r="E7177" s="62" t="s">
        <v>31671</v>
      </c>
      <c r="F7177" s="62" t="s">
        <v>15764</v>
      </c>
    </row>
    <row r="7178" spans="1:6" x14ac:dyDescent="0.15">
      <c r="A7178" s="87" t="s">
        <v>3578</v>
      </c>
      <c r="B7178" s="91" t="s">
        <v>37495</v>
      </c>
      <c r="C7178" s="91" t="s">
        <v>37496</v>
      </c>
      <c r="D7178" s="91" t="s">
        <v>37497</v>
      </c>
      <c r="E7178" s="62" t="s">
        <v>31671</v>
      </c>
      <c r="F7178" s="62" t="s">
        <v>15764</v>
      </c>
    </row>
    <row r="7179" spans="1:6" x14ac:dyDescent="0.15">
      <c r="A7179" s="87" t="s">
        <v>3581</v>
      </c>
      <c r="B7179" s="91" t="s">
        <v>37498</v>
      </c>
      <c r="C7179" s="91" t="s">
        <v>37499</v>
      </c>
      <c r="D7179" s="91" t="s">
        <v>37500</v>
      </c>
      <c r="E7179" s="62" t="s">
        <v>31671</v>
      </c>
      <c r="F7179" s="62" t="s">
        <v>15764</v>
      </c>
    </row>
    <row r="7180" spans="1:6" x14ac:dyDescent="0.15">
      <c r="A7180" s="87" t="s">
        <v>3584</v>
      </c>
      <c r="B7180" s="91" t="s">
        <v>37501</v>
      </c>
      <c r="C7180" s="91" t="s">
        <v>37502</v>
      </c>
      <c r="D7180" s="91" t="s">
        <v>37503</v>
      </c>
      <c r="E7180" s="62" t="s">
        <v>31671</v>
      </c>
      <c r="F7180" s="62" t="s">
        <v>15764</v>
      </c>
    </row>
    <row r="7181" spans="1:6" x14ac:dyDescent="0.15">
      <c r="A7181" s="87" t="s">
        <v>3586</v>
      </c>
      <c r="B7181" s="91" t="s">
        <v>37504</v>
      </c>
      <c r="C7181" s="91" t="s">
        <v>37505</v>
      </c>
      <c r="D7181" s="91" t="s">
        <v>37506</v>
      </c>
      <c r="E7181" s="62" t="s">
        <v>31671</v>
      </c>
      <c r="F7181" s="62" t="s">
        <v>15764</v>
      </c>
    </row>
    <row r="7182" spans="1:6" x14ac:dyDescent="0.15">
      <c r="A7182" s="87" t="s">
        <v>3588</v>
      </c>
      <c r="B7182" s="91" t="s">
        <v>37507</v>
      </c>
      <c r="C7182" s="91" t="s">
        <v>37508</v>
      </c>
      <c r="D7182" s="91" t="s">
        <v>37509</v>
      </c>
      <c r="E7182" s="62" t="s">
        <v>31671</v>
      </c>
      <c r="F7182" s="62" t="s">
        <v>15764</v>
      </c>
    </row>
    <row r="7183" spans="1:6" x14ac:dyDescent="0.15">
      <c r="A7183" s="87" t="s">
        <v>3591</v>
      </c>
      <c r="B7183" s="91" t="s">
        <v>37510</v>
      </c>
      <c r="C7183" s="91" t="s">
        <v>37511</v>
      </c>
      <c r="D7183" s="91" t="s">
        <v>37512</v>
      </c>
      <c r="E7183" s="62" t="s">
        <v>31671</v>
      </c>
      <c r="F7183" s="62" t="s">
        <v>15764</v>
      </c>
    </row>
    <row r="7184" spans="1:6" x14ac:dyDescent="0.15">
      <c r="A7184" s="87" t="s">
        <v>3594</v>
      </c>
      <c r="B7184" s="91" t="s">
        <v>37513</v>
      </c>
      <c r="C7184" s="91" t="s">
        <v>37514</v>
      </c>
      <c r="D7184" s="91" t="s">
        <v>37515</v>
      </c>
      <c r="E7184" s="62" t="s">
        <v>31671</v>
      </c>
      <c r="F7184" s="62" t="s">
        <v>15764</v>
      </c>
    </row>
    <row r="7185" spans="1:6" x14ac:dyDescent="0.15">
      <c r="A7185" s="87" t="s">
        <v>3597</v>
      </c>
      <c r="B7185" s="91" t="s">
        <v>37516</v>
      </c>
      <c r="C7185" s="91" t="s">
        <v>37517</v>
      </c>
      <c r="D7185" s="91" t="s">
        <v>37518</v>
      </c>
      <c r="E7185" s="62" t="s">
        <v>31671</v>
      </c>
      <c r="F7185" s="62" t="s">
        <v>15764</v>
      </c>
    </row>
    <row r="7186" spans="1:6" x14ac:dyDescent="0.15">
      <c r="A7186" s="87" t="s">
        <v>3600</v>
      </c>
      <c r="B7186" s="91" t="s">
        <v>37519</v>
      </c>
      <c r="C7186" s="91" t="s">
        <v>37520</v>
      </c>
      <c r="D7186" s="91" t="s">
        <v>37521</v>
      </c>
      <c r="E7186" s="62" t="s">
        <v>31671</v>
      </c>
      <c r="F7186" s="62" t="s">
        <v>15764</v>
      </c>
    </row>
    <row r="7187" spans="1:6" x14ac:dyDescent="0.15">
      <c r="A7187" s="87" t="s">
        <v>3603</v>
      </c>
      <c r="B7187" s="91" t="s">
        <v>37522</v>
      </c>
      <c r="C7187" s="91" t="s">
        <v>37523</v>
      </c>
      <c r="D7187" s="91" t="s">
        <v>37524</v>
      </c>
      <c r="E7187" s="62" t="s">
        <v>31671</v>
      </c>
      <c r="F7187" s="62" t="s">
        <v>15764</v>
      </c>
    </row>
    <row r="7188" spans="1:6" x14ac:dyDescent="0.15">
      <c r="A7188" s="87" t="s">
        <v>3606</v>
      </c>
      <c r="B7188" s="91" t="s">
        <v>37525</v>
      </c>
      <c r="C7188" s="91" t="s">
        <v>37526</v>
      </c>
      <c r="D7188" s="91" t="s">
        <v>37527</v>
      </c>
      <c r="E7188" s="62" t="s">
        <v>31671</v>
      </c>
      <c r="F7188" s="62" t="s">
        <v>15764</v>
      </c>
    </row>
    <row r="7189" spans="1:6" x14ac:dyDescent="0.15">
      <c r="A7189" s="87" t="s">
        <v>3609</v>
      </c>
      <c r="B7189" s="91" t="s">
        <v>37528</v>
      </c>
      <c r="C7189" s="91" t="s">
        <v>37529</v>
      </c>
      <c r="D7189" s="91" t="s">
        <v>37530</v>
      </c>
      <c r="E7189" s="62" t="s">
        <v>31671</v>
      </c>
      <c r="F7189" s="62" t="s">
        <v>15764</v>
      </c>
    </row>
    <row r="7190" spans="1:6" x14ac:dyDescent="0.15">
      <c r="A7190" s="87" t="s">
        <v>3612</v>
      </c>
      <c r="B7190" s="91" t="s">
        <v>37531</v>
      </c>
      <c r="C7190" s="91" t="s">
        <v>37532</v>
      </c>
      <c r="D7190" s="91" t="s">
        <v>37533</v>
      </c>
      <c r="E7190" s="62" t="s">
        <v>31671</v>
      </c>
      <c r="F7190" s="62" t="s">
        <v>15764</v>
      </c>
    </row>
    <row r="7191" spans="1:6" x14ac:dyDescent="0.15">
      <c r="A7191" s="87" t="s">
        <v>3615</v>
      </c>
      <c r="B7191" s="91" t="s">
        <v>37534</v>
      </c>
      <c r="C7191" s="91" t="s">
        <v>37535</v>
      </c>
      <c r="D7191" s="91" t="s">
        <v>37536</v>
      </c>
      <c r="E7191" s="62" t="s">
        <v>31671</v>
      </c>
      <c r="F7191" s="62" t="s">
        <v>15764</v>
      </c>
    </row>
    <row r="7192" spans="1:6" x14ac:dyDescent="0.15">
      <c r="A7192" s="87" t="s">
        <v>3618</v>
      </c>
      <c r="B7192" s="91" t="s">
        <v>37537</v>
      </c>
      <c r="C7192" s="91" t="s">
        <v>37538</v>
      </c>
      <c r="D7192" s="91" t="s">
        <v>37539</v>
      </c>
      <c r="E7192" s="62" t="s">
        <v>31671</v>
      </c>
      <c r="F7192" s="62" t="s">
        <v>15764</v>
      </c>
    </row>
    <row r="7193" spans="1:6" x14ac:dyDescent="0.15">
      <c r="A7193" s="87" t="s">
        <v>3621</v>
      </c>
      <c r="B7193" s="91" t="s">
        <v>37540</v>
      </c>
      <c r="C7193" s="91" t="s">
        <v>37541</v>
      </c>
      <c r="D7193" s="91" t="s">
        <v>37542</v>
      </c>
      <c r="E7193" s="62" t="s">
        <v>31671</v>
      </c>
      <c r="F7193" s="62" t="s">
        <v>15764</v>
      </c>
    </row>
    <row r="7194" spans="1:6" x14ac:dyDescent="0.15">
      <c r="A7194" s="87" t="s">
        <v>3624</v>
      </c>
      <c r="B7194" s="91" t="s">
        <v>37543</v>
      </c>
      <c r="C7194" s="91" t="s">
        <v>37544</v>
      </c>
      <c r="D7194" s="91" t="s">
        <v>37545</v>
      </c>
      <c r="E7194" s="62" t="s">
        <v>31671</v>
      </c>
      <c r="F7194" s="62" t="s">
        <v>15764</v>
      </c>
    </row>
    <row r="7195" spans="1:6" x14ac:dyDescent="0.15">
      <c r="A7195" s="87" t="s">
        <v>3627</v>
      </c>
      <c r="B7195" s="91" t="s">
        <v>37546</v>
      </c>
      <c r="C7195" s="91" t="s">
        <v>37547</v>
      </c>
      <c r="D7195" s="91" t="s">
        <v>37548</v>
      </c>
      <c r="E7195" s="62" t="s">
        <v>31671</v>
      </c>
      <c r="F7195" s="62" t="s">
        <v>15764</v>
      </c>
    </row>
    <row r="7196" spans="1:6" x14ac:dyDescent="0.15">
      <c r="A7196" s="87" t="s">
        <v>3629</v>
      </c>
      <c r="B7196" s="91" t="s">
        <v>37549</v>
      </c>
      <c r="C7196" s="91" t="s">
        <v>37550</v>
      </c>
      <c r="D7196" s="91" t="s">
        <v>37551</v>
      </c>
      <c r="E7196" s="62" t="s">
        <v>31671</v>
      </c>
      <c r="F7196" s="62" t="s">
        <v>15764</v>
      </c>
    </row>
    <row r="7197" spans="1:6" x14ac:dyDescent="0.15">
      <c r="A7197" s="87" t="s">
        <v>3632</v>
      </c>
      <c r="B7197" s="91" t="s">
        <v>37552</v>
      </c>
      <c r="C7197" s="91" t="s">
        <v>37553</v>
      </c>
      <c r="D7197" s="91" t="s">
        <v>37554</v>
      </c>
      <c r="E7197" s="62" t="s">
        <v>31671</v>
      </c>
      <c r="F7197" s="62" t="s">
        <v>15764</v>
      </c>
    </row>
    <row r="7198" spans="1:6" x14ac:dyDescent="0.15">
      <c r="A7198" s="87" t="s">
        <v>3635</v>
      </c>
      <c r="B7198" s="91" t="s">
        <v>37555</v>
      </c>
      <c r="C7198" s="91" t="s">
        <v>37556</v>
      </c>
      <c r="D7198" s="91" t="s">
        <v>37557</v>
      </c>
      <c r="E7198" s="62" t="s">
        <v>31671</v>
      </c>
      <c r="F7198" s="62" t="s">
        <v>15764</v>
      </c>
    </row>
    <row r="7199" spans="1:6" x14ac:dyDescent="0.15">
      <c r="A7199" s="87" t="s">
        <v>3638</v>
      </c>
      <c r="B7199" s="91" t="s">
        <v>37558</v>
      </c>
      <c r="C7199" s="91" t="s">
        <v>37559</v>
      </c>
      <c r="D7199" s="91" t="s">
        <v>37560</v>
      </c>
      <c r="E7199" s="62" t="s">
        <v>31671</v>
      </c>
      <c r="F7199" s="62" t="s">
        <v>15764</v>
      </c>
    </row>
    <row r="7200" spans="1:6" x14ac:dyDescent="0.15">
      <c r="A7200" s="87" t="s">
        <v>3641</v>
      </c>
      <c r="B7200" s="91" t="s">
        <v>37561</v>
      </c>
      <c r="C7200" s="91" t="s">
        <v>37562</v>
      </c>
      <c r="D7200" s="91" t="s">
        <v>37563</v>
      </c>
      <c r="E7200" s="62" t="s">
        <v>31671</v>
      </c>
      <c r="F7200" s="62" t="s">
        <v>15764</v>
      </c>
    </row>
    <row r="7201" spans="1:6" x14ac:dyDescent="0.15">
      <c r="A7201" s="87" t="s">
        <v>3644</v>
      </c>
      <c r="B7201" s="91" t="s">
        <v>37564</v>
      </c>
      <c r="C7201" s="91" t="s">
        <v>37565</v>
      </c>
      <c r="D7201" s="91" t="s">
        <v>37566</v>
      </c>
      <c r="E7201" s="62" t="s">
        <v>31671</v>
      </c>
      <c r="F7201" s="62" t="s">
        <v>15764</v>
      </c>
    </row>
    <row r="7202" spans="1:6" x14ac:dyDescent="0.15">
      <c r="A7202" s="87" t="s">
        <v>3647</v>
      </c>
      <c r="B7202" s="91" t="s">
        <v>37567</v>
      </c>
      <c r="C7202" s="91" t="s">
        <v>37568</v>
      </c>
      <c r="D7202" s="91" t="s">
        <v>37569</v>
      </c>
      <c r="E7202" s="62" t="s">
        <v>31671</v>
      </c>
      <c r="F7202" s="62" t="s">
        <v>15764</v>
      </c>
    </row>
    <row r="7203" spans="1:6" x14ac:dyDescent="0.15">
      <c r="A7203" s="87" t="s">
        <v>3649</v>
      </c>
      <c r="B7203" s="91" t="s">
        <v>37570</v>
      </c>
      <c r="C7203" s="91" t="s">
        <v>37571</v>
      </c>
      <c r="D7203" s="91" t="s">
        <v>37572</v>
      </c>
      <c r="E7203" s="62" t="s">
        <v>31671</v>
      </c>
      <c r="F7203" s="62" t="s">
        <v>15764</v>
      </c>
    </row>
    <row r="7204" spans="1:6" x14ac:dyDescent="0.15">
      <c r="A7204" s="87" t="s">
        <v>3652</v>
      </c>
      <c r="B7204" s="91" t="s">
        <v>37573</v>
      </c>
      <c r="C7204" s="91" t="s">
        <v>37574</v>
      </c>
      <c r="D7204" s="91" t="s">
        <v>37575</v>
      </c>
      <c r="E7204" s="62" t="s">
        <v>31671</v>
      </c>
      <c r="F7204" s="62" t="s">
        <v>15764</v>
      </c>
    </row>
    <row r="7205" spans="1:6" x14ac:dyDescent="0.15">
      <c r="A7205" s="87" t="s">
        <v>3655</v>
      </c>
      <c r="B7205" s="91" t="s">
        <v>37576</v>
      </c>
      <c r="C7205" s="91" t="s">
        <v>37577</v>
      </c>
      <c r="D7205" s="91" t="s">
        <v>37578</v>
      </c>
      <c r="E7205" s="62" t="s">
        <v>31671</v>
      </c>
      <c r="F7205" s="62" t="s">
        <v>15764</v>
      </c>
    </row>
    <row r="7206" spans="1:6" x14ac:dyDescent="0.15">
      <c r="A7206" s="87" t="s">
        <v>3658</v>
      </c>
      <c r="B7206" s="91" t="s">
        <v>37579</v>
      </c>
      <c r="C7206" s="91" t="s">
        <v>37580</v>
      </c>
      <c r="D7206" s="91" t="s">
        <v>37581</v>
      </c>
      <c r="E7206" s="62" t="s">
        <v>31671</v>
      </c>
      <c r="F7206" s="62" t="s">
        <v>15764</v>
      </c>
    </row>
    <row r="7207" spans="1:6" x14ac:dyDescent="0.15">
      <c r="A7207" s="87" t="s">
        <v>3661</v>
      </c>
      <c r="B7207" s="91" t="s">
        <v>37582</v>
      </c>
      <c r="C7207" s="91" t="s">
        <v>37583</v>
      </c>
      <c r="D7207" s="91" t="s">
        <v>37584</v>
      </c>
      <c r="E7207" s="62" t="s">
        <v>31671</v>
      </c>
      <c r="F7207" s="62" t="s">
        <v>15764</v>
      </c>
    </row>
    <row r="7208" spans="1:6" x14ac:dyDescent="0.15">
      <c r="A7208" s="87" t="s">
        <v>3663</v>
      </c>
      <c r="B7208" s="91" t="s">
        <v>37585</v>
      </c>
      <c r="C7208" s="91" t="s">
        <v>37586</v>
      </c>
      <c r="D7208" s="91" t="s">
        <v>37587</v>
      </c>
      <c r="E7208" s="62" t="s">
        <v>31671</v>
      </c>
      <c r="F7208" s="62" t="s">
        <v>15764</v>
      </c>
    </row>
    <row r="7209" spans="1:6" x14ac:dyDescent="0.15">
      <c r="A7209" s="87" t="s">
        <v>3666</v>
      </c>
      <c r="B7209" s="91" t="s">
        <v>37588</v>
      </c>
      <c r="C7209" s="91" t="s">
        <v>37589</v>
      </c>
      <c r="D7209" s="91" t="s">
        <v>37590</v>
      </c>
      <c r="E7209" s="62" t="s">
        <v>31671</v>
      </c>
      <c r="F7209" s="62" t="s">
        <v>15764</v>
      </c>
    </row>
    <row r="7210" spans="1:6" x14ac:dyDescent="0.15">
      <c r="A7210" s="87" t="s">
        <v>3669</v>
      </c>
      <c r="B7210" s="91" t="s">
        <v>37591</v>
      </c>
      <c r="C7210" s="91" t="s">
        <v>37592</v>
      </c>
      <c r="D7210" s="91" t="s">
        <v>37593</v>
      </c>
      <c r="E7210" s="62" t="s">
        <v>31671</v>
      </c>
      <c r="F7210" s="62" t="s">
        <v>15764</v>
      </c>
    </row>
    <row r="7211" spans="1:6" x14ac:dyDescent="0.15">
      <c r="A7211" s="87" t="s">
        <v>3672</v>
      </c>
      <c r="B7211" s="91" t="s">
        <v>37594</v>
      </c>
      <c r="C7211" s="91" t="s">
        <v>37595</v>
      </c>
      <c r="D7211" s="91" t="s">
        <v>37596</v>
      </c>
      <c r="E7211" s="62" t="s">
        <v>31671</v>
      </c>
      <c r="F7211" s="62" t="s">
        <v>15764</v>
      </c>
    </row>
    <row r="7212" spans="1:6" x14ac:dyDescent="0.15">
      <c r="A7212" s="87" t="s">
        <v>3675</v>
      </c>
      <c r="B7212" s="91" t="s">
        <v>37597</v>
      </c>
      <c r="C7212" s="91" t="s">
        <v>37598</v>
      </c>
      <c r="D7212" s="91" t="s">
        <v>37599</v>
      </c>
      <c r="E7212" s="62" t="s">
        <v>31671</v>
      </c>
      <c r="F7212" s="62" t="s">
        <v>15764</v>
      </c>
    </row>
    <row r="7213" spans="1:6" x14ac:dyDescent="0.15">
      <c r="A7213" s="87" t="s">
        <v>3678</v>
      </c>
      <c r="B7213" s="91" t="s">
        <v>37600</v>
      </c>
      <c r="C7213" s="91" t="s">
        <v>37601</v>
      </c>
      <c r="D7213" s="91" t="s">
        <v>37602</v>
      </c>
      <c r="E7213" s="62" t="s">
        <v>31671</v>
      </c>
      <c r="F7213" s="62" t="s">
        <v>15764</v>
      </c>
    </row>
    <row r="7214" spans="1:6" x14ac:dyDescent="0.15">
      <c r="A7214" s="87" t="s">
        <v>3681</v>
      </c>
      <c r="B7214" s="91" t="s">
        <v>37603</v>
      </c>
      <c r="C7214" s="91" t="s">
        <v>37604</v>
      </c>
      <c r="D7214" s="91" t="s">
        <v>37605</v>
      </c>
      <c r="E7214" s="62" t="s">
        <v>31671</v>
      </c>
      <c r="F7214" s="62" t="s">
        <v>15764</v>
      </c>
    </row>
    <row r="7215" spans="1:6" x14ac:dyDescent="0.15">
      <c r="A7215" s="87" t="s">
        <v>3684</v>
      </c>
      <c r="B7215" s="91" t="s">
        <v>37606</v>
      </c>
      <c r="C7215" s="91" t="s">
        <v>37607</v>
      </c>
      <c r="D7215" s="91" t="s">
        <v>37608</v>
      </c>
      <c r="E7215" s="62" t="s">
        <v>31671</v>
      </c>
      <c r="F7215" s="62" t="s">
        <v>15764</v>
      </c>
    </row>
    <row r="7216" spans="1:6" x14ac:dyDescent="0.15">
      <c r="A7216" s="87" t="s">
        <v>3687</v>
      </c>
      <c r="B7216" s="91" t="s">
        <v>37609</v>
      </c>
      <c r="C7216" s="91" t="s">
        <v>37610</v>
      </c>
      <c r="D7216" s="91" t="s">
        <v>37611</v>
      </c>
      <c r="E7216" s="62" t="s">
        <v>31671</v>
      </c>
      <c r="F7216" s="62" t="s">
        <v>15764</v>
      </c>
    </row>
    <row r="7217" spans="1:6" x14ac:dyDescent="0.15">
      <c r="A7217" s="87" t="s">
        <v>3689</v>
      </c>
      <c r="B7217" s="91" t="s">
        <v>37612</v>
      </c>
      <c r="C7217" s="91" t="s">
        <v>37613</v>
      </c>
      <c r="D7217" s="91" t="s">
        <v>37614</v>
      </c>
      <c r="E7217" s="62" t="s">
        <v>31671</v>
      </c>
      <c r="F7217" s="62" t="s">
        <v>15764</v>
      </c>
    </row>
    <row r="7218" spans="1:6" x14ac:dyDescent="0.15">
      <c r="A7218" s="87" t="s">
        <v>3692</v>
      </c>
      <c r="B7218" s="91" t="s">
        <v>37615</v>
      </c>
      <c r="C7218" s="91" t="s">
        <v>37616</v>
      </c>
      <c r="D7218" s="91" t="s">
        <v>37617</v>
      </c>
      <c r="E7218" s="62" t="s">
        <v>31671</v>
      </c>
      <c r="F7218" s="62" t="s">
        <v>15764</v>
      </c>
    </row>
    <row r="7219" spans="1:6" x14ac:dyDescent="0.15">
      <c r="A7219" s="87" t="s">
        <v>3695</v>
      </c>
      <c r="B7219" s="91" t="s">
        <v>37618</v>
      </c>
      <c r="C7219" s="91" t="s">
        <v>37619</v>
      </c>
      <c r="D7219" s="91" t="s">
        <v>37620</v>
      </c>
      <c r="E7219" s="62" t="s">
        <v>31671</v>
      </c>
      <c r="F7219" s="62" t="s">
        <v>15764</v>
      </c>
    </row>
    <row r="7220" spans="1:6" x14ac:dyDescent="0.15">
      <c r="A7220" s="87" t="s">
        <v>3698</v>
      </c>
      <c r="B7220" s="91" t="s">
        <v>37621</v>
      </c>
      <c r="C7220" s="91" t="s">
        <v>37622</v>
      </c>
      <c r="D7220" s="91" t="s">
        <v>37623</v>
      </c>
      <c r="E7220" s="62" t="s">
        <v>31671</v>
      </c>
      <c r="F7220" s="62" t="s">
        <v>15764</v>
      </c>
    </row>
    <row r="7221" spans="1:6" x14ac:dyDescent="0.15">
      <c r="A7221" s="87" t="s">
        <v>3701</v>
      </c>
      <c r="B7221" s="91" t="s">
        <v>37624</v>
      </c>
      <c r="C7221" s="91" t="s">
        <v>37625</v>
      </c>
      <c r="D7221" s="91" t="s">
        <v>37626</v>
      </c>
      <c r="E7221" s="62" t="s">
        <v>31671</v>
      </c>
      <c r="F7221" s="62" t="s">
        <v>15764</v>
      </c>
    </row>
    <row r="7222" spans="1:6" x14ac:dyDescent="0.15">
      <c r="A7222" s="87" t="s">
        <v>3704</v>
      </c>
      <c r="B7222" s="91" t="s">
        <v>37627</v>
      </c>
      <c r="C7222" s="91" t="s">
        <v>37628</v>
      </c>
      <c r="D7222" s="91" t="s">
        <v>37629</v>
      </c>
      <c r="E7222" s="62" t="s">
        <v>31671</v>
      </c>
      <c r="F7222" s="62" t="s">
        <v>15764</v>
      </c>
    </row>
    <row r="7223" spans="1:6" x14ac:dyDescent="0.15">
      <c r="A7223" s="87" t="s">
        <v>3707</v>
      </c>
      <c r="B7223" s="91" t="s">
        <v>37630</v>
      </c>
      <c r="C7223" s="91" t="s">
        <v>37631</v>
      </c>
      <c r="D7223" s="91" t="s">
        <v>37632</v>
      </c>
      <c r="E7223" s="62" t="s">
        <v>31671</v>
      </c>
      <c r="F7223" s="62" t="s">
        <v>15764</v>
      </c>
    </row>
    <row r="7224" spans="1:6" x14ac:dyDescent="0.15">
      <c r="A7224" s="87" t="s">
        <v>3710</v>
      </c>
      <c r="B7224" s="91" t="s">
        <v>37633</v>
      </c>
      <c r="C7224" s="91" t="s">
        <v>37634</v>
      </c>
      <c r="D7224" s="91" t="s">
        <v>37635</v>
      </c>
      <c r="E7224" s="62" t="s">
        <v>31671</v>
      </c>
      <c r="F7224" s="62" t="s">
        <v>15764</v>
      </c>
    </row>
    <row r="7225" spans="1:6" x14ac:dyDescent="0.15">
      <c r="A7225" s="87" t="s">
        <v>3711</v>
      </c>
      <c r="B7225" s="91" t="s">
        <v>37636</v>
      </c>
      <c r="C7225" s="91" t="s">
        <v>37637</v>
      </c>
      <c r="D7225" s="91" t="s">
        <v>37638</v>
      </c>
      <c r="E7225" s="62" t="s">
        <v>31671</v>
      </c>
      <c r="F7225" s="62" t="s">
        <v>15764</v>
      </c>
    </row>
    <row r="7226" spans="1:6" x14ac:dyDescent="0.15">
      <c r="A7226" s="87" t="s">
        <v>3714</v>
      </c>
      <c r="B7226" s="91" t="s">
        <v>37639</v>
      </c>
      <c r="C7226" s="91" t="s">
        <v>37640</v>
      </c>
      <c r="D7226" s="91" t="s">
        <v>37641</v>
      </c>
      <c r="E7226" s="62" t="s">
        <v>31671</v>
      </c>
      <c r="F7226" s="62" t="s">
        <v>15764</v>
      </c>
    </row>
    <row r="7227" spans="1:6" x14ac:dyDescent="0.15">
      <c r="A7227" s="87" t="s">
        <v>3717</v>
      </c>
      <c r="B7227" s="91" t="s">
        <v>37642</v>
      </c>
      <c r="C7227" s="91" t="s">
        <v>37643</v>
      </c>
      <c r="D7227" s="91" t="s">
        <v>37644</v>
      </c>
      <c r="E7227" s="62" t="s">
        <v>31671</v>
      </c>
      <c r="F7227" s="62" t="s">
        <v>15764</v>
      </c>
    </row>
    <row r="7228" spans="1:6" x14ac:dyDescent="0.15">
      <c r="A7228" s="87" t="s">
        <v>3720</v>
      </c>
      <c r="B7228" s="91" t="s">
        <v>37645</v>
      </c>
      <c r="C7228" s="91" t="s">
        <v>37646</v>
      </c>
      <c r="D7228" s="91" t="s">
        <v>37647</v>
      </c>
      <c r="E7228" s="62" t="s">
        <v>31671</v>
      </c>
      <c r="F7228" s="62" t="s">
        <v>15764</v>
      </c>
    </row>
    <row r="7229" spans="1:6" x14ac:dyDescent="0.15">
      <c r="A7229" s="87" t="s">
        <v>3723</v>
      </c>
      <c r="B7229" s="91" t="s">
        <v>37648</v>
      </c>
      <c r="C7229" s="91" t="s">
        <v>37649</v>
      </c>
      <c r="D7229" s="91" t="s">
        <v>37650</v>
      </c>
      <c r="E7229" s="62" t="s">
        <v>31671</v>
      </c>
      <c r="F7229" s="62" t="s">
        <v>15764</v>
      </c>
    </row>
    <row r="7230" spans="1:6" x14ac:dyDescent="0.15">
      <c r="A7230" s="87" t="s">
        <v>3725</v>
      </c>
      <c r="B7230" s="91" t="s">
        <v>37651</v>
      </c>
      <c r="C7230" s="91" t="s">
        <v>37652</v>
      </c>
      <c r="D7230" s="91" t="s">
        <v>37653</v>
      </c>
      <c r="E7230" s="62" t="s">
        <v>31671</v>
      </c>
      <c r="F7230" s="62" t="s">
        <v>15764</v>
      </c>
    </row>
    <row r="7231" spans="1:6" x14ac:dyDescent="0.15">
      <c r="A7231" s="87" t="s">
        <v>3728</v>
      </c>
      <c r="B7231" s="91" t="s">
        <v>37654</v>
      </c>
      <c r="C7231" s="91" t="s">
        <v>37655</v>
      </c>
      <c r="D7231" s="91" t="s">
        <v>37656</v>
      </c>
      <c r="E7231" s="62" t="s">
        <v>31671</v>
      </c>
      <c r="F7231" s="62" t="s">
        <v>15764</v>
      </c>
    </row>
    <row r="7232" spans="1:6" x14ac:dyDescent="0.15">
      <c r="A7232" s="87" t="s">
        <v>3731</v>
      </c>
      <c r="B7232" s="91" t="s">
        <v>37657</v>
      </c>
      <c r="C7232" s="91" t="s">
        <v>37658</v>
      </c>
      <c r="D7232" s="91" t="s">
        <v>37659</v>
      </c>
      <c r="E7232" s="62" t="s">
        <v>31671</v>
      </c>
      <c r="F7232" s="62" t="s">
        <v>15764</v>
      </c>
    </row>
    <row r="7233" spans="1:6" x14ac:dyDescent="0.15">
      <c r="A7233" s="87" t="s">
        <v>3734</v>
      </c>
      <c r="B7233" s="91" t="s">
        <v>37660</v>
      </c>
      <c r="C7233" s="91" t="s">
        <v>37661</v>
      </c>
      <c r="D7233" s="91" t="s">
        <v>37662</v>
      </c>
      <c r="E7233" s="62" t="s">
        <v>31671</v>
      </c>
      <c r="F7233" s="62" t="s">
        <v>15764</v>
      </c>
    </row>
    <row r="7234" spans="1:6" x14ac:dyDescent="0.15">
      <c r="A7234" s="87" t="s">
        <v>3737</v>
      </c>
      <c r="B7234" s="91" t="s">
        <v>37663</v>
      </c>
      <c r="C7234" s="91" t="s">
        <v>37664</v>
      </c>
      <c r="D7234" s="91" t="s">
        <v>37665</v>
      </c>
      <c r="E7234" s="62" t="s">
        <v>31671</v>
      </c>
      <c r="F7234" s="62" t="s">
        <v>15764</v>
      </c>
    </row>
    <row r="7235" spans="1:6" x14ac:dyDescent="0.15">
      <c r="A7235" s="87" t="s">
        <v>3740</v>
      </c>
      <c r="B7235" s="91" t="s">
        <v>37666</v>
      </c>
      <c r="C7235" s="91" t="s">
        <v>37667</v>
      </c>
      <c r="D7235" s="91" t="s">
        <v>37668</v>
      </c>
      <c r="E7235" s="62" t="s">
        <v>31671</v>
      </c>
      <c r="F7235" s="62" t="s">
        <v>15764</v>
      </c>
    </row>
    <row r="7236" spans="1:6" x14ac:dyDescent="0.15">
      <c r="A7236" s="87" t="s">
        <v>3743</v>
      </c>
      <c r="B7236" s="91" t="s">
        <v>37669</v>
      </c>
      <c r="C7236" s="91" t="s">
        <v>37670</v>
      </c>
      <c r="D7236" s="91" t="s">
        <v>37671</v>
      </c>
      <c r="E7236" s="62" t="s">
        <v>31671</v>
      </c>
      <c r="F7236" s="62" t="s">
        <v>15764</v>
      </c>
    </row>
    <row r="7237" spans="1:6" x14ac:dyDescent="0.15">
      <c r="A7237" s="87" t="s">
        <v>3747</v>
      </c>
      <c r="B7237" s="91" t="s">
        <v>37672</v>
      </c>
      <c r="C7237" s="91" t="s">
        <v>37673</v>
      </c>
      <c r="D7237" s="91" t="s">
        <v>37674</v>
      </c>
      <c r="E7237" s="62" t="s">
        <v>31671</v>
      </c>
      <c r="F7237" s="62" t="s">
        <v>15764</v>
      </c>
    </row>
    <row r="7238" spans="1:6" x14ac:dyDescent="0.15">
      <c r="A7238" s="87" t="s">
        <v>3749</v>
      </c>
      <c r="B7238" s="91" t="s">
        <v>37675</v>
      </c>
      <c r="C7238" s="91" t="s">
        <v>37676</v>
      </c>
      <c r="D7238" s="91" t="s">
        <v>37677</v>
      </c>
      <c r="E7238" s="62" t="s">
        <v>31671</v>
      </c>
      <c r="F7238" s="62" t="s">
        <v>15764</v>
      </c>
    </row>
    <row r="7239" spans="1:6" x14ac:dyDescent="0.15">
      <c r="A7239" s="87" t="s">
        <v>3752</v>
      </c>
      <c r="B7239" s="91" t="s">
        <v>37678</v>
      </c>
      <c r="C7239" s="91" t="s">
        <v>37679</v>
      </c>
      <c r="D7239" s="91" t="s">
        <v>37680</v>
      </c>
      <c r="E7239" s="62" t="s">
        <v>31671</v>
      </c>
      <c r="F7239" s="62" t="s">
        <v>15764</v>
      </c>
    </row>
    <row r="7240" spans="1:6" x14ac:dyDescent="0.15">
      <c r="A7240" s="87" t="s">
        <v>3755</v>
      </c>
      <c r="B7240" s="91" t="s">
        <v>37681</v>
      </c>
      <c r="C7240" s="91" t="s">
        <v>37682</v>
      </c>
      <c r="D7240" s="91" t="s">
        <v>37683</v>
      </c>
      <c r="E7240" s="62" t="s">
        <v>31671</v>
      </c>
      <c r="F7240" s="62" t="s">
        <v>15764</v>
      </c>
    </row>
    <row r="7241" spans="1:6" x14ac:dyDescent="0.15">
      <c r="A7241" s="87" t="s">
        <v>3758</v>
      </c>
      <c r="B7241" s="91" t="s">
        <v>37684</v>
      </c>
      <c r="C7241" s="91" t="s">
        <v>37685</v>
      </c>
      <c r="D7241" s="91" t="s">
        <v>37686</v>
      </c>
      <c r="E7241" s="62" t="s">
        <v>31671</v>
      </c>
      <c r="F7241" s="62" t="s">
        <v>15764</v>
      </c>
    </row>
    <row r="7242" spans="1:6" x14ac:dyDescent="0.15">
      <c r="A7242" s="87" t="s">
        <v>3761</v>
      </c>
      <c r="B7242" s="91" t="s">
        <v>37687</v>
      </c>
      <c r="C7242" s="91" t="s">
        <v>37688</v>
      </c>
      <c r="D7242" s="91" t="s">
        <v>37689</v>
      </c>
      <c r="E7242" s="62" t="s">
        <v>31671</v>
      </c>
      <c r="F7242" s="62" t="s">
        <v>15764</v>
      </c>
    </row>
    <row r="7243" spans="1:6" x14ac:dyDescent="0.15">
      <c r="A7243" s="87" t="s">
        <v>3763</v>
      </c>
      <c r="B7243" s="91" t="s">
        <v>37690</v>
      </c>
      <c r="C7243" s="91" t="s">
        <v>37691</v>
      </c>
      <c r="D7243" s="91" t="s">
        <v>37692</v>
      </c>
      <c r="E7243" s="62" t="s">
        <v>31671</v>
      </c>
      <c r="F7243" s="62" t="s">
        <v>15764</v>
      </c>
    </row>
    <row r="7244" spans="1:6" x14ac:dyDescent="0.15">
      <c r="A7244" s="87" t="s">
        <v>3766</v>
      </c>
      <c r="B7244" s="91" t="s">
        <v>37693</v>
      </c>
      <c r="C7244" s="91" t="s">
        <v>37694</v>
      </c>
      <c r="D7244" s="91" t="s">
        <v>37695</v>
      </c>
      <c r="E7244" s="62" t="s">
        <v>31671</v>
      </c>
      <c r="F7244" s="62" t="s">
        <v>15764</v>
      </c>
    </row>
    <row r="7245" spans="1:6" x14ac:dyDescent="0.15">
      <c r="A7245" s="87" t="s">
        <v>3769</v>
      </c>
      <c r="B7245" s="91" t="s">
        <v>37696</v>
      </c>
      <c r="C7245" s="91" t="s">
        <v>37697</v>
      </c>
      <c r="D7245" s="91" t="s">
        <v>37698</v>
      </c>
      <c r="E7245" s="62" t="s">
        <v>31671</v>
      </c>
      <c r="F7245" s="62" t="s">
        <v>15764</v>
      </c>
    </row>
    <row r="7246" spans="1:6" x14ac:dyDescent="0.15">
      <c r="A7246" s="87" t="s">
        <v>3772</v>
      </c>
      <c r="B7246" s="91" t="s">
        <v>37699</v>
      </c>
      <c r="C7246" s="91" t="s">
        <v>37700</v>
      </c>
      <c r="D7246" s="91" t="s">
        <v>37701</v>
      </c>
      <c r="E7246" s="62" t="s">
        <v>31671</v>
      </c>
      <c r="F7246" s="62" t="s">
        <v>15764</v>
      </c>
    </row>
    <row r="7247" spans="1:6" x14ac:dyDescent="0.15">
      <c r="A7247" s="87" t="s">
        <v>3775</v>
      </c>
      <c r="B7247" s="91" t="s">
        <v>37702</v>
      </c>
      <c r="C7247" s="91" t="s">
        <v>37703</v>
      </c>
      <c r="D7247" s="91" t="s">
        <v>37704</v>
      </c>
      <c r="E7247" s="62" t="s">
        <v>31671</v>
      </c>
      <c r="F7247" s="62" t="s">
        <v>15764</v>
      </c>
    </row>
    <row r="7248" spans="1:6" x14ac:dyDescent="0.15">
      <c r="A7248" s="87" t="s">
        <v>3778</v>
      </c>
      <c r="B7248" s="91" t="s">
        <v>37705</v>
      </c>
      <c r="C7248" s="91" t="s">
        <v>37706</v>
      </c>
      <c r="D7248" s="91" t="s">
        <v>37707</v>
      </c>
      <c r="E7248" s="62" t="s">
        <v>31671</v>
      </c>
      <c r="F7248" s="62" t="s">
        <v>15764</v>
      </c>
    </row>
    <row r="7249" spans="1:6" x14ac:dyDescent="0.15">
      <c r="A7249" s="87" t="s">
        <v>3781</v>
      </c>
      <c r="B7249" s="91" t="s">
        <v>37708</v>
      </c>
      <c r="C7249" s="91" t="s">
        <v>37709</v>
      </c>
      <c r="D7249" s="91" t="s">
        <v>37710</v>
      </c>
      <c r="E7249" s="62" t="s">
        <v>31671</v>
      </c>
      <c r="F7249" s="62" t="s">
        <v>15764</v>
      </c>
    </row>
    <row r="7250" spans="1:6" x14ac:dyDescent="0.15">
      <c r="A7250" s="87" t="s">
        <v>3784</v>
      </c>
      <c r="B7250" s="91" t="s">
        <v>37711</v>
      </c>
      <c r="C7250" s="91" t="s">
        <v>37712</v>
      </c>
      <c r="D7250" s="91" t="s">
        <v>37713</v>
      </c>
      <c r="E7250" s="62" t="s">
        <v>31671</v>
      </c>
      <c r="F7250" s="62" t="s">
        <v>15764</v>
      </c>
    </row>
    <row r="7251" spans="1:6" x14ac:dyDescent="0.15">
      <c r="A7251" s="87" t="s">
        <v>3787</v>
      </c>
      <c r="B7251" s="91" t="s">
        <v>37714</v>
      </c>
      <c r="C7251" s="91" t="s">
        <v>37715</v>
      </c>
      <c r="D7251" s="91" t="s">
        <v>37716</v>
      </c>
      <c r="E7251" s="62" t="s">
        <v>31671</v>
      </c>
      <c r="F7251" s="62" t="s">
        <v>15764</v>
      </c>
    </row>
    <row r="7252" spans="1:6" x14ac:dyDescent="0.15">
      <c r="A7252" s="87" t="s">
        <v>3790</v>
      </c>
      <c r="B7252" s="91" t="s">
        <v>37717</v>
      </c>
      <c r="C7252" s="91" t="s">
        <v>37718</v>
      </c>
      <c r="D7252" s="91" t="s">
        <v>37719</v>
      </c>
      <c r="E7252" s="62" t="s">
        <v>31671</v>
      </c>
      <c r="F7252" s="62" t="s">
        <v>15764</v>
      </c>
    </row>
    <row r="7253" spans="1:6" x14ac:dyDescent="0.15">
      <c r="A7253" s="87" t="s">
        <v>3793</v>
      </c>
      <c r="B7253" s="91" t="s">
        <v>37720</v>
      </c>
      <c r="C7253" s="91" t="s">
        <v>37721</v>
      </c>
      <c r="D7253" s="91" t="s">
        <v>37722</v>
      </c>
      <c r="E7253" s="62" t="s">
        <v>31671</v>
      </c>
      <c r="F7253" s="62" t="s">
        <v>15764</v>
      </c>
    </row>
    <row r="7254" spans="1:6" x14ac:dyDescent="0.15">
      <c r="A7254" s="87" t="s">
        <v>3795</v>
      </c>
      <c r="B7254" s="91" t="s">
        <v>37723</v>
      </c>
      <c r="C7254" s="91" t="s">
        <v>37724</v>
      </c>
      <c r="D7254" s="91" t="s">
        <v>37725</v>
      </c>
      <c r="E7254" s="62" t="s">
        <v>31671</v>
      </c>
      <c r="F7254" s="62" t="s">
        <v>15764</v>
      </c>
    </row>
    <row r="7255" spans="1:6" x14ac:dyDescent="0.15">
      <c r="A7255" s="87" t="s">
        <v>3798</v>
      </c>
      <c r="B7255" s="91" t="s">
        <v>37726</v>
      </c>
      <c r="C7255" s="91" t="s">
        <v>37727</v>
      </c>
      <c r="D7255" s="91" t="s">
        <v>37728</v>
      </c>
      <c r="E7255" s="62" t="s">
        <v>31671</v>
      </c>
      <c r="F7255" s="62" t="s">
        <v>15764</v>
      </c>
    </row>
    <row r="7256" spans="1:6" x14ac:dyDescent="0.15">
      <c r="A7256" s="87" t="s">
        <v>3801</v>
      </c>
      <c r="B7256" s="91" t="s">
        <v>37729</v>
      </c>
      <c r="C7256" s="91" t="s">
        <v>37730</v>
      </c>
      <c r="D7256" s="91" t="s">
        <v>37731</v>
      </c>
      <c r="E7256" s="62" t="s">
        <v>31671</v>
      </c>
      <c r="F7256" s="62" t="s">
        <v>15764</v>
      </c>
    </row>
    <row r="7257" spans="1:6" x14ac:dyDescent="0.15">
      <c r="A7257" s="87" t="s">
        <v>3804</v>
      </c>
      <c r="B7257" s="91" t="s">
        <v>37732</v>
      </c>
      <c r="C7257" s="91" t="s">
        <v>37733</v>
      </c>
      <c r="D7257" s="91" t="s">
        <v>37734</v>
      </c>
      <c r="E7257" s="62" t="s">
        <v>31671</v>
      </c>
      <c r="F7257" s="62" t="s">
        <v>15764</v>
      </c>
    </row>
    <row r="7258" spans="1:6" x14ac:dyDescent="0.15">
      <c r="A7258" s="87" t="s">
        <v>3807</v>
      </c>
      <c r="B7258" s="91" t="s">
        <v>37735</v>
      </c>
      <c r="C7258" s="91" t="s">
        <v>37736</v>
      </c>
      <c r="D7258" s="91" t="s">
        <v>37737</v>
      </c>
      <c r="E7258" s="62" t="s">
        <v>31671</v>
      </c>
      <c r="F7258" s="62" t="s">
        <v>15764</v>
      </c>
    </row>
    <row r="7259" spans="1:6" x14ac:dyDescent="0.15">
      <c r="A7259" s="87" t="s">
        <v>3810</v>
      </c>
      <c r="B7259" s="91" t="s">
        <v>37738</v>
      </c>
      <c r="C7259" s="91" t="s">
        <v>37739</v>
      </c>
      <c r="D7259" s="91" t="s">
        <v>37740</v>
      </c>
      <c r="E7259" s="62" t="s">
        <v>31671</v>
      </c>
      <c r="F7259" s="62" t="s">
        <v>15764</v>
      </c>
    </row>
    <row r="7260" spans="1:6" x14ac:dyDescent="0.15">
      <c r="A7260" s="87" t="s">
        <v>3812</v>
      </c>
      <c r="B7260" s="91" t="s">
        <v>37741</v>
      </c>
      <c r="C7260" s="91" t="s">
        <v>37742</v>
      </c>
      <c r="D7260" s="91" t="s">
        <v>37743</v>
      </c>
      <c r="E7260" s="62" t="s">
        <v>31671</v>
      </c>
      <c r="F7260" s="62" t="s">
        <v>15764</v>
      </c>
    </row>
    <row r="7261" spans="1:6" x14ac:dyDescent="0.15">
      <c r="A7261" s="87" t="s">
        <v>3815</v>
      </c>
      <c r="B7261" s="91" t="s">
        <v>37744</v>
      </c>
      <c r="C7261" s="91" t="s">
        <v>37745</v>
      </c>
      <c r="D7261" s="91" t="s">
        <v>37746</v>
      </c>
      <c r="E7261" s="62" t="s">
        <v>31671</v>
      </c>
      <c r="F7261" s="62" t="s">
        <v>15764</v>
      </c>
    </row>
    <row r="7262" spans="1:6" x14ac:dyDescent="0.15">
      <c r="A7262" s="87" t="s">
        <v>3818</v>
      </c>
      <c r="B7262" s="91" t="s">
        <v>37747</v>
      </c>
      <c r="C7262" s="91" t="s">
        <v>37748</v>
      </c>
      <c r="D7262" s="91" t="s">
        <v>37749</v>
      </c>
      <c r="E7262" s="62" t="s">
        <v>31671</v>
      </c>
      <c r="F7262" s="62" t="s">
        <v>15764</v>
      </c>
    </row>
    <row r="7263" spans="1:6" x14ac:dyDescent="0.15">
      <c r="A7263" s="87" t="s">
        <v>3819</v>
      </c>
      <c r="B7263" s="91" t="s">
        <v>37750</v>
      </c>
      <c r="C7263" s="91" t="s">
        <v>37751</v>
      </c>
      <c r="D7263" s="91" t="s">
        <v>37752</v>
      </c>
      <c r="E7263" s="62" t="s">
        <v>31671</v>
      </c>
      <c r="F7263" s="62" t="s">
        <v>15764</v>
      </c>
    </row>
    <row r="7264" spans="1:6" x14ac:dyDescent="0.15">
      <c r="A7264" s="87" t="s">
        <v>3822</v>
      </c>
      <c r="B7264" s="91" t="s">
        <v>37753</v>
      </c>
      <c r="C7264" s="91" t="s">
        <v>37754</v>
      </c>
      <c r="D7264" s="91" t="s">
        <v>37755</v>
      </c>
      <c r="E7264" s="62" t="s">
        <v>31671</v>
      </c>
      <c r="F7264" s="62" t="s">
        <v>15764</v>
      </c>
    </row>
    <row r="7265" spans="1:6" x14ac:dyDescent="0.15">
      <c r="A7265" s="87" t="s">
        <v>3824</v>
      </c>
      <c r="B7265" s="91" t="s">
        <v>37756</v>
      </c>
      <c r="C7265" s="91" t="s">
        <v>37757</v>
      </c>
      <c r="D7265" s="91" t="s">
        <v>37758</v>
      </c>
      <c r="E7265" s="62" t="s">
        <v>31671</v>
      </c>
      <c r="F7265" s="62" t="s">
        <v>15764</v>
      </c>
    </row>
    <row r="7266" spans="1:6" x14ac:dyDescent="0.15">
      <c r="A7266" s="87" t="s">
        <v>3827</v>
      </c>
      <c r="B7266" s="91" t="s">
        <v>37759</v>
      </c>
      <c r="C7266" s="91" t="s">
        <v>37760</v>
      </c>
      <c r="D7266" s="91" t="s">
        <v>37761</v>
      </c>
      <c r="E7266" s="62" t="s">
        <v>31671</v>
      </c>
      <c r="F7266" s="62" t="s">
        <v>15764</v>
      </c>
    </row>
    <row r="7267" spans="1:6" x14ac:dyDescent="0.15">
      <c r="A7267" s="87" t="s">
        <v>3830</v>
      </c>
      <c r="B7267" s="91" t="s">
        <v>37762</v>
      </c>
      <c r="C7267" s="91" t="s">
        <v>37763</v>
      </c>
      <c r="D7267" s="91" t="s">
        <v>37764</v>
      </c>
      <c r="E7267" s="62" t="s">
        <v>31671</v>
      </c>
      <c r="F7267" s="62" t="s">
        <v>15764</v>
      </c>
    </row>
    <row r="7268" spans="1:6" x14ac:dyDescent="0.15">
      <c r="A7268" s="87" t="s">
        <v>3833</v>
      </c>
      <c r="B7268" s="91" t="s">
        <v>37765</v>
      </c>
      <c r="C7268" s="91" t="s">
        <v>37766</v>
      </c>
      <c r="D7268" s="91" t="s">
        <v>37767</v>
      </c>
      <c r="E7268" s="62" t="s">
        <v>31671</v>
      </c>
      <c r="F7268" s="62" t="s">
        <v>15764</v>
      </c>
    </row>
    <row r="7269" spans="1:6" x14ac:dyDescent="0.15">
      <c r="A7269" s="87" t="s">
        <v>3836</v>
      </c>
      <c r="B7269" s="91" t="s">
        <v>37768</v>
      </c>
      <c r="C7269" s="91" t="s">
        <v>37769</v>
      </c>
      <c r="D7269" s="91" t="s">
        <v>37770</v>
      </c>
      <c r="E7269" s="62" t="s">
        <v>31671</v>
      </c>
      <c r="F7269" s="62" t="s">
        <v>15764</v>
      </c>
    </row>
    <row r="7270" spans="1:6" x14ac:dyDescent="0.15">
      <c r="A7270" s="87" t="s">
        <v>3839</v>
      </c>
      <c r="B7270" s="91" t="s">
        <v>37771</v>
      </c>
      <c r="C7270" s="91" t="s">
        <v>37772</v>
      </c>
      <c r="D7270" s="91" t="s">
        <v>37773</v>
      </c>
      <c r="E7270" s="62" t="s">
        <v>31671</v>
      </c>
      <c r="F7270" s="62" t="s">
        <v>15764</v>
      </c>
    </row>
    <row r="7271" spans="1:6" x14ac:dyDescent="0.15">
      <c r="A7271" s="87" t="s">
        <v>3841</v>
      </c>
      <c r="B7271" s="91" t="s">
        <v>37774</v>
      </c>
      <c r="C7271" s="91" t="s">
        <v>37775</v>
      </c>
      <c r="D7271" s="91" t="s">
        <v>37776</v>
      </c>
      <c r="E7271" s="62" t="s">
        <v>31671</v>
      </c>
      <c r="F7271" s="62" t="s">
        <v>15764</v>
      </c>
    </row>
    <row r="7272" spans="1:6" x14ac:dyDescent="0.15">
      <c r="A7272" s="87" t="s">
        <v>3844</v>
      </c>
      <c r="B7272" s="91" t="s">
        <v>37777</v>
      </c>
      <c r="C7272" s="91" t="s">
        <v>37778</v>
      </c>
      <c r="D7272" s="91" t="s">
        <v>37779</v>
      </c>
      <c r="E7272" s="62" t="s">
        <v>31671</v>
      </c>
      <c r="F7272" s="62" t="s">
        <v>15764</v>
      </c>
    </row>
    <row r="7273" spans="1:6" x14ac:dyDescent="0.15">
      <c r="A7273" s="87" t="s">
        <v>3847</v>
      </c>
      <c r="B7273" s="91" t="s">
        <v>37780</v>
      </c>
      <c r="C7273" s="91" t="s">
        <v>37781</v>
      </c>
      <c r="D7273" s="91" t="s">
        <v>37782</v>
      </c>
      <c r="E7273" s="62" t="s">
        <v>31671</v>
      </c>
      <c r="F7273" s="62" t="s">
        <v>15764</v>
      </c>
    </row>
    <row r="7274" spans="1:6" x14ac:dyDescent="0.15">
      <c r="A7274" s="87" t="s">
        <v>3850</v>
      </c>
      <c r="B7274" s="91" t="s">
        <v>37783</v>
      </c>
      <c r="C7274" s="91" t="s">
        <v>37784</v>
      </c>
      <c r="D7274" s="91" t="s">
        <v>37785</v>
      </c>
      <c r="E7274" s="62" t="s">
        <v>31671</v>
      </c>
      <c r="F7274" s="62" t="s">
        <v>15764</v>
      </c>
    </row>
    <row r="7275" spans="1:6" x14ac:dyDescent="0.15">
      <c r="A7275" s="87" t="s">
        <v>8197</v>
      </c>
      <c r="B7275" s="91" t="s">
        <v>37786</v>
      </c>
      <c r="C7275" s="91" t="s">
        <v>37787</v>
      </c>
      <c r="D7275" s="91" t="s">
        <v>37788</v>
      </c>
      <c r="E7275" s="62" t="s">
        <v>31671</v>
      </c>
      <c r="F7275" s="62" t="s">
        <v>15768</v>
      </c>
    </row>
    <row r="7276" spans="1:6" x14ac:dyDescent="0.15">
      <c r="A7276" s="87" t="s">
        <v>8200</v>
      </c>
      <c r="B7276" s="91" t="s">
        <v>37789</v>
      </c>
      <c r="C7276" s="91" t="s">
        <v>37790</v>
      </c>
      <c r="D7276" s="91" t="s">
        <v>37791</v>
      </c>
      <c r="E7276" s="62" t="s">
        <v>31671</v>
      </c>
      <c r="F7276" s="62" t="s">
        <v>15768</v>
      </c>
    </row>
    <row r="7277" spans="1:6" x14ac:dyDescent="0.15">
      <c r="A7277" s="87" t="s">
        <v>8203</v>
      </c>
      <c r="B7277" s="91" t="s">
        <v>37792</v>
      </c>
      <c r="C7277" s="91" t="s">
        <v>37793</v>
      </c>
      <c r="D7277" s="91" t="s">
        <v>37794</v>
      </c>
      <c r="E7277" s="62" t="s">
        <v>31671</v>
      </c>
      <c r="F7277" s="62" t="s">
        <v>15768</v>
      </c>
    </row>
    <row r="7278" spans="1:6" x14ac:dyDescent="0.15">
      <c r="A7278" s="87" t="s">
        <v>8206</v>
      </c>
      <c r="B7278" s="91" t="s">
        <v>37795</v>
      </c>
      <c r="C7278" s="91" t="s">
        <v>37796</v>
      </c>
      <c r="D7278" s="91" t="s">
        <v>37797</v>
      </c>
      <c r="E7278" s="62" t="s">
        <v>31671</v>
      </c>
      <c r="F7278" s="62" t="s">
        <v>15768</v>
      </c>
    </row>
    <row r="7279" spans="1:6" x14ac:dyDescent="0.15">
      <c r="A7279" s="87" t="s">
        <v>8208</v>
      </c>
      <c r="B7279" s="91" t="s">
        <v>37798</v>
      </c>
      <c r="C7279" s="91" t="s">
        <v>37799</v>
      </c>
      <c r="D7279" s="91" t="s">
        <v>37800</v>
      </c>
      <c r="E7279" s="62" t="s">
        <v>31671</v>
      </c>
      <c r="F7279" s="62" t="s">
        <v>15768</v>
      </c>
    </row>
    <row r="7280" spans="1:6" x14ac:dyDescent="0.15">
      <c r="A7280" s="87" t="s">
        <v>8211</v>
      </c>
      <c r="B7280" s="91" t="s">
        <v>37801</v>
      </c>
      <c r="C7280" s="91" t="s">
        <v>37802</v>
      </c>
      <c r="D7280" s="91" t="s">
        <v>37803</v>
      </c>
      <c r="E7280" s="62" t="s">
        <v>31671</v>
      </c>
      <c r="F7280" s="62" t="s">
        <v>15768</v>
      </c>
    </row>
    <row r="7281" spans="1:6" x14ac:dyDescent="0.15">
      <c r="A7281" s="87" t="s">
        <v>8213</v>
      </c>
      <c r="B7281" s="91" t="s">
        <v>37804</v>
      </c>
      <c r="C7281" s="91" t="s">
        <v>37805</v>
      </c>
      <c r="D7281" s="91" t="s">
        <v>37806</v>
      </c>
      <c r="E7281" s="62" t="s">
        <v>31671</v>
      </c>
      <c r="F7281" s="62" t="s">
        <v>15768</v>
      </c>
    </row>
    <row r="7282" spans="1:6" x14ac:dyDescent="0.15">
      <c r="A7282" s="87" t="s">
        <v>8216</v>
      </c>
      <c r="B7282" s="91" t="s">
        <v>37807</v>
      </c>
      <c r="C7282" s="91" t="s">
        <v>37808</v>
      </c>
      <c r="D7282" s="91" t="s">
        <v>37809</v>
      </c>
      <c r="E7282" s="62" t="s">
        <v>31671</v>
      </c>
      <c r="F7282" s="62" t="s">
        <v>15768</v>
      </c>
    </row>
    <row r="7283" spans="1:6" x14ac:dyDescent="0.15">
      <c r="A7283" s="87" t="s">
        <v>2413</v>
      </c>
      <c r="B7283" s="91" t="s">
        <v>37810</v>
      </c>
      <c r="C7283" s="91" t="s">
        <v>37811</v>
      </c>
      <c r="D7283" s="91" t="s">
        <v>37812</v>
      </c>
      <c r="E7283" s="62" t="s">
        <v>31671</v>
      </c>
      <c r="F7283" s="62" t="s">
        <v>15764</v>
      </c>
    </row>
    <row r="7284" spans="1:6" x14ac:dyDescent="0.15">
      <c r="A7284" s="87" t="s">
        <v>1037</v>
      </c>
      <c r="B7284" s="91" t="s">
        <v>37813</v>
      </c>
      <c r="C7284" s="91" t="s">
        <v>37814</v>
      </c>
      <c r="D7284" s="91" t="s">
        <v>37815</v>
      </c>
      <c r="E7284" s="62" t="s">
        <v>31671</v>
      </c>
      <c r="F7284" s="62" t="s">
        <v>15764</v>
      </c>
    </row>
    <row r="7285" spans="1:6" x14ac:dyDescent="0.15">
      <c r="A7285" s="87" t="s">
        <v>1304</v>
      </c>
      <c r="B7285" s="91" t="s">
        <v>37816</v>
      </c>
      <c r="C7285" s="91" t="s">
        <v>37817</v>
      </c>
      <c r="D7285" s="91" t="s">
        <v>37818</v>
      </c>
      <c r="E7285" s="62" t="s">
        <v>31671</v>
      </c>
      <c r="F7285" s="62" t="s">
        <v>15764</v>
      </c>
    </row>
    <row r="7286" spans="1:6" x14ac:dyDescent="0.15">
      <c r="A7286" s="87" t="s">
        <v>2268</v>
      </c>
      <c r="B7286" s="91" t="s">
        <v>37819</v>
      </c>
      <c r="C7286" s="91" t="s">
        <v>37820</v>
      </c>
      <c r="D7286" s="91" t="s">
        <v>37821</v>
      </c>
      <c r="E7286" s="62" t="s">
        <v>31671</v>
      </c>
      <c r="F7286" s="62" t="s">
        <v>15764</v>
      </c>
    </row>
    <row r="7287" spans="1:6" x14ac:dyDescent="0.15">
      <c r="A7287" s="87" t="s">
        <v>1559</v>
      </c>
      <c r="B7287" s="91" t="s">
        <v>37822</v>
      </c>
      <c r="C7287" s="91" t="s">
        <v>37823</v>
      </c>
      <c r="D7287" s="91" t="s">
        <v>37824</v>
      </c>
      <c r="E7287" s="62" t="s">
        <v>31671</v>
      </c>
      <c r="F7287" s="62" t="s">
        <v>15764</v>
      </c>
    </row>
    <row r="7288" spans="1:6" x14ac:dyDescent="0.15">
      <c r="A7288" s="87" t="s">
        <v>2494</v>
      </c>
      <c r="B7288" s="91" t="s">
        <v>37825</v>
      </c>
      <c r="C7288" s="91" t="s">
        <v>37826</v>
      </c>
      <c r="D7288" s="91" t="s">
        <v>37827</v>
      </c>
      <c r="E7288" s="62" t="s">
        <v>31671</v>
      </c>
      <c r="F7288" s="62" t="s">
        <v>15764</v>
      </c>
    </row>
    <row r="7289" spans="1:6" x14ac:dyDescent="0.15">
      <c r="A7289" s="87" t="s">
        <v>1446</v>
      </c>
      <c r="B7289" s="91" t="s">
        <v>37828</v>
      </c>
      <c r="C7289" s="91" t="s">
        <v>37829</v>
      </c>
      <c r="D7289" s="91" t="s">
        <v>37830</v>
      </c>
      <c r="E7289" s="62" t="s">
        <v>31671</v>
      </c>
      <c r="F7289" s="62" t="s">
        <v>15764</v>
      </c>
    </row>
    <row r="7290" spans="1:6" x14ac:dyDescent="0.15">
      <c r="A7290" s="87" t="s">
        <v>859</v>
      </c>
      <c r="B7290" s="91" t="s">
        <v>37831</v>
      </c>
      <c r="C7290" s="91" t="s">
        <v>37832</v>
      </c>
      <c r="D7290" s="91" t="s">
        <v>37833</v>
      </c>
      <c r="E7290" s="62" t="s">
        <v>31671</v>
      </c>
      <c r="F7290" s="62" t="s">
        <v>15764</v>
      </c>
    </row>
    <row r="7291" spans="1:6" x14ac:dyDescent="0.15">
      <c r="A7291" s="87" t="s">
        <v>943</v>
      </c>
      <c r="B7291" s="91" t="s">
        <v>37834</v>
      </c>
      <c r="C7291" s="91" t="s">
        <v>37835</v>
      </c>
      <c r="D7291" s="91" t="s">
        <v>37836</v>
      </c>
      <c r="E7291" s="62" t="s">
        <v>31671</v>
      </c>
      <c r="F7291" s="62" t="s">
        <v>15764</v>
      </c>
    </row>
    <row r="7292" spans="1:6" x14ac:dyDescent="0.15">
      <c r="A7292" s="87" t="s">
        <v>2158</v>
      </c>
      <c r="B7292" s="91" t="s">
        <v>37837</v>
      </c>
      <c r="C7292" s="91" t="s">
        <v>37838</v>
      </c>
      <c r="D7292" s="91" t="s">
        <v>37839</v>
      </c>
      <c r="E7292" s="62" t="s">
        <v>31671</v>
      </c>
      <c r="F7292" s="62" t="s">
        <v>15764</v>
      </c>
    </row>
    <row r="7293" spans="1:6" x14ac:dyDescent="0.15">
      <c r="A7293" s="87" t="s">
        <v>1188</v>
      </c>
      <c r="B7293" s="91" t="s">
        <v>37840</v>
      </c>
      <c r="C7293" s="91" t="s">
        <v>37841</v>
      </c>
      <c r="D7293" s="91" t="s">
        <v>37842</v>
      </c>
      <c r="E7293" s="62" t="s">
        <v>31671</v>
      </c>
      <c r="F7293" s="62" t="s">
        <v>15764</v>
      </c>
    </row>
    <row r="7294" spans="1:6" x14ac:dyDescent="0.15">
      <c r="A7294" s="87" t="s">
        <v>2263</v>
      </c>
      <c r="B7294" s="91" t="s">
        <v>37843</v>
      </c>
      <c r="C7294" s="91" t="s">
        <v>37844</v>
      </c>
      <c r="D7294" s="91" t="s">
        <v>37845</v>
      </c>
      <c r="E7294" s="62" t="s">
        <v>31671</v>
      </c>
      <c r="F7294" s="62" t="s">
        <v>15764</v>
      </c>
    </row>
    <row r="7295" spans="1:6" x14ac:dyDescent="0.15">
      <c r="A7295" s="87" t="s">
        <v>2015</v>
      </c>
      <c r="B7295" s="91" t="s">
        <v>37846</v>
      </c>
      <c r="C7295" s="91" t="s">
        <v>37847</v>
      </c>
      <c r="D7295" s="91" t="s">
        <v>37848</v>
      </c>
      <c r="E7295" s="62" t="s">
        <v>31671</v>
      </c>
      <c r="F7295" s="62" t="s">
        <v>15764</v>
      </c>
    </row>
    <row r="7296" spans="1:6" x14ac:dyDescent="0.15">
      <c r="A7296" s="87" t="s">
        <v>2335</v>
      </c>
      <c r="B7296" s="91" t="s">
        <v>37849</v>
      </c>
      <c r="C7296" s="91" t="s">
        <v>37850</v>
      </c>
      <c r="D7296" s="91" t="s">
        <v>37851</v>
      </c>
      <c r="E7296" s="62" t="s">
        <v>31671</v>
      </c>
      <c r="F7296" s="62" t="s">
        <v>15764</v>
      </c>
    </row>
    <row r="7297" spans="1:6" x14ac:dyDescent="0.15">
      <c r="A7297" s="87" t="s">
        <v>1765</v>
      </c>
      <c r="B7297" s="91" t="s">
        <v>37852</v>
      </c>
      <c r="C7297" s="91" t="s">
        <v>37853</v>
      </c>
      <c r="D7297" s="91" t="s">
        <v>37854</v>
      </c>
      <c r="E7297" s="62" t="s">
        <v>31671</v>
      </c>
      <c r="F7297" s="62" t="s">
        <v>15764</v>
      </c>
    </row>
    <row r="7298" spans="1:6" x14ac:dyDescent="0.15">
      <c r="A7298" s="87" t="s">
        <v>1266</v>
      </c>
      <c r="B7298" s="91" t="s">
        <v>37855</v>
      </c>
      <c r="C7298" s="91" t="s">
        <v>37856</v>
      </c>
      <c r="D7298" s="91" t="s">
        <v>37857</v>
      </c>
      <c r="E7298" s="62" t="s">
        <v>31671</v>
      </c>
      <c r="F7298" s="62" t="s">
        <v>15764</v>
      </c>
    </row>
    <row r="7299" spans="1:6" x14ac:dyDescent="0.15">
      <c r="A7299" s="87" t="s">
        <v>1534</v>
      </c>
      <c r="B7299" s="91" t="s">
        <v>37858</v>
      </c>
      <c r="C7299" s="91" t="s">
        <v>37859</v>
      </c>
      <c r="D7299" s="91" t="s">
        <v>37860</v>
      </c>
      <c r="E7299" s="62" t="s">
        <v>31671</v>
      </c>
      <c r="F7299" s="62" t="s">
        <v>15764</v>
      </c>
    </row>
    <row r="7300" spans="1:6" x14ac:dyDescent="0.15">
      <c r="A7300" s="87" t="s">
        <v>2487</v>
      </c>
      <c r="B7300" s="91" t="s">
        <v>37861</v>
      </c>
      <c r="C7300" s="91" t="s">
        <v>37862</v>
      </c>
      <c r="D7300" s="91" t="s">
        <v>37863</v>
      </c>
      <c r="E7300" s="62" t="s">
        <v>31671</v>
      </c>
      <c r="F7300" s="62" t="s">
        <v>15764</v>
      </c>
    </row>
    <row r="7301" spans="1:6" x14ac:dyDescent="0.15">
      <c r="A7301" s="87" t="s">
        <v>844</v>
      </c>
      <c r="B7301" s="91" t="s">
        <v>37864</v>
      </c>
      <c r="C7301" s="91" t="s">
        <v>37865</v>
      </c>
      <c r="D7301" s="91" t="s">
        <v>37866</v>
      </c>
      <c r="E7301" s="62" t="s">
        <v>31671</v>
      </c>
      <c r="F7301" s="62" t="s">
        <v>15764</v>
      </c>
    </row>
    <row r="7302" spans="1:6" x14ac:dyDescent="0.15">
      <c r="A7302" s="87" t="s">
        <v>2006</v>
      </c>
      <c r="B7302" s="91" t="s">
        <v>37867</v>
      </c>
      <c r="C7302" s="91" t="s">
        <v>37868</v>
      </c>
      <c r="D7302" s="91" t="s">
        <v>37869</v>
      </c>
      <c r="E7302" s="62" t="s">
        <v>31671</v>
      </c>
      <c r="F7302" s="62" t="s">
        <v>15764</v>
      </c>
    </row>
    <row r="7303" spans="1:6" x14ac:dyDescent="0.15">
      <c r="A7303" s="87" t="s">
        <v>582</v>
      </c>
      <c r="B7303" s="91" t="s">
        <v>37870</v>
      </c>
      <c r="C7303" s="91" t="s">
        <v>37871</v>
      </c>
      <c r="D7303" s="91" t="s">
        <v>37872</v>
      </c>
      <c r="E7303" s="62" t="s">
        <v>31671</v>
      </c>
      <c r="F7303" s="62" t="s">
        <v>15764</v>
      </c>
    </row>
    <row r="7304" spans="1:6" x14ac:dyDescent="0.15">
      <c r="A7304" s="87" t="s">
        <v>990</v>
      </c>
      <c r="B7304" s="91" t="s">
        <v>37873</v>
      </c>
      <c r="C7304" s="91" t="s">
        <v>37874</v>
      </c>
      <c r="D7304" s="91" t="s">
        <v>37875</v>
      </c>
      <c r="E7304" s="62" t="s">
        <v>31671</v>
      </c>
      <c r="F7304" s="62" t="s">
        <v>15764</v>
      </c>
    </row>
    <row r="7305" spans="1:6" x14ac:dyDescent="0.15">
      <c r="A7305" s="87" t="s">
        <v>1961</v>
      </c>
      <c r="B7305" s="91" t="s">
        <v>37876</v>
      </c>
      <c r="C7305" s="91" t="s">
        <v>37877</v>
      </c>
      <c r="D7305" s="91" t="s">
        <v>37878</v>
      </c>
      <c r="E7305" s="62" t="s">
        <v>31671</v>
      </c>
      <c r="F7305" s="62" t="s">
        <v>15764</v>
      </c>
    </row>
    <row r="7306" spans="1:6" x14ac:dyDescent="0.15">
      <c r="A7306" s="87" t="s">
        <v>1916</v>
      </c>
      <c r="B7306" s="91" t="s">
        <v>37879</v>
      </c>
      <c r="C7306" s="91" t="s">
        <v>37880</v>
      </c>
      <c r="D7306" s="91" t="s">
        <v>37881</v>
      </c>
      <c r="E7306" s="62" t="s">
        <v>31671</v>
      </c>
      <c r="F7306" s="62" t="s">
        <v>15764</v>
      </c>
    </row>
    <row r="7307" spans="1:6" x14ac:dyDescent="0.15">
      <c r="A7307" s="87" t="s">
        <v>1919</v>
      </c>
      <c r="B7307" s="91" t="s">
        <v>37882</v>
      </c>
      <c r="C7307" s="91" t="s">
        <v>37883</v>
      </c>
      <c r="D7307" s="91" t="s">
        <v>37884</v>
      </c>
      <c r="E7307" s="62" t="s">
        <v>31671</v>
      </c>
      <c r="F7307" s="62" t="s">
        <v>15764</v>
      </c>
    </row>
    <row r="7308" spans="1:6" x14ac:dyDescent="0.15">
      <c r="A7308" s="87" t="s">
        <v>1880</v>
      </c>
      <c r="B7308" s="91" t="s">
        <v>37885</v>
      </c>
      <c r="C7308" s="91" t="s">
        <v>37886</v>
      </c>
      <c r="D7308" s="91" t="s">
        <v>37887</v>
      </c>
      <c r="E7308" s="62" t="s">
        <v>31671</v>
      </c>
      <c r="F7308" s="62" t="s">
        <v>15764</v>
      </c>
    </row>
    <row r="7309" spans="1:6" x14ac:dyDescent="0.15">
      <c r="A7309" s="87" t="s">
        <v>1886</v>
      </c>
      <c r="B7309" s="91" t="s">
        <v>37888</v>
      </c>
      <c r="C7309" s="91" t="s">
        <v>37889</v>
      </c>
      <c r="D7309" s="91" t="s">
        <v>37890</v>
      </c>
      <c r="E7309" s="62" t="s">
        <v>31671</v>
      </c>
      <c r="F7309" s="62" t="s">
        <v>15764</v>
      </c>
    </row>
    <row r="7310" spans="1:6" x14ac:dyDescent="0.15">
      <c r="A7310" s="87" t="s">
        <v>1922</v>
      </c>
      <c r="B7310" s="91" t="s">
        <v>37891</v>
      </c>
      <c r="C7310" s="91" t="s">
        <v>37892</v>
      </c>
      <c r="D7310" s="91" t="s">
        <v>37893</v>
      </c>
      <c r="E7310" s="62" t="s">
        <v>31671</v>
      </c>
      <c r="F7310" s="62" t="s">
        <v>15764</v>
      </c>
    </row>
    <row r="7311" spans="1:6" x14ac:dyDescent="0.15">
      <c r="A7311" s="87" t="s">
        <v>1925</v>
      </c>
      <c r="B7311" s="91" t="s">
        <v>37894</v>
      </c>
      <c r="C7311" s="91" t="s">
        <v>37895</v>
      </c>
      <c r="D7311" s="91" t="s">
        <v>37896</v>
      </c>
      <c r="E7311" s="62" t="s">
        <v>31671</v>
      </c>
      <c r="F7311" s="62" t="s">
        <v>15764</v>
      </c>
    </row>
    <row r="7312" spans="1:6" x14ac:dyDescent="0.15">
      <c r="A7312" s="87" t="s">
        <v>2069</v>
      </c>
      <c r="B7312" s="91" t="s">
        <v>37897</v>
      </c>
      <c r="C7312" s="91" t="s">
        <v>37898</v>
      </c>
      <c r="D7312" s="91" t="s">
        <v>37899</v>
      </c>
      <c r="E7312" s="62" t="s">
        <v>31671</v>
      </c>
      <c r="F7312" s="62" t="s">
        <v>15764</v>
      </c>
    </row>
    <row r="7313" spans="1:6" x14ac:dyDescent="0.15">
      <c r="A7313" s="87" t="s">
        <v>1386</v>
      </c>
      <c r="B7313" s="91" t="s">
        <v>37900</v>
      </c>
      <c r="C7313" s="91" t="s">
        <v>37901</v>
      </c>
      <c r="D7313" s="91" t="s">
        <v>37902</v>
      </c>
      <c r="E7313" s="62" t="s">
        <v>31671</v>
      </c>
      <c r="F7313" s="62" t="s">
        <v>15764</v>
      </c>
    </row>
    <row r="7314" spans="1:6" x14ac:dyDescent="0.15">
      <c r="A7314" s="87" t="s">
        <v>1061</v>
      </c>
      <c r="B7314" s="91" t="s">
        <v>37903</v>
      </c>
      <c r="C7314" s="91" t="s">
        <v>37904</v>
      </c>
      <c r="D7314" s="91" t="s">
        <v>37905</v>
      </c>
      <c r="E7314" s="62" t="s">
        <v>31671</v>
      </c>
      <c r="F7314" s="62" t="s">
        <v>15764</v>
      </c>
    </row>
    <row r="7315" spans="1:6" x14ac:dyDescent="0.15">
      <c r="A7315" s="87" t="s">
        <v>880</v>
      </c>
      <c r="B7315" s="91" t="s">
        <v>37906</v>
      </c>
      <c r="C7315" s="91" t="s">
        <v>37907</v>
      </c>
      <c r="D7315" s="91" t="s">
        <v>37908</v>
      </c>
      <c r="E7315" s="62" t="s">
        <v>31671</v>
      </c>
      <c r="F7315" s="62" t="s">
        <v>15764</v>
      </c>
    </row>
    <row r="7316" spans="1:6" x14ac:dyDescent="0.15">
      <c r="A7316" s="87" t="s">
        <v>2488</v>
      </c>
      <c r="B7316" s="91" t="s">
        <v>37909</v>
      </c>
      <c r="C7316" s="91" t="s">
        <v>37910</v>
      </c>
      <c r="D7316" s="91" t="s">
        <v>37911</v>
      </c>
      <c r="E7316" s="62" t="s">
        <v>31671</v>
      </c>
      <c r="F7316" s="62" t="s">
        <v>15764</v>
      </c>
    </row>
    <row r="7317" spans="1:6" x14ac:dyDescent="0.15">
      <c r="A7317" s="87" t="s">
        <v>2380</v>
      </c>
      <c r="B7317" s="91" t="s">
        <v>37912</v>
      </c>
      <c r="C7317" s="91" t="s">
        <v>37913</v>
      </c>
      <c r="D7317" s="91" t="s">
        <v>37914</v>
      </c>
      <c r="E7317" s="62" t="s">
        <v>31671</v>
      </c>
      <c r="F7317" s="62" t="s">
        <v>15764</v>
      </c>
    </row>
    <row r="7318" spans="1:6" x14ac:dyDescent="0.15">
      <c r="A7318" s="87" t="s">
        <v>907</v>
      </c>
      <c r="B7318" s="91" t="s">
        <v>37915</v>
      </c>
      <c r="C7318" s="91" t="s">
        <v>37916</v>
      </c>
      <c r="D7318" s="91" t="s">
        <v>37917</v>
      </c>
      <c r="E7318" s="62" t="s">
        <v>31671</v>
      </c>
      <c r="F7318" s="62" t="s">
        <v>15764</v>
      </c>
    </row>
    <row r="7319" spans="1:6" x14ac:dyDescent="0.15">
      <c r="A7319" s="87" t="s">
        <v>642</v>
      </c>
      <c r="B7319" s="91" t="s">
        <v>37918</v>
      </c>
      <c r="C7319" s="91" t="s">
        <v>37919</v>
      </c>
      <c r="D7319" s="91" t="s">
        <v>37920</v>
      </c>
      <c r="E7319" s="62" t="s">
        <v>31671</v>
      </c>
      <c r="F7319" s="62" t="s">
        <v>15764</v>
      </c>
    </row>
    <row r="7320" spans="1:6" x14ac:dyDescent="0.15">
      <c r="A7320" s="87" t="s">
        <v>2802</v>
      </c>
      <c r="B7320" s="91" t="s">
        <v>37921</v>
      </c>
      <c r="C7320" s="91" t="s">
        <v>37922</v>
      </c>
      <c r="D7320" s="91" t="s">
        <v>37923</v>
      </c>
      <c r="E7320" s="62" t="s">
        <v>31671</v>
      </c>
      <c r="F7320" s="62" t="s">
        <v>15764</v>
      </c>
    </row>
    <row r="7321" spans="1:6" x14ac:dyDescent="0.15">
      <c r="A7321" s="87" t="s">
        <v>2678</v>
      </c>
      <c r="B7321" s="91" t="s">
        <v>37924</v>
      </c>
      <c r="C7321" s="91" t="s">
        <v>37925</v>
      </c>
      <c r="D7321" s="91" t="s">
        <v>37926</v>
      </c>
      <c r="E7321" s="62" t="s">
        <v>31671</v>
      </c>
      <c r="F7321" s="62" t="s">
        <v>15764</v>
      </c>
    </row>
    <row r="7322" spans="1:6" x14ac:dyDescent="0.15">
      <c r="A7322" s="87" t="s">
        <v>2072</v>
      </c>
      <c r="B7322" s="91" t="s">
        <v>37927</v>
      </c>
      <c r="C7322" s="91" t="s">
        <v>37928</v>
      </c>
      <c r="D7322" s="91" t="s">
        <v>37929</v>
      </c>
      <c r="E7322" s="62" t="s">
        <v>31671</v>
      </c>
      <c r="F7322" s="62" t="s">
        <v>15764</v>
      </c>
    </row>
    <row r="7323" spans="1:6" x14ac:dyDescent="0.15">
      <c r="A7323" s="87" t="s">
        <v>645</v>
      </c>
      <c r="B7323" s="91" t="s">
        <v>37930</v>
      </c>
      <c r="C7323" s="91" t="s">
        <v>37931</v>
      </c>
      <c r="D7323" s="91" t="s">
        <v>37932</v>
      </c>
      <c r="E7323" s="62" t="s">
        <v>31671</v>
      </c>
      <c r="F7323" s="62" t="s">
        <v>15764</v>
      </c>
    </row>
    <row r="7324" spans="1:6" x14ac:dyDescent="0.15">
      <c r="A7324" s="87" t="s">
        <v>2672</v>
      </c>
      <c r="B7324" s="91" t="s">
        <v>37933</v>
      </c>
      <c r="C7324" s="91" t="s">
        <v>37934</v>
      </c>
      <c r="D7324" s="91" t="s">
        <v>37935</v>
      </c>
      <c r="E7324" s="62" t="s">
        <v>31671</v>
      </c>
      <c r="F7324" s="62" t="s">
        <v>15764</v>
      </c>
    </row>
    <row r="7325" spans="1:6" x14ac:dyDescent="0.15">
      <c r="A7325" s="87" t="s">
        <v>2954</v>
      </c>
      <c r="B7325" s="91" t="s">
        <v>37936</v>
      </c>
      <c r="C7325" s="91" t="s">
        <v>37937</v>
      </c>
      <c r="D7325" s="91" t="s">
        <v>37938</v>
      </c>
      <c r="E7325" s="62" t="s">
        <v>31671</v>
      </c>
      <c r="F7325" s="62" t="s">
        <v>15764</v>
      </c>
    </row>
    <row r="7326" spans="1:6" x14ac:dyDescent="0.15">
      <c r="A7326" s="87" t="s">
        <v>913</v>
      </c>
      <c r="B7326" s="91" t="s">
        <v>37939</v>
      </c>
      <c r="C7326" s="91" t="s">
        <v>37940</v>
      </c>
      <c r="D7326" s="91" t="s">
        <v>37941</v>
      </c>
      <c r="E7326" s="62" t="s">
        <v>31671</v>
      </c>
      <c r="F7326" s="62" t="s">
        <v>15764</v>
      </c>
    </row>
    <row r="7327" spans="1:6" x14ac:dyDescent="0.15">
      <c r="A7327" s="87" t="s">
        <v>648</v>
      </c>
      <c r="B7327" s="91" t="s">
        <v>37942</v>
      </c>
      <c r="C7327" s="91" t="s">
        <v>37943</v>
      </c>
      <c r="D7327" s="91" t="s">
        <v>37944</v>
      </c>
      <c r="E7327" s="62" t="s">
        <v>31671</v>
      </c>
      <c r="F7327" s="62" t="s">
        <v>15764</v>
      </c>
    </row>
    <row r="7328" spans="1:6" x14ac:dyDescent="0.15">
      <c r="A7328" s="87" t="s">
        <v>2058</v>
      </c>
      <c r="B7328" s="91" t="s">
        <v>37945</v>
      </c>
      <c r="C7328" s="91" t="s">
        <v>37946</v>
      </c>
      <c r="D7328" s="91" t="s">
        <v>37947</v>
      </c>
      <c r="E7328" s="62" t="s">
        <v>31671</v>
      </c>
      <c r="F7328" s="62" t="s">
        <v>15764</v>
      </c>
    </row>
    <row r="7329" spans="1:6" x14ac:dyDescent="0.15">
      <c r="A7329" s="87" t="s">
        <v>2081</v>
      </c>
      <c r="B7329" s="91" t="s">
        <v>37948</v>
      </c>
      <c r="C7329" s="91" t="s">
        <v>37949</v>
      </c>
      <c r="D7329" s="91" t="s">
        <v>37950</v>
      </c>
      <c r="E7329" s="62" t="s">
        <v>31671</v>
      </c>
      <c r="F7329" s="62" t="s">
        <v>15764</v>
      </c>
    </row>
    <row r="7330" spans="1:6" x14ac:dyDescent="0.15">
      <c r="A7330" s="87" t="s">
        <v>1118</v>
      </c>
      <c r="B7330" s="91" t="s">
        <v>37951</v>
      </c>
      <c r="C7330" s="91" t="s">
        <v>37952</v>
      </c>
      <c r="D7330" s="91" t="s">
        <v>37953</v>
      </c>
      <c r="E7330" s="62" t="s">
        <v>31671</v>
      </c>
      <c r="F7330" s="62" t="s">
        <v>15764</v>
      </c>
    </row>
    <row r="7331" spans="1:6" x14ac:dyDescent="0.15">
      <c r="A7331" s="87" t="s">
        <v>2610</v>
      </c>
      <c r="B7331" s="91" t="s">
        <v>37954</v>
      </c>
      <c r="C7331" s="91" t="s">
        <v>37955</v>
      </c>
      <c r="D7331" s="91" t="s">
        <v>37956</v>
      </c>
      <c r="E7331" s="62" t="s">
        <v>31671</v>
      </c>
      <c r="F7331" s="62" t="s">
        <v>15764</v>
      </c>
    </row>
    <row r="7332" spans="1:6" x14ac:dyDescent="0.15">
      <c r="A7332" s="87" t="s">
        <v>2443</v>
      </c>
      <c r="B7332" s="91" t="s">
        <v>37957</v>
      </c>
      <c r="C7332" s="91" t="s">
        <v>37958</v>
      </c>
      <c r="D7332" s="91" t="s">
        <v>37959</v>
      </c>
      <c r="E7332" s="62" t="s">
        <v>31671</v>
      </c>
      <c r="F7332" s="62" t="s">
        <v>15764</v>
      </c>
    </row>
    <row r="7333" spans="1:6" x14ac:dyDescent="0.15">
      <c r="A7333" s="87" t="s">
        <v>2790</v>
      </c>
      <c r="B7333" s="91" t="s">
        <v>37960</v>
      </c>
      <c r="C7333" s="91" t="s">
        <v>37961</v>
      </c>
      <c r="D7333" s="91" t="s">
        <v>37962</v>
      </c>
      <c r="E7333" s="62" t="s">
        <v>31671</v>
      </c>
      <c r="F7333" s="62" t="s">
        <v>15764</v>
      </c>
    </row>
    <row r="7334" spans="1:6" x14ac:dyDescent="0.15">
      <c r="A7334" s="87" t="s">
        <v>1138</v>
      </c>
      <c r="B7334" s="91" t="s">
        <v>37963</v>
      </c>
      <c r="C7334" s="91" t="s">
        <v>37964</v>
      </c>
      <c r="D7334" s="91" t="s">
        <v>37965</v>
      </c>
      <c r="E7334" s="62" t="s">
        <v>31671</v>
      </c>
      <c r="F7334" s="62" t="s">
        <v>15764</v>
      </c>
    </row>
    <row r="7335" spans="1:6" x14ac:dyDescent="0.15">
      <c r="A7335" s="87" t="s">
        <v>660</v>
      </c>
      <c r="B7335" s="91" t="s">
        <v>37966</v>
      </c>
      <c r="C7335" s="91" t="s">
        <v>37967</v>
      </c>
      <c r="D7335" s="91" t="s">
        <v>37968</v>
      </c>
      <c r="E7335" s="62" t="s">
        <v>31671</v>
      </c>
      <c r="F7335" s="62" t="s">
        <v>15764</v>
      </c>
    </row>
    <row r="7336" spans="1:6" x14ac:dyDescent="0.15">
      <c r="A7336" s="87" t="s">
        <v>2137</v>
      </c>
      <c r="B7336" s="91" t="s">
        <v>37969</v>
      </c>
      <c r="C7336" s="91" t="s">
        <v>37970</v>
      </c>
      <c r="D7336" s="91" t="s">
        <v>37971</v>
      </c>
      <c r="E7336" s="62" t="s">
        <v>31671</v>
      </c>
      <c r="F7336" s="62" t="s">
        <v>15764</v>
      </c>
    </row>
    <row r="7337" spans="1:6" x14ac:dyDescent="0.15">
      <c r="A7337" s="87" t="s">
        <v>1865</v>
      </c>
      <c r="B7337" s="91" t="s">
        <v>37972</v>
      </c>
      <c r="C7337" s="91" t="s">
        <v>37973</v>
      </c>
      <c r="D7337" s="91" t="s">
        <v>37974</v>
      </c>
      <c r="E7337" s="62" t="s">
        <v>31671</v>
      </c>
      <c r="F7337" s="62" t="s">
        <v>15764</v>
      </c>
    </row>
    <row r="7338" spans="1:6" x14ac:dyDescent="0.15">
      <c r="A7338" s="87" t="s">
        <v>1074</v>
      </c>
      <c r="B7338" s="91" t="s">
        <v>37975</v>
      </c>
      <c r="C7338" s="91" t="s">
        <v>37976</v>
      </c>
      <c r="D7338" s="91" t="s">
        <v>37977</v>
      </c>
      <c r="E7338" s="62" t="s">
        <v>31671</v>
      </c>
      <c r="F7338" s="62" t="s">
        <v>15764</v>
      </c>
    </row>
    <row r="7339" spans="1:6" x14ac:dyDescent="0.15">
      <c r="A7339" s="87" t="s">
        <v>847</v>
      </c>
      <c r="B7339" s="91" t="s">
        <v>37978</v>
      </c>
      <c r="C7339" s="91" t="s">
        <v>37979</v>
      </c>
      <c r="D7339" s="91" t="s">
        <v>37980</v>
      </c>
      <c r="E7339" s="62" t="s">
        <v>31671</v>
      </c>
      <c r="F7339" s="62" t="s">
        <v>15764</v>
      </c>
    </row>
    <row r="7340" spans="1:6" x14ac:dyDescent="0.15">
      <c r="A7340" s="87" t="s">
        <v>978</v>
      </c>
      <c r="B7340" s="91" t="s">
        <v>37981</v>
      </c>
      <c r="C7340" s="91" t="s">
        <v>37982</v>
      </c>
      <c r="D7340" s="91" t="s">
        <v>37983</v>
      </c>
      <c r="E7340" s="62" t="s">
        <v>31671</v>
      </c>
      <c r="F7340" s="62" t="s">
        <v>15764</v>
      </c>
    </row>
    <row r="7341" spans="1:6" x14ac:dyDescent="0.15">
      <c r="A7341" s="87" t="s">
        <v>1856</v>
      </c>
      <c r="B7341" s="91" t="s">
        <v>37984</v>
      </c>
      <c r="C7341" s="91" t="s">
        <v>37985</v>
      </c>
      <c r="D7341" s="91" t="s">
        <v>37986</v>
      </c>
      <c r="E7341" s="62" t="s">
        <v>31671</v>
      </c>
      <c r="F7341" s="62" t="s">
        <v>15764</v>
      </c>
    </row>
    <row r="7342" spans="1:6" x14ac:dyDescent="0.15">
      <c r="A7342" s="87" t="s">
        <v>1859</v>
      </c>
      <c r="B7342" s="91" t="s">
        <v>37987</v>
      </c>
      <c r="C7342" s="91" t="s">
        <v>37988</v>
      </c>
      <c r="D7342" s="91" t="s">
        <v>37989</v>
      </c>
      <c r="E7342" s="62" t="s">
        <v>31671</v>
      </c>
      <c r="F7342" s="62" t="s">
        <v>15764</v>
      </c>
    </row>
    <row r="7343" spans="1:6" x14ac:dyDescent="0.15">
      <c r="A7343" s="87" t="s">
        <v>3176</v>
      </c>
      <c r="B7343" s="91" t="s">
        <v>37990</v>
      </c>
      <c r="C7343" s="91" t="s">
        <v>37991</v>
      </c>
      <c r="D7343" s="91" t="s">
        <v>37992</v>
      </c>
      <c r="E7343" s="62" t="s">
        <v>31671</v>
      </c>
      <c r="F7343" s="62" t="s">
        <v>15764</v>
      </c>
    </row>
    <row r="7344" spans="1:6" x14ac:dyDescent="0.15">
      <c r="A7344" s="87" t="s">
        <v>3179</v>
      </c>
      <c r="B7344" s="91" t="s">
        <v>37993</v>
      </c>
      <c r="C7344" s="91" t="s">
        <v>37994</v>
      </c>
      <c r="D7344" s="91" t="s">
        <v>37995</v>
      </c>
      <c r="E7344" s="62" t="s">
        <v>31671</v>
      </c>
      <c r="F7344" s="62" t="s">
        <v>15764</v>
      </c>
    </row>
    <row r="7345" spans="1:6" x14ac:dyDescent="0.15">
      <c r="A7345" s="87" t="s">
        <v>3199</v>
      </c>
      <c r="B7345" s="91" t="s">
        <v>37996</v>
      </c>
      <c r="C7345" s="91" t="s">
        <v>37997</v>
      </c>
      <c r="D7345" s="91" t="s">
        <v>37998</v>
      </c>
      <c r="E7345" s="62" t="s">
        <v>31671</v>
      </c>
      <c r="F7345" s="62" t="s">
        <v>15764</v>
      </c>
    </row>
    <row r="7346" spans="1:6" x14ac:dyDescent="0.15">
      <c r="A7346" s="87" t="s">
        <v>3202</v>
      </c>
      <c r="B7346" s="91" t="s">
        <v>37999</v>
      </c>
      <c r="C7346" s="91" t="s">
        <v>38000</v>
      </c>
      <c r="D7346" s="91" t="s">
        <v>38001</v>
      </c>
      <c r="E7346" s="62" t="s">
        <v>31671</v>
      </c>
      <c r="F7346" s="62" t="s">
        <v>15764</v>
      </c>
    </row>
    <row r="7347" spans="1:6" x14ac:dyDescent="0.15">
      <c r="A7347" s="87" t="s">
        <v>3182</v>
      </c>
      <c r="B7347" s="91" t="s">
        <v>38002</v>
      </c>
      <c r="C7347" s="91" t="s">
        <v>38003</v>
      </c>
      <c r="D7347" s="91" t="s">
        <v>38004</v>
      </c>
      <c r="E7347" s="62" t="s">
        <v>31671</v>
      </c>
      <c r="F7347" s="62" t="s">
        <v>15764</v>
      </c>
    </row>
    <row r="7348" spans="1:6" x14ac:dyDescent="0.15">
      <c r="A7348" s="87" t="s">
        <v>3185</v>
      </c>
      <c r="B7348" s="91" t="s">
        <v>38005</v>
      </c>
      <c r="C7348" s="91" t="s">
        <v>38006</v>
      </c>
      <c r="D7348" s="91" t="s">
        <v>38007</v>
      </c>
      <c r="E7348" s="62" t="s">
        <v>31671</v>
      </c>
      <c r="F7348" s="62" t="s">
        <v>15764</v>
      </c>
    </row>
    <row r="7349" spans="1:6" x14ac:dyDescent="0.15">
      <c r="A7349" s="87" t="s">
        <v>3188</v>
      </c>
      <c r="B7349" s="91" t="s">
        <v>38008</v>
      </c>
      <c r="C7349" s="91" t="s">
        <v>38009</v>
      </c>
      <c r="D7349" s="91" t="s">
        <v>38010</v>
      </c>
      <c r="E7349" s="62" t="s">
        <v>31671</v>
      </c>
      <c r="F7349" s="62" t="s">
        <v>15764</v>
      </c>
    </row>
    <row r="7350" spans="1:6" x14ac:dyDescent="0.15">
      <c r="A7350" s="87" t="s">
        <v>3191</v>
      </c>
      <c r="B7350" s="91" t="s">
        <v>38011</v>
      </c>
      <c r="C7350" s="91" t="s">
        <v>38012</v>
      </c>
      <c r="D7350" s="91" t="s">
        <v>38013</v>
      </c>
      <c r="E7350" s="62" t="s">
        <v>31671</v>
      </c>
      <c r="F7350" s="62" t="s">
        <v>15764</v>
      </c>
    </row>
    <row r="7351" spans="1:6" x14ac:dyDescent="0.15">
      <c r="A7351" s="87" t="s">
        <v>3194</v>
      </c>
      <c r="B7351" s="91" t="s">
        <v>38014</v>
      </c>
      <c r="C7351" s="91" t="s">
        <v>38015</v>
      </c>
      <c r="D7351" s="91" t="s">
        <v>38016</v>
      </c>
      <c r="E7351" s="62" t="s">
        <v>31671</v>
      </c>
      <c r="F7351" s="62" t="s">
        <v>15764</v>
      </c>
    </row>
    <row r="7352" spans="1:6" x14ac:dyDescent="0.15">
      <c r="A7352" s="87" t="s">
        <v>663</v>
      </c>
      <c r="B7352" s="91" t="s">
        <v>38017</v>
      </c>
      <c r="C7352" s="91" t="s">
        <v>38018</v>
      </c>
      <c r="D7352" s="91" t="s">
        <v>38019</v>
      </c>
      <c r="E7352" s="62" t="s">
        <v>31671</v>
      </c>
      <c r="F7352" s="62" t="s">
        <v>15764</v>
      </c>
    </row>
    <row r="7353" spans="1:6" x14ac:dyDescent="0.15">
      <c r="A7353" s="87" t="s">
        <v>3117</v>
      </c>
      <c r="B7353" s="91" t="s">
        <v>38020</v>
      </c>
      <c r="C7353" s="91" t="s">
        <v>38021</v>
      </c>
      <c r="D7353" s="91" t="s">
        <v>38022</v>
      </c>
      <c r="E7353" s="62" t="s">
        <v>31671</v>
      </c>
      <c r="F7353" s="62" t="s">
        <v>15764</v>
      </c>
    </row>
    <row r="7354" spans="1:6" x14ac:dyDescent="0.15">
      <c r="A7354" s="87" t="s">
        <v>3130</v>
      </c>
      <c r="B7354" s="91" t="s">
        <v>38023</v>
      </c>
      <c r="C7354" s="91" t="s">
        <v>38024</v>
      </c>
      <c r="D7354" s="91" t="s">
        <v>38025</v>
      </c>
      <c r="E7354" s="62" t="s">
        <v>31671</v>
      </c>
      <c r="F7354" s="62" t="s">
        <v>15764</v>
      </c>
    </row>
    <row r="7355" spans="1:6" x14ac:dyDescent="0.15">
      <c r="A7355" s="87" t="s">
        <v>3133</v>
      </c>
      <c r="B7355" s="91" t="s">
        <v>38026</v>
      </c>
      <c r="C7355" s="91" t="s">
        <v>38027</v>
      </c>
      <c r="D7355" s="91" t="s">
        <v>38028</v>
      </c>
      <c r="E7355" s="62" t="s">
        <v>31671</v>
      </c>
      <c r="F7355" s="62" t="s">
        <v>15764</v>
      </c>
    </row>
    <row r="7356" spans="1:6" x14ac:dyDescent="0.15">
      <c r="A7356" s="87" t="s">
        <v>3141</v>
      </c>
      <c r="B7356" s="91" t="s">
        <v>38029</v>
      </c>
      <c r="C7356" s="91" t="s">
        <v>38030</v>
      </c>
      <c r="D7356" s="91" t="s">
        <v>38031</v>
      </c>
      <c r="E7356" s="62" t="s">
        <v>31671</v>
      </c>
      <c r="F7356" s="62" t="s">
        <v>15764</v>
      </c>
    </row>
    <row r="7357" spans="1:6" x14ac:dyDescent="0.15">
      <c r="A7357" s="87" t="s">
        <v>1032</v>
      </c>
      <c r="B7357" s="91" t="s">
        <v>38032</v>
      </c>
      <c r="C7357" s="91" t="s">
        <v>38033</v>
      </c>
      <c r="D7357" s="91" t="s">
        <v>38034</v>
      </c>
      <c r="E7357" s="62" t="s">
        <v>31671</v>
      </c>
      <c r="F7357" s="62" t="s">
        <v>15764</v>
      </c>
    </row>
    <row r="7358" spans="1:6" x14ac:dyDescent="0.15">
      <c r="A7358" s="87" t="s">
        <v>1375</v>
      </c>
      <c r="B7358" s="91" t="s">
        <v>38035</v>
      </c>
      <c r="C7358" s="91" t="s">
        <v>38036</v>
      </c>
      <c r="D7358" s="91" t="s">
        <v>38037</v>
      </c>
      <c r="E7358" s="62" t="s">
        <v>31671</v>
      </c>
      <c r="F7358" s="62" t="s">
        <v>15764</v>
      </c>
    </row>
    <row r="7359" spans="1:6" x14ac:dyDescent="0.15">
      <c r="A7359" s="87" t="s">
        <v>2690</v>
      </c>
      <c r="B7359" s="91" t="s">
        <v>38038</v>
      </c>
      <c r="C7359" s="91" t="s">
        <v>38039</v>
      </c>
      <c r="D7359" s="91" t="s">
        <v>38040</v>
      </c>
      <c r="E7359" s="62" t="s">
        <v>31671</v>
      </c>
      <c r="F7359" s="62" t="s">
        <v>15764</v>
      </c>
    </row>
    <row r="7360" spans="1:6" x14ac:dyDescent="0.15">
      <c r="A7360" s="87" t="s">
        <v>886</v>
      </c>
      <c r="B7360" s="91" t="s">
        <v>38041</v>
      </c>
      <c r="C7360" s="91" t="s">
        <v>38042</v>
      </c>
      <c r="D7360" s="91" t="s">
        <v>38043</v>
      </c>
      <c r="E7360" s="62" t="s">
        <v>31671</v>
      </c>
      <c r="F7360" s="62" t="s">
        <v>15764</v>
      </c>
    </row>
    <row r="7361" spans="1:6" x14ac:dyDescent="0.15">
      <c r="A7361" s="87" t="s">
        <v>2405</v>
      </c>
      <c r="B7361" s="91" t="s">
        <v>38044</v>
      </c>
      <c r="C7361" s="91" t="s">
        <v>38045</v>
      </c>
      <c r="D7361" s="91" t="s">
        <v>38046</v>
      </c>
      <c r="E7361" s="62" t="s">
        <v>31671</v>
      </c>
      <c r="F7361" s="62" t="s">
        <v>15764</v>
      </c>
    </row>
    <row r="7362" spans="1:6" x14ac:dyDescent="0.15">
      <c r="A7362" s="87" t="s">
        <v>895</v>
      </c>
      <c r="B7362" s="91" t="s">
        <v>38047</v>
      </c>
      <c r="C7362" s="91" t="s">
        <v>38048</v>
      </c>
      <c r="D7362" s="91" t="s">
        <v>38049</v>
      </c>
      <c r="E7362" s="62" t="s">
        <v>31671</v>
      </c>
      <c r="F7362" s="62" t="s">
        <v>15764</v>
      </c>
    </row>
    <row r="7363" spans="1:6" x14ac:dyDescent="0.15">
      <c r="A7363" s="87" t="s">
        <v>925</v>
      </c>
      <c r="B7363" s="91" t="s">
        <v>38050</v>
      </c>
      <c r="C7363" s="91" t="s">
        <v>38051</v>
      </c>
      <c r="D7363" s="91" t="s">
        <v>38052</v>
      </c>
      <c r="E7363" s="62" t="s">
        <v>31671</v>
      </c>
      <c r="F7363" s="62" t="s">
        <v>15764</v>
      </c>
    </row>
    <row r="7364" spans="1:6" x14ac:dyDescent="0.15">
      <c r="A7364" s="87" t="s">
        <v>928</v>
      </c>
      <c r="B7364" s="91" t="s">
        <v>38053</v>
      </c>
      <c r="C7364" s="91" t="s">
        <v>38054</v>
      </c>
      <c r="D7364" s="91" t="s">
        <v>38055</v>
      </c>
      <c r="E7364" s="62" t="s">
        <v>31671</v>
      </c>
      <c r="F7364" s="62" t="s">
        <v>15764</v>
      </c>
    </row>
    <row r="7365" spans="1:6" x14ac:dyDescent="0.15">
      <c r="A7365" s="87" t="s">
        <v>2210</v>
      </c>
      <c r="B7365" s="91" t="s">
        <v>38056</v>
      </c>
      <c r="C7365" s="91" t="s">
        <v>38057</v>
      </c>
      <c r="D7365" s="91" t="s">
        <v>38058</v>
      </c>
      <c r="E7365" s="62" t="s">
        <v>31671</v>
      </c>
      <c r="F7365" s="62" t="s">
        <v>15764</v>
      </c>
    </row>
    <row r="7366" spans="1:6" x14ac:dyDescent="0.15">
      <c r="A7366" s="87" t="s">
        <v>2907</v>
      </c>
      <c r="B7366" s="91" t="s">
        <v>38059</v>
      </c>
      <c r="C7366" s="91" t="s">
        <v>38060</v>
      </c>
      <c r="D7366" s="91" t="s">
        <v>38061</v>
      </c>
      <c r="E7366" s="62" t="s">
        <v>31671</v>
      </c>
      <c r="F7366" s="62" t="s">
        <v>15764</v>
      </c>
    </row>
    <row r="7367" spans="1:6" x14ac:dyDescent="0.15">
      <c r="A7367" s="87" t="s">
        <v>1135</v>
      </c>
      <c r="B7367" s="91" t="s">
        <v>38062</v>
      </c>
      <c r="C7367" s="91" t="s">
        <v>38063</v>
      </c>
      <c r="D7367" s="91" t="s">
        <v>38064</v>
      </c>
      <c r="E7367" s="62" t="s">
        <v>31671</v>
      </c>
      <c r="F7367" s="62" t="s">
        <v>15764</v>
      </c>
    </row>
    <row r="7368" spans="1:6" x14ac:dyDescent="0.15">
      <c r="A7368" s="87" t="s">
        <v>2831</v>
      </c>
      <c r="B7368" s="91" t="s">
        <v>38065</v>
      </c>
      <c r="C7368" s="91" t="s">
        <v>38066</v>
      </c>
      <c r="D7368" s="91" t="s">
        <v>38067</v>
      </c>
      <c r="E7368" s="62" t="s">
        <v>31671</v>
      </c>
      <c r="F7368" s="62" t="s">
        <v>15764</v>
      </c>
    </row>
    <row r="7369" spans="1:6" x14ac:dyDescent="0.15">
      <c r="A7369" s="87" t="s">
        <v>2834</v>
      </c>
      <c r="B7369" s="91" t="s">
        <v>38068</v>
      </c>
      <c r="C7369" s="91" t="s">
        <v>38069</v>
      </c>
      <c r="D7369" s="91" t="s">
        <v>38070</v>
      </c>
      <c r="E7369" s="62" t="s">
        <v>31671</v>
      </c>
      <c r="F7369" s="62" t="s">
        <v>15764</v>
      </c>
    </row>
    <row r="7370" spans="1:6" x14ac:dyDescent="0.15">
      <c r="A7370" s="87" t="s">
        <v>2837</v>
      </c>
      <c r="B7370" s="91" t="s">
        <v>38071</v>
      </c>
      <c r="C7370" s="91" t="s">
        <v>38072</v>
      </c>
      <c r="D7370" s="91" t="s">
        <v>38073</v>
      </c>
      <c r="E7370" s="62" t="s">
        <v>31671</v>
      </c>
      <c r="F7370" s="62" t="s">
        <v>15764</v>
      </c>
    </row>
    <row r="7371" spans="1:6" x14ac:dyDescent="0.15">
      <c r="A7371" s="87" t="s">
        <v>1720</v>
      </c>
      <c r="B7371" s="91" t="s">
        <v>38074</v>
      </c>
      <c r="C7371" s="91" t="s">
        <v>38075</v>
      </c>
      <c r="D7371" s="91" t="s">
        <v>38076</v>
      </c>
      <c r="E7371" s="62" t="s">
        <v>31671</v>
      </c>
      <c r="F7371" s="62" t="s">
        <v>15764</v>
      </c>
    </row>
    <row r="7372" spans="1:6" x14ac:dyDescent="0.15">
      <c r="A7372" s="87" t="s">
        <v>2796</v>
      </c>
      <c r="B7372" s="91" t="s">
        <v>38077</v>
      </c>
      <c r="C7372" s="91" t="s">
        <v>38078</v>
      </c>
      <c r="D7372" s="91" t="s">
        <v>38079</v>
      </c>
      <c r="E7372" s="62" t="s">
        <v>31671</v>
      </c>
      <c r="F7372" s="62" t="s">
        <v>15764</v>
      </c>
    </row>
    <row r="7373" spans="1:6" x14ac:dyDescent="0.15">
      <c r="A7373" s="87" t="s">
        <v>2622</v>
      </c>
      <c r="B7373" s="91" t="s">
        <v>38080</v>
      </c>
      <c r="C7373" s="91" t="s">
        <v>38081</v>
      </c>
      <c r="D7373" s="91" t="s">
        <v>38082</v>
      </c>
      <c r="E7373" s="62" t="s">
        <v>31671</v>
      </c>
      <c r="F7373" s="62" t="s">
        <v>15764</v>
      </c>
    </row>
    <row r="7374" spans="1:6" x14ac:dyDescent="0.15">
      <c r="A7374" s="87" t="s">
        <v>600</v>
      </c>
      <c r="B7374" s="91" t="s">
        <v>38083</v>
      </c>
      <c r="C7374" s="91" t="s">
        <v>38084</v>
      </c>
      <c r="D7374" s="91" t="s">
        <v>38085</v>
      </c>
      <c r="E7374" s="62" t="s">
        <v>31671</v>
      </c>
      <c r="F7374" s="62" t="s">
        <v>15764</v>
      </c>
    </row>
    <row r="7375" spans="1:6" x14ac:dyDescent="0.15">
      <c r="A7375" s="87" t="s">
        <v>672</v>
      </c>
      <c r="B7375" s="91" t="s">
        <v>38086</v>
      </c>
      <c r="C7375" s="91" t="s">
        <v>38087</v>
      </c>
      <c r="D7375" s="91" t="s">
        <v>38088</v>
      </c>
      <c r="E7375" s="62" t="s">
        <v>31671</v>
      </c>
      <c r="F7375" s="62" t="s">
        <v>15764</v>
      </c>
    </row>
    <row r="7376" spans="1:6" x14ac:dyDescent="0.15">
      <c r="A7376" s="87" t="s">
        <v>3024</v>
      </c>
      <c r="B7376" s="91" t="s">
        <v>38089</v>
      </c>
      <c r="C7376" s="91" t="s">
        <v>38090</v>
      </c>
      <c r="D7376" s="91" t="s">
        <v>38091</v>
      </c>
      <c r="E7376" s="62" t="s">
        <v>31671</v>
      </c>
      <c r="F7376" s="62" t="s">
        <v>15764</v>
      </c>
    </row>
    <row r="7377" spans="1:6" x14ac:dyDescent="0.15">
      <c r="A7377" s="87" t="s">
        <v>1059</v>
      </c>
      <c r="B7377" s="91" t="s">
        <v>38092</v>
      </c>
      <c r="C7377" s="91" t="s">
        <v>38093</v>
      </c>
      <c r="D7377" s="91" t="s">
        <v>38094</v>
      </c>
      <c r="E7377" s="62" t="s">
        <v>31671</v>
      </c>
      <c r="F7377" s="62" t="s">
        <v>15764</v>
      </c>
    </row>
    <row r="7378" spans="1:6" x14ac:dyDescent="0.15">
      <c r="A7378" s="87" t="s">
        <v>1982</v>
      </c>
      <c r="B7378" s="91" t="s">
        <v>38095</v>
      </c>
      <c r="C7378" s="91" t="s">
        <v>38096</v>
      </c>
      <c r="D7378" s="91" t="s">
        <v>38097</v>
      </c>
      <c r="E7378" s="62" t="s">
        <v>31671</v>
      </c>
      <c r="F7378" s="62" t="s">
        <v>15764</v>
      </c>
    </row>
    <row r="7379" spans="1:6" x14ac:dyDescent="0.15">
      <c r="A7379" s="87" t="s">
        <v>3153</v>
      </c>
      <c r="B7379" s="91" t="s">
        <v>38098</v>
      </c>
      <c r="C7379" s="91" t="s">
        <v>38099</v>
      </c>
      <c r="D7379" s="91" t="s">
        <v>38100</v>
      </c>
      <c r="E7379" s="62" t="s">
        <v>31671</v>
      </c>
      <c r="F7379" s="62" t="s">
        <v>15764</v>
      </c>
    </row>
    <row r="7380" spans="1:6" x14ac:dyDescent="0.15">
      <c r="A7380" s="87" t="s">
        <v>3156</v>
      </c>
      <c r="B7380" s="91" t="s">
        <v>38101</v>
      </c>
      <c r="C7380" s="91" t="s">
        <v>38102</v>
      </c>
      <c r="D7380" s="91" t="s">
        <v>38103</v>
      </c>
      <c r="E7380" s="62" t="s">
        <v>31671</v>
      </c>
      <c r="F7380" s="62" t="s">
        <v>15764</v>
      </c>
    </row>
    <row r="7381" spans="1:6" x14ac:dyDescent="0.15">
      <c r="A7381" s="87" t="s">
        <v>3173</v>
      </c>
      <c r="B7381" s="91" t="s">
        <v>38104</v>
      </c>
      <c r="C7381" s="91" t="s">
        <v>38105</v>
      </c>
      <c r="D7381" s="91" t="s">
        <v>38106</v>
      </c>
      <c r="E7381" s="62" t="s">
        <v>31671</v>
      </c>
      <c r="F7381" s="62" t="s">
        <v>15764</v>
      </c>
    </row>
    <row r="7382" spans="1:6" x14ac:dyDescent="0.15">
      <c r="A7382" s="87" t="s">
        <v>2078</v>
      </c>
      <c r="B7382" s="91" t="s">
        <v>38107</v>
      </c>
      <c r="C7382" s="91" t="s">
        <v>38108</v>
      </c>
      <c r="D7382" s="91" t="s">
        <v>38109</v>
      </c>
      <c r="E7382" s="62" t="s">
        <v>31671</v>
      </c>
      <c r="F7382" s="62" t="s">
        <v>15764</v>
      </c>
    </row>
    <row r="7383" spans="1:6" x14ac:dyDescent="0.15">
      <c r="A7383" s="87" t="s">
        <v>1985</v>
      </c>
      <c r="B7383" s="91" t="s">
        <v>38110</v>
      </c>
      <c r="C7383" s="91" t="s">
        <v>38111</v>
      </c>
      <c r="D7383" s="91" t="s">
        <v>38112</v>
      </c>
      <c r="E7383" s="62" t="s">
        <v>31671</v>
      </c>
      <c r="F7383" s="62" t="s">
        <v>15764</v>
      </c>
    </row>
    <row r="7384" spans="1:6" x14ac:dyDescent="0.15">
      <c r="A7384" s="87" t="s">
        <v>3036</v>
      </c>
      <c r="B7384" s="91" t="s">
        <v>38113</v>
      </c>
      <c r="C7384" s="91" t="s">
        <v>38114</v>
      </c>
      <c r="D7384" s="91" t="s">
        <v>38115</v>
      </c>
      <c r="E7384" s="62" t="s">
        <v>31671</v>
      </c>
      <c r="F7384" s="62" t="s">
        <v>15764</v>
      </c>
    </row>
    <row r="7385" spans="1:6" x14ac:dyDescent="0.15">
      <c r="A7385" s="87" t="s">
        <v>2153</v>
      </c>
      <c r="B7385" s="91" t="s">
        <v>38116</v>
      </c>
      <c r="C7385" s="91" t="s">
        <v>38117</v>
      </c>
      <c r="D7385" s="91" t="s">
        <v>38118</v>
      </c>
      <c r="E7385" s="62" t="s">
        <v>31671</v>
      </c>
      <c r="F7385" s="62" t="s">
        <v>15764</v>
      </c>
    </row>
    <row r="7386" spans="1:6" x14ac:dyDescent="0.15">
      <c r="A7386" s="87" t="s">
        <v>1005</v>
      </c>
      <c r="B7386" s="91" t="s">
        <v>38119</v>
      </c>
      <c r="C7386" s="91" t="s">
        <v>38120</v>
      </c>
      <c r="D7386" s="91" t="s">
        <v>38121</v>
      </c>
      <c r="E7386" s="62" t="s">
        <v>31671</v>
      </c>
      <c r="F7386" s="62" t="s">
        <v>15764</v>
      </c>
    </row>
    <row r="7387" spans="1:6" x14ac:dyDescent="0.15">
      <c r="A7387" s="87" t="s">
        <v>744</v>
      </c>
      <c r="B7387" s="91" t="s">
        <v>38122</v>
      </c>
      <c r="C7387" s="91" t="s">
        <v>38123</v>
      </c>
      <c r="D7387" s="91" t="s">
        <v>38124</v>
      </c>
      <c r="E7387" s="62" t="s">
        <v>31671</v>
      </c>
      <c r="F7387" s="62" t="s">
        <v>15764</v>
      </c>
    </row>
    <row r="7388" spans="1:6" x14ac:dyDescent="0.15">
      <c r="A7388" s="87" t="s">
        <v>678</v>
      </c>
      <c r="B7388" s="91" t="s">
        <v>38125</v>
      </c>
      <c r="C7388" s="91" t="s">
        <v>38126</v>
      </c>
      <c r="D7388" s="91" t="s">
        <v>38127</v>
      </c>
      <c r="E7388" s="62" t="s">
        <v>31671</v>
      </c>
      <c r="F7388" s="62" t="s">
        <v>15764</v>
      </c>
    </row>
    <row r="7389" spans="1:6" x14ac:dyDescent="0.15">
      <c r="A7389" s="87" t="s">
        <v>729</v>
      </c>
      <c r="B7389" s="91" t="s">
        <v>38128</v>
      </c>
      <c r="C7389" s="91" t="s">
        <v>38129</v>
      </c>
      <c r="D7389" s="91" t="s">
        <v>38130</v>
      </c>
      <c r="E7389" s="62" t="s">
        <v>31671</v>
      </c>
      <c r="F7389" s="62" t="s">
        <v>15764</v>
      </c>
    </row>
    <row r="7390" spans="1:6" x14ac:dyDescent="0.15">
      <c r="A7390" s="87" t="s">
        <v>681</v>
      </c>
      <c r="B7390" s="91" t="s">
        <v>38131</v>
      </c>
      <c r="C7390" s="91" t="s">
        <v>38132</v>
      </c>
      <c r="D7390" s="91" t="s">
        <v>38133</v>
      </c>
      <c r="E7390" s="62" t="s">
        <v>31671</v>
      </c>
      <c r="F7390" s="62" t="s">
        <v>15764</v>
      </c>
    </row>
    <row r="7391" spans="1:6" x14ac:dyDescent="0.15">
      <c r="A7391" s="87" t="s">
        <v>2840</v>
      </c>
      <c r="B7391" s="91" t="s">
        <v>38134</v>
      </c>
      <c r="C7391" s="91" t="s">
        <v>38135</v>
      </c>
      <c r="D7391" s="91" t="s">
        <v>38136</v>
      </c>
      <c r="E7391" s="62" t="s">
        <v>31671</v>
      </c>
      <c r="F7391" s="62" t="s">
        <v>15764</v>
      </c>
    </row>
    <row r="7392" spans="1:6" x14ac:dyDescent="0.15">
      <c r="A7392" s="87" t="s">
        <v>883</v>
      </c>
      <c r="B7392" s="91" t="s">
        <v>38137</v>
      </c>
      <c r="C7392" s="91" t="s">
        <v>38138</v>
      </c>
      <c r="D7392" s="91" t="s">
        <v>38139</v>
      </c>
      <c r="E7392" s="62" t="s">
        <v>31671</v>
      </c>
      <c r="F7392" s="62" t="s">
        <v>15764</v>
      </c>
    </row>
    <row r="7393" spans="1:6" x14ac:dyDescent="0.15">
      <c r="A7393" s="87" t="s">
        <v>1040</v>
      </c>
      <c r="B7393" s="91" t="s">
        <v>38140</v>
      </c>
      <c r="C7393" s="91" t="s">
        <v>38141</v>
      </c>
      <c r="D7393" s="91" t="s">
        <v>38142</v>
      </c>
      <c r="E7393" s="62" t="s">
        <v>31671</v>
      </c>
      <c r="F7393" s="62" t="s">
        <v>15764</v>
      </c>
    </row>
    <row r="7394" spans="1:6" x14ac:dyDescent="0.15">
      <c r="A7394" s="87" t="s">
        <v>684</v>
      </c>
      <c r="B7394" s="91" t="s">
        <v>38143</v>
      </c>
      <c r="C7394" s="91" t="s">
        <v>38144</v>
      </c>
      <c r="D7394" s="91" t="s">
        <v>38145</v>
      </c>
      <c r="E7394" s="62" t="s">
        <v>31671</v>
      </c>
      <c r="F7394" s="62" t="s">
        <v>15764</v>
      </c>
    </row>
    <row r="7395" spans="1:6" x14ac:dyDescent="0.15">
      <c r="A7395" s="87" t="s">
        <v>1043</v>
      </c>
      <c r="B7395" s="91" t="s">
        <v>38146</v>
      </c>
      <c r="C7395" s="91" t="s">
        <v>38147</v>
      </c>
      <c r="D7395" s="91" t="s">
        <v>38148</v>
      </c>
      <c r="E7395" s="62" t="s">
        <v>31671</v>
      </c>
      <c r="F7395" s="62" t="s">
        <v>15764</v>
      </c>
    </row>
    <row r="7396" spans="1:6" x14ac:dyDescent="0.15">
      <c r="A7396" s="87" t="s">
        <v>696</v>
      </c>
      <c r="B7396" s="91" t="s">
        <v>38149</v>
      </c>
      <c r="C7396" s="91" t="s">
        <v>38150</v>
      </c>
      <c r="D7396" s="91" t="s">
        <v>38151</v>
      </c>
      <c r="E7396" s="62" t="s">
        <v>31671</v>
      </c>
      <c r="F7396" s="62" t="s">
        <v>15764</v>
      </c>
    </row>
    <row r="7397" spans="1:6" x14ac:dyDescent="0.15">
      <c r="A7397" s="87" t="s">
        <v>850</v>
      </c>
      <c r="B7397" s="91" t="s">
        <v>38152</v>
      </c>
      <c r="C7397" s="91" t="s">
        <v>38153</v>
      </c>
      <c r="D7397" s="91" t="s">
        <v>38154</v>
      </c>
      <c r="E7397" s="62" t="s">
        <v>31671</v>
      </c>
      <c r="F7397" s="62" t="s">
        <v>15764</v>
      </c>
    </row>
    <row r="7398" spans="1:6" x14ac:dyDescent="0.15">
      <c r="A7398" s="87" t="s">
        <v>1307</v>
      </c>
      <c r="B7398" s="91" t="s">
        <v>38155</v>
      </c>
      <c r="C7398" s="91" t="s">
        <v>38156</v>
      </c>
      <c r="D7398" s="91" t="s">
        <v>38157</v>
      </c>
      <c r="E7398" s="62" t="s">
        <v>31671</v>
      </c>
      <c r="F7398" s="62" t="s">
        <v>15764</v>
      </c>
    </row>
    <row r="7399" spans="1:6" x14ac:dyDescent="0.15">
      <c r="A7399" s="87" t="s">
        <v>1630</v>
      </c>
      <c r="B7399" s="91" t="s">
        <v>38158</v>
      </c>
      <c r="C7399" s="91" t="s">
        <v>38159</v>
      </c>
      <c r="D7399" s="91" t="s">
        <v>38160</v>
      </c>
      <c r="E7399" s="62" t="s">
        <v>31671</v>
      </c>
      <c r="F7399" s="62" t="s">
        <v>15764</v>
      </c>
    </row>
    <row r="7400" spans="1:6" x14ac:dyDescent="0.15">
      <c r="A7400" s="87" t="s">
        <v>687</v>
      </c>
      <c r="B7400" s="91" t="s">
        <v>38161</v>
      </c>
      <c r="C7400" s="91" t="s">
        <v>38162</v>
      </c>
      <c r="D7400" s="91" t="s">
        <v>38163</v>
      </c>
      <c r="E7400" s="62" t="s">
        <v>31671</v>
      </c>
      <c r="F7400" s="62" t="s">
        <v>15764</v>
      </c>
    </row>
    <row r="7401" spans="1:6" x14ac:dyDescent="0.15">
      <c r="A7401" s="87" t="s">
        <v>2023</v>
      </c>
      <c r="B7401" s="91" t="s">
        <v>38164</v>
      </c>
      <c r="C7401" s="91" t="s">
        <v>38165</v>
      </c>
      <c r="D7401" s="91" t="s">
        <v>38166</v>
      </c>
      <c r="E7401" s="62" t="s">
        <v>31671</v>
      </c>
      <c r="F7401" s="62" t="s">
        <v>15764</v>
      </c>
    </row>
    <row r="7402" spans="1:6" x14ac:dyDescent="0.15">
      <c r="A7402" s="87" t="s">
        <v>690</v>
      </c>
      <c r="B7402" s="91" t="s">
        <v>38167</v>
      </c>
      <c r="C7402" s="91" t="s">
        <v>38168</v>
      </c>
      <c r="D7402" s="91" t="s">
        <v>38169</v>
      </c>
      <c r="E7402" s="62" t="s">
        <v>31671</v>
      </c>
      <c r="F7402" s="62" t="s">
        <v>15764</v>
      </c>
    </row>
    <row r="7403" spans="1:6" x14ac:dyDescent="0.15">
      <c r="A7403" s="87" t="s">
        <v>877</v>
      </c>
      <c r="B7403" s="91" t="s">
        <v>38170</v>
      </c>
      <c r="C7403" s="91" t="s">
        <v>38171</v>
      </c>
      <c r="D7403" s="91" t="s">
        <v>38172</v>
      </c>
      <c r="E7403" s="62" t="s">
        <v>31671</v>
      </c>
      <c r="F7403" s="62" t="s">
        <v>15764</v>
      </c>
    </row>
    <row r="7404" spans="1:6" x14ac:dyDescent="0.15">
      <c r="A7404" s="87" t="s">
        <v>892</v>
      </c>
      <c r="B7404" s="91" t="s">
        <v>38173</v>
      </c>
      <c r="C7404" s="91" t="s">
        <v>38174</v>
      </c>
      <c r="D7404" s="91" t="s">
        <v>38175</v>
      </c>
      <c r="E7404" s="62" t="s">
        <v>31671</v>
      </c>
      <c r="F7404" s="62" t="s">
        <v>15764</v>
      </c>
    </row>
    <row r="7405" spans="1:6" x14ac:dyDescent="0.15">
      <c r="A7405" s="87" t="s">
        <v>3144</v>
      </c>
      <c r="B7405" s="91" t="s">
        <v>38176</v>
      </c>
      <c r="C7405" s="91" t="s">
        <v>38177</v>
      </c>
      <c r="D7405" s="91" t="s">
        <v>38178</v>
      </c>
      <c r="E7405" s="62" t="s">
        <v>31671</v>
      </c>
      <c r="F7405" s="62" t="s">
        <v>15764</v>
      </c>
    </row>
    <row r="7406" spans="1:6" x14ac:dyDescent="0.15">
      <c r="A7406" s="87" t="s">
        <v>1475</v>
      </c>
      <c r="B7406" s="91" t="s">
        <v>38179</v>
      </c>
      <c r="C7406" s="91" t="s">
        <v>38180</v>
      </c>
      <c r="D7406" s="91" t="s">
        <v>38181</v>
      </c>
      <c r="E7406" s="62" t="s">
        <v>31671</v>
      </c>
      <c r="F7406" s="62" t="s">
        <v>15764</v>
      </c>
    </row>
    <row r="7407" spans="1:6" x14ac:dyDescent="0.15">
      <c r="A7407" s="87" t="s">
        <v>1301</v>
      </c>
      <c r="B7407" s="91" t="s">
        <v>38182</v>
      </c>
      <c r="C7407" s="91" t="s">
        <v>38183</v>
      </c>
      <c r="D7407" s="91" t="s">
        <v>38184</v>
      </c>
      <c r="E7407" s="62" t="s">
        <v>31671</v>
      </c>
      <c r="F7407" s="62" t="s">
        <v>15764</v>
      </c>
    </row>
    <row r="7408" spans="1:6" x14ac:dyDescent="0.15">
      <c r="A7408" s="87" t="s">
        <v>1756</v>
      </c>
      <c r="B7408" s="91" t="s">
        <v>38185</v>
      </c>
      <c r="C7408" s="91" t="s">
        <v>38186</v>
      </c>
      <c r="D7408" s="91" t="s">
        <v>38187</v>
      </c>
      <c r="E7408" s="62" t="s">
        <v>31671</v>
      </c>
      <c r="F7408" s="62" t="s">
        <v>15764</v>
      </c>
    </row>
    <row r="7409" spans="1:6" x14ac:dyDescent="0.15">
      <c r="A7409" s="87" t="s">
        <v>3147</v>
      </c>
      <c r="B7409" s="91" t="s">
        <v>38188</v>
      </c>
      <c r="C7409" s="91" t="s">
        <v>38189</v>
      </c>
      <c r="D7409" s="91" t="s">
        <v>38190</v>
      </c>
      <c r="E7409" s="62" t="s">
        <v>31671</v>
      </c>
      <c r="F7409" s="62" t="s">
        <v>15764</v>
      </c>
    </row>
    <row r="7410" spans="1:6" x14ac:dyDescent="0.15">
      <c r="A7410" s="87" t="s">
        <v>3027</v>
      </c>
      <c r="B7410" s="91" t="s">
        <v>38191</v>
      </c>
      <c r="C7410" s="91" t="s">
        <v>38192</v>
      </c>
      <c r="D7410" s="91" t="s">
        <v>38193</v>
      </c>
      <c r="E7410" s="62" t="s">
        <v>31671</v>
      </c>
      <c r="F7410" s="62" t="s">
        <v>15764</v>
      </c>
    </row>
    <row r="7411" spans="1:6" x14ac:dyDescent="0.15">
      <c r="A7411" s="87" t="s">
        <v>1813</v>
      </c>
      <c r="B7411" s="91" t="s">
        <v>38194</v>
      </c>
      <c r="C7411" s="91" t="s">
        <v>38195</v>
      </c>
      <c r="D7411" s="91" t="s">
        <v>38196</v>
      </c>
      <c r="E7411" s="62" t="s">
        <v>31671</v>
      </c>
      <c r="F7411" s="62" t="s">
        <v>15764</v>
      </c>
    </row>
    <row r="7412" spans="1:6" x14ac:dyDescent="0.15">
      <c r="A7412" s="87" t="s">
        <v>1815</v>
      </c>
      <c r="B7412" s="91" t="s">
        <v>38197</v>
      </c>
      <c r="C7412" s="91" t="s">
        <v>38198</v>
      </c>
      <c r="D7412" s="91" t="s">
        <v>38199</v>
      </c>
      <c r="E7412" s="62" t="s">
        <v>31671</v>
      </c>
      <c r="F7412" s="62" t="s">
        <v>15764</v>
      </c>
    </row>
    <row r="7413" spans="1:6" x14ac:dyDescent="0.15">
      <c r="A7413" s="87" t="s">
        <v>2782</v>
      </c>
      <c r="B7413" s="91" t="s">
        <v>38200</v>
      </c>
      <c r="C7413" s="91" t="s">
        <v>38201</v>
      </c>
      <c r="D7413" s="91" t="s">
        <v>38202</v>
      </c>
      <c r="E7413" s="62" t="s">
        <v>31671</v>
      </c>
      <c r="F7413" s="62" t="s">
        <v>15764</v>
      </c>
    </row>
    <row r="7414" spans="1:6" x14ac:dyDescent="0.15">
      <c r="A7414" s="87" t="s">
        <v>1998</v>
      </c>
      <c r="B7414" s="91" t="s">
        <v>38203</v>
      </c>
      <c r="C7414" s="91" t="s">
        <v>38204</v>
      </c>
      <c r="D7414" s="91" t="s">
        <v>38205</v>
      </c>
      <c r="E7414" s="62" t="s">
        <v>31671</v>
      </c>
      <c r="F7414" s="62" t="s">
        <v>15764</v>
      </c>
    </row>
    <row r="7415" spans="1:6" x14ac:dyDescent="0.15">
      <c r="A7415" s="87" t="s">
        <v>2558</v>
      </c>
      <c r="B7415" s="91" t="s">
        <v>38206</v>
      </c>
      <c r="C7415" s="91" t="s">
        <v>38207</v>
      </c>
      <c r="D7415" s="91" t="s">
        <v>38208</v>
      </c>
      <c r="E7415" s="62" t="s">
        <v>31671</v>
      </c>
      <c r="F7415" s="62" t="s">
        <v>15764</v>
      </c>
    </row>
    <row r="7416" spans="1:6" x14ac:dyDescent="0.15">
      <c r="A7416" s="87" t="s">
        <v>2684</v>
      </c>
      <c r="B7416" s="91" t="s">
        <v>38209</v>
      </c>
      <c r="C7416" s="91" t="s">
        <v>38210</v>
      </c>
      <c r="D7416" s="91" t="s">
        <v>38211</v>
      </c>
      <c r="E7416" s="62" t="s">
        <v>31671</v>
      </c>
      <c r="F7416" s="62" t="s">
        <v>15764</v>
      </c>
    </row>
    <row r="7417" spans="1:6" x14ac:dyDescent="0.15">
      <c r="A7417" s="87" t="s">
        <v>2811</v>
      </c>
      <c r="B7417" s="91" t="s">
        <v>38212</v>
      </c>
      <c r="C7417" s="91" t="s">
        <v>38213</v>
      </c>
      <c r="D7417" s="91" t="s">
        <v>38214</v>
      </c>
      <c r="E7417" s="62" t="s">
        <v>31671</v>
      </c>
      <c r="F7417" s="62" t="s">
        <v>15764</v>
      </c>
    </row>
    <row r="7418" spans="1:6" x14ac:dyDescent="0.15">
      <c r="A7418" s="87" t="s">
        <v>2808</v>
      </c>
      <c r="B7418" s="91" t="s">
        <v>38215</v>
      </c>
      <c r="C7418" s="91" t="s">
        <v>38216</v>
      </c>
      <c r="D7418" s="91" t="s">
        <v>38217</v>
      </c>
      <c r="E7418" s="62" t="s">
        <v>31671</v>
      </c>
      <c r="F7418" s="62" t="s">
        <v>15764</v>
      </c>
    </row>
    <row r="7419" spans="1:6" x14ac:dyDescent="0.15">
      <c r="A7419" s="87" t="s">
        <v>1046</v>
      </c>
      <c r="B7419" s="91" t="s">
        <v>38218</v>
      </c>
      <c r="C7419" s="91" t="s">
        <v>38219</v>
      </c>
      <c r="D7419" s="91" t="s">
        <v>38220</v>
      </c>
      <c r="E7419" s="62" t="s">
        <v>31671</v>
      </c>
      <c r="F7419" s="62" t="s">
        <v>15764</v>
      </c>
    </row>
    <row r="7420" spans="1:6" x14ac:dyDescent="0.15">
      <c r="A7420" s="87" t="s">
        <v>1780</v>
      </c>
      <c r="B7420" s="91" t="s">
        <v>38221</v>
      </c>
      <c r="C7420" s="91" t="s">
        <v>38222</v>
      </c>
      <c r="D7420" s="91" t="s">
        <v>38223</v>
      </c>
      <c r="E7420" s="62" t="s">
        <v>31671</v>
      </c>
      <c r="F7420" s="62" t="s">
        <v>15764</v>
      </c>
    </row>
    <row r="7421" spans="1:6" x14ac:dyDescent="0.15">
      <c r="A7421" s="87" t="s">
        <v>3042</v>
      </c>
      <c r="B7421" s="91" t="s">
        <v>38224</v>
      </c>
      <c r="C7421" s="91" t="s">
        <v>38225</v>
      </c>
      <c r="D7421" s="91" t="s">
        <v>38226</v>
      </c>
      <c r="E7421" s="62" t="s">
        <v>31671</v>
      </c>
      <c r="F7421" s="62" t="s">
        <v>15764</v>
      </c>
    </row>
    <row r="7422" spans="1:6" x14ac:dyDescent="0.15">
      <c r="A7422" s="87" t="s">
        <v>2146</v>
      </c>
      <c r="B7422" s="91" t="s">
        <v>38227</v>
      </c>
      <c r="C7422" s="91" t="s">
        <v>38228</v>
      </c>
      <c r="D7422" s="91" t="s">
        <v>38229</v>
      </c>
      <c r="E7422" s="62" t="s">
        <v>31671</v>
      </c>
      <c r="F7422" s="62" t="s">
        <v>15764</v>
      </c>
    </row>
    <row r="7423" spans="1:6" x14ac:dyDescent="0.15">
      <c r="A7423" s="87" t="s">
        <v>2933</v>
      </c>
      <c r="B7423" s="91" t="s">
        <v>38230</v>
      </c>
      <c r="C7423" s="91" t="s">
        <v>38231</v>
      </c>
      <c r="D7423" s="91" t="s">
        <v>38232</v>
      </c>
      <c r="E7423" s="62" t="s">
        <v>31671</v>
      </c>
      <c r="F7423" s="62" t="s">
        <v>15764</v>
      </c>
    </row>
    <row r="7424" spans="1:6" x14ac:dyDescent="0.15">
      <c r="A7424" s="87" t="s">
        <v>919</v>
      </c>
      <c r="B7424" s="91" t="s">
        <v>38233</v>
      </c>
      <c r="C7424" s="91" t="s">
        <v>38234</v>
      </c>
      <c r="D7424" s="91" t="s">
        <v>38235</v>
      </c>
      <c r="E7424" s="62" t="s">
        <v>31671</v>
      </c>
      <c r="F7424" s="62" t="s">
        <v>15764</v>
      </c>
    </row>
    <row r="7425" spans="1:6" x14ac:dyDescent="0.15">
      <c r="A7425" s="87" t="s">
        <v>2230</v>
      </c>
      <c r="B7425" s="91" t="s">
        <v>38236</v>
      </c>
      <c r="C7425" s="91" t="s">
        <v>38237</v>
      </c>
      <c r="D7425" s="91" t="s">
        <v>38238</v>
      </c>
      <c r="E7425" s="62" t="s">
        <v>31671</v>
      </c>
      <c r="F7425" s="62" t="s">
        <v>15764</v>
      </c>
    </row>
    <row r="7426" spans="1:6" x14ac:dyDescent="0.15">
      <c r="A7426" s="87" t="s">
        <v>1829</v>
      </c>
      <c r="B7426" s="91" t="s">
        <v>38239</v>
      </c>
      <c r="C7426" s="91" t="s">
        <v>38240</v>
      </c>
      <c r="D7426" s="91" t="s">
        <v>38241</v>
      </c>
      <c r="E7426" s="62" t="s">
        <v>31671</v>
      </c>
      <c r="F7426" s="62" t="s">
        <v>15764</v>
      </c>
    </row>
    <row r="7427" spans="1:6" x14ac:dyDescent="0.15">
      <c r="A7427" s="87" t="s">
        <v>856</v>
      </c>
      <c r="B7427" s="91" t="s">
        <v>38242</v>
      </c>
      <c r="C7427" s="91" t="s">
        <v>38243</v>
      </c>
      <c r="D7427" s="91" t="s">
        <v>38244</v>
      </c>
      <c r="E7427" s="62" t="s">
        <v>31671</v>
      </c>
      <c r="F7427" s="62" t="s">
        <v>15764</v>
      </c>
    </row>
    <row r="7428" spans="1:6" x14ac:dyDescent="0.15">
      <c r="A7428" s="87" t="s">
        <v>1444</v>
      </c>
      <c r="B7428" s="91" t="s">
        <v>38245</v>
      </c>
      <c r="C7428" s="91" t="s">
        <v>38246</v>
      </c>
      <c r="D7428" s="91" t="s">
        <v>38247</v>
      </c>
      <c r="E7428" s="62" t="s">
        <v>31671</v>
      </c>
      <c r="F7428" s="62" t="s">
        <v>15764</v>
      </c>
    </row>
    <row r="7429" spans="1:6" x14ac:dyDescent="0.15">
      <c r="A7429" s="87" t="s">
        <v>2111</v>
      </c>
      <c r="B7429" s="91" t="s">
        <v>38248</v>
      </c>
      <c r="C7429" s="91" t="s">
        <v>38249</v>
      </c>
      <c r="D7429" s="91" t="s">
        <v>38250</v>
      </c>
      <c r="E7429" s="62" t="s">
        <v>31671</v>
      </c>
      <c r="F7429" s="62" t="s">
        <v>15764</v>
      </c>
    </row>
    <row r="7430" spans="1:6" x14ac:dyDescent="0.15">
      <c r="A7430" s="87" t="s">
        <v>1260</v>
      </c>
      <c r="B7430" s="91" t="s">
        <v>38251</v>
      </c>
      <c r="C7430" s="91" t="s">
        <v>38252</v>
      </c>
      <c r="D7430" s="91" t="s">
        <v>38253</v>
      </c>
      <c r="E7430" s="62" t="s">
        <v>31671</v>
      </c>
      <c r="F7430" s="62" t="s">
        <v>15764</v>
      </c>
    </row>
    <row r="7431" spans="1:6" x14ac:dyDescent="0.15">
      <c r="A7431" s="87" t="s">
        <v>2814</v>
      </c>
      <c r="B7431" s="91" t="s">
        <v>38254</v>
      </c>
      <c r="C7431" s="91" t="s">
        <v>38255</v>
      </c>
      <c r="D7431" s="91" t="s">
        <v>38256</v>
      </c>
      <c r="E7431" s="62" t="s">
        <v>31671</v>
      </c>
      <c r="F7431" s="62" t="s">
        <v>15764</v>
      </c>
    </row>
    <row r="7432" spans="1:6" x14ac:dyDescent="0.15">
      <c r="A7432" s="87" t="s">
        <v>2681</v>
      </c>
      <c r="B7432" s="91" t="s">
        <v>38257</v>
      </c>
      <c r="C7432" s="91" t="s">
        <v>38258</v>
      </c>
      <c r="D7432" s="91" t="s">
        <v>38259</v>
      </c>
      <c r="E7432" s="62" t="s">
        <v>31671</v>
      </c>
      <c r="F7432" s="62" t="s">
        <v>15764</v>
      </c>
    </row>
    <row r="7433" spans="1:6" x14ac:dyDescent="0.15">
      <c r="A7433" s="87" t="s">
        <v>1441</v>
      </c>
      <c r="B7433" s="91" t="s">
        <v>38260</v>
      </c>
      <c r="C7433" s="91" t="s">
        <v>38261</v>
      </c>
      <c r="D7433" s="91" t="s">
        <v>38262</v>
      </c>
      <c r="E7433" s="62" t="s">
        <v>31671</v>
      </c>
      <c r="F7433" s="62" t="s">
        <v>15764</v>
      </c>
    </row>
    <row r="7434" spans="1:6" x14ac:dyDescent="0.15">
      <c r="A7434" s="87" t="s">
        <v>1703</v>
      </c>
      <c r="B7434" s="91" t="s">
        <v>38263</v>
      </c>
      <c r="C7434" s="91" t="s">
        <v>38264</v>
      </c>
      <c r="D7434" s="91" t="s">
        <v>38265</v>
      </c>
      <c r="E7434" s="62" t="s">
        <v>31671</v>
      </c>
      <c r="F7434" s="62" t="s">
        <v>15764</v>
      </c>
    </row>
    <row r="7435" spans="1:6" x14ac:dyDescent="0.15">
      <c r="A7435" s="87" t="s">
        <v>2976</v>
      </c>
      <c r="B7435" s="91" t="s">
        <v>38266</v>
      </c>
      <c r="C7435" s="91" t="s">
        <v>38267</v>
      </c>
      <c r="D7435" s="91" t="s">
        <v>38268</v>
      </c>
      <c r="E7435" s="62" t="s">
        <v>31671</v>
      </c>
      <c r="F7435" s="62" t="s">
        <v>15764</v>
      </c>
    </row>
    <row r="7436" spans="1:6" x14ac:dyDescent="0.15">
      <c r="A7436" s="87" t="s">
        <v>1398</v>
      </c>
      <c r="B7436" s="91" t="s">
        <v>38269</v>
      </c>
      <c r="C7436" s="91" t="s">
        <v>38270</v>
      </c>
      <c r="D7436" s="91" t="s">
        <v>38271</v>
      </c>
      <c r="E7436" s="62" t="s">
        <v>31671</v>
      </c>
      <c r="F7436" s="62" t="s">
        <v>15764</v>
      </c>
    </row>
    <row r="7437" spans="1:6" x14ac:dyDescent="0.15">
      <c r="A7437" s="87" t="s">
        <v>2865</v>
      </c>
      <c r="B7437" s="91" t="s">
        <v>38272</v>
      </c>
      <c r="C7437" s="91" t="s">
        <v>38273</v>
      </c>
      <c r="D7437" s="91" t="s">
        <v>38274</v>
      </c>
      <c r="E7437" s="62" t="s">
        <v>31671</v>
      </c>
      <c r="F7437" s="62" t="s">
        <v>15764</v>
      </c>
    </row>
    <row r="7438" spans="1:6" x14ac:dyDescent="0.15">
      <c r="A7438" s="87" t="s">
        <v>2459</v>
      </c>
      <c r="B7438" s="91" t="s">
        <v>38275</v>
      </c>
      <c r="C7438" s="91" t="s">
        <v>38276</v>
      </c>
      <c r="D7438" s="91" t="s">
        <v>38277</v>
      </c>
      <c r="E7438" s="62" t="s">
        <v>31671</v>
      </c>
      <c r="F7438" s="62" t="s">
        <v>15764</v>
      </c>
    </row>
    <row r="7439" spans="1:6" x14ac:dyDescent="0.15">
      <c r="A7439" s="87" t="s">
        <v>2456</v>
      </c>
      <c r="B7439" s="91" t="s">
        <v>38278</v>
      </c>
      <c r="C7439" s="91" t="s">
        <v>38279</v>
      </c>
      <c r="D7439" s="91" t="s">
        <v>38280</v>
      </c>
      <c r="E7439" s="62" t="s">
        <v>31671</v>
      </c>
      <c r="F7439" s="62" t="s">
        <v>15764</v>
      </c>
    </row>
    <row r="7440" spans="1:6" x14ac:dyDescent="0.15">
      <c r="A7440" s="87" t="s">
        <v>1742</v>
      </c>
      <c r="B7440" s="91" t="s">
        <v>38281</v>
      </c>
      <c r="C7440" s="91" t="s">
        <v>38282</v>
      </c>
      <c r="D7440" s="91" t="s">
        <v>38283</v>
      </c>
      <c r="E7440" s="62" t="s">
        <v>31671</v>
      </c>
      <c r="F7440" s="62" t="s">
        <v>15764</v>
      </c>
    </row>
    <row r="7441" spans="1:6" x14ac:dyDescent="0.15">
      <c r="A7441" s="87" t="s">
        <v>2108</v>
      </c>
      <c r="B7441" s="91" t="s">
        <v>38284</v>
      </c>
      <c r="C7441" s="91" t="s">
        <v>38285</v>
      </c>
      <c r="D7441" s="91" t="s">
        <v>38286</v>
      </c>
      <c r="E7441" s="62" t="s">
        <v>31671</v>
      </c>
      <c r="F7441" s="62" t="s">
        <v>15764</v>
      </c>
    </row>
    <row r="7442" spans="1:6" x14ac:dyDescent="0.15">
      <c r="A7442" s="87" t="s">
        <v>1126</v>
      </c>
      <c r="B7442" s="91" t="s">
        <v>38287</v>
      </c>
      <c r="C7442" s="91" t="s">
        <v>38288</v>
      </c>
      <c r="D7442" s="91" t="s">
        <v>38289</v>
      </c>
      <c r="E7442" s="62" t="s">
        <v>31671</v>
      </c>
      <c r="F7442" s="62" t="s">
        <v>15764</v>
      </c>
    </row>
    <row r="7443" spans="1:6" x14ac:dyDescent="0.15">
      <c r="A7443" s="87" t="s">
        <v>2687</v>
      </c>
      <c r="B7443" s="91" t="s">
        <v>38290</v>
      </c>
      <c r="C7443" s="91" t="s">
        <v>38291</v>
      </c>
      <c r="D7443" s="91" t="s">
        <v>38292</v>
      </c>
      <c r="E7443" s="62" t="s">
        <v>31671</v>
      </c>
      <c r="F7443" s="62" t="s">
        <v>15764</v>
      </c>
    </row>
    <row r="7444" spans="1:6" x14ac:dyDescent="0.15">
      <c r="A7444" s="87" t="s">
        <v>3088</v>
      </c>
      <c r="B7444" s="91" t="s">
        <v>38293</v>
      </c>
      <c r="C7444" s="91" t="s">
        <v>38294</v>
      </c>
      <c r="D7444" s="91" t="s">
        <v>38295</v>
      </c>
      <c r="E7444" s="62" t="s">
        <v>31671</v>
      </c>
      <c r="F7444" s="62" t="s">
        <v>15764</v>
      </c>
    </row>
    <row r="7445" spans="1:6" x14ac:dyDescent="0.15">
      <c r="A7445" s="87" t="s">
        <v>1553</v>
      </c>
      <c r="B7445" s="91" t="s">
        <v>38296</v>
      </c>
      <c r="C7445" s="91" t="s">
        <v>38297</v>
      </c>
      <c r="D7445" s="91" t="s">
        <v>38298</v>
      </c>
      <c r="E7445" s="62" t="s">
        <v>31671</v>
      </c>
      <c r="F7445" s="62" t="s">
        <v>15764</v>
      </c>
    </row>
    <row r="7446" spans="1:6" x14ac:dyDescent="0.15">
      <c r="A7446" s="87" t="s">
        <v>2805</v>
      </c>
      <c r="B7446" s="91" t="s">
        <v>38299</v>
      </c>
      <c r="C7446" s="91" t="s">
        <v>38300</v>
      </c>
      <c r="D7446" s="91" t="s">
        <v>38301</v>
      </c>
      <c r="E7446" s="62" t="s">
        <v>31671</v>
      </c>
      <c r="F7446" s="62" t="s">
        <v>15764</v>
      </c>
    </row>
    <row r="7447" spans="1:6" x14ac:dyDescent="0.15">
      <c r="A7447" s="87" t="s">
        <v>2542</v>
      </c>
      <c r="B7447" s="91" t="s">
        <v>38302</v>
      </c>
      <c r="C7447" s="91" t="s">
        <v>38303</v>
      </c>
      <c r="D7447" s="91" t="s">
        <v>38304</v>
      </c>
      <c r="E7447" s="62" t="s">
        <v>31671</v>
      </c>
      <c r="F7447" s="62" t="s">
        <v>15764</v>
      </c>
    </row>
    <row r="7448" spans="1:6" x14ac:dyDescent="0.15">
      <c r="A7448" s="87" t="s">
        <v>1519</v>
      </c>
      <c r="B7448" s="91" t="s">
        <v>38305</v>
      </c>
      <c r="C7448" s="91" t="s">
        <v>38306</v>
      </c>
      <c r="D7448" s="91" t="s">
        <v>38307</v>
      </c>
      <c r="E7448" s="62" t="s">
        <v>31671</v>
      </c>
      <c r="F7448" s="62" t="s">
        <v>15764</v>
      </c>
    </row>
    <row r="7449" spans="1:6" x14ac:dyDescent="0.15">
      <c r="A7449" s="87" t="s">
        <v>1964</v>
      </c>
      <c r="B7449" s="91" t="s">
        <v>38308</v>
      </c>
      <c r="C7449" s="91" t="s">
        <v>38309</v>
      </c>
      <c r="D7449" s="91" t="s">
        <v>38310</v>
      </c>
      <c r="E7449" s="62" t="s">
        <v>31671</v>
      </c>
      <c r="F7449" s="62" t="s">
        <v>15764</v>
      </c>
    </row>
    <row r="7450" spans="1:6" x14ac:dyDescent="0.15">
      <c r="A7450" s="87" t="s">
        <v>975</v>
      </c>
      <c r="B7450" s="91" t="s">
        <v>38311</v>
      </c>
      <c r="C7450" s="91" t="s">
        <v>38312</v>
      </c>
      <c r="D7450" s="91" t="s">
        <v>38313</v>
      </c>
      <c r="E7450" s="62" t="s">
        <v>31671</v>
      </c>
      <c r="F7450" s="62" t="s">
        <v>15764</v>
      </c>
    </row>
    <row r="7451" spans="1:6" x14ac:dyDescent="0.15">
      <c r="A7451" s="87" t="s">
        <v>1316</v>
      </c>
      <c r="B7451" s="91" t="s">
        <v>38314</v>
      </c>
      <c r="C7451" s="91" t="s">
        <v>38315</v>
      </c>
      <c r="D7451" s="91" t="s">
        <v>38316</v>
      </c>
      <c r="E7451" s="62" t="s">
        <v>31671</v>
      </c>
      <c r="F7451" s="62" t="s">
        <v>15764</v>
      </c>
    </row>
    <row r="7452" spans="1:6" x14ac:dyDescent="0.15">
      <c r="A7452" s="87" t="s">
        <v>1548</v>
      </c>
      <c r="B7452" s="91" t="s">
        <v>38317</v>
      </c>
      <c r="C7452" s="91" t="s">
        <v>38318</v>
      </c>
      <c r="D7452" s="91" t="s">
        <v>38319</v>
      </c>
      <c r="E7452" s="62" t="s">
        <v>31671</v>
      </c>
      <c r="F7452" s="62" t="s">
        <v>15764</v>
      </c>
    </row>
    <row r="7453" spans="1:6" x14ac:dyDescent="0.15">
      <c r="A7453" s="87" t="s">
        <v>2828</v>
      </c>
      <c r="B7453" s="91" t="s">
        <v>38320</v>
      </c>
      <c r="C7453" s="91" t="s">
        <v>38321</v>
      </c>
      <c r="D7453" s="91" t="s">
        <v>38322</v>
      </c>
      <c r="E7453" s="62" t="s">
        <v>31671</v>
      </c>
      <c r="F7453" s="62" t="s">
        <v>15764</v>
      </c>
    </row>
    <row r="7454" spans="1:6" x14ac:dyDescent="0.15">
      <c r="A7454" s="87" t="s">
        <v>2951</v>
      </c>
      <c r="B7454" s="91" t="s">
        <v>38323</v>
      </c>
      <c r="C7454" s="91" t="s">
        <v>38324</v>
      </c>
      <c r="D7454" s="91" t="s">
        <v>38325</v>
      </c>
      <c r="E7454" s="62" t="s">
        <v>31671</v>
      </c>
      <c r="F7454" s="62" t="s">
        <v>15764</v>
      </c>
    </row>
    <row r="7455" spans="1:6" x14ac:dyDescent="0.15">
      <c r="A7455" s="87" t="s">
        <v>2091</v>
      </c>
      <c r="B7455" s="91" t="s">
        <v>38326</v>
      </c>
      <c r="C7455" s="91" t="s">
        <v>38327</v>
      </c>
      <c r="D7455" s="91" t="s">
        <v>38328</v>
      </c>
      <c r="E7455" s="62" t="s">
        <v>31671</v>
      </c>
      <c r="F7455" s="62" t="s">
        <v>15764</v>
      </c>
    </row>
    <row r="7456" spans="1:6" x14ac:dyDescent="0.15">
      <c r="A7456" s="87" t="s">
        <v>1132</v>
      </c>
      <c r="B7456" s="91" t="s">
        <v>38329</v>
      </c>
      <c r="C7456" s="91" t="s">
        <v>38330</v>
      </c>
      <c r="D7456" s="91" t="s">
        <v>38331</v>
      </c>
      <c r="E7456" s="62" t="s">
        <v>31671</v>
      </c>
      <c r="F7456" s="62" t="s">
        <v>15764</v>
      </c>
    </row>
    <row r="7457" spans="1:6" x14ac:dyDescent="0.15">
      <c r="A7457" s="87" t="s">
        <v>2428</v>
      </c>
      <c r="B7457" s="91" t="s">
        <v>38332</v>
      </c>
      <c r="C7457" s="91" t="s">
        <v>38333</v>
      </c>
      <c r="D7457" s="91" t="s">
        <v>38334</v>
      </c>
      <c r="E7457" s="62" t="s">
        <v>31671</v>
      </c>
      <c r="F7457" s="62" t="s">
        <v>15764</v>
      </c>
    </row>
    <row r="7458" spans="1:6" x14ac:dyDescent="0.15">
      <c r="A7458" s="87" t="s">
        <v>2309</v>
      </c>
      <c r="B7458" s="91" t="s">
        <v>38335</v>
      </c>
      <c r="C7458" s="91" t="s">
        <v>38336</v>
      </c>
      <c r="D7458" s="91" t="s">
        <v>38337</v>
      </c>
      <c r="E7458" s="62" t="s">
        <v>31671</v>
      </c>
      <c r="F7458" s="62" t="s">
        <v>15764</v>
      </c>
    </row>
    <row r="7459" spans="1:6" x14ac:dyDescent="0.15">
      <c r="A7459" s="87" t="s">
        <v>2395</v>
      </c>
      <c r="B7459" s="91" t="s">
        <v>38338</v>
      </c>
      <c r="C7459" s="91" t="s">
        <v>38339</v>
      </c>
      <c r="D7459" s="91" t="s">
        <v>38340</v>
      </c>
      <c r="E7459" s="62" t="s">
        <v>31671</v>
      </c>
      <c r="F7459" s="62" t="s">
        <v>15764</v>
      </c>
    </row>
    <row r="7460" spans="1:6" x14ac:dyDescent="0.15">
      <c r="A7460" s="87" t="s">
        <v>2300</v>
      </c>
      <c r="B7460" s="91" t="s">
        <v>38341</v>
      </c>
      <c r="C7460" s="91" t="s">
        <v>38342</v>
      </c>
      <c r="D7460" s="91" t="s">
        <v>38343</v>
      </c>
      <c r="E7460" s="62" t="s">
        <v>31671</v>
      </c>
      <c r="F7460" s="62" t="s">
        <v>15764</v>
      </c>
    </row>
    <row r="7461" spans="1:6" x14ac:dyDescent="0.15">
      <c r="A7461" s="87" t="s">
        <v>3126</v>
      </c>
      <c r="B7461" s="91" t="s">
        <v>38344</v>
      </c>
      <c r="C7461" s="91" t="s">
        <v>38345</v>
      </c>
      <c r="D7461" s="91" t="s">
        <v>38346</v>
      </c>
      <c r="E7461" s="62" t="s">
        <v>31671</v>
      </c>
      <c r="F7461" s="62" t="s">
        <v>15764</v>
      </c>
    </row>
    <row r="7462" spans="1:6" x14ac:dyDescent="0.15">
      <c r="A7462" s="87" t="s">
        <v>3128</v>
      </c>
      <c r="B7462" s="91" t="s">
        <v>38347</v>
      </c>
      <c r="C7462" s="91" t="s">
        <v>38348</v>
      </c>
      <c r="D7462" s="91" t="s">
        <v>38349</v>
      </c>
      <c r="E7462" s="62" t="s">
        <v>31671</v>
      </c>
      <c r="F7462" s="62" t="s">
        <v>15764</v>
      </c>
    </row>
    <row r="7463" spans="1:6" x14ac:dyDescent="0.15">
      <c r="A7463" s="87" t="s">
        <v>2843</v>
      </c>
      <c r="B7463" s="91" t="s">
        <v>38350</v>
      </c>
      <c r="C7463" s="91" t="s">
        <v>38351</v>
      </c>
      <c r="D7463" s="91" t="s">
        <v>38351</v>
      </c>
      <c r="E7463" s="62" t="s">
        <v>31671</v>
      </c>
      <c r="F7463" s="62" t="s">
        <v>15764</v>
      </c>
    </row>
    <row r="7464" spans="1:6" x14ac:dyDescent="0.15">
      <c r="A7464" s="87" t="s">
        <v>2031</v>
      </c>
      <c r="B7464" s="91" t="s">
        <v>38352</v>
      </c>
      <c r="C7464" s="91" t="s">
        <v>38353</v>
      </c>
      <c r="D7464" s="91" t="s">
        <v>38354</v>
      </c>
      <c r="E7464" s="62" t="s">
        <v>31671</v>
      </c>
      <c r="F7464" s="62" t="s">
        <v>15764</v>
      </c>
    </row>
    <row r="7465" spans="1:6" x14ac:dyDescent="0.15">
      <c r="A7465" s="87" t="s">
        <v>889</v>
      </c>
      <c r="B7465" s="91" t="s">
        <v>38355</v>
      </c>
      <c r="C7465" s="91" t="s">
        <v>38356</v>
      </c>
      <c r="D7465" s="91" t="s">
        <v>38357</v>
      </c>
      <c r="E7465" s="62" t="s">
        <v>31671</v>
      </c>
      <c r="F7465" s="62" t="s">
        <v>15764</v>
      </c>
    </row>
    <row r="7466" spans="1:6" x14ac:dyDescent="0.15">
      <c r="A7466" s="87" t="s">
        <v>2294</v>
      </c>
      <c r="B7466" s="91" t="s">
        <v>38358</v>
      </c>
      <c r="C7466" s="91" t="s">
        <v>38359</v>
      </c>
      <c r="D7466" s="91" t="s">
        <v>38360</v>
      </c>
      <c r="E7466" s="62" t="s">
        <v>31671</v>
      </c>
      <c r="F7466" s="62" t="s">
        <v>15764</v>
      </c>
    </row>
    <row r="7467" spans="1:6" x14ac:dyDescent="0.15">
      <c r="A7467" s="87" t="s">
        <v>705</v>
      </c>
      <c r="B7467" s="91" t="s">
        <v>38361</v>
      </c>
      <c r="C7467" s="91" t="s">
        <v>38362</v>
      </c>
      <c r="D7467" s="91" t="s">
        <v>38363</v>
      </c>
      <c r="E7467" s="62" t="s">
        <v>31671</v>
      </c>
      <c r="F7467" s="62" t="s">
        <v>15764</v>
      </c>
    </row>
    <row r="7468" spans="1:6" x14ac:dyDescent="0.15">
      <c r="A7468" s="87" t="s">
        <v>2229</v>
      </c>
      <c r="B7468" s="91" t="s">
        <v>38364</v>
      </c>
      <c r="C7468" s="91" t="s">
        <v>38365</v>
      </c>
      <c r="D7468" s="91" t="s">
        <v>38366</v>
      </c>
      <c r="E7468" s="62" t="s">
        <v>31671</v>
      </c>
      <c r="F7468" s="62" t="s">
        <v>15764</v>
      </c>
    </row>
    <row r="7469" spans="1:6" x14ac:dyDescent="0.15">
      <c r="A7469" s="87" t="s">
        <v>1363</v>
      </c>
      <c r="B7469" s="91" t="s">
        <v>38367</v>
      </c>
      <c r="C7469" s="91" t="s">
        <v>38368</v>
      </c>
      <c r="D7469" s="91" t="s">
        <v>38369</v>
      </c>
      <c r="E7469" s="62" t="s">
        <v>31671</v>
      </c>
      <c r="F7469" s="62" t="s">
        <v>15764</v>
      </c>
    </row>
    <row r="7470" spans="1:6" x14ac:dyDescent="0.15">
      <c r="A7470" s="87" t="s">
        <v>1937</v>
      </c>
      <c r="B7470" s="91" t="s">
        <v>38370</v>
      </c>
      <c r="C7470" s="91" t="s">
        <v>38371</v>
      </c>
      <c r="D7470" s="91" t="s">
        <v>38372</v>
      </c>
      <c r="E7470" s="62" t="s">
        <v>31671</v>
      </c>
      <c r="F7470" s="62" t="s">
        <v>15764</v>
      </c>
    </row>
    <row r="7471" spans="1:6" x14ac:dyDescent="0.15">
      <c r="A7471" s="87" t="s">
        <v>2049</v>
      </c>
      <c r="B7471" s="91" t="s">
        <v>38373</v>
      </c>
      <c r="C7471" s="91" t="s">
        <v>38374</v>
      </c>
      <c r="D7471" s="91" t="s">
        <v>38375</v>
      </c>
      <c r="E7471" s="62" t="s">
        <v>31671</v>
      </c>
      <c r="F7471" s="62" t="s">
        <v>15764</v>
      </c>
    </row>
    <row r="7472" spans="1:6" x14ac:dyDescent="0.15">
      <c r="A7472" s="87" t="s">
        <v>2721</v>
      </c>
      <c r="B7472" s="91" t="s">
        <v>38376</v>
      </c>
      <c r="C7472" s="91" t="s">
        <v>38377</v>
      </c>
      <c r="D7472" s="91" t="s">
        <v>38378</v>
      </c>
      <c r="E7472" s="62" t="s">
        <v>31671</v>
      </c>
      <c r="F7472" s="62" t="s">
        <v>15764</v>
      </c>
    </row>
    <row r="7473" spans="1:6" x14ac:dyDescent="0.15">
      <c r="A7473" s="87" t="s">
        <v>1831</v>
      </c>
      <c r="B7473" s="91" t="s">
        <v>38379</v>
      </c>
      <c r="C7473" s="91" t="s">
        <v>38380</v>
      </c>
      <c r="D7473" s="91" t="s">
        <v>38381</v>
      </c>
      <c r="E7473" s="62" t="s">
        <v>31671</v>
      </c>
      <c r="F7473" s="62" t="s">
        <v>15764</v>
      </c>
    </row>
    <row r="7474" spans="1:6" x14ac:dyDescent="0.15">
      <c r="A7474" s="87" t="s">
        <v>708</v>
      </c>
      <c r="B7474" s="91" t="s">
        <v>38382</v>
      </c>
      <c r="C7474" s="91" t="s">
        <v>38383</v>
      </c>
      <c r="D7474" s="91" t="s">
        <v>38384</v>
      </c>
      <c r="E7474" s="62" t="s">
        <v>31671</v>
      </c>
      <c r="F7474" s="62" t="s">
        <v>15764</v>
      </c>
    </row>
    <row r="7475" spans="1:6" x14ac:dyDescent="0.15">
      <c r="A7475" s="87" t="s">
        <v>1026</v>
      </c>
      <c r="B7475" s="91" t="s">
        <v>38385</v>
      </c>
      <c r="C7475" s="91" t="s">
        <v>38386</v>
      </c>
      <c r="D7475" s="91" t="s">
        <v>38387</v>
      </c>
      <c r="E7475" s="62" t="s">
        <v>31671</v>
      </c>
      <c r="F7475" s="62" t="s">
        <v>15764</v>
      </c>
    </row>
    <row r="7476" spans="1:6" x14ac:dyDescent="0.15">
      <c r="A7476" s="87" t="s">
        <v>1525</v>
      </c>
      <c r="B7476" s="91" t="s">
        <v>38388</v>
      </c>
      <c r="C7476" s="91" t="s">
        <v>38389</v>
      </c>
      <c r="D7476" s="91" t="s">
        <v>38390</v>
      </c>
      <c r="E7476" s="62" t="s">
        <v>31671</v>
      </c>
      <c r="F7476" s="62" t="s">
        <v>15764</v>
      </c>
    </row>
    <row r="7477" spans="1:6" x14ac:dyDescent="0.15">
      <c r="A7477" s="87" t="s">
        <v>1049</v>
      </c>
      <c r="B7477" s="91" t="s">
        <v>38391</v>
      </c>
      <c r="C7477" s="91" t="s">
        <v>38392</v>
      </c>
      <c r="D7477" s="91" t="s">
        <v>38393</v>
      </c>
      <c r="E7477" s="62" t="s">
        <v>31671</v>
      </c>
      <c r="F7477" s="62" t="s">
        <v>15764</v>
      </c>
    </row>
    <row r="7478" spans="1:6" x14ac:dyDescent="0.15">
      <c r="A7478" s="87" t="s">
        <v>1653</v>
      </c>
      <c r="B7478" s="91" t="s">
        <v>38394</v>
      </c>
      <c r="C7478" s="91" t="s">
        <v>38395</v>
      </c>
      <c r="D7478" s="91" t="s">
        <v>38396</v>
      </c>
      <c r="E7478" s="62" t="s">
        <v>31671</v>
      </c>
      <c r="F7478" s="62" t="s">
        <v>15764</v>
      </c>
    </row>
    <row r="7479" spans="1:6" x14ac:dyDescent="0.15">
      <c r="A7479" s="87" t="s">
        <v>1064</v>
      </c>
      <c r="B7479" s="91" t="s">
        <v>38397</v>
      </c>
      <c r="C7479" s="91" t="s">
        <v>38398</v>
      </c>
      <c r="D7479" s="91" t="s">
        <v>38399</v>
      </c>
      <c r="E7479" s="62" t="s">
        <v>31671</v>
      </c>
      <c r="F7479" s="62" t="s">
        <v>15764</v>
      </c>
    </row>
    <row r="7480" spans="1:6" x14ac:dyDescent="0.15">
      <c r="A7480" s="87" t="s">
        <v>1539</v>
      </c>
      <c r="B7480" s="91" t="s">
        <v>38400</v>
      </c>
      <c r="C7480" s="91" t="s">
        <v>38401</v>
      </c>
      <c r="D7480" s="91" t="s">
        <v>38402</v>
      </c>
      <c r="E7480" s="62" t="s">
        <v>31671</v>
      </c>
      <c r="F7480" s="62" t="s">
        <v>15764</v>
      </c>
    </row>
    <row r="7481" spans="1:6" x14ac:dyDescent="0.15">
      <c r="A7481" s="87" t="s">
        <v>1232</v>
      </c>
      <c r="B7481" s="91" t="s">
        <v>38403</v>
      </c>
      <c r="C7481" s="91" t="s">
        <v>38404</v>
      </c>
      <c r="D7481" s="91" t="s">
        <v>38405</v>
      </c>
      <c r="E7481" s="62" t="s">
        <v>31671</v>
      </c>
      <c r="F7481" s="62" t="s">
        <v>15764</v>
      </c>
    </row>
    <row r="7482" spans="1:6" x14ac:dyDescent="0.15">
      <c r="A7482" s="87" t="s">
        <v>1542</v>
      </c>
      <c r="B7482" s="91" t="s">
        <v>38406</v>
      </c>
      <c r="C7482" s="91" t="s">
        <v>38407</v>
      </c>
      <c r="D7482" s="91" t="s">
        <v>38408</v>
      </c>
      <c r="E7482" s="62" t="s">
        <v>31671</v>
      </c>
      <c r="F7482" s="62" t="s">
        <v>15764</v>
      </c>
    </row>
    <row r="7483" spans="1:6" x14ac:dyDescent="0.15">
      <c r="A7483" s="87" t="s">
        <v>1528</v>
      </c>
      <c r="B7483" s="91" t="s">
        <v>38409</v>
      </c>
      <c r="C7483" s="91" t="s">
        <v>38410</v>
      </c>
      <c r="D7483" s="91" t="s">
        <v>38411</v>
      </c>
      <c r="E7483" s="62" t="s">
        <v>31671</v>
      </c>
      <c r="F7483" s="62" t="s">
        <v>15764</v>
      </c>
    </row>
    <row r="7484" spans="1:6" x14ac:dyDescent="0.15">
      <c r="A7484" s="87" t="s">
        <v>984</v>
      </c>
      <c r="B7484" s="91" t="s">
        <v>38412</v>
      </c>
      <c r="C7484" s="91" t="s">
        <v>38413</v>
      </c>
      <c r="D7484" s="91" t="s">
        <v>38414</v>
      </c>
      <c r="E7484" s="62" t="s">
        <v>31671</v>
      </c>
      <c r="F7484" s="62" t="s">
        <v>15764</v>
      </c>
    </row>
    <row r="7485" spans="1:6" x14ac:dyDescent="0.15">
      <c r="A7485" s="87" t="s">
        <v>1415</v>
      </c>
      <c r="B7485" s="91" t="s">
        <v>38415</v>
      </c>
      <c r="C7485" s="91" t="s">
        <v>38416</v>
      </c>
      <c r="D7485" s="91" t="s">
        <v>38417</v>
      </c>
      <c r="E7485" s="62" t="s">
        <v>31671</v>
      </c>
      <c r="F7485" s="62" t="s">
        <v>15764</v>
      </c>
    </row>
    <row r="7486" spans="1:6" x14ac:dyDescent="0.15">
      <c r="A7486" s="87" t="s">
        <v>2588</v>
      </c>
      <c r="B7486" s="91" t="s">
        <v>38418</v>
      </c>
      <c r="C7486" s="91" t="s">
        <v>38419</v>
      </c>
      <c r="D7486" s="91" t="s">
        <v>38420</v>
      </c>
      <c r="E7486" s="62" t="s">
        <v>31671</v>
      </c>
      <c r="F7486" s="62" t="s">
        <v>15764</v>
      </c>
    </row>
    <row r="7487" spans="1:6" x14ac:dyDescent="0.15">
      <c r="A7487" s="87" t="s">
        <v>2899</v>
      </c>
      <c r="B7487" s="91" t="s">
        <v>38421</v>
      </c>
      <c r="C7487" s="91" t="s">
        <v>38422</v>
      </c>
      <c r="D7487" s="91" t="s">
        <v>38423</v>
      </c>
      <c r="E7487" s="62" t="s">
        <v>31671</v>
      </c>
      <c r="F7487" s="62" t="s">
        <v>15764</v>
      </c>
    </row>
    <row r="7488" spans="1:6" x14ac:dyDescent="0.15">
      <c r="A7488" s="87" t="s">
        <v>1221</v>
      </c>
      <c r="B7488" s="91" t="s">
        <v>38424</v>
      </c>
      <c r="C7488" s="91" t="s">
        <v>38425</v>
      </c>
      <c r="D7488" s="91" t="s">
        <v>38426</v>
      </c>
      <c r="E7488" s="62" t="s">
        <v>31671</v>
      </c>
      <c r="F7488" s="62" t="s">
        <v>15764</v>
      </c>
    </row>
    <row r="7489" spans="1:6" x14ac:dyDescent="0.15">
      <c r="A7489" s="87" t="s">
        <v>3107</v>
      </c>
      <c r="B7489" s="91" t="s">
        <v>38427</v>
      </c>
      <c r="C7489" s="91" t="s">
        <v>38428</v>
      </c>
      <c r="D7489" s="91" t="s">
        <v>38429</v>
      </c>
      <c r="E7489" s="62" t="s">
        <v>31671</v>
      </c>
      <c r="F7489" s="62" t="s">
        <v>15764</v>
      </c>
    </row>
    <row r="7490" spans="1:6" x14ac:dyDescent="0.15">
      <c r="A7490" s="87" t="s">
        <v>711</v>
      </c>
      <c r="B7490" s="91" t="s">
        <v>38430</v>
      </c>
      <c r="C7490" s="91" t="s">
        <v>38431</v>
      </c>
      <c r="D7490" s="91" t="s">
        <v>38432</v>
      </c>
      <c r="E7490" s="62" t="s">
        <v>31671</v>
      </c>
      <c r="F7490" s="62" t="s">
        <v>15764</v>
      </c>
    </row>
    <row r="7491" spans="1:6" x14ac:dyDescent="0.15">
      <c r="A7491" s="87" t="s">
        <v>842</v>
      </c>
      <c r="B7491" s="91" t="s">
        <v>38433</v>
      </c>
      <c r="C7491" s="91" t="s">
        <v>38434</v>
      </c>
      <c r="D7491" s="91" t="s">
        <v>38435</v>
      </c>
      <c r="E7491" s="62" t="s">
        <v>31671</v>
      </c>
      <c r="F7491" s="62" t="s">
        <v>15764</v>
      </c>
    </row>
    <row r="7492" spans="1:6" x14ac:dyDescent="0.15">
      <c r="A7492" s="87" t="s">
        <v>1175</v>
      </c>
      <c r="B7492" s="91" t="s">
        <v>38436</v>
      </c>
      <c r="C7492" s="91" t="s">
        <v>38437</v>
      </c>
      <c r="D7492" s="91" t="s">
        <v>38438</v>
      </c>
      <c r="E7492" s="62" t="s">
        <v>31671</v>
      </c>
      <c r="F7492" s="62" t="s">
        <v>15764</v>
      </c>
    </row>
    <row r="7493" spans="1:6" x14ac:dyDescent="0.15">
      <c r="A7493" s="87" t="s">
        <v>2879</v>
      </c>
      <c r="B7493" s="91" t="s">
        <v>38439</v>
      </c>
      <c r="C7493" s="91" t="s">
        <v>38440</v>
      </c>
      <c r="D7493" s="91" t="s">
        <v>38441</v>
      </c>
      <c r="E7493" s="62" t="s">
        <v>31671</v>
      </c>
      <c r="F7493" s="62" t="s">
        <v>15764</v>
      </c>
    </row>
    <row r="7494" spans="1:6" x14ac:dyDescent="0.15">
      <c r="A7494" s="87" t="s">
        <v>2885</v>
      </c>
      <c r="B7494" s="91" t="s">
        <v>38442</v>
      </c>
      <c r="C7494" s="91" t="s">
        <v>38443</v>
      </c>
      <c r="D7494" s="91" t="s">
        <v>38444</v>
      </c>
      <c r="E7494" s="62" t="s">
        <v>31671</v>
      </c>
      <c r="F7494" s="62" t="s">
        <v>15764</v>
      </c>
    </row>
    <row r="7495" spans="1:6" x14ac:dyDescent="0.15">
      <c r="A7495" s="87" t="s">
        <v>2888</v>
      </c>
      <c r="B7495" s="91" t="s">
        <v>38445</v>
      </c>
      <c r="C7495" s="91" t="s">
        <v>38446</v>
      </c>
      <c r="D7495" s="91" t="s">
        <v>38447</v>
      </c>
      <c r="E7495" s="62" t="s">
        <v>31671</v>
      </c>
      <c r="F7495" s="62" t="s">
        <v>15764</v>
      </c>
    </row>
    <row r="7496" spans="1:6" x14ac:dyDescent="0.15">
      <c r="A7496" s="87" t="s">
        <v>2985</v>
      </c>
      <c r="B7496" s="91" t="s">
        <v>38448</v>
      </c>
      <c r="C7496" s="91" t="s">
        <v>38449</v>
      </c>
      <c r="D7496" s="91" t="s">
        <v>38450</v>
      </c>
      <c r="E7496" s="62" t="s">
        <v>31671</v>
      </c>
      <c r="F7496" s="62" t="s">
        <v>15764</v>
      </c>
    </row>
    <row r="7497" spans="1:6" x14ac:dyDescent="0.15">
      <c r="A7497" s="87" t="s">
        <v>2988</v>
      </c>
      <c r="B7497" s="91" t="s">
        <v>38451</v>
      </c>
      <c r="C7497" s="91" t="s">
        <v>38452</v>
      </c>
      <c r="D7497" s="91" t="s">
        <v>38453</v>
      </c>
      <c r="E7497" s="62" t="s">
        <v>31671</v>
      </c>
      <c r="F7497" s="62" t="s">
        <v>15764</v>
      </c>
    </row>
    <row r="7498" spans="1:6" x14ac:dyDescent="0.15">
      <c r="A7498" s="87" t="s">
        <v>2991</v>
      </c>
      <c r="B7498" s="91" t="s">
        <v>38454</v>
      </c>
      <c r="C7498" s="91" t="s">
        <v>38455</v>
      </c>
      <c r="D7498" s="91" t="s">
        <v>38456</v>
      </c>
      <c r="E7498" s="62" t="s">
        <v>31671</v>
      </c>
      <c r="F7498" s="62" t="s">
        <v>15764</v>
      </c>
    </row>
    <row r="7499" spans="1:6" x14ac:dyDescent="0.15">
      <c r="A7499" s="87" t="s">
        <v>827</v>
      </c>
      <c r="B7499" s="91" t="s">
        <v>38457</v>
      </c>
      <c r="C7499" s="91" t="s">
        <v>38458</v>
      </c>
      <c r="D7499" s="91" t="s">
        <v>38459</v>
      </c>
      <c r="E7499" s="62" t="s">
        <v>31671</v>
      </c>
      <c r="F7499" s="62" t="s">
        <v>15764</v>
      </c>
    </row>
    <row r="7500" spans="1:6" x14ac:dyDescent="0.15">
      <c r="A7500" s="87" t="s">
        <v>830</v>
      </c>
      <c r="B7500" s="91" t="s">
        <v>38460</v>
      </c>
      <c r="C7500" s="91" t="s">
        <v>38461</v>
      </c>
      <c r="D7500" s="91" t="s">
        <v>38462</v>
      </c>
      <c r="E7500" s="62" t="s">
        <v>31671</v>
      </c>
      <c r="F7500" s="62" t="s">
        <v>15764</v>
      </c>
    </row>
    <row r="7501" spans="1:6" x14ac:dyDescent="0.15">
      <c r="A7501" s="87" t="s">
        <v>2927</v>
      </c>
      <c r="B7501" s="91" t="s">
        <v>38463</v>
      </c>
      <c r="C7501" s="91" t="s">
        <v>38464</v>
      </c>
      <c r="D7501" s="91" t="s">
        <v>38465</v>
      </c>
      <c r="E7501" s="62" t="s">
        <v>31671</v>
      </c>
      <c r="F7501" s="62" t="s">
        <v>15764</v>
      </c>
    </row>
    <row r="7502" spans="1:6" x14ac:dyDescent="0.15">
      <c r="A7502" s="87" t="s">
        <v>2930</v>
      </c>
      <c r="B7502" s="91" t="s">
        <v>38466</v>
      </c>
      <c r="C7502" s="91" t="s">
        <v>38467</v>
      </c>
      <c r="D7502" s="91" t="s">
        <v>38468</v>
      </c>
      <c r="E7502" s="62" t="s">
        <v>31671</v>
      </c>
      <c r="F7502" s="62" t="s">
        <v>15764</v>
      </c>
    </row>
    <row r="7503" spans="1:6" x14ac:dyDescent="0.15">
      <c r="A7503" s="87" t="s">
        <v>2924</v>
      </c>
      <c r="B7503" s="91" t="s">
        <v>38469</v>
      </c>
      <c r="C7503" s="91" t="s">
        <v>38470</v>
      </c>
      <c r="D7503" s="91" t="s">
        <v>38471</v>
      </c>
      <c r="E7503" s="62" t="s">
        <v>31671</v>
      </c>
      <c r="F7503" s="62" t="s">
        <v>15764</v>
      </c>
    </row>
    <row r="7504" spans="1:6" x14ac:dyDescent="0.15">
      <c r="A7504" s="87" t="s">
        <v>1675</v>
      </c>
      <c r="B7504" s="91" t="s">
        <v>38472</v>
      </c>
      <c r="C7504" s="91" t="s">
        <v>38473</v>
      </c>
      <c r="D7504" s="91" t="s">
        <v>38474</v>
      </c>
      <c r="E7504" s="62" t="s">
        <v>31671</v>
      </c>
      <c r="F7504" s="62" t="s">
        <v>15764</v>
      </c>
    </row>
    <row r="7505" spans="1:6" x14ac:dyDescent="0.15">
      <c r="A7505" s="87" t="s">
        <v>714</v>
      </c>
      <c r="B7505" s="91" t="s">
        <v>38475</v>
      </c>
      <c r="C7505" s="91" t="s">
        <v>38476</v>
      </c>
      <c r="D7505" s="91" t="s">
        <v>38477</v>
      </c>
      <c r="E7505" s="62" t="s">
        <v>31671</v>
      </c>
      <c r="F7505" s="62" t="s">
        <v>15764</v>
      </c>
    </row>
    <row r="7506" spans="1:6" x14ac:dyDescent="0.15">
      <c r="A7506" s="87" t="s">
        <v>1712</v>
      </c>
      <c r="B7506" s="91" t="s">
        <v>38478</v>
      </c>
      <c r="C7506" s="91" t="s">
        <v>38479</v>
      </c>
      <c r="D7506" s="91" t="s">
        <v>38480</v>
      </c>
      <c r="E7506" s="62" t="s">
        <v>31671</v>
      </c>
      <c r="F7506" s="62" t="s">
        <v>15764</v>
      </c>
    </row>
    <row r="7507" spans="1:6" x14ac:dyDescent="0.15">
      <c r="A7507" s="87" t="s">
        <v>963</v>
      </c>
      <c r="B7507" s="91" t="s">
        <v>38481</v>
      </c>
      <c r="C7507" s="91" t="s">
        <v>38482</v>
      </c>
      <c r="D7507" s="91" t="s">
        <v>38483</v>
      </c>
      <c r="E7507" s="62" t="s">
        <v>31671</v>
      </c>
      <c r="F7507" s="62" t="s">
        <v>15764</v>
      </c>
    </row>
    <row r="7508" spans="1:6" x14ac:dyDescent="0.15">
      <c r="A7508" s="87" t="s">
        <v>1056</v>
      </c>
      <c r="B7508" s="91" t="s">
        <v>38484</v>
      </c>
      <c r="C7508" s="91" t="s">
        <v>38485</v>
      </c>
      <c r="D7508" s="91" t="s">
        <v>38486</v>
      </c>
      <c r="E7508" s="62" t="s">
        <v>31671</v>
      </c>
      <c r="F7508" s="62" t="s">
        <v>15764</v>
      </c>
    </row>
    <row r="7509" spans="1:6" x14ac:dyDescent="0.15">
      <c r="A7509" s="87" t="s">
        <v>1177</v>
      </c>
      <c r="B7509" s="91" t="s">
        <v>38487</v>
      </c>
      <c r="C7509" s="91" t="s">
        <v>38488</v>
      </c>
      <c r="D7509" s="91" t="s">
        <v>38489</v>
      </c>
      <c r="E7509" s="62" t="s">
        <v>31671</v>
      </c>
      <c r="F7509" s="62" t="s">
        <v>15764</v>
      </c>
    </row>
    <row r="7510" spans="1:6" x14ac:dyDescent="0.15">
      <c r="A7510" s="87" t="s">
        <v>1737</v>
      </c>
      <c r="B7510" s="91" t="s">
        <v>38490</v>
      </c>
      <c r="C7510" s="91" t="s">
        <v>38491</v>
      </c>
      <c r="D7510" s="91" t="s">
        <v>38492</v>
      </c>
      <c r="E7510" s="62" t="s">
        <v>31671</v>
      </c>
      <c r="F7510" s="62" t="s">
        <v>15764</v>
      </c>
    </row>
    <row r="7511" spans="1:6" x14ac:dyDescent="0.15">
      <c r="A7511" s="87" t="s">
        <v>1186</v>
      </c>
      <c r="B7511" s="91" t="s">
        <v>38493</v>
      </c>
      <c r="C7511" s="91" t="s">
        <v>38494</v>
      </c>
      <c r="D7511" s="91" t="s">
        <v>38495</v>
      </c>
      <c r="E7511" s="62" t="s">
        <v>31671</v>
      </c>
      <c r="F7511" s="62" t="s">
        <v>15764</v>
      </c>
    </row>
    <row r="7512" spans="1:6" x14ac:dyDescent="0.15">
      <c r="A7512" s="87" t="s">
        <v>717</v>
      </c>
      <c r="B7512" s="91" t="s">
        <v>38496</v>
      </c>
      <c r="C7512" s="91" t="s">
        <v>38497</v>
      </c>
      <c r="D7512" s="91" t="s">
        <v>38498</v>
      </c>
      <c r="E7512" s="62" t="s">
        <v>31671</v>
      </c>
      <c r="F7512" s="62" t="s">
        <v>15764</v>
      </c>
    </row>
    <row r="7513" spans="1:6" x14ac:dyDescent="0.15">
      <c r="A7513" s="87" t="s">
        <v>2918</v>
      </c>
      <c r="B7513" s="91" t="s">
        <v>38499</v>
      </c>
      <c r="C7513" s="91" t="s">
        <v>38500</v>
      </c>
      <c r="D7513" s="91" t="s">
        <v>38501</v>
      </c>
      <c r="E7513" s="62" t="s">
        <v>31671</v>
      </c>
      <c r="F7513" s="62" t="s">
        <v>15764</v>
      </c>
    </row>
    <row r="7514" spans="1:6" x14ac:dyDescent="0.15">
      <c r="A7514" s="87" t="s">
        <v>2921</v>
      </c>
      <c r="B7514" s="91" t="s">
        <v>38502</v>
      </c>
      <c r="C7514" s="91" t="s">
        <v>38503</v>
      </c>
      <c r="D7514" s="91" t="s">
        <v>38504</v>
      </c>
      <c r="E7514" s="62" t="s">
        <v>31671</v>
      </c>
      <c r="F7514" s="62" t="s">
        <v>15764</v>
      </c>
    </row>
    <row r="7515" spans="1:6" x14ac:dyDescent="0.15">
      <c r="A7515" s="87" t="s">
        <v>2909</v>
      </c>
      <c r="B7515" s="91" t="s">
        <v>38505</v>
      </c>
      <c r="C7515" s="91" t="s">
        <v>38506</v>
      </c>
      <c r="D7515" s="91" t="s">
        <v>38507</v>
      </c>
      <c r="E7515" s="62" t="s">
        <v>31671</v>
      </c>
      <c r="F7515" s="62" t="s">
        <v>15764</v>
      </c>
    </row>
    <row r="7516" spans="1:6" x14ac:dyDescent="0.15">
      <c r="A7516" s="87" t="s">
        <v>1101</v>
      </c>
      <c r="B7516" s="91" t="s">
        <v>38508</v>
      </c>
      <c r="C7516" s="91" t="s">
        <v>38509</v>
      </c>
      <c r="D7516" s="91" t="s">
        <v>38510</v>
      </c>
      <c r="E7516" s="62" t="s">
        <v>31671</v>
      </c>
      <c r="F7516" s="62" t="s">
        <v>15764</v>
      </c>
    </row>
    <row r="7517" spans="1:6" x14ac:dyDescent="0.15">
      <c r="A7517" s="87" t="s">
        <v>2502</v>
      </c>
      <c r="B7517" s="91" t="s">
        <v>38511</v>
      </c>
      <c r="C7517" s="91" t="s">
        <v>38512</v>
      </c>
      <c r="D7517" s="91" t="s">
        <v>38513</v>
      </c>
      <c r="E7517" s="62" t="s">
        <v>31671</v>
      </c>
      <c r="F7517" s="62" t="s">
        <v>15764</v>
      </c>
    </row>
    <row r="7518" spans="1:6" x14ac:dyDescent="0.15">
      <c r="A7518" s="87" t="s">
        <v>2664</v>
      </c>
      <c r="B7518" s="91" t="s">
        <v>38514</v>
      </c>
      <c r="C7518" s="91" t="s">
        <v>38515</v>
      </c>
      <c r="D7518" s="91" t="s">
        <v>38516</v>
      </c>
      <c r="E7518" s="62" t="s">
        <v>31671</v>
      </c>
      <c r="F7518" s="62" t="s">
        <v>15764</v>
      </c>
    </row>
    <row r="7519" spans="1:6" x14ac:dyDescent="0.15">
      <c r="A7519" s="87" t="s">
        <v>720</v>
      </c>
      <c r="B7519" s="91" t="s">
        <v>38517</v>
      </c>
      <c r="C7519" s="91" t="s">
        <v>38518</v>
      </c>
      <c r="D7519" s="91" t="s">
        <v>38519</v>
      </c>
      <c r="E7519" s="62" t="s">
        <v>31671</v>
      </c>
      <c r="F7519" s="62" t="s">
        <v>15764</v>
      </c>
    </row>
    <row r="7520" spans="1:6" x14ac:dyDescent="0.15">
      <c r="A7520" s="87" t="s">
        <v>2500</v>
      </c>
      <c r="B7520" s="91" t="s">
        <v>38520</v>
      </c>
      <c r="C7520" s="91" t="s">
        <v>38521</v>
      </c>
      <c r="D7520" s="91" t="s">
        <v>38522</v>
      </c>
      <c r="E7520" s="62" t="s">
        <v>31671</v>
      </c>
      <c r="F7520" s="62" t="s">
        <v>15764</v>
      </c>
    </row>
    <row r="7521" spans="1:6" x14ac:dyDescent="0.15">
      <c r="A7521" s="87" t="s">
        <v>1874</v>
      </c>
      <c r="B7521" s="91" t="s">
        <v>38523</v>
      </c>
      <c r="C7521" s="91" t="s">
        <v>38524</v>
      </c>
      <c r="D7521" s="91" t="s">
        <v>38525</v>
      </c>
      <c r="E7521" s="62" t="s">
        <v>31671</v>
      </c>
      <c r="F7521" s="62" t="s">
        <v>15764</v>
      </c>
    </row>
    <row r="7522" spans="1:6" x14ac:dyDescent="0.15">
      <c r="A7522" s="87" t="s">
        <v>1209</v>
      </c>
      <c r="B7522" s="91" t="s">
        <v>38526</v>
      </c>
      <c r="C7522" s="91" t="s">
        <v>38527</v>
      </c>
      <c r="D7522" s="91" t="s">
        <v>38528</v>
      </c>
      <c r="E7522" s="62" t="s">
        <v>31671</v>
      </c>
      <c r="F7522" s="62" t="s">
        <v>15764</v>
      </c>
    </row>
    <row r="7523" spans="1:6" x14ac:dyDescent="0.15">
      <c r="A7523" s="87" t="s">
        <v>2505</v>
      </c>
      <c r="B7523" s="91" t="s">
        <v>38529</v>
      </c>
      <c r="C7523" s="91" t="s">
        <v>38530</v>
      </c>
      <c r="D7523" s="91" t="s">
        <v>38531</v>
      </c>
      <c r="E7523" s="62" t="s">
        <v>31671</v>
      </c>
      <c r="F7523" s="62" t="s">
        <v>15764</v>
      </c>
    </row>
    <row r="7524" spans="1:6" x14ac:dyDescent="0.15">
      <c r="A7524" s="87" t="s">
        <v>2194</v>
      </c>
      <c r="B7524" s="91" t="s">
        <v>38532</v>
      </c>
      <c r="C7524" s="91" t="s">
        <v>38533</v>
      </c>
      <c r="D7524" s="91" t="s">
        <v>38534</v>
      </c>
      <c r="E7524" s="62" t="s">
        <v>31671</v>
      </c>
      <c r="F7524" s="62" t="s">
        <v>15764</v>
      </c>
    </row>
    <row r="7525" spans="1:6" x14ac:dyDescent="0.15">
      <c r="A7525" s="87" t="s">
        <v>1381</v>
      </c>
      <c r="B7525" s="91" t="s">
        <v>38535</v>
      </c>
      <c r="C7525" s="91" t="s">
        <v>38536</v>
      </c>
      <c r="D7525" s="91" t="s">
        <v>38537</v>
      </c>
      <c r="E7525" s="62" t="s">
        <v>31671</v>
      </c>
      <c r="F7525" s="62" t="s">
        <v>15764</v>
      </c>
    </row>
    <row r="7526" spans="1:6" x14ac:dyDescent="0.15">
      <c r="A7526" s="87" t="s">
        <v>1750</v>
      </c>
      <c r="B7526" s="91" t="s">
        <v>38538</v>
      </c>
      <c r="C7526" s="91" t="s">
        <v>38539</v>
      </c>
      <c r="D7526" s="91" t="s">
        <v>38540</v>
      </c>
      <c r="E7526" s="62" t="s">
        <v>31671</v>
      </c>
      <c r="F7526" s="62" t="s">
        <v>15764</v>
      </c>
    </row>
    <row r="7527" spans="1:6" x14ac:dyDescent="0.15">
      <c r="A7527" s="87" t="s">
        <v>2822</v>
      </c>
      <c r="B7527" s="91" t="s">
        <v>38541</v>
      </c>
      <c r="C7527" s="91" t="s">
        <v>38542</v>
      </c>
      <c r="D7527" s="91" t="s">
        <v>38543</v>
      </c>
      <c r="E7527" s="62" t="s">
        <v>31671</v>
      </c>
      <c r="F7527" s="62" t="s">
        <v>15764</v>
      </c>
    </row>
    <row r="7528" spans="1:6" x14ac:dyDescent="0.15">
      <c r="A7528" s="87" t="s">
        <v>2749</v>
      </c>
      <c r="B7528" s="91" t="s">
        <v>38544</v>
      </c>
      <c r="C7528" s="91" t="s">
        <v>38545</v>
      </c>
      <c r="D7528" s="91" t="s">
        <v>38546</v>
      </c>
      <c r="E7528" s="62" t="s">
        <v>31671</v>
      </c>
      <c r="F7528" s="62" t="s">
        <v>15764</v>
      </c>
    </row>
    <row r="7529" spans="1:6" x14ac:dyDescent="0.15">
      <c r="A7529" s="87" t="s">
        <v>2746</v>
      </c>
      <c r="B7529" s="91" t="s">
        <v>38547</v>
      </c>
      <c r="C7529" s="91" t="s">
        <v>38548</v>
      </c>
      <c r="D7529" s="91" t="s">
        <v>38549</v>
      </c>
      <c r="E7529" s="62" t="s">
        <v>31671</v>
      </c>
      <c r="F7529" s="62" t="s">
        <v>15764</v>
      </c>
    </row>
    <row r="7530" spans="1:6" x14ac:dyDescent="0.15">
      <c r="A7530" s="87" t="s">
        <v>2732</v>
      </c>
      <c r="B7530" s="91" t="s">
        <v>38550</v>
      </c>
      <c r="C7530" s="91" t="s">
        <v>38551</v>
      </c>
      <c r="D7530" s="91" t="s">
        <v>38552</v>
      </c>
      <c r="E7530" s="62" t="s">
        <v>31671</v>
      </c>
      <c r="F7530" s="62" t="s">
        <v>15764</v>
      </c>
    </row>
    <row r="7531" spans="1:6" x14ac:dyDescent="0.15">
      <c r="A7531" s="87" t="s">
        <v>2670</v>
      </c>
      <c r="B7531" s="91" t="s">
        <v>38553</v>
      </c>
      <c r="C7531" s="91" t="s">
        <v>38554</v>
      </c>
      <c r="D7531" s="91" t="s">
        <v>38555</v>
      </c>
      <c r="E7531" s="62" t="s">
        <v>31671</v>
      </c>
      <c r="F7531" s="62" t="s">
        <v>15764</v>
      </c>
    </row>
    <row r="7532" spans="1:6" x14ac:dyDescent="0.15">
      <c r="A7532" s="87" t="s">
        <v>1851</v>
      </c>
      <c r="B7532" s="91" t="s">
        <v>38556</v>
      </c>
      <c r="C7532" s="91" t="s">
        <v>38557</v>
      </c>
      <c r="D7532" s="91" t="s">
        <v>38558</v>
      </c>
      <c r="E7532" s="62" t="s">
        <v>31671</v>
      </c>
      <c r="F7532" s="62" t="s">
        <v>15764</v>
      </c>
    </row>
    <row r="7533" spans="1:6" x14ac:dyDescent="0.15">
      <c r="A7533" s="87" t="s">
        <v>2100</v>
      </c>
      <c r="B7533" s="91" t="s">
        <v>38559</v>
      </c>
      <c r="C7533" s="91" t="s">
        <v>38560</v>
      </c>
      <c r="D7533" s="91" t="s">
        <v>38561</v>
      </c>
      <c r="E7533" s="62" t="s">
        <v>31671</v>
      </c>
      <c r="F7533" s="62" t="s">
        <v>15764</v>
      </c>
    </row>
    <row r="7534" spans="1:6" x14ac:dyDescent="0.15">
      <c r="A7534" s="87" t="s">
        <v>3039</v>
      </c>
      <c r="B7534" s="91" t="s">
        <v>38562</v>
      </c>
      <c r="C7534" s="91" t="s">
        <v>38563</v>
      </c>
      <c r="D7534" s="91" t="s">
        <v>38564</v>
      </c>
      <c r="E7534" s="62" t="s">
        <v>31671</v>
      </c>
      <c r="F7534" s="62" t="s">
        <v>15764</v>
      </c>
    </row>
    <row r="7535" spans="1:6" x14ac:dyDescent="0.15">
      <c r="A7535" s="87" t="s">
        <v>2223</v>
      </c>
      <c r="B7535" s="91" t="s">
        <v>38565</v>
      </c>
      <c r="C7535" s="91" t="s">
        <v>38566</v>
      </c>
      <c r="D7535" s="91" t="s">
        <v>38567</v>
      </c>
      <c r="E7535" s="62" t="s">
        <v>31671</v>
      </c>
      <c r="F7535" s="62" t="s">
        <v>15764</v>
      </c>
    </row>
    <row r="7536" spans="1:6" x14ac:dyDescent="0.15">
      <c r="A7536" s="87" t="s">
        <v>723</v>
      </c>
      <c r="B7536" s="91" t="s">
        <v>38568</v>
      </c>
      <c r="C7536" s="91" t="s">
        <v>38569</v>
      </c>
      <c r="D7536" s="91" t="s">
        <v>38570</v>
      </c>
      <c r="E7536" s="62" t="s">
        <v>31671</v>
      </c>
      <c r="F7536" s="62" t="s">
        <v>15764</v>
      </c>
    </row>
    <row r="7537" spans="1:6" x14ac:dyDescent="0.15">
      <c r="A7537" s="87" t="s">
        <v>1706</v>
      </c>
      <c r="B7537" s="91" t="s">
        <v>38571</v>
      </c>
      <c r="C7537" s="91" t="s">
        <v>38572</v>
      </c>
      <c r="D7537" s="91" t="s">
        <v>38573</v>
      </c>
      <c r="E7537" s="62" t="s">
        <v>31671</v>
      </c>
      <c r="F7537" s="62" t="s">
        <v>15764</v>
      </c>
    </row>
    <row r="7538" spans="1:6" x14ac:dyDescent="0.15">
      <c r="A7538" s="87" t="s">
        <v>2784</v>
      </c>
      <c r="B7538" s="91" t="s">
        <v>38574</v>
      </c>
      <c r="C7538" s="91" t="s">
        <v>38575</v>
      </c>
      <c r="D7538" s="91" t="s">
        <v>38576</v>
      </c>
      <c r="E7538" s="62" t="s">
        <v>31671</v>
      </c>
      <c r="F7538" s="62" t="s">
        <v>15764</v>
      </c>
    </row>
    <row r="7539" spans="1:6" x14ac:dyDescent="0.15">
      <c r="A7539" s="87" t="s">
        <v>922</v>
      </c>
      <c r="B7539" s="91" t="s">
        <v>38577</v>
      </c>
      <c r="C7539" s="91" t="s">
        <v>38578</v>
      </c>
      <c r="D7539" s="91" t="s">
        <v>38579</v>
      </c>
      <c r="E7539" s="62" t="s">
        <v>31671</v>
      </c>
      <c r="F7539" s="62" t="s">
        <v>15764</v>
      </c>
    </row>
    <row r="7540" spans="1:6" x14ac:dyDescent="0.15">
      <c r="A7540" s="87" t="s">
        <v>2874</v>
      </c>
      <c r="B7540" s="91" t="s">
        <v>38580</v>
      </c>
      <c r="C7540" s="91" t="s">
        <v>38581</v>
      </c>
      <c r="D7540" s="91" t="s">
        <v>38582</v>
      </c>
      <c r="E7540" s="62" t="s">
        <v>31671</v>
      </c>
      <c r="F7540" s="62" t="s">
        <v>15764</v>
      </c>
    </row>
    <row r="7541" spans="1:6" x14ac:dyDescent="0.15">
      <c r="A7541" s="87" t="s">
        <v>2699</v>
      </c>
      <c r="B7541" s="91" t="s">
        <v>38583</v>
      </c>
      <c r="C7541" s="91" t="s">
        <v>38584</v>
      </c>
      <c r="D7541" s="91" t="s">
        <v>38585</v>
      </c>
      <c r="E7541" s="62" t="s">
        <v>31671</v>
      </c>
      <c r="F7541" s="62" t="s">
        <v>15764</v>
      </c>
    </row>
    <row r="7542" spans="1:6" x14ac:dyDescent="0.15">
      <c r="A7542" s="87" t="s">
        <v>1728</v>
      </c>
      <c r="B7542" s="91" t="s">
        <v>38586</v>
      </c>
      <c r="C7542" s="91" t="s">
        <v>38587</v>
      </c>
      <c r="D7542" s="91" t="s">
        <v>38588</v>
      </c>
      <c r="E7542" s="62" t="s">
        <v>31671</v>
      </c>
      <c r="F7542" s="62" t="s">
        <v>15764</v>
      </c>
    </row>
    <row r="7543" spans="1:6" x14ac:dyDescent="0.15">
      <c r="A7543" s="87" t="s">
        <v>2868</v>
      </c>
      <c r="B7543" s="91" t="s">
        <v>38589</v>
      </c>
      <c r="C7543" s="91" t="s">
        <v>38590</v>
      </c>
      <c r="D7543" s="91" t="s">
        <v>38591</v>
      </c>
      <c r="E7543" s="62" t="s">
        <v>31671</v>
      </c>
      <c r="F7543" s="62" t="s">
        <v>15764</v>
      </c>
    </row>
    <row r="7544" spans="1:6" x14ac:dyDescent="0.15">
      <c r="A7544" s="87" t="s">
        <v>1295</v>
      </c>
      <c r="B7544" s="91" t="s">
        <v>38592</v>
      </c>
      <c r="C7544" s="91" t="s">
        <v>38593</v>
      </c>
      <c r="D7544" s="91" t="s">
        <v>38594</v>
      </c>
      <c r="E7544" s="62" t="s">
        <v>31671</v>
      </c>
      <c r="F7544" s="62" t="s">
        <v>15764</v>
      </c>
    </row>
    <row r="7545" spans="1:6" x14ac:dyDescent="0.15">
      <c r="A7545" s="87" t="s">
        <v>1774</v>
      </c>
      <c r="B7545" s="91" t="s">
        <v>38595</v>
      </c>
      <c r="C7545" s="91" t="s">
        <v>38596</v>
      </c>
      <c r="D7545" s="91" t="s">
        <v>38597</v>
      </c>
      <c r="E7545" s="62" t="s">
        <v>31671</v>
      </c>
      <c r="F7545" s="62" t="s">
        <v>15764</v>
      </c>
    </row>
    <row r="7546" spans="1:6" x14ac:dyDescent="0.15">
      <c r="A7546" s="87" t="s">
        <v>1668</v>
      </c>
      <c r="B7546" s="91" t="s">
        <v>38598</v>
      </c>
      <c r="C7546" s="91" t="s">
        <v>38599</v>
      </c>
      <c r="D7546" s="91" t="s">
        <v>38600</v>
      </c>
      <c r="E7546" s="62" t="s">
        <v>31671</v>
      </c>
      <c r="F7546" s="62" t="s">
        <v>15764</v>
      </c>
    </row>
    <row r="7547" spans="1:6" x14ac:dyDescent="0.15">
      <c r="A7547" s="87" t="s">
        <v>1146</v>
      </c>
      <c r="B7547" s="91" t="s">
        <v>38601</v>
      </c>
      <c r="C7547" s="91" t="s">
        <v>38602</v>
      </c>
      <c r="D7547" s="91" t="s">
        <v>38603</v>
      </c>
      <c r="E7547" s="62" t="s">
        <v>31671</v>
      </c>
      <c r="F7547" s="62" t="s">
        <v>15764</v>
      </c>
    </row>
    <row r="7548" spans="1:6" x14ac:dyDescent="0.15">
      <c r="A7548" s="87" t="s">
        <v>726</v>
      </c>
      <c r="B7548" s="91" t="s">
        <v>38604</v>
      </c>
      <c r="C7548" s="91" t="s">
        <v>38605</v>
      </c>
      <c r="D7548" s="91" t="s">
        <v>38606</v>
      </c>
      <c r="E7548" s="62" t="s">
        <v>31671</v>
      </c>
      <c r="F7548" s="62" t="s">
        <v>15764</v>
      </c>
    </row>
    <row r="7549" spans="1:6" x14ac:dyDescent="0.15">
      <c r="A7549" s="87" t="s">
        <v>2191</v>
      </c>
      <c r="B7549" s="91" t="s">
        <v>38607</v>
      </c>
      <c r="C7549" s="91" t="s">
        <v>38608</v>
      </c>
      <c r="D7549" s="91" t="s">
        <v>38609</v>
      </c>
      <c r="E7549" s="62" t="s">
        <v>31671</v>
      </c>
      <c r="F7549" s="62" t="s">
        <v>15764</v>
      </c>
    </row>
    <row r="7550" spans="1:6" x14ac:dyDescent="0.15">
      <c r="A7550" s="87" t="s">
        <v>1339</v>
      </c>
      <c r="B7550" s="91" t="s">
        <v>38610</v>
      </c>
      <c r="C7550" s="91" t="s">
        <v>38611</v>
      </c>
      <c r="D7550" s="91" t="s">
        <v>38612</v>
      </c>
      <c r="E7550" s="62" t="s">
        <v>31671</v>
      </c>
      <c r="F7550" s="62" t="s">
        <v>15764</v>
      </c>
    </row>
    <row r="7551" spans="1:6" x14ac:dyDescent="0.15">
      <c r="A7551" s="87" t="s">
        <v>1342</v>
      </c>
      <c r="B7551" s="91" t="s">
        <v>38613</v>
      </c>
      <c r="C7551" s="91" t="s">
        <v>38614</v>
      </c>
      <c r="D7551" s="91" t="s">
        <v>38615</v>
      </c>
      <c r="E7551" s="62" t="s">
        <v>31671</v>
      </c>
      <c r="F7551" s="62" t="s">
        <v>15764</v>
      </c>
    </row>
    <row r="7552" spans="1:6" x14ac:dyDescent="0.15">
      <c r="A7552" s="87" t="s">
        <v>594</v>
      </c>
      <c r="B7552" s="91" t="s">
        <v>38616</v>
      </c>
      <c r="C7552" s="91" t="s">
        <v>38617</v>
      </c>
      <c r="D7552" s="91" t="s">
        <v>38618</v>
      </c>
      <c r="E7552" s="62" t="s">
        <v>31671</v>
      </c>
      <c r="F7552" s="62" t="s">
        <v>15764</v>
      </c>
    </row>
    <row r="7553" spans="1:6" x14ac:dyDescent="0.15">
      <c r="A7553" s="87" t="s">
        <v>2034</v>
      </c>
      <c r="B7553" s="91" t="s">
        <v>38619</v>
      </c>
      <c r="C7553" s="91" t="s">
        <v>38620</v>
      </c>
      <c r="D7553" s="91" t="s">
        <v>38621</v>
      </c>
      <c r="E7553" s="62" t="s">
        <v>31671</v>
      </c>
      <c r="F7553" s="62" t="s">
        <v>15764</v>
      </c>
    </row>
    <row r="7554" spans="1:6" x14ac:dyDescent="0.15">
      <c r="A7554" s="87" t="s">
        <v>2060</v>
      </c>
      <c r="B7554" s="91" t="s">
        <v>38622</v>
      </c>
      <c r="C7554" s="91" t="s">
        <v>38623</v>
      </c>
      <c r="D7554" s="91" t="s">
        <v>38624</v>
      </c>
      <c r="E7554" s="62" t="s">
        <v>31671</v>
      </c>
      <c r="F7554" s="62" t="s">
        <v>15764</v>
      </c>
    </row>
    <row r="7555" spans="1:6" x14ac:dyDescent="0.15">
      <c r="A7555" s="87" t="s">
        <v>1717</v>
      </c>
      <c r="B7555" s="91" t="s">
        <v>38625</v>
      </c>
      <c r="C7555" s="91" t="s">
        <v>38626</v>
      </c>
      <c r="D7555" s="91" t="s">
        <v>38627</v>
      </c>
      <c r="E7555" s="62" t="s">
        <v>31671</v>
      </c>
      <c r="F7555" s="62" t="s">
        <v>15764</v>
      </c>
    </row>
    <row r="7556" spans="1:6" x14ac:dyDescent="0.15">
      <c r="A7556" s="87" t="s">
        <v>2854</v>
      </c>
      <c r="B7556" s="91" t="s">
        <v>38628</v>
      </c>
      <c r="C7556" s="91" t="s">
        <v>38629</v>
      </c>
      <c r="D7556" s="91" t="s">
        <v>38630</v>
      </c>
      <c r="E7556" s="62" t="s">
        <v>31671</v>
      </c>
      <c r="F7556" s="62" t="s">
        <v>15764</v>
      </c>
    </row>
    <row r="7557" spans="1:6" x14ac:dyDescent="0.15">
      <c r="A7557" s="87" t="s">
        <v>3091</v>
      </c>
      <c r="B7557" s="91" t="s">
        <v>38631</v>
      </c>
      <c r="C7557" s="91" t="s">
        <v>38632</v>
      </c>
      <c r="D7557" s="91" t="s">
        <v>38633</v>
      </c>
      <c r="E7557" s="62" t="s">
        <v>31671</v>
      </c>
      <c r="F7557" s="62" t="s">
        <v>15764</v>
      </c>
    </row>
    <row r="7558" spans="1:6" x14ac:dyDescent="0.15">
      <c r="A7558" s="87" t="s">
        <v>2896</v>
      </c>
      <c r="B7558" s="91" t="s">
        <v>38634</v>
      </c>
      <c r="C7558" s="91" t="s">
        <v>38635</v>
      </c>
      <c r="D7558" s="91" t="s">
        <v>38636</v>
      </c>
      <c r="E7558" s="62" t="s">
        <v>31671</v>
      </c>
      <c r="F7558" s="62" t="s">
        <v>15764</v>
      </c>
    </row>
    <row r="7559" spans="1:6" x14ac:dyDescent="0.15">
      <c r="A7559" s="87" t="s">
        <v>1537</v>
      </c>
      <c r="B7559" s="91" t="s">
        <v>38637</v>
      </c>
      <c r="C7559" s="91" t="s">
        <v>38638</v>
      </c>
      <c r="D7559" s="91" t="s">
        <v>38639</v>
      </c>
      <c r="E7559" s="62" t="s">
        <v>31671</v>
      </c>
      <c r="F7559" s="62" t="s">
        <v>15764</v>
      </c>
    </row>
    <row r="7560" spans="1:6" x14ac:dyDescent="0.15">
      <c r="A7560" s="87" t="s">
        <v>2054</v>
      </c>
      <c r="B7560" s="91" t="s">
        <v>38640</v>
      </c>
      <c r="C7560" s="91" t="s">
        <v>38641</v>
      </c>
      <c r="D7560" s="91" t="s">
        <v>38642</v>
      </c>
      <c r="E7560" s="62" t="s">
        <v>31671</v>
      </c>
      <c r="F7560" s="62" t="s">
        <v>15764</v>
      </c>
    </row>
    <row r="7561" spans="1:6" x14ac:dyDescent="0.15">
      <c r="A7561" s="87" t="s">
        <v>3073</v>
      </c>
      <c r="B7561" s="91" t="s">
        <v>38643</v>
      </c>
      <c r="C7561" s="91" t="s">
        <v>38644</v>
      </c>
      <c r="D7561" s="91" t="s">
        <v>38645</v>
      </c>
      <c r="E7561" s="62" t="s">
        <v>31671</v>
      </c>
      <c r="F7561" s="62" t="s">
        <v>15764</v>
      </c>
    </row>
    <row r="7562" spans="1:6" x14ac:dyDescent="0.15">
      <c r="A7562" s="87" t="s">
        <v>940</v>
      </c>
      <c r="B7562" s="91" t="s">
        <v>38646</v>
      </c>
      <c r="C7562" s="91" t="s">
        <v>38647</v>
      </c>
      <c r="D7562" s="91" t="s">
        <v>38648</v>
      </c>
      <c r="E7562" s="62" t="s">
        <v>31671</v>
      </c>
      <c r="F7562" s="62" t="s">
        <v>15764</v>
      </c>
    </row>
    <row r="7563" spans="1:6" x14ac:dyDescent="0.15">
      <c r="A7563" s="87" t="s">
        <v>1516</v>
      </c>
      <c r="B7563" s="91" t="s">
        <v>38649</v>
      </c>
      <c r="C7563" s="91" t="s">
        <v>38650</v>
      </c>
      <c r="D7563" s="91" t="s">
        <v>38651</v>
      </c>
      <c r="E7563" s="62" t="s">
        <v>31671</v>
      </c>
      <c r="F7563" s="62" t="s">
        <v>15764</v>
      </c>
    </row>
    <row r="7564" spans="1:6" x14ac:dyDescent="0.15">
      <c r="A7564" s="87" t="s">
        <v>732</v>
      </c>
      <c r="B7564" s="91" t="s">
        <v>38652</v>
      </c>
      <c r="C7564" s="91" t="s">
        <v>38653</v>
      </c>
      <c r="D7564" s="91" t="s">
        <v>38654</v>
      </c>
      <c r="E7564" s="62" t="s">
        <v>31671</v>
      </c>
      <c r="F7564" s="62" t="s">
        <v>15764</v>
      </c>
    </row>
    <row r="7565" spans="1:6" x14ac:dyDescent="0.15">
      <c r="A7565" s="87" t="s">
        <v>609</v>
      </c>
      <c r="B7565" s="91" t="s">
        <v>38655</v>
      </c>
      <c r="C7565" s="91" t="s">
        <v>38656</v>
      </c>
      <c r="D7565" s="91" t="s">
        <v>38657</v>
      </c>
      <c r="E7565" s="62" t="s">
        <v>31671</v>
      </c>
      <c r="F7565" s="62" t="s">
        <v>15764</v>
      </c>
    </row>
    <row r="7566" spans="1:6" x14ac:dyDescent="0.15">
      <c r="A7566" s="87" t="s">
        <v>2010</v>
      </c>
      <c r="B7566" s="91" t="s">
        <v>38658</v>
      </c>
      <c r="C7566" s="91" t="s">
        <v>38659</v>
      </c>
      <c r="D7566" s="91" t="s">
        <v>38660</v>
      </c>
      <c r="E7566" s="62" t="s">
        <v>31671</v>
      </c>
      <c r="F7566" s="62" t="s">
        <v>15764</v>
      </c>
    </row>
    <row r="7567" spans="1:6" x14ac:dyDescent="0.15">
      <c r="A7567" s="87" t="s">
        <v>1180</v>
      </c>
      <c r="B7567" s="91" t="s">
        <v>38661</v>
      </c>
      <c r="C7567" s="91" t="s">
        <v>38662</v>
      </c>
      <c r="D7567" s="91" t="s">
        <v>38663</v>
      </c>
      <c r="E7567" s="62" t="s">
        <v>31671</v>
      </c>
      <c r="F7567" s="62" t="s">
        <v>15764</v>
      </c>
    </row>
    <row r="7568" spans="1:6" x14ac:dyDescent="0.15">
      <c r="A7568" s="87" t="s">
        <v>1324</v>
      </c>
      <c r="B7568" s="91" t="s">
        <v>38664</v>
      </c>
      <c r="C7568" s="91" t="s">
        <v>38665</v>
      </c>
      <c r="D7568" s="91" t="s">
        <v>38666</v>
      </c>
      <c r="E7568" s="62" t="s">
        <v>31671</v>
      </c>
      <c r="F7568" s="62" t="s">
        <v>15764</v>
      </c>
    </row>
    <row r="7569" spans="1:6" x14ac:dyDescent="0.15">
      <c r="A7569" s="87" t="s">
        <v>1970</v>
      </c>
      <c r="B7569" s="91" t="s">
        <v>38667</v>
      </c>
      <c r="C7569" s="91" t="s">
        <v>38668</v>
      </c>
      <c r="D7569" s="91" t="s">
        <v>38669</v>
      </c>
      <c r="E7569" s="62" t="s">
        <v>31671</v>
      </c>
      <c r="F7569" s="62" t="s">
        <v>15764</v>
      </c>
    </row>
    <row r="7570" spans="1:6" x14ac:dyDescent="0.15">
      <c r="A7570" s="87" t="s">
        <v>1366</v>
      </c>
      <c r="B7570" s="91" t="s">
        <v>38670</v>
      </c>
      <c r="C7570" s="91" t="s">
        <v>38671</v>
      </c>
      <c r="D7570" s="91" t="s">
        <v>38672</v>
      </c>
      <c r="E7570" s="62" t="s">
        <v>31671</v>
      </c>
      <c r="F7570" s="62" t="s">
        <v>15764</v>
      </c>
    </row>
    <row r="7571" spans="1:6" x14ac:dyDescent="0.15">
      <c r="A7571" s="87" t="s">
        <v>2979</v>
      </c>
      <c r="B7571" s="91" t="s">
        <v>38673</v>
      </c>
      <c r="C7571" s="91" t="s">
        <v>38674</v>
      </c>
      <c r="D7571" s="91" t="s">
        <v>38675</v>
      </c>
      <c r="E7571" s="62" t="s">
        <v>31671</v>
      </c>
      <c r="F7571" s="62" t="s">
        <v>15764</v>
      </c>
    </row>
    <row r="7572" spans="1:6" x14ac:dyDescent="0.15">
      <c r="A7572" s="87" t="s">
        <v>1771</v>
      </c>
      <c r="B7572" s="91" t="s">
        <v>38676</v>
      </c>
      <c r="C7572" s="91" t="s">
        <v>38677</v>
      </c>
      <c r="D7572" s="91" t="s">
        <v>38678</v>
      </c>
      <c r="E7572" s="62" t="s">
        <v>31671</v>
      </c>
      <c r="F7572" s="62" t="s">
        <v>15764</v>
      </c>
    </row>
    <row r="7573" spans="1:6" x14ac:dyDescent="0.15">
      <c r="A7573" s="87" t="s">
        <v>1227</v>
      </c>
      <c r="B7573" s="91" t="s">
        <v>38679</v>
      </c>
      <c r="C7573" s="91" t="s">
        <v>38680</v>
      </c>
      <c r="D7573" s="91" t="s">
        <v>38681</v>
      </c>
      <c r="E7573" s="62" t="s">
        <v>31671</v>
      </c>
      <c r="F7573" s="62" t="s">
        <v>15764</v>
      </c>
    </row>
    <row r="7574" spans="1:6" x14ac:dyDescent="0.15">
      <c r="A7574" s="87" t="s">
        <v>1389</v>
      </c>
      <c r="B7574" s="91" t="s">
        <v>38682</v>
      </c>
      <c r="C7574" s="91" t="s">
        <v>38683</v>
      </c>
      <c r="D7574" s="91" t="s">
        <v>38684</v>
      </c>
      <c r="E7574" s="62" t="s">
        <v>31671</v>
      </c>
      <c r="F7574" s="62" t="s">
        <v>15764</v>
      </c>
    </row>
    <row r="7575" spans="1:6" x14ac:dyDescent="0.15">
      <c r="A7575" s="87" t="s">
        <v>2236</v>
      </c>
      <c r="B7575" s="91" t="s">
        <v>38685</v>
      </c>
      <c r="C7575" s="91" t="s">
        <v>38686</v>
      </c>
      <c r="D7575" s="91" t="s">
        <v>38687</v>
      </c>
      <c r="E7575" s="62" t="s">
        <v>31671</v>
      </c>
      <c r="F7575" s="62" t="s">
        <v>15764</v>
      </c>
    </row>
    <row r="7576" spans="1:6" x14ac:dyDescent="0.15">
      <c r="A7576" s="87" t="s">
        <v>735</v>
      </c>
      <c r="B7576" s="91" t="s">
        <v>38688</v>
      </c>
      <c r="C7576" s="91" t="s">
        <v>38689</v>
      </c>
      <c r="D7576" s="91" t="s">
        <v>38690</v>
      </c>
      <c r="E7576" s="62" t="s">
        <v>31671</v>
      </c>
      <c r="F7576" s="62" t="s">
        <v>15764</v>
      </c>
    </row>
    <row r="7577" spans="1:6" x14ac:dyDescent="0.15">
      <c r="A7577" s="87" t="s">
        <v>1378</v>
      </c>
      <c r="B7577" s="91" t="s">
        <v>38691</v>
      </c>
      <c r="C7577" s="91" t="s">
        <v>38692</v>
      </c>
      <c r="D7577" s="91" t="s">
        <v>38693</v>
      </c>
      <c r="E7577" s="62" t="s">
        <v>31671</v>
      </c>
      <c r="F7577" s="62" t="s">
        <v>15764</v>
      </c>
    </row>
    <row r="7578" spans="1:6" x14ac:dyDescent="0.15">
      <c r="A7578" s="87" t="s">
        <v>1709</v>
      </c>
      <c r="B7578" s="91" t="s">
        <v>38694</v>
      </c>
      <c r="C7578" s="91" t="s">
        <v>38695</v>
      </c>
      <c r="D7578" s="91" t="s">
        <v>38696</v>
      </c>
      <c r="E7578" s="62" t="s">
        <v>31671</v>
      </c>
      <c r="F7578" s="62" t="s">
        <v>15764</v>
      </c>
    </row>
    <row r="7579" spans="1:6" x14ac:dyDescent="0.15">
      <c r="A7579" s="87" t="s">
        <v>2362</v>
      </c>
      <c r="B7579" s="91" t="s">
        <v>38697</v>
      </c>
      <c r="C7579" s="91" t="s">
        <v>38698</v>
      </c>
      <c r="D7579" s="91" t="s">
        <v>38699</v>
      </c>
      <c r="E7579" s="62" t="s">
        <v>31671</v>
      </c>
      <c r="F7579" s="62" t="s">
        <v>15764</v>
      </c>
    </row>
    <row r="7580" spans="1:6" x14ac:dyDescent="0.15">
      <c r="A7580" s="87" t="s">
        <v>741</v>
      </c>
      <c r="B7580" s="91" t="s">
        <v>38700</v>
      </c>
      <c r="C7580" s="91" t="s">
        <v>38701</v>
      </c>
      <c r="D7580" s="91" t="s">
        <v>38702</v>
      </c>
      <c r="E7580" s="62" t="s">
        <v>31671</v>
      </c>
      <c r="F7580" s="62" t="s">
        <v>15764</v>
      </c>
    </row>
    <row r="7581" spans="1:6" x14ac:dyDescent="0.15">
      <c r="A7581" s="87" t="s">
        <v>2128</v>
      </c>
      <c r="B7581" s="91" t="s">
        <v>38703</v>
      </c>
      <c r="C7581" s="91" t="s">
        <v>38704</v>
      </c>
      <c r="D7581" s="91" t="s">
        <v>38705</v>
      </c>
      <c r="E7581" s="62" t="s">
        <v>31671</v>
      </c>
      <c r="F7581" s="62" t="s">
        <v>15764</v>
      </c>
    </row>
    <row r="7582" spans="1:6" x14ac:dyDescent="0.15">
      <c r="A7582" s="87" t="s">
        <v>2026</v>
      </c>
      <c r="B7582" s="91" t="s">
        <v>38706</v>
      </c>
      <c r="C7582" s="91" t="s">
        <v>38707</v>
      </c>
      <c r="D7582" s="91" t="s">
        <v>38708</v>
      </c>
      <c r="E7582" s="62" t="s">
        <v>31671</v>
      </c>
      <c r="F7582" s="62" t="s">
        <v>15764</v>
      </c>
    </row>
    <row r="7583" spans="1:6" x14ac:dyDescent="0.15">
      <c r="A7583" s="87" t="s">
        <v>1272</v>
      </c>
      <c r="B7583" s="91" t="s">
        <v>38709</v>
      </c>
      <c r="C7583" s="91" t="s">
        <v>38710</v>
      </c>
      <c r="D7583" s="91" t="s">
        <v>38711</v>
      </c>
      <c r="E7583" s="62" t="s">
        <v>31671</v>
      </c>
      <c r="F7583" s="62" t="s">
        <v>15764</v>
      </c>
    </row>
    <row r="7584" spans="1:6" x14ac:dyDescent="0.15">
      <c r="A7584" s="87" t="s">
        <v>1570</v>
      </c>
      <c r="B7584" s="91" t="s">
        <v>38712</v>
      </c>
      <c r="C7584" s="91" t="s">
        <v>38713</v>
      </c>
      <c r="D7584" s="91" t="s">
        <v>38714</v>
      </c>
      <c r="E7584" s="62" t="s">
        <v>31671</v>
      </c>
      <c r="F7584" s="62" t="s">
        <v>15764</v>
      </c>
    </row>
    <row r="7585" spans="1:6" x14ac:dyDescent="0.15">
      <c r="A7585" s="87" t="s">
        <v>1639</v>
      </c>
      <c r="B7585" s="91" t="s">
        <v>38715</v>
      </c>
      <c r="C7585" s="91" t="s">
        <v>38716</v>
      </c>
      <c r="D7585" s="91" t="s">
        <v>38717</v>
      </c>
      <c r="E7585" s="62" t="s">
        <v>31671</v>
      </c>
      <c r="F7585" s="62" t="s">
        <v>15764</v>
      </c>
    </row>
    <row r="7586" spans="1:6" x14ac:dyDescent="0.15">
      <c r="A7586" s="87" t="s">
        <v>585</v>
      </c>
      <c r="B7586" s="91" t="s">
        <v>38718</v>
      </c>
      <c r="C7586" s="91" t="s">
        <v>38719</v>
      </c>
      <c r="D7586" s="91" t="s">
        <v>38720</v>
      </c>
      <c r="E7586" s="62" t="s">
        <v>31671</v>
      </c>
      <c r="F7586" s="62" t="s">
        <v>15764</v>
      </c>
    </row>
    <row r="7587" spans="1:6" x14ac:dyDescent="0.15">
      <c r="A7587" s="87" t="s">
        <v>1183</v>
      </c>
      <c r="B7587" s="91" t="s">
        <v>38721</v>
      </c>
      <c r="C7587" s="91" t="s">
        <v>38722</v>
      </c>
      <c r="D7587" s="91" t="s">
        <v>38723</v>
      </c>
      <c r="E7587" s="62" t="s">
        <v>31671</v>
      </c>
      <c r="F7587" s="62" t="s">
        <v>15764</v>
      </c>
    </row>
    <row r="7588" spans="1:6" x14ac:dyDescent="0.15">
      <c r="A7588" s="87" t="s">
        <v>797</v>
      </c>
      <c r="B7588" s="91" t="s">
        <v>38724</v>
      </c>
      <c r="C7588" s="91" t="s">
        <v>38725</v>
      </c>
      <c r="D7588" s="91" t="s">
        <v>38726</v>
      </c>
      <c r="E7588" s="62" t="s">
        <v>31671</v>
      </c>
      <c r="F7588" s="62" t="s">
        <v>15764</v>
      </c>
    </row>
    <row r="7589" spans="1:6" x14ac:dyDescent="0.15">
      <c r="A7589" s="87" t="s">
        <v>2729</v>
      </c>
      <c r="B7589" s="91" t="s">
        <v>38727</v>
      </c>
      <c r="C7589" s="91" t="s">
        <v>38728</v>
      </c>
      <c r="D7589" s="91" t="s">
        <v>38729</v>
      </c>
      <c r="E7589" s="62" t="s">
        <v>31671</v>
      </c>
      <c r="F7589" s="62" t="s">
        <v>15764</v>
      </c>
    </row>
    <row r="7590" spans="1:6" x14ac:dyDescent="0.15">
      <c r="A7590" s="87" t="s">
        <v>2619</v>
      </c>
      <c r="B7590" s="91" t="s">
        <v>38730</v>
      </c>
      <c r="C7590" s="91" t="s">
        <v>38731</v>
      </c>
      <c r="D7590" s="91" t="s">
        <v>38732</v>
      </c>
      <c r="E7590" s="62" t="s">
        <v>31671</v>
      </c>
      <c r="F7590" s="62" t="s">
        <v>15764</v>
      </c>
    </row>
    <row r="7591" spans="1:6" x14ac:dyDescent="0.15">
      <c r="A7591" s="87" t="s">
        <v>30873</v>
      </c>
      <c r="B7591" s="91" t="s">
        <v>38733</v>
      </c>
      <c r="C7591" s="91" t="s">
        <v>38734</v>
      </c>
      <c r="D7591" s="91" t="s">
        <v>38735</v>
      </c>
      <c r="E7591" s="62" t="s">
        <v>31671</v>
      </c>
      <c r="F7591" s="62" t="s">
        <v>15764</v>
      </c>
    </row>
    <row r="7592" spans="1:6" x14ac:dyDescent="0.15">
      <c r="A7592" s="87" t="s">
        <v>618</v>
      </c>
      <c r="B7592" s="91" t="s">
        <v>38736</v>
      </c>
      <c r="C7592" s="91" t="s">
        <v>38737</v>
      </c>
      <c r="D7592" s="91" t="s">
        <v>38738</v>
      </c>
      <c r="E7592" s="62" t="s">
        <v>31671</v>
      </c>
      <c r="F7592" s="62" t="s">
        <v>15764</v>
      </c>
    </row>
    <row r="7593" spans="1:6" x14ac:dyDescent="0.15">
      <c r="A7593" s="87" t="s">
        <v>1567</v>
      </c>
      <c r="B7593" s="91" t="s">
        <v>38739</v>
      </c>
      <c r="C7593" s="91" t="s">
        <v>38740</v>
      </c>
      <c r="D7593" s="91" t="s">
        <v>38741</v>
      </c>
      <c r="E7593" s="62" t="s">
        <v>31671</v>
      </c>
      <c r="F7593" s="62" t="s">
        <v>15764</v>
      </c>
    </row>
    <row r="7594" spans="1:6" x14ac:dyDescent="0.15">
      <c r="A7594" s="87" t="s">
        <v>747</v>
      </c>
      <c r="B7594" s="91" t="s">
        <v>38742</v>
      </c>
      <c r="C7594" s="91" t="s">
        <v>38743</v>
      </c>
      <c r="D7594" s="91" t="s">
        <v>38744</v>
      </c>
      <c r="E7594" s="62" t="s">
        <v>31671</v>
      </c>
      <c r="F7594" s="62" t="s">
        <v>15764</v>
      </c>
    </row>
    <row r="7595" spans="1:6" x14ac:dyDescent="0.15">
      <c r="A7595" s="87" t="s">
        <v>1280</v>
      </c>
      <c r="B7595" s="91" t="s">
        <v>38745</v>
      </c>
      <c r="C7595" s="91" t="s">
        <v>38746</v>
      </c>
      <c r="D7595" s="91" t="s">
        <v>38747</v>
      </c>
      <c r="E7595" s="62" t="s">
        <v>31671</v>
      </c>
      <c r="F7595" s="62" t="s">
        <v>15764</v>
      </c>
    </row>
    <row r="7596" spans="1:6" x14ac:dyDescent="0.15">
      <c r="A7596" s="87" t="s">
        <v>1671</v>
      </c>
      <c r="B7596" s="91" t="s">
        <v>38748</v>
      </c>
      <c r="C7596" s="91" t="s">
        <v>38749</v>
      </c>
      <c r="D7596" s="91" t="s">
        <v>38750</v>
      </c>
      <c r="E7596" s="62" t="s">
        <v>31671</v>
      </c>
      <c r="F7596" s="62" t="s">
        <v>15764</v>
      </c>
    </row>
    <row r="7597" spans="1:6" x14ac:dyDescent="0.15">
      <c r="A7597" s="87" t="s">
        <v>2452</v>
      </c>
      <c r="B7597" s="91" t="s">
        <v>38751</v>
      </c>
      <c r="C7597" s="91" t="s">
        <v>38752</v>
      </c>
      <c r="D7597" s="91" t="s">
        <v>38753</v>
      </c>
      <c r="E7597" s="62" t="s">
        <v>31671</v>
      </c>
      <c r="F7597" s="62" t="s">
        <v>15764</v>
      </c>
    </row>
    <row r="7598" spans="1:6" x14ac:dyDescent="0.15">
      <c r="A7598" s="87" t="s">
        <v>2793</v>
      </c>
      <c r="B7598" s="91" t="s">
        <v>38754</v>
      </c>
      <c r="C7598" s="91" t="s">
        <v>38755</v>
      </c>
      <c r="D7598" s="91" t="s">
        <v>38756</v>
      </c>
      <c r="E7598" s="62" t="s">
        <v>31671</v>
      </c>
      <c r="F7598" s="62" t="s">
        <v>15764</v>
      </c>
    </row>
    <row r="7599" spans="1:6" x14ac:dyDescent="0.15">
      <c r="A7599" s="87" t="s">
        <v>615</v>
      </c>
      <c r="B7599" s="91" t="s">
        <v>38757</v>
      </c>
      <c r="C7599" s="91" t="s">
        <v>38758</v>
      </c>
      <c r="D7599" s="91" t="s">
        <v>38759</v>
      </c>
      <c r="E7599" s="62" t="s">
        <v>31671</v>
      </c>
      <c r="F7599" s="62" t="s">
        <v>15764</v>
      </c>
    </row>
    <row r="7600" spans="1:6" x14ac:dyDescent="0.15">
      <c r="A7600" s="87" t="s">
        <v>1556</v>
      </c>
      <c r="B7600" s="91" t="s">
        <v>38760</v>
      </c>
      <c r="C7600" s="91" t="s">
        <v>38761</v>
      </c>
      <c r="D7600" s="91" t="s">
        <v>38762</v>
      </c>
      <c r="E7600" s="62" t="s">
        <v>31671</v>
      </c>
      <c r="F7600" s="62" t="s">
        <v>15764</v>
      </c>
    </row>
    <row r="7601" spans="1:6" x14ac:dyDescent="0.15">
      <c r="A7601" s="87" t="s">
        <v>2787</v>
      </c>
      <c r="B7601" s="91" t="s">
        <v>38763</v>
      </c>
      <c r="C7601" s="91" t="s">
        <v>38764</v>
      </c>
      <c r="D7601" s="91" t="s">
        <v>38765</v>
      </c>
      <c r="E7601" s="62" t="s">
        <v>31671</v>
      </c>
      <c r="F7601" s="62" t="s">
        <v>15764</v>
      </c>
    </row>
    <row r="7602" spans="1:6" x14ac:dyDescent="0.15">
      <c r="A7602" s="87" t="s">
        <v>2125</v>
      </c>
      <c r="B7602" s="91" t="s">
        <v>38766</v>
      </c>
      <c r="C7602" s="91" t="s">
        <v>38767</v>
      </c>
      <c r="D7602" s="91" t="s">
        <v>38768</v>
      </c>
      <c r="E7602" s="62" t="s">
        <v>31671</v>
      </c>
      <c r="F7602" s="62" t="s">
        <v>15764</v>
      </c>
    </row>
    <row r="7603" spans="1:6" x14ac:dyDescent="0.15">
      <c r="A7603" s="87" t="s">
        <v>2755</v>
      </c>
      <c r="B7603" s="91" t="s">
        <v>38769</v>
      </c>
      <c r="C7603" s="91" t="s">
        <v>38770</v>
      </c>
      <c r="D7603" s="91" t="s">
        <v>38771</v>
      </c>
      <c r="E7603" s="62" t="s">
        <v>31671</v>
      </c>
      <c r="F7603" s="62" t="s">
        <v>15764</v>
      </c>
    </row>
    <row r="7604" spans="1:6" x14ac:dyDescent="0.15">
      <c r="A7604" s="87" t="s">
        <v>3045</v>
      </c>
      <c r="B7604" s="91" t="s">
        <v>38772</v>
      </c>
      <c r="C7604" s="91" t="s">
        <v>38773</v>
      </c>
      <c r="D7604" s="91" t="s">
        <v>38774</v>
      </c>
      <c r="E7604" s="62" t="s">
        <v>31671</v>
      </c>
      <c r="F7604" s="62" t="s">
        <v>15764</v>
      </c>
    </row>
    <row r="7605" spans="1:6" x14ac:dyDescent="0.15">
      <c r="A7605" s="87" t="s">
        <v>3048</v>
      </c>
      <c r="B7605" s="91" t="s">
        <v>38775</v>
      </c>
      <c r="C7605" s="91" t="s">
        <v>38776</v>
      </c>
      <c r="D7605" s="91" t="s">
        <v>38777</v>
      </c>
      <c r="E7605" s="62" t="s">
        <v>31671</v>
      </c>
      <c r="F7605" s="62" t="s">
        <v>15764</v>
      </c>
    </row>
    <row r="7606" spans="1:6" x14ac:dyDescent="0.15">
      <c r="A7606" s="87" t="s">
        <v>750</v>
      </c>
      <c r="B7606" s="91" t="s">
        <v>38778</v>
      </c>
      <c r="C7606" s="91" t="s">
        <v>38779</v>
      </c>
      <c r="D7606" s="91" t="s">
        <v>38780</v>
      </c>
      <c r="E7606" s="62" t="s">
        <v>31671</v>
      </c>
      <c r="F7606" s="62" t="s">
        <v>15764</v>
      </c>
    </row>
    <row r="7607" spans="1:6" x14ac:dyDescent="0.15">
      <c r="A7607" s="87" t="s">
        <v>2863</v>
      </c>
      <c r="B7607" s="91" t="s">
        <v>38781</v>
      </c>
      <c r="C7607" s="91" t="s">
        <v>38782</v>
      </c>
      <c r="D7607" s="91" t="s">
        <v>38783</v>
      </c>
      <c r="E7607" s="62" t="s">
        <v>31671</v>
      </c>
      <c r="F7607" s="62" t="s">
        <v>15764</v>
      </c>
    </row>
    <row r="7608" spans="1:6" x14ac:dyDescent="0.15">
      <c r="A7608" s="87" t="s">
        <v>752</v>
      </c>
      <c r="B7608" s="91" t="s">
        <v>38784</v>
      </c>
      <c r="C7608" s="91" t="s">
        <v>38785</v>
      </c>
      <c r="D7608" s="91" t="s">
        <v>38786</v>
      </c>
      <c r="E7608" s="62" t="s">
        <v>31671</v>
      </c>
      <c r="F7608" s="62" t="s">
        <v>15764</v>
      </c>
    </row>
    <row r="7609" spans="1:6" x14ac:dyDescent="0.15">
      <c r="A7609" s="87" t="s">
        <v>1269</v>
      </c>
      <c r="B7609" s="91" t="s">
        <v>38787</v>
      </c>
      <c r="C7609" s="91" t="s">
        <v>38788</v>
      </c>
      <c r="D7609" s="91" t="s">
        <v>38789</v>
      </c>
      <c r="E7609" s="62" t="s">
        <v>31671</v>
      </c>
      <c r="F7609" s="62" t="s">
        <v>15764</v>
      </c>
    </row>
    <row r="7610" spans="1:6" x14ac:dyDescent="0.15">
      <c r="A7610" s="87" t="s">
        <v>910</v>
      </c>
      <c r="B7610" s="91" t="s">
        <v>38790</v>
      </c>
      <c r="C7610" s="91" t="s">
        <v>38791</v>
      </c>
      <c r="D7610" s="91" t="s">
        <v>38792</v>
      </c>
      <c r="E7610" s="62" t="s">
        <v>31671</v>
      </c>
      <c r="F7610" s="62" t="s">
        <v>15764</v>
      </c>
    </row>
    <row r="7611" spans="1:6" x14ac:dyDescent="0.15">
      <c r="A7611" s="87" t="s">
        <v>1191</v>
      </c>
      <c r="B7611" s="91" t="s">
        <v>38793</v>
      </c>
      <c r="C7611" s="91" t="s">
        <v>38794</v>
      </c>
      <c r="D7611" s="91" t="s">
        <v>38795</v>
      </c>
      <c r="E7611" s="62" t="s">
        <v>31671</v>
      </c>
      <c r="F7611" s="62" t="s">
        <v>15764</v>
      </c>
    </row>
    <row r="7612" spans="1:6" x14ac:dyDescent="0.15">
      <c r="A7612" s="87" t="s">
        <v>1194</v>
      </c>
      <c r="B7612" s="91" t="s">
        <v>38796</v>
      </c>
      <c r="C7612" s="91" t="s">
        <v>38797</v>
      </c>
      <c r="D7612" s="91" t="s">
        <v>38798</v>
      </c>
      <c r="E7612" s="62" t="s">
        <v>31671</v>
      </c>
      <c r="F7612" s="62" t="s">
        <v>15764</v>
      </c>
    </row>
    <row r="7613" spans="1:6" x14ac:dyDescent="0.15">
      <c r="A7613" s="87" t="s">
        <v>1783</v>
      </c>
      <c r="B7613" s="91" t="s">
        <v>38799</v>
      </c>
      <c r="C7613" s="91" t="s">
        <v>38800</v>
      </c>
      <c r="D7613" s="91" t="s">
        <v>38801</v>
      </c>
      <c r="E7613" s="62" t="s">
        <v>31671</v>
      </c>
      <c r="F7613" s="62" t="s">
        <v>15764</v>
      </c>
    </row>
    <row r="7614" spans="1:6" x14ac:dyDescent="0.15">
      <c r="A7614" s="87" t="s">
        <v>2168</v>
      </c>
      <c r="B7614" s="91" t="s">
        <v>38802</v>
      </c>
      <c r="C7614" s="91" t="s">
        <v>38803</v>
      </c>
      <c r="D7614" s="91" t="s">
        <v>38804</v>
      </c>
      <c r="E7614" s="62" t="s">
        <v>31671</v>
      </c>
      <c r="F7614" s="62" t="s">
        <v>15764</v>
      </c>
    </row>
    <row r="7615" spans="1:6" x14ac:dyDescent="0.15">
      <c r="A7615" s="87" t="s">
        <v>853</v>
      </c>
      <c r="B7615" s="91" t="s">
        <v>38805</v>
      </c>
      <c r="C7615" s="91" t="s">
        <v>38806</v>
      </c>
      <c r="D7615" s="91" t="s">
        <v>38807</v>
      </c>
      <c r="E7615" s="62" t="s">
        <v>31671</v>
      </c>
      <c r="F7615" s="62" t="s">
        <v>15764</v>
      </c>
    </row>
    <row r="7616" spans="1:6" x14ac:dyDescent="0.15">
      <c r="A7616" s="87" t="s">
        <v>2149</v>
      </c>
      <c r="B7616" s="91" t="s">
        <v>38808</v>
      </c>
      <c r="C7616" s="91" t="s">
        <v>38809</v>
      </c>
      <c r="D7616" s="91" t="s">
        <v>38810</v>
      </c>
      <c r="E7616" s="62" t="s">
        <v>31671</v>
      </c>
      <c r="F7616" s="62" t="s">
        <v>15764</v>
      </c>
    </row>
    <row r="7617" spans="1:6" x14ac:dyDescent="0.15">
      <c r="A7617" s="87" t="s">
        <v>901</v>
      </c>
      <c r="B7617" s="91" t="s">
        <v>38811</v>
      </c>
      <c r="C7617" s="91" t="s">
        <v>38812</v>
      </c>
      <c r="D7617" s="91" t="s">
        <v>38813</v>
      </c>
      <c r="E7617" s="62" t="s">
        <v>31671</v>
      </c>
      <c r="F7617" s="62" t="s">
        <v>15764</v>
      </c>
    </row>
    <row r="7618" spans="1:6" x14ac:dyDescent="0.15">
      <c r="A7618" s="87" t="s">
        <v>2186</v>
      </c>
      <c r="B7618" s="91" t="s">
        <v>38814</v>
      </c>
      <c r="C7618" s="91" t="s">
        <v>38815</v>
      </c>
      <c r="D7618" s="91" t="s">
        <v>38816</v>
      </c>
      <c r="E7618" s="62" t="s">
        <v>31671</v>
      </c>
      <c r="F7618" s="62" t="s">
        <v>15764</v>
      </c>
    </row>
    <row r="7619" spans="1:6" x14ac:dyDescent="0.15">
      <c r="A7619" s="87" t="s">
        <v>3111</v>
      </c>
      <c r="B7619" s="91" t="s">
        <v>38817</v>
      </c>
      <c r="C7619" s="91" t="s">
        <v>38818</v>
      </c>
      <c r="D7619" s="91" t="s">
        <v>38819</v>
      </c>
      <c r="E7619" s="62" t="s">
        <v>31671</v>
      </c>
      <c r="F7619" s="62" t="s">
        <v>15764</v>
      </c>
    </row>
    <row r="7620" spans="1:6" x14ac:dyDescent="0.15">
      <c r="A7620" s="87" t="s">
        <v>755</v>
      </c>
      <c r="B7620" s="91" t="s">
        <v>38820</v>
      </c>
      <c r="C7620" s="91" t="s">
        <v>38821</v>
      </c>
      <c r="D7620" s="91" t="s">
        <v>38822</v>
      </c>
      <c r="E7620" s="62" t="s">
        <v>31671</v>
      </c>
      <c r="F7620" s="62" t="s">
        <v>15764</v>
      </c>
    </row>
    <row r="7621" spans="1:6" x14ac:dyDescent="0.15">
      <c r="A7621" s="87" t="s">
        <v>2282</v>
      </c>
      <c r="B7621" s="91" t="s">
        <v>38823</v>
      </c>
      <c r="C7621" s="91" t="s">
        <v>38824</v>
      </c>
      <c r="D7621" s="91" t="s">
        <v>38825</v>
      </c>
      <c r="E7621" s="62" t="s">
        <v>31671</v>
      </c>
      <c r="F7621" s="62" t="s">
        <v>15764</v>
      </c>
    </row>
    <row r="7622" spans="1:6" x14ac:dyDescent="0.15">
      <c r="A7622" s="87" t="s">
        <v>1158</v>
      </c>
      <c r="B7622" s="91" t="s">
        <v>38826</v>
      </c>
      <c r="C7622" s="91" t="s">
        <v>38827</v>
      </c>
      <c r="D7622" s="91" t="s">
        <v>38828</v>
      </c>
      <c r="E7622" s="62" t="s">
        <v>31671</v>
      </c>
      <c r="F7622" s="62" t="s">
        <v>15764</v>
      </c>
    </row>
    <row r="7623" spans="1:6" x14ac:dyDescent="0.15">
      <c r="A7623" s="87" t="s">
        <v>2327</v>
      </c>
      <c r="B7623" s="91" t="s">
        <v>38829</v>
      </c>
      <c r="C7623" s="91" t="s">
        <v>38830</v>
      </c>
      <c r="D7623" s="91" t="s">
        <v>38831</v>
      </c>
      <c r="E7623" s="62" t="s">
        <v>31671</v>
      </c>
      <c r="F7623" s="62" t="s">
        <v>15764</v>
      </c>
    </row>
    <row r="7624" spans="1:6" x14ac:dyDescent="0.15">
      <c r="A7624" s="87" t="s">
        <v>987</v>
      </c>
      <c r="B7624" s="91" t="s">
        <v>38832</v>
      </c>
      <c r="C7624" s="91" t="s">
        <v>38833</v>
      </c>
      <c r="D7624" s="91" t="s">
        <v>38834</v>
      </c>
      <c r="E7624" s="62" t="s">
        <v>31671</v>
      </c>
      <c r="F7624" s="62" t="s">
        <v>15764</v>
      </c>
    </row>
    <row r="7625" spans="1:6" x14ac:dyDescent="0.15">
      <c r="A7625" s="87" t="s">
        <v>2383</v>
      </c>
      <c r="B7625" s="91" t="s">
        <v>38835</v>
      </c>
      <c r="C7625" s="91" t="s">
        <v>38836</v>
      </c>
      <c r="D7625" s="91" t="s">
        <v>38837</v>
      </c>
      <c r="E7625" s="62" t="s">
        <v>31671</v>
      </c>
      <c r="F7625" s="62" t="s">
        <v>15764</v>
      </c>
    </row>
    <row r="7626" spans="1:6" x14ac:dyDescent="0.15">
      <c r="A7626" s="87" t="s">
        <v>758</v>
      </c>
      <c r="B7626" s="91" t="s">
        <v>38838</v>
      </c>
      <c r="C7626" s="91" t="s">
        <v>38839</v>
      </c>
      <c r="D7626" s="91" t="s">
        <v>38840</v>
      </c>
      <c r="E7626" s="62" t="s">
        <v>31671</v>
      </c>
      <c r="F7626" s="62" t="s">
        <v>15764</v>
      </c>
    </row>
    <row r="7627" spans="1:6" x14ac:dyDescent="0.15">
      <c r="A7627" s="87" t="s">
        <v>1129</v>
      </c>
      <c r="B7627" s="91" t="s">
        <v>38841</v>
      </c>
      <c r="C7627" s="91" t="s">
        <v>38842</v>
      </c>
      <c r="D7627" s="91" t="s">
        <v>38843</v>
      </c>
      <c r="E7627" s="62" t="s">
        <v>31671</v>
      </c>
      <c r="F7627" s="62" t="s">
        <v>15764</v>
      </c>
    </row>
    <row r="7628" spans="1:6" x14ac:dyDescent="0.15">
      <c r="A7628" s="87" t="s">
        <v>1116</v>
      </c>
      <c r="B7628" s="91" t="s">
        <v>38844</v>
      </c>
      <c r="C7628" s="91" t="s">
        <v>38845</v>
      </c>
      <c r="D7628" s="91" t="s">
        <v>38846</v>
      </c>
      <c r="E7628" s="62" t="s">
        <v>31671</v>
      </c>
      <c r="F7628" s="62" t="s">
        <v>15764</v>
      </c>
    </row>
    <row r="7629" spans="1:6" x14ac:dyDescent="0.15">
      <c r="A7629" s="87" t="s">
        <v>1562</v>
      </c>
      <c r="B7629" s="91" t="s">
        <v>38847</v>
      </c>
      <c r="C7629" s="91" t="s">
        <v>38848</v>
      </c>
      <c r="D7629" s="91" t="s">
        <v>38849</v>
      </c>
      <c r="E7629" s="62" t="s">
        <v>31671</v>
      </c>
      <c r="F7629" s="62" t="s">
        <v>15764</v>
      </c>
    </row>
    <row r="7630" spans="1:6" x14ac:dyDescent="0.15">
      <c r="A7630" s="87" t="s">
        <v>2820</v>
      </c>
      <c r="B7630" s="91" t="s">
        <v>38850</v>
      </c>
      <c r="C7630" s="91" t="s">
        <v>38851</v>
      </c>
      <c r="D7630" s="91" t="s">
        <v>38852</v>
      </c>
      <c r="E7630" s="62" t="s">
        <v>31671</v>
      </c>
      <c r="F7630" s="62" t="s">
        <v>15764</v>
      </c>
    </row>
    <row r="7631" spans="1:6" x14ac:dyDescent="0.15">
      <c r="A7631" s="87" t="s">
        <v>738</v>
      </c>
      <c r="B7631" s="91" t="s">
        <v>38853</v>
      </c>
      <c r="C7631" s="91" t="s">
        <v>38854</v>
      </c>
      <c r="D7631" s="91" t="s">
        <v>38855</v>
      </c>
      <c r="E7631" s="62" t="s">
        <v>31671</v>
      </c>
      <c r="F7631" s="62" t="s">
        <v>15764</v>
      </c>
    </row>
    <row r="7632" spans="1:6" x14ac:dyDescent="0.15">
      <c r="A7632" s="87" t="s">
        <v>815</v>
      </c>
      <c r="B7632" s="91" t="s">
        <v>38856</v>
      </c>
      <c r="C7632" s="91" t="s">
        <v>38857</v>
      </c>
      <c r="D7632" s="91" t="s">
        <v>38858</v>
      </c>
      <c r="E7632" s="62" t="s">
        <v>31671</v>
      </c>
      <c r="F7632" s="62" t="s">
        <v>15764</v>
      </c>
    </row>
    <row r="7633" spans="1:6" x14ac:dyDescent="0.15">
      <c r="A7633" s="87" t="s">
        <v>1452</v>
      </c>
      <c r="B7633" s="91" t="s">
        <v>38859</v>
      </c>
      <c r="C7633" s="91" t="s">
        <v>38860</v>
      </c>
      <c r="D7633" s="91" t="s">
        <v>38861</v>
      </c>
      <c r="E7633" s="62" t="s">
        <v>31671</v>
      </c>
      <c r="F7633" s="62" t="s">
        <v>15764</v>
      </c>
    </row>
    <row r="7634" spans="1:6" x14ac:dyDescent="0.15">
      <c r="A7634" s="87" t="s">
        <v>2353</v>
      </c>
      <c r="B7634" s="91" t="s">
        <v>38862</v>
      </c>
      <c r="C7634" s="91" t="s">
        <v>38863</v>
      </c>
      <c r="D7634" s="91" t="s">
        <v>38864</v>
      </c>
      <c r="E7634" s="62" t="s">
        <v>31671</v>
      </c>
      <c r="F7634" s="62" t="s">
        <v>15764</v>
      </c>
    </row>
    <row r="7635" spans="1:6" x14ac:dyDescent="0.15">
      <c r="A7635" s="87" t="s">
        <v>2624</v>
      </c>
      <c r="B7635" s="91" t="s">
        <v>38865</v>
      </c>
      <c r="C7635" s="91" t="s">
        <v>38866</v>
      </c>
      <c r="D7635" s="91" t="s">
        <v>38867</v>
      </c>
      <c r="E7635" s="62" t="s">
        <v>31671</v>
      </c>
      <c r="F7635" s="62" t="s">
        <v>15764</v>
      </c>
    </row>
    <row r="7636" spans="1:6" x14ac:dyDescent="0.15">
      <c r="A7636" s="87" t="s">
        <v>1498</v>
      </c>
      <c r="B7636" s="91" t="s">
        <v>38868</v>
      </c>
      <c r="C7636" s="91" t="s">
        <v>38869</v>
      </c>
      <c r="D7636" s="91" t="s">
        <v>38870</v>
      </c>
      <c r="E7636" s="62" t="s">
        <v>31671</v>
      </c>
      <c r="F7636" s="62" t="s">
        <v>15764</v>
      </c>
    </row>
    <row r="7637" spans="1:6" x14ac:dyDescent="0.15">
      <c r="A7637" s="87" t="s">
        <v>1072</v>
      </c>
      <c r="B7637" s="91" t="s">
        <v>38871</v>
      </c>
      <c r="C7637" s="91" t="s">
        <v>38872</v>
      </c>
      <c r="D7637" s="91" t="s">
        <v>38873</v>
      </c>
      <c r="E7637" s="62" t="s">
        <v>31671</v>
      </c>
      <c r="F7637" s="62" t="s">
        <v>15764</v>
      </c>
    </row>
    <row r="7638" spans="1:6" x14ac:dyDescent="0.15">
      <c r="A7638" s="87" t="s">
        <v>2719</v>
      </c>
      <c r="B7638" s="91" t="s">
        <v>38874</v>
      </c>
      <c r="C7638" s="91" t="s">
        <v>38875</v>
      </c>
      <c r="D7638" s="91" t="s">
        <v>38876</v>
      </c>
      <c r="E7638" s="62" t="s">
        <v>31671</v>
      </c>
      <c r="F7638" s="62" t="s">
        <v>15764</v>
      </c>
    </row>
    <row r="7639" spans="1:6" x14ac:dyDescent="0.15">
      <c r="A7639" s="87" t="s">
        <v>3211</v>
      </c>
      <c r="B7639" s="91" t="s">
        <v>38877</v>
      </c>
      <c r="C7639" s="91" t="s">
        <v>38878</v>
      </c>
      <c r="D7639" s="91" t="s">
        <v>38879</v>
      </c>
      <c r="E7639" s="62" t="s">
        <v>31671</v>
      </c>
      <c r="F7639" s="62" t="s">
        <v>15764</v>
      </c>
    </row>
    <row r="7640" spans="1:6" x14ac:dyDescent="0.15">
      <c r="A7640" s="87" t="s">
        <v>3208</v>
      </c>
      <c r="B7640" s="91" t="s">
        <v>38880</v>
      </c>
      <c r="C7640" s="91" t="s">
        <v>38881</v>
      </c>
      <c r="D7640" s="91" t="s">
        <v>38882</v>
      </c>
      <c r="E7640" s="62" t="s">
        <v>31671</v>
      </c>
      <c r="F7640" s="62" t="s">
        <v>15764</v>
      </c>
    </row>
    <row r="7641" spans="1:6" x14ac:dyDescent="0.15">
      <c r="A7641" s="87" t="s">
        <v>3213</v>
      </c>
      <c r="B7641" s="91" t="s">
        <v>38883</v>
      </c>
      <c r="C7641" s="91" t="s">
        <v>38884</v>
      </c>
      <c r="D7641" s="91" t="s">
        <v>38885</v>
      </c>
      <c r="E7641" s="62" t="s">
        <v>31671</v>
      </c>
      <c r="F7641" s="62" t="s">
        <v>15764</v>
      </c>
    </row>
    <row r="7642" spans="1:6" x14ac:dyDescent="0.15">
      <c r="A7642" s="87" t="s">
        <v>3205</v>
      </c>
      <c r="B7642" s="91" t="s">
        <v>38886</v>
      </c>
      <c r="C7642" s="91" t="s">
        <v>38887</v>
      </c>
      <c r="D7642" s="91" t="s">
        <v>38888</v>
      </c>
      <c r="E7642" s="62" t="s">
        <v>31671</v>
      </c>
      <c r="F7642" s="62" t="s">
        <v>15764</v>
      </c>
    </row>
    <row r="7643" spans="1:6" x14ac:dyDescent="0.15">
      <c r="A7643" s="87" t="s">
        <v>2817</v>
      </c>
      <c r="B7643" s="91" t="s">
        <v>38889</v>
      </c>
      <c r="C7643" s="91" t="s">
        <v>38890</v>
      </c>
      <c r="D7643" s="91" t="s">
        <v>38891</v>
      </c>
      <c r="E7643" s="62" t="s">
        <v>31671</v>
      </c>
      <c r="F7643" s="62" t="s">
        <v>15764</v>
      </c>
    </row>
    <row r="7644" spans="1:6" x14ac:dyDescent="0.15">
      <c r="A7644" s="87" t="s">
        <v>764</v>
      </c>
      <c r="B7644" s="91" t="s">
        <v>38892</v>
      </c>
      <c r="C7644" s="91" t="s">
        <v>38893</v>
      </c>
      <c r="D7644" s="91" t="s">
        <v>38894</v>
      </c>
      <c r="E7644" s="62" t="s">
        <v>31671</v>
      </c>
      <c r="F7644" s="62" t="s">
        <v>15764</v>
      </c>
    </row>
    <row r="7645" spans="1:6" x14ac:dyDescent="0.15">
      <c r="A7645" s="87" t="s">
        <v>2758</v>
      </c>
      <c r="B7645" s="91" t="s">
        <v>38895</v>
      </c>
      <c r="C7645" s="91" t="s">
        <v>38896</v>
      </c>
      <c r="D7645" s="91" t="s">
        <v>38897</v>
      </c>
      <c r="E7645" s="62" t="s">
        <v>31671</v>
      </c>
      <c r="F7645" s="62" t="s">
        <v>15764</v>
      </c>
    </row>
    <row r="7646" spans="1:6" x14ac:dyDescent="0.15">
      <c r="A7646" s="87" t="s">
        <v>904</v>
      </c>
      <c r="B7646" s="91" t="s">
        <v>38898</v>
      </c>
      <c r="C7646" s="91" t="s">
        <v>38899</v>
      </c>
      <c r="D7646" s="91" t="s">
        <v>38900</v>
      </c>
      <c r="E7646" s="62" t="s">
        <v>31671</v>
      </c>
      <c r="F7646" s="62" t="s">
        <v>15764</v>
      </c>
    </row>
    <row r="7647" spans="1:6" x14ac:dyDescent="0.15">
      <c r="A7647" s="87" t="s">
        <v>2497</v>
      </c>
      <c r="B7647" s="91" t="s">
        <v>38901</v>
      </c>
      <c r="C7647" s="91" t="s">
        <v>38902</v>
      </c>
      <c r="D7647" s="91" t="s">
        <v>38903</v>
      </c>
      <c r="E7647" s="62" t="s">
        <v>31671</v>
      </c>
      <c r="F7647" s="62" t="s">
        <v>15764</v>
      </c>
    </row>
    <row r="7648" spans="1:6" x14ac:dyDescent="0.15">
      <c r="A7648" s="87" t="s">
        <v>2052</v>
      </c>
      <c r="B7648" s="91" t="s">
        <v>38904</v>
      </c>
      <c r="C7648" s="91" t="s">
        <v>38905</v>
      </c>
      <c r="D7648" s="91" t="s">
        <v>38906</v>
      </c>
      <c r="E7648" s="62" t="s">
        <v>31671</v>
      </c>
      <c r="F7648" s="62" t="s">
        <v>15764</v>
      </c>
    </row>
    <row r="7649" spans="1:6" x14ac:dyDescent="0.15">
      <c r="A7649" s="87" t="s">
        <v>1826</v>
      </c>
      <c r="B7649" s="91" t="s">
        <v>38907</v>
      </c>
      <c r="C7649" s="91" t="s">
        <v>38908</v>
      </c>
      <c r="D7649" s="91" t="s">
        <v>38909</v>
      </c>
      <c r="E7649" s="62" t="s">
        <v>31671</v>
      </c>
      <c r="F7649" s="62" t="s">
        <v>15764</v>
      </c>
    </row>
    <row r="7650" spans="1:6" x14ac:dyDescent="0.15">
      <c r="A7650" s="87" t="s">
        <v>2330</v>
      </c>
      <c r="B7650" s="91" t="s">
        <v>38910</v>
      </c>
      <c r="C7650" s="91" t="s">
        <v>38911</v>
      </c>
      <c r="D7650" s="91" t="s">
        <v>38912</v>
      </c>
      <c r="E7650" s="62" t="s">
        <v>31671</v>
      </c>
      <c r="F7650" s="62" t="s">
        <v>15764</v>
      </c>
    </row>
    <row r="7651" spans="1:6" x14ac:dyDescent="0.15">
      <c r="A7651" s="87" t="s">
        <v>20346</v>
      </c>
      <c r="B7651" s="91" t="s">
        <v>38913</v>
      </c>
      <c r="C7651" s="91" t="s">
        <v>38914</v>
      </c>
      <c r="D7651" s="91" t="s">
        <v>38915</v>
      </c>
      <c r="E7651" s="62" t="s">
        <v>31671</v>
      </c>
      <c r="F7651" s="62" t="s">
        <v>20350</v>
      </c>
    </row>
    <row r="7652" spans="1:6" x14ac:dyDescent="0.15">
      <c r="A7652" s="87" t="s">
        <v>2876</v>
      </c>
      <c r="B7652" s="91" t="s">
        <v>38916</v>
      </c>
      <c r="C7652" s="91" t="s">
        <v>38917</v>
      </c>
      <c r="D7652" s="91" t="s">
        <v>38918</v>
      </c>
      <c r="E7652" s="62" t="s">
        <v>31671</v>
      </c>
      <c r="F7652" s="62" t="s">
        <v>15764</v>
      </c>
    </row>
    <row r="7653" spans="1:6" x14ac:dyDescent="0.15">
      <c r="A7653" s="87" t="s">
        <v>1731</v>
      </c>
      <c r="B7653" s="91" t="s">
        <v>38919</v>
      </c>
      <c r="C7653" s="91" t="s">
        <v>38920</v>
      </c>
      <c r="D7653" s="91" t="s">
        <v>38921</v>
      </c>
      <c r="E7653" s="62" t="s">
        <v>31671</v>
      </c>
      <c r="F7653" s="62" t="s">
        <v>15764</v>
      </c>
    </row>
    <row r="7654" spans="1:6" x14ac:dyDescent="0.15">
      <c r="A7654" s="87" t="s">
        <v>2347</v>
      </c>
      <c r="B7654" s="91" t="s">
        <v>38922</v>
      </c>
      <c r="C7654" s="91" t="s">
        <v>38923</v>
      </c>
      <c r="D7654" s="91" t="s">
        <v>38924</v>
      </c>
      <c r="E7654" s="62" t="s">
        <v>31671</v>
      </c>
      <c r="F7654" s="62" t="s">
        <v>15764</v>
      </c>
    </row>
    <row r="7655" spans="1:6" x14ac:dyDescent="0.15">
      <c r="A7655" s="87" t="s">
        <v>2871</v>
      </c>
      <c r="B7655" s="91" t="s">
        <v>38925</v>
      </c>
      <c r="C7655" s="91" t="s">
        <v>38926</v>
      </c>
      <c r="D7655" s="91" t="s">
        <v>38927</v>
      </c>
      <c r="E7655" s="62" t="s">
        <v>31671</v>
      </c>
      <c r="F7655" s="62" t="s">
        <v>15764</v>
      </c>
    </row>
    <row r="7656" spans="1:6" x14ac:dyDescent="0.15">
      <c r="A7656" s="87" t="s">
        <v>2344</v>
      </c>
      <c r="B7656" s="91" t="s">
        <v>38928</v>
      </c>
      <c r="C7656" s="91" t="s">
        <v>38929</v>
      </c>
      <c r="D7656" s="91" t="s">
        <v>38930</v>
      </c>
      <c r="E7656" s="62" t="s">
        <v>31671</v>
      </c>
      <c r="F7656" s="62" t="s">
        <v>15764</v>
      </c>
    </row>
    <row r="7657" spans="1:6" x14ac:dyDescent="0.15">
      <c r="A7657" s="87" t="s">
        <v>1469</v>
      </c>
      <c r="B7657" s="91" t="s">
        <v>38931</v>
      </c>
      <c r="C7657" s="91" t="s">
        <v>38932</v>
      </c>
      <c r="D7657" s="91" t="s">
        <v>38933</v>
      </c>
      <c r="E7657" s="62" t="s">
        <v>31671</v>
      </c>
      <c r="F7657" s="62" t="s">
        <v>15764</v>
      </c>
    </row>
    <row r="7658" spans="1:6" x14ac:dyDescent="0.15">
      <c r="A7658" s="87" t="s">
        <v>2539</v>
      </c>
      <c r="B7658" s="91" t="s">
        <v>38934</v>
      </c>
      <c r="C7658" s="91" t="s">
        <v>38935</v>
      </c>
      <c r="D7658" s="91" t="s">
        <v>38936</v>
      </c>
      <c r="E7658" s="62" t="s">
        <v>31671</v>
      </c>
      <c r="F7658" s="62" t="s">
        <v>15764</v>
      </c>
    </row>
    <row r="7659" spans="1:6" x14ac:dyDescent="0.15">
      <c r="A7659" s="87" t="s">
        <v>1023</v>
      </c>
      <c r="B7659" s="91" t="s">
        <v>38937</v>
      </c>
      <c r="C7659" s="91" t="s">
        <v>38938</v>
      </c>
      <c r="D7659" s="91" t="s">
        <v>38939</v>
      </c>
      <c r="E7659" s="62" t="s">
        <v>31671</v>
      </c>
      <c r="F7659" s="62" t="s">
        <v>15764</v>
      </c>
    </row>
    <row r="7660" spans="1:6" x14ac:dyDescent="0.15">
      <c r="A7660" s="87" t="s">
        <v>1656</v>
      </c>
      <c r="B7660" s="91" t="s">
        <v>38940</v>
      </c>
      <c r="C7660" s="91" t="s">
        <v>38941</v>
      </c>
      <c r="D7660" s="91" t="s">
        <v>38942</v>
      </c>
      <c r="E7660" s="62" t="s">
        <v>31671</v>
      </c>
      <c r="F7660" s="62" t="s">
        <v>15764</v>
      </c>
    </row>
    <row r="7661" spans="1:6" x14ac:dyDescent="0.15">
      <c r="A7661" s="87" t="s">
        <v>2675</v>
      </c>
      <c r="B7661" s="91" t="s">
        <v>38943</v>
      </c>
      <c r="C7661" s="91" t="s">
        <v>38944</v>
      </c>
      <c r="D7661" s="91" t="s">
        <v>38945</v>
      </c>
      <c r="E7661" s="62" t="s">
        <v>31671</v>
      </c>
      <c r="F7661" s="62" t="s">
        <v>15764</v>
      </c>
    </row>
    <row r="7662" spans="1:6" x14ac:dyDescent="0.15">
      <c r="A7662" s="87" t="s">
        <v>2056</v>
      </c>
      <c r="B7662" s="91" t="s">
        <v>38946</v>
      </c>
      <c r="C7662" s="91" t="s">
        <v>38947</v>
      </c>
      <c r="D7662" s="91" t="s">
        <v>38948</v>
      </c>
      <c r="E7662" s="62" t="s">
        <v>31671</v>
      </c>
      <c r="F7662" s="62" t="s">
        <v>15764</v>
      </c>
    </row>
    <row r="7663" spans="1:6" x14ac:dyDescent="0.15">
      <c r="A7663" s="87" t="s">
        <v>773</v>
      </c>
      <c r="B7663" s="91" t="s">
        <v>38949</v>
      </c>
      <c r="C7663" s="91" t="s">
        <v>38950</v>
      </c>
      <c r="D7663" s="91" t="s">
        <v>38951</v>
      </c>
      <c r="E7663" s="62" t="s">
        <v>31671</v>
      </c>
      <c r="F7663" s="62" t="s">
        <v>15764</v>
      </c>
    </row>
    <row r="7664" spans="1:6" x14ac:dyDescent="0.15">
      <c r="A7664" s="87" t="s">
        <v>776</v>
      </c>
      <c r="B7664" s="91" t="s">
        <v>38952</v>
      </c>
      <c r="C7664" s="91" t="s">
        <v>38953</v>
      </c>
      <c r="D7664" s="91" t="s">
        <v>38954</v>
      </c>
      <c r="E7664" s="62" t="s">
        <v>31671</v>
      </c>
      <c r="F7664" s="62" t="s">
        <v>15764</v>
      </c>
    </row>
    <row r="7665" spans="1:6" x14ac:dyDescent="0.15">
      <c r="A7665" s="87" t="s">
        <v>1612</v>
      </c>
      <c r="B7665" s="91" t="s">
        <v>38955</v>
      </c>
      <c r="C7665" s="91" t="s">
        <v>38956</v>
      </c>
      <c r="D7665" s="91" t="s">
        <v>38957</v>
      </c>
      <c r="E7665" s="62" t="s">
        <v>31671</v>
      </c>
      <c r="F7665" s="62" t="s">
        <v>15764</v>
      </c>
    </row>
    <row r="7666" spans="1:6" x14ac:dyDescent="0.15">
      <c r="A7666" s="87" t="s">
        <v>1313</v>
      </c>
      <c r="B7666" s="91" t="s">
        <v>38958</v>
      </c>
      <c r="C7666" s="91" t="s">
        <v>38959</v>
      </c>
      <c r="D7666" s="91" t="s">
        <v>38960</v>
      </c>
      <c r="E7666" s="62" t="s">
        <v>31671</v>
      </c>
      <c r="F7666" s="62" t="s">
        <v>15764</v>
      </c>
    </row>
    <row r="7667" spans="1:6" x14ac:dyDescent="0.15">
      <c r="A7667" s="87" t="s">
        <v>3230</v>
      </c>
      <c r="B7667" s="91" t="s">
        <v>38961</v>
      </c>
      <c r="C7667" s="91" t="s">
        <v>38962</v>
      </c>
      <c r="D7667" s="91" t="s">
        <v>38963</v>
      </c>
      <c r="E7667" s="62" t="s">
        <v>31671</v>
      </c>
      <c r="F7667" s="62" t="s">
        <v>15764</v>
      </c>
    </row>
    <row r="7668" spans="1:6" x14ac:dyDescent="0.15">
      <c r="A7668" s="87" t="s">
        <v>2029</v>
      </c>
      <c r="B7668" s="91" t="s">
        <v>38964</v>
      </c>
      <c r="C7668" s="91" t="s">
        <v>38965</v>
      </c>
      <c r="D7668" s="91" t="s">
        <v>38966</v>
      </c>
      <c r="E7668" s="62" t="s">
        <v>31671</v>
      </c>
      <c r="F7668" s="62" t="s">
        <v>15764</v>
      </c>
    </row>
    <row r="7669" spans="1:6" x14ac:dyDescent="0.15">
      <c r="A7669" s="87" t="s">
        <v>2410</v>
      </c>
      <c r="B7669" s="91" t="s">
        <v>38967</v>
      </c>
      <c r="C7669" s="91" t="s">
        <v>38968</v>
      </c>
      <c r="D7669" s="91" t="s">
        <v>38969</v>
      </c>
      <c r="E7669" s="62" t="s">
        <v>31671</v>
      </c>
      <c r="F7669" s="62" t="s">
        <v>15764</v>
      </c>
    </row>
    <row r="7670" spans="1:6" x14ac:dyDescent="0.15">
      <c r="A7670" s="87" t="s">
        <v>1545</v>
      </c>
      <c r="B7670" s="91" t="s">
        <v>38970</v>
      </c>
      <c r="C7670" s="91" t="s">
        <v>38971</v>
      </c>
      <c r="D7670" s="91" t="s">
        <v>38972</v>
      </c>
      <c r="E7670" s="62" t="s">
        <v>31671</v>
      </c>
      <c r="F7670" s="62" t="s">
        <v>15764</v>
      </c>
    </row>
    <row r="7671" spans="1:6" x14ac:dyDescent="0.15">
      <c r="A7671" s="87" t="s">
        <v>761</v>
      </c>
      <c r="B7671" s="91" t="s">
        <v>38973</v>
      </c>
      <c r="C7671" s="91" t="s">
        <v>38974</v>
      </c>
      <c r="D7671" s="91" t="s">
        <v>38975</v>
      </c>
      <c r="E7671" s="62" t="s">
        <v>31671</v>
      </c>
      <c r="F7671" s="62" t="s">
        <v>15764</v>
      </c>
    </row>
    <row r="7672" spans="1:6" x14ac:dyDescent="0.15">
      <c r="A7672" s="87" t="s">
        <v>779</v>
      </c>
      <c r="B7672" s="91" t="s">
        <v>38976</v>
      </c>
      <c r="C7672" s="91" t="s">
        <v>38977</v>
      </c>
      <c r="D7672" s="91" t="s">
        <v>38978</v>
      </c>
      <c r="E7672" s="62" t="s">
        <v>31671</v>
      </c>
      <c r="F7672" s="62" t="s">
        <v>15764</v>
      </c>
    </row>
    <row r="7673" spans="1:6" x14ac:dyDescent="0.15">
      <c r="A7673" s="87" t="s">
        <v>2702</v>
      </c>
      <c r="B7673" s="91" t="s">
        <v>38979</v>
      </c>
      <c r="C7673" s="91" t="s">
        <v>38980</v>
      </c>
      <c r="D7673" s="91" t="s">
        <v>38981</v>
      </c>
      <c r="E7673" s="62" t="s">
        <v>31671</v>
      </c>
      <c r="F7673" s="62" t="s">
        <v>15764</v>
      </c>
    </row>
    <row r="7674" spans="1:6" x14ac:dyDescent="0.15">
      <c r="A7674" s="87" t="s">
        <v>2548</v>
      </c>
      <c r="B7674" s="91" t="s">
        <v>38982</v>
      </c>
      <c r="C7674" s="91" t="s">
        <v>38983</v>
      </c>
      <c r="D7674" s="91" t="s">
        <v>38984</v>
      </c>
      <c r="E7674" s="62" t="s">
        <v>31671</v>
      </c>
      <c r="F7674" s="62" t="s">
        <v>15764</v>
      </c>
    </row>
    <row r="7675" spans="1:6" x14ac:dyDescent="0.15">
      <c r="A7675" s="87" t="s">
        <v>1077</v>
      </c>
      <c r="B7675" s="91" t="s">
        <v>38985</v>
      </c>
      <c r="C7675" s="91" t="s">
        <v>38986</v>
      </c>
      <c r="D7675" s="91" t="s">
        <v>38987</v>
      </c>
      <c r="E7675" s="62" t="s">
        <v>31671</v>
      </c>
      <c r="F7675" s="62" t="s">
        <v>15764</v>
      </c>
    </row>
    <row r="7676" spans="1:6" x14ac:dyDescent="0.15">
      <c r="A7676" s="87" t="s">
        <v>1946</v>
      </c>
      <c r="B7676" s="91" t="s">
        <v>38988</v>
      </c>
      <c r="C7676" s="91" t="s">
        <v>38989</v>
      </c>
      <c r="D7676" s="91" t="s">
        <v>38990</v>
      </c>
      <c r="E7676" s="62" t="s">
        <v>31671</v>
      </c>
      <c r="F7676" s="62" t="s">
        <v>15764</v>
      </c>
    </row>
    <row r="7677" spans="1:6" x14ac:dyDescent="0.15">
      <c r="A7677" s="87" t="s">
        <v>3097</v>
      </c>
      <c r="B7677" s="91" t="s">
        <v>38991</v>
      </c>
      <c r="C7677" s="91" t="s">
        <v>38992</v>
      </c>
      <c r="D7677" s="91" t="s">
        <v>38993</v>
      </c>
      <c r="E7677" s="62" t="s">
        <v>31671</v>
      </c>
      <c r="F7677" s="62" t="s">
        <v>15764</v>
      </c>
    </row>
    <row r="7678" spans="1:6" x14ac:dyDescent="0.15">
      <c r="A7678" s="87" t="s">
        <v>1289</v>
      </c>
      <c r="B7678" s="91" t="s">
        <v>38994</v>
      </c>
      <c r="C7678" s="91" t="s">
        <v>38995</v>
      </c>
      <c r="D7678" s="91" t="s">
        <v>38996</v>
      </c>
      <c r="E7678" s="62" t="s">
        <v>31671</v>
      </c>
      <c r="F7678" s="62" t="s">
        <v>15764</v>
      </c>
    </row>
    <row r="7679" spans="1:6" x14ac:dyDescent="0.15">
      <c r="A7679" s="87" t="s">
        <v>2658</v>
      </c>
      <c r="B7679" s="91" t="s">
        <v>38997</v>
      </c>
      <c r="C7679" s="91" t="s">
        <v>38998</v>
      </c>
      <c r="D7679" s="91" t="s">
        <v>38999</v>
      </c>
      <c r="E7679" s="62" t="s">
        <v>31671</v>
      </c>
      <c r="F7679" s="62" t="s">
        <v>15764</v>
      </c>
    </row>
    <row r="7680" spans="1:6" x14ac:dyDescent="0.15">
      <c r="A7680" s="87" t="s">
        <v>2086</v>
      </c>
      <c r="B7680" s="91" t="s">
        <v>39000</v>
      </c>
      <c r="C7680" s="91" t="s">
        <v>39001</v>
      </c>
      <c r="D7680" s="91" t="s">
        <v>39002</v>
      </c>
      <c r="E7680" s="62" t="s">
        <v>31671</v>
      </c>
      <c r="F7680" s="62" t="s">
        <v>15764</v>
      </c>
    </row>
    <row r="7681" spans="1:6" x14ac:dyDescent="0.15">
      <c r="A7681" s="87" t="s">
        <v>954</v>
      </c>
      <c r="B7681" s="91" t="s">
        <v>39003</v>
      </c>
      <c r="C7681" s="91" t="s">
        <v>39004</v>
      </c>
      <c r="D7681" s="91" t="s">
        <v>39005</v>
      </c>
      <c r="E7681" s="62" t="s">
        <v>31671</v>
      </c>
      <c r="F7681" s="62" t="s">
        <v>15764</v>
      </c>
    </row>
    <row r="7682" spans="1:6" x14ac:dyDescent="0.15">
      <c r="A7682" s="87" t="s">
        <v>1224</v>
      </c>
      <c r="B7682" s="91" t="s">
        <v>39006</v>
      </c>
      <c r="C7682" s="91" t="s">
        <v>39007</v>
      </c>
      <c r="D7682" s="91" t="s">
        <v>39008</v>
      </c>
      <c r="E7682" s="62" t="s">
        <v>31671</v>
      </c>
      <c r="F7682" s="62" t="s">
        <v>15764</v>
      </c>
    </row>
    <row r="7683" spans="1:6" x14ac:dyDescent="0.15">
      <c r="A7683" s="87" t="s">
        <v>767</v>
      </c>
      <c r="B7683" s="91" t="s">
        <v>39009</v>
      </c>
      <c r="C7683" s="91" t="s">
        <v>39010</v>
      </c>
      <c r="D7683" s="91" t="s">
        <v>39011</v>
      </c>
      <c r="E7683" s="62" t="s">
        <v>31671</v>
      </c>
      <c r="F7683" s="62" t="s">
        <v>15764</v>
      </c>
    </row>
    <row r="7684" spans="1:6" x14ac:dyDescent="0.15">
      <c r="A7684" s="87" t="s">
        <v>937</v>
      </c>
      <c r="B7684" s="91" t="s">
        <v>39012</v>
      </c>
      <c r="C7684" s="91" t="s">
        <v>39013</v>
      </c>
      <c r="D7684" s="91" t="s">
        <v>39014</v>
      </c>
      <c r="E7684" s="62" t="s">
        <v>31671</v>
      </c>
      <c r="F7684" s="62" t="s">
        <v>15764</v>
      </c>
    </row>
    <row r="7685" spans="1:6" x14ac:dyDescent="0.15">
      <c r="A7685" s="87" t="s">
        <v>3120</v>
      </c>
      <c r="B7685" s="91" t="s">
        <v>39015</v>
      </c>
      <c r="C7685" s="91" t="s">
        <v>39016</v>
      </c>
      <c r="D7685" s="91" t="s">
        <v>39017</v>
      </c>
      <c r="E7685" s="62" t="s">
        <v>31671</v>
      </c>
      <c r="F7685" s="62" t="s">
        <v>15764</v>
      </c>
    </row>
    <row r="7686" spans="1:6" x14ac:dyDescent="0.15">
      <c r="A7686" s="87" t="s">
        <v>2723</v>
      </c>
      <c r="B7686" s="91" t="s">
        <v>39018</v>
      </c>
      <c r="C7686" s="91" t="s">
        <v>39019</v>
      </c>
      <c r="D7686" s="91" t="s">
        <v>39020</v>
      </c>
      <c r="E7686" s="62" t="s">
        <v>31671</v>
      </c>
      <c r="F7686" s="62" t="s">
        <v>15764</v>
      </c>
    </row>
    <row r="7687" spans="1:6" x14ac:dyDescent="0.15">
      <c r="A7687" s="87" t="s">
        <v>2901</v>
      </c>
      <c r="B7687" s="91" t="s">
        <v>39021</v>
      </c>
      <c r="C7687" s="91" t="s">
        <v>39022</v>
      </c>
      <c r="D7687" s="91" t="s">
        <v>39023</v>
      </c>
      <c r="E7687" s="62" t="s">
        <v>31671</v>
      </c>
      <c r="F7687" s="62" t="s">
        <v>15764</v>
      </c>
    </row>
    <row r="7688" spans="1:6" x14ac:dyDescent="0.15">
      <c r="A7688" s="87" t="s">
        <v>2513</v>
      </c>
      <c r="B7688" s="91" t="s">
        <v>39024</v>
      </c>
      <c r="C7688" s="91" t="s">
        <v>39025</v>
      </c>
      <c r="D7688" s="91" t="s">
        <v>39026</v>
      </c>
      <c r="E7688" s="62" t="s">
        <v>31671</v>
      </c>
      <c r="F7688" s="62" t="s">
        <v>15764</v>
      </c>
    </row>
    <row r="7689" spans="1:6" x14ac:dyDescent="0.15">
      <c r="A7689" s="87" t="s">
        <v>1662</v>
      </c>
      <c r="B7689" s="91" t="s">
        <v>39027</v>
      </c>
      <c r="C7689" s="91" t="s">
        <v>39028</v>
      </c>
      <c r="D7689" s="91" t="s">
        <v>39029</v>
      </c>
      <c r="E7689" s="62" t="s">
        <v>31671</v>
      </c>
      <c r="F7689" s="62" t="s">
        <v>15764</v>
      </c>
    </row>
    <row r="7690" spans="1:6" x14ac:dyDescent="0.15">
      <c r="A7690" s="87" t="s">
        <v>1143</v>
      </c>
      <c r="B7690" s="91" t="s">
        <v>39030</v>
      </c>
      <c r="C7690" s="91" t="s">
        <v>39031</v>
      </c>
      <c r="D7690" s="91" t="s">
        <v>39032</v>
      </c>
      <c r="E7690" s="62" t="s">
        <v>31671</v>
      </c>
      <c r="F7690" s="62" t="s">
        <v>15764</v>
      </c>
    </row>
    <row r="7691" spans="1:6" x14ac:dyDescent="0.15">
      <c r="A7691" s="87" t="s">
        <v>2377</v>
      </c>
      <c r="B7691" s="91" t="s">
        <v>39033</v>
      </c>
      <c r="C7691" s="91" t="s">
        <v>39034</v>
      </c>
      <c r="D7691" s="91" t="s">
        <v>39035</v>
      </c>
      <c r="E7691" s="62" t="s">
        <v>31671</v>
      </c>
      <c r="F7691" s="62" t="s">
        <v>15764</v>
      </c>
    </row>
    <row r="7692" spans="1:6" x14ac:dyDescent="0.15">
      <c r="A7692" s="87" t="s">
        <v>2627</v>
      </c>
      <c r="B7692" s="91" t="s">
        <v>39036</v>
      </c>
      <c r="C7692" s="91" t="s">
        <v>39037</v>
      </c>
      <c r="D7692" s="91" t="s">
        <v>39038</v>
      </c>
      <c r="E7692" s="62" t="s">
        <v>31671</v>
      </c>
      <c r="F7692" s="62" t="s">
        <v>15764</v>
      </c>
    </row>
    <row r="7693" spans="1:6" x14ac:dyDescent="0.15">
      <c r="A7693" s="87" t="s">
        <v>1615</v>
      </c>
      <c r="B7693" s="91" t="s">
        <v>39039</v>
      </c>
      <c r="C7693" s="91" t="s">
        <v>39040</v>
      </c>
      <c r="D7693" s="91" t="s">
        <v>39041</v>
      </c>
      <c r="E7693" s="62" t="s">
        <v>31671</v>
      </c>
      <c r="F7693" s="62" t="s">
        <v>15764</v>
      </c>
    </row>
    <row r="7694" spans="1:6" x14ac:dyDescent="0.15">
      <c r="A7694" s="87" t="s">
        <v>782</v>
      </c>
      <c r="B7694" s="91" t="s">
        <v>39042</v>
      </c>
      <c r="C7694" s="91" t="s">
        <v>39043</v>
      </c>
      <c r="D7694" s="91" t="s">
        <v>39044</v>
      </c>
      <c r="E7694" s="62" t="s">
        <v>31671</v>
      </c>
      <c r="F7694" s="62" t="s">
        <v>15764</v>
      </c>
    </row>
    <row r="7695" spans="1:6" x14ac:dyDescent="0.15">
      <c r="A7695" s="87" t="s">
        <v>1286</v>
      </c>
      <c r="B7695" s="91" t="s">
        <v>39045</v>
      </c>
      <c r="C7695" s="91" t="s">
        <v>39046</v>
      </c>
      <c r="D7695" s="91" t="s">
        <v>39047</v>
      </c>
      <c r="E7695" s="62" t="s">
        <v>31671</v>
      </c>
      <c r="F7695" s="62" t="s">
        <v>15764</v>
      </c>
    </row>
    <row r="7696" spans="1:6" x14ac:dyDescent="0.15">
      <c r="A7696" s="87" t="s">
        <v>657</v>
      </c>
      <c r="B7696" s="91" t="s">
        <v>39048</v>
      </c>
      <c r="C7696" s="91" t="s">
        <v>39049</v>
      </c>
      <c r="D7696" s="91" t="s">
        <v>39050</v>
      </c>
      <c r="E7696" s="62" t="s">
        <v>31671</v>
      </c>
      <c r="F7696" s="62" t="s">
        <v>15764</v>
      </c>
    </row>
    <row r="7697" spans="1:6" x14ac:dyDescent="0.15">
      <c r="A7697" s="87" t="s">
        <v>785</v>
      </c>
      <c r="B7697" s="91" t="s">
        <v>39051</v>
      </c>
      <c r="C7697" s="91" t="s">
        <v>39052</v>
      </c>
      <c r="D7697" s="91" t="s">
        <v>39053</v>
      </c>
      <c r="E7697" s="62" t="s">
        <v>31671</v>
      </c>
      <c r="F7697" s="62" t="s">
        <v>15764</v>
      </c>
    </row>
    <row r="7698" spans="1:6" x14ac:dyDescent="0.15">
      <c r="A7698" s="87" t="s">
        <v>675</v>
      </c>
      <c r="B7698" s="91" t="s">
        <v>39054</v>
      </c>
      <c r="C7698" s="91" t="s">
        <v>39055</v>
      </c>
      <c r="D7698" s="91" t="s">
        <v>39056</v>
      </c>
      <c r="E7698" s="62" t="s">
        <v>31671</v>
      </c>
      <c r="F7698" s="62" t="s">
        <v>15764</v>
      </c>
    </row>
    <row r="7699" spans="1:6" x14ac:dyDescent="0.15">
      <c r="A7699" s="87" t="s">
        <v>960</v>
      </c>
      <c r="B7699" s="91" t="s">
        <v>39057</v>
      </c>
      <c r="C7699" s="91" t="s">
        <v>39058</v>
      </c>
      <c r="D7699" s="91" t="s">
        <v>39059</v>
      </c>
      <c r="E7699" s="62" t="s">
        <v>31671</v>
      </c>
      <c r="F7699" s="62" t="s">
        <v>15764</v>
      </c>
    </row>
    <row r="7700" spans="1:6" x14ac:dyDescent="0.15">
      <c r="A7700" s="87" t="s">
        <v>788</v>
      </c>
      <c r="B7700" s="91" t="s">
        <v>39060</v>
      </c>
      <c r="C7700" s="91" t="s">
        <v>39061</v>
      </c>
      <c r="D7700" s="91" t="s">
        <v>39062</v>
      </c>
      <c r="E7700" s="62" t="s">
        <v>31671</v>
      </c>
      <c r="F7700" s="62" t="s">
        <v>15764</v>
      </c>
    </row>
    <row r="7701" spans="1:6" x14ac:dyDescent="0.15">
      <c r="A7701" s="87" t="s">
        <v>3100</v>
      </c>
      <c r="B7701" s="91" t="s">
        <v>39063</v>
      </c>
      <c r="C7701" s="91" t="s">
        <v>39064</v>
      </c>
      <c r="D7701" s="91" t="s">
        <v>39065</v>
      </c>
      <c r="E7701" s="62" t="s">
        <v>31671</v>
      </c>
      <c r="F7701" s="62" t="s">
        <v>15764</v>
      </c>
    </row>
    <row r="7702" spans="1:6" x14ac:dyDescent="0.15">
      <c r="A7702" s="87" t="s">
        <v>1172</v>
      </c>
      <c r="B7702" s="91" t="s">
        <v>39066</v>
      </c>
      <c r="C7702" s="91" t="s">
        <v>39067</v>
      </c>
      <c r="D7702" s="91" t="s">
        <v>39068</v>
      </c>
      <c r="E7702" s="62" t="s">
        <v>31671</v>
      </c>
      <c r="F7702" s="62" t="s">
        <v>15764</v>
      </c>
    </row>
    <row r="7703" spans="1:6" x14ac:dyDescent="0.15">
      <c r="A7703" s="87" t="s">
        <v>2705</v>
      </c>
      <c r="B7703" s="91" t="s">
        <v>39069</v>
      </c>
      <c r="C7703" s="91" t="s">
        <v>39070</v>
      </c>
      <c r="D7703" s="91" t="s">
        <v>39071</v>
      </c>
      <c r="E7703" s="62" t="s">
        <v>31671</v>
      </c>
      <c r="F7703" s="62" t="s">
        <v>15764</v>
      </c>
    </row>
    <row r="7704" spans="1:6" x14ac:dyDescent="0.15">
      <c r="A7704" s="87" t="s">
        <v>957</v>
      </c>
      <c r="B7704" s="91" t="s">
        <v>39072</v>
      </c>
      <c r="C7704" s="91" t="s">
        <v>39073</v>
      </c>
      <c r="D7704" s="91" t="s">
        <v>39074</v>
      </c>
      <c r="E7704" s="62" t="s">
        <v>31671</v>
      </c>
      <c r="F7704" s="62" t="s">
        <v>15764</v>
      </c>
    </row>
    <row r="7705" spans="1:6" x14ac:dyDescent="0.15">
      <c r="A7705" s="87" t="s">
        <v>1495</v>
      </c>
      <c r="B7705" s="91" t="s">
        <v>39075</v>
      </c>
      <c r="C7705" s="91" t="s">
        <v>39076</v>
      </c>
      <c r="D7705" s="91" t="s">
        <v>39077</v>
      </c>
      <c r="E7705" s="62" t="s">
        <v>31671</v>
      </c>
      <c r="F7705" s="62" t="s">
        <v>15764</v>
      </c>
    </row>
    <row r="7706" spans="1:6" x14ac:dyDescent="0.15">
      <c r="A7706" s="87" t="s">
        <v>23365</v>
      </c>
      <c r="B7706" s="91" t="s">
        <v>39078</v>
      </c>
      <c r="C7706" s="91" t="s">
        <v>39079</v>
      </c>
      <c r="D7706" s="91" t="s">
        <v>39080</v>
      </c>
      <c r="E7706" s="62" t="s">
        <v>31671</v>
      </c>
      <c r="F7706" s="62" t="s">
        <v>15764</v>
      </c>
    </row>
    <row r="7707" spans="1:6" x14ac:dyDescent="0.15">
      <c r="A7707" s="87" t="s">
        <v>2155</v>
      </c>
      <c r="B7707" s="91" t="s">
        <v>39081</v>
      </c>
      <c r="C7707" s="91" t="s">
        <v>39082</v>
      </c>
      <c r="D7707" s="91" t="s">
        <v>39083</v>
      </c>
      <c r="E7707" s="62" t="s">
        <v>31671</v>
      </c>
      <c r="F7707" s="62" t="s">
        <v>15764</v>
      </c>
    </row>
    <row r="7708" spans="1:6" x14ac:dyDescent="0.15">
      <c r="A7708" s="87" t="s">
        <v>2398</v>
      </c>
      <c r="B7708" s="91" t="s">
        <v>39084</v>
      </c>
      <c r="C7708" s="91" t="s">
        <v>39085</v>
      </c>
      <c r="D7708" s="91" t="s">
        <v>39086</v>
      </c>
      <c r="E7708" s="62" t="s">
        <v>31671</v>
      </c>
      <c r="F7708" s="62" t="s">
        <v>15764</v>
      </c>
    </row>
    <row r="7709" spans="1:6" x14ac:dyDescent="0.15">
      <c r="A7709" s="87" t="s">
        <v>1883</v>
      </c>
      <c r="B7709" s="91" t="s">
        <v>39087</v>
      </c>
      <c r="C7709" s="91" t="s">
        <v>39088</v>
      </c>
      <c r="D7709" s="91" t="s">
        <v>39089</v>
      </c>
      <c r="E7709" s="62" t="s">
        <v>31671</v>
      </c>
      <c r="F7709" s="62" t="s">
        <v>15764</v>
      </c>
    </row>
    <row r="7710" spans="1:6" x14ac:dyDescent="0.15">
      <c r="A7710" s="87" t="s">
        <v>1931</v>
      </c>
      <c r="B7710" s="91" t="s">
        <v>39090</v>
      </c>
      <c r="C7710" s="91" t="s">
        <v>39091</v>
      </c>
      <c r="D7710" s="91" t="s">
        <v>39092</v>
      </c>
      <c r="E7710" s="62" t="s">
        <v>31671</v>
      </c>
      <c r="F7710" s="62" t="s">
        <v>15764</v>
      </c>
    </row>
    <row r="7711" spans="1:6" x14ac:dyDescent="0.15">
      <c r="A7711" s="87" t="s">
        <v>3085</v>
      </c>
      <c r="B7711" s="91" t="s">
        <v>39093</v>
      </c>
      <c r="C7711" s="91" t="s">
        <v>39094</v>
      </c>
      <c r="D7711" s="91" t="s">
        <v>39095</v>
      </c>
      <c r="E7711" s="62" t="s">
        <v>31671</v>
      </c>
      <c r="F7711" s="62" t="s">
        <v>15764</v>
      </c>
    </row>
    <row r="7712" spans="1:6" x14ac:dyDescent="0.15">
      <c r="A7712" s="87" t="s">
        <v>3082</v>
      </c>
      <c r="B7712" s="91" t="s">
        <v>39096</v>
      </c>
      <c r="C7712" s="91" t="s">
        <v>39097</v>
      </c>
      <c r="D7712" s="91" t="s">
        <v>39098</v>
      </c>
      <c r="E7712" s="62" t="s">
        <v>31671</v>
      </c>
      <c r="F7712" s="62" t="s">
        <v>15764</v>
      </c>
    </row>
    <row r="7713" spans="1:6" x14ac:dyDescent="0.15">
      <c r="A7713" s="87" t="s">
        <v>1958</v>
      </c>
      <c r="B7713" s="91" t="s">
        <v>39099</v>
      </c>
      <c r="C7713" s="91" t="s">
        <v>39100</v>
      </c>
      <c r="D7713" s="91" t="s">
        <v>39101</v>
      </c>
      <c r="E7713" s="62" t="s">
        <v>31671</v>
      </c>
      <c r="F7713" s="62" t="s">
        <v>15764</v>
      </c>
    </row>
    <row r="7714" spans="1:6" x14ac:dyDescent="0.15">
      <c r="A7714" s="87" t="s">
        <v>791</v>
      </c>
      <c r="B7714" s="91" t="s">
        <v>39102</v>
      </c>
      <c r="C7714" s="91" t="s">
        <v>39103</v>
      </c>
      <c r="D7714" s="91" t="s">
        <v>39104</v>
      </c>
      <c r="E7714" s="62" t="s">
        <v>31671</v>
      </c>
      <c r="F7714" s="62" t="s">
        <v>15764</v>
      </c>
    </row>
    <row r="7715" spans="1:6" x14ac:dyDescent="0.15">
      <c r="A7715" s="87" t="s">
        <v>794</v>
      </c>
      <c r="B7715" s="91" t="s">
        <v>39105</v>
      </c>
      <c r="C7715" s="91" t="s">
        <v>39106</v>
      </c>
      <c r="D7715" s="91" t="s">
        <v>39107</v>
      </c>
      <c r="E7715" s="62" t="s">
        <v>31671</v>
      </c>
      <c r="F7715" s="62" t="s">
        <v>15764</v>
      </c>
    </row>
    <row r="7716" spans="1:6" x14ac:dyDescent="0.15">
      <c r="A7716" s="87" t="s">
        <v>2164</v>
      </c>
      <c r="B7716" s="91" t="s">
        <v>39108</v>
      </c>
      <c r="C7716" s="91" t="s">
        <v>39109</v>
      </c>
      <c r="D7716" s="91" t="s">
        <v>39110</v>
      </c>
      <c r="E7716" s="62" t="s">
        <v>31671</v>
      </c>
      <c r="F7716" s="62" t="s">
        <v>15764</v>
      </c>
    </row>
    <row r="7717" spans="1:6" x14ac:dyDescent="0.15">
      <c r="A7717" s="87" t="s">
        <v>1433</v>
      </c>
      <c r="B7717" s="91" t="s">
        <v>39111</v>
      </c>
      <c r="C7717" s="91" t="s">
        <v>39112</v>
      </c>
      <c r="D7717" s="91" t="s">
        <v>39113</v>
      </c>
      <c r="E7717" s="62" t="s">
        <v>31671</v>
      </c>
      <c r="F7717" s="62" t="s">
        <v>15764</v>
      </c>
    </row>
    <row r="7718" spans="1:6" x14ac:dyDescent="0.15">
      <c r="A7718" s="87" t="s">
        <v>1430</v>
      </c>
      <c r="B7718" s="91" t="s">
        <v>39114</v>
      </c>
      <c r="C7718" s="91" t="s">
        <v>39115</v>
      </c>
      <c r="D7718" s="91" t="s">
        <v>39116</v>
      </c>
      <c r="E7718" s="62" t="s">
        <v>31671</v>
      </c>
      <c r="F7718" s="62" t="s">
        <v>15764</v>
      </c>
    </row>
    <row r="7719" spans="1:6" x14ac:dyDescent="0.15">
      <c r="A7719" s="87" t="s">
        <v>1424</v>
      </c>
      <c r="B7719" s="91" t="s">
        <v>39117</v>
      </c>
      <c r="C7719" s="91" t="s">
        <v>39118</v>
      </c>
      <c r="D7719" s="91" t="s">
        <v>39119</v>
      </c>
      <c r="E7719" s="62" t="s">
        <v>31671</v>
      </c>
      <c r="F7719" s="62" t="s">
        <v>15764</v>
      </c>
    </row>
    <row r="7720" spans="1:6" x14ac:dyDescent="0.15">
      <c r="A7720" s="87" t="s">
        <v>2425</v>
      </c>
      <c r="B7720" s="91" t="s">
        <v>39120</v>
      </c>
      <c r="C7720" s="91" t="s">
        <v>39121</v>
      </c>
      <c r="D7720" s="91" t="s">
        <v>39122</v>
      </c>
      <c r="E7720" s="62" t="s">
        <v>31671</v>
      </c>
      <c r="F7720" s="62" t="s">
        <v>15764</v>
      </c>
    </row>
    <row r="7721" spans="1:6" x14ac:dyDescent="0.15">
      <c r="A7721" s="87" t="s">
        <v>3224</v>
      </c>
      <c r="B7721" s="91" t="s">
        <v>39123</v>
      </c>
      <c r="C7721" s="91" t="s">
        <v>39124</v>
      </c>
      <c r="D7721" s="91" t="s">
        <v>39125</v>
      </c>
      <c r="E7721" s="62" t="s">
        <v>31671</v>
      </c>
      <c r="F7721" s="62" t="s">
        <v>15764</v>
      </c>
    </row>
    <row r="7722" spans="1:6" x14ac:dyDescent="0.15">
      <c r="A7722" s="87" t="s">
        <v>3216</v>
      </c>
      <c r="B7722" s="91" t="s">
        <v>39126</v>
      </c>
      <c r="C7722" s="91" t="s">
        <v>39127</v>
      </c>
      <c r="D7722" s="91" t="s">
        <v>39128</v>
      </c>
      <c r="E7722" s="62" t="s">
        <v>31671</v>
      </c>
      <c r="F7722" s="62" t="s">
        <v>15764</v>
      </c>
    </row>
    <row r="7723" spans="1:6" x14ac:dyDescent="0.15">
      <c r="A7723" s="87" t="s">
        <v>3218</v>
      </c>
      <c r="B7723" s="91" t="s">
        <v>39129</v>
      </c>
      <c r="C7723" s="91" t="s">
        <v>39130</v>
      </c>
      <c r="D7723" s="91" t="s">
        <v>39131</v>
      </c>
      <c r="E7723" s="62" t="s">
        <v>31671</v>
      </c>
      <c r="F7723" s="62" t="s">
        <v>15764</v>
      </c>
    </row>
    <row r="7724" spans="1:6" x14ac:dyDescent="0.15">
      <c r="A7724" s="87" t="s">
        <v>3221</v>
      </c>
      <c r="B7724" s="91" t="s">
        <v>39132</v>
      </c>
      <c r="C7724" s="91" t="s">
        <v>39133</v>
      </c>
      <c r="D7724" s="91" t="s">
        <v>39134</v>
      </c>
      <c r="E7724" s="62" t="s">
        <v>31671</v>
      </c>
      <c r="F7724" s="62" t="s">
        <v>15764</v>
      </c>
    </row>
    <row r="7725" spans="1:6" x14ac:dyDescent="0.15">
      <c r="A7725" s="87" t="s">
        <v>2064</v>
      </c>
      <c r="B7725" s="91" t="s">
        <v>39135</v>
      </c>
      <c r="C7725" s="91" t="s">
        <v>39136</v>
      </c>
      <c r="D7725" s="91" t="s">
        <v>39137</v>
      </c>
      <c r="E7725" s="62" t="s">
        <v>31671</v>
      </c>
      <c r="F7725" s="62" t="s">
        <v>15764</v>
      </c>
    </row>
    <row r="7726" spans="1:6" x14ac:dyDescent="0.15">
      <c r="A7726" s="87" t="s">
        <v>865</v>
      </c>
      <c r="B7726" s="91" t="s">
        <v>39138</v>
      </c>
      <c r="C7726" s="91" t="s">
        <v>39139</v>
      </c>
      <c r="D7726" s="91" t="s">
        <v>39140</v>
      </c>
      <c r="E7726" s="62" t="s">
        <v>31671</v>
      </c>
      <c r="F7726" s="62" t="s">
        <v>15764</v>
      </c>
    </row>
    <row r="7727" spans="1:6" x14ac:dyDescent="0.15">
      <c r="A7727" s="87" t="s">
        <v>1412</v>
      </c>
      <c r="B7727" s="91" t="s">
        <v>39141</v>
      </c>
      <c r="C7727" s="91" t="s">
        <v>39142</v>
      </c>
      <c r="D7727" s="91" t="s">
        <v>39143</v>
      </c>
      <c r="E7727" s="62" t="s">
        <v>31671</v>
      </c>
      <c r="F7727" s="62" t="s">
        <v>15764</v>
      </c>
    </row>
    <row r="7728" spans="1:6" x14ac:dyDescent="0.15">
      <c r="A7728" s="87" t="s">
        <v>1801</v>
      </c>
      <c r="B7728" s="91" t="s">
        <v>39144</v>
      </c>
      <c r="C7728" s="91" t="s">
        <v>39145</v>
      </c>
      <c r="D7728" s="91" t="s">
        <v>39146</v>
      </c>
      <c r="E7728" s="62" t="s">
        <v>31671</v>
      </c>
      <c r="F7728" s="62" t="s">
        <v>15764</v>
      </c>
    </row>
    <row r="7729" spans="1:6" x14ac:dyDescent="0.15">
      <c r="A7729" s="87" t="s">
        <v>868</v>
      </c>
      <c r="B7729" s="91" t="s">
        <v>39147</v>
      </c>
      <c r="C7729" s="91" t="s">
        <v>39148</v>
      </c>
      <c r="D7729" s="91" t="s">
        <v>39149</v>
      </c>
      <c r="E7729" s="62" t="s">
        <v>31671</v>
      </c>
      <c r="F7729" s="62" t="s">
        <v>15764</v>
      </c>
    </row>
    <row r="7730" spans="1:6" x14ac:dyDescent="0.15">
      <c r="A7730" s="87" t="s">
        <v>31288</v>
      </c>
      <c r="B7730" s="91" t="s">
        <v>39150</v>
      </c>
      <c r="C7730" s="91" t="s">
        <v>39151</v>
      </c>
      <c r="D7730" s="91" t="s">
        <v>39152</v>
      </c>
      <c r="E7730" s="62" t="s">
        <v>31671</v>
      </c>
      <c r="F7730" s="62" t="s">
        <v>15764</v>
      </c>
    </row>
    <row r="7731" spans="1:6" x14ac:dyDescent="0.15">
      <c r="A7731" s="87" t="s">
        <v>1215</v>
      </c>
      <c r="B7731" s="91" t="s">
        <v>39153</v>
      </c>
      <c r="C7731" s="91" t="s">
        <v>39154</v>
      </c>
      <c r="D7731" s="91" t="s">
        <v>39155</v>
      </c>
      <c r="E7731" s="62" t="s">
        <v>31671</v>
      </c>
      <c r="F7731" s="62" t="s">
        <v>15764</v>
      </c>
    </row>
    <row r="7732" spans="1:6" x14ac:dyDescent="0.15">
      <c r="A7732" s="87" t="s">
        <v>621</v>
      </c>
      <c r="B7732" s="91" t="s">
        <v>39156</v>
      </c>
      <c r="C7732" s="91" t="s">
        <v>39157</v>
      </c>
      <c r="D7732" s="91" t="s">
        <v>39158</v>
      </c>
      <c r="E7732" s="62" t="s">
        <v>31671</v>
      </c>
      <c r="F7732" s="62" t="s">
        <v>15764</v>
      </c>
    </row>
    <row r="7733" spans="1:6" x14ac:dyDescent="0.15">
      <c r="A7733" s="87" t="s">
        <v>2062</v>
      </c>
      <c r="B7733" s="91" t="s">
        <v>39159</v>
      </c>
      <c r="C7733" s="91" t="s">
        <v>39160</v>
      </c>
      <c r="D7733" s="91" t="s">
        <v>39161</v>
      </c>
      <c r="E7733" s="62" t="s">
        <v>31671</v>
      </c>
      <c r="F7733" s="62" t="s">
        <v>15764</v>
      </c>
    </row>
    <row r="7734" spans="1:6" x14ac:dyDescent="0.15">
      <c r="A7734" s="87" t="s">
        <v>23446</v>
      </c>
      <c r="B7734" s="91" t="s">
        <v>39162</v>
      </c>
      <c r="C7734" s="91" t="s">
        <v>39163</v>
      </c>
      <c r="D7734" s="91" t="s">
        <v>39164</v>
      </c>
      <c r="E7734" s="62" t="s">
        <v>31671</v>
      </c>
      <c r="F7734" s="62" t="s">
        <v>15764</v>
      </c>
    </row>
    <row r="7735" spans="1:6" x14ac:dyDescent="0.15">
      <c r="A7735" s="87" t="s">
        <v>800</v>
      </c>
      <c r="B7735" s="91" t="s">
        <v>39165</v>
      </c>
      <c r="C7735" s="91" t="s">
        <v>39166</v>
      </c>
      <c r="D7735" s="91" t="s">
        <v>39167</v>
      </c>
      <c r="E7735" s="62" t="s">
        <v>31671</v>
      </c>
      <c r="F7735" s="62" t="s">
        <v>15764</v>
      </c>
    </row>
    <row r="7736" spans="1:6" x14ac:dyDescent="0.15">
      <c r="A7736" s="87" t="s">
        <v>1206</v>
      </c>
      <c r="B7736" s="91" t="s">
        <v>39168</v>
      </c>
      <c r="C7736" s="91" t="s">
        <v>39169</v>
      </c>
      <c r="D7736" s="91" t="s">
        <v>39170</v>
      </c>
      <c r="E7736" s="62" t="s">
        <v>31671</v>
      </c>
      <c r="F7736" s="62" t="s">
        <v>15764</v>
      </c>
    </row>
    <row r="7737" spans="1:6" x14ac:dyDescent="0.15">
      <c r="A7737" s="87" t="s">
        <v>1357</v>
      </c>
      <c r="B7737" s="91" t="s">
        <v>39171</v>
      </c>
      <c r="C7737" s="91" t="s">
        <v>39172</v>
      </c>
      <c r="D7737" s="91" t="s">
        <v>39173</v>
      </c>
      <c r="E7737" s="62" t="s">
        <v>31671</v>
      </c>
      <c r="F7737" s="62" t="s">
        <v>15764</v>
      </c>
    </row>
    <row r="7738" spans="1:6" x14ac:dyDescent="0.15">
      <c r="A7738" s="87" t="s">
        <v>1319</v>
      </c>
      <c r="B7738" s="91" t="s">
        <v>39174</v>
      </c>
      <c r="C7738" s="91" t="s">
        <v>39175</v>
      </c>
      <c r="D7738" s="91" t="s">
        <v>39176</v>
      </c>
      <c r="E7738" s="62" t="s">
        <v>31671</v>
      </c>
      <c r="F7738" s="62" t="s">
        <v>15764</v>
      </c>
    </row>
    <row r="7739" spans="1:6" x14ac:dyDescent="0.15">
      <c r="A7739" s="87" t="s">
        <v>803</v>
      </c>
      <c r="B7739" s="91" t="s">
        <v>39177</v>
      </c>
      <c r="C7739" s="91" t="s">
        <v>39178</v>
      </c>
      <c r="D7739" s="91" t="s">
        <v>39179</v>
      </c>
      <c r="E7739" s="62" t="s">
        <v>31671</v>
      </c>
      <c r="F7739" s="62" t="s">
        <v>15764</v>
      </c>
    </row>
    <row r="7740" spans="1:6" x14ac:dyDescent="0.15">
      <c r="A7740" s="87" t="s">
        <v>1551</v>
      </c>
      <c r="B7740" s="91" t="s">
        <v>39180</v>
      </c>
      <c r="C7740" s="91" t="s">
        <v>39181</v>
      </c>
      <c r="D7740" s="91" t="s">
        <v>39182</v>
      </c>
      <c r="E7740" s="62" t="s">
        <v>31671</v>
      </c>
      <c r="F7740" s="62" t="s">
        <v>15764</v>
      </c>
    </row>
    <row r="7741" spans="1:6" x14ac:dyDescent="0.15">
      <c r="A7741" s="87" t="s">
        <v>951</v>
      </c>
      <c r="B7741" s="91" t="s">
        <v>39183</v>
      </c>
      <c r="C7741" s="91" t="s">
        <v>39184</v>
      </c>
      <c r="D7741" s="91" t="s">
        <v>39185</v>
      </c>
      <c r="E7741" s="62" t="s">
        <v>31671</v>
      </c>
      <c r="F7741" s="62" t="s">
        <v>15764</v>
      </c>
    </row>
    <row r="7742" spans="1:6" x14ac:dyDescent="0.15">
      <c r="A7742" s="87" t="s">
        <v>1458</v>
      </c>
      <c r="B7742" s="91" t="s">
        <v>39186</v>
      </c>
      <c r="C7742" s="91" t="s">
        <v>39187</v>
      </c>
      <c r="D7742" s="91" t="s">
        <v>39188</v>
      </c>
      <c r="E7742" s="62" t="s">
        <v>31671</v>
      </c>
      <c r="F7742" s="62" t="s">
        <v>15764</v>
      </c>
    </row>
    <row r="7743" spans="1:6" x14ac:dyDescent="0.15">
      <c r="A7743" s="87" t="s">
        <v>2046</v>
      </c>
      <c r="B7743" s="91" t="s">
        <v>39189</v>
      </c>
      <c r="C7743" s="91" t="s">
        <v>39190</v>
      </c>
      <c r="D7743" s="91" t="s">
        <v>39191</v>
      </c>
      <c r="E7743" s="62" t="s">
        <v>31671</v>
      </c>
      <c r="F7743" s="62" t="s">
        <v>15764</v>
      </c>
    </row>
    <row r="7744" spans="1:6" x14ac:dyDescent="0.15">
      <c r="A7744" s="87" t="s">
        <v>806</v>
      </c>
      <c r="B7744" s="91" t="s">
        <v>39192</v>
      </c>
      <c r="C7744" s="91" t="s">
        <v>39193</v>
      </c>
      <c r="D7744" s="91" t="s">
        <v>39194</v>
      </c>
      <c r="E7744" s="62" t="s">
        <v>31671</v>
      </c>
      <c r="F7744" s="62" t="s">
        <v>15764</v>
      </c>
    </row>
    <row r="7745" spans="1:6" x14ac:dyDescent="0.15">
      <c r="A7745" s="87" t="s">
        <v>809</v>
      </c>
      <c r="B7745" s="91" t="s">
        <v>39195</v>
      </c>
      <c r="C7745" s="91" t="s">
        <v>39196</v>
      </c>
      <c r="D7745" s="91" t="s">
        <v>39197</v>
      </c>
      <c r="E7745" s="62" t="s">
        <v>31671</v>
      </c>
      <c r="F7745" s="62" t="s">
        <v>15764</v>
      </c>
    </row>
    <row r="7746" spans="1:6" x14ac:dyDescent="0.15">
      <c r="A7746" s="87" t="s">
        <v>2083</v>
      </c>
      <c r="B7746" s="91" t="s">
        <v>39198</v>
      </c>
      <c r="C7746" s="91" t="s">
        <v>39199</v>
      </c>
      <c r="D7746" s="91" t="s">
        <v>39200</v>
      </c>
      <c r="E7746" s="62" t="s">
        <v>31671</v>
      </c>
      <c r="F7746" s="62" t="s">
        <v>15764</v>
      </c>
    </row>
    <row r="7747" spans="1:6" x14ac:dyDescent="0.15">
      <c r="A7747" s="87" t="s">
        <v>573</v>
      </c>
      <c r="B7747" s="91" t="s">
        <v>39201</v>
      </c>
      <c r="C7747" s="91" t="s">
        <v>39202</v>
      </c>
      <c r="D7747" s="91" t="s">
        <v>39203</v>
      </c>
      <c r="E7747" s="62" t="s">
        <v>31671</v>
      </c>
      <c r="F7747" s="62" t="s">
        <v>15764</v>
      </c>
    </row>
    <row r="7748" spans="1:6" x14ac:dyDescent="0.15">
      <c r="A7748" s="87" t="s">
        <v>699</v>
      </c>
      <c r="B7748" s="91" t="s">
        <v>39204</v>
      </c>
      <c r="C7748" s="91" t="s">
        <v>39205</v>
      </c>
      <c r="D7748" s="91" t="s">
        <v>39206</v>
      </c>
      <c r="E7748" s="62" t="s">
        <v>31671</v>
      </c>
      <c r="F7748" s="62" t="s">
        <v>15764</v>
      </c>
    </row>
    <row r="7749" spans="1:6" x14ac:dyDescent="0.15">
      <c r="A7749" s="87" t="s">
        <v>1848</v>
      </c>
      <c r="B7749" s="91" t="s">
        <v>39207</v>
      </c>
      <c r="C7749" s="91" t="s">
        <v>39208</v>
      </c>
      <c r="D7749" s="91" t="s">
        <v>39209</v>
      </c>
      <c r="E7749" s="62" t="s">
        <v>31671</v>
      </c>
      <c r="F7749" s="62" t="s">
        <v>15764</v>
      </c>
    </row>
    <row r="7750" spans="1:6" x14ac:dyDescent="0.15">
      <c r="A7750" s="87" t="s">
        <v>2936</v>
      </c>
      <c r="B7750" s="91" t="s">
        <v>39210</v>
      </c>
      <c r="C7750" s="91" t="s">
        <v>39211</v>
      </c>
      <c r="D7750" s="91" t="s">
        <v>39212</v>
      </c>
      <c r="E7750" s="62" t="s">
        <v>31671</v>
      </c>
      <c r="F7750" s="62" t="s">
        <v>15764</v>
      </c>
    </row>
    <row r="7751" spans="1:6" x14ac:dyDescent="0.15">
      <c r="A7751" s="87" t="s">
        <v>2454</v>
      </c>
      <c r="B7751" s="91" t="s">
        <v>39213</v>
      </c>
      <c r="C7751" s="91" t="s">
        <v>39214</v>
      </c>
      <c r="D7751" s="91" t="s">
        <v>39215</v>
      </c>
      <c r="E7751" s="62" t="s">
        <v>31671</v>
      </c>
      <c r="F7751" s="62" t="s">
        <v>15764</v>
      </c>
    </row>
    <row r="7752" spans="1:6" x14ac:dyDescent="0.15">
      <c r="A7752" s="87" t="s">
        <v>2779</v>
      </c>
      <c r="B7752" s="91" t="s">
        <v>39216</v>
      </c>
      <c r="C7752" s="91" t="s">
        <v>39217</v>
      </c>
      <c r="D7752" s="91" t="s">
        <v>39218</v>
      </c>
      <c r="E7752" s="62" t="s">
        <v>31671</v>
      </c>
      <c r="F7752" s="62" t="s">
        <v>15764</v>
      </c>
    </row>
    <row r="7753" spans="1:6" x14ac:dyDescent="0.15">
      <c r="A7753" s="87" t="s">
        <v>2613</v>
      </c>
      <c r="B7753" s="91" t="s">
        <v>39219</v>
      </c>
      <c r="C7753" s="91" t="s">
        <v>39220</v>
      </c>
      <c r="D7753" s="91" t="s">
        <v>39221</v>
      </c>
      <c r="E7753" s="62" t="s">
        <v>31671</v>
      </c>
      <c r="F7753" s="62" t="s">
        <v>15764</v>
      </c>
    </row>
    <row r="7754" spans="1:6" x14ac:dyDescent="0.15">
      <c r="A7754" s="87" t="s">
        <v>2761</v>
      </c>
      <c r="B7754" s="91" t="s">
        <v>39222</v>
      </c>
      <c r="C7754" s="91" t="s">
        <v>39223</v>
      </c>
      <c r="D7754" s="91" t="s">
        <v>39224</v>
      </c>
      <c r="E7754" s="62" t="s">
        <v>31671</v>
      </c>
      <c r="F7754" s="62" t="s">
        <v>15764</v>
      </c>
    </row>
    <row r="7755" spans="1:6" x14ac:dyDescent="0.15">
      <c r="A7755" s="87" t="s">
        <v>2245</v>
      </c>
      <c r="B7755" s="91" t="s">
        <v>39225</v>
      </c>
      <c r="C7755" s="91" t="s">
        <v>39226</v>
      </c>
      <c r="D7755" s="91" t="s">
        <v>39227</v>
      </c>
      <c r="E7755" s="62" t="s">
        <v>31671</v>
      </c>
      <c r="F7755" s="62" t="s">
        <v>15764</v>
      </c>
    </row>
    <row r="7756" spans="1:6" x14ac:dyDescent="0.15">
      <c r="A7756" s="87" t="s">
        <v>2531</v>
      </c>
      <c r="B7756" s="91" t="s">
        <v>39228</v>
      </c>
      <c r="C7756" s="91" t="s">
        <v>39229</v>
      </c>
      <c r="D7756" s="91" t="s">
        <v>39230</v>
      </c>
      <c r="E7756" s="62" t="s">
        <v>31671</v>
      </c>
      <c r="F7756" s="62" t="s">
        <v>15764</v>
      </c>
    </row>
    <row r="7757" spans="1:6" x14ac:dyDescent="0.15">
      <c r="A7757" s="87" t="s">
        <v>1943</v>
      </c>
      <c r="B7757" s="91" t="s">
        <v>39231</v>
      </c>
      <c r="C7757" s="91" t="s">
        <v>39232</v>
      </c>
      <c r="D7757" s="91" t="s">
        <v>39233</v>
      </c>
      <c r="E7757" s="62" t="s">
        <v>31671</v>
      </c>
      <c r="F7757" s="62" t="s">
        <v>15764</v>
      </c>
    </row>
    <row r="7758" spans="1:6" x14ac:dyDescent="0.15">
      <c r="A7758" s="87" t="s">
        <v>2763</v>
      </c>
      <c r="B7758" s="91" t="s">
        <v>39234</v>
      </c>
      <c r="C7758" s="91" t="s">
        <v>39235</v>
      </c>
      <c r="D7758" s="91" t="s">
        <v>39236</v>
      </c>
      <c r="E7758" s="62" t="s">
        <v>31671</v>
      </c>
      <c r="F7758" s="62" t="s">
        <v>15764</v>
      </c>
    </row>
    <row r="7759" spans="1:6" x14ac:dyDescent="0.15">
      <c r="A7759" s="87" t="s">
        <v>2434</v>
      </c>
      <c r="B7759" s="91" t="s">
        <v>39237</v>
      </c>
      <c r="C7759" s="91" t="s">
        <v>39238</v>
      </c>
      <c r="D7759" s="91" t="s">
        <v>39239</v>
      </c>
      <c r="E7759" s="62" t="s">
        <v>31671</v>
      </c>
      <c r="F7759" s="62" t="s">
        <v>15764</v>
      </c>
    </row>
    <row r="7760" spans="1:6" x14ac:dyDescent="0.15">
      <c r="A7760" s="87" t="s">
        <v>2437</v>
      </c>
      <c r="B7760" s="91" t="s">
        <v>39240</v>
      </c>
      <c r="C7760" s="91" t="s">
        <v>39241</v>
      </c>
      <c r="D7760" s="91" t="s">
        <v>39242</v>
      </c>
      <c r="E7760" s="62" t="s">
        <v>31671</v>
      </c>
      <c r="F7760" s="62" t="s">
        <v>15764</v>
      </c>
    </row>
    <row r="7761" spans="1:6" x14ac:dyDescent="0.15">
      <c r="A7761" s="87" t="s">
        <v>2440</v>
      </c>
      <c r="B7761" s="91" t="s">
        <v>39243</v>
      </c>
      <c r="C7761" s="91" t="s">
        <v>39244</v>
      </c>
      <c r="D7761" s="91" t="s">
        <v>39245</v>
      </c>
      <c r="E7761" s="62" t="s">
        <v>31671</v>
      </c>
      <c r="F7761" s="62" t="s">
        <v>15764</v>
      </c>
    </row>
    <row r="7762" spans="1:6" x14ac:dyDescent="0.15">
      <c r="A7762" s="87" t="s">
        <v>2607</v>
      </c>
      <c r="B7762" s="91" t="s">
        <v>39246</v>
      </c>
      <c r="C7762" s="91" t="s">
        <v>39247</v>
      </c>
      <c r="D7762" s="91" t="s">
        <v>39248</v>
      </c>
      <c r="E7762" s="62" t="s">
        <v>31671</v>
      </c>
      <c r="F7762" s="62" t="s">
        <v>15764</v>
      </c>
    </row>
    <row r="7763" spans="1:6" x14ac:dyDescent="0.15">
      <c r="A7763" s="87" t="s">
        <v>2446</v>
      </c>
      <c r="B7763" s="91" t="s">
        <v>39249</v>
      </c>
      <c r="C7763" s="91" t="s">
        <v>39250</v>
      </c>
      <c r="D7763" s="91" t="s">
        <v>39251</v>
      </c>
      <c r="E7763" s="62" t="s">
        <v>31671</v>
      </c>
      <c r="F7763" s="62" t="s">
        <v>15764</v>
      </c>
    </row>
    <row r="7764" spans="1:6" x14ac:dyDescent="0.15">
      <c r="A7764" s="87" t="s">
        <v>2449</v>
      </c>
      <c r="B7764" s="91" t="s">
        <v>39252</v>
      </c>
      <c r="C7764" s="91" t="s">
        <v>39253</v>
      </c>
      <c r="D7764" s="91" t="s">
        <v>39254</v>
      </c>
      <c r="E7764" s="62" t="s">
        <v>31671</v>
      </c>
      <c r="F7764" s="62" t="s">
        <v>15764</v>
      </c>
    </row>
    <row r="7765" spans="1:6" x14ac:dyDescent="0.15">
      <c r="A7765" s="87" t="s">
        <v>2341</v>
      </c>
      <c r="B7765" s="91" t="s">
        <v>39255</v>
      </c>
      <c r="C7765" s="91" t="s">
        <v>39256</v>
      </c>
      <c r="D7765" s="91" t="s">
        <v>39257</v>
      </c>
      <c r="E7765" s="62" t="s">
        <v>31671</v>
      </c>
      <c r="F7765" s="62" t="s">
        <v>15764</v>
      </c>
    </row>
    <row r="7766" spans="1:6" x14ac:dyDescent="0.15">
      <c r="A7766" s="87" t="s">
        <v>2776</v>
      </c>
      <c r="B7766" s="91" t="s">
        <v>39258</v>
      </c>
      <c r="C7766" s="91" t="s">
        <v>39259</v>
      </c>
      <c r="D7766" s="91" t="s">
        <v>39260</v>
      </c>
      <c r="E7766" s="62" t="s">
        <v>31671</v>
      </c>
      <c r="F7766" s="62" t="s">
        <v>15764</v>
      </c>
    </row>
    <row r="7767" spans="1:6" x14ac:dyDescent="0.15">
      <c r="A7767" s="87" t="s">
        <v>2338</v>
      </c>
      <c r="B7767" s="91" t="s">
        <v>39261</v>
      </c>
      <c r="C7767" s="91" t="s">
        <v>39262</v>
      </c>
      <c r="D7767" s="91" t="s">
        <v>39263</v>
      </c>
      <c r="E7767" s="62" t="s">
        <v>31671</v>
      </c>
      <c r="F7767" s="62" t="s">
        <v>15764</v>
      </c>
    </row>
    <row r="7768" spans="1:6" x14ac:dyDescent="0.15">
      <c r="A7768" s="87" t="s">
        <v>2248</v>
      </c>
      <c r="B7768" s="91" t="s">
        <v>39264</v>
      </c>
      <c r="C7768" s="91" t="s">
        <v>39265</v>
      </c>
      <c r="D7768" s="91" t="s">
        <v>39266</v>
      </c>
      <c r="E7768" s="62" t="s">
        <v>31671</v>
      </c>
      <c r="F7768" s="62" t="s">
        <v>15764</v>
      </c>
    </row>
    <row r="7769" spans="1:6" x14ac:dyDescent="0.15">
      <c r="A7769" s="87" t="s">
        <v>2766</v>
      </c>
      <c r="B7769" s="91" t="s">
        <v>39267</v>
      </c>
      <c r="C7769" s="91" t="s">
        <v>39268</v>
      </c>
      <c r="D7769" s="91" t="s">
        <v>39269</v>
      </c>
      <c r="E7769" s="62" t="s">
        <v>31671</v>
      </c>
      <c r="F7769" s="62" t="s">
        <v>15764</v>
      </c>
    </row>
    <row r="7770" spans="1:6" x14ac:dyDescent="0.15">
      <c r="A7770" s="87" t="s">
        <v>2770</v>
      </c>
      <c r="B7770" s="91" t="s">
        <v>39270</v>
      </c>
      <c r="C7770" s="91" t="s">
        <v>39271</v>
      </c>
      <c r="D7770" s="91" t="s">
        <v>39272</v>
      </c>
      <c r="E7770" s="62" t="s">
        <v>31671</v>
      </c>
      <c r="F7770" s="62" t="s">
        <v>15764</v>
      </c>
    </row>
    <row r="7771" spans="1:6" x14ac:dyDescent="0.15">
      <c r="A7771" s="87" t="s">
        <v>2553</v>
      </c>
      <c r="B7771" s="91" t="s">
        <v>39273</v>
      </c>
      <c r="C7771" s="91" t="s">
        <v>39274</v>
      </c>
      <c r="D7771" s="91" t="s">
        <v>39275</v>
      </c>
      <c r="E7771" s="62" t="s">
        <v>31671</v>
      </c>
      <c r="F7771" s="62" t="s">
        <v>15764</v>
      </c>
    </row>
    <row r="7772" spans="1:6" x14ac:dyDescent="0.15">
      <c r="A7772" s="87" t="s">
        <v>2773</v>
      </c>
      <c r="B7772" s="91" t="s">
        <v>39276</v>
      </c>
      <c r="C7772" s="91" t="s">
        <v>39277</v>
      </c>
      <c r="D7772" s="91" t="s">
        <v>39278</v>
      </c>
      <c r="E7772" s="62" t="s">
        <v>31671</v>
      </c>
      <c r="F7772" s="62" t="s">
        <v>15764</v>
      </c>
    </row>
    <row r="7773" spans="1:6" x14ac:dyDescent="0.15">
      <c r="A7773" s="87" t="s">
        <v>2556</v>
      </c>
      <c r="B7773" s="91" t="s">
        <v>39279</v>
      </c>
      <c r="C7773" s="91" t="s">
        <v>39280</v>
      </c>
      <c r="D7773" s="91" t="s">
        <v>39281</v>
      </c>
      <c r="E7773" s="62" t="s">
        <v>31671</v>
      </c>
      <c r="F7773" s="62" t="s">
        <v>15764</v>
      </c>
    </row>
    <row r="7774" spans="1:6" x14ac:dyDescent="0.15">
      <c r="A7774" s="87" t="s">
        <v>2767</v>
      </c>
      <c r="B7774" s="91" t="s">
        <v>39282</v>
      </c>
      <c r="C7774" s="91" t="s">
        <v>39283</v>
      </c>
      <c r="D7774" s="91" t="s">
        <v>39284</v>
      </c>
      <c r="E7774" s="62" t="s">
        <v>31671</v>
      </c>
      <c r="F7774" s="62" t="s">
        <v>15764</v>
      </c>
    </row>
    <row r="7775" spans="1:6" x14ac:dyDescent="0.15">
      <c r="A7775" s="87" t="s">
        <v>693</v>
      </c>
      <c r="B7775" s="91" t="s">
        <v>39285</v>
      </c>
      <c r="C7775" s="91" t="s">
        <v>39286</v>
      </c>
      <c r="D7775" s="91" t="s">
        <v>39287</v>
      </c>
      <c r="E7775" s="62" t="s">
        <v>31671</v>
      </c>
      <c r="F7775" s="62" t="s">
        <v>15764</v>
      </c>
    </row>
    <row r="7776" spans="1:6" x14ac:dyDescent="0.15">
      <c r="A7776" s="87" t="s">
        <v>1249</v>
      </c>
      <c r="B7776" s="91" t="s">
        <v>39288</v>
      </c>
      <c r="C7776" s="91" t="s">
        <v>39289</v>
      </c>
      <c r="D7776" s="91" t="s">
        <v>39290</v>
      </c>
      <c r="E7776" s="62" t="s">
        <v>31671</v>
      </c>
      <c r="F7776" s="62" t="s">
        <v>15764</v>
      </c>
    </row>
    <row r="7777" spans="1:6" x14ac:dyDescent="0.15">
      <c r="A7777" s="87" t="s">
        <v>1531</v>
      </c>
      <c r="B7777" s="91" t="s">
        <v>39291</v>
      </c>
      <c r="C7777" s="91" t="s">
        <v>39292</v>
      </c>
      <c r="D7777" s="91" t="s">
        <v>39293</v>
      </c>
      <c r="E7777" s="62" t="s">
        <v>31671</v>
      </c>
      <c r="F7777" s="62" t="s">
        <v>15764</v>
      </c>
    </row>
    <row r="7778" spans="1:6" x14ac:dyDescent="0.15">
      <c r="A7778" s="87" t="s">
        <v>770</v>
      </c>
      <c r="B7778" s="91" t="s">
        <v>39294</v>
      </c>
      <c r="C7778" s="91" t="s">
        <v>39295</v>
      </c>
      <c r="D7778" s="91" t="s">
        <v>39296</v>
      </c>
      <c r="E7778" s="62" t="s">
        <v>31671</v>
      </c>
      <c r="F7778" s="62" t="s">
        <v>15764</v>
      </c>
    </row>
    <row r="7779" spans="1:6" x14ac:dyDescent="0.15">
      <c r="A7779" s="87" t="s">
        <v>1463</v>
      </c>
      <c r="B7779" s="91" t="s">
        <v>39297</v>
      </c>
      <c r="C7779" s="91" t="s">
        <v>39298</v>
      </c>
      <c r="D7779" s="91" t="s">
        <v>39299</v>
      </c>
      <c r="E7779" s="62" t="s">
        <v>31671</v>
      </c>
      <c r="F7779" s="62" t="s">
        <v>15764</v>
      </c>
    </row>
    <row r="7780" spans="1:6" x14ac:dyDescent="0.15">
      <c r="A7780" s="87" t="s">
        <v>1092</v>
      </c>
      <c r="B7780" s="91" t="s">
        <v>39300</v>
      </c>
      <c r="C7780" s="91" t="s">
        <v>39301</v>
      </c>
      <c r="D7780" s="91" t="s">
        <v>39302</v>
      </c>
      <c r="E7780" s="62" t="s">
        <v>31671</v>
      </c>
      <c r="F7780" s="62" t="s">
        <v>15764</v>
      </c>
    </row>
    <row r="7781" spans="1:6" x14ac:dyDescent="0.15">
      <c r="A7781" s="87" t="s">
        <v>1564</v>
      </c>
      <c r="B7781" s="91" t="s">
        <v>39303</v>
      </c>
      <c r="C7781" s="91" t="s">
        <v>39304</v>
      </c>
      <c r="D7781" s="91" t="s">
        <v>39305</v>
      </c>
      <c r="E7781" s="62" t="s">
        <v>31671</v>
      </c>
      <c r="F7781" s="62" t="s">
        <v>15764</v>
      </c>
    </row>
    <row r="7782" spans="1:6" x14ac:dyDescent="0.15">
      <c r="A7782" s="87" t="s">
        <v>2752</v>
      </c>
      <c r="B7782" s="91" t="s">
        <v>39306</v>
      </c>
      <c r="C7782" s="91" t="s">
        <v>39307</v>
      </c>
      <c r="D7782" s="91" t="s">
        <v>39308</v>
      </c>
      <c r="E7782" s="62" t="s">
        <v>31671</v>
      </c>
      <c r="F7782" s="62" t="s">
        <v>15764</v>
      </c>
    </row>
    <row r="7783" spans="1:6" x14ac:dyDescent="0.15">
      <c r="A7783" s="87" t="s">
        <v>1152</v>
      </c>
      <c r="B7783" s="91" t="s">
        <v>39309</v>
      </c>
      <c r="C7783" s="91" t="s">
        <v>39310</v>
      </c>
      <c r="D7783" s="91" t="s">
        <v>39311</v>
      </c>
      <c r="E7783" s="62" t="s">
        <v>31671</v>
      </c>
      <c r="F7783" s="62" t="s">
        <v>15764</v>
      </c>
    </row>
    <row r="7784" spans="1:6" x14ac:dyDescent="0.15">
      <c r="A7784" s="87" t="s">
        <v>666</v>
      </c>
      <c r="B7784" s="91" t="s">
        <v>39312</v>
      </c>
      <c r="C7784" s="91" t="s">
        <v>39313</v>
      </c>
      <c r="D7784" s="91" t="s">
        <v>39314</v>
      </c>
      <c r="E7784" s="62" t="s">
        <v>31671</v>
      </c>
      <c r="F7784" s="62" t="s">
        <v>15764</v>
      </c>
    </row>
    <row r="7785" spans="1:6" x14ac:dyDescent="0.15">
      <c r="A7785" s="87" t="s">
        <v>1854</v>
      </c>
      <c r="B7785" s="91" t="s">
        <v>39315</v>
      </c>
      <c r="C7785" s="91" t="s">
        <v>39316</v>
      </c>
      <c r="D7785" s="91" t="s">
        <v>39317</v>
      </c>
      <c r="E7785" s="62" t="s">
        <v>31671</v>
      </c>
      <c r="F7785" s="62" t="s">
        <v>15764</v>
      </c>
    </row>
    <row r="7786" spans="1:6" x14ac:dyDescent="0.15">
      <c r="A7786" s="87" t="s">
        <v>931</v>
      </c>
      <c r="B7786" s="91" t="s">
        <v>39318</v>
      </c>
      <c r="C7786" s="91" t="s">
        <v>39319</v>
      </c>
      <c r="D7786" s="91" t="s">
        <v>39320</v>
      </c>
      <c r="E7786" s="62" t="s">
        <v>31671</v>
      </c>
      <c r="F7786" s="62" t="s">
        <v>15764</v>
      </c>
    </row>
    <row r="7787" spans="1:6" x14ac:dyDescent="0.15">
      <c r="A7787" s="87" t="s">
        <v>2994</v>
      </c>
      <c r="B7787" s="91" t="s">
        <v>39321</v>
      </c>
      <c r="C7787" s="91" t="s">
        <v>39322</v>
      </c>
      <c r="D7787" s="91" t="s">
        <v>39323</v>
      </c>
      <c r="E7787" s="62" t="s">
        <v>31671</v>
      </c>
      <c r="F7787" s="62" t="s">
        <v>15764</v>
      </c>
    </row>
    <row r="7788" spans="1:6" x14ac:dyDescent="0.15">
      <c r="A7788" s="87" t="s">
        <v>2997</v>
      </c>
      <c r="B7788" s="91" t="s">
        <v>39324</v>
      </c>
      <c r="C7788" s="91" t="s">
        <v>39325</v>
      </c>
      <c r="D7788" s="91" t="s">
        <v>39326</v>
      </c>
      <c r="E7788" s="62" t="s">
        <v>31671</v>
      </c>
      <c r="F7788" s="62" t="s">
        <v>15764</v>
      </c>
    </row>
    <row r="7789" spans="1:6" x14ac:dyDescent="0.15">
      <c r="A7789" s="87" t="s">
        <v>3000</v>
      </c>
      <c r="B7789" s="91" t="s">
        <v>39327</v>
      </c>
      <c r="C7789" s="91" t="s">
        <v>39328</v>
      </c>
      <c r="D7789" s="91" t="s">
        <v>39329</v>
      </c>
      <c r="E7789" s="62" t="s">
        <v>31671</v>
      </c>
      <c r="F7789" s="62" t="s">
        <v>15764</v>
      </c>
    </row>
    <row r="7790" spans="1:6" x14ac:dyDescent="0.15">
      <c r="A7790" s="87" t="s">
        <v>3003</v>
      </c>
      <c r="B7790" s="91" t="s">
        <v>39330</v>
      </c>
      <c r="C7790" s="91" t="s">
        <v>39331</v>
      </c>
      <c r="D7790" s="91" t="s">
        <v>39332</v>
      </c>
      <c r="E7790" s="62" t="s">
        <v>31671</v>
      </c>
      <c r="F7790" s="62" t="s">
        <v>15764</v>
      </c>
    </row>
    <row r="7791" spans="1:6" x14ac:dyDescent="0.15">
      <c r="A7791" s="87" t="s">
        <v>2037</v>
      </c>
      <c r="B7791" s="91" t="s">
        <v>39333</v>
      </c>
      <c r="C7791" s="91" t="s">
        <v>39334</v>
      </c>
      <c r="D7791" s="91" t="s">
        <v>39335</v>
      </c>
      <c r="E7791" s="62" t="s">
        <v>31671</v>
      </c>
      <c r="F7791" s="62" t="s">
        <v>15764</v>
      </c>
    </row>
    <row r="7792" spans="1:6" x14ac:dyDescent="0.15">
      <c r="A7792" s="87" t="s">
        <v>1200</v>
      </c>
      <c r="B7792" s="91" t="s">
        <v>39336</v>
      </c>
      <c r="C7792" s="91" t="s">
        <v>39337</v>
      </c>
      <c r="D7792" s="91" t="s">
        <v>39338</v>
      </c>
      <c r="E7792" s="62" t="s">
        <v>31671</v>
      </c>
      <c r="F7792" s="62" t="s">
        <v>15764</v>
      </c>
    </row>
    <row r="7793" spans="1:6" x14ac:dyDescent="0.15">
      <c r="A7793" s="87" t="s">
        <v>1310</v>
      </c>
      <c r="B7793" s="91" t="s">
        <v>39339</v>
      </c>
      <c r="C7793" s="91" t="s">
        <v>39340</v>
      </c>
      <c r="D7793" s="91" t="s">
        <v>39341</v>
      </c>
      <c r="E7793" s="62" t="s">
        <v>31671</v>
      </c>
      <c r="F7793" s="62" t="s">
        <v>15764</v>
      </c>
    </row>
    <row r="7794" spans="1:6" x14ac:dyDescent="0.15">
      <c r="A7794" s="87" t="s">
        <v>812</v>
      </c>
      <c r="B7794" s="91" t="s">
        <v>39342</v>
      </c>
      <c r="C7794" s="91" t="s">
        <v>39343</v>
      </c>
      <c r="D7794" s="91" t="s">
        <v>39344</v>
      </c>
      <c r="E7794" s="62" t="s">
        <v>31671</v>
      </c>
      <c r="F7794" s="62" t="s">
        <v>15764</v>
      </c>
    </row>
    <row r="7795" spans="1:6" x14ac:dyDescent="0.15">
      <c r="A7795" s="87" t="s">
        <v>1472</v>
      </c>
      <c r="B7795" s="91" t="s">
        <v>39345</v>
      </c>
      <c r="C7795" s="91" t="s">
        <v>39346</v>
      </c>
      <c r="D7795" s="91" t="s">
        <v>39347</v>
      </c>
      <c r="E7795" s="62" t="s">
        <v>31671</v>
      </c>
      <c r="F7795" s="62" t="s">
        <v>15764</v>
      </c>
    </row>
    <row r="7796" spans="1:6" x14ac:dyDescent="0.15">
      <c r="A7796" s="87" t="s">
        <v>1104</v>
      </c>
      <c r="B7796" s="91" t="s">
        <v>39348</v>
      </c>
      <c r="C7796" s="91" t="s">
        <v>39349</v>
      </c>
      <c r="D7796" s="91" t="s">
        <v>39350</v>
      </c>
      <c r="E7796" s="62" t="s">
        <v>31671</v>
      </c>
      <c r="F7796" s="62" t="s">
        <v>15764</v>
      </c>
    </row>
    <row r="7797" spans="1:6" x14ac:dyDescent="0.15">
      <c r="A7797" s="87" t="s">
        <v>3076</v>
      </c>
      <c r="B7797" s="91" t="s">
        <v>39351</v>
      </c>
      <c r="C7797" s="91" t="s">
        <v>39352</v>
      </c>
      <c r="D7797" s="91" t="s">
        <v>39353</v>
      </c>
      <c r="E7797" s="62" t="s">
        <v>31671</v>
      </c>
      <c r="F7797" s="62" t="s">
        <v>15764</v>
      </c>
    </row>
    <row r="7798" spans="1:6" x14ac:dyDescent="0.15">
      <c r="A7798" s="87" t="s">
        <v>1107</v>
      </c>
      <c r="B7798" s="91" t="s">
        <v>39354</v>
      </c>
      <c r="C7798" s="91" t="s">
        <v>39355</v>
      </c>
      <c r="D7798" s="91" t="s">
        <v>39356</v>
      </c>
      <c r="E7798" s="62" t="s">
        <v>31671</v>
      </c>
      <c r="F7798" s="62" t="s">
        <v>15764</v>
      </c>
    </row>
    <row r="7799" spans="1:6" x14ac:dyDescent="0.15">
      <c r="A7799" s="87" t="s">
        <v>1877</v>
      </c>
      <c r="B7799" s="91" t="s">
        <v>39357</v>
      </c>
      <c r="C7799" s="91" t="s">
        <v>39358</v>
      </c>
      <c r="D7799" s="91" t="s">
        <v>39359</v>
      </c>
      <c r="E7799" s="62" t="s">
        <v>31671</v>
      </c>
      <c r="F7799" s="62" t="s">
        <v>15764</v>
      </c>
    </row>
    <row r="7800" spans="1:6" x14ac:dyDescent="0.15">
      <c r="A7800" s="87" t="s">
        <v>1110</v>
      </c>
      <c r="B7800" s="91" t="s">
        <v>39360</v>
      </c>
      <c r="C7800" s="91" t="s">
        <v>39361</v>
      </c>
      <c r="D7800" s="91" t="s">
        <v>39362</v>
      </c>
      <c r="E7800" s="62" t="s">
        <v>31671</v>
      </c>
      <c r="F7800" s="62" t="s">
        <v>15764</v>
      </c>
    </row>
    <row r="7801" spans="1:6" x14ac:dyDescent="0.15">
      <c r="A7801" s="87" t="s">
        <v>2508</v>
      </c>
      <c r="B7801" s="91" t="s">
        <v>39363</v>
      </c>
      <c r="C7801" s="91" t="s">
        <v>39364</v>
      </c>
      <c r="D7801" s="91" t="s">
        <v>39365</v>
      </c>
      <c r="E7801" s="62" t="s">
        <v>31671</v>
      </c>
      <c r="F7801" s="62" t="s">
        <v>15764</v>
      </c>
    </row>
    <row r="7802" spans="1:6" x14ac:dyDescent="0.15">
      <c r="A7802" s="87" t="s">
        <v>2197</v>
      </c>
      <c r="B7802" s="91" t="s">
        <v>39366</v>
      </c>
      <c r="C7802" s="91" t="s">
        <v>39367</v>
      </c>
      <c r="D7802" s="91" t="s">
        <v>39368</v>
      </c>
      <c r="E7802" s="62" t="s">
        <v>31671</v>
      </c>
      <c r="F7802" s="62" t="s">
        <v>15764</v>
      </c>
    </row>
    <row r="7803" spans="1:6" x14ac:dyDescent="0.15">
      <c r="A7803" s="87" t="s">
        <v>1384</v>
      </c>
      <c r="B7803" s="91" t="s">
        <v>39369</v>
      </c>
      <c r="C7803" s="91" t="s">
        <v>39370</v>
      </c>
      <c r="D7803" s="91" t="s">
        <v>39371</v>
      </c>
      <c r="E7803" s="62" t="s">
        <v>31671</v>
      </c>
      <c r="F7803" s="62" t="s">
        <v>15764</v>
      </c>
    </row>
    <row r="7804" spans="1:6" x14ac:dyDescent="0.15">
      <c r="A7804" s="87" t="s">
        <v>1753</v>
      </c>
      <c r="B7804" s="91" t="s">
        <v>39372</v>
      </c>
      <c r="C7804" s="91" t="s">
        <v>39373</v>
      </c>
      <c r="D7804" s="91" t="s">
        <v>39374</v>
      </c>
      <c r="E7804" s="62" t="s">
        <v>31671</v>
      </c>
      <c r="F7804" s="62" t="s">
        <v>15764</v>
      </c>
    </row>
    <row r="7805" spans="1:6" x14ac:dyDescent="0.15">
      <c r="A7805" s="87" t="s">
        <v>2103</v>
      </c>
      <c r="B7805" s="91" t="s">
        <v>39375</v>
      </c>
      <c r="C7805" s="91" t="s">
        <v>39376</v>
      </c>
      <c r="D7805" s="91" t="s">
        <v>39377</v>
      </c>
      <c r="E7805" s="62" t="s">
        <v>31671</v>
      </c>
      <c r="F7805" s="62" t="s">
        <v>15764</v>
      </c>
    </row>
    <row r="7806" spans="1:6" x14ac:dyDescent="0.15">
      <c r="A7806" s="87" t="s">
        <v>3061</v>
      </c>
      <c r="B7806" s="91" t="s">
        <v>39378</v>
      </c>
      <c r="C7806" s="91" t="s">
        <v>39379</v>
      </c>
      <c r="D7806" s="91" t="s">
        <v>39380</v>
      </c>
      <c r="E7806" s="62" t="s">
        <v>31671</v>
      </c>
      <c r="F7806" s="62" t="s">
        <v>15764</v>
      </c>
    </row>
    <row r="7807" spans="1:6" x14ac:dyDescent="0.15">
      <c r="A7807" s="87" t="s">
        <v>3079</v>
      </c>
      <c r="B7807" s="91" t="s">
        <v>39381</v>
      </c>
      <c r="C7807" s="91" t="s">
        <v>39382</v>
      </c>
      <c r="D7807" s="91" t="s">
        <v>39383</v>
      </c>
      <c r="E7807" s="62" t="s">
        <v>31671</v>
      </c>
      <c r="F7807" s="62" t="s">
        <v>15764</v>
      </c>
    </row>
    <row r="7808" spans="1:6" x14ac:dyDescent="0.15">
      <c r="A7808" s="87" t="s">
        <v>2939</v>
      </c>
      <c r="B7808" s="91" t="s">
        <v>39384</v>
      </c>
      <c r="C7808" s="91" t="s">
        <v>39385</v>
      </c>
      <c r="D7808" s="91" t="s">
        <v>39386</v>
      </c>
      <c r="E7808" s="62" t="s">
        <v>31671</v>
      </c>
      <c r="F7808" s="62" t="s">
        <v>15764</v>
      </c>
    </row>
    <row r="7809" spans="1:6" x14ac:dyDescent="0.15">
      <c r="A7809" s="87" t="s">
        <v>1725</v>
      </c>
      <c r="B7809" s="91" t="s">
        <v>39387</v>
      </c>
      <c r="C7809" s="91" t="s">
        <v>39388</v>
      </c>
      <c r="D7809" s="91" t="s">
        <v>39389</v>
      </c>
      <c r="E7809" s="62" t="s">
        <v>31671</v>
      </c>
      <c r="F7809" s="62" t="s">
        <v>15764</v>
      </c>
    </row>
    <row r="7810" spans="1:6" x14ac:dyDescent="0.15">
      <c r="A7810" s="87" t="s">
        <v>3197</v>
      </c>
      <c r="B7810" s="91" t="s">
        <v>39390</v>
      </c>
      <c r="C7810" s="91" t="s">
        <v>39391</v>
      </c>
      <c r="D7810" s="91" t="s">
        <v>39392</v>
      </c>
      <c r="E7810" s="62" t="s">
        <v>31671</v>
      </c>
      <c r="F7810" s="62" t="s">
        <v>15764</v>
      </c>
    </row>
    <row r="7811" spans="1:6" x14ac:dyDescent="0.15">
      <c r="A7811" s="87" t="s">
        <v>3233</v>
      </c>
      <c r="B7811" s="91" t="s">
        <v>39393</v>
      </c>
      <c r="C7811" s="91" t="s">
        <v>39394</v>
      </c>
      <c r="D7811" s="91" t="s">
        <v>39395</v>
      </c>
      <c r="E7811" s="62" t="s">
        <v>31671</v>
      </c>
      <c r="F7811" s="62" t="s">
        <v>15764</v>
      </c>
    </row>
    <row r="7812" spans="1:6" x14ac:dyDescent="0.15">
      <c r="A7812" s="87" t="s">
        <v>1218</v>
      </c>
      <c r="B7812" s="91" t="s">
        <v>39396</v>
      </c>
      <c r="C7812" s="91" t="s">
        <v>39397</v>
      </c>
      <c r="D7812" s="91" t="s">
        <v>39398</v>
      </c>
      <c r="E7812" s="62" t="s">
        <v>31671</v>
      </c>
      <c r="F7812" s="62" t="s">
        <v>15764</v>
      </c>
    </row>
    <row r="7813" spans="1:6" x14ac:dyDescent="0.15">
      <c r="A7813" s="87" t="s">
        <v>1212</v>
      </c>
      <c r="B7813" s="91" t="s">
        <v>39399</v>
      </c>
      <c r="C7813" s="91" t="s">
        <v>39400</v>
      </c>
      <c r="D7813" s="91" t="s">
        <v>39401</v>
      </c>
      <c r="E7813" s="62" t="s">
        <v>31671</v>
      </c>
      <c r="F7813" s="62" t="s">
        <v>15764</v>
      </c>
    </row>
    <row r="7814" spans="1:6" x14ac:dyDescent="0.15">
      <c r="A7814" s="87" t="s">
        <v>2656</v>
      </c>
      <c r="B7814" s="91" t="s">
        <v>39402</v>
      </c>
      <c r="C7814" s="91" t="s">
        <v>39403</v>
      </c>
      <c r="D7814" s="91" t="s">
        <v>39404</v>
      </c>
      <c r="E7814" s="62" t="s">
        <v>31671</v>
      </c>
      <c r="F7814" s="62" t="s">
        <v>15764</v>
      </c>
    </row>
    <row r="7815" spans="1:6" x14ac:dyDescent="0.15">
      <c r="A7815" s="87" t="s">
        <v>1360</v>
      </c>
      <c r="B7815" s="91" t="s">
        <v>39405</v>
      </c>
      <c r="C7815" s="91" t="s">
        <v>39406</v>
      </c>
      <c r="D7815" s="91" t="s">
        <v>39407</v>
      </c>
      <c r="E7815" s="62" t="s">
        <v>31671</v>
      </c>
      <c r="F7815" s="62" t="s">
        <v>15764</v>
      </c>
    </row>
    <row r="7816" spans="1:6" x14ac:dyDescent="0.15">
      <c r="A7816" s="87" t="s">
        <v>833</v>
      </c>
      <c r="B7816" s="91" t="s">
        <v>39408</v>
      </c>
      <c r="C7816" s="91" t="s">
        <v>39409</v>
      </c>
      <c r="D7816" s="91" t="s">
        <v>39410</v>
      </c>
      <c r="E7816" s="62" t="s">
        <v>31671</v>
      </c>
      <c r="F7816" s="62" t="s">
        <v>15764</v>
      </c>
    </row>
    <row r="7817" spans="1:6" x14ac:dyDescent="0.15">
      <c r="A7817" s="87" t="s">
        <v>1795</v>
      </c>
      <c r="B7817" s="91" t="s">
        <v>39411</v>
      </c>
      <c r="C7817" s="91" t="s">
        <v>39412</v>
      </c>
      <c r="D7817" s="91" t="s">
        <v>39413</v>
      </c>
      <c r="E7817" s="62" t="s">
        <v>31671</v>
      </c>
      <c r="F7817" s="62" t="s">
        <v>15764</v>
      </c>
    </row>
    <row r="7818" spans="1:6" x14ac:dyDescent="0.15">
      <c r="A7818" s="87" t="s">
        <v>981</v>
      </c>
      <c r="B7818" s="91" t="s">
        <v>39414</v>
      </c>
      <c r="C7818" s="91" t="s">
        <v>39415</v>
      </c>
      <c r="D7818" s="91" t="s">
        <v>39416</v>
      </c>
      <c r="E7818" s="62" t="s">
        <v>31671</v>
      </c>
      <c r="F7818" s="62" t="s">
        <v>15764</v>
      </c>
    </row>
    <row r="7819" spans="1:6" x14ac:dyDescent="0.15">
      <c r="A7819" s="87" t="s">
        <v>1714</v>
      </c>
      <c r="B7819" s="91" t="s">
        <v>39417</v>
      </c>
      <c r="C7819" s="91" t="s">
        <v>39418</v>
      </c>
      <c r="D7819" s="91" t="s">
        <v>39419</v>
      </c>
      <c r="E7819" s="62" t="s">
        <v>31671</v>
      </c>
      <c r="F7819" s="62" t="s">
        <v>15764</v>
      </c>
    </row>
    <row r="7820" spans="1:6" x14ac:dyDescent="0.15">
      <c r="A7820" s="87" t="s">
        <v>31559</v>
      </c>
      <c r="B7820" s="91" t="s">
        <v>39420</v>
      </c>
      <c r="C7820" s="91" t="s">
        <v>39421</v>
      </c>
      <c r="D7820" s="91" t="s">
        <v>39421</v>
      </c>
      <c r="E7820" s="62" t="s">
        <v>31671</v>
      </c>
      <c r="F7820" s="62" t="s">
        <v>15764</v>
      </c>
    </row>
    <row r="7821" spans="1:6" x14ac:dyDescent="0.15">
      <c r="A7821" s="87" t="s">
        <v>2511</v>
      </c>
      <c r="B7821" s="91" t="s">
        <v>39422</v>
      </c>
      <c r="C7821" s="91" t="s">
        <v>39423</v>
      </c>
      <c r="D7821" s="91" t="s">
        <v>39424</v>
      </c>
      <c r="E7821" s="62" t="s">
        <v>31671</v>
      </c>
      <c r="F7821" s="62" t="s">
        <v>15764</v>
      </c>
    </row>
    <row r="7822" spans="1:6" x14ac:dyDescent="0.15">
      <c r="A7822" s="87" t="s">
        <v>824</v>
      </c>
      <c r="B7822" s="91" t="s">
        <v>39425</v>
      </c>
      <c r="C7822" s="91" t="s">
        <v>39426</v>
      </c>
      <c r="D7822" s="91" t="s">
        <v>39427</v>
      </c>
      <c r="E7822" s="62" t="s">
        <v>31671</v>
      </c>
      <c r="F7822" s="62" t="s">
        <v>15764</v>
      </c>
    </row>
    <row r="7823" spans="1:6" x14ac:dyDescent="0.15">
      <c r="A7823" s="87" t="s">
        <v>2551</v>
      </c>
      <c r="B7823" s="91" t="s">
        <v>39428</v>
      </c>
      <c r="C7823" s="91" t="s">
        <v>39429</v>
      </c>
      <c r="D7823" s="91" t="s">
        <v>39430</v>
      </c>
      <c r="E7823" s="62" t="s">
        <v>31671</v>
      </c>
      <c r="F7823" s="62" t="s">
        <v>15764</v>
      </c>
    </row>
    <row r="7824" spans="1:6" x14ac:dyDescent="0.15">
      <c r="A7824" s="87" t="s">
        <v>1976</v>
      </c>
      <c r="B7824" s="91" t="s">
        <v>39431</v>
      </c>
      <c r="C7824" s="91" t="s">
        <v>39432</v>
      </c>
      <c r="D7824" s="91" t="s">
        <v>39433</v>
      </c>
      <c r="E7824" s="62" t="s">
        <v>31671</v>
      </c>
      <c r="F7824" s="62" t="s">
        <v>15764</v>
      </c>
    </row>
    <row r="7825" spans="1:6" x14ac:dyDescent="0.15">
      <c r="A7825" s="87" t="s">
        <v>1395</v>
      </c>
      <c r="B7825" s="91" t="s">
        <v>39434</v>
      </c>
      <c r="C7825" s="91" t="s">
        <v>39435</v>
      </c>
      <c r="D7825" s="91" t="s">
        <v>39436</v>
      </c>
      <c r="E7825" s="62" t="s">
        <v>31671</v>
      </c>
      <c r="F7825" s="62" t="s">
        <v>15764</v>
      </c>
    </row>
    <row r="7826" spans="1:6" x14ac:dyDescent="0.15">
      <c r="A7826" s="87" t="s">
        <v>2140</v>
      </c>
      <c r="B7826" s="91" t="s">
        <v>39437</v>
      </c>
      <c r="C7826" s="91" t="s">
        <v>39438</v>
      </c>
      <c r="D7826" s="91" t="s">
        <v>39439</v>
      </c>
      <c r="E7826" s="62" t="s">
        <v>31671</v>
      </c>
      <c r="F7826" s="62" t="s">
        <v>15764</v>
      </c>
    </row>
    <row r="7827" spans="1:6" x14ac:dyDescent="0.15">
      <c r="A7827" s="87" t="s">
        <v>836</v>
      </c>
      <c r="B7827" s="91" t="s">
        <v>39440</v>
      </c>
      <c r="C7827" s="91" t="s">
        <v>39441</v>
      </c>
      <c r="D7827" s="91" t="s">
        <v>39442</v>
      </c>
      <c r="E7827" s="62" t="s">
        <v>31671</v>
      </c>
      <c r="F7827" s="62" t="s">
        <v>15764</v>
      </c>
    </row>
    <row r="7828" spans="1:6" x14ac:dyDescent="0.15">
      <c r="A7828" s="87" t="s">
        <v>1786</v>
      </c>
      <c r="B7828" s="91" t="s">
        <v>39443</v>
      </c>
      <c r="C7828" s="91" t="s">
        <v>39444</v>
      </c>
      <c r="D7828" s="91" t="s">
        <v>39445</v>
      </c>
      <c r="E7828" s="62" t="s">
        <v>31671</v>
      </c>
      <c r="F7828" s="62" t="s">
        <v>15764</v>
      </c>
    </row>
    <row r="7829" spans="1:6" x14ac:dyDescent="0.15">
      <c r="A7829" s="87" t="s">
        <v>2365</v>
      </c>
      <c r="B7829" s="91" t="s">
        <v>39446</v>
      </c>
      <c r="C7829" s="91" t="s">
        <v>39447</v>
      </c>
      <c r="D7829" s="91" t="s">
        <v>39448</v>
      </c>
      <c r="E7829" s="62" t="s">
        <v>31671</v>
      </c>
      <c r="F7829" s="62" t="s">
        <v>15764</v>
      </c>
    </row>
    <row r="7830" spans="1:6" x14ac:dyDescent="0.15">
      <c r="A7830" s="87" t="s">
        <v>862</v>
      </c>
      <c r="B7830" s="91" t="s">
        <v>39449</v>
      </c>
      <c r="C7830" s="91" t="s">
        <v>39450</v>
      </c>
      <c r="D7830" s="91" t="s">
        <v>39451</v>
      </c>
      <c r="E7830" s="62" t="s">
        <v>31671</v>
      </c>
      <c r="F7830" s="62" t="s">
        <v>15764</v>
      </c>
    </row>
    <row r="7831" spans="1:6" x14ac:dyDescent="0.15">
      <c r="A7831" s="87" t="s">
        <v>2431</v>
      </c>
      <c r="B7831" s="91" t="s">
        <v>39452</v>
      </c>
      <c r="C7831" s="91" t="s">
        <v>39453</v>
      </c>
      <c r="D7831" s="91" t="s">
        <v>39454</v>
      </c>
      <c r="E7831" s="62" t="s">
        <v>31671</v>
      </c>
      <c r="F7831" s="62" t="s">
        <v>15764</v>
      </c>
    </row>
    <row r="7832" spans="1:6" x14ac:dyDescent="0.15">
      <c r="A7832" s="87" t="s">
        <v>1734</v>
      </c>
      <c r="B7832" s="91" t="s">
        <v>39455</v>
      </c>
      <c r="C7832" s="91" t="s">
        <v>39456</v>
      </c>
      <c r="D7832" s="91" t="s">
        <v>39457</v>
      </c>
      <c r="E7832" s="62" t="s">
        <v>31671</v>
      </c>
      <c r="F7832" s="62" t="s">
        <v>15764</v>
      </c>
    </row>
    <row r="7833" spans="1:6" x14ac:dyDescent="0.15">
      <c r="A7833" s="87" t="s">
        <v>898</v>
      </c>
      <c r="B7833" s="91" t="s">
        <v>39458</v>
      </c>
      <c r="C7833" s="91" t="s">
        <v>39459</v>
      </c>
      <c r="D7833" s="91" t="s">
        <v>39460</v>
      </c>
      <c r="E7833" s="62" t="s">
        <v>31671</v>
      </c>
      <c r="F7833" s="62" t="s">
        <v>15764</v>
      </c>
    </row>
    <row r="7834" spans="1:6" x14ac:dyDescent="0.15">
      <c r="A7834" s="87" t="s">
        <v>3094</v>
      </c>
      <c r="B7834" s="91" t="s">
        <v>39461</v>
      </c>
      <c r="C7834" s="91" t="s">
        <v>39462</v>
      </c>
      <c r="D7834" s="91" t="s">
        <v>39463</v>
      </c>
      <c r="E7834" s="62" t="s">
        <v>31671</v>
      </c>
      <c r="F7834" s="62" t="s">
        <v>15764</v>
      </c>
    </row>
    <row r="7835" spans="1:6" x14ac:dyDescent="0.15">
      <c r="A7835" s="87" t="s">
        <v>871</v>
      </c>
      <c r="B7835" s="91" t="s">
        <v>39464</v>
      </c>
      <c r="C7835" s="91" t="s">
        <v>39465</v>
      </c>
      <c r="D7835" s="91" t="s">
        <v>39466</v>
      </c>
      <c r="E7835" s="62" t="s">
        <v>31671</v>
      </c>
      <c r="F7835" s="62" t="s">
        <v>15764</v>
      </c>
    </row>
    <row r="7836" spans="1:6" x14ac:dyDescent="0.15">
      <c r="A7836" s="87" t="s">
        <v>1014</v>
      </c>
      <c r="B7836" s="91" t="s">
        <v>39467</v>
      </c>
      <c r="C7836" s="91" t="s">
        <v>39468</v>
      </c>
      <c r="D7836" s="91" t="s">
        <v>39469</v>
      </c>
      <c r="E7836" s="62" t="s">
        <v>31671</v>
      </c>
      <c r="F7836" s="62" t="s">
        <v>15764</v>
      </c>
    </row>
    <row r="7837" spans="1:6" x14ac:dyDescent="0.15">
      <c r="A7837" s="87" t="s">
        <v>818</v>
      </c>
      <c r="B7837" s="91" t="s">
        <v>39470</v>
      </c>
      <c r="C7837" s="91" t="s">
        <v>39471</v>
      </c>
      <c r="D7837" s="91" t="s">
        <v>39472</v>
      </c>
      <c r="E7837" s="62" t="s">
        <v>31671</v>
      </c>
      <c r="F7837" s="62" t="s">
        <v>15764</v>
      </c>
    </row>
    <row r="7838" spans="1:6" x14ac:dyDescent="0.15">
      <c r="A7838" s="87" t="s">
        <v>821</v>
      </c>
      <c r="B7838" s="91" t="s">
        <v>39473</v>
      </c>
      <c r="C7838" s="91" t="s">
        <v>39474</v>
      </c>
      <c r="D7838" s="91" t="s">
        <v>39475</v>
      </c>
      <c r="E7838" s="62" t="s">
        <v>31671</v>
      </c>
      <c r="F7838" s="62" t="s">
        <v>15764</v>
      </c>
    </row>
    <row r="7839" spans="1:6" x14ac:dyDescent="0.15">
      <c r="A7839" s="87" t="s">
        <v>1017</v>
      </c>
      <c r="B7839" s="91" t="s">
        <v>39476</v>
      </c>
      <c r="C7839" s="91" t="s">
        <v>39477</v>
      </c>
      <c r="D7839" s="91" t="s">
        <v>39478</v>
      </c>
      <c r="E7839" s="62" t="s">
        <v>31671</v>
      </c>
      <c r="F7839" s="62" t="s">
        <v>15764</v>
      </c>
    </row>
    <row r="7840" spans="1:6" x14ac:dyDescent="0.15">
      <c r="A7840" s="87" t="s">
        <v>2661</v>
      </c>
      <c r="B7840" s="91" t="s">
        <v>39479</v>
      </c>
      <c r="C7840" s="91" t="s">
        <v>39480</v>
      </c>
      <c r="D7840" s="91" t="s">
        <v>39481</v>
      </c>
      <c r="E7840" s="62" t="s">
        <v>31671</v>
      </c>
      <c r="F7840" s="62" t="s">
        <v>15764</v>
      </c>
    </row>
    <row r="7841" spans="1:6" x14ac:dyDescent="0.15">
      <c r="A7841" s="87" t="s">
        <v>1020</v>
      </c>
      <c r="B7841" s="91" t="s">
        <v>39482</v>
      </c>
      <c r="C7841" s="91" t="s">
        <v>39483</v>
      </c>
      <c r="D7841" s="91" t="s">
        <v>39484</v>
      </c>
      <c r="E7841" s="62" t="s">
        <v>31671</v>
      </c>
      <c r="F7841" s="62" t="s">
        <v>15764</v>
      </c>
    </row>
    <row r="7842" spans="1:6" x14ac:dyDescent="0.15">
      <c r="A7842" s="87" t="s">
        <v>839</v>
      </c>
      <c r="B7842" s="91" t="s">
        <v>39485</v>
      </c>
      <c r="C7842" s="91" t="s">
        <v>39486</v>
      </c>
      <c r="D7842" s="91" t="s">
        <v>39487</v>
      </c>
      <c r="E7842" s="62" t="s">
        <v>31671</v>
      </c>
      <c r="F7842" s="62" t="s">
        <v>15764</v>
      </c>
    </row>
    <row r="7843" spans="1:6" x14ac:dyDescent="0.15">
      <c r="A7843" s="87" t="s">
        <v>1292</v>
      </c>
      <c r="B7843" s="91" t="s">
        <v>39488</v>
      </c>
      <c r="C7843" s="91" t="s">
        <v>39489</v>
      </c>
      <c r="D7843" s="91" t="s">
        <v>39490</v>
      </c>
      <c r="E7843" s="62" t="s">
        <v>31671</v>
      </c>
      <c r="F7843" s="62" t="s">
        <v>15764</v>
      </c>
    </row>
    <row r="7844" spans="1:6" x14ac:dyDescent="0.15">
      <c r="A7844" s="87" t="s">
        <v>39491</v>
      </c>
      <c r="B7844" s="91" t="s">
        <v>39492</v>
      </c>
      <c r="C7844" s="91" t="s">
        <v>39493</v>
      </c>
      <c r="D7844" s="91" t="s">
        <v>39494</v>
      </c>
      <c r="E7844" s="62" t="s">
        <v>31671</v>
      </c>
      <c r="F7844" s="62" t="s">
        <v>15764</v>
      </c>
    </row>
    <row r="7845" spans="1:6" x14ac:dyDescent="0.15">
      <c r="A7845" s="87" t="s">
        <v>2417</v>
      </c>
      <c r="B7845" s="91" t="s">
        <v>39495</v>
      </c>
      <c r="C7845" s="91" t="s">
        <v>39496</v>
      </c>
      <c r="D7845" s="91" t="s">
        <v>39497</v>
      </c>
      <c r="E7845" s="62" t="s">
        <v>31671</v>
      </c>
      <c r="F7845" s="62" t="s">
        <v>15764</v>
      </c>
    </row>
    <row r="7846" spans="1:6" x14ac:dyDescent="0.15">
      <c r="A7846" s="87" t="s">
        <v>2161</v>
      </c>
      <c r="B7846" s="91" t="s">
        <v>39498</v>
      </c>
      <c r="C7846" s="91" t="s">
        <v>39499</v>
      </c>
      <c r="D7846" s="91" t="s">
        <v>39500</v>
      </c>
      <c r="E7846" s="62" t="s">
        <v>31671</v>
      </c>
      <c r="F7846" s="62" t="s">
        <v>15764</v>
      </c>
    </row>
    <row r="7847" spans="1:6" x14ac:dyDescent="0.15">
      <c r="A7847" s="87" t="s">
        <v>2392</v>
      </c>
      <c r="B7847" s="91" t="s">
        <v>39501</v>
      </c>
      <c r="C7847" s="91" t="s">
        <v>39502</v>
      </c>
      <c r="D7847" s="91" t="s">
        <v>39503</v>
      </c>
      <c r="E7847" s="62" t="s">
        <v>31671</v>
      </c>
      <c r="F7847" s="62" t="s">
        <v>15764</v>
      </c>
    </row>
    <row r="7848" spans="1:6" x14ac:dyDescent="0.15">
      <c r="A7848" s="87" t="s">
        <v>3114</v>
      </c>
      <c r="B7848" s="91" t="s">
        <v>39504</v>
      </c>
      <c r="C7848" s="91" t="s">
        <v>39505</v>
      </c>
      <c r="D7848" s="91" t="s">
        <v>39506</v>
      </c>
      <c r="E7848" s="62" t="s">
        <v>31671</v>
      </c>
      <c r="F7848" s="62" t="s">
        <v>15764</v>
      </c>
    </row>
    <row r="7849" spans="1:6" x14ac:dyDescent="0.15">
      <c r="A7849" s="87" t="s">
        <v>996</v>
      </c>
      <c r="B7849" s="91" t="s">
        <v>39507</v>
      </c>
      <c r="C7849" s="91" t="s">
        <v>39508</v>
      </c>
      <c r="D7849" s="91" t="s">
        <v>39509</v>
      </c>
      <c r="E7849" s="62" t="s">
        <v>31671</v>
      </c>
      <c r="F7849" s="62" t="s">
        <v>15764</v>
      </c>
    </row>
    <row r="7850" spans="1:6" x14ac:dyDescent="0.15">
      <c r="A7850" s="87" t="s">
        <v>2084</v>
      </c>
      <c r="B7850" s="91" t="s">
        <v>39510</v>
      </c>
      <c r="C7850" s="91" t="s">
        <v>39511</v>
      </c>
      <c r="D7850" s="91" t="s">
        <v>39512</v>
      </c>
      <c r="E7850" s="62" t="s">
        <v>31671</v>
      </c>
      <c r="F7850" s="62" t="s">
        <v>15764</v>
      </c>
    </row>
    <row r="7851" spans="1:6" x14ac:dyDescent="0.15">
      <c r="A7851" s="87" t="s">
        <v>946</v>
      </c>
      <c r="B7851" s="91" t="s">
        <v>39513</v>
      </c>
      <c r="C7851" s="91" t="s">
        <v>39514</v>
      </c>
      <c r="D7851" s="91" t="s">
        <v>39515</v>
      </c>
      <c r="E7851" s="62" t="s">
        <v>31671</v>
      </c>
      <c r="F7851" s="62" t="s">
        <v>15764</v>
      </c>
    </row>
    <row r="7852" spans="1:6" x14ac:dyDescent="0.15">
      <c r="A7852" s="87" t="s">
        <v>1203</v>
      </c>
      <c r="B7852" s="91" t="s">
        <v>39516</v>
      </c>
      <c r="C7852" s="91" t="s">
        <v>39517</v>
      </c>
      <c r="D7852" s="91" t="s">
        <v>39518</v>
      </c>
      <c r="E7852" s="62" t="s">
        <v>31671</v>
      </c>
      <c r="F7852" s="62" t="s">
        <v>15764</v>
      </c>
    </row>
    <row r="7853" spans="1:6" x14ac:dyDescent="0.15">
      <c r="A7853" s="87" t="s">
        <v>1149</v>
      </c>
      <c r="B7853" s="91" t="s">
        <v>39519</v>
      </c>
      <c r="C7853" s="91" t="s">
        <v>39520</v>
      </c>
      <c r="D7853" s="91" t="s">
        <v>39521</v>
      </c>
      <c r="E7853" s="62" t="s">
        <v>31671</v>
      </c>
      <c r="F7853" s="62" t="s">
        <v>15764</v>
      </c>
    </row>
    <row r="7854" spans="1:6" x14ac:dyDescent="0.15">
      <c r="A7854" s="87" t="s">
        <v>2799</v>
      </c>
      <c r="B7854" s="91" t="s">
        <v>39522</v>
      </c>
      <c r="C7854" s="91" t="s">
        <v>39523</v>
      </c>
      <c r="D7854" s="91" t="s">
        <v>39524</v>
      </c>
      <c r="E7854" s="62" t="s">
        <v>31671</v>
      </c>
      <c r="F7854" s="62" t="s">
        <v>15764</v>
      </c>
    </row>
    <row r="7855" spans="1:6" x14ac:dyDescent="0.15">
      <c r="A7855" s="87" t="s">
        <v>874</v>
      </c>
      <c r="B7855" s="91" t="s">
        <v>39525</v>
      </c>
      <c r="C7855" s="91" t="s">
        <v>39526</v>
      </c>
      <c r="D7855" s="91" t="s">
        <v>39527</v>
      </c>
      <c r="E7855" s="62" t="s">
        <v>31671</v>
      </c>
      <c r="F7855" s="62" t="s">
        <v>15764</v>
      </c>
    </row>
    <row r="7856" spans="1:6" x14ac:dyDescent="0.15">
      <c r="A7856" s="87" t="s">
        <v>2214</v>
      </c>
      <c r="B7856" s="91" t="s">
        <v>39528</v>
      </c>
      <c r="C7856" s="91" t="s">
        <v>39529</v>
      </c>
      <c r="D7856" s="91" t="s">
        <v>39530</v>
      </c>
      <c r="E7856" s="62" t="s">
        <v>31671</v>
      </c>
      <c r="F7856" s="62" t="s">
        <v>15764</v>
      </c>
    </row>
    <row r="7857" spans="1:6" x14ac:dyDescent="0.15">
      <c r="A7857" s="87" t="s">
        <v>8609</v>
      </c>
      <c r="B7857" s="91" t="s">
        <v>39531</v>
      </c>
      <c r="C7857" s="91" t="s">
        <v>39532</v>
      </c>
      <c r="D7857" s="91" t="s">
        <v>39533</v>
      </c>
      <c r="E7857" s="62" t="s">
        <v>31671</v>
      </c>
      <c r="F7857" s="62" t="s">
        <v>15760</v>
      </c>
    </row>
    <row r="7858" spans="1:6" x14ac:dyDescent="0.15">
      <c r="A7858" s="87" t="s">
        <v>11545</v>
      </c>
      <c r="B7858" s="91" t="s">
        <v>39534</v>
      </c>
      <c r="C7858" s="91" t="s">
        <v>39535</v>
      </c>
      <c r="D7858" s="91" t="s">
        <v>39536</v>
      </c>
      <c r="E7858" s="62" t="s">
        <v>31671</v>
      </c>
      <c r="F7858" s="62" t="s">
        <v>15760</v>
      </c>
    </row>
    <row r="7859" spans="1:6" x14ac:dyDescent="0.15">
      <c r="A7859" s="87" t="s">
        <v>9549</v>
      </c>
      <c r="B7859" s="91" t="s">
        <v>39537</v>
      </c>
      <c r="C7859" s="91" t="s">
        <v>39538</v>
      </c>
      <c r="D7859" s="91" t="s">
        <v>39539</v>
      </c>
      <c r="E7859" s="62" t="s">
        <v>31671</v>
      </c>
      <c r="F7859" s="62" t="s">
        <v>15760</v>
      </c>
    </row>
    <row r="7860" spans="1:6" x14ac:dyDescent="0.15">
      <c r="A7860" s="87" t="s">
        <v>10676</v>
      </c>
      <c r="B7860" s="91" t="s">
        <v>39540</v>
      </c>
      <c r="C7860" s="91" t="s">
        <v>39541</v>
      </c>
      <c r="D7860" s="91" t="s">
        <v>39542</v>
      </c>
      <c r="E7860" s="62" t="s">
        <v>31671</v>
      </c>
      <c r="F7860" s="62" t="s">
        <v>15760</v>
      </c>
    </row>
    <row r="7861" spans="1:6" x14ac:dyDescent="0.15">
      <c r="A7861" s="87" t="s">
        <v>9699</v>
      </c>
      <c r="B7861" s="91" t="s">
        <v>39543</v>
      </c>
      <c r="C7861" s="91" t="s">
        <v>39544</v>
      </c>
      <c r="D7861" s="91" t="s">
        <v>39545</v>
      </c>
      <c r="E7861" s="62" t="s">
        <v>31671</v>
      </c>
      <c r="F7861" s="62" t="s">
        <v>15760</v>
      </c>
    </row>
    <row r="7862" spans="1:6" x14ac:dyDescent="0.15">
      <c r="A7862" s="87" t="s">
        <v>8225</v>
      </c>
      <c r="B7862" s="91" t="s">
        <v>39546</v>
      </c>
      <c r="C7862" s="91" t="s">
        <v>39547</v>
      </c>
      <c r="D7862" s="91" t="s">
        <v>39548</v>
      </c>
      <c r="E7862" s="62" t="s">
        <v>31671</v>
      </c>
      <c r="F7862" s="62" t="s">
        <v>15760</v>
      </c>
    </row>
    <row r="7863" spans="1:6" x14ac:dyDescent="0.15">
      <c r="A7863" s="87" t="s">
        <v>8456</v>
      </c>
      <c r="B7863" s="91" t="s">
        <v>39549</v>
      </c>
      <c r="C7863" s="91" t="s">
        <v>39550</v>
      </c>
      <c r="D7863" s="91" t="s">
        <v>39551</v>
      </c>
      <c r="E7863" s="62" t="s">
        <v>31671</v>
      </c>
      <c r="F7863" s="62" t="s">
        <v>15760</v>
      </c>
    </row>
    <row r="7864" spans="1:6" x14ac:dyDescent="0.15">
      <c r="A7864" s="87" t="s">
        <v>11458</v>
      </c>
      <c r="B7864" s="91" t="s">
        <v>39552</v>
      </c>
      <c r="C7864" s="91" t="s">
        <v>39553</v>
      </c>
      <c r="D7864" s="91" t="s">
        <v>39554</v>
      </c>
      <c r="E7864" s="62" t="s">
        <v>31671</v>
      </c>
      <c r="F7864" s="62" t="s">
        <v>15760</v>
      </c>
    </row>
    <row r="7865" spans="1:6" x14ac:dyDescent="0.15">
      <c r="A7865" s="87" t="s">
        <v>12274</v>
      </c>
      <c r="B7865" s="91" t="s">
        <v>39555</v>
      </c>
      <c r="C7865" s="91" t="s">
        <v>39556</v>
      </c>
      <c r="D7865" s="91" t="s">
        <v>39557</v>
      </c>
      <c r="E7865" s="62" t="s">
        <v>31671</v>
      </c>
      <c r="F7865" s="62" t="s">
        <v>15760</v>
      </c>
    </row>
    <row r="7866" spans="1:6" x14ac:dyDescent="0.15">
      <c r="A7866" s="87" t="s">
        <v>10640</v>
      </c>
      <c r="B7866" s="91" t="s">
        <v>39558</v>
      </c>
      <c r="C7866" s="91" t="s">
        <v>39559</v>
      </c>
      <c r="D7866" s="91" t="s">
        <v>39560</v>
      </c>
      <c r="E7866" s="62" t="s">
        <v>31671</v>
      </c>
      <c r="F7866" s="62" t="s">
        <v>15760</v>
      </c>
    </row>
    <row r="7867" spans="1:6" x14ac:dyDescent="0.15">
      <c r="A7867" s="87" t="s">
        <v>10611</v>
      </c>
      <c r="B7867" s="91" t="s">
        <v>39561</v>
      </c>
      <c r="C7867" s="91" t="s">
        <v>39562</v>
      </c>
      <c r="D7867" s="91" t="s">
        <v>39563</v>
      </c>
      <c r="E7867" s="62" t="s">
        <v>31671</v>
      </c>
      <c r="F7867" s="62" t="s">
        <v>15760</v>
      </c>
    </row>
    <row r="7868" spans="1:6" x14ac:dyDescent="0.15">
      <c r="A7868" s="87" t="s">
        <v>9888</v>
      </c>
      <c r="B7868" s="91" t="s">
        <v>39564</v>
      </c>
      <c r="C7868" s="91" t="s">
        <v>39565</v>
      </c>
      <c r="D7868" s="91" t="s">
        <v>39566</v>
      </c>
      <c r="E7868" s="62" t="s">
        <v>31671</v>
      </c>
      <c r="F7868" s="62" t="s">
        <v>15760</v>
      </c>
    </row>
    <row r="7869" spans="1:6" x14ac:dyDescent="0.15">
      <c r="A7869" s="87" t="s">
        <v>8528</v>
      </c>
      <c r="B7869" s="91" t="s">
        <v>39567</v>
      </c>
      <c r="C7869" s="91" t="s">
        <v>39568</v>
      </c>
      <c r="D7869" s="91" t="s">
        <v>39569</v>
      </c>
      <c r="E7869" s="62" t="s">
        <v>31671</v>
      </c>
      <c r="F7869" s="62" t="s">
        <v>15760</v>
      </c>
    </row>
    <row r="7870" spans="1:6" x14ac:dyDescent="0.15">
      <c r="A7870" s="87" t="s">
        <v>11583</v>
      </c>
      <c r="B7870" s="91" t="s">
        <v>39570</v>
      </c>
      <c r="C7870" s="91" t="s">
        <v>39571</v>
      </c>
      <c r="D7870" s="91" t="s">
        <v>39572</v>
      </c>
      <c r="E7870" s="62" t="s">
        <v>31671</v>
      </c>
      <c r="F7870" s="62" t="s">
        <v>15760</v>
      </c>
    </row>
    <row r="7871" spans="1:6" x14ac:dyDescent="0.15">
      <c r="A7871" s="87" t="s">
        <v>11078</v>
      </c>
      <c r="B7871" s="91" t="s">
        <v>39573</v>
      </c>
      <c r="C7871" s="91" t="s">
        <v>39574</v>
      </c>
      <c r="D7871" s="91" t="s">
        <v>39575</v>
      </c>
      <c r="E7871" s="62" t="s">
        <v>31671</v>
      </c>
      <c r="F7871" s="62" t="s">
        <v>15760</v>
      </c>
    </row>
    <row r="7872" spans="1:6" x14ac:dyDescent="0.15">
      <c r="A7872" s="87" t="s">
        <v>8713</v>
      </c>
      <c r="B7872" s="91" t="s">
        <v>39576</v>
      </c>
      <c r="C7872" s="91" t="s">
        <v>39577</v>
      </c>
      <c r="D7872" s="91" t="s">
        <v>39578</v>
      </c>
      <c r="E7872" s="62" t="s">
        <v>31671</v>
      </c>
      <c r="F7872" s="62" t="s">
        <v>15760</v>
      </c>
    </row>
    <row r="7873" spans="1:6" x14ac:dyDescent="0.15">
      <c r="A7873" s="87" t="s">
        <v>9693</v>
      </c>
      <c r="B7873" s="91" t="s">
        <v>39579</v>
      </c>
      <c r="C7873" s="91" t="s">
        <v>39580</v>
      </c>
      <c r="D7873" s="91" t="s">
        <v>39581</v>
      </c>
      <c r="E7873" s="62" t="s">
        <v>31671</v>
      </c>
      <c r="F7873" s="62" t="s">
        <v>15760</v>
      </c>
    </row>
    <row r="7874" spans="1:6" x14ac:dyDescent="0.15">
      <c r="A7874" s="87" t="s">
        <v>12178</v>
      </c>
      <c r="B7874" s="91" t="s">
        <v>39582</v>
      </c>
      <c r="C7874" s="91" t="s">
        <v>39583</v>
      </c>
      <c r="D7874" s="91" t="s">
        <v>39584</v>
      </c>
      <c r="E7874" s="62" t="s">
        <v>31671</v>
      </c>
      <c r="F7874" s="62" t="s">
        <v>15760</v>
      </c>
    </row>
    <row r="7875" spans="1:6" x14ac:dyDescent="0.15">
      <c r="A7875" s="87" t="s">
        <v>9115</v>
      </c>
      <c r="B7875" s="91" t="s">
        <v>39585</v>
      </c>
      <c r="C7875" s="91" t="s">
        <v>39586</v>
      </c>
      <c r="D7875" s="91" t="s">
        <v>39587</v>
      </c>
      <c r="E7875" s="62" t="s">
        <v>31671</v>
      </c>
      <c r="F7875" s="62" t="s">
        <v>15760</v>
      </c>
    </row>
    <row r="7876" spans="1:6" x14ac:dyDescent="0.15">
      <c r="A7876" s="87" t="s">
        <v>8788</v>
      </c>
      <c r="B7876" s="91" t="s">
        <v>39588</v>
      </c>
      <c r="C7876" s="91" t="s">
        <v>39589</v>
      </c>
      <c r="D7876" s="91" t="s">
        <v>39590</v>
      </c>
      <c r="E7876" s="62" t="s">
        <v>31671</v>
      </c>
      <c r="F7876" s="62" t="s">
        <v>15760</v>
      </c>
    </row>
    <row r="7877" spans="1:6" x14ac:dyDescent="0.15">
      <c r="A7877" s="87" t="s">
        <v>8731</v>
      </c>
      <c r="B7877" s="91" t="s">
        <v>39591</v>
      </c>
      <c r="C7877" s="91" t="s">
        <v>39592</v>
      </c>
      <c r="D7877" s="91" t="s">
        <v>39593</v>
      </c>
      <c r="E7877" s="62" t="s">
        <v>31671</v>
      </c>
      <c r="F7877" s="62" t="s">
        <v>15760</v>
      </c>
    </row>
    <row r="7878" spans="1:6" x14ac:dyDescent="0.15">
      <c r="A7878" s="87" t="s">
        <v>10428</v>
      </c>
      <c r="B7878" s="91" t="s">
        <v>39594</v>
      </c>
      <c r="C7878" s="91" t="s">
        <v>39595</v>
      </c>
      <c r="D7878" s="91" t="s">
        <v>39596</v>
      </c>
      <c r="E7878" s="62" t="s">
        <v>31671</v>
      </c>
      <c r="F7878" s="62" t="s">
        <v>15760</v>
      </c>
    </row>
    <row r="7879" spans="1:6" x14ac:dyDescent="0.15">
      <c r="A7879" s="87" t="s">
        <v>11261</v>
      </c>
      <c r="B7879" s="91" t="s">
        <v>39597</v>
      </c>
      <c r="C7879" s="91" t="s">
        <v>39598</v>
      </c>
      <c r="D7879" s="91" t="s">
        <v>39599</v>
      </c>
      <c r="E7879" s="62" t="s">
        <v>31671</v>
      </c>
      <c r="F7879" s="62" t="s">
        <v>15760</v>
      </c>
    </row>
    <row r="7880" spans="1:6" x14ac:dyDescent="0.15">
      <c r="A7880" s="87" t="s">
        <v>10924</v>
      </c>
      <c r="B7880" s="91" t="s">
        <v>39600</v>
      </c>
      <c r="C7880" s="91" t="s">
        <v>39601</v>
      </c>
      <c r="D7880" s="91" t="s">
        <v>39602</v>
      </c>
      <c r="E7880" s="62" t="s">
        <v>31671</v>
      </c>
      <c r="F7880" s="62" t="s">
        <v>15760</v>
      </c>
    </row>
    <row r="7881" spans="1:6" x14ac:dyDescent="0.15">
      <c r="A7881" s="87" t="s">
        <v>10936</v>
      </c>
      <c r="B7881" s="91" t="s">
        <v>39603</v>
      </c>
      <c r="C7881" s="91" t="s">
        <v>39604</v>
      </c>
      <c r="D7881" s="91" t="s">
        <v>39605</v>
      </c>
      <c r="E7881" s="62" t="s">
        <v>31671</v>
      </c>
      <c r="F7881" s="62" t="s">
        <v>15760</v>
      </c>
    </row>
    <row r="7882" spans="1:6" x14ac:dyDescent="0.15">
      <c r="A7882" s="87" t="s">
        <v>11847</v>
      </c>
      <c r="B7882" s="91" t="s">
        <v>39606</v>
      </c>
      <c r="C7882" s="91" t="s">
        <v>39607</v>
      </c>
      <c r="D7882" s="91" t="s">
        <v>39608</v>
      </c>
      <c r="E7882" s="62" t="s">
        <v>31671</v>
      </c>
      <c r="F7882" s="62" t="s">
        <v>15760</v>
      </c>
    </row>
    <row r="7883" spans="1:6" x14ac:dyDescent="0.15">
      <c r="A7883" s="87" t="s">
        <v>11799</v>
      </c>
      <c r="B7883" s="91" t="s">
        <v>39609</v>
      </c>
      <c r="C7883" s="91" t="s">
        <v>39610</v>
      </c>
      <c r="D7883" s="91" t="s">
        <v>39611</v>
      </c>
      <c r="E7883" s="62" t="s">
        <v>31671</v>
      </c>
      <c r="F7883" s="62" t="s">
        <v>15760</v>
      </c>
    </row>
    <row r="7884" spans="1:6" x14ac:dyDescent="0.15">
      <c r="A7884" s="87" t="s">
        <v>8932</v>
      </c>
      <c r="B7884" s="91" t="s">
        <v>39612</v>
      </c>
      <c r="C7884" s="91" t="s">
        <v>39613</v>
      </c>
      <c r="D7884" s="91" t="s">
        <v>39614</v>
      </c>
      <c r="E7884" s="62" t="s">
        <v>31671</v>
      </c>
      <c r="F7884" s="62" t="s">
        <v>15760</v>
      </c>
    </row>
    <row r="7885" spans="1:6" x14ac:dyDescent="0.15">
      <c r="A7885" s="87" t="s">
        <v>9052</v>
      </c>
      <c r="B7885" s="91" t="s">
        <v>39615</v>
      </c>
      <c r="C7885" s="91" t="s">
        <v>39616</v>
      </c>
      <c r="D7885" s="91" t="s">
        <v>39617</v>
      </c>
      <c r="E7885" s="62" t="s">
        <v>31671</v>
      </c>
      <c r="F7885" s="62" t="s">
        <v>15760</v>
      </c>
    </row>
    <row r="7886" spans="1:6" x14ac:dyDescent="0.15">
      <c r="A7886" s="87" t="s">
        <v>11533</v>
      </c>
      <c r="B7886" s="91" t="s">
        <v>39618</v>
      </c>
      <c r="C7886" s="91" t="s">
        <v>39619</v>
      </c>
      <c r="D7886" s="91" t="s">
        <v>39620</v>
      </c>
      <c r="E7886" s="62" t="s">
        <v>31671</v>
      </c>
      <c r="F7886" s="62" t="s">
        <v>15760</v>
      </c>
    </row>
    <row r="7887" spans="1:6" x14ac:dyDescent="0.15">
      <c r="A7887" s="87" t="s">
        <v>10154</v>
      </c>
      <c r="B7887" s="91" t="s">
        <v>39621</v>
      </c>
      <c r="C7887" s="91" t="s">
        <v>39622</v>
      </c>
      <c r="D7887" s="91" t="s">
        <v>39623</v>
      </c>
      <c r="E7887" s="62" t="s">
        <v>31671</v>
      </c>
      <c r="F7887" s="62" t="s">
        <v>15760</v>
      </c>
    </row>
    <row r="7888" spans="1:6" x14ac:dyDescent="0.15">
      <c r="A7888" s="87" t="s">
        <v>12286</v>
      </c>
      <c r="B7888" s="91" t="s">
        <v>39624</v>
      </c>
      <c r="C7888" s="91" t="s">
        <v>39625</v>
      </c>
      <c r="D7888" s="91" t="s">
        <v>39626</v>
      </c>
      <c r="E7888" s="62" t="s">
        <v>31671</v>
      </c>
      <c r="F7888" s="62" t="s">
        <v>15760</v>
      </c>
    </row>
    <row r="7889" spans="1:6" x14ac:dyDescent="0.15">
      <c r="A7889" s="87" t="s">
        <v>12484</v>
      </c>
      <c r="B7889" s="91" t="s">
        <v>39627</v>
      </c>
      <c r="C7889" s="91" t="s">
        <v>39628</v>
      </c>
      <c r="D7889" s="91" t="s">
        <v>39629</v>
      </c>
      <c r="E7889" s="62" t="s">
        <v>31671</v>
      </c>
      <c r="F7889" s="62" t="s">
        <v>15760</v>
      </c>
    </row>
    <row r="7890" spans="1:6" x14ac:dyDescent="0.15">
      <c r="A7890" s="87" t="s">
        <v>9612</v>
      </c>
      <c r="B7890" s="91" t="s">
        <v>39630</v>
      </c>
      <c r="C7890" s="91" t="s">
        <v>39631</v>
      </c>
      <c r="D7890" s="91" t="s">
        <v>39632</v>
      </c>
      <c r="E7890" s="62" t="s">
        <v>31671</v>
      </c>
      <c r="F7890" s="62" t="s">
        <v>15760</v>
      </c>
    </row>
    <row r="7891" spans="1:6" x14ac:dyDescent="0.15">
      <c r="A7891" s="87" t="s">
        <v>12071</v>
      </c>
      <c r="B7891" s="91" t="s">
        <v>39633</v>
      </c>
      <c r="C7891" s="91" t="s">
        <v>39634</v>
      </c>
      <c r="D7891" s="91" t="s">
        <v>39635</v>
      </c>
      <c r="E7891" s="62" t="s">
        <v>31671</v>
      </c>
      <c r="F7891" s="62" t="s">
        <v>15760</v>
      </c>
    </row>
    <row r="7892" spans="1:6" x14ac:dyDescent="0.15">
      <c r="A7892" s="87" t="s">
        <v>8270</v>
      </c>
      <c r="B7892" s="91" t="s">
        <v>39636</v>
      </c>
      <c r="C7892" s="91" t="s">
        <v>39637</v>
      </c>
      <c r="D7892" s="91" t="s">
        <v>39638</v>
      </c>
      <c r="E7892" s="62" t="s">
        <v>31671</v>
      </c>
      <c r="F7892" s="62" t="s">
        <v>15760</v>
      </c>
    </row>
    <row r="7893" spans="1:6" x14ac:dyDescent="0.15">
      <c r="A7893" s="87" t="s">
        <v>11996</v>
      </c>
      <c r="B7893" s="91" t="s">
        <v>39639</v>
      </c>
      <c r="C7893" s="91" t="s">
        <v>39640</v>
      </c>
      <c r="D7893" s="91" t="s">
        <v>39641</v>
      </c>
      <c r="E7893" s="62" t="s">
        <v>31671</v>
      </c>
      <c r="F7893" s="62" t="s">
        <v>15760</v>
      </c>
    </row>
    <row r="7894" spans="1:6" x14ac:dyDescent="0.15">
      <c r="A7894" s="87" t="s">
        <v>10903</v>
      </c>
      <c r="B7894" s="91" t="s">
        <v>39642</v>
      </c>
      <c r="C7894" s="91" t="s">
        <v>39643</v>
      </c>
      <c r="D7894" s="91" t="s">
        <v>39644</v>
      </c>
      <c r="E7894" s="62" t="s">
        <v>31671</v>
      </c>
      <c r="F7894" s="62" t="s">
        <v>15760</v>
      </c>
    </row>
    <row r="7895" spans="1:6" x14ac:dyDescent="0.15">
      <c r="A7895" s="87" t="s">
        <v>12307</v>
      </c>
      <c r="B7895" s="91" t="s">
        <v>39645</v>
      </c>
      <c r="C7895" s="91" t="s">
        <v>39646</v>
      </c>
      <c r="D7895" s="91" t="s">
        <v>39647</v>
      </c>
      <c r="E7895" s="62" t="s">
        <v>31671</v>
      </c>
      <c r="F7895" s="62" t="s">
        <v>15760</v>
      </c>
    </row>
    <row r="7896" spans="1:6" x14ac:dyDescent="0.15">
      <c r="A7896" s="87" t="s">
        <v>9816</v>
      </c>
      <c r="B7896" s="91" t="s">
        <v>39648</v>
      </c>
      <c r="C7896" s="91" t="s">
        <v>39649</v>
      </c>
      <c r="D7896" s="91" t="s">
        <v>39650</v>
      </c>
      <c r="E7896" s="62" t="s">
        <v>31671</v>
      </c>
      <c r="F7896" s="62" t="s">
        <v>15760</v>
      </c>
    </row>
    <row r="7897" spans="1:6" x14ac:dyDescent="0.15">
      <c r="A7897" s="87" t="s">
        <v>10882</v>
      </c>
      <c r="B7897" s="91" t="s">
        <v>39651</v>
      </c>
      <c r="C7897" s="91" t="s">
        <v>39652</v>
      </c>
      <c r="D7897" s="91" t="s">
        <v>39653</v>
      </c>
      <c r="E7897" s="62" t="s">
        <v>31671</v>
      </c>
      <c r="F7897" s="62" t="s">
        <v>15760</v>
      </c>
    </row>
    <row r="7898" spans="1:6" x14ac:dyDescent="0.15">
      <c r="A7898" s="87" t="s">
        <v>9633</v>
      </c>
      <c r="B7898" s="91" t="s">
        <v>39654</v>
      </c>
      <c r="C7898" s="91" t="s">
        <v>39655</v>
      </c>
      <c r="D7898" s="91" t="s">
        <v>39656</v>
      </c>
      <c r="E7898" s="62" t="s">
        <v>31671</v>
      </c>
      <c r="F7898" s="62" t="s">
        <v>15760</v>
      </c>
    </row>
    <row r="7899" spans="1:6" x14ac:dyDescent="0.15">
      <c r="A7899" s="87" t="s">
        <v>8405</v>
      </c>
      <c r="B7899" s="91" t="s">
        <v>39657</v>
      </c>
      <c r="C7899" s="91" t="s">
        <v>39658</v>
      </c>
      <c r="D7899" s="91" t="s">
        <v>39659</v>
      </c>
      <c r="E7899" s="62" t="s">
        <v>31671</v>
      </c>
      <c r="F7899" s="62" t="s">
        <v>15760</v>
      </c>
    </row>
    <row r="7900" spans="1:6" x14ac:dyDescent="0.15">
      <c r="A7900" s="87" t="s">
        <v>9453</v>
      </c>
      <c r="B7900" s="91" t="s">
        <v>39660</v>
      </c>
      <c r="C7900" s="91" t="s">
        <v>39661</v>
      </c>
      <c r="D7900" s="91" t="s">
        <v>39662</v>
      </c>
      <c r="E7900" s="62" t="s">
        <v>31671</v>
      </c>
      <c r="F7900" s="62" t="s">
        <v>15760</v>
      </c>
    </row>
    <row r="7901" spans="1:6" x14ac:dyDescent="0.15">
      <c r="A7901" s="87" t="s">
        <v>9220</v>
      </c>
      <c r="B7901" s="91" t="s">
        <v>39663</v>
      </c>
      <c r="C7901" s="91" t="s">
        <v>39664</v>
      </c>
      <c r="D7901" s="91" t="s">
        <v>39665</v>
      </c>
      <c r="E7901" s="62" t="s">
        <v>31671</v>
      </c>
      <c r="F7901" s="62" t="s">
        <v>15760</v>
      </c>
    </row>
    <row r="7902" spans="1:6" x14ac:dyDescent="0.15">
      <c r="A7902" s="87" t="s">
        <v>11739</v>
      </c>
      <c r="B7902" s="91" t="s">
        <v>39666</v>
      </c>
      <c r="C7902" s="91" t="s">
        <v>39667</v>
      </c>
      <c r="D7902" s="91" t="s">
        <v>39668</v>
      </c>
      <c r="E7902" s="62" t="s">
        <v>31671</v>
      </c>
      <c r="F7902" s="62" t="s">
        <v>15760</v>
      </c>
    </row>
    <row r="7903" spans="1:6" x14ac:dyDescent="0.15">
      <c r="A7903" s="87" t="s">
        <v>11742</v>
      </c>
      <c r="B7903" s="91" t="s">
        <v>39669</v>
      </c>
      <c r="C7903" s="91" t="s">
        <v>39670</v>
      </c>
      <c r="D7903" s="91" t="s">
        <v>39671</v>
      </c>
      <c r="E7903" s="62" t="s">
        <v>31671</v>
      </c>
      <c r="F7903" s="62" t="s">
        <v>15760</v>
      </c>
    </row>
    <row r="7904" spans="1:6" x14ac:dyDescent="0.15">
      <c r="A7904" s="87" t="s">
        <v>11228</v>
      </c>
      <c r="B7904" s="91" t="s">
        <v>39672</v>
      </c>
      <c r="C7904" s="91" t="s">
        <v>39673</v>
      </c>
      <c r="D7904" s="91" t="s">
        <v>39674</v>
      </c>
      <c r="E7904" s="62" t="s">
        <v>31671</v>
      </c>
      <c r="F7904" s="62" t="s">
        <v>15760</v>
      </c>
    </row>
    <row r="7905" spans="1:6" x14ac:dyDescent="0.15">
      <c r="A7905" s="87" t="s">
        <v>10020</v>
      </c>
      <c r="B7905" s="91" t="s">
        <v>39675</v>
      </c>
      <c r="C7905" s="91" t="s">
        <v>39676</v>
      </c>
      <c r="D7905" s="91" t="s">
        <v>39677</v>
      </c>
      <c r="E7905" s="62" t="s">
        <v>31671</v>
      </c>
      <c r="F7905" s="62" t="s">
        <v>15760</v>
      </c>
    </row>
    <row r="7906" spans="1:6" x14ac:dyDescent="0.15">
      <c r="A7906" s="87" t="s">
        <v>11216</v>
      </c>
      <c r="B7906" s="91" t="s">
        <v>39678</v>
      </c>
      <c r="C7906" s="91" t="s">
        <v>39679</v>
      </c>
      <c r="D7906" s="91" t="s">
        <v>39680</v>
      </c>
      <c r="E7906" s="62" t="s">
        <v>31671</v>
      </c>
      <c r="F7906" s="62" t="s">
        <v>15760</v>
      </c>
    </row>
    <row r="7907" spans="1:6" x14ac:dyDescent="0.15">
      <c r="A7907" s="87" t="s">
        <v>10145</v>
      </c>
      <c r="B7907" s="91" t="s">
        <v>39681</v>
      </c>
      <c r="C7907" s="91" t="s">
        <v>39682</v>
      </c>
      <c r="D7907" s="91" t="s">
        <v>39683</v>
      </c>
      <c r="E7907" s="62" t="s">
        <v>31671</v>
      </c>
      <c r="F7907" s="62" t="s">
        <v>15760</v>
      </c>
    </row>
    <row r="7908" spans="1:6" x14ac:dyDescent="0.15">
      <c r="A7908" s="87" t="s">
        <v>11802</v>
      </c>
      <c r="B7908" s="91" t="s">
        <v>39684</v>
      </c>
      <c r="C7908" s="91" t="s">
        <v>39685</v>
      </c>
      <c r="D7908" s="91" t="s">
        <v>39686</v>
      </c>
      <c r="E7908" s="62" t="s">
        <v>31671</v>
      </c>
      <c r="F7908" s="62" t="s">
        <v>15760</v>
      </c>
    </row>
    <row r="7909" spans="1:6" x14ac:dyDescent="0.15">
      <c r="A7909" s="87" t="s">
        <v>9756</v>
      </c>
      <c r="B7909" s="91" t="s">
        <v>39687</v>
      </c>
      <c r="C7909" s="91" t="s">
        <v>39688</v>
      </c>
      <c r="D7909" s="91" t="s">
        <v>39689</v>
      </c>
      <c r="E7909" s="62" t="s">
        <v>31671</v>
      </c>
      <c r="F7909" s="62" t="s">
        <v>15760</v>
      </c>
    </row>
    <row r="7910" spans="1:6" x14ac:dyDescent="0.15">
      <c r="A7910" s="87" t="s">
        <v>11658</v>
      </c>
      <c r="B7910" s="91" t="s">
        <v>39690</v>
      </c>
      <c r="C7910" s="91" t="s">
        <v>39691</v>
      </c>
      <c r="D7910" s="91" t="s">
        <v>39692</v>
      </c>
      <c r="E7910" s="62" t="s">
        <v>31671</v>
      </c>
      <c r="F7910" s="62" t="s">
        <v>15760</v>
      </c>
    </row>
    <row r="7911" spans="1:6" x14ac:dyDescent="0.15">
      <c r="A7911" s="87" t="s">
        <v>12196</v>
      </c>
      <c r="B7911" s="91" t="s">
        <v>39693</v>
      </c>
      <c r="C7911" s="91" t="s">
        <v>39694</v>
      </c>
      <c r="D7911" s="91" t="s">
        <v>39695</v>
      </c>
      <c r="E7911" s="62" t="s">
        <v>31671</v>
      </c>
      <c r="F7911" s="62" t="s">
        <v>15760</v>
      </c>
    </row>
    <row r="7912" spans="1:6" x14ac:dyDescent="0.15">
      <c r="A7912" s="87" t="s">
        <v>8411</v>
      </c>
      <c r="B7912" s="91" t="s">
        <v>39696</v>
      </c>
      <c r="C7912" s="91" t="s">
        <v>39697</v>
      </c>
      <c r="D7912" s="91" t="s">
        <v>39698</v>
      </c>
      <c r="E7912" s="62" t="s">
        <v>31671</v>
      </c>
      <c r="F7912" s="62" t="s">
        <v>15760</v>
      </c>
    </row>
    <row r="7913" spans="1:6" x14ac:dyDescent="0.15">
      <c r="A7913" s="87" t="s">
        <v>11649</v>
      </c>
      <c r="B7913" s="91" t="s">
        <v>39699</v>
      </c>
      <c r="C7913" s="91" t="s">
        <v>39700</v>
      </c>
      <c r="D7913" s="91" t="s">
        <v>39701</v>
      </c>
      <c r="E7913" s="62" t="s">
        <v>31671</v>
      </c>
      <c r="F7913" s="62" t="s">
        <v>15760</v>
      </c>
    </row>
    <row r="7914" spans="1:6" x14ac:dyDescent="0.15">
      <c r="A7914" s="87" t="s">
        <v>12421</v>
      </c>
      <c r="B7914" s="91" t="s">
        <v>39702</v>
      </c>
      <c r="C7914" s="91" t="s">
        <v>39703</v>
      </c>
      <c r="D7914" s="91" t="s">
        <v>39704</v>
      </c>
      <c r="E7914" s="62" t="s">
        <v>31671</v>
      </c>
      <c r="F7914" s="62" t="s">
        <v>15760</v>
      </c>
    </row>
    <row r="7915" spans="1:6" x14ac:dyDescent="0.15">
      <c r="A7915" s="87" t="s">
        <v>9340</v>
      </c>
      <c r="B7915" s="91" t="s">
        <v>39705</v>
      </c>
      <c r="C7915" s="91" t="s">
        <v>39706</v>
      </c>
      <c r="D7915" s="91" t="s">
        <v>39707</v>
      </c>
      <c r="E7915" s="62" t="s">
        <v>31671</v>
      </c>
      <c r="F7915" s="62" t="s">
        <v>15760</v>
      </c>
    </row>
    <row r="7916" spans="1:6" x14ac:dyDescent="0.15">
      <c r="A7916" s="87" t="s">
        <v>10482</v>
      </c>
      <c r="B7916" s="91" t="s">
        <v>39708</v>
      </c>
      <c r="C7916" s="91" t="s">
        <v>39709</v>
      </c>
      <c r="D7916" s="91" t="s">
        <v>39710</v>
      </c>
      <c r="E7916" s="62" t="s">
        <v>31671</v>
      </c>
      <c r="F7916" s="62" t="s">
        <v>15760</v>
      </c>
    </row>
    <row r="7917" spans="1:6" x14ac:dyDescent="0.15">
      <c r="A7917" s="87" t="s">
        <v>11306</v>
      </c>
      <c r="B7917" s="91" t="s">
        <v>39711</v>
      </c>
      <c r="C7917" s="91" t="s">
        <v>39712</v>
      </c>
      <c r="D7917" s="91" t="s">
        <v>39713</v>
      </c>
      <c r="E7917" s="62" t="s">
        <v>31671</v>
      </c>
      <c r="F7917" s="62" t="s">
        <v>15760</v>
      </c>
    </row>
    <row r="7918" spans="1:6" x14ac:dyDescent="0.15">
      <c r="A7918" s="87" t="s">
        <v>9420</v>
      </c>
      <c r="B7918" s="91" t="s">
        <v>39714</v>
      </c>
      <c r="C7918" s="91" t="s">
        <v>39715</v>
      </c>
      <c r="D7918" s="91" t="s">
        <v>39716</v>
      </c>
      <c r="E7918" s="62" t="s">
        <v>31671</v>
      </c>
      <c r="F7918" s="62" t="s">
        <v>15760</v>
      </c>
    </row>
    <row r="7919" spans="1:6" x14ac:dyDescent="0.15">
      <c r="A7919" s="87" t="s">
        <v>10873</v>
      </c>
      <c r="B7919" s="91" t="s">
        <v>39717</v>
      </c>
      <c r="C7919" s="91" t="s">
        <v>39718</v>
      </c>
      <c r="D7919" s="91" t="s">
        <v>39719</v>
      </c>
      <c r="E7919" s="62" t="s">
        <v>31671</v>
      </c>
      <c r="F7919" s="62" t="s">
        <v>15760</v>
      </c>
    </row>
    <row r="7920" spans="1:6" x14ac:dyDescent="0.15">
      <c r="A7920" s="87" t="s">
        <v>10646</v>
      </c>
      <c r="B7920" s="91" t="s">
        <v>39720</v>
      </c>
      <c r="C7920" s="91" t="s">
        <v>39721</v>
      </c>
      <c r="D7920" s="91" t="s">
        <v>39722</v>
      </c>
      <c r="E7920" s="62" t="s">
        <v>31671</v>
      </c>
      <c r="F7920" s="62" t="s">
        <v>15760</v>
      </c>
    </row>
    <row r="7921" spans="1:6" x14ac:dyDescent="0.15">
      <c r="A7921" s="87" t="s">
        <v>8621</v>
      </c>
      <c r="B7921" s="91" t="s">
        <v>39723</v>
      </c>
      <c r="C7921" s="91" t="s">
        <v>39724</v>
      </c>
      <c r="D7921" s="91" t="s">
        <v>39725</v>
      </c>
      <c r="E7921" s="62" t="s">
        <v>31671</v>
      </c>
      <c r="F7921" s="62" t="s">
        <v>15760</v>
      </c>
    </row>
    <row r="7922" spans="1:6" x14ac:dyDescent="0.15">
      <c r="A7922" s="87" t="s">
        <v>9876</v>
      </c>
      <c r="B7922" s="91" t="s">
        <v>39726</v>
      </c>
      <c r="C7922" s="91" t="s">
        <v>39727</v>
      </c>
      <c r="D7922" s="91" t="s">
        <v>39728</v>
      </c>
      <c r="E7922" s="62" t="s">
        <v>31671</v>
      </c>
      <c r="F7922" s="62" t="s">
        <v>15760</v>
      </c>
    </row>
    <row r="7923" spans="1:6" x14ac:dyDescent="0.15">
      <c r="A7923" s="87" t="s">
        <v>10440</v>
      </c>
      <c r="B7923" s="91" t="s">
        <v>39729</v>
      </c>
      <c r="C7923" s="91" t="s">
        <v>39730</v>
      </c>
      <c r="D7923" s="91" t="s">
        <v>39731</v>
      </c>
      <c r="E7923" s="62" t="s">
        <v>31671</v>
      </c>
      <c r="F7923" s="62" t="s">
        <v>15760</v>
      </c>
    </row>
    <row r="7924" spans="1:6" x14ac:dyDescent="0.15">
      <c r="A7924" s="87" t="s">
        <v>9918</v>
      </c>
      <c r="B7924" s="91" t="s">
        <v>39732</v>
      </c>
      <c r="C7924" s="91" t="s">
        <v>39733</v>
      </c>
      <c r="D7924" s="91" t="s">
        <v>39734</v>
      </c>
      <c r="E7924" s="62" t="s">
        <v>31671</v>
      </c>
      <c r="F7924" s="62" t="s">
        <v>15760</v>
      </c>
    </row>
    <row r="7925" spans="1:6" x14ac:dyDescent="0.15">
      <c r="A7925" s="87" t="s">
        <v>11557</v>
      </c>
      <c r="B7925" s="91" t="s">
        <v>39735</v>
      </c>
      <c r="C7925" s="91" t="s">
        <v>39736</v>
      </c>
      <c r="D7925" s="91" t="s">
        <v>39737</v>
      </c>
      <c r="E7925" s="62" t="s">
        <v>31671</v>
      </c>
      <c r="F7925" s="62" t="s">
        <v>15760</v>
      </c>
    </row>
    <row r="7926" spans="1:6" x14ac:dyDescent="0.15">
      <c r="A7926" s="87" t="s">
        <v>11255</v>
      </c>
      <c r="B7926" s="91" t="s">
        <v>39738</v>
      </c>
      <c r="C7926" s="91" t="s">
        <v>39739</v>
      </c>
      <c r="D7926" s="91" t="s">
        <v>39740</v>
      </c>
      <c r="E7926" s="62" t="s">
        <v>31671</v>
      </c>
      <c r="F7926" s="62" t="s">
        <v>15760</v>
      </c>
    </row>
    <row r="7927" spans="1:6" x14ac:dyDescent="0.15">
      <c r="A7927" s="87" t="s">
        <v>11700</v>
      </c>
      <c r="B7927" s="91" t="s">
        <v>39741</v>
      </c>
      <c r="C7927" s="91" t="s">
        <v>39742</v>
      </c>
      <c r="D7927" s="91" t="s">
        <v>39743</v>
      </c>
      <c r="E7927" s="62" t="s">
        <v>31671</v>
      </c>
      <c r="F7927" s="62" t="s">
        <v>15760</v>
      </c>
    </row>
    <row r="7928" spans="1:6" x14ac:dyDescent="0.15">
      <c r="A7928" s="87" t="s">
        <v>11892</v>
      </c>
      <c r="B7928" s="91" t="s">
        <v>39744</v>
      </c>
      <c r="C7928" s="91" t="s">
        <v>39745</v>
      </c>
      <c r="D7928" s="91" t="s">
        <v>39746</v>
      </c>
      <c r="E7928" s="62" t="s">
        <v>31671</v>
      </c>
      <c r="F7928" s="62" t="s">
        <v>15760</v>
      </c>
    </row>
    <row r="7929" spans="1:6" x14ac:dyDescent="0.15">
      <c r="A7929" s="87" t="s">
        <v>10049</v>
      </c>
      <c r="B7929" s="91" t="s">
        <v>39747</v>
      </c>
      <c r="C7929" s="91" t="s">
        <v>39748</v>
      </c>
      <c r="D7929" s="91" t="s">
        <v>39749</v>
      </c>
      <c r="E7929" s="62" t="s">
        <v>31671</v>
      </c>
      <c r="F7929" s="62" t="s">
        <v>15760</v>
      </c>
    </row>
    <row r="7930" spans="1:6" x14ac:dyDescent="0.15">
      <c r="A7930" s="87" t="s">
        <v>11625</v>
      </c>
      <c r="B7930" s="91" t="s">
        <v>39750</v>
      </c>
      <c r="C7930" s="91" t="s">
        <v>39751</v>
      </c>
      <c r="D7930" s="91" t="s">
        <v>39752</v>
      </c>
      <c r="E7930" s="62" t="s">
        <v>31671</v>
      </c>
      <c r="F7930" s="62" t="s">
        <v>15760</v>
      </c>
    </row>
    <row r="7931" spans="1:6" x14ac:dyDescent="0.15">
      <c r="A7931" s="87" t="s">
        <v>9202</v>
      </c>
      <c r="B7931" s="91" t="s">
        <v>39753</v>
      </c>
      <c r="C7931" s="91" t="s">
        <v>39754</v>
      </c>
      <c r="D7931" s="91" t="s">
        <v>39755</v>
      </c>
      <c r="E7931" s="62" t="s">
        <v>31671</v>
      </c>
      <c r="F7931" s="62" t="s">
        <v>15760</v>
      </c>
    </row>
    <row r="7932" spans="1:6" x14ac:dyDescent="0.15">
      <c r="A7932" s="87" t="s">
        <v>12487</v>
      </c>
      <c r="B7932" s="91" t="s">
        <v>39756</v>
      </c>
      <c r="C7932" s="91" t="s">
        <v>39757</v>
      </c>
      <c r="D7932" s="91" t="s">
        <v>39758</v>
      </c>
      <c r="E7932" s="62" t="s">
        <v>31671</v>
      </c>
      <c r="F7932" s="62" t="s">
        <v>15760</v>
      </c>
    </row>
    <row r="7933" spans="1:6" x14ac:dyDescent="0.15">
      <c r="A7933" s="87" t="s">
        <v>9438</v>
      </c>
      <c r="B7933" s="91" t="s">
        <v>39759</v>
      </c>
      <c r="C7933" s="91" t="s">
        <v>39760</v>
      </c>
      <c r="D7933" s="91" t="s">
        <v>39761</v>
      </c>
      <c r="E7933" s="62" t="s">
        <v>31671</v>
      </c>
      <c r="F7933" s="62" t="s">
        <v>15760</v>
      </c>
    </row>
    <row r="7934" spans="1:6" x14ac:dyDescent="0.15">
      <c r="A7934" s="87" t="s">
        <v>10026</v>
      </c>
      <c r="B7934" s="91" t="s">
        <v>39762</v>
      </c>
      <c r="C7934" s="91" t="s">
        <v>39763</v>
      </c>
      <c r="D7934" s="91" t="s">
        <v>39764</v>
      </c>
      <c r="E7934" s="62" t="s">
        <v>31671</v>
      </c>
      <c r="F7934" s="62" t="s">
        <v>15760</v>
      </c>
    </row>
    <row r="7935" spans="1:6" x14ac:dyDescent="0.15">
      <c r="A7935" s="87" t="s">
        <v>12403</v>
      </c>
      <c r="B7935" s="91" t="s">
        <v>39765</v>
      </c>
      <c r="C7935" s="91" t="s">
        <v>39766</v>
      </c>
      <c r="D7935" s="91" t="s">
        <v>39767</v>
      </c>
      <c r="E7935" s="62" t="s">
        <v>31671</v>
      </c>
      <c r="F7935" s="62" t="s">
        <v>15760</v>
      </c>
    </row>
    <row r="7936" spans="1:6" x14ac:dyDescent="0.15">
      <c r="A7936" s="87" t="s">
        <v>12131</v>
      </c>
      <c r="B7936" s="91" t="s">
        <v>39768</v>
      </c>
      <c r="C7936" s="91" t="s">
        <v>39769</v>
      </c>
      <c r="D7936" s="91" t="s">
        <v>39770</v>
      </c>
      <c r="E7936" s="62" t="s">
        <v>31671</v>
      </c>
      <c r="F7936" s="62" t="s">
        <v>15760</v>
      </c>
    </row>
    <row r="7937" spans="1:6" x14ac:dyDescent="0.15">
      <c r="A7937" s="87" t="s">
        <v>9843</v>
      </c>
      <c r="B7937" s="91" t="s">
        <v>39771</v>
      </c>
      <c r="C7937" s="91" t="s">
        <v>39772</v>
      </c>
      <c r="D7937" s="91" t="s">
        <v>39773</v>
      </c>
      <c r="E7937" s="62" t="s">
        <v>31671</v>
      </c>
      <c r="F7937" s="62" t="s">
        <v>15760</v>
      </c>
    </row>
    <row r="7938" spans="1:6" x14ac:dyDescent="0.15">
      <c r="A7938" s="87" t="s">
        <v>8504</v>
      </c>
      <c r="B7938" s="91" t="s">
        <v>39774</v>
      </c>
      <c r="C7938" s="91" t="s">
        <v>39775</v>
      </c>
      <c r="D7938" s="91" t="s">
        <v>39776</v>
      </c>
      <c r="E7938" s="62" t="s">
        <v>31671</v>
      </c>
      <c r="F7938" s="62" t="s">
        <v>15760</v>
      </c>
    </row>
    <row r="7939" spans="1:6" x14ac:dyDescent="0.15">
      <c r="A7939" s="87" t="s">
        <v>10334</v>
      </c>
      <c r="B7939" s="91" t="s">
        <v>39777</v>
      </c>
      <c r="C7939" s="91" t="s">
        <v>39778</v>
      </c>
      <c r="D7939" s="91" t="s">
        <v>39779</v>
      </c>
      <c r="E7939" s="62" t="s">
        <v>31671</v>
      </c>
      <c r="F7939" s="62" t="s">
        <v>15760</v>
      </c>
    </row>
    <row r="7940" spans="1:6" x14ac:dyDescent="0.15">
      <c r="A7940" s="87" t="s">
        <v>9525</v>
      </c>
      <c r="B7940" s="91" t="s">
        <v>39780</v>
      </c>
      <c r="C7940" s="91" t="s">
        <v>39781</v>
      </c>
      <c r="D7940" s="91" t="s">
        <v>39782</v>
      </c>
      <c r="E7940" s="62" t="s">
        <v>31671</v>
      </c>
      <c r="F7940" s="62" t="s">
        <v>15760</v>
      </c>
    </row>
    <row r="7941" spans="1:6" x14ac:dyDescent="0.15">
      <c r="A7941" s="87" t="s">
        <v>8486</v>
      </c>
      <c r="B7941" s="91" t="s">
        <v>39783</v>
      </c>
      <c r="C7941" s="91" t="s">
        <v>39784</v>
      </c>
      <c r="D7941" s="91" t="s">
        <v>39785</v>
      </c>
      <c r="E7941" s="62" t="s">
        <v>31671</v>
      </c>
      <c r="F7941" s="62" t="s">
        <v>15760</v>
      </c>
    </row>
    <row r="7942" spans="1:6" x14ac:dyDescent="0.15">
      <c r="A7942" s="87" t="s">
        <v>10906</v>
      </c>
      <c r="B7942" s="91" t="s">
        <v>39786</v>
      </c>
      <c r="C7942" s="91" t="s">
        <v>39787</v>
      </c>
      <c r="D7942" s="91" t="s">
        <v>39788</v>
      </c>
      <c r="E7942" s="62" t="s">
        <v>31671</v>
      </c>
      <c r="F7942" s="62" t="s">
        <v>15760</v>
      </c>
    </row>
    <row r="7943" spans="1:6" x14ac:dyDescent="0.15">
      <c r="A7943" s="87" t="s">
        <v>9777</v>
      </c>
      <c r="B7943" s="91" t="s">
        <v>39789</v>
      </c>
      <c r="C7943" s="91" t="s">
        <v>39790</v>
      </c>
      <c r="D7943" s="91" t="s">
        <v>39791</v>
      </c>
      <c r="E7943" s="62" t="s">
        <v>31671</v>
      </c>
      <c r="F7943" s="62" t="s">
        <v>15760</v>
      </c>
    </row>
    <row r="7944" spans="1:6" x14ac:dyDescent="0.15">
      <c r="A7944" s="87" t="s">
        <v>11416</v>
      </c>
      <c r="B7944" s="91" t="s">
        <v>39792</v>
      </c>
      <c r="C7944" s="91" t="s">
        <v>39793</v>
      </c>
      <c r="D7944" s="91" t="s">
        <v>39794</v>
      </c>
      <c r="E7944" s="62" t="s">
        <v>31671</v>
      </c>
      <c r="F7944" s="62" t="s">
        <v>15760</v>
      </c>
    </row>
    <row r="7945" spans="1:6" x14ac:dyDescent="0.15">
      <c r="A7945" s="87" t="s">
        <v>10617</v>
      </c>
      <c r="B7945" s="91" t="s">
        <v>39795</v>
      </c>
      <c r="C7945" s="91" t="s">
        <v>39796</v>
      </c>
      <c r="D7945" s="91" t="s">
        <v>39797</v>
      </c>
      <c r="E7945" s="62" t="s">
        <v>31671</v>
      </c>
      <c r="F7945" s="62" t="s">
        <v>15760</v>
      </c>
    </row>
    <row r="7946" spans="1:6" x14ac:dyDescent="0.15">
      <c r="A7946" s="87" t="s">
        <v>10864</v>
      </c>
      <c r="B7946" s="91" t="s">
        <v>39798</v>
      </c>
      <c r="C7946" s="91" t="s">
        <v>39799</v>
      </c>
      <c r="D7946" s="91" t="s">
        <v>39800</v>
      </c>
      <c r="E7946" s="62" t="s">
        <v>31671</v>
      </c>
      <c r="F7946" s="62" t="s">
        <v>15760</v>
      </c>
    </row>
    <row r="7947" spans="1:6" x14ac:dyDescent="0.15">
      <c r="A7947" s="87" t="s">
        <v>11162</v>
      </c>
      <c r="B7947" s="91" t="s">
        <v>39801</v>
      </c>
      <c r="C7947" s="91" t="s">
        <v>39802</v>
      </c>
      <c r="D7947" s="91" t="s">
        <v>39803</v>
      </c>
      <c r="E7947" s="62" t="s">
        <v>31671</v>
      </c>
      <c r="F7947" s="62" t="s">
        <v>15760</v>
      </c>
    </row>
    <row r="7948" spans="1:6" x14ac:dyDescent="0.15">
      <c r="A7948" s="87" t="s">
        <v>10670</v>
      </c>
      <c r="B7948" s="91" t="s">
        <v>39804</v>
      </c>
      <c r="C7948" s="91" t="s">
        <v>39805</v>
      </c>
      <c r="D7948" s="91" t="s">
        <v>39806</v>
      </c>
      <c r="E7948" s="62" t="s">
        <v>31671</v>
      </c>
      <c r="F7948" s="62" t="s">
        <v>15760</v>
      </c>
    </row>
    <row r="7949" spans="1:6" x14ac:dyDescent="0.15">
      <c r="A7949" s="87" t="s">
        <v>9034</v>
      </c>
      <c r="B7949" s="91" t="s">
        <v>39807</v>
      </c>
      <c r="C7949" s="91" t="s">
        <v>39808</v>
      </c>
      <c r="D7949" s="91" t="s">
        <v>39809</v>
      </c>
      <c r="E7949" s="62" t="s">
        <v>31671</v>
      </c>
      <c r="F7949" s="62" t="s">
        <v>15760</v>
      </c>
    </row>
    <row r="7950" spans="1:6" x14ac:dyDescent="0.15">
      <c r="A7950" s="87" t="s">
        <v>9349</v>
      </c>
      <c r="B7950" s="91" t="s">
        <v>39810</v>
      </c>
      <c r="C7950" s="91" t="s">
        <v>39811</v>
      </c>
      <c r="D7950" s="91" t="s">
        <v>39812</v>
      </c>
      <c r="E7950" s="62" t="s">
        <v>31671</v>
      </c>
      <c r="F7950" s="62" t="s">
        <v>15760</v>
      </c>
    </row>
    <row r="7951" spans="1:6" x14ac:dyDescent="0.15">
      <c r="A7951" s="87" t="s">
        <v>11512</v>
      </c>
      <c r="B7951" s="91" t="s">
        <v>39813</v>
      </c>
      <c r="C7951" s="91" t="s">
        <v>39814</v>
      </c>
      <c r="D7951" s="91" t="s">
        <v>39815</v>
      </c>
      <c r="E7951" s="62" t="s">
        <v>31671</v>
      </c>
      <c r="F7951" s="62" t="s">
        <v>15760</v>
      </c>
    </row>
    <row r="7952" spans="1:6" x14ac:dyDescent="0.15">
      <c r="A7952" s="87" t="s">
        <v>12343</v>
      </c>
      <c r="B7952" s="91" t="s">
        <v>39816</v>
      </c>
      <c r="C7952" s="91" t="s">
        <v>39817</v>
      </c>
      <c r="D7952" s="91" t="s">
        <v>39818</v>
      </c>
      <c r="E7952" s="62" t="s">
        <v>31671</v>
      </c>
      <c r="F7952" s="62" t="s">
        <v>15760</v>
      </c>
    </row>
    <row r="7953" spans="1:6" x14ac:dyDescent="0.15">
      <c r="A7953" s="87" t="s">
        <v>10951</v>
      </c>
      <c r="B7953" s="91" t="s">
        <v>39819</v>
      </c>
      <c r="C7953" s="91" t="s">
        <v>39820</v>
      </c>
      <c r="D7953" s="91" t="s">
        <v>39821</v>
      </c>
      <c r="E7953" s="62" t="s">
        <v>31671</v>
      </c>
      <c r="F7953" s="62" t="s">
        <v>15760</v>
      </c>
    </row>
    <row r="7954" spans="1:6" x14ac:dyDescent="0.15">
      <c r="A7954" s="87" t="s">
        <v>10524</v>
      </c>
      <c r="B7954" s="91" t="s">
        <v>39822</v>
      </c>
      <c r="C7954" s="91" t="s">
        <v>39823</v>
      </c>
      <c r="D7954" s="91" t="s">
        <v>39824</v>
      </c>
      <c r="E7954" s="62" t="s">
        <v>31671</v>
      </c>
      <c r="F7954" s="62" t="s">
        <v>15760</v>
      </c>
    </row>
    <row r="7955" spans="1:6" x14ac:dyDescent="0.15">
      <c r="A7955" s="87" t="s">
        <v>11425</v>
      </c>
      <c r="B7955" s="91" t="s">
        <v>39825</v>
      </c>
      <c r="C7955" s="91" t="s">
        <v>39826</v>
      </c>
      <c r="D7955" s="91" t="s">
        <v>39827</v>
      </c>
      <c r="E7955" s="62" t="s">
        <v>31671</v>
      </c>
      <c r="F7955" s="62" t="s">
        <v>15760</v>
      </c>
    </row>
    <row r="7956" spans="1:6" x14ac:dyDescent="0.15">
      <c r="A7956" s="87" t="s">
        <v>11434</v>
      </c>
      <c r="B7956" s="91" t="s">
        <v>39828</v>
      </c>
      <c r="C7956" s="91" t="s">
        <v>39829</v>
      </c>
      <c r="D7956" s="91" t="s">
        <v>39830</v>
      </c>
      <c r="E7956" s="62" t="s">
        <v>31671</v>
      </c>
      <c r="F7956" s="62" t="s">
        <v>15760</v>
      </c>
    </row>
    <row r="7957" spans="1:6" x14ac:dyDescent="0.15">
      <c r="A7957" s="87" t="s">
        <v>8594</v>
      </c>
      <c r="B7957" s="91" t="s">
        <v>39831</v>
      </c>
      <c r="C7957" s="91" t="s">
        <v>39832</v>
      </c>
      <c r="D7957" s="91" t="s">
        <v>39833</v>
      </c>
      <c r="E7957" s="62" t="s">
        <v>31671</v>
      </c>
      <c r="F7957" s="62" t="s">
        <v>15760</v>
      </c>
    </row>
    <row r="7958" spans="1:6" x14ac:dyDescent="0.15">
      <c r="A7958" s="87" t="s">
        <v>10002</v>
      </c>
      <c r="B7958" s="91" t="s">
        <v>39834</v>
      </c>
      <c r="C7958" s="91" t="s">
        <v>39835</v>
      </c>
      <c r="D7958" s="91" t="s">
        <v>39836</v>
      </c>
      <c r="E7958" s="62" t="s">
        <v>31671</v>
      </c>
      <c r="F7958" s="62" t="s">
        <v>15760</v>
      </c>
    </row>
    <row r="7959" spans="1:6" x14ac:dyDescent="0.15">
      <c r="A7959" s="87" t="s">
        <v>11288</v>
      </c>
      <c r="B7959" s="91" t="s">
        <v>39837</v>
      </c>
      <c r="C7959" s="91" t="s">
        <v>39838</v>
      </c>
      <c r="D7959" s="91" t="s">
        <v>39839</v>
      </c>
      <c r="E7959" s="62" t="s">
        <v>31671</v>
      </c>
      <c r="F7959" s="62" t="s">
        <v>15760</v>
      </c>
    </row>
    <row r="7960" spans="1:6" x14ac:dyDescent="0.15">
      <c r="A7960" s="87" t="s">
        <v>8875</v>
      </c>
      <c r="B7960" s="91" t="s">
        <v>39840</v>
      </c>
      <c r="C7960" s="91" t="s">
        <v>39841</v>
      </c>
      <c r="D7960" s="91" t="s">
        <v>39842</v>
      </c>
      <c r="E7960" s="62" t="s">
        <v>31671</v>
      </c>
      <c r="F7960" s="62" t="s">
        <v>15760</v>
      </c>
    </row>
    <row r="7961" spans="1:6" x14ac:dyDescent="0.15">
      <c r="A7961" s="87" t="s">
        <v>10196</v>
      </c>
      <c r="B7961" s="91" t="s">
        <v>39843</v>
      </c>
      <c r="C7961" s="91" t="s">
        <v>39844</v>
      </c>
      <c r="D7961" s="91" t="s">
        <v>39845</v>
      </c>
      <c r="E7961" s="62" t="s">
        <v>31671</v>
      </c>
      <c r="F7961" s="62" t="s">
        <v>15760</v>
      </c>
    </row>
    <row r="7962" spans="1:6" x14ac:dyDescent="0.15">
      <c r="A7962" s="87" t="s">
        <v>10449</v>
      </c>
      <c r="B7962" s="91" t="s">
        <v>39846</v>
      </c>
      <c r="C7962" s="91" t="s">
        <v>39847</v>
      </c>
      <c r="D7962" s="91" t="s">
        <v>39848</v>
      </c>
      <c r="E7962" s="62" t="s">
        <v>31671</v>
      </c>
      <c r="F7962" s="62" t="s">
        <v>15760</v>
      </c>
    </row>
    <row r="7963" spans="1:6" x14ac:dyDescent="0.15">
      <c r="A7963" s="87" t="s">
        <v>12137</v>
      </c>
      <c r="B7963" s="91" t="s">
        <v>39849</v>
      </c>
      <c r="C7963" s="91" t="s">
        <v>39850</v>
      </c>
      <c r="D7963" s="91" t="s">
        <v>39851</v>
      </c>
      <c r="E7963" s="62" t="s">
        <v>31671</v>
      </c>
      <c r="F7963" s="62" t="s">
        <v>15760</v>
      </c>
    </row>
    <row r="7964" spans="1:6" x14ac:dyDescent="0.15">
      <c r="A7964" s="87" t="s">
        <v>9388</v>
      </c>
      <c r="B7964" s="91" t="s">
        <v>39852</v>
      </c>
      <c r="C7964" s="91" t="s">
        <v>39853</v>
      </c>
      <c r="D7964" s="91" t="s">
        <v>39854</v>
      </c>
      <c r="E7964" s="62" t="s">
        <v>31671</v>
      </c>
      <c r="F7964" s="62" t="s">
        <v>15760</v>
      </c>
    </row>
    <row r="7965" spans="1:6" x14ac:dyDescent="0.15">
      <c r="A7965" s="87" t="s">
        <v>9690</v>
      </c>
      <c r="B7965" s="91" t="s">
        <v>39855</v>
      </c>
      <c r="C7965" s="91" t="s">
        <v>39856</v>
      </c>
      <c r="D7965" s="91" t="s">
        <v>39857</v>
      </c>
      <c r="E7965" s="62" t="s">
        <v>31671</v>
      </c>
      <c r="F7965" s="62" t="s">
        <v>15760</v>
      </c>
    </row>
    <row r="7966" spans="1:6" x14ac:dyDescent="0.15">
      <c r="A7966" s="87" t="s">
        <v>11126</v>
      </c>
      <c r="B7966" s="91" t="s">
        <v>39858</v>
      </c>
      <c r="C7966" s="91" t="s">
        <v>39859</v>
      </c>
      <c r="D7966" s="91" t="s">
        <v>39860</v>
      </c>
      <c r="E7966" s="62" t="s">
        <v>31671</v>
      </c>
      <c r="F7966" s="62" t="s">
        <v>15760</v>
      </c>
    </row>
    <row r="7967" spans="1:6" x14ac:dyDescent="0.15">
      <c r="A7967" s="87" t="s">
        <v>10930</v>
      </c>
      <c r="B7967" s="91" t="s">
        <v>39861</v>
      </c>
      <c r="C7967" s="91" t="s">
        <v>39862</v>
      </c>
      <c r="D7967" s="91" t="s">
        <v>39863</v>
      </c>
      <c r="E7967" s="62" t="s">
        <v>31671</v>
      </c>
      <c r="F7967" s="62" t="s">
        <v>15760</v>
      </c>
    </row>
    <row r="7968" spans="1:6" x14ac:dyDescent="0.15">
      <c r="A7968" s="87" t="s">
        <v>8767</v>
      </c>
      <c r="B7968" s="91" t="s">
        <v>39864</v>
      </c>
      <c r="C7968" s="91" t="s">
        <v>39865</v>
      </c>
      <c r="D7968" s="91" t="s">
        <v>39866</v>
      </c>
      <c r="E7968" s="62" t="s">
        <v>31671</v>
      </c>
      <c r="F7968" s="62" t="s">
        <v>15760</v>
      </c>
    </row>
    <row r="7969" spans="1:6" x14ac:dyDescent="0.15">
      <c r="A7969" s="87" t="s">
        <v>11117</v>
      </c>
      <c r="B7969" s="91" t="s">
        <v>39867</v>
      </c>
      <c r="C7969" s="91" t="s">
        <v>39868</v>
      </c>
      <c r="D7969" s="91" t="s">
        <v>39869</v>
      </c>
      <c r="E7969" s="62" t="s">
        <v>31671</v>
      </c>
      <c r="F7969" s="62" t="s">
        <v>15760</v>
      </c>
    </row>
    <row r="7970" spans="1:6" x14ac:dyDescent="0.15">
      <c r="A7970" s="87" t="s">
        <v>8639</v>
      </c>
      <c r="B7970" s="91" t="s">
        <v>39870</v>
      </c>
      <c r="C7970" s="91" t="s">
        <v>39871</v>
      </c>
      <c r="D7970" s="91" t="s">
        <v>39872</v>
      </c>
      <c r="E7970" s="62" t="s">
        <v>31671</v>
      </c>
      <c r="F7970" s="62" t="s">
        <v>15760</v>
      </c>
    </row>
    <row r="7971" spans="1:6" x14ac:dyDescent="0.15">
      <c r="A7971" s="87" t="s">
        <v>9687</v>
      </c>
      <c r="B7971" s="91" t="s">
        <v>39873</v>
      </c>
      <c r="C7971" s="91" t="s">
        <v>39874</v>
      </c>
      <c r="D7971" s="91" t="s">
        <v>39875</v>
      </c>
      <c r="E7971" s="62" t="s">
        <v>31671</v>
      </c>
      <c r="F7971" s="62" t="s">
        <v>15760</v>
      </c>
    </row>
    <row r="7972" spans="1:6" x14ac:dyDescent="0.15">
      <c r="A7972" s="87" t="s">
        <v>10082</v>
      </c>
      <c r="B7972" s="91" t="s">
        <v>39876</v>
      </c>
      <c r="C7972" s="91" t="s">
        <v>39877</v>
      </c>
      <c r="D7972" s="91" t="s">
        <v>39878</v>
      </c>
      <c r="E7972" s="62" t="s">
        <v>31671</v>
      </c>
      <c r="F7972" s="62" t="s">
        <v>15760</v>
      </c>
    </row>
    <row r="7973" spans="1:6" x14ac:dyDescent="0.15">
      <c r="A7973" s="87" t="s">
        <v>11318</v>
      </c>
      <c r="B7973" s="91" t="s">
        <v>39879</v>
      </c>
      <c r="C7973" s="91" t="s">
        <v>39880</v>
      </c>
      <c r="D7973" s="91" t="s">
        <v>39881</v>
      </c>
      <c r="E7973" s="62" t="s">
        <v>31671</v>
      </c>
      <c r="F7973" s="62" t="s">
        <v>15760</v>
      </c>
    </row>
    <row r="7974" spans="1:6" x14ac:dyDescent="0.15">
      <c r="A7974" s="87" t="s">
        <v>10355</v>
      </c>
      <c r="B7974" s="91" t="s">
        <v>39882</v>
      </c>
      <c r="C7974" s="91" t="s">
        <v>39883</v>
      </c>
      <c r="D7974" s="91" t="s">
        <v>39884</v>
      </c>
      <c r="E7974" s="62" t="s">
        <v>31671</v>
      </c>
      <c r="F7974" s="62" t="s">
        <v>15760</v>
      </c>
    </row>
    <row r="7975" spans="1:6" x14ac:dyDescent="0.15">
      <c r="A7975" s="87" t="s">
        <v>10023</v>
      </c>
      <c r="B7975" s="91" t="s">
        <v>39885</v>
      </c>
      <c r="C7975" s="91" t="s">
        <v>39886</v>
      </c>
      <c r="D7975" s="91" t="s">
        <v>39887</v>
      </c>
      <c r="E7975" s="62" t="s">
        <v>31671</v>
      </c>
      <c r="F7975" s="62" t="s">
        <v>15760</v>
      </c>
    </row>
    <row r="7976" spans="1:6" x14ac:dyDescent="0.15">
      <c r="A7976" s="87" t="s">
        <v>10658</v>
      </c>
      <c r="B7976" s="91" t="s">
        <v>39888</v>
      </c>
      <c r="C7976" s="91" t="s">
        <v>39889</v>
      </c>
      <c r="D7976" s="91" t="s">
        <v>39890</v>
      </c>
      <c r="E7976" s="62" t="s">
        <v>31671</v>
      </c>
      <c r="F7976" s="62" t="s">
        <v>15760</v>
      </c>
    </row>
    <row r="7977" spans="1:6" x14ac:dyDescent="0.15">
      <c r="A7977" s="87" t="s">
        <v>9447</v>
      </c>
      <c r="B7977" s="91" t="s">
        <v>39891</v>
      </c>
      <c r="C7977" s="91" t="s">
        <v>39892</v>
      </c>
      <c r="D7977" s="91" t="s">
        <v>39893</v>
      </c>
      <c r="E7977" s="62" t="s">
        <v>31671</v>
      </c>
      <c r="F7977" s="62" t="s">
        <v>15760</v>
      </c>
    </row>
    <row r="7978" spans="1:6" x14ac:dyDescent="0.15">
      <c r="A7978" s="87" t="s">
        <v>9972</v>
      </c>
      <c r="B7978" s="91" t="s">
        <v>39894</v>
      </c>
      <c r="C7978" s="91" t="s">
        <v>39895</v>
      </c>
      <c r="D7978" s="91" t="s">
        <v>39896</v>
      </c>
      <c r="E7978" s="62" t="s">
        <v>31671</v>
      </c>
      <c r="F7978" s="62" t="s">
        <v>15760</v>
      </c>
    </row>
    <row r="7979" spans="1:6" x14ac:dyDescent="0.15">
      <c r="A7979" s="87" t="s">
        <v>11153</v>
      </c>
      <c r="B7979" s="91" t="s">
        <v>39897</v>
      </c>
      <c r="C7979" s="91" t="s">
        <v>39898</v>
      </c>
      <c r="D7979" s="91" t="s">
        <v>39899</v>
      </c>
      <c r="E7979" s="62" t="s">
        <v>31671</v>
      </c>
      <c r="F7979" s="62" t="s">
        <v>15760</v>
      </c>
    </row>
    <row r="7980" spans="1:6" x14ac:dyDescent="0.15">
      <c r="A7980" s="87" t="s">
        <v>8627</v>
      </c>
      <c r="B7980" s="91" t="s">
        <v>39900</v>
      </c>
      <c r="C7980" s="91" t="s">
        <v>39901</v>
      </c>
      <c r="D7980" s="91" t="s">
        <v>39902</v>
      </c>
      <c r="E7980" s="62" t="s">
        <v>31671</v>
      </c>
      <c r="F7980" s="62" t="s">
        <v>15760</v>
      </c>
    </row>
    <row r="7981" spans="1:6" x14ac:dyDescent="0.15">
      <c r="A7981" s="87" t="s">
        <v>12322</v>
      </c>
      <c r="B7981" s="91" t="s">
        <v>39903</v>
      </c>
      <c r="C7981" s="91" t="s">
        <v>39904</v>
      </c>
      <c r="D7981" s="91" t="s">
        <v>39905</v>
      </c>
      <c r="E7981" s="62" t="s">
        <v>31671</v>
      </c>
      <c r="F7981" s="62" t="s">
        <v>15760</v>
      </c>
    </row>
    <row r="7982" spans="1:6" x14ac:dyDescent="0.15">
      <c r="A7982" s="87" t="s">
        <v>9561</v>
      </c>
      <c r="B7982" s="91" t="s">
        <v>39906</v>
      </c>
      <c r="C7982" s="91" t="s">
        <v>39907</v>
      </c>
      <c r="D7982" s="91" t="s">
        <v>39908</v>
      </c>
      <c r="E7982" s="62" t="s">
        <v>31671</v>
      </c>
      <c r="F7982" s="62" t="s">
        <v>15760</v>
      </c>
    </row>
    <row r="7983" spans="1:6" x14ac:dyDescent="0.15">
      <c r="A7983" s="87" t="s">
        <v>11673</v>
      </c>
      <c r="B7983" s="91" t="s">
        <v>39909</v>
      </c>
      <c r="C7983" s="91" t="s">
        <v>39910</v>
      </c>
      <c r="D7983" s="91" t="s">
        <v>39911</v>
      </c>
      <c r="E7983" s="62" t="s">
        <v>31671</v>
      </c>
      <c r="F7983" s="62" t="s">
        <v>15760</v>
      </c>
    </row>
    <row r="7984" spans="1:6" x14ac:dyDescent="0.15">
      <c r="A7984" s="87" t="s">
        <v>11634</v>
      </c>
      <c r="B7984" s="91" t="s">
        <v>39912</v>
      </c>
      <c r="C7984" s="91" t="s">
        <v>39913</v>
      </c>
      <c r="D7984" s="91" t="s">
        <v>39914</v>
      </c>
      <c r="E7984" s="62" t="s">
        <v>31671</v>
      </c>
      <c r="F7984" s="62" t="s">
        <v>15760</v>
      </c>
    </row>
    <row r="7985" spans="1:6" x14ac:dyDescent="0.15">
      <c r="A7985" s="87" t="s">
        <v>10467</v>
      </c>
      <c r="B7985" s="91" t="s">
        <v>39915</v>
      </c>
      <c r="C7985" s="91" t="s">
        <v>39916</v>
      </c>
      <c r="D7985" s="91" t="s">
        <v>39917</v>
      </c>
      <c r="E7985" s="62" t="s">
        <v>31671</v>
      </c>
      <c r="F7985" s="62" t="s">
        <v>15760</v>
      </c>
    </row>
    <row r="7986" spans="1:6" x14ac:dyDescent="0.15">
      <c r="A7986" s="87" t="s">
        <v>8468</v>
      </c>
      <c r="B7986" s="91" t="s">
        <v>39918</v>
      </c>
      <c r="C7986" s="91" t="s">
        <v>39919</v>
      </c>
      <c r="D7986" s="91" t="s">
        <v>39920</v>
      </c>
      <c r="E7986" s="62" t="s">
        <v>31671</v>
      </c>
      <c r="F7986" s="62" t="s">
        <v>15760</v>
      </c>
    </row>
    <row r="7987" spans="1:6" x14ac:dyDescent="0.15">
      <c r="A7987" s="87" t="s">
        <v>9720</v>
      </c>
      <c r="B7987" s="91" t="s">
        <v>39921</v>
      </c>
      <c r="C7987" s="91" t="s">
        <v>39922</v>
      </c>
      <c r="D7987" s="91" t="s">
        <v>39923</v>
      </c>
      <c r="E7987" s="62" t="s">
        <v>31671</v>
      </c>
      <c r="F7987" s="62" t="s">
        <v>15760</v>
      </c>
    </row>
    <row r="7988" spans="1:6" x14ac:dyDescent="0.15">
      <c r="A7988" s="87" t="s">
        <v>10169</v>
      </c>
      <c r="B7988" s="91" t="s">
        <v>39924</v>
      </c>
      <c r="C7988" s="91" t="s">
        <v>39925</v>
      </c>
      <c r="D7988" s="91" t="s">
        <v>39926</v>
      </c>
      <c r="E7988" s="62" t="s">
        <v>31671</v>
      </c>
      <c r="F7988" s="62" t="s">
        <v>15760</v>
      </c>
    </row>
    <row r="7989" spans="1:6" x14ac:dyDescent="0.15">
      <c r="A7989" s="87" t="s">
        <v>11667</v>
      </c>
      <c r="B7989" s="91" t="s">
        <v>39927</v>
      </c>
      <c r="C7989" s="91" t="s">
        <v>39928</v>
      </c>
      <c r="D7989" s="91" t="s">
        <v>39929</v>
      </c>
      <c r="E7989" s="62" t="s">
        <v>31671</v>
      </c>
      <c r="F7989" s="62" t="s">
        <v>15760</v>
      </c>
    </row>
    <row r="7990" spans="1:6" x14ac:dyDescent="0.15">
      <c r="A7990" s="87" t="s">
        <v>12059</v>
      </c>
      <c r="B7990" s="91" t="s">
        <v>39930</v>
      </c>
      <c r="C7990" s="91" t="s">
        <v>39931</v>
      </c>
      <c r="D7990" s="91" t="s">
        <v>39932</v>
      </c>
      <c r="E7990" s="62" t="s">
        <v>31671</v>
      </c>
      <c r="F7990" s="62" t="s">
        <v>15760</v>
      </c>
    </row>
    <row r="7991" spans="1:6" x14ac:dyDescent="0.15">
      <c r="A7991" s="87" t="s">
        <v>10688</v>
      </c>
      <c r="B7991" s="91" t="s">
        <v>39933</v>
      </c>
      <c r="C7991" s="91" t="s">
        <v>39934</v>
      </c>
      <c r="D7991" s="91" t="s">
        <v>39935</v>
      </c>
      <c r="E7991" s="62" t="s">
        <v>31671</v>
      </c>
      <c r="F7991" s="62" t="s">
        <v>15760</v>
      </c>
    </row>
    <row r="7992" spans="1:6" x14ac:dyDescent="0.15">
      <c r="A7992" s="87" t="s">
        <v>8980</v>
      </c>
      <c r="B7992" s="91" t="s">
        <v>39936</v>
      </c>
      <c r="C7992" s="91" t="s">
        <v>39937</v>
      </c>
      <c r="D7992" s="91" t="s">
        <v>39938</v>
      </c>
      <c r="E7992" s="62" t="s">
        <v>31671</v>
      </c>
      <c r="F7992" s="62" t="s">
        <v>15760</v>
      </c>
    </row>
    <row r="7993" spans="1:6" x14ac:dyDescent="0.15">
      <c r="A7993" s="87" t="s">
        <v>11542</v>
      </c>
      <c r="B7993" s="91" t="s">
        <v>39939</v>
      </c>
      <c r="C7993" s="91" t="s">
        <v>39940</v>
      </c>
      <c r="D7993" s="91" t="s">
        <v>39941</v>
      </c>
      <c r="E7993" s="62" t="s">
        <v>31671</v>
      </c>
      <c r="F7993" s="62" t="s">
        <v>15760</v>
      </c>
    </row>
    <row r="7994" spans="1:6" x14ac:dyDescent="0.15">
      <c r="A7994" s="87" t="s">
        <v>9462</v>
      </c>
      <c r="B7994" s="91" t="s">
        <v>39942</v>
      </c>
      <c r="C7994" s="91" t="s">
        <v>39943</v>
      </c>
      <c r="D7994" s="91" t="s">
        <v>39944</v>
      </c>
      <c r="E7994" s="62" t="s">
        <v>31671</v>
      </c>
      <c r="F7994" s="62" t="s">
        <v>15760</v>
      </c>
    </row>
    <row r="7995" spans="1:6" x14ac:dyDescent="0.15">
      <c r="A7995" s="87" t="s">
        <v>10813</v>
      </c>
      <c r="B7995" s="91" t="s">
        <v>39945</v>
      </c>
      <c r="C7995" s="91" t="s">
        <v>39946</v>
      </c>
      <c r="D7995" s="91" t="s">
        <v>39947</v>
      </c>
      <c r="E7995" s="62" t="s">
        <v>31671</v>
      </c>
      <c r="F7995" s="62" t="s">
        <v>15760</v>
      </c>
    </row>
    <row r="7996" spans="1:6" x14ac:dyDescent="0.15">
      <c r="A7996" s="87" t="s">
        <v>9582</v>
      </c>
      <c r="B7996" s="91" t="s">
        <v>39948</v>
      </c>
      <c r="C7996" s="91" t="s">
        <v>39949</v>
      </c>
      <c r="D7996" s="91" t="s">
        <v>39950</v>
      </c>
      <c r="E7996" s="62" t="s">
        <v>31671</v>
      </c>
      <c r="F7996" s="62" t="s">
        <v>15760</v>
      </c>
    </row>
    <row r="7997" spans="1:6" x14ac:dyDescent="0.15">
      <c r="A7997" s="87" t="s">
        <v>8462</v>
      </c>
      <c r="B7997" s="91" t="s">
        <v>39951</v>
      </c>
      <c r="C7997" s="91" t="s">
        <v>39952</v>
      </c>
      <c r="D7997" s="91" t="s">
        <v>39953</v>
      </c>
      <c r="E7997" s="62" t="s">
        <v>31671</v>
      </c>
      <c r="F7997" s="62" t="s">
        <v>15760</v>
      </c>
    </row>
    <row r="7998" spans="1:6" x14ac:dyDescent="0.15">
      <c r="A7998" s="87" t="s">
        <v>10557</v>
      </c>
      <c r="B7998" s="91" t="s">
        <v>39954</v>
      </c>
      <c r="C7998" s="91" t="s">
        <v>39955</v>
      </c>
      <c r="D7998" s="91" t="s">
        <v>39956</v>
      </c>
      <c r="E7998" s="62" t="s">
        <v>31671</v>
      </c>
      <c r="F7998" s="62" t="s">
        <v>15760</v>
      </c>
    </row>
    <row r="7999" spans="1:6" x14ac:dyDescent="0.15">
      <c r="A7999" s="87" t="s">
        <v>8710</v>
      </c>
      <c r="B7999" s="91" t="s">
        <v>39957</v>
      </c>
      <c r="C7999" s="91" t="s">
        <v>39958</v>
      </c>
      <c r="D7999" s="91" t="s">
        <v>39959</v>
      </c>
      <c r="E7999" s="62" t="s">
        <v>31671</v>
      </c>
      <c r="F7999" s="62" t="s">
        <v>15760</v>
      </c>
    </row>
    <row r="8000" spans="1:6" x14ac:dyDescent="0.15">
      <c r="A8000" s="87" t="s">
        <v>8866</v>
      </c>
      <c r="B8000" s="91" t="s">
        <v>39960</v>
      </c>
      <c r="C8000" s="91" t="s">
        <v>39961</v>
      </c>
      <c r="D8000" s="91" t="s">
        <v>39962</v>
      </c>
      <c r="E8000" s="62" t="s">
        <v>31671</v>
      </c>
      <c r="F8000" s="62" t="s">
        <v>15760</v>
      </c>
    </row>
    <row r="8001" spans="1:6" x14ac:dyDescent="0.15">
      <c r="A8001" s="87" t="s">
        <v>10993</v>
      </c>
      <c r="B8001" s="91" t="s">
        <v>39963</v>
      </c>
      <c r="C8001" s="91" t="s">
        <v>39964</v>
      </c>
      <c r="D8001" s="91" t="s">
        <v>39965</v>
      </c>
      <c r="E8001" s="62" t="s">
        <v>31671</v>
      </c>
      <c r="F8001" s="62" t="s">
        <v>15760</v>
      </c>
    </row>
    <row r="8002" spans="1:6" x14ac:dyDescent="0.15">
      <c r="A8002" s="87" t="s">
        <v>10106</v>
      </c>
      <c r="B8002" s="91" t="s">
        <v>39966</v>
      </c>
      <c r="C8002" s="91" t="s">
        <v>39967</v>
      </c>
      <c r="D8002" s="91" t="s">
        <v>39968</v>
      </c>
      <c r="E8002" s="62" t="s">
        <v>31671</v>
      </c>
      <c r="F8002" s="62" t="s">
        <v>15760</v>
      </c>
    </row>
    <row r="8003" spans="1:6" x14ac:dyDescent="0.15">
      <c r="A8003" s="87" t="s">
        <v>8294</v>
      </c>
      <c r="B8003" s="91" t="s">
        <v>39969</v>
      </c>
      <c r="C8003" s="91" t="s">
        <v>39970</v>
      </c>
      <c r="D8003" s="91" t="s">
        <v>39971</v>
      </c>
      <c r="E8003" s="62" t="s">
        <v>31671</v>
      </c>
      <c r="F8003" s="62" t="s">
        <v>15760</v>
      </c>
    </row>
    <row r="8004" spans="1:6" x14ac:dyDescent="0.15">
      <c r="A8004" s="87" t="s">
        <v>9747</v>
      </c>
      <c r="B8004" s="91" t="s">
        <v>39972</v>
      </c>
      <c r="C8004" s="91" t="s">
        <v>39973</v>
      </c>
      <c r="D8004" s="91" t="s">
        <v>39974</v>
      </c>
      <c r="E8004" s="62" t="s">
        <v>31671</v>
      </c>
      <c r="F8004" s="62" t="s">
        <v>15760</v>
      </c>
    </row>
    <row r="8005" spans="1:6" x14ac:dyDescent="0.15">
      <c r="A8005" s="87" t="s">
        <v>10840</v>
      </c>
      <c r="B8005" s="91" t="s">
        <v>39975</v>
      </c>
      <c r="C8005" s="91" t="s">
        <v>39976</v>
      </c>
      <c r="D8005" s="91" t="s">
        <v>39977</v>
      </c>
      <c r="E8005" s="62" t="s">
        <v>31671</v>
      </c>
      <c r="F8005" s="62" t="s">
        <v>15760</v>
      </c>
    </row>
    <row r="8006" spans="1:6" x14ac:dyDescent="0.15">
      <c r="A8006" s="87" t="s">
        <v>11225</v>
      </c>
      <c r="B8006" s="91" t="s">
        <v>39978</v>
      </c>
      <c r="C8006" s="91" t="s">
        <v>39979</v>
      </c>
      <c r="D8006" s="91" t="s">
        <v>39980</v>
      </c>
      <c r="E8006" s="62" t="s">
        <v>31671</v>
      </c>
      <c r="F8006" s="62" t="s">
        <v>15760</v>
      </c>
    </row>
    <row r="8007" spans="1:6" x14ac:dyDescent="0.15">
      <c r="A8007" s="87" t="s">
        <v>11811</v>
      </c>
      <c r="B8007" s="91" t="s">
        <v>39981</v>
      </c>
      <c r="C8007" s="91" t="s">
        <v>39982</v>
      </c>
      <c r="D8007" s="91" t="s">
        <v>39983</v>
      </c>
      <c r="E8007" s="62" t="s">
        <v>31671</v>
      </c>
      <c r="F8007" s="62" t="s">
        <v>15760</v>
      </c>
    </row>
    <row r="8008" spans="1:6" x14ac:dyDescent="0.15">
      <c r="A8008" s="87" t="s">
        <v>10052</v>
      </c>
      <c r="B8008" s="91" t="s">
        <v>39984</v>
      </c>
      <c r="C8008" s="91" t="s">
        <v>39985</v>
      </c>
      <c r="D8008" s="91" t="s">
        <v>39986</v>
      </c>
      <c r="E8008" s="62" t="s">
        <v>31671</v>
      </c>
      <c r="F8008" s="62" t="s">
        <v>15760</v>
      </c>
    </row>
    <row r="8009" spans="1:6" x14ac:dyDescent="0.15">
      <c r="A8009" s="87" t="s">
        <v>11736</v>
      </c>
      <c r="B8009" s="91" t="s">
        <v>39987</v>
      </c>
      <c r="C8009" s="91" t="s">
        <v>39988</v>
      </c>
      <c r="D8009" s="91" t="s">
        <v>39989</v>
      </c>
      <c r="E8009" s="62" t="s">
        <v>31671</v>
      </c>
      <c r="F8009" s="62" t="s">
        <v>15760</v>
      </c>
    </row>
    <row r="8010" spans="1:6" x14ac:dyDescent="0.15">
      <c r="A8010" s="87" t="s">
        <v>8291</v>
      </c>
      <c r="B8010" s="91" t="s">
        <v>39990</v>
      </c>
      <c r="C8010" s="91" t="s">
        <v>39991</v>
      </c>
      <c r="D8010" s="91" t="s">
        <v>39992</v>
      </c>
      <c r="E8010" s="62" t="s">
        <v>31671</v>
      </c>
      <c r="F8010" s="62" t="s">
        <v>15760</v>
      </c>
    </row>
    <row r="8011" spans="1:6" x14ac:dyDescent="0.15">
      <c r="A8011" s="87" t="s">
        <v>9019</v>
      </c>
      <c r="B8011" s="91" t="s">
        <v>39993</v>
      </c>
      <c r="C8011" s="91" t="s">
        <v>39994</v>
      </c>
      <c r="D8011" s="91" t="s">
        <v>39995</v>
      </c>
      <c r="E8011" s="62" t="s">
        <v>31671</v>
      </c>
      <c r="F8011" s="62" t="s">
        <v>15760</v>
      </c>
    </row>
    <row r="8012" spans="1:6" x14ac:dyDescent="0.15">
      <c r="A8012" s="87" t="s">
        <v>11315</v>
      </c>
      <c r="B8012" s="91" t="s">
        <v>39996</v>
      </c>
      <c r="C8012" s="91" t="s">
        <v>39997</v>
      </c>
      <c r="D8012" s="91" t="s">
        <v>39998</v>
      </c>
      <c r="E8012" s="62" t="s">
        <v>31671</v>
      </c>
      <c r="F8012" s="62" t="s">
        <v>15760</v>
      </c>
    </row>
    <row r="8013" spans="1:6" x14ac:dyDescent="0.15">
      <c r="A8013" s="87" t="s">
        <v>12442</v>
      </c>
      <c r="B8013" s="91" t="s">
        <v>39999</v>
      </c>
      <c r="C8013" s="91" t="s">
        <v>40000</v>
      </c>
      <c r="D8013" s="91" t="s">
        <v>40001</v>
      </c>
      <c r="E8013" s="62" t="s">
        <v>31671</v>
      </c>
      <c r="F8013" s="62" t="s">
        <v>15760</v>
      </c>
    </row>
    <row r="8014" spans="1:6" x14ac:dyDescent="0.15">
      <c r="A8014" s="87" t="s">
        <v>11347</v>
      </c>
      <c r="B8014" s="91" t="s">
        <v>40002</v>
      </c>
      <c r="C8014" s="91" t="s">
        <v>40003</v>
      </c>
      <c r="D8014" s="91" t="s">
        <v>40004</v>
      </c>
      <c r="E8014" s="62" t="s">
        <v>31671</v>
      </c>
      <c r="F8014" s="62" t="s">
        <v>15760</v>
      </c>
    </row>
    <row r="8015" spans="1:6" x14ac:dyDescent="0.15">
      <c r="A8015" s="87" t="s">
        <v>12427</v>
      </c>
      <c r="B8015" s="91" t="s">
        <v>40005</v>
      </c>
      <c r="C8015" s="91" t="s">
        <v>40006</v>
      </c>
      <c r="D8015" s="91" t="s">
        <v>40007</v>
      </c>
      <c r="E8015" s="62" t="s">
        <v>31671</v>
      </c>
      <c r="F8015" s="62" t="s">
        <v>15760</v>
      </c>
    </row>
    <row r="8016" spans="1:6" x14ac:dyDescent="0.15">
      <c r="A8016" s="87" t="s">
        <v>9495</v>
      </c>
      <c r="B8016" s="91" t="s">
        <v>40008</v>
      </c>
      <c r="C8016" s="91" t="s">
        <v>40009</v>
      </c>
      <c r="D8016" s="91" t="s">
        <v>40010</v>
      </c>
      <c r="E8016" s="62" t="s">
        <v>31671</v>
      </c>
      <c r="F8016" s="62" t="s">
        <v>15760</v>
      </c>
    </row>
    <row r="8017" spans="1:6" x14ac:dyDescent="0.15">
      <c r="A8017" s="87" t="s">
        <v>11207</v>
      </c>
      <c r="B8017" s="91" t="s">
        <v>40011</v>
      </c>
      <c r="C8017" s="91" t="s">
        <v>40012</v>
      </c>
      <c r="D8017" s="91" t="s">
        <v>40013</v>
      </c>
      <c r="E8017" s="62" t="s">
        <v>31671</v>
      </c>
      <c r="F8017" s="62" t="s">
        <v>15760</v>
      </c>
    </row>
    <row r="8018" spans="1:6" x14ac:dyDescent="0.15">
      <c r="A8018" s="87" t="s">
        <v>11943</v>
      </c>
      <c r="B8018" s="91" t="s">
        <v>40014</v>
      </c>
      <c r="C8018" s="91" t="s">
        <v>40015</v>
      </c>
      <c r="D8018" s="91" t="s">
        <v>40016</v>
      </c>
      <c r="E8018" s="62" t="s">
        <v>31671</v>
      </c>
      <c r="F8018" s="62" t="s">
        <v>15760</v>
      </c>
    </row>
    <row r="8019" spans="1:6" x14ac:dyDescent="0.15">
      <c r="A8019" s="87" t="s">
        <v>9382</v>
      </c>
      <c r="B8019" s="91" t="s">
        <v>40017</v>
      </c>
      <c r="C8019" s="91" t="s">
        <v>40018</v>
      </c>
      <c r="D8019" s="91" t="s">
        <v>40019</v>
      </c>
      <c r="E8019" s="62" t="s">
        <v>31671</v>
      </c>
      <c r="F8019" s="62" t="s">
        <v>15760</v>
      </c>
    </row>
    <row r="8020" spans="1:6" x14ac:dyDescent="0.15">
      <c r="A8020" s="87" t="s">
        <v>9984</v>
      </c>
      <c r="B8020" s="91" t="s">
        <v>40020</v>
      </c>
      <c r="C8020" s="91" t="s">
        <v>40021</v>
      </c>
      <c r="D8020" s="91" t="s">
        <v>40022</v>
      </c>
      <c r="E8020" s="62" t="s">
        <v>31671</v>
      </c>
      <c r="F8020" s="62" t="s">
        <v>15760</v>
      </c>
    </row>
    <row r="8021" spans="1:6" x14ac:dyDescent="0.15">
      <c r="A8021" s="87" t="s">
        <v>12331</v>
      </c>
      <c r="B8021" s="91" t="s">
        <v>40023</v>
      </c>
      <c r="C8021" s="91" t="s">
        <v>40024</v>
      </c>
      <c r="D8021" s="91" t="s">
        <v>40025</v>
      </c>
      <c r="E8021" s="62" t="s">
        <v>31671</v>
      </c>
      <c r="F8021" s="62" t="s">
        <v>15760</v>
      </c>
    </row>
    <row r="8022" spans="1:6" x14ac:dyDescent="0.15">
      <c r="A8022" s="87" t="s">
        <v>9031</v>
      </c>
      <c r="B8022" s="91" t="s">
        <v>40026</v>
      </c>
      <c r="C8022" s="91" t="s">
        <v>40027</v>
      </c>
      <c r="D8022" s="91" t="s">
        <v>40028</v>
      </c>
      <c r="E8022" s="62" t="s">
        <v>31671</v>
      </c>
      <c r="F8022" s="62" t="s">
        <v>15760</v>
      </c>
    </row>
    <row r="8023" spans="1:6" x14ac:dyDescent="0.15">
      <c r="A8023" s="87" t="s">
        <v>12370</v>
      </c>
      <c r="B8023" s="91" t="s">
        <v>40029</v>
      </c>
      <c r="C8023" s="91" t="s">
        <v>40030</v>
      </c>
      <c r="D8023" s="91" t="s">
        <v>40031</v>
      </c>
      <c r="E8023" s="62" t="s">
        <v>31671</v>
      </c>
      <c r="F8023" s="62" t="s">
        <v>15760</v>
      </c>
    </row>
    <row r="8024" spans="1:6" x14ac:dyDescent="0.15">
      <c r="A8024" s="87" t="s">
        <v>12496</v>
      </c>
      <c r="B8024" s="91" t="s">
        <v>40032</v>
      </c>
      <c r="C8024" s="91" t="s">
        <v>40033</v>
      </c>
      <c r="D8024" s="91" t="s">
        <v>40034</v>
      </c>
      <c r="E8024" s="62" t="s">
        <v>31671</v>
      </c>
      <c r="F8024" s="62" t="s">
        <v>15760</v>
      </c>
    </row>
    <row r="8025" spans="1:6" x14ac:dyDescent="0.15">
      <c r="A8025" s="87" t="s">
        <v>8833</v>
      </c>
      <c r="B8025" s="91" t="s">
        <v>40035</v>
      </c>
      <c r="C8025" s="91" t="s">
        <v>40036</v>
      </c>
      <c r="D8025" s="91" t="s">
        <v>40037</v>
      </c>
      <c r="E8025" s="62" t="s">
        <v>31671</v>
      </c>
      <c r="F8025" s="62" t="s">
        <v>15760</v>
      </c>
    </row>
    <row r="8026" spans="1:6" x14ac:dyDescent="0.15">
      <c r="A8026" s="87" t="s">
        <v>9708</v>
      </c>
      <c r="B8026" s="91" t="s">
        <v>40038</v>
      </c>
      <c r="C8026" s="91" t="s">
        <v>40039</v>
      </c>
      <c r="D8026" s="91" t="s">
        <v>40040</v>
      </c>
      <c r="E8026" s="62" t="s">
        <v>31671</v>
      </c>
      <c r="F8026" s="62" t="s">
        <v>15760</v>
      </c>
    </row>
    <row r="8027" spans="1:6" x14ac:dyDescent="0.15">
      <c r="A8027" s="87" t="s">
        <v>11383</v>
      </c>
      <c r="B8027" s="91" t="s">
        <v>40041</v>
      </c>
      <c r="C8027" s="91" t="s">
        <v>40042</v>
      </c>
      <c r="D8027" s="91" t="s">
        <v>40043</v>
      </c>
      <c r="E8027" s="62" t="s">
        <v>31671</v>
      </c>
      <c r="F8027" s="62" t="s">
        <v>15760</v>
      </c>
    </row>
    <row r="8028" spans="1:6" x14ac:dyDescent="0.15">
      <c r="A8028" s="87" t="s">
        <v>8648</v>
      </c>
      <c r="B8028" s="91" t="s">
        <v>40044</v>
      </c>
      <c r="C8028" s="91" t="s">
        <v>40045</v>
      </c>
      <c r="D8028" s="91" t="s">
        <v>40046</v>
      </c>
      <c r="E8028" s="62" t="s">
        <v>31671</v>
      </c>
      <c r="F8028" s="62" t="s">
        <v>15760</v>
      </c>
    </row>
    <row r="8029" spans="1:6" x14ac:dyDescent="0.15">
      <c r="A8029" s="87" t="s">
        <v>12388</v>
      </c>
      <c r="B8029" s="91" t="s">
        <v>40047</v>
      </c>
      <c r="C8029" s="91" t="s">
        <v>40048</v>
      </c>
      <c r="D8029" s="91" t="s">
        <v>40049</v>
      </c>
      <c r="E8029" s="62" t="s">
        <v>31671</v>
      </c>
      <c r="F8029" s="62" t="s">
        <v>15760</v>
      </c>
    </row>
    <row r="8030" spans="1:6" x14ac:dyDescent="0.15">
      <c r="A8030" s="87" t="s">
        <v>12385</v>
      </c>
      <c r="B8030" s="91" t="s">
        <v>40050</v>
      </c>
      <c r="C8030" s="91" t="s">
        <v>40051</v>
      </c>
      <c r="D8030" s="91" t="s">
        <v>40052</v>
      </c>
      <c r="E8030" s="62" t="s">
        <v>31671</v>
      </c>
      <c r="F8030" s="62" t="s">
        <v>15760</v>
      </c>
    </row>
    <row r="8031" spans="1:6" x14ac:dyDescent="0.15">
      <c r="A8031" s="87" t="s">
        <v>11978</v>
      </c>
      <c r="B8031" s="91" t="s">
        <v>40053</v>
      </c>
      <c r="C8031" s="91" t="s">
        <v>40054</v>
      </c>
      <c r="D8031" s="91" t="s">
        <v>40055</v>
      </c>
      <c r="E8031" s="62" t="s">
        <v>31671</v>
      </c>
      <c r="F8031" s="62" t="s">
        <v>15760</v>
      </c>
    </row>
    <row r="8032" spans="1:6" x14ac:dyDescent="0.15">
      <c r="A8032" s="87" t="s">
        <v>11344</v>
      </c>
      <c r="B8032" s="91" t="s">
        <v>40056</v>
      </c>
      <c r="C8032" s="91" t="s">
        <v>40057</v>
      </c>
      <c r="D8032" s="91" t="s">
        <v>40058</v>
      </c>
      <c r="E8032" s="62" t="s">
        <v>31671</v>
      </c>
      <c r="F8032" s="62" t="s">
        <v>15760</v>
      </c>
    </row>
    <row r="8033" spans="1:6" x14ac:dyDescent="0.15">
      <c r="A8033" s="87" t="s">
        <v>12119</v>
      </c>
      <c r="B8033" s="91" t="s">
        <v>40059</v>
      </c>
      <c r="C8033" s="91" t="s">
        <v>40060</v>
      </c>
      <c r="D8033" s="91" t="s">
        <v>40061</v>
      </c>
      <c r="E8033" s="62" t="s">
        <v>31671</v>
      </c>
      <c r="F8033" s="62" t="s">
        <v>15760</v>
      </c>
    </row>
    <row r="8034" spans="1:6" x14ac:dyDescent="0.15">
      <c r="A8034" s="87" t="s">
        <v>9999</v>
      </c>
      <c r="B8034" s="91" t="s">
        <v>40062</v>
      </c>
      <c r="C8034" s="91" t="s">
        <v>40063</v>
      </c>
      <c r="D8034" s="91" t="s">
        <v>40064</v>
      </c>
      <c r="E8034" s="62" t="s">
        <v>31671</v>
      </c>
      <c r="F8034" s="62" t="s">
        <v>15760</v>
      </c>
    </row>
    <row r="8035" spans="1:6" x14ac:dyDescent="0.15">
      <c r="A8035" s="87" t="s">
        <v>9798</v>
      </c>
      <c r="B8035" s="91" t="s">
        <v>40065</v>
      </c>
      <c r="C8035" s="91" t="s">
        <v>40066</v>
      </c>
      <c r="D8035" s="91" t="s">
        <v>40067</v>
      </c>
      <c r="E8035" s="62" t="s">
        <v>31671</v>
      </c>
      <c r="F8035" s="62" t="s">
        <v>15760</v>
      </c>
    </row>
    <row r="8036" spans="1:6" x14ac:dyDescent="0.15">
      <c r="A8036" s="87" t="s">
        <v>9058</v>
      </c>
      <c r="B8036" s="91" t="s">
        <v>40068</v>
      </c>
      <c r="C8036" s="91" t="s">
        <v>40069</v>
      </c>
      <c r="D8036" s="91" t="s">
        <v>40070</v>
      </c>
      <c r="E8036" s="62" t="s">
        <v>31671</v>
      </c>
      <c r="F8036" s="62" t="s">
        <v>15760</v>
      </c>
    </row>
    <row r="8037" spans="1:6" x14ac:dyDescent="0.15">
      <c r="A8037" s="87" t="s">
        <v>12520</v>
      </c>
      <c r="B8037" s="91" t="s">
        <v>40071</v>
      </c>
      <c r="C8037" s="91" t="s">
        <v>40072</v>
      </c>
      <c r="D8037" s="91" t="s">
        <v>40073</v>
      </c>
      <c r="E8037" s="62" t="s">
        <v>31671</v>
      </c>
      <c r="F8037" s="62" t="s">
        <v>15760</v>
      </c>
    </row>
    <row r="8038" spans="1:6" x14ac:dyDescent="0.15">
      <c r="A8038" s="87" t="s">
        <v>8962</v>
      </c>
      <c r="B8038" s="91" t="s">
        <v>40074</v>
      </c>
      <c r="C8038" s="91" t="s">
        <v>40075</v>
      </c>
      <c r="D8038" s="91" t="s">
        <v>40076</v>
      </c>
      <c r="E8038" s="62" t="s">
        <v>31671</v>
      </c>
      <c r="F8038" s="62" t="s">
        <v>15760</v>
      </c>
    </row>
    <row r="8039" spans="1:6" x14ac:dyDescent="0.15">
      <c r="A8039" s="87" t="s">
        <v>8992</v>
      </c>
      <c r="B8039" s="91" t="s">
        <v>40077</v>
      </c>
      <c r="C8039" s="91" t="s">
        <v>40078</v>
      </c>
      <c r="D8039" s="91" t="s">
        <v>40079</v>
      </c>
      <c r="E8039" s="62" t="s">
        <v>31671</v>
      </c>
      <c r="F8039" s="62" t="s">
        <v>15760</v>
      </c>
    </row>
    <row r="8040" spans="1:6" x14ac:dyDescent="0.15">
      <c r="A8040" s="87" t="s">
        <v>11410</v>
      </c>
      <c r="B8040" s="91" t="s">
        <v>40080</v>
      </c>
      <c r="C8040" s="91" t="s">
        <v>40081</v>
      </c>
      <c r="D8040" s="91" t="s">
        <v>40082</v>
      </c>
      <c r="E8040" s="62" t="s">
        <v>31671</v>
      </c>
      <c r="F8040" s="62" t="s">
        <v>15760</v>
      </c>
    </row>
    <row r="8041" spans="1:6" x14ac:dyDescent="0.15">
      <c r="A8041" s="87" t="s">
        <v>10118</v>
      </c>
      <c r="B8041" s="91" t="s">
        <v>40083</v>
      </c>
      <c r="C8041" s="91" t="s">
        <v>40084</v>
      </c>
      <c r="D8041" s="91" t="s">
        <v>40085</v>
      </c>
      <c r="E8041" s="62" t="s">
        <v>31671</v>
      </c>
      <c r="F8041" s="62" t="s">
        <v>15760</v>
      </c>
    </row>
    <row r="8042" spans="1:6" x14ac:dyDescent="0.15">
      <c r="A8042" s="87" t="s">
        <v>10655</v>
      </c>
      <c r="B8042" s="91" t="s">
        <v>40086</v>
      </c>
      <c r="C8042" s="91" t="s">
        <v>40087</v>
      </c>
      <c r="D8042" s="91" t="s">
        <v>40088</v>
      </c>
      <c r="E8042" s="62" t="s">
        <v>31671</v>
      </c>
      <c r="F8042" s="62" t="s">
        <v>15760</v>
      </c>
    </row>
    <row r="8043" spans="1:6" x14ac:dyDescent="0.15">
      <c r="A8043" s="87" t="s">
        <v>8633</v>
      </c>
      <c r="B8043" s="91" t="s">
        <v>40089</v>
      </c>
      <c r="C8043" s="91" t="s">
        <v>40090</v>
      </c>
      <c r="D8043" s="91" t="s">
        <v>40091</v>
      </c>
      <c r="E8043" s="62" t="s">
        <v>31671</v>
      </c>
      <c r="F8043" s="62" t="s">
        <v>15760</v>
      </c>
    </row>
    <row r="8044" spans="1:6" x14ac:dyDescent="0.15">
      <c r="A8044" s="87" t="s">
        <v>8303</v>
      </c>
      <c r="B8044" s="91" t="s">
        <v>40092</v>
      </c>
      <c r="C8044" s="91" t="s">
        <v>40093</v>
      </c>
      <c r="D8044" s="91" t="s">
        <v>40094</v>
      </c>
      <c r="E8044" s="62" t="s">
        <v>31671</v>
      </c>
      <c r="F8044" s="62" t="s">
        <v>15760</v>
      </c>
    </row>
    <row r="8045" spans="1:6" x14ac:dyDescent="0.15">
      <c r="A8045" s="87" t="s">
        <v>8357</v>
      </c>
      <c r="B8045" s="91" t="s">
        <v>40095</v>
      </c>
      <c r="C8045" s="91" t="s">
        <v>40096</v>
      </c>
      <c r="D8045" s="91" t="s">
        <v>40097</v>
      </c>
      <c r="E8045" s="62" t="s">
        <v>31671</v>
      </c>
      <c r="F8045" s="62" t="s">
        <v>15760</v>
      </c>
    </row>
    <row r="8046" spans="1:6" x14ac:dyDescent="0.15">
      <c r="A8046" s="87" t="s">
        <v>11084</v>
      </c>
      <c r="B8046" s="91" t="s">
        <v>40098</v>
      </c>
      <c r="C8046" s="91" t="s">
        <v>40099</v>
      </c>
      <c r="D8046" s="91" t="s">
        <v>40100</v>
      </c>
      <c r="E8046" s="62" t="s">
        <v>31671</v>
      </c>
      <c r="F8046" s="62" t="s">
        <v>15760</v>
      </c>
    </row>
    <row r="8047" spans="1:6" x14ac:dyDescent="0.15">
      <c r="A8047" s="87" t="s">
        <v>11069</v>
      </c>
      <c r="B8047" s="91" t="s">
        <v>40101</v>
      </c>
      <c r="C8047" s="91" t="s">
        <v>40102</v>
      </c>
      <c r="D8047" s="91" t="s">
        <v>40103</v>
      </c>
      <c r="E8047" s="62" t="s">
        <v>31671</v>
      </c>
      <c r="F8047" s="62" t="s">
        <v>15760</v>
      </c>
    </row>
    <row r="8048" spans="1:6" x14ac:dyDescent="0.15">
      <c r="A8048" s="87" t="s">
        <v>10061</v>
      </c>
      <c r="B8048" s="91" t="s">
        <v>40104</v>
      </c>
      <c r="C8048" s="91" t="s">
        <v>40105</v>
      </c>
      <c r="D8048" s="91" t="s">
        <v>40106</v>
      </c>
      <c r="E8048" s="62" t="s">
        <v>31671</v>
      </c>
      <c r="F8048" s="62" t="s">
        <v>15760</v>
      </c>
    </row>
    <row r="8049" spans="1:6" x14ac:dyDescent="0.15">
      <c r="A8049" s="87" t="s">
        <v>9804</v>
      </c>
      <c r="B8049" s="91" t="s">
        <v>40107</v>
      </c>
      <c r="C8049" s="91" t="s">
        <v>40108</v>
      </c>
      <c r="D8049" s="91" t="s">
        <v>40109</v>
      </c>
      <c r="E8049" s="62" t="s">
        <v>31671</v>
      </c>
      <c r="F8049" s="62" t="s">
        <v>15760</v>
      </c>
    </row>
    <row r="8050" spans="1:6" x14ac:dyDescent="0.15">
      <c r="A8050" s="87" t="s">
        <v>10521</v>
      </c>
      <c r="B8050" s="91" t="s">
        <v>40110</v>
      </c>
      <c r="C8050" s="91" t="s">
        <v>40111</v>
      </c>
      <c r="D8050" s="91" t="s">
        <v>40112</v>
      </c>
      <c r="E8050" s="62" t="s">
        <v>31671</v>
      </c>
      <c r="F8050" s="62" t="s">
        <v>15760</v>
      </c>
    </row>
    <row r="8051" spans="1:6" x14ac:dyDescent="0.15">
      <c r="A8051" s="87" t="s">
        <v>8941</v>
      </c>
      <c r="B8051" s="91" t="s">
        <v>40113</v>
      </c>
      <c r="C8051" s="91" t="s">
        <v>40114</v>
      </c>
      <c r="D8051" s="91" t="s">
        <v>40115</v>
      </c>
      <c r="E8051" s="62" t="s">
        <v>31671</v>
      </c>
      <c r="F8051" s="62" t="s">
        <v>15760</v>
      </c>
    </row>
    <row r="8052" spans="1:6" x14ac:dyDescent="0.15">
      <c r="A8052" s="87" t="s">
        <v>12415</v>
      </c>
      <c r="B8052" s="91" t="s">
        <v>40116</v>
      </c>
      <c r="C8052" s="91" t="s">
        <v>40117</v>
      </c>
      <c r="D8052" s="91" t="s">
        <v>40118</v>
      </c>
      <c r="E8052" s="62" t="s">
        <v>31671</v>
      </c>
      <c r="F8052" s="62" t="s">
        <v>15760</v>
      </c>
    </row>
    <row r="8053" spans="1:6" x14ac:dyDescent="0.15">
      <c r="A8053" s="87" t="s">
        <v>12328</v>
      </c>
      <c r="B8053" s="91" t="s">
        <v>40119</v>
      </c>
      <c r="C8053" s="91" t="s">
        <v>40120</v>
      </c>
      <c r="D8053" s="91" t="s">
        <v>40121</v>
      </c>
      <c r="E8053" s="62" t="s">
        <v>31671</v>
      </c>
      <c r="F8053" s="62" t="s">
        <v>15760</v>
      </c>
    </row>
    <row r="8054" spans="1:6" x14ac:dyDescent="0.15">
      <c r="A8054" s="87" t="s">
        <v>12026</v>
      </c>
      <c r="B8054" s="91" t="s">
        <v>40122</v>
      </c>
      <c r="C8054" s="91" t="s">
        <v>40123</v>
      </c>
      <c r="D8054" s="91" t="s">
        <v>40124</v>
      </c>
      <c r="E8054" s="62" t="s">
        <v>31671</v>
      </c>
      <c r="F8054" s="62" t="s">
        <v>15760</v>
      </c>
    </row>
    <row r="8055" spans="1:6" x14ac:dyDescent="0.15">
      <c r="A8055" s="87" t="s">
        <v>10628</v>
      </c>
      <c r="B8055" s="91" t="s">
        <v>40125</v>
      </c>
      <c r="C8055" s="91" t="s">
        <v>40126</v>
      </c>
      <c r="D8055" s="91" t="s">
        <v>40127</v>
      </c>
      <c r="E8055" s="62" t="s">
        <v>31671</v>
      </c>
      <c r="F8055" s="62" t="s">
        <v>15760</v>
      </c>
    </row>
    <row r="8056" spans="1:6" x14ac:dyDescent="0.15">
      <c r="A8056" s="87" t="s">
        <v>11751</v>
      </c>
      <c r="B8056" s="91" t="s">
        <v>40128</v>
      </c>
      <c r="C8056" s="91" t="s">
        <v>40129</v>
      </c>
      <c r="D8056" s="91" t="s">
        <v>40130</v>
      </c>
      <c r="E8056" s="62" t="s">
        <v>31671</v>
      </c>
      <c r="F8056" s="62" t="s">
        <v>15760</v>
      </c>
    </row>
    <row r="8057" spans="1:6" x14ac:dyDescent="0.15">
      <c r="A8057" s="87" t="s">
        <v>8543</v>
      </c>
      <c r="B8057" s="91" t="s">
        <v>40131</v>
      </c>
      <c r="C8057" s="91" t="s">
        <v>40132</v>
      </c>
      <c r="D8057" s="91" t="s">
        <v>40133</v>
      </c>
      <c r="E8057" s="62" t="s">
        <v>31671</v>
      </c>
      <c r="F8057" s="62" t="s">
        <v>15760</v>
      </c>
    </row>
    <row r="8058" spans="1:6" x14ac:dyDescent="0.15">
      <c r="A8058" s="87" t="s">
        <v>8546</v>
      </c>
      <c r="B8058" s="91" t="s">
        <v>40134</v>
      </c>
      <c r="C8058" s="91" t="s">
        <v>40135</v>
      </c>
      <c r="D8058" s="91" t="s">
        <v>40136</v>
      </c>
      <c r="E8058" s="62" t="s">
        <v>31671</v>
      </c>
      <c r="F8058" s="62" t="s">
        <v>15760</v>
      </c>
    </row>
    <row r="8059" spans="1:6" x14ac:dyDescent="0.15">
      <c r="A8059" s="87" t="s">
        <v>10894</v>
      </c>
      <c r="B8059" s="91" t="s">
        <v>40137</v>
      </c>
      <c r="C8059" s="91" t="s">
        <v>40138</v>
      </c>
      <c r="D8059" s="91" t="s">
        <v>40139</v>
      </c>
      <c r="E8059" s="62" t="s">
        <v>31671</v>
      </c>
      <c r="F8059" s="62" t="s">
        <v>15760</v>
      </c>
    </row>
    <row r="8060" spans="1:6" x14ac:dyDescent="0.15">
      <c r="A8060" s="87" t="s">
        <v>11333</v>
      </c>
      <c r="B8060" s="91" t="s">
        <v>40140</v>
      </c>
      <c r="C8060" s="91" t="s">
        <v>40141</v>
      </c>
      <c r="D8060" s="91" t="s">
        <v>40142</v>
      </c>
      <c r="E8060" s="62" t="s">
        <v>31671</v>
      </c>
      <c r="F8060" s="62" t="s">
        <v>15760</v>
      </c>
    </row>
    <row r="8061" spans="1:6" x14ac:dyDescent="0.15">
      <c r="A8061" s="87" t="s">
        <v>12140</v>
      </c>
      <c r="B8061" s="91" t="s">
        <v>40143</v>
      </c>
      <c r="C8061" s="91" t="s">
        <v>40144</v>
      </c>
      <c r="D8061" s="91" t="s">
        <v>40145</v>
      </c>
      <c r="E8061" s="62" t="s">
        <v>31671</v>
      </c>
      <c r="F8061" s="62" t="s">
        <v>15760</v>
      </c>
    </row>
    <row r="8062" spans="1:6" x14ac:dyDescent="0.15">
      <c r="A8062" s="87" t="s">
        <v>8237</v>
      </c>
      <c r="B8062" s="91" t="s">
        <v>40146</v>
      </c>
      <c r="C8062" s="91" t="s">
        <v>40147</v>
      </c>
      <c r="D8062" s="91" t="s">
        <v>40148</v>
      </c>
      <c r="E8062" s="62" t="s">
        <v>31671</v>
      </c>
      <c r="F8062" s="62" t="s">
        <v>15760</v>
      </c>
    </row>
    <row r="8063" spans="1:6" x14ac:dyDescent="0.15">
      <c r="A8063" s="87" t="s">
        <v>10536</v>
      </c>
      <c r="B8063" s="91" t="s">
        <v>40149</v>
      </c>
      <c r="C8063" s="91" t="s">
        <v>40150</v>
      </c>
      <c r="D8063" s="91" t="s">
        <v>40151</v>
      </c>
      <c r="E8063" s="62" t="s">
        <v>31671</v>
      </c>
      <c r="F8063" s="62" t="s">
        <v>15760</v>
      </c>
    </row>
    <row r="8064" spans="1:6" x14ac:dyDescent="0.15">
      <c r="A8064" s="87" t="s">
        <v>11210</v>
      </c>
      <c r="B8064" s="91" t="s">
        <v>40152</v>
      </c>
      <c r="C8064" s="91" t="s">
        <v>40153</v>
      </c>
      <c r="D8064" s="91" t="s">
        <v>40154</v>
      </c>
      <c r="E8064" s="62" t="s">
        <v>31671</v>
      </c>
      <c r="F8064" s="62" t="s">
        <v>15760</v>
      </c>
    </row>
    <row r="8065" spans="1:6" x14ac:dyDescent="0.15">
      <c r="A8065" s="87" t="s">
        <v>11793</v>
      </c>
      <c r="B8065" s="91" t="s">
        <v>40155</v>
      </c>
      <c r="C8065" s="91" t="s">
        <v>40156</v>
      </c>
      <c r="D8065" s="91" t="s">
        <v>40157</v>
      </c>
      <c r="E8065" s="62" t="s">
        <v>31671</v>
      </c>
      <c r="F8065" s="62" t="s">
        <v>15760</v>
      </c>
    </row>
    <row r="8066" spans="1:6" x14ac:dyDescent="0.15">
      <c r="A8066" s="87" t="s">
        <v>9394</v>
      </c>
      <c r="B8066" s="91" t="s">
        <v>40158</v>
      </c>
      <c r="C8066" s="91" t="s">
        <v>40159</v>
      </c>
      <c r="D8066" s="91" t="s">
        <v>40160</v>
      </c>
      <c r="E8066" s="62" t="s">
        <v>31671</v>
      </c>
      <c r="F8066" s="62" t="s">
        <v>15760</v>
      </c>
    </row>
    <row r="8067" spans="1:6" x14ac:dyDescent="0.15">
      <c r="A8067" s="87" t="s">
        <v>9594</v>
      </c>
      <c r="B8067" s="91" t="s">
        <v>40161</v>
      </c>
      <c r="C8067" s="91" t="s">
        <v>40162</v>
      </c>
      <c r="D8067" s="91" t="s">
        <v>40163</v>
      </c>
      <c r="E8067" s="62" t="s">
        <v>31671</v>
      </c>
      <c r="F8067" s="62" t="s">
        <v>15760</v>
      </c>
    </row>
    <row r="8068" spans="1:6" x14ac:dyDescent="0.15">
      <c r="A8068" s="87" t="s">
        <v>12514</v>
      </c>
      <c r="B8068" s="91" t="s">
        <v>40164</v>
      </c>
      <c r="C8068" s="91" t="s">
        <v>40165</v>
      </c>
      <c r="D8068" s="91" t="s">
        <v>40166</v>
      </c>
      <c r="E8068" s="62" t="s">
        <v>31671</v>
      </c>
      <c r="F8068" s="62" t="s">
        <v>15760</v>
      </c>
    </row>
    <row r="8069" spans="1:6" x14ac:dyDescent="0.15">
      <c r="A8069" s="87" t="s">
        <v>8926</v>
      </c>
      <c r="B8069" s="91" t="s">
        <v>40167</v>
      </c>
      <c r="C8069" s="91" t="s">
        <v>40168</v>
      </c>
      <c r="D8069" s="91" t="s">
        <v>40169</v>
      </c>
      <c r="E8069" s="62" t="s">
        <v>31671</v>
      </c>
      <c r="F8069" s="62" t="s">
        <v>15760</v>
      </c>
    </row>
    <row r="8070" spans="1:6" x14ac:dyDescent="0.15">
      <c r="A8070" s="87" t="s">
        <v>10741</v>
      </c>
      <c r="B8070" s="91" t="s">
        <v>40170</v>
      </c>
      <c r="C8070" s="91" t="s">
        <v>40171</v>
      </c>
      <c r="D8070" s="91" t="s">
        <v>40172</v>
      </c>
      <c r="E8070" s="62" t="s">
        <v>31671</v>
      </c>
      <c r="F8070" s="62" t="s">
        <v>15760</v>
      </c>
    </row>
    <row r="8071" spans="1:6" x14ac:dyDescent="0.15">
      <c r="A8071" s="87" t="s">
        <v>8330</v>
      </c>
      <c r="B8071" s="91" t="s">
        <v>40173</v>
      </c>
      <c r="C8071" s="91" t="s">
        <v>40174</v>
      </c>
      <c r="D8071" s="91" t="s">
        <v>40175</v>
      </c>
      <c r="E8071" s="62" t="s">
        <v>31671</v>
      </c>
      <c r="F8071" s="62" t="s">
        <v>15760</v>
      </c>
    </row>
    <row r="8072" spans="1:6" x14ac:dyDescent="0.15">
      <c r="A8072" s="87" t="s">
        <v>11724</v>
      </c>
      <c r="B8072" s="91" t="s">
        <v>40176</v>
      </c>
      <c r="C8072" s="91" t="s">
        <v>40177</v>
      </c>
      <c r="D8072" s="91" t="s">
        <v>40178</v>
      </c>
      <c r="E8072" s="62" t="s">
        <v>31671</v>
      </c>
      <c r="F8072" s="62" t="s">
        <v>15760</v>
      </c>
    </row>
    <row r="8073" spans="1:6" x14ac:dyDescent="0.15">
      <c r="A8073" s="87" t="s">
        <v>9043</v>
      </c>
      <c r="B8073" s="91" t="s">
        <v>40179</v>
      </c>
      <c r="C8073" s="91" t="s">
        <v>40180</v>
      </c>
      <c r="D8073" s="91" t="s">
        <v>40181</v>
      </c>
      <c r="E8073" s="62" t="s">
        <v>31671</v>
      </c>
      <c r="F8073" s="62" t="s">
        <v>15760</v>
      </c>
    </row>
    <row r="8074" spans="1:6" x14ac:dyDescent="0.15">
      <c r="A8074" s="87" t="s">
        <v>9678</v>
      </c>
      <c r="B8074" s="91" t="s">
        <v>40182</v>
      </c>
      <c r="C8074" s="91" t="s">
        <v>40183</v>
      </c>
      <c r="D8074" s="91" t="s">
        <v>40184</v>
      </c>
      <c r="E8074" s="62" t="s">
        <v>31671</v>
      </c>
      <c r="F8074" s="62" t="s">
        <v>15760</v>
      </c>
    </row>
    <row r="8075" spans="1:6" x14ac:dyDescent="0.15">
      <c r="A8075" s="87" t="s">
        <v>10804</v>
      </c>
      <c r="B8075" s="91" t="s">
        <v>40185</v>
      </c>
      <c r="C8075" s="91" t="s">
        <v>40186</v>
      </c>
      <c r="D8075" s="91" t="s">
        <v>40187</v>
      </c>
      <c r="E8075" s="62" t="s">
        <v>31671</v>
      </c>
      <c r="F8075" s="62" t="s">
        <v>15760</v>
      </c>
    </row>
    <row r="8076" spans="1:6" x14ac:dyDescent="0.15">
      <c r="A8076" s="87" t="s">
        <v>10259</v>
      </c>
      <c r="B8076" s="91" t="s">
        <v>40188</v>
      </c>
      <c r="C8076" s="91" t="s">
        <v>40189</v>
      </c>
      <c r="D8076" s="91" t="s">
        <v>40190</v>
      </c>
      <c r="E8076" s="62" t="s">
        <v>31671</v>
      </c>
      <c r="F8076" s="62" t="s">
        <v>15760</v>
      </c>
    </row>
    <row r="8077" spans="1:6" x14ac:dyDescent="0.15">
      <c r="A8077" s="87" t="s">
        <v>9127</v>
      </c>
      <c r="B8077" s="91" t="s">
        <v>40191</v>
      </c>
      <c r="C8077" s="91" t="s">
        <v>40192</v>
      </c>
      <c r="D8077" s="91" t="s">
        <v>40193</v>
      </c>
      <c r="E8077" s="62" t="s">
        <v>31671</v>
      </c>
      <c r="F8077" s="62" t="s">
        <v>15760</v>
      </c>
    </row>
    <row r="8078" spans="1:6" x14ac:dyDescent="0.15">
      <c r="A8078" s="87" t="s">
        <v>10205</v>
      </c>
      <c r="B8078" s="91" t="s">
        <v>40194</v>
      </c>
      <c r="C8078" s="91" t="s">
        <v>40195</v>
      </c>
      <c r="D8078" s="91" t="s">
        <v>40196</v>
      </c>
      <c r="E8078" s="62" t="s">
        <v>31671</v>
      </c>
      <c r="F8078" s="62" t="s">
        <v>15760</v>
      </c>
    </row>
    <row r="8079" spans="1:6" x14ac:dyDescent="0.15">
      <c r="A8079" s="87" t="s">
        <v>10011</v>
      </c>
      <c r="B8079" s="91" t="s">
        <v>40197</v>
      </c>
      <c r="C8079" s="91" t="s">
        <v>40198</v>
      </c>
      <c r="D8079" s="91" t="s">
        <v>40199</v>
      </c>
      <c r="E8079" s="62" t="s">
        <v>31671</v>
      </c>
      <c r="F8079" s="62" t="s">
        <v>15760</v>
      </c>
    </row>
    <row r="8080" spans="1:6" x14ac:dyDescent="0.15">
      <c r="A8080" s="87" t="s">
        <v>11607</v>
      </c>
      <c r="B8080" s="91" t="s">
        <v>40200</v>
      </c>
      <c r="C8080" s="91" t="s">
        <v>40201</v>
      </c>
      <c r="D8080" s="91" t="s">
        <v>40202</v>
      </c>
      <c r="E8080" s="62" t="s">
        <v>31671</v>
      </c>
      <c r="F8080" s="62" t="s">
        <v>15760</v>
      </c>
    </row>
    <row r="8081" spans="1:6" x14ac:dyDescent="0.15">
      <c r="A8081" s="87" t="s">
        <v>9969</v>
      </c>
      <c r="B8081" s="91" t="s">
        <v>40203</v>
      </c>
      <c r="C8081" s="91" t="s">
        <v>40204</v>
      </c>
      <c r="D8081" s="91" t="s">
        <v>40205</v>
      </c>
      <c r="E8081" s="62" t="s">
        <v>31671</v>
      </c>
      <c r="F8081" s="62" t="s">
        <v>15760</v>
      </c>
    </row>
    <row r="8082" spans="1:6" x14ac:dyDescent="0.15">
      <c r="A8082" s="87" t="s">
        <v>9606</v>
      </c>
      <c r="B8082" s="91" t="s">
        <v>40206</v>
      </c>
      <c r="C8082" s="91" t="s">
        <v>40207</v>
      </c>
      <c r="D8082" s="91" t="s">
        <v>40208</v>
      </c>
      <c r="E8082" s="62" t="s">
        <v>31671</v>
      </c>
      <c r="F8082" s="62" t="s">
        <v>15760</v>
      </c>
    </row>
    <row r="8083" spans="1:6" x14ac:dyDescent="0.15">
      <c r="A8083" s="87" t="s">
        <v>12256</v>
      </c>
      <c r="B8083" s="91" t="s">
        <v>40209</v>
      </c>
      <c r="C8083" s="91" t="s">
        <v>40210</v>
      </c>
      <c r="D8083" s="91" t="s">
        <v>40211</v>
      </c>
      <c r="E8083" s="62" t="s">
        <v>31671</v>
      </c>
      <c r="F8083" s="62" t="s">
        <v>15760</v>
      </c>
    </row>
    <row r="8084" spans="1:6" x14ac:dyDescent="0.15">
      <c r="A8084" s="87" t="s">
        <v>11548</v>
      </c>
      <c r="B8084" s="91" t="s">
        <v>40212</v>
      </c>
      <c r="C8084" s="91" t="s">
        <v>40213</v>
      </c>
      <c r="D8084" s="91" t="s">
        <v>40214</v>
      </c>
      <c r="E8084" s="62" t="s">
        <v>31671</v>
      </c>
      <c r="F8084" s="62" t="s">
        <v>15760</v>
      </c>
    </row>
    <row r="8085" spans="1:6" x14ac:dyDescent="0.15">
      <c r="A8085" s="87" t="s">
        <v>10034</v>
      </c>
      <c r="B8085" s="91" t="s">
        <v>40215</v>
      </c>
      <c r="C8085" s="91" t="s">
        <v>40216</v>
      </c>
      <c r="D8085" s="91" t="s">
        <v>40217</v>
      </c>
      <c r="E8085" s="62" t="s">
        <v>31671</v>
      </c>
      <c r="F8085" s="62" t="s">
        <v>15760</v>
      </c>
    </row>
    <row r="8086" spans="1:6" x14ac:dyDescent="0.15">
      <c r="A8086" s="87" t="s">
        <v>9639</v>
      </c>
      <c r="B8086" s="91" t="s">
        <v>40218</v>
      </c>
      <c r="C8086" s="91" t="s">
        <v>40219</v>
      </c>
      <c r="D8086" s="91" t="s">
        <v>40220</v>
      </c>
      <c r="E8086" s="62" t="s">
        <v>31671</v>
      </c>
      <c r="F8086" s="62" t="s">
        <v>15760</v>
      </c>
    </row>
    <row r="8087" spans="1:6" x14ac:dyDescent="0.15">
      <c r="A8087" s="87" t="s">
        <v>8375</v>
      </c>
      <c r="B8087" s="91" t="s">
        <v>40221</v>
      </c>
      <c r="C8087" s="91" t="s">
        <v>40222</v>
      </c>
      <c r="D8087" s="91" t="s">
        <v>40223</v>
      </c>
      <c r="E8087" s="62" t="s">
        <v>31671</v>
      </c>
      <c r="F8087" s="62" t="s">
        <v>15760</v>
      </c>
    </row>
    <row r="8088" spans="1:6" x14ac:dyDescent="0.15">
      <c r="A8088" s="87" t="s">
        <v>8429</v>
      </c>
      <c r="B8088" s="91" t="s">
        <v>40224</v>
      </c>
      <c r="C8088" s="91" t="s">
        <v>40225</v>
      </c>
      <c r="D8088" s="91" t="s">
        <v>40226</v>
      </c>
      <c r="E8088" s="62" t="s">
        <v>31671</v>
      </c>
      <c r="F8088" s="62" t="s">
        <v>15760</v>
      </c>
    </row>
    <row r="8089" spans="1:6" x14ac:dyDescent="0.15">
      <c r="A8089" s="87" t="s">
        <v>9013</v>
      </c>
      <c r="B8089" s="91" t="s">
        <v>40227</v>
      </c>
      <c r="C8089" s="91" t="s">
        <v>40228</v>
      </c>
      <c r="D8089" s="91" t="s">
        <v>40229</v>
      </c>
      <c r="E8089" s="62" t="s">
        <v>31671</v>
      </c>
      <c r="F8089" s="62" t="s">
        <v>15760</v>
      </c>
    </row>
    <row r="8090" spans="1:6" x14ac:dyDescent="0.15">
      <c r="A8090" s="87" t="s">
        <v>10017</v>
      </c>
      <c r="B8090" s="91" t="s">
        <v>40230</v>
      </c>
      <c r="C8090" s="91" t="s">
        <v>40231</v>
      </c>
      <c r="D8090" s="91" t="s">
        <v>40232</v>
      </c>
      <c r="E8090" s="62" t="s">
        <v>31671</v>
      </c>
      <c r="F8090" s="62" t="s">
        <v>15760</v>
      </c>
    </row>
    <row r="8091" spans="1:6" x14ac:dyDescent="0.15">
      <c r="A8091" s="87" t="s">
        <v>9825</v>
      </c>
      <c r="B8091" s="91" t="s">
        <v>40233</v>
      </c>
      <c r="C8091" s="91" t="s">
        <v>40234</v>
      </c>
      <c r="D8091" s="91" t="s">
        <v>40235</v>
      </c>
      <c r="E8091" s="62" t="s">
        <v>31671</v>
      </c>
      <c r="F8091" s="62" t="s">
        <v>15760</v>
      </c>
    </row>
    <row r="8092" spans="1:6" x14ac:dyDescent="0.15">
      <c r="A8092" s="87" t="s">
        <v>9543</v>
      </c>
      <c r="B8092" s="91" t="s">
        <v>40236</v>
      </c>
      <c r="C8092" s="91" t="s">
        <v>40237</v>
      </c>
      <c r="D8092" s="91" t="s">
        <v>40238</v>
      </c>
      <c r="E8092" s="62" t="s">
        <v>31671</v>
      </c>
      <c r="F8092" s="62" t="s">
        <v>15760</v>
      </c>
    </row>
    <row r="8093" spans="1:6" x14ac:dyDescent="0.15">
      <c r="A8093" s="87" t="s">
        <v>8483</v>
      </c>
      <c r="B8093" s="91" t="s">
        <v>40239</v>
      </c>
      <c r="C8093" s="91" t="s">
        <v>40240</v>
      </c>
      <c r="D8093" s="91" t="s">
        <v>40241</v>
      </c>
      <c r="E8093" s="62" t="s">
        <v>31671</v>
      </c>
      <c r="F8093" s="62" t="s">
        <v>15760</v>
      </c>
    </row>
    <row r="8094" spans="1:6" x14ac:dyDescent="0.15">
      <c r="A8094" s="87" t="s">
        <v>10843</v>
      </c>
      <c r="B8094" s="91" t="s">
        <v>40242</v>
      </c>
      <c r="C8094" s="91" t="s">
        <v>40243</v>
      </c>
      <c r="D8094" s="91" t="s">
        <v>40244</v>
      </c>
      <c r="E8094" s="62" t="s">
        <v>31671</v>
      </c>
      <c r="F8094" s="62" t="s">
        <v>15760</v>
      </c>
    </row>
    <row r="8095" spans="1:6" x14ac:dyDescent="0.15">
      <c r="A8095" s="87" t="s">
        <v>9483</v>
      </c>
      <c r="B8095" s="91" t="s">
        <v>40245</v>
      </c>
      <c r="C8095" s="91" t="s">
        <v>40246</v>
      </c>
      <c r="D8095" s="91" t="s">
        <v>40247</v>
      </c>
      <c r="E8095" s="62" t="s">
        <v>31671</v>
      </c>
      <c r="F8095" s="62" t="s">
        <v>15760</v>
      </c>
    </row>
    <row r="8096" spans="1:6" x14ac:dyDescent="0.15">
      <c r="A8096" s="87" t="s">
        <v>9987</v>
      </c>
      <c r="B8096" s="91" t="s">
        <v>40248</v>
      </c>
      <c r="C8096" s="91" t="s">
        <v>40249</v>
      </c>
      <c r="D8096" s="91" t="s">
        <v>40250</v>
      </c>
      <c r="E8096" s="62" t="s">
        <v>31671</v>
      </c>
      <c r="F8096" s="62" t="s">
        <v>15760</v>
      </c>
    </row>
    <row r="8097" spans="1:6" x14ac:dyDescent="0.15">
      <c r="A8097" s="87" t="s">
        <v>9585</v>
      </c>
      <c r="B8097" s="91" t="s">
        <v>40251</v>
      </c>
      <c r="C8097" s="91" t="s">
        <v>40252</v>
      </c>
      <c r="D8097" s="91" t="s">
        <v>40253</v>
      </c>
      <c r="E8097" s="62" t="s">
        <v>31671</v>
      </c>
      <c r="F8097" s="62" t="s">
        <v>15760</v>
      </c>
    </row>
    <row r="8098" spans="1:6" x14ac:dyDescent="0.15">
      <c r="A8098" s="87" t="s">
        <v>9492</v>
      </c>
      <c r="B8098" s="91" t="s">
        <v>40254</v>
      </c>
      <c r="C8098" s="91" t="s">
        <v>40255</v>
      </c>
      <c r="D8098" s="91" t="s">
        <v>40256</v>
      </c>
      <c r="E8098" s="62" t="s">
        <v>31671</v>
      </c>
      <c r="F8098" s="62" t="s">
        <v>15760</v>
      </c>
    </row>
    <row r="8099" spans="1:6" x14ac:dyDescent="0.15">
      <c r="A8099" s="87" t="s">
        <v>8570</v>
      </c>
      <c r="B8099" s="91" t="s">
        <v>40257</v>
      </c>
      <c r="C8099" s="91" t="s">
        <v>40258</v>
      </c>
      <c r="D8099" s="91" t="s">
        <v>40259</v>
      </c>
      <c r="E8099" s="62" t="s">
        <v>31671</v>
      </c>
      <c r="F8099" s="62" t="s">
        <v>15760</v>
      </c>
    </row>
    <row r="8100" spans="1:6" x14ac:dyDescent="0.15">
      <c r="A8100" s="87" t="s">
        <v>8794</v>
      </c>
      <c r="B8100" s="91" t="s">
        <v>40260</v>
      </c>
      <c r="C8100" s="91" t="s">
        <v>40261</v>
      </c>
      <c r="D8100" s="91" t="s">
        <v>40262</v>
      </c>
      <c r="E8100" s="62" t="s">
        <v>31671</v>
      </c>
      <c r="F8100" s="62" t="s">
        <v>15760</v>
      </c>
    </row>
    <row r="8101" spans="1:6" x14ac:dyDescent="0.15">
      <c r="A8101" s="87" t="s">
        <v>9792</v>
      </c>
      <c r="B8101" s="91" t="s">
        <v>40263</v>
      </c>
      <c r="C8101" s="91" t="s">
        <v>40264</v>
      </c>
      <c r="D8101" s="91" t="s">
        <v>40265</v>
      </c>
      <c r="E8101" s="62" t="s">
        <v>31671</v>
      </c>
      <c r="F8101" s="62" t="s">
        <v>15760</v>
      </c>
    </row>
    <row r="8102" spans="1:6" x14ac:dyDescent="0.15">
      <c r="A8102" s="87" t="s">
        <v>10593</v>
      </c>
      <c r="B8102" s="91" t="s">
        <v>40266</v>
      </c>
      <c r="C8102" s="91" t="s">
        <v>40267</v>
      </c>
      <c r="D8102" s="91" t="s">
        <v>40268</v>
      </c>
      <c r="E8102" s="62" t="s">
        <v>31671</v>
      </c>
      <c r="F8102" s="62" t="s">
        <v>15760</v>
      </c>
    </row>
    <row r="8103" spans="1:6" x14ac:dyDescent="0.15">
      <c r="A8103" s="87" t="s">
        <v>11327</v>
      </c>
      <c r="B8103" s="91" t="s">
        <v>40269</v>
      </c>
      <c r="C8103" s="91" t="s">
        <v>40270</v>
      </c>
      <c r="D8103" s="91" t="s">
        <v>40271</v>
      </c>
      <c r="E8103" s="62" t="s">
        <v>31671</v>
      </c>
      <c r="F8103" s="62" t="s">
        <v>15760</v>
      </c>
    </row>
    <row r="8104" spans="1:6" x14ac:dyDescent="0.15">
      <c r="A8104" s="87" t="s">
        <v>10413</v>
      </c>
      <c r="B8104" s="91" t="s">
        <v>40272</v>
      </c>
      <c r="C8104" s="91" t="s">
        <v>40273</v>
      </c>
      <c r="D8104" s="91" t="s">
        <v>40274</v>
      </c>
      <c r="E8104" s="62" t="s">
        <v>31671</v>
      </c>
      <c r="F8104" s="62" t="s">
        <v>15760</v>
      </c>
    </row>
    <row r="8105" spans="1:6" x14ac:dyDescent="0.15">
      <c r="A8105" s="87" t="s">
        <v>8243</v>
      </c>
      <c r="B8105" s="91" t="s">
        <v>40275</v>
      </c>
      <c r="C8105" s="91" t="s">
        <v>40276</v>
      </c>
      <c r="D8105" s="91" t="s">
        <v>40277</v>
      </c>
      <c r="E8105" s="62" t="s">
        <v>31671</v>
      </c>
      <c r="F8105" s="62" t="s">
        <v>15760</v>
      </c>
    </row>
    <row r="8106" spans="1:6" x14ac:dyDescent="0.15">
      <c r="A8106" s="87" t="s">
        <v>10756</v>
      </c>
      <c r="B8106" s="91" t="s">
        <v>40278</v>
      </c>
      <c r="C8106" s="91" t="s">
        <v>40279</v>
      </c>
      <c r="D8106" s="91" t="s">
        <v>40280</v>
      </c>
      <c r="E8106" s="62" t="s">
        <v>31671</v>
      </c>
      <c r="F8106" s="62" t="s">
        <v>15760</v>
      </c>
    </row>
    <row r="8107" spans="1:6" x14ac:dyDescent="0.15">
      <c r="A8107" s="87" t="s">
        <v>8597</v>
      </c>
      <c r="B8107" s="91" t="s">
        <v>40281</v>
      </c>
      <c r="C8107" s="91" t="s">
        <v>40282</v>
      </c>
      <c r="D8107" s="91" t="s">
        <v>40283</v>
      </c>
      <c r="E8107" s="62" t="s">
        <v>31671</v>
      </c>
      <c r="F8107" s="62" t="s">
        <v>15760</v>
      </c>
    </row>
    <row r="8108" spans="1:6" x14ac:dyDescent="0.15">
      <c r="A8108" s="87" t="s">
        <v>8779</v>
      </c>
      <c r="B8108" s="91" t="s">
        <v>40284</v>
      </c>
      <c r="C8108" s="91" t="s">
        <v>40285</v>
      </c>
      <c r="D8108" s="91" t="s">
        <v>40286</v>
      </c>
      <c r="E8108" s="62" t="s">
        <v>31671</v>
      </c>
      <c r="F8108" s="62" t="s">
        <v>15760</v>
      </c>
    </row>
    <row r="8109" spans="1:6" x14ac:dyDescent="0.15">
      <c r="A8109" s="87" t="s">
        <v>10605</v>
      </c>
      <c r="B8109" s="91" t="s">
        <v>40287</v>
      </c>
      <c r="C8109" s="91" t="s">
        <v>40288</v>
      </c>
      <c r="D8109" s="91" t="s">
        <v>40289</v>
      </c>
      <c r="E8109" s="62" t="s">
        <v>31671</v>
      </c>
      <c r="F8109" s="62" t="s">
        <v>15760</v>
      </c>
    </row>
    <row r="8110" spans="1:6" x14ac:dyDescent="0.15">
      <c r="A8110" s="87" t="s">
        <v>11637</v>
      </c>
      <c r="B8110" s="91" t="s">
        <v>40290</v>
      </c>
      <c r="C8110" s="91" t="s">
        <v>40291</v>
      </c>
      <c r="D8110" s="91" t="s">
        <v>40292</v>
      </c>
      <c r="E8110" s="62" t="s">
        <v>31671</v>
      </c>
      <c r="F8110" s="62" t="s">
        <v>15760</v>
      </c>
    </row>
    <row r="8111" spans="1:6" x14ac:dyDescent="0.15">
      <c r="A8111" s="87" t="s">
        <v>8336</v>
      </c>
      <c r="B8111" s="91" t="s">
        <v>40293</v>
      </c>
      <c r="C8111" s="91" t="s">
        <v>40294</v>
      </c>
      <c r="D8111" s="91" t="s">
        <v>40295</v>
      </c>
      <c r="E8111" s="62" t="s">
        <v>31671</v>
      </c>
      <c r="F8111" s="62" t="s">
        <v>15760</v>
      </c>
    </row>
    <row r="8112" spans="1:6" x14ac:dyDescent="0.15">
      <c r="A8112" s="87" t="s">
        <v>11536</v>
      </c>
      <c r="B8112" s="91" t="s">
        <v>40296</v>
      </c>
      <c r="C8112" s="91" t="s">
        <v>40297</v>
      </c>
      <c r="D8112" s="91" t="s">
        <v>40298</v>
      </c>
      <c r="E8112" s="62" t="s">
        <v>31671</v>
      </c>
      <c r="F8112" s="62" t="s">
        <v>15760</v>
      </c>
    </row>
    <row r="8113" spans="1:6" x14ac:dyDescent="0.15">
      <c r="A8113" s="87" t="s">
        <v>12394</v>
      </c>
      <c r="B8113" s="91" t="s">
        <v>40299</v>
      </c>
      <c r="C8113" s="91" t="s">
        <v>40300</v>
      </c>
      <c r="D8113" s="91" t="s">
        <v>40301</v>
      </c>
      <c r="E8113" s="62" t="s">
        <v>31671</v>
      </c>
      <c r="F8113" s="62" t="s">
        <v>15760</v>
      </c>
    </row>
    <row r="8114" spans="1:6" x14ac:dyDescent="0.15">
      <c r="A8114" s="87" t="s">
        <v>10250</v>
      </c>
      <c r="B8114" s="91" t="s">
        <v>40302</v>
      </c>
      <c r="C8114" s="91" t="s">
        <v>40303</v>
      </c>
      <c r="D8114" s="91" t="s">
        <v>40304</v>
      </c>
      <c r="E8114" s="62" t="s">
        <v>31671</v>
      </c>
      <c r="F8114" s="62" t="s">
        <v>15760</v>
      </c>
    </row>
    <row r="8115" spans="1:6" x14ac:dyDescent="0.15">
      <c r="A8115" s="87" t="s">
        <v>10789</v>
      </c>
      <c r="B8115" s="91" t="s">
        <v>40305</v>
      </c>
      <c r="C8115" s="91" t="s">
        <v>40306</v>
      </c>
      <c r="D8115" s="91" t="s">
        <v>40307</v>
      </c>
      <c r="E8115" s="62" t="s">
        <v>31671</v>
      </c>
      <c r="F8115" s="62" t="s">
        <v>15760</v>
      </c>
    </row>
    <row r="8116" spans="1:6" x14ac:dyDescent="0.15">
      <c r="A8116" s="87" t="s">
        <v>8785</v>
      </c>
      <c r="B8116" s="91" t="s">
        <v>40308</v>
      </c>
      <c r="C8116" s="91" t="s">
        <v>40309</v>
      </c>
      <c r="D8116" s="91" t="s">
        <v>40310</v>
      </c>
      <c r="E8116" s="62" t="s">
        <v>31671</v>
      </c>
      <c r="F8116" s="62" t="s">
        <v>15760</v>
      </c>
    </row>
    <row r="8117" spans="1:6" x14ac:dyDescent="0.15">
      <c r="A8117" s="87" t="s">
        <v>11219</v>
      </c>
      <c r="B8117" s="91" t="s">
        <v>40311</v>
      </c>
      <c r="C8117" s="91" t="s">
        <v>40312</v>
      </c>
      <c r="D8117" s="91" t="s">
        <v>40313</v>
      </c>
      <c r="E8117" s="62" t="s">
        <v>31671</v>
      </c>
      <c r="F8117" s="62" t="s">
        <v>15760</v>
      </c>
    </row>
    <row r="8118" spans="1:6" x14ac:dyDescent="0.15">
      <c r="A8118" s="87" t="s">
        <v>9795</v>
      </c>
      <c r="B8118" s="91" t="s">
        <v>40314</v>
      </c>
      <c r="C8118" s="91" t="s">
        <v>40315</v>
      </c>
      <c r="D8118" s="91" t="s">
        <v>40316</v>
      </c>
      <c r="E8118" s="62" t="s">
        <v>31671</v>
      </c>
      <c r="F8118" s="62" t="s">
        <v>15760</v>
      </c>
    </row>
    <row r="8119" spans="1:6" x14ac:dyDescent="0.15">
      <c r="A8119" s="87" t="s">
        <v>10031</v>
      </c>
      <c r="B8119" s="91" t="s">
        <v>40317</v>
      </c>
      <c r="C8119" s="91" t="s">
        <v>40318</v>
      </c>
      <c r="D8119" s="91" t="s">
        <v>40319</v>
      </c>
      <c r="E8119" s="62" t="s">
        <v>31671</v>
      </c>
      <c r="F8119" s="62" t="s">
        <v>15760</v>
      </c>
    </row>
    <row r="8120" spans="1:6" x14ac:dyDescent="0.15">
      <c r="A8120" s="87" t="s">
        <v>9672</v>
      </c>
      <c r="B8120" s="91" t="s">
        <v>40320</v>
      </c>
      <c r="C8120" s="91" t="s">
        <v>40321</v>
      </c>
      <c r="D8120" s="91" t="s">
        <v>40322</v>
      </c>
      <c r="E8120" s="62" t="s">
        <v>31671</v>
      </c>
      <c r="F8120" s="62" t="s">
        <v>15760</v>
      </c>
    </row>
    <row r="8121" spans="1:6" x14ac:dyDescent="0.15">
      <c r="A8121" s="87" t="s">
        <v>11566</v>
      </c>
      <c r="B8121" s="91" t="s">
        <v>40323</v>
      </c>
      <c r="C8121" s="91" t="s">
        <v>40324</v>
      </c>
      <c r="D8121" s="91" t="s">
        <v>40325</v>
      </c>
      <c r="E8121" s="62" t="s">
        <v>31671</v>
      </c>
      <c r="F8121" s="62" t="s">
        <v>15760</v>
      </c>
    </row>
    <row r="8122" spans="1:6" x14ac:dyDescent="0.15">
      <c r="A8122" s="87" t="s">
        <v>11829</v>
      </c>
      <c r="B8122" s="91" t="s">
        <v>40326</v>
      </c>
      <c r="C8122" s="91" t="s">
        <v>40327</v>
      </c>
      <c r="D8122" s="91" t="s">
        <v>40328</v>
      </c>
      <c r="E8122" s="62" t="s">
        <v>31671</v>
      </c>
      <c r="F8122" s="62" t="s">
        <v>15760</v>
      </c>
    </row>
    <row r="8123" spans="1:6" x14ac:dyDescent="0.15">
      <c r="A8123" s="87" t="s">
        <v>11303</v>
      </c>
      <c r="B8123" s="91" t="s">
        <v>40329</v>
      </c>
      <c r="C8123" s="91" t="s">
        <v>40330</v>
      </c>
      <c r="D8123" s="91" t="s">
        <v>40331</v>
      </c>
      <c r="E8123" s="62" t="s">
        <v>31671</v>
      </c>
      <c r="F8123" s="62" t="s">
        <v>15760</v>
      </c>
    </row>
    <row r="8124" spans="1:6" x14ac:dyDescent="0.15">
      <c r="A8124" s="87" t="s">
        <v>11246</v>
      </c>
      <c r="B8124" s="91" t="s">
        <v>40332</v>
      </c>
      <c r="C8124" s="91" t="s">
        <v>40333</v>
      </c>
      <c r="D8124" s="91" t="s">
        <v>40334</v>
      </c>
      <c r="E8124" s="62" t="s">
        <v>31671</v>
      </c>
      <c r="F8124" s="62" t="s">
        <v>15760</v>
      </c>
    </row>
    <row r="8125" spans="1:6" x14ac:dyDescent="0.15">
      <c r="A8125" s="87" t="s">
        <v>10238</v>
      </c>
      <c r="B8125" s="91" t="s">
        <v>40335</v>
      </c>
      <c r="C8125" s="91" t="s">
        <v>40336</v>
      </c>
      <c r="D8125" s="91" t="s">
        <v>40337</v>
      </c>
      <c r="E8125" s="62" t="s">
        <v>31671</v>
      </c>
      <c r="F8125" s="62" t="s">
        <v>15760</v>
      </c>
    </row>
    <row r="8126" spans="1:6" x14ac:dyDescent="0.15">
      <c r="A8126" s="87" t="s">
        <v>11775</v>
      </c>
      <c r="B8126" s="91" t="s">
        <v>40338</v>
      </c>
      <c r="C8126" s="91" t="s">
        <v>40339</v>
      </c>
      <c r="D8126" s="91" t="s">
        <v>40340</v>
      </c>
      <c r="E8126" s="62" t="s">
        <v>31671</v>
      </c>
      <c r="F8126" s="62" t="s">
        <v>15760</v>
      </c>
    </row>
    <row r="8127" spans="1:6" x14ac:dyDescent="0.15">
      <c r="A8127" s="87" t="s">
        <v>11312</v>
      </c>
      <c r="B8127" s="91" t="s">
        <v>40341</v>
      </c>
      <c r="C8127" s="91" t="s">
        <v>40342</v>
      </c>
      <c r="D8127" s="91" t="s">
        <v>40343</v>
      </c>
      <c r="E8127" s="62" t="s">
        <v>31671</v>
      </c>
      <c r="F8127" s="62" t="s">
        <v>15760</v>
      </c>
    </row>
    <row r="8128" spans="1:6" x14ac:dyDescent="0.15">
      <c r="A8128" s="87" t="s">
        <v>10599</v>
      </c>
      <c r="B8128" s="91" t="s">
        <v>40344</v>
      </c>
      <c r="C8128" s="91" t="s">
        <v>40345</v>
      </c>
      <c r="D8128" s="91" t="s">
        <v>40346</v>
      </c>
      <c r="E8128" s="62" t="s">
        <v>31671</v>
      </c>
      <c r="F8128" s="62" t="s">
        <v>15760</v>
      </c>
    </row>
    <row r="8129" spans="1:6" x14ac:dyDescent="0.15">
      <c r="A8129" s="87" t="s">
        <v>11479</v>
      </c>
      <c r="B8129" s="91" t="s">
        <v>40347</v>
      </c>
      <c r="C8129" s="91" t="s">
        <v>40348</v>
      </c>
      <c r="D8129" s="91" t="s">
        <v>40349</v>
      </c>
      <c r="E8129" s="62" t="s">
        <v>31671</v>
      </c>
      <c r="F8129" s="62" t="s">
        <v>15760</v>
      </c>
    </row>
    <row r="8130" spans="1:6" x14ac:dyDescent="0.15">
      <c r="A8130" s="87" t="s">
        <v>8752</v>
      </c>
      <c r="B8130" s="91" t="s">
        <v>40350</v>
      </c>
      <c r="C8130" s="91" t="s">
        <v>40351</v>
      </c>
      <c r="D8130" s="91" t="s">
        <v>40352</v>
      </c>
      <c r="E8130" s="62" t="s">
        <v>31671</v>
      </c>
      <c r="F8130" s="62" t="s">
        <v>15760</v>
      </c>
    </row>
    <row r="8131" spans="1:6" x14ac:dyDescent="0.15">
      <c r="A8131" s="87" t="s">
        <v>12163</v>
      </c>
      <c r="B8131" s="91" t="s">
        <v>40353</v>
      </c>
      <c r="C8131" s="91" t="s">
        <v>40354</v>
      </c>
      <c r="D8131" s="91" t="s">
        <v>40355</v>
      </c>
      <c r="E8131" s="62" t="s">
        <v>31671</v>
      </c>
      <c r="F8131" s="62" t="s">
        <v>15760</v>
      </c>
    </row>
    <row r="8132" spans="1:6" x14ac:dyDescent="0.15">
      <c r="A8132" s="87" t="s">
        <v>9627</v>
      </c>
      <c r="B8132" s="91" t="s">
        <v>40356</v>
      </c>
      <c r="C8132" s="91" t="s">
        <v>40357</v>
      </c>
      <c r="D8132" s="91" t="s">
        <v>40358</v>
      </c>
      <c r="E8132" s="62" t="s">
        <v>31671</v>
      </c>
      <c r="F8132" s="62" t="s">
        <v>15760</v>
      </c>
    </row>
    <row r="8133" spans="1:6" x14ac:dyDescent="0.15">
      <c r="A8133" s="87" t="s">
        <v>10608</v>
      </c>
      <c r="B8133" s="91" t="s">
        <v>40359</v>
      </c>
      <c r="C8133" s="91" t="s">
        <v>40360</v>
      </c>
      <c r="D8133" s="91" t="s">
        <v>40361</v>
      </c>
      <c r="E8133" s="62" t="s">
        <v>31671</v>
      </c>
      <c r="F8133" s="62" t="s">
        <v>15760</v>
      </c>
    </row>
    <row r="8134" spans="1:6" x14ac:dyDescent="0.15">
      <c r="A8134" s="87" t="s">
        <v>9082</v>
      </c>
      <c r="B8134" s="91" t="s">
        <v>40362</v>
      </c>
      <c r="C8134" s="91" t="s">
        <v>40363</v>
      </c>
      <c r="D8134" s="91" t="s">
        <v>40364</v>
      </c>
      <c r="E8134" s="62" t="s">
        <v>31671</v>
      </c>
      <c r="F8134" s="62" t="s">
        <v>15760</v>
      </c>
    </row>
    <row r="8135" spans="1:6" x14ac:dyDescent="0.15">
      <c r="A8135" s="87" t="s">
        <v>9567</v>
      </c>
      <c r="B8135" s="91" t="s">
        <v>40365</v>
      </c>
      <c r="C8135" s="91" t="s">
        <v>40366</v>
      </c>
      <c r="D8135" s="91" t="s">
        <v>40367</v>
      </c>
      <c r="E8135" s="62" t="s">
        <v>31671</v>
      </c>
      <c r="F8135" s="62" t="s">
        <v>15760</v>
      </c>
    </row>
    <row r="8136" spans="1:6" x14ac:dyDescent="0.15">
      <c r="A8136" s="87" t="s">
        <v>11491</v>
      </c>
      <c r="B8136" s="91" t="s">
        <v>40368</v>
      </c>
      <c r="C8136" s="91" t="s">
        <v>40369</v>
      </c>
      <c r="D8136" s="91" t="s">
        <v>40370</v>
      </c>
      <c r="E8136" s="62" t="s">
        <v>31671</v>
      </c>
      <c r="F8136" s="62" t="s">
        <v>15760</v>
      </c>
    </row>
    <row r="8137" spans="1:6" x14ac:dyDescent="0.15">
      <c r="A8137" s="87" t="s">
        <v>12304</v>
      </c>
      <c r="B8137" s="91" t="s">
        <v>40371</v>
      </c>
      <c r="C8137" s="91" t="s">
        <v>40372</v>
      </c>
      <c r="D8137" s="91" t="s">
        <v>40373</v>
      </c>
      <c r="E8137" s="62" t="s">
        <v>31671</v>
      </c>
      <c r="F8137" s="62" t="s">
        <v>15760</v>
      </c>
    </row>
    <row r="8138" spans="1:6" x14ac:dyDescent="0.15">
      <c r="A8138" s="87" t="s">
        <v>11192</v>
      </c>
      <c r="B8138" s="91" t="s">
        <v>40374</v>
      </c>
      <c r="C8138" s="91" t="s">
        <v>40375</v>
      </c>
      <c r="D8138" s="91" t="s">
        <v>40376</v>
      </c>
      <c r="E8138" s="62" t="s">
        <v>31671</v>
      </c>
      <c r="F8138" s="62" t="s">
        <v>15760</v>
      </c>
    </row>
    <row r="8139" spans="1:6" x14ac:dyDescent="0.15">
      <c r="A8139" s="87" t="s">
        <v>9558</v>
      </c>
      <c r="B8139" s="91" t="s">
        <v>40377</v>
      </c>
      <c r="C8139" s="91" t="s">
        <v>40378</v>
      </c>
      <c r="D8139" s="91" t="s">
        <v>40379</v>
      </c>
      <c r="E8139" s="62" t="s">
        <v>31671</v>
      </c>
      <c r="F8139" s="62" t="s">
        <v>15760</v>
      </c>
    </row>
    <row r="8140" spans="1:6" x14ac:dyDescent="0.15">
      <c r="A8140" s="87" t="s">
        <v>9930</v>
      </c>
      <c r="B8140" s="91" t="s">
        <v>40380</v>
      </c>
      <c r="C8140" s="91" t="s">
        <v>40381</v>
      </c>
      <c r="D8140" s="91" t="s">
        <v>40382</v>
      </c>
      <c r="E8140" s="62" t="s">
        <v>31671</v>
      </c>
      <c r="F8140" s="62" t="s">
        <v>15760</v>
      </c>
    </row>
    <row r="8141" spans="1:6" x14ac:dyDescent="0.15">
      <c r="A8141" s="87" t="s">
        <v>8393</v>
      </c>
      <c r="B8141" s="91" t="s">
        <v>40383</v>
      </c>
      <c r="C8141" s="91" t="s">
        <v>40384</v>
      </c>
      <c r="D8141" s="91" t="s">
        <v>40385</v>
      </c>
      <c r="E8141" s="62" t="s">
        <v>31671</v>
      </c>
      <c r="F8141" s="62" t="s">
        <v>15760</v>
      </c>
    </row>
    <row r="8142" spans="1:6" x14ac:dyDescent="0.15">
      <c r="A8142" s="87" t="s">
        <v>9855</v>
      </c>
      <c r="B8142" s="91" t="s">
        <v>40386</v>
      </c>
      <c r="C8142" s="91" t="s">
        <v>40387</v>
      </c>
      <c r="D8142" s="91" t="s">
        <v>40388</v>
      </c>
      <c r="E8142" s="62" t="s">
        <v>31671</v>
      </c>
      <c r="F8142" s="62" t="s">
        <v>15760</v>
      </c>
    </row>
    <row r="8143" spans="1:6" x14ac:dyDescent="0.15">
      <c r="A8143" s="87" t="s">
        <v>10714</v>
      </c>
      <c r="B8143" s="91" t="s">
        <v>40389</v>
      </c>
      <c r="C8143" s="91" t="s">
        <v>40390</v>
      </c>
      <c r="D8143" s="91" t="s">
        <v>40391</v>
      </c>
      <c r="E8143" s="62" t="s">
        <v>31671</v>
      </c>
      <c r="F8143" s="62" t="s">
        <v>15760</v>
      </c>
    </row>
    <row r="8144" spans="1:6" x14ac:dyDescent="0.15">
      <c r="A8144" s="87" t="s">
        <v>10948</v>
      </c>
      <c r="B8144" s="91" t="s">
        <v>40392</v>
      </c>
      <c r="C8144" s="91" t="s">
        <v>40393</v>
      </c>
      <c r="D8144" s="91" t="s">
        <v>40394</v>
      </c>
      <c r="E8144" s="62" t="s">
        <v>31671</v>
      </c>
      <c r="F8144" s="62" t="s">
        <v>15760</v>
      </c>
    </row>
    <row r="8145" spans="1:6" x14ac:dyDescent="0.15">
      <c r="A8145" s="87" t="s">
        <v>8555</v>
      </c>
      <c r="B8145" s="91" t="s">
        <v>40395</v>
      </c>
      <c r="C8145" s="91" t="s">
        <v>40396</v>
      </c>
      <c r="D8145" s="91" t="s">
        <v>40397</v>
      </c>
      <c r="E8145" s="62" t="s">
        <v>31671</v>
      </c>
      <c r="F8145" s="62" t="s">
        <v>15760</v>
      </c>
    </row>
    <row r="8146" spans="1:6" x14ac:dyDescent="0.15">
      <c r="A8146" s="87" t="s">
        <v>11020</v>
      </c>
      <c r="B8146" s="91" t="s">
        <v>40398</v>
      </c>
      <c r="C8146" s="91" t="s">
        <v>40399</v>
      </c>
      <c r="D8146" s="91" t="s">
        <v>40400</v>
      </c>
      <c r="E8146" s="62" t="s">
        <v>31671</v>
      </c>
      <c r="F8146" s="62" t="s">
        <v>15760</v>
      </c>
    </row>
    <row r="8147" spans="1:6" x14ac:dyDescent="0.15">
      <c r="A8147" s="87" t="s">
        <v>11610</v>
      </c>
      <c r="B8147" s="91" t="s">
        <v>40401</v>
      </c>
      <c r="C8147" s="91" t="s">
        <v>40402</v>
      </c>
      <c r="D8147" s="91" t="s">
        <v>40403</v>
      </c>
      <c r="E8147" s="62" t="s">
        <v>31671</v>
      </c>
      <c r="F8147" s="62" t="s">
        <v>15760</v>
      </c>
    </row>
    <row r="8148" spans="1:6" x14ac:dyDescent="0.15">
      <c r="A8148" s="87" t="s">
        <v>9810</v>
      </c>
      <c r="B8148" s="91" t="s">
        <v>40404</v>
      </c>
      <c r="C8148" s="91" t="s">
        <v>40405</v>
      </c>
      <c r="D8148" s="91" t="s">
        <v>40406</v>
      </c>
      <c r="E8148" s="62" t="s">
        <v>31671</v>
      </c>
      <c r="F8148" s="62" t="s">
        <v>15760</v>
      </c>
    </row>
    <row r="8149" spans="1:6" x14ac:dyDescent="0.15">
      <c r="A8149" s="87" t="s">
        <v>9729</v>
      </c>
      <c r="B8149" s="91" t="s">
        <v>40407</v>
      </c>
      <c r="C8149" s="91" t="s">
        <v>40408</v>
      </c>
      <c r="D8149" s="91" t="s">
        <v>40409</v>
      </c>
      <c r="E8149" s="62" t="s">
        <v>31671</v>
      </c>
      <c r="F8149" s="62" t="s">
        <v>15760</v>
      </c>
    </row>
    <row r="8150" spans="1:6" x14ac:dyDescent="0.15">
      <c r="A8150" s="87" t="s">
        <v>8459</v>
      </c>
      <c r="B8150" s="91" t="s">
        <v>40410</v>
      </c>
      <c r="C8150" s="91" t="s">
        <v>40411</v>
      </c>
      <c r="D8150" s="91" t="s">
        <v>40412</v>
      </c>
      <c r="E8150" s="62" t="s">
        <v>31671</v>
      </c>
      <c r="F8150" s="62" t="s">
        <v>15760</v>
      </c>
    </row>
    <row r="8151" spans="1:6" x14ac:dyDescent="0.15">
      <c r="A8151" s="87" t="s">
        <v>12208</v>
      </c>
      <c r="B8151" s="91" t="s">
        <v>40413</v>
      </c>
      <c r="C8151" s="91" t="s">
        <v>40414</v>
      </c>
      <c r="D8151" s="91" t="s">
        <v>40415</v>
      </c>
      <c r="E8151" s="62" t="s">
        <v>31671</v>
      </c>
      <c r="F8151" s="62" t="s">
        <v>15760</v>
      </c>
    </row>
    <row r="8152" spans="1:6" x14ac:dyDescent="0.15">
      <c r="A8152" s="87" t="s">
        <v>11694</v>
      </c>
      <c r="B8152" s="91" t="s">
        <v>40416</v>
      </c>
      <c r="C8152" s="91" t="s">
        <v>40417</v>
      </c>
      <c r="D8152" s="91" t="s">
        <v>40418</v>
      </c>
      <c r="E8152" s="62" t="s">
        <v>31671</v>
      </c>
      <c r="F8152" s="62" t="s">
        <v>15760</v>
      </c>
    </row>
    <row r="8153" spans="1:6" x14ac:dyDescent="0.15">
      <c r="A8153" s="87" t="s">
        <v>9621</v>
      </c>
      <c r="B8153" s="91" t="s">
        <v>40419</v>
      </c>
      <c r="C8153" s="91" t="s">
        <v>40420</v>
      </c>
      <c r="D8153" s="91" t="s">
        <v>40421</v>
      </c>
      <c r="E8153" s="62" t="s">
        <v>31671</v>
      </c>
      <c r="F8153" s="62" t="s">
        <v>15760</v>
      </c>
    </row>
    <row r="8154" spans="1:6" x14ac:dyDescent="0.15">
      <c r="A8154" s="87" t="s">
        <v>11604</v>
      </c>
      <c r="B8154" s="91" t="s">
        <v>40422</v>
      </c>
      <c r="C8154" s="91" t="s">
        <v>40423</v>
      </c>
      <c r="D8154" s="91" t="s">
        <v>40424</v>
      </c>
      <c r="E8154" s="62" t="s">
        <v>31671</v>
      </c>
      <c r="F8154" s="62" t="s">
        <v>15760</v>
      </c>
    </row>
    <row r="8155" spans="1:6" x14ac:dyDescent="0.15">
      <c r="A8155" s="87" t="s">
        <v>8908</v>
      </c>
      <c r="B8155" s="91" t="s">
        <v>40425</v>
      </c>
      <c r="C8155" s="91" t="s">
        <v>40426</v>
      </c>
      <c r="D8155" s="91" t="s">
        <v>40427</v>
      </c>
      <c r="E8155" s="62" t="s">
        <v>31671</v>
      </c>
      <c r="F8155" s="62" t="s">
        <v>15760</v>
      </c>
    </row>
    <row r="8156" spans="1:6" x14ac:dyDescent="0.15">
      <c r="A8156" s="87" t="s">
        <v>11132</v>
      </c>
      <c r="B8156" s="91" t="s">
        <v>40428</v>
      </c>
      <c r="C8156" s="91" t="s">
        <v>40429</v>
      </c>
      <c r="D8156" s="91" t="s">
        <v>40430</v>
      </c>
      <c r="E8156" s="62" t="s">
        <v>31671</v>
      </c>
      <c r="F8156" s="62" t="s">
        <v>15760</v>
      </c>
    </row>
    <row r="8157" spans="1:6" x14ac:dyDescent="0.15">
      <c r="A8157" s="87" t="s">
        <v>9097</v>
      </c>
      <c r="B8157" s="91" t="s">
        <v>40431</v>
      </c>
      <c r="C8157" s="91" t="s">
        <v>40432</v>
      </c>
      <c r="D8157" s="91" t="s">
        <v>40433</v>
      </c>
      <c r="E8157" s="62" t="s">
        <v>31671</v>
      </c>
      <c r="F8157" s="62" t="s">
        <v>15760</v>
      </c>
    </row>
    <row r="8158" spans="1:6" x14ac:dyDescent="0.15">
      <c r="A8158" s="87" t="s">
        <v>10682</v>
      </c>
      <c r="B8158" s="91" t="s">
        <v>40434</v>
      </c>
      <c r="C8158" s="91" t="s">
        <v>40435</v>
      </c>
      <c r="D8158" s="91" t="s">
        <v>40436</v>
      </c>
      <c r="E8158" s="62" t="s">
        <v>31671</v>
      </c>
      <c r="F8158" s="62" t="s">
        <v>15760</v>
      </c>
    </row>
    <row r="8159" spans="1:6" x14ac:dyDescent="0.15">
      <c r="A8159" s="87" t="s">
        <v>11011</v>
      </c>
      <c r="B8159" s="91" t="s">
        <v>40437</v>
      </c>
      <c r="C8159" s="91" t="s">
        <v>40438</v>
      </c>
      <c r="D8159" s="91" t="s">
        <v>40439</v>
      </c>
      <c r="E8159" s="62" t="s">
        <v>31671</v>
      </c>
      <c r="F8159" s="62" t="s">
        <v>15760</v>
      </c>
    </row>
    <row r="8160" spans="1:6" x14ac:dyDescent="0.15">
      <c r="A8160" s="87" t="s">
        <v>11766</v>
      </c>
      <c r="B8160" s="91" t="s">
        <v>40440</v>
      </c>
      <c r="C8160" s="91" t="s">
        <v>40441</v>
      </c>
      <c r="D8160" s="91" t="s">
        <v>40442</v>
      </c>
      <c r="E8160" s="62" t="s">
        <v>31671</v>
      </c>
      <c r="F8160" s="62" t="s">
        <v>15760</v>
      </c>
    </row>
    <row r="8161" spans="1:6" x14ac:dyDescent="0.15">
      <c r="A8161" s="87" t="s">
        <v>11056</v>
      </c>
      <c r="B8161" s="91" t="s">
        <v>40443</v>
      </c>
      <c r="C8161" s="91" t="s">
        <v>40444</v>
      </c>
      <c r="D8161" s="91" t="s">
        <v>40445</v>
      </c>
      <c r="E8161" s="62" t="s">
        <v>31671</v>
      </c>
      <c r="F8161" s="62" t="s">
        <v>15760</v>
      </c>
    </row>
    <row r="8162" spans="1:6" x14ac:dyDescent="0.15">
      <c r="A8162" s="87" t="s">
        <v>11335</v>
      </c>
      <c r="B8162" s="91" t="s">
        <v>40446</v>
      </c>
      <c r="C8162" s="91" t="s">
        <v>40447</v>
      </c>
      <c r="D8162" s="91" t="s">
        <v>40448</v>
      </c>
      <c r="E8162" s="62" t="s">
        <v>31671</v>
      </c>
      <c r="F8162" s="62" t="s">
        <v>15760</v>
      </c>
    </row>
    <row r="8163" spans="1:6" x14ac:dyDescent="0.15">
      <c r="A8163" s="87" t="s">
        <v>9516</v>
      </c>
      <c r="B8163" s="91" t="s">
        <v>40449</v>
      </c>
      <c r="C8163" s="91" t="s">
        <v>40450</v>
      </c>
      <c r="D8163" s="91" t="s">
        <v>40451</v>
      </c>
      <c r="E8163" s="62" t="s">
        <v>31671</v>
      </c>
      <c r="F8163" s="62" t="s">
        <v>15760</v>
      </c>
    </row>
    <row r="8164" spans="1:6" x14ac:dyDescent="0.15">
      <c r="A8164" s="87" t="s">
        <v>10464</v>
      </c>
      <c r="B8164" s="91" t="s">
        <v>40452</v>
      </c>
      <c r="C8164" s="91" t="s">
        <v>40453</v>
      </c>
      <c r="D8164" s="91" t="s">
        <v>40454</v>
      </c>
      <c r="E8164" s="62" t="s">
        <v>31671</v>
      </c>
      <c r="F8164" s="62" t="s">
        <v>15760</v>
      </c>
    </row>
    <row r="8165" spans="1:6" x14ac:dyDescent="0.15">
      <c r="A8165" s="87" t="s">
        <v>8258</v>
      </c>
      <c r="B8165" s="91" t="s">
        <v>40455</v>
      </c>
      <c r="C8165" s="91" t="s">
        <v>40456</v>
      </c>
      <c r="D8165" s="91" t="s">
        <v>40457</v>
      </c>
      <c r="E8165" s="62" t="s">
        <v>31671</v>
      </c>
      <c r="F8165" s="62" t="s">
        <v>15760</v>
      </c>
    </row>
    <row r="8166" spans="1:6" x14ac:dyDescent="0.15">
      <c r="A8166" s="87" t="s">
        <v>8423</v>
      </c>
      <c r="B8166" s="91" t="s">
        <v>40458</v>
      </c>
      <c r="C8166" s="91" t="s">
        <v>40459</v>
      </c>
      <c r="D8166" s="91" t="s">
        <v>40460</v>
      </c>
      <c r="E8166" s="62" t="s">
        <v>31671</v>
      </c>
      <c r="F8166" s="62" t="s">
        <v>15760</v>
      </c>
    </row>
    <row r="8167" spans="1:6" x14ac:dyDescent="0.15">
      <c r="A8167" s="87" t="s">
        <v>10055</v>
      </c>
      <c r="B8167" s="91" t="s">
        <v>40461</v>
      </c>
      <c r="C8167" s="91" t="s">
        <v>40462</v>
      </c>
      <c r="D8167" s="91" t="s">
        <v>40463</v>
      </c>
      <c r="E8167" s="62" t="s">
        <v>31671</v>
      </c>
      <c r="F8167" s="62" t="s">
        <v>15760</v>
      </c>
    </row>
    <row r="8168" spans="1:6" x14ac:dyDescent="0.15">
      <c r="A8168" s="87" t="s">
        <v>8234</v>
      </c>
      <c r="B8168" s="91" t="s">
        <v>40464</v>
      </c>
      <c r="C8168" s="91" t="s">
        <v>40465</v>
      </c>
      <c r="D8168" s="91" t="s">
        <v>40466</v>
      </c>
      <c r="E8168" s="62" t="s">
        <v>31671</v>
      </c>
      <c r="F8168" s="62" t="s">
        <v>15760</v>
      </c>
    </row>
    <row r="8169" spans="1:6" x14ac:dyDescent="0.15">
      <c r="A8169" s="87" t="s">
        <v>11201</v>
      </c>
      <c r="B8169" s="91" t="s">
        <v>40467</v>
      </c>
      <c r="C8169" s="91" t="s">
        <v>40468</v>
      </c>
      <c r="D8169" s="91" t="s">
        <v>40469</v>
      </c>
      <c r="E8169" s="62" t="s">
        <v>31671</v>
      </c>
      <c r="F8169" s="62" t="s">
        <v>15760</v>
      </c>
    </row>
    <row r="8170" spans="1:6" x14ac:dyDescent="0.15">
      <c r="A8170" s="87" t="s">
        <v>10855</v>
      </c>
      <c r="B8170" s="91" t="s">
        <v>40470</v>
      </c>
      <c r="C8170" s="91" t="s">
        <v>40471</v>
      </c>
      <c r="D8170" s="91" t="s">
        <v>40472</v>
      </c>
      <c r="E8170" s="62" t="s">
        <v>31671</v>
      </c>
      <c r="F8170" s="62" t="s">
        <v>15760</v>
      </c>
    </row>
    <row r="8171" spans="1:6" x14ac:dyDescent="0.15">
      <c r="A8171" s="87" t="s">
        <v>11368</v>
      </c>
      <c r="B8171" s="91" t="s">
        <v>40473</v>
      </c>
      <c r="C8171" s="91" t="s">
        <v>40474</v>
      </c>
      <c r="D8171" s="91" t="s">
        <v>40475</v>
      </c>
      <c r="E8171" s="62" t="s">
        <v>31671</v>
      </c>
      <c r="F8171" s="62" t="s">
        <v>15760</v>
      </c>
    </row>
    <row r="8172" spans="1:6" x14ac:dyDescent="0.15">
      <c r="A8172" s="87" t="s">
        <v>9831</v>
      </c>
      <c r="B8172" s="91" t="s">
        <v>40476</v>
      </c>
      <c r="C8172" s="91" t="s">
        <v>40477</v>
      </c>
      <c r="D8172" s="91" t="s">
        <v>40478</v>
      </c>
      <c r="E8172" s="62" t="s">
        <v>31671</v>
      </c>
      <c r="F8172" s="62" t="s">
        <v>15760</v>
      </c>
    </row>
    <row r="8173" spans="1:6" x14ac:dyDescent="0.15">
      <c r="A8173" s="87" t="s">
        <v>8836</v>
      </c>
      <c r="B8173" s="91" t="s">
        <v>40479</v>
      </c>
      <c r="C8173" s="91" t="s">
        <v>40480</v>
      </c>
      <c r="D8173" s="91" t="s">
        <v>40481</v>
      </c>
      <c r="E8173" s="62" t="s">
        <v>31671</v>
      </c>
      <c r="F8173" s="62" t="s">
        <v>15760</v>
      </c>
    </row>
    <row r="8174" spans="1:6" x14ac:dyDescent="0.15">
      <c r="A8174" s="87" t="s">
        <v>9489</v>
      </c>
      <c r="B8174" s="91" t="s">
        <v>40482</v>
      </c>
      <c r="C8174" s="91" t="s">
        <v>40483</v>
      </c>
      <c r="D8174" s="91" t="s">
        <v>40484</v>
      </c>
      <c r="E8174" s="62" t="s">
        <v>31671</v>
      </c>
      <c r="F8174" s="62" t="s">
        <v>15760</v>
      </c>
    </row>
    <row r="8175" spans="1:6" x14ac:dyDescent="0.15">
      <c r="A8175" s="87" t="s">
        <v>10217</v>
      </c>
      <c r="B8175" s="91" t="s">
        <v>40485</v>
      </c>
      <c r="C8175" s="91" t="s">
        <v>40486</v>
      </c>
      <c r="D8175" s="91" t="s">
        <v>40487</v>
      </c>
      <c r="E8175" s="62" t="s">
        <v>31671</v>
      </c>
      <c r="F8175" s="62" t="s">
        <v>15760</v>
      </c>
    </row>
    <row r="8176" spans="1:6" x14ac:dyDescent="0.15">
      <c r="A8176" s="87" t="s">
        <v>8480</v>
      </c>
      <c r="B8176" s="91" t="s">
        <v>40488</v>
      </c>
      <c r="C8176" s="91" t="s">
        <v>40489</v>
      </c>
      <c r="D8176" s="91" t="s">
        <v>40490</v>
      </c>
      <c r="E8176" s="62" t="s">
        <v>31671</v>
      </c>
      <c r="F8176" s="62" t="s">
        <v>15760</v>
      </c>
    </row>
    <row r="8177" spans="1:6" x14ac:dyDescent="0.15">
      <c r="A8177" s="87" t="s">
        <v>9738</v>
      </c>
      <c r="B8177" s="91" t="s">
        <v>40491</v>
      </c>
      <c r="C8177" s="91" t="s">
        <v>40492</v>
      </c>
      <c r="D8177" s="91" t="s">
        <v>40493</v>
      </c>
      <c r="E8177" s="62" t="s">
        <v>31671</v>
      </c>
      <c r="F8177" s="62" t="s">
        <v>15760</v>
      </c>
    </row>
    <row r="8178" spans="1:6" x14ac:dyDescent="0.15">
      <c r="A8178" s="87" t="s">
        <v>10384</v>
      </c>
      <c r="B8178" s="91" t="s">
        <v>40494</v>
      </c>
      <c r="C8178" s="91" t="s">
        <v>40495</v>
      </c>
      <c r="D8178" s="91" t="s">
        <v>40496</v>
      </c>
      <c r="E8178" s="62" t="s">
        <v>31671</v>
      </c>
      <c r="F8178" s="62" t="s">
        <v>15760</v>
      </c>
    </row>
    <row r="8179" spans="1:6" x14ac:dyDescent="0.15">
      <c r="A8179" s="87" t="s">
        <v>11035</v>
      </c>
      <c r="B8179" s="91" t="s">
        <v>40497</v>
      </c>
      <c r="C8179" s="91" t="s">
        <v>40498</v>
      </c>
      <c r="D8179" s="91" t="s">
        <v>40499</v>
      </c>
      <c r="E8179" s="62" t="s">
        <v>31671</v>
      </c>
      <c r="F8179" s="62" t="s">
        <v>15760</v>
      </c>
    </row>
    <row r="8180" spans="1:6" x14ac:dyDescent="0.15">
      <c r="A8180" s="87" t="s">
        <v>11901</v>
      </c>
      <c r="B8180" s="91" t="s">
        <v>40500</v>
      </c>
      <c r="C8180" s="91" t="s">
        <v>40501</v>
      </c>
      <c r="D8180" s="91" t="s">
        <v>40502</v>
      </c>
      <c r="E8180" s="62" t="s">
        <v>31671</v>
      </c>
      <c r="F8180" s="62" t="s">
        <v>15760</v>
      </c>
    </row>
    <row r="8181" spans="1:6" x14ac:dyDescent="0.15">
      <c r="A8181" s="87" t="s">
        <v>11324</v>
      </c>
      <c r="B8181" s="91" t="s">
        <v>40503</v>
      </c>
      <c r="C8181" s="91" t="s">
        <v>40504</v>
      </c>
      <c r="D8181" s="91" t="s">
        <v>40505</v>
      </c>
      <c r="E8181" s="62" t="s">
        <v>31671</v>
      </c>
      <c r="F8181" s="62" t="s">
        <v>15760</v>
      </c>
    </row>
    <row r="8182" spans="1:6" x14ac:dyDescent="0.15">
      <c r="A8182" s="87" t="s">
        <v>10852</v>
      </c>
      <c r="B8182" s="91" t="s">
        <v>40506</v>
      </c>
      <c r="C8182" s="91" t="s">
        <v>40507</v>
      </c>
      <c r="D8182" s="91" t="s">
        <v>40508</v>
      </c>
      <c r="E8182" s="62" t="s">
        <v>31671</v>
      </c>
      <c r="F8182" s="62" t="s">
        <v>15760</v>
      </c>
    </row>
    <row r="8183" spans="1:6" x14ac:dyDescent="0.15">
      <c r="A8183" s="87" t="s">
        <v>10097</v>
      </c>
      <c r="B8183" s="91" t="s">
        <v>40509</v>
      </c>
      <c r="C8183" s="91" t="s">
        <v>40510</v>
      </c>
      <c r="D8183" s="91" t="s">
        <v>40511</v>
      </c>
      <c r="E8183" s="62" t="s">
        <v>31671</v>
      </c>
      <c r="F8183" s="62" t="s">
        <v>15760</v>
      </c>
    </row>
    <row r="8184" spans="1:6" x14ac:dyDescent="0.15">
      <c r="A8184" s="87" t="s">
        <v>11676</v>
      </c>
      <c r="B8184" s="91" t="s">
        <v>40512</v>
      </c>
      <c r="C8184" s="91" t="s">
        <v>40513</v>
      </c>
      <c r="D8184" s="91" t="s">
        <v>40514</v>
      </c>
      <c r="E8184" s="62" t="s">
        <v>31671</v>
      </c>
      <c r="F8184" s="62" t="s">
        <v>15760</v>
      </c>
    </row>
    <row r="8185" spans="1:6" x14ac:dyDescent="0.15">
      <c r="A8185" s="87" t="s">
        <v>9274</v>
      </c>
      <c r="B8185" s="91" t="s">
        <v>40515</v>
      </c>
      <c r="C8185" s="91" t="s">
        <v>40516</v>
      </c>
      <c r="D8185" s="91" t="s">
        <v>40517</v>
      </c>
      <c r="E8185" s="62" t="s">
        <v>31671</v>
      </c>
      <c r="F8185" s="62" t="s">
        <v>15760</v>
      </c>
    </row>
    <row r="8186" spans="1:6" x14ac:dyDescent="0.15">
      <c r="A8186" s="87" t="s">
        <v>11865</v>
      </c>
      <c r="B8186" s="91" t="s">
        <v>40518</v>
      </c>
      <c r="C8186" s="91" t="s">
        <v>40519</v>
      </c>
      <c r="D8186" s="91" t="s">
        <v>40520</v>
      </c>
      <c r="E8186" s="62" t="s">
        <v>31671</v>
      </c>
      <c r="F8186" s="62" t="s">
        <v>15760</v>
      </c>
    </row>
    <row r="8187" spans="1:6" x14ac:dyDescent="0.15">
      <c r="A8187" s="87" t="s">
        <v>9187</v>
      </c>
      <c r="B8187" s="91" t="s">
        <v>40521</v>
      </c>
      <c r="C8187" s="91" t="s">
        <v>40522</v>
      </c>
      <c r="D8187" s="91" t="s">
        <v>40523</v>
      </c>
      <c r="E8187" s="62" t="s">
        <v>31671</v>
      </c>
      <c r="F8187" s="62" t="s">
        <v>15760</v>
      </c>
    </row>
    <row r="8188" spans="1:6" x14ac:dyDescent="0.15">
      <c r="A8188" s="87" t="s">
        <v>9666</v>
      </c>
      <c r="B8188" s="91" t="s">
        <v>40524</v>
      </c>
      <c r="C8188" s="91" t="s">
        <v>40525</v>
      </c>
      <c r="D8188" s="91" t="s">
        <v>40526</v>
      </c>
      <c r="E8188" s="62" t="s">
        <v>31671</v>
      </c>
      <c r="F8188" s="62" t="s">
        <v>15760</v>
      </c>
    </row>
    <row r="8189" spans="1:6" x14ac:dyDescent="0.15">
      <c r="A8189" s="87" t="s">
        <v>11159</v>
      </c>
      <c r="B8189" s="91" t="s">
        <v>40527</v>
      </c>
      <c r="C8189" s="91" t="s">
        <v>40528</v>
      </c>
      <c r="D8189" s="91" t="s">
        <v>40529</v>
      </c>
      <c r="E8189" s="62" t="s">
        <v>31671</v>
      </c>
      <c r="F8189" s="62" t="s">
        <v>15760</v>
      </c>
    </row>
    <row r="8190" spans="1:6" x14ac:dyDescent="0.15">
      <c r="A8190" s="87" t="s">
        <v>12038</v>
      </c>
      <c r="B8190" s="91" t="s">
        <v>40530</v>
      </c>
      <c r="C8190" s="91" t="s">
        <v>40531</v>
      </c>
      <c r="D8190" s="91" t="s">
        <v>40532</v>
      </c>
      <c r="E8190" s="62" t="s">
        <v>31671</v>
      </c>
      <c r="F8190" s="62" t="s">
        <v>15760</v>
      </c>
    </row>
    <row r="8191" spans="1:6" x14ac:dyDescent="0.15">
      <c r="A8191" s="87" t="s">
        <v>10121</v>
      </c>
      <c r="B8191" s="91" t="s">
        <v>40533</v>
      </c>
      <c r="C8191" s="91" t="s">
        <v>40534</v>
      </c>
      <c r="D8191" s="91" t="s">
        <v>40535</v>
      </c>
      <c r="E8191" s="62" t="s">
        <v>31671</v>
      </c>
      <c r="F8191" s="62" t="s">
        <v>15760</v>
      </c>
    </row>
    <row r="8192" spans="1:6" x14ac:dyDescent="0.15">
      <c r="A8192" s="87" t="s">
        <v>11099</v>
      </c>
      <c r="B8192" s="91" t="s">
        <v>40536</v>
      </c>
      <c r="C8192" s="91" t="s">
        <v>40537</v>
      </c>
      <c r="D8192" s="91" t="s">
        <v>40538</v>
      </c>
      <c r="E8192" s="62" t="s">
        <v>31671</v>
      </c>
      <c r="F8192" s="62" t="s">
        <v>15760</v>
      </c>
    </row>
    <row r="8193" spans="1:6" x14ac:dyDescent="0.15">
      <c r="A8193" s="87" t="s">
        <v>11628</v>
      </c>
      <c r="B8193" s="91" t="s">
        <v>40539</v>
      </c>
      <c r="C8193" s="91" t="s">
        <v>40540</v>
      </c>
      <c r="D8193" s="91" t="s">
        <v>40541</v>
      </c>
      <c r="E8193" s="62" t="s">
        <v>31671</v>
      </c>
      <c r="F8193" s="62" t="s">
        <v>15760</v>
      </c>
    </row>
    <row r="8194" spans="1:6" x14ac:dyDescent="0.15">
      <c r="A8194" s="87" t="s">
        <v>9510</v>
      </c>
      <c r="B8194" s="91" t="s">
        <v>40542</v>
      </c>
      <c r="C8194" s="91" t="s">
        <v>40543</v>
      </c>
      <c r="D8194" s="91" t="s">
        <v>40544</v>
      </c>
      <c r="E8194" s="62" t="s">
        <v>31671</v>
      </c>
      <c r="F8194" s="62" t="s">
        <v>15760</v>
      </c>
    </row>
    <row r="8195" spans="1:6" x14ac:dyDescent="0.15">
      <c r="A8195" s="87" t="s">
        <v>11718</v>
      </c>
      <c r="B8195" s="91" t="s">
        <v>40545</v>
      </c>
      <c r="C8195" s="91" t="s">
        <v>40546</v>
      </c>
      <c r="D8195" s="91" t="s">
        <v>40547</v>
      </c>
      <c r="E8195" s="62" t="s">
        <v>31671</v>
      </c>
      <c r="F8195" s="62" t="s">
        <v>15760</v>
      </c>
    </row>
    <row r="8196" spans="1:6" x14ac:dyDescent="0.15">
      <c r="A8196" s="87" t="s">
        <v>10620</v>
      </c>
      <c r="B8196" s="91" t="s">
        <v>40548</v>
      </c>
      <c r="C8196" s="91" t="s">
        <v>40549</v>
      </c>
      <c r="D8196" s="91" t="s">
        <v>40550</v>
      </c>
      <c r="E8196" s="62" t="s">
        <v>31671</v>
      </c>
      <c r="F8196" s="62" t="s">
        <v>15760</v>
      </c>
    </row>
    <row r="8197" spans="1:6" x14ac:dyDescent="0.15">
      <c r="A8197" s="87" t="s">
        <v>12400</v>
      </c>
      <c r="B8197" s="91" t="s">
        <v>40551</v>
      </c>
      <c r="C8197" s="91" t="s">
        <v>40552</v>
      </c>
      <c r="D8197" s="91" t="s">
        <v>40553</v>
      </c>
      <c r="E8197" s="62" t="s">
        <v>31671</v>
      </c>
      <c r="F8197" s="62" t="s">
        <v>15760</v>
      </c>
    </row>
    <row r="8198" spans="1:6" x14ac:dyDescent="0.15">
      <c r="A8198" s="87" t="s">
        <v>10602</v>
      </c>
      <c r="B8198" s="91" t="s">
        <v>40554</v>
      </c>
      <c r="C8198" s="91" t="s">
        <v>40555</v>
      </c>
      <c r="D8198" s="91" t="s">
        <v>40556</v>
      </c>
      <c r="E8198" s="62" t="s">
        <v>31671</v>
      </c>
      <c r="F8198" s="62" t="s">
        <v>15760</v>
      </c>
    </row>
    <row r="8199" spans="1:6" x14ac:dyDescent="0.15">
      <c r="A8199" s="87" t="s">
        <v>9966</v>
      </c>
      <c r="B8199" s="91" t="s">
        <v>40557</v>
      </c>
      <c r="C8199" s="91" t="s">
        <v>40558</v>
      </c>
      <c r="D8199" s="91" t="s">
        <v>40559</v>
      </c>
      <c r="E8199" s="62" t="s">
        <v>31671</v>
      </c>
      <c r="F8199" s="62" t="s">
        <v>15760</v>
      </c>
    </row>
    <row r="8200" spans="1:6" x14ac:dyDescent="0.15">
      <c r="A8200" s="87" t="s">
        <v>10858</v>
      </c>
      <c r="B8200" s="91" t="s">
        <v>40560</v>
      </c>
      <c r="C8200" s="91" t="s">
        <v>40561</v>
      </c>
      <c r="D8200" s="91" t="s">
        <v>40562</v>
      </c>
      <c r="E8200" s="62" t="s">
        <v>31671</v>
      </c>
      <c r="F8200" s="62" t="s">
        <v>15760</v>
      </c>
    </row>
    <row r="8201" spans="1:6" x14ac:dyDescent="0.15">
      <c r="A8201" s="87" t="s">
        <v>11156</v>
      </c>
      <c r="B8201" s="91" t="s">
        <v>40563</v>
      </c>
      <c r="C8201" s="91" t="s">
        <v>40564</v>
      </c>
      <c r="D8201" s="91" t="s">
        <v>40565</v>
      </c>
      <c r="E8201" s="62" t="s">
        <v>31671</v>
      </c>
      <c r="F8201" s="62" t="s">
        <v>15760</v>
      </c>
    </row>
    <row r="8202" spans="1:6" x14ac:dyDescent="0.15">
      <c r="A8202" s="87" t="s">
        <v>10346</v>
      </c>
      <c r="B8202" s="91" t="s">
        <v>40566</v>
      </c>
      <c r="C8202" s="91" t="s">
        <v>40567</v>
      </c>
      <c r="D8202" s="91" t="s">
        <v>40568</v>
      </c>
      <c r="E8202" s="62" t="s">
        <v>31671</v>
      </c>
      <c r="F8202" s="62" t="s">
        <v>15760</v>
      </c>
    </row>
    <row r="8203" spans="1:6" x14ac:dyDescent="0.15">
      <c r="A8203" s="87" t="s">
        <v>9286</v>
      </c>
      <c r="B8203" s="91" t="s">
        <v>40569</v>
      </c>
      <c r="C8203" s="91" t="s">
        <v>40570</v>
      </c>
      <c r="D8203" s="91" t="s">
        <v>40571</v>
      </c>
      <c r="E8203" s="62" t="s">
        <v>31671</v>
      </c>
      <c r="F8203" s="62" t="s">
        <v>15760</v>
      </c>
    </row>
    <row r="8204" spans="1:6" x14ac:dyDescent="0.15">
      <c r="A8204" s="87" t="s">
        <v>12490</v>
      </c>
      <c r="B8204" s="91" t="s">
        <v>40572</v>
      </c>
      <c r="C8204" s="91" t="s">
        <v>40573</v>
      </c>
      <c r="D8204" s="91" t="s">
        <v>40574</v>
      </c>
      <c r="E8204" s="62" t="s">
        <v>31671</v>
      </c>
      <c r="F8204" s="62" t="s">
        <v>15760</v>
      </c>
    </row>
    <row r="8205" spans="1:6" x14ac:dyDescent="0.15">
      <c r="A8205" s="87" t="s">
        <v>11969</v>
      </c>
      <c r="B8205" s="91" t="s">
        <v>40575</v>
      </c>
      <c r="C8205" s="91" t="s">
        <v>40576</v>
      </c>
      <c r="D8205" s="91" t="s">
        <v>40577</v>
      </c>
      <c r="E8205" s="62" t="s">
        <v>31671</v>
      </c>
      <c r="F8205" s="62" t="s">
        <v>15760</v>
      </c>
    </row>
    <row r="8206" spans="1:6" x14ac:dyDescent="0.15">
      <c r="A8206" s="87" t="s">
        <v>10274</v>
      </c>
      <c r="B8206" s="91" t="s">
        <v>40578</v>
      </c>
      <c r="C8206" s="91" t="s">
        <v>40579</v>
      </c>
      <c r="D8206" s="91" t="s">
        <v>40580</v>
      </c>
      <c r="E8206" s="62" t="s">
        <v>31671</v>
      </c>
      <c r="F8206" s="62" t="s">
        <v>15760</v>
      </c>
    </row>
    <row r="8207" spans="1:6" x14ac:dyDescent="0.15">
      <c r="A8207" s="87" t="s">
        <v>9873</v>
      </c>
      <c r="B8207" s="91" t="s">
        <v>40581</v>
      </c>
      <c r="C8207" s="91" t="s">
        <v>40582</v>
      </c>
      <c r="D8207" s="91" t="s">
        <v>40583</v>
      </c>
      <c r="E8207" s="62" t="s">
        <v>31671</v>
      </c>
      <c r="F8207" s="62" t="s">
        <v>15760</v>
      </c>
    </row>
    <row r="8208" spans="1:6" x14ac:dyDescent="0.15">
      <c r="A8208" s="87" t="s">
        <v>11530</v>
      </c>
      <c r="B8208" s="91" t="s">
        <v>40584</v>
      </c>
      <c r="C8208" s="91" t="s">
        <v>40585</v>
      </c>
      <c r="D8208" s="91" t="s">
        <v>40586</v>
      </c>
      <c r="E8208" s="62" t="s">
        <v>31671</v>
      </c>
      <c r="F8208" s="62" t="s">
        <v>15760</v>
      </c>
    </row>
    <row r="8209" spans="1:6" x14ac:dyDescent="0.15">
      <c r="A8209" s="87" t="s">
        <v>8728</v>
      </c>
      <c r="B8209" s="91" t="s">
        <v>40587</v>
      </c>
      <c r="C8209" s="91" t="s">
        <v>40588</v>
      </c>
      <c r="D8209" s="91" t="s">
        <v>40589</v>
      </c>
      <c r="E8209" s="62" t="s">
        <v>31671</v>
      </c>
      <c r="F8209" s="62" t="s">
        <v>15760</v>
      </c>
    </row>
    <row r="8210" spans="1:6" x14ac:dyDescent="0.15">
      <c r="A8210" s="87" t="s">
        <v>9406</v>
      </c>
      <c r="B8210" s="91" t="s">
        <v>40590</v>
      </c>
      <c r="C8210" s="91" t="s">
        <v>40591</v>
      </c>
      <c r="D8210" s="91" t="s">
        <v>40592</v>
      </c>
      <c r="E8210" s="62" t="s">
        <v>31671</v>
      </c>
      <c r="F8210" s="62" t="s">
        <v>15760</v>
      </c>
    </row>
    <row r="8211" spans="1:6" x14ac:dyDescent="0.15">
      <c r="A8211" s="87" t="s">
        <v>12047</v>
      </c>
      <c r="B8211" s="91" t="s">
        <v>40593</v>
      </c>
      <c r="C8211" s="91" t="s">
        <v>40594</v>
      </c>
      <c r="D8211" s="91" t="s">
        <v>40595</v>
      </c>
      <c r="E8211" s="62" t="s">
        <v>31671</v>
      </c>
      <c r="F8211" s="62" t="s">
        <v>15760</v>
      </c>
    </row>
    <row r="8212" spans="1:6" x14ac:dyDescent="0.15">
      <c r="A8212" s="87" t="s">
        <v>12050</v>
      </c>
      <c r="B8212" s="91" t="s">
        <v>40596</v>
      </c>
      <c r="C8212" s="91" t="s">
        <v>40597</v>
      </c>
      <c r="D8212" s="91" t="s">
        <v>40598</v>
      </c>
      <c r="E8212" s="62" t="s">
        <v>31671</v>
      </c>
      <c r="F8212" s="62" t="s">
        <v>15760</v>
      </c>
    </row>
    <row r="8213" spans="1:6" x14ac:dyDescent="0.15">
      <c r="A8213" s="87" t="s">
        <v>9241</v>
      </c>
      <c r="B8213" s="91" t="s">
        <v>40599</v>
      </c>
      <c r="C8213" s="91" t="s">
        <v>40600</v>
      </c>
      <c r="D8213" s="91" t="s">
        <v>40601</v>
      </c>
      <c r="E8213" s="62" t="s">
        <v>31671</v>
      </c>
      <c r="F8213" s="62" t="s">
        <v>15760</v>
      </c>
    </row>
    <row r="8214" spans="1:6" x14ac:dyDescent="0.15">
      <c r="A8214" s="87" t="s">
        <v>11053</v>
      </c>
      <c r="B8214" s="91" t="s">
        <v>40602</v>
      </c>
      <c r="C8214" s="91" t="s">
        <v>40603</v>
      </c>
      <c r="D8214" s="91" t="s">
        <v>40604</v>
      </c>
      <c r="E8214" s="62" t="s">
        <v>31671</v>
      </c>
      <c r="F8214" s="62" t="s">
        <v>15760</v>
      </c>
    </row>
    <row r="8215" spans="1:6" x14ac:dyDescent="0.15">
      <c r="A8215" s="87" t="s">
        <v>12011</v>
      </c>
      <c r="B8215" s="91" t="s">
        <v>40605</v>
      </c>
      <c r="C8215" s="91" t="s">
        <v>40606</v>
      </c>
      <c r="D8215" s="91" t="s">
        <v>40607</v>
      </c>
      <c r="E8215" s="62" t="s">
        <v>31671</v>
      </c>
      <c r="F8215" s="62" t="s">
        <v>15760</v>
      </c>
    </row>
    <row r="8216" spans="1:6" x14ac:dyDescent="0.15">
      <c r="A8216" s="87" t="s">
        <v>10723</v>
      </c>
      <c r="B8216" s="91" t="s">
        <v>40608</v>
      </c>
      <c r="C8216" s="91" t="s">
        <v>40609</v>
      </c>
      <c r="D8216" s="91" t="s">
        <v>40610</v>
      </c>
      <c r="E8216" s="62" t="s">
        <v>31671</v>
      </c>
      <c r="F8216" s="62" t="s">
        <v>15760</v>
      </c>
    </row>
    <row r="8217" spans="1:6" x14ac:dyDescent="0.15">
      <c r="A8217" s="87" t="s">
        <v>10685</v>
      </c>
      <c r="B8217" s="91" t="s">
        <v>40611</v>
      </c>
      <c r="C8217" s="91" t="s">
        <v>40612</v>
      </c>
      <c r="D8217" s="91" t="s">
        <v>40613</v>
      </c>
      <c r="E8217" s="62" t="s">
        <v>31671</v>
      </c>
      <c r="F8217" s="62" t="s">
        <v>15760</v>
      </c>
    </row>
    <row r="8218" spans="1:6" x14ac:dyDescent="0.15">
      <c r="A8218" s="87" t="s">
        <v>11748</v>
      </c>
      <c r="B8218" s="91" t="s">
        <v>40614</v>
      </c>
      <c r="C8218" s="91" t="s">
        <v>40615</v>
      </c>
      <c r="D8218" s="91" t="s">
        <v>40616</v>
      </c>
      <c r="E8218" s="62" t="s">
        <v>31671</v>
      </c>
      <c r="F8218" s="62" t="s">
        <v>15760</v>
      </c>
    </row>
    <row r="8219" spans="1:6" x14ac:dyDescent="0.15">
      <c r="A8219" s="87" t="s">
        <v>11856</v>
      </c>
      <c r="B8219" s="91" t="s">
        <v>40617</v>
      </c>
      <c r="C8219" s="91" t="s">
        <v>40618</v>
      </c>
      <c r="D8219" s="91" t="s">
        <v>40619</v>
      </c>
      <c r="E8219" s="62" t="s">
        <v>31671</v>
      </c>
      <c r="F8219" s="62" t="s">
        <v>15760</v>
      </c>
    </row>
    <row r="8220" spans="1:6" x14ac:dyDescent="0.15">
      <c r="A8220" s="87" t="s">
        <v>9459</v>
      </c>
      <c r="B8220" s="91" t="s">
        <v>40620</v>
      </c>
      <c r="C8220" s="91" t="s">
        <v>40621</v>
      </c>
      <c r="D8220" s="91" t="s">
        <v>40622</v>
      </c>
      <c r="E8220" s="62" t="s">
        <v>31671</v>
      </c>
      <c r="F8220" s="62" t="s">
        <v>15760</v>
      </c>
    </row>
    <row r="8221" spans="1:6" x14ac:dyDescent="0.15">
      <c r="A8221" s="87" t="s">
        <v>12035</v>
      </c>
      <c r="B8221" s="91" t="s">
        <v>40623</v>
      </c>
      <c r="C8221" s="91" t="s">
        <v>40624</v>
      </c>
      <c r="D8221" s="91" t="s">
        <v>40625</v>
      </c>
      <c r="E8221" s="62" t="s">
        <v>31671</v>
      </c>
      <c r="F8221" s="62" t="s">
        <v>15760</v>
      </c>
    </row>
    <row r="8222" spans="1:6" x14ac:dyDescent="0.15">
      <c r="A8222" s="87" t="s">
        <v>12472</v>
      </c>
      <c r="B8222" s="91" t="s">
        <v>40626</v>
      </c>
      <c r="C8222" s="91" t="s">
        <v>40627</v>
      </c>
      <c r="D8222" s="91" t="s">
        <v>40628</v>
      </c>
      <c r="E8222" s="62" t="s">
        <v>31671</v>
      </c>
      <c r="F8222" s="62" t="s">
        <v>15760</v>
      </c>
    </row>
    <row r="8223" spans="1:6" x14ac:dyDescent="0.15">
      <c r="A8223" s="87" t="s">
        <v>11898</v>
      </c>
      <c r="B8223" s="91" t="s">
        <v>40629</v>
      </c>
      <c r="C8223" s="91" t="s">
        <v>40630</v>
      </c>
      <c r="D8223" s="91" t="s">
        <v>40631</v>
      </c>
      <c r="E8223" s="62" t="s">
        <v>31671</v>
      </c>
      <c r="F8223" s="62" t="s">
        <v>15760</v>
      </c>
    </row>
    <row r="8224" spans="1:6" x14ac:dyDescent="0.15">
      <c r="A8224" s="87" t="s">
        <v>10933</v>
      </c>
      <c r="B8224" s="91" t="s">
        <v>40632</v>
      </c>
      <c r="C8224" s="91" t="s">
        <v>40633</v>
      </c>
      <c r="D8224" s="91" t="s">
        <v>40634</v>
      </c>
      <c r="E8224" s="62" t="s">
        <v>31671</v>
      </c>
      <c r="F8224" s="62" t="s">
        <v>15760</v>
      </c>
    </row>
    <row r="8225" spans="1:6" x14ac:dyDescent="0.15">
      <c r="A8225" s="87" t="s">
        <v>9028</v>
      </c>
      <c r="B8225" s="91" t="s">
        <v>40635</v>
      </c>
      <c r="C8225" s="91" t="s">
        <v>40636</v>
      </c>
      <c r="D8225" s="91" t="s">
        <v>40637</v>
      </c>
      <c r="E8225" s="62" t="s">
        <v>31671</v>
      </c>
      <c r="F8225" s="62" t="s">
        <v>15760</v>
      </c>
    </row>
    <row r="8226" spans="1:6" x14ac:dyDescent="0.15">
      <c r="A8226" s="87" t="s">
        <v>10696</v>
      </c>
      <c r="B8226" s="91" t="s">
        <v>40638</v>
      </c>
      <c r="C8226" s="91" t="s">
        <v>40639</v>
      </c>
      <c r="D8226" s="91" t="s">
        <v>40640</v>
      </c>
      <c r="E8226" s="62" t="s">
        <v>31671</v>
      </c>
      <c r="F8226" s="62" t="s">
        <v>15760</v>
      </c>
    </row>
    <row r="8227" spans="1:6" x14ac:dyDescent="0.15">
      <c r="A8227" s="87" t="s">
        <v>11168</v>
      </c>
      <c r="B8227" s="91" t="s">
        <v>40641</v>
      </c>
      <c r="C8227" s="91" t="s">
        <v>40642</v>
      </c>
      <c r="D8227" s="91" t="s">
        <v>40643</v>
      </c>
      <c r="E8227" s="62" t="s">
        <v>31671</v>
      </c>
      <c r="F8227" s="62" t="s">
        <v>15760</v>
      </c>
    </row>
    <row r="8228" spans="1:6" x14ac:dyDescent="0.15">
      <c r="A8228" s="87" t="s">
        <v>10157</v>
      </c>
      <c r="B8228" s="91" t="s">
        <v>40644</v>
      </c>
      <c r="C8228" s="91" t="s">
        <v>40645</v>
      </c>
      <c r="D8228" s="91" t="s">
        <v>40646</v>
      </c>
      <c r="E8228" s="62" t="s">
        <v>31671</v>
      </c>
      <c r="F8228" s="62" t="s">
        <v>15760</v>
      </c>
    </row>
    <row r="8229" spans="1:6" x14ac:dyDescent="0.15">
      <c r="A8229" s="87" t="s">
        <v>8489</v>
      </c>
      <c r="B8229" s="91" t="s">
        <v>40647</v>
      </c>
      <c r="C8229" s="91" t="s">
        <v>40648</v>
      </c>
      <c r="D8229" s="91" t="s">
        <v>40649</v>
      </c>
      <c r="E8229" s="62" t="s">
        <v>31671</v>
      </c>
      <c r="F8229" s="62" t="s">
        <v>15760</v>
      </c>
    </row>
    <row r="8230" spans="1:6" x14ac:dyDescent="0.15">
      <c r="A8230" s="87" t="s">
        <v>8923</v>
      </c>
      <c r="B8230" s="91" t="s">
        <v>40650</v>
      </c>
      <c r="C8230" s="91" t="s">
        <v>40651</v>
      </c>
      <c r="D8230" s="91" t="s">
        <v>40652</v>
      </c>
      <c r="E8230" s="62" t="s">
        <v>31671</v>
      </c>
      <c r="F8230" s="62" t="s">
        <v>15760</v>
      </c>
    </row>
    <row r="8231" spans="1:6" x14ac:dyDescent="0.15">
      <c r="A8231" s="87" t="s">
        <v>12211</v>
      </c>
      <c r="B8231" s="91" t="s">
        <v>40653</v>
      </c>
      <c r="C8231" s="91" t="s">
        <v>40654</v>
      </c>
      <c r="D8231" s="91" t="s">
        <v>40655</v>
      </c>
      <c r="E8231" s="62" t="s">
        <v>31671</v>
      </c>
      <c r="F8231" s="62" t="s">
        <v>15760</v>
      </c>
    </row>
    <row r="8232" spans="1:6" x14ac:dyDescent="0.15">
      <c r="A8232" s="87" t="s">
        <v>11047</v>
      </c>
      <c r="B8232" s="91" t="s">
        <v>40656</v>
      </c>
      <c r="C8232" s="91" t="s">
        <v>40657</v>
      </c>
      <c r="D8232" s="91" t="s">
        <v>40658</v>
      </c>
      <c r="E8232" s="62" t="s">
        <v>31671</v>
      </c>
      <c r="F8232" s="62" t="s">
        <v>15760</v>
      </c>
    </row>
    <row r="8233" spans="1:6" x14ac:dyDescent="0.15">
      <c r="A8233" s="87" t="s">
        <v>9507</v>
      </c>
      <c r="B8233" s="91" t="s">
        <v>40659</v>
      </c>
      <c r="C8233" s="91" t="s">
        <v>40660</v>
      </c>
      <c r="D8233" s="91" t="s">
        <v>40661</v>
      </c>
      <c r="E8233" s="62" t="s">
        <v>31671</v>
      </c>
      <c r="F8233" s="62" t="s">
        <v>15760</v>
      </c>
    </row>
    <row r="8234" spans="1:6" x14ac:dyDescent="0.15">
      <c r="A8234" s="87" t="s">
        <v>10408</v>
      </c>
      <c r="B8234" s="91" t="s">
        <v>40662</v>
      </c>
      <c r="C8234" s="91" t="s">
        <v>40663</v>
      </c>
      <c r="D8234" s="91" t="s">
        <v>40664</v>
      </c>
      <c r="E8234" s="62" t="s">
        <v>31671</v>
      </c>
      <c r="F8234" s="62" t="s">
        <v>15760</v>
      </c>
    </row>
    <row r="8235" spans="1:6" x14ac:dyDescent="0.15">
      <c r="A8235" s="87" t="s">
        <v>12508</v>
      </c>
      <c r="B8235" s="91" t="s">
        <v>40665</v>
      </c>
      <c r="C8235" s="91" t="s">
        <v>40666</v>
      </c>
      <c r="D8235" s="91" t="s">
        <v>40667</v>
      </c>
      <c r="E8235" s="62" t="s">
        <v>31671</v>
      </c>
      <c r="F8235" s="62" t="s">
        <v>15760</v>
      </c>
    </row>
    <row r="8236" spans="1:6" x14ac:dyDescent="0.15">
      <c r="A8236" s="87" t="s">
        <v>9232</v>
      </c>
      <c r="B8236" s="91" t="s">
        <v>40668</v>
      </c>
      <c r="C8236" s="91" t="s">
        <v>40669</v>
      </c>
      <c r="D8236" s="91" t="s">
        <v>40670</v>
      </c>
      <c r="E8236" s="62" t="s">
        <v>31671</v>
      </c>
      <c r="F8236" s="62" t="s">
        <v>15760</v>
      </c>
    </row>
    <row r="8237" spans="1:6" x14ac:dyDescent="0.15">
      <c r="A8237" s="87" t="s">
        <v>8552</v>
      </c>
      <c r="B8237" s="91" t="s">
        <v>40671</v>
      </c>
      <c r="C8237" s="91" t="s">
        <v>40672</v>
      </c>
      <c r="D8237" s="91" t="s">
        <v>40673</v>
      </c>
      <c r="E8237" s="62" t="s">
        <v>31671</v>
      </c>
      <c r="F8237" s="62" t="s">
        <v>15760</v>
      </c>
    </row>
    <row r="8238" spans="1:6" x14ac:dyDescent="0.15">
      <c r="A8238" s="87" t="s">
        <v>11981</v>
      </c>
      <c r="B8238" s="91" t="s">
        <v>40674</v>
      </c>
      <c r="C8238" s="91" t="s">
        <v>40675</v>
      </c>
      <c r="D8238" s="91" t="s">
        <v>40676</v>
      </c>
      <c r="E8238" s="62" t="s">
        <v>31671</v>
      </c>
      <c r="F8238" s="62" t="s">
        <v>15760</v>
      </c>
    </row>
    <row r="8239" spans="1:6" x14ac:dyDescent="0.15">
      <c r="A8239" s="87" t="s">
        <v>10945</v>
      </c>
      <c r="B8239" s="91" t="s">
        <v>40677</v>
      </c>
      <c r="C8239" s="91" t="s">
        <v>40678</v>
      </c>
      <c r="D8239" s="91" t="s">
        <v>40679</v>
      </c>
      <c r="E8239" s="62" t="s">
        <v>31671</v>
      </c>
      <c r="F8239" s="62" t="s">
        <v>15760</v>
      </c>
    </row>
    <row r="8240" spans="1:6" x14ac:dyDescent="0.15">
      <c r="A8240" s="87" t="s">
        <v>11150</v>
      </c>
      <c r="B8240" s="91" t="s">
        <v>40680</v>
      </c>
      <c r="C8240" s="91" t="s">
        <v>40681</v>
      </c>
      <c r="D8240" s="91" t="s">
        <v>40682</v>
      </c>
      <c r="E8240" s="62" t="s">
        <v>31671</v>
      </c>
      <c r="F8240" s="62" t="s">
        <v>15760</v>
      </c>
    </row>
    <row r="8241" spans="1:6" x14ac:dyDescent="0.15">
      <c r="A8241" s="87" t="s">
        <v>8689</v>
      </c>
      <c r="B8241" s="91" t="s">
        <v>40683</v>
      </c>
      <c r="C8241" s="91" t="s">
        <v>40684</v>
      </c>
      <c r="D8241" s="91" t="s">
        <v>40685</v>
      </c>
      <c r="E8241" s="62" t="s">
        <v>31671</v>
      </c>
      <c r="F8241" s="62" t="s">
        <v>15760</v>
      </c>
    </row>
    <row r="8242" spans="1:6" x14ac:dyDescent="0.15">
      <c r="A8242" s="87" t="s">
        <v>11769</v>
      </c>
      <c r="B8242" s="91" t="s">
        <v>40686</v>
      </c>
      <c r="C8242" s="91" t="s">
        <v>40687</v>
      </c>
      <c r="D8242" s="91" t="s">
        <v>40688</v>
      </c>
      <c r="E8242" s="62" t="s">
        <v>31671</v>
      </c>
      <c r="F8242" s="62" t="s">
        <v>15760</v>
      </c>
    </row>
    <row r="8243" spans="1:6" x14ac:dyDescent="0.15">
      <c r="A8243" s="87" t="s">
        <v>8252</v>
      </c>
      <c r="B8243" s="91" t="s">
        <v>40689</v>
      </c>
      <c r="C8243" s="91" t="s">
        <v>40690</v>
      </c>
      <c r="D8243" s="91" t="s">
        <v>40691</v>
      </c>
      <c r="E8243" s="62" t="s">
        <v>31671</v>
      </c>
      <c r="F8243" s="62" t="s">
        <v>15760</v>
      </c>
    </row>
    <row r="8244" spans="1:6" x14ac:dyDescent="0.15">
      <c r="A8244" s="87" t="s">
        <v>8300</v>
      </c>
      <c r="B8244" s="91" t="s">
        <v>40692</v>
      </c>
      <c r="C8244" s="91" t="s">
        <v>40693</v>
      </c>
      <c r="D8244" s="91" t="s">
        <v>40694</v>
      </c>
      <c r="E8244" s="62" t="s">
        <v>31671</v>
      </c>
      <c r="F8244" s="62" t="s">
        <v>15760</v>
      </c>
    </row>
    <row r="8245" spans="1:6" x14ac:dyDescent="0.15">
      <c r="A8245" s="87" t="s">
        <v>9576</v>
      </c>
      <c r="B8245" s="91" t="s">
        <v>40695</v>
      </c>
      <c r="C8245" s="91" t="s">
        <v>40696</v>
      </c>
      <c r="D8245" s="91" t="s">
        <v>40697</v>
      </c>
      <c r="E8245" s="62" t="s">
        <v>31671</v>
      </c>
      <c r="F8245" s="62" t="s">
        <v>15760</v>
      </c>
    </row>
    <row r="8246" spans="1:6" x14ac:dyDescent="0.15">
      <c r="A8246" s="87" t="s">
        <v>8716</v>
      </c>
      <c r="B8246" s="91" t="s">
        <v>40698</v>
      </c>
      <c r="C8246" s="91" t="s">
        <v>40699</v>
      </c>
      <c r="D8246" s="91" t="s">
        <v>40700</v>
      </c>
      <c r="E8246" s="62" t="s">
        <v>31671</v>
      </c>
      <c r="F8246" s="62" t="s">
        <v>15760</v>
      </c>
    </row>
    <row r="8247" spans="1:6" x14ac:dyDescent="0.15">
      <c r="A8247" s="87" t="s">
        <v>12517</v>
      </c>
      <c r="B8247" s="91" t="s">
        <v>40701</v>
      </c>
      <c r="C8247" s="91" t="s">
        <v>40702</v>
      </c>
      <c r="D8247" s="91" t="s">
        <v>40703</v>
      </c>
      <c r="E8247" s="62" t="s">
        <v>31671</v>
      </c>
      <c r="F8247" s="62" t="s">
        <v>15760</v>
      </c>
    </row>
    <row r="8248" spans="1:6" x14ac:dyDescent="0.15">
      <c r="A8248" s="87" t="s">
        <v>9268</v>
      </c>
      <c r="B8248" s="91" t="s">
        <v>40704</v>
      </c>
      <c r="C8248" s="91" t="s">
        <v>40705</v>
      </c>
      <c r="D8248" s="91" t="s">
        <v>40706</v>
      </c>
      <c r="E8248" s="62" t="s">
        <v>31671</v>
      </c>
      <c r="F8248" s="62" t="s">
        <v>15760</v>
      </c>
    </row>
    <row r="8249" spans="1:6" x14ac:dyDescent="0.15">
      <c r="A8249" s="87" t="s">
        <v>12430</v>
      </c>
      <c r="B8249" s="91" t="s">
        <v>40707</v>
      </c>
      <c r="C8249" s="91" t="s">
        <v>40708</v>
      </c>
      <c r="D8249" s="91" t="s">
        <v>40709</v>
      </c>
      <c r="E8249" s="62" t="s">
        <v>31671</v>
      </c>
      <c r="F8249" s="62" t="s">
        <v>15760</v>
      </c>
    </row>
    <row r="8250" spans="1:6" x14ac:dyDescent="0.15">
      <c r="A8250" s="87" t="s">
        <v>8669</v>
      </c>
      <c r="B8250" s="91" t="s">
        <v>40710</v>
      </c>
      <c r="C8250" s="91" t="s">
        <v>40711</v>
      </c>
      <c r="D8250" s="91" t="s">
        <v>40712</v>
      </c>
      <c r="E8250" s="62" t="s">
        <v>31671</v>
      </c>
      <c r="F8250" s="62" t="s">
        <v>15760</v>
      </c>
    </row>
    <row r="8251" spans="1:6" x14ac:dyDescent="0.15">
      <c r="A8251" s="87" t="s">
        <v>10623</v>
      </c>
      <c r="B8251" s="91" t="s">
        <v>40713</v>
      </c>
      <c r="C8251" s="91" t="s">
        <v>40714</v>
      </c>
      <c r="D8251" s="91" t="s">
        <v>40715</v>
      </c>
      <c r="E8251" s="62" t="s">
        <v>31671</v>
      </c>
      <c r="F8251" s="62" t="s">
        <v>15760</v>
      </c>
    </row>
    <row r="8252" spans="1:6" x14ac:dyDescent="0.15">
      <c r="A8252" s="87" t="s">
        <v>9280</v>
      </c>
      <c r="B8252" s="91" t="s">
        <v>40716</v>
      </c>
      <c r="C8252" s="91" t="s">
        <v>40717</v>
      </c>
      <c r="D8252" s="91" t="s">
        <v>40718</v>
      </c>
      <c r="E8252" s="62" t="s">
        <v>31671</v>
      </c>
      <c r="F8252" s="62" t="s">
        <v>15760</v>
      </c>
    </row>
    <row r="8253" spans="1:6" x14ac:dyDescent="0.15">
      <c r="A8253" s="87" t="s">
        <v>10360</v>
      </c>
      <c r="B8253" s="91" t="s">
        <v>40719</v>
      </c>
      <c r="C8253" s="91" t="s">
        <v>40720</v>
      </c>
      <c r="D8253" s="91" t="s">
        <v>40721</v>
      </c>
      <c r="E8253" s="62" t="s">
        <v>31671</v>
      </c>
      <c r="F8253" s="62" t="s">
        <v>15760</v>
      </c>
    </row>
    <row r="8254" spans="1:6" x14ac:dyDescent="0.15">
      <c r="A8254" s="87" t="s">
        <v>10637</v>
      </c>
      <c r="B8254" s="91" t="s">
        <v>40722</v>
      </c>
      <c r="C8254" s="91" t="s">
        <v>40723</v>
      </c>
      <c r="D8254" s="91" t="s">
        <v>40724</v>
      </c>
      <c r="E8254" s="62" t="s">
        <v>31671</v>
      </c>
      <c r="F8254" s="62" t="s">
        <v>15760</v>
      </c>
    </row>
    <row r="8255" spans="1:6" x14ac:dyDescent="0.15">
      <c r="A8255" s="87" t="s">
        <v>9343</v>
      </c>
      <c r="B8255" s="91" t="s">
        <v>40725</v>
      </c>
      <c r="C8255" s="91" t="s">
        <v>40726</v>
      </c>
      <c r="D8255" s="91" t="s">
        <v>40727</v>
      </c>
      <c r="E8255" s="62" t="s">
        <v>31671</v>
      </c>
      <c r="F8255" s="62" t="s">
        <v>15760</v>
      </c>
    </row>
    <row r="8256" spans="1:6" x14ac:dyDescent="0.15">
      <c r="A8256" s="87" t="s">
        <v>9325</v>
      </c>
      <c r="B8256" s="91" t="s">
        <v>40728</v>
      </c>
      <c r="C8256" s="91" t="s">
        <v>40729</v>
      </c>
      <c r="D8256" s="91" t="s">
        <v>40730</v>
      </c>
      <c r="E8256" s="62" t="s">
        <v>31671</v>
      </c>
      <c r="F8256" s="62" t="s">
        <v>15760</v>
      </c>
    </row>
    <row r="8257" spans="1:6" x14ac:dyDescent="0.15">
      <c r="A8257" s="87" t="s">
        <v>10999</v>
      </c>
      <c r="B8257" s="91" t="s">
        <v>40731</v>
      </c>
      <c r="C8257" s="91" t="s">
        <v>40732</v>
      </c>
      <c r="D8257" s="91" t="s">
        <v>40733</v>
      </c>
      <c r="E8257" s="62" t="s">
        <v>31671</v>
      </c>
      <c r="F8257" s="62" t="s">
        <v>15760</v>
      </c>
    </row>
    <row r="8258" spans="1:6" x14ac:dyDescent="0.15">
      <c r="A8258" s="87" t="s">
        <v>9990</v>
      </c>
      <c r="B8258" s="91" t="s">
        <v>40734</v>
      </c>
      <c r="C8258" s="91" t="s">
        <v>40735</v>
      </c>
      <c r="D8258" s="91" t="s">
        <v>40736</v>
      </c>
      <c r="E8258" s="62" t="s">
        <v>31671</v>
      </c>
      <c r="F8258" s="62" t="s">
        <v>15760</v>
      </c>
    </row>
    <row r="8259" spans="1:6" x14ac:dyDescent="0.15">
      <c r="A8259" s="87" t="s">
        <v>9696</v>
      </c>
      <c r="B8259" s="91" t="s">
        <v>40737</v>
      </c>
      <c r="C8259" s="91" t="s">
        <v>40738</v>
      </c>
      <c r="D8259" s="91" t="s">
        <v>40739</v>
      </c>
      <c r="E8259" s="62" t="s">
        <v>31671</v>
      </c>
      <c r="F8259" s="62" t="s">
        <v>15760</v>
      </c>
    </row>
    <row r="8260" spans="1:6" x14ac:dyDescent="0.15">
      <c r="A8260" s="87" t="s">
        <v>11050</v>
      </c>
      <c r="B8260" s="91" t="s">
        <v>40740</v>
      </c>
      <c r="C8260" s="91" t="s">
        <v>40741</v>
      </c>
      <c r="D8260" s="91" t="s">
        <v>40742</v>
      </c>
      <c r="E8260" s="62" t="s">
        <v>31671</v>
      </c>
      <c r="F8260" s="62" t="s">
        <v>15760</v>
      </c>
    </row>
    <row r="8261" spans="1:6" x14ac:dyDescent="0.15">
      <c r="A8261" s="87" t="s">
        <v>10614</v>
      </c>
      <c r="B8261" s="91" t="s">
        <v>40743</v>
      </c>
      <c r="C8261" s="91" t="s">
        <v>40744</v>
      </c>
      <c r="D8261" s="91" t="s">
        <v>40745</v>
      </c>
      <c r="E8261" s="62" t="s">
        <v>31671</v>
      </c>
      <c r="F8261" s="62" t="s">
        <v>15760</v>
      </c>
    </row>
    <row r="8262" spans="1:6" x14ac:dyDescent="0.15">
      <c r="A8262" s="87" t="s">
        <v>8522</v>
      </c>
      <c r="B8262" s="91" t="s">
        <v>40746</v>
      </c>
      <c r="C8262" s="91" t="s">
        <v>40747</v>
      </c>
      <c r="D8262" s="91" t="s">
        <v>40748</v>
      </c>
      <c r="E8262" s="62" t="s">
        <v>31671</v>
      </c>
      <c r="F8262" s="62" t="s">
        <v>15760</v>
      </c>
    </row>
    <row r="8263" spans="1:6" x14ac:dyDescent="0.15">
      <c r="A8263" s="87" t="s">
        <v>10363</v>
      </c>
      <c r="B8263" s="91" t="s">
        <v>40749</v>
      </c>
      <c r="C8263" s="91" t="s">
        <v>40750</v>
      </c>
      <c r="D8263" s="91" t="s">
        <v>40751</v>
      </c>
      <c r="E8263" s="62" t="s">
        <v>31671</v>
      </c>
      <c r="F8263" s="62" t="s">
        <v>15760</v>
      </c>
    </row>
    <row r="8264" spans="1:6" x14ac:dyDescent="0.15">
      <c r="A8264" s="87" t="s">
        <v>9145</v>
      </c>
      <c r="B8264" s="91" t="s">
        <v>40752</v>
      </c>
      <c r="C8264" s="91" t="s">
        <v>40753</v>
      </c>
      <c r="D8264" s="91" t="s">
        <v>40754</v>
      </c>
      <c r="E8264" s="62" t="s">
        <v>31671</v>
      </c>
      <c r="F8264" s="62" t="s">
        <v>15760</v>
      </c>
    </row>
    <row r="8265" spans="1:6" x14ac:dyDescent="0.15">
      <c r="A8265" s="87" t="s">
        <v>8809</v>
      </c>
      <c r="B8265" s="91" t="s">
        <v>40755</v>
      </c>
      <c r="C8265" s="91" t="s">
        <v>40756</v>
      </c>
      <c r="D8265" s="91" t="s">
        <v>40757</v>
      </c>
      <c r="E8265" s="62" t="s">
        <v>31671</v>
      </c>
      <c r="F8265" s="62" t="s">
        <v>15760</v>
      </c>
    </row>
    <row r="8266" spans="1:6" x14ac:dyDescent="0.15">
      <c r="A8266" s="87" t="s">
        <v>8815</v>
      </c>
      <c r="B8266" s="91" t="s">
        <v>40758</v>
      </c>
      <c r="C8266" s="91" t="s">
        <v>40759</v>
      </c>
      <c r="D8266" s="91" t="s">
        <v>40760</v>
      </c>
      <c r="E8266" s="62" t="s">
        <v>31671</v>
      </c>
      <c r="F8266" s="62" t="s">
        <v>15760</v>
      </c>
    </row>
    <row r="8267" spans="1:6" x14ac:dyDescent="0.15">
      <c r="A8267" s="87" t="s">
        <v>8324</v>
      </c>
      <c r="B8267" s="91" t="s">
        <v>40761</v>
      </c>
      <c r="C8267" s="91" t="s">
        <v>40762</v>
      </c>
      <c r="D8267" s="91" t="s">
        <v>40763</v>
      </c>
      <c r="E8267" s="62" t="s">
        <v>31671</v>
      </c>
      <c r="F8267" s="62" t="s">
        <v>15760</v>
      </c>
    </row>
    <row r="8268" spans="1:6" x14ac:dyDescent="0.15">
      <c r="A8268" s="87" t="s">
        <v>8453</v>
      </c>
      <c r="B8268" s="91" t="s">
        <v>40764</v>
      </c>
      <c r="C8268" s="91" t="s">
        <v>40765</v>
      </c>
      <c r="D8268" s="91" t="s">
        <v>40766</v>
      </c>
      <c r="E8268" s="62" t="s">
        <v>31671</v>
      </c>
      <c r="F8268" s="62" t="s">
        <v>15760</v>
      </c>
    </row>
    <row r="8269" spans="1:6" x14ac:dyDescent="0.15">
      <c r="A8269" s="87" t="s">
        <v>11571</v>
      </c>
      <c r="B8269" s="91" t="s">
        <v>40767</v>
      </c>
      <c r="C8269" s="91" t="s">
        <v>40768</v>
      </c>
      <c r="D8269" s="91" t="s">
        <v>40769</v>
      </c>
      <c r="E8269" s="62" t="s">
        <v>31671</v>
      </c>
      <c r="F8269" s="62" t="s">
        <v>15760</v>
      </c>
    </row>
    <row r="8270" spans="1:6" x14ac:dyDescent="0.15">
      <c r="A8270" s="87" t="s">
        <v>8498</v>
      </c>
      <c r="B8270" s="91" t="s">
        <v>40770</v>
      </c>
      <c r="C8270" s="91" t="s">
        <v>40771</v>
      </c>
      <c r="D8270" s="91" t="s">
        <v>40772</v>
      </c>
      <c r="E8270" s="62" t="s">
        <v>31671</v>
      </c>
      <c r="F8270" s="62" t="s">
        <v>15760</v>
      </c>
    </row>
    <row r="8271" spans="1:6" x14ac:dyDescent="0.15">
      <c r="A8271" s="87" t="s">
        <v>11527</v>
      </c>
      <c r="B8271" s="91" t="s">
        <v>40773</v>
      </c>
      <c r="C8271" s="91" t="s">
        <v>40774</v>
      </c>
      <c r="D8271" s="91" t="s">
        <v>40775</v>
      </c>
      <c r="E8271" s="62" t="s">
        <v>31671</v>
      </c>
      <c r="F8271" s="62" t="s">
        <v>15760</v>
      </c>
    </row>
    <row r="8272" spans="1:6" x14ac:dyDescent="0.15">
      <c r="A8272" s="87" t="s">
        <v>12448</v>
      </c>
      <c r="B8272" s="91" t="s">
        <v>40776</v>
      </c>
      <c r="C8272" s="91" t="s">
        <v>40777</v>
      </c>
      <c r="D8272" s="91" t="s">
        <v>40778</v>
      </c>
      <c r="E8272" s="62" t="s">
        <v>31671</v>
      </c>
      <c r="F8272" s="62" t="s">
        <v>15760</v>
      </c>
    </row>
    <row r="8273" spans="1:6" x14ac:dyDescent="0.15">
      <c r="A8273" s="87" t="s">
        <v>10963</v>
      </c>
      <c r="B8273" s="91" t="s">
        <v>40779</v>
      </c>
      <c r="C8273" s="91" t="s">
        <v>40780</v>
      </c>
      <c r="D8273" s="91" t="s">
        <v>40781</v>
      </c>
      <c r="E8273" s="62" t="s">
        <v>31671</v>
      </c>
      <c r="F8273" s="62" t="s">
        <v>15760</v>
      </c>
    </row>
    <row r="8274" spans="1:6" x14ac:dyDescent="0.15">
      <c r="A8274" s="87" t="s">
        <v>12101</v>
      </c>
      <c r="B8274" s="91" t="s">
        <v>40782</v>
      </c>
      <c r="C8274" s="91" t="s">
        <v>40783</v>
      </c>
      <c r="D8274" s="91" t="s">
        <v>40784</v>
      </c>
      <c r="E8274" s="62" t="s">
        <v>31671</v>
      </c>
      <c r="F8274" s="62" t="s">
        <v>15760</v>
      </c>
    </row>
    <row r="8275" spans="1:6" x14ac:dyDescent="0.15">
      <c r="A8275" s="87" t="s">
        <v>8830</v>
      </c>
      <c r="B8275" s="91" t="s">
        <v>40785</v>
      </c>
      <c r="C8275" s="91" t="s">
        <v>40786</v>
      </c>
      <c r="D8275" s="91" t="s">
        <v>40787</v>
      </c>
      <c r="E8275" s="62" t="s">
        <v>31671</v>
      </c>
      <c r="F8275" s="62" t="s">
        <v>15760</v>
      </c>
    </row>
    <row r="8276" spans="1:6" x14ac:dyDescent="0.15">
      <c r="A8276" s="87" t="s">
        <v>9981</v>
      </c>
      <c r="B8276" s="91" t="s">
        <v>40788</v>
      </c>
      <c r="C8276" s="91" t="s">
        <v>40789</v>
      </c>
      <c r="D8276" s="91" t="s">
        <v>40790</v>
      </c>
      <c r="E8276" s="62" t="s">
        <v>31671</v>
      </c>
      <c r="F8276" s="62" t="s">
        <v>15760</v>
      </c>
    </row>
    <row r="8277" spans="1:6" x14ac:dyDescent="0.15">
      <c r="A8277" s="87" t="s">
        <v>9654</v>
      </c>
      <c r="B8277" s="91" t="s">
        <v>40791</v>
      </c>
      <c r="C8277" s="91" t="s">
        <v>40792</v>
      </c>
      <c r="D8277" s="91" t="s">
        <v>40793</v>
      </c>
      <c r="E8277" s="62" t="s">
        <v>31671</v>
      </c>
      <c r="F8277" s="62" t="s">
        <v>15760</v>
      </c>
    </row>
    <row r="8278" spans="1:6" x14ac:dyDescent="0.15">
      <c r="A8278" s="87" t="s">
        <v>12190</v>
      </c>
      <c r="B8278" s="91" t="s">
        <v>40794</v>
      </c>
      <c r="C8278" s="91" t="s">
        <v>40795</v>
      </c>
      <c r="D8278" s="91" t="s">
        <v>40796</v>
      </c>
      <c r="E8278" s="62" t="s">
        <v>31671</v>
      </c>
      <c r="F8278" s="62" t="s">
        <v>15760</v>
      </c>
    </row>
    <row r="8279" spans="1:6" x14ac:dyDescent="0.15">
      <c r="A8279" s="87" t="s">
        <v>10375</v>
      </c>
      <c r="B8279" s="91" t="s">
        <v>40797</v>
      </c>
      <c r="C8279" s="91" t="s">
        <v>40798</v>
      </c>
      <c r="D8279" s="91" t="s">
        <v>40799</v>
      </c>
      <c r="E8279" s="62" t="s">
        <v>31671</v>
      </c>
      <c r="F8279" s="62" t="s">
        <v>15760</v>
      </c>
    </row>
    <row r="8280" spans="1:6" x14ac:dyDescent="0.15">
      <c r="A8280" s="87" t="s">
        <v>12077</v>
      </c>
      <c r="B8280" s="91" t="s">
        <v>40800</v>
      </c>
      <c r="C8280" s="91" t="s">
        <v>40801</v>
      </c>
      <c r="D8280" s="91" t="s">
        <v>40802</v>
      </c>
      <c r="E8280" s="62" t="s">
        <v>31671</v>
      </c>
      <c r="F8280" s="62" t="s">
        <v>15760</v>
      </c>
    </row>
    <row r="8281" spans="1:6" x14ac:dyDescent="0.15">
      <c r="A8281" s="87" t="s">
        <v>11688</v>
      </c>
      <c r="B8281" s="91" t="s">
        <v>40803</v>
      </c>
      <c r="C8281" s="91" t="s">
        <v>40804</v>
      </c>
      <c r="D8281" s="91" t="s">
        <v>40805</v>
      </c>
      <c r="E8281" s="62" t="s">
        <v>31671</v>
      </c>
      <c r="F8281" s="62" t="s">
        <v>15760</v>
      </c>
    </row>
    <row r="8282" spans="1:6" x14ac:dyDescent="0.15">
      <c r="A8282" s="87" t="s">
        <v>9148</v>
      </c>
      <c r="B8282" s="91" t="s">
        <v>40806</v>
      </c>
      <c r="C8282" s="91" t="s">
        <v>40807</v>
      </c>
      <c r="D8282" s="91" t="s">
        <v>40808</v>
      </c>
      <c r="E8282" s="62" t="s">
        <v>31671</v>
      </c>
      <c r="F8282" s="62" t="s">
        <v>15760</v>
      </c>
    </row>
    <row r="8283" spans="1:6" x14ac:dyDescent="0.15">
      <c r="A8283" s="87" t="s">
        <v>10103</v>
      </c>
      <c r="B8283" s="91" t="s">
        <v>40809</v>
      </c>
      <c r="C8283" s="91" t="s">
        <v>40810</v>
      </c>
      <c r="D8283" s="91" t="s">
        <v>40811</v>
      </c>
      <c r="E8283" s="62" t="s">
        <v>31671</v>
      </c>
      <c r="F8283" s="62" t="s">
        <v>15760</v>
      </c>
    </row>
    <row r="8284" spans="1:6" x14ac:dyDescent="0.15">
      <c r="A8284" s="87" t="s">
        <v>11999</v>
      </c>
      <c r="B8284" s="91" t="s">
        <v>40812</v>
      </c>
      <c r="C8284" s="91" t="s">
        <v>40813</v>
      </c>
      <c r="D8284" s="91" t="s">
        <v>40814</v>
      </c>
      <c r="E8284" s="62" t="s">
        <v>31671</v>
      </c>
      <c r="F8284" s="62" t="s">
        <v>15760</v>
      </c>
    </row>
    <row r="8285" spans="1:6" x14ac:dyDescent="0.15">
      <c r="A8285" s="87" t="s">
        <v>8603</v>
      </c>
      <c r="B8285" s="91" t="s">
        <v>40815</v>
      </c>
      <c r="C8285" s="91" t="s">
        <v>40816</v>
      </c>
      <c r="D8285" s="91" t="s">
        <v>40817</v>
      </c>
      <c r="E8285" s="62" t="s">
        <v>31671</v>
      </c>
      <c r="F8285" s="62" t="s">
        <v>15760</v>
      </c>
    </row>
    <row r="8286" spans="1:6" x14ac:dyDescent="0.15">
      <c r="A8286" s="87" t="s">
        <v>10349</v>
      </c>
      <c r="B8286" s="91" t="s">
        <v>40818</v>
      </c>
      <c r="C8286" s="91" t="s">
        <v>40819</v>
      </c>
      <c r="D8286" s="91" t="s">
        <v>40820</v>
      </c>
      <c r="E8286" s="62" t="s">
        <v>31671</v>
      </c>
      <c r="F8286" s="62" t="s">
        <v>15760</v>
      </c>
    </row>
    <row r="8287" spans="1:6" x14ac:dyDescent="0.15">
      <c r="A8287" s="87" t="s">
        <v>9468</v>
      </c>
      <c r="B8287" s="91" t="s">
        <v>40821</v>
      </c>
      <c r="C8287" s="91" t="s">
        <v>40822</v>
      </c>
      <c r="D8287" s="91" t="s">
        <v>40823</v>
      </c>
      <c r="E8287" s="62" t="s">
        <v>31671</v>
      </c>
      <c r="F8287" s="62" t="s">
        <v>15760</v>
      </c>
    </row>
    <row r="8288" spans="1:6" x14ac:dyDescent="0.15">
      <c r="A8288" s="87" t="s">
        <v>11817</v>
      </c>
      <c r="B8288" s="91" t="s">
        <v>40824</v>
      </c>
      <c r="C8288" s="91" t="s">
        <v>40825</v>
      </c>
      <c r="D8288" s="91" t="s">
        <v>40826</v>
      </c>
      <c r="E8288" s="62" t="s">
        <v>31671</v>
      </c>
      <c r="F8288" s="62" t="s">
        <v>15760</v>
      </c>
    </row>
    <row r="8289" spans="1:6" x14ac:dyDescent="0.15">
      <c r="A8289" s="87" t="s">
        <v>9906</v>
      </c>
      <c r="B8289" s="91" t="s">
        <v>40827</v>
      </c>
      <c r="C8289" s="91" t="s">
        <v>40828</v>
      </c>
      <c r="D8289" s="91" t="s">
        <v>40829</v>
      </c>
      <c r="E8289" s="62" t="s">
        <v>31671</v>
      </c>
      <c r="F8289" s="62" t="s">
        <v>15760</v>
      </c>
    </row>
    <row r="8290" spans="1:6" x14ac:dyDescent="0.15">
      <c r="A8290" s="87" t="s">
        <v>10494</v>
      </c>
      <c r="B8290" s="91" t="s">
        <v>40830</v>
      </c>
      <c r="C8290" s="91" t="s">
        <v>40831</v>
      </c>
      <c r="D8290" s="91" t="s">
        <v>40832</v>
      </c>
      <c r="E8290" s="62" t="s">
        <v>31671</v>
      </c>
      <c r="F8290" s="62" t="s">
        <v>15760</v>
      </c>
    </row>
    <row r="8291" spans="1:6" x14ac:dyDescent="0.15">
      <c r="A8291" s="87" t="s">
        <v>12466</v>
      </c>
      <c r="B8291" s="91" t="s">
        <v>40833</v>
      </c>
      <c r="C8291" s="91" t="s">
        <v>40834</v>
      </c>
      <c r="D8291" s="91" t="s">
        <v>40835</v>
      </c>
      <c r="E8291" s="62" t="s">
        <v>31671</v>
      </c>
      <c r="F8291" s="62" t="s">
        <v>15760</v>
      </c>
    </row>
    <row r="8292" spans="1:6" x14ac:dyDescent="0.15">
      <c r="A8292" s="87" t="s">
        <v>9837</v>
      </c>
      <c r="B8292" s="91" t="s">
        <v>40836</v>
      </c>
      <c r="C8292" s="91" t="s">
        <v>40837</v>
      </c>
      <c r="D8292" s="91" t="s">
        <v>40838</v>
      </c>
      <c r="E8292" s="62" t="s">
        <v>31671</v>
      </c>
      <c r="F8292" s="62" t="s">
        <v>15760</v>
      </c>
    </row>
    <row r="8293" spans="1:6" x14ac:dyDescent="0.15">
      <c r="A8293" s="87" t="s">
        <v>8540</v>
      </c>
      <c r="B8293" s="91" t="s">
        <v>40839</v>
      </c>
      <c r="C8293" s="91" t="s">
        <v>40840</v>
      </c>
      <c r="D8293" s="91" t="s">
        <v>40841</v>
      </c>
      <c r="E8293" s="62" t="s">
        <v>31671</v>
      </c>
      <c r="F8293" s="62" t="s">
        <v>15760</v>
      </c>
    </row>
    <row r="8294" spans="1:6" x14ac:dyDescent="0.15">
      <c r="A8294" s="87" t="s">
        <v>11595</v>
      </c>
      <c r="B8294" s="91" t="s">
        <v>40842</v>
      </c>
      <c r="C8294" s="91" t="s">
        <v>40843</v>
      </c>
      <c r="D8294" s="91" t="s">
        <v>40844</v>
      </c>
      <c r="E8294" s="62" t="s">
        <v>31671</v>
      </c>
      <c r="F8294" s="62" t="s">
        <v>15760</v>
      </c>
    </row>
    <row r="8295" spans="1:6" x14ac:dyDescent="0.15">
      <c r="A8295" s="87" t="s">
        <v>10705</v>
      </c>
      <c r="B8295" s="91" t="s">
        <v>40845</v>
      </c>
      <c r="C8295" s="91" t="s">
        <v>40846</v>
      </c>
      <c r="D8295" s="91" t="s">
        <v>40847</v>
      </c>
      <c r="E8295" s="62" t="s">
        <v>31671</v>
      </c>
      <c r="F8295" s="62" t="s">
        <v>15760</v>
      </c>
    </row>
    <row r="8296" spans="1:6" x14ac:dyDescent="0.15">
      <c r="A8296" s="87" t="s">
        <v>9361</v>
      </c>
      <c r="B8296" s="91" t="s">
        <v>40848</v>
      </c>
      <c r="C8296" s="91" t="s">
        <v>40849</v>
      </c>
      <c r="D8296" s="91" t="s">
        <v>40850</v>
      </c>
      <c r="E8296" s="62" t="s">
        <v>31671</v>
      </c>
      <c r="F8296" s="62" t="s">
        <v>15760</v>
      </c>
    </row>
    <row r="8297" spans="1:6" x14ac:dyDescent="0.15">
      <c r="A8297" s="87" t="s">
        <v>9609</v>
      </c>
      <c r="B8297" s="91" t="s">
        <v>40851</v>
      </c>
      <c r="C8297" s="91" t="s">
        <v>40852</v>
      </c>
      <c r="D8297" s="91" t="s">
        <v>40853</v>
      </c>
      <c r="E8297" s="62" t="s">
        <v>31671</v>
      </c>
      <c r="F8297" s="62" t="s">
        <v>15760</v>
      </c>
    </row>
    <row r="8298" spans="1:6" x14ac:dyDescent="0.15">
      <c r="A8298" s="87" t="s">
        <v>10667</v>
      </c>
      <c r="B8298" s="91" t="s">
        <v>40854</v>
      </c>
      <c r="C8298" s="91" t="s">
        <v>40855</v>
      </c>
      <c r="D8298" s="91" t="s">
        <v>40856</v>
      </c>
      <c r="E8298" s="62" t="s">
        <v>31671</v>
      </c>
      <c r="F8298" s="62" t="s">
        <v>15760</v>
      </c>
    </row>
    <row r="8299" spans="1:6" x14ac:dyDescent="0.15">
      <c r="A8299" s="87" t="s">
        <v>9444</v>
      </c>
      <c r="B8299" s="91" t="s">
        <v>40857</v>
      </c>
      <c r="C8299" s="91" t="s">
        <v>40858</v>
      </c>
      <c r="D8299" s="91" t="s">
        <v>40859</v>
      </c>
      <c r="E8299" s="62" t="s">
        <v>31671</v>
      </c>
      <c r="F8299" s="62" t="s">
        <v>15760</v>
      </c>
    </row>
    <row r="8300" spans="1:6" x14ac:dyDescent="0.15">
      <c r="A8300" s="87" t="s">
        <v>10325</v>
      </c>
      <c r="B8300" s="91" t="s">
        <v>40860</v>
      </c>
      <c r="C8300" s="91" t="s">
        <v>40861</v>
      </c>
      <c r="D8300" s="91" t="s">
        <v>40862</v>
      </c>
      <c r="E8300" s="62" t="s">
        <v>31671</v>
      </c>
      <c r="F8300" s="62" t="s">
        <v>15760</v>
      </c>
    </row>
    <row r="8301" spans="1:6" x14ac:dyDescent="0.15">
      <c r="A8301" s="87" t="s">
        <v>12478</v>
      </c>
      <c r="B8301" s="91" t="s">
        <v>40863</v>
      </c>
      <c r="C8301" s="91" t="s">
        <v>40864</v>
      </c>
      <c r="D8301" s="91" t="s">
        <v>40865</v>
      </c>
      <c r="E8301" s="62" t="s">
        <v>31671</v>
      </c>
      <c r="F8301" s="62" t="s">
        <v>15760</v>
      </c>
    </row>
    <row r="8302" spans="1:6" x14ac:dyDescent="0.15">
      <c r="A8302" s="87" t="s">
        <v>11984</v>
      </c>
      <c r="B8302" s="91" t="s">
        <v>40866</v>
      </c>
      <c r="C8302" s="91" t="s">
        <v>40867</v>
      </c>
      <c r="D8302" s="91" t="s">
        <v>40868</v>
      </c>
      <c r="E8302" s="62" t="s">
        <v>31671</v>
      </c>
      <c r="F8302" s="62" t="s">
        <v>15760</v>
      </c>
    </row>
    <row r="8303" spans="1:6" x14ac:dyDescent="0.15">
      <c r="A8303" s="87" t="s">
        <v>10539</v>
      </c>
      <c r="B8303" s="91" t="s">
        <v>40869</v>
      </c>
      <c r="C8303" s="91" t="s">
        <v>40870</v>
      </c>
      <c r="D8303" s="91" t="s">
        <v>40871</v>
      </c>
      <c r="E8303" s="62" t="s">
        <v>31671</v>
      </c>
      <c r="F8303" s="62" t="s">
        <v>15760</v>
      </c>
    </row>
    <row r="8304" spans="1:6" x14ac:dyDescent="0.15">
      <c r="A8304" s="87" t="s">
        <v>12433</v>
      </c>
      <c r="B8304" s="91" t="s">
        <v>40872</v>
      </c>
      <c r="C8304" s="91" t="s">
        <v>40873</v>
      </c>
      <c r="D8304" s="91" t="s">
        <v>40874</v>
      </c>
      <c r="E8304" s="62" t="s">
        <v>31671</v>
      </c>
      <c r="F8304" s="62" t="s">
        <v>15760</v>
      </c>
    </row>
    <row r="8305" spans="1:6" x14ac:dyDescent="0.15">
      <c r="A8305" s="87" t="s">
        <v>9133</v>
      </c>
      <c r="B8305" s="91" t="s">
        <v>40875</v>
      </c>
      <c r="C8305" s="91" t="s">
        <v>40876</v>
      </c>
      <c r="D8305" s="91" t="s">
        <v>40877</v>
      </c>
      <c r="E8305" s="62" t="s">
        <v>31671</v>
      </c>
      <c r="F8305" s="62" t="s">
        <v>15760</v>
      </c>
    </row>
    <row r="8306" spans="1:6" x14ac:dyDescent="0.15">
      <c r="A8306" s="87" t="s">
        <v>8240</v>
      </c>
      <c r="B8306" s="91" t="s">
        <v>40878</v>
      </c>
      <c r="C8306" s="91" t="s">
        <v>40879</v>
      </c>
      <c r="D8306" s="91" t="s">
        <v>40880</v>
      </c>
      <c r="E8306" s="62" t="s">
        <v>31671</v>
      </c>
      <c r="F8306" s="62" t="s">
        <v>15760</v>
      </c>
    </row>
    <row r="8307" spans="1:6" x14ac:dyDescent="0.15">
      <c r="A8307" s="87" t="s">
        <v>9172</v>
      </c>
      <c r="B8307" s="91" t="s">
        <v>40881</v>
      </c>
      <c r="C8307" s="91" t="s">
        <v>40882</v>
      </c>
      <c r="D8307" s="91" t="s">
        <v>40883</v>
      </c>
      <c r="E8307" s="62" t="s">
        <v>31671</v>
      </c>
      <c r="F8307" s="62" t="s">
        <v>15760</v>
      </c>
    </row>
    <row r="8308" spans="1:6" x14ac:dyDescent="0.15">
      <c r="A8308" s="87" t="s">
        <v>10927</v>
      </c>
      <c r="B8308" s="91" t="s">
        <v>40884</v>
      </c>
      <c r="C8308" s="91" t="s">
        <v>40885</v>
      </c>
      <c r="D8308" s="91" t="s">
        <v>40886</v>
      </c>
      <c r="E8308" s="62" t="s">
        <v>31671</v>
      </c>
      <c r="F8308" s="62" t="s">
        <v>15760</v>
      </c>
    </row>
    <row r="8309" spans="1:6" x14ac:dyDescent="0.15">
      <c r="A8309" s="87" t="s">
        <v>8402</v>
      </c>
      <c r="B8309" s="91" t="s">
        <v>40887</v>
      </c>
      <c r="C8309" s="91" t="s">
        <v>40888</v>
      </c>
      <c r="D8309" s="91" t="s">
        <v>40889</v>
      </c>
      <c r="E8309" s="62" t="s">
        <v>31671</v>
      </c>
      <c r="F8309" s="62" t="s">
        <v>15760</v>
      </c>
    </row>
    <row r="8310" spans="1:6" x14ac:dyDescent="0.15">
      <c r="A8310" s="87" t="s">
        <v>10425</v>
      </c>
      <c r="B8310" s="91" t="s">
        <v>40890</v>
      </c>
      <c r="C8310" s="91" t="s">
        <v>40891</v>
      </c>
      <c r="D8310" s="91" t="s">
        <v>40892</v>
      </c>
      <c r="E8310" s="62" t="s">
        <v>31671</v>
      </c>
      <c r="F8310" s="62" t="s">
        <v>15760</v>
      </c>
    </row>
    <row r="8311" spans="1:6" x14ac:dyDescent="0.15">
      <c r="A8311" s="87" t="s">
        <v>11380</v>
      </c>
      <c r="B8311" s="91" t="s">
        <v>40893</v>
      </c>
      <c r="C8311" s="91" t="s">
        <v>40894</v>
      </c>
      <c r="D8311" s="91" t="s">
        <v>40895</v>
      </c>
      <c r="E8311" s="62" t="s">
        <v>31671</v>
      </c>
      <c r="F8311" s="62" t="s">
        <v>15760</v>
      </c>
    </row>
    <row r="8312" spans="1:6" x14ac:dyDescent="0.15">
      <c r="A8312" s="87" t="s">
        <v>11038</v>
      </c>
      <c r="B8312" s="91" t="s">
        <v>40896</v>
      </c>
      <c r="C8312" s="91" t="s">
        <v>40897</v>
      </c>
      <c r="D8312" s="91" t="s">
        <v>40898</v>
      </c>
      <c r="E8312" s="62" t="s">
        <v>31671</v>
      </c>
      <c r="F8312" s="62" t="s">
        <v>15760</v>
      </c>
    </row>
    <row r="8313" spans="1:6" x14ac:dyDescent="0.15">
      <c r="A8313" s="87" t="s">
        <v>9429</v>
      </c>
      <c r="B8313" s="91" t="s">
        <v>40899</v>
      </c>
      <c r="C8313" s="91" t="s">
        <v>40900</v>
      </c>
      <c r="D8313" s="91" t="s">
        <v>40901</v>
      </c>
      <c r="E8313" s="62" t="s">
        <v>31671</v>
      </c>
      <c r="F8313" s="62" t="s">
        <v>15760</v>
      </c>
    </row>
    <row r="8314" spans="1:6" x14ac:dyDescent="0.15">
      <c r="A8314" s="87" t="s">
        <v>10846</v>
      </c>
      <c r="B8314" s="91" t="s">
        <v>40902</v>
      </c>
      <c r="C8314" s="91" t="s">
        <v>40903</v>
      </c>
      <c r="D8314" s="91" t="s">
        <v>40904</v>
      </c>
      <c r="E8314" s="62" t="s">
        <v>31671</v>
      </c>
      <c r="F8314" s="62" t="s">
        <v>15760</v>
      </c>
    </row>
    <row r="8315" spans="1:6" x14ac:dyDescent="0.15">
      <c r="A8315" s="87" t="s">
        <v>9858</v>
      </c>
      <c r="B8315" s="91" t="s">
        <v>40905</v>
      </c>
      <c r="C8315" s="91" t="s">
        <v>40906</v>
      </c>
      <c r="D8315" s="91" t="s">
        <v>40907</v>
      </c>
      <c r="E8315" s="62" t="s">
        <v>31671</v>
      </c>
      <c r="F8315" s="62" t="s">
        <v>15760</v>
      </c>
    </row>
    <row r="8316" spans="1:6" x14ac:dyDescent="0.15">
      <c r="A8316" s="87" t="s">
        <v>12002</v>
      </c>
      <c r="B8316" s="91" t="s">
        <v>40908</v>
      </c>
      <c r="C8316" s="91" t="s">
        <v>40909</v>
      </c>
      <c r="D8316" s="91" t="s">
        <v>40910</v>
      </c>
      <c r="E8316" s="62" t="s">
        <v>31671</v>
      </c>
      <c r="F8316" s="62" t="s">
        <v>15760</v>
      </c>
    </row>
    <row r="8317" spans="1:6" x14ac:dyDescent="0.15">
      <c r="A8317" s="87" t="s">
        <v>11440</v>
      </c>
      <c r="B8317" s="91" t="s">
        <v>40911</v>
      </c>
      <c r="C8317" s="91" t="s">
        <v>40912</v>
      </c>
      <c r="D8317" s="91" t="s">
        <v>40913</v>
      </c>
      <c r="E8317" s="62" t="s">
        <v>31671</v>
      </c>
      <c r="F8317" s="62" t="s">
        <v>15760</v>
      </c>
    </row>
    <row r="8318" spans="1:6" x14ac:dyDescent="0.15">
      <c r="A8318" s="87" t="s">
        <v>10226</v>
      </c>
      <c r="B8318" s="91" t="s">
        <v>40914</v>
      </c>
      <c r="C8318" s="91" t="s">
        <v>40915</v>
      </c>
      <c r="D8318" s="91" t="s">
        <v>40916</v>
      </c>
      <c r="E8318" s="62" t="s">
        <v>31671</v>
      </c>
      <c r="F8318" s="62" t="s">
        <v>15760</v>
      </c>
    </row>
    <row r="8319" spans="1:6" x14ac:dyDescent="0.15">
      <c r="A8319" s="87" t="s">
        <v>9765</v>
      </c>
      <c r="B8319" s="91" t="s">
        <v>40917</v>
      </c>
      <c r="C8319" s="91" t="s">
        <v>40918</v>
      </c>
      <c r="D8319" s="91" t="s">
        <v>40919</v>
      </c>
      <c r="E8319" s="62" t="s">
        <v>31671</v>
      </c>
      <c r="F8319" s="62" t="s">
        <v>15760</v>
      </c>
    </row>
    <row r="8320" spans="1:6" x14ac:dyDescent="0.15">
      <c r="A8320" s="87" t="s">
        <v>8432</v>
      </c>
      <c r="B8320" s="91" t="s">
        <v>40920</v>
      </c>
      <c r="C8320" s="91" t="s">
        <v>40921</v>
      </c>
      <c r="D8320" s="91" t="s">
        <v>40922</v>
      </c>
      <c r="E8320" s="62" t="s">
        <v>31671</v>
      </c>
      <c r="F8320" s="62" t="s">
        <v>15760</v>
      </c>
    </row>
    <row r="8321" spans="1:6" x14ac:dyDescent="0.15">
      <c r="A8321" s="87" t="s">
        <v>8510</v>
      </c>
      <c r="B8321" s="91" t="s">
        <v>40923</v>
      </c>
      <c r="C8321" s="91" t="s">
        <v>40924</v>
      </c>
      <c r="D8321" s="91" t="s">
        <v>40925</v>
      </c>
      <c r="E8321" s="62" t="s">
        <v>31671</v>
      </c>
      <c r="F8321" s="62" t="s">
        <v>15760</v>
      </c>
    </row>
    <row r="8322" spans="1:6" x14ac:dyDescent="0.15">
      <c r="A8322" s="87" t="s">
        <v>10825</v>
      </c>
      <c r="B8322" s="91" t="s">
        <v>40926</v>
      </c>
      <c r="C8322" s="91" t="s">
        <v>40927</v>
      </c>
      <c r="D8322" s="91" t="s">
        <v>40928</v>
      </c>
      <c r="E8322" s="62" t="s">
        <v>31671</v>
      </c>
      <c r="F8322" s="62" t="s">
        <v>15760</v>
      </c>
    </row>
    <row r="8323" spans="1:6" x14ac:dyDescent="0.15">
      <c r="A8323" s="87" t="s">
        <v>10545</v>
      </c>
      <c r="B8323" s="91" t="s">
        <v>40929</v>
      </c>
      <c r="C8323" s="91" t="s">
        <v>40930</v>
      </c>
      <c r="D8323" s="91" t="s">
        <v>40931</v>
      </c>
      <c r="E8323" s="62" t="s">
        <v>31671</v>
      </c>
      <c r="F8323" s="62" t="s">
        <v>15760</v>
      </c>
    </row>
    <row r="8324" spans="1:6" x14ac:dyDescent="0.15">
      <c r="A8324" s="87" t="s">
        <v>9651</v>
      </c>
      <c r="B8324" s="91" t="s">
        <v>40932</v>
      </c>
      <c r="C8324" s="91" t="s">
        <v>40933</v>
      </c>
      <c r="D8324" s="91" t="s">
        <v>40934</v>
      </c>
      <c r="E8324" s="62" t="s">
        <v>31671</v>
      </c>
      <c r="F8324" s="62" t="s">
        <v>15760</v>
      </c>
    </row>
    <row r="8325" spans="1:6" x14ac:dyDescent="0.15">
      <c r="A8325" s="87" t="s">
        <v>9540</v>
      </c>
      <c r="B8325" s="91" t="s">
        <v>40935</v>
      </c>
      <c r="C8325" s="91" t="s">
        <v>40936</v>
      </c>
      <c r="D8325" s="91" t="s">
        <v>40937</v>
      </c>
      <c r="E8325" s="62" t="s">
        <v>31671</v>
      </c>
      <c r="F8325" s="62" t="s">
        <v>15760</v>
      </c>
    </row>
    <row r="8326" spans="1:6" x14ac:dyDescent="0.15">
      <c r="A8326" s="87" t="s">
        <v>9091</v>
      </c>
      <c r="B8326" s="91" t="s">
        <v>40938</v>
      </c>
      <c r="C8326" s="91" t="s">
        <v>40939</v>
      </c>
      <c r="D8326" s="91" t="s">
        <v>40940</v>
      </c>
      <c r="E8326" s="62" t="s">
        <v>31671</v>
      </c>
      <c r="F8326" s="62" t="s">
        <v>15760</v>
      </c>
    </row>
    <row r="8327" spans="1:6" x14ac:dyDescent="0.15">
      <c r="A8327" s="87" t="s">
        <v>11419</v>
      </c>
      <c r="B8327" s="91" t="s">
        <v>40941</v>
      </c>
      <c r="C8327" s="91" t="s">
        <v>40942</v>
      </c>
      <c r="D8327" s="91" t="s">
        <v>40943</v>
      </c>
      <c r="E8327" s="62" t="s">
        <v>31671</v>
      </c>
      <c r="F8327" s="62" t="s">
        <v>15760</v>
      </c>
    </row>
    <row r="8328" spans="1:6" x14ac:dyDescent="0.15">
      <c r="A8328" s="87" t="s">
        <v>9564</v>
      </c>
      <c r="B8328" s="91" t="s">
        <v>40944</v>
      </c>
      <c r="C8328" s="91" t="s">
        <v>40945</v>
      </c>
      <c r="D8328" s="91" t="s">
        <v>40946</v>
      </c>
      <c r="E8328" s="62" t="s">
        <v>31671</v>
      </c>
      <c r="F8328" s="62" t="s">
        <v>15760</v>
      </c>
    </row>
    <row r="8329" spans="1:6" x14ac:dyDescent="0.15">
      <c r="A8329" s="87" t="s">
        <v>11297</v>
      </c>
      <c r="B8329" s="91" t="s">
        <v>40947</v>
      </c>
      <c r="C8329" s="91" t="s">
        <v>40948</v>
      </c>
      <c r="D8329" s="91" t="s">
        <v>40949</v>
      </c>
      <c r="E8329" s="62" t="s">
        <v>31671</v>
      </c>
      <c r="F8329" s="62" t="s">
        <v>15760</v>
      </c>
    </row>
    <row r="8330" spans="1:6" x14ac:dyDescent="0.15">
      <c r="A8330" s="87" t="s">
        <v>11165</v>
      </c>
      <c r="B8330" s="91" t="s">
        <v>40950</v>
      </c>
      <c r="C8330" s="91" t="s">
        <v>40951</v>
      </c>
      <c r="D8330" s="91" t="s">
        <v>40952</v>
      </c>
      <c r="E8330" s="62" t="s">
        <v>31671</v>
      </c>
      <c r="F8330" s="62" t="s">
        <v>15760</v>
      </c>
    </row>
    <row r="8331" spans="1:6" x14ac:dyDescent="0.15">
      <c r="A8331" s="87" t="s">
        <v>10708</v>
      </c>
      <c r="B8331" s="91" t="s">
        <v>40953</v>
      </c>
      <c r="C8331" s="91" t="s">
        <v>40954</v>
      </c>
      <c r="D8331" s="91" t="s">
        <v>40955</v>
      </c>
      <c r="E8331" s="62" t="s">
        <v>31671</v>
      </c>
      <c r="F8331" s="62" t="s">
        <v>15760</v>
      </c>
    </row>
    <row r="8332" spans="1:6" x14ac:dyDescent="0.15">
      <c r="A8332" s="87" t="s">
        <v>9435</v>
      </c>
      <c r="B8332" s="91" t="s">
        <v>40956</v>
      </c>
      <c r="C8332" s="91" t="s">
        <v>40957</v>
      </c>
      <c r="D8332" s="91" t="s">
        <v>40958</v>
      </c>
      <c r="E8332" s="62" t="s">
        <v>31671</v>
      </c>
      <c r="F8332" s="62" t="s">
        <v>15760</v>
      </c>
    </row>
    <row r="8333" spans="1:6" x14ac:dyDescent="0.15">
      <c r="A8333" s="87" t="s">
        <v>11655</v>
      </c>
      <c r="B8333" s="91" t="s">
        <v>40959</v>
      </c>
      <c r="C8333" s="91" t="s">
        <v>40960</v>
      </c>
      <c r="D8333" s="91" t="s">
        <v>40961</v>
      </c>
      <c r="E8333" s="62" t="s">
        <v>31671</v>
      </c>
      <c r="F8333" s="62" t="s">
        <v>15760</v>
      </c>
    </row>
    <row r="8334" spans="1:6" x14ac:dyDescent="0.15">
      <c r="A8334" s="87" t="s">
        <v>10328</v>
      </c>
      <c r="B8334" s="91" t="s">
        <v>40962</v>
      </c>
      <c r="C8334" s="91" t="s">
        <v>40963</v>
      </c>
      <c r="D8334" s="91" t="s">
        <v>40964</v>
      </c>
      <c r="E8334" s="62" t="s">
        <v>31671</v>
      </c>
      <c r="F8334" s="62" t="s">
        <v>15760</v>
      </c>
    </row>
    <row r="8335" spans="1:6" x14ac:dyDescent="0.15">
      <c r="A8335" s="87" t="s">
        <v>8450</v>
      </c>
      <c r="B8335" s="91" t="s">
        <v>40965</v>
      </c>
      <c r="C8335" s="91" t="s">
        <v>40966</v>
      </c>
      <c r="D8335" s="91" t="s">
        <v>40967</v>
      </c>
      <c r="E8335" s="62" t="s">
        <v>31671</v>
      </c>
      <c r="F8335" s="62" t="s">
        <v>15760</v>
      </c>
    </row>
    <row r="8336" spans="1:6" x14ac:dyDescent="0.15">
      <c r="A8336" s="87" t="s">
        <v>12128</v>
      </c>
      <c r="B8336" s="91" t="s">
        <v>40968</v>
      </c>
      <c r="C8336" s="91" t="s">
        <v>40969</v>
      </c>
      <c r="D8336" s="91" t="s">
        <v>40970</v>
      </c>
      <c r="E8336" s="62" t="s">
        <v>31671</v>
      </c>
      <c r="F8336" s="62" t="s">
        <v>15760</v>
      </c>
    </row>
    <row r="8337" spans="1:6" x14ac:dyDescent="0.15">
      <c r="A8337" s="87" t="s">
        <v>12301</v>
      </c>
      <c r="B8337" s="91" t="s">
        <v>40971</v>
      </c>
      <c r="C8337" s="91" t="s">
        <v>40972</v>
      </c>
      <c r="D8337" s="91" t="s">
        <v>40973</v>
      </c>
      <c r="E8337" s="62" t="s">
        <v>31671</v>
      </c>
      <c r="F8337" s="62" t="s">
        <v>15760</v>
      </c>
    </row>
    <row r="8338" spans="1:6" x14ac:dyDescent="0.15">
      <c r="A8338" s="87" t="s">
        <v>10596</v>
      </c>
      <c r="B8338" s="91" t="s">
        <v>40974</v>
      </c>
      <c r="C8338" s="91" t="s">
        <v>40975</v>
      </c>
      <c r="D8338" s="91" t="s">
        <v>40976</v>
      </c>
      <c r="E8338" s="62" t="s">
        <v>31671</v>
      </c>
      <c r="F8338" s="62" t="s">
        <v>15760</v>
      </c>
    </row>
    <row r="8339" spans="1:6" x14ac:dyDescent="0.15">
      <c r="A8339" s="87" t="s">
        <v>12244</v>
      </c>
      <c r="B8339" s="91" t="s">
        <v>40977</v>
      </c>
      <c r="C8339" s="91" t="s">
        <v>40978</v>
      </c>
      <c r="D8339" s="91" t="s">
        <v>40979</v>
      </c>
      <c r="E8339" s="62" t="s">
        <v>31671</v>
      </c>
      <c r="F8339" s="62" t="s">
        <v>15760</v>
      </c>
    </row>
    <row r="8340" spans="1:6" x14ac:dyDescent="0.15">
      <c r="A8340" s="87" t="s">
        <v>11577</v>
      </c>
      <c r="B8340" s="91" t="s">
        <v>40980</v>
      </c>
      <c r="C8340" s="91" t="s">
        <v>40981</v>
      </c>
      <c r="D8340" s="91" t="s">
        <v>40982</v>
      </c>
      <c r="E8340" s="62" t="s">
        <v>31671</v>
      </c>
      <c r="F8340" s="62" t="s">
        <v>15760</v>
      </c>
    </row>
    <row r="8341" spans="1:6" x14ac:dyDescent="0.15">
      <c r="A8341" s="87" t="s">
        <v>9001</v>
      </c>
      <c r="B8341" s="91" t="s">
        <v>40983</v>
      </c>
      <c r="C8341" s="91" t="s">
        <v>40984</v>
      </c>
      <c r="D8341" s="91" t="s">
        <v>40985</v>
      </c>
      <c r="E8341" s="62" t="s">
        <v>31671</v>
      </c>
      <c r="F8341" s="62" t="s">
        <v>15760</v>
      </c>
    </row>
    <row r="8342" spans="1:6" x14ac:dyDescent="0.15">
      <c r="A8342" s="87" t="s">
        <v>10187</v>
      </c>
      <c r="B8342" s="91" t="s">
        <v>40986</v>
      </c>
      <c r="C8342" s="91" t="s">
        <v>40987</v>
      </c>
      <c r="D8342" s="91" t="s">
        <v>40988</v>
      </c>
      <c r="E8342" s="62" t="s">
        <v>31671</v>
      </c>
      <c r="F8342" s="62" t="s">
        <v>15760</v>
      </c>
    </row>
    <row r="8343" spans="1:6" x14ac:dyDescent="0.15">
      <c r="A8343" s="87" t="s">
        <v>10313</v>
      </c>
      <c r="B8343" s="91" t="s">
        <v>40989</v>
      </c>
      <c r="C8343" s="91" t="s">
        <v>40990</v>
      </c>
      <c r="D8343" s="91" t="s">
        <v>40991</v>
      </c>
      <c r="E8343" s="62" t="s">
        <v>31671</v>
      </c>
      <c r="F8343" s="62" t="s">
        <v>15760</v>
      </c>
    </row>
    <row r="8344" spans="1:6" x14ac:dyDescent="0.15">
      <c r="A8344" s="87" t="s">
        <v>10795</v>
      </c>
      <c r="B8344" s="91" t="s">
        <v>40992</v>
      </c>
      <c r="C8344" s="91" t="s">
        <v>40993</v>
      </c>
      <c r="D8344" s="91" t="s">
        <v>40994</v>
      </c>
      <c r="E8344" s="62" t="s">
        <v>31671</v>
      </c>
      <c r="F8344" s="62" t="s">
        <v>15760</v>
      </c>
    </row>
    <row r="8345" spans="1:6" x14ac:dyDescent="0.15">
      <c r="A8345" s="87" t="s">
        <v>11008</v>
      </c>
      <c r="B8345" s="91" t="s">
        <v>40995</v>
      </c>
      <c r="C8345" s="91" t="s">
        <v>40996</v>
      </c>
      <c r="D8345" s="91" t="s">
        <v>40997</v>
      </c>
      <c r="E8345" s="62" t="s">
        <v>31671</v>
      </c>
      <c r="F8345" s="62" t="s">
        <v>15760</v>
      </c>
    </row>
    <row r="8346" spans="1:6" x14ac:dyDescent="0.15">
      <c r="A8346" s="87" t="s">
        <v>11258</v>
      </c>
      <c r="B8346" s="91" t="s">
        <v>40998</v>
      </c>
      <c r="C8346" s="91" t="s">
        <v>40999</v>
      </c>
      <c r="D8346" s="91" t="s">
        <v>41000</v>
      </c>
      <c r="E8346" s="62" t="s">
        <v>31671</v>
      </c>
      <c r="F8346" s="62" t="s">
        <v>15760</v>
      </c>
    </row>
    <row r="8347" spans="1:6" x14ac:dyDescent="0.15">
      <c r="A8347" s="87" t="s">
        <v>8606</v>
      </c>
      <c r="B8347" s="91" t="s">
        <v>41001</v>
      </c>
      <c r="C8347" s="91" t="s">
        <v>41002</v>
      </c>
      <c r="D8347" s="91" t="s">
        <v>41003</v>
      </c>
      <c r="E8347" s="62" t="s">
        <v>31671</v>
      </c>
      <c r="F8347" s="62" t="s">
        <v>15760</v>
      </c>
    </row>
    <row r="8348" spans="1:6" x14ac:dyDescent="0.15">
      <c r="A8348" s="87" t="s">
        <v>9432</v>
      </c>
      <c r="B8348" s="91" t="s">
        <v>41004</v>
      </c>
      <c r="C8348" s="91" t="s">
        <v>41005</v>
      </c>
      <c r="D8348" s="91" t="s">
        <v>41006</v>
      </c>
      <c r="E8348" s="62" t="s">
        <v>31671</v>
      </c>
      <c r="F8348" s="62" t="s">
        <v>15760</v>
      </c>
    </row>
    <row r="8349" spans="1:6" x14ac:dyDescent="0.15">
      <c r="A8349" s="87" t="s">
        <v>11889</v>
      </c>
      <c r="B8349" s="91" t="s">
        <v>41007</v>
      </c>
      <c r="C8349" s="91" t="s">
        <v>41008</v>
      </c>
      <c r="D8349" s="91" t="s">
        <v>41009</v>
      </c>
      <c r="E8349" s="62" t="s">
        <v>31671</v>
      </c>
      <c r="F8349" s="62" t="s">
        <v>15760</v>
      </c>
    </row>
    <row r="8350" spans="1:6" x14ac:dyDescent="0.15">
      <c r="A8350" s="87" t="s">
        <v>9010</v>
      </c>
      <c r="B8350" s="91" t="s">
        <v>41010</v>
      </c>
      <c r="C8350" s="91" t="s">
        <v>41011</v>
      </c>
      <c r="D8350" s="91" t="s">
        <v>41012</v>
      </c>
      <c r="E8350" s="62" t="s">
        <v>31671</v>
      </c>
      <c r="F8350" s="62" t="s">
        <v>15760</v>
      </c>
    </row>
    <row r="8351" spans="1:6" x14ac:dyDescent="0.15">
      <c r="A8351" s="87" t="s">
        <v>12020</v>
      </c>
      <c r="B8351" s="91" t="s">
        <v>41013</v>
      </c>
      <c r="C8351" s="91" t="s">
        <v>41014</v>
      </c>
      <c r="D8351" s="91" t="s">
        <v>41015</v>
      </c>
      <c r="E8351" s="62" t="s">
        <v>31671</v>
      </c>
      <c r="F8351" s="62" t="s">
        <v>15760</v>
      </c>
    </row>
    <row r="8352" spans="1:6" x14ac:dyDescent="0.15">
      <c r="A8352" s="87" t="s">
        <v>12169</v>
      </c>
      <c r="B8352" s="91" t="s">
        <v>41016</v>
      </c>
      <c r="C8352" s="91" t="s">
        <v>41017</v>
      </c>
      <c r="D8352" s="91" t="s">
        <v>41018</v>
      </c>
      <c r="E8352" s="62" t="s">
        <v>31671</v>
      </c>
      <c r="F8352" s="62" t="s">
        <v>15760</v>
      </c>
    </row>
    <row r="8353" spans="1:6" x14ac:dyDescent="0.15">
      <c r="A8353" s="87" t="s">
        <v>11455</v>
      </c>
      <c r="B8353" s="91" t="s">
        <v>41019</v>
      </c>
      <c r="C8353" s="91" t="s">
        <v>41020</v>
      </c>
      <c r="D8353" s="91" t="s">
        <v>41021</v>
      </c>
      <c r="E8353" s="62" t="s">
        <v>31671</v>
      </c>
      <c r="F8353" s="62" t="s">
        <v>15760</v>
      </c>
    </row>
    <row r="8354" spans="1:6" x14ac:dyDescent="0.15">
      <c r="A8354" s="87" t="s">
        <v>10178</v>
      </c>
      <c r="B8354" s="91" t="s">
        <v>41022</v>
      </c>
      <c r="C8354" s="91" t="s">
        <v>41023</v>
      </c>
      <c r="D8354" s="91" t="s">
        <v>41024</v>
      </c>
      <c r="E8354" s="62" t="s">
        <v>31671</v>
      </c>
      <c r="F8354" s="62" t="s">
        <v>15760</v>
      </c>
    </row>
    <row r="8355" spans="1:6" x14ac:dyDescent="0.15">
      <c r="A8355" s="87" t="s">
        <v>9942</v>
      </c>
      <c r="B8355" s="91" t="s">
        <v>41025</v>
      </c>
      <c r="C8355" s="91" t="s">
        <v>41026</v>
      </c>
      <c r="D8355" s="91" t="s">
        <v>41027</v>
      </c>
      <c r="E8355" s="62" t="s">
        <v>31671</v>
      </c>
      <c r="F8355" s="62" t="s">
        <v>15760</v>
      </c>
    </row>
    <row r="8356" spans="1:6" x14ac:dyDescent="0.15">
      <c r="A8356" s="87" t="s">
        <v>9705</v>
      </c>
      <c r="B8356" s="91" t="s">
        <v>41028</v>
      </c>
      <c r="C8356" s="91" t="s">
        <v>41029</v>
      </c>
      <c r="D8356" s="91" t="s">
        <v>41030</v>
      </c>
      <c r="E8356" s="62" t="s">
        <v>31671</v>
      </c>
      <c r="F8356" s="62" t="s">
        <v>15760</v>
      </c>
    </row>
    <row r="8357" spans="1:6" x14ac:dyDescent="0.15">
      <c r="A8357" s="87" t="s">
        <v>10771</v>
      </c>
      <c r="B8357" s="91" t="s">
        <v>41031</v>
      </c>
      <c r="C8357" s="91" t="s">
        <v>41032</v>
      </c>
      <c r="D8357" s="91" t="s">
        <v>41033</v>
      </c>
      <c r="E8357" s="62" t="s">
        <v>31671</v>
      </c>
      <c r="F8357" s="62" t="s">
        <v>15760</v>
      </c>
    </row>
    <row r="8358" spans="1:6" x14ac:dyDescent="0.15">
      <c r="A8358" s="87" t="s">
        <v>8492</v>
      </c>
      <c r="B8358" s="91" t="s">
        <v>41034</v>
      </c>
      <c r="C8358" s="91" t="s">
        <v>41035</v>
      </c>
      <c r="D8358" s="91" t="s">
        <v>41036</v>
      </c>
      <c r="E8358" s="62" t="s">
        <v>31671</v>
      </c>
      <c r="F8358" s="62" t="s">
        <v>15760</v>
      </c>
    </row>
    <row r="8359" spans="1:6" x14ac:dyDescent="0.15">
      <c r="A8359" s="87" t="s">
        <v>11111</v>
      </c>
      <c r="B8359" s="91" t="s">
        <v>41037</v>
      </c>
      <c r="C8359" s="91" t="s">
        <v>41038</v>
      </c>
      <c r="D8359" s="91" t="s">
        <v>41039</v>
      </c>
      <c r="E8359" s="62" t="s">
        <v>31671</v>
      </c>
      <c r="F8359" s="62" t="s">
        <v>15760</v>
      </c>
    </row>
    <row r="8360" spans="1:6" x14ac:dyDescent="0.15">
      <c r="A8360" s="87" t="s">
        <v>9870</v>
      </c>
      <c r="B8360" s="91" t="s">
        <v>41040</v>
      </c>
      <c r="C8360" s="91" t="s">
        <v>41041</v>
      </c>
      <c r="D8360" s="91" t="s">
        <v>41042</v>
      </c>
      <c r="E8360" s="62" t="s">
        <v>31671</v>
      </c>
      <c r="F8360" s="62" t="s">
        <v>15760</v>
      </c>
    </row>
    <row r="8361" spans="1:6" x14ac:dyDescent="0.15">
      <c r="A8361" s="87" t="s">
        <v>8477</v>
      </c>
      <c r="B8361" s="91" t="s">
        <v>41043</v>
      </c>
      <c r="C8361" s="91" t="s">
        <v>41044</v>
      </c>
      <c r="D8361" s="91" t="s">
        <v>41045</v>
      </c>
      <c r="E8361" s="62" t="s">
        <v>31671</v>
      </c>
      <c r="F8361" s="62" t="s">
        <v>15760</v>
      </c>
    </row>
    <row r="8362" spans="1:6" x14ac:dyDescent="0.15">
      <c r="A8362" s="87" t="s">
        <v>11452</v>
      </c>
      <c r="B8362" s="91" t="s">
        <v>41046</v>
      </c>
      <c r="C8362" s="91" t="s">
        <v>41047</v>
      </c>
      <c r="D8362" s="91" t="s">
        <v>41048</v>
      </c>
      <c r="E8362" s="62" t="s">
        <v>31671</v>
      </c>
      <c r="F8362" s="62" t="s">
        <v>15760</v>
      </c>
    </row>
    <row r="8363" spans="1:6" x14ac:dyDescent="0.15">
      <c r="A8363" s="87" t="s">
        <v>8372</v>
      </c>
      <c r="B8363" s="91" t="s">
        <v>41049</v>
      </c>
      <c r="C8363" s="91" t="s">
        <v>41050</v>
      </c>
      <c r="D8363" s="91" t="s">
        <v>41051</v>
      </c>
      <c r="E8363" s="62" t="s">
        <v>31671</v>
      </c>
      <c r="F8363" s="62" t="s">
        <v>15760</v>
      </c>
    </row>
    <row r="8364" spans="1:6" x14ac:dyDescent="0.15">
      <c r="A8364" s="87" t="s">
        <v>12065</v>
      </c>
      <c r="B8364" s="91" t="s">
        <v>41052</v>
      </c>
      <c r="C8364" s="91" t="s">
        <v>41053</v>
      </c>
      <c r="D8364" s="91" t="s">
        <v>41054</v>
      </c>
      <c r="E8364" s="62" t="s">
        <v>31671</v>
      </c>
      <c r="F8364" s="62" t="s">
        <v>15760</v>
      </c>
    </row>
    <row r="8365" spans="1:6" x14ac:dyDescent="0.15">
      <c r="A8365" s="87" t="s">
        <v>9166</v>
      </c>
      <c r="B8365" s="91" t="s">
        <v>41055</v>
      </c>
      <c r="C8365" s="91" t="s">
        <v>41056</v>
      </c>
      <c r="D8365" s="91" t="s">
        <v>41057</v>
      </c>
      <c r="E8365" s="62" t="s">
        <v>31671</v>
      </c>
      <c r="F8365" s="62" t="s">
        <v>15760</v>
      </c>
    </row>
    <row r="8366" spans="1:6" x14ac:dyDescent="0.15">
      <c r="A8366" s="87" t="s">
        <v>11814</v>
      </c>
      <c r="B8366" s="91" t="s">
        <v>41058</v>
      </c>
      <c r="C8366" s="91" t="s">
        <v>41059</v>
      </c>
      <c r="D8366" s="91" t="s">
        <v>41060</v>
      </c>
      <c r="E8366" s="62" t="s">
        <v>31671</v>
      </c>
      <c r="F8366" s="62" t="s">
        <v>15760</v>
      </c>
    </row>
    <row r="8367" spans="1:6" x14ac:dyDescent="0.15">
      <c r="A8367" s="87" t="s">
        <v>10673</v>
      </c>
      <c r="B8367" s="91" t="s">
        <v>41061</v>
      </c>
      <c r="C8367" s="91" t="s">
        <v>41062</v>
      </c>
      <c r="D8367" s="91" t="s">
        <v>41063</v>
      </c>
      <c r="E8367" s="62" t="s">
        <v>31671</v>
      </c>
      <c r="F8367" s="62" t="s">
        <v>15760</v>
      </c>
    </row>
    <row r="8368" spans="1:6" x14ac:dyDescent="0.15">
      <c r="A8368" s="87" t="s">
        <v>9657</v>
      </c>
      <c r="B8368" s="91" t="s">
        <v>41064</v>
      </c>
      <c r="C8368" s="91" t="s">
        <v>41065</v>
      </c>
      <c r="D8368" s="91" t="s">
        <v>41066</v>
      </c>
      <c r="E8368" s="62" t="s">
        <v>31671</v>
      </c>
      <c r="F8368" s="62" t="s">
        <v>15760</v>
      </c>
    </row>
    <row r="8369" spans="1:6" x14ac:dyDescent="0.15">
      <c r="A8369" s="87" t="s">
        <v>11868</v>
      </c>
      <c r="B8369" s="91" t="s">
        <v>41067</v>
      </c>
      <c r="C8369" s="91" t="s">
        <v>41068</v>
      </c>
      <c r="D8369" s="91" t="s">
        <v>41069</v>
      </c>
      <c r="E8369" s="62" t="s">
        <v>31671</v>
      </c>
      <c r="F8369" s="62" t="s">
        <v>15760</v>
      </c>
    </row>
    <row r="8370" spans="1:6" x14ac:dyDescent="0.15">
      <c r="A8370" s="87" t="s">
        <v>10184</v>
      </c>
      <c r="B8370" s="91" t="s">
        <v>41070</v>
      </c>
      <c r="C8370" s="91" t="s">
        <v>41071</v>
      </c>
      <c r="D8370" s="91" t="s">
        <v>41072</v>
      </c>
      <c r="E8370" s="62" t="s">
        <v>31671</v>
      </c>
      <c r="F8370" s="62" t="s">
        <v>15760</v>
      </c>
    </row>
    <row r="8371" spans="1:6" x14ac:dyDescent="0.15">
      <c r="A8371" s="87" t="s">
        <v>12205</v>
      </c>
      <c r="B8371" s="91" t="s">
        <v>41073</v>
      </c>
      <c r="C8371" s="91" t="s">
        <v>41074</v>
      </c>
      <c r="D8371" s="91" t="s">
        <v>41075</v>
      </c>
      <c r="E8371" s="62" t="s">
        <v>31671</v>
      </c>
      <c r="F8371" s="62" t="s">
        <v>15760</v>
      </c>
    </row>
    <row r="8372" spans="1:6" x14ac:dyDescent="0.15">
      <c r="A8372" s="87" t="s">
        <v>8279</v>
      </c>
      <c r="B8372" s="91" t="s">
        <v>41076</v>
      </c>
      <c r="C8372" s="91" t="s">
        <v>41077</v>
      </c>
      <c r="D8372" s="91" t="s">
        <v>41078</v>
      </c>
      <c r="E8372" s="62" t="s">
        <v>31671</v>
      </c>
      <c r="F8372" s="62" t="s">
        <v>15760</v>
      </c>
    </row>
    <row r="8373" spans="1:6" x14ac:dyDescent="0.15">
      <c r="A8373" s="87" t="s">
        <v>10774</v>
      </c>
      <c r="B8373" s="91" t="s">
        <v>41079</v>
      </c>
      <c r="C8373" s="91" t="s">
        <v>41080</v>
      </c>
      <c r="D8373" s="91" t="s">
        <v>41081</v>
      </c>
      <c r="E8373" s="62" t="s">
        <v>31671</v>
      </c>
      <c r="F8373" s="62" t="s">
        <v>15760</v>
      </c>
    </row>
    <row r="8374" spans="1:6" x14ac:dyDescent="0.15">
      <c r="A8374" s="87" t="s">
        <v>9142</v>
      </c>
      <c r="B8374" s="91" t="s">
        <v>41082</v>
      </c>
      <c r="C8374" s="91" t="s">
        <v>41083</v>
      </c>
      <c r="D8374" s="91" t="s">
        <v>41084</v>
      </c>
      <c r="E8374" s="62" t="s">
        <v>31671</v>
      </c>
      <c r="F8374" s="62" t="s">
        <v>15760</v>
      </c>
    </row>
    <row r="8375" spans="1:6" x14ac:dyDescent="0.15">
      <c r="A8375" s="87" t="s">
        <v>9951</v>
      </c>
      <c r="B8375" s="91" t="s">
        <v>41085</v>
      </c>
      <c r="C8375" s="91" t="s">
        <v>41086</v>
      </c>
      <c r="D8375" s="91" t="s">
        <v>41087</v>
      </c>
      <c r="E8375" s="62" t="s">
        <v>31671</v>
      </c>
      <c r="F8375" s="62" t="s">
        <v>15760</v>
      </c>
    </row>
    <row r="8376" spans="1:6" x14ac:dyDescent="0.15">
      <c r="A8376" s="87" t="s">
        <v>9226</v>
      </c>
      <c r="B8376" s="91" t="s">
        <v>41088</v>
      </c>
      <c r="C8376" s="91" t="s">
        <v>41089</v>
      </c>
      <c r="D8376" s="91" t="s">
        <v>41090</v>
      </c>
      <c r="E8376" s="62" t="s">
        <v>31671</v>
      </c>
      <c r="F8376" s="62" t="s">
        <v>15760</v>
      </c>
    </row>
    <row r="8377" spans="1:6" x14ac:dyDescent="0.15">
      <c r="A8377" s="87" t="s">
        <v>12493</v>
      </c>
      <c r="B8377" s="91" t="s">
        <v>41091</v>
      </c>
      <c r="C8377" s="91" t="s">
        <v>41092</v>
      </c>
      <c r="D8377" s="91" t="s">
        <v>41093</v>
      </c>
      <c r="E8377" s="62" t="s">
        <v>31671</v>
      </c>
      <c r="F8377" s="62" t="s">
        <v>15760</v>
      </c>
    </row>
    <row r="8378" spans="1:6" x14ac:dyDescent="0.15">
      <c r="A8378" s="87" t="s">
        <v>11987</v>
      </c>
      <c r="B8378" s="91" t="s">
        <v>41094</v>
      </c>
      <c r="C8378" s="91" t="s">
        <v>41095</v>
      </c>
      <c r="D8378" s="91" t="s">
        <v>41096</v>
      </c>
      <c r="E8378" s="62" t="s">
        <v>31671</v>
      </c>
      <c r="F8378" s="62" t="s">
        <v>15760</v>
      </c>
    </row>
    <row r="8379" spans="1:6" x14ac:dyDescent="0.15">
      <c r="A8379" s="87" t="s">
        <v>11796</v>
      </c>
      <c r="B8379" s="91" t="s">
        <v>41097</v>
      </c>
      <c r="C8379" s="91" t="s">
        <v>41098</v>
      </c>
      <c r="D8379" s="91" t="s">
        <v>41099</v>
      </c>
      <c r="E8379" s="62" t="s">
        <v>31671</v>
      </c>
      <c r="F8379" s="62" t="s">
        <v>15760</v>
      </c>
    </row>
    <row r="8380" spans="1:6" x14ac:dyDescent="0.15">
      <c r="A8380" s="87" t="s">
        <v>12044</v>
      </c>
      <c r="B8380" s="91" t="s">
        <v>41100</v>
      </c>
      <c r="C8380" s="91" t="s">
        <v>41101</v>
      </c>
      <c r="D8380" s="91" t="s">
        <v>41102</v>
      </c>
      <c r="E8380" s="62" t="s">
        <v>31671</v>
      </c>
      <c r="F8380" s="62" t="s">
        <v>15760</v>
      </c>
    </row>
    <row r="8381" spans="1:6" x14ac:dyDescent="0.15">
      <c r="A8381" s="87" t="s">
        <v>11446</v>
      </c>
      <c r="B8381" s="91" t="s">
        <v>41103</v>
      </c>
      <c r="C8381" s="91" t="s">
        <v>41104</v>
      </c>
      <c r="D8381" s="91" t="s">
        <v>41105</v>
      </c>
      <c r="E8381" s="62" t="s">
        <v>31671</v>
      </c>
      <c r="F8381" s="62" t="s">
        <v>15760</v>
      </c>
    </row>
    <row r="8382" spans="1:6" x14ac:dyDescent="0.15">
      <c r="A8382" s="87" t="s">
        <v>12505</v>
      </c>
      <c r="B8382" s="91" t="s">
        <v>41106</v>
      </c>
      <c r="C8382" s="91" t="s">
        <v>41107</v>
      </c>
      <c r="D8382" s="91" t="s">
        <v>41108</v>
      </c>
      <c r="E8382" s="62" t="s">
        <v>31671</v>
      </c>
      <c r="F8382" s="62" t="s">
        <v>15760</v>
      </c>
    </row>
    <row r="8383" spans="1:6" x14ac:dyDescent="0.15">
      <c r="A8383" s="87" t="s">
        <v>8585</v>
      </c>
      <c r="B8383" s="91" t="s">
        <v>41109</v>
      </c>
      <c r="C8383" s="91" t="s">
        <v>41110</v>
      </c>
      <c r="D8383" s="91" t="s">
        <v>41111</v>
      </c>
      <c r="E8383" s="62" t="s">
        <v>31671</v>
      </c>
      <c r="F8383" s="62" t="s">
        <v>15760</v>
      </c>
    </row>
    <row r="8384" spans="1:6" x14ac:dyDescent="0.15">
      <c r="A8384" s="87" t="s">
        <v>8680</v>
      </c>
      <c r="B8384" s="91" t="s">
        <v>41112</v>
      </c>
      <c r="C8384" s="91" t="s">
        <v>41113</v>
      </c>
      <c r="D8384" s="91" t="s">
        <v>41114</v>
      </c>
      <c r="E8384" s="62" t="s">
        <v>31671</v>
      </c>
      <c r="F8384" s="62" t="s">
        <v>15760</v>
      </c>
    </row>
    <row r="8385" spans="1:6" x14ac:dyDescent="0.15">
      <c r="A8385" s="87" t="s">
        <v>12092</v>
      </c>
      <c r="B8385" s="91" t="s">
        <v>41115</v>
      </c>
      <c r="C8385" s="91" t="s">
        <v>41116</v>
      </c>
      <c r="D8385" s="91" t="s">
        <v>41117</v>
      </c>
      <c r="E8385" s="62" t="s">
        <v>31671</v>
      </c>
      <c r="F8385" s="62" t="s">
        <v>15760</v>
      </c>
    </row>
    <row r="8386" spans="1:6" x14ac:dyDescent="0.15">
      <c r="A8386" s="87" t="s">
        <v>11928</v>
      </c>
      <c r="B8386" s="91" t="s">
        <v>41118</v>
      </c>
      <c r="C8386" s="91" t="s">
        <v>41119</v>
      </c>
      <c r="D8386" s="91" t="s">
        <v>41120</v>
      </c>
      <c r="E8386" s="62" t="s">
        <v>31671</v>
      </c>
      <c r="F8386" s="62" t="s">
        <v>15760</v>
      </c>
    </row>
    <row r="8387" spans="1:6" x14ac:dyDescent="0.15">
      <c r="A8387" s="87" t="s">
        <v>11931</v>
      </c>
      <c r="B8387" s="91" t="s">
        <v>41121</v>
      </c>
      <c r="C8387" s="91" t="s">
        <v>41122</v>
      </c>
      <c r="D8387" s="91" t="s">
        <v>41123</v>
      </c>
      <c r="E8387" s="62" t="s">
        <v>31671</v>
      </c>
      <c r="F8387" s="62" t="s">
        <v>15760</v>
      </c>
    </row>
    <row r="8388" spans="1:6" x14ac:dyDescent="0.15">
      <c r="A8388" s="87" t="s">
        <v>11937</v>
      </c>
      <c r="B8388" s="91" t="s">
        <v>41124</v>
      </c>
      <c r="C8388" s="91" t="s">
        <v>41125</v>
      </c>
      <c r="D8388" s="91" t="s">
        <v>41126</v>
      </c>
      <c r="E8388" s="62" t="s">
        <v>31671</v>
      </c>
      <c r="F8388" s="62" t="s">
        <v>15760</v>
      </c>
    </row>
    <row r="8389" spans="1:6" x14ac:dyDescent="0.15">
      <c r="A8389" s="87" t="s">
        <v>11291</v>
      </c>
      <c r="B8389" s="91" t="s">
        <v>41127</v>
      </c>
      <c r="C8389" s="91" t="s">
        <v>41128</v>
      </c>
      <c r="D8389" s="91" t="s">
        <v>41129</v>
      </c>
      <c r="E8389" s="62" t="s">
        <v>31671</v>
      </c>
      <c r="F8389" s="62" t="s">
        <v>15760</v>
      </c>
    </row>
    <row r="8390" spans="1:6" x14ac:dyDescent="0.15">
      <c r="A8390" s="87" t="s">
        <v>12382</v>
      </c>
      <c r="B8390" s="91" t="s">
        <v>41130</v>
      </c>
      <c r="C8390" s="91" t="s">
        <v>41131</v>
      </c>
      <c r="D8390" s="91" t="s">
        <v>41132</v>
      </c>
      <c r="E8390" s="62" t="s">
        <v>31671</v>
      </c>
      <c r="F8390" s="62" t="s">
        <v>15760</v>
      </c>
    </row>
    <row r="8391" spans="1:6" x14ac:dyDescent="0.15">
      <c r="A8391" s="87" t="s">
        <v>10112</v>
      </c>
      <c r="B8391" s="91" t="s">
        <v>41133</v>
      </c>
      <c r="C8391" s="91" t="s">
        <v>41134</v>
      </c>
      <c r="D8391" s="91" t="s">
        <v>41135</v>
      </c>
      <c r="E8391" s="62" t="s">
        <v>31671</v>
      </c>
      <c r="F8391" s="62" t="s">
        <v>15760</v>
      </c>
    </row>
    <row r="8392" spans="1:6" x14ac:dyDescent="0.15">
      <c r="A8392" s="87" t="s">
        <v>11075</v>
      </c>
      <c r="B8392" s="91" t="s">
        <v>41136</v>
      </c>
      <c r="C8392" s="91" t="s">
        <v>41137</v>
      </c>
      <c r="D8392" s="91" t="s">
        <v>41138</v>
      </c>
      <c r="E8392" s="62" t="s">
        <v>31671</v>
      </c>
      <c r="F8392" s="62" t="s">
        <v>15760</v>
      </c>
    </row>
    <row r="8393" spans="1:6" x14ac:dyDescent="0.15">
      <c r="A8393" s="87" t="s">
        <v>9885</v>
      </c>
      <c r="B8393" s="91" t="s">
        <v>41139</v>
      </c>
      <c r="C8393" s="91" t="s">
        <v>41140</v>
      </c>
      <c r="D8393" s="91" t="s">
        <v>41141</v>
      </c>
      <c r="E8393" s="62" t="s">
        <v>31671</v>
      </c>
      <c r="F8393" s="62" t="s">
        <v>15760</v>
      </c>
    </row>
    <row r="8394" spans="1:6" x14ac:dyDescent="0.15">
      <c r="A8394" s="87" t="s">
        <v>9292</v>
      </c>
      <c r="B8394" s="91" t="s">
        <v>41142</v>
      </c>
      <c r="C8394" s="91" t="s">
        <v>41143</v>
      </c>
      <c r="D8394" s="91" t="s">
        <v>41144</v>
      </c>
      <c r="E8394" s="62" t="s">
        <v>31671</v>
      </c>
      <c r="F8394" s="62" t="s">
        <v>15760</v>
      </c>
    </row>
    <row r="8395" spans="1:6" x14ac:dyDescent="0.15">
      <c r="A8395" s="87" t="s">
        <v>8890</v>
      </c>
      <c r="B8395" s="91" t="s">
        <v>41145</v>
      </c>
      <c r="C8395" s="91" t="s">
        <v>41146</v>
      </c>
      <c r="D8395" s="91" t="s">
        <v>41147</v>
      </c>
      <c r="E8395" s="62" t="s">
        <v>31671</v>
      </c>
      <c r="F8395" s="62" t="s">
        <v>15760</v>
      </c>
    </row>
    <row r="8396" spans="1:6" x14ac:dyDescent="0.15">
      <c r="A8396" s="87" t="s">
        <v>10133</v>
      </c>
      <c r="B8396" s="91" t="s">
        <v>41148</v>
      </c>
      <c r="C8396" s="91" t="s">
        <v>41149</v>
      </c>
      <c r="D8396" s="91" t="s">
        <v>41150</v>
      </c>
      <c r="E8396" s="62" t="s">
        <v>31671</v>
      </c>
      <c r="F8396" s="62" t="s">
        <v>15760</v>
      </c>
    </row>
    <row r="8397" spans="1:6" x14ac:dyDescent="0.15">
      <c r="A8397" s="87" t="s">
        <v>9076</v>
      </c>
      <c r="B8397" s="91" t="s">
        <v>41151</v>
      </c>
      <c r="C8397" s="91" t="s">
        <v>41152</v>
      </c>
      <c r="D8397" s="91" t="s">
        <v>41153</v>
      </c>
      <c r="E8397" s="62" t="s">
        <v>31671</v>
      </c>
      <c r="F8397" s="62" t="s">
        <v>15760</v>
      </c>
    </row>
    <row r="8398" spans="1:6" x14ac:dyDescent="0.15">
      <c r="A8398" s="87" t="s">
        <v>9055</v>
      </c>
      <c r="B8398" s="91" t="s">
        <v>41154</v>
      </c>
      <c r="C8398" s="91" t="s">
        <v>41155</v>
      </c>
      <c r="D8398" s="91" t="s">
        <v>41156</v>
      </c>
      <c r="E8398" s="62" t="s">
        <v>31671</v>
      </c>
      <c r="F8398" s="62" t="s">
        <v>15760</v>
      </c>
    </row>
    <row r="8399" spans="1:6" x14ac:dyDescent="0.15">
      <c r="A8399" s="87" t="s">
        <v>11551</v>
      </c>
      <c r="B8399" s="91" t="s">
        <v>41157</v>
      </c>
      <c r="C8399" s="91" t="s">
        <v>41158</v>
      </c>
      <c r="D8399" s="91" t="s">
        <v>41159</v>
      </c>
      <c r="E8399" s="62" t="s">
        <v>31671</v>
      </c>
      <c r="F8399" s="62" t="s">
        <v>15760</v>
      </c>
    </row>
    <row r="8400" spans="1:6" x14ac:dyDescent="0.15">
      <c r="A8400" s="87" t="s">
        <v>11874</v>
      </c>
      <c r="B8400" s="91" t="s">
        <v>41160</v>
      </c>
      <c r="C8400" s="91" t="s">
        <v>41161</v>
      </c>
      <c r="D8400" s="91" t="s">
        <v>41162</v>
      </c>
      <c r="E8400" s="62" t="s">
        <v>31671</v>
      </c>
      <c r="F8400" s="62" t="s">
        <v>15760</v>
      </c>
    </row>
    <row r="8401" spans="1:6" x14ac:dyDescent="0.15">
      <c r="A8401" s="87" t="s">
        <v>9702</v>
      </c>
      <c r="B8401" s="91" t="s">
        <v>41163</v>
      </c>
      <c r="C8401" s="91" t="s">
        <v>41164</v>
      </c>
      <c r="D8401" s="91" t="s">
        <v>41165</v>
      </c>
      <c r="E8401" s="62" t="s">
        <v>31671</v>
      </c>
      <c r="F8401" s="62" t="s">
        <v>15760</v>
      </c>
    </row>
    <row r="8402" spans="1:6" x14ac:dyDescent="0.15">
      <c r="A8402" s="87" t="s">
        <v>10939</v>
      </c>
      <c r="B8402" s="91" t="s">
        <v>41166</v>
      </c>
      <c r="C8402" s="91" t="s">
        <v>41167</v>
      </c>
      <c r="D8402" s="91" t="s">
        <v>41168</v>
      </c>
      <c r="E8402" s="62" t="s">
        <v>31671</v>
      </c>
      <c r="F8402" s="62" t="s">
        <v>15760</v>
      </c>
    </row>
    <row r="8403" spans="1:6" x14ac:dyDescent="0.15">
      <c r="A8403" s="87" t="s">
        <v>10777</v>
      </c>
      <c r="B8403" s="91" t="s">
        <v>41169</v>
      </c>
      <c r="C8403" s="91" t="s">
        <v>41170</v>
      </c>
      <c r="D8403" s="91" t="s">
        <v>41171</v>
      </c>
      <c r="E8403" s="62" t="s">
        <v>31671</v>
      </c>
      <c r="F8403" s="62" t="s">
        <v>15760</v>
      </c>
    </row>
    <row r="8404" spans="1:6" x14ac:dyDescent="0.15">
      <c r="A8404" s="87" t="s">
        <v>12068</v>
      </c>
      <c r="B8404" s="91" t="s">
        <v>41172</v>
      </c>
      <c r="C8404" s="91" t="s">
        <v>41173</v>
      </c>
      <c r="D8404" s="91" t="s">
        <v>41174</v>
      </c>
      <c r="E8404" s="62" t="s">
        <v>31671</v>
      </c>
      <c r="F8404" s="62" t="s">
        <v>15760</v>
      </c>
    </row>
    <row r="8405" spans="1:6" x14ac:dyDescent="0.15">
      <c r="A8405" s="87" t="s">
        <v>11706</v>
      </c>
      <c r="B8405" s="91" t="s">
        <v>41175</v>
      </c>
      <c r="C8405" s="91" t="s">
        <v>41176</v>
      </c>
      <c r="D8405" s="91" t="s">
        <v>41177</v>
      </c>
      <c r="E8405" s="62" t="s">
        <v>31671</v>
      </c>
      <c r="F8405" s="62" t="s">
        <v>15760</v>
      </c>
    </row>
    <row r="8406" spans="1:6" x14ac:dyDescent="0.15">
      <c r="A8406" s="87" t="s">
        <v>11186</v>
      </c>
      <c r="B8406" s="91" t="s">
        <v>41178</v>
      </c>
      <c r="C8406" s="91" t="s">
        <v>41179</v>
      </c>
      <c r="D8406" s="91" t="s">
        <v>41180</v>
      </c>
      <c r="E8406" s="62" t="s">
        <v>31671</v>
      </c>
      <c r="F8406" s="62" t="s">
        <v>15760</v>
      </c>
    </row>
    <row r="8407" spans="1:6" x14ac:dyDescent="0.15">
      <c r="A8407" s="87" t="s">
        <v>9921</v>
      </c>
      <c r="B8407" s="91" t="s">
        <v>41181</v>
      </c>
      <c r="C8407" s="91" t="s">
        <v>41182</v>
      </c>
      <c r="D8407" s="91" t="s">
        <v>41183</v>
      </c>
      <c r="E8407" s="62" t="s">
        <v>31671</v>
      </c>
      <c r="F8407" s="62" t="s">
        <v>15760</v>
      </c>
    </row>
    <row r="8408" spans="1:6" x14ac:dyDescent="0.15">
      <c r="A8408" s="87" t="s">
        <v>8228</v>
      </c>
      <c r="B8408" s="91" t="s">
        <v>41184</v>
      </c>
      <c r="C8408" s="91" t="s">
        <v>41185</v>
      </c>
      <c r="D8408" s="91" t="s">
        <v>41186</v>
      </c>
      <c r="E8408" s="62" t="s">
        <v>31671</v>
      </c>
      <c r="F8408" s="62" t="s">
        <v>15760</v>
      </c>
    </row>
    <row r="8409" spans="1:6" x14ac:dyDescent="0.15">
      <c r="A8409" s="87" t="s">
        <v>9070</v>
      </c>
      <c r="B8409" s="91" t="s">
        <v>41187</v>
      </c>
      <c r="C8409" s="91" t="s">
        <v>41188</v>
      </c>
      <c r="D8409" s="91" t="s">
        <v>41189</v>
      </c>
      <c r="E8409" s="62" t="s">
        <v>31671</v>
      </c>
      <c r="F8409" s="62" t="s">
        <v>15760</v>
      </c>
    </row>
    <row r="8410" spans="1:6" x14ac:dyDescent="0.15">
      <c r="A8410" s="87" t="s">
        <v>10587</v>
      </c>
      <c r="B8410" s="91" t="s">
        <v>41190</v>
      </c>
      <c r="C8410" s="91" t="s">
        <v>41191</v>
      </c>
      <c r="D8410" s="91" t="s">
        <v>41192</v>
      </c>
      <c r="E8410" s="62" t="s">
        <v>31671</v>
      </c>
      <c r="F8410" s="62" t="s">
        <v>15760</v>
      </c>
    </row>
    <row r="8411" spans="1:6" x14ac:dyDescent="0.15">
      <c r="A8411" s="87" t="s">
        <v>11198</v>
      </c>
      <c r="B8411" s="91" t="s">
        <v>41193</v>
      </c>
      <c r="C8411" s="91" t="s">
        <v>41194</v>
      </c>
      <c r="D8411" s="91" t="s">
        <v>41195</v>
      </c>
      <c r="E8411" s="62" t="s">
        <v>31671</v>
      </c>
      <c r="F8411" s="62" t="s">
        <v>15760</v>
      </c>
    </row>
    <row r="8412" spans="1:6" x14ac:dyDescent="0.15">
      <c r="A8412" s="87" t="s">
        <v>9112</v>
      </c>
      <c r="B8412" s="91" t="s">
        <v>41196</v>
      </c>
      <c r="C8412" s="91" t="s">
        <v>41197</v>
      </c>
      <c r="D8412" s="91" t="s">
        <v>41198</v>
      </c>
      <c r="E8412" s="62" t="s">
        <v>31671</v>
      </c>
      <c r="F8412" s="62" t="s">
        <v>15760</v>
      </c>
    </row>
    <row r="8413" spans="1:6" x14ac:dyDescent="0.15">
      <c r="A8413" s="87" t="s">
        <v>8812</v>
      </c>
      <c r="B8413" s="91" t="s">
        <v>41199</v>
      </c>
      <c r="C8413" s="91" t="s">
        <v>41200</v>
      </c>
      <c r="D8413" s="91" t="s">
        <v>41201</v>
      </c>
      <c r="E8413" s="62" t="s">
        <v>31671</v>
      </c>
      <c r="F8413" s="62" t="s">
        <v>15760</v>
      </c>
    </row>
    <row r="8414" spans="1:6" x14ac:dyDescent="0.15">
      <c r="A8414" s="87" t="s">
        <v>9531</v>
      </c>
      <c r="B8414" s="91" t="s">
        <v>41202</v>
      </c>
      <c r="C8414" s="91" t="s">
        <v>41203</v>
      </c>
      <c r="D8414" s="91" t="s">
        <v>41204</v>
      </c>
      <c r="E8414" s="62" t="s">
        <v>31671</v>
      </c>
      <c r="F8414" s="62" t="s">
        <v>15760</v>
      </c>
    </row>
    <row r="8415" spans="1:6" x14ac:dyDescent="0.15">
      <c r="A8415" s="87" t="s">
        <v>9846</v>
      </c>
      <c r="B8415" s="91" t="s">
        <v>41205</v>
      </c>
      <c r="C8415" s="91" t="s">
        <v>41206</v>
      </c>
      <c r="D8415" s="91" t="s">
        <v>41207</v>
      </c>
      <c r="E8415" s="62" t="s">
        <v>31671</v>
      </c>
      <c r="F8415" s="62" t="s">
        <v>15760</v>
      </c>
    </row>
    <row r="8416" spans="1:6" x14ac:dyDescent="0.15">
      <c r="A8416" s="87" t="s">
        <v>10822</v>
      </c>
      <c r="B8416" s="91" t="s">
        <v>41208</v>
      </c>
      <c r="C8416" s="91" t="s">
        <v>41209</v>
      </c>
      <c r="D8416" s="91" t="s">
        <v>41210</v>
      </c>
      <c r="E8416" s="62" t="s">
        <v>31671</v>
      </c>
      <c r="F8416" s="62" t="s">
        <v>15760</v>
      </c>
    </row>
    <row r="8417" spans="1:6" x14ac:dyDescent="0.15">
      <c r="A8417" s="87" t="s">
        <v>11754</v>
      </c>
      <c r="B8417" s="91" t="s">
        <v>41211</v>
      </c>
      <c r="C8417" s="91" t="s">
        <v>41212</v>
      </c>
      <c r="D8417" s="91" t="s">
        <v>41213</v>
      </c>
      <c r="E8417" s="62" t="s">
        <v>31671</v>
      </c>
      <c r="F8417" s="62" t="s">
        <v>15760</v>
      </c>
    </row>
    <row r="8418" spans="1:6" x14ac:dyDescent="0.15">
      <c r="A8418" s="87" t="s">
        <v>10310</v>
      </c>
      <c r="B8418" s="91" t="s">
        <v>41214</v>
      </c>
      <c r="C8418" s="91" t="s">
        <v>41215</v>
      </c>
      <c r="D8418" s="91" t="s">
        <v>41216</v>
      </c>
      <c r="E8418" s="62" t="s">
        <v>31671</v>
      </c>
      <c r="F8418" s="62" t="s">
        <v>15760</v>
      </c>
    </row>
    <row r="8419" spans="1:6" x14ac:dyDescent="0.15">
      <c r="A8419" s="87" t="s">
        <v>9370</v>
      </c>
      <c r="B8419" s="91" t="s">
        <v>41217</v>
      </c>
      <c r="C8419" s="91" t="s">
        <v>41218</v>
      </c>
      <c r="D8419" s="91" t="s">
        <v>41219</v>
      </c>
      <c r="E8419" s="62" t="s">
        <v>31671</v>
      </c>
      <c r="F8419" s="62" t="s">
        <v>15760</v>
      </c>
    </row>
    <row r="8420" spans="1:6" x14ac:dyDescent="0.15">
      <c r="A8420" s="87" t="s">
        <v>8267</v>
      </c>
      <c r="B8420" s="91" t="s">
        <v>41220</v>
      </c>
      <c r="C8420" s="91" t="s">
        <v>41221</v>
      </c>
      <c r="D8420" s="91" t="s">
        <v>41222</v>
      </c>
      <c r="E8420" s="62" t="s">
        <v>31671</v>
      </c>
      <c r="F8420" s="62" t="s">
        <v>15760</v>
      </c>
    </row>
    <row r="8421" spans="1:6" x14ac:dyDescent="0.15">
      <c r="A8421" s="87" t="s">
        <v>9094</v>
      </c>
      <c r="B8421" s="91" t="s">
        <v>41223</v>
      </c>
      <c r="C8421" s="91" t="s">
        <v>41224</v>
      </c>
      <c r="D8421" s="91" t="s">
        <v>41225</v>
      </c>
      <c r="E8421" s="62" t="s">
        <v>31671</v>
      </c>
      <c r="F8421" s="62" t="s">
        <v>15760</v>
      </c>
    </row>
    <row r="8422" spans="1:6" x14ac:dyDescent="0.15">
      <c r="A8422" s="87" t="s">
        <v>11171</v>
      </c>
      <c r="B8422" s="91" t="s">
        <v>41226</v>
      </c>
      <c r="C8422" s="91" t="s">
        <v>41227</v>
      </c>
      <c r="D8422" s="91" t="s">
        <v>41228</v>
      </c>
      <c r="E8422" s="62" t="s">
        <v>31671</v>
      </c>
      <c r="F8422" s="62" t="s">
        <v>15760</v>
      </c>
    </row>
    <row r="8423" spans="1:6" x14ac:dyDescent="0.15">
      <c r="A8423" s="87" t="s">
        <v>10981</v>
      </c>
      <c r="B8423" s="91" t="s">
        <v>41229</v>
      </c>
      <c r="C8423" s="91" t="s">
        <v>41230</v>
      </c>
      <c r="D8423" s="91" t="s">
        <v>41231</v>
      </c>
      <c r="E8423" s="62" t="s">
        <v>31671</v>
      </c>
      <c r="F8423" s="62" t="s">
        <v>15760</v>
      </c>
    </row>
    <row r="8424" spans="1:6" x14ac:dyDescent="0.15">
      <c r="A8424" s="87" t="s">
        <v>10372</v>
      </c>
      <c r="B8424" s="91" t="s">
        <v>41232</v>
      </c>
      <c r="C8424" s="91" t="s">
        <v>41233</v>
      </c>
      <c r="D8424" s="91" t="s">
        <v>41234</v>
      </c>
      <c r="E8424" s="62" t="s">
        <v>31671</v>
      </c>
      <c r="F8424" s="62" t="s">
        <v>15760</v>
      </c>
    </row>
    <row r="8425" spans="1:6" x14ac:dyDescent="0.15">
      <c r="A8425" s="87" t="s">
        <v>10202</v>
      </c>
      <c r="B8425" s="91" t="s">
        <v>41235</v>
      </c>
      <c r="C8425" s="91" t="s">
        <v>41236</v>
      </c>
      <c r="D8425" s="91" t="s">
        <v>41237</v>
      </c>
      <c r="E8425" s="62" t="s">
        <v>31671</v>
      </c>
      <c r="F8425" s="62" t="s">
        <v>15760</v>
      </c>
    </row>
    <row r="8426" spans="1:6" x14ac:dyDescent="0.15">
      <c r="A8426" s="87" t="s">
        <v>12397</v>
      </c>
      <c r="B8426" s="91" t="s">
        <v>41238</v>
      </c>
      <c r="C8426" s="91" t="s">
        <v>41239</v>
      </c>
      <c r="D8426" s="91" t="s">
        <v>41240</v>
      </c>
      <c r="E8426" s="62" t="s">
        <v>31671</v>
      </c>
      <c r="F8426" s="62" t="s">
        <v>15760</v>
      </c>
    </row>
    <row r="8427" spans="1:6" x14ac:dyDescent="0.15">
      <c r="A8427" s="87" t="s">
        <v>10828</v>
      </c>
      <c r="B8427" s="91" t="s">
        <v>41241</v>
      </c>
      <c r="C8427" s="91" t="s">
        <v>41242</v>
      </c>
      <c r="D8427" s="91" t="s">
        <v>41243</v>
      </c>
      <c r="E8427" s="62" t="s">
        <v>31671</v>
      </c>
      <c r="F8427" s="62" t="s">
        <v>15760</v>
      </c>
    </row>
    <row r="8428" spans="1:6" x14ac:dyDescent="0.15">
      <c r="A8428" s="87" t="s">
        <v>9807</v>
      </c>
      <c r="B8428" s="91" t="s">
        <v>41244</v>
      </c>
      <c r="C8428" s="91" t="s">
        <v>41245</v>
      </c>
      <c r="D8428" s="91" t="s">
        <v>41246</v>
      </c>
      <c r="E8428" s="62" t="s">
        <v>31671</v>
      </c>
      <c r="F8428" s="62" t="s">
        <v>15760</v>
      </c>
    </row>
    <row r="8429" spans="1:6" x14ac:dyDescent="0.15">
      <c r="A8429" s="87" t="s">
        <v>10897</v>
      </c>
      <c r="B8429" s="91" t="s">
        <v>41247</v>
      </c>
      <c r="C8429" s="91" t="s">
        <v>41248</v>
      </c>
      <c r="D8429" s="91" t="s">
        <v>41249</v>
      </c>
      <c r="E8429" s="62" t="s">
        <v>31671</v>
      </c>
      <c r="F8429" s="62" t="s">
        <v>15760</v>
      </c>
    </row>
    <row r="8430" spans="1:6" x14ac:dyDescent="0.15">
      <c r="A8430" s="87" t="s">
        <v>9648</v>
      </c>
      <c r="B8430" s="91" t="s">
        <v>41250</v>
      </c>
      <c r="C8430" s="91" t="s">
        <v>41251</v>
      </c>
      <c r="D8430" s="91" t="s">
        <v>41252</v>
      </c>
      <c r="E8430" s="62" t="s">
        <v>31671</v>
      </c>
      <c r="F8430" s="62" t="s">
        <v>15760</v>
      </c>
    </row>
    <row r="8431" spans="1:6" x14ac:dyDescent="0.15">
      <c r="A8431" s="87" t="s">
        <v>9954</v>
      </c>
      <c r="B8431" s="91" t="s">
        <v>41253</v>
      </c>
      <c r="C8431" s="91" t="s">
        <v>41254</v>
      </c>
      <c r="D8431" s="91" t="s">
        <v>41255</v>
      </c>
      <c r="E8431" s="62" t="s">
        <v>31671</v>
      </c>
      <c r="F8431" s="62" t="s">
        <v>15760</v>
      </c>
    </row>
    <row r="8432" spans="1:6" x14ac:dyDescent="0.15">
      <c r="A8432" s="87" t="s">
        <v>11844</v>
      </c>
      <c r="B8432" s="91" t="s">
        <v>41256</v>
      </c>
      <c r="C8432" s="91" t="s">
        <v>41257</v>
      </c>
      <c r="D8432" s="91" t="s">
        <v>41258</v>
      </c>
      <c r="E8432" s="62" t="s">
        <v>31671</v>
      </c>
      <c r="F8432" s="62" t="s">
        <v>15760</v>
      </c>
    </row>
    <row r="8433" spans="1:6" x14ac:dyDescent="0.15">
      <c r="A8433" s="87" t="s">
        <v>10533</v>
      </c>
      <c r="B8433" s="91" t="s">
        <v>41259</v>
      </c>
      <c r="C8433" s="91" t="s">
        <v>41260</v>
      </c>
      <c r="D8433" s="91" t="s">
        <v>41261</v>
      </c>
      <c r="E8433" s="62" t="s">
        <v>31671</v>
      </c>
      <c r="F8433" s="62" t="s">
        <v>15760</v>
      </c>
    </row>
    <row r="8434" spans="1:6" x14ac:dyDescent="0.15">
      <c r="A8434" s="87" t="s">
        <v>9208</v>
      </c>
      <c r="B8434" s="91" t="s">
        <v>41262</v>
      </c>
      <c r="C8434" s="91" t="s">
        <v>41263</v>
      </c>
      <c r="D8434" s="91" t="s">
        <v>41264</v>
      </c>
      <c r="E8434" s="62" t="s">
        <v>31671</v>
      </c>
      <c r="F8434" s="62" t="s">
        <v>15760</v>
      </c>
    </row>
    <row r="8435" spans="1:6" x14ac:dyDescent="0.15">
      <c r="A8435" s="87" t="s">
        <v>12184</v>
      </c>
      <c r="B8435" s="91" t="s">
        <v>41265</v>
      </c>
      <c r="C8435" s="91" t="s">
        <v>41266</v>
      </c>
      <c r="D8435" s="91" t="s">
        <v>41267</v>
      </c>
      <c r="E8435" s="62" t="s">
        <v>31671</v>
      </c>
      <c r="F8435" s="62" t="s">
        <v>15760</v>
      </c>
    </row>
    <row r="8436" spans="1:6" x14ac:dyDescent="0.15">
      <c r="A8436" s="87" t="s">
        <v>8704</v>
      </c>
      <c r="B8436" s="91" t="s">
        <v>41268</v>
      </c>
      <c r="C8436" s="91" t="s">
        <v>41269</v>
      </c>
      <c r="D8436" s="91" t="s">
        <v>41270</v>
      </c>
      <c r="E8436" s="62" t="s">
        <v>31671</v>
      </c>
      <c r="F8436" s="62" t="s">
        <v>15760</v>
      </c>
    </row>
    <row r="8437" spans="1:6" x14ac:dyDescent="0.15">
      <c r="A8437" s="87" t="s">
        <v>11002</v>
      </c>
      <c r="B8437" s="91" t="s">
        <v>41271</v>
      </c>
      <c r="C8437" s="91" t="s">
        <v>41272</v>
      </c>
      <c r="D8437" s="91" t="s">
        <v>41273</v>
      </c>
      <c r="E8437" s="62" t="s">
        <v>31671</v>
      </c>
      <c r="F8437" s="62" t="s">
        <v>15760</v>
      </c>
    </row>
    <row r="8438" spans="1:6" x14ac:dyDescent="0.15">
      <c r="A8438" s="87" t="s">
        <v>10369</v>
      </c>
      <c r="B8438" s="91" t="s">
        <v>41274</v>
      </c>
      <c r="C8438" s="91" t="s">
        <v>41275</v>
      </c>
      <c r="D8438" s="91" t="s">
        <v>41276</v>
      </c>
      <c r="E8438" s="62" t="s">
        <v>31671</v>
      </c>
      <c r="F8438" s="62" t="s">
        <v>15760</v>
      </c>
    </row>
    <row r="8439" spans="1:6" x14ac:dyDescent="0.15">
      <c r="A8439" s="87" t="s">
        <v>8671</v>
      </c>
      <c r="B8439" s="91" t="s">
        <v>41277</v>
      </c>
      <c r="C8439" s="91" t="s">
        <v>41278</v>
      </c>
      <c r="D8439" s="91" t="s">
        <v>41279</v>
      </c>
      <c r="E8439" s="62" t="s">
        <v>31671</v>
      </c>
      <c r="F8439" s="62" t="s">
        <v>15760</v>
      </c>
    </row>
    <row r="8440" spans="1:6" x14ac:dyDescent="0.15">
      <c r="A8440" s="87" t="s">
        <v>8974</v>
      </c>
      <c r="B8440" s="91" t="s">
        <v>41280</v>
      </c>
      <c r="C8440" s="91" t="s">
        <v>41281</v>
      </c>
      <c r="D8440" s="91" t="s">
        <v>41282</v>
      </c>
      <c r="E8440" s="62" t="s">
        <v>31671</v>
      </c>
      <c r="F8440" s="62" t="s">
        <v>15760</v>
      </c>
    </row>
    <row r="8441" spans="1:6" x14ac:dyDescent="0.15">
      <c r="A8441" s="87" t="s">
        <v>9519</v>
      </c>
      <c r="B8441" s="91" t="s">
        <v>41283</v>
      </c>
      <c r="C8441" s="91" t="s">
        <v>41284</v>
      </c>
      <c r="D8441" s="91" t="s">
        <v>41285</v>
      </c>
      <c r="E8441" s="62" t="s">
        <v>31671</v>
      </c>
      <c r="F8441" s="62" t="s">
        <v>15760</v>
      </c>
    </row>
    <row r="8442" spans="1:6" x14ac:dyDescent="0.15">
      <c r="A8442" s="87" t="s">
        <v>9313</v>
      </c>
      <c r="B8442" s="91" t="s">
        <v>41286</v>
      </c>
      <c r="C8442" s="91" t="s">
        <v>41287</v>
      </c>
      <c r="D8442" s="91" t="s">
        <v>41288</v>
      </c>
      <c r="E8442" s="62" t="s">
        <v>31671</v>
      </c>
      <c r="F8442" s="62" t="s">
        <v>15760</v>
      </c>
    </row>
    <row r="8443" spans="1:6" x14ac:dyDescent="0.15">
      <c r="A8443" s="87" t="s">
        <v>11377</v>
      </c>
      <c r="B8443" s="91" t="s">
        <v>41289</v>
      </c>
      <c r="C8443" s="91" t="s">
        <v>41290</v>
      </c>
      <c r="D8443" s="91" t="s">
        <v>41291</v>
      </c>
      <c r="E8443" s="62" t="s">
        <v>31671</v>
      </c>
      <c r="F8443" s="62" t="s">
        <v>15760</v>
      </c>
    </row>
    <row r="8444" spans="1:6" x14ac:dyDescent="0.15">
      <c r="A8444" s="87" t="s">
        <v>10067</v>
      </c>
      <c r="B8444" s="91" t="s">
        <v>41292</v>
      </c>
      <c r="C8444" s="91" t="s">
        <v>41293</v>
      </c>
      <c r="D8444" s="91" t="s">
        <v>41294</v>
      </c>
      <c r="E8444" s="62" t="s">
        <v>31671</v>
      </c>
      <c r="F8444" s="62" t="s">
        <v>15760</v>
      </c>
    </row>
    <row r="8445" spans="1:6" x14ac:dyDescent="0.15">
      <c r="A8445" s="87" t="s">
        <v>9103</v>
      </c>
      <c r="B8445" s="91" t="s">
        <v>41295</v>
      </c>
      <c r="C8445" s="91" t="s">
        <v>41296</v>
      </c>
      <c r="D8445" s="91" t="s">
        <v>41297</v>
      </c>
      <c r="E8445" s="62" t="s">
        <v>31671</v>
      </c>
      <c r="F8445" s="62" t="s">
        <v>15760</v>
      </c>
    </row>
    <row r="8446" spans="1:6" x14ac:dyDescent="0.15">
      <c r="A8446" s="87" t="s">
        <v>12295</v>
      </c>
      <c r="B8446" s="91" t="s">
        <v>41298</v>
      </c>
      <c r="C8446" s="91" t="s">
        <v>41299</v>
      </c>
      <c r="D8446" s="91" t="s">
        <v>41300</v>
      </c>
      <c r="E8446" s="62" t="s">
        <v>31671</v>
      </c>
      <c r="F8446" s="62" t="s">
        <v>15760</v>
      </c>
    </row>
    <row r="8447" spans="1:6" x14ac:dyDescent="0.15">
      <c r="A8447" s="87" t="s">
        <v>9004</v>
      </c>
      <c r="B8447" s="91" t="s">
        <v>41301</v>
      </c>
      <c r="C8447" s="91" t="s">
        <v>41302</v>
      </c>
      <c r="D8447" s="91" t="s">
        <v>41303</v>
      </c>
      <c r="E8447" s="62" t="s">
        <v>31671</v>
      </c>
      <c r="F8447" s="62" t="s">
        <v>15760</v>
      </c>
    </row>
    <row r="8448" spans="1:6" x14ac:dyDescent="0.15">
      <c r="A8448" s="87" t="s">
        <v>10527</v>
      </c>
      <c r="B8448" s="91" t="s">
        <v>41304</v>
      </c>
      <c r="C8448" s="91" t="s">
        <v>41305</v>
      </c>
      <c r="D8448" s="91" t="s">
        <v>41306</v>
      </c>
      <c r="E8448" s="62" t="s">
        <v>31671</v>
      </c>
      <c r="F8448" s="62" t="s">
        <v>15760</v>
      </c>
    </row>
    <row r="8449" spans="1:6" x14ac:dyDescent="0.15">
      <c r="A8449" s="87" t="s">
        <v>9624</v>
      </c>
      <c r="B8449" s="91" t="s">
        <v>41307</v>
      </c>
      <c r="C8449" s="91" t="s">
        <v>41308</v>
      </c>
      <c r="D8449" s="91" t="s">
        <v>41309</v>
      </c>
      <c r="E8449" s="62" t="s">
        <v>31671</v>
      </c>
      <c r="F8449" s="62" t="s">
        <v>15760</v>
      </c>
    </row>
    <row r="8450" spans="1:6" x14ac:dyDescent="0.15">
      <c r="A8450" s="87" t="s">
        <v>8366</v>
      </c>
      <c r="B8450" s="91" t="s">
        <v>41310</v>
      </c>
      <c r="C8450" s="91" t="s">
        <v>41311</v>
      </c>
      <c r="D8450" s="91" t="s">
        <v>41312</v>
      </c>
      <c r="E8450" s="62" t="s">
        <v>31671</v>
      </c>
      <c r="F8450" s="62" t="s">
        <v>15760</v>
      </c>
    </row>
    <row r="8451" spans="1:6" x14ac:dyDescent="0.15">
      <c r="A8451" s="87" t="s">
        <v>11966</v>
      </c>
      <c r="B8451" s="91" t="s">
        <v>41313</v>
      </c>
      <c r="C8451" s="91" t="s">
        <v>41314</v>
      </c>
      <c r="D8451" s="91" t="s">
        <v>41315</v>
      </c>
      <c r="E8451" s="62" t="s">
        <v>31671</v>
      </c>
      <c r="F8451" s="62" t="s">
        <v>15760</v>
      </c>
    </row>
    <row r="8452" spans="1:6" x14ac:dyDescent="0.15">
      <c r="A8452" s="87" t="s">
        <v>9900</v>
      </c>
      <c r="B8452" s="91" t="s">
        <v>41316</v>
      </c>
      <c r="C8452" s="91" t="s">
        <v>41317</v>
      </c>
      <c r="D8452" s="91" t="s">
        <v>41318</v>
      </c>
      <c r="E8452" s="62" t="s">
        <v>31671</v>
      </c>
      <c r="F8452" s="62" t="s">
        <v>15760</v>
      </c>
    </row>
    <row r="8453" spans="1:6" x14ac:dyDescent="0.15">
      <c r="A8453" s="87" t="s">
        <v>9726</v>
      </c>
      <c r="B8453" s="91" t="s">
        <v>41319</v>
      </c>
      <c r="C8453" s="91" t="s">
        <v>41320</v>
      </c>
      <c r="D8453" s="91" t="s">
        <v>41321</v>
      </c>
      <c r="E8453" s="62" t="s">
        <v>31671</v>
      </c>
      <c r="F8453" s="62" t="s">
        <v>15760</v>
      </c>
    </row>
    <row r="8454" spans="1:6" x14ac:dyDescent="0.15">
      <c r="A8454" s="87" t="s">
        <v>8899</v>
      </c>
      <c r="B8454" s="91" t="s">
        <v>41322</v>
      </c>
      <c r="C8454" s="91" t="s">
        <v>41323</v>
      </c>
      <c r="D8454" s="91" t="s">
        <v>41324</v>
      </c>
      <c r="E8454" s="62" t="s">
        <v>31671</v>
      </c>
      <c r="F8454" s="62" t="s">
        <v>15760</v>
      </c>
    </row>
    <row r="8455" spans="1:6" x14ac:dyDescent="0.15">
      <c r="A8455" s="87" t="s">
        <v>11026</v>
      </c>
      <c r="B8455" s="91" t="s">
        <v>41325</v>
      </c>
      <c r="C8455" s="91" t="s">
        <v>41326</v>
      </c>
      <c r="D8455" s="91" t="s">
        <v>41327</v>
      </c>
      <c r="E8455" s="62" t="s">
        <v>31671</v>
      </c>
      <c r="F8455" s="62" t="s">
        <v>15760</v>
      </c>
    </row>
    <row r="8456" spans="1:6" x14ac:dyDescent="0.15">
      <c r="A8456" s="87" t="s">
        <v>11273</v>
      </c>
      <c r="B8456" s="91" t="s">
        <v>41328</v>
      </c>
      <c r="C8456" s="91" t="s">
        <v>41329</v>
      </c>
      <c r="D8456" s="91" t="s">
        <v>41330</v>
      </c>
      <c r="E8456" s="62" t="s">
        <v>31671</v>
      </c>
      <c r="F8456" s="62" t="s">
        <v>15760</v>
      </c>
    </row>
    <row r="8457" spans="1:6" x14ac:dyDescent="0.15">
      <c r="A8457" s="87" t="s">
        <v>12110</v>
      </c>
      <c r="B8457" s="91" t="s">
        <v>41331</v>
      </c>
      <c r="C8457" s="91" t="s">
        <v>41332</v>
      </c>
      <c r="D8457" s="91" t="s">
        <v>41333</v>
      </c>
      <c r="E8457" s="62" t="s">
        <v>31671</v>
      </c>
      <c r="F8457" s="62" t="s">
        <v>15760</v>
      </c>
    </row>
    <row r="8458" spans="1:6" x14ac:dyDescent="0.15">
      <c r="A8458" s="87" t="s">
        <v>8582</v>
      </c>
      <c r="B8458" s="91" t="s">
        <v>41334</v>
      </c>
      <c r="C8458" s="91" t="s">
        <v>41335</v>
      </c>
      <c r="D8458" s="91" t="s">
        <v>41336</v>
      </c>
      <c r="E8458" s="62" t="s">
        <v>31671</v>
      </c>
      <c r="F8458" s="62" t="s">
        <v>15760</v>
      </c>
    </row>
    <row r="8459" spans="1:6" x14ac:dyDescent="0.15">
      <c r="A8459" s="87" t="s">
        <v>10241</v>
      </c>
      <c r="B8459" s="91" t="s">
        <v>41337</v>
      </c>
      <c r="C8459" s="91" t="s">
        <v>41338</v>
      </c>
      <c r="D8459" s="91" t="s">
        <v>41339</v>
      </c>
      <c r="E8459" s="62" t="s">
        <v>31671</v>
      </c>
      <c r="F8459" s="62" t="s">
        <v>15760</v>
      </c>
    </row>
    <row r="8460" spans="1:6" x14ac:dyDescent="0.15">
      <c r="A8460" s="87" t="s">
        <v>10819</v>
      </c>
      <c r="B8460" s="91" t="s">
        <v>41340</v>
      </c>
      <c r="C8460" s="91" t="s">
        <v>41341</v>
      </c>
      <c r="D8460" s="91" t="s">
        <v>41342</v>
      </c>
      <c r="E8460" s="62" t="s">
        <v>31671</v>
      </c>
      <c r="F8460" s="62" t="s">
        <v>15760</v>
      </c>
    </row>
    <row r="8461" spans="1:6" x14ac:dyDescent="0.15">
      <c r="A8461" s="87" t="s">
        <v>8657</v>
      </c>
      <c r="B8461" s="91" t="s">
        <v>41343</v>
      </c>
      <c r="C8461" s="91" t="s">
        <v>41344</v>
      </c>
      <c r="D8461" s="91" t="s">
        <v>41345</v>
      </c>
      <c r="E8461" s="62" t="s">
        <v>31671</v>
      </c>
      <c r="F8461" s="62" t="s">
        <v>15760</v>
      </c>
    </row>
    <row r="8462" spans="1:6" x14ac:dyDescent="0.15">
      <c r="A8462" s="87" t="s">
        <v>10416</v>
      </c>
      <c r="B8462" s="91" t="s">
        <v>41346</v>
      </c>
      <c r="C8462" s="91" t="s">
        <v>41347</v>
      </c>
      <c r="D8462" s="91" t="s">
        <v>41348</v>
      </c>
      <c r="E8462" s="62" t="s">
        <v>31671</v>
      </c>
      <c r="F8462" s="62" t="s">
        <v>15760</v>
      </c>
    </row>
    <row r="8463" spans="1:6" x14ac:dyDescent="0.15">
      <c r="A8463" s="87" t="s">
        <v>10497</v>
      </c>
      <c r="B8463" s="91" t="s">
        <v>41349</v>
      </c>
      <c r="C8463" s="91" t="s">
        <v>41350</v>
      </c>
      <c r="D8463" s="91" t="s">
        <v>41351</v>
      </c>
      <c r="E8463" s="62" t="s">
        <v>31671</v>
      </c>
      <c r="F8463" s="62" t="s">
        <v>15760</v>
      </c>
    </row>
    <row r="8464" spans="1:6" x14ac:dyDescent="0.15">
      <c r="A8464" s="87" t="s">
        <v>10387</v>
      </c>
      <c r="B8464" s="91" t="s">
        <v>41352</v>
      </c>
      <c r="C8464" s="91" t="s">
        <v>41353</v>
      </c>
      <c r="D8464" s="91" t="s">
        <v>41354</v>
      </c>
      <c r="E8464" s="62" t="s">
        <v>31671</v>
      </c>
      <c r="F8464" s="62" t="s">
        <v>15760</v>
      </c>
    </row>
    <row r="8465" spans="1:6" x14ac:dyDescent="0.15">
      <c r="A8465" s="87" t="s">
        <v>12292</v>
      </c>
      <c r="B8465" s="91" t="s">
        <v>41355</v>
      </c>
      <c r="C8465" s="91" t="s">
        <v>41356</v>
      </c>
      <c r="D8465" s="91" t="s">
        <v>41357</v>
      </c>
      <c r="E8465" s="62" t="s">
        <v>31671</v>
      </c>
      <c r="F8465" s="62" t="s">
        <v>15760</v>
      </c>
    </row>
    <row r="8466" spans="1:6" x14ac:dyDescent="0.15">
      <c r="A8466" s="87" t="s">
        <v>9711</v>
      </c>
      <c r="B8466" s="91" t="s">
        <v>41358</v>
      </c>
      <c r="C8466" s="91" t="s">
        <v>41359</v>
      </c>
      <c r="D8466" s="91" t="s">
        <v>41360</v>
      </c>
      <c r="E8466" s="62" t="s">
        <v>31671</v>
      </c>
      <c r="F8466" s="62" t="s">
        <v>15760</v>
      </c>
    </row>
    <row r="8467" spans="1:6" x14ac:dyDescent="0.15">
      <c r="A8467" s="87" t="s">
        <v>11365</v>
      </c>
      <c r="B8467" s="91" t="s">
        <v>41361</v>
      </c>
      <c r="C8467" s="91" t="s">
        <v>41362</v>
      </c>
      <c r="D8467" s="91" t="s">
        <v>41363</v>
      </c>
      <c r="E8467" s="62" t="s">
        <v>31671</v>
      </c>
      <c r="F8467" s="62" t="s">
        <v>15760</v>
      </c>
    </row>
    <row r="8468" spans="1:6" x14ac:dyDescent="0.15">
      <c r="A8468" s="87" t="s">
        <v>10208</v>
      </c>
      <c r="B8468" s="91" t="s">
        <v>41364</v>
      </c>
      <c r="C8468" s="91" t="s">
        <v>41365</v>
      </c>
      <c r="D8468" s="91" t="s">
        <v>41366</v>
      </c>
      <c r="E8468" s="62" t="s">
        <v>31671</v>
      </c>
      <c r="F8468" s="62" t="s">
        <v>15760</v>
      </c>
    </row>
    <row r="8469" spans="1:6" x14ac:dyDescent="0.15">
      <c r="A8469" s="87" t="s">
        <v>12029</v>
      </c>
      <c r="B8469" s="91" t="s">
        <v>41367</v>
      </c>
      <c r="C8469" s="91" t="s">
        <v>41368</v>
      </c>
      <c r="D8469" s="91" t="s">
        <v>41369</v>
      </c>
      <c r="E8469" s="62" t="s">
        <v>31671</v>
      </c>
      <c r="F8469" s="62" t="s">
        <v>15760</v>
      </c>
    </row>
    <row r="8470" spans="1:6" x14ac:dyDescent="0.15">
      <c r="A8470" s="87" t="s">
        <v>8800</v>
      </c>
      <c r="B8470" s="91" t="s">
        <v>41370</v>
      </c>
      <c r="C8470" s="91" t="s">
        <v>41371</v>
      </c>
      <c r="D8470" s="91" t="s">
        <v>41372</v>
      </c>
      <c r="E8470" s="62" t="s">
        <v>31671</v>
      </c>
      <c r="F8470" s="62" t="s">
        <v>15760</v>
      </c>
    </row>
    <row r="8471" spans="1:6" x14ac:dyDescent="0.15">
      <c r="A8471" s="87" t="s">
        <v>11066</v>
      </c>
      <c r="B8471" s="91" t="s">
        <v>41373</v>
      </c>
      <c r="C8471" s="91" t="s">
        <v>41374</v>
      </c>
      <c r="D8471" s="91" t="s">
        <v>41375</v>
      </c>
      <c r="E8471" s="62" t="s">
        <v>31671</v>
      </c>
      <c r="F8471" s="62" t="s">
        <v>15760</v>
      </c>
    </row>
    <row r="8472" spans="1:6" x14ac:dyDescent="0.15">
      <c r="A8472" s="87" t="s">
        <v>11081</v>
      </c>
      <c r="B8472" s="91" t="s">
        <v>41376</v>
      </c>
      <c r="C8472" s="91" t="s">
        <v>41377</v>
      </c>
      <c r="D8472" s="91" t="s">
        <v>41378</v>
      </c>
      <c r="E8472" s="62" t="s">
        <v>31671</v>
      </c>
      <c r="F8472" s="62" t="s">
        <v>15760</v>
      </c>
    </row>
    <row r="8473" spans="1:6" x14ac:dyDescent="0.15">
      <c r="A8473" s="87" t="s">
        <v>8276</v>
      </c>
      <c r="B8473" s="91" t="s">
        <v>41379</v>
      </c>
      <c r="C8473" s="91" t="s">
        <v>41380</v>
      </c>
      <c r="D8473" s="91" t="s">
        <v>41381</v>
      </c>
      <c r="E8473" s="62" t="s">
        <v>31671</v>
      </c>
      <c r="F8473" s="62" t="s">
        <v>15760</v>
      </c>
    </row>
    <row r="8474" spans="1:6" x14ac:dyDescent="0.15">
      <c r="A8474" s="87" t="s">
        <v>9211</v>
      </c>
      <c r="B8474" s="91" t="s">
        <v>41382</v>
      </c>
      <c r="C8474" s="91" t="s">
        <v>41383</v>
      </c>
      <c r="D8474" s="91" t="s">
        <v>41384</v>
      </c>
      <c r="E8474" s="62" t="s">
        <v>31671</v>
      </c>
      <c r="F8474" s="62" t="s">
        <v>15760</v>
      </c>
    </row>
    <row r="8475" spans="1:6" x14ac:dyDescent="0.15">
      <c r="A8475" s="87" t="s">
        <v>11338</v>
      </c>
      <c r="B8475" s="91" t="s">
        <v>41385</v>
      </c>
      <c r="C8475" s="91" t="s">
        <v>41386</v>
      </c>
      <c r="D8475" s="91" t="s">
        <v>41387</v>
      </c>
      <c r="E8475" s="62" t="s">
        <v>31671</v>
      </c>
      <c r="F8475" s="62" t="s">
        <v>15760</v>
      </c>
    </row>
    <row r="8476" spans="1:6" x14ac:dyDescent="0.15">
      <c r="A8476" s="87" t="s">
        <v>9118</v>
      </c>
      <c r="B8476" s="91" t="s">
        <v>41388</v>
      </c>
      <c r="C8476" s="91" t="s">
        <v>41389</v>
      </c>
      <c r="D8476" s="91" t="s">
        <v>41390</v>
      </c>
      <c r="E8476" s="62" t="s">
        <v>31671</v>
      </c>
      <c r="F8476" s="62" t="s">
        <v>15760</v>
      </c>
    </row>
    <row r="8477" spans="1:6" x14ac:dyDescent="0.15">
      <c r="A8477" s="87" t="s">
        <v>8839</v>
      </c>
      <c r="B8477" s="91" t="s">
        <v>41391</v>
      </c>
      <c r="C8477" s="91" t="s">
        <v>41392</v>
      </c>
      <c r="D8477" s="91" t="s">
        <v>41393</v>
      </c>
      <c r="E8477" s="62" t="s">
        <v>31671</v>
      </c>
      <c r="F8477" s="62" t="s">
        <v>15760</v>
      </c>
    </row>
    <row r="8478" spans="1:6" x14ac:dyDescent="0.15">
      <c r="A8478" s="87" t="s">
        <v>9471</v>
      </c>
      <c r="B8478" s="91" t="s">
        <v>41394</v>
      </c>
      <c r="C8478" s="91" t="s">
        <v>41395</v>
      </c>
      <c r="D8478" s="91" t="s">
        <v>41396</v>
      </c>
      <c r="E8478" s="62" t="s">
        <v>31671</v>
      </c>
      <c r="F8478" s="62" t="s">
        <v>15760</v>
      </c>
    </row>
    <row r="8479" spans="1:6" x14ac:dyDescent="0.15">
      <c r="A8479" s="87" t="s">
        <v>10921</v>
      </c>
      <c r="B8479" s="91" t="s">
        <v>41397</v>
      </c>
      <c r="C8479" s="91" t="s">
        <v>41398</v>
      </c>
      <c r="D8479" s="91" t="s">
        <v>41399</v>
      </c>
      <c r="E8479" s="62" t="s">
        <v>31671</v>
      </c>
      <c r="F8479" s="62" t="s">
        <v>15760</v>
      </c>
    </row>
    <row r="8480" spans="1:6" x14ac:dyDescent="0.15">
      <c r="A8480" s="87" t="s">
        <v>10693</v>
      </c>
      <c r="B8480" s="91" t="s">
        <v>41400</v>
      </c>
      <c r="C8480" s="91" t="s">
        <v>41401</v>
      </c>
      <c r="D8480" s="91" t="s">
        <v>41402</v>
      </c>
      <c r="E8480" s="62" t="s">
        <v>31671</v>
      </c>
      <c r="F8480" s="62" t="s">
        <v>15760</v>
      </c>
    </row>
    <row r="8481" spans="1:6" x14ac:dyDescent="0.15">
      <c r="A8481" s="87" t="s">
        <v>8860</v>
      </c>
      <c r="B8481" s="91" t="s">
        <v>41403</v>
      </c>
      <c r="C8481" s="91" t="s">
        <v>41404</v>
      </c>
      <c r="D8481" s="91" t="s">
        <v>41405</v>
      </c>
      <c r="E8481" s="62" t="s">
        <v>31671</v>
      </c>
      <c r="F8481" s="62" t="s">
        <v>15760</v>
      </c>
    </row>
    <row r="8482" spans="1:6" x14ac:dyDescent="0.15">
      <c r="A8482" s="87" t="s">
        <v>8471</v>
      </c>
      <c r="B8482" s="91" t="s">
        <v>41406</v>
      </c>
      <c r="C8482" s="91" t="s">
        <v>41407</v>
      </c>
      <c r="D8482" s="91" t="s">
        <v>41408</v>
      </c>
      <c r="E8482" s="62" t="s">
        <v>31671</v>
      </c>
      <c r="F8482" s="62" t="s">
        <v>15760</v>
      </c>
    </row>
    <row r="8483" spans="1:6" x14ac:dyDescent="0.15">
      <c r="A8483" s="87" t="s">
        <v>8660</v>
      </c>
      <c r="B8483" s="91" t="s">
        <v>41409</v>
      </c>
      <c r="C8483" s="91" t="s">
        <v>41410</v>
      </c>
      <c r="D8483" s="91" t="s">
        <v>41411</v>
      </c>
      <c r="E8483" s="62" t="s">
        <v>31671</v>
      </c>
      <c r="F8483" s="62" t="s">
        <v>15760</v>
      </c>
    </row>
    <row r="8484" spans="1:6" x14ac:dyDescent="0.15">
      <c r="A8484" s="87" t="s">
        <v>11005</v>
      </c>
      <c r="B8484" s="91" t="s">
        <v>41412</v>
      </c>
      <c r="C8484" s="91" t="s">
        <v>41413</v>
      </c>
      <c r="D8484" s="91" t="s">
        <v>41414</v>
      </c>
      <c r="E8484" s="62" t="s">
        <v>31671</v>
      </c>
      <c r="F8484" s="62" t="s">
        <v>15760</v>
      </c>
    </row>
    <row r="8485" spans="1:6" x14ac:dyDescent="0.15">
      <c r="A8485" s="87" t="s">
        <v>9762</v>
      </c>
      <c r="B8485" s="91" t="s">
        <v>41415</v>
      </c>
      <c r="C8485" s="91" t="s">
        <v>41416</v>
      </c>
      <c r="D8485" s="91" t="s">
        <v>41417</v>
      </c>
      <c r="E8485" s="62" t="s">
        <v>31671</v>
      </c>
      <c r="F8485" s="62" t="s">
        <v>15760</v>
      </c>
    </row>
    <row r="8486" spans="1:6" x14ac:dyDescent="0.15">
      <c r="A8486" s="87" t="s">
        <v>8576</v>
      </c>
      <c r="B8486" s="91" t="s">
        <v>41418</v>
      </c>
      <c r="C8486" s="91" t="s">
        <v>41419</v>
      </c>
      <c r="D8486" s="91" t="s">
        <v>41420</v>
      </c>
      <c r="E8486" s="62" t="s">
        <v>31671</v>
      </c>
      <c r="F8486" s="62" t="s">
        <v>15760</v>
      </c>
    </row>
    <row r="8487" spans="1:6" x14ac:dyDescent="0.15">
      <c r="A8487" s="87" t="s">
        <v>12199</v>
      </c>
      <c r="B8487" s="91" t="s">
        <v>41421</v>
      </c>
      <c r="C8487" s="91" t="s">
        <v>41422</v>
      </c>
      <c r="D8487" s="91" t="s">
        <v>41423</v>
      </c>
      <c r="E8487" s="62" t="s">
        <v>31671</v>
      </c>
      <c r="F8487" s="62" t="s">
        <v>15760</v>
      </c>
    </row>
    <row r="8488" spans="1:6" x14ac:dyDescent="0.15">
      <c r="A8488" s="87" t="s">
        <v>11925</v>
      </c>
      <c r="B8488" s="91" t="s">
        <v>41424</v>
      </c>
      <c r="C8488" s="91" t="s">
        <v>41425</v>
      </c>
      <c r="D8488" s="91" t="s">
        <v>41426</v>
      </c>
      <c r="E8488" s="62" t="s">
        <v>31671</v>
      </c>
      <c r="F8488" s="62" t="s">
        <v>15760</v>
      </c>
    </row>
    <row r="8489" spans="1:6" x14ac:dyDescent="0.15">
      <c r="A8489" s="87" t="s">
        <v>8420</v>
      </c>
      <c r="B8489" s="91" t="s">
        <v>41427</v>
      </c>
      <c r="C8489" s="91" t="s">
        <v>41428</v>
      </c>
      <c r="D8489" s="91" t="s">
        <v>41429</v>
      </c>
      <c r="E8489" s="62" t="s">
        <v>31671</v>
      </c>
      <c r="F8489" s="62" t="s">
        <v>15760</v>
      </c>
    </row>
    <row r="8490" spans="1:6" x14ac:dyDescent="0.15">
      <c r="A8490" s="87" t="s">
        <v>12268</v>
      </c>
      <c r="B8490" s="91" t="s">
        <v>41430</v>
      </c>
      <c r="C8490" s="91" t="s">
        <v>41431</v>
      </c>
      <c r="D8490" s="91" t="s">
        <v>41432</v>
      </c>
      <c r="E8490" s="62" t="s">
        <v>31671</v>
      </c>
      <c r="F8490" s="62" t="s">
        <v>15760</v>
      </c>
    </row>
    <row r="8491" spans="1:6" x14ac:dyDescent="0.15">
      <c r="A8491" s="87" t="s">
        <v>10566</v>
      </c>
      <c r="B8491" s="91" t="s">
        <v>41433</v>
      </c>
      <c r="C8491" s="91" t="s">
        <v>41434</v>
      </c>
      <c r="D8491" s="91" t="s">
        <v>41435</v>
      </c>
      <c r="E8491" s="62" t="s">
        <v>31671</v>
      </c>
      <c r="F8491" s="62" t="s">
        <v>15760</v>
      </c>
    </row>
    <row r="8492" spans="1:6" x14ac:dyDescent="0.15">
      <c r="A8492" s="87" t="s">
        <v>11859</v>
      </c>
      <c r="B8492" s="91" t="s">
        <v>41436</v>
      </c>
      <c r="C8492" s="91" t="s">
        <v>41437</v>
      </c>
      <c r="D8492" s="91" t="s">
        <v>41438</v>
      </c>
      <c r="E8492" s="62" t="s">
        <v>31671</v>
      </c>
      <c r="F8492" s="62" t="s">
        <v>15760</v>
      </c>
    </row>
    <row r="8493" spans="1:6" x14ac:dyDescent="0.15">
      <c r="A8493" s="87" t="s">
        <v>11919</v>
      </c>
      <c r="B8493" s="91" t="s">
        <v>41439</v>
      </c>
      <c r="C8493" s="91" t="s">
        <v>41440</v>
      </c>
      <c r="D8493" s="91" t="s">
        <v>41441</v>
      </c>
      <c r="E8493" s="62" t="s">
        <v>31671</v>
      </c>
      <c r="F8493" s="62" t="s">
        <v>15760</v>
      </c>
    </row>
    <row r="8494" spans="1:6" x14ac:dyDescent="0.15">
      <c r="A8494" s="87" t="s">
        <v>11494</v>
      </c>
      <c r="B8494" s="91" t="s">
        <v>41442</v>
      </c>
      <c r="C8494" s="91" t="s">
        <v>41443</v>
      </c>
      <c r="D8494" s="91" t="s">
        <v>41444</v>
      </c>
      <c r="E8494" s="62" t="s">
        <v>31671</v>
      </c>
      <c r="F8494" s="62" t="s">
        <v>15760</v>
      </c>
    </row>
    <row r="8495" spans="1:6" x14ac:dyDescent="0.15">
      <c r="A8495" s="87" t="s">
        <v>12259</v>
      </c>
      <c r="B8495" s="91" t="s">
        <v>41445</v>
      </c>
      <c r="C8495" s="91" t="s">
        <v>41446</v>
      </c>
      <c r="D8495" s="91" t="s">
        <v>41447</v>
      </c>
      <c r="E8495" s="62" t="s">
        <v>31671</v>
      </c>
      <c r="F8495" s="62" t="s">
        <v>15760</v>
      </c>
    </row>
    <row r="8496" spans="1:6" x14ac:dyDescent="0.15">
      <c r="A8496" s="87" t="s">
        <v>9307</v>
      </c>
      <c r="B8496" s="91" t="s">
        <v>41448</v>
      </c>
      <c r="C8496" s="91" t="s">
        <v>41449</v>
      </c>
      <c r="D8496" s="91" t="s">
        <v>41450</v>
      </c>
      <c r="E8496" s="62" t="s">
        <v>31671</v>
      </c>
      <c r="F8496" s="62" t="s">
        <v>15760</v>
      </c>
    </row>
    <row r="8497" spans="1:6" x14ac:dyDescent="0.15">
      <c r="A8497" s="87" t="s">
        <v>10810</v>
      </c>
      <c r="B8497" s="91" t="s">
        <v>41451</v>
      </c>
      <c r="C8497" s="91" t="s">
        <v>41452</v>
      </c>
      <c r="D8497" s="91" t="s">
        <v>41453</v>
      </c>
      <c r="E8497" s="62" t="s">
        <v>31671</v>
      </c>
      <c r="F8497" s="62" t="s">
        <v>15760</v>
      </c>
    </row>
    <row r="8498" spans="1:6" x14ac:dyDescent="0.15">
      <c r="A8498" s="87" t="s">
        <v>11518</v>
      </c>
      <c r="B8498" s="91" t="s">
        <v>41454</v>
      </c>
      <c r="C8498" s="91" t="s">
        <v>41455</v>
      </c>
      <c r="D8498" s="91" t="s">
        <v>41456</v>
      </c>
      <c r="E8498" s="62" t="s">
        <v>31671</v>
      </c>
      <c r="F8498" s="62" t="s">
        <v>15760</v>
      </c>
    </row>
    <row r="8499" spans="1:6" x14ac:dyDescent="0.15">
      <c r="A8499" s="87" t="s">
        <v>9400</v>
      </c>
      <c r="B8499" s="91" t="s">
        <v>41457</v>
      </c>
      <c r="C8499" s="91" t="s">
        <v>41458</v>
      </c>
      <c r="D8499" s="91" t="s">
        <v>41459</v>
      </c>
      <c r="E8499" s="62" t="s">
        <v>31671</v>
      </c>
      <c r="F8499" s="62" t="s">
        <v>15760</v>
      </c>
    </row>
    <row r="8500" spans="1:6" x14ac:dyDescent="0.15">
      <c r="A8500" s="87" t="s">
        <v>11670</v>
      </c>
      <c r="B8500" s="91" t="s">
        <v>41460</v>
      </c>
      <c r="C8500" s="91" t="s">
        <v>41461</v>
      </c>
      <c r="D8500" s="91" t="s">
        <v>41462</v>
      </c>
      <c r="E8500" s="62" t="s">
        <v>31671</v>
      </c>
      <c r="F8500" s="62" t="s">
        <v>15760</v>
      </c>
    </row>
    <row r="8501" spans="1:6" x14ac:dyDescent="0.15">
      <c r="A8501" s="87" t="s">
        <v>11123</v>
      </c>
      <c r="B8501" s="91" t="s">
        <v>41463</v>
      </c>
      <c r="C8501" s="91" t="s">
        <v>41464</v>
      </c>
      <c r="D8501" s="91" t="s">
        <v>41465</v>
      </c>
      <c r="E8501" s="62" t="s">
        <v>31671</v>
      </c>
      <c r="F8501" s="62" t="s">
        <v>15760</v>
      </c>
    </row>
    <row r="8502" spans="1:6" x14ac:dyDescent="0.15">
      <c r="A8502" s="87" t="s">
        <v>12095</v>
      </c>
      <c r="B8502" s="91" t="s">
        <v>41466</v>
      </c>
      <c r="C8502" s="91" t="s">
        <v>41467</v>
      </c>
      <c r="D8502" s="91" t="s">
        <v>41468</v>
      </c>
      <c r="E8502" s="62" t="s">
        <v>31671</v>
      </c>
      <c r="F8502" s="62" t="s">
        <v>15760</v>
      </c>
    </row>
    <row r="8503" spans="1:6" x14ac:dyDescent="0.15">
      <c r="A8503" s="87" t="s">
        <v>12409</v>
      </c>
      <c r="B8503" s="91" t="s">
        <v>41469</v>
      </c>
      <c r="C8503" s="91" t="s">
        <v>41470</v>
      </c>
      <c r="D8503" s="91" t="s">
        <v>41471</v>
      </c>
      <c r="E8503" s="62" t="s">
        <v>31671</v>
      </c>
      <c r="F8503" s="62" t="s">
        <v>15760</v>
      </c>
    </row>
    <row r="8504" spans="1:6" x14ac:dyDescent="0.15">
      <c r="A8504" s="87" t="s">
        <v>10419</v>
      </c>
      <c r="B8504" s="91" t="s">
        <v>41472</v>
      </c>
      <c r="C8504" s="91" t="s">
        <v>41473</v>
      </c>
      <c r="D8504" s="91" t="s">
        <v>41474</v>
      </c>
      <c r="E8504" s="62" t="s">
        <v>31671</v>
      </c>
      <c r="F8504" s="62" t="s">
        <v>15760</v>
      </c>
    </row>
    <row r="8505" spans="1:6" x14ac:dyDescent="0.15">
      <c r="A8505" s="87" t="s">
        <v>12337</v>
      </c>
      <c r="B8505" s="91" t="s">
        <v>41475</v>
      </c>
      <c r="C8505" s="91" t="s">
        <v>41476</v>
      </c>
      <c r="D8505" s="91" t="s">
        <v>41477</v>
      </c>
      <c r="E8505" s="62" t="s">
        <v>31671</v>
      </c>
      <c r="F8505" s="62" t="s">
        <v>15760</v>
      </c>
    </row>
    <row r="8506" spans="1:6" x14ac:dyDescent="0.15">
      <c r="A8506" s="87" t="s">
        <v>12451</v>
      </c>
      <c r="B8506" s="91" t="s">
        <v>41478</v>
      </c>
      <c r="C8506" s="91" t="s">
        <v>41479</v>
      </c>
      <c r="D8506" s="91" t="s">
        <v>41480</v>
      </c>
      <c r="E8506" s="62" t="s">
        <v>31671</v>
      </c>
      <c r="F8506" s="62" t="s">
        <v>15760</v>
      </c>
    </row>
    <row r="8507" spans="1:6" x14ac:dyDescent="0.15">
      <c r="A8507" s="87" t="s">
        <v>12089</v>
      </c>
      <c r="B8507" s="91" t="s">
        <v>41481</v>
      </c>
      <c r="C8507" s="91" t="s">
        <v>41482</v>
      </c>
      <c r="D8507" s="91" t="s">
        <v>41483</v>
      </c>
      <c r="E8507" s="62" t="s">
        <v>31671</v>
      </c>
      <c r="F8507" s="62" t="s">
        <v>15760</v>
      </c>
    </row>
    <row r="8508" spans="1:6" x14ac:dyDescent="0.15">
      <c r="A8508" s="87" t="s">
        <v>11276</v>
      </c>
      <c r="B8508" s="91" t="s">
        <v>41484</v>
      </c>
      <c r="C8508" s="91" t="s">
        <v>41485</v>
      </c>
      <c r="D8508" s="91" t="s">
        <v>41486</v>
      </c>
      <c r="E8508" s="62" t="s">
        <v>31671</v>
      </c>
      <c r="F8508" s="62" t="s">
        <v>15760</v>
      </c>
    </row>
    <row r="8509" spans="1:6" x14ac:dyDescent="0.15">
      <c r="A8509" s="87" t="s">
        <v>9774</v>
      </c>
      <c r="B8509" s="91" t="s">
        <v>41487</v>
      </c>
      <c r="C8509" s="91" t="s">
        <v>41488</v>
      </c>
      <c r="D8509" s="91" t="s">
        <v>41489</v>
      </c>
      <c r="E8509" s="62" t="s">
        <v>31671</v>
      </c>
      <c r="F8509" s="62" t="s">
        <v>15760</v>
      </c>
    </row>
    <row r="8510" spans="1:6" x14ac:dyDescent="0.15">
      <c r="A8510" s="87" t="s">
        <v>9681</v>
      </c>
      <c r="B8510" s="91" t="s">
        <v>41490</v>
      </c>
      <c r="C8510" s="91" t="s">
        <v>41491</v>
      </c>
      <c r="D8510" s="91" t="s">
        <v>41492</v>
      </c>
      <c r="E8510" s="62" t="s">
        <v>31671</v>
      </c>
      <c r="F8510" s="62" t="s">
        <v>15760</v>
      </c>
    </row>
    <row r="8511" spans="1:6" x14ac:dyDescent="0.15">
      <c r="A8511" s="87" t="s">
        <v>10664</v>
      </c>
      <c r="B8511" s="91" t="s">
        <v>41493</v>
      </c>
      <c r="C8511" s="91" t="s">
        <v>41494</v>
      </c>
      <c r="D8511" s="91" t="s">
        <v>41495</v>
      </c>
      <c r="E8511" s="62" t="s">
        <v>31671</v>
      </c>
      <c r="F8511" s="62" t="s">
        <v>15760</v>
      </c>
    </row>
    <row r="8512" spans="1:6" x14ac:dyDescent="0.15">
      <c r="A8512" s="87" t="s">
        <v>11838</v>
      </c>
      <c r="B8512" s="91" t="s">
        <v>41496</v>
      </c>
      <c r="C8512" s="91" t="s">
        <v>41497</v>
      </c>
      <c r="D8512" s="91" t="s">
        <v>41498</v>
      </c>
      <c r="E8512" s="62" t="s">
        <v>31671</v>
      </c>
      <c r="F8512" s="62" t="s">
        <v>15760</v>
      </c>
    </row>
    <row r="8513" spans="1:6" x14ac:dyDescent="0.15">
      <c r="A8513" s="87" t="s">
        <v>11745</v>
      </c>
      <c r="B8513" s="91" t="s">
        <v>41499</v>
      </c>
      <c r="C8513" s="91" t="s">
        <v>41500</v>
      </c>
      <c r="D8513" s="91" t="s">
        <v>41501</v>
      </c>
      <c r="E8513" s="62" t="s">
        <v>31671</v>
      </c>
      <c r="F8513" s="62" t="s">
        <v>15760</v>
      </c>
    </row>
    <row r="8514" spans="1:6" x14ac:dyDescent="0.15">
      <c r="A8514" s="87" t="s">
        <v>12526</v>
      </c>
      <c r="B8514" s="91" t="s">
        <v>41502</v>
      </c>
      <c r="C8514" s="91" t="s">
        <v>41503</v>
      </c>
      <c r="D8514" s="91" t="s">
        <v>41504</v>
      </c>
      <c r="E8514" s="62" t="s">
        <v>31671</v>
      </c>
      <c r="F8514" s="62" t="s">
        <v>15760</v>
      </c>
    </row>
    <row r="8515" spans="1:6" x14ac:dyDescent="0.15">
      <c r="A8515" s="87" t="s">
        <v>10340</v>
      </c>
      <c r="B8515" s="91" t="s">
        <v>41505</v>
      </c>
      <c r="C8515" s="91" t="s">
        <v>41506</v>
      </c>
      <c r="D8515" s="91" t="s">
        <v>41507</v>
      </c>
      <c r="E8515" s="62" t="s">
        <v>31671</v>
      </c>
      <c r="F8515" s="62" t="s">
        <v>15760</v>
      </c>
    </row>
    <row r="8516" spans="1:6" x14ac:dyDescent="0.15">
      <c r="A8516" s="87" t="s">
        <v>8998</v>
      </c>
      <c r="B8516" s="91" t="s">
        <v>41508</v>
      </c>
      <c r="C8516" s="91" t="s">
        <v>41509</v>
      </c>
      <c r="D8516" s="91" t="s">
        <v>41510</v>
      </c>
      <c r="E8516" s="62" t="s">
        <v>31671</v>
      </c>
      <c r="F8516" s="62" t="s">
        <v>15760</v>
      </c>
    </row>
    <row r="8517" spans="1:6" x14ac:dyDescent="0.15">
      <c r="A8517" s="87" t="s">
        <v>10661</v>
      </c>
      <c r="B8517" s="91" t="s">
        <v>41511</v>
      </c>
      <c r="C8517" s="91" t="s">
        <v>41512</v>
      </c>
      <c r="D8517" s="91" t="s">
        <v>41513</v>
      </c>
      <c r="E8517" s="62" t="s">
        <v>31671</v>
      </c>
      <c r="F8517" s="62" t="s">
        <v>15760</v>
      </c>
    </row>
    <row r="8518" spans="1:6" x14ac:dyDescent="0.15">
      <c r="A8518" s="87" t="s">
        <v>12160</v>
      </c>
      <c r="B8518" s="91" t="s">
        <v>41514</v>
      </c>
      <c r="C8518" s="91" t="s">
        <v>41515</v>
      </c>
      <c r="D8518" s="91" t="s">
        <v>41516</v>
      </c>
      <c r="E8518" s="62" t="s">
        <v>31671</v>
      </c>
      <c r="F8518" s="62" t="s">
        <v>15760</v>
      </c>
    </row>
    <row r="8519" spans="1:6" x14ac:dyDescent="0.15">
      <c r="A8519" s="87" t="s">
        <v>11960</v>
      </c>
      <c r="B8519" s="91" t="s">
        <v>41517</v>
      </c>
      <c r="C8519" s="91" t="s">
        <v>41518</v>
      </c>
      <c r="D8519" s="91" t="s">
        <v>41519</v>
      </c>
      <c r="E8519" s="62" t="s">
        <v>31671</v>
      </c>
      <c r="F8519" s="62" t="s">
        <v>15760</v>
      </c>
    </row>
    <row r="8520" spans="1:6" x14ac:dyDescent="0.15">
      <c r="A8520" s="87" t="s">
        <v>9645</v>
      </c>
      <c r="B8520" s="91" t="s">
        <v>41520</v>
      </c>
      <c r="C8520" s="91" t="s">
        <v>41521</v>
      </c>
      <c r="D8520" s="91" t="s">
        <v>41522</v>
      </c>
      <c r="E8520" s="62" t="s">
        <v>31671</v>
      </c>
      <c r="F8520" s="62" t="s">
        <v>15760</v>
      </c>
    </row>
    <row r="8521" spans="1:6" x14ac:dyDescent="0.15">
      <c r="A8521" s="87" t="s">
        <v>12083</v>
      </c>
      <c r="B8521" s="91" t="s">
        <v>41523</v>
      </c>
      <c r="C8521" s="91" t="s">
        <v>41524</v>
      </c>
      <c r="D8521" s="91" t="s">
        <v>41525</v>
      </c>
      <c r="E8521" s="62" t="s">
        <v>31671</v>
      </c>
      <c r="F8521" s="62" t="s">
        <v>15760</v>
      </c>
    </row>
    <row r="8522" spans="1:6" x14ac:dyDescent="0.15">
      <c r="A8522" s="87" t="s">
        <v>11697</v>
      </c>
      <c r="B8522" s="91" t="s">
        <v>41526</v>
      </c>
      <c r="C8522" s="91" t="s">
        <v>41527</v>
      </c>
      <c r="D8522" s="91" t="s">
        <v>41528</v>
      </c>
      <c r="E8522" s="62" t="s">
        <v>31671</v>
      </c>
      <c r="F8522" s="62" t="s">
        <v>15760</v>
      </c>
    </row>
    <row r="8523" spans="1:6" x14ac:dyDescent="0.15">
      <c r="A8523" s="87" t="s">
        <v>9130</v>
      </c>
      <c r="B8523" s="91" t="s">
        <v>41529</v>
      </c>
      <c r="C8523" s="91" t="s">
        <v>41530</v>
      </c>
      <c r="D8523" s="91" t="s">
        <v>41531</v>
      </c>
      <c r="E8523" s="62" t="s">
        <v>31671</v>
      </c>
      <c r="F8523" s="62" t="s">
        <v>15760</v>
      </c>
    </row>
    <row r="8524" spans="1:6" x14ac:dyDescent="0.15">
      <c r="A8524" s="87" t="s">
        <v>9675</v>
      </c>
      <c r="B8524" s="91" t="s">
        <v>41532</v>
      </c>
      <c r="C8524" s="91" t="s">
        <v>41533</v>
      </c>
      <c r="D8524" s="91" t="s">
        <v>41534</v>
      </c>
      <c r="E8524" s="62" t="s">
        <v>31671</v>
      </c>
      <c r="F8524" s="62" t="s">
        <v>15760</v>
      </c>
    </row>
    <row r="8525" spans="1:6" x14ac:dyDescent="0.15">
      <c r="A8525" s="87" t="s">
        <v>9861</v>
      </c>
      <c r="B8525" s="91" t="s">
        <v>41535</v>
      </c>
      <c r="C8525" s="91" t="s">
        <v>41536</v>
      </c>
      <c r="D8525" s="91" t="s">
        <v>41537</v>
      </c>
      <c r="E8525" s="62" t="s">
        <v>31671</v>
      </c>
      <c r="F8525" s="62" t="s">
        <v>15760</v>
      </c>
    </row>
    <row r="8526" spans="1:6" x14ac:dyDescent="0.15">
      <c r="A8526" s="87" t="s">
        <v>11880</v>
      </c>
      <c r="B8526" s="91" t="s">
        <v>41538</v>
      </c>
      <c r="C8526" s="91" t="s">
        <v>41539</v>
      </c>
      <c r="D8526" s="91" t="s">
        <v>41540</v>
      </c>
      <c r="E8526" s="62" t="s">
        <v>31671</v>
      </c>
      <c r="F8526" s="62" t="s">
        <v>15760</v>
      </c>
    </row>
    <row r="8527" spans="1:6" x14ac:dyDescent="0.15">
      <c r="A8527" s="87" t="s">
        <v>9139</v>
      </c>
      <c r="B8527" s="91" t="s">
        <v>41541</v>
      </c>
      <c r="C8527" s="91" t="s">
        <v>41542</v>
      </c>
      <c r="D8527" s="91" t="s">
        <v>41543</v>
      </c>
      <c r="E8527" s="62" t="s">
        <v>31671</v>
      </c>
      <c r="F8527" s="62" t="s">
        <v>15760</v>
      </c>
    </row>
    <row r="8528" spans="1:6" x14ac:dyDescent="0.15">
      <c r="A8528" s="87" t="s">
        <v>10679</v>
      </c>
      <c r="B8528" s="91" t="s">
        <v>41544</v>
      </c>
      <c r="C8528" s="91" t="s">
        <v>41545</v>
      </c>
      <c r="D8528" s="91" t="s">
        <v>41546</v>
      </c>
      <c r="E8528" s="62" t="s">
        <v>31671</v>
      </c>
      <c r="F8528" s="62" t="s">
        <v>15760</v>
      </c>
    </row>
    <row r="8529" spans="1:6" x14ac:dyDescent="0.15">
      <c r="A8529" s="87" t="s">
        <v>10560</v>
      </c>
      <c r="B8529" s="91" t="s">
        <v>41547</v>
      </c>
      <c r="C8529" s="91" t="s">
        <v>41548</v>
      </c>
      <c r="D8529" s="91" t="s">
        <v>41549</v>
      </c>
      <c r="E8529" s="62" t="s">
        <v>31671</v>
      </c>
      <c r="F8529" s="62" t="s">
        <v>15760</v>
      </c>
    </row>
    <row r="8530" spans="1:6" x14ac:dyDescent="0.15">
      <c r="A8530" s="87" t="s">
        <v>11592</v>
      </c>
      <c r="B8530" s="91" t="s">
        <v>41550</v>
      </c>
      <c r="C8530" s="91" t="s">
        <v>41551</v>
      </c>
      <c r="D8530" s="91" t="s">
        <v>41552</v>
      </c>
      <c r="E8530" s="62" t="s">
        <v>31671</v>
      </c>
      <c r="F8530" s="62" t="s">
        <v>15760</v>
      </c>
    </row>
    <row r="8531" spans="1:6" x14ac:dyDescent="0.15">
      <c r="A8531" s="87" t="s">
        <v>10046</v>
      </c>
      <c r="B8531" s="91" t="s">
        <v>41553</v>
      </c>
      <c r="C8531" s="91" t="s">
        <v>41554</v>
      </c>
      <c r="D8531" s="91" t="s">
        <v>41555</v>
      </c>
      <c r="E8531" s="62" t="s">
        <v>31671</v>
      </c>
      <c r="F8531" s="62" t="s">
        <v>15760</v>
      </c>
    </row>
    <row r="8532" spans="1:6" x14ac:dyDescent="0.15">
      <c r="A8532" s="87" t="s">
        <v>8920</v>
      </c>
      <c r="B8532" s="91" t="s">
        <v>41556</v>
      </c>
      <c r="C8532" s="91" t="s">
        <v>41557</v>
      </c>
      <c r="D8532" s="91" t="s">
        <v>41558</v>
      </c>
      <c r="E8532" s="62" t="s">
        <v>31671</v>
      </c>
      <c r="F8532" s="62" t="s">
        <v>15760</v>
      </c>
    </row>
    <row r="8533" spans="1:6" x14ac:dyDescent="0.15">
      <c r="A8533" s="87" t="s">
        <v>11703</v>
      </c>
      <c r="B8533" s="91" t="s">
        <v>41559</v>
      </c>
      <c r="C8533" s="91" t="s">
        <v>41560</v>
      </c>
      <c r="D8533" s="91" t="s">
        <v>41561</v>
      </c>
      <c r="E8533" s="62" t="s">
        <v>31671</v>
      </c>
      <c r="F8533" s="62" t="s">
        <v>15760</v>
      </c>
    </row>
    <row r="8534" spans="1:6" x14ac:dyDescent="0.15">
      <c r="A8534" s="87" t="s">
        <v>9642</v>
      </c>
      <c r="B8534" s="91" t="s">
        <v>41562</v>
      </c>
      <c r="C8534" s="91" t="s">
        <v>41563</v>
      </c>
      <c r="D8534" s="91" t="s">
        <v>41564</v>
      </c>
      <c r="E8534" s="62" t="s">
        <v>31671</v>
      </c>
      <c r="F8534" s="62" t="s">
        <v>15760</v>
      </c>
    </row>
    <row r="8535" spans="1:6" x14ac:dyDescent="0.15">
      <c r="A8535" s="87" t="s">
        <v>12346</v>
      </c>
      <c r="B8535" s="91" t="s">
        <v>41565</v>
      </c>
      <c r="C8535" s="91" t="s">
        <v>41566</v>
      </c>
      <c r="D8535" s="91" t="s">
        <v>41567</v>
      </c>
      <c r="E8535" s="62" t="s">
        <v>31671</v>
      </c>
      <c r="F8535" s="62" t="s">
        <v>15760</v>
      </c>
    </row>
    <row r="8536" spans="1:6" x14ac:dyDescent="0.15">
      <c r="A8536" s="87" t="s">
        <v>8549</v>
      </c>
      <c r="B8536" s="91" t="s">
        <v>41568</v>
      </c>
      <c r="C8536" s="91" t="s">
        <v>41569</v>
      </c>
      <c r="D8536" s="91" t="s">
        <v>41570</v>
      </c>
      <c r="E8536" s="62" t="s">
        <v>31671</v>
      </c>
      <c r="F8536" s="62" t="s">
        <v>15760</v>
      </c>
    </row>
    <row r="8537" spans="1:6" x14ac:dyDescent="0.15">
      <c r="A8537" s="87" t="s">
        <v>9915</v>
      </c>
      <c r="B8537" s="91" t="s">
        <v>41571</v>
      </c>
      <c r="C8537" s="91" t="s">
        <v>41572</v>
      </c>
      <c r="D8537" s="91" t="s">
        <v>41573</v>
      </c>
      <c r="E8537" s="62" t="s">
        <v>31671</v>
      </c>
      <c r="F8537" s="62" t="s">
        <v>15760</v>
      </c>
    </row>
    <row r="8538" spans="1:6" x14ac:dyDescent="0.15">
      <c r="A8538" s="87" t="s">
        <v>10292</v>
      </c>
      <c r="B8538" s="91" t="s">
        <v>41574</v>
      </c>
      <c r="C8538" s="91" t="s">
        <v>41575</v>
      </c>
      <c r="D8538" s="91" t="s">
        <v>41576</v>
      </c>
      <c r="E8538" s="62" t="s">
        <v>31671</v>
      </c>
      <c r="F8538" s="62" t="s">
        <v>15760</v>
      </c>
    </row>
    <row r="8539" spans="1:6" x14ac:dyDescent="0.15">
      <c r="A8539" s="87" t="s">
        <v>11270</v>
      </c>
      <c r="B8539" s="91" t="s">
        <v>41577</v>
      </c>
      <c r="C8539" s="91" t="s">
        <v>41578</v>
      </c>
      <c r="D8539" s="91" t="s">
        <v>41579</v>
      </c>
      <c r="E8539" s="62" t="s">
        <v>31671</v>
      </c>
      <c r="F8539" s="62" t="s">
        <v>15760</v>
      </c>
    </row>
    <row r="8540" spans="1:6" x14ac:dyDescent="0.15">
      <c r="A8540" s="87" t="s">
        <v>9822</v>
      </c>
      <c r="B8540" s="91" t="s">
        <v>41580</v>
      </c>
      <c r="C8540" s="91" t="s">
        <v>41581</v>
      </c>
      <c r="D8540" s="91" t="s">
        <v>41582</v>
      </c>
      <c r="E8540" s="62" t="s">
        <v>31671</v>
      </c>
      <c r="F8540" s="62" t="s">
        <v>15760</v>
      </c>
    </row>
    <row r="8541" spans="1:6" x14ac:dyDescent="0.15">
      <c r="A8541" s="87" t="s">
        <v>11114</v>
      </c>
      <c r="B8541" s="91" t="s">
        <v>41583</v>
      </c>
      <c r="C8541" s="91" t="s">
        <v>41584</v>
      </c>
      <c r="D8541" s="91" t="s">
        <v>41585</v>
      </c>
      <c r="E8541" s="62" t="s">
        <v>31671</v>
      </c>
      <c r="F8541" s="62" t="s">
        <v>15760</v>
      </c>
    </row>
    <row r="8542" spans="1:6" x14ac:dyDescent="0.15">
      <c r="A8542" s="87" t="s">
        <v>10960</v>
      </c>
      <c r="B8542" s="91" t="s">
        <v>41586</v>
      </c>
      <c r="C8542" s="91" t="s">
        <v>41587</v>
      </c>
      <c r="D8542" s="91" t="s">
        <v>41588</v>
      </c>
      <c r="E8542" s="62" t="s">
        <v>31671</v>
      </c>
      <c r="F8542" s="62" t="s">
        <v>15760</v>
      </c>
    </row>
    <row r="8543" spans="1:6" x14ac:dyDescent="0.15">
      <c r="A8543" s="87" t="s">
        <v>12349</v>
      </c>
      <c r="B8543" s="91" t="s">
        <v>41589</v>
      </c>
      <c r="C8543" s="91" t="s">
        <v>41590</v>
      </c>
      <c r="D8543" s="91" t="s">
        <v>41591</v>
      </c>
      <c r="E8543" s="62" t="s">
        <v>31671</v>
      </c>
      <c r="F8543" s="62" t="s">
        <v>15760</v>
      </c>
    </row>
    <row r="8544" spans="1:6" x14ac:dyDescent="0.15">
      <c r="A8544" s="87" t="s">
        <v>9073</v>
      </c>
      <c r="B8544" s="91" t="s">
        <v>41592</v>
      </c>
      <c r="C8544" s="91" t="s">
        <v>41593</v>
      </c>
      <c r="D8544" s="91" t="s">
        <v>41594</v>
      </c>
      <c r="E8544" s="62" t="s">
        <v>31671</v>
      </c>
      <c r="F8544" s="62" t="s">
        <v>15760</v>
      </c>
    </row>
    <row r="8545" spans="1:6" x14ac:dyDescent="0.15">
      <c r="A8545" s="87" t="s">
        <v>9957</v>
      </c>
      <c r="B8545" s="91" t="s">
        <v>41595</v>
      </c>
      <c r="C8545" s="91" t="s">
        <v>41596</v>
      </c>
      <c r="D8545" s="91" t="s">
        <v>41597</v>
      </c>
      <c r="E8545" s="62" t="s">
        <v>31671</v>
      </c>
      <c r="F8545" s="62" t="s">
        <v>15760</v>
      </c>
    </row>
    <row r="8546" spans="1:6" x14ac:dyDescent="0.15">
      <c r="A8546" s="87" t="s">
        <v>12502</v>
      </c>
      <c r="B8546" s="91" t="s">
        <v>41598</v>
      </c>
      <c r="C8546" s="91" t="s">
        <v>41599</v>
      </c>
      <c r="D8546" s="91" t="s">
        <v>41600</v>
      </c>
      <c r="E8546" s="62" t="s">
        <v>31671</v>
      </c>
      <c r="F8546" s="62" t="s">
        <v>15760</v>
      </c>
    </row>
    <row r="8547" spans="1:6" x14ac:dyDescent="0.15">
      <c r="A8547" s="87" t="s">
        <v>8935</v>
      </c>
      <c r="B8547" s="91" t="s">
        <v>41601</v>
      </c>
      <c r="C8547" s="91" t="s">
        <v>41602</v>
      </c>
      <c r="D8547" s="91" t="s">
        <v>41603</v>
      </c>
      <c r="E8547" s="62" t="s">
        <v>31671</v>
      </c>
      <c r="F8547" s="62" t="s">
        <v>15760</v>
      </c>
    </row>
    <row r="8548" spans="1:6" x14ac:dyDescent="0.15">
      <c r="A8548" s="87" t="s">
        <v>9456</v>
      </c>
      <c r="B8548" s="91" t="s">
        <v>41604</v>
      </c>
      <c r="C8548" s="91" t="s">
        <v>41605</v>
      </c>
      <c r="D8548" s="91" t="s">
        <v>41606</v>
      </c>
      <c r="E8548" s="62" t="s">
        <v>31671</v>
      </c>
      <c r="F8548" s="62" t="s">
        <v>15760</v>
      </c>
    </row>
    <row r="8549" spans="1:6" x14ac:dyDescent="0.15">
      <c r="A8549" s="87" t="s">
        <v>8564</v>
      </c>
      <c r="B8549" s="91" t="s">
        <v>41607</v>
      </c>
      <c r="C8549" s="91" t="s">
        <v>41608</v>
      </c>
      <c r="D8549" s="91" t="s">
        <v>41609</v>
      </c>
      <c r="E8549" s="62" t="s">
        <v>31671</v>
      </c>
      <c r="F8549" s="62" t="s">
        <v>15760</v>
      </c>
    </row>
    <row r="8550" spans="1:6" x14ac:dyDescent="0.15">
      <c r="A8550" s="87" t="s">
        <v>8797</v>
      </c>
      <c r="B8550" s="91" t="s">
        <v>41610</v>
      </c>
      <c r="C8550" s="91" t="s">
        <v>41611</v>
      </c>
      <c r="D8550" s="91" t="s">
        <v>41612</v>
      </c>
      <c r="E8550" s="62" t="s">
        <v>31671</v>
      </c>
      <c r="F8550" s="62" t="s">
        <v>15760</v>
      </c>
    </row>
    <row r="8551" spans="1:6" x14ac:dyDescent="0.15">
      <c r="A8551" s="87" t="s">
        <v>10649</v>
      </c>
      <c r="B8551" s="91" t="s">
        <v>41613</v>
      </c>
      <c r="C8551" s="91" t="s">
        <v>41614</v>
      </c>
      <c r="D8551" s="91" t="s">
        <v>41615</v>
      </c>
      <c r="E8551" s="62" t="s">
        <v>31671</v>
      </c>
      <c r="F8551" s="62" t="s">
        <v>15760</v>
      </c>
    </row>
    <row r="8552" spans="1:6" x14ac:dyDescent="0.15">
      <c r="A8552" s="87" t="s">
        <v>10193</v>
      </c>
      <c r="B8552" s="91" t="s">
        <v>41616</v>
      </c>
      <c r="C8552" s="91" t="s">
        <v>41617</v>
      </c>
      <c r="D8552" s="91" t="s">
        <v>41618</v>
      </c>
      <c r="E8552" s="62" t="s">
        <v>31671</v>
      </c>
      <c r="F8552" s="62" t="s">
        <v>15760</v>
      </c>
    </row>
    <row r="8553" spans="1:6" x14ac:dyDescent="0.15">
      <c r="A8553" s="87" t="s">
        <v>12373</v>
      </c>
      <c r="B8553" s="91" t="s">
        <v>41619</v>
      </c>
      <c r="C8553" s="91" t="s">
        <v>41620</v>
      </c>
      <c r="D8553" s="91" t="s">
        <v>41621</v>
      </c>
      <c r="E8553" s="62" t="s">
        <v>31671</v>
      </c>
      <c r="F8553" s="62" t="s">
        <v>15760</v>
      </c>
    </row>
    <row r="8554" spans="1:6" x14ac:dyDescent="0.15">
      <c r="A8554" s="87" t="s">
        <v>9256</v>
      </c>
      <c r="B8554" s="91" t="s">
        <v>41622</v>
      </c>
      <c r="C8554" s="91" t="s">
        <v>41623</v>
      </c>
      <c r="D8554" s="91" t="s">
        <v>41624</v>
      </c>
      <c r="E8554" s="62" t="s">
        <v>31671</v>
      </c>
      <c r="F8554" s="62" t="s">
        <v>15760</v>
      </c>
    </row>
    <row r="8555" spans="1:6" x14ac:dyDescent="0.15">
      <c r="A8555" s="87" t="s">
        <v>11252</v>
      </c>
      <c r="B8555" s="91" t="s">
        <v>41625</v>
      </c>
      <c r="C8555" s="91" t="s">
        <v>41626</v>
      </c>
      <c r="D8555" s="91" t="s">
        <v>41627</v>
      </c>
      <c r="E8555" s="62" t="s">
        <v>31671</v>
      </c>
      <c r="F8555" s="62" t="s">
        <v>15760</v>
      </c>
    </row>
    <row r="8556" spans="1:6" x14ac:dyDescent="0.15">
      <c r="A8556" s="87" t="s">
        <v>8513</v>
      </c>
      <c r="B8556" s="91" t="s">
        <v>41628</v>
      </c>
      <c r="C8556" s="91" t="s">
        <v>41629</v>
      </c>
      <c r="D8556" s="91" t="s">
        <v>41630</v>
      </c>
      <c r="E8556" s="62" t="s">
        <v>31671</v>
      </c>
      <c r="F8556" s="62" t="s">
        <v>15760</v>
      </c>
    </row>
    <row r="8557" spans="1:6" x14ac:dyDescent="0.15">
      <c r="A8557" s="87" t="s">
        <v>11371</v>
      </c>
      <c r="B8557" s="91" t="s">
        <v>41631</v>
      </c>
      <c r="C8557" s="91" t="s">
        <v>41632</v>
      </c>
      <c r="D8557" s="91" t="s">
        <v>41633</v>
      </c>
      <c r="E8557" s="62" t="s">
        <v>31671</v>
      </c>
      <c r="F8557" s="62" t="s">
        <v>15760</v>
      </c>
    </row>
    <row r="8558" spans="1:6" x14ac:dyDescent="0.15">
      <c r="A8558" s="87" t="s">
        <v>8938</v>
      </c>
      <c r="B8558" s="91" t="s">
        <v>41634</v>
      </c>
      <c r="C8558" s="91" t="s">
        <v>41635</v>
      </c>
      <c r="D8558" s="91" t="s">
        <v>41636</v>
      </c>
      <c r="E8558" s="62" t="s">
        <v>31671</v>
      </c>
      <c r="F8558" s="62" t="s">
        <v>15760</v>
      </c>
    </row>
    <row r="8559" spans="1:6" x14ac:dyDescent="0.15">
      <c r="A8559" s="87" t="s">
        <v>8737</v>
      </c>
      <c r="B8559" s="91" t="s">
        <v>41637</v>
      </c>
      <c r="C8559" s="91" t="s">
        <v>41638</v>
      </c>
      <c r="D8559" s="91" t="s">
        <v>41639</v>
      </c>
      <c r="E8559" s="62" t="s">
        <v>31671</v>
      </c>
      <c r="F8559" s="62" t="s">
        <v>15760</v>
      </c>
    </row>
    <row r="8560" spans="1:6" x14ac:dyDescent="0.15">
      <c r="A8560" s="87" t="s">
        <v>8519</v>
      </c>
      <c r="B8560" s="91" t="s">
        <v>41640</v>
      </c>
      <c r="C8560" s="91" t="s">
        <v>41641</v>
      </c>
      <c r="D8560" s="91" t="s">
        <v>41642</v>
      </c>
      <c r="E8560" s="62" t="s">
        <v>31671</v>
      </c>
      <c r="F8560" s="62" t="s">
        <v>15760</v>
      </c>
    </row>
    <row r="8561" spans="1:6" x14ac:dyDescent="0.15">
      <c r="A8561" s="87" t="s">
        <v>11685</v>
      </c>
      <c r="B8561" s="91" t="s">
        <v>41643</v>
      </c>
      <c r="C8561" s="91" t="s">
        <v>41644</v>
      </c>
      <c r="D8561" s="91" t="s">
        <v>41645</v>
      </c>
      <c r="E8561" s="62" t="s">
        <v>31671</v>
      </c>
      <c r="F8561" s="62" t="s">
        <v>15760</v>
      </c>
    </row>
    <row r="8562" spans="1:6" x14ac:dyDescent="0.15">
      <c r="A8562" s="87" t="s">
        <v>11470</v>
      </c>
      <c r="B8562" s="91" t="s">
        <v>41646</v>
      </c>
      <c r="C8562" s="91" t="s">
        <v>41647</v>
      </c>
      <c r="D8562" s="91" t="s">
        <v>41648</v>
      </c>
      <c r="E8562" s="62" t="s">
        <v>31671</v>
      </c>
      <c r="F8562" s="62" t="s">
        <v>15760</v>
      </c>
    </row>
    <row r="8563" spans="1:6" x14ac:dyDescent="0.15">
      <c r="A8563" s="87" t="s">
        <v>10849</v>
      </c>
      <c r="B8563" s="91" t="s">
        <v>41649</v>
      </c>
      <c r="C8563" s="91" t="s">
        <v>41650</v>
      </c>
      <c r="D8563" s="91" t="s">
        <v>41651</v>
      </c>
      <c r="E8563" s="62" t="s">
        <v>31671</v>
      </c>
      <c r="F8563" s="62" t="s">
        <v>15760</v>
      </c>
    </row>
    <row r="8564" spans="1:6" x14ac:dyDescent="0.15">
      <c r="A8564" s="87" t="s">
        <v>9669</v>
      </c>
      <c r="B8564" s="91" t="s">
        <v>41652</v>
      </c>
      <c r="C8564" s="91" t="s">
        <v>41653</v>
      </c>
      <c r="D8564" s="91" t="s">
        <v>41654</v>
      </c>
      <c r="E8564" s="62" t="s">
        <v>31671</v>
      </c>
      <c r="F8564" s="62" t="s">
        <v>15760</v>
      </c>
    </row>
    <row r="8565" spans="1:6" x14ac:dyDescent="0.15">
      <c r="A8565" s="87" t="s">
        <v>8441</v>
      </c>
      <c r="B8565" s="91" t="s">
        <v>41655</v>
      </c>
      <c r="C8565" s="91" t="s">
        <v>41656</v>
      </c>
      <c r="D8565" s="91" t="s">
        <v>41657</v>
      </c>
      <c r="E8565" s="62" t="s">
        <v>31671</v>
      </c>
      <c r="F8565" s="62" t="s">
        <v>15760</v>
      </c>
    </row>
    <row r="8566" spans="1:6" x14ac:dyDescent="0.15">
      <c r="A8566" s="87" t="s">
        <v>8588</v>
      </c>
      <c r="B8566" s="91" t="s">
        <v>41658</v>
      </c>
      <c r="C8566" s="91" t="s">
        <v>41659</v>
      </c>
      <c r="D8566" s="91" t="s">
        <v>41660</v>
      </c>
      <c r="E8566" s="62" t="s">
        <v>31671</v>
      </c>
      <c r="F8566" s="62" t="s">
        <v>15760</v>
      </c>
    </row>
    <row r="8567" spans="1:6" x14ac:dyDescent="0.15">
      <c r="A8567" s="87" t="s">
        <v>8654</v>
      </c>
      <c r="B8567" s="91" t="s">
        <v>41661</v>
      </c>
      <c r="C8567" s="91" t="s">
        <v>41662</v>
      </c>
      <c r="D8567" s="91" t="s">
        <v>41663</v>
      </c>
      <c r="E8567" s="62" t="s">
        <v>31671</v>
      </c>
      <c r="F8567" s="62" t="s">
        <v>15760</v>
      </c>
    </row>
    <row r="8568" spans="1:6" x14ac:dyDescent="0.15">
      <c r="A8568" s="87" t="s">
        <v>11679</v>
      </c>
      <c r="B8568" s="91" t="s">
        <v>41664</v>
      </c>
      <c r="C8568" s="91" t="s">
        <v>41665</v>
      </c>
      <c r="D8568" s="91" t="s">
        <v>41666</v>
      </c>
      <c r="E8568" s="62" t="s">
        <v>31671</v>
      </c>
      <c r="F8568" s="62" t="s">
        <v>15760</v>
      </c>
    </row>
    <row r="8569" spans="1:6" x14ac:dyDescent="0.15">
      <c r="A8569" s="87" t="s">
        <v>9864</v>
      </c>
      <c r="B8569" s="91" t="s">
        <v>41667</v>
      </c>
      <c r="C8569" s="91" t="s">
        <v>41668</v>
      </c>
      <c r="D8569" s="91" t="s">
        <v>41669</v>
      </c>
      <c r="E8569" s="62" t="s">
        <v>31671</v>
      </c>
      <c r="F8569" s="62" t="s">
        <v>15760</v>
      </c>
    </row>
    <row r="8570" spans="1:6" x14ac:dyDescent="0.15">
      <c r="A8570" s="87" t="s">
        <v>12445</v>
      </c>
      <c r="B8570" s="91" t="s">
        <v>41670</v>
      </c>
      <c r="C8570" s="91" t="s">
        <v>41671</v>
      </c>
      <c r="D8570" s="91" t="s">
        <v>41672</v>
      </c>
      <c r="E8570" s="62" t="s">
        <v>31671</v>
      </c>
      <c r="F8570" s="62" t="s">
        <v>15760</v>
      </c>
    </row>
    <row r="8571" spans="1:6" x14ac:dyDescent="0.15">
      <c r="A8571" s="87" t="s">
        <v>11784</v>
      </c>
      <c r="B8571" s="91" t="s">
        <v>41673</v>
      </c>
      <c r="C8571" s="91" t="s">
        <v>41674</v>
      </c>
      <c r="D8571" s="91" t="s">
        <v>41675</v>
      </c>
      <c r="E8571" s="62" t="s">
        <v>31671</v>
      </c>
      <c r="F8571" s="62" t="s">
        <v>15760</v>
      </c>
    </row>
    <row r="8572" spans="1:6" x14ac:dyDescent="0.15">
      <c r="A8572" s="87" t="s">
        <v>10634</v>
      </c>
      <c r="B8572" s="91" t="s">
        <v>41676</v>
      </c>
      <c r="C8572" s="91" t="s">
        <v>41677</v>
      </c>
      <c r="D8572" s="91" t="s">
        <v>41678</v>
      </c>
      <c r="E8572" s="62" t="s">
        <v>31671</v>
      </c>
      <c r="F8572" s="62" t="s">
        <v>15760</v>
      </c>
    </row>
    <row r="8573" spans="1:6" x14ac:dyDescent="0.15">
      <c r="A8573" s="87" t="s">
        <v>8591</v>
      </c>
      <c r="B8573" s="91" t="s">
        <v>41679</v>
      </c>
      <c r="C8573" s="91" t="s">
        <v>41680</v>
      </c>
      <c r="D8573" s="91" t="s">
        <v>41681</v>
      </c>
      <c r="E8573" s="62" t="s">
        <v>31671</v>
      </c>
      <c r="F8573" s="62" t="s">
        <v>15760</v>
      </c>
    </row>
    <row r="8574" spans="1:6" x14ac:dyDescent="0.15">
      <c r="A8574" s="87" t="s">
        <v>11461</v>
      </c>
      <c r="B8574" s="91" t="s">
        <v>41682</v>
      </c>
      <c r="C8574" s="91" t="s">
        <v>41683</v>
      </c>
      <c r="D8574" s="91" t="s">
        <v>41684</v>
      </c>
      <c r="E8574" s="62" t="s">
        <v>31671</v>
      </c>
      <c r="F8574" s="62" t="s">
        <v>15760</v>
      </c>
    </row>
    <row r="8575" spans="1:6" x14ac:dyDescent="0.15">
      <c r="A8575" s="87" t="s">
        <v>10744</v>
      </c>
      <c r="B8575" s="91" t="s">
        <v>41685</v>
      </c>
      <c r="C8575" s="91" t="s">
        <v>41686</v>
      </c>
      <c r="D8575" s="91" t="s">
        <v>41687</v>
      </c>
      <c r="E8575" s="62" t="s">
        <v>31671</v>
      </c>
      <c r="F8575" s="62" t="s">
        <v>15760</v>
      </c>
    </row>
    <row r="8576" spans="1:6" x14ac:dyDescent="0.15">
      <c r="A8576" s="87" t="s">
        <v>10130</v>
      </c>
      <c r="B8576" s="91" t="s">
        <v>41688</v>
      </c>
      <c r="C8576" s="91" t="s">
        <v>41689</v>
      </c>
      <c r="D8576" s="91" t="s">
        <v>41690</v>
      </c>
      <c r="E8576" s="62" t="s">
        <v>31671</v>
      </c>
      <c r="F8576" s="62" t="s">
        <v>15760</v>
      </c>
    </row>
    <row r="8577" spans="1:6" x14ac:dyDescent="0.15">
      <c r="A8577" s="87" t="s">
        <v>10109</v>
      </c>
      <c r="B8577" s="91" t="s">
        <v>41691</v>
      </c>
      <c r="C8577" s="91" t="s">
        <v>41692</v>
      </c>
      <c r="D8577" s="91" t="s">
        <v>41693</v>
      </c>
      <c r="E8577" s="62" t="s">
        <v>31671</v>
      </c>
      <c r="F8577" s="62" t="s">
        <v>15760</v>
      </c>
    </row>
    <row r="8578" spans="1:6" x14ac:dyDescent="0.15">
      <c r="A8578" s="87" t="s">
        <v>11763</v>
      </c>
      <c r="B8578" s="91" t="s">
        <v>41694</v>
      </c>
      <c r="C8578" s="91" t="s">
        <v>41695</v>
      </c>
      <c r="D8578" s="91" t="s">
        <v>41696</v>
      </c>
      <c r="E8578" s="62" t="s">
        <v>31671</v>
      </c>
      <c r="F8578" s="62" t="s">
        <v>15760</v>
      </c>
    </row>
    <row r="8579" spans="1:6" x14ac:dyDescent="0.15">
      <c r="A8579" s="87" t="s">
        <v>11093</v>
      </c>
      <c r="B8579" s="91" t="s">
        <v>41697</v>
      </c>
      <c r="C8579" s="91" t="s">
        <v>41698</v>
      </c>
      <c r="D8579" s="91" t="s">
        <v>41699</v>
      </c>
      <c r="E8579" s="62" t="s">
        <v>31671</v>
      </c>
      <c r="F8579" s="62" t="s">
        <v>15760</v>
      </c>
    </row>
    <row r="8580" spans="1:6" x14ac:dyDescent="0.15">
      <c r="A8580" s="87" t="s">
        <v>10954</v>
      </c>
      <c r="B8580" s="91" t="s">
        <v>41700</v>
      </c>
      <c r="C8580" s="91" t="s">
        <v>41701</v>
      </c>
      <c r="D8580" s="91" t="s">
        <v>41702</v>
      </c>
      <c r="E8580" s="62" t="s">
        <v>31671</v>
      </c>
      <c r="F8580" s="62" t="s">
        <v>15760</v>
      </c>
    </row>
    <row r="8581" spans="1:6" x14ac:dyDescent="0.15">
      <c r="A8581" s="87" t="s">
        <v>8896</v>
      </c>
      <c r="B8581" s="91" t="s">
        <v>41703</v>
      </c>
      <c r="C8581" s="91" t="s">
        <v>41704</v>
      </c>
      <c r="D8581" s="91" t="s">
        <v>41705</v>
      </c>
      <c r="E8581" s="62" t="s">
        <v>31671</v>
      </c>
      <c r="F8581" s="62" t="s">
        <v>15760</v>
      </c>
    </row>
    <row r="8582" spans="1:6" x14ac:dyDescent="0.15">
      <c r="A8582" s="87" t="s">
        <v>9588</v>
      </c>
      <c r="B8582" s="91" t="s">
        <v>41706</v>
      </c>
      <c r="C8582" s="91" t="s">
        <v>41707</v>
      </c>
      <c r="D8582" s="91" t="s">
        <v>41708</v>
      </c>
      <c r="E8582" s="62" t="s">
        <v>31671</v>
      </c>
      <c r="F8582" s="62" t="s">
        <v>15760</v>
      </c>
    </row>
    <row r="8583" spans="1:6" x14ac:dyDescent="0.15">
      <c r="A8583" s="87" t="s">
        <v>9537</v>
      </c>
      <c r="B8583" s="91" t="s">
        <v>41709</v>
      </c>
      <c r="C8583" s="91" t="s">
        <v>41710</v>
      </c>
      <c r="D8583" s="91" t="s">
        <v>41711</v>
      </c>
      <c r="E8583" s="62" t="s">
        <v>31671</v>
      </c>
      <c r="F8583" s="62" t="s">
        <v>15760</v>
      </c>
    </row>
    <row r="8584" spans="1:6" x14ac:dyDescent="0.15">
      <c r="A8584" s="87" t="s">
        <v>12355</v>
      </c>
      <c r="B8584" s="91" t="s">
        <v>41712</v>
      </c>
      <c r="C8584" s="91" t="s">
        <v>41713</v>
      </c>
      <c r="D8584" s="91" t="s">
        <v>41714</v>
      </c>
      <c r="E8584" s="62" t="s">
        <v>31671</v>
      </c>
      <c r="F8584" s="62" t="s">
        <v>15760</v>
      </c>
    </row>
    <row r="8585" spans="1:6" x14ac:dyDescent="0.15">
      <c r="A8585" s="87" t="s">
        <v>11497</v>
      </c>
      <c r="B8585" s="91" t="s">
        <v>41715</v>
      </c>
      <c r="C8585" s="91" t="s">
        <v>41716</v>
      </c>
      <c r="D8585" s="91" t="s">
        <v>41717</v>
      </c>
      <c r="E8585" s="62" t="s">
        <v>31671</v>
      </c>
      <c r="F8585" s="62" t="s">
        <v>15760</v>
      </c>
    </row>
    <row r="8586" spans="1:6" x14ac:dyDescent="0.15">
      <c r="A8586" s="87" t="s">
        <v>12499</v>
      </c>
      <c r="B8586" s="91" t="s">
        <v>41718</v>
      </c>
      <c r="C8586" s="91" t="s">
        <v>41719</v>
      </c>
      <c r="D8586" s="91" t="s">
        <v>41720</v>
      </c>
      <c r="E8586" s="62" t="s">
        <v>31671</v>
      </c>
      <c r="F8586" s="62" t="s">
        <v>15760</v>
      </c>
    </row>
    <row r="8587" spans="1:6" x14ac:dyDescent="0.15">
      <c r="A8587" s="87" t="s">
        <v>8645</v>
      </c>
      <c r="B8587" s="91" t="s">
        <v>41721</v>
      </c>
      <c r="C8587" s="91" t="s">
        <v>41722</v>
      </c>
      <c r="D8587" s="91" t="s">
        <v>41723</v>
      </c>
      <c r="E8587" s="62" t="s">
        <v>31671</v>
      </c>
      <c r="F8587" s="62" t="s">
        <v>15760</v>
      </c>
    </row>
    <row r="8588" spans="1:6" x14ac:dyDescent="0.15">
      <c r="A8588" s="87" t="s">
        <v>12265</v>
      </c>
      <c r="B8588" s="91" t="s">
        <v>41724</v>
      </c>
      <c r="C8588" s="91" t="s">
        <v>41725</v>
      </c>
      <c r="D8588" s="91" t="s">
        <v>41726</v>
      </c>
      <c r="E8588" s="62" t="s">
        <v>31671</v>
      </c>
      <c r="F8588" s="62" t="s">
        <v>15760</v>
      </c>
    </row>
    <row r="8589" spans="1:6" x14ac:dyDescent="0.15">
      <c r="A8589" s="87" t="s">
        <v>11554</v>
      </c>
      <c r="B8589" s="91" t="s">
        <v>41727</v>
      </c>
      <c r="C8589" s="91" t="s">
        <v>41728</v>
      </c>
      <c r="D8589" s="91" t="s">
        <v>41729</v>
      </c>
      <c r="E8589" s="62" t="s">
        <v>31671</v>
      </c>
      <c r="F8589" s="62" t="s">
        <v>15760</v>
      </c>
    </row>
    <row r="8590" spans="1:6" x14ac:dyDescent="0.15">
      <c r="A8590" s="87" t="s">
        <v>10720</v>
      </c>
      <c r="B8590" s="91" t="s">
        <v>41730</v>
      </c>
      <c r="C8590" s="91" t="s">
        <v>41731</v>
      </c>
      <c r="D8590" s="91" t="s">
        <v>41732</v>
      </c>
      <c r="E8590" s="62" t="s">
        <v>31671</v>
      </c>
      <c r="F8590" s="62" t="s">
        <v>15760</v>
      </c>
    </row>
    <row r="8591" spans="1:6" x14ac:dyDescent="0.15">
      <c r="A8591" s="87" t="s">
        <v>12247</v>
      </c>
      <c r="B8591" s="91" t="s">
        <v>41733</v>
      </c>
      <c r="C8591" s="91" t="s">
        <v>41734</v>
      </c>
      <c r="D8591" s="91" t="s">
        <v>41735</v>
      </c>
      <c r="E8591" s="62" t="s">
        <v>31671</v>
      </c>
      <c r="F8591" s="62" t="s">
        <v>15760</v>
      </c>
    </row>
    <row r="8592" spans="1:6" x14ac:dyDescent="0.15">
      <c r="A8592" s="87" t="s">
        <v>12238</v>
      </c>
      <c r="B8592" s="91" t="s">
        <v>41736</v>
      </c>
      <c r="C8592" s="91" t="s">
        <v>41737</v>
      </c>
      <c r="D8592" s="91" t="s">
        <v>41738</v>
      </c>
      <c r="E8592" s="62" t="s">
        <v>31671</v>
      </c>
      <c r="F8592" s="62" t="s">
        <v>15760</v>
      </c>
    </row>
    <row r="8593" spans="1:6" x14ac:dyDescent="0.15">
      <c r="A8593" s="87" t="s">
        <v>12241</v>
      </c>
      <c r="B8593" s="91" t="s">
        <v>41739</v>
      </c>
      <c r="C8593" s="91" t="s">
        <v>41740</v>
      </c>
      <c r="D8593" s="91" t="s">
        <v>41741</v>
      </c>
      <c r="E8593" s="62" t="s">
        <v>31671</v>
      </c>
      <c r="F8593" s="62" t="s">
        <v>15760</v>
      </c>
    </row>
    <row r="8594" spans="1:6" x14ac:dyDescent="0.15">
      <c r="A8594" s="87" t="s">
        <v>12232</v>
      </c>
      <c r="B8594" s="91" t="s">
        <v>41742</v>
      </c>
      <c r="C8594" s="91" t="s">
        <v>41743</v>
      </c>
      <c r="D8594" s="91" t="s">
        <v>41744</v>
      </c>
      <c r="E8594" s="62" t="s">
        <v>31671</v>
      </c>
      <c r="F8594" s="62" t="s">
        <v>15760</v>
      </c>
    </row>
    <row r="8595" spans="1:6" x14ac:dyDescent="0.15">
      <c r="A8595" s="87" t="s">
        <v>12235</v>
      </c>
      <c r="B8595" s="91" t="s">
        <v>41745</v>
      </c>
      <c r="C8595" s="91" t="s">
        <v>41746</v>
      </c>
      <c r="D8595" s="91" t="s">
        <v>41747</v>
      </c>
      <c r="E8595" s="62" t="s">
        <v>31671</v>
      </c>
      <c r="F8595" s="62" t="s">
        <v>15760</v>
      </c>
    </row>
    <row r="8596" spans="1:6" x14ac:dyDescent="0.15">
      <c r="A8596" s="87" t="s">
        <v>12226</v>
      </c>
      <c r="B8596" s="91" t="s">
        <v>41748</v>
      </c>
      <c r="C8596" s="91" t="s">
        <v>41749</v>
      </c>
      <c r="D8596" s="91" t="s">
        <v>41750</v>
      </c>
      <c r="E8596" s="62" t="s">
        <v>31671</v>
      </c>
      <c r="F8596" s="62" t="s">
        <v>15760</v>
      </c>
    </row>
    <row r="8597" spans="1:6" x14ac:dyDescent="0.15">
      <c r="A8597" s="87" t="s">
        <v>12229</v>
      </c>
      <c r="B8597" s="91" t="s">
        <v>41751</v>
      </c>
      <c r="C8597" s="91" t="s">
        <v>41752</v>
      </c>
      <c r="D8597" s="91" t="s">
        <v>41753</v>
      </c>
      <c r="E8597" s="62" t="s">
        <v>31671</v>
      </c>
      <c r="F8597" s="62" t="s">
        <v>15760</v>
      </c>
    </row>
    <row r="8598" spans="1:6" x14ac:dyDescent="0.15">
      <c r="A8598" s="87" t="s">
        <v>12223</v>
      </c>
      <c r="B8598" s="91" t="s">
        <v>41754</v>
      </c>
      <c r="C8598" s="91" t="s">
        <v>41755</v>
      </c>
      <c r="D8598" s="91" t="s">
        <v>41756</v>
      </c>
      <c r="E8598" s="62" t="s">
        <v>31671</v>
      </c>
      <c r="F8598" s="62" t="s">
        <v>15760</v>
      </c>
    </row>
    <row r="8599" spans="1:6" x14ac:dyDescent="0.15">
      <c r="A8599" s="87" t="s">
        <v>10915</v>
      </c>
      <c r="B8599" s="91" t="s">
        <v>41757</v>
      </c>
      <c r="C8599" s="91" t="s">
        <v>41758</v>
      </c>
      <c r="D8599" s="91" t="s">
        <v>41759</v>
      </c>
      <c r="E8599" s="62" t="s">
        <v>31671</v>
      </c>
      <c r="F8599" s="62" t="s">
        <v>15760</v>
      </c>
    </row>
    <row r="8600" spans="1:6" x14ac:dyDescent="0.15">
      <c r="A8600" s="87" t="s">
        <v>10643</v>
      </c>
      <c r="B8600" s="91" t="s">
        <v>41760</v>
      </c>
      <c r="C8600" s="91" t="s">
        <v>41761</v>
      </c>
      <c r="D8600" s="91" t="s">
        <v>41762</v>
      </c>
      <c r="E8600" s="62" t="s">
        <v>31671</v>
      </c>
      <c r="F8600" s="62" t="s">
        <v>15760</v>
      </c>
    </row>
    <row r="8601" spans="1:6" x14ac:dyDescent="0.15">
      <c r="A8601" s="87" t="s">
        <v>10461</v>
      </c>
      <c r="B8601" s="91" t="s">
        <v>41763</v>
      </c>
      <c r="C8601" s="91" t="s">
        <v>41764</v>
      </c>
      <c r="D8601" s="91" t="s">
        <v>41765</v>
      </c>
      <c r="E8601" s="62" t="s">
        <v>31671</v>
      </c>
      <c r="F8601" s="62" t="s">
        <v>15760</v>
      </c>
    </row>
    <row r="8602" spans="1:6" x14ac:dyDescent="0.15">
      <c r="A8602" s="87" t="s">
        <v>11353</v>
      </c>
      <c r="B8602" s="91" t="s">
        <v>41766</v>
      </c>
      <c r="C8602" s="91" t="s">
        <v>41767</v>
      </c>
      <c r="D8602" s="91" t="s">
        <v>41768</v>
      </c>
      <c r="E8602" s="62" t="s">
        <v>31671</v>
      </c>
      <c r="F8602" s="62" t="s">
        <v>15760</v>
      </c>
    </row>
    <row r="8603" spans="1:6" x14ac:dyDescent="0.15">
      <c r="A8603" s="87" t="s">
        <v>9504</v>
      </c>
      <c r="B8603" s="91" t="s">
        <v>41769</v>
      </c>
      <c r="C8603" s="91" t="s">
        <v>41770</v>
      </c>
      <c r="D8603" s="91" t="s">
        <v>41771</v>
      </c>
      <c r="E8603" s="62" t="s">
        <v>31671</v>
      </c>
      <c r="F8603" s="62" t="s">
        <v>15760</v>
      </c>
    </row>
    <row r="8604" spans="1:6" x14ac:dyDescent="0.15">
      <c r="A8604" s="87" t="s">
        <v>10229</v>
      </c>
      <c r="B8604" s="91" t="s">
        <v>41772</v>
      </c>
      <c r="C8604" s="91" t="s">
        <v>41773</v>
      </c>
      <c r="D8604" s="91" t="s">
        <v>41774</v>
      </c>
      <c r="E8604" s="62" t="s">
        <v>31671</v>
      </c>
      <c r="F8604" s="62" t="s">
        <v>15760</v>
      </c>
    </row>
    <row r="8605" spans="1:6" x14ac:dyDescent="0.15">
      <c r="A8605" s="87" t="s">
        <v>9828</v>
      </c>
      <c r="B8605" s="91" t="s">
        <v>41775</v>
      </c>
      <c r="C8605" s="91" t="s">
        <v>41776</v>
      </c>
      <c r="D8605" s="91" t="s">
        <v>41777</v>
      </c>
      <c r="E8605" s="62" t="s">
        <v>31671</v>
      </c>
      <c r="F8605" s="62" t="s">
        <v>15760</v>
      </c>
    </row>
    <row r="8606" spans="1:6" x14ac:dyDescent="0.15">
      <c r="A8606" s="87" t="s">
        <v>9157</v>
      </c>
      <c r="B8606" s="91" t="s">
        <v>41778</v>
      </c>
      <c r="C8606" s="91" t="s">
        <v>41779</v>
      </c>
      <c r="D8606" s="91" t="s">
        <v>41780</v>
      </c>
      <c r="E8606" s="62" t="s">
        <v>31671</v>
      </c>
      <c r="F8606" s="62" t="s">
        <v>15760</v>
      </c>
    </row>
    <row r="8607" spans="1:6" x14ac:dyDescent="0.15">
      <c r="A8607" s="87" t="s">
        <v>10735</v>
      </c>
      <c r="B8607" s="91" t="s">
        <v>41781</v>
      </c>
      <c r="C8607" s="91" t="s">
        <v>41782</v>
      </c>
      <c r="D8607" s="91" t="s">
        <v>41783</v>
      </c>
      <c r="E8607" s="62" t="s">
        <v>31671</v>
      </c>
      <c r="F8607" s="62" t="s">
        <v>15760</v>
      </c>
    </row>
    <row r="8608" spans="1:6" x14ac:dyDescent="0.15">
      <c r="A8608" s="87" t="s">
        <v>9346</v>
      </c>
      <c r="B8608" s="91" t="s">
        <v>41784</v>
      </c>
      <c r="C8608" s="91" t="s">
        <v>41785</v>
      </c>
      <c r="D8608" s="91" t="s">
        <v>41786</v>
      </c>
      <c r="E8608" s="62" t="s">
        <v>31671</v>
      </c>
      <c r="F8608" s="62" t="s">
        <v>15760</v>
      </c>
    </row>
    <row r="8609" spans="1:6" x14ac:dyDescent="0.15">
      <c r="A8609" s="87" t="s">
        <v>8719</v>
      </c>
      <c r="B8609" s="91" t="s">
        <v>41787</v>
      </c>
      <c r="C8609" s="91" t="s">
        <v>41788</v>
      </c>
      <c r="D8609" s="91" t="s">
        <v>41789</v>
      </c>
      <c r="E8609" s="62" t="s">
        <v>31671</v>
      </c>
      <c r="F8609" s="62" t="s">
        <v>15760</v>
      </c>
    </row>
    <row r="8610" spans="1:6" x14ac:dyDescent="0.15">
      <c r="A8610" s="87" t="s">
        <v>11234</v>
      </c>
      <c r="B8610" s="91" t="s">
        <v>41790</v>
      </c>
      <c r="C8610" s="91" t="s">
        <v>41791</v>
      </c>
      <c r="D8610" s="91" t="s">
        <v>41792</v>
      </c>
      <c r="E8610" s="62" t="s">
        <v>31671</v>
      </c>
      <c r="F8610" s="62" t="s">
        <v>15760</v>
      </c>
    </row>
    <row r="8611" spans="1:6" x14ac:dyDescent="0.15">
      <c r="A8611" s="87" t="s">
        <v>9163</v>
      </c>
      <c r="B8611" s="91" t="s">
        <v>41793</v>
      </c>
      <c r="C8611" s="91" t="s">
        <v>41794</v>
      </c>
      <c r="D8611" s="91" t="s">
        <v>41795</v>
      </c>
      <c r="E8611" s="62" t="s">
        <v>31671</v>
      </c>
      <c r="F8611" s="62" t="s">
        <v>15760</v>
      </c>
    </row>
    <row r="8612" spans="1:6" x14ac:dyDescent="0.15">
      <c r="A8612" s="87" t="s">
        <v>11428</v>
      </c>
      <c r="B8612" s="91" t="s">
        <v>41796</v>
      </c>
      <c r="C8612" s="91" t="s">
        <v>41797</v>
      </c>
      <c r="D8612" s="91" t="s">
        <v>41798</v>
      </c>
      <c r="E8612" s="62" t="s">
        <v>31671</v>
      </c>
      <c r="F8612" s="62" t="s">
        <v>15760</v>
      </c>
    </row>
    <row r="8613" spans="1:6" x14ac:dyDescent="0.15">
      <c r="A8613" s="87" t="s">
        <v>12391</v>
      </c>
      <c r="B8613" s="91" t="s">
        <v>41799</v>
      </c>
      <c r="C8613" s="91" t="s">
        <v>41800</v>
      </c>
      <c r="D8613" s="91" t="s">
        <v>41801</v>
      </c>
      <c r="E8613" s="62" t="s">
        <v>31671</v>
      </c>
      <c r="F8613" s="62" t="s">
        <v>15760</v>
      </c>
    </row>
    <row r="8614" spans="1:6" x14ac:dyDescent="0.15">
      <c r="A8614" s="87" t="s">
        <v>11808</v>
      </c>
      <c r="B8614" s="91" t="s">
        <v>41802</v>
      </c>
      <c r="C8614" s="91" t="s">
        <v>41803</v>
      </c>
      <c r="D8614" s="91" t="s">
        <v>41804</v>
      </c>
      <c r="E8614" s="62" t="s">
        <v>31671</v>
      </c>
      <c r="F8614" s="62" t="s">
        <v>15760</v>
      </c>
    </row>
    <row r="8615" spans="1:6" x14ac:dyDescent="0.15">
      <c r="A8615" s="87" t="s">
        <v>11129</v>
      </c>
      <c r="B8615" s="91" t="s">
        <v>41805</v>
      </c>
      <c r="C8615" s="91" t="s">
        <v>41806</v>
      </c>
      <c r="D8615" s="91" t="s">
        <v>41807</v>
      </c>
      <c r="E8615" s="62" t="s">
        <v>31671</v>
      </c>
      <c r="F8615" s="62" t="s">
        <v>15760</v>
      </c>
    </row>
    <row r="8616" spans="1:6" x14ac:dyDescent="0.15">
      <c r="A8616" s="87" t="s">
        <v>8663</v>
      </c>
      <c r="B8616" s="91" t="s">
        <v>41808</v>
      </c>
      <c r="C8616" s="91" t="s">
        <v>41809</v>
      </c>
      <c r="D8616" s="91" t="s">
        <v>41810</v>
      </c>
      <c r="E8616" s="62" t="s">
        <v>31671</v>
      </c>
      <c r="F8616" s="62" t="s">
        <v>15760</v>
      </c>
    </row>
    <row r="8617" spans="1:6" x14ac:dyDescent="0.15">
      <c r="A8617" s="87" t="s">
        <v>8447</v>
      </c>
      <c r="B8617" s="91" t="s">
        <v>41811</v>
      </c>
      <c r="C8617" s="91" t="s">
        <v>41812</v>
      </c>
      <c r="D8617" s="91" t="s">
        <v>41813</v>
      </c>
      <c r="E8617" s="62" t="s">
        <v>31671</v>
      </c>
      <c r="F8617" s="62" t="s">
        <v>15760</v>
      </c>
    </row>
    <row r="8618" spans="1:6" x14ac:dyDescent="0.15">
      <c r="A8618" s="87" t="s">
        <v>9477</v>
      </c>
      <c r="B8618" s="91" t="s">
        <v>41814</v>
      </c>
      <c r="C8618" s="91" t="s">
        <v>41815</v>
      </c>
      <c r="D8618" s="91" t="s">
        <v>41816</v>
      </c>
      <c r="E8618" s="62" t="s">
        <v>31671</v>
      </c>
      <c r="F8618" s="62" t="s">
        <v>15760</v>
      </c>
    </row>
    <row r="8619" spans="1:6" x14ac:dyDescent="0.15">
      <c r="A8619" s="87" t="s">
        <v>10091</v>
      </c>
      <c r="B8619" s="91" t="s">
        <v>41817</v>
      </c>
      <c r="C8619" s="91" t="s">
        <v>41818</v>
      </c>
      <c r="D8619" s="91" t="s">
        <v>41819</v>
      </c>
      <c r="E8619" s="62" t="s">
        <v>31671</v>
      </c>
      <c r="F8619" s="62" t="s">
        <v>15760</v>
      </c>
    </row>
    <row r="8620" spans="1:6" x14ac:dyDescent="0.15">
      <c r="A8620" s="87" t="s">
        <v>9522</v>
      </c>
      <c r="B8620" s="91" t="s">
        <v>41820</v>
      </c>
      <c r="C8620" s="91" t="s">
        <v>41821</v>
      </c>
      <c r="D8620" s="91" t="s">
        <v>41822</v>
      </c>
      <c r="E8620" s="62" t="s">
        <v>31671</v>
      </c>
      <c r="F8620" s="62" t="s">
        <v>15760</v>
      </c>
    </row>
    <row r="8621" spans="1:6" x14ac:dyDescent="0.15">
      <c r="A8621" s="87" t="s">
        <v>10518</v>
      </c>
      <c r="B8621" s="91" t="s">
        <v>41823</v>
      </c>
      <c r="C8621" s="91" t="s">
        <v>41824</v>
      </c>
      <c r="D8621" s="91" t="s">
        <v>41825</v>
      </c>
      <c r="E8621" s="62" t="s">
        <v>31671</v>
      </c>
      <c r="F8621" s="62" t="s">
        <v>15760</v>
      </c>
    </row>
    <row r="8622" spans="1:6" x14ac:dyDescent="0.15">
      <c r="A8622" s="87" t="s">
        <v>10405</v>
      </c>
      <c r="B8622" s="91" t="s">
        <v>41826</v>
      </c>
      <c r="C8622" s="91" t="s">
        <v>41827</v>
      </c>
      <c r="D8622" s="91" t="s">
        <v>41828</v>
      </c>
      <c r="E8622" s="62" t="s">
        <v>31671</v>
      </c>
      <c r="F8622" s="62" t="s">
        <v>15760</v>
      </c>
    </row>
    <row r="8623" spans="1:6" x14ac:dyDescent="0.15">
      <c r="A8623" s="87" t="s">
        <v>12086</v>
      </c>
      <c r="B8623" s="91" t="s">
        <v>41829</v>
      </c>
      <c r="C8623" s="91" t="s">
        <v>41830</v>
      </c>
      <c r="D8623" s="91" t="s">
        <v>41831</v>
      </c>
      <c r="E8623" s="62" t="s">
        <v>31671</v>
      </c>
      <c r="F8623" s="62" t="s">
        <v>15760</v>
      </c>
    </row>
    <row r="8624" spans="1:6" x14ac:dyDescent="0.15">
      <c r="A8624" s="87" t="s">
        <v>10957</v>
      </c>
      <c r="B8624" s="91" t="s">
        <v>41832</v>
      </c>
      <c r="C8624" s="91" t="s">
        <v>41833</v>
      </c>
      <c r="D8624" s="91" t="s">
        <v>41834</v>
      </c>
      <c r="E8624" s="62" t="s">
        <v>31671</v>
      </c>
      <c r="F8624" s="62" t="s">
        <v>15760</v>
      </c>
    </row>
    <row r="8625" spans="1:6" x14ac:dyDescent="0.15">
      <c r="A8625" s="87" t="s">
        <v>9546</v>
      </c>
      <c r="B8625" s="91" t="s">
        <v>41835</v>
      </c>
      <c r="C8625" s="91" t="s">
        <v>41836</v>
      </c>
      <c r="D8625" s="91" t="s">
        <v>41837</v>
      </c>
      <c r="E8625" s="62" t="s">
        <v>31671</v>
      </c>
      <c r="F8625" s="62" t="s">
        <v>15760</v>
      </c>
    </row>
    <row r="8626" spans="1:6" x14ac:dyDescent="0.15">
      <c r="A8626" s="87" t="s">
        <v>12475</v>
      </c>
      <c r="B8626" s="91" t="s">
        <v>41838</v>
      </c>
      <c r="C8626" s="91" t="s">
        <v>41839</v>
      </c>
      <c r="D8626" s="91" t="s">
        <v>41840</v>
      </c>
      <c r="E8626" s="62" t="s">
        <v>31671</v>
      </c>
      <c r="F8626" s="62" t="s">
        <v>15760</v>
      </c>
    </row>
    <row r="8627" spans="1:6" x14ac:dyDescent="0.15">
      <c r="A8627" s="87" t="s">
        <v>10223</v>
      </c>
      <c r="B8627" s="91" t="s">
        <v>41841</v>
      </c>
      <c r="C8627" s="91" t="s">
        <v>41842</v>
      </c>
      <c r="D8627" s="91" t="s">
        <v>41843</v>
      </c>
      <c r="E8627" s="62" t="s">
        <v>31671</v>
      </c>
      <c r="F8627" s="62" t="s">
        <v>15760</v>
      </c>
    </row>
    <row r="8628" spans="1:6" x14ac:dyDescent="0.15">
      <c r="A8628" s="87" t="s">
        <v>11488</v>
      </c>
      <c r="B8628" s="91" t="s">
        <v>41844</v>
      </c>
      <c r="C8628" s="91" t="s">
        <v>41845</v>
      </c>
      <c r="D8628" s="91" t="s">
        <v>41846</v>
      </c>
      <c r="E8628" s="62" t="s">
        <v>31671</v>
      </c>
      <c r="F8628" s="62" t="s">
        <v>15760</v>
      </c>
    </row>
    <row r="8629" spans="1:6" x14ac:dyDescent="0.15">
      <c r="A8629" s="87" t="s">
        <v>8507</v>
      </c>
      <c r="B8629" s="91" t="s">
        <v>41847</v>
      </c>
      <c r="C8629" s="91" t="s">
        <v>41848</v>
      </c>
      <c r="D8629" s="91" t="s">
        <v>41849</v>
      </c>
      <c r="E8629" s="62" t="s">
        <v>31671</v>
      </c>
      <c r="F8629" s="62" t="s">
        <v>15760</v>
      </c>
    </row>
    <row r="8630" spans="1:6" x14ac:dyDescent="0.15">
      <c r="A8630" s="87" t="s">
        <v>11449</v>
      </c>
      <c r="B8630" s="91" t="s">
        <v>41850</v>
      </c>
      <c r="C8630" s="91" t="s">
        <v>41851</v>
      </c>
      <c r="D8630" s="91" t="s">
        <v>41852</v>
      </c>
      <c r="E8630" s="62" t="s">
        <v>31671</v>
      </c>
      <c r="F8630" s="62" t="s">
        <v>15760</v>
      </c>
    </row>
    <row r="8631" spans="1:6" x14ac:dyDescent="0.15">
      <c r="A8631" s="87" t="s">
        <v>12172</v>
      </c>
      <c r="B8631" s="91" t="s">
        <v>41853</v>
      </c>
      <c r="C8631" s="91" t="s">
        <v>41854</v>
      </c>
      <c r="D8631" s="91" t="s">
        <v>41855</v>
      </c>
      <c r="E8631" s="62" t="s">
        <v>31671</v>
      </c>
      <c r="F8631" s="62" t="s">
        <v>15760</v>
      </c>
    </row>
    <row r="8632" spans="1:6" x14ac:dyDescent="0.15">
      <c r="A8632" s="87" t="s">
        <v>10211</v>
      </c>
      <c r="B8632" s="91" t="s">
        <v>41856</v>
      </c>
      <c r="C8632" s="91" t="s">
        <v>41857</v>
      </c>
      <c r="D8632" s="91" t="s">
        <v>41858</v>
      </c>
      <c r="E8632" s="62" t="s">
        <v>31671</v>
      </c>
      <c r="F8632" s="62" t="s">
        <v>15760</v>
      </c>
    </row>
    <row r="8633" spans="1:6" x14ac:dyDescent="0.15">
      <c r="A8633" s="87" t="s">
        <v>9741</v>
      </c>
      <c r="B8633" s="91" t="s">
        <v>41859</v>
      </c>
      <c r="C8633" s="91" t="s">
        <v>41860</v>
      </c>
      <c r="D8633" s="91" t="s">
        <v>41861</v>
      </c>
      <c r="E8633" s="62" t="s">
        <v>31671</v>
      </c>
      <c r="F8633" s="62" t="s">
        <v>15760</v>
      </c>
    </row>
    <row r="8634" spans="1:6" x14ac:dyDescent="0.15">
      <c r="A8634" s="87" t="s">
        <v>11237</v>
      </c>
      <c r="B8634" s="91" t="s">
        <v>41862</v>
      </c>
      <c r="C8634" s="91" t="s">
        <v>41863</v>
      </c>
      <c r="D8634" s="91" t="s">
        <v>41864</v>
      </c>
      <c r="E8634" s="62" t="s">
        <v>31671</v>
      </c>
      <c r="F8634" s="62" t="s">
        <v>15760</v>
      </c>
    </row>
    <row r="8635" spans="1:6" x14ac:dyDescent="0.15">
      <c r="A8635" s="87" t="s">
        <v>8842</v>
      </c>
      <c r="B8635" s="91" t="s">
        <v>41865</v>
      </c>
      <c r="C8635" s="91" t="s">
        <v>41866</v>
      </c>
      <c r="D8635" s="91" t="s">
        <v>41867</v>
      </c>
      <c r="E8635" s="62" t="s">
        <v>31671</v>
      </c>
      <c r="F8635" s="62" t="s">
        <v>15760</v>
      </c>
    </row>
    <row r="8636" spans="1:6" x14ac:dyDescent="0.15">
      <c r="A8636" s="87" t="s">
        <v>9358</v>
      </c>
      <c r="B8636" s="91" t="s">
        <v>41868</v>
      </c>
      <c r="C8636" s="91" t="s">
        <v>41869</v>
      </c>
      <c r="D8636" s="91" t="s">
        <v>41870</v>
      </c>
      <c r="E8636" s="62" t="s">
        <v>31671</v>
      </c>
      <c r="F8636" s="62" t="s">
        <v>15760</v>
      </c>
    </row>
    <row r="8637" spans="1:6" x14ac:dyDescent="0.15">
      <c r="A8637" s="87" t="s">
        <v>8630</v>
      </c>
      <c r="B8637" s="91" t="s">
        <v>41871</v>
      </c>
      <c r="C8637" s="91" t="s">
        <v>41872</v>
      </c>
      <c r="D8637" s="91" t="s">
        <v>41873</v>
      </c>
      <c r="E8637" s="62" t="s">
        <v>31671</v>
      </c>
      <c r="F8637" s="62" t="s">
        <v>15760</v>
      </c>
    </row>
    <row r="8638" spans="1:6" x14ac:dyDescent="0.15">
      <c r="A8638" s="87" t="s">
        <v>10488</v>
      </c>
      <c r="B8638" s="91" t="s">
        <v>41874</v>
      </c>
      <c r="C8638" s="91" t="s">
        <v>41875</v>
      </c>
      <c r="D8638" s="91" t="s">
        <v>41876</v>
      </c>
      <c r="E8638" s="62" t="s">
        <v>31671</v>
      </c>
      <c r="F8638" s="62" t="s">
        <v>15760</v>
      </c>
    </row>
    <row r="8639" spans="1:6" x14ac:dyDescent="0.15">
      <c r="A8639" s="87" t="s">
        <v>10762</v>
      </c>
      <c r="B8639" s="91" t="s">
        <v>41877</v>
      </c>
      <c r="C8639" s="91" t="s">
        <v>41878</v>
      </c>
      <c r="D8639" s="91" t="s">
        <v>41879</v>
      </c>
      <c r="E8639" s="62" t="s">
        <v>31671</v>
      </c>
      <c r="F8639" s="62" t="s">
        <v>15760</v>
      </c>
    </row>
    <row r="8640" spans="1:6" x14ac:dyDescent="0.15">
      <c r="A8640" s="87" t="s">
        <v>9238</v>
      </c>
      <c r="B8640" s="91" t="s">
        <v>41880</v>
      </c>
      <c r="C8640" s="91" t="s">
        <v>41881</v>
      </c>
      <c r="D8640" s="91" t="s">
        <v>41882</v>
      </c>
      <c r="E8640" s="62" t="s">
        <v>31671</v>
      </c>
      <c r="F8640" s="62" t="s">
        <v>15760</v>
      </c>
    </row>
    <row r="8641" spans="1:6" x14ac:dyDescent="0.15">
      <c r="A8641" s="87" t="s">
        <v>8666</v>
      </c>
      <c r="B8641" s="91" t="s">
        <v>41883</v>
      </c>
      <c r="C8641" s="91" t="s">
        <v>41884</v>
      </c>
      <c r="D8641" s="91" t="s">
        <v>41885</v>
      </c>
      <c r="E8641" s="62" t="s">
        <v>31671</v>
      </c>
      <c r="F8641" s="62" t="s">
        <v>15760</v>
      </c>
    </row>
    <row r="8642" spans="1:6" x14ac:dyDescent="0.15">
      <c r="A8642" s="87" t="s">
        <v>10073</v>
      </c>
      <c r="B8642" s="91" t="s">
        <v>41886</v>
      </c>
      <c r="C8642" s="91" t="s">
        <v>41887</v>
      </c>
      <c r="D8642" s="91" t="s">
        <v>41888</v>
      </c>
      <c r="E8642" s="62" t="s">
        <v>31671</v>
      </c>
      <c r="F8642" s="62" t="s">
        <v>15760</v>
      </c>
    </row>
    <row r="8643" spans="1:6" x14ac:dyDescent="0.15">
      <c r="A8643" s="87" t="s">
        <v>8408</v>
      </c>
      <c r="B8643" s="91" t="s">
        <v>41889</v>
      </c>
      <c r="C8643" s="91" t="s">
        <v>41890</v>
      </c>
      <c r="D8643" s="91" t="s">
        <v>41891</v>
      </c>
      <c r="E8643" s="62" t="s">
        <v>31671</v>
      </c>
      <c r="F8643" s="62" t="s">
        <v>15760</v>
      </c>
    </row>
    <row r="8644" spans="1:6" x14ac:dyDescent="0.15">
      <c r="A8644" s="87" t="s">
        <v>9780</v>
      </c>
      <c r="B8644" s="91" t="s">
        <v>41892</v>
      </c>
      <c r="C8644" s="91" t="s">
        <v>41893</v>
      </c>
      <c r="D8644" s="91" t="s">
        <v>41894</v>
      </c>
      <c r="E8644" s="62" t="s">
        <v>31671</v>
      </c>
      <c r="F8644" s="62" t="s">
        <v>15760</v>
      </c>
    </row>
    <row r="8645" spans="1:6" x14ac:dyDescent="0.15">
      <c r="A8645" s="87" t="s">
        <v>8677</v>
      </c>
      <c r="B8645" s="91" t="s">
        <v>41895</v>
      </c>
      <c r="C8645" s="91" t="s">
        <v>41896</v>
      </c>
      <c r="D8645" s="91" t="s">
        <v>41897</v>
      </c>
      <c r="E8645" s="62" t="s">
        <v>31671</v>
      </c>
      <c r="F8645" s="62" t="s">
        <v>15760</v>
      </c>
    </row>
    <row r="8646" spans="1:6" x14ac:dyDescent="0.15">
      <c r="A8646" s="87" t="s">
        <v>9397</v>
      </c>
      <c r="B8646" s="91" t="s">
        <v>41898</v>
      </c>
      <c r="C8646" s="91" t="s">
        <v>41899</v>
      </c>
      <c r="D8646" s="91" t="s">
        <v>41900</v>
      </c>
      <c r="E8646" s="62" t="s">
        <v>31671</v>
      </c>
      <c r="F8646" s="62" t="s">
        <v>15760</v>
      </c>
    </row>
    <row r="8647" spans="1:6" x14ac:dyDescent="0.15">
      <c r="A8647" s="87" t="s">
        <v>9744</v>
      </c>
      <c r="B8647" s="91" t="s">
        <v>41901</v>
      </c>
      <c r="C8647" s="91" t="s">
        <v>41902</v>
      </c>
      <c r="D8647" s="91" t="s">
        <v>41903</v>
      </c>
      <c r="E8647" s="62" t="s">
        <v>31671</v>
      </c>
      <c r="F8647" s="62" t="s">
        <v>15760</v>
      </c>
    </row>
    <row r="8648" spans="1:6" x14ac:dyDescent="0.15">
      <c r="A8648" s="87" t="s">
        <v>11652</v>
      </c>
      <c r="B8648" s="91" t="s">
        <v>41904</v>
      </c>
      <c r="C8648" s="91" t="s">
        <v>41905</v>
      </c>
      <c r="D8648" s="91" t="s">
        <v>41906</v>
      </c>
      <c r="E8648" s="62" t="s">
        <v>31671</v>
      </c>
      <c r="F8648" s="62" t="s">
        <v>15760</v>
      </c>
    </row>
    <row r="8649" spans="1:6" x14ac:dyDescent="0.15">
      <c r="A8649" s="87" t="s">
        <v>10446</v>
      </c>
      <c r="B8649" s="91" t="s">
        <v>41907</v>
      </c>
      <c r="C8649" s="91" t="s">
        <v>41908</v>
      </c>
      <c r="D8649" s="91" t="s">
        <v>41909</v>
      </c>
      <c r="E8649" s="62" t="s">
        <v>31671</v>
      </c>
      <c r="F8649" s="62" t="s">
        <v>15760</v>
      </c>
    </row>
    <row r="8650" spans="1:6" x14ac:dyDescent="0.15">
      <c r="A8650" s="87" t="s">
        <v>8261</v>
      </c>
      <c r="B8650" s="91" t="s">
        <v>41910</v>
      </c>
      <c r="C8650" s="91" t="s">
        <v>41911</v>
      </c>
      <c r="D8650" s="91" t="s">
        <v>41912</v>
      </c>
      <c r="E8650" s="62" t="s">
        <v>31671</v>
      </c>
      <c r="F8650" s="62" t="s">
        <v>15760</v>
      </c>
    </row>
    <row r="8651" spans="1:6" x14ac:dyDescent="0.15">
      <c r="A8651" s="87" t="s">
        <v>10542</v>
      </c>
      <c r="B8651" s="91" t="s">
        <v>41913</v>
      </c>
      <c r="C8651" s="91" t="s">
        <v>41914</v>
      </c>
      <c r="D8651" s="91" t="s">
        <v>41915</v>
      </c>
      <c r="E8651" s="62" t="s">
        <v>31671</v>
      </c>
      <c r="F8651" s="62" t="s">
        <v>15760</v>
      </c>
    </row>
    <row r="8652" spans="1:6" x14ac:dyDescent="0.15">
      <c r="A8652" s="87" t="s">
        <v>8914</v>
      </c>
      <c r="B8652" s="91" t="s">
        <v>41916</v>
      </c>
      <c r="C8652" s="91" t="s">
        <v>41917</v>
      </c>
      <c r="D8652" s="91" t="s">
        <v>41918</v>
      </c>
      <c r="E8652" s="62" t="s">
        <v>31671</v>
      </c>
      <c r="F8652" s="62" t="s">
        <v>15760</v>
      </c>
    </row>
    <row r="8653" spans="1:6" x14ac:dyDescent="0.15">
      <c r="A8653" s="87" t="s">
        <v>11503</v>
      </c>
      <c r="B8653" s="91" t="s">
        <v>41919</v>
      </c>
      <c r="C8653" s="91" t="s">
        <v>41920</v>
      </c>
      <c r="D8653" s="91" t="s">
        <v>41921</v>
      </c>
      <c r="E8653" s="62" t="s">
        <v>31671</v>
      </c>
      <c r="F8653" s="62" t="s">
        <v>15760</v>
      </c>
    </row>
    <row r="8654" spans="1:6" x14ac:dyDescent="0.15">
      <c r="A8654" s="87" t="s">
        <v>11044</v>
      </c>
      <c r="B8654" s="91" t="s">
        <v>41922</v>
      </c>
      <c r="C8654" s="91" t="s">
        <v>41923</v>
      </c>
      <c r="D8654" s="91" t="s">
        <v>41924</v>
      </c>
      <c r="E8654" s="62" t="s">
        <v>31671</v>
      </c>
      <c r="F8654" s="62" t="s">
        <v>15760</v>
      </c>
    </row>
    <row r="8655" spans="1:6" x14ac:dyDescent="0.15">
      <c r="A8655" s="87" t="s">
        <v>8636</v>
      </c>
      <c r="B8655" s="91" t="s">
        <v>41925</v>
      </c>
      <c r="C8655" s="91" t="s">
        <v>41926</v>
      </c>
      <c r="D8655" s="91" t="s">
        <v>41927</v>
      </c>
      <c r="E8655" s="62" t="s">
        <v>31671</v>
      </c>
      <c r="F8655" s="62" t="s">
        <v>15760</v>
      </c>
    </row>
    <row r="8656" spans="1:6" x14ac:dyDescent="0.15">
      <c r="A8656" s="87" t="s">
        <v>8827</v>
      </c>
      <c r="B8656" s="91" t="s">
        <v>41928</v>
      </c>
      <c r="C8656" s="91" t="s">
        <v>41929</v>
      </c>
      <c r="D8656" s="91" t="s">
        <v>41930</v>
      </c>
      <c r="E8656" s="62" t="s">
        <v>31671</v>
      </c>
      <c r="F8656" s="62" t="s">
        <v>15760</v>
      </c>
    </row>
    <row r="8657" spans="1:6" x14ac:dyDescent="0.15">
      <c r="A8657" s="87" t="s">
        <v>12214</v>
      </c>
      <c r="B8657" s="91" t="s">
        <v>41931</v>
      </c>
      <c r="C8657" s="91" t="s">
        <v>41932</v>
      </c>
      <c r="D8657" s="91" t="s">
        <v>41933</v>
      </c>
      <c r="E8657" s="62" t="s">
        <v>31671</v>
      </c>
      <c r="F8657" s="62" t="s">
        <v>15760</v>
      </c>
    </row>
    <row r="8658" spans="1:6" x14ac:dyDescent="0.15">
      <c r="A8658" s="87" t="s">
        <v>8435</v>
      </c>
      <c r="B8658" s="91" t="s">
        <v>41934</v>
      </c>
      <c r="C8658" s="91" t="s">
        <v>41935</v>
      </c>
      <c r="D8658" s="91" t="s">
        <v>41936</v>
      </c>
      <c r="E8658" s="62" t="s">
        <v>31671</v>
      </c>
      <c r="F8658" s="62" t="s">
        <v>15760</v>
      </c>
    </row>
    <row r="8659" spans="1:6" x14ac:dyDescent="0.15">
      <c r="A8659" s="87" t="s">
        <v>9085</v>
      </c>
      <c r="B8659" s="91" t="s">
        <v>41937</v>
      </c>
      <c r="C8659" s="91" t="s">
        <v>41938</v>
      </c>
      <c r="D8659" s="91" t="s">
        <v>41939</v>
      </c>
      <c r="E8659" s="62" t="s">
        <v>31671</v>
      </c>
      <c r="F8659" s="62" t="s">
        <v>15760</v>
      </c>
    </row>
    <row r="8660" spans="1:6" x14ac:dyDescent="0.15">
      <c r="A8660" s="87" t="s">
        <v>8369</v>
      </c>
      <c r="B8660" s="91" t="s">
        <v>41940</v>
      </c>
      <c r="C8660" s="91" t="s">
        <v>41941</v>
      </c>
      <c r="D8660" s="91" t="s">
        <v>41942</v>
      </c>
      <c r="E8660" s="62" t="s">
        <v>31671</v>
      </c>
      <c r="F8660" s="62" t="s">
        <v>15760</v>
      </c>
    </row>
    <row r="8661" spans="1:6" x14ac:dyDescent="0.15">
      <c r="A8661" s="87" t="s">
        <v>11733</v>
      </c>
      <c r="B8661" s="91" t="s">
        <v>41943</v>
      </c>
      <c r="C8661" s="91" t="s">
        <v>41944</v>
      </c>
      <c r="D8661" s="91" t="s">
        <v>41945</v>
      </c>
      <c r="E8661" s="62" t="s">
        <v>31671</v>
      </c>
      <c r="F8661" s="62" t="s">
        <v>15760</v>
      </c>
    </row>
    <row r="8662" spans="1:6" x14ac:dyDescent="0.15">
      <c r="A8662" s="87" t="s">
        <v>9277</v>
      </c>
      <c r="B8662" s="91" t="s">
        <v>41946</v>
      </c>
      <c r="C8662" s="91" t="s">
        <v>41947</v>
      </c>
      <c r="D8662" s="91" t="s">
        <v>41948</v>
      </c>
      <c r="E8662" s="62" t="s">
        <v>31671</v>
      </c>
      <c r="F8662" s="62" t="s">
        <v>15760</v>
      </c>
    </row>
    <row r="8663" spans="1:6" x14ac:dyDescent="0.15">
      <c r="A8663" s="87" t="s">
        <v>10891</v>
      </c>
      <c r="B8663" s="91" t="s">
        <v>41949</v>
      </c>
      <c r="C8663" s="91" t="s">
        <v>41950</v>
      </c>
      <c r="D8663" s="91" t="s">
        <v>41951</v>
      </c>
      <c r="E8663" s="62" t="s">
        <v>31671</v>
      </c>
      <c r="F8663" s="62" t="s">
        <v>15760</v>
      </c>
    </row>
    <row r="8664" spans="1:6" x14ac:dyDescent="0.15">
      <c r="A8664" s="87" t="s">
        <v>8683</v>
      </c>
      <c r="B8664" s="91" t="s">
        <v>41952</v>
      </c>
      <c r="C8664" s="91" t="s">
        <v>41953</v>
      </c>
      <c r="D8664" s="91" t="s">
        <v>41954</v>
      </c>
      <c r="E8664" s="62" t="s">
        <v>31671</v>
      </c>
      <c r="F8664" s="62" t="s">
        <v>15760</v>
      </c>
    </row>
    <row r="8665" spans="1:6" x14ac:dyDescent="0.15">
      <c r="A8665" s="87" t="s">
        <v>9178</v>
      </c>
      <c r="B8665" s="91" t="s">
        <v>41955</v>
      </c>
      <c r="C8665" s="91" t="s">
        <v>41956</v>
      </c>
      <c r="D8665" s="91" t="s">
        <v>41957</v>
      </c>
      <c r="E8665" s="62" t="s">
        <v>31671</v>
      </c>
      <c r="F8665" s="62" t="s">
        <v>15760</v>
      </c>
    </row>
    <row r="8666" spans="1:6" x14ac:dyDescent="0.15">
      <c r="A8666" s="87" t="s">
        <v>9199</v>
      </c>
      <c r="B8666" s="91" t="s">
        <v>41958</v>
      </c>
      <c r="C8666" s="91" t="s">
        <v>41959</v>
      </c>
      <c r="D8666" s="91" t="s">
        <v>41960</v>
      </c>
      <c r="E8666" s="62" t="s">
        <v>31671</v>
      </c>
      <c r="F8666" s="62" t="s">
        <v>15760</v>
      </c>
    </row>
    <row r="8667" spans="1:6" x14ac:dyDescent="0.15">
      <c r="A8667" s="87" t="s">
        <v>10711</v>
      </c>
      <c r="B8667" s="91" t="s">
        <v>41961</v>
      </c>
      <c r="C8667" s="91" t="s">
        <v>41962</v>
      </c>
      <c r="D8667" s="91" t="s">
        <v>41963</v>
      </c>
      <c r="E8667" s="62" t="s">
        <v>31671</v>
      </c>
      <c r="F8667" s="62" t="s">
        <v>15760</v>
      </c>
    </row>
    <row r="8668" spans="1:6" x14ac:dyDescent="0.15">
      <c r="A8668" s="87" t="s">
        <v>11664</v>
      </c>
      <c r="B8668" s="91" t="s">
        <v>41964</v>
      </c>
      <c r="C8668" s="91" t="s">
        <v>41965</v>
      </c>
      <c r="D8668" s="91" t="s">
        <v>41966</v>
      </c>
      <c r="E8668" s="62" t="s">
        <v>31671</v>
      </c>
      <c r="F8668" s="62" t="s">
        <v>15760</v>
      </c>
    </row>
    <row r="8669" spans="1:6" x14ac:dyDescent="0.15">
      <c r="A8669" s="87" t="s">
        <v>9723</v>
      </c>
      <c r="B8669" s="91" t="s">
        <v>41967</v>
      </c>
      <c r="C8669" s="91" t="s">
        <v>41968</v>
      </c>
      <c r="D8669" s="91" t="s">
        <v>41969</v>
      </c>
      <c r="E8669" s="62" t="s">
        <v>31671</v>
      </c>
      <c r="F8669" s="62" t="s">
        <v>15760</v>
      </c>
    </row>
    <row r="8670" spans="1:6" x14ac:dyDescent="0.15">
      <c r="A8670" s="87" t="s">
        <v>8944</v>
      </c>
      <c r="B8670" s="91" t="s">
        <v>41970</v>
      </c>
      <c r="C8670" s="91" t="s">
        <v>41971</v>
      </c>
      <c r="D8670" s="91" t="s">
        <v>41972</v>
      </c>
      <c r="E8670" s="62" t="s">
        <v>31671</v>
      </c>
      <c r="F8670" s="62" t="s">
        <v>15760</v>
      </c>
    </row>
    <row r="8671" spans="1:6" x14ac:dyDescent="0.15">
      <c r="A8671" s="87" t="s">
        <v>11823</v>
      </c>
      <c r="B8671" s="91" t="s">
        <v>41973</v>
      </c>
      <c r="C8671" s="91" t="s">
        <v>41974</v>
      </c>
      <c r="D8671" s="91" t="s">
        <v>41975</v>
      </c>
      <c r="E8671" s="62" t="s">
        <v>31671</v>
      </c>
      <c r="F8671" s="62" t="s">
        <v>15760</v>
      </c>
    </row>
    <row r="8672" spans="1:6" x14ac:dyDescent="0.15">
      <c r="A8672" s="87" t="s">
        <v>9759</v>
      </c>
      <c r="B8672" s="91" t="s">
        <v>41976</v>
      </c>
      <c r="C8672" s="91" t="s">
        <v>41977</v>
      </c>
      <c r="D8672" s="91" t="s">
        <v>41978</v>
      </c>
      <c r="E8672" s="62" t="s">
        <v>31671</v>
      </c>
      <c r="F8672" s="62" t="s">
        <v>15760</v>
      </c>
    </row>
    <row r="8673" spans="1:6" x14ac:dyDescent="0.15">
      <c r="A8673" s="87" t="s">
        <v>9262</v>
      </c>
      <c r="B8673" s="91" t="s">
        <v>41979</v>
      </c>
      <c r="C8673" s="91" t="s">
        <v>41980</v>
      </c>
      <c r="D8673" s="91" t="s">
        <v>41981</v>
      </c>
      <c r="E8673" s="62" t="s">
        <v>31671</v>
      </c>
      <c r="F8673" s="62" t="s">
        <v>15760</v>
      </c>
    </row>
    <row r="8674" spans="1:6" x14ac:dyDescent="0.15">
      <c r="A8674" s="87" t="s">
        <v>12175</v>
      </c>
      <c r="B8674" s="91" t="s">
        <v>41982</v>
      </c>
      <c r="C8674" s="91" t="s">
        <v>41983</v>
      </c>
      <c r="D8674" s="91" t="s">
        <v>41984</v>
      </c>
      <c r="E8674" s="62" t="s">
        <v>31671</v>
      </c>
      <c r="F8674" s="62" t="s">
        <v>15760</v>
      </c>
    </row>
    <row r="8675" spans="1:6" x14ac:dyDescent="0.15">
      <c r="A8675" s="87" t="s">
        <v>10148</v>
      </c>
      <c r="B8675" s="91" t="s">
        <v>41985</v>
      </c>
      <c r="C8675" s="91" t="s">
        <v>41986</v>
      </c>
      <c r="D8675" s="91" t="s">
        <v>41987</v>
      </c>
      <c r="E8675" s="62" t="s">
        <v>31671</v>
      </c>
      <c r="F8675" s="62" t="s">
        <v>15760</v>
      </c>
    </row>
    <row r="8676" spans="1:6" x14ac:dyDescent="0.15">
      <c r="A8676" s="87" t="s">
        <v>12202</v>
      </c>
      <c r="B8676" s="91" t="s">
        <v>41988</v>
      </c>
      <c r="C8676" s="91" t="s">
        <v>41989</v>
      </c>
      <c r="D8676" s="91" t="s">
        <v>41990</v>
      </c>
      <c r="E8676" s="62" t="s">
        <v>31671</v>
      </c>
      <c r="F8676" s="62" t="s">
        <v>15760</v>
      </c>
    </row>
    <row r="8677" spans="1:6" x14ac:dyDescent="0.15">
      <c r="A8677" s="87" t="s">
        <v>10253</v>
      </c>
      <c r="B8677" s="91" t="s">
        <v>41991</v>
      </c>
      <c r="C8677" s="91" t="s">
        <v>41992</v>
      </c>
      <c r="D8677" s="91" t="s">
        <v>41993</v>
      </c>
      <c r="E8677" s="62" t="s">
        <v>31671</v>
      </c>
      <c r="F8677" s="62" t="s">
        <v>15760</v>
      </c>
    </row>
    <row r="8678" spans="1:6" x14ac:dyDescent="0.15">
      <c r="A8678" s="87" t="s">
        <v>12149</v>
      </c>
      <c r="B8678" s="91" t="s">
        <v>41994</v>
      </c>
      <c r="C8678" s="91" t="s">
        <v>41995</v>
      </c>
      <c r="D8678" s="91" t="s">
        <v>41996</v>
      </c>
      <c r="E8678" s="62" t="s">
        <v>31671</v>
      </c>
      <c r="F8678" s="62" t="s">
        <v>15760</v>
      </c>
    </row>
    <row r="8679" spans="1:6" x14ac:dyDescent="0.15">
      <c r="A8679" s="87" t="s">
        <v>9025</v>
      </c>
      <c r="B8679" s="91" t="s">
        <v>41997</v>
      </c>
      <c r="C8679" s="91" t="s">
        <v>41998</v>
      </c>
      <c r="D8679" s="91" t="s">
        <v>41999</v>
      </c>
      <c r="E8679" s="62" t="s">
        <v>31671</v>
      </c>
      <c r="F8679" s="62" t="s">
        <v>15760</v>
      </c>
    </row>
    <row r="8680" spans="1:6" x14ac:dyDescent="0.15">
      <c r="A8680" s="87" t="s">
        <v>9169</v>
      </c>
      <c r="B8680" s="91" t="s">
        <v>42000</v>
      </c>
      <c r="C8680" s="91" t="s">
        <v>42001</v>
      </c>
      <c r="D8680" s="91" t="s">
        <v>42002</v>
      </c>
      <c r="E8680" s="62" t="s">
        <v>31671</v>
      </c>
      <c r="F8680" s="62" t="s">
        <v>15760</v>
      </c>
    </row>
    <row r="8681" spans="1:6" x14ac:dyDescent="0.15">
      <c r="A8681" s="87" t="s">
        <v>11781</v>
      </c>
      <c r="B8681" s="91" t="s">
        <v>42003</v>
      </c>
      <c r="C8681" s="91" t="s">
        <v>42004</v>
      </c>
      <c r="D8681" s="91" t="s">
        <v>42005</v>
      </c>
      <c r="E8681" s="62" t="s">
        <v>31671</v>
      </c>
      <c r="F8681" s="62" t="s">
        <v>15760</v>
      </c>
    </row>
    <row r="8682" spans="1:6" x14ac:dyDescent="0.15">
      <c r="A8682" s="87" t="s">
        <v>11940</v>
      </c>
      <c r="B8682" s="91" t="s">
        <v>42006</v>
      </c>
      <c r="C8682" s="91" t="s">
        <v>42007</v>
      </c>
      <c r="D8682" s="91" t="s">
        <v>42008</v>
      </c>
      <c r="E8682" s="62" t="s">
        <v>31671</v>
      </c>
      <c r="F8682" s="62" t="s">
        <v>15760</v>
      </c>
    </row>
    <row r="8683" spans="1:6" x14ac:dyDescent="0.15">
      <c r="A8683" s="87" t="s">
        <v>9441</v>
      </c>
      <c r="B8683" s="91" t="s">
        <v>42009</v>
      </c>
      <c r="C8683" s="91" t="s">
        <v>42010</v>
      </c>
      <c r="D8683" s="91" t="s">
        <v>42011</v>
      </c>
      <c r="E8683" s="62" t="s">
        <v>31671</v>
      </c>
      <c r="F8683" s="62" t="s">
        <v>15760</v>
      </c>
    </row>
    <row r="8684" spans="1:6" x14ac:dyDescent="0.15">
      <c r="A8684" s="87" t="s">
        <v>8531</v>
      </c>
      <c r="B8684" s="91" t="s">
        <v>42012</v>
      </c>
      <c r="C8684" s="91" t="s">
        <v>42013</v>
      </c>
      <c r="D8684" s="91" t="s">
        <v>42014</v>
      </c>
      <c r="E8684" s="62" t="s">
        <v>31671</v>
      </c>
      <c r="F8684" s="62" t="s">
        <v>15760</v>
      </c>
    </row>
    <row r="8685" spans="1:6" x14ac:dyDescent="0.15">
      <c r="A8685" s="87" t="s">
        <v>11443</v>
      </c>
      <c r="B8685" s="91" t="s">
        <v>42015</v>
      </c>
      <c r="C8685" s="91" t="s">
        <v>42016</v>
      </c>
      <c r="D8685" s="91" t="s">
        <v>42017</v>
      </c>
      <c r="E8685" s="62" t="s">
        <v>31671</v>
      </c>
      <c r="F8685" s="62" t="s">
        <v>15760</v>
      </c>
    </row>
    <row r="8686" spans="1:6" x14ac:dyDescent="0.15">
      <c r="A8686" s="87" t="s">
        <v>11473</v>
      </c>
      <c r="B8686" s="91" t="s">
        <v>42018</v>
      </c>
      <c r="C8686" s="91" t="s">
        <v>42019</v>
      </c>
      <c r="D8686" s="91" t="s">
        <v>42020</v>
      </c>
      <c r="E8686" s="62" t="s">
        <v>31671</v>
      </c>
      <c r="F8686" s="62" t="s">
        <v>15760</v>
      </c>
    </row>
    <row r="8687" spans="1:6" x14ac:dyDescent="0.15">
      <c r="A8687" s="87" t="s">
        <v>9298</v>
      </c>
      <c r="B8687" s="91" t="s">
        <v>42021</v>
      </c>
      <c r="C8687" s="91" t="s">
        <v>42022</v>
      </c>
      <c r="D8687" s="91" t="s">
        <v>42023</v>
      </c>
      <c r="E8687" s="62" t="s">
        <v>31671</v>
      </c>
      <c r="F8687" s="62" t="s">
        <v>15760</v>
      </c>
    </row>
    <row r="8688" spans="1:6" x14ac:dyDescent="0.15">
      <c r="A8688" s="87" t="s">
        <v>8306</v>
      </c>
      <c r="B8688" s="91" t="s">
        <v>42024</v>
      </c>
      <c r="C8688" s="91" t="s">
        <v>42025</v>
      </c>
      <c r="D8688" s="91" t="s">
        <v>42026</v>
      </c>
      <c r="E8688" s="62" t="s">
        <v>31671</v>
      </c>
      <c r="F8688" s="62" t="s">
        <v>15760</v>
      </c>
    </row>
    <row r="8689" spans="1:6" x14ac:dyDescent="0.15">
      <c r="A8689" s="87" t="s">
        <v>9304</v>
      </c>
      <c r="B8689" s="91" t="s">
        <v>42027</v>
      </c>
      <c r="C8689" s="91" t="s">
        <v>42028</v>
      </c>
      <c r="D8689" s="91" t="s">
        <v>42029</v>
      </c>
      <c r="E8689" s="62" t="s">
        <v>31671</v>
      </c>
      <c r="F8689" s="62" t="s">
        <v>15760</v>
      </c>
    </row>
    <row r="8690" spans="1:6" x14ac:dyDescent="0.15">
      <c r="A8690" s="87" t="s">
        <v>9786</v>
      </c>
      <c r="B8690" s="91" t="s">
        <v>42030</v>
      </c>
      <c r="C8690" s="91" t="s">
        <v>42031</v>
      </c>
      <c r="D8690" s="91" t="s">
        <v>42032</v>
      </c>
      <c r="E8690" s="62" t="s">
        <v>31671</v>
      </c>
      <c r="F8690" s="62" t="s">
        <v>15760</v>
      </c>
    </row>
    <row r="8691" spans="1:6" x14ac:dyDescent="0.15">
      <c r="A8691" s="87" t="s">
        <v>11120</v>
      </c>
      <c r="B8691" s="91" t="s">
        <v>42033</v>
      </c>
      <c r="C8691" s="91" t="s">
        <v>42034</v>
      </c>
      <c r="D8691" s="91" t="s">
        <v>42035</v>
      </c>
      <c r="E8691" s="62" t="s">
        <v>31671</v>
      </c>
      <c r="F8691" s="62" t="s">
        <v>15760</v>
      </c>
    </row>
    <row r="8692" spans="1:6" x14ac:dyDescent="0.15">
      <c r="A8692" s="87" t="s">
        <v>9121</v>
      </c>
      <c r="B8692" s="91" t="s">
        <v>42036</v>
      </c>
      <c r="C8692" s="91" t="s">
        <v>42037</v>
      </c>
      <c r="D8692" s="91" t="s">
        <v>42038</v>
      </c>
      <c r="E8692" s="62" t="s">
        <v>31671</v>
      </c>
      <c r="F8692" s="62" t="s">
        <v>15760</v>
      </c>
    </row>
    <row r="8693" spans="1:6" x14ac:dyDescent="0.15">
      <c r="A8693" s="87" t="s">
        <v>10166</v>
      </c>
      <c r="B8693" s="91" t="s">
        <v>42039</v>
      </c>
      <c r="C8693" s="91" t="s">
        <v>42040</v>
      </c>
      <c r="D8693" s="91" t="s">
        <v>42041</v>
      </c>
      <c r="E8693" s="62" t="s">
        <v>31671</v>
      </c>
      <c r="F8693" s="62" t="s">
        <v>15760</v>
      </c>
    </row>
    <row r="8694" spans="1:6" x14ac:dyDescent="0.15">
      <c r="A8694" s="87" t="s">
        <v>11916</v>
      </c>
      <c r="B8694" s="91" t="s">
        <v>42042</v>
      </c>
      <c r="C8694" s="91" t="s">
        <v>42043</v>
      </c>
      <c r="D8694" s="91" t="s">
        <v>42044</v>
      </c>
      <c r="E8694" s="62" t="s">
        <v>31671</v>
      </c>
      <c r="F8694" s="62" t="s">
        <v>15760</v>
      </c>
    </row>
    <row r="8695" spans="1:6" x14ac:dyDescent="0.15">
      <c r="A8695" s="87" t="s">
        <v>11850</v>
      </c>
      <c r="B8695" s="91" t="s">
        <v>42045</v>
      </c>
      <c r="C8695" s="91" t="s">
        <v>42046</v>
      </c>
      <c r="D8695" s="91" t="s">
        <v>42047</v>
      </c>
      <c r="E8695" s="62" t="s">
        <v>31671</v>
      </c>
      <c r="F8695" s="62" t="s">
        <v>15760</v>
      </c>
    </row>
    <row r="8696" spans="1:6" x14ac:dyDescent="0.15">
      <c r="A8696" s="87" t="s">
        <v>10434</v>
      </c>
      <c r="B8696" s="91" t="s">
        <v>42048</v>
      </c>
      <c r="C8696" s="91" t="s">
        <v>42049</v>
      </c>
      <c r="D8696" s="91" t="s">
        <v>42050</v>
      </c>
      <c r="E8696" s="62" t="s">
        <v>31671</v>
      </c>
      <c r="F8696" s="62" t="s">
        <v>15760</v>
      </c>
    </row>
    <row r="8697" spans="1:6" x14ac:dyDescent="0.15">
      <c r="A8697" s="87" t="s">
        <v>11330</v>
      </c>
      <c r="B8697" s="91" t="s">
        <v>42051</v>
      </c>
      <c r="C8697" s="91" t="s">
        <v>42052</v>
      </c>
      <c r="D8697" s="91" t="s">
        <v>42053</v>
      </c>
      <c r="E8697" s="62" t="s">
        <v>31671</v>
      </c>
      <c r="F8697" s="62" t="s">
        <v>15760</v>
      </c>
    </row>
    <row r="8698" spans="1:6" x14ac:dyDescent="0.15">
      <c r="A8698" s="87" t="s">
        <v>9615</v>
      </c>
      <c r="B8698" s="91" t="s">
        <v>42054</v>
      </c>
      <c r="C8698" s="91" t="s">
        <v>42055</v>
      </c>
      <c r="D8698" s="91" t="s">
        <v>42056</v>
      </c>
      <c r="E8698" s="62" t="s">
        <v>31671</v>
      </c>
      <c r="F8698" s="62" t="s">
        <v>15760</v>
      </c>
    </row>
    <row r="8699" spans="1:6" x14ac:dyDescent="0.15">
      <c r="A8699" s="87" t="s">
        <v>8516</v>
      </c>
      <c r="B8699" s="91" t="s">
        <v>42057</v>
      </c>
      <c r="C8699" s="91" t="s">
        <v>42058</v>
      </c>
      <c r="D8699" s="91" t="s">
        <v>42059</v>
      </c>
      <c r="E8699" s="62" t="s">
        <v>31671</v>
      </c>
      <c r="F8699" s="62" t="s">
        <v>15760</v>
      </c>
    </row>
    <row r="8700" spans="1:6" x14ac:dyDescent="0.15">
      <c r="A8700" s="87" t="s">
        <v>12080</v>
      </c>
      <c r="B8700" s="91" t="s">
        <v>42060</v>
      </c>
      <c r="C8700" s="91" t="s">
        <v>42061</v>
      </c>
      <c r="D8700" s="91" t="s">
        <v>42062</v>
      </c>
      <c r="E8700" s="62" t="s">
        <v>31671</v>
      </c>
      <c r="F8700" s="62" t="s">
        <v>15760</v>
      </c>
    </row>
    <row r="8701" spans="1:6" x14ac:dyDescent="0.15">
      <c r="A8701" s="87" t="s">
        <v>8746</v>
      </c>
      <c r="B8701" s="91" t="s">
        <v>42063</v>
      </c>
      <c r="C8701" s="91" t="s">
        <v>42064</v>
      </c>
      <c r="D8701" s="91" t="s">
        <v>42065</v>
      </c>
      <c r="E8701" s="62" t="s">
        <v>31671</v>
      </c>
      <c r="F8701" s="62" t="s">
        <v>15760</v>
      </c>
    </row>
    <row r="8702" spans="1:6" x14ac:dyDescent="0.15">
      <c r="A8702" s="87" t="s">
        <v>9289</v>
      </c>
      <c r="B8702" s="91" t="s">
        <v>42066</v>
      </c>
      <c r="C8702" s="91" t="s">
        <v>42067</v>
      </c>
      <c r="D8702" s="91" t="s">
        <v>42068</v>
      </c>
      <c r="E8702" s="62" t="s">
        <v>31671</v>
      </c>
      <c r="F8702" s="62" t="s">
        <v>15760</v>
      </c>
    </row>
    <row r="8703" spans="1:6" x14ac:dyDescent="0.15">
      <c r="A8703" s="87" t="s">
        <v>11883</v>
      </c>
      <c r="B8703" s="91" t="s">
        <v>42069</v>
      </c>
      <c r="C8703" s="91" t="s">
        <v>42070</v>
      </c>
      <c r="D8703" s="91" t="s">
        <v>42071</v>
      </c>
      <c r="E8703" s="62" t="s">
        <v>31671</v>
      </c>
      <c r="F8703" s="62" t="s">
        <v>15760</v>
      </c>
    </row>
    <row r="8704" spans="1:6" x14ac:dyDescent="0.15">
      <c r="A8704" s="87" t="s">
        <v>10590</v>
      </c>
      <c r="B8704" s="91" t="s">
        <v>42072</v>
      </c>
      <c r="C8704" s="91" t="s">
        <v>42073</v>
      </c>
      <c r="D8704" s="91" t="s">
        <v>42074</v>
      </c>
      <c r="E8704" s="62" t="s">
        <v>31671</v>
      </c>
      <c r="F8704" s="62" t="s">
        <v>15760</v>
      </c>
    </row>
    <row r="8705" spans="1:6" x14ac:dyDescent="0.15">
      <c r="A8705" s="87" t="s">
        <v>8534</v>
      </c>
      <c r="B8705" s="91" t="s">
        <v>42075</v>
      </c>
      <c r="C8705" s="91" t="s">
        <v>42076</v>
      </c>
      <c r="D8705" s="91" t="s">
        <v>42077</v>
      </c>
      <c r="E8705" s="62" t="s">
        <v>31671</v>
      </c>
      <c r="F8705" s="62" t="s">
        <v>15760</v>
      </c>
    </row>
    <row r="8706" spans="1:6" x14ac:dyDescent="0.15">
      <c r="A8706" s="87" t="s">
        <v>12023</v>
      </c>
      <c r="B8706" s="91" t="s">
        <v>42078</v>
      </c>
      <c r="C8706" s="91" t="s">
        <v>42079</v>
      </c>
      <c r="D8706" s="91" t="s">
        <v>42080</v>
      </c>
      <c r="E8706" s="62" t="s">
        <v>31671</v>
      </c>
      <c r="F8706" s="62" t="s">
        <v>15760</v>
      </c>
    </row>
    <row r="8707" spans="1:6" x14ac:dyDescent="0.15">
      <c r="A8707" s="87" t="s">
        <v>8558</v>
      </c>
      <c r="B8707" s="91" t="s">
        <v>42081</v>
      </c>
      <c r="C8707" s="91" t="s">
        <v>42082</v>
      </c>
      <c r="D8707" s="91" t="s">
        <v>42083</v>
      </c>
      <c r="E8707" s="62" t="s">
        <v>31671</v>
      </c>
      <c r="F8707" s="62" t="s">
        <v>15760</v>
      </c>
    </row>
    <row r="8708" spans="1:6" x14ac:dyDescent="0.15">
      <c r="A8708" s="87" t="s">
        <v>12379</v>
      </c>
      <c r="B8708" s="91" t="s">
        <v>42084</v>
      </c>
      <c r="C8708" s="91" t="s">
        <v>42085</v>
      </c>
      <c r="D8708" s="91" t="s">
        <v>42086</v>
      </c>
      <c r="E8708" s="62" t="s">
        <v>31671</v>
      </c>
      <c r="F8708" s="62" t="s">
        <v>15760</v>
      </c>
    </row>
    <row r="8709" spans="1:6" x14ac:dyDescent="0.15">
      <c r="A8709" s="87" t="s">
        <v>8600</v>
      </c>
      <c r="B8709" s="91" t="s">
        <v>42087</v>
      </c>
      <c r="C8709" s="91" t="s">
        <v>42088</v>
      </c>
      <c r="D8709" s="91" t="s">
        <v>42089</v>
      </c>
      <c r="E8709" s="62" t="s">
        <v>31671</v>
      </c>
      <c r="F8709" s="62" t="s">
        <v>15760</v>
      </c>
    </row>
    <row r="8710" spans="1:6" x14ac:dyDescent="0.15">
      <c r="A8710" s="87" t="s">
        <v>8824</v>
      </c>
      <c r="B8710" s="91" t="s">
        <v>42090</v>
      </c>
      <c r="C8710" s="91" t="s">
        <v>42091</v>
      </c>
      <c r="D8710" s="91" t="s">
        <v>42092</v>
      </c>
      <c r="E8710" s="62" t="s">
        <v>31671</v>
      </c>
      <c r="F8710" s="62" t="s">
        <v>15760</v>
      </c>
    </row>
    <row r="8711" spans="1:6" x14ac:dyDescent="0.15">
      <c r="A8711" s="87" t="s">
        <v>8537</v>
      </c>
      <c r="B8711" s="91" t="s">
        <v>42093</v>
      </c>
      <c r="C8711" s="91" t="s">
        <v>42094</v>
      </c>
      <c r="D8711" s="91" t="s">
        <v>42095</v>
      </c>
      <c r="E8711" s="62" t="s">
        <v>31671</v>
      </c>
      <c r="F8711" s="62" t="s">
        <v>15760</v>
      </c>
    </row>
    <row r="8712" spans="1:6" x14ac:dyDescent="0.15">
      <c r="A8712" s="87" t="s">
        <v>10005</v>
      </c>
      <c r="B8712" s="91" t="s">
        <v>42096</v>
      </c>
      <c r="C8712" s="91" t="s">
        <v>42097</v>
      </c>
      <c r="D8712" s="91" t="s">
        <v>42098</v>
      </c>
      <c r="E8712" s="62" t="s">
        <v>31671</v>
      </c>
      <c r="F8712" s="62" t="s">
        <v>15760</v>
      </c>
    </row>
    <row r="8713" spans="1:6" x14ac:dyDescent="0.15">
      <c r="A8713" s="87" t="s">
        <v>12364</v>
      </c>
      <c r="B8713" s="91" t="s">
        <v>42099</v>
      </c>
      <c r="C8713" s="91" t="s">
        <v>42100</v>
      </c>
      <c r="D8713" s="91" t="s">
        <v>42101</v>
      </c>
      <c r="E8713" s="62" t="s">
        <v>31671</v>
      </c>
      <c r="F8713" s="62" t="s">
        <v>15760</v>
      </c>
    </row>
    <row r="8714" spans="1:6" x14ac:dyDescent="0.15">
      <c r="A8714" s="87" t="s">
        <v>12146</v>
      </c>
      <c r="B8714" s="91" t="s">
        <v>42102</v>
      </c>
      <c r="C8714" s="91" t="s">
        <v>42103</v>
      </c>
      <c r="D8714" s="91" t="s">
        <v>42104</v>
      </c>
      <c r="E8714" s="62" t="s">
        <v>31671</v>
      </c>
      <c r="F8714" s="62" t="s">
        <v>15760</v>
      </c>
    </row>
    <row r="8715" spans="1:6" x14ac:dyDescent="0.15">
      <c r="A8715" s="87" t="s">
        <v>9109</v>
      </c>
      <c r="B8715" s="91" t="s">
        <v>42105</v>
      </c>
      <c r="C8715" s="91" t="s">
        <v>42106</v>
      </c>
      <c r="D8715" s="91" t="s">
        <v>42107</v>
      </c>
      <c r="E8715" s="62" t="s">
        <v>31671</v>
      </c>
      <c r="F8715" s="62" t="s">
        <v>15760</v>
      </c>
    </row>
    <row r="8716" spans="1:6" x14ac:dyDescent="0.15">
      <c r="A8716" s="87" t="s">
        <v>12481</v>
      </c>
      <c r="B8716" s="91" t="s">
        <v>42108</v>
      </c>
      <c r="C8716" s="91" t="s">
        <v>42109</v>
      </c>
      <c r="D8716" s="91" t="s">
        <v>42110</v>
      </c>
      <c r="E8716" s="62" t="s">
        <v>31671</v>
      </c>
      <c r="F8716" s="62" t="s">
        <v>15760</v>
      </c>
    </row>
    <row r="8717" spans="1:6" x14ac:dyDescent="0.15">
      <c r="A8717" s="87" t="s">
        <v>12271</v>
      </c>
      <c r="B8717" s="91" t="s">
        <v>42111</v>
      </c>
      <c r="C8717" s="91" t="s">
        <v>42112</v>
      </c>
      <c r="D8717" s="91" t="s">
        <v>42113</v>
      </c>
      <c r="E8717" s="62" t="s">
        <v>31671</v>
      </c>
      <c r="F8717" s="62" t="s">
        <v>15760</v>
      </c>
    </row>
    <row r="8718" spans="1:6" x14ac:dyDescent="0.15">
      <c r="A8718" s="87" t="s">
        <v>10792</v>
      </c>
      <c r="B8718" s="91" t="s">
        <v>42114</v>
      </c>
      <c r="C8718" s="91" t="s">
        <v>42115</v>
      </c>
      <c r="D8718" s="91" t="s">
        <v>42116</v>
      </c>
      <c r="E8718" s="62" t="s">
        <v>31671</v>
      </c>
      <c r="F8718" s="62" t="s">
        <v>15760</v>
      </c>
    </row>
    <row r="8719" spans="1:6" x14ac:dyDescent="0.15">
      <c r="A8719" s="87" t="s">
        <v>8567</v>
      </c>
      <c r="B8719" s="91" t="s">
        <v>42117</v>
      </c>
      <c r="C8719" s="91" t="s">
        <v>42118</v>
      </c>
      <c r="D8719" s="91" t="s">
        <v>42119</v>
      </c>
      <c r="E8719" s="62" t="s">
        <v>31671</v>
      </c>
      <c r="F8719" s="62" t="s">
        <v>15760</v>
      </c>
    </row>
    <row r="8720" spans="1:6" x14ac:dyDescent="0.15">
      <c r="A8720" s="87" t="s">
        <v>9193</v>
      </c>
      <c r="B8720" s="91" t="s">
        <v>42120</v>
      </c>
      <c r="C8720" s="91" t="s">
        <v>42121</v>
      </c>
      <c r="D8720" s="91" t="s">
        <v>42122</v>
      </c>
      <c r="E8720" s="62" t="s">
        <v>31671</v>
      </c>
      <c r="F8720" s="62" t="s">
        <v>15760</v>
      </c>
    </row>
    <row r="8721" spans="1:6" x14ac:dyDescent="0.15">
      <c r="A8721" s="87" t="s">
        <v>12460</v>
      </c>
      <c r="B8721" s="91" t="s">
        <v>42123</v>
      </c>
      <c r="C8721" s="91" t="s">
        <v>42124</v>
      </c>
      <c r="D8721" s="91" t="s">
        <v>42125</v>
      </c>
      <c r="E8721" s="62" t="s">
        <v>31671</v>
      </c>
      <c r="F8721" s="62" t="s">
        <v>15760</v>
      </c>
    </row>
    <row r="8722" spans="1:6" x14ac:dyDescent="0.15">
      <c r="A8722" s="87" t="s">
        <v>12041</v>
      </c>
      <c r="B8722" s="91" t="s">
        <v>42126</v>
      </c>
      <c r="C8722" s="91" t="s">
        <v>42127</v>
      </c>
      <c r="D8722" s="91" t="s">
        <v>42128</v>
      </c>
      <c r="E8722" s="62" t="s">
        <v>31671</v>
      </c>
      <c r="F8722" s="62" t="s">
        <v>15760</v>
      </c>
    </row>
    <row r="8723" spans="1:6" x14ac:dyDescent="0.15">
      <c r="A8723" s="87" t="s">
        <v>10888</v>
      </c>
      <c r="B8723" s="91" t="s">
        <v>42129</v>
      </c>
      <c r="C8723" s="91" t="s">
        <v>42130</v>
      </c>
      <c r="D8723" s="91" t="s">
        <v>42131</v>
      </c>
      <c r="E8723" s="62" t="s">
        <v>31671</v>
      </c>
      <c r="F8723" s="62" t="s">
        <v>15760</v>
      </c>
    </row>
    <row r="8724" spans="1:6" x14ac:dyDescent="0.15">
      <c r="A8724" s="87" t="s">
        <v>8692</v>
      </c>
      <c r="B8724" s="91" t="s">
        <v>42132</v>
      </c>
      <c r="C8724" s="91" t="s">
        <v>42133</v>
      </c>
      <c r="D8724" s="91" t="s">
        <v>42134</v>
      </c>
      <c r="E8724" s="62" t="s">
        <v>31671</v>
      </c>
      <c r="F8724" s="62" t="s">
        <v>15760</v>
      </c>
    </row>
    <row r="8725" spans="1:6" x14ac:dyDescent="0.15">
      <c r="A8725" s="87" t="s">
        <v>9474</v>
      </c>
      <c r="B8725" s="91" t="s">
        <v>42135</v>
      </c>
      <c r="C8725" s="91" t="s">
        <v>42136</v>
      </c>
      <c r="D8725" s="91" t="s">
        <v>42137</v>
      </c>
      <c r="E8725" s="62" t="s">
        <v>31671</v>
      </c>
      <c r="F8725" s="62" t="s">
        <v>15760</v>
      </c>
    </row>
    <row r="8726" spans="1:6" x14ac:dyDescent="0.15">
      <c r="A8726" s="87" t="s">
        <v>11954</v>
      </c>
      <c r="B8726" s="91" t="s">
        <v>42138</v>
      </c>
      <c r="C8726" s="91" t="s">
        <v>42139</v>
      </c>
      <c r="D8726" s="91" t="s">
        <v>42140</v>
      </c>
      <c r="E8726" s="62" t="s">
        <v>31671</v>
      </c>
      <c r="F8726" s="62" t="s">
        <v>15760</v>
      </c>
    </row>
    <row r="8727" spans="1:6" x14ac:dyDescent="0.15">
      <c r="A8727" s="87" t="s">
        <v>9016</v>
      </c>
      <c r="B8727" s="91" t="s">
        <v>42141</v>
      </c>
      <c r="C8727" s="91" t="s">
        <v>42142</v>
      </c>
      <c r="D8727" s="91" t="s">
        <v>42143</v>
      </c>
      <c r="E8727" s="62" t="s">
        <v>31671</v>
      </c>
      <c r="F8727" s="62" t="s">
        <v>15760</v>
      </c>
    </row>
    <row r="8728" spans="1:6" x14ac:dyDescent="0.15">
      <c r="A8728" s="87" t="s">
        <v>10699</v>
      </c>
      <c r="B8728" s="91" t="s">
        <v>42144</v>
      </c>
      <c r="C8728" s="91" t="s">
        <v>42145</v>
      </c>
      <c r="D8728" s="91" t="s">
        <v>42146</v>
      </c>
      <c r="E8728" s="62" t="s">
        <v>31671</v>
      </c>
      <c r="F8728" s="62" t="s">
        <v>15760</v>
      </c>
    </row>
    <row r="8729" spans="1:6" x14ac:dyDescent="0.15">
      <c r="A8729" s="87" t="s">
        <v>9882</v>
      </c>
      <c r="B8729" s="91" t="s">
        <v>42147</v>
      </c>
      <c r="C8729" s="91" t="s">
        <v>42148</v>
      </c>
      <c r="D8729" s="91" t="s">
        <v>42149</v>
      </c>
      <c r="E8729" s="62" t="s">
        <v>31671</v>
      </c>
      <c r="F8729" s="62" t="s">
        <v>15760</v>
      </c>
    </row>
    <row r="8730" spans="1:6" x14ac:dyDescent="0.15">
      <c r="A8730" s="87" t="s">
        <v>12181</v>
      </c>
      <c r="B8730" s="91" t="s">
        <v>42150</v>
      </c>
      <c r="C8730" s="91" t="s">
        <v>42151</v>
      </c>
      <c r="D8730" s="91" t="s">
        <v>42152</v>
      </c>
      <c r="E8730" s="62" t="s">
        <v>31671</v>
      </c>
      <c r="F8730" s="62" t="s">
        <v>15760</v>
      </c>
    </row>
    <row r="8731" spans="1:6" x14ac:dyDescent="0.15">
      <c r="A8731" s="87" t="s">
        <v>12253</v>
      </c>
      <c r="B8731" s="91" t="s">
        <v>42153</v>
      </c>
      <c r="C8731" s="91" t="s">
        <v>42154</v>
      </c>
      <c r="D8731" s="91" t="s">
        <v>42155</v>
      </c>
      <c r="E8731" s="62" t="s">
        <v>31671</v>
      </c>
      <c r="F8731" s="62" t="s">
        <v>15760</v>
      </c>
    </row>
    <row r="8732" spans="1:6" x14ac:dyDescent="0.15">
      <c r="A8732" s="87" t="s">
        <v>11646</v>
      </c>
      <c r="B8732" s="91" t="s">
        <v>42156</v>
      </c>
      <c r="C8732" s="91" t="s">
        <v>42157</v>
      </c>
      <c r="D8732" s="91" t="s">
        <v>42158</v>
      </c>
      <c r="E8732" s="62" t="s">
        <v>31671</v>
      </c>
      <c r="F8732" s="62" t="s">
        <v>15760</v>
      </c>
    </row>
    <row r="8733" spans="1:6" x14ac:dyDescent="0.15">
      <c r="A8733" s="87" t="s">
        <v>10262</v>
      </c>
      <c r="B8733" s="91" t="s">
        <v>42159</v>
      </c>
      <c r="C8733" s="91" t="s">
        <v>42160</v>
      </c>
      <c r="D8733" s="91" t="s">
        <v>42161</v>
      </c>
      <c r="E8733" s="62" t="s">
        <v>31671</v>
      </c>
      <c r="F8733" s="62" t="s">
        <v>15760</v>
      </c>
    </row>
    <row r="8734" spans="1:6" x14ac:dyDescent="0.15">
      <c r="A8734" s="87" t="s">
        <v>10738</v>
      </c>
      <c r="B8734" s="91" t="s">
        <v>42162</v>
      </c>
      <c r="C8734" s="91" t="s">
        <v>42163</v>
      </c>
      <c r="D8734" s="91" t="s">
        <v>42164</v>
      </c>
      <c r="E8734" s="62" t="s">
        <v>31671</v>
      </c>
      <c r="F8734" s="62" t="s">
        <v>15760</v>
      </c>
    </row>
    <row r="8735" spans="1:6" x14ac:dyDescent="0.15">
      <c r="A8735" s="87" t="s">
        <v>8806</v>
      </c>
      <c r="B8735" s="91" t="s">
        <v>42165</v>
      </c>
      <c r="C8735" s="91" t="s">
        <v>42166</v>
      </c>
      <c r="D8735" s="91" t="s">
        <v>42167</v>
      </c>
      <c r="E8735" s="62" t="s">
        <v>31671</v>
      </c>
      <c r="F8735" s="62" t="s">
        <v>15760</v>
      </c>
    </row>
    <row r="8736" spans="1:6" x14ac:dyDescent="0.15">
      <c r="A8736" s="87" t="s">
        <v>10220</v>
      </c>
      <c r="B8736" s="91" t="s">
        <v>42168</v>
      </c>
      <c r="C8736" s="91" t="s">
        <v>42169</v>
      </c>
      <c r="D8736" s="91" t="s">
        <v>42170</v>
      </c>
      <c r="E8736" s="62" t="s">
        <v>31671</v>
      </c>
      <c r="F8736" s="62" t="s">
        <v>15760</v>
      </c>
    </row>
    <row r="8737" spans="1:6" x14ac:dyDescent="0.15">
      <c r="A8737" s="87" t="s">
        <v>9064</v>
      </c>
      <c r="B8737" s="91" t="s">
        <v>42171</v>
      </c>
      <c r="C8737" s="91" t="s">
        <v>42172</v>
      </c>
      <c r="D8737" s="91" t="s">
        <v>42173</v>
      </c>
      <c r="E8737" s="62" t="s">
        <v>31671</v>
      </c>
      <c r="F8737" s="62" t="s">
        <v>15760</v>
      </c>
    </row>
    <row r="8738" spans="1:6" x14ac:dyDescent="0.15">
      <c r="A8738" s="87" t="s">
        <v>8288</v>
      </c>
      <c r="B8738" s="91" t="s">
        <v>42174</v>
      </c>
      <c r="C8738" s="91" t="s">
        <v>42175</v>
      </c>
      <c r="D8738" s="91" t="s">
        <v>42176</v>
      </c>
      <c r="E8738" s="62" t="s">
        <v>31671</v>
      </c>
      <c r="F8738" s="62" t="s">
        <v>15760</v>
      </c>
    </row>
    <row r="8739" spans="1:6" x14ac:dyDescent="0.15">
      <c r="A8739" s="87" t="s">
        <v>8351</v>
      </c>
      <c r="B8739" s="91" t="s">
        <v>42177</v>
      </c>
      <c r="C8739" s="91" t="s">
        <v>42178</v>
      </c>
      <c r="D8739" s="91" t="s">
        <v>42179</v>
      </c>
      <c r="E8739" s="62" t="s">
        <v>31671</v>
      </c>
      <c r="F8739" s="62" t="s">
        <v>15760</v>
      </c>
    </row>
    <row r="8740" spans="1:6" x14ac:dyDescent="0.15">
      <c r="A8740" s="87" t="s">
        <v>9555</v>
      </c>
      <c r="B8740" s="91" t="s">
        <v>42180</v>
      </c>
      <c r="C8740" s="91" t="s">
        <v>42181</v>
      </c>
      <c r="D8740" s="91" t="s">
        <v>42182</v>
      </c>
      <c r="E8740" s="62" t="s">
        <v>31671</v>
      </c>
      <c r="F8740" s="62" t="s">
        <v>15760</v>
      </c>
    </row>
    <row r="8741" spans="1:6" x14ac:dyDescent="0.15">
      <c r="A8741" s="87" t="s">
        <v>9229</v>
      </c>
      <c r="B8741" s="91" t="s">
        <v>42183</v>
      </c>
      <c r="C8741" s="91" t="s">
        <v>42184</v>
      </c>
      <c r="D8741" s="91" t="s">
        <v>42185</v>
      </c>
      <c r="E8741" s="62" t="s">
        <v>31671</v>
      </c>
      <c r="F8741" s="62" t="s">
        <v>15760</v>
      </c>
    </row>
    <row r="8742" spans="1:6" x14ac:dyDescent="0.15">
      <c r="A8742" s="87" t="s">
        <v>9250</v>
      </c>
      <c r="B8742" s="91" t="s">
        <v>42186</v>
      </c>
      <c r="C8742" s="91" t="s">
        <v>42187</v>
      </c>
      <c r="D8742" s="91" t="s">
        <v>42188</v>
      </c>
      <c r="E8742" s="62" t="s">
        <v>31671</v>
      </c>
      <c r="F8742" s="62" t="s">
        <v>15760</v>
      </c>
    </row>
    <row r="8743" spans="1:6" x14ac:dyDescent="0.15">
      <c r="A8743" s="87" t="s">
        <v>9079</v>
      </c>
      <c r="B8743" s="91" t="s">
        <v>42189</v>
      </c>
      <c r="C8743" s="91" t="s">
        <v>42190</v>
      </c>
      <c r="D8743" s="91" t="s">
        <v>42191</v>
      </c>
      <c r="E8743" s="62" t="s">
        <v>31671</v>
      </c>
      <c r="F8743" s="62" t="s">
        <v>15760</v>
      </c>
    </row>
    <row r="8744" spans="1:6" x14ac:dyDescent="0.15">
      <c r="A8744" s="87" t="s">
        <v>11407</v>
      </c>
      <c r="B8744" s="91" t="s">
        <v>42192</v>
      </c>
      <c r="C8744" s="91" t="s">
        <v>42193</v>
      </c>
      <c r="D8744" s="91" t="s">
        <v>42194</v>
      </c>
      <c r="E8744" s="62" t="s">
        <v>31671</v>
      </c>
      <c r="F8744" s="62" t="s">
        <v>15760</v>
      </c>
    </row>
    <row r="8745" spans="1:6" x14ac:dyDescent="0.15">
      <c r="A8745" s="87" t="s">
        <v>12283</v>
      </c>
      <c r="B8745" s="91" t="s">
        <v>42195</v>
      </c>
      <c r="C8745" s="91" t="s">
        <v>42196</v>
      </c>
      <c r="D8745" s="91" t="s">
        <v>42197</v>
      </c>
      <c r="E8745" s="62" t="s">
        <v>31671</v>
      </c>
      <c r="F8745" s="62" t="s">
        <v>15760</v>
      </c>
    </row>
    <row r="8746" spans="1:6" x14ac:dyDescent="0.15">
      <c r="A8746" s="87" t="s">
        <v>11682</v>
      </c>
      <c r="B8746" s="91" t="s">
        <v>42198</v>
      </c>
      <c r="C8746" s="91" t="s">
        <v>42199</v>
      </c>
      <c r="D8746" s="91" t="s">
        <v>42200</v>
      </c>
      <c r="E8746" s="62" t="s">
        <v>31671</v>
      </c>
      <c r="F8746" s="62" t="s">
        <v>15760</v>
      </c>
    </row>
    <row r="8747" spans="1:6" x14ac:dyDescent="0.15">
      <c r="A8747" s="87" t="s">
        <v>11243</v>
      </c>
      <c r="B8747" s="91" t="s">
        <v>42201</v>
      </c>
      <c r="C8747" s="91" t="s">
        <v>42202</v>
      </c>
      <c r="D8747" s="91" t="s">
        <v>42203</v>
      </c>
      <c r="E8747" s="62" t="s">
        <v>31671</v>
      </c>
      <c r="F8747" s="62" t="s">
        <v>15760</v>
      </c>
    </row>
    <row r="8748" spans="1:6" x14ac:dyDescent="0.15">
      <c r="A8748" s="87" t="s">
        <v>11907</v>
      </c>
      <c r="B8748" s="91" t="s">
        <v>42204</v>
      </c>
      <c r="C8748" s="91" t="s">
        <v>42205</v>
      </c>
      <c r="D8748" s="91" t="s">
        <v>42206</v>
      </c>
      <c r="E8748" s="62" t="s">
        <v>31671</v>
      </c>
      <c r="F8748" s="62" t="s">
        <v>15760</v>
      </c>
    </row>
    <row r="8749" spans="1:6" x14ac:dyDescent="0.15">
      <c r="A8749" s="87" t="s">
        <v>10151</v>
      </c>
      <c r="B8749" s="91" t="s">
        <v>42207</v>
      </c>
      <c r="C8749" s="91" t="s">
        <v>42208</v>
      </c>
      <c r="D8749" s="91" t="s">
        <v>42209</v>
      </c>
      <c r="E8749" s="62" t="s">
        <v>31671</v>
      </c>
      <c r="F8749" s="62" t="s">
        <v>15760</v>
      </c>
    </row>
    <row r="8750" spans="1:6" x14ac:dyDescent="0.15">
      <c r="A8750" s="87" t="s">
        <v>10028</v>
      </c>
      <c r="B8750" s="91" t="s">
        <v>42210</v>
      </c>
      <c r="C8750" s="91" t="s">
        <v>42211</v>
      </c>
      <c r="D8750" s="91" t="s">
        <v>42212</v>
      </c>
      <c r="E8750" s="62" t="s">
        <v>31671</v>
      </c>
      <c r="F8750" s="62" t="s">
        <v>15760</v>
      </c>
    </row>
    <row r="8751" spans="1:6" x14ac:dyDescent="0.15">
      <c r="A8751" s="87" t="s">
        <v>9801</v>
      </c>
      <c r="B8751" s="91" t="s">
        <v>42213</v>
      </c>
      <c r="C8751" s="91" t="s">
        <v>42214</v>
      </c>
      <c r="D8751" s="91" t="s">
        <v>42215</v>
      </c>
      <c r="E8751" s="62" t="s">
        <v>31671</v>
      </c>
      <c r="F8751" s="62" t="s">
        <v>15760</v>
      </c>
    </row>
    <row r="8752" spans="1:6" x14ac:dyDescent="0.15">
      <c r="A8752" s="87" t="s">
        <v>10014</v>
      </c>
      <c r="B8752" s="91" t="s">
        <v>42216</v>
      </c>
      <c r="C8752" s="91" t="s">
        <v>42217</v>
      </c>
      <c r="D8752" s="91" t="s">
        <v>42218</v>
      </c>
      <c r="E8752" s="62" t="s">
        <v>31671</v>
      </c>
      <c r="F8752" s="62" t="s">
        <v>15760</v>
      </c>
    </row>
    <row r="8753" spans="1:6" x14ac:dyDescent="0.15">
      <c r="A8753" s="87" t="s">
        <v>8851</v>
      </c>
      <c r="B8753" s="91" t="s">
        <v>42219</v>
      </c>
      <c r="C8753" s="91" t="s">
        <v>42220</v>
      </c>
      <c r="D8753" s="91" t="s">
        <v>42221</v>
      </c>
      <c r="E8753" s="62" t="s">
        <v>31671</v>
      </c>
      <c r="F8753" s="62" t="s">
        <v>15760</v>
      </c>
    </row>
    <row r="8754" spans="1:6" x14ac:dyDescent="0.15">
      <c r="A8754" s="87" t="s">
        <v>8854</v>
      </c>
      <c r="B8754" s="91" t="s">
        <v>42222</v>
      </c>
      <c r="C8754" s="91" t="s">
        <v>42223</v>
      </c>
      <c r="D8754" s="91" t="s">
        <v>42224</v>
      </c>
      <c r="E8754" s="62" t="s">
        <v>31671</v>
      </c>
      <c r="F8754" s="62" t="s">
        <v>15760</v>
      </c>
    </row>
    <row r="8755" spans="1:6" x14ac:dyDescent="0.15">
      <c r="A8755" s="87" t="s">
        <v>12511</v>
      </c>
      <c r="B8755" s="91" t="s">
        <v>42225</v>
      </c>
      <c r="C8755" s="91" t="s">
        <v>42226</v>
      </c>
      <c r="D8755" s="91" t="s">
        <v>42227</v>
      </c>
      <c r="E8755" s="62" t="s">
        <v>31671</v>
      </c>
      <c r="F8755" s="62" t="s">
        <v>15760</v>
      </c>
    </row>
    <row r="8756" spans="1:6" x14ac:dyDescent="0.15">
      <c r="A8756" s="87" t="s">
        <v>11589</v>
      </c>
      <c r="B8756" s="91" t="s">
        <v>42228</v>
      </c>
      <c r="C8756" s="91" t="s">
        <v>42229</v>
      </c>
      <c r="D8756" s="91" t="s">
        <v>42230</v>
      </c>
      <c r="E8756" s="62" t="s">
        <v>31671</v>
      </c>
      <c r="F8756" s="62" t="s">
        <v>15760</v>
      </c>
    </row>
    <row r="8757" spans="1:6" x14ac:dyDescent="0.15">
      <c r="A8757" s="87" t="s">
        <v>11096</v>
      </c>
      <c r="B8757" s="91" t="s">
        <v>42231</v>
      </c>
      <c r="C8757" s="91" t="s">
        <v>42232</v>
      </c>
      <c r="D8757" s="91" t="s">
        <v>42233</v>
      </c>
      <c r="E8757" s="62" t="s">
        <v>31671</v>
      </c>
      <c r="F8757" s="62" t="s">
        <v>15760</v>
      </c>
    </row>
    <row r="8758" spans="1:6" x14ac:dyDescent="0.15">
      <c r="A8758" s="87" t="s">
        <v>10298</v>
      </c>
      <c r="B8758" s="91" t="s">
        <v>42234</v>
      </c>
      <c r="C8758" s="91" t="s">
        <v>42235</v>
      </c>
      <c r="D8758" s="91" t="s">
        <v>42236</v>
      </c>
      <c r="E8758" s="62" t="s">
        <v>31671</v>
      </c>
      <c r="F8758" s="62" t="s">
        <v>15760</v>
      </c>
    </row>
    <row r="8759" spans="1:6" x14ac:dyDescent="0.15">
      <c r="A8759" s="87" t="s">
        <v>9337</v>
      </c>
      <c r="B8759" s="91" t="s">
        <v>42237</v>
      </c>
      <c r="C8759" s="91" t="s">
        <v>42238</v>
      </c>
      <c r="D8759" s="91" t="s">
        <v>42239</v>
      </c>
      <c r="E8759" s="62" t="s">
        <v>31671</v>
      </c>
      <c r="F8759" s="62" t="s">
        <v>15760</v>
      </c>
    </row>
    <row r="8760" spans="1:6" x14ac:dyDescent="0.15">
      <c r="A8760" s="87" t="s">
        <v>10172</v>
      </c>
      <c r="B8760" s="91" t="s">
        <v>42240</v>
      </c>
      <c r="C8760" s="91" t="s">
        <v>42241</v>
      </c>
      <c r="D8760" s="91" t="s">
        <v>42242</v>
      </c>
      <c r="E8760" s="62" t="s">
        <v>31671</v>
      </c>
      <c r="F8760" s="62" t="s">
        <v>15760</v>
      </c>
    </row>
    <row r="8761" spans="1:6" x14ac:dyDescent="0.15">
      <c r="A8761" s="87" t="s">
        <v>9217</v>
      </c>
      <c r="B8761" s="91" t="s">
        <v>42243</v>
      </c>
      <c r="C8761" s="91" t="s">
        <v>42244</v>
      </c>
      <c r="D8761" s="91" t="s">
        <v>42245</v>
      </c>
      <c r="E8761" s="62" t="s">
        <v>31671</v>
      </c>
      <c r="F8761" s="62" t="s">
        <v>15760</v>
      </c>
    </row>
    <row r="8762" spans="1:6" x14ac:dyDescent="0.15">
      <c r="A8762" s="87" t="s">
        <v>9310</v>
      </c>
      <c r="B8762" s="91" t="s">
        <v>42246</v>
      </c>
      <c r="C8762" s="91" t="s">
        <v>42247</v>
      </c>
      <c r="D8762" s="91" t="s">
        <v>42248</v>
      </c>
      <c r="E8762" s="62" t="s">
        <v>31671</v>
      </c>
      <c r="F8762" s="62" t="s">
        <v>15760</v>
      </c>
    </row>
    <row r="8763" spans="1:6" x14ac:dyDescent="0.15">
      <c r="A8763" s="87" t="s">
        <v>8953</v>
      </c>
      <c r="B8763" s="91" t="s">
        <v>42249</v>
      </c>
      <c r="C8763" s="91" t="s">
        <v>42250</v>
      </c>
      <c r="D8763" s="91" t="s">
        <v>42251</v>
      </c>
      <c r="E8763" s="62" t="s">
        <v>31671</v>
      </c>
      <c r="F8763" s="62" t="s">
        <v>15760</v>
      </c>
    </row>
    <row r="8764" spans="1:6" x14ac:dyDescent="0.15">
      <c r="A8764" s="87" t="s">
        <v>10470</v>
      </c>
      <c r="B8764" s="91" t="s">
        <v>42252</v>
      </c>
      <c r="C8764" s="91" t="s">
        <v>42253</v>
      </c>
      <c r="D8764" s="91" t="s">
        <v>42254</v>
      </c>
      <c r="E8764" s="62" t="s">
        <v>31671</v>
      </c>
      <c r="F8764" s="62" t="s">
        <v>15760</v>
      </c>
    </row>
    <row r="8765" spans="1:6" x14ac:dyDescent="0.15">
      <c r="A8765" s="87" t="s">
        <v>12098</v>
      </c>
      <c r="B8765" s="91" t="s">
        <v>42255</v>
      </c>
      <c r="C8765" s="91" t="s">
        <v>42256</v>
      </c>
      <c r="D8765" s="91" t="s">
        <v>42257</v>
      </c>
      <c r="E8765" s="62" t="s">
        <v>31671</v>
      </c>
      <c r="F8765" s="62" t="s">
        <v>15760</v>
      </c>
    </row>
    <row r="8766" spans="1:6" x14ac:dyDescent="0.15">
      <c r="A8766" s="87" t="s">
        <v>11586</v>
      </c>
      <c r="B8766" s="91" t="s">
        <v>42258</v>
      </c>
      <c r="C8766" s="91" t="s">
        <v>42259</v>
      </c>
      <c r="D8766" s="91" t="s">
        <v>42260</v>
      </c>
      <c r="E8766" s="62" t="s">
        <v>31671</v>
      </c>
      <c r="F8766" s="62" t="s">
        <v>15760</v>
      </c>
    </row>
    <row r="8767" spans="1:6" x14ac:dyDescent="0.15">
      <c r="A8767" s="87" t="s">
        <v>9909</v>
      </c>
      <c r="B8767" s="91" t="s">
        <v>42261</v>
      </c>
      <c r="C8767" s="91" t="s">
        <v>42262</v>
      </c>
      <c r="D8767" s="91" t="s">
        <v>42263</v>
      </c>
      <c r="E8767" s="62" t="s">
        <v>31671</v>
      </c>
      <c r="F8767" s="62" t="s">
        <v>15760</v>
      </c>
    </row>
    <row r="8768" spans="1:6" x14ac:dyDescent="0.15">
      <c r="A8768" s="87" t="s">
        <v>11805</v>
      </c>
      <c r="B8768" s="91" t="s">
        <v>42264</v>
      </c>
      <c r="C8768" s="91" t="s">
        <v>42265</v>
      </c>
      <c r="D8768" s="91" t="s">
        <v>42266</v>
      </c>
      <c r="E8768" s="62" t="s">
        <v>31671</v>
      </c>
      <c r="F8768" s="62" t="s">
        <v>15760</v>
      </c>
    </row>
    <row r="8769" spans="1:6" x14ac:dyDescent="0.15">
      <c r="A8769" s="87" t="s">
        <v>10393</v>
      </c>
      <c r="B8769" s="91" t="s">
        <v>42267</v>
      </c>
      <c r="C8769" s="91" t="s">
        <v>42268</v>
      </c>
      <c r="D8769" s="91" t="s">
        <v>42269</v>
      </c>
      <c r="E8769" s="62" t="s">
        <v>31671</v>
      </c>
      <c r="F8769" s="62" t="s">
        <v>15760</v>
      </c>
    </row>
    <row r="8770" spans="1:6" x14ac:dyDescent="0.15">
      <c r="A8770" s="87" t="s">
        <v>11090</v>
      </c>
      <c r="B8770" s="91" t="s">
        <v>42270</v>
      </c>
      <c r="C8770" s="91" t="s">
        <v>42271</v>
      </c>
      <c r="D8770" s="91" t="s">
        <v>42272</v>
      </c>
      <c r="E8770" s="62" t="s">
        <v>31671</v>
      </c>
      <c r="F8770" s="62" t="s">
        <v>15760</v>
      </c>
    </row>
    <row r="8771" spans="1:6" x14ac:dyDescent="0.15">
      <c r="A8771" s="87" t="s">
        <v>11108</v>
      </c>
      <c r="B8771" s="91" t="s">
        <v>42273</v>
      </c>
      <c r="C8771" s="91" t="s">
        <v>42274</v>
      </c>
      <c r="D8771" s="91" t="s">
        <v>42275</v>
      </c>
      <c r="E8771" s="62" t="s">
        <v>31671</v>
      </c>
      <c r="F8771" s="62" t="s">
        <v>15760</v>
      </c>
    </row>
    <row r="8772" spans="1:6" x14ac:dyDescent="0.15">
      <c r="A8772" s="87" t="s">
        <v>9049</v>
      </c>
      <c r="B8772" s="91" t="s">
        <v>42276</v>
      </c>
      <c r="C8772" s="91" t="s">
        <v>42277</v>
      </c>
      <c r="D8772" s="91" t="s">
        <v>42278</v>
      </c>
      <c r="E8772" s="62" t="s">
        <v>31671</v>
      </c>
      <c r="F8772" s="62" t="s">
        <v>15760</v>
      </c>
    </row>
    <row r="8773" spans="1:6" x14ac:dyDescent="0.15">
      <c r="A8773" s="87" t="s">
        <v>9450</v>
      </c>
      <c r="B8773" s="91" t="s">
        <v>42279</v>
      </c>
      <c r="C8773" s="91" t="s">
        <v>42280</v>
      </c>
      <c r="D8773" s="91" t="s">
        <v>42281</v>
      </c>
      <c r="E8773" s="62" t="s">
        <v>31671</v>
      </c>
      <c r="F8773" s="62" t="s">
        <v>15760</v>
      </c>
    </row>
    <row r="8774" spans="1:6" x14ac:dyDescent="0.15">
      <c r="A8774" s="87" t="s">
        <v>11613</v>
      </c>
      <c r="B8774" s="91" t="s">
        <v>42282</v>
      </c>
      <c r="C8774" s="91" t="s">
        <v>42283</v>
      </c>
      <c r="D8774" s="91" t="s">
        <v>42284</v>
      </c>
      <c r="E8774" s="62" t="s">
        <v>31671</v>
      </c>
      <c r="F8774" s="62" t="s">
        <v>15760</v>
      </c>
    </row>
    <row r="8775" spans="1:6" x14ac:dyDescent="0.15">
      <c r="A8775" s="87" t="s">
        <v>9975</v>
      </c>
      <c r="B8775" s="91" t="s">
        <v>42285</v>
      </c>
      <c r="C8775" s="91" t="s">
        <v>42286</v>
      </c>
      <c r="D8775" s="91" t="s">
        <v>42287</v>
      </c>
      <c r="E8775" s="62" t="s">
        <v>31671</v>
      </c>
      <c r="F8775" s="62" t="s">
        <v>15760</v>
      </c>
    </row>
    <row r="8776" spans="1:6" x14ac:dyDescent="0.15">
      <c r="A8776" s="87" t="s">
        <v>8758</v>
      </c>
      <c r="B8776" s="91" t="s">
        <v>42288</v>
      </c>
      <c r="C8776" s="91" t="s">
        <v>42289</v>
      </c>
      <c r="D8776" s="91" t="s">
        <v>42290</v>
      </c>
      <c r="E8776" s="62" t="s">
        <v>31671</v>
      </c>
      <c r="F8776" s="62" t="s">
        <v>15760</v>
      </c>
    </row>
    <row r="8777" spans="1:6" x14ac:dyDescent="0.15">
      <c r="A8777" s="87" t="s">
        <v>8495</v>
      </c>
      <c r="B8777" s="91" t="s">
        <v>42291</v>
      </c>
      <c r="C8777" s="91" t="s">
        <v>42292</v>
      </c>
      <c r="D8777" s="91" t="s">
        <v>42293</v>
      </c>
      <c r="E8777" s="62" t="s">
        <v>31671</v>
      </c>
      <c r="F8777" s="62" t="s">
        <v>15760</v>
      </c>
    </row>
    <row r="8778" spans="1:6" x14ac:dyDescent="0.15">
      <c r="A8778" s="87" t="s">
        <v>10732</v>
      </c>
      <c r="B8778" s="91" t="s">
        <v>42294</v>
      </c>
      <c r="C8778" s="91" t="s">
        <v>42295</v>
      </c>
      <c r="D8778" s="91" t="s">
        <v>42296</v>
      </c>
      <c r="E8778" s="62" t="s">
        <v>31671</v>
      </c>
      <c r="F8778" s="62" t="s">
        <v>15760</v>
      </c>
    </row>
    <row r="8779" spans="1:6" x14ac:dyDescent="0.15">
      <c r="A8779" s="87" t="s">
        <v>11087</v>
      </c>
      <c r="B8779" s="91" t="s">
        <v>42297</v>
      </c>
      <c r="C8779" s="91" t="s">
        <v>42298</v>
      </c>
      <c r="D8779" s="91" t="s">
        <v>42299</v>
      </c>
      <c r="E8779" s="62" t="s">
        <v>31671</v>
      </c>
      <c r="F8779" s="62" t="s">
        <v>15760</v>
      </c>
    </row>
    <row r="8780" spans="1:6" x14ac:dyDescent="0.15">
      <c r="A8780" s="87" t="s">
        <v>11431</v>
      </c>
      <c r="B8780" s="91" t="s">
        <v>42300</v>
      </c>
      <c r="C8780" s="91" t="s">
        <v>42301</v>
      </c>
      <c r="D8780" s="91" t="s">
        <v>42302</v>
      </c>
      <c r="E8780" s="62" t="s">
        <v>31671</v>
      </c>
      <c r="F8780" s="62" t="s">
        <v>15760</v>
      </c>
    </row>
    <row r="8781" spans="1:6" x14ac:dyDescent="0.15">
      <c r="A8781" s="87" t="s">
        <v>9978</v>
      </c>
      <c r="B8781" s="91" t="s">
        <v>42303</v>
      </c>
      <c r="C8781" s="91" t="s">
        <v>42304</v>
      </c>
      <c r="D8781" s="91" t="s">
        <v>42305</v>
      </c>
      <c r="E8781" s="62" t="s">
        <v>31671</v>
      </c>
      <c r="F8781" s="62" t="s">
        <v>15760</v>
      </c>
    </row>
    <row r="8782" spans="1:6" x14ac:dyDescent="0.15">
      <c r="A8782" s="87" t="s">
        <v>9948</v>
      </c>
      <c r="B8782" s="91" t="s">
        <v>42306</v>
      </c>
      <c r="C8782" s="91" t="s">
        <v>42307</v>
      </c>
      <c r="D8782" s="91" t="s">
        <v>42308</v>
      </c>
      <c r="E8782" s="62" t="s">
        <v>31671</v>
      </c>
      <c r="F8782" s="62" t="s">
        <v>15760</v>
      </c>
    </row>
    <row r="8783" spans="1:6" x14ac:dyDescent="0.15">
      <c r="A8783" s="87" t="s">
        <v>11264</v>
      </c>
      <c r="B8783" s="91" t="s">
        <v>42309</v>
      </c>
      <c r="C8783" s="91" t="s">
        <v>42310</v>
      </c>
      <c r="D8783" s="91" t="s">
        <v>42311</v>
      </c>
      <c r="E8783" s="62" t="s">
        <v>31671</v>
      </c>
      <c r="F8783" s="62" t="s">
        <v>15760</v>
      </c>
    </row>
    <row r="8784" spans="1:6" x14ac:dyDescent="0.15">
      <c r="A8784" s="87" t="s">
        <v>11560</v>
      </c>
      <c r="B8784" s="91" t="s">
        <v>42312</v>
      </c>
      <c r="C8784" s="91" t="s">
        <v>42313</v>
      </c>
      <c r="D8784" s="91" t="s">
        <v>42314</v>
      </c>
      <c r="E8784" s="62" t="s">
        <v>31671</v>
      </c>
      <c r="F8784" s="62" t="s">
        <v>15760</v>
      </c>
    </row>
    <row r="8785" spans="1:6" x14ac:dyDescent="0.15">
      <c r="A8785" s="87" t="s">
        <v>9100</v>
      </c>
      <c r="B8785" s="91" t="s">
        <v>42315</v>
      </c>
      <c r="C8785" s="91" t="s">
        <v>42316</v>
      </c>
      <c r="D8785" s="91" t="s">
        <v>42317</v>
      </c>
      <c r="E8785" s="62" t="s">
        <v>31671</v>
      </c>
      <c r="F8785" s="62" t="s">
        <v>15760</v>
      </c>
    </row>
    <row r="8786" spans="1:6" x14ac:dyDescent="0.15">
      <c r="A8786" s="87" t="s">
        <v>11413</v>
      </c>
      <c r="B8786" s="91" t="s">
        <v>42318</v>
      </c>
      <c r="C8786" s="91" t="s">
        <v>42319</v>
      </c>
      <c r="D8786" s="91" t="s">
        <v>42320</v>
      </c>
      <c r="E8786" s="62" t="s">
        <v>31671</v>
      </c>
      <c r="F8786" s="62" t="s">
        <v>15760</v>
      </c>
    </row>
    <row r="8787" spans="1:6" x14ac:dyDescent="0.15">
      <c r="A8787" s="87" t="s">
        <v>9552</v>
      </c>
      <c r="B8787" s="91" t="s">
        <v>42321</v>
      </c>
      <c r="C8787" s="91" t="s">
        <v>42322</v>
      </c>
      <c r="D8787" s="91" t="s">
        <v>42323</v>
      </c>
      <c r="E8787" s="62" t="s">
        <v>31671</v>
      </c>
      <c r="F8787" s="62" t="s">
        <v>15760</v>
      </c>
    </row>
    <row r="8788" spans="1:6" x14ac:dyDescent="0.15">
      <c r="A8788" s="87" t="s">
        <v>10402</v>
      </c>
      <c r="B8788" s="91" t="s">
        <v>42324</v>
      </c>
      <c r="C8788" s="91" t="s">
        <v>42325</v>
      </c>
      <c r="D8788" s="91" t="s">
        <v>42326</v>
      </c>
      <c r="E8788" s="62" t="s">
        <v>31671</v>
      </c>
      <c r="F8788" s="62" t="s">
        <v>15760</v>
      </c>
    </row>
    <row r="8789" spans="1:6" x14ac:dyDescent="0.15">
      <c r="A8789" s="87" t="s">
        <v>11661</v>
      </c>
      <c r="B8789" s="91" t="s">
        <v>42327</v>
      </c>
      <c r="C8789" s="91" t="s">
        <v>42328</v>
      </c>
      <c r="D8789" s="91" t="s">
        <v>42329</v>
      </c>
      <c r="E8789" s="62" t="s">
        <v>31671</v>
      </c>
      <c r="F8789" s="62" t="s">
        <v>15760</v>
      </c>
    </row>
    <row r="8790" spans="1:6" x14ac:dyDescent="0.15">
      <c r="A8790" s="87" t="s">
        <v>12014</v>
      </c>
      <c r="B8790" s="91" t="s">
        <v>42330</v>
      </c>
      <c r="C8790" s="91" t="s">
        <v>42331</v>
      </c>
      <c r="D8790" s="91" t="s">
        <v>42332</v>
      </c>
      <c r="E8790" s="62" t="s">
        <v>31671</v>
      </c>
      <c r="F8790" s="62" t="s">
        <v>15760</v>
      </c>
    </row>
    <row r="8791" spans="1:6" x14ac:dyDescent="0.15">
      <c r="A8791" s="87" t="s">
        <v>10337</v>
      </c>
      <c r="B8791" s="91" t="s">
        <v>42333</v>
      </c>
      <c r="C8791" s="91" t="s">
        <v>42334</v>
      </c>
      <c r="D8791" s="91" t="s">
        <v>42335</v>
      </c>
      <c r="E8791" s="62" t="s">
        <v>31671</v>
      </c>
      <c r="F8791" s="62" t="s">
        <v>15760</v>
      </c>
    </row>
    <row r="8792" spans="1:6" x14ac:dyDescent="0.15">
      <c r="A8792" s="87" t="s">
        <v>8414</v>
      </c>
      <c r="B8792" s="91" t="s">
        <v>42336</v>
      </c>
      <c r="C8792" s="91" t="s">
        <v>42337</v>
      </c>
      <c r="D8792" s="91" t="s">
        <v>42338</v>
      </c>
      <c r="E8792" s="62" t="s">
        <v>31671</v>
      </c>
      <c r="F8792" s="62" t="s">
        <v>15760</v>
      </c>
    </row>
    <row r="8793" spans="1:6" x14ac:dyDescent="0.15">
      <c r="A8793" s="87" t="s">
        <v>10554</v>
      </c>
      <c r="B8793" s="91" t="s">
        <v>42339</v>
      </c>
      <c r="C8793" s="91" t="s">
        <v>42340</v>
      </c>
      <c r="D8793" s="91" t="s">
        <v>42341</v>
      </c>
      <c r="E8793" s="62" t="s">
        <v>31671</v>
      </c>
      <c r="F8793" s="62" t="s">
        <v>15760</v>
      </c>
    </row>
    <row r="8794" spans="1:6" x14ac:dyDescent="0.15">
      <c r="A8794" s="87" t="s">
        <v>8282</v>
      </c>
      <c r="B8794" s="91" t="s">
        <v>42342</v>
      </c>
      <c r="C8794" s="91" t="s">
        <v>42343</v>
      </c>
      <c r="D8794" s="91" t="s">
        <v>42344</v>
      </c>
      <c r="E8794" s="62" t="s">
        <v>31671</v>
      </c>
      <c r="F8794" s="62" t="s">
        <v>15760</v>
      </c>
    </row>
    <row r="8795" spans="1:6" x14ac:dyDescent="0.15">
      <c r="A8795" s="87" t="s">
        <v>10271</v>
      </c>
      <c r="B8795" s="91" t="s">
        <v>42345</v>
      </c>
      <c r="C8795" s="91" t="s">
        <v>42346</v>
      </c>
      <c r="D8795" s="91" t="s">
        <v>42347</v>
      </c>
      <c r="E8795" s="62" t="s">
        <v>31671</v>
      </c>
      <c r="F8795" s="62" t="s">
        <v>15760</v>
      </c>
    </row>
    <row r="8796" spans="1:6" x14ac:dyDescent="0.15">
      <c r="A8796" s="87" t="s">
        <v>9295</v>
      </c>
      <c r="B8796" s="91" t="s">
        <v>42348</v>
      </c>
      <c r="C8796" s="91" t="s">
        <v>42349</v>
      </c>
      <c r="D8796" s="91" t="s">
        <v>42350</v>
      </c>
      <c r="E8796" s="62" t="s">
        <v>31671</v>
      </c>
      <c r="F8796" s="62" t="s">
        <v>15760</v>
      </c>
    </row>
    <row r="8797" spans="1:6" x14ac:dyDescent="0.15">
      <c r="A8797" s="87" t="s">
        <v>9259</v>
      </c>
      <c r="B8797" s="91" t="s">
        <v>42351</v>
      </c>
      <c r="C8797" s="91" t="s">
        <v>42352</v>
      </c>
      <c r="D8797" s="91" t="s">
        <v>42353</v>
      </c>
      <c r="E8797" s="62" t="s">
        <v>31671</v>
      </c>
      <c r="F8797" s="62" t="s">
        <v>15760</v>
      </c>
    </row>
    <row r="8798" spans="1:6" x14ac:dyDescent="0.15">
      <c r="A8798" s="87" t="s">
        <v>8360</v>
      </c>
      <c r="B8798" s="91" t="s">
        <v>42354</v>
      </c>
      <c r="C8798" s="91" t="s">
        <v>42355</v>
      </c>
      <c r="D8798" s="91" t="s">
        <v>42356</v>
      </c>
      <c r="E8798" s="62" t="s">
        <v>31671</v>
      </c>
      <c r="F8798" s="62" t="s">
        <v>15760</v>
      </c>
    </row>
    <row r="8799" spans="1:6" x14ac:dyDescent="0.15">
      <c r="A8799" s="87" t="s">
        <v>10581</v>
      </c>
      <c r="B8799" s="91" t="s">
        <v>42357</v>
      </c>
      <c r="C8799" s="91" t="s">
        <v>42358</v>
      </c>
      <c r="D8799" s="91" t="s">
        <v>42359</v>
      </c>
      <c r="E8799" s="62" t="s">
        <v>31671</v>
      </c>
      <c r="F8799" s="62" t="s">
        <v>15760</v>
      </c>
    </row>
    <row r="8800" spans="1:6" x14ac:dyDescent="0.15">
      <c r="A8800" s="87" t="s">
        <v>12158</v>
      </c>
      <c r="B8800" s="91" t="s">
        <v>42360</v>
      </c>
      <c r="C8800" s="91" t="s">
        <v>42361</v>
      </c>
      <c r="D8800" s="91" t="s">
        <v>42362</v>
      </c>
      <c r="E8800" s="62" t="s">
        <v>31671</v>
      </c>
      <c r="F8800" s="62" t="s">
        <v>15760</v>
      </c>
    </row>
    <row r="8801" spans="1:6" x14ac:dyDescent="0.15">
      <c r="A8801" s="87" t="s">
        <v>11189</v>
      </c>
      <c r="B8801" s="91" t="s">
        <v>42363</v>
      </c>
      <c r="C8801" s="91" t="s">
        <v>42364</v>
      </c>
      <c r="D8801" s="91" t="s">
        <v>42365</v>
      </c>
      <c r="E8801" s="62" t="s">
        <v>31671</v>
      </c>
      <c r="F8801" s="62" t="s">
        <v>15760</v>
      </c>
    </row>
    <row r="8802" spans="1:6" x14ac:dyDescent="0.15">
      <c r="A8802" s="87" t="s">
        <v>10479</v>
      </c>
      <c r="B8802" s="91" t="s">
        <v>42366</v>
      </c>
      <c r="C8802" s="91" t="s">
        <v>42367</v>
      </c>
      <c r="D8802" s="91" t="s">
        <v>42368</v>
      </c>
      <c r="E8802" s="62" t="s">
        <v>31671</v>
      </c>
      <c r="F8802" s="62" t="s">
        <v>15760</v>
      </c>
    </row>
    <row r="8803" spans="1:6" x14ac:dyDescent="0.15">
      <c r="A8803" s="87" t="s">
        <v>8615</v>
      </c>
      <c r="B8803" s="91" t="s">
        <v>42369</v>
      </c>
      <c r="C8803" s="91" t="s">
        <v>42370</v>
      </c>
      <c r="D8803" s="91" t="s">
        <v>42371</v>
      </c>
      <c r="E8803" s="62" t="s">
        <v>31671</v>
      </c>
      <c r="F8803" s="62" t="s">
        <v>15760</v>
      </c>
    </row>
    <row r="8804" spans="1:6" x14ac:dyDescent="0.15">
      <c r="A8804" s="87" t="s">
        <v>9151</v>
      </c>
      <c r="B8804" s="91" t="s">
        <v>42372</v>
      </c>
      <c r="C8804" s="91" t="s">
        <v>42373</v>
      </c>
      <c r="D8804" s="91" t="s">
        <v>42374</v>
      </c>
      <c r="E8804" s="62" t="s">
        <v>31671</v>
      </c>
      <c r="F8804" s="62" t="s">
        <v>15760</v>
      </c>
    </row>
    <row r="8805" spans="1:6" x14ac:dyDescent="0.15">
      <c r="A8805" s="87" t="s">
        <v>9067</v>
      </c>
      <c r="B8805" s="91" t="s">
        <v>42375</v>
      </c>
      <c r="C8805" s="91" t="s">
        <v>42376</v>
      </c>
      <c r="D8805" s="91" t="s">
        <v>42377</v>
      </c>
      <c r="E8805" s="62" t="s">
        <v>31671</v>
      </c>
      <c r="F8805" s="62" t="s">
        <v>15760</v>
      </c>
    </row>
    <row r="8806" spans="1:6" x14ac:dyDescent="0.15">
      <c r="A8806" s="87" t="s">
        <v>11041</v>
      </c>
      <c r="B8806" s="91" t="s">
        <v>42378</v>
      </c>
      <c r="C8806" s="91" t="s">
        <v>42379</v>
      </c>
      <c r="D8806" s="91" t="s">
        <v>42380</v>
      </c>
      <c r="E8806" s="62" t="s">
        <v>31671</v>
      </c>
      <c r="F8806" s="62" t="s">
        <v>15760</v>
      </c>
    </row>
    <row r="8807" spans="1:6" x14ac:dyDescent="0.15">
      <c r="A8807" s="87" t="s">
        <v>8770</v>
      </c>
      <c r="B8807" s="91" t="s">
        <v>42381</v>
      </c>
      <c r="C8807" s="91" t="s">
        <v>42382</v>
      </c>
      <c r="D8807" s="91" t="s">
        <v>42383</v>
      </c>
      <c r="E8807" s="62" t="s">
        <v>31671</v>
      </c>
      <c r="F8807" s="62" t="s">
        <v>15760</v>
      </c>
    </row>
    <row r="8808" spans="1:6" x14ac:dyDescent="0.15">
      <c r="A8808" s="87" t="s">
        <v>10912</v>
      </c>
      <c r="B8808" s="91" t="s">
        <v>42384</v>
      </c>
      <c r="C8808" s="91" t="s">
        <v>42385</v>
      </c>
      <c r="D8808" s="91" t="s">
        <v>42386</v>
      </c>
      <c r="E8808" s="62" t="s">
        <v>31671</v>
      </c>
      <c r="F8808" s="62" t="s">
        <v>15760</v>
      </c>
    </row>
    <row r="8809" spans="1:6" x14ac:dyDescent="0.15">
      <c r="A8809" s="87" t="s">
        <v>10831</v>
      </c>
      <c r="B8809" s="91" t="s">
        <v>42387</v>
      </c>
      <c r="C8809" s="91" t="s">
        <v>42388</v>
      </c>
      <c r="D8809" s="91" t="s">
        <v>42389</v>
      </c>
      <c r="E8809" s="62" t="s">
        <v>31671</v>
      </c>
      <c r="F8809" s="62" t="s">
        <v>15760</v>
      </c>
    </row>
    <row r="8810" spans="1:6" x14ac:dyDescent="0.15">
      <c r="A8810" s="87" t="s">
        <v>8722</v>
      </c>
      <c r="B8810" s="91" t="s">
        <v>42390</v>
      </c>
      <c r="C8810" s="91" t="s">
        <v>42391</v>
      </c>
      <c r="D8810" s="91" t="s">
        <v>42392</v>
      </c>
      <c r="E8810" s="62" t="s">
        <v>31671</v>
      </c>
      <c r="F8810" s="62" t="s">
        <v>15760</v>
      </c>
    </row>
    <row r="8811" spans="1:6" x14ac:dyDescent="0.15">
      <c r="A8811" s="87" t="s">
        <v>10978</v>
      </c>
      <c r="B8811" s="91" t="s">
        <v>42393</v>
      </c>
      <c r="C8811" s="91" t="s">
        <v>42394</v>
      </c>
      <c r="D8811" s="91" t="s">
        <v>42395</v>
      </c>
      <c r="E8811" s="62" t="s">
        <v>31671</v>
      </c>
      <c r="F8811" s="62" t="s">
        <v>15760</v>
      </c>
    </row>
    <row r="8812" spans="1:6" x14ac:dyDescent="0.15">
      <c r="A8812" s="87" t="s">
        <v>10569</v>
      </c>
      <c r="B8812" s="91" t="s">
        <v>42396</v>
      </c>
      <c r="C8812" s="91" t="s">
        <v>42397</v>
      </c>
      <c r="D8812" s="91" t="s">
        <v>42398</v>
      </c>
      <c r="E8812" s="62" t="s">
        <v>31671</v>
      </c>
      <c r="F8812" s="62" t="s">
        <v>15760</v>
      </c>
    </row>
    <row r="8813" spans="1:6" x14ac:dyDescent="0.15">
      <c r="A8813" s="87" t="s">
        <v>11835</v>
      </c>
      <c r="B8813" s="91" t="s">
        <v>42399</v>
      </c>
      <c r="C8813" s="91" t="s">
        <v>42400</v>
      </c>
      <c r="D8813" s="91" t="s">
        <v>42401</v>
      </c>
      <c r="E8813" s="62" t="s">
        <v>31671</v>
      </c>
      <c r="F8813" s="62" t="s">
        <v>15760</v>
      </c>
    </row>
    <row r="8814" spans="1:6" x14ac:dyDescent="0.15">
      <c r="A8814" s="87" t="s">
        <v>11422</v>
      </c>
      <c r="B8814" s="91" t="s">
        <v>42402</v>
      </c>
      <c r="C8814" s="91" t="s">
        <v>42403</v>
      </c>
      <c r="D8814" s="91" t="s">
        <v>42404</v>
      </c>
      <c r="E8814" s="62" t="s">
        <v>31671</v>
      </c>
      <c r="F8814" s="62" t="s">
        <v>15760</v>
      </c>
    </row>
    <row r="8815" spans="1:6" x14ac:dyDescent="0.15">
      <c r="A8815" s="87" t="s">
        <v>10366</v>
      </c>
      <c r="B8815" s="91" t="s">
        <v>42405</v>
      </c>
      <c r="C8815" s="91" t="s">
        <v>42406</v>
      </c>
      <c r="D8815" s="91" t="s">
        <v>42407</v>
      </c>
      <c r="E8815" s="62" t="s">
        <v>31671</v>
      </c>
      <c r="F8815" s="62" t="s">
        <v>15760</v>
      </c>
    </row>
    <row r="8816" spans="1:6" x14ac:dyDescent="0.15">
      <c r="A8816" s="87" t="s">
        <v>9936</v>
      </c>
      <c r="B8816" s="91" t="s">
        <v>42408</v>
      </c>
      <c r="C8816" s="91" t="s">
        <v>42409</v>
      </c>
      <c r="D8816" s="91" t="s">
        <v>42410</v>
      </c>
      <c r="E8816" s="62" t="s">
        <v>31671</v>
      </c>
      <c r="F8816" s="62" t="s">
        <v>15760</v>
      </c>
    </row>
    <row r="8817" spans="1:6" x14ac:dyDescent="0.15">
      <c r="A8817" s="87" t="s">
        <v>8878</v>
      </c>
      <c r="B8817" s="91" t="s">
        <v>42411</v>
      </c>
      <c r="C8817" s="91" t="s">
        <v>42412</v>
      </c>
      <c r="D8817" s="91" t="s">
        <v>42413</v>
      </c>
      <c r="E8817" s="62" t="s">
        <v>31671</v>
      </c>
      <c r="F8817" s="62" t="s">
        <v>15760</v>
      </c>
    </row>
    <row r="8818" spans="1:6" x14ac:dyDescent="0.15">
      <c r="A8818" s="87" t="s">
        <v>10768</v>
      </c>
      <c r="B8818" s="91" t="s">
        <v>42414</v>
      </c>
      <c r="C8818" s="91" t="s">
        <v>42415</v>
      </c>
      <c r="D8818" s="91" t="s">
        <v>42416</v>
      </c>
      <c r="E8818" s="62" t="s">
        <v>31671</v>
      </c>
      <c r="F8818" s="62" t="s">
        <v>15760</v>
      </c>
    </row>
    <row r="8819" spans="1:6" x14ac:dyDescent="0.15">
      <c r="A8819" s="87" t="s">
        <v>9088</v>
      </c>
      <c r="B8819" s="91" t="s">
        <v>42417</v>
      </c>
      <c r="C8819" s="91" t="s">
        <v>42418</v>
      </c>
      <c r="D8819" s="91" t="s">
        <v>42419</v>
      </c>
      <c r="E8819" s="62" t="s">
        <v>31671</v>
      </c>
      <c r="F8819" s="62" t="s">
        <v>15760</v>
      </c>
    </row>
    <row r="8820" spans="1:6" x14ac:dyDescent="0.15">
      <c r="A8820" s="87" t="s">
        <v>11787</v>
      </c>
      <c r="B8820" s="91" t="s">
        <v>42420</v>
      </c>
      <c r="C8820" s="91" t="s">
        <v>42421</v>
      </c>
      <c r="D8820" s="91" t="s">
        <v>42422</v>
      </c>
      <c r="E8820" s="62" t="s">
        <v>31671</v>
      </c>
      <c r="F8820" s="62" t="s">
        <v>15760</v>
      </c>
    </row>
    <row r="8821" spans="1:6" x14ac:dyDescent="0.15">
      <c r="A8821" s="87" t="s">
        <v>11147</v>
      </c>
      <c r="B8821" s="91" t="s">
        <v>42423</v>
      </c>
      <c r="C8821" s="91" t="s">
        <v>42424</v>
      </c>
      <c r="D8821" s="91" t="s">
        <v>42425</v>
      </c>
      <c r="E8821" s="62" t="s">
        <v>31671</v>
      </c>
      <c r="F8821" s="62" t="s">
        <v>15760</v>
      </c>
    </row>
    <row r="8822" spans="1:6" x14ac:dyDescent="0.15">
      <c r="A8822" s="87" t="s">
        <v>10702</v>
      </c>
      <c r="B8822" s="91" t="s">
        <v>42426</v>
      </c>
      <c r="C8822" s="91" t="s">
        <v>42427</v>
      </c>
      <c r="D8822" s="91" t="s">
        <v>42428</v>
      </c>
      <c r="E8822" s="62" t="s">
        <v>31671</v>
      </c>
      <c r="F8822" s="62" t="s">
        <v>15760</v>
      </c>
    </row>
    <row r="8823" spans="1:6" x14ac:dyDescent="0.15">
      <c r="A8823" s="87" t="s">
        <v>8695</v>
      </c>
      <c r="B8823" s="91" t="s">
        <v>42429</v>
      </c>
      <c r="C8823" s="91" t="s">
        <v>42430</v>
      </c>
      <c r="D8823" s="91" t="s">
        <v>42431</v>
      </c>
      <c r="E8823" s="62" t="s">
        <v>31671</v>
      </c>
      <c r="F8823" s="62" t="s">
        <v>15760</v>
      </c>
    </row>
    <row r="8824" spans="1:6" x14ac:dyDescent="0.15">
      <c r="A8824" s="87" t="s">
        <v>8983</v>
      </c>
      <c r="B8824" s="91" t="s">
        <v>42432</v>
      </c>
      <c r="C8824" s="91" t="s">
        <v>42433</v>
      </c>
      <c r="D8824" s="91" t="s">
        <v>42434</v>
      </c>
      <c r="E8824" s="62" t="s">
        <v>31671</v>
      </c>
      <c r="F8824" s="62" t="s">
        <v>15760</v>
      </c>
    </row>
    <row r="8825" spans="1:6" x14ac:dyDescent="0.15">
      <c r="A8825" s="87" t="s">
        <v>12107</v>
      </c>
      <c r="B8825" s="91" t="s">
        <v>42435</v>
      </c>
      <c r="C8825" s="91" t="s">
        <v>42436</v>
      </c>
      <c r="D8825" s="91" t="s">
        <v>42437</v>
      </c>
      <c r="E8825" s="62" t="s">
        <v>31671</v>
      </c>
      <c r="F8825" s="62" t="s">
        <v>15760</v>
      </c>
    </row>
    <row r="8826" spans="1:6" x14ac:dyDescent="0.15">
      <c r="A8826" s="87" t="s">
        <v>9534</v>
      </c>
      <c r="B8826" s="91" t="s">
        <v>42438</v>
      </c>
      <c r="C8826" s="91" t="s">
        <v>42439</v>
      </c>
      <c r="D8826" s="91" t="s">
        <v>42440</v>
      </c>
      <c r="E8826" s="62" t="s">
        <v>31671</v>
      </c>
      <c r="F8826" s="62" t="s">
        <v>15760</v>
      </c>
    </row>
    <row r="8827" spans="1:6" x14ac:dyDescent="0.15">
      <c r="A8827" s="87" t="s">
        <v>10295</v>
      </c>
      <c r="B8827" s="91" t="s">
        <v>42441</v>
      </c>
      <c r="C8827" s="91" t="s">
        <v>42442</v>
      </c>
      <c r="D8827" s="91" t="s">
        <v>42443</v>
      </c>
      <c r="E8827" s="62" t="s">
        <v>31671</v>
      </c>
      <c r="F8827" s="62" t="s">
        <v>15760</v>
      </c>
    </row>
    <row r="8828" spans="1:6" x14ac:dyDescent="0.15">
      <c r="A8828" s="87" t="s">
        <v>10008</v>
      </c>
      <c r="B8828" s="91" t="s">
        <v>42444</v>
      </c>
      <c r="C8828" s="91" t="s">
        <v>42445</v>
      </c>
      <c r="D8828" s="91" t="s">
        <v>42446</v>
      </c>
      <c r="E8828" s="62" t="s">
        <v>31671</v>
      </c>
      <c r="F8828" s="62" t="s">
        <v>15760</v>
      </c>
    </row>
    <row r="8829" spans="1:6" x14ac:dyDescent="0.15">
      <c r="A8829" s="87" t="s">
        <v>9684</v>
      </c>
      <c r="B8829" s="91" t="s">
        <v>42447</v>
      </c>
      <c r="C8829" s="91" t="s">
        <v>42448</v>
      </c>
      <c r="D8829" s="91" t="s">
        <v>42449</v>
      </c>
      <c r="E8829" s="62" t="s">
        <v>31671</v>
      </c>
      <c r="F8829" s="62" t="s">
        <v>15760</v>
      </c>
    </row>
    <row r="8830" spans="1:6" x14ac:dyDescent="0.15">
      <c r="A8830" s="87" t="s">
        <v>11395</v>
      </c>
      <c r="B8830" s="91" t="s">
        <v>42450</v>
      </c>
      <c r="C8830" s="91" t="s">
        <v>42451</v>
      </c>
      <c r="D8830" s="91" t="s">
        <v>42452</v>
      </c>
      <c r="E8830" s="62" t="s">
        <v>31671</v>
      </c>
      <c r="F8830" s="62" t="s">
        <v>15760</v>
      </c>
    </row>
    <row r="8831" spans="1:6" x14ac:dyDescent="0.15">
      <c r="A8831" s="87" t="s">
        <v>11464</v>
      </c>
      <c r="B8831" s="91" t="s">
        <v>42453</v>
      </c>
      <c r="C8831" s="91" t="s">
        <v>42454</v>
      </c>
      <c r="D8831" s="91" t="s">
        <v>42455</v>
      </c>
      <c r="E8831" s="62" t="s">
        <v>31671</v>
      </c>
      <c r="F8831" s="62" t="s">
        <v>15760</v>
      </c>
    </row>
    <row r="8832" spans="1:6" x14ac:dyDescent="0.15">
      <c r="A8832" s="87" t="s">
        <v>9214</v>
      </c>
      <c r="B8832" s="91" t="s">
        <v>42456</v>
      </c>
      <c r="C8832" s="91" t="s">
        <v>42457</v>
      </c>
      <c r="D8832" s="91" t="s">
        <v>42458</v>
      </c>
      <c r="E8832" s="62" t="s">
        <v>31671</v>
      </c>
      <c r="F8832" s="62" t="s">
        <v>15760</v>
      </c>
    </row>
    <row r="8833" spans="1:6" x14ac:dyDescent="0.15">
      <c r="A8833" s="87" t="s">
        <v>8950</v>
      </c>
      <c r="B8833" s="91" t="s">
        <v>42459</v>
      </c>
      <c r="C8833" s="91" t="s">
        <v>42460</v>
      </c>
      <c r="D8833" s="91" t="s">
        <v>42461</v>
      </c>
      <c r="E8833" s="62" t="s">
        <v>31671</v>
      </c>
      <c r="F8833" s="62" t="s">
        <v>15760</v>
      </c>
    </row>
    <row r="8834" spans="1:6" x14ac:dyDescent="0.15">
      <c r="A8834" s="87" t="s">
        <v>10972</v>
      </c>
      <c r="B8834" s="91" t="s">
        <v>42462</v>
      </c>
      <c r="C8834" s="91" t="s">
        <v>42463</v>
      </c>
      <c r="D8834" s="91" t="s">
        <v>42464</v>
      </c>
      <c r="E8834" s="62" t="s">
        <v>31671</v>
      </c>
      <c r="F8834" s="62" t="s">
        <v>15760</v>
      </c>
    </row>
    <row r="8835" spans="1:6" x14ac:dyDescent="0.15">
      <c r="A8835" s="87" t="s">
        <v>9630</v>
      </c>
      <c r="B8835" s="91" t="s">
        <v>42465</v>
      </c>
      <c r="C8835" s="91" t="s">
        <v>42466</v>
      </c>
      <c r="D8835" s="91" t="s">
        <v>42467</v>
      </c>
      <c r="E8835" s="62" t="s">
        <v>31671</v>
      </c>
      <c r="F8835" s="62" t="s">
        <v>15760</v>
      </c>
    </row>
    <row r="8836" spans="1:6" x14ac:dyDescent="0.15">
      <c r="A8836" s="87" t="s">
        <v>10139</v>
      </c>
      <c r="B8836" s="91" t="s">
        <v>42468</v>
      </c>
      <c r="C8836" s="91" t="s">
        <v>42469</v>
      </c>
      <c r="D8836" s="91" t="s">
        <v>42470</v>
      </c>
      <c r="E8836" s="62" t="s">
        <v>31671</v>
      </c>
      <c r="F8836" s="62" t="s">
        <v>15760</v>
      </c>
    </row>
    <row r="8837" spans="1:6" x14ac:dyDescent="0.15">
      <c r="A8837" s="87" t="s">
        <v>8857</v>
      </c>
      <c r="B8837" s="91" t="s">
        <v>42471</v>
      </c>
      <c r="C8837" s="91" t="s">
        <v>42472</v>
      </c>
      <c r="D8837" s="91" t="s">
        <v>42473</v>
      </c>
      <c r="E8837" s="62" t="s">
        <v>31671</v>
      </c>
      <c r="F8837" s="62" t="s">
        <v>15760</v>
      </c>
    </row>
    <row r="8838" spans="1:6" x14ac:dyDescent="0.15">
      <c r="A8838" s="87" t="s">
        <v>10885</v>
      </c>
      <c r="B8838" s="91" t="s">
        <v>42474</v>
      </c>
      <c r="C8838" s="91" t="s">
        <v>42475</v>
      </c>
      <c r="D8838" s="91" t="s">
        <v>42476</v>
      </c>
      <c r="E8838" s="62" t="s">
        <v>31671</v>
      </c>
      <c r="F8838" s="62" t="s">
        <v>15760</v>
      </c>
    </row>
    <row r="8839" spans="1:6" x14ac:dyDescent="0.15">
      <c r="A8839" s="87" t="s">
        <v>11862</v>
      </c>
      <c r="B8839" s="91" t="s">
        <v>42477</v>
      </c>
      <c r="C8839" s="91" t="s">
        <v>42478</v>
      </c>
      <c r="D8839" s="91" t="s">
        <v>42479</v>
      </c>
      <c r="E8839" s="62" t="s">
        <v>31671</v>
      </c>
      <c r="F8839" s="62" t="s">
        <v>15760</v>
      </c>
    </row>
    <row r="8840" spans="1:6" x14ac:dyDescent="0.15">
      <c r="A8840" s="87" t="s">
        <v>10786</v>
      </c>
      <c r="B8840" s="91" t="s">
        <v>42480</v>
      </c>
      <c r="C8840" s="91" t="s">
        <v>42481</v>
      </c>
      <c r="D8840" s="91" t="s">
        <v>42482</v>
      </c>
      <c r="E8840" s="62" t="s">
        <v>31671</v>
      </c>
      <c r="F8840" s="62" t="s">
        <v>15760</v>
      </c>
    </row>
    <row r="8841" spans="1:6" x14ac:dyDescent="0.15">
      <c r="A8841" s="87" t="s">
        <v>9573</v>
      </c>
      <c r="B8841" s="91" t="s">
        <v>42483</v>
      </c>
      <c r="C8841" s="91" t="s">
        <v>42484</v>
      </c>
      <c r="D8841" s="91" t="s">
        <v>42485</v>
      </c>
      <c r="E8841" s="62" t="s">
        <v>31671</v>
      </c>
      <c r="F8841" s="62" t="s">
        <v>15760</v>
      </c>
    </row>
    <row r="8842" spans="1:6" x14ac:dyDescent="0.15">
      <c r="A8842" s="87" t="s">
        <v>9933</v>
      </c>
      <c r="B8842" s="91" t="s">
        <v>42486</v>
      </c>
      <c r="C8842" s="91" t="s">
        <v>42487</v>
      </c>
      <c r="D8842" s="91" t="s">
        <v>42488</v>
      </c>
      <c r="E8842" s="62" t="s">
        <v>31671</v>
      </c>
      <c r="F8842" s="62" t="s">
        <v>15760</v>
      </c>
    </row>
    <row r="8843" spans="1:6" x14ac:dyDescent="0.15">
      <c r="A8843" s="87" t="s">
        <v>11285</v>
      </c>
      <c r="B8843" s="91" t="s">
        <v>42489</v>
      </c>
      <c r="C8843" s="91" t="s">
        <v>42490</v>
      </c>
      <c r="D8843" s="91" t="s">
        <v>42491</v>
      </c>
      <c r="E8843" s="62" t="s">
        <v>31671</v>
      </c>
      <c r="F8843" s="62" t="s">
        <v>15760</v>
      </c>
    </row>
    <row r="8844" spans="1:6" x14ac:dyDescent="0.15">
      <c r="A8844" s="87" t="s">
        <v>10837</v>
      </c>
      <c r="B8844" s="91" t="s">
        <v>42492</v>
      </c>
      <c r="C8844" s="91" t="s">
        <v>42493</v>
      </c>
      <c r="D8844" s="91" t="s">
        <v>42494</v>
      </c>
      <c r="E8844" s="62" t="s">
        <v>31671</v>
      </c>
      <c r="F8844" s="62" t="s">
        <v>15760</v>
      </c>
    </row>
    <row r="8845" spans="1:6" x14ac:dyDescent="0.15">
      <c r="A8845" s="87" t="s">
        <v>9301</v>
      </c>
      <c r="B8845" s="91" t="s">
        <v>42495</v>
      </c>
      <c r="C8845" s="91" t="s">
        <v>42496</v>
      </c>
      <c r="D8845" s="91" t="s">
        <v>42497</v>
      </c>
      <c r="E8845" s="62" t="s">
        <v>31671</v>
      </c>
      <c r="F8845" s="62" t="s">
        <v>15760</v>
      </c>
    </row>
    <row r="8846" spans="1:6" x14ac:dyDescent="0.15">
      <c r="A8846" s="87" t="s">
        <v>10726</v>
      </c>
      <c r="B8846" s="91" t="s">
        <v>42498</v>
      </c>
      <c r="C8846" s="91" t="s">
        <v>42499</v>
      </c>
      <c r="D8846" s="91" t="s">
        <v>42500</v>
      </c>
      <c r="E8846" s="62" t="s">
        <v>31671</v>
      </c>
      <c r="F8846" s="62" t="s">
        <v>15760</v>
      </c>
    </row>
    <row r="8847" spans="1:6" x14ac:dyDescent="0.15">
      <c r="A8847" s="87" t="s">
        <v>10331</v>
      </c>
      <c r="B8847" s="91" t="s">
        <v>42501</v>
      </c>
      <c r="C8847" s="91" t="s">
        <v>42502</v>
      </c>
      <c r="D8847" s="91" t="s">
        <v>42503</v>
      </c>
      <c r="E8847" s="62" t="s">
        <v>31671</v>
      </c>
      <c r="F8847" s="62" t="s">
        <v>15760</v>
      </c>
    </row>
    <row r="8848" spans="1:6" x14ac:dyDescent="0.15">
      <c r="A8848" s="87" t="s">
        <v>8761</v>
      </c>
      <c r="B8848" s="91" t="s">
        <v>42504</v>
      </c>
      <c r="C8848" s="91" t="s">
        <v>42505</v>
      </c>
      <c r="D8848" s="91" t="s">
        <v>42506</v>
      </c>
      <c r="E8848" s="62" t="s">
        <v>31671</v>
      </c>
      <c r="F8848" s="62" t="s">
        <v>15760</v>
      </c>
    </row>
    <row r="8849" spans="1:6" x14ac:dyDescent="0.15">
      <c r="A8849" s="87" t="s">
        <v>10390</v>
      </c>
      <c r="B8849" s="91" t="s">
        <v>42507</v>
      </c>
      <c r="C8849" s="91" t="s">
        <v>42508</v>
      </c>
      <c r="D8849" s="91" t="s">
        <v>42509</v>
      </c>
      <c r="E8849" s="62" t="s">
        <v>31671</v>
      </c>
      <c r="F8849" s="62" t="s">
        <v>15760</v>
      </c>
    </row>
    <row r="8850" spans="1:6" x14ac:dyDescent="0.15">
      <c r="A8850" s="87" t="s">
        <v>9603</v>
      </c>
      <c r="B8850" s="91" t="s">
        <v>42510</v>
      </c>
      <c r="C8850" s="91" t="s">
        <v>42511</v>
      </c>
      <c r="D8850" s="91" t="s">
        <v>42512</v>
      </c>
      <c r="E8850" s="62" t="s">
        <v>31671</v>
      </c>
      <c r="F8850" s="62" t="s">
        <v>15760</v>
      </c>
    </row>
    <row r="8851" spans="1:6" x14ac:dyDescent="0.15">
      <c r="A8851" s="87" t="s">
        <v>11177</v>
      </c>
      <c r="B8851" s="91" t="s">
        <v>42513</v>
      </c>
      <c r="C8851" s="91" t="s">
        <v>42514</v>
      </c>
      <c r="D8851" s="91" t="s">
        <v>42515</v>
      </c>
      <c r="E8851" s="62" t="s">
        <v>31671</v>
      </c>
      <c r="F8851" s="62" t="s">
        <v>15760</v>
      </c>
    </row>
    <row r="8852" spans="1:6" x14ac:dyDescent="0.15">
      <c r="A8852" s="87" t="s">
        <v>10631</v>
      </c>
      <c r="B8852" s="91" t="s">
        <v>42516</v>
      </c>
      <c r="C8852" s="91" t="s">
        <v>42517</v>
      </c>
      <c r="D8852" s="91" t="s">
        <v>42518</v>
      </c>
      <c r="E8852" s="62" t="s">
        <v>31671</v>
      </c>
      <c r="F8852" s="62" t="s">
        <v>15760</v>
      </c>
    </row>
    <row r="8853" spans="1:6" x14ac:dyDescent="0.15">
      <c r="A8853" s="87" t="s">
        <v>9498</v>
      </c>
      <c r="B8853" s="91" t="s">
        <v>42519</v>
      </c>
      <c r="C8853" s="91" t="s">
        <v>42520</v>
      </c>
      <c r="D8853" s="91" t="s">
        <v>42521</v>
      </c>
      <c r="E8853" s="62" t="s">
        <v>31671</v>
      </c>
      <c r="F8853" s="62" t="s">
        <v>15760</v>
      </c>
    </row>
    <row r="8854" spans="1:6" x14ac:dyDescent="0.15">
      <c r="A8854" s="87" t="s">
        <v>10127</v>
      </c>
      <c r="B8854" s="91" t="s">
        <v>42522</v>
      </c>
      <c r="C8854" s="91" t="s">
        <v>42523</v>
      </c>
      <c r="D8854" s="91" t="s">
        <v>42524</v>
      </c>
      <c r="E8854" s="62" t="s">
        <v>31671</v>
      </c>
      <c r="F8854" s="62" t="s">
        <v>15760</v>
      </c>
    </row>
    <row r="8855" spans="1:6" x14ac:dyDescent="0.15">
      <c r="A8855" s="87" t="s">
        <v>11144</v>
      </c>
      <c r="B8855" s="91" t="s">
        <v>42525</v>
      </c>
      <c r="C8855" s="91" t="s">
        <v>42526</v>
      </c>
      <c r="D8855" s="91" t="s">
        <v>42527</v>
      </c>
      <c r="E8855" s="62" t="s">
        <v>31671</v>
      </c>
      <c r="F8855" s="62" t="s">
        <v>15760</v>
      </c>
    </row>
    <row r="8856" spans="1:6" x14ac:dyDescent="0.15">
      <c r="A8856" s="87" t="s">
        <v>11990</v>
      </c>
      <c r="B8856" s="91" t="s">
        <v>42528</v>
      </c>
      <c r="C8856" s="91" t="s">
        <v>42529</v>
      </c>
      <c r="D8856" s="91" t="s">
        <v>42530</v>
      </c>
      <c r="E8856" s="62" t="s">
        <v>31671</v>
      </c>
      <c r="F8856" s="62" t="s">
        <v>15760</v>
      </c>
    </row>
    <row r="8857" spans="1:6" x14ac:dyDescent="0.15">
      <c r="A8857" s="87" t="s">
        <v>10900</v>
      </c>
      <c r="B8857" s="91" t="s">
        <v>42531</v>
      </c>
      <c r="C8857" s="91" t="s">
        <v>42532</v>
      </c>
      <c r="D8857" s="91" t="s">
        <v>42533</v>
      </c>
      <c r="E8857" s="62" t="s">
        <v>31671</v>
      </c>
      <c r="F8857" s="62" t="s">
        <v>15760</v>
      </c>
    </row>
    <row r="8858" spans="1:6" x14ac:dyDescent="0.15">
      <c r="A8858" s="87" t="s">
        <v>12032</v>
      </c>
      <c r="B8858" s="91" t="s">
        <v>42534</v>
      </c>
      <c r="C8858" s="91" t="s">
        <v>42535</v>
      </c>
      <c r="D8858" s="91" t="s">
        <v>42536</v>
      </c>
      <c r="E8858" s="62" t="s">
        <v>31671</v>
      </c>
      <c r="F8858" s="62" t="s">
        <v>15760</v>
      </c>
    </row>
    <row r="8859" spans="1:6" x14ac:dyDescent="0.15">
      <c r="A8859" s="87" t="s">
        <v>10247</v>
      </c>
      <c r="B8859" s="91" t="s">
        <v>42537</v>
      </c>
      <c r="C8859" s="91" t="s">
        <v>42538</v>
      </c>
      <c r="D8859" s="91" t="s">
        <v>42539</v>
      </c>
      <c r="E8859" s="62" t="s">
        <v>31671</v>
      </c>
      <c r="F8859" s="62" t="s">
        <v>15760</v>
      </c>
    </row>
    <row r="8860" spans="1:6" x14ac:dyDescent="0.15">
      <c r="A8860" s="87" t="s">
        <v>9205</v>
      </c>
      <c r="B8860" s="91" t="s">
        <v>42540</v>
      </c>
      <c r="C8860" s="91" t="s">
        <v>42541</v>
      </c>
      <c r="D8860" s="91" t="s">
        <v>42542</v>
      </c>
      <c r="E8860" s="62" t="s">
        <v>31671</v>
      </c>
      <c r="F8860" s="62" t="s">
        <v>15760</v>
      </c>
    </row>
    <row r="8861" spans="1:6" x14ac:dyDescent="0.15">
      <c r="A8861" s="87" t="s">
        <v>11721</v>
      </c>
      <c r="B8861" s="91" t="s">
        <v>42543</v>
      </c>
      <c r="C8861" s="91" t="s">
        <v>42544</v>
      </c>
      <c r="D8861" s="91" t="s">
        <v>42545</v>
      </c>
      <c r="E8861" s="62" t="s">
        <v>31671</v>
      </c>
      <c r="F8861" s="62" t="s">
        <v>15760</v>
      </c>
    </row>
    <row r="8862" spans="1:6" x14ac:dyDescent="0.15">
      <c r="A8862" s="87" t="s">
        <v>11506</v>
      </c>
      <c r="B8862" s="91" t="s">
        <v>42546</v>
      </c>
      <c r="C8862" s="91" t="s">
        <v>42547</v>
      </c>
      <c r="D8862" s="91" t="s">
        <v>42548</v>
      </c>
      <c r="E8862" s="62" t="s">
        <v>31671</v>
      </c>
      <c r="F8862" s="62" t="s">
        <v>15760</v>
      </c>
    </row>
    <row r="8863" spans="1:6" x14ac:dyDescent="0.15">
      <c r="A8863" s="87" t="s">
        <v>10485</v>
      </c>
      <c r="B8863" s="91" t="s">
        <v>42549</v>
      </c>
      <c r="C8863" s="91" t="s">
        <v>42550</v>
      </c>
      <c r="D8863" s="91" t="s">
        <v>42551</v>
      </c>
      <c r="E8863" s="62" t="s">
        <v>31671</v>
      </c>
      <c r="F8863" s="62" t="s">
        <v>15760</v>
      </c>
    </row>
    <row r="8864" spans="1:6" x14ac:dyDescent="0.15">
      <c r="A8864" s="87" t="s">
        <v>11350</v>
      </c>
      <c r="B8864" s="91" t="s">
        <v>42552</v>
      </c>
      <c r="C8864" s="91" t="s">
        <v>42553</v>
      </c>
      <c r="D8864" s="91" t="s">
        <v>42554</v>
      </c>
      <c r="E8864" s="62" t="s">
        <v>31671</v>
      </c>
      <c r="F8864" s="62" t="s">
        <v>15760</v>
      </c>
    </row>
    <row r="8865" spans="1:6" x14ac:dyDescent="0.15">
      <c r="A8865" s="87" t="s">
        <v>12325</v>
      </c>
      <c r="B8865" s="91" t="s">
        <v>42555</v>
      </c>
      <c r="C8865" s="91" t="s">
        <v>42556</v>
      </c>
      <c r="D8865" s="91" t="s">
        <v>42557</v>
      </c>
      <c r="E8865" s="62" t="s">
        <v>31671</v>
      </c>
      <c r="F8865" s="62" t="s">
        <v>15760</v>
      </c>
    </row>
    <row r="8866" spans="1:6" x14ac:dyDescent="0.15">
      <c r="A8866" s="87" t="s">
        <v>11574</v>
      </c>
      <c r="B8866" s="91" t="s">
        <v>42558</v>
      </c>
      <c r="C8866" s="91" t="s">
        <v>42559</v>
      </c>
      <c r="D8866" s="91" t="s">
        <v>42560</v>
      </c>
      <c r="E8866" s="62" t="s">
        <v>31671</v>
      </c>
      <c r="F8866" s="62" t="s">
        <v>15760</v>
      </c>
    </row>
    <row r="8867" spans="1:6" x14ac:dyDescent="0.15">
      <c r="A8867" s="87" t="s">
        <v>11300</v>
      </c>
      <c r="B8867" s="91" t="s">
        <v>42561</v>
      </c>
      <c r="C8867" s="91" t="s">
        <v>42562</v>
      </c>
      <c r="D8867" s="91" t="s">
        <v>42563</v>
      </c>
      <c r="E8867" s="62" t="s">
        <v>31671</v>
      </c>
      <c r="F8867" s="62" t="s">
        <v>15760</v>
      </c>
    </row>
    <row r="8868" spans="1:6" x14ac:dyDescent="0.15">
      <c r="A8868" s="87" t="s">
        <v>11993</v>
      </c>
      <c r="B8868" s="91" t="s">
        <v>42564</v>
      </c>
      <c r="C8868" s="91" t="s">
        <v>42565</v>
      </c>
      <c r="D8868" s="91" t="s">
        <v>42566</v>
      </c>
      <c r="E8868" s="62" t="s">
        <v>31671</v>
      </c>
      <c r="F8868" s="62" t="s">
        <v>15760</v>
      </c>
    </row>
    <row r="8869" spans="1:6" x14ac:dyDescent="0.15">
      <c r="A8869" s="87" t="s">
        <v>12424</v>
      </c>
      <c r="B8869" s="91" t="s">
        <v>42567</v>
      </c>
      <c r="C8869" s="91" t="s">
        <v>42568</v>
      </c>
      <c r="D8869" s="91" t="s">
        <v>42569</v>
      </c>
      <c r="E8869" s="62" t="s">
        <v>31671</v>
      </c>
      <c r="F8869" s="62" t="s">
        <v>15760</v>
      </c>
    </row>
    <row r="8870" spans="1:6" x14ac:dyDescent="0.15">
      <c r="A8870" s="87" t="s">
        <v>11910</v>
      </c>
      <c r="B8870" s="91" t="s">
        <v>42570</v>
      </c>
      <c r="C8870" s="91" t="s">
        <v>42571</v>
      </c>
      <c r="D8870" s="91" t="s">
        <v>42572</v>
      </c>
      <c r="E8870" s="62" t="s">
        <v>31671</v>
      </c>
      <c r="F8870" s="62" t="s">
        <v>15760</v>
      </c>
    </row>
    <row r="8871" spans="1:6" x14ac:dyDescent="0.15">
      <c r="A8871" s="87" t="s">
        <v>10491</v>
      </c>
      <c r="B8871" s="91" t="s">
        <v>42573</v>
      </c>
      <c r="C8871" s="91" t="s">
        <v>42574</v>
      </c>
      <c r="D8871" s="91" t="s">
        <v>42575</v>
      </c>
      <c r="E8871" s="62" t="s">
        <v>31671</v>
      </c>
      <c r="F8871" s="62" t="s">
        <v>15760</v>
      </c>
    </row>
    <row r="8872" spans="1:6" x14ac:dyDescent="0.15">
      <c r="A8872" s="87" t="s">
        <v>12005</v>
      </c>
      <c r="B8872" s="91" t="s">
        <v>42576</v>
      </c>
      <c r="C8872" s="91" t="s">
        <v>42577</v>
      </c>
      <c r="D8872" s="91" t="s">
        <v>42578</v>
      </c>
      <c r="E8872" s="62" t="s">
        <v>31671</v>
      </c>
      <c r="F8872" s="62" t="s">
        <v>15760</v>
      </c>
    </row>
    <row r="8873" spans="1:6" x14ac:dyDescent="0.15">
      <c r="A8873" s="87" t="s">
        <v>8872</v>
      </c>
      <c r="B8873" s="91" t="s">
        <v>42579</v>
      </c>
      <c r="C8873" s="91" t="s">
        <v>42580</v>
      </c>
      <c r="D8873" s="91" t="s">
        <v>42581</v>
      </c>
      <c r="E8873" s="62" t="s">
        <v>31671</v>
      </c>
      <c r="F8873" s="62" t="s">
        <v>15760</v>
      </c>
    </row>
    <row r="8874" spans="1:6" x14ac:dyDescent="0.15">
      <c r="A8874" s="87" t="s">
        <v>12134</v>
      </c>
      <c r="B8874" s="91" t="s">
        <v>42582</v>
      </c>
      <c r="C8874" s="91" t="s">
        <v>42583</v>
      </c>
      <c r="D8874" s="91" t="s">
        <v>42584</v>
      </c>
      <c r="E8874" s="62" t="s">
        <v>31671</v>
      </c>
      <c r="F8874" s="62" t="s">
        <v>15760</v>
      </c>
    </row>
    <row r="8875" spans="1:6" x14ac:dyDescent="0.15">
      <c r="A8875" s="87" t="s">
        <v>11476</v>
      </c>
      <c r="B8875" s="91" t="s">
        <v>42585</v>
      </c>
      <c r="C8875" s="91" t="s">
        <v>42586</v>
      </c>
      <c r="D8875" s="91" t="s">
        <v>42587</v>
      </c>
      <c r="E8875" s="62" t="s">
        <v>31671</v>
      </c>
      <c r="F8875" s="62" t="s">
        <v>15760</v>
      </c>
    </row>
    <row r="8876" spans="1:6" x14ac:dyDescent="0.15">
      <c r="A8876" s="87" t="s">
        <v>11922</v>
      </c>
      <c r="B8876" s="91" t="s">
        <v>42588</v>
      </c>
      <c r="C8876" s="91" t="s">
        <v>42589</v>
      </c>
      <c r="D8876" s="91" t="s">
        <v>42590</v>
      </c>
      <c r="E8876" s="62" t="s">
        <v>31671</v>
      </c>
      <c r="F8876" s="62" t="s">
        <v>15760</v>
      </c>
    </row>
    <row r="8877" spans="1:6" x14ac:dyDescent="0.15">
      <c r="A8877" s="87" t="s">
        <v>10396</v>
      </c>
      <c r="B8877" s="91" t="s">
        <v>42591</v>
      </c>
      <c r="C8877" s="91" t="s">
        <v>42592</v>
      </c>
      <c r="D8877" s="91" t="s">
        <v>42593</v>
      </c>
      <c r="E8877" s="62" t="s">
        <v>31671</v>
      </c>
      <c r="F8877" s="62" t="s">
        <v>15760</v>
      </c>
    </row>
    <row r="8878" spans="1:6" x14ac:dyDescent="0.15">
      <c r="A8878" s="87" t="s">
        <v>12187</v>
      </c>
      <c r="B8878" s="91" t="s">
        <v>42594</v>
      </c>
      <c r="C8878" s="91" t="s">
        <v>42595</v>
      </c>
      <c r="D8878" s="91" t="s">
        <v>42596</v>
      </c>
      <c r="E8878" s="62" t="s">
        <v>31671</v>
      </c>
      <c r="F8878" s="62" t="s">
        <v>15760</v>
      </c>
    </row>
    <row r="8879" spans="1:6" x14ac:dyDescent="0.15">
      <c r="A8879" s="87" t="s">
        <v>11138</v>
      </c>
      <c r="B8879" s="91" t="s">
        <v>42597</v>
      </c>
      <c r="C8879" s="91" t="s">
        <v>42598</v>
      </c>
      <c r="D8879" s="91" t="s">
        <v>42599</v>
      </c>
      <c r="E8879" s="62" t="s">
        <v>31671</v>
      </c>
      <c r="F8879" s="62" t="s">
        <v>15760</v>
      </c>
    </row>
    <row r="8880" spans="1:6" x14ac:dyDescent="0.15">
      <c r="A8880" s="87" t="s">
        <v>10503</v>
      </c>
      <c r="B8880" s="91" t="s">
        <v>42600</v>
      </c>
      <c r="C8880" s="91" t="s">
        <v>42601</v>
      </c>
      <c r="D8880" s="91" t="s">
        <v>42602</v>
      </c>
      <c r="E8880" s="62" t="s">
        <v>31671</v>
      </c>
      <c r="F8880" s="62" t="s">
        <v>15760</v>
      </c>
    </row>
    <row r="8881" spans="1:6" x14ac:dyDescent="0.15">
      <c r="A8881" s="87" t="s">
        <v>8417</v>
      </c>
      <c r="B8881" s="91" t="s">
        <v>42603</v>
      </c>
      <c r="C8881" s="91" t="s">
        <v>42604</v>
      </c>
      <c r="D8881" s="91" t="s">
        <v>42605</v>
      </c>
      <c r="E8881" s="62" t="s">
        <v>31671</v>
      </c>
      <c r="F8881" s="62" t="s">
        <v>15760</v>
      </c>
    </row>
    <row r="8882" spans="1:6" x14ac:dyDescent="0.15">
      <c r="A8882" s="87" t="s">
        <v>12376</v>
      </c>
      <c r="B8882" s="91" t="s">
        <v>42606</v>
      </c>
      <c r="C8882" s="91" t="s">
        <v>42607</v>
      </c>
      <c r="D8882" s="91" t="s">
        <v>42608</v>
      </c>
      <c r="E8882" s="62" t="s">
        <v>31671</v>
      </c>
      <c r="F8882" s="62" t="s">
        <v>15760</v>
      </c>
    </row>
    <row r="8883" spans="1:6" x14ac:dyDescent="0.15">
      <c r="A8883" s="87" t="s">
        <v>11386</v>
      </c>
      <c r="B8883" s="91" t="s">
        <v>42609</v>
      </c>
      <c r="C8883" s="91" t="s">
        <v>42610</v>
      </c>
      <c r="D8883" s="91" t="s">
        <v>42611</v>
      </c>
      <c r="E8883" s="62" t="s">
        <v>31671</v>
      </c>
      <c r="F8883" s="62" t="s">
        <v>15760</v>
      </c>
    </row>
    <row r="8884" spans="1:6" x14ac:dyDescent="0.15">
      <c r="A8884" s="87" t="s">
        <v>10625</v>
      </c>
      <c r="B8884" s="91" t="s">
        <v>42612</v>
      </c>
      <c r="C8884" s="91" t="s">
        <v>42613</v>
      </c>
      <c r="D8884" s="91" t="s">
        <v>42614</v>
      </c>
      <c r="E8884" s="62" t="s">
        <v>31671</v>
      </c>
      <c r="F8884" s="62" t="s">
        <v>15760</v>
      </c>
    </row>
    <row r="8885" spans="1:6" x14ac:dyDescent="0.15">
      <c r="A8885" s="87" t="s">
        <v>12463</v>
      </c>
      <c r="B8885" s="91" t="s">
        <v>42615</v>
      </c>
      <c r="C8885" s="91" t="s">
        <v>42616</v>
      </c>
      <c r="D8885" s="91" t="s">
        <v>42617</v>
      </c>
      <c r="E8885" s="62" t="s">
        <v>31671</v>
      </c>
      <c r="F8885" s="62" t="s">
        <v>15760</v>
      </c>
    </row>
    <row r="8886" spans="1:6" x14ac:dyDescent="0.15">
      <c r="A8886" s="87" t="s">
        <v>10551</v>
      </c>
      <c r="B8886" s="91" t="s">
        <v>42618</v>
      </c>
      <c r="C8886" s="91" t="s">
        <v>42619</v>
      </c>
      <c r="D8886" s="91" t="s">
        <v>42620</v>
      </c>
      <c r="E8886" s="62" t="s">
        <v>31671</v>
      </c>
      <c r="F8886" s="62" t="s">
        <v>15760</v>
      </c>
    </row>
    <row r="8887" spans="1:6" x14ac:dyDescent="0.15">
      <c r="A8887" s="87" t="s">
        <v>11282</v>
      </c>
      <c r="B8887" s="91" t="s">
        <v>42621</v>
      </c>
      <c r="C8887" s="91" t="s">
        <v>42622</v>
      </c>
      <c r="D8887" s="91" t="s">
        <v>42623</v>
      </c>
      <c r="E8887" s="62" t="s">
        <v>31671</v>
      </c>
      <c r="F8887" s="62" t="s">
        <v>15760</v>
      </c>
    </row>
    <row r="8888" spans="1:6" x14ac:dyDescent="0.15">
      <c r="A8888" s="87" t="s">
        <v>12412</v>
      </c>
      <c r="B8888" s="91" t="s">
        <v>42624</v>
      </c>
      <c r="C8888" s="91" t="s">
        <v>42625</v>
      </c>
      <c r="D8888" s="91" t="s">
        <v>42626</v>
      </c>
      <c r="E8888" s="62" t="s">
        <v>31671</v>
      </c>
      <c r="F8888" s="62" t="s">
        <v>15760</v>
      </c>
    </row>
    <row r="8889" spans="1:6" x14ac:dyDescent="0.15">
      <c r="A8889" s="87" t="s">
        <v>10304</v>
      </c>
      <c r="B8889" s="91" t="s">
        <v>42627</v>
      </c>
      <c r="C8889" s="91" t="s">
        <v>42628</v>
      </c>
      <c r="D8889" s="91" t="s">
        <v>42629</v>
      </c>
      <c r="E8889" s="62" t="s">
        <v>31671</v>
      </c>
      <c r="F8889" s="62" t="s">
        <v>15760</v>
      </c>
    </row>
    <row r="8890" spans="1:6" x14ac:dyDescent="0.15">
      <c r="A8890" s="87" t="s">
        <v>10085</v>
      </c>
      <c r="B8890" s="91" t="s">
        <v>42630</v>
      </c>
      <c r="C8890" s="91" t="s">
        <v>42631</v>
      </c>
      <c r="D8890" s="91" t="s">
        <v>42632</v>
      </c>
      <c r="E8890" s="62" t="s">
        <v>31671</v>
      </c>
      <c r="F8890" s="62" t="s">
        <v>15760</v>
      </c>
    </row>
    <row r="8891" spans="1:6" x14ac:dyDescent="0.15">
      <c r="A8891" s="87" t="s">
        <v>11580</v>
      </c>
      <c r="B8891" s="91" t="s">
        <v>42633</v>
      </c>
      <c r="C8891" s="91" t="s">
        <v>42634</v>
      </c>
      <c r="D8891" s="91" t="s">
        <v>42635</v>
      </c>
      <c r="E8891" s="62" t="s">
        <v>31671</v>
      </c>
      <c r="F8891" s="62" t="s">
        <v>15760</v>
      </c>
    </row>
    <row r="8892" spans="1:6" x14ac:dyDescent="0.15">
      <c r="A8892" s="87" t="s">
        <v>11309</v>
      </c>
      <c r="B8892" s="91" t="s">
        <v>42636</v>
      </c>
      <c r="C8892" s="91" t="s">
        <v>42637</v>
      </c>
      <c r="D8892" s="91" t="s">
        <v>42638</v>
      </c>
      <c r="E8892" s="62" t="s">
        <v>31671</v>
      </c>
      <c r="F8892" s="62" t="s">
        <v>15760</v>
      </c>
    </row>
    <row r="8893" spans="1:6" x14ac:dyDescent="0.15">
      <c r="A8893" s="87" t="s">
        <v>9160</v>
      </c>
      <c r="B8893" s="91" t="s">
        <v>42639</v>
      </c>
      <c r="C8893" s="91" t="s">
        <v>42640</v>
      </c>
      <c r="D8893" s="91" t="s">
        <v>42641</v>
      </c>
      <c r="E8893" s="62" t="s">
        <v>31671</v>
      </c>
      <c r="F8893" s="62" t="s">
        <v>15760</v>
      </c>
    </row>
    <row r="8894" spans="1:6" x14ac:dyDescent="0.15">
      <c r="A8894" s="87" t="s">
        <v>8698</v>
      </c>
      <c r="B8894" s="91" t="s">
        <v>42642</v>
      </c>
      <c r="C8894" s="91" t="s">
        <v>42643</v>
      </c>
      <c r="D8894" s="91" t="s">
        <v>42644</v>
      </c>
      <c r="E8894" s="62" t="s">
        <v>31671</v>
      </c>
      <c r="F8894" s="62" t="s">
        <v>15760</v>
      </c>
    </row>
    <row r="8895" spans="1:6" x14ac:dyDescent="0.15">
      <c r="A8895" s="87" t="s">
        <v>11059</v>
      </c>
      <c r="B8895" s="91" t="s">
        <v>42645</v>
      </c>
      <c r="C8895" s="91" t="s">
        <v>42646</v>
      </c>
      <c r="D8895" s="91" t="s">
        <v>42647</v>
      </c>
      <c r="E8895" s="62" t="s">
        <v>31671</v>
      </c>
      <c r="F8895" s="62" t="s">
        <v>15760</v>
      </c>
    </row>
    <row r="8896" spans="1:6" x14ac:dyDescent="0.15">
      <c r="A8896" s="87" t="s">
        <v>12316</v>
      </c>
      <c r="B8896" s="91" t="s">
        <v>42648</v>
      </c>
      <c r="C8896" s="91" t="s">
        <v>42649</v>
      </c>
      <c r="D8896" s="91" t="s">
        <v>42650</v>
      </c>
      <c r="E8896" s="62" t="s">
        <v>31671</v>
      </c>
      <c r="F8896" s="62" t="s">
        <v>15760</v>
      </c>
    </row>
    <row r="8897" spans="1:6" x14ac:dyDescent="0.15">
      <c r="A8897" s="87" t="s">
        <v>12298</v>
      </c>
      <c r="B8897" s="91" t="s">
        <v>42651</v>
      </c>
      <c r="C8897" s="91" t="s">
        <v>42652</v>
      </c>
      <c r="D8897" s="91" t="s">
        <v>42653</v>
      </c>
      <c r="E8897" s="62" t="s">
        <v>31671</v>
      </c>
      <c r="F8897" s="62" t="s">
        <v>15760</v>
      </c>
    </row>
    <row r="8898" spans="1:6" x14ac:dyDescent="0.15">
      <c r="A8898" s="87" t="s">
        <v>10352</v>
      </c>
      <c r="B8898" s="91" t="s">
        <v>42654</v>
      </c>
      <c r="C8898" s="91" t="s">
        <v>42655</v>
      </c>
      <c r="D8898" s="91" t="s">
        <v>42656</v>
      </c>
      <c r="E8898" s="62" t="s">
        <v>31671</v>
      </c>
      <c r="F8898" s="62" t="s">
        <v>15760</v>
      </c>
    </row>
    <row r="8899" spans="1:6" x14ac:dyDescent="0.15">
      <c r="A8899" s="87" t="s">
        <v>9235</v>
      </c>
      <c r="B8899" s="91" t="s">
        <v>42657</v>
      </c>
      <c r="C8899" s="91" t="s">
        <v>42658</v>
      </c>
      <c r="D8899" s="91" t="s">
        <v>42659</v>
      </c>
      <c r="E8899" s="62" t="s">
        <v>31671</v>
      </c>
      <c r="F8899" s="62" t="s">
        <v>15760</v>
      </c>
    </row>
    <row r="8900" spans="1:6" x14ac:dyDescent="0.15">
      <c r="A8900" s="87" t="s">
        <v>11398</v>
      </c>
      <c r="B8900" s="91" t="s">
        <v>42660</v>
      </c>
      <c r="C8900" s="91" t="s">
        <v>42661</v>
      </c>
      <c r="D8900" s="91" t="s">
        <v>42662</v>
      </c>
      <c r="E8900" s="62" t="s">
        <v>31671</v>
      </c>
      <c r="F8900" s="62" t="s">
        <v>15760</v>
      </c>
    </row>
    <row r="8901" spans="1:6" x14ac:dyDescent="0.15">
      <c r="A8901" s="87" t="s">
        <v>8776</v>
      </c>
      <c r="B8901" s="91" t="s">
        <v>42663</v>
      </c>
      <c r="C8901" s="91" t="s">
        <v>42664</v>
      </c>
      <c r="D8901" s="91" t="s">
        <v>42665</v>
      </c>
      <c r="E8901" s="62" t="s">
        <v>31671</v>
      </c>
      <c r="F8901" s="62" t="s">
        <v>15760</v>
      </c>
    </row>
    <row r="8902" spans="1:6" x14ac:dyDescent="0.15">
      <c r="A8902" s="87" t="s">
        <v>10283</v>
      </c>
      <c r="B8902" s="91" t="s">
        <v>42666</v>
      </c>
      <c r="C8902" s="91" t="s">
        <v>42667</v>
      </c>
      <c r="D8902" s="91" t="s">
        <v>42668</v>
      </c>
      <c r="E8902" s="62" t="s">
        <v>31671</v>
      </c>
      <c r="F8902" s="62" t="s">
        <v>15760</v>
      </c>
    </row>
    <row r="8903" spans="1:6" x14ac:dyDescent="0.15">
      <c r="A8903" s="87" t="s">
        <v>11640</v>
      </c>
      <c r="B8903" s="91" t="s">
        <v>42669</v>
      </c>
      <c r="C8903" s="91" t="s">
        <v>42670</v>
      </c>
      <c r="D8903" s="91" t="s">
        <v>42671</v>
      </c>
      <c r="E8903" s="62" t="s">
        <v>31671</v>
      </c>
      <c r="F8903" s="62" t="s">
        <v>15760</v>
      </c>
    </row>
    <row r="8904" spans="1:6" x14ac:dyDescent="0.15">
      <c r="A8904" s="87" t="s">
        <v>12469</v>
      </c>
      <c r="B8904" s="91" t="s">
        <v>42672</v>
      </c>
      <c r="C8904" s="91" t="s">
        <v>42673</v>
      </c>
      <c r="D8904" s="91" t="s">
        <v>42674</v>
      </c>
      <c r="E8904" s="62" t="s">
        <v>31671</v>
      </c>
      <c r="F8904" s="62" t="s">
        <v>15760</v>
      </c>
    </row>
    <row r="8905" spans="1:6" x14ac:dyDescent="0.15">
      <c r="A8905" s="87" t="s">
        <v>9412</v>
      </c>
      <c r="B8905" s="91" t="s">
        <v>42675</v>
      </c>
      <c r="C8905" s="91" t="s">
        <v>42676</v>
      </c>
      <c r="D8905" s="91" t="s">
        <v>42677</v>
      </c>
      <c r="E8905" s="62" t="s">
        <v>31671</v>
      </c>
      <c r="F8905" s="62" t="s">
        <v>15760</v>
      </c>
    </row>
    <row r="8906" spans="1:6" x14ac:dyDescent="0.15">
      <c r="A8906" s="87" t="s">
        <v>12367</v>
      </c>
      <c r="B8906" s="91" t="s">
        <v>42678</v>
      </c>
      <c r="C8906" s="91" t="s">
        <v>42679</v>
      </c>
      <c r="D8906" s="91" t="s">
        <v>42680</v>
      </c>
      <c r="E8906" s="62" t="s">
        <v>31671</v>
      </c>
      <c r="F8906" s="62" t="s">
        <v>15760</v>
      </c>
    </row>
    <row r="8907" spans="1:6" x14ac:dyDescent="0.15">
      <c r="A8907" s="87" t="s">
        <v>10181</v>
      </c>
      <c r="B8907" s="91" t="s">
        <v>42681</v>
      </c>
      <c r="C8907" s="91" t="s">
        <v>42682</v>
      </c>
      <c r="D8907" s="91" t="s">
        <v>42683</v>
      </c>
      <c r="E8907" s="62" t="s">
        <v>31671</v>
      </c>
      <c r="F8907" s="62" t="s">
        <v>15760</v>
      </c>
    </row>
    <row r="8908" spans="1:6" x14ac:dyDescent="0.15">
      <c r="A8908" s="87" t="s">
        <v>9894</v>
      </c>
      <c r="B8908" s="91" t="s">
        <v>42684</v>
      </c>
      <c r="C8908" s="91" t="s">
        <v>42685</v>
      </c>
      <c r="D8908" s="91" t="s">
        <v>42686</v>
      </c>
      <c r="E8908" s="62" t="s">
        <v>31671</v>
      </c>
      <c r="F8908" s="62" t="s">
        <v>15760</v>
      </c>
    </row>
    <row r="8909" spans="1:6" x14ac:dyDescent="0.15">
      <c r="A8909" s="87" t="s">
        <v>9714</v>
      </c>
      <c r="B8909" s="91" t="s">
        <v>42687</v>
      </c>
      <c r="C8909" s="91" t="s">
        <v>42688</v>
      </c>
      <c r="D8909" s="91" t="s">
        <v>42689</v>
      </c>
      <c r="E8909" s="62" t="s">
        <v>31671</v>
      </c>
      <c r="F8909" s="62" t="s">
        <v>15760</v>
      </c>
    </row>
    <row r="8910" spans="1:6" x14ac:dyDescent="0.15">
      <c r="A8910" s="87" t="s">
        <v>10058</v>
      </c>
      <c r="B8910" s="91" t="s">
        <v>42690</v>
      </c>
      <c r="C8910" s="91" t="s">
        <v>42691</v>
      </c>
      <c r="D8910" s="91" t="s">
        <v>42692</v>
      </c>
      <c r="E8910" s="62" t="s">
        <v>31671</v>
      </c>
      <c r="F8910" s="62" t="s">
        <v>15760</v>
      </c>
    </row>
    <row r="8911" spans="1:6" x14ac:dyDescent="0.15">
      <c r="A8911" s="87" t="s">
        <v>11790</v>
      </c>
      <c r="B8911" s="91" t="s">
        <v>42693</v>
      </c>
      <c r="C8911" s="91" t="s">
        <v>42694</v>
      </c>
      <c r="D8911" s="91" t="s">
        <v>42695</v>
      </c>
      <c r="E8911" s="62" t="s">
        <v>31671</v>
      </c>
      <c r="F8911" s="62" t="s">
        <v>15760</v>
      </c>
    </row>
    <row r="8912" spans="1:6" x14ac:dyDescent="0.15">
      <c r="A8912" s="87" t="s">
        <v>8734</v>
      </c>
      <c r="B8912" s="91" t="s">
        <v>42696</v>
      </c>
      <c r="C8912" s="91" t="s">
        <v>42697</v>
      </c>
      <c r="D8912" s="91" t="s">
        <v>42698</v>
      </c>
      <c r="E8912" s="62" t="s">
        <v>31671</v>
      </c>
      <c r="F8912" s="62" t="s">
        <v>15760</v>
      </c>
    </row>
    <row r="8913" spans="1:6" x14ac:dyDescent="0.15">
      <c r="A8913" s="87" t="s">
        <v>10235</v>
      </c>
      <c r="B8913" s="91" t="s">
        <v>42699</v>
      </c>
      <c r="C8913" s="91" t="s">
        <v>42700</v>
      </c>
      <c r="D8913" s="91" t="s">
        <v>42701</v>
      </c>
      <c r="E8913" s="62" t="s">
        <v>31671</v>
      </c>
      <c r="F8913" s="62" t="s">
        <v>15760</v>
      </c>
    </row>
    <row r="8914" spans="1:6" x14ac:dyDescent="0.15">
      <c r="A8914" s="87" t="s">
        <v>10584</v>
      </c>
      <c r="B8914" s="91" t="s">
        <v>42702</v>
      </c>
      <c r="C8914" s="91" t="s">
        <v>42703</v>
      </c>
      <c r="D8914" s="91" t="s">
        <v>42704</v>
      </c>
      <c r="E8914" s="62" t="s">
        <v>31671</v>
      </c>
      <c r="F8914" s="62" t="s">
        <v>15760</v>
      </c>
    </row>
    <row r="8915" spans="1:6" x14ac:dyDescent="0.15">
      <c r="A8915" s="87" t="s">
        <v>8968</v>
      </c>
      <c r="B8915" s="91" t="s">
        <v>42705</v>
      </c>
      <c r="C8915" s="91" t="s">
        <v>42706</v>
      </c>
      <c r="D8915" s="91" t="s">
        <v>42707</v>
      </c>
      <c r="E8915" s="62" t="s">
        <v>31671</v>
      </c>
      <c r="F8915" s="62" t="s">
        <v>15760</v>
      </c>
    </row>
    <row r="8916" spans="1:6" x14ac:dyDescent="0.15">
      <c r="A8916" s="87" t="s">
        <v>8845</v>
      </c>
      <c r="B8916" s="91" t="s">
        <v>42708</v>
      </c>
      <c r="C8916" s="91" t="s">
        <v>42709</v>
      </c>
      <c r="D8916" s="91" t="s">
        <v>42710</v>
      </c>
      <c r="E8916" s="62" t="s">
        <v>31671</v>
      </c>
      <c r="F8916" s="62" t="s">
        <v>15760</v>
      </c>
    </row>
    <row r="8917" spans="1:6" x14ac:dyDescent="0.15">
      <c r="A8917" s="87" t="s">
        <v>9136</v>
      </c>
      <c r="B8917" s="91" t="s">
        <v>42711</v>
      </c>
      <c r="C8917" s="91" t="s">
        <v>42712</v>
      </c>
      <c r="D8917" s="91" t="s">
        <v>42713</v>
      </c>
      <c r="E8917" s="62" t="s">
        <v>31671</v>
      </c>
      <c r="F8917" s="62" t="s">
        <v>15760</v>
      </c>
    </row>
    <row r="8918" spans="1:6" x14ac:dyDescent="0.15">
      <c r="A8918" s="87" t="s">
        <v>10064</v>
      </c>
      <c r="B8918" s="91" t="s">
        <v>42714</v>
      </c>
      <c r="C8918" s="91" t="s">
        <v>42715</v>
      </c>
      <c r="D8918" s="91" t="s">
        <v>42716</v>
      </c>
      <c r="E8918" s="62" t="s">
        <v>31671</v>
      </c>
      <c r="F8918" s="62" t="s">
        <v>15760</v>
      </c>
    </row>
    <row r="8919" spans="1:6" x14ac:dyDescent="0.15">
      <c r="A8919" s="87" t="s">
        <v>11062</v>
      </c>
      <c r="B8919" s="91" t="s">
        <v>42717</v>
      </c>
      <c r="C8919" s="91" t="s">
        <v>42718</v>
      </c>
      <c r="D8919" s="91" t="s">
        <v>42719</v>
      </c>
      <c r="E8919" s="62" t="s">
        <v>31671</v>
      </c>
      <c r="F8919" s="62" t="s">
        <v>15760</v>
      </c>
    </row>
    <row r="8920" spans="1:6" x14ac:dyDescent="0.15">
      <c r="A8920" s="87" t="s">
        <v>12220</v>
      </c>
      <c r="B8920" s="91" t="s">
        <v>42720</v>
      </c>
      <c r="C8920" s="91" t="s">
        <v>42721</v>
      </c>
      <c r="D8920" s="91" t="s">
        <v>42722</v>
      </c>
      <c r="E8920" s="62" t="s">
        <v>31671</v>
      </c>
      <c r="F8920" s="62" t="s">
        <v>15760</v>
      </c>
    </row>
    <row r="8921" spans="1:6" x14ac:dyDescent="0.15">
      <c r="A8921" s="87" t="s">
        <v>11524</v>
      </c>
      <c r="B8921" s="91" t="s">
        <v>42723</v>
      </c>
      <c r="C8921" s="91" t="s">
        <v>42724</v>
      </c>
      <c r="D8921" s="91" t="s">
        <v>42725</v>
      </c>
      <c r="E8921" s="62" t="s">
        <v>31671</v>
      </c>
      <c r="F8921" s="62" t="s">
        <v>15760</v>
      </c>
    </row>
    <row r="8922" spans="1:6" x14ac:dyDescent="0.15">
      <c r="A8922" s="87" t="s">
        <v>9175</v>
      </c>
      <c r="B8922" s="91" t="s">
        <v>42726</v>
      </c>
      <c r="C8922" s="91" t="s">
        <v>42727</v>
      </c>
      <c r="D8922" s="91" t="s">
        <v>42728</v>
      </c>
      <c r="E8922" s="62" t="s">
        <v>31671</v>
      </c>
      <c r="F8922" s="62" t="s">
        <v>15760</v>
      </c>
    </row>
    <row r="8923" spans="1:6" x14ac:dyDescent="0.15">
      <c r="A8923" s="87" t="s">
        <v>10575</v>
      </c>
      <c r="B8923" s="91" t="s">
        <v>42729</v>
      </c>
      <c r="C8923" s="91" t="s">
        <v>42730</v>
      </c>
      <c r="D8923" s="91" t="s">
        <v>42731</v>
      </c>
      <c r="E8923" s="62" t="s">
        <v>31671</v>
      </c>
      <c r="F8923" s="62" t="s">
        <v>15760</v>
      </c>
    </row>
    <row r="8924" spans="1:6" x14ac:dyDescent="0.15">
      <c r="A8924" s="87" t="s">
        <v>9852</v>
      </c>
      <c r="B8924" s="91" t="s">
        <v>42732</v>
      </c>
      <c r="C8924" s="91" t="s">
        <v>42733</v>
      </c>
      <c r="D8924" s="91" t="s">
        <v>42734</v>
      </c>
      <c r="E8924" s="62" t="s">
        <v>31671</v>
      </c>
      <c r="F8924" s="62" t="s">
        <v>15760</v>
      </c>
    </row>
    <row r="8925" spans="1:6" x14ac:dyDescent="0.15">
      <c r="A8925" s="87" t="s">
        <v>11014</v>
      </c>
      <c r="B8925" s="91" t="s">
        <v>42735</v>
      </c>
      <c r="C8925" s="91" t="s">
        <v>42736</v>
      </c>
      <c r="D8925" s="91" t="s">
        <v>42737</v>
      </c>
      <c r="E8925" s="62" t="s">
        <v>31671</v>
      </c>
      <c r="F8925" s="62" t="s">
        <v>15760</v>
      </c>
    </row>
    <row r="8926" spans="1:6" x14ac:dyDescent="0.15">
      <c r="A8926" s="87" t="s">
        <v>10509</v>
      </c>
      <c r="B8926" s="91" t="s">
        <v>42738</v>
      </c>
      <c r="C8926" s="91" t="s">
        <v>42739</v>
      </c>
      <c r="D8926" s="91" t="s">
        <v>42740</v>
      </c>
      <c r="E8926" s="62" t="s">
        <v>31671</v>
      </c>
      <c r="F8926" s="62" t="s">
        <v>15760</v>
      </c>
    </row>
    <row r="8927" spans="1:6" x14ac:dyDescent="0.15">
      <c r="A8927" s="87" t="s">
        <v>9993</v>
      </c>
      <c r="B8927" s="91" t="s">
        <v>42741</v>
      </c>
      <c r="C8927" s="91" t="s">
        <v>42742</v>
      </c>
      <c r="D8927" s="91" t="s">
        <v>42743</v>
      </c>
      <c r="E8927" s="62" t="s">
        <v>31671</v>
      </c>
      <c r="F8927" s="62" t="s">
        <v>15760</v>
      </c>
    </row>
    <row r="8928" spans="1:6" x14ac:dyDescent="0.15">
      <c r="A8928" s="87" t="s">
        <v>11757</v>
      </c>
      <c r="B8928" s="91" t="s">
        <v>42744</v>
      </c>
      <c r="C8928" s="91" t="s">
        <v>42745</v>
      </c>
      <c r="D8928" s="91" t="s">
        <v>42746</v>
      </c>
      <c r="E8928" s="62" t="s">
        <v>31671</v>
      </c>
      <c r="F8928" s="62" t="s">
        <v>15760</v>
      </c>
    </row>
    <row r="8929" spans="1:6" x14ac:dyDescent="0.15">
      <c r="A8929" s="87" t="s">
        <v>8222</v>
      </c>
      <c r="B8929" s="91" t="s">
        <v>42747</v>
      </c>
      <c r="C8929" s="91" t="s">
        <v>42748</v>
      </c>
      <c r="D8929" s="91" t="s">
        <v>42749</v>
      </c>
      <c r="E8929" s="62" t="s">
        <v>31671</v>
      </c>
      <c r="F8929" s="62" t="s">
        <v>15760</v>
      </c>
    </row>
    <row r="8930" spans="1:6" x14ac:dyDescent="0.15">
      <c r="A8930" s="87" t="s">
        <v>9385</v>
      </c>
      <c r="B8930" s="91" t="s">
        <v>42750</v>
      </c>
      <c r="C8930" s="91" t="s">
        <v>42751</v>
      </c>
      <c r="D8930" s="91" t="s">
        <v>42752</v>
      </c>
      <c r="E8930" s="62" t="s">
        <v>31671</v>
      </c>
      <c r="F8930" s="62" t="s">
        <v>15760</v>
      </c>
    </row>
    <row r="8931" spans="1:6" x14ac:dyDescent="0.15">
      <c r="A8931" s="87" t="s">
        <v>12008</v>
      </c>
      <c r="B8931" s="91" t="s">
        <v>42753</v>
      </c>
      <c r="C8931" s="91" t="s">
        <v>42754</v>
      </c>
      <c r="D8931" s="91" t="s">
        <v>42755</v>
      </c>
      <c r="E8931" s="62" t="s">
        <v>31671</v>
      </c>
      <c r="F8931" s="62" t="s">
        <v>15760</v>
      </c>
    </row>
    <row r="8932" spans="1:6" x14ac:dyDescent="0.15">
      <c r="A8932" s="87" t="s">
        <v>8764</v>
      </c>
      <c r="B8932" s="91" t="s">
        <v>42756</v>
      </c>
      <c r="C8932" s="91" t="s">
        <v>42757</v>
      </c>
      <c r="D8932" s="91" t="s">
        <v>42758</v>
      </c>
      <c r="E8932" s="62" t="s">
        <v>31671</v>
      </c>
      <c r="F8932" s="62" t="s">
        <v>15760</v>
      </c>
    </row>
    <row r="8933" spans="1:6" x14ac:dyDescent="0.15">
      <c r="A8933" s="87" t="s">
        <v>11826</v>
      </c>
      <c r="B8933" s="91" t="s">
        <v>42759</v>
      </c>
      <c r="C8933" s="91" t="s">
        <v>42760</v>
      </c>
      <c r="D8933" s="91" t="s">
        <v>42761</v>
      </c>
      <c r="E8933" s="62" t="s">
        <v>31671</v>
      </c>
      <c r="F8933" s="62" t="s">
        <v>15760</v>
      </c>
    </row>
    <row r="8934" spans="1:6" x14ac:dyDescent="0.15">
      <c r="A8934" s="87" t="s">
        <v>11730</v>
      </c>
      <c r="B8934" s="91" t="s">
        <v>42762</v>
      </c>
      <c r="C8934" s="91" t="s">
        <v>42763</v>
      </c>
      <c r="D8934" s="91" t="s">
        <v>42764</v>
      </c>
      <c r="E8934" s="62" t="s">
        <v>31671</v>
      </c>
      <c r="F8934" s="62" t="s">
        <v>15760</v>
      </c>
    </row>
    <row r="8935" spans="1:6" x14ac:dyDescent="0.15">
      <c r="A8935" s="87" t="s">
        <v>9879</v>
      </c>
      <c r="B8935" s="91" t="s">
        <v>42765</v>
      </c>
      <c r="C8935" s="91" t="s">
        <v>42766</v>
      </c>
      <c r="D8935" s="91" t="s">
        <v>42767</v>
      </c>
      <c r="E8935" s="62" t="s">
        <v>31671</v>
      </c>
      <c r="F8935" s="62" t="s">
        <v>15760</v>
      </c>
    </row>
    <row r="8936" spans="1:6" x14ac:dyDescent="0.15">
      <c r="A8936" s="87" t="s">
        <v>9735</v>
      </c>
      <c r="B8936" s="91" t="s">
        <v>42768</v>
      </c>
      <c r="C8936" s="91" t="s">
        <v>42769</v>
      </c>
      <c r="D8936" s="91" t="s">
        <v>42770</v>
      </c>
      <c r="E8936" s="62" t="s">
        <v>31671</v>
      </c>
      <c r="F8936" s="62" t="s">
        <v>15760</v>
      </c>
    </row>
    <row r="8937" spans="1:6" x14ac:dyDescent="0.15">
      <c r="A8937" s="87" t="s">
        <v>11321</v>
      </c>
      <c r="B8937" s="91" t="s">
        <v>42771</v>
      </c>
      <c r="C8937" s="91" t="s">
        <v>42772</v>
      </c>
      <c r="D8937" s="91" t="s">
        <v>42773</v>
      </c>
      <c r="E8937" s="62" t="s">
        <v>31671</v>
      </c>
      <c r="F8937" s="62" t="s">
        <v>15760</v>
      </c>
    </row>
    <row r="8938" spans="1:6" x14ac:dyDescent="0.15">
      <c r="A8938" s="87" t="s">
        <v>12418</v>
      </c>
      <c r="B8938" s="91" t="s">
        <v>42774</v>
      </c>
      <c r="C8938" s="91" t="s">
        <v>42775</v>
      </c>
      <c r="D8938" s="91" t="s">
        <v>42776</v>
      </c>
      <c r="E8938" s="62" t="s">
        <v>31671</v>
      </c>
      <c r="F8938" s="62" t="s">
        <v>15760</v>
      </c>
    </row>
    <row r="8939" spans="1:6" x14ac:dyDescent="0.15">
      <c r="A8939" s="87" t="s">
        <v>9771</v>
      </c>
      <c r="B8939" s="91" t="s">
        <v>42777</v>
      </c>
      <c r="C8939" s="91" t="s">
        <v>42778</v>
      </c>
      <c r="D8939" s="91" t="s">
        <v>42779</v>
      </c>
      <c r="E8939" s="62" t="s">
        <v>31671</v>
      </c>
      <c r="F8939" s="62" t="s">
        <v>15760</v>
      </c>
    </row>
    <row r="8940" spans="1:6" x14ac:dyDescent="0.15">
      <c r="A8940" s="87" t="s">
        <v>11760</v>
      </c>
      <c r="B8940" s="91" t="s">
        <v>42780</v>
      </c>
      <c r="C8940" s="91" t="s">
        <v>42781</v>
      </c>
      <c r="D8940" s="91" t="s">
        <v>42782</v>
      </c>
      <c r="E8940" s="62" t="s">
        <v>31671</v>
      </c>
      <c r="F8940" s="62" t="s">
        <v>15760</v>
      </c>
    </row>
    <row r="8941" spans="1:6" x14ac:dyDescent="0.15">
      <c r="A8941" s="87" t="s">
        <v>8818</v>
      </c>
      <c r="B8941" s="91" t="s">
        <v>42783</v>
      </c>
      <c r="C8941" s="91" t="s">
        <v>42784</v>
      </c>
      <c r="D8941" s="91" t="s">
        <v>42785</v>
      </c>
      <c r="E8941" s="62" t="s">
        <v>31671</v>
      </c>
      <c r="F8941" s="62" t="s">
        <v>15760</v>
      </c>
    </row>
    <row r="8942" spans="1:6" x14ac:dyDescent="0.15">
      <c r="A8942" s="87" t="s">
        <v>11904</v>
      </c>
      <c r="B8942" s="91" t="s">
        <v>42786</v>
      </c>
      <c r="C8942" s="91" t="s">
        <v>42787</v>
      </c>
      <c r="D8942" s="91" t="s">
        <v>42788</v>
      </c>
      <c r="E8942" s="62" t="s">
        <v>31671</v>
      </c>
      <c r="F8942" s="62" t="s">
        <v>15760</v>
      </c>
    </row>
    <row r="8943" spans="1:6" x14ac:dyDescent="0.15">
      <c r="A8943" s="87" t="s">
        <v>12277</v>
      </c>
      <c r="B8943" s="91" t="s">
        <v>42789</v>
      </c>
      <c r="C8943" s="91" t="s">
        <v>42790</v>
      </c>
      <c r="D8943" s="91" t="s">
        <v>42791</v>
      </c>
      <c r="E8943" s="62" t="s">
        <v>31671</v>
      </c>
      <c r="F8943" s="62" t="s">
        <v>15760</v>
      </c>
    </row>
    <row r="8944" spans="1:6" x14ac:dyDescent="0.15">
      <c r="A8944" s="87" t="s">
        <v>11072</v>
      </c>
      <c r="B8944" s="91" t="s">
        <v>42792</v>
      </c>
      <c r="C8944" s="91" t="s">
        <v>42793</v>
      </c>
      <c r="D8944" s="91" t="s">
        <v>42794</v>
      </c>
      <c r="E8944" s="62" t="s">
        <v>31671</v>
      </c>
      <c r="F8944" s="62" t="s">
        <v>15760</v>
      </c>
    </row>
    <row r="8945" spans="1:6" x14ac:dyDescent="0.15">
      <c r="A8945" s="87" t="s">
        <v>9037</v>
      </c>
      <c r="B8945" s="91" t="s">
        <v>42795</v>
      </c>
      <c r="C8945" s="91" t="s">
        <v>42796</v>
      </c>
      <c r="D8945" s="91" t="s">
        <v>42797</v>
      </c>
      <c r="E8945" s="62" t="s">
        <v>31671</v>
      </c>
      <c r="F8945" s="62" t="s">
        <v>15760</v>
      </c>
    </row>
    <row r="8946" spans="1:6" x14ac:dyDescent="0.15">
      <c r="A8946" s="87" t="s">
        <v>10076</v>
      </c>
      <c r="B8946" s="91" t="s">
        <v>42798</v>
      </c>
      <c r="C8946" s="91" t="s">
        <v>42799</v>
      </c>
      <c r="D8946" s="91" t="s">
        <v>42800</v>
      </c>
      <c r="E8946" s="62" t="s">
        <v>31671</v>
      </c>
      <c r="F8946" s="62" t="s">
        <v>15760</v>
      </c>
    </row>
    <row r="8947" spans="1:6" x14ac:dyDescent="0.15">
      <c r="A8947" s="87" t="s">
        <v>11362</v>
      </c>
      <c r="B8947" s="91" t="s">
        <v>42801</v>
      </c>
      <c r="C8947" s="91" t="s">
        <v>42802</v>
      </c>
      <c r="D8947" s="91" t="s">
        <v>42803</v>
      </c>
      <c r="E8947" s="62" t="s">
        <v>31671</v>
      </c>
      <c r="F8947" s="62" t="s">
        <v>15760</v>
      </c>
    </row>
    <row r="8948" spans="1:6" x14ac:dyDescent="0.15">
      <c r="A8948" s="87" t="s">
        <v>10160</v>
      </c>
      <c r="B8948" s="91" t="s">
        <v>42804</v>
      </c>
      <c r="C8948" s="91" t="s">
        <v>42805</v>
      </c>
      <c r="D8948" s="91" t="s">
        <v>42806</v>
      </c>
      <c r="E8948" s="62" t="s">
        <v>31671</v>
      </c>
      <c r="F8948" s="62" t="s">
        <v>15760</v>
      </c>
    </row>
    <row r="8949" spans="1:6" x14ac:dyDescent="0.15">
      <c r="A8949" s="87" t="s">
        <v>11174</v>
      </c>
      <c r="B8949" s="91" t="s">
        <v>42807</v>
      </c>
      <c r="C8949" s="91" t="s">
        <v>42808</v>
      </c>
      <c r="D8949" s="91" t="s">
        <v>42809</v>
      </c>
      <c r="E8949" s="62" t="s">
        <v>31671</v>
      </c>
      <c r="F8949" s="62" t="s">
        <v>15760</v>
      </c>
    </row>
    <row r="8950" spans="1:6" x14ac:dyDescent="0.15">
      <c r="A8950" s="87" t="s">
        <v>10301</v>
      </c>
      <c r="B8950" s="91" t="s">
        <v>42810</v>
      </c>
      <c r="C8950" s="91" t="s">
        <v>42811</v>
      </c>
      <c r="D8950" s="91" t="s">
        <v>42812</v>
      </c>
      <c r="E8950" s="62" t="s">
        <v>31671</v>
      </c>
      <c r="F8950" s="62" t="s">
        <v>15760</v>
      </c>
    </row>
    <row r="8951" spans="1:6" x14ac:dyDescent="0.15">
      <c r="A8951" s="87" t="s">
        <v>9753</v>
      </c>
      <c r="B8951" s="91" t="s">
        <v>42813</v>
      </c>
      <c r="C8951" s="91" t="s">
        <v>42814</v>
      </c>
      <c r="D8951" s="91" t="s">
        <v>42815</v>
      </c>
      <c r="E8951" s="62" t="s">
        <v>31671</v>
      </c>
      <c r="F8951" s="62" t="s">
        <v>15760</v>
      </c>
    </row>
    <row r="8952" spans="1:6" x14ac:dyDescent="0.15">
      <c r="A8952" s="87" t="s">
        <v>9316</v>
      </c>
      <c r="B8952" s="91" t="s">
        <v>42816</v>
      </c>
      <c r="C8952" s="91" t="s">
        <v>42817</v>
      </c>
      <c r="D8952" s="91" t="s">
        <v>42818</v>
      </c>
      <c r="E8952" s="62" t="s">
        <v>31671</v>
      </c>
      <c r="F8952" s="62" t="s">
        <v>15760</v>
      </c>
    </row>
    <row r="8953" spans="1:6" x14ac:dyDescent="0.15">
      <c r="A8953" s="87" t="s">
        <v>8881</v>
      </c>
      <c r="B8953" s="91" t="s">
        <v>42819</v>
      </c>
      <c r="C8953" s="91" t="s">
        <v>42820</v>
      </c>
      <c r="D8953" s="91" t="s">
        <v>42821</v>
      </c>
      <c r="E8953" s="62" t="s">
        <v>31671</v>
      </c>
      <c r="F8953" s="62" t="s">
        <v>15760</v>
      </c>
    </row>
    <row r="8954" spans="1:6" x14ac:dyDescent="0.15">
      <c r="A8954" s="87" t="s">
        <v>11568</v>
      </c>
      <c r="B8954" s="91" t="s">
        <v>42822</v>
      </c>
      <c r="C8954" s="91" t="s">
        <v>42823</v>
      </c>
      <c r="D8954" s="91" t="s">
        <v>42824</v>
      </c>
      <c r="E8954" s="62" t="s">
        <v>31671</v>
      </c>
      <c r="F8954" s="62" t="s">
        <v>15760</v>
      </c>
    </row>
    <row r="8955" spans="1:6" x14ac:dyDescent="0.15">
      <c r="A8955" s="87" t="s">
        <v>10548</v>
      </c>
      <c r="B8955" s="91" t="s">
        <v>42825</v>
      </c>
      <c r="C8955" s="91" t="s">
        <v>42826</v>
      </c>
      <c r="D8955" s="91" t="s">
        <v>42827</v>
      </c>
      <c r="E8955" s="62" t="s">
        <v>31671</v>
      </c>
      <c r="F8955" s="62" t="s">
        <v>15760</v>
      </c>
    </row>
    <row r="8956" spans="1:6" x14ac:dyDescent="0.15">
      <c r="A8956" s="87" t="s">
        <v>10578</v>
      </c>
      <c r="B8956" s="91" t="s">
        <v>42828</v>
      </c>
      <c r="C8956" s="91" t="s">
        <v>42829</v>
      </c>
      <c r="D8956" s="91" t="s">
        <v>42830</v>
      </c>
      <c r="E8956" s="62" t="s">
        <v>31671</v>
      </c>
      <c r="F8956" s="62" t="s">
        <v>15760</v>
      </c>
    </row>
    <row r="8957" spans="1:6" x14ac:dyDescent="0.15">
      <c r="A8957" s="87" t="s">
        <v>9897</v>
      </c>
      <c r="B8957" s="91" t="s">
        <v>42831</v>
      </c>
      <c r="C8957" s="91" t="s">
        <v>42832</v>
      </c>
      <c r="D8957" s="91" t="s">
        <v>42833</v>
      </c>
      <c r="E8957" s="62" t="s">
        <v>31671</v>
      </c>
      <c r="F8957" s="62" t="s">
        <v>15760</v>
      </c>
    </row>
    <row r="8958" spans="1:6" x14ac:dyDescent="0.15">
      <c r="A8958" s="87" t="s">
        <v>9283</v>
      </c>
      <c r="B8958" s="91" t="s">
        <v>42834</v>
      </c>
      <c r="C8958" s="91" t="s">
        <v>42835</v>
      </c>
      <c r="D8958" s="91" t="s">
        <v>42836</v>
      </c>
      <c r="E8958" s="62" t="s">
        <v>31671</v>
      </c>
      <c r="F8958" s="62" t="s">
        <v>15760</v>
      </c>
    </row>
    <row r="8959" spans="1:6" x14ac:dyDescent="0.15">
      <c r="A8959" s="87" t="s">
        <v>8971</v>
      </c>
      <c r="B8959" s="91" t="s">
        <v>42837</v>
      </c>
      <c r="C8959" s="91" t="s">
        <v>42838</v>
      </c>
      <c r="D8959" s="91" t="s">
        <v>42839</v>
      </c>
      <c r="E8959" s="62" t="s">
        <v>31671</v>
      </c>
      <c r="F8959" s="62" t="s">
        <v>15760</v>
      </c>
    </row>
    <row r="8960" spans="1:6" x14ac:dyDescent="0.15">
      <c r="A8960" s="87" t="s">
        <v>11643</v>
      </c>
      <c r="B8960" s="91" t="s">
        <v>42840</v>
      </c>
      <c r="C8960" s="91" t="s">
        <v>42841</v>
      </c>
      <c r="D8960" s="91" t="s">
        <v>42842</v>
      </c>
      <c r="E8960" s="62" t="s">
        <v>31671</v>
      </c>
      <c r="F8960" s="62" t="s">
        <v>15760</v>
      </c>
    </row>
    <row r="8961" spans="1:6" x14ac:dyDescent="0.15">
      <c r="A8961" s="87" t="s">
        <v>9265</v>
      </c>
      <c r="B8961" s="91" t="s">
        <v>42843</v>
      </c>
      <c r="C8961" s="91" t="s">
        <v>42844</v>
      </c>
      <c r="D8961" s="91" t="s">
        <v>42845</v>
      </c>
      <c r="E8961" s="62" t="s">
        <v>31671</v>
      </c>
      <c r="F8961" s="62" t="s">
        <v>15760</v>
      </c>
    </row>
    <row r="8962" spans="1:6" x14ac:dyDescent="0.15">
      <c r="A8962" s="87" t="s">
        <v>11032</v>
      </c>
      <c r="B8962" s="91" t="s">
        <v>42846</v>
      </c>
      <c r="C8962" s="91" t="s">
        <v>42847</v>
      </c>
      <c r="D8962" s="91" t="s">
        <v>42848</v>
      </c>
      <c r="E8962" s="62" t="s">
        <v>31671</v>
      </c>
      <c r="F8962" s="62" t="s">
        <v>15760</v>
      </c>
    </row>
    <row r="8963" spans="1:6" x14ac:dyDescent="0.15">
      <c r="A8963" s="87" t="s">
        <v>8905</v>
      </c>
      <c r="B8963" s="91" t="s">
        <v>42849</v>
      </c>
      <c r="C8963" s="91" t="s">
        <v>42850</v>
      </c>
      <c r="D8963" s="91" t="s">
        <v>42851</v>
      </c>
      <c r="E8963" s="62" t="s">
        <v>31671</v>
      </c>
      <c r="F8963" s="62" t="s">
        <v>15760</v>
      </c>
    </row>
    <row r="8964" spans="1:6" x14ac:dyDescent="0.15">
      <c r="A8964" s="87" t="s">
        <v>12310</v>
      </c>
      <c r="B8964" s="91" t="s">
        <v>42852</v>
      </c>
      <c r="C8964" s="91" t="s">
        <v>42853</v>
      </c>
      <c r="D8964" s="91" t="s">
        <v>42854</v>
      </c>
      <c r="E8964" s="62" t="s">
        <v>31671</v>
      </c>
      <c r="F8964" s="62" t="s">
        <v>15760</v>
      </c>
    </row>
    <row r="8965" spans="1:6" x14ac:dyDescent="0.15">
      <c r="A8965" s="87" t="s">
        <v>8911</v>
      </c>
      <c r="B8965" s="91" t="s">
        <v>42855</v>
      </c>
      <c r="C8965" s="91" t="s">
        <v>42856</v>
      </c>
      <c r="D8965" s="91" t="s">
        <v>42857</v>
      </c>
      <c r="E8965" s="62" t="s">
        <v>31671</v>
      </c>
      <c r="F8965" s="62" t="s">
        <v>15760</v>
      </c>
    </row>
    <row r="8966" spans="1:6" x14ac:dyDescent="0.15">
      <c r="A8966" s="87" t="s">
        <v>9597</v>
      </c>
      <c r="B8966" s="91" t="s">
        <v>42858</v>
      </c>
      <c r="C8966" s="91" t="s">
        <v>42859</v>
      </c>
      <c r="D8966" s="91" t="s">
        <v>42860</v>
      </c>
      <c r="E8966" s="62" t="s">
        <v>31671</v>
      </c>
      <c r="F8966" s="62" t="s">
        <v>15760</v>
      </c>
    </row>
    <row r="8967" spans="1:6" x14ac:dyDescent="0.15">
      <c r="A8967" s="87" t="s">
        <v>11102</v>
      </c>
      <c r="B8967" s="91" t="s">
        <v>42861</v>
      </c>
      <c r="C8967" s="91" t="s">
        <v>42862</v>
      </c>
      <c r="D8967" s="91" t="s">
        <v>42863</v>
      </c>
      <c r="E8967" s="62" t="s">
        <v>31671</v>
      </c>
      <c r="F8967" s="62" t="s">
        <v>15760</v>
      </c>
    </row>
    <row r="8968" spans="1:6" x14ac:dyDescent="0.15">
      <c r="A8968" s="87" t="s">
        <v>9903</v>
      </c>
      <c r="B8968" s="91" t="s">
        <v>42864</v>
      </c>
      <c r="C8968" s="91" t="s">
        <v>42865</v>
      </c>
      <c r="D8968" s="91" t="s">
        <v>42866</v>
      </c>
      <c r="E8968" s="62" t="s">
        <v>31671</v>
      </c>
      <c r="F8968" s="62" t="s">
        <v>15760</v>
      </c>
    </row>
    <row r="8969" spans="1:6" x14ac:dyDescent="0.15">
      <c r="A8969" s="87" t="s">
        <v>10458</v>
      </c>
      <c r="B8969" s="91" t="s">
        <v>42867</v>
      </c>
      <c r="C8969" s="91" t="s">
        <v>42868</v>
      </c>
      <c r="D8969" s="91" t="s">
        <v>42869</v>
      </c>
      <c r="E8969" s="62" t="s">
        <v>31671</v>
      </c>
      <c r="F8969" s="62" t="s">
        <v>15760</v>
      </c>
    </row>
    <row r="8970" spans="1:6" x14ac:dyDescent="0.15">
      <c r="A8970" s="87" t="s">
        <v>10918</v>
      </c>
      <c r="B8970" s="91" t="s">
        <v>42870</v>
      </c>
      <c r="C8970" s="91" t="s">
        <v>42871</v>
      </c>
      <c r="D8970" s="91" t="s">
        <v>42872</v>
      </c>
      <c r="E8970" s="62" t="s">
        <v>31671</v>
      </c>
      <c r="F8970" s="62" t="s">
        <v>15760</v>
      </c>
    </row>
    <row r="8971" spans="1:6" x14ac:dyDescent="0.15">
      <c r="A8971" s="87" t="s">
        <v>8354</v>
      </c>
      <c r="B8971" s="91" t="s">
        <v>42873</v>
      </c>
      <c r="C8971" s="91" t="s">
        <v>42874</v>
      </c>
      <c r="D8971" s="91" t="s">
        <v>42875</v>
      </c>
      <c r="E8971" s="62" t="s">
        <v>31671</v>
      </c>
      <c r="F8971" s="62" t="s">
        <v>15760</v>
      </c>
    </row>
    <row r="8972" spans="1:6" x14ac:dyDescent="0.15">
      <c r="A8972" s="87" t="s">
        <v>10286</v>
      </c>
      <c r="B8972" s="91" t="s">
        <v>42876</v>
      </c>
      <c r="C8972" s="91" t="s">
        <v>42877</v>
      </c>
      <c r="D8972" s="91" t="s">
        <v>42878</v>
      </c>
      <c r="E8972" s="62" t="s">
        <v>31671</v>
      </c>
      <c r="F8972" s="62" t="s">
        <v>15760</v>
      </c>
    </row>
    <row r="8973" spans="1:6" x14ac:dyDescent="0.15">
      <c r="A8973" s="87" t="s">
        <v>10244</v>
      </c>
      <c r="B8973" s="91" t="s">
        <v>42879</v>
      </c>
      <c r="C8973" s="91" t="s">
        <v>42880</v>
      </c>
      <c r="D8973" s="91" t="s">
        <v>42881</v>
      </c>
      <c r="E8973" s="62" t="s">
        <v>31671</v>
      </c>
      <c r="F8973" s="62" t="s">
        <v>15760</v>
      </c>
    </row>
    <row r="8974" spans="1:6" x14ac:dyDescent="0.15">
      <c r="A8974" s="87" t="s">
        <v>11616</v>
      </c>
      <c r="B8974" s="91" t="s">
        <v>42882</v>
      </c>
      <c r="C8974" s="91" t="s">
        <v>42883</v>
      </c>
      <c r="D8974" s="91" t="s">
        <v>42884</v>
      </c>
      <c r="E8974" s="62" t="s">
        <v>31671</v>
      </c>
      <c r="F8974" s="62" t="s">
        <v>15760</v>
      </c>
    </row>
    <row r="8975" spans="1:6" x14ac:dyDescent="0.15">
      <c r="A8975" s="87" t="s">
        <v>11135</v>
      </c>
      <c r="B8975" s="91" t="s">
        <v>42885</v>
      </c>
      <c r="C8975" s="91" t="s">
        <v>42886</v>
      </c>
      <c r="D8975" s="91" t="s">
        <v>42887</v>
      </c>
      <c r="E8975" s="62" t="s">
        <v>31671</v>
      </c>
      <c r="F8975" s="62" t="s">
        <v>15760</v>
      </c>
    </row>
    <row r="8976" spans="1:6" x14ac:dyDescent="0.15">
      <c r="A8976" s="87" t="s">
        <v>10358</v>
      </c>
      <c r="B8976" s="91" t="s">
        <v>42888</v>
      </c>
      <c r="C8976" s="91" t="s">
        <v>42889</v>
      </c>
      <c r="D8976" s="91" t="s">
        <v>42890</v>
      </c>
      <c r="E8976" s="62" t="s">
        <v>31671</v>
      </c>
      <c r="F8976" s="62" t="s">
        <v>15760</v>
      </c>
    </row>
    <row r="8977" spans="1:6" x14ac:dyDescent="0.15">
      <c r="A8977" s="87" t="s">
        <v>8947</v>
      </c>
      <c r="B8977" s="91" t="s">
        <v>42891</v>
      </c>
      <c r="C8977" s="91" t="s">
        <v>42892</v>
      </c>
      <c r="D8977" s="91" t="s">
        <v>42893</v>
      </c>
      <c r="E8977" s="62" t="s">
        <v>31671</v>
      </c>
      <c r="F8977" s="62" t="s">
        <v>15760</v>
      </c>
    </row>
    <row r="8978" spans="1:6" x14ac:dyDescent="0.15">
      <c r="A8978" s="87" t="s">
        <v>10867</v>
      </c>
      <c r="B8978" s="91" t="s">
        <v>42894</v>
      </c>
      <c r="C8978" s="91" t="s">
        <v>42895</v>
      </c>
      <c r="D8978" s="91" t="s">
        <v>42896</v>
      </c>
      <c r="E8978" s="62" t="s">
        <v>31671</v>
      </c>
      <c r="F8978" s="62" t="s">
        <v>15760</v>
      </c>
    </row>
    <row r="8979" spans="1:6" x14ac:dyDescent="0.15">
      <c r="A8979" s="87" t="s">
        <v>10124</v>
      </c>
      <c r="B8979" s="91" t="s">
        <v>42897</v>
      </c>
      <c r="C8979" s="91" t="s">
        <v>42898</v>
      </c>
      <c r="D8979" s="91" t="s">
        <v>42899</v>
      </c>
      <c r="E8979" s="62" t="s">
        <v>31671</v>
      </c>
      <c r="F8979" s="62" t="s">
        <v>15760</v>
      </c>
    </row>
    <row r="8980" spans="1:6" x14ac:dyDescent="0.15">
      <c r="A8980" s="87" t="s">
        <v>8749</v>
      </c>
      <c r="B8980" s="91" t="s">
        <v>42900</v>
      </c>
      <c r="C8980" s="91" t="s">
        <v>42901</v>
      </c>
      <c r="D8980" s="91" t="s">
        <v>42902</v>
      </c>
      <c r="E8980" s="62" t="s">
        <v>31671</v>
      </c>
      <c r="F8980" s="62" t="s">
        <v>15760</v>
      </c>
    </row>
    <row r="8981" spans="1:6" x14ac:dyDescent="0.15">
      <c r="A8981" s="87" t="s">
        <v>8701</v>
      </c>
      <c r="B8981" s="91" t="s">
        <v>42903</v>
      </c>
      <c r="C8981" s="91" t="s">
        <v>42904</v>
      </c>
      <c r="D8981" s="91" t="s">
        <v>42905</v>
      </c>
      <c r="E8981" s="62" t="s">
        <v>31671</v>
      </c>
      <c r="F8981" s="62" t="s">
        <v>15760</v>
      </c>
    </row>
    <row r="8982" spans="1:6" x14ac:dyDescent="0.15">
      <c r="A8982" s="87" t="s">
        <v>10759</v>
      </c>
      <c r="B8982" s="91" t="s">
        <v>42906</v>
      </c>
      <c r="C8982" s="91" t="s">
        <v>42907</v>
      </c>
      <c r="D8982" s="91" t="s">
        <v>42908</v>
      </c>
      <c r="E8982" s="62" t="s">
        <v>31671</v>
      </c>
      <c r="F8982" s="62" t="s">
        <v>15760</v>
      </c>
    </row>
    <row r="8983" spans="1:6" x14ac:dyDescent="0.15">
      <c r="A8983" s="87" t="s">
        <v>12406</v>
      </c>
      <c r="B8983" s="91" t="s">
        <v>42909</v>
      </c>
      <c r="C8983" s="91" t="s">
        <v>42910</v>
      </c>
      <c r="D8983" s="91" t="s">
        <v>42911</v>
      </c>
      <c r="E8983" s="62" t="s">
        <v>31671</v>
      </c>
      <c r="F8983" s="62" t="s">
        <v>15760</v>
      </c>
    </row>
    <row r="8984" spans="1:6" x14ac:dyDescent="0.15">
      <c r="A8984" s="87" t="s">
        <v>8902</v>
      </c>
      <c r="B8984" s="91" t="s">
        <v>42912</v>
      </c>
      <c r="C8984" s="91" t="s">
        <v>42913</v>
      </c>
      <c r="D8984" s="91" t="s">
        <v>42914</v>
      </c>
      <c r="E8984" s="62" t="s">
        <v>31671</v>
      </c>
      <c r="F8984" s="62" t="s">
        <v>15760</v>
      </c>
    </row>
    <row r="8985" spans="1:6" x14ac:dyDescent="0.15">
      <c r="A8985" s="87" t="s">
        <v>10319</v>
      </c>
      <c r="B8985" s="91" t="s">
        <v>42915</v>
      </c>
      <c r="C8985" s="91" t="s">
        <v>42916</v>
      </c>
      <c r="D8985" s="91" t="s">
        <v>42917</v>
      </c>
      <c r="E8985" s="62" t="s">
        <v>31671</v>
      </c>
      <c r="F8985" s="62" t="s">
        <v>15760</v>
      </c>
    </row>
    <row r="8986" spans="1:6" x14ac:dyDescent="0.15">
      <c r="A8986" s="87" t="s">
        <v>10381</v>
      </c>
      <c r="B8986" s="91" t="s">
        <v>42918</v>
      </c>
      <c r="C8986" s="91" t="s">
        <v>42919</v>
      </c>
      <c r="D8986" s="91" t="s">
        <v>42920</v>
      </c>
      <c r="E8986" s="62" t="s">
        <v>31671</v>
      </c>
      <c r="F8986" s="62" t="s">
        <v>15760</v>
      </c>
    </row>
    <row r="8987" spans="1:6" x14ac:dyDescent="0.15">
      <c r="A8987" s="87" t="s">
        <v>10473</v>
      </c>
      <c r="B8987" s="91" t="s">
        <v>42921</v>
      </c>
      <c r="C8987" s="91" t="s">
        <v>42922</v>
      </c>
      <c r="D8987" s="91" t="s">
        <v>42923</v>
      </c>
      <c r="E8987" s="62" t="s">
        <v>31671</v>
      </c>
      <c r="F8987" s="62" t="s">
        <v>15760</v>
      </c>
    </row>
    <row r="8988" spans="1:6" x14ac:dyDescent="0.15">
      <c r="A8988" s="87" t="s">
        <v>11029</v>
      </c>
      <c r="B8988" s="91" t="s">
        <v>42924</v>
      </c>
      <c r="C8988" s="91" t="s">
        <v>42925</v>
      </c>
      <c r="D8988" s="91" t="s">
        <v>42926</v>
      </c>
      <c r="E8988" s="62" t="s">
        <v>31671</v>
      </c>
      <c r="F8988" s="62" t="s">
        <v>15760</v>
      </c>
    </row>
    <row r="8989" spans="1:6" x14ac:dyDescent="0.15">
      <c r="A8989" s="87" t="s">
        <v>9867</v>
      </c>
      <c r="B8989" s="91" t="s">
        <v>42927</v>
      </c>
      <c r="C8989" s="91" t="s">
        <v>42928</v>
      </c>
      <c r="D8989" s="91" t="s">
        <v>42929</v>
      </c>
      <c r="E8989" s="62" t="s">
        <v>31671</v>
      </c>
      <c r="F8989" s="62" t="s">
        <v>15760</v>
      </c>
    </row>
    <row r="8990" spans="1:6" x14ac:dyDescent="0.15">
      <c r="A8990" s="87" t="s">
        <v>10801</v>
      </c>
      <c r="B8990" s="91" t="s">
        <v>42930</v>
      </c>
      <c r="C8990" s="91" t="s">
        <v>42931</v>
      </c>
      <c r="D8990" s="91" t="s">
        <v>42932</v>
      </c>
      <c r="E8990" s="62" t="s">
        <v>31671</v>
      </c>
      <c r="F8990" s="62" t="s">
        <v>15760</v>
      </c>
    </row>
    <row r="8991" spans="1:6" x14ac:dyDescent="0.15">
      <c r="A8991" s="87" t="s">
        <v>9480</v>
      </c>
      <c r="B8991" s="91" t="s">
        <v>42933</v>
      </c>
      <c r="C8991" s="91" t="s">
        <v>42934</v>
      </c>
      <c r="D8991" s="91" t="s">
        <v>42935</v>
      </c>
      <c r="E8991" s="62" t="s">
        <v>31671</v>
      </c>
      <c r="F8991" s="62" t="s">
        <v>15760</v>
      </c>
    </row>
    <row r="8992" spans="1:6" x14ac:dyDescent="0.15">
      <c r="A8992" s="87" t="s">
        <v>8965</v>
      </c>
      <c r="B8992" s="91" t="s">
        <v>42936</v>
      </c>
      <c r="C8992" s="91" t="s">
        <v>42937</v>
      </c>
      <c r="D8992" s="91" t="s">
        <v>42938</v>
      </c>
      <c r="E8992" s="62" t="s">
        <v>31671</v>
      </c>
      <c r="F8992" s="62" t="s">
        <v>15760</v>
      </c>
    </row>
    <row r="8993" spans="1:6" x14ac:dyDescent="0.15">
      <c r="A8993" s="87" t="s">
        <v>11957</v>
      </c>
      <c r="B8993" s="91" t="s">
        <v>42939</v>
      </c>
      <c r="C8993" s="91" t="s">
        <v>42940</v>
      </c>
      <c r="D8993" s="91" t="s">
        <v>42941</v>
      </c>
      <c r="E8993" s="62" t="s">
        <v>31671</v>
      </c>
      <c r="F8993" s="62" t="s">
        <v>15760</v>
      </c>
    </row>
    <row r="8994" spans="1:6" x14ac:dyDescent="0.15">
      <c r="A8994" s="87" t="s">
        <v>11832</v>
      </c>
      <c r="B8994" s="91" t="s">
        <v>42942</v>
      </c>
      <c r="C8994" s="91" t="s">
        <v>42943</v>
      </c>
      <c r="D8994" s="91" t="s">
        <v>42944</v>
      </c>
      <c r="E8994" s="62" t="s">
        <v>31671</v>
      </c>
      <c r="F8994" s="62" t="s">
        <v>15760</v>
      </c>
    </row>
    <row r="8995" spans="1:6" x14ac:dyDescent="0.15">
      <c r="A8995" s="87" t="s">
        <v>11521</v>
      </c>
      <c r="B8995" s="91" t="s">
        <v>42945</v>
      </c>
      <c r="C8995" s="91" t="s">
        <v>42946</v>
      </c>
      <c r="D8995" s="91" t="s">
        <v>42947</v>
      </c>
      <c r="E8995" s="62" t="s">
        <v>31671</v>
      </c>
      <c r="F8995" s="62" t="s">
        <v>15760</v>
      </c>
    </row>
    <row r="8996" spans="1:6" x14ac:dyDescent="0.15">
      <c r="A8996" s="87" t="s">
        <v>8561</v>
      </c>
      <c r="B8996" s="91" t="s">
        <v>42948</v>
      </c>
      <c r="C8996" s="91" t="s">
        <v>42949</v>
      </c>
      <c r="D8996" s="91" t="s">
        <v>42950</v>
      </c>
      <c r="E8996" s="62" t="s">
        <v>31671</v>
      </c>
      <c r="F8996" s="62" t="s">
        <v>15760</v>
      </c>
    </row>
    <row r="8997" spans="1:6" x14ac:dyDescent="0.15">
      <c r="A8997" s="87" t="s">
        <v>12352</v>
      </c>
      <c r="B8997" s="91" t="s">
        <v>42951</v>
      </c>
      <c r="C8997" s="91" t="s">
        <v>42952</v>
      </c>
      <c r="D8997" s="91" t="s">
        <v>42953</v>
      </c>
      <c r="E8997" s="62" t="s">
        <v>31671</v>
      </c>
      <c r="F8997" s="62" t="s">
        <v>15760</v>
      </c>
    </row>
    <row r="8998" spans="1:6" x14ac:dyDescent="0.15">
      <c r="A8998" s="87" t="s">
        <v>11563</v>
      </c>
      <c r="B8998" s="91" t="s">
        <v>42954</v>
      </c>
      <c r="C8998" s="91" t="s">
        <v>42955</v>
      </c>
      <c r="D8998" s="91" t="s">
        <v>42956</v>
      </c>
      <c r="E8998" s="62" t="s">
        <v>31671</v>
      </c>
      <c r="F8998" s="62" t="s">
        <v>15760</v>
      </c>
    </row>
    <row r="8999" spans="1:6" x14ac:dyDescent="0.15">
      <c r="A8999" s="87" t="s">
        <v>10175</v>
      </c>
      <c r="B8999" s="91" t="s">
        <v>42957</v>
      </c>
      <c r="C8999" s="91" t="s">
        <v>42958</v>
      </c>
      <c r="D8999" s="91" t="s">
        <v>42959</v>
      </c>
      <c r="E8999" s="62" t="s">
        <v>31671</v>
      </c>
      <c r="F8999" s="62" t="s">
        <v>15760</v>
      </c>
    </row>
    <row r="9000" spans="1:6" x14ac:dyDescent="0.15">
      <c r="A9000" s="87" t="s">
        <v>12250</v>
      </c>
      <c r="B9000" s="91" t="s">
        <v>42960</v>
      </c>
      <c r="C9000" s="91" t="s">
        <v>42961</v>
      </c>
      <c r="D9000" s="91" t="s">
        <v>42962</v>
      </c>
      <c r="E9000" s="62" t="s">
        <v>31671</v>
      </c>
      <c r="F9000" s="62" t="s">
        <v>15760</v>
      </c>
    </row>
    <row r="9001" spans="1:6" x14ac:dyDescent="0.15">
      <c r="A9001" s="87" t="s">
        <v>8995</v>
      </c>
      <c r="B9001" s="91" t="s">
        <v>42963</v>
      </c>
      <c r="C9001" s="91" t="s">
        <v>42964</v>
      </c>
      <c r="D9001" s="91" t="s">
        <v>42965</v>
      </c>
      <c r="E9001" s="62" t="s">
        <v>31671</v>
      </c>
      <c r="F9001" s="62" t="s">
        <v>15760</v>
      </c>
    </row>
    <row r="9002" spans="1:6" x14ac:dyDescent="0.15">
      <c r="A9002" s="87" t="s">
        <v>9513</v>
      </c>
      <c r="B9002" s="91" t="s">
        <v>42966</v>
      </c>
      <c r="C9002" s="91" t="s">
        <v>42967</v>
      </c>
      <c r="D9002" s="91" t="s">
        <v>42968</v>
      </c>
      <c r="E9002" s="62" t="s">
        <v>31671</v>
      </c>
      <c r="F9002" s="62" t="s">
        <v>15760</v>
      </c>
    </row>
    <row r="9003" spans="1:6" x14ac:dyDescent="0.15">
      <c r="A9003" s="87" t="s">
        <v>12319</v>
      </c>
      <c r="B9003" s="91" t="s">
        <v>42969</v>
      </c>
      <c r="C9003" s="91" t="s">
        <v>42970</v>
      </c>
      <c r="D9003" s="91" t="s">
        <v>42971</v>
      </c>
      <c r="E9003" s="62" t="s">
        <v>31671</v>
      </c>
      <c r="F9003" s="62" t="s">
        <v>15760</v>
      </c>
    </row>
    <row r="9004" spans="1:6" x14ac:dyDescent="0.15">
      <c r="A9004" s="87" t="s">
        <v>11820</v>
      </c>
      <c r="B9004" s="91" t="s">
        <v>42972</v>
      </c>
      <c r="C9004" s="91" t="s">
        <v>42973</v>
      </c>
      <c r="D9004" s="91" t="s">
        <v>42974</v>
      </c>
      <c r="E9004" s="62" t="s">
        <v>31671</v>
      </c>
      <c r="F9004" s="62" t="s">
        <v>15760</v>
      </c>
    </row>
    <row r="9005" spans="1:6" x14ac:dyDescent="0.15">
      <c r="A9005" s="87" t="s">
        <v>11772</v>
      </c>
      <c r="B9005" s="91" t="s">
        <v>42975</v>
      </c>
      <c r="C9005" s="91" t="s">
        <v>42976</v>
      </c>
      <c r="D9005" s="91" t="s">
        <v>42977</v>
      </c>
      <c r="E9005" s="62" t="s">
        <v>31671</v>
      </c>
      <c r="F9005" s="62" t="s">
        <v>15760</v>
      </c>
    </row>
    <row r="9006" spans="1:6" x14ac:dyDescent="0.15">
      <c r="A9006" s="87" t="s">
        <v>9423</v>
      </c>
      <c r="B9006" s="91" t="s">
        <v>42978</v>
      </c>
      <c r="C9006" s="91" t="s">
        <v>42979</v>
      </c>
      <c r="D9006" s="91" t="s">
        <v>42980</v>
      </c>
      <c r="E9006" s="62" t="s">
        <v>31671</v>
      </c>
      <c r="F9006" s="62" t="s">
        <v>15760</v>
      </c>
    </row>
    <row r="9007" spans="1:6" x14ac:dyDescent="0.15">
      <c r="A9007" s="87" t="s">
        <v>8525</v>
      </c>
      <c r="B9007" s="91" t="s">
        <v>42981</v>
      </c>
      <c r="C9007" s="91" t="s">
        <v>42982</v>
      </c>
      <c r="D9007" s="91" t="s">
        <v>42983</v>
      </c>
      <c r="E9007" s="62" t="s">
        <v>31671</v>
      </c>
      <c r="F9007" s="62" t="s">
        <v>15760</v>
      </c>
    </row>
    <row r="9008" spans="1:6" x14ac:dyDescent="0.15">
      <c r="A9008" s="87" t="s">
        <v>11913</v>
      </c>
      <c r="B9008" s="91" t="s">
        <v>42984</v>
      </c>
      <c r="C9008" s="91" t="s">
        <v>42985</v>
      </c>
      <c r="D9008" s="91" t="s">
        <v>42986</v>
      </c>
      <c r="E9008" s="62" t="s">
        <v>31671</v>
      </c>
      <c r="F9008" s="62" t="s">
        <v>15760</v>
      </c>
    </row>
    <row r="9009" spans="1:6" x14ac:dyDescent="0.15">
      <c r="A9009" s="87" t="s">
        <v>9271</v>
      </c>
      <c r="B9009" s="91" t="s">
        <v>42987</v>
      </c>
      <c r="C9009" s="91" t="s">
        <v>42988</v>
      </c>
      <c r="D9009" s="91" t="s">
        <v>42989</v>
      </c>
      <c r="E9009" s="62" t="s">
        <v>31671</v>
      </c>
      <c r="F9009" s="62" t="s">
        <v>15760</v>
      </c>
    </row>
    <row r="9010" spans="1:6" x14ac:dyDescent="0.15">
      <c r="A9010" s="87" t="s">
        <v>9660</v>
      </c>
      <c r="B9010" s="91" t="s">
        <v>42990</v>
      </c>
      <c r="C9010" s="91" t="s">
        <v>42991</v>
      </c>
      <c r="D9010" s="91" t="s">
        <v>42992</v>
      </c>
      <c r="E9010" s="62" t="s">
        <v>31671</v>
      </c>
      <c r="F9010" s="62" t="s">
        <v>15760</v>
      </c>
    </row>
    <row r="9011" spans="1:6" x14ac:dyDescent="0.15">
      <c r="A9011" s="87" t="s">
        <v>8285</v>
      </c>
      <c r="B9011" s="91" t="s">
        <v>42993</v>
      </c>
      <c r="C9011" s="91" t="s">
        <v>42994</v>
      </c>
      <c r="D9011" s="91" t="s">
        <v>42995</v>
      </c>
      <c r="E9011" s="62" t="s">
        <v>31671</v>
      </c>
      <c r="F9011" s="62" t="s">
        <v>15760</v>
      </c>
    </row>
    <row r="9012" spans="1:6" x14ac:dyDescent="0.15">
      <c r="A9012" s="87" t="s">
        <v>9253</v>
      </c>
      <c r="B9012" s="91" t="s">
        <v>42996</v>
      </c>
      <c r="C9012" s="91" t="s">
        <v>42997</v>
      </c>
      <c r="D9012" s="91" t="s">
        <v>42998</v>
      </c>
      <c r="E9012" s="62" t="s">
        <v>31671</v>
      </c>
      <c r="F9012" s="62" t="s">
        <v>15760</v>
      </c>
    </row>
    <row r="9013" spans="1:6" x14ac:dyDescent="0.15">
      <c r="A9013" s="87" t="s">
        <v>10984</v>
      </c>
      <c r="B9013" s="91" t="s">
        <v>42999</v>
      </c>
      <c r="C9013" s="91" t="s">
        <v>43000</v>
      </c>
      <c r="D9013" s="91" t="s">
        <v>43001</v>
      </c>
      <c r="E9013" s="62" t="s">
        <v>31671</v>
      </c>
      <c r="F9013" s="62" t="s">
        <v>15760</v>
      </c>
    </row>
    <row r="9014" spans="1:6" x14ac:dyDescent="0.15">
      <c r="A9014" s="87" t="s">
        <v>8387</v>
      </c>
      <c r="B9014" s="91" t="s">
        <v>43002</v>
      </c>
      <c r="C9014" s="91" t="s">
        <v>43003</v>
      </c>
      <c r="D9014" s="91" t="s">
        <v>43004</v>
      </c>
      <c r="E9014" s="62" t="s">
        <v>31671</v>
      </c>
      <c r="F9014" s="62" t="s">
        <v>15760</v>
      </c>
    </row>
    <row r="9015" spans="1:6" x14ac:dyDescent="0.15">
      <c r="A9015" s="87" t="s">
        <v>8390</v>
      </c>
      <c r="B9015" s="91" t="s">
        <v>43005</v>
      </c>
      <c r="C9015" s="91" t="s">
        <v>43006</v>
      </c>
      <c r="D9015" s="91" t="s">
        <v>43007</v>
      </c>
      <c r="E9015" s="62" t="s">
        <v>31671</v>
      </c>
      <c r="F9015" s="62" t="s">
        <v>15760</v>
      </c>
    </row>
    <row r="9016" spans="1:6" x14ac:dyDescent="0.15">
      <c r="A9016" s="87" t="s">
        <v>8848</v>
      </c>
      <c r="B9016" s="91" t="s">
        <v>43008</v>
      </c>
      <c r="C9016" s="91" t="s">
        <v>43009</v>
      </c>
      <c r="D9016" s="91" t="s">
        <v>43010</v>
      </c>
      <c r="E9016" s="62" t="s">
        <v>31671</v>
      </c>
      <c r="F9016" s="62" t="s">
        <v>15760</v>
      </c>
    </row>
    <row r="9017" spans="1:6" x14ac:dyDescent="0.15">
      <c r="A9017" s="87" t="s">
        <v>9834</v>
      </c>
      <c r="B9017" s="91" t="s">
        <v>43011</v>
      </c>
      <c r="C9017" s="91" t="s">
        <v>43012</v>
      </c>
      <c r="D9017" s="91" t="s">
        <v>43013</v>
      </c>
      <c r="E9017" s="62" t="s">
        <v>31671</v>
      </c>
      <c r="F9017" s="62" t="s">
        <v>15760</v>
      </c>
    </row>
    <row r="9018" spans="1:6" x14ac:dyDescent="0.15">
      <c r="A9018" s="87" t="s">
        <v>8399</v>
      </c>
      <c r="B9018" s="91" t="s">
        <v>43014</v>
      </c>
      <c r="C9018" s="91" t="s">
        <v>43015</v>
      </c>
      <c r="D9018" s="91" t="s">
        <v>43016</v>
      </c>
      <c r="E9018" s="62" t="s">
        <v>31671</v>
      </c>
      <c r="F9018" s="62" t="s">
        <v>15760</v>
      </c>
    </row>
    <row r="9019" spans="1:6" x14ac:dyDescent="0.15">
      <c r="A9019" s="87" t="s">
        <v>11515</v>
      </c>
      <c r="B9019" s="91" t="s">
        <v>43017</v>
      </c>
      <c r="C9019" s="91" t="s">
        <v>43018</v>
      </c>
      <c r="D9019" s="91" t="s">
        <v>43019</v>
      </c>
      <c r="E9019" s="62" t="s">
        <v>31671</v>
      </c>
      <c r="F9019" s="62" t="s">
        <v>15760</v>
      </c>
    </row>
    <row r="9020" spans="1:6" x14ac:dyDescent="0.15">
      <c r="A9020" s="87" t="s">
        <v>9061</v>
      </c>
      <c r="B9020" s="91" t="s">
        <v>43020</v>
      </c>
      <c r="C9020" s="91" t="s">
        <v>43021</v>
      </c>
      <c r="D9020" s="91" t="s">
        <v>43022</v>
      </c>
      <c r="E9020" s="62" t="s">
        <v>31671</v>
      </c>
      <c r="F9020" s="62" t="s">
        <v>15760</v>
      </c>
    </row>
    <row r="9021" spans="1:6" x14ac:dyDescent="0.15">
      <c r="A9021" s="87" t="s">
        <v>10729</v>
      </c>
      <c r="B9021" s="91" t="s">
        <v>43023</v>
      </c>
      <c r="C9021" s="91" t="s">
        <v>43024</v>
      </c>
      <c r="D9021" s="91" t="s">
        <v>43025</v>
      </c>
      <c r="E9021" s="62" t="s">
        <v>31671</v>
      </c>
      <c r="F9021" s="62" t="s">
        <v>15760</v>
      </c>
    </row>
    <row r="9022" spans="1:6" x14ac:dyDescent="0.15">
      <c r="A9022" s="87" t="s">
        <v>10975</v>
      </c>
      <c r="B9022" s="91" t="s">
        <v>43026</v>
      </c>
      <c r="C9022" s="91" t="s">
        <v>43027</v>
      </c>
      <c r="D9022" s="91" t="s">
        <v>43028</v>
      </c>
      <c r="E9022" s="62" t="s">
        <v>31671</v>
      </c>
      <c r="F9022" s="62" t="s">
        <v>15760</v>
      </c>
    </row>
    <row r="9023" spans="1:6" x14ac:dyDescent="0.15">
      <c r="A9023" s="87" t="s">
        <v>8363</v>
      </c>
      <c r="B9023" s="91" t="s">
        <v>43029</v>
      </c>
      <c r="C9023" s="91" t="s">
        <v>43030</v>
      </c>
      <c r="D9023" s="91" t="s">
        <v>43031</v>
      </c>
      <c r="E9023" s="62" t="s">
        <v>31671</v>
      </c>
      <c r="F9023" s="62" t="s">
        <v>15760</v>
      </c>
    </row>
    <row r="9024" spans="1:6" x14ac:dyDescent="0.15">
      <c r="A9024" s="87" t="s">
        <v>9924</v>
      </c>
      <c r="B9024" s="91" t="s">
        <v>43032</v>
      </c>
      <c r="C9024" s="91" t="s">
        <v>43033</v>
      </c>
      <c r="D9024" s="91" t="s">
        <v>43034</v>
      </c>
      <c r="E9024" s="62" t="s">
        <v>31671</v>
      </c>
      <c r="F9024" s="62" t="s">
        <v>15760</v>
      </c>
    </row>
    <row r="9025" spans="1:6" x14ac:dyDescent="0.15">
      <c r="A9025" s="87" t="s">
        <v>9927</v>
      </c>
      <c r="B9025" s="91" t="s">
        <v>43035</v>
      </c>
      <c r="C9025" s="91" t="s">
        <v>43036</v>
      </c>
      <c r="D9025" s="91" t="s">
        <v>43037</v>
      </c>
      <c r="E9025" s="62" t="s">
        <v>31671</v>
      </c>
      <c r="F9025" s="62" t="s">
        <v>15760</v>
      </c>
    </row>
    <row r="9026" spans="1:6" x14ac:dyDescent="0.15">
      <c r="A9026" s="87" t="s">
        <v>12523</v>
      </c>
      <c r="B9026" s="91" t="s">
        <v>43038</v>
      </c>
      <c r="C9026" s="91" t="s">
        <v>43039</v>
      </c>
      <c r="D9026" s="91" t="s">
        <v>43040</v>
      </c>
      <c r="E9026" s="62" t="s">
        <v>31671</v>
      </c>
      <c r="F9026" s="62" t="s">
        <v>15760</v>
      </c>
    </row>
    <row r="9027" spans="1:6" x14ac:dyDescent="0.15">
      <c r="A9027" s="87" t="s">
        <v>9184</v>
      </c>
      <c r="B9027" s="91" t="s">
        <v>43041</v>
      </c>
      <c r="C9027" s="91" t="s">
        <v>43042</v>
      </c>
      <c r="D9027" s="91" t="s">
        <v>43043</v>
      </c>
      <c r="E9027" s="62" t="s">
        <v>31671</v>
      </c>
      <c r="F9027" s="62" t="s">
        <v>15760</v>
      </c>
    </row>
    <row r="9028" spans="1:6" x14ac:dyDescent="0.15">
      <c r="A9028" s="87" t="s">
        <v>12358</v>
      </c>
      <c r="B9028" s="91" t="s">
        <v>43044</v>
      </c>
      <c r="C9028" s="91" t="s">
        <v>43045</v>
      </c>
      <c r="D9028" s="91" t="s">
        <v>43046</v>
      </c>
      <c r="E9028" s="62" t="s">
        <v>31671</v>
      </c>
      <c r="F9028" s="62" t="s">
        <v>15760</v>
      </c>
    </row>
    <row r="9029" spans="1:6" x14ac:dyDescent="0.15">
      <c r="A9029" s="87" t="s">
        <v>8438</v>
      </c>
      <c r="B9029" s="91" t="s">
        <v>43047</v>
      </c>
      <c r="C9029" s="91" t="s">
        <v>43048</v>
      </c>
      <c r="D9029" s="91" t="s">
        <v>43049</v>
      </c>
      <c r="E9029" s="62" t="s">
        <v>31671</v>
      </c>
      <c r="F9029" s="62" t="s">
        <v>15760</v>
      </c>
    </row>
    <row r="9030" spans="1:6" x14ac:dyDescent="0.15">
      <c r="A9030" s="87" t="s">
        <v>10437</v>
      </c>
      <c r="B9030" s="91" t="s">
        <v>43050</v>
      </c>
      <c r="C9030" s="91" t="s">
        <v>43051</v>
      </c>
      <c r="D9030" s="91" t="s">
        <v>43052</v>
      </c>
      <c r="E9030" s="62" t="s">
        <v>31671</v>
      </c>
      <c r="F9030" s="62" t="s">
        <v>15760</v>
      </c>
    </row>
    <row r="9031" spans="1:6" x14ac:dyDescent="0.15">
      <c r="A9031" s="87" t="s">
        <v>9501</v>
      </c>
      <c r="B9031" s="91" t="s">
        <v>43053</v>
      </c>
      <c r="C9031" s="91" t="s">
        <v>43054</v>
      </c>
      <c r="D9031" s="91" t="s">
        <v>43055</v>
      </c>
      <c r="E9031" s="62" t="s">
        <v>31671</v>
      </c>
      <c r="F9031" s="62" t="s">
        <v>15760</v>
      </c>
    </row>
    <row r="9032" spans="1:6" x14ac:dyDescent="0.15">
      <c r="A9032" s="87" t="s">
        <v>10987</v>
      </c>
      <c r="B9032" s="91" t="s">
        <v>43056</v>
      </c>
      <c r="C9032" s="91" t="s">
        <v>43057</v>
      </c>
      <c r="D9032" s="91" t="s">
        <v>43058</v>
      </c>
      <c r="E9032" s="62" t="s">
        <v>31671</v>
      </c>
      <c r="F9032" s="62" t="s">
        <v>15760</v>
      </c>
    </row>
    <row r="9033" spans="1:6" x14ac:dyDescent="0.15">
      <c r="A9033" s="87" t="s">
        <v>8642</v>
      </c>
      <c r="B9033" s="91" t="s">
        <v>43059</v>
      </c>
      <c r="C9033" s="91" t="s">
        <v>43060</v>
      </c>
      <c r="D9033" s="91" t="s">
        <v>43061</v>
      </c>
      <c r="E9033" s="62" t="s">
        <v>31671</v>
      </c>
      <c r="F9033" s="62" t="s">
        <v>15760</v>
      </c>
    </row>
    <row r="9034" spans="1:6" x14ac:dyDescent="0.15">
      <c r="A9034" s="87" t="s">
        <v>11631</v>
      </c>
      <c r="B9034" s="91" t="s">
        <v>43062</v>
      </c>
      <c r="C9034" s="91" t="s">
        <v>43063</v>
      </c>
      <c r="D9034" s="91" t="s">
        <v>43064</v>
      </c>
      <c r="E9034" s="62" t="s">
        <v>31671</v>
      </c>
      <c r="F9034" s="62" t="s">
        <v>15760</v>
      </c>
    </row>
    <row r="9035" spans="1:6" x14ac:dyDescent="0.15">
      <c r="A9035" s="87" t="s">
        <v>11598</v>
      </c>
      <c r="B9035" s="91" t="s">
        <v>43065</v>
      </c>
      <c r="C9035" s="91" t="s">
        <v>43066</v>
      </c>
      <c r="D9035" s="91" t="s">
        <v>43067</v>
      </c>
      <c r="E9035" s="62" t="s">
        <v>31671</v>
      </c>
      <c r="F9035" s="62" t="s">
        <v>15760</v>
      </c>
    </row>
    <row r="9036" spans="1:6" x14ac:dyDescent="0.15">
      <c r="A9036" s="87" t="s">
        <v>11709</v>
      </c>
      <c r="B9036" s="91" t="s">
        <v>43068</v>
      </c>
      <c r="C9036" s="91" t="s">
        <v>43069</v>
      </c>
      <c r="D9036" s="91" t="s">
        <v>43070</v>
      </c>
      <c r="E9036" s="62" t="s">
        <v>31671</v>
      </c>
      <c r="F9036" s="62" t="s">
        <v>15760</v>
      </c>
    </row>
    <row r="9037" spans="1:6" x14ac:dyDescent="0.15">
      <c r="A9037" s="87" t="s">
        <v>11141</v>
      </c>
      <c r="B9037" s="91" t="s">
        <v>43071</v>
      </c>
      <c r="C9037" s="91" t="s">
        <v>43072</v>
      </c>
      <c r="D9037" s="91" t="s">
        <v>43073</v>
      </c>
      <c r="E9037" s="62" t="s">
        <v>31671</v>
      </c>
      <c r="F9037" s="62" t="s">
        <v>15760</v>
      </c>
    </row>
    <row r="9038" spans="1:6" x14ac:dyDescent="0.15">
      <c r="A9038" s="87" t="s">
        <v>12113</v>
      </c>
      <c r="B9038" s="91" t="s">
        <v>43074</v>
      </c>
      <c r="C9038" s="91" t="s">
        <v>43075</v>
      </c>
      <c r="D9038" s="91" t="s">
        <v>43076</v>
      </c>
      <c r="E9038" s="62" t="s">
        <v>31671</v>
      </c>
      <c r="F9038" s="62" t="s">
        <v>15760</v>
      </c>
    </row>
    <row r="9039" spans="1:6" x14ac:dyDescent="0.15">
      <c r="A9039" s="87" t="s">
        <v>8249</v>
      </c>
      <c r="B9039" s="91" t="s">
        <v>43077</v>
      </c>
      <c r="C9039" s="91" t="s">
        <v>43078</v>
      </c>
      <c r="D9039" s="91" t="s">
        <v>43079</v>
      </c>
      <c r="E9039" s="62" t="s">
        <v>31671</v>
      </c>
      <c r="F9039" s="62" t="s">
        <v>15760</v>
      </c>
    </row>
    <row r="9040" spans="1:6" x14ac:dyDescent="0.15">
      <c r="A9040" s="87" t="s">
        <v>9022</v>
      </c>
      <c r="B9040" s="91" t="s">
        <v>43080</v>
      </c>
      <c r="C9040" s="91" t="s">
        <v>43081</v>
      </c>
      <c r="D9040" s="91" t="s">
        <v>43082</v>
      </c>
      <c r="E9040" s="62" t="s">
        <v>31671</v>
      </c>
      <c r="F9040" s="62" t="s">
        <v>15760</v>
      </c>
    </row>
    <row r="9041" spans="1:6" x14ac:dyDescent="0.15">
      <c r="A9041" s="87" t="s">
        <v>12074</v>
      </c>
      <c r="B9041" s="91" t="s">
        <v>43083</v>
      </c>
      <c r="C9041" s="91" t="s">
        <v>43084</v>
      </c>
      <c r="D9041" s="91" t="s">
        <v>43085</v>
      </c>
      <c r="E9041" s="62" t="s">
        <v>31671</v>
      </c>
      <c r="F9041" s="62" t="s">
        <v>15760</v>
      </c>
    </row>
    <row r="9042" spans="1:6" x14ac:dyDescent="0.15">
      <c r="A9042" s="87" t="s">
        <v>10289</v>
      </c>
      <c r="B9042" s="91" t="s">
        <v>43086</v>
      </c>
      <c r="C9042" s="91" t="s">
        <v>43087</v>
      </c>
      <c r="D9042" s="91" t="s">
        <v>43088</v>
      </c>
      <c r="E9042" s="62" t="s">
        <v>31671</v>
      </c>
      <c r="F9042" s="62" t="s">
        <v>15760</v>
      </c>
    </row>
    <row r="9043" spans="1:6" x14ac:dyDescent="0.15">
      <c r="A9043" s="87" t="s">
        <v>9322</v>
      </c>
      <c r="B9043" s="91" t="s">
        <v>43089</v>
      </c>
      <c r="C9043" s="91" t="s">
        <v>43090</v>
      </c>
      <c r="D9043" s="91" t="s">
        <v>43091</v>
      </c>
      <c r="E9043" s="62" t="s">
        <v>31671</v>
      </c>
      <c r="F9043" s="62" t="s">
        <v>15760</v>
      </c>
    </row>
    <row r="9044" spans="1:6" x14ac:dyDescent="0.15">
      <c r="A9044" s="87" t="s">
        <v>9891</v>
      </c>
      <c r="B9044" s="91" t="s">
        <v>43092</v>
      </c>
      <c r="C9044" s="91" t="s">
        <v>43093</v>
      </c>
      <c r="D9044" s="91" t="s">
        <v>43094</v>
      </c>
      <c r="E9044" s="62" t="s">
        <v>31671</v>
      </c>
      <c r="F9044" s="62" t="s">
        <v>15760</v>
      </c>
    </row>
    <row r="9045" spans="1:6" x14ac:dyDescent="0.15">
      <c r="A9045" s="87" t="s">
        <v>10876</v>
      </c>
      <c r="B9045" s="91" t="s">
        <v>43095</v>
      </c>
      <c r="C9045" s="91" t="s">
        <v>43096</v>
      </c>
      <c r="D9045" s="91" t="s">
        <v>43097</v>
      </c>
      <c r="E9045" s="62" t="s">
        <v>31671</v>
      </c>
      <c r="F9045" s="62" t="s">
        <v>15760</v>
      </c>
    </row>
    <row r="9046" spans="1:6" x14ac:dyDescent="0.15">
      <c r="A9046" s="87" t="s">
        <v>11279</v>
      </c>
      <c r="B9046" s="91" t="s">
        <v>43098</v>
      </c>
      <c r="C9046" s="91" t="s">
        <v>43099</v>
      </c>
      <c r="D9046" s="91" t="s">
        <v>43100</v>
      </c>
      <c r="E9046" s="62" t="s">
        <v>31671</v>
      </c>
      <c r="F9046" s="62" t="s">
        <v>15760</v>
      </c>
    </row>
    <row r="9047" spans="1:6" x14ac:dyDescent="0.15">
      <c r="A9047" s="87" t="s">
        <v>8674</v>
      </c>
      <c r="B9047" s="91" t="s">
        <v>43101</v>
      </c>
      <c r="C9047" s="91" t="s">
        <v>43102</v>
      </c>
      <c r="D9047" s="91" t="s">
        <v>43103</v>
      </c>
      <c r="E9047" s="62" t="s">
        <v>31671</v>
      </c>
      <c r="F9047" s="62" t="s">
        <v>15760</v>
      </c>
    </row>
    <row r="9048" spans="1:6" x14ac:dyDescent="0.15">
      <c r="A9048" s="87" t="s">
        <v>12152</v>
      </c>
      <c r="B9048" s="91" t="s">
        <v>43104</v>
      </c>
      <c r="C9048" s="91" t="s">
        <v>43105</v>
      </c>
      <c r="D9048" s="91" t="s">
        <v>43106</v>
      </c>
      <c r="E9048" s="62" t="s">
        <v>31671</v>
      </c>
      <c r="F9048" s="62" t="s">
        <v>15760</v>
      </c>
    </row>
    <row r="9049" spans="1:6" x14ac:dyDescent="0.15">
      <c r="A9049" s="87" t="s">
        <v>9600</v>
      </c>
      <c r="B9049" s="91" t="s">
        <v>43107</v>
      </c>
      <c r="C9049" s="91" t="s">
        <v>43108</v>
      </c>
      <c r="D9049" s="91" t="s">
        <v>43109</v>
      </c>
      <c r="E9049" s="62" t="s">
        <v>31671</v>
      </c>
      <c r="F9049" s="62" t="s">
        <v>15760</v>
      </c>
    </row>
    <row r="9050" spans="1:6" x14ac:dyDescent="0.15">
      <c r="A9050" s="87" t="s">
        <v>11712</v>
      </c>
      <c r="B9050" s="91" t="s">
        <v>43110</v>
      </c>
      <c r="C9050" s="91" t="s">
        <v>43111</v>
      </c>
      <c r="D9050" s="91" t="s">
        <v>43112</v>
      </c>
      <c r="E9050" s="62" t="s">
        <v>31671</v>
      </c>
      <c r="F9050" s="62" t="s">
        <v>15760</v>
      </c>
    </row>
    <row r="9051" spans="1:6" x14ac:dyDescent="0.15">
      <c r="A9051" s="87" t="s">
        <v>11841</v>
      </c>
      <c r="B9051" s="91" t="s">
        <v>43113</v>
      </c>
      <c r="C9051" s="91" t="s">
        <v>43114</v>
      </c>
      <c r="D9051" s="91" t="s">
        <v>43115</v>
      </c>
      <c r="E9051" s="62" t="s">
        <v>31671</v>
      </c>
      <c r="F9051" s="62" t="s">
        <v>15760</v>
      </c>
    </row>
    <row r="9052" spans="1:6" x14ac:dyDescent="0.15">
      <c r="A9052" s="87" t="s">
        <v>10765</v>
      </c>
      <c r="B9052" s="91" t="s">
        <v>43116</v>
      </c>
      <c r="C9052" s="91" t="s">
        <v>43117</v>
      </c>
      <c r="D9052" s="91" t="s">
        <v>43118</v>
      </c>
      <c r="E9052" s="62" t="s">
        <v>31671</v>
      </c>
      <c r="F9052" s="62" t="s">
        <v>15760</v>
      </c>
    </row>
    <row r="9053" spans="1:6" x14ac:dyDescent="0.15">
      <c r="A9053" s="87" t="s">
        <v>10100</v>
      </c>
      <c r="B9053" s="91" t="s">
        <v>43119</v>
      </c>
      <c r="C9053" s="91" t="s">
        <v>43120</v>
      </c>
      <c r="D9053" s="91" t="s">
        <v>43121</v>
      </c>
      <c r="E9053" s="62" t="s">
        <v>31671</v>
      </c>
      <c r="F9053" s="62" t="s">
        <v>15760</v>
      </c>
    </row>
    <row r="9054" spans="1:6" x14ac:dyDescent="0.15">
      <c r="A9054" s="87" t="s">
        <v>9840</v>
      </c>
      <c r="B9054" s="91" t="s">
        <v>43122</v>
      </c>
      <c r="C9054" s="91" t="s">
        <v>43123</v>
      </c>
      <c r="D9054" s="91" t="s">
        <v>43124</v>
      </c>
      <c r="E9054" s="62" t="s">
        <v>31671</v>
      </c>
      <c r="F9054" s="62" t="s">
        <v>15760</v>
      </c>
    </row>
    <row r="9055" spans="1:6" x14ac:dyDescent="0.15">
      <c r="A9055" s="87" t="s">
        <v>12334</v>
      </c>
      <c r="B9055" s="91" t="s">
        <v>43125</v>
      </c>
      <c r="C9055" s="91" t="s">
        <v>43126</v>
      </c>
      <c r="D9055" s="91" t="s">
        <v>43127</v>
      </c>
      <c r="E9055" s="62" t="s">
        <v>31671</v>
      </c>
      <c r="F9055" s="62" t="s">
        <v>15760</v>
      </c>
    </row>
    <row r="9056" spans="1:6" x14ac:dyDescent="0.15">
      <c r="A9056" s="87" t="s">
        <v>9417</v>
      </c>
      <c r="B9056" s="91" t="s">
        <v>43128</v>
      </c>
      <c r="C9056" s="91" t="s">
        <v>43129</v>
      </c>
      <c r="D9056" s="91" t="s">
        <v>43130</v>
      </c>
      <c r="E9056" s="62" t="s">
        <v>31671</v>
      </c>
      <c r="F9056" s="62" t="s">
        <v>15760</v>
      </c>
    </row>
    <row r="9057" spans="1:6" x14ac:dyDescent="0.15">
      <c r="A9057" s="87" t="s">
        <v>11065</v>
      </c>
      <c r="B9057" s="91" t="s">
        <v>43131</v>
      </c>
      <c r="C9057" s="91" t="s">
        <v>43132</v>
      </c>
      <c r="D9057" s="91" t="s">
        <v>43133</v>
      </c>
      <c r="E9057" s="62" t="s">
        <v>31671</v>
      </c>
      <c r="F9057" s="62" t="s">
        <v>15760</v>
      </c>
    </row>
    <row r="9058" spans="1:6" x14ac:dyDescent="0.15">
      <c r="A9058" s="87" t="s">
        <v>11952</v>
      </c>
      <c r="B9058" s="91" t="s">
        <v>43134</v>
      </c>
      <c r="C9058" s="91" t="s">
        <v>43135</v>
      </c>
      <c r="D9058" s="91" t="s">
        <v>43136</v>
      </c>
      <c r="E9058" s="62" t="s">
        <v>31671</v>
      </c>
      <c r="F9058" s="62" t="s">
        <v>15760</v>
      </c>
    </row>
    <row r="9059" spans="1:6" x14ac:dyDescent="0.15">
      <c r="A9059" s="87" t="s">
        <v>11949</v>
      </c>
      <c r="B9059" s="91" t="s">
        <v>43137</v>
      </c>
      <c r="C9059" s="91" t="s">
        <v>43138</v>
      </c>
      <c r="D9059" s="91" t="s">
        <v>43139</v>
      </c>
      <c r="E9059" s="62" t="s">
        <v>31671</v>
      </c>
      <c r="F9059" s="62" t="s">
        <v>15760</v>
      </c>
    </row>
    <row r="9060" spans="1:6" x14ac:dyDescent="0.15">
      <c r="A9060" s="87" t="s">
        <v>8465</v>
      </c>
      <c r="B9060" s="91" t="s">
        <v>43140</v>
      </c>
      <c r="C9060" s="91" t="s">
        <v>43141</v>
      </c>
      <c r="D9060" s="91" t="s">
        <v>43142</v>
      </c>
      <c r="E9060" s="62" t="s">
        <v>31671</v>
      </c>
      <c r="F9060" s="62" t="s">
        <v>15760</v>
      </c>
    </row>
    <row r="9061" spans="1:6" x14ac:dyDescent="0.15">
      <c r="A9061" s="87" t="s">
        <v>8612</v>
      </c>
      <c r="B9061" s="91" t="s">
        <v>43143</v>
      </c>
      <c r="C9061" s="91" t="s">
        <v>43144</v>
      </c>
      <c r="D9061" s="91" t="s">
        <v>43145</v>
      </c>
      <c r="E9061" s="62" t="s">
        <v>31671</v>
      </c>
      <c r="F9061" s="62" t="s">
        <v>15760</v>
      </c>
    </row>
    <row r="9062" spans="1:6" x14ac:dyDescent="0.15">
      <c r="A9062" s="87" t="s">
        <v>8579</v>
      </c>
      <c r="B9062" s="91" t="s">
        <v>43146</v>
      </c>
      <c r="C9062" s="91" t="s">
        <v>43147</v>
      </c>
      <c r="D9062" s="91" t="s">
        <v>43148</v>
      </c>
      <c r="E9062" s="62" t="s">
        <v>31671</v>
      </c>
      <c r="F9062" s="62" t="s">
        <v>15760</v>
      </c>
    </row>
    <row r="9063" spans="1:6" x14ac:dyDescent="0.15">
      <c r="A9063" s="87" t="s">
        <v>8821</v>
      </c>
      <c r="B9063" s="91" t="s">
        <v>43149</v>
      </c>
      <c r="C9063" s="91" t="s">
        <v>43150</v>
      </c>
      <c r="D9063" s="91" t="s">
        <v>43151</v>
      </c>
      <c r="E9063" s="62" t="s">
        <v>31671</v>
      </c>
      <c r="F9063" s="62" t="s">
        <v>15760</v>
      </c>
    </row>
    <row r="9064" spans="1:6" x14ac:dyDescent="0.15">
      <c r="A9064" s="87" t="s">
        <v>11213</v>
      </c>
      <c r="B9064" s="91" t="s">
        <v>43152</v>
      </c>
      <c r="C9064" s="91" t="s">
        <v>43153</v>
      </c>
      <c r="D9064" s="91" t="s">
        <v>43154</v>
      </c>
      <c r="E9064" s="62" t="s">
        <v>31671</v>
      </c>
      <c r="F9064" s="62" t="s">
        <v>15760</v>
      </c>
    </row>
    <row r="9065" spans="1:6" x14ac:dyDescent="0.15">
      <c r="A9065" s="87" t="s">
        <v>11485</v>
      </c>
      <c r="B9065" s="91" t="s">
        <v>43155</v>
      </c>
      <c r="C9065" s="91" t="s">
        <v>43156</v>
      </c>
      <c r="D9065" s="91" t="s">
        <v>43157</v>
      </c>
      <c r="E9065" s="62" t="s">
        <v>31671</v>
      </c>
      <c r="F9065" s="62" t="s">
        <v>15760</v>
      </c>
    </row>
    <row r="9066" spans="1:6" x14ac:dyDescent="0.15">
      <c r="A9066" s="87" t="s">
        <v>10316</v>
      </c>
      <c r="B9066" s="91" t="s">
        <v>43158</v>
      </c>
      <c r="C9066" s="91" t="s">
        <v>43159</v>
      </c>
      <c r="D9066" s="91" t="s">
        <v>43160</v>
      </c>
      <c r="E9066" s="62" t="s">
        <v>31671</v>
      </c>
      <c r="F9066" s="62" t="s">
        <v>15760</v>
      </c>
    </row>
    <row r="9067" spans="1:6" x14ac:dyDescent="0.15">
      <c r="A9067" s="87" t="s">
        <v>8743</v>
      </c>
      <c r="B9067" s="91" t="s">
        <v>43161</v>
      </c>
      <c r="C9067" s="91" t="s">
        <v>43162</v>
      </c>
      <c r="D9067" s="91" t="s">
        <v>43163</v>
      </c>
      <c r="E9067" s="62" t="s">
        <v>31671</v>
      </c>
      <c r="F9067" s="62" t="s">
        <v>15760</v>
      </c>
    </row>
    <row r="9068" spans="1:6" x14ac:dyDescent="0.15">
      <c r="A9068" s="87" t="s">
        <v>8381</v>
      </c>
      <c r="B9068" s="91" t="s">
        <v>43164</v>
      </c>
      <c r="C9068" s="91" t="s">
        <v>43165</v>
      </c>
      <c r="D9068" s="91" t="s">
        <v>43166</v>
      </c>
      <c r="E9068" s="62" t="s">
        <v>31671</v>
      </c>
      <c r="F9068" s="62" t="s">
        <v>15760</v>
      </c>
    </row>
    <row r="9069" spans="1:6" x14ac:dyDescent="0.15">
      <c r="A9069" s="87" t="s">
        <v>8273</v>
      </c>
      <c r="B9069" s="91" t="s">
        <v>43167</v>
      </c>
      <c r="C9069" s="91" t="s">
        <v>43168</v>
      </c>
      <c r="D9069" s="91" t="s">
        <v>43169</v>
      </c>
      <c r="E9069" s="62" t="s">
        <v>31671</v>
      </c>
      <c r="F9069" s="62" t="s">
        <v>15760</v>
      </c>
    </row>
    <row r="9070" spans="1:6" x14ac:dyDescent="0.15">
      <c r="A9070" s="87" t="s">
        <v>9960</v>
      </c>
      <c r="B9070" s="91" t="s">
        <v>43170</v>
      </c>
      <c r="C9070" s="91" t="s">
        <v>43171</v>
      </c>
      <c r="D9070" s="91" t="s">
        <v>43172</v>
      </c>
      <c r="E9070" s="62" t="s">
        <v>31671</v>
      </c>
      <c r="F9070" s="62" t="s">
        <v>15760</v>
      </c>
    </row>
    <row r="9071" spans="1:6" x14ac:dyDescent="0.15">
      <c r="A9071" s="87" t="s">
        <v>10136</v>
      </c>
      <c r="B9071" s="91" t="s">
        <v>43173</v>
      </c>
      <c r="C9071" s="91" t="s">
        <v>43174</v>
      </c>
      <c r="D9071" s="91" t="s">
        <v>43175</v>
      </c>
      <c r="E9071" s="62" t="s">
        <v>31671</v>
      </c>
      <c r="F9071" s="62" t="s">
        <v>15760</v>
      </c>
    </row>
    <row r="9072" spans="1:6" x14ac:dyDescent="0.15">
      <c r="A9072" s="87" t="s">
        <v>9379</v>
      </c>
      <c r="B9072" s="91" t="s">
        <v>43176</v>
      </c>
      <c r="C9072" s="91" t="s">
        <v>43177</v>
      </c>
      <c r="D9072" s="91" t="s">
        <v>43178</v>
      </c>
      <c r="E9072" s="62" t="s">
        <v>31671</v>
      </c>
      <c r="F9072" s="62" t="s">
        <v>15760</v>
      </c>
    </row>
    <row r="9073" spans="1:6" x14ac:dyDescent="0.15">
      <c r="A9073" s="87" t="s">
        <v>8255</v>
      </c>
      <c r="B9073" s="91" t="s">
        <v>43179</v>
      </c>
      <c r="C9073" s="91" t="s">
        <v>43180</v>
      </c>
      <c r="D9073" s="91" t="s">
        <v>43181</v>
      </c>
      <c r="E9073" s="62" t="s">
        <v>31671</v>
      </c>
      <c r="F9073" s="62" t="s">
        <v>15760</v>
      </c>
    </row>
    <row r="9074" spans="1:6" x14ac:dyDescent="0.15">
      <c r="A9074" s="87" t="s">
        <v>8339</v>
      </c>
      <c r="B9074" s="91" t="s">
        <v>43182</v>
      </c>
      <c r="C9074" s="91" t="s">
        <v>43183</v>
      </c>
      <c r="D9074" s="91" t="s">
        <v>43184</v>
      </c>
      <c r="E9074" s="62" t="s">
        <v>31671</v>
      </c>
      <c r="F9074" s="62" t="s">
        <v>15760</v>
      </c>
    </row>
    <row r="9075" spans="1:6" x14ac:dyDescent="0.15">
      <c r="A9075" s="87" t="s">
        <v>11886</v>
      </c>
      <c r="B9075" s="91" t="s">
        <v>43185</v>
      </c>
      <c r="C9075" s="91" t="s">
        <v>43186</v>
      </c>
      <c r="D9075" s="91" t="s">
        <v>43187</v>
      </c>
      <c r="E9075" s="62" t="s">
        <v>31671</v>
      </c>
      <c r="F9075" s="62" t="s">
        <v>15760</v>
      </c>
    </row>
    <row r="9076" spans="1:6" x14ac:dyDescent="0.15">
      <c r="A9076" s="87" t="s">
        <v>9376</v>
      </c>
      <c r="B9076" s="91" t="s">
        <v>43188</v>
      </c>
      <c r="C9076" s="91" t="s">
        <v>43189</v>
      </c>
      <c r="D9076" s="91" t="s">
        <v>43190</v>
      </c>
      <c r="E9076" s="62" t="s">
        <v>31671</v>
      </c>
      <c r="F9076" s="62" t="s">
        <v>15760</v>
      </c>
    </row>
    <row r="9077" spans="1:6" x14ac:dyDescent="0.15">
      <c r="A9077" s="87" t="s">
        <v>8573</v>
      </c>
      <c r="B9077" s="91" t="s">
        <v>43191</v>
      </c>
      <c r="C9077" s="91" t="s">
        <v>43192</v>
      </c>
      <c r="D9077" s="91" t="s">
        <v>43193</v>
      </c>
      <c r="E9077" s="62" t="s">
        <v>31671</v>
      </c>
      <c r="F9077" s="62" t="s">
        <v>15760</v>
      </c>
    </row>
    <row r="9078" spans="1:6" x14ac:dyDescent="0.15">
      <c r="A9078" s="87" t="s">
        <v>10942</v>
      </c>
      <c r="B9078" s="91" t="s">
        <v>43194</v>
      </c>
      <c r="C9078" s="91" t="s">
        <v>43195</v>
      </c>
      <c r="D9078" s="91" t="s">
        <v>43196</v>
      </c>
      <c r="E9078" s="62" t="s">
        <v>31671</v>
      </c>
      <c r="F9078" s="62" t="s">
        <v>15760</v>
      </c>
    </row>
    <row r="9079" spans="1:6" x14ac:dyDescent="0.15">
      <c r="A9079" s="87" t="s">
        <v>8755</v>
      </c>
      <c r="B9079" s="91" t="s">
        <v>43197</v>
      </c>
      <c r="C9079" s="91" t="s">
        <v>43198</v>
      </c>
      <c r="D9079" s="91" t="s">
        <v>43199</v>
      </c>
      <c r="E9079" s="62" t="s">
        <v>31671</v>
      </c>
      <c r="F9079" s="62" t="s">
        <v>15760</v>
      </c>
    </row>
    <row r="9080" spans="1:6" x14ac:dyDescent="0.15">
      <c r="A9080" s="87" t="s">
        <v>8348</v>
      </c>
      <c r="B9080" s="91" t="s">
        <v>43200</v>
      </c>
      <c r="C9080" s="91" t="s">
        <v>43201</v>
      </c>
      <c r="D9080" s="91" t="s">
        <v>43202</v>
      </c>
      <c r="E9080" s="62" t="s">
        <v>31671</v>
      </c>
      <c r="F9080" s="62" t="s">
        <v>15760</v>
      </c>
    </row>
    <row r="9081" spans="1:6" x14ac:dyDescent="0.15">
      <c r="A9081" s="87" t="s">
        <v>10214</v>
      </c>
      <c r="B9081" s="91" t="s">
        <v>43203</v>
      </c>
      <c r="C9081" s="91" t="s">
        <v>43204</v>
      </c>
      <c r="D9081" s="91" t="s">
        <v>43205</v>
      </c>
      <c r="E9081" s="62" t="s">
        <v>31671</v>
      </c>
      <c r="F9081" s="62" t="s">
        <v>15760</v>
      </c>
    </row>
    <row r="9082" spans="1:6" x14ac:dyDescent="0.15">
      <c r="A9082" s="87" t="s">
        <v>11249</v>
      </c>
      <c r="B9082" s="91" t="s">
        <v>43206</v>
      </c>
      <c r="C9082" s="91" t="s">
        <v>43207</v>
      </c>
      <c r="D9082" s="91" t="s">
        <v>43208</v>
      </c>
      <c r="E9082" s="62" t="s">
        <v>31671</v>
      </c>
      <c r="F9082" s="62" t="s">
        <v>15760</v>
      </c>
    </row>
    <row r="9083" spans="1:6" x14ac:dyDescent="0.15">
      <c r="A9083" s="87" t="s">
        <v>10750</v>
      </c>
      <c r="B9083" s="91" t="s">
        <v>43209</v>
      </c>
      <c r="C9083" s="91" t="s">
        <v>43210</v>
      </c>
      <c r="D9083" s="91" t="s">
        <v>43211</v>
      </c>
      <c r="E9083" s="62" t="s">
        <v>31671</v>
      </c>
      <c r="F9083" s="62" t="s">
        <v>15760</v>
      </c>
    </row>
    <row r="9084" spans="1:6" x14ac:dyDescent="0.15">
      <c r="A9084" s="87" t="s">
        <v>10232</v>
      </c>
      <c r="B9084" s="91" t="s">
        <v>43212</v>
      </c>
      <c r="C9084" s="91" t="s">
        <v>43213</v>
      </c>
      <c r="D9084" s="91" t="s">
        <v>43214</v>
      </c>
      <c r="E9084" s="62" t="s">
        <v>31671</v>
      </c>
      <c r="F9084" s="62" t="s">
        <v>15760</v>
      </c>
    </row>
    <row r="9085" spans="1:6" x14ac:dyDescent="0.15">
      <c r="A9085" s="87" t="s">
        <v>10037</v>
      </c>
      <c r="B9085" s="91" t="s">
        <v>43215</v>
      </c>
      <c r="C9085" s="91" t="s">
        <v>43216</v>
      </c>
      <c r="D9085" s="91" t="s">
        <v>43217</v>
      </c>
      <c r="E9085" s="62" t="s">
        <v>31671</v>
      </c>
      <c r="F9085" s="62" t="s">
        <v>15760</v>
      </c>
    </row>
    <row r="9086" spans="1:6" x14ac:dyDescent="0.15">
      <c r="A9086" s="87" t="s">
        <v>10142</v>
      </c>
      <c r="B9086" s="91" t="s">
        <v>43218</v>
      </c>
      <c r="C9086" s="91" t="s">
        <v>43219</v>
      </c>
      <c r="D9086" s="91" t="s">
        <v>43220</v>
      </c>
      <c r="E9086" s="62" t="s">
        <v>31671</v>
      </c>
      <c r="F9086" s="62" t="s">
        <v>15760</v>
      </c>
    </row>
    <row r="9087" spans="1:6" x14ac:dyDescent="0.15">
      <c r="A9087" s="87" t="s">
        <v>11467</v>
      </c>
      <c r="B9087" s="91" t="s">
        <v>43221</v>
      </c>
      <c r="C9087" s="91" t="s">
        <v>43222</v>
      </c>
      <c r="D9087" s="91" t="s">
        <v>43223</v>
      </c>
      <c r="E9087" s="62" t="s">
        <v>31671</v>
      </c>
      <c r="F9087" s="62" t="s">
        <v>15760</v>
      </c>
    </row>
    <row r="9088" spans="1:6" x14ac:dyDescent="0.15">
      <c r="A9088" s="87" t="s">
        <v>12143</v>
      </c>
      <c r="B9088" s="91" t="s">
        <v>43224</v>
      </c>
      <c r="C9088" s="91" t="s">
        <v>43225</v>
      </c>
      <c r="D9088" s="91" t="s">
        <v>43226</v>
      </c>
      <c r="E9088" s="62" t="s">
        <v>31671</v>
      </c>
      <c r="F9088" s="62" t="s">
        <v>15760</v>
      </c>
    </row>
    <row r="9089" spans="1:6" x14ac:dyDescent="0.15">
      <c r="A9089" s="87" t="s">
        <v>9334</v>
      </c>
      <c r="B9089" s="91" t="s">
        <v>43227</v>
      </c>
      <c r="C9089" s="91" t="s">
        <v>43228</v>
      </c>
      <c r="D9089" s="91" t="s">
        <v>43229</v>
      </c>
      <c r="E9089" s="62" t="s">
        <v>31671</v>
      </c>
      <c r="F9089" s="62" t="s">
        <v>15760</v>
      </c>
    </row>
    <row r="9090" spans="1:6" x14ac:dyDescent="0.15">
      <c r="A9090" s="87" t="s">
        <v>10070</v>
      </c>
      <c r="B9090" s="91" t="s">
        <v>43230</v>
      </c>
      <c r="C9090" s="91" t="s">
        <v>43231</v>
      </c>
      <c r="D9090" s="91" t="s">
        <v>43232</v>
      </c>
      <c r="E9090" s="62" t="s">
        <v>31671</v>
      </c>
      <c r="F9090" s="62" t="s">
        <v>15760</v>
      </c>
    </row>
    <row r="9091" spans="1:6" x14ac:dyDescent="0.15">
      <c r="A9091" s="87" t="s">
        <v>9750</v>
      </c>
      <c r="B9091" s="91" t="s">
        <v>43233</v>
      </c>
      <c r="C9091" s="91" t="s">
        <v>43234</v>
      </c>
      <c r="D9091" s="91" t="s">
        <v>43235</v>
      </c>
      <c r="E9091" s="62" t="s">
        <v>31671</v>
      </c>
      <c r="F9091" s="62" t="s">
        <v>15760</v>
      </c>
    </row>
    <row r="9092" spans="1:6" x14ac:dyDescent="0.15">
      <c r="A9092" s="87" t="s">
        <v>10422</v>
      </c>
      <c r="B9092" s="91" t="s">
        <v>43236</v>
      </c>
      <c r="C9092" s="91" t="s">
        <v>43237</v>
      </c>
      <c r="D9092" s="91" t="s">
        <v>43238</v>
      </c>
      <c r="E9092" s="62" t="s">
        <v>31671</v>
      </c>
      <c r="F9092" s="62" t="s">
        <v>15760</v>
      </c>
    </row>
    <row r="9093" spans="1:6" x14ac:dyDescent="0.15">
      <c r="A9093" s="87" t="s">
        <v>10431</v>
      </c>
      <c r="B9093" s="91" t="s">
        <v>43239</v>
      </c>
      <c r="C9093" s="91" t="s">
        <v>43240</v>
      </c>
      <c r="D9093" s="91" t="s">
        <v>43241</v>
      </c>
      <c r="E9093" s="62" t="s">
        <v>31671</v>
      </c>
      <c r="F9093" s="62" t="s">
        <v>15760</v>
      </c>
    </row>
    <row r="9094" spans="1:6" x14ac:dyDescent="0.15">
      <c r="A9094" s="87" t="s">
        <v>11500</v>
      </c>
      <c r="B9094" s="91" t="s">
        <v>43242</v>
      </c>
      <c r="C9094" s="91" t="s">
        <v>43243</v>
      </c>
      <c r="D9094" s="91" t="s">
        <v>43244</v>
      </c>
      <c r="E9094" s="62" t="s">
        <v>31671</v>
      </c>
      <c r="F9094" s="62" t="s">
        <v>15760</v>
      </c>
    </row>
    <row r="9095" spans="1:6" x14ac:dyDescent="0.15">
      <c r="A9095" s="87" t="s">
        <v>11946</v>
      </c>
      <c r="B9095" s="91" t="s">
        <v>43245</v>
      </c>
      <c r="C9095" s="91" t="s">
        <v>43246</v>
      </c>
      <c r="D9095" s="91" t="s">
        <v>43247</v>
      </c>
      <c r="E9095" s="62" t="s">
        <v>31671</v>
      </c>
      <c r="F9095" s="62" t="s">
        <v>15760</v>
      </c>
    </row>
    <row r="9096" spans="1:6" x14ac:dyDescent="0.15">
      <c r="A9096" s="87" t="s">
        <v>9963</v>
      </c>
      <c r="B9096" s="91" t="s">
        <v>43248</v>
      </c>
      <c r="C9096" s="91" t="s">
        <v>43249</v>
      </c>
      <c r="D9096" s="91" t="s">
        <v>43250</v>
      </c>
      <c r="E9096" s="62" t="s">
        <v>31671</v>
      </c>
      <c r="F9096" s="62" t="s">
        <v>15760</v>
      </c>
    </row>
    <row r="9097" spans="1:6" x14ac:dyDescent="0.15">
      <c r="A9097" s="87" t="s">
        <v>10747</v>
      </c>
      <c r="B9097" s="91" t="s">
        <v>43251</v>
      </c>
      <c r="C9097" s="91" t="s">
        <v>43252</v>
      </c>
      <c r="D9097" s="91" t="s">
        <v>43253</v>
      </c>
      <c r="E9097" s="62" t="s">
        <v>31671</v>
      </c>
      <c r="F9097" s="62" t="s">
        <v>15760</v>
      </c>
    </row>
    <row r="9098" spans="1:6" x14ac:dyDescent="0.15">
      <c r="A9098" s="87" t="s">
        <v>10452</v>
      </c>
      <c r="B9098" s="91" t="s">
        <v>43254</v>
      </c>
      <c r="C9098" s="91" t="s">
        <v>43255</v>
      </c>
      <c r="D9098" s="91" t="s">
        <v>43256</v>
      </c>
      <c r="E9098" s="62" t="s">
        <v>31671</v>
      </c>
      <c r="F9098" s="62" t="s">
        <v>15760</v>
      </c>
    </row>
    <row r="9099" spans="1:6" x14ac:dyDescent="0.15">
      <c r="A9099" s="87" t="s">
        <v>9663</v>
      </c>
      <c r="B9099" s="91" t="s">
        <v>43257</v>
      </c>
      <c r="C9099" s="91" t="s">
        <v>43258</v>
      </c>
      <c r="D9099" s="91" t="s">
        <v>43259</v>
      </c>
      <c r="E9099" s="62" t="s">
        <v>31671</v>
      </c>
      <c r="F9099" s="62" t="s">
        <v>15760</v>
      </c>
    </row>
    <row r="9100" spans="1:6" x14ac:dyDescent="0.15">
      <c r="A9100" s="87" t="s">
        <v>8803</v>
      </c>
      <c r="B9100" s="91" t="s">
        <v>43260</v>
      </c>
      <c r="C9100" s="91" t="s">
        <v>43261</v>
      </c>
      <c r="D9100" s="91" t="s">
        <v>43262</v>
      </c>
      <c r="E9100" s="62" t="s">
        <v>31671</v>
      </c>
      <c r="F9100" s="62" t="s">
        <v>15760</v>
      </c>
    </row>
    <row r="9101" spans="1:6" x14ac:dyDescent="0.15">
      <c r="A9101" s="87" t="s">
        <v>9415</v>
      </c>
      <c r="B9101" s="91" t="s">
        <v>43263</v>
      </c>
      <c r="C9101" s="91" t="s">
        <v>43264</v>
      </c>
      <c r="D9101" s="91" t="s">
        <v>43265</v>
      </c>
      <c r="E9101" s="62" t="s">
        <v>31671</v>
      </c>
      <c r="F9101" s="62" t="s">
        <v>15760</v>
      </c>
    </row>
    <row r="9102" spans="1:6" x14ac:dyDescent="0.15">
      <c r="A9102" s="87" t="s">
        <v>11180</v>
      </c>
      <c r="B9102" s="91" t="s">
        <v>43266</v>
      </c>
      <c r="C9102" s="91" t="s">
        <v>43267</v>
      </c>
      <c r="D9102" s="91" t="s">
        <v>43268</v>
      </c>
      <c r="E9102" s="62" t="s">
        <v>31671</v>
      </c>
      <c r="F9102" s="62" t="s">
        <v>15760</v>
      </c>
    </row>
    <row r="9103" spans="1:6" x14ac:dyDescent="0.15">
      <c r="A9103" s="87" t="s">
        <v>8309</v>
      </c>
      <c r="B9103" s="91" t="s">
        <v>43269</v>
      </c>
      <c r="C9103" s="91" t="s">
        <v>43270</v>
      </c>
      <c r="D9103" s="91" t="s">
        <v>43271</v>
      </c>
      <c r="E9103" s="62" t="s">
        <v>31671</v>
      </c>
      <c r="F9103" s="62" t="s">
        <v>15760</v>
      </c>
    </row>
    <row r="9104" spans="1:6" x14ac:dyDescent="0.15">
      <c r="A9104" s="87" t="s">
        <v>12193</v>
      </c>
      <c r="B9104" s="91" t="s">
        <v>43272</v>
      </c>
      <c r="C9104" s="91" t="s">
        <v>43273</v>
      </c>
      <c r="D9104" s="91" t="s">
        <v>43274</v>
      </c>
      <c r="E9104" s="62" t="s">
        <v>31671</v>
      </c>
      <c r="F9104" s="62" t="s">
        <v>15760</v>
      </c>
    </row>
    <row r="9105" spans="1:6" x14ac:dyDescent="0.15">
      <c r="A9105" s="87" t="s">
        <v>10969</v>
      </c>
      <c r="B9105" s="91" t="s">
        <v>43275</v>
      </c>
      <c r="C9105" s="91" t="s">
        <v>43276</v>
      </c>
      <c r="D9105" s="91" t="s">
        <v>43277</v>
      </c>
      <c r="E9105" s="62" t="s">
        <v>31671</v>
      </c>
      <c r="F9105" s="62" t="s">
        <v>15760</v>
      </c>
    </row>
    <row r="9106" spans="1:6" x14ac:dyDescent="0.15">
      <c r="A9106" s="87" t="s">
        <v>11231</v>
      </c>
      <c r="B9106" s="91" t="s">
        <v>43278</v>
      </c>
      <c r="C9106" s="91" t="s">
        <v>43279</v>
      </c>
      <c r="D9106" s="91" t="s">
        <v>43280</v>
      </c>
      <c r="E9106" s="62" t="s">
        <v>31671</v>
      </c>
      <c r="F9106" s="62" t="s">
        <v>15760</v>
      </c>
    </row>
    <row r="9107" spans="1:6" x14ac:dyDescent="0.15">
      <c r="A9107" s="87" t="s">
        <v>12125</v>
      </c>
      <c r="B9107" s="91" t="s">
        <v>43281</v>
      </c>
      <c r="C9107" s="91" t="s">
        <v>43282</v>
      </c>
      <c r="D9107" s="91" t="s">
        <v>43283</v>
      </c>
      <c r="E9107" s="62" t="s">
        <v>31671</v>
      </c>
      <c r="F9107" s="62" t="s">
        <v>15760</v>
      </c>
    </row>
    <row r="9108" spans="1:6" x14ac:dyDescent="0.15">
      <c r="A9108" s="87" t="s">
        <v>9768</v>
      </c>
      <c r="B9108" s="91" t="s">
        <v>43284</v>
      </c>
      <c r="C9108" s="91" t="s">
        <v>43285</v>
      </c>
      <c r="D9108" s="91" t="s">
        <v>43286</v>
      </c>
      <c r="E9108" s="62" t="s">
        <v>31671</v>
      </c>
      <c r="F9108" s="62" t="s">
        <v>15760</v>
      </c>
    </row>
    <row r="9109" spans="1:6" x14ac:dyDescent="0.15">
      <c r="A9109" s="87" t="s">
        <v>10190</v>
      </c>
      <c r="B9109" s="91" t="s">
        <v>43287</v>
      </c>
      <c r="C9109" s="91" t="s">
        <v>43288</v>
      </c>
      <c r="D9109" s="91" t="s">
        <v>43289</v>
      </c>
      <c r="E9109" s="62" t="s">
        <v>31671</v>
      </c>
      <c r="F9109" s="62" t="s">
        <v>15760</v>
      </c>
    </row>
    <row r="9110" spans="1:6" x14ac:dyDescent="0.15">
      <c r="A9110" s="87" t="s">
        <v>8989</v>
      </c>
      <c r="B9110" s="91" t="s">
        <v>43290</v>
      </c>
      <c r="C9110" s="91" t="s">
        <v>43291</v>
      </c>
      <c r="D9110" s="91" t="s">
        <v>43292</v>
      </c>
      <c r="E9110" s="62" t="s">
        <v>31671</v>
      </c>
      <c r="F9110" s="62" t="s">
        <v>15760</v>
      </c>
    </row>
    <row r="9111" spans="1:6" x14ac:dyDescent="0.15">
      <c r="A9111" s="87" t="s">
        <v>8887</v>
      </c>
      <c r="B9111" s="91" t="s">
        <v>43293</v>
      </c>
      <c r="C9111" s="91" t="s">
        <v>43294</v>
      </c>
      <c r="D9111" s="91" t="s">
        <v>43295</v>
      </c>
      <c r="E9111" s="62" t="s">
        <v>31671</v>
      </c>
      <c r="F9111" s="62" t="s">
        <v>15760</v>
      </c>
    </row>
    <row r="9112" spans="1:6" x14ac:dyDescent="0.15">
      <c r="A9112" s="87" t="s">
        <v>10834</v>
      </c>
      <c r="B9112" s="91" t="s">
        <v>43296</v>
      </c>
      <c r="C9112" s="91" t="s">
        <v>43297</v>
      </c>
      <c r="D9112" s="91" t="s">
        <v>43298</v>
      </c>
      <c r="E9112" s="62" t="s">
        <v>31671</v>
      </c>
      <c r="F9112" s="62" t="s">
        <v>15760</v>
      </c>
    </row>
    <row r="9113" spans="1:6" x14ac:dyDescent="0.15">
      <c r="A9113" s="87" t="s">
        <v>11267</v>
      </c>
      <c r="B9113" s="91" t="s">
        <v>43299</v>
      </c>
      <c r="C9113" s="91" t="s">
        <v>43300</v>
      </c>
      <c r="D9113" s="91" t="s">
        <v>43301</v>
      </c>
      <c r="E9113" s="62" t="s">
        <v>31671</v>
      </c>
      <c r="F9113" s="62" t="s">
        <v>15760</v>
      </c>
    </row>
    <row r="9114" spans="1:6" x14ac:dyDescent="0.15">
      <c r="A9114" s="87" t="s">
        <v>9996</v>
      </c>
      <c r="B9114" s="91" t="s">
        <v>43302</v>
      </c>
      <c r="C9114" s="91" t="s">
        <v>43303</v>
      </c>
      <c r="D9114" s="91" t="s">
        <v>43304</v>
      </c>
      <c r="E9114" s="62" t="s">
        <v>31671</v>
      </c>
      <c r="F9114" s="62" t="s">
        <v>15760</v>
      </c>
    </row>
    <row r="9115" spans="1:6" x14ac:dyDescent="0.15">
      <c r="A9115" s="87" t="s">
        <v>11204</v>
      </c>
      <c r="B9115" s="91" t="s">
        <v>43305</v>
      </c>
      <c r="C9115" s="91" t="s">
        <v>43306</v>
      </c>
      <c r="D9115" s="91" t="s">
        <v>43307</v>
      </c>
      <c r="E9115" s="62" t="s">
        <v>31671</v>
      </c>
      <c r="F9115" s="62" t="s">
        <v>15760</v>
      </c>
    </row>
    <row r="9116" spans="1:6" x14ac:dyDescent="0.15">
      <c r="A9116" s="87" t="s">
        <v>11871</v>
      </c>
      <c r="B9116" s="91" t="s">
        <v>43308</v>
      </c>
      <c r="C9116" s="91" t="s">
        <v>43309</v>
      </c>
      <c r="D9116" s="91" t="s">
        <v>43310</v>
      </c>
      <c r="E9116" s="62" t="s">
        <v>31671</v>
      </c>
      <c r="F9116" s="62" t="s">
        <v>15760</v>
      </c>
    </row>
    <row r="9117" spans="1:6" x14ac:dyDescent="0.15">
      <c r="A9117" s="87" t="s">
        <v>8917</v>
      </c>
      <c r="B9117" s="91" t="s">
        <v>43311</v>
      </c>
      <c r="C9117" s="91" t="s">
        <v>43312</v>
      </c>
      <c r="D9117" s="91" t="s">
        <v>43313</v>
      </c>
      <c r="E9117" s="62" t="s">
        <v>31671</v>
      </c>
      <c r="F9117" s="62" t="s">
        <v>15760</v>
      </c>
    </row>
    <row r="9118" spans="1:6" x14ac:dyDescent="0.15">
      <c r="A9118" s="87" t="s">
        <v>11934</v>
      </c>
      <c r="B9118" s="91" t="s">
        <v>43314</v>
      </c>
      <c r="C9118" s="91" t="s">
        <v>43315</v>
      </c>
      <c r="D9118" s="91" t="s">
        <v>43316</v>
      </c>
      <c r="E9118" s="62" t="s">
        <v>31671</v>
      </c>
      <c r="F9118" s="62" t="s">
        <v>15760</v>
      </c>
    </row>
    <row r="9119" spans="1:6" x14ac:dyDescent="0.15">
      <c r="A9119" s="87" t="s">
        <v>9367</v>
      </c>
      <c r="B9119" s="91" t="s">
        <v>43317</v>
      </c>
      <c r="C9119" s="91" t="s">
        <v>43318</v>
      </c>
      <c r="D9119" s="91" t="s">
        <v>43319</v>
      </c>
      <c r="E9119" s="62" t="s">
        <v>31671</v>
      </c>
      <c r="F9119" s="62" t="s">
        <v>15760</v>
      </c>
    </row>
    <row r="9120" spans="1:6" x14ac:dyDescent="0.15">
      <c r="A9120" s="87" t="s">
        <v>9391</v>
      </c>
      <c r="B9120" s="91" t="s">
        <v>43320</v>
      </c>
      <c r="C9120" s="91" t="s">
        <v>43321</v>
      </c>
      <c r="D9120" s="91" t="s">
        <v>43322</v>
      </c>
      <c r="E9120" s="62" t="s">
        <v>31671</v>
      </c>
      <c r="F9120" s="62" t="s">
        <v>15760</v>
      </c>
    </row>
    <row r="9121" spans="1:6" x14ac:dyDescent="0.15">
      <c r="A9121" s="87" t="s">
        <v>9190</v>
      </c>
      <c r="B9121" s="91" t="s">
        <v>43323</v>
      </c>
      <c r="C9121" s="91" t="s">
        <v>43324</v>
      </c>
      <c r="D9121" s="91" t="s">
        <v>43325</v>
      </c>
      <c r="E9121" s="62" t="s">
        <v>31671</v>
      </c>
      <c r="F9121" s="62" t="s">
        <v>15760</v>
      </c>
    </row>
    <row r="9122" spans="1:6" x14ac:dyDescent="0.15">
      <c r="A9122" s="87" t="s">
        <v>10691</v>
      </c>
      <c r="B9122" s="91" t="s">
        <v>43326</v>
      </c>
      <c r="C9122" s="91" t="s">
        <v>43327</v>
      </c>
      <c r="D9122" s="91" t="s">
        <v>43328</v>
      </c>
      <c r="E9122" s="62" t="s">
        <v>31671</v>
      </c>
      <c r="F9122" s="62" t="s">
        <v>15760</v>
      </c>
    </row>
    <row r="9123" spans="1:6" x14ac:dyDescent="0.15">
      <c r="A9123" s="87" t="s">
        <v>8618</v>
      </c>
      <c r="B9123" s="91" t="s">
        <v>43329</v>
      </c>
      <c r="C9123" s="91" t="s">
        <v>43330</v>
      </c>
      <c r="D9123" s="91" t="s">
        <v>43331</v>
      </c>
      <c r="E9123" s="62" t="s">
        <v>31671</v>
      </c>
      <c r="F9123" s="62" t="s">
        <v>15760</v>
      </c>
    </row>
    <row r="9124" spans="1:6" x14ac:dyDescent="0.15">
      <c r="A9124" s="87" t="s">
        <v>8231</v>
      </c>
      <c r="B9124" s="91" t="s">
        <v>43332</v>
      </c>
      <c r="C9124" s="91" t="s">
        <v>43333</v>
      </c>
      <c r="D9124" s="91" t="s">
        <v>43334</v>
      </c>
      <c r="E9124" s="62" t="s">
        <v>31671</v>
      </c>
      <c r="F9124" s="62" t="s">
        <v>15760</v>
      </c>
    </row>
    <row r="9125" spans="1:6" x14ac:dyDescent="0.15">
      <c r="A9125" s="87" t="s">
        <v>9247</v>
      </c>
      <c r="B9125" s="91" t="s">
        <v>43335</v>
      </c>
      <c r="C9125" s="91" t="s">
        <v>43336</v>
      </c>
      <c r="D9125" s="91" t="s">
        <v>43337</v>
      </c>
      <c r="E9125" s="62" t="s">
        <v>31671</v>
      </c>
      <c r="F9125" s="62" t="s">
        <v>15760</v>
      </c>
    </row>
    <row r="9126" spans="1:6" x14ac:dyDescent="0.15">
      <c r="A9126" s="87" t="s">
        <v>9528</v>
      </c>
      <c r="B9126" s="91" t="s">
        <v>43338</v>
      </c>
      <c r="C9126" s="91" t="s">
        <v>43339</v>
      </c>
      <c r="D9126" s="91" t="s">
        <v>43340</v>
      </c>
      <c r="E9126" s="62" t="s">
        <v>31671</v>
      </c>
      <c r="F9126" s="62" t="s">
        <v>15760</v>
      </c>
    </row>
    <row r="9127" spans="1:6" x14ac:dyDescent="0.15">
      <c r="A9127" s="87" t="s">
        <v>8986</v>
      </c>
      <c r="B9127" s="91" t="s">
        <v>43341</v>
      </c>
      <c r="C9127" s="91" t="s">
        <v>43342</v>
      </c>
      <c r="D9127" s="91" t="s">
        <v>43343</v>
      </c>
      <c r="E9127" s="62" t="s">
        <v>31671</v>
      </c>
      <c r="F9127" s="62" t="s">
        <v>15760</v>
      </c>
    </row>
    <row r="9128" spans="1:6" x14ac:dyDescent="0.15">
      <c r="A9128" s="87" t="s">
        <v>11023</v>
      </c>
      <c r="B9128" s="91" t="s">
        <v>43344</v>
      </c>
      <c r="C9128" s="91" t="s">
        <v>43345</v>
      </c>
      <c r="D9128" s="91" t="s">
        <v>43346</v>
      </c>
      <c r="E9128" s="62" t="s">
        <v>31671</v>
      </c>
      <c r="F9128" s="62" t="s">
        <v>15760</v>
      </c>
    </row>
    <row r="9129" spans="1:6" x14ac:dyDescent="0.15">
      <c r="A9129" s="87" t="s">
        <v>8773</v>
      </c>
      <c r="B9129" s="91" t="s">
        <v>43347</v>
      </c>
      <c r="C9129" s="91" t="s">
        <v>43348</v>
      </c>
      <c r="D9129" s="91" t="s">
        <v>43349</v>
      </c>
      <c r="E9129" s="62" t="s">
        <v>31671</v>
      </c>
      <c r="F9129" s="62" t="s">
        <v>15760</v>
      </c>
    </row>
    <row r="9130" spans="1:6" x14ac:dyDescent="0.15">
      <c r="A9130" s="87" t="s">
        <v>9364</v>
      </c>
      <c r="B9130" s="91" t="s">
        <v>43350</v>
      </c>
      <c r="C9130" s="91" t="s">
        <v>43351</v>
      </c>
      <c r="D9130" s="91" t="s">
        <v>43352</v>
      </c>
      <c r="E9130" s="62" t="s">
        <v>31671</v>
      </c>
      <c r="F9130" s="62" t="s">
        <v>15760</v>
      </c>
    </row>
    <row r="9131" spans="1:6" x14ac:dyDescent="0.15">
      <c r="A9131" s="87" t="s">
        <v>9106</v>
      </c>
      <c r="B9131" s="91" t="s">
        <v>43353</v>
      </c>
      <c r="C9131" s="91" t="s">
        <v>43354</v>
      </c>
      <c r="D9131" s="91" t="s">
        <v>43355</v>
      </c>
      <c r="E9131" s="62" t="s">
        <v>31671</v>
      </c>
      <c r="F9131" s="62" t="s">
        <v>15760</v>
      </c>
    </row>
    <row r="9132" spans="1:6" x14ac:dyDescent="0.15">
      <c r="A9132" s="87" t="s">
        <v>11778</v>
      </c>
      <c r="B9132" s="91" t="s">
        <v>43356</v>
      </c>
      <c r="C9132" s="91" t="s">
        <v>43357</v>
      </c>
      <c r="D9132" s="91" t="s">
        <v>43358</v>
      </c>
      <c r="E9132" s="62" t="s">
        <v>31671</v>
      </c>
      <c r="F9132" s="62" t="s">
        <v>15760</v>
      </c>
    </row>
    <row r="9133" spans="1:6" x14ac:dyDescent="0.15">
      <c r="A9133" s="87" t="s">
        <v>10506</v>
      </c>
      <c r="B9133" s="91" t="s">
        <v>43359</v>
      </c>
      <c r="C9133" s="91" t="s">
        <v>43360</v>
      </c>
      <c r="D9133" s="91" t="s">
        <v>43361</v>
      </c>
      <c r="E9133" s="62" t="s">
        <v>31671</v>
      </c>
      <c r="F9133" s="62" t="s">
        <v>15760</v>
      </c>
    </row>
    <row r="9134" spans="1:6" x14ac:dyDescent="0.15">
      <c r="A9134" s="87" t="s">
        <v>9579</v>
      </c>
      <c r="B9134" s="91" t="s">
        <v>43362</v>
      </c>
      <c r="C9134" s="91" t="s">
        <v>43363</v>
      </c>
      <c r="D9134" s="91" t="s">
        <v>43364</v>
      </c>
      <c r="E9134" s="62" t="s">
        <v>31671</v>
      </c>
      <c r="F9134" s="62" t="s">
        <v>15760</v>
      </c>
    </row>
    <row r="9135" spans="1:6" x14ac:dyDescent="0.15">
      <c r="A9135" s="87" t="s">
        <v>9636</v>
      </c>
      <c r="B9135" s="91" t="s">
        <v>43365</v>
      </c>
      <c r="C9135" s="91" t="s">
        <v>43366</v>
      </c>
      <c r="D9135" s="91" t="s">
        <v>43367</v>
      </c>
      <c r="E9135" s="62" t="s">
        <v>31671</v>
      </c>
      <c r="F9135" s="62" t="s">
        <v>15760</v>
      </c>
    </row>
    <row r="9136" spans="1:6" x14ac:dyDescent="0.15">
      <c r="A9136" s="87" t="s">
        <v>8342</v>
      </c>
      <c r="B9136" s="91" t="s">
        <v>43368</v>
      </c>
      <c r="C9136" s="91" t="s">
        <v>43369</v>
      </c>
      <c r="D9136" s="91" t="s">
        <v>43370</v>
      </c>
      <c r="E9136" s="62" t="s">
        <v>31671</v>
      </c>
      <c r="F9136" s="62" t="s">
        <v>15760</v>
      </c>
    </row>
    <row r="9137" spans="1:6" x14ac:dyDescent="0.15">
      <c r="A9137" s="87" t="s">
        <v>8929</v>
      </c>
      <c r="B9137" s="91" t="s">
        <v>43371</v>
      </c>
      <c r="C9137" s="91" t="s">
        <v>43372</v>
      </c>
      <c r="D9137" s="91" t="s">
        <v>43373</v>
      </c>
      <c r="E9137" s="62" t="s">
        <v>31671</v>
      </c>
      <c r="F9137" s="62" t="s">
        <v>15760</v>
      </c>
    </row>
    <row r="9138" spans="1:6" x14ac:dyDescent="0.15">
      <c r="A9138" s="87" t="s">
        <v>11963</v>
      </c>
      <c r="B9138" s="91" t="s">
        <v>43374</v>
      </c>
      <c r="C9138" s="91" t="s">
        <v>43375</v>
      </c>
      <c r="D9138" s="91" t="s">
        <v>43376</v>
      </c>
      <c r="E9138" s="62" t="s">
        <v>31671</v>
      </c>
      <c r="F9138" s="62" t="s">
        <v>15760</v>
      </c>
    </row>
    <row r="9139" spans="1:6" x14ac:dyDescent="0.15">
      <c r="A9139" s="87" t="s">
        <v>11853</v>
      </c>
      <c r="B9139" s="91" t="s">
        <v>43377</v>
      </c>
      <c r="C9139" s="91" t="s">
        <v>43378</v>
      </c>
      <c r="D9139" s="91" t="s">
        <v>43379</v>
      </c>
      <c r="E9139" s="62" t="s">
        <v>31671</v>
      </c>
      <c r="F9139" s="62" t="s">
        <v>15760</v>
      </c>
    </row>
    <row r="9140" spans="1:6" x14ac:dyDescent="0.15">
      <c r="A9140" s="87" t="s">
        <v>12217</v>
      </c>
      <c r="B9140" s="91" t="s">
        <v>43380</v>
      </c>
      <c r="C9140" s="91" t="s">
        <v>43381</v>
      </c>
      <c r="D9140" s="91" t="s">
        <v>43382</v>
      </c>
      <c r="E9140" s="62" t="s">
        <v>31671</v>
      </c>
      <c r="F9140" s="62" t="s">
        <v>15760</v>
      </c>
    </row>
    <row r="9141" spans="1:6" x14ac:dyDescent="0.15">
      <c r="A9141" s="87" t="s">
        <v>10563</v>
      </c>
      <c r="B9141" s="91" t="s">
        <v>43383</v>
      </c>
      <c r="C9141" s="91" t="s">
        <v>43384</v>
      </c>
      <c r="D9141" s="91" t="s">
        <v>43385</v>
      </c>
      <c r="E9141" s="62" t="s">
        <v>31671</v>
      </c>
      <c r="F9141" s="62" t="s">
        <v>15760</v>
      </c>
    </row>
    <row r="9142" spans="1:6" x14ac:dyDescent="0.15">
      <c r="A9142" s="87" t="s">
        <v>12056</v>
      </c>
      <c r="B9142" s="91" t="s">
        <v>43386</v>
      </c>
      <c r="C9142" s="91" t="s">
        <v>43387</v>
      </c>
      <c r="D9142" s="91" t="s">
        <v>43388</v>
      </c>
      <c r="E9142" s="62" t="s">
        <v>31671</v>
      </c>
      <c r="F9142" s="62" t="s">
        <v>15760</v>
      </c>
    </row>
    <row r="9143" spans="1:6" x14ac:dyDescent="0.15">
      <c r="A9143" s="87" t="s">
        <v>8624</v>
      </c>
      <c r="B9143" s="91" t="s">
        <v>43389</v>
      </c>
      <c r="C9143" s="91" t="s">
        <v>43390</v>
      </c>
      <c r="D9143" s="91" t="s">
        <v>43391</v>
      </c>
      <c r="E9143" s="62" t="s">
        <v>31671</v>
      </c>
      <c r="F9143" s="62" t="s">
        <v>15760</v>
      </c>
    </row>
    <row r="9144" spans="1:6" x14ac:dyDescent="0.15">
      <c r="A9144" s="87" t="s">
        <v>9819</v>
      </c>
      <c r="B9144" s="91" t="s">
        <v>43392</v>
      </c>
      <c r="C9144" s="91" t="s">
        <v>43393</v>
      </c>
      <c r="D9144" s="91" t="s">
        <v>43394</v>
      </c>
      <c r="E9144" s="62" t="s">
        <v>31671</v>
      </c>
      <c r="F9144" s="62" t="s">
        <v>15760</v>
      </c>
    </row>
    <row r="9145" spans="1:6" x14ac:dyDescent="0.15">
      <c r="A9145" s="87" t="s">
        <v>11437</v>
      </c>
      <c r="B9145" s="91" t="s">
        <v>43395</v>
      </c>
      <c r="C9145" s="91" t="s">
        <v>43396</v>
      </c>
      <c r="D9145" s="91" t="s">
        <v>43397</v>
      </c>
      <c r="E9145" s="62" t="s">
        <v>31671</v>
      </c>
      <c r="F9145" s="62" t="s">
        <v>15760</v>
      </c>
    </row>
    <row r="9146" spans="1:6" x14ac:dyDescent="0.15">
      <c r="A9146" s="87" t="s">
        <v>9570</v>
      </c>
      <c r="B9146" s="91" t="s">
        <v>43398</v>
      </c>
      <c r="C9146" s="91" t="s">
        <v>43399</v>
      </c>
      <c r="D9146" s="91" t="s">
        <v>43400</v>
      </c>
      <c r="E9146" s="62" t="s">
        <v>31671</v>
      </c>
      <c r="F9146" s="62" t="s">
        <v>15760</v>
      </c>
    </row>
    <row r="9147" spans="1:6" x14ac:dyDescent="0.15">
      <c r="A9147" s="87" t="s">
        <v>11404</v>
      </c>
      <c r="B9147" s="91" t="s">
        <v>43401</v>
      </c>
      <c r="C9147" s="91" t="s">
        <v>43402</v>
      </c>
      <c r="D9147" s="91" t="s">
        <v>43403</v>
      </c>
      <c r="E9147" s="62" t="s">
        <v>31671</v>
      </c>
      <c r="F9147" s="62" t="s">
        <v>15760</v>
      </c>
    </row>
    <row r="9148" spans="1:6" x14ac:dyDescent="0.15">
      <c r="A9148" s="87" t="s">
        <v>10043</v>
      </c>
      <c r="B9148" s="91" t="s">
        <v>43404</v>
      </c>
      <c r="C9148" s="91" t="s">
        <v>43405</v>
      </c>
      <c r="D9148" s="91" t="s">
        <v>43406</v>
      </c>
      <c r="E9148" s="62" t="s">
        <v>31671</v>
      </c>
      <c r="F9148" s="62" t="s">
        <v>15760</v>
      </c>
    </row>
    <row r="9149" spans="1:6" x14ac:dyDescent="0.15">
      <c r="A9149" s="87" t="s">
        <v>11619</v>
      </c>
      <c r="B9149" s="91" t="s">
        <v>43407</v>
      </c>
      <c r="C9149" s="91" t="s">
        <v>43408</v>
      </c>
      <c r="D9149" s="91" t="s">
        <v>43409</v>
      </c>
      <c r="E9149" s="62" t="s">
        <v>31671</v>
      </c>
      <c r="F9149" s="62" t="s">
        <v>15760</v>
      </c>
    </row>
    <row r="9150" spans="1:6" x14ac:dyDescent="0.15">
      <c r="A9150" s="87" t="s">
        <v>9465</v>
      </c>
      <c r="B9150" s="91" t="s">
        <v>43410</v>
      </c>
      <c r="C9150" s="91" t="s">
        <v>43411</v>
      </c>
      <c r="D9150" s="91" t="s">
        <v>43412</v>
      </c>
      <c r="E9150" s="62" t="s">
        <v>31671</v>
      </c>
      <c r="F9150" s="62" t="s">
        <v>15760</v>
      </c>
    </row>
    <row r="9151" spans="1:6" x14ac:dyDescent="0.15">
      <c r="A9151" s="87" t="s">
        <v>8246</v>
      </c>
      <c r="B9151" s="91" t="s">
        <v>43413</v>
      </c>
      <c r="C9151" s="91" t="s">
        <v>43414</v>
      </c>
      <c r="D9151" s="91" t="s">
        <v>43415</v>
      </c>
      <c r="E9151" s="62" t="s">
        <v>31671</v>
      </c>
      <c r="F9151" s="62" t="s">
        <v>15760</v>
      </c>
    </row>
    <row r="9152" spans="1:6" x14ac:dyDescent="0.15">
      <c r="A9152" s="87" t="s">
        <v>9319</v>
      </c>
      <c r="B9152" s="91" t="s">
        <v>43416</v>
      </c>
      <c r="C9152" s="91" t="s">
        <v>43417</v>
      </c>
      <c r="D9152" s="91" t="s">
        <v>43418</v>
      </c>
      <c r="E9152" s="62" t="s">
        <v>31671</v>
      </c>
      <c r="F9152" s="62" t="s">
        <v>15760</v>
      </c>
    </row>
    <row r="9153" spans="1:6" x14ac:dyDescent="0.15">
      <c r="A9153" s="87" t="s">
        <v>9328</v>
      </c>
      <c r="B9153" s="91" t="s">
        <v>43419</v>
      </c>
      <c r="C9153" s="91" t="s">
        <v>43420</v>
      </c>
      <c r="D9153" s="91" t="s">
        <v>43421</v>
      </c>
      <c r="E9153" s="62" t="s">
        <v>31671</v>
      </c>
      <c r="F9153" s="62" t="s">
        <v>15760</v>
      </c>
    </row>
    <row r="9154" spans="1:6" x14ac:dyDescent="0.15">
      <c r="A9154" s="87" t="s">
        <v>9939</v>
      </c>
      <c r="B9154" s="91" t="s">
        <v>43422</v>
      </c>
      <c r="C9154" s="91" t="s">
        <v>43423</v>
      </c>
      <c r="D9154" s="91" t="s">
        <v>43424</v>
      </c>
      <c r="E9154" s="62" t="s">
        <v>31671</v>
      </c>
      <c r="F9154" s="62" t="s">
        <v>15760</v>
      </c>
    </row>
    <row r="9155" spans="1:6" x14ac:dyDescent="0.15">
      <c r="A9155" s="87" t="s">
        <v>9945</v>
      </c>
      <c r="B9155" s="91" t="s">
        <v>43425</v>
      </c>
      <c r="C9155" s="91" t="s">
        <v>43426</v>
      </c>
      <c r="D9155" s="91" t="s">
        <v>43427</v>
      </c>
      <c r="E9155" s="62" t="s">
        <v>31671</v>
      </c>
      <c r="F9155" s="62" t="s">
        <v>15760</v>
      </c>
    </row>
    <row r="9156" spans="1:6" x14ac:dyDescent="0.15">
      <c r="A9156" s="87" t="s">
        <v>9732</v>
      </c>
      <c r="B9156" s="91" t="s">
        <v>43428</v>
      </c>
      <c r="C9156" s="91" t="s">
        <v>43429</v>
      </c>
      <c r="D9156" s="91" t="s">
        <v>43430</v>
      </c>
      <c r="E9156" s="62" t="s">
        <v>31671</v>
      </c>
      <c r="F9156" s="62" t="s">
        <v>15760</v>
      </c>
    </row>
    <row r="9157" spans="1:6" x14ac:dyDescent="0.15">
      <c r="A9157" s="87" t="s">
        <v>9373</v>
      </c>
      <c r="B9157" s="91" t="s">
        <v>43431</v>
      </c>
      <c r="C9157" s="91" t="s">
        <v>43432</v>
      </c>
      <c r="D9157" s="91" t="s">
        <v>43433</v>
      </c>
      <c r="E9157" s="62" t="s">
        <v>31671</v>
      </c>
      <c r="F9157" s="62" t="s">
        <v>15760</v>
      </c>
    </row>
    <row r="9158" spans="1:6" x14ac:dyDescent="0.15">
      <c r="A9158" s="87" t="s">
        <v>8977</v>
      </c>
      <c r="B9158" s="91" t="s">
        <v>43434</v>
      </c>
      <c r="C9158" s="91" t="s">
        <v>43435</v>
      </c>
      <c r="D9158" s="91" t="s">
        <v>43436</v>
      </c>
      <c r="E9158" s="62" t="s">
        <v>31671</v>
      </c>
      <c r="F9158" s="62" t="s">
        <v>15760</v>
      </c>
    </row>
    <row r="9159" spans="1:6" x14ac:dyDescent="0.15">
      <c r="A9159" s="87" t="s">
        <v>8501</v>
      </c>
      <c r="B9159" s="91" t="s">
        <v>43437</v>
      </c>
      <c r="C9159" s="91" t="s">
        <v>43438</v>
      </c>
      <c r="D9159" s="91" t="s">
        <v>43439</v>
      </c>
      <c r="E9159" s="62" t="s">
        <v>31671</v>
      </c>
      <c r="F9159" s="62" t="s">
        <v>15760</v>
      </c>
    </row>
    <row r="9160" spans="1:6" x14ac:dyDescent="0.15">
      <c r="A9160" s="87" t="s">
        <v>8474</v>
      </c>
      <c r="B9160" s="91" t="s">
        <v>43440</v>
      </c>
      <c r="C9160" s="91" t="s">
        <v>43441</v>
      </c>
      <c r="D9160" s="91" t="s">
        <v>43442</v>
      </c>
      <c r="E9160" s="62" t="s">
        <v>31671</v>
      </c>
      <c r="F9160" s="62" t="s">
        <v>15760</v>
      </c>
    </row>
    <row r="9161" spans="1:6" x14ac:dyDescent="0.15">
      <c r="A9161" s="87" t="s">
        <v>8791</v>
      </c>
      <c r="B9161" s="91" t="s">
        <v>43443</v>
      </c>
      <c r="C9161" s="91" t="s">
        <v>43444</v>
      </c>
      <c r="D9161" s="91" t="s">
        <v>43445</v>
      </c>
      <c r="E9161" s="62" t="s">
        <v>31671</v>
      </c>
      <c r="F9161" s="62" t="s">
        <v>15760</v>
      </c>
    </row>
    <row r="9162" spans="1:6" x14ac:dyDescent="0.15">
      <c r="A9162" s="87" t="s">
        <v>10443</v>
      </c>
      <c r="B9162" s="91" t="s">
        <v>43446</v>
      </c>
      <c r="C9162" s="91" t="s">
        <v>43447</v>
      </c>
      <c r="D9162" s="91" t="s">
        <v>43448</v>
      </c>
      <c r="E9162" s="62" t="s">
        <v>31671</v>
      </c>
      <c r="F9162" s="62" t="s">
        <v>15760</v>
      </c>
    </row>
    <row r="9163" spans="1:6" x14ac:dyDescent="0.15">
      <c r="A9163" s="87" t="s">
        <v>8333</v>
      </c>
      <c r="B9163" s="91" t="s">
        <v>43449</v>
      </c>
      <c r="C9163" s="91" t="s">
        <v>43450</v>
      </c>
      <c r="D9163" s="91" t="s">
        <v>43451</v>
      </c>
      <c r="E9163" s="62" t="s">
        <v>31671</v>
      </c>
      <c r="F9163" s="62" t="s">
        <v>15760</v>
      </c>
    </row>
    <row r="9164" spans="1:6" x14ac:dyDescent="0.15">
      <c r="A9164" s="87" t="s">
        <v>9223</v>
      </c>
      <c r="B9164" s="91" t="s">
        <v>43452</v>
      </c>
      <c r="C9164" s="91" t="s">
        <v>43453</v>
      </c>
      <c r="D9164" s="91" t="s">
        <v>43454</v>
      </c>
      <c r="E9164" s="62" t="s">
        <v>31671</v>
      </c>
      <c r="F9164" s="62" t="s">
        <v>15760</v>
      </c>
    </row>
    <row r="9165" spans="1:6" x14ac:dyDescent="0.15">
      <c r="A9165" s="87" t="s">
        <v>11727</v>
      </c>
      <c r="B9165" s="91" t="s">
        <v>43455</v>
      </c>
      <c r="C9165" s="91" t="s">
        <v>43456</v>
      </c>
      <c r="D9165" s="91" t="s">
        <v>43457</v>
      </c>
      <c r="E9165" s="62" t="s">
        <v>31671</v>
      </c>
      <c r="F9165" s="62" t="s">
        <v>15760</v>
      </c>
    </row>
    <row r="9166" spans="1:6" x14ac:dyDescent="0.15">
      <c r="A9166" s="87" t="s">
        <v>8396</v>
      </c>
      <c r="B9166" s="91" t="s">
        <v>43458</v>
      </c>
      <c r="C9166" s="91" t="s">
        <v>43459</v>
      </c>
      <c r="D9166" s="91" t="s">
        <v>43460</v>
      </c>
      <c r="E9166" s="62" t="s">
        <v>31671</v>
      </c>
      <c r="F9166" s="62" t="s">
        <v>15760</v>
      </c>
    </row>
    <row r="9167" spans="1:6" x14ac:dyDescent="0.15">
      <c r="A9167" s="87" t="s">
        <v>10512</v>
      </c>
      <c r="B9167" s="91" t="s">
        <v>43461</v>
      </c>
      <c r="C9167" s="91" t="s">
        <v>43462</v>
      </c>
      <c r="D9167" s="91" t="s">
        <v>43463</v>
      </c>
      <c r="E9167" s="62" t="s">
        <v>31671</v>
      </c>
      <c r="F9167" s="62" t="s">
        <v>15760</v>
      </c>
    </row>
    <row r="9168" spans="1:6" x14ac:dyDescent="0.15">
      <c r="A9168" s="87" t="s">
        <v>10343</v>
      </c>
      <c r="B9168" s="91" t="s">
        <v>43464</v>
      </c>
      <c r="C9168" s="91" t="s">
        <v>43465</v>
      </c>
      <c r="D9168" s="91" t="s">
        <v>43466</v>
      </c>
      <c r="E9168" s="62" t="s">
        <v>31671</v>
      </c>
      <c r="F9168" s="62" t="s">
        <v>15760</v>
      </c>
    </row>
    <row r="9169" spans="1:6" x14ac:dyDescent="0.15">
      <c r="A9169" s="87" t="s">
        <v>10277</v>
      </c>
      <c r="B9169" s="91" t="s">
        <v>43467</v>
      </c>
      <c r="C9169" s="91" t="s">
        <v>43468</v>
      </c>
      <c r="D9169" s="91" t="s">
        <v>43469</v>
      </c>
      <c r="E9169" s="62" t="s">
        <v>31671</v>
      </c>
      <c r="F9169" s="62" t="s">
        <v>15760</v>
      </c>
    </row>
    <row r="9170" spans="1:6" x14ac:dyDescent="0.15">
      <c r="A9170" s="87" t="s">
        <v>10399</v>
      </c>
      <c r="B9170" s="91" t="s">
        <v>43470</v>
      </c>
      <c r="C9170" s="91" t="s">
        <v>43471</v>
      </c>
      <c r="D9170" s="91" t="s">
        <v>43472</v>
      </c>
      <c r="E9170" s="62" t="s">
        <v>31671</v>
      </c>
      <c r="F9170" s="62" t="s">
        <v>15760</v>
      </c>
    </row>
    <row r="9171" spans="1:6" x14ac:dyDescent="0.15">
      <c r="A9171" s="87" t="s">
        <v>12280</v>
      </c>
      <c r="B9171" s="91" t="s">
        <v>43473</v>
      </c>
      <c r="C9171" s="91" t="s">
        <v>43474</v>
      </c>
      <c r="D9171" s="91" t="s">
        <v>43475</v>
      </c>
      <c r="E9171" s="62" t="s">
        <v>31671</v>
      </c>
      <c r="F9171" s="62" t="s">
        <v>15760</v>
      </c>
    </row>
    <row r="9172" spans="1:6" x14ac:dyDescent="0.15">
      <c r="A9172" s="87" t="s">
        <v>8686</v>
      </c>
      <c r="B9172" s="91" t="s">
        <v>43476</v>
      </c>
      <c r="C9172" s="91" t="s">
        <v>43477</v>
      </c>
      <c r="D9172" s="91" t="s">
        <v>43478</v>
      </c>
      <c r="E9172" s="62" t="s">
        <v>31671</v>
      </c>
      <c r="F9172" s="62" t="s">
        <v>15760</v>
      </c>
    </row>
    <row r="9173" spans="1:6" x14ac:dyDescent="0.15">
      <c r="A9173" s="87" t="s">
        <v>10530</v>
      </c>
      <c r="B9173" s="91" t="s">
        <v>43479</v>
      </c>
      <c r="C9173" s="91" t="s">
        <v>43480</v>
      </c>
      <c r="D9173" s="91" t="s">
        <v>43481</v>
      </c>
      <c r="E9173" s="62" t="s">
        <v>31671</v>
      </c>
      <c r="F9173" s="62" t="s">
        <v>15760</v>
      </c>
    </row>
    <row r="9174" spans="1:6" x14ac:dyDescent="0.15">
      <c r="A9174" s="87" t="s">
        <v>8315</v>
      </c>
      <c r="B9174" s="91" t="s">
        <v>43482</v>
      </c>
      <c r="C9174" s="91" t="s">
        <v>43483</v>
      </c>
      <c r="D9174" s="91" t="s">
        <v>43484</v>
      </c>
      <c r="E9174" s="62" t="s">
        <v>31671</v>
      </c>
      <c r="F9174" s="62" t="s">
        <v>15760</v>
      </c>
    </row>
    <row r="9175" spans="1:6" x14ac:dyDescent="0.15">
      <c r="A9175" s="87" t="s">
        <v>9046</v>
      </c>
      <c r="B9175" s="91" t="s">
        <v>43485</v>
      </c>
      <c r="C9175" s="91" t="s">
        <v>43486</v>
      </c>
      <c r="D9175" s="91" t="s">
        <v>43487</v>
      </c>
      <c r="E9175" s="62" t="s">
        <v>31671</v>
      </c>
      <c r="F9175" s="62" t="s">
        <v>15760</v>
      </c>
    </row>
    <row r="9176" spans="1:6" x14ac:dyDescent="0.15">
      <c r="A9176" s="87" t="s">
        <v>10265</v>
      </c>
      <c r="B9176" s="91" t="s">
        <v>43488</v>
      </c>
      <c r="C9176" s="91" t="s">
        <v>43489</v>
      </c>
      <c r="D9176" s="91" t="s">
        <v>43490</v>
      </c>
      <c r="E9176" s="62" t="s">
        <v>31671</v>
      </c>
      <c r="F9176" s="62" t="s">
        <v>15760</v>
      </c>
    </row>
    <row r="9177" spans="1:6" x14ac:dyDescent="0.15">
      <c r="A9177" s="87" t="s">
        <v>10861</v>
      </c>
      <c r="B9177" s="91" t="s">
        <v>43491</v>
      </c>
      <c r="C9177" s="91" t="s">
        <v>43492</v>
      </c>
      <c r="D9177" s="91" t="s">
        <v>43493</v>
      </c>
      <c r="E9177" s="62" t="s">
        <v>31671</v>
      </c>
      <c r="F9177" s="62" t="s">
        <v>15760</v>
      </c>
    </row>
    <row r="9178" spans="1:6" x14ac:dyDescent="0.15">
      <c r="A9178" s="87" t="s">
        <v>9331</v>
      </c>
      <c r="B9178" s="91" t="s">
        <v>43494</v>
      </c>
      <c r="C9178" s="91" t="s">
        <v>43495</v>
      </c>
      <c r="D9178" s="91" t="s">
        <v>43496</v>
      </c>
      <c r="E9178" s="62" t="s">
        <v>31671</v>
      </c>
      <c r="F9178" s="62" t="s">
        <v>15760</v>
      </c>
    </row>
    <row r="9179" spans="1:6" x14ac:dyDescent="0.15">
      <c r="A9179" s="87" t="s">
        <v>12053</v>
      </c>
      <c r="B9179" s="91" t="s">
        <v>43497</v>
      </c>
      <c r="C9179" s="91" t="s">
        <v>43498</v>
      </c>
      <c r="D9179" s="91" t="s">
        <v>43499</v>
      </c>
      <c r="E9179" s="62" t="s">
        <v>31671</v>
      </c>
      <c r="F9179" s="62" t="s">
        <v>15760</v>
      </c>
    </row>
    <row r="9180" spans="1:6" x14ac:dyDescent="0.15">
      <c r="A9180" s="87" t="s">
        <v>8959</v>
      </c>
      <c r="B9180" s="91" t="s">
        <v>43500</v>
      </c>
      <c r="C9180" s="91" t="s">
        <v>43501</v>
      </c>
      <c r="D9180" s="91" t="s">
        <v>43502</v>
      </c>
      <c r="E9180" s="62" t="s">
        <v>31671</v>
      </c>
      <c r="F9180" s="62" t="s">
        <v>15760</v>
      </c>
    </row>
    <row r="9181" spans="1:6" x14ac:dyDescent="0.15">
      <c r="A9181" s="87" t="s">
        <v>12155</v>
      </c>
      <c r="B9181" s="91" t="s">
        <v>43503</v>
      </c>
      <c r="C9181" s="91" t="s">
        <v>43504</v>
      </c>
      <c r="D9181" s="91" t="s">
        <v>43505</v>
      </c>
      <c r="E9181" s="62" t="s">
        <v>31671</v>
      </c>
      <c r="F9181" s="62" t="s">
        <v>15760</v>
      </c>
    </row>
    <row r="9182" spans="1:6" x14ac:dyDescent="0.15">
      <c r="A9182" s="87" t="s">
        <v>11392</v>
      </c>
      <c r="B9182" s="91" t="s">
        <v>43506</v>
      </c>
      <c r="C9182" s="91" t="s">
        <v>43507</v>
      </c>
      <c r="D9182" s="91" t="s">
        <v>43508</v>
      </c>
      <c r="E9182" s="62" t="s">
        <v>31671</v>
      </c>
      <c r="F9182" s="62" t="s">
        <v>15760</v>
      </c>
    </row>
    <row r="9183" spans="1:6" x14ac:dyDescent="0.15">
      <c r="A9183" s="87" t="s">
        <v>9486</v>
      </c>
      <c r="B9183" s="91" t="s">
        <v>43509</v>
      </c>
      <c r="C9183" s="91" t="s">
        <v>43510</v>
      </c>
      <c r="D9183" s="91" t="s">
        <v>43511</v>
      </c>
      <c r="E9183" s="62" t="s">
        <v>31671</v>
      </c>
      <c r="F9183" s="62" t="s">
        <v>15760</v>
      </c>
    </row>
    <row r="9184" spans="1:6" x14ac:dyDescent="0.15">
      <c r="A9184" s="87" t="s">
        <v>10268</v>
      </c>
      <c r="B9184" s="91" t="s">
        <v>43512</v>
      </c>
      <c r="C9184" s="91" t="s">
        <v>43513</v>
      </c>
      <c r="D9184" s="91" t="s">
        <v>43514</v>
      </c>
      <c r="E9184" s="62" t="s">
        <v>31671</v>
      </c>
      <c r="F9184" s="62" t="s">
        <v>15760</v>
      </c>
    </row>
    <row r="9185" spans="1:6" x14ac:dyDescent="0.15">
      <c r="A9185" s="87" t="s">
        <v>9355</v>
      </c>
      <c r="B9185" s="91" t="s">
        <v>43515</v>
      </c>
      <c r="C9185" s="91" t="s">
        <v>43516</v>
      </c>
      <c r="D9185" s="91" t="s">
        <v>43517</v>
      </c>
      <c r="E9185" s="62" t="s">
        <v>31671</v>
      </c>
      <c r="F9185" s="62" t="s">
        <v>15760</v>
      </c>
    </row>
    <row r="9186" spans="1:6" x14ac:dyDescent="0.15">
      <c r="A9186" s="87" t="s">
        <v>11356</v>
      </c>
      <c r="B9186" s="91" t="s">
        <v>43518</v>
      </c>
      <c r="C9186" s="91" t="s">
        <v>43519</v>
      </c>
      <c r="D9186" s="91" t="s">
        <v>43520</v>
      </c>
      <c r="E9186" s="62" t="s">
        <v>31671</v>
      </c>
      <c r="F9186" s="62" t="s">
        <v>15760</v>
      </c>
    </row>
    <row r="9187" spans="1:6" x14ac:dyDescent="0.15">
      <c r="A9187" s="87" t="s">
        <v>9717</v>
      </c>
      <c r="B9187" s="91" t="s">
        <v>43521</v>
      </c>
      <c r="C9187" s="91" t="s">
        <v>43522</v>
      </c>
      <c r="D9187" s="91" t="s">
        <v>43523</v>
      </c>
      <c r="E9187" s="62" t="s">
        <v>31671</v>
      </c>
      <c r="F9187" s="62" t="s">
        <v>15760</v>
      </c>
    </row>
    <row r="9188" spans="1:6" x14ac:dyDescent="0.15">
      <c r="A9188" s="87" t="s">
        <v>10780</v>
      </c>
      <c r="B9188" s="91" t="s">
        <v>43524</v>
      </c>
      <c r="C9188" s="91" t="s">
        <v>43525</v>
      </c>
      <c r="D9188" s="91" t="s">
        <v>43526</v>
      </c>
      <c r="E9188" s="62" t="s">
        <v>31671</v>
      </c>
      <c r="F9188" s="62" t="s">
        <v>15760</v>
      </c>
    </row>
    <row r="9189" spans="1:6" x14ac:dyDescent="0.15">
      <c r="A9189" s="87" t="s">
        <v>9426</v>
      </c>
      <c r="B9189" s="91" t="s">
        <v>43527</v>
      </c>
      <c r="C9189" s="91" t="s">
        <v>43528</v>
      </c>
      <c r="D9189" s="91" t="s">
        <v>43529</v>
      </c>
      <c r="E9189" s="62" t="s">
        <v>31671</v>
      </c>
      <c r="F9189" s="62" t="s">
        <v>15760</v>
      </c>
    </row>
    <row r="9190" spans="1:6" x14ac:dyDescent="0.15">
      <c r="A9190" s="87" t="s">
        <v>10322</v>
      </c>
      <c r="B9190" s="91" t="s">
        <v>43530</v>
      </c>
      <c r="C9190" s="91" t="s">
        <v>43531</v>
      </c>
      <c r="D9190" s="91" t="s">
        <v>43532</v>
      </c>
      <c r="E9190" s="62" t="s">
        <v>31671</v>
      </c>
      <c r="F9190" s="62" t="s">
        <v>15760</v>
      </c>
    </row>
    <row r="9191" spans="1:6" x14ac:dyDescent="0.15">
      <c r="A9191" s="87" t="s">
        <v>11359</v>
      </c>
      <c r="B9191" s="91" t="s">
        <v>43533</v>
      </c>
      <c r="C9191" s="91" t="s">
        <v>43534</v>
      </c>
      <c r="D9191" s="91" t="s">
        <v>43535</v>
      </c>
      <c r="E9191" s="62" t="s">
        <v>31671</v>
      </c>
      <c r="F9191" s="62" t="s">
        <v>15760</v>
      </c>
    </row>
    <row r="9192" spans="1:6" x14ac:dyDescent="0.15">
      <c r="A9192" s="87" t="s">
        <v>10798</v>
      </c>
      <c r="B9192" s="91" t="s">
        <v>43536</v>
      </c>
      <c r="C9192" s="91" t="s">
        <v>43537</v>
      </c>
      <c r="D9192" s="91" t="s">
        <v>43538</v>
      </c>
      <c r="E9192" s="62" t="s">
        <v>31671</v>
      </c>
      <c r="F9192" s="62" t="s">
        <v>15760</v>
      </c>
    </row>
    <row r="9193" spans="1:6" x14ac:dyDescent="0.15">
      <c r="A9193" s="87" t="s">
        <v>10572</v>
      </c>
      <c r="B9193" s="91" t="s">
        <v>43539</v>
      </c>
      <c r="C9193" s="91" t="s">
        <v>43540</v>
      </c>
      <c r="D9193" s="91" t="s">
        <v>43541</v>
      </c>
      <c r="E9193" s="62" t="s">
        <v>31671</v>
      </c>
      <c r="F9193" s="62" t="s">
        <v>15760</v>
      </c>
    </row>
    <row r="9194" spans="1:6" x14ac:dyDescent="0.15">
      <c r="A9194" s="87" t="s">
        <v>11482</v>
      </c>
      <c r="B9194" s="91" t="s">
        <v>43542</v>
      </c>
      <c r="C9194" s="91" t="s">
        <v>43543</v>
      </c>
      <c r="D9194" s="91" t="s">
        <v>43544</v>
      </c>
      <c r="E9194" s="62" t="s">
        <v>31671</v>
      </c>
      <c r="F9194" s="62" t="s">
        <v>15760</v>
      </c>
    </row>
    <row r="9195" spans="1:6" x14ac:dyDescent="0.15">
      <c r="A9195" s="87" t="s">
        <v>9124</v>
      </c>
      <c r="B9195" s="91" t="s">
        <v>43545</v>
      </c>
      <c r="C9195" s="91" t="s">
        <v>43546</v>
      </c>
      <c r="D9195" s="91" t="s">
        <v>43547</v>
      </c>
      <c r="E9195" s="62" t="s">
        <v>31671</v>
      </c>
      <c r="F9195" s="62" t="s">
        <v>15760</v>
      </c>
    </row>
    <row r="9196" spans="1:6" x14ac:dyDescent="0.15">
      <c r="A9196" s="87" t="s">
        <v>11972</v>
      </c>
      <c r="B9196" s="91" t="s">
        <v>43548</v>
      </c>
      <c r="C9196" s="91" t="s">
        <v>43549</v>
      </c>
      <c r="D9196" s="91" t="s">
        <v>43550</v>
      </c>
      <c r="E9196" s="62" t="s">
        <v>31671</v>
      </c>
      <c r="F9196" s="62" t="s">
        <v>15760</v>
      </c>
    </row>
    <row r="9197" spans="1:6" x14ac:dyDescent="0.15">
      <c r="A9197" s="87" t="s">
        <v>9849</v>
      </c>
      <c r="B9197" s="91" t="s">
        <v>43551</v>
      </c>
      <c r="C9197" s="91" t="s">
        <v>43552</v>
      </c>
      <c r="D9197" s="91" t="s">
        <v>43553</v>
      </c>
      <c r="E9197" s="62" t="s">
        <v>31671</v>
      </c>
      <c r="F9197" s="62" t="s">
        <v>15760</v>
      </c>
    </row>
    <row r="9198" spans="1:6" x14ac:dyDescent="0.15">
      <c r="A9198" s="87" t="s">
        <v>11105</v>
      </c>
      <c r="B9198" s="91" t="s">
        <v>43554</v>
      </c>
      <c r="C9198" s="91" t="s">
        <v>43555</v>
      </c>
      <c r="D9198" s="91" t="s">
        <v>43556</v>
      </c>
      <c r="E9198" s="62" t="s">
        <v>31671</v>
      </c>
      <c r="F9198" s="62" t="s">
        <v>15760</v>
      </c>
    </row>
    <row r="9199" spans="1:6" x14ac:dyDescent="0.15">
      <c r="A9199" s="87" t="s">
        <v>12262</v>
      </c>
      <c r="B9199" s="91" t="s">
        <v>43557</v>
      </c>
      <c r="C9199" s="91" t="s">
        <v>43558</v>
      </c>
      <c r="D9199" s="91" t="s">
        <v>43559</v>
      </c>
      <c r="E9199" s="62" t="s">
        <v>31671</v>
      </c>
      <c r="F9199" s="62" t="s">
        <v>15760</v>
      </c>
    </row>
    <row r="9200" spans="1:6" x14ac:dyDescent="0.15">
      <c r="A9200" s="87" t="s">
        <v>12457</v>
      </c>
      <c r="B9200" s="91" t="s">
        <v>43560</v>
      </c>
      <c r="C9200" s="91" t="s">
        <v>43561</v>
      </c>
      <c r="D9200" s="91" t="s">
        <v>43562</v>
      </c>
      <c r="E9200" s="62" t="s">
        <v>31671</v>
      </c>
      <c r="F9200" s="62" t="s">
        <v>15760</v>
      </c>
    </row>
    <row r="9201" spans="1:6" x14ac:dyDescent="0.15">
      <c r="A9201" s="87" t="s">
        <v>11183</v>
      </c>
      <c r="B9201" s="91" t="s">
        <v>43563</v>
      </c>
      <c r="C9201" s="91" t="s">
        <v>43564</v>
      </c>
      <c r="D9201" s="91" t="s">
        <v>43565</v>
      </c>
      <c r="E9201" s="62" t="s">
        <v>31671</v>
      </c>
      <c r="F9201" s="62" t="s">
        <v>15760</v>
      </c>
    </row>
    <row r="9202" spans="1:6" x14ac:dyDescent="0.15">
      <c r="A9202" s="87" t="s">
        <v>10500</v>
      </c>
      <c r="B9202" s="91" t="s">
        <v>43566</v>
      </c>
      <c r="C9202" s="91" t="s">
        <v>43567</v>
      </c>
      <c r="D9202" s="91" t="s">
        <v>43568</v>
      </c>
      <c r="E9202" s="62" t="s">
        <v>31671</v>
      </c>
      <c r="F9202" s="62" t="s">
        <v>15760</v>
      </c>
    </row>
    <row r="9203" spans="1:6" x14ac:dyDescent="0.15">
      <c r="A9203" s="87" t="s">
        <v>8863</v>
      </c>
      <c r="B9203" s="91" t="s">
        <v>43569</v>
      </c>
      <c r="C9203" s="91" t="s">
        <v>43570</v>
      </c>
      <c r="D9203" s="91" t="s">
        <v>43571</v>
      </c>
      <c r="E9203" s="62" t="s">
        <v>31671</v>
      </c>
      <c r="F9203" s="62" t="s">
        <v>15760</v>
      </c>
    </row>
    <row r="9204" spans="1:6" x14ac:dyDescent="0.15">
      <c r="A9204" s="87" t="s">
        <v>8345</v>
      </c>
      <c r="B9204" s="91" t="s">
        <v>43572</v>
      </c>
      <c r="C9204" s="91" t="s">
        <v>43573</v>
      </c>
      <c r="D9204" s="91" t="s">
        <v>43574</v>
      </c>
      <c r="E9204" s="62" t="s">
        <v>31671</v>
      </c>
      <c r="F9204" s="62" t="s">
        <v>15760</v>
      </c>
    </row>
    <row r="9205" spans="1:6" x14ac:dyDescent="0.15">
      <c r="A9205" s="87" t="s">
        <v>10088</v>
      </c>
      <c r="B9205" s="91" t="s">
        <v>43575</v>
      </c>
      <c r="C9205" s="91" t="s">
        <v>43576</v>
      </c>
      <c r="D9205" s="91" t="s">
        <v>43577</v>
      </c>
      <c r="E9205" s="62" t="s">
        <v>31671</v>
      </c>
      <c r="F9205" s="62" t="s">
        <v>15760</v>
      </c>
    </row>
    <row r="9206" spans="1:6" x14ac:dyDescent="0.15">
      <c r="A9206" s="87" t="s">
        <v>11401</v>
      </c>
      <c r="B9206" s="91" t="s">
        <v>43578</v>
      </c>
      <c r="C9206" s="91" t="s">
        <v>43579</v>
      </c>
      <c r="D9206" s="91" t="s">
        <v>43580</v>
      </c>
      <c r="E9206" s="62" t="s">
        <v>31671</v>
      </c>
      <c r="F9206" s="62" t="s">
        <v>15760</v>
      </c>
    </row>
    <row r="9207" spans="1:6" x14ac:dyDescent="0.15">
      <c r="A9207" s="87" t="s">
        <v>10476</v>
      </c>
      <c r="B9207" s="91" t="s">
        <v>43581</v>
      </c>
      <c r="C9207" s="91" t="s">
        <v>43582</v>
      </c>
      <c r="D9207" s="91" t="s">
        <v>43583</v>
      </c>
      <c r="E9207" s="62" t="s">
        <v>31671</v>
      </c>
      <c r="F9207" s="62" t="s">
        <v>15760</v>
      </c>
    </row>
    <row r="9208" spans="1:6" x14ac:dyDescent="0.15">
      <c r="A9208" s="87" t="s">
        <v>11715</v>
      </c>
      <c r="B9208" s="91" t="s">
        <v>43584</v>
      </c>
      <c r="C9208" s="91" t="s">
        <v>43585</v>
      </c>
      <c r="D9208" s="91" t="s">
        <v>43586</v>
      </c>
      <c r="E9208" s="62" t="s">
        <v>31671</v>
      </c>
      <c r="F9208" s="62" t="s">
        <v>15760</v>
      </c>
    </row>
    <row r="9209" spans="1:6" x14ac:dyDescent="0.15">
      <c r="A9209" s="87" t="s">
        <v>8740</v>
      </c>
      <c r="B9209" s="91" t="s">
        <v>43587</v>
      </c>
      <c r="C9209" s="91" t="s">
        <v>43588</v>
      </c>
      <c r="D9209" s="91" t="s">
        <v>43589</v>
      </c>
      <c r="E9209" s="62" t="s">
        <v>31671</v>
      </c>
      <c r="F9209" s="62" t="s">
        <v>15760</v>
      </c>
    </row>
    <row r="9210" spans="1:6" x14ac:dyDescent="0.15">
      <c r="A9210" s="87" t="s">
        <v>10783</v>
      </c>
      <c r="B9210" s="91" t="s">
        <v>43590</v>
      </c>
      <c r="C9210" s="91" t="s">
        <v>43591</v>
      </c>
      <c r="D9210" s="91" t="s">
        <v>43592</v>
      </c>
      <c r="E9210" s="62" t="s">
        <v>31671</v>
      </c>
      <c r="F9210" s="62" t="s">
        <v>15760</v>
      </c>
    </row>
    <row r="9211" spans="1:6" x14ac:dyDescent="0.15">
      <c r="A9211" s="87" t="s">
        <v>9040</v>
      </c>
      <c r="B9211" s="91" t="s">
        <v>43593</v>
      </c>
      <c r="C9211" s="91" t="s">
        <v>43594</v>
      </c>
      <c r="D9211" s="91" t="s">
        <v>43595</v>
      </c>
      <c r="E9211" s="62" t="s">
        <v>31671</v>
      </c>
      <c r="F9211" s="62" t="s">
        <v>15760</v>
      </c>
    </row>
    <row r="9212" spans="1:6" x14ac:dyDescent="0.15">
      <c r="A9212" s="87" t="s">
        <v>10816</v>
      </c>
      <c r="B9212" s="91" t="s">
        <v>43596</v>
      </c>
      <c r="C9212" s="91" t="s">
        <v>43597</v>
      </c>
      <c r="D9212" s="91" t="s">
        <v>43598</v>
      </c>
      <c r="E9212" s="62" t="s">
        <v>31671</v>
      </c>
      <c r="F9212" s="62" t="s">
        <v>15760</v>
      </c>
    </row>
    <row r="9213" spans="1:6" x14ac:dyDescent="0.15">
      <c r="A9213" s="87" t="s">
        <v>10909</v>
      </c>
      <c r="B9213" s="91" t="s">
        <v>43599</v>
      </c>
      <c r="C9213" s="91" t="s">
        <v>43600</v>
      </c>
      <c r="D9213" s="91" t="s">
        <v>43601</v>
      </c>
      <c r="E9213" s="62" t="s">
        <v>31671</v>
      </c>
      <c r="F9213" s="62" t="s">
        <v>15760</v>
      </c>
    </row>
    <row r="9214" spans="1:6" x14ac:dyDescent="0.15">
      <c r="A9214" s="87" t="s">
        <v>10455</v>
      </c>
      <c r="B9214" s="91" t="s">
        <v>43602</v>
      </c>
      <c r="C9214" s="91" t="s">
        <v>43603</v>
      </c>
      <c r="D9214" s="91" t="s">
        <v>43604</v>
      </c>
      <c r="E9214" s="62" t="s">
        <v>31671</v>
      </c>
      <c r="F9214" s="62" t="s">
        <v>15760</v>
      </c>
    </row>
    <row r="9215" spans="1:6" x14ac:dyDescent="0.15">
      <c r="A9215" s="87" t="s">
        <v>11374</v>
      </c>
      <c r="B9215" s="91" t="s">
        <v>43605</v>
      </c>
      <c r="C9215" s="91" t="s">
        <v>43606</v>
      </c>
      <c r="D9215" s="91" t="s">
        <v>43607</v>
      </c>
      <c r="E9215" s="62" t="s">
        <v>31671</v>
      </c>
      <c r="F9215" s="62" t="s">
        <v>15760</v>
      </c>
    </row>
    <row r="9216" spans="1:6" x14ac:dyDescent="0.15">
      <c r="A9216" s="87" t="s">
        <v>8782</v>
      </c>
      <c r="B9216" s="91" t="s">
        <v>43608</v>
      </c>
      <c r="C9216" s="91" t="s">
        <v>43609</v>
      </c>
      <c r="D9216" s="91" t="s">
        <v>43610</v>
      </c>
      <c r="E9216" s="62" t="s">
        <v>31671</v>
      </c>
      <c r="F9216" s="62" t="s">
        <v>15760</v>
      </c>
    </row>
    <row r="9217" spans="1:6" x14ac:dyDescent="0.15">
      <c r="A9217" s="87" t="s">
        <v>10163</v>
      </c>
      <c r="B9217" s="91" t="s">
        <v>43611</v>
      </c>
      <c r="C9217" s="91" t="s">
        <v>43612</v>
      </c>
      <c r="D9217" s="91" t="s">
        <v>43613</v>
      </c>
      <c r="E9217" s="62" t="s">
        <v>31671</v>
      </c>
      <c r="F9217" s="62" t="s">
        <v>15760</v>
      </c>
    </row>
    <row r="9218" spans="1:6" x14ac:dyDescent="0.15">
      <c r="A9218" s="87" t="s">
        <v>11622</v>
      </c>
      <c r="B9218" s="91" t="s">
        <v>43614</v>
      </c>
      <c r="C9218" s="91" t="s">
        <v>43615</v>
      </c>
      <c r="D9218" s="91" t="s">
        <v>43616</v>
      </c>
      <c r="E9218" s="62" t="s">
        <v>31671</v>
      </c>
      <c r="F9218" s="62" t="s">
        <v>15760</v>
      </c>
    </row>
    <row r="9219" spans="1:6" x14ac:dyDescent="0.15">
      <c r="A9219" s="87" t="s">
        <v>9196</v>
      </c>
      <c r="B9219" s="91" t="s">
        <v>43617</v>
      </c>
      <c r="C9219" s="91" t="s">
        <v>43618</v>
      </c>
      <c r="D9219" s="91" t="s">
        <v>43619</v>
      </c>
      <c r="E9219" s="62" t="s">
        <v>31671</v>
      </c>
      <c r="F9219" s="62" t="s">
        <v>15760</v>
      </c>
    </row>
    <row r="9220" spans="1:6" x14ac:dyDescent="0.15">
      <c r="A9220" s="87" t="s">
        <v>11017</v>
      </c>
      <c r="B9220" s="91" t="s">
        <v>43620</v>
      </c>
      <c r="C9220" s="91" t="s">
        <v>43621</v>
      </c>
      <c r="D9220" s="91" t="s">
        <v>43622</v>
      </c>
      <c r="E9220" s="62" t="s">
        <v>31671</v>
      </c>
      <c r="F9220" s="62" t="s">
        <v>15760</v>
      </c>
    </row>
    <row r="9221" spans="1:6" x14ac:dyDescent="0.15">
      <c r="A9221" s="87" t="s">
        <v>11691</v>
      </c>
      <c r="B9221" s="91" t="s">
        <v>43623</v>
      </c>
      <c r="C9221" s="91" t="s">
        <v>43624</v>
      </c>
      <c r="D9221" s="91" t="s">
        <v>43625</v>
      </c>
      <c r="E9221" s="62" t="s">
        <v>31671</v>
      </c>
      <c r="F9221" s="62" t="s">
        <v>15760</v>
      </c>
    </row>
    <row r="9222" spans="1:6" x14ac:dyDescent="0.15">
      <c r="A9222" s="87" t="s">
        <v>9813</v>
      </c>
      <c r="B9222" s="91" t="s">
        <v>43626</v>
      </c>
      <c r="C9222" s="91" t="s">
        <v>43627</v>
      </c>
      <c r="D9222" s="91" t="s">
        <v>43628</v>
      </c>
      <c r="E9222" s="62" t="s">
        <v>31671</v>
      </c>
      <c r="F9222" s="62" t="s">
        <v>15760</v>
      </c>
    </row>
    <row r="9223" spans="1:6" x14ac:dyDescent="0.15">
      <c r="A9223" s="87" t="s">
        <v>12062</v>
      </c>
      <c r="B9223" s="91" t="s">
        <v>43629</v>
      </c>
      <c r="C9223" s="91" t="s">
        <v>43630</v>
      </c>
      <c r="D9223" s="91" t="s">
        <v>43631</v>
      </c>
      <c r="E9223" s="62" t="s">
        <v>31671</v>
      </c>
      <c r="F9223" s="62" t="s">
        <v>15760</v>
      </c>
    </row>
    <row r="9224" spans="1:6" x14ac:dyDescent="0.15">
      <c r="A9224" s="87" t="s">
        <v>10717</v>
      </c>
      <c r="B9224" s="91" t="s">
        <v>43632</v>
      </c>
      <c r="C9224" s="91" t="s">
        <v>43633</v>
      </c>
      <c r="D9224" s="91" t="s">
        <v>43634</v>
      </c>
      <c r="E9224" s="62" t="s">
        <v>31671</v>
      </c>
      <c r="F9224" s="62" t="s">
        <v>15760</v>
      </c>
    </row>
    <row r="9225" spans="1:6" x14ac:dyDescent="0.15">
      <c r="A9225" s="87" t="s">
        <v>12361</v>
      </c>
      <c r="B9225" s="91" t="s">
        <v>43635</v>
      </c>
      <c r="C9225" s="91" t="s">
        <v>43636</v>
      </c>
      <c r="D9225" s="91" t="s">
        <v>43637</v>
      </c>
      <c r="E9225" s="62" t="s">
        <v>31671</v>
      </c>
      <c r="F9225" s="62" t="s">
        <v>15760</v>
      </c>
    </row>
    <row r="9226" spans="1:6" x14ac:dyDescent="0.15">
      <c r="A9226" s="87" t="s">
        <v>10870</v>
      </c>
      <c r="B9226" s="91" t="s">
        <v>43638</v>
      </c>
      <c r="C9226" s="91" t="s">
        <v>43639</v>
      </c>
      <c r="D9226" s="91" t="s">
        <v>43640</v>
      </c>
      <c r="E9226" s="62" t="s">
        <v>31671</v>
      </c>
      <c r="F9226" s="62" t="s">
        <v>15760</v>
      </c>
    </row>
    <row r="9227" spans="1:6" x14ac:dyDescent="0.15">
      <c r="A9227" s="87" t="s">
        <v>11294</v>
      </c>
      <c r="B9227" s="91" t="s">
        <v>43641</v>
      </c>
      <c r="C9227" s="91" t="s">
        <v>43642</v>
      </c>
      <c r="D9227" s="91" t="s">
        <v>43643</v>
      </c>
      <c r="E9227" s="62" t="s">
        <v>31671</v>
      </c>
      <c r="F9227" s="62" t="s">
        <v>15760</v>
      </c>
    </row>
    <row r="9228" spans="1:6" x14ac:dyDescent="0.15">
      <c r="A9228" s="87" t="s">
        <v>8378</v>
      </c>
      <c r="B9228" s="91" t="s">
        <v>43644</v>
      </c>
      <c r="C9228" s="91" t="s">
        <v>43645</v>
      </c>
      <c r="D9228" s="91" t="s">
        <v>43646</v>
      </c>
      <c r="E9228" s="62" t="s">
        <v>31671</v>
      </c>
      <c r="F9228" s="62" t="s">
        <v>15760</v>
      </c>
    </row>
    <row r="9229" spans="1:6" x14ac:dyDescent="0.15">
      <c r="A9229" s="87" t="s">
        <v>8426</v>
      </c>
      <c r="B9229" s="91" t="s">
        <v>43647</v>
      </c>
      <c r="C9229" s="91" t="s">
        <v>43648</v>
      </c>
      <c r="D9229" s="91" t="s">
        <v>43649</v>
      </c>
      <c r="E9229" s="62" t="s">
        <v>31671</v>
      </c>
      <c r="F9229" s="62" t="s">
        <v>15760</v>
      </c>
    </row>
    <row r="9230" spans="1:6" x14ac:dyDescent="0.15">
      <c r="A9230" s="87" t="s">
        <v>10753</v>
      </c>
      <c r="B9230" s="91" t="s">
        <v>43650</v>
      </c>
      <c r="C9230" s="91" t="s">
        <v>43651</v>
      </c>
      <c r="D9230" s="91" t="s">
        <v>43652</v>
      </c>
      <c r="E9230" s="62" t="s">
        <v>31671</v>
      </c>
      <c r="F9230" s="62" t="s">
        <v>15760</v>
      </c>
    </row>
    <row r="9231" spans="1:6" x14ac:dyDescent="0.15">
      <c r="A9231" s="87" t="s">
        <v>11877</v>
      </c>
      <c r="B9231" s="91" t="s">
        <v>43653</v>
      </c>
      <c r="C9231" s="91" t="s">
        <v>43654</v>
      </c>
      <c r="D9231" s="91" t="s">
        <v>43655</v>
      </c>
      <c r="E9231" s="62" t="s">
        <v>31671</v>
      </c>
      <c r="F9231" s="62" t="s">
        <v>15760</v>
      </c>
    </row>
    <row r="9232" spans="1:6" x14ac:dyDescent="0.15">
      <c r="A9232" s="87" t="s">
        <v>11195</v>
      </c>
      <c r="B9232" s="91" t="s">
        <v>43656</v>
      </c>
      <c r="C9232" s="91" t="s">
        <v>43657</v>
      </c>
      <c r="D9232" s="91" t="s">
        <v>43658</v>
      </c>
      <c r="E9232" s="62" t="s">
        <v>31671</v>
      </c>
      <c r="F9232" s="62" t="s">
        <v>15760</v>
      </c>
    </row>
    <row r="9233" spans="1:6" x14ac:dyDescent="0.15">
      <c r="A9233" s="87" t="s">
        <v>10040</v>
      </c>
      <c r="B9233" s="91" t="s">
        <v>43659</v>
      </c>
      <c r="C9233" s="91" t="s">
        <v>43660</v>
      </c>
      <c r="D9233" s="91" t="s">
        <v>43661</v>
      </c>
      <c r="E9233" s="62" t="s">
        <v>31671</v>
      </c>
      <c r="F9233" s="62" t="s">
        <v>15760</v>
      </c>
    </row>
    <row r="9234" spans="1:6" x14ac:dyDescent="0.15">
      <c r="A9234" s="87" t="s">
        <v>8956</v>
      </c>
      <c r="B9234" s="91" t="s">
        <v>43662</v>
      </c>
      <c r="C9234" s="91" t="s">
        <v>43663</v>
      </c>
      <c r="D9234" s="91" t="s">
        <v>43664</v>
      </c>
      <c r="E9234" s="62" t="s">
        <v>31671</v>
      </c>
      <c r="F9234" s="62" t="s">
        <v>15760</v>
      </c>
    </row>
    <row r="9235" spans="1:6" x14ac:dyDescent="0.15">
      <c r="A9235" s="87" t="s">
        <v>10307</v>
      </c>
      <c r="B9235" s="91" t="s">
        <v>43665</v>
      </c>
      <c r="C9235" s="91" t="s">
        <v>43666</v>
      </c>
      <c r="D9235" s="91" t="s">
        <v>43667</v>
      </c>
      <c r="E9235" s="62" t="s">
        <v>31671</v>
      </c>
      <c r="F9235" s="62" t="s">
        <v>15760</v>
      </c>
    </row>
    <row r="9236" spans="1:6" x14ac:dyDescent="0.15">
      <c r="A9236" s="87" t="s">
        <v>9912</v>
      </c>
      <c r="B9236" s="91" t="s">
        <v>43668</v>
      </c>
      <c r="C9236" s="91" t="s">
        <v>43669</v>
      </c>
      <c r="D9236" s="91" t="s">
        <v>43670</v>
      </c>
      <c r="E9236" s="62" t="s">
        <v>31671</v>
      </c>
      <c r="F9236" s="62" t="s">
        <v>15760</v>
      </c>
    </row>
    <row r="9237" spans="1:6" x14ac:dyDescent="0.15">
      <c r="A9237" s="87" t="s">
        <v>12454</v>
      </c>
      <c r="B9237" s="91" t="s">
        <v>43671</v>
      </c>
      <c r="C9237" s="91" t="s">
        <v>43672</v>
      </c>
      <c r="D9237" s="91" t="s">
        <v>43673</v>
      </c>
      <c r="E9237" s="62" t="s">
        <v>31671</v>
      </c>
      <c r="F9237" s="62" t="s">
        <v>15760</v>
      </c>
    </row>
    <row r="9238" spans="1:6" x14ac:dyDescent="0.15">
      <c r="A9238" s="87" t="s">
        <v>11240</v>
      </c>
      <c r="B9238" s="91" t="s">
        <v>43674</v>
      </c>
      <c r="C9238" s="91" t="s">
        <v>43675</v>
      </c>
      <c r="D9238" s="91" t="s">
        <v>43676</v>
      </c>
      <c r="E9238" s="62" t="s">
        <v>31671</v>
      </c>
      <c r="F9238" s="62" t="s">
        <v>15760</v>
      </c>
    </row>
    <row r="9239" spans="1:6" x14ac:dyDescent="0.15">
      <c r="A9239" s="87" t="s">
        <v>11601</v>
      </c>
      <c r="B9239" s="91" t="s">
        <v>43677</v>
      </c>
      <c r="C9239" s="91" t="s">
        <v>43678</v>
      </c>
      <c r="D9239" s="91" t="s">
        <v>43679</v>
      </c>
      <c r="E9239" s="62" t="s">
        <v>31671</v>
      </c>
      <c r="F9239" s="62" t="s">
        <v>15760</v>
      </c>
    </row>
    <row r="9240" spans="1:6" x14ac:dyDescent="0.15">
      <c r="A9240" s="87" t="s">
        <v>12313</v>
      </c>
      <c r="B9240" s="91" t="s">
        <v>43680</v>
      </c>
      <c r="C9240" s="91" t="s">
        <v>43681</v>
      </c>
      <c r="D9240" s="91" t="s">
        <v>43682</v>
      </c>
      <c r="E9240" s="62" t="s">
        <v>31671</v>
      </c>
      <c r="F9240" s="62" t="s">
        <v>15760</v>
      </c>
    </row>
    <row r="9241" spans="1:6" x14ac:dyDescent="0.15">
      <c r="A9241" s="87" t="s">
        <v>9591</v>
      </c>
      <c r="B9241" s="91" t="s">
        <v>43683</v>
      </c>
      <c r="C9241" s="91" t="s">
        <v>43684</v>
      </c>
      <c r="D9241" s="91" t="s">
        <v>43685</v>
      </c>
      <c r="E9241" s="62" t="s">
        <v>31671</v>
      </c>
      <c r="F9241" s="62" t="s">
        <v>15760</v>
      </c>
    </row>
    <row r="9242" spans="1:6" x14ac:dyDescent="0.15">
      <c r="A9242" s="87" t="s">
        <v>10256</v>
      </c>
      <c r="B9242" s="91" t="s">
        <v>43686</v>
      </c>
      <c r="C9242" s="91" t="s">
        <v>43687</v>
      </c>
      <c r="D9242" s="91" t="s">
        <v>43688</v>
      </c>
      <c r="E9242" s="62" t="s">
        <v>31671</v>
      </c>
      <c r="F9242" s="62" t="s">
        <v>15760</v>
      </c>
    </row>
    <row r="9243" spans="1:6" x14ac:dyDescent="0.15">
      <c r="A9243" s="87" t="s">
        <v>9007</v>
      </c>
      <c r="B9243" s="91" t="s">
        <v>43689</v>
      </c>
      <c r="C9243" s="91" t="s">
        <v>43690</v>
      </c>
      <c r="D9243" s="91" t="s">
        <v>43691</v>
      </c>
      <c r="E9243" s="62" t="s">
        <v>31671</v>
      </c>
      <c r="F9243" s="62" t="s">
        <v>15760</v>
      </c>
    </row>
    <row r="9244" spans="1:6" x14ac:dyDescent="0.15">
      <c r="A9244" s="87" t="s">
        <v>11389</v>
      </c>
      <c r="B9244" s="91" t="s">
        <v>43692</v>
      </c>
      <c r="C9244" s="91" t="s">
        <v>43693</v>
      </c>
      <c r="D9244" s="91" t="s">
        <v>43694</v>
      </c>
      <c r="E9244" s="62" t="s">
        <v>31671</v>
      </c>
      <c r="F9244" s="62" t="s">
        <v>15760</v>
      </c>
    </row>
    <row r="9245" spans="1:6" x14ac:dyDescent="0.15">
      <c r="A9245" s="87" t="s">
        <v>9403</v>
      </c>
      <c r="B9245" s="91" t="s">
        <v>43695</v>
      </c>
      <c r="C9245" s="91" t="s">
        <v>43696</v>
      </c>
      <c r="D9245" s="91" t="s">
        <v>43697</v>
      </c>
      <c r="E9245" s="62" t="s">
        <v>31671</v>
      </c>
      <c r="F9245" s="62" t="s">
        <v>15760</v>
      </c>
    </row>
    <row r="9246" spans="1:6" x14ac:dyDescent="0.15">
      <c r="A9246" s="87" t="s">
        <v>10280</v>
      </c>
      <c r="B9246" s="91" t="s">
        <v>43698</v>
      </c>
      <c r="C9246" s="91" t="s">
        <v>43699</v>
      </c>
      <c r="D9246" s="91" t="s">
        <v>43700</v>
      </c>
      <c r="E9246" s="62" t="s">
        <v>31671</v>
      </c>
      <c r="F9246" s="62" t="s">
        <v>15760</v>
      </c>
    </row>
    <row r="9247" spans="1:6" x14ac:dyDescent="0.15">
      <c r="A9247" s="87" t="s">
        <v>12116</v>
      </c>
      <c r="B9247" s="91" t="s">
        <v>43701</v>
      </c>
      <c r="C9247" s="91" t="s">
        <v>43702</v>
      </c>
      <c r="D9247" s="91" t="s">
        <v>43703</v>
      </c>
      <c r="E9247" s="62" t="s">
        <v>31671</v>
      </c>
      <c r="F9247" s="62" t="s">
        <v>15760</v>
      </c>
    </row>
    <row r="9248" spans="1:6" x14ac:dyDescent="0.15">
      <c r="A9248" s="87" t="s">
        <v>9618</v>
      </c>
      <c r="B9248" s="91" t="s">
        <v>43704</v>
      </c>
      <c r="C9248" s="91" t="s">
        <v>43705</v>
      </c>
      <c r="D9248" s="91" t="s">
        <v>43706</v>
      </c>
      <c r="E9248" s="62" t="s">
        <v>31671</v>
      </c>
      <c r="F9248" s="62" t="s">
        <v>15760</v>
      </c>
    </row>
    <row r="9249" spans="1:6" x14ac:dyDescent="0.15">
      <c r="A9249" s="87" t="s">
        <v>10996</v>
      </c>
      <c r="B9249" s="91" t="s">
        <v>43707</v>
      </c>
      <c r="C9249" s="91" t="s">
        <v>43708</v>
      </c>
      <c r="D9249" s="91" t="s">
        <v>43709</v>
      </c>
      <c r="E9249" s="62" t="s">
        <v>31671</v>
      </c>
      <c r="F9249" s="62" t="s">
        <v>15760</v>
      </c>
    </row>
    <row r="9250" spans="1:6" x14ac:dyDescent="0.15">
      <c r="A9250" s="87" t="s">
        <v>11222</v>
      </c>
      <c r="B9250" s="91" t="s">
        <v>43710</v>
      </c>
      <c r="C9250" s="91" t="s">
        <v>43711</v>
      </c>
      <c r="D9250" s="91" t="s">
        <v>43712</v>
      </c>
      <c r="E9250" s="62" t="s">
        <v>31671</v>
      </c>
      <c r="F9250" s="62" t="s">
        <v>15760</v>
      </c>
    </row>
    <row r="9251" spans="1:6" x14ac:dyDescent="0.15">
      <c r="A9251" s="87" t="s">
        <v>10652</v>
      </c>
      <c r="B9251" s="91" t="s">
        <v>43713</v>
      </c>
      <c r="C9251" s="91" t="s">
        <v>43714</v>
      </c>
      <c r="D9251" s="91" t="s">
        <v>43715</v>
      </c>
      <c r="E9251" s="62" t="s">
        <v>31671</v>
      </c>
      <c r="F9251" s="62" t="s">
        <v>15760</v>
      </c>
    </row>
    <row r="9252" spans="1:6" x14ac:dyDescent="0.15">
      <c r="A9252" s="87" t="s">
        <v>8893</v>
      </c>
      <c r="B9252" s="91" t="s">
        <v>43716</v>
      </c>
      <c r="C9252" s="91" t="s">
        <v>43717</v>
      </c>
      <c r="D9252" s="91" t="s">
        <v>43718</v>
      </c>
      <c r="E9252" s="62" t="s">
        <v>31671</v>
      </c>
      <c r="F9252" s="62" t="s">
        <v>15760</v>
      </c>
    </row>
    <row r="9253" spans="1:6" x14ac:dyDescent="0.15">
      <c r="A9253" s="87" t="s">
        <v>9352</v>
      </c>
      <c r="B9253" s="91" t="s">
        <v>43719</v>
      </c>
      <c r="C9253" s="91" t="s">
        <v>43720</v>
      </c>
      <c r="D9253" s="91" t="s">
        <v>43721</v>
      </c>
      <c r="E9253" s="62" t="s">
        <v>31671</v>
      </c>
      <c r="F9253" s="62" t="s">
        <v>15760</v>
      </c>
    </row>
    <row r="9254" spans="1:6" x14ac:dyDescent="0.15">
      <c r="A9254" s="87" t="s">
        <v>10079</v>
      </c>
      <c r="B9254" s="91" t="s">
        <v>43722</v>
      </c>
      <c r="C9254" s="91" t="s">
        <v>43723</v>
      </c>
      <c r="D9254" s="91" t="s">
        <v>43724</v>
      </c>
      <c r="E9254" s="62" t="s">
        <v>31671</v>
      </c>
      <c r="F9254" s="62" t="s">
        <v>15760</v>
      </c>
    </row>
    <row r="9255" spans="1:6" x14ac:dyDescent="0.15">
      <c r="A9255" s="87" t="s">
        <v>10807</v>
      </c>
      <c r="B9255" s="91" t="s">
        <v>43725</v>
      </c>
      <c r="C9255" s="91" t="s">
        <v>43726</v>
      </c>
      <c r="D9255" s="91" t="s">
        <v>43727</v>
      </c>
      <c r="E9255" s="62" t="s">
        <v>31671</v>
      </c>
      <c r="F9255" s="62" t="s">
        <v>15760</v>
      </c>
    </row>
    <row r="9256" spans="1:6" x14ac:dyDescent="0.15">
      <c r="A9256" s="87" t="s">
        <v>8869</v>
      </c>
      <c r="B9256" s="91" t="s">
        <v>43728</v>
      </c>
      <c r="C9256" s="91" t="s">
        <v>43729</v>
      </c>
      <c r="D9256" s="91" t="s">
        <v>43730</v>
      </c>
      <c r="E9256" s="62" t="s">
        <v>31671</v>
      </c>
      <c r="F9256" s="62" t="s">
        <v>15760</v>
      </c>
    </row>
    <row r="9257" spans="1:6" x14ac:dyDescent="0.15">
      <c r="A9257" s="87" t="s">
        <v>10966</v>
      </c>
      <c r="B9257" s="91" t="s">
        <v>43731</v>
      </c>
      <c r="C9257" s="91" t="s">
        <v>43732</v>
      </c>
      <c r="D9257" s="91" t="s">
        <v>43733</v>
      </c>
      <c r="E9257" s="62" t="s">
        <v>31671</v>
      </c>
      <c r="F9257" s="62" t="s">
        <v>15760</v>
      </c>
    </row>
    <row r="9258" spans="1:6" x14ac:dyDescent="0.15">
      <c r="A9258" s="87" t="s">
        <v>11341</v>
      </c>
      <c r="B9258" s="91" t="s">
        <v>43734</v>
      </c>
      <c r="C9258" s="91" t="s">
        <v>43735</v>
      </c>
      <c r="D9258" s="91" t="s">
        <v>43736</v>
      </c>
      <c r="E9258" s="62" t="s">
        <v>31671</v>
      </c>
      <c r="F9258" s="62" t="s">
        <v>15760</v>
      </c>
    </row>
    <row r="9259" spans="1:6" x14ac:dyDescent="0.15">
      <c r="A9259" s="87" t="s">
        <v>12017</v>
      </c>
      <c r="B9259" s="91" t="s">
        <v>43737</v>
      </c>
      <c r="C9259" s="91" t="s">
        <v>43738</v>
      </c>
      <c r="D9259" s="91" t="s">
        <v>43739</v>
      </c>
      <c r="E9259" s="62" t="s">
        <v>31671</v>
      </c>
      <c r="F9259" s="62" t="s">
        <v>15760</v>
      </c>
    </row>
    <row r="9260" spans="1:6" x14ac:dyDescent="0.15">
      <c r="A9260" s="87" t="s">
        <v>8884</v>
      </c>
      <c r="B9260" s="91" t="s">
        <v>43740</v>
      </c>
      <c r="C9260" s="91" t="s">
        <v>43741</v>
      </c>
      <c r="D9260" s="91" t="s">
        <v>43742</v>
      </c>
      <c r="E9260" s="62" t="s">
        <v>31671</v>
      </c>
      <c r="F9260" s="62" t="s">
        <v>15760</v>
      </c>
    </row>
    <row r="9261" spans="1:6" x14ac:dyDescent="0.15">
      <c r="A9261" s="87" t="s">
        <v>12289</v>
      </c>
      <c r="B9261" s="91" t="s">
        <v>43743</v>
      </c>
      <c r="C9261" s="91" t="s">
        <v>43744</v>
      </c>
      <c r="D9261" s="91" t="s">
        <v>43745</v>
      </c>
      <c r="E9261" s="62" t="s">
        <v>31671</v>
      </c>
      <c r="F9261" s="62" t="s">
        <v>15760</v>
      </c>
    </row>
    <row r="9262" spans="1:6" x14ac:dyDescent="0.15">
      <c r="A9262" s="87" t="s">
        <v>11895</v>
      </c>
      <c r="B9262" s="91" t="s">
        <v>43746</v>
      </c>
      <c r="C9262" s="91" t="s">
        <v>43747</v>
      </c>
      <c r="D9262" s="91" t="s">
        <v>43748</v>
      </c>
      <c r="E9262" s="62" t="s">
        <v>31671</v>
      </c>
      <c r="F9262" s="62" t="s">
        <v>15760</v>
      </c>
    </row>
    <row r="9263" spans="1:6" x14ac:dyDescent="0.15">
      <c r="A9263" s="87" t="s">
        <v>11509</v>
      </c>
      <c r="B9263" s="91" t="s">
        <v>43749</v>
      </c>
      <c r="C9263" s="91" t="s">
        <v>43750</v>
      </c>
      <c r="D9263" s="91" t="s">
        <v>43751</v>
      </c>
      <c r="E9263" s="62" t="s">
        <v>31671</v>
      </c>
      <c r="F9263" s="62" t="s">
        <v>15760</v>
      </c>
    </row>
    <row r="9264" spans="1:6" x14ac:dyDescent="0.15">
      <c r="A9264" s="87" t="s">
        <v>10410</v>
      </c>
      <c r="B9264" s="91" t="s">
        <v>43752</v>
      </c>
      <c r="C9264" s="91" t="s">
        <v>43753</v>
      </c>
      <c r="D9264" s="91" t="s">
        <v>43754</v>
      </c>
      <c r="E9264" s="62" t="s">
        <v>31671</v>
      </c>
      <c r="F9264" s="62" t="s">
        <v>15760</v>
      </c>
    </row>
    <row r="9265" spans="1:6" x14ac:dyDescent="0.15">
      <c r="A9265" s="87" t="s">
        <v>10515</v>
      </c>
      <c r="B9265" s="91" t="s">
        <v>43755</v>
      </c>
      <c r="C9265" s="91" t="s">
        <v>43756</v>
      </c>
      <c r="D9265" s="91" t="s">
        <v>43757</v>
      </c>
      <c r="E9265" s="62" t="s">
        <v>31671</v>
      </c>
      <c r="F9265" s="62" t="s">
        <v>15760</v>
      </c>
    </row>
    <row r="9266" spans="1:6" x14ac:dyDescent="0.15">
      <c r="A9266" s="87" t="s">
        <v>10990</v>
      </c>
      <c r="B9266" s="91" t="s">
        <v>43758</v>
      </c>
      <c r="C9266" s="91" t="s">
        <v>43759</v>
      </c>
      <c r="D9266" s="91" t="s">
        <v>43760</v>
      </c>
      <c r="E9266" s="62" t="s">
        <v>31671</v>
      </c>
      <c r="F9266" s="62" t="s">
        <v>15760</v>
      </c>
    </row>
    <row r="9267" spans="1:6" x14ac:dyDescent="0.15">
      <c r="A9267" s="87" t="s">
        <v>10879</v>
      </c>
      <c r="B9267" s="91" t="s">
        <v>43761</v>
      </c>
      <c r="C9267" s="91" t="s">
        <v>43762</v>
      </c>
      <c r="D9267" s="91" t="s">
        <v>43763</v>
      </c>
      <c r="E9267" s="62" t="s">
        <v>31671</v>
      </c>
      <c r="F9267" s="62" t="s">
        <v>15760</v>
      </c>
    </row>
    <row r="9268" spans="1:6" x14ac:dyDescent="0.15">
      <c r="A9268" s="87" t="s">
        <v>11975</v>
      </c>
      <c r="B9268" s="91" t="s">
        <v>43764</v>
      </c>
      <c r="C9268" s="91" t="s">
        <v>43765</v>
      </c>
      <c r="D9268" s="91" t="s">
        <v>43766</v>
      </c>
      <c r="E9268" s="62" t="s">
        <v>31671</v>
      </c>
      <c r="F9268" s="62" t="s">
        <v>15760</v>
      </c>
    </row>
    <row r="9269" spans="1:6" x14ac:dyDescent="0.15">
      <c r="A9269" s="87" t="s">
        <v>12436</v>
      </c>
      <c r="B9269" s="91" t="s">
        <v>43767</v>
      </c>
      <c r="C9269" s="91" t="s">
        <v>43768</v>
      </c>
      <c r="D9269" s="91" t="s">
        <v>43769</v>
      </c>
      <c r="E9269" s="62" t="s">
        <v>31671</v>
      </c>
      <c r="F9269" s="62" t="s">
        <v>15760</v>
      </c>
    </row>
    <row r="9270" spans="1:6" x14ac:dyDescent="0.15">
      <c r="A9270" s="87" t="s">
        <v>8321</v>
      </c>
      <c r="B9270" s="91" t="s">
        <v>43770</v>
      </c>
      <c r="C9270" s="91" t="s">
        <v>43771</v>
      </c>
      <c r="D9270" s="91" t="s">
        <v>43772</v>
      </c>
      <c r="E9270" s="62" t="s">
        <v>31671</v>
      </c>
      <c r="F9270" s="62" t="s">
        <v>15760</v>
      </c>
    </row>
    <row r="9271" spans="1:6" x14ac:dyDescent="0.15">
      <c r="A9271" s="87" t="s">
        <v>12122</v>
      </c>
      <c r="B9271" s="91" t="s">
        <v>43773</v>
      </c>
      <c r="C9271" s="91" t="s">
        <v>43774</v>
      </c>
      <c r="D9271" s="91" t="s">
        <v>43775</v>
      </c>
      <c r="E9271" s="62" t="s">
        <v>31671</v>
      </c>
      <c r="F9271" s="62" t="s">
        <v>15760</v>
      </c>
    </row>
    <row r="9272" spans="1:6" x14ac:dyDescent="0.15">
      <c r="A9272" s="87" t="s">
        <v>10115</v>
      </c>
      <c r="B9272" s="91" t="s">
        <v>43776</v>
      </c>
      <c r="C9272" s="91" t="s">
        <v>43777</v>
      </c>
      <c r="D9272" s="91" t="s">
        <v>43778</v>
      </c>
      <c r="E9272" s="62" t="s">
        <v>31671</v>
      </c>
      <c r="F9272" s="62" t="s">
        <v>15760</v>
      </c>
    </row>
    <row r="9273" spans="1:6" x14ac:dyDescent="0.15">
      <c r="A9273" s="87" t="s">
        <v>8318</v>
      </c>
      <c r="B9273" s="91" t="s">
        <v>43779</v>
      </c>
      <c r="C9273" s="91" t="s">
        <v>43780</v>
      </c>
      <c r="D9273" s="91" t="s">
        <v>43781</v>
      </c>
      <c r="E9273" s="62" t="s">
        <v>31671</v>
      </c>
      <c r="F9273" s="62" t="s">
        <v>15760</v>
      </c>
    </row>
    <row r="9274" spans="1:6" x14ac:dyDescent="0.15">
      <c r="A9274" s="87" t="s">
        <v>10094</v>
      </c>
      <c r="B9274" s="91" t="s">
        <v>43782</v>
      </c>
      <c r="C9274" s="91" t="s">
        <v>43783</v>
      </c>
      <c r="D9274" s="91" t="s">
        <v>43784</v>
      </c>
      <c r="E9274" s="62" t="s">
        <v>31671</v>
      </c>
      <c r="F9274" s="62" t="s">
        <v>15760</v>
      </c>
    </row>
    <row r="9275" spans="1:6" x14ac:dyDescent="0.15">
      <c r="A9275" s="87" t="s">
        <v>8725</v>
      </c>
      <c r="B9275" s="91" t="s">
        <v>43785</v>
      </c>
      <c r="C9275" s="91" t="s">
        <v>43786</v>
      </c>
      <c r="D9275" s="91" t="s">
        <v>43787</v>
      </c>
      <c r="E9275" s="62" t="s">
        <v>31671</v>
      </c>
      <c r="F9275" s="62" t="s">
        <v>15760</v>
      </c>
    </row>
    <row r="9276" spans="1:6" x14ac:dyDescent="0.15">
      <c r="A9276" s="87" t="s">
        <v>10378</v>
      </c>
      <c r="B9276" s="91" t="s">
        <v>43788</v>
      </c>
      <c r="C9276" s="91" t="s">
        <v>43789</v>
      </c>
      <c r="D9276" s="91" t="s">
        <v>43790</v>
      </c>
      <c r="E9276" s="62" t="s">
        <v>31671</v>
      </c>
      <c r="F9276" s="62" t="s">
        <v>15760</v>
      </c>
    </row>
    <row r="9277" spans="1:6" x14ac:dyDescent="0.15">
      <c r="A9277" s="87" t="s">
        <v>11539</v>
      </c>
      <c r="B9277" s="91" t="s">
        <v>43791</v>
      </c>
      <c r="C9277" s="91" t="s">
        <v>43792</v>
      </c>
      <c r="D9277" s="91" t="s">
        <v>43793</v>
      </c>
      <c r="E9277" s="62" t="s">
        <v>31671</v>
      </c>
      <c r="F9277" s="62" t="s">
        <v>15760</v>
      </c>
    </row>
    <row r="9278" spans="1:6" x14ac:dyDescent="0.15">
      <c r="A9278" s="87" t="s">
        <v>8312</v>
      </c>
      <c r="B9278" s="91" t="s">
        <v>43794</v>
      </c>
      <c r="C9278" s="91" t="s">
        <v>43795</v>
      </c>
      <c r="D9278" s="91" t="s">
        <v>43796</v>
      </c>
      <c r="E9278" s="62" t="s">
        <v>31671</v>
      </c>
      <c r="F9278" s="62" t="s">
        <v>15760</v>
      </c>
    </row>
    <row r="9279" spans="1:6" x14ac:dyDescent="0.15">
      <c r="A9279" s="87" t="s">
        <v>12439</v>
      </c>
      <c r="B9279" s="91" t="s">
        <v>43797</v>
      </c>
      <c r="C9279" s="91" t="s">
        <v>43798</v>
      </c>
      <c r="D9279" s="91" t="s">
        <v>43799</v>
      </c>
      <c r="E9279" s="62" t="s">
        <v>31671</v>
      </c>
      <c r="F9279" s="62" t="s">
        <v>15760</v>
      </c>
    </row>
    <row r="9280" spans="1:6" x14ac:dyDescent="0.15">
      <c r="A9280" s="87" t="s">
        <v>10199</v>
      </c>
      <c r="B9280" s="91" t="s">
        <v>43800</v>
      </c>
      <c r="C9280" s="91" t="s">
        <v>43801</v>
      </c>
      <c r="D9280" s="91" t="s">
        <v>43802</v>
      </c>
      <c r="E9280" s="62" t="s">
        <v>31671</v>
      </c>
      <c r="F9280" s="62" t="s">
        <v>15760</v>
      </c>
    </row>
    <row r="9281" spans="1:6" x14ac:dyDescent="0.15">
      <c r="A9281" s="87" t="s">
        <v>8264</v>
      </c>
      <c r="B9281" s="91" t="s">
        <v>43803</v>
      </c>
      <c r="C9281" s="91" t="s">
        <v>43804</v>
      </c>
      <c r="D9281" s="91" t="s">
        <v>43805</v>
      </c>
      <c r="E9281" s="62" t="s">
        <v>31671</v>
      </c>
      <c r="F9281" s="62" t="s">
        <v>15760</v>
      </c>
    </row>
    <row r="9282" spans="1:6" x14ac:dyDescent="0.15">
      <c r="A9282" s="87" t="s">
        <v>9409</v>
      </c>
      <c r="B9282" s="91" t="s">
        <v>43806</v>
      </c>
      <c r="C9282" s="91" t="s">
        <v>43807</v>
      </c>
      <c r="D9282" s="91" t="s">
        <v>43808</v>
      </c>
      <c r="E9282" s="62" t="s">
        <v>31671</v>
      </c>
      <c r="F9282" s="62" t="s">
        <v>15760</v>
      </c>
    </row>
    <row r="9283" spans="1:6" x14ac:dyDescent="0.15">
      <c r="A9283" s="87" t="s">
        <v>9244</v>
      </c>
      <c r="B9283" s="91" t="s">
        <v>43809</v>
      </c>
      <c r="C9283" s="91" t="s">
        <v>43810</v>
      </c>
      <c r="D9283" s="91" t="s">
        <v>43811</v>
      </c>
      <c r="E9283" s="62" t="s">
        <v>31671</v>
      </c>
      <c r="F9283" s="62" t="s">
        <v>15760</v>
      </c>
    </row>
    <row r="9284" spans="1:6" x14ac:dyDescent="0.15">
      <c r="A9284" s="87" t="s">
        <v>9783</v>
      </c>
      <c r="B9284" s="91" t="s">
        <v>43812</v>
      </c>
      <c r="C9284" s="91" t="s">
        <v>43813</v>
      </c>
      <c r="D9284" s="91" t="s">
        <v>43814</v>
      </c>
      <c r="E9284" s="62" t="s">
        <v>31671</v>
      </c>
      <c r="F9284" s="62" t="s">
        <v>15760</v>
      </c>
    </row>
    <row r="9285" spans="1:6" x14ac:dyDescent="0.15">
      <c r="A9285" s="87" t="s">
        <v>12104</v>
      </c>
      <c r="B9285" s="91" t="s">
        <v>43815</v>
      </c>
      <c r="C9285" s="91" t="s">
        <v>43816</v>
      </c>
      <c r="D9285" s="91" t="s">
        <v>43817</v>
      </c>
      <c r="E9285" s="62" t="s">
        <v>31671</v>
      </c>
      <c r="F9285" s="62" t="s">
        <v>15760</v>
      </c>
    </row>
    <row r="9286" spans="1:6" x14ac:dyDescent="0.15">
      <c r="A9286" s="87" t="s">
        <v>8707</v>
      </c>
      <c r="B9286" s="91" t="s">
        <v>43818</v>
      </c>
      <c r="C9286" s="91" t="s">
        <v>43819</v>
      </c>
      <c r="D9286" s="91" t="s">
        <v>43820</v>
      </c>
      <c r="E9286" s="62" t="s">
        <v>31671</v>
      </c>
      <c r="F9286" s="62" t="s">
        <v>15760</v>
      </c>
    </row>
    <row r="9287" spans="1:6" x14ac:dyDescent="0.15">
      <c r="A9287" s="87" t="s">
        <v>8384</v>
      </c>
      <c r="B9287" s="91" t="s">
        <v>43821</v>
      </c>
      <c r="C9287" s="91" t="s">
        <v>43822</v>
      </c>
      <c r="D9287" s="91" t="s">
        <v>43823</v>
      </c>
      <c r="E9287" s="62" t="s">
        <v>31671</v>
      </c>
      <c r="F9287" s="62" t="s">
        <v>15760</v>
      </c>
    </row>
    <row r="9288" spans="1:6" x14ac:dyDescent="0.15">
      <c r="A9288" s="87" t="s">
        <v>12340</v>
      </c>
      <c r="B9288" s="91" t="s">
        <v>43824</v>
      </c>
      <c r="C9288" s="91" t="s">
        <v>43825</v>
      </c>
      <c r="D9288" s="91" t="s">
        <v>43826</v>
      </c>
      <c r="E9288" s="62" t="s">
        <v>31671</v>
      </c>
      <c r="F9288" s="62" t="s">
        <v>15760</v>
      </c>
    </row>
    <row r="9289" spans="1:6" x14ac:dyDescent="0.15">
      <c r="A9289" s="87" t="s">
        <v>8651</v>
      </c>
      <c r="B9289" s="91" t="s">
        <v>43827</v>
      </c>
      <c r="C9289" s="91" t="s">
        <v>43828</v>
      </c>
      <c r="D9289" s="91" t="s">
        <v>43829</v>
      </c>
      <c r="E9289" s="62" t="s">
        <v>31671</v>
      </c>
      <c r="F9289" s="62" t="s">
        <v>15760</v>
      </c>
    </row>
    <row r="9290" spans="1:6" x14ac:dyDescent="0.15">
      <c r="A9290" s="87" t="s">
        <v>8297</v>
      </c>
      <c r="B9290" s="91" t="s">
        <v>43830</v>
      </c>
      <c r="C9290" s="91" t="s">
        <v>43831</v>
      </c>
      <c r="D9290" s="91" t="s">
        <v>43832</v>
      </c>
      <c r="E9290" s="62" t="s">
        <v>31671</v>
      </c>
      <c r="F9290" s="62" t="s">
        <v>15760</v>
      </c>
    </row>
    <row r="9291" spans="1:6" x14ac:dyDescent="0.15">
      <c r="A9291" s="87" t="s">
        <v>9181</v>
      </c>
      <c r="B9291" s="91" t="s">
        <v>43833</v>
      </c>
      <c r="C9291" s="91" t="s">
        <v>43834</v>
      </c>
      <c r="D9291" s="91" t="s">
        <v>43835</v>
      </c>
      <c r="E9291" s="62" t="s">
        <v>31671</v>
      </c>
      <c r="F9291" s="62" t="s">
        <v>15760</v>
      </c>
    </row>
    <row r="9292" spans="1:6" x14ac:dyDescent="0.15">
      <c r="A9292" s="87" t="s">
        <v>12166</v>
      </c>
      <c r="B9292" s="91" t="s">
        <v>43836</v>
      </c>
      <c r="C9292" s="91" t="s">
        <v>43837</v>
      </c>
      <c r="D9292" s="91" t="s">
        <v>43838</v>
      </c>
      <c r="E9292" s="62" t="s">
        <v>31671</v>
      </c>
      <c r="F9292" s="62" t="s">
        <v>15760</v>
      </c>
    </row>
    <row r="9293" spans="1:6" x14ac:dyDescent="0.15">
      <c r="A9293" s="87" t="s">
        <v>9154</v>
      </c>
      <c r="B9293" s="91" t="s">
        <v>43839</v>
      </c>
      <c r="C9293" s="91" t="s">
        <v>43840</v>
      </c>
      <c r="D9293" s="91" t="s">
        <v>43841</v>
      </c>
      <c r="E9293" s="62" t="s">
        <v>31671</v>
      </c>
      <c r="F9293" s="62" t="s">
        <v>15760</v>
      </c>
    </row>
    <row r="9294" spans="1:6" x14ac:dyDescent="0.15">
      <c r="A9294" s="87" t="s">
        <v>9789</v>
      </c>
      <c r="B9294" s="91" t="s">
        <v>43842</v>
      </c>
      <c r="C9294" s="91" t="s">
        <v>43843</v>
      </c>
      <c r="D9294" s="91" t="s">
        <v>43844</v>
      </c>
      <c r="E9294" s="62" t="s">
        <v>31671</v>
      </c>
      <c r="F9294" s="62" t="s">
        <v>15760</v>
      </c>
    </row>
    <row r="9295" spans="1:6" x14ac:dyDescent="0.15">
      <c r="A9295" s="87" t="s">
        <v>8609</v>
      </c>
      <c r="B9295" s="91" t="s">
        <v>43845</v>
      </c>
      <c r="C9295" s="91" t="s">
        <v>43846</v>
      </c>
      <c r="D9295" s="91" t="s">
        <v>43847</v>
      </c>
      <c r="E9295" s="62" t="s">
        <v>15956</v>
      </c>
      <c r="F9295" s="62" t="s">
        <v>15760</v>
      </c>
    </row>
    <row r="9296" spans="1:6" x14ac:dyDescent="0.15">
      <c r="A9296" s="87" t="s">
        <v>11545</v>
      </c>
      <c r="B9296" s="91" t="s">
        <v>43848</v>
      </c>
      <c r="C9296" s="91" t="s">
        <v>43849</v>
      </c>
      <c r="D9296" s="91" t="s">
        <v>43850</v>
      </c>
      <c r="E9296" s="62" t="s">
        <v>15956</v>
      </c>
      <c r="F9296" s="62" t="s">
        <v>15760</v>
      </c>
    </row>
    <row r="9297" spans="1:6" x14ac:dyDescent="0.15">
      <c r="A9297" s="87" t="s">
        <v>9549</v>
      </c>
      <c r="B9297" s="91" t="s">
        <v>43851</v>
      </c>
      <c r="C9297" s="91" t="s">
        <v>43852</v>
      </c>
      <c r="D9297" s="91" t="s">
        <v>43853</v>
      </c>
      <c r="E9297" s="62" t="s">
        <v>15956</v>
      </c>
      <c r="F9297" s="62" t="s">
        <v>15760</v>
      </c>
    </row>
    <row r="9298" spans="1:6" x14ac:dyDescent="0.15">
      <c r="A9298" s="87" t="s">
        <v>10676</v>
      </c>
      <c r="B9298" s="91" t="s">
        <v>43854</v>
      </c>
      <c r="C9298" s="91" t="s">
        <v>43855</v>
      </c>
      <c r="D9298" s="91" t="s">
        <v>43856</v>
      </c>
      <c r="E9298" s="62" t="s">
        <v>15956</v>
      </c>
      <c r="F9298" s="62" t="s">
        <v>15760</v>
      </c>
    </row>
    <row r="9299" spans="1:6" x14ac:dyDescent="0.15">
      <c r="A9299" s="87" t="s">
        <v>9699</v>
      </c>
      <c r="B9299" s="91" t="s">
        <v>43857</v>
      </c>
      <c r="C9299" s="91" t="s">
        <v>43858</v>
      </c>
      <c r="D9299" s="91" t="s">
        <v>43859</v>
      </c>
      <c r="E9299" s="62" t="s">
        <v>15956</v>
      </c>
      <c r="F9299" s="62" t="s">
        <v>15760</v>
      </c>
    </row>
    <row r="9300" spans="1:6" x14ac:dyDescent="0.15">
      <c r="A9300" s="87" t="s">
        <v>8225</v>
      </c>
      <c r="B9300" s="91" t="s">
        <v>43860</v>
      </c>
      <c r="C9300" s="91" t="s">
        <v>43861</v>
      </c>
      <c r="D9300" s="91" t="s">
        <v>43862</v>
      </c>
      <c r="E9300" s="62" t="s">
        <v>15956</v>
      </c>
      <c r="F9300" s="62" t="s">
        <v>15760</v>
      </c>
    </row>
    <row r="9301" spans="1:6" x14ac:dyDescent="0.15">
      <c r="A9301" s="87" t="s">
        <v>8456</v>
      </c>
      <c r="B9301" s="91" t="s">
        <v>43863</v>
      </c>
      <c r="C9301" s="91" t="s">
        <v>43864</v>
      </c>
      <c r="D9301" s="91" t="s">
        <v>43865</v>
      </c>
      <c r="E9301" s="62" t="s">
        <v>15956</v>
      </c>
      <c r="F9301" s="62" t="s">
        <v>15760</v>
      </c>
    </row>
    <row r="9302" spans="1:6" x14ac:dyDescent="0.15">
      <c r="A9302" s="87" t="s">
        <v>11458</v>
      </c>
      <c r="B9302" s="91" t="s">
        <v>43866</v>
      </c>
      <c r="C9302" s="91" t="s">
        <v>43867</v>
      </c>
      <c r="D9302" s="91" t="s">
        <v>43868</v>
      </c>
      <c r="E9302" s="62" t="s">
        <v>15956</v>
      </c>
      <c r="F9302" s="62" t="s">
        <v>15760</v>
      </c>
    </row>
    <row r="9303" spans="1:6" x14ac:dyDescent="0.15">
      <c r="A9303" s="87" t="s">
        <v>12274</v>
      </c>
      <c r="B9303" s="91" t="s">
        <v>43869</v>
      </c>
      <c r="C9303" s="91" t="s">
        <v>43870</v>
      </c>
      <c r="D9303" s="91" t="s">
        <v>43871</v>
      </c>
      <c r="E9303" s="62" t="s">
        <v>15956</v>
      </c>
      <c r="F9303" s="62" t="s">
        <v>15760</v>
      </c>
    </row>
    <row r="9304" spans="1:6" x14ac:dyDescent="0.15">
      <c r="A9304" s="87" t="s">
        <v>10640</v>
      </c>
      <c r="B9304" s="91" t="s">
        <v>43872</v>
      </c>
      <c r="C9304" s="91" t="s">
        <v>43873</v>
      </c>
      <c r="D9304" s="91" t="s">
        <v>43874</v>
      </c>
      <c r="E9304" s="62" t="s">
        <v>15956</v>
      </c>
      <c r="F9304" s="62" t="s">
        <v>15760</v>
      </c>
    </row>
    <row r="9305" spans="1:6" x14ac:dyDescent="0.15">
      <c r="A9305" s="87" t="s">
        <v>10611</v>
      </c>
      <c r="B9305" s="91" t="s">
        <v>43875</v>
      </c>
      <c r="C9305" s="91" t="s">
        <v>43876</v>
      </c>
      <c r="D9305" s="91" t="s">
        <v>43877</v>
      </c>
      <c r="E9305" s="62" t="s">
        <v>15956</v>
      </c>
      <c r="F9305" s="62" t="s">
        <v>15760</v>
      </c>
    </row>
    <row r="9306" spans="1:6" x14ac:dyDescent="0.15">
      <c r="A9306" s="87" t="s">
        <v>9888</v>
      </c>
      <c r="B9306" s="91" t="s">
        <v>43878</v>
      </c>
      <c r="C9306" s="91" t="s">
        <v>43879</v>
      </c>
      <c r="D9306" s="91" t="s">
        <v>43880</v>
      </c>
      <c r="E9306" s="62" t="s">
        <v>15956</v>
      </c>
      <c r="F9306" s="62" t="s">
        <v>15760</v>
      </c>
    </row>
    <row r="9307" spans="1:6" x14ac:dyDescent="0.15">
      <c r="A9307" s="87" t="s">
        <v>8528</v>
      </c>
      <c r="B9307" s="91" t="s">
        <v>43881</v>
      </c>
      <c r="C9307" s="91" t="s">
        <v>43882</v>
      </c>
      <c r="D9307" s="91" t="s">
        <v>43883</v>
      </c>
      <c r="E9307" s="62" t="s">
        <v>15956</v>
      </c>
      <c r="F9307" s="62" t="s">
        <v>15760</v>
      </c>
    </row>
    <row r="9308" spans="1:6" x14ac:dyDescent="0.15">
      <c r="A9308" s="87" t="s">
        <v>11583</v>
      </c>
      <c r="B9308" s="91" t="s">
        <v>43884</v>
      </c>
      <c r="C9308" s="91" t="s">
        <v>43885</v>
      </c>
      <c r="D9308" s="91" t="s">
        <v>43886</v>
      </c>
      <c r="E9308" s="62" t="s">
        <v>15956</v>
      </c>
      <c r="F9308" s="62" t="s">
        <v>15760</v>
      </c>
    </row>
    <row r="9309" spans="1:6" x14ac:dyDescent="0.15">
      <c r="A9309" s="87" t="s">
        <v>11078</v>
      </c>
      <c r="B9309" s="91" t="s">
        <v>43887</v>
      </c>
      <c r="C9309" s="91" t="s">
        <v>43888</v>
      </c>
      <c r="D9309" s="91" t="s">
        <v>43889</v>
      </c>
      <c r="E9309" s="62" t="s">
        <v>15956</v>
      </c>
      <c r="F9309" s="62" t="s">
        <v>15760</v>
      </c>
    </row>
    <row r="9310" spans="1:6" x14ac:dyDescent="0.15">
      <c r="A9310" s="87" t="s">
        <v>8713</v>
      </c>
      <c r="B9310" s="91" t="s">
        <v>43890</v>
      </c>
      <c r="C9310" s="91" t="s">
        <v>43891</v>
      </c>
      <c r="D9310" s="91" t="s">
        <v>43892</v>
      </c>
      <c r="E9310" s="62" t="s">
        <v>15956</v>
      </c>
      <c r="F9310" s="62" t="s">
        <v>15760</v>
      </c>
    </row>
    <row r="9311" spans="1:6" x14ac:dyDescent="0.15">
      <c r="A9311" s="87" t="s">
        <v>9693</v>
      </c>
      <c r="B9311" s="91" t="s">
        <v>43893</v>
      </c>
      <c r="C9311" s="91" t="s">
        <v>43894</v>
      </c>
      <c r="D9311" s="91" t="s">
        <v>43895</v>
      </c>
      <c r="E9311" s="62" t="s">
        <v>15956</v>
      </c>
      <c r="F9311" s="62" t="s">
        <v>15760</v>
      </c>
    </row>
    <row r="9312" spans="1:6" x14ac:dyDescent="0.15">
      <c r="A9312" s="87" t="s">
        <v>12178</v>
      </c>
      <c r="B9312" s="91" t="s">
        <v>43896</v>
      </c>
      <c r="C9312" s="91" t="s">
        <v>43897</v>
      </c>
      <c r="D9312" s="91" t="s">
        <v>43898</v>
      </c>
      <c r="E9312" s="62" t="s">
        <v>15956</v>
      </c>
      <c r="F9312" s="62" t="s">
        <v>15760</v>
      </c>
    </row>
    <row r="9313" spans="1:6" x14ac:dyDescent="0.15">
      <c r="A9313" s="87" t="s">
        <v>9115</v>
      </c>
      <c r="B9313" s="91" t="s">
        <v>43899</v>
      </c>
      <c r="C9313" s="91" t="s">
        <v>43900</v>
      </c>
      <c r="D9313" s="91" t="s">
        <v>43901</v>
      </c>
      <c r="E9313" s="62" t="s">
        <v>15956</v>
      </c>
      <c r="F9313" s="62" t="s">
        <v>15760</v>
      </c>
    </row>
    <row r="9314" spans="1:6" x14ac:dyDescent="0.15">
      <c r="A9314" s="87" t="s">
        <v>8788</v>
      </c>
      <c r="B9314" s="91" t="s">
        <v>43902</v>
      </c>
      <c r="C9314" s="91" t="s">
        <v>43903</v>
      </c>
      <c r="D9314" s="91" t="s">
        <v>43904</v>
      </c>
      <c r="E9314" s="62" t="s">
        <v>15956</v>
      </c>
      <c r="F9314" s="62" t="s">
        <v>15760</v>
      </c>
    </row>
    <row r="9315" spans="1:6" x14ac:dyDescent="0.15">
      <c r="A9315" s="87" t="s">
        <v>8731</v>
      </c>
      <c r="B9315" s="91" t="s">
        <v>43905</v>
      </c>
      <c r="C9315" s="91" t="s">
        <v>43906</v>
      </c>
      <c r="D9315" s="91" t="s">
        <v>43907</v>
      </c>
      <c r="E9315" s="62" t="s">
        <v>15956</v>
      </c>
      <c r="F9315" s="62" t="s">
        <v>15760</v>
      </c>
    </row>
    <row r="9316" spans="1:6" x14ac:dyDescent="0.15">
      <c r="A9316" s="87" t="s">
        <v>10428</v>
      </c>
      <c r="B9316" s="91" t="s">
        <v>43908</v>
      </c>
      <c r="C9316" s="91" t="s">
        <v>43909</v>
      </c>
      <c r="D9316" s="91" t="s">
        <v>43910</v>
      </c>
      <c r="E9316" s="62" t="s">
        <v>15956</v>
      </c>
      <c r="F9316" s="62" t="s">
        <v>15760</v>
      </c>
    </row>
    <row r="9317" spans="1:6" x14ac:dyDescent="0.15">
      <c r="A9317" s="87" t="s">
        <v>11261</v>
      </c>
      <c r="B9317" s="91" t="s">
        <v>43911</v>
      </c>
      <c r="C9317" s="91" t="s">
        <v>43912</v>
      </c>
      <c r="D9317" s="91" t="s">
        <v>43913</v>
      </c>
      <c r="E9317" s="62" t="s">
        <v>15956</v>
      </c>
      <c r="F9317" s="62" t="s">
        <v>15760</v>
      </c>
    </row>
    <row r="9318" spans="1:6" x14ac:dyDescent="0.15">
      <c r="A9318" s="87" t="s">
        <v>10924</v>
      </c>
      <c r="B9318" s="91" t="s">
        <v>43914</v>
      </c>
      <c r="C9318" s="91" t="s">
        <v>43915</v>
      </c>
      <c r="D9318" s="91" t="s">
        <v>43916</v>
      </c>
      <c r="E9318" s="62" t="s">
        <v>15956</v>
      </c>
      <c r="F9318" s="62" t="s">
        <v>15760</v>
      </c>
    </row>
    <row r="9319" spans="1:6" x14ac:dyDescent="0.15">
      <c r="A9319" s="87" t="s">
        <v>10936</v>
      </c>
      <c r="B9319" s="91" t="s">
        <v>43917</v>
      </c>
      <c r="C9319" s="91" t="s">
        <v>43918</v>
      </c>
      <c r="D9319" s="91" t="s">
        <v>43919</v>
      </c>
      <c r="E9319" s="62" t="s">
        <v>15956</v>
      </c>
      <c r="F9319" s="62" t="s">
        <v>15760</v>
      </c>
    </row>
    <row r="9320" spans="1:6" x14ac:dyDescent="0.15">
      <c r="A9320" s="87" t="s">
        <v>11847</v>
      </c>
      <c r="B9320" s="91" t="s">
        <v>43920</v>
      </c>
      <c r="C9320" s="91" t="s">
        <v>43921</v>
      </c>
      <c r="D9320" s="91" t="s">
        <v>43922</v>
      </c>
      <c r="E9320" s="62" t="s">
        <v>15956</v>
      </c>
      <c r="F9320" s="62" t="s">
        <v>15760</v>
      </c>
    </row>
    <row r="9321" spans="1:6" x14ac:dyDescent="0.15">
      <c r="A9321" s="87" t="s">
        <v>11799</v>
      </c>
      <c r="B9321" s="91" t="s">
        <v>43923</v>
      </c>
      <c r="C9321" s="91" t="s">
        <v>43924</v>
      </c>
      <c r="D9321" s="91" t="s">
        <v>43925</v>
      </c>
      <c r="E9321" s="62" t="s">
        <v>15956</v>
      </c>
      <c r="F9321" s="62" t="s">
        <v>15760</v>
      </c>
    </row>
    <row r="9322" spans="1:6" x14ac:dyDescent="0.15">
      <c r="A9322" s="87" t="s">
        <v>8932</v>
      </c>
      <c r="B9322" s="91" t="s">
        <v>43926</v>
      </c>
      <c r="C9322" s="91" t="s">
        <v>43927</v>
      </c>
      <c r="D9322" s="91" t="s">
        <v>43928</v>
      </c>
      <c r="E9322" s="62" t="s">
        <v>15956</v>
      </c>
      <c r="F9322" s="62" t="s">
        <v>15760</v>
      </c>
    </row>
    <row r="9323" spans="1:6" x14ac:dyDescent="0.15">
      <c r="A9323" s="87" t="s">
        <v>9052</v>
      </c>
      <c r="B9323" s="91" t="s">
        <v>43929</v>
      </c>
      <c r="C9323" s="91" t="s">
        <v>43930</v>
      </c>
      <c r="D9323" s="91" t="s">
        <v>43931</v>
      </c>
      <c r="E9323" s="62" t="s">
        <v>15956</v>
      </c>
      <c r="F9323" s="62" t="s">
        <v>15760</v>
      </c>
    </row>
    <row r="9324" spans="1:6" x14ac:dyDescent="0.15">
      <c r="A9324" s="87" t="s">
        <v>11533</v>
      </c>
      <c r="B9324" s="91" t="s">
        <v>43932</v>
      </c>
      <c r="C9324" s="91" t="s">
        <v>43933</v>
      </c>
      <c r="D9324" s="91" t="s">
        <v>43934</v>
      </c>
      <c r="E9324" s="62" t="s">
        <v>15956</v>
      </c>
      <c r="F9324" s="62" t="s">
        <v>15760</v>
      </c>
    </row>
    <row r="9325" spans="1:6" x14ac:dyDescent="0.15">
      <c r="A9325" s="87" t="s">
        <v>10154</v>
      </c>
      <c r="B9325" s="91" t="s">
        <v>43935</v>
      </c>
      <c r="C9325" s="91" t="s">
        <v>43936</v>
      </c>
      <c r="D9325" s="91" t="s">
        <v>43937</v>
      </c>
      <c r="E9325" s="62" t="s">
        <v>15956</v>
      </c>
      <c r="F9325" s="62" t="s">
        <v>15760</v>
      </c>
    </row>
    <row r="9326" spans="1:6" x14ac:dyDescent="0.15">
      <c r="A9326" s="87" t="s">
        <v>12286</v>
      </c>
      <c r="B9326" s="91" t="s">
        <v>43938</v>
      </c>
      <c r="C9326" s="91" t="s">
        <v>43939</v>
      </c>
      <c r="D9326" s="91" t="s">
        <v>43940</v>
      </c>
      <c r="E9326" s="62" t="s">
        <v>15956</v>
      </c>
      <c r="F9326" s="62" t="s">
        <v>15760</v>
      </c>
    </row>
    <row r="9327" spans="1:6" x14ac:dyDescent="0.15">
      <c r="A9327" s="87" t="s">
        <v>12484</v>
      </c>
      <c r="B9327" s="91" t="s">
        <v>43941</v>
      </c>
      <c r="C9327" s="91" t="s">
        <v>43942</v>
      </c>
      <c r="D9327" s="91" t="s">
        <v>43943</v>
      </c>
      <c r="E9327" s="62" t="s">
        <v>15956</v>
      </c>
      <c r="F9327" s="62" t="s">
        <v>15760</v>
      </c>
    </row>
    <row r="9328" spans="1:6" x14ac:dyDescent="0.15">
      <c r="A9328" s="87" t="s">
        <v>9612</v>
      </c>
      <c r="B9328" s="91" t="s">
        <v>43944</v>
      </c>
      <c r="C9328" s="91" t="s">
        <v>43945</v>
      </c>
      <c r="D9328" s="91" t="s">
        <v>43946</v>
      </c>
      <c r="E9328" s="62" t="s">
        <v>15956</v>
      </c>
      <c r="F9328" s="62" t="s">
        <v>15760</v>
      </c>
    </row>
    <row r="9329" spans="1:6" x14ac:dyDescent="0.15">
      <c r="A9329" s="87" t="s">
        <v>12071</v>
      </c>
      <c r="B9329" s="91" t="s">
        <v>43947</v>
      </c>
      <c r="C9329" s="91" t="s">
        <v>43948</v>
      </c>
      <c r="D9329" s="91" t="s">
        <v>43949</v>
      </c>
      <c r="E9329" s="62" t="s">
        <v>15956</v>
      </c>
      <c r="F9329" s="62" t="s">
        <v>15760</v>
      </c>
    </row>
    <row r="9330" spans="1:6" x14ac:dyDescent="0.15">
      <c r="A9330" s="87" t="s">
        <v>8270</v>
      </c>
      <c r="B9330" s="91" t="s">
        <v>43950</v>
      </c>
      <c r="C9330" s="91" t="s">
        <v>43951</v>
      </c>
      <c r="D9330" s="91" t="s">
        <v>43952</v>
      </c>
      <c r="E9330" s="62" t="s">
        <v>15956</v>
      </c>
      <c r="F9330" s="62" t="s">
        <v>15760</v>
      </c>
    </row>
    <row r="9331" spans="1:6" x14ac:dyDescent="0.15">
      <c r="A9331" s="87" t="s">
        <v>11996</v>
      </c>
      <c r="B9331" s="91" t="s">
        <v>43953</v>
      </c>
      <c r="C9331" s="91" t="s">
        <v>43954</v>
      </c>
      <c r="D9331" s="91" t="s">
        <v>43955</v>
      </c>
      <c r="E9331" s="62" t="s">
        <v>15956</v>
      </c>
      <c r="F9331" s="62" t="s">
        <v>15760</v>
      </c>
    </row>
    <row r="9332" spans="1:6" x14ac:dyDescent="0.15">
      <c r="A9332" s="87" t="s">
        <v>10903</v>
      </c>
      <c r="B9332" s="91" t="s">
        <v>43956</v>
      </c>
      <c r="C9332" s="91" t="s">
        <v>43957</v>
      </c>
      <c r="D9332" s="91" t="s">
        <v>43958</v>
      </c>
      <c r="E9332" s="62" t="s">
        <v>15956</v>
      </c>
      <c r="F9332" s="62" t="s">
        <v>15760</v>
      </c>
    </row>
    <row r="9333" spans="1:6" x14ac:dyDescent="0.15">
      <c r="A9333" s="87" t="s">
        <v>12307</v>
      </c>
      <c r="B9333" s="91" t="s">
        <v>43959</v>
      </c>
      <c r="C9333" s="91" t="s">
        <v>43960</v>
      </c>
      <c r="D9333" s="91" t="s">
        <v>43961</v>
      </c>
      <c r="E9333" s="62" t="s">
        <v>15956</v>
      </c>
      <c r="F9333" s="62" t="s">
        <v>15760</v>
      </c>
    </row>
    <row r="9334" spans="1:6" x14ac:dyDescent="0.15">
      <c r="A9334" s="87" t="s">
        <v>9816</v>
      </c>
      <c r="B9334" s="91" t="s">
        <v>43962</v>
      </c>
      <c r="C9334" s="91" t="s">
        <v>43963</v>
      </c>
      <c r="D9334" s="91" t="s">
        <v>43964</v>
      </c>
      <c r="E9334" s="62" t="s">
        <v>15956</v>
      </c>
      <c r="F9334" s="62" t="s">
        <v>15760</v>
      </c>
    </row>
    <row r="9335" spans="1:6" x14ac:dyDescent="0.15">
      <c r="A9335" s="87" t="s">
        <v>10882</v>
      </c>
      <c r="B9335" s="91" t="s">
        <v>43965</v>
      </c>
      <c r="C9335" s="91" t="s">
        <v>43966</v>
      </c>
      <c r="D9335" s="91" t="s">
        <v>43967</v>
      </c>
      <c r="E9335" s="62" t="s">
        <v>15956</v>
      </c>
      <c r="F9335" s="62" t="s">
        <v>15760</v>
      </c>
    </row>
    <row r="9336" spans="1:6" x14ac:dyDescent="0.15">
      <c r="A9336" s="87" t="s">
        <v>9633</v>
      </c>
      <c r="B9336" s="91" t="s">
        <v>43968</v>
      </c>
      <c r="C9336" s="91" t="s">
        <v>43969</v>
      </c>
      <c r="D9336" s="91" t="s">
        <v>43970</v>
      </c>
      <c r="E9336" s="62" t="s">
        <v>15956</v>
      </c>
      <c r="F9336" s="62" t="s">
        <v>15760</v>
      </c>
    </row>
    <row r="9337" spans="1:6" x14ac:dyDescent="0.15">
      <c r="A9337" s="87" t="s">
        <v>8405</v>
      </c>
      <c r="B9337" s="91" t="s">
        <v>43971</v>
      </c>
      <c r="C9337" s="91" t="s">
        <v>43972</v>
      </c>
      <c r="D9337" s="91" t="s">
        <v>43973</v>
      </c>
      <c r="E9337" s="62" t="s">
        <v>15956</v>
      </c>
      <c r="F9337" s="62" t="s">
        <v>15760</v>
      </c>
    </row>
    <row r="9338" spans="1:6" x14ac:dyDescent="0.15">
      <c r="A9338" s="87" t="s">
        <v>9453</v>
      </c>
      <c r="B9338" s="91" t="s">
        <v>43974</v>
      </c>
      <c r="C9338" s="91" t="s">
        <v>43975</v>
      </c>
      <c r="D9338" s="91" t="s">
        <v>43976</v>
      </c>
      <c r="E9338" s="62" t="s">
        <v>15956</v>
      </c>
      <c r="F9338" s="62" t="s">
        <v>15760</v>
      </c>
    </row>
    <row r="9339" spans="1:6" x14ac:dyDescent="0.15">
      <c r="A9339" s="87" t="s">
        <v>9220</v>
      </c>
      <c r="B9339" s="91" t="s">
        <v>43977</v>
      </c>
      <c r="C9339" s="91" t="s">
        <v>43978</v>
      </c>
      <c r="D9339" s="91" t="s">
        <v>43979</v>
      </c>
      <c r="E9339" s="62" t="s">
        <v>15956</v>
      </c>
      <c r="F9339" s="62" t="s">
        <v>15760</v>
      </c>
    </row>
    <row r="9340" spans="1:6" x14ac:dyDescent="0.15">
      <c r="A9340" s="87" t="s">
        <v>11739</v>
      </c>
      <c r="B9340" s="91" t="s">
        <v>43980</v>
      </c>
      <c r="C9340" s="91" t="s">
        <v>43981</v>
      </c>
      <c r="D9340" s="91" t="s">
        <v>43982</v>
      </c>
      <c r="E9340" s="62" t="s">
        <v>15956</v>
      </c>
      <c r="F9340" s="62" t="s">
        <v>15760</v>
      </c>
    </row>
    <row r="9341" spans="1:6" x14ac:dyDescent="0.15">
      <c r="A9341" s="87" t="s">
        <v>11742</v>
      </c>
      <c r="B9341" s="91" t="s">
        <v>43983</v>
      </c>
      <c r="C9341" s="91" t="s">
        <v>43984</v>
      </c>
      <c r="D9341" s="91" t="s">
        <v>43985</v>
      </c>
      <c r="E9341" s="62" t="s">
        <v>15956</v>
      </c>
      <c r="F9341" s="62" t="s">
        <v>15760</v>
      </c>
    </row>
    <row r="9342" spans="1:6" x14ac:dyDescent="0.15">
      <c r="A9342" s="87" t="s">
        <v>11228</v>
      </c>
      <c r="B9342" s="91" t="s">
        <v>43986</v>
      </c>
      <c r="C9342" s="91" t="s">
        <v>43987</v>
      </c>
      <c r="D9342" s="91" t="s">
        <v>43988</v>
      </c>
      <c r="E9342" s="62" t="s">
        <v>15956</v>
      </c>
      <c r="F9342" s="62" t="s">
        <v>15760</v>
      </c>
    </row>
    <row r="9343" spans="1:6" x14ac:dyDescent="0.15">
      <c r="A9343" s="87" t="s">
        <v>10020</v>
      </c>
      <c r="B9343" s="91" t="s">
        <v>43989</v>
      </c>
      <c r="C9343" s="91" t="s">
        <v>43990</v>
      </c>
      <c r="D9343" s="91" t="s">
        <v>43991</v>
      </c>
      <c r="E9343" s="62" t="s">
        <v>15956</v>
      </c>
      <c r="F9343" s="62" t="s">
        <v>15760</v>
      </c>
    </row>
    <row r="9344" spans="1:6" x14ac:dyDescent="0.15">
      <c r="A9344" s="87" t="s">
        <v>11216</v>
      </c>
      <c r="B9344" s="91" t="s">
        <v>43992</v>
      </c>
      <c r="C9344" s="91" t="s">
        <v>43993</v>
      </c>
      <c r="D9344" s="91" t="s">
        <v>43994</v>
      </c>
      <c r="E9344" s="62" t="s">
        <v>15956</v>
      </c>
      <c r="F9344" s="62" t="s">
        <v>15760</v>
      </c>
    </row>
    <row r="9345" spans="1:6" x14ac:dyDescent="0.15">
      <c r="A9345" s="87" t="s">
        <v>10145</v>
      </c>
      <c r="B9345" s="91" t="s">
        <v>43995</v>
      </c>
      <c r="C9345" s="91" t="s">
        <v>43996</v>
      </c>
      <c r="D9345" s="91" t="s">
        <v>43997</v>
      </c>
      <c r="E9345" s="62" t="s">
        <v>15956</v>
      </c>
      <c r="F9345" s="62" t="s">
        <v>15760</v>
      </c>
    </row>
    <row r="9346" spans="1:6" x14ac:dyDescent="0.15">
      <c r="A9346" s="87" t="s">
        <v>11802</v>
      </c>
      <c r="B9346" s="91" t="s">
        <v>43998</v>
      </c>
      <c r="C9346" s="91" t="s">
        <v>43999</v>
      </c>
      <c r="D9346" s="91" t="s">
        <v>44000</v>
      </c>
      <c r="E9346" s="62" t="s">
        <v>15956</v>
      </c>
      <c r="F9346" s="62" t="s">
        <v>15760</v>
      </c>
    </row>
    <row r="9347" spans="1:6" x14ac:dyDescent="0.15">
      <c r="A9347" s="87" t="s">
        <v>9756</v>
      </c>
      <c r="B9347" s="91" t="s">
        <v>44001</v>
      </c>
      <c r="C9347" s="91" t="s">
        <v>44002</v>
      </c>
      <c r="D9347" s="91" t="s">
        <v>44003</v>
      </c>
      <c r="E9347" s="62" t="s">
        <v>15956</v>
      </c>
      <c r="F9347" s="62" t="s">
        <v>15760</v>
      </c>
    </row>
    <row r="9348" spans="1:6" x14ac:dyDescent="0.15">
      <c r="A9348" s="87" t="s">
        <v>11658</v>
      </c>
      <c r="B9348" s="91" t="s">
        <v>44004</v>
      </c>
      <c r="C9348" s="91" t="s">
        <v>44005</v>
      </c>
      <c r="D9348" s="91" t="s">
        <v>44006</v>
      </c>
      <c r="E9348" s="62" t="s">
        <v>15956</v>
      </c>
      <c r="F9348" s="62" t="s">
        <v>15760</v>
      </c>
    </row>
    <row r="9349" spans="1:6" x14ac:dyDescent="0.15">
      <c r="A9349" s="87" t="s">
        <v>12196</v>
      </c>
      <c r="B9349" s="91" t="s">
        <v>44007</v>
      </c>
      <c r="C9349" s="91" t="s">
        <v>44008</v>
      </c>
      <c r="D9349" s="91" t="s">
        <v>44009</v>
      </c>
      <c r="E9349" s="62" t="s">
        <v>15956</v>
      </c>
      <c r="F9349" s="62" t="s">
        <v>15760</v>
      </c>
    </row>
    <row r="9350" spans="1:6" x14ac:dyDescent="0.15">
      <c r="A9350" s="87" t="s">
        <v>8411</v>
      </c>
      <c r="B9350" s="91" t="s">
        <v>44010</v>
      </c>
      <c r="C9350" s="91" t="s">
        <v>44011</v>
      </c>
      <c r="D9350" s="91" t="s">
        <v>44012</v>
      </c>
      <c r="E9350" s="62" t="s">
        <v>15956</v>
      </c>
      <c r="F9350" s="62" t="s">
        <v>15760</v>
      </c>
    </row>
    <row r="9351" spans="1:6" x14ac:dyDescent="0.15">
      <c r="A9351" s="87" t="s">
        <v>11649</v>
      </c>
      <c r="B9351" s="91" t="s">
        <v>44013</v>
      </c>
      <c r="C9351" s="91" t="s">
        <v>44014</v>
      </c>
      <c r="D9351" s="91" t="s">
        <v>44015</v>
      </c>
      <c r="E9351" s="62" t="s">
        <v>15956</v>
      </c>
      <c r="F9351" s="62" t="s">
        <v>15760</v>
      </c>
    </row>
    <row r="9352" spans="1:6" x14ac:dyDescent="0.15">
      <c r="A9352" s="87" t="s">
        <v>12421</v>
      </c>
      <c r="B9352" s="91" t="s">
        <v>44016</v>
      </c>
      <c r="C9352" s="91" t="s">
        <v>44017</v>
      </c>
      <c r="D9352" s="91" t="s">
        <v>44018</v>
      </c>
      <c r="E9352" s="62" t="s">
        <v>15956</v>
      </c>
      <c r="F9352" s="62" t="s">
        <v>15760</v>
      </c>
    </row>
    <row r="9353" spans="1:6" x14ac:dyDescent="0.15">
      <c r="A9353" s="87" t="s">
        <v>9340</v>
      </c>
      <c r="B9353" s="91" t="s">
        <v>44019</v>
      </c>
      <c r="C9353" s="91" t="s">
        <v>44020</v>
      </c>
      <c r="D9353" s="91" t="s">
        <v>44021</v>
      </c>
      <c r="E9353" s="62" t="s">
        <v>15956</v>
      </c>
      <c r="F9353" s="62" t="s">
        <v>15760</v>
      </c>
    </row>
    <row r="9354" spans="1:6" x14ac:dyDescent="0.15">
      <c r="A9354" s="87" t="s">
        <v>10482</v>
      </c>
      <c r="B9354" s="91" t="s">
        <v>44022</v>
      </c>
      <c r="C9354" s="91" t="s">
        <v>44023</v>
      </c>
      <c r="D9354" s="91" t="s">
        <v>44024</v>
      </c>
      <c r="E9354" s="62" t="s">
        <v>15956</v>
      </c>
      <c r="F9354" s="62" t="s">
        <v>15760</v>
      </c>
    </row>
    <row r="9355" spans="1:6" x14ac:dyDescent="0.15">
      <c r="A9355" s="87" t="s">
        <v>11306</v>
      </c>
      <c r="B9355" s="91" t="s">
        <v>44025</v>
      </c>
      <c r="C9355" s="91" t="s">
        <v>44026</v>
      </c>
      <c r="D9355" s="91" t="s">
        <v>44027</v>
      </c>
      <c r="E9355" s="62" t="s">
        <v>15956</v>
      </c>
      <c r="F9355" s="62" t="s">
        <v>15760</v>
      </c>
    </row>
    <row r="9356" spans="1:6" x14ac:dyDescent="0.15">
      <c r="A9356" s="87" t="s">
        <v>9420</v>
      </c>
      <c r="B9356" s="91" t="s">
        <v>44028</v>
      </c>
      <c r="C9356" s="91" t="s">
        <v>44029</v>
      </c>
      <c r="D9356" s="91" t="s">
        <v>44030</v>
      </c>
      <c r="E9356" s="62" t="s">
        <v>15956</v>
      </c>
      <c r="F9356" s="62" t="s">
        <v>15760</v>
      </c>
    </row>
    <row r="9357" spans="1:6" x14ac:dyDescent="0.15">
      <c r="A9357" s="87" t="s">
        <v>10873</v>
      </c>
      <c r="B9357" s="91" t="s">
        <v>44031</v>
      </c>
      <c r="C9357" s="91" t="s">
        <v>44032</v>
      </c>
      <c r="D9357" s="91" t="s">
        <v>44033</v>
      </c>
      <c r="E9357" s="62" t="s">
        <v>15956</v>
      </c>
      <c r="F9357" s="62" t="s">
        <v>15760</v>
      </c>
    </row>
    <row r="9358" spans="1:6" x14ac:dyDescent="0.15">
      <c r="A9358" s="87" t="s">
        <v>10646</v>
      </c>
      <c r="B9358" s="91" t="s">
        <v>44034</v>
      </c>
      <c r="C9358" s="91" t="s">
        <v>44035</v>
      </c>
      <c r="D9358" s="91" t="s">
        <v>44036</v>
      </c>
      <c r="E9358" s="62" t="s">
        <v>15956</v>
      </c>
      <c r="F9358" s="62" t="s">
        <v>15760</v>
      </c>
    </row>
    <row r="9359" spans="1:6" x14ac:dyDescent="0.15">
      <c r="A9359" s="87" t="s">
        <v>8621</v>
      </c>
      <c r="B9359" s="91" t="s">
        <v>44037</v>
      </c>
      <c r="C9359" s="91" t="s">
        <v>44038</v>
      </c>
      <c r="D9359" s="91" t="s">
        <v>44039</v>
      </c>
      <c r="E9359" s="62" t="s">
        <v>15956</v>
      </c>
      <c r="F9359" s="62" t="s">
        <v>15760</v>
      </c>
    </row>
    <row r="9360" spans="1:6" x14ac:dyDescent="0.15">
      <c r="A9360" s="87" t="s">
        <v>9876</v>
      </c>
      <c r="B9360" s="91" t="s">
        <v>44040</v>
      </c>
      <c r="C9360" s="91" t="s">
        <v>44041</v>
      </c>
      <c r="D9360" s="91" t="s">
        <v>44042</v>
      </c>
      <c r="E9360" s="62" t="s">
        <v>15956</v>
      </c>
      <c r="F9360" s="62" t="s">
        <v>15760</v>
      </c>
    </row>
    <row r="9361" spans="1:6" x14ac:dyDescent="0.15">
      <c r="A9361" s="87" t="s">
        <v>10440</v>
      </c>
      <c r="B9361" s="91" t="s">
        <v>44043</v>
      </c>
      <c r="C9361" s="91" t="s">
        <v>44044</v>
      </c>
      <c r="D9361" s="91" t="s">
        <v>44045</v>
      </c>
      <c r="E9361" s="62" t="s">
        <v>15956</v>
      </c>
      <c r="F9361" s="62" t="s">
        <v>15760</v>
      </c>
    </row>
    <row r="9362" spans="1:6" x14ac:dyDescent="0.15">
      <c r="A9362" s="87" t="s">
        <v>9918</v>
      </c>
      <c r="B9362" s="91" t="s">
        <v>44046</v>
      </c>
      <c r="C9362" s="91" t="s">
        <v>44047</v>
      </c>
      <c r="D9362" s="91" t="s">
        <v>44048</v>
      </c>
      <c r="E9362" s="62" t="s">
        <v>15956</v>
      </c>
      <c r="F9362" s="62" t="s">
        <v>15760</v>
      </c>
    </row>
    <row r="9363" spans="1:6" x14ac:dyDescent="0.15">
      <c r="A9363" s="87" t="s">
        <v>11557</v>
      </c>
      <c r="B9363" s="91" t="s">
        <v>44049</v>
      </c>
      <c r="C9363" s="91" t="s">
        <v>44050</v>
      </c>
      <c r="D9363" s="91" t="s">
        <v>44051</v>
      </c>
      <c r="E9363" s="62" t="s">
        <v>15956</v>
      </c>
      <c r="F9363" s="62" t="s">
        <v>15760</v>
      </c>
    </row>
    <row r="9364" spans="1:6" x14ac:dyDescent="0.15">
      <c r="A9364" s="87" t="s">
        <v>11255</v>
      </c>
      <c r="B9364" s="91" t="s">
        <v>44052</v>
      </c>
      <c r="C9364" s="91" t="s">
        <v>44053</v>
      </c>
      <c r="D9364" s="91" t="s">
        <v>44054</v>
      </c>
      <c r="E9364" s="62" t="s">
        <v>15956</v>
      </c>
      <c r="F9364" s="62" t="s">
        <v>15760</v>
      </c>
    </row>
    <row r="9365" spans="1:6" x14ac:dyDescent="0.15">
      <c r="A9365" s="87" t="s">
        <v>11700</v>
      </c>
      <c r="B9365" s="91" t="s">
        <v>44055</v>
      </c>
      <c r="C9365" s="91" t="s">
        <v>44056</v>
      </c>
      <c r="D9365" s="91" t="s">
        <v>44057</v>
      </c>
      <c r="E9365" s="62" t="s">
        <v>15956</v>
      </c>
      <c r="F9365" s="62" t="s">
        <v>15760</v>
      </c>
    </row>
    <row r="9366" spans="1:6" x14ac:dyDescent="0.15">
      <c r="A9366" s="87" t="s">
        <v>11892</v>
      </c>
      <c r="B9366" s="91" t="s">
        <v>44058</v>
      </c>
      <c r="C9366" s="91" t="s">
        <v>44059</v>
      </c>
      <c r="D9366" s="91" t="s">
        <v>44060</v>
      </c>
      <c r="E9366" s="62" t="s">
        <v>15956</v>
      </c>
      <c r="F9366" s="62" t="s">
        <v>15760</v>
      </c>
    </row>
    <row r="9367" spans="1:6" x14ac:dyDescent="0.15">
      <c r="A9367" s="87" t="s">
        <v>10049</v>
      </c>
      <c r="B9367" s="91" t="s">
        <v>44061</v>
      </c>
      <c r="C9367" s="91" t="s">
        <v>44062</v>
      </c>
      <c r="D9367" s="91" t="s">
        <v>44063</v>
      </c>
      <c r="E9367" s="62" t="s">
        <v>15956</v>
      </c>
      <c r="F9367" s="62" t="s">
        <v>15760</v>
      </c>
    </row>
    <row r="9368" spans="1:6" x14ac:dyDescent="0.15">
      <c r="A9368" s="87" t="s">
        <v>11625</v>
      </c>
      <c r="B9368" s="91" t="s">
        <v>44064</v>
      </c>
      <c r="C9368" s="91" t="s">
        <v>44065</v>
      </c>
      <c r="D9368" s="91" t="s">
        <v>44066</v>
      </c>
      <c r="E9368" s="62" t="s">
        <v>15956</v>
      </c>
      <c r="F9368" s="62" t="s">
        <v>15760</v>
      </c>
    </row>
    <row r="9369" spans="1:6" x14ac:dyDescent="0.15">
      <c r="A9369" s="87" t="s">
        <v>9202</v>
      </c>
      <c r="B9369" s="91" t="s">
        <v>44067</v>
      </c>
      <c r="C9369" s="91" t="s">
        <v>44068</v>
      </c>
      <c r="D9369" s="91" t="s">
        <v>44069</v>
      </c>
      <c r="E9369" s="62" t="s">
        <v>15956</v>
      </c>
      <c r="F9369" s="62" t="s">
        <v>15760</v>
      </c>
    </row>
    <row r="9370" spans="1:6" x14ac:dyDescent="0.15">
      <c r="A9370" s="87" t="s">
        <v>12487</v>
      </c>
      <c r="B9370" s="91" t="s">
        <v>44070</v>
      </c>
      <c r="C9370" s="91" t="s">
        <v>44071</v>
      </c>
      <c r="D9370" s="91" t="s">
        <v>44072</v>
      </c>
      <c r="E9370" s="62" t="s">
        <v>15956</v>
      </c>
      <c r="F9370" s="62" t="s">
        <v>15760</v>
      </c>
    </row>
    <row r="9371" spans="1:6" x14ac:dyDescent="0.15">
      <c r="A9371" s="87" t="s">
        <v>9438</v>
      </c>
      <c r="B9371" s="91" t="s">
        <v>44073</v>
      </c>
      <c r="C9371" s="91" t="s">
        <v>44074</v>
      </c>
      <c r="D9371" s="91" t="s">
        <v>44075</v>
      </c>
      <c r="E9371" s="62" t="s">
        <v>15956</v>
      </c>
      <c r="F9371" s="62" t="s">
        <v>15760</v>
      </c>
    </row>
    <row r="9372" spans="1:6" x14ac:dyDescent="0.15">
      <c r="A9372" s="87" t="s">
        <v>10026</v>
      </c>
      <c r="B9372" s="91" t="s">
        <v>44076</v>
      </c>
      <c r="C9372" s="91" t="s">
        <v>44077</v>
      </c>
      <c r="D9372" s="91" t="s">
        <v>44078</v>
      </c>
      <c r="E9372" s="62" t="s">
        <v>15956</v>
      </c>
      <c r="F9372" s="62" t="s">
        <v>15760</v>
      </c>
    </row>
    <row r="9373" spans="1:6" x14ac:dyDescent="0.15">
      <c r="A9373" s="87" t="s">
        <v>12403</v>
      </c>
      <c r="B9373" s="91" t="s">
        <v>44079</v>
      </c>
      <c r="C9373" s="91" t="s">
        <v>44080</v>
      </c>
      <c r="D9373" s="91" t="s">
        <v>44081</v>
      </c>
      <c r="E9373" s="62" t="s">
        <v>15956</v>
      </c>
      <c r="F9373" s="62" t="s">
        <v>15760</v>
      </c>
    </row>
    <row r="9374" spans="1:6" x14ac:dyDescent="0.15">
      <c r="A9374" s="87" t="s">
        <v>12131</v>
      </c>
      <c r="B9374" s="91" t="s">
        <v>44082</v>
      </c>
      <c r="C9374" s="91" t="s">
        <v>44083</v>
      </c>
      <c r="D9374" s="91" t="s">
        <v>44084</v>
      </c>
      <c r="E9374" s="62" t="s">
        <v>15956</v>
      </c>
      <c r="F9374" s="62" t="s">
        <v>15760</v>
      </c>
    </row>
    <row r="9375" spans="1:6" x14ac:dyDescent="0.15">
      <c r="A9375" s="87" t="s">
        <v>9843</v>
      </c>
      <c r="B9375" s="91" t="s">
        <v>44085</v>
      </c>
      <c r="C9375" s="91" t="s">
        <v>44086</v>
      </c>
      <c r="D9375" s="91" t="s">
        <v>44087</v>
      </c>
      <c r="E9375" s="62" t="s">
        <v>15956</v>
      </c>
      <c r="F9375" s="62" t="s">
        <v>15760</v>
      </c>
    </row>
    <row r="9376" spans="1:6" x14ac:dyDescent="0.15">
      <c r="A9376" s="87" t="s">
        <v>8504</v>
      </c>
      <c r="B9376" s="91" t="s">
        <v>44088</v>
      </c>
      <c r="C9376" s="91" t="s">
        <v>44089</v>
      </c>
      <c r="D9376" s="91" t="s">
        <v>44090</v>
      </c>
      <c r="E9376" s="62" t="s">
        <v>15956</v>
      </c>
      <c r="F9376" s="62" t="s">
        <v>15760</v>
      </c>
    </row>
    <row r="9377" spans="1:6" x14ac:dyDescent="0.15">
      <c r="A9377" s="87" t="s">
        <v>10334</v>
      </c>
      <c r="B9377" s="91" t="s">
        <v>44091</v>
      </c>
      <c r="C9377" s="91" t="s">
        <v>44092</v>
      </c>
      <c r="D9377" s="91" t="s">
        <v>44093</v>
      </c>
      <c r="E9377" s="62" t="s">
        <v>15956</v>
      </c>
      <c r="F9377" s="62" t="s">
        <v>15760</v>
      </c>
    </row>
    <row r="9378" spans="1:6" x14ac:dyDescent="0.15">
      <c r="A9378" s="87" t="s">
        <v>9525</v>
      </c>
      <c r="B9378" s="91" t="s">
        <v>44094</v>
      </c>
      <c r="C9378" s="91" t="s">
        <v>44095</v>
      </c>
      <c r="D9378" s="91" t="s">
        <v>44096</v>
      </c>
      <c r="E9378" s="62" t="s">
        <v>15956</v>
      </c>
      <c r="F9378" s="62" t="s">
        <v>15760</v>
      </c>
    </row>
    <row r="9379" spans="1:6" x14ac:dyDescent="0.15">
      <c r="A9379" s="87" t="s">
        <v>8486</v>
      </c>
      <c r="B9379" s="91" t="s">
        <v>44097</v>
      </c>
      <c r="C9379" s="91" t="s">
        <v>44098</v>
      </c>
      <c r="D9379" s="91" t="s">
        <v>44099</v>
      </c>
      <c r="E9379" s="62" t="s">
        <v>15956</v>
      </c>
      <c r="F9379" s="62" t="s">
        <v>15760</v>
      </c>
    </row>
    <row r="9380" spans="1:6" x14ac:dyDescent="0.15">
      <c r="A9380" s="87" t="s">
        <v>10906</v>
      </c>
      <c r="B9380" s="91" t="s">
        <v>44100</v>
      </c>
      <c r="C9380" s="91" t="s">
        <v>44101</v>
      </c>
      <c r="D9380" s="91" t="s">
        <v>44102</v>
      </c>
      <c r="E9380" s="62" t="s">
        <v>15956</v>
      </c>
      <c r="F9380" s="62" t="s">
        <v>15760</v>
      </c>
    </row>
    <row r="9381" spans="1:6" x14ac:dyDescent="0.15">
      <c r="A9381" s="87" t="s">
        <v>9777</v>
      </c>
      <c r="B9381" s="91" t="s">
        <v>44103</v>
      </c>
      <c r="C9381" s="91" t="s">
        <v>44104</v>
      </c>
      <c r="D9381" s="91" t="s">
        <v>44105</v>
      </c>
      <c r="E9381" s="62" t="s">
        <v>15956</v>
      </c>
      <c r="F9381" s="62" t="s">
        <v>15760</v>
      </c>
    </row>
    <row r="9382" spans="1:6" x14ac:dyDescent="0.15">
      <c r="A9382" s="87" t="s">
        <v>11416</v>
      </c>
      <c r="B9382" s="91" t="s">
        <v>44106</v>
      </c>
      <c r="C9382" s="91" t="s">
        <v>44107</v>
      </c>
      <c r="D9382" s="91" t="s">
        <v>44108</v>
      </c>
      <c r="E9382" s="62" t="s">
        <v>15956</v>
      </c>
      <c r="F9382" s="62" t="s">
        <v>15760</v>
      </c>
    </row>
    <row r="9383" spans="1:6" x14ac:dyDescent="0.15">
      <c r="A9383" s="87" t="s">
        <v>10617</v>
      </c>
      <c r="B9383" s="91" t="s">
        <v>44109</v>
      </c>
      <c r="C9383" s="91" t="s">
        <v>44110</v>
      </c>
      <c r="D9383" s="91" t="s">
        <v>44111</v>
      </c>
      <c r="E9383" s="62" t="s">
        <v>15956</v>
      </c>
      <c r="F9383" s="62" t="s">
        <v>15760</v>
      </c>
    </row>
    <row r="9384" spans="1:6" x14ac:dyDescent="0.15">
      <c r="A9384" s="87" t="s">
        <v>10864</v>
      </c>
      <c r="B9384" s="91" t="s">
        <v>44112</v>
      </c>
      <c r="C9384" s="91" t="s">
        <v>44113</v>
      </c>
      <c r="D9384" s="91" t="s">
        <v>44114</v>
      </c>
      <c r="E9384" s="62" t="s">
        <v>15956</v>
      </c>
      <c r="F9384" s="62" t="s">
        <v>15760</v>
      </c>
    </row>
    <row r="9385" spans="1:6" x14ac:dyDescent="0.15">
      <c r="A9385" s="87" t="s">
        <v>11162</v>
      </c>
      <c r="B9385" s="91" t="s">
        <v>44115</v>
      </c>
      <c r="C9385" s="91" t="s">
        <v>44116</v>
      </c>
      <c r="D9385" s="91" t="s">
        <v>44117</v>
      </c>
      <c r="E9385" s="62" t="s">
        <v>15956</v>
      </c>
      <c r="F9385" s="62" t="s">
        <v>15760</v>
      </c>
    </row>
    <row r="9386" spans="1:6" x14ac:dyDescent="0.15">
      <c r="A9386" s="87" t="s">
        <v>10670</v>
      </c>
      <c r="B9386" s="91" t="s">
        <v>44118</v>
      </c>
      <c r="C9386" s="91" t="s">
        <v>44119</v>
      </c>
      <c r="D9386" s="91" t="s">
        <v>44120</v>
      </c>
      <c r="E9386" s="62" t="s">
        <v>15956</v>
      </c>
      <c r="F9386" s="62" t="s">
        <v>15760</v>
      </c>
    </row>
    <row r="9387" spans="1:6" x14ac:dyDescent="0.15">
      <c r="A9387" s="87" t="s">
        <v>9034</v>
      </c>
      <c r="B9387" s="91" t="s">
        <v>44121</v>
      </c>
      <c r="C9387" s="91" t="s">
        <v>44122</v>
      </c>
      <c r="D9387" s="91" t="s">
        <v>44123</v>
      </c>
      <c r="E9387" s="62" t="s">
        <v>15956</v>
      </c>
      <c r="F9387" s="62" t="s">
        <v>15760</v>
      </c>
    </row>
    <row r="9388" spans="1:6" x14ac:dyDescent="0.15">
      <c r="A9388" s="87" t="s">
        <v>9349</v>
      </c>
      <c r="B9388" s="91" t="s">
        <v>44124</v>
      </c>
      <c r="C9388" s="91" t="s">
        <v>44125</v>
      </c>
      <c r="D9388" s="91" t="s">
        <v>44126</v>
      </c>
      <c r="E9388" s="62" t="s">
        <v>15956</v>
      </c>
      <c r="F9388" s="62" t="s">
        <v>15760</v>
      </c>
    </row>
    <row r="9389" spans="1:6" x14ac:dyDescent="0.15">
      <c r="A9389" s="87" t="s">
        <v>11512</v>
      </c>
      <c r="B9389" s="91" t="s">
        <v>44127</v>
      </c>
      <c r="C9389" s="91" t="s">
        <v>44128</v>
      </c>
      <c r="D9389" s="91" t="s">
        <v>44129</v>
      </c>
      <c r="E9389" s="62" t="s">
        <v>15956</v>
      </c>
      <c r="F9389" s="62" t="s">
        <v>15760</v>
      </c>
    </row>
    <row r="9390" spans="1:6" x14ac:dyDescent="0.15">
      <c r="A9390" s="87" t="s">
        <v>12343</v>
      </c>
      <c r="B9390" s="91" t="s">
        <v>44130</v>
      </c>
      <c r="C9390" s="91" t="s">
        <v>44131</v>
      </c>
      <c r="D9390" s="91" t="s">
        <v>44132</v>
      </c>
      <c r="E9390" s="62" t="s">
        <v>15956</v>
      </c>
      <c r="F9390" s="62" t="s">
        <v>15760</v>
      </c>
    </row>
    <row r="9391" spans="1:6" x14ac:dyDescent="0.15">
      <c r="A9391" s="87" t="s">
        <v>10951</v>
      </c>
      <c r="B9391" s="91" t="s">
        <v>44133</v>
      </c>
      <c r="C9391" s="91" t="s">
        <v>44134</v>
      </c>
      <c r="D9391" s="91" t="s">
        <v>44135</v>
      </c>
      <c r="E9391" s="62" t="s">
        <v>15956</v>
      </c>
      <c r="F9391" s="62" t="s">
        <v>15760</v>
      </c>
    </row>
    <row r="9392" spans="1:6" x14ac:dyDescent="0.15">
      <c r="A9392" s="87" t="s">
        <v>10524</v>
      </c>
      <c r="B9392" s="91" t="s">
        <v>44136</v>
      </c>
      <c r="C9392" s="91" t="s">
        <v>44137</v>
      </c>
      <c r="D9392" s="91" t="s">
        <v>44138</v>
      </c>
      <c r="E9392" s="62" t="s">
        <v>15956</v>
      </c>
      <c r="F9392" s="62" t="s">
        <v>15760</v>
      </c>
    </row>
    <row r="9393" spans="1:6" x14ac:dyDescent="0.15">
      <c r="A9393" s="87" t="s">
        <v>11425</v>
      </c>
      <c r="B9393" s="91" t="s">
        <v>44139</v>
      </c>
      <c r="C9393" s="91" t="s">
        <v>44140</v>
      </c>
      <c r="D9393" s="91" t="s">
        <v>44141</v>
      </c>
      <c r="E9393" s="62" t="s">
        <v>15956</v>
      </c>
      <c r="F9393" s="62" t="s">
        <v>15760</v>
      </c>
    </row>
    <row r="9394" spans="1:6" x14ac:dyDescent="0.15">
      <c r="A9394" s="87" t="s">
        <v>11434</v>
      </c>
      <c r="B9394" s="91" t="s">
        <v>44142</v>
      </c>
      <c r="C9394" s="91" t="s">
        <v>44143</v>
      </c>
      <c r="D9394" s="91" t="s">
        <v>44144</v>
      </c>
      <c r="E9394" s="62" t="s">
        <v>15956</v>
      </c>
      <c r="F9394" s="62" t="s">
        <v>15760</v>
      </c>
    </row>
    <row r="9395" spans="1:6" x14ac:dyDescent="0.15">
      <c r="A9395" s="87" t="s">
        <v>8594</v>
      </c>
      <c r="B9395" s="91" t="s">
        <v>44145</v>
      </c>
      <c r="C9395" s="91" t="s">
        <v>44146</v>
      </c>
      <c r="D9395" s="91" t="s">
        <v>44147</v>
      </c>
      <c r="E9395" s="62" t="s">
        <v>15956</v>
      </c>
      <c r="F9395" s="62" t="s">
        <v>15760</v>
      </c>
    </row>
    <row r="9396" spans="1:6" x14ac:dyDescent="0.15">
      <c r="A9396" s="87" t="s">
        <v>10002</v>
      </c>
      <c r="B9396" s="91" t="s">
        <v>44148</v>
      </c>
      <c r="C9396" s="91" t="s">
        <v>44149</v>
      </c>
      <c r="D9396" s="91" t="s">
        <v>44150</v>
      </c>
      <c r="E9396" s="62" t="s">
        <v>15956</v>
      </c>
      <c r="F9396" s="62" t="s">
        <v>15760</v>
      </c>
    </row>
    <row r="9397" spans="1:6" x14ac:dyDescent="0.15">
      <c r="A9397" s="87" t="s">
        <v>11288</v>
      </c>
      <c r="B9397" s="91" t="s">
        <v>44151</v>
      </c>
      <c r="C9397" s="91" t="s">
        <v>44152</v>
      </c>
      <c r="D9397" s="91" t="s">
        <v>44153</v>
      </c>
      <c r="E9397" s="62" t="s">
        <v>15956</v>
      </c>
      <c r="F9397" s="62" t="s">
        <v>15760</v>
      </c>
    </row>
    <row r="9398" spans="1:6" x14ac:dyDescent="0.15">
      <c r="A9398" s="87" t="s">
        <v>8875</v>
      </c>
      <c r="B9398" s="91" t="s">
        <v>44154</v>
      </c>
      <c r="C9398" s="91" t="s">
        <v>44155</v>
      </c>
      <c r="D9398" s="91" t="s">
        <v>44156</v>
      </c>
      <c r="E9398" s="62" t="s">
        <v>15956</v>
      </c>
      <c r="F9398" s="62" t="s">
        <v>15760</v>
      </c>
    </row>
    <row r="9399" spans="1:6" x14ac:dyDescent="0.15">
      <c r="A9399" s="87" t="s">
        <v>10196</v>
      </c>
      <c r="B9399" s="91" t="s">
        <v>44157</v>
      </c>
      <c r="C9399" s="91" t="s">
        <v>44158</v>
      </c>
      <c r="D9399" s="91" t="s">
        <v>44159</v>
      </c>
      <c r="E9399" s="62" t="s">
        <v>15956</v>
      </c>
      <c r="F9399" s="62" t="s">
        <v>15760</v>
      </c>
    </row>
    <row r="9400" spans="1:6" x14ac:dyDescent="0.15">
      <c r="A9400" s="87" t="s">
        <v>10449</v>
      </c>
      <c r="B9400" s="91" t="s">
        <v>44160</v>
      </c>
      <c r="C9400" s="91" t="s">
        <v>44161</v>
      </c>
      <c r="D9400" s="91" t="s">
        <v>44162</v>
      </c>
      <c r="E9400" s="62" t="s">
        <v>15956</v>
      </c>
      <c r="F9400" s="62" t="s">
        <v>15760</v>
      </c>
    </row>
    <row r="9401" spans="1:6" x14ac:dyDescent="0.15">
      <c r="A9401" s="87" t="s">
        <v>12137</v>
      </c>
      <c r="B9401" s="91" t="s">
        <v>44163</v>
      </c>
      <c r="C9401" s="91" t="s">
        <v>44164</v>
      </c>
      <c r="D9401" s="91" t="s">
        <v>44165</v>
      </c>
      <c r="E9401" s="62" t="s">
        <v>15956</v>
      </c>
      <c r="F9401" s="62" t="s">
        <v>15760</v>
      </c>
    </row>
    <row r="9402" spans="1:6" x14ac:dyDescent="0.15">
      <c r="A9402" s="87" t="s">
        <v>9388</v>
      </c>
      <c r="B9402" s="91" t="s">
        <v>44166</v>
      </c>
      <c r="C9402" s="91" t="s">
        <v>44167</v>
      </c>
      <c r="D9402" s="91" t="s">
        <v>44168</v>
      </c>
      <c r="E9402" s="62" t="s">
        <v>15956</v>
      </c>
      <c r="F9402" s="62" t="s">
        <v>15760</v>
      </c>
    </row>
    <row r="9403" spans="1:6" x14ac:dyDescent="0.15">
      <c r="A9403" s="87" t="s">
        <v>9690</v>
      </c>
      <c r="B9403" s="91" t="s">
        <v>44169</v>
      </c>
      <c r="C9403" s="91" t="s">
        <v>44170</v>
      </c>
      <c r="D9403" s="91" t="s">
        <v>44171</v>
      </c>
      <c r="E9403" s="62" t="s">
        <v>15956</v>
      </c>
      <c r="F9403" s="62" t="s">
        <v>15760</v>
      </c>
    </row>
    <row r="9404" spans="1:6" x14ac:dyDescent="0.15">
      <c r="A9404" s="87" t="s">
        <v>11126</v>
      </c>
      <c r="B9404" s="91" t="s">
        <v>44172</v>
      </c>
      <c r="C9404" s="91" t="s">
        <v>44173</v>
      </c>
      <c r="D9404" s="91" t="s">
        <v>44174</v>
      </c>
      <c r="E9404" s="62" t="s">
        <v>15956</v>
      </c>
      <c r="F9404" s="62" t="s">
        <v>15760</v>
      </c>
    </row>
    <row r="9405" spans="1:6" x14ac:dyDescent="0.15">
      <c r="A9405" s="87" t="s">
        <v>10930</v>
      </c>
      <c r="B9405" s="91" t="s">
        <v>44175</v>
      </c>
      <c r="C9405" s="91" t="s">
        <v>44176</v>
      </c>
      <c r="D9405" s="91" t="s">
        <v>44177</v>
      </c>
      <c r="E9405" s="62" t="s">
        <v>15956</v>
      </c>
      <c r="F9405" s="62" t="s">
        <v>15760</v>
      </c>
    </row>
    <row r="9406" spans="1:6" x14ac:dyDescent="0.15">
      <c r="A9406" s="87" t="s">
        <v>8767</v>
      </c>
      <c r="B9406" s="91" t="s">
        <v>44178</v>
      </c>
      <c r="C9406" s="91" t="s">
        <v>44179</v>
      </c>
      <c r="D9406" s="91" t="s">
        <v>44180</v>
      </c>
      <c r="E9406" s="62" t="s">
        <v>15956</v>
      </c>
      <c r="F9406" s="62" t="s">
        <v>15760</v>
      </c>
    </row>
    <row r="9407" spans="1:6" x14ac:dyDescent="0.15">
      <c r="A9407" s="87" t="s">
        <v>11117</v>
      </c>
      <c r="B9407" s="91" t="s">
        <v>44181</v>
      </c>
      <c r="C9407" s="91" t="s">
        <v>44182</v>
      </c>
      <c r="D9407" s="91" t="s">
        <v>44183</v>
      </c>
      <c r="E9407" s="62" t="s">
        <v>15956</v>
      </c>
      <c r="F9407" s="62" t="s">
        <v>15760</v>
      </c>
    </row>
    <row r="9408" spans="1:6" x14ac:dyDescent="0.15">
      <c r="A9408" s="87" t="s">
        <v>8639</v>
      </c>
      <c r="B9408" s="91" t="s">
        <v>44184</v>
      </c>
      <c r="C9408" s="91" t="s">
        <v>44185</v>
      </c>
      <c r="D9408" s="91" t="s">
        <v>44186</v>
      </c>
      <c r="E9408" s="62" t="s">
        <v>15956</v>
      </c>
      <c r="F9408" s="62" t="s">
        <v>15760</v>
      </c>
    </row>
    <row r="9409" spans="1:6" x14ac:dyDescent="0.15">
      <c r="A9409" s="87" t="s">
        <v>9687</v>
      </c>
      <c r="B9409" s="91" t="s">
        <v>44187</v>
      </c>
      <c r="C9409" s="91" t="s">
        <v>44188</v>
      </c>
      <c r="D9409" s="91" t="s">
        <v>44189</v>
      </c>
      <c r="E9409" s="62" t="s">
        <v>15956</v>
      </c>
      <c r="F9409" s="62" t="s">
        <v>15760</v>
      </c>
    </row>
    <row r="9410" spans="1:6" x14ac:dyDescent="0.15">
      <c r="A9410" s="87" t="s">
        <v>10082</v>
      </c>
      <c r="B9410" s="91" t="s">
        <v>44190</v>
      </c>
      <c r="C9410" s="91" t="s">
        <v>44191</v>
      </c>
      <c r="D9410" s="91" t="s">
        <v>44192</v>
      </c>
      <c r="E9410" s="62" t="s">
        <v>15956</v>
      </c>
      <c r="F9410" s="62" t="s">
        <v>15760</v>
      </c>
    </row>
    <row r="9411" spans="1:6" x14ac:dyDescent="0.15">
      <c r="A9411" s="87" t="s">
        <v>11318</v>
      </c>
      <c r="B9411" s="91" t="s">
        <v>44193</v>
      </c>
      <c r="C9411" s="91" t="s">
        <v>44194</v>
      </c>
      <c r="D9411" s="91" t="s">
        <v>44195</v>
      </c>
      <c r="E9411" s="62" t="s">
        <v>15956</v>
      </c>
      <c r="F9411" s="62" t="s">
        <v>15760</v>
      </c>
    </row>
    <row r="9412" spans="1:6" x14ac:dyDescent="0.15">
      <c r="A9412" s="87" t="s">
        <v>10355</v>
      </c>
      <c r="B9412" s="91" t="s">
        <v>44196</v>
      </c>
      <c r="C9412" s="91" t="s">
        <v>44197</v>
      </c>
      <c r="D9412" s="91" t="s">
        <v>44198</v>
      </c>
      <c r="E9412" s="62" t="s">
        <v>15956</v>
      </c>
      <c r="F9412" s="62" t="s">
        <v>15760</v>
      </c>
    </row>
    <row r="9413" spans="1:6" x14ac:dyDescent="0.15">
      <c r="A9413" s="87" t="s">
        <v>10023</v>
      </c>
      <c r="B9413" s="91" t="s">
        <v>44199</v>
      </c>
      <c r="C9413" s="91" t="s">
        <v>44200</v>
      </c>
      <c r="D9413" s="91" t="s">
        <v>44201</v>
      </c>
      <c r="E9413" s="62" t="s">
        <v>15956</v>
      </c>
      <c r="F9413" s="62" t="s">
        <v>15760</v>
      </c>
    </row>
    <row r="9414" spans="1:6" x14ac:dyDescent="0.15">
      <c r="A9414" s="87" t="s">
        <v>10658</v>
      </c>
      <c r="B9414" s="91" t="s">
        <v>44202</v>
      </c>
      <c r="C9414" s="91" t="s">
        <v>44203</v>
      </c>
      <c r="D9414" s="91" t="s">
        <v>44204</v>
      </c>
      <c r="E9414" s="62" t="s">
        <v>15956</v>
      </c>
      <c r="F9414" s="62" t="s">
        <v>15760</v>
      </c>
    </row>
    <row r="9415" spans="1:6" x14ac:dyDescent="0.15">
      <c r="A9415" s="87" t="s">
        <v>9447</v>
      </c>
      <c r="B9415" s="91" t="s">
        <v>44205</v>
      </c>
      <c r="C9415" s="91" t="s">
        <v>44206</v>
      </c>
      <c r="D9415" s="91" t="s">
        <v>44207</v>
      </c>
      <c r="E9415" s="62" t="s">
        <v>15956</v>
      </c>
      <c r="F9415" s="62" t="s">
        <v>15760</v>
      </c>
    </row>
    <row r="9416" spans="1:6" x14ac:dyDescent="0.15">
      <c r="A9416" s="87" t="s">
        <v>9972</v>
      </c>
      <c r="B9416" s="91" t="s">
        <v>44208</v>
      </c>
      <c r="C9416" s="91" t="s">
        <v>44209</v>
      </c>
      <c r="D9416" s="91" t="s">
        <v>44210</v>
      </c>
      <c r="E9416" s="62" t="s">
        <v>15956</v>
      </c>
      <c r="F9416" s="62" t="s">
        <v>15760</v>
      </c>
    </row>
    <row r="9417" spans="1:6" x14ac:dyDescent="0.15">
      <c r="A9417" s="87" t="s">
        <v>11153</v>
      </c>
      <c r="B9417" s="91" t="s">
        <v>44211</v>
      </c>
      <c r="C9417" s="91" t="s">
        <v>44212</v>
      </c>
      <c r="D9417" s="91" t="s">
        <v>44213</v>
      </c>
      <c r="E9417" s="62" t="s">
        <v>15956</v>
      </c>
      <c r="F9417" s="62" t="s">
        <v>15760</v>
      </c>
    </row>
    <row r="9418" spans="1:6" x14ac:dyDescent="0.15">
      <c r="A9418" s="87" t="s">
        <v>8627</v>
      </c>
      <c r="B9418" s="91" t="s">
        <v>44214</v>
      </c>
      <c r="C9418" s="91" t="s">
        <v>44215</v>
      </c>
      <c r="D9418" s="91" t="s">
        <v>44216</v>
      </c>
      <c r="E9418" s="62" t="s">
        <v>15956</v>
      </c>
      <c r="F9418" s="62" t="s">
        <v>15760</v>
      </c>
    </row>
    <row r="9419" spans="1:6" x14ac:dyDescent="0.15">
      <c r="A9419" s="87" t="s">
        <v>12322</v>
      </c>
      <c r="B9419" s="91" t="s">
        <v>44217</v>
      </c>
      <c r="C9419" s="91" t="s">
        <v>44218</v>
      </c>
      <c r="D9419" s="91" t="s">
        <v>44219</v>
      </c>
      <c r="E9419" s="62" t="s">
        <v>15956</v>
      </c>
      <c r="F9419" s="62" t="s">
        <v>15760</v>
      </c>
    </row>
    <row r="9420" spans="1:6" x14ac:dyDescent="0.15">
      <c r="A9420" s="87" t="s">
        <v>9561</v>
      </c>
      <c r="B9420" s="91" t="s">
        <v>44220</v>
      </c>
      <c r="C9420" s="91" t="s">
        <v>44221</v>
      </c>
      <c r="D9420" s="91" t="s">
        <v>44222</v>
      </c>
      <c r="E9420" s="62" t="s">
        <v>15956</v>
      </c>
      <c r="F9420" s="62" t="s">
        <v>15760</v>
      </c>
    </row>
    <row r="9421" spans="1:6" x14ac:dyDescent="0.15">
      <c r="A9421" s="87" t="s">
        <v>11673</v>
      </c>
      <c r="B9421" s="91" t="s">
        <v>44223</v>
      </c>
      <c r="C9421" s="91" t="s">
        <v>44224</v>
      </c>
      <c r="D9421" s="91" t="s">
        <v>44225</v>
      </c>
      <c r="E9421" s="62" t="s">
        <v>15956</v>
      </c>
      <c r="F9421" s="62" t="s">
        <v>15760</v>
      </c>
    </row>
    <row r="9422" spans="1:6" x14ac:dyDescent="0.15">
      <c r="A9422" s="87" t="s">
        <v>11634</v>
      </c>
      <c r="B9422" s="91" t="s">
        <v>44226</v>
      </c>
      <c r="C9422" s="91" t="s">
        <v>44227</v>
      </c>
      <c r="D9422" s="91" t="s">
        <v>44228</v>
      </c>
      <c r="E9422" s="62" t="s">
        <v>15956</v>
      </c>
      <c r="F9422" s="62" t="s">
        <v>15760</v>
      </c>
    </row>
    <row r="9423" spans="1:6" x14ac:dyDescent="0.15">
      <c r="A9423" s="87" t="s">
        <v>10467</v>
      </c>
      <c r="B9423" s="91" t="s">
        <v>44229</v>
      </c>
      <c r="C9423" s="91" t="s">
        <v>44230</v>
      </c>
      <c r="D9423" s="91" t="s">
        <v>44231</v>
      </c>
      <c r="E9423" s="62" t="s">
        <v>15956</v>
      </c>
      <c r="F9423" s="62" t="s">
        <v>15760</v>
      </c>
    </row>
    <row r="9424" spans="1:6" x14ac:dyDescent="0.15">
      <c r="A9424" s="87" t="s">
        <v>8468</v>
      </c>
      <c r="B9424" s="91" t="s">
        <v>44232</v>
      </c>
      <c r="C9424" s="91" t="s">
        <v>44233</v>
      </c>
      <c r="D9424" s="91" t="s">
        <v>44234</v>
      </c>
      <c r="E9424" s="62" t="s">
        <v>15956</v>
      </c>
      <c r="F9424" s="62" t="s">
        <v>15760</v>
      </c>
    </row>
    <row r="9425" spans="1:6" x14ac:dyDescent="0.15">
      <c r="A9425" s="87" t="s">
        <v>9720</v>
      </c>
      <c r="B9425" s="91" t="s">
        <v>44235</v>
      </c>
      <c r="C9425" s="91" t="s">
        <v>44236</v>
      </c>
      <c r="D9425" s="91" t="s">
        <v>44237</v>
      </c>
      <c r="E9425" s="62" t="s">
        <v>15956</v>
      </c>
      <c r="F9425" s="62" t="s">
        <v>15760</v>
      </c>
    </row>
    <row r="9426" spans="1:6" x14ac:dyDescent="0.15">
      <c r="A9426" s="87" t="s">
        <v>10169</v>
      </c>
      <c r="B9426" s="91" t="s">
        <v>44238</v>
      </c>
      <c r="C9426" s="91" t="s">
        <v>44239</v>
      </c>
      <c r="D9426" s="91" t="s">
        <v>44240</v>
      </c>
      <c r="E9426" s="62" t="s">
        <v>15956</v>
      </c>
      <c r="F9426" s="62" t="s">
        <v>15760</v>
      </c>
    </row>
    <row r="9427" spans="1:6" x14ac:dyDescent="0.15">
      <c r="A9427" s="87" t="s">
        <v>11667</v>
      </c>
      <c r="B9427" s="91" t="s">
        <v>44241</v>
      </c>
      <c r="C9427" s="91" t="s">
        <v>44242</v>
      </c>
      <c r="D9427" s="91" t="s">
        <v>44243</v>
      </c>
      <c r="E9427" s="62" t="s">
        <v>15956</v>
      </c>
      <c r="F9427" s="62" t="s">
        <v>15760</v>
      </c>
    </row>
    <row r="9428" spans="1:6" x14ac:dyDescent="0.15">
      <c r="A9428" s="87" t="s">
        <v>12059</v>
      </c>
      <c r="B9428" s="91" t="s">
        <v>44244</v>
      </c>
      <c r="C9428" s="91" t="s">
        <v>44245</v>
      </c>
      <c r="D9428" s="91" t="s">
        <v>44246</v>
      </c>
      <c r="E9428" s="62" t="s">
        <v>15956</v>
      </c>
      <c r="F9428" s="62" t="s">
        <v>15760</v>
      </c>
    </row>
    <row r="9429" spans="1:6" x14ac:dyDescent="0.15">
      <c r="A9429" s="87" t="s">
        <v>10688</v>
      </c>
      <c r="B9429" s="91" t="s">
        <v>44247</v>
      </c>
      <c r="C9429" s="91" t="s">
        <v>44248</v>
      </c>
      <c r="D9429" s="91" t="s">
        <v>44249</v>
      </c>
      <c r="E9429" s="62" t="s">
        <v>15956</v>
      </c>
      <c r="F9429" s="62" t="s">
        <v>15760</v>
      </c>
    </row>
    <row r="9430" spans="1:6" x14ac:dyDescent="0.15">
      <c r="A9430" s="87" t="s">
        <v>8980</v>
      </c>
      <c r="B9430" s="91" t="s">
        <v>44250</v>
      </c>
      <c r="C9430" s="91" t="s">
        <v>44251</v>
      </c>
      <c r="D9430" s="91" t="s">
        <v>44252</v>
      </c>
      <c r="E9430" s="62" t="s">
        <v>15956</v>
      </c>
      <c r="F9430" s="62" t="s">
        <v>15760</v>
      </c>
    </row>
    <row r="9431" spans="1:6" x14ac:dyDescent="0.15">
      <c r="A9431" s="87" t="s">
        <v>11542</v>
      </c>
      <c r="B9431" s="91" t="s">
        <v>44253</v>
      </c>
      <c r="C9431" s="91" t="s">
        <v>44254</v>
      </c>
      <c r="D9431" s="91" t="s">
        <v>44255</v>
      </c>
      <c r="E9431" s="62" t="s">
        <v>15956</v>
      </c>
      <c r="F9431" s="62" t="s">
        <v>15760</v>
      </c>
    </row>
    <row r="9432" spans="1:6" x14ac:dyDescent="0.15">
      <c r="A9432" s="87" t="s">
        <v>9462</v>
      </c>
      <c r="B9432" s="91" t="s">
        <v>44256</v>
      </c>
      <c r="C9432" s="91" t="s">
        <v>44257</v>
      </c>
      <c r="D9432" s="91" t="s">
        <v>44258</v>
      </c>
      <c r="E9432" s="62" t="s">
        <v>15956</v>
      </c>
      <c r="F9432" s="62" t="s">
        <v>15760</v>
      </c>
    </row>
    <row r="9433" spans="1:6" x14ac:dyDescent="0.15">
      <c r="A9433" s="87" t="s">
        <v>10813</v>
      </c>
      <c r="B9433" s="91" t="s">
        <v>44259</v>
      </c>
      <c r="C9433" s="91" t="s">
        <v>44260</v>
      </c>
      <c r="D9433" s="91" t="s">
        <v>44261</v>
      </c>
      <c r="E9433" s="62" t="s">
        <v>15956</v>
      </c>
      <c r="F9433" s="62" t="s">
        <v>15760</v>
      </c>
    </row>
    <row r="9434" spans="1:6" x14ac:dyDescent="0.15">
      <c r="A9434" s="87" t="s">
        <v>9582</v>
      </c>
      <c r="B9434" s="91" t="s">
        <v>44262</v>
      </c>
      <c r="C9434" s="91" t="s">
        <v>44263</v>
      </c>
      <c r="D9434" s="91" t="s">
        <v>44264</v>
      </c>
      <c r="E9434" s="62" t="s">
        <v>15956</v>
      </c>
      <c r="F9434" s="62" t="s">
        <v>15760</v>
      </c>
    </row>
    <row r="9435" spans="1:6" x14ac:dyDescent="0.15">
      <c r="A9435" s="87" t="s">
        <v>8462</v>
      </c>
      <c r="B9435" s="91" t="s">
        <v>44265</v>
      </c>
      <c r="C9435" s="91" t="s">
        <v>44266</v>
      </c>
      <c r="D9435" s="91" t="s">
        <v>44267</v>
      </c>
      <c r="E9435" s="62" t="s">
        <v>15956</v>
      </c>
      <c r="F9435" s="62" t="s">
        <v>15760</v>
      </c>
    </row>
    <row r="9436" spans="1:6" x14ac:dyDescent="0.15">
      <c r="A9436" s="87" t="s">
        <v>10557</v>
      </c>
      <c r="B9436" s="91" t="s">
        <v>44268</v>
      </c>
      <c r="C9436" s="91" t="s">
        <v>44269</v>
      </c>
      <c r="D9436" s="91" t="s">
        <v>44270</v>
      </c>
      <c r="E9436" s="62" t="s">
        <v>15956</v>
      </c>
      <c r="F9436" s="62" t="s">
        <v>15760</v>
      </c>
    </row>
    <row r="9437" spans="1:6" x14ac:dyDescent="0.15">
      <c r="A9437" s="87" t="s">
        <v>8710</v>
      </c>
      <c r="B9437" s="91" t="s">
        <v>44271</v>
      </c>
      <c r="C9437" s="91" t="s">
        <v>44272</v>
      </c>
      <c r="D9437" s="91" t="s">
        <v>44273</v>
      </c>
      <c r="E9437" s="62" t="s">
        <v>15956</v>
      </c>
      <c r="F9437" s="62" t="s">
        <v>15760</v>
      </c>
    </row>
    <row r="9438" spans="1:6" x14ac:dyDescent="0.15">
      <c r="A9438" s="87" t="s">
        <v>8866</v>
      </c>
      <c r="B9438" s="91" t="s">
        <v>44274</v>
      </c>
      <c r="C9438" s="91" t="s">
        <v>44275</v>
      </c>
      <c r="D9438" s="91" t="s">
        <v>44276</v>
      </c>
      <c r="E9438" s="62" t="s">
        <v>15956</v>
      </c>
      <c r="F9438" s="62" t="s">
        <v>15760</v>
      </c>
    </row>
    <row r="9439" spans="1:6" x14ac:dyDescent="0.15">
      <c r="A9439" s="87" t="s">
        <v>10993</v>
      </c>
      <c r="B9439" s="91" t="s">
        <v>44277</v>
      </c>
      <c r="C9439" s="91" t="s">
        <v>44278</v>
      </c>
      <c r="D9439" s="91" t="s">
        <v>44279</v>
      </c>
      <c r="E9439" s="62" t="s">
        <v>15956</v>
      </c>
      <c r="F9439" s="62" t="s">
        <v>15760</v>
      </c>
    </row>
    <row r="9440" spans="1:6" x14ac:dyDescent="0.15">
      <c r="A9440" s="87" t="s">
        <v>10106</v>
      </c>
      <c r="B9440" s="91" t="s">
        <v>44280</v>
      </c>
      <c r="C9440" s="91" t="s">
        <v>44281</v>
      </c>
      <c r="D9440" s="91" t="s">
        <v>44282</v>
      </c>
      <c r="E9440" s="62" t="s">
        <v>15956</v>
      </c>
      <c r="F9440" s="62" t="s">
        <v>15760</v>
      </c>
    </row>
    <row r="9441" spans="1:6" x14ac:dyDescent="0.15">
      <c r="A9441" s="87" t="s">
        <v>8294</v>
      </c>
      <c r="B9441" s="91" t="s">
        <v>44283</v>
      </c>
      <c r="C9441" s="91" t="s">
        <v>44284</v>
      </c>
      <c r="D9441" s="91" t="s">
        <v>44285</v>
      </c>
      <c r="E9441" s="62" t="s">
        <v>15956</v>
      </c>
      <c r="F9441" s="62" t="s">
        <v>15760</v>
      </c>
    </row>
    <row r="9442" spans="1:6" x14ac:dyDescent="0.15">
      <c r="A9442" s="87" t="s">
        <v>9747</v>
      </c>
      <c r="B9442" s="91" t="s">
        <v>44286</v>
      </c>
      <c r="C9442" s="91" t="s">
        <v>44287</v>
      </c>
      <c r="D9442" s="91" t="s">
        <v>44288</v>
      </c>
      <c r="E9442" s="62" t="s">
        <v>15956</v>
      </c>
      <c r="F9442" s="62" t="s">
        <v>15760</v>
      </c>
    </row>
    <row r="9443" spans="1:6" x14ac:dyDescent="0.15">
      <c r="A9443" s="87" t="s">
        <v>10840</v>
      </c>
      <c r="B9443" s="91" t="s">
        <v>44289</v>
      </c>
      <c r="C9443" s="91" t="s">
        <v>44290</v>
      </c>
      <c r="D9443" s="91" t="s">
        <v>44291</v>
      </c>
      <c r="E9443" s="62" t="s">
        <v>15956</v>
      </c>
      <c r="F9443" s="62" t="s">
        <v>15760</v>
      </c>
    </row>
    <row r="9444" spans="1:6" x14ac:dyDescent="0.15">
      <c r="A9444" s="87" t="s">
        <v>11225</v>
      </c>
      <c r="B9444" s="91" t="s">
        <v>44292</v>
      </c>
      <c r="C9444" s="91" t="s">
        <v>44293</v>
      </c>
      <c r="D9444" s="91" t="s">
        <v>44294</v>
      </c>
      <c r="E9444" s="62" t="s">
        <v>15956</v>
      </c>
      <c r="F9444" s="62" t="s">
        <v>15760</v>
      </c>
    </row>
    <row r="9445" spans="1:6" x14ac:dyDescent="0.15">
      <c r="A9445" s="87" t="s">
        <v>11811</v>
      </c>
      <c r="B9445" s="91" t="s">
        <v>44295</v>
      </c>
      <c r="C9445" s="91" t="s">
        <v>44296</v>
      </c>
      <c r="D9445" s="91" t="s">
        <v>44297</v>
      </c>
      <c r="E9445" s="62" t="s">
        <v>15956</v>
      </c>
      <c r="F9445" s="62" t="s">
        <v>15760</v>
      </c>
    </row>
    <row r="9446" spans="1:6" x14ac:dyDescent="0.15">
      <c r="A9446" s="87" t="s">
        <v>10052</v>
      </c>
      <c r="B9446" s="91" t="s">
        <v>44298</v>
      </c>
      <c r="C9446" s="91" t="s">
        <v>44299</v>
      </c>
      <c r="D9446" s="91" t="s">
        <v>44300</v>
      </c>
      <c r="E9446" s="62" t="s">
        <v>15956</v>
      </c>
      <c r="F9446" s="62" t="s">
        <v>15760</v>
      </c>
    </row>
    <row r="9447" spans="1:6" x14ac:dyDescent="0.15">
      <c r="A9447" s="87" t="s">
        <v>11736</v>
      </c>
      <c r="B9447" s="91" t="s">
        <v>44301</v>
      </c>
      <c r="C9447" s="91" t="s">
        <v>44302</v>
      </c>
      <c r="D9447" s="91" t="s">
        <v>44303</v>
      </c>
      <c r="E9447" s="62" t="s">
        <v>15956</v>
      </c>
      <c r="F9447" s="62" t="s">
        <v>15760</v>
      </c>
    </row>
    <row r="9448" spans="1:6" x14ac:dyDescent="0.15">
      <c r="A9448" s="87" t="s">
        <v>8291</v>
      </c>
      <c r="B9448" s="91" t="s">
        <v>44304</v>
      </c>
      <c r="C9448" s="91" t="s">
        <v>44305</v>
      </c>
      <c r="D9448" s="91" t="s">
        <v>44306</v>
      </c>
      <c r="E9448" s="62" t="s">
        <v>15956</v>
      </c>
      <c r="F9448" s="62" t="s">
        <v>15760</v>
      </c>
    </row>
    <row r="9449" spans="1:6" x14ac:dyDescent="0.15">
      <c r="A9449" s="87" t="s">
        <v>9019</v>
      </c>
      <c r="B9449" s="91" t="s">
        <v>44307</v>
      </c>
      <c r="C9449" s="91" t="s">
        <v>44308</v>
      </c>
      <c r="D9449" s="91" t="s">
        <v>44309</v>
      </c>
      <c r="E9449" s="62" t="s">
        <v>15956</v>
      </c>
      <c r="F9449" s="62" t="s">
        <v>15760</v>
      </c>
    </row>
    <row r="9450" spans="1:6" x14ac:dyDescent="0.15">
      <c r="A9450" s="87" t="s">
        <v>11315</v>
      </c>
      <c r="B9450" s="91" t="s">
        <v>44310</v>
      </c>
      <c r="C9450" s="91" t="s">
        <v>44311</v>
      </c>
      <c r="D9450" s="91" t="s">
        <v>44312</v>
      </c>
      <c r="E9450" s="62" t="s">
        <v>15956</v>
      </c>
      <c r="F9450" s="62" t="s">
        <v>15760</v>
      </c>
    </row>
    <row r="9451" spans="1:6" x14ac:dyDescent="0.15">
      <c r="A9451" s="87" t="s">
        <v>12442</v>
      </c>
      <c r="B9451" s="91" t="s">
        <v>44313</v>
      </c>
      <c r="C9451" s="91" t="s">
        <v>44314</v>
      </c>
      <c r="D9451" s="91" t="s">
        <v>44315</v>
      </c>
      <c r="E9451" s="62" t="s">
        <v>15956</v>
      </c>
      <c r="F9451" s="62" t="s">
        <v>15760</v>
      </c>
    </row>
    <row r="9452" spans="1:6" x14ac:dyDescent="0.15">
      <c r="A9452" s="87" t="s">
        <v>11347</v>
      </c>
      <c r="B9452" s="91" t="s">
        <v>44316</v>
      </c>
      <c r="C9452" s="91" t="s">
        <v>44317</v>
      </c>
      <c r="D9452" s="91" t="s">
        <v>44318</v>
      </c>
      <c r="E9452" s="62" t="s">
        <v>15956</v>
      </c>
      <c r="F9452" s="62" t="s">
        <v>15760</v>
      </c>
    </row>
    <row r="9453" spans="1:6" x14ac:dyDescent="0.15">
      <c r="A9453" s="87" t="s">
        <v>12427</v>
      </c>
      <c r="B9453" s="91" t="s">
        <v>44319</v>
      </c>
      <c r="C9453" s="91" t="s">
        <v>44320</v>
      </c>
      <c r="D9453" s="91" t="s">
        <v>44321</v>
      </c>
      <c r="E9453" s="62" t="s">
        <v>15956</v>
      </c>
      <c r="F9453" s="62" t="s">
        <v>15760</v>
      </c>
    </row>
    <row r="9454" spans="1:6" x14ac:dyDescent="0.15">
      <c r="A9454" s="87" t="s">
        <v>9495</v>
      </c>
      <c r="B9454" s="91" t="s">
        <v>44322</v>
      </c>
      <c r="C9454" s="91" t="s">
        <v>44323</v>
      </c>
      <c r="D9454" s="91" t="s">
        <v>44324</v>
      </c>
      <c r="E9454" s="62" t="s">
        <v>15956</v>
      </c>
      <c r="F9454" s="62" t="s">
        <v>15760</v>
      </c>
    </row>
    <row r="9455" spans="1:6" x14ac:dyDescent="0.15">
      <c r="A9455" s="87" t="s">
        <v>11207</v>
      </c>
      <c r="B9455" s="91" t="s">
        <v>44325</v>
      </c>
      <c r="C9455" s="91" t="s">
        <v>44326</v>
      </c>
      <c r="D9455" s="91" t="s">
        <v>44327</v>
      </c>
      <c r="E9455" s="62" t="s">
        <v>15956</v>
      </c>
      <c r="F9455" s="62" t="s">
        <v>15760</v>
      </c>
    </row>
    <row r="9456" spans="1:6" x14ac:dyDescent="0.15">
      <c r="A9456" s="87" t="s">
        <v>11943</v>
      </c>
      <c r="B9456" s="91" t="s">
        <v>44328</v>
      </c>
      <c r="C9456" s="91" t="s">
        <v>44329</v>
      </c>
      <c r="D9456" s="91" t="s">
        <v>44330</v>
      </c>
      <c r="E9456" s="62" t="s">
        <v>15956</v>
      </c>
      <c r="F9456" s="62" t="s">
        <v>15760</v>
      </c>
    </row>
    <row r="9457" spans="1:6" x14ac:dyDescent="0.15">
      <c r="A9457" s="87" t="s">
        <v>9382</v>
      </c>
      <c r="B9457" s="91" t="s">
        <v>44331</v>
      </c>
      <c r="C9457" s="91" t="s">
        <v>44332</v>
      </c>
      <c r="D9457" s="91" t="s">
        <v>44333</v>
      </c>
      <c r="E9457" s="62" t="s">
        <v>15956</v>
      </c>
      <c r="F9457" s="62" t="s">
        <v>15760</v>
      </c>
    </row>
    <row r="9458" spans="1:6" x14ac:dyDescent="0.15">
      <c r="A9458" s="87" t="s">
        <v>9984</v>
      </c>
      <c r="B9458" s="91" t="s">
        <v>44334</v>
      </c>
      <c r="C9458" s="91" t="s">
        <v>44335</v>
      </c>
      <c r="D9458" s="91" t="s">
        <v>44336</v>
      </c>
      <c r="E9458" s="62" t="s">
        <v>15956</v>
      </c>
      <c r="F9458" s="62" t="s">
        <v>15760</v>
      </c>
    </row>
    <row r="9459" spans="1:6" x14ac:dyDescent="0.15">
      <c r="A9459" s="87" t="s">
        <v>12331</v>
      </c>
      <c r="B9459" s="91" t="s">
        <v>44337</v>
      </c>
      <c r="C9459" s="91" t="s">
        <v>44338</v>
      </c>
      <c r="D9459" s="91" t="s">
        <v>44339</v>
      </c>
      <c r="E9459" s="62" t="s">
        <v>15956</v>
      </c>
      <c r="F9459" s="62" t="s">
        <v>15760</v>
      </c>
    </row>
    <row r="9460" spans="1:6" x14ac:dyDescent="0.15">
      <c r="A9460" s="87" t="s">
        <v>9031</v>
      </c>
      <c r="B9460" s="91" t="s">
        <v>44340</v>
      </c>
      <c r="C9460" s="91" t="s">
        <v>44341</v>
      </c>
      <c r="D9460" s="91" t="s">
        <v>44342</v>
      </c>
      <c r="E9460" s="62" t="s">
        <v>15956</v>
      </c>
      <c r="F9460" s="62" t="s">
        <v>15760</v>
      </c>
    </row>
    <row r="9461" spans="1:6" x14ac:dyDescent="0.15">
      <c r="A9461" s="87" t="s">
        <v>12370</v>
      </c>
      <c r="B9461" s="91" t="s">
        <v>44343</v>
      </c>
      <c r="C9461" s="91" t="s">
        <v>44344</v>
      </c>
      <c r="D9461" s="91" t="s">
        <v>44345</v>
      </c>
      <c r="E9461" s="62" t="s">
        <v>15956</v>
      </c>
      <c r="F9461" s="62" t="s">
        <v>15760</v>
      </c>
    </row>
    <row r="9462" spans="1:6" x14ac:dyDescent="0.15">
      <c r="A9462" s="87" t="s">
        <v>12496</v>
      </c>
      <c r="B9462" s="91" t="s">
        <v>44346</v>
      </c>
      <c r="C9462" s="91" t="s">
        <v>44347</v>
      </c>
      <c r="D9462" s="91" t="s">
        <v>44348</v>
      </c>
      <c r="E9462" s="62" t="s">
        <v>15956</v>
      </c>
      <c r="F9462" s="62" t="s">
        <v>15760</v>
      </c>
    </row>
    <row r="9463" spans="1:6" x14ac:dyDescent="0.15">
      <c r="A9463" s="87" t="s">
        <v>8833</v>
      </c>
      <c r="B9463" s="91" t="s">
        <v>44349</v>
      </c>
      <c r="C9463" s="91" t="s">
        <v>44350</v>
      </c>
      <c r="D9463" s="91" t="s">
        <v>44351</v>
      </c>
      <c r="E9463" s="62" t="s">
        <v>15956</v>
      </c>
      <c r="F9463" s="62" t="s">
        <v>15760</v>
      </c>
    </row>
    <row r="9464" spans="1:6" x14ac:dyDescent="0.15">
      <c r="A9464" s="87" t="s">
        <v>9708</v>
      </c>
      <c r="B9464" s="91" t="s">
        <v>44352</v>
      </c>
      <c r="C9464" s="91" t="s">
        <v>44353</v>
      </c>
      <c r="D9464" s="91" t="s">
        <v>44354</v>
      </c>
      <c r="E9464" s="62" t="s">
        <v>15956</v>
      </c>
      <c r="F9464" s="62" t="s">
        <v>15760</v>
      </c>
    </row>
    <row r="9465" spans="1:6" x14ac:dyDescent="0.15">
      <c r="A9465" s="87" t="s">
        <v>11383</v>
      </c>
      <c r="B9465" s="91" t="s">
        <v>44355</v>
      </c>
      <c r="C9465" s="91" t="s">
        <v>44356</v>
      </c>
      <c r="D9465" s="91" t="s">
        <v>44357</v>
      </c>
      <c r="E9465" s="62" t="s">
        <v>15956</v>
      </c>
      <c r="F9465" s="62" t="s">
        <v>15760</v>
      </c>
    </row>
    <row r="9466" spans="1:6" x14ac:dyDescent="0.15">
      <c r="A9466" s="87" t="s">
        <v>8648</v>
      </c>
      <c r="B9466" s="91" t="s">
        <v>44358</v>
      </c>
      <c r="C9466" s="91" t="s">
        <v>44359</v>
      </c>
      <c r="D9466" s="91" t="s">
        <v>44360</v>
      </c>
      <c r="E9466" s="62" t="s">
        <v>15956</v>
      </c>
      <c r="F9466" s="62" t="s">
        <v>15760</v>
      </c>
    </row>
    <row r="9467" spans="1:6" x14ac:dyDescent="0.15">
      <c r="A9467" s="87" t="s">
        <v>12388</v>
      </c>
      <c r="B9467" s="91" t="s">
        <v>44361</v>
      </c>
      <c r="C9467" s="91" t="s">
        <v>44362</v>
      </c>
      <c r="D9467" s="91" t="s">
        <v>44363</v>
      </c>
      <c r="E9467" s="62" t="s">
        <v>15956</v>
      </c>
      <c r="F9467" s="62" t="s">
        <v>15760</v>
      </c>
    </row>
    <row r="9468" spans="1:6" x14ac:dyDescent="0.15">
      <c r="A9468" s="87" t="s">
        <v>12385</v>
      </c>
      <c r="B9468" s="91" t="s">
        <v>44364</v>
      </c>
      <c r="C9468" s="91" t="s">
        <v>44365</v>
      </c>
      <c r="D9468" s="91" t="s">
        <v>44366</v>
      </c>
      <c r="E9468" s="62" t="s">
        <v>15956</v>
      </c>
      <c r="F9468" s="62" t="s">
        <v>15760</v>
      </c>
    </row>
    <row r="9469" spans="1:6" x14ac:dyDescent="0.15">
      <c r="A9469" s="87" t="s">
        <v>11978</v>
      </c>
      <c r="B9469" s="91" t="s">
        <v>44367</v>
      </c>
      <c r="C9469" s="91" t="s">
        <v>44368</v>
      </c>
      <c r="D9469" s="91" t="s">
        <v>44369</v>
      </c>
      <c r="E9469" s="62" t="s">
        <v>15956</v>
      </c>
      <c r="F9469" s="62" t="s">
        <v>15760</v>
      </c>
    </row>
    <row r="9470" spans="1:6" x14ac:dyDescent="0.15">
      <c r="A9470" s="87" t="s">
        <v>11344</v>
      </c>
      <c r="B9470" s="91" t="s">
        <v>44370</v>
      </c>
      <c r="C9470" s="91" t="s">
        <v>44371</v>
      </c>
      <c r="D9470" s="91" t="s">
        <v>44372</v>
      </c>
      <c r="E9470" s="62" t="s">
        <v>15956</v>
      </c>
      <c r="F9470" s="62" t="s">
        <v>15760</v>
      </c>
    </row>
    <row r="9471" spans="1:6" x14ac:dyDescent="0.15">
      <c r="A9471" s="87" t="s">
        <v>12119</v>
      </c>
      <c r="B9471" s="91" t="s">
        <v>44373</v>
      </c>
      <c r="C9471" s="91" t="s">
        <v>44374</v>
      </c>
      <c r="D9471" s="91" t="s">
        <v>44375</v>
      </c>
      <c r="E9471" s="62" t="s">
        <v>15956</v>
      </c>
      <c r="F9471" s="62" t="s">
        <v>15760</v>
      </c>
    </row>
    <row r="9472" spans="1:6" x14ac:dyDescent="0.15">
      <c r="A9472" s="87" t="s">
        <v>9999</v>
      </c>
      <c r="B9472" s="91" t="s">
        <v>44376</v>
      </c>
      <c r="C9472" s="91" t="s">
        <v>44377</v>
      </c>
      <c r="D9472" s="91" t="s">
        <v>44378</v>
      </c>
      <c r="E9472" s="62" t="s">
        <v>15956</v>
      </c>
      <c r="F9472" s="62" t="s">
        <v>15760</v>
      </c>
    </row>
    <row r="9473" spans="1:6" x14ac:dyDescent="0.15">
      <c r="A9473" s="87" t="s">
        <v>9798</v>
      </c>
      <c r="B9473" s="91" t="s">
        <v>44379</v>
      </c>
      <c r="C9473" s="91" t="s">
        <v>44380</v>
      </c>
      <c r="D9473" s="91" t="s">
        <v>44381</v>
      </c>
      <c r="E9473" s="62" t="s">
        <v>15956</v>
      </c>
      <c r="F9473" s="62" t="s">
        <v>15760</v>
      </c>
    </row>
    <row r="9474" spans="1:6" x14ac:dyDescent="0.15">
      <c r="A9474" s="87" t="s">
        <v>9058</v>
      </c>
      <c r="B9474" s="91" t="s">
        <v>44382</v>
      </c>
      <c r="C9474" s="91" t="s">
        <v>44383</v>
      </c>
      <c r="D9474" s="91" t="s">
        <v>44384</v>
      </c>
      <c r="E9474" s="62" t="s">
        <v>15956</v>
      </c>
      <c r="F9474" s="62" t="s">
        <v>15760</v>
      </c>
    </row>
    <row r="9475" spans="1:6" x14ac:dyDescent="0.15">
      <c r="A9475" s="87" t="s">
        <v>12520</v>
      </c>
      <c r="B9475" s="91" t="s">
        <v>44385</v>
      </c>
      <c r="C9475" s="91" t="s">
        <v>44386</v>
      </c>
      <c r="D9475" s="91" t="s">
        <v>44387</v>
      </c>
      <c r="E9475" s="62" t="s">
        <v>15956</v>
      </c>
      <c r="F9475" s="62" t="s">
        <v>15760</v>
      </c>
    </row>
    <row r="9476" spans="1:6" x14ac:dyDescent="0.15">
      <c r="A9476" s="87" t="s">
        <v>8962</v>
      </c>
      <c r="B9476" s="91" t="s">
        <v>44388</v>
      </c>
      <c r="C9476" s="91" t="s">
        <v>44389</v>
      </c>
      <c r="D9476" s="91" t="s">
        <v>44390</v>
      </c>
      <c r="E9476" s="62" t="s">
        <v>15956</v>
      </c>
      <c r="F9476" s="62" t="s">
        <v>15760</v>
      </c>
    </row>
    <row r="9477" spans="1:6" x14ac:dyDescent="0.15">
      <c r="A9477" s="87" t="s">
        <v>8992</v>
      </c>
      <c r="B9477" s="91" t="s">
        <v>44391</v>
      </c>
      <c r="C9477" s="91" t="s">
        <v>44392</v>
      </c>
      <c r="D9477" s="91" t="s">
        <v>44393</v>
      </c>
      <c r="E9477" s="62" t="s">
        <v>15956</v>
      </c>
      <c r="F9477" s="62" t="s">
        <v>15760</v>
      </c>
    </row>
    <row r="9478" spans="1:6" x14ac:dyDescent="0.15">
      <c r="A9478" s="87" t="s">
        <v>11410</v>
      </c>
      <c r="B9478" s="91" t="s">
        <v>44394</v>
      </c>
      <c r="C9478" s="91" t="s">
        <v>44395</v>
      </c>
      <c r="D9478" s="91" t="s">
        <v>44396</v>
      </c>
      <c r="E9478" s="62" t="s">
        <v>15956</v>
      </c>
      <c r="F9478" s="62" t="s">
        <v>15760</v>
      </c>
    </row>
    <row r="9479" spans="1:6" x14ac:dyDescent="0.15">
      <c r="A9479" s="87" t="s">
        <v>10118</v>
      </c>
      <c r="B9479" s="91" t="s">
        <v>44397</v>
      </c>
      <c r="C9479" s="91" t="s">
        <v>44398</v>
      </c>
      <c r="D9479" s="91" t="s">
        <v>44399</v>
      </c>
      <c r="E9479" s="62" t="s">
        <v>15956</v>
      </c>
      <c r="F9479" s="62" t="s">
        <v>15760</v>
      </c>
    </row>
    <row r="9480" spans="1:6" x14ac:dyDescent="0.15">
      <c r="A9480" s="87" t="s">
        <v>10655</v>
      </c>
      <c r="B9480" s="91" t="s">
        <v>44400</v>
      </c>
      <c r="C9480" s="91" t="s">
        <v>44401</v>
      </c>
      <c r="D9480" s="91" t="s">
        <v>44402</v>
      </c>
      <c r="E9480" s="62" t="s">
        <v>15956</v>
      </c>
      <c r="F9480" s="62" t="s">
        <v>15760</v>
      </c>
    </row>
    <row r="9481" spans="1:6" x14ac:dyDescent="0.15">
      <c r="A9481" s="87" t="s">
        <v>8633</v>
      </c>
      <c r="B9481" s="91" t="s">
        <v>44403</v>
      </c>
      <c r="C9481" s="91" t="s">
        <v>44404</v>
      </c>
      <c r="D9481" s="91" t="s">
        <v>44405</v>
      </c>
      <c r="E9481" s="62" t="s">
        <v>15956</v>
      </c>
      <c r="F9481" s="62" t="s">
        <v>15760</v>
      </c>
    </row>
    <row r="9482" spans="1:6" x14ac:dyDescent="0.15">
      <c r="A9482" s="87" t="s">
        <v>8303</v>
      </c>
      <c r="B9482" s="91" t="s">
        <v>44406</v>
      </c>
      <c r="C9482" s="91" t="s">
        <v>44407</v>
      </c>
      <c r="D9482" s="91" t="s">
        <v>44408</v>
      </c>
      <c r="E9482" s="62" t="s">
        <v>15956</v>
      </c>
      <c r="F9482" s="62" t="s">
        <v>15760</v>
      </c>
    </row>
    <row r="9483" spans="1:6" x14ac:dyDescent="0.15">
      <c r="A9483" s="87" t="s">
        <v>8357</v>
      </c>
      <c r="B9483" s="91" t="s">
        <v>44409</v>
      </c>
      <c r="C9483" s="91" t="s">
        <v>44410</v>
      </c>
      <c r="D9483" s="91" t="s">
        <v>44411</v>
      </c>
      <c r="E9483" s="62" t="s">
        <v>15956</v>
      </c>
      <c r="F9483" s="62" t="s">
        <v>15760</v>
      </c>
    </row>
    <row r="9484" spans="1:6" x14ac:dyDescent="0.15">
      <c r="A9484" s="87" t="s">
        <v>11084</v>
      </c>
      <c r="B9484" s="91" t="s">
        <v>44412</v>
      </c>
      <c r="C9484" s="91" t="s">
        <v>44413</v>
      </c>
      <c r="D9484" s="91" t="s">
        <v>44414</v>
      </c>
      <c r="E9484" s="62" t="s">
        <v>15956</v>
      </c>
      <c r="F9484" s="62" t="s">
        <v>15760</v>
      </c>
    </row>
    <row r="9485" spans="1:6" x14ac:dyDescent="0.15">
      <c r="A9485" s="87" t="s">
        <v>11069</v>
      </c>
      <c r="B9485" s="91" t="s">
        <v>44415</v>
      </c>
      <c r="C9485" s="91" t="s">
        <v>44416</v>
      </c>
      <c r="D9485" s="91" t="s">
        <v>44417</v>
      </c>
      <c r="E9485" s="62" t="s">
        <v>15956</v>
      </c>
      <c r="F9485" s="62" t="s">
        <v>15760</v>
      </c>
    </row>
    <row r="9486" spans="1:6" x14ac:dyDescent="0.15">
      <c r="A9486" s="87" t="s">
        <v>10061</v>
      </c>
      <c r="B9486" s="91" t="s">
        <v>44418</v>
      </c>
      <c r="C9486" s="91" t="s">
        <v>44419</v>
      </c>
      <c r="D9486" s="91" t="s">
        <v>44420</v>
      </c>
      <c r="E9486" s="62" t="s">
        <v>15956</v>
      </c>
      <c r="F9486" s="62" t="s">
        <v>15760</v>
      </c>
    </row>
    <row r="9487" spans="1:6" x14ac:dyDescent="0.15">
      <c r="A9487" s="87" t="s">
        <v>9804</v>
      </c>
      <c r="B9487" s="91" t="s">
        <v>44421</v>
      </c>
      <c r="C9487" s="91" t="s">
        <v>44422</v>
      </c>
      <c r="D9487" s="91" t="s">
        <v>44423</v>
      </c>
      <c r="E9487" s="62" t="s">
        <v>15956</v>
      </c>
      <c r="F9487" s="62" t="s">
        <v>15760</v>
      </c>
    </row>
    <row r="9488" spans="1:6" x14ac:dyDescent="0.15">
      <c r="A9488" s="87" t="s">
        <v>10521</v>
      </c>
      <c r="B9488" s="91" t="s">
        <v>44424</v>
      </c>
      <c r="C9488" s="91" t="s">
        <v>44425</v>
      </c>
      <c r="D9488" s="91" t="s">
        <v>44426</v>
      </c>
      <c r="E9488" s="62" t="s">
        <v>15956</v>
      </c>
      <c r="F9488" s="62" t="s">
        <v>15760</v>
      </c>
    </row>
    <row r="9489" spans="1:6" x14ac:dyDescent="0.15">
      <c r="A9489" s="87" t="s">
        <v>8941</v>
      </c>
      <c r="B9489" s="91" t="s">
        <v>44427</v>
      </c>
      <c r="C9489" s="91" t="s">
        <v>44428</v>
      </c>
      <c r="D9489" s="91" t="s">
        <v>44429</v>
      </c>
      <c r="E9489" s="62" t="s">
        <v>15956</v>
      </c>
      <c r="F9489" s="62" t="s">
        <v>15760</v>
      </c>
    </row>
    <row r="9490" spans="1:6" x14ac:dyDescent="0.15">
      <c r="A9490" s="87" t="s">
        <v>12415</v>
      </c>
      <c r="B9490" s="91" t="s">
        <v>44430</v>
      </c>
      <c r="C9490" s="91" t="s">
        <v>44431</v>
      </c>
      <c r="D9490" s="91" t="s">
        <v>44432</v>
      </c>
      <c r="E9490" s="62" t="s">
        <v>15956</v>
      </c>
      <c r="F9490" s="62" t="s">
        <v>15760</v>
      </c>
    </row>
    <row r="9491" spans="1:6" x14ac:dyDescent="0.15">
      <c r="A9491" s="87" t="s">
        <v>12328</v>
      </c>
      <c r="B9491" s="91" t="s">
        <v>44433</v>
      </c>
      <c r="C9491" s="91" t="s">
        <v>44434</v>
      </c>
      <c r="D9491" s="91" t="s">
        <v>44435</v>
      </c>
      <c r="E9491" s="62" t="s">
        <v>15956</v>
      </c>
      <c r="F9491" s="62" t="s">
        <v>15760</v>
      </c>
    </row>
    <row r="9492" spans="1:6" x14ac:dyDescent="0.15">
      <c r="A9492" s="87" t="s">
        <v>12026</v>
      </c>
      <c r="B9492" s="91" t="s">
        <v>44436</v>
      </c>
      <c r="C9492" s="91" t="s">
        <v>44437</v>
      </c>
      <c r="D9492" s="91" t="s">
        <v>44438</v>
      </c>
      <c r="E9492" s="62" t="s">
        <v>15956</v>
      </c>
      <c r="F9492" s="62" t="s">
        <v>15760</v>
      </c>
    </row>
    <row r="9493" spans="1:6" x14ac:dyDescent="0.15">
      <c r="A9493" s="87" t="s">
        <v>10628</v>
      </c>
      <c r="B9493" s="91" t="s">
        <v>44439</v>
      </c>
      <c r="C9493" s="91" t="s">
        <v>44440</v>
      </c>
      <c r="D9493" s="91" t="s">
        <v>44441</v>
      </c>
      <c r="E9493" s="62" t="s">
        <v>15956</v>
      </c>
      <c r="F9493" s="62" t="s">
        <v>15760</v>
      </c>
    </row>
    <row r="9494" spans="1:6" x14ac:dyDescent="0.15">
      <c r="A9494" s="87" t="s">
        <v>11751</v>
      </c>
      <c r="B9494" s="91" t="s">
        <v>44442</v>
      </c>
      <c r="C9494" s="91" t="s">
        <v>44443</v>
      </c>
      <c r="D9494" s="91" t="s">
        <v>44444</v>
      </c>
      <c r="E9494" s="62" t="s">
        <v>15956</v>
      </c>
      <c r="F9494" s="62" t="s">
        <v>15760</v>
      </c>
    </row>
    <row r="9495" spans="1:6" x14ac:dyDescent="0.15">
      <c r="A9495" s="87" t="s">
        <v>8543</v>
      </c>
      <c r="B9495" s="91" t="s">
        <v>44445</v>
      </c>
      <c r="C9495" s="91" t="s">
        <v>44446</v>
      </c>
      <c r="D9495" s="91" t="s">
        <v>44447</v>
      </c>
      <c r="E9495" s="62" t="s">
        <v>15956</v>
      </c>
      <c r="F9495" s="62" t="s">
        <v>15760</v>
      </c>
    </row>
    <row r="9496" spans="1:6" x14ac:dyDescent="0.15">
      <c r="A9496" s="87" t="s">
        <v>8546</v>
      </c>
      <c r="B9496" s="91" t="s">
        <v>44448</v>
      </c>
      <c r="C9496" s="91" t="s">
        <v>44449</v>
      </c>
      <c r="D9496" s="91" t="s">
        <v>44450</v>
      </c>
      <c r="E9496" s="62" t="s">
        <v>15956</v>
      </c>
      <c r="F9496" s="62" t="s">
        <v>15760</v>
      </c>
    </row>
    <row r="9497" spans="1:6" x14ac:dyDescent="0.15">
      <c r="A9497" s="87" t="s">
        <v>10894</v>
      </c>
      <c r="B9497" s="91" t="s">
        <v>44451</v>
      </c>
      <c r="C9497" s="91" t="s">
        <v>44452</v>
      </c>
      <c r="D9497" s="91" t="s">
        <v>44453</v>
      </c>
      <c r="E9497" s="62" t="s">
        <v>15956</v>
      </c>
      <c r="F9497" s="62" t="s">
        <v>15760</v>
      </c>
    </row>
    <row r="9498" spans="1:6" x14ac:dyDescent="0.15">
      <c r="A9498" s="87" t="s">
        <v>11333</v>
      </c>
      <c r="B9498" s="91" t="s">
        <v>44454</v>
      </c>
      <c r="C9498" s="91" t="s">
        <v>44455</v>
      </c>
      <c r="D9498" s="91" t="s">
        <v>44456</v>
      </c>
      <c r="E9498" s="62" t="s">
        <v>15956</v>
      </c>
      <c r="F9498" s="62" t="s">
        <v>15760</v>
      </c>
    </row>
    <row r="9499" spans="1:6" x14ac:dyDescent="0.15">
      <c r="A9499" s="87" t="s">
        <v>12140</v>
      </c>
      <c r="B9499" s="91" t="s">
        <v>44457</v>
      </c>
      <c r="C9499" s="91" t="s">
        <v>44458</v>
      </c>
      <c r="D9499" s="91" t="s">
        <v>44459</v>
      </c>
      <c r="E9499" s="62" t="s">
        <v>15956</v>
      </c>
      <c r="F9499" s="62" t="s">
        <v>15760</v>
      </c>
    </row>
    <row r="9500" spans="1:6" x14ac:dyDescent="0.15">
      <c r="A9500" s="87" t="s">
        <v>8237</v>
      </c>
      <c r="B9500" s="91" t="s">
        <v>44460</v>
      </c>
      <c r="C9500" s="91" t="s">
        <v>44461</v>
      </c>
      <c r="D9500" s="91" t="s">
        <v>44462</v>
      </c>
      <c r="E9500" s="62" t="s">
        <v>15956</v>
      </c>
      <c r="F9500" s="62" t="s">
        <v>15760</v>
      </c>
    </row>
    <row r="9501" spans="1:6" x14ac:dyDescent="0.15">
      <c r="A9501" s="87" t="s">
        <v>10536</v>
      </c>
      <c r="B9501" s="91" t="s">
        <v>44463</v>
      </c>
      <c r="C9501" s="91" t="s">
        <v>44464</v>
      </c>
      <c r="D9501" s="91" t="s">
        <v>44465</v>
      </c>
      <c r="E9501" s="62" t="s">
        <v>15956</v>
      </c>
      <c r="F9501" s="62" t="s">
        <v>15760</v>
      </c>
    </row>
    <row r="9502" spans="1:6" x14ac:dyDescent="0.15">
      <c r="A9502" s="87" t="s">
        <v>11210</v>
      </c>
      <c r="B9502" s="91" t="s">
        <v>44466</v>
      </c>
      <c r="C9502" s="91" t="s">
        <v>44467</v>
      </c>
      <c r="D9502" s="91" t="s">
        <v>44468</v>
      </c>
      <c r="E9502" s="62" t="s">
        <v>15956</v>
      </c>
      <c r="F9502" s="62" t="s">
        <v>15760</v>
      </c>
    </row>
    <row r="9503" spans="1:6" x14ac:dyDescent="0.15">
      <c r="A9503" s="87" t="s">
        <v>11793</v>
      </c>
      <c r="B9503" s="91" t="s">
        <v>44469</v>
      </c>
      <c r="C9503" s="91" t="s">
        <v>44470</v>
      </c>
      <c r="D9503" s="91" t="s">
        <v>44471</v>
      </c>
      <c r="E9503" s="62" t="s">
        <v>15956</v>
      </c>
      <c r="F9503" s="62" t="s">
        <v>15760</v>
      </c>
    </row>
    <row r="9504" spans="1:6" x14ac:dyDescent="0.15">
      <c r="A9504" s="87" t="s">
        <v>9394</v>
      </c>
      <c r="B9504" s="91" t="s">
        <v>44472</v>
      </c>
      <c r="C9504" s="91" t="s">
        <v>44473</v>
      </c>
      <c r="D9504" s="91" t="s">
        <v>44474</v>
      </c>
      <c r="E9504" s="62" t="s">
        <v>15956</v>
      </c>
      <c r="F9504" s="62" t="s">
        <v>15760</v>
      </c>
    </row>
    <row r="9505" spans="1:6" x14ac:dyDescent="0.15">
      <c r="A9505" s="87" t="s">
        <v>9594</v>
      </c>
      <c r="B9505" s="91" t="s">
        <v>44475</v>
      </c>
      <c r="C9505" s="91" t="s">
        <v>44476</v>
      </c>
      <c r="D9505" s="91" t="s">
        <v>44477</v>
      </c>
      <c r="E9505" s="62" t="s">
        <v>15956</v>
      </c>
      <c r="F9505" s="62" t="s">
        <v>15760</v>
      </c>
    </row>
    <row r="9506" spans="1:6" x14ac:dyDescent="0.15">
      <c r="A9506" s="87" t="s">
        <v>12514</v>
      </c>
      <c r="B9506" s="91" t="s">
        <v>44478</v>
      </c>
      <c r="C9506" s="91" t="s">
        <v>44479</v>
      </c>
      <c r="D9506" s="91" t="s">
        <v>44480</v>
      </c>
      <c r="E9506" s="62" t="s">
        <v>15956</v>
      </c>
      <c r="F9506" s="62" t="s">
        <v>15760</v>
      </c>
    </row>
    <row r="9507" spans="1:6" x14ac:dyDescent="0.15">
      <c r="A9507" s="87" t="s">
        <v>8926</v>
      </c>
      <c r="B9507" s="91" t="s">
        <v>44481</v>
      </c>
      <c r="C9507" s="91" t="s">
        <v>44482</v>
      </c>
      <c r="D9507" s="91" t="s">
        <v>44483</v>
      </c>
      <c r="E9507" s="62" t="s">
        <v>15956</v>
      </c>
      <c r="F9507" s="62" t="s">
        <v>15760</v>
      </c>
    </row>
    <row r="9508" spans="1:6" x14ac:dyDescent="0.15">
      <c r="A9508" s="87" t="s">
        <v>10741</v>
      </c>
      <c r="B9508" s="91" t="s">
        <v>44484</v>
      </c>
      <c r="C9508" s="91" t="s">
        <v>44485</v>
      </c>
      <c r="D9508" s="91" t="s">
        <v>44486</v>
      </c>
      <c r="E9508" s="62" t="s">
        <v>15956</v>
      </c>
      <c r="F9508" s="62" t="s">
        <v>15760</v>
      </c>
    </row>
    <row r="9509" spans="1:6" x14ac:dyDescent="0.15">
      <c r="A9509" s="87" t="s">
        <v>8330</v>
      </c>
      <c r="B9509" s="91" t="s">
        <v>44487</v>
      </c>
      <c r="C9509" s="91" t="s">
        <v>44488</v>
      </c>
      <c r="D9509" s="91" t="s">
        <v>44489</v>
      </c>
      <c r="E9509" s="62" t="s">
        <v>15956</v>
      </c>
      <c r="F9509" s="62" t="s">
        <v>15760</v>
      </c>
    </row>
    <row r="9510" spans="1:6" x14ac:dyDescent="0.15">
      <c r="A9510" s="87" t="s">
        <v>11724</v>
      </c>
      <c r="B9510" s="91" t="s">
        <v>44490</v>
      </c>
      <c r="C9510" s="91" t="s">
        <v>44491</v>
      </c>
      <c r="D9510" s="91" t="s">
        <v>44492</v>
      </c>
      <c r="E9510" s="62" t="s">
        <v>15956</v>
      </c>
      <c r="F9510" s="62" t="s">
        <v>15760</v>
      </c>
    </row>
    <row r="9511" spans="1:6" x14ac:dyDescent="0.15">
      <c r="A9511" s="87" t="s">
        <v>9043</v>
      </c>
      <c r="B9511" s="91" t="s">
        <v>44493</v>
      </c>
      <c r="C9511" s="91" t="s">
        <v>44494</v>
      </c>
      <c r="D9511" s="91" t="s">
        <v>44495</v>
      </c>
      <c r="E9511" s="62" t="s">
        <v>15956</v>
      </c>
      <c r="F9511" s="62" t="s">
        <v>15760</v>
      </c>
    </row>
    <row r="9512" spans="1:6" x14ac:dyDescent="0.15">
      <c r="A9512" s="87" t="s">
        <v>9678</v>
      </c>
      <c r="B9512" s="91" t="s">
        <v>44496</v>
      </c>
      <c r="C9512" s="91" t="s">
        <v>44497</v>
      </c>
      <c r="D9512" s="91" t="s">
        <v>44498</v>
      </c>
      <c r="E9512" s="62" t="s">
        <v>15956</v>
      </c>
      <c r="F9512" s="62" t="s">
        <v>15760</v>
      </c>
    </row>
    <row r="9513" spans="1:6" x14ac:dyDescent="0.15">
      <c r="A9513" s="87" t="s">
        <v>10804</v>
      </c>
      <c r="B9513" s="91" t="s">
        <v>44499</v>
      </c>
      <c r="C9513" s="91" t="s">
        <v>44500</v>
      </c>
      <c r="D9513" s="91" t="s">
        <v>44501</v>
      </c>
      <c r="E9513" s="62" t="s">
        <v>15956</v>
      </c>
      <c r="F9513" s="62" t="s">
        <v>15760</v>
      </c>
    </row>
    <row r="9514" spans="1:6" x14ac:dyDescent="0.15">
      <c r="A9514" s="87" t="s">
        <v>10259</v>
      </c>
      <c r="B9514" s="91" t="s">
        <v>44502</v>
      </c>
      <c r="C9514" s="91" t="s">
        <v>44503</v>
      </c>
      <c r="D9514" s="91" t="s">
        <v>44504</v>
      </c>
      <c r="E9514" s="62" t="s">
        <v>15956</v>
      </c>
      <c r="F9514" s="62" t="s">
        <v>15760</v>
      </c>
    </row>
    <row r="9515" spans="1:6" x14ac:dyDescent="0.15">
      <c r="A9515" s="87" t="s">
        <v>9127</v>
      </c>
      <c r="B9515" s="91" t="s">
        <v>44505</v>
      </c>
      <c r="C9515" s="91" t="s">
        <v>44506</v>
      </c>
      <c r="D9515" s="91" t="s">
        <v>44507</v>
      </c>
      <c r="E9515" s="62" t="s">
        <v>15956</v>
      </c>
      <c r="F9515" s="62" t="s">
        <v>15760</v>
      </c>
    </row>
    <row r="9516" spans="1:6" x14ac:dyDescent="0.15">
      <c r="A9516" s="87" t="s">
        <v>10205</v>
      </c>
      <c r="B9516" s="91" t="s">
        <v>44508</v>
      </c>
      <c r="C9516" s="91" t="s">
        <v>44509</v>
      </c>
      <c r="D9516" s="91" t="s">
        <v>44510</v>
      </c>
      <c r="E9516" s="62" t="s">
        <v>15956</v>
      </c>
      <c r="F9516" s="62" t="s">
        <v>15760</v>
      </c>
    </row>
    <row r="9517" spans="1:6" x14ac:dyDescent="0.15">
      <c r="A9517" s="87" t="s">
        <v>10011</v>
      </c>
      <c r="B9517" s="91" t="s">
        <v>44511</v>
      </c>
      <c r="C9517" s="91" t="s">
        <v>44512</v>
      </c>
      <c r="D9517" s="91" t="s">
        <v>44513</v>
      </c>
      <c r="E9517" s="62" t="s">
        <v>15956</v>
      </c>
      <c r="F9517" s="62" t="s">
        <v>15760</v>
      </c>
    </row>
    <row r="9518" spans="1:6" x14ac:dyDescent="0.15">
      <c r="A9518" s="87" t="s">
        <v>11607</v>
      </c>
      <c r="B9518" s="91" t="s">
        <v>44514</v>
      </c>
      <c r="C9518" s="91" t="s">
        <v>44515</v>
      </c>
      <c r="D9518" s="91" t="s">
        <v>44516</v>
      </c>
      <c r="E9518" s="62" t="s">
        <v>15956</v>
      </c>
      <c r="F9518" s="62" t="s">
        <v>15760</v>
      </c>
    </row>
    <row r="9519" spans="1:6" x14ac:dyDescent="0.15">
      <c r="A9519" s="87" t="s">
        <v>9969</v>
      </c>
      <c r="B9519" s="91" t="s">
        <v>44517</v>
      </c>
      <c r="C9519" s="91" t="s">
        <v>44518</v>
      </c>
      <c r="D9519" s="91" t="s">
        <v>44519</v>
      </c>
      <c r="E9519" s="62" t="s">
        <v>15956</v>
      </c>
      <c r="F9519" s="62" t="s">
        <v>15760</v>
      </c>
    </row>
    <row r="9520" spans="1:6" x14ac:dyDescent="0.15">
      <c r="A9520" s="87" t="s">
        <v>9606</v>
      </c>
      <c r="B9520" s="91" t="s">
        <v>44520</v>
      </c>
      <c r="C9520" s="91" t="s">
        <v>44521</v>
      </c>
      <c r="D9520" s="91" t="s">
        <v>44522</v>
      </c>
      <c r="E9520" s="62" t="s">
        <v>15956</v>
      </c>
      <c r="F9520" s="62" t="s">
        <v>15760</v>
      </c>
    </row>
    <row r="9521" spans="1:6" x14ac:dyDescent="0.15">
      <c r="A9521" s="87" t="s">
        <v>12256</v>
      </c>
      <c r="B9521" s="91" t="s">
        <v>44523</v>
      </c>
      <c r="C9521" s="91" t="s">
        <v>44524</v>
      </c>
      <c r="D9521" s="91" t="s">
        <v>44525</v>
      </c>
      <c r="E9521" s="62" t="s">
        <v>15956</v>
      </c>
      <c r="F9521" s="62" t="s">
        <v>15760</v>
      </c>
    </row>
    <row r="9522" spans="1:6" x14ac:dyDescent="0.15">
      <c r="A9522" s="87" t="s">
        <v>11548</v>
      </c>
      <c r="B9522" s="91" t="s">
        <v>44526</v>
      </c>
      <c r="C9522" s="91" t="s">
        <v>44527</v>
      </c>
      <c r="D9522" s="91" t="s">
        <v>44528</v>
      </c>
      <c r="E9522" s="62" t="s">
        <v>15956</v>
      </c>
      <c r="F9522" s="62" t="s">
        <v>15760</v>
      </c>
    </row>
    <row r="9523" spans="1:6" x14ac:dyDescent="0.15">
      <c r="A9523" s="87" t="s">
        <v>10034</v>
      </c>
      <c r="B9523" s="91" t="s">
        <v>44529</v>
      </c>
      <c r="C9523" s="91" t="s">
        <v>44530</v>
      </c>
      <c r="D9523" s="91" t="s">
        <v>44531</v>
      </c>
      <c r="E9523" s="62" t="s">
        <v>15956</v>
      </c>
      <c r="F9523" s="62" t="s">
        <v>15760</v>
      </c>
    </row>
    <row r="9524" spans="1:6" x14ac:dyDescent="0.15">
      <c r="A9524" s="87" t="s">
        <v>9639</v>
      </c>
      <c r="B9524" s="91" t="s">
        <v>44532</v>
      </c>
      <c r="C9524" s="91" t="s">
        <v>44533</v>
      </c>
      <c r="D9524" s="91" t="s">
        <v>44534</v>
      </c>
      <c r="E9524" s="62" t="s">
        <v>15956</v>
      </c>
      <c r="F9524" s="62" t="s">
        <v>15760</v>
      </c>
    </row>
    <row r="9525" spans="1:6" x14ac:dyDescent="0.15">
      <c r="A9525" s="87" t="s">
        <v>8375</v>
      </c>
      <c r="B9525" s="91" t="s">
        <v>44535</v>
      </c>
      <c r="C9525" s="91" t="s">
        <v>44536</v>
      </c>
      <c r="D9525" s="91" t="s">
        <v>44537</v>
      </c>
      <c r="E9525" s="62" t="s">
        <v>15956</v>
      </c>
      <c r="F9525" s="62" t="s">
        <v>15760</v>
      </c>
    </row>
    <row r="9526" spans="1:6" x14ac:dyDescent="0.15">
      <c r="A9526" s="87" t="s">
        <v>8429</v>
      </c>
      <c r="B9526" s="91" t="s">
        <v>44538</v>
      </c>
      <c r="C9526" s="91" t="s">
        <v>44539</v>
      </c>
      <c r="D9526" s="91" t="s">
        <v>44540</v>
      </c>
      <c r="E9526" s="62" t="s">
        <v>15956</v>
      </c>
      <c r="F9526" s="62" t="s">
        <v>15760</v>
      </c>
    </row>
    <row r="9527" spans="1:6" x14ac:dyDescent="0.15">
      <c r="A9527" s="87" t="s">
        <v>9013</v>
      </c>
      <c r="B9527" s="91" t="s">
        <v>44541</v>
      </c>
      <c r="C9527" s="91" t="s">
        <v>44542</v>
      </c>
      <c r="D9527" s="91" t="s">
        <v>44543</v>
      </c>
      <c r="E9527" s="62" t="s">
        <v>15956</v>
      </c>
      <c r="F9527" s="62" t="s">
        <v>15760</v>
      </c>
    </row>
    <row r="9528" spans="1:6" x14ac:dyDescent="0.15">
      <c r="A9528" s="87" t="s">
        <v>10017</v>
      </c>
      <c r="B9528" s="91" t="s">
        <v>44544</v>
      </c>
      <c r="C9528" s="91" t="s">
        <v>44545</v>
      </c>
      <c r="D9528" s="91" t="s">
        <v>44546</v>
      </c>
      <c r="E9528" s="62" t="s">
        <v>15956</v>
      </c>
      <c r="F9528" s="62" t="s">
        <v>15760</v>
      </c>
    </row>
    <row r="9529" spans="1:6" x14ac:dyDescent="0.15">
      <c r="A9529" s="87" t="s">
        <v>9825</v>
      </c>
      <c r="B9529" s="91" t="s">
        <v>44547</v>
      </c>
      <c r="C9529" s="91" t="s">
        <v>44548</v>
      </c>
      <c r="D9529" s="91" t="s">
        <v>44549</v>
      </c>
      <c r="E9529" s="62" t="s">
        <v>15956</v>
      </c>
      <c r="F9529" s="62" t="s">
        <v>15760</v>
      </c>
    </row>
    <row r="9530" spans="1:6" x14ac:dyDescent="0.15">
      <c r="A9530" s="87" t="s">
        <v>9543</v>
      </c>
      <c r="B9530" s="91" t="s">
        <v>44550</v>
      </c>
      <c r="C9530" s="91" t="s">
        <v>44551</v>
      </c>
      <c r="D9530" s="91" t="s">
        <v>44552</v>
      </c>
      <c r="E9530" s="62" t="s">
        <v>15956</v>
      </c>
      <c r="F9530" s="62" t="s">
        <v>15760</v>
      </c>
    </row>
    <row r="9531" spans="1:6" x14ac:dyDescent="0.15">
      <c r="A9531" s="87" t="s">
        <v>8483</v>
      </c>
      <c r="B9531" s="91" t="s">
        <v>44553</v>
      </c>
      <c r="C9531" s="91" t="s">
        <v>44554</v>
      </c>
      <c r="D9531" s="91" t="s">
        <v>44555</v>
      </c>
      <c r="E9531" s="62" t="s">
        <v>15956</v>
      </c>
      <c r="F9531" s="62" t="s">
        <v>15760</v>
      </c>
    </row>
    <row r="9532" spans="1:6" x14ac:dyDescent="0.15">
      <c r="A9532" s="87" t="s">
        <v>10843</v>
      </c>
      <c r="B9532" s="91" t="s">
        <v>44556</v>
      </c>
      <c r="C9532" s="91" t="s">
        <v>44557</v>
      </c>
      <c r="D9532" s="91" t="s">
        <v>44558</v>
      </c>
      <c r="E9532" s="62" t="s">
        <v>15956</v>
      </c>
      <c r="F9532" s="62" t="s">
        <v>15760</v>
      </c>
    </row>
    <row r="9533" spans="1:6" x14ac:dyDescent="0.15">
      <c r="A9533" s="87" t="s">
        <v>9483</v>
      </c>
      <c r="B9533" s="91" t="s">
        <v>44559</v>
      </c>
      <c r="C9533" s="91" t="s">
        <v>44560</v>
      </c>
      <c r="D9533" s="91" t="s">
        <v>44561</v>
      </c>
      <c r="E9533" s="62" t="s">
        <v>15956</v>
      </c>
      <c r="F9533" s="62" t="s">
        <v>15760</v>
      </c>
    </row>
    <row r="9534" spans="1:6" x14ac:dyDescent="0.15">
      <c r="A9534" s="87" t="s">
        <v>9987</v>
      </c>
      <c r="B9534" s="91" t="s">
        <v>44562</v>
      </c>
      <c r="C9534" s="91" t="s">
        <v>44563</v>
      </c>
      <c r="D9534" s="91" t="s">
        <v>44564</v>
      </c>
      <c r="E9534" s="62" t="s">
        <v>15956</v>
      </c>
      <c r="F9534" s="62" t="s">
        <v>15760</v>
      </c>
    </row>
    <row r="9535" spans="1:6" x14ac:dyDescent="0.15">
      <c r="A9535" s="87" t="s">
        <v>9585</v>
      </c>
      <c r="B9535" s="91" t="s">
        <v>44565</v>
      </c>
      <c r="C9535" s="91" t="s">
        <v>44566</v>
      </c>
      <c r="D9535" s="91" t="s">
        <v>44567</v>
      </c>
      <c r="E9535" s="62" t="s">
        <v>15956</v>
      </c>
      <c r="F9535" s="62" t="s">
        <v>15760</v>
      </c>
    </row>
    <row r="9536" spans="1:6" x14ac:dyDescent="0.15">
      <c r="A9536" s="87" t="s">
        <v>9492</v>
      </c>
      <c r="B9536" s="91" t="s">
        <v>44568</v>
      </c>
      <c r="C9536" s="91" t="s">
        <v>44569</v>
      </c>
      <c r="D9536" s="91" t="s">
        <v>44570</v>
      </c>
      <c r="E9536" s="62" t="s">
        <v>15956</v>
      </c>
      <c r="F9536" s="62" t="s">
        <v>15760</v>
      </c>
    </row>
    <row r="9537" spans="1:6" x14ac:dyDescent="0.15">
      <c r="A9537" s="87" t="s">
        <v>8570</v>
      </c>
      <c r="B9537" s="91" t="s">
        <v>44571</v>
      </c>
      <c r="C9537" s="91" t="s">
        <v>44572</v>
      </c>
      <c r="D9537" s="91" t="s">
        <v>44573</v>
      </c>
      <c r="E9537" s="62" t="s">
        <v>15956</v>
      </c>
      <c r="F9537" s="62" t="s">
        <v>15760</v>
      </c>
    </row>
    <row r="9538" spans="1:6" x14ac:dyDescent="0.15">
      <c r="A9538" s="87" t="s">
        <v>8794</v>
      </c>
      <c r="B9538" s="91" t="s">
        <v>44574</v>
      </c>
      <c r="C9538" s="91" t="s">
        <v>44575</v>
      </c>
      <c r="D9538" s="91" t="s">
        <v>44576</v>
      </c>
      <c r="E9538" s="62" t="s">
        <v>15956</v>
      </c>
      <c r="F9538" s="62" t="s">
        <v>15760</v>
      </c>
    </row>
    <row r="9539" spans="1:6" x14ac:dyDescent="0.15">
      <c r="A9539" s="87" t="s">
        <v>9792</v>
      </c>
      <c r="B9539" s="91" t="s">
        <v>44577</v>
      </c>
      <c r="C9539" s="91" t="s">
        <v>44578</v>
      </c>
      <c r="D9539" s="91" t="s">
        <v>44579</v>
      </c>
      <c r="E9539" s="62" t="s">
        <v>15956</v>
      </c>
      <c r="F9539" s="62" t="s">
        <v>15760</v>
      </c>
    </row>
    <row r="9540" spans="1:6" x14ac:dyDescent="0.15">
      <c r="A9540" s="87" t="s">
        <v>10593</v>
      </c>
      <c r="B9540" s="91" t="s">
        <v>44580</v>
      </c>
      <c r="C9540" s="91" t="s">
        <v>44581</v>
      </c>
      <c r="D9540" s="91" t="s">
        <v>44582</v>
      </c>
      <c r="E9540" s="62" t="s">
        <v>15956</v>
      </c>
      <c r="F9540" s="62" t="s">
        <v>15760</v>
      </c>
    </row>
    <row r="9541" spans="1:6" x14ac:dyDescent="0.15">
      <c r="A9541" s="87" t="s">
        <v>11327</v>
      </c>
      <c r="B9541" s="91" t="s">
        <v>44583</v>
      </c>
      <c r="C9541" s="91" t="s">
        <v>44584</v>
      </c>
      <c r="D9541" s="91" t="s">
        <v>44585</v>
      </c>
      <c r="E9541" s="62" t="s">
        <v>15956</v>
      </c>
      <c r="F9541" s="62" t="s">
        <v>15760</v>
      </c>
    </row>
    <row r="9542" spans="1:6" x14ac:dyDescent="0.15">
      <c r="A9542" s="87" t="s">
        <v>10413</v>
      </c>
      <c r="B9542" s="91" t="s">
        <v>44586</v>
      </c>
      <c r="C9542" s="91" t="s">
        <v>44587</v>
      </c>
      <c r="D9542" s="91" t="s">
        <v>44588</v>
      </c>
      <c r="E9542" s="62" t="s">
        <v>15956</v>
      </c>
      <c r="F9542" s="62" t="s">
        <v>15760</v>
      </c>
    </row>
    <row r="9543" spans="1:6" x14ac:dyDescent="0.15">
      <c r="A9543" s="87" t="s">
        <v>8243</v>
      </c>
      <c r="B9543" s="91" t="s">
        <v>44589</v>
      </c>
      <c r="C9543" s="91" t="s">
        <v>44590</v>
      </c>
      <c r="D9543" s="91" t="s">
        <v>44591</v>
      </c>
      <c r="E9543" s="62" t="s">
        <v>15956</v>
      </c>
      <c r="F9543" s="62" t="s">
        <v>15760</v>
      </c>
    </row>
    <row r="9544" spans="1:6" x14ac:dyDescent="0.15">
      <c r="A9544" s="87" t="s">
        <v>10756</v>
      </c>
      <c r="B9544" s="91" t="s">
        <v>44592</v>
      </c>
      <c r="C9544" s="91" t="s">
        <v>44593</v>
      </c>
      <c r="D9544" s="91" t="s">
        <v>44594</v>
      </c>
      <c r="E9544" s="62" t="s">
        <v>15956</v>
      </c>
      <c r="F9544" s="62" t="s">
        <v>15760</v>
      </c>
    </row>
    <row r="9545" spans="1:6" x14ac:dyDescent="0.15">
      <c r="A9545" s="87" t="s">
        <v>8597</v>
      </c>
      <c r="B9545" s="91" t="s">
        <v>44595</v>
      </c>
      <c r="C9545" s="91" t="s">
        <v>44596</v>
      </c>
      <c r="D9545" s="91" t="s">
        <v>44597</v>
      </c>
      <c r="E9545" s="62" t="s">
        <v>15956</v>
      </c>
      <c r="F9545" s="62" t="s">
        <v>15760</v>
      </c>
    </row>
    <row r="9546" spans="1:6" x14ac:dyDescent="0.15">
      <c r="A9546" s="87" t="s">
        <v>8779</v>
      </c>
      <c r="B9546" s="91" t="s">
        <v>44598</v>
      </c>
      <c r="C9546" s="91" t="s">
        <v>44599</v>
      </c>
      <c r="D9546" s="91" t="s">
        <v>44600</v>
      </c>
      <c r="E9546" s="62" t="s">
        <v>15956</v>
      </c>
      <c r="F9546" s="62" t="s">
        <v>15760</v>
      </c>
    </row>
    <row r="9547" spans="1:6" x14ac:dyDescent="0.15">
      <c r="A9547" s="87" t="s">
        <v>10605</v>
      </c>
      <c r="B9547" s="91" t="s">
        <v>44601</v>
      </c>
      <c r="C9547" s="91" t="s">
        <v>44602</v>
      </c>
      <c r="D9547" s="91" t="s">
        <v>44603</v>
      </c>
      <c r="E9547" s="62" t="s">
        <v>15956</v>
      </c>
      <c r="F9547" s="62" t="s">
        <v>15760</v>
      </c>
    </row>
    <row r="9548" spans="1:6" x14ac:dyDescent="0.15">
      <c r="A9548" s="87" t="s">
        <v>11637</v>
      </c>
      <c r="B9548" s="91" t="s">
        <v>44604</v>
      </c>
      <c r="C9548" s="91" t="s">
        <v>44605</v>
      </c>
      <c r="D9548" s="91" t="s">
        <v>44606</v>
      </c>
      <c r="E9548" s="62" t="s">
        <v>15956</v>
      </c>
      <c r="F9548" s="62" t="s">
        <v>15760</v>
      </c>
    </row>
    <row r="9549" spans="1:6" x14ac:dyDescent="0.15">
      <c r="A9549" s="87" t="s">
        <v>8336</v>
      </c>
      <c r="B9549" s="91" t="s">
        <v>44607</v>
      </c>
      <c r="C9549" s="91" t="s">
        <v>44608</v>
      </c>
      <c r="D9549" s="91" t="s">
        <v>44609</v>
      </c>
      <c r="E9549" s="62" t="s">
        <v>15956</v>
      </c>
      <c r="F9549" s="62" t="s">
        <v>15760</v>
      </c>
    </row>
    <row r="9550" spans="1:6" x14ac:dyDescent="0.15">
      <c r="A9550" s="87" t="s">
        <v>11536</v>
      </c>
      <c r="B9550" s="91" t="s">
        <v>44610</v>
      </c>
      <c r="C9550" s="91" t="s">
        <v>44611</v>
      </c>
      <c r="D9550" s="91" t="s">
        <v>44612</v>
      </c>
      <c r="E9550" s="62" t="s">
        <v>15956</v>
      </c>
      <c r="F9550" s="62" t="s">
        <v>15760</v>
      </c>
    </row>
    <row r="9551" spans="1:6" x14ac:dyDescent="0.15">
      <c r="A9551" s="87" t="s">
        <v>12394</v>
      </c>
      <c r="B9551" s="91" t="s">
        <v>44613</v>
      </c>
      <c r="C9551" s="91" t="s">
        <v>44614</v>
      </c>
      <c r="D9551" s="91" t="s">
        <v>44615</v>
      </c>
      <c r="E9551" s="62" t="s">
        <v>15956</v>
      </c>
      <c r="F9551" s="62" t="s">
        <v>15760</v>
      </c>
    </row>
    <row r="9552" spans="1:6" x14ac:dyDescent="0.15">
      <c r="A9552" s="87" t="s">
        <v>10250</v>
      </c>
      <c r="B9552" s="91" t="s">
        <v>44616</v>
      </c>
      <c r="C9552" s="91" t="s">
        <v>44617</v>
      </c>
      <c r="D9552" s="91" t="s">
        <v>44618</v>
      </c>
      <c r="E9552" s="62" t="s">
        <v>15956</v>
      </c>
      <c r="F9552" s="62" t="s">
        <v>15760</v>
      </c>
    </row>
    <row r="9553" spans="1:6" x14ac:dyDescent="0.15">
      <c r="A9553" s="87" t="s">
        <v>10789</v>
      </c>
      <c r="B9553" s="91" t="s">
        <v>44619</v>
      </c>
      <c r="C9553" s="91" t="s">
        <v>44620</v>
      </c>
      <c r="D9553" s="91" t="s">
        <v>44621</v>
      </c>
      <c r="E9553" s="62" t="s">
        <v>15956</v>
      </c>
      <c r="F9553" s="62" t="s">
        <v>15760</v>
      </c>
    </row>
    <row r="9554" spans="1:6" x14ac:dyDescent="0.15">
      <c r="A9554" s="87" t="s">
        <v>8785</v>
      </c>
      <c r="B9554" s="91" t="s">
        <v>44622</v>
      </c>
      <c r="C9554" s="91" t="s">
        <v>44623</v>
      </c>
      <c r="D9554" s="91" t="s">
        <v>44624</v>
      </c>
      <c r="E9554" s="62" t="s">
        <v>15956</v>
      </c>
      <c r="F9554" s="62" t="s">
        <v>15760</v>
      </c>
    </row>
    <row r="9555" spans="1:6" x14ac:dyDescent="0.15">
      <c r="A9555" s="87" t="s">
        <v>11219</v>
      </c>
      <c r="B9555" s="91" t="s">
        <v>44625</v>
      </c>
      <c r="C9555" s="91" t="s">
        <v>44626</v>
      </c>
      <c r="D9555" s="91" t="s">
        <v>44627</v>
      </c>
      <c r="E9555" s="62" t="s">
        <v>15956</v>
      </c>
      <c r="F9555" s="62" t="s">
        <v>15760</v>
      </c>
    </row>
    <row r="9556" spans="1:6" x14ac:dyDescent="0.15">
      <c r="A9556" s="87" t="s">
        <v>9795</v>
      </c>
      <c r="B9556" s="91" t="s">
        <v>44628</v>
      </c>
      <c r="C9556" s="91" t="s">
        <v>44629</v>
      </c>
      <c r="D9556" s="91" t="s">
        <v>44630</v>
      </c>
      <c r="E9556" s="62" t="s">
        <v>15956</v>
      </c>
      <c r="F9556" s="62" t="s">
        <v>15760</v>
      </c>
    </row>
    <row r="9557" spans="1:6" x14ac:dyDescent="0.15">
      <c r="A9557" s="87" t="s">
        <v>10031</v>
      </c>
      <c r="B9557" s="91" t="s">
        <v>44631</v>
      </c>
      <c r="C9557" s="91" t="s">
        <v>44632</v>
      </c>
      <c r="D9557" s="91" t="s">
        <v>44633</v>
      </c>
      <c r="E9557" s="62" t="s">
        <v>15956</v>
      </c>
      <c r="F9557" s="62" t="s">
        <v>15760</v>
      </c>
    </row>
    <row r="9558" spans="1:6" x14ac:dyDescent="0.15">
      <c r="A9558" s="87" t="s">
        <v>9672</v>
      </c>
      <c r="B9558" s="91" t="s">
        <v>44634</v>
      </c>
      <c r="C9558" s="91" t="s">
        <v>44635</v>
      </c>
      <c r="D9558" s="91" t="s">
        <v>44636</v>
      </c>
      <c r="E9558" s="62" t="s">
        <v>15956</v>
      </c>
      <c r="F9558" s="62" t="s">
        <v>15760</v>
      </c>
    </row>
    <row r="9559" spans="1:6" x14ac:dyDescent="0.15">
      <c r="A9559" s="87" t="s">
        <v>11566</v>
      </c>
      <c r="B9559" s="91" t="s">
        <v>44637</v>
      </c>
      <c r="C9559" s="91" t="s">
        <v>44638</v>
      </c>
      <c r="D9559" s="91" t="s">
        <v>44639</v>
      </c>
      <c r="E9559" s="62" t="s">
        <v>15956</v>
      </c>
      <c r="F9559" s="62" t="s">
        <v>15760</v>
      </c>
    </row>
    <row r="9560" spans="1:6" x14ac:dyDescent="0.15">
      <c r="A9560" s="87" t="s">
        <v>11829</v>
      </c>
      <c r="B9560" s="91" t="s">
        <v>44640</v>
      </c>
      <c r="C9560" s="91" t="s">
        <v>44641</v>
      </c>
      <c r="D9560" s="91" t="s">
        <v>44642</v>
      </c>
      <c r="E9560" s="62" t="s">
        <v>15956</v>
      </c>
      <c r="F9560" s="62" t="s">
        <v>15760</v>
      </c>
    </row>
    <row r="9561" spans="1:6" x14ac:dyDescent="0.15">
      <c r="A9561" s="87" t="s">
        <v>11303</v>
      </c>
      <c r="B9561" s="91" t="s">
        <v>44643</v>
      </c>
      <c r="C9561" s="91" t="s">
        <v>44644</v>
      </c>
      <c r="D9561" s="91" t="s">
        <v>44645</v>
      </c>
      <c r="E9561" s="62" t="s">
        <v>15956</v>
      </c>
      <c r="F9561" s="62" t="s">
        <v>15760</v>
      </c>
    </row>
    <row r="9562" spans="1:6" x14ac:dyDescent="0.15">
      <c r="A9562" s="87" t="s">
        <v>11246</v>
      </c>
      <c r="B9562" s="91" t="s">
        <v>44646</v>
      </c>
      <c r="C9562" s="91" t="s">
        <v>44647</v>
      </c>
      <c r="D9562" s="91" t="s">
        <v>44648</v>
      </c>
      <c r="E9562" s="62" t="s">
        <v>15956</v>
      </c>
      <c r="F9562" s="62" t="s">
        <v>15760</v>
      </c>
    </row>
    <row r="9563" spans="1:6" x14ac:dyDescent="0.15">
      <c r="A9563" s="87" t="s">
        <v>10238</v>
      </c>
      <c r="B9563" s="91" t="s">
        <v>44649</v>
      </c>
      <c r="C9563" s="91" t="s">
        <v>44650</v>
      </c>
      <c r="D9563" s="91" t="s">
        <v>44651</v>
      </c>
      <c r="E9563" s="62" t="s">
        <v>15956</v>
      </c>
      <c r="F9563" s="62" t="s">
        <v>15760</v>
      </c>
    </row>
    <row r="9564" spans="1:6" x14ac:dyDescent="0.15">
      <c r="A9564" s="87" t="s">
        <v>11775</v>
      </c>
      <c r="B9564" s="91" t="s">
        <v>44652</v>
      </c>
      <c r="C9564" s="91" t="s">
        <v>44653</v>
      </c>
      <c r="D9564" s="91" t="s">
        <v>44654</v>
      </c>
      <c r="E9564" s="62" t="s">
        <v>15956</v>
      </c>
      <c r="F9564" s="62" t="s">
        <v>15760</v>
      </c>
    </row>
    <row r="9565" spans="1:6" x14ac:dyDescent="0.15">
      <c r="A9565" s="87" t="s">
        <v>11312</v>
      </c>
      <c r="B9565" s="91" t="s">
        <v>44655</v>
      </c>
      <c r="C9565" s="91" t="s">
        <v>44656</v>
      </c>
      <c r="D9565" s="91" t="s">
        <v>44657</v>
      </c>
      <c r="E9565" s="62" t="s">
        <v>15956</v>
      </c>
      <c r="F9565" s="62" t="s">
        <v>15760</v>
      </c>
    </row>
    <row r="9566" spans="1:6" x14ac:dyDescent="0.15">
      <c r="A9566" s="87" t="s">
        <v>10599</v>
      </c>
      <c r="B9566" s="91" t="s">
        <v>44658</v>
      </c>
      <c r="C9566" s="91" t="s">
        <v>44659</v>
      </c>
      <c r="D9566" s="91" t="s">
        <v>44660</v>
      </c>
      <c r="E9566" s="62" t="s">
        <v>15956</v>
      </c>
      <c r="F9566" s="62" t="s">
        <v>15760</v>
      </c>
    </row>
    <row r="9567" spans="1:6" x14ac:dyDescent="0.15">
      <c r="A9567" s="87" t="s">
        <v>11479</v>
      </c>
      <c r="B9567" s="91" t="s">
        <v>44661</v>
      </c>
      <c r="C9567" s="91" t="s">
        <v>44662</v>
      </c>
      <c r="D9567" s="91" t="s">
        <v>44663</v>
      </c>
      <c r="E9567" s="62" t="s">
        <v>15956</v>
      </c>
      <c r="F9567" s="62" t="s">
        <v>15760</v>
      </c>
    </row>
    <row r="9568" spans="1:6" x14ac:dyDescent="0.15">
      <c r="A9568" s="87" t="s">
        <v>8752</v>
      </c>
      <c r="B9568" s="91" t="s">
        <v>44664</v>
      </c>
      <c r="C9568" s="91" t="s">
        <v>44665</v>
      </c>
      <c r="D9568" s="91" t="s">
        <v>44666</v>
      </c>
      <c r="E9568" s="62" t="s">
        <v>15956</v>
      </c>
      <c r="F9568" s="62" t="s">
        <v>15760</v>
      </c>
    </row>
    <row r="9569" spans="1:6" x14ac:dyDescent="0.15">
      <c r="A9569" s="87" t="s">
        <v>12163</v>
      </c>
      <c r="B9569" s="91" t="s">
        <v>44667</v>
      </c>
      <c r="C9569" s="91" t="s">
        <v>44668</v>
      </c>
      <c r="D9569" s="91" t="s">
        <v>44669</v>
      </c>
      <c r="E9569" s="62" t="s">
        <v>15956</v>
      </c>
      <c r="F9569" s="62" t="s">
        <v>15760</v>
      </c>
    </row>
    <row r="9570" spans="1:6" x14ac:dyDescent="0.15">
      <c r="A9570" s="87" t="s">
        <v>9627</v>
      </c>
      <c r="B9570" s="91" t="s">
        <v>44670</v>
      </c>
      <c r="C9570" s="91" t="s">
        <v>44671</v>
      </c>
      <c r="D9570" s="91" t="s">
        <v>44672</v>
      </c>
      <c r="E9570" s="62" t="s">
        <v>15956</v>
      </c>
      <c r="F9570" s="62" t="s">
        <v>15760</v>
      </c>
    </row>
    <row r="9571" spans="1:6" x14ac:dyDescent="0.15">
      <c r="A9571" s="87" t="s">
        <v>10608</v>
      </c>
      <c r="B9571" s="91" t="s">
        <v>44673</v>
      </c>
      <c r="C9571" s="91" t="s">
        <v>44674</v>
      </c>
      <c r="D9571" s="91" t="s">
        <v>44675</v>
      </c>
      <c r="E9571" s="62" t="s">
        <v>15956</v>
      </c>
      <c r="F9571" s="62" t="s">
        <v>15760</v>
      </c>
    </row>
    <row r="9572" spans="1:6" x14ac:dyDescent="0.15">
      <c r="A9572" s="87" t="s">
        <v>9082</v>
      </c>
      <c r="B9572" s="91" t="s">
        <v>44676</v>
      </c>
      <c r="C9572" s="91" t="s">
        <v>44677</v>
      </c>
      <c r="D9572" s="91" t="s">
        <v>44678</v>
      </c>
      <c r="E9572" s="62" t="s">
        <v>15956</v>
      </c>
      <c r="F9572" s="62" t="s">
        <v>15760</v>
      </c>
    </row>
    <row r="9573" spans="1:6" x14ac:dyDescent="0.15">
      <c r="A9573" s="87" t="s">
        <v>9567</v>
      </c>
      <c r="B9573" s="91" t="s">
        <v>44679</v>
      </c>
      <c r="C9573" s="91" t="s">
        <v>44680</v>
      </c>
      <c r="D9573" s="91" t="s">
        <v>44681</v>
      </c>
      <c r="E9573" s="62" t="s">
        <v>15956</v>
      </c>
      <c r="F9573" s="62" t="s">
        <v>15760</v>
      </c>
    </row>
    <row r="9574" spans="1:6" x14ac:dyDescent="0.15">
      <c r="A9574" s="87" t="s">
        <v>11491</v>
      </c>
      <c r="B9574" s="91" t="s">
        <v>44682</v>
      </c>
      <c r="C9574" s="91" t="s">
        <v>44683</v>
      </c>
      <c r="D9574" s="91" t="s">
        <v>44684</v>
      </c>
      <c r="E9574" s="62" t="s">
        <v>15956</v>
      </c>
      <c r="F9574" s="62" t="s">
        <v>15760</v>
      </c>
    </row>
    <row r="9575" spans="1:6" x14ac:dyDescent="0.15">
      <c r="A9575" s="87" t="s">
        <v>12304</v>
      </c>
      <c r="B9575" s="91" t="s">
        <v>44685</v>
      </c>
      <c r="C9575" s="91" t="s">
        <v>44686</v>
      </c>
      <c r="D9575" s="91" t="s">
        <v>44687</v>
      </c>
      <c r="E9575" s="62" t="s">
        <v>15956</v>
      </c>
      <c r="F9575" s="62" t="s">
        <v>15760</v>
      </c>
    </row>
    <row r="9576" spans="1:6" x14ac:dyDescent="0.15">
      <c r="A9576" s="87" t="s">
        <v>11192</v>
      </c>
      <c r="B9576" s="91" t="s">
        <v>44688</v>
      </c>
      <c r="C9576" s="91" t="s">
        <v>44689</v>
      </c>
      <c r="D9576" s="91" t="s">
        <v>44690</v>
      </c>
      <c r="E9576" s="62" t="s">
        <v>15956</v>
      </c>
      <c r="F9576" s="62" t="s">
        <v>15760</v>
      </c>
    </row>
    <row r="9577" spans="1:6" x14ac:dyDescent="0.15">
      <c r="A9577" s="87" t="s">
        <v>9558</v>
      </c>
      <c r="B9577" s="91" t="s">
        <v>44691</v>
      </c>
      <c r="C9577" s="91" t="s">
        <v>44692</v>
      </c>
      <c r="D9577" s="91" t="s">
        <v>44693</v>
      </c>
      <c r="E9577" s="62" t="s">
        <v>15956</v>
      </c>
      <c r="F9577" s="62" t="s">
        <v>15760</v>
      </c>
    </row>
    <row r="9578" spans="1:6" x14ac:dyDescent="0.15">
      <c r="A9578" s="87" t="s">
        <v>9930</v>
      </c>
      <c r="B9578" s="91" t="s">
        <v>44694</v>
      </c>
      <c r="C9578" s="91" t="s">
        <v>44695</v>
      </c>
      <c r="D9578" s="91" t="s">
        <v>44696</v>
      </c>
      <c r="E9578" s="62" t="s">
        <v>15956</v>
      </c>
      <c r="F9578" s="62" t="s">
        <v>15760</v>
      </c>
    </row>
    <row r="9579" spans="1:6" x14ac:dyDescent="0.15">
      <c r="A9579" s="87" t="s">
        <v>8393</v>
      </c>
      <c r="B9579" s="91" t="s">
        <v>44697</v>
      </c>
      <c r="C9579" s="91" t="s">
        <v>44698</v>
      </c>
      <c r="D9579" s="91" t="s">
        <v>44699</v>
      </c>
      <c r="E9579" s="62" t="s">
        <v>15956</v>
      </c>
      <c r="F9579" s="62" t="s">
        <v>15760</v>
      </c>
    </row>
    <row r="9580" spans="1:6" x14ac:dyDescent="0.15">
      <c r="A9580" s="87" t="s">
        <v>9855</v>
      </c>
      <c r="B9580" s="91" t="s">
        <v>44700</v>
      </c>
      <c r="C9580" s="91" t="s">
        <v>44701</v>
      </c>
      <c r="D9580" s="91" t="s">
        <v>44702</v>
      </c>
      <c r="E9580" s="62" t="s">
        <v>15956</v>
      </c>
      <c r="F9580" s="62" t="s">
        <v>15760</v>
      </c>
    </row>
    <row r="9581" spans="1:6" x14ac:dyDescent="0.15">
      <c r="A9581" s="87" t="s">
        <v>10714</v>
      </c>
      <c r="B9581" s="91" t="s">
        <v>44703</v>
      </c>
      <c r="C9581" s="91" t="s">
        <v>44704</v>
      </c>
      <c r="D9581" s="91" t="s">
        <v>44705</v>
      </c>
      <c r="E9581" s="62" t="s">
        <v>15956</v>
      </c>
      <c r="F9581" s="62" t="s">
        <v>15760</v>
      </c>
    </row>
    <row r="9582" spans="1:6" x14ac:dyDescent="0.15">
      <c r="A9582" s="87" t="s">
        <v>10948</v>
      </c>
      <c r="B9582" s="91" t="s">
        <v>44706</v>
      </c>
      <c r="C9582" s="91" t="s">
        <v>44707</v>
      </c>
      <c r="D9582" s="91" t="s">
        <v>44708</v>
      </c>
      <c r="E9582" s="62" t="s">
        <v>15956</v>
      </c>
      <c r="F9582" s="62" t="s">
        <v>15760</v>
      </c>
    </row>
    <row r="9583" spans="1:6" x14ac:dyDescent="0.15">
      <c r="A9583" s="87" t="s">
        <v>8555</v>
      </c>
      <c r="B9583" s="91" t="s">
        <v>44709</v>
      </c>
      <c r="C9583" s="91" t="s">
        <v>44710</v>
      </c>
      <c r="D9583" s="91" t="s">
        <v>44711</v>
      </c>
      <c r="E9583" s="62" t="s">
        <v>15956</v>
      </c>
      <c r="F9583" s="62" t="s">
        <v>15760</v>
      </c>
    </row>
    <row r="9584" spans="1:6" x14ac:dyDescent="0.15">
      <c r="A9584" s="87" t="s">
        <v>11020</v>
      </c>
      <c r="B9584" s="91" t="s">
        <v>44712</v>
      </c>
      <c r="C9584" s="91" t="s">
        <v>44713</v>
      </c>
      <c r="D9584" s="91" t="s">
        <v>44714</v>
      </c>
      <c r="E9584" s="62" t="s">
        <v>15956</v>
      </c>
      <c r="F9584" s="62" t="s">
        <v>15760</v>
      </c>
    </row>
    <row r="9585" spans="1:6" x14ac:dyDescent="0.15">
      <c r="A9585" s="87" t="s">
        <v>11610</v>
      </c>
      <c r="B9585" s="91" t="s">
        <v>44715</v>
      </c>
      <c r="C9585" s="91" t="s">
        <v>44716</v>
      </c>
      <c r="D9585" s="91" t="s">
        <v>44717</v>
      </c>
      <c r="E9585" s="62" t="s">
        <v>15956</v>
      </c>
      <c r="F9585" s="62" t="s">
        <v>15760</v>
      </c>
    </row>
    <row r="9586" spans="1:6" x14ac:dyDescent="0.15">
      <c r="A9586" s="87" t="s">
        <v>9810</v>
      </c>
      <c r="B9586" s="91" t="s">
        <v>44718</v>
      </c>
      <c r="C9586" s="91" t="s">
        <v>44719</v>
      </c>
      <c r="D9586" s="91" t="s">
        <v>44720</v>
      </c>
      <c r="E9586" s="62" t="s">
        <v>15956</v>
      </c>
      <c r="F9586" s="62" t="s">
        <v>15760</v>
      </c>
    </row>
    <row r="9587" spans="1:6" x14ac:dyDescent="0.15">
      <c r="A9587" s="87" t="s">
        <v>9729</v>
      </c>
      <c r="B9587" s="91" t="s">
        <v>44721</v>
      </c>
      <c r="C9587" s="91" t="s">
        <v>44722</v>
      </c>
      <c r="D9587" s="91" t="s">
        <v>44723</v>
      </c>
      <c r="E9587" s="62" t="s">
        <v>15956</v>
      </c>
      <c r="F9587" s="62" t="s">
        <v>15760</v>
      </c>
    </row>
    <row r="9588" spans="1:6" x14ac:dyDescent="0.15">
      <c r="A9588" s="87" t="s">
        <v>8459</v>
      </c>
      <c r="B9588" s="91" t="s">
        <v>44724</v>
      </c>
      <c r="C9588" s="91" t="s">
        <v>44725</v>
      </c>
      <c r="D9588" s="91" t="s">
        <v>44726</v>
      </c>
      <c r="E9588" s="62" t="s">
        <v>15956</v>
      </c>
      <c r="F9588" s="62" t="s">
        <v>15760</v>
      </c>
    </row>
    <row r="9589" spans="1:6" x14ac:dyDescent="0.15">
      <c r="A9589" s="87" t="s">
        <v>12208</v>
      </c>
      <c r="B9589" s="91" t="s">
        <v>44727</v>
      </c>
      <c r="C9589" s="91" t="s">
        <v>44728</v>
      </c>
      <c r="D9589" s="91" t="s">
        <v>44729</v>
      </c>
      <c r="E9589" s="62" t="s">
        <v>15956</v>
      </c>
      <c r="F9589" s="62" t="s">
        <v>15760</v>
      </c>
    </row>
    <row r="9590" spans="1:6" x14ac:dyDescent="0.15">
      <c r="A9590" s="87" t="s">
        <v>11694</v>
      </c>
      <c r="B9590" s="91" t="s">
        <v>44730</v>
      </c>
      <c r="C9590" s="91" t="s">
        <v>44731</v>
      </c>
      <c r="D9590" s="91" t="s">
        <v>44732</v>
      </c>
      <c r="E9590" s="62" t="s">
        <v>15956</v>
      </c>
      <c r="F9590" s="62" t="s">
        <v>15760</v>
      </c>
    </row>
    <row r="9591" spans="1:6" x14ac:dyDescent="0.15">
      <c r="A9591" s="87" t="s">
        <v>9621</v>
      </c>
      <c r="B9591" s="91" t="s">
        <v>44733</v>
      </c>
      <c r="C9591" s="91" t="s">
        <v>44734</v>
      </c>
      <c r="D9591" s="91" t="s">
        <v>44735</v>
      </c>
      <c r="E9591" s="62" t="s">
        <v>15956</v>
      </c>
      <c r="F9591" s="62" t="s">
        <v>15760</v>
      </c>
    </row>
    <row r="9592" spans="1:6" x14ac:dyDescent="0.15">
      <c r="A9592" s="87" t="s">
        <v>11604</v>
      </c>
      <c r="B9592" s="91" t="s">
        <v>44736</v>
      </c>
      <c r="C9592" s="91" t="s">
        <v>44737</v>
      </c>
      <c r="D9592" s="91" t="s">
        <v>44738</v>
      </c>
      <c r="E9592" s="62" t="s">
        <v>15956</v>
      </c>
      <c r="F9592" s="62" t="s">
        <v>15760</v>
      </c>
    </row>
    <row r="9593" spans="1:6" x14ac:dyDescent="0.15">
      <c r="A9593" s="87" t="s">
        <v>8908</v>
      </c>
      <c r="B9593" s="91" t="s">
        <v>44739</v>
      </c>
      <c r="C9593" s="91" t="s">
        <v>44740</v>
      </c>
      <c r="D9593" s="91" t="s">
        <v>44741</v>
      </c>
      <c r="E9593" s="62" t="s">
        <v>15956</v>
      </c>
      <c r="F9593" s="62" t="s">
        <v>15760</v>
      </c>
    </row>
    <row r="9594" spans="1:6" x14ac:dyDescent="0.15">
      <c r="A9594" s="87" t="s">
        <v>11132</v>
      </c>
      <c r="B9594" s="91" t="s">
        <v>44742</v>
      </c>
      <c r="C9594" s="91" t="s">
        <v>44743</v>
      </c>
      <c r="D9594" s="91" t="s">
        <v>44744</v>
      </c>
      <c r="E9594" s="62" t="s">
        <v>15956</v>
      </c>
      <c r="F9594" s="62" t="s">
        <v>15760</v>
      </c>
    </row>
    <row r="9595" spans="1:6" x14ac:dyDescent="0.15">
      <c r="A9595" s="87" t="s">
        <v>9097</v>
      </c>
      <c r="B9595" s="91" t="s">
        <v>44745</v>
      </c>
      <c r="C9595" s="91" t="s">
        <v>44746</v>
      </c>
      <c r="D9595" s="91" t="s">
        <v>44747</v>
      </c>
      <c r="E9595" s="62" t="s">
        <v>15956</v>
      </c>
      <c r="F9595" s="62" t="s">
        <v>15760</v>
      </c>
    </row>
    <row r="9596" spans="1:6" x14ac:dyDescent="0.15">
      <c r="A9596" s="87" t="s">
        <v>10682</v>
      </c>
      <c r="B9596" s="91" t="s">
        <v>44748</v>
      </c>
      <c r="C9596" s="91" t="s">
        <v>44749</v>
      </c>
      <c r="D9596" s="91" t="s">
        <v>44750</v>
      </c>
      <c r="E9596" s="62" t="s">
        <v>15956</v>
      </c>
      <c r="F9596" s="62" t="s">
        <v>15760</v>
      </c>
    </row>
    <row r="9597" spans="1:6" x14ac:dyDescent="0.15">
      <c r="A9597" s="87" t="s">
        <v>11011</v>
      </c>
      <c r="B9597" s="91" t="s">
        <v>44751</v>
      </c>
      <c r="C9597" s="91" t="s">
        <v>44752</v>
      </c>
      <c r="D9597" s="91" t="s">
        <v>44753</v>
      </c>
      <c r="E9597" s="62" t="s">
        <v>15956</v>
      </c>
      <c r="F9597" s="62" t="s">
        <v>15760</v>
      </c>
    </row>
    <row r="9598" spans="1:6" x14ac:dyDescent="0.15">
      <c r="A9598" s="87" t="s">
        <v>11766</v>
      </c>
      <c r="B9598" s="91" t="s">
        <v>44754</v>
      </c>
      <c r="C9598" s="91" t="s">
        <v>44755</v>
      </c>
      <c r="D9598" s="91" t="s">
        <v>44756</v>
      </c>
      <c r="E9598" s="62" t="s">
        <v>15956</v>
      </c>
      <c r="F9598" s="62" t="s">
        <v>15760</v>
      </c>
    </row>
    <row r="9599" spans="1:6" x14ac:dyDescent="0.15">
      <c r="A9599" s="87" t="s">
        <v>11056</v>
      </c>
      <c r="B9599" s="91" t="s">
        <v>44757</v>
      </c>
      <c r="C9599" s="91" t="s">
        <v>44758</v>
      </c>
      <c r="D9599" s="91" t="s">
        <v>44759</v>
      </c>
      <c r="E9599" s="62" t="s">
        <v>15956</v>
      </c>
      <c r="F9599" s="62" t="s">
        <v>15760</v>
      </c>
    </row>
    <row r="9600" spans="1:6" x14ac:dyDescent="0.15">
      <c r="A9600" s="87" t="s">
        <v>11335</v>
      </c>
      <c r="B9600" s="91" t="s">
        <v>44760</v>
      </c>
      <c r="C9600" s="91" t="s">
        <v>44761</v>
      </c>
      <c r="D9600" s="91" t="s">
        <v>44762</v>
      </c>
      <c r="E9600" s="62" t="s">
        <v>15956</v>
      </c>
      <c r="F9600" s="62" t="s">
        <v>15760</v>
      </c>
    </row>
    <row r="9601" spans="1:6" x14ac:dyDescent="0.15">
      <c r="A9601" s="87" t="s">
        <v>9516</v>
      </c>
      <c r="B9601" s="91" t="s">
        <v>44763</v>
      </c>
      <c r="C9601" s="91" t="s">
        <v>44764</v>
      </c>
      <c r="D9601" s="91" t="s">
        <v>44765</v>
      </c>
      <c r="E9601" s="62" t="s">
        <v>15956</v>
      </c>
      <c r="F9601" s="62" t="s">
        <v>15760</v>
      </c>
    </row>
    <row r="9602" spans="1:6" x14ac:dyDescent="0.15">
      <c r="A9602" s="87" t="s">
        <v>10464</v>
      </c>
      <c r="B9602" s="91" t="s">
        <v>44766</v>
      </c>
      <c r="C9602" s="91" t="s">
        <v>44767</v>
      </c>
      <c r="D9602" s="91" t="s">
        <v>44768</v>
      </c>
      <c r="E9602" s="62" t="s">
        <v>15956</v>
      </c>
      <c r="F9602" s="62" t="s">
        <v>15760</v>
      </c>
    </row>
    <row r="9603" spans="1:6" x14ac:dyDescent="0.15">
      <c r="A9603" s="87" t="s">
        <v>8258</v>
      </c>
      <c r="B9603" s="91" t="s">
        <v>44769</v>
      </c>
      <c r="C9603" s="91" t="s">
        <v>44770</v>
      </c>
      <c r="D9603" s="91" t="s">
        <v>44771</v>
      </c>
      <c r="E9603" s="62" t="s">
        <v>15956</v>
      </c>
      <c r="F9603" s="62" t="s">
        <v>15760</v>
      </c>
    </row>
    <row r="9604" spans="1:6" x14ac:dyDescent="0.15">
      <c r="A9604" s="87" t="s">
        <v>8423</v>
      </c>
      <c r="B9604" s="91" t="s">
        <v>44772</v>
      </c>
      <c r="C9604" s="91" t="s">
        <v>44773</v>
      </c>
      <c r="D9604" s="91" t="s">
        <v>44774</v>
      </c>
      <c r="E9604" s="62" t="s">
        <v>15956</v>
      </c>
      <c r="F9604" s="62" t="s">
        <v>15760</v>
      </c>
    </row>
    <row r="9605" spans="1:6" x14ac:dyDescent="0.15">
      <c r="A9605" s="87" t="s">
        <v>10055</v>
      </c>
      <c r="B9605" s="91" t="s">
        <v>44775</v>
      </c>
      <c r="C9605" s="91" t="s">
        <v>44776</v>
      </c>
      <c r="D9605" s="91" t="s">
        <v>44777</v>
      </c>
      <c r="E9605" s="62" t="s">
        <v>15956</v>
      </c>
      <c r="F9605" s="62" t="s">
        <v>15760</v>
      </c>
    </row>
    <row r="9606" spans="1:6" x14ac:dyDescent="0.15">
      <c r="A9606" s="87" t="s">
        <v>8234</v>
      </c>
      <c r="B9606" s="91" t="s">
        <v>44778</v>
      </c>
      <c r="C9606" s="91" t="s">
        <v>44779</v>
      </c>
      <c r="D9606" s="91" t="s">
        <v>44780</v>
      </c>
      <c r="E9606" s="62" t="s">
        <v>15956</v>
      </c>
      <c r="F9606" s="62" t="s">
        <v>15760</v>
      </c>
    </row>
    <row r="9607" spans="1:6" x14ac:dyDescent="0.15">
      <c r="A9607" s="87" t="s">
        <v>11201</v>
      </c>
      <c r="B9607" s="91" t="s">
        <v>44781</v>
      </c>
      <c r="C9607" s="91" t="s">
        <v>44782</v>
      </c>
      <c r="D9607" s="91" t="s">
        <v>44783</v>
      </c>
      <c r="E9607" s="62" t="s">
        <v>15956</v>
      </c>
      <c r="F9607" s="62" t="s">
        <v>15760</v>
      </c>
    </row>
    <row r="9608" spans="1:6" x14ac:dyDescent="0.15">
      <c r="A9608" s="87" t="s">
        <v>10855</v>
      </c>
      <c r="B9608" s="91" t="s">
        <v>44784</v>
      </c>
      <c r="C9608" s="91" t="s">
        <v>44785</v>
      </c>
      <c r="D9608" s="91" t="s">
        <v>44786</v>
      </c>
      <c r="E9608" s="62" t="s">
        <v>15956</v>
      </c>
      <c r="F9608" s="62" t="s">
        <v>15760</v>
      </c>
    </row>
    <row r="9609" spans="1:6" x14ac:dyDescent="0.15">
      <c r="A9609" s="87" t="s">
        <v>11368</v>
      </c>
      <c r="B9609" s="91" t="s">
        <v>44787</v>
      </c>
      <c r="C9609" s="91" t="s">
        <v>44788</v>
      </c>
      <c r="D9609" s="91" t="s">
        <v>44789</v>
      </c>
      <c r="E9609" s="62" t="s">
        <v>15956</v>
      </c>
      <c r="F9609" s="62" t="s">
        <v>15760</v>
      </c>
    </row>
    <row r="9610" spans="1:6" x14ac:dyDescent="0.15">
      <c r="A9610" s="87" t="s">
        <v>9831</v>
      </c>
      <c r="B9610" s="91" t="s">
        <v>44790</v>
      </c>
      <c r="C9610" s="91" t="s">
        <v>44791</v>
      </c>
      <c r="D9610" s="91" t="s">
        <v>44792</v>
      </c>
      <c r="E9610" s="62" t="s">
        <v>15956</v>
      </c>
      <c r="F9610" s="62" t="s">
        <v>15760</v>
      </c>
    </row>
    <row r="9611" spans="1:6" x14ac:dyDescent="0.15">
      <c r="A9611" s="87" t="s">
        <v>8836</v>
      </c>
      <c r="B9611" s="91" t="s">
        <v>44793</v>
      </c>
      <c r="C9611" s="91" t="s">
        <v>44794</v>
      </c>
      <c r="D9611" s="91" t="s">
        <v>44795</v>
      </c>
      <c r="E9611" s="62" t="s">
        <v>15956</v>
      </c>
      <c r="F9611" s="62" t="s">
        <v>15760</v>
      </c>
    </row>
    <row r="9612" spans="1:6" x14ac:dyDescent="0.15">
      <c r="A9612" s="87" t="s">
        <v>9489</v>
      </c>
      <c r="B9612" s="91" t="s">
        <v>44796</v>
      </c>
      <c r="C9612" s="91" t="s">
        <v>44797</v>
      </c>
      <c r="D9612" s="91" t="s">
        <v>44798</v>
      </c>
      <c r="E9612" s="62" t="s">
        <v>15956</v>
      </c>
      <c r="F9612" s="62" t="s">
        <v>15760</v>
      </c>
    </row>
    <row r="9613" spans="1:6" x14ac:dyDescent="0.15">
      <c r="A9613" s="87" t="s">
        <v>10217</v>
      </c>
      <c r="B9613" s="91" t="s">
        <v>44799</v>
      </c>
      <c r="C9613" s="91" t="s">
        <v>44800</v>
      </c>
      <c r="D9613" s="91" t="s">
        <v>44801</v>
      </c>
      <c r="E9613" s="62" t="s">
        <v>15956</v>
      </c>
      <c r="F9613" s="62" t="s">
        <v>15760</v>
      </c>
    </row>
    <row r="9614" spans="1:6" x14ac:dyDescent="0.15">
      <c r="A9614" s="87" t="s">
        <v>8480</v>
      </c>
      <c r="B9614" s="91" t="s">
        <v>44802</v>
      </c>
      <c r="C9614" s="91" t="s">
        <v>44803</v>
      </c>
      <c r="D9614" s="91" t="s">
        <v>44804</v>
      </c>
      <c r="E9614" s="62" t="s">
        <v>15956</v>
      </c>
      <c r="F9614" s="62" t="s">
        <v>15760</v>
      </c>
    </row>
    <row r="9615" spans="1:6" x14ac:dyDescent="0.15">
      <c r="A9615" s="87" t="s">
        <v>9738</v>
      </c>
      <c r="B9615" s="91" t="s">
        <v>44805</v>
      </c>
      <c r="C9615" s="91" t="s">
        <v>44806</v>
      </c>
      <c r="D9615" s="91" t="s">
        <v>44807</v>
      </c>
      <c r="E9615" s="62" t="s">
        <v>15956</v>
      </c>
      <c r="F9615" s="62" t="s">
        <v>15760</v>
      </c>
    </row>
    <row r="9616" spans="1:6" x14ac:dyDescent="0.15">
      <c r="A9616" s="87" t="s">
        <v>10384</v>
      </c>
      <c r="B9616" s="91" t="s">
        <v>44808</v>
      </c>
      <c r="C9616" s="91" t="s">
        <v>44809</v>
      </c>
      <c r="D9616" s="91" t="s">
        <v>44810</v>
      </c>
      <c r="E9616" s="62" t="s">
        <v>15956</v>
      </c>
      <c r="F9616" s="62" t="s">
        <v>15760</v>
      </c>
    </row>
    <row r="9617" spans="1:6" x14ac:dyDescent="0.15">
      <c r="A9617" s="87" t="s">
        <v>11035</v>
      </c>
      <c r="B9617" s="91" t="s">
        <v>44811</v>
      </c>
      <c r="C9617" s="91" t="s">
        <v>44812</v>
      </c>
      <c r="D9617" s="91" t="s">
        <v>44813</v>
      </c>
      <c r="E9617" s="62" t="s">
        <v>15956</v>
      </c>
      <c r="F9617" s="62" t="s">
        <v>15760</v>
      </c>
    </row>
    <row r="9618" spans="1:6" x14ac:dyDescent="0.15">
      <c r="A9618" s="87" t="s">
        <v>11901</v>
      </c>
      <c r="B9618" s="91" t="s">
        <v>44814</v>
      </c>
      <c r="C9618" s="91" t="s">
        <v>44815</v>
      </c>
      <c r="D9618" s="91" t="s">
        <v>44816</v>
      </c>
      <c r="E9618" s="62" t="s">
        <v>15956</v>
      </c>
      <c r="F9618" s="62" t="s">
        <v>15760</v>
      </c>
    </row>
    <row r="9619" spans="1:6" x14ac:dyDescent="0.15">
      <c r="A9619" s="87" t="s">
        <v>11324</v>
      </c>
      <c r="B9619" s="91" t="s">
        <v>44817</v>
      </c>
      <c r="C9619" s="91" t="s">
        <v>44818</v>
      </c>
      <c r="D9619" s="91" t="s">
        <v>44819</v>
      </c>
      <c r="E9619" s="62" t="s">
        <v>15956</v>
      </c>
      <c r="F9619" s="62" t="s">
        <v>15760</v>
      </c>
    </row>
    <row r="9620" spans="1:6" x14ac:dyDescent="0.15">
      <c r="A9620" s="87" t="s">
        <v>10852</v>
      </c>
      <c r="B9620" s="91" t="s">
        <v>44820</v>
      </c>
      <c r="C9620" s="91" t="s">
        <v>44821</v>
      </c>
      <c r="D9620" s="91" t="s">
        <v>44822</v>
      </c>
      <c r="E9620" s="62" t="s">
        <v>15956</v>
      </c>
      <c r="F9620" s="62" t="s">
        <v>15760</v>
      </c>
    </row>
    <row r="9621" spans="1:6" x14ac:dyDescent="0.15">
      <c r="A9621" s="87" t="s">
        <v>10097</v>
      </c>
      <c r="B9621" s="91" t="s">
        <v>44823</v>
      </c>
      <c r="C9621" s="91" t="s">
        <v>44824</v>
      </c>
      <c r="D9621" s="91" t="s">
        <v>44825</v>
      </c>
      <c r="E9621" s="62" t="s">
        <v>15956</v>
      </c>
      <c r="F9621" s="62" t="s">
        <v>15760</v>
      </c>
    </row>
    <row r="9622" spans="1:6" x14ac:dyDescent="0.15">
      <c r="A9622" s="87" t="s">
        <v>11676</v>
      </c>
      <c r="B9622" s="91" t="s">
        <v>44826</v>
      </c>
      <c r="C9622" s="91" t="s">
        <v>44827</v>
      </c>
      <c r="D9622" s="91" t="s">
        <v>44828</v>
      </c>
      <c r="E9622" s="62" t="s">
        <v>15956</v>
      </c>
      <c r="F9622" s="62" t="s">
        <v>15760</v>
      </c>
    </row>
    <row r="9623" spans="1:6" x14ac:dyDescent="0.15">
      <c r="A9623" s="87" t="s">
        <v>9274</v>
      </c>
      <c r="B9623" s="91" t="s">
        <v>44829</v>
      </c>
      <c r="C9623" s="91" t="s">
        <v>44830</v>
      </c>
      <c r="D9623" s="91" t="s">
        <v>44831</v>
      </c>
      <c r="E9623" s="62" t="s">
        <v>15956</v>
      </c>
      <c r="F9623" s="62" t="s">
        <v>15760</v>
      </c>
    </row>
    <row r="9624" spans="1:6" x14ac:dyDescent="0.15">
      <c r="A9624" s="87" t="s">
        <v>11865</v>
      </c>
      <c r="B9624" s="91" t="s">
        <v>44832</v>
      </c>
      <c r="C9624" s="91" t="s">
        <v>44833</v>
      </c>
      <c r="D9624" s="91" t="s">
        <v>44834</v>
      </c>
      <c r="E9624" s="62" t="s">
        <v>15956</v>
      </c>
      <c r="F9624" s="62" t="s">
        <v>15760</v>
      </c>
    </row>
    <row r="9625" spans="1:6" x14ac:dyDescent="0.15">
      <c r="A9625" s="87" t="s">
        <v>9187</v>
      </c>
      <c r="B9625" s="91" t="s">
        <v>44835</v>
      </c>
      <c r="C9625" s="91" t="s">
        <v>44836</v>
      </c>
      <c r="D9625" s="91" t="s">
        <v>44837</v>
      </c>
      <c r="E9625" s="62" t="s">
        <v>15956</v>
      </c>
      <c r="F9625" s="62" t="s">
        <v>15760</v>
      </c>
    </row>
    <row r="9626" spans="1:6" x14ac:dyDescent="0.15">
      <c r="A9626" s="87" t="s">
        <v>9666</v>
      </c>
      <c r="B9626" s="91" t="s">
        <v>44838</v>
      </c>
      <c r="C9626" s="91" t="s">
        <v>44839</v>
      </c>
      <c r="D9626" s="91" t="s">
        <v>44840</v>
      </c>
      <c r="E9626" s="62" t="s">
        <v>15956</v>
      </c>
      <c r="F9626" s="62" t="s">
        <v>15760</v>
      </c>
    </row>
    <row r="9627" spans="1:6" x14ac:dyDescent="0.15">
      <c r="A9627" s="87" t="s">
        <v>11159</v>
      </c>
      <c r="B9627" s="91" t="s">
        <v>44841</v>
      </c>
      <c r="C9627" s="91" t="s">
        <v>44842</v>
      </c>
      <c r="D9627" s="91" t="s">
        <v>44843</v>
      </c>
      <c r="E9627" s="62" t="s">
        <v>15956</v>
      </c>
      <c r="F9627" s="62" t="s">
        <v>15760</v>
      </c>
    </row>
    <row r="9628" spans="1:6" x14ac:dyDescent="0.15">
      <c r="A9628" s="87" t="s">
        <v>12038</v>
      </c>
      <c r="B9628" s="91" t="s">
        <v>44844</v>
      </c>
      <c r="C9628" s="91" t="s">
        <v>44845</v>
      </c>
      <c r="D9628" s="91" t="s">
        <v>44846</v>
      </c>
      <c r="E9628" s="62" t="s">
        <v>15956</v>
      </c>
      <c r="F9628" s="62" t="s">
        <v>15760</v>
      </c>
    </row>
    <row r="9629" spans="1:6" x14ac:dyDescent="0.15">
      <c r="A9629" s="87" t="s">
        <v>10121</v>
      </c>
      <c r="B9629" s="91" t="s">
        <v>44847</v>
      </c>
      <c r="C9629" s="91" t="s">
        <v>44848</v>
      </c>
      <c r="D9629" s="91" t="s">
        <v>44849</v>
      </c>
      <c r="E9629" s="62" t="s">
        <v>15956</v>
      </c>
      <c r="F9629" s="62" t="s">
        <v>15760</v>
      </c>
    </row>
    <row r="9630" spans="1:6" x14ac:dyDescent="0.15">
      <c r="A9630" s="87" t="s">
        <v>11099</v>
      </c>
      <c r="B9630" s="91" t="s">
        <v>44850</v>
      </c>
      <c r="C9630" s="91" t="s">
        <v>44851</v>
      </c>
      <c r="D9630" s="91" t="s">
        <v>44852</v>
      </c>
      <c r="E9630" s="62" t="s">
        <v>15956</v>
      </c>
      <c r="F9630" s="62" t="s">
        <v>15760</v>
      </c>
    </row>
    <row r="9631" spans="1:6" x14ac:dyDescent="0.15">
      <c r="A9631" s="87" t="s">
        <v>11628</v>
      </c>
      <c r="B9631" s="91" t="s">
        <v>44853</v>
      </c>
      <c r="C9631" s="91" t="s">
        <v>44854</v>
      </c>
      <c r="D9631" s="91" t="s">
        <v>44855</v>
      </c>
      <c r="E9631" s="62" t="s">
        <v>15956</v>
      </c>
      <c r="F9631" s="62" t="s">
        <v>15760</v>
      </c>
    </row>
    <row r="9632" spans="1:6" x14ac:dyDescent="0.15">
      <c r="A9632" s="87" t="s">
        <v>9510</v>
      </c>
      <c r="B9632" s="91" t="s">
        <v>44856</v>
      </c>
      <c r="C9632" s="91" t="s">
        <v>44857</v>
      </c>
      <c r="D9632" s="91" t="s">
        <v>44858</v>
      </c>
      <c r="E9632" s="62" t="s">
        <v>15956</v>
      </c>
      <c r="F9632" s="62" t="s">
        <v>15760</v>
      </c>
    </row>
    <row r="9633" spans="1:6" x14ac:dyDescent="0.15">
      <c r="A9633" s="87" t="s">
        <v>11718</v>
      </c>
      <c r="B9633" s="91" t="s">
        <v>44859</v>
      </c>
      <c r="C9633" s="91" t="s">
        <v>44860</v>
      </c>
      <c r="D9633" s="91" t="s">
        <v>44861</v>
      </c>
      <c r="E9633" s="62" t="s">
        <v>15956</v>
      </c>
      <c r="F9633" s="62" t="s">
        <v>15760</v>
      </c>
    </row>
    <row r="9634" spans="1:6" x14ac:dyDescent="0.15">
      <c r="A9634" s="87" t="s">
        <v>10620</v>
      </c>
      <c r="B9634" s="91" t="s">
        <v>44862</v>
      </c>
      <c r="C9634" s="91" t="s">
        <v>44863</v>
      </c>
      <c r="D9634" s="91" t="s">
        <v>44864</v>
      </c>
      <c r="E9634" s="62" t="s">
        <v>15956</v>
      </c>
      <c r="F9634" s="62" t="s">
        <v>15760</v>
      </c>
    </row>
    <row r="9635" spans="1:6" x14ac:dyDescent="0.15">
      <c r="A9635" s="87" t="s">
        <v>12400</v>
      </c>
      <c r="B9635" s="91" t="s">
        <v>44865</v>
      </c>
      <c r="C9635" s="91" t="s">
        <v>44866</v>
      </c>
      <c r="D9635" s="91" t="s">
        <v>44867</v>
      </c>
      <c r="E9635" s="62" t="s">
        <v>15956</v>
      </c>
      <c r="F9635" s="62" t="s">
        <v>15760</v>
      </c>
    </row>
    <row r="9636" spans="1:6" x14ac:dyDescent="0.15">
      <c r="A9636" s="87" t="s">
        <v>10602</v>
      </c>
      <c r="B9636" s="91" t="s">
        <v>44868</v>
      </c>
      <c r="C9636" s="91" t="s">
        <v>44869</v>
      </c>
      <c r="D9636" s="91" t="s">
        <v>44870</v>
      </c>
      <c r="E9636" s="62" t="s">
        <v>15956</v>
      </c>
      <c r="F9636" s="62" t="s">
        <v>15760</v>
      </c>
    </row>
    <row r="9637" spans="1:6" x14ac:dyDescent="0.15">
      <c r="A9637" s="87" t="s">
        <v>9966</v>
      </c>
      <c r="B9637" s="91" t="s">
        <v>44871</v>
      </c>
      <c r="C9637" s="91" t="s">
        <v>44872</v>
      </c>
      <c r="D9637" s="91" t="s">
        <v>44873</v>
      </c>
      <c r="E9637" s="62" t="s">
        <v>15956</v>
      </c>
      <c r="F9637" s="62" t="s">
        <v>15760</v>
      </c>
    </row>
    <row r="9638" spans="1:6" x14ac:dyDescent="0.15">
      <c r="A9638" s="87" t="s">
        <v>10858</v>
      </c>
      <c r="B9638" s="91" t="s">
        <v>44874</v>
      </c>
      <c r="C9638" s="91" t="s">
        <v>44875</v>
      </c>
      <c r="D9638" s="91" t="s">
        <v>44876</v>
      </c>
      <c r="E9638" s="62" t="s">
        <v>15956</v>
      </c>
      <c r="F9638" s="62" t="s">
        <v>15760</v>
      </c>
    </row>
    <row r="9639" spans="1:6" x14ac:dyDescent="0.15">
      <c r="A9639" s="87" t="s">
        <v>11156</v>
      </c>
      <c r="B9639" s="91" t="s">
        <v>44877</v>
      </c>
      <c r="C9639" s="91" t="s">
        <v>44878</v>
      </c>
      <c r="D9639" s="91" t="s">
        <v>44879</v>
      </c>
      <c r="E9639" s="62" t="s">
        <v>15956</v>
      </c>
      <c r="F9639" s="62" t="s">
        <v>15760</v>
      </c>
    </row>
    <row r="9640" spans="1:6" x14ac:dyDescent="0.15">
      <c r="A9640" s="87" t="s">
        <v>10346</v>
      </c>
      <c r="B9640" s="91" t="s">
        <v>44880</v>
      </c>
      <c r="C9640" s="91" t="s">
        <v>44881</v>
      </c>
      <c r="D9640" s="91" t="s">
        <v>44882</v>
      </c>
      <c r="E9640" s="62" t="s">
        <v>15956</v>
      </c>
      <c r="F9640" s="62" t="s">
        <v>15760</v>
      </c>
    </row>
    <row r="9641" spans="1:6" x14ac:dyDescent="0.15">
      <c r="A9641" s="87" t="s">
        <v>9286</v>
      </c>
      <c r="B9641" s="91" t="s">
        <v>44883</v>
      </c>
      <c r="C9641" s="91" t="s">
        <v>44884</v>
      </c>
      <c r="D9641" s="91" t="s">
        <v>44885</v>
      </c>
      <c r="E9641" s="62" t="s">
        <v>15956</v>
      </c>
      <c r="F9641" s="62" t="s">
        <v>15760</v>
      </c>
    </row>
    <row r="9642" spans="1:6" x14ac:dyDescent="0.15">
      <c r="A9642" s="87" t="s">
        <v>12490</v>
      </c>
      <c r="B9642" s="91" t="s">
        <v>44886</v>
      </c>
      <c r="C9642" s="91" t="s">
        <v>44887</v>
      </c>
      <c r="D9642" s="91" t="s">
        <v>44888</v>
      </c>
      <c r="E9642" s="62" t="s">
        <v>15956</v>
      </c>
      <c r="F9642" s="62" t="s">
        <v>15760</v>
      </c>
    </row>
    <row r="9643" spans="1:6" x14ac:dyDescent="0.15">
      <c r="A9643" s="87" t="s">
        <v>11969</v>
      </c>
      <c r="B9643" s="91" t="s">
        <v>44889</v>
      </c>
      <c r="C9643" s="91" t="s">
        <v>44890</v>
      </c>
      <c r="D9643" s="91" t="s">
        <v>44891</v>
      </c>
      <c r="E9643" s="62" t="s">
        <v>15956</v>
      </c>
      <c r="F9643" s="62" t="s">
        <v>15760</v>
      </c>
    </row>
    <row r="9644" spans="1:6" x14ac:dyDescent="0.15">
      <c r="A9644" s="87" t="s">
        <v>10274</v>
      </c>
      <c r="B9644" s="91" t="s">
        <v>44892</v>
      </c>
      <c r="C9644" s="91" t="s">
        <v>44893</v>
      </c>
      <c r="D9644" s="91" t="s">
        <v>44894</v>
      </c>
      <c r="E9644" s="62" t="s">
        <v>15956</v>
      </c>
      <c r="F9644" s="62" t="s">
        <v>15760</v>
      </c>
    </row>
    <row r="9645" spans="1:6" x14ac:dyDescent="0.15">
      <c r="A9645" s="87" t="s">
        <v>9873</v>
      </c>
      <c r="B9645" s="91" t="s">
        <v>44895</v>
      </c>
      <c r="C9645" s="91" t="s">
        <v>44896</v>
      </c>
      <c r="D9645" s="91" t="s">
        <v>44897</v>
      </c>
      <c r="E9645" s="62" t="s">
        <v>15956</v>
      </c>
      <c r="F9645" s="62" t="s">
        <v>15760</v>
      </c>
    </row>
    <row r="9646" spans="1:6" x14ac:dyDescent="0.15">
      <c r="A9646" s="87" t="s">
        <v>11530</v>
      </c>
      <c r="B9646" s="91" t="s">
        <v>44898</v>
      </c>
      <c r="C9646" s="91" t="s">
        <v>44899</v>
      </c>
      <c r="D9646" s="91" t="s">
        <v>44900</v>
      </c>
      <c r="E9646" s="62" t="s">
        <v>15956</v>
      </c>
      <c r="F9646" s="62" t="s">
        <v>15760</v>
      </c>
    </row>
    <row r="9647" spans="1:6" x14ac:dyDescent="0.15">
      <c r="A9647" s="87" t="s">
        <v>8728</v>
      </c>
      <c r="B9647" s="91" t="s">
        <v>44901</v>
      </c>
      <c r="C9647" s="91" t="s">
        <v>44902</v>
      </c>
      <c r="D9647" s="91" t="s">
        <v>44903</v>
      </c>
      <c r="E9647" s="62" t="s">
        <v>15956</v>
      </c>
      <c r="F9647" s="62" t="s">
        <v>15760</v>
      </c>
    </row>
    <row r="9648" spans="1:6" x14ac:dyDescent="0.15">
      <c r="A9648" s="87" t="s">
        <v>9406</v>
      </c>
      <c r="B9648" s="91" t="s">
        <v>44904</v>
      </c>
      <c r="C9648" s="91" t="s">
        <v>44905</v>
      </c>
      <c r="D9648" s="91" t="s">
        <v>44906</v>
      </c>
      <c r="E9648" s="62" t="s">
        <v>15956</v>
      </c>
      <c r="F9648" s="62" t="s">
        <v>15760</v>
      </c>
    </row>
    <row r="9649" spans="1:6" x14ac:dyDescent="0.15">
      <c r="A9649" s="87" t="s">
        <v>12047</v>
      </c>
      <c r="B9649" s="91" t="s">
        <v>44907</v>
      </c>
      <c r="C9649" s="91" t="s">
        <v>44908</v>
      </c>
      <c r="D9649" s="91" t="s">
        <v>44909</v>
      </c>
      <c r="E9649" s="62" t="s">
        <v>15956</v>
      </c>
      <c r="F9649" s="62" t="s">
        <v>15760</v>
      </c>
    </row>
    <row r="9650" spans="1:6" x14ac:dyDescent="0.15">
      <c r="A9650" s="87" t="s">
        <v>12050</v>
      </c>
      <c r="B9650" s="91" t="s">
        <v>44910</v>
      </c>
      <c r="C9650" s="91" t="s">
        <v>44911</v>
      </c>
      <c r="D9650" s="91" t="s">
        <v>44912</v>
      </c>
      <c r="E9650" s="62" t="s">
        <v>15956</v>
      </c>
      <c r="F9650" s="62" t="s">
        <v>15760</v>
      </c>
    </row>
    <row r="9651" spans="1:6" x14ac:dyDescent="0.15">
      <c r="A9651" s="87" t="s">
        <v>9241</v>
      </c>
      <c r="B9651" s="91" t="s">
        <v>44913</v>
      </c>
      <c r="C9651" s="91" t="s">
        <v>44914</v>
      </c>
      <c r="D9651" s="91" t="s">
        <v>44915</v>
      </c>
      <c r="E9651" s="62" t="s">
        <v>15956</v>
      </c>
      <c r="F9651" s="62" t="s">
        <v>15760</v>
      </c>
    </row>
    <row r="9652" spans="1:6" x14ac:dyDescent="0.15">
      <c r="A9652" s="87" t="s">
        <v>11053</v>
      </c>
      <c r="B9652" s="91" t="s">
        <v>44916</v>
      </c>
      <c r="C9652" s="91" t="s">
        <v>44917</v>
      </c>
      <c r="D9652" s="91" t="s">
        <v>44918</v>
      </c>
      <c r="E9652" s="62" t="s">
        <v>15956</v>
      </c>
      <c r="F9652" s="62" t="s">
        <v>15760</v>
      </c>
    </row>
    <row r="9653" spans="1:6" x14ac:dyDescent="0.15">
      <c r="A9653" s="87" t="s">
        <v>12011</v>
      </c>
      <c r="B9653" s="91" t="s">
        <v>44919</v>
      </c>
      <c r="C9653" s="91" t="s">
        <v>44920</v>
      </c>
      <c r="D9653" s="91" t="s">
        <v>44921</v>
      </c>
      <c r="E9653" s="62" t="s">
        <v>15956</v>
      </c>
      <c r="F9653" s="62" t="s">
        <v>15760</v>
      </c>
    </row>
    <row r="9654" spans="1:6" x14ac:dyDescent="0.15">
      <c r="A9654" s="87" t="s">
        <v>10723</v>
      </c>
      <c r="B9654" s="91" t="s">
        <v>44922</v>
      </c>
      <c r="C9654" s="91" t="s">
        <v>44923</v>
      </c>
      <c r="D9654" s="91" t="s">
        <v>44924</v>
      </c>
      <c r="E9654" s="62" t="s">
        <v>15956</v>
      </c>
      <c r="F9654" s="62" t="s">
        <v>15760</v>
      </c>
    </row>
    <row r="9655" spans="1:6" x14ac:dyDescent="0.15">
      <c r="A9655" s="87" t="s">
        <v>10685</v>
      </c>
      <c r="B9655" s="91" t="s">
        <v>44925</v>
      </c>
      <c r="C9655" s="91" t="s">
        <v>44926</v>
      </c>
      <c r="D9655" s="91" t="s">
        <v>44927</v>
      </c>
      <c r="E9655" s="62" t="s">
        <v>15956</v>
      </c>
      <c r="F9655" s="62" t="s">
        <v>15760</v>
      </c>
    </row>
    <row r="9656" spans="1:6" x14ac:dyDescent="0.15">
      <c r="A9656" s="87" t="s">
        <v>11748</v>
      </c>
      <c r="B9656" s="91" t="s">
        <v>44928</v>
      </c>
      <c r="C9656" s="91" t="s">
        <v>44929</v>
      </c>
      <c r="D9656" s="91" t="s">
        <v>44930</v>
      </c>
      <c r="E9656" s="62" t="s">
        <v>15956</v>
      </c>
      <c r="F9656" s="62" t="s">
        <v>15760</v>
      </c>
    </row>
    <row r="9657" spans="1:6" x14ac:dyDescent="0.15">
      <c r="A9657" s="87" t="s">
        <v>11856</v>
      </c>
      <c r="B9657" s="91" t="s">
        <v>44931</v>
      </c>
      <c r="C9657" s="91" t="s">
        <v>44932</v>
      </c>
      <c r="D9657" s="91" t="s">
        <v>44933</v>
      </c>
      <c r="E9657" s="62" t="s">
        <v>15956</v>
      </c>
      <c r="F9657" s="62" t="s">
        <v>15760</v>
      </c>
    </row>
    <row r="9658" spans="1:6" x14ac:dyDescent="0.15">
      <c r="A9658" s="87" t="s">
        <v>9459</v>
      </c>
      <c r="B9658" s="91" t="s">
        <v>44934</v>
      </c>
      <c r="C9658" s="91" t="s">
        <v>44935</v>
      </c>
      <c r="D9658" s="91" t="s">
        <v>44936</v>
      </c>
      <c r="E9658" s="62" t="s">
        <v>15956</v>
      </c>
      <c r="F9658" s="62" t="s">
        <v>15760</v>
      </c>
    </row>
    <row r="9659" spans="1:6" x14ac:dyDescent="0.15">
      <c r="A9659" s="87" t="s">
        <v>12035</v>
      </c>
      <c r="B9659" s="91" t="s">
        <v>44937</v>
      </c>
      <c r="C9659" s="91" t="s">
        <v>44938</v>
      </c>
      <c r="D9659" s="91" t="s">
        <v>44939</v>
      </c>
      <c r="E9659" s="62" t="s">
        <v>15956</v>
      </c>
      <c r="F9659" s="62" t="s">
        <v>15760</v>
      </c>
    </row>
    <row r="9660" spans="1:6" x14ac:dyDescent="0.15">
      <c r="A9660" s="87" t="s">
        <v>12472</v>
      </c>
      <c r="B9660" s="91" t="s">
        <v>44940</v>
      </c>
      <c r="C9660" s="91" t="s">
        <v>44941</v>
      </c>
      <c r="D9660" s="91" t="s">
        <v>44942</v>
      </c>
      <c r="E9660" s="62" t="s">
        <v>15956</v>
      </c>
      <c r="F9660" s="62" t="s">
        <v>15760</v>
      </c>
    </row>
    <row r="9661" spans="1:6" x14ac:dyDescent="0.15">
      <c r="A9661" s="87" t="s">
        <v>11898</v>
      </c>
      <c r="B9661" s="91" t="s">
        <v>44943</v>
      </c>
      <c r="C9661" s="91" t="s">
        <v>44944</v>
      </c>
      <c r="D9661" s="91" t="s">
        <v>44945</v>
      </c>
      <c r="E9661" s="62" t="s">
        <v>15956</v>
      </c>
      <c r="F9661" s="62" t="s">
        <v>15760</v>
      </c>
    </row>
    <row r="9662" spans="1:6" x14ac:dyDescent="0.15">
      <c r="A9662" s="87" t="s">
        <v>10933</v>
      </c>
      <c r="B9662" s="91" t="s">
        <v>44946</v>
      </c>
      <c r="C9662" s="91" t="s">
        <v>44947</v>
      </c>
      <c r="D9662" s="91" t="s">
        <v>44948</v>
      </c>
      <c r="E9662" s="62" t="s">
        <v>15956</v>
      </c>
      <c r="F9662" s="62" t="s">
        <v>15760</v>
      </c>
    </row>
    <row r="9663" spans="1:6" x14ac:dyDescent="0.15">
      <c r="A9663" s="87" t="s">
        <v>9028</v>
      </c>
      <c r="B9663" s="91" t="s">
        <v>44949</v>
      </c>
      <c r="C9663" s="91" t="s">
        <v>44950</v>
      </c>
      <c r="D9663" s="91" t="s">
        <v>44951</v>
      </c>
      <c r="E9663" s="62" t="s">
        <v>15956</v>
      </c>
      <c r="F9663" s="62" t="s">
        <v>15760</v>
      </c>
    </row>
    <row r="9664" spans="1:6" x14ac:dyDescent="0.15">
      <c r="A9664" s="87" t="s">
        <v>10696</v>
      </c>
      <c r="B9664" s="91" t="s">
        <v>44952</v>
      </c>
      <c r="C9664" s="91" t="s">
        <v>44953</v>
      </c>
      <c r="D9664" s="91" t="s">
        <v>44954</v>
      </c>
      <c r="E9664" s="62" t="s">
        <v>15956</v>
      </c>
      <c r="F9664" s="62" t="s">
        <v>15760</v>
      </c>
    </row>
    <row r="9665" spans="1:6" x14ac:dyDescent="0.15">
      <c r="A9665" s="87" t="s">
        <v>11168</v>
      </c>
      <c r="B9665" s="91" t="s">
        <v>44955</v>
      </c>
      <c r="C9665" s="91" t="s">
        <v>44956</v>
      </c>
      <c r="D9665" s="91" t="s">
        <v>44957</v>
      </c>
      <c r="E9665" s="62" t="s">
        <v>15956</v>
      </c>
      <c r="F9665" s="62" t="s">
        <v>15760</v>
      </c>
    </row>
    <row r="9666" spans="1:6" x14ac:dyDescent="0.15">
      <c r="A9666" s="87" t="s">
        <v>10157</v>
      </c>
      <c r="B9666" s="91" t="s">
        <v>44958</v>
      </c>
      <c r="C9666" s="91" t="s">
        <v>44959</v>
      </c>
      <c r="D9666" s="91" t="s">
        <v>44960</v>
      </c>
      <c r="E9666" s="62" t="s">
        <v>15956</v>
      </c>
      <c r="F9666" s="62" t="s">
        <v>15760</v>
      </c>
    </row>
    <row r="9667" spans="1:6" x14ac:dyDescent="0.15">
      <c r="A9667" s="87" t="s">
        <v>8489</v>
      </c>
      <c r="B9667" s="91" t="s">
        <v>44961</v>
      </c>
      <c r="C9667" s="91" t="s">
        <v>44962</v>
      </c>
      <c r="D9667" s="91" t="s">
        <v>44963</v>
      </c>
      <c r="E9667" s="62" t="s">
        <v>15956</v>
      </c>
      <c r="F9667" s="62" t="s">
        <v>15760</v>
      </c>
    </row>
    <row r="9668" spans="1:6" x14ac:dyDescent="0.15">
      <c r="A9668" s="87" t="s">
        <v>8923</v>
      </c>
      <c r="B9668" s="91" t="s">
        <v>44964</v>
      </c>
      <c r="C9668" s="91" t="s">
        <v>44965</v>
      </c>
      <c r="D9668" s="91" t="s">
        <v>44966</v>
      </c>
      <c r="E9668" s="62" t="s">
        <v>15956</v>
      </c>
      <c r="F9668" s="62" t="s">
        <v>15760</v>
      </c>
    </row>
    <row r="9669" spans="1:6" x14ac:dyDescent="0.15">
      <c r="A9669" s="87" t="s">
        <v>12211</v>
      </c>
      <c r="B9669" s="91" t="s">
        <v>44967</v>
      </c>
      <c r="C9669" s="91" t="s">
        <v>44968</v>
      </c>
      <c r="D9669" s="91" t="s">
        <v>44969</v>
      </c>
      <c r="E9669" s="62" t="s">
        <v>15956</v>
      </c>
      <c r="F9669" s="62" t="s">
        <v>15760</v>
      </c>
    </row>
    <row r="9670" spans="1:6" x14ac:dyDescent="0.15">
      <c r="A9670" s="87" t="s">
        <v>11047</v>
      </c>
      <c r="B9670" s="91" t="s">
        <v>44970</v>
      </c>
      <c r="C9670" s="91" t="s">
        <v>44971</v>
      </c>
      <c r="D9670" s="91" t="s">
        <v>44972</v>
      </c>
      <c r="E9670" s="62" t="s">
        <v>15956</v>
      </c>
      <c r="F9670" s="62" t="s">
        <v>15760</v>
      </c>
    </row>
    <row r="9671" spans="1:6" x14ac:dyDescent="0.15">
      <c r="A9671" s="87" t="s">
        <v>9507</v>
      </c>
      <c r="B9671" s="91" t="s">
        <v>44973</v>
      </c>
      <c r="C9671" s="91" t="s">
        <v>44974</v>
      </c>
      <c r="D9671" s="91" t="s">
        <v>44975</v>
      </c>
      <c r="E9671" s="62" t="s">
        <v>15956</v>
      </c>
      <c r="F9671" s="62" t="s">
        <v>15760</v>
      </c>
    </row>
    <row r="9672" spans="1:6" x14ac:dyDescent="0.15">
      <c r="A9672" s="87" t="s">
        <v>10408</v>
      </c>
      <c r="B9672" s="91" t="s">
        <v>44976</v>
      </c>
      <c r="C9672" s="91" t="s">
        <v>44977</v>
      </c>
      <c r="D9672" s="91" t="s">
        <v>44978</v>
      </c>
      <c r="E9672" s="62" t="s">
        <v>15956</v>
      </c>
      <c r="F9672" s="62" t="s">
        <v>15760</v>
      </c>
    </row>
    <row r="9673" spans="1:6" x14ac:dyDescent="0.15">
      <c r="A9673" s="87" t="s">
        <v>12508</v>
      </c>
      <c r="B9673" s="91" t="s">
        <v>44979</v>
      </c>
      <c r="C9673" s="91" t="s">
        <v>44980</v>
      </c>
      <c r="D9673" s="91" t="s">
        <v>44981</v>
      </c>
      <c r="E9673" s="62" t="s">
        <v>15956</v>
      </c>
      <c r="F9673" s="62" t="s">
        <v>15760</v>
      </c>
    </row>
    <row r="9674" spans="1:6" x14ac:dyDescent="0.15">
      <c r="A9674" s="87" t="s">
        <v>9232</v>
      </c>
      <c r="B9674" s="91" t="s">
        <v>44982</v>
      </c>
      <c r="C9674" s="91" t="s">
        <v>44983</v>
      </c>
      <c r="D9674" s="91" t="s">
        <v>44984</v>
      </c>
      <c r="E9674" s="62" t="s">
        <v>15956</v>
      </c>
      <c r="F9674" s="62" t="s">
        <v>15760</v>
      </c>
    </row>
    <row r="9675" spans="1:6" x14ac:dyDescent="0.15">
      <c r="A9675" s="87" t="s">
        <v>8552</v>
      </c>
      <c r="B9675" s="91" t="s">
        <v>44985</v>
      </c>
      <c r="C9675" s="91" t="s">
        <v>44986</v>
      </c>
      <c r="D9675" s="91" t="s">
        <v>44987</v>
      </c>
      <c r="E9675" s="62" t="s">
        <v>15956</v>
      </c>
      <c r="F9675" s="62" t="s">
        <v>15760</v>
      </c>
    </row>
    <row r="9676" spans="1:6" x14ac:dyDescent="0.15">
      <c r="A9676" s="87" t="s">
        <v>11981</v>
      </c>
      <c r="B9676" s="91" t="s">
        <v>44988</v>
      </c>
      <c r="C9676" s="91" t="s">
        <v>44989</v>
      </c>
      <c r="D9676" s="91" t="s">
        <v>44990</v>
      </c>
      <c r="E9676" s="62" t="s">
        <v>15956</v>
      </c>
      <c r="F9676" s="62" t="s">
        <v>15760</v>
      </c>
    </row>
    <row r="9677" spans="1:6" x14ac:dyDescent="0.15">
      <c r="A9677" s="87" t="s">
        <v>10945</v>
      </c>
      <c r="B9677" s="91" t="s">
        <v>44991</v>
      </c>
      <c r="C9677" s="91" t="s">
        <v>44992</v>
      </c>
      <c r="D9677" s="91" t="s">
        <v>44993</v>
      </c>
      <c r="E9677" s="62" t="s">
        <v>15956</v>
      </c>
      <c r="F9677" s="62" t="s">
        <v>15760</v>
      </c>
    </row>
    <row r="9678" spans="1:6" x14ac:dyDescent="0.15">
      <c r="A9678" s="87" t="s">
        <v>11150</v>
      </c>
      <c r="B9678" s="91" t="s">
        <v>44994</v>
      </c>
      <c r="C9678" s="91" t="s">
        <v>44995</v>
      </c>
      <c r="D9678" s="91" t="s">
        <v>44996</v>
      </c>
      <c r="E9678" s="62" t="s">
        <v>15956</v>
      </c>
      <c r="F9678" s="62" t="s">
        <v>15760</v>
      </c>
    </row>
    <row r="9679" spans="1:6" x14ac:dyDescent="0.15">
      <c r="A9679" s="87" t="s">
        <v>8689</v>
      </c>
      <c r="B9679" s="91" t="s">
        <v>44997</v>
      </c>
      <c r="C9679" s="91" t="s">
        <v>44998</v>
      </c>
      <c r="D9679" s="91" t="s">
        <v>44999</v>
      </c>
      <c r="E9679" s="62" t="s">
        <v>15956</v>
      </c>
      <c r="F9679" s="62" t="s">
        <v>15760</v>
      </c>
    </row>
    <row r="9680" spans="1:6" x14ac:dyDescent="0.15">
      <c r="A9680" s="87" t="s">
        <v>11769</v>
      </c>
      <c r="B9680" s="91" t="s">
        <v>45000</v>
      </c>
      <c r="C9680" s="91" t="s">
        <v>45001</v>
      </c>
      <c r="D9680" s="91" t="s">
        <v>45002</v>
      </c>
      <c r="E9680" s="62" t="s">
        <v>15956</v>
      </c>
      <c r="F9680" s="62" t="s">
        <v>15760</v>
      </c>
    </row>
    <row r="9681" spans="1:6" x14ac:dyDescent="0.15">
      <c r="A9681" s="87" t="s">
        <v>8252</v>
      </c>
      <c r="B9681" s="91" t="s">
        <v>45003</v>
      </c>
      <c r="C9681" s="91" t="s">
        <v>45004</v>
      </c>
      <c r="D9681" s="91" t="s">
        <v>45005</v>
      </c>
      <c r="E9681" s="62" t="s">
        <v>15956</v>
      </c>
      <c r="F9681" s="62" t="s">
        <v>15760</v>
      </c>
    </row>
    <row r="9682" spans="1:6" x14ac:dyDescent="0.15">
      <c r="A9682" s="87" t="s">
        <v>8300</v>
      </c>
      <c r="B9682" s="91" t="s">
        <v>45006</v>
      </c>
      <c r="C9682" s="91" t="s">
        <v>45007</v>
      </c>
      <c r="D9682" s="91" t="s">
        <v>45008</v>
      </c>
      <c r="E9682" s="62" t="s">
        <v>15956</v>
      </c>
      <c r="F9682" s="62" t="s">
        <v>15760</v>
      </c>
    </row>
    <row r="9683" spans="1:6" x14ac:dyDescent="0.15">
      <c r="A9683" s="87" t="s">
        <v>9576</v>
      </c>
      <c r="B9683" s="91" t="s">
        <v>45009</v>
      </c>
      <c r="C9683" s="91" t="s">
        <v>45010</v>
      </c>
      <c r="D9683" s="91" t="s">
        <v>45011</v>
      </c>
      <c r="E9683" s="62" t="s">
        <v>15956</v>
      </c>
      <c r="F9683" s="62" t="s">
        <v>15760</v>
      </c>
    </row>
    <row r="9684" spans="1:6" x14ac:dyDescent="0.15">
      <c r="A9684" s="87" t="s">
        <v>8716</v>
      </c>
      <c r="B9684" s="91" t="s">
        <v>45012</v>
      </c>
      <c r="C9684" s="91" t="s">
        <v>45013</v>
      </c>
      <c r="D9684" s="91" t="s">
        <v>45014</v>
      </c>
      <c r="E9684" s="62" t="s">
        <v>15956</v>
      </c>
      <c r="F9684" s="62" t="s">
        <v>15760</v>
      </c>
    </row>
    <row r="9685" spans="1:6" x14ac:dyDescent="0.15">
      <c r="A9685" s="87" t="s">
        <v>12517</v>
      </c>
      <c r="B9685" s="91" t="s">
        <v>45015</v>
      </c>
      <c r="C9685" s="91" t="s">
        <v>45016</v>
      </c>
      <c r="D9685" s="91" t="s">
        <v>45017</v>
      </c>
      <c r="E9685" s="62" t="s">
        <v>15956</v>
      </c>
      <c r="F9685" s="62" t="s">
        <v>15760</v>
      </c>
    </row>
    <row r="9686" spans="1:6" x14ac:dyDescent="0.15">
      <c r="A9686" s="87" t="s">
        <v>9268</v>
      </c>
      <c r="B9686" s="91" t="s">
        <v>45018</v>
      </c>
      <c r="C9686" s="91" t="s">
        <v>45019</v>
      </c>
      <c r="D9686" s="91" t="s">
        <v>45020</v>
      </c>
      <c r="E9686" s="62" t="s">
        <v>15956</v>
      </c>
      <c r="F9686" s="62" t="s">
        <v>15760</v>
      </c>
    </row>
    <row r="9687" spans="1:6" x14ac:dyDescent="0.15">
      <c r="A9687" s="87" t="s">
        <v>12430</v>
      </c>
      <c r="B9687" s="91" t="s">
        <v>45021</v>
      </c>
      <c r="C9687" s="91" t="s">
        <v>45022</v>
      </c>
      <c r="D9687" s="91" t="s">
        <v>45023</v>
      </c>
      <c r="E9687" s="62" t="s">
        <v>15956</v>
      </c>
      <c r="F9687" s="62" t="s">
        <v>15760</v>
      </c>
    </row>
    <row r="9688" spans="1:6" x14ac:dyDescent="0.15">
      <c r="A9688" s="87" t="s">
        <v>8669</v>
      </c>
      <c r="B9688" s="91" t="s">
        <v>45024</v>
      </c>
      <c r="C9688" s="91" t="s">
        <v>45025</v>
      </c>
      <c r="D9688" s="91" t="s">
        <v>45026</v>
      </c>
      <c r="E9688" s="62" t="s">
        <v>15956</v>
      </c>
      <c r="F9688" s="62" t="s">
        <v>15760</v>
      </c>
    </row>
    <row r="9689" spans="1:6" x14ac:dyDescent="0.15">
      <c r="A9689" s="87" t="s">
        <v>10623</v>
      </c>
      <c r="B9689" s="91" t="s">
        <v>45027</v>
      </c>
      <c r="C9689" s="91" t="s">
        <v>45028</v>
      </c>
      <c r="D9689" s="91" t="s">
        <v>45029</v>
      </c>
      <c r="E9689" s="62" t="s">
        <v>15956</v>
      </c>
      <c r="F9689" s="62" t="s">
        <v>15760</v>
      </c>
    </row>
    <row r="9690" spans="1:6" x14ac:dyDescent="0.15">
      <c r="A9690" s="87" t="s">
        <v>9280</v>
      </c>
      <c r="B9690" s="91" t="s">
        <v>45030</v>
      </c>
      <c r="C9690" s="91" t="s">
        <v>45031</v>
      </c>
      <c r="D9690" s="91" t="s">
        <v>45032</v>
      </c>
      <c r="E9690" s="62" t="s">
        <v>15956</v>
      </c>
      <c r="F9690" s="62" t="s">
        <v>15760</v>
      </c>
    </row>
    <row r="9691" spans="1:6" x14ac:dyDescent="0.15">
      <c r="A9691" s="87" t="s">
        <v>10360</v>
      </c>
      <c r="B9691" s="91" t="s">
        <v>45033</v>
      </c>
      <c r="C9691" s="91" t="s">
        <v>45034</v>
      </c>
      <c r="D9691" s="91" t="s">
        <v>45035</v>
      </c>
      <c r="E9691" s="62" t="s">
        <v>15956</v>
      </c>
      <c r="F9691" s="62" t="s">
        <v>15760</v>
      </c>
    </row>
    <row r="9692" spans="1:6" x14ac:dyDescent="0.15">
      <c r="A9692" s="87" t="s">
        <v>10637</v>
      </c>
      <c r="B9692" s="91" t="s">
        <v>45036</v>
      </c>
      <c r="C9692" s="91" t="s">
        <v>45037</v>
      </c>
      <c r="D9692" s="91" t="s">
        <v>45038</v>
      </c>
      <c r="E9692" s="62" t="s">
        <v>15956</v>
      </c>
      <c r="F9692" s="62" t="s">
        <v>15760</v>
      </c>
    </row>
    <row r="9693" spans="1:6" x14ac:dyDescent="0.15">
      <c r="A9693" s="87" t="s">
        <v>9343</v>
      </c>
      <c r="B9693" s="91" t="s">
        <v>45039</v>
      </c>
      <c r="C9693" s="91" t="s">
        <v>45040</v>
      </c>
      <c r="D9693" s="91" t="s">
        <v>45041</v>
      </c>
      <c r="E9693" s="62" t="s">
        <v>15956</v>
      </c>
      <c r="F9693" s="62" t="s">
        <v>15760</v>
      </c>
    </row>
    <row r="9694" spans="1:6" x14ac:dyDescent="0.15">
      <c r="A9694" s="87" t="s">
        <v>9325</v>
      </c>
      <c r="B9694" s="91" t="s">
        <v>45042</v>
      </c>
      <c r="C9694" s="91" t="s">
        <v>45043</v>
      </c>
      <c r="D9694" s="91" t="s">
        <v>45044</v>
      </c>
      <c r="E9694" s="62" t="s">
        <v>15956</v>
      </c>
      <c r="F9694" s="62" t="s">
        <v>15760</v>
      </c>
    </row>
    <row r="9695" spans="1:6" x14ac:dyDescent="0.15">
      <c r="A9695" s="87" t="s">
        <v>10999</v>
      </c>
      <c r="B9695" s="91" t="s">
        <v>45045</v>
      </c>
      <c r="C9695" s="91" t="s">
        <v>45046</v>
      </c>
      <c r="D9695" s="91" t="s">
        <v>45047</v>
      </c>
      <c r="E9695" s="62" t="s">
        <v>15956</v>
      </c>
      <c r="F9695" s="62" t="s">
        <v>15760</v>
      </c>
    </row>
    <row r="9696" spans="1:6" x14ac:dyDescent="0.15">
      <c r="A9696" s="87" t="s">
        <v>9990</v>
      </c>
      <c r="B9696" s="91" t="s">
        <v>45048</v>
      </c>
      <c r="C9696" s="91" t="s">
        <v>45049</v>
      </c>
      <c r="D9696" s="91" t="s">
        <v>45050</v>
      </c>
      <c r="E9696" s="62" t="s">
        <v>15956</v>
      </c>
      <c r="F9696" s="62" t="s">
        <v>15760</v>
      </c>
    </row>
    <row r="9697" spans="1:6" x14ac:dyDescent="0.15">
      <c r="A9697" s="87" t="s">
        <v>9696</v>
      </c>
      <c r="B9697" s="91" t="s">
        <v>45051</v>
      </c>
      <c r="C9697" s="91" t="s">
        <v>45052</v>
      </c>
      <c r="D9697" s="91" t="s">
        <v>45053</v>
      </c>
      <c r="E9697" s="62" t="s">
        <v>15956</v>
      </c>
      <c r="F9697" s="62" t="s">
        <v>15760</v>
      </c>
    </row>
    <row r="9698" spans="1:6" x14ac:dyDescent="0.15">
      <c r="A9698" s="87" t="s">
        <v>11050</v>
      </c>
      <c r="B9698" s="91" t="s">
        <v>45054</v>
      </c>
      <c r="C9698" s="91" t="s">
        <v>45055</v>
      </c>
      <c r="D9698" s="91" t="s">
        <v>45056</v>
      </c>
      <c r="E9698" s="62" t="s">
        <v>15956</v>
      </c>
      <c r="F9698" s="62" t="s">
        <v>15760</v>
      </c>
    </row>
    <row r="9699" spans="1:6" x14ac:dyDescent="0.15">
      <c r="A9699" s="87" t="s">
        <v>10614</v>
      </c>
      <c r="B9699" s="91" t="s">
        <v>45057</v>
      </c>
      <c r="C9699" s="91" t="s">
        <v>45058</v>
      </c>
      <c r="D9699" s="91" t="s">
        <v>45059</v>
      </c>
      <c r="E9699" s="62" t="s">
        <v>15956</v>
      </c>
      <c r="F9699" s="62" t="s">
        <v>15760</v>
      </c>
    </row>
    <row r="9700" spans="1:6" x14ac:dyDescent="0.15">
      <c r="A9700" s="87" t="s">
        <v>8522</v>
      </c>
      <c r="B9700" s="91" t="s">
        <v>45060</v>
      </c>
      <c r="C9700" s="91" t="s">
        <v>45061</v>
      </c>
      <c r="D9700" s="91" t="s">
        <v>45062</v>
      </c>
      <c r="E9700" s="62" t="s">
        <v>15956</v>
      </c>
      <c r="F9700" s="62" t="s">
        <v>15760</v>
      </c>
    </row>
    <row r="9701" spans="1:6" x14ac:dyDescent="0.15">
      <c r="A9701" s="87" t="s">
        <v>10363</v>
      </c>
      <c r="B9701" s="91" t="s">
        <v>45063</v>
      </c>
      <c r="C9701" s="91" t="s">
        <v>45064</v>
      </c>
      <c r="D9701" s="91" t="s">
        <v>45065</v>
      </c>
      <c r="E9701" s="62" t="s">
        <v>15956</v>
      </c>
      <c r="F9701" s="62" t="s">
        <v>15760</v>
      </c>
    </row>
    <row r="9702" spans="1:6" x14ac:dyDescent="0.15">
      <c r="A9702" s="87" t="s">
        <v>9145</v>
      </c>
      <c r="B9702" s="91" t="s">
        <v>45066</v>
      </c>
      <c r="C9702" s="91" t="s">
        <v>45067</v>
      </c>
      <c r="D9702" s="91" t="s">
        <v>45068</v>
      </c>
      <c r="E9702" s="62" t="s">
        <v>15956</v>
      </c>
      <c r="F9702" s="62" t="s">
        <v>15760</v>
      </c>
    </row>
    <row r="9703" spans="1:6" x14ac:dyDescent="0.15">
      <c r="A9703" s="87" t="s">
        <v>8809</v>
      </c>
      <c r="B9703" s="91" t="s">
        <v>45069</v>
      </c>
      <c r="C9703" s="91" t="s">
        <v>45070</v>
      </c>
      <c r="D9703" s="91" t="s">
        <v>45071</v>
      </c>
      <c r="E9703" s="62" t="s">
        <v>15956</v>
      </c>
      <c r="F9703" s="62" t="s">
        <v>15760</v>
      </c>
    </row>
    <row r="9704" spans="1:6" x14ac:dyDescent="0.15">
      <c r="A9704" s="87" t="s">
        <v>8815</v>
      </c>
      <c r="B9704" s="91" t="s">
        <v>45072</v>
      </c>
      <c r="C9704" s="91" t="s">
        <v>45073</v>
      </c>
      <c r="D9704" s="91" t="s">
        <v>45074</v>
      </c>
      <c r="E9704" s="62" t="s">
        <v>15956</v>
      </c>
      <c r="F9704" s="62" t="s">
        <v>15760</v>
      </c>
    </row>
    <row r="9705" spans="1:6" x14ac:dyDescent="0.15">
      <c r="A9705" s="87" t="s">
        <v>8324</v>
      </c>
      <c r="B9705" s="91" t="s">
        <v>45075</v>
      </c>
      <c r="C9705" s="91" t="s">
        <v>45076</v>
      </c>
      <c r="D9705" s="91" t="s">
        <v>45077</v>
      </c>
      <c r="E9705" s="62" t="s">
        <v>15956</v>
      </c>
      <c r="F9705" s="62" t="s">
        <v>15760</v>
      </c>
    </row>
    <row r="9706" spans="1:6" x14ac:dyDescent="0.15">
      <c r="A9706" s="87" t="s">
        <v>8453</v>
      </c>
      <c r="B9706" s="91" t="s">
        <v>45078</v>
      </c>
      <c r="C9706" s="91" t="s">
        <v>45079</v>
      </c>
      <c r="D9706" s="91" t="s">
        <v>45080</v>
      </c>
      <c r="E9706" s="62" t="s">
        <v>15956</v>
      </c>
      <c r="F9706" s="62" t="s">
        <v>15760</v>
      </c>
    </row>
    <row r="9707" spans="1:6" x14ac:dyDescent="0.15">
      <c r="A9707" s="87" t="s">
        <v>11571</v>
      </c>
      <c r="B9707" s="91" t="s">
        <v>45081</v>
      </c>
      <c r="C9707" s="91" t="s">
        <v>45082</v>
      </c>
      <c r="D9707" s="91" t="s">
        <v>45083</v>
      </c>
      <c r="E9707" s="62" t="s">
        <v>15956</v>
      </c>
      <c r="F9707" s="62" t="s">
        <v>15760</v>
      </c>
    </row>
    <row r="9708" spans="1:6" x14ac:dyDescent="0.15">
      <c r="A9708" s="87" t="s">
        <v>8498</v>
      </c>
      <c r="B9708" s="91" t="s">
        <v>45084</v>
      </c>
      <c r="C9708" s="91" t="s">
        <v>45085</v>
      </c>
      <c r="D9708" s="91" t="s">
        <v>45086</v>
      </c>
      <c r="E9708" s="62" t="s">
        <v>15956</v>
      </c>
      <c r="F9708" s="62" t="s">
        <v>15760</v>
      </c>
    </row>
    <row r="9709" spans="1:6" x14ac:dyDescent="0.15">
      <c r="A9709" s="87" t="s">
        <v>11527</v>
      </c>
      <c r="B9709" s="91" t="s">
        <v>45087</v>
      </c>
      <c r="C9709" s="91" t="s">
        <v>45088</v>
      </c>
      <c r="D9709" s="91" t="s">
        <v>45089</v>
      </c>
      <c r="E9709" s="62" t="s">
        <v>15956</v>
      </c>
      <c r="F9709" s="62" t="s">
        <v>15760</v>
      </c>
    </row>
    <row r="9710" spans="1:6" x14ac:dyDescent="0.15">
      <c r="A9710" s="87" t="s">
        <v>12448</v>
      </c>
      <c r="B9710" s="91" t="s">
        <v>45090</v>
      </c>
      <c r="C9710" s="91" t="s">
        <v>45091</v>
      </c>
      <c r="D9710" s="91" t="s">
        <v>45092</v>
      </c>
      <c r="E9710" s="62" t="s">
        <v>15956</v>
      </c>
      <c r="F9710" s="62" t="s">
        <v>15760</v>
      </c>
    </row>
    <row r="9711" spans="1:6" x14ac:dyDescent="0.15">
      <c r="A9711" s="87" t="s">
        <v>10963</v>
      </c>
      <c r="B9711" s="91" t="s">
        <v>45093</v>
      </c>
      <c r="C9711" s="91" t="s">
        <v>45094</v>
      </c>
      <c r="D9711" s="91" t="s">
        <v>45095</v>
      </c>
      <c r="E9711" s="62" t="s">
        <v>15956</v>
      </c>
      <c r="F9711" s="62" t="s">
        <v>15760</v>
      </c>
    </row>
    <row r="9712" spans="1:6" x14ac:dyDescent="0.15">
      <c r="A9712" s="87" t="s">
        <v>12101</v>
      </c>
      <c r="B9712" s="91" t="s">
        <v>45096</v>
      </c>
      <c r="C9712" s="91" t="s">
        <v>45097</v>
      </c>
      <c r="D9712" s="91" t="s">
        <v>45098</v>
      </c>
      <c r="E9712" s="62" t="s">
        <v>15956</v>
      </c>
      <c r="F9712" s="62" t="s">
        <v>15760</v>
      </c>
    </row>
    <row r="9713" spans="1:6" x14ac:dyDescent="0.15">
      <c r="A9713" s="87" t="s">
        <v>8830</v>
      </c>
      <c r="B9713" s="91" t="s">
        <v>45099</v>
      </c>
      <c r="C9713" s="91" t="s">
        <v>45100</v>
      </c>
      <c r="D9713" s="91" t="s">
        <v>45101</v>
      </c>
      <c r="E9713" s="62" t="s">
        <v>15956</v>
      </c>
      <c r="F9713" s="62" t="s">
        <v>15760</v>
      </c>
    </row>
    <row r="9714" spans="1:6" x14ac:dyDescent="0.15">
      <c r="A9714" s="87" t="s">
        <v>9981</v>
      </c>
      <c r="B9714" s="91" t="s">
        <v>45102</v>
      </c>
      <c r="C9714" s="91" t="s">
        <v>45103</v>
      </c>
      <c r="D9714" s="91" t="s">
        <v>45104</v>
      </c>
      <c r="E9714" s="62" t="s">
        <v>15956</v>
      </c>
      <c r="F9714" s="62" t="s">
        <v>15760</v>
      </c>
    </row>
    <row r="9715" spans="1:6" x14ac:dyDescent="0.15">
      <c r="A9715" s="87" t="s">
        <v>9654</v>
      </c>
      <c r="B9715" s="91" t="s">
        <v>45105</v>
      </c>
      <c r="C9715" s="91" t="s">
        <v>45106</v>
      </c>
      <c r="D9715" s="91" t="s">
        <v>45107</v>
      </c>
      <c r="E9715" s="62" t="s">
        <v>15956</v>
      </c>
      <c r="F9715" s="62" t="s">
        <v>15760</v>
      </c>
    </row>
    <row r="9716" spans="1:6" x14ac:dyDescent="0.15">
      <c r="A9716" s="87" t="s">
        <v>12190</v>
      </c>
      <c r="B9716" s="91" t="s">
        <v>45108</v>
      </c>
      <c r="C9716" s="91" t="s">
        <v>45109</v>
      </c>
      <c r="D9716" s="91" t="s">
        <v>45110</v>
      </c>
      <c r="E9716" s="62" t="s">
        <v>15956</v>
      </c>
      <c r="F9716" s="62" t="s">
        <v>15760</v>
      </c>
    </row>
    <row r="9717" spans="1:6" x14ac:dyDescent="0.15">
      <c r="A9717" s="87" t="s">
        <v>10375</v>
      </c>
      <c r="B9717" s="91" t="s">
        <v>45111</v>
      </c>
      <c r="C9717" s="91" t="s">
        <v>45112</v>
      </c>
      <c r="D9717" s="91" t="s">
        <v>45113</v>
      </c>
      <c r="E9717" s="62" t="s">
        <v>15956</v>
      </c>
      <c r="F9717" s="62" t="s">
        <v>15760</v>
      </c>
    </row>
    <row r="9718" spans="1:6" x14ac:dyDescent="0.15">
      <c r="A9718" s="87" t="s">
        <v>12077</v>
      </c>
      <c r="B9718" s="91" t="s">
        <v>45114</v>
      </c>
      <c r="C9718" s="91" t="s">
        <v>45115</v>
      </c>
      <c r="D9718" s="91" t="s">
        <v>45116</v>
      </c>
      <c r="E9718" s="62" t="s">
        <v>15956</v>
      </c>
      <c r="F9718" s="62" t="s">
        <v>15760</v>
      </c>
    </row>
    <row r="9719" spans="1:6" x14ac:dyDescent="0.15">
      <c r="A9719" s="87" t="s">
        <v>11688</v>
      </c>
      <c r="B9719" s="91" t="s">
        <v>45117</v>
      </c>
      <c r="C9719" s="91" t="s">
        <v>45118</v>
      </c>
      <c r="D9719" s="91" t="s">
        <v>45119</v>
      </c>
      <c r="E9719" s="62" t="s">
        <v>15956</v>
      </c>
      <c r="F9719" s="62" t="s">
        <v>15760</v>
      </c>
    </row>
    <row r="9720" spans="1:6" x14ac:dyDescent="0.15">
      <c r="A9720" s="87" t="s">
        <v>9148</v>
      </c>
      <c r="B9720" s="91" t="s">
        <v>45120</v>
      </c>
      <c r="C9720" s="91" t="s">
        <v>45121</v>
      </c>
      <c r="D9720" s="91" t="s">
        <v>45122</v>
      </c>
      <c r="E9720" s="62" t="s">
        <v>15956</v>
      </c>
      <c r="F9720" s="62" t="s">
        <v>15760</v>
      </c>
    </row>
    <row r="9721" spans="1:6" x14ac:dyDescent="0.15">
      <c r="A9721" s="87" t="s">
        <v>10103</v>
      </c>
      <c r="B9721" s="91" t="s">
        <v>45123</v>
      </c>
      <c r="C9721" s="91" t="s">
        <v>45124</v>
      </c>
      <c r="D9721" s="91" t="s">
        <v>45125</v>
      </c>
      <c r="E9721" s="62" t="s">
        <v>15956</v>
      </c>
      <c r="F9721" s="62" t="s">
        <v>15760</v>
      </c>
    </row>
    <row r="9722" spans="1:6" x14ac:dyDescent="0.15">
      <c r="A9722" s="87" t="s">
        <v>11999</v>
      </c>
      <c r="B9722" s="91" t="s">
        <v>45126</v>
      </c>
      <c r="C9722" s="91" t="s">
        <v>45127</v>
      </c>
      <c r="D9722" s="91" t="s">
        <v>45128</v>
      </c>
      <c r="E9722" s="62" t="s">
        <v>15956</v>
      </c>
      <c r="F9722" s="62" t="s">
        <v>15760</v>
      </c>
    </row>
    <row r="9723" spans="1:6" x14ac:dyDescent="0.15">
      <c r="A9723" s="87" t="s">
        <v>8603</v>
      </c>
      <c r="B9723" s="91" t="s">
        <v>45129</v>
      </c>
      <c r="C9723" s="91" t="s">
        <v>45130</v>
      </c>
      <c r="D9723" s="91" t="s">
        <v>45131</v>
      </c>
      <c r="E9723" s="62" t="s">
        <v>15956</v>
      </c>
      <c r="F9723" s="62" t="s">
        <v>15760</v>
      </c>
    </row>
    <row r="9724" spans="1:6" x14ac:dyDescent="0.15">
      <c r="A9724" s="87" t="s">
        <v>10349</v>
      </c>
      <c r="B9724" s="91" t="s">
        <v>45132</v>
      </c>
      <c r="C9724" s="91" t="s">
        <v>45133</v>
      </c>
      <c r="D9724" s="91" t="s">
        <v>45134</v>
      </c>
      <c r="E9724" s="62" t="s">
        <v>15956</v>
      </c>
      <c r="F9724" s="62" t="s">
        <v>15760</v>
      </c>
    </row>
    <row r="9725" spans="1:6" x14ac:dyDescent="0.15">
      <c r="A9725" s="87" t="s">
        <v>9468</v>
      </c>
      <c r="B9725" s="91" t="s">
        <v>45135</v>
      </c>
      <c r="C9725" s="91" t="s">
        <v>45136</v>
      </c>
      <c r="D9725" s="91" t="s">
        <v>45137</v>
      </c>
      <c r="E9725" s="62" t="s">
        <v>15956</v>
      </c>
      <c r="F9725" s="62" t="s">
        <v>15760</v>
      </c>
    </row>
    <row r="9726" spans="1:6" x14ac:dyDescent="0.15">
      <c r="A9726" s="87" t="s">
        <v>11817</v>
      </c>
      <c r="B9726" s="91" t="s">
        <v>45138</v>
      </c>
      <c r="C9726" s="91" t="s">
        <v>45139</v>
      </c>
      <c r="D9726" s="91" t="s">
        <v>45140</v>
      </c>
      <c r="E9726" s="62" t="s">
        <v>15956</v>
      </c>
      <c r="F9726" s="62" t="s">
        <v>15760</v>
      </c>
    </row>
    <row r="9727" spans="1:6" x14ac:dyDescent="0.15">
      <c r="A9727" s="87" t="s">
        <v>9906</v>
      </c>
      <c r="B9727" s="91" t="s">
        <v>45141</v>
      </c>
      <c r="C9727" s="91" t="s">
        <v>45142</v>
      </c>
      <c r="D9727" s="91" t="s">
        <v>45143</v>
      </c>
      <c r="E9727" s="62" t="s">
        <v>15956</v>
      </c>
      <c r="F9727" s="62" t="s">
        <v>15760</v>
      </c>
    </row>
    <row r="9728" spans="1:6" x14ac:dyDescent="0.15">
      <c r="A9728" s="87" t="s">
        <v>10494</v>
      </c>
      <c r="B9728" s="91" t="s">
        <v>45144</v>
      </c>
      <c r="C9728" s="91" t="s">
        <v>45145</v>
      </c>
      <c r="D9728" s="91" t="s">
        <v>45146</v>
      </c>
      <c r="E9728" s="62" t="s">
        <v>15956</v>
      </c>
      <c r="F9728" s="62" t="s">
        <v>15760</v>
      </c>
    </row>
    <row r="9729" spans="1:6" x14ac:dyDescent="0.15">
      <c r="A9729" s="87" t="s">
        <v>12466</v>
      </c>
      <c r="B9729" s="91" t="s">
        <v>45147</v>
      </c>
      <c r="C9729" s="91" t="s">
        <v>45148</v>
      </c>
      <c r="D9729" s="91" t="s">
        <v>45149</v>
      </c>
      <c r="E9729" s="62" t="s">
        <v>15956</v>
      </c>
      <c r="F9729" s="62" t="s">
        <v>15760</v>
      </c>
    </row>
    <row r="9730" spans="1:6" x14ac:dyDescent="0.15">
      <c r="A9730" s="87" t="s">
        <v>9837</v>
      </c>
      <c r="B9730" s="91" t="s">
        <v>45150</v>
      </c>
      <c r="C9730" s="91" t="s">
        <v>45151</v>
      </c>
      <c r="D9730" s="91" t="s">
        <v>45152</v>
      </c>
      <c r="E9730" s="62" t="s">
        <v>15956</v>
      </c>
      <c r="F9730" s="62" t="s">
        <v>15760</v>
      </c>
    </row>
    <row r="9731" spans="1:6" x14ac:dyDescent="0.15">
      <c r="A9731" s="87" t="s">
        <v>8540</v>
      </c>
      <c r="B9731" s="91" t="s">
        <v>45153</v>
      </c>
      <c r="C9731" s="91" t="s">
        <v>45154</v>
      </c>
      <c r="D9731" s="91" t="s">
        <v>45155</v>
      </c>
      <c r="E9731" s="62" t="s">
        <v>15956</v>
      </c>
      <c r="F9731" s="62" t="s">
        <v>15760</v>
      </c>
    </row>
    <row r="9732" spans="1:6" x14ac:dyDescent="0.15">
      <c r="A9732" s="87" t="s">
        <v>11595</v>
      </c>
      <c r="B9732" s="91" t="s">
        <v>45156</v>
      </c>
      <c r="C9732" s="91" t="s">
        <v>45157</v>
      </c>
      <c r="D9732" s="91" t="s">
        <v>45158</v>
      </c>
      <c r="E9732" s="62" t="s">
        <v>15956</v>
      </c>
      <c r="F9732" s="62" t="s">
        <v>15760</v>
      </c>
    </row>
    <row r="9733" spans="1:6" x14ac:dyDescent="0.15">
      <c r="A9733" s="87" t="s">
        <v>10705</v>
      </c>
      <c r="B9733" s="91" t="s">
        <v>45159</v>
      </c>
      <c r="C9733" s="91" t="s">
        <v>45160</v>
      </c>
      <c r="D9733" s="91" t="s">
        <v>45161</v>
      </c>
      <c r="E9733" s="62" t="s">
        <v>15956</v>
      </c>
      <c r="F9733" s="62" t="s">
        <v>15760</v>
      </c>
    </row>
    <row r="9734" spans="1:6" x14ac:dyDescent="0.15">
      <c r="A9734" s="87" t="s">
        <v>9361</v>
      </c>
      <c r="B9734" s="91" t="s">
        <v>45162</v>
      </c>
      <c r="C9734" s="91" t="s">
        <v>45163</v>
      </c>
      <c r="D9734" s="91" t="s">
        <v>45164</v>
      </c>
      <c r="E9734" s="62" t="s">
        <v>15956</v>
      </c>
      <c r="F9734" s="62" t="s">
        <v>15760</v>
      </c>
    </row>
    <row r="9735" spans="1:6" x14ac:dyDescent="0.15">
      <c r="A9735" s="87" t="s">
        <v>9609</v>
      </c>
      <c r="B9735" s="91" t="s">
        <v>45165</v>
      </c>
      <c r="C9735" s="91" t="s">
        <v>45166</v>
      </c>
      <c r="D9735" s="91" t="s">
        <v>45167</v>
      </c>
      <c r="E9735" s="62" t="s">
        <v>15956</v>
      </c>
      <c r="F9735" s="62" t="s">
        <v>15760</v>
      </c>
    </row>
    <row r="9736" spans="1:6" x14ac:dyDescent="0.15">
      <c r="A9736" s="87" t="s">
        <v>10667</v>
      </c>
      <c r="B9736" s="91" t="s">
        <v>45168</v>
      </c>
      <c r="C9736" s="91" t="s">
        <v>45169</v>
      </c>
      <c r="D9736" s="91" t="s">
        <v>45170</v>
      </c>
      <c r="E9736" s="62" t="s">
        <v>15956</v>
      </c>
      <c r="F9736" s="62" t="s">
        <v>15760</v>
      </c>
    </row>
    <row r="9737" spans="1:6" x14ac:dyDescent="0.15">
      <c r="A9737" s="87" t="s">
        <v>9444</v>
      </c>
      <c r="B9737" s="91" t="s">
        <v>45171</v>
      </c>
      <c r="C9737" s="91" t="s">
        <v>45172</v>
      </c>
      <c r="D9737" s="91" t="s">
        <v>45173</v>
      </c>
      <c r="E9737" s="62" t="s">
        <v>15956</v>
      </c>
      <c r="F9737" s="62" t="s">
        <v>15760</v>
      </c>
    </row>
    <row r="9738" spans="1:6" x14ac:dyDescent="0.15">
      <c r="A9738" s="87" t="s">
        <v>10325</v>
      </c>
      <c r="B9738" s="91" t="s">
        <v>45174</v>
      </c>
      <c r="C9738" s="91" t="s">
        <v>45175</v>
      </c>
      <c r="D9738" s="91" t="s">
        <v>45176</v>
      </c>
      <c r="E9738" s="62" t="s">
        <v>15956</v>
      </c>
      <c r="F9738" s="62" t="s">
        <v>15760</v>
      </c>
    </row>
    <row r="9739" spans="1:6" x14ac:dyDescent="0.15">
      <c r="A9739" s="87" t="s">
        <v>12478</v>
      </c>
      <c r="B9739" s="91" t="s">
        <v>45177</v>
      </c>
      <c r="C9739" s="91" t="s">
        <v>45178</v>
      </c>
      <c r="D9739" s="91" t="s">
        <v>45179</v>
      </c>
      <c r="E9739" s="62" t="s">
        <v>15956</v>
      </c>
      <c r="F9739" s="62" t="s">
        <v>15760</v>
      </c>
    </row>
    <row r="9740" spans="1:6" x14ac:dyDescent="0.15">
      <c r="A9740" s="87" t="s">
        <v>11984</v>
      </c>
      <c r="B9740" s="91" t="s">
        <v>45180</v>
      </c>
      <c r="C9740" s="91" t="s">
        <v>45181</v>
      </c>
      <c r="D9740" s="91" t="s">
        <v>45182</v>
      </c>
      <c r="E9740" s="62" t="s">
        <v>15956</v>
      </c>
      <c r="F9740" s="62" t="s">
        <v>15760</v>
      </c>
    </row>
    <row r="9741" spans="1:6" x14ac:dyDescent="0.15">
      <c r="A9741" s="87" t="s">
        <v>10539</v>
      </c>
      <c r="B9741" s="91" t="s">
        <v>45183</v>
      </c>
      <c r="C9741" s="91" t="s">
        <v>45184</v>
      </c>
      <c r="D9741" s="91" t="s">
        <v>45185</v>
      </c>
      <c r="E9741" s="62" t="s">
        <v>15956</v>
      </c>
      <c r="F9741" s="62" t="s">
        <v>15760</v>
      </c>
    </row>
    <row r="9742" spans="1:6" x14ac:dyDescent="0.15">
      <c r="A9742" s="87" t="s">
        <v>12433</v>
      </c>
      <c r="B9742" s="91" t="s">
        <v>45186</v>
      </c>
      <c r="C9742" s="91" t="s">
        <v>45187</v>
      </c>
      <c r="D9742" s="91" t="s">
        <v>45188</v>
      </c>
      <c r="E9742" s="62" t="s">
        <v>15956</v>
      </c>
      <c r="F9742" s="62" t="s">
        <v>15760</v>
      </c>
    </row>
    <row r="9743" spans="1:6" x14ac:dyDescent="0.15">
      <c r="A9743" s="87" t="s">
        <v>9133</v>
      </c>
      <c r="B9743" s="91" t="s">
        <v>45189</v>
      </c>
      <c r="C9743" s="91" t="s">
        <v>45190</v>
      </c>
      <c r="D9743" s="91" t="s">
        <v>45191</v>
      </c>
      <c r="E9743" s="62" t="s">
        <v>15956</v>
      </c>
      <c r="F9743" s="62" t="s">
        <v>15760</v>
      </c>
    </row>
    <row r="9744" spans="1:6" x14ac:dyDescent="0.15">
      <c r="A9744" s="87" t="s">
        <v>8240</v>
      </c>
      <c r="B9744" s="91" t="s">
        <v>45192</v>
      </c>
      <c r="C9744" s="91" t="s">
        <v>45193</v>
      </c>
      <c r="D9744" s="91" t="s">
        <v>45194</v>
      </c>
      <c r="E9744" s="62" t="s">
        <v>15956</v>
      </c>
      <c r="F9744" s="62" t="s">
        <v>15760</v>
      </c>
    </row>
    <row r="9745" spans="1:6" x14ac:dyDescent="0.15">
      <c r="A9745" s="87" t="s">
        <v>9172</v>
      </c>
      <c r="B9745" s="91" t="s">
        <v>45195</v>
      </c>
      <c r="C9745" s="91" t="s">
        <v>45196</v>
      </c>
      <c r="D9745" s="91" t="s">
        <v>45197</v>
      </c>
      <c r="E9745" s="62" t="s">
        <v>15956</v>
      </c>
      <c r="F9745" s="62" t="s">
        <v>15760</v>
      </c>
    </row>
    <row r="9746" spans="1:6" x14ac:dyDescent="0.15">
      <c r="A9746" s="87" t="s">
        <v>10927</v>
      </c>
      <c r="B9746" s="91" t="s">
        <v>45198</v>
      </c>
      <c r="C9746" s="91" t="s">
        <v>45199</v>
      </c>
      <c r="D9746" s="91" t="s">
        <v>45200</v>
      </c>
      <c r="E9746" s="62" t="s">
        <v>15956</v>
      </c>
      <c r="F9746" s="62" t="s">
        <v>15760</v>
      </c>
    </row>
    <row r="9747" spans="1:6" x14ac:dyDescent="0.15">
      <c r="A9747" s="87" t="s">
        <v>8402</v>
      </c>
      <c r="B9747" s="91" t="s">
        <v>45201</v>
      </c>
      <c r="C9747" s="91" t="s">
        <v>45202</v>
      </c>
      <c r="D9747" s="91" t="s">
        <v>45203</v>
      </c>
      <c r="E9747" s="62" t="s">
        <v>15956</v>
      </c>
      <c r="F9747" s="62" t="s">
        <v>15760</v>
      </c>
    </row>
    <row r="9748" spans="1:6" x14ac:dyDescent="0.15">
      <c r="A9748" s="87" t="s">
        <v>10425</v>
      </c>
      <c r="B9748" s="91" t="s">
        <v>45204</v>
      </c>
      <c r="C9748" s="91" t="s">
        <v>45205</v>
      </c>
      <c r="D9748" s="91" t="s">
        <v>45206</v>
      </c>
      <c r="E9748" s="62" t="s">
        <v>15956</v>
      </c>
      <c r="F9748" s="62" t="s">
        <v>15760</v>
      </c>
    </row>
    <row r="9749" spans="1:6" x14ac:dyDescent="0.15">
      <c r="A9749" s="87" t="s">
        <v>11380</v>
      </c>
      <c r="B9749" s="91" t="s">
        <v>45207</v>
      </c>
      <c r="C9749" s="91" t="s">
        <v>45208</v>
      </c>
      <c r="D9749" s="91" t="s">
        <v>45209</v>
      </c>
      <c r="E9749" s="62" t="s">
        <v>15956</v>
      </c>
      <c r="F9749" s="62" t="s">
        <v>15760</v>
      </c>
    </row>
    <row r="9750" spans="1:6" x14ac:dyDescent="0.15">
      <c r="A9750" s="87" t="s">
        <v>11038</v>
      </c>
      <c r="B9750" s="91" t="s">
        <v>45210</v>
      </c>
      <c r="C9750" s="91" t="s">
        <v>45211</v>
      </c>
      <c r="D9750" s="91" t="s">
        <v>45212</v>
      </c>
      <c r="E9750" s="62" t="s">
        <v>15956</v>
      </c>
      <c r="F9750" s="62" t="s">
        <v>15760</v>
      </c>
    </row>
    <row r="9751" spans="1:6" x14ac:dyDescent="0.15">
      <c r="A9751" s="87" t="s">
        <v>9429</v>
      </c>
      <c r="B9751" s="91" t="s">
        <v>45213</v>
      </c>
      <c r="C9751" s="91" t="s">
        <v>45214</v>
      </c>
      <c r="D9751" s="91" t="s">
        <v>45215</v>
      </c>
      <c r="E9751" s="62" t="s">
        <v>15956</v>
      </c>
      <c r="F9751" s="62" t="s">
        <v>15760</v>
      </c>
    </row>
    <row r="9752" spans="1:6" x14ac:dyDescent="0.15">
      <c r="A9752" s="87" t="s">
        <v>10846</v>
      </c>
      <c r="B9752" s="91" t="s">
        <v>45216</v>
      </c>
      <c r="C9752" s="91" t="s">
        <v>45217</v>
      </c>
      <c r="D9752" s="91" t="s">
        <v>45218</v>
      </c>
      <c r="E9752" s="62" t="s">
        <v>15956</v>
      </c>
      <c r="F9752" s="62" t="s">
        <v>15760</v>
      </c>
    </row>
    <row r="9753" spans="1:6" x14ac:dyDescent="0.15">
      <c r="A9753" s="87" t="s">
        <v>9858</v>
      </c>
      <c r="B9753" s="91" t="s">
        <v>45219</v>
      </c>
      <c r="C9753" s="91" t="s">
        <v>45220</v>
      </c>
      <c r="D9753" s="91" t="s">
        <v>45221</v>
      </c>
      <c r="E9753" s="62" t="s">
        <v>15956</v>
      </c>
      <c r="F9753" s="62" t="s">
        <v>15760</v>
      </c>
    </row>
    <row r="9754" spans="1:6" x14ac:dyDescent="0.15">
      <c r="A9754" s="87" t="s">
        <v>12002</v>
      </c>
      <c r="B9754" s="91" t="s">
        <v>45222</v>
      </c>
      <c r="C9754" s="91" t="s">
        <v>45223</v>
      </c>
      <c r="D9754" s="91" t="s">
        <v>45224</v>
      </c>
      <c r="E9754" s="62" t="s">
        <v>15956</v>
      </c>
      <c r="F9754" s="62" t="s">
        <v>15760</v>
      </c>
    </row>
    <row r="9755" spans="1:6" x14ac:dyDescent="0.15">
      <c r="A9755" s="87" t="s">
        <v>11440</v>
      </c>
      <c r="B9755" s="91" t="s">
        <v>45225</v>
      </c>
      <c r="C9755" s="91" t="s">
        <v>45226</v>
      </c>
      <c r="D9755" s="91" t="s">
        <v>45227</v>
      </c>
      <c r="E9755" s="62" t="s">
        <v>15956</v>
      </c>
      <c r="F9755" s="62" t="s">
        <v>15760</v>
      </c>
    </row>
    <row r="9756" spans="1:6" x14ac:dyDescent="0.15">
      <c r="A9756" s="87" t="s">
        <v>10226</v>
      </c>
      <c r="B9756" s="91" t="s">
        <v>45228</v>
      </c>
      <c r="C9756" s="91" t="s">
        <v>45229</v>
      </c>
      <c r="D9756" s="91" t="s">
        <v>45230</v>
      </c>
      <c r="E9756" s="62" t="s">
        <v>15956</v>
      </c>
      <c r="F9756" s="62" t="s">
        <v>15760</v>
      </c>
    </row>
    <row r="9757" spans="1:6" x14ac:dyDescent="0.15">
      <c r="A9757" s="87" t="s">
        <v>9765</v>
      </c>
      <c r="B9757" s="91" t="s">
        <v>45231</v>
      </c>
      <c r="C9757" s="91" t="s">
        <v>45232</v>
      </c>
      <c r="D9757" s="91" t="s">
        <v>45233</v>
      </c>
      <c r="E9757" s="62" t="s">
        <v>15956</v>
      </c>
      <c r="F9757" s="62" t="s">
        <v>15760</v>
      </c>
    </row>
    <row r="9758" spans="1:6" x14ac:dyDescent="0.15">
      <c r="A9758" s="87" t="s">
        <v>8432</v>
      </c>
      <c r="B9758" s="91" t="s">
        <v>45234</v>
      </c>
      <c r="C9758" s="91" t="s">
        <v>45235</v>
      </c>
      <c r="D9758" s="91" t="s">
        <v>45236</v>
      </c>
      <c r="E9758" s="62" t="s">
        <v>15956</v>
      </c>
      <c r="F9758" s="62" t="s">
        <v>15760</v>
      </c>
    </row>
    <row r="9759" spans="1:6" x14ac:dyDescent="0.15">
      <c r="A9759" s="87" t="s">
        <v>8510</v>
      </c>
      <c r="B9759" s="91" t="s">
        <v>45237</v>
      </c>
      <c r="C9759" s="91" t="s">
        <v>45238</v>
      </c>
      <c r="D9759" s="91" t="s">
        <v>45239</v>
      </c>
      <c r="E9759" s="62" t="s">
        <v>15956</v>
      </c>
      <c r="F9759" s="62" t="s">
        <v>15760</v>
      </c>
    </row>
    <row r="9760" spans="1:6" x14ac:dyDescent="0.15">
      <c r="A9760" s="87" t="s">
        <v>10825</v>
      </c>
      <c r="B9760" s="91" t="s">
        <v>45240</v>
      </c>
      <c r="C9760" s="91" t="s">
        <v>45241</v>
      </c>
      <c r="D9760" s="91" t="s">
        <v>45242</v>
      </c>
      <c r="E9760" s="62" t="s">
        <v>15956</v>
      </c>
      <c r="F9760" s="62" t="s">
        <v>15760</v>
      </c>
    </row>
    <row r="9761" spans="1:6" x14ac:dyDescent="0.15">
      <c r="A9761" s="87" t="s">
        <v>10545</v>
      </c>
      <c r="B9761" s="91" t="s">
        <v>45243</v>
      </c>
      <c r="C9761" s="91" t="s">
        <v>45244</v>
      </c>
      <c r="D9761" s="91" t="s">
        <v>45245</v>
      </c>
      <c r="E9761" s="62" t="s">
        <v>15956</v>
      </c>
      <c r="F9761" s="62" t="s">
        <v>15760</v>
      </c>
    </row>
    <row r="9762" spans="1:6" x14ac:dyDescent="0.15">
      <c r="A9762" s="87" t="s">
        <v>9651</v>
      </c>
      <c r="B9762" s="91" t="s">
        <v>45246</v>
      </c>
      <c r="C9762" s="91" t="s">
        <v>45247</v>
      </c>
      <c r="D9762" s="91" t="s">
        <v>45248</v>
      </c>
      <c r="E9762" s="62" t="s">
        <v>15956</v>
      </c>
      <c r="F9762" s="62" t="s">
        <v>15760</v>
      </c>
    </row>
    <row r="9763" spans="1:6" x14ac:dyDescent="0.15">
      <c r="A9763" s="87" t="s">
        <v>9540</v>
      </c>
      <c r="B9763" s="91" t="s">
        <v>45249</v>
      </c>
      <c r="C9763" s="91" t="s">
        <v>45250</v>
      </c>
      <c r="D9763" s="91" t="s">
        <v>45251</v>
      </c>
      <c r="E9763" s="62" t="s">
        <v>15956</v>
      </c>
      <c r="F9763" s="62" t="s">
        <v>15760</v>
      </c>
    </row>
    <row r="9764" spans="1:6" x14ac:dyDescent="0.15">
      <c r="A9764" s="87" t="s">
        <v>9091</v>
      </c>
      <c r="B9764" s="91" t="s">
        <v>45252</v>
      </c>
      <c r="C9764" s="91" t="s">
        <v>45253</v>
      </c>
      <c r="D9764" s="91" t="s">
        <v>45254</v>
      </c>
      <c r="E9764" s="62" t="s">
        <v>15956</v>
      </c>
      <c r="F9764" s="62" t="s">
        <v>15760</v>
      </c>
    </row>
    <row r="9765" spans="1:6" x14ac:dyDescent="0.15">
      <c r="A9765" s="87" t="s">
        <v>11419</v>
      </c>
      <c r="B9765" s="91" t="s">
        <v>45255</v>
      </c>
      <c r="C9765" s="91" t="s">
        <v>45256</v>
      </c>
      <c r="D9765" s="91" t="s">
        <v>45257</v>
      </c>
      <c r="E9765" s="62" t="s">
        <v>15956</v>
      </c>
      <c r="F9765" s="62" t="s">
        <v>15760</v>
      </c>
    </row>
    <row r="9766" spans="1:6" x14ac:dyDescent="0.15">
      <c r="A9766" s="87" t="s">
        <v>9564</v>
      </c>
      <c r="B9766" s="91" t="s">
        <v>45258</v>
      </c>
      <c r="C9766" s="91" t="s">
        <v>45259</v>
      </c>
      <c r="D9766" s="91" t="s">
        <v>45260</v>
      </c>
      <c r="E9766" s="62" t="s">
        <v>15956</v>
      </c>
      <c r="F9766" s="62" t="s">
        <v>15760</v>
      </c>
    </row>
    <row r="9767" spans="1:6" x14ac:dyDescent="0.15">
      <c r="A9767" s="87" t="s">
        <v>11297</v>
      </c>
      <c r="B9767" s="91" t="s">
        <v>45261</v>
      </c>
      <c r="C9767" s="91" t="s">
        <v>45262</v>
      </c>
      <c r="D9767" s="91" t="s">
        <v>45263</v>
      </c>
      <c r="E9767" s="62" t="s">
        <v>15956</v>
      </c>
      <c r="F9767" s="62" t="s">
        <v>15760</v>
      </c>
    </row>
    <row r="9768" spans="1:6" x14ac:dyDescent="0.15">
      <c r="A9768" s="87" t="s">
        <v>11165</v>
      </c>
      <c r="B9768" s="91" t="s">
        <v>45264</v>
      </c>
      <c r="C9768" s="91" t="s">
        <v>45265</v>
      </c>
      <c r="D9768" s="91" t="s">
        <v>45266</v>
      </c>
      <c r="E9768" s="62" t="s">
        <v>15956</v>
      </c>
      <c r="F9768" s="62" t="s">
        <v>15760</v>
      </c>
    </row>
    <row r="9769" spans="1:6" x14ac:dyDescent="0.15">
      <c r="A9769" s="87" t="s">
        <v>10708</v>
      </c>
      <c r="B9769" s="91" t="s">
        <v>45267</v>
      </c>
      <c r="C9769" s="91" t="s">
        <v>45268</v>
      </c>
      <c r="D9769" s="91" t="s">
        <v>45269</v>
      </c>
      <c r="E9769" s="62" t="s">
        <v>15956</v>
      </c>
      <c r="F9769" s="62" t="s">
        <v>15760</v>
      </c>
    </row>
    <row r="9770" spans="1:6" x14ac:dyDescent="0.15">
      <c r="A9770" s="87" t="s">
        <v>9435</v>
      </c>
      <c r="B9770" s="91" t="s">
        <v>45270</v>
      </c>
      <c r="C9770" s="91" t="s">
        <v>45271</v>
      </c>
      <c r="D9770" s="91" t="s">
        <v>45272</v>
      </c>
      <c r="E9770" s="62" t="s">
        <v>15956</v>
      </c>
      <c r="F9770" s="62" t="s">
        <v>15760</v>
      </c>
    </row>
    <row r="9771" spans="1:6" x14ac:dyDescent="0.15">
      <c r="A9771" s="87" t="s">
        <v>11655</v>
      </c>
      <c r="B9771" s="91" t="s">
        <v>45273</v>
      </c>
      <c r="C9771" s="91" t="s">
        <v>45274</v>
      </c>
      <c r="D9771" s="91" t="s">
        <v>45275</v>
      </c>
      <c r="E9771" s="62" t="s">
        <v>15956</v>
      </c>
      <c r="F9771" s="62" t="s">
        <v>15760</v>
      </c>
    </row>
    <row r="9772" spans="1:6" x14ac:dyDescent="0.15">
      <c r="A9772" s="87" t="s">
        <v>10328</v>
      </c>
      <c r="B9772" s="91" t="s">
        <v>45276</v>
      </c>
      <c r="C9772" s="91" t="s">
        <v>45277</v>
      </c>
      <c r="D9772" s="91" t="s">
        <v>45278</v>
      </c>
      <c r="E9772" s="62" t="s">
        <v>15956</v>
      </c>
      <c r="F9772" s="62" t="s">
        <v>15760</v>
      </c>
    </row>
    <row r="9773" spans="1:6" x14ac:dyDescent="0.15">
      <c r="A9773" s="87" t="s">
        <v>8450</v>
      </c>
      <c r="B9773" s="91" t="s">
        <v>45279</v>
      </c>
      <c r="C9773" s="91" t="s">
        <v>45280</v>
      </c>
      <c r="D9773" s="91" t="s">
        <v>45281</v>
      </c>
      <c r="E9773" s="62" t="s">
        <v>15956</v>
      </c>
      <c r="F9773" s="62" t="s">
        <v>15760</v>
      </c>
    </row>
    <row r="9774" spans="1:6" x14ac:dyDescent="0.15">
      <c r="A9774" s="87" t="s">
        <v>12128</v>
      </c>
      <c r="B9774" s="91" t="s">
        <v>45282</v>
      </c>
      <c r="C9774" s="91" t="s">
        <v>45283</v>
      </c>
      <c r="D9774" s="91" t="s">
        <v>45284</v>
      </c>
      <c r="E9774" s="62" t="s">
        <v>15956</v>
      </c>
      <c r="F9774" s="62" t="s">
        <v>15760</v>
      </c>
    </row>
    <row r="9775" spans="1:6" x14ac:dyDescent="0.15">
      <c r="A9775" s="87" t="s">
        <v>12301</v>
      </c>
      <c r="B9775" s="91" t="s">
        <v>45285</v>
      </c>
      <c r="C9775" s="91" t="s">
        <v>45286</v>
      </c>
      <c r="D9775" s="91" t="s">
        <v>45287</v>
      </c>
      <c r="E9775" s="62" t="s">
        <v>15956</v>
      </c>
      <c r="F9775" s="62" t="s">
        <v>15760</v>
      </c>
    </row>
    <row r="9776" spans="1:6" x14ac:dyDescent="0.15">
      <c r="A9776" s="87" t="s">
        <v>10596</v>
      </c>
      <c r="B9776" s="91" t="s">
        <v>45288</v>
      </c>
      <c r="C9776" s="91" t="s">
        <v>45289</v>
      </c>
      <c r="D9776" s="91" t="s">
        <v>45290</v>
      </c>
      <c r="E9776" s="62" t="s">
        <v>15956</v>
      </c>
      <c r="F9776" s="62" t="s">
        <v>15760</v>
      </c>
    </row>
    <row r="9777" spans="1:6" x14ac:dyDescent="0.15">
      <c r="A9777" s="87" t="s">
        <v>12244</v>
      </c>
      <c r="B9777" s="91" t="s">
        <v>45291</v>
      </c>
      <c r="C9777" s="91" t="s">
        <v>45292</v>
      </c>
      <c r="D9777" s="91" t="s">
        <v>45293</v>
      </c>
      <c r="E9777" s="62" t="s">
        <v>15956</v>
      </c>
      <c r="F9777" s="62" t="s">
        <v>15760</v>
      </c>
    </row>
    <row r="9778" spans="1:6" x14ac:dyDescent="0.15">
      <c r="A9778" s="87" t="s">
        <v>11577</v>
      </c>
      <c r="B9778" s="91" t="s">
        <v>45294</v>
      </c>
      <c r="C9778" s="91" t="s">
        <v>45295</v>
      </c>
      <c r="D9778" s="91" t="s">
        <v>45296</v>
      </c>
      <c r="E9778" s="62" t="s">
        <v>15956</v>
      </c>
      <c r="F9778" s="62" t="s">
        <v>15760</v>
      </c>
    </row>
    <row r="9779" spans="1:6" x14ac:dyDescent="0.15">
      <c r="A9779" s="87" t="s">
        <v>9001</v>
      </c>
      <c r="B9779" s="91" t="s">
        <v>45297</v>
      </c>
      <c r="C9779" s="91" t="s">
        <v>45298</v>
      </c>
      <c r="D9779" s="91" t="s">
        <v>45299</v>
      </c>
      <c r="E9779" s="62" t="s">
        <v>15956</v>
      </c>
      <c r="F9779" s="62" t="s">
        <v>15760</v>
      </c>
    </row>
    <row r="9780" spans="1:6" x14ac:dyDescent="0.15">
      <c r="A9780" s="87" t="s">
        <v>10187</v>
      </c>
      <c r="B9780" s="91" t="s">
        <v>45300</v>
      </c>
      <c r="C9780" s="91" t="s">
        <v>45301</v>
      </c>
      <c r="D9780" s="91" t="s">
        <v>45302</v>
      </c>
      <c r="E9780" s="62" t="s">
        <v>15956</v>
      </c>
      <c r="F9780" s="62" t="s">
        <v>15760</v>
      </c>
    </row>
    <row r="9781" spans="1:6" x14ac:dyDescent="0.15">
      <c r="A9781" s="87" t="s">
        <v>10313</v>
      </c>
      <c r="B9781" s="91" t="s">
        <v>45303</v>
      </c>
      <c r="C9781" s="91" t="s">
        <v>45304</v>
      </c>
      <c r="D9781" s="91" t="s">
        <v>45305</v>
      </c>
      <c r="E9781" s="62" t="s">
        <v>15956</v>
      </c>
      <c r="F9781" s="62" t="s">
        <v>15760</v>
      </c>
    </row>
    <row r="9782" spans="1:6" x14ac:dyDescent="0.15">
      <c r="A9782" s="87" t="s">
        <v>10795</v>
      </c>
      <c r="B9782" s="91" t="s">
        <v>45306</v>
      </c>
      <c r="C9782" s="91" t="s">
        <v>45307</v>
      </c>
      <c r="D9782" s="91" t="s">
        <v>45308</v>
      </c>
      <c r="E9782" s="62" t="s">
        <v>15956</v>
      </c>
      <c r="F9782" s="62" t="s">
        <v>15760</v>
      </c>
    </row>
    <row r="9783" spans="1:6" x14ac:dyDescent="0.15">
      <c r="A9783" s="87" t="s">
        <v>11008</v>
      </c>
      <c r="B9783" s="91" t="s">
        <v>45309</v>
      </c>
      <c r="C9783" s="91" t="s">
        <v>45310</v>
      </c>
      <c r="D9783" s="91" t="s">
        <v>45311</v>
      </c>
      <c r="E9783" s="62" t="s">
        <v>15956</v>
      </c>
      <c r="F9783" s="62" t="s">
        <v>15760</v>
      </c>
    </row>
    <row r="9784" spans="1:6" x14ac:dyDescent="0.15">
      <c r="A9784" s="87" t="s">
        <v>11258</v>
      </c>
      <c r="B9784" s="91" t="s">
        <v>45312</v>
      </c>
      <c r="C9784" s="91" t="s">
        <v>45313</v>
      </c>
      <c r="D9784" s="91" t="s">
        <v>45314</v>
      </c>
      <c r="E9784" s="62" t="s">
        <v>15956</v>
      </c>
      <c r="F9784" s="62" t="s">
        <v>15760</v>
      </c>
    </row>
    <row r="9785" spans="1:6" x14ac:dyDescent="0.15">
      <c r="A9785" s="87" t="s">
        <v>8606</v>
      </c>
      <c r="B9785" s="91" t="s">
        <v>45315</v>
      </c>
      <c r="C9785" s="91" t="s">
        <v>45316</v>
      </c>
      <c r="D9785" s="91" t="s">
        <v>45317</v>
      </c>
      <c r="E9785" s="62" t="s">
        <v>15956</v>
      </c>
      <c r="F9785" s="62" t="s">
        <v>15760</v>
      </c>
    </row>
    <row r="9786" spans="1:6" x14ac:dyDescent="0.15">
      <c r="A9786" s="87" t="s">
        <v>9432</v>
      </c>
      <c r="B9786" s="91" t="s">
        <v>45318</v>
      </c>
      <c r="C9786" s="91" t="s">
        <v>45319</v>
      </c>
      <c r="D9786" s="91" t="s">
        <v>45320</v>
      </c>
      <c r="E9786" s="62" t="s">
        <v>15956</v>
      </c>
      <c r="F9786" s="62" t="s">
        <v>15760</v>
      </c>
    </row>
    <row r="9787" spans="1:6" x14ac:dyDescent="0.15">
      <c r="A9787" s="87" t="s">
        <v>11889</v>
      </c>
      <c r="B9787" s="91" t="s">
        <v>45321</v>
      </c>
      <c r="C9787" s="91" t="s">
        <v>45322</v>
      </c>
      <c r="D9787" s="91" t="s">
        <v>45323</v>
      </c>
      <c r="E9787" s="62" t="s">
        <v>15956</v>
      </c>
      <c r="F9787" s="62" t="s">
        <v>15760</v>
      </c>
    </row>
    <row r="9788" spans="1:6" x14ac:dyDescent="0.15">
      <c r="A9788" s="87" t="s">
        <v>9010</v>
      </c>
      <c r="B9788" s="91" t="s">
        <v>45324</v>
      </c>
      <c r="C9788" s="91" t="s">
        <v>45325</v>
      </c>
      <c r="D9788" s="91" t="s">
        <v>45326</v>
      </c>
      <c r="E9788" s="62" t="s">
        <v>15956</v>
      </c>
      <c r="F9788" s="62" t="s">
        <v>15760</v>
      </c>
    </row>
    <row r="9789" spans="1:6" x14ac:dyDescent="0.15">
      <c r="A9789" s="87" t="s">
        <v>12020</v>
      </c>
      <c r="B9789" s="91" t="s">
        <v>45327</v>
      </c>
      <c r="C9789" s="91" t="s">
        <v>45328</v>
      </c>
      <c r="D9789" s="91" t="s">
        <v>45329</v>
      </c>
      <c r="E9789" s="62" t="s">
        <v>15956</v>
      </c>
      <c r="F9789" s="62" t="s">
        <v>15760</v>
      </c>
    </row>
    <row r="9790" spans="1:6" x14ac:dyDescent="0.15">
      <c r="A9790" s="87" t="s">
        <v>12169</v>
      </c>
      <c r="B9790" s="91" t="s">
        <v>45330</v>
      </c>
      <c r="C9790" s="91" t="s">
        <v>45331</v>
      </c>
      <c r="D9790" s="91" t="s">
        <v>45332</v>
      </c>
      <c r="E9790" s="62" t="s">
        <v>15956</v>
      </c>
      <c r="F9790" s="62" t="s">
        <v>15760</v>
      </c>
    </row>
    <row r="9791" spans="1:6" x14ac:dyDescent="0.15">
      <c r="A9791" s="87" t="s">
        <v>11455</v>
      </c>
      <c r="B9791" s="91" t="s">
        <v>45333</v>
      </c>
      <c r="C9791" s="91" t="s">
        <v>45334</v>
      </c>
      <c r="D9791" s="91" t="s">
        <v>45335</v>
      </c>
      <c r="E9791" s="62" t="s">
        <v>15956</v>
      </c>
      <c r="F9791" s="62" t="s">
        <v>15760</v>
      </c>
    </row>
    <row r="9792" spans="1:6" x14ac:dyDescent="0.15">
      <c r="A9792" s="87" t="s">
        <v>10178</v>
      </c>
      <c r="B9792" s="91" t="s">
        <v>45336</v>
      </c>
      <c r="C9792" s="91" t="s">
        <v>45337</v>
      </c>
      <c r="D9792" s="91" t="s">
        <v>45338</v>
      </c>
      <c r="E9792" s="62" t="s">
        <v>15956</v>
      </c>
      <c r="F9792" s="62" t="s">
        <v>15760</v>
      </c>
    </row>
    <row r="9793" spans="1:6" x14ac:dyDescent="0.15">
      <c r="A9793" s="87" t="s">
        <v>9942</v>
      </c>
      <c r="B9793" s="91" t="s">
        <v>45339</v>
      </c>
      <c r="C9793" s="91" t="s">
        <v>45340</v>
      </c>
      <c r="D9793" s="91" t="s">
        <v>45341</v>
      </c>
      <c r="E9793" s="62" t="s">
        <v>15956</v>
      </c>
      <c r="F9793" s="62" t="s">
        <v>15760</v>
      </c>
    </row>
    <row r="9794" spans="1:6" x14ac:dyDescent="0.15">
      <c r="A9794" s="87" t="s">
        <v>9705</v>
      </c>
      <c r="B9794" s="91" t="s">
        <v>45342</v>
      </c>
      <c r="C9794" s="91" t="s">
        <v>45343</v>
      </c>
      <c r="D9794" s="91" t="s">
        <v>45344</v>
      </c>
      <c r="E9794" s="62" t="s">
        <v>15956</v>
      </c>
      <c r="F9794" s="62" t="s">
        <v>15760</v>
      </c>
    </row>
    <row r="9795" spans="1:6" x14ac:dyDescent="0.15">
      <c r="A9795" s="87" t="s">
        <v>10771</v>
      </c>
      <c r="B9795" s="91" t="s">
        <v>45345</v>
      </c>
      <c r="C9795" s="91" t="s">
        <v>45346</v>
      </c>
      <c r="D9795" s="91" t="s">
        <v>45347</v>
      </c>
      <c r="E9795" s="62" t="s">
        <v>15956</v>
      </c>
      <c r="F9795" s="62" t="s">
        <v>15760</v>
      </c>
    </row>
    <row r="9796" spans="1:6" x14ac:dyDescent="0.15">
      <c r="A9796" s="87" t="s">
        <v>8492</v>
      </c>
      <c r="B9796" s="91" t="s">
        <v>45348</v>
      </c>
      <c r="C9796" s="91" t="s">
        <v>45349</v>
      </c>
      <c r="D9796" s="91" t="s">
        <v>45350</v>
      </c>
      <c r="E9796" s="62" t="s">
        <v>15956</v>
      </c>
      <c r="F9796" s="62" t="s">
        <v>15760</v>
      </c>
    </row>
    <row r="9797" spans="1:6" x14ac:dyDescent="0.15">
      <c r="A9797" s="87" t="s">
        <v>11111</v>
      </c>
      <c r="B9797" s="91" t="s">
        <v>45351</v>
      </c>
      <c r="C9797" s="91" t="s">
        <v>45352</v>
      </c>
      <c r="D9797" s="91" t="s">
        <v>45353</v>
      </c>
      <c r="E9797" s="62" t="s">
        <v>15956</v>
      </c>
      <c r="F9797" s="62" t="s">
        <v>15760</v>
      </c>
    </row>
    <row r="9798" spans="1:6" x14ac:dyDescent="0.15">
      <c r="A9798" s="87" t="s">
        <v>9870</v>
      </c>
      <c r="B9798" s="91" t="s">
        <v>45354</v>
      </c>
      <c r="C9798" s="91" t="s">
        <v>45355</v>
      </c>
      <c r="D9798" s="91" t="s">
        <v>45356</v>
      </c>
      <c r="E9798" s="62" t="s">
        <v>15956</v>
      </c>
      <c r="F9798" s="62" t="s">
        <v>15760</v>
      </c>
    </row>
    <row r="9799" spans="1:6" x14ac:dyDescent="0.15">
      <c r="A9799" s="87" t="s">
        <v>8477</v>
      </c>
      <c r="B9799" s="91" t="s">
        <v>45357</v>
      </c>
      <c r="C9799" s="91" t="s">
        <v>45358</v>
      </c>
      <c r="D9799" s="91" t="s">
        <v>45359</v>
      </c>
      <c r="E9799" s="62" t="s">
        <v>15956</v>
      </c>
      <c r="F9799" s="62" t="s">
        <v>15760</v>
      </c>
    </row>
    <row r="9800" spans="1:6" x14ac:dyDescent="0.15">
      <c r="A9800" s="87" t="s">
        <v>11452</v>
      </c>
      <c r="B9800" s="91" t="s">
        <v>45360</v>
      </c>
      <c r="C9800" s="91" t="s">
        <v>45361</v>
      </c>
      <c r="D9800" s="91" t="s">
        <v>45362</v>
      </c>
      <c r="E9800" s="62" t="s">
        <v>15956</v>
      </c>
      <c r="F9800" s="62" t="s">
        <v>15760</v>
      </c>
    </row>
    <row r="9801" spans="1:6" x14ac:dyDescent="0.15">
      <c r="A9801" s="87" t="s">
        <v>8372</v>
      </c>
      <c r="B9801" s="91" t="s">
        <v>45363</v>
      </c>
      <c r="C9801" s="91" t="s">
        <v>45364</v>
      </c>
      <c r="D9801" s="91" t="s">
        <v>45365</v>
      </c>
      <c r="E9801" s="62" t="s">
        <v>15956</v>
      </c>
      <c r="F9801" s="62" t="s">
        <v>15760</v>
      </c>
    </row>
    <row r="9802" spans="1:6" x14ac:dyDescent="0.15">
      <c r="A9802" s="87" t="s">
        <v>12065</v>
      </c>
      <c r="B9802" s="91" t="s">
        <v>45366</v>
      </c>
      <c r="C9802" s="91" t="s">
        <v>45367</v>
      </c>
      <c r="D9802" s="91" t="s">
        <v>45368</v>
      </c>
      <c r="E9802" s="62" t="s">
        <v>15956</v>
      </c>
      <c r="F9802" s="62" t="s">
        <v>15760</v>
      </c>
    </row>
    <row r="9803" spans="1:6" x14ac:dyDescent="0.15">
      <c r="A9803" s="87" t="s">
        <v>9166</v>
      </c>
      <c r="B9803" s="91" t="s">
        <v>45369</v>
      </c>
      <c r="C9803" s="91" t="s">
        <v>45370</v>
      </c>
      <c r="D9803" s="91" t="s">
        <v>45371</v>
      </c>
      <c r="E9803" s="62" t="s">
        <v>15956</v>
      </c>
      <c r="F9803" s="62" t="s">
        <v>15760</v>
      </c>
    </row>
    <row r="9804" spans="1:6" x14ac:dyDescent="0.15">
      <c r="A9804" s="87" t="s">
        <v>11814</v>
      </c>
      <c r="B9804" s="91" t="s">
        <v>45372</v>
      </c>
      <c r="C9804" s="91" t="s">
        <v>45373</v>
      </c>
      <c r="D9804" s="91" t="s">
        <v>45374</v>
      </c>
      <c r="E9804" s="62" t="s">
        <v>15956</v>
      </c>
      <c r="F9804" s="62" t="s">
        <v>15760</v>
      </c>
    </row>
    <row r="9805" spans="1:6" x14ac:dyDescent="0.15">
      <c r="A9805" s="87" t="s">
        <v>10673</v>
      </c>
      <c r="B9805" s="91" t="s">
        <v>45375</v>
      </c>
      <c r="C9805" s="91" t="s">
        <v>45376</v>
      </c>
      <c r="D9805" s="91" t="s">
        <v>45377</v>
      </c>
      <c r="E9805" s="62" t="s">
        <v>15956</v>
      </c>
      <c r="F9805" s="62" t="s">
        <v>15760</v>
      </c>
    </row>
    <row r="9806" spans="1:6" x14ac:dyDescent="0.15">
      <c r="A9806" s="87" t="s">
        <v>9657</v>
      </c>
      <c r="B9806" s="91" t="s">
        <v>45378</v>
      </c>
      <c r="C9806" s="91" t="s">
        <v>45379</v>
      </c>
      <c r="D9806" s="91" t="s">
        <v>45380</v>
      </c>
      <c r="E9806" s="62" t="s">
        <v>15956</v>
      </c>
      <c r="F9806" s="62" t="s">
        <v>15760</v>
      </c>
    </row>
    <row r="9807" spans="1:6" x14ac:dyDescent="0.15">
      <c r="A9807" s="87" t="s">
        <v>11868</v>
      </c>
      <c r="B9807" s="91" t="s">
        <v>45381</v>
      </c>
      <c r="C9807" s="91" t="s">
        <v>45382</v>
      </c>
      <c r="D9807" s="91" t="s">
        <v>45383</v>
      </c>
      <c r="E9807" s="62" t="s">
        <v>15956</v>
      </c>
      <c r="F9807" s="62" t="s">
        <v>15760</v>
      </c>
    </row>
    <row r="9808" spans="1:6" x14ac:dyDescent="0.15">
      <c r="A9808" s="87" t="s">
        <v>10184</v>
      </c>
      <c r="B9808" s="91" t="s">
        <v>45384</v>
      </c>
      <c r="C9808" s="91" t="s">
        <v>45385</v>
      </c>
      <c r="D9808" s="91" t="s">
        <v>45386</v>
      </c>
      <c r="E9808" s="62" t="s">
        <v>15956</v>
      </c>
      <c r="F9808" s="62" t="s">
        <v>15760</v>
      </c>
    </row>
    <row r="9809" spans="1:6" x14ac:dyDescent="0.15">
      <c r="A9809" s="87" t="s">
        <v>12205</v>
      </c>
      <c r="B9809" s="91" t="s">
        <v>45387</v>
      </c>
      <c r="C9809" s="91" t="s">
        <v>45388</v>
      </c>
      <c r="D9809" s="91" t="s">
        <v>45389</v>
      </c>
      <c r="E9809" s="62" t="s">
        <v>15956</v>
      </c>
      <c r="F9809" s="62" t="s">
        <v>15760</v>
      </c>
    </row>
    <row r="9810" spans="1:6" x14ac:dyDescent="0.15">
      <c r="A9810" s="87" t="s">
        <v>8279</v>
      </c>
      <c r="B9810" s="91" t="s">
        <v>45390</v>
      </c>
      <c r="C9810" s="91" t="s">
        <v>45391</v>
      </c>
      <c r="D9810" s="91" t="s">
        <v>45392</v>
      </c>
      <c r="E9810" s="62" t="s">
        <v>15956</v>
      </c>
      <c r="F9810" s="62" t="s">
        <v>15760</v>
      </c>
    </row>
    <row r="9811" spans="1:6" x14ac:dyDescent="0.15">
      <c r="A9811" s="87" t="s">
        <v>10774</v>
      </c>
      <c r="B9811" s="91" t="s">
        <v>45393</v>
      </c>
      <c r="C9811" s="91" t="s">
        <v>45394</v>
      </c>
      <c r="D9811" s="91" t="s">
        <v>45395</v>
      </c>
      <c r="E9811" s="62" t="s">
        <v>15956</v>
      </c>
      <c r="F9811" s="62" t="s">
        <v>15760</v>
      </c>
    </row>
    <row r="9812" spans="1:6" x14ac:dyDescent="0.15">
      <c r="A9812" s="87" t="s">
        <v>9142</v>
      </c>
      <c r="B9812" s="91" t="s">
        <v>45396</v>
      </c>
      <c r="C9812" s="91" t="s">
        <v>45397</v>
      </c>
      <c r="D9812" s="91" t="s">
        <v>45398</v>
      </c>
      <c r="E9812" s="62" t="s">
        <v>15956</v>
      </c>
      <c r="F9812" s="62" t="s">
        <v>15760</v>
      </c>
    </row>
    <row r="9813" spans="1:6" x14ac:dyDescent="0.15">
      <c r="A9813" s="87" t="s">
        <v>9951</v>
      </c>
      <c r="B9813" s="91" t="s">
        <v>45399</v>
      </c>
      <c r="C9813" s="91" t="s">
        <v>45400</v>
      </c>
      <c r="D9813" s="91" t="s">
        <v>45401</v>
      </c>
      <c r="E9813" s="62" t="s">
        <v>15956</v>
      </c>
      <c r="F9813" s="62" t="s">
        <v>15760</v>
      </c>
    </row>
    <row r="9814" spans="1:6" x14ac:dyDescent="0.15">
      <c r="A9814" s="87" t="s">
        <v>9226</v>
      </c>
      <c r="B9814" s="91" t="s">
        <v>45402</v>
      </c>
      <c r="C9814" s="91" t="s">
        <v>45403</v>
      </c>
      <c r="D9814" s="91" t="s">
        <v>45404</v>
      </c>
      <c r="E9814" s="62" t="s">
        <v>15956</v>
      </c>
      <c r="F9814" s="62" t="s">
        <v>15760</v>
      </c>
    </row>
    <row r="9815" spans="1:6" x14ac:dyDescent="0.15">
      <c r="A9815" s="87" t="s">
        <v>12493</v>
      </c>
      <c r="B9815" s="91" t="s">
        <v>45405</v>
      </c>
      <c r="C9815" s="91" t="s">
        <v>45406</v>
      </c>
      <c r="D9815" s="91" t="s">
        <v>45407</v>
      </c>
      <c r="E9815" s="62" t="s">
        <v>15956</v>
      </c>
      <c r="F9815" s="62" t="s">
        <v>15760</v>
      </c>
    </row>
    <row r="9816" spans="1:6" x14ac:dyDescent="0.15">
      <c r="A9816" s="87" t="s">
        <v>11987</v>
      </c>
      <c r="B9816" s="91" t="s">
        <v>45408</v>
      </c>
      <c r="C9816" s="91" t="s">
        <v>45409</v>
      </c>
      <c r="D9816" s="91" t="s">
        <v>45410</v>
      </c>
      <c r="E9816" s="62" t="s">
        <v>15956</v>
      </c>
      <c r="F9816" s="62" t="s">
        <v>15760</v>
      </c>
    </row>
    <row r="9817" spans="1:6" x14ac:dyDescent="0.15">
      <c r="A9817" s="87" t="s">
        <v>11796</v>
      </c>
      <c r="B9817" s="91" t="s">
        <v>45411</v>
      </c>
      <c r="C9817" s="91" t="s">
        <v>45412</v>
      </c>
      <c r="D9817" s="91" t="s">
        <v>45413</v>
      </c>
      <c r="E9817" s="62" t="s">
        <v>15956</v>
      </c>
      <c r="F9817" s="62" t="s">
        <v>15760</v>
      </c>
    </row>
    <row r="9818" spans="1:6" x14ac:dyDescent="0.15">
      <c r="A9818" s="87" t="s">
        <v>12044</v>
      </c>
      <c r="B9818" s="91" t="s">
        <v>45414</v>
      </c>
      <c r="C9818" s="91" t="s">
        <v>45415</v>
      </c>
      <c r="D9818" s="91" t="s">
        <v>45416</v>
      </c>
      <c r="E9818" s="62" t="s">
        <v>15956</v>
      </c>
      <c r="F9818" s="62" t="s">
        <v>15760</v>
      </c>
    </row>
    <row r="9819" spans="1:6" x14ac:dyDescent="0.15">
      <c r="A9819" s="87" t="s">
        <v>11446</v>
      </c>
      <c r="B9819" s="91" t="s">
        <v>45417</v>
      </c>
      <c r="C9819" s="91" t="s">
        <v>45418</v>
      </c>
      <c r="D9819" s="91" t="s">
        <v>45419</v>
      </c>
      <c r="E9819" s="62" t="s">
        <v>15956</v>
      </c>
      <c r="F9819" s="62" t="s">
        <v>15760</v>
      </c>
    </row>
    <row r="9820" spans="1:6" x14ac:dyDescent="0.15">
      <c r="A9820" s="87" t="s">
        <v>12505</v>
      </c>
      <c r="B9820" s="91" t="s">
        <v>45420</v>
      </c>
      <c r="C9820" s="91" t="s">
        <v>45421</v>
      </c>
      <c r="D9820" s="91" t="s">
        <v>45422</v>
      </c>
      <c r="E9820" s="62" t="s">
        <v>15956</v>
      </c>
      <c r="F9820" s="62" t="s">
        <v>15760</v>
      </c>
    </row>
    <row r="9821" spans="1:6" x14ac:dyDescent="0.15">
      <c r="A9821" s="87" t="s">
        <v>8585</v>
      </c>
      <c r="B9821" s="91" t="s">
        <v>45423</v>
      </c>
      <c r="C9821" s="91" t="s">
        <v>45424</v>
      </c>
      <c r="D9821" s="91" t="s">
        <v>45425</v>
      </c>
      <c r="E9821" s="62" t="s">
        <v>15956</v>
      </c>
      <c r="F9821" s="62" t="s">
        <v>15760</v>
      </c>
    </row>
    <row r="9822" spans="1:6" x14ac:dyDescent="0.15">
      <c r="A9822" s="87" t="s">
        <v>8680</v>
      </c>
      <c r="B9822" s="91" t="s">
        <v>45426</v>
      </c>
      <c r="C9822" s="91" t="s">
        <v>45427</v>
      </c>
      <c r="D9822" s="91" t="s">
        <v>45428</v>
      </c>
      <c r="E9822" s="62" t="s">
        <v>15956</v>
      </c>
      <c r="F9822" s="62" t="s">
        <v>15760</v>
      </c>
    </row>
    <row r="9823" spans="1:6" x14ac:dyDescent="0.15">
      <c r="A9823" s="87" t="s">
        <v>12092</v>
      </c>
      <c r="B9823" s="91" t="s">
        <v>45429</v>
      </c>
      <c r="C9823" s="91" t="s">
        <v>45430</v>
      </c>
      <c r="D9823" s="91" t="s">
        <v>45431</v>
      </c>
      <c r="E9823" s="62" t="s">
        <v>15956</v>
      </c>
      <c r="F9823" s="62" t="s">
        <v>15760</v>
      </c>
    </row>
    <row r="9824" spans="1:6" x14ac:dyDescent="0.15">
      <c r="A9824" s="87" t="s">
        <v>11928</v>
      </c>
      <c r="B9824" s="91" t="s">
        <v>45432</v>
      </c>
      <c r="C9824" s="91" t="s">
        <v>45433</v>
      </c>
      <c r="D9824" s="91" t="s">
        <v>45434</v>
      </c>
      <c r="E9824" s="62" t="s">
        <v>15956</v>
      </c>
      <c r="F9824" s="62" t="s">
        <v>15760</v>
      </c>
    </row>
    <row r="9825" spans="1:6" x14ac:dyDescent="0.15">
      <c r="A9825" s="87" t="s">
        <v>11931</v>
      </c>
      <c r="B9825" s="91" t="s">
        <v>45435</v>
      </c>
      <c r="C9825" s="91" t="s">
        <v>45436</v>
      </c>
      <c r="D9825" s="91" t="s">
        <v>45437</v>
      </c>
      <c r="E9825" s="62" t="s">
        <v>15956</v>
      </c>
      <c r="F9825" s="62" t="s">
        <v>15760</v>
      </c>
    </row>
    <row r="9826" spans="1:6" x14ac:dyDescent="0.15">
      <c r="A9826" s="87" t="s">
        <v>11937</v>
      </c>
      <c r="B9826" s="91" t="s">
        <v>45438</v>
      </c>
      <c r="C9826" s="91" t="s">
        <v>45439</v>
      </c>
      <c r="D9826" s="91" t="s">
        <v>45440</v>
      </c>
      <c r="E9826" s="62" t="s">
        <v>15956</v>
      </c>
      <c r="F9826" s="62" t="s">
        <v>15760</v>
      </c>
    </row>
    <row r="9827" spans="1:6" x14ac:dyDescent="0.15">
      <c r="A9827" s="87" t="s">
        <v>11291</v>
      </c>
      <c r="B9827" s="91" t="s">
        <v>45441</v>
      </c>
      <c r="C9827" s="91" t="s">
        <v>45442</v>
      </c>
      <c r="D9827" s="91" t="s">
        <v>45443</v>
      </c>
      <c r="E9827" s="62" t="s">
        <v>15956</v>
      </c>
      <c r="F9827" s="62" t="s">
        <v>15760</v>
      </c>
    </row>
    <row r="9828" spans="1:6" x14ac:dyDescent="0.15">
      <c r="A9828" s="87" t="s">
        <v>12382</v>
      </c>
      <c r="B9828" s="91" t="s">
        <v>45444</v>
      </c>
      <c r="C9828" s="91" t="s">
        <v>45445</v>
      </c>
      <c r="D9828" s="91" t="s">
        <v>45446</v>
      </c>
      <c r="E9828" s="62" t="s">
        <v>15956</v>
      </c>
      <c r="F9828" s="62" t="s">
        <v>15760</v>
      </c>
    </row>
    <row r="9829" spans="1:6" x14ac:dyDescent="0.15">
      <c r="A9829" s="87" t="s">
        <v>10112</v>
      </c>
      <c r="B9829" s="91" t="s">
        <v>45447</v>
      </c>
      <c r="C9829" s="91" t="s">
        <v>45448</v>
      </c>
      <c r="D9829" s="91" t="s">
        <v>45449</v>
      </c>
      <c r="E9829" s="62" t="s">
        <v>15956</v>
      </c>
      <c r="F9829" s="62" t="s">
        <v>15760</v>
      </c>
    </row>
    <row r="9830" spans="1:6" x14ac:dyDescent="0.15">
      <c r="A9830" s="87" t="s">
        <v>11075</v>
      </c>
      <c r="B9830" s="91" t="s">
        <v>45450</v>
      </c>
      <c r="C9830" s="91" t="s">
        <v>45451</v>
      </c>
      <c r="D9830" s="91" t="s">
        <v>45452</v>
      </c>
      <c r="E9830" s="62" t="s">
        <v>15956</v>
      </c>
      <c r="F9830" s="62" t="s">
        <v>15760</v>
      </c>
    </row>
    <row r="9831" spans="1:6" x14ac:dyDescent="0.15">
      <c r="A9831" s="87" t="s">
        <v>9885</v>
      </c>
      <c r="B9831" s="91" t="s">
        <v>45453</v>
      </c>
      <c r="C9831" s="91" t="s">
        <v>45454</v>
      </c>
      <c r="D9831" s="91" t="s">
        <v>45455</v>
      </c>
      <c r="E9831" s="62" t="s">
        <v>15956</v>
      </c>
      <c r="F9831" s="62" t="s">
        <v>15760</v>
      </c>
    </row>
    <row r="9832" spans="1:6" x14ac:dyDescent="0.15">
      <c r="A9832" s="87" t="s">
        <v>9292</v>
      </c>
      <c r="B9832" s="91" t="s">
        <v>45456</v>
      </c>
      <c r="C9832" s="91" t="s">
        <v>45457</v>
      </c>
      <c r="D9832" s="91" t="s">
        <v>45458</v>
      </c>
      <c r="E9832" s="62" t="s">
        <v>15956</v>
      </c>
      <c r="F9832" s="62" t="s">
        <v>15760</v>
      </c>
    </row>
    <row r="9833" spans="1:6" x14ac:dyDescent="0.15">
      <c r="A9833" s="87" t="s">
        <v>8890</v>
      </c>
      <c r="B9833" s="91" t="s">
        <v>45459</v>
      </c>
      <c r="C9833" s="91" t="s">
        <v>45460</v>
      </c>
      <c r="D9833" s="91" t="s">
        <v>45461</v>
      </c>
      <c r="E9833" s="62" t="s">
        <v>15956</v>
      </c>
      <c r="F9833" s="62" t="s">
        <v>15760</v>
      </c>
    </row>
    <row r="9834" spans="1:6" x14ac:dyDescent="0.15">
      <c r="A9834" s="87" t="s">
        <v>10133</v>
      </c>
      <c r="B9834" s="91" t="s">
        <v>45462</v>
      </c>
      <c r="C9834" s="91" t="s">
        <v>45463</v>
      </c>
      <c r="D9834" s="91" t="s">
        <v>45464</v>
      </c>
      <c r="E9834" s="62" t="s">
        <v>15956</v>
      </c>
      <c r="F9834" s="62" t="s">
        <v>15760</v>
      </c>
    </row>
    <row r="9835" spans="1:6" x14ac:dyDescent="0.15">
      <c r="A9835" s="87" t="s">
        <v>9076</v>
      </c>
      <c r="B9835" s="91" t="s">
        <v>45465</v>
      </c>
      <c r="C9835" s="91" t="s">
        <v>45466</v>
      </c>
      <c r="D9835" s="91" t="s">
        <v>45467</v>
      </c>
      <c r="E9835" s="62" t="s">
        <v>15956</v>
      </c>
      <c r="F9835" s="62" t="s">
        <v>15760</v>
      </c>
    </row>
    <row r="9836" spans="1:6" x14ac:dyDescent="0.15">
      <c r="A9836" s="87" t="s">
        <v>9055</v>
      </c>
      <c r="B9836" s="91" t="s">
        <v>45468</v>
      </c>
      <c r="C9836" s="91" t="s">
        <v>45469</v>
      </c>
      <c r="D9836" s="91" t="s">
        <v>45470</v>
      </c>
      <c r="E9836" s="62" t="s">
        <v>15956</v>
      </c>
      <c r="F9836" s="62" t="s">
        <v>15760</v>
      </c>
    </row>
    <row r="9837" spans="1:6" x14ac:dyDescent="0.15">
      <c r="A9837" s="87" t="s">
        <v>11551</v>
      </c>
      <c r="B9837" s="91" t="s">
        <v>45471</v>
      </c>
      <c r="C9837" s="91" t="s">
        <v>45472</v>
      </c>
      <c r="D9837" s="91" t="s">
        <v>45473</v>
      </c>
      <c r="E9837" s="62" t="s">
        <v>15956</v>
      </c>
      <c r="F9837" s="62" t="s">
        <v>15760</v>
      </c>
    </row>
    <row r="9838" spans="1:6" x14ac:dyDescent="0.15">
      <c r="A9838" s="87" t="s">
        <v>11874</v>
      </c>
      <c r="B9838" s="91" t="s">
        <v>45474</v>
      </c>
      <c r="C9838" s="91" t="s">
        <v>45475</v>
      </c>
      <c r="D9838" s="91" t="s">
        <v>45476</v>
      </c>
      <c r="E9838" s="62" t="s">
        <v>15956</v>
      </c>
      <c r="F9838" s="62" t="s">
        <v>15760</v>
      </c>
    </row>
    <row r="9839" spans="1:6" x14ac:dyDescent="0.15">
      <c r="A9839" s="87" t="s">
        <v>9702</v>
      </c>
      <c r="B9839" s="91" t="s">
        <v>45477</v>
      </c>
      <c r="C9839" s="91" t="s">
        <v>45478</v>
      </c>
      <c r="D9839" s="91" t="s">
        <v>45479</v>
      </c>
      <c r="E9839" s="62" t="s">
        <v>15956</v>
      </c>
      <c r="F9839" s="62" t="s">
        <v>15760</v>
      </c>
    </row>
    <row r="9840" spans="1:6" x14ac:dyDescent="0.15">
      <c r="A9840" s="87" t="s">
        <v>10939</v>
      </c>
      <c r="B9840" s="91" t="s">
        <v>45480</v>
      </c>
      <c r="C9840" s="91" t="s">
        <v>45481</v>
      </c>
      <c r="D9840" s="91" t="s">
        <v>45482</v>
      </c>
      <c r="E9840" s="62" t="s">
        <v>15956</v>
      </c>
      <c r="F9840" s="62" t="s">
        <v>15760</v>
      </c>
    </row>
    <row r="9841" spans="1:6" x14ac:dyDescent="0.15">
      <c r="A9841" s="87" t="s">
        <v>10777</v>
      </c>
      <c r="B9841" s="91" t="s">
        <v>45483</v>
      </c>
      <c r="C9841" s="91" t="s">
        <v>45484</v>
      </c>
      <c r="D9841" s="91" t="s">
        <v>45485</v>
      </c>
      <c r="E9841" s="62" t="s">
        <v>15956</v>
      </c>
      <c r="F9841" s="62" t="s">
        <v>15760</v>
      </c>
    </row>
    <row r="9842" spans="1:6" x14ac:dyDescent="0.15">
      <c r="A9842" s="87" t="s">
        <v>12068</v>
      </c>
      <c r="B9842" s="91" t="s">
        <v>45486</v>
      </c>
      <c r="C9842" s="91" t="s">
        <v>45487</v>
      </c>
      <c r="D9842" s="91" t="s">
        <v>45488</v>
      </c>
      <c r="E9842" s="62" t="s">
        <v>15956</v>
      </c>
      <c r="F9842" s="62" t="s">
        <v>15760</v>
      </c>
    </row>
    <row r="9843" spans="1:6" x14ac:dyDescent="0.15">
      <c r="A9843" s="87" t="s">
        <v>11706</v>
      </c>
      <c r="B9843" s="91" t="s">
        <v>45489</v>
      </c>
      <c r="C9843" s="91" t="s">
        <v>45490</v>
      </c>
      <c r="D9843" s="91" t="s">
        <v>45491</v>
      </c>
      <c r="E9843" s="62" t="s">
        <v>15956</v>
      </c>
      <c r="F9843" s="62" t="s">
        <v>15760</v>
      </c>
    </row>
    <row r="9844" spans="1:6" x14ac:dyDescent="0.15">
      <c r="A9844" s="87" t="s">
        <v>11186</v>
      </c>
      <c r="B9844" s="91" t="s">
        <v>45492</v>
      </c>
      <c r="C9844" s="91" t="s">
        <v>45493</v>
      </c>
      <c r="D9844" s="91" t="s">
        <v>45494</v>
      </c>
      <c r="E9844" s="62" t="s">
        <v>15956</v>
      </c>
      <c r="F9844" s="62" t="s">
        <v>15760</v>
      </c>
    </row>
    <row r="9845" spans="1:6" x14ac:dyDescent="0.15">
      <c r="A9845" s="87" t="s">
        <v>9921</v>
      </c>
      <c r="B9845" s="91" t="s">
        <v>45495</v>
      </c>
      <c r="C9845" s="91" t="s">
        <v>45496</v>
      </c>
      <c r="D9845" s="91" t="s">
        <v>45497</v>
      </c>
      <c r="E9845" s="62" t="s">
        <v>15956</v>
      </c>
      <c r="F9845" s="62" t="s">
        <v>15760</v>
      </c>
    </row>
    <row r="9846" spans="1:6" x14ac:dyDescent="0.15">
      <c r="A9846" s="87" t="s">
        <v>8228</v>
      </c>
      <c r="B9846" s="91" t="s">
        <v>45498</v>
      </c>
      <c r="C9846" s="91" t="s">
        <v>45499</v>
      </c>
      <c r="D9846" s="91" t="s">
        <v>45500</v>
      </c>
      <c r="E9846" s="62" t="s">
        <v>15956</v>
      </c>
      <c r="F9846" s="62" t="s">
        <v>15760</v>
      </c>
    </row>
    <row r="9847" spans="1:6" x14ac:dyDescent="0.15">
      <c r="A9847" s="87" t="s">
        <v>9070</v>
      </c>
      <c r="B9847" s="91" t="s">
        <v>45501</v>
      </c>
      <c r="C9847" s="91" t="s">
        <v>45502</v>
      </c>
      <c r="D9847" s="91" t="s">
        <v>45503</v>
      </c>
      <c r="E9847" s="62" t="s">
        <v>15956</v>
      </c>
      <c r="F9847" s="62" t="s">
        <v>15760</v>
      </c>
    </row>
    <row r="9848" spans="1:6" x14ac:dyDescent="0.15">
      <c r="A9848" s="87" t="s">
        <v>10587</v>
      </c>
      <c r="B9848" s="91" t="s">
        <v>45504</v>
      </c>
      <c r="C9848" s="91" t="s">
        <v>45505</v>
      </c>
      <c r="D9848" s="91" t="s">
        <v>45506</v>
      </c>
      <c r="E9848" s="62" t="s">
        <v>15956</v>
      </c>
      <c r="F9848" s="62" t="s">
        <v>15760</v>
      </c>
    </row>
    <row r="9849" spans="1:6" x14ac:dyDescent="0.15">
      <c r="A9849" s="87" t="s">
        <v>11198</v>
      </c>
      <c r="B9849" s="91" t="s">
        <v>45507</v>
      </c>
      <c r="C9849" s="91" t="s">
        <v>45508</v>
      </c>
      <c r="D9849" s="91" t="s">
        <v>45509</v>
      </c>
      <c r="E9849" s="62" t="s">
        <v>15956</v>
      </c>
      <c r="F9849" s="62" t="s">
        <v>15760</v>
      </c>
    </row>
    <row r="9850" spans="1:6" x14ac:dyDescent="0.15">
      <c r="A9850" s="87" t="s">
        <v>9112</v>
      </c>
      <c r="B9850" s="91" t="s">
        <v>45510</v>
      </c>
      <c r="C9850" s="91" t="s">
        <v>45511</v>
      </c>
      <c r="D9850" s="91" t="s">
        <v>45512</v>
      </c>
      <c r="E9850" s="62" t="s">
        <v>15956</v>
      </c>
      <c r="F9850" s="62" t="s">
        <v>15760</v>
      </c>
    </row>
    <row r="9851" spans="1:6" x14ac:dyDescent="0.15">
      <c r="A9851" s="87" t="s">
        <v>8812</v>
      </c>
      <c r="B9851" s="91" t="s">
        <v>45513</v>
      </c>
      <c r="C9851" s="91" t="s">
        <v>45514</v>
      </c>
      <c r="D9851" s="91" t="s">
        <v>45515</v>
      </c>
      <c r="E9851" s="62" t="s">
        <v>15956</v>
      </c>
      <c r="F9851" s="62" t="s">
        <v>15760</v>
      </c>
    </row>
    <row r="9852" spans="1:6" x14ac:dyDescent="0.15">
      <c r="A9852" s="87" t="s">
        <v>9531</v>
      </c>
      <c r="B9852" s="91" t="s">
        <v>45516</v>
      </c>
      <c r="C9852" s="91" t="s">
        <v>45517</v>
      </c>
      <c r="D9852" s="91" t="s">
        <v>45518</v>
      </c>
      <c r="E9852" s="62" t="s">
        <v>15956</v>
      </c>
      <c r="F9852" s="62" t="s">
        <v>15760</v>
      </c>
    </row>
    <row r="9853" spans="1:6" x14ac:dyDescent="0.15">
      <c r="A9853" s="87" t="s">
        <v>9846</v>
      </c>
      <c r="B9853" s="91" t="s">
        <v>45519</v>
      </c>
      <c r="C9853" s="91" t="s">
        <v>45520</v>
      </c>
      <c r="D9853" s="91" t="s">
        <v>45521</v>
      </c>
      <c r="E9853" s="62" t="s">
        <v>15956</v>
      </c>
      <c r="F9853" s="62" t="s">
        <v>15760</v>
      </c>
    </row>
    <row r="9854" spans="1:6" x14ac:dyDescent="0.15">
      <c r="A9854" s="87" t="s">
        <v>10822</v>
      </c>
      <c r="B9854" s="91" t="s">
        <v>45522</v>
      </c>
      <c r="C9854" s="91" t="s">
        <v>45523</v>
      </c>
      <c r="D9854" s="91" t="s">
        <v>45524</v>
      </c>
      <c r="E9854" s="62" t="s">
        <v>15956</v>
      </c>
      <c r="F9854" s="62" t="s">
        <v>15760</v>
      </c>
    </row>
    <row r="9855" spans="1:6" x14ac:dyDescent="0.15">
      <c r="A9855" s="87" t="s">
        <v>11754</v>
      </c>
      <c r="B9855" s="91" t="s">
        <v>45525</v>
      </c>
      <c r="C9855" s="91" t="s">
        <v>45526</v>
      </c>
      <c r="D9855" s="91" t="s">
        <v>45527</v>
      </c>
      <c r="E9855" s="62" t="s">
        <v>15956</v>
      </c>
      <c r="F9855" s="62" t="s">
        <v>15760</v>
      </c>
    </row>
    <row r="9856" spans="1:6" x14ac:dyDescent="0.15">
      <c r="A9856" s="87" t="s">
        <v>10310</v>
      </c>
      <c r="B9856" s="91" t="s">
        <v>45528</v>
      </c>
      <c r="C9856" s="91" t="s">
        <v>45529</v>
      </c>
      <c r="D9856" s="91" t="s">
        <v>45530</v>
      </c>
      <c r="E9856" s="62" t="s">
        <v>15956</v>
      </c>
      <c r="F9856" s="62" t="s">
        <v>15760</v>
      </c>
    </row>
    <row r="9857" spans="1:6" x14ac:dyDescent="0.15">
      <c r="A9857" s="87" t="s">
        <v>9370</v>
      </c>
      <c r="B9857" s="91" t="s">
        <v>45531</v>
      </c>
      <c r="C9857" s="91" t="s">
        <v>45532</v>
      </c>
      <c r="D9857" s="91" t="s">
        <v>45533</v>
      </c>
      <c r="E9857" s="62" t="s">
        <v>15956</v>
      </c>
      <c r="F9857" s="62" t="s">
        <v>15760</v>
      </c>
    </row>
    <row r="9858" spans="1:6" x14ac:dyDescent="0.15">
      <c r="A9858" s="87" t="s">
        <v>8267</v>
      </c>
      <c r="B9858" s="91" t="s">
        <v>45534</v>
      </c>
      <c r="C9858" s="91" t="s">
        <v>45535</v>
      </c>
      <c r="D9858" s="91" t="s">
        <v>45536</v>
      </c>
      <c r="E9858" s="62" t="s">
        <v>15956</v>
      </c>
      <c r="F9858" s="62" t="s">
        <v>15760</v>
      </c>
    </row>
    <row r="9859" spans="1:6" x14ac:dyDescent="0.15">
      <c r="A9859" s="87" t="s">
        <v>9094</v>
      </c>
      <c r="B9859" s="91" t="s">
        <v>45537</v>
      </c>
      <c r="C9859" s="91" t="s">
        <v>45538</v>
      </c>
      <c r="D9859" s="91" t="s">
        <v>45539</v>
      </c>
      <c r="E9859" s="62" t="s">
        <v>15956</v>
      </c>
      <c r="F9859" s="62" t="s">
        <v>15760</v>
      </c>
    </row>
    <row r="9860" spans="1:6" x14ac:dyDescent="0.15">
      <c r="A9860" s="87" t="s">
        <v>11171</v>
      </c>
      <c r="B9860" s="91" t="s">
        <v>45540</v>
      </c>
      <c r="C9860" s="91" t="s">
        <v>45541</v>
      </c>
      <c r="D9860" s="91" t="s">
        <v>45542</v>
      </c>
      <c r="E9860" s="62" t="s">
        <v>15956</v>
      </c>
      <c r="F9860" s="62" t="s">
        <v>15760</v>
      </c>
    </row>
    <row r="9861" spans="1:6" x14ac:dyDescent="0.15">
      <c r="A9861" s="87" t="s">
        <v>10981</v>
      </c>
      <c r="B9861" s="91" t="s">
        <v>45543</v>
      </c>
      <c r="C9861" s="91" t="s">
        <v>45544</v>
      </c>
      <c r="D9861" s="91" t="s">
        <v>45545</v>
      </c>
      <c r="E9861" s="62" t="s">
        <v>15956</v>
      </c>
      <c r="F9861" s="62" t="s">
        <v>15760</v>
      </c>
    </row>
    <row r="9862" spans="1:6" x14ac:dyDescent="0.15">
      <c r="A9862" s="87" t="s">
        <v>10372</v>
      </c>
      <c r="B9862" s="91" t="s">
        <v>45546</v>
      </c>
      <c r="C9862" s="91" t="s">
        <v>45547</v>
      </c>
      <c r="D9862" s="91" t="s">
        <v>45548</v>
      </c>
      <c r="E9862" s="62" t="s">
        <v>15956</v>
      </c>
      <c r="F9862" s="62" t="s">
        <v>15760</v>
      </c>
    </row>
    <row r="9863" spans="1:6" x14ac:dyDescent="0.15">
      <c r="A9863" s="87" t="s">
        <v>10202</v>
      </c>
      <c r="B9863" s="91" t="s">
        <v>45549</v>
      </c>
      <c r="C9863" s="91" t="s">
        <v>45550</v>
      </c>
      <c r="D9863" s="91" t="s">
        <v>45551</v>
      </c>
      <c r="E9863" s="62" t="s">
        <v>15956</v>
      </c>
      <c r="F9863" s="62" t="s">
        <v>15760</v>
      </c>
    </row>
    <row r="9864" spans="1:6" x14ac:dyDescent="0.15">
      <c r="A9864" s="87" t="s">
        <v>12397</v>
      </c>
      <c r="B9864" s="91" t="s">
        <v>45552</v>
      </c>
      <c r="C9864" s="91" t="s">
        <v>45553</v>
      </c>
      <c r="D9864" s="91" t="s">
        <v>45554</v>
      </c>
      <c r="E9864" s="62" t="s">
        <v>15956</v>
      </c>
      <c r="F9864" s="62" t="s">
        <v>15760</v>
      </c>
    </row>
    <row r="9865" spans="1:6" x14ac:dyDescent="0.15">
      <c r="A9865" s="87" t="s">
        <v>10828</v>
      </c>
      <c r="B9865" s="91" t="s">
        <v>45555</v>
      </c>
      <c r="C9865" s="91" t="s">
        <v>45556</v>
      </c>
      <c r="D9865" s="91" t="s">
        <v>45557</v>
      </c>
      <c r="E9865" s="62" t="s">
        <v>15956</v>
      </c>
      <c r="F9865" s="62" t="s">
        <v>15760</v>
      </c>
    </row>
    <row r="9866" spans="1:6" x14ac:dyDescent="0.15">
      <c r="A9866" s="87" t="s">
        <v>9807</v>
      </c>
      <c r="B9866" s="91" t="s">
        <v>45558</v>
      </c>
      <c r="C9866" s="91" t="s">
        <v>45559</v>
      </c>
      <c r="D9866" s="91" t="s">
        <v>45560</v>
      </c>
      <c r="E9866" s="62" t="s">
        <v>15956</v>
      </c>
      <c r="F9866" s="62" t="s">
        <v>15760</v>
      </c>
    </row>
    <row r="9867" spans="1:6" x14ac:dyDescent="0.15">
      <c r="A9867" s="87" t="s">
        <v>10897</v>
      </c>
      <c r="B9867" s="91" t="s">
        <v>45561</v>
      </c>
      <c r="C9867" s="91" t="s">
        <v>45562</v>
      </c>
      <c r="D9867" s="91" t="s">
        <v>45563</v>
      </c>
      <c r="E9867" s="62" t="s">
        <v>15956</v>
      </c>
      <c r="F9867" s="62" t="s">
        <v>15760</v>
      </c>
    </row>
    <row r="9868" spans="1:6" x14ac:dyDescent="0.15">
      <c r="A9868" s="87" t="s">
        <v>9648</v>
      </c>
      <c r="B9868" s="91" t="s">
        <v>45564</v>
      </c>
      <c r="C9868" s="91" t="s">
        <v>45565</v>
      </c>
      <c r="D9868" s="91" t="s">
        <v>45566</v>
      </c>
      <c r="E9868" s="62" t="s">
        <v>15956</v>
      </c>
      <c r="F9868" s="62" t="s">
        <v>15760</v>
      </c>
    </row>
    <row r="9869" spans="1:6" x14ac:dyDescent="0.15">
      <c r="A9869" s="87" t="s">
        <v>9954</v>
      </c>
      <c r="B9869" s="91" t="s">
        <v>45567</v>
      </c>
      <c r="C9869" s="91" t="s">
        <v>45568</v>
      </c>
      <c r="D9869" s="91" t="s">
        <v>45569</v>
      </c>
      <c r="E9869" s="62" t="s">
        <v>15956</v>
      </c>
      <c r="F9869" s="62" t="s">
        <v>15760</v>
      </c>
    </row>
    <row r="9870" spans="1:6" x14ac:dyDescent="0.15">
      <c r="A9870" s="87" t="s">
        <v>11844</v>
      </c>
      <c r="B9870" s="91" t="s">
        <v>45570</v>
      </c>
      <c r="C9870" s="91" t="s">
        <v>45571</v>
      </c>
      <c r="D9870" s="91" t="s">
        <v>45572</v>
      </c>
      <c r="E9870" s="62" t="s">
        <v>15956</v>
      </c>
      <c r="F9870" s="62" t="s">
        <v>15760</v>
      </c>
    </row>
    <row r="9871" spans="1:6" x14ac:dyDescent="0.15">
      <c r="A9871" s="87" t="s">
        <v>10533</v>
      </c>
      <c r="B9871" s="91" t="s">
        <v>45573</v>
      </c>
      <c r="C9871" s="91" t="s">
        <v>45574</v>
      </c>
      <c r="D9871" s="91" t="s">
        <v>45575</v>
      </c>
      <c r="E9871" s="62" t="s">
        <v>15956</v>
      </c>
      <c r="F9871" s="62" t="s">
        <v>15760</v>
      </c>
    </row>
    <row r="9872" spans="1:6" x14ac:dyDescent="0.15">
      <c r="A9872" s="87" t="s">
        <v>9208</v>
      </c>
      <c r="B9872" s="91" t="s">
        <v>45576</v>
      </c>
      <c r="C9872" s="91" t="s">
        <v>45577</v>
      </c>
      <c r="D9872" s="91" t="s">
        <v>45578</v>
      </c>
      <c r="E9872" s="62" t="s">
        <v>15956</v>
      </c>
      <c r="F9872" s="62" t="s">
        <v>15760</v>
      </c>
    </row>
    <row r="9873" spans="1:6" x14ac:dyDescent="0.15">
      <c r="A9873" s="87" t="s">
        <v>12184</v>
      </c>
      <c r="B9873" s="91" t="s">
        <v>45579</v>
      </c>
      <c r="C9873" s="91" t="s">
        <v>45580</v>
      </c>
      <c r="D9873" s="91" t="s">
        <v>45581</v>
      </c>
      <c r="E9873" s="62" t="s">
        <v>15956</v>
      </c>
      <c r="F9873" s="62" t="s">
        <v>15760</v>
      </c>
    </row>
    <row r="9874" spans="1:6" x14ac:dyDescent="0.15">
      <c r="A9874" s="87" t="s">
        <v>8704</v>
      </c>
      <c r="B9874" s="91" t="s">
        <v>45582</v>
      </c>
      <c r="C9874" s="91" t="s">
        <v>45583</v>
      </c>
      <c r="D9874" s="91" t="s">
        <v>45584</v>
      </c>
      <c r="E9874" s="62" t="s">
        <v>15956</v>
      </c>
      <c r="F9874" s="62" t="s">
        <v>15760</v>
      </c>
    </row>
    <row r="9875" spans="1:6" x14ac:dyDescent="0.15">
      <c r="A9875" s="87" t="s">
        <v>11002</v>
      </c>
      <c r="B9875" s="91" t="s">
        <v>45585</v>
      </c>
      <c r="C9875" s="91" t="s">
        <v>45586</v>
      </c>
      <c r="D9875" s="91" t="s">
        <v>45587</v>
      </c>
      <c r="E9875" s="62" t="s">
        <v>15956</v>
      </c>
      <c r="F9875" s="62" t="s">
        <v>15760</v>
      </c>
    </row>
    <row r="9876" spans="1:6" x14ac:dyDescent="0.15">
      <c r="A9876" s="87" t="s">
        <v>10369</v>
      </c>
      <c r="B9876" s="91" t="s">
        <v>45588</v>
      </c>
      <c r="C9876" s="91" t="s">
        <v>45589</v>
      </c>
      <c r="D9876" s="91" t="s">
        <v>45590</v>
      </c>
      <c r="E9876" s="62" t="s">
        <v>15956</v>
      </c>
      <c r="F9876" s="62" t="s">
        <v>15760</v>
      </c>
    </row>
    <row r="9877" spans="1:6" x14ac:dyDescent="0.15">
      <c r="A9877" s="87" t="s">
        <v>8671</v>
      </c>
      <c r="B9877" s="91" t="s">
        <v>45591</v>
      </c>
      <c r="C9877" s="91" t="s">
        <v>45592</v>
      </c>
      <c r="D9877" s="91" t="s">
        <v>45593</v>
      </c>
      <c r="E9877" s="62" t="s">
        <v>15956</v>
      </c>
      <c r="F9877" s="62" t="s">
        <v>15760</v>
      </c>
    </row>
    <row r="9878" spans="1:6" x14ac:dyDescent="0.15">
      <c r="A9878" s="87" t="s">
        <v>8974</v>
      </c>
      <c r="B9878" s="91" t="s">
        <v>45594</v>
      </c>
      <c r="C9878" s="91" t="s">
        <v>45595</v>
      </c>
      <c r="D9878" s="91" t="s">
        <v>45596</v>
      </c>
      <c r="E9878" s="62" t="s">
        <v>15956</v>
      </c>
      <c r="F9878" s="62" t="s">
        <v>15760</v>
      </c>
    </row>
    <row r="9879" spans="1:6" x14ac:dyDescent="0.15">
      <c r="A9879" s="87" t="s">
        <v>9519</v>
      </c>
      <c r="B9879" s="91" t="s">
        <v>45597</v>
      </c>
      <c r="C9879" s="91" t="s">
        <v>45598</v>
      </c>
      <c r="D9879" s="91" t="s">
        <v>45599</v>
      </c>
      <c r="E9879" s="62" t="s">
        <v>15956</v>
      </c>
      <c r="F9879" s="62" t="s">
        <v>15760</v>
      </c>
    </row>
    <row r="9880" spans="1:6" x14ac:dyDescent="0.15">
      <c r="A9880" s="87" t="s">
        <v>9313</v>
      </c>
      <c r="B9880" s="91" t="s">
        <v>45600</v>
      </c>
      <c r="C9880" s="91" t="s">
        <v>45601</v>
      </c>
      <c r="D9880" s="91" t="s">
        <v>45602</v>
      </c>
      <c r="E9880" s="62" t="s">
        <v>15956</v>
      </c>
      <c r="F9880" s="62" t="s">
        <v>15760</v>
      </c>
    </row>
    <row r="9881" spans="1:6" x14ac:dyDescent="0.15">
      <c r="A9881" s="87" t="s">
        <v>11377</v>
      </c>
      <c r="B9881" s="91" t="s">
        <v>45603</v>
      </c>
      <c r="C9881" s="91" t="s">
        <v>45604</v>
      </c>
      <c r="D9881" s="91" t="s">
        <v>45605</v>
      </c>
      <c r="E9881" s="62" t="s">
        <v>15956</v>
      </c>
      <c r="F9881" s="62" t="s">
        <v>15760</v>
      </c>
    </row>
    <row r="9882" spans="1:6" x14ac:dyDescent="0.15">
      <c r="A9882" s="87" t="s">
        <v>10067</v>
      </c>
      <c r="B9882" s="91" t="s">
        <v>45606</v>
      </c>
      <c r="C9882" s="91" t="s">
        <v>45607</v>
      </c>
      <c r="D9882" s="91" t="s">
        <v>45608</v>
      </c>
      <c r="E9882" s="62" t="s">
        <v>15956</v>
      </c>
      <c r="F9882" s="62" t="s">
        <v>15760</v>
      </c>
    </row>
    <row r="9883" spans="1:6" x14ac:dyDescent="0.15">
      <c r="A9883" s="87" t="s">
        <v>9103</v>
      </c>
      <c r="B9883" s="91" t="s">
        <v>45609</v>
      </c>
      <c r="C9883" s="91" t="s">
        <v>45610</v>
      </c>
      <c r="D9883" s="91" t="s">
        <v>45611</v>
      </c>
      <c r="E9883" s="62" t="s">
        <v>15956</v>
      </c>
      <c r="F9883" s="62" t="s">
        <v>15760</v>
      </c>
    </row>
    <row r="9884" spans="1:6" x14ac:dyDescent="0.15">
      <c r="A9884" s="87" t="s">
        <v>12295</v>
      </c>
      <c r="B9884" s="91" t="s">
        <v>45612</v>
      </c>
      <c r="C9884" s="91" t="s">
        <v>45613</v>
      </c>
      <c r="D9884" s="91" t="s">
        <v>45614</v>
      </c>
      <c r="E9884" s="62" t="s">
        <v>15956</v>
      </c>
      <c r="F9884" s="62" t="s">
        <v>15760</v>
      </c>
    </row>
    <row r="9885" spans="1:6" x14ac:dyDescent="0.15">
      <c r="A9885" s="87" t="s">
        <v>9004</v>
      </c>
      <c r="B9885" s="91" t="s">
        <v>45615</v>
      </c>
      <c r="C9885" s="91" t="s">
        <v>45616</v>
      </c>
      <c r="D9885" s="91" t="s">
        <v>45617</v>
      </c>
      <c r="E9885" s="62" t="s">
        <v>15956</v>
      </c>
      <c r="F9885" s="62" t="s">
        <v>15760</v>
      </c>
    </row>
    <row r="9886" spans="1:6" x14ac:dyDescent="0.15">
      <c r="A9886" s="87" t="s">
        <v>10527</v>
      </c>
      <c r="B9886" s="91" t="s">
        <v>45618</v>
      </c>
      <c r="C9886" s="91" t="s">
        <v>45619</v>
      </c>
      <c r="D9886" s="91" t="s">
        <v>45620</v>
      </c>
      <c r="E9886" s="62" t="s">
        <v>15956</v>
      </c>
      <c r="F9886" s="62" t="s">
        <v>15760</v>
      </c>
    </row>
    <row r="9887" spans="1:6" x14ac:dyDescent="0.15">
      <c r="A9887" s="87" t="s">
        <v>9624</v>
      </c>
      <c r="B9887" s="91" t="s">
        <v>45621</v>
      </c>
      <c r="C9887" s="91" t="s">
        <v>45622</v>
      </c>
      <c r="D9887" s="91" t="s">
        <v>45623</v>
      </c>
      <c r="E9887" s="62" t="s">
        <v>15956</v>
      </c>
      <c r="F9887" s="62" t="s">
        <v>15760</v>
      </c>
    </row>
    <row r="9888" spans="1:6" x14ac:dyDescent="0.15">
      <c r="A9888" s="87" t="s">
        <v>8366</v>
      </c>
      <c r="B9888" s="91" t="s">
        <v>45624</v>
      </c>
      <c r="C9888" s="91" t="s">
        <v>45625</v>
      </c>
      <c r="D9888" s="91" t="s">
        <v>45626</v>
      </c>
      <c r="E9888" s="62" t="s">
        <v>15956</v>
      </c>
      <c r="F9888" s="62" t="s">
        <v>15760</v>
      </c>
    </row>
    <row r="9889" spans="1:6" x14ac:dyDescent="0.15">
      <c r="A9889" s="87" t="s">
        <v>11966</v>
      </c>
      <c r="B9889" s="91" t="s">
        <v>45627</v>
      </c>
      <c r="C9889" s="91" t="s">
        <v>45628</v>
      </c>
      <c r="D9889" s="91" t="s">
        <v>45629</v>
      </c>
      <c r="E9889" s="62" t="s">
        <v>15956</v>
      </c>
      <c r="F9889" s="62" t="s">
        <v>15760</v>
      </c>
    </row>
    <row r="9890" spans="1:6" x14ac:dyDescent="0.15">
      <c r="A9890" s="87" t="s">
        <v>9900</v>
      </c>
      <c r="B9890" s="91" t="s">
        <v>45630</v>
      </c>
      <c r="C9890" s="91" t="s">
        <v>45631</v>
      </c>
      <c r="D9890" s="91" t="s">
        <v>45632</v>
      </c>
      <c r="E9890" s="62" t="s">
        <v>15956</v>
      </c>
      <c r="F9890" s="62" t="s">
        <v>15760</v>
      </c>
    </row>
    <row r="9891" spans="1:6" x14ac:dyDescent="0.15">
      <c r="A9891" s="87" t="s">
        <v>9726</v>
      </c>
      <c r="B9891" s="91" t="s">
        <v>45633</v>
      </c>
      <c r="C9891" s="91" t="s">
        <v>45634</v>
      </c>
      <c r="D9891" s="91" t="s">
        <v>45635</v>
      </c>
      <c r="E9891" s="62" t="s">
        <v>15956</v>
      </c>
      <c r="F9891" s="62" t="s">
        <v>15760</v>
      </c>
    </row>
    <row r="9892" spans="1:6" x14ac:dyDescent="0.15">
      <c r="A9892" s="87" t="s">
        <v>8899</v>
      </c>
      <c r="B9892" s="91" t="s">
        <v>45636</v>
      </c>
      <c r="C9892" s="91" t="s">
        <v>45637</v>
      </c>
      <c r="D9892" s="91" t="s">
        <v>45638</v>
      </c>
      <c r="E9892" s="62" t="s">
        <v>15956</v>
      </c>
      <c r="F9892" s="62" t="s">
        <v>15760</v>
      </c>
    </row>
    <row r="9893" spans="1:6" x14ac:dyDescent="0.15">
      <c r="A9893" s="87" t="s">
        <v>11026</v>
      </c>
      <c r="B9893" s="91" t="s">
        <v>45639</v>
      </c>
      <c r="C9893" s="91" t="s">
        <v>45640</v>
      </c>
      <c r="D9893" s="91" t="s">
        <v>45641</v>
      </c>
      <c r="E9893" s="62" t="s">
        <v>15956</v>
      </c>
      <c r="F9893" s="62" t="s">
        <v>15760</v>
      </c>
    </row>
    <row r="9894" spans="1:6" x14ac:dyDescent="0.15">
      <c r="A9894" s="87" t="s">
        <v>11273</v>
      </c>
      <c r="B9894" s="91" t="s">
        <v>45642</v>
      </c>
      <c r="C9894" s="91" t="s">
        <v>45643</v>
      </c>
      <c r="D9894" s="91" t="s">
        <v>45644</v>
      </c>
      <c r="E9894" s="62" t="s">
        <v>15956</v>
      </c>
      <c r="F9894" s="62" t="s">
        <v>15760</v>
      </c>
    </row>
    <row r="9895" spans="1:6" x14ac:dyDescent="0.15">
      <c r="A9895" s="87" t="s">
        <v>12110</v>
      </c>
      <c r="B9895" s="91" t="s">
        <v>45645</v>
      </c>
      <c r="C9895" s="91" t="s">
        <v>45646</v>
      </c>
      <c r="D9895" s="91" t="s">
        <v>45647</v>
      </c>
      <c r="E9895" s="62" t="s">
        <v>15956</v>
      </c>
      <c r="F9895" s="62" t="s">
        <v>15760</v>
      </c>
    </row>
    <row r="9896" spans="1:6" x14ac:dyDescent="0.15">
      <c r="A9896" s="87" t="s">
        <v>8582</v>
      </c>
      <c r="B9896" s="91" t="s">
        <v>45648</v>
      </c>
      <c r="C9896" s="91" t="s">
        <v>45649</v>
      </c>
      <c r="D9896" s="91" t="s">
        <v>45650</v>
      </c>
      <c r="E9896" s="62" t="s">
        <v>15956</v>
      </c>
      <c r="F9896" s="62" t="s">
        <v>15760</v>
      </c>
    </row>
    <row r="9897" spans="1:6" x14ac:dyDescent="0.15">
      <c r="A9897" s="87" t="s">
        <v>10241</v>
      </c>
      <c r="B9897" s="91" t="s">
        <v>45651</v>
      </c>
      <c r="C9897" s="91" t="s">
        <v>45652</v>
      </c>
      <c r="D9897" s="91" t="s">
        <v>45653</v>
      </c>
      <c r="E9897" s="62" t="s">
        <v>15956</v>
      </c>
      <c r="F9897" s="62" t="s">
        <v>15760</v>
      </c>
    </row>
    <row r="9898" spans="1:6" x14ac:dyDescent="0.15">
      <c r="A9898" s="87" t="s">
        <v>10819</v>
      </c>
      <c r="B9898" s="91" t="s">
        <v>45654</v>
      </c>
      <c r="C9898" s="91" t="s">
        <v>45655</v>
      </c>
      <c r="D9898" s="91" t="s">
        <v>45656</v>
      </c>
      <c r="E9898" s="62" t="s">
        <v>15956</v>
      </c>
      <c r="F9898" s="62" t="s">
        <v>15760</v>
      </c>
    </row>
    <row r="9899" spans="1:6" x14ac:dyDescent="0.15">
      <c r="A9899" s="87" t="s">
        <v>8657</v>
      </c>
      <c r="B9899" s="91" t="s">
        <v>45657</v>
      </c>
      <c r="C9899" s="91" t="s">
        <v>45658</v>
      </c>
      <c r="D9899" s="91" t="s">
        <v>45659</v>
      </c>
      <c r="E9899" s="62" t="s">
        <v>15956</v>
      </c>
      <c r="F9899" s="62" t="s">
        <v>15760</v>
      </c>
    </row>
    <row r="9900" spans="1:6" x14ac:dyDescent="0.15">
      <c r="A9900" s="87" t="s">
        <v>10416</v>
      </c>
      <c r="B9900" s="91" t="s">
        <v>45660</v>
      </c>
      <c r="C9900" s="91" t="s">
        <v>45661</v>
      </c>
      <c r="D9900" s="91" t="s">
        <v>45662</v>
      </c>
      <c r="E9900" s="62" t="s">
        <v>15956</v>
      </c>
      <c r="F9900" s="62" t="s">
        <v>15760</v>
      </c>
    </row>
    <row r="9901" spans="1:6" x14ac:dyDescent="0.15">
      <c r="A9901" s="87" t="s">
        <v>10497</v>
      </c>
      <c r="B9901" s="91" t="s">
        <v>45663</v>
      </c>
      <c r="C9901" s="91" t="s">
        <v>45664</v>
      </c>
      <c r="D9901" s="91" t="s">
        <v>45665</v>
      </c>
      <c r="E9901" s="62" t="s">
        <v>15956</v>
      </c>
      <c r="F9901" s="62" t="s">
        <v>15760</v>
      </c>
    </row>
    <row r="9902" spans="1:6" x14ac:dyDescent="0.15">
      <c r="A9902" s="87" t="s">
        <v>10387</v>
      </c>
      <c r="B9902" s="91" t="s">
        <v>45666</v>
      </c>
      <c r="C9902" s="91" t="s">
        <v>45667</v>
      </c>
      <c r="D9902" s="91" t="s">
        <v>45668</v>
      </c>
      <c r="E9902" s="62" t="s">
        <v>15956</v>
      </c>
      <c r="F9902" s="62" t="s">
        <v>15760</v>
      </c>
    </row>
    <row r="9903" spans="1:6" x14ac:dyDescent="0.15">
      <c r="A9903" s="87" t="s">
        <v>12292</v>
      </c>
      <c r="B9903" s="91" t="s">
        <v>45669</v>
      </c>
      <c r="C9903" s="91" t="s">
        <v>45670</v>
      </c>
      <c r="D9903" s="91" t="s">
        <v>45671</v>
      </c>
      <c r="E9903" s="62" t="s">
        <v>15956</v>
      </c>
      <c r="F9903" s="62" t="s">
        <v>15760</v>
      </c>
    </row>
    <row r="9904" spans="1:6" x14ac:dyDescent="0.15">
      <c r="A9904" s="87" t="s">
        <v>9711</v>
      </c>
      <c r="B9904" s="91" t="s">
        <v>45672</v>
      </c>
      <c r="C9904" s="91" t="s">
        <v>45673</v>
      </c>
      <c r="D9904" s="91" t="s">
        <v>45674</v>
      </c>
      <c r="E9904" s="62" t="s">
        <v>15956</v>
      </c>
      <c r="F9904" s="62" t="s">
        <v>15760</v>
      </c>
    </row>
    <row r="9905" spans="1:6" x14ac:dyDescent="0.15">
      <c r="A9905" s="87" t="s">
        <v>11365</v>
      </c>
      <c r="B9905" s="91" t="s">
        <v>45675</v>
      </c>
      <c r="C9905" s="91" t="s">
        <v>45676</v>
      </c>
      <c r="D9905" s="91" t="s">
        <v>45677</v>
      </c>
      <c r="E9905" s="62" t="s">
        <v>15956</v>
      </c>
      <c r="F9905" s="62" t="s">
        <v>15760</v>
      </c>
    </row>
    <row r="9906" spans="1:6" x14ac:dyDescent="0.15">
      <c r="A9906" s="87" t="s">
        <v>10208</v>
      </c>
      <c r="B9906" s="91" t="s">
        <v>45678</v>
      </c>
      <c r="C9906" s="91" t="s">
        <v>45679</v>
      </c>
      <c r="D9906" s="91" t="s">
        <v>45680</v>
      </c>
      <c r="E9906" s="62" t="s">
        <v>15956</v>
      </c>
      <c r="F9906" s="62" t="s">
        <v>15760</v>
      </c>
    </row>
    <row r="9907" spans="1:6" x14ac:dyDescent="0.15">
      <c r="A9907" s="87" t="s">
        <v>12029</v>
      </c>
      <c r="B9907" s="91" t="s">
        <v>45681</v>
      </c>
      <c r="C9907" s="91" t="s">
        <v>45682</v>
      </c>
      <c r="D9907" s="91" t="s">
        <v>45683</v>
      </c>
      <c r="E9907" s="62" t="s">
        <v>15956</v>
      </c>
      <c r="F9907" s="62" t="s">
        <v>15760</v>
      </c>
    </row>
    <row r="9908" spans="1:6" x14ac:dyDescent="0.15">
      <c r="A9908" s="87" t="s">
        <v>8800</v>
      </c>
      <c r="B9908" s="91" t="s">
        <v>45684</v>
      </c>
      <c r="C9908" s="91" t="s">
        <v>45685</v>
      </c>
      <c r="D9908" s="91" t="s">
        <v>45686</v>
      </c>
      <c r="E9908" s="62" t="s">
        <v>15956</v>
      </c>
      <c r="F9908" s="62" t="s">
        <v>15760</v>
      </c>
    </row>
    <row r="9909" spans="1:6" x14ac:dyDescent="0.15">
      <c r="A9909" s="87" t="s">
        <v>11066</v>
      </c>
      <c r="B9909" s="91" t="s">
        <v>45687</v>
      </c>
      <c r="C9909" s="91" t="s">
        <v>45688</v>
      </c>
      <c r="D9909" s="91" t="s">
        <v>45689</v>
      </c>
      <c r="E9909" s="62" t="s">
        <v>15956</v>
      </c>
      <c r="F9909" s="62" t="s">
        <v>15760</v>
      </c>
    </row>
    <row r="9910" spans="1:6" x14ac:dyDescent="0.15">
      <c r="A9910" s="87" t="s">
        <v>11081</v>
      </c>
      <c r="B9910" s="91" t="s">
        <v>45690</v>
      </c>
      <c r="C9910" s="91" t="s">
        <v>45691</v>
      </c>
      <c r="D9910" s="91" t="s">
        <v>45692</v>
      </c>
      <c r="E9910" s="62" t="s">
        <v>15956</v>
      </c>
      <c r="F9910" s="62" t="s">
        <v>15760</v>
      </c>
    </row>
    <row r="9911" spans="1:6" x14ac:dyDescent="0.15">
      <c r="A9911" s="87" t="s">
        <v>8276</v>
      </c>
      <c r="B9911" s="91" t="s">
        <v>45693</v>
      </c>
      <c r="C9911" s="91" t="s">
        <v>45694</v>
      </c>
      <c r="D9911" s="91" t="s">
        <v>45695</v>
      </c>
      <c r="E9911" s="62" t="s">
        <v>15956</v>
      </c>
      <c r="F9911" s="62" t="s">
        <v>15760</v>
      </c>
    </row>
    <row r="9912" spans="1:6" x14ac:dyDescent="0.15">
      <c r="A9912" s="87" t="s">
        <v>9211</v>
      </c>
      <c r="B9912" s="91" t="s">
        <v>45696</v>
      </c>
      <c r="C9912" s="91" t="s">
        <v>45697</v>
      </c>
      <c r="D9912" s="91" t="s">
        <v>45698</v>
      </c>
      <c r="E9912" s="62" t="s">
        <v>15956</v>
      </c>
      <c r="F9912" s="62" t="s">
        <v>15760</v>
      </c>
    </row>
    <row r="9913" spans="1:6" x14ac:dyDescent="0.15">
      <c r="A9913" s="87" t="s">
        <v>11338</v>
      </c>
      <c r="B9913" s="91" t="s">
        <v>45699</v>
      </c>
      <c r="C9913" s="91" t="s">
        <v>45700</v>
      </c>
      <c r="D9913" s="91" t="s">
        <v>45701</v>
      </c>
      <c r="E9913" s="62" t="s">
        <v>15956</v>
      </c>
      <c r="F9913" s="62" t="s">
        <v>15760</v>
      </c>
    </row>
    <row r="9914" spans="1:6" x14ac:dyDescent="0.15">
      <c r="A9914" s="87" t="s">
        <v>9118</v>
      </c>
      <c r="B9914" s="91" t="s">
        <v>45702</v>
      </c>
      <c r="C9914" s="91" t="s">
        <v>45703</v>
      </c>
      <c r="D9914" s="91" t="s">
        <v>45704</v>
      </c>
      <c r="E9914" s="62" t="s">
        <v>15956</v>
      </c>
      <c r="F9914" s="62" t="s">
        <v>15760</v>
      </c>
    </row>
    <row r="9915" spans="1:6" x14ac:dyDescent="0.15">
      <c r="A9915" s="87" t="s">
        <v>8839</v>
      </c>
      <c r="B9915" s="91" t="s">
        <v>45705</v>
      </c>
      <c r="C9915" s="91" t="s">
        <v>45706</v>
      </c>
      <c r="D9915" s="91" t="s">
        <v>45707</v>
      </c>
      <c r="E9915" s="62" t="s">
        <v>15956</v>
      </c>
      <c r="F9915" s="62" t="s">
        <v>15760</v>
      </c>
    </row>
    <row r="9916" spans="1:6" x14ac:dyDescent="0.15">
      <c r="A9916" s="87" t="s">
        <v>9471</v>
      </c>
      <c r="B9916" s="91" t="s">
        <v>45708</v>
      </c>
      <c r="C9916" s="91" t="s">
        <v>45709</v>
      </c>
      <c r="D9916" s="91" t="s">
        <v>45710</v>
      </c>
      <c r="E9916" s="62" t="s">
        <v>15956</v>
      </c>
      <c r="F9916" s="62" t="s">
        <v>15760</v>
      </c>
    </row>
    <row r="9917" spans="1:6" x14ac:dyDescent="0.15">
      <c r="A9917" s="87" t="s">
        <v>10921</v>
      </c>
      <c r="B9917" s="91" t="s">
        <v>45711</v>
      </c>
      <c r="C9917" s="91" t="s">
        <v>45712</v>
      </c>
      <c r="D9917" s="91" t="s">
        <v>45713</v>
      </c>
      <c r="E9917" s="62" t="s">
        <v>15956</v>
      </c>
      <c r="F9917" s="62" t="s">
        <v>15760</v>
      </c>
    </row>
    <row r="9918" spans="1:6" x14ac:dyDescent="0.15">
      <c r="A9918" s="87" t="s">
        <v>10693</v>
      </c>
      <c r="B9918" s="91" t="s">
        <v>45714</v>
      </c>
      <c r="C9918" s="91" t="s">
        <v>45715</v>
      </c>
      <c r="D9918" s="91" t="s">
        <v>45716</v>
      </c>
      <c r="E9918" s="62" t="s">
        <v>15956</v>
      </c>
      <c r="F9918" s="62" t="s">
        <v>15760</v>
      </c>
    </row>
    <row r="9919" spans="1:6" x14ac:dyDescent="0.15">
      <c r="A9919" s="87" t="s">
        <v>8860</v>
      </c>
      <c r="B9919" s="91" t="s">
        <v>45717</v>
      </c>
      <c r="C9919" s="91" t="s">
        <v>45718</v>
      </c>
      <c r="D9919" s="91" t="s">
        <v>45719</v>
      </c>
      <c r="E9919" s="62" t="s">
        <v>15956</v>
      </c>
      <c r="F9919" s="62" t="s">
        <v>15760</v>
      </c>
    </row>
    <row r="9920" spans="1:6" x14ac:dyDescent="0.15">
      <c r="A9920" s="87" t="s">
        <v>8471</v>
      </c>
      <c r="B9920" s="91" t="s">
        <v>45720</v>
      </c>
      <c r="C9920" s="91" t="s">
        <v>45721</v>
      </c>
      <c r="D9920" s="91" t="s">
        <v>45722</v>
      </c>
      <c r="E9920" s="62" t="s">
        <v>15956</v>
      </c>
      <c r="F9920" s="62" t="s">
        <v>15760</v>
      </c>
    </row>
    <row r="9921" spans="1:6" x14ac:dyDescent="0.15">
      <c r="A9921" s="87" t="s">
        <v>8660</v>
      </c>
      <c r="B9921" s="91" t="s">
        <v>45723</v>
      </c>
      <c r="C9921" s="91" t="s">
        <v>45724</v>
      </c>
      <c r="D9921" s="91" t="s">
        <v>45725</v>
      </c>
      <c r="E9921" s="62" t="s">
        <v>15956</v>
      </c>
      <c r="F9921" s="62" t="s">
        <v>15760</v>
      </c>
    </row>
    <row r="9922" spans="1:6" x14ac:dyDescent="0.15">
      <c r="A9922" s="87" t="s">
        <v>11005</v>
      </c>
      <c r="B9922" s="91" t="s">
        <v>45726</v>
      </c>
      <c r="C9922" s="91" t="s">
        <v>45727</v>
      </c>
      <c r="D9922" s="91" t="s">
        <v>45728</v>
      </c>
      <c r="E9922" s="62" t="s">
        <v>15956</v>
      </c>
      <c r="F9922" s="62" t="s">
        <v>15760</v>
      </c>
    </row>
    <row r="9923" spans="1:6" x14ac:dyDescent="0.15">
      <c r="A9923" s="87" t="s">
        <v>9762</v>
      </c>
      <c r="B9923" s="91" t="s">
        <v>45729</v>
      </c>
      <c r="C9923" s="91" t="s">
        <v>45730</v>
      </c>
      <c r="D9923" s="91" t="s">
        <v>45731</v>
      </c>
      <c r="E9923" s="62" t="s">
        <v>15956</v>
      </c>
      <c r="F9923" s="62" t="s">
        <v>15760</v>
      </c>
    </row>
    <row r="9924" spans="1:6" x14ac:dyDescent="0.15">
      <c r="A9924" s="87" t="s">
        <v>8576</v>
      </c>
      <c r="B9924" s="91" t="s">
        <v>45732</v>
      </c>
      <c r="C9924" s="91" t="s">
        <v>45733</v>
      </c>
      <c r="D9924" s="91" t="s">
        <v>45734</v>
      </c>
      <c r="E9924" s="62" t="s">
        <v>15956</v>
      </c>
      <c r="F9924" s="62" t="s">
        <v>15760</v>
      </c>
    </row>
    <row r="9925" spans="1:6" x14ac:dyDescent="0.15">
      <c r="A9925" s="87" t="s">
        <v>12199</v>
      </c>
      <c r="B9925" s="91" t="s">
        <v>45735</v>
      </c>
      <c r="C9925" s="91" t="s">
        <v>45736</v>
      </c>
      <c r="D9925" s="91" t="s">
        <v>45737</v>
      </c>
      <c r="E9925" s="62" t="s">
        <v>15956</v>
      </c>
      <c r="F9925" s="62" t="s">
        <v>15760</v>
      </c>
    </row>
    <row r="9926" spans="1:6" x14ac:dyDescent="0.15">
      <c r="A9926" s="87" t="s">
        <v>11925</v>
      </c>
      <c r="B9926" s="91" t="s">
        <v>45738</v>
      </c>
      <c r="C9926" s="91" t="s">
        <v>45739</v>
      </c>
      <c r="D9926" s="91" t="s">
        <v>45740</v>
      </c>
      <c r="E9926" s="62" t="s">
        <v>15956</v>
      </c>
      <c r="F9926" s="62" t="s">
        <v>15760</v>
      </c>
    </row>
    <row r="9927" spans="1:6" x14ac:dyDescent="0.15">
      <c r="A9927" s="87" t="s">
        <v>8420</v>
      </c>
      <c r="B9927" s="91" t="s">
        <v>45741</v>
      </c>
      <c r="C9927" s="91" t="s">
        <v>45742</v>
      </c>
      <c r="D9927" s="91" t="s">
        <v>45743</v>
      </c>
      <c r="E9927" s="62" t="s">
        <v>15956</v>
      </c>
      <c r="F9927" s="62" t="s">
        <v>15760</v>
      </c>
    </row>
    <row r="9928" spans="1:6" x14ac:dyDescent="0.15">
      <c r="A9928" s="87" t="s">
        <v>12268</v>
      </c>
      <c r="B9928" s="91" t="s">
        <v>45744</v>
      </c>
      <c r="C9928" s="91" t="s">
        <v>45745</v>
      </c>
      <c r="D9928" s="91" t="s">
        <v>45746</v>
      </c>
      <c r="E9928" s="62" t="s">
        <v>15956</v>
      </c>
      <c r="F9928" s="62" t="s">
        <v>15760</v>
      </c>
    </row>
    <row r="9929" spans="1:6" x14ac:dyDescent="0.15">
      <c r="A9929" s="87" t="s">
        <v>10566</v>
      </c>
      <c r="B9929" s="91" t="s">
        <v>45747</v>
      </c>
      <c r="C9929" s="91" t="s">
        <v>45748</v>
      </c>
      <c r="D9929" s="91" t="s">
        <v>45749</v>
      </c>
      <c r="E9929" s="62" t="s">
        <v>15956</v>
      </c>
      <c r="F9929" s="62" t="s">
        <v>15760</v>
      </c>
    </row>
    <row r="9930" spans="1:6" x14ac:dyDescent="0.15">
      <c r="A9930" s="87" t="s">
        <v>11859</v>
      </c>
      <c r="B9930" s="91" t="s">
        <v>45750</v>
      </c>
      <c r="C9930" s="91" t="s">
        <v>45751</v>
      </c>
      <c r="D9930" s="91" t="s">
        <v>45752</v>
      </c>
      <c r="E9930" s="62" t="s">
        <v>15956</v>
      </c>
      <c r="F9930" s="62" t="s">
        <v>15760</v>
      </c>
    </row>
    <row r="9931" spans="1:6" x14ac:dyDescent="0.15">
      <c r="A9931" s="87" t="s">
        <v>11919</v>
      </c>
      <c r="B9931" s="91" t="s">
        <v>45753</v>
      </c>
      <c r="C9931" s="91" t="s">
        <v>45754</v>
      </c>
      <c r="D9931" s="91" t="s">
        <v>45755</v>
      </c>
      <c r="E9931" s="62" t="s">
        <v>15956</v>
      </c>
      <c r="F9931" s="62" t="s">
        <v>15760</v>
      </c>
    </row>
    <row r="9932" spans="1:6" x14ac:dyDescent="0.15">
      <c r="A9932" s="87" t="s">
        <v>11494</v>
      </c>
      <c r="B9932" s="91" t="s">
        <v>45756</v>
      </c>
      <c r="C9932" s="91" t="s">
        <v>45757</v>
      </c>
      <c r="D9932" s="91" t="s">
        <v>45758</v>
      </c>
      <c r="E9932" s="62" t="s">
        <v>15956</v>
      </c>
      <c r="F9932" s="62" t="s">
        <v>15760</v>
      </c>
    </row>
    <row r="9933" spans="1:6" x14ac:dyDescent="0.15">
      <c r="A9933" s="87" t="s">
        <v>12259</v>
      </c>
      <c r="B9933" s="91" t="s">
        <v>45759</v>
      </c>
      <c r="C9933" s="91" t="s">
        <v>45760</v>
      </c>
      <c r="D9933" s="91" t="s">
        <v>45761</v>
      </c>
      <c r="E9933" s="62" t="s">
        <v>15956</v>
      </c>
      <c r="F9933" s="62" t="s">
        <v>15760</v>
      </c>
    </row>
    <row r="9934" spans="1:6" x14ac:dyDescent="0.15">
      <c r="A9934" s="87" t="s">
        <v>9307</v>
      </c>
      <c r="B9934" s="91" t="s">
        <v>45762</v>
      </c>
      <c r="C9934" s="91" t="s">
        <v>45763</v>
      </c>
      <c r="D9934" s="91" t="s">
        <v>45764</v>
      </c>
      <c r="E9934" s="62" t="s">
        <v>15956</v>
      </c>
      <c r="F9934" s="62" t="s">
        <v>15760</v>
      </c>
    </row>
    <row r="9935" spans="1:6" x14ac:dyDescent="0.15">
      <c r="A9935" s="87" t="s">
        <v>10810</v>
      </c>
      <c r="B9935" s="91" t="s">
        <v>45765</v>
      </c>
      <c r="C9935" s="91" t="s">
        <v>45766</v>
      </c>
      <c r="D9935" s="91" t="s">
        <v>45767</v>
      </c>
      <c r="E9935" s="62" t="s">
        <v>15956</v>
      </c>
      <c r="F9935" s="62" t="s">
        <v>15760</v>
      </c>
    </row>
    <row r="9936" spans="1:6" x14ac:dyDescent="0.15">
      <c r="A9936" s="87" t="s">
        <v>11518</v>
      </c>
      <c r="B9936" s="91" t="s">
        <v>45768</v>
      </c>
      <c r="C9936" s="91" t="s">
        <v>45769</v>
      </c>
      <c r="D9936" s="91" t="s">
        <v>45770</v>
      </c>
      <c r="E9936" s="62" t="s">
        <v>15956</v>
      </c>
      <c r="F9936" s="62" t="s">
        <v>15760</v>
      </c>
    </row>
    <row r="9937" spans="1:6" x14ac:dyDescent="0.15">
      <c r="A9937" s="87" t="s">
        <v>9400</v>
      </c>
      <c r="B9937" s="91" t="s">
        <v>45771</v>
      </c>
      <c r="C9937" s="91" t="s">
        <v>45772</v>
      </c>
      <c r="D9937" s="91" t="s">
        <v>45773</v>
      </c>
      <c r="E9937" s="62" t="s">
        <v>15956</v>
      </c>
      <c r="F9937" s="62" t="s">
        <v>15760</v>
      </c>
    </row>
    <row r="9938" spans="1:6" x14ac:dyDescent="0.15">
      <c r="A9938" s="87" t="s">
        <v>11670</v>
      </c>
      <c r="B9938" s="91" t="s">
        <v>45774</v>
      </c>
      <c r="C9938" s="91" t="s">
        <v>45775</v>
      </c>
      <c r="D9938" s="91" t="s">
        <v>45776</v>
      </c>
      <c r="E9938" s="62" t="s">
        <v>15956</v>
      </c>
      <c r="F9938" s="62" t="s">
        <v>15760</v>
      </c>
    </row>
    <row r="9939" spans="1:6" x14ac:dyDescent="0.15">
      <c r="A9939" s="87" t="s">
        <v>11123</v>
      </c>
      <c r="B9939" s="91" t="s">
        <v>45777</v>
      </c>
      <c r="C9939" s="91" t="s">
        <v>45778</v>
      </c>
      <c r="D9939" s="91" t="s">
        <v>45779</v>
      </c>
      <c r="E9939" s="62" t="s">
        <v>15956</v>
      </c>
      <c r="F9939" s="62" t="s">
        <v>15760</v>
      </c>
    </row>
    <row r="9940" spans="1:6" x14ac:dyDescent="0.15">
      <c r="A9940" s="87" t="s">
        <v>12095</v>
      </c>
      <c r="B9940" s="91" t="s">
        <v>45780</v>
      </c>
      <c r="C9940" s="91" t="s">
        <v>45781</v>
      </c>
      <c r="D9940" s="91" t="s">
        <v>45782</v>
      </c>
      <c r="E9940" s="62" t="s">
        <v>15956</v>
      </c>
      <c r="F9940" s="62" t="s">
        <v>15760</v>
      </c>
    </row>
    <row r="9941" spans="1:6" x14ac:dyDescent="0.15">
      <c r="A9941" s="87" t="s">
        <v>12409</v>
      </c>
      <c r="B9941" s="91" t="s">
        <v>45783</v>
      </c>
      <c r="C9941" s="91" t="s">
        <v>45784</v>
      </c>
      <c r="D9941" s="91" t="s">
        <v>45785</v>
      </c>
      <c r="E9941" s="62" t="s">
        <v>15956</v>
      </c>
      <c r="F9941" s="62" t="s">
        <v>15760</v>
      </c>
    </row>
    <row r="9942" spans="1:6" x14ac:dyDescent="0.15">
      <c r="A9942" s="87" t="s">
        <v>10419</v>
      </c>
      <c r="B9942" s="91" t="s">
        <v>45786</v>
      </c>
      <c r="C9942" s="91" t="s">
        <v>45787</v>
      </c>
      <c r="D9942" s="91" t="s">
        <v>45788</v>
      </c>
      <c r="E9942" s="62" t="s">
        <v>15956</v>
      </c>
      <c r="F9942" s="62" t="s">
        <v>15760</v>
      </c>
    </row>
    <row r="9943" spans="1:6" x14ac:dyDescent="0.15">
      <c r="A9943" s="87" t="s">
        <v>12337</v>
      </c>
      <c r="B9943" s="91" t="s">
        <v>45789</v>
      </c>
      <c r="C9943" s="91" t="s">
        <v>45790</v>
      </c>
      <c r="D9943" s="91" t="s">
        <v>45791</v>
      </c>
      <c r="E9943" s="62" t="s">
        <v>15956</v>
      </c>
      <c r="F9943" s="62" t="s">
        <v>15760</v>
      </c>
    </row>
    <row r="9944" spans="1:6" x14ac:dyDescent="0.15">
      <c r="A9944" s="87" t="s">
        <v>12451</v>
      </c>
      <c r="B9944" s="91" t="s">
        <v>45792</v>
      </c>
      <c r="C9944" s="91" t="s">
        <v>45793</v>
      </c>
      <c r="D9944" s="91" t="s">
        <v>45794</v>
      </c>
      <c r="E9944" s="62" t="s">
        <v>15956</v>
      </c>
      <c r="F9944" s="62" t="s">
        <v>15760</v>
      </c>
    </row>
    <row r="9945" spans="1:6" x14ac:dyDescent="0.15">
      <c r="A9945" s="87" t="s">
        <v>12089</v>
      </c>
      <c r="B9945" s="91" t="s">
        <v>45795</v>
      </c>
      <c r="C9945" s="91" t="s">
        <v>45796</v>
      </c>
      <c r="D9945" s="91" t="s">
        <v>45797</v>
      </c>
      <c r="E9945" s="62" t="s">
        <v>15956</v>
      </c>
      <c r="F9945" s="62" t="s">
        <v>15760</v>
      </c>
    </row>
    <row r="9946" spans="1:6" x14ac:dyDescent="0.15">
      <c r="A9946" s="87" t="s">
        <v>11276</v>
      </c>
      <c r="B9946" s="91" t="s">
        <v>45798</v>
      </c>
      <c r="C9946" s="91" t="s">
        <v>45799</v>
      </c>
      <c r="D9946" s="91" t="s">
        <v>45800</v>
      </c>
      <c r="E9946" s="62" t="s">
        <v>15956</v>
      </c>
      <c r="F9946" s="62" t="s">
        <v>15760</v>
      </c>
    </row>
    <row r="9947" spans="1:6" x14ac:dyDescent="0.15">
      <c r="A9947" s="87" t="s">
        <v>9774</v>
      </c>
      <c r="B9947" s="91" t="s">
        <v>45801</v>
      </c>
      <c r="C9947" s="91" t="s">
        <v>45802</v>
      </c>
      <c r="D9947" s="91" t="s">
        <v>45803</v>
      </c>
      <c r="E9947" s="62" t="s">
        <v>15956</v>
      </c>
      <c r="F9947" s="62" t="s">
        <v>15760</v>
      </c>
    </row>
    <row r="9948" spans="1:6" x14ac:dyDescent="0.15">
      <c r="A9948" s="87" t="s">
        <v>9681</v>
      </c>
      <c r="B9948" s="91" t="s">
        <v>45804</v>
      </c>
      <c r="C9948" s="91" t="s">
        <v>45805</v>
      </c>
      <c r="D9948" s="91" t="s">
        <v>45806</v>
      </c>
      <c r="E9948" s="62" t="s">
        <v>15956</v>
      </c>
      <c r="F9948" s="62" t="s">
        <v>15760</v>
      </c>
    </row>
    <row r="9949" spans="1:6" x14ac:dyDescent="0.15">
      <c r="A9949" s="87" t="s">
        <v>10664</v>
      </c>
      <c r="B9949" s="91" t="s">
        <v>45807</v>
      </c>
      <c r="C9949" s="91" t="s">
        <v>45808</v>
      </c>
      <c r="D9949" s="91" t="s">
        <v>45809</v>
      </c>
      <c r="E9949" s="62" t="s">
        <v>15956</v>
      </c>
      <c r="F9949" s="62" t="s">
        <v>15760</v>
      </c>
    </row>
    <row r="9950" spans="1:6" x14ac:dyDescent="0.15">
      <c r="A9950" s="87" t="s">
        <v>11838</v>
      </c>
      <c r="B9950" s="91" t="s">
        <v>45810</v>
      </c>
      <c r="C9950" s="91" t="s">
        <v>45811</v>
      </c>
      <c r="D9950" s="91" t="s">
        <v>45812</v>
      </c>
      <c r="E9950" s="62" t="s">
        <v>15956</v>
      </c>
      <c r="F9950" s="62" t="s">
        <v>15760</v>
      </c>
    </row>
    <row r="9951" spans="1:6" x14ac:dyDescent="0.15">
      <c r="A9951" s="87" t="s">
        <v>11745</v>
      </c>
      <c r="B9951" s="91" t="s">
        <v>45813</v>
      </c>
      <c r="C9951" s="91" t="s">
        <v>45814</v>
      </c>
      <c r="D9951" s="91" t="s">
        <v>45815</v>
      </c>
      <c r="E9951" s="62" t="s">
        <v>15956</v>
      </c>
      <c r="F9951" s="62" t="s">
        <v>15760</v>
      </c>
    </row>
    <row r="9952" spans="1:6" x14ac:dyDescent="0.15">
      <c r="A9952" s="87" t="s">
        <v>12526</v>
      </c>
      <c r="B9952" s="91" t="s">
        <v>45816</v>
      </c>
      <c r="C9952" s="91" t="s">
        <v>45817</v>
      </c>
      <c r="D9952" s="91" t="s">
        <v>45818</v>
      </c>
      <c r="E9952" s="62" t="s">
        <v>15956</v>
      </c>
      <c r="F9952" s="62" t="s">
        <v>15760</v>
      </c>
    </row>
    <row r="9953" spans="1:6" x14ac:dyDescent="0.15">
      <c r="A9953" s="87" t="s">
        <v>10340</v>
      </c>
      <c r="B9953" s="91" t="s">
        <v>45819</v>
      </c>
      <c r="C9953" s="91" t="s">
        <v>45820</v>
      </c>
      <c r="D9953" s="91" t="s">
        <v>45821</v>
      </c>
      <c r="E9953" s="62" t="s">
        <v>15956</v>
      </c>
      <c r="F9953" s="62" t="s">
        <v>15760</v>
      </c>
    </row>
    <row r="9954" spans="1:6" x14ac:dyDescent="0.15">
      <c r="A9954" s="87" t="s">
        <v>8998</v>
      </c>
      <c r="B9954" s="91" t="s">
        <v>45822</v>
      </c>
      <c r="C9954" s="91" t="s">
        <v>45823</v>
      </c>
      <c r="D9954" s="91" t="s">
        <v>45824</v>
      </c>
      <c r="E9954" s="62" t="s">
        <v>15956</v>
      </c>
      <c r="F9954" s="62" t="s">
        <v>15760</v>
      </c>
    </row>
    <row r="9955" spans="1:6" x14ac:dyDescent="0.15">
      <c r="A9955" s="87" t="s">
        <v>10661</v>
      </c>
      <c r="B9955" s="91" t="s">
        <v>45825</v>
      </c>
      <c r="C9955" s="91" t="s">
        <v>45826</v>
      </c>
      <c r="D9955" s="91" t="s">
        <v>45827</v>
      </c>
      <c r="E9955" s="62" t="s">
        <v>15956</v>
      </c>
      <c r="F9955" s="62" t="s">
        <v>15760</v>
      </c>
    </row>
    <row r="9956" spans="1:6" x14ac:dyDescent="0.15">
      <c r="A9956" s="87" t="s">
        <v>12160</v>
      </c>
      <c r="B9956" s="91" t="s">
        <v>45828</v>
      </c>
      <c r="C9956" s="91" t="s">
        <v>45829</v>
      </c>
      <c r="D9956" s="91" t="s">
        <v>45830</v>
      </c>
      <c r="E9956" s="62" t="s">
        <v>15956</v>
      </c>
      <c r="F9956" s="62" t="s">
        <v>15760</v>
      </c>
    </row>
    <row r="9957" spans="1:6" x14ac:dyDescent="0.15">
      <c r="A9957" s="87" t="s">
        <v>11960</v>
      </c>
      <c r="B9957" s="91" t="s">
        <v>45831</v>
      </c>
      <c r="C9957" s="91" t="s">
        <v>45832</v>
      </c>
      <c r="D9957" s="91" t="s">
        <v>45833</v>
      </c>
      <c r="E9957" s="62" t="s">
        <v>15956</v>
      </c>
      <c r="F9957" s="62" t="s">
        <v>15760</v>
      </c>
    </row>
    <row r="9958" spans="1:6" x14ac:dyDescent="0.15">
      <c r="A9958" s="87" t="s">
        <v>9645</v>
      </c>
      <c r="B9958" s="91" t="s">
        <v>45834</v>
      </c>
      <c r="C9958" s="91" t="s">
        <v>45835</v>
      </c>
      <c r="D9958" s="91" t="s">
        <v>45836</v>
      </c>
      <c r="E9958" s="62" t="s">
        <v>15956</v>
      </c>
      <c r="F9958" s="62" t="s">
        <v>15760</v>
      </c>
    </row>
    <row r="9959" spans="1:6" x14ac:dyDescent="0.15">
      <c r="A9959" s="87" t="s">
        <v>12083</v>
      </c>
      <c r="B9959" s="91" t="s">
        <v>45837</v>
      </c>
      <c r="C9959" s="91" t="s">
        <v>45838</v>
      </c>
      <c r="D9959" s="91" t="s">
        <v>45839</v>
      </c>
      <c r="E9959" s="62" t="s">
        <v>15956</v>
      </c>
      <c r="F9959" s="62" t="s">
        <v>15760</v>
      </c>
    </row>
    <row r="9960" spans="1:6" x14ac:dyDescent="0.15">
      <c r="A9960" s="87" t="s">
        <v>11697</v>
      </c>
      <c r="B9960" s="91" t="s">
        <v>45840</v>
      </c>
      <c r="C9960" s="91" t="s">
        <v>45841</v>
      </c>
      <c r="D9960" s="91" t="s">
        <v>45842</v>
      </c>
      <c r="E9960" s="62" t="s">
        <v>15956</v>
      </c>
      <c r="F9960" s="62" t="s">
        <v>15760</v>
      </c>
    </row>
    <row r="9961" spans="1:6" x14ac:dyDescent="0.15">
      <c r="A9961" s="87" t="s">
        <v>9130</v>
      </c>
      <c r="B9961" s="91" t="s">
        <v>45843</v>
      </c>
      <c r="C9961" s="91" t="s">
        <v>45844</v>
      </c>
      <c r="D9961" s="91" t="s">
        <v>45845</v>
      </c>
      <c r="E9961" s="62" t="s">
        <v>15956</v>
      </c>
      <c r="F9961" s="62" t="s">
        <v>15760</v>
      </c>
    </row>
    <row r="9962" spans="1:6" x14ac:dyDescent="0.15">
      <c r="A9962" s="87" t="s">
        <v>9675</v>
      </c>
      <c r="B9962" s="91" t="s">
        <v>45846</v>
      </c>
      <c r="C9962" s="91" t="s">
        <v>45847</v>
      </c>
      <c r="D9962" s="91" t="s">
        <v>45848</v>
      </c>
      <c r="E9962" s="62" t="s">
        <v>15956</v>
      </c>
      <c r="F9962" s="62" t="s">
        <v>15760</v>
      </c>
    </row>
    <row r="9963" spans="1:6" x14ac:dyDescent="0.15">
      <c r="A9963" s="87" t="s">
        <v>9861</v>
      </c>
      <c r="B9963" s="91" t="s">
        <v>45849</v>
      </c>
      <c r="C9963" s="91" t="s">
        <v>45850</v>
      </c>
      <c r="D9963" s="91" t="s">
        <v>45851</v>
      </c>
      <c r="E9963" s="62" t="s">
        <v>15956</v>
      </c>
      <c r="F9963" s="62" t="s">
        <v>15760</v>
      </c>
    </row>
    <row r="9964" spans="1:6" x14ac:dyDescent="0.15">
      <c r="A9964" s="87" t="s">
        <v>11880</v>
      </c>
      <c r="B9964" s="91" t="s">
        <v>45852</v>
      </c>
      <c r="C9964" s="91" t="s">
        <v>45853</v>
      </c>
      <c r="D9964" s="91" t="s">
        <v>45854</v>
      </c>
      <c r="E9964" s="62" t="s">
        <v>15956</v>
      </c>
      <c r="F9964" s="62" t="s">
        <v>15760</v>
      </c>
    </row>
    <row r="9965" spans="1:6" x14ac:dyDescent="0.15">
      <c r="A9965" s="87" t="s">
        <v>9139</v>
      </c>
      <c r="B9965" s="91" t="s">
        <v>45855</v>
      </c>
      <c r="C9965" s="91" t="s">
        <v>45856</v>
      </c>
      <c r="D9965" s="91" t="s">
        <v>45857</v>
      </c>
      <c r="E9965" s="62" t="s">
        <v>15956</v>
      </c>
      <c r="F9965" s="62" t="s">
        <v>15760</v>
      </c>
    </row>
    <row r="9966" spans="1:6" x14ac:dyDescent="0.15">
      <c r="A9966" s="87" t="s">
        <v>10679</v>
      </c>
      <c r="B9966" s="91" t="s">
        <v>45858</v>
      </c>
      <c r="C9966" s="91" t="s">
        <v>45859</v>
      </c>
      <c r="D9966" s="91" t="s">
        <v>45860</v>
      </c>
      <c r="E9966" s="62" t="s">
        <v>15956</v>
      </c>
      <c r="F9966" s="62" t="s">
        <v>15760</v>
      </c>
    </row>
    <row r="9967" spans="1:6" x14ac:dyDescent="0.15">
      <c r="A9967" s="87" t="s">
        <v>10560</v>
      </c>
      <c r="B9967" s="91" t="s">
        <v>45861</v>
      </c>
      <c r="C9967" s="91" t="s">
        <v>45862</v>
      </c>
      <c r="D9967" s="91" t="s">
        <v>45863</v>
      </c>
      <c r="E9967" s="62" t="s">
        <v>15956</v>
      </c>
      <c r="F9967" s="62" t="s">
        <v>15760</v>
      </c>
    </row>
    <row r="9968" spans="1:6" x14ac:dyDescent="0.15">
      <c r="A9968" s="87" t="s">
        <v>11592</v>
      </c>
      <c r="B9968" s="91" t="s">
        <v>45864</v>
      </c>
      <c r="C9968" s="91" t="s">
        <v>45865</v>
      </c>
      <c r="D9968" s="91" t="s">
        <v>45866</v>
      </c>
      <c r="E9968" s="62" t="s">
        <v>15956</v>
      </c>
      <c r="F9968" s="62" t="s">
        <v>15760</v>
      </c>
    </row>
    <row r="9969" spans="1:6" x14ac:dyDescent="0.15">
      <c r="A9969" s="87" t="s">
        <v>10046</v>
      </c>
      <c r="B9969" s="91" t="s">
        <v>45867</v>
      </c>
      <c r="C9969" s="91" t="s">
        <v>45868</v>
      </c>
      <c r="D9969" s="91" t="s">
        <v>45869</v>
      </c>
      <c r="E9969" s="62" t="s">
        <v>15956</v>
      </c>
      <c r="F9969" s="62" t="s">
        <v>15760</v>
      </c>
    </row>
    <row r="9970" spans="1:6" x14ac:dyDescent="0.15">
      <c r="A9970" s="87" t="s">
        <v>8920</v>
      </c>
      <c r="B9970" s="91" t="s">
        <v>45870</v>
      </c>
      <c r="C9970" s="91" t="s">
        <v>45871</v>
      </c>
      <c r="D9970" s="91" t="s">
        <v>45872</v>
      </c>
      <c r="E9970" s="62" t="s">
        <v>15956</v>
      </c>
      <c r="F9970" s="62" t="s">
        <v>15760</v>
      </c>
    </row>
    <row r="9971" spans="1:6" x14ac:dyDescent="0.15">
      <c r="A9971" s="87" t="s">
        <v>11703</v>
      </c>
      <c r="B9971" s="91" t="s">
        <v>45873</v>
      </c>
      <c r="C9971" s="91" t="s">
        <v>45874</v>
      </c>
      <c r="D9971" s="91" t="s">
        <v>45875</v>
      </c>
      <c r="E9971" s="62" t="s">
        <v>15956</v>
      </c>
      <c r="F9971" s="62" t="s">
        <v>15760</v>
      </c>
    </row>
    <row r="9972" spans="1:6" x14ac:dyDescent="0.15">
      <c r="A9972" s="87" t="s">
        <v>9642</v>
      </c>
      <c r="B9972" s="91" t="s">
        <v>45876</v>
      </c>
      <c r="C9972" s="91" t="s">
        <v>45877</v>
      </c>
      <c r="D9972" s="91" t="s">
        <v>45878</v>
      </c>
      <c r="E9972" s="62" t="s">
        <v>15956</v>
      </c>
      <c r="F9972" s="62" t="s">
        <v>15760</v>
      </c>
    </row>
    <row r="9973" spans="1:6" x14ac:dyDescent="0.15">
      <c r="A9973" s="87" t="s">
        <v>12346</v>
      </c>
      <c r="B9973" s="91" t="s">
        <v>45879</v>
      </c>
      <c r="C9973" s="91" t="s">
        <v>45880</v>
      </c>
      <c r="D9973" s="91" t="s">
        <v>45881</v>
      </c>
      <c r="E9973" s="62" t="s">
        <v>15956</v>
      </c>
      <c r="F9973" s="62" t="s">
        <v>15760</v>
      </c>
    </row>
    <row r="9974" spans="1:6" x14ac:dyDescent="0.15">
      <c r="A9974" s="87" t="s">
        <v>8549</v>
      </c>
      <c r="B9974" s="91" t="s">
        <v>45882</v>
      </c>
      <c r="C9974" s="91" t="s">
        <v>45883</v>
      </c>
      <c r="D9974" s="91" t="s">
        <v>45884</v>
      </c>
      <c r="E9974" s="62" t="s">
        <v>15956</v>
      </c>
      <c r="F9974" s="62" t="s">
        <v>15760</v>
      </c>
    </row>
    <row r="9975" spans="1:6" x14ac:dyDescent="0.15">
      <c r="A9975" s="87" t="s">
        <v>9915</v>
      </c>
      <c r="B9975" s="91" t="s">
        <v>45885</v>
      </c>
      <c r="C9975" s="91" t="s">
        <v>45886</v>
      </c>
      <c r="D9975" s="91" t="s">
        <v>45887</v>
      </c>
      <c r="E9975" s="62" t="s">
        <v>15956</v>
      </c>
      <c r="F9975" s="62" t="s">
        <v>15760</v>
      </c>
    </row>
    <row r="9976" spans="1:6" x14ac:dyDescent="0.15">
      <c r="A9976" s="87" t="s">
        <v>10292</v>
      </c>
      <c r="B9976" s="91" t="s">
        <v>45888</v>
      </c>
      <c r="C9976" s="91" t="s">
        <v>45889</v>
      </c>
      <c r="D9976" s="91" t="s">
        <v>45890</v>
      </c>
      <c r="E9976" s="62" t="s">
        <v>15956</v>
      </c>
      <c r="F9976" s="62" t="s">
        <v>15760</v>
      </c>
    </row>
    <row r="9977" spans="1:6" x14ac:dyDescent="0.15">
      <c r="A9977" s="87" t="s">
        <v>11270</v>
      </c>
      <c r="B9977" s="91" t="s">
        <v>45891</v>
      </c>
      <c r="C9977" s="91" t="s">
        <v>45892</v>
      </c>
      <c r="D9977" s="91" t="s">
        <v>45893</v>
      </c>
      <c r="E9977" s="62" t="s">
        <v>15956</v>
      </c>
      <c r="F9977" s="62" t="s">
        <v>15760</v>
      </c>
    </row>
    <row r="9978" spans="1:6" x14ac:dyDescent="0.15">
      <c r="A9978" s="87" t="s">
        <v>9822</v>
      </c>
      <c r="B9978" s="91" t="s">
        <v>45894</v>
      </c>
      <c r="C9978" s="91" t="s">
        <v>45895</v>
      </c>
      <c r="D9978" s="91" t="s">
        <v>45896</v>
      </c>
      <c r="E9978" s="62" t="s">
        <v>15956</v>
      </c>
      <c r="F9978" s="62" t="s">
        <v>15760</v>
      </c>
    </row>
    <row r="9979" spans="1:6" x14ac:dyDescent="0.15">
      <c r="A9979" s="87" t="s">
        <v>11114</v>
      </c>
      <c r="B9979" s="91" t="s">
        <v>45897</v>
      </c>
      <c r="C9979" s="91" t="s">
        <v>45898</v>
      </c>
      <c r="D9979" s="91" t="s">
        <v>45899</v>
      </c>
      <c r="E9979" s="62" t="s">
        <v>15956</v>
      </c>
      <c r="F9979" s="62" t="s">
        <v>15760</v>
      </c>
    </row>
    <row r="9980" spans="1:6" x14ac:dyDescent="0.15">
      <c r="A9980" s="87" t="s">
        <v>10960</v>
      </c>
      <c r="B9980" s="91" t="s">
        <v>45900</v>
      </c>
      <c r="C9980" s="91" t="s">
        <v>45901</v>
      </c>
      <c r="D9980" s="91" t="s">
        <v>45902</v>
      </c>
      <c r="E9980" s="62" t="s">
        <v>15956</v>
      </c>
      <c r="F9980" s="62" t="s">
        <v>15760</v>
      </c>
    </row>
    <row r="9981" spans="1:6" x14ac:dyDescent="0.15">
      <c r="A9981" s="87" t="s">
        <v>12349</v>
      </c>
      <c r="B9981" s="91" t="s">
        <v>45903</v>
      </c>
      <c r="C9981" s="91" t="s">
        <v>45904</v>
      </c>
      <c r="D9981" s="91" t="s">
        <v>45905</v>
      </c>
      <c r="E9981" s="62" t="s">
        <v>15956</v>
      </c>
      <c r="F9981" s="62" t="s">
        <v>15760</v>
      </c>
    </row>
    <row r="9982" spans="1:6" x14ac:dyDescent="0.15">
      <c r="A9982" s="87" t="s">
        <v>9073</v>
      </c>
      <c r="B9982" s="91" t="s">
        <v>45906</v>
      </c>
      <c r="C9982" s="91" t="s">
        <v>45907</v>
      </c>
      <c r="D9982" s="91" t="s">
        <v>45908</v>
      </c>
      <c r="E9982" s="62" t="s">
        <v>15956</v>
      </c>
      <c r="F9982" s="62" t="s">
        <v>15760</v>
      </c>
    </row>
    <row r="9983" spans="1:6" x14ac:dyDescent="0.15">
      <c r="A9983" s="87" t="s">
        <v>9957</v>
      </c>
      <c r="B9983" s="91" t="s">
        <v>45909</v>
      </c>
      <c r="C9983" s="91" t="s">
        <v>45910</v>
      </c>
      <c r="D9983" s="91" t="s">
        <v>45911</v>
      </c>
      <c r="E9983" s="62" t="s">
        <v>15956</v>
      </c>
      <c r="F9983" s="62" t="s">
        <v>15760</v>
      </c>
    </row>
    <row r="9984" spans="1:6" x14ac:dyDescent="0.15">
      <c r="A9984" s="87" t="s">
        <v>12502</v>
      </c>
      <c r="B9984" s="91" t="s">
        <v>45912</v>
      </c>
      <c r="C9984" s="91" t="s">
        <v>45913</v>
      </c>
      <c r="D9984" s="91" t="s">
        <v>45914</v>
      </c>
      <c r="E9984" s="62" t="s">
        <v>15956</v>
      </c>
      <c r="F9984" s="62" t="s">
        <v>15760</v>
      </c>
    </row>
    <row r="9985" spans="1:6" x14ac:dyDescent="0.15">
      <c r="A9985" s="87" t="s">
        <v>8935</v>
      </c>
      <c r="B9985" s="91" t="s">
        <v>45915</v>
      </c>
      <c r="C9985" s="91" t="s">
        <v>45916</v>
      </c>
      <c r="D9985" s="91" t="s">
        <v>45917</v>
      </c>
      <c r="E9985" s="62" t="s">
        <v>15956</v>
      </c>
      <c r="F9985" s="62" t="s">
        <v>15760</v>
      </c>
    </row>
    <row r="9986" spans="1:6" x14ac:dyDescent="0.15">
      <c r="A9986" s="87" t="s">
        <v>9456</v>
      </c>
      <c r="B9986" s="91" t="s">
        <v>45918</v>
      </c>
      <c r="C9986" s="91" t="s">
        <v>45919</v>
      </c>
      <c r="D9986" s="91" t="s">
        <v>45920</v>
      </c>
      <c r="E9986" s="62" t="s">
        <v>15956</v>
      </c>
      <c r="F9986" s="62" t="s">
        <v>15760</v>
      </c>
    </row>
    <row r="9987" spans="1:6" x14ac:dyDescent="0.15">
      <c r="A9987" s="87" t="s">
        <v>8564</v>
      </c>
      <c r="B9987" s="91" t="s">
        <v>45921</v>
      </c>
      <c r="C9987" s="91" t="s">
        <v>45922</v>
      </c>
      <c r="D9987" s="91" t="s">
        <v>45923</v>
      </c>
      <c r="E9987" s="62" t="s">
        <v>15956</v>
      </c>
      <c r="F9987" s="62" t="s">
        <v>15760</v>
      </c>
    </row>
    <row r="9988" spans="1:6" x14ac:dyDescent="0.15">
      <c r="A9988" s="87" t="s">
        <v>8797</v>
      </c>
      <c r="B9988" s="91" t="s">
        <v>45924</v>
      </c>
      <c r="C9988" s="91" t="s">
        <v>45925</v>
      </c>
      <c r="D9988" s="91" t="s">
        <v>45926</v>
      </c>
      <c r="E9988" s="62" t="s">
        <v>15956</v>
      </c>
      <c r="F9988" s="62" t="s">
        <v>15760</v>
      </c>
    </row>
    <row r="9989" spans="1:6" x14ac:dyDescent="0.15">
      <c r="A9989" s="87" t="s">
        <v>10649</v>
      </c>
      <c r="B9989" s="91" t="s">
        <v>45927</v>
      </c>
      <c r="C9989" s="91" t="s">
        <v>45928</v>
      </c>
      <c r="D9989" s="91" t="s">
        <v>45929</v>
      </c>
      <c r="E9989" s="62" t="s">
        <v>15956</v>
      </c>
      <c r="F9989" s="62" t="s">
        <v>15760</v>
      </c>
    </row>
    <row r="9990" spans="1:6" x14ac:dyDescent="0.15">
      <c r="A9990" s="87" t="s">
        <v>10193</v>
      </c>
      <c r="B9990" s="91" t="s">
        <v>45930</v>
      </c>
      <c r="C9990" s="91" t="s">
        <v>45931</v>
      </c>
      <c r="D9990" s="91" t="s">
        <v>45932</v>
      </c>
      <c r="E9990" s="62" t="s">
        <v>15956</v>
      </c>
      <c r="F9990" s="62" t="s">
        <v>15760</v>
      </c>
    </row>
    <row r="9991" spans="1:6" x14ac:dyDescent="0.15">
      <c r="A9991" s="87" t="s">
        <v>12373</v>
      </c>
      <c r="B9991" s="91" t="s">
        <v>45933</v>
      </c>
      <c r="C9991" s="91" t="s">
        <v>45934</v>
      </c>
      <c r="D9991" s="91" t="s">
        <v>45935</v>
      </c>
      <c r="E9991" s="62" t="s">
        <v>15956</v>
      </c>
      <c r="F9991" s="62" t="s">
        <v>15760</v>
      </c>
    </row>
    <row r="9992" spans="1:6" x14ac:dyDescent="0.15">
      <c r="A9992" s="87" t="s">
        <v>9256</v>
      </c>
      <c r="B9992" s="91" t="s">
        <v>45936</v>
      </c>
      <c r="C9992" s="91" t="s">
        <v>45937</v>
      </c>
      <c r="D9992" s="91" t="s">
        <v>45938</v>
      </c>
      <c r="E9992" s="62" t="s">
        <v>15956</v>
      </c>
      <c r="F9992" s="62" t="s">
        <v>15760</v>
      </c>
    </row>
    <row r="9993" spans="1:6" x14ac:dyDescent="0.15">
      <c r="A9993" s="87" t="s">
        <v>11252</v>
      </c>
      <c r="B9993" s="91" t="s">
        <v>45939</v>
      </c>
      <c r="C9993" s="91" t="s">
        <v>45940</v>
      </c>
      <c r="D9993" s="91" t="s">
        <v>45941</v>
      </c>
      <c r="E9993" s="62" t="s">
        <v>15956</v>
      </c>
      <c r="F9993" s="62" t="s">
        <v>15760</v>
      </c>
    </row>
    <row r="9994" spans="1:6" x14ac:dyDescent="0.15">
      <c r="A9994" s="87" t="s">
        <v>8513</v>
      </c>
      <c r="B9994" s="91" t="s">
        <v>45942</v>
      </c>
      <c r="C9994" s="91" t="s">
        <v>45943</v>
      </c>
      <c r="D9994" s="91" t="s">
        <v>45944</v>
      </c>
      <c r="E9994" s="62" t="s">
        <v>15956</v>
      </c>
      <c r="F9994" s="62" t="s">
        <v>15760</v>
      </c>
    </row>
    <row r="9995" spans="1:6" x14ac:dyDescent="0.15">
      <c r="A9995" s="87" t="s">
        <v>11371</v>
      </c>
      <c r="B9995" s="91" t="s">
        <v>45945</v>
      </c>
      <c r="C9995" s="91" t="s">
        <v>45946</v>
      </c>
      <c r="D9995" s="91" t="s">
        <v>45947</v>
      </c>
      <c r="E9995" s="62" t="s">
        <v>15956</v>
      </c>
      <c r="F9995" s="62" t="s">
        <v>15760</v>
      </c>
    </row>
    <row r="9996" spans="1:6" x14ac:dyDescent="0.15">
      <c r="A9996" s="87" t="s">
        <v>8938</v>
      </c>
      <c r="B9996" s="91" t="s">
        <v>45948</v>
      </c>
      <c r="C9996" s="91" t="s">
        <v>45949</v>
      </c>
      <c r="D9996" s="91" t="s">
        <v>45950</v>
      </c>
      <c r="E9996" s="62" t="s">
        <v>15956</v>
      </c>
      <c r="F9996" s="62" t="s">
        <v>15760</v>
      </c>
    </row>
    <row r="9997" spans="1:6" x14ac:dyDescent="0.15">
      <c r="A9997" s="87" t="s">
        <v>8737</v>
      </c>
      <c r="B9997" s="91" t="s">
        <v>45951</v>
      </c>
      <c r="C9997" s="91" t="s">
        <v>45952</v>
      </c>
      <c r="D9997" s="91" t="s">
        <v>45953</v>
      </c>
      <c r="E9997" s="62" t="s">
        <v>15956</v>
      </c>
      <c r="F9997" s="62" t="s">
        <v>15760</v>
      </c>
    </row>
    <row r="9998" spans="1:6" x14ac:dyDescent="0.15">
      <c r="A9998" s="87" t="s">
        <v>8519</v>
      </c>
      <c r="B9998" s="91" t="s">
        <v>45954</v>
      </c>
      <c r="C9998" s="91" t="s">
        <v>45955</v>
      </c>
      <c r="D9998" s="91" t="s">
        <v>45956</v>
      </c>
      <c r="E9998" s="62" t="s">
        <v>15956</v>
      </c>
      <c r="F9998" s="62" t="s">
        <v>15760</v>
      </c>
    </row>
    <row r="9999" spans="1:6" x14ac:dyDescent="0.15">
      <c r="A9999" s="87" t="s">
        <v>11685</v>
      </c>
      <c r="B9999" s="91" t="s">
        <v>45957</v>
      </c>
      <c r="C9999" s="91" t="s">
        <v>45958</v>
      </c>
      <c r="D9999" s="91" t="s">
        <v>45959</v>
      </c>
      <c r="E9999" s="62" t="s">
        <v>15956</v>
      </c>
      <c r="F9999" s="62" t="s">
        <v>15760</v>
      </c>
    </row>
    <row r="10000" spans="1:6" x14ac:dyDescent="0.15">
      <c r="A10000" s="87" t="s">
        <v>11470</v>
      </c>
      <c r="B10000" s="91" t="s">
        <v>45960</v>
      </c>
      <c r="C10000" s="91" t="s">
        <v>45961</v>
      </c>
      <c r="D10000" s="91" t="s">
        <v>45962</v>
      </c>
      <c r="E10000" s="62" t="s">
        <v>15956</v>
      </c>
      <c r="F10000" s="62" t="s">
        <v>15760</v>
      </c>
    </row>
    <row r="10001" spans="1:6" x14ac:dyDescent="0.15">
      <c r="A10001" s="87" t="s">
        <v>10849</v>
      </c>
      <c r="B10001" s="91" t="s">
        <v>45963</v>
      </c>
      <c r="C10001" s="91" t="s">
        <v>45964</v>
      </c>
      <c r="D10001" s="91" t="s">
        <v>45965</v>
      </c>
      <c r="E10001" s="62" t="s">
        <v>15956</v>
      </c>
      <c r="F10001" s="62" t="s">
        <v>15760</v>
      </c>
    </row>
    <row r="10002" spans="1:6" x14ac:dyDescent="0.15">
      <c r="A10002" s="87" t="s">
        <v>9669</v>
      </c>
      <c r="B10002" s="91" t="s">
        <v>45966</v>
      </c>
      <c r="C10002" s="91" t="s">
        <v>45967</v>
      </c>
      <c r="D10002" s="91" t="s">
        <v>45968</v>
      </c>
      <c r="E10002" s="62" t="s">
        <v>15956</v>
      </c>
      <c r="F10002" s="62" t="s">
        <v>15760</v>
      </c>
    </row>
    <row r="10003" spans="1:6" x14ac:dyDescent="0.15">
      <c r="A10003" s="87" t="s">
        <v>8441</v>
      </c>
      <c r="B10003" s="91" t="s">
        <v>45969</v>
      </c>
      <c r="C10003" s="91" t="s">
        <v>45970</v>
      </c>
      <c r="D10003" s="91" t="s">
        <v>45971</v>
      </c>
      <c r="E10003" s="62" t="s">
        <v>15956</v>
      </c>
      <c r="F10003" s="62" t="s">
        <v>15760</v>
      </c>
    </row>
    <row r="10004" spans="1:6" x14ac:dyDescent="0.15">
      <c r="A10004" s="87" t="s">
        <v>8588</v>
      </c>
      <c r="B10004" s="91" t="s">
        <v>45972</v>
      </c>
      <c r="C10004" s="91" t="s">
        <v>45973</v>
      </c>
      <c r="D10004" s="91" t="s">
        <v>45974</v>
      </c>
      <c r="E10004" s="62" t="s">
        <v>15956</v>
      </c>
      <c r="F10004" s="62" t="s">
        <v>15760</v>
      </c>
    </row>
    <row r="10005" spans="1:6" x14ac:dyDescent="0.15">
      <c r="A10005" s="87" t="s">
        <v>8654</v>
      </c>
      <c r="B10005" s="91" t="s">
        <v>45975</v>
      </c>
      <c r="C10005" s="91" t="s">
        <v>45976</v>
      </c>
      <c r="D10005" s="91" t="s">
        <v>45977</v>
      </c>
      <c r="E10005" s="62" t="s">
        <v>15956</v>
      </c>
      <c r="F10005" s="62" t="s">
        <v>15760</v>
      </c>
    </row>
    <row r="10006" spans="1:6" x14ac:dyDescent="0.15">
      <c r="A10006" s="87" t="s">
        <v>11679</v>
      </c>
      <c r="B10006" s="91" t="s">
        <v>45978</v>
      </c>
      <c r="C10006" s="91" t="s">
        <v>45979</v>
      </c>
      <c r="D10006" s="91" t="s">
        <v>45980</v>
      </c>
      <c r="E10006" s="62" t="s">
        <v>15956</v>
      </c>
      <c r="F10006" s="62" t="s">
        <v>15760</v>
      </c>
    </row>
    <row r="10007" spans="1:6" x14ac:dyDescent="0.15">
      <c r="A10007" s="87" t="s">
        <v>9864</v>
      </c>
      <c r="B10007" s="91" t="s">
        <v>45981</v>
      </c>
      <c r="C10007" s="91" t="s">
        <v>45982</v>
      </c>
      <c r="D10007" s="91" t="s">
        <v>45983</v>
      </c>
      <c r="E10007" s="62" t="s">
        <v>15956</v>
      </c>
      <c r="F10007" s="62" t="s">
        <v>15760</v>
      </c>
    </row>
    <row r="10008" spans="1:6" x14ac:dyDescent="0.15">
      <c r="A10008" s="87" t="s">
        <v>12445</v>
      </c>
      <c r="B10008" s="91" t="s">
        <v>45984</v>
      </c>
      <c r="C10008" s="91" t="s">
        <v>45985</v>
      </c>
      <c r="D10008" s="91" t="s">
        <v>45986</v>
      </c>
      <c r="E10008" s="62" t="s">
        <v>15956</v>
      </c>
      <c r="F10008" s="62" t="s">
        <v>15760</v>
      </c>
    </row>
    <row r="10009" spans="1:6" x14ac:dyDescent="0.15">
      <c r="A10009" s="87" t="s">
        <v>11784</v>
      </c>
      <c r="B10009" s="91" t="s">
        <v>45987</v>
      </c>
      <c r="C10009" s="91" t="s">
        <v>45988</v>
      </c>
      <c r="D10009" s="91" t="s">
        <v>45989</v>
      </c>
      <c r="E10009" s="62" t="s">
        <v>15956</v>
      </c>
      <c r="F10009" s="62" t="s">
        <v>15760</v>
      </c>
    </row>
    <row r="10010" spans="1:6" x14ac:dyDescent="0.15">
      <c r="A10010" s="87" t="s">
        <v>10634</v>
      </c>
      <c r="B10010" s="91" t="s">
        <v>45990</v>
      </c>
      <c r="C10010" s="91" t="s">
        <v>45991</v>
      </c>
      <c r="D10010" s="91" t="s">
        <v>45992</v>
      </c>
      <c r="E10010" s="62" t="s">
        <v>15956</v>
      </c>
      <c r="F10010" s="62" t="s">
        <v>15760</v>
      </c>
    </row>
    <row r="10011" spans="1:6" x14ac:dyDescent="0.15">
      <c r="A10011" s="87" t="s">
        <v>8591</v>
      </c>
      <c r="B10011" s="91" t="s">
        <v>45993</v>
      </c>
      <c r="C10011" s="91" t="s">
        <v>45994</v>
      </c>
      <c r="D10011" s="91" t="s">
        <v>45995</v>
      </c>
      <c r="E10011" s="62" t="s">
        <v>15956</v>
      </c>
      <c r="F10011" s="62" t="s">
        <v>15760</v>
      </c>
    </row>
    <row r="10012" spans="1:6" x14ac:dyDescent="0.15">
      <c r="A10012" s="87" t="s">
        <v>11461</v>
      </c>
      <c r="B10012" s="91" t="s">
        <v>45996</v>
      </c>
      <c r="C10012" s="91" t="s">
        <v>45997</v>
      </c>
      <c r="D10012" s="91" t="s">
        <v>45998</v>
      </c>
      <c r="E10012" s="62" t="s">
        <v>15956</v>
      </c>
      <c r="F10012" s="62" t="s">
        <v>15760</v>
      </c>
    </row>
    <row r="10013" spans="1:6" x14ac:dyDescent="0.15">
      <c r="A10013" s="87" t="s">
        <v>10744</v>
      </c>
      <c r="B10013" s="91" t="s">
        <v>45999</v>
      </c>
      <c r="C10013" s="91" t="s">
        <v>46000</v>
      </c>
      <c r="D10013" s="91" t="s">
        <v>46001</v>
      </c>
      <c r="E10013" s="62" t="s">
        <v>15956</v>
      </c>
      <c r="F10013" s="62" t="s">
        <v>15760</v>
      </c>
    </row>
    <row r="10014" spans="1:6" x14ac:dyDescent="0.15">
      <c r="A10014" s="87" t="s">
        <v>10130</v>
      </c>
      <c r="B10014" s="91" t="s">
        <v>46002</v>
      </c>
      <c r="C10014" s="91" t="s">
        <v>46003</v>
      </c>
      <c r="D10014" s="91" t="s">
        <v>46004</v>
      </c>
      <c r="E10014" s="62" t="s">
        <v>15956</v>
      </c>
      <c r="F10014" s="62" t="s">
        <v>15760</v>
      </c>
    </row>
    <row r="10015" spans="1:6" x14ac:dyDescent="0.15">
      <c r="A10015" s="87" t="s">
        <v>10109</v>
      </c>
      <c r="B10015" s="91" t="s">
        <v>46005</v>
      </c>
      <c r="C10015" s="91" t="s">
        <v>46006</v>
      </c>
      <c r="D10015" s="91" t="s">
        <v>46007</v>
      </c>
      <c r="E10015" s="62" t="s">
        <v>15956</v>
      </c>
      <c r="F10015" s="62" t="s">
        <v>15760</v>
      </c>
    </row>
    <row r="10016" spans="1:6" x14ac:dyDescent="0.15">
      <c r="A10016" s="87" t="s">
        <v>11763</v>
      </c>
      <c r="B10016" s="91" t="s">
        <v>46008</v>
      </c>
      <c r="C10016" s="91" t="s">
        <v>46009</v>
      </c>
      <c r="D10016" s="91" t="s">
        <v>46010</v>
      </c>
      <c r="E10016" s="62" t="s">
        <v>15956</v>
      </c>
      <c r="F10016" s="62" t="s">
        <v>15760</v>
      </c>
    </row>
    <row r="10017" spans="1:6" x14ac:dyDescent="0.15">
      <c r="A10017" s="87" t="s">
        <v>11093</v>
      </c>
      <c r="B10017" s="91" t="s">
        <v>46011</v>
      </c>
      <c r="C10017" s="91" t="s">
        <v>46012</v>
      </c>
      <c r="D10017" s="91" t="s">
        <v>46013</v>
      </c>
      <c r="E10017" s="62" t="s">
        <v>15956</v>
      </c>
      <c r="F10017" s="62" t="s">
        <v>15760</v>
      </c>
    </row>
    <row r="10018" spans="1:6" x14ac:dyDescent="0.15">
      <c r="A10018" s="87" t="s">
        <v>10954</v>
      </c>
      <c r="B10018" s="91" t="s">
        <v>46014</v>
      </c>
      <c r="C10018" s="91" t="s">
        <v>46015</v>
      </c>
      <c r="D10018" s="91" t="s">
        <v>46016</v>
      </c>
      <c r="E10018" s="62" t="s">
        <v>15956</v>
      </c>
      <c r="F10018" s="62" t="s">
        <v>15760</v>
      </c>
    </row>
    <row r="10019" spans="1:6" x14ac:dyDescent="0.15">
      <c r="A10019" s="87" t="s">
        <v>8896</v>
      </c>
      <c r="B10019" s="91" t="s">
        <v>46017</v>
      </c>
      <c r="C10019" s="91" t="s">
        <v>46018</v>
      </c>
      <c r="D10019" s="91" t="s">
        <v>46019</v>
      </c>
      <c r="E10019" s="62" t="s">
        <v>15956</v>
      </c>
      <c r="F10019" s="62" t="s">
        <v>15760</v>
      </c>
    </row>
    <row r="10020" spans="1:6" x14ac:dyDescent="0.15">
      <c r="A10020" s="87" t="s">
        <v>9588</v>
      </c>
      <c r="B10020" s="91" t="s">
        <v>46020</v>
      </c>
      <c r="C10020" s="91" t="s">
        <v>46021</v>
      </c>
      <c r="D10020" s="91" t="s">
        <v>46022</v>
      </c>
      <c r="E10020" s="62" t="s">
        <v>15956</v>
      </c>
      <c r="F10020" s="62" t="s">
        <v>15760</v>
      </c>
    </row>
    <row r="10021" spans="1:6" x14ac:dyDescent="0.15">
      <c r="A10021" s="87" t="s">
        <v>9537</v>
      </c>
      <c r="B10021" s="91" t="s">
        <v>46023</v>
      </c>
      <c r="C10021" s="91" t="s">
        <v>46024</v>
      </c>
      <c r="D10021" s="91" t="s">
        <v>46025</v>
      </c>
      <c r="E10021" s="62" t="s">
        <v>15956</v>
      </c>
      <c r="F10021" s="62" t="s">
        <v>15760</v>
      </c>
    </row>
    <row r="10022" spans="1:6" x14ac:dyDescent="0.15">
      <c r="A10022" s="87" t="s">
        <v>12355</v>
      </c>
      <c r="B10022" s="91" t="s">
        <v>46026</v>
      </c>
      <c r="C10022" s="91" t="s">
        <v>46027</v>
      </c>
      <c r="D10022" s="91" t="s">
        <v>46028</v>
      </c>
      <c r="E10022" s="62" t="s">
        <v>15956</v>
      </c>
      <c r="F10022" s="62" t="s">
        <v>15760</v>
      </c>
    </row>
    <row r="10023" spans="1:6" x14ac:dyDescent="0.15">
      <c r="A10023" s="87" t="s">
        <v>11497</v>
      </c>
      <c r="B10023" s="91" t="s">
        <v>46029</v>
      </c>
      <c r="C10023" s="91" t="s">
        <v>46030</v>
      </c>
      <c r="D10023" s="91" t="s">
        <v>46031</v>
      </c>
      <c r="E10023" s="62" t="s">
        <v>15956</v>
      </c>
      <c r="F10023" s="62" t="s">
        <v>15760</v>
      </c>
    </row>
    <row r="10024" spans="1:6" x14ac:dyDescent="0.15">
      <c r="A10024" s="87" t="s">
        <v>12499</v>
      </c>
      <c r="B10024" s="91" t="s">
        <v>46032</v>
      </c>
      <c r="C10024" s="91" t="s">
        <v>46033</v>
      </c>
      <c r="D10024" s="91" t="s">
        <v>46034</v>
      </c>
      <c r="E10024" s="62" t="s">
        <v>15956</v>
      </c>
      <c r="F10024" s="62" t="s">
        <v>15760</v>
      </c>
    </row>
    <row r="10025" spans="1:6" x14ac:dyDescent="0.15">
      <c r="A10025" s="87" t="s">
        <v>8645</v>
      </c>
      <c r="B10025" s="91" t="s">
        <v>46035</v>
      </c>
      <c r="C10025" s="91" t="s">
        <v>46036</v>
      </c>
      <c r="D10025" s="91" t="s">
        <v>46037</v>
      </c>
      <c r="E10025" s="62" t="s">
        <v>15956</v>
      </c>
      <c r="F10025" s="62" t="s">
        <v>15760</v>
      </c>
    </row>
    <row r="10026" spans="1:6" x14ac:dyDescent="0.15">
      <c r="A10026" s="87" t="s">
        <v>12265</v>
      </c>
      <c r="B10026" s="91" t="s">
        <v>46038</v>
      </c>
      <c r="C10026" s="91" t="s">
        <v>46039</v>
      </c>
      <c r="D10026" s="91" t="s">
        <v>46040</v>
      </c>
      <c r="E10026" s="62" t="s">
        <v>15956</v>
      </c>
      <c r="F10026" s="62" t="s">
        <v>15760</v>
      </c>
    </row>
    <row r="10027" spans="1:6" x14ac:dyDescent="0.15">
      <c r="A10027" s="87" t="s">
        <v>11554</v>
      </c>
      <c r="B10027" s="91" t="s">
        <v>46041</v>
      </c>
      <c r="C10027" s="91" t="s">
        <v>46042</v>
      </c>
      <c r="D10027" s="91" t="s">
        <v>46043</v>
      </c>
      <c r="E10027" s="62" t="s">
        <v>15956</v>
      </c>
      <c r="F10027" s="62" t="s">
        <v>15760</v>
      </c>
    </row>
    <row r="10028" spans="1:6" x14ac:dyDescent="0.15">
      <c r="A10028" s="87" t="s">
        <v>10720</v>
      </c>
      <c r="B10028" s="91" t="s">
        <v>46044</v>
      </c>
      <c r="C10028" s="91" t="s">
        <v>46045</v>
      </c>
      <c r="D10028" s="91" t="s">
        <v>46046</v>
      </c>
      <c r="E10028" s="62" t="s">
        <v>15956</v>
      </c>
      <c r="F10028" s="62" t="s">
        <v>15760</v>
      </c>
    </row>
    <row r="10029" spans="1:6" x14ac:dyDescent="0.15">
      <c r="A10029" s="87" t="s">
        <v>12247</v>
      </c>
      <c r="B10029" s="91" t="s">
        <v>46047</v>
      </c>
      <c r="C10029" s="91" t="s">
        <v>46048</v>
      </c>
      <c r="D10029" s="91" t="s">
        <v>46049</v>
      </c>
      <c r="E10029" s="62" t="s">
        <v>15956</v>
      </c>
      <c r="F10029" s="62" t="s">
        <v>15760</v>
      </c>
    </row>
    <row r="10030" spans="1:6" x14ac:dyDescent="0.15">
      <c r="A10030" s="87" t="s">
        <v>12238</v>
      </c>
      <c r="B10030" s="91" t="s">
        <v>46050</v>
      </c>
      <c r="C10030" s="91" t="s">
        <v>46051</v>
      </c>
      <c r="D10030" s="91" t="s">
        <v>46052</v>
      </c>
      <c r="E10030" s="62" t="s">
        <v>15956</v>
      </c>
      <c r="F10030" s="62" t="s">
        <v>15760</v>
      </c>
    </row>
    <row r="10031" spans="1:6" x14ac:dyDescent="0.15">
      <c r="A10031" s="87" t="s">
        <v>12241</v>
      </c>
      <c r="B10031" s="91" t="s">
        <v>46053</v>
      </c>
      <c r="C10031" s="91" t="s">
        <v>46054</v>
      </c>
      <c r="D10031" s="91" t="s">
        <v>46055</v>
      </c>
      <c r="E10031" s="62" t="s">
        <v>15956</v>
      </c>
      <c r="F10031" s="62" t="s">
        <v>15760</v>
      </c>
    </row>
    <row r="10032" spans="1:6" x14ac:dyDescent="0.15">
      <c r="A10032" s="87" t="s">
        <v>12232</v>
      </c>
      <c r="B10032" s="91" t="s">
        <v>46056</v>
      </c>
      <c r="C10032" s="91" t="s">
        <v>46057</v>
      </c>
      <c r="D10032" s="91" t="s">
        <v>46058</v>
      </c>
      <c r="E10032" s="62" t="s">
        <v>15956</v>
      </c>
      <c r="F10032" s="62" t="s">
        <v>15760</v>
      </c>
    </row>
    <row r="10033" spans="1:6" x14ac:dyDescent="0.15">
      <c r="A10033" s="87" t="s">
        <v>12235</v>
      </c>
      <c r="B10033" s="91" t="s">
        <v>46059</v>
      </c>
      <c r="C10033" s="91" t="s">
        <v>46060</v>
      </c>
      <c r="D10033" s="91" t="s">
        <v>46061</v>
      </c>
      <c r="E10033" s="62" t="s">
        <v>15956</v>
      </c>
      <c r="F10033" s="62" t="s">
        <v>15760</v>
      </c>
    </row>
    <row r="10034" spans="1:6" x14ac:dyDescent="0.15">
      <c r="A10034" s="87" t="s">
        <v>12226</v>
      </c>
      <c r="B10034" s="91" t="s">
        <v>46062</v>
      </c>
      <c r="C10034" s="91" t="s">
        <v>46063</v>
      </c>
      <c r="D10034" s="91" t="s">
        <v>46064</v>
      </c>
      <c r="E10034" s="62" t="s">
        <v>15956</v>
      </c>
      <c r="F10034" s="62" t="s">
        <v>15760</v>
      </c>
    </row>
    <row r="10035" spans="1:6" x14ac:dyDescent="0.15">
      <c r="A10035" s="87" t="s">
        <v>12229</v>
      </c>
      <c r="B10035" s="91" t="s">
        <v>46065</v>
      </c>
      <c r="C10035" s="91" t="s">
        <v>46066</v>
      </c>
      <c r="D10035" s="91" t="s">
        <v>46067</v>
      </c>
      <c r="E10035" s="62" t="s">
        <v>15956</v>
      </c>
      <c r="F10035" s="62" t="s">
        <v>15760</v>
      </c>
    </row>
    <row r="10036" spans="1:6" x14ac:dyDescent="0.15">
      <c r="A10036" s="87" t="s">
        <v>12223</v>
      </c>
      <c r="B10036" s="91" t="s">
        <v>46068</v>
      </c>
      <c r="C10036" s="91" t="s">
        <v>46069</v>
      </c>
      <c r="D10036" s="91" t="s">
        <v>46070</v>
      </c>
      <c r="E10036" s="62" t="s">
        <v>15956</v>
      </c>
      <c r="F10036" s="62" t="s">
        <v>15760</v>
      </c>
    </row>
    <row r="10037" spans="1:6" x14ac:dyDescent="0.15">
      <c r="A10037" s="87" t="s">
        <v>10915</v>
      </c>
      <c r="B10037" s="91" t="s">
        <v>46071</v>
      </c>
      <c r="C10037" s="91" t="s">
        <v>46072</v>
      </c>
      <c r="D10037" s="91" t="s">
        <v>46073</v>
      </c>
      <c r="E10037" s="62" t="s">
        <v>15956</v>
      </c>
      <c r="F10037" s="62" t="s">
        <v>15760</v>
      </c>
    </row>
    <row r="10038" spans="1:6" x14ac:dyDescent="0.15">
      <c r="A10038" s="87" t="s">
        <v>10643</v>
      </c>
      <c r="B10038" s="91" t="s">
        <v>46074</v>
      </c>
      <c r="C10038" s="91" t="s">
        <v>46075</v>
      </c>
      <c r="D10038" s="91" t="s">
        <v>46076</v>
      </c>
      <c r="E10038" s="62" t="s">
        <v>15956</v>
      </c>
      <c r="F10038" s="62" t="s">
        <v>15760</v>
      </c>
    </row>
    <row r="10039" spans="1:6" x14ac:dyDescent="0.15">
      <c r="A10039" s="87" t="s">
        <v>10461</v>
      </c>
      <c r="B10039" s="91" t="s">
        <v>46077</v>
      </c>
      <c r="C10039" s="91" t="s">
        <v>46078</v>
      </c>
      <c r="D10039" s="91" t="s">
        <v>46079</v>
      </c>
      <c r="E10039" s="62" t="s">
        <v>15956</v>
      </c>
      <c r="F10039" s="62" t="s">
        <v>15760</v>
      </c>
    </row>
    <row r="10040" spans="1:6" x14ac:dyDescent="0.15">
      <c r="A10040" s="87" t="s">
        <v>11353</v>
      </c>
      <c r="B10040" s="91" t="s">
        <v>46080</v>
      </c>
      <c r="C10040" s="91" t="s">
        <v>46081</v>
      </c>
      <c r="D10040" s="91" t="s">
        <v>46082</v>
      </c>
      <c r="E10040" s="62" t="s">
        <v>15956</v>
      </c>
      <c r="F10040" s="62" t="s">
        <v>15760</v>
      </c>
    </row>
    <row r="10041" spans="1:6" x14ac:dyDescent="0.15">
      <c r="A10041" s="87" t="s">
        <v>9504</v>
      </c>
      <c r="B10041" s="91" t="s">
        <v>46083</v>
      </c>
      <c r="C10041" s="91" t="s">
        <v>46084</v>
      </c>
      <c r="D10041" s="91" t="s">
        <v>46085</v>
      </c>
      <c r="E10041" s="62" t="s">
        <v>15956</v>
      </c>
      <c r="F10041" s="62" t="s">
        <v>15760</v>
      </c>
    </row>
    <row r="10042" spans="1:6" x14ac:dyDescent="0.15">
      <c r="A10042" s="87" t="s">
        <v>10229</v>
      </c>
      <c r="B10042" s="91" t="s">
        <v>46086</v>
      </c>
      <c r="C10042" s="91" t="s">
        <v>46087</v>
      </c>
      <c r="D10042" s="91" t="s">
        <v>46088</v>
      </c>
      <c r="E10042" s="62" t="s">
        <v>15956</v>
      </c>
      <c r="F10042" s="62" t="s">
        <v>15760</v>
      </c>
    </row>
    <row r="10043" spans="1:6" x14ac:dyDescent="0.15">
      <c r="A10043" s="87" t="s">
        <v>9828</v>
      </c>
      <c r="B10043" s="91" t="s">
        <v>46089</v>
      </c>
      <c r="C10043" s="91" t="s">
        <v>46090</v>
      </c>
      <c r="D10043" s="91" t="s">
        <v>46091</v>
      </c>
      <c r="E10043" s="62" t="s">
        <v>15956</v>
      </c>
      <c r="F10043" s="62" t="s">
        <v>15760</v>
      </c>
    </row>
    <row r="10044" spans="1:6" x14ac:dyDescent="0.15">
      <c r="A10044" s="87" t="s">
        <v>9157</v>
      </c>
      <c r="B10044" s="91" t="s">
        <v>46092</v>
      </c>
      <c r="C10044" s="91" t="s">
        <v>46093</v>
      </c>
      <c r="D10044" s="91" t="s">
        <v>46094</v>
      </c>
      <c r="E10044" s="62" t="s">
        <v>15956</v>
      </c>
      <c r="F10044" s="62" t="s">
        <v>15760</v>
      </c>
    </row>
    <row r="10045" spans="1:6" x14ac:dyDescent="0.15">
      <c r="A10045" s="87" t="s">
        <v>10735</v>
      </c>
      <c r="B10045" s="91" t="s">
        <v>46095</v>
      </c>
      <c r="C10045" s="91" t="s">
        <v>46096</v>
      </c>
      <c r="D10045" s="91" t="s">
        <v>46097</v>
      </c>
      <c r="E10045" s="62" t="s">
        <v>15956</v>
      </c>
      <c r="F10045" s="62" t="s">
        <v>15760</v>
      </c>
    </row>
    <row r="10046" spans="1:6" x14ac:dyDescent="0.15">
      <c r="A10046" s="87" t="s">
        <v>9346</v>
      </c>
      <c r="B10046" s="91" t="s">
        <v>46098</v>
      </c>
      <c r="C10046" s="91" t="s">
        <v>46099</v>
      </c>
      <c r="D10046" s="91" t="s">
        <v>46100</v>
      </c>
      <c r="E10046" s="62" t="s">
        <v>15956</v>
      </c>
      <c r="F10046" s="62" t="s">
        <v>15760</v>
      </c>
    </row>
    <row r="10047" spans="1:6" x14ac:dyDescent="0.15">
      <c r="A10047" s="87" t="s">
        <v>8719</v>
      </c>
      <c r="B10047" s="91" t="s">
        <v>46101</v>
      </c>
      <c r="C10047" s="91" t="s">
        <v>46102</v>
      </c>
      <c r="D10047" s="91" t="s">
        <v>46103</v>
      </c>
      <c r="E10047" s="62" t="s">
        <v>15956</v>
      </c>
      <c r="F10047" s="62" t="s">
        <v>15760</v>
      </c>
    </row>
    <row r="10048" spans="1:6" x14ac:dyDescent="0.15">
      <c r="A10048" s="87" t="s">
        <v>11234</v>
      </c>
      <c r="B10048" s="91" t="s">
        <v>46104</v>
      </c>
      <c r="C10048" s="91" t="s">
        <v>46105</v>
      </c>
      <c r="D10048" s="91" t="s">
        <v>46106</v>
      </c>
      <c r="E10048" s="62" t="s">
        <v>15956</v>
      </c>
      <c r="F10048" s="62" t="s">
        <v>15760</v>
      </c>
    </row>
    <row r="10049" spans="1:6" x14ac:dyDescent="0.15">
      <c r="A10049" s="87" t="s">
        <v>9163</v>
      </c>
      <c r="B10049" s="91" t="s">
        <v>46107</v>
      </c>
      <c r="C10049" s="91" t="s">
        <v>46108</v>
      </c>
      <c r="D10049" s="91" t="s">
        <v>46109</v>
      </c>
      <c r="E10049" s="62" t="s">
        <v>15956</v>
      </c>
      <c r="F10049" s="62" t="s">
        <v>15760</v>
      </c>
    </row>
    <row r="10050" spans="1:6" x14ac:dyDescent="0.15">
      <c r="A10050" s="87" t="s">
        <v>11428</v>
      </c>
      <c r="B10050" s="91" t="s">
        <v>46110</v>
      </c>
      <c r="C10050" s="91" t="s">
        <v>46111</v>
      </c>
      <c r="D10050" s="91" t="s">
        <v>46112</v>
      </c>
      <c r="E10050" s="62" t="s">
        <v>15956</v>
      </c>
      <c r="F10050" s="62" t="s">
        <v>15760</v>
      </c>
    </row>
    <row r="10051" spans="1:6" x14ac:dyDescent="0.15">
      <c r="A10051" s="87" t="s">
        <v>12391</v>
      </c>
      <c r="B10051" s="91" t="s">
        <v>46113</v>
      </c>
      <c r="C10051" s="91" t="s">
        <v>46114</v>
      </c>
      <c r="D10051" s="91" t="s">
        <v>46115</v>
      </c>
      <c r="E10051" s="62" t="s">
        <v>15956</v>
      </c>
      <c r="F10051" s="62" t="s">
        <v>15760</v>
      </c>
    </row>
    <row r="10052" spans="1:6" x14ac:dyDescent="0.15">
      <c r="A10052" s="87" t="s">
        <v>11808</v>
      </c>
      <c r="B10052" s="91" t="s">
        <v>46116</v>
      </c>
      <c r="C10052" s="91" t="s">
        <v>46117</v>
      </c>
      <c r="D10052" s="91" t="s">
        <v>46118</v>
      </c>
      <c r="E10052" s="62" t="s">
        <v>15956</v>
      </c>
      <c r="F10052" s="62" t="s">
        <v>15760</v>
      </c>
    </row>
    <row r="10053" spans="1:6" x14ac:dyDescent="0.15">
      <c r="A10053" s="87" t="s">
        <v>11129</v>
      </c>
      <c r="B10053" s="91" t="s">
        <v>46119</v>
      </c>
      <c r="C10053" s="91" t="s">
        <v>46120</v>
      </c>
      <c r="D10053" s="91" t="s">
        <v>46121</v>
      </c>
      <c r="E10053" s="62" t="s">
        <v>15956</v>
      </c>
      <c r="F10053" s="62" t="s">
        <v>15760</v>
      </c>
    </row>
    <row r="10054" spans="1:6" x14ac:dyDescent="0.15">
      <c r="A10054" s="87" t="s">
        <v>8663</v>
      </c>
      <c r="B10054" s="91" t="s">
        <v>46122</v>
      </c>
      <c r="C10054" s="91" t="s">
        <v>46123</v>
      </c>
      <c r="D10054" s="91" t="s">
        <v>46124</v>
      </c>
      <c r="E10054" s="62" t="s">
        <v>15956</v>
      </c>
      <c r="F10054" s="62" t="s">
        <v>15760</v>
      </c>
    </row>
    <row r="10055" spans="1:6" x14ac:dyDescent="0.15">
      <c r="A10055" s="87" t="s">
        <v>8447</v>
      </c>
      <c r="B10055" s="91" t="s">
        <v>46125</v>
      </c>
      <c r="C10055" s="91" t="s">
        <v>46126</v>
      </c>
      <c r="D10055" s="91" t="s">
        <v>46127</v>
      </c>
      <c r="E10055" s="62" t="s">
        <v>15956</v>
      </c>
      <c r="F10055" s="62" t="s">
        <v>15760</v>
      </c>
    </row>
    <row r="10056" spans="1:6" x14ac:dyDescent="0.15">
      <c r="A10056" s="87" t="s">
        <v>9477</v>
      </c>
      <c r="B10056" s="91" t="s">
        <v>46128</v>
      </c>
      <c r="C10056" s="91" t="s">
        <v>46129</v>
      </c>
      <c r="D10056" s="91" t="s">
        <v>46130</v>
      </c>
      <c r="E10056" s="62" t="s">
        <v>15956</v>
      </c>
      <c r="F10056" s="62" t="s">
        <v>15760</v>
      </c>
    </row>
    <row r="10057" spans="1:6" x14ac:dyDescent="0.15">
      <c r="A10057" s="87" t="s">
        <v>10091</v>
      </c>
      <c r="B10057" s="91" t="s">
        <v>46131</v>
      </c>
      <c r="C10057" s="91" t="s">
        <v>46132</v>
      </c>
      <c r="D10057" s="91" t="s">
        <v>46133</v>
      </c>
      <c r="E10057" s="62" t="s">
        <v>15956</v>
      </c>
      <c r="F10057" s="62" t="s">
        <v>15760</v>
      </c>
    </row>
    <row r="10058" spans="1:6" x14ac:dyDescent="0.15">
      <c r="A10058" s="87" t="s">
        <v>9522</v>
      </c>
      <c r="B10058" s="91" t="s">
        <v>46134</v>
      </c>
      <c r="C10058" s="91" t="s">
        <v>46135</v>
      </c>
      <c r="D10058" s="91" t="s">
        <v>46136</v>
      </c>
      <c r="E10058" s="62" t="s">
        <v>15956</v>
      </c>
      <c r="F10058" s="62" t="s">
        <v>15760</v>
      </c>
    </row>
    <row r="10059" spans="1:6" x14ac:dyDescent="0.15">
      <c r="A10059" s="87" t="s">
        <v>10518</v>
      </c>
      <c r="B10059" s="91" t="s">
        <v>46137</v>
      </c>
      <c r="C10059" s="91" t="s">
        <v>46138</v>
      </c>
      <c r="D10059" s="91" t="s">
        <v>46139</v>
      </c>
      <c r="E10059" s="62" t="s">
        <v>15956</v>
      </c>
      <c r="F10059" s="62" t="s">
        <v>15760</v>
      </c>
    </row>
    <row r="10060" spans="1:6" x14ac:dyDescent="0.15">
      <c r="A10060" s="87" t="s">
        <v>10405</v>
      </c>
      <c r="B10060" s="91" t="s">
        <v>46140</v>
      </c>
      <c r="C10060" s="91" t="s">
        <v>46141</v>
      </c>
      <c r="D10060" s="91" t="s">
        <v>46142</v>
      </c>
      <c r="E10060" s="62" t="s">
        <v>15956</v>
      </c>
      <c r="F10060" s="62" t="s">
        <v>15760</v>
      </c>
    </row>
    <row r="10061" spans="1:6" x14ac:dyDescent="0.15">
      <c r="A10061" s="87" t="s">
        <v>12086</v>
      </c>
      <c r="B10061" s="91" t="s">
        <v>46143</v>
      </c>
      <c r="C10061" s="91" t="s">
        <v>46144</v>
      </c>
      <c r="D10061" s="91" t="s">
        <v>46145</v>
      </c>
      <c r="E10061" s="62" t="s">
        <v>15956</v>
      </c>
      <c r="F10061" s="62" t="s">
        <v>15760</v>
      </c>
    </row>
    <row r="10062" spans="1:6" x14ac:dyDescent="0.15">
      <c r="A10062" s="87" t="s">
        <v>10957</v>
      </c>
      <c r="B10062" s="91" t="s">
        <v>46146</v>
      </c>
      <c r="C10062" s="91" t="s">
        <v>46147</v>
      </c>
      <c r="D10062" s="91" t="s">
        <v>46148</v>
      </c>
      <c r="E10062" s="62" t="s">
        <v>15956</v>
      </c>
      <c r="F10062" s="62" t="s">
        <v>15760</v>
      </c>
    </row>
    <row r="10063" spans="1:6" x14ac:dyDescent="0.15">
      <c r="A10063" s="87" t="s">
        <v>9546</v>
      </c>
      <c r="B10063" s="91" t="s">
        <v>46149</v>
      </c>
      <c r="C10063" s="91" t="s">
        <v>46150</v>
      </c>
      <c r="D10063" s="91" t="s">
        <v>46151</v>
      </c>
      <c r="E10063" s="62" t="s">
        <v>15956</v>
      </c>
      <c r="F10063" s="62" t="s">
        <v>15760</v>
      </c>
    </row>
    <row r="10064" spans="1:6" x14ac:dyDescent="0.15">
      <c r="A10064" s="87" t="s">
        <v>12475</v>
      </c>
      <c r="B10064" s="91" t="s">
        <v>46152</v>
      </c>
      <c r="C10064" s="91" t="s">
        <v>46153</v>
      </c>
      <c r="D10064" s="91" t="s">
        <v>46154</v>
      </c>
      <c r="E10064" s="62" t="s">
        <v>15956</v>
      </c>
      <c r="F10064" s="62" t="s">
        <v>15760</v>
      </c>
    </row>
    <row r="10065" spans="1:6" x14ac:dyDescent="0.15">
      <c r="A10065" s="87" t="s">
        <v>10223</v>
      </c>
      <c r="B10065" s="91" t="s">
        <v>46155</v>
      </c>
      <c r="C10065" s="91" t="s">
        <v>46156</v>
      </c>
      <c r="D10065" s="91" t="s">
        <v>46157</v>
      </c>
      <c r="E10065" s="62" t="s">
        <v>15956</v>
      </c>
      <c r="F10065" s="62" t="s">
        <v>15760</v>
      </c>
    </row>
    <row r="10066" spans="1:6" x14ac:dyDescent="0.15">
      <c r="A10066" s="87" t="s">
        <v>11488</v>
      </c>
      <c r="B10066" s="91" t="s">
        <v>46158</v>
      </c>
      <c r="C10066" s="91" t="s">
        <v>46159</v>
      </c>
      <c r="D10066" s="91" t="s">
        <v>46160</v>
      </c>
      <c r="E10066" s="62" t="s">
        <v>15956</v>
      </c>
      <c r="F10066" s="62" t="s">
        <v>15760</v>
      </c>
    </row>
    <row r="10067" spans="1:6" x14ac:dyDescent="0.15">
      <c r="A10067" s="87" t="s">
        <v>8507</v>
      </c>
      <c r="B10067" s="91" t="s">
        <v>46161</v>
      </c>
      <c r="C10067" s="91" t="s">
        <v>46162</v>
      </c>
      <c r="D10067" s="91" t="s">
        <v>46163</v>
      </c>
      <c r="E10067" s="62" t="s">
        <v>15956</v>
      </c>
      <c r="F10067" s="62" t="s">
        <v>15760</v>
      </c>
    </row>
    <row r="10068" spans="1:6" x14ac:dyDescent="0.15">
      <c r="A10068" s="87" t="s">
        <v>11449</v>
      </c>
      <c r="B10068" s="91" t="s">
        <v>46164</v>
      </c>
      <c r="C10068" s="91" t="s">
        <v>46165</v>
      </c>
      <c r="D10068" s="91" t="s">
        <v>46166</v>
      </c>
      <c r="E10068" s="62" t="s">
        <v>15956</v>
      </c>
      <c r="F10068" s="62" t="s">
        <v>15760</v>
      </c>
    </row>
    <row r="10069" spans="1:6" x14ac:dyDescent="0.15">
      <c r="A10069" s="87" t="s">
        <v>12172</v>
      </c>
      <c r="B10069" s="91" t="s">
        <v>46167</v>
      </c>
      <c r="C10069" s="91" t="s">
        <v>46168</v>
      </c>
      <c r="D10069" s="91" t="s">
        <v>46169</v>
      </c>
      <c r="E10069" s="62" t="s">
        <v>15956</v>
      </c>
      <c r="F10069" s="62" t="s">
        <v>15760</v>
      </c>
    </row>
    <row r="10070" spans="1:6" x14ac:dyDescent="0.15">
      <c r="A10070" s="87" t="s">
        <v>10211</v>
      </c>
      <c r="B10070" s="91" t="s">
        <v>46170</v>
      </c>
      <c r="C10070" s="91" t="s">
        <v>46171</v>
      </c>
      <c r="D10070" s="91" t="s">
        <v>46172</v>
      </c>
      <c r="E10070" s="62" t="s">
        <v>15956</v>
      </c>
      <c r="F10070" s="62" t="s">
        <v>15760</v>
      </c>
    </row>
    <row r="10071" spans="1:6" x14ac:dyDescent="0.15">
      <c r="A10071" s="87" t="s">
        <v>9741</v>
      </c>
      <c r="B10071" s="91" t="s">
        <v>46173</v>
      </c>
      <c r="C10071" s="91" t="s">
        <v>46174</v>
      </c>
      <c r="D10071" s="91" t="s">
        <v>46175</v>
      </c>
      <c r="E10071" s="62" t="s">
        <v>15956</v>
      </c>
      <c r="F10071" s="62" t="s">
        <v>15760</v>
      </c>
    </row>
    <row r="10072" spans="1:6" x14ac:dyDescent="0.15">
      <c r="A10072" s="87" t="s">
        <v>11237</v>
      </c>
      <c r="B10072" s="91" t="s">
        <v>46176</v>
      </c>
      <c r="C10072" s="91" t="s">
        <v>46177</v>
      </c>
      <c r="D10072" s="91" t="s">
        <v>46178</v>
      </c>
      <c r="E10072" s="62" t="s">
        <v>15956</v>
      </c>
      <c r="F10072" s="62" t="s">
        <v>15760</v>
      </c>
    </row>
    <row r="10073" spans="1:6" x14ac:dyDescent="0.15">
      <c r="A10073" s="87" t="s">
        <v>8842</v>
      </c>
      <c r="B10073" s="91" t="s">
        <v>46179</v>
      </c>
      <c r="C10073" s="91" t="s">
        <v>46180</v>
      </c>
      <c r="D10073" s="91" t="s">
        <v>46181</v>
      </c>
      <c r="E10073" s="62" t="s">
        <v>15956</v>
      </c>
      <c r="F10073" s="62" t="s">
        <v>15760</v>
      </c>
    </row>
    <row r="10074" spans="1:6" x14ac:dyDescent="0.15">
      <c r="A10074" s="87" t="s">
        <v>9358</v>
      </c>
      <c r="B10074" s="91" t="s">
        <v>46182</v>
      </c>
      <c r="C10074" s="91" t="s">
        <v>46183</v>
      </c>
      <c r="D10074" s="91" t="s">
        <v>46184</v>
      </c>
      <c r="E10074" s="62" t="s">
        <v>15956</v>
      </c>
      <c r="F10074" s="62" t="s">
        <v>15760</v>
      </c>
    </row>
    <row r="10075" spans="1:6" x14ac:dyDescent="0.15">
      <c r="A10075" s="87" t="s">
        <v>8630</v>
      </c>
      <c r="B10075" s="91" t="s">
        <v>46185</v>
      </c>
      <c r="C10075" s="91" t="s">
        <v>46186</v>
      </c>
      <c r="D10075" s="91" t="s">
        <v>46187</v>
      </c>
      <c r="E10075" s="62" t="s">
        <v>15956</v>
      </c>
      <c r="F10075" s="62" t="s">
        <v>15760</v>
      </c>
    </row>
    <row r="10076" spans="1:6" x14ac:dyDescent="0.15">
      <c r="A10076" s="87" t="s">
        <v>10488</v>
      </c>
      <c r="B10076" s="91" t="s">
        <v>46188</v>
      </c>
      <c r="C10076" s="91" t="s">
        <v>46189</v>
      </c>
      <c r="D10076" s="91" t="s">
        <v>46190</v>
      </c>
      <c r="E10076" s="62" t="s">
        <v>15956</v>
      </c>
      <c r="F10076" s="62" t="s">
        <v>15760</v>
      </c>
    </row>
    <row r="10077" spans="1:6" x14ac:dyDescent="0.15">
      <c r="A10077" s="87" t="s">
        <v>10762</v>
      </c>
      <c r="B10077" s="91" t="s">
        <v>46191</v>
      </c>
      <c r="C10077" s="91" t="s">
        <v>46192</v>
      </c>
      <c r="D10077" s="91" t="s">
        <v>46193</v>
      </c>
      <c r="E10077" s="62" t="s">
        <v>15956</v>
      </c>
      <c r="F10077" s="62" t="s">
        <v>15760</v>
      </c>
    </row>
    <row r="10078" spans="1:6" x14ac:dyDescent="0.15">
      <c r="A10078" s="87" t="s">
        <v>9238</v>
      </c>
      <c r="B10078" s="91" t="s">
        <v>46194</v>
      </c>
      <c r="C10078" s="91" t="s">
        <v>46195</v>
      </c>
      <c r="D10078" s="91" t="s">
        <v>46196</v>
      </c>
      <c r="E10078" s="62" t="s">
        <v>15956</v>
      </c>
      <c r="F10078" s="62" t="s">
        <v>15760</v>
      </c>
    </row>
    <row r="10079" spans="1:6" x14ac:dyDescent="0.15">
      <c r="A10079" s="87" t="s">
        <v>8666</v>
      </c>
      <c r="B10079" s="91" t="s">
        <v>46197</v>
      </c>
      <c r="C10079" s="91" t="s">
        <v>46198</v>
      </c>
      <c r="D10079" s="91" t="s">
        <v>46199</v>
      </c>
      <c r="E10079" s="62" t="s">
        <v>15956</v>
      </c>
      <c r="F10079" s="62" t="s">
        <v>15760</v>
      </c>
    </row>
    <row r="10080" spans="1:6" x14ac:dyDescent="0.15">
      <c r="A10080" s="87" t="s">
        <v>10073</v>
      </c>
      <c r="B10080" s="91" t="s">
        <v>46200</v>
      </c>
      <c r="C10080" s="91" t="s">
        <v>46201</v>
      </c>
      <c r="D10080" s="91" t="s">
        <v>46202</v>
      </c>
      <c r="E10080" s="62" t="s">
        <v>15956</v>
      </c>
      <c r="F10080" s="62" t="s">
        <v>15760</v>
      </c>
    </row>
    <row r="10081" spans="1:6" x14ac:dyDescent="0.15">
      <c r="A10081" s="87" t="s">
        <v>8408</v>
      </c>
      <c r="B10081" s="91" t="s">
        <v>46203</v>
      </c>
      <c r="C10081" s="91" t="s">
        <v>46204</v>
      </c>
      <c r="D10081" s="91" t="s">
        <v>46205</v>
      </c>
      <c r="E10081" s="62" t="s">
        <v>15956</v>
      </c>
      <c r="F10081" s="62" t="s">
        <v>15760</v>
      </c>
    </row>
    <row r="10082" spans="1:6" x14ac:dyDescent="0.15">
      <c r="A10082" s="87" t="s">
        <v>9780</v>
      </c>
      <c r="B10082" s="91" t="s">
        <v>46206</v>
      </c>
      <c r="C10082" s="91" t="s">
        <v>46207</v>
      </c>
      <c r="D10082" s="91" t="s">
        <v>46208</v>
      </c>
      <c r="E10082" s="62" t="s">
        <v>15956</v>
      </c>
      <c r="F10082" s="62" t="s">
        <v>15760</v>
      </c>
    </row>
    <row r="10083" spans="1:6" x14ac:dyDescent="0.15">
      <c r="A10083" s="87" t="s">
        <v>8677</v>
      </c>
      <c r="B10083" s="91" t="s">
        <v>46209</v>
      </c>
      <c r="C10083" s="91" t="s">
        <v>46210</v>
      </c>
      <c r="D10083" s="91" t="s">
        <v>46211</v>
      </c>
      <c r="E10083" s="62" t="s">
        <v>15956</v>
      </c>
      <c r="F10083" s="62" t="s">
        <v>15760</v>
      </c>
    </row>
    <row r="10084" spans="1:6" x14ac:dyDescent="0.15">
      <c r="A10084" s="87" t="s">
        <v>9397</v>
      </c>
      <c r="B10084" s="91" t="s">
        <v>46212</v>
      </c>
      <c r="C10084" s="91" t="s">
        <v>46213</v>
      </c>
      <c r="D10084" s="91" t="s">
        <v>46214</v>
      </c>
      <c r="E10084" s="62" t="s">
        <v>15956</v>
      </c>
      <c r="F10084" s="62" t="s">
        <v>15760</v>
      </c>
    </row>
    <row r="10085" spans="1:6" x14ac:dyDescent="0.15">
      <c r="A10085" s="87" t="s">
        <v>9744</v>
      </c>
      <c r="B10085" s="91" t="s">
        <v>46215</v>
      </c>
      <c r="C10085" s="91" t="s">
        <v>46216</v>
      </c>
      <c r="D10085" s="91" t="s">
        <v>46217</v>
      </c>
      <c r="E10085" s="62" t="s">
        <v>15956</v>
      </c>
      <c r="F10085" s="62" t="s">
        <v>15760</v>
      </c>
    </row>
    <row r="10086" spans="1:6" x14ac:dyDescent="0.15">
      <c r="A10086" s="87" t="s">
        <v>11652</v>
      </c>
      <c r="B10086" s="91" t="s">
        <v>46218</v>
      </c>
      <c r="C10086" s="91" t="s">
        <v>46219</v>
      </c>
      <c r="D10086" s="91" t="s">
        <v>46220</v>
      </c>
      <c r="E10086" s="62" t="s">
        <v>15956</v>
      </c>
      <c r="F10086" s="62" t="s">
        <v>15760</v>
      </c>
    </row>
    <row r="10087" spans="1:6" x14ac:dyDescent="0.15">
      <c r="A10087" s="87" t="s">
        <v>10446</v>
      </c>
      <c r="B10087" s="91" t="s">
        <v>46221</v>
      </c>
      <c r="C10087" s="91" t="s">
        <v>46222</v>
      </c>
      <c r="D10087" s="91" t="s">
        <v>46223</v>
      </c>
      <c r="E10087" s="62" t="s">
        <v>15956</v>
      </c>
      <c r="F10087" s="62" t="s">
        <v>15760</v>
      </c>
    </row>
    <row r="10088" spans="1:6" x14ac:dyDescent="0.15">
      <c r="A10088" s="87" t="s">
        <v>8261</v>
      </c>
      <c r="B10088" s="91" t="s">
        <v>46224</v>
      </c>
      <c r="C10088" s="91" t="s">
        <v>46225</v>
      </c>
      <c r="D10088" s="91" t="s">
        <v>46226</v>
      </c>
      <c r="E10088" s="62" t="s">
        <v>15956</v>
      </c>
      <c r="F10088" s="62" t="s">
        <v>15760</v>
      </c>
    </row>
    <row r="10089" spans="1:6" x14ac:dyDescent="0.15">
      <c r="A10089" s="87" t="s">
        <v>10542</v>
      </c>
      <c r="B10089" s="91" t="s">
        <v>46227</v>
      </c>
      <c r="C10089" s="91" t="s">
        <v>46228</v>
      </c>
      <c r="D10089" s="91" t="s">
        <v>46229</v>
      </c>
      <c r="E10089" s="62" t="s">
        <v>15956</v>
      </c>
      <c r="F10089" s="62" t="s">
        <v>15760</v>
      </c>
    </row>
    <row r="10090" spans="1:6" x14ac:dyDescent="0.15">
      <c r="A10090" s="87" t="s">
        <v>8914</v>
      </c>
      <c r="B10090" s="91" t="s">
        <v>46230</v>
      </c>
      <c r="C10090" s="91" t="s">
        <v>46231</v>
      </c>
      <c r="D10090" s="91" t="s">
        <v>46232</v>
      </c>
      <c r="E10090" s="62" t="s">
        <v>15956</v>
      </c>
      <c r="F10090" s="62" t="s">
        <v>15760</v>
      </c>
    </row>
    <row r="10091" spans="1:6" x14ac:dyDescent="0.15">
      <c r="A10091" s="87" t="s">
        <v>11503</v>
      </c>
      <c r="B10091" s="91" t="s">
        <v>46233</v>
      </c>
      <c r="C10091" s="91" t="s">
        <v>46234</v>
      </c>
      <c r="D10091" s="91" t="s">
        <v>46235</v>
      </c>
      <c r="E10091" s="62" t="s">
        <v>15956</v>
      </c>
      <c r="F10091" s="62" t="s">
        <v>15760</v>
      </c>
    </row>
    <row r="10092" spans="1:6" x14ac:dyDescent="0.15">
      <c r="A10092" s="87" t="s">
        <v>11044</v>
      </c>
      <c r="B10092" s="91" t="s">
        <v>46236</v>
      </c>
      <c r="C10092" s="91" t="s">
        <v>46237</v>
      </c>
      <c r="D10092" s="91" t="s">
        <v>46238</v>
      </c>
      <c r="E10092" s="62" t="s">
        <v>15956</v>
      </c>
      <c r="F10092" s="62" t="s">
        <v>15760</v>
      </c>
    </row>
    <row r="10093" spans="1:6" x14ac:dyDescent="0.15">
      <c r="A10093" s="87" t="s">
        <v>8636</v>
      </c>
      <c r="B10093" s="91" t="s">
        <v>46239</v>
      </c>
      <c r="C10093" s="91" t="s">
        <v>46240</v>
      </c>
      <c r="D10093" s="91" t="s">
        <v>46241</v>
      </c>
      <c r="E10093" s="62" t="s">
        <v>15956</v>
      </c>
      <c r="F10093" s="62" t="s">
        <v>15760</v>
      </c>
    </row>
    <row r="10094" spans="1:6" x14ac:dyDescent="0.15">
      <c r="A10094" s="87" t="s">
        <v>8827</v>
      </c>
      <c r="B10094" s="91" t="s">
        <v>46242</v>
      </c>
      <c r="C10094" s="91" t="s">
        <v>46243</v>
      </c>
      <c r="D10094" s="91" t="s">
        <v>46244</v>
      </c>
      <c r="E10094" s="62" t="s">
        <v>15956</v>
      </c>
      <c r="F10094" s="62" t="s">
        <v>15760</v>
      </c>
    </row>
    <row r="10095" spans="1:6" x14ac:dyDescent="0.15">
      <c r="A10095" s="87" t="s">
        <v>12214</v>
      </c>
      <c r="B10095" s="91" t="s">
        <v>46245</v>
      </c>
      <c r="C10095" s="91" t="s">
        <v>46246</v>
      </c>
      <c r="D10095" s="91" t="s">
        <v>46247</v>
      </c>
      <c r="E10095" s="62" t="s">
        <v>15956</v>
      </c>
      <c r="F10095" s="62" t="s">
        <v>15760</v>
      </c>
    </row>
    <row r="10096" spans="1:6" x14ac:dyDescent="0.15">
      <c r="A10096" s="87" t="s">
        <v>8435</v>
      </c>
      <c r="B10096" s="91" t="s">
        <v>46248</v>
      </c>
      <c r="C10096" s="91" t="s">
        <v>46249</v>
      </c>
      <c r="D10096" s="91" t="s">
        <v>46250</v>
      </c>
      <c r="E10096" s="62" t="s">
        <v>15956</v>
      </c>
      <c r="F10096" s="62" t="s">
        <v>15760</v>
      </c>
    </row>
    <row r="10097" spans="1:6" x14ac:dyDescent="0.15">
      <c r="A10097" s="87" t="s">
        <v>9085</v>
      </c>
      <c r="B10097" s="91" t="s">
        <v>46251</v>
      </c>
      <c r="C10097" s="91" t="s">
        <v>46252</v>
      </c>
      <c r="D10097" s="91" t="s">
        <v>46253</v>
      </c>
      <c r="E10097" s="62" t="s">
        <v>15956</v>
      </c>
      <c r="F10097" s="62" t="s">
        <v>15760</v>
      </c>
    </row>
    <row r="10098" spans="1:6" x14ac:dyDescent="0.15">
      <c r="A10098" s="87" t="s">
        <v>8369</v>
      </c>
      <c r="B10098" s="91" t="s">
        <v>46254</v>
      </c>
      <c r="C10098" s="91" t="s">
        <v>46255</v>
      </c>
      <c r="D10098" s="91" t="s">
        <v>46256</v>
      </c>
      <c r="E10098" s="62" t="s">
        <v>15956</v>
      </c>
      <c r="F10098" s="62" t="s">
        <v>15760</v>
      </c>
    </row>
    <row r="10099" spans="1:6" x14ac:dyDescent="0.15">
      <c r="A10099" s="87" t="s">
        <v>11733</v>
      </c>
      <c r="B10099" s="91" t="s">
        <v>46257</v>
      </c>
      <c r="C10099" s="91" t="s">
        <v>46258</v>
      </c>
      <c r="D10099" s="91" t="s">
        <v>46259</v>
      </c>
      <c r="E10099" s="62" t="s">
        <v>15956</v>
      </c>
      <c r="F10099" s="62" t="s">
        <v>15760</v>
      </c>
    </row>
    <row r="10100" spans="1:6" x14ac:dyDescent="0.15">
      <c r="A10100" s="87" t="s">
        <v>9277</v>
      </c>
      <c r="B10100" s="91" t="s">
        <v>46260</v>
      </c>
      <c r="C10100" s="91" t="s">
        <v>46261</v>
      </c>
      <c r="D10100" s="91" t="s">
        <v>46262</v>
      </c>
      <c r="E10100" s="62" t="s">
        <v>15956</v>
      </c>
      <c r="F10100" s="62" t="s">
        <v>15760</v>
      </c>
    </row>
    <row r="10101" spans="1:6" x14ac:dyDescent="0.15">
      <c r="A10101" s="87" t="s">
        <v>10891</v>
      </c>
      <c r="B10101" s="91" t="s">
        <v>46263</v>
      </c>
      <c r="C10101" s="91" t="s">
        <v>46264</v>
      </c>
      <c r="D10101" s="91" t="s">
        <v>46265</v>
      </c>
      <c r="E10101" s="62" t="s">
        <v>15956</v>
      </c>
      <c r="F10101" s="62" t="s">
        <v>15760</v>
      </c>
    </row>
    <row r="10102" spans="1:6" x14ac:dyDescent="0.15">
      <c r="A10102" s="87" t="s">
        <v>8683</v>
      </c>
      <c r="B10102" s="91" t="s">
        <v>46266</v>
      </c>
      <c r="C10102" s="91" t="s">
        <v>46267</v>
      </c>
      <c r="D10102" s="91" t="s">
        <v>46268</v>
      </c>
      <c r="E10102" s="62" t="s">
        <v>15956</v>
      </c>
      <c r="F10102" s="62" t="s">
        <v>15760</v>
      </c>
    </row>
    <row r="10103" spans="1:6" x14ac:dyDescent="0.15">
      <c r="A10103" s="87" t="s">
        <v>9178</v>
      </c>
      <c r="B10103" s="91" t="s">
        <v>46269</v>
      </c>
      <c r="C10103" s="91" t="s">
        <v>46270</v>
      </c>
      <c r="D10103" s="91" t="s">
        <v>46271</v>
      </c>
      <c r="E10103" s="62" t="s">
        <v>15956</v>
      </c>
      <c r="F10103" s="62" t="s">
        <v>15760</v>
      </c>
    </row>
    <row r="10104" spans="1:6" x14ac:dyDescent="0.15">
      <c r="A10104" s="87" t="s">
        <v>9199</v>
      </c>
      <c r="B10104" s="91" t="s">
        <v>46272</v>
      </c>
      <c r="C10104" s="91" t="s">
        <v>46273</v>
      </c>
      <c r="D10104" s="91" t="s">
        <v>46274</v>
      </c>
      <c r="E10104" s="62" t="s">
        <v>15956</v>
      </c>
      <c r="F10104" s="62" t="s">
        <v>15760</v>
      </c>
    </row>
    <row r="10105" spans="1:6" x14ac:dyDescent="0.15">
      <c r="A10105" s="87" t="s">
        <v>10711</v>
      </c>
      <c r="B10105" s="91" t="s">
        <v>46275</v>
      </c>
      <c r="C10105" s="91" t="s">
        <v>46276</v>
      </c>
      <c r="D10105" s="91" t="s">
        <v>46277</v>
      </c>
      <c r="E10105" s="62" t="s">
        <v>15956</v>
      </c>
      <c r="F10105" s="62" t="s">
        <v>15760</v>
      </c>
    </row>
    <row r="10106" spans="1:6" x14ac:dyDescent="0.15">
      <c r="A10106" s="87" t="s">
        <v>11664</v>
      </c>
      <c r="B10106" s="91" t="s">
        <v>46278</v>
      </c>
      <c r="C10106" s="91" t="s">
        <v>46279</v>
      </c>
      <c r="D10106" s="91" t="s">
        <v>46280</v>
      </c>
      <c r="E10106" s="62" t="s">
        <v>15956</v>
      </c>
      <c r="F10106" s="62" t="s">
        <v>15760</v>
      </c>
    </row>
    <row r="10107" spans="1:6" x14ac:dyDescent="0.15">
      <c r="A10107" s="87" t="s">
        <v>9723</v>
      </c>
      <c r="B10107" s="91" t="s">
        <v>46281</v>
      </c>
      <c r="C10107" s="91" t="s">
        <v>46282</v>
      </c>
      <c r="D10107" s="91" t="s">
        <v>46283</v>
      </c>
      <c r="E10107" s="62" t="s">
        <v>15956</v>
      </c>
      <c r="F10107" s="62" t="s">
        <v>15760</v>
      </c>
    </row>
    <row r="10108" spans="1:6" x14ac:dyDescent="0.15">
      <c r="A10108" s="87" t="s">
        <v>8944</v>
      </c>
      <c r="B10108" s="91" t="s">
        <v>46284</v>
      </c>
      <c r="C10108" s="91" t="s">
        <v>46285</v>
      </c>
      <c r="D10108" s="91" t="s">
        <v>46286</v>
      </c>
      <c r="E10108" s="62" t="s">
        <v>15956</v>
      </c>
      <c r="F10108" s="62" t="s">
        <v>15760</v>
      </c>
    </row>
    <row r="10109" spans="1:6" x14ac:dyDescent="0.15">
      <c r="A10109" s="87" t="s">
        <v>11823</v>
      </c>
      <c r="B10109" s="91" t="s">
        <v>46287</v>
      </c>
      <c r="C10109" s="91" t="s">
        <v>46288</v>
      </c>
      <c r="D10109" s="91" t="s">
        <v>46289</v>
      </c>
      <c r="E10109" s="62" t="s">
        <v>15956</v>
      </c>
      <c r="F10109" s="62" t="s">
        <v>15760</v>
      </c>
    </row>
    <row r="10110" spans="1:6" x14ac:dyDescent="0.15">
      <c r="A10110" s="87" t="s">
        <v>9759</v>
      </c>
      <c r="B10110" s="91" t="s">
        <v>46290</v>
      </c>
      <c r="C10110" s="91" t="s">
        <v>46291</v>
      </c>
      <c r="D10110" s="91" t="s">
        <v>46292</v>
      </c>
      <c r="E10110" s="62" t="s">
        <v>15956</v>
      </c>
      <c r="F10110" s="62" t="s">
        <v>15760</v>
      </c>
    </row>
    <row r="10111" spans="1:6" x14ac:dyDescent="0.15">
      <c r="A10111" s="87" t="s">
        <v>9262</v>
      </c>
      <c r="B10111" s="91" t="s">
        <v>46293</v>
      </c>
      <c r="C10111" s="91" t="s">
        <v>46294</v>
      </c>
      <c r="D10111" s="91" t="s">
        <v>46295</v>
      </c>
      <c r="E10111" s="62" t="s">
        <v>15956</v>
      </c>
      <c r="F10111" s="62" t="s">
        <v>15760</v>
      </c>
    </row>
    <row r="10112" spans="1:6" x14ac:dyDescent="0.15">
      <c r="A10112" s="87" t="s">
        <v>12175</v>
      </c>
      <c r="B10112" s="91" t="s">
        <v>46296</v>
      </c>
      <c r="C10112" s="91" t="s">
        <v>46297</v>
      </c>
      <c r="D10112" s="91" t="s">
        <v>46298</v>
      </c>
      <c r="E10112" s="62" t="s">
        <v>15956</v>
      </c>
      <c r="F10112" s="62" t="s">
        <v>15760</v>
      </c>
    </row>
    <row r="10113" spans="1:6" x14ac:dyDescent="0.15">
      <c r="A10113" s="87" t="s">
        <v>10148</v>
      </c>
      <c r="B10113" s="91" t="s">
        <v>46299</v>
      </c>
      <c r="C10113" s="91" t="s">
        <v>46300</v>
      </c>
      <c r="D10113" s="91" t="s">
        <v>46301</v>
      </c>
      <c r="E10113" s="62" t="s">
        <v>15956</v>
      </c>
      <c r="F10113" s="62" t="s">
        <v>15760</v>
      </c>
    </row>
    <row r="10114" spans="1:6" x14ac:dyDescent="0.15">
      <c r="A10114" s="87" t="s">
        <v>12202</v>
      </c>
      <c r="B10114" s="91" t="s">
        <v>46302</v>
      </c>
      <c r="C10114" s="91" t="s">
        <v>46303</v>
      </c>
      <c r="D10114" s="91" t="s">
        <v>46304</v>
      </c>
      <c r="E10114" s="62" t="s">
        <v>15956</v>
      </c>
      <c r="F10114" s="62" t="s">
        <v>15760</v>
      </c>
    </row>
    <row r="10115" spans="1:6" x14ac:dyDescent="0.15">
      <c r="A10115" s="87" t="s">
        <v>10253</v>
      </c>
      <c r="B10115" s="91" t="s">
        <v>46305</v>
      </c>
      <c r="C10115" s="91" t="s">
        <v>46306</v>
      </c>
      <c r="D10115" s="91" t="s">
        <v>46307</v>
      </c>
      <c r="E10115" s="62" t="s">
        <v>15956</v>
      </c>
      <c r="F10115" s="62" t="s">
        <v>15760</v>
      </c>
    </row>
    <row r="10116" spans="1:6" x14ac:dyDescent="0.15">
      <c r="A10116" s="87" t="s">
        <v>12149</v>
      </c>
      <c r="B10116" s="91" t="s">
        <v>46308</v>
      </c>
      <c r="C10116" s="91" t="s">
        <v>46309</v>
      </c>
      <c r="D10116" s="91" t="s">
        <v>46310</v>
      </c>
      <c r="E10116" s="62" t="s">
        <v>15956</v>
      </c>
      <c r="F10116" s="62" t="s">
        <v>15760</v>
      </c>
    </row>
    <row r="10117" spans="1:6" x14ac:dyDescent="0.15">
      <c r="A10117" s="87" t="s">
        <v>9025</v>
      </c>
      <c r="B10117" s="91" t="s">
        <v>46311</v>
      </c>
      <c r="C10117" s="91" t="s">
        <v>46312</v>
      </c>
      <c r="D10117" s="91" t="s">
        <v>46313</v>
      </c>
      <c r="E10117" s="62" t="s">
        <v>15956</v>
      </c>
      <c r="F10117" s="62" t="s">
        <v>15760</v>
      </c>
    </row>
    <row r="10118" spans="1:6" x14ac:dyDescent="0.15">
      <c r="A10118" s="87" t="s">
        <v>9169</v>
      </c>
      <c r="B10118" s="91" t="s">
        <v>46314</v>
      </c>
      <c r="C10118" s="91" t="s">
        <v>46315</v>
      </c>
      <c r="D10118" s="91" t="s">
        <v>46316</v>
      </c>
      <c r="E10118" s="62" t="s">
        <v>15956</v>
      </c>
      <c r="F10118" s="62" t="s">
        <v>15760</v>
      </c>
    </row>
    <row r="10119" spans="1:6" x14ac:dyDescent="0.15">
      <c r="A10119" s="87" t="s">
        <v>11781</v>
      </c>
      <c r="B10119" s="91" t="s">
        <v>46317</v>
      </c>
      <c r="C10119" s="91" t="s">
        <v>46318</v>
      </c>
      <c r="D10119" s="91" t="s">
        <v>46319</v>
      </c>
      <c r="E10119" s="62" t="s">
        <v>15956</v>
      </c>
      <c r="F10119" s="62" t="s">
        <v>15760</v>
      </c>
    </row>
    <row r="10120" spans="1:6" x14ac:dyDescent="0.15">
      <c r="A10120" s="87" t="s">
        <v>11940</v>
      </c>
      <c r="B10120" s="91" t="s">
        <v>46320</v>
      </c>
      <c r="C10120" s="91" t="s">
        <v>46321</v>
      </c>
      <c r="D10120" s="91" t="s">
        <v>46322</v>
      </c>
      <c r="E10120" s="62" t="s">
        <v>15956</v>
      </c>
      <c r="F10120" s="62" t="s">
        <v>15760</v>
      </c>
    </row>
    <row r="10121" spans="1:6" x14ac:dyDescent="0.15">
      <c r="A10121" s="87" t="s">
        <v>9441</v>
      </c>
      <c r="B10121" s="91" t="s">
        <v>46323</v>
      </c>
      <c r="C10121" s="91" t="s">
        <v>46324</v>
      </c>
      <c r="D10121" s="91" t="s">
        <v>46325</v>
      </c>
      <c r="E10121" s="62" t="s">
        <v>15956</v>
      </c>
      <c r="F10121" s="62" t="s">
        <v>15760</v>
      </c>
    </row>
    <row r="10122" spans="1:6" x14ac:dyDescent="0.15">
      <c r="A10122" s="87" t="s">
        <v>8531</v>
      </c>
      <c r="B10122" s="91" t="s">
        <v>46326</v>
      </c>
      <c r="C10122" s="91" t="s">
        <v>46327</v>
      </c>
      <c r="D10122" s="91" t="s">
        <v>46328</v>
      </c>
      <c r="E10122" s="62" t="s">
        <v>15956</v>
      </c>
      <c r="F10122" s="62" t="s">
        <v>15760</v>
      </c>
    </row>
    <row r="10123" spans="1:6" x14ac:dyDescent="0.15">
      <c r="A10123" s="87" t="s">
        <v>11443</v>
      </c>
      <c r="B10123" s="91" t="s">
        <v>46329</v>
      </c>
      <c r="C10123" s="91" t="s">
        <v>46330</v>
      </c>
      <c r="D10123" s="91" t="s">
        <v>46331</v>
      </c>
      <c r="E10123" s="62" t="s">
        <v>15956</v>
      </c>
      <c r="F10123" s="62" t="s">
        <v>15760</v>
      </c>
    </row>
    <row r="10124" spans="1:6" x14ac:dyDescent="0.15">
      <c r="A10124" s="87" t="s">
        <v>11473</v>
      </c>
      <c r="B10124" s="91" t="s">
        <v>46332</v>
      </c>
      <c r="C10124" s="91" t="s">
        <v>46333</v>
      </c>
      <c r="D10124" s="91" t="s">
        <v>46334</v>
      </c>
      <c r="E10124" s="62" t="s">
        <v>15956</v>
      </c>
      <c r="F10124" s="62" t="s">
        <v>15760</v>
      </c>
    </row>
    <row r="10125" spans="1:6" x14ac:dyDescent="0.15">
      <c r="A10125" s="87" t="s">
        <v>9298</v>
      </c>
      <c r="B10125" s="91" t="s">
        <v>46335</v>
      </c>
      <c r="C10125" s="91" t="s">
        <v>46336</v>
      </c>
      <c r="D10125" s="91" t="s">
        <v>46337</v>
      </c>
      <c r="E10125" s="62" t="s">
        <v>15956</v>
      </c>
      <c r="F10125" s="62" t="s">
        <v>15760</v>
      </c>
    </row>
    <row r="10126" spans="1:6" x14ac:dyDescent="0.15">
      <c r="A10126" s="87" t="s">
        <v>8306</v>
      </c>
      <c r="B10126" s="91" t="s">
        <v>46338</v>
      </c>
      <c r="C10126" s="91" t="s">
        <v>46339</v>
      </c>
      <c r="D10126" s="91" t="s">
        <v>46340</v>
      </c>
      <c r="E10126" s="62" t="s">
        <v>15956</v>
      </c>
      <c r="F10126" s="62" t="s">
        <v>15760</v>
      </c>
    </row>
    <row r="10127" spans="1:6" x14ac:dyDescent="0.15">
      <c r="A10127" s="87" t="s">
        <v>9304</v>
      </c>
      <c r="B10127" s="91" t="s">
        <v>46341</v>
      </c>
      <c r="C10127" s="91" t="s">
        <v>46342</v>
      </c>
      <c r="D10127" s="91" t="s">
        <v>46343</v>
      </c>
      <c r="E10127" s="62" t="s">
        <v>15956</v>
      </c>
      <c r="F10127" s="62" t="s">
        <v>15760</v>
      </c>
    </row>
    <row r="10128" spans="1:6" x14ac:dyDescent="0.15">
      <c r="A10128" s="87" t="s">
        <v>9786</v>
      </c>
      <c r="B10128" s="91" t="s">
        <v>46344</v>
      </c>
      <c r="C10128" s="91" t="s">
        <v>46345</v>
      </c>
      <c r="D10128" s="91" t="s">
        <v>46346</v>
      </c>
      <c r="E10128" s="62" t="s">
        <v>15956</v>
      </c>
      <c r="F10128" s="62" t="s">
        <v>15760</v>
      </c>
    </row>
    <row r="10129" spans="1:6" x14ac:dyDescent="0.15">
      <c r="A10129" s="87" t="s">
        <v>11120</v>
      </c>
      <c r="B10129" s="91" t="s">
        <v>46347</v>
      </c>
      <c r="C10129" s="91" t="s">
        <v>46348</v>
      </c>
      <c r="D10129" s="91" t="s">
        <v>46349</v>
      </c>
      <c r="E10129" s="62" t="s">
        <v>15956</v>
      </c>
      <c r="F10129" s="62" t="s">
        <v>15760</v>
      </c>
    </row>
    <row r="10130" spans="1:6" x14ac:dyDescent="0.15">
      <c r="A10130" s="87" t="s">
        <v>9121</v>
      </c>
      <c r="B10130" s="91" t="s">
        <v>46350</v>
      </c>
      <c r="C10130" s="91" t="s">
        <v>46351</v>
      </c>
      <c r="D10130" s="91" t="s">
        <v>46352</v>
      </c>
      <c r="E10130" s="62" t="s">
        <v>15956</v>
      </c>
      <c r="F10130" s="62" t="s">
        <v>15760</v>
      </c>
    </row>
    <row r="10131" spans="1:6" x14ac:dyDescent="0.15">
      <c r="A10131" s="87" t="s">
        <v>10166</v>
      </c>
      <c r="B10131" s="91" t="s">
        <v>46353</v>
      </c>
      <c r="C10131" s="91" t="s">
        <v>46354</v>
      </c>
      <c r="D10131" s="91" t="s">
        <v>46355</v>
      </c>
      <c r="E10131" s="62" t="s">
        <v>15956</v>
      </c>
      <c r="F10131" s="62" t="s">
        <v>15760</v>
      </c>
    </row>
    <row r="10132" spans="1:6" x14ac:dyDescent="0.15">
      <c r="A10132" s="87" t="s">
        <v>11916</v>
      </c>
      <c r="B10132" s="91" t="s">
        <v>46356</v>
      </c>
      <c r="C10132" s="91" t="s">
        <v>46357</v>
      </c>
      <c r="D10132" s="91" t="s">
        <v>46358</v>
      </c>
      <c r="E10132" s="62" t="s">
        <v>15956</v>
      </c>
      <c r="F10132" s="62" t="s">
        <v>15760</v>
      </c>
    </row>
    <row r="10133" spans="1:6" x14ac:dyDescent="0.15">
      <c r="A10133" s="87" t="s">
        <v>11850</v>
      </c>
      <c r="B10133" s="91" t="s">
        <v>46359</v>
      </c>
      <c r="C10133" s="91" t="s">
        <v>46360</v>
      </c>
      <c r="D10133" s="91" t="s">
        <v>46361</v>
      </c>
      <c r="E10133" s="62" t="s">
        <v>15956</v>
      </c>
      <c r="F10133" s="62" t="s">
        <v>15760</v>
      </c>
    </row>
    <row r="10134" spans="1:6" x14ac:dyDescent="0.15">
      <c r="A10134" s="87" t="s">
        <v>10434</v>
      </c>
      <c r="B10134" s="91" t="s">
        <v>46362</v>
      </c>
      <c r="C10134" s="91" t="s">
        <v>46363</v>
      </c>
      <c r="D10134" s="91" t="s">
        <v>46364</v>
      </c>
      <c r="E10134" s="62" t="s">
        <v>15956</v>
      </c>
      <c r="F10134" s="62" t="s">
        <v>15760</v>
      </c>
    </row>
    <row r="10135" spans="1:6" x14ac:dyDescent="0.15">
      <c r="A10135" s="87" t="s">
        <v>11330</v>
      </c>
      <c r="B10135" s="91" t="s">
        <v>46365</v>
      </c>
      <c r="C10135" s="91" t="s">
        <v>46366</v>
      </c>
      <c r="D10135" s="91" t="s">
        <v>46367</v>
      </c>
      <c r="E10135" s="62" t="s">
        <v>15956</v>
      </c>
      <c r="F10135" s="62" t="s">
        <v>15760</v>
      </c>
    </row>
    <row r="10136" spans="1:6" x14ac:dyDescent="0.15">
      <c r="A10136" s="87" t="s">
        <v>9615</v>
      </c>
      <c r="B10136" s="91" t="s">
        <v>46368</v>
      </c>
      <c r="C10136" s="91" t="s">
        <v>46369</v>
      </c>
      <c r="D10136" s="91" t="s">
        <v>46370</v>
      </c>
      <c r="E10136" s="62" t="s">
        <v>15956</v>
      </c>
      <c r="F10136" s="62" t="s">
        <v>15760</v>
      </c>
    </row>
    <row r="10137" spans="1:6" x14ac:dyDescent="0.15">
      <c r="A10137" s="87" t="s">
        <v>8516</v>
      </c>
      <c r="B10137" s="91" t="s">
        <v>46371</v>
      </c>
      <c r="C10137" s="91" t="s">
        <v>46372</v>
      </c>
      <c r="D10137" s="91" t="s">
        <v>46373</v>
      </c>
      <c r="E10137" s="62" t="s">
        <v>15956</v>
      </c>
      <c r="F10137" s="62" t="s">
        <v>15760</v>
      </c>
    </row>
    <row r="10138" spans="1:6" x14ac:dyDescent="0.15">
      <c r="A10138" s="87" t="s">
        <v>12080</v>
      </c>
      <c r="B10138" s="91" t="s">
        <v>46374</v>
      </c>
      <c r="C10138" s="91" t="s">
        <v>46375</v>
      </c>
      <c r="D10138" s="91" t="s">
        <v>46376</v>
      </c>
      <c r="E10138" s="62" t="s">
        <v>15956</v>
      </c>
      <c r="F10138" s="62" t="s">
        <v>15760</v>
      </c>
    </row>
    <row r="10139" spans="1:6" x14ac:dyDescent="0.15">
      <c r="A10139" s="87" t="s">
        <v>8746</v>
      </c>
      <c r="B10139" s="91" t="s">
        <v>46377</v>
      </c>
      <c r="C10139" s="91" t="s">
        <v>46378</v>
      </c>
      <c r="D10139" s="91" t="s">
        <v>46379</v>
      </c>
      <c r="E10139" s="62" t="s">
        <v>15956</v>
      </c>
      <c r="F10139" s="62" t="s">
        <v>15760</v>
      </c>
    </row>
    <row r="10140" spans="1:6" x14ac:dyDescent="0.15">
      <c r="A10140" s="87" t="s">
        <v>9289</v>
      </c>
      <c r="B10140" s="91" t="s">
        <v>46380</v>
      </c>
      <c r="C10140" s="91" t="s">
        <v>46381</v>
      </c>
      <c r="D10140" s="91" t="s">
        <v>46382</v>
      </c>
      <c r="E10140" s="62" t="s">
        <v>15956</v>
      </c>
      <c r="F10140" s="62" t="s">
        <v>15760</v>
      </c>
    </row>
    <row r="10141" spans="1:6" x14ac:dyDescent="0.15">
      <c r="A10141" s="87" t="s">
        <v>11883</v>
      </c>
      <c r="B10141" s="91" t="s">
        <v>46383</v>
      </c>
      <c r="C10141" s="91" t="s">
        <v>46384</v>
      </c>
      <c r="D10141" s="91" t="s">
        <v>46385</v>
      </c>
      <c r="E10141" s="62" t="s">
        <v>15956</v>
      </c>
      <c r="F10141" s="62" t="s">
        <v>15760</v>
      </c>
    </row>
    <row r="10142" spans="1:6" x14ac:dyDescent="0.15">
      <c r="A10142" s="87" t="s">
        <v>10590</v>
      </c>
      <c r="B10142" s="91" t="s">
        <v>46386</v>
      </c>
      <c r="C10142" s="91" t="s">
        <v>46387</v>
      </c>
      <c r="D10142" s="91" t="s">
        <v>46388</v>
      </c>
      <c r="E10142" s="62" t="s">
        <v>15956</v>
      </c>
      <c r="F10142" s="62" t="s">
        <v>15760</v>
      </c>
    </row>
    <row r="10143" spans="1:6" x14ac:dyDescent="0.15">
      <c r="A10143" s="87" t="s">
        <v>8534</v>
      </c>
      <c r="B10143" s="91" t="s">
        <v>46389</v>
      </c>
      <c r="C10143" s="91" t="s">
        <v>46390</v>
      </c>
      <c r="D10143" s="91" t="s">
        <v>46391</v>
      </c>
      <c r="E10143" s="62" t="s">
        <v>15956</v>
      </c>
      <c r="F10143" s="62" t="s">
        <v>15760</v>
      </c>
    </row>
    <row r="10144" spans="1:6" x14ac:dyDescent="0.15">
      <c r="A10144" s="87" t="s">
        <v>12023</v>
      </c>
      <c r="B10144" s="91" t="s">
        <v>46392</v>
      </c>
      <c r="C10144" s="91" t="s">
        <v>46393</v>
      </c>
      <c r="D10144" s="91" t="s">
        <v>46394</v>
      </c>
      <c r="E10144" s="62" t="s">
        <v>15956</v>
      </c>
      <c r="F10144" s="62" t="s">
        <v>15760</v>
      </c>
    </row>
    <row r="10145" spans="1:6" x14ac:dyDescent="0.15">
      <c r="A10145" s="87" t="s">
        <v>8558</v>
      </c>
      <c r="B10145" s="91" t="s">
        <v>46395</v>
      </c>
      <c r="C10145" s="91" t="s">
        <v>46396</v>
      </c>
      <c r="D10145" s="91" t="s">
        <v>46397</v>
      </c>
      <c r="E10145" s="62" t="s">
        <v>15956</v>
      </c>
      <c r="F10145" s="62" t="s">
        <v>15760</v>
      </c>
    </row>
    <row r="10146" spans="1:6" x14ac:dyDescent="0.15">
      <c r="A10146" s="87" t="s">
        <v>12379</v>
      </c>
      <c r="B10146" s="91" t="s">
        <v>46398</v>
      </c>
      <c r="C10146" s="91" t="s">
        <v>46399</v>
      </c>
      <c r="D10146" s="91" t="s">
        <v>46400</v>
      </c>
      <c r="E10146" s="62" t="s">
        <v>15956</v>
      </c>
      <c r="F10146" s="62" t="s">
        <v>15760</v>
      </c>
    </row>
    <row r="10147" spans="1:6" x14ac:dyDescent="0.15">
      <c r="A10147" s="87" t="s">
        <v>8600</v>
      </c>
      <c r="B10147" s="91" t="s">
        <v>46401</v>
      </c>
      <c r="C10147" s="91" t="s">
        <v>46402</v>
      </c>
      <c r="D10147" s="91" t="s">
        <v>46403</v>
      </c>
      <c r="E10147" s="62" t="s">
        <v>15956</v>
      </c>
      <c r="F10147" s="62" t="s">
        <v>15760</v>
      </c>
    </row>
    <row r="10148" spans="1:6" x14ac:dyDescent="0.15">
      <c r="A10148" s="87" t="s">
        <v>8824</v>
      </c>
      <c r="B10148" s="91" t="s">
        <v>46404</v>
      </c>
      <c r="C10148" s="91" t="s">
        <v>46405</v>
      </c>
      <c r="D10148" s="91" t="s">
        <v>46406</v>
      </c>
      <c r="E10148" s="62" t="s">
        <v>15956</v>
      </c>
      <c r="F10148" s="62" t="s">
        <v>15760</v>
      </c>
    </row>
    <row r="10149" spans="1:6" x14ac:dyDescent="0.15">
      <c r="A10149" s="87" t="s">
        <v>8537</v>
      </c>
      <c r="B10149" s="91" t="s">
        <v>46407</v>
      </c>
      <c r="C10149" s="91" t="s">
        <v>46408</v>
      </c>
      <c r="D10149" s="91" t="s">
        <v>46409</v>
      </c>
      <c r="E10149" s="62" t="s">
        <v>15956</v>
      </c>
      <c r="F10149" s="62" t="s">
        <v>15760</v>
      </c>
    </row>
    <row r="10150" spans="1:6" x14ac:dyDescent="0.15">
      <c r="A10150" s="87" t="s">
        <v>10005</v>
      </c>
      <c r="B10150" s="91" t="s">
        <v>46410</v>
      </c>
      <c r="C10150" s="91" t="s">
        <v>46411</v>
      </c>
      <c r="D10150" s="91" t="s">
        <v>46412</v>
      </c>
      <c r="E10150" s="62" t="s">
        <v>15956</v>
      </c>
      <c r="F10150" s="62" t="s">
        <v>15760</v>
      </c>
    </row>
    <row r="10151" spans="1:6" x14ac:dyDescent="0.15">
      <c r="A10151" s="87" t="s">
        <v>12364</v>
      </c>
      <c r="B10151" s="91" t="s">
        <v>46413</v>
      </c>
      <c r="C10151" s="91" t="s">
        <v>46414</v>
      </c>
      <c r="D10151" s="91" t="s">
        <v>46415</v>
      </c>
      <c r="E10151" s="62" t="s">
        <v>15956</v>
      </c>
      <c r="F10151" s="62" t="s">
        <v>15760</v>
      </c>
    </row>
    <row r="10152" spans="1:6" x14ac:dyDescent="0.15">
      <c r="A10152" s="87" t="s">
        <v>12146</v>
      </c>
      <c r="B10152" s="91" t="s">
        <v>46416</v>
      </c>
      <c r="C10152" s="91" t="s">
        <v>46417</v>
      </c>
      <c r="D10152" s="91" t="s">
        <v>46418</v>
      </c>
      <c r="E10152" s="62" t="s">
        <v>15956</v>
      </c>
      <c r="F10152" s="62" t="s">
        <v>15760</v>
      </c>
    </row>
    <row r="10153" spans="1:6" x14ac:dyDescent="0.15">
      <c r="A10153" s="87" t="s">
        <v>9109</v>
      </c>
      <c r="B10153" s="91" t="s">
        <v>46419</v>
      </c>
      <c r="C10153" s="91" t="s">
        <v>46420</v>
      </c>
      <c r="D10153" s="91" t="s">
        <v>46421</v>
      </c>
      <c r="E10153" s="62" t="s">
        <v>15956</v>
      </c>
      <c r="F10153" s="62" t="s">
        <v>15760</v>
      </c>
    </row>
    <row r="10154" spans="1:6" x14ac:dyDescent="0.15">
      <c r="A10154" s="87" t="s">
        <v>12481</v>
      </c>
      <c r="B10154" s="91" t="s">
        <v>46422</v>
      </c>
      <c r="C10154" s="91" t="s">
        <v>46423</v>
      </c>
      <c r="D10154" s="91" t="s">
        <v>46424</v>
      </c>
      <c r="E10154" s="62" t="s">
        <v>15956</v>
      </c>
      <c r="F10154" s="62" t="s">
        <v>15760</v>
      </c>
    </row>
    <row r="10155" spans="1:6" x14ac:dyDescent="0.15">
      <c r="A10155" s="87" t="s">
        <v>12271</v>
      </c>
      <c r="B10155" s="91" t="s">
        <v>46425</v>
      </c>
      <c r="C10155" s="91" t="s">
        <v>46426</v>
      </c>
      <c r="D10155" s="91" t="s">
        <v>46427</v>
      </c>
      <c r="E10155" s="62" t="s">
        <v>15956</v>
      </c>
      <c r="F10155" s="62" t="s">
        <v>15760</v>
      </c>
    </row>
    <row r="10156" spans="1:6" x14ac:dyDescent="0.15">
      <c r="A10156" s="87" t="s">
        <v>10792</v>
      </c>
      <c r="B10156" s="91" t="s">
        <v>46428</v>
      </c>
      <c r="C10156" s="91" t="s">
        <v>46429</v>
      </c>
      <c r="D10156" s="91" t="s">
        <v>46430</v>
      </c>
      <c r="E10156" s="62" t="s">
        <v>15956</v>
      </c>
      <c r="F10156" s="62" t="s">
        <v>15760</v>
      </c>
    </row>
    <row r="10157" spans="1:6" x14ac:dyDescent="0.15">
      <c r="A10157" s="87" t="s">
        <v>8567</v>
      </c>
      <c r="B10157" s="91" t="s">
        <v>46431</v>
      </c>
      <c r="C10157" s="91" t="s">
        <v>46432</v>
      </c>
      <c r="D10157" s="91" t="s">
        <v>46433</v>
      </c>
      <c r="E10157" s="62" t="s">
        <v>15956</v>
      </c>
      <c r="F10157" s="62" t="s">
        <v>15760</v>
      </c>
    </row>
    <row r="10158" spans="1:6" x14ac:dyDescent="0.15">
      <c r="A10158" s="87" t="s">
        <v>9193</v>
      </c>
      <c r="B10158" s="91" t="s">
        <v>46434</v>
      </c>
      <c r="C10158" s="91" t="s">
        <v>46435</v>
      </c>
      <c r="D10158" s="91" t="s">
        <v>46436</v>
      </c>
      <c r="E10158" s="62" t="s">
        <v>15956</v>
      </c>
      <c r="F10158" s="62" t="s">
        <v>15760</v>
      </c>
    </row>
    <row r="10159" spans="1:6" x14ac:dyDescent="0.15">
      <c r="A10159" s="87" t="s">
        <v>12460</v>
      </c>
      <c r="B10159" s="91" t="s">
        <v>46437</v>
      </c>
      <c r="C10159" s="91" t="s">
        <v>46438</v>
      </c>
      <c r="D10159" s="91" t="s">
        <v>46439</v>
      </c>
      <c r="E10159" s="62" t="s">
        <v>15956</v>
      </c>
      <c r="F10159" s="62" t="s">
        <v>15760</v>
      </c>
    </row>
    <row r="10160" spans="1:6" x14ac:dyDescent="0.15">
      <c r="A10160" s="87" t="s">
        <v>12041</v>
      </c>
      <c r="B10160" s="91" t="s">
        <v>46440</v>
      </c>
      <c r="C10160" s="91" t="s">
        <v>46441</v>
      </c>
      <c r="D10160" s="91" t="s">
        <v>46442</v>
      </c>
      <c r="E10160" s="62" t="s">
        <v>15956</v>
      </c>
      <c r="F10160" s="62" t="s">
        <v>15760</v>
      </c>
    </row>
    <row r="10161" spans="1:6" x14ac:dyDescent="0.15">
      <c r="A10161" s="87" t="s">
        <v>10888</v>
      </c>
      <c r="B10161" s="91" t="s">
        <v>46443</v>
      </c>
      <c r="C10161" s="91" t="s">
        <v>46444</v>
      </c>
      <c r="D10161" s="91" t="s">
        <v>46445</v>
      </c>
      <c r="E10161" s="62" t="s">
        <v>15956</v>
      </c>
      <c r="F10161" s="62" t="s">
        <v>15760</v>
      </c>
    </row>
    <row r="10162" spans="1:6" x14ac:dyDescent="0.15">
      <c r="A10162" s="87" t="s">
        <v>8692</v>
      </c>
      <c r="B10162" s="91" t="s">
        <v>46446</v>
      </c>
      <c r="C10162" s="91" t="s">
        <v>46447</v>
      </c>
      <c r="D10162" s="91" t="s">
        <v>46448</v>
      </c>
      <c r="E10162" s="62" t="s">
        <v>15956</v>
      </c>
      <c r="F10162" s="62" t="s">
        <v>15760</v>
      </c>
    </row>
    <row r="10163" spans="1:6" x14ac:dyDescent="0.15">
      <c r="A10163" s="87" t="s">
        <v>9474</v>
      </c>
      <c r="B10163" s="91" t="s">
        <v>46449</v>
      </c>
      <c r="C10163" s="91" t="s">
        <v>46450</v>
      </c>
      <c r="D10163" s="91" t="s">
        <v>46451</v>
      </c>
      <c r="E10163" s="62" t="s">
        <v>15956</v>
      </c>
      <c r="F10163" s="62" t="s">
        <v>15760</v>
      </c>
    </row>
    <row r="10164" spans="1:6" x14ac:dyDescent="0.15">
      <c r="A10164" s="87" t="s">
        <v>11954</v>
      </c>
      <c r="B10164" s="91" t="s">
        <v>46452</v>
      </c>
      <c r="C10164" s="91" t="s">
        <v>46453</v>
      </c>
      <c r="D10164" s="91" t="s">
        <v>46454</v>
      </c>
      <c r="E10164" s="62" t="s">
        <v>15956</v>
      </c>
      <c r="F10164" s="62" t="s">
        <v>15760</v>
      </c>
    </row>
    <row r="10165" spans="1:6" x14ac:dyDescent="0.15">
      <c r="A10165" s="87" t="s">
        <v>9016</v>
      </c>
      <c r="B10165" s="91" t="s">
        <v>46455</v>
      </c>
      <c r="C10165" s="91" t="s">
        <v>46456</v>
      </c>
      <c r="D10165" s="91" t="s">
        <v>46457</v>
      </c>
      <c r="E10165" s="62" t="s">
        <v>15956</v>
      </c>
      <c r="F10165" s="62" t="s">
        <v>15760</v>
      </c>
    </row>
    <row r="10166" spans="1:6" x14ac:dyDescent="0.15">
      <c r="A10166" s="87" t="s">
        <v>10699</v>
      </c>
      <c r="B10166" s="91" t="s">
        <v>46458</v>
      </c>
      <c r="C10166" s="91" t="s">
        <v>46459</v>
      </c>
      <c r="D10166" s="91" t="s">
        <v>46460</v>
      </c>
      <c r="E10166" s="62" t="s">
        <v>15956</v>
      </c>
      <c r="F10166" s="62" t="s">
        <v>15760</v>
      </c>
    </row>
    <row r="10167" spans="1:6" x14ac:dyDescent="0.15">
      <c r="A10167" s="87" t="s">
        <v>9882</v>
      </c>
      <c r="B10167" s="91" t="s">
        <v>46461</v>
      </c>
      <c r="C10167" s="91" t="s">
        <v>46462</v>
      </c>
      <c r="D10167" s="91" t="s">
        <v>46463</v>
      </c>
      <c r="E10167" s="62" t="s">
        <v>15956</v>
      </c>
      <c r="F10167" s="62" t="s">
        <v>15760</v>
      </c>
    </row>
    <row r="10168" spans="1:6" x14ac:dyDescent="0.15">
      <c r="A10168" s="87" t="s">
        <v>12181</v>
      </c>
      <c r="B10168" s="91" t="s">
        <v>46464</v>
      </c>
      <c r="C10168" s="91" t="s">
        <v>46465</v>
      </c>
      <c r="D10168" s="91" t="s">
        <v>46466</v>
      </c>
      <c r="E10168" s="62" t="s">
        <v>15956</v>
      </c>
      <c r="F10168" s="62" t="s">
        <v>15760</v>
      </c>
    </row>
    <row r="10169" spans="1:6" x14ac:dyDescent="0.15">
      <c r="A10169" s="87" t="s">
        <v>12253</v>
      </c>
      <c r="B10169" s="91" t="s">
        <v>46467</v>
      </c>
      <c r="C10169" s="91" t="s">
        <v>46468</v>
      </c>
      <c r="D10169" s="91" t="s">
        <v>46469</v>
      </c>
      <c r="E10169" s="62" t="s">
        <v>15956</v>
      </c>
      <c r="F10169" s="62" t="s">
        <v>15760</v>
      </c>
    </row>
    <row r="10170" spans="1:6" x14ac:dyDescent="0.15">
      <c r="A10170" s="87" t="s">
        <v>11646</v>
      </c>
      <c r="B10170" s="91" t="s">
        <v>46470</v>
      </c>
      <c r="C10170" s="91" t="s">
        <v>46471</v>
      </c>
      <c r="D10170" s="91" t="s">
        <v>46472</v>
      </c>
      <c r="E10170" s="62" t="s">
        <v>15956</v>
      </c>
      <c r="F10170" s="62" t="s">
        <v>15760</v>
      </c>
    </row>
    <row r="10171" spans="1:6" x14ac:dyDescent="0.15">
      <c r="A10171" s="87" t="s">
        <v>10262</v>
      </c>
      <c r="B10171" s="91" t="s">
        <v>46473</v>
      </c>
      <c r="C10171" s="91" t="s">
        <v>46474</v>
      </c>
      <c r="D10171" s="91" t="s">
        <v>46475</v>
      </c>
      <c r="E10171" s="62" t="s">
        <v>15956</v>
      </c>
      <c r="F10171" s="62" t="s">
        <v>15760</v>
      </c>
    </row>
    <row r="10172" spans="1:6" x14ac:dyDescent="0.15">
      <c r="A10172" s="87" t="s">
        <v>10738</v>
      </c>
      <c r="B10172" s="91" t="s">
        <v>46476</v>
      </c>
      <c r="C10172" s="91" t="s">
        <v>46477</v>
      </c>
      <c r="D10172" s="91" t="s">
        <v>46478</v>
      </c>
      <c r="E10172" s="62" t="s">
        <v>15956</v>
      </c>
      <c r="F10172" s="62" t="s">
        <v>15760</v>
      </c>
    </row>
    <row r="10173" spans="1:6" x14ac:dyDescent="0.15">
      <c r="A10173" s="87" t="s">
        <v>8806</v>
      </c>
      <c r="B10173" s="91" t="s">
        <v>46479</v>
      </c>
      <c r="C10173" s="91" t="s">
        <v>46480</v>
      </c>
      <c r="D10173" s="91" t="s">
        <v>46481</v>
      </c>
      <c r="E10173" s="62" t="s">
        <v>15956</v>
      </c>
      <c r="F10173" s="62" t="s">
        <v>15760</v>
      </c>
    </row>
    <row r="10174" spans="1:6" x14ac:dyDescent="0.15">
      <c r="A10174" s="87" t="s">
        <v>10220</v>
      </c>
      <c r="B10174" s="91" t="s">
        <v>46482</v>
      </c>
      <c r="C10174" s="91" t="s">
        <v>46483</v>
      </c>
      <c r="D10174" s="91" t="s">
        <v>46484</v>
      </c>
      <c r="E10174" s="62" t="s">
        <v>15956</v>
      </c>
      <c r="F10174" s="62" t="s">
        <v>15760</v>
      </c>
    </row>
    <row r="10175" spans="1:6" x14ac:dyDescent="0.15">
      <c r="A10175" s="87" t="s">
        <v>9064</v>
      </c>
      <c r="B10175" s="91" t="s">
        <v>46485</v>
      </c>
      <c r="C10175" s="91" t="s">
        <v>46486</v>
      </c>
      <c r="D10175" s="91" t="s">
        <v>46487</v>
      </c>
      <c r="E10175" s="62" t="s">
        <v>15956</v>
      </c>
      <c r="F10175" s="62" t="s">
        <v>15760</v>
      </c>
    </row>
    <row r="10176" spans="1:6" x14ac:dyDescent="0.15">
      <c r="A10176" s="87" t="s">
        <v>8288</v>
      </c>
      <c r="B10176" s="91" t="s">
        <v>46488</v>
      </c>
      <c r="C10176" s="91" t="s">
        <v>46489</v>
      </c>
      <c r="D10176" s="91" t="s">
        <v>46490</v>
      </c>
      <c r="E10176" s="62" t="s">
        <v>15956</v>
      </c>
      <c r="F10176" s="62" t="s">
        <v>15760</v>
      </c>
    </row>
    <row r="10177" spans="1:6" x14ac:dyDescent="0.15">
      <c r="A10177" s="87" t="s">
        <v>8351</v>
      </c>
      <c r="B10177" s="91" t="s">
        <v>46491</v>
      </c>
      <c r="C10177" s="91" t="s">
        <v>46492</v>
      </c>
      <c r="D10177" s="91" t="s">
        <v>46493</v>
      </c>
      <c r="E10177" s="62" t="s">
        <v>15956</v>
      </c>
      <c r="F10177" s="62" t="s">
        <v>15760</v>
      </c>
    </row>
    <row r="10178" spans="1:6" x14ac:dyDescent="0.15">
      <c r="A10178" s="87" t="s">
        <v>9555</v>
      </c>
      <c r="B10178" s="91" t="s">
        <v>46494</v>
      </c>
      <c r="C10178" s="91" t="s">
        <v>46495</v>
      </c>
      <c r="D10178" s="91" t="s">
        <v>46496</v>
      </c>
      <c r="E10178" s="62" t="s">
        <v>15956</v>
      </c>
      <c r="F10178" s="62" t="s">
        <v>15760</v>
      </c>
    </row>
    <row r="10179" spans="1:6" x14ac:dyDescent="0.15">
      <c r="A10179" s="87" t="s">
        <v>9229</v>
      </c>
      <c r="B10179" s="91" t="s">
        <v>46497</v>
      </c>
      <c r="C10179" s="91" t="s">
        <v>46498</v>
      </c>
      <c r="D10179" s="91" t="s">
        <v>46499</v>
      </c>
      <c r="E10179" s="62" t="s">
        <v>15956</v>
      </c>
      <c r="F10179" s="62" t="s">
        <v>15760</v>
      </c>
    </row>
    <row r="10180" spans="1:6" x14ac:dyDescent="0.15">
      <c r="A10180" s="87" t="s">
        <v>9250</v>
      </c>
      <c r="B10180" s="91" t="s">
        <v>46500</v>
      </c>
      <c r="C10180" s="91" t="s">
        <v>46501</v>
      </c>
      <c r="D10180" s="91" t="s">
        <v>46502</v>
      </c>
      <c r="E10180" s="62" t="s">
        <v>15956</v>
      </c>
      <c r="F10180" s="62" t="s">
        <v>15760</v>
      </c>
    </row>
    <row r="10181" spans="1:6" x14ac:dyDescent="0.15">
      <c r="A10181" s="87" t="s">
        <v>9079</v>
      </c>
      <c r="B10181" s="91" t="s">
        <v>46503</v>
      </c>
      <c r="C10181" s="91" t="s">
        <v>46504</v>
      </c>
      <c r="D10181" s="91" t="s">
        <v>46505</v>
      </c>
      <c r="E10181" s="62" t="s">
        <v>15956</v>
      </c>
      <c r="F10181" s="62" t="s">
        <v>15760</v>
      </c>
    </row>
    <row r="10182" spans="1:6" x14ac:dyDescent="0.15">
      <c r="A10182" s="87" t="s">
        <v>11407</v>
      </c>
      <c r="B10182" s="91" t="s">
        <v>46506</v>
      </c>
      <c r="C10182" s="91" t="s">
        <v>46507</v>
      </c>
      <c r="D10182" s="91" t="s">
        <v>46508</v>
      </c>
      <c r="E10182" s="62" t="s">
        <v>15956</v>
      </c>
      <c r="F10182" s="62" t="s">
        <v>15760</v>
      </c>
    </row>
    <row r="10183" spans="1:6" x14ac:dyDescent="0.15">
      <c r="A10183" s="87" t="s">
        <v>12283</v>
      </c>
      <c r="B10183" s="91" t="s">
        <v>46509</v>
      </c>
      <c r="C10183" s="91" t="s">
        <v>46510</v>
      </c>
      <c r="D10183" s="91" t="s">
        <v>46511</v>
      </c>
      <c r="E10183" s="62" t="s">
        <v>15956</v>
      </c>
      <c r="F10183" s="62" t="s">
        <v>15760</v>
      </c>
    </row>
    <row r="10184" spans="1:6" x14ac:dyDescent="0.15">
      <c r="A10184" s="87" t="s">
        <v>11682</v>
      </c>
      <c r="B10184" s="91" t="s">
        <v>46512</v>
      </c>
      <c r="C10184" s="91" t="s">
        <v>46513</v>
      </c>
      <c r="D10184" s="91" t="s">
        <v>46514</v>
      </c>
      <c r="E10184" s="62" t="s">
        <v>15956</v>
      </c>
      <c r="F10184" s="62" t="s">
        <v>15760</v>
      </c>
    </row>
    <row r="10185" spans="1:6" x14ac:dyDescent="0.15">
      <c r="A10185" s="87" t="s">
        <v>11243</v>
      </c>
      <c r="B10185" s="91" t="s">
        <v>46515</v>
      </c>
      <c r="C10185" s="91" t="s">
        <v>46516</v>
      </c>
      <c r="D10185" s="91" t="s">
        <v>46517</v>
      </c>
      <c r="E10185" s="62" t="s">
        <v>15956</v>
      </c>
      <c r="F10185" s="62" t="s">
        <v>15760</v>
      </c>
    </row>
    <row r="10186" spans="1:6" x14ac:dyDescent="0.15">
      <c r="A10186" s="87" t="s">
        <v>11907</v>
      </c>
      <c r="B10186" s="91" t="s">
        <v>46518</v>
      </c>
      <c r="C10186" s="91" t="s">
        <v>46519</v>
      </c>
      <c r="D10186" s="91" t="s">
        <v>46520</v>
      </c>
      <c r="E10186" s="62" t="s">
        <v>15956</v>
      </c>
      <c r="F10186" s="62" t="s">
        <v>15760</v>
      </c>
    </row>
    <row r="10187" spans="1:6" x14ac:dyDescent="0.15">
      <c r="A10187" s="87" t="s">
        <v>10151</v>
      </c>
      <c r="B10187" s="91" t="s">
        <v>46521</v>
      </c>
      <c r="C10187" s="91" t="s">
        <v>46522</v>
      </c>
      <c r="D10187" s="91" t="s">
        <v>46523</v>
      </c>
      <c r="E10187" s="62" t="s">
        <v>15956</v>
      </c>
      <c r="F10187" s="62" t="s">
        <v>15760</v>
      </c>
    </row>
    <row r="10188" spans="1:6" x14ac:dyDescent="0.15">
      <c r="A10188" s="87" t="s">
        <v>10028</v>
      </c>
      <c r="B10188" s="91" t="s">
        <v>46524</v>
      </c>
      <c r="C10188" s="91" t="s">
        <v>46525</v>
      </c>
      <c r="D10188" s="91" t="s">
        <v>46526</v>
      </c>
      <c r="E10188" s="62" t="s">
        <v>15956</v>
      </c>
      <c r="F10188" s="62" t="s">
        <v>15760</v>
      </c>
    </row>
    <row r="10189" spans="1:6" x14ac:dyDescent="0.15">
      <c r="A10189" s="87" t="s">
        <v>9801</v>
      </c>
      <c r="B10189" s="91" t="s">
        <v>46527</v>
      </c>
      <c r="C10189" s="91" t="s">
        <v>46528</v>
      </c>
      <c r="D10189" s="91" t="s">
        <v>46529</v>
      </c>
      <c r="E10189" s="62" t="s">
        <v>15956</v>
      </c>
      <c r="F10189" s="62" t="s">
        <v>15760</v>
      </c>
    </row>
    <row r="10190" spans="1:6" x14ac:dyDescent="0.15">
      <c r="A10190" s="87" t="s">
        <v>10014</v>
      </c>
      <c r="B10190" s="91" t="s">
        <v>46530</v>
      </c>
      <c r="C10190" s="91" t="s">
        <v>46531</v>
      </c>
      <c r="D10190" s="91" t="s">
        <v>46532</v>
      </c>
      <c r="E10190" s="62" t="s">
        <v>15956</v>
      </c>
      <c r="F10190" s="62" t="s">
        <v>15760</v>
      </c>
    </row>
    <row r="10191" spans="1:6" x14ac:dyDescent="0.15">
      <c r="A10191" s="87" t="s">
        <v>8851</v>
      </c>
      <c r="B10191" s="91" t="s">
        <v>46533</v>
      </c>
      <c r="C10191" s="91" t="s">
        <v>46534</v>
      </c>
      <c r="D10191" s="91" t="s">
        <v>46535</v>
      </c>
      <c r="E10191" s="62" t="s">
        <v>15956</v>
      </c>
      <c r="F10191" s="62" t="s">
        <v>15760</v>
      </c>
    </row>
    <row r="10192" spans="1:6" x14ac:dyDescent="0.15">
      <c r="A10192" s="87" t="s">
        <v>8854</v>
      </c>
      <c r="B10192" s="91" t="s">
        <v>46536</v>
      </c>
      <c r="C10192" s="91" t="s">
        <v>46537</v>
      </c>
      <c r="D10192" s="91" t="s">
        <v>46538</v>
      </c>
      <c r="E10192" s="62" t="s">
        <v>15956</v>
      </c>
      <c r="F10192" s="62" t="s">
        <v>15760</v>
      </c>
    </row>
    <row r="10193" spans="1:6" x14ac:dyDescent="0.15">
      <c r="A10193" s="87" t="s">
        <v>12511</v>
      </c>
      <c r="B10193" s="91" t="s">
        <v>46539</v>
      </c>
      <c r="C10193" s="91" t="s">
        <v>46540</v>
      </c>
      <c r="D10193" s="91" t="s">
        <v>46541</v>
      </c>
      <c r="E10193" s="62" t="s">
        <v>15956</v>
      </c>
      <c r="F10193" s="62" t="s">
        <v>15760</v>
      </c>
    </row>
    <row r="10194" spans="1:6" x14ac:dyDescent="0.15">
      <c r="A10194" s="87" t="s">
        <v>11589</v>
      </c>
      <c r="B10194" s="91" t="s">
        <v>46542</v>
      </c>
      <c r="C10194" s="91" t="s">
        <v>46543</v>
      </c>
      <c r="D10194" s="91" t="s">
        <v>46544</v>
      </c>
      <c r="E10194" s="62" t="s">
        <v>15956</v>
      </c>
      <c r="F10194" s="62" t="s">
        <v>15760</v>
      </c>
    </row>
    <row r="10195" spans="1:6" x14ac:dyDescent="0.15">
      <c r="A10195" s="87" t="s">
        <v>11096</v>
      </c>
      <c r="B10195" s="91" t="s">
        <v>46545</v>
      </c>
      <c r="C10195" s="91" t="s">
        <v>46546</v>
      </c>
      <c r="D10195" s="91" t="s">
        <v>46547</v>
      </c>
      <c r="E10195" s="62" t="s">
        <v>15956</v>
      </c>
      <c r="F10195" s="62" t="s">
        <v>15760</v>
      </c>
    </row>
    <row r="10196" spans="1:6" x14ac:dyDescent="0.15">
      <c r="A10196" s="87" t="s">
        <v>10298</v>
      </c>
      <c r="B10196" s="91" t="s">
        <v>46548</v>
      </c>
      <c r="C10196" s="91" t="s">
        <v>46549</v>
      </c>
      <c r="D10196" s="91" t="s">
        <v>46550</v>
      </c>
      <c r="E10196" s="62" t="s">
        <v>15956</v>
      </c>
      <c r="F10196" s="62" t="s">
        <v>15760</v>
      </c>
    </row>
    <row r="10197" spans="1:6" x14ac:dyDescent="0.15">
      <c r="A10197" s="87" t="s">
        <v>9337</v>
      </c>
      <c r="B10197" s="91" t="s">
        <v>46551</v>
      </c>
      <c r="C10197" s="91" t="s">
        <v>46552</v>
      </c>
      <c r="D10197" s="91" t="s">
        <v>46553</v>
      </c>
      <c r="E10197" s="62" t="s">
        <v>15956</v>
      </c>
      <c r="F10197" s="62" t="s">
        <v>15760</v>
      </c>
    </row>
    <row r="10198" spans="1:6" x14ac:dyDescent="0.15">
      <c r="A10198" s="87" t="s">
        <v>10172</v>
      </c>
      <c r="B10198" s="91" t="s">
        <v>46554</v>
      </c>
      <c r="C10198" s="91" t="s">
        <v>46555</v>
      </c>
      <c r="D10198" s="91" t="s">
        <v>46556</v>
      </c>
      <c r="E10198" s="62" t="s">
        <v>15956</v>
      </c>
      <c r="F10198" s="62" t="s">
        <v>15760</v>
      </c>
    </row>
    <row r="10199" spans="1:6" x14ac:dyDescent="0.15">
      <c r="A10199" s="87" t="s">
        <v>9217</v>
      </c>
      <c r="B10199" s="91" t="s">
        <v>46557</v>
      </c>
      <c r="C10199" s="91" t="s">
        <v>46558</v>
      </c>
      <c r="D10199" s="91" t="s">
        <v>46559</v>
      </c>
      <c r="E10199" s="62" t="s">
        <v>15956</v>
      </c>
      <c r="F10199" s="62" t="s">
        <v>15760</v>
      </c>
    </row>
    <row r="10200" spans="1:6" x14ac:dyDescent="0.15">
      <c r="A10200" s="87" t="s">
        <v>9310</v>
      </c>
      <c r="B10200" s="91" t="s">
        <v>46560</v>
      </c>
      <c r="C10200" s="91" t="s">
        <v>46561</v>
      </c>
      <c r="D10200" s="91" t="s">
        <v>46562</v>
      </c>
      <c r="E10200" s="62" t="s">
        <v>15956</v>
      </c>
      <c r="F10200" s="62" t="s">
        <v>15760</v>
      </c>
    </row>
    <row r="10201" spans="1:6" x14ac:dyDescent="0.15">
      <c r="A10201" s="87" t="s">
        <v>8953</v>
      </c>
      <c r="B10201" s="91" t="s">
        <v>46563</v>
      </c>
      <c r="C10201" s="91" t="s">
        <v>46564</v>
      </c>
      <c r="D10201" s="91" t="s">
        <v>46565</v>
      </c>
      <c r="E10201" s="62" t="s">
        <v>15956</v>
      </c>
      <c r="F10201" s="62" t="s">
        <v>15760</v>
      </c>
    </row>
    <row r="10202" spans="1:6" x14ac:dyDescent="0.15">
      <c r="A10202" s="87" t="s">
        <v>10470</v>
      </c>
      <c r="B10202" s="91" t="s">
        <v>46566</v>
      </c>
      <c r="C10202" s="91" t="s">
        <v>46567</v>
      </c>
      <c r="D10202" s="91" t="s">
        <v>46568</v>
      </c>
      <c r="E10202" s="62" t="s">
        <v>15956</v>
      </c>
      <c r="F10202" s="62" t="s">
        <v>15760</v>
      </c>
    </row>
    <row r="10203" spans="1:6" x14ac:dyDescent="0.15">
      <c r="A10203" s="87" t="s">
        <v>12098</v>
      </c>
      <c r="B10203" s="91" t="s">
        <v>46569</v>
      </c>
      <c r="C10203" s="91" t="s">
        <v>46570</v>
      </c>
      <c r="D10203" s="91" t="s">
        <v>46571</v>
      </c>
      <c r="E10203" s="62" t="s">
        <v>15956</v>
      </c>
      <c r="F10203" s="62" t="s">
        <v>15760</v>
      </c>
    </row>
    <row r="10204" spans="1:6" x14ac:dyDescent="0.15">
      <c r="A10204" s="87" t="s">
        <v>11586</v>
      </c>
      <c r="B10204" s="91" t="s">
        <v>46572</v>
      </c>
      <c r="C10204" s="91" t="s">
        <v>46573</v>
      </c>
      <c r="D10204" s="91" t="s">
        <v>46574</v>
      </c>
      <c r="E10204" s="62" t="s">
        <v>15956</v>
      </c>
      <c r="F10204" s="62" t="s">
        <v>15760</v>
      </c>
    </row>
    <row r="10205" spans="1:6" x14ac:dyDescent="0.15">
      <c r="A10205" s="87" t="s">
        <v>9909</v>
      </c>
      <c r="B10205" s="91" t="s">
        <v>46575</v>
      </c>
      <c r="C10205" s="91" t="s">
        <v>46576</v>
      </c>
      <c r="D10205" s="91" t="s">
        <v>46577</v>
      </c>
      <c r="E10205" s="62" t="s">
        <v>15956</v>
      </c>
      <c r="F10205" s="62" t="s">
        <v>15760</v>
      </c>
    </row>
    <row r="10206" spans="1:6" x14ac:dyDescent="0.15">
      <c r="A10206" s="87" t="s">
        <v>11805</v>
      </c>
      <c r="B10206" s="91" t="s">
        <v>46578</v>
      </c>
      <c r="C10206" s="91" t="s">
        <v>46579</v>
      </c>
      <c r="D10206" s="91" t="s">
        <v>46580</v>
      </c>
      <c r="E10206" s="62" t="s">
        <v>15956</v>
      </c>
      <c r="F10206" s="62" t="s">
        <v>15760</v>
      </c>
    </row>
    <row r="10207" spans="1:6" x14ac:dyDescent="0.15">
      <c r="A10207" s="87" t="s">
        <v>10393</v>
      </c>
      <c r="B10207" s="91" t="s">
        <v>46581</v>
      </c>
      <c r="C10207" s="91" t="s">
        <v>46582</v>
      </c>
      <c r="D10207" s="91" t="s">
        <v>46583</v>
      </c>
      <c r="E10207" s="62" t="s">
        <v>15956</v>
      </c>
      <c r="F10207" s="62" t="s">
        <v>15760</v>
      </c>
    </row>
    <row r="10208" spans="1:6" x14ac:dyDescent="0.15">
      <c r="A10208" s="87" t="s">
        <v>11090</v>
      </c>
      <c r="B10208" s="91" t="s">
        <v>46584</v>
      </c>
      <c r="C10208" s="91" t="s">
        <v>46585</v>
      </c>
      <c r="D10208" s="91" t="s">
        <v>46586</v>
      </c>
      <c r="E10208" s="62" t="s">
        <v>15956</v>
      </c>
      <c r="F10208" s="62" t="s">
        <v>15760</v>
      </c>
    </row>
    <row r="10209" spans="1:6" x14ac:dyDescent="0.15">
      <c r="A10209" s="87" t="s">
        <v>11108</v>
      </c>
      <c r="B10209" s="91" t="s">
        <v>46587</v>
      </c>
      <c r="C10209" s="91" t="s">
        <v>46588</v>
      </c>
      <c r="D10209" s="91" t="s">
        <v>46589</v>
      </c>
      <c r="E10209" s="62" t="s">
        <v>15956</v>
      </c>
      <c r="F10209" s="62" t="s">
        <v>15760</v>
      </c>
    </row>
    <row r="10210" spans="1:6" x14ac:dyDescent="0.15">
      <c r="A10210" s="87" t="s">
        <v>9049</v>
      </c>
      <c r="B10210" s="91" t="s">
        <v>46590</v>
      </c>
      <c r="C10210" s="91" t="s">
        <v>46591</v>
      </c>
      <c r="D10210" s="91" t="s">
        <v>46592</v>
      </c>
      <c r="E10210" s="62" t="s">
        <v>15956</v>
      </c>
      <c r="F10210" s="62" t="s">
        <v>15760</v>
      </c>
    </row>
    <row r="10211" spans="1:6" x14ac:dyDescent="0.15">
      <c r="A10211" s="87" t="s">
        <v>9450</v>
      </c>
      <c r="B10211" s="91" t="s">
        <v>46593</v>
      </c>
      <c r="C10211" s="91" t="s">
        <v>46594</v>
      </c>
      <c r="D10211" s="91" t="s">
        <v>46595</v>
      </c>
      <c r="E10211" s="62" t="s">
        <v>15956</v>
      </c>
      <c r="F10211" s="62" t="s">
        <v>15760</v>
      </c>
    </row>
    <row r="10212" spans="1:6" x14ac:dyDescent="0.15">
      <c r="A10212" s="87" t="s">
        <v>11613</v>
      </c>
      <c r="B10212" s="91" t="s">
        <v>46596</v>
      </c>
      <c r="C10212" s="91" t="s">
        <v>46597</v>
      </c>
      <c r="D10212" s="91" t="s">
        <v>46598</v>
      </c>
      <c r="E10212" s="62" t="s">
        <v>15956</v>
      </c>
      <c r="F10212" s="62" t="s">
        <v>15760</v>
      </c>
    </row>
    <row r="10213" spans="1:6" x14ac:dyDescent="0.15">
      <c r="A10213" s="87" t="s">
        <v>9975</v>
      </c>
      <c r="B10213" s="91" t="s">
        <v>46599</v>
      </c>
      <c r="C10213" s="91" t="s">
        <v>46600</v>
      </c>
      <c r="D10213" s="91" t="s">
        <v>46601</v>
      </c>
      <c r="E10213" s="62" t="s">
        <v>15956</v>
      </c>
      <c r="F10213" s="62" t="s">
        <v>15760</v>
      </c>
    </row>
    <row r="10214" spans="1:6" x14ac:dyDescent="0.15">
      <c r="A10214" s="87" t="s">
        <v>8758</v>
      </c>
      <c r="B10214" s="91" t="s">
        <v>46602</v>
      </c>
      <c r="C10214" s="91" t="s">
        <v>46603</v>
      </c>
      <c r="D10214" s="91" t="s">
        <v>46604</v>
      </c>
      <c r="E10214" s="62" t="s">
        <v>15956</v>
      </c>
      <c r="F10214" s="62" t="s">
        <v>15760</v>
      </c>
    </row>
    <row r="10215" spans="1:6" x14ac:dyDescent="0.15">
      <c r="A10215" s="87" t="s">
        <v>8495</v>
      </c>
      <c r="B10215" s="91" t="s">
        <v>46605</v>
      </c>
      <c r="C10215" s="91" t="s">
        <v>46606</v>
      </c>
      <c r="D10215" s="91" t="s">
        <v>46607</v>
      </c>
      <c r="E10215" s="62" t="s">
        <v>15956</v>
      </c>
      <c r="F10215" s="62" t="s">
        <v>15760</v>
      </c>
    </row>
    <row r="10216" spans="1:6" x14ac:dyDescent="0.15">
      <c r="A10216" s="87" t="s">
        <v>10732</v>
      </c>
      <c r="B10216" s="91" t="s">
        <v>46608</v>
      </c>
      <c r="C10216" s="91" t="s">
        <v>46609</v>
      </c>
      <c r="D10216" s="91" t="s">
        <v>46610</v>
      </c>
      <c r="E10216" s="62" t="s">
        <v>15956</v>
      </c>
      <c r="F10216" s="62" t="s">
        <v>15760</v>
      </c>
    </row>
    <row r="10217" spans="1:6" x14ac:dyDescent="0.15">
      <c r="A10217" s="87" t="s">
        <v>11087</v>
      </c>
      <c r="B10217" s="91" t="s">
        <v>46611</v>
      </c>
      <c r="C10217" s="91" t="s">
        <v>46612</v>
      </c>
      <c r="D10217" s="91" t="s">
        <v>46613</v>
      </c>
      <c r="E10217" s="62" t="s">
        <v>15956</v>
      </c>
      <c r="F10217" s="62" t="s">
        <v>15760</v>
      </c>
    </row>
    <row r="10218" spans="1:6" x14ac:dyDescent="0.15">
      <c r="A10218" s="87" t="s">
        <v>11431</v>
      </c>
      <c r="B10218" s="91" t="s">
        <v>46614</v>
      </c>
      <c r="C10218" s="91" t="s">
        <v>46615</v>
      </c>
      <c r="D10218" s="91" t="s">
        <v>46616</v>
      </c>
      <c r="E10218" s="62" t="s">
        <v>15956</v>
      </c>
      <c r="F10218" s="62" t="s">
        <v>15760</v>
      </c>
    </row>
    <row r="10219" spans="1:6" x14ac:dyDescent="0.15">
      <c r="A10219" s="87" t="s">
        <v>9978</v>
      </c>
      <c r="B10219" s="91" t="s">
        <v>46617</v>
      </c>
      <c r="C10219" s="91" t="s">
        <v>46618</v>
      </c>
      <c r="D10219" s="91" t="s">
        <v>46619</v>
      </c>
      <c r="E10219" s="62" t="s">
        <v>15956</v>
      </c>
      <c r="F10219" s="62" t="s">
        <v>15760</v>
      </c>
    </row>
    <row r="10220" spans="1:6" x14ac:dyDescent="0.15">
      <c r="A10220" s="87" t="s">
        <v>9948</v>
      </c>
      <c r="B10220" s="91" t="s">
        <v>46620</v>
      </c>
      <c r="C10220" s="91" t="s">
        <v>46621</v>
      </c>
      <c r="D10220" s="91" t="s">
        <v>46622</v>
      </c>
      <c r="E10220" s="62" t="s">
        <v>15956</v>
      </c>
      <c r="F10220" s="62" t="s">
        <v>15760</v>
      </c>
    </row>
    <row r="10221" spans="1:6" x14ac:dyDescent="0.15">
      <c r="A10221" s="87" t="s">
        <v>11264</v>
      </c>
      <c r="B10221" s="91" t="s">
        <v>46623</v>
      </c>
      <c r="C10221" s="91" t="s">
        <v>46624</v>
      </c>
      <c r="D10221" s="91" t="s">
        <v>46625</v>
      </c>
      <c r="E10221" s="62" t="s">
        <v>15956</v>
      </c>
      <c r="F10221" s="62" t="s">
        <v>15760</v>
      </c>
    </row>
    <row r="10222" spans="1:6" x14ac:dyDescent="0.15">
      <c r="A10222" s="87" t="s">
        <v>11560</v>
      </c>
      <c r="B10222" s="91" t="s">
        <v>46626</v>
      </c>
      <c r="C10222" s="91" t="s">
        <v>46627</v>
      </c>
      <c r="D10222" s="91" t="s">
        <v>46628</v>
      </c>
      <c r="E10222" s="62" t="s">
        <v>15956</v>
      </c>
      <c r="F10222" s="62" t="s">
        <v>15760</v>
      </c>
    </row>
    <row r="10223" spans="1:6" x14ac:dyDescent="0.15">
      <c r="A10223" s="87" t="s">
        <v>9100</v>
      </c>
      <c r="B10223" s="91" t="s">
        <v>46629</v>
      </c>
      <c r="C10223" s="91" t="s">
        <v>46630</v>
      </c>
      <c r="D10223" s="91" t="s">
        <v>46631</v>
      </c>
      <c r="E10223" s="62" t="s">
        <v>15956</v>
      </c>
      <c r="F10223" s="62" t="s">
        <v>15760</v>
      </c>
    </row>
    <row r="10224" spans="1:6" x14ac:dyDescent="0.15">
      <c r="A10224" s="87" t="s">
        <v>11413</v>
      </c>
      <c r="B10224" s="91" t="s">
        <v>46632</v>
      </c>
      <c r="C10224" s="91" t="s">
        <v>46633</v>
      </c>
      <c r="D10224" s="91" t="s">
        <v>46634</v>
      </c>
      <c r="E10224" s="62" t="s">
        <v>15956</v>
      </c>
      <c r="F10224" s="62" t="s">
        <v>15760</v>
      </c>
    </row>
    <row r="10225" spans="1:6" x14ac:dyDescent="0.15">
      <c r="A10225" s="87" t="s">
        <v>9552</v>
      </c>
      <c r="B10225" s="91" t="s">
        <v>46635</v>
      </c>
      <c r="C10225" s="91" t="s">
        <v>46636</v>
      </c>
      <c r="D10225" s="91" t="s">
        <v>46637</v>
      </c>
      <c r="E10225" s="62" t="s">
        <v>15956</v>
      </c>
      <c r="F10225" s="62" t="s">
        <v>15760</v>
      </c>
    </row>
    <row r="10226" spans="1:6" x14ac:dyDescent="0.15">
      <c r="A10226" s="87" t="s">
        <v>10402</v>
      </c>
      <c r="B10226" s="91" t="s">
        <v>46638</v>
      </c>
      <c r="C10226" s="91" t="s">
        <v>46639</v>
      </c>
      <c r="D10226" s="91" t="s">
        <v>46640</v>
      </c>
      <c r="E10226" s="62" t="s">
        <v>15956</v>
      </c>
      <c r="F10226" s="62" t="s">
        <v>15760</v>
      </c>
    </row>
    <row r="10227" spans="1:6" x14ac:dyDescent="0.15">
      <c r="A10227" s="87" t="s">
        <v>11661</v>
      </c>
      <c r="B10227" s="91" t="s">
        <v>46641</v>
      </c>
      <c r="C10227" s="91" t="s">
        <v>46642</v>
      </c>
      <c r="D10227" s="91" t="s">
        <v>46643</v>
      </c>
      <c r="E10227" s="62" t="s">
        <v>15956</v>
      </c>
      <c r="F10227" s="62" t="s">
        <v>15760</v>
      </c>
    </row>
    <row r="10228" spans="1:6" x14ac:dyDescent="0.15">
      <c r="A10228" s="87" t="s">
        <v>12014</v>
      </c>
      <c r="B10228" s="91" t="s">
        <v>46644</v>
      </c>
      <c r="C10228" s="91" t="s">
        <v>46645</v>
      </c>
      <c r="D10228" s="91" t="s">
        <v>46646</v>
      </c>
      <c r="E10228" s="62" t="s">
        <v>15956</v>
      </c>
      <c r="F10228" s="62" t="s">
        <v>15760</v>
      </c>
    </row>
    <row r="10229" spans="1:6" x14ac:dyDescent="0.15">
      <c r="A10229" s="87" t="s">
        <v>10337</v>
      </c>
      <c r="B10229" s="91" t="s">
        <v>46647</v>
      </c>
      <c r="C10229" s="91" t="s">
        <v>46648</v>
      </c>
      <c r="D10229" s="91" t="s">
        <v>46649</v>
      </c>
      <c r="E10229" s="62" t="s">
        <v>15956</v>
      </c>
      <c r="F10229" s="62" t="s">
        <v>15760</v>
      </c>
    </row>
    <row r="10230" spans="1:6" x14ac:dyDescent="0.15">
      <c r="A10230" s="87" t="s">
        <v>8414</v>
      </c>
      <c r="B10230" s="91" t="s">
        <v>46650</v>
      </c>
      <c r="C10230" s="91" t="s">
        <v>46651</v>
      </c>
      <c r="D10230" s="91" t="s">
        <v>46652</v>
      </c>
      <c r="E10230" s="62" t="s">
        <v>15956</v>
      </c>
      <c r="F10230" s="62" t="s">
        <v>15760</v>
      </c>
    </row>
    <row r="10231" spans="1:6" x14ac:dyDescent="0.15">
      <c r="A10231" s="87" t="s">
        <v>10554</v>
      </c>
      <c r="B10231" s="91" t="s">
        <v>46653</v>
      </c>
      <c r="C10231" s="91" t="s">
        <v>46654</v>
      </c>
      <c r="D10231" s="91" t="s">
        <v>46655</v>
      </c>
      <c r="E10231" s="62" t="s">
        <v>15956</v>
      </c>
      <c r="F10231" s="62" t="s">
        <v>15760</v>
      </c>
    </row>
    <row r="10232" spans="1:6" x14ac:dyDescent="0.15">
      <c r="A10232" s="87" t="s">
        <v>8282</v>
      </c>
      <c r="B10232" s="91" t="s">
        <v>46656</v>
      </c>
      <c r="C10232" s="91" t="s">
        <v>46657</v>
      </c>
      <c r="D10232" s="91" t="s">
        <v>46658</v>
      </c>
      <c r="E10232" s="62" t="s">
        <v>15956</v>
      </c>
      <c r="F10232" s="62" t="s">
        <v>15760</v>
      </c>
    </row>
    <row r="10233" spans="1:6" x14ac:dyDescent="0.15">
      <c r="A10233" s="87" t="s">
        <v>10271</v>
      </c>
      <c r="B10233" s="91" t="s">
        <v>46659</v>
      </c>
      <c r="C10233" s="91" t="s">
        <v>46660</v>
      </c>
      <c r="D10233" s="91" t="s">
        <v>46661</v>
      </c>
      <c r="E10233" s="62" t="s">
        <v>15956</v>
      </c>
      <c r="F10233" s="62" t="s">
        <v>15760</v>
      </c>
    </row>
    <row r="10234" spans="1:6" x14ac:dyDescent="0.15">
      <c r="A10234" s="87" t="s">
        <v>9295</v>
      </c>
      <c r="B10234" s="91" t="s">
        <v>46662</v>
      </c>
      <c r="C10234" s="91" t="s">
        <v>46663</v>
      </c>
      <c r="D10234" s="91" t="s">
        <v>46664</v>
      </c>
      <c r="E10234" s="62" t="s">
        <v>15956</v>
      </c>
      <c r="F10234" s="62" t="s">
        <v>15760</v>
      </c>
    </row>
    <row r="10235" spans="1:6" x14ac:dyDescent="0.15">
      <c r="A10235" s="87" t="s">
        <v>9259</v>
      </c>
      <c r="B10235" s="91" t="s">
        <v>46665</v>
      </c>
      <c r="C10235" s="91" t="s">
        <v>46666</v>
      </c>
      <c r="D10235" s="91" t="s">
        <v>46667</v>
      </c>
      <c r="E10235" s="62" t="s">
        <v>15956</v>
      </c>
      <c r="F10235" s="62" t="s">
        <v>15760</v>
      </c>
    </row>
    <row r="10236" spans="1:6" x14ac:dyDescent="0.15">
      <c r="A10236" s="87" t="s">
        <v>8360</v>
      </c>
      <c r="B10236" s="91" t="s">
        <v>46668</v>
      </c>
      <c r="C10236" s="91" t="s">
        <v>46669</v>
      </c>
      <c r="D10236" s="91" t="s">
        <v>46670</v>
      </c>
      <c r="E10236" s="62" t="s">
        <v>15956</v>
      </c>
      <c r="F10236" s="62" t="s">
        <v>15760</v>
      </c>
    </row>
    <row r="10237" spans="1:6" x14ac:dyDescent="0.15">
      <c r="A10237" s="87" t="s">
        <v>10581</v>
      </c>
      <c r="B10237" s="91" t="s">
        <v>46671</v>
      </c>
      <c r="C10237" s="91" t="s">
        <v>46672</v>
      </c>
      <c r="D10237" s="91" t="s">
        <v>46673</v>
      </c>
      <c r="E10237" s="62" t="s">
        <v>15956</v>
      </c>
      <c r="F10237" s="62" t="s">
        <v>15760</v>
      </c>
    </row>
    <row r="10238" spans="1:6" x14ac:dyDescent="0.15">
      <c r="A10238" s="87" t="s">
        <v>12158</v>
      </c>
      <c r="B10238" s="91" t="s">
        <v>46674</v>
      </c>
      <c r="C10238" s="91" t="s">
        <v>46675</v>
      </c>
      <c r="D10238" s="91" t="s">
        <v>46676</v>
      </c>
      <c r="E10238" s="62" t="s">
        <v>15956</v>
      </c>
      <c r="F10238" s="62" t="s">
        <v>15760</v>
      </c>
    </row>
    <row r="10239" spans="1:6" x14ac:dyDescent="0.15">
      <c r="A10239" s="87" t="s">
        <v>11189</v>
      </c>
      <c r="B10239" s="91" t="s">
        <v>46677</v>
      </c>
      <c r="C10239" s="91" t="s">
        <v>46678</v>
      </c>
      <c r="D10239" s="91" t="s">
        <v>46679</v>
      </c>
      <c r="E10239" s="62" t="s">
        <v>15956</v>
      </c>
      <c r="F10239" s="62" t="s">
        <v>15760</v>
      </c>
    </row>
    <row r="10240" spans="1:6" x14ac:dyDescent="0.15">
      <c r="A10240" s="87" t="s">
        <v>10479</v>
      </c>
      <c r="B10240" s="91" t="s">
        <v>46680</v>
      </c>
      <c r="C10240" s="91" t="s">
        <v>46681</v>
      </c>
      <c r="D10240" s="91" t="s">
        <v>46682</v>
      </c>
      <c r="E10240" s="62" t="s">
        <v>15956</v>
      </c>
      <c r="F10240" s="62" t="s">
        <v>15760</v>
      </c>
    </row>
    <row r="10241" spans="1:6" x14ac:dyDescent="0.15">
      <c r="A10241" s="87" t="s">
        <v>8615</v>
      </c>
      <c r="B10241" s="91" t="s">
        <v>46683</v>
      </c>
      <c r="C10241" s="91" t="s">
        <v>46684</v>
      </c>
      <c r="D10241" s="91" t="s">
        <v>46685</v>
      </c>
      <c r="E10241" s="62" t="s">
        <v>15956</v>
      </c>
      <c r="F10241" s="62" t="s">
        <v>15760</v>
      </c>
    </row>
    <row r="10242" spans="1:6" x14ac:dyDescent="0.15">
      <c r="A10242" s="87" t="s">
        <v>9151</v>
      </c>
      <c r="B10242" s="91" t="s">
        <v>46686</v>
      </c>
      <c r="C10242" s="91" t="s">
        <v>46687</v>
      </c>
      <c r="D10242" s="91" t="s">
        <v>46688</v>
      </c>
      <c r="E10242" s="62" t="s">
        <v>15956</v>
      </c>
      <c r="F10242" s="62" t="s">
        <v>15760</v>
      </c>
    </row>
    <row r="10243" spans="1:6" x14ac:dyDescent="0.15">
      <c r="A10243" s="87" t="s">
        <v>9067</v>
      </c>
      <c r="B10243" s="91" t="s">
        <v>46689</v>
      </c>
      <c r="C10243" s="91" t="s">
        <v>46690</v>
      </c>
      <c r="D10243" s="91" t="s">
        <v>46691</v>
      </c>
      <c r="E10243" s="62" t="s">
        <v>15956</v>
      </c>
      <c r="F10243" s="62" t="s">
        <v>15760</v>
      </c>
    </row>
    <row r="10244" spans="1:6" x14ac:dyDescent="0.15">
      <c r="A10244" s="87" t="s">
        <v>11041</v>
      </c>
      <c r="B10244" s="91" t="s">
        <v>46692</v>
      </c>
      <c r="C10244" s="91" t="s">
        <v>46693</v>
      </c>
      <c r="D10244" s="91" t="s">
        <v>46694</v>
      </c>
      <c r="E10244" s="62" t="s">
        <v>15956</v>
      </c>
      <c r="F10244" s="62" t="s">
        <v>15760</v>
      </c>
    </row>
    <row r="10245" spans="1:6" x14ac:dyDescent="0.15">
      <c r="A10245" s="87" t="s">
        <v>8770</v>
      </c>
      <c r="B10245" s="91" t="s">
        <v>46695</v>
      </c>
      <c r="C10245" s="91" t="s">
        <v>46696</v>
      </c>
      <c r="D10245" s="91" t="s">
        <v>46697</v>
      </c>
      <c r="E10245" s="62" t="s">
        <v>15956</v>
      </c>
      <c r="F10245" s="62" t="s">
        <v>15760</v>
      </c>
    </row>
    <row r="10246" spans="1:6" x14ac:dyDescent="0.15">
      <c r="A10246" s="87" t="s">
        <v>10912</v>
      </c>
      <c r="B10246" s="91" t="s">
        <v>46698</v>
      </c>
      <c r="C10246" s="91" t="s">
        <v>46699</v>
      </c>
      <c r="D10246" s="91" t="s">
        <v>46700</v>
      </c>
      <c r="E10246" s="62" t="s">
        <v>15956</v>
      </c>
      <c r="F10246" s="62" t="s">
        <v>15760</v>
      </c>
    </row>
    <row r="10247" spans="1:6" x14ac:dyDescent="0.15">
      <c r="A10247" s="87" t="s">
        <v>10831</v>
      </c>
      <c r="B10247" s="91" t="s">
        <v>46701</v>
      </c>
      <c r="C10247" s="91" t="s">
        <v>46702</v>
      </c>
      <c r="D10247" s="91" t="s">
        <v>46703</v>
      </c>
      <c r="E10247" s="62" t="s">
        <v>15956</v>
      </c>
      <c r="F10247" s="62" t="s">
        <v>15760</v>
      </c>
    </row>
    <row r="10248" spans="1:6" x14ac:dyDescent="0.15">
      <c r="A10248" s="87" t="s">
        <v>8722</v>
      </c>
      <c r="B10248" s="91" t="s">
        <v>46704</v>
      </c>
      <c r="C10248" s="91" t="s">
        <v>46705</v>
      </c>
      <c r="D10248" s="91" t="s">
        <v>46706</v>
      </c>
      <c r="E10248" s="62" t="s">
        <v>15956</v>
      </c>
      <c r="F10248" s="62" t="s">
        <v>15760</v>
      </c>
    </row>
    <row r="10249" spans="1:6" x14ac:dyDescent="0.15">
      <c r="A10249" s="87" t="s">
        <v>10978</v>
      </c>
      <c r="B10249" s="91" t="s">
        <v>46707</v>
      </c>
      <c r="C10249" s="91" t="s">
        <v>46708</v>
      </c>
      <c r="D10249" s="91" t="s">
        <v>46709</v>
      </c>
      <c r="E10249" s="62" t="s">
        <v>15956</v>
      </c>
      <c r="F10249" s="62" t="s">
        <v>15760</v>
      </c>
    </row>
    <row r="10250" spans="1:6" x14ac:dyDescent="0.15">
      <c r="A10250" s="87" t="s">
        <v>10569</v>
      </c>
      <c r="B10250" s="91" t="s">
        <v>46710</v>
      </c>
      <c r="C10250" s="91" t="s">
        <v>46711</v>
      </c>
      <c r="D10250" s="91" t="s">
        <v>46712</v>
      </c>
      <c r="E10250" s="62" t="s">
        <v>15956</v>
      </c>
      <c r="F10250" s="62" t="s">
        <v>15760</v>
      </c>
    </row>
    <row r="10251" spans="1:6" x14ac:dyDescent="0.15">
      <c r="A10251" s="87" t="s">
        <v>11835</v>
      </c>
      <c r="B10251" s="91" t="s">
        <v>46713</v>
      </c>
      <c r="C10251" s="91" t="s">
        <v>46714</v>
      </c>
      <c r="D10251" s="91" t="s">
        <v>46715</v>
      </c>
      <c r="E10251" s="62" t="s">
        <v>15956</v>
      </c>
      <c r="F10251" s="62" t="s">
        <v>15760</v>
      </c>
    </row>
    <row r="10252" spans="1:6" x14ac:dyDescent="0.15">
      <c r="A10252" s="87" t="s">
        <v>11422</v>
      </c>
      <c r="B10252" s="91" t="s">
        <v>46716</v>
      </c>
      <c r="C10252" s="91" t="s">
        <v>46717</v>
      </c>
      <c r="D10252" s="91" t="s">
        <v>46718</v>
      </c>
      <c r="E10252" s="62" t="s">
        <v>15956</v>
      </c>
      <c r="F10252" s="62" t="s">
        <v>15760</v>
      </c>
    </row>
    <row r="10253" spans="1:6" x14ac:dyDescent="0.15">
      <c r="A10253" s="87" t="s">
        <v>10366</v>
      </c>
      <c r="B10253" s="91" t="s">
        <v>46719</v>
      </c>
      <c r="C10253" s="91" t="s">
        <v>46720</v>
      </c>
      <c r="D10253" s="91" t="s">
        <v>46721</v>
      </c>
      <c r="E10253" s="62" t="s">
        <v>15956</v>
      </c>
      <c r="F10253" s="62" t="s">
        <v>15760</v>
      </c>
    </row>
    <row r="10254" spans="1:6" x14ac:dyDescent="0.15">
      <c r="A10254" s="87" t="s">
        <v>9936</v>
      </c>
      <c r="B10254" s="91" t="s">
        <v>46722</v>
      </c>
      <c r="C10254" s="91" t="s">
        <v>46723</v>
      </c>
      <c r="D10254" s="91" t="s">
        <v>46724</v>
      </c>
      <c r="E10254" s="62" t="s">
        <v>15956</v>
      </c>
      <c r="F10254" s="62" t="s">
        <v>15760</v>
      </c>
    </row>
    <row r="10255" spans="1:6" x14ac:dyDescent="0.15">
      <c r="A10255" s="87" t="s">
        <v>8878</v>
      </c>
      <c r="B10255" s="91" t="s">
        <v>46725</v>
      </c>
      <c r="C10255" s="91" t="s">
        <v>46726</v>
      </c>
      <c r="D10255" s="91" t="s">
        <v>46727</v>
      </c>
      <c r="E10255" s="62" t="s">
        <v>15956</v>
      </c>
      <c r="F10255" s="62" t="s">
        <v>15760</v>
      </c>
    </row>
    <row r="10256" spans="1:6" x14ac:dyDescent="0.15">
      <c r="A10256" s="87" t="s">
        <v>10768</v>
      </c>
      <c r="B10256" s="91" t="s">
        <v>46728</v>
      </c>
      <c r="C10256" s="91" t="s">
        <v>46729</v>
      </c>
      <c r="D10256" s="91" t="s">
        <v>46730</v>
      </c>
      <c r="E10256" s="62" t="s">
        <v>15956</v>
      </c>
      <c r="F10256" s="62" t="s">
        <v>15760</v>
      </c>
    </row>
    <row r="10257" spans="1:6" x14ac:dyDescent="0.15">
      <c r="A10257" s="87" t="s">
        <v>9088</v>
      </c>
      <c r="B10257" s="91" t="s">
        <v>46731</v>
      </c>
      <c r="C10257" s="91" t="s">
        <v>46732</v>
      </c>
      <c r="D10257" s="91" t="s">
        <v>46733</v>
      </c>
      <c r="E10257" s="62" t="s">
        <v>15956</v>
      </c>
      <c r="F10257" s="62" t="s">
        <v>15760</v>
      </c>
    </row>
    <row r="10258" spans="1:6" x14ac:dyDescent="0.15">
      <c r="A10258" s="87" t="s">
        <v>11787</v>
      </c>
      <c r="B10258" s="91" t="s">
        <v>46734</v>
      </c>
      <c r="C10258" s="91" t="s">
        <v>46735</v>
      </c>
      <c r="D10258" s="91" t="s">
        <v>46736</v>
      </c>
      <c r="E10258" s="62" t="s">
        <v>15956</v>
      </c>
      <c r="F10258" s="62" t="s">
        <v>15760</v>
      </c>
    </row>
    <row r="10259" spans="1:6" x14ac:dyDescent="0.15">
      <c r="A10259" s="87" t="s">
        <v>11147</v>
      </c>
      <c r="B10259" s="91" t="s">
        <v>46737</v>
      </c>
      <c r="C10259" s="91" t="s">
        <v>46738</v>
      </c>
      <c r="D10259" s="91" t="s">
        <v>46739</v>
      </c>
      <c r="E10259" s="62" t="s">
        <v>15956</v>
      </c>
      <c r="F10259" s="62" t="s">
        <v>15760</v>
      </c>
    </row>
    <row r="10260" spans="1:6" x14ac:dyDescent="0.15">
      <c r="A10260" s="87" t="s">
        <v>10702</v>
      </c>
      <c r="B10260" s="91" t="s">
        <v>46740</v>
      </c>
      <c r="C10260" s="91" t="s">
        <v>46741</v>
      </c>
      <c r="D10260" s="91" t="s">
        <v>46742</v>
      </c>
      <c r="E10260" s="62" t="s">
        <v>15956</v>
      </c>
      <c r="F10260" s="62" t="s">
        <v>15760</v>
      </c>
    </row>
    <row r="10261" spans="1:6" x14ac:dyDescent="0.15">
      <c r="A10261" s="87" t="s">
        <v>8695</v>
      </c>
      <c r="B10261" s="91" t="s">
        <v>46743</v>
      </c>
      <c r="C10261" s="91" t="s">
        <v>46744</v>
      </c>
      <c r="D10261" s="91" t="s">
        <v>46745</v>
      </c>
      <c r="E10261" s="62" t="s">
        <v>15956</v>
      </c>
      <c r="F10261" s="62" t="s">
        <v>15760</v>
      </c>
    </row>
    <row r="10262" spans="1:6" x14ac:dyDescent="0.15">
      <c r="A10262" s="87" t="s">
        <v>8983</v>
      </c>
      <c r="B10262" s="91" t="s">
        <v>46746</v>
      </c>
      <c r="C10262" s="91" t="s">
        <v>46747</v>
      </c>
      <c r="D10262" s="91" t="s">
        <v>46748</v>
      </c>
      <c r="E10262" s="62" t="s">
        <v>15956</v>
      </c>
      <c r="F10262" s="62" t="s">
        <v>15760</v>
      </c>
    </row>
    <row r="10263" spans="1:6" x14ac:dyDescent="0.15">
      <c r="A10263" s="87" t="s">
        <v>12107</v>
      </c>
      <c r="B10263" s="91" t="s">
        <v>46749</v>
      </c>
      <c r="C10263" s="91" t="s">
        <v>46750</v>
      </c>
      <c r="D10263" s="91" t="s">
        <v>46751</v>
      </c>
      <c r="E10263" s="62" t="s">
        <v>15956</v>
      </c>
      <c r="F10263" s="62" t="s">
        <v>15760</v>
      </c>
    </row>
    <row r="10264" spans="1:6" x14ac:dyDescent="0.15">
      <c r="A10264" s="87" t="s">
        <v>9534</v>
      </c>
      <c r="B10264" s="91" t="s">
        <v>46752</v>
      </c>
      <c r="C10264" s="91" t="s">
        <v>46753</v>
      </c>
      <c r="D10264" s="91" t="s">
        <v>46754</v>
      </c>
      <c r="E10264" s="62" t="s">
        <v>15956</v>
      </c>
      <c r="F10264" s="62" t="s">
        <v>15760</v>
      </c>
    </row>
    <row r="10265" spans="1:6" x14ac:dyDescent="0.15">
      <c r="A10265" s="87" t="s">
        <v>10295</v>
      </c>
      <c r="B10265" s="91" t="s">
        <v>46755</v>
      </c>
      <c r="C10265" s="91" t="s">
        <v>46756</v>
      </c>
      <c r="D10265" s="91" t="s">
        <v>46757</v>
      </c>
      <c r="E10265" s="62" t="s">
        <v>15956</v>
      </c>
      <c r="F10265" s="62" t="s">
        <v>15760</v>
      </c>
    </row>
    <row r="10266" spans="1:6" x14ac:dyDescent="0.15">
      <c r="A10266" s="87" t="s">
        <v>10008</v>
      </c>
      <c r="B10266" s="91" t="s">
        <v>46758</v>
      </c>
      <c r="C10266" s="91" t="s">
        <v>46759</v>
      </c>
      <c r="D10266" s="91" t="s">
        <v>46760</v>
      </c>
      <c r="E10266" s="62" t="s">
        <v>15956</v>
      </c>
      <c r="F10266" s="62" t="s">
        <v>15760</v>
      </c>
    </row>
    <row r="10267" spans="1:6" x14ac:dyDescent="0.15">
      <c r="A10267" s="87" t="s">
        <v>9684</v>
      </c>
      <c r="B10267" s="91" t="s">
        <v>46761</v>
      </c>
      <c r="C10267" s="91" t="s">
        <v>46762</v>
      </c>
      <c r="D10267" s="91" t="s">
        <v>46763</v>
      </c>
      <c r="E10267" s="62" t="s">
        <v>15956</v>
      </c>
      <c r="F10267" s="62" t="s">
        <v>15760</v>
      </c>
    </row>
    <row r="10268" spans="1:6" x14ac:dyDescent="0.15">
      <c r="A10268" s="87" t="s">
        <v>11395</v>
      </c>
      <c r="B10268" s="91" t="s">
        <v>46764</v>
      </c>
      <c r="C10268" s="91" t="s">
        <v>46765</v>
      </c>
      <c r="D10268" s="91" t="s">
        <v>46766</v>
      </c>
      <c r="E10268" s="62" t="s">
        <v>15956</v>
      </c>
      <c r="F10268" s="62" t="s">
        <v>15760</v>
      </c>
    </row>
    <row r="10269" spans="1:6" x14ac:dyDescent="0.15">
      <c r="A10269" s="87" t="s">
        <v>11464</v>
      </c>
      <c r="B10269" s="91" t="s">
        <v>46767</v>
      </c>
      <c r="C10269" s="91" t="s">
        <v>46768</v>
      </c>
      <c r="D10269" s="91" t="s">
        <v>46769</v>
      </c>
      <c r="E10269" s="62" t="s">
        <v>15956</v>
      </c>
      <c r="F10269" s="62" t="s">
        <v>15760</v>
      </c>
    </row>
    <row r="10270" spans="1:6" x14ac:dyDescent="0.15">
      <c r="A10270" s="87" t="s">
        <v>9214</v>
      </c>
      <c r="B10270" s="91" t="s">
        <v>46770</v>
      </c>
      <c r="C10270" s="91" t="s">
        <v>46771</v>
      </c>
      <c r="D10270" s="91" t="s">
        <v>46772</v>
      </c>
      <c r="E10270" s="62" t="s">
        <v>15956</v>
      </c>
      <c r="F10270" s="62" t="s">
        <v>15760</v>
      </c>
    </row>
    <row r="10271" spans="1:6" x14ac:dyDescent="0.15">
      <c r="A10271" s="87" t="s">
        <v>8950</v>
      </c>
      <c r="B10271" s="91" t="s">
        <v>46773</v>
      </c>
      <c r="C10271" s="91" t="s">
        <v>46774</v>
      </c>
      <c r="D10271" s="91" t="s">
        <v>46775</v>
      </c>
      <c r="E10271" s="62" t="s">
        <v>15956</v>
      </c>
      <c r="F10271" s="62" t="s">
        <v>15760</v>
      </c>
    </row>
    <row r="10272" spans="1:6" x14ac:dyDescent="0.15">
      <c r="A10272" s="87" t="s">
        <v>10972</v>
      </c>
      <c r="B10272" s="91" t="s">
        <v>46776</v>
      </c>
      <c r="C10272" s="91" t="s">
        <v>46777</v>
      </c>
      <c r="D10272" s="91" t="s">
        <v>46778</v>
      </c>
      <c r="E10272" s="62" t="s">
        <v>15956</v>
      </c>
      <c r="F10272" s="62" t="s">
        <v>15760</v>
      </c>
    </row>
    <row r="10273" spans="1:6" x14ac:dyDescent="0.15">
      <c r="A10273" s="87" t="s">
        <v>9630</v>
      </c>
      <c r="B10273" s="91" t="s">
        <v>46779</v>
      </c>
      <c r="C10273" s="91" t="s">
        <v>46780</v>
      </c>
      <c r="D10273" s="91" t="s">
        <v>46781</v>
      </c>
      <c r="E10273" s="62" t="s">
        <v>15956</v>
      </c>
      <c r="F10273" s="62" t="s">
        <v>15760</v>
      </c>
    </row>
    <row r="10274" spans="1:6" x14ac:dyDescent="0.15">
      <c r="A10274" s="87" t="s">
        <v>10139</v>
      </c>
      <c r="B10274" s="91" t="s">
        <v>46782</v>
      </c>
      <c r="C10274" s="91" t="s">
        <v>46783</v>
      </c>
      <c r="D10274" s="91" t="s">
        <v>46784</v>
      </c>
      <c r="E10274" s="62" t="s">
        <v>15956</v>
      </c>
      <c r="F10274" s="62" t="s">
        <v>15760</v>
      </c>
    </row>
    <row r="10275" spans="1:6" x14ac:dyDescent="0.15">
      <c r="A10275" s="87" t="s">
        <v>8857</v>
      </c>
      <c r="B10275" s="91" t="s">
        <v>46785</v>
      </c>
      <c r="C10275" s="91" t="s">
        <v>46786</v>
      </c>
      <c r="D10275" s="91" t="s">
        <v>46787</v>
      </c>
      <c r="E10275" s="62" t="s">
        <v>15956</v>
      </c>
      <c r="F10275" s="62" t="s">
        <v>15760</v>
      </c>
    </row>
    <row r="10276" spans="1:6" x14ac:dyDescent="0.15">
      <c r="A10276" s="87" t="s">
        <v>10885</v>
      </c>
      <c r="B10276" s="91" t="s">
        <v>46788</v>
      </c>
      <c r="C10276" s="91" t="s">
        <v>46789</v>
      </c>
      <c r="D10276" s="91" t="s">
        <v>46790</v>
      </c>
      <c r="E10276" s="62" t="s">
        <v>15956</v>
      </c>
      <c r="F10276" s="62" t="s">
        <v>15760</v>
      </c>
    </row>
    <row r="10277" spans="1:6" x14ac:dyDescent="0.15">
      <c r="A10277" s="87" t="s">
        <v>11862</v>
      </c>
      <c r="B10277" s="91" t="s">
        <v>46791</v>
      </c>
      <c r="C10277" s="91" t="s">
        <v>46792</v>
      </c>
      <c r="D10277" s="91" t="s">
        <v>46793</v>
      </c>
      <c r="E10277" s="62" t="s">
        <v>15956</v>
      </c>
      <c r="F10277" s="62" t="s">
        <v>15760</v>
      </c>
    </row>
    <row r="10278" spans="1:6" x14ac:dyDescent="0.15">
      <c r="A10278" s="87" t="s">
        <v>10786</v>
      </c>
      <c r="B10278" s="91" t="s">
        <v>46794</v>
      </c>
      <c r="C10278" s="91" t="s">
        <v>46795</v>
      </c>
      <c r="D10278" s="91" t="s">
        <v>46796</v>
      </c>
      <c r="E10278" s="62" t="s">
        <v>15956</v>
      </c>
      <c r="F10278" s="62" t="s">
        <v>15760</v>
      </c>
    </row>
    <row r="10279" spans="1:6" x14ac:dyDescent="0.15">
      <c r="A10279" s="87" t="s">
        <v>9573</v>
      </c>
      <c r="B10279" s="91" t="s">
        <v>46797</v>
      </c>
      <c r="C10279" s="91" t="s">
        <v>46798</v>
      </c>
      <c r="D10279" s="91" t="s">
        <v>46799</v>
      </c>
      <c r="E10279" s="62" t="s">
        <v>15956</v>
      </c>
      <c r="F10279" s="62" t="s">
        <v>15760</v>
      </c>
    </row>
    <row r="10280" spans="1:6" x14ac:dyDescent="0.15">
      <c r="A10280" s="87" t="s">
        <v>9933</v>
      </c>
      <c r="B10280" s="91" t="s">
        <v>46800</v>
      </c>
      <c r="C10280" s="91" t="s">
        <v>46801</v>
      </c>
      <c r="D10280" s="91" t="s">
        <v>46802</v>
      </c>
      <c r="E10280" s="62" t="s">
        <v>15956</v>
      </c>
      <c r="F10280" s="62" t="s">
        <v>15760</v>
      </c>
    </row>
    <row r="10281" spans="1:6" x14ac:dyDescent="0.15">
      <c r="A10281" s="87" t="s">
        <v>11285</v>
      </c>
      <c r="B10281" s="91" t="s">
        <v>46803</v>
      </c>
      <c r="C10281" s="91" t="s">
        <v>46804</v>
      </c>
      <c r="D10281" s="91" t="s">
        <v>46805</v>
      </c>
      <c r="E10281" s="62" t="s">
        <v>15956</v>
      </c>
      <c r="F10281" s="62" t="s">
        <v>15760</v>
      </c>
    </row>
    <row r="10282" spans="1:6" x14ac:dyDescent="0.15">
      <c r="A10282" s="87" t="s">
        <v>10837</v>
      </c>
      <c r="B10282" s="91" t="s">
        <v>46806</v>
      </c>
      <c r="C10282" s="91" t="s">
        <v>46807</v>
      </c>
      <c r="D10282" s="91" t="s">
        <v>46808</v>
      </c>
      <c r="E10282" s="62" t="s">
        <v>15956</v>
      </c>
      <c r="F10282" s="62" t="s">
        <v>15760</v>
      </c>
    </row>
    <row r="10283" spans="1:6" x14ac:dyDescent="0.15">
      <c r="A10283" s="87" t="s">
        <v>9301</v>
      </c>
      <c r="B10283" s="91" t="s">
        <v>46809</v>
      </c>
      <c r="C10283" s="91" t="s">
        <v>46810</v>
      </c>
      <c r="D10283" s="91" t="s">
        <v>46811</v>
      </c>
      <c r="E10283" s="62" t="s">
        <v>15956</v>
      </c>
      <c r="F10283" s="62" t="s">
        <v>15760</v>
      </c>
    </row>
    <row r="10284" spans="1:6" x14ac:dyDescent="0.15">
      <c r="A10284" s="87" t="s">
        <v>10726</v>
      </c>
      <c r="B10284" s="91" t="s">
        <v>46812</v>
      </c>
      <c r="C10284" s="91" t="s">
        <v>46813</v>
      </c>
      <c r="D10284" s="91" t="s">
        <v>46814</v>
      </c>
      <c r="E10284" s="62" t="s">
        <v>15956</v>
      </c>
      <c r="F10284" s="62" t="s">
        <v>15760</v>
      </c>
    </row>
    <row r="10285" spans="1:6" x14ac:dyDescent="0.15">
      <c r="A10285" s="87" t="s">
        <v>10331</v>
      </c>
      <c r="B10285" s="91" t="s">
        <v>46815</v>
      </c>
      <c r="C10285" s="91" t="s">
        <v>46816</v>
      </c>
      <c r="D10285" s="91" t="s">
        <v>46817</v>
      </c>
      <c r="E10285" s="62" t="s">
        <v>15956</v>
      </c>
      <c r="F10285" s="62" t="s">
        <v>15760</v>
      </c>
    </row>
    <row r="10286" spans="1:6" x14ac:dyDescent="0.15">
      <c r="A10286" s="87" t="s">
        <v>8761</v>
      </c>
      <c r="B10286" s="91" t="s">
        <v>46818</v>
      </c>
      <c r="C10286" s="91" t="s">
        <v>46819</v>
      </c>
      <c r="D10286" s="91" t="s">
        <v>46820</v>
      </c>
      <c r="E10286" s="62" t="s">
        <v>15956</v>
      </c>
      <c r="F10286" s="62" t="s">
        <v>15760</v>
      </c>
    </row>
    <row r="10287" spans="1:6" x14ac:dyDescent="0.15">
      <c r="A10287" s="87" t="s">
        <v>10390</v>
      </c>
      <c r="B10287" s="91" t="s">
        <v>46821</v>
      </c>
      <c r="C10287" s="91" t="s">
        <v>46822</v>
      </c>
      <c r="D10287" s="91" t="s">
        <v>46823</v>
      </c>
      <c r="E10287" s="62" t="s">
        <v>15956</v>
      </c>
      <c r="F10287" s="62" t="s">
        <v>15760</v>
      </c>
    </row>
    <row r="10288" spans="1:6" x14ac:dyDescent="0.15">
      <c r="A10288" s="87" t="s">
        <v>9603</v>
      </c>
      <c r="B10288" s="91" t="s">
        <v>46824</v>
      </c>
      <c r="C10288" s="91" t="s">
        <v>46825</v>
      </c>
      <c r="D10288" s="91" t="s">
        <v>46826</v>
      </c>
      <c r="E10288" s="62" t="s">
        <v>15956</v>
      </c>
      <c r="F10288" s="62" t="s">
        <v>15760</v>
      </c>
    </row>
    <row r="10289" spans="1:6" x14ac:dyDescent="0.15">
      <c r="A10289" s="87" t="s">
        <v>11177</v>
      </c>
      <c r="B10289" s="91" t="s">
        <v>46827</v>
      </c>
      <c r="C10289" s="91" t="s">
        <v>46828</v>
      </c>
      <c r="D10289" s="91" t="s">
        <v>46829</v>
      </c>
      <c r="E10289" s="62" t="s">
        <v>15956</v>
      </c>
      <c r="F10289" s="62" t="s">
        <v>15760</v>
      </c>
    </row>
    <row r="10290" spans="1:6" x14ac:dyDescent="0.15">
      <c r="A10290" s="87" t="s">
        <v>10631</v>
      </c>
      <c r="B10290" s="91" t="s">
        <v>46830</v>
      </c>
      <c r="C10290" s="91" t="s">
        <v>46831</v>
      </c>
      <c r="D10290" s="91" t="s">
        <v>46832</v>
      </c>
      <c r="E10290" s="62" t="s">
        <v>15956</v>
      </c>
      <c r="F10290" s="62" t="s">
        <v>15760</v>
      </c>
    </row>
    <row r="10291" spans="1:6" x14ac:dyDescent="0.15">
      <c r="A10291" s="87" t="s">
        <v>9498</v>
      </c>
      <c r="B10291" s="91" t="s">
        <v>46833</v>
      </c>
      <c r="C10291" s="91" t="s">
        <v>46834</v>
      </c>
      <c r="D10291" s="91" t="s">
        <v>46835</v>
      </c>
      <c r="E10291" s="62" t="s">
        <v>15956</v>
      </c>
      <c r="F10291" s="62" t="s">
        <v>15760</v>
      </c>
    </row>
    <row r="10292" spans="1:6" x14ac:dyDescent="0.15">
      <c r="A10292" s="87" t="s">
        <v>10127</v>
      </c>
      <c r="B10292" s="91" t="s">
        <v>46836</v>
      </c>
      <c r="C10292" s="91" t="s">
        <v>46837</v>
      </c>
      <c r="D10292" s="91" t="s">
        <v>46838</v>
      </c>
      <c r="E10292" s="62" t="s">
        <v>15956</v>
      </c>
      <c r="F10292" s="62" t="s">
        <v>15760</v>
      </c>
    </row>
    <row r="10293" spans="1:6" x14ac:dyDescent="0.15">
      <c r="A10293" s="87" t="s">
        <v>11144</v>
      </c>
      <c r="B10293" s="91" t="s">
        <v>46839</v>
      </c>
      <c r="C10293" s="91" t="s">
        <v>46840</v>
      </c>
      <c r="D10293" s="91" t="s">
        <v>46841</v>
      </c>
      <c r="E10293" s="62" t="s">
        <v>15956</v>
      </c>
      <c r="F10293" s="62" t="s">
        <v>15760</v>
      </c>
    </row>
    <row r="10294" spans="1:6" x14ac:dyDescent="0.15">
      <c r="A10294" s="87" t="s">
        <v>11990</v>
      </c>
      <c r="B10294" s="91" t="s">
        <v>46842</v>
      </c>
      <c r="C10294" s="91" t="s">
        <v>46843</v>
      </c>
      <c r="D10294" s="91" t="s">
        <v>46844</v>
      </c>
      <c r="E10294" s="62" t="s">
        <v>15956</v>
      </c>
      <c r="F10294" s="62" t="s">
        <v>15760</v>
      </c>
    </row>
    <row r="10295" spans="1:6" x14ac:dyDescent="0.15">
      <c r="A10295" s="87" t="s">
        <v>10900</v>
      </c>
      <c r="B10295" s="91" t="s">
        <v>46845</v>
      </c>
      <c r="C10295" s="91" t="s">
        <v>46846</v>
      </c>
      <c r="D10295" s="91" t="s">
        <v>46847</v>
      </c>
      <c r="E10295" s="62" t="s">
        <v>15956</v>
      </c>
      <c r="F10295" s="62" t="s">
        <v>15760</v>
      </c>
    </row>
    <row r="10296" spans="1:6" x14ac:dyDescent="0.15">
      <c r="A10296" s="87" t="s">
        <v>12032</v>
      </c>
      <c r="B10296" s="91" t="s">
        <v>46848</v>
      </c>
      <c r="C10296" s="91" t="s">
        <v>46849</v>
      </c>
      <c r="D10296" s="91" t="s">
        <v>46850</v>
      </c>
      <c r="E10296" s="62" t="s">
        <v>15956</v>
      </c>
      <c r="F10296" s="62" t="s">
        <v>15760</v>
      </c>
    </row>
    <row r="10297" spans="1:6" x14ac:dyDescent="0.15">
      <c r="A10297" s="87" t="s">
        <v>10247</v>
      </c>
      <c r="B10297" s="91" t="s">
        <v>46851</v>
      </c>
      <c r="C10297" s="91" t="s">
        <v>46852</v>
      </c>
      <c r="D10297" s="91" t="s">
        <v>46853</v>
      </c>
      <c r="E10297" s="62" t="s">
        <v>15956</v>
      </c>
      <c r="F10297" s="62" t="s">
        <v>15760</v>
      </c>
    </row>
    <row r="10298" spans="1:6" x14ac:dyDescent="0.15">
      <c r="A10298" s="87" t="s">
        <v>9205</v>
      </c>
      <c r="B10298" s="91" t="s">
        <v>46854</v>
      </c>
      <c r="C10298" s="91" t="s">
        <v>46855</v>
      </c>
      <c r="D10298" s="91" t="s">
        <v>46856</v>
      </c>
      <c r="E10298" s="62" t="s">
        <v>15956</v>
      </c>
      <c r="F10298" s="62" t="s">
        <v>15760</v>
      </c>
    </row>
    <row r="10299" spans="1:6" x14ac:dyDescent="0.15">
      <c r="A10299" s="87" t="s">
        <v>11721</v>
      </c>
      <c r="B10299" s="91" t="s">
        <v>46857</v>
      </c>
      <c r="C10299" s="91" t="s">
        <v>46858</v>
      </c>
      <c r="D10299" s="91" t="s">
        <v>46859</v>
      </c>
      <c r="E10299" s="62" t="s">
        <v>15956</v>
      </c>
      <c r="F10299" s="62" t="s">
        <v>15760</v>
      </c>
    </row>
    <row r="10300" spans="1:6" x14ac:dyDescent="0.15">
      <c r="A10300" s="87" t="s">
        <v>11506</v>
      </c>
      <c r="B10300" s="91" t="s">
        <v>46860</v>
      </c>
      <c r="C10300" s="91" t="s">
        <v>46861</v>
      </c>
      <c r="D10300" s="91" t="s">
        <v>46862</v>
      </c>
      <c r="E10300" s="62" t="s">
        <v>15956</v>
      </c>
      <c r="F10300" s="62" t="s">
        <v>15760</v>
      </c>
    </row>
    <row r="10301" spans="1:6" x14ac:dyDescent="0.15">
      <c r="A10301" s="87" t="s">
        <v>10485</v>
      </c>
      <c r="B10301" s="91" t="s">
        <v>46863</v>
      </c>
      <c r="C10301" s="91" t="s">
        <v>46864</v>
      </c>
      <c r="D10301" s="91" t="s">
        <v>46865</v>
      </c>
      <c r="E10301" s="62" t="s">
        <v>15956</v>
      </c>
      <c r="F10301" s="62" t="s">
        <v>15760</v>
      </c>
    </row>
    <row r="10302" spans="1:6" x14ac:dyDescent="0.15">
      <c r="A10302" s="87" t="s">
        <v>11350</v>
      </c>
      <c r="B10302" s="91" t="s">
        <v>46866</v>
      </c>
      <c r="C10302" s="91" t="s">
        <v>46867</v>
      </c>
      <c r="D10302" s="91" t="s">
        <v>46868</v>
      </c>
      <c r="E10302" s="62" t="s">
        <v>15956</v>
      </c>
      <c r="F10302" s="62" t="s">
        <v>15760</v>
      </c>
    </row>
    <row r="10303" spans="1:6" x14ac:dyDescent="0.15">
      <c r="A10303" s="87" t="s">
        <v>12325</v>
      </c>
      <c r="B10303" s="91" t="s">
        <v>46869</v>
      </c>
      <c r="C10303" s="91" t="s">
        <v>46870</v>
      </c>
      <c r="D10303" s="91" t="s">
        <v>46871</v>
      </c>
      <c r="E10303" s="62" t="s">
        <v>15956</v>
      </c>
      <c r="F10303" s="62" t="s">
        <v>15760</v>
      </c>
    </row>
    <row r="10304" spans="1:6" x14ac:dyDescent="0.15">
      <c r="A10304" s="87" t="s">
        <v>8327</v>
      </c>
      <c r="B10304" s="91" t="s">
        <v>46872</v>
      </c>
      <c r="C10304" s="91" t="s">
        <v>46873</v>
      </c>
      <c r="D10304" s="91" t="s">
        <v>46874</v>
      </c>
      <c r="E10304" s="62" t="s">
        <v>15956</v>
      </c>
      <c r="F10304" s="62" t="s">
        <v>15760</v>
      </c>
    </row>
    <row r="10305" spans="1:6" x14ac:dyDescent="0.15">
      <c r="A10305" s="87" t="s">
        <v>11574</v>
      </c>
      <c r="B10305" s="91" t="s">
        <v>46875</v>
      </c>
      <c r="C10305" s="91" t="s">
        <v>46876</v>
      </c>
      <c r="D10305" s="91" t="s">
        <v>46877</v>
      </c>
      <c r="E10305" s="62" t="s">
        <v>15956</v>
      </c>
      <c r="F10305" s="62" t="s">
        <v>15760</v>
      </c>
    </row>
    <row r="10306" spans="1:6" x14ac:dyDescent="0.15">
      <c r="A10306" s="87" t="s">
        <v>11300</v>
      </c>
      <c r="B10306" s="91" t="s">
        <v>46878</v>
      </c>
      <c r="C10306" s="91" t="s">
        <v>46879</v>
      </c>
      <c r="D10306" s="91" t="s">
        <v>46880</v>
      </c>
      <c r="E10306" s="62" t="s">
        <v>15956</v>
      </c>
      <c r="F10306" s="62" t="s">
        <v>15760</v>
      </c>
    </row>
    <row r="10307" spans="1:6" x14ac:dyDescent="0.15">
      <c r="A10307" s="87" t="s">
        <v>11993</v>
      </c>
      <c r="B10307" s="91" t="s">
        <v>46881</v>
      </c>
      <c r="C10307" s="91" t="s">
        <v>46882</v>
      </c>
      <c r="D10307" s="91" t="s">
        <v>46883</v>
      </c>
      <c r="E10307" s="62" t="s">
        <v>15956</v>
      </c>
      <c r="F10307" s="62" t="s">
        <v>15760</v>
      </c>
    </row>
    <row r="10308" spans="1:6" x14ac:dyDescent="0.15">
      <c r="A10308" s="87" t="s">
        <v>12424</v>
      </c>
      <c r="B10308" s="91" t="s">
        <v>46884</v>
      </c>
      <c r="C10308" s="91" t="s">
        <v>46885</v>
      </c>
      <c r="D10308" s="91" t="s">
        <v>46886</v>
      </c>
      <c r="E10308" s="62" t="s">
        <v>15956</v>
      </c>
      <c r="F10308" s="62" t="s">
        <v>15760</v>
      </c>
    </row>
    <row r="10309" spans="1:6" x14ac:dyDescent="0.15">
      <c r="A10309" s="87" t="s">
        <v>11910</v>
      </c>
      <c r="B10309" s="91" t="s">
        <v>46887</v>
      </c>
      <c r="C10309" s="91" t="s">
        <v>46888</v>
      </c>
      <c r="D10309" s="91" t="s">
        <v>46889</v>
      </c>
      <c r="E10309" s="62" t="s">
        <v>15956</v>
      </c>
      <c r="F10309" s="62" t="s">
        <v>15760</v>
      </c>
    </row>
    <row r="10310" spans="1:6" x14ac:dyDescent="0.15">
      <c r="A10310" s="87" t="s">
        <v>10491</v>
      </c>
      <c r="B10310" s="91" t="s">
        <v>46890</v>
      </c>
      <c r="C10310" s="91" t="s">
        <v>46891</v>
      </c>
      <c r="D10310" s="91" t="s">
        <v>46892</v>
      </c>
      <c r="E10310" s="62" t="s">
        <v>15956</v>
      </c>
      <c r="F10310" s="62" t="s">
        <v>15760</v>
      </c>
    </row>
    <row r="10311" spans="1:6" x14ac:dyDescent="0.15">
      <c r="A10311" s="87" t="s">
        <v>12005</v>
      </c>
      <c r="B10311" s="91" t="s">
        <v>46893</v>
      </c>
      <c r="C10311" s="91" t="s">
        <v>46894</v>
      </c>
      <c r="D10311" s="91" t="s">
        <v>46895</v>
      </c>
      <c r="E10311" s="62" t="s">
        <v>15956</v>
      </c>
      <c r="F10311" s="62" t="s">
        <v>15760</v>
      </c>
    </row>
    <row r="10312" spans="1:6" x14ac:dyDescent="0.15">
      <c r="A10312" s="87" t="s">
        <v>8872</v>
      </c>
      <c r="B10312" s="91" t="s">
        <v>46896</v>
      </c>
      <c r="C10312" s="91" t="s">
        <v>46897</v>
      </c>
      <c r="D10312" s="91" t="s">
        <v>46898</v>
      </c>
      <c r="E10312" s="62" t="s">
        <v>15956</v>
      </c>
      <c r="F10312" s="62" t="s">
        <v>15760</v>
      </c>
    </row>
    <row r="10313" spans="1:6" x14ac:dyDescent="0.15">
      <c r="A10313" s="87" t="s">
        <v>12134</v>
      </c>
      <c r="B10313" s="91" t="s">
        <v>46899</v>
      </c>
      <c r="C10313" s="91" t="s">
        <v>46900</v>
      </c>
      <c r="D10313" s="91" t="s">
        <v>46901</v>
      </c>
      <c r="E10313" s="62" t="s">
        <v>15956</v>
      </c>
      <c r="F10313" s="62" t="s">
        <v>15760</v>
      </c>
    </row>
    <row r="10314" spans="1:6" x14ac:dyDescent="0.15">
      <c r="A10314" s="87" t="s">
        <v>11476</v>
      </c>
      <c r="B10314" s="91" t="s">
        <v>46902</v>
      </c>
      <c r="C10314" s="91" t="s">
        <v>46903</v>
      </c>
      <c r="D10314" s="91" t="s">
        <v>46904</v>
      </c>
      <c r="E10314" s="62" t="s">
        <v>15956</v>
      </c>
      <c r="F10314" s="62" t="s">
        <v>15760</v>
      </c>
    </row>
    <row r="10315" spans="1:6" x14ac:dyDescent="0.15">
      <c r="A10315" s="87" t="s">
        <v>11922</v>
      </c>
      <c r="B10315" s="91" t="s">
        <v>46905</v>
      </c>
      <c r="C10315" s="91" t="s">
        <v>46906</v>
      </c>
      <c r="D10315" s="91" t="s">
        <v>46907</v>
      </c>
      <c r="E10315" s="62" t="s">
        <v>15956</v>
      </c>
      <c r="F10315" s="62" t="s">
        <v>15760</v>
      </c>
    </row>
    <row r="10316" spans="1:6" x14ac:dyDescent="0.15">
      <c r="A10316" s="87" t="s">
        <v>10396</v>
      </c>
      <c r="B10316" s="91" t="s">
        <v>46908</v>
      </c>
      <c r="C10316" s="91" t="s">
        <v>46909</v>
      </c>
      <c r="D10316" s="91" t="s">
        <v>46910</v>
      </c>
      <c r="E10316" s="62" t="s">
        <v>15956</v>
      </c>
      <c r="F10316" s="62" t="s">
        <v>15760</v>
      </c>
    </row>
    <row r="10317" spans="1:6" x14ac:dyDescent="0.15">
      <c r="A10317" s="87" t="s">
        <v>12187</v>
      </c>
      <c r="B10317" s="91" t="s">
        <v>46911</v>
      </c>
      <c r="C10317" s="91" t="s">
        <v>46912</v>
      </c>
      <c r="D10317" s="91" t="s">
        <v>46913</v>
      </c>
      <c r="E10317" s="62" t="s">
        <v>15956</v>
      </c>
      <c r="F10317" s="62" t="s">
        <v>15760</v>
      </c>
    </row>
    <row r="10318" spans="1:6" x14ac:dyDescent="0.15">
      <c r="A10318" s="87" t="s">
        <v>11138</v>
      </c>
      <c r="B10318" s="91" t="s">
        <v>46914</v>
      </c>
      <c r="C10318" s="91" t="s">
        <v>46915</v>
      </c>
      <c r="D10318" s="91" t="s">
        <v>46916</v>
      </c>
      <c r="E10318" s="62" t="s">
        <v>15956</v>
      </c>
      <c r="F10318" s="62" t="s">
        <v>15760</v>
      </c>
    </row>
    <row r="10319" spans="1:6" x14ac:dyDescent="0.15">
      <c r="A10319" s="87" t="s">
        <v>10503</v>
      </c>
      <c r="B10319" s="91" t="s">
        <v>46917</v>
      </c>
      <c r="C10319" s="91" t="s">
        <v>46918</v>
      </c>
      <c r="D10319" s="91" t="s">
        <v>46919</v>
      </c>
      <c r="E10319" s="62" t="s">
        <v>15956</v>
      </c>
      <c r="F10319" s="62" t="s">
        <v>15760</v>
      </c>
    </row>
    <row r="10320" spans="1:6" x14ac:dyDescent="0.15">
      <c r="A10320" s="87" t="s">
        <v>8417</v>
      </c>
      <c r="B10320" s="91" t="s">
        <v>46920</v>
      </c>
      <c r="C10320" s="91" t="s">
        <v>46921</v>
      </c>
      <c r="D10320" s="91" t="s">
        <v>46922</v>
      </c>
      <c r="E10320" s="62" t="s">
        <v>15956</v>
      </c>
      <c r="F10320" s="62" t="s">
        <v>15760</v>
      </c>
    </row>
    <row r="10321" spans="1:6" x14ac:dyDescent="0.15">
      <c r="A10321" s="87" t="s">
        <v>12376</v>
      </c>
      <c r="B10321" s="91" t="s">
        <v>46923</v>
      </c>
      <c r="C10321" s="91" t="s">
        <v>46924</v>
      </c>
      <c r="D10321" s="91" t="s">
        <v>46925</v>
      </c>
      <c r="E10321" s="62" t="s">
        <v>15956</v>
      </c>
      <c r="F10321" s="62" t="s">
        <v>15760</v>
      </c>
    </row>
    <row r="10322" spans="1:6" x14ac:dyDescent="0.15">
      <c r="A10322" s="87" t="s">
        <v>11386</v>
      </c>
      <c r="B10322" s="91" t="s">
        <v>46926</v>
      </c>
      <c r="C10322" s="91" t="s">
        <v>46927</v>
      </c>
      <c r="D10322" s="91" t="s">
        <v>46928</v>
      </c>
      <c r="E10322" s="62" t="s">
        <v>15956</v>
      </c>
      <c r="F10322" s="62" t="s">
        <v>15760</v>
      </c>
    </row>
    <row r="10323" spans="1:6" x14ac:dyDescent="0.15">
      <c r="A10323" s="87" t="s">
        <v>10625</v>
      </c>
      <c r="B10323" s="91" t="s">
        <v>46929</v>
      </c>
      <c r="C10323" s="91" t="s">
        <v>46930</v>
      </c>
      <c r="D10323" s="91" t="s">
        <v>46931</v>
      </c>
      <c r="E10323" s="62" t="s">
        <v>15956</v>
      </c>
      <c r="F10323" s="62" t="s">
        <v>15760</v>
      </c>
    </row>
    <row r="10324" spans="1:6" x14ac:dyDescent="0.15">
      <c r="A10324" s="87" t="s">
        <v>12463</v>
      </c>
      <c r="B10324" s="91" t="s">
        <v>46932</v>
      </c>
      <c r="C10324" s="91" t="s">
        <v>46933</v>
      </c>
      <c r="D10324" s="91" t="s">
        <v>46934</v>
      </c>
      <c r="E10324" s="62" t="s">
        <v>15956</v>
      </c>
      <c r="F10324" s="62" t="s">
        <v>15760</v>
      </c>
    </row>
    <row r="10325" spans="1:6" x14ac:dyDescent="0.15">
      <c r="A10325" s="87" t="s">
        <v>10551</v>
      </c>
      <c r="B10325" s="91" t="s">
        <v>46935</v>
      </c>
      <c r="C10325" s="91" t="s">
        <v>46936</v>
      </c>
      <c r="D10325" s="91" t="s">
        <v>46937</v>
      </c>
      <c r="E10325" s="62" t="s">
        <v>15956</v>
      </c>
      <c r="F10325" s="62" t="s">
        <v>15760</v>
      </c>
    </row>
    <row r="10326" spans="1:6" x14ac:dyDescent="0.15">
      <c r="A10326" s="87" t="s">
        <v>11282</v>
      </c>
      <c r="B10326" s="91" t="s">
        <v>46938</v>
      </c>
      <c r="C10326" s="91" t="s">
        <v>46939</v>
      </c>
      <c r="D10326" s="91" t="s">
        <v>46940</v>
      </c>
      <c r="E10326" s="62" t="s">
        <v>15956</v>
      </c>
      <c r="F10326" s="62" t="s">
        <v>15760</v>
      </c>
    </row>
    <row r="10327" spans="1:6" x14ac:dyDescent="0.15">
      <c r="A10327" s="87" t="s">
        <v>12412</v>
      </c>
      <c r="B10327" s="91" t="s">
        <v>46941</v>
      </c>
      <c r="C10327" s="91" t="s">
        <v>46942</v>
      </c>
      <c r="D10327" s="91" t="s">
        <v>46943</v>
      </c>
      <c r="E10327" s="62" t="s">
        <v>15956</v>
      </c>
      <c r="F10327" s="62" t="s">
        <v>15760</v>
      </c>
    </row>
    <row r="10328" spans="1:6" x14ac:dyDescent="0.15">
      <c r="A10328" s="87" t="s">
        <v>10304</v>
      </c>
      <c r="B10328" s="91" t="s">
        <v>46944</v>
      </c>
      <c r="C10328" s="91" t="s">
        <v>46945</v>
      </c>
      <c r="D10328" s="91" t="s">
        <v>46946</v>
      </c>
      <c r="E10328" s="62" t="s">
        <v>15956</v>
      </c>
      <c r="F10328" s="62" t="s">
        <v>15760</v>
      </c>
    </row>
    <row r="10329" spans="1:6" x14ac:dyDescent="0.15">
      <c r="A10329" s="87" t="s">
        <v>10085</v>
      </c>
      <c r="B10329" s="91" t="s">
        <v>46947</v>
      </c>
      <c r="C10329" s="91" t="s">
        <v>46948</v>
      </c>
      <c r="D10329" s="91" t="s">
        <v>46949</v>
      </c>
      <c r="E10329" s="62" t="s">
        <v>15956</v>
      </c>
      <c r="F10329" s="62" t="s">
        <v>15760</v>
      </c>
    </row>
    <row r="10330" spans="1:6" x14ac:dyDescent="0.15">
      <c r="A10330" s="87" t="s">
        <v>11580</v>
      </c>
      <c r="B10330" s="91" t="s">
        <v>46950</v>
      </c>
      <c r="C10330" s="91" t="s">
        <v>46951</v>
      </c>
      <c r="D10330" s="91" t="s">
        <v>46952</v>
      </c>
      <c r="E10330" s="62" t="s">
        <v>15956</v>
      </c>
      <c r="F10330" s="62" t="s">
        <v>15760</v>
      </c>
    </row>
    <row r="10331" spans="1:6" x14ac:dyDescent="0.15">
      <c r="A10331" s="87" t="s">
        <v>11309</v>
      </c>
      <c r="B10331" s="91" t="s">
        <v>46953</v>
      </c>
      <c r="C10331" s="91" t="s">
        <v>46954</v>
      </c>
      <c r="D10331" s="91" t="s">
        <v>46955</v>
      </c>
      <c r="E10331" s="62" t="s">
        <v>15956</v>
      </c>
      <c r="F10331" s="62" t="s">
        <v>15760</v>
      </c>
    </row>
    <row r="10332" spans="1:6" x14ac:dyDescent="0.15">
      <c r="A10332" s="87" t="s">
        <v>9160</v>
      </c>
      <c r="B10332" s="91" t="s">
        <v>46956</v>
      </c>
      <c r="C10332" s="91" t="s">
        <v>46957</v>
      </c>
      <c r="D10332" s="91" t="s">
        <v>46958</v>
      </c>
      <c r="E10332" s="62" t="s">
        <v>15956</v>
      </c>
      <c r="F10332" s="62" t="s">
        <v>15760</v>
      </c>
    </row>
    <row r="10333" spans="1:6" x14ac:dyDescent="0.15">
      <c r="A10333" s="87" t="s">
        <v>8698</v>
      </c>
      <c r="B10333" s="91" t="s">
        <v>46959</v>
      </c>
      <c r="C10333" s="91" t="s">
        <v>46960</v>
      </c>
      <c r="D10333" s="91" t="s">
        <v>46961</v>
      </c>
      <c r="E10333" s="62" t="s">
        <v>15956</v>
      </c>
      <c r="F10333" s="62" t="s">
        <v>15760</v>
      </c>
    </row>
    <row r="10334" spans="1:6" x14ac:dyDescent="0.15">
      <c r="A10334" s="87" t="s">
        <v>11059</v>
      </c>
      <c r="B10334" s="91" t="s">
        <v>46962</v>
      </c>
      <c r="C10334" s="91" t="s">
        <v>46963</v>
      </c>
      <c r="D10334" s="91" t="s">
        <v>46964</v>
      </c>
      <c r="E10334" s="62" t="s">
        <v>15956</v>
      </c>
      <c r="F10334" s="62" t="s">
        <v>15760</v>
      </c>
    </row>
    <row r="10335" spans="1:6" x14ac:dyDescent="0.15">
      <c r="A10335" s="87" t="s">
        <v>12316</v>
      </c>
      <c r="B10335" s="91" t="s">
        <v>46965</v>
      </c>
      <c r="C10335" s="91" t="s">
        <v>46966</v>
      </c>
      <c r="D10335" s="91" t="s">
        <v>46967</v>
      </c>
      <c r="E10335" s="62" t="s">
        <v>15956</v>
      </c>
      <c r="F10335" s="62" t="s">
        <v>15760</v>
      </c>
    </row>
    <row r="10336" spans="1:6" x14ac:dyDescent="0.15">
      <c r="A10336" s="87" t="s">
        <v>12298</v>
      </c>
      <c r="B10336" s="91" t="s">
        <v>46968</v>
      </c>
      <c r="C10336" s="91" t="s">
        <v>46969</v>
      </c>
      <c r="D10336" s="91" t="s">
        <v>46970</v>
      </c>
      <c r="E10336" s="62" t="s">
        <v>15956</v>
      </c>
      <c r="F10336" s="62" t="s">
        <v>15760</v>
      </c>
    </row>
    <row r="10337" spans="1:6" x14ac:dyDescent="0.15">
      <c r="A10337" s="87" t="s">
        <v>10352</v>
      </c>
      <c r="B10337" s="91" t="s">
        <v>46971</v>
      </c>
      <c r="C10337" s="91" t="s">
        <v>46972</v>
      </c>
      <c r="D10337" s="91" t="s">
        <v>46973</v>
      </c>
      <c r="E10337" s="62" t="s">
        <v>15956</v>
      </c>
      <c r="F10337" s="62" t="s">
        <v>15760</v>
      </c>
    </row>
    <row r="10338" spans="1:6" x14ac:dyDescent="0.15">
      <c r="A10338" s="87" t="s">
        <v>9235</v>
      </c>
      <c r="B10338" s="91" t="s">
        <v>46974</v>
      </c>
      <c r="C10338" s="91" t="s">
        <v>46975</v>
      </c>
      <c r="D10338" s="91" t="s">
        <v>46976</v>
      </c>
      <c r="E10338" s="62" t="s">
        <v>15956</v>
      </c>
      <c r="F10338" s="62" t="s">
        <v>15760</v>
      </c>
    </row>
    <row r="10339" spans="1:6" x14ac:dyDescent="0.15">
      <c r="A10339" s="87" t="s">
        <v>11398</v>
      </c>
      <c r="B10339" s="91" t="s">
        <v>46977</v>
      </c>
      <c r="C10339" s="91" t="s">
        <v>46978</v>
      </c>
      <c r="D10339" s="91" t="s">
        <v>46979</v>
      </c>
      <c r="E10339" s="62" t="s">
        <v>15956</v>
      </c>
      <c r="F10339" s="62" t="s">
        <v>15760</v>
      </c>
    </row>
    <row r="10340" spans="1:6" x14ac:dyDescent="0.15">
      <c r="A10340" s="87" t="s">
        <v>8776</v>
      </c>
      <c r="B10340" s="91" t="s">
        <v>46980</v>
      </c>
      <c r="C10340" s="91" t="s">
        <v>46981</v>
      </c>
      <c r="D10340" s="91" t="s">
        <v>46982</v>
      </c>
      <c r="E10340" s="62" t="s">
        <v>15956</v>
      </c>
      <c r="F10340" s="62" t="s">
        <v>15760</v>
      </c>
    </row>
    <row r="10341" spans="1:6" x14ac:dyDescent="0.15">
      <c r="A10341" s="87" t="s">
        <v>10283</v>
      </c>
      <c r="B10341" s="91" t="s">
        <v>46983</v>
      </c>
      <c r="C10341" s="91" t="s">
        <v>46984</v>
      </c>
      <c r="D10341" s="91" t="s">
        <v>46985</v>
      </c>
      <c r="E10341" s="62" t="s">
        <v>15956</v>
      </c>
      <c r="F10341" s="62" t="s">
        <v>15760</v>
      </c>
    </row>
    <row r="10342" spans="1:6" x14ac:dyDescent="0.15">
      <c r="A10342" s="87" t="s">
        <v>11640</v>
      </c>
      <c r="B10342" s="91" t="s">
        <v>46986</v>
      </c>
      <c r="C10342" s="91" t="s">
        <v>46987</v>
      </c>
      <c r="D10342" s="91" t="s">
        <v>46988</v>
      </c>
      <c r="E10342" s="62" t="s">
        <v>15956</v>
      </c>
      <c r="F10342" s="62" t="s">
        <v>15760</v>
      </c>
    </row>
    <row r="10343" spans="1:6" x14ac:dyDescent="0.15">
      <c r="A10343" s="87" t="s">
        <v>12469</v>
      </c>
      <c r="B10343" s="91" t="s">
        <v>46989</v>
      </c>
      <c r="C10343" s="91" t="s">
        <v>46990</v>
      </c>
      <c r="D10343" s="91" t="s">
        <v>46991</v>
      </c>
      <c r="E10343" s="62" t="s">
        <v>15956</v>
      </c>
      <c r="F10343" s="62" t="s">
        <v>15760</v>
      </c>
    </row>
    <row r="10344" spans="1:6" x14ac:dyDescent="0.15">
      <c r="A10344" s="87" t="s">
        <v>9412</v>
      </c>
      <c r="B10344" s="91" t="s">
        <v>46992</v>
      </c>
      <c r="C10344" s="91" t="s">
        <v>46993</v>
      </c>
      <c r="D10344" s="91" t="s">
        <v>46994</v>
      </c>
      <c r="E10344" s="62" t="s">
        <v>15956</v>
      </c>
      <c r="F10344" s="62" t="s">
        <v>15760</v>
      </c>
    </row>
    <row r="10345" spans="1:6" x14ac:dyDescent="0.15">
      <c r="A10345" s="87" t="s">
        <v>12367</v>
      </c>
      <c r="B10345" s="91" t="s">
        <v>46995</v>
      </c>
      <c r="C10345" s="91" t="s">
        <v>46996</v>
      </c>
      <c r="D10345" s="91" t="s">
        <v>46997</v>
      </c>
      <c r="E10345" s="62" t="s">
        <v>15956</v>
      </c>
      <c r="F10345" s="62" t="s">
        <v>15760</v>
      </c>
    </row>
    <row r="10346" spans="1:6" x14ac:dyDescent="0.15">
      <c r="A10346" s="87" t="s">
        <v>10181</v>
      </c>
      <c r="B10346" s="91" t="s">
        <v>46998</v>
      </c>
      <c r="C10346" s="91" t="s">
        <v>46999</v>
      </c>
      <c r="D10346" s="91" t="s">
        <v>47000</v>
      </c>
      <c r="E10346" s="62" t="s">
        <v>15956</v>
      </c>
      <c r="F10346" s="62" t="s">
        <v>15760</v>
      </c>
    </row>
    <row r="10347" spans="1:6" x14ac:dyDescent="0.15">
      <c r="A10347" s="87" t="s">
        <v>9894</v>
      </c>
      <c r="B10347" s="91" t="s">
        <v>47001</v>
      </c>
      <c r="C10347" s="91" t="s">
        <v>47002</v>
      </c>
      <c r="D10347" s="91" t="s">
        <v>47003</v>
      </c>
      <c r="E10347" s="62" t="s">
        <v>15956</v>
      </c>
      <c r="F10347" s="62" t="s">
        <v>15760</v>
      </c>
    </row>
    <row r="10348" spans="1:6" x14ac:dyDescent="0.15">
      <c r="A10348" s="87" t="s">
        <v>9714</v>
      </c>
      <c r="B10348" s="91" t="s">
        <v>47004</v>
      </c>
      <c r="C10348" s="91" t="s">
        <v>47005</v>
      </c>
      <c r="D10348" s="91" t="s">
        <v>47006</v>
      </c>
      <c r="E10348" s="62" t="s">
        <v>15956</v>
      </c>
      <c r="F10348" s="62" t="s">
        <v>15760</v>
      </c>
    </row>
    <row r="10349" spans="1:6" x14ac:dyDescent="0.15">
      <c r="A10349" s="87" t="s">
        <v>10058</v>
      </c>
      <c r="B10349" s="91" t="s">
        <v>47007</v>
      </c>
      <c r="C10349" s="91" t="s">
        <v>47008</v>
      </c>
      <c r="D10349" s="91" t="s">
        <v>47009</v>
      </c>
      <c r="E10349" s="62" t="s">
        <v>15956</v>
      </c>
      <c r="F10349" s="62" t="s">
        <v>15760</v>
      </c>
    </row>
    <row r="10350" spans="1:6" x14ac:dyDescent="0.15">
      <c r="A10350" s="87" t="s">
        <v>11790</v>
      </c>
      <c r="B10350" s="91" t="s">
        <v>47010</v>
      </c>
      <c r="C10350" s="91" t="s">
        <v>47011</v>
      </c>
      <c r="D10350" s="91" t="s">
        <v>47012</v>
      </c>
      <c r="E10350" s="62" t="s">
        <v>15956</v>
      </c>
      <c r="F10350" s="62" t="s">
        <v>15760</v>
      </c>
    </row>
    <row r="10351" spans="1:6" x14ac:dyDescent="0.15">
      <c r="A10351" s="87" t="s">
        <v>8734</v>
      </c>
      <c r="B10351" s="91" t="s">
        <v>47013</v>
      </c>
      <c r="C10351" s="91" t="s">
        <v>47014</v>
      </c>
      <c r="D10351" s="91" t="s">
        <v>47015</v>
      </c>
      <c r="E10351" s="62" t="s">
        <v>15956</v>
      </c>
      <c r="F10351" s="62" t="s">
        <v>15760</v>
      </c>
    </row>
    <row r="10352" spans="1:6" x14ac:dyDescent="0.15">
      <c r="A10352" s="87" t="s">
        <v>10235</v>
      </c>
      <c r="B10352" s="91" t="s">
        <v>47016</v>
      </c>
      <c r="C10352" s="91" t="s">
        <v>47017</v>
      </c>
      <c r="D10352" s="91" t="s">
        <v>47018</v>
      </c>
      <c r="E10352" s="62" t="s">
        <v>15956</v>
      </c>
      <c r="F10352" s="62" t="s">
        <v>15760</v>
      </c>
    </row>
    <row r="10353" spans="1:6" x14ac:dyDescent="0.15">
      <c r="A10353" s="87" t="s">
        <v>10584</v>
      </c>
      <c r="B10353" s="91" t="s">
        <v>47019</v>
      </c>
      <c r="C10353" s="91" t="s">
        <v>47020</v>
      </c>
      <c r="D10353" s="91" t="s">
        <v>47021</v>
      </c>
      <c r="E10353" s="62" t="s">
        <v>15956</v>
      </c>
      <c r="F10353" s="62" t="s">
        <v>15760</v>
      </c>
    </row>
    <row r="10354" spans="1:6" x14ac:dyDescent="0.15">
      <c r="A10354" s="87" t="s">
        <v>8968</v>
      </c>
      <c r="B10354" s="91" t="s">
        <v>47022</v>
      </c>
      <c r="C10354" s="91" t="s">
        <v>47023</v>
      </c>
      <c r="D10354" s="91" t="s">
        <v>47024</v>
      </c>
      <c r="E10354" s="62" t="s">
        <v>15956</v>
      </c>
      <c r="F10354" s="62" t="s">
        <v>15760</v>
      </c>
    </row>
    <row r="10355" spans="1:6" x14ac:dyDescent="0.15">
      <c r="A10355" s="87" t="s">
        <v>8845</v>
      </c>
      <c r="B10355" s="91" t="s">
        <v>47025</v>
      </c>
      <c r="C10355" s="91" t="s">
        <v>47026</v>
      </c>
      <c r="D10355" s="91" t="s">
        <v>47027</v>
      </c>
      <c r="E10355" s="62" t="s">
        <v>15956</v>
      </c>
      <c r="F10355" s="62" t="s">
        <v>15760</v>
      </c>
    </row>
    <row r="10356" spans="1:6" x14ac:dyDescent="0.15">
      <c r="A10356" s="87" t="s">
        <v>9136</v>
      </c>
      <c r="B10356" s="91" t="s">
        <v>47028</v>
      </c>
      <c r="C10356" s="91" t="s">
        <v>47029</v>
      </c>
      <c r="D10356" s="91" t="s">
        <v>47030</v>
      </c>
      <c r="E10356" s="62" t="s">
        <v>15956</v>
      </c>
      <c r="F10356" s="62" t="s">
        <v>15760</v>
      </c>
    </row>
    <row r="10357" spans="1:6" x14ac:dyDescent="0.15">
      <c r="A10357" s="87" t="s">
        <v>10064</v>
      </c>
      <c r="B10357" s="91" t="s">
        <v>47031</v>
      </c>
      <c r="C10357" s="91" t="s">
        <v>47032</v>
      </c>
      <c r="D10357" s="91" t="s">
        <v>47033</v>
      </c>
      <c r="E10357" s="62" t="s">
        <v>15956</v>
      </c>
      <c r="F10357" s="62" t="s">
        <v>15760</v>
      </c>
    </row>
    <row r="10358" spans="1:6" x14ac:dyDescent="0.15">
      <c r="A10358" s="87" t="s">
        <v>11062</v>
      </c>
      <c r="B10358" s="91" t="s">
        <v>47034</v>
      </c>
      <c r="C10358" s="91" t="s">
        <v>47035</v>
      </c>
      <c r="D10358" s="91" t="s">
        <v>47036</v>
      </c>
      <c r="E10358" s="62" t="s">
        <v>15956</v>
      </c>
      <c r="F10358" s="62" t="s">
        <v>15760</v>
      </c>
    </row>
    <row r="10359" spans="1:6" x14ac:dyDescent="0.15">
      <c r="A10359" s="87" t="s">
        <v>12220</v>
      </c>
      <c r="B10359" s="91" t="s">
        <v>47037</v>
      </c>
      <c r="C10359" s="91" t="s">
        <v>47038</v>
      </c>
      <c r="D10359" s="91" t="s">
        <v>47039</v>
      </c>
      <c r="E10359" s="62" t="s">
        <v>15956</v>
      </c>
      <c r="F10359" s="62" t="s">
        <v>15760</v>
      </c>
    </row>
    <row r="10360" spans="1:6" x14ac:dyDescent="0.15">
      <c r="A10360" s="87" t="s">
        <v>11524</v>
      </c>
      <c r="B10360" s="91" t="s">
        <v>47040</v>
      </c>
      <c r="C10360" s="91" t="s">
        <v>47041</v>
      </c>
      <c r="D10360" s="91" t="s">
        <v>47042</v>
      </c>
      <c r="E10360" s="62" t="s">
        <v>15956</v>
      </c>
      <c r="F10360" s="62" t="s">
        <v>15760</v>
      </c>
    </row>
    <row r="10361" spans="1:6" x14ac:dyDescent="0.15">
      <c r="A10361" s="87" t="s">
        <v>9175</v>
      </c>
      <c r="B10361" s="91" t="s">
        <v>47043</v>
      </c>
      <c r="C10361" s="91" t="s">
        <v>47044</v>
      </c>
      <c r="D10361" s="91" t="s">
        <v>47045</v>
      </c>
      <c r="E10361" s="62" t="s">
        <v>15956</v>
      </c>
      <c r="F10361" s="62" t="s">
        <v>15760</v>
      </c>
    </row>
    <row r="10362" spans="1:6" x14ac:dyDescent="0.15">
      <c r="A10362" s="87" t="s">
        <v>10575</v>
      </c>
      <c r="B10362" s="91" t="s">
        <v>47046</v>
      </c>
      <c r="C10362" s="91" t="s">
        <v>47047</v>
      </c>
      <c r="D10362" s="91" t="s">
        <v>47048</v>
      </c>
      <c r="E10362" s="62" t="s">
        <v>15956</v>
      </c>
      <c r="F10362" s="62" t="s">
        <v>15760</v>
      </c>
    </row>
    <row r="10363" spans="1:6" x14ac:dyDescent="0.15">
      <c r="A10363" s="87" t="s">
        <v>9852</v>
      </c>
      <c r="B10363" s="91" t="s">
        <v>47049</v>
      </c>
      <c r="C10363" s="91" t="s">
        <v>47050</v>
      </c>
      <c r="D10363" s="91" t="s">
        <v>47051</v>
      </c>
      <c r="E10363" s="62" t="s">
        <v>15956</v>
      </c>
      <c r="F10363" s="62" t="s">
        <v>15760</v>
      </c>
    </row>
    <row r="10364" spans="1:6" x14ac:dyDescent="0.15">
      <c r="A10364" s="87" t="s">
        <v>11014</v>
      </c>
      <c r="B10364" s="91" t="s">
        <v>47052</v>
      </c>
      <c r="C10364" s="91" t="s">
        <v>47053</v>
      </c>
      <c r="D10364" s="91" t="s">
        <v>47054</v>
      </c>
      <c r="E10364" s="62" t="s">
        <v>15956</v>
      </c>
      <c r="F10364" s="62" t="s">
        <v>15760</v>
      </c>
    </row>
    <row r="10365" spans="1:6" x14ac:dyDescent="0.15">
      <c r="A10365" s="87" t="s">
        <v>10509</v>
      </c>
      <c r="B10365" s="91" t="s">
        <v>47055</v>
      </c>
      <c r="C10365" s="91" t="s">
        <v>47056</v>
      </c>
      <c r="D10365" s="91" t="s">
        <v>47057</v>
      </c>
      <c r="E10365" s="62" t="s">
        <v>15956</v>
      </c>
      <c r="F10365" s="62" t="s">
        <v>15760</v>
      </c>
    </row>
    <row r="10366" spans="1:6" x14ac:dyDescent="0.15">
      <c r="A10366" s="87" t="s">
        <v>9993</v>
      </c>
      <c r="B10366" s="91" t="s">
        <v>47058</v>
      </c>
      <c r="C10366" s="91" t="s">
        <v>47059</v>
      </c>
      <c r="D10366" s="91" t="s">
        <v>47060</v>
      </c>
      <c r="E10366" s="62" t="s">
        <v>15956</v>
      </c>
      <c r="F10366" s="62" t="s">
        <v>15760</v>
      </c>
    </row>
    <row r="10367" spans="1:6" x14ac:dyDescent="0.15">
      <c r="A10367" s="87" t="s">
        <v>11757</v>
      </c>
      <c r="B10367" s="91" t="s">
        <v>47061</v>
      </c>
      <c r="C10367" s="91" t="s">
        <v>47062</v>
      </c>
      <c r="D10367" s="91" t="s">
        <v>47063</v>
      </c>
      <c r="E10367" s="62" t="s">
        <v>15956</v>
      </c>
      <c r="F10367" s="62" t="s">
        <v>15760</v>
      </c>
    </row>
    <row r="10368" spans="1:6" x14ac:dyDescent="0.15">
      <c r="A10368" s="87" t="s">
        <v>8222</v>
      </c>
      <c r="B10368" s="91" t="s">
        <v>47064</v>
      </c>
      <c r="C10368" s="91" t="s">
        <v>47065</v>
      </c>
      <c r="D10368" s="91" t="s">
        <v>47066</v>
      </c>
      <c r="E10368" s="62" t="s">
        <v>15956</v>
      </c>
      <c r="F10368" s="62" t="s">
        <v>15760</v>
      </c>
    </row>
    <row r="10369" spans="1:6" x14ac:dyDescent="0.15">
      <c r="A10369" s="87" t="s">
        <v>9385</v>
      </c>
      <c r="B10369" s="91" t="s">
        <v>47067</v>
      </c>
      <c r="C10369" s="91" t="s">
        <v>47068</v>
      </c>
      <c r="D10369" s="91" t="s">
        <v>47069</v>
      </c>
      <c r="E10369" s="62" t="s">
        <v>15956</v>
      </c>
      <c r="F10369" s="62" t="s">
        <v>15760</v>
      </c>
    </row>
    <row r="10370" spans="1:6" x14ac:dyDescent="0.15">
      <c r="A10370" s="87" t="s">
        <v>12008</v>
      </c>
      <c r="B10370" s="91" t="s">
        <v>47070</v>
      </c>
      <c r="C10370" s="91" t="s">
        <v>47071</v>
      </c>
      <c r="D10370" s="91" t="s">
        <v>47072</v>
      </c>
      <c r="E10370" s="62" t="s">
        <v>15956</v>
      </c>
      <c r="F10370" s="62" t="s">
        <v>15760</v>
      </c>
    </row>
    <row r="10371" spans="1:6" x14ac:dyDescent="0.15">
      <c r="A10371" s="87" t="s">
        <v>8764</v>
      </c>
      <c r="B10371" s="91" t="s">
        <v>47073</v>
      </c>
      <c r="C10371" s="91" t="s">
        <v>47074</v>
      </c>
      <c r="D10371" s="91" t="s">
        <v>47075</v>
      </c>
      <c r="E10371" s="62" t="s">
        <v>15956</v>
      </c>
      <c r="F10371" s="62" t="s">
        <v>15760</v>
      </c>
    </row>
    <row r="10372" spans="1:6" x14ac:dyDescent="0.15">
      <c r="A10372" s="87" t="s">
        <v>11826</v>
      </c>
      <c r="B10372" s="91" t="s">
        <v>47076</v>
      </c>
      <c r="C10372" s="91" t="s">
        <v>47077</v>
      </c>
      <c r="D10372" s="91" t="s">
        <v>47078</v>
      </c>
      <c r="E10372" s="62" t="s">
        <v>15956</v>
      </c>
      <c r="F10372" s="62" t="s">
        <v>15760</v>
      </c>
    </row>
    <row r="10373" spans="1:6" x14ac:dyDescent="0.15">
      <c r="A10373" s="87" t="s">
        <v>11730</v>
      </c>
      <c r="B10373" s="91" t="s">
        <v>47079</v>
      </c>
      <c r="C10373" s="91" t="s">
        <v>47080</v>
      </c>
      <c r="D10373" s="91" t="s">
        <v>47081</v>
      </c>
      <c r="E10373" s="62" t="s">
        <v>15956</v>
      </c>
      <c r="F10373" s="62" t="s">
        <v>15760</v>
      </c>
    </row>
    <row r="10374" spans="1:6" x14ac:dyDescent="0.15">
      <c r="A10374" s="87" t="s">
        <v>9879</v>
      </c>
      <c r="B10374" s="91" t="s">
        <v>47082</v>
      </c>
      <c r="C10374" s="91" t="s">
        <v>47083</v>
      </c>
      <c r="D10374" s="91" t="s">
        <v>47084</v>
      </c>
      <c r="E10374" s="62" t="s">
        <v>15956</v>
      </c>
      <c r="F10374" s="62" t="s">
        <v>15760</v>
      </c>
    </row>
    <row r="10375" spans="1:6" x14ac:dyDescent="0.15">
      <c r="A10375" s="87" t="s">
        <v>9735</v>
      </c>
      <c r="B10375" s="91" t="s">
        <v>47085</v>
      </c>
      <c r="C10375" s="91" t="s">
        <v>47086</v>
      </c>
      <c r="D10375" s="91" t="s">
        <v>47087</v>
      </c>
      <c r="E10375" s="62" t="s">
        <v>15956</v>
      </c>
      <c r="F10375" s="62" t="s">
        <v>15760</v>
      </c>
    </row>
    <row r="10376" spans="1:6" x14ac:dyDescent="0.15">
      <c r="A10376" s="87" t="s">
        <v>11321</v>
      </c>
      <c r="B10376" s="91" t="s">
        <v>47088</v>
      </c>
      <c r="C10376" s="91" t="s">
        <v>47089</v>
      </c>
      <c r="D10376" s="91" t="s">
        <v>47090</v>
      </c>
      <c r="E10376" s="62" t="s">
        <v>15956</v>
      </c>
      <c r="F10376" s="62" t="s">
        <v>15760</v>
      </c>
    </row>
    <row r="10377" spans="1:6" x14ac:dyDescent="0.15">
      <c r="A10377" s="87" t="s">
        <v>12418</v>
      </c>
      <c r="B10377" s="91" t="s">
        <v>47091</v>
      </c>
      <c r="C10377" s="91" t="s">
        <v>47092</v>
      </c>
      <c r="D10377" s="91" t="s">
        <v>47093</v>
      </c>
      <c r="E10377" s="62" t="s">
        <v>15956</v>
      </c>
      <c r="F10377" s="62" t="s">
        <v>15760</v>
      </c>
    </row>
    <row r="10378" spans="1:6" x14ac:dyDescent="0.15">
      <c r="A10378" s="87" t="s">
        <v>9771</v>
      </c>
      <c r="B10378" s="91" t="s">
        <v>47094</v>
      </c>
      <c r="C10378" s="91" t="s">
        <v>47095</v>
      </c>
      <c r="D10378" s="91" t="s">
        <v>47096</v>
      </c>
      <c r="E10378" s="62" t="s">
        <v>15956</v>
      </c>
      <c r="F10378" s="62" t="s">
        <v>15760</v>
      </c>
    </row>
    <row r="10379" spans="1:6" x14ac:dyDescent="0.15">
      <c r="A10379" s="87" t="s">
        <v>11760</v>
      </c>
      <c r="B10379" s="91" t="s">
        <v>47097</v>
      </c>
      <c r="C10379" s="91" t="s">
        <v>47098</v>
      </c>
      <c r="D10379" s="91" t="s">
        <v>47099</v>
      </c>
      <c r="E10379" s="62" t="s">
        <v>15956</v>
      </c>
      <c r="F10379" s="62" t="s">
        <v>15760</v>
      </c>
    </row>
    <row r="10380" spans="1:6" x14ac:dyDescent="0.15">
      <c r="A10380" s="87" t="s">
        <v>8818</v>
      </c>
      <c r="B10380" s="91" t="s">
        <v>47100</v>
      </c>
      <c r="C10380" s="91" t="s">
        <v>47101</v>
      </c>
      <c r="D10380" s="91" t="s">
        <v>47102</v>
      </c>
      <c r="E10380" s="62" t="s">
        <v>15956</v>
      </c>
      <c r="F10380" s="62" t="s">
        <v>15760</v>
      </c>
    </row>
    <row r="10381" spans="1:6" x14ac:dyDescent="0.15">
      <c r="A10381" s="87" t="s">
        <v>11904</v>
      </c>
      <c r="B10381" s="91" t="s">
        <v>47103</v>
      </c>
      <c r="C10381" s="91" t="s">
        <v>47104</v>
      </c>
      <c r="D10381" s="91" t="s">
        <v>47105</v>
      </c>
      <c r="E10381" s="62" t="s">
        <v>15956</v>
      </c>
      <c r="F10381" s="62" t="s">
        <v>15760</v>
      </c>
    </row>
    <row r="10382" spans="1:6" x14ac:dyDescent="0.15">
      <c r="A10382" s="87" t="s">
        <v>12277</v>
      </c>
      <c r="B10382" s="91" t="s">
        <v>47106</v>
      </c>
      <c r="C10382" s="91" t="s">
        <v>47107</v>
      </c>
      <c r="D10382" s="91" t="s">
        <v>47108</v>
      </c>
      <c r="E10382" s="62" t="s">
        <v>15956</v>
      </c>
      <c r="F10382" s="62" t="s">
        <v>15760</v>
      </c>
    </row>
    <row r="10383" spans="1:6" x14ac:dyDescent="0.15">
      <c r="A10383" s="87" t="s">
        <v>11072</v>
      </c>
      <c r="B10383" s="91" t="s">
        <v>47109</v>
      </c>
      <c r="C10383" s="91" t="s">
        <v>47110</v>
      </c>
      <c r="D10383" s="91" t="s">
        <v>47111</v>
      </c>
      <c r="E10383" s="62" t="s">
        <v>15956</v>
      </c>
      <c r="F10383" s="62" t="s">
        <v>15760</v>
      </c>
    </row>
    <row r="10384" spans="1:6" x14ac:dyDescent="0.15">
      <c r="A10384" s="87" t="s">
        <v>9037</v>
      </c>
      <c r="B10384" s="91" t="s">
        <v>47112</v>
      </c>
      <c r="C10384" s="91" t="s">
        <v>47113</v>
      </c>
      <c r="D10384" s="91" t="s">
        <v>47114</v>
      </c>
      <c r="E10384" s="62" t="s">
        <v>15956</v>
      </c>
      <c r="F10384" s="62" t="s">
        <v>15760</v>
      </c>
    </row>
    <row r="10385" spans="1:6" x14ac:dyDescent="0.15">
      <c r="A10385" s="87" t="s">
        <v>10076</v>
      </c>
      <c r="B10385" s="91" t="s">
        <v>47115</v>
      </c>
      <c r="C10385" s="91" t="s">
        <v>47116</v>
      </c>
      <c r="D10385" s="91" t="s">
        <v>47117</v>
      </c>
      <c r="E10385" s="62" t="s">
        <v>15956</v>
      </c>
      <c r="F10385" s="62" t="s">
        <v>15760</v>
      </c>
    </row>
    <row r="10386" spans="1:6" x14ac:dyDescent="0.15">
      <c r="A10386" s="87" t="s">
        <v>11362</v>
      </c>
      <c r="B10386" s="91" t="s">
        <v>47118</v>
      </c>
      <c r="C10386" s="91" t="s">
        <v>47119</v>
      </c>
      <c r="D10386" s="91" t="s">
        <v>47120</v>
      </c>
      <c r="E10386" s="62" t="s">
        <v>15956</v>
      </c>
      <c r="F10386" s="62" t="s">
        <v>15760</v>
      </c>
    </row>
    <row r="10387" spans="1:6" x14ac:dyDescent="0.15">
      <c r="A10387" s="87" t="s">
        <v>10160</v>
      </c>
      <c r="B10387" s="91" t="s">
        <v>47121</v>
      </c>
      <c r="C10387" s="91" t="s">
        <v>47122</v>
      </c>
      <c r="D10387" s="91" t="s">
        <v>47123</v>
      </c>
      <c r="E10387" s="62" t="s">
        <v>15956</v>
      </c>
      <c r="F10387" s="62" t="s">
        <v>15760</v>
      </c>
    </row>
    <row r="10388" spans="1:6" x14ac:dyDescent="0.15">
      <c r="A10388" s="87" t="s">
        <v>11174</v>
      </c>
      <c r="B10388" s="91" t="s">
        <v>47124</v>
      </c>
      <c r="C10388" s="91" t="s">
        <v>47125</v>
      </c>
      <c r="D10388" s="91" t="s">
        <v>47126</v>
      </c>
      <c r="E10388" s="62" t="s">
        <v>15956</v>
      </c>
      <c r="F10388" s="62" t="s">
        <v>15760</v>
      </c>
    </row>
    <row r="10389" spans="1:6" x14ac:dyDescent="0.15">
      <c r="A10389" s="87" t="s">
        <v>10301</v>
      </c>
      <c r="B10389" s="91" t="s">
        <v>47127</v>
      </c>
      <c r="C10389" s="91" t="s">
        <v>47128</v>
      </c>
      <c r="D10389" s="91" t="s">
        <v>47129</v>
      </c>
      <c r="E10389" s="62" t="s">
        <v>15956</v>
      </c>
      <c r="F10389" s="62" t="s">
        <v>15760</v>
      </c>
    </row>
    <row r="10390" spans="1:6" x14ac:dyDescent="0.15">
      <c r="A10390" s="87" t="s">
        <v>9753</v>
      </c>
      <c r="B10390" s="91" t="s">
        <v>47130</v>
      </c>
      <c r="C10390" s="91" t="s">
        <v>47131</v>
      </c>
      <c r="D10390" s="91" t="s">
        <v>47132</v>
      </c>
      <c r="E10390" s="62" t="s">
        <v>15956</v>
      </c>
      <c r="F10390" s="62" t="s">
        <v>15760</v>
      </c>
    </row>
    <row r="10391" spans="1:6" x14ac:dyDescent="0.15">
      <c r="A10391" s="87" t="s">
        <v>9316</v>
      </c>
      <c r="B10391" s="91" t="s">
        <v>47133</v>
      </c>
      <c r="C10391" s="91" t="s">
        <v>47134</v>
      </c>
      <c r="D10391" s="91" t="s">
        <v>47135</v>
      </c>
      <c r="E10391" s="62" t="s">
        <v>15956</v>
      </c>
      <c r="F10391" s="62" t="s">
        <v>15760</v>
      </c>
    </row>
    <row r="10392" spans="1:6" x14ac:dyDescent="0.15">
      <c r="A10392" s="87" t="s">
        <v>8881</v>
      </c>
      <c r="B10392" s="91" t="s">
        <v>47136</v>
      </c>
      <c r="C10392" s="91" t="s">
        <v>47137</v>
      </c>
      <c r="D10392" s="91" t="s">
        <v>47138</v>
      </c>
      <c r="E10392" s="62" t="s">
        <v>15956</v>
      </c>
      <c r="F10392" s="62" t="s">
        <v>15760</v>
      </c>
    </row>
    <row r="10393" spans="1:6" x14ac:dyDescent="0.15">
      <c r="A10393" s="87" t="s">
        <v>11568</v>
      </c>
      <c r="B10393" s="91" t="s">
        <v>47139</v>
      </c>
      <c r="C10393" s="91" t="s">
        <v>47140</v>
      </c>
      <c r="D10393" s="91" t="s">
        <v>47141</v>
      </c>
      <c r="E10393" s="62" t="s">
        <v>15956</v>
      </c>
      <c r="F10393" s="62" t="s">
        <v>15760</v>
      </c>
    </row>
    <row r="10394" spans="1:6" x14ac:dyDescent="0.15">
      <c r="A10394" s="87" t="s">
        <v>10548</v>
      </c>
      <c r="B10394" s="91" t="s">
        <v>47142</v>
      </c>
      <c r="C10394" s="91" t="s">
        <v>47143</v>
      </c>
      <c r="D10394" s="91" t="s">
        <v>47144</v>
      </c>
      <c r="E10394" s="62" t="s">
        <v>15956</v>
      </c>
      <c r="F10394" s="62" t="s">
        <v>15760</v>
      </c>
    </row>
    <row r="10395" spans="1:6" x14ac:dyDescent="0.15">
      <c r="A10395" s="87" t="s">
        <v>10578</v>
      </c>
      <c r="B10395" s="91" t="s">
        <v>47145</v>
      </c>
      <c r="C10395" s="91" t="s">
        <v>47146</v>
      </c>
      <c r="D10395" s="91" t="s">
        <v>47147</v>
      </c>
      <c r="E10395" s="62" t="s">
        <v>15956</v>
      </c>
      <c r="F10395" s="62" t="s">
        <v>15760</v>
      </c>
    </row>
    <row r="10396" spans="1:6" x14ac:dyDescent="0.15">
      <c r="A10396" s="87" t="s">
        <v>9897</v>
      </c>
      <c r="B10396" s="91" t="s">
        <v>47148</v>
      </c>
      <c r="C10396" s="91" t="s">
        <v>47149</v>
      </c>
      <c r="D10396" s="91" t="s">
        <v>47150</v>
      </c>
      <c r="E10396" s="62" t="s">
        <v>15956</v>
      </c>
      <c r="F10396" s="62" t="s">
        <v>15760</v>
      </c>
    </row>
    <row r="10397" spans="1:6" x14ac:dyDescent="0.15">
      <c r="A10397" s="87" t="s">
        <v>9283</v>
      </c>
      <c r="B10397" s="91" t="s">
        <v>47151</v>
      </c>
      <c r="C10397" s="91" t="s">
        <v>47152</v>
      </c>
      <c r="D10397" s="91" t="s">
        <v>47153</v>
      </c>
      <c r="E10397" s="62" t="s">
        <v>15956</v>
      </c>
      <c r="F10397" s="62" t="s">
        <v>15760</v>
      </c>
    </row>
    <row r="10398" spans="1:6" x14ac:dyDescent="0.15">
      <c r="A10398" s="87" t="s">
        <v>8971</v>
      </c>
      <c r="B10398" s="91" t="s">
        <v>47154</v>
      </c>
      <c r="C10398" s="91" t="s">
        <v>47155</v>
      </c>
      <c r="D10398" s="91" t="s">
        <v>47156</v>
      </c>
      <c r="E10398" s="62" t="s">
        <v>15956</v>
      </c>
      <c r="F10398" s="62" t="s">
        <v>15760</v>
      </c>
    </row>
    <row r="10399" spans="1:6" x14ac:dyDescent="0.15">
      <c r="A10399" s="87" t="s">
        <v>11643</v>
      </c>
      <c r="B10399" s="91" t="s">
        <v>47157</v>
      </c>
      <c r="C10399" s="91" t="s">
        <v>47158</v>
      </c>
      <c r="D10399" s="91" t="s">
        <v>47159</v>
      </c>
      <c r="E10399" s="62" t="s">
        <v>15956</v>
      </c>
      <c r="F10399" s="62" t="s">
        <v>15760</v>
      </c>
    </row>
    <row r="10400" spans="1:6" x14ac:dyDescent="0.15">
      <c r="A10400" s="87" t="s">
        <v>9265</v>
      </c>
      <c r="B10400" s="91" t="s">
        <v>47160</v>
      </c>
      <c r="C10400" s="91" t="s">
        <v>47161</v>
      </c>
      <c r="D10400" s="91" t="s">
        <v>47162</v>
      </c>
      <c r="E10400" s="62" t="s">
        <v>15956</v>
      </c>
      <c r="F10400" s="62" t="s">
        <v>15760</v>
      </c>
    </row>
    <row r="10401" spans="1:6" x14ac:dyDescent="0.15">
      <c r="A10401" s="87" t="s">
        <v>11032</v>
      </c>
      <c r="B10401" s="91" t="s">
        <v>47163</v>
      </c>
      <c r="C10401" s="91" t="s">
        <v>47164</v>
      </c>
      <c r="D10401" s="91" t="s">
        <v>47165</v>
      </c>
      <c r="E10401" s="62" t="s">
        <v>15956</v>
      </c>
      <c r="F10401" s="62" t="s">
        <v>15760</v>
      </c>
    </row>
    <row r="10402" spans="1:6" x14ac:dyDescent="0.15">
      <c r="A10402" s="87" t="s">
        <v>8905</v>
      </c>
      <c r="B10402" s="91" t="s">
        <v>47166</v>
      </c>
      <c r="C10402" s="91" t="s">
        <v>47167</v>
      </c>
      <c r="D10402" s="91" t="s">
        <v>47168</v>
      </c>
      <c r="E10402" s="62" t="s">
        <v>15956</v>
      </c>
      <c r="F10402" s="62" t="s">
        <v>15760</v>
      </c>
    </row>
    <row r="10403" spans="1:6" x14ac:dyDescent="0.15">
      <c r="A10403" s="87" t="s">
        <v>12310</v>
      </c>
      <c r="B10403" s="91" t="s">
        <v>47169</v>
      </c>
      <c r="C10403" s="91" t="s">
        <v>47170</v>
      </c>
      <c r="D10403" s="91" t="s">
        <v>47171</v>
      </c>
      <c r="E10403" s="62" t="s">
        <v>15956</v>
      </c>
      <c r="F10403" s="62" t="s">
        <v>15760</v>
      </c>
    </row>
    <row r="10404" spans="1:6" x14ac:dyDescent="0.15">
      <c r="A10404" s="87" t="s">
        <v>8911</v>
      </c>
      <c r="B10404" s="91" t="s">
        <v>47172</v>
      </c>
      <c r="C10404" s="91" t="s">
        <v>47173</v>
      </c>
      <c r="D10404" s="91" t="s">
        <v>47174</v>
      </c>
      <c r="E10404" s="62" t="s">
        <v>15956</v>
      </c>
      <c r="F10404" s="62" t="s">
        <v>15760</v>
      </c>
    </row>
    <row r="10405" spans="1:6" x14ac:dyDescent="0.15">
      <c r="A10405" s="87" t="s">
        <v>9597</v>
      </c>
      <c r="B10405" s="91" t="s">
        <v>47175</v>
      </c>
      <c r="C10405" s="91" t="s">
        <v>47176</v>
      </c>
      <c r="D10405" s="91" t="s">
        <v>47177</v>
      </c>
      <c r="E10405" s="62" t="s">
        <v>15956</v>
      </c>
      <c r="F10405" s="62" t="s">
        <v>15760</v>
      </c>
    </row>
    <row r="10406" spans="1:6" x14ac:dyDescent="0.15">
      <c r="A10406" s="87" t="s">
        <v>11102</v>
      </c>
      <c r="B10406" s="91" t="s">
        <v>47178</v>
      </c>
      <c r="C10406" s="91" t="s">
        <v>47179</v>
      </c>
      <c r="D10406" s="91" t="s">
        <v>47180</v>
      </c>
      <c r="E10406" s="62" t="s">
        <v>15956</v>
      </c>
      <c r="F10406" s="62" t="s">
        <v>15760</v>
      </c>
    </row>
    <row r="10407" spans="1:6" x14ac:dyDescent="0.15">
      <c r="A10407" s="87" t="s">
        <v>9903</v>
      </c>
      <c r="B10407" s="91" t="s">
        <v>47181</v>
      </c>
      <c r="C10407" s="91" t="s">
        <v>47182</v>
      </c>
      <c r="D10407" s="91" t="s">
        <v>47183</v>
      </c>
      <c r="E10407" s="62" t="s">
        <v>15956</v>
      </c>
      <c r="F10407" s="62" t="s">
        <v>15760</v>
      </c>
    </row>
    <row r="10408" spans="1:6" x14ac:dyDescent="0.15">
      <c r="A10408" s="87" t="s">
        <v>10458</v>
      </c>
      <c r="B10408" s="91" t="s">
        <v>47184</v>
      </c>
      <c r="C10408" s="91" t="s">
        <v>47185</v>
      </c>
      <c r="D10408" s="91" t="s">
        <v>47186</v>
      </c>
      <c r="E10408" s="62" t="s">
        <v>15956</v>
      </c>
      <c r="F10408" s="62" t="s">
        <v>15760</v>
      </c>
    </row>
    <row r="10409" spans="1:6" x14ac:dyDescent="0.15">
      <c r="A10409" s="87" t="s">
        <v>10918</v>
      </c>
      <c r="B10409" s="91" t="s">
        <v>47187</v>
      </c>
      <c r="C10409" s="91" t="s">
        <v>47188</v>
      </c>
      <c r="D10409" s="91" t="s">
        <v>47189</v>
      </c>
      <c r="E10409" s="62" t="s">
        <v>15956</v>
      </c>
      <c r="F10409" s="62" t="s">
        <v>15760</v>
      </c>
    </row>
    <row r="10410" spans="1:6" x14ac:dyDescent="0.15">
      <c r="A10410" s="87" t="s">
        <v>8354</v>
      </c>
      <c r="B10410" s="91" t="s">
        <v>47190</v>
      </c>
      <c r="C10410" s="91" t="s">
        <v>47191</v>
      </c>
      <c r="D10410" s="91" t="s">
        <v>47192</v>
      </c>
      <c r="E10410" s="62" t="s">
        <v>15956</v>
      </c>
      <c r="F10410" s="62" t="s">
        <v>15760</v>
      </c>
    </row>
    <row r="10411" spans="1:6" x14ac:dyDescent="0.15">
      <c r="A10411" s="87" t="s">
        <v>10286</v>
      </c>
      <c r="B10411" s="91" t="s">
        <v>47193</v>
      </c>
      <c r="C10411" s="91" t="s">
        <v>47194</v>
      </c>
      <c r="D10411" s="91" t="s">
        <v>47195</v>
      </c>
      <c r="E10411" s="62" t="s">
        <v>15956</v>
      </c>
      <c r="F10411" s="62" t="s">
        <v>15760</v>
      </c>
    </row>
    <row r="10412" spans="1:6" x14ac:dyDescent="0.15">
      <c r="A10412" s="87" t="s">
        <v>10244</v>
      </c>
      <c r="B10412" s="91" t="s">
        <v>47196</v>
      </c>
      <c r="C10412" s="91" t="s">
        <v>47197</v>
      </c>
      <c r="D10412" s="91" t="s">
        <v>47198</v>
      </c>
      <c r="E10412" s="62" t="s">
        <v>15956</v>
      </c>
      <c r="F10412" s="62" t="s">
        <v>15760</v>
      </c>
    </row>
    <row r="10413" spans="1:6" x14ac:dyDescent="0.15">
      <c r="A10413" s="87" t="s">
        <v>11616</v>
      </c>
      <c r="B10413" s="91" t="s">
        <v>47199</v>
      </c>
      <c r="C10413" s="91" t="s">
        <v>47200</v>
      </c>
      <c r="D10413" s="91" t="s">
        <v>47201</v>
      </c>
      <c r="E10413" s="62" t="s">
        <v>15956</v>
      </c>
      <c r="F10413" s="62" t="s">
        <v>15760</v>
      </c>
    </row>
    <row r="10414" spans="1:6" x14ac:dyDescent="0.15">
      <c r="A10414" s="87" t="s">
        <v>11135</v>
      </c>
      <c r="B10414" s="91" t="s">
        <v>47202</v>
      </c>
      <c r="C10414" s="91" t="s">
        <v>47203</v>
      </c>
      <c r="D10414" s="91" t="s">
        <v>47204</v>
      </c>
      <c r="E10414" s="62" t="s">
        <v>15956</v>
      </c>
      <c r="F10414" s="62" t="s">
        <v>15760</v>
      </c>
    </row>
    <row r="10415" spans="1:6" x14ac:dyDescent="0.15">
      <c r="A10415" s="87" t="s">
        <v>10358</v>
      </c>
      <c r="B10415" s="91" t="s">
        <v>47205</v>
      </c>
      <c r="C10415" s="91" t="s">
        <v>47206</v>
      </c>
      <c r="D10415" s="91" t="s">
        <v>47207</v>
      </c>
      <c r="E10415" s="62" t="s">
        <v>15956</v>
      </c>
      <c r="F10415" s="62" t="s">
        <v>15760</v>
      </c>
    </row>
    <row r="10416" spans="1:6" x14ac:dyDescent="0.15">
      <c r="A10416" s="87" t="s">
        <v>8947</v>
      </c>
      <c r="B10416" s="91" t="s">
        <v>47208</v>
      </c>
      <c r="C10416" s="91" t="s">
        <v>47209</v>
      </c>
      <c r="D10416" s="91" t="s">
        <v>47210</v>
      </c>
      <c r="E10416" s="62" t="s">
        <v>15956</v>
      </c>
      <c r="F10416" s="62" t="s">
        <v>15760</v>
      </c>
    </row>
    <row r="10417" spans="1:6" x14ac:dyDescent="0.15">
      <c r="A10417" s="87" t="s">
        <v>10867</v>
      </c>
      <c r="B10417" s="91" t="s">
        <v>47211</v>
      </c>
      <c r="C10417" s="91" t="s">
        <v>47212</v>
      </c>
      <c r="D10417" s="91" t="s">
        <v>47213</v>
      </c>
      <c r="E10417" s="62" t="s">
        <v>15956</v>
      </c>
      <c r="F10417" s="62" t="s">
        <v>15760</v>
      </c>
    </row>
    <row r="10418" spans="1:6" x14ac:dyDescent="0.15">
      <c r="A10418" s="87" t="s">
        <v>10124</v>
      </c>
      <c r="B10418" s="91" t="s">
        <v>47214</v>
      </c>
      <c r="C10418" s="91" t="s">
        <v>47215</v>
      </c>
      <c r="D10418" s="91" t="s">
        <v>47216</v>
      </c>
      <c r="E10418" s="62" t="s">
        <v>15956</v>
      </c>
      <c r="F10418" s="62" t="s">
        <v>15760</v>
      </c>
    </row>
    <row r="10419" spans="1:6" x14ac:dyDescent="0.15">
      <c r="A10419" s="87" t="s">
        <v>8749</v>
      </c>
      <c r="B10419" s="91" t="s">
        <v>47217</v>
      </c>
      <c r="C10419" s="91" t="s">
        <v>47218</v>
      </c>
      <c r="D10419" s="91" t="s">
        <v>47219</v>
      </c>
      <c r="E10419" s="62" t="s">
        <v>15956</v>
      </c>
      <c r="F10419" s="62" t="s">
        <v>15760</v>
      </c>
    </row>
    <row r="10420" spans="1:6" x14ac:dyDescent="0.15">
      <c r="A10420" s="87" t="s">
        <v>8701</v>
      </c>
      <c r="B10420" s="91" t="s">
        <v>47220</v>
      </c>
      <c r="C10420" s="91" t="s">
        <v>47221</v>
      </c>
      <c r="D10420" s="91" t="s">
        <v>47222</v>
      </c>
      <c r="E10420" s="62" t="s">
        <v>15956</v>
      </c>
      <c r="F10420" s="62" t="s">
        <v>15760</v>
      </c>
    </row>
    <row r="10421" spans="1:6" x14ac:dyDescent="0.15">
      <c r="A10421" s="87" t="s">
        <v>10759</v>
      </c>
      <c r="B10421" s="91" t="s">
        <v>47223</v>
      </c>
      <c r="C10421" s="91" t="s">
        <v>47224</v>
      </c>
      <c r="D10421" s="91" t="s">
        <v>47225</v>
      </c>
      <c r="E10421" s="62" t="s">
        <v>15956</v>
      </c>
      <c r="F10421" s="62" t="s">
        <v>15760</v>
      </c>
    </row>
    <row r="10422" spans="1:6" x14ac:dyDescent="0.15">
      <c r="A10422" s="87" t="s">
        <v>12406</v>
      </c>
      <c r="B10422" s="91" t="s">
        <v>47226</v>
      </c>
      <c r="C10422" s="91" t="s">
        <v>47227</v>
      </c>
      <c r="D10422" s="91" t="s">
        <v>47228</v>
      </c>
      <c r="E10422" s="62" t="s">
        <v>15956</v>
      </c>
      <c r="F10422" s="62" t="s">
        <v>15760</v>
      </c>
    </row>
    <row r="10423" spans="1:6" x14ac:dyDescent="0.15">
      <c r="A10423" s="87" t="s">
        <v>8902</v>
      </c>
      <c r="B10423" s="91" t="s">
        <v>47229</v>
      </c>
      <c r="C10423" s="91" t="s">
        <v>47230</v>
      </c>
      <c r="D10423" s="91" t="s">
        <v>47231</v>
      </c>
      <c r="E10423" s="62" t="s">
        <v>15956</v>
      </c>
      <c r="F10423" s="62" t="s">
        <v>15760</v>
      </c>
    </row>
    <row r="10424" spans="1:6" x14ac:dyDescent="0.15">
      <c r="A10424" s="87" t="s">
        <v>10319</v>
      </c>
      <c r="B10424" s="91" t="s">
        <v>47232</v>
      </c>
      <c r="C10424" s="91" t="s">
        <v>47233</v>
      </c>
      <c r="D10424" s="91" t="s">
        <v>47234</v>
      </c>
      <c r="E10424" s="62" t="s">
        <v>15956</v>
      </c>
      <c r="F10424" s="62" t="s">
        <v>15760</v>
      </c>
    </row>
    <row r="10425" spans="1:6" x14ac:dyDescent="0.15">
      <c r="A10425" s="87" t="s">
        <v>10381</v>
      </c>
      <c r="B10425" s="91" t="s">
        <v>47235</v>
      </c>
      <c r="C10425" s="91" t="s">
        <v>47236</v>
      </c>
      <c r="D10425" s="91" t="s">
        <v>47237</v>
      </c>
      <c r="E10425" s="62" t="s">
        <v>15956</v>
      </c>
      <c r="F10425" s="62" t="s">
        <v>15760</v>
      </c>
    </row>
    <row r="10426" spans="1:6" x14ac:dyDescent="0.15">
      <c r="A10426" s="87" t="s">
        <v>10473</v>
      </c>
      <c r="B10426" s="91" t="s">
        <v>47238</v>
      </c>
      <c r="C10426" s="91" t="s">
        <v>47239</v>
      </c>
      <c r="D10426" s="91" t="s">
        <v>47240</v>
      </c>
      <c r="E10426" s="62" t="s">
        <v>15956</v>
      </c>
      <c r="F10426" s="62" t="s">
        <v>15760</v>
      </c>
    </row>
    <row r="10427" spans="1:6" x14ac:dyDescent="0.15">
      <c r="A10427" s="87" t="s">
        <v>11029</v>
      </c>
      <c r="B10427" s="91" t="s">
        <v>47241</v>
      </c>
      <c r="C10427" s="91" t="s">
        <v>47242</v>
      </c>
      <c r="D10427" s="91" t="s">
        <v>47243</v>
      </c>
      <c r="E10427" s="62" t="s">
        <v>15956</v>
      </c>
      <c r="F10427" s="62" t="s">
        <v>15760</v>
      </c>
    </row>
    <row r="10428" spans="1:6" x14ac:dyDescent="0.15">
      <c r="A10428" s="87" t="s">
        <v>9867</v>
      </c>
      <c r="B10428" s="91" t="s">
        <v>47244</v>
      </c>
      <c r="C10428" s="91" t="s">
        <v>47245</v>
      </c>
      <c r="D10428" s="91" t="s">
        <v>47246</v>
      </c>
      <c r="E10428" s="62" t="s">
        <v>15956</v>
      </c>
      <c r="F10428" s="62" t="s">
        <v>15760</v>
      </c>
    </row>
    <row r="10429" spans="1:6" x14ac:dyDescent="0.15">
      <c r="A10429" s="87" t="s">
        <v>10801</v>
      </c>
      <c r="B10429" s="91" t="s">
        <v>47247</v>
      </c>
      <c r="C10429" s="91" t="s">
        <v>47248</v>
      </c>
      <c r="D10429" s="91" t="s">
        <v>47249</v>
      </c>
      <c r="E10429" s="62" t="s">
        <v>15956</v>
      </c>
      <c r="F10429" s="62" t="s">
        <v>15760</v>
      </c>
    </row>
    <row r="10430" spans="1:6" x14ac:dyDescent="0.15">
      <c r="A10430" s="87" t="s">
        <v>9480</v>
      </c>
      <c r="B10430" s="91" t="s">
        <v>47250</v>
      </c>
      <c r="C10430" s="91" t="s">
        <v>47251</v>
      </c>
      <c r="D10430" s="91" t="s">
        <v>47252</v>
      </c>
      <c r="E10430" s="62" t="s">
        <v>15956</v>
      </c>
      <c r="F10430" s="62" t="s">
        <v>15760</v>
      </c>
    </row>
    <row r="10431" spans="1:6" x14ac:dyDescent="0.15">
      <c r="A10431" s="87" t="s">
        <v>8965</v>
      </c>
      <c r="B10431" s="91" t="s">
        <v>47253</v>
      </c>
      <c r="C10431" s="91" t="s">
        <v>47254</v>
      </c>
      <c r="D10431" s="91" t="s">
        <v>47255</v>
      </c>
      <c r="E10431" s="62" t="s">
        <v>15956</v>
      </c>
      <c r="F10431" s="62" t="s">
        <v>15760</v>
      </c>
    </row>
    <row r="10432" spans="1:6" x14ac:dyDescent="0.15">
      <c r="A10432" s="87" t="s">
        <v>11957</v>
      </c>
      <c r="B10432" s="91" t="s">
        <v>47256</v>
      </c>
      <c r="C10432" s="91" t="s">
        <v>47257</v>
      </c>
      <c r="D10432" s="91" t="s">
        <v>47258</v>
      </c>
      <c r="E10432" s="62" t="s">
        <v>15956</v>
      </c>
      <c r="F10432" s="62" t="s">
        <v>15760</v>
      </c>
    </row>
    <row r="10433" spans="1:6" x14ac:dyDescent="0.15">
      <c r="A10433" s="87" t="s">
        <v>11832</v>
      </c>
      <c r="B10433" s="91" t="s">
        <v>47259</v>
      </c>
      <c r="C10433" s="91" t="s">
        <v>47260</v>
      </c>
      <c r="D10433" s="91" t="s">
        <v>47261</v>
      </c>
      <c r="E10433" s="62" t="s">
        <v>15956</v>
      </c>
      <c r="F10433" s="62" t="s">
        <v>15760</v>
      </c>
    </row>
    <row r="10434" spans="1:6" x14ac:dyDescent="0.15">
      <c r="A10434" s="87" t="s">
        <v>11521</v>
      </c>
      <c r="B10434" s="91" t="s">
        <v>47262</v>
      </c>
      <c r="C10434" s="91" t="s">
        <v>47263</v>
      </c>
      <c r="D10434" s="91" t="s">
        <v>47264</v>
      </c>
      <c r="E10434" s="62" t="s">
        <v>15956</v>
      </c>
      <c r="F10434" s="62" t="s">
        <v>15760</v>
      </c>
    </row>
    <row r="10435" spans="1:6" x14ac:dyDescent="0.15">
      <c r="A10435" s="87" t="s">
        <v>8561</v>
      </c>
      <c r="B10435" s="91" t="s">
        <v>47265</v>
      </c>
      <c r="C10435" s="91" t="s">
        <v>47266</v>
      </c>
      <c r="D10435" s="91" t="s">
        <v>47267</v>
      </c>
      <c r="E10435" s="62" t="s">
        <v>15956</v>
      </c>
      <c r="F10435" s="62" t="s">
        <v>15760</v>
      </c>
    </row>
    <row r="10436" spans="1:6" x14ac:dyDescent="0.15">
      <c r="A10436" s="87" t="s">
        <v>12352</v>
      </c>
      <c r="B10436" s="91" t="s">
        <v>47268</v>
      </c>
      <c r="C10436" s="91" t="s">
        <v>47269</v>
      </c>
      <c r="D10436" s="91" t="s">
        <v>47270</v>
      </c>
      <c r="E10436" s="62" t="s">
        <v>15956</v>
      </c>
      <c r="F10436" s="62" t="s">
        <v>15760</v>
      </c>
    </row>
    <row r="10437" spans="1:6" x14ac:dyDescent="0.15">
      <c r="A10437" s="87" t="s">
        <v>11563</v>
      </c>
      <c r="B10437" s="91" t="s">
        <v>47271</v>
      </c>
      <c r="C10437" s="91" t="s">
        <v>47272</v>
      </c>
      <c r="D10437" s="91" t="s">
        <v>47273</v>
      </c>
      <c r="E10437" s="62" t="s">
        <v>15956</v>
      </c>
      <c r="F10437" s="62" t="s">
        <v>15760</v>
      </c>
    </row>
    <row r="10438" spans="1:6" x14ac:dyDescent="0.15">
      <c r="A10438" s="87" t="s">
        <v>10175</v>
      </c>
      <c r="B10438" s="91" t="s">
        <v>47274</v>
      </c>
      <c r="C10438" s="91" t="s">
        <v>47275</v>
      </c>
      <c r="D10438" s="91" t="s">
        <v>47276</v>
      </c>
      <c r="E10438" s="62" t="s">
        <v>15956</v>
      </c>
      <c r="F10438" s="62" t="s">
        <v>15760</v>
      </c>
    </row>
    <row r="10439" spans="1:6" x14ac:dyDescent="0.15">
      <c r="A10439" s="87" t="s">
        <v>12250</v>
      </c>
      <c r="B10439" s="91" t="s">
        <v>47277</v>
      </c>
      <c r="C10439" s="91" t="s">
        <v>47278</v>
      </c>
      <c r="D10439" s="91" t="s">
        <v>47279</v>
      </c>
      <c r="E10439" s="62" t="s">
        <v>15956</v>
      </c>
      <c r="F10439" s="62" t="s">
        <v>15760</v>
      </c>
    </row>
    <row r="10440" spans="1:6" x14ac:dyDescent="0.15">
      <c r="A10440" s="87" t="s">
        <v>8995</v>
      </c>
      <c r="B10440" s="91" t="s">
        <v>47280</v>
      </c>
      <c r="C10440" s="91" t="s">
        <v>47281</v>
      </c>
      <c r="D10440" s="91" t="s">
        <v>47282</v>
      </c>
      <c r="E10440" s="62" t="s">
        <v>15956</v>
      </c>
      <c r="F10440" s="62" t="s">
        <v>15760</v>
      </c>
    </row>
    <row r="10441" spans="1:6" x14ac:dyDescent="0.15">
      <c r="A10441" s="87" t="s">
        <v>9513</v>
      </c>
      <c r="B10441" s="91" t="s">
        <v>47283</v>
      </c>
      <c r="C10441" s="91" t="s">
        <v>47284</v>
      </c>
      <c r="D10441" s="91" t="s">
        <v>47285</v>
      </c>
      <c r="E10441" s="62" t="s">
        <v>15956</v>
      </c>
      <c r="F10441" s="62" t="s">
        <v>15760</v>
      </c>
    </row>
    <row r="10442" spans="1:6" x14ac:dyDescent="0.15">
      <c r="A10442" s="87" t="s">
        <v>12319</v>
      </c>
      <c r="B10442" s="91" t="s">
        <v>47286</v>
      </c>
      <c r="C10442" s="91" t="s">
        <v>47287</v>
      </c>
      <c r="D10442" s="91" t="s">
        <v>47288</v>
      </c>
      <c r="E10442" s="62" t="s">
        <v>15956</v>
      </c>
      <c r="F10442" s="62" t="s">
        <v>15760</v>
      </c>
    </row>
    <row r="10443" spans="1:6" x14ac:dyDescent="0.15">
      <c r="A10443" s="87" t="s">
        <v>11820</v>
      </c>
      <c r="B10443" s="91" t="s">
        <v>47289</v>
      </c>
      <c r="C10443" s="91" t="s">
        <v>47290</v>
      </c>
      <c r="D10443" s="91" t="s">
        <v>47291</v>
      </c>
      <c r="E10443" s="62" t="s">
        <v>15956</v>
      </c>
      <c r="F10443" s="62" t="s">
        <v>15760</v>
      </c>
    </row>
    <row r="10444" spans="1:6" x14ac:dyDescent="0.15">
      <c r="A10444" s="87" t="s">
        <v>11772</v>
      </c>
      <c r="B10444" s="91" t="s">
        <v>47292</v>
      </c>
      <c r="C10444" s="91" t="s">
        <v>47293</v>
      </c>
      <c r="D10444" s="91" t="s">
        <v>47294</v>
      </c>
      <c r="E10444" s="62" t="s">
        <v>15956</v>
      </c>
      <c r="F10444" s="62" t="s">
        <v>15760</v>
      </c>
    </row>
    <row r="10445" spans="1:6" x14ac:dyDescent="0.15">
      <c r="A10445" s="87" t="s">
        <v>9423</v>
      </c>
      <c r="B10445" s="91" t="s">
        <v>47295</v>
      </c>
      <c r="C10445" s="91" t="s">
        <v>47296</v>
      </c>
      <c r="D10445" s="91" t="s">
        <v>47297</v>
      </c>
      <c r="E10445" s="62" t="s">
        <v>15956</v>
      </c>
      <c r="F10445" s="62" t="s">
        <v>15760</v>
      </c>
    </row>
    <row r="10446" spans="1:6" x14ac:dyDescent="0.15">
      <c r="A10446" s="87" t="s">
        <v>8525</v>
      </c>
      <c r="B10446" s="91" t="s">
        <v>47298</v>
      </c>
      <c r="C10446" s="91" t="s">
        <v>47299</v>
      </c>
      <c r="D10446" s="91" t="s">
        <v>47300</v>
      </c>
      <c r="E10446" s="62" t="s">
        <v>15956</v>
      </c>
      <c r="F10446" s="62" t="s">
        <v>15760</v>
      </c>
    </row>
    <row r="10447" spans="1:6" x14ac:dyDescent="0.15">
      <c r="A10447" s="87" t="s">
        <v>11913</v>
      </c>
      <c r="B10447" s="91" t="s">
        <v>47301</v>
      </c>
      <c r="C10447" s="91" t="s">
        <v>47302</v>
      </c>
      <c r="D10447" s="91" t="s">
        <v>47303</v>
      </c>
      <c r="E10447" s="62" t="s">
        <v>15956</v>
      </c>
      <c r="F10447" s="62" t="s">
        <v>15760</v>
      </c>
    </row>
    <row r="10448" spans="1:6" x14ac:dyDescent="0.15">
      <c r="A10448" s="87" t="s">
        <v>9271</v>
      </c>
      <c r="B10448" s="91" t="s">
        <v>47304</v>
      </c>
      <c r="C10448" s="91" t="s">
        <v>47305</v>
      </c>
      <c r="D10448" s="91" t="s">
        <v>47306</v>
      </c>
      <c r="E10448" s="62" t="s">
        <v>15956</v>
      </c>
      <c r="F10448" s="62" t="s">
        <v>15760</v>
      </c>
    </row>
    <row r="10449" spans="1:6" x14ac:dyDescent="0.15">
      <c r="A10449" s="87" t="s">
        <v>9660</v>
      </c>
      <c r="B10449" s="91" t="s">
        <v>47307</v>
      </c>
      <c r="C10449" s="91" t="s">
        <v>47308</v>
      </c>
      <c r="D10449" s="91" t="s">
        <v>47309</v>
      </c>
      <c r="E10449" s="62" t="s">
        <v>15956</v>
      </c>
      <c r="F10449" s="62" t="s">
        <v>15760</v>
      </c>
    </row>
    <row r="10450" spans="1:6" x14ac:dyDescent="0.15">
      <c r="A10450" s="87" t="s">
        <v>8285</v>
      </c>
      <c r="B10450" s="91" t="s">
        <v>47310</v>
      </c>
      <c r="C10450" s="91" t="s">
        <v>47311</v>
      </c>
      <c r="D10450" s="91" t="s">
        <v>47312</v>
      </c>
      <c r="E10450" s="62" t="s">
        <v>15956</v>
      </c>
      <c r="F10450" s="62" t="s">
        <v>15760</v>
      </c>
    </row>
    <row r="10451" spans="1:6" x14ac:dyDescent="0.15">
      <c r="A10451" s="87" t="s">
        <v>9253</v>
      </c>
      <c r="B10451" s="91" t="s">
        <v>47313</v>
      </c>
      <c r="C10451" s="91" t="s">
        <v>47314</v>
      </c>
      <c r="D10451" s="91" t="s">
        <v>47315</v>
      </c>
      <c r="E10451" s="62" t="s">
        <v>15956</v>
      </c>
      <c r="F10451" s="62" t="s">
        <v>15760</v>
      </c>
    </row>
    <row r="10452" spans="1:6" x14ac:dyDescent="0.15">
      <c r="A10452" s="87" t="s">
        <v>10984</v>
      </c>
      <c r="B10452" s="91" t="s">
        <v>47316</v>
      </c>
      <c r="C10452" s="91" t="s">
        <v>47317</v>
      </c>
      <c r="D10452" s="91" t="s">
        <v>47318</v>
      </c>
      <c r="E10452" s="62" t="s">
        <v>15956</v>
      </c>
      <c r="F10452" s="62" t="s">
        <v>15760</v>
      </c>
    </row>
    <row r="10453" spans="1:6" x14ac:dyDescent="0.15">
      <c r="A10453" s="87" t="s">
        <v>8387</v>
      </c>
      <c r="B10453" s="91" t="s">
        <v>47319</v>
      </c>
      <c r="C10453" s="91" t="s">
        <v>47320</v>
      </c>
      <c r="D10453" s="91" t="s">
        <v>47321</v>
      </c>
      <c r="E10453" s="62" t="s">
        <v>15956</v>
      </c>
      <c r="F10453" s="62" t="s">
        <v>15760</v>
      </c>
    </row>
    <row r="10454" spans="1:6" x14ac:dyDescent="0.15">
      <c r="A10454" s="87" t="s">
        <v>8390</v>
      </c>
      <c r="B10454" s="91" t="s">
        <v>47322</v>
      </c>
      <c r="C10454" s="91" t="s">
        <v>47323</v>
      </c>
      <c r="D10454" s="91" t="s">
        <v>47324</v>
      </c>
      <c r="E10454" s="62" t="s">
        <v>15956</v>
      </c>
      <c r="F10454" s="62" t="s">
        <v>15760</v>
      </c>
    </row>
    <row r="10455" spans="1:6" x14ac:dyDescent="0.15">
      <c r="A10455" s="87" t="s">
        <v>8848</v>
      </c>
      <c r="B10455" s="91" t="s">
        <v>47325</v>
      </c>
      <c r="C10455" s="91" t="s">
        <v>47326</v>
      </c>
      <c r="D10455" s="91" t="s">
        <v>47327</v>
      </c>
      <c r="E10455" s="62" t="s">
        <v>15956</v>
      </c>
      <c r="F10455" s="62" t="s">
        <v>15760</v>
      </c>
    </row>
    <row r="10456" spans="1:6" x14ac:dyDescent="0.15">
      <c r="A10456" s="87" t="s">
        <v>9834</v>
      </c>
      <c r="B10456" s="91" t="s">
        <v>47328</v>
      </c>
      <c r="C10456" s="91" t="s">
        <v>47329</v>
      </c>
      <c r="D10456" s="91" t="s">
        <v>47330</v>
      </c>
      <c r="E10456" s="62" t="s">
        <v>15956</v>
      </c>
      <c r="F10456" s="62" t="s">
        <v>15760</v>
      </c>
    </row>
    <row r="10457" spans="1:6" x14ac:dyDescent="0.15">
      <c r="A10457" s="87" t="s">
        <v>8399</v>
      </c>
      <c r="B10457" s="91" t="s">
        <v>47331</v>
      </c>
      <c r="C10457" s="91" t="s">
        <v>47332</v>
      </c>
      <c r="D10457" s="91" t="s">
        <v>47333</v>
      </c>
      <c r="E10457" s="62" t="s">
        <v>15956</v>
      </c>
      <c r="F10457" s="62" t="s">
        <v>15760</v>
      </c>
    </row>
    <row r="10458" spans="1:6" x14ac:dyDescent="0.15">
      <c r="A10458" s="87" t="s">
        <v>11515</v>
      </c>
      <c r="B10458" s="91" t="s">
        <v>47334</v>
      </c>
      <c r="C10458" s="91" t="s">
        <v>47335</v>
      </c>
      <c r="D10458" s="91" t="s">
        <v>47336</v>
      </c>
      <c r="E10458" s="62" t="s">
        <v>15956</v>
      </c>
      <c r="F10458" s="62" t="s">
        <v>15760</v>
      </c>
    </row>
    <row r="10459" spans="1:6" x14ac:dyDescent="0.15">
      <c r="A10459" s="87" t="s">
        <v>9061</v>
      </c>
      <c r="B10459" s="91" t="s">
        <v>47337</v>
      </c>
      <c r="C10459" s="91" t="s">
        <v>47338</v>
      </c>
      <c r="D10459" s="91" t="s">
        <v>47339</v>
      </c>
      <c r="E10459" s="62" t="s">
        <v>15956</v>
      </c>
      <c r="F10459" s="62" t="s">
        <v>15760</v>
      </c>
    </row>
    <row r="10460" spans="1:6" x14ac:dyDescent="0.15">
      <c r="A10460" s="87" t="s">
        <v>10729</v>
      </c>
      <c r="B10460" s="91" t="s">
        <v>47340</v>
      </c>
      <c r="C10460" s="91" t="s">
        <v>47341</v>
      </c>
      <c r="D10460" s="91" t="s">
        <v>47342</v>
      </c>
      <c r="E10460" s="62" t="s">
        <v>15956</v>
      </c>
      <c r="F10460" s="62" t="s">
        <v>15760</v>
      </c>
    </row>
    <row r="10461" spans="1:6" x14ac:dyDescent="0.15">
      <c r="A10461" s="87" t="s">
        <v>10975</v>
      </c>
      <c r="B10461" s="91" t="s">
        <v>47343</v>
      </c>
      <c r="C10461" s="91" t="s">
        <v>47344</v>
      </c>
      <c r="D10461" s="91" t="s">
        <v>47345</v>
      </c>
      <c r="E10461" s="62" t="s">
        <v>15956</v>
      </c>
      <c r="F10461" s="62" t="s">
        <v>15760</v>
      </c>
    </row>
    <row r="10462" spans="1:6" x14ac:dyDescent="0.15">
      <c r="A10462" s="87" t="s">
        <v>8363</v>
      </c>
      <c r="B10462" s="91" t="s">
        <v>47346</v>
      </c>
      <c r="C10462" s="91" t="s">
        <v>47347</v>
      </c>
      <c r="D10462" s="91" t="s">
        <v>47348</v>
      </c>
      <c r="E10462" s="62" t="s">
        <v>15956</v>
      </c>
      <c r="F10462" s="62" t="s">
        <v>15760</v>
      </c>
    </row>
    <row r="10463" spans="1:6" x14ac:dyDescent="0.15">
      <c r="A10463" s="87" t="s">
        <v>9924</v>
      </c>
      <c r="B10463" s="91" t="s">
        <v>47349</v>
      </c>
      <c r="C10463" s="91" t="s">
        <v>47350</v>
      </c>
      <c r="D10463" s="91" t="s">
        <v>47351</v>
      </c>
      <c r="E10463" s="62" t="s">
        <v>15956</v>
      </c>
      <c r="F10463" s="62" t="s">
        <v>15760</v>
      </c>
    </row>
    <row r="10464" spans="1:6" x14ac:dyDescent="0.15">
      <c r="A10464" s="87" t="s">
        <v>9927</v>
      </c>
      <c r="B10464" s="91" t="s">
        <v>47352</v>
      </c>
      <c r="C10464" s="91" t="s">
        <v>47353</v>
      </c>
      <c r="D10464" s="91" t="s">
        <v>47354</v>
      </c>
      <c r="E10464" s="62" t="s">
        <v>15956</v>
      </c>
      <c r="F10464" s="62" t="s">
        <v>15760</v>
      </c>
    </row>
    <row r="10465" spans="1:6" x14ac:dyDescent="0.15">
      <c r="A10465" s="87" t="s">
        <v>12523</v>
      </c>
      <c r="B10465" s="91" t="s">
        <v>47355</v>
      </c>
      <c r="C10465" s="91" t="s">
        <v>47356</v>
      </c>
      <c r="D10465" s="91" t="s">
        <v>47357</v>
      </c>
      <c r="E10465" s="62" t="s">
        <v>15956</v>
      </c>
      <c r="F10465" s="62" t="s">
        <v>15760</v>
      </c>
    </row>
    <row r="10466" spans="1:6" x14ac:dyDescent="0.15">
      <c r="A10466" s="87" t="s">
        <v>9184</v>
      </c>
      <c r="B10466" s="91" t="s">
        <v>47358</v>
      </c>
      <c r="C10466" s="91" t="s">
        <v>47359</v>
      </c>
      <c r="D10466" s="91" t="s">
        <v>47360</v>
      </c>
      <c r="E10466" s="62" t="s">
        <v>15956</v>
      </c>
      <c r="F10466" s="62" t="s">
        <v>15760</v>
      </c>
    </row>
    <row r="10467" spans="1:6" x14ac:dyDescent="0.15">
      <c r="A10467" s="87" t="s">
        <v>12358</v>
      </c>
      <c r="B10467" s="91" t="s">
        <v>47361</v>
      </c>
      <c r="C10467" s="91" t="s">
        <v>47362</v>
      </c>
      <c r="D10467" s="91" t="s">
        <v>47363</v>
      </c>
      <c r="E10467" s="62" t="s">
        <v>15956</v>
      </c>
      <c r="F10467" s="62" t="s">
        <v>15760</v>
      </c>
    </row>
    <row r="10468" spans="1:6" x14ac:dyDescent="0.15">
      <c r="A10468" s="87" t="s">
        <v>8438</v>
      </c>
      <c r="B10468" s="91" t="s">
        <v>47364</v>
      </c>
      <c r="C10468" s="91" t="s">
        <v>47365</v>
      </c>
      <c r="D10468" s="91" t="s">
        <v>47366</v>
      </c>
      <c r="E10468" s="62" t="s">
        <v>15956</v>
      </c>
      <c r="F10468" s="62" t="s">
        <v>15760</v>
      </c>
    </row>
    <row r="10469" spans="1:6" x14ac:dyDescent="0.15">
      <c r="A10469" s="87" t="s">
        <v>10437</v>
      </c>
      <c r="B10469" s="91" t="s">
        <v>47367</v>
      </c>
      <c r="C10469" s="91" t="s">
        <v>47368</v>
      </c>
      <c r="D10469" s="91" t="s">
        <v>47369</v>
      </c>
      <c r="E10469" s="62" t="s">
        <v>15956</v>
      </c>
      <c r="F10469" s="62" t="s">
        <v>15760</v>
      </c>
    </row>
    <row r="10470" spans="1:6" x14ac:dyDescent="0.15">
      <c r="A10470" s="87" t="s">
        <v>9501</v>
      </c>
      <c r="B10470" s="91" t="s">
        <v>47370</v>
      </c>
      <c r="C10470" s="91" t="s">
        <v>47371</v>
      </c>
      <c r="D10470" s="91" t="s">
        <v>47372</v>
      </c>
      <c r="E10470" s="62" t="s">
        <v>15956</v>
      </c>
      <c r="F10470" s="62" t="s">
        <v>15760</v>
      </c>
    </row>
    <row r="10471" spans="1:6" x14ac:dyDescent="0.15">
      <c r="A10471" s="87" t="s">
        <v>10987</v>
      </c>
      <c r="B10471" s="91" t="s">
        <v>47373</v>
      </c>
      <c r="C10471" s="91" t="s">
        <v>47374</v>
      </c>
      <c r="D10471" s="91" t="s">
        <v>47375</v>
      </c>
      <c r="E10471" s="62" t="s">
        <v>15956</v>
      </c>
      <c r="F10471" s="62" t="s">
        <v>15760</v>
      </c>
    </row>
    <row r="10472" spans="1:6" x14ac:dyDescent="0.15">
      <c r="A10472" s="87" t="s">
        <v>8642</v>
      </c>
      <c r="B10472" s="91" t="s">
        <v>47376</v>
      </c>
      <c r="C10472" s="91" t="s">
        <v>47377</v>
      </c>
      <c r="D10472" s="91" t="s">
        <v>47378</v>
      </c>
      <c r="E10472" s="62" t="s">
        <v>15956</v>
      </c>
      <c r="F10472" s="62" t="s">
        <v>15760</v>
      </c>
    </row>
    <row r="10473" spans="1:6" x14ac:dyDescent="0.15">
      <c r="A10473" s="87" t="s">
        <v>11631</v>
      </c>
      <c r="B10473" s="91" t="s">
        <v>47379</v>
      </c>
      <c r="C10473" s="91" t="s">
        <v>47380</v>
      </c>
      <c r="D10473" s="91" t="s">
        <v>47381</v>
      </c>
      <c r="E10473" s="62" t="s">
        <v>15956</v>
      </c>
      <c r="F10473" s="62" t="s">
        <v>15760</v>
      </c>
    </row>
    <row r="10474" spans="1:6" x14ac:dyDescent="0.15">
      <c r="A10474" s="87" t="s">
        <v>11598</v>
      </c>
      <c r="B10474" s="91" t="s">
        <v>47382</v>
      </c>
      <c r="C10474" s="91" t="s">
        <v>47383</v>
      </c>
      <c r="D10474" s="91" t="s">
        <v>47384</v>
      </c>
      <c r="E10474" s="62" t="s">
        <v>15956</v>
      </c>
      <c r="F10474" s="62" t="s">
        <v>15760</v>
      </c>
    </row>
    <row r="10475" spans="1:6" x14ac:dyDescent="0.15">
      <c r="A10475" s="87" t="s">
        <v>11709</v>
      </c>
      <c r="B10475" s="91" t="s">
        <v>47385</v>
      </c>
      <c r="C10475" s="91" t="s">
        <v>47386</v>
      </c>
      <c r="D10475" s="91" t="s">
        <v>47387</v>
      </c>
      <c r="E10475" s="62" t="s">
        <v>15956</v>
      </c>
      <c r="F10475" s="62" t="s">
        <v>15760</v>
      </c>
    </row>
    <row r="10476" spans="1:6" x14ac:dyDescent="0.15">
      <c r="A10476" s="87" t="s">
        <v>11141</v>
      </c>
      <c r="B10476" s="91" t="s">
        <v>47388</v>
      </c>
      <c r="C10476" s="91" t="s">
        <v>47389</v>
      </c>
      <c r="D10476" s="91" t="s">
        <v>47390</v>
      </c>
      <c r="E10476" s="62" t="s">
        <v>15956</v>
      </c>
      <c r="F10476" s="62" t="s">
        <v>15760</v>
      </c>
    </row>
    <row r="10477" spans="1:6" x14ac:dyDescent="0.15">
      <c r="A10477" s="87" t="s">
        <v>12113</v>
      </c>
      <c r="B10477" s="91" t="s">
        <v>47391</v>
      </c>
      <c r="C10477" s="91" t="s">
        <v>47392</v>
      </c>
      <c r="D10477" s="91" t="s">
        <v>47393</v>
      </c>
      <c r="E10477" s="62" t="s">
        <v>15956</v>
      </c>
      <c r="F10477" s="62" t="s">
        <v>15760</v>
      </c>
    </row>
    <row r="10478" spans="1:6" x14ac:dyDescent="0.15">
      <c r="A10478" s="87" t="s">
        <v>8249</v>
      </c>
      <c r="B10478" s="91" t="s">
        <v>47394</v>
      </c>
      <c r="C10478" s="91" t="s">
        <v>47395</v>
      </c>
      <c r="D10478" s="91" t="s">
        <v>47396</v>
      </c>
      <c r="E10478" s="62" t="s">
        <v>15956</v>
      </c>
      <c r="F10478" s="62" t="s">
        <v>15760</v>
      </c>
    </row>
    <row r="10479" spans="1:6" x14ac:dyDescent="0.15">
      <c r="A10479" s="87" t="s">
        <v>9022</v>
      </c>
      <c r="B10479" s="91" t="s">
        <v>47397</v>
      </c>
      <c r="C10479" s="91" t="s">
        <v>47398</v>
      </c>
      <c r="D10479" s="91" t="s">
        <v>47399</v>
      </c>
      <c r="E10479" s="62" t="s">
        <v>15956</v>
      </c>
      <c r="F10479" s="62" t="s">
        <v>15760</v>
      </c>
    </row>
    <row r="10480" spans="1:6" x14ac:dyDescent="0.15">
      <c r="A10480" s="87" t="s">
        <v>12074</v>
      </c>
      <c r="B10480" s="91" t="s">
        <v>47400</v>
      </c>
      <c r="C10480" s="91" t="s">
        <v>47401</v>
      </c>
      <c r="D10480" s="91" t="s">
        <v>47402</v>
      </c>
      <c r="E10480" s="62" t="s">
        <v>15956</v>
      </c>
      <c r="F10480" s="62" t="s">
        <v>15760</v>
      </c>
    </row>
    <row r="10481" spans="1:6" x14ac:dyDescent="0.15">
      <c r="A10481" s="87" t="s">
        <v>10289</v>
      </c>
      <c r="B10481" s="91" t="s">
        <v>47403</v>
      </c>
      <c r="C10481" s="91" t="s">
        <v>47404</v>
      </c>
      <c r="D10481" s="91" t="s">
        <v>47405</v>
      </c>
      <c r="E10481" s="62" t="s">
        <v>15956</v>
      </c>
      <c r="F10481" s="62" t="s">
        <v>15760</v>
      </c>
    </row>
    <row r="10482" spans="1:6" x14ac:dyDescent="0.15">
      <c r="A10482" s="87" t="s">
        <v>9322</v>
      </c>
      <c r="B10482" s="91" t="s">
        <v>47406</v>
      </c>
      <c r="C10482" s="91" t="s">
        <v>47407</v>
      </c>
      <c r="D10482" s="91" t="s">
        <v>47408</v>
      </c>
      <c r="E10482" s="62" t="s">
        <v>15956</v>
      </c>
      <c r="F10482" s="62" t="s">
        <v>15760</v>
      </c>
    </row>
    <row r="10483" spans="1:6" x14ac:dyDescent="0.15">
      <c r="A10483" s="87" t="s">
        <v>9891</v>
      </c>
      <c r="B10483" s="91" t="s">
        <v>47409</v>
      </c>
      <c r="C10483" s="91" t="s">
        <v>47410</v>
      </c>
      <c r="D10483" s="91" t="s">
        <v>47411</v>
      </c>
      <c r="E10483" s="62" t="s">
        <v>15956</v>
      </c>
      <c r="F10483" s="62" t="s">
        <v>15760</v>
      </c>
    </row>
    <row r="10484" spans="1:6" x14ac:dyDescent="0.15">
      <c r="A10484" s="87" t="s">
        <v>10876</v>
      </c>
      <c r="B10484" s="91" t="s">
        <v>47412</v>
      </c>
      <c r="C10484" s="91" t="s">
        <v>47413</v>
      </c>
      <c r="D10484" s="91" t="s">
        <v>47414</v>
      </c>
      <c r="E10484" s="62" t="s">
        <v>15956</v>
      </c>
      <c r="F10484" s="62" t="s">
        <v>15760</v>
      </c>
    </row>
    <row r="10485" spans="1:6" x14ac:dyDescent="0.15">
      <c r="A10485" s="87" t="s">
        <v>11279</v>
      </c>
      <c r="B10485" s="91" t="s">
        <v>47415</v>
      </c>
      <c r="C10485" s="91" t="s">
        <v>47416</v>
      </c>
      <c r="D10485" s="91" t="s">
        <v>47417</v>
      </c>
      <c r="E10485" s="62" t="s">
        <v>15956</v>
      </c>
      <c r="F10485" s="62" t="s">
        <v>15760</v>
      </c>
    </row>
    <row r="10486" spans="1:6" x14ac:dyDescent="0.15">
      <c r="A10486" s="87" t="s">
        <v>8674</v>
      </c>
      <c r="B10486" s="91" t="s">
        <v>47418</v>
      </c>
      <c r="C10486" s="91" t="s">
        <v>47419</v>
      </c>
      <c r="D10486" s="91" t="s">
        <v>47420</v>
      </c>
      <c r="E10486" s="62" t="s">
        <v>15956</v>
      </c>
      <c r="F10486" s="62" t="s">
        <v>15760</v>
      </c>
    </row>
    <row r="10487" spans="1:6" x14ac:dyDescent="0.15">
      <c r="A10487" s="87" t="s">
        <v>12152</v>
      </c>
      <c r="B10487" s="91" t="s">
        <v>47421</v>
      </c>
      <c r="C10487" s="91" t="s">
        <v>47422</v>
      </c>
      <c r="D10487" s="91" t="s">
        <v>47423</v>
      </c>
      <c r="E10487" s="62" t="s">
        <v>15956</v>
      </c>
      <c r="F10487" s="62" t="s">
        <v>15760</v>
      </c>
    </row>
    <row r="10488" spans="1:6" x14ac:dyDescent="0.15">
      <c r="A10488" s="87" t="s">
        <v>9600</v>
      </c>
      <c r="B10488" s="91" t="s">
        <v>47424</v>
      </c>
      <c r="C10488" s="91" t="s">
        <v>47425</v>
      </c>
      <c r="D10488" s="91" t="s">
        <v>47426</v>
      </c>
      <c r="E10488" s="62" t="s">
        <v>15956</v>
      </c>
      <c r="F10488" s="62" t="s">
        <v>15760</v>
      </c>
    </row>
    <row r="10489" spans="1:6" x14ac:dyDescent="0.15">
      <c r="A10489" s="87" t="s">
        <v>11712</v>
      </c>
      <c r="B10489" s="91" t="s">
        <v>47427</v>
      </c>
      <c r="C10489" s="91" t="s">
        <v>47428</v>
      </c>
      <c r="D10489" s="91" t="s">
        <v>47429</v>
      </c>
      <c r="E10489" s="62" t="s">
        <v>15956</v>
      </c>
      <c r="F10489" s="62" t="s">
        <v>15760</v>
      </c>
    </row>
    <row r="10490" spans="1:6" x14ac:dyDescent="0.15">
      <c r="A10490" s="87" t="s">
        <v>11841</v>
      </c>
      <c r="B10490" s="91" t="s">
        <v>47430</v>
      </c>
      <c r="C10490" s="91" t="s">
        <v>47431</v>
      </c>
      <c r="D10490" s="91" t="s">
        <v>47432</v>
      </c>
      <c r="E10490" s="62" t="s">
        <v>15956</v>
      </c>
      <c r="F10490" s="62" t="s">
        <v>15760</v>
      </c>
    </row>
    <row r="10491" spans="1:6" x14ac:dyDescent="0.15">
      <c r="A10491" s="87" t="s">
        <v>10765</v>
      </c>
      <c r="B10491" s="91" t="s">
        <v>47433</v>
      </c>
      <c r="C10491" s="91" t="s">
        <v>47434</v>
      </c>
      <c r="D10491" s="91" t="s">
        <v>47435</v>
      </c>
      <c r="E10491" s="62" t="s">
        <v>15956</v>
      </c>
      <c r="F10491" s="62" t="s">
        <v>15760</v>
      </c>
    </row>
    <row r="10492" spans="1:6" x14ac:dyDescent="0.15">
      <c r="A10492" s="87" t="s">
        <v>10100</v>
      </c>
      <c r="B10492" s="91" t="s">
        <v>47436</v>
      </c>
      <c r="C10492" s="91" t="s">
        <v>47437</v>
      </c>
      <c r="D10492" s="91" t="s">
        <v>47438</v>
      </c>
      <c r="E10492" s="62" t="s">
        <v>15956</v>
      </c>
      <c r="F10492" s="62" t="s">
        <v>15760</v>
      </c>
    </row>
    <row r="10493" spans="1:6" x14ac:dyDescent="0.15">
      <c r="A10493" s="87" t="s">
        <v>9840</v>
      </c>
      <c r="B10493" s="91" t="s">
        <v>47439</v>
      </c>
      <c r="C10493" s="91" t="s">
        <v>47440</v>
      </c>
      <c r="D10493" s="91" t="s">
        <v>47441</v>
      </c>
      <c r="E10493" s="62" t="s">
        <v>15956</v>
      </c>
      <c r="F10493" s="62" t="s">
        <v>15760</v>
      </c>
    </row>
    <row r="10494" spans="1:6" x14ac:dyDescent="0.15">
      <c r="A10494" s="87" t="s">
        <v>12334</v>
      </c>
      <c r="B10494" s="91" t="s">
        <v>47442</v>
      </c>
      <c r="C10494" s="91" t="s">
        <v>47443</v>
      </c>
      <c r="D10494" s="91" t="s">
        <v>47444</v>
      </c>
      <c r="E10494" s="62" t="s">
        <v>15956</v>
      </c>
      <c r="F10494" s="62" t="s">
        <v>15760</v>
      </c>
    </row>
    <row r="10495" spans="1:6" x14ac:dyDescent="0.15">
      <c r="A10495" s="87" t="s">
        <v>9417</v>
      </c>
      <c r="B10495" s="91" t="s">
        <v>47445</v>
      </c>
      <c r="C10495" s="91" t="s">
        <v>47446</v>
      </c>
      <c r="D10495" s="91" t="s">
        <v>47447</v>
      </c>
      <c r="E10495" s="62" t="s">
        <v>15956</v>
      </c>
      <c r="F10495" s="62" t="s">
        <v>15760</v>
      </c>
    </row>
    <row r="10496" spans="1:6" x14ac:dyDescent="0.15">
      <c r="A10496" s="87" t="s">
        <v>11065</v>
      </c>
      <c r="B10496" s="91" t="s">
        <v>47448</v>
      </c>
      <c r="C10496" s="91" t="s">
        <v>47449</v>
      </c>
      <c r="D10496" s="91" t="s">
        <v>47450</v>
      </c>
      <c r="E10496" s="62" t="s">
        <v>15956</v>
      </c>
      <c r="F10496" s="62" t="s">
        <v>15760</v>
      </c>
    </row>
    <row r="10497" spans="1:6" x14ac:dyDescent="0.15">
      <c r="A10497" s="87" t="s">
        <v>11952</v>
      </c>
      <c r="B10497" s="91" t="s">
        <v>47451</v>
      </c>
      <c r="C10497" s="91" t="s">
        <v>47452</v>
      </c>
      <c r="D10497" s="91" t="s">
        <v>47453</v>
      </c>
      <c r="E10497" s="62" t="s">
        <v>15956</v>
      </c>
      <c r="F10497" s="62" t="s">
        <v>15760</v>
      </c>
    </row>
    <row r="10498" spans="1:6" x14ac:dyDescent="0.15">
      <c r="A10498" s="87" t="s">
        <v>11949</v>
      </c>
      <c r="B10498" s="91" t="s">
        <v>47454</v>
      </c>
      <c r="C10498" s="91" t="s">
        <v>47455</v>
      </c>
      <c r="D10498" s="91" t="s">
        <v>47456</v>
      </c>
      <c r="E10498" s="62" t="s">
        <v>15956</v>
      </c>
      <c r="F10498" s="62" t="s">
        <v>15760</v>
      </c>
    </row>
    <row r="10499" spans="1:6" x14ac:dyDescent="0.15">
      <c r="A10499" s="87" t="s">
        <v>8465</v>
      </c>
      <c r="B10499" s="91" t="s">
        <v>47457</v>
      </c>
      <c r="C10499" s="91" t="s">
        <v>47458</v>
      </c>
      <c r="D10499" s="91" t="s">
        <v>47459</v>
      </c>
      <c r="E10499" s="62" t="s">
        <v>15956</v>
      </c>
      <c r="F10499" s="62" t="s">
        <v>15760</v>
      </c>
    </row>
    <row r="10500" spans="1:6" x14ac:dyDescent="0.15">
      <c r="A10500" s="87" t="s">
        <v>8612</v>
      </c>
      <c r="B10500" s="91" t="s">
        <v>47460</v>
      </c>
      <c r="C10500" s="91" t="s">
        <v>47461</v>
      </c>
      <c r="D10500" s="91" t="s">
        <v>47462</v>
      </c>
      <c r="E10500" s="62" t="s">
        <v>15956</v>
      </c>
      <c r="F10500" s="62" t="s">
        <v>15760</v>
      </c>
    </row>
    <row r="10501" spans="1:6" x14ac:dyDescent="0.15">
      <c r="A10501" s="87" t="s">
        <v>8579</v>
      </c>
      <c r="B10501" s="91" t="s">
        <v>47463</v>
      </c>
      <c r="C10501" s="91" t="s">
        <v>47464</v>
      </c>
      <c r="D10501" s="91" t="s">
        <v>47465</v>
      </c>
      <c r="E10501" s="62" t="s">
        <v>15956</v>
      </c>
      <c r="F10501" s="62" t="s">
        <v>15760</v>
      </c>
    </row>
    <row r="10502" spans="1:6" x14ac:dyDescent="0.15">
      <c r="A10502" s="87" t="s">
        <v>8821</v>
      </c>
      <c r="B10502" s="91" t="s">
        <v>47466</v>
      </c>
      <c r="C10502" s="91" t="s">
        <v>47467</v>
      </c>
      <c r="D10502" s="91" t="s">
        <v>47468</v>
      </c>
      <c r="E10502" s="62" t="s">
        <v>15956</v>
      </c>
      <c r="F10502" s="62" t="s">
        <v>15760</v>
      </c>
    </row>
    <row r="10503" spans="1:6" x14ac:dyDescent="0.15">
      <c r="A10503" s="87" t="s">
        <v>11213</v>
      </c>
      <c r="B10503" s="91" t="s">
        <v>47469</v>
      </c>
      <c r="C10503" s="91" t="s">
        <v>47470</v>
      </c>
      <c r="D10503" s="91" t="s">
        <v>47471</v>
      </c>
      <c r="E10503" s="62" t="s">
        <v>15956</v>
      </c>
      <c r="F10503" s="62" t="s">
        <v>15760</v>
      </c>
    </row>
    <row r="10504" spans="1:6" x14ac:dyDescent="0.15">
      <c r="A10504" s="87" t="s">
        <v>11485</v>
      </c>
      <c r="B10504" s="91" t="s">
        <v>47472</v>
      </c>
      <c r="C10504" s="91" t="s">
        <v>47473</v>
      </c>
      <c r="D10504" s="91" t="s">
        <v>47474</v>
      </c>
      <c r="E10504" s="62" t="s">
        <v>15956</v>
      </c>
      <c r="F10504" s="62" t="s">
        <v>15760</v>
      </c>
    </row>
    <row r="10505" spans="1:6" x14ac:dyDescent="0.15">
      <c r="A10505" s="87" t="s">
        <v>10316</v>
      </c>
      <c r="B10505" s="91" t="s">
        <v>47475</v>
      </c>
      <c r="C10505" s="91" t="s">
        <v>47476</v>
      </c>
      <c r="D10505" s="91" t="s">
        <v>47477</v>
      </c>
      <c r="E10505" s="62" t="s">
        <v>15956</v>
      </c>
      <c r="F10505" s="62" t="s">
        <v>15760</v>
      </c>
    </row>
    <row r="10506" spans="1:6" x14ac:dyDescent="0.15">
      <c r="A10506" s="87" t="s">
        <v>8743</v>
      </c>
      <c r="B10506" s="91" t="s">
        <v>47478</v>
      </c>
      <c r="C10506" s="91" t="s">
        <v>47479</v>
      </c>
      <c r="D10506" s="91" t="s">
        <v>47480</v>
      </c>
      <c r="E10506" s="62" t="s">
        <v>15956</v>
      </c>
      <c r="F10506" s="62" t="s">
        <v>15760</v>
      </c>
    </row>
    <row r="10507" spans="1:6" x14ac:dyDescent="0.15">
      <c r="A10507" s="87" t="s">
        <v>8381</v>
      </c>
      <c r="B10507" s="91" t="s">
        <v>47481</v>
      </c>
      <c r="C10507" s="91" t="s">
        <v>47482</v>
      </c>
      <c r="D10507" s="91" t="s">
        <v>47483</v>
      </c>
      <c r="E10507" s="62" t="s">
        <v>15956</v>
      </c>
      <c r="F10507" s="62" t="s">
        <v>15760</v>
      </c>
    </row>
    <row r="10508" spans="1:6" x14ac:dyDescent="0.15">
      <c r="A10508" s="87" t="s">
        <v>8273</v>
      </c>
      <c r="B10508" s="91" t="s">
        <v>47484</v>
      </c>
      <c r="C10508" s="91" t="s">
        <v>47485</v>
      </c>
      <c r="D10508" s="91" t="s">
        <v>47486</v>
      </c>
      <c r="E10508" s="62" t="s">
        <v>15956</v>
      </c>
      <c r="F10508" s="62" t="s">
        <v>15760</v>
      </c>
    </row>
    <row r="10509" spans="1:6" x14ac:dyDescent="0.15">
      <c r="A10509" s="87" t="s">
        <v>9960</v>
      </c>
      <c r="B10509" s="91" t="s">
        <v>47487</v>
      </c>
      <c r="C10509" s="91" t="s">
        <v>47488</v>
      </c>
      <c r="D10509" s="91" t="s">
        <v>47489</v>
      </c>
      <c r="E10509" s="62" t="s">
        <v>15956</v>
      </c>
      <c r="F10509" s="62" t="s">
        <v>15760</v>
      </c>
    </row>
    <row r="10510" spans="1:6" x14ac:dyDescent="0.15">
      <c r="A10510" s="87" t="s">
        <v>10136</v>
      </c>
      <c r="B10510" s="91" t="s">
        <v>47490</v>
      </c>
      <c r="C10510" s="91" t="s">
        <v>47491</v>
      </c>
      <c r="D10510" s="91" t="s">
        <v>47492</v>
      </c>
      <c r="E10510" s="62" t="s">
        <v>15956</v>
      </c>
      <c r="F10510" s="62" t="s">
        <v>15760</v>
      </c>
    </row>
    <row r="10511" spans="1:6" x14ac:dyDescent="0.15">
      <c r="A10511" s="87" t="s">
        <v>9379</v>
      </c>
      <c r="B10511" s="91" t="s">
        <v>47493</v>
      </c>
      <c r="C10511" s="91" t="s">
        <v>47494</v>
      </c>
      <c r="D10511" s="91" t="s">
        <v>47495</v>
      </c>
      <c r="E10511" s="62" t="s">
        <v>15956</v>
      </c>
      <c r="F10511" s="62" t="s">
        <v>15760</v>
      </c>
    </row>
    <row r="10512" spans="1:6" x14ac:dyDescent="0.15">
      <c r="A10512" s="87" t="s">
        <v>8255</v>
      </c>
      <c r="B10512" s="91" t="s">
        <v>47496</v>
      </c>
      <c r="C10512" s="91" t="s">
        <v>47497</v>
      </c>
      <c r="D10512" s="91" t="s">
        <v>47498</v>
      </c>
      <c r="E10512" s="62" t="s">
        <v>15956</v>
      </c>
      <c r="F10512" s="62" t="s">
        <v>15760</v>
      </c>
    </row>
    <row r="10513" spans="1:6" x14ac:dyDescent="0.15">
      <c r="A10513" s="87" t="s">
        <v>8339</v>
      </c>
      <c r="B10513" s="91" t="s">
        <v>47499</v>
      </c>
      <c r="C10513" s="91" t="s">
        <v>47500</v>
      </c>
      <c r="D10513" s="91" t="s">
        <v>47501</v>
      </c>
      <c r="E10513" s="62" t="s">
        <v>15956</v>
      </c>
      <c r="F10513" s="62" t="s">
        <v>15760</v>
      </c>
    </row>
    <row r="10514" spans="1:6" x14ac:dyDescent="0.15">
      <c r="A10514" s="87" t="s">
        <v>11886</v>
      </c>
      <c r="B10514" s="91" t="s">
        <v>47502</v>
      </c>
      <c r="C10514" s="91" t="s">
        <v>47503</v>
      </c>
      <c r="D10514" s="91" t="s">
        <v>47504</v>
      </c>
      <c r="E10514" s="62" t="s">
        <v>15956</v>
      </c>
      <c r="F10514" s="62" t="s">
        <v>15760</v>
      </c>
    </row>
    <row r="10515" spans="1:6" x14ac:dyDescent="0.15">
      <c r="A10515" s="87" t="s">
        <v>9376</v>
      </c>
      <c r="B10515" s="91" t="s">
        <v>47505</v>
      </c>
      <c r="C10515" s="91" t="s">
        <v>47506</v>
      </c>
      <c r="D10515" s="91" t="s">
        <v>47507</v>
      </c>
      <c r="E10515" s="62" t="s">
        <v>15956</v>
      </c>
      <c r="F10515" s="62" t="s">
        <v>15760</v>
      </c>
    </row>
    <row r="10516" spans="1:6" x14ac:dyDescent="0.15">
      <c r="A10516" s="87" t="s">
        <v>8573</v>
      </c>
      <c r="B10516" s="91" t="s">
        <v>47508</v>
      </c>
      <c r="C10516" s="91" t="s">
        <v>47509</v>
      </c>
      <c r="D10516" s="91" t="s">
        <v>47510</v>
      </c>
      <c r="E10516" s="62" t="s">
        <v>15956</v>
      </c>
      <c r="F10516" s="62" t="s">
        <v>15760</v>
      </c>
    </row>
    <row r="10517" spans="1:6" x14ac:dyDescent="0.15">
      <c r="A10517" s="87" t="s">
        <v>10942</v>
      </c>
      <c r="B10517" s="91" t="s">
        <v>47511</v>
      </c>
      <c r="C10517" s="91" t="s">
        <v>47512</v>
      </c>
      <c r="D10517" s="91" t="s">
        <v>47513</v>
      </c>
      <c r="E10517" s="62" t="s">
        <v>15956</v>
      </c>
      <c r="F10517" s="62" t="s">
        <v>15760</v>
      </c>
    </row>
    <row r="10518" spans="1:6" x14ac:dyDescent="0.15">
      <c r="A10518" s="87" t="s">
        <v>8755</v>
      </c>
      <c r="B10518" s="91" t="s">
        <v>47514</v>
      </c>
      <c r="C10518" s="91" t="s">
        <v>47515</v>
      </c>
      <c r="D10518" s="91" t="s">
        <v>47516</v>
      </c>
      <c r="E10518" s="62" t="s">
        <v>15956</v>
      </c>
      <c r="F10518" s="62" t="s">
        <v>15760</v>
      </c>
    </row>
    <row r="10519" spans="1:6" x14ac:dyDescent="0.15">
      <c r="A10519" s="87" t="s">
        <v>8348</v>
      </c>
      <c r="B10519" s="91" t="s">
        <v>47517</v>
      </c>
      <c r="C10519" s="91" t="s">
        <v>47518</v>
      </c>
      <c r="D10519" s="91" t="s">
        <v>47519</v>
      </c>
      <c r="E10519" s="62" t="s">
        <v>15956</v>
      </c>
      <c r="F10519" s="62" t="s">
        <v>15760</v>
      </c>
    </row>
    <row r="10520" spans="1:6" x14ac:dyDescent="0.15">
      <c r="A10520" s="87" t="s">
        <v>10214</v>
      </c>
      <c r="B10520" s="91" t="s">
        <v>47520</v>
      </c>
      <c r="C10520" s="91" t="s">
        <v>47521</v>
      </c>
      <c r="D10520" s="91" t="s">
        <v>47522</v>
      </c>
      <c r="E10520" s="62" t="s">
        <v>15956</v>
      </c>
      <c r="F10520" s="62" t="s">
        <v>15760</v>
      </c>
    </row>
    <row r="10521" spans="1:6" x14ac:dyDescent="0.15">
      <c r="A10521" s="87" t="s">
        <v>11249</v>
      </c>
      <c r="B10521" s="91" t="s">
        <v>47523</v>
      </c>
      <c r="C10521" s="91" t="s">
        <v>47524</v>
      </c>
      <c r="D10521" s="91" t="s">
        <v>47525</v>
      </c>
      <c r="E10521" s="62" t="s">
        <v>15956</v>
      </c>
      <c r="F10521" s="62" t="s">
        <v>15760</v>
      </c>
    </row>
    <row r="10522" spans="1:6" x14ac:dyDescent="0.15">
      <c r="A10522" s="87" t="s">
        <v>10750</v>
      </c>
      <c r="B10522" s="91" t="s">
        <v>47526</v>
      </c>
      <c r="C10522" s="91" t="s">
        <v>47527</v>
      </c>
      <c r="D10522" s="91" t="s">
        <v>47528</v>
      </c>
      <c r="E10522" s="62" t="s">
        <v>15956</v>
      </c>
      <c r="F10522" s="62" t="s">
        <v>15760</v>
      </c>
    </row>
    <row r="10523" spans="1:6" x14ac:dyDescent="0.15">
      <c r="A10523" s="87" t="s">
        <v>10232</v>
      </c>
      <c r="B10523" s="91" t="s">
        <v>47529</v>
      </c>
      <c r="C10523" s="91" t="s">
        <v>47530</v>
      </c>
      <c r="D10523" s="91" t="s">
        <v>47531</v>
      </c>
      <c r="E10523" s="62" t="s">
        <v>15956</v>
      </c>
      <c r="F10523" s="62" t="s">
        <v>15760</v>
      </c>
    </row>
    <row r="10524" spans="1:6" x14ac:dyDescent="0.15">
      <c r="A10524" s="87" t="s">
        <v>10037</v>
      </c>
      <c r="B10524" s="91" t="s">
        <v>47532</v>
      </c>
      <c r="C10524" s="91" t="s">
        <v>47533</v>
      </c>
      <c r="D10524" s="91" t="s">
        <v>47534</v>
      </c>
      <c r="E10524" s="62" t="s">
        <v>15956</v>
      </c>
      <c r="F10524" s="62" t="s">
        <v>15760</v>
      </c>
    </row>
    <row r="10525" spans="1:6" x14ac:dyDescent="0.15">
      <c r="A10525" s="87" t="s">
        <v>10142</v>
      </c>
      <c r="B10525" s="91" t="s">
        <v>47535</v>
      </c>
      <c r="C10525" s="91" t="s">
        <v>47536</v>
      </c>
      <c r="D10525" s="91" t="s">
        <v>47537</v>
      </c>
      <c r="E10525" s="62" t="s">
        <v>15956</v>
      </c>
      <c r="F10525" s="62" t="s">
        <v>15760</v>
      </c>
    </row>
    <row r="10526" spans="1:6" x14ac:dyDescent="0.15">
      <c r="A10526" s="87" t="s">
        <v>11467</v>
      </c>
      <c r="B10526" s="91" t="s">
        <v>47538</v>
      </c>
      <c r="C10526" s="91" t="s">
        <v>47539</v>
      </c>
      <c r="D10526" s="91" t="s">
        <v>47540</v>
      </c>
      <c r="E10526" s="62" t="s">
        <v>15956</v>
      </c>
      <c r="F10526" s="62" t="s">
        <v>15760</v>
      </c>
    </row>
    <row r="10527" spans="1:6" x14ac:dyDescent="0.15">
      <c r="A10527" s="87" t="s">
        <v>12143</v>
      </c>
      <c r="B10527" s="91" t="s">
        <v>47541</v>
      </c>
      <c r="C10527" s="91" t="s">
        <v>47542</v>
      </c>
      <c r="D10527" s="91" t="s">
        <v>47543</v>
      </c>
      <c r="E10527" s="62" t="s">
        <v>15956</v>
      </c>
      <c r="F10527" s="62" t="s">
        <v>15760</v>
      </c>
    </row>
    <row r="10528" spans="1:6" x14ac:dyDescent="0.15">
      <c r="A10528" s="87" t="s">
        <v>9334</v>
      </c>
      <c r="B10528" s="91" t="s">
        <v>47544</v>
      </c>
      <c r="C10528" s="91" t="s">
        <v>47545</v>
      </c>
      <c r="D10528" s="91" t="s">
        <v>47546</v>
      </c>
      <c r="E10528" s="62" t="s">
        <v>15956</v>
      </c>
      <c r="F10528" s="62" t="s">
        <v>15760</v>
      </c>
    </row>
    <row r="10529" spans="1:6" x14ac:dyDescent="0.15">
      <c r="A10529" s="87" t="s">
        <v>10070</v>
      </c>
      <c r="B10529" s="91" t="s">
        <v>47547</v>
      </c>
      <c r="C10529" s="91" t="s">
        <v>47548</v>
      </c>
      <c r="D10529" s="91" t="s">
        <v>47549</v>
      </c>
      <c r="E10529" s="62" t="s">
        <v>15956</v>
      </c>
      <c r="F10529" s="62" t="s">
        <v>15760</v>
      </c>
    </row>
    <row r="10530" spans="1:6" x14ac:dyDescent="0.15">
      <c r="A10530" s="87" t="s">
        <v>9750</v>
      </c>
      <c r="B10530" s="91" t="s">
        <v>47550</v>
      </c>
      <c r="C10530" s="91" t="s">
        <v>47551</v>
      </c>
      <c r="D10530" s="91" t="s">
        <v>47552</v>
      </c>
      <c r="E10530" s="62" t="s">
        <v>15956</v>
      </c>
      <c r="F10530" s="62" t="s">
        <v>15760</v>
      </c>
    </row>
    <row r="10531" spans="1:6" x14ac:dyDescent="0.15">
      <c r="A10531" s="87" t="s">
        <v>10422</v>
      </c>
      <c r="B10531" s="91" t="s">
        <v>47553</v>
      </c>
      <c r="C10531" s="91" t="s">
        <v>47554</v>
      </c>
      <c r="D10531" s="91" t="s">
        <v>47555</v>
      </c>
      <c r="E10531" s="62" t="s">
        <v>15956</v>
      </c>
      <c r="F10531" s="62" t="s">
        <v>15760</v>
      </c>
    </row>
    <row r="10532" spans="1:6" x14ac:dyDescent="0.15">
      <c r="A10532" s="87" t="s">
        <v>10431</v>
      </c>
      <c r="B10532" s="91" t="s">
        <v>47556</v>
      </c>
      <c r="C10532" s="91" t="s">
        <v>47557</v>
      </c>
      <c r="D10532" s="91" t="s">
        <v>47558</v>
      </c>
      <c r="E10532" s="62" t="s">
        <v>15956</v>
      </c>
      <c r="F10532" s="62" t="s">
        <v>15760</v>
      </c>
    </row>
    <row r="10533" spans="1:6" x14ac:dyDescent="0.15">
      <c r="A10533" s="87" t="s">
        <v>11500</v>
      </c>
      <c r="B10533" s="91" t="s">
        <v>47559</v>
      </c>
      <c r="C10533" s="91" t="s">
        <v>47560</v>
      </c>
      <c r="D10533" s="91" t="s">
        <v>47561</v>
      </c>
      <c r="E10533" s="62" t="s">
        <v>15956</v>
      </c>
      <c r="F10533" s="62" t="s">
        <v>15760</v>
      </c>
    </row>
    <row r="10534" spans="1:6" x14ac:dyDescent="0.15">
      <c r="A10534" s="87" t="s">
        <v>11946</v>
      </c>
      <c r="B10534" s="91" t="s">
        <v>47562</v>
      </c>
      <c r="C10534" s="91" t="s">
        <v>47563</v>
      </c>
      <c r="D10534" s="91" t="s">
        <v>47564</v>
      </c>
      <c r="E10534" s="62" t="s">
        <v>15956</v>
      </c>
      <c r="F10534" s="62" t="s">
        <v>15760</v>
      </c>
    </row>
    <row r="10535" spans="1:6" x14ac:dyDescent="0.15">
      <c r="A10535" s="87" t="s">
        <v>9963</v>
      </c>
      <c r="B10535" s="91" t="s">
        <v>47565</v>
      </c>
      <c r="C10535" s="91" t="s">
        <v>47566</v>
      </c>
      <c r="D10535" s="91" t="s">
        <v>47567</v>
      </c>
      <c r="E10535" s="62" t="s">
        <v>15956</v>
      </c>
      <c r="F10535" s="62" t="s">
        <v>15760</v>
      </c>
    </row>
    <row r="10536" spans="1:6" x14ac:dyDescent="0.15">
      <c r="A10536" s="87" t="s">
        <v>10747</v>
      </c>
      <c r="B10536" s="91" t="s">
        <v>47568</v>
      </c>
      <c r="C10536" s="91" t="s">
        <v>47569</v>
      </c>
      <c r="D10536" s="91" t="s">
        <v>47570</v>
      </c>
      <c r="E10536" s="62" t="s">
        <v>15956</v>
      </c>
      <c r="F10536" s="62" t="s">
        <v>15760</v>
      </c>
    </row>
    <row r="10537" spans="1:6" x14ac:dyDescent="0.15">
      <c r="A10537" s="87" t="s">
        <v>10452</v>
      </c>
      <c r="B10537" s="91" t="s">
        <v>47571</v>
      </c>
      <c r="C10537" s="91" t="s">
        <v>47572</v>
      </c>
      <c r="D10537" s="91" t="s">
        <v>47573</v>
      </c>
      <c r="E10537" s="62" t="s">
        <v>15956</v>
      </c>
      <c r="F10537" s="62" t="s">
        <v>15760</v>
      </c>
    </row>
    <row r="10538" spans="1:6" x14ac:dyDescent="0.15">
      <c r="A10538" s="87" t="s">
        <v>9663</v>
      </c>
      <c r="B10538" s="91" t="s">
        <v>47574</v>
      </c>
      <c r="C10538" s="91" t="s">
        <v>47575</v>
      </c>
      <c r="D10538" s="91" t="s">
        <v>47576</v>
      </c>
      <c r="E10538" s="62" t="s">
        <v>15956</v>
      </c>
      <c r="F10538" s="62" t="s">
        <v>15760</v>
      </c>
    </row>
    <row r="10539" spans="1:6" x14ac:dyDescent="0.15">
      <c r="A10539" s="87" t="s">
        <v>8803</v>
      </c>
      <c r="B10539" s="91" t="s">
        <v>47577</v>
      </c>
      <c r="C10539" s="91" t="s">
        <v>47578</v>
      </c>
      <c r="D10539" s="91" t="s">
        <v>47579</v>
      </c>
      <c r="E10539" s="62" t="s">
        <v>15956</v>
      </c>
      <c r="F10539" s="62" t="s">
        <v>15760</v>
      </c>
    </row>
    <row r="10540" spans="1:6" x14ac:dyDescent="0.15">
      <c r="A10540" s="87" t="s">
        <v>9415</v>
      </c>
      <c r="B10540" s="91" t="s">
        <v>47580</v>
      </c>
      <c r="C10540" s="91" t="s">
        <v>47581</v>
      </c>
      <c r="D10540" s="91" t="s">
        <v>47582</v>
      </c>
      <c r="E10540" s="62" t="s">
        <v>15956</v>
      </c>
      <c r="F10540" s="62" t="s">
        <v>15760</v>
      </c>
    </row>
    <row r="10541" spans="1:6" x14ac:dyDescent="0.15">
      <c r="A10541" s="87" t="s">
        <v>11180</v>
      </c>
      <c r="B10541" s="91" t="s">
        <v>47583</v>
      </c>
      <c r="C10541" s="91" t="s">
        <v>47584</v>
      </c>
      <c r="D10541" s="91" t="s">
        <v>47585</v>
      </c>
      <c r="E10541" s="62" t="s">
        <v>15956</v>
      </c>
      <c r="F10541" s="62" t="s">
        <v>15760</v>
      </c>
    </row>
    <row r="10542" spans="1:6" x14ac:dyDescent="0.15">
      <c r="A10542" s="87" t="s">
        <v>8309</v>
      </c>
      <c r="B10542" s="91" t="s">
        <v>47586</v>
      </c>
      <c r="C10542" s="91" t="s">
        <v>47587</v>
      </c>
      <c r="D10542" s="91" t="s">
        <v>47588</v>
      </c>
      <c r="E10542" s="62" t="s">
        <v>15956</v>
      </c>
      <c r="F10542" s="62" t="s">
        <v>15760</v>
      </c>
    </row>
    <row r="10543" spans="1:6" x14ac:dyDescent="0.15">
      <c r="A10543" s="87" t="s">
        <v>12193</v>
      </c>
      <c r="B10543" s="91" t="s">
        <v>47589</v>
      </c>
      <c r="C10543" s="91" t="s">
        <v>47590</v>
      </c>
      <c r="D10543" s="91" t="s">
        <v>47591</v>
      </c>
      <c r="E10543" s="62" t="s">
        <v>15956</v>
      </c>
      <c r="F10543" s="62" t="s">
        <v>15760</v>
      </c>
    </row>
    <row r="10544" spans="1:6" x14ac:dyDescent="0.15">
      <c r="A10544" s="87" t="s">
        <v>10969</v>
      </c>
      <c r="B10544" s="91" t="s">
        <v>47592</v>
      </c>
      <c r="C10544" s="91" t="s">
        <v>47593</v>
      </c>
      <c r="D10544" s="91" t="s">
        <v>47594</v>
      </c>
      <c r="E10544" s="62" t="s">
        <v>15956</v>
      </c>
      <c r="F10544" s="62" t="s">
        <v>15760</v>
      </c>
    </row>
    <row r="10545" spans="1:6" x14ac:dyDescent="0.15">
      <c r="A10545" s="87" t="s">
        <v>11231</v>
      </c>
      <c r="B10545" s="91" t="s">
        <v>47595</v>
      </c>
      <c r="C10545" s="91" t="s">
        <v>47596</v>
      </c>
      <c r="D10545" s="91" t="s">
        <v>47597</v>
      </c>
      <c r="E10545" s="62" t="s">
        <v>15956</v>
      </c>
      <c r="F10545" s="62" t="s">
        <v>15760</v>
      </c>
    </row>
    <row r="10546" spans="1:6" x14ac:dyDescent="0.15">
      <c r="A10546" s="87" t="s">
        <v>12125</v>
      </c>
      <c r="B10546" s="91" t="s">
        <v>47598</v>
      </c>
      <c r="C10546" s="91" t="s">
        <v>47599</v>
      </c>
      <c r="D10546" s="91" t="s">
        <v>47600</v>
      </c>
      <c r="E10546" s="62" t="s">
        <v>15956</v>
      </c>
      <c r="F10546" s="62" t="s">
        <v>15760</v>
      </c>
    </row>
    <row r="10547" spans="1:6" x14ac:dyDescent="0.15">
      <c r="A10547" s="87" t="s">
        <v>9768</v>
      </c>
      <c r="B10547" s="91" t="s">
        <v>47601</v>
      </c>
      <c r="C10547" s="91" t="s">
        <v>47602</v>
      </c>
      <c r="D10547" s="91" t="s">
        <v>47603</v>
      </c>
      <c r="E10547" s="62" t="s">
        <v>15956</v>
      </c>
      <c r="F10547" s="62" t="s">
        <v>15760</v>
      </c>
    </row>
    <row r="10548" spans="1:6" x14ac:dyDescent="0.15">
      <c r="A10548" s="87" t="s">
        <v>10190</v>
      </c>
      <c r="B10548" s="91" t="s">
        <v>47604</v>
      </c>
      <c r="C10548" s="91" t="s">
        <v>47605</v>
      </c>
      <c r="D10548" s="91" t="s">
        <v>47606</v>
      </c>
      <c r="E10548" s="62" t="s">
        <v>15956</v>
      </c>
      <c r="F10548" s="62" t="s">
        <v>15760</v>
      </c>
    </row>
    <row r="10549" spans="1:6" x14ac:dyDescent="0.15">
      <c r="A10549" s="87" t="s">
        <v>8989</v>
      </c>
      <c r="B10549" s="91" t="s">
        <v>47607</v>
      </c>
      <c r="C10549" s="91" t="s">
        <v>47608</v>
      </c>
      <c r="D10549" s="91" t="s">
        <v>47609</v>
      </c>
      <c r="E10549" s="62" t="s">
        <v>15956</v>
      </c>
      <c r="F10549" s="62" t="s">
        <v>15760</v>
      </c>
    </row>
    <row r="10550" spans="1:6" x14ac:dyDescent="0.15">
      <c r="A10550" s="87" t="s">
        <v>8887</v>
      </c>
      <c r="B10550" s="91" t="s">
        <v>47610</v>
      </c>
      <c r="C10550" s="91" t="s">
        <v>47611</v>
      </c>
      <c r="D10550" s="91" t="s">
        <v>47612</v>
      </c>
      <c r="E10550" s="62" t="s">
        <v>15956</v>
      </c>
      <c r="F10550" s="62" t="s">
        <v>15760</v>
      </c>
    </row>
    <row r="10551" spans="1:6" x14ac:dyDescent="0.15">
      <c r="A10551" s="87" t="s">
        <v>10834</v>
      </c>
      <c r="B10551" s="91" t="s">
        <v>47613</v>
      </c>
      <c r="C10551" s="91" t="s">
        <v>47614</v>
      </c>
      <c r="D10551" s="91" t="s">
        <v>47615</v>
      </c>
      <c r="E10551" s="62" t="s">
        <v>15956</v>
      </c>
      <c r="F10551" s="62" t="s">
        <v>15760</v>
      </c>
    </row>
    <row r="10552" spans="1:6" x14ac:dyDescent="0.15">
      <c r="A10552" s="87" t="s">
        <v>11267</v>
      </c>
      <c r="B10552" s="91" t="s">
        <v>47616</v>
      </c>
      <c r="C10552" s="91" t="s">
        <v>47617</v>
      </c>
      <c r="D10552" s="91" t="s">
        <v>47618</v>
      </c>
      <c r="E10552" s="62" t="s">
        <v>15956</v>
      </c>
      <c r="F10552" s="62" t="s">
        <v>15760</v>
      </c>
    </row>
    <row r="10553" spans="1:6" x14ac:dyDescent="0.15">
      <c r="A10553" s="87" t="s">
        <v>9996</v>
      </c>
      <c r="B10553" s="91" t="s">
        <v>47619</v>
      </c>
      <c r="C10553" s="91" t="s">
        <v>47620</v>
      </c>
      <c r="D10553" s="91" t="s">
        <v>47621</v>
      </c>
      <c r="E10553" s="62" t="s">
        <v>15956</v>
      </c>
      <c r="F10553" s="62" t="s">
        <v>15760</v>
      </c>
    </row>
    <row r="10554" spans="1:6" x14ac:dyDescent="0.15">
      <c r="A10554" s="87" t="s">
        <v>11204</v>
      </c>
      <c r="B10554" s="91" t="s">
        <v>47622</v>
      </c>
      <c r="C10554" s="91" t="s">
        <v>47623</v>
      </c>
      <c r="D10554" s="91" t="s">
        <v>47624</v>
      </c>
      <c r="E10554" s="62" t="s">
        <v>15956</v>
      </c>
      <c r="F10554" s="62" t="s">
        <v>15760</v>
      </c>
    </row>
    <row r="10555" spans="1:6" x14ac:dyDescent="0.15">
      <c r="A10555" s="87" t="s">
        <v>11871</v>
      </c>
      <c r="B10555" s="91" t="s">
        <v>47625</v>
      </c>
      <c r="C10555" s="91" t="s">
        <v>47626</v>
      </c>
      <c r="D10555" s="91" t="s">
        <v>47627</v>
      </c>
      <c r="E10555" s="62" t="s">
        <v>15956</v>
      </c>
      <c r="F10555" s="62" t="s">
        <v>15760</v>
      </c>
    </row>
    <row r="10556" spans="1:6" x14ac:dyDescent="0.15">
      <c r="A10556" s="87" t="s">
        <v>8917</v>
      </c>
      <c r="B10556" s="91" t="s">
        <v>47628</v>
      </c>
      <c r="C10556" s="91" t="s">
        <v>47629</v>
      </c>
      <c r="D10556" s="91" t="s">
        <v>47630</v>
      </c>
      <c r="E10556" s="62" t="s">
        <v>15956</v>
      </c>
      <c r="F10556" s="62" t="s">
        <v>15760</v>
      </c>
    </row>
    <row r="10557" spans="1:6" x14ac:dyDescent="0.15">
      <c r="A10557" s="87" t="s">
        <v>11934</v>
      </c>
      <c r="B10557" s="91" t="s">
        <v>47631</v>
      </c>
      <c r="C10557" s="91" t="s">
        <v>47632</v>
      </c>
      <c r="D10557" s="91" t="s">
        <v>47633</v>
      </c>
      <c r="E10557" s="62" t="s">
        <v>15956</v>
      </c>
      <c r="F10557" s="62" t="s">
        <v>15760</v>
      </c>
    </row>
    <row r="10558" spans="1:6" x14ac:dyDescent="0.15">
      <c r="A10558" s="87" t="s">
        <v>9367</v>
      </c>
      <c r="B10558" s="91" t="s">
        <v>47634</v>
      </c>
      <c r="C10558" s="91" t="s">
        <v>47635</v>
      </c>
      <c r="D10558" s="91" t="s">
        <v>47636</v>
      </c>
      <c r="E10558" s="62" t="s">
        <v>15956</v>
      </c>
      <c r="F10558" s="62" t="s">
        <v>15760</v>
      </c>
    </row>
    <row r="10559" spans="1:6" x14ac:dyDescent="0.15">
      <c r="A10559" s="87" t="s">
        <v>9391</v>
      </c>
      <c r="B10559" s="91" t="s">
        <v>47637</v>
      </c>
      <c r="C10559" s="91" t="s">
        <v>47638</v>
      </c>
      <c r="D10559" s="91" t="s">
        <v>47639</v>
      </c>
      <c r="E10559" s="62" t="s">
        <v>15956</v>
      </c>
      <c r="F10559" s="62" t="s">
        <v>15760</v>
      </c>
    </row>
    <row r="10560" spans="1:6" x14ac:dyDescent="0.15">
      <c r="A10560" s="87" t="s">
        <v>9190</v>
      </c>
      <c r="B10560" s="91" t="s">
        <v>47640</v>
      </c>
      <c r="C10560" s="91" t="s">
        <v>47641</v>
      </c>
      <c r="D10560" s="91" t="s">
        <v>47642</v>
      </c>
      <c r="E10560" s="62" t="s">
        <v>15956</v>
      </c>
      <c r="F10560" s="62" t="s">
        <v>15760</v>
      </c>
    </row>
    <row r="10561" spans="1:6" x14ac:dyDescent="0.15">
      <c r="A10561" s="87" t="s">
        <v>10691</v>
      </c>
      <c r="B10561" s="91" t="s">
        <v>47643</v>
      </c>
      <c r="C10561" s="91" t="s">
        <v>47644</v>
      </c>
      <c r="D10561" s="91" t="s">
        <v>47645</v>
      </c>
      <c r="E10561" s="62" t="s">
        <v>15956</v>
      </c>
      <c r="F10561" s="62" t="s">
        <v>15760</v>
      </c>
    </row>
    <row r="10562" spans="1:6" x14ac:dyDescent="0.15">
      <c r="A10562" s="87" t="s">
        <v>8618</v>
      </c>
      <c r="B10562" s="91" t="s">
        <v>47646</v>
      </c>
      <c r="C10562" s="91" t="s">
        <v>47647</v>
      </c>
      <c r="D10562" s="91" t="s">
        <v>47648</v>
      </c>
      <c r="E10562" s="62" t="s">
        <v>15956</v>
      </c>
      <c r="F10562" s="62" t="s">
        <v>15760</v>
      </c>
    </row>
    <row r="10563" spans="1:6" x14ac:dyDescent="0.15">
      <c r="A10563" s="87" t="s">
        <v>8231</v>
      </c>
      <c r="B10563" s="91" t="s">
        <v>47649</v>
      </c>
      <c r="C10563" s="91" t="s">
        <v>47650</v>
      </c>
      <c r="D10563" s="91" t="s">
        <v>47651</v>
      </c>
      <c r="E10563" s="62" t="s">
        <v>15956</v>
      </c>
      <c r="F10563" s="62" t="s">
        <v>15760</v>
      </c>
    </row>
    <row r="10564" spans="1:6" x14ac:dyDescent="0.15">
      <c r="A10564" s="87" t="s">
        <v>9247</v>
      </c>
      <c r="B10564" s="91" t="s">
        <v>47652</v>
      </c>
      <c r="C10564" s="91" t="s">
        <v>47653</v>
      </c>
      <c r="D10564" s="91" t="s">
        <v>47654</v>
      </c>
      <c r="E10564" s="62" t="s">
        <v>15956</v>
      </c>
      <c r="F10564" s="62" t="s">
        <v>15760</v>
      </c>
    </row>
    <row r="10565" spans="1:6" x14ac:dyDescent="0.15">
      <c r="A10565" s="87" t="s">
        <v>9528</v>
      </c>
      <c r="B10565" s="91" t="s">
        <v>47655</v>
      </c>
      <c r="C10565" s="91" t="s">
        <v>47656</v>
      </c>
      <c r="D10565" s="91" t="s">
        <v>47657</v>
      </c>
      <c r="E10565" s="62" t="s">
        <v>15956</v>
      </c>
      <c r="F10565" s="62" t="s">
        <v>15760</v>
      </c>
    </row>
    <row r="10566" spans="1:6" x14ac:dyDescent="0.15">
      <c r="A10566" s="87" t="s">
        <v>8986</v>
      </c>
      <c r="B10566" s="91" t="s">
        <v>47658</v>
      </c>
      <c r="C10566" s="91" t="s">
        <v>47659</v>
      </c>
      <c r="D10566" s="91" t="s">
        <v>47660</v>
      </c>
      <c r="E10566" s="62" t="s">
        <v>15956</v>
      </c>
      <c r="F10566" s="62" t="s">
        <v>15760</v>
      </c>
    </row>
    <row r="10567" spans="1:6" x14ac:dyDescent="0.15">
      <c r="A10567" s="87" t="s">
        <v>11023</v>
      </c>
      <c r="B10567" s="91" t="s">
        <v>47661</v>
      </c>
      <c r="C10567" s="91" t="s">
        <v>47662</v>
      </c>
      <c r="D10567" s="91" t="s">
        <v>47663</v>
      </c>
      <c r="E10567" s="62" t="s">
        <v>15956</v>
      </c>
      <c r="F10567" s="62" t="s">
        <v>15760</v>
      </c>
    </row>
    <row r="10568" spans="1:6" x14ac:dyDescent="0.15">
      <c r="A10568" s="87" t="s">
        <v>8773</v>
      </c>
      <c r="B10568" s="91" t="s">
        <v>47664</v>
      </c>
      <c r="C10568" s="91" t="s">
        <v>47665</v>
      </c>
      <c r="D10568" s="91" t="s">
        <v>47666</v>
      </c>
      <c r="E10568" s="62" t="s">
        <v>15956</v>
      </c>
      <c r="F10568" s="62" t="s">
        <v>15760</v>
      </c>
    </row>
    <row r="10569" spans="1:6" x14ac:dyDescent="0.15">
      <c r="A10569" s="87" t="s">
        <v>9364</v>
      </c>
      <c r="B10569" s="91" t="s">
        <v>47667</v>
      </c>
      <c r="C10569" s="91" t="s">
        <v>47668</v>
      </c>
      <c r="D10569" s="91" t="s">
        <v>47669</v>
      </c>
      <c r="E10569" s="62" t="s">
        <v>15956</v>
      </c>
      <c r="F10569" s="62" t="s">
        <v>15760</v>
      </c>
    </row>
    <row r="10570" spans="1:6" x14ac:dyDescent="0.15">
      <c r="A10570" s="87" t="s">
        <v>9106</v>
      </c>
      <c r="B10570" s="91" t="s">
        <v>47670</v>
      </c>
      <c r="C10570" s="91" t="s">
        <v>47671</v>
      </c>
      <c r="D10570" s="91" t="s">
        <v>47672</v>
      </c>
      <c r="E10570" s="62" t="s">
        <v>15956</v>
      </c>
      <c r="F10570" s="62" t="s">
        <v>15760</v>
      </c>
    </row>
    <row r="10571" spans="1:6" x14ac:dyDescent="0.15">
      <c r="A10571" s="87" t="s">
        <v>11778</v>
      </c>
      <c r="B10571" s="91" t="s">
        <v>47673</v>
      </c>
      <c r="C10571" s="91" t="s">
        <v>47674</v>
      </c>
      <c r="D10571" s="91" t="s">
        <v>47675</v>
      </c>
      <c r="E10571" s="62" t="s">
        <v>15956</v>
      </c>
      <c r="F10571" s="62" t="s">
        <v>15760</v>
      </c>
    </row>
    <row r="10572" spans="1:6" x14ac:dyDescent="0.15">
      <c r="A10572" s="87" t="s">
        <v>10506</v>
      </c>
      <c r="B10572" s="91" t="s">
        <v>47676</v>
      </c>
      <c r="C10572" s="91" t="s">
        <v>47677</v>
      </c>
      <c r="D10572" s="91" t="s">
        <v>47678</v>
      </c>
      <c r="E10572" s="62" t="s">
        <v>15956</v>
      </c>
      <c r="F10572" s="62" t="s">
        <v>15760</v>
      </c>
    </row>
    <row r="10573" spans="1:6" x14ac:dyDescent="0.15">
      <c r="A10573" s="87" t="s">
        <v>9579</v>
      </c>
      <c r="B10573" s="91" t="s">
        <v>47679</v>
      </c>
      <c r="C10573" s="91" t="s">
        <v>47680</v>
      </c>
      <c r="D10573" s="91" t="s">
        <v>47681</v>
      </c>
      <c r="E10573" s="62" t="s">
        <v>15956</v>
      </c>
      <c r="F10573" s="62" t="s">
        <v>15760</v>
      </c>
    </row>
    <row r="10574" spans="1:6" x14ac:dyDescent="0.15">
      <c r="A10574" s="87" t="s">
        <v>9636</v>
      </c>
      <c r="B10574" s="91" t="s">
        <v>47682</v>
      </c>
      <c r="C10574" s="91" t="s">
        <v>47683</v>
      </c>
      <c r="D10574" s="91" t="s">
        <v>47684</v>
      </c>
      <c r="E10574" s="62" t="s">
        <v>15956</v>
      </c>
      <c r="F10574" s="62" t="s">
        <v>15760</v>
      </c>
    </row>
    <row r="10575" spans="1:6" x14ac:dyDescent="0.15">
      <c r="A10575" s="87" t="s">
        <v>8342</v>
      </c>
      <c r="B10575" s="91" t="s">
        <v>47685</v>
      </c>
      <c r="C10575" s="91" t="s">
        <v>47686</v>
      </c>
      <c r="D10575" s="91" t="s">
        <v>47687</v>
      </c>
      <c r="E10575" s="62" t="s">
        <v>15956</v>
      </c>
      <c r="F10575" s="62" t="s">
        <v>15760</v>
      </c>
    </row>
    <row r="10576" spans="1:6" x14ac:dyDescent="0.15">
      <c r="A10576" s="87" t="s">
        <v>8929</v>
      </c>
      <c r="B10576" s="91" t="s">
        <v>47688</v>
      </c>
      <c r="C10576" s="91" t="s">
        <v>47689</v>
      </c>
      <c r="D10576" s="91" t="s">
        <v>47690</v>
      </c>
      <c r="E10576" s="62" t="s">
        <v>15956</v>
      </c>
      <c r="F10576" s="62" t="s">
        <v>15760</v>
      </c>
    </row>
    <row r="10577" spans="1:6" x14ac:dyDescent="0.15">
      <c r="A10577" s="87" t="s">
        <v>11963</v>
      </c>
      <c r="B10577" s="91" t="s">
        <v>47691</v>
      </c>
      <c r="C10577" s="91" t="s">
        <v>47692</v>
      </c>
      <c r="D10577" s="91" t="s">
        <v>47693</v>
      </c>
      <c r="E10577" s="62" t="s">
        <v>15956</v>
      </c>
      <c r="F10577" s="62" t="s">
        <v>15760</v>
      </c>
    </row>
    <row r="10578" spans="1:6" x14ac:dyDescent="0.15">
      <c r="A10578" s="87" t="s">
        <v>11853</v>
      </c>
      <c r="B10578" s="91" t="s">
        <v>47694</v>
      </c>
      <c r="C10578" s="91" t="s">
        <v>47695</v>
      </c>
      <c r="D10578" s="91" t="s">
        <v>47696</v>
      </c>
      <c r="E10578" s="62" t="s">
        <v>15956</v>
      </c>
      <c r="F10578" s="62" t="s">
        <v>15760</v>
      </c>
    </row>
    <row r="10579" spans="1:6" x14ac:dyDescent="0.15">
      <c r="A10579" s="87" t="s">
        <v>12217</v>
      </c>
      <c r="B10579" s="91" t="s">
        <v>47697</v>
      </c>
      <c r="C10579" s="91" t="s">
        <v>47698</v>
      </c>
      <c r="D10579" s="91" t="s">
        <v>47699</v>
      </c>
      <c r="E10579" s="62" t="s">
        <v>15956</v>
      </c>
      <c r="F10579" s="62" t="s">
        <v>15760</v>
      </c>
    </row>
    <row r="10580" spans="1:6" x14ac:dyDescent="0.15">
      <c r="A10580" s="87" t="s">
        <v>10563</v>
      </c>
      <c r="B10580" s="91" t="s">
        <v>47700</v>
      </c>
      <c r="C10580" s="91" t="s">
        <v>47701</v>
      </c>
      <c r="D10580" s="91" t="s">
        <v>47702</v>
      </c>
      <c r="E10580" s="62" t="s">
        <v>15956</v>
      </c>
      <c r="F10580" s="62" t="s">
        <v>15760</v>
      </c>
    </row>
    <row r="10581" spans="1:6" x14ac:dyDescent="0.15">
      <c r="A10581" s="87" t="s">
        <v>12056</v>
      </c>
      <c r="B10581" s="91" t="s">
        <v>47703</v>
      </c>
      <c r="C10581" s="91" t="s">
        <v>47704</v>
      </c>
      <c r="D10581" s="91" t="s">
        <v>47705</v>
      </c>
      <c r="E10581" s="62" t="s">
        <v>15956</v>
      </c>
      <c r="F10581" s="62" t="s">
        <v>15760</v>
      </c>
    </row>
    <row r="10582" spans="1:6" x14ac:dyDescent="0.15">
      <c r="A10582" s="87" t="s">
        <v>8624</v>
      </c>
      <c r="B10582" s="91" t="s">
        <v>47706</v>
      </c>
      <c r="C10582" s="91" t="s">
        <v>47707</v>
      </c>
      <c r="D10582" s="91" t="s">
        <v>47708</v>
      </c>
      <c r="E10582" s="62" t="s">
        <v>15956</v>
      </c>
      <c r="F10582" s="62" t="s">
        <v>15760</v>
      </c>
    </row>
    <row r="10583" spans="1:6" x14ac:dyDescent="0.15">
      <c r="A10583" s="87" t="s">
        <v>8444</v>
      </c>
      <c r="B10583" s="91" t="s">
        <v>47709</v>
      </c>
      <c r="C10583" s="91" t="s">
        <v>47710</v>
      </c>
      <c r="D10583" s="91" t="s">
        <v>47711</v>
      </c>
      <c r="E10583" s="62" t="s">
        <v>15956</v>
      </c>
      <c r="F10583" s="62" t="s">
        <v>15760</v>
      </c>
    </row>
    <row r="10584" spans="1:6" x14ac:dyDescent="0.15">
      <c r="A10584" s="87" t="s">
        <v>9819</v>
      </c>
      <c r="B10584" s="91" t="s">
        <v>47712</v>
      </c>
      <c r="C10584" s="91" t="s">
        <v>47713</v>
      </c>
      <c r="D10584" s="91" t="s">
        <v>47714</v>
      </c>
      <c r="E10584" s="62" t="s">
        <v>15956</v>
      </c>
      <c r="F10584" s="62" t="s">
        <v>15760</v>
      </c>
    </row>
    <row r="10585" spans="1:6" x14ac:dyDescent="0.15">
      <c r="A10585" s="87" t="s">
        <v>11437</v>
      </c>
      <c r="B10585" s="91" t="s">
        <v>47715</v>
      </c>
      <c r="C10585" s="91" t="s">
        <v>47716</v>
      </c>
      <c r="D10585" s="91" t="s">
        <v>47717</v>
      </c>
      <c r="E10585" s="62" t="s">
        <v>15956</v>
      </c>
      <c r="F10585" s="62" t="s">
        <v>15760</v>
      </c>
    </row>
    <row r="10586" spans="1:6" x14ac:dyDescent="0.15">
      <c r="A10586" s="87" t="s">
        <v>9570</v>
      </c>
      <c r="B10586" s="91" t="s">
        <v>47718</v>
      </c>
      <c r="C10586" s="91" t="s">
        <v>47719</v>
      </c>
      <c r="D10586" s="91" t="s">
        <v>47720</v>
      </c>
      <c r="E10586" s="62" t="s">
        <v>15956</v>
      </c>
      <c r="F10586" s="62" t="s">
        <v>15760</v>
      </c>
    </row>
    <row r="10587" spans="1:6" x14ac:dyDescent="0.15">
      <c r="A10587" s="87" t="s">
        <v>11404</v>
      </c>
      <c r="B10587" s="91" t="s">
        <v>47721</v>
      </c>
      <c r="C10587" s="91" t="s">
        <v>47722</v>
      </c>
      <c r="D10587" s="91" t="s">
        <v>47723</v>
      </c>
      <c r="E10587" s="62" t="s">
        <v>15956</v>
      </c>
      <c r="F10587" s="62" t="s">
        <v>15760</v>
      </c>
    </row>
    <row r="10588" spans="1:6" x14ac:dyDescent="0.15">
      <c r="A10588" s="87" t="s">
        <v>10043</v>
      </c>
      <c r="B10588" s="91" t="s">
        <v>47724</v>
      </c>
      <c r="C10588" s="91" t="s">
        <v>47725</v>
      </c>
      <c r="D10588" s="91" t="s">
        <v>47726</v>
      </c>
      <c r="E10588" s="62" t="s">
        <v>15956</v>
      </c>
      <c r="F10588" s="62" t="s">
        <v>15760</v>
      </c>
    </row>
    <row r="10589" spans="1:6" x14ac:dyDescent="0.15">
      <c r="A10589" s="87" t="s">
        <v>11619</v>
      </c>
      <c r="B10589" s="91" t="s">
        <v>47727</v>
      </c>
      <c r="C10589" s="91" t="s">
        <v>47728</v>
      </c>
      <c r="D10589" s="91" t="s">
        <v>47729</v>
      </c>
      <c r="E10589" s="62" t="s">
        <v>15956</v>
      </c>
      <c r="F10589" s="62" t="s">
        <v>15760</v>
      </c>
    </row>
    <row r="10590" spans="1:6" x14ac:dyDescent="0.15">
      <c r="A10590" s="87" t="s">
        <v>9465</v>
      </c>
      <c r="B10590" s="91" t="s">
        <v>47730</v>
      </c>
      <c r="C10590" s="91" t="s">
        <v>47731</v>
      </c>
      <c r="D10590" s="91" t="s">
        <v>47732</v>
      </c>
      <c r="E10590" s="62" t="s">
        <v>15956</v>
      </c>
      <c r="F10590" s="62" t="s">
        <v>15760</v>
      </c>
    </row>
    <row r="10591" spans="1:6" x14ac:dyDescent="0.15">
      <c r="A10591" s="87" t="s">
        <v>8246</v>
      </c>
      <c r="B10591" s="91" t="s">
        <v>47733</v>
      </c>
      <c r="C10591" s="91" t="s">
        <v>47734</v>
      </c>
      <c r="D10591" s="91" t="s">
        <v>47735</v>
      </c>
      <c r="E10591" s="62" t="s">
        <v>15956</v>
      </c>
      <c r="F10591" s="62" t="s">
        <v>15760</v>
      </c>
    </row>
    <row r="10592" spans="1:6" x14ac:dyDescent="0.15">
      <c r="A10592" s="87" t="s">
        <v>9319</v>
      </c>
      <c r="B10592" s="91" t="s">
        <v>47736</v>
      </c>
      <c r="C10592" s="91" t="s">
        <v>47737</v>
      </c>
      <c r="D10592" s="91" t="s">
        <v>47738</v>
      </c>
      <c r="E10592" s="62" t="s">
        <v>15956</v>
      </c>
      <c r="F10592" s="62" t="s">
        <v>15760</v>
      </c>
    </row>
    <row r="10593" spans="1:6" x14ac:dyDescent="0.15">
      <c r="A10593" s="87" t="s">
        <v>9328</v>
      </c>
      <c r="B10593" s="91" t="s">
        <v>47739</v>
      </c>
      <c r="C10593" s="91" t="s">
        <v>47740</v>
      </c>
      <c r="D10593" s="91" t="s">
        <v>47741</v>
      </c>
      <c r="E10593" s="62" t="s">
        <v>15956</v>
      </c>
      <c r="F10593" s="62" t="s">
        <v>15760</v>
      </c>
    </row>
    <row r="10594" spans="1:6" x14ac:dyDescent="0.15">
      <c r="A10594" s="87" t="s">
        <v>9939</v>
      </c>
      <c r="B10594" s="91" t="s">
        <v>47742</v>
      </c>
      <c r="C10594" s="91" t="s">
        <v>47743</v>
      </c>
      <c r="D10594" s="91" t="s">
        <v>47744</v>
      </c>
      <c r="E10594" s="62" t="s">
        <v>15956</v>
      </c>
      <c r="F10594" s="62" t="s">
        <v>15760</v>
      </c>
    </row>
    <row r="10595" spans="1:6" x14ac:dyDescent="0.15">
      <c r="A10595" s="87" t="s">
        <v>9945</v>
      </c>
      <c r="B10595" s="91" t="s">
        <v>47745</v>
      </c>
      <c r="C10595" s="91" t="s">
        <v>47746</v>
      </c>
      <c r="D10595" s="91" t="s">
        <v>47747</v>
      </c>
      <c r="E10595" s="62" t="s">
        <v>15956</v>
      </c>
      <c r="F10595" s="62" t="s">
        <v>15760</v>
      </c>
    </row>
    <row r="10596" spans="1:6" x14ac:dyDescent="0.15">
      <c r="A10596" s="87" t="s">
        <v>9732</v>
      </c>
      <c r="B10596" s="91" t="s">
        <v>47748</v>
      </c>
      <c r="C10596" s="91" t="s">
        <v>47749</v>
      </c>
      <c r="D10596" s="91" t="s">
        <v>47750</v>
      </c>
      <c r="E10596" s="62" t="s">
        <v>15956</v>
      </c>
      <c r="F10596" s="62" t="s">
        <v>15760</v>
      </c>
    </row>
    <row r="10597" spans="1:6" x14ac:dyDescent="0.15">
      <c r="A10597" s="87" t="s">
        <v>9373</v>
      </c>
      <c r="B10597" s="91" t="s">
        <v>47751</v>
      </c>
      <c r="C10597" s="91" t="s">
        <v>47752</v>
      </c>
      <c r="D10597" s="91" t="s">
        <v>47753</v>
      </c>
      <c r="E10597" s="62" t="s">
        <v>15956</v>
      </c>
      <c r="F10597" s="62" t="s">
        <v>15760</v>
      </c>
    </row>
    <row r="10598" spans="1:6" x14ac:dyDescent="0.15">
      <c r="A10598" s="87" t="s">
        <v>8977</v>
      </c>
      <c r="B10598" s="91" t="s">
        <v>47754</v>
      </c>
      <c r="C10598" s="91" t="s">
        <v>47755</v>
      </c>
      <c r="D10598" s="91" t="s">
        <v>47756</v>
      </c>
      <c r="E10598" s="62" t="s">
        <v>15956</v>
      </c>
      <c r="F10598" s="62" t="s">
        <v>15760</v>
      </c>
    </row>
    <row r="10599" spans="1:6" x14ac:dyDescent="0.15">
      <c r="A10599" s="87" t="s">
        <v>8501</v>
      </c>
      <c r="B10599" s="91" t="s">
        <v>47757</v>
      </c>
      <c r="C10599" s="91" t="s">
        <v>47758</v>
      </c>
      <c r="D10599" s="91" t="s">
        <v>47759</v>
      </c>
      <c r="E10599" s="62" t="s">
        <v>15956</v>
      </c>
      <c r="F10599" s="62" t="s">
        <v>15760</v>
      </c>
    </row>
    <row r="10600" spans="1:6" x14ac:dyDescent="0.15">
      <c r="A10600" s="87" t="s">
        <v>8474</v>
      </c>
      <c r="B10600" s="91" t="s">
        <v>47760</v>
      </c>
      <c r="C10600" s="91" t="s">
        <v>47761</v>
      </c>
      <c r="D10600" s="91" t="s">
        <v>47762</v>
      </c>
      <c r="E10600" s="62" t="s">
        <v>15956</v>
      </c>
      <c r="F10600" s="62" t="s">
        <v>15760</v>
      </c>
    </row>
    <row r="10601" spans="1:6" x14ac:dyDescent="0.15">
      <c r="A10601" s="87" t="s">
        <v>8791</v>
      </c>
      <c r="B10601" s="91" t="s">
        <v>47763</v>
      </c>
      <c r="C10601" s="91" t="s">
        <v>47764</v>
      </c>
      <c r="D10601" s="91" t="s">
        <v>47765</v>
      </c>
      <c r="E10601" s="62" t="s">
        <v>15956</v>
      </c>
      <c r="F10601" s="62" t="s">
        <v>15760</v>
      </c>
    </row>
    <row r="10602" spans="1:6" x14ac:dyDescent="0.15">
      <c r="A10602" s="87" t="s">
        <v>10443</v>
      </c>
      <c r="B10602" s="91" t="s">
        <v>47766</v>
      </c>
      <c r="C10602" s="91" t="s">
        <v>47767</v>
      </c>
      <c r="D10602" s="91" t="s">
        <v>47768</v>
      </c>
      <c r="E10602" s="62" t="s">
        <v>15956</v>
      </c>
      <c r="F10602" s="62" t="s">
        <v>15760</v>
      </c>
    </row>
    <row r="10603" spans="1:6" x14ac:dyDescent="0.15">
      <c r="A10603" s="87" t="s">
        <v>8333</v>
      </c>
      <c r="B10603" s="91" t="s">
        <v>47769</v>
      </c>
      <c r="C10603" s="91" t="s">
        <v>47770</v>
      </c>
      <c r="D10603" s="91" t="s">
        <v>47771</v>
      </c>
      <c r="E10603" s="62" t="s">
        <v>15956</v>
      </c>
      <c r="F10603" s="62" t="s">
        <v>15760</v>
      </c>
    </row>
    <row r="10604" spans="1:6" x14ac:dyDescent="0.15">
      <c r="A10604" s="87" t="s">
        <v>9223</v>
      </c>
      <c r="B10604" s="91" t="s">
        <v>47772</v>
      </c>
      <c r="C10604" s="91" t="s">
        <v>47773</v>
      </c>
      <c r="D10604" s="91" t="s">
        <v>47774</v>
      </c>
      <c r="E10604" s="62" t="s">
        <v>15956</v>
      </c>
      <c r="F10604" s="62" t="s">
        <v>15760</v>
      </c>
    </row>
    <row r="10605" spans="1:6" x14ac:dyDescent="0.15">
      <c r="A10605" s="87" t="s">
        <v>11727</v>
      </c>
      <c r="B10605" s="91" t="s">
        <v>47775</v>
      </c>
      <c r="C10605" s="91" t="s">
        <v>47776</v>
      </c>
      <c r="D10605" s="91" t="s">
        <v>47777</v>
      </c>
      <c r="E10605" s="62" t="s">
        <v>15956</v>
      </c>
      <c r="F10605" s="62" t="s">
        <v>15760</v>
      </c>
    </row>
    <row r="10606" spans="1:6" x14ac:dyDescent="0.15">
      <c r="A10606" s="87" t="s">
        <v>8396</v>
      </c>
      <c r="B10606" s="91" t="s">
        <v>47778</v>
      </c>
      <c r="C10606" s="91" t="s">
        <v>47779</v>
      </c>
      <c r="D10606" s="91" t="s">
        <v>47780</v>
      </c>
      <c r="E10606" s="62" t="s">
        <v>15956</v>
      </c>
      <c r="F10606" s="62" t="s">
        <v>15760</v>
      </c>
    </row>
    <row r="10607" spans="1:6" x14ac:dyDescent="0.15">
      <c r="A10607" s="87" t="s">
        <v>10512</v>
      </c>
      <c r="B10607" s="91" t="s">
        <v>47781</v>
      </c>
      <c r="C10607" s="91" t="s">
        <v>47782</v>
      </c>
      <c r="D10607" s="91" t="s">
        <v>47783</v>
      </c>
      <c r="E10607" s="62" t="s">
        <v>15956</v>
      </c>
      <c r="F10607" s="62" t="s">
        <v>15760</v>
      </c>
    </row>
    <row r="10608" spans="1:6" x14ac:dyDescent="0.15">
      <c r="A10608" s="87" t="s">
        <v>10343</v>
      </c>
      <c r="B10608" s="91" t="s">
        <v>47784</v>
      </c>
      <c r="C10608" s="91" t="s">
        <v>47785</v>
      </c>
      <c r="D10608" s="91" t="s">
        <v>47786</v>
      </c>
      <c r="E10608" s="62" t="s">
        <v>15956</v>
      </c>
      <c r="F10608" s="62" t="s">
        <v>15760</v>
      </c>
    </row>
    <row r="10609" spans="1:6" x14ac:dyDescent="0.15">
      <c r="A10609" s="87" t="s">
        <v>10277</v>
      </c>
      <c r="B10609" s="91" t="s">
        <v>47787</v>
      </c>
      <c r="C10609" s="91" t="s">
        <v>47788</v>
      </c>
      <c r="D10609" s="91" t="s">
        <v>47789</v>
      </c>
      <c r="E10609" s="62" t="s">
        <v>15956</v>
      </c>
      <c r="F10609" s="62" t="s">
        <v>15760</v>
      </c>
    </row>
    <row r="10610" spans="1:6" x14ac:dyDescent="0.15">
      <c r="A10610" s="87" t="s">
        <v>10399</v>
      </c>
      <c r="B10610" s="91" t="s">
        <v>47790</v>
      </c>
      <c r="C10610" s="91" t="s">
        <v>47791</v>
      </c>
      <c r="D10610" s="91" t="s">
        <v>47792</v>
      </c>
      <c r="E10610" s="62" t="s">
        <v>15956</v>
      </c>
      <c r="F10610" s="62" t="s">
        <v>15760</v>
      </c>
    </row>
    <row r="10611" spans="1:6" x14ac:dyDescent="0.15">
      <c r="A10611" s="87" t="s">
        <v>12280</v>
      </c>
      <c r="B10611" s="91" t="s">
        <v>47793</v>
      </c>
      <c r="C10611" s="91" t="s">
        <v>47794</v>
      </c>
      <c r="D10611" s="91" t="s">
        <v>47795</v>
      </c>
      <c r="E10611" s="62" t="s">
        <v>15956</v>
      </c>
      <c r="F10611" s="62" t="s">
        <v>15760</v>
      </c>
    </row>
    <row r="10612" spans="1:6" x14ac:dyDescent="0.15">
      <c r="A10612" s="87" t="s">
        <v>8686</v>
      </c>
      <c r="B10612" s="91" t="s">
        <v>47796</v>
      </c>
      <c r="C10612" s="91" t="s">
        <v>47797</v>
      </c>
      <c r="D10612" s="91" t="s">
        <v>47798</v>
      </c>
      <c r="E10612" s="62" t="s">
        <v>15956</v>
      </c>
      <c r="F10612" s="62" t="s">
        <v>15760</v>
      </c>
    </row>
    <row r="10613" spans="1:6" x14ac:dyDescent="0.15">
      <c r="A10613" s="87" t="s">
        <v>10530</v>
      </c>
      <c r="B10613" s="91" t="s">
        <v>47799</v>
      </c>
      <c r="C10613" s="91" t="s">
        <v>47800</v>
      </c>
      <c r="D10613" s="91" t="s">
        <v>47801</v>
      </c>
      <c r="E10613" s="62" t="s">
        <v>15956</v>
      </c>
      <c r="F10613" s="62" t="s">
        <v>15760</v>
      </c>
    </row>
    <row r="10614" spans="1:6" x14ac:dyDescent="0.15">
      <c r="A10614" s="87" t="s">
        <v>8315</v>
      </c>
      <c r="B10614" s="91" t="s">
        <v>47802</v>
      </c>
      <c r="C10614" s="91" t="s">
        <v>47803</v>
      </c>
      <c r="D10614" s="91" t="s">
        <v>47804</v>
      </c>
      <c r="E10614" s="62" t="s">
        <v>15956</v>
      </c>
      <c r="F10614" s="62" t="s">
        <v>15760</v>
      </c>
    </row>
    <row r="10615" spans="1:6" x14ac:dyDescent="0.15">
      <c r="A10615" s="87" t="s">
        <v>9046</v>
      </c>
      <c r="B10615" s="91" t="s">
        <v>47805</v>
      </c>
      <c r="C10615" s="91" t="s">
        <v>47806</v>
      </c>
      <c r="D10615" s="91" t="s">
        <v>47807</v>
      </c>
      <c r="E10615" s="62" t="s">
        <v>15956</v>
      </c>
      <c r="F10615" s="62" t="s">
        <v>15760</v>
      </c>
    </row>
    <row r="10616" spans="1:6" x14ac:dyDescent="0.15">
      <c r="A10616" s="87" t="s">
        <v>10265</v>
      </c>
      <c r="B10616" s="91" t="s">
        <v>47808</v>
      </c>
      <c r="C10616" s="91" t="s">
        <v>47809</v>
      </c>
      <c r="D10616" s="91" t="s">
        <v>47810</v>
      </c>
      <c r="E10616" s="62" t="s">
        <v>15956</v>
      </c>
      <c r="F10616" s="62" t="s">
        <v>15760</v>
      </c>
    </row>
    <row r="10617" spans="1:6" x14ac:dyDescent="0.15">
      <c r="A10617" s="87" t="s">
        <v>10861</v>
      </c>
      <c r="B10617" s="91" t="s">
        <v>47811</v>
      </c>
      <c r="C10617" s="91" t="s">
        <v>47812</v>
      </c>
      <c r="D10617" s="91" t="s">
        <v>47813</v>
      </c>
      <c r="E10617" s="62" t="s">
        <v>15956</v>
      </c>
      <c r="F10617" s="62" t="s">
        <v>15760</v>
      </c>
    </row>
    <row r="10618" spans="1:6" x14ac:dyDescent="0.15">
      <c r="A10618" s="87" t="s">
        <v>9331</v>
      </c>
      <c r="B10618" s="91" t="s">
        <v>47814</v>
      </c>
      <c r="C10618" s="91" t="s">
        <v>47815</v>
      </c>
      <c r="D10618" s="91" t="s">
        <v>47816</v>
      </c>
      <c r="E10618" s="62" t="s">
        <v>15956</v>
      </c>
      <c r="F10618" s="62" t="s">
        <v>15760</v>
      </c>
    </row>
    <row r="10619" spans="1:6" x14ac:dyDescent="0.15">
      <c r="A10619" s="87" t="s">
        <v>12053</v>
      </c>
      <c r="B10619" s="91" t="s">
        <v>47817</v>
      </c>
      <c r="C10619" s="91" t="s">
        <v>47818</v>
      </c>
      <c r="D10619" s="91" t="s">
        <v>47819</v>
      </c>
      <c r="E10619" s="62" t="s">
        <v>15956</v>
      </c>
      <c r="F10619" s="62" t="s">
        <v>15760</v>
      </c>
    </row>
    <row r="10620" spans="1:6" x14ac:dyDescent="0.15">
      <c r="A10620" s="87" t="s">
        <v>8959</v>
      </c>
      <c r="B10620" s="91" t="s">
        <v>47820</v>
      </c>
      <c r="C10620" s="91" t="s">
        <v>47821</v>
      </c>
      <c r="D10620" s="91" t="s">
        <v>47822</v>
      </c>
      <c r="E10620" s="62" t="s">
        <v>15956</v>
      </c>
      <c r="F10620" s="62" t="s">
        <v>15760</v>
      </c>
    </row>
    <row r="10621" spans="1:6" x14ac:dyDescent="0.15">
      <c r="A10621" s="87" t="s">
        <v>12155</v>
      </c>
      <c r="B10621" s="91" t="s">
        <v>47823</v>
      </c>
      <c r="C10621" s="91" t="s">
        <v>47824</v>
      </c>
      <c r="D10621" s="91" t="s">
        <v>47825</v>
      </c>
      <c r="E10621" s="62" t="s">
        <v>15956</v>
      </c>
      <c r="F10621" s="62" t="s">
        <v>15760</v>
      </c>
    </row>
    <row r="10622" spans="1:6" x14ac:dyDescent="0.15">
      <c r="A10622" s="87" t="s">
        <v>11392</v>
      </c>
      <c r="B10622" s="91" t="s">
        <v>47826</v>
      </c>
      <c r="C10622" s="91" t="s">
        <v>47827</v>
      </c>
      <c r="D10622" s="91" t="s">
        <v>47828</v>
      </c>
      <c r="E10622" s="62" t="s">
        <v>15956</v>
      </c>
      <c r="F10622" s="62" t="s">
        <v>15760</v>
      </c>
    </row>
    <row r="10623" spans="1:6" x14ac:dyDescent="0.15">
      <c r="A10623" s="87" t="s">
        <v>9486</v>
      </c>
      <c r="B10623" s="91" t="s">
        <v>47829</v>
      </c>
      <c r="C10623" s="91" t="s">
        <v>47830</v>
      </c>
      <c r="D10623" s="91" t="s">
        <v>47831</v>
      </c>
      <c r="E10623" s="62" t="s">
        <v>15956</v>
      </c>
      <c r="F10623" s="62" t="s">
        <v>15760</v>
      </c>
    </row>
    <row r="10624" spans="1:6" x14ac:dyDescent="0.15">
      <c r="A10624" s="87" t="s">
        <v>10268</v>
      </c>
      <c r="B10624" s="91" t="s">
        <v>47832</v>
      </c>
      <c r="C10624" s="91" t="s">
        <v>47833</v>
      </c>
      <c r="D10624" s="91" t="s">
        <v>47834</v>
      </c>
      <c r="E10624" s="62" t="s">
        <v>15956</v>
      </c>
      <c r="F10624" s="62" t="s">
        <v>15760</v>
      </c>
    </row>
    <row r="10625" spans="1:6" x14ac:dyDescent="0.15">
      <c r="A10625" s="87" t="s">
        <v>9355</v>
      </c>
      <c r="B10625" s="91" t="s">
        <v>47835</v>
      </c>
      <c r="C10625" s="91" t="s">
        <v>47836</v>
      </c>
      <c r="D10625" s="91" t="s">
        <v>47837</v>
      </c>
      <c r="E10625" s="62" t="s">
        <v>15956</v>
      </c>
      <c r="F10625" s="62" t="s">
        <v>15760</v>
      </c>
    </row>
    <row r="10626" spans="1:6" x14ac:dyDescent="0.15">
      <c r="A10626" s="87" t="s">
        <v>11356</v>
      </c>
      <c r="B10626" s="91" t="s">
        <v>47838</v>
      </c>
      <c r="C10626" s="91" t="s">
        <v>47839</v>
      </c>
      <c r="D10626" s="91" t="s">
        <v>47840</v>
      </c>
      <c r="E10626" s="62" t="s">
        <v>15956</v>
      </c>
      <c r="F10626" s="62" t="s">
        <v>15760</v>
      </c>
    </row>
    <row r="10627" spans="1:6" x14ac:dyDescent="0.15">
      <c r="A10627" s="87" t="s">
        <v>9717</v>
      </c>
      <c r="B10627" s="91" t="s">
        <v>47841</v>
      </c>
      <c r="C10627" s="91" t="s">
        <v>47842</v>
      </c>
      <c r="D10627" s="91" t="s">
        <v>47843</v>
      </c>
      <c r="E10627" s="62" t="s">
        <v>15956</v>
      </c>
      <c r="F10627" s="62" t="s">
        <v>15760</v>
      </c>
    </row>
    <row r="10628" spans="1:6" x14ac:dyDescent="0.15">
      <c r="A10628" s="87" t="s">
        <v>10780</v>
      </c>
      <c r="B10628" s="91" t="s">
        <v>47844</v>
      </c>
      <c r="C10628" s="91" t="s">
        <v>47845</v>
      </c>
      <c r="D10628" s="91" t="s">
        <v>47846</v>
      </c>
      <c r="E10628" s="62" t="s">
        <v>15956</v>
      </c>
      <c r="F10628" s="62" t="s">
        <v>15760</v>
      </c>
    </row>
    <row r="10629" spans="1:6" x14ac:dyDescent="0.15">
      <c r="A10629" s="87" t="s">
        <v>9426</v>
      </c>
      <c r="B10629" s="91" t="s">
        <v>47847</v>
      </c>
      <c r="C10629" s="91" t="s">
        <v>47848</v>
      </c>
      <c r="D10629" s="91" t="s">
        <v>47849</v>
      </c>
      <c r="E10629" s="62" t="s">
        <v>15956</v>
      </c>
      <c r="F10629" s="62" t="s">
        <v>15760</v>
      </c>
    </row>
    <row r="10630" spans="1:6" x14ac:dyDescent="0.15">
      <c r="A10630" s="87" t="s">
        <v>10322</v>
      </c>
      <c r="B10630" s="91" t="s">
        <v>47850</v>
      </c>
      <c r="C10630" s="91" t="s">
        <v>47851</v>
      </c>
      <c r="D10630" s="91" t="s">
        <v>47852</v>
      </c>
      <c r="E10630" s="62" t="s">
        <v>15956</v>
      </c>
      <c r="F10630" s="62" t="s">
        <v>15760</v>
      </c>
    </row>
    <row r="10631" spans="1:6" x14ac:dyDescent="0.15">
      <c r="A10631" s="87" t="s">
        <v>11359</v>
      </c>
      <c r="B10631" s="91" t="s">
        <v>47853</v>
      </c>
      <c r="C10631" s="91" t="s">
        <v>47854</v>
      </c>
      <c r="D10631" s="91" t="s">
        <v>47855</v>
      </c>
      <c r="E10631" s="62" t="s">
        <v>15956</v>
      </c>
      <c r="F10631" s="62" t="s">
        <v>15760</v>
      </c>
    </row>
    <row r="10632" spans="1:6" x14ac:dyDescent="0.15">
      <c r="A10632" s="87" t="s">
        <v>10798</v>
      </c>
      <c r="B10632" s="91" t="s">
        <v>47856</v>
      </c>
      <c r="C10632" s="91" t="s">
        <v>47857</v>
      </c>
      <c r="D10632" s="91" t="s">
        <v>47858</v>
      </c>
      <c r="E10632" s="62" t="s">
        <v>15956</v>
      </c>
      <c r="F10632" s="62" t="s">
        <v>15760</v>
      </c>
    </row>
    <row r="10633" spans="1:6" x14ac:dyDescent="0.15">
      <c r="A10633" s="87" t="s">
        <v>10572</v>
      </c>
      <c r="B10633" s="91" t="s">
        <v>47859</v>
      </c>
      <c r="C10633" s="91" t="s">
        <v>47860</v>
      </c>
      <c r="D10633" s="91" t="s">
        <v>47861</v>
      </c>
      <c r="E10633" s="62" t="s">
        <v>15956</v>
      </c>
      <c r="F10633" s="62" t="s">
        <v>15760</v>
      </c>
    </row>
    <row r="10634" spans="1:6" x14ac:dyDescent="0.15">
      <c r="A10634" s="87" t="s">
        <v>11482</v>
      </c>
      <c r="B10634" s="91" t="s">
        <v>47862</v>
      </c>
      <c r="C10634" s="91" t="s">
        <v>47863</v>
      </c>
      <c r="D10634" s="91" t="s">
        <v>47864</v>
      </c>
      <c r="E10634" s="62" t="s">
        <v>15956</v>
      </c>
      <c r="F10634" s="62" t="s">
        <v>15760</v>
      </c>
    </row>
    <row r="10635" spans="1:6" x14ac:dyDescent="0.15">
      <c r="A10635" s="87" t="s">
        <v>9124</v>
      </c>
      <c r="B10635" s="91" t="s">
        <v>47865</v>
      </c>
      <c r="C10635" s="91" t="s">
        <v>47866</v>
      </c>
      <c r="D10635" s="91" t="s">
        <v>47867</v>
      </c>
      <c r="E10635" s="62" t="s">
        <v>15956</v>
      </c>
      <c r="F10635" s="62" t="s">
        <v>15760</v>
      </c>
    </row>
    <row r="10636" spans="1:6" x14ac:dyDescent="0.15">
      <c r="A10636" s="87" t="s">
        <v>11972</v>
      </c>
      <c r="B10636" s="91" t="s">
        <v>47868</v>
      </c>
      <c r="C10636" s="91" t="s">
        <v>47869</v>
      </c>
      <c r="D10636" s="91" t="s">
        <v>47870</v>
      </c>
      <c r="E10636" s="62" t="s">
        <v>15956</v>
      </c>
      <c r="F10636" s="62" t="s">
        <v>15760</v>
      </c>
    </row>
    <row r="10637" spans="1:6" x14ac:dyDescent="0.15">
      <c r="A10637" s="87" t="s">
        <v>9849</v>
      </c>
      <c r="B10637" s="91" t="s">
        <v>47871</v>
      </c>
      <c r="C10637" s="91" t="s">
        <v>47872</v>
      </c>
      <c r="D10637" s="91" t="s">
        <v>47873</v>
      </c>
      <c r="E10637" s="62" t="s">
        <v>15956</v>
      </c>
      <c r="F10637" s="62" t="s">
        <v>15760</v>
      </c>
    </row>
    <row r="10638" spans="1:6" x14ac:dyDescent="0.15">
      <c r="A10638" s="87" t="s">
        <v>11105</v>
      </c>
      <c r="B10638" s="91" t="s">
        <v>47874</v>
      </c>
      <c r="C10638" s="91" t="s">
        <v>47875</v>
      </c>
      <c r="D10638" s="91" t="s">
        <v>47876</v>
      </c>
      <c r="E10638" s="62" t="s">
        <v>15956</v>
      </c>
      <c r="F10638" s="62" t="s">
        <v>15760</v>
      </c>
    </row>
    <row r="10639" spans="1:6" x14ac:dyDescent="0.15">
      <c r="A10639" s="87" t="s">
        <v>12262</v>
      </c>
      <c r="B10639" s="91" t="s">
        <v>47877</v>
      </c>
      <c r="C10639" s="91" t="s">
        <v>47878</v>
      </c>
      <c r="D10639" s="91" t="s">
        <v>47879</v>
      </c>
      <c r="E10639" s="62" t="s">
        <v>15956</v>
      </c>
      <c r="F10639" s="62" t="s">
        <v>15760</v>
      </c>
    </row>
    <row r="10640" spans="1:6" x14ac:dyDescent="0.15">
      <c r="A10640" s="87" t="s">
        <v>12457</v>
      </c>
      <c r="B10640" s="91" t="s">
        <v>47880</v>
      </c>
      <c r="C10640" s="91" t="s">
        <v>47881</v>
      </c>
      <c r="D10640" s="91" t="s">
        <v>47882</v>
      </c>
      <c r="E10640" s="62" t="s">
        <v>15956</v>
      </c>
      <c r="F10640" s="62" t="s">
        <v>15760</v>
      </c>
    </row>
    <row r="10641" spans="1:6" x14ac:dyDescent="0.15">
      <c r="A10641" s="87" t="s">
        <v>11183</v>
      </c>
      <c r="B10641" s="91" t="s">
        <v>47883</v>
      </c>
      <c r="C10641" s="91" t="s">
        <v>47884</v>
      </c>
      <c r="D10641" s="91" t="s">
        <v>47885</v>
      </c>
      <c r="E10641" s="62" t="s">
        <v>15956</v>
      </c>
      <c r="F10641" s="62" t="s">
        <v>15760</v>
      </c>
    </row>
    <row r="10642" spans="1:6" x14ac:dyDescent="0.15">
      <c r="A10642" s="87" t="s">
        <v>10500</v>
      </c>
      <c r="B10642" s="91" t="s">
        <v>47886</v>
      </c>
      <c r="C10642" s="91" t="s">
        <v>47887</v>
      </c>
      <c r="D10642" s="91" t="s">
        <v>47888</v>
      </c>
      <c r="E10642" s="62" t="s">
        <v>15956</v>
      </c>
      <c r="F10642" s="62" t="s">
        <v>15760</v>
      </c>
    </row>
    <row r="10643" spans="1:6" x14ac:dyDescent="0.15">
      <c r="A10643" s="87" t="s">
        <v>8863</v>
      </c>
      <c r="B10643" s="91" t="s">
        <v>47889</v>
      </c>
      <c r="C10643" s="91" t="s">
        <v>47890</v>
      </c>
      <c r="D10643" s="91" t="s">
        <v>47891</v>
      </c>
      <c r="E10643" s="62" t="s">
        <v>15956</v>
      </c>
      <c r="F10643" s="62" t="s">
        <v>15760</v>
      </c>
    </row>
    <row r="10644" spans="1:6" x14ac:dyDescent="0.15">
      <c r="A10644" s="87" t="s">
        <v>8345</v>
      </c>
      <c r="B10644" s="91" t="s">
        <v>47892</v>
      </c>
      <c r="C10644" s="91" t="s">
        <v>47893</v>
      </c>
      <c r="D10644" s="91" t="s">
        <v>47894</v>
      </c>
      <c r="E10644" s="62" t="s">
        <v>15956</v>
      </c>
      <c r="F10644" s="62" t="s">
        <v>15760</v>
      </c>
    </row>
    <row r="10645" spans="1:6" x14ac:dyDescent="0.15">
      <c r="A10645" s="87" t="s">
        <v>10088</v>
      </c>
      <c r="B10645" s="91" t="s">
        <v>47895</v>
      </c>
      <c r="C10645" s="91" t="s">
        <v>47896</v>
      </c>
      <c r="D10645" s="91" t="s">
        <v>47897</v>
      </c>
      <c r="E10645" s="62" t="s">
        <v>15956</v>
      </c>
      <c r="F10645" s="62" t="s">
        <v>15760</v>
      </c>
    </row>
    <row r="10646" spans="1:6" x14ac:dyDescent="0.15">
      <c r="A10646" s="87" t="s">
        <v>11401</v>
      </c>
      <c r="B10646" s="91" t="s">
        <v>47898</v>
      </c>
      <c r="C10646" s="91" t="s">
        <v>47899</v>
      </c>
      <c r="D10646" s="91" t="s">
        <v>47900</v>
      </c>
      <c r="E10646" s="62" t="s">
        <v>15956</v>
      </c>
      <c r="F10646" s="62" t="s">
        <v>15760</v>
      </c>
    </row>
    <row r="10647" spans="1:6" x14ac:dyDescent="0.15">
      <c r="A10647" s="87" t="s">
        <v>10476</v>
      </c>
      <c r="B10647" s="91" t="s">
        <v>47901</v>
      </c>
      <c r="C10647" s="91" t="s">
        <v>47902</v>
      </c>
      <c r="D10647" s="91" t="s">
        <v>47903</v>
      </c>
      <c r="E10647" s="62" t="s">
        <v>15956</v>
      </c>
      <c r="F10647" s="62" t="s">
        <v>15760</v>
      </c>
    </row>
    <row r="10648" spans="1:6" x14ac:dyDescent="0.15">
      <c r="A10648" s="87" t="s">
        <v>11715</v>
      </c>
      <c r="B10648" s="91" t="s">
        <v>47904</v>
      </c>
      <c r="C10648" s="91" t="s">
        <v>47905</v>
      </c>
      <c r="D10648" s="91" t="s">
        <v>47906</v>
      </c>
      <c r="E10648" s="62" t="s">
        <v>15956</v>
      </c>
      <c r="F10648" s="62" t="s">
        <v>15760</v>
      </c>
    </row>
    <row r="10649" spans="1:6" x14ac:dyDescent="0.15">
      <c r="A10649" s="87" t="s">
        <v>8740</v>
      </c>
      <c r="B10649" s="91" t="s">
        <v>47907</v>
      </c>
      <c r="C10649" s="91" t="s">
        <v>47908</v>
      </c>
      <c r="D10649" s="91" t="s">
        <v>47909</v>
      </c>
      <c r="E10649" s="62" t="s">
        <v>15956</v>
      </c>
      <c r="F10649" s="62" t="s">
        <v>15760</v>
      </c>
    </row>
    <row r="10650" spans="1:6" x14ac:dyDescent="0.15">
      <c r="A10650" s="87" t="s">
        <v>10783</v>
      </c>
      <c r="B10650" s="91" t="s">
        <v>47910</v>
      </c>
      <c r="C10650" s="91" t="s">
        <v>47911</v>
      </c>
      <c r="D10650" s="91" t="s">
        <v>47912</v>
      </c>
      <c r="E10650" s="62" t="s">
        <v>15956</v>
      </c>
      <c r="F10650" s="62" t="s">
        <v>15760</v>
      </c>
    </row>
    <row r="10651" spans="1:6" x14ac:dyDescent="0.15">
      <c r="A10651" s="87" t="s">
        <v>9040</v>
      </c>
      <c r="B10651" s="91" t="s">
        <v>47913</v>
      </c>
      <c r="C10651" s="91" t="s">
        <v>47914</v>
      </c>
      <c r="D10651" s="91" t="s">
        <v>47915</v>
      </c>
      <c r="E10651" s="62" t="s">
        <v>15956</v>
      </c>
      <c r="F10651" s="62" t="s">
        <v>15760</v>
      </c>
    </row>
    <row r="10652" spans="1:6" x14ac:dyDescent="0.15">
      <c r="A10652" s="87" t="s">
        <v>10816</v>
      </c>
      <c r="B10652" s="91" t="s">
        <v>47916</v>
      </c>
      <c r="C10652" s="91" t="s">
        <v>47917</v>
      </c>
      <c r="D10652" s="91" t="s">
        <v>47918</v>
      </c>
      <c r="E10652" s="62" t="s">
        <v>15956</v>
      </c>
      <c r="F10652" s="62" t="s">
        <v>15760</v>
      </c>
    </row>
    <row r="10653" spans="1:6" x14ac:dyDescent="0.15">
      <c r="A10653" s="87" t="s">
        <v>10909</v>
      </c>
      <c r="B10653" s="91" t="s">
        <v>47919</v>
      </c>
      <c r="C10653" s="91" t="s">
        <v>47920</v>
      </c>
      <c r="D10653" s="91" t="s">
        <v>47921</v>
      </c>
      <c r="E10653" s="62" t="s">
        <v>15956</v>
      </c>
      <c r="F10653" s="62" t="s">
        <v>15760</v>
      </c>
    </row>
    <row r="10654" spans="1:6" x14ac:dyDescent="0.15">
      <c r="A10654" s="87" t="s">
        <v>10455</v>
      </c>
      <c r="B10654" s="91" t="s">
        <v>47922</v>
      </c>
      <c r="C10654" s="91" t="s">
        <v>47923</v>
      </c>
      <c r="D10654" s="91" t="s">
        <v>47924</v>
      </c>
      <c r="E10654" s="62" t="s">
        <v>15956</v>
      </c>
      <c r="F10654" s="62" t="s">
        <v>15760</v>
      </c>
    </row>
    <row r="10655" spans="1:6" x14ac:dyDescent="0.15">
      <c r="A10655" s="87" t="s">
        <v>11374</v>
      </c>
      <c r="B10655" s="91" t="s">
        <v>47925</v>
      </c>
      <c r="C10655" s="91" t="s">
        <v>47926</v>
      </c>
      <c r="D10655" s="91" t="s">
        <v>47927</v>
      </c>
      <c r="E10655" s="62" t="s">
        <v>15956</v>
      </c>
      <c r="F10655" s="62" t="s">
        <v>15760</v>
      </c>
    </row>
    <row r="10656" spans="1:6" x14ac:dyDescent="0.15">
      <c r="A10656" s="87" t="s">
        <v>8782</v>
      </c>
      <c r="B10656" s="91" t="s">
        <v>47928</v>
      </c>
      <c r="C10656" s="91" t="s">
        <v>47929</v>
      </c>
      <c r="D10656" s="91" t="s">
        <v>47930</v>
      </c>
      <c r="E10656" s="62" t="s">
        <v>15956</v>
      </c>
      <c r="F10656" s="62" t="s">
        <v>15760</v>
      </c>
    </row>
    <row r="10657" spans="1:6" x14ac:dyDescent="0.15">
      <c r="A10657" s="87" t="s">
        <v>10163</v>
      </c>
      <c r="B10657" s="91" t="s">
        <v>47931</v>
      </c>
      <c r="C10657" s="91" t="s">
        <v>47932</v>
      </c>
      <c r="D10657" s="91" t="s">
        <v>47933</v>
      </c>
      <c r="E10657" s="62" t="s">
        <v>15956</v>
      </c>
      <c r="F10657" s="62" t="s">
        <v>15760</v>
      </c>
    </row>
    <row r="10658" spans="1:6" x14ac:dyDescent="0.15">
      <c r="A10658" s="87" t="s">
        <v>11622</v>
      </c>
      <c r="B10658" s="91" t="s">
        <v>47934</v>
      </c>
      <c r="C10658" s="91" t="s">
        <v>47935</v>
      </c>
      <c r="D10658" s="91" t="s">
        <v>47936</v>
      </c>
      <c r="E10658" s="62" t="s">
        <v>15956</v>
      </c>
      <c r="F10658" s="62" t="s">
        <v>15760</v>
      </c>
    </row>
    <row r="10659" spans="1:6" x14ac:dyDescent="0.15">
      <c r="A10659" s="87" t="s">
        <v>9196</v>
      </c>
      <c r="B10659" s="91" t="s">
        <v>47937</v>
      </c>
      <c r="C10659" s="91" t="s">
        <v>47938</v>
      </c>
      <c r="D10659" s="91" t="s">
        <v>47939</v>
      </c>
      <c r="E10659" s="62" t="s">
        <v>15956</v>
      </c>
      <c r="F10659" s="62" t="s">
        <v>15760</v>
      </c>
    </row>
    <row r="10660" spans="1:6" x14ac:dyDescent="0.15">
      <c r="A10660" s="87" t="s">
        <v>11017</v>
      </c>
      <c r="B10660" s="91" t="s">
        <v>47940</v>
      </c>
      <c r="C10660" s="91" t="s">
        <v>47941</v>
      </c>
      <c r="D10660" s="91" t="s">
        <v>47942</v>
      </c>
      <c r="E10660" s="62" t="s">
        <v>15956</v>
      </c>
      <c r="F10660" s="62" t="s">
        <v>15760</v>
      </c>
    </row>
    <row r="10661" spans="1:6" x14ac:dyDescent="0.15">
      <c r="A10661" s="87" t="s">
        <v>11691</v>
      </c>
      <c r="B10661" s="91" t="s">
        <v>47943</v>
      </c>
      <c r="C10661" s="91" t="s">
        <v>47944</v>
      </c>
      <c r="D10661" s="91" t="s">
        <v>47945</v>
      </c>
      <c r="E10661" s="62" t="s">
        <v>15956</v>
      </c>
      <c r="F10661" s="62" t="s">
        <v>15760</v>
      </c>
    </row>
    <row r="10662" spans="1:6" x14ac:dyDescent="0.15">
      <c r="A10662" s="87" t="s">
        <v>9813</v>
      </c>
      <c r="B10662" s="91" t="s">
        <v>47946</v>
      </c>
      <c r="C10662" s="91" t="s">
        <v>47947</v>
      </c>
      <c r="D10662" s="91" t="s">
        <v>47948</v>
      </c>
      <c r="E10662" s="62" t="s">
        <v>15956</v>
      </c>
      <c r="F10662" s="62" t="s">
        <v>15760</v>
      </c>
    </row>
    <row r="10663" spans="1:6" x14ac:dyDescent="0.15">
      <c r="A10663" s="87" t="s">
        <v>12062</v>
      </c>
      <c r="B10663" s="91" t="s">
        <v>47949</v>
      </c>
      <c r="C10663" s="91" t="s">
        <v>47950</v>
      </c>
      <c r="D10663" s="91" t="s">
        <v>47951</v>
      </c>
      <c r="E10663" s="62" t="s">
        <v>15956</v>
      </c>
      <c r="F10663" s="62" t="s">
        <v>15760</v>
      </c>
    </row>
    <row r="10664" spans="1:6" x14ac:dyDescent="0.15">
      <c r="A10664" s="87" t="s">
        <v>10717</v>
      </c>
      <c r="B10664" s="91" t="s">
        <v>47952</v>
      </c>
      <c r="C10664" s="91" t="s">
        <v>47953</v>
      </c>
      <c r="D10664" s="91" t="s">
        <v>47954</v>
      </c>
      <c r="E10664" s="62" t="s">
        <v>15956</v>
      </c>
      <c r="F10664" s="62" t="s">
        <v>15760</v>
      </c>
    </row>
    <row r="10665" spans="1:6" x14ac:dyDescent="0.15">
      <c r="A10665" s="87" t="s">
        <v>12361</v>
      </c>
      <c r="B10665" s="91" t="s">
        <v>47955</v>
      </c>
      <c r="C10665" s="91" t="s">
        <v>47956</v>
      </c>
      <c r="D10665" s="91" t="s">
        <v>47957</v>
      </c>
      <c r="E10665" s="62" t="s">
        <v>15956</v>
      </c>
      <c r="F10665" s="62" t="s">
        <v>15760</v>
      </c>
    </row>
    <row r="10666" spans="1:6" x14ac:dyDescent="0.15">
      <c r="A10666" s="87" t="s">
        <v>10870</v>
      </c>
      <c r="B10666" s="91" t="s">
        <v>47958</v>
      </c>
      <c r="C10666" s="91" t="s">
        <v>47959</v>
      </c>
      <c r="D10666" s="91" t="s">
        <v>47960</v>
      </c>
      <c r="E10666" s="62" t="s">
        <v>15956</v>
      </c>
      <c r="F10666" s="62" t="s">
        <v>15760</v>
      </c>
    </row>
    <row r="10667" spans="1:6" x14ac:dyDescent="0.15">
      <c r="A10667" s="87" t="s">
        <v>11294</v>
      </c>
      <c r="B10667" s="91" t="s">
        <v>47961</v>
      </c>
      <c r="C10667" s="91" t="s">
        <v>47962</v>
      </c>
      <c r="D10667" s="91" t="s">
        <v>47963</v>
      </c>
      <c r="E10667" s="62" t="s">
        <v>15956</v>
      </c>
      <c r="F10667" s="62" t="s">
        <v>15760</v>
      </c>
    </row>
    <row r="10668" spans="1:6" x14ac:dyDescent="0.15">
      <c r="A10668" s="87" t="s">
        <v>8378</v>
      </c>
      <c r="B10668" s="91" t="s">
        <v>47964</v>
      </c>
      <c r="C10668" s="91" t="s">
        <v>47965</v>
      </c>
      <c r="D10668" s="91" t="s">
        <v>47966</v>
      </c>
      <c r="E10668" s="62" t="s">
        <v>15956</v>
      </c>
      <c r="F10668" s="62" t="s">
        <v>15760</v>
      </c>
    </row>
    <row r="10669" spans="1:6" x14ac:dyDescent="0.15">
      <c r="A10669" s="87" t="s">
        <v>8426</v>
      </c>
      <c r="B10669" s="91" t="s">
        <v>47967</v>
      </c>
      <c r="C10669" s="91" t="s">
        <v>47968</v>
      </c>
      <c r="D10669" s="91" t="s">
        <v>47969</v>
      </c>
      <c r="E10669" s="62" t="s">
        <v>15956</v>
      </c>
      <c r="F10669" s="62" t="s">
        <v>15760</v>
      </c>
    </row>
    <row r="10670" spans="1:6" x14ac:dyDescent="0.15">
      <c r="A10670" s="87" t="s">
        <v>10753</v>
      </c>
      <c r="B10670" s="91" t="s">
        <v>47970</v>
      </c>
      <c r="C10670" s="91" t="s">
        <v>47971</v>
      </c>
      <c r="D10670" s="91" t="s">
        <v>47972</v>
      </c>
      <c r="E10670" s="62" t="s">
        <v>15956</v>
      </c>
      <c r="F10670" s="62" t="s">
        <v>15760</v>
      </c>
    </row>
    <row r="10671" spans="1:6" x14ac:dyDescent="0.15">
      <c r="A10671" s="87" t="s">
        <v>11877</v>
      </c>
      <c r="B10671" s="91" t="s">
        <v>47973</v>
      </c>
      <c r="C10671" s="91" t="s">
        <v>47974</v>
      </c>
      <c r="D10671" s="91" t="s">
        <v>47975</v>
      </c>
      <c r="E10671" s="62" t="s">
        <v>15956</v>
      </c>
      <c r="F10671" s="62" t="s">
        <v>15760</v>
      </c>
    </row>
    <row r="10672" spans="1:6" x14ac:dyDescent="0.15">
      <c r="A10672" s="87" t="s">
        <v>11195</v>
      </c>
      <c r="B10672" s="91" t="s">
        <v>47976</v>
      </c>
      <c r="C10672" s="91" t="s">
        <v>47977</v>
      </c>
      <c r="D10672" s="91" t="s">
        <v>47978</v>
      </c>
      <c r="E10672" s="62" t="s">
        <v>15956</v>
      </c>
      <c r="F10672" s="62" t="s">
        <v>15760</v>
      </c>
    </row>
    <row r="10673" spans="1:6" x14ac:dyDescent="0.15">
      <c r="A10673" s="87" t="s">
        <v>10040</v>
      </c>
      <c r="B10673" s="91" t="s">
        <v>47979</v>
      </c>
      <c r="C10673" s="91" t="s">
        <v>47980</v>
      </c>
      <c r="D10673" s="91" t="s">
        <v>47981</v>
      </c>
      <c r="E10673" s="62" t="s">
        <v>15956</v>
      </c>
      <c r="F10673" s="62" t="s">
        <v>15760</v>
      </c>
    </row>
    <row r="10674" spans="1:6" x14ac:dyDescent="0.15">
      <c r="A10674" s="87" t="s">
        <v>8956</v>
      </c>
      <c r="B10674" s="91" t="s">
        <v>47982</v>
      </c>
      <c r="C10674" s="91" t="s">
        <v>47983</v>
      </c>
      <c r="D10674" s="91" t="s">
        <v>47984</v>
      </c>
      <c r="E10674" s="62" t="s">
        <v>15956</v>
      </c>
      <c r="F10674" s="62" t="s">
        <v>15760</v>
      </c>
    </row>
    <row r="10675" spans="1:6" x14ac:dyDescent="0.15">
      <c r="A10675" s="87" t="s">
        <v>10307</v>
      </c>
      <c r="B10675" s="91" t="s">
        <v>47985</v>
      </c>
      <c r="C10675" s="91" t="s">
        <v>47986</v>
      </c>
      <c r="D10675" s="91" t="s">
        <v>47987</v>
      </c>
      <c r="E10675" s="62" t="s">
        <v>15956</v>
      </c>
      <c r="F10675" s="62" t="s">
        <v>15760</v>
      </c>
    </row>
    <row r="10676" spans="1:6" x14ac:dyDescent="0.15">
      <c r="A10676" s="87" t="s">
        <v>9912</v>
      </c>
      <c r="B10676" s="91" t="s">
        <v>47988</v>
      </c>
      <c r="C10676" s="91" t="s">
        <v>47989</v>
      </c>
      <c r="D10676" s="91" t="s">
        <v>47990</v>
      </c>
      <c r="E10676" s="62" t="s">
        <v>15956</v>
      </c>
      <c r="F10676" s="62" t="s">
        <v>15760</v>
      </c>
    </row>
    <row r="10677" spans="1:6" x14ac:dyDescent="0.15">
      <c r="A10677" s="87" t="s">
        <v>12454</v>
      </c>
      <c r="B10677" s="91" t="s">
        <v>47991</v>
      </c>
      <c r="C10677" s="91" t="s">
        <v>47992</v>
      </c>
      <c r="D10677" s="91" t="s">
        <v>47993</v>
      </c>
      <c r="E10677" s="62" t="s">
        <v>15956</v>
      </c>
      <c r="F10677" s="62" t="s">
        <v>15760</v>
      </c>
    </row>
    <row r="10678" spans="1:6" x14ac:dyDescent="0.15">
      <c r="A10678" s="87" t="s">
        <v>11240</v>
      </c>
      <c r="B10678" s="91" t="s">
        <v>47994</v>
      </c>
      <c r="C10678" s="91" t="s">
        <v>47995</v>
      </c>
      <c r="D10678" s="91" t="s">
        <v>47996</v>
      </c>
      <c r="E10678" s="62" t="s">
        <v>15956</v>
      </c>
      <c r="F10678" s="62" t="s">
        <v>15760</v>
      </c>
    </row>
    <row r="10679" spans="1:6" x14ac:dyDescent="0.15">
      <c r="A10679" s="87" t="s">
        <v>11601</v>
      </c>
      <c r="B10679" s="91" t="s">
        <v>47997</v>
      </c>
      <c r="C10679" s="91" t="s">
        <v>47998</v>
      </c>
      <c r="D10679" s="91" t="s">
        <v>47999</v>
      </c>
      <c r="E10679" s="62" t="s">
        <v>15956</v>
      </c>
      <c r="F10679" s="62" t="s">
        <v>15760</v>
      </c>
    </row>
    <row r="10680" spans="1:6" x14ac:dyDescent="0.15">
      <c r="A10680" s="87" t="s">
        <v>12313</v>
      </c>
      <c r="B10680" s="91" t="s">
        <v>48000</v>
      </c>
      <c r="C10680" s="91" t="s">
        <v>48001</v>
      </c>
      <c r="D10680" s="91" t="s">
        <v>48002</v>
      </c>
      <c r="E10680" s="62" t="s">
        <v>15956</v>
      </c>
      <c r="F10680" s="62" t="s">
        <v>15760</v>
      </c>
    </row>
    <row r="10681" spans="1:6" x14ac:dyDescent="0.15">
      <c r="A10681" s="87" t="s">
        <v>9591</v>
      </c>
      <c r="B10681" s="91" t="s">
        <v>48003</v>
      </c>
      <c r="C10681" s="91" t="s">
        <v>48004</v>
      </c>
      <c r="D10681" s="91" t="s">
        <v>48005</v>
      </c>
      <c r="E10681" s="62" t="s">
        <v>15956</v>
      </c>
      <c r="F10681" s="62" t="s">
        <v>15760</v>
      </c>
    </row>
    <row r="10682" spans="1:6" x14ac:dyDescent="0.15">
      <c r="A10682" s="87" t="s">
        <v>10256</v>
      </c>
      <c r="B10682" s="91" t="s">
        <v>48006</v>
      </c>
      <c r="C10682" s="91" t="s">
        <v>48007</v>
      </c>
      <c r="D10682" s="91" t="s">
        <v>48008</v>
      </c>
      <c r="E10682" s="62" t="s">
        <v>15956</v>
      </c>
      <c r="F10682" s="62" t="s">
        <v>15760</v>
      </c>
    </row>
    <row r="10683" spans="1:6" x14ac:dyDescent="0.15">
      <c r="A10683" s="87" t="s">
        <v>9007</v>
      </c>
      <c r="B10683" s="91" t="s">
        <v>48009</v>
      </c>
      <c r="C10683" s="91" t="s">
        <v>48010</v>
      </c>
      <c r="D10683" s="91" t="s">
        <v>48011</v>
      </c>
      <c r="E10683" s="62" t="s">
        <v>15956</v>
      </c>
      <c r="F10683" s="62" t="s">
        <v>15760</v>
      </c>
    </row>
    <row r="10684" spans="1:6" x14ac:dyDescent="0.15">
      <c r="A10684" s="87" t="s">
        <v>11389</v>
      </c>
      <c r="B10684" s="91" t="s">
        <v>48012</v>
      </c>
      <c r="C10684" s="91" t="s">
        <v>48013</v>
      </c>
      <c r="D10684" s="91" t="s">
        <v>48014</v>
      </c>
      <c r="E10684" s="62" t="s">
        <v>15956</v>
      </c>
      <c r="F10684" s="62" t="s">
        <v>15760</v>
      </c>
    </row>
    <row r="10685" spans="1:6" x14ac:dyDescent="0.15">
      <c r="A10685" s="87" t="s">
        <v>9403</v>
      </c>
      <c r="B10685" s="91" t="s">
        <v>48015</v>
      </c>
      <c r="C10685" s="91" t="s">
        <v>48016</v>
      </c>
      <c r="D10685" s="91" t="s">
        <v>48017</v>
      </c>
      <c r="E10685" s="62" t="s">
        <v>15956</v>
      </c>
      <c r="F10685" s="62" t="s">
        <v>15760</v>
      </c>
    </row>
    <row r="10686" spans="1:6" x14ac:dyDescent="0.15">
      <c r="A10686" s="87" t="s">
        <v>10280</v>
      </c>
      <c r="B10686" s="91" t="s">
        <v>48018</v>
      </c>
      <c r="C10686" s="91" t="s">
        <v>48019</v>
      </c>
      <c r="D10686" s="91" t="s">
        <v>48020</v>
      </c>
      <c r="E10686" s="62" t="s">
        <v>15956</v>
      </c>
      <c r="F10686" s="62" t="s">
        <v>15760</v>
      </c>
    </row>
    <row r="10687" spans="1:6" x14ac:dyDescent="0.15">
      <c r="A10687" s="87" t="s">
        <v>12116</v>
      </c>
      <c r="B10687" s="91" t="s">
        <v>48021</v>
      </c>
      <c r="C10687" s="91" t="s">
        <v>48022</v>
      </c>
      <c r="D10687" s="91" t="s">
        <v>48023</v>
      </c>
      <c r="E10687" s="62" t="s">
        <v>15956</v>
      </c>
      <c r="F10687" s="62" t="s">
        <v>15760</v>
      </c>
    </row>
    <row r="10688" spans="1:6" x14ac:dyDescent="0.15">
      <c r="A10688" s="87" t="s">
        <v>9618</v>
      </c>
      <c r="B10688" s="91" t="s">
        <v>48024</v>
      </c>
      <c r="C10688" s="91" t="s">
        <v>48025</v>
      </c>
      <c r="D10688" s="91" t="s">
        <v>48026</v>
      </c>
      <c r="E10688" s="62" t="s">
        <v>15956</v>
      </c>
      <c r="F10688" s="62" t="s">
        <v>15760</v>
      </c>
    </row>
    <row r="10689" spans="1:6" x14ac:dyDescent="0.15">
      <c r="A10689" s="87" t="s">
        <v>10996</v>
      </c>
      <c r="B10689" s="91" t="s">
        <v>48027</v>
      </c>
      <c r="C10689" s="91" t="s">
        <v>48028</v>
      </c>
      <c r="D10689" s="91" t="s">
        <v>48029</v>
      </c>
      <c r="E10689" s="62" t="s">
        <v>15956</v>
      </c>
      <c r="F10689" s="62" t="s">
        <v>15760</v>
      </c>
    </row>
    <row r="10690" spans="1:6" x14ac:dyDescent="0.15">
      <c r="A10690" s="87" t="s">
        <v>11222</v>
      </c>
      <c r="B10690" s="91" t="s">
        <v>48030</v>
      </c>
      <c r="C10690" s="91" t="s">
        <v>48031</v>
      </c>
      <c r="D10690" s="91" t="s">
        <v>48032</v>
      </c>
      <c r="E10690" s="62" t="s">
        <v>15956</v>
      </c>
      <c r="F10690" s="62" t="s">
        <v>15760</v>
      </c>
    </row>
    <row r="10691" spans="1:6" x14ac:dyDescent="0.15">
      <c r="A10691" s="87" t="s">
        <v>10652</v>
      </c>
      <c r="B10691" s="91" t="s">
        <v>48033</v>
      </c>
      <c r="C10691" s="91" t="s">
        <v>48034</v>
      </c>
      <c r="D10691" s="91" t="s">
        <v>48035</v>
      </c>
      <c r="E10691" s="62" t="s">
        <v>15956</v>
      </c>
      <c r="F10691" s="62" t="s">
        <v>15760</v>
      </c>
    </row>
    <row r="10692" spans="1:6" x14ac:dyDescent="0.15">
      <c r="A10692" s="87" t="s">
        <v>8893</v>
      </c>
      <c r="B10692" s="91" t="s">
        <v>48036</v>
      </c>
      <c r="C10692" s="91" t="s">
        <v>48037</v>
      </c>
      <c r="D10692" s="91" t="s">
        <v>48038</v>
      </c>
      <c r="E10692" s="62" t="s">
        <v>15956</v>
      </c>
      <c r="F10692" s="62" t="s">
        <v>15760</v>
      </c>
    </row>
    <row r="10693" spans="1:6" x14ac:dyDescent="0.15">
      <c r="A10693" s="87" t="s">
        <v>9352</v>
      </c>
      <c r="B10693" s="91" t="s">
        <v>48039</v>
      </c>
      <c r="C10693" s="91" t="s">
        <v>48040</v>
      </c>
      <c r="D10693" s="91" t="s">
        <v>48041</v>
      </c>
      <c r="E10693" s="62" t="s">
        <v>15956</v>
      </c>
      <c r="F10693" s="62" t="s">
        <v>15760</v>
      </c>
    </row>
    <row r="10694" spans="1:6" x14ac:dyDescent="0.15">
      <c r="A10694" s="87" t="s">
        <v>10079</v>
      </c>
      <c r="B10694" s="91" t="s">
        <v>48042</v>
      </c>
      <c r="C10694" s="91" t="s">
        <v>48043</v>
      </c>
      <c r="D10694" s="91" t="s">
        <v>48044</v>
      </c>
      <c r="E10694" s="62" t="s">
        <v>15956</v>
      </c>
      <c r="F10694" s="62" t="s">
        <v>15760</v>
      </c>
    </row>
    <row r="10695" spans="1:6" x14ac:dyDescent="0.15">
      <c r="A10695" s="87" t="s">
        <v>10807</v>
      </c>
      <c r="B10695" s="91" t="s">
        <v>48045</v>
      </c>
      <c r="C10695" s="91" t="s">
        <v>48046</v>
      </c>
      <c r="D10695" s="91" t="s">
        <v>48047</v>
      </c>
      <c r="E10695" s="62" t="s">
        <v>15956</v>
      </c>
      <c r="F10695" s="62" t="s">
        <v>15760</v>
      </c>
    </row>
    <row r="10696" spans="1:6" x14ac:dyDescent="0.15">
      <c r="A10696" s="87" t="s">
        <v>8869</v>
      </c>
      <c r="B10696" s="91" t="s">
        <v>48048</v>
      </c>
      <c r="C10696" s="91" t="s">
        <v>48049</v>
      </c>
      <c r="D10696" s="91" t="s">
        <v>48050</v>
      </c>
      <c r="E10696" s="62" t="s">
        <v>15956</v>
      </c>
      <c r="F10696" s="62" t="s">
        <v>15760</v>
      </c>
    </row>
    <row r="10697" spans="1:6" x14ac:dyDescent="0.15">
      <c r="A10697" s="87" t="s">
        <v>10966</v>
      </c>
      <c r="B10697" s="91" t="s">
        <v>48051</v>
      </c>
      <c r="C10697" s="91" t="s">
        <v>48052</v>
      </c>
      <c r="D10697" s="91" t="s">
        <v>48053</v>
      </c>
      <c r="E10697" s="62" t="s">
        <v>15956</v>
      </c>
      <c r="F10697" s="62" t="s">
        <v>15760</v>
      </c>
    </row>
    <row r="10698" spans="1:6" x14ac:dyDescent="0.15">
      <c r="A10698" s="87" t="s">
        <v>11341</v>
      </c>
      <c r="B10698" s="91" t="s">
        <v>48054</v>
      </c>
      <c r="C10698" s="91" t="s">
        <v>48055</v>
      </c>
      <c r="D10698" s="91" t="s">
        <v>48056</v>
      </c>
      <c r="E10698" s="62" t="s">
        <v>15956</v>
      </c>
      <c r="F10698" s="62" t="s">
        <v>15760</v>
      </c>
    </row>
    <row r="10699" spans="1:6" x14ac:dyDescent="0.15">
      <c r="A10699" s="87" t="s">
        <v>12017</v>
      </c>
      <c r="B10699" s="91" t="s">
        <v>48057</v>
      </c>
      <c r="C10699" s="91" t="s">
        <v>48058</v>
      </c>
      <c r="D10699" s="91" t="s">
        <v>48059</v>
      </c>
      <c r="E10699" s="62" t="s">
        <v>15956</v>
      </c>
      <c r="F10699" s="62" t="s">
        <v>15760</v>
      </c>
    </row>
    <row r="10700" spans="1:6" x14ac:dyDescent="0.15">
      <c r="A10700" s="87" t="s">
        <v>8884</v>
      </c>
      <c r="B10700" s="91" t="s">
        <v>48060</v>
      </c>
      <c r="C10700" s="91" t="s">
        <v>48061</v>
      </c>
      <c r="D10700" s="91" t="s">
        <v>48062</v>
      </c>
      <c r="E10700" s="62" t="s">
        <v>15956</v>
      </c>
      <c r="F10700" s="62" t="s">
        <v>15760</v>
      </c>
    </row>
    <row r="10701" spans="1:6" x14ac:dyDescent="0.15">
      <c r="A10701" s="87" t="s">
        <v>12289</v>
      </c>
      <c r="B10701" s="91" t="s">
        <v>48063</v>
      </c>
      <c r="C10701" s="91" t="s">
        <v>48064</v>
      </c>
      <c r="D10701" s="91" t="s">
        <v>48065</v>
      </c>
      <c r="E10701" s="62" t="s">
        <v>15956</v>
      </c>
      <c r="F10701" s="62" t="s">
        <v>15760</v>
      </c>
    </row>
    <row r="10702" spans="1:6" x14ac:dyDescent="0.15">
      <c r="A10702" s="87" t="s">
        <v>11895</v>
      </c>
      <c r="B10702" s="91" t="s">
        <v>48066</v>
      </c>
      <c r="C10702" s="91" t="s">
        <v>48067</v>
      </c>
      <c r="D10702" s="91" t="s">
        <v>48068</v>
      </c>
      <c r="E10702" s="62" t="s">
        <v>15956</v>
      </c>
      <c r="F10702" s="62" t="s">
        <v>15760</v>
      </c>
    </row>
    <row r="10703" spans="1:6" x14ac:dyDescent="0.15">
      <c r="A10703" s="87" t="s">
        <v>11509</v>
      </c>
      <c r="B10703" s="91" t="s">
        <v>48069</v>
      </c>
      <c r="C10703" s="91" t="s">
        <v>48070</v>
      </c>
      <c r="D10703" s="91" t="s">
        <v>48071</v>
      </c>
      <c r="E10703" s="62" t="s">
        <v>15956</v>
      </c>
      <c r="F10703" s="62" t="s">
        <v>15760</v>
      </c>
    </row>
    <row r="10704" spans="1:6" x14ac:dyDescent="0.15">
      <c r="A10704" s="87" t="s">
        <v>10410</v>
      </c>
      <c r="B10704" s="91" t="s">
        <v>48072</v>
      </c>
      <c r="C10704" s="91" t="s">
        <v>48073</v>
      </c>
      <c r="D10704" s="91" t="s">
        <v>48074</v>
      </c>
      <c r="E10704" s="62" t="s">
        <v>15956</v>
      </c>
      <c r="F10704" s="62" t="s">
        <v>15760</v>
      </c>
    </row>
    <row r="10705" spans="1:6" x14ac:dyDescent="0.15">
      <c r="A10705" s="87" t="s">
        <v>10515</v>
      </c>
      <c r="B10705" s="91" t="s">
        <v>48075</v>
      </c>
      <c r="C10705" s="91" t="s">
        <v>48076</v>
      </c>
      <c r="D10705" s="91" t="s">
        <v>48077</v>
      </c>
      <c r="E10705" s="62" t="s">
        <v>15956</v>
      </c>
      <c r="F10705" s="62" t="s">
        <v>15760</v>
      </c>
    </row>
    <row r="10706" spans="1:6" x14ac:dyDescent="0.15">
      <c r="A10706" s="87" t="s">
        <v>10990</v>
      </c>
      <c r="B10706" s="91" t="s">
        <v>48078</v>
      </c>
      <c r="C10706" s="91" t="s">
        <v>48079</v>
      </c>
      <c r="D10706" s="91" t="s">
        <v>48080</v>
      </c>
      <c r="E10706" s="62" t="s">
        <v>15956</v>
      </c>
      <c r="F10706" s="62" t="s">
        <v>15760</v>
      </c>
    </row>
    <row r="10707" spans="1:6" x14ac:dyDescent="0.15">
      <c r="A10707" s="87" t="s">
        <v>10879</v>
      </c>
      <c r="B10707" s="91" t="s">
        <v>48081</v>
      </c>
      <c r="C10707" s="91" t="s">
        <v>48082</v>
      </c>
      <c r="D10707" s="91" t="s">
        <v>48083</v>
      </c>
      <c r="E10707" s="62" t="s">
        <v>15956</v>
      </c>
      <c r="F10707" s="62" t="s">
        <v>15760</v>
      </c>
    </row>
    <row r="10708" spans="1:6" x14ac:dyDescent="0.15">
      <c r="A10708" s="87" t="s">
        <v>11975</v>
      </c>
      <c r="B10708" s="91" t="s">
        <v>48084</v>
      </c>
      <c r="C10708" s="91" t="s">
        <v>48085</v>
      </c>
      <c r="D10708" s="91" t="s">
        <v>48086</v>
      </c>
      <c r="E10708" s="62" t="s">
        <v>15956</v>
      </c>
      <c r="F10708" s="62" t="s">
        <v>15760</v>
      </c>
    </row>
    <row r="10709" spans="1:6" x14ac:dyDescent="0.15">
      <c r="A10709" s="87" t="s">
        <v>12436</v>
      </c>
      <c r="B10709" s="91" t="s">
        <v>48087</v>
      </c>
      <c r="C10709" s="91" t="s">
        <v>48088</v>
      </c>
      <c r="D10709" s="91" t="s">
        <v>48089</v>
      </c>
      <c r="E10709" s="62" t="s">
        <v>15956</v>
      </c>
      <c r="F10709" s="62" t="s">
        <v>15760</v>
      </c>
    </row>
    <row r="10710" spans="1:6" x14ac:dyDescent="0.15">
      <c r="A10710" s="87" t="s">
        <v>8321</v>
      </c>
      <c r="B10710" s="91" t="s">
        <v>48090</v>
      </c>
      <c r="C10710" s="91" t="s">
        <v>48091</v>
      </c>
      <c r="D10710" s="91" t="s">
        <v>48092</v>
      </c>
      <c r="E10710" s="62" t="s">
        <v>15956</v>
      </c>
      <c r="F10710" s="62" t="s">
        <v>15760</v>
      </c>
    </row>
    <row r="10711" spans="1:6" x14ac:dyDescent="0.15">
      <c r="A10711" s="87" t="s">
        <v>12122</v>
      </c>
      <c r="B10711" s="91" t="s">
        <v>48093</v>
      </c>
      <c r="C10711" s="91" t="s">
        <v>48094</v>
      </c>
      <c r="D10711" s="91" t="s">
        <v>48095</v>
      </c>
      <c r="E10711" s="62" t="s">
        <v>15956</v>
      </c>
      <c r="F10711" s="62" t="s">
        <v>15760</v>
      </c>
    </row>
    <row r="10712" spans="1:6" x14ac:dyDescent="0.15">
      <c r="A10712" s="87" t="s">
        <v>10115</v>
      </c>
      <c r="B10712" s="91" t="s">
        <v>48096</v>
      </c>
      <c r="C10712" s="91" t="s">
        <v>48097</v>
      </c>
      <c r="D10712" s="91" t="s">
        <v>48098</v>
      </c>
      <c r="E10712" s="62" t="s">
        <v>15956</v>
      </c>
      <c r="F10712" s="62" t="s">
        <v>15760</v>
      </c>
    </row>
    <row r="10713" spans="1:6" x14ac:dyDescent="0.15">
      <c r="A10713" s="87" t="s">
        <v>8318</v>
      </c>
      <c r="B10713" s="91" t="s">
        <v>48099</v>
      </c>
      <c r="C10713" s="91" t="s">
        <v>48100</v>
      </c>
      <c r="D10713" s="91" t="s">
        <v>48101</v>
      </c>
      <c r="E10713" s="62" t="s">
        <v>15956</v>
      </c>
      <c r="F10713" s="62" t="s">
        <v>15760</v>
      </c>
    </row>
    <row r="10714" spans="1:6" x14ac:dyDescent="0.15">
      <c r="A10714" s="87" t="s">
        <v>10094</v>
      </c>
      <c r="B10714" s="91" t="s">
        <v>48102</v>
      </c>
      <c r="C10714" s="91" t="s">
        <v>48103</v>
      </c>
      <c r="D10714" s="91" t="s">
        <v>48104</v>
      </c>
      <c r="E10714" s="62" t="s">
        <v>15956</v>
      </c>
      <c r="F10714" s="62" t="s">
        <v>15760</v>
      </c>
    </row>
    <row r="10715" spans="1:6" x14ac:dyDescent="0.15">
      <c r="A10715" s="87" t="s">
        <v>8725</v>
      </c>
      <c r="B10715" s="91" t="s">
        <v>48105</v>
      </c>
      <c r="C10715" s="91" t="s">
        <v>48106</v>
      </c>
      <c r="D10715" s="91" t="s">
        <v>48107</v>
      </c>
      <c r="E10715" s="62" t="s">
        <v>15956</v>
      </c>
      <c r="F10715" s="62" t="s">
        <v>15760</v>
      </c>
    </row>
    <row r="10716" spans="1:6" x14ac:dyDescent="0.15">
      <c r="A10716" s="87" t="s">
        <v>10378</v>
      </c>
      <c r="B10716" s="91" t="s">
        <v>48108</v>
      </c>
      <c r="C10716" s="91" t="s">
        <v>48109</v>
      </c>
      <c r="D10716" s="91" t="s">
        <v>48110</v>
      </c>
      <c r="E10716" s="62" t="s">
        <v>15956</v>
      </c>
      <c r="F10716" s="62" t="s">
        <v>15760</v>
      </c>
    </row>
    <row r="10717" spans="1:6" x14ac:dyDescent="0.15">
      <c r="A10717" s="87" t="s">
        <v>11539</v>
      </c>
      <c r="B10717" s="91" t="s">
        <v>48111</v>
      </c>
      <c r="C10717" s="91" t="s">
        <v>48112</v>
      </c>
      <c r="D10717" s="91" t="s">
        <v>48113</v>
      </c>
      <c r="E10717" s="62" t="s">
        <v>15956</v>
      </c>
      <c r="F10717" s="62" t="s">
        <v>15760</v>
      </c>
    </row>
    <row r="10718" spans="1:6" x14ac:dyDescent="0.15">
      <c r="A10718" s="87" t="s">
        <v>8312</v>
      </c>
      <c r="B10718" s="91" t="s">
        <v>48114</v>
      </c>
      <c r="C10718" s="91" t="s">
        <v>48115</v>
      </c>
      <c r="D10718" s="91" t="s">
        <v>48116</v>
      </c>
      <c r="E10718" s="62" t="s">
        <v>15956</v>
      </c>
      <c r="F10718" s="62" t="s">
        <v>15760</v>
      </c>
    </row>
    <row r="10719" spans="1:6" x14ac:dyDescent="0.15">
      <c r="A10719" s="87" t="s">
        <v>12439</v>
      </c>
      <c r="B10719" s="91" t="s">
        <v>48117</v>
      </c>
      <c r="C10719" s="91" t="s">
        <v>48118</v>
      </c>
      <c r="D10719" s="91" t="s">
        <v>48119</v>
      </c>
      <c r="E10719" s="62" t="s">
        <v>15956</v>
      </c>
      <c r="F10719" s="62" t="s">
        <v>15760</v>
      </c>
    </row>
    <row r="10720" spans="1:6" x14ac:dyDescent="0.15">
      <c r="A10720" s="87" t="s">
        <v>10199</v>
      </c>
      <c r="B10720" s="91" t="s">
        <v>48120</v>
      </c>
      <c r="C10720" s="91" t="s">
        <v>48121</v>
      </c>
      <c r="D10720" s="91" t="s">
        <v>48122</v>
      </c>
      <c r="E10720" s="62" t="s">
        <v>15956</v>
      </c>
      <c r="F10720" s="62" t="s">
        <v>15760</v>
      </c>
    </row>
    <row r="10721" spans="1:6" x14ac:dyDescent="0.15">
      <c r="A10721" s="87" t="s">
        <v>8264</v>
      </c>
      <c r="B10721" s="91" t="s">
        <v>48123</v>
      </c>
      <c r="C10721" s="91" t="s">
        <v>48124</v>
      </c>
      <c r="D10721" s="91" t="s">
        <v>48125</v>
      </c>
      <c r="E10721" s="62" t="s">
        <v>15956</v>
      </c>
      <c r="F10721" s="62" t="s">
        <v>15760</v>
      </c>
    </row>
    <row r="10722" spans="1:6" x14ac:dyDescent="0.15">
      <c r="A10722" s="87" t="s">
        <v>9409</v>
      </c>
      <c r="B10722" s="91" t="s">
        <v>48126</v>
      </c>
      <c r="C10722" s="91" t="s">
        <v>48127</v>
      </c>
      <c r="D10722" s="91" t="s">
        <v>48128</v>
      </c>
      <c r="E10722" s="62" t="s">
        <v>15956</v>
      </c>
      <c r="F10722" s="62" t="s">
        <v>15760</v>
      </c>
    </row>
    <row r="10723" spans="1:6" x14ac:dyDescent="0.15">
      <c r="A10723" s="87" t="s">
        <v>9244</v>
      </c>
      <c r="B10723" s="91" t="s">
        <v>48129</v>
      </c>
      <c r="C10723" s="91" t="s">
        <v>48130</v>
      </c>
      <c r="D10723" s="91" t="s">
        <v>48131</v>
      </c>
      <c r="E10723" s="62" t="s">
        <v>15956</v>
      </c>
      <c r="F10723" s="62" t="s">
        <v>15760</v>
      </c>
    </row>
    <row r="10724" spans="1:6" x14ac:dyDescent="0.15">
      <c r="A10724" s="87" t="s">
        <v>9783</v>
      </c>
      <c r="B10724" s="91" t="s">
        <v>48132</v>
      </c>
      <c r="C10724" s="91" t="s">
        <v>48133</v>
      </c>
      <c r="D10724" s="91" t="s">
        <v>48134</v>
      </c>
      <c r="E10724" s="62" t="s">
        <v>15956</v>
      </c>
      <c r="F10724" s="62" t="s">
        <v>15760</v>
      </c>
    </row>
    <row r="10725" spans="1:6" x14ac:dyDescent="0.15">
      <c r="A10725" s="87" t="s">
        <v>12104</v>
      </c>
      <c r="B10725" s="91" t="s">
        <v>48135</v>
      </c>
      <c r="C10725" s="91" t="s">
        <v>48136</v>
      </c>
      <c r="D10725" s="91" t="s">
        <v>48137</v>
      </c>
      <c r="E10725" s="62" t="s">
        <v>15956</v>
      </c>
      <c r="F10725" s="62" t="s">
        <v>15760</v>
      </c>
    </row>
    <row r="10726" spans="1:6" x14ac:dyDescent="0.15">
      <c r="A10726" s="87" t="s">
        <v>8707</v>
      </c>
      <c r="B10726" s="91" t="s">
        <v>48138</v>
      </c>
      <c r="C10726" s="91" t="s">
        <v>48139</v>
      </c>
      <c r="D10726" s="91" t="s">
        <v>48140</v>
      </c>
      <c r="E10726" s="62" t="s">
        <v>15956</v>
      </c>
      <c r="F10726" s="62" t="s">
        <v>15760</v>
      </c>
    </row>
    <row r="10727" spans="1:6" x14ac:dyDescent="0.15">
      <c r="A10727" s="87" t="s">
        <v>8384</v>
      </c>
      <c r="B10727" s="91" t="s">
        <v>48141</v>
      </c>
      <c r="C10727" s="91" t="s">
        <v>48142</v>
      </c>
      <c r="D10727" s="91" t="s">
        <v>48143</v>
      </c>
      <c r="E10727" s="62" t="s">
        <v>15956</v>
      </c>
      <c r="F10727" s="62" t="s">
        <v>15760</v>
      </c>
    </row>
    <row r="10728" spans="1:6" x14ac:dyDescent="0.15">
      <c r="A10728" s="87" t="s">
        <v>12340</v>
      </c>
      <c r="B10728" s="91" t="s">
        <v>48144</v>
      </c>
      <c r="C10728" s="91" t="s">
        <v>48145</v>
      </c>
      <c r="D10728" s="91" t="s">
        <v>48146</v>
      </c>
      <c r="E10728" s="62" t="s">
        <v>15956</v>
      </c>
      <c r="F10728" s="62" t="s">
        <v>15760</v>
      </c>
    </row>
    <row r="10729" spans="1:6" x14ac:dyDescent="0.15">
      <c r="A10729" s="87" t="s">
        <v>8651</v>
      </c>
      <c r="B10729" s="91" t="s">
        <v>48147</v>
      </c>
      <c r="C10729" s="91" t="s">
        <v>48148</v>
      </c>
      <c r="D10729" s="91" t="s">
        <v>48149</v>
      </c>
      <c r="E10729" s="62" t="s">
        <v>15956</v>
      </c>
      <c r="F10729" s="62" t="s">
        <v>15760</v>
      </c>
    </row>
    <row r="10730" spans="1:6" x14ac:dyDescent="0.15">
      <c r="A10730" s="87" t="s">
        <v>8297</v>
      </c>
      <c r="B10730" s="91" t="s">
        <v>48150</v>
      </c>
      <c r="C10730" s="91" t="s">
        <v>48151</v>
      </c>
      <c r="D10730" s="91" t="s">
        <v>48152</v>
      </c>
      <c r="E10730" s="62" t="s">
        <v>15956</v>
      </c>
      <c r="F10730" s="62" t="s">
        <v>15760</v>
      </c>
    </row>
    <row r="10731" spans="1:6" x14ac:dyDescent="0.15">
      <c r="A10731" s="87" t="s">
        <v>9181</v>
      </c>
      <c r="B10731" s="91" t="s">
        <v>48153</v>
      </c>
      <c r="C10731" s="91" t="s">
        <v>48154</v>
      </c>
      <c r="D10731" s="91" t="s">
        <v>48155</v>
      </c>
      <c r="E10731" s="62" t="s">
        <v>15956</v>
      </c>
      <c r="F10731" s="62" t="s">
        <v>15760</v>
      </c>
    </row>
    <row r="10732" spans="1:6" x14ac:dyDescent="0.15">
      <c r="A10732" s="87" t="s">
        <v>12166</v>
      </c>
      <c r="B10732" s="91" t="s">
        <v>48156</v>
      </c>
      <c r="C10732" s="91" t="s">
        <v>48157</v>
      </c>
      <c r="D10732" s="91" t="s">
        <v>48158</v>
      </c>
      <c r="E10732" s="62" t="s">
        <v>15956</v>
      </c>
      <c r="F10732" s="62" t="s">
        <v>15760</v>
      </c>
    </row>
    <row r="10733" spans="1:6" x14ac:dyDescent="0.15">
      <c r="A10733" s="87" t="s">
        <v>9154</v>
      </c>
      <c r="B10733" s="91" t="s">
        <v>48159</v>
      </c>
      <c r="C10733" s="91" t="s">
        <v>48160</v>
      </c>
      <c r="D10733" s="91" t="s">
        <v>48161</v>
      </c>
      <c r="E10733" s="62" t="s">
        <v>15956</v>
      </c>
      <c r="F10733" s="62" t="s">
        <v>15760</v>
      </c>
    </row>
    <row r="10734" spans="1:6" x14ac:dyDescent="0.15">
      <c r="A10734" s="87" t="s">
        <v>9789</v>
      </c>
      <c r="B10734" s="91" t="s">
        <v>48162</v>
      </c>
      <c r="C10734" s="91" t="s">
        <v>48163</v>
      </c>
      <c r="D10734" s="91" t="s">
        <v>48164</v>
      </c>
      <c r="E10734" s="62" t="s">
        <v>15956</v>
      </c>
      <c r="F10734" s="62" t="s">
        <v>15760</v>
      </c>
    </row>
    <row r="10735" spans="1:6" x14ac:dyDescent="0.15">
      <c r="A10735" s="87" t="s">
        <v>8609</v>
      </c>
      <c r="B10735" s="91" t="s">
        <v>48165</v>
      </c>
      <c r="C10735" s="91" t="s">
        <v>48166</v>
      </c>
      <c r="D10735" s="91" t="s">
        <v>48167</v>
      </c>
      <c r="E10735" s="62" t="s">
        <v>20354</v>
      </c>
      <c r="F10735" s="62" t="s">
        <v>15760</v>
      </c>
    </row>
    <row r="10736" spans="1:6" x14ac:dyDescent="0.15">
      <c r="A10736" s="87" t="s">
        <v>11545</v>
      </c>
      <c r="B10736" s="91" t="s">
        <v>48168</v>
      </c>
      <c r="C10736" s="91" t="s">
        <v>48169</v>
      </c>
      <c r="D10736" s="91" t="s">
        <v>48170</v>
      </c>
      <c r="E10736" s="62" t="s">
        <v>20354</v>
      </c>
      <c r="F10736" s="62" t="s">
        <v>15760</v>
      </c>
    </row>
    <row r="10737" spans="1:6" x14ac:dyDescent="0.15">
      <c r="A10737" s="87" t="s">
        <v>9549</v>
      </c>
      <c r="B10737" s="91" t="s">
        <v>48171</v>
      </c>
      <c r="C10737" s="91" t="s">
        <v>48172</v>
      </c>
      <c r="D10737" s="91" t="s">
        <v>48173</v>
      </c>
      <c r="E10737" s="62" t="s">
        <v>20354</v>
      </c>
      <c r="F10737" s="62" t="s">
        <v>15760</v>
      </c>
    </row>
    <row r="10738" spans="1:6" x14ac:dyDescent="0.15">
      <c r="A10738" s="87" t="s">
        <v>10676</v>
      </c>
      <c r="B10738" s="91" t="s">
        <v>48174</v>
      </c>
      <c r="C10738" s="91" t="s">
        <v>48175</v>
      </c>
      <c r="D10738" s="91" t="s">
        <v>48176</v>
      </c>
      <c r="E10738" s="62" t="s">
        <v>20354</v>
      </c>
      <c r="F10738" s="62" t="s">
        <v>15760</v>
      </c>
    </row>
    <row r="10739" spans="1:6" x14ac:dyDescent="0.15">
      <c r="A10739" s="87" t="s">
        <v>9699</v>
      </c>
      <c r="B10739" s="91" t="s">
        <v>48177</v>
      </c>
      <c r="C10739" s="91" t="s">
        <v>48178</v>
      </c>
      <c r="D10739" s="91" t="s">
        <v>48179</v>
      </c>
      <c r="E10739" s="62" t="s">
        <v>20354</v>
      </c>
      <c r="F10739" s="62" t="s">
        <v>15760</v>
      </c>
    </row>
    <row r="10740" spans="1:6" x14ac:dyDescent="0.15">
      <c r="A10740" s="87" t="s">
        <v>8225</v>
      </c>
      <c r="B10740" s="91" t="s">
        <v>48180</v>
      </c>
      <c r="C10740" s="91" t="s">
        <v>48181</v>
      </c>
      <c r="D10740" s="91" t="s">
        <v>48182</v>
      </c>
      <c r="E10740" s="62" t="s">
        <v>20354</v>
      </c>
      <c r="F10740" s="62" t="s">
        <v>15760</v>
      </c>
    </row>
    <row r="10741" spans="1:6" x14ac:dyDescent="0.15">
      <c r="A10741" s="87" t="s">
        <v>8456</v>
      </c>
      <c r="B10741" s="91" t="s">
        <v>48183</v>
      </c>
      <c r="C10741" s="91" t="s">
        <v>48184</v>
      </c>
      <c r="D10741" s="91" t="s">
        <v>48185</v>
      </c>
      <c r="E10741" s="62" t="s">
        <v>20354</v>
      </c>
      <c r="F10741" s="62" t="s">
        <v>15760</v>
      </c>
    </row>
    <row r="10742" spans="1:6" x14ac:dyDescent="0.15">
      <c r="A10742" s="87" t="s">
        <v>11458</v>
      </c>
      <c r="B10742" s="91" t="s">
        <v>48186</v>
      </c>
      <c r="C10742" s="91" t="s">
        <v>48187</v>
      </c>
      <c r="D10742" s="91" t="s">
        <v>48188</v>
      </c>
      <c r="E10742" s="62" t="s">
        <v>20354</v>
      </c>
      <c r="F10742" s="62" t="s">
        <v>15760</v>
      </c>
    </row>
    <row r="10743" spans="1:6" x14ac:dyDescent="0.15">
      <c r="A10743" s="87" t="s">
        <v>12274</v>
      </c>
      <c r="B10743" s="91" t="s">
        <v>48189</v>
      </c>
      <c r="C10743" s="91" t="s">
        <v>48190</v>
      </c>
      <c r="D10743" s="91" t="s">
        <v>48191</v>
      </c>
      <c r="E10743" s="62" t="s">
        <v>20354</v>
      </c>
      <c r="F10743" s="62" t="s">
        <v>15760</v>
      </c>
    </row>
    <row r="10744" spans="1:6" x14ac:dyDescent="0.15">
      <c r="A10744" s="87" t="s">
        <v>10640</v>
      </c>
      <c r="B10744" s="91" t="s">
        <v>48192</v>
      </c>
      <c r="C10744" s="91" t="s">
        <v>48193</v>
      </c>
      <c r="D10744" s="91" t="s">
        <v>48194</v>
      </c>
      <c r="E10744" s="62" t="s">
        <v>20354</v>
      </c>
      <c r="F10744" s="62" t="s">
        <v>15760</v>
      </c>
    </row>
    <row r="10745" spans="1:6" x14ac:dyDescent="0.15">
      <c r="A10745" s="87" t="s">
        <v>10611</v>
      </c>
      <c r="B10745" s="91" t="s">
        <v>48195</v>
      </c>
      <c r="C10745" s="91" t="s">
        <v>48196</v>
      </c>
      <c r="D10745" s="91" t="s">
        <v>48197</v>
      </c>
      <c r="E10745" s="62" t="s">
        <v>20354</v>
      </c>
      <c r="F10745" s="62" t="s">
        <v>15760</v>
      </c>
    </row>
    <row r="10746" spans="1:6" x14ac:dyDescent="0.15">
      <c r="A10746" s="87" t="s">
        <v>9888</v>
      </c>
      <c r="B10746" s="91" t="s">
        <v>48198</v>
      </c>
      <c r="C10746" s="91" t="s">
        <v>48199</v>
      </c>
      <c r="D10746" s="91" t="s">
        <v>48200</v>
      </c>
      <c r="E10746" s="62" t="s">
        <v>20354</v>
      </c>
      <c r="F10746" s="62" t="s">
        <v>15760</v>
      </c>
    </row>
    <row r="10747" spans="1:6" x14ac:dyDescent="0.15">
      <c r="A10747" s="87" t="s">
        <v>8528</v>
      </c>
      <c r="B10747" s="91" t="s">
        <v>48201</v>
      </c>
      <c r="C10747" s="91" t="s">
        <v>48202</v>
      </c>
      <c r="D10747" s="91" t="s">
        <v>48203</v>
      </c>
      <c r="E10747" s="62" t="s">
        <v>20354</v>
      </c>
      <c r="F10747" s="62" t="s">
        <v>15760</v>
      </c>
    </row>
    <row r="10748" spans="1:6" x14ac:dyDescent="0.15">
      <c r="A10748" s="87" t="s">
        <v>11583</v>
      </c>
      <c r="B10748" s="91" t="s">
        <v>48204</v>
      </c>
      <c r="C10748" s="91" t="s">
        <v>48205</v>
      </c>
      <c r="D10748" s="91" t="s">
        <v>48206</v>
      </c>
      <c r="E10748" s="62" t="s">
        <v>20354</v>
      </c>
      <c r="F10748" s="62" t="s">
        <v>15760</v>
      </c>
    </row>
    <row r="10749" spans="1:6" x14ac:dyDescent="0.15">
      <c r="A10749" s="87" t="s">
        <v>11078</v>
      </c>
      <c r="B10749" s="91" t="s">
        <v>48207</v>
      </c>
      <c r="C10749" s="91" t="s">
        <v>48208</v>
      </c>
      <c r="D10749" s="91" t="s">
        <v>48209</v>
      </c>
      <c r="E10749" s="62" t="s">
        <v>20354</v>
      </c>
      <c r="F10749" s="62" t="s">
        <v>15760</v>
      </c>
    </row>
    <row r="10750" spans="1:6" x14ac:dyDescent="0.15">
      <c r="A10750" s="87" t="s">
        <v>8713</v>
      </c>
      <c r="B10750" s="91" t="s">
        <v>48210</v>
      </c>
      <c r="C10750" s="91" t="s">
        <v>48211</v>
      </c>
      <c r="D10750" s="91" t="s">
        <v>48212</v>
      </c>
      <c r="E10750" s="62" t="s">
        <v>20354</v>
      </c>
      <c r="F10750" s="62" t="s">
        <v>15760</v>
      </c>
    </row>
    <row r="10751" spans="1:6" x14ac:dyDescent="0.15">
      <c r="A10751" s="87" t="s">
        <v>9693</v>
      </c>
      <c r="B10751" s="91" t="s">
        <v>48213</v>
      </c>
      <c r="C10751" s="91" t="s">
        <v>48214</v>
      </c>
      <c r="D10751" s="91" t="s">
        <v>48215</v>
      </c>
      <c r="E10751" s="62" t="s">
        <v>20354</v>
      </c>
      <c r="F10751" s="62" t="s">
        <v>15760</v>
      </c>
    </row>
    <row r="10752" spans="1:6" x14ac:dyDescent="0.15">
      <c r="A10752" s="87" t="s">
        <v>12178</v>
      </c>
      <c r="B10752" s="91" t="s">
        <v>48216</v>
      </c>
      <c r="C10752" s="91" t="s">
        <v>48217</v>
      </c>
      <c r="D10752" s="91" t="s">
        <v>48218</v>
      </c>
      <c r="E10752" s="62" t="s">
        <v>20354</v>
      </c>
      <c r="F10752" s="62" t="s">
        <v>15760</v>
      </c>
    </row>
    <row r="10753" spans="1:6" x14ac:dyDescent="0.15">
      <c r="A10753" s="87" t="s">
        <v>9115</v>
      </c>
      <c r="B10753" s="91" t="s">
        <v>48219</v>
      </c>
      <c r="C10753" s="91" t="s">
        <v>48220</v>
      </c>
      <c r="D10753" s="91" t="s">
        <v>48221</v>
      </c>
      <c r="E10753" s="62" t="s">
        <v>20354</v>
      </c>
      <c r="F10753" s="62" t="s">
        <v>15760</v>
      </c>
    </row>
    <row r="10754" spans="1:6" x14ac:dyDescent="0.15">
      <c r="A10754" s="87" t="s">
        <v>8788</v>
      </c>
      <c r="B10754" s="91" t="s">
        <v>48222</v>
      </c>
      <c r="C10754" s="91" t="s">
        <v>48223</v>
      </c>
      <c r="D10754" s="91" t="s">
        <v>48224</v>
      </c>
      <c r="E10754" s="62" t="s">
        <v>20354</v>
      </c>
      <c r="F10754" s="62" t="s">
        <v>15760</v>
      </c>
    </row>
    <row r="10755" spans="1:6" x14ac:dyDescent="0.15">
      <c r="A10755" s="87" t="s">
        <v>8731</v>
      </c>
      <c r="B10755" s="91" t="s">
        <v>48225</v>
      </c>
      <c r="C10755" s="91" t="s">
        <v>48226</v>
      </c>
      <c r="D10755" s="91" t="s">
        <v>48227</v>
      </c>
      <c r="E10755" s="62" t="s">
        <v>20354</v>
      </c>
      <c r="F10755" s="62" t="s">
        <v>15760</v>
      </c>
    </row>
    <row r="10756" spans="1:6" x14ac:dyDescent="0.15">
      <c r="A10756" s="87" t="s">
        <v>10428</v>
      </c>
      <c r="B10756" s="91" t="s">
        <v>48228</v>
      </c>
      <c r="C10756" s="91" t="s">
        <v>48229</v>
      </c>
      <c r="D10756" s="91" t="s">
        <v>48230</v>
      </c>
      <c r="E10756" s="62" t="s">
        <v>20354</v>
      </c>
      <c r="F10756" s="62" t="s">
        <v>15760</v>
      </c>
    </row>
    <row r="10757" spans="1:6" x14ac:dyDescent="0.15">
      <c r="A10757" s="87" t="s">
        <v>11261</v>
      </c>
      <c r="B10757" s="91" t="s">
        <v>48231</v>
      </c>
      <c r="C10757" s="91" t="s">
        <v>48232</v>
      </c>
      <c r="D10757" s="91" t="s">
        <v>48233</v>
      </c>
      <c r="E10757" s="62" t="s">
        <v>20354</v>
      </c>
      <c r="F10757" s="62" t="s">
        <v>15760</v>
      </c>
    </row>
    <row r="10758" spans="1:6" x14ac:dyDescent="0.15">
      <c r="A10758" s="87" t="s">
        <v>10924</v>
      </c>
      <c r="B10758" s="91" t="s">
        <v>48234</v>
      </c>
      <c r="C10758" s="91" t="s">
        <v>48235</v>
      </c>
      <c r="D10758" s="91" t="s">
        <v>48236</v>
      </c>
      <c r="E10758" s="62" t="s">
        <v>20354</v>
      </c>
      <c r="F10758" s="62" t="s">
        <v>15760</v>
      </c>
    </row>
    <row r="10759" spans="1:6" x14ac:dyDescent="0.15">
      <c r="A10759" s="87" t="s">
        <v>10936</v>
      </c>
      <c r="B10759" s="91" t="s">
        <v>48237</v>
      </c>
      <c r="C10759" s="91" t="s">
        <v>48238</v>
      </c>
      <c r="D10759" s="91" t="s">
        <v>48239</v>
      </c>
      <c r="E10759" s="62" t="s">
        <v>20354</v>
      </c>
      <c r="F10759" s="62" t="s">
        <v>15760</v>
      </c>
    </row>
    <row r="10760" spans="1:6" x14ac:dyDescent="0.15">
      <c r="A10760" s="87" t="s">
        <v>11847</v>
      </c>
      <c r="B10760" s="91" t="s">
        <v>48240</v>
      </c>
      <c r="C10760" s="91" t="s">
        <v>48241</v>
      </c>
      <c r="D10760" s="91" t="s">
        <v>48242</v>
      </c>
      <c r="E10760" s="62" t="s">
        <v>20354</v>
      </c>
      <c r="F10760" s="62" t="s">
        <v>15760</v>
      </c>
    </row>
    <row r="10761" spans="1:6" x14ac:dyDescent="0.15">
      <c r="A10761" s="87" t="s">
        <v>11799</v>
      </c>
      <c r="B10761" s="91" t="s">
        <v>48243</v>
      </c>
      <c r="C10761" s="91" t="s">
        <v>48244</v>
      </c>
      <c r="D10761" s="91" t="s">
        <v>48245</v>
      </c>
      <c r="E10761" s="62" t="s">
        <v>20354</v>
      </c>
      <c r="F10761" s="62" t="s">
        <v>15760</v>
      </c>
    </row>
    <row r="10762" spans="1:6" x14ac:dyDescent="0.15">
      <c r="A10762" s="87" t="s">
        <v>8932</v>
      </c>
      <c r="B10762" s="91" t="s">
        <v>48246</v>
      </c>
      <c r="C10762" s="91" t="s">
        <v>48247</v>
      </c>
      <c r="D10762" s="91" t="s">
        <v>48248</v>
      </c>
      <c r="E10762" s="62" t="s">
        <v>20354</v>
      </c>
      <c r="F10762" s="62" t="s">
        <v>15760</v>
      </c>
    </row>
    <row r="10763" spans="1:6" x14ac:dyDescent="0.15">
      <c r="A10763" s="87" t="s">
        <v>9052</v>
      </c>
      <c r="B10763" s="91" t="s">
        <v>48249</v>
      </c>
      <c r="C10763" s="91" t="s">
        <v>48250</v>
      </c>
      <c r="D10763" s="91" t="s">
        <v>48251</v>
      </c>
      <c r="E10763" s="62" t="s">
        <v>20354</v>
      </c>
      <c r="F10763" s="62" t="s">
        <v>15760</v>
      </c>
    </row>
    <row r="10764" spans="1:6" x14ac:dyDescent="0.15">
      <c r="A10764" s="87" t="s">
        <v>11533</v>
      </c>
      <c r="B10764" s="91" t="s">
        <v>48252</v>
      </c>
      <c r="C10764" s="91" t="s">
        <v>48253</v>
      </c>
      <c r="D10764" s="91" t="s">
        <v>48254</v>
      </c>
      <c r="E10764" s="62" t="s">
        <v>20354</v>
      </c>
      <c r="F10764" s="62" t="s">
        <v>15760</v>
      </c>
    </row>
    <row r="10765" spans="1:6" x14ac:dyDescent="0.15">
      <c r="A10765" s="87" t="s">
        <v>10154</v>
      </c>
      <c r="B10765" s="91" t="s">
        <v>48255</v>
      </c>
      <c r="C10765" s="91" t="s">
        <v>48256</v>
      </c>
      <c r="D10765" s="91" t="s">
        <v>48257</v>
      </c>
      <c r="E10765" s="62" t="s">
        <v>20354</v>
      </c>
      <c r="F10765" s="62" t="s">
        <v>15760</v>
      </c>
    </row>
    <row r="10766" spans="1:6" x14ac:dyDescent="0.15">
      <c r="A10766" s="87" t="s">
        <v>12286</v>
      </c>
      <c r="B10766" s="91" t="s">
        <v>48258</v>
      </c>
      <c r="C10766" s="91" t="s">
        <v>48259</v>
      </c>
      <c r="D10766" s="91" t="s">
        <v>48260</v>
      </c>
      <c r="E10766" s="62" t="s">
        <v>20354</v>
      </c>
      <c r="F10766" s="62" t="s">
        <v>15760</v>
      </c>
    </row>
    <row r="10767" spans="1:6" x14ac:dyDescent="0.15">
      <c r="A10767" s="87" t="s">
        <v>12484</v>
      </c>
      <c r="B10767" s="91" t="s">
        <v>48261</v>
      </c>
      <c r="C10767" s="91" t="s">
        <v>48262</v>
      </c>
      <c r="D10767" s="91" t="s">
        <v>48263</v>
      </c>
      <c r="E10767" s="62" t="s">
        <v>20354</v>
      </c>
      <c r="F10767" s="62" t="s">
        <v>15760</v>
      </c>
    </row>
    <row r="10768" spans="1:6" x14ac:dyDescent="0.15">
      <c r="A10768" s="87" t="s">
        <v>9612</v>
      </c>
      <c r="B10768" s="91" t="s">
        <v>48264</v>
      </c>
      <c r="C10768" s="91" t="s">
        <v>48265</v>
      </c>
      <c r="D10768" s="91" t="s">
        <v>48266</v>
      </c>
      <c r="E10768" s="62" t="s">
        <v>20354</v>
      </c>
      <c r="F10768" s="62" t="s">
        <v>15760</v>
      </c>
    </row>
    <row r="10769" spans="1:6" x14ac:dyDescent="0.15">
      <c r="A10769" s="87" t="s">
        <v>12071</v>
      </c>
      <c r="B10769" s="91" t="s">
        <v>48267</v>
      </c>
      <c r="C10769" s="91" t="s">
        <v>48268</v>
      </c>
      <c r="D10769" s="91" t="s">
        <v>48269</v>
      </c>
      <c r="E10769" s="62" t="s">
        <v>20354</v>
      </c>
      <c r="F10769" s="62" t="s">
        <v>15760</v>
      </c>
    </row>
    <row r="10770" spans="1:6" x14ac:dyDescent="0.15">
      <c r="A10770" s="87" t="s">
        <v>8270</v>
      </c>
      <c r="B10770" s="91" t="s">
        <v>48270</v>
      </c>
      <c r="C10770" s="91" t="s">
        <v>48271</v>
      </c>
      <c r="D10770" s="91" t="s">
        <v>48272</v>
      </c>
      <c r="E10770" s="62" t="s">
        <v>20354</v>
      </c>
      <c r="F10770" s="62" t="s">
        <v>15760</v>
      </c>
    </row>
    <row r="10771" spans="1:6" x14ac:dyDescent="0.15">
      <c r="A10771" s="87" t="s">
        <v>11996</v>
      </c>
      <c r="B10771" s="91" t="s">
        <v>48273</v>
      </c>
      <c r="C10771" s="91" t="s">
        <v>48274</v>
      </c>
      <c r="D10771" s="91" t="s">
        <v>48275</v>
      </c>
      <c r="E10771" s="62" t="s">
        <v>20354</v>
      </c>
      <c r="F10771" s="62" t="s">
        <v>15760</v>
      </c>
    </row>
    <row r="10772" spans="1:6" x14ac:dyDescent="0.15">
      <c r="A10772" s="87" t="s">
        <v>10903</v>
      </c>
      <c r="B10772" s="91" t="s">
        <v>48276</v>
      </c>
      <c r="C10772" s="91" t="s">
        <v>48277</v>
      </c>
      <c r="D10772" s="91" t="s">
        <v>48278</v>
      </c>
      <c r="E10772" s="62" t="s">
        <v>20354</v>
      </c>
      <c r="F10772" s="62" t="s">
        <v>15760</v>
      </c>
    </row>
    <row r="10773" spans="1:6" x14ac:dyDescent="0.15">
      <c r="A10773" s="87" t="s">
        <v>12307</v>
      </c>
      <c r="B10773" s="91" t="s">
        <v>48279</v>
      </c>
      <c r="C10773" s="91" t="s">
        <v>48280</v>
      </c>
      <c r="D10773" s="91" t="s">
        <v>48281</v>
      </c>
      <c r="E10773" s="62" t="s">
        <v>20354</v>
      </c>
      <c r="F10773" s="62" t="s">
        <v>15760</v>
      </c>
    </row>
    <row r="10774" spans="1:6" x14ac:dyDescent="0.15">
      <c r="A10774" s="87" t="s">
        <v>9816</v>
      </c>
      <c r="B10774" s="91" t="s">
        <v>48282</v>
      </c>
      <c r="C10774" s="91" t="s">
        <v>48283</v>
      </c>
      <c r="D10774" s="91" t="s">
        <v>48284</v>
      </c>
      <c r="E10774" s="62" t="s">
        <v>20354</v>
      </c>
      <c r="F10774" s="62" t="s">
        <v>15760</v>
      </c>
    </row>
    <row r="10775" spans="1:6" x14ac:dyDescent="0.15">
      <c r="A10775" s="87" t="s">
        <v>10882</v>
      </c>
      <c r="B10775" s="91" t="s">
        <v>48285</v>
      </c>
      <c r="C10775" s="91" t="s">
        <v>48286</v>
      </c>
      <c r="D10775" s="91" t="s">
        <v>48287</v>
      </c>
      <c r="E10775" s="62" t="s">
        <v>20354</v>
      </c>
      <c r="F10775" s="62" t="s">
        <v>15760</v>
      </c>
    </row>
    <row r="10776" spans="1:6" x14ac:dyDescent="0.15">
      <c r="A10776" s="87" t="s">
        <v>9633</v>
      </c>
      <c r="B10776" s="91" t="s">
        <v>48288</v>
      </c>
      <c r="C10776" s="91" t="s">
        <v>48289</v>
      </c>
      <c r="D10776" s="91" t="s">
        <v>48290</v>
      </c>
      <c r="E10776" s="62" t="s">
        <v>20354</v>
      </c>
      <c r="F10776" s="62" t="s">
        <v>15760</v>
      </c>
    </row>
    <row r="10777" spans="1:6" x14ac:dyDescent="0.15">
      <c r="A10777" s="87" t="s">
        <v>8405</v>
      </c>
      <c r="B10777" s="91" t="s">
        <v>48291</v>
      </c>
      <c r="C10777" s="91" t="s">
        <v>48292</v>
      </c>
      <c r="D10777" s="91" t="s">
        <v>48293</v>
      </c>
      <c r="E10777" s="62" t="s">
        <v>20354</v>
      </c>
      <c r="F10777" s="62" t="s">
        <v>15760</v>
      </c>
    </row>
    <row r="10778" spans="1:6" x14ac:dyDescent="0.15">
      <c r="A10778" s="87" t="s">
        <v>9453</v>
      </c>
      <c r="B10778" s="91" t="s">
        <v>48294</v>
      </c>
      <c r="C10778" s="91" t="s">
        <v>48295</v>
      </c>
      <c r="D10778" s="91" t="s">
        <v>48296</v>
      </c>
      <c r="E10778" s="62" t="s">
        <v>20354</v>
      </c>
      <c r="F10778" s="62" t="s">
        <v>15760</v>
      </c>
    </row>
    <row r="10779" spans="1:6" x14ac:dyDescent="0.15">
      <c r="A10779" s="87" t="s">
        <v>9220</v>
      </c>
      <c r="B10779" s="91" t="s">
        <v>48297</v>
      </c>
      <c r="C10779" s="91" t="s">
        <v>48298</v>
      </c>
      <c r="D10779" s="91" t="s">
        <v>48299</v>
      </c>
      <c r="E10779" s="62" t="s">
        <v>20354</v>
      </c>
      <c r="F10779" s="62" t="s">
        <v>15760</v>
      </c>
    </row>
    <row r="10780" spans="1:6" x14ac:dyDescent="0.15">
      <c r="A10780" s="87" t="s">
        <v>11739</v>
      </c>
      <c r="B10780" s="91" t="s">
        <v>48300</v>
      </c>
      <c r="C10780" s="91" t="s">
        <v>48301</v>
      </c>
      <c r="D10780" s="91" t="s">
        <v>48302</v>
      </c>
      <c r="E10780" s="62" t="s">
        <v>20354</v>
      </c>
      <c r="F10780" s="62" t="s">
        <v>15760</v>
      </c>
    </row>
    <row r="10781" spans="1:6" x14ac:dyDescent="0.15">
      <c r="A10781" s="87" t="s">
        <v>11742</v>
      </c>
      <c r="B10781" s="91" t="s">
        <v>48303</v>
      </c>
      <c r="C10781" s="91" t="s">
        <v>48304</v>
      </c>
      <c r="D10781" s="91" t="s">
        <v>48305</v>
      </c>
      <c r="E10781" s="62" t="s">
        <v>20354</v>
      </c>
      <c r="F10781" s="62" t="s">
        <v>15760</v>
      </c>
    </row>
    <row r="10782" spans="1:6" x14ac:dyDescent="0.15">
      <c r="A10782" s="87" t="s">
        <v>11228</v>
      </c>
      <c r="B10782" s="91" t="s">
        <v>48306</v>
      </c>
      <c r="C10782" s="91" t="s">
        <v>48307</v>
      </c>
      <c r="D10782" s="91" t="s">
        <v>48308</v>
      </c>
      <c r="E10782" s="62" t="s">
        <v>20354</v>
      </c>
      <c r="F10782" s="62" t="s">
        <v>15760</v>
      </c>
    </row>
    <row r="10783" spans="1:6" x14ac:dyDescent="0.15">
      <c r="A10783" s="87" t="s">
        <v>10020</v>
      </c>
      <c r="B10783" s="91" t="s">
        <v>48309</v>
      </c>
      <c r="C10783" s="91" t="s">
        <v>48310</v>
      </c>
      <c r="D10783" s="91" t="s">
        <v>48311</v>
      </c>
      <c r="E10783" s="62" t="s">
        <v>20354</v>
      </c>
      <c r="F10783" s="62" t="s">
        <v>15760</v>
      </c>
    </row>
    <row r="10784" spans="1:6" x14ac:dyDescent="0.15">
      <c r="A10784" s="87" t="s">
        <v>11216</v>
      </c>
      <c r="B10784" s="91" t="s">
        <v>48312</v>
      </c>
      <c r="C10784" s="91" t="s">
        <v>48313</v>
      </c>
      <c r="D10784" s="91" t="s">
        <v>48314</v>
      </c>
      <c r="E10784" s="62" t="s">
        <v>20354</v>
      </c>
      <c r="F10784" s="62" t="s">
        <v>15760</v>
      </c>
    </row>
    <row r="10785" spans="1:6" x14ac:dyDescent="0.15">
      <c r="A10785" s="87" t="s">
        <v>10145</v>
      </c>
      <c r="B10785" s="91" t="s">
        <v>48315</v>
      </c>
      <c r="C10785" s="91" t="s">
        <v>48316</v>
      </c>
      <c r="D10785" s="91" t="s">
        <v>48317</v>
      </c>
      <c r="E10785" s="62" t="s">
        <v>20354</v>
      </c>
      <c r="F10785" s="62" t="s">
        <v>15760</v>
      </c>
    </row>
    <row r="10786" spans="1:6" x14ac:dyDescent="0.15">
      <c r="A10786" s="87" t="s">
        <v>11802</v>
      </c>
      <c r="B10786" s="91" t="s">
        <v>48318</v>
      </c>
      <c r="C10786" s="91" t="s">
        <v>48319</v>
      </c>
      <c r="D10786" s="91" t="s">
        <v>48320</v>
      </c>
      <c r="E10786" s="62" t="s">
        <v>20354</v>
      </c>
      <c r="F10786" s="62" t="s">
        <v>15760</v>
      </c>
    </row>
    <row r="10787" spans="1:6" x14ac:dyDescent="0.15">
      <c r="A10787" s="87" t="s">
        <v>9756</v>
      </c>
      <c r="B10787" s="91" t="s">
        <v>48321</v>
      </c>
      <c r="C10787" s="91" t="s">
        <v>48322</v>
      </c>
      <c r="D10787" s="91" t="s">
        <v>48323</v>
      </c>
      <c r="E10787" s="62" t="s">
        <v>20354</v>
      </c>
      <c r="F10787" s="62" t="s">
        <v>15760</v>
      </c>
    </row>
    <row r="10788" spans="1:6" x14ac:dyDescent="0.15">
      <c r="A10788" s="87" t="s">
        <v>11658</v>
      </c>
      <c r="B10788" s="91" t="s">
        <v>48324</v>
      </c>
      <c r="C10788" s="91" t="s">
        <v>48325</v>
      </c>
      <c r="D10788" s="91" t="s">
        <v>48326</v>
      </c>
      <c r="E10788" s="62" t="s">
        <v>20354</v>
      </c>
      <c r="F10788" s="62" t="s">
        <v>15760</v>
      </c>
    </row>
    <row r="10789" spans="1:6" x14ac:dyDescent="0.15">
      <c r="A10789" s="87" t="s">
        <v>12196</v>
      </c>
      <c r="B10789" s="91" t="s">
        <v>48327</v>
      </c>
      <c r="C10789" s="91" t="s">
        <v>48328</v>
      </c>
      <c r="D10789" s="91" t="s">
        <v>48329</v>
      </c>
      <c r="E10789" s="62" t="s">
        <v>20354</v>
      </c>
      <c r="F10789" s="62" t="s">
        <v>15760</v>
      </c>
    </row>
    <row r="10790" spans="1:6" x14ac:dyDescent="0.15">
      <c r="A10790" s="87" t="s">
        <v>8411</v>
      </c>
      <c r="B10790" s="91" t="s">
        <v>48330</v>
      </c>
      <c r="C10790" s="91" t="s">
        <v>48331</v>
      </c>
      <c r="D10790" s="91" t="s">
        <v>48332</v>
      </c>
      <c r="E10790" s="62" t="s">
        <v>20354</v>
      </c>
      <c r="F10790" s="62" t="s">
        <v>15760</v>
      </c>
    </row>
    <row r="10791" spans="1:6" x14ac:dyDescent="0.15">
      <c r="A10791" s="87" t="s">
        <v>11649</v>
      </c>
      <c r="B10791" s="91" t="s">
        <v>48333</v>
      </c>
      <c r="C10791" s="91" t="s">
        <v>48334</v>
      </c>
      <c r="D10791" s="91" t="s">
        <v>48335</v>
      </c>
      <c r="E10791" s="62" t="s">
        <v>20354</v>
      </c>
      <c r="F10791" s="62" t="s">
        <v>15760</v>
      </c>
    </row>
    <row r="10792" spans="1:6" x14ac:dyDescent="0.15">
      <c r="A10792" s="87" t="s">
        <v>12421</v>
      </c>
      <c r="B10792" s="91" t="s">
        <v>48336</v>
      </c>
      <c r="C10792" s="91" t="s">
        <v>48337</v>
      </c>
      <c r="D10792" s="91" t="s">
        <v>48338</v>
      </c>
      <c r="E10792" s="62" t="s">
        <v>20354</v>
      </c>
      <c r="F10792" s="62" t="s">
        <v>15760</v>
      </c>
    </row>
    <row r="10793" spans="1:6" x14ac:dyDescent="0.15">
      <c r="A10793" s="87" t="s">
        <v>9340</v>
      </c>
      <c r="B10793" s="91" t="s">
        <v>48339</v>
      </c>
      <c r="C10793" s="91" t="s">
        <v>48340</v>
      </c>
      <c r="D10793" s="91" t="s">
        <v>48341</v>
      </c>
      <c r="E10793" s="62" t="s">
        <v>20354</v>
      </c>
      <c r="F10793" s="62" t="s">
        <v>15760</v>
      </c>
    </row>
    <row r="10794" spans="1:6" x14ac:dyDescent="0.15">
      <c r="A10794" s="87" t="s">
        <v>10482</v>
      </c>
      <c r="B10794" s="91" t="s">
        <v>48342</v>
      </c>
      <c r="C10794" s="91" t="s">
        <v>48343</v>
      </c>
      <c r="D10794" s="91" t="s">
        <v>48344</v>
      </c>
      <c r="E10794" s="62" t="s">
        <v>20354</v>
      </c>
      <c r="F10794" s="62" t="s">
        <v>15760</v>
      </c>
    </row>
    <row r="10795" spans="1:6" x14ac:dyDescent="0.15">
      <c r="A10795" s="87" t="s">
        <v>11306</v>
      </c>
      <c r="B10795" s="91" t="s">
        <v>48345</v>
      </c>
      <c r="C10795" s="91" t="s">
        <v>48346</v>
      </c>
      <c r="D10795" s="91" t="s">
        <v>48347</v>
      </c>
      <c r="E10795" s="62" t="s">
        <v>20354</v>
      </c>
      <c r="F10795" s="62" t="s">
        <v>15760</v>
      </c>
    </row>
    <row r="10796" spans="1:6" x14ac:dyDescent="0.15">
      <c r="A10796" s="87" t="s">
        <v>9420</v>
      </c>
      <c r="B10796" s="91" t="s">
        <v>48348</v>
      </c>
      <c r="C10796" s="91" t="s">
        <v>48349</v>
      </c>
      <c r="D10796" s="91" t="s">
        <v>48350</v>
      </c>
      <c r="E10796" s="62" t="s">
        <v>20354</v>
      </c>
      <c r="F10796" s="62" t="s">
        <v>15760</v>
      </c>
    </row>
    <row r="10797" spans="1:6" x14ac:dyDescent="0.15">
      <c r="A10797" s="87" t="s">
        <v>10873</v>
      </c>
      <c r="B10797" s="91" t="s">
        <v>48351</v>
      </c>
      <c r="C10797" s="91" t="s">
        <v>48352</v>
      </c>
      <c r="D10797" s="91" t="s">
        <v>48353</v>
      </c>
      <c r="E10797" s="62" t="s">
        <v>20354</v>
      </c>
      <c r="F10797" s="62" t="s">
        <v>15760</v>
      </c>
    </row>
    <row r="10798" spans="1:6" x14ac:dyDescent="0.15">
      <c r="A10798" s="87" t="s">
        <v>10646</v>
      </c>
      <c r="B10798" s="91" t="s">
        <v>48354</v>
      </c>
      <c r="C10798" s="91" t="s">
        <v>48355</v>
      </c>
      <c r="D10798" s="91" t="s">
        <v>48356</v>
      </c>
      <c r="E10798" s="62" t="s">
        <v>20354</v>
      </c>
      <c r="F10798" s="62" t="s">
        <v>15760</v>
      </c>
    </row>
    <row r="10799" spans="1:6" x14ac:dyDescent="0.15">
      <c r="A10799" s="87" t="s">
        <v>8621</v>
      </c>
      <c r="B10799" s="91" t="s">
        <v>48357</v>
      </c>
      <c r="C10799" s="91" t="s">
        <v>48358</v>
      </c>
      <c r="D10799" s="91" t="s">
        <v>48359</v>
      </c>
      <c r="E10799" s="62" t="s">
        <v>20354</v>
      </c>
      <c r="F10799" s="62" t="s">
        <v>15760</v>
      </c>
    </row>
    <row r="10800" spans="1:6" x14ac:dyDescent="0.15">
      <c r="A10800" s="87" t="s">
        <v>9876</v>
      </c>
      <c r="B10800" s="91" t="s">
        <v>48360</v>
      </c>
      <c r="C10800" s="91" t="s">
        <v>48361</v>
      </c>
      <c r="D10800" s="91" t="s">
        <v>48362</v>
      </c>
      <c r="E10800" s="62" t="s">
        <v>20354</v>
      </c>
      <c r="F10800" s="62" t="s">
        <v>15760</v>
      </c>
    </row>
    <row r="10801" spans="1:6" x14ac:dyDescent="0.15">
      <c r="A10801" s="87" t="s">
        <v>10440</v>
      </c>
      <c r="B10801" s="91" t="s">
        <v>48363</v>
      </c>
      <c r="C10801" s="91" t="s">
        <v>48364</v>
      </c>
      <c r="D10801" s="91" t="s">
        <v>48365</v>
      </c>
      <c r="E10801" s="62" t="s">
        <v>20354</v>
      </c>
      <c r="F10801" s="62" t="s">
        <v>15760</v>
      </c>
    </row>
    <row r="10802" spans="1:6" x14ac:dyDescent="0.15">
      <c r="A10802" s="87" t="s">
        <v>9918</v>
      </c>
      <c r="B10802" s="91" t="s">
        <v>48366</v>
      </c>
      <c r="C10802" s="91" t="s">
        <v>48367</v>
      </c>
      <c r="D10802" s="91" t="s">
        <v>48368</v>
      </c>
      <c r="E10802" s="62" t="s">
        <v>20354</v>
      </c>
      <c r="F10802" s="62" t="s">
        <v>15760</v>
      </c>
    </row>
    <row r="10803" spans="1:6" x14ac:dyDescent="0.15">
      <c r="A10803" s="87" t="s">
        <v>11557</v>
      </c>
      <c r="B10803" s="91" t="s">
        <v>48369</v>
      </c>
      <c r="C10803" s="91" t="s">
        <v>48370</v>
      </c>
      <c r="D10803" s="91" t="s">
        <v>48371</v>
      </c>
      <c r="E10803" s="62" t="s">
        <v>20354</v>
      </c>
      <c r="F10803" s="62" t="s">
        <v>15760</v>
      </c>
    </row>
    <row r="10804" spans="1:6" x14ac:dyDescent="0.15">
      <c r="A10804" s="87" t="s">
        <v>11255</v>
      </c>
      <c r="B10804" s="91" t="s">
        <v>48372</v>
      </c>
      <c r="C10804" s="91" t="s">
        <v>48373</v>
      </c>
      <c r="D10804" s="91" t="s">
        <v>48374</v>
      </c>
      <c r="E10804" s="62" t="s">
        <v>20354</v>
      </c>
      <c r="F10804" s="62" t="s">
        <v>15760</v>
      </c>
    </row>
    <row r="10805" spans="1:6" x14ac:dyDescent="0.15">
      <c r="A10805" s="87" t="s">
        <v>11700</v>
      </c>
      <c r="B10805" s="91" t="s">
        <v>48375</v>
      </c>
      <c r="C10805" s="91" t="s">
        <v>48376</v>
      </c>
      <c r="D10805" s="91" t="s">
        <v>48377</v>
      </c>
      <c r="E10805" s="62" t="s">
        <v>20354</v>
      </c>
      <c r="F10805" s="62" t="s">
        <v>15760</v>
      </c>
    </row>
    <row r="10806" spans="1:6" x14ac:dyDescent="0.15">
      <c r="A10806" s="87" t="s">
        <v>11892</v>
      </c>
      <c r="B10806" s="91" t="s">
        <v>48378</v>
      </c>
      <c r="C10806" s="91" t="s">
        <v>48379</v>
      </c>
      <c r="D10806" s="91" t="s">
        <v>48380</v>
      </c>
      <c r="E10806" s="62" t="s">
        <v>20354</v>
      </c>
      <c r="F10806" s="62" t="s">
        <v>15760</v>
      </c>
    </row>
    <row r="10807" spans="1:6" x14ac:dyDescent="0.15">
      <c r="A10807" s="87" t="s">
        <v>10049</v>
      </c>
      <c r="B10807" s="91" t="s">
        <v>48381</v>
      </c>
      <c r="C10807" s="91" t="s">
        <v>48382</v>
      </c>
      <c r="D10807" s="91" t="s">
        <v>48383</v>
      </c>
      <c r="E10807" s="62" t="s">
        <v>20354</v>
      </c>
      <c r="F10807" s="62" t="s">
        <v>15760</v>
      </c>
    </row>
    <row r="10808" spans="1:6" x14ac:dyDescent="0.15">
      <c r="A10808" s="87" t="s">
        <v>11625</v>
      </c>
      <c r="B10808" s="91" t="s">
        <v>48384</v>
      </c>
      <c r="C10808" s="91" t="s">
        <v>48385</v>
      </c>
      <c r="D10808" s="91" t="s">
        <v>48386</v>
      </c>
      <c r="E10808" s="62" t="s">
        <v>20354</v>
      </c>
      <c r="F10808" s="62" t="s">
        <v>15760</v>
      </c>
    </row>
    <row r="10809" spans="1:6" x14ac:dyDescent="0.15">
      <c r="A10809" s="87" t="s">
        <v>9202</v>
      </c>
      <c r="B10809" s="91" t="s">
        <v>48387</v>
      </c>
      <c r="C10809" s="91" t="s">
        <v>48388</v>
      </c>
      <c r="D10809" s="91" t="s">
        <v>48389</v>
      </c>
      <c r="E10809" s="62" t="s">
        <v>20354</v>
      </c>
      <c r="F10809" s="62" t="s">
        <v>15760</v>
      </c>
    </row>
    <row r="10810" spans="1:6" x14ac:dyDescent="0.15">
      <c r="A10810" s="87" t="s">
        <v>12487</v>
      </c>
      <c r="B10810" s="91" t="s">
        <v>48390</v>
      </c>
      <c r="C10810" s="91" t="s">
        <v>48391</v>
      </c>
      <c r="D10810" s="91" t="s">
        <v>48392</v>
      </c>
      <c r="E10810" s="62" t="s">
        <v>20354</v>
      </c>
      <c r="F10810" s="62" t="s">
        <v>15760</v>
      </c>
    </row>
    <row r="10811" spans="1:6" x14ac:dyDescent="0.15">
      <c r="A10811" s="87" t="s">
        <v>9438</v>
      </c>
      <c r="B10811" s="91" t="s">
        <v>48393</v>
      </c>
      <c r="C10811" s="91" t="s">
        <v>48394</v>
      </c>
      <c r="D10811" s="91" t="s">
        <v>48395</v>
      </c>
      <c r="E10811" s="62" t="s">
        <v>20354</v>
      </c>
      <c r="F10811" s="62" t="s">
        <v>15760</v>
      </c>
    </row>
    <row r="10812" spans="1:6" x14ac:dyDescent="0.15">
      <c r="A10812" s="87" t="s">
        <v>10026</v>
      </c>
      <c r="B10812" s="91" t="s">
        <v>48396</v>
      </c>
      <c r="C10812" s="91" t="s">
        <v>48397</v>
      </c>
      <c r="D10812" s="91" t="s">
        <v>48398</v>
      </c>
      <c r="E10812" s="62" t="s">
        <v>20354</v>
      </c>
      <c r="F10812" s="62" t="s">
        <v>15760</v>
      </c>
    </row>
    <row r="10813" spans="1:6" x14ac:dyDescent="0.15">
      <c r="A10813" s="87" t="s">
        <v>12403</v>
      </c>
      <c r="B10813" s="91" t="s">
        <v>48399</v>
      </c>
      <c r="C10813" s="91" t="s">
        <v>48400</v>
      </c>
      <c r="D10813" s="91" t="s">
        <v>48401</v>
      </c>
      <c r="E10813" s="62" t="s">
        <v>20354</v>
      </c>
      <c r="F10813" s="62" t="s">
        <v>15760</v>
      </c>
    </row>
    <row r="10814" spans="1:6" x14ac:dyDescent="0.15">
      <c r="A10814" s="87" t="s">
        <v>12131</v>
      </c>
      <c r="B10814" s="91" t="s">
        <v>48402</v>
      </c>
      <c r="C10814" s="91" t="s">
        <v>48403</v>
      </c>
      <c r="D10814" s="91" t="s">
        <v>48404</v>
      </c>
      <c r="E10814" s="62" t="s">
        <v>20354</v>
      </c>
      <c r="F10814" s="62" t="s">
        <v>15760</v>
      </c>
    </row>
    <row r="10815" spans="1:6" x14ac:dyDescent="0.15">
      <c r="A10815" s="87" t="s">
        <v>9843</v>
      </c>
      <c r="B10815" s="91" t="s">
        <v>48405</v>
      </c>
      <c r="C10815" s="91" t="s">
        <v>48406</v>
      </c>
      <c r="D10815" s="91" t="s">
        <v>48407</v>
      </c>
      <c r="E10815" s="62" t="s">
        <v>20354</v>
      </c>
      <c r="F10815" s="62" t="s">
        <v>15760</v>
      </c>
    </row>
    <row r="10816" spans="1:6" x14ac:dyDescent="0.15">
      <c r="A10816" s="87" t="s">
        <v>8504</v>
      </c>
      <c r="B10816" s="91" t="s">
        <v>48408</v>
      </c>
      <c r="C10816" s="91" t="s">
        <v>48409</v>
      </c>
      <c r="D10816" s="91" t="s">
        <v>48410</v>
      </c>
      <c r="E10816" s="62" t="s">
        <v>20354</v>
      </c>
      <c r="F10816" s="62" t="s">
        <v>15760</v>
      </c>
    </row>
    <row r="10817" spans="1:6" x14ac:dyDescent="0.15">
      <c r="A10817" s="87" t="s">
        <v>10334</v>
      </c>
      <c r="B10817" s="91" t="s">
        <v>48411</v>
      </c>
      <c r="C10817" s="91" t="s">
        <v>48412</v>
      </c>
      <c r="D10817" s="91" t="s">
        <v>48413</v>
      </c>
      <c r="E10817" s="62" t="s">
        <v>20354</v>
      </c>
      <c r="F10817" s="62" t="s">
        <v>15760</v>
      </c>
    </row>
    <row r="10818" spans="1:6" x14ac:dyDescent="0.15">
      <c r="A10818" s="87" t="s">
        <v>9525</v>
      </c>
      <c r="B10818" s="91" t="s">
        <v>48414</v>
      </c>
      <c r="C10818" s="91" t="s">
        <v>48415</v>
      </c>
      <c r="D10818" s="91" t="s">
        <v>48416</v>
      </c>
      <c r="E10818" s="62" t="s">
        <v>20354</v>
      </c>
      <c r="F10818" s="62" t="s">
        <v>15760</v>
      </c>
    </row>
    <row r="10819" spans="1:6" x14ac:dyDescent="0.15">
      <c r="A10819" s="87" t="s">
        <v>8486</v>
      </c>
      <c r="B10819" s="91" t="s">
        <v>48417</v>
      </c>
      <c r="C10819" s="91" t="s">
        <v>48418</v>
      </c>
      <c r="D10819" s="91" t="s">
        <v>48419</v>
      </c>
      <c r="E10819" s="62" t="s">
        <v>20354</v>
      </c>
      <c r="F10819" s="62" t="s">
        <v>15760</v>
      </c>
    </row>
    <row r="10820" spans="1:6" x14ac:dyDescent="0.15">
      <c r="A10820" s="87" t="s">
        <v>10906</v>
      </c>
      <c r="B10820" s="91" t="s">
        <v>48420</v>
      </c>
      <c r="C10820" s="91" t="s">
        <v>48421</v>
      </c>
      <c r="D10820" s="91" t="s">
        <v>48422</v>
      </c>
      <c r="E10820" s="62" t="s">
        <v>20354</v>
      </c>
      <c r="F10820" s="62" t="s">
        <v>15760</v>
      </c>
    </row>
    <row r="10821" spans="1:6" x14ac:dyDescent="0.15">
      <c r="A10821" s="87" t="s">
        <v>9777</v>
      </c>
      <c r="B10821" s="91" t="s">
        <v>48423</v>
      </c>
      <c r="C10821" s="91" t="s">
        <v>48424</v>
      </c>
      <c r="D10821" s="91" t="s">
        <v>48425</v>
      </c>
      <c r="E10821" s="62" t="s">
        <v>20354</v>
      </c>
      <c r="F10821" s="62" t="s">
        <v>15760</v>
      </c>
    </row>
    <row r="10822" spans="1:6" x14ac:dyDescent="0.15">
      <c r="A10822" s="87" t="s">
        <v>11416</v>
      </c>
      <c r="B10822" s="91" t="s">
        <v>48426</v>
      </c>
      <c r="C10822" s="91" t="s">
        <v>48427</v>
      </c>
      <c r="D10822" s="91" t="s">
        <v>48428</v>
      </c>
      <c r="E10822" s="62" t="s">
        <v>20354</v>
      </c>
      <c r="F10822" s="62" t="s">
        <v>15760</v>
      </c>
    </row>
    <row r="10823" spans="1:6" x14ac:dyDescent="0.15">
      <c r="A10823" s="87" t="s">
        <v>10617</v>
      </c>
      <c r="B10823" s="91" t="s">
        <v>48429</v>
      </c>
      <c r="C10823" s="91" t="s">
        <v>48430</v>
      </c>
      <c r="D10823" s="91" t="s">
        <v>48431</v>
      </c>
      <c r="E10823" s="62" t="s">
        <v>20354</v>
      </c>
      <c r="F10823" s="62" t="s">
        <v>15760</v>
      </c>
    </row>
    <row r="10824" spans="1:6" x14ac:dyDescent="0.15">
      <c r="A10824" s="87" t="s">
        <v>10864</v>
      </c>
      <c r="B10824" s="91" t="s">
        <v>48432</v>
      </c>
      <c r="C10824" s="91" t="s">
        <v>48433</v>
      </c>
      <c r="D10824" s="91" t="s">
        <v>48434</v>
      </c>
      <c r="E10824" s="62" t="s">
        <v>20354</v>
      </c>
      <c r="F10824" s="62" t="s">
        <v>15760</v>
      </c>
    </row>
    <row r="10825" spans="1:6" x14ac:dyDescent="0.15">
      <c r="A10825" s="87" t="s">
        <v>11162</v>
      </c>
      <c r="B10825" s="91" t="s">
        <v>48435</v>
      </c>
      <c r="C10825" s="91" t="s">
        <v>48436</v>
      </c>
      <c r="D10825" s="91" t="s">
        <v>48437</v>
      </c>
      <c r="E10825" s="62" t="s">
        <v>20354</v>
      </c>
      <c r="F10825" s="62" t="s">
        <v>15760</v>
      </c>
    </row>
    <row r="10826" spans="1:6" x14ac:dyDescent="0.15">
      <c r="A10826" s="87" t="s">
        <v>10670</v>
      </c>
      <c r="B10826" s="91" t="s">
        <v>48438</v>
      </c>
      <c r="C10826" s="91" t="s">
        <v>48439</v>
      </c>
      <c r="D10826" s="91" t="s">
        <v>48440</v>
      </c>
      <c r="E10826" s="62" t="s">
        <v>20354</v>
      </c>
      <c r="F10826" s="62" t="s">
        <v>15760</v>
      </c>
    </row>
    <row r="10827" spans="1:6" x14ac:dyDescent="0.15">
      <c r="A10827" s="87" t="s">
        <v>9034</v>
      </c>
      <c r="B10827" s="91" t="s">
        <v>48441</v>
      </c>
      <c r="C10827" s="91" t="s">
        <v>48442</v>
      </c>
      <c r="D10827" s="91" t="s">
        <v>48443</v>
      </c>
      <c r="E10827" s="62" t="s">
        <v>20354</v>
      </c>
      <c r="F10827" s="62" t="s">
        <v>15760</v>
      </c>
    </row>
    <row r="10828" spans="1:6" x14ac:dyDescent="0.15">
      <c r="A10828" s="87" t="s">
        <v>9349</v>
      </c>
      <c r="B10828" s="91" t="s">
        <v>48444</v>
      </c>
      <c r="C10828" s="91" t="s">
        <v>48445</v>
      </c>
      <c r="D10828" s="91" t="s">
        <v>48446</v>
      </c>
      <c r="E10828" s="62" t="s">
        <v>20354</v>
      </c>
      <c r="F10828" s="62" t="s">
        <v>15760</v>
      </c>
    </row>
    <row r="10829" spans="1:6" x14ac:dyDescent="0.15">
      <c r="A10829" s="87" t="s">
        <v>11512</v>
      </c>
      <c r="B10829" s="91" t="s">
        <v>48447</v>
      </c>
      <c r="C10829" s="91" t="s">
        <v>48448</v>
      </c>
      <c r="D10829" s="91" t="s">
        <v>48449</v>
      </c>
      <c r="E10829" s="62" t="s">
        <v>20354</v>
      </c>
      <c r="F10829" s="62" t="s">
        <v>15760</v>
      </c>
    </row>
    <row r="10830" spans="1:6" x14ac:dyDescent="0.15">
      <c r="A10830" s="87" t="s">
        <v>12343</v>
      </c>
      <c r="B10830" s="91" t="s">
        <v>48450</v>
      </c>
      <c r="C10830" s="91" t="s">
        <v>48451</v>
      </c>
      <c r="D10830" s="91" t="s">
        <v>48452</v>
      </c>
      <c r="E10830" s="62" t="s">
        <v>20354</v>
      </c>
      <c r="F10830" s="62" t="s">
        <v>15760</v>
      </c>
    </row>
    <row r="10831" spans="1:6" x14ac:dyDescent="0.15">
      <c r="A10831" s="87" t="s">
        <v>10951</v>
      </c>
      <c r="B10831" s="91" t="s">
        <v>48453</v>
      </c>
      <c r="C10831" s="91" t="s">
        <v>48454</v>
      </c>
      <c r="D10831" s="91" t="s">
        <v>48455</v>
      </c>
      <c r="E10831" s="62" t="s">
        <v>20354</v>
      </c>
      <c r="F10831" s="62" t="s">
        <v>15760</v>
      </c>
    </row>
    <row r="10832" spans="1:6" x14ac:dyDescent="0.15">
      <c r="A10832" s="87" t="s">
        <v>10524</v>
      </c>
      <c r="B10832" s="91" t="s">
        <v>48456</v>
      </c>
      <c r="C10832" s="91" t="s">
        <v>48457</v>
      </c>
      <c r="D10832" s="91" t="s">
        <v>48458</v>
      </c>
      <c r="E10832" s="62" t="s">
        <v>20354</v>
      </c>
      <c r="F10832" s="62" t="s">
        <v>15760</v>
      </c>
    </row>
    <row r="10833" spans="1:6" x14ac:dyDescent="0.15">
      <c r="A10833" s="87" t="s">
        <v>11425</v>
      </c>
      <c r="B10833" s="91" t="s">
        <v>48459</v>
      </c>
      <c r="C10833" s="91" t="s">
        <v>48460</v>
      </c>
      <c r="D10833" s="91" t="s">
        <v>48461</v>
      </c>
      <c r="E10833" s="62" t="s">
        <v>20354</v>
      </c>
      <c r="F10833" s="62" t="s">
        <v>15760</v>
      </c>
    </row>
    <row r="10834" spans="1:6" x14ac:dyDescent="0.15">
      <c r="A10834" s="87" t="s">
        <v>11434</v>
      </c>
      <c r="B10834" s="91" t="s">
        <v>48462</v>
      </c>
      <c r="C10834" s="91" t="s">
        <v>48463</v>
      </c>
      <c r="D10834" s="91" t="s">
        <v>48464</v>
      </c>
      <c r="E10834" s="62" t="s">
        <v>20354</v>
      </c>
      <c r="F10834" s="62" t="s">
        <v>15760</v>
      </c>
    </row>
    <row r="10835" spans="1:6" x14ac:dyDescent="0.15">
      <c r="A10835" s="87" t="s">
        <v>8594</v>
      </c>
      <c r="B10835" s="91" t="s">
        <v>48465</v>
      </c>
      <c r="C10835" s="91" t="s">
        <v>48466</v>
      </c>
      <c r="D10835" s="91" t="s">
        <v>48467</v>
      </c>
      <c r="E10835" s="62" t="s">
        <v>20354</v>
      </c>
      <c r="F10835" s="62" t="s">
        <v>15760</v>
      </c>
    </row>
    <row r="10836" spans="1:6" x14ac:dyDescent="0.15">
      <c r="A10836" s="87" t="s">
        <v>10002</v>
      </c>
      <c r="B10836" s="91" t="s">
        <v>48468</v>
      </c>
      <c r="C10836" s="91" t="s">
        <v>48469</v>
      </c>
      <c r="D10836" s="91" t="s">
        <v>48470</v>
      </c>
      <c r="E10836" s="62" t="s">
        <v>20354</v>
      </c>
      <c r="F10836" s="62" t="s">
        <v>15760</v>
      </c>
    </row>
    <row r="10837" spans="1:6" x14ac:dyDescent="0.15">
      <c r="A10837" s="87" t="s">
        <v>11288</v>
      </c>
      <c r="B10837" s="91" t="s">
        <v>48471</v>
      </c>
      <c r="C10837" s="91" t="s">
        <v>48472</v>
      </c>
      <c r="D10837" s="91" t="s">
        <v>48473</v>
      </c>
      <c r="E10837" s="62" t="s">
        <v>20354</v>
      </c>
      <c r="F10837" s="62" t="s">
        <v>15760</v>
      </c>
    </row>
    <row r="10838" spans="1:6" x14ac:dyDescent="0.15">
      <c r="A10838" s="87" t="s">
        <v>8875</v>
      </c>
      <c r="B10838" s="91" t="s">
        <v>48474</v>
      </c>
      <c r="C10838" s="91" t="s">
        <v>48475</v>
      </c>
      <c r="D10838" s="91" t="s">
        <v>48476</v>
      </c>
      <c r="E10838" s="62" t="s">
        <v>20354</v>
      </c>
      <c r="F10838" s="62" t="s">
        <v>15760</v>
      </c>
    </row>
    <row r="10839" spans="1:6" x14ac:dyDescent="0.15">
      <c r="A10839" s="87" t="s">
        <v>10196</v>
      </c>
      <c r="B10839" s="91" t="s">
        <v>48477</v>
      </c>
      <c r="C10839" s="91" t="s">
        <v>48478</v>
      </c>
      <c r="D10839" s="91" t="s">
        <v>48479</v>
      </c>
      <c r="E10839" s="62" t="s">
        <v>20354</v>
      </c>
      <c r="F10839" s="62" t="s">
        <v>15760</v>
      </c>
    </row>
    <row r="10840" spans="1:6" x14ac:dyDescent="0.15">
      <c r="A10840" s="87" t="s">
        <v>10449</v>
      </c>
      <c r="B10840" s="91" t="s">
        <v>48480</v>
      </c>
      <c r="C10840" s="91" t="s">
        <v>48481</v>
      </c>
      <c r="D10840" s="91" t="s">
        <v>48482</v>
      </c>
      <c r="E10840" s="62" t="s">
        <v>20354</v>
      </c>
      <c r="F10840" s="62" t="s">
        <v>15760</v>
      </c>
    </row>
    <row r="10841" spans="1:6" x14ac:dyDescent="0.15">
      <c r="A10841" s="87" t="s">
        <v>12137</v>
      </c>
      <c r="B10841" s="91" t="s">
        <v>48483</v>
      </c>
      <c r="C10841" s="91" t="s">
        <v>48484</v>
      </c>
      <c r="D10841" s="91" t="s">
        <v>48485</v>
      </c>
      <c r="E10841" s="62" t="s">
        <v>20354</v>
      </c>
      <c r="F10841" s="62" t="s">
        <v>15760</v>
      </c>
    </row>
    <row r="10842" spans="1:6" x14ac:dyDescent="0.15">
      <c r="A10842" s="87" t="s">
        <v>9388</v>
      </c>
      <c r="B10842" s="91" t="s">
        <v>48486</v>
      </c>
      <c r="C10842" s="91" t="s">
        <v>48487</v>
      </c>
      <c r="D10842" s="91" t="s">
        <v>48488</v>
      </c>
      <c r="E10842" s="62" t="s">
        <v>20354</v>
      </c>
      <c r="F10842" s="62" t="s">
        <v>15760</v>
      </c>
    </row>
    <row r="10843" spans="1:6" x14ac:dyDescent="0.15">
      <c r="A10843" s="87" t="s">
        <v>9690</v>
      </c>
      <c r="B10843" s="91" t="s">
        <v>48489</v>
      </c>
      <c r="C10843" s="91" t="s">
        <v>48490</v>
      </c>
      <c r="D10843" s="91" t="s">
        <v>48491</v>
      </c>
      <c r="E10843" s="62" t="s">
        <v>20354</v>
      </c>
      <c r="F10843" s="62" t="s">
        <v>15760</v>
      </c>
    </row>
    <row r="10844" spans="1:6" x14ac:dyDescent="0.15">
      <c r="A10844" s="87" t="s">
        <v>11126</v>
      </c>
      <c r="B10844" s="91" t="s">
        <v>48492</v>
      </c>
      <c r="C10844" s="91" t="s">
        <v>48493</v>
      </c>
      <c r="D10844" s="91" t="s">
        <v>48494</v>
      </c>
      <c r="E10844" s="62" t="s">
        <v>20354</v>
      </c>
      <c r="F10844" s="62" t="s">
        <v>15760</v>
      </c>
    </row>
    <row r="10845" spans="1:6" x14ac:dyDescent="0.15">
      <c r="A10845" s="87" t="s">
        <v>10930</v>
      </c>
      <c r="B10845" s="91" t="s">
        <v>48495</v>
      </c>
      <c r="C10845" s="91" t="s">
        <v>48496</v>
      </c>
      <c r="D10845" s="91" t="s">
        <v>48497</v>
      </c>
      <c r="E10845" s="62" t="s">
        <v>20354</v>
      </c>
      <c r="F10845" s="62" t="s">
        <v>15760</v>
      </c>
    </row>
    <row r="10846" spans="1:6" x14ac:dyDescent="0.15">
      <c r="A10846" s="87" t="s">
        <v>8767</v>
      </c>
      <c r="B10846" s="91" t="s">
        <v>48498</v>
      </c>
      <c r="C10846" s="91" t="s">
        <v>48499</v>
      </c>
      <c r="D10846" s="91" t="s">
        <v>48500</v>
      </c>
      <c r="E10846" s="62" t="s">
        <v>20354</v>
      </c>
      <c r="F10846" s="62" t="s">
        <v>15760</v>
      </c>
    </row>
    <row r="10847" spans="1:6" x14ac:dyDescent="0.15">
      <c r="A10847" s="87" t="s">
        <v>11117</v>
      </c>
      <c r="B10847" s="91" t="s">
        <v>48501</v>
      </c>
      <c r="C10847" s="91" t="s">
        <v>48502</v>
      </c>
      <c r="D10847" s="91" t="s">
        <v>48503</v>
      </c>
      <c r="E10847" s="62" t="s">
        <v>20354</v>
      </c>
      <c r="F10847" s="62" t="s">
        <v>15760</v>
      </c>
    </row>
    <row r="10848" spans="1:6" x14ac:dyDescent="0.15">
      <c r="A10848" s="87" t="s">
        <v>8639</v>
      </c>
      <c r="B10848" s="91" t="s">
        <v>48504</v>
      </c>
      <c r="C10848" s="91" t="s">
        <v>48505</v>
      </c>
      <c r="D10848" s="91" t="s">
        <v>48506</v>
      </c>
      <c r="E10848" s="62" t="s">
        <v>20354</v>
      </c>
      <c r="F10848" s="62" t="s">
        <v>15760</v>
      </c>
    </row>
    <row r="10849" spans="1:6" x14ac:dyDescent="0.15">
      <c r="A10849" s="87" t="s">
        <v>9687</v>
      </c>
      <c r="B10849" s="91" t="s">
        <v>48507</v>
      </c>
      <c r="C10849" s="91" t="s">
        <v>48508</v>
      </c>
      <c r="D10849" s="91" t="s">
        <v>48509</v>
      </c>
      <c r="E10849" s="62" t="s">
        <v>20354</v>
      </c>
      <c r="F10849" s="62" t="s">
        <v>15760</v>
      </c>
    </row>
    <row r="10850" spans="1:6" x14ac:dyDescent="0.15">
      <c r="A10850" s="87" t="s">
        <v>10082</v>
      </c>
      <c r="B10850" s="91" t="s">
        <v>48510</v>
      </c>
      <c r="C10850" s="91" t="s">
        <v>48511</v>
      </c>
      <c r="D10850" s="91" t="s">
        <v>48512</v>
      </c>
      <c r="E10850" s="62" t="s">
        <v>20354</v>
      </c>
      <c r="F10850" s="62" t="s">
        <v>15760</v>
      </c>
    </row>
    <row r="10851" spans="1:6" x14ac:dyDescent="0.15">
      <c r="A10851" s="87" t="s">
        <v>11318</v>
      </c>
      <c r="B10851" s="91" t="s">
        <v>48513</v>
      </c>
      <c r="C10851" s="91" t="s">
        <v>48514</v>
      </c>
      <c r="D10851" s="91" t="s">
        <v>48515</v>
      </c>
      <c r="E10851" s="62" t="s">
        <v>20354</v>
      </c>
      <c r="F10851" s="62" t="s">
        <v>15760</v>
      </c>
    </row>
    <row r="10852" spans="1:6" x14ac:dyDescent="0.15">
      <c r="A10852" s="87" t="s">
        <v>10355</v>
      </c>
      <c r="B10852" s="91" t="s">
        <v>48516</v>
      </c>
      <c r="C10852" s="91" t="s">
        <v>48517</v>
      </c>
      <c r="D10852" s="91" t="s">
        <v>48518</v>
      </c>
      <c r="E10852" s="62" t="s">
        <v>20354</v>
      </c>
      <c r="F10852" s="62" t="s">
        <v>15760</v>
      </c>
    </row>
    <row r="10853" spans="1:6" x14ac:dyDescent="0.15">
      <c r="A10853" s="87" t="s">
        <v>10023</v>
      </c>
      <c r="B10853" s="91" t="s">
        <v>48519</v>
      </c>
      <c r="C10853" s="91" t="s">
        <v>48520</v>
      </c>
      <c r="D10853" s="91" t="s">
        <v>48521</v>
      </c>
      <c r="E10853" s="62" t="s">
        <v>20354</v>
      </c>
      <c r="F10853" s="62" t="s">
        <v>15760</v>
      </c>
    </row>
    <row r="10854" spans="1:6" x14ac:dyDescent="0.15">
      <c r="A10854" s="87" t="s">
        <v>10658</v>
      </c>
      <c r="B10854" s="91" t="s">
        <v>48522</v>
      </c>
      <c r="C10854" s="91" t="s">
        <v>48523</v>
      </c>
      <c r="D10854" s="91" t="s">
        <v>48524</v>
      </c>
      <c r="E10854" s="62" t="s">
        <v>20354</v>
      </c>
      <c r="F10854" s="62" t="s">
        <v>15760</v>
      </c>
    </row>
    <row r="10855" spans="1:6" x14ac:dyDescent="0.15">
      <c r="A10855" s="87" t="s">
        <v>9447</v>
      </c>
      <c r="B10855" s="91" t="s">
        <v>48525</v>
      </c>
      <c r="C10855" s="91" t="s">
        <v>48526</v>
      </c>
      <c r="D10855" s="91" t="s">
        <v>48527</v>
      </c>
      <c r="E10855" s="62" t="s">
        <v>20354</v>
      </c>
      <c r="F10855" s="62" t="s">
        <v>15760</v>
      </c>
    </row>
    <row r="10856" spans="1:6" x14ac:dyDescent="0.15">
      <c r="A10856" s="87" t="s">
        <v>9972</v>
      </c>
      <c r="B10856" s="91" t="s">
        <v>48528</v>
      </c>
      <c r="C10856" s="91" t="s">
        <v>48529</v>
      </c>
      <c r="D10856" s="91" t="s">
        <v>48530</v>
      </c>
      <c r="E10856" s="62" t="s">
        <v>20354</v>
      </c>
      <c r="F10856" s="62" t="s">
        <v>15760</v>
      </c>
    </row>
    <row r="10857" spans="1:6" x14ac:dyDescent="0.15">
      <c r="A10857" s="87" t="s">
        <v>11153</v>
      </c>
      <c r="B10857" s="91" t="s">
        <v>48531</v>
      </c>
      <c r="C10857" s="91" t="s">
        <v>48532</v>
      </c>
      <c r="D10857" s="91" t="s">
        <v>48533</v>
      </c>
      <c r="E10857" s="62" t="s">
        <v>20354</v>
      </c>
      <c r="F10857" s="62" t="s">
        <v>15760</v>
      </c>
    </row>
    <row r="10858" spans="1:6" x14ac:dyDescent="0.15">
      <c r="A10858" s="87" t="s">
        <v>8627</v>
      </c>
      <c r="B10858" s="91" t="s">
        <v>48534</v>
      </c>
      <c r="C10858" s="91" t="s">
        <v>48535</v>
      </c>
      <c r="D10858" s="91" t="s">
        <v>48536</v>
      </c>
      <c r="E10858" s="62" t="s">
        <v>20354</v>
      </c>
      <c r="F10858" s="62" t="s">
        <v>15760</v>
      </c>
    </row>
    <row r="10859" spans="1:6" x14ac:dyDescent="0.15">
      <c r="A10859" s="87" t="s">
        <v>12322</v>
      </c>
      <c r="B10859" s="91" t="s">
        <v>48537</v>
      </c>
      <c r="C10859" s="91" t="s">
        <v>48538</v>
      </c>
      <c r="D10859" s="91" t="s">
        <v>48539</v>
      </c>
      <c r="E10859" s="62" t="s">
        <v>20354</v>
      </c>
      <c r="F10859" s="62" t="s">
        <v>15760</v>
      </c>
    </row>
    <row r="10860" spans="1:6" x14ac:dyDescent="0.15">
      <c r="A10860" s="87" t="s">
        <v>9561</v>
      </c>
      <c r="B10860" s="91" t="s">
        <v>48540</v>
      </c>
      <c r="C10860" s="91" t="s">
        <v>48541</v>
      </c>
      <c r="D10860" s="91" t="s">
        <v>48542</v>
      </c>
      <c r="E10860" s="62" t="s">
        <v>20354</v>
      </c>
      <c r="F10860" s="62" t="s">
        <v>15760</v>
      </c>
    </row>
    <row r="10861" spans="1:6" x14ac:dyDescent="0.15">
      <c r="A10861" s="87" t="s">
        <v>11673</v>
      </c>
      <c r="B10861" s="91" t="s">
        <v>48543</v>
      </c>
      <c r="C10861" s="91" t="s">
        <v>48544</v>
      </c>
      <c r="D10861" s="91" t="s">
        <v>48545</v>
      </c>
      <c r="E10861" s="62" t="s">
        <v>20354</v>
      </c>
      <c r="F10861" s="62" t="s">
        <v>15760</v>
      </c>
    </row>
    <row r="10862" spans="1:6" x14ac:dyDescent="0.15">
      <c r="A10862" s="87" t="s">
        <v>11634</v>
      </c>
      <c r="B10862" s="91" t="s">
        <v>48546</v>
      </c>
      <c r="C10862" s="91" t="s">
        <v>48547</v>
      </c>
      <c r="D10862" s="91" t="s">
        <v>48548</v>
      </c>
      <c r="E10862" s="62" t="s">
        <v>20354</v>
      </c>
      <c r="F10862" s="62" t="s">
        <v>15760</v>
      </c>
    </row>
    <row r="10863" spans="1:6" x14ac:dyDescent="0.15">
      <c r="A10863" s="87" t="s">
        <v>10467</v>
      </c>
      <c r="B10863" s="91" t="s">
        <v>48549</v>
      </c>
      <c r="C10863" s="91" t="s">
        <v>48550</v>
      </c>
      <c r="D10863" s="91" t="s">
        <v>48551</v>
      </c>
      <c r="E10863" s="62" t="s">
        <v>20354</v>
      </c>
      <c r="F10863" s="62" t="s">
        <v>15760</v>
      </c>
    </row>
    <row r="10864" spans="1:6" x14ac:dyDescent="0.15">
      <c r="A10864" s="87" t="s">
        <v>8468</v>
      </c>
      <c r="B10864" s="91" t="s">
        <v>48552</v>
      </c>
      <c r="C10864" s="91" t="s">
        <v>48553</v>
      </c>
      <c r="D10864" s="91" t="s">
        <v>48554</v>
      </c>
      <c r="E10864" s="62" t="s">
        <v>20354</v>
      </c>
      <c r="F10864" s="62" t="s">
        <v>15760</v>
      </c>
    </row>
    <row r="10865" spans="1:6" x14ac:dyDescent="0.15">
      <c r="A10865" s="87" t="s">
        <v>9720</v>
      </c>
      <c r="B10865" s="91" t="s">
        <v>48555</v>
      </c>
      <c r="C10865" s="91" t="s">
        <v>48556</v>
      </c>
      <c r="D10865" s="91" t="s">
        <v>48557</v>
      </c>
      <c r="E10865" s="62" t="s">
        <v>20354</v>
      </c>
      <c r="F10865" s="62" t="s">
        <v>15760</v>
      </c>
    </row>
    <row r="10866" spans="1:6" x14ac:dyDescent="0.15">
      <c r="A10866" s="87" t="s">
        <v>10169</v>
      </c>
      <c r="B10866" s="91" t="s">
        <v>48558</v>
      </c>
      <c r="C10866" s="91" t="s">
        <v>48559</v>
      </c>
      <c r="D10866" s="91" t="s">
        <v>48560</v>
      </c>
      <c r="E10866" s="62" t="s">
        <v>20354</v>
      </c>
      <c r="F10866" s="62" t="s">
        <v>15760</v>
      </c>
    </row>
    <row r="10867" spans="1:6" x14ac:dyDescent="0.15">
      <c r="A10867" s="87" t="s">
        <v>11667</v>
      </c>
      <c r="B10867" s="91" t="s">
        <v>48561</v>
      </c>
      <c r="C10867" s="91" t="s">
        <v>48562</v>
      </c>
      <c r="D10867" s="91" t="s">
        <v>48563</v>
      </c>
      <c r="E10867" s="62" t="s">
        <v>20354</v>
      </c>
      <c r="F10867" s="62" t="s">
        <v>15760</v>
      </c>
    </row>
    <row r="10868" spans="1:6" x14ac:dyDescent="0.15">
      <c r="A10868" s="87" t="s">
        <v>12059</v>
      </c>
      <c r="B10868" s="91" t="s">
        <v>48564</v>
      </c>
      <c r="C10868" s="91" t="s">
        <v>48565</v>
      </c>
      <c r="D10868" s="91" t="s">
        <v>48566</v>
      </c>
      <c r="E10868" s="62" t="s">
        <v>20354</v>
      </c>
      <c r="F10868" s="62" t="s">
        <v>15760</v>
      </c>
    </row>
    <row r="10869" spans="1:6" x14ac:dyDescent="0.15">
      <c r="A10869" s="87" t="s">
        <v>10688</v>
      </c>
      <c r="B10869" s="91" t="s">
        <v>48567</v>
      </c>
      <c r="C10869" s="91" t="s">
        <v>48568</v>
      </c>
      <c r="D10869" s="91" t="s">
        <v>48569</v>
      </c>
      <c r="E10869" s="62" t="s">
        <v>20354</v>
      </c>
      <c r="F10869" s="62" t="s">
        <v>15760</v>
      </c>
    </row>
    <row r="10870" spans="1:6" x14ac:dyDescent="0.15">
      <c r="A10870" s="87" t="s">
        <v>8980</v>
      </c>
      <c r="B10870" s="91" t="s">
        <v>48570</v>
      </c>
      <c r="C10870" s="91" t="s">
        <v>48571</v>
      </c>
      <c r="D10870" s="91" t="s">
        <v>48572</v>
      </c>
      <c r="E10870" s="62" t="s">
        <v>20354</v>
      </c>
      <c r="F10870" s="62" t="s">
        <v>15760</v>
      </c>
    </row>
    <row r="10871" spans="1:6" x14ac:dyDescent="0.15">
      <c r="A10871" s="87" t="s">
        <v>11542</v>
      </c>
      <c r="B10871" s="91" t="s">
        <v>48573</v>
      </c>
      <c r="C10871" s="91" t="s">
        <v>48574</v>
      </c>
      <c r="D10871" s="91" t="s">
        <v>48575</v>
      </c>
      <c r="E10871" s="62" t="s">
        <v>20354</v>
      </c>
      <c r="F10871" s="62" t="s">
        <v>15760</v>
      </c>
    </row>
    <row r="10872" spans="1:6" x14ac:dyDescent="0.15">
      <c r="A10872" s="87" t="s">
        <v>9462</v>
      </c>
      <c r="B10872" s="91" t="s">
        <v>48576</v>
      </c>
      <c r="C10872" s="91" t="s">
        <v>48577</v>
      </c>
      <c r="D10872" s="91" t="s">
        <v>48578</v>
      </c>
      <c r="E10872" s="62" t="s">
        <v>20354</v>
      </c>
      <c r="F10872" s="62" t="s">
        <v>15760</v>
      </c>
    </row>
    <row r="10873" spans="1:6" x14ac:dyDescent="0.15">
      <c r="A10873" s="87" t="s">
        <v>10813</v>
      </c>
      <c r="B10873" s="91" t="s">
        <v>48579</v>
      </c>
      <c r="C10873" s="91" t="s">
        <v>48580</v>
      </c>
      <c r="D10873" s="91" t="s">
        <v>48581</v>
      </c>
      <c r="E10873" s="62" t="s">
        <v>20354</v>
      </c>
      <c r="F10873" s="62" t="s">
        <v>15760</v>
      </c>
    </row>
    <row r="10874" spans="1:6" x14ac:dyDescent="0.15">
      <c r="A10874" s="87" t="s">
        <v>9582</v>
      </c>
      <c r="B10874" s="91" t="s">
        <v>48582</v>
      </c>
      <c r="C10874" s="91" t="s">
        <v>48583</v>
      </c>
      <c r="D10874" s="91" t="s">
        <v>48584</v>
      </c>
      <c r="E10874" s="62" t="s">
        <v>20354</v>
      </c>
      <c r="F10874" s="62" t="s">
        <v>15760</v>
      </c>
    </row>
    <row r="10875" spans="1:6" x14ac:dyDescent="0.15">
      <c r="A10875" s="87" t="s">
        <v>8462</v>
      </c>
      <c r="B10875" s="91" t="s">
        <v>48585</v>
      </c>
      <c r="C10875" s="91" t="s">
        <v>48586</v>
      </c>
      <c r="D10875" s="91" t="s">
        <v>48587</v>
      </c>
      <c r="E10875" s="62" t="s">
        <v>20354</v>
      </c>
      <c r="F10875" s="62" t="s">
        <v>15760</v>
      </c>
    </row>
    <row r="10876" spans="1:6" x14ac:dyDescent="0.15">
      <c r="A10876" s="87" t="s">
        <v>10557</v>
      </c>
      <c r="B10876" s="91" t="s">
        <v>48588</v>
      </c>
      <c r="C10876" s="91" t="s">
        <v>48589</v>
      </c>
      <c r="D10876" s="91" t="s">
        <v>48590</v>
      </c>
      <c r="E10876" s="62" t="s">
        <v>20354</v>
      </c>
      <c r="F10876" s="62" t="s">
        <v>15760</v>
      </c>
    </row>
    <row r="10877" spans="1:6" x14ac:dyDescent="0.15">
      <c r="A10877" s="87" t="s">
        <v>8710</v>
      </c>
      <c r="B10877" s="91" t="s">
        <v>48591</v>
      </c>
      <c r="C10877" s="91" t="s">
        <v>48592</v>
      </c>
      <c r="D10877" s="91" t="s">
        <v>48593</v>
      </c>
      <c r="E10877" s="62" t="s">
        <v>20354</v>
      </c>
      <c r="F10877" s="62" t="s">
        <v>15760</v>
      </c>
    </row>
    <row r="10878" spans="1:6" x14ac:dyDescent="0.15">
      <c r="A10878" s="87" t="s">
        <v>8866</v>
      </c>
      <c r="B10878" s="91" t="s">
        <v>48594</v>
      </c>
      <c r="C10878" s="91" t="s">
        <v>48595</v>
      </c>
      <c r="D10878" s="91" t="s">
        <v>48596</v>
      </c>
      <c r="E10878" s="62" t="s">
        <v>20354</v>
      </c>
      <c r="F10878" s="62" t="s">
        <v>15760</v>
      </c>
    </row>
    <row r="10879" spans="1:6" x14ac:dyDescent="0.15">
      <c r="A10879" s="87" t="s">
        <v>10993</v>
      </c>
      <c r="B10879" s="91" t="s">
        <v>48597</v>
      </c>
      <c r="C10879" s="91" t="s">
        <v>48598</v>
      </c>
      <c r="D10879" s="91" t="s">
        <v>48599</v>
      </c>
      <c r="E10879" s="62" t="s">
        <v>20354</v>
      </c>
      <c r="F10879" s="62" t="s">
        <v>15760</v>
      </c>
    </row>
    <row r="10880" spans="1:6" x14ac:dyDescent="0.15">
      <c r="A10880" s="87" t="s">
        <v>10106</v>
      </c>
      <c r="B10880" s="91" t="s">
        <v>48600</v>
      </c>
      <c r="C10880" s="91" t="s">
        <v>48601</v>
      </c>
      <c r="D10880" s="91" t="s">
        <v>48602</v>
      </c>
      <c r="E10880" s="62" t="s">
        <v>20354</v>
      </c>
      <c r="F10880" s="62" t="s">
        <v>15760</v>
      </c>
    </row>
    <row r="10881" spans="1:6" x14ac:dyDescent="0.15">
      <c r="A10881" s="87" t="s">
        <v>8294</v>
      </c>
      <c r="B10881" s="91" t="s">
        <v>48603</v>
      </c>
      <c r="C10881" s="91" t="s">
        <v>48604</v>
      </c>
      <c r="D10881" s="91" t="s">
        <v>48605</v>
      </c>
      <c r="E10881" s="62" t="s">
        <v>20354</v>
      </c>
      <c r="F10881" s="62" t="s">
        <v>15760</v>
      </c>
    </row>
    <row r="10882" spans="1:6" x14ac:dyDescent="0.15">
      <c r="A10882" s="87" t="s">
        <v>9747</v>
      </c>
      <c r="B10882" s="91" t="s">
        <v>48606</v>
      </c>
      <c r="C10882" s="91" t="s">
        <v>48607</v>
      </c>
      <c r="D10882" s="91" t="s">
        <v>48608</v>
      </c>
      <c r="E10882" s="62" t="s">
        <v>20354</v>
      </c>
      <c r="F10882" s="62" t="s">
        <v>15760</v>
      </c>
    </row>
    <row r="10883" spans="1:6" x14ac:dyDescent="0.15">
      <c r="A10883" s="87" t="s">
        <v>10840</v>
      </c>
      <c r="B10883" s="91" t="s">
        <v>48609</v>
      </c>
      <c r="C10883" s="91" t="s">
        <v>48610</v>
      </c>
      <c r="D10883" s="91" t="s">
        <v>48611</v>
      </c>
      <c r="E10883" s="62" t="s">
        <v>20354</v>
      </c>
      <c r="F10883" s="62" t="s">
        <v>15760</v>
      </c>
    </row>
    <row r="10884" spans="1:6" x14ac:dyDescent="0.15">
      <c r="A10884" s="87" t="s">
        <v>11225</v>
      </c>
      <c r="B10884" s="91" t="s">
        <v>48612</v>
      </c>
      <c r="C10884" s="91" t="s">
        <v>48613</v>
      </c>
      <c r="D10884" s="91" t="s">
        <v>48614</v>
      </c>
      <c r="E10884" s="62" t="s">
        <v>20354</v>
      </c>
      <c r="F10884" s="62" t="s">
        <v>15760</v>
      </c>
    </row>
    <row r="10885" spans="1:6" x14ac:dyDescent="0.15">
      <c r="A10885" s="87" t="s">
        <v>11811</v>
      </c>
      <c r="B10885" s="91" t="s">
        <v>48615</v>
      </c>
      <c r="C10885" s="91" t="s">
        <v>48616</v>
      </c>
      <c r="D10885" s="91" t="s">
        <v>48617</v>
      </c>
      <c r="E10885" s="62" t="s">
        <v>20354</v>
      </c>
      <c r="F10885" s="62" t="s">
        <v>15760</v>
      </c>
    </row>
    <row r="10886" spans="1:6" x14ac:dyDescent="0.15">
      <c r="A10886" s="87" t="s">
        <v>10052</v>
      </c>
      <c r="B10886" s="91" t="s">
        <v>48618</v>
      </c>
      <c r="C10886" s="91" t="s">
        <v>48619</v>
      </c>
      <c r="D10886" s="91" t="s">
        <v>48620</v>
      </c>
      <c r="E10886" s="62" t="s">
        <v>20354</v>
      </c>
      <c r="F10886" s="62" t="s">
        <v>15760</v>
      </c>
    </row>
    <row r="10887" spans="1:6" x14ac:dyDescent="0.15">
      <c r="A10887" s="87" t="s">
        <v>11736</v>
      </c>
      <c r="B10887" s="91" t="s">
        <v>48621</v>
      </c>
      <c r="C10887" s="91" t="s">
        <v>48622</v>
      </c>
      <c r="D10887" s="91" t="s">
        <v>48623</v>
      </c>
      <c r="E10887" s="62" t="s">
        <v>20354</v>
      </c>
      <c r="F10887" s="62" t="s">
        <v>15760</v>
      </c>
    </row>
    <row r="10888" spans="1:6" x14ac:dyDescent="0.15">
      <c r="A10888" s="87" t="s">
        <v>8291</v>
      </c>
      <c r="B10888" s="91" t="s">
        <v>48624</v>
      </c>
      <c r="C10888" s="91" t="s">
        <v>48625</v>
      </c>
      <c r="D10888" s="91" t="s">
        <v>48626</v>
      </c>
      <c r="E10888" s="62" t="s">
        <v>20354</v>
      </c>
      <c r="F10888" s="62" t="s">
        <v>15760</v>
      </c>
    </row>
    <row r="10889" spans="1:6" x14ac:dyDescent="0.15">
      <c r="A10889" s="87" t="s">
        <v>9019</v>
      </c>
      <c r="B10889" s="91" t="s">
        <v>48627</v>
      </c>
      <c r="C10889" s="91" t="s">
        <v>48628</v>
      </c>
      <c r="D10889" s="91" t="s">
        <v>48629</v>
      </c>
      <c r="E10889" s="62" t="s">
        <v>20354</v>
      </c>
      <c r="F10889" s="62" t="s">
        <v>15760</v>
      </c>
    </row>
    <row r="10890" spans="1:6" x14ac:dyDescent="0.15">
      <c r="A10890" s="87" t="s">
        <v>11315</v>
      </c>
      <c r="B10890" s="91" t="s">
        <v>48630</v>
      </c>
      <c r="C10890" s="91" t="s">
        <v>48631</v>
      </c>
      <c r="D10890" s="91" t="s">
        <v>48632</v>
      </c>
      <c r="E10890" s="62" t="s">
        <v>20354</v>
      </c>
      <c r="F10890" s="62" t="s">
        <v>15760</v>
      </c>
    </row>
    <row r="10891" spans="1:6" x14ac:dyDescent="0.15">
      <c r="A10891" s="87" t="s">
        <v>12442</v>
      </c>
      <c r="B10891" s="91" t="s">
        <v>48633</v>
      </c>
      <c r="C10891" s="91" t="s">
        <v>48634</v>
      </c>
      <c r="D10891" s="91" t="s">
        <v>48635</v>
      </c>
      <c r="E10891" s="62" t="s">
        <v>20354</v>
      </c>
      <c r="F10891" s="62" t="s">
        <v>15760</v>
      </c>
    </row>
    <row r="10892" spans="1:6" x14ac:dyDescent="0.15">
      <c r="A10892" s="87" t="s">
        <v>11347</v>
      </c>
      <c r="B10892" s="91" t="s">
        <v>48636</v>
      </c>
      <c r="C10892" s="91" t="s">
        <v>48637</v>
      </c>
      <c r="D10892" s="91" t="s">
        <v>48638</v>
      </c>
      <c r="E10892" s="62" t="s">
        <v>20354</v>
      </c>
      <c r="F10892" s="62" t="s">
        <v>15760</v>
      </c>
    </row>
    <row r="10893" spans="1:6" x14ac:dyDescent="0.15">
      <c r="A10893" s="87" t="s">
        <v>12427</v>
      </c>
      <c r="B10893" s="91" t="s">
        <v>48639</v>
      </c>
      <c r="C10893" s="91" t="s">
        <v>48640</v>
      </c>
      <c r="D10893" s="91" t="s">
        <v>48641</v>
      </c>
      <c r="E10893" s="62" t="s">
        <v>20354</v>
      </c>
      <c r="F10893" s="62" t="s">
        <v>15760</v>
      </c>
    </row>
    <row r="10894" spans="1:6" x14ac:dyDescent="0.15">
      <c r="A10894" s="87" t="s">
        <v>9495</v>
      </c>
      <c r="B10894" s="91" t="s">
        <v>48642</v>
      </c>
      <c r="C10894" s="91" t="s">
        <v>48643</v>
      </c>
      <c r="D10894" s="91" t="s">
        <v>48644</v>
      </c>
      <c r="E10894" s="62" t="s">
        <v>20354</v>
      </c>
      <c r="F10894" s="62" t="s">
        <v>15760</v>
      </c>
    </row>
    <row r="10895" spans="1:6" x14ac:dyDescent="0.15">
      <c r="A10895" s="87" t="s">
        <v>11207</v>
      </c>
      <c r="B10895" s="91" t="s">
        <v>48645</v>
      </c>
      <c r="C10895" s="91" t="s">
        <v>48646</v>
      </c>
      <c r="D10895" s="91" t="s">
        <v>48647</v>
      </c>
      <c r="E10895" s="62" t="s">
        <v>20354</v>
      </c>
      <c r="F10895" s="62" t="s">
        <v>15760</v>
      </c>
    </row>
    <row r="10896" spans="1:6" x14ac:dyDescent="0.15">
      <c r="A10896" s="87" t="s">
        <v>11943</v>
      </c>
      <c r="B10896" s="91" t="s">
        <v>48648</v>
      </c>
      <c r="C10896" s="91" t="s">
        <v>48649</v>
      </c>
      <c r="D10896" s="91" t="s">
        <v>48650</v>
      </c>
      <c r="E10896" s="62" t="s">
        <v>20354</v>
      </c>
      <c r="F10896" s="62" t="s">
        <v>15760</v>
      </c>
    </row>
    <row r="10897" spans="1:6" x14ac:dyDescent="0.15">
      <c r="A10897" s="87" t="s">
        <v>9382</v>
      </c>
      <c r="B10897" s="91" t="s">
        <v>48651</v>
      </c>
      <c r="C10897" s="91" t="s">
        <v>48652</v>
      </c>
      <c r="D10897" s="91" t="s">
        <v>48653</v>
      </c>
      <c r="E10897" s="62" t="s">
        <v>20354</v>
      </c>
      <c r="F10897" s="62" t="s">
        <v>15760</v>
      </c>
    </row>
    <row r="10898" spans="1:6" x14ac:dyDescent="0.15">
      <c r="A10898" s="87" t="s">
        <v>9984</v>
      </c>
      <c r="B10898" s="91" t="s">
        <v>48654</v>
      </c>
      <c r="C10898" s="91" t="s">
        <v>48655</v>
      </c>
      <c r="D10898" s="91" t="s">
        <v>48656</v>
      </c>
      <c r="E10898" s="62" t="s">
        <v>20354</v>
      </c>
      <c r="F10898" s="62" t="s">
        <v>15760</v>
      </c>
    </row>
    <row r="10899" spans="1:6" x14ac:dyDescent="0.15">
      <c r="A10899" s="87" t="s">
        <v>12331</v>
      </c>
      <c r="B10899" s="91" t="s">
        <v>48657</v>
      </c>
      <c r="C10899" s="91" t="s">
        <v>48658</v>
      </c>
      <c r="D10899" s="91" t="s">
        <v>48659</v>
      </c>
      <c r="E10899" s="62" t="s">
        <v>20354</v>
      </c>
      <c r="F10899" s="62" t="s">
        <v>15760</v>
      </c>
    </row>
    <row r="10900" spans="1:6" x14ac:dyDescent="0.15">
      <c r="A10900" s="87" t="s">
        <v>9031</v>
      </c>
      <c r="B10900" s="91" t="s">
        <v>48660</v>
      </c>
      <c r="C10900" s="91" t="s">
        <v>48661</v>
      </c>
      <c r="D10900" s="91" t="s">
        <v>48662</v>
      </c>
      <c r="E10900" s="62" t="s">
        <v>20354</v>
      </c>
      <c r="F10900" s="62" t="s">
        <v>15760</v>
      </c>
    </row>
    <row r="10901" spans="1:6" x14ac:dyDescent="0.15">
      <c r="A10901" s="87" t="s">
        <v>12370</v>
      </c>
      <c r="B10901" s="91" t="s">
        <v>48663</v>
      </c>
      <c r="C10901" s="91" t="s">
        <v>48664</v>
      </c>
      <c r="D10901" s="91" t="s">
        <v>48665</v>
      </c>
      <c r="E10901" s="62" t="s">
        <v>20354</v>
      </c>
      <c r="F10901" s="62" t="s">
        <v>15760</v>
      </c>
    </row>
    <row r="10902" spans="1:6" x14ac:dyDescent="0.15">
      <c r="A10902" s="87" t="s">
        <v>12496</v>
      </c>
      <c r="B10902" s="91" t="s">
        <v>48666</v>
      </c>
      <c r="C10902" s="91" t="s">
        <v>48667</v>
      </c>
      <c r="D10902" s="91" t="s">
        <v>48668</v>
      </c>
      <c r="E10902" s="62" t="s">
        <v>20354</v>
      </c>
      <c r="F10902" s="62" t="s">
        <v>15760</v>
      </c>
    </row>
    <row r="10903" spans="1:6" x14ac:dyDescent="0.15">
      <c r="A10903" s="87" t="s">
        <v>8833</v>
      </c>
      <c r="B10903" s="91" t="s">
        <v>48669</v>
      </c>
      <c r="C10903" s="91" t="s">
        <v>48670</v>
      </c>
      <c r="D10903" s="91" t="s">
        <v>48671</v>
      </c>
      <c r="E10903" s="62" t="s">
        <v>20354</v>
      </c>
      <c r="F10903" s="62" t="s">
        <v>15760</v>
      </c>
    </row>
    <row r="10904" spans="1:6" x14ac:dyDescent="0.15">
      <c r="A10904" s="87" t="s">
        <v>9708</v>
      </c>
      <c r="B10904" s="91" t="s">
        <v>48672</v>
      </c>
      <c r="C10904" s="91" t="s">
        <v>48673</v>
      </c>
      <c r="D10904" s="91" t="s">
        <v>48674</v>
      </c>
      <c r="E10904" s="62" t="s">
        <v>20354</v>
      </c>
      <c r="F10904" s="62" t="s">
        <v>15760</v>
      </c>
    </row>
    <row r="10905" spans="1:6" x14ac:dyDescent="0.15">
      <c r="A10905" s="87" t="s">
        <v>11383</v>
      </c>
      <c r="B10905" s="91" t="s">
        <v>48675</v>
      </c>
      <c r="C10905" s="91" t="s">
        <v>48676</v>
      </c>
      <c r="D10905" s="91" t="s">
        <v>48677</v>
      </c>
      <c r="E10905" s="62" t="s">
        <v>20354</v>
      </c>
      <c r="F10905" s="62" t="s">
        <v>15760</v>
      </c>
    </row>
    <row r="10906" spans="1:6" x14ac:dyDescent="0.15">
      <c r="A10906" s="87" t="s">
        <v>8648</v>
      </c>
      <c r="B10906" s="91" t="s">
        <v>48678</v>
      </c>
      <c r="C10906" s="91" t="s">
        <v>48679</v>
      </c>
      <c r="D10906" s="91" t="s">
        <v>48680</v>
      </c>
      <c r="E10906" s="62" t="s">
        <v>20354</v>
      </c>
      <c r="F10906" s="62" t="s">
        <v>15760</v>
      </c>
    </row>
    <row r="10907" spans="1:6" x14ac:dyDescent="0.15">
      <c r="A10907" s="87" t="s">
        <v>12388</v>
      </c>
      <c r="B10907" s="91" t="s">
        <v>48681</v>
      </c>
      <c r="C10907" s="91" t="s">
        <v>48682</v>
      </c>
      <c r="D10907" s="91" t="s">
        <v>48683</v>
      </c>
      <c r="E10907" s="62" t="s">
        <v>20354</v>
      </c>
      <c r="F10907" s="62" t="s">
        <v>15760</v>
      </c>
    </row>
    <row r="10908" spans="1:6" x14ac:dyDescent="0.15">
      <c r="A10908" s="87" t="s">
        <v>12385</v>
      </c>
      <c r="B10908" s="91" t="s">
        <v>48684</v>
      </c>
      <c r="C10908" s="91" t="s">
        <v>48685</v>
      </c>
      <c r="D10908" s="91" t="s">
        <v>48686</v>
      </c>
      <c r="E10908" s="62" t="s">
        <v>20354</v>
      </c>
      <c r="F10908" s="62" t="s">
        <v>15760</v>
      </c>
    </row>
    <row r="10909" spans="1:6" x14ac:dyDescent="0.15">
      <c r="A10909" s="87" t="s">
        <v>11978</v>
      </c>
      <c r="B10909" s="91" t="s">
        <v>48687</v>
      </c>
      <c r="C10909" s="91" t="s">
        <v>48688</v>
      </c>
      <c r="D10909" s="91" t="s">
        <v>48689</v>
      </c>
      <c r="E10909" s="62" t="s">
        <v>20354</v>
      </c>
      <c r="F10909" s="62" t="s">
        <v>15760</v>
      </c>
    </row>
    <row r="10910" spans="1:6" x14ac:dyDescent="0.15">
      <c r="A10910" s="87" t="s">
        <v>11344</v>
      </c>
      <c r="B10910" s="91" t="s">
        <v>48690</v>
      </c>
      <c r="C10910" s="91" t="s">
        <v>48691</v>
      </c>
      <c r="D10910" s="91" t="s">
        <v>48692</v>
      </c>
      <c r="E10910" s="62" t="s">
        <v>20354</v>
      </c>
      <c r="F10910" s="62" t="s">
        <v>15760</v>
      </c>
    </row>
    <row r="10911" spans="1:6" x14ac:dyDescent="0.15">
      <c r="A10911" s="87" t="s">
        <v>12119</v>
      </c>
      <c r="B10911" s="91" t="s">
        <v>48693</v>
      </c>
      <c r="C10911" s="91" t="s">
        <v>48694</v>
      </c>
      <c r="D10911" s="91" t="s">
        <v>48695</v>
      </c>
      <c r="E10911" s="62" t="s">
        <v>20354</v>
      </c>
      <c r="F10911" s="62" t="s">
        <v>15760</v>
      </c>
    </row>
    <row r="10912" spans="1:6" x14ac:dyDescent="0.15">
      <c r="A10912" s="87" t="s">
        <v>9999</v>
      </c>
      <c r="B10912" s="91" t="s">
        <v>48696</v>
      </c>
      <c r="C10912" s="91" t="s">
        <v>48697</v>
      </c>
      <c r="D10912" s="91" t="s">
        <v>48698</v>
      </c>
      <c r="E10912" s="62" t="s">
        <v>20354</v>
      </c>
      <c r="F10912" s="62" t="s">
        <v>15760</v>
      </c>
    </row>
    <row r="10913" spans="1:6" x14ac:dyDescent="0.15">
      <c r="A10913" s="87" t="s">
        <v>9798</v>
      </c>
      <c r="B10913" s="91" t="s">
        <v>48699</v>
      </c>
      <c r="C10913" s="91" t="s">
        <v>48700</v>
      </c>
      <c r="D10913" s="91" t="s">
        <v>48701</v>
      </c>
      <c r="E10913" s="62" t="s">
        <v>20354</v>
      </c>
      <c r="F10913" s="62" t="s">
        <v>15760</v>
      </c>
    </row>
    <row r="10914" spans="1:6" x14ac:dyDescent="0.15">
      <c r="A10914" s="87" t="s">
        <v>9058</v>
      </c>
      <c r="B10914" s="91" t="s">
        <v>48702</v>
      </c>
      <c r="C10914" s="91" t="s">
        <v>48703</v>
      </c>
      <c r="D10914" s="91" t="s">
        <v>48704</v>
      </c>
      <c r="E10914" s="62" t="s">
        <v>20354</v>
      </c>
      <c r="F10914" s="62" t="s">
        <v>15760</v>
      </c>
    </row>
    <row r="10915" spans="1:6" x14ac:dyDescent="0.15">
      <c r="A10915" s="87" t="s">
        <v>12520</v>
      </c>
      <c r="B10915" s="91" t="s">
        <v>48705</v>
      </c>
      <c r="C10915" s="91" t="s">
        <v>48706</v>
      </c>
      <c r="D10915" s="91" t="s">
        <v>48707</v>
      </c>
      <c r="E10915" s="62" t="s">
        <v>20354</v>
      </c>
      <c r="F10915" s="62" t="s">
        <v>15760</v>
      </c>
    </row>
    <row r="10916" spans="1:6" x14ac:dyDescent="0.15">
      <c r="A10916" s="87" t="s">
        <v>8962</v>
      </c>
      <c r="B10916" s="91" t="s">
        <v>48708</v>
      </c>
      <c r="C10916" s="91" t="s">
        <v>48709</v>
      </c>
      <c r="D10916" s="91" t="s">
        <v>48710</v>
      </c>
      <c r="E10916" s="62" t="s">
        <v>20354</v>
      </c>
      <c r="F10916" s="62" t="s">
        <v>15760</v>
      </c>
    </row>
    <row r="10917" spans="1:6" x14ac:dyDescent="0.15">
      <c r="A10917" s="87" t="s">
        <v>8992</v>
      </c>
      <c r="B10917" s="91" t="s">
        <v>48711</v>
      </c>
      <c r="C10917" s="91" t="s">
        <v>48712</v>
      </c>
      <c r="D10917" s="91" t="s">
        <v>48713</v>
      </c>
      <c r="E10917" s="62" t="s">
        <v>20354</v>
      </c>
      <c r="F10917" s="62" t="s">
        <v>15760</v>
      </c>
    </row>
    <row r="10918" spans="1:6" x14ac:dyDescent="0.15">
      <c r="A10918" s="87" t="s">
        <v>11410</v>
      </c>
      <c r="B10918" s="91" t="s">
        <v>48714</v>
      </c>
      <c r="C10918" s="91" t="s">
        <v>48715</v>
      </c>
      <c r="D10918" s="91" t="s">
        <v>48716</v>
      </c>
      <c r="E10918" s="62" t="s">
        <v>20354</v>
      </c>
      <c r="F10918" s="62" t="s">
        <v>15760</v>
      </c>
    </row>
    <row r="10919" spans="1:6" x14ac:dyDescent="0.15">
      <c r="A10919" s="87" t="s">
        <v>10118</v>
      </c>
      <c r="B10919" s="91" t="s">
        <v>48717</v>
      </c>
      <c r="C10919" s="91" t="s">
        <v>48718</v>
      </c>
      <c r="D10919" s="91" t="s">
        <v>48719</v>
      </c>
      <c r="E10919" s="62" t="s">
        <v>20354</v>
      </c>
      <c r="F10919" s="62" t="s">
        <v>15760</v>
      </c>
    </row>
    <row r="10920" spans="1:6" x14ac:dyDescent="0.15">
      <c r="A10920" s="87" t="s">
        <v>10655</v>
      </c>
      <c r="B10920" s="91" t="s">
        <v>48720</v>
      </c>
      <c r="C10920" s="91" t="s">
        <v>48721</v>
      </c>
      <c r="D10920" s="91" t="s">
        <v>48722</v>
      </c>
      <c r="E10920" s="62" t="s">
        <v>20354</v>
      </c>
      <c r="F10920" s="62" t="s">
        <v>15760</v>
      </c>
    </row>
    <row r="10921" spans="1:6" x14ac:dyDescent="0.15">
      <c r="A10921" s="87" t="s">
        <v>8633</v>
      </c>
      <c r="B10921" s="91" t="s">
        <v>48723</v>
      </c>
      <c r="C10921" s="91" t="s">
        <v>48724</v>
      </c>
      <c r="D10921" s="91" t="s">
        <v>48725</v>
      </c>
      <c r="E10921" s="62" t="s">
        <v>20354</v>
      </c>
      <c r="F10921" s="62" t="s">
        <v>15760</v>
      </c>
    </row>
    <row r="10922" spans="1:6" x14ac:dyDescent="0.15">
      <c r="A10922" s="87" t="s">
        <v>8303</v>
      </c>
      <c r="B10922" s="91" t="s">
        <v>48726</v>
      </c>
      <c r="C10922" s="91" t="s">
        <v>48727</v>
      </c>
      <c r="D10922" s="91" t="s">
        <v>48728</v>
      </c>
      <c r="E10922" s="62" t="s">
        <v>20354</v>
      </c>
      <c r="F10922" s="62" t="s">
        <v>15760</v>
      </c>
    </row>
    <row r="10923" spans="1:6" x14ac:dyDescent="0.15">
      <c r="A10923" s="87" t="s">
        <v>8357</v>
      </c>
      <c r="B10923" s="91" t="s">
        <v>48729</v>
      </c>
      <c r="C10923" s="91" t="s">
        <v>48730</v>
      </c>
      <c r="D10923" s="91" t="s">
        <v>48731</v>
      </c>
      <c r="E10923" s="62" t="s">
        <v>20354</v>
      </c>
      <c r="F10923" s="62" t="s">
        <v>15760</v>
      </c>
    </row>
    <row r="10924" spans="1:6" x14ac:dyDescent="0.15">
      <c r="A10924" s="87" t="s">
        <v>11084</v>
      </c>
      <c r="B10924" s="91" t="s">
        <v>48732</v>
      </c>
      <c r="C10924" s="91" t="s">
        <v>48733</v>
      </c>
      <c r="D10924" s="91" t="s">
        <v>48734</v>
      </c>
      <c r="E10924" s="62" t="s">
        <v>20354</v>
      </c>
      <c r="F10924" s="62" t="s">
        <v>15760</v>
      </c>
    </row>
    <row r="10925" spans="1:6" x14ac:dyDescent="0.15">
      <c r="A10925" s="87" t="s">
        <v>11069</v>
      </c>
      <c r="B10925" s="91" t="s">
        <v>48735</v>
      </c>
      <c r="C10925" s="91" t="s">
        <v>48736</v>
      </c>
      <c r="D10925" s="91" t="s">
        <v>48737</v>
      </c>
      <c r="E10925" s="62" t="s">
        <v>20354</v>
      </c>
      <c r="F10925" s="62" t="s">
        <v>15760</v>
      </c>
    </row>
    <row r="10926" spans="1:6" x14ac:dyDescent="0.15">
      <c r="A10926" s="87" t="s">
        <v>10061</v>
      </c>
      <c r="B10926" s="91" t="s">
        <v>48738</v>
      </c>
      <c r="C10926" s="91" t="s">
        <v>48739</v>
      </c>
      <c r="D10926" s="91" t="s">
        <v>48740</v>
      </c>
      <c r="E10926" s="62" t="s">
        <v>20354</v>
      </c>
      <c r="F10926" s="62" t="s">
        <v>15760</v>
      </c>
    </row>
    <row r="10927" spans="1:6" x14ac:dyDescent="0.15">
      <c r="A10927" s="87" t="s">
        <v>9804</v>
      </c>
      <c r="B10927" s="91" t="s">
        <v>48741</v>
      </c>
      <c r="C10927" s="91" t="s">
        <v>48742</v>
      </c>
      <c r="D10927" s="91" t="s">
        <v>48743</v>
      </c>
      <c r="E10927" s="62" t="s">
        <v>20354</v>
      </c>
      <c r="F10927" s="62" t="s">
        <v>15760</v>
      </c>
    </row>
    <row r="10928" spans="1:6" x14ac:dyDescent="0.15">
      <c r="A10928" s="87" t="s">
        <v>10521</v>
      </c>
      <c r="B10928" s="91" t="s">
        <v>48744</v>
      </c>
      <c r="C10928" s="91" t="s">
        <v>48745</v>
      </c>
      <c r="D10928" s="91" t="s">
        <v>48746</v>
      </c>
      <c r="E10928" s="62" t="s">
        <v>20354</v>
      </c>
      <c r="F10928" s="62" t="s">
        <v>15760</v>
      </c>
    </row>
    <row r="10929" spans="1:6" x14ac:dyDescent="0.15">
      <c r="A10929" s="87" t="s">
        <v>8941</v>
      </c>
      <c r="B10929" s="91" t="s">
        <v>48747</v>
      </c>
      <c r="C10929" s="91" t="s">
        <v>48748</v>
      </c>
      <c r="D10929" s="91" t="s">
        <v>48749</v>
      </c>
      <c r="E10929" s="62" t="s">
        <v>20354</v>
      </c>
      <c r="F10929" s="62" t="s">
        <v>15760</v>
      </c>
    </row>
    <row r="10930" spans="1:6" x14ac:dyDescent="0.15">
      <c r="A10930" s="87" t="s">
        <v>12415</v>
      </c>
      <c r="B10930" s="91" t="s">
        <v>48750</v>
      </c>
      <c r="C10930" s="91" t="s">
        <v>48751</v>
      </c>
      <c r="D10930" s="91" t="s">
        <v>48752</v>
      </c>
      <c r="E10930" s="62" t="s">
        <v>20354</v>
      </c>
      <c r="F10930" s="62" t="s">
        <v>15760</v>
      </c>
    </row>
    <row r="10931" spans="1:6" x14ac:dyDescent="0.15">
      <c r="A10931" s="87" t="s">
        <v>12328</v>
      </c>
      <c r="B10931" s="91" t="s">
        <v>48753</v>
      </c>
      <c r="C10931" s="91" t="s">
        <v>48754</v>
      </c>
      <c r="D10931" s="91" t="s">
        <v>48755</v>
      </c>
      <c r="E10931" s="62" t="s">
        <v>20354</v>
      </c>
      <c r="F10931" s="62" t="s">
        <v>15760</v>
      </c>
    </row>
    <row r="10932" spans="1:6" x14ac:dyDescent="0.15">
      <c r="A10932" s="87" t="s">
        <v>12026</v>
      </c>
      <c r="B10932" s="91" t="s">
        <v>48756</v>
      </c>
      <c r="C10932" s="91" t="s">
        <v>48757</v>
      </c>
      <c r="D10932" s="91" t="s">
        <v>48758</v>
      </c>
      <c r="E10932" s="62" t="s">
        <v>20354</v>
      </c>
      <c r="F10932" s="62" t="s">
        <v>15760</v>
      </c>
    </row>
    <row r="10933" spans="1:6" x14ac:dyDescent="0.15">
      <c r="A10933" s="87" t="s">
        <v>10628</v>
      </c>
      <c r="B10933" s="91" t="s">
        <v>48759</v>
      </c>
      <c r="C10933" s="91" t="s">
        <v>48760</v>
      </c>
      <c r="D10933" s="91" t="s">
        <v>48761</v>
      </c>
      <c r="E10933" s="62" t="s">
        <v>20354</v>
      </c>
      <c r="F10933" s="62" t="s">
        <v>15760</v>
      </c>
    </row>
    <row r="10934" spans="1:6" x14ac:dyDescent="0.15">
      <c r="A10934" s="87" t="s">
        <v>11751</v>
      </c>
      <c r="B10934" s="91" t="s">
        <v>48762</v>
      </c>
      <c r="C10934" s="91" t="s">
        <v>48763</v>
      </c>
      <c r="D10934" s="91" t="s">
        <v>48764</v>
      </c>
      <c r="E10934" s="62" t="s">
        <v>20354</v>
      </c>
      <c r="F10934" s="62" t="s">
        <v>15760</v>
      </c>
    </row>
    <row r="10935" spans="1:6" x14ac:dyDescent="0.15">
      <c r="A10935" s="87" t="s">
        <v>8543</v>
      </c>
      <c r="B10935" s="91" t="s">
        <v>48765</v>
      </c>
      <c r="C10935" s="91" t="s">
        <v>48766</v>
      </c>
      <c r="D10935" s="91" t="s">
        <v>48767</v>
      </c>
      <c r="E10935" s="62" t="s">
        <v>20354</v>
      </c>
      <c r="F10935" s="62" t="s">
        <v>15760</v>
      </c>
    </row>
    <row r="10936" spans="1:6" x14ac:dyDescent="0.15">
      <c r="A10936" s="87" t="s">
        <v>8546</v>
      </c>
      <c r="B10936" s="91" t="s">
        <v>48768</v>
      </c>
      <c r="C10936" s="91" t="s">
        <v>48769</v>
      </c>
      <c r="D10936" s="91" t="s">
        <v>48770</v>
      </c>
      <c r="E10936" s="62" t="s">
        <v>20354</v>
      </c>
      <c r="F10936" s="62" t="s">
        <v>15760</v>
      </c>
    </row>
    <row r="10937" spans="1:6" x14ac:dyDescent="0.15">
      <c r="A10937" s="87" t="s">
        <v>10894</v>
      </c>
      <c r="B10937" s="91" t="s">
        <v>48771</v>
      </c>
      <c r="C10937" s="91" t="s">
        <v>48772</v>
      </c>
      <c r="D10937" s="91" t="s">
        <v>48773</v>
      </c>
      <c r="E10937" s="62" t="s">
        <v>20354</v>
      </c>
      <c r="F10937" s="62" t="s">
        <v>15760</v>
      </c>
    </row>
    <row r="10938" spans="1:6" x14ac:dyDescent="0.15">
      <c r="A10938" s="87" t="s">
        <v>11333</v>
      </c>
      <c r="B10938" s="91" t="s">
        <v>48774</v>
      </c>
      <c r="C10938" s="91" t="s">
        <v>48775</v>
      </c>
      <c r="D10938" s="91" t="s">
        <v>48776</v>
      </c>
      <c r="E10938" s="62" t="s">
        <v>20354</v>
      </c>
      <c r="F10938" s="62" t="s">
        <v>15760</v>
      </c>
    </row>
    <row r="10939" spans="1:6" x14ac:dyDescent="0.15">
      <c r="A10939" s="87" t="s">
        <v>12140</v>
      </c>
      <c r="B10939" s="91" t="s">
        <v>48777</v>
      </c>
      <c r="C10939" s="91" t="s">
        <v>48778</v>
      </c>
      <c r="D10939" s="91" t="s">
        <v>48779</v>
      </c>
      <c r="E10939" s="62" t="s">
        <v>20354</v>
      </c>
      <c r="F10939" s="62" t="s">
        <v>15760</v>
      </c>
    </row>
    <row r="10940" spans="1:6" x14ac:dyDescent="0.15">
      <c r="A10940" s="87" t="s">
        <v>8237</v>
      </c>
      <c r="B10940" s="91" t="s">
        <v>48780</v>
      </c>
      <c r="C10940" s="91" t="s">
        <v>48781</v>
      </c>
      <c r="D10940" s="91" t="s">
        <v>48782</v>
      </c>
      <c r="E10940" s="62" t="s">
        <v>20354</v>
      </c>
      <c r="F10940" s="62" t="s">
        <v>15760</v>
      </c>
    </row>
    <row r="10941" spans="1:6" x14ac:dyDescent="0.15">
      <c r="A10941" s="87" t="s">
        <v>10536</v>
      </c>
      <c r="B10941" s="91" t="s">
        <v>48783</v>
      </c>
      <c r="C10941" s="91" t="s">
        <v>48784</v>
      </c>
      <c r="D10941" s="91" t="s">
        <v>48785</v>
      </c>
      <c r="E10941" s="62" t="s">
        <v>20354</v>
      </c>
      <c r="F10941" s="62" t="s">
        <v>15760</v>
      </c>
    </row>
    <row r="10942" spans="1:6" x14ac:dyDescent="0.15">
      <c r="A10942" s="87" t="s">
        <v>11210</v>
      </c>
      <c r="B10942" s="91" t="s">
        <v>48786</v>
      </c>
      <c r="C10942" s="91" t="s">
        <v>48787</v>
      </c>
      <c r="D10942" s="91" t="s">
        <v>48788</v>
      </c>
      <c r="E10942" s="62" t="s">
        <v>20354</v>
      </c>
      <c r="F10942" s="62" t="s">
        <v>15760</v>
      </c>
    </row>
    <row r="10943" spans="1:6" x14ac:dyDescent="0.15">
      <c r="A10943" s="87" t="s">
        <v>11793</v>
      </c>
      <c r="B10943" s="91" t="s">
        <v>48789</v>
      </c>
      <c r="C10943" s="91" t="s">
        <v>48790</v>
      </c>
      <c r="D10943" s="91" t="s">
        <v>48791</v>
      </c>
      <c r="E10943" s="62" t="s">
        <v>20354</v>
      </c>
      <c r="F10943" s="62" t="s">
        <v>15760</v>
      </c>
    </row>
    <row r="10944" spans="1:6" x14ac:dyDescent="0.15">
      <c r="A10944" s="87" t="s">
        <v>9394</v>
      </c>
      <c r="B10944" s="91" t="s">
        <v>48792</v>
      </c>
      <c r="C10944" s="91" t="s">
        <v>48793</v>
      </c>
      <c r="D10944" s="91" t="s">
        <v>48794</v>
      </c>
      <c r="E10944" s="62" t="s">
        <v>20354</v>
      </c>
      <c r="F10944" s="62" t="s">
        <v>15760</v>
      </c>
    </row>
    <row r="10945" spans="1:6" x14ac:dyDescent="0.15">
      <c r="A10945" s="87" t="s">
        <v>9594</v>
      </c>
      <c r="B10945" s="91" t="s">
        <v>48795</v>
      </c>
      <c r="C10945" s="91" t="s">
        <v>48796</v>
      </c>
      <c r="D10945" s="91" t="s">
        <v>48797</v>
      </c>
      <c r="E10945" s="62" t="s">
        <v>20354</v>
      </c>
      <c r="F10945" s="62" t="s">
        <v>15760</v>
      </c>
    </row>
    <row r="10946" spans="1:6" x14ac:dyDescent="0.15">
      <c r="A10946" s="87" t="s">
        <v>12514</v>
      </c>
      <c r="B10946" s="91" t="s">
        <v>48798</v>
      </c>
      <c r="C10946" s="91" t="s">
        <v>48799</v>
      </c>
      <c r="D10946" s="91" t="s">
        <v>48800</v>
      </c>
      <c r="E10946" s="62" t="s">
        <v>20354</v>
      </c>
      <c r="F10946" s="62" t="s">
        <v>15760</v>
      </c>
    </row>
    <row r="10947" spans="1:6" x14ac:dyDescent="0.15">
      <c r="A10947" s="87" t="s">
        <v>8926</v>
      </c>
      <c r="B10947" s="91" t="s">
        <v>48801</v>
      </c>
      <c r="C10947" s="91" t="s">
        <v>48802</v>
      </c>
      <c r="D10947" s="91" t="s">
        <v>48803</v>
      </c>
      <c r="E10947" s="62" t="s">
        <v>20354</v>
      </c>
      <c r="F10947" s="62" t="s">
        <v>15760</v>
      </c>
    </row>
    <row r="10948" spans="1:6" x14ac:dyDescent="0.15">
      <c r="A10948" s="87" t="s">
        <v>10741</v>
      </c>
      <c r="B10948" s="91" t="s">
        <v>48804</v>
      </c>
      <c r="C10948" s="91" t="s">
        <v>48805</v>
      </c>
      <c r="D10948" s="91" t="s">
        <v>48806</v>
      </c>
      <c r="E10948" s="62" t="s">
        <v>20354</v>
      </c>
      <c r="F10948" s="62" t="s">
        <v>15760</v>
      </c>
    </row>
    <row r="10949" spans="1:6" x14ac:dyDescent="0.15">
      <c r="A10949" s="87" t="s">
        <v>8330</v>
      </c>
      <c r="B10949" s="91" t="s">
        <v>48807</v>
      </c>
      <c r="C10949" s="91" t="s">
        <v>48808</v>
      </c>
      <c r="D10949" s="91" t="s">
        <v>48809</v>
      </c>
      <c r="E10949" s="62" t="s">
        <v>20354</v>
      </c>
      <c r="F10949" s="62" t="s">
        <v>15760</v>
      </c>
    </row>
    <row r="10950" spans="1:6" x14ac:dyDescent="0.15">
      <c r="A10950" s="87" t="s">
        <v>11724</v>
      </c>
      <c r="B10950" s="91" t="s">
        <v>48810</v>
      </c>
      <c r="C10950" s="91" t="s">
        <v>48811</v>
      </c>
      <c r="D10950" s="91" t="s">
        <v>48812</v>
      </c>
      <c r="E10950" s="62" t="s">
        <v>20354</v>
      </c>
      <c r="F10950" s="62" t="s">
        <v>15760</v>
      </c>
    </row>
    <row r="10951" spans="1:6" x14ac:dyDescent="0.15">
      <c r="A10951" s="87" t="s">
        <v>9043</v>
      </c>
      <c r="B10951" s="91" t="s">
        <v>48813</v>
      </c>
      <c r="C10951" s="91" t="s">
        <v>48814</v>
      </c>
      <c r="D10951" s="91" t="s">
        <v>48815</v>
      </c>
      <c r="E10951" s="62" t="s">
        <v>20354</v>
      </c>
      <c r="F10951" s="62" t="s">
        <v>15760</v>
      </c>
    </row>
    <row r="10952" spans="1:6" x14ac:dyDescent="0.15">
      <c r="A10952" s="87" t="s">
        <v>9678</v>
      </c>
      <c r="B10952" s="91" t="s">
        <v>48816</v>
      </c>
      <c r="C10952" s="91" t="s">
        <v>48817</v>
      </c>
      <c r="D10952" s="91" t="s">
        <v>48818</v>
      </c>
      <c r="E10952" s="62" t="s">
        <v>20354</v>
      </c>
      <c r="F10952" s="62" t="s">
        <v>15760</v>
      </c>
    </row>
    <row r="10953" spans="1:6" x14ac:dyDescent="0.15">
      <c r="A10953" s="87" t="s">
        <v>10804</v>
      </c>
      <c r="B10953" s="91" t="s">
        <v>48819</v>
      </c>
      <c r="C10953" s="91" t="s">
        <v>48820</v>
      </c>
      <c r="D10953" s="91" t="s">
        <v>48821</v>
      </c>
      <c r="E10953" s="62" t="s">
        <v>20354</v>
      </c>
      <c r="F10953" s="62" t="s">
        <v>15760</v>
      </c>
    </row>
    <row r="10954" spans="1:6" x14ac:dyDescent="0.15">
      <c r="A10954" s="87" t="s">
        <v>10259</v>
      </c>
      <c r="B10954" s="91" t="s">
        <v>48822</v>
      </c>
      <c r="C10954" s="91" t="s">
        <v>48823</v>
      </c>
      <c r="D10954" s="91" t="s">
        <v>48824</v>
      </c>
      <c r="E10954" s="62" t="s">
        <v>20354</v>
      </c>
      <c r="F10954" s="62" t="s">
        <v>15760</v>
      </c>
    </row>
    <row r="10955" spans="1:6" x14ac:dyDescent="0.15">
      <c r="A10955" s="87" t="s">
        <v>9127</v>
      </c>
      <c r="B10955" s="91" t="s">
        <v>48825</v>
      </c>
      <c r="C10955" s="91" t="s">
        <v>48826</v>
      </c>
      <c r="D10955" s="91" t="s">
        <v>48827</v>
      </c>
      <c r="E10955" s="62" t="s">
        <v>20354</v>
      </c>
      <c r="F10955" s="62" t="s">
        <v>15760</v>
      </c>
    </row>
    <row r="10956" spans="1:6" x14ac:dyDescent="0.15">
      <c r="A10956" s="87" t="s">
        <v>10205</v>
      </c>
      <c r="B10956" s="91" t="s">
        <v>48828</v>
      </c>
      <c r="C10956" s="91" t="s">
        <v>48829</v>
      </c>
      <c r="D10956" s="91" t="s">
        <v>48830</v>
      </c>
      <c r="E10956" s="62" t="s">
        <v>20354</v>
      </c>
      <c r="F10956" s="62" t="s">
        <v>15760</v>
      </c>
    </row>
    <row r="10957" spans="1:6" x14ac:dyDescent="0.15">
      <c r="A10957" s="87" t="s">
        <v>10011</v>
      </c>
      <c r="B10957" s="91" t="s">
        <v>48831</v>
      </c>
      <c r="C10957" s="91" t="s">
        <v>48832</v>
      </c>
      <c r="D10957" s="91" t="s">
        <v>48833</v>
      </c>
      <c r="E10957" s="62" t="s">
        <v>20354</v>
      </c>
      <c r="F10957" s="62" t="s">
        <v>15760</v>
      </c>
    </row>
    <row r="10958" spans="1:6" x14ac:dyDescent="0.15">
      <c r="A10958" s="87" t="s">
        <v>11607</v>
      </c>
      <c r="B10958" s="91" t="s">
        <v>48834</v>
      </c>
      <c r="C10958" s="91" t="s">
        <v>48835</v>
      </c>
      <c r="D10958" s="91" t="s">
        <v>48836</v>
      </c>
      <c r="E10958" s="62" t="s">
        <v>20354</v>
      </c>
      <c r="F10958" s="62" t="s">
        <v>15760</v>
      </c>
    </row>
    <row r="10959" spans="1:6" x14ac:dyDescent="0.15">
      <c r="A10959" s="87" t="s">
        <v>9969</v>
      </c>
      <c r="B10959" s="91" t="s">
        <v>48837</v>
      </c>
      <c r="C10959" s="91" t="s">
        <v>48838</v>
      </c>
      <c r="D10959" s="91" t="s">
        <v>48839</v>
      </c>
      <c r="E10959" s="62" t="s">
        <v>20354</v>
      </c>
      <c r="F10959" s="62" t="s">
        <v>15760</v>
      </c>
    </row>
    <row r="10960" spans="1:6" x14ac:dyDescent="0.15">
      <c r="A10960" s="87" t="s">
        <v>9606</v>
      </c>
      <c r="B10960" s="91" t="s">
        <v>48840</v>
      </c>
      <c r="C10960" s="91" t="s">
        <v>48841</v>
      </c>
      <c r="D10960" s="91" t="s">
        <v>48842</v>
      </c>
      <c r="E10960" s="62" t="s">
        <v>20354</v>
      </c>
      <c r="F10960" s="62" t="s">
        <v>15760</v>
      </c>
    </row>
    <row r="10961" spans="1:6" x14ac:dyDescent="0.15">
      <c r="A10961" s="87" t="s">
        <v>12256</v>
      </c>
      <c r="B10961" s="91" t="s">
        <v>48843</v>
      </c>
      <c r="C10961" s="91" t="s">
        <v>48844</v>
      </c>
      <c r="D10961" s="91" t="s">
        <v>48845</v>
      </c>
      <c r="E10961" s="62" t="s">
        <v>20354</v>
      </c>
      <c r="F10961" s="62" t="s">
        <v>15760</v>
      </c>
    </row>
    <row r="10962" spans="1:6" x14ac:dyDescent="0.15">
      <c r="A10962" s="87" t="s">
        <v>11548</v>
      </c>
      <c r="B10962" s="91" t="s">
        <v>48846</v>
      </c>
      <c r="C10962" s="91" t="s">
        <v>48847</v>
      </c>
      <c r="D10962" s="91" t="s">
        <v>48848</v>
      </c>
      <c r="E10962" s="62" t="s">
        <v>20354</v>
      </c>
      <c r="F10962" s="62" t="s">
        <v>15760</v>
      </c>
    </row>
    <row r="10963" spans="1:6" x14ac:dyDescent="0.15">
      <c r="A10963" s="87" t="s">
        <v>10034</v>
      </c>
      <c r="B10963" s="91" t="s">
        <v>48849</v>
      </c>
      <c r="C10963" s="91" t="s">
        <v>48850</v>
      </c>
      <c r="D10963" s="91" t="s">
        <v>48851</v>
      </c>
      <c r="E10963" s="62" t="s">
        <v>20354</v>
      </c>
      <c r="F10963" s="62" t="s">
        <v>15760</v>
      </c>
    </row>
    <row r="10964" spans="1:6" x14ac:dyDescent="0.15">
      <c r="A10964" s="87" t="s">
        <v>9639</v>
      </c>
      <c r="B10964" s="91" t="s">
        <v>48852</v>
      </c>
      <c r="C10964" s="91" t="s">
        <v>48853</v>
      </c>
      <c r="D10964" s="91" t="s">
        <v>48854</v>
      </c>
      <c r="E10964" s="62" t="s">
        <v>20354</v>
      </c>
      <c r="F10964" s="62" t="s">
        <v>15760</v>
      </c>
    </row>
    <row r="10965" spans="1:6" x14ac:dyDescent="0.15">
      <c r="A10965" s="87" t="s">
        <v>8375</v>
      </c>
      <c r="B10965" s="91" t="s">
        <v>48855</v>
      </c>
      <c r="C10965" s="91" t="s">
        <v>48856</v>
      </c>
      <c r="D10965" s="91" t="s">
        <v>48857</v>
      </c>
      <c r="E10965" s="62" t="s">
        <v>20354</v>
      </c>
      <c r="F10965" s="62" t="s">
        <v>15760</v>
      </c>
    </row>
    <row r="10966" spans="1:6" x14ac:dyDescent="0.15">
      <c r="A10966" s="87" t="s">
        <v>8429</v>
      </c>
      <c r="B10966" s="91" t="s">
        <v>48858</v>
      </c>
      <c r="C10966" s="91" t="s">
        <v>48859</v>
      </c>
      <c r="D10966" s="91" t="s">
        <v>48860</v>
      </c>
      <c r="E10966" s="62" t="s">
        <v>20354</v>
      </c>
      <c r="F10966" s="62" t="s">
        <v>15760</v>
      </c>
    </row>
    <row r="10967" spans="1:6" x14ac:dyDescent="0.15">
      <c r="A10967" s="87" t="s">
        <v>9013</v>
      </c>
      <c r="B10967" s="91" t="s">
        <v>48861</v>
      </c>
      <c r="C10967" s="91" t="s">
        <v>48862</v>
      </c>
      <c r="D10967" s="91" t="s">
        <v>48863</v>
      </c>
      <c r="E10967" s="62" t="s">
        <v>20354</v>
      </c>
      <c r="F10967" s="62" t="s">
        <v>15760</v>
      </c>
    </row>
    <row r="10968" spans="1:6" x14ac:dyDescent="0.15">
      <c r="A10968" s="87" t="s">
        <v>10017</v>
      </c>
      <c r="B10968" s="91" t="s">
        <v>48864</v>
      </c>
      <c r="C10968" s="91" t="s">
        <v>48865</v>
      </c>
      <c r="D10968" s="91" t="s">
        <v>48866</v>
      </c>
      <c r="E10968" s="62" t="s">
        <v>20354</v>
      </c>
      <c r="F10968" s="62" t="s">
        <v>15760</v>
      </c>
    </row>
    <row r="10969" spans="1:6" x14ac:dyDescent="0.15">
      <c r="A10969" s="87" t="s">
        <v>9825</v>
      </c>
      <c r="B10969" s="91" t="s">
        <v>48867</v>
      </c>
      <c r="C10969" s="91" t="s">
        <v>48868</v>
      </c>
      <c r="D10969" s="91" t="s">
        <v>48869</v>
      </c>
      <c r="E10969" s="62" t="s">
        <v>20354</v>
      </c>
      <c r="F10969" s="62" t="s">
        <v>15760</v>
      </c>
    </row>
    <row r="10970" spans="1:6" x14ac:dyDescent="0.15">
      <c r="A10970" s="87" t="s">
        <v>9543</v>
      </c>
      <c r="B10970" s="91" t="s">
        <v>48870</v>
      </c>
      <c r="C10970" s="91" t="s">
        <v>48871</v>
      </c>
      <c r="D10970" s="91" t="s">
        <v>48872</v>
      </c>
      <c r="E10970" s="62" t="s">
        <v>20354</v>
      </c>
      <c r="F10970" s="62" t="s">
        <v>15760</v>
      </c>
    </row>
    <row r="10971" spans="1:6" x14ac:dyDescent="0.15">
      <c r="A10971" s="87" t="s">
        <v>8483</v>
      </c>
      <c r="B10971" s="91" t="s">
        <v>48873</v>
      </c>
      <c r="C10971" s="91" t="s">
        <v>48874</v>
      </c>
      <c r="D10971" s="91" t="s">
        <v>48875</v>
      </c>
      <c r="E10971" s="62" t="s">
        <v>20354</v>
      </c>
      <c r="F10971" s="62" t="s">
        <v>15760</v>
      </c>
    </row>
    <row r="10972" spans="1:6" x14ac:dyDescent="0.15">
      <c r="A10972" s="87" t="s">
        <v>10843</v>
      </c>
      <c r="B10972" s="91" t="s">
        <v>48876</v>
      </c>
      <c r="C10972" s="91" t="s">
        <v>48877</v>
      </c>
      <c r="D10972" s="91" t="s">
        <v>48878</v>
      </c>
      <c r="E10972" s="62" t="s">
        <v>20354</v>
      </c>
      <c r="F10972" s="62" t="s">
        <v>15760</v>
      </c>
    </row>
    <row r="10973" spans="1:6" x14ac:dyDescent="0.15">
      <c r="A10973" s="87" t="s">
        <v>9483</v>
      </c>
      <c r="B10973" s="91" t="s">
        <v>48879</v>
      </c>
      <c r="C10973" s="91" t="s">
        <v>48880</v>
      </c>
      <c r="D10973" s="91" t="s">
        <v>48881</v>
      </c>
      <c r="E10973" s="62" t="s">
        <v>20354</v>
      </c>
      <c r="F10973" s="62" t="s">
        <v>15760</v>
      </c>
    </row>
    <row r="10974" spans="1:6" x14ac:dyDescent="0.15">
      <c r="A10974" s="87" t="s">
        <v>9987</v>
      </c>
      <c r="B10974" s="91" t="s">
        <v>48882</v>
      </c>
      <c r="C10974" s="91" t="s">
        <v>48883</v>
      </c>
      <c r="D10974" s="91" t="s">
        <v>48884</v>
      </c>
      <c r="E10974" s="62" t="s">
        <v>20354</v>
      </c>
      <c r="F10974" s="62" t="s">
        <v>15760</v>
      </c>
    </row>
    <row r="10975" spans="1:6" x14ac:dyDescent="0.15">
      <c r="A10975" s="87" t="s">
        <v>9585</v>
      </c>
      <c r="B10975" s="91" t="s">
        <v>48885</v>
      </c>
      <c r="C10975" s="91" t="s">
        <v>48886</v>
      </c>
      <c r="D10975" s="91" t="s">
        <v>48887</v>
      </c>
      <c r="E10975" s="62" t="s">
        <v>20354</v>
      </c>
      <c r="F10975" s="62" t="s">
        <v>15760</v>
      </c>
    </row>
    <row r="10976" spans="1:6" x14ac:dyDescent="0.15">
      <c r="A10976" s="87" t="s">
        <v>9492</v>
      </c>
      <c r="B10976" s="91" t="s">
        <v>48888</v>
      </c>
      <c r="C10976" s="91" t="s">
        <v>48889</v>
      </c>
      <c r="D10976" s="91" t="s">
        <v>48890</v>
      </c>
      <c r="E10976" s="62" t="s">
        <v>20354</v>
      </c>
      <c r="F10976" s="62" t="s">
        <v>15760</v>
      </c>
    </row>
    <row r="10977" spans="1:6" x14ac:dyDescent="0.15">
      <c r="A10977" s="87" t="s">
        <v>8570</v>
      </c>
      <c r="B10977" s="91" t="s">
        <v>48891</v>
      </c>
      <c r="C10977" s="91" t="s">
        <v>48892</v>
      </c>
      <c r="D10977" s="91" t="s">
        <v>48893</v>
      </c>
      <c r="E10977" s="62" t="s">
        <v>20354</v>
      </c>
      <c r="F10977" s="62" t="s">
        <v>15760</v>
      </c>
    </row>
    <row r="10978" spans="1:6" x14ac:dyDescent="0.15">
      <c r="A10978" s="87" t="s">
        <v>8794</v>
      </c>
      <c r="B10978" s="91" t="s">
        <v>48894</v>
      </c>
      <c r="C10978" s="91" t="s">
        <v>48895</v>
      </c>
      <c r="D10978" s="91" t="s">
        <v>48896</v>
      </c>
      <c r="E10978" s="62" t="s">
        <v>20354</v>
      </c>
      <c r="F10978" s="62" t="s">
        <v>15760</v>
      </c>
    </row>
    <row r="10979" spans="1:6" x14ac:dyDescent="0.15">
      <c r="A10979" s="87" t="s">
        <v>9792</v>
      </c>
      <c r="B10979" s="91" t="s">
        <v>48897</v>
      </c>
      <c r="C10979" s="91" t="s">
        <v>48898</v>
      </c>
      <c r="D10979" s="91" t="s">
        <v>48899</v>
      </c>
      <c r="E10979" s="62" t="s">
        <v>20354</v>
      </c>
      <c r="F10979" s="62" t="s">
        <v>15760</v>
      </c>
    </row>
    <row r="10980" spans="1:6" x14ac:dyDescent="0.15">
      <c r="A10980" s="87" t="s">
        <v>10593</v>
      </c>
      <c r="B10980" s="91" t="s">
        <v>48900</v>
      </c>
      <c r="C10980" s="91" t="s">
        <v>48901</v>
      </c>
      <c r="D10980" s="91" t="s">
        <v>48902</v>
      </c>
      <c r="E10980" s="62" t="s">
        <v>20354</v>
      </c>
      <c r="F10980" s="62" t="s">
        <v>15760</v>
      </c>
    </row>
    <row r="10981" spans="1:6" x14ac:dyDescent="0.15">
      <c r="A10981" s="87" t="s">
        <v>11327</v>
      </c>
      <c r="B10981" s="91" t="s">
        <v>48903</v>
      </c>
      <c r="C10981" s="91" t="s">
        <v>48904</v>
      </c>
      <c r="D10981" s="91" t="s">
        <v>48905</v>
      </c>
      <c r="E10981" s="62" t="s">
        <v>20354</v>
      </c>
      <c r="F10981" s="62" t="s">
        <v>15760</v>
      </c>
    </row>
    <row r="10982" spans="1:6" x14ac:dyDescent="0.15">
      <c r="A10982" s="87" t="s">
        <v>10413</v>
      </c>
      <c r="B10982" s="91" t="s">
        <v>48906</v>
      </c>
      <c r="C10982" s="91" t="s">
        <v>48907</v>
      </c>
      <c r="D10982" s="91" t="s">
        <v>48908</v>
      </c>
      <c r="E10982" s="62" t="s">
        <v>20354</v>
      </c>
      <c r="F10982" s="62" t="s">
        <v>15760</v>
      </c>
    </row>
    <row r="10983" spans="1:6" x14ac:dyDescent="0.15">
      <c r="A10983" s="87" t="s">
        <v>8243</v>
      </c>
      <c r="B10983" s="91" t="s">
        <v>48909</v>
      </c>
      <c r="C10983" s="91" t="s">
        <v>48910</v>
      </c>
      <c r="D10983" s="91" t="s">
        <v>48911</v>
      </c>
      <c r="E10983" s="62" t="s">
        <v>20354</v>
      </c>
      <c r="F10983" s="62" t="s">
        <v>15760</v>
      </c>
    </row>
    <row r="10984" spans="1:6" x14ac:dyDescent="0.15">
      <c r="A10984" s="87" t="s">
        <v>10756</v>
      </c>
      <c r="B10984" s="91" t="s">
        <v>48912</v>
      </c>
      <c r="C10984" s="91" t="s">
        <v>48913</v>
      </c>
      <c r="D10984" s="91" t="s">
        <v>48914</v>
      </c>
      <c r="E10984" s="62" t="s">
        <v>20354</v>
      </c>
      <c r="F10984" s="62" t="s">
        <v>15760</v>
      </c>
    </row>
    <row r="10985" spans="1:6" x14ac:dyDescent="0.15">
      <c r="A10985" s="87" t="s">
        <v>8597</v>
      </c>
      <c r="B10985" s="91" t="s">
        <v>48915</v>
      </c>
      <c r="C10985" s="91" t="s">
        <v>48916</v>
      </c>
      <c r="D10985" s="91" t="s">
        <v>48917</v>
      </c>
      <c r="E10985" s="62" t="s">
        <v>20354</v>
      </c>
      <c r="F10985" s="62" t="s">
        <v>15760</v>
      </c>
    </row>
    <row r="10986" spans="1:6" x14ac:dyDescent="0.15">
      <c r="A10986" s="87" t="s">
        <v>8779</v>
      </c>
      <c r="B10986" s="91" t="s">
        <v>48918</v>
      </c>
      <c r="C10986" s="91" t="s">
        <v>48919</v>
      </c>
      <c r="D10986" s="91" t="s">
        <v>48920</v>
      </c>
      <c r="E10986" s="62" t="s">
        <v>20354</v>
      </c>
      <c r="F10986" s="62" t="s">
        <v>15760</v>
      </c>
    </row>
    <row r="10987" spans="1:6" x14ac:dyDescent="0.15">
      <c r="A10987" s="87" t="s">
        <v>10605</v>
      </c>
      <c r="B10987" s="91" t="s">
        <v>48921</v>
      </c>
      <c r="C10987" s="91" t="s">
        <v>48922</v>
      </c>
      <c r="D10987" s="91" t="s">
        <v>48923</v>
      </c>
      <c r="E10987" s="62" t="s">
        <v>20354</v>
      </c>
      <c r="F10987" s="62" t="s">
        <v>15760</v>
      </c>
    </row>
    <row r="10988" spans="1:6" x14ac:dyDescent="0.15">
      <c r="A10988" s="87" t="s">
        <v>11637</v>
      </c>
      <c r="B10988" s="91" t="s">
        <v>48924</v>
      </c>
      <c r="C10988" s="91" t="s">
        <v>48925</v>
      </c>
      <c r="D10988" s="91" t="s">
        <v>48926</v>
      </c>
      <c r="E10988" s="62" t="s">
        <v>20354</v>
      </c>
      <c r="F10988" s="62" t="s">
        <v>15760</v>
      </c>
    </row>
    <row r="10989" spans="1:6" x14ac:dyDescent="0.15">
      <c r="A10989" s="87" t="s">
        <v>8336</v>
      </c>
      <c r="B10989" s="91" t="s">
        <v>48927</v>
      </c>
      <c r="C10989" s="91" t="s">
        <v>48928</v>
      </c>
      <c r="D10989" s="91" t="s">
        <v>48929</v>
      </c>
      <c r="E10989" s="62" t="s">
        <v>20354</v>
      </c>
      <c r="F10989" s="62" t="s">
        <v>15760</v>
      </c>
    </row>
    <row r="10990" spans="1:6" x14ac:dyDescent="0.15">
      <c r="A10990" s="87" t="s">
        <v>11536</v>
      </c>
      <c r="B10990" s="91" t="s">
        <v>48930</v>
      </c>
      <c r="C10990" s="91" t="s">
        <v>48931</v>
      </c>
      <c r="D10990" s="91" t="s">
        <v>48932</v>
      </c>
      <c r="E10990" s="62" t="s">
        <v>20354</v>
      </c>
      <c r="F10990" s="62" t="s">
        <v>15760</v>
      </c>
    </row>
    <row r="10991" spans="1:6" x14ac:dyDescent="0.15">
      <c r="A10991" s="87" t="s">
        <v>12394</v>
      </c>
      <c r="B10991" s="91" t="s">
        <v>48933</v>
      </c>
      <c r="C10991" s="91" t="s">
        <v>48934</v>
      </c>
      <c r="D10991" s="91" t="s">
        <v>48935</v>
      </c>
      <c r="E10991" s="62" t="s">
        <v>20354</v>
      </c>
      <c r="F10991" s="62" t="s">
        <v>15760</v>
      </c>
    </row>
    <row r="10992" spans="1:6" x14ac:dyDescent="0.15">
      <c r="A10992" s="87" t="s">
        <v>10250</v>
      </c>
      <c r="B10992" s="91" t="s">
        <v>48936</v>
      </c>
      <c r="C10992" s="91" t="s">
        <v>48937</v>
      </c>
      <c r="D10992" s="91" t="s">
        <v>48938</v>
      </c>
      <c r="E10992" s="62" t="s">
        <v>20354</v>
      </c>
      <c r="F10992" s="62" t="s">
        <v>15760</v>
      </c>
    </row>
    <row r="10993" spans="1:6" x14ac:dyDescent="0.15">
      <c r="A10993" s="87" t="s">
        <v>10789</v>
      </c>
      <c r="B10993" s="91" t="s">
        <v>48939</v>
      </c>
      <c r="C10993" s="91" t="s">
        <v>48940</v>
      </c>
      <c r="D10993" s="91" t="s">
        <v>48941</v>
      </c>
      <c r="E10993" s="62" t="s">
        <v>20354</v>
      </c>
      <c r="F10993" s="62" t="s">
        <v>15760</v>
      </c>
    </row>
    <row r="10994" spans="1:6" x14ac:dyDescent="0.15">
      <c r="A10994" s="87" t="s">
        <v>8785</v>
      </c>
      <c r="B10994" s="91" t="s">
        <v>48942</v>
      </c>
      <c r="C10994" s="91" t="s">
        <v>48943</v>
      </c>
      <c r="D10994" s="91" t="s">
        <v>48944</v>
      </c>
      <c r="E10994" s="62" t="s">
        <v>20354</v>
      </c>
      <c r="F10994" s="62" t="s">
        <v>15760</v>
      </c>
    </row>
    <row r="10995" spans="1:6" x14ac:dyDescent="0.15">
      <c r="A10995" s="87" t="s">
        <v>11219</v>
      </c>
      <c r="B10995" s="91" t="s">
        <v>48945</v>
      </c>
      <c r="C10995" s="91" t="s">
        <v>48946</v>
      </c>
      <c r="D10995" s="91" t="s">
        <v>48947</v>
      </c>
      <c r="E10995" s="62" t="s">
        <v>20354</v>
      </c>
      <c r="F10995" s="62" t="s">
        <v>15760</v>
      </c>
    </row>
    <row r="10996" spans="1:6" x14ac:dyDescent="0.15">
      <c r="A10996" s="87" t="s">
        <v>9795</v>
      </c>
      <c r="B10996" s="91" t="s">
        <v>48948</v>
      </c>
      <c r="C10996" s="91" t="s">
        <v>48949</v>
      </c>
      <c r="D10996" s="91" t="s">
        <v>48950</v>
      </c>
      <c r="E10996" s="62" t="s">
        <v>20354</v>
      </c>
      <c r="F10996" s="62" t="s">
        <v>15760</v>
      </c>
    </row>
    <row r="10997" spans="1:6" x14ac:dyDescent="0.15">
      <c r="A10997" s="87" t="s">
        <v>10031</v>
      </c>
      <c r="B10997" s="91" t="s">
        <v>48951</v>
      </c>
      <c r="C10997" s="91" t="s">
        <v>48952</v>
      </c>
      <c r="D10997" s="91" t="s">
        <v>48953</v>
      </c>
      <c r="E10997" s="62" t="s">
        <v>20354</v>
      </c>
      <c r="F10997" s="62" t="s">
        <v>15760</v>
      </c>
    </row>
    <row r="10998" spans="1:6" x14ac:dyDescent="0.15">
      <c r="A10998" s="87" t="s">
        <v>9672</v>
      </c>
      <c r="B10998" s="91" t="s">
        <v>48954</v>
      </c>
      <c r="C10998" s="91" t="s">
        <v>48955</v>
      </c>
      <c r="D10998" s="91" t="s">
        <v>48956</v>
      </c>
      <c r="E10998" s="62" t="s">
        <v>20354</v>
      </c>
      <c r="F10998" s="62" t="s">
        <v>15760</v>
      </c>
    </row>
    <row r="10999" spans="1:6" x14ac:dyDescent="0.15">
      <c r="A10999" s="87" t="s">
        <v>11566</v>
      </c>
      <c r="B10999" s="91" t="s">
        <v>48957</v>
      </c>
      <c r="C10999" s="91" t="s">
        <v>48958</v>
      </c>
      <c r="D10999" s="91" t="s">
        <v>48959</v>
      </c>
      <c r="E10999" s="62" t="s">
        <v>20354</v>
      </c>
      <c r="F10999" s="62" t="s">
        <v>15760</v>
      </c>
    </row>
    <row r="11000" spans="1:6" x14ac:dyDescent="0.15">
      <c r="A11000" s="87" t="s">
        <v>11829</v>
      </c>
      <c r="B11000" s="91" t="s">
        <v>48960</v>
      </c>
      <c r="C11000" s="91" t="s">
        <v>48961</v>
      </c>
      <c r="D11000" s="91" t="s">
        <v>48962</v>
      </c>
      <c r="E11000" s="62" t="s">
        <v>20354</v>
      </c>
      <c r="F11000" s="62" t="s">
        <v>15760</v>
      </c>
    </row>
    <row r="11001" spans="1:6" x14ac:dyDescent="0.15">
      <c r="A11001" s="87" t="s">
        <v>11303</v>
      </c>
      <c r="B11001" s="91" t="s">
        <v>48963</v>
      </c>
      <c r="C11001" s="91" t="s">
        <v>48964</v>
      </c>
      <c r="D11001" s="91" t="s">
        <v>48965</v>
      </c>
      <c r="E11001" s="62" t="s">
        <v>20354</v>
      </c>
      <c r="F11001" s="62" t="s">
        <v>15760</v>
      </c>
    </row>
    <row r="11002" spans="1:6" x14ac:dyDescent="0.15">
      <c r="A11002" s="87" t="s">
        <v>11246</v>
      </c>
      <c r="B11002" s="91" t="s">
        <v>48966</v>
      </c>
      <c r="C11002" s="91" t="s">
        <v>48967</v>
      </c>
      <c r="D11002" s="91" t="s">
        <v>48968</v>
      </c>
      <c r="E11002" s="62" t="s">
        <v>20354</v>
      </c>
      <c r="F11002" s="62" t="s">
        <v>15760</v>
      </c>
    </row>
    <row r="11003" spans="1:6" x14ac:dyDescent="0.15">
      <c r="A11003" s="87" t="s">
        <v>10238</v>
      </c>
      <c r="B11003" s="91" t="s">
        <v>48969</v>
      </c>
      <c r="C11003" s="91" t="s">
        <v>48970</v>
      </c>
      <c r="D11003" s="91" t="s">
        <v>48971</v>
      </c>
      <c r="E11003" s="62" t="s">
        <v>20354</v>
      </c>
      <c r="F11003" s="62" t="s">
        <v>15760</v>
      </c>
    </row>
    <row r="11004" spans="1:6" x14ac:dyDescent="0.15">
      <c r="A11004" s="87" t="s">
        <v>11775</v>
      </c>
      <c r="B11004" s="91" t="s">
        <v>48972</v>
      </c>
      <c r="C11004" s="91" t="s">
        <v>48973</v>
      </c>
      <c r="D11004" s="91" t="s">
        <v>48974</v>
      </c>
      <c r="E11004" s="62" t="s">
        <v>20354</v>
      </c>
      <c r="F11004" s="62" t="s">
        <v>15760</v>
      </c>
    </row>
    <row r="11005" spans="1:6" x14ac:dyDescent="0.15">
      <c r="A11005" s="87" t="s">
        <v>11312</v>
      </c>
      <c r="B11005" s="91" t="s">
        <v>48975</v>
      </c>
      <c r="C11005" s="91" t="s">
        <v>48976</v>
      </c>
      <c r="D11005" s="91" t="s">
        <v>48977</v>
      </c>
      <c r="E11005" s="62" t="s">
        <v>20354</v>
      </c>
      <c r="F11005" s="62" t="s">
        <v>15760</v>
      </c>
    </row>
    <row r="11006" spans="1:6" x14ac:dyDescent="0.15">
      <c r="A11006" s="87" t="s">
        <v>10599</v>
      </c>
      <c r="B11006" s="91" t="s">
        <v>48978</v>
      </c>
      <c r="C11006" s="91" t="s">
        <v>48979</v>
      </c>
      <c r="D11006" s="91" t="s">
        <v>48980</v>
      </c>
      <c r="E11006" s="62" t="s">
        <v>20354</v>
      </c>
      <c r="F11006" s="62" t="s">
        <v>15760</v>
      </c>
    </row>
    <row r="11007" spans="1:6" x14ac:dyDescent="0.15">
      <c r="A11007" s="87" t="s">
        <v>11479</v>
      </c>
      <c r="B11007" s="91" t="s">
        <v>48981</v>
      </c>
      <c r="C11007" s="91" t="s">
        <v>48982</v>
      </c>
      <c r="D11007" s="91" t="s">
        <v>48983</v>
      </c>
      <c r="E11007" s="62" t="s">
        <v>20354</v>
      </c>
      <c r="F11007" s="62" t="s">
        <v>15760</v>
      </c>
    </row>
    <row r="11008" spans="1:6" x14ac:dyDescent="0.15">
      <c r="A11008" s="87" t="s">
        <v>8752</v>
      </c>
      <c r="B11008" s="91" t="s">
        <v>48984</v>
      </c>
      <c r="C11008" s="91" t="s">
        <v>48985</v>
      </c>
      <c r="D11008" s="91" t="s">
        <v>48986</v>
      </c>
      <c r="E11008" s="62" t="s">
        <v>20354</v>
      </c>
      <c r="F11008" s="62" t="s">
        <v>15760</v>
      </c>
    </row>
    <row r="11009" spans="1:6" x14ac:dyDescent="0.15">
      <c r="A11009" s="87" t="s">
        <v>12163</v>
      </c>
      <c r="B11009" s="91" t="s">
        <v>48987</v>
      </c>
      <c r="C11009" s="91" t="s">
        <v>48988</v>
      </c>
      <c r="D11009" s="91" t="s">
        <v>48989</v>
      </c>
      <c r="E11009" s="62" t="s">
        <v>20354</v>
      </c>
      <c r="F11009" s="62" t="s">
        <v>15760</v>
      </c>
    </row>
    <row r="11010" spans="1:6" x14ac:dyDescent="0.15">
      <c r="A11010" s="87" t="s">
        <v>9627</v>
      </c>
      <c r="B11010" s="91" t="s">
        <v>48990</v>
      </c>
      <c r="C11010" s="91" t="s">
        <v>48991</v>
      </c>
      <c r="D11010" s="91" t="s">
        <v>48992</v>
      </c>
      <c r="E11010" s="62" t="s">
        <v>20354</v>
      </c>
      <c r="F11010" s="62" t="s">
        <v>15760</v>
      </c>
    </row>
    <row r="11011" spans="1:6" x14ac:dyDescent="0.15">
      <c r="A11011" s="87" t="s">
        <v>10608</v>
      </c>
      <c r="B11011" s="91" t="s">
        <v>48993</v>
      </c>
      <c r="C11011" s="91" t="s">
        <v>48994</v>
      </c>
      <c r="D11011" s="91" t="s">
        <v>48995</v>
      </c>
      <c r="E11011" s="62" t="s">
        <v>20354</v>
      </c>
      <c r="F11011" s="62" t="s">
        <v>15760</v>
      </c>
    </row>
    <row r="11012" spans="1:6" x14ac:dyDescent="0.15">
      <c r="A11012" s="87" t="s">
        <v>9082</v>
      </c>
      <c r="B11012" s="91" t="s">
        <v>48996</v>
      </c>
      <c r="C11012" s="91" t="s">
        <v>48997</v>
      </c>
      <c r="D11012" s="91" t="s">
        <v>48998</v>
      </c>
      <c r="E11012" s="62" t="s">
        <v>20354</v>
      </c>
      <c r="F11012" s="62" t="s">
        <v>15760</v>
      </c>
    </row>
    <row r="11013" spans="1:6" x14ac:dyDescent="0.15">
      <c r="A11013" s="87" t="s">
        <v>9567</v>
      </c>
      <c r="B11013" s="91" t="s">
        <v>48999</v>
      </c>
      <c r="C11013" s="91" t="s">
        <v>49000</v>
      </c>
      <c r="D11013" s="91" t="s">
        <v>49001</v>
      </c>
      <c r="E11013" s="62" t="s">
        <v>20354</v>
      </c>
      <c r="F11013" s="62" t="s">
        <v>15760</v>
      </c>
    </row>
    <row r="11014" spans="1:6" x14ac:dyDescent="0.15">
      <c r="A11014" s="87" t="s">
        <v>11491</v>
      </c>
      <c r="B11014" s="91" t="s">
        <v>49002</v>
      </c>
      <c r="C11014" s="91" t="s">
        <v>49003</v>
      </c>
      <c r="D11014" s="91" t="s">
        <v>49004</v>
      </c>
      <c r="E11014" s="62" t="s">
        <v>20354</v>
      </c>
      <c r="F11014" s="62" t="s">
        <v>15760</v>
      </c>
    </row>
    <row r="11015" spans="1:6" x14ac:dyDescent="0.15">
      <c r="A11015" s="87" t="s">
        <v>12304</v>
      </c>
      <c r="B11015" s="91" t="s">
        <v>49005</v>
      </c>
      <c r="C11015" s="91" t="s">
        <v>49006</v>
      </c>
      <c r="D11015" s="91" t="s">
        <v>49007</v>
      </c>
      <c r="E11015" s="62" t="s">
        <v>20354</v>
      </c>
      <c r="F11015" s="62" t="s">
        <v>15760</v>
      </c>
    </row>
    <row r="11016" spans="1:6" x14ac:dyDescent="0.15">
      <c r="A11016" s="87" t="s">
        <v>11192</v>
      </c>
      <c r="B11016" s="91" t="s">
        <v>49008</v>
      </c>
      <c r="C11016" s="91" t="s">
        <v>49009</v>
      </c>
      <c r="D11016" s="91" t="s">
        <v>49010</v>
      </c>
      <c r="E11016" s="62" t="s">
        <v>20354</v>
      </c>
      <c r="F11016" s="62" t="s">
        <v>15760</v>
      </c>
    </row>
    <row r="11017" spans="1:6" x14ac:dyDescent="0.15">
      <c r="A11017" s="87" t="s">
        <v>9558</v>
      </c>
      <c r="B11017" s="91" t="s">
        <v>49011</v>
      </c>
      <c r="C11017" s="91" t="s">
        <v>49012</v>
      </c>
      <c r="D11017" s="91" t="s">
        <v>49013</v>
      </c>
      <c r="E11017" s="62" t="s">
        <v>20354</v>
      </c>
      <c r="F11017" s="62" t="s">
        <v>15760</v>
      </c>
    </row>
    <row r="11018" spans="1:6" x14ac:dyDescent="0.15">
      <c r="A11018" s="87" t="s">
        <v>9930</v>
      </c>
      <c r="B11018" s="91" t="s">
        <v>49014</v>
      </c>
      <c r="C11018" s="91" t="s">
        <v>49015</v>
      </c>
      <c r="D11018" s="91" t="s">
        <v>49016</v>
      </c>
      <c r="E11018" s="62" t="s">
        <v>20354</v>
      </c>
      <c r="F11018" s="62" t="s">
        <v>15760</v>
      </c>
    </row>
    <row r="11019" spans="1:6" x14ac:dyDescent="0.15">
      <c r="A11019" s="87" t="s">
        <v>8393</v>
      </c>
      <c r="B11019" s="91" t="s">
        <v>49017</v>
      </c>
      <c r="C11019" s="91" t="s">
        <v>49018</v>
      </c>
      <c r="D11019" s="91" t="s">
        <v>49019</v>
      </c>
      <c r="E11019" s="62" t="s">
        <v>20354</v>
      </c>
      <c r="F11019" s="62" t="s">
        <v>15760</v>
      </c>
    </row>
    <row r="11020" spans="1:6" x14ac:dyDescent="0.15">
      <c r="A11020" s="87" t="s">
        <v>9855</v>
      </c>
      <c r="B11020" s="91" t="s">
        <v>49020</v>
      </c>
      <c r="C11020" s="91" t="s">
        <v>49021</v>
      </c>
      <c r="D11020" s="91" t="s">
        <v>49022</v>
      </c>
      <c r="E11020" s="62" t="s">
        <v>20354</v>
      </c>
      <c r="F11020" s="62" t="s">
        <v>15760</v>
      </c>
    </row>
    <row r="11021" spans="1:6" x14ac:dyDescent="0.15">
      <c r="A11021" s="87" t="s">
        <v>10714</v>
      </c>
      <c r="B11021" s="91" t="s">
        <v>49023</v>
      </c>
      <c r="C11021" s="91" t="s">
        <v>49024</v>
      </c>
      <c r="D11021" s="91" t="s">
        <v>49025</v>
      </c>
      <c r="E11021" s="62" t="s">
        <v>20354</v>
      </c>
      <c r="F11021" s="62" t="s">
        <v>15760</v>
      </c>
    </row>
    <row r="11022" spans="1:6" x14ac:dyDescent="0.15">
      <c r="A11022" s="87" t="s">
        <v>10948</v>
      </c>
      <c r="B11022" s="91" t="s">
        <v>49026</v>
      </c>
      <c r="C11022" s="91" t="s">
        <v>49027</v>
      </c>
      <c r="D11022" s="91" t="s">
        <v>49028</v>
      </c>
      <c r="E11022" s="62" t="s">
        <v>20354</v>
      </c>
      <c r="F11022" s="62" t="s">
        <v>15760</v>
      </c>
    </row>
    <row r="11023" spans="1:6" x14ac:dyDescent="0.15">
      <c r="A11023" s="87" t="s">
        <v>8555</v>
      </c>
      <c r="B11023" s="91" t="s">
        <v>49029</v>
      </c>
      <c r="C11023" s="91" t="s">
        <v>49030</v>
      </c>
      <c r="D11023" s="91" t="s">
        <v>49031</v>
      </c>
      <c r="E11023" s="62" t="s">
        <v>20354</v>
      </c>
      <c r="F11023" s="62" t="s">
        <v>15760</v>
      </c>
    </row>
    <row r="11024" spans="1:6" x14ac:dyDescent="0.15">
      <c r="A11024" s="87" t="s">
        <v>11020</v>
      </c>
      <c r="B11024" s="91" t="s">
        <v>49032</v>
      </c>
      <c r="C11024" s="91" t="s">
        <v>49033</v>
      </c>
      <c r="D11024" s="91" t="s">
        <v>49034</v>
      </c>
      <c r="E11024" s="62" t="s">
        <v>20354</v>
      </c>
      <c r="F11024" s="62" t="s">
        <v>15760</v>
      </c>
    </row>
    <row r="11025" spans="1:6" x14ac:dyDescent="0.15">
      <c r="A11025" s="87" t="s">
        <v>11610</v>
      </c>
      <c r="B11025" s="91" t="s">
        <v>49035</v>
      </c>
      <c r="C11025" s="91" t="s">
        <v>49036</v>
      </c>
      <c r="D11025" s="91" t="s">
        <v>49037</v>
      </c>
      <c r="E11025" s="62" t="s">
        <v>20354</v>
      </c>
      <c r="F11025" s="62" t="s">
        <v>15760</v>
      </c>
    </row>
    <row r="11026" spans="1:6" x14ac:dyDescent="0.15">
      <c r="A11026" s="87" t="s">
        <v>9810</v>
      </c>
      <c r="B11026" s="91" t="s">
        <v>49038</v>
      </c>
      <c r="C11026" s="91" t="s">
        <v>49039</v>
      </c>
      <c r="D11026" s="91" t="s">
        <v>49040</v>
      </c>
      <c r="E11026" s="62" t="s">
        <v>20354</v>
      </c>
      <c r="F11026" s="62" t="s">
        <v>15760</v>
      </c>
    </row>
    <row r="11027" spans="1:6" x14ac:dyDescent="0.15">
      <c r="A11027" s="87" t="s">
        <v>9729</v>
      </c>
      <c r="B11027" s="91" t="s">
        <v>49041</v>
      </c>
      <c r="C11027" s="91" t="s">
        <v>49042</v>
      </c>
      <c r="D11027" s="91" t="s">
        <v>49043</v>
      </c>
      <c r="E11027" s="62" t="s">
        <v>20354</v>
      </c>
      <c r="F11027" s="62" t="s">
        <v>15760</v>
      </c>
    </row>
    <row r="11028" spans="1:6" x14ac:dyDescent="0.15">
      <c r="A11028" s="87" t="s">
        <v>8459</v>
      </c>
      <c r="B11028" s="91" t="s">
        <v>49044</v>
      </c>
      <c r="C11028" s="91" t="s">
        <v>49045</v>
      </c>
      <c r="D11028" s="91" t="s">
        <v>49046</v>
      </c>
      <c r="E11028" s="62" t="s">
        <v>20354</v>
      </c>
      <c r="F11028" s="62" t="s">
        <v>15760</v>
      </c>
    </row>
    <row r="11029" spans="1:6" x14ac:dyDescent="0.15">
      <c r="A11029" s="87" t="s">
        <v>12208</v>
      </c>
      <c r="B11029" s="91" t="s">
        <v>49047</v>
      </c>
      <c r="C11029" s="91" t="s">
        <v>49048</v>
      </c>
      <c r="D11029" s="91" t="s">
        <v>49049</v>
      </c>
      <c r="E11029" s="62" t="s">
        <v>20354</v>
      </c>
      <c r="F11029" s="62" t="s">
        <v>15760</v>
      </c>
    </row>
    <row r="11030" spans="1:6" x14ac:dyDescent="0.15">
      <c r="A11030" s="87" t="s">
        <v>11694</v>
      </c>
      <c r="B11030" s="91" t="s">
        <v>49050</v>
      </c>
      <c r="C11030" s="91" t="s">
        <v>49051</v>
      </c>
      <c r="D11030" s="91" t="s">
        <v>49052</v>
      </c>
      <c r="E11030" s="62" t="s">
        <v>20354</v>
      </c>
      <c r="F11030" s="62" t="s">
        <v>15760</v>
      </c>
    </row>
    <row r="11031" spans="1:6" x14ac:dyDescent="0.15">
      <c r="A11031" s="87" t="s">
        <v>9621</v>
      </c>
      <c r="B11031" s="91" t="s">
        <v>49053</v>
      </c>
      <c r="C11031" s="91" t="s">
        <v>49054</v>
      </c>
      <c r="D11031" s="91" t="s">
        <v>49055</v>
      </c>
      <c r="E11031" s="62" t="s">
        <v>20354</v>
      </c>
      <c r="F11031" s="62" t="s">
        <v>15760</v>
      </c>
    </row>
    <row r="11032" spans="1:6" x14ac:dyDescent="0.15">
      <c r="A11032" s="87" t="s">
        <v>11604</v>
      </c>
      <c r="B11032" s="91" t="s">
        <v>49056</v>
      </c>
      <c r="C11032" s="91" t="s">
        <v>49057</v>
      </c>
      <c r="D11032" s="91" t="s">
        <v>49058</v>
      </c>
      <c r="E11032" s="62" t="s">
        <v>20354</v>
      </c>
      <c r="F11032" s="62" t="s">
        <v>15760</v>
      </c>
    </row>
    <row r="11033" spans="1:6" x14ac:dyDescent="0.15">
      <c r="A11033" s="87" t="s">
        <v>8908</v>
      </c>
      <c r="B11033" s="91" t="s">
        <v>49059</v>
      </c>
      <c r="C11033" s="91" t="s">
        <v>49060</v>
      </c>
      <c r="D11033" s="91" t="s">
        <v>49061</v>
      </c>
      <c r="E11033" s="62" t="s">
        <v>20354</v>
      </c>
      <c r="F11033" s="62" t="s">
        <v>15760</v>
      </c>
    </row>
    <row r="11034" spans="1:6" x14ac:dyDescent="0.15">
      <c r="A11034" s="87" t="s">
        <v>11132</v>
      </c>
      <c r="B11034" s="91" t="s">
        <v>49062</v>
      </c>
      <c r="C11034" s="91" t="s">
        <v>49063</v>
      </c>
      <c r="D11034" s="91" t="s">
        <v>49064</v>
      </c>
      <c r="E11034" s="62" t="s">
        <v>20354</v>
      </c>
      <c r="F11034" s="62" t="s">
        <v>15760</v>
      </c>
    </row>
    <row r="11035" spans="1:6" x14ac:dyDescent="0.15">
      <c r="A11035" s="87" t="s">
        <v>9097</v>
      </c>
      <c r="B11035" s="91" t="s">
        <v>49065</v>
      </c>
      <c r="C11035" s="91" t="s">
        <v>49066</v>
      </c>
      <c r="D11035" s="91" t="s">
        <v>49067</v>
      </c>
      <c r="E11035" s="62" t="s">
        <v>20354</v>
      </c>
      <c r="F11035" s="62" t="s">
        <v>15760</v>
      </c>
    </row>
    <row r="11036" spans="1:6" x14ac:dyDescent="0.15">
      <c r="A11036" s="87" t="s">
        <v>10682</v>
      </c>
      <c r="B11036" s="91" t="s">
        <v>49068</v>
      </c>
      <c r="C11036" s="91" t="s">
        <v>49069</v>
      </c>
      <c r="D11036" s="91" t="s">
        <v>49070</v>
      </c>
      <c r="E11036" s="62" t="s">
        <v>20354</v>
      </c>
      <c r="F11036" s="62" t="s">
        <v>15760</v>
      </c>
    </row>
    <row r="11037" spans="1:6" x14ac:dyDescent="0.15">
      <c r="A11037" s="87" t="s">
        <v>11011</v>
      </c>
      <c r="B11037" s="91" t="s">
        <v>49071</v>
      </c>
      <c r="C11037" s="91" t="s">
        <v>49072</v>
      </c>
      <c r="D11037" s="91" t="s">
        <v>49073</v>
      </c>
      <c r="E11037" s="62" t="s">
        <v>20354</v>
      </c>
      <c r="F11037" s="62" t="s">
        <v>15760</v>
      </c>
    </row>
    <row r="11038" spans="1:6" x14ac:dyDescent="0.15">
      <c r="A11038" s="87" t="s">
        <v>11766</v>
      </c>
      <c r="B11038" s="91" t="s">
        <v>49074</v>
      </c>
      <c r="C11038" s="91" t="s">
        <v>49075</v>
      </c>
      <c r="D11038" s="91" t="s">
        <v>49076</v>
      </c>
      <c r="E11038" s="62" t="s">
        <v>20354</v>
      </c>
      <c r="F11038" s="62" t="s">
        <v>15760</v>
      </c>
    </row>
    <row r="11039" spans="1:6" x14ac:dyDescent="0.15">
      <c r="A11039" s="87" t="s">
        <v>11056</v>
      </c>
      <c r="B11039" s="91" t="s">
        <v>49077</v>
      </c>
      <c r="C11039" s="91" t="s">
        <v>49078</v>
      </c>
      <c r="D11039" s="91" t="s">
        <v>49079</v>
      </c>
      <c r="E11039" s="62" t="s">
        <v>20354</v>
      </c>
      <c r="F11039" s="62" t="s">
        <v>15760</v>
      </c>
    </row>
    <row r="11040" spans="1:6" x14ac:dyDescent="0.15">
      <c r="A11040" s="87" t="s">
        <v>11335</v>
      </c>
      <c r="B11040" s="91" t="s">
        <v>49080</v>
      </c>
      <c r="C11040" s="91" t="s">
        <v>49081</v>
      </c>
      <c r="D11040" s="91" t="s">
        <v>49082</v>
      </c>
      <c r="E11040" s="62" t="s">
        <v>20354</v>
      </c>
      <c r="F11040" s="62" t="s">
        <v>15760</v>
      </c>
    </row>
    <row r="11041" spans="1:6" x14ac:dyDescent="0.15">
      <c r="A11041" s="87" t="s">
        <v>9516</v>
      </c>
      <c r="B11041" s="91" t="s">
        <v>49083</v>
      </c>
      <c r="C11041" s="91" t="s">
        <v>49084</v>
      </c>
      <c r="D11041" s="91" t="s">
        <v>49085</v>
      </c>
      <c r="E11041" s="62" t="s">
        <v>20354</v>
      </c>
      <c r="F11041" s="62" t="s">
        <v>15760</v>
      </c>
    </row>
    <row r="11042" spans="1:6" x14ac:dyDescent="0.15">
      <c r="A11042" s="87" t="s">
        <v>10464</v>
      </c>
      <c r="B11042" s="91" t="s">
        <v>49086</v>
      </c>
      <c r="C11042" s="91" t="s">
        <v>49087</v>
      </c>
      <c r="D11042" s="91" t="s">
        <v>49088</v>
      </c>
      <c r="E11042" s="62" t="s">
        <v>20354</v>
      </c>
      <c r="F11042" s="62" t="s">
        <v>15760</v>
      </c>
    </row>
    <row r="11043" spans="1:6" x14ac:dyDescent="0.15">
      <c r="A11043" s="87" t="s">
        <v>8258</v>
      </c>
      <c r="B11043" s="91" t="s">
        <v>49089</v>
      </c>
      <c r="C11043" s="91" t="s">
        <v>49090</v>
      </c>
      <c r="D11043" s="91" t="s">
        <v>49091</v>
      </c>
      <c r="E11043" s="62" t="s">
        <v>20354</v>
      </c>
      <c r="F11043" s="62" t="s">
        <v>15760</v>
      </c>
    </row>
    <row r="11044" spans="1:6" x14ac:dyDescent="0.15">
      <c r="A11044" s="87" t="s">
        <v>8423</v>
      </c>
      <c r="B11044" s="91" t="s">
        <v>49092</v>
      </c>
      <c r="C11044" s="91" t="s">
        <v>49093</v>
      </c>
      <c r="D11044" s="91" t="s">
        <v>49094</v>
      </c>
      <c r="E11044" s="62" t="s">
        <v>20354</v>
      </c>
      <c r="F11044" s="62" t="s">
        <v>15760</v>
      </c>
    </row>
    <row r="11045" spans="1:6" x14ac:dyDescent="0.15">
      <c r="A11045" s="87" t="s">
        <v>10055</v>
      </c>
      <c r="B11045" s="91" t="s">
        <v>49095</v>
      </c>
      <c r="C11045" s="91" t="s">
        <v>49096</v>
      </c>
      <c r="D11045" s="91" t="s">
        <v>49097</v>
      </c>
      <c r="E11045" s="62" t="s">
        <v>20354</v>
      </c>
      <c r="F11045" s="62" t="s">
        <v>15760</v>
      </c>
    </row>
    <row r="11046" spans="1:6" x14ac:dyDescent="0.15">
      <c r="A11046" s="87" t="s">
        <v>8234</v>
      </c>
      <c r="B11046" s="91" t="s">
        <v>49098</v>
      </c>
      <c r="C11046" s="91" t="s">
        <v>49099</v>
      </c>
      <c r="D11046" s="91" t="s">
        <v>49100</v>
      </c>
      <c r="E11046" s="62" t="s">
        <v>20354</v>
      </c>
      <c r="F11046" s="62" t="s">
        <v>15760</v>
      </c>
    </row>
    <row r="11047" spans="1:6" x14ac:dyDescent="0.15">
      <c r="A11047" s="87" t="s">
        <v>11201</v>
      </c>
      <c r="B11047" s="91" t="s">
        <v>49101</v>
      </c>
      <c r="C11047" s="91" t="s">
        <v>49102</v>
      </c>
      <c r="D11047" s="91" t="s">
        <v>49103</v>
      </c>
      <c r="E11047" s="62" t="s">
        <v>20354</v>
      </c>
      <c r="F11047" s="62" t="s">
        <v>15760</v>
      </c>
    </row>
    <row r="11048" spans="1:6" x14ac:dyDescent="0.15">
      <c r="A11048" s="87" t="s">
        <v>10855</v>
      </c>
      <c r="B11048" s="91" t="s">
        <v>49104</v>
      </c>
      <c r="C11048" s="91" t="s">
        <v>49105</v>
      </c>
      <c r="D11048" s="91" t="s">
        <v>49106</v>
      </c>
      <c r="E11048" s="62" t="s">
        <v>20354</v>
      </c>
      <c r="F11048" s="62" t="s">
        <v>15760</v>
      </c>
    </row>
    <row r="11049" spans="1:6" x14ac:dyDescent="0.15">
      <c r="A11049" s="87" t="s">
        <v>11368</v>
      </c>
      <c r="B11049" s="91" t="s">
        <v>49107</v>
      </c>
      <c r="C11049" s="91" t="s">
        <v>49108</v>
      </c>
      <c r="D11049" s="91" t="s">
        <v>49109</v>
      </c>
      <c r="E11049" s="62" t="s">
        <v>20354</v>
      </c>
      <c r="F11049" s="62" t="s">
        <v>15760</v>
      </c>
    </row>
    <row r="11050" spans="1:6" x14ac:dyDescent="0.15">
      <c r="A11050" s="87" t="s">
        <v>9831</v>
      </c>
      <c r="B11050" s="91" t="s">
        <v>49110</v>
      </c>
      <c r="C11050" s="91" t="s">
        <v>49111</v>
      </c>
      <c r="D11050" s="91" t="s">
        <v>49112</v>
      </c>
      <c r="E11050" s="62" t="s">
        <v>20354</v>
      </c>
      <c r="F11050" s="62" t="s">
        <v>15760</v>
      </c>
    </row>
    <row r="11051" spans="1:6" x14ac:dyDescent="0.15">
      <c r="A11051" s="87" t="s">
        <v>8836</v>
      </c>
      <c r="B11051" s="91" t="s">
        <v>49113</v>
      </c>
      <c r="C11051" s="91" t="s">
        <v>49114</v>
      </c>
      <c r="D11051" s="91" t="s">
        <v>49115</v>
      </c>
      <c r="E11051" s="62" t="s">
        <v>20354</v>
      </c>
      <c r="F11051" s="62" t="s">
        <v>15760</v>
      </c>
    </row>
    <row r="11052" spans="1:6" x14ac:dyDescent="0.15">
      <c r="A11052" s="87" t="s">
        <v>9489</v>
      </c>
      <c r="B11052" s="91" t="s">
        <v>49116</v>
      </c>
      <c r="C11052" s="91" t="s">
        <v>49117</v>
      </c>
      <c r="D11052" s="91" t="s">
        <v>49118</v>
      </c>
      <c r="E11052" s="62" t="s">
        <v>20354</v>
      </c>
      <c r="F11052" s="62" t="s">
        <v>15760</v>
      </c>
    </row>
    <row r="11053" spans="1:6" x14ac:dyDescent="0.15">
      <c r="A11053" s="87" t="s">
        <v>10217</v>
      </c>
      <c r="B11053" s="91" t="s">
        <v>49119</v>
      </c>
      <c r="C11053" s="91" t="s">
        <v>49120</v>
      </c>
      <c r="D11053" s="91" t="s">
        <v>49121</v>
      </c>
      <c r="E11053" s="62" t="s">
        <v>20354</v>
      </c>
      <c r="F11053" s="62" t="s">
        <v>15760</v>
      </c>
    </row>
    <row r="11054" spans="1:6" x14ac:dyDescent="0.15">
      <c r="A11054" s="87" t="s">
        <v>8480</v>
      </c>
      <c r="B11054" s="91" t="s">
        <v>49122</v>
      </c>
      <c r="C11054" s="91" t="s">
        <v>49123</v>
      </c>
      <c r="D11054" s="91" t="s">
        <v>49124</v>
      </c>
      <c r="E11054" s="62" t="s">
        <v>20354</v>
      </c>
      <c r="F11054" s="62" t="s">
        <v>15760</v>
      </c>
    </row>
    <row r="11055" spans="1:6" x14ac:dyDescent="0.15">
      <c r="A11055" s="87" t="s">
        <v>9738</v>
      </c>
      <c r="B11055" s="91" t="s">
        <v>49125</v>
      </c>
      <c r="C11055" s="91" t="s">
        <v>49126</v>
      </c>
      <c r="D11055" s="91" t="s">
        <v>49127</v>
      </c>
      <c r="E11055" s="62" t="s">
        <v>20354</v>
      </c>
      <c r="F11055" s="62" t="s">
        <v>15760</v>
      </c>
    </row>
    <row r="11056" spans="1:6" x14ac:dyDescent="0.15">
      <c r="A11056" s="87" t="s">
        <v>10384</v>
      </c>
      <c r="B11056" s="91" t="s">
        <v>49128</v>
      </c>
      <c r="C11056" s="91" t="s">
        <v>49129</v>
      </c>
      <c r="D11056" s="91" t="s">
        <v>49130</v>
      </c>
      <c r="E11056" s="62" t="s">
        <v>20354</v>
      </c>
      <c r="F11056" s="62" t="s">
        <v>15760</v>
      </c>
    </row>
    <row r="11057" spans="1:6" x14ac:dyDescent="0.15">
      <c r="A11057" s="87" t="s">
        <v>11035</v>
      </c>
      <c r="B11057" s="91" t="s">
        <v>49131</v>
      </c>
      <c r="C11057" s="91" t="s">
        <v>49132</v>
      </c>
      <c r="D11057" s="91" t="s">
        <v>49133</v>
      </c>
      <c r="E11057" s="62" t="s">
        <v>20354</v>
      </c>
      <c r="F11057" s="62" t="s">
        <v>15760</v>
      </c>
    </row>
    <row r="11058" spans="1:6" x14ac:dyDescent="0.15">
      <c r="A11058" s="87" t="s">
        <v>11901</v>
      </c>
      <c r="B11058" s="91" t="s">
        <v>49134</v>
      </c>
      <c r="C11058" s="91" t="s">
        <v>49135</v>
      </c>
      <c r="D11058" s="91" t="s">
        <v>49136</v>
      </c>
      <c r="E11058" s="62" t="s">
        <v>20354</v>
      </c>
      <c r="F11058" s="62" t="s">
        <v>15760</v>
      </c>
    </row>
    <row r="11059" spans="1:6" x14ac:dyDescent="0.15">
      <c r="A11059" s="87" t="s">
        <v>11324</v>
      </c>
      <c r="B11059" s="91" t="s">
        <v>49137</v>
      </c>
      <c r="C11059" s="91" t="s">
        <v>49138</v>
      </c>
      <c r="D11059" s="91" t="s">
        <v>49139</v>
      </c>
      <c r="E11059" s="62" t="s">
        <v>20354</v>
      </c>
      <c r="F11059" s="62" t="s">
        <v>15760</v>
      </c>
    </row>
    <row r="11060" spans="1:6" x14ac:dyDescent="0.15">
      <c r="A11060" s="87" t="s">
        <v>10852</v>
      </c>
      <c r="B11060" s="91" t="s">
        <v>49140</v>
      </c>
      <c r="C11060" s="91" t="s">
        <v>49141</v>
      </c>
      <c r="D11060" s="91" t="s">
        <v>49142</v>
      </c>
      <c r="E11060" s="62" t="s">
        <v>20354</v>
      </c>
      <c r="F11060" s="62" t="s">
        <v>15760</v>
      </c>
    </row>
    <row r="11061" spans="1:6" x14ac:dyDescent="0.15">
      <c r="A11061" s="87" t="s">
        <v>10097</v>
      </c>
      <c r="B11061" s="91" t="s">
        <v>49143</v>
      </c>
      <c r="C11061" s="91" t="s">
        <v>49144</v>
      </c>
      <c r="D11061" s="91" t="s">
        <v>49145</v>
      </c>
      <c r="E11061" s="62" t="s">
        <v>20354</v>
      </c>
      <c r="F11061" s="62" t="s">
        <v>15760</v>
      </c>
    </row>
    <row r="11062" spans="1:6" x14ac:dyDescent="0.15">
      <c r="A11062" s="87" t="s">
        <v>11676</v>
      </c>
      <c r="B11062" s="91" t="s">
        <v>49146</v>
      </c>
      <c r="C11062" s="91" t="s">
        <v>49147</v>
      </c>
      <c r="D11062" s="91" t="s">
        <v>49148</v>
      </c>
      <c r="E11062" s="62" t="s">
        <v>20354</v>
      </c>
      <c r="F11062" s="62" t="s">
        <v>15760</v>
      </c>
    </row>
    <row r="11063" spans="1:6" x14ac:dyDescent="0.15">
      <c r="A11063" s="87" t="s">
        <v>9274</v>
      </c>
      <c r="B11063" s="91" t="s">
        <v>49149</v>
      </c>
      <c r="C11063" s="91" t="s">
        <v>49150</v>
      </c>
      <c r="D11063" s="91" t="s">
        <v>49151</v>
      </c>
      <c r="E11063" s="62" t="s">
        <v>20354</v>
      </c>
      <c r="F11063" s="62" t="s">
        <v>15760</v>
      </c>
    </row>
    <row r="11064" spans="1:6" x14ac:dyDescent="0.15">
      <c r="A11064" s="87" t="s">
        <v>11865</v>
      </c>
      <c r="B11064" s="91" t="s">
        <v>49152</v>
      </c>
      <c r="C11064" s="91" t="s">
        <v>49153</v>
      </c>
      <c r="D11064" s="91" t="s">
        <v>49154</v>
      </c>
      <c r="E11064" s="62" t="s">
        <v>20354</v>
      </c>
      <c r="F11064" s="62" t="s">
        <v>15760</v>
      </c>
    </row>
    <row r="11065" spans="1:6" x14ac:dyDescent="0.15">
      <c r="A11065" s="87" t="s">
        <v>9187</v>
      </c>
      <c r="B11065" s="91" t="s">
        <v>49155</v>
      </c>
      <c r="C11065" s="91" t="s">
        <v>49156</v>
      </c>
      <c r="D11065" s="91" t="s">
        <v>49157</v>
      </c>
      <c r="E11065" s="62" t="s">
        <v>20354</v>
      </c>
      <c r="F11065" s="62" t="s">
        <v>15760</v>
      </c>
    </row>
    <row r="11066" spans="1:6" x14ac:dyDescent="0.15">
      <c r="A11066" s="87" t="s">
        <v>9666</v>
      </c>
      <c r="B11066" s="91" t="s">
        <v>49158</v>
      </c>
      <c r="C11066" s="91" t="s">
        <v>49159</v>
      </c>
      <c r="D11066" s="91" t="s">
        <v>49160</v>
      </c>
      <c r="E11066" s="62" t="s">
        <v>20354</v>
      </c>
      <c r="F11066" s="62" t="s">
        <v>15760</v>
      </c>
    </row>
    <row r="11067" spans="1:6" x14ac:dyDescent="0.15">
      <c r="A11067" s="87" t="s">
        <v>11159</v>
      </c>
      <c r="B11067" s="91" t="s">
        <v>49161</v>
      </c>
      <c r="C11067" s="91" t="s">
        <v>49162</v>
      </c>
      <c r="D11067" s="91" t="s">
        <v>49163</v>
      </c>
      <c r="E11067" s="62" t="s">
        <v>20354</v>
      </c>
      <c r="F11067" s="62" t="s">
        <v>15760</v>
      </c>
    </row>
    <row r="11068" spans="1:6" x14ac:dyDescent="0.15">
      <c r="A11068" s="87" t="s">
        <v>12038</v>
      </c>
      <c r="B11068" s="91" t="s">
        <v>49164</v>
      </c>
      <c r="C11068" s="91" t="s">
        <v>49165</v>
      </c>
      <c r="D11068" s="91" t="s">
        <v>49166</v>
      </c>
      <c r="E11068" s="62" t="s">
        <v>20354</v>
      </c>
      <c r="F11068" s="62" t="s">
        <v>15760</v>
      </c>
    </row>
    <row r="11069" spans="1:6" x14ac:dyDescent="0.15">
      <c r="A11069" s="87" t="s">
        <v>10121</v>
      </c>
      <c r="B11069" s="91" t="s">
        <v>49167</v>
      </c>
      <c r="C11069" s="91" t="s">
        <v>49168</v>
      </c>
      <c r="D11069" s="91" t="s">
        <v>49169</v>
      </c>
      <c r="E11069" s="62" t="s">
        <v>20354</v>
      </c>
      <c r="F11069" s="62" t="s">
        <v>15760</v>
      </c>
    </row>
    <row r="11070" spans="1:6" x14ac:dyDescent="0.15">
      <c r="A11070" s="87" t="s">
        <v>11099</v>
      </c>
      <c r="B11070" s="91" t="s">
        <v>49170</v>
      </c>
      <c r="C11070" s="91" t="s">
        <v>49171</v>
      </c>
      <c r="D11070" s="91" t="s">
        <v>49172</v>
      </c>
      <c r="E11070" s="62" t="s">
        <v>20354</v>
      </c>
      <c r="F11070" s="62" t="s">
        <v>15760</v>
      </c>
    </row>
    <row r="11071" spans="1:6" x14ac:dyDescent="0.15">
      <c r="A11071" s="87" t="s">
        <v>11628</v>
      </c>
      <c r="B11071" s="91" t="s">
        <v>49173</v>
      </c>
      <c r="C11071" s="91" t="s">
        <v>49174</v>
      </c>
      <c r="D11071" s="91" t="s">
        <v>49175</v>
      </c>
      <c r="E11071" s="62" t="s">
        <v>20354</v>
      </c>
      <c r="F11071" s="62" t="s">
        <v>15760</v>
      </c>
    </row>
    <row r="11072" spans="1:6" x14ac:dyDescent="0.15">
      <c r="A11072" s="87" t="s">
        <v>9510</v>
      </c>
      <c r="B11072" s="91" t="s">
        <v>49176</v>
      </c>
      <c r="C11072" s="91" t="s">
        <v>49177</v>
      </c>
      <c r="D11072" s="91" t="s">
        <v>49178</v>
      </c>
      <c r="E11072" s="62" t="s">
        <v>20354</v>
      </c>
      <c r="F11072" s="62" t="s">
        <v>15760</v>
      </c>
    </row>
    <row r="11073" spans="1:6" x14ac:dyDescent="0.15">
      <c r="A11073" s="87" t="s">
        <v>11718</v>
      </c>
      <c r="B11073" s="91" t="s">
        <v>49179</v>
      </c>
      <c r="C11073" s="91" t="s">
        <v>49180</v>
      </c>
      <c r="D11073" s="91" t="s">
        <v>49181</v>
      </c>
      <c r="E11073" s="62" t="s">
        <v>20354</v>
      </c>
      <c r="F11073" s="62" t="s">
        <v>15760</v>
      </c>
    </row>
    <row r="11074" spans="1:6" x14ac:dyDescent="0.15">
      <c r="A11074" s="87" t="s">
        <v>10620</v>
      </c>
      <c r="B11074" s="91" t="s">
        <v>49182</v>
      </c>
      <c r="C11074" s="91" t="s">
        <v>49183</v>
      </c>
      <c r="D11074" s="91" t="s">
        <v>49184</v>
      </c>
      <c r="E11074" s="62" t="s">
        <v>20354</v>
      </c>
      <c r="F11074" s="62" t="s">
        <v>15760</v>
      </c>
    </row>
    <row r="11075" spans="1:6" x14ac:dyDescent="0.15">
      <c r="A11075" s="87" t="s">
        <v>12400</v>
      </c>
      <c r="B11075" s="91" t="s">
        <v>49185</v>
      </c>
      <c r="C11075" s="91" t="s">
        <v>49186</v>
      </c>
      <c r="D11075" s="91" t="s">
        <v>49187</v>
      </c>
      <c r="E11075" s="62" t="s">
        <v>20354</v>
      </c>
      <c r="F11075" s="62" t="s">
        <v>15760</v>
      </c>
    </row>
    <row r="11076" spans="1:6" x14ac:dyDescent="0.15">
      <c r="A11076" s="87" t="s">
        <v>10602</v>
      </c>
      <c r="B11076" s="91" t="s">
        <v>49188</v>
      </c>
      <c r="C11076" s="91" t="s">
        <v>49189</v>
      </c>
      <c r="D11076" s="91" t="s">
        <v>49190</v>
      </c>
      <c r="E11076" s="62" t="s">
        <v>20354</v>
      </c>
      <c r="F11076" s="62" t="s">
        <v>15760</v>
      </c>
    </row>
    <row r="11077" spans="1:6" x14ac:dyDescent="0.15">
      <c r="A11077" s="87" t="s">
        <v>9966</v>
      </c>
      <c r="B11077" s="91" t="s">
        <v>49191</v>
      </c>
      <c r="C11077" s="91" t="s">
        <v>49192</v>
      </c>
      <c r="D11077" s="91" t="s">
        <v>49193</v>
      </c>
      <c r="E11077" s="62" t="s">
        <v>20354</v>
      </c>
      <c r="F11077" s="62" t="s">
        <v>15760</v>
      </c>
    </row>
    <row r="11078" spans="1:6" x14ac:dyDescent="0.15">
      <c r="A11078" s="87" t="s">
        <v>10858</v>
      </c>
      <c r="B11078" s="91" t="s">
        <v>49194</v>
      </c>
      <c r="C11078" s="91" t="s">
        <v>49195</v>
      </c>
      <c r="D11078" s="91" t="s">
        <v>49196</v>
      </c>
      <c r="E11078" s="62" t="s">
        <v>20354</v>
      </c>
      <c r="F11078" s="62" t="s">
        <v>15760</v>
      </c>
    </row>
    <row r="11079" spans="1:6" x14ac:dyDescent="0.15">
      <c r="A11079" s="87" t="s">
        <v>11156</v>
      </c>
      <c r="B11079" s="91" t="s">
        <v>49197</v>
      </c>
      <c r="C11079" s="91" t="s">
        <v>49198</v>
      </c>
      <c r="D11079" s="91" t="s">
        <v>49199</v>
      </c>
      <c r="E11079" s="62" t="s">
        <v>20354</v>
      </c>
      <c r="F11079" s="62" t="s">
        <v>15760</v>
      </c>
    </row>
    <row r="11080" spans="1:6" x14ac:dyDescent="0.15">
      <c r="A11080" s="87" t="s">
        <v>10346</v>
      </c>
      <c r="B11080" s="91" t="s">
        <v>49200</v>
      </c>
      <c r="C11080" s="91" t="s">
        <v>49201</v>
      </c>
      <c r="D11080" s="91" t="s">
        <v>49202</v>
      </c>
      <c r="E11080" s="62" t="s">
        <v>20354</v>
      </c>
      <c r="F11080" s="62" t="s">
        <v>15760</v>
      </c>
    </row>
    <row r="11081" spans="1:6" x14ac:dyDescent="0.15">
      <c r="A11081" s="87" t="s">
        <v>9286</v>
      </c>
      <c r="B11081" s="91" t="s">
        <v>49203</v>
      </c>
      <c r="C11081" s="91" t="s">
        <v>49204</v>
      </c>
      <c r="D11081" s="91" t="s">
        <v>49205</v>
      </c>
      <c r="E11081" s="62" t="s">
        <v>20354</v>
      </c>
      <c r="F11081" s="62" t="s">
        <v>15760</v>
      </c>
    </row>
    <row r="11082" spans="1:6" x14ac:dyDescent="0.15">
      <c r="A11082" s="87" t="s">
        <v>12490</v>
      </c>
      <c r="B11082" s="91" t="s">
        <v>49206</v>
      </c>
      <c r="C11082" s="91" t="s">
        <v>49207</v>
      </c>
      <c r="D11082" s="91" t="s">
        <v>49208</v>
      </c>
      <c r="E11082" s="62" t="s">
        <v>20354</v>
      </c>
      <c r="F11082" s="62" t="s">
        <v>15760</v>
      </c>
    </row>
    <row r="11083" spans="1:6" x14ac:dyDescent="0.15">
      <c r="A11083" s="87" t="s">
        <v>11969</v>
      </c>
      <c r="B11083" s="91" t="s">
        <v>49209</v>
      </c>
      <c r="C11083" s="91" t="s">
        <v>49210</v>
      </c>
      <c r="D11083" s="91" t="s">
        <v>49211</v>
      </c>
      <c r="E11083" s="62" t="s">
        <v>20354</v>
      </c>
      <c r="F11083" s="62" t="s">
        <v>15760</v>
      </c>
    </row>
    <row r="11084" spans="1:6" x14ac:dyDescent="0.15">
      <c r="A11084" s="87" t="s">
        <v>10274</v>
      </c>
      <c r="B11084" s="91" t="s">
        <v>49212</v>
      </c>
      <c r="C11084" s="91" t="s">
        <v>49213</v>
      </c>
      <c r="D11084" s="91" t="s">
        <v>49214</v>
      </c>
      <c r="E11084" s="62" t="s">
        <v>20354</v>
      </c>
      <c r="F11084" s="62" t="s">
        <v>15760</v>
      </c>
    </row>
    <row r="11085" spans="1:6" x14ac:dyDescent="0.15">
      <c r="A11085" s="87" t="s">
        <v>9873</v>
      </c>
      <c r="B11085" s="91" t="s">
        <v>49215</v>
      </c>
      <c r="C11085" s="91" t="s">
        <v>49216</v>
      </c>
      <c r="D11085" s="91" t="s">
        <v>49217</v>
      </c>
      <c r="E11085" s="62" t="s">
        <v>20354</v>
      </c>
      <c r="F11085" s="62" t="s">
        <v>15760</v>
      </c>
    </row>
    <row r="11086" spans="1:6" x14ac:dyDescent="0.15">
      <c r="A11086" s="87" t="s">
        <v>11530</v>
      </c>
      <c r="B11086" s="91" t="s">
        <v>49218</v>
      </c>
      <c r="C11086" s="91" t="s">
        <v>49219</v>
      </c>
      <c r="D11086" s="91" t="s">
        <v>49220</v>
      </c>
      <c r="E11086" s="62" t="s">
        <v>20354</v>
      </c>
      <c r="F11086" s="62" t="s">
        <v>15760</v>
      </c>
    </row>
    <row r="11087" spans="1:6" x14ac:dyDescent="0.15">
      <c r="A11087" s="87" t="s">
        <v>8728</v>
      </c>
      <c r="B11087" s="91" t="s">
        <v>49221</v>
      </c>
      <c r="C11087" s="91" t="s">
        <v>49222</v>
      </c>
      <c r="D11087" s="91" t="s">
        <v>49223</v>
      </c>
      <c r="E11087" s="62" t="s">
        <v>20354</v>
      </c>
      <c r="F11087" s="62" t="s">
        <v>15760</v>
      </c>
    </row>
    <row r="11088" spans="1:6" x14ac:dyDescent="0.15">
      <c r="A11088" s="87" t="s">
        <v>9406</v>
      </c>
      <c r="B11088" s="91" t="s">
        <v>49224</v>
      </c>
      <c r="C11088" s="91" t="s">
        <v>49225</v>
      </c>
      <c r="D11088" s="91" t="s">
        <v>49226</v>
      </c>
      <c r="E11088" s="62" t="s">
        <v>20354</v>
      </c>
      <c r="F11088" s="62" t="s">
        <v>15760</v>
      </c>
    </row>
    <row r="11089" spans="1:6" x14ac:dyDescent="0.15">
      <c r="A11089" s="87" t="s">
        <v>12047</v>
      </c>
      <c r="B11089" s="91" t="s">
        <v>49227</v>
      </c>
      <c r="C11089" s="91" t="s">
        <v>49228</v>
      </c>
      <c r="D11089" s="91" t="s">
        <v>49229</v>
      </c>
      <c r="E11089" s="62" t="s">
        <v>20354</v>
      </c>
      <c r="F11089" s="62" t="s">
        <v>15760</v>
      </c>
    </row>
    <row r="11090" spans="1:6" x14ac:dyDescent="0.15">
      <c r="A11090" s="87" t="s">
        <v>12050</v>
      </c>
      <c r="B11090" s="91" t="s">
        <v>49230</v>
      </c>
      <c r="C11090" s="91" t="s">
        <v>49231</v>
      </c>
      <c r="D11090" s="91" t="s">
        <v>49232</v>
      </c>
      <c r="E11090" s="62" t="s">
        <v>20354</v>
      </c>
      <c r="F11090" s="62" t="s">
        <v>15760</v>
      </c>
    </row>
    <row r="11091" spans="1:6" x14ac:dyDescent="0.15">
      <c r="A11091" s="87" t="s">
        <v>9241</v>
      </c>
      <c r="B11091" s="91" t="s">
        <v>49233</v>
      </c>
      <c r="C11091" s="91" t="s">
        <v>49234</v>
      </c>
      <c r="D11091" s="91" t="s">
        <v>49235</v>
      </c>
      <c r="E11091" s="62" t="s">
        <v>20354</v>
      </c>
      <c r="F11091" s="62" t="s">
        <v>15760</v>
      </c>
    </row>
    <row r="11092" spans="1:6" x14ac:dyDescent="0.15">
      <c r="A11092" s="87" t="s">
        <v>11053</v>
      </c>
      <c r="B11092" s="91" t="s">
        <v>49236</v>
      </c>
      <c r="C11092" s="91" t="s">
        <v>49237</v>
      </c>
      <c r="D11092" s="91" t="s">
        <v>49238</v>
      </c>
      <c r="E11092" s="62" t="s">
        <v>20354</v>
      </c>
      <c r="F11092" s="62" t="s">
        <v>15760</v>
      </c>
    </row>
    <row r="11093" spans="1:6" x14ac:dyDescent="0.15">
      <c r="A11093" s="87" t="s">
        <v>12011</v>
      </c>
      <c r="B11093" s="91" t="s">
        <v>49239</v>
      </c>
      <c r="C11093" s="91" t="s">
        <v>49240</v>
      </c>
      <c r="D11093" s="91" t="s">
        <v>49241</v>
      </c>
      <c r="E11093" s="62" t="s">
        <v>20354</v>
      </c>
      <c r="F11093" s="62" t="s">
        <v>15760</v>
      </c>
    </row>
    <row r="11094" spans="1:6" x14ac:dyDescent="0.15">
      <c r="A11094" s="87" t="s">
        <v>10723</v>
      </c>
      <c r="B11094" s="91" t="s">
        <v>49242</v>
      </c>
      <c r="C11094" s="91" t="s">
        <v>49243</v>
      </c>
      <c r="D11094" s="91" t="s">
        <v>49244</v>
      </c>
      <c r="E11094" s="62" t="s">
        <v>20354</v>
      </c>
      <c r="F11094" s="62" t="s">
        <v>15760</v>
      </c>
    </row>
    <row r="11095" spans="1:6" x14ac:dyDescent="0.15">
      <c r="A11095" s="87" t="s">
        <v>10685</v>
      </c>
      <c r="B11095" s="91" t="s">
        <v>49245</v>
      </c>
      <c r="C11095" s="91" t="s">
        <v>49246</v>
      </c>
      <c r="D11095" s="91" t="s">
        <v>49247</v>
      </c>
      <c r="E11095" s="62" t="s">
        <v>20354</v>
      </c>
      <c r="F11095" s="62" t="s">
        <v>15760</v>
      </c>
    </row>
    <row r="11096" spans="1:6" x14ac:dyDescent="0.15">
      <c r="A11096" s="87" t="s">
        <v>11748</v>
      </c>
      <c r="B11096" s="91" t="s">
        <v>49248</v>
      </c>
      <c r="C11096" s="91" t="s">
        <v>49249</v>
      </c>
      <c r="D11096" s="91" t="s">
        <v>49250</v>
      </c>
      <c r="E11096" s="62" t="s">
        <v>20354</v>
      </c>
      <c r="F11096" s="62" t="s">
        <v>15760</v>
      </c>
    </row>
    <row r="11097" spans="1:6" x14ac:dyDescent="0.15">
      <c r="A11097" s="87" t="s">
        <v>11856</v>
      </c>
      <c r="B11097" s="91" t="s">
        <v>49251</v>
      </c>
      <c r="C11097" s="91" t="s">
        <v>49252</v>
      </c>
      <c r="D11097" s="91" t="s">
        <v>49253</v>
      </c>
      <c r="E11097" s="62" t="s">
        <v>20354</v>
      </c>
      <c r="F11097" s="62" t="s">
        <v>15760</v>
      </c>
    </row>
    <row r="11098" spans="1:6" x14ac:dyDescent="0.15">
      <c r="A11098" s="87" t="s">
        <v>9459</v>
      </c>
      <c r="B11098" s="91" t="s">
        <v>49254</v>
      </c>
      <c r="C11098" s="91" t="s">
        <v>49255</v>
      </c>
      <c r="D11098" s="91" t="s">
        <v>49256</v>
      </c>
      <c r="E11098" s="62" t="s">
        <v>20354</v>
      </c>
      <c r="F11098" s="62" t="s">
        <v>15760</v>
      </c>
    </row>
    <row r="11099" spans="1:6" x14ac:dyDescent="0.15">
      <c r="A11099" s="87" t="s">
        <v>12035</v>
      </c>
      <c r="B11099" s="91" t="s">
        <v>49257</v>
      </c>
      <c r="C11099" s="91" t="s">
        <v>49258</v>
      </c>
      <c r="D11099" s="91" t="s">
        <v>49259</v>
      </c>
      <c r="E11099" s="62" t="s">
        <v>20354</v>
      </c>
      <c r="F11099" s="62" t="s">
        <v>15760</v>
      </c>
    </row>
    <row r="11100" spans="1:6" x14ac:dyDescent="0.15">
      <c r="A11100" s="87" t="s">
        <v>12472</v>
      </c>
      <c r="B11100" s="91" t="s">
        <v>49260</v>
      </c>
      <c r="C11100" s="91" t="s">
        <v>49261</v>
      </c>
      <c r="D11100" s="91" t="s">
        <v>49262</v>
      </c>
      <c r="E11100" s="62" t="s">
        <v>20354</v>
      </c>
      <c r="F11100" s="62" t="s">
        <v>15760</v>
      </c>
    </row>
    <row r="11101" spans="1:6" x14ac:dyDescent="0.15">
      <c r="A11101" s="87" t="s">
        <v>11898</v>
      </c>
      <c r="B11101" s="91" t="s">
        <v>49263</v>
      </c>
      <c r="C11101" s="91" t="s">
        <v>49264</v>
      </c>
      <c r="D11101" s="91" t="s">
        <v>49265</v>
      </c>
      <c r="E11101" s="62" t="s">
        <v>20354</v>
      </c>
      <c r="F11101" s="62" t="s">
        <v>15760</v>
      </c>
    </row>
    <row r="11102" spans="1:6" x14ac:dyDescent="0.15">
      <c r="A11102" s="87" t="s">
        <v>10933</v>
      </c>
      <c r="B11102" s="91" t="s">
        <v>49266</v>
      </c>
      <c r="C11102" s="91" t="s">
        <v>49267</v>
      </c>
      <c r="D11102" s="91" t="s">
        <v>49268</v>
      </c>
      <c r="E11102" s="62" t="s">
        <v>20354</v>
      </c>
      <c r="F11102" s="62" t="s">
        <v>15760</v>
      </c>
    </row>
    <row r="11103" spans="1:6" x14ac:dyDescent="0.15">
      <c r="A11103" s="87" t="s">
        <v>9028</v>
      </c>
      <c r="B11103" s="91" t="s">
        <v>49269</v>
      </c>
      <c r="C11103" s="91" t="s">
        <v>49270</v>
      </c>
      <c r="D11103" s="91" t="s">
        <v>49271</v>
      </c>
      <c r="E11103" s="62" t="s">
        <v>20354</v>
      </c>
      <c r="F11103" s="62" t="s">
        <v>15760</v>
      </c>
    </row>
    <row r="11104" spans="1:6" x14ac:dyDescent="0.15">
      <c r="A11104" s="87" t="s">
        <v>10696</v>
      </c>
      <c r="B11104" s="91" t="s">
        <v>49272</v>
      </c>
      <c r="C11104" s="91" t="s">
        <v>49273</v>
      </c>
      <c r="D11104" s="91" t="s">
        <v>49274</v>
      </c>
      <c r="E11104" s="62" t="s">
        <v>20354</v>
      </c>
      <c r="F11104" s="62" t="s">
        <v>15760</v>
      </c>
    </row>
    <row r="11105" spans="1:6" x14ac:dyDescent="0.15">
      <c r="A11105" s="87" t="s">
        <v>11168</v>
      </c>
      <c r="B11105" s="91" t="s">
        <v>49275</v>
      </c>
      <c r="C11105" s="91" t="s">
        <v>49276</v>
      </c>
      <c r="D11105" s="91" t="s">
        <v>49277</v>
      </c>
      <c r="E11105" s="62" t="s">
        <v>20354</v>
      </c>
      <c r="F11105" s="62" t="s">
        <v>15760</v>
      </c>
    </row>
    <row r="11106" spans="1:6" x14ac:dyDescent="0.15">
      <c r="A11106" s="87" t="s">
        <v>10157</v>
      </c>
      <c r="B11106" s="91" t="s">
        <v>49278</v>
      </c>
      <c r="C11106" s="91" t="s">
        <v>49279</v>
      </c>
      <c r="D11106" s="91" t="s">
        <v>49280</v>
      </c>
      <c r="E11106" s="62" t="s">
        <v>20354</v>
      </c>
      <c r="F11106" s="62" t="s">
        <v>15760</v>
      </c>
    </row>
    <row r="11107" spans="1:6" x14ac:dyDescent="0.15">
      <c r="A11107" s="87" t="s">
        <v>8489</v>
      </c>
      <c r="B11107" s="91" t="s">
        <v>49281</v>
      </c>
      <c r="C11107" s="91" t="s">
        <v>49282</v>
      </c>
      <c r="D11107" s="91" t="s">
        <v>49283</v>
      </c>
      <c r="E11107" s="62" t="s">
        <v>20354</v>
      </c>
      <c r="F11107" s="62" t="s">
        <v>15760</v>
      </c>
    </row>
    <row r="11108" spans="1:6" x14ac:dyDescent="0.15">
      <c r="A11108" s="87" t="s">
        <v>8923</v>
      </c>
      <c r="B11108" s="91" t="s">
        <v>49284</v>
      </c>
      <c r="C11108" s="91" t="s">
        <v>49285</v>
      </c>
      <c r="D11108" s="91" t="s">
        <v>49286</v>
      </c>
      <c r="E11108" s="62" t="s">
        <v>20354</v>
      </c>
      <c r="F11108" s="62" t="s">
        <v>15760</v>
      </c>
    </row>
    <row r="11109" spans="1:6" x14ac:dyDescent="0.15">
      <c r="A11109" s="87" t="s">
        <v>12211</v>
      </c>
      <c r="B11109" s="91" t="s">
        <v>49287</v>
      </c>
      <c r="C11109" s="91" t="s">
        <v>49288</v>
      </c>
      <c r="D11109" s="91" t="s">
        <v>49289</v>
      </c>
      <c r="E11109" s="62" t="s">
        <v>20354</v>
      </c>
      <c r="F11109" s="62" t="s">
        <v>15760</v>
      </c>
    </row>
    <row r="11110" spans="1:6" x14ac:dyDescent="0.15">
      <c r="A11110" s="87" t="s">
        <v>11047</v>
      </c>
      <c r="B11110" s="91" t="s">
        <v>49290</v>
      </c>
      <c r="C11110" s="91" t="s">
        <v>49291</v>
      </c>
      <c r="D11110" s="91" t="s">
        <v>49292</v>
      </c>
      <c r="E11110" s="62" t="s">
        <v>20354</v>
      </c>
      <c r="F11110" s="62" t="s">
        <v>15760</v>
      </c>
    </row>
    <row r="11111" spans="1:6" x14ac:dyDescent="0.15">
      <c r="A11111" s="87" t="s">
        <v>9507</v>
      </c>
      <c r="B11111" s="91" t="s">
        <v>49293</v>
      </c>
      <c r="C11111" s="91" t="s">
        <v>49294</v>
      </c>
      <c r="D11111" s="91" t="s">
        <v>49295</v>
      </c>
      <c r="E11111" s="62" t="s">
        <v>20354</v>
      </c>
      <c r="F11111" s="62" t="s">
        <v>15760</v>
      </c>
    </row>
    <row r="11112" spans="1:6" x14ac:dyDescent="0.15">
      <c r="A11112" s="87" t="s">
        <v>10408</v>
      </c>
      <c r="B11112" s="91" t="s">
        <v>49296</v>
      </c>
      <c r="C11112" s="91" t="s">
        <v>49297</v>
      </c>
      <c r="D11112" s="91" t="s">
        <v>49298</v>
      </c>
      <c r="E11112" s="62" t="s">
        <v>20354</v>
      </c>
      <c r="F11112" s="62" t="s">
        <v>15760</v>
      </c>
    </row>
    <row r="11113" spans="1:6" x14ac:dyDescent="0.15">
      <c r="A11113" s="87" t="s">
        <v>12508</v>
      </c>
      <c r="B11113" s="91" t="s">
        <v>49299</v>
      </c>
      <c r="C11113" s="91" t="s">
        <v>49300</v>
      </c>
      <c r="D11113" s="91" t="s">
        <v>49301</v>
      </c>
      <c r="E11113" s="62" t="s">
        <v>20354</v>
      </c>
      <c r="F11113" s="62" t="s">
        <v>15760</v>
      </c>
    </row>
    <row r="11114" spans="1:6" x14ac:dyDescent="0.15">
      <c r="A11114" s="87" t="s">
        <v>9232</v>
      </c>
      <c r="B11114" s="91" t="s">
        <v>49302</v>
      </c>
      <c r="C11114" s="91" t="s">
        <v>49303</v>
      </c>
      <c r="D11114" s="91" t="s">
        <v>49304</v>
      </c>
      <c r="E11114" s="62" t="s">
        <v>20354</v>
      </c>
      <c r="F11114" s="62" t="s">
        <v>15760</v>
      </c>
    </row>
    <row r="11115" spans="1:6" x14ac:dyDescent="0.15">
      <c r="A11115" s="87" t="s">
        <v>8552</v>
      </c>
      <c r="B11115" s="91" t="s">
        <v>49305</v>
      </c>
      <c r="C11115" s="91" t="s">
        <v>49306</v>
      </c>
      <c r="D11115" s="91" t="s">
        <v>49307</v>
      </c>
      <c r="E11115" s="62" t="s">
        <v>20354</v>
      </c>
      <c r="F11115" s="62" t="s">
        <v>15760</v>
      </c>
    </row>
    <row r="11116" spans="1:6" x14ac:dyDescent="0.15">
      <c r="A11116" s="87" t="s">
        <v>11981</v>
      </c>
      <c r="B11116" s="91" t="s">
        <v>49308</v>
      </c>
      <c r="C11116" s="91" t="s">
        <v>49309</v>
      </c>
      <c r="D11116" s="91" t="s">
        <v>49310</v>
      </c>
      <c r="E11116" s="62" t="s">
        <v>20354</v>
      </c>
      <c r="F11116" s="62" t="s">
        <v>15760</v>
      </c>
    </row>
    <row r="11117" spans="1:6" x14ac:dyDescent="0.15">
      <c r="A11117" s="87" t="s">
        <v>10945</v>
      </c>
      <c r="B11117" s="91" t="s">
        <v>49311</v>
      </c>
      <c r="C11117" s="91" t="s">
        <v>49312</v>
      </c>
      <c r="D11117" s="91" t="s">
        <v>49313</v>
      </c>
      <c r="E11117" s="62" t="s">
        <v>20354</v>
      </c>
      <c r="F11117" s="62" t="s">
        <v>15760</v>
      </c>
    </row>
    <row r="11118" spans="1:6" x14ac:dyDescent="0.15">
      <c r="A11118" s="87" t="s">
        <v>11150</v>
      </c>
      <c r="B11118" s="91" t="s">
        <v>49314</v>
      </c>
      <c r="C11118" s="91" t="s">
        <v>49315</v>
      </c>
      <c r="D11118" s="91" t="s">
        <v>49316</v>
      </c>
      <c r="E11118" s="62" t="s">
        <v>20354</v>
      </c>
      <c r="F11118" s="62" t="s">
        <v>15760</v>
      </c>
    </row>
    <row r="11119" spans="1:6" x14ac:dyDescent="0.15">
      <c r="A11119" s="87" t="s">
        <v>8689</v>
      </c>
      <c r="B11119" s="91" t="s">
        <v>49317</v>
      </c>
      <c r="C11119" s="91" t="s">
        <v>49318</v>
      </c>
      <c r="D11119" s="91" t="s">
        <v>49319</v>
      </c>
      <c r="E11119" s="62" t="s">
        <v>20354</v>
      </c>
      <c r="F11119" s="62" t="s">
        <v>15760</v>
      </c>
    </row>
    <row r="11120" spans="1:6" x14ac:dyDescent="0.15">
      <c r="A11120" s="87" t="s">
        <v>11769</v>
      </c>
      <c r="B11120" s="91" t="s">
        <v>49320</v>
      </c>
      <c r="C11120" s="91" t="s">
        <v>49321</v>
      </c>
      <c r="D11120" s="91" t="s">
        <v>49322</v>
      </c>
      <c r="E11120" s="62" t="s">
        <v>20354</v>
      </c>
      <c r="F11120" s="62" t="s">
        <v>15760</v>
      </c>
    </row>
    <row r="11121" spans="1:6" x14ac:dyDescent="0.15">
      <c r="A11121" s="87" t="s">
        <v>8252</v>
      </c>
      <c r="B11121" s="91" t="s">
        <v>49323</v>
      </c>
      <c r="C11121" s="91" t="s">
        <v>49324</v>
      </c>
      <c r="D11121" s="91" t="s">
        <v>49325</v>
      </c>
      <c r="E11121" s="62" t="s">
        <v>20354</v>
      </c>
      <c r="F11121" s="62" t="s">
        <v>15760</v>
      </c>
    </row>
    <row r="11122" spans="1:6" x14ac:dyDescent="0.15">
      <c r="A11122" s="87" t="s">
        <v>8300</v>
      </c>
      <c r="B11122" s="91" t="s">
        <v>49326</v>
      </c>
      <c r="C11122" s="91" t="s">
        <v>49327</v>
      </c>
      <c r="D11122" s="91" t="s">
        <v>49328</v>
      </c>
      <c r="E11122" s="62" t="s">
        <v>20354</v>
      </c>
      <c r="F11122" s="62" t="s">
        <v>15760</v>
      </c>
    </row>
    <row r="11123" spans="1:6" x14ac:dyDescent="0.15">
      <c r="A11123" s="87" t="s">
        <v>9576</v>
      </c>
      <c r="B11123" s="91" t="s">
        <v>49329</v>
      </c>
      <c r="C11123" s="91" t="s">
        <v>49330</v>
      </c>
      <c r="D11123" s="91" t="s">
        <v>49331</v>
      </c>
      <c r="E11123" s="62" t="s">
        <v>20354</v>
      </c>
      <c r="F11123" s="62" t="s">
        <v>15760</v>
      </c>
    </row>
    <row r="11124" spans="1:6" x14ac:dyDescent="0.15">
      <c r="A11124" s="87" t="s">
        <v>8716</v>
      </c>
      <c r="B11124" s="91" t="s">
        <v>49332</v>
      </c>
      <c r="C11124" s="91" t="s">
        <v>49333</v>
      </c>
      <c r="D11124" s="91" t="s">
        <v>49334</v>
      </c>
      <c r="E11124" s="62" t="s">
        <v>20354</v>
      </c>
      <c r="F11124" s="62" t="s">
        <v>15760</v>
      </c>
    </row>
    <row r="11125" spans="1:6" x14ac:dyDescent="0.15">
      <c r="A11125" s="87" t="s">
        <v>12517</v>
      </c>
      <c r="B11125" s="91" t="s">
        <v>49335</v>
      </c>
      <c r="C11125" s="91" t="s">
        <v>49336</v>
      </c>
      <c r="D11125" s="91" t="s">
        <v>49337</v>
      </c>
      <c r="E11125" s="62" t="s">
        <v>20354</v>
      </c>
      <c r="F11125" s="62" t="s">
        <v>15760</v>
      </c>
    </row>
    <row r="11126" spans="1:6" x14ac:dyDescent="0.15">
      <c r="A11126" s="87" t="s">
        <v>9268</v>
      </c>
      <c r="B11126" s="91" t="s">
        <v>49338</v>
      </c>
      <c r="C11126" s="91" t="s">
        <v>49339</v>
      </c>
      <c r="D11126" s="91" t="s">
        <v>49340</v>
      </c>
      <c r="E11126" s="62" t="s">
        <v>20354</v>
      </c>
      <c r="F11126" s="62" t="s">
        <v>15760</v>
      </c>
    </row>
    <row r="11127" spans="1:6" x14ac:dyDescent="0.15">
      <c r="A11127" s="87" t="s">
        <v>12430</v>
      </c>
      <c r="B11127" s="91" t="s">
        <v>49341</v>
      </c>
      <c r="C11127" s="91" t="s">
        <v>49342</v>
      </c>
      <c r="D11127" s="91" t="s">
        <v>49343</v>
      </c>
      <c r="E11127" s="62" t="s">
        <v>20354</v>
      </c>
      <c r="F11127" s="62" t="s">
        <v>15760</v>
      </c>
    </row>
    <row r="11128" spans="1:6" x14ac:dyDescent="0.15">
      <c r="A11128" s="87" t="s">
        <v>8669</v>
      </c>
      <c r="B11128" s="91" t="s">
        <v>49344</v>
      </c>
      <c r="C11128" s="91" t="s">
        <v>49345</v>
      </c>
      <c r="D11128" s="91" t="s">
        <v>49346</v>
      </c>
      <c r="E11128" s="62" t="s">
        <v>20354</v>
      </c>
      <c r="F11128" s="62" t="s">
        <v>15760</v>
      </c>
    </row>
    <row r="11129" spans="1:6" x14ac:dyDescent="0.15">
      <c r="A11129" s="87" t="s">
        <v>10623</v>
      </c>
      <c r="B11129" s="91" t="s">
        <v>49347</v>
      </c>
      <c r="C11129" s="91" t="s">
        <v>49348</v>
      </c>
      <c r="D11129" s="91" t="s">
        <v>49349</v>
      </c>
      <c r="E11129" s="62" t="s">
        <v>20354</v>
      </c>
      <c r="F11129" s="62" t="s">
        <v>15760</v>
      </c>
    </row>
    <row r="11130" spans="1:6" x14ac:dyDescent="0.15">
      <c r="A11130" s="87" t="s">
        <v>9280</v>
      </c>
      <c r="B11130" s="91" t="s">
        <v>49350</v>
      </c>
      <c r="C11130" s="91" t="s">
        <v>49351</v>
      </c>
      <c r="D11130" s="91" t="s">
        <v>49352</v>
      </c>
      <c r="E11130" s="62" t="s">
        <v>20354</v>
      </c>
      <c r="F11130" s="62" t="s">
        <v>15760</v>
      </c>
    </row>
    <row r="11131" spans="1:6" x14ac:dyDescent="0.15">
      <c r="A11131" s="87" t="s">
        <v>10360</v>
      </c>
      <c r="B11131" s="91" t="s">
        <v>49353</v>
      </c>
      <c r="C11131" s="91" t="s">
        <v>49354</v>
      </c>
      <c r="D11131" s="91" t="s">
        <v>49355</v>
      </c>
      <c r="E11131" s="62" t="s">
        <v>20354</v>
      </c>
      <c r="F11131" s="62" t="s">
        <v>15760</v>
      </c>
    </row>
    <row r="11132" spans="1:6" x14ac:dyDescent="0.15">
      <c r="A11132" s="87" t="s">
        <v>10637</v>
      </c>
      <c r="B11132" s="91" t="s">
        <v>49356</v>
      </c>
      <c r="C11132" s="91" t="s">
        <v>49357</v>
      </c>
      <c r="D11132" s="91" t="s">
        <v>49358</v>
      </c>
      <c r="E11132" s="62" t="s">
        <v>20354</v>
      </c>
      <c r="F11132" s="62" t="s">
        <v>15760</v>
      </c>
    </row>
    <row r="11133" spans="1:6" x14ac:dyDescent="0.15">
      <c r="A11133" s="87" t="s">
        <v>9343</v>
      </c>
      <c r="B11133" s="91" t="s">
        <v>49359</v>
      </c>
      <c r="C11133" s="91" t="s">
        <v>49360</v>
      </c>
      <c r="D11133" s="91" t="s">
        <v>49361</v>
      </c>
      <c r="E11133" s="62" t="s">
        <v>20354</v>
      </c>
      <c r="F11133" s="62" t="s">
        <v>15760</v>
      </c>
    </row>
    <row r="11134" spans="1:6" x14ac:dyDescent="0.15">
      <c r="A11134" s="87" t="s">
        <v>9325</v>
      </c>
      <c r="B11134" s="91" t="s">
        <v>49362</v>
      </c>
      <c r="C11134" s="91" t="s">
        <v>49363</v>
      </c>
      <c r="D11134" s="91" t="s">
        <v>49364</v>
      </c>
      <c r="E11134" s="62" t="s">
        <v>20354</v>
      </c>
      <c r="F11134" s="62" t="s">
        <v>15760</v>
      </c>
    </row>
    <row r="11135" spans="1:6" x14ac:dyDescent="0.15">
      <c r="A11135" s="87" t="s">
        <v>10999</v>
      </c>
      <c r="B11135" s="91" t="s">
        <v>49365</v>
      </c>
      <c r="C11135" s="91" t="s">
        <v>49366</v>
      </c>
      <c r="D11135" s="91" t="s">
        <v>49367</v>
      </c>
      <c r="E11135" s="62" t="s">
        <v>20354</v>
      </c>
      <c r="F11135" s="62" t="s">
        <v>15760</v>
      </c>
    </row>
    <row r="11136" spans="1:6" x14ac:dyDescent="0.15">
      <c r="A11136" s="87" t="s">
        <v>9990</v>
      </c>
      <c r="B11136" s="91" t="s">
        <v>49368</v>
      </c>
      <c r="C11136" s="91" t="s">
        <v>49369</v>
      </c>
      <c r="D11136" s="91" t="s">
        <v>49370</v>
      </c>
      <c r="E11136" s="62" t="s">
        <v>20354</v>
      </c>
      <c r="F11136" s="62" t="s">
        <v>15760</v>
      </c>
    </row>
    <row r="11137" spans="1:6" x14ac:dyDescent="0.15">
      <c r="A11137" s="87" t="s">
        <v>9696</v>
      </c>
      <c r="B11137" s="91" t="s">
        <v>49371</v>
      </c>
      <c r="C11137" s="91" t="s">
        <v>49372</v>
      </c>
      <c r="D11137" s="91" t="s">
        <v>49373</v>
      </c>
      <c r="E11137" s="62" t="s">
        <v>20354</v>
      </c>
      <c r="F11137" s="62" t="s">
        <v>15760</v>
      </c>
    </row>
    <row r="11138" spans="1:6" x14ac:dyDescent="0.15">
      <c r="A11138" s="87" t="s">
        <v>11050</v>
      </c>
      <c r="B11138" s="91" t="s">
        <v>49374</v>
      </c>
      <c r="C11138" s="91" t="s">
        <v>49375</v>
      </c>
      <c r="D11138" s="91" t="s">
        <v>49376</v>
      </c>
      <c r="E11138" s="62" t="s">
        <v>20354</v>
      </c>
      <c r="F11138" s="62" t="s">
        <v>15760</v>
      </c>
    </row>
    <row r="11139" spans="1:6" x14ac:dyDescent="0.15">
      <c r="A11139" s="87" t="s">
        <v>10614</v>
      </c>
      <c r="B11139" s="91" t="s">
        <v>49377</v>
      </c>
      <c r="C11139" s="91" t="s">
        <v>49378</v>
      </c>
      <c r="D11139" s="91" t="s">
        <v>49379</v>
      </c>
      <c r="E11139" s="62" t="s">
        <v>20354</v>
      </c>
      <c r="F11139" s="62" t="s">
        <v>15760</v>
      </c>
    </row>
    <row r="11140" spans="1:6" x14ac:dyDescent="0.15">
      <c r="A11140" s="87" t="s">
        <v>8522</v>
      </c>
      <c r="B11140" s="91" t="s">
        <v>49380</v>
      </c>
      <c r="C11140" s="91" t="s">
        <v>49381</v>
      </c>
      <c r="D11140" s="91" t="s">
        <v>49382</v>
      </c>
      <c r="E11140" s="62" t="s">
        <v>20354</v>
      </c>
      <c r="F11140" s="62" t="s">
        <v>15760</v>
      </c>
    </row>
    <row r="11141" spans="1:6" x14ac:dyDescent="0.15">
      <c r="A11141" s="87" t="s">
        <v>10363</v>
      </c>
      <c r="B11141" s="91" t="s">
        <v>49383</v>
      </c>
      <c r="C11141" s="91" t="s">
        <v>49384</v>
      </c>
      <c r="D11141" s="91" t="s">
        <v>49385</v>
      </c>
      <c r="E11141" s="62" t="s">
        <v>20354</v>
      </c>
      <c r="F11141" s="62" t="s">
        <v>15760</v>
      </c>
    </row>
    <row r="11142" spans="1:6" x14ac:dyDescent="0.15">
      <c r="A11142" s="87" t="s">
        <v>9145</v>
      </c>
      <c r="B11142" s="91" t="s">
        <v>49386</v>
      </c>
      <c r="C11142" s="91" t="s">
        <v>49387</v>
      </c>
      <c r="D11142" s="91" t="s">
        <v>49388</v>
      </c>
      <c r="E11142" s="62" t="s">
        <v>20354</v>
      </c>
      <c r="F11142" s="62" t="s">
        <v>15760</v>
      </c>
    </row>
    <row r="11143" spans="1:6" x14ac:dyDescent="0.15">
      <c r="A11143" s="87" t="s">
        <v>8809</v>
      </c>
      <c r="B11143" s="91" t="s">
        <v>49389</v>
      </c>
      <c r="C11143" s="91" t="s">
        <v>49390</v>
      </c>
      <c r="D11143" s="91" t="s">
        <v>49391</v>
      </c>
      <c r="E11143" s="62" t="s">
        <v>20354</v>
      </c>
      <c r="F11143" s="62" t="s">
        <v>15760</v>
      </c>
    </row>
    <row r="11144" spans="1:6" x14ac:dyDescent="0.15">
      <c r="A11144" s="87" t="s">
        <v>8815</v>
      </c>
      <c r="B11144" s="91" t="s">
        <v>49392</v>
      </c>
      <c r="C11144" s="91" t="s">
        <v>49393</v>
      </c>
      <c r="D11144" s="91" t="s">
        <v>49394</v>
      </c>
      <c r="E11144" s="62" t="s">
        <v>20354</v>
      </c>
      <c r="F11144" s="62" t="s">
        <v>15760</v>
      </c>
    </row>
    <row r="11145" spans="1:6" x14ac:dyDescent="0.15">
      <c r="A11145" s="87" t="s">
        <v>8324</v>
      </c>
      <c r="B11145" s="91" t="s">
        <v>49395</v>
      </c>
      <c r="C11145" s="91" t="s">
        <v>49396</v>
      </c>
      <c r="D11145" s="91" t="s">
        <v>49397</v>
      </c>
      <c r="E11145" s="62" t="s">
        <v>20354</v>
      </c>
      <c r="F11145" s="62" t="s">
        <v>15760</v>
      </c>
    </row>
    <row r="11146" spans="1:6" x14ac:dyDescent="0.15">
      <c r="A11146" s="87" t="s">
        <v>8453</v>
      </c>
      <c r="B11146" s="91" t="s">
        <v>49398</v>
      </c>
      <c r="C11146" s="91" t="s">
        <v>49399</v>
      </c>
      <c r="D11146" s="91" t="s">
        <v>49400</v>
      </c>
      <c r="E11146" s="62" t="s">
        <v>20354</v>
      </c>
      <c r="F11146" s="62" t="s">
        <v>15760</v>
      </c>
    </row>
    <row r="11147" spans="1:6" x14ac:dyDescent="0.15">
      <c r="A11147" s="87" t="s">
        <v>11571</v>
      </c>
      <c r="B11147" s="91" t="s">
        <v>49401</v>
      </c>
      <c r="C11147" s="91" t="s">
        <v>49402</v>
      </c>
      <c r="D11147" s="91" t="s">
        <v>49403</v>
      </c>
      <c r="E11147" s="62" t="s">
        <v>20354</v>
      </c>
      <c r="F11147" s="62" t="s">
        <v>15760</v>
      </c>
    </row>
    <row r="11148" spans="1:6" x14ac:dyDescent="0.15">
      <c r="A11148" s="87" t="s">
        <v>8498</v>
      </c>
      <c r="B11148" s="91" t="s">
        <v>49404</v>
      </c>
      <c r="C11148" s="91" t="s">
        <v>49405</v>
      </c>
      <c r="D11148" s="91" t="s">
        <v>49406</v>
      </c>
      <c r="E11148" s="62" t="s">
        <v>20354</v>
      </c>
      <c r="F11148" s="62" t="s">
        <v>15760</v>
      </c>
    </row>
    <row r="11149" spans="1:6" x14ac:dyDescent="0.15">
      <c r="A11149" s="87" t="s">
        <v>11527</v>
      </c>
      <c r="B11149" s="91" t="s">
        <v>49407</v>
      </c>
      <c r="C11149" s="91" t="s">
        <v>49408</v>
      </c>
      <c r="D11149" s="91" t="s">
        <v>49409</v>
      </c>
      <c r="E11149" s="62" t="s">
        <v>20354</v>
      </c>
      <c r="F11149" s="62" t="s">
        <v>15760</v>
      </c>
    </row>
    <row r="11150" spans="1:6" x14ac:dyDescent="0.15">
      <c r="A11150" s="87" t="s">
        <v>12448</v>
      </c>
      <c r="B11150" s="91" t="s">
        <v>49410</v>
      </c>
      <c r="C11150" s="91" t="s">
        <v>49411</v>
      </c>
      <c r="D11150" s="91" t="s">
        <v>49412</v>
      </c>
      <c r="E11150" s="62" t="s">
        <v>20354</v>
      </c>
      <c r="F11150" s="62" t="s">
        <v>15760</v>
      </c>
    </row>
    <row r="11151" spans="1:6" x14ac:dyDescent="0.15">
      <c r="A11151" s="87" t="s">
        <v>10963</v>
      </c>
      <c r="B11151" s="91" t="s">
        <v>49413</v>
      </c>
      <c r="C11151" s="91" t="s">
        <v>49414</v>
      </c>
      <c r="D11151" s="91" t="s">
        <v>49415</v>
      </c>
      <c r="E11151" s="62" t="s">
        <v>20354</v>
      </c>
      <c r="F11151" s="62" t="s">
        <v>15760</v>
      </c>
    </row>
    <row r="11152" spans="1:6" x14ac:dyDescent="0.15">
      <c r="A11152" s="87" t="s">
        <v>12101</v>
      </c>
      <c r="B11152" s="91" t="s">
        <v>49416</v>
      </c>
      <c r="C11152" s="91" t="s">
        <v>49417</v>
      </c>
      <c r="D11152" s="91" t="s">
        <v>49418</v>
      </c>
      <c r="E11152" s="62" t="s">
        <v>20354</v>
      </c>
      <c r="F11152" s="62" t="s">
        <v>15760</v>
      </c>
    </row>
    <row r="11153" spans="1:6" x14ac:dyDescent="0.15">
      <c r="A11153" s="87" t="s">
        <v>8830</v>
      </c>
      <c r="B11153" s="91" t="s">
        <v>49419</v>
      </c>
      <c r="C11153" s="91" t="s">
        <v>49420</v>
      </c>
      <c r="D11153" s="91" t="s">
        <v>49421</v>
      </c>
      <c r="E11153" s="62" t="s">
        <v>20354</v>
      </c>
      <c r="F11153" s="62" t="s">
        <v>15760</v>
      </c>
    </row>
    <row r="11154" spans="1:6" x14ac:dyDescent="0.15">
      <c r="A11154" s="87" t="s">
        <v>9981</v>
      </c>
      <c r="B11154" s="91" t="s">
        <v>49422</v>
      </c>
      <c r="C11154" s="91" t="s">
        <v>49423</v>
      </c>
      <c r="D11154" s="91" t="s">
        <v>49424</v>
      </c>
      <c r="E11154" s="62" t="s">
        <v>20354</v>
      </c>
      <c r="F11154" s="62" t="s">
        <v>15760</v>
      </c>
    </row>
    <row r="11155" spans="1:6" x14ac:dyDescent="0.15">
      <c r="A11155" s="87" t="s">
        <v>9654</v>
      </c>
      <c r="B11155" s="91" t="s">
        <v>49425</v>
      </c>
      <c r="C11155" s="91" t="s">
        <v>49426</v>
      </c>
      <c r="D11155" s="91" t="s">
        <v>49427</v>
      </c>
      <c r="E11155" s="62" t="s">
        <v>20354</v>
      </c>
      <c r="F11155" s="62" t="s">
        <v>15760</v>
      </c>
    </row>
    <row r="11156" spans="1:6" x14ac:dyDescent="0.15">
      <c r="A11156" s="87" t="s">
        <v>12190</v>
      </c>
      <c r="B11156" s="91" t="s">
        <v>49428</v>
      </c>
      <c r="C11156" s="91" t="s">
        <v>49429</v>
      </c>
      <c r="D11156" s="91" t="s">
        <v>49430</v>
      </c>
      <c r="E11156" s="62" t="s">
        <v>20354</v>
      </c>
      <c r="F11156" s="62" t="s">
        <v>15760</v>
      </c>
    </row>
    <row r="11157" spans="1:6" x14ac:dyDescent="0.15">
      <c r="A11157" s="87" t="s">
        <v>10375</v>
      </c>
      <c r="B11157" s="91" t="s">
        <v>49431</v>
      </c>
      <c r="C11157" s="91" t="s">
        <v>49432</v>
      </c>
      <c r="D11157" s="91" t="s">
        <v>49433</v>
      </c>
      <c r="E11157" s="62" t="s">
        <v>20354</v>
      </c>
      <c r="F11157" s="62" t="s">
        <v>15760</v>
      </c>
    </row>
    <row r="11158" spans="1:6" x14ac:dyDescent="0.15">
      <c r="A11158" s="87" t="s">
        <v>12077</v>
      </c>
      <c r="B11158" s="91" t="s">
        <v>49434</v>
      </c>
      <c r="C11158" s="91" t="s">
        <v>49435</v>
      </c>
      <c r="D11158" s="91" t="s">
        <v>49436</v>
      </c>
      <c r="E11158" s="62" t="s">
        <v>20354</v>
      </c>
      <c r="F11158" s="62" t="s">
        <v>15760</v>
      </c>
    </row>
    <row r="11159" spans="1:6" x14ac:dyDescent="0.15">
      <c r="A11159" s="87" t="s">
        <v>11688</v>
      </c>
      <c r="B11159" s="91" t="s">
        <v>49437</v>
      </c>
      <c r="C11159" s="91" t="s">
        <v>49438</v>
      </c>
      <c r="D11159" s="91" t="s">
        <v>49439</v>
      </c>
      <c r="E11159" s="62" t="s">
        <v>20354</v>
      </c>
      <c r="F11159" s="62" t="s">
        <v>15760</v>
      </c>
    </row>
    <row r="11160" spans="1:6" x14ac:dyDescent="0.15">
      <c r="A11160" s="87" t="s">
        <v>9148</v>
      </c>
      <c r="B11160" s="91" t="s">
        <v>49440</v>
      </c>
      <c r="C11160" s="91" t="s">
        <v>49441</v>
      </c>
      <c r="D11160" s="91" t="s">
        <v>49442</v>
      </c>
      <c r="E11160" s="62" t="s">
        <v>20354</v>
      </c>
      <c r="F11160" s="62" t="s">
        <v>15760</v>
      </c>
    </row>
    <row r="11161" spans="1:6" x14ac:dyDescent="0.15">
      <c r="A11161" s="87" t="s">
        <v>10103</v>
      </c>
      <c r="B11161" s="91" t="s">
        <v>49443</v>
      </c>
      <c r="C11161" s="91" t="s">
        <v>49444</v>
      </c>
      <c r="D11161" s="91" t="s">
        <v>49445</v>
      </c>
      <c r="E11161" s="62" t="s">
        <v>20354</v>
      </c>
      <c r="F11161" s="62" t="s">
        <v>15760</v>
      </c>
    </row>
    <row r="11162" spans="1:6" x14ac:dyDescent="0.15">
      <c r="A11162" s="87" t="s">
        <v>11999</v>
      </c>
      <c r="B11162" s="91" t="s">
        <v>49446</v>
      </c>
      <c r="C11162" s="91" t="s">
        <v>49447</v>
      </c>
      <c r="D11162" s="91" t="s">
        <v>49448</v>
      </c>
      <c r="E11162" s="62" t="s">
        <v>20354</v>
      </c>
      <c r="F11162" s="62" t="s">
        <v>15760</v>
      </c>
    </row>
    <row r="11163" spans="1:6" x14ac:dyDescent="0.15">
      <c r="A11163" s="87" t="s">
        <v>8603</v>
      </c>
      <c r="B11163" s="91" t="s">
        <v>49449</v>
      </c>
      <c r="C11163" s="91" t="s">
        <v>49450</v>
      </c>
      <c r="D11163" s="91" t="s">
        <v>49451</v>
      </c>
      <c r="E11163" s="62" t="s">
        <v>20354</v>
      </c>
      <c r="F11163" s="62" t="s">
        <v>15760</v>
      </c>
    </row>
    <row r="11164" spans="1:6" x14ac:dyDescent="0.15">
      <c r="A11164" s="87" t="s">
        <v>10349</v>
      </c>
      <c r="B11164" s="91" t="s">
        <v>49452</v>
      </c>
      <c r="C11164" s="91" t="s">
        <v>49453</v>
      </c>
      <c r="D11164" s="91" t="s">
        <v>49454</v>
      </c>
      <c r="E11164" s="62" t="s">
        <v>20354</v>
      </c>
      <c r="F11164" s="62" t="s">
        <v>15760</v>
      </c>
    </row>
    <row r="11165" spans="1:6" x14ac:dyDescent="0.15">
      <c r="A11165" s="87" t="s">
        <v>9468</v>
      </c>
      <c r="B11165" s="91" t="s">
        <v>49455</v>
      </c>
      <c r="C11165" s="91" t="s">
        <v>49456</v>
      </c>
      <c r="D11165" s="91" t="s">
        <v>49457</v>
      </c>
      <c r="E11165" s="62" t="s">
        <v>20354</v>
      </c>
      <c r="F11165" s="62" t="s">
        <v>15760</v>
      </c>
    </row>
    <row r="11166" spans="1:6" x14ac:dyDescent="0.15">
      <c r="A11166" s="87" t="s">
        <v>11817</v>
      </c>
      <c r="B11166" s="91" t="s">
        <v>49458</v>
      </c>
      <c r="C11166" s="91" t="s">
        <v>49459</v>
      </c>
      <c r="D11166" s="91" t="s">
        <v>49460</v>
      </c>
      <c r="E11166" s="62" t="s">
        <v>20354</v>
      </c>
      <c r="F11166" s="62" t="s">
        <v>15760</v>
      </c>
    </row>
    <row r="11167" spans="1:6" x14ac:dyDescent="0.15">
      <c r="A11167" s="87" t="s">
        <v>9906</v>
      </c>
      <c r="B11167" s="91" t="s">
        <v>49461</v>
      </c>
      <c r="C11167" s="91" t="s">
        <v>49462</v>
      </c>
      <c r="D11167" s="91" t="s">
        <v>49463</v>
      </c>
      <c r="E11167" s="62" t="s">
        <v>20354</v>
      </c>
      <c r="F11167" s="62" t="s">
        <v>15760</v>
      </c>
    </row>
    <row r="11168" spans="1:6" x14ac:dyDescent="0.15">
      <c r="A11168" s="87" t="s">
        <v>10494</v>
      </c>
      <c r="B11168" s="91" t="s">
        <v>49464</v>
      </c>
      <c r="C11168" s="91" t="s">
        <v>49465</v>
      </c>
      <c r="D11168" s="91" t="s">
        <v>49466</v>
      </c>
      <c r="E11168" s="62" t="s">
        <v>20354</v>
      </c>
      <c r="F11168" s="62" t="s">
        <v>15760</v>
      </c>
    </row>
    <row r="11169" spans="1:6" x14ac:dyDescent="0.15">
      <c r="A11169" s="87" t="s">
        <v>12466</v>
      </c>
      <c r="B11169" s="91" t="s">
        <v>49467</v>
      </c>
      <c r="C11169" s="91" t="s">
        <v>49468</v>
      </c>
      <c r="D11169" s="91" t="s">
        <v>49469</v>
      </c>
      <c r="E11169" s="62" t="s">
        <v>20354</v>
      </c>
      <c r="F11169" s="62" t="s">
        <v>15760</v>
      </c>
    </row>
    <row r="11170" spans="1:6" x14ac:dyDescent="0.15">
      <c r="A11170" s="87" t="s">
        <v>9837</v>
      </c>
      <c r="B11170" s="91" t="s">
        <v>49470</v>
      </c>
      <c r="C11170" s="91" t="s">
        <v>49471</v>
      </c>
      <c r="D11170" s="91" t="s">
        <v>49472</v>
      </c>
      <c r="E11170" s="62" t="s">
        <v>20354</v>
      </c>
      <c r="F11170" s="62" t="s">
        <v>15760</v>
      </c>
    </row>
    <row r="11171" spans="1:6" x14ac:dyDescent="0.15">
      <c r="A11171" s="87" t="s">
        <v>8540</v>
      </c>
      <c r="B11171" s="91" t="s">
        <v>49473</v>
      </c>
      <c r="C11171" s="91" t="s">
        <v>49474</v>
      </c>
      <c r="D11171" s="91" t="s">
        <v>49475</v>
      </c>
      <c r="E11171" s="62" t="s">
        <v>20354</v>
      </c>
      <c r="F11171" s="62" t="s">
        <v>15760</v>
      </c>
    </row>
    <row r="11172" spans="1:6" x14ac:dyDescent="0.15">
      <c r="A11172" s="87" t="s">
        <v>11595</v>
      </c>
      <c r="B11172" s="91" t="s">
        <v>49476</v>
      </c>
      <c r="C11172" s="91" t="s">
        <v>49477</v>
      </c>
      <c r="D11172" s="91" t="s">
        <v>49478</v>
      </c>
      <c r="E11172" s="62" t="s">
        <v>20354</v>
      </c>
      <c r="F11172" s="62" t="s">
        <v>15760</v>
      </c>
    </row>
    <row r="11173" spans="1:6" x14ac:dyDescent="0.15">
      <c r="A11173" s="87" t="s">
        <v>10705</v>
      </c>
      <c r="B11173" s="91" t="s">
        <v>49479</v>
      </c>
      <c r="C11173" s="91" t="s">
        <v>49480</v>
      </c>
      <c r="D11173" s="91" t="s">
        <v>49481</v>
      </c>
      <c r="E11173" s="62" t="s">
        <v>20354</v>
      </c>
      <c r="F11173" s="62" t="s">
        <v>15760</v>
      </c>
    </row>
    <row r="11174" spans="1:6" x14ac:dyDescent="0.15">
      <c r="A11174" s="87" t="s">
        <v>9361</v>
      </c>
      <c r="B11174" s="91" t="s">
        <v>49482</v>
      </c>
      <c r="C11174" s="91" t="s">
        <v>49483</v>
      </c>
      <c r="D11174" s="91" t="s">
        <v>49484</v>
      </c>
      <c r="E11174" s="62" t="s">
        <v>20354</v>
      </c>
      <c r="F11174" s="62" t="s">
        <v>15760</v>
      </c>
    </row>
    <row r="11175" spans="1:6" x14ac:dyDescent="0.15">
      <c r="A11175" s="87" t="s">
        <v>9609</v>
      </c>
      <c r="B11175" s="91" t="s">
        <v>49485</v>
      </c>
      <c r="C11175" s="91" t="s">
        <v>49486</v>
      </c>
      <c r="D11175" s="91" t="s">
        <v>49487</v>
      </c>
      <c r="E11175" s="62" t="s">
        <v>20354</v>
      </c>
      <c r="F11175" s="62" t="s">
        <v>15760</v>
      </c>
    </row>
    <row r="11176" spans="1:6" x14ac:dyDescent="0.15">
      <c r="A11176" s="87" t="s">
        <v>10667</v>
      </c>
      <c r="B11176" s="91" t="s">
        <v>49488</v>
      </c>
      <c r="C11176" s="91" t="s">
        <v>49489</v>
      </c>
      <c r="D11176" s="91" t="s">
        <v>49490</v>
      </c>
      <c r="E11176" s="62" t="s">
        <v>20354</v>
      </c>
      <c r="F11176" s="62" t="s">
        <v>15760</v>
      </c>
    </row>
    <row r="11177" spans="1:6" x14ac:dyDescent="0.15">
      <c r="A11177" s="87" t="s">
        <v>9444</v>
      </c>
      <c r="B11177" s="91" t="s">
        <v>49491</v>
      </c>
      <c r="C11177" s="91" t="s">
        <v>49492</v>
      </c>
      <c r="D11177" s="91" t="s">
        <v>49493</v>
      </c>
      <c r="E11177" s="62" t="s">
        <v>20354</v>
      </c>
      <c r="F11177" s="62" t="s">
        <v>15760</v>
      </c>
    </row>
    <row r="11178" spans="1:6" x14ac:dyDescent="0.15">
      <c r="A11178" s="87" t="s">
        <v>10325</v>
      </c>
      <c r="B11178" s="91" t="s">
        <v>49494</v>
      </c>
      <c r="C11178" s="91" t="s">
        <v>49495</v>
      </c>
      <c r="D11178" s="91" t="s">
        <v>49496</v>
      </c>
      <c r="E11178" s="62" t="s">
        <v>20354</v>
      </c>
      <c r="F11178" s="62" t="s">
        <v>15760</v>
      </c>
    </row>
    <row r="11179" spans="1:6" x14ac:dyDescent="0.15">
      <c r="A11179" s="87" t="s">
        <v>12478</v>
      </c>
      <c r="B11179" s="91" t="s">
        <v>49497</v>
      </c>
      <c r="C11179" s="91" t="s">
        <v>49498</v>
      </c>
      <c r="D11179" s="91" t="s">
        <v>49499</v>
      </c>
      <c r="E11179" s="62" t="s">
        <v>20354</v>
      </c>
      <c r="F11179" s="62" t="s">
        <v>15760</v>
      </c>
    </row>
    <row r="11180" spans="1:6" x14ac:dyDescent="0.15">
      <c r="A11180" s="87" t="s">
        <v>11984</v>
      </c>
      <c r="B11180" s="91" t="s">
        <v>49500</v>
      </c>
      <c r="C11180" s="91" t="s">
        <v>49501</v>
      </c>
      <c r="D11180" s="91" t="s">
        <v>49502</v>
      </c>
      <c r="E11180" s="62" t="s">
        <v>20354</v>
      </c>
      <c r="F11180" s="62" t="s">
        <v>15760</v>
      </c>
    </row>
    <row r="11181" spans="1:6" x14ac:dyDescent="0.15">
      <c r="A11181" s="87" t="s">
        <v>10539</v>
      </c>
      <c r="B11181" s="91" t="s">
        <v>49503</v>
      </c>
      <c r="C11181" s="91" t="s">
        <v>49504</v>
      </c>
      <c r="D11181" s="91" t="s">
        <v>49505</v>
      </c>
      <c r="E11181" s="62" t="s">
        <v>20354</v>
      </c>
      <c r="F11181" s="62" t="s">
        <v>15760</v>
      </c>
    </row>
    <row r="11182" spans="1:6" x14ac:dyDescent="0.15">
      <c r="A11182" s="87" t="s">
        <v>12433</v>
      </c>
      <c r="B11182" s="91" t="s">
        <v>49506</v>
      </c>
      <c r="C11182" s="91" t="s">
        <v>49507</v>
      </c>
      <c r="D11182" s="91" t="s">
        <v>49508</v>
      </c>
      <c r="E11182" s="62" t="s">
        <v>20354</v>
      </c>
      <c r="F11182" s="62" t="s">
        <v>15760</v>
      </c>
    </row>
    <row r="11183" spans="1:6" x14ac:dyDescent="0.15">
      <c r="A11183" s="87" t="s">
        <v>9133</v>
      </c>
      <c r="B11183" s="91" t="s">
        <v>49509</v>
      </c>
      <c r="C11183" s="91" t="s">
        <v>49510</v>
      </c>
      <c r="D11183" s="91" t="s">
        <v>49511</v>
      </c>
      <c r="E11183" s="62" t="s">
        <v>20354</v>
      </c>
      <c r="F11183" s="62" t="s">
        <v>15760</v>
      </c>
    </row>
    <row r="11184" spans="1:6" x14ac:dyDescent="0.15">
      <c r="A11184" s="87" t="s">
        <v>8240</v>
      </c>
      <c r="B11184" s="91" t="s">
        <v>49512</v>
      </c>
      <c r="C11184" s="91" t="s">
        <v>49513</v>
      </c>
      <c r="D11184" s="91" t="s">
        <v>49514</v>
      </c>
      <c r="E11184" s="62" t="s">
        <v>20354</v>
      </c>
      <c r="F11184" s="62" t="s">
        <v>15760</v>
      </c>
    </row>
    <row r="11185" spans="1:6" x14ac:dyDescent="0.15">
      <c r="A11185" s="87" t="s">
        <v>9172</v>
      </c>
      <c r="B11185" s="91" t="s">
        <v>49515</v>
      </c>
      <c r="C11185" s="91" t="s">
        <v>49516</v>
      </c>
      <c r="D11185" s="91" t="s">
        <v>49517</v>
      </c>
      <c r="E11185" s="62" t="s">
        <v>20354</v>
      </c>
      <c r="F11185" s="62" t="s">
        <v>15760</v>
      </c>
    </row>
    <row r="11186" spans="1:6" x14ac:dyDescent="0.15">
      <c r="A11186" s="87" t="s">
        <v>10927</v>
      </c>
      <c r="B11186" s="91" t="s">
        <v>49518</v>
      </c>
      <c r="C11186" s="91" t="s">
        <v>49519</v>
      </c>
      <c r="D11186" s="91" t="s">
        <v>49520</v>
      </c>
      <c r="E11186" s="62" t="s">
        <v>20354</v>
      </c>
      <c r="F11186" s="62" t="s">
        <v>15760</v>
      </c>
    </row>
    <row r="11187" spans="1:6" x14ac:dyDescent="0.15">
      <c r="A11187" s="87" t="s">
        <v>8402</v>
      </c>
      <c r="B11187" s="91" t="s">
        <v>49521</v>
      </c>
      <c r="C11187" s="91" t="s">
        <v>49522</v>
      </c>
      <c r="D11187" s="91" t="s">
        <v>49523</v>
      </c>
      <c r="E11187" s="62" t="s">
        <v>20354</v>
      </c>
      <c r="F11187" s="62" t="s">
        <v>15760</v>
      </c>
    </row>
    <row r="11188" spans="1:6" x14ac:dyDescent="0.15">
      <c r="A11188" s="87" t="s">
        <v>10425</v>
      </c>
      <c r="B11188" s="91" t="s">
        <v>49524</v>
      </c>
      <c r="C11188" s="91" t="s">
        <v>49525</v>
      </c>
      <c r="D11188" s="91" t="s">
        <v>49526</v>
      </c>
      <c r="E11188" s="62" t="s">
        <v>20354</v>
      </c>
      <c r="F11188" s="62" t="s">
        <v>15760</v>
      </c>
    </row>
    <row r="11189" spans="1:6" x14ac:dyDescent="0.15">
      <c r="A11189" s="87" t="s">
        <v>11380</v>
      </c>
      <c r="B11189" s="91" t="s">
        <v>49527</v>
      </c>
      <c r="C11189" s="91" t="s">
        <v>49528</v>
      </c>
      <c r="D11189" s="91" t="s">
        <v>49529</v>
      </c>
      <c r="E11189" s="62" t="s">
        <v>20354</v>
      </c>
      <c r="F11189" s="62" t="s">
        <v>15760</v>
      </c>
    </row>
    <row r="11190" spans="1:6" x14ac:dyDescent="0.15">
      <c r="A11190" s="87" t="s">
        <v>11038</v>
      </c>
      <c r="B11190" s="91" t="s">
        <v>49530</v>
      </c>
      <c r="C11190" s="91" t="s">
        <v>49531</v>
      </c>
      <c r="D11190" s="91" t="s">
        <v>49532</v>
      </c>
      <c r="E11190" s="62" t="s">
        <v>20354</v>
      </c>
      <c r="F11190" s="62" t="s">
        <v>15760</v>
      </c>
    </row>
    <row r="11191" spans="1:6" x14ac:dyDescent="0.15">
      <c r="A11191" s="87" t="s">
        <v>9429</v>
      </c>
      <c r="B11191" s="91" t="s">
        <v>49533</v>
      </c>
      <c r="C11191" s="91" t="s">
        <v>49534</v>
      </c>
      <c r="D11191" s="91" t="s">
        <v>49535</v>
      </c>
      <c r="E11191" s="62" t="s">
        <v>20354</v>
      </c>
      <c r="F11191" s="62" t="s">
        <v>15760</v>
      </c>
    </row>
    <row r="11192" spans="1:6" x14ac:dyDescent="0.15">
      <c r="A11192" s="87" t="s">
        <v>10846</v>
      </c>
      <c r="B11192" s="91" t="s">
        <v>49536</v>
      </c>
      <c r="C11192" s="91" t="s">
        <v>49537</v>
      </c>
      <c r="D11192" s="91" t="s">
        <v>49538</v>
      </c>
      <c r="E11192" s="62" t="s">
        <v>20354</v>
      </c>
      <c r="F11192" s="62" t="s">
        <v>15760</v>
      </c>
    </row>
    <row r="11193" spans="1:6" x14ac:dyDescent="0.15">
      <c r="A11193" s="87" t="s">
        <v>9858</v>
      </c>
      <c r="B11193" s="91" t="s">
        <v>49539</v>
      </c>
      <c r="C11193" s="91" t="s">
        <v>49540</v>
      </c>
      <c r="D11193" s="91" t="s">
        <v>49541</v>
      </c>
      <c r="E11193" s="62" t="s">
        <v>20354</v>
      </c>
      <c r="F11193" s="62" t="s">
        <v>15760</v>
      </c>
    </row>
    <row r="11194" spans="1:6" x14ac:dyDescent="0.15">
      <c r="A11194" s="87" t="s">
        <v>12002</v>
      </c>
      <c r="B11194" s="91" t="s">
        <v>49542</v>
      </c>
      <c r="C11194" s="91" t="s">
        <v>49543</v>
      </c>
      <c r="D11194" s="91" t="s">
        <v>49544</v>
      </c>
      <c r="E11194" s="62" t="s">
        <v>20354</v>
      </c>
      <c r="F11194" s="62" t="s">
        <v>15760</v>
      </c>
    </row>
    <row r="11195" spans="1:6" x14ac:dyDescent="0.15">
      <c r="A11195" s="87" t="s">
        <v>11440</v>
      </c>
      <c r="B11195" s="91" t="s">
        <v>49545</v>
      </c>
      <c r="C11195" s="91" t="s">
        <v>49546</v>
      </c>
      <c r="D11195" s="91" t="s">
        <v>49547</v>
      </c>
      <c r="E11195" s="62" t="s">
        <v>20354</v>
      </c>
      <c r="F11195" s="62" t="s">
        <v>15760</v>
      </c>
    </row>
    <row r="11196" spans="1:6" x14ac:dyDescent="0.15">
      <c r="A11196" s="87" t="s">
        <v>10226</v>
      </c>
      <c r="B11196" s="91" t="s">
        <v>49548</v>
      </c>
      <c r="C11196" s="91" t="s">
        <v>49549</v>
      </c>
      <c r="D11196" s="91" t="s">
        <v>49550</v>
      </c>
      <c r="E11196" s="62" t="s">
        <v>20354</v>
      </c>
      <c r="F11196" s="62" t="s">
        <v>15760</v>
      </c>
    </row>
    <row r="11197" spans="1:6" x14ac:dyDescent="0.15">
      <c r="A11197" s="87" t="s">
        <v>9765</v>
      </c>
      <c r="B11197" s="91" t="s">
        <v>49551</v>
      </c>
      <c r="C11197" s="91" t="s">
        <v>49552</v>
      </c>
      <c r="D11197" s="91" t="s">
        <v>49553</v>
      </c>
      <c r="E11197" s="62" t="s">
        <v>20354</v>
      </c>
      <c r="F11197" s="62" t="s">
        <v>15760</v>
      </c>
    </row>
    <row r="11198" spans="1:6" x14ac:dyDescent="0.15">
      <c r="A11198" s="87" t="s">
        <v>8432</v>
      </c>
      <c r="B11198" s="91" t="s">
        <v>49554</v>
      </c>
      <c r="C11198" s="91" t="s">
        <v>49555</v>
      </c>
      <c r="D11198" s="91" t="s">
        <v>49556</v>
      </c>
      <c r="E11198" s="62" t="s">
        <v>20354</v>
      </c>
      <c r="F11198" s="62" t="s">
        <v>15760</v>
      </c>
    </row>
    <row r="11199" spans="1:6" x14ac:dyDescent="0.15">
      <c r="A11199" s="87" t="s">
        <v>8510</v>
      </c>
      <c r="B11199" s="91" t="s">
        <v>49557</v>
      </c>
      <c r="C11199" s="91" t="s">
        <v>49558</v>
      </c>
      <c r="D11199" s="91" t="s">
        <v>49559</v>
      </c>
      <c r="E11199" s="62" t="s">
        <v>20354</v>
      </c>
      <c r="F11199" s="62" t="s">
        <v>15760</v>
      </c>
    </row>
    <row r="11200" spans="1:6" x14ac:dyDescent="0.15">
      <c r="A11200" s="87" t="s">
        <v>10825</v>
      </c>
      <c r="B11200" s="91" t="s">
        <v>49560</v>
      </c>
      <c r="C11200" s="91" t="s">
        <v>49561</v>
      </c>
      <c r="D11200" s="91" t="s">
        <v>49562</v>
      </c>
      <c r="E11200" s="62" t="s">
        <v>20354</v>
      </c>
      <c r="F11200" s="62" t="s">
        <v>15760</v>
      </c>
    </row>
    <row r="11201" spans="1:6" x14ac:dyDescent="0.15">
      <c r="A11201" s="87" t="s">
        <v>10545</v>
      </c>
      <c r="B11201" s="91" t="s">
        <v>49563</v>
      </c>
      <c r="C11201" s="91" t="s">
        <v>49564</v>
      </c>
      <c r="D11201" s="91" t="s">
        <v>49565</v>
      </c>
      <c r="E11201" s="62" t="s">
        <v>20354</v>
      </c>
      <c r="F11201" s="62" t="s">
        <v>15760</v>
      </c>
    </row>
    <row r="11202" spans="1:6" x14ac:dyDescent="0.15">
      <c r="A11202" s="87" t="s">
        <v>9651</v>
      </c>
      <c r="B11202" s="91" t="s">
        <v>49566</v>
      </c>
      <c r="C11202" s="91" t="s">
        <v>49567</v>
      </c>
      <c r="D11202" s="91" t="s">
        <v>49568</v>
      </c>
      <c r="E11202" s="62" t="s">
        <v>20354</v>
      </c>
      <c r="F11202" s="62" t="s">
        <v>15760</v>
      </c>
    </row>
    <row r="11203" spans="1:6" x14ac:dyDescent="0.15">
      <c r="A11203" s="87" t="s">
        <v>9540</v>
      </c>
      <c r="B11203" s="91" t="s">
        <v>49569</v>
      </c>
      <c r="C11203" s="91" t="s">
        <v>49570</v>
      </c>
      <c r="D11203" s="91" t="s">
        <v>49571</v>
      </c>
      <c r="E11203" s="62" t="s">
        <v>20354</v>
      </c>
      <c r="F11203" s="62" t="s">
        <v>15760</v>
      </c>
    </row>
    <row r="11204" spans="1:6" x14ac:dyDescent="0.15">
      <c r="A11204" s="87" t="s">
        <v>9091</v>
      </c>
      <c r="B11204" s="91" t="s">
        <v>49572</v>
      </c>
      <c r="C11204" s="91" t="s">
        <v>49573</v>
      </c>
      <c r="D11204" s="91" t="s">
        <v>49574</v>
      </c>
      <c r="E11204" s="62" t="s">
        <v>20354</v>
      </c>
      <c r="F11204" s="62" t="s">
        <v>15760</v>
      </c>
    </row>
    <row r="11205" spans="1:6" x14ac:dyDescent="0.15">
      <c r="A11205" s="87" t="s">
        <v>11419</v>
      </c>
      <c r="B11205" s="91" t="s">
        <v>49575</v>
      </c>
      <c r="C11205" s="91" t="s">
        <v>49576</v>
      </c>
      <c r="D11205" s="91" t="s">
        <v>49577</v>
      </c>
      <c r="E11205" s="62" t="s">
        <v>20354</v>
      </c>
      <c r="F11205" s="62" t="s">
        <v>15760</v>
      </c>
    </row>
    <row r="11206" spans="1:6" x14ac:dyDescent="0.15">
      <c r="A11206" s="87" t="s">
        <v>9564</v>
      </c>
      <c r="B11206" s="91" t="s">
        <v>49578</v>
      </c>
      <c r="C11206" s="91" t="s">
        <v>49579</v>
      </c>
      <c r="D11206" s="91" t="s">
        <v>49580</v>
      </c>
      <c r="E11206" s="62" t="s">
        <v>20354</v>
      </c>
      <c r="F11206" s="62" t="s">
        <v>15760</v>
      </c>
    </row>
    <row r="11207" spans="1:6" x14ac:dyDescent="0.15">
      <c r="A11207" s="87" t="s">
        <v>11297</v>
      </c>
      <c r="B11207" s="91" t="s">
        <v>49581</v>
      </c>
      <c r="C11207" s="91" t="s">
        <v>49582</v>
      </c>
      <c r="D11207" s="91" t="s">
        <v>49583</v>
      </c>
      <c r="E11207" s="62" t="s">
        <v>20354</v>
      </c>
      <c r="F11207" s="62" t="s">
        <v>15760</v>
      </c>
    </row>
    <row r="11208" spans="1:6" x14ac:dyDescent="0.15">
      <c r="A11208" s="87" t="s">
        <v>11165</v>
      </c>
      <c r="B11208" s="91" t="s">
        <v>49584</v>
      </c>
      <c r="C11208" s="91" t="s">
        <v>49585</v>
      </c>
      <c r="D11208" s="91" t="s">
        <v>49586</v>
      </c>
      <c r="E11208" s="62" t="s">
        <v>20354</v>
      </c>
      <c r="F11208" s="62" t="s">
        <v>15760</v>
      </c>
    </row>
    <row r="11209" spans="1:6" x14ac:dyDescent="0.15">
      <c r="A11209" s="87" t="s">
        <v>10708</v>
      </c>
      <c r="B11209" s="91" t="s">
        <v>49587</v>
      </c>
      <c r="C11209" s="91" t="s">
        <v>49588</v>
      </c>
      <c r="D11209" s="91" t="s">
        <v>49589</v>
      </c>
      <c r="E11209" s="62" t="s">
        <v>20354</v>
      </c>
      <c r="F11209" s="62" t="s">
        <v>15760</v>
      </c>
    </row>
    <row r="11210" spans="1:6" x14ac:dyDescent="0.15">
      <c r="A11210" s="87" t="s">
        <v>9435</v>
      </c>
      <c r="B11210" s="91" t="s">
        <v>49590</v>
      </c>
      <c r="C11210" s="91" t="s">
        <v>49591</v>
      </c>
      <c r="D11210" s="91" t="s">
        <v>49592</v>
      </c>
      <c r="E11210" s="62" t="s">
        <v>20354</v>
      </c>
      <c r="F11210" s="62" t="s">
        <v>15760</v>
      </c>
    </row>
    <row r="11211" spans="1:6" x14ac:dyDescent="0.15">
      <c r="A11211" s="87" t="s">
        <v>11655</v>
      </c>
      <c r="B11211" s="91" t="s">
        <v>49593</v>
      </c>
      <c r="C11211" s="91" t="s">
        <v>49594</v>
      </c>
      <c r="D11211" s="91" t="s">
        <v>49595</v>
      </c>
      <c r="E11211" s="62" t="s">
        <v>20354</v>
      </c>
      <c r="F11211" s="62" t="s">
        <v>15760</v>
      </c>
    </row>
    <row r="11212" spans="1:6" x14ac:dyDescent="0.15">
      <c r="A11212" s="87" t="s">
        <v>10328</v>
      </c>
      <c r="B11212" s="91" t="s">
        <v>49596</v>
      </c>
      <c r="C11212" s="91" t="s">
        <v>49597</v>
      </c>
      <c r="D11212" s="91" t="s">
        <v>49598</v>
      </c>
      <c r="E11212" s="62" t="s">
        <v>20354</v>
      </c>
      <c r="F11212" s="62" t="s">
        <v>15760</v>
      </c>
    </row>
    <row r="11213" spans="1:6" x14ac:dyDescent="0.15">
      <c r="A11213" s="87" t="s">
        <v>8450</v>
      </c>
      <c r="B11213" s="91" t="s">
        <v>49599</v>
      </c>
      <c r="C11213" s="91" t="s">
        <v>49600</v>
      </c>
      <c r="D11213" s="91" t="s">
        <v>49601</v>
      </c>
      <c r="E11213" s="62" t="s">
        <v>20354</v>
      </c>
      <c r="F11213" s="62" t="s">
        <v>15760</v>
      </c>
    </row>
    <row r="11214" spans="1:6" x14ac:dyDescent="0.15">
      <c r="A11214" s="87" t="s">
        <v>12128</v>
      </c>
      <c r="B11214" s="91" t="s">
        <v>49602</v>
      </c>
      <c r="C11214" s="91" t="s">
        <v>49603</v>
      </c>
      <c r="D11214" s="91" t="s">
        <v>49604</v>
      </c>
      <c r="E11214" s="62" t="s">
        <v>20354</v>
      </c>
      <c r="F11214" s="62" t="s">
        <v>15760</v>
      </c>
    </row>
    <row r="11215" spans="1:6" x14ac:dyDescent="0.15">
      <c r="A11215" s="87" t="s">
        <v>12301</v>
      </c>
      <c r="B11215" s="91" t="s">
        <v>49605</v>
      </c>
      <c r="C11215" s="91" t="s">
        <v>49606</v>
      </c>
      <c r="D11215" s="91" t="s">
        <v>49607</v>
      </c>
      <c r="E11215" s="62" t="s">
        <v>20354</v>
      </c>
      <c r="F11215" s="62" t="s">
        <v>15760</v>
      </c>
    </row>
    <row r="11216" spans="1:6" x14ac:dyDescent="0.15">
      <c r="A11216" s="87" t="s">
        <v>10596</v>
      </c>
      <c r="B11216" s="91" t="s">
        <v>49608</v>
      </c>
      <c r="C11216" s="91" t="s">
        <v>49609</v>
      </c>
      <c r="D11216" s="91" t="s">
        <v>49610</v>
      </c>
      <c r="E11216" s="62" t="s">
        <v>20354</v>
      </c>
      <c r="F11216" s="62" t="s">
        <v>15760</v>
      </c>
    </row>
    <row r="11217" spans="1:6" x14ac:dyDescent="0.15">
      <c r="A11217" s="87" t="s">
        <v>12244</v>
      </c>
      <c r="B11217" s="91" t="s">
        <v>49611</v>
      </c>
      <c r="C11217" s="91" t="s">
        <v>49612</v>
      </c>
      <c r="D11217" s="91" t="s">
        <v>49613</v>
      </c>
      <c r="E11217" s="62" t="s">
        <v>20354</v>
      </c>
      <c r="F11217" s="62" t="s">
        <v>15760</v>
      </c>
    </row>
    <row r="11218" spans="1:6" x14ac:dyDescent="0.15">
      <c r="A11218" s="87" t="s">
        <v>11577</v>
      </c>
      <c r="B11218" s="91" t="s">
        <v>49614</v>
      </c>
      <c r="C11218" s="91" t="s">
        <v>49615</v>
      </c>
      <c r="D11218" s="91" t="s">
        <v>49616</v>
      </c>
      <c r="E11218" s="62" t="s">
        <v>20354</v>
      </c>
      <c r="F11218" s="62" t="s">
        <v>15760</v>
      </c>
    </row>
    <row r="11219" spans="1:6" x14ac:dyDescent="0.15">
      <c r="A11219" s="87" t="s">
        <v>9001</v>
      </c>
      <c r="B11219" s="91" t="s">
        <v>49617</v>
      </c>
      <c r="C11219" s="91" t="s">
        <v>49618</v>
      </c>
      <c r="D11219" s="91" t="s">
        <v>49619</v>
      </c>
      <c r="E11219" s="62" t="s">
        <v>20354</v>
      </c>
      <c r="F11219" s="62" t="s">
        <v>15760</v>
      </c>
    </row>
    <row r="11220" spans="1:6" x14ac:dyDescent="0.15">
      <c r="A11220" s="87" t="s">
        <v>10187</v>
      </c>
      <c r="B11220" s="91" t="s">
        <v>49620</v>
      </c>
      <c r="C11220" s="91" t="s">
        <v>49621</v>
      </c>
      <c r="D11220" s="91" t="s">
        <v>49622</v>
      </c>
      <c r="E11220" s="62" t="s">
        <v>20354</v>
      </c>
      <c r="F11220" s="62" t="s">
        <v>15760</v>
      </c>
    </row>
    <row r="11221" spans="1:6" x14ac:dyDescent="0.15">
      <c r="A11221" s="87" t="s">
        <v>10313</v>
      </c>
      <c r="B11221" s="91" t="s">
        <v>49623</v>
      </c>
      <c r="C11221" s="91" t="s">
        <v>49624</v>
      </c>
      <c r="D11221" s="91" t="s">
        <v>49625</v>
      </c>
      <c r="E11221" s="62" t="s">
        <v>20354</v>
      </c>
      <c r="F11221" s="62" t="s">
        <v>15760</v>
      </c>
    </row>
    <row r="11222" spans="1:6" x14ac:dyDescent="0.15">
      <c r="A11222" s="87" t="s">
        <v>10795</v>
      </c>
      <c r="B11222" s="91" t="s">
        <v>49626</v>
      </c>
      <c r="C11222" s="91" t="s">
        <v>49627</v>
      </c>
      <c r="D11222" s="91" t="s">
        <v>49628</v>
      </c>
      <c r="E11222" s="62" t="s">
        <v>20354</v>
      </c>
      <c r="F11222" s="62" t="s">
        <v>15760</v>
      </c>
    </row>
    <row r="11223" spans="1:6" x14ac:dyDescent="0.15">
      <c r="A11223" s="87" t="s">
        <v>11008</v>
      </c>
      <c r="B11223" s="91" t="s">
        <v>49629</v>
      </c>
      <c r="C11223" s="91" t="s">
        <v>49630</v>
      </c>
      <c r="D11223" s="91" t="s">
        <v>49631</v>
      </c>
      <c r="E11223" s="62" t="s">
        <v>20354</v>
      </c>
      <c r="F11223" s="62" t="s">
        <v>15760</v>
      </c>
    </row>
    <row r="11224" spans="1:6" x14ac:dyDescent="0.15">
      <c r="A11224" s="87" t="s">
        <v>11258</v>
      </c>
      <c r="B11224" s="91" t="s">
        <v>49632</v>
      </c>
      <c r="C11224" s="91" t="s">
        <v>49633</v>
      </c>
      <c r="D11224" s="91" t="s">
        <v>49634</v>
      </c>
      <c r="E11224" s="62" t="s">
        <v>20354</v>
      </c>
      <c r="F11224" s="62" t="s">
        <v>15760</v>
      </c>
    </row>
    <row r="11225" spans="1:6" x14ac:dyDescent="0.15">
      <c r="A11225" s="87" t="s">
        <v>8606</v>
      </c>
      <c r="B11225" s="91" t="s">
        <v>49635</v>
      </c>
      <c r="C11225" s="91" t="s">
        <v>49636</v>
      </c>
      <c r="D11225" s="91" t="s">
        <v>49637</v>
      </c>
      <c r="E11225" s="62" t="s">
        <v>20354</v>
      </c>
      <c r="F11225" s="62" t="s">
        <v>15760</v>
      </c>
    </row>
    <row r="11226" spans="1:6" x14ac:dyDescent="0.15">
      <c r="A11226" s="87" t="s">
        <v>9432</v>
      </c>
      <c r="B11226" s="91" t="s">
        <v>49638</v>
      </c>
      <c r="C11226" s="91" t="s">
        <v>49639</v>
      </c>
      <c r="D11226" s="91" t="s">
        <v>49640</v>
      </c>
      <c r="E11226" s="62" t="s">
        <v>20354</v>
      </c>
      <c r="F11226" s="62" t="s">
        <v>15760</v>
      </c>
    </row>
    <row r="11227" spans="1:6" x14ac:dyDescent="0.15">
      <c r="A11227" s="87" t="s">
        <v>11889</v>
      </c>
      <c r="B11227" s="91" t="s">
        <v>49641</v>
      </c>
      <c r="C11227" s="91" t="s">
        <v>49642</v>
      </c>
      <c r="D11227" s="91" t="s">
        <v>49643</v>
      </c>
      <c r="E11227" s="62" t="s">
        <v>20354</v>
      </c>
      <c r="F11227" s="62" t="s">
        <v>15760</v>
      </c>
    </row>
    <row r="11228" spans="1:6" x14ac:dyDescent="0.15">
      <c r="A11228" s="87" t="s">
        <v>9010</v>
      </c>
      <c r="B11228" s="91" t="s">
        <v>49644</v>
      </c>
      <c r="C11228" s="91" t="s">
        <v>49645</v>
      </c>
      <c r="D11228" s="91" t="s">
        <v>49646</v>
      </c>
      <c r="E11228" s="62" t="s">
        <v>20354</v>
      </c>
      <c r="F11228" s="62" t="s">
        <v>15760</v>
      </c>
    </row>
    <row r="11229" spans="1:6" x14ac:dyDescent="0.15">
      <c r="A11229" s="87" t="s">
        <v>12020</v>
      </c>
      <c r="B11229" s="91" t="s">
        <v>49647</v>
      </c>
      <c r="C11229" s="91" t="s">
        <v>49648</v>
      </c>
      <c r="D11229" s="91" t="s">
        <v>49649</v>
      </c>
      <c r="E11229" s="62" t="s">
        <v>20354</v>
      </c>
      <c r="F11229" s="62" t="s">
        <v>15760</v>
      </c>
    </row>
    <row r="11230" spans="1:6" x14ac:dyDescent="0.15">
      <c r="A11230" s="87" t="s">
        <v>12169</v>
      </c>
      <c r="B11230" s="91" t="s">
        <v>49650</v>
      </c>
      <c r="C11230" s="91" t="s">
        <v>49651</v>
      </c>
      <c r="D11230" s="91" t="s">
        <v>49652</v>
      </c>
      <c r="E11230" s="62" t="s">
        <v>20354</v>
      </c>
      <c r="F11230" s="62" t="s">
        <v>15760</v>
      </c>
    </row>
    <row r="11231" spans="1:6" x14ac:dyDescent="0.15">
      <c r="A11231" s="87" t="s">
        <v>11455</v>
      </c>
      <c r="B11231" s="91" t="s">
        <v>49653</v>
      </c>
      <c r="C11231" s="91" t="s">
        <v>49654</v>
      </c>
      <c r="D11231" s="91" t="s">
        <v>49655</v>
      </c>
      <c r="E11231" s="62" t="s">
        <v>20354</v>
      </c>
      <c r="F11231" s="62" t="s">
        <v>15760</v>
      </c>
    </row>
    <row r="11232" spans="1:6" x14ac:dyDescent="0.15">
      <c r="A11232" s="87" t="s">
        <v>10178</v>
      </c>
      <c r="B11232" s="91" t="s">
        <v>49656</v>
      </c>
      <c r="C11232" s="91" t="s">
        <v>49657</v>
      </c>
      <c r="D11232" s="91" t="s">
        <v>49658</v>
      </c>
      <c r="E11232" s="62" t="s">
        <v>20354</v>
      </c>
      <c r="F11232" s="62" t="s">
        <v>15760</v>
      </c>
    </row>
    <row r="11233" spans="1:6" x14ac:dyDescent="0.15">
      <c r="A11233" s="87" t="s">
        <v>9942</v>
      </c>
      <c r="B11233" s="91" t="s">
        <v>49659</v>
      </c>
      <c r="C11233" s="91" t="s">
        <v>49660</v>
      </c>
      <c r="D11233" s="91" t="s">
        <v>49661</v>
      </c>
      <c r="E11233" s="62" t="s">
        <v>20354</v>
      </c>
      <c r="F11233" s="62" t="s">
        <v>15760</v>
      </c>
    </row>
    <row r="11234" spans="1:6" x14ac:dyDescent="0.15">
      <c r="A11234" s="87" t="s">
        <v>9705</v>
      </c>
      <c r="B11234" s="91" t="s">
        <v>49662</v>
      </c>
      <c r="C11234" s="91" t="s">
        <v>49663</v>
      </c>
      <c r="D11234" s="91" t="s">
        <v>49664</v>
      </c>
      <c r="E11234" s="62" t="s">
        <v>20354</v>
      </c>
      <c r="F11234" s="62" t="s">
        <v>15760</v>
      </c>
    </row>
    <row r="11235" spans="1:6" x14ac:dyDescent="0.15">
      <c r="A11235" s="87" t="s">
        <v>10771</v>
      </c>
      <c r="B11235" s="91" t="s">
        <v>49665</v>
      </c>
      <c r="C11235" s="91" t="s">
        <v>49666</v>
      </c>
      <c r="D11235" s="91" t="s">
        <v>49667</v>
      </c>
      <c r="E11235" s="62" t="s">
        <v>20354</v>
      </c>
      <c r="F11235" s="62" t="s">
        <v>15760</v>
      </c>
    </row>
    <row r="11236" spans="1:6" x14ac:dyDescent="0.15">
      <c r="A11236" s="87" t="s">
        <v>8492</v>
      </c>
      <c r="B11236" s="91" t="s">
        <v>49668</v>
      </c>
      <c r="C11236" s="91" t="s">
        <v>49669</v>
      </c>
      <c r="D11236" s="91" t="s">
        <v>49670</v>
      </c>
      <c r="E11236" s="62" t="s">
        <v>20354</v>
      </c>
      <c r="F11236" s="62" t="s">
        <v>15760</v>
      </c>
    </row>
    <row r="11237" spans="1:6" x14ac:dyDescent="0.15">
      <c r="A11237" s="87" t="s">
        <v>11111</v>
      </c>
      <c r="B11237" s="91" t="s">
        <v>49671</v>
      </c>
      <c r="C11237" s="91" t="s">
        <v>49672</v>
      </c>
      <c r="D11237" s="91" t="s">
        <v>49673</v>
      </c>
      <c r="E11237" s="62" t="s">
        <v>20354</v>
      </c>
      <c r="F11237" s="62" t="s">
        <v>15760</v>
      </c>
    </row>
    <row r="11238" spans="1:6" x14ac:dyDescent="0.15">
      <c r="A11238" s="87" t="s">
        <v>9870</v>
      </c>
      <c r="B11238" s="91" t="s">
        <v>49674</v>
      </c>
      <c r="C11238" s="91" t="s">
        <v>49675</v>
      </c>
      <c r="D11238" s="91" t="s">
        <v>49676</v>
      </c>
      <c r="E11238" s="62" t="s">
        <v>20354</v>
      </c>
      <c r="F11238" s="62" t="s">
        <v>15760</v>
      </c>
    </row>
    <row r="11239" spans="1:6" x14ac:dyDescent="0.15">
      <c r="A11239" s="87" t="s">
        <v>8477</v>
      </c>
      <c r="B11239" s="91" t="s">
        <v>49677</v>
      </c>
      <c r="C11239" s="91" t="s">
        <v>49678</v>
      </c>
      <c r="D11239" s="91" t="s">
        <v>49679</v>
      </c>
      <c r="E11239" s="62" t="s">
        <v>20354</v>
      </c>
      <c r="F11239" s="62" t="s">
        <v>15760</v>
      </c>
    </row>
    <row r="11240" spans="1:6" x14ac:dyDescent="0.15">
      <c r="A11240" s="87" t="s">
        <v>11452</v>
      </c>
      <c r="B11240" s="91" t="s">
        <v>49680</v>
      </c>
      <c r="C11240" s="91" t="s">
        <v>49681</v>
      </c>
      <c r="D11240" s="91" t="s">
        <v>49682</v>
      </c>
      <c r="E11240" s="62" t="s">
        <v>20354</v>
      </c>
      <c r="F11240" s="62" t="s">
        <v>15760</v>
      </c>
    </row>
    <row r="11241" spans="1:6" x14ac:dyDescent="0.15">
      <c r="A11241" s="87" t="s">
        <v>8372</v>
      </c>
      <c r="B11241" s="91" t="s">
        <v>49683</v>
      </c>
      <c r="C11241" s="91" t="s">
        <v>49684</v>
      </c>
      <c r="D11241" s="91" t="s">
        <v>49685</v>
      </c>
      <c r="E11241" s="62" t="s">
        <v>20354</v>
      </c>
      <c r="F11241" s="62" t="s">
        <v>15760</v>
      </c>
    </row>
    <row r="11242" spans="1:6" x14ac:dyDescent="0.15">
      <c r="A11242" s="87" t="s">
        <v>12065</v>
      </c>
      <c r="B11242" s="91" t="s">
        <v>49686</v>
      </c>
      <c r="C11242" s="91" t="s">
        <v>49687</v>
      </c>
      <c r="D11242" s="91" t="s">
        <v>49688</v>
      </c>
      <c r="E11242" s="62" t="s">
        <v>20354</v>
      </c>
      <c r="F11242" s="62" t="s">
        <v>15760</v>
      </c>
    </row>
    <row r="11243" spans="1:6" x14ac:dyDescent="0.15">
      <c r="A11243" s="87" t="s">
        <v>9166</v>
      </c>
      <c r="B11243" s="91" t="s">
        <v>49689</v>
      </c>
      <c r="C11243" s="91" t="s">
        <v>49690</v>
      </c>
      <c r="D11243" s="91" t="s">
        <v>49691</v>
      </c>
      <c r="E11243" s="62" t="s">
        <v>20354</v>
      </c>
      <c r="F11243" s="62" t="s">
        <v>15760</v>
      </c>
    </row>
    <row r="11244" spans="1:6" x14ac:dyDescent="0.15">
      <c r="A11244" s="87" t="s">
        <v>11814</v>
      </c>
      <c r="B11244" s="91" t="s">
        <v>49692</v>
      </c>
      <c r="C11244" s="91" t="s">
        <v>49693</v>
      </c>
      <c r="D11244" s="91" t="s">
        <v>49694</v>
      </c>
      <c r="E11244" s="62" t="s">
        <v>20354</v>
      </c>
      <c r="F11244" s="62" t="s">
        <v>15760</v>
      </c>
    </row>
    <row r="11245" spans="1:6" x14ac:dyDescent="0.15">
      <c r="A11245" s="87" t="s">
        <v>10673</v>
      </c>
      <c r="B11245" s="91" t="s">
        <v>49695</v>
      </c>
      <c r="C11245" s="91" t="s">
        <v>49696</v>
      </c>
      <c r="D11245" s="91" t="s">
        <v>49697</v>
      </c>
      <c r="E11245" s="62" t="s">
        <v>20354</v>
      </c>
      <c r="F11245" s="62" t="s">
        <v>15760</v>
      </c>
    </row>
    <row r="11246" spans="1:6" x14ac:dyDescent="0.15">
      <c r="A11246" s="87" t="s">
        <v>9657</v>
      </c>
      <c r="B11246" s="91" t="s">
        <v>49698</v>
      </c>
      <c r="C11246" s="91" t="s">
        <v>49699</v>
      </c>
      <c r="D11246" s="91" t="s">
        <v>49700</v>
      </c>
      <c r="E11246" s="62" t="s">
        <v>20354</v>
      </c>
      <c r="F11246" s="62" t="s">
        <v>15760</v>
      </c>
    </row>
    <row r="11247" spans="1:6" x14ac:dyDescent="0.15">
      <c r="A11247" s="87" t="s">
        <v>11868</v>
      </c>
      <c r="B11247" s="91" t="s">
        <v>49701</v>
      </c>
      <c r="C11247" s="91" t="s">
        <v>49702</v>
      </c>
      <c r="D11247" s="91" t="s">
        <v>49703</v>
      </c>
      <c r="E11247" s="62" t="s">
        <v>20354</v>
      </c>
      <c r="F11247" s="62" t="s">
        <v>15760</v>
      </c>
    </row>
    <row r="11248" spans="1:6" x14ac:dyDescent="0.15">
      <c r="A11248" s="87" t="s">
        <v>10184</v>
      </c>
      <c r="B11248" s="91" t="s">
        <v>49704</v>
      </c>
      <c r="C11248" s="91" t="s">
        <v>49705</v>
      </c>
      <c r="D11248" s="91" t="s">
        <v>49706</v>
      </c>
      <c r="E11248" s="62" t="s">
        <v>20354</v>
      </c>
      <c r="F11248" s="62" t="s">
        <v>15760</v>
      </c>
    </row>
    <row r="11249" spans="1:6" x14ac:dyDescent="0.15">
      <c r="A11249" s="87" t="s">
        <v>12205</v>
      </c>
      <c r="B11249" s="91" t="s">
        <v>49707</v>
      </c>
      <c r="C11249" s="91" t="s">
        <v>49708</v>
      </c>
      <c r="D11249" s="91" t="s">
        <v>49709</v>
      </c>
      <c r="E11249" s="62" t="s">
        <v>20354</v>
      </c>
      <c r="F11249" s="62" t="s">
        <v>15760</v>
      </c>
    </row>
    <row r="11250" spans="1:6" x14ac:dyDescent="0.15">
      <c r="A11250" s="87" t="s">
        <v>8279</v>
      </c>
      <c r="B11250" s="91" t="s">
        <v>49710</v>
      </c>
      <c r="C11250" s="91" t="s">
        <v>49711</v>
      </c>
      <c r="D11250" s="91" t="s">
        <v>49712</v>
      </c>
      <c r="E11250" s="62" t="s">
        <v>20354</v>
      </c>
      <c r="F11250" s="62" t="s">
        <v>15760</v>
      </c>
    </row>
    <row r="11251" spans="1:6" x14ac:dyDescent="0.15">
      <c r="A11251" s="87" t="s">
        <v>10774</v>
      </c>
      <c r="B11251" s="91" t="s">
        <v>49713</v>
      </c>
      <c r="C11251" s="91" t="s">
        <v>49714</v>
      </c>
      <c r="D11251" s="91" t="s">
        <v>49715</v>
      </c>
      <c r="E11251" s="62" t="s">
        <v>20354</v>
      </c>
      <c r="F11251" s="62" t="s">
        <v>15760</v>
      </c>
    </row>
    <row r="11252" spans="1:6" x14ac:dyDescent="0.15">
      <c r="A11252" s="87" t="s">
        <v>9142</v>
      </c>
      <c r="B11252" s="91" t="s">
        <v>49716</v>
      </c>
      <c r="C11252" s="91" t="s">
        <v>49717</v>
      </c>
      <c r="D11252" s="91" t="s">
        <v>49718</v>
      </c>
      <c r="E11252" s="62" t="s">
        <v>20354</v>
      </c>
      <c r="F11252" s="62" t="s">
        <v>15760</v>
      </c>
    </row>
    <row r="11253" spans="1:6" x14ac:dyDescent="0.15">
      <c r="A11253" s="87" t="s">
        <v>9951</v>
      </c>
      <c r="B11253" s="91" t="s">
        <v>49719</v>
      </c>
      <c r="C11253" s="91" t="s">
        <v>49720</v>
      </c>
      <c r="D11253" s="91" t="s">
        <v>49721</v>
      </c>
      <c r="E11253" s="62" t="s">
        <v>20354</v>
      </c>
      <c r="F11253" s="62" t="s">
        <v>15760</v>
      </c>
    </row>
    <row r="11254" spans="1:6" x14ac:dyDescent="0.15">
      <c r="A11254" s="87" t="s">
        <v>9226</v>
      </c>
      <c r="B11254" s="91" t="s">
        <v>49722</v>
      </c>
      <c r="C11254" s="91" t="s">
        <v>49723</v>
      </c>
      <c r="D11254" s="91" t="s">
        <v>49724</v>
      </c>
      <c r="E11254" s="62" t="s">
        <v>20354</v>
      </c>
      <c r="F11254" s="62" t="s">
        <v>15760</v>
      </c>
    </row>
    <row r="11255" spans="1:6" x14ac:dyDescent="0.15">
      <c r="A11255" s="87" t="s">
        <v>12493</v>
      </c>
      <c r="B11255" s="91" t="s">
        <v>49725</v>
      </c>
      <c r="C11255" s="91" t="s">
        <v>49726</v>
      </c>
      <c r="D11255" s="91" t="s">
        <v>49727</v>
      </c>
      <c r="E11255" s="62" t="s">
        <v>20354</v>
      </c>
      <c r="F11255" s="62" t="s">
        <v>15760</v>
      </c>
    </row>
    <row r="11256" spans="1:6" x14ac:dyDescent="0.15">
      <c r="A11256" s="87" t="s">
        <v>11987</v>
      </c>
      <c r="B11256" s="91" t="s">
        <v>49728</v>
      </c>
      <c r="C11256" s="91" t="s">
        <v>49729</v>
      </c>
      <c r="D11256" s="91" t="s">
        <v>49730</v>
      </c>
      <c r="E11256" s="62" t="s">
        <v>20354</v>
      </c>
      <c r="F11256" s="62" t="s">
        <v>15760</v>
      </c>
    </row>
    <row r="11257" spans="1:6" x14ac:dyDescent="0.15">
      <c r="A11257" s="87" t="s">
        <v>11796</v>
      </c>
      <c r="B11257" s="91" t="s">
        <v>49731</v>
      </c>
      <c r="C11257" s="91" t="s">
        <v>49732</v>
      </c>
      <c r="D11257" s="91" t="s">
        <v>49733</v>
      </c>
      <c r="E11257" s="62" t="s">
        <v>20354</v>
      </c>
      <c r="F11257" s="62" t="s">
        <v>15760</v>
      </c>
    </row>
    <row r="11258" spans="1:6" x14ac:dyDescent="0.15">
      <c r="A11258" s="87" t="s">
        <v>12044</v>
      </c>
      <c r="B11258" s="91" t="s">
        <v>49734</v>
      </c>
      <c r="C11258" s="91" t="s">
        <v>49735</v>
      </c>
      <c r="D11258" s="91" t="s">
        <v>49736</v>
      </c>
      <c r="E11258" s="62" t="s">
        <v>20354</v>
      </c>
      <c r="F11258" s="62" t="s">
        <v>15760</v>
      </c>
    </row>
    <row r="11259" spans="1:6" x14ac:dyDescent="0.15">
      <c r="A11259" s="87" t="s">
        <v>11446</v>
      </c>
      <c r="B11259" s="91" t="s">
        <v>49737</v>
      </c>
      <c r="C11259" s="91" t="s">
        <v>49738</v>
      </c>
      <c r="D11259" s="91" t="s">
        <v>49739</v>
      </c>
      <c r="E11259" s="62" t="s">
        <v>20354</v>
      </c>
      <c r="F11259" s="62" t="s">
        <v>15760</v>
      </c>
    </row>
    <row r="11260" spans="1:6" x14ac:dyDescent="0.15">
      <c r="A11260" s="87" t="s">
        <v>12505</v>
      </c>
      <c r="B11260" s="91" t="s">
        <v>49740</v>
      </c>
      <c r="C11260" s="91" t="s">
        <v>49741</v>
      </c>
      <c r="D11260" s="91" t="s">
        <v>49742</v>
      </c>
      <c r="E11260" s="62" t="s">
        <v>20354</v>
      </c>
      <c r="F11260" s="62" t="s">
        <v>15760</v>
      </c>
    </row>
    <row r="11261" spans="1:6" x14ac:dyDescent="0.15">
      <c r="A11261" s="87" t="s">
        <v>8585</v>
      </c>
      <c r="B11261" s="91" t="s">
        <v>49743</v>
      </c>
      <c r="C11261" s="91" t="s">
        <v>49744</v>
      </c>
      <c r="D11261" s="91" t="s">
        <v>49745</v>
      </c>
      <c r="E11261" s="62" t="s">
        <v>20354</v>
      </c>
      <c r="F11261" s="62" t="s">
        <v>15760</v>
      </c>
    </row>
    <row r="11262" spans="1:6" x14ac:dyDescent="0.15">
      <c r="A11262" s="87" t="s">
        <v>8680</v>
      </c>
      <c r="B11262" s="91" t="s">
        <v>49746</v>
      </c>
      <c r="C11262" s="91" t="s">
        <v>49747</v>
      </c>
      <c r="D11262" s="91" t="s">
        <v>49748</v>
      </c>
      <c r="E11262" s="62" t="s">
        <v>20354</v>
      </c>
      <c r="F11262" s="62" t="s">
        <v>15760</v>
      </c>
    </row>
    <row r="11263" spans="1:6" x14ac:dyDescent="0.15">
      <c r="A11263" s="87" t="s">
        <v>12092</v>
      </c>
      <c r="B11263" s="91" t="s">
        <v>49749</v>
      </c>
      <c r="C11263" s="91" t="s">
        <v>49750</v>
      </c>
      <c r="D11263" s="91" t="s">
        <v>49751</v>
      </c>
      <c r="E11263" s="62" t="s">
        <v>20354</v>
      </c>
      <c r="F11263" s="62" t="s">
        <v>15760</v>
      </c>
    </row>
    <row r="11264" spans="1:6" x14ac:dyDescent="0.15">
      <c r="A11264" s="87" t="s">
        <v>11928</v>
      </c>
      <c r="B11264" s="91" t="s">
        <v>49752</v>
      </c>
      <c r="C11264" s="91" t="s">
        <v>49753</v>
      </c>
      <c r="D11264" s="91" t="s">
        <v>49754</v>
      </c>
      <c r="E11264" s="62" t="s">
        <v>20354</v>
      </c>
      <c r="F11264" s="62" t="s">
        <v>15760</v>
      </c>
    </row>
    <row r="11265" spans="1:6" x14ac:dyDescent="0.15">
      <c r="A11265" s="87" t="s">
        <v>11931</v>
      </c>
      <c r="B11265" s="91" t="s">
        <v>49755</v>
      </c>
      <c r="C11265" s="91" t="s">
        <v>49756</v>
      </c>
      <c r="D11265" s="91" t="s">
        <v>49757</v>
      </c>
      <c r="E11265" s="62" t="s">
        <v>20354</v>
      </c>
      <c r="F11265" s="62" t="s">
        <v>15760</v>
      </c>
    </row>
    <row r="11266" spans="1:6" x14ac:dyDescent="0.15">
      <c r="A11266" s="87" t="s">
        <v>11937</v>
      </c>
      <c r="B11266" s="91" t="s">
        <v>49758</v>
      </c>
      <c r="C11266" s="91" t="s">
        <v>49759</v>
      </c>
      <c r="D11266" s="91" t="s">
        <v>49760</v>
      </c>
      <c r="E11266" s="62" t="s">
        <v>20354</v>
      </c>
      <c r="F11266" s="62" t="s">
        <v>15760</v>
      </c>
    </row>
    <row r="11267" spans="1:6" x14ac:dyDescent="0.15">
      <c r="A11267" s="87" t="s">
        <v>11291</v>
      </c>
      <c r="B11267" s="91" t="s">
        <v>49761</v>
      </c>
      <c r="C11267" s="91" t="s">
        <v>49762</v>
      </c>
      <c r="D11267" s="91" t="s">
        <v>49763</v>
      </c>
      <c r="E11267" s="62" t="s">
        <v>20354</v>
      </c>
      <c r="F11267" s="62" t="s">
        <v>15760</v>
      </c>
    </row>
    <row r="11268" spans="1:6" x14ac:dyDescent="0.15">
      <c r="A11268" s="87" t="s">
        <v>12382</v>
      </c>
      <c r="B11268" s="91" t="s">
        <v>49764</v>
      </c>
      <c r="C11268" s="91" t="s">
        <v>49765</v>
      </c>
      <c r="D11268" s="91" t="s">
        <v>49766</v>
      </c>
      <c r="E11268" s="62" t="s">
        <v>20354</v>
      </c>
      <c r="F11268" s="62" t="s">
        <v>15760</v>
      </c>
    </row>
    <row r="11269" spans="1:6" x14ac:dyDescent="0.15">
      <c r="A11269" s="87" t="s">
        <v>10112</v>
      </c>
      <c r="B11269" s="91" t="s">
        <v>49767</v>
      </c>
      <c r="C11269" s="91" t="s">
        <v>49768</v>
      </c>
      <c r="D11269" s="91" t="s">
        <v>49769</v>
      </c>
      <c r="E11269" s="62" t="s">
        <v>20354</v>
      </c>
      <c r="F11269" s="62" t="s">
        <v>15760</v>
      </c>
    </row>
    <row r="11270" spans="1:6" x14ac:dyDescent="0.15">
      <c r="A11270" s="87" t="s">
        <v>11075</v>
      </c>
      <c r="B11270" s="91" t="s">
        <v>49770</v>
      </c>
      <c r="C11270" s="91" t="s">
        <v>49771</v>
      </c>
      <c r="D11270" s="91" t="s">
        <v>49772</v>
      </c>
      <c r="E11270" s="62" t="s">
        <v>20354</v>
      </c>
      <c r="F11270" s="62" t="s">
        <v>15760</v>
      </c>
    </row>
    <row r="11271" spans="1:6" x14ac:dyDescent="0.15">
      <c r="A11271" s="87" t="s">
        <v>9885</v>
      </c>
      <c r="B11271" s="91" t="s">
        <v>49773</v>
      </c>
      <c r="C11271" s="91" t="s">
        <v>49774</v>
      </c>
      <c r="D11271" s="91" t="s">
        <v>49775</v>
      </c>
      <c r="E11271" s="62" t="s">
        <v>20354</v>
      </c>
      <c r="F11271" s="62" t="s">
        <v>15760</v>
      </c>
    </row>
    <row r="11272" spans="1:6" x14ac:dyDescent="0.15">
      <c r="A11272" s="87" t="s">
        <v>9292</v>
      </c>
      <c r="B11272" s="91" t="s">
        <v>49776</v>
      </c>
      <c r="C11272" s="91" t="s">
        <v>49777</v>
      </c>
      <c r="D11272" s="91" t="s">
        <v>49778</v>
      </c>
      <c r="E11272" s="62" t="s">
        <v>20354</v>
      </c>
      <c r="F11272" s="62" t="s">
        <v>15760</v>
      </c>
    </row>
    <row r="11273" spans="1:6" x14ac:dyDescent="0.15">
      <c r="A11273" s="87" t="s">
        <v>8890</v>
      </c>
      <c r="B11273" s="91" t="s">
        <v>49779</v>
      </c>
      <c r="C11273" s="91" t="s">
        <v>49780</v>
      </c>
      <c r="D11273" s="91" t="s">
        <v>49781</v>
      </c>
      <c r="E11273" s="62" t="s">
        <v>20354</v>
      </c>
      <c r="F11273" s="62" t="s">
        <v>15760</v>
      </c>
    </row>
    <row r="11274" spans="1:6" x14ac:dyDescent="0.15">
      <c r="A11274" s="87" t="s">
        <v>10133</v>
      </c>
      <c r="B11274" s="91" t="s">
        <v>49782</v>
      </c>
      <c r="C11274" s="91" t="s">
        <v>49783</v>
      </c>
      <c r="D11274" s="91" t="s">
        <v>49784</v>
      </c>
      <c r="E11274" s="62" t="s">
        <v>20354</v>
      </c>
      <c r="F11274" s="62" t="s">
        <v>15760</v>
      </c>
    </row>
    <row r="11275" spans="1:6" x14ac:dyDescent="0.15">
      <c r="A11275" s="87" t="s">
        <v>9076</v>
      </c>
      <c r="B11275" s="91" t="s">
        <v>49785</v>
      </c>
      <c r="C11275" s="91" t="s">
        <v>49786</v>
      </c>
      <c r="D11275" s="91" t="s">
        <v>49787</v>
      </c>
      <c r="E11275" s="62" t="s">
        <v>20354</v>
      </c>
      <c r="F11275" s="62" t="s">
        <v>15760</v>
      </c>
    </row>
    <row r="11276" spans="1:6" x14ac:dyDescent="0.15">
      <c r="A11276" s="87" t="s">
        <v>9055</v>
      </c>
      <c r="B11276" s="91" t="s">
        <v>49788</v>
      </c>
      <c r="C11276" s="91" t="s">
        <v>49789</v>
      </c>
      <c r="D11276" s="91" t="s">
        <v>49790</v>
      </c>
      <c r="E11276" s="62" t="s">
        <v>20354</v>
      </c>
      <c r="F11276" s="62" t="s">
        <v>15760</v>
      </c>
    </row>
    <row r="11277" spans="1:6" x14ac:dyDescent="0.15">
      <c r="A11277" s="87" t="s">
        <v>11551</v>
      </c>
      <c r="B11277" s="91" t="s">
        <v>49791</v>
      </c>
      <c r="C11277" s="91" t="s">
        <v>49792</v>
      </c>
      <c r="D11277" s="91" t="s">
        <v>49793</v>
      </c>
      <c r="E11277" s="62" t="s">
        <v>20354</v>
      </c>
      <c r="F11277" s="62" t="s">
        <v>15760</v>
      </c>
    </row>
    <row r="11278" spans="1:6" x14ac:dyDescent="0.15">
      <c r="A11278" s="87" t="s">
        <v>11874</v>
      </c>
      <c r="B11278" s="91" t="s">
        <v>49794</v>
      </c>
      <c r="C11278" s="91" t="s">
        <v>49795</v>
      </c>
      <c r="D11278" s="91" t="s">
        <v>49796</v>
      </c>
      <c r="E11278" s="62" t="s">
        <v>20354</v>
      </c>
      <c r="F11278" s="62" t="s">
        <v>15760</v>
      </c>
    </row>
    <row r="11279" spans="1:6" x14ac:dyDescent="0.15">
      <c r="A11279" s="87" t="s">
        <v>9702</v>
      </c>
      <c r="B11279" s="91" t="s">
        <v>49797</v>
      </c>
      <c r="C11279" s="91" t="s">
        <v>49798</v>
      </c>
      <c r="D11279" s="91" t="s">
        <v>49799</v>
      </c>
      <c r="E11279" s="62" t="s">
        <v>20354</v>
      </c>
      <c r="F11279" s="62" t="s">
        <v>15760</v>
      </c>
    </row>
    <row r="11280" spans="1:6" x14ac:dyDescent="0.15">
      <c r="A11280" s="87" t="s">
        <v>10939</v>
      </c>
      <c r="B11280" s="91" t="s">
        <v>49800</v>
      </c>
      <c r="C11280" s="91" t="s">
        <v>49801</v>
      </c>
      <c r="D11280" s="91" t="s">
        <v>49802</v>
      </c>
      <c r="E11280" s="62" t="s">
        <v>20354</v>
      </c>
      <c r="F11280" s="62" t="s">
        <v>15760</v>
      </c>
    </row>
    <row r="11281" spans="1:6" x14ac:dyDescent="0.15">
      <c r="A11281" s="87" t="s">
        <v>10777</v>
      </c>
      <c r="B11281" s="91" t="s">
        <v>49803</v>
      </c>
      <c r="C11281" s="91" t="s">
        <v>49804</v>
      </c>
      <c r="D11281" s="91" t="s">
        <v>49805</v>
      </c>
      <c r="E11281" s="62" t="s">
        <v>20354</v>
      </c>
      <c r="F11281" s="62" t="s">
        <v>15760</v>
      </c>
    </row>
    <row r="11282" spans="1:6" x14ac:dyDescent="0.15">
      <c r="A11282" s="87" t="s">
        <v>12068</v>
      </c>
      <c r="B11282" s="91" t="s">
        <v>49806</v>
      </c>
      <c r="C11282" s="91" t="s">
        <v>49807</v>
      </c>
      <c r="D11282" s="91" t="s">
        <v>49808</v>
      </c>
      <c r="E11282" s="62" t="s">
        <v>20354</v>
      </c>
      <c r="F11282" s="62" t="s">
        <v>15760</v>
      </c>
    </row>
    <row r="11283" spans="1:6" x14ac:dyDescent="0.15">
      <c r="A11283" s="87" t="s">
        <v>11706</v>
      </c>
      <c r="B11283" s="91" t="s">
        <v>49809</v>
      </c>
      <c r="C11283" s="91" t="s">
        <v>49810</v>
      </c>
      <c r="D11283" s="91" t="s">
        <v>49811</v>
      </c>
      <c r="E11283" s="62" t="s">
        <v>20354</v>
      </c>
      <c r="F11283" s="62" t="s">
        <v>15760</v>
      </c>
    </row>
    <row r="11284" spans="1:6" x14ac:dyDescent="0.15">
      <c r="A11284" s="87" t="s">
        <v>11186</v>
      </c>
      <c r="B11284" s="91" t="s">
        <v>49812</v>
      </c>
      <c r="C11284" s="91" t="s">
        <v>49813</v>
      </c>
      <c r="D11284" s="91" t="s">
        <v>49814</v>
      </c>
      <c r="E11284" s="62" t="s">
        <v>20354</v>
      </c>
      <c r="F11284" s="62" t="s">
        <v>15760</v>
      </c>
    </row>
    <row r="11285" spans="1:6" x14ac:dyDescent="0.15">
      <c r="A11285" s="87" t="s">
        <v>9921</v>
      </c>
      <c r="B11285" s="91" t="s">
        <v>49815</v>
      </c>
      <c r="C11285" s="91" t="s">
        <v>49816</v>
      </c>
      <c r="D11285" s="91" t="s">
        <v>49817</v>
      </c>
      <c r="E11285" s="62" t="s">
        <v>20354</v>
      </c>
      <c r="F11285" s="62" t="s">
        <v>15760</v>
      </c>
    </row>
    <row r="11286" spans="1:6" x14ac:dyDescent="0.15">
      <c r="A11286" s="87" t="s">
        <v>8228</v>
      </c>
      <c r="B11286" s="91" t="s">
        <v>49818</v>
      </c>
      <c r="C11286" s="91" t="s">
        <v>49819</v>
      </c>
      <c r="D11286" s="91" t="s">
        <v>49820</v>
      </c>
      <c r="E11286" s="62" t="s">
        <v>20354</v>
      </c>
      <c r="F11286" s="62" t="s">
        <v>15760</v>
      </c>
    </row>
    <row r="11287" spans="1:6" x14ac:dyDescent="0.15">
      <c r="A11287" s="87" t="s">
        <v>9070</v>
      </c>
      <c r="B11287" s="91" t="s">
        <v>49821</v>
      </c>
      <c r="C11287" s="91" t="s">
        <v>49822</v>
      </c>
      <c r="D11287" s="91" t="s">
        <v>49823</v>
      </c>
      <c r="E11287" s="62" t="s">
        <v>20354</v>
      </c>
      <c r="F11287" s="62" t="s">
        <v>15760</v>
      </c>
    </row>
    <row r="11288" spans="1:6" x14ac:dyDescent="0.15">
      <c r="A11288" s="87" t="s">
        <v>10587</v>
      </c>
      <c r="B11288" s="91" t="s">
        <v>49824</v>
      </c>
      <c r="C11288" s="91" t="s">
        <v>49825</v>
      </c>
      <c r="D11288" s="91" t="s">
        <v>49826</v>
      </c>
      <c r="E11288" s="62" t="s">
        <v>20354</v>
      </c>
      <c r="F11288" s="62" t="s">
        <v>15760</v>
      </c>
    </row>
    <row r="11289" spans="1:6" x14ac:dyDescent="0.15">
      <c r="A11289" s="87" t="s">
        <v>11198</v>
      </c>
      <c r="B11289" s="91" t="s">
        <v>49827</v>
      </c>
      <c r="C11289" s="91" t="s">
        <v>49828</v>
      </c>
      <c r="D11289" s="91" t="s">
        <v>49829</v>
      </c>
      <c r="E11289" s="62" t="s">
        <v>20354</v>
      </c>
      <c r="F11289" s="62" t="s">
        <v>15760</v>
      </c>
    </row>
    <row r="11290" spans="1:6" x14ac:dyDescent="0.15">
      <c r="A11290" s="87" t="s">
        <v>9112</v>
      </c>
      <c r="B11290" s="91" t="s">
        <v>49830</v>
      </c>
      <c r="C11290" s="91" t="s">
        <v>49831</v>
      </c>
      <c r="D11290" s="91" t="s">
        <v>49832</v>
      </c>
      <c r="E11290" s="62" t="s">
        <v>20354</v>
      </c>
      <c r="F11290" s="62" t="s">
        <v>15760</v>
      </c>
    </row>
    <row r="11291" spans="1:6" x14ac:dyDescent="0.15">
      <c r="A11291" s="87" t="s">
        <v>8812</v>
      </c>
      <c r="B11291" s="91" t="s">
        <v>49833</v>
      </c>
      <c r="C11291" s="91" t="s">
        <v>49834</v>
      </c>
      <c r="D11291" s="91" t="s">
        <v>49835</v>
      </c>
      <c r="E11291" s="62" t="s">
        <v>20354</v>
      </c>
      <c r="F11291" s="62" t="s">
        <v>15760</v>
      </c>
    </row>
    <row r="11292" spans="1:6" x14ac:dyDescent="0.15">
      <c r="A11292" s="87" t="s">
        <v>9531</v>
      </c>
      <c r="B11292" s="91" t="s">
        <v>49836</v>
      </c>
      <c r="C11292" s="91" t="s">
        <v>49837</v>
      </c>
      <c r="D11292" s="91" t="s">
        <v>49838</v>
      </c>
      <c r="E11292" s="62" t="s">
        <v>20354</v>
      </c>
      <c r="F11292" s="62" t="s">
        <v>15760</v>
      </c>
    </row>
    <row r="11293" spans="1:6" x14ac:dyDescent="0.15">
      <c r="A11293" s="87" t="s">
        <v>9846</v>
      </c>
      <c r="B11293" s="91" t="s">
        <v>49839</v>
      </c>
      <c r="C11293" s="91" t="s">
        <v>49840</v>
      </c>
      <c r="D11293" s="91" t="s">
        <v>49841</v>
      </c>
      <c r="E11293" s="62" t="s">
        <v>20354</v>
      </c>
      <c r="F11293" s="62" t="s">
        <v>15760</v>
      </c>
    </row>
    <row r="11294" spans="1:6" x14ac:dyDescent="0.15">
      <c r="A11294" s="87" t="s">
        <v>10822</v>
      </c>
      <c r="B11294" s="91" t="s">
        <v>49842</v>
      </c>
      <c r="C11294" s="91" t="s">
        <v>49843</v>
      </c>
      <c r="D11294" s="91" t="s">
        <v>49844</v>
      </c>
      <c r="E11294" s="62" t="s">
        <v>20354</v>
      </c>
      <c r="F11294" s="62" t="s">
        <v>15760</v>
      </c>
    </row>
    <row r="11295" spans="1:6" x14ac:dyDescent="0.15">
      <c r="A11295" s="87" t="s">
        <v>11754</v>
      </c>
      <c r="B11295" s="91" t="s">
        <v>49845</v>
      </c>
      <c r="C11295" s="91" t="s">
        <v>49846</v>
      </c>
      <c r="D11295" s="91" t="s">
        <v>49847</v>
      </c>
      <c r="E11295" s="62" t="s">
        <v>20354</v>
      </c>
      <c r="F11295" s="62" t="s">
        <v>15760</v>
      </c>
    </row>
    <row r="11296" spans="1:6" x14ac:dyDescent="0.15">
      <c r="A11296" s="87" t="s">
        <v>10310</v>
      </c>
      <c r="B11296" s="91" t="s">
        <v>49848</v>
      </c>
      <c r="C11296" s="91" t="s">
        <v>49849</v>
      </c>
      <c r="D11296" s="91" t="s">
        <v>49850</v>
      </c>
      <c r="E11296" s="62" t="s">
        <v>20354</v>
      </c>
      <c r="F11296" s="62" t="s">
        <v>15760</v>
      </c>
    </row>
    <row r="11297" spans="1:6" x14ac:dyDescent="0.15">
      <c r="A11297" s="87" t="s">
        <v>9370</v>
      </c>
      <c r="B11297" s="91" t="s">
        <v>49851</v>
      </c>
      <c r="C11297" s="91" t="s">
        <v>49852</v>
      </c>
      <c r="D11297" s="91" t="s">
        <v>49853</v>
      </c>
      <c r="E11297" s="62" t="s">
        <v>20354</v>
      </c>
      <c r="F11297" s="62" t="s">
        <v>15760</v>
      </c>
    </row>
    <row r="11298" spans="1:6" x14ac:dyDescent="0.15">
      <c r="A11298" s="87" t="s">
        <v>8267</v>
      </c>
      <c r="B11298" s="91" t="s">
        <v>49854</v>
      </c>
      <c r="C11298" s="91" t="s">
        <v>49855</v>
      </c>
      <c r="D11298" s="91" t="s">
        <v>49856</v>
      </c>
      <c r="E11298" s="62" t="s">
        <v>20354</v>
      </c>
      <c r="F11298" s="62" t="s">
        <v>15760</v>
      </c>
    </row>
    <row r="11299" spans="1:6" x14ac:dyDescent="0.15">
      <c r="A11299" s="87" t="s">
        <v>9094</v>
      </c>
      <c r="B11299" s="91" t="s">
        <v>49857</v>
      </c>
      <c r="C11299" s="91" t="s">
        <v>49858</v>
      </c>
      <c r="D11299" s="91" t="s">
        <v>49859</v>
      </c>
      <c r="E11299" s="62" t="s">
        <v>20354</v>
      </c>
      <c r="F11299" s="62" t="s">
        <v>15760</v>
      </c>
    </row>
    <row r="11300" spans="1:6" x14ac:dyDescent="0.15">
      <c r="A11300" s="87" t="s">
        <v>11171</v>
      </c>
      <c r="B11300" s="91" t="s">
        <v>49860</v>
      </c>
      <c r="C11300" s="91" t="s">
        <v>49861</v>
      </c>
      <c r="D11300" s="91" t="s">
        <v>49862</v>
      </c>
      <c r="E11300" s="62" t="s">
        <v>20354</v>
      </c>
      <c r="F11300" s="62" t="s">
        <v>15760</v>
      </c>
    </row>
    <row r="11301" spans="1:6" x14ac:dyDescent="0.15">
      <c r="A11301" s="87" t="s">
        <v>10981</v>
      </c>
      <c r="B11301" s="91" t="s">
        <v>49863</v>
      </c>
      <c r="C11301" s="91" t="s">
        <v>49864</v>
      </c>
      <c r="D11301" s="91" t="s">
        <v>49865</v>
      </c>
      <c r="E11301" s="62" t="s">
        <v>20354</v>
      </c>
      <c r="F11301" s="62" t="s">
        <v>15760</v>
      </c>
    </row>
    <row r="11302" spans="1:6" x14ac:dyDescent="0.15">
      <c r="A11302" s="87" t="s">
        <v>10372</v>
      </c>
      <c r="B11302" s="91" t="s">
        <v>49866</v>
      </c>
      <c r="C11302" s="91" t="s">
        <v>49867</v>
      </c>
      <c r="D11302" s="91" t="s">
        <v>49868</v>
      </c>
      <c r="E11302" s="62" t="s">
        <v>20354</v>
      </c>
      <c r="F11302" s="62" t="s">
        <v>15760</v>
      </c>
    </row>
    <row r="11303" spans="1:6" x14ac:dyDescent="0.15">
      <c r="A11303" s="87" t="s">
        <v>10202</v>
      </c>
      <c r="B11303" s="91" t="s">
        <v>49869</v>
      </c>
      <c r="C11303" s="91" t="s">
        <v>49870</v>
      </c>
      <c r="D11303" s="91" t="s">
        <v>49871</v>
      </c>
      <c r="E11303" s="62" t="s">
        <v>20354</v>
      </c>
      <c r="F11303" s="62" t="s">
        <v>15760</v>
      </c>
    </row>
    <row r="11304" spans="1:6" x14ac:dyDescent="0.15">
      <c r="A11304" s="87" t="s">
        <v>12397</v>
      </c>
      <c r="B11304" s="91" t="s">
        <v>49872</v>
      </c>
      <c r="C11304" s="91" t="s">
        <v>49873</v>
      </c>
      <c r="D11304" s="91" t="s">
        <v>49874</v>
      </c>
      <c r="E11304" s="62" t="s">
        <v>20354</v>
      </c>
      <c r="F11304" s="62" t="s">
        <v>15760</v>
      </c>
    </row>
    <row r="11305" spans="1:6" x14ac:dyDescent="0.15">
      <c r="A11305" s="87" t="s">
        <v>10828</v>
      </c>
      <c r="B11305" s="91" t="s">
        <v>49875</v>
      </c>
      <c r="C11305" s="91" t="s">
        <v>49876</v>
      </c>
      <c r="D11305" s="91" t="s">
        <v>49877</v>
      </c>
      <c r="E11305" s="62" t="s">
        <v>20354</v>
      </c>
      <c r="F11305" s="62" t="s">
        <v>15760</v>
      </c>
    </row>
    <row r="11306" spans="1:6" x14ac:dyDescent="0.15">
      <c r="A11306" s="87" t="s">
        <v>9807</v>
      </c>
      <c r="B11306" s="91" t="s">
        <v>49878</v>
      </c>
      <c r="C11306" s="91" t="s">
        <v>49879</v>
      </c>
      <c r="D11306" s="91" t="s">
        <v>49880</v>
      </c>
      <c r="E11306" s="62" t="s">
        <v>20354</v>
      </c>
      <c r="F11306" s="62" t="s">
        <v>15760</v>
      </c>
    </row>
    <row r="11307" spans="1:6" x14ac:dyDescent="0.15">
      <c r="A11307" s="87" t="s">
        <v>10897</v>
      </c>
      <c r="B11307" s="91" t="s">
        <v>49881</v>
      </c>
      <c r="C11307" s="91" t="s">
        <v>49882</v>
      </c>
      <c r="D11307" s="91" t="s">
        <v>49883</v>
      </c>
      <c r="E11307" s="62" t="s">
        <v>20354</v>
      </c>
      <c r="F11307" s="62" t="s">
        <v>15760</v>
      </c>
    </row>
    <row r="11308" spans="1:6" x14ac:dyDescent="0.15">
      <c r="A11308" s="87" t="s">
        <v>9648</v>
      </c>
      <c r="B11308" s="91" t="s">
        <v>49884</v>
      </c>
      <c r="C11308" s="91" t="s">
        <v>49885</v>
      </c>
      <c r="D11308" s="91" t="s">
        <v>49886</v>
      </c>
      <c r="E11308" s="62" t="s">
        <v>20354</v>
      </c>
      <c r="F11308" s="62" t="s">
        <v>15760</v>
      </c>
    </row>
    <row r="11309" spans="1:6" x14ac:dyDescent="0.15">
      <c r="A11309" s="87" t="s">
        <v>9954</v>
      </c>
      <c r="B11309" s="91" t="s">
        <v>49887</v>
      </c>
      <c r="C11309" s="91" t="s">
        <v>49888</v>
      </c>
      <c r="D11309" s="91" t="s">
        <v>49889</v>
      </c>
      <c r="E11309" s="62" t="s">
        <v>20354</v>
      </c>
      <c r="F11309" s="62" t="s">
        <v>15760</v>
      </c>
    </row>
    <row r="11310" spans="1:6" x14ac:dyDescent="0.15">
      <c r="A11310" s="87" t="s">
        <v>11844</v>
      </c>
      <c r="B11310" s="91" t="s">
        <v>49890</v>
      </c>
      <c r="C11310" s="91" t="s">
        <v>49891</v>
      </c>
      <c r="D11310" s="91" t="s">
        <v>49892</v>
      </c>
      <c r="E11310" s="62" t="s">
        <v>20354</v>
      </c>
      <c r="F11310" s="62" t="s">
        <v>15760</v>
      </c>
    </row>
    <row r="11311" spans="1:6" x14ac:dyDescent="0.15">
      <c r="A11311" s="87" t="s">
        <v>10533</v>
      </c>
      <c r="B11311" s="91" t="s">
        <v>49893</v>
      </c>
      <c r="C11311" s="91" t="s">
        <v>49894</v>
      </c>
      <c r="D11311" s="91" t="s">
        <v>49895</v>
      </c>
      <c r="E11311" s="62" t="s">
        <v>20354</v>
      </c>
      <c r="F11311" s="62" t="s">
        <v>15760</v>
      </c>
    </row>
    <row r="11312" spans="1:6" x14ac:dyDescent="0.15">
      <c r="A11312" s="87" t="s">
        <v>9208</v>
      </c>
      <c r="B11312" s="91" t="s">
        <v>49896</v>
      </c>
      <c r="C11312" s="91" t="s">
        <v>49897</v>
      </c>
      <c r="D11312" s="91" t="s">
        <v>49898</v>
      </c>
      <c r="E11312" s="62" t="s">
        <v>20354</v>
      </c>
      <c r="F11312" s="62" t="s">
        <v>15760</v>
      </c>
    </row>
    <row r="11313" spans="1:6" x14ac:dyDescent="0.15">
      <c r="A11313" s="87" t="s">
        <v>12184</v>
      </c>
      <c r="B11313" s="91" t="s">
        <v>49899</v>
      </c>
      <c r="C11313" s="91" t="s">
        <v>49900</v>
      </c>
      <c r="D11313" s="91" t="s">
        <v>49901</v>
      </c>
      <c r="E11313" s="62" t="s">
        <v>20354</v>
      </c>
      <c r="F11313" s="62" t="s">
        <v>15760</v>
      </c>
    </row>
    <row r="11314" spans="1:6" x14ac:dyDescent="0.15">
      <c r="A11314" s="87" t="s">
        <v>8704</v>
      </c>
      <c r="B11314" s="91" t="s">
        <v>49902</v>
      </c>
      <c r="C11314" s="91" t="s">
        <v>49903</v>
      </c>
      <c r="D11314" s="91" t="s">
        <v>49904</v>
      </c>
      <c r="E11314" s="62" t="s">
        <v>20354</v>
      </c>
      <c r="F11314" s="62" t="s">
        <v>15760</v>
      </c>
    </row>
    <row r="11315" spans="1:6" x14ac:dyDescent="0.15">
      <c r="A11315" s="87" t="s">
        <v>11002</v>
      </c>
      <c r="B11315" s="91" t="s">
        <v>49905</v>
      </c>
      <c r="C11315" s="91" t="s">
        <v>49906</v>
      </c>
      <c r="D11315" s="91" t="s">
        <v>49907</v>
      </c>
      <c r="E11315" s="62" t="s">
        <v>20354</v>
      </c>
      <c r="F11315" s="62" t="s">
        <v>15760</v>
      </c>
    </row>
    <row r="11316" spans="1:6" x14ac:dyDescent="0.15">
      <c r="A11316" s="87" t="s">
        <v>10369</v>
      </c>
      <c r="B11316" s="91" t="s">
        <v>49908</v>
      </c>
      <c r="C11316" s="91" t="s">
        <v>49909</v>
      </c>
      <c r="D11316" s="91" t="s">
        <v>49910</v>
      </c>
      <c r="E11316" s="62" t="s">
        <v>20354</v>
      </c>
      <c r="F11316" s="62" t="s">
        <v>15760</v>
      </c>
    </row>
    <row r="11317" spans="1:6" x14ac:dyDescent="0.15">
      <c r="A11317" s="87" t="s">
        <v>8671</v>
      </c>
      <c r="B11317" s="91" t="s">
        <v>49911</v>
      </c>
      <c r="C11317" s="91" t="s">
        <v>49912</v>
      </c>
      <c r="D11317" s="91" t="s">
        <v>49913</v>
      </c>
      <c r="E11317" s="62" t="s">
        <v>20354</v>
      </c>
      <c r="F11317" s="62" t="s">
        <v>15760</v>
      </c>
    </row>
    <row r="11318" spans="1:6" x14ac:dyDescent="0.15">
      <c r="A11318" s="87" t="s">
        <v>8974</v>
      </c>
      <c r="B11318" s="91" t="s">
        <v>49914</v>
      </c>
      <c r="C11318" s="91" t="s">
        <v>49915</v>
      </c>
      <c r="D11318" s="91" t="s">
        <v>49916</v>
      </c>
      <c r="E11318" s="62" t="s">
        <v>20354</v>
      </c>
      <c r="F11318" s="62" t="s">
        <v>15760</v>
      </c>
    </row>
    <row r="11319" spans="1:6" x14ac:dyDescent="0.15">
      <c r="A11319" s="87" t="s">
        <v>9519</v>
      </c>
      <c r="B11319" s="91" t="s">
        <v>49917</v>
      </c>
      <c r="C11319" s="91" t="s">
        <v>49918</v>
      </c>
      <c r="D11319" s="91" t="s">
        <v>49919</v>
      </c>
      <c r="E11319" s="62" t="s">
        <v>20354</v>
      </c>
      <c r="F11319" s="62" t="s">
        <v>15760</v>
      </c>
    </row>
    <row r="11320" spans="1:6" x14ac:dyDescent="0.15">
      <c r="A11320" s="87" t="s">
        <v>9313</v>
      </c>
      <c r="B11320" s="91" t="s">
        <v>49920</v>
      </c>
      <c r="C11320" s="91" t="s">
        <v>49921</v>
      </c>
      <c r="D11320" s="91" t="s">
        <v>49922</v>
      </c>
      <c r="E11320" s="62" t="s">
        <v>20354</v>
      </c>
      <c r="F11320" s="62" t="s">
        <v>15760</v>
      </c>
    </row>
    <row r="11321" spans="1:6" x14ac:dyDescent="0.15">
      <c r="A11321" s="87" t="s">
        <v>11377</v>
      </c>
      <c r="B11321" s="91" t="s">
        <v>49923</v>
      </c>
      <c r="C11321" s="91" t="s">
        <v>49924</v>
      </c>
      <c r="D11321" s="91" t="s">
        <v>49925</v>
      </c>
      <c r="E11321" s="62" t="s">
        <v>20354</v>
      </c>
      <c r="F11321" s="62" t="s">
        <v>15760</v>
      </c>
    </row>
    <row r="11322" spans="1:6" x14ac:dyDescent="0.15">
      <c r="A11322" s="87" t="s">
        <v>10067</v>
      </c>
      <c r="B11322" s="91" t="s">
        <v>49926</v>
      </c>
      <c r="C11322" s="91" t="s">
        <v>49927</v>
      </c>
      <c r="D11322" s="91" t="s">
        <v>49928</v>
      </c>
      <c r="E11322" s="62" t="s">
        <v>20354</v>
      </c>
      <c r="F11322" s="62" t="s">
        <v>15760</v>
      </c>
    </row>
    <row r="11323" spans="1:6" x14ac:dyDescent="0.15">
      <c r="A11323" s="87" t="s">
        <v>9103</v>
      </c>
      <c r="B11323" s="91" t="s">
        <v>49929</v>
      </c>
      <c r="C11323" s="91" t="s">
        <v>49930</v>
      </c>
      <c r="D11323" s="91" t="s">
        <v>49931</v>
      </c>
      <c r="E11323" s="62" t="s">
        <v>20354</v>
      </c>
      <c r="F11323" s="62" t="s">
        <v>15760</v>
      </c>
    </row>
    <row r="11324" spans="1:6" x14ac:dyDescent="0.15">
      <c r="A11324" s="87" t="s">
        <v>12295</v>
      </c>
      <c r="B11324" s="91" t="s">
        <v>49932</v>
      </c>
      <c r="C11324" s="91" t="s">
        <v>49933</v>
      </c>
      <c r="D11324" s="91" t="s">
        <v>49934</v>
      </c>
      <c r="E11324" s="62" t="s">
        <v>20354</v>
      </c>
      <c r="F11324" s="62" t="s">
        <v>15760</v>
      </c>
    </row>
    <row r="11325" spans="1:6" x14ac:dyDescent="0.15">
      <c r="A11325" s="87" t="s">
        <v>9004</v>
      </c>
      <c r="B11325" s="91" t="s">
        <v>49935</v>
      </c>
      <c r="C11325" s="91" t="s">
        <v>49936</v>
      </c>
      <c r="D11325" s="91" t="s">
        <v>49937</v>
      </c>
      <c r="E11325" s="62" t="s">
        <v>20354</v>
      </c>
      <c r="F11325" s="62" t="s">
        <v>15760</v>
      </c>
    </row>
    <row r="11326" spans="1:6" x14ac:dyDescent="0.15">
      <c r="A11326" s="87" t="s">
        <v>10527</v>
      </c>
      <c r="B11326" s="91" t="s">
        <v>49938</v>
      </c>
      <c r="C11326" s="91" t="s">
        <v>49939</v>
      </c>
      <c r="D11326" s="91" t="s">
        <v>49940</v>
      </c>
      <c r="E11326" s="62" t="s">
        <v>20354</v>
      </c>
      <c r="F11326" s="62" t="s">
        <v>15760</v>
      </c>
    </row>
    <row r="11327" spans="1:6" x14ac:dyDescent="0.15">
      <c r="A11327" s="87" t="s">
        <v>9624</v>
      </c>
      <c r="B11327" s="91" t="s">
        <v>49941</v>
      </c>
      <c r="C11327" s="91" t="s">
        <v>49942</v>
      </c>
      <c r="D11327" s="91" t="s">
        <v>49943</v>
      </c>
      <c r="E11327" s="62" t="s">
        <v>20354</v>
      </c>
      <c r="F11327" s="62" t="s">
        <v>15760</v>
      </c>
    </row>
    <row r="11328" spans="1:6" x14ac:dyDescent="0.15">
      <c r="A11328" s="87" t="s">
        <v>8366</v>
      </c>
      <c r="B11328" s="91" t="s">
        <v>49944</v>
      </c>
      <c r="C11328" s="91" t="s">
        <v>49945</v>
      </c>
      <c r="D11328" s="91" t="s">
        <v>49946</v>
      </c>
      <c r="E11328" s="62" t="s">
        <v>20354</v>
      </c>
      <c r="F11328" s="62" t="s">
        <v>15760</v>
      </c>
    </row>
    <row r="11329" spans="1:6" x14ac:dyDescent="0.15">
      <c r="A11329" s="87" t="s">
        <v>11966</v>
      </c>
      <c r="B11329" s="91" t="s">
        <v>49947</v>
      </c>
      <c r="C11329" s="91" t="s">
        <v>49948</v>
      </c>
      <c r="D11329" s="91" t="s">
        <v>49949</v>
      </c>
      <c r="E11329" s="62" t="s">
        <v>20354</v>
      </c>
      <c r="F11329" s="62" t="s">
        <v>15760</v>
      </c>
    </row>
    <row r="11330" spans="1:6" x14ac:dyDescent="0.15">
      <c r="A11330" s="87" t="s">
        <v>9900</v>
      </c>
      <c r="B11330" s="91" t="s">
        <v>49950</v>
      </c>
      <c r="C11330" s="91" t="s">
        <v>49951</v>
      </c>
      <c r="D11330" s="91" t="s">
        <v>49952</v>
      </c>
      <c r="E11330" s="62" t="s">
        <v>20354</v>
      </c>
      <c r="F11330" s="62" t="s">
        <v>15760</v>
      </c>
    </row>
    <row r="11331" spans="1:6" x14ac:dyDescent="0.15">
      <c r="A11331" s="87" t="s">
        <v>9726</v>
      </c>
      <c r="B11331" s="91" t="s">
        <v>49953</v>
      </c>
      <c r="C11331" s="91" t="s">
        <v>49954</v>
      </c>
      <c r="D11331" s="91" t="s">
        <v>49955</v>
      </c>
      <c r="E11331" s="62" t="s">
        <v>20354</v>
      </c>
      <c r="F11331" s="62" t="s">
        <v>15760</v>
      </c>
    </row>
    <row r="11332" spans="1:6" x14ac:dyDescent="0.15">
      <c r="A11332" s="87" t="s">
        <v>8899</v>
      </c>
      <c r="B11332" s="91" t="s">
        <v>49956</v>
      </c>
      <c r="C11332" s="91" t="s">
        <v>49957</v>
      </c>
      <c r="D11332" s="91" t="s">
        <v>49958</v>
      </c>
      <c r="E11332" s="62" t="s">
        <v>20354</v>
      </c>
      <c r="F11332" s="62" t="s">
        <v>15760</v>
      </c>
    </row>
    <row r="11333" spans="1:6" x14ac:dyDescent="0.15">
      <c r="A11333" s="87" t="s">
        <v>11026</v>
      </c>
      <c r="B11333" s="91" t="s">
        <v>49959</v>
      </c>
      <c r="C11333" s="91" t="s">
        <v>49960</v>
      </c>
      <c r="D11333" s="91" t="s">
        <v>49961</v>
      </c>
      <c r="E11333" s="62" t="s">
        <v>20354</v>
      </c>
      <c r="F11333" s="62" t="s">
        <v>15760</v>
      </c>
    </row>
    <row r="11334" spans="1:6" x14ac:dyDescent="0.15">
      <c r="A11334" s="87" t="s">
        <v>11273</v>
      </c>
      <c r="B11334" s="91" t="s">
        <v>49962</v>
      </c>
      <c r="C11334" s="91" t="s">
        <v>49963</v>
      </c>
      <c r="D11334" s="91" t="s">
        <v>49964</v>
      </c>
      <c r="E11334" s="62" t="s">
        <v>20354</v>
      </c>
      <c r="F11334" s="62" t="s">
        <v>15760</v>
      </c>
    </row>
    <row r="11335" spans="1:6" x14ac:dyDescent="0.15">
      <c r="A11335" s="87" t="s">
        <v>12110</v>
      </c>
      <c r="B11335" s="91" t="s">
        <v>49965</v>
      </c>
      <c r="C11335" s="91" t="s">
        <v>49966</v>
      </c>
      <c r="D11335" s="91" t="s">
        <v>49967</v>
      </c>
      <c r="E11335" s="62" t="s">
        <v>20354</v>
      </c>
      <c r="F11335" s="62" t="s">
        <v>15760</v>
      </c>
    </row>
    <row r="11336" spans="1:6" x14ac:dyDescent="0.15">
      <c r="A11336" s="87" t="s">
        <v>8582</v>
      </c>
      <c r="B11336" s="91" t="s">
        <v>49968</v>
      </c>
      <c r="C11336" s="91" t="s">
        <v>49969</v>
      </c>
      <c r="D11336" s="91" t="s">
        <v>49970</v>
      </c>
      <c r="E11336" s="62" t="s">
        <v>20354</v>
      </c>
      <c r="F11336" s="62" t="s">
        <v>15760</v>
      </c>
    </row>
    <row r="11337" spans="1:6" x14ac:dyDescent="0.15">
      <c r="A11337" s="87" t="s">
        <v>10241</v>
      </c>
      <c r="B11337" s="91" t="s">
        <v>49971</v>
      </c>
      <c r="C11337" s="91" t="s">
        <v>49972</v>
      </c>
      <c r="D11337" s="91" t="s">
        <v>49973</v>
      </c>
      <c r="E11337" s="62" t="s">
        <v>20354</v>
      </c>
      <c r="F11337" s="62" t="s">
        <v>15760</v>
      </c>
    </row>
    <row r="11338" spans="1:6" x14ac:dyDescent="0.15">
      <c r="A11338" s="87" t="s">
        <v>10819</v>
      </c>
      <c r="B11338" s="91" t="s">
        <v>49974</v>
      </c>
      <c r="C11338" s="91" t="s">
        <v>49975</v>
      </c>
      <c r="D11338" s="91" t="s">
        <v>49976</v>
      </c>
      <c r="E11338" s="62" t="s">
        <v>20354</v>
      </c>
      <c r="F11338" s="62" t="s">
        <v>15760</v>
      </c>
    </row>
    <row r="11339" spans="1:6" x14ac:dyDescent="0.15">
      <c r="A11339" s="87" t="s">
        <v>8657</v>
      </c>
      <c r="B11339" s="91" t="s">
        <v>49977</v>
      </c>
      <c r="C11339" s="91" t="s">
        <v>49978</v>
      </c>
      <c r="D11339" s="91" t="s">
        <v>49979</v>
      </c>
      <c r="E11339" s="62" t="s">
        <v>20354</v>
      </c>
      <c r="F11339" s="62" t="s">
        <v>15760</v>
      </c>
    </row>
    <row r="11340" spans="1:6" x14ac:dyDescent="0.15">
      <c r="A11340" s="87" t="s">
        <v>10416</v>
      </c>
      <c r="B11340" s="91" t="s">
        <v>49980</v>
      </c>
      <c r="C11340" s="91" t="s">
        <v>49981</v>
      </c>
      <c r="D11340" s="91" t="s">
        <v>49982</v>
      </c>
      <c r="E11340" s="62" t="s">
        <v>20354</v>
      </c>
      <c r="F11340" s="62" t="s">
        <v>15760</v>
      </c>
    </row>
    <row r="11341" spans="1:6" x14ac:dyDescent="0.15">
      <c r="A11341" s="87" t="s">
        <v>10497</v>
      </c>
      <c r="B11341" s="91" t="s">
        <v>49983</v>
      </c>
      <c r="C11341" s="91" t="s">
        <v>49984</v>
      </c>
      <c r="D11341" s="91" t="s">
        <v>49985</v>
      </c>
      <c r="E11341" s="62" t="s">
        <v>20354</v>
      </c>
      <c r="F11341" s="62" t="s">
        <v>15760</v>
      </c>
    </row>
    <row r="11342" spans="1:6" x14ac:dyDescent="0.15">
      <c r="A11342" s="87" t="s">
        <v>10387</v>
      </c>
      <c r="B11342" s="91" t="s">
        <v>49986</v>
      </c>
      <c r="C11342" s="91" t="s">
        <v>49987</v>
      </c>
      <c r="D11342" s="91" t="s">
        <v>49988</v>
      </c>
      <c r="E11342" s="62" t="s">
        <v>20354</v>
      </c>
      <c r="F11342" s="62" t="s">
        <v>15760</v>
      </c>
    </row>
    <row r="11343" spans="1:6" x14ac:dyDescent="0.15">
      <c r="A11343" s="87" t="s">
        <v>12292</v>
      </c>
      <c r="B11343" s="91" t="s">
        <v>49989</v>
      </c>
      <c r="C11343" s="91" t="s">
        <v>49990</v>
      </c>
      <c r="D11343" s="91" t="s">
        <v>49991</v>
      </c>
      <c r="E11343" s="62" t="s">
        <v>20354</v>
      </c>
      <c r="F11343" s="62" t="s">
        <v>15760</v>
      </c>
    </row>
    <row r="11344" spans="1:6" x14ac:dyDescent="0.15">
      <c r="A11344" s="87" t="s">
        <v>9711</v>
      </c>
      <c r="B11344" s="91" t="s">
        <v>49992</v>
      </c>
      <c r="C11344" s="91" t="s">
        <v>49993</v>
      </c>
      <c r="D11344" s="91" t="s">
        <v>49994</v>
      </c>
      <c r="E11344" s="62" t="s">
        <v>20354</v>
      </c>
      <c r="F11344" s="62" t="s">
        <v>15760</v>
      </c>
    </row>
    <row r="11345" spans="1:6" x14ac:dyDescent="0.15">
      <c r="A11345" s="87" t="s">
        <v>11365</v>
      </c>
      <c r="B11345" s="91" t="s">
        <v>49995</v>
      </c>
      <c r="C11345" s="91" t="s">
        <v>49996</v>
      </c>
      <c r="D11345" s="91" t="s">
        <v>49997</v>
      </c>
      <c r="E11345" s="62" t="s">
        <v>20354</v>
      </c>
      <c r="F11345" s="62" t="s">
        <v>15760</v>
      </c>
    </row>
    <row r="11346" spans="1:6" x14ac:dyDescent="0.15">
      <c r="A11346" s="87" t="s">
        <v>10208</v>
      </c>
      <c r="B11346" s="91" t="s">
        <v>49998</v>
      </c>
      <c r="C11346" s="91" t="s">
        <v>49999</v>
      </c>
      <c r="D11346" s="91" t="s">
        <v>50000</v>
      </c>
      <c r="E11346" s="62" t="s">
        <v>20354</v>
      </c>
      <c r="F11346" s="62" t="s">
        <v>15760</v>
      </c>
    </row>
    <row r="11347" spans="1:6" x14ac:dyDescent="0.15">
      <c r="A11347" s="87" t="s">
        <v>12029</v>
      </c>
      <c r="B11347" s="91" t="s">
        <v>50001</v>
      </c>
      <c r="C11347" s="91" t="s">
        <v>50002</v>
      </c>
      <c r="D11347" s="91" t="s">
        <v>50003</v>
      </c>
      <c r="E11347" s="62" t="s">
        <v>20354</v>
      </c>
      <c r="F11347" s="62" t="s">
        <v>15760</v>
      </c>
    </row>
    <row r="11348" spans="1:6" x14ac:dyDescent="0.15">
      <c r="A11348" s="87" t="s">
        <v>8800</v>
      </c>
      <c r="B11348" s="91" t="s">
        <v>50004</v>
      </c>
      <c r="C11348" s="91" t="s">
        <v>50005</v>
      </c>
      <c r="D11348" s="91" t="s">
        <v>50006</v>
      </c>
      <c r="E11348" s="62" t="s">
        <v>20354</v>
      </c>
      <c r="F11348" s="62" t="s">
        <v>15760</v>
      </c>
    </row>
    <row r="11349" spans="1:6" x14ac:dyDescent="0.15">
      <c r="A11349" s="87" t="s">
        <v>11066</v>
      </c>
      <c r="B11349" s="91" t="s">
        <v>50007</v>
      </c>
      <c r="C11349" s="91" t="s">
        <v>50008</v>
      </c>
      <c r="D11349" s="91" t="s">
        <v>50009</v>
      </c>
      <c r="E11349" s="62" t="s">
        <v>20354</v>
      </c>
      <c r="F11349" s="62" t="s">
        <v>15760</v>
      </c>
    </row>
    <row r="11350" spans="1:6" x14ac:dyDescent="0.15">
      <c r="A11350" s="87" t="s">
        <v>11081</v>
      </c>
      <c r="B11350" s="91" t="s">
        <v>50010</v>
      </c>
      <c r="C11350" s="91" t="s">
        <v>50011</v>
      </c>
      <c r="D11350" s="91" t="s">
        <v>50012</v>
      </c>
      <c r="E11350" s="62" t="s">
        <v>20354</v>
      </c>
      <c r="F11350" s="62" t="s">
        <v>15760</v>
      </c>
    </row>
    <row r="11351" spans="1:6" x14ac:dyDescent="0.15">
      <c r="A11351" s="87" t="s">
        <v>8276</v>
      </c>
      <c r="B11351" s="91" t="s">
        <v>50013</v>
      </c>
      <c r="C11351" s="91" t="s">
        <v>50014</v>
      </c>
      <c r="D11351" s="91" t="s">
        <v>50015</v>
      </c>
      <c r="E11351" s="62" t="s">
        <v>20354</v>
      </c>
      <c r="F11351" s="62" t="s">
        <v>15760</v>
      </c>
    </row>
    <row r="11352" spans="1:6" x14ac:dyDescent="0.15">
      <c r="A11352" s="87" t="s">
        <v>9211</v>
      </c>
      <c r="B11352" s="91" t="s">
        <v>50016</v>
      </c>
      <c r="C11352" s="91" t="s">
        <v>50017</v>
      </c>
      <c r="D11352" s="91" t="s">
        <v>50018</v>
      </c>
      <c r="E11352" s="62" t="s">
        <v>20354</v>
      </c>
      <c r="F11352" s="62" t="s">
        <v>15760</v>
      </c>
    </row>
    <row r="11353" spans="1:6" x14ac:dyDescent="0.15">
      <c r="A11353" s="87" t="s">
        <v>11338</v>
      </c>
      <c r="B11353" s="91" t="s">
        <v>50019</v>
      </c>
      <c r="C11353" s="91" t="s">
        <v>50020</v>
      </c>
      <c r="D11353" s="91" t="s">
        <v>50021</v>
      </c>
      <c r="E11353" s="62" t="s">
        <v>20354</v>
      </c>
      <c r="F11353" s="62" t="s">
        <v>15760</v>
      </c>
    </row>
    <row r="11354" spans="1:6" x14ac:dyDescent="0.15">
      <c r="A11354" s="87" t="s">
        <v>9118</v>
      </c>
      <c r="B11354" s="91" t="s">
        <v>50022</v>
      </c>
      <c r="C11354" s="91" t="s">
        <v>50023</v>
      </c>
      <c r="D11354" s="91" t="s">
        <v>50024</v>
      </c>
      <c r="E11354" s="62" t="s">
        <v>20354</v>
      </c>
      <c r="F11354" s="62" t="s">
        <v>15760</v>
      </c>
    </row>
    <row r="11355" spans="1:6" x14ac:dyDescent="0.15">
      <c r="A11355" s="87" t="s">
        <v>8839</v>
      </c>
      <c r="B11355" s="91" t="s">
        <v>50025</v>
      </c>
      <c r="C11355" s="91" t="s">
        <v>50026</v>
      </c>
      <c r="D11355" s="91" t="s">
        <v>50027</v>
      </c>
      <c r="E11355" s="62" t="s">
        <v>20354</v>
      </c>
      <c r="F11355" s="62" t="s">
        <v>15760</v>
      </c>
    </row>
    <row r="11356" spans="1:6" x14ac:dyDescent="0.15">
      <c r="A11356" s="87" t="s">
        <v>9471</v>
      </c>
      <c r="B11356" s="91" t="s">
        <v>50028</v>
      </c>
      <c r="C11356" s="91" t="s">
        <v>50029</v>
      </c>
      <c r="D11356" s="91" t="s">
        <v>50030</v>
      </c>
      <c r="E11356" s="62" t="s">
        <v>20354</v>
      </c>
      <c r="F11356" s="62" t="s">
        <v>15760</v>
      </c>
    </row>
    <row r="11357" spans="1:6" x14ac:dyDescent="0.15">
      <c r="A11357" s="87" t="s">
        <v>10921</v>
      </c>
      <c r="B11357" s="91" t="s">
        <v>50031</v>
      </c>
      <c r="C11357" s="91" t="s">
        <v>50032</v>
      </c>
      <c r="D11357" s="91" t="s">
        <v>50033</v>
      </c>
      <c r="E11357" s="62" t="s">
        <v>20354</v>
      </c>
      <c r="F11357" s="62" t="s">
        <v>15760</v>
      </c>
    </row>
    <row r="11358" spans="1:6" x14ac:dyDescent="0.15">
      <c r="A11358" s="87" t="s">
        <v>10693</v>
      </c>
      <c r="B11358" s="91" t="s">
        <v>50034</v>
      </c>
      <c r="C11358" s="91" t="s">
        <v>50035</v>
      </c>
      <c r="D11358" s="91" t="s">
        <v>50036</v>
      </c>
      <c r="E11358" s="62" t="s">
        <v>20354</v>
      </c>
      <c r="F11358" s="62" t="s">
        <v>15760</v>
      </c>
    </row>
    <row r="11359" spans="1:6" x14ac:dyDescent="0.15">
      <c r="A11359" s="87" t="s">
        <v>8860</v>
      </c>
      <c r="B11359" s="91" t="s">
        <v>50037</v>
      </c>
      <c r="C11359" s="91" t="s">
        <v>50038</v>
      </c>
      <c r="D11359" s="91" t="s">
        <v>50039</v>
      </c>
      <c r="E11359" s="62" t="s">
        <v>20354</v>
      </c>
      <c r="F11359" s="62" t="s">
        <v>15760</v>
      </c>
    </row>
    <row r="11360" spans="1:6" x14ac:dyDescent="0.15">
      <c r="A11360" s="87" t="s">
        <v>8471</v>
      </c>
      <c r="B11360" s="91" t="s">
        <v>50040</v>
      </c>
      <c r="C11360" s="91" t="s">
        <v>50041</v>
      </c>
      <c r="D11360" s="91" t="s">
        <v>50042</v>
      </c>
      <c r="E11360" s="62" t="s">
        <v>20354</v>
      </c>
      <c r="F11360" s="62" t="s">
        <v>15760</v>
      </c>
    </row>
    <row r="11361" spans="1:6" x14ac:dyDescent="0.15">
      <c r="A11361" s="87" t="s">
        <v>8660</v>
      </c>
      <c r="B11361" s="91" t="s">
        <v>50043</v>
      </c>
      <c r="C11361" s="91" t="s">
        <v>50044</v>
      </c>
      <c r="D11361" s="91" t="s">
        <v>50045</v>
      </c>
      <c r="E11361" s="62" t="s">
        <v>20354</v>
      </c>
      <c r="F11361" s="62" t="s">
        <v>15760</v>
      </c>
    </row>
    <row r="11362" spans="1:6" x14ac:dyDescent="0.15">
      <c r="A11362" s="87" t="s">
        <v>11005</v>
      </c>
      <c r="B11362" s="91" t="s">
        <v>50046</v>
      </c>
      <c r="C11362" s="91" t="s">
        <v>50047</v>
      </c>
      <c r="D11362" s="91" t="s">
        <v>50048</v>
      </c>
      <c r="E11362" s="62" t="s">
        <v>20354</v>
      </c>
      <c r="F11362" s="62" t="s">
        <v>15760</v>
      </c>
    </row>
    <row r="11363" spans="1:6" x14ac:dyDescent="0.15">
      <c r="A11363" s="87" t="s">
        <v>9762</v>
      </c>
      <c r="B11363" s="91" t="s">
        <v>50049</v>
      </c>
      <c r="C11363" s="91" t="s">
        <v>50050</v>
      </c>
      <c r="D11363" s="91" t="s">
        <v>50051</v>
      </c>
      <c r="E11363" s="62" t="s">
        <v>20354</v>
      </c>
      <c r="F11363" s="62" t="s">
        <v>15760</v>
      </c>
    </row>
    <row r="11364" spans="1:6" x14ac:dyDescent="0.15">
      <c r="A11364" s="87" t="s">
        <v>8576</v>
      </c>
      <c r="B11364" s="91" t="s">
        <v>50052</v>
      </c>
      <c r="C11364" s="91" t="s">
        <v>50053</v>
      </c>
      <c r="D11364" s="91" t="s">
        <v>50054</v>
      </c>
      <c r="E11364" s="62" t="s">
        <v>20354</v>
      </c>
      <c r="F11364" s="62" t="s">
        <v>15760</v>
      </c>
    </row>
    <row r="11365" spans="1:6" x14ac:dyDescent="0.15">
      <c r="A11365" s="87" t="s">
        <v>12199</v>
      </c>
      <c r="B11365" s="91" t="s">
        <v>50055</v>
      </c>
      <c r="C11365" s="91" t="s">
        <v>50056</v>
      </c>
      <c r="D11365" s="91" t="s">
        <v>50057</v>
      </c>
      <c r="E11365" s="62" t="s">
        <v>20354</v>
      </c>
      <c r="F11365" s="62" t="s">
        <v>15760</v>
      </c>
    </row>
    <row r="11366" spans="1:6" x14ac:dyDescent="0.15">
      <c r="A11366" s="87" t="s">
        <v>11925</v>
      </c>
      <c r="B11366" s="91" t="s">
        <v>50058</v>
      </c>
      <c r="C11366" s="91" t="s">
        <v>50059</v>
      </c>
      <c r="D11366" s="91" t="s">
        <v>50060</v>
      </c>
      <c r="E11366" s="62" t="s">
        <v>20354</v>
      </c>
      <c r="F11366" s="62" t="s">
        <v>15760</v>
      </c>
    </row>
    <row r="11367" spans="1:6" x14ac:dyDescent="0.15">
      <c r="A11367" s="87" t="s">
        <v>8420</v>
      </c>
      <c r="B11367" s="91" t="s">
        <v>50061</v>
      </c>
      <c r="C11367" s="91" t="s">
        <v>50062</v>
      </c>
      <c r="D11367" s="91" t="s">
        <v>50063</v>
      </c>
      <c r="E11367" s="62" t="s">
        <v>20354</v>
      </c>
      <c r="F11367" s="62" t="s">
        <v>15760</v>
      </c>
    </row>
    <row r="11368" spans="1:6" x14ac:dyDescent="0.15">
      <c r="A11368" s="87" t="s">
        <v>12268</v>
      </c>
      <c r="B11368" s="91" t="s">
        <v>50064</v>
      </c>
      <c r="C11368" s="91" t="s">
        <v>50065</v>
      </c>
      <c r="D11368" s="91" t="s">
        <v>50066</v>
      </c>
      <c r="E11368" s="62" t="s">
        <v>20354</v>
      </c>
      <c r="F11368" s="62" t="s">
        <v>15760</v>
      </c>
    </row>
    <row r="11369" spans="1:6" x14ac:dyDescent="0.15">
      <c r="A11369" s="87" t="s">
        <v>10566</v>
      </c>
      <c r="B11369" s="91" t="s">
        <v>50067</v>
      </c>
      <c r="C11369" s="91" t="s">
        <v>50068</v>
      </c>
      <c r="D11369" s="91" t="s">
        <v>50069</v>
      </c>
      <c r="E11369" s="62" t="s">
        <v>20354</v>
      </c>
      <c r="F11369" s="62" t="s">
        <v>15760</v>
      </c>
    </row>
    <row r="11370" spans="1:6" x14ac:dyDescent="0.15">
      <c r="A11370" s="87" t="s">
        <v>11859</v>
      </c>
      <c r="B11370" s="91" t="s">
        <v>50070</v>
      </c>
      <c r="C11370" s="91" t="s">
        <v>50071</v>
      </c>
      <c r="D11370" s="91" t="s">
        <v>50072</v>
      </c>
      <c r="E11370" s="62" t="s">
        <v>20354</v>
      </c>
      <c r="F11370" s="62" t="s">
        <v>15760</v>
      </c>
    </row>
    <row r="11371" spans="1:6" x14ac:dyDescent="0.15">
      <c r="A11371" s="87" t="s">
        <v>11919</v>
      </c>
      <c r="B11371" s="91" t="s">
        <v>50073</v>
      </c>
      <c r="C11371" s="91" t="s">
        <v>50074</v>
      </c>
      <c r="D11371" s="91" t="s">
        <v>50075</v>
      </c>
      <c r="E11371" s="62" t="s">
        <v>20354</v>
      </c>
      <c r="F11371" s="62" t="s">
        <v>15760</v>
      </c>
    </row>
    <row r="11372" spans="1:6" x14ac:dyDescent="0.15">
      <c r="A11372" s="87" t="s">
        <v>11494</v>
      </c>
      <c r="B11372" s="91" t="s">
        <v>50076</v>
      </c>
      <c r="C11372" s="91" t="s">
        <v>50077</v>
      </c>
      <c r="D11372" s="91" t="s">
        <v>50078</v>
      </c>
      <c r="E11372" s="62" t="s">
        <v>20354</v>
      </c>
      <c r="F11372" s="62" t="s">
        <v>15760</v>
      </c>
    </row>
    <row r="11373" spans="1:6" x14ac:dyDescent="0.15">
      <c r="A11373" s="87" t="s">
        <v>12259</v>
      </c>
      <c r="B11373" s="91" t="s">
        <v>50079</v>
      </c>
      <c r="C11373" s="91" t="s">
        <v>50080</v>
      </c>
      <c r="D11373" s="91" t="s">
        <v>50081</v>
      </c>
      <c r="E11373" s="62" t="s">
        <v>20354</v>
      </c>
      <c r="F11373" s="62" t="s">
        <v>15760</v>
      </c>
    </row>
    <row r="11374" spans="1:6" x14ac:dyDescent="0.15">
      <c r="A11374" s="87" t="s">
        <v>9307</v>
      </c>
      <c r="B11374" s="91" t="s">
        <v>50082</v>
      </c>
      <c r="C11374" s="91" t="s">
        <v>50083</v>
      </c>
      <c r="D11374" s="91" t="s">
        <v>50084</v>
      </c>
      <c r="E11374" s="62" t="s">
        <v>20354</v>
      </c>
      <c r="F11374" s="62" t="s">
        <v>15760</v>
      </c>
    </row>
    <row r="11375" spans="1:6" x14ac:dyDescent="0.15">
      <c r="A11375" s="87" t="s">
        <v>10810</v>
      </c>
      <c r="B11375" s="91" t="s">
        <v>50085</v>
      </c>
      <c r="C11375" s="91" t="s">
        <v>50086</v>
      </c>
      <c r="D11375" s="91" t="s">
        <v>50087</v>
      </c>
      <c r="E11375" s="62" t="s">
        <v>20354</v>
      </c>
      <c r="F11375" s="62" t="s">
        <v>15760</v>
      </c>
    </row>
    <row r="11376" spans="1:6" x14ac:dyDescent="0.15">
      <c r="A11376" s="87" t="s">
        <v>11518</v>
      </c>
      <c r="B11376" s="91" t="s">
        <v>50088</v>
      </c>
      <c r="C11376" s="91" t="s">
        <v>50089</v>
      </c>
      <c r="D11376" s="91" t="s">
        <v>50090</v>
      </c>
      <c r="E11376" s="62" t="s">
        <v>20354</v>
      </c>
      <c r="F11376" s="62" t="s">
        <v>15760</v>
      </c>
    </row>
    <row r="11377" spans="1:6" x14ac:dyDescent="0.15">
      <c r="A11377" s="87" t="s">
        <v>9400</v>
      </c>
      <c r="B11377" s="91" t="s">
        <v>50091</v>
      </c>
      <c r="C11377" s="91" t="s">
        <v>50092</v>
      </c>
      <c r="D11377" s="91" t="s">
        <v>50093</v>
      </c>
      <c r="E11377" s="62" t="s">
        <v>20354</v>
      </c>
      <c r="F11377" s="62" t="s">
        <v>15760</v>
      </c>
    </row>
    <row r="11378" spans="1:6" x14ac:dyDescent="0.15">
      <c r="A11378" s="87" t="s">
        <v>11670</v>
      </c>
      <c r="B11378" s="91" t="s">
        <v>50094</v>
      </c>
      <c r="C11378" s="91" t="s">
        <v>50095</v>
      </c>
      <c r="D11378" s="91" t="s">
        <v>50096</v>
      </c>
      <c r="E11378" s="62" t="s">
        <v>20354</v>
      </c>
      <c r="F11378" s="62" t="s">
        <v>15760</v>
      </c>
    </row>
    <row r="11379" spans="1:6" x14ac:dyDescent="0.15">
      <c r="A11379" s="87" t="s">
        <v>11123</v>
      </c>
      <c r="B11379" s="91" t="s">
        <v>50097</v>
      </c>
      <c r="C11379" s="91" t="s">
        <v>50098</v>
      </c>
      <c r="D11379" s="91" t="s">
        <v>50099</v>
      </c>
      <c r="E11379" s="62" t="s">
        <v>20354</v>
      </c>
      <c r="F11379" s="62" t="s">
        <v>15760</v>
      </c>
    </row>
    <row r="11380" spans="1:6" x14ac:dyDescent="0.15">
      <c r="A11380" s="87" t="s">
        <v>12095</v>
      </c>
      <c r="B11380" s="91" t="s">
        <v>50100</v>
      </c>
      <c r="C11380" s="91" t="s">
        <v>50101</v>
      </c>
      <c r="D11380" s="91" t="s">
        <v>50102</v>
      </c>
      <c r="E11380" s="62" t="s">
        <v>20354</v>
      </c>
      <c r="F11380" s="62" t="s">
        <v>15760</v>
      </c>
    </row>
    <row r="11381" spans="1:6" x14ac:dyDescent="0.15">
      <c r="A11381" s="87" t="s">
        <v>12409</v>
      </c>
      <c r="B11381" s="91" t="s">
        <v>50103</v>
      </c>
      <c r="C11381" s="91" t="s">
        <v>50104</v>
      </c>
      <c r="D11381" s="91" t="s">
        <v>50105</v>
      </c>
      <c r="E11381" s="62" t="s">
        <v>20354</v>
      </c>
      <c r="F11381" s="62" t="s">
        <v>15760</v>
      </c>
    </row>
    <row r="11382" spans="1:6" x14ac:dyDescent="0.15">
      <c r="A11382" s="87" t="s">
        <v>10419</v>
      </c>
      <c r="B11382" s="91" t="s">
        <v>50106</v>
      </c>
      <c r="C11382" s="91" t="s">
        <v>50107</v>
      </c>
      <c r="D11382" s="91" t="s">
        <v>50108</v>
      </c>
      <c r="E11382" s="62" t="s">
        <v>20354</v>
      </c>
      <c r="F11382" s="62" t="s">
        <v>15760</v>
      </c>
    </row>
    <row r="11383" spans="1:6" x14ac:dyDescent="0.15">
      <c r="A11383" s="87" t="s">
        <v>12337</v>
      </c>
      <c r="B11383" s="91" t="s">
        <v>50109</v>
      </c>
      <c r="C11383" s="91" t="s">
        <v>50110</v>
      </c>
      <c r="D11383" s="91" t="s">
        <v>50111</v>
      </c>
      <c r="E11383" s="62" t="s">
        <v>20354</v>
      </c>
      <c r="F11383" s="62" t="s">
        <v>15760</v>
      </c>
    </row>
    <row r="11384" spans="1:6" x14ac:dyDescent="0.15">
      <c r="A11384" s="87" t="s">
        <v>12451</v>
      </c>
      <c r="B11384" s="91" t="s">
        <v>50112</v>
      </c>
      <c r="C11384" s="91" t="s">
        <v>50113</v>
      </c>
      <c r="D11384" s="91" t="s">
        <v>50114</v>
      </c>
      <c r="E11384" s="62" t="s">
        <v>20354</v>
      </c>
      <c r="F11384" s="62" t="s">
        <v>15760</v>
      </c>
    </row>
    <row r="11385" spans="1:6" x14ac:dyDescent="0.15">
      <c r="A11385" s="87" t="s">
        <v>12089</v>
      </c>
      <c r="B11385" s="91" t="s">
        <v>50115</v>
      </c>
      <c r="C11385" s="91" t="s">
        <v>50116</v>
      </c>
      <c r="D11385" s="91" t="s">
        <v>50117</v>
      </c>
      <c r="E11385" s="62" t="s">
        <v>20354</v>
      </c>
      <c r="F11385" s="62" t="s">
        <v>15760</v>
      </c>
    </row>
    <row r="11386" spans="1:6" x14ac:dyDescent="0.15">
      <c r="A11386" s="87" t="s">
        <v>11276</v>
      </c>
      <c r="B11386" s="91" t="s">
        <v>50118</v>
      </c>
      <c r="C11386" s="91" t="s">
        <v>50119</v>
      </c>
      <c r="D11386" s="91" t="s">
        <v>50120</v>
      </c>
      <c r="E11386" s="62" t="s">
        <v>20354</v>
      </c>
      <c r="F11386" s="62" t="s">
        <v>15760</v>
      </c>
    </row>
    <row r="11387" spans="1:6" x14ac:dyDescent="0.15">
      <c r="A11387" s="87" t="s">
        <v>9774</v>
      </c>
      <c r="B11387" s="91" t="s">
        <v>50121</v>
      </c>
      <c r="C11387" s="91" t="s">
        <v>50122</v>
      </c>
      <c r="D11387" s="91" t="s">
        <v>50123</v>
      </c>
      <c r="E11387" s="62" t="s">
        <v>20354</v>
      </c>
      <c r="F11387" s="62" t="s">
        <v>15760</v>
      </c>
    </row>
    <row r="11388" spans="1:6" x14ac:dyDescent="0.15">
      <c r="A11388" s="87" t="s">
        <v>9681</v>
      </c>
      <c r="B11388" s="91" t="s">
        <v>50124</v>
      </c>
      <c r="C11388" s="91" t="s">
        <v>50125</v>
      </c>
      <c r="D11388" s="91" t="s">
        <v>50126</v>
      </c>
      <c r="E11388" s="62" t="s">
        <v>20354</v>
      </c>
      <c r="F11388" s="62" t="s">
        <v>15760</v>
      </c>
    </row>
    <row r="11389" spans="1:6" x14ac:dyDescent="0.15">
      <c r="A11389" s="87" t="s">
        <v>10664</v>
      </c>
      <c r="B11389" s="91" t="s">
        <v>50127</v>
      </c>
      <c r="C11389" s="91" t="s">
        <v>50128</v>
      </c>
      <c r="D11389" s="91" t="s">
        <v>50129</v>
      </c>
      <c r="E11389" s="62" t="s">
        <v>20354</v>
      </c>
      <c r="F11389" s="62" t="s">
        <v>15760</v>
      </c>
    </row>
    <row r="11390" spans="1:6" x14ac:dyDescent="0.15">
      <c r="A11390" s="87" t="s">
        <v>11838</v>
      </c>
      <c r="B11390" s="91" t="s">
        <v>50130</v>
      </c>
      <c r="C11390" s="91" t="s">
        <v>50131</v>
      </c>
      <c r="D11390" s="91" t="s">
        <v>50132</v>
      </c>
      <c r="E11390" s="62" t="s">
        <v>20354</v>
      </c>
      <c r="F11390" s="62" t="s">
        <v>15760</v>
      </c>
    </row>
    <row r="11391" spans="1:6" x14ac:dyDescent="0.15">
      <c r="A11391" s="87" t="s">
        <v>11745</v>
      </c>
      <c r="B11391" s="91" t="s">
        <v>50133</v>
      </c>
      <c r="C11391" s="91" t="s">
        <v>50134</v>
      </c>
      <c r="D11391" s="91" t="s">
        <v>50135</v>
      </c>
      <c r="E11391" s="62" t="s">
        <v>20354</v>
      </c>
      <c r="F11391" s="62" t="s">
        <v>15760</v>
      </c>
    </row>
    <row r="11392" spans="1:6" x14ac:dyDescent="0.15">
      <c r="A11392" s="87" t="s">
        <v>12526</v>
      </c>
      <c r="B11392" s="91" t="s">
        <v>50136</v>
      </c>
      <c r="C11392" s="91" t="s">
        <v>50137</v>
      </c>
      <c r="D11392" s="91" t="s">
        <v>50138</v>
      </c>
      <c r="E11392" s="62" t="s">
        <v>20354</v>
      </c>
      <c r="F11392" s="62" t="s">
        <v>15760</v>
      </c>
    </row>
    <row r="11393" spans="1:6" x14ac:dyDescent="0.15">
      <c r="A11393" s="87" t="s">
        <v>10340</v>
      </c>
      <c r="B11393" s="91" t="s">
        <v>50139</v>
      </c>
      <c r="C11393" s="91" t="s">
        <v>50140</v>
      </c>
      <c r="D11393" s="91" t="s">
        <v>50141</v>
      </c>
      <c r="E11393" s="62" t="s">
        <v>20354</v>
      </c>
      <c r="F11393" s="62" t="s">
        <v>15760</v>
      </c>
    </row>
    <row r="11394" spans="1:6" x14ac:dyDescent="0.15">
      <c r="A11394" s="87" t="s">
        <v>8998</v>
      </c>
      <c r="B11394" s="91" t="s">
        <v>50142</v>
      </c>
      <c r="C11394" s="91" t="s">
        <v>50143</v>
      </c>
      <c r="D11394" s="91" t="s">
        <v>50144</v>
      </c>
      <c r="E11394" s="62" t="s">
        <v>20354</v>
      </c>
      <c r="F11394" s="62" t="s">
        <v>15760</v>
      </c>
    </row>
    <row r="11395" spans="1:6" x14ac:dyDescent="0.15">
      <c r="A11395" s="87" t="s">
        <v>10661</v>
      </c>
      <c r="B11395" s="91" t="s">
        <v>50145</v>
      </c>
      <c r="C11395" s="91" t="s">
        <v>50146</v>
      </c>
      <c r="D11395" s="91" t="s">
        <v>50147</v>
      </c>
      <c r="E11395" s="62" t="s">
        <v>20354</v>
      </c>
      <c r="F11395" s="62" t="s">
        <v>15760</v>
      </c>
    </row>
    <row r="11396" spans="1:6" x14ac:dyDescent="0.15">
      <c r="A11396" s="87" t="s">
        <v>12160</v>
      </c>
      <c r="B11396" s="91" t="s">
        <v>50148</v>
      </c>
      <c r="C11396" s="91" t="s">
        <v>50149</v>
      </c>
      <c r="D11396" s="91" t="s">
        <v>50150</v>
      </c>
      <c r="E11396" s="62" t="s">
        <v>20354</v>
      </c>
      <c r="F11396" s="62" t="s">
        <v>15760</v>
      </c>
    </row>
    <row r="11397" spans="1:6" x14ac:dyDescent="0.15">
      <c r="A11397" s="87" t="s">
        <v>11960</v>
      </c>
      <c r="B11397" s="91" t="s">
        <v>50151</v>
      </c>
      <c r="C11397" s="91" t="s">
        <v>50152</v>
      </c>
      <c r="D11397" s="91" t="s">
        <v>50153</v>
      </c>
      <c r="E11397" s="62" t="s">
        <v>20354</v>
      </c>
      <c r="F11397" s="62" t="s">
        <v>15760</v>
      </c>
    </row>
    <row r="11398" spans="1:6" x14ac:dyDescent="0.15">
      <c r="A11398" s="87" t="s">
        <v>9645</v>
      </c>
      <c r="B11398" s="91" t="s">
        <v>50154</v>
      </c>
      <c r="C11398" s="91" t="s">
        <v>50155</v>
      </c>
      <c r="D11398" s="91" t="s">
        <v>50156</v>
      </c>
      <c r="E11398" s="62" t="s">
        <v>20354</v>
      </c>
      <c r="F11398" s="62" t="s">
        <v>15760</v>
      </c>
    </row>
    <row r="11399" spans="1:6" x14ac:dyDescent="0.15">
      <c r="A11399" s="87" t="s">
        <v>12083</v>
      </c>
      <c r="B11399" s="91" t="s">
        <v>50157</v>
      </c>
      <c r="C11399" s="91" t="s">
        <v>50158</v>
      </c>
      <c r="D11399" s="91" t="s">
        <v>50159</v>
      </c>
      <c r="E11399" s="62" t="s">
        <v>20354</v>
      </c>
      <c r="F11399" s="62" t="s">
        <v>15760</v>
      </c>
    </row>
    <row r="11400" spans="1:6" x14ac:dyDescent="0.15">
      <c r="A11400" s="87" t="s">
        <v>11697</v>
      </c>
      <c r="B11400" s="91" t="s">
        <v>50160</v>
      </c>
      <c r="C11400" s="91" t="s">
        <v>50161</v>
      </c>
      <c r="D11400" s="91" t="s">
        <v>50162</v>
      </c>
      <c r="E11400" s="62" t="s">
        <v>20354</v>
      </c>
      <c r="F11400" s="62" t="s">
        <v>15760</v>
      </c>
    </row>
    <row r="11401" spans="1:6" x14ac:dyDescent="0.15">
      <c r="A11401" s="87" t="s">
        <v>9130</v>
      </c>
      <c r="B11401" s="91" t="s">
        <v>50163</v>
      </c>
      <c r="C11401" s="91" t="s">
        <v>50164</v>
      </c>
      <c r="D11401" s="91" t="s">
        <v>50165</v>
      </c>
      <c r="E11401" s="62" t="s">
        <v>20354</v>
      </c>
      <c r="F11401" s="62" t="s">
        <v>15760</v>
      </c>
    </row>
    <row r="11402" spans="1:6" x14ac:dyDescent="0.15">
      <c r="A11402" s="87" t="s">
        <v>9675</v>
      </c>
      <c r="B11402" s="91" t="s">
        <v>50166</v>
      </c>
      <c r="C11402" s="91" t="s">
        <v>50167</v>
      </c>
      <c r="D11402" s="91" t="s">
        <v>50168</v>
      </c>
      <c r="E11402" s="62" t="s">
        <v>20354</v>
      </c>
      <c r="F11402" s="62" t="s">
        <v>15760</v>
      </c>
    </row>
    <row r="11403" spans="1:6" x14ac:dyDescent="0.15">
      <c r="A11403" s="87" t="s">
        <v>9861</v>
      </c>
      <c r="B11403" s="91" t="s">
        <v>50169</v>
      </c>
      <c r="C11403" s="91" t="s">
        <v>50170</v>
      </c>
      <c r="D11403" s="91" t="s">
        <v>50171</v>
      </c>
      <c r="E11403" s="62" t="s">
        <v>20354</v>
      </c>
      <c r="F11403" s="62" t="s">
        <v>15760</v>
      </c>
    </row>
    <row r="11404" spans="1:6" x14ac:dyDescent="0.15">
      <c r="A11404" s="87" t="s">
        <v>11880</v>
      </c>
      <c r="B11404" s="91" t="s">
        <v>50172</v>
      </c>
      <c r="C11404" s="91" t="s">
        <v>50173</v>
      </c>
      <c r="D11404" s="91" t="s">
        <v>50174</v>
      </c>
      <c r="E11404" s="62" t="s">
        <v>20354</v>
      </c>
      <c r="F11404" s="62" t="s">
        <v>15760</v>
      </c>
    </row>
    <row r="11405" spans="1:6" x14ac:dyDescent="0.15">
      <c r="A11405" s="87" t="s">
        <v>9139</v>
      </c>
      <c r="B11405" s="91" t="s">
        <v>50175</v>
      </c>
      <c r="C11405" s="91" t="s">
        <v>50176</v>
      </c>
      <c r="D11405" s="91" t="s">
        <v>50177</v>
      </c>
      <c r="E11405" s="62" t="s">
        <v>20354</v>
      </c>
      <c r="F11405" s="62" t="s">
        <v>15760</v>
      </c>
    </row>
    <row r="11406" spans="1:6" x14ac:dyDescent="0.15">
      <c r="A11406" s="87" t="s">
        <v>10679</v>
      </c>
      <c r="B11406" s="91" t="s">
        <v>50178</v>
      </c>
      <c r="C11406" s="91" t="s">
        <v>50179</v>
      </c>
      <c r="D11406" s="91" t="s">
        <v>50180</v>
      </c>
      <c r="E11406" s="62" t="s">
        <v>20354</v>
      </c>
      <c r="F11406" s="62" t="s">
        <v>15760</v>
      </c>
    </row>
    <row r="11407" spans="1:6" x14ac:dyDescent="0.15">
      <c r="A11407" s="87" t="s">
        <v>10560</v>
      </c>
      <c r="B11407" s="91" t="s">
        <v>50181</v>
      </c>
      <c r="C11407" s="91" t="s">
        <v>50182</v>
      </c>
      <c r="D11407" s="91" t="s">
        <v>50183</v>
      </c>
      <c r="E11407" s="62" t="s">
        <v>20354</v>
      </c>
      <c r="F11407" s="62" t="s">
        <v>15760</v>
      </c>
    </row>
    <row r="11408" spans="1:6" x14ac:dyDescent="0.15">
      <c r="A11408" s="87" t="s">
        <v>11592</v>
      </c>
      <c r="B11408" s="91" t="s">
        <v>50184</v>
      </c>
      <c r="C11408" s="91" t="s">
        <v>50185</v>
      </c>
      <c r="D11408" s="91" t="s">
        <v>50186</v>
      </c>
      <c r="E11408" s="62" t="s">
        <v>20354</v>
      </c>
      <c r="F11408" s="62" t="s">
        <v>15760</v>
      </c>
    </row>
    <row r="11409" spans="1:6" x14ac:dyDescent="0.15">
      <c r="A11409" s="87" t="s">
        <v>10046</v>
      </c>
      <c r="B11409" s="91" t="s">
        <v>50187</v>
      </c>
      <c r="C11409" s="91" t="s">
        <v>50188</v>
      </c>
      <c r="D11409" s="91" t="s">
        <v>50189</v>
      </c>
      <c r="E11409" s="62" t="s">
        <v>20354</v>
      </c>
      <c r="F11409" s="62" t="s">
        <v>15760</v>
      </c>
    </row>
    <row r="11410" spans="1:6" x14ac:dyDescent="0.15">
      <c r="A11410" s="87" t="s">
        <v>8920</v>
      </c>
      <c r="B11410" s="91" t="s">
        <v>50190</v>
      </c>
      <c r="C11410" s="91" t="s">
        <v>50191</v>
      </c>
      <c r="D11410" s="91" t="s">
        <v>50192</v>
      </c>
      <c r="E11410" s="62" t="s">
        <v>20354</v>
      </c>
      <c r="F11410" s="62" t="s">
        <v>15760</v>
      </c>
    </row>
    <row r="11411" spans="1:6" x14ac:dyDescent="0.15">
      <c r="A11411" s="87" t="s">
        <v>11703</v>
      </c>
      <c r="B11411" s="91" t="s">
        <v>50193</v>
      </c>
      <c r="C11411" s="91" t="s">
        <v>50194</v>
      </c>
      <c r="D11411" s="91" t="s">
        <v>50195</v>
      </c>
      <c r="E11411" s="62" t="s">
        <v>20354</v>
      </c>
      <c r="F11411" s="62" t="s">
        <v>15760</v>
      </c>
    </row>
    <row r="11412" spans="1:6" x14ac:dyDescent="0.15">
      <c r="A11412" s="87" t="s">
        <v>9642</v>
      </c>
      <c r="B11412" s="91" t="s">
        <v>50196</v>
      </c>
      <c r="C11412" s="91" t="s">
        <v>50197</v>
      </c>
      <c r="D11412" s="91" t="s">
        <v>50198</v>
      </c>
      <c r="E11412" s="62" t="s">
        <v>20354</v>
      </c>
      <c r="F11412" s="62" t="s">
        <v>15760</v>
      </c>
    </row>
    <row r="11413" spans="1:6" x14ac:dyDescent="0.15">
      <c r="A11413" s="87" t="s">
        <v>12346</v>
      </c>
      <c r="B11413" s="91" t="s">
        <v>50199</v>
      </c>
      <c r="C11413" s="91" t="s">
        <v>50200</v>
      </c>
      <c r="D11413" s="91" t="s">
        <v>50201</v>
      </c>
      <c r="E11413" s="62" t="s">
        <v>20354</v>
      </c>
      <c r="F11413" s="62" t="s">
        <v>15760</v>
      </c>
    </row>
    <row r="11414" spans="1:6" x14ac:dyDescent="0.15">
      <c r="A11414" s="87" t="s">
        <v>8549</v>
      </c>
      <c r="B11414" s="91" t="s">
        <v>50202</v>
      </c>
      <c r="C11414" s="91" t="s">
        <v>50203</v>
      </c>
      <c r="D11414" s="91" t="s">
        <v>50204</v>
      </c>
      <c r="E11414" s="62" t="s">
        <v>20354</v>
      </c>
      <c r="F11414" s="62" t="s">
        <v>15760</v>
      </c>
    </row>
    <row r="11415" spans="1:6" x14ac:dyDescent="0.15">
      <c r="A11415" s="87" t="s">
        <v>9915</v>
      </c>
      <c r="B11415" s="91" t="s">
        <v>50205</v>
      </c>
      <c r="C11415" s="91" t="s">
        <v>50206</v>
      </c>
      <c r="D11415" s="91" t="s">
        <v>50207</v>
      </c>
      <c r="E11415" s="62" t="s">
        <v>20354</v>
      </c>
      <c r="F11415" s="62" t="s">
        <v>15760</v>
      </c>
    </row>
    <row r="11416" spans="1:6" x14ac:dyDescent="0.15">
      <c r="A11416" s="87" t="s">
        <v>10292</v>
      </c>
      <c r="B11416" s="91" t="s">
        <v>50208</v>
      </c>
      <c r="C11416" s="91" t="s">
        <v>50209</v>
      </c>
      <c r="D11416" s="91" t="s">
        <v>50210</v>
      </c>
      <c r="E11416" s="62" t="s">
        <v>20354</v>
      </c>
      <c r="F11416" s="62" t="s">
        <v>15760</v>
      </c>
    </row>
    <row r="11417" spans="1:6" x14ac:dyDescent="0.15">
      <c r="A11417" s="87" t="s">
        <v>11270</v>
      </c>
      <c r="B11417" s="91" t="s">
        <v>50211</v>
      </c>
      <c r="C11417" s="91" t="s">
        <v>50212</v>
      </c>
      <c r="D11417" s="91" t="s">
        <v>50213</v>
      </c>
      <c r="E11417" s="62" t="s">
        <v>20354</v>
      </c>
      <c r="F11417" s="62" t="s">
        <v>15760</v>
      </c>
    </row>
    <row r="11418" spans="1:6" x14ac:dyDescent="0.15">
      <c r="A11418" s="87" t="s">
        <v>9822</v>
      </c>
      <c r="B11418" s="91" t="s">
        <v>50214</v>
      </c>
      <c r="C11418" s="91" t="s">
        <v>50215</v>
      </c>
      <c r="D11418" s="91" t="s">
        <v>50216</v>
      </c>
      <c r="E11418" s="62" t="s">
        <v>20354</v>
      </c>
      <c r="F11418" s="62" t="s">
        <v>15760</v>
      </c>
    </row>
    <row r="11419" spans="1:6" x14ac:dyDescent="0.15">
      <c r="A11419" s="87" t="s">
        <v>11114</v>
      </c>
      <c r="B11419" s="91" t="s">
        <v>50217</v>
      </c>
      <c r="C11419" s="91" t="s">
        <v>50218</v>
      </c>
      <c r="D11419" s="91" t="s">
        <v>50219</v>
      </c>
      <c r="E11419" s="62" t="s">
        <v>20354</v>
      </c>
      <c r="F11419" s="62" t="s">
        <v>15760</v>
      </c>
    </row>
    <row r="11420" spans="1:6" x14ac:dyDescent="0.15">
      <c r="A11420" s="87" t="s">
        <v>10960</v>
      </c>
      <c r="B11420" s="91" t="s">
        <v>50220</v>
      </c>
      <c r="C11420" s="91" t="s">
        <v>50221</v>
      </c>
      <c r="D11420" s="91" t="s">
        <v>50222</v>
      </c>
      <c r="E11420" s="62" t="s">
        <v>20354</v>
      </c>
      <c r="F11420" s="62" t="s">
        <v>15760</v>
      </c>
    </row>
    <row r="11421" spans="1:6" x14ac:dyDescent="0.15">
      <c r="A11421" s="87" t="s">
        <v>12349</v>
      </c>
      <c r="B11421" s="91" t="s">
        <v>50223</v>
      </c>
      <c r="C11421" s="91" t="s">
        <v>50224</v>
      </c>
      <c r="D11421" s="91" t="s">
        <v>50225</v>
      </c>
      <c r="E11421" s="62" t="s">
        <v>20354</v>
      </c>
      <c r="F11421" s="62" t="s">
        <v>15760</v>
      </c>
    </row>
    <row r="11422" spans="1:6" x14ac:dyDescent="0.15">
      <c r="A11422" s="87" t="s">
        <v>9073</v>
      </c>
      <c r="B11422" s="91" t="s">
        <v>50226</v>
      </c>
      <c r="C11422" s="91" t="s">
        <v>50227</v>
      </c>
      <c r="D11422" s="91" t="s">
        <v>50228</v>
      </c>
      <c r="E11422" s="62" t="s">
        <v>20354</v>
      </c>
      <c r="F11422" s="62" t="s">
        <v>15760</v>
      </c>
    </row>
    <row r="11423" spans="1:6" x14ac:dyDescent="0.15">
      <c r="A11423" s="87" t="s">
        <v>9957</v>
      </c>
      <c r="B11423" s="91" t="s">
        <v>50229</v>
      </c>
      <c r="C11423" s="91" t="s">
        <v>50230</v>
      </c>
      <c r="D11423" s="91" t="s">
        <v>50231</v>
      </c>
      <c r="E11423" s="62" t="s">
        <v>20354</v>
      </c>
      <c r="F11423" s="62" t="s">
        <v>15760</v>
      </c>
    </row>
    <row r="11424" spans="1:6" x14ac:dyDescent="0.15">
      <c r="A11424" s="87" t="s">
        <v>12502</v>
      </c>
      <c r="B11424" s="91" t="s">
        <v>50232</v>
      </c>
      <c r="C11424" s="91" t="s">
        <v>50233</v>
      </c>
      <c r="D11424" s="91" t="s">
        <v>50234</v>
      </c>
      <c r="E11424" s="62" t="s">
        <v>20354</v>
      </c>
      <c r="F11424" s="62" t="s">
        <v>15760</v>
      </c>
    </row>
    <row r="11425" spans="1:6" x14ac:dyDescent="0.15">
      <c r="A11425" s="87" t="s">
        <v>8935</v>
      </c>
      <c r="B11425" s="91" t="s">
        <v>50235</v>
      </c>
      <c r="C11425" s="91" t="s">
        <v>50236</v>
      </c>
      <c r="D11425" s="91" t="s">
        <v>50237</v>
      </c>
      <c r="E11425" s="62" t="s">
        <v>20354</v>
      </c>
      <c r="F11425" s="62" t="s">
        <v>15760</v>
      </c>
    </row>
    <row r="11426" spans="1:6" x14ac:dyDescent="0.15">
      <c r="A11426" s="87" t="s">
        <v>9456</v>
      </c>
      <c r="B11426" s="91" t="s">
        <v>50238</v>
      </c>
      <c r="C11426" s="91" t="s">
        <v>50239</v>
      </c>
      <c r="D11426" s="91" t="s">
        <v>50240</v>
      </c>
      <c r="E11426" s="62" t="s">
        <v>20354</v>
      </c>
      <c r="F11426" s="62" t="s">
        <v>15760</v>
      </c>
    </row>
    <row r="11427" spans="1:6" x14ac:dyDescent="0.15">
      <c r="A11427" s="87" t="s">
        <v>8564</v>
      </c>
      <c r="B11427" s="91" t="s">
        <v>50241</v>
      </c>
      <c r="C11427" s="91" t="s">
        <v>50242</v>
      </c>
      <c r="D11427" s="91" t="s">
        <v>50243</v>
      </c>
      <c r="E11427" s="62" t="s">
        <v>20354</v>
      </c>
      <c r="F11427" s="62" t="s">
        <v>15760</v>
      </c>
    </row>
    <row r="11428" spans="1:6" x14ac:dyDescent="0.15">
      <c r="A11428" s="87" t="s">
        <v>8797</v>
      </c>
      <c r="B11428" s="91" t="s">
        <v>50244</v>
      </c>
      <c r="C11428" s="91" t="s">
        <v>50245</v>
      </c>
      <c r="D11428" s="91" t="s">
        <v>50246</v>
      </c>
      <c r="E11428" s="62" t="s">
        <v>20354</v>
      </c>
      <c r="F11428" s="62" t="s">
        <v>15760</v>
      </c>
    </row>
    <row r="11429" spans="1:6" x14ac:dyDescent="0.15">
      <c r="A11429" s="87" t="s">
        <v>10649</v>
      </c>
      <c r="B11429" s="91" t="s">
        <v>50247</v>
      </c>
      <c r="C11429" s="91" t="s">
        <v>50248</v>
      </c>
      <c r="D11429" s="91" t="s">
        <v>50249</v>
      </c>
      <c r="E11429" s="62" t="s">
        <v>20354</v>
      </c>
      <c r="F11429" s="62" t="s">
        <v>15760</v>
      </c>
    </row>
    <row r="11430" spans="1:6" x14ac:dyDescent="0.15">
      <c r="A11430" s="87" t="s">
        <v>10193</v>
      </c>
      <c r="B11430" s="91" t="s">
        <v>50250</v>
      </c>
      <c r="C11430" s="91" t="s">
        <v>50251</v>
      </c>
      <c r="D11430" s="91" t="s">
        <v>50252</v>
      </c>
      <c r="E11430" s="62" t="s">
        <v>20354</v>
      </c>
      <c r="F11430" s="62" t="s">
        <v>15760</v>
      </c>
    </row>
    <row r="11431" spans="1:6" x14ac:dyDescent="0.15">
      <c r="A11431" s="87" t="s">
        <v>12373</v>
      </c>
      <c r="B11431" s="91" t="s">
        <v>50253</v>
      </c>
      <c r="C11431" s="91" t="s">
        <v>50254</v>
      </c>
      <c r="D11431" s="91" t="s">
        <v>50255</v>
      </c>
      <c r="E11431" s="62" t="s">
        <v>20354</v>
      </c>
      <c r="F11431" s="62" t="s">
        <v>15760</v>
      </c>
    </row>
    <row r="11432" spans="1:6" x14ac:dyDescent="0.15">
      <c r="A11432" s="87" t="s">
        <v>9256</v>
      </c>
      <c r="B11432" s="91" t="s">
        <v>50256</v>
      </c>
      <c r="C11432" s="91" t="s">
        <v>50257</v>
      </c>
      <c r="D11432" s="91" t="s">
        <v>50258</v>
      </c>
      <c r="E11432" s="62" t="s">
        <v>20354</v>
      </c>
      <c r="F11432" s="62" t="s">
        <v>15760</v>
      </c>
    </row>
    <row r="11433" spans="1:6" x14ac:dyDescent="0.15">
      <c r="A11433" s="87" t="s">
        <v>11252</v>
      </c>
      <c r="B11433" s="91" t="s">
        <v>50259</v>
      </c>
      <c r="C11433" s="91" t="s">
        <v>50260</v>
      </c>
      <c r="D11433" s="91" t="s">
        <v>50261</v>
      </c>
      <c r="E11433" s="62" t="s">
        <v>20354</v>
      </c>
      <c r="F11433" s="62" t="s">
        <v>15760</v>
      </c>
    </row>
    <row r="11434" spans="1:6" x14ac:dyDescent="0.15">
      <c r="A11434" s="87" t="s">
        <v>8513</v>
      </c>
      <c r="B11434" s="91" t="s">
        <v>50262</v>
      </c>
      <c r="C11434" s="91" t="s">
        <v>50263</v>
      </c>
      <c r="D11434" s="91" t="s">
        <v>50264</v>
      </c>
      <c r="E11434" s="62" t="s">
        <v>20354</v>
      </c>
      <c r="F11434" s="62" t="s">
        <v>15760</v>
      </c>
    </row>
    <row r="11435" spans="1:6" x14ac:dyDescent="0.15">
      <c r="A11435" s="87" t="s">
        <v>11371</v>
      </c>
      <c r="B11435" s="91" t="s">
        <v>50265</v>
      </c>
      <c r="C11435" s="91" t="s">
        <v>50266</v>
      </c>
      <c r="D11435" s="91" t="s">
        <v>50267</v>
      </c>
      <c r="E11435" s="62" t="s">
        <v>20354</v>
      </c>
      <c r="F11435" s="62" t="s">
        <v>15760</v>
      </c>
    </row>
    <row r="11436" spans="1:6" x14ac:dyDescent="0.15">
      <c r="A11436" s="87" t="s">
        <v>8938</v>
      </c>
      <c r="B11436" s="91" t="s">
        <v>50268</v>
      </c>
      <c r="C11436" s="91" t="s">
        <v>50269</v>
      </c>
      <c r="D11436" s="91" t="s">
        <v>50270</v>
      </c>
      <c r="E11436" s="62" t="s">
        <v>20354</v>
      </c>
      <c r="F11436" s="62" t="s">
        <v>15760</v>
      </c>
    </row>
    <row r="11437" spans="1:6" x14ac:dyDescent="0.15">
      <c r="A11437" s="87" t="s">
        <v>8737</v>
      </c>
      <c r="B11437" s="91" t="s">
        <v>50271</v>
      </c>
      <c r="C11437" s="91" t="s">
        <v>50272</v>
      </c>
      <c r="D11437" s="91" t="s">
        <v>50273</v>
      </c>
      <c r="E11437" s="62" t="s">
        <v>20354</v>
      </c>
      <c r="F11437" s="62" t="s">
        <v>15760</v>
      </c>
    </row>
    <row r="11438" spans="1:6" x14ac:dyDescent="0.15">
      <c r="A11438" s="87" t="s">
        <v>8519</v>
      </c>
      <c r="B11438" s="91" t="s">
        <v>50274</v>
      </c>
      <c r="C11438" s="91" t="s">
        <v>50275</v>
      </c>
      <c r="D11438" s="91" t="s">
        <v>50276</v>
      </c>
      <c r="E11438" s="62" t="s">
        <v>20354</v>
      </c>
      <c r="F11438" s="62" t="s">
        <v>15760</v>
      </c>
    </row>
    <row r="11439" spans="1:6" x14ac:dyDescent="0.15">
      <c r="A11439" s="87" t="s">
        <v>11685</v>
      </c>
      <c r="B11439" s="91" t="s">
        <v>50277</v>
      </c>
      <c r="C11439" s="91" t="s">
        <v>50278</v>
      </c>
      <c r="D11439" s="91" t="s">
        <v>50279</v>
      </c>
      <c r="E11439" s="62" t="s">
        <v>20354</v>
      </c>
      <c r="F11439" s="62" t="s">
        <v>15760</v>
      </c>
    </row>
    <row r="11440" spans="1:6" x14ac:dyDescent="0.15">
      <c r="A11440" s="87" t="s">
        <v>11470</v>
      </c>
      <c r="B11440" s="91" t="s">
        <v>50280</v>
      </c>
      <c r="C11440" s="91" t="s">
        <v>50281</v>
      </c>
      <c r="D11440" s="91" t="s">
        <v>50282</v>
      </c>
      <c r="E11440" s="62" t="s">
        <v>20354</v>
      </c>
      <c r="F11440" s="62" t="s">
        <v>15760</v>
      </c>
    </row>
    <row r="11441" spans="1:6" x14ac:dyDescent="0.15">
      <c r="A11441" s="87" t="s">
        <v>10849</v>
      </c>
      <c r="B11441" s="91" t="s">
        <v>50283</v>
      </c>
      <c r="C11441" s="91" t="s">
        <v>50284</v>
      </c>
      <c r="D11441" s="91" t="s">
        <v>50285</v>
      </c>
      <c r="E11441" s="62" t="s">
        <v>20354</v>
      </c>
      <c r="F11441" s="62" t="s">
        <v>15760</v>
      </c>
    </row>
    <row r="11442" spans="1:6" x14ac:dyDescent="0.15">
      <c r="A11442" s="87" t="s">
        <v>9669</v>
      </c>
      <c r="B11442" s="91" t="s">
        <v>50286</v>
      </c>
      <c r="C11442" s="91" t="s">
        <v>50287</v>
      </c>
      <c r="D11442" s="91" t="s">
        <v>50288</v>
      </c>
      <c r="E11442" s="62" t="s">
        <v>20354</v>
      </c>
      <c r="F11442" s="62" t="s">
        <v>15760</v>
      </c>
    </row>
    <row r="11443" spans="1:6" x14ac:dyDescent="0.15">
      <c r="A11443" s="87" t="s">
        <v>8441</v>
      </c>
      <c r="B11443" s="91" t="s">
        <v>50289</v>
      </c>
      <c r="C11443" s="91" t="s">
        <v>50290</v>
      </c>
      <c r="D11443" s="91" t="s">
        <v>50291</v>
      </c>
      <c r="E11443" s="62" t="s">
        <v>20354</v>
      </c>
      <c r="F11443" s="62" t="s">
        <v>15760</v>
      </c>
    </row>
    <row r="11444" spans="1:6" x14ac:dyDescent="0.15">
      <c r="A11444" s="87" t="s">
        <v>8588</v>
      </c>
      <c r="B11444" s="91" t="s">
        <v>50292</v>
      </c>
      <c r="C11444" s="91" t="s">
        <v>50293</v>
      </c>
      <c r="D11444" s="91" t="s">
        <v>50294</v>
      </c>
      <c r="E11444" s="62" t="s">
        <v>20354</v>
      </c>
      <c r="F11444" s="62" t="s">
        <v>15760</v>
      </c>
    </row>
    <row r="11445" spans="1:6" x14ac:dyDescent="0.15">
      <c r="A11445" s="87" t="s">
        <v>8654</v>
      </c>
      <c r="B11445" s="91" t="s">
        <v>50295</v>
      </c>
      <c r="C11445" s="91" t="s">
        <v>50296</v>
      </c>
      <c r="D11445" s="91" t="s">
        <v>50297</v>
      </c>
      <c r="E11445" s="62" t="s">
        <v>20354</v>
      </c>
      <c r="F11445" s="62" t="s">
        <v>15760</v>
      </c>
    </row>
    <row r="11446" spans="1:6" x14ac:dyDescent="0.15">
      <c r="A11446" s="87" t="s">
        <v>11679</v>
      </c>
      <c r="B11446" s="91" t="s">
        <v>50298</v>
      </c>
      <c r="C11446" s="91" t="s">
        <v>50299</v>
      </c>
      <c r="D11446" s="91" t="s">
        <v>50300</v>
      </c>
      <c r="E11446" s="62" t="s">
        <v>20354</v>
      </c>
      <c r="F11446" s="62" t="s">
        <v>15760</v>
      </c>
    </row>
    <row r="11447" spans="1:6" x14ac:dyDescent="0.15">
      <c r="A11447" s="87" t="s">
        <v>9864</v>
      </c>
      <c r="B11447" s="91" t="s">
        <v>50301</v>
      </c>
      <c r="C11447" s="91" t="s">
        <v>50302</v>
      </c>
      <c r="D11447" s="91" t="s">
        <v>50303</v>
      </c>
      <c r="E11447" s="62" t="s">
        <v>20354</v>
      </c>
      <c r="F11447" s="62" t="s">
        <v>15760</v>
      </c>
    </row>
    <row r="11448" spans="1:6" x14ac:dyDescent="0.15">
      <c r="A11448" s="87" t="s">
        <v>12445</v>
      </c>
      <c r="B11448" s="91" t="s">
        <v>50304</v>
      </c>
      <c r="C11448" s="91" t="s">
        <v>50305</v>
      </c>
      <c r="D11448" s="91" t="s">
        <v>50306</v>
      </c>
      <c r="E11448" s="62" t="s">
        <v>20354</v>
      </c>
      <c r="F11448" s="62" t="s">
        <v>15760</v>
      </c>
    </row>
    <row r="11449" spans="1:6" x14ac:dyDescent="0.15">
      <c r="A11449" s="87" t="s">
        <v>11784</v>
      </c>
      <c r="B11449" s="91" t="s">
        <v>50307</v>
      </c>
      <c r="C11449" s="91" t="s">
        <v>50308</v>
      </c>
      <c r="D11449" s="91" t="s">
        <v>50309</v>
      </c>
      <c r="E11449" s="62" t="s">
        <v>20354</v>
      </c>
      <c r="F11449" s="62" t="s">
        <v>15760</v>
      </c>
    </row>
    <row r="11450" spans="1:6" x14ac:dyDescent="0.15">
      <c r="A11450" s="87" t="s">
        <v>10634</v>
      </c>
      <c r="B11450" s="91" t="s">
        <v>50310</v>
      </c>
      <c r="C11450" s="91" t="s">
        <v>50311</v>
      </c>
      <c r="D11450" s="91" t="s">
        <v>50312</v>
      </c>
      <c r="E11450" s="62" t="s">
        <v>20354</v>
      </c>
      <c r="F11450" s="62" t="s">
        <v>15760</v>
      </c>
    </row>
    <row r="11451" spans="1:6" x14ac:dyDescent="0.15">
      <c r="A11451" s="87" t="s">
        <v>8591</v>
      </c>
      <c r="B11451" s="91" t="s">
        <v>50313</v>
      </c>
      <c r="C11451" s="91" t="s">
        <v>50314</v>
      </c>
      <c r="D11451" s="91" t="s">
        <v>50315</v>
      </c>
      <c r="E11451" s="62" t="s">
        <v>20354</v>
      </c>
      <c r="F11451" s="62" t="s">
        <v>15760</v>
      </c>
    </row>
    <row r="11452" spans="1:6" x14ac:dyDescent="0.15">
      <c r="A11452" s="87" t="s">
        <v>11461</v>
      </c>
      <c r="B11452" s="91" t="s">
        <v>50316</v>
      </c>
      <c r="C11452" s="91" t="s">
        <v>50317</v>
      </c>
      <c r="D11452" s="91" t="s">
        <v>50318</v>
      </c>
      <c r="E11452" s="62" t="s">
        <v>20354</v>
      </c>
      <c r="F11452" s="62" t="s">
        <v>15760</v>
      </c>
    </row>
    <row r="11453" spans="1:6" x14ac:dyDescent="0.15">
      <c r="A11453" s="87" t="s">
        <v>10744</v>
      </c>
      <c r="B11453" s="91" t="s">
        <v>50319</v>
      </c>
      <c r="C11453" s="91" t="s">
        <v>50320</v>
      </c>
      <c r="D11453" s="91" t="s">
        <v>50321</v>
      </c>
      <c r="E11453" s="62" t="s">
        <v>20354</v>
      </c>
      <c r="F11453" s="62" t="s">
        <v>15760</v>
      </c>
    </row>
    <row r="11454" spans="1:6" x14ac:dyDescent="0.15">
      <c r="A11454" s="87" t="s">
        <v>10130</v>
      </c>
      <c r="B11454" s="91" t="s">
        <v>50322</v>
      </c>
      <c r="C11454" s="91" t="s">
        <v>50323</v>
      </c>
      <c r="D11454" s="91" t="s">
        <v>50324</v>
      </c>
      <c r="E11454" s="62" t="s">
        <v>20354</v>
      </c>
      <c r="F11454" s="62" t="s">
        <v>15760</v>
      </c>
    </row>
    <row r="11455" spans="1:6" x14ac:dyDescent="0.15">
      <c r="A11455" s="87" t="s">
        <v>10109</v>
      </c>
      <c r="B11455" s="91" t="s">
        <v>50325</v>
      </c>
      <c r="C11455" s="91" t="s">
        <v>50326</v>
      </c>
      <c r="D11455" s="91" t="s">
        <v>50327</v>
      </c>
      <c r="E11455" s="62" t="s">
        <v>20354</v>
      </c>
      <c r="F11455" s="62" t="s">
        <v>15760</v>
      </c>
    </row>
    <row r="11456" spans="1:6" x14ac:dyDescent="0.15">
      <c r="A11456" s="87" t="s">
        <v>11763</v>
      </c>
      <c r="B11456" s="91" t="s">
        <v>50328</v>
      </c>
      <c r="C11456" s="91" t="s">
        <v>50329</v>
      </c>
      <c r="D11456" s="91" t="s">
        <v>50330</v>
      </c>
      <c r="E11456" s="62" t="s">
        <v>20354</v>
      </c>
      <c r="F11456" s="62" t="s">
        <v>15760</v>
      </c>
    </row>
    <row r="11457" spans="1:6" x14ac:dyDescent="0.15">
      <c r="A11457" s="87" t="s">
        <v>11093</v>
      </c>
      <c r="B11457" s="91" t="s">
        <v>50331</v>
      </c>
      <c r="C11457" s="91" t="s">
        <v>50332</v>
      </c>
      <c r="D11457" s="91" t="s">
        <v>50333</v>
      </c>
      <c r="E11457" s="62" t="s">
        <v>20354</v>
      </c>
      <c r="F11457" s="62" t="s">
        <v>15760</v>
      </c>
    </row>
    <row r="11458" spans="1:6" x14ac:dyDescent="0.15">
      <c r="A11458" s="87" t="s">
        <v>10954</v>
      </c>
      <c r="B11458" s="91" t="s">
        <v>50334</v>
      </c>
      <c r="C11458" s="91" t="s">
        <v>50335</v>
      </c>
      <c r="D11458" s="91" t="s">
        <v>50336</v>
      </c>
      <c r="E11458" s="62" t="s">
        <v>20354</v>
      </c>
      <c r="F11458" s="62" t="s">
        <v>15760</v>
      </c>
    </row>
    <row r="11459" spans="1:6" x14ac:dyDescent="0.15">
      <c r="A11459" s="87" t="s">
        <v>8896</v>
      </c>
      <c r="B11459" s="91" t="s">
        <v>50337</v>
      </c>
      <c r="C11459" s="91" t="s">
        <v>50338</v>
      </c>
      <c r="D11459" s="91" t="s">
        <v>50339</v>
      </c>
      <c r="E11459" s="62" t="s">
        <v>20354</v>
      </c>
      <c r="F11459" s="62" t="s">
        <v>15760</v>
      </c>
    </row>
    <row r="11460" spans="1:6" x14ac:dyDescent="0.15">
      <c r="A11460" s="87" t="s">
        <v>9588</v>
      </c>
      <c r="B11460" s="91" t="s">
        <v>50340</v>
      </c>
      <c r="C11460" s="91" t="s">
        <v>50341</v>
      </c>
      <c r="D11460" s="91" t="s">
        <v>50342</v>
      </c>
      <c r="E11460" s="62" t="s">
        <v>20354</v>
      </c>
      <c r="F11460" s="62" t="s">
        <v>15760</v>
      </c>
    </row>
    <row r="11461" spans="1:6" x14ac:dyDescent="0.15">
      <c r="A11461" s="87" t="s">
        <v>9537</v>
      </c>
      <c r="B11461" s="91" t="s">
        <v>50343</v>
      </c>
      <c r="C11461" s="91" t="s">
        <v>50344</v>
      </c>
      <c r="D11461" s="91" t="s">
        <v>50345</v>
      </c>
      <c r="E11461" s="62" t="s">
        <v>20354</v>
      </c>
      <c r="F11461" s="62" t="s">
        <v>15760</v>
      </c>
    </row>
    <row r="11462" spans="1:6" x14ac:dyDescent="0.15">
      <c r="A11462" s="87" t="s">
        <v>12355</v>
      </c>
      <c r="B11462" s="91" t="s">
        <v>50346</v>
      </c>
      <c r="C11462" s="91" t="s">
        <v>50347</v>
      </c>
      <c r="D11462" s="91" t="s">
        <v>50348</v>
      </c>
      <c r="E11462" s="62" t="s">
        <v>20354</v>
      </c>
      <c r="F11462" s="62" t="s">
        <v>15760</v>
      </c>
    </row>
    <row r="11463" spans="1:6" x14ac:dyDescent="0.15">
      <c r="A11463" s="87" t="s">
        <v>11497</v>
      </c>
      <c r="B11463" s="91" t="s">
        <v>50349</v>
      </c>
      <c r="C11463" s="91" t="s">
        <v>50350</v>
      </c>
      <c r="D11463" s="91" t="s">
        <v>50351</v>
      </c>
      <c r="E11463" s="62" t="s">
        <v>20354</v>
      </c>
      <c r="F11463" s="62" t="s">
        <v>15760</v>
      </c>
    </row>
    <row r="11464" spans="1:6" x14ac:dyDescent="0.15">
      <c r="A11464" s="87" t="s">
        <v>12499</v>
      </c>
      <c r="B11464" s="91" t="s">
        <v>50352</v>
      </c>
      <c r="C11464" s="91" t="s">
        <v>50353</v>
      </c>
      <c r="D11464" s="91" t="s">
        <v>50354</v>
      </c>
      <c r="E11464" s="62" t="s">
        <v>20354</v>
      </c>
      <c r="F11464" s="62" t="s">
        <v>15760</v>
      </c>
    </row>
    <row r="11465" spans="1:6" x14ac:dyDescent="0.15">
      <c r="A11465" s="87" t="s">
        <v>8645</v>
      </c>
      <c r="B11465" s="91" t="s">
        <v>50355</v>
      </c>
      <c r="C11465" s="91" t="s">
        <v>50356</v>
      </c>
      <c r="D11465" s="91" t="s">
        <v>50357</v>
      </c>
      <c r="E11465" s="62" t="s">
        <v>20354</v>
      </c>
      <c r="F11465" s="62" t="s">
        <v>15760</v>
      </c>
    </row>
    <row r="11466" spans="1:6" x14ac:dyDescent="0.15">
      <c r="A11466" s="87" t="s">
        <v>12265</v>
      </c>
      <c r="B11466" s="91" t="s">
        <v>50358</v>
      </c>
      <c r="C11466" s="91" t="s">
        <v>50359</v>
      </c>
      <c r="D11466" s="91" t="s">
        <v>50360</v>
      </c>
      <c r="E11466" s="62" t="s">
        <v>20354</v>
      </c>
      <c r="F11466" s="62" t="s">
        <v>15760</v>
      </c>
    </row>
    <row r="11467" spans="1:6" x14ac:dyDescent="0.15">
      <c r="A11467" s="87" t="s">
        <v>11554</v>
      </c>
      <c r="B11467" s="91" t="s">
        <v>50361</v>
      </c>
      <c r="C11467" s="91" t="s">
        <v>50362</v>
      </c>
      <c r="D11467" s="91" t="s">
        <v>50363</v>
      </c>
      <c r="E11467" s="62" t="s">
        <v>20354</v>
      </c>
      <c r="F11467" s="62" t="s">
        <v>15760</v>
      </c>
    </row>
    <row r="11468" spans="1:6" x14ac:dyDescent="0.15">
      <c r="A11468" s="87" t="s">
        <v>10720</v>
      </c>
      <c r="B11468" s="91" t="s">
        <v>50364</v>
      </c>
      <c r="C11468" s="91" t="s">
        <v>50365</v>
      </c>
      <c r="D11468" s="91" t="s">
        <v>50366</v>
      </c>
      <c r="E11468" s="62" t="s">
        <v>20354</v>
      </c>
      <c r="F11468" s="62" t="s">
        <v>15760</v>
      </c>
    </row>
    <row r="11469" spans="1:6" x14ac:dyDescent="0.15">
      <c r="A11469" s="87" t="s">
        <v>12247</v>
      </c>
      <c r="B11469" s="91" t="s">
        <v>50367</v>
      </c>
      <c r="C11469" s="91" t="s">
        <v>50368</v>
      </c>
      <c r="D11469" s="91" t="s">
        <v>50369</v>
      </c>
      <c r="E11469" s="62" t="s">
        <v>20354</v>
      </c>
      <c r="F11469" s="62" t="s">
        <v>15760</v>
      </c>
    </row>
    <row r="11470" spans="1:6" x14ac:dyDescent="0.15">
      <c r="A11470" s="87" t="s">
        <v>12238</v>
      </c>
      <c r="B11470" s="91" t="s">
        <v>50370</v>
      </c>
      <c r="C11470" s="91" t="s">
        <v>50371</v>
      </c>
      <c r="D11470" s="91" t="s">
        <v>50372</v>
      </c>
      <c r="E11470" s="62" t="s">
        <v>20354</v>
      </c>
      <c r="F11470" s="62" t="s">
        <v>15760</v>
      </c>
    </row>
    <row r="11471" spans="1:6" x14ac:dyDescent="0.15">
      <c r="A11471" s="87" t="s">
        <v>12241</v>
      </c>
      <c r="B11471" s="91" t="s">
        <v>50373</v>
      </c>
      <c r="C11471" s="91" t="s">
        <v>50374</v>
      </c>
      <c r="D11471" s="91" t="s">
        <v>50375</v>
      </c>
      <c r="E11471" s="62" t="s">
        <v>20354</v>
      </c>
      <c r="F11471" s="62" t="s">
        <v>15760</v>
      </c>
    </row>
    <row r="11472" spans="1:6" x14ac:dyDescent="0.15">
      <c r="A11472" s="87" t="s">
        <v>12232</v>
      </c>
      <c r="B11472" s="91" t="s">
        <v>50376</v>
      </c>
      <c r="C11472" s="91" t="s">
        <v>50377</v>
      </c>
      <c r="D11472" s="91" t="s">
        <v>50378</v>
      </c>
      <c r="E11472" s="62" t="s">
        <v>20354</v>
      </c>
      <c r="F11472" s="62" t="s">
        <v>15760</v>
      </c>
    </row>
    <row r="11473" spans="1:6" x14ac:dyDescent="0.15">
      <c r="A11473" s="87" t="s">
        <v>12235</v>
      </c>
      <c r="B11473" s="91" t="s">
        <v>50379</v>
      </c>
      <c r="C11473" s="91" t="s">
        <v>50380</v>
      </c>
      <c r="D11473" s="91" t="s">
        <v>50381</v>
      </c>
      <c r="E11473" s="62" t="s">
        <v>20354</v>
      </c>
      <c r="F11473" s="62" t="s">
        <v>15760</v>
      </c>
    </row>
    <row r="11474" spans="1:6" x14ac:dyDescent="0.15">
      <c r="A11474" s="87" t="s">
        <v>12226</v>
      </c>
      <c r="B11474" s="91" t="s">
        <v>50382</v>
      </c>
      <c r="C11474" s="91" t="s">
        <v>50383</v>
      </c>
      <c r="D11474" s="91" t="s">
        <v>50384</v>
      </c>
      <c r="E11474" s="62" t="s">
        <v>20354</v>
      </c>
      <c r="F11474" s="62" t="s">
        <v>15760</v>
      </c>
    </row>
    <row r="11475" spans="1:6" x14ac:dyDescent="0.15">
      <c r="A11475" s="87" t="s">
        <v>12229</v>
      </c>
      <c r="B11475" s="91" t="s">
        <v>50385</v>
      </c>
      <c r="C11475" s="91" t="s">
        <v>50386</v>
      </c>
      <c r="D11475" s="91" t="s">
        <v>50387</v>
      </c>
      <c r="E11475" s="62" t="s">
        <v>20354</v>
      </c>
      <c r="F11475" s="62" t="s">
        <v>15760</v>
      </c>
    </row>
    <row r="11476" spans="1:6" x14ac:dyDescent="0.15">
      <c r="A11476" s="87" t="s">
        <v>12223</v>
      </c>
      <c r="B11476" s="91" t="s">
        <v>50388</v>
      </c>
      <c r="C11476" s="91" t="s">
        <v>50389</v>
      </c>
      <c r="D11476" s="91" t="s">
        <v>50390</v>
      </c>
      <c r="E11476" s="62" t="s">
        <v>20354</v>
      </c>
      <c r="F11476" s="62" t="s">
        <v>15760</v>
      </c>
    </row>
    <row r="11477" spans="1:6" x14ac:dyDescent="0.15">
      <c r="A11477" s="87" t="s">
        <v>10915</v>
      </c>
      <c r="B11477" s="91" t="s">
        <v>50391</v>
      </c>
      <c r="C11477" s="91" t="s">
        <v>50392</v>
      </c>
      <c r="D11477" s="91" t="s">
        <v>50393</v>
      </c>
      <c r="E11477" s="62" t="s">
        <v>20354</v>
      </c>
      <c r="F11477" s="62" t="s">
        <v>15760</v>
      </c>
    </row>
    <row r="11478" spans="1:6" x14ac:dyDescent="0.15">
      <c r="A11478" s="87" t="s">
        <v>10643</v>
      </c>
      <c r="B11478" s="91" t="s">
        <v>50394</v>
      </c>
      <c r="C11478" s="91" t="s">
        <v>50395</v>
      </c>
      <c r="D11478" s="91" t="s">
        <v>50396</v>
      </c>
      <c r="E11478" s="62" t="s">
        <v>20354</v>
      </c>
      <c r="F11478" s="62" t="s">
        <v>15760</v>
      </c>
    </row>
    <row r="11479" spans="1:6" x14ac:dyDescent="0.15">
      <c r="A11479" s="87" t="s">
        <v>10461</v>
      </c>
      <c r="B11479" s="91" t="s">
        <v>50397</v>
      </c>
      <c r="C11479" s="91" t="s">
        <v>50398</v>
      </c>
      <c r="D11479" s="91" t="s">
        <v>50399</v>
      </c>
      <c r="E11479" s="62" t="s">
        <v>20354</v>
      </c>
      <c r="F11479" s="62" t="s">
        <v>15760</v>
      </c>
    </row>
    <row r="11480" spans="1:6" x14ac:dyDescent="0.15">
      <c r="A11480" s="87" t="s">
        <v>11353</v>
      </c>
      <c r="B11480" s="91" t="s">
        <v>50400</v>
      </c>
      <c r="C11480" s="91" t="s">
        <v>50401</v>
      </c>
      <c r="D11480" s="91" t="s">
        <v>50402</v>
      </c>
      <c r="E11480" s="62" t="s">
        <v>20354</v>
      </c>
      <c r="F11480" s="62" t="s">
        <v>15760</v>
      </c>
    </row>
    <row r="11481" spans="1:6" x14ac:dyDescent="0.15">
      <c r="A11481" s="87" t="s">
        <v>9504</v>
      </c>
      <c r="B11481" s="91" t="s">
        <v>50403</v>
      </c>
      <c r="C11481" s="91" t="s">
        <v>50404</v>
      </c>
      <c r="D11481" s="91" t="s">
        <v>50405</v>
      </c>
      <c r="E11481" s="62" t="s">
        <v>20354</v>
      </c>
      <c r="F11481" s="62" t="s">
        <v>15760</v>
      </c>
    </row>
    <row r="11482" spans="1:6" x14ac:dyDescent="0.15">
      <c r="A11482" s="87" t="s">
        <v>10229</v>
      </c>
      <c r="B11482" s="91" t="s">
        <v>50406</v>
      </c>
      <c r="C11482" s="91" t="s">
        <v>50407</v>
      </c>
      <c r="D11482" s="91" t="s">
        <v>50408</v>
      </c>
      <c r="E11482" s="62" t="s">
        <v>20354</v>
      </c>
      <c r="F11482" s="62" t="s">
        <v>15760</v>
      </c>
    </row>
    <row r="11483" spans="1:6" x14ac:dyDescent="0.15">
      <c r="A11483" s="87" t="s">
        <v>9828</v>
      </c>
      <c r="B11483" s="91" t="s">
        <v>50409</v>
      </c>
      <c r="C11483" s="91" t="s">
        <v>50410</v>
      </c>
      <c r="D11483" s="91" t="s">
        <v>50411</v>
      </c>
      <c r="E11483" s="62" t="s">
        <v>20354</v>
      </c>
      <c r="F11483" s="62" t="s">
        <v>15760</v>
      </c>
    </row>
    <row r="11484" spans="1:6" x14ac:dyDescent="0.15">
      <c r="A11484" s="87" t="s">
        <v>9157</v>
      </c>
      <c r="B11484" s="91" t="s">
        <v>50412</v>
      </c>
      <c r="C11484" s="91" t="s">
        <v>50413</v>
      </c>
      <c r="D11484" s="91" t="s">
        <v>50414</v>
      </c>
      <c r="E11484" s="62" t="s">
        <v>20354</v>
      </c>
      <c r="F11484" s="62" t="s">
        <v>15760</v>
      </c>
    </row>
    <row r="11485" spans="1:6" x14ac:dyDescent="0.15">
      <c r="A11485" s="87" t="s">
        <v>10735</v>
      </c>
      <c r="B11485" s="91" t="s">
        <v>50415</v>
      </c>
      <c r="C11485" s="91" t="s">
        <v>50416</v>
      </c>
      <c r="D11485" s="91" t="s">
        <v>50417</v>
      </c>
      <c r="E11485" s="62" t="s">
        <v>20354</v>
      </c>
      <c r="F11485" s="62" t="s">
        <v>15760</v>
      </c>
    </row>
    <row r="11486" spans="1:6" x14ac:dyDescent="0.15">
      <c r="A11486" s="87" t="s">
        <v>9346</v>
      </c>
      <c r="B11486" s="91" t="s">
        <v>50418</v>
      </c>
      <c r="C11486" s="91" t="s">
        <v>50419</v>
      </c>
      <c r="D11486" s="91" t="s">
        <v>50420</v>
      </c>
      <c r="E11486" s="62" t="s">
        <v>20354</v>
      </c>
      <c r="F11486" s="62" t="s">
        <v>15760</v>
      </c>
    </row>
    <row r="11487" spans="1:6" x14ac:dyDescent="0.15">
      <c r="A11487" s="87" t="s">
        <v>8719</v>
      </c>
      <c r="B11487" s="91" t="s">
        <v>50421</v>
      </c>
      <c r="C11487" s="91" t="s">
        <v>50422</v>
      </c>
      <c r="D11487" s="91" t="s">
        <v>50423</v>
      </c>
      <c r="E11487" s="62" t="s">
        <v>20354</v>
      </c>
      <c r="F11487" s="62" t="s">
        <v>15760</v>
      </c>
    </row>
    <row r="11488" spans="1:6" x14ac:dyDescent="0.15">
      <c r="A11488" s="87" t="s">
        <v>11234</v>
      </c>
      <c r="B11488" s="91" t="s">
        <v>50424</v>
      </c>
      <c r="C11488" s="91" t="s">
        <v>50425</v>
      </c>
      <c r="D11488" s="91" t="s">
        <v>50426</v>
      </c>
      <c r="E11488" s="62" t="s">
        <v>20354</v>
      </c>
      <c r="F11488" s="62" t="s">
        <v>15760</v>
      </c>
    </row>
    <row r="11489" spans="1:6" x14ac:dyDescent="0.15">
      <c r="A11489" s="87" t="s">
        <v>9163</v>
      </c>
      <c r="B11489" s="91" t="s">
        <v>50427</v>
      </c>
      <c r="C11489" s="91" t="s">
        <v>50428</v>
      </c>
      <c r="D11489" s="91" t="s">
        <v>50429</v>
      </c>
      <c r="E11489" s="62" t="s">
        <v>20354</v>
      </c>
      <c r="F11489" s="62" t="s">
        <v>15760</v>
      </c>
    </row>
    <row r="11490" spans="1:6" x14ac:dyDescent="0.15">
      <c r="A11490" s="87" t="s">
        <v>11428</v>
      </c>
      <c r="B11490" s="91" t="s">
        <v>50430</v>
      </c>
      <c r="C11490" s="91" t="s">
        <v>50431</v>
      </c>
      <c r="D11490" s="91" t="s">
        <v>50432</v>
      </c>
      <c r="E11490" s="62" t="s">
        <v>20354</v>
      </c>
      <c r="F11490" s="62" t="s">
        <v>15760</v>
      </c>
    </row>
    <row r="11491" spans="1:6" x14ac:dyDescent="0.15">
      <c r="A11491" s="87" t="s">
        <v>12391</v>
      </c>
      <c r="B11491" s="91" t="s">
        <v>50433</v>
      </c>
      <c r="C11491" s="91" t="s">
        <v>50434</v>
      </c>
      <c r="D11491" s="91" t="s">
        <v>50435</v>
      </c>
      <c r="E11491" s="62" t="s">
        <v>20354</v>
      </c>
      <c r="F11491" s="62" t="s">
        <v>15760</v>
      </c>
    </row>
    <row r="11492" spans="1:6" x14ac:dyDescent="0.15">
      <c r="A11492" s="87" t="s">
        <v>11808</v>
      </c>
      <c r="B11492" s="91" t="s">
        <v>50436</v>
      </c>
      <c r="C11492" s="91" t="s">
        <v>50437</v>
      </c>
      <c r="D11492" s="91" t="s">
        <v>50438</v>
      </c>
      <c r="E11492" s="62" t="s">
        <v>20354</v>
      </c>
      <c r="F11492" s="62" t="s">
        <v>15760</v>
      </c>
    </row>
    <row r="11493" spans="1:6" x14ac:dyDescent="0.15">
      <c r="A11493" s="87" t="s">
        <v>11129</v>
      </c>
      <c r="B11493" s="91" t="s">
        <v>50439</v>
      </c>
      <c r="C11493" s="91" t="s">
        <v>50440</v>
      </c>
      <c r="D11493" s="91" t="s">
        <v>50441</v>
      </c>
      <c r="E11493" s="62" t="s">
        <v>20354</v>
      </c>
      <c r="F11493" s="62" t="s">
        <v>15760</v>
      </c>
    </row>
    <row r="11494" spans="1:6" x14ac:dyDescent="0.15">
      <c r="A11494" s="87" t="s">
        <v>8663</v>
      </c>
      <c r="B11494" s="91" t="s">
        <v>50442</v>
      </c>
      <c r="C11494" s="91" t="s">
        <v>50443</v>
      </c>
      <c r="D11494" s="91" t="s">
        <v>50444</v>
      </c>
      <c r="E11494" s="62" t="s">
        <v>20354</v>
      </c>
      <c r="F11494" s="62" t="s">
        <v>15760</v>
      </c>
    </row>
    <row r="11495" spans="1:6" x14ac:dyDescent="0.15">
      <c r="A11495" s="87" t="s">
        <v>8447</v>
      </c>
      <c r="B11495" s="91" t="s">
        <v>50445</v>
      </c>
      <c r="C11495" s="91" t="s">
        <v>50446</v>
      </c>
      <c r="D11495" s="91" t="s">
        <v>50447</v>
      </c>
      <c r="E11495" s="62" t="s">
        <v>20354</v>
      </c>
      <c r="F11495" s="62" t="s">
        <v>15760</v>
      </c>
    </row>
    <row r="11496" spans="1:6" x14ac:dyDescent="0.15">
      <c r="A11496" s="87" t="s">
        <v>9477</v>
      </c>
      <c r="B11496" s="91" t="s">
        <v>50448</v>
      </c>
      <c r="C11496" s="91" t="s">
        <v>50449</v>
      </c>
      <c r="D11496" s="91" t="s">
        <v>50450</v>
      </c>
      <c r="E11496" s="62" t="s">
        <v>20354</v>
      </c>
      <c r="F11496" s="62" t="s">
        <v>15760</v>
      </c>
    </row>
    <row r="11497" spans="1:6" x14ac:dyDescent="0.15">
      <c r="A11497" s="87" t="s">
        <v>10091</v>
      </c>
      <c r="B11497" s="91" t="s">
        <v>50451</v>
      </c>
      <c r="C11497" s="91" t="s">
        <v>50452</v>
      </c>
      <c r="D11497" s="91" t="s">
        <v>50453</v>
      </c>
      <c r="E11497" s="62" t="s">
        <v>20354</v>
      </c>
      <c r="F11497" s="62" t="s">
        <v>15760</v>
      </c>
    </row>
    <row r="11498" spans="1:6" x14ac:dyDescent="0.15">
      <c r="A11498" s="87" t="s">
        <v>9522</v>
      </c>
      <c r="B11498" s="91" t="s">
        <v>50454</v>
      </c>
      <c r="C11498" s="91" t="s">
        <v>50455</v>
      </c>
      <c r="D11498" s="91" t="s">
        <v>50456</v>
      </c>
      <c r="E11498" s="62" t="s">
        <v>20354</v>
      </c>
      <c r="F11498" s="62" t="s">
        <v>15760</v>
      </c>
    </row>
    <row r="11499" spans="1:6" x14ac:dyDescent="0.15">
      <c r="A11499" s="87" t="s">
        <v>10518</v>
      </c>
      <c r="B11499" s="91" t="s">
        <v>50457</v>
      </c>
      <c r="C11499" s="91" t="s">
        <v>50458</v>
      </c>
      <c r="D11499" s="91" t="s">
        <v>50459</v>
      </c>
      <c r="E11499" s="62" t="s">
        <v>20354</v>
      </c>
      <c r="F11499" s="62" t="s">
        <v>15760</v>
      </c>
    </row>
    <row r="11500" spans="1:6" x14ac:dyDescent="0.15">
      <c r="A11500" s="87" t="s">
        <v>10405</v>
      </c>
      <c r="B11500" s="91" t="s">
        <v>50460</v>
      </c>
      <c r="C11500" s="91" t="s">
        <v>50461</v>
      </c>
      <c r="D11500" s="91" t="s">
        <v>50462</v>
      </c>
      <c r="E11500" s="62" t="s">
        <v>20354</v>
      </c>
      <c r="F11500" s="62" t="s">
        <v>15760</v>
      </c>
    </row>
    <row r="11501" spans="1:6" x14ac:dyDescent="0.15">
      <c r="A11501" s="87" t="s">
        <v>12086</v>
      </c>
      <c r="B11501" s="91" t="s">
        <v>50463</v>
      </c>
      <c r="C11501" s="91" t="s">
        <v>50464</v>
      </c>
      <c r="D11501" s="91" t="s">
        <v>50465</v>
      </c>
      <c r="E11501" s="62" t="s">
        <v>20354</v>
      </c>
      <c r="F11501" s="62" t="s">
        <v>15760</v>
      </c>
    </row>
    <row r="11502" spans="1:6" x14ac:dyDescent="0.15">
      <c r="A11502" s="87" t="s">
        <v>10957</v>
      </c>
      <c r="B11502" s="91" t="s">
        <v>50466</v>
      </c>
      <c r="C11502" s="91" t="s">
        <v>50467</v>
      </c>
      <c r="D11502" s="91" t="s">
        <v>50468</v>
      </c>
      <c r="E11502" s="62" t="s">
        <v>20354</v>
      </c>
      <c r="F11502" s="62" t="s">
        <v>15760</v>
      </c>
    </row>
    <row r="11503" spans="1:6" x14ac:dyDescent="0.15">
      <c r="A11503" s="87" t="s">
        <v>9546</v>
      </c>
      <c r="B11503" s="91" t="s">
        <v>50469</v>
      </c>
      <c r="C11503" s="91" t="s">
        <v>50470</v>
      </c>
      <c r="D11503" s="91" t="s">
        <v>50471</v>
      </c>
      <c r="E11503" s="62" t="s">
        <v>20354</v>
      </c>
      <c r="F11503" s="62" t="s">
        <v>15760</v>
      </c>
    </row>
    <row r="11504" spans="1:6" x14ac:dyDescent="0.15">
      <c r="A11504" s="87" t="s">
        <v>12475</v>
      </c>
      <c r="B11504" s="91" t="s">
        <v>50472</v>
      </c>
      <c r="C11504" s="91" t="s">
        <v>50473</v>
      </c>
      <c r="D11504" s="91" t="s">
        <v>50474</v>
      </c>
      <c r="E11504" s="62" t="s">
        <v>20354</v>
      </c>
      <c r="F11504" s="62" t="s">
        <v>15760</v>
      </c>
    </row>
    <row r="11505" spans="1:6" x14ac:dyDescent="0.15">
      <c r="A11505" s="87" t="s">
        <v>10223</v>
      </c>
      <c r="B11505" s="91" t="s">
        <v>50475</v>
      </c>
      <c r="C11505" s="91" t="s">
        <v>50476</v>
      </c>
      <c r="D11505" s="91" t="s">
        <v>50477</v>
      </c>
      <c r="E11505" s="62" t="s">
        <v>20354</v>
      </c>
      <c r="F11505" s="62" t="s">
        <v>15760</v>
      </c>
    </row>
    <row r="11506" spans="1:6" x14ac:dyDescent="0.15">
      <c r="A11506" s="87" t="s">
        <v>11488</v>
      </c>
      <c r="B11506" s="91" t="s">
        <v>50478</v>
      </c>
      <c r="C11506" s="91" t="s">
        <v>50479</v>
      </c>
      <c r="D11506" s="91" t="s">
        <v>50480</v>
      </c>
      <c r="E11506" s="62" t="s">
        <v>20354</v>
      </c>
      <c r="F11506" s="62" t="s">
        <v>15760</v>
      </c>
    </row>
    <row r="11507" spans="1:6" x14ac:dyDescent="0.15">
      <c r="A11507" s="87" t="s">
        <v>8507</v>
      </c>
      <c r="B11507" s="91" t="s">
        <v>50481</v>
      </c>
      <c r="C11507" s="91" t="s">
        <v>50482</v>
      </c>
      <c r="D11507" s="91" t="s">
        <v>50483</v>
      </c>
      <c r="E11507" s="62" t="s">
        <v>20354</v>
      </c>
      <c r="F11507" s="62" t="s">
        <v>15760</v>
      </c>
    </row>
    <row r="11508" spans="1:6" x14ac:dyDescent="0.15">
      <c r="A11508" s="87" t="s">
        <v>11449</v>
      </c>
      <c r="B11508" s="91" t="s">
        <v>50484</v>
      </c>
      <c r="C11508" s="91" t="s">
        <v>50485</v>
      </c>
      <c r="D11508" s="91" t="s">
        <v>50486</v>
      </c>
      <c r="E11508" s="62" t="s">
        <v>20354</v>
      </c>
      <c r="F11508" s="62" t="s">
        <v>15760</v>
      </c>
    </row>
    <row r="11509" spans="1:6" x14ac:dyDescent="0.15">
      <c r="A11509" s="87" t="s">
        <v>12172</v>
      </c>
      <c r="B11509" s="91" t="s">
        <v>50487</v>
      </c>
      <c r="C11509" s="91" t="s">
        <v>50488</v>
      </c>
      <c r="D11509" s="91" t="s">
        <v>50489</v>
      </c>
      <c r="E11509" s="62" t="s">
        <v>20354</v>
      </c>
      <c r="F11509" s="62" t="s">
        <v>15760</v>
      </c>
    </row>
    <row r="11510" spans="1:6" x14ac:dyDescent="0.15">
      <c r="A11510" s="87" t="s">
        <v>10211</v>
      </c>
      <c r="B11510" s="91" t="s">
        <v>50490</v>
      </c>
      <c r="C11510" s="91" t="s">
        <v>50491</v>
      </c>
      <c r="D11510" s="91" t="s">
        <v>50492</v>
      </c>
      <c r="E11510" s="62" t="s">
        <v>20354</v>
      </c>
      <c r="F11510" s="62" t="s">
        <v>15760</v>
      </c>
    </row>
    <row r="11511" spans="1:6" x14ac:dyDescent="0.15">
      <c r="A11511" s="87" t="s">
        <v>9741</v>
      </c>
      <c r="B11511" s="91" t="s">
        <v>50493</v>
      </c>
      <c r="C11511" s="91" t="s">
        <v>50494</v>
      </c>
      <c r="D11511" s="91" t="s">
        <v>50495</v>
      </c>
      <c r="E11511" s="62" t="s">
        <v>20354</v>
      </c>
      <c r="F11511" s="62" t="s">
        <v>15760</v>
      </c>
    </row>
    <row r="11512" spans="1:6" x14ac:dyDescent="0.15">
      <c r="A11512" s="87" t="s">
        <v>11237</v>
      </c>
      <c r="B11512" s="91" t="s">
        <v>50496</v>
      </c>
      <c r="C11512" s="91" t="s">
        <v>50497</v>
      </c>
      <c r="D11512" s="91" t="s">
        <v>50498</v>
      </c>
      <c r="E11512" s="62" t="s">
        <v>20354</v>
      </c>
      <c r="F11512" s="62" t="s">
        <v>15760</v>
      </c>
    </row>
    <row r="11513" spans="1:6" x14ac:dyDescent="0.15">
      <c r="A11513" s="87" t="s">
        <v>8842</v>
      </c>
      <c r="B11513" s="91" t="s">
        <v>50499</v>
      </c>
      <c r="C11513" s="91" t="s">
        <v>50500</v>
      </c>
      <c r="D11513" s="91" t="s">
        <v>50501</v>
      </c>
      <c r="E11513" s="62" t="s">
        <v>20354</v>
      </c>
      <c r="F11513" s="62" t="s">
        <v>15760</v>
      </c>
    </row>
    <row r="11514" spans="1:6" x14ac:dyDescent="0.15">
      <c r="A11514" s="87" t="s">
        <v>9358</v>
      </c>
      <c r="B11514" s="91" t="s">
        <v>50502</v>
      </c>
      <c r="C11514" s="91" t="s">
        <v>50503</v>
      </c>
      <c r="D11514" s="91" t="s">
        <v>50504</v>
      </c>
      <c r="E11514" s="62" t="s">
        <v>20354</v>
      </c>
      <c r="F11514" s="62" t="s">
        <v>15760</v>
      </c>
    </row>
    <row r="11515" spans="1:6" x14ac:dyDescent="0.15">
      <c r="A11515" s="87" t="s">
        <v>8630</v>
      </c>
      <c r="B11515" s="91" t="s">
        <v>50505</v>
      </c>
      <c r="C11515" s="91" t="s">
        <v>50506</v>
      </c>
      <c r="D11515" s="91" t="s">
        <v>50507</v>
      </c>
      <c r="E11515" s="62" t="s">
        <v>20354</v>
      </c>
      <c r="F11515" s="62" t="s">
        <v>15760</v>
      </c>
    </row>
    <row r="11516" spans="1:6" x14ac:dyDescent="0.15">
      <c r="A11516" s="87" t="s">
        <v>10488</v>
      </c>
      <c r="B11516" s="91" t="s">
        <v>50508</v>
      </c>
      <c r="C11516" s="91" t="s">
        <v>50509</v>
      </c>
      <c r="D11516" s="91" t="s">
        <v>50510</v>
      </c>
      <c r="E11516" s="62" t="s">
        <v>20354</v>
      </c>
      <c r="F11516" s="62" t="s">
        <v>15760</v>
      </c>
    </row>
    <row r="11517" spans="1:6" x14ac:dyDescent="0.15">
      <c r="A11517" s="87" t="s">
        <v>10762</v>
      </c>
      <c r="B11517" s="91" t="s">
        <v>50511</v>
      </c>
      <c r="C11517" s="91" t="s">
        <v>50512</v>
      </c>
      <c r="D11517" s="91" t="s">
        <v>50513</v>
      </c>
      <c r="E11517" s="62" t="s">
        <v>20354</v>
      </c>
      <c r="F11517" s="62" t="s">
        <v>15760</v>
      </c>
    </row>
    <row r="11518" spans="1:6" x14ac:dyDescent="0.15">
      <c r="A11518" s="87" t="s">
        <v>9238</v>
      </c>
      <c r="B11518" s="91" t="s">
        <v>50514</v>
      </c>
      <c r="C11518" s="91" t="s">
        <v>50515</v>
      </c>
      <c r="D11518" s="91" t="s">
        <v>50516</v>
      </c>
      <c r="E11518" s="62" t="s">
        <v>20354</v>
      </c>
      <c r="F11518" s="62" t="s">
        <v>15760</v>
      </c>
    </row>
    <row r="11519" spans="1:6" x14ac:dyDescent="0.15">
      <c r="A11519" s="87" t="s">
        <v>8666</v>
      </c>
      <c r="B11519" s="91" t="s">
        <v>50517</v>
      </c>
      <c r="C11519" s="91" t="s">
        <v>50518</v>
      </c>
      <c r="D11519" s="91" t="s">
        <v>50519</v>
      </c>
      <c r="E11519" s="62" t="s">
        <v>20354</v>
      </c>
      <c r="F11519" s="62" t="s">
        <v>15760</v>
      </c>
    </row>
    <row r="11520" spans="1:6" x14ac:dyDescent="0.15">
      <c r="A11520" s="87" t="s">
        <v>10073</v>
      </c>
      <c r="B11520" s="91" t="s">
        <v>50520</v>
      </c>
      <c r="C11520" s="91" t="s">
        <v>50521</v>
      </c>
      <c r="D11520" s="91" t="s">
        <v>50522</v>
      </c>
      <c r="E11520" s="62" t="s">
        <v>20354</v>
      </c>
      <c r="F11520" s="62" t="s">
        <v>15760</v>
      </c>
    </row>
    <row r="11521" spans="1:6" x14ac:dyDescent="0.15">
      <c r="A11521" s="87" t="s">
        <v>8408</v>
      </c>
      <c r="B11521" s="91" t="s">
        <v>50523</v>
      </c>
      <c r="C11521" s="91" t="s">
        <v>50524</v>
      </c>
      <c r="D11521" s="91" t="s">
        <v>50525</v>
      </c>
      <c r="E11521" s="62" t="s">
        <v>20354</v>
      </c>
      <c r="F11521" s="62" t="s">
        <v>15760</v>
      </c>
    </row>
    <row r="11522" spans="1:6" x14ac:dyDescent="0.15">
      <c r="A11522" s="87" t="s">
        <v>9780</v>
      </c>
      <c r="B11522" s="91" t="s">
        <v>50526</v>
      </c>
      <c r="C11522" s="91" t="s">
        <v>50527</v>
      </c>
      <c r="D11522" s="91" t="s">
        <v>50528</v>
      </c>
      <c r="E11522" s="62" t="s">
        <v>20354</v>
      </c>
      <c r="F11522" s="62" t="s">
        <v>15760</v>
      </c>
    </row>
    <row r="11523" spans="1:6" x14ac:dyDescent="0.15">
      <c r="A11523" s="87" t="s">
        <v>8677</v>
      </c>
      <c r="B11523" s="91" t="s">
        <v>50529</v>
      </c>
      <c r="C11523" s="91" t="s">
        <v>50530</v>
      </c>
      <c r="D11523" s="91" t="s">
        <v>50531</v>
      </c>
      <c r="E11523" s="62" t="s">
        <v>20354</v>
      </c>
      <c r="F11523" s="62" t="s">
        <v>15760</v>
      </c>
    </row>
    <row r="11524" spans="1:6" x14ac:dyDescent="0.15">
      <c r="A11524" s="87" t="s">
        <v>9397</v>
      </c>
      <c r="B11524" s="91" t="s">
        <v>50532</v>
      </c>
      <c r="C11524" s="91" t="s">
        <v>50533</v>
      </c>
      <c r="D11524" s="91" t="s">
        <v>50534</v>
      </c>
      <c r="E11524" s="62" t="s">
        <v>20354</v>
      </c>
      <c r="F11524" s="62" t="s">
        <v>15760</v>
      </c>
    </row>
    <row r="11525" spans="1:6" x14ac:dyDescent="0.15">
      <c r="A11525" s="87" t="s">
        <v>9744</v>
      </c>
      <c r="B11525" s="91" t="s">
        <v>50535</v>
      </c>
      <c r="C11525" s="91" t="s">
        <v>50536</v>
      </c>
      <c r="D11525" s="91" t="s">
        <v>50537</v>
      </c>
      <c r="E11525" s="62" t="s">
        <v>20354</v>
      </c>
      <c r="F11525" s="62" t="s">
        <v>15760</v>
      </c>
    </row>
    <row r="11526" spans="1:6" x14ac:dyDescent="0.15">
      <c r="A11526" s="87" t="s">
        <v>11652</v>
      </c>
      <c r="B11526" s="91" t="s">
        <v>50538</v>
      </c>
      <c r="C11526" s="91" t="s">
        <v>50539</v>
      </c>
      <c r="D11526" s="91" t="s">
        <v>50540</v>
      </c>
      <c r="E11526" s="62" t="s">
        <v>20354</v>
      </c>
      <c r="F11526" s="62" t="s">
        <v>15760</v>
      </c>
    </row>
    <row r="11527" spans="1:6" x14ac:dyDescent="0.15">
      <c r="A11527" s="87" t="s">
        <v>10446</v>
      </c>
      <c r="B11527" s="91" t="s">
        <v>50541</v>
      </c>
      <c r="C11527" s="91" t="s">
        <v>50542</v>
      </c>
      <c r="D11527" s="91" t="s">
        <v>50543</v>
      </c>
      <c r="E11527" s="62" t="s">
        <v>20354</v>
      </c>
      <c r="F11527" s="62" t="s">
        <v>15760</v>
      </c>
    </row>
    <row r="11528" spans="1:6" x14ac:dyDescent="0.15">
      <c r="A11528" s="87" t="s">
        <v>8261</v>
      </c>
      <c r="B11528" s="91" t="s">
        <v>50544</v>
      </c>
      <c r="C11528" s="91" t="s">
        <v>50545</v>
      </c>
      <c r="D11528" s="91" t="s">
        <v>50546</v>
      </c>
      <c r="E11528" s="62" t="s">
        <v>20354</v>
      </c>
      <c r="F11528" s="62" t="s">
        <v>15760</v>
      </c>
    </row>
    <row r="11529" spans="1:6" x14ac:dyDescent="0.15">
      <c r="A11529" s="87" t="s">
        <v>10542</v>
      </c>
      <c r="B11529" s="91" t="s">
        <v>50547</v>
      </c>
      <c r="C11529" s="91" t="s">
        <v>50548</v>
      </c>
      <c r="D11529" s="91" t="s">
        <v>50549</v>
      </c>
      <c r="E11529" s="62" t="s">
        <v>20354</v>
      </c>
      <c r="F11529" s="62" t="s">
        <v>15760</v>
      </c>
    </row>
    <row r="11530" spans="1:6" x14ac:dyDescent="0.15">
      <c r="A11530" s="87" t="s">
        <v>8914</v>
      </c>
      <c r="B11530" s="91" t="s">
        <v>50550</v>
      </c>
      <c r="C11530" s="91" t="s">
        <v>50551</v>
      </c>
      <c r="D11530" s="91" t="s">
        <v>50552</v>
      </c>
      <c r="E11530" s="62" t="s">
        <v>20354</v>
      </c>
      <c r="F11530" s="62" t="s">
        <v>15760</v>
      </c>
    </row>
    <row r="11531" spans="1:6" x14ac:dyDescent="0.15">
      <c r="A11531" s="87" t="s">
        <v>11503</v>
      </c>
      <c r="B11531" s="91" t="s">
        <v>50553</v>
      </c>
      <c r="C11531" s="91" t="s">
        <v>50554</v>
      </c>
      <c r="D11531" s="91" t="s">
        <v>50555</v>
      </c>
      <c r="E11531" s="62" t="s">
        <v>20354</v>
      </c>
      <c r="F11531" s="62" t="s">
        <v>15760</v>
      </c>
    </row>
    <row r="11532" spans="1:6" x14ac:dyDescent="0.15">
      <c r="A11532" s="87" t="s">
        <v>11044</v>
      </c>
      <c r="B11532" s="91" t="s">
        <v>50556</v>
      </c>
      <c r="C11532" s="91" t="s">
        <v>50557</v>
      </c>
      <c r="D11532" s="91" t="s">
        <v>50558</v>
      </c>
      <c r="E11532" s="62" t="s">
        <v>20354</v>
      </c>
      <c r="F11532" s="62" t="s">
        <v>15760</v>
      </c>
    </row>
    <row r="11533" spans="1:6" x14ac:dyDescent="0.15">
      <c r="A11533" s="87" t="s">
        <v>8636</v>
      </c>
      <c r="B11533" s="91" t="s">
        <v>50559</v>
      </c>
      <c r="C11533" s="91" t="s">
        <v>50560</v>
      </c>
      <c r="D11533" s="91" t="s">
        <v>50561</v>
      </c>
      <c r="E11533" s="62" t="s">
        <v>20354</v>
      </c>
      <c r="F11533" s="62" t="s">
        <v>15760</v>
      </c>
    </row>
    <row r="11534" spans="1:6" x14ac:dyDescent="0.15">
      <c r="A11534" s="87" t="s">
        <v>8827</v>
      </c>
      <c r="B11534" s="91" t="s">
        <v>50562</v>
      </c>
      <c r="C11534" s="91" t="s">
        <v>50563</v>
      </c>
      <c r="D11534" s="91" t="s">
        <v>50564</v>
      </c>
      <c r="E11534" s="62" t="s">
        <v>20354</v>
      </c>
      <c r="F11534" s="62" t="s">
        <v>15760</v>
      </c>
    </row>
    <row r="11535" spans="1:6" x14ac:dyDescent="0.15">
      <c r="A11535" s="87" t="s">
        <v>12214</v>
      </c>
      <c r="B11535" s="91" t="s">
        <v>50565</v>
      </c>
      <c r="C11535" s="91" t="s">
        <v>50566</v>
      </c>
      <c r="D11535" s="91" t="s">
        <v>50567</v>
      </c>
      <c r="E11535" s="62" t="s">
        <v>20354</v>
      </c>
      <c r="F11535" s="62" t="s">
        <v>15760</v>
      </c>
    </row>
    <row r="11536" spans="1:6" x14ac:dyDescent="0.15">
      <c r="A11536" s="87" t="s">
        <v>8435</v>
      </c>
      <c r="B11536" s="91" t="s">
        <v>50568</v>
      </c>
      <c r="C11536" s="91" t="s">
        <v>50569</v>
      </c>
      <c r="D11536" s="91" t="s">
        <v>50570</v>
      </c>
      <c r="E11536" s="62" t="s">
        <v>20354</v>
      </c>
      <c r="F11536" s="62" t="s">
        <v>15760</v>
      </c>
    </row>
    <row r="11537" spans="1:6" x14ac:dyDescent="0.15">
      <c r="A11537" s="87" t="s">
        <v>9085</v>
      </c>
      <c r="B11537" s="91" t="s">
        <v>50571</v>
      </c>
      <c r="C11537" s="91" t="s">
        <v>50572</v>
      </c>
      <c r="D11537" s="91" t="s">
        <v>50573</v>
      </c>
      <c r="E11537" s="62" t="s">
        <v>20354</v>
      </c>
      <c r="F11537" s="62" t="s">
        <v>15760</v>
      </c>
    </row>
    <row r="11538" spans="1:6" x14ac:dyDescent="0.15">
      <c r="A11538" s="87" t="s">
        <v>8369</v>
      </c>
      <c r="B11538" s="91" t="s">
        <v>50574</v>
      </c>
      <c r="C11538" s="91" t="s">
        <v>50575</v>
      </c>
      <c r="D11538" s="91" t="s">
        <v>50576</v>
      </c>
      <c r="E11538" s="62" t="s">
        <v>20354</v>
      </c>
      <c r="F11538" s="62" t="s">
        <v>15760</v>
      </c>
    </row>
    <row r="11539" spans="1:6" x14ac:dyDescent="0.15">
      <c r="A11539" s="87" t="s">
        <v>11733</v>
      </c>
      <c r="B11539" s="91" t="s">
        <v>50577</v>
      </c>
      <c r="C11539" s="91" t="s">
        <v>50578</v>
      </c>
      <c r="D11539" s="91" t="s">
        <v>50579</v>
      </c>
      <c r="E11539" s="62" t="s">
        <v>20354</v>
      </c>
      <c r="F11539" s="62" t="s">
        <v>15760</v>
      </c>
    </row>
    <row r="11540" spans="1:6" x14ac:dyDescent="0.15">
      <c r="A11540" s="87" t="s">
        <v>9277</v>
      </c>
      <c r="B11540" s="91" t="s">
        <v>50580</v>
      </c>
      <c r="C11540" s="91" t="s">
        <v>50581</v>
      </c>
      <c r="D11540" s="91" t="s">
        <v>50582</v>
      </c>
      <c r="E11540" s="62" t="s">
        <v>20354</v>
      </c>
      <c r="F11540" s="62" t="s">
        <v>15760</v>
      </c>
    </row>
    <row r="11541" spans="1:6" x14ac:dyDescent="0.15">
      <c r="A11541" s="87" t="s">
        <v>10891</v>
      </c>
      <c r="B11541" s="91" t="s">
        <v>50583</v>
      </c>
      <c r="C11541" s="91" t="s">
        <v>50584</v>
      </c>
      <c r="D11541" s="91" t="s">
        <v>50585</v>
      </c>
      <c r="E11541" s="62" t="s">
        <v>20354</v>
      </c>
      <c r="F11541" s="62" t="s">
        <v>15760</v>
      </c>
    </row>
    <row r="11542" spans="1:6" x14ac:dyDescent="0.15">
      <c r="A11542" s="87" t="s">
        <v>8683</v>
      </c>
      <c r="B11542" s="91" t="s">
        <v>50586</v>
      </c>
      <c r="C11542" s="91" t="s">
        <v>50587</v>
      </c>
      <c r="D11542" s="91" t="s">
        <v>50588</v>
      </c>
      <c r="E11542" s="62" t="s">
        <v>20354</v>
      </c>
      <c r="F11542" s="62" t="s">
        <v>15760</v>
      </c>
    </row>
    <row r="11543" spans="1:6" x14ac:dyDescent="0.15">
      <c r="A11543" s="87" t="s">
        <v>9178</v>
      </c>
      <c r="B11543" s="91" t="s">
        <v>50589</v>
      </c>
      <c r="C11543" s="91" t="s">
        <v>50590</v>
      </c>
      <c r="D11543" s="91" t="s">
        <v>50591</v>
      </c>
      <c r="E11543" s="62" t="s">
        <v>20354</v>
      </c>
      <c r="F11543" s="62" t="s">
        <v>15760</v>
      </c>
    </row>
    <row r="11544" spans="1:6" x14ac:dyDescent="0.15">
      <c r="A11544" s="87" t="s">
        <v>9199</v>
      </c>
      <c r="B11544" s="91" t="s">
        <v>50592</v>
      </c>
      <c r="C11544" s="91" t="s">
        <v>50593</v>
      </c>
      <c r="D11544" s="91" t="s">
        <v>50594</v>
      </c>
      <c r="E11544" s="62" t="s">
        <v>20354</v>
      </c>
      <c r="F11544" s="62" t="s">
        <v>15760</v>
      </c>
    </row>
    <row r="11545" spans="1:6" x14ac:dyDescent="0.15">
      <c r="A11545" s="87" t="s">
        <v>10711</v>
      </c>
      <c r="B11545" s="91" t="s">
        <v>50595</v>
      </c>
      <c r="C11545" s="91" t="s">
        <v>50596</v>
      </c>
      <c r="D11545" s="91" t="s">
        <v>50597</v>
      </c>
      <c r="E11545" s="62" t="s">
        <v>20354</v>
      </c>
      <c r="F11545" s="62" t="s">
        <v>15760</v>
      </c>
    </row>
    <row r="11546" spans="1:6" x14ac:dyDescent="0.15">
      <c r="A11546" s="87" t="s">
        <v>11664</v>
      </c>
      <c r="B11546" s="91" t="s">
        <v>50598</v>
      </c>
      <c r="C11546" s="91" t="s">
        <v>50599</v>
      </c>
      <c r="D11546" s="91" t="s">
        <v>50600</v>
      </c>
      <c r="E11546" s="62" t="s">
        <v>20354</v>
      </c>
      <c r="F11546" s="62" t="s">
        <v>15760</v>
      </c>
    </row>
    <row r="11547" spans="1:6" x14ac:dyDescent="0.15">
      <c r="A11547" s="87" t="s">
        <v>9723</v>
      </c>
      <c r="B11547" s="91" t="s">
        <v>50601</v>
      </c>
      <c r="C11547" s="91" t="s">
        <v>50602</v>
      </c>
      <c r="D11547" s="91" t="s">
        <v>50603</v>
      </c>
      <c r="E11547" s="62" t="s">
        <v>20354</v>
      </c>
      <c r="F11547" s="62" t="s">
        <v>15760</v>
      </c>
    </row>
    <row r="11548" spans="1:6" x14ac:dyDescent="0.15">
      <c r="A11548" s="87" t="s">
        <v>8944</v>
      </c>
      <c r="B11548" s="91" t="s">
        <v>50604</v>
      </c>
      <c r="C11548" s="91" t="s">
        <v>50605</v>
      </c>
      <c r="D11548" s="91" t="s">
        <v>50606</v>
      </c>
      <c r="E11548" s="62" t="s">
        <v>20354</v>
      </c>
      <c r="F11548" s="62" t="s">
        <v>15760</v>
      </c>
    </row>
    <row r="11549" spans="1:6" x14ac:dyDescent="0.15">
      <c r="A11549" s="87" t="s">
        <v>11823</v>
      </c>
      <c r="B11549" s="91" t="s">
        <v>50607</v>
      </c>
      <c r="C11549" s="91" t="s">
        <v>50608</v>
      </c>
      <c r="D11549" s="91" t="s">
        <v>50609</v>
      </c>
      <c r="E11549" s="62" t="s">
        <v>20354</v>
      </c>
      <c r="F11549" s="62" t="s">
        <v>15760</v>
      </c>
    </row>
    <row r="11550" spans="1:6" x14ac:dyDescent="0.15">
      <c r="A11550" s="87" t="s">
        <v>9759</v>
      </c>
      <c r="B11550" s="91" t="s">
        <v>50610</v>
      </c>
      <c r="C11550" s="91" t="s">
        <v>50611</v>
      </c>
      <c r="D11550" s="91" t="s">
        <v>50612</v>
      </c>
      <c r="E11550" s="62" t="s">
        <v>20354</v>
      </c>
      <c r="F11550" s="62" t="s">
        <v>15760</v>
      </c>
    </row>
    <row r="11551" spans="1:6" x14ac:dyDescent="0.15">
      <c r="A11551" s="87" t="s">
        <v>9262</v>
      </c>
      <c r="B11551" s="91" t="s">
        <v>50613</v>
      </c>
      <c r="C11551" s="91" t="s">
        <v>50614</v>
      </c>
      <c r="D11551" s="91" t="s">
        <v>50615</v>
      </c>
      <c r="E11551" s="62" t="s">
        <v>20354</v>
      </c>
      <c r="F11551" s="62" t="s">
        <v>15760</v>
      </c>
    </row>
    <row r="11552" spans="1:6" x14ac:dyDescent="0.15">
      <c r="A11552" s="87" t="s">
        <v>12175</v>
      </c>
      <c r="B11552" s="91" t="s">
        <v>50616</v>
      </c>
      <c r="C11552" s="91" t="s">
        <v>50617</v>
      </c>
      <c r="D11552" s="91" t="s">
        <v>50618</v>
      </c>
      <c r="E11552" s="62" t="s">
        <v>20354</v>
      </c>
      <c r="F11552" s="62" t="s">
        <v>15760</v>
      </c>
    </row>
    <row r="11553" spans="1:6" x14ac:dyDescent="0.15">
      <c r="A11553" s="87" t="s">
        <v>10148</v>
      </c>
      <c r="B11553" s="91" t="s">
        <v>50619</v>
      </c>
      <c r="C11553" s="91" t="s">
        <v>50620</v>
      </c>
      <c r="D11553" s="91" t="s">
        <v>50621</v>
      </c>
      <c r="E11553" s="62" t="s">
        <v>20354</v>
      </c>
      <c r="F11553" s="62" t="s">
        <v>15760</v>
      </c>
    </row>
    <row r="11554" spans="1:6" x14ac:dyDescent="0.15">
      <c r="A11554" s="87" t="s">
        <v>12202</v>
      </c>
      <c r="B11554" s="91" t="s">
        <v>50622</v>
      </c>
      <c r="C11554" s="91" t="s">
        <v>50623</v>
      </c>
      <c r="D11554" s="91" t="s">
        <v>50624</v>
      </c>
      <c r="E11554" s="62" t="s">
        <v>20354</v>
      </c>
      <c r="F11554" s="62" t="s">
        <v>15760</v>
      </c>
    </row>
    <row r="11555" spans="1:6" x14ac:dyDescent="0.15">
      <c r="A11555" s="87" t="s">
        <v>10253</v>
      </c>
      <c r="B11555" s="91" t="s">
        <v>50625</v>
      </c>
      <c r="C11555" s="91" t="s">
        <v>50626</v>
      </c>
      <c r="D11555" s="91" t="s">
        <v>50627</v>
      </c>
      <c r="E11555" s="62" t="s">
        <v>20354</v>
      </c>
      <c r="F11555" s="62" t="s">
        <v>15760</v>
      </c>
    </row>
    <row r="11556" spans="1:6" x14ac:dyDescent="0.15">
      <c r="A11556" s="87" t="s">
        <v>12149</v>
      </c>
      <c r="B11556" s="91" t="s">
        <v>50628</v>
      </c>
      <c r="C11556" s="91" t="s">
        <v>50629</v>
      </c>
      <c r="D11556" s="91" t="s">
        <v>50630</v>
      </c>
      <c r="E11556" s="62" t="s">
        <v>20354</v>
      </c>
      <c r="F11556" s="62" t="s">
        <v>15760</v>
      </c>
    </row>
    <row r="11557" spans="1:6" x14ac:dyDescent="0.15">
      <c r="A11557" s="87" t="s">
        <v>9025</v>
      </c>
      <c r="B11557" s="91" t="s">
        <v>50631</v>
      </c>
      <c r="C11557" s="91" t="s">
        <v>50632</v>
      </c>
      <c r="D11557" s="91" t="s">
        <v>50633</v>
      </c>
      <c r="E11557" s="62" t="s">
        <v>20354</v>
      </c>
      <c r="F11557" s="62" t="s">
        <v>15760</v>
      </c>
    </row>
    <row r="11558" spans="1:6" x14ac:dyDescent="0.15">
      <c r="A11558" s="87" t="s">
        <v>9169</v>
      </c>
      <c r="B11558" s="91" t="s">
        <v>50634</v>
      </c>
      <c r="C11558" s="91" t="s">
        <v>50635</v>
      </c>
      <c r="D11558" s="91" t="s">
        <v>50636</v>
      </c>
      <c r="E11558" s="62" t="s">
        <v>20354</v>
      </c>
      <c r="F11558" s="62" t="s">
        <v>15760</v>
      </c>
    </row>
    <row r="11559" spans="1:6" x14ac:dyDescent="0.15">
      <c r="A11559" s="87" t="s">
        <v>11781</v>
      </c>
      <c r="B11559" s="91" t="s">
        <v>50637</v>
      </c>
      <c r="C11559" s="91" t="s">
        <v>50638</v>
      </c>
      <c r="D11559" s="91" t="s">
        <v>50639</v>
      </c>
      <c r="E11559" s="62" t="s">
        <v>20354</v>
      </c>
      <c r="F11559" s="62" t="s">
        <v>15760</v>
      </c>
    </row>
    <row r="11560" spans="1:6" x14ac:dyDescent="0.15">
      <c r="A11560" s="87" t="s">
        <v>11940</v>
      </c>
      <c r="B11560" s="91" t="s">
        <v>50640</v>
      </c>
      <c r="C11560" s="91" t="s">
        <v>50641</v>
      </c>
      <c r="D11560" s="91" t="s">
        <v>50642</v>
      </c>
      <c r="E11560" s="62" t="s">
        <v>20354</v>
      </c>
      <c r="F11560" s="62" t="s">
        <v>15760</v>
      </c>
    </row>
    <row r="11561" spans="1:6" x14ac:dyDescent="0.15">
      <c r="A11561" s="87" t="s">
        <v>9441</v>
      </c>
      <c r="B11561" s="91" t="s">
        <v>50643</v>
      </c>
      <c r="C11561" s="91" t="s">
        <v>50644</v>
      </c>
      <c r="D11561" s="91" t="s">
        <v>50645</v>
      </c>
      <c r="E11561" s="62" t="s">
        <v>20354</v>
      </c>
      <c r="F11561" s="62" t="s">
        <v>15760</v>
      </c>
    </row>
    <row r="11562" spans="1:6" x14ac:dyDescent="0.15">
      <c r="A11562" s="87" t="s">
        <v>8531</v>
      </c>
      <c r="B11562" s="91" t="s">
        <v>50646</v>
      </c>
      <c r="C11562" s="91" t="s">
        <v>50647</v>
      </c>
      <c r="D11562" s="91" t="s">
        <v>50648</v>
      </c>
      <c r="E11562" s="62" t="s">
        <v>20354</v>
      </c>
      <c r="F11562" s="62" t="s">
        <v>15760</v>
      </c>
    </row>
    <row r="11563" spans="1:6" x14ac:dyDescent="0.15">
      <c r="A11563" s="87" t="s">
        <v>11443</v>
      </c>
      <c r="B11563" s="91" t="s">
        <v>50649</v>
      </c>
      <c r="C11563" s="91" t="s">
        <v>50650</v>
      </c>
      <c r="D11563" s="91" t="s">
        <v>50651</v>
      </c>
      <c r="E11563" s="62" t="s">
        <v>20354</v>
      </c>
      <c r="F11563" s="62" t="s">
        <v>15760</v>
      </c>
    </row>
    <row r="11564" spans="1:6" x14ac:dyDescent="0.15">
      <c r="A11564" s="87" t="s">
        <v>11473</v>
      </c>
      <c r="B11564" s="91" t="s">
        <v>50652</v>
      </c>
      <c r="C11564" s="91" t="s">
        <v>50653</v>
      </c>
      <c r="D11564" s="91" t="s">
        <v>50654</v>
      </c>
      <c r="E11564" s="62" t="s">
        <v>20354</v>
      </c>
      <c r="F11564" s="62" t="s">
        <v>15760</v>
      </c>
    </row>
    <row r="11565" spans="1:6" x14ac:dyDescent="0.15">
      <c r="A11565" s="87" t="s">
        <v>9298</v>
      </c>
      <c r="B11565" s="91" t="s">
        <v>50655</v>
      </c>
      <c r="C11565" s="91" t="s">
        <v>50656</v>
      </c>
      <c r="D11565" s="91" t="s">
        <v>50657</v>
      </c>
      <c r="E11565" s="62" t="s">
        <v>20354</v>
      </c>
      <c r="F11565" s="62" t="s">
        <v>15760</v>
      </c>
    </row>
    <row r="11566" spans="1:6" x14ac:dyDescent="0.15">
      <c r="A11566" s="87" t="s">
        <v>8306</v>
      </c>
      <c r="B11566" s="91" t="s">
        <v>50658</v>
      </c>
      <c r="C11566" s="91" t="s">
        <v>50659</v>
      </c>
      <c r="D11566" s="91" t="s">
        <v>50660</v>
      </c>
      <c r="E11566" s="62" t="s">
        <v>20354</v>
      </c>
      <c r="F11566" s="62" t="s">
        <v>15760</v>
      </c>
    </row>
    <row r="11567" spans="1:6" x14ac:dyDescent="0.15">
      <c r="A11567" s="87" t="s">
        <v>9304</v>
      </c>
      <c r="B11567" s="91" t="s">
        <v>50661</v>
      </c>
      <c r="C11567" s="91" t="s">
        <v>50662</v>
      </c>
      <c r="D11567" s="91" t="s">
        <v>50663</v>
      </c>
      <c r="E11567" s="62" t="s">
        <v>20354</v>
      </c>
      <c r="F11567" s="62" t="s">
        <v>15760</v>
      </c>
    </row>
    <row r="11568" spans="1:6" x14ac:dyDescent="0.15">
      <c r="A11568" s="87" t="s">
        <v>9786</v>
      </c>
      <c r="B11568" s="91" t="s">
        <v>50664</v>
      </c>
      <c r="C11568" s="91" t="s">
        <v>50665</v>
      </c>
      <c r="D11568" s="91" t="s">
        <v>50666</v>
      </c>
      <c r="E11568" s="62" t="s">
        <v>20354</v>
      </c>
      <c r="F11568" s="62" t="s">
        <v>15760</v>
      </c>
    </row>
    <row r="11569" spans="1:6" x14ac:dyDescent="0.15">
      <c r="A11569" s="87" t="s">
        <v>11120</v>
      </c>
      <c r="B11569" s="91" t="s">
        <v>50667</v>
      </c>
      <c r="C11569" s="91" t="s">
        <v>50668</v>
      </c>
      <c r="D11569" s="91" t="s">
        <v>50669</v>
      </c>
      <c r="E11569" s="62" t="s">
        <v>20354</v>
      </c>
      <c r="F11569" s="62" t="s">
        <v>15760</v>
      </c>
    </row>
    <row r="11570" spans="1:6" x14ac:dyDescent="0.15">
      <c r="A11570" s="87" t="s">
        <v>9121</v>
      </c>
      <c r="B11570" s="91" t="s">
        <v>50670</v>
      </c>
      <c r="C11570" s="91" t="s">
        <v>50671</v>
      </c>
      <c r="D11570" s="91" t="s">
        <v>50672</v>
      </c>
      <c r="E11570" s="62" t="s">
        <v>20354</v>
      </c>
      <c r="F11570" s="62" t="s">
        <v>15760</v>
      </c>
    </row>
    <row r="11571" spans="1:6" x14ac:dyDescent="0.15">
      <c r="A11571" s="87" t="s">
        <v>10166</v>
      </c>
      <c r="B11571" s="91" t="s">
        <v>50673</v>
      </c>
      <c r="C11571" s="91" t="s">
        <v>50674</v>
      </c>
      <c r="D11571" s="91" t="s">
        <v>50675</v>
      </c>
      <c r="E11571" s="62" t="s">
        <v>20354</v>
      </c>
      <c r="F11571" s="62" t="s">
        <v>15760</v>
      </c>
    </row>
    <row r="11572" spans="1:6" x14ac:dyDescent="0.15">
      <c r="A11572" s="87" t="s">
        <v>11916</v>
      </c>
      <c r="B11572" s="91" t="s">
        <v>50676</v>
      </c>
      <c r="C11572" s="91" t="s">
        <v>50677</v>
      </c>
      <c r="D11572" s="91" t="s">
        <v>50678</v>
      </c>
      <c r="E11572" s="62" t="s">
        <v>20354</v>
      </c>
      <c r="F11572" s="62" t="s">
        <v>15760</v>
      </c>
    </row>
    <row r="11573" spans="1:6" x14ac:dyDescent="0.15">
      <c r="A11573" s="87" t="s">
        <v>11850</v>
      </c>
      <c r="B11573" s="91" t="s">
        <v>50679</v>
      </c>
      <c r="C11573" s="91" t="s">
        <v>50680</v>
      </c>
      <c r="D11573" s="91" t="s">
        <v>50681</v>
      </c>
      <c r="E11573" s="62" t="s">
        <v>20354</v>
      </c>
      <c r="F11573" s="62" t="s">
        <v>15760</v>
      </c>
    </row>
    <row r="11574" spans="1:6" x14ac:dyDescent="0.15">
      <c r="A11574" s="87" t="s">
        <v>10434</v>
      </c>
      <c r="B11574" s="91" t="s">
        <v>50682</v>
      </c>
      <c r="C11574" s="91" t="s">
        <v>50683</v>
      </c>
      <c r="D11574" s="91" t="s">
        <v>50684</v>
      </c>
      <c r="E11574" s="62" t="s">
        <v>20354</v>
      </c>
      <c r="F11574" s="62" t="s">
        <v>15760</v>
      </c>
    </row>
    <row r="11575" spans="1:6" x14ac:dyDescent="0.15">
      <c r="A11575" s="87" t="s">
        <v>11330</v>
      </c>
      <c r="B11575" s="91" t="s">
        <v>50685</v>
      </c>
      <c r="C11575" s="91" t="s">
        <v>50686</v>
      </c>
      <c r="D11575" s="91" t="s">
        <v>50687</v>
      </c>
      <c r="E11575" s="62" t="s">
        <v>20354</v>
      </c>
      <c r="F11575" s="62" t="s">
        <v>15760</v>
      </c>
    </row>
    <row r="11576" spans="1:6" x14ac:dyDescent="0.15">
      <c r="A11576" s="87" t="s">
        <v>9615</v>
      </c>
      <c r="B11576" s="91" t="s">
        <v>50688</v>
      </c>
      <c r="C11576" s="91" t="s">
        <v>50689</v>
      </c>
      <c r="D11576" s="91" t="s">
        <v>50690</v>
      </c>
      <c r="E11576" s="62" t="s">
        <v>20354</v>
      </c>
      <c r="F11576" s="62" t="s">
        <v>15760</v>
      </c>
    </row>
    <row r="11577" spans="1:6" x14ac:dyDescent="0.15">
      <c r="A11577" s="87" t="s">
        <v>8516</v>
      </c>
      <c r="B11577" s="91" t="s">
        <v>50691</v>
      </c>
      <c r="C11577" s="91" t="s">
        <v>50692</v>
      </c>
      <c r="D11577" s="91" t="s">
        <v>50693</v>
      </c>
      <c r="E11577" s="62" t="s">
        <v>20354</v>
      </c>
      <c r="F11577" s="62" t="s">
        <v>15760</v>
      </c>
    </row>
    <row r="11578" spans="1:6" x14ac:dyDescent="0.15">
      <c r="A11578" s="87" t="s">
        <v>12080</v>
      </c>
      <c r="B11578" s="91" t="s">
        <v>50694</v>
      </c>
      <c r="C11578" s="91" t="s">
        <v>50695</v>
      </c>
      <c r="D11578" s="91" t="s">
        <v>50696</v>
      </c>
      <c r="E11578" s="62" t="s">
        <v>20354</v>
      </c>
      <c r="F11578" s="62" t="s">
        <v>15760</v>
      </c>
    </row>
    <row r="11579" spans="1:6" x14ac:dyDescent="0.15">
      <c r="A11579" s="87" t="s">
        <v>8746</v>
      </c>
      <c r="B11579" s="91" t="s">
        <v>50697</v>
      </c>
      <c r="C11579" s="91" t="s">
        <v>50698</v>
      </c>
      <c r="D11579" s="91" t="s">
        <v>50699</v>
      </c>
      <c r="E11579" s="62" t="s">
        <v>20354</v>
      </c>
      <c r="F11579" s="62" t="s">
        <v>15760</v>
      </c>
    </row>
    <row r="11580" spans="1:6" x14ac:dyDescent="0.15">
      <c r="A11580" s="87" t="s">
        <v>9289</v>
      </c>
      <c r="B11580" s="91" t="s">
        <v>50700</v>
      </c>
      <c r="C11580" s="91" t="s">
        <v>50701</v>
      </c>
      <c r="D11580" s="91" t="s">
        <v>50702</v>
      </c>
      <c r="E11580" s="62" t="s">
        <v>20354</v>
      </c>
      <c r="F11580" s="62" t="s">
        <v>15760</v>
      </c>
    </row>
    <row r="11581" spans="1:6" x14ac:dyDescent="0.15">
      <c r="A11581" s="87" t="s">
        <v>11883</v>
      </c>
      <c r="B11581" s="91" t="s">
        <v>50703</v>
      </c>
      <c r="C11581" s="91" t="s">
        <v>50704</v>
      </c>
      <c r="D11581" s="91" t="s">
        <v>50705</v>
      </c>
      <c r="E11581" s="62" t="s">
        <v>20354</v>
      </c>
      <c r="F11581" s="62" t="s">
        <v>15760</v>
      </c>
    </row>
    <row r="11582" spans="1:6" x14ac:dyDescent="0.15">
      <c r="A11582" s="87" t="s">
        <v>10590</v>
      </c>
      <c r="B11582" s="91" t="s">
        <v>50706</v>
      </c>
      <c r="C11582" s="91" t="s">
        <v>50707</v>
      </c>
      <c r="D11582" s="91" t="s">
        <v>50708</v>
      </c>
      <c r="E11582" s="62" t="s">
        <v>20354</v>
      </c>
      <c r="F11582" s="62" t="s">
        <v>15760</v>
      </c>
    </row>
    <row r="11583" spans="1:6" x14ac:dyDescent="0.15">
      <c r="A11583" s="87" t="s">
        <v>8534</v>
      </c>
      <c r="B11583" s="91" t="s">
        <v>50709</v>
      </c>
      <c r="C11583" s="91" t="s">
        <v>50710</v>
      </c>
      <c r="D11583" s="91" t="s">
        <v>50711</v>
      </c>
      <c r="E11583" s="62" t="s">
        <v>20354</v>
      </c>
      <c r="F11583" s="62" t="s">
        <v>15760</v>
      </c>
    </row>
    <row r="11584" spans="1:6" x14ac:dyDescent="0.15">
      <c r="A11584" s="87" t="s">
        <v>12023</v>
      </c>
      <c r="B11584" s="91" t="s">
        <v>50712</v>
      </c>
      <c r="C11584" s="91" t="s">
        <v>50713</v>
      </c>
      <c r="D11584" s="91" t="s">
        <v>50714</v>
      </c>
      <c r="E11584" s="62" t="s">
        <v>20354</v>
      </c>
      <c r="F11584" s="62" t="s">
        <v>15760</v>
      </c>
    </row>
    <row r="11585" spans="1:6" x14ac:dyDescent="0.15">
      <c r="A11585" s="87" t="s">
        <v>8558</v>
      </c>
      <c r="B11585" s="91" t="s">
        <v>50715</v>
      </c>
      <c r="C11585" s="91" t="s">
        <v>50716</v>
      </c>
      <c r="D11585" s="91" t="s">
        <v>50717</v>
      </c>
      <c r="E11585" s="62" t="s">
        <v>20354</v>
      </c>
      <c r="F11585" s="62" t="s">
        <v>15760</v>
      </c>
    </row>
    <row r="11586" spans="1:6" x14ac:dyDescent="0.15">
      <c r="A11586" s="87" t="s">
        <v>12379</v>
      </c>
      <c r="B11586" s="91" t="s">
        <v>50718</v>
      </c>
      <c r="C11586" s="91" t="s">
        <v>50719</v>
      </c>
      <c r="D11586" s="91" t="s">
        <v>50720</v>
      </c>
      <c r="E11586" s="62" t="s">
        <v>20354</v>
      </c>
      <c r="F11586" s="62" t="s">
        <v>15760</v>
      </c>
    </row>
    <row r="11587" spans="1:6" x14ac:dyDescent="0.15">
      <c r="A11587" s="87" t="s">
        <v>8600</v>
      </c>
      <c r="B11587" s="91" t="s">
        <v>50721</v>
      </c>
      <c r="C11587" s="91" t="s">
        <v>50722</v>
      </c>
      <c r="D11587" s="91" t="s">
        <v>50723</v>
      </c>
      <c r="E11587" s="62" t="s">
        <v>20354</v>
      </c>
      <c r="F11587" s="62" t="s">
        <v>15760</v>
      </c>
    </row>
    <row r="11588" spans="1:6" x14ac:dyDescent="0.15">
      <c r="A11588" s="87" t="s">
        <v>8824</v>
      </c>
      <c r="B11588" s="91" t="s">
        <v>50724</v>
      </c>
      <c r="C11588" s="91" t="s">
        <v>50725</v>
      </c>
      <c r="D11588" s="91" t="s">
        <v>50726</v>
      </c>
      <c r="E11588" s="62" t="s">
        <v>20354</v>
      </c>
      <c r="F11588" s="62" t="s">
        <v>15760</v>
      </c>
    </row>
    <row r="11589" spans="1:6" x14ac:dyDescent="0.15">
      <c r="A11589" s="87" t="s">
        <v>8537</v>
      </c>
      <c r="B11589" s="91" t="s">
        <v>50727</v>
      </c>
      <c r="C11589" s="91" t="s">
        <v>50728</v>
      </c>
      <c r="D11589" s="91" t="s">
        <v>50729</v>
      </c>
      <c r="E11589" s="62" t="s">
        <v>20354</v>
      </c>
      <c r="F11589" s="62" t="s">
        <v>15760</v>
      </c>
    </row>
    <row r="11590" spans="1:6" x14ac:dyDescent="0.15">
      <c r="A11590" s="87" t="s">
        <v>10005</v>
      </c>
      <c r="B11590" s="91" t="s">
        <v>50730</v>
      </c>
      <c r="C11590" s="91" t="s">
        <v>50731</v>
      </c>
      <c r="D11590" s="91" t="s">
        <v>50732</v>
      </c>
      <c r="E11590" s="62" t="s">
        <v>20354</v>
      </c>
      <c r="F11590" s="62" t="s">
        <v>15760</v>
      </c>
    </row>
    <row r="11591" spans="1:6" x14ac:dyDescent="0.15">
      <c r="A11591" s="87" t="s">
        <v>12364</v>
      </c>
      <c r="B11591" s="91" t="s">
        <v>50733</v>
      </c>
      <c r="C11591" s="91" t="s">
        <v>50734</v>
      </c>
      <c r="D11591" s="91" t="s">
        <v>50735</v>
      </c>
      <c r="E11591" s="62" t="s">
        <v>20354</v>
      </c>
      <c r="F11591" s="62" t="s">
        <v>15760</v>
      </c>
    </row>
    <row r="11592" spans="1:6" x14ac:dyDescent="0.15">
      <c r="A11592" s="87" t="s">
        <v>12146</v>
      </c>
      <c r="B11592" s="91" t="s">
        <v>50736</v>
      </c>
      <c r="C11592" s="91" t="s">
        <v>50737</v>
      </c>
      <c r="D11592" s="91" t="s">
        <v>50738</v>
      </c>
      <c r="E11592" s="62" t="s">
        <v>20354</v>
      </c>
      <c r="F11592" s="62" t="s">
        <v>15760</v>
      </c>
    </row>
    <row r="11593" spans="1:6" x14ac:dyDescent="0.15">
      <c r="A11593" s="87" t="s">
        <v>9109</v>
      </c>
      <c r="B11593" s="91" t="s">
        <v>50739</v>
      </c>
      <c r="C11593" s="91" t="s">
        <v>50740</v>
      </c>
      <c r="D11593" s="91" t="s">
        <v>50741</v>
      </c>
      <c r="E11593" s="62" t="s">
        <v>20354</v>
      </c>
      <c r="F11593" s="62" t="s">
        <v>15760</v>
      </c>
    </row>
    <row r="11594" spans="1:6" x14ac:dyDescent="0.15">
      <c r="A11594" s="87" t="s">
        <v>12481</v>
      </c>
      <c r="B11594" s="91" t="s">
        <v>50742</v>
      </c>
      <c r="C11594" s="91" t="s">
        <v>50743</v>
      </c>
      <c r="D11594" s="91" t="s">
        <v>50744</v>
      </c>
      <c r="E11594" s="62" t="s">
        <v>20354</v>
      </c>
      <c r="F11594" s="62" t="s">
        <v>15760</v>
      </c>
    </row>
    <row r="11595" spans="1:6" x14ac:dyDescent="0.15">
      <c r="A11595" s="87" t="s">
        <v>12271</v>
      </c>
      <c r="B11595" s="91" t="s">
        <v>50745</v>
      </c>
      <c r="C11595" s="91" t="s">
        <v>50746</v>
      </c>
      <c r="D11595" s="91" t="s">
        <v>50747</v>
      </c>
      <c r="E11595" s="62" t="s">
        <v>20354</v>
      </c>
      <c r="F11595" s="62" t="s">
        <v>15760</v>
      </c>
    </row>
    <row r="11596" spans="1:6" x14ac:dyDescent="0.15">
      <c r="A11596" s="87" t="s">
        <v>10792</v>
      </c>
      <c r="B11596" s="91" t="s">
        <v>50748</v>
      </c>
      <c r="C11596" s="91" t="s">
        <v>50749</v>
      </c>
      <c r="D11596" s="91" t="s">
        <v>50750</v>
      </c>
      <c r="E11596" s="62" t="s">
        <v>20354</v>
      </c>
      <c r="F11596" s="62" t="s">
        <v>15760</v>
      </c>
    </row>
    <row r="11597" spans="1:6" x14ac:dyDescent="0.15">
      <c r="A11597" s="87" t="s">
        <v>8567</v>
      </c>
      <c r="B11597" s="91" t="s">
        <v>50751</v>
      </c>
      <c r="C11597" s="91" t="s">
        <v>50752</v>
      </c>
      <c r="D11597" s="91" t="s">
        <v>50753</v>
      </c>
      <c r="E11597" s="62" t="s">
        <v>20354</v>
      </c>
      <c r="F11597" s="62" t="s">
        <v>15760</v>
      </c>
    </row>
    <row r="11598" spans="1:6" x14ac:dyDescent="0.15">
      <c r="A11598" s="87" t="s">
        <v>9193</v>
      </c>
      <c r="B11598" s="91" t="s">
        <v>50754</v>
      </c>
      <c r="C11598" s="91" t="s">
        <v>50755</v>
      </c>
      <c r="D11598" s="91" t="s">
        <v>50756</v>
      </c>
      <c r="E11598" s="62" t="s">
        <v>20354</v>
      </c>
      <c r="F11598" s="62" t="s">
        <v>15760</v>
      </c>
    </row>
    <row r="11599" spans="1:6" x14ac:dyDescent="0.15">
      <c r="A11599" s="87" t="s">
        <v>12460</v>
      </c>
      <c r="B11599" s="91" t="s">
        <v>50757</v>
      </c>
      <c r="C11599" s="91" t="s">
        <v>50758</v>
      </c>
      <c r="D11599" s="91" t="s">
        <v>50759</v>
      </c>
      <c r="E11599" s="62" t="s">
        <v>20354</v>
      </c>
      <c r="F11599" s="62" t="s">
        <v>15760</v>
      </c>
    </row>
    <row r="11600" spans="1:6" x14ac:dyDescent="0.15">
      <c r="A11600" s="87" t="s">
        <v>12041</v>
      </c>
      <c r="B11600" s="91" t="s">
        <v>50760</v>
      </c>
      <c r="C11600" s="91" t="s">
        <v>50761</v>
      </c>
      <c r="D11600" s="91" t="s">
        <v>50762</v>
      </c>
      <c r="E11600" s="62" t="s">
        <v>20354</v>
      </c>
      <c r="F11600" s="62" t="s">
        <v>15760</v>
      </c>
    </row>
    <row r="11601" spans="1:6" x14ac:dyDescent="0.15">
      <c r="A11601" s="87" t="s">
        <v>10888</v>
      </c>
      <c r="B11601" s="91" t="s">
        <v>50763</v>
      </c>
      <c r="C11601" s="91" t="s">
        <v>50764</v>
      </c>
      <c r="D11601" s="91" t="s">
        <v>50765</v>
      </c>
      <c r="E11601" s="62" t="s">
        <v>20354</v>
      </c>
      <c r="F11601" s="62" t="s">
        <v>15760</v>
      </c>
    </row>
    <row r="11602" spans="1:6" x14ac:dyDescent="0.15">
      <c r="A11602" s="87" t="s">
        <v>8692</v>
      </c>
      <c r="B11602" s="91" t="s">
        <v>50766</v>
      </c>
      <c r="C11602" s="91" t="s">
        <v>50767</v>
      </c>
      <c r="D11602" s="91" t="s">
        <v>50768</v>
      </c>
      <c r="E11602" s="62" t="s">
        <v>20354</v>
      </c>
      <c r="F11602" s="62" t="s">
        <v>15760</v>
      </c>
    </row>
    <row r="11603" spans="1:6" x14ac:dyDescent="0.15">
      <c r="A11603" s="87" t="s">
        <v>9474</v>
      </c>
      <c r="B11603" s="91" t="s">
        <v>50769</v>
      </c>
      <c r="C11603" s="91" t="s">
        <v>50770</v>
      </c>
      <c r="D11603" s="91" t="s">
        <v>50771</v>
      </c>
      <c r="E11603" s="62" t="s">
        <v>20354</v>
      </c>
      <c r="F11603" s="62" t="s">
        <v>15760</v>
      </c>
    </row>
    <row r="11604" spans="1:6" x14ac:dyDescent="0.15">
      <c r="A11604" s="87" t="s">
        <v>11954</v>
      </c>
      <c r="B11604" s="91" t="s">
        <v>50772</v>
      </c>
      <c r="C11604" s="91" t="s">
        <v>50773</v>
      </c>
      <c r="D11604" s="91" t="s">
        <v>50774</v>
      </c>
      <c r="E11604" s="62" t="s">
        <v>20354</v>
      </c>
      <c r="F11604" s="62" t="s">
        <v>15760</v>
      </c>
    </row>
    <row r="11605" spans="1:6" x14ac:dyDescent="0.15">
      <c r="A11605" s="87" t="s">
        <v>9016</v>
      </c>
      <c r="B11605" s="91" t="s">
        <v>50775</v>
      </c>
      <c r="C11605" s="91" t="s">
        <v>50776</v>
      </c>
      <c r="D11605" s="91" t="s">
        <v>50777</v>
      </c>
      <c r="E11605" s="62" t="s">
        <v>20354</v>
      </c>
      <c r="F11605" s="62" t="s">
        <v>15760</v>
      </c>
    </row>
    <row r="11606" spans="1:6" x14ac:dyDescent="0.15">
      <c r="A11606" s="87" t="s">
        <v>10699</v>
      </c>
      <c r="B11606" s="91" t="s">
        <v>50778</v>
      </c>
      <c r="C11606" s="91" t="s">
        <v>50779</v>
      </c>
      <c r="D11606" s="91" t="s">
        <v>50780</v>
      </c>
      <c r="E11606" s="62" t="s">
        <v>20354</v>
      </c>
      <c r="F11606" s="62" t="s">
        <v>15760</v>
      </c>
    </row>
    <row r="11607" spans="1:6" x14ac:dyDescent="0.15">
      <c r="A11607" s="87" t="s">
        <v>9882</v>
      </c>
      <c r="B11607" s="91" t="s">
        <v>50781</v>
      </c>
      <c r="C11607" s="91" t="s">
        <v>50782</v>
      </c>
      <c r="D11607" s="91" t="s">
        <v>50783</v>
      </c>
      <c r="E11607" s="62" t="s">
        <v>20354</v>
      </c>
      <c r="F11607" s="62" t="s">
        <v>15760</v>
      </c>
    </row>
    <row r="11608" spans="1:6" x14ac:dyDescent="0.15">
      <c r="A11608" s="87" t="s">
        <v>12181</v>
      </c>
      <c r="B11608" s="91" t="s">
        <v>50784</v>
      </c>
      <c r="C11608" s="91" t="s">
        <v>50785</v>
      </c>
      <c r="D11608" s="91" t="s">
        <v>50786</v>
      </c>
      <c r="E11608" s="62" t="s">
        <v>20354</v>
      </c>
      <c r="F11608" s="62" t="s">
        <v>15760</v>
      </c>
    </row>
    <row r="11609" spans="1:6" x14ac:dyDescent="0.15">
      <c r="A11609" s="87" t="s">
        <v>12253</v>
      </c>
      <c r="B11609" s="91" t="s">
        <v>50787</v>
      </c>
      <c r="C11609" s="91" t="s">
        <v>50788</v>
      </c>
      <c r="D11609" s="91" t="s">
        <v>50789</v>
      </c>
      <c r="E11609" s="62" t="s">
        <v>20354</v>
      </c>
      <c r="F11609" s="62" t="s">
        <v>15760</v>
      </c>
    </row>
    <row r="11610" spans="1:6" x14ac:dyDescent="0.15">
      <c r="A11610" s="87" t="s">
        <v>11646</v>
      </c>
      <c r="B11610" s="91" t="s">
        <v>50790</v>
      </c>
      <c r="C11610" s="91" t="s">
        <v>50791</v>
      </c>
      <c r="D11610" s="91" t="s">
        <v>50792</v>
      </c>
      <c r="E11610" s="62" t="s">
        <v>20354</v>
      </c>
      <c r="F11610" s="62" t="s">
        <v>15760</v>
      </c>
    </row>
    <row r="11611" spans="1:6" x14ac:dyDescent="0.15">
      <c r="A11611" s="87" t="s">
        <v>10262</v>
      </c>
      <c r="B11611" s="91" t="s">
        <v>50793</v>
      </c>
      <c r="C11611" s="91" t="s">
        <v>50794</v>
      </c>
      <c r="D11611" s="91" t="s">
        <v>50795</v>
      </c>
      <c r="E11611" s="62" t="s">
        <v>20354</v>
      </c>
      <c r="F11611" s="62" t="s">
        <v>15760</v>
      </c>
    </row>
    <row r="11612" spans="1:6" x14ac:dyDescent="0.15">
      <c r="A11612" s="87" t="s">
        <v>10738</v>
      </c>
      <c r="B11612" s="91" t="s">
        <v>50796</v>
      </c>
      <c r="C11612" s="91" t="s">
        <v>50797</v>
      </c>
      <c r="D11612" s="91" t="s">
        <v>50798</v>
      </c>
      <c r="E11612" s="62" t="s">
        <v>20354</v>
      </c>
      <c r="F11612" s="62" t="s">
        <v>15760</v>
      </c>
    </row>
    <row r="11613" spans="1:6" x14ac:dyDescent="0.15">
      <c r="A11613" s="87" t="s">
        <v>8806</v>
      </c>
      <c r="B11613" s="91" t="s">
        <v>50799</v>
      </c>
      <c r="C11613" s="91" t="s">
        <v>50800</v>
      </c>
      <c r="D11613" s="91" t="s">
        <v>50801</v>
      </c>
      <c r="E11613" s="62" t="s">
        <v>20354</v>
      </c>
      <c r="F11613" s="62" t="s">
        <v>15760</v>
      </c>
    </row>
    <row r="11614" spans="1:6" x14ac:dyDescent="0.15">
      <c r="A11614" s="87" t="s">
        <v>10220</v>
      </c>
      <c r="B11614" s="91" t="s">
        <v>50802</v>
      </c>
      <c r="C11614" s="91" t="s">
        <v>50803</v>
      </c>
      <c r="D11614" s="91" t="s">
        <v>50804</v>
      </c>
      <c r="E11614" s="62" t="s">
        <v>20354</v>
      </c>
      <c r="F11614" s="62" t="s">
        <v>15760</v>
      </c>
    </row>
    <row r="11615" spans="1:6" x14ac:dyDescent="0.15">
      <c r="A11615" s="87" t="s">
        <v>9064</v>
      </c>
      <c r="B11615" s="91" t="s">
        <v>50805</v>
      </c>
      <c r="C11615" s="91" t="s">
        <v>50806</v>
      </c>
      <c r="D11615" s="91" t="s">
        <v>50807</v>
      </c>
      <c r="E11615" s="62" t="s">
        <v>20354</v>
      </c>
      <c r="F11615" s="62" t="s">
        <v>15760</v>
      </c>
    </row>
    <row r="11616" spans="1:6" x14ac:dyDescent="0.15">
      <c r="A11616" s="87" t="s">
        <v>8288</v>
      </c>
      <c r="B11616" s="91" t="s">
        <v>50808</v>
      </c>
      <c r="C11616" s="91" t="s">
        <v>50809</v>
      </c>
      <c r="D11616" s="91" t="s">
        <v>50810</v>
      </c>
      <c r="E11616" s="62" t="s">
        <v>20354</v>
      </c>
      <c r="F11616" s="62" t="s">
        <v>15760</v>
      </c>
    </row>
    <row r="11617" spans="1:6" x14ac:dyDescent="0.15">
      <c r="A11617" s="87" t="s">
        <v>8351</v>
      </c>
      <c r="B11617" s="91" t="s">
        <v>50811</v>
      </c>
      <c r="C11617" s="91" t="s">
        <v>50812</v>
      </c>
      <c r="D11617" s="91" t="s">
        <v>50813</v>
      </c>
      <c r="E11617" s="62" t="s">
        <v>20354</v>
      </c>
      <c r="F11617" s="62" t="s">
        <v>15760</v>
      </c>
    </row>
    <row r="11618" spans="1:6" x14ac:dyDescent="0.15">
      <c r="A11618" s="87" t="s">
        <v>9555</v>
      </c>
      <c r="B11618" s="91" t="s">
        <v>50814</v>
      </c>
      <c r="C11618" s="91" t="s">
        <v>50815</v>
      </c>
      <c r="D11618" s="91" t="s">
        <v>50816</v>
      </c>
      <c r="E11618" s="62" t="s">
        <v>20354</v>
      </c>
      <c r="F11618" s="62" t="s">
        <v>15760</v>
      </c>
    </row>
    <row r="11619" spans="1:6" x14ac:dyDescent="0.15">
      <c r="A11619" s="87" t="s">
        <v>9229</v>
      </c>
      <c r="B11619" s="91" t="s">
        <v>50817</v>
      </c>
      <c r="C11619" s="91" t="s">
        <v>50818</v>
      </c>
      <c r="D11619" s="91" t="s">
        <v>50819</v>
      </c>
      <c r="E11619" s="62" t="s">
        <v>20354</v>
      </c>
      <c r="F11619" s="62" t="s">
        <v>15760</v>
      </c>
    </row>
    <row r="11620" spans="1:6" x14ac:dyDescent="0.15">
      <c r="A11620" s="87" t="s">
        <v>9250</v>
      </c>
      <c r="B11620" s="91" t="s">
        <v>50820</v>
      </c>
      <c r="C11620" s="91" t="s">
        <v>50821</v>
      </c>
      <c r="D11620" s="91" t="s">
        <v>50822</v>
      </c>
      <c r="E11620" s="62" t="s">
        <v>20354</v>
      </c>
      <c r="F11620" s="62" t="s">
        <v>15760</v>
      </c>
    </row>
    <row r="11621" spans="1:6" x14ac:dyDescent="0.15">
      <c r="A11621" s="87" t="s">
        <v>9079</v>
      </c>
      <c r="B11621" s="91" t="s">
        <v>50823</v>
      </c>
      <c r="C11621" s="91" t="s">
        <v>50824</v>
      </c>
      <c r="D11621" s="91" t="s">
        <v>50825</v>
      </c>
      <c r="E11621" s="62" t="s">
        <v>20354</v>
      </c>
      <c r="F11621" s="62" t="s">
        <v>15760</v>
      </c>
    </row>
    <row r="11622" spans="1:6" x14ac:dyDescent="0.15">
      <c r="A11622" s="87" t="s">
        <v>11407</v>
      </c>
      <c r="B11622" s="91" t="s">
        <v>50826</v>
      </c>
      <c r="C11622" s="91" t="s">
        <v>50827</v>
      </c>
      <c r="D11622" s="91" t="s">
        <v>50828</v>
      </c>
      <c r="E11622" s="62" t="s">
        <v>20354</v>
      </c>
      <c r="F11622" s="62" t="s">
        <v>15760</v>
      </c>
    </row>
    <row r="11623" spans="1:6" x14ac:dyDescent="0.15">
      <c r="A11623" s="87" t="s">
        <v>12283</v>
      </c>
      <c r="B11623" s="91" t="s">
        <v>50829</v>
      </c>
      <c r="C11623" s="91" t="s">
        <v>50830</v>
      </c>
      <c r="D11623" s="91" t="s">
        <v>50831</v>
      </c>
      <c r="E11623" s="62" t="s">
        <v>20354</v>
      </c>
      <c r="F11623" s="62" t="s">
        <v>15760</v>
      </c>
    </row>
    <row r="11624" spans="1:6" x14ac:dyDescent="0.15">
      <c r="A11624" s="87" t="s">
        <v>11682</v>
      </c>
      <c r="B11624" s="91" t="s">
        <v>50832</v>
      </c>
      <c r="C11624" s="91" t="s">
        <v>50833</v>
      </c>
      <c r="D11624" s="91" t="s">
        <v>50834</v>
      </c>
      <c r="E11624" s="62" t="s">
        <v>20354</v>
      </c>
      <c r="F11624" s="62" t="s">
        <v>15760</v>
      </c>
    </row>
    <row r="11625" spans="1:6" x14ac:dyDescent="0.15">
      <c r="A11625" s="87" t="s">
        <v>11243</v>
      </c>
      <c r="B11625" s="91" t="s">
        <v>50835</v>
      </c>
      <c r="C11625" s="91" t="s">
        <v>50836</v>
      </c>
      <c r="D11625" s="91" t="s">
        <v>50837</v>
      </c>
      <c r="E11625" s="62" t="s">
        <v>20354</v>
      </c>
      <c r="F11625" s="62" t="s">
        <v>15760</v>
      </c>
    </row>
    <row r="11626" spans="1:6" x14ac:dyDescent="0.15">
      <c r="A11626" s="87" t="s">
        <v>11907</v>
      </c>
      <c r="B11626" s="91" t="s">
        <v>50838</v>
      </c>
      <c r="C11626" s="91" t="s">
        <v>50839</v>
      </c>
      <c r="D11626" s="91" t="s">
        <v>50840</v>
      </c>
      <c r="E11626" s="62" t="s">
        <v>20354</v>
      </c>
      <c r="F11626" s="62" t="s">
        <v>15760</v>
      </c>
    </row>
    <row r="11627" spans="1:6" x14ac:dyDescent="0.15">
      <c r="A11627" s="87" t="s">
        <v>10151</v>
      </c>
      <c r="B11627" s="91" t="s">
        <v>50841</v>
      </c>
      <c r="C11627" s="91" t="s">
        <v>50842</v>
      </c>
      <c r="D11627" s="91" t="s">
        <v>50843</v>
      </c>
      <c r="E11627" s="62" t="s">
        <v>20354</v>
      </c>
      <c r="F11627" s="62" t="s">
        <v>15760</v>
      </c>
    </row>
    <row r="11628" spans="1:6" x14ac:dyDescent="0.15">
      <c r="A11628" s="87" t="s">
        <v>10028</v>
      </c>
      <c r="B11628" s="91" t="s">
        <v>50844</v>
      </c>
      <c r="C11628" s="91" t="s">
        <v>50845</v>
      </c>
      <c r="D11628" s="91" t="s">
        <v>50846</v>
      </c>
      <c r="E11628" s="62" t="s">
        <v>20354</v>
      </c>
      <c r="F11628" s="62" t="s">
        <v>15760</v>
      </c>
    </row>
    <row r="11629" spans="1:6" x14ac:dyDescent="0.15">
      <c r="A11629" s="87" t="s">
        <v>9801</v>
      </c>
      <c r="B11629" s="91" t="s">
        <v>50847</v>
      </c>
      <c r="C11629" s="91" t="s">
        <v>50848</v>
      </c>
      <c r="D11629" s="91" t="s">
        <v>50849</v>
      </c>
      <c r="E11629" s="62" t="s">
        <v>20354</v>
      </c>
      <c r="F11629" s="62" t="s">
        <v>15760</v>
      </c>
    </row>
    <row r="11630" spans="1:6" x14ac:dyDescent="0.15">
      <c r="A11630" s="87" t="s">
        <v>10014</v>
      </c>
      <c r="B11630" s="91" t="s">
        <v>50850</v>
      </c>
      <c r="C11630" s="91" t="s">
        <v>50851</v>
      </c>
      <c r="D11630" s="91" t="s">
        <v>50852</v>
      </c>
      <c r="E11630" s="62" t="s">
        <v>20354</v>
      </c>
      <c r="F11630" s="62" t="s">
        <v>15760</v>
      </c>
    </row>
    <row r="11631" spans="1:6" x14ac:dyDescent="0.15">
      <c r="A11631" s="87" t="s">
        <v>8851</v>
      </c>
      <c r="B11631" s="91" t="s">
        <v>50853</v>
      </c>
      <c r="C11631" s="91" t="s">
        <v>50854</v>
      </c>
      <c r="D11631" s="91" t="s">
        <v>50855</v>
      </c>
      <c r="E11631" s="62" t="s">
        <v>20354</v>
      </c>
      <c r="F11631" s="62" t="s">
        <v>15760</v>
      </c>
    </row>
    <row r="11632" spans="1:6" x14ac:dyDescent="0.15">
      <c r="A11632" s="87" t="s">
        <v>8854</v>
      </c>
      <c r="B11632" s="91" t="s">
        <v>50856</v>
      </c>
      <c r="C11632" s="91" t="s">
        <v>50857</v>
      </c>
      <c r="D11632" s="91" t="s">
        <v>50858</v>
      </c>
      <c r="E11632" s="62" t="s">
        <v>20354</v>
      </c>
      <c r="F11632" s="62" t="s">
        <v>15760</v>
      </c>
    </row>
    <row r="11633" spans="1:6" x14ac:dyDescent="0.15">
      <c r="A11633" s="87" t="s">
        <v>12511</v>
      </c>
      <c r="B11633" s="91" t="s">
        <v>50859</v>
      </c>
      <c r="C11633" s="91" t="s">
        <v>50860</v>
      </c>
      <c r="D11633" s="91" t="s">
        <v>50861</v>
      </c>
      <c r="E11633" s="62" t="s">
        <v>20354</v>
      </c>
      <c r="F11633" s="62" t="s">
        <v>15760</v>
      </c>
    </row>
    <row r="11634" spans="1:6" x14ac:dyDescent="0.15">
      <c r="A11634" s="87" t="s">
        <v>11589</v>
      </c>
      <c r="B11634" s="91" t="s">
        <v>50862</v>
      </c>
      <c r="C11634" s="91" t="s">
        <v>50863</v>
      </c>
      <c r="D11634" s="91" t="s">
        <v>50864</v>
      </c>
      <c r="E11634" s="62" t="s">
        <v>20354</v>
      </c>
      <c r="F11634" s="62" t="s">
        <v>15760</v>
      </c>
    </row>
    <row r="11635" spans="1:6" x14ac:dyDescent="0.15">
      <c r="A11635" s="87" t="s">
        <v>11096</v>
      </c>
      <c r="B11635" s="91" t="s">
        <v>50865</v>
      </c>
      <c r="C11635" s="91" t="s">
        <v>50866</v>
      </c>
      <c r="D11635" s="91" t="s">
        <v>50867</v>
      </c>
      <c r="E11635" s="62" t="s">
        <v>20354</v>
      </c>
      <c r="F11635" s="62" t="s">
        <v>15760</v>
      </c>
    </row>
    <row r="11636" spans="1:6" x14ac:dyDescent="0.15">
      <c r="A11636" s="87" t="s">
        <v>10298</v>
      </c>
      <c r="B11636" s="91" t="s">
        <v>50868</v>
      </c>
      <c r="C11636" s="91" t="s">
        <v>50869</v>
      </c>
      <c r="D11636" s="91" t="s">
        <v>50870</v>
      </c>
      <c r="E11636" s="62" t="s">
        <v>20354</v>
      </c>
      <c r="F11636" s="62" t="s">
        <v>15760</v>
      </c>
    </row>
    <row r="11637" spans="1:6" x14ac:dyDescent="0.15">
      <c r="A11637" s="87" t="s">
        <v>9337</v>
      </c>
      <c r="B11637" s="91" t="s">
        <v>50871</v>
      </c>
      <c r="C11637" s="91" t="s">
        <v>50872</v>
      </c>
      <c r="D11637" s="91" t="s">
        <v>50873</v>
      </c>
      <c r="E11637" s="62" t="s">
        <v>20354</v>
      </c>
      <c r="F11637" s="62" t="s">
        <v>15760</v>
      </c>
    </row>
    <row r="11638" spans="1:6" x14ac:dyDescent="0.15">
      <c r="A11638" s="87" t="s">
        <v>10172</v>
      </c>
      <c r="B11638" s="91" t="s">
        <v>50874</v>
      </c>
      <c r="C11638" s="91" t="s">
        <v>50875</v>
      </c>
      <c r="D11638" s="91" t="s">
        <v>50876</v>
      </c>
      <c r="E11638" s="62" t="s">
        <v>20354</v>
      </c>
      <c r="F11638" s="62" t="s">
        <v>15760</v>
      </c>
    </row>
    <row r="11639" spans="1:6" x14ac:dyDescent="0.15">
      <c r="A11639" s="87" t="s">
        <v>9217</v>
      </c>
      <c r="B11639" s="91" t="s">
        <v>50877</v>
      </c>
      <c r="C11639" s="91" t="s">
        <v>50878</v>
      </c>
      <c r="D11639" s="91" t="s">
        <v>50879</v>
      </c>
      <c r="E11639" s="62" t="s">
        <v>20354</v>
      </c>
      <c r="F11639" s="62" t="s">
        <v>15760</v>
      </c>
    </row>
    <row r="11640" spans="1:6" x14ac:dyDescent="0.15">
      <c r="A11640" s="87" t="s">
        <v>9310</v>
      </c>
      <c r="B11640" s="91" t="s">
        <v>50880</v>
      </c>
      <c r="C11640" s="91" t="s">
        <v>50881</v>
      </c>
      <c r="D11640" s="91" t="s">
        <v>50882</v>
      </c>
      <c r="E11640" s="62" t="s">
        <v>20354</v>
      </c>
      <c r="F11640" s="62" t="s">
        <v>15760</v>
      </c>
    </row>
    <row r="11641" spans="1:6" x14ac:dyDescent="0.15">
      <c r="A11641" s="87" t="s">
        <v>8953</v>
      </c>
      <c r="B11641" s="91" t="s">
        <v>50883</v>
      </c>
      <c r="C11641" s="91" t="s">
        <v>50884</v>
      </c>
      <c r="D11641" s="91" t="s">
        <v>50885</v>
      </c>
      <c r="E11641" s="62" t="s">
        <v>20354</v>
      </c>
      <c r="F11641" s="62" t="s">
        <v>15760</v>
      </c>
    </row>
    <row r="11642" spans="1:6" x14ac:dyDescent="0.15">
      <c r="A11642" s="87" t="s">
        <v>10470</v>
      </c>
      <c r="B11642" s="91" t="s">
        <v>50886</v>
      </c>
      <c r="C11642" s="91" t="s">
        <v>50887</v>
      </c>
      <c r="D11642" s="91" t="s">
        <v>50888</v>
      </c>
      <c r="E11642" s="62" t="s">
        <v>20354</v>
      </c>
      <c r="F11642" s="62" t="s">
        <v>15760</v>
      </c>
    </row>
    <row r="11643" spans="1:6" x14ac:dyDescent="0.15">
      <c r="A11643" s="87" t="s">
        <v>12098</v>
      </c>
      <c r="B11643" s="91" t="s">
        <v>50889</v>
      </c>
      <c r="C11643" s="91" t="s">
        <v>50890</v>
      </c>
      <c r="D11643" s="91" t="s">
        <v>50891</v>
      </c>
      <c r="E11643" s="62" t="s">
        <v>20354</v>
      </c>
      <c r="F11643" s="62" t="s">
        <v>15760</v>
      </c>
    </row>
    <row r="11644" spans="1:6" x14ac:dyDescent="0.15">
      <c r="A11644" s="87" t="s">
        <v>11586</v>
      </c>
      <c r="B11644" s="91" t="s">
        <v>50892</v>
      </c>
      <c r="C11644" s="91" t="s">
        <v>50893</v>
      </c>
      <c r="D11644" s="91" t="s">
        <v>50894</v>
      </c>
      <c r="E11644" s="62" t="s">
        <v>20354</v>
      </c>
      <c r="F11644" s="62" t="s">
        <v>15760</v>
      </c>
    </row>
    <row r="11645" spans="1:6" x14ac:dyDescent="0.15">
      <c r="A11645" s="87" t="s">
        <v>9909</v>
      </c>
      <c r="B11645" s="91" t="s">
        <v>50895</v>
      </c>
      <c r="C11645" s="91" t="s">
        <v>50896</v>
      </c>
      <c r="D11645" s="91" t="s">
        <v>50897</v>
      </c>
      <c r="E11645" s="62" t="s">
        <v>20354</v>
      </c>
      <c r="F11645" s="62" t="s">
        <v>15760</v>
      </c>
    </row>
    <row r="11646" spans="1:6" x14ac:dyDescent="0.15">
      <c r="A11646" s="87" t="s">
        <v>11805</v>
      </c>
      <c r="B11646" s="91" t="s">
        <v>50898</v>
      </c>
      <c r="C11646" s="91" t="s">
        <v>50899</v>
      </c>
      <c r="D11646" s="91" t="s">
        <v>50900</v>
      </c>
      <c r="E11646" s="62" t="s">
        <v>20354</v>
      </c>
      <c r="F11646" s="62" t="s">
        <v>15760</v>
      </c>
    </row>
    <row r="11647" spans="1:6" x14ac:dyDescent="0.15">
      <c r="A11647" s="87" t="s">
        <v>10393</v>
      </c>
      <c r="B11647" s="91" t="s">
        <v>50901</v>
      </c>
      <c r="C11647" s="91" t="s">
        <v>50902</v>
      </c>
      <c r="D11647" s="91" t="s">
        <v>50903</v>
      </c>
      <c r="E11647" s="62" t="s">
        <v>20354</v>
      </c>
      <c r="F11647" s="62" t="s">
        <v>15760</v>
      </c>
    </row>
    <row r="11648" spans="1:6" x14ac:dyDescent="0.15">
      <c r="A11648" s="87" t="s">
        <v>11090</v>
      </c>
      <c r="B11648" s="91" t="s">
        <v>50904</v>
      </c>
      <c r="C11648" s="91" t="s">
        <v>50905</v>
      </c>
      <c r="D11648" s="91" t="s">
        <v>50906</v>
      </c>
      <c r="E11648" s="62" t="s">
        <v>20354</v>
      </c>
      <c r="F11648" s="62" t="s">
        <v>15760</v>
      </c>
    </row>
    <row r="11649" spans="1:6" x14ac:dyDescent="0.15">
      <c r="A11649" s="87" t="s">
        <v>11108</v>
      </c>
      <c r="B11649" s="91" t="s">
        <v>50907</v>
      </c>
      <c r="C11649" s="91" t="s">
        <v>50908</v>
      </c>
      <c r="D11649" s="91" t="s">
        <v>50909</v>
      </c>
      <c r="E11649" s="62" t="s">
        <v>20354</v>
      </c>
      <c r="F11649" s="62" t="s">
        <v>15760</v>
      </c>
    </row>
    <row r="11650" spans="1:6" x14ac:dyDescent="0.15">
      <c r="A11650" s="87" t="s">
        <v>9049</v>
      </c>
      <c r="B11650" s="91" t="s">
        <v>50910</v>
      </c>
      <c r="C11650" s="91" t="s">
        <v>50911</v>
      </c>
      <c r="D11650" s="91" t="s">
        <v>50912</v>
      </c>
      <c r="E11650" s="62" t="s">
        <v>20354</v>
      </c>
      <c r="F11650" s="62" t="s">
        <v>15760</v>
      </c>
    </row>
    <row r="11651" spans="1:6" x14ac:dyDescent="0.15">
      <c r="A11651" s="87" t="s">
        <v>9450</v>
      </c>
      <c r="B11651" s="91" t="s">
        <v>50913</v>
      </c>
      <c r="C11651" s="91" t="s">
        <v>50914</v>
      </c>
      <c r="D11651" s="91" t="s">
        <v>50915</v>
      </c>
      <c r="E11651" s="62" t="s">
        <v>20354</v>
      </c>
      <c r="F11651" s="62" t="s">
        <v>15760</v>
      </c>
    </row>
    <row r="11652" spans="1:6" x14ac:dyDescent="0.15">
      <c r="A11652" s="87" t="s">
        <v>11613</v>
      </c>
      <c r="B11652" s="91" t="s">
        <v>50916</v>
      </c>
      <c r="C11652" s="91" t="s">
        <v>50917</v>
      </c>
      <c r="D11652" s="91" t="s">
        <v>50918</v>
      </c>
      <c r="E11652" s="62" t="s">
        <v>20354</v>
      </c>
      <c r="F11652" s="62" t="s">
        <v>15760</v>
      </c>
    </row>
    <row r="11653" spans="1:6" x14ac:dyDescent="0.15">
      <c r="A11653" s="87" t="s">
        <v>9975</v>
      </c>
      <c r="B11653" s="91" t="s">
        <v>50919</v>
      </c>
      <c r="C11653" s="91" t="s">
        <v>50920</v>
      </c>
      <c r="D11653" s="91" t="s">
        <v>50921</v>
      </c>
      <c r="E11653" s="62" t="s">
        <v>20354</v>
      </c>
      <c r="F11653" s="62" t="s">
        <v>15760</v>
      </c>
    </row>
    <row r="11654" spans="1:6" x14ac:dyDescent="0.15">
      <c r="A11654" s="87" t="s">
        <v>8758</v>
      </c>
      <c r="B11654" s="91" t="s">
        <v>50922</v>
      </c>
      <c r="C11654" s="91" t="s">
        <v>50923</v>
      </c>
      <c r="D11654" s="91" t="s">
        <v>50924</v>
      </c>
      <c r="E11654" s="62" t="s">
        <v>20354</v>
      </c>
      <c r="F11654" s="62" t="s">
        <v>15760</v>
      </c>
    </row>
    <row r="11655" spans="1:6" x14ac:dyDescent="0.15">
      <c r="A11655" s="87" t="s">
        <v>8495</v>
      </c>
      <c r="B11655" s="91" t="s">
        <v>50925</v>
      </c>
      <c r="C11655" s="91" t="s">
        <v>50926</v>
      </c>
      <c r="D11655" s="91" t="s">
        <v>50927</v>
      </c>
      <c r="E11655" s="62" t="s">
        <v>20354</v>
      </c>
      <c r="F11655" s="62" t="s">
        <v>15760</v>
      </c>
    </row>
    <row r="11656" spans="1:6" x14ac:dyDescent="0.15">
      <c r="A11656" s="87" t="s">
        <v>10732</v>
      </c>
      <c r="B11656" s="91" t="s">
        <v>50928</v>
      </c>
      <c r="C11656" s="91" t="s">
        <v>50929</v>
      </c>
      <c r="D11656" s="91" t="s">
        <v>50930</v>
      </c>
      <c r="E11656" s="62" t="s">
        <v>20354</v>
      </c>
      <c r="F11656" s="62" t="s">
        <v>15760</v>
      </c>
    </row>
    <row r="11657" spans="1:6" x14ac:dyDescent="0.15">
      <c r="A11657" s="87" t="s">
        <v>11087</v>
      </c>
      <c r="B11657" s="91" t="s">
        <v>50931</v>
      </c>
      <c r="C11657" s="91" t="s">
        <v>50932</v>
      </c>
      <c r="D11657" s="91" t="s">
        <v>50933</v>
      </c>
      <c r="E11657" s="62" t="s">
        <v>20354</v>
      </c>
      <c r="F11657" s="62" t="s">
        <v>15760</v>
      </c>
    </row>
    <row r="11658" spans="1:6" x14ac:dyDescent="0.15">
      <c r="A11658" s="87" t="s">
        <v>11431</v>
      </c>
      <c r="B11658" s="91" t="s">
        <v>50934</v>
      </c>
      <c r="C11658" s="91" t="s">
        <v>50935</v>
      </c>
      <c r="D11658" s="91" t="s">
        <v>50936</v>
      </c>
      <c r="E11658" s="62" t="s">
        <v>20354</v>
      </c>
      <c r="F11658" s="62" t="s">
        <v>15760</v>
      </c>
    </row>
    <row r="11659" spans="1:6" x14ac:dyDescent="0.15">
      <c r="A11659" s="87" t="s">
        <v>9978</v>
      </c>
      <c r="B11659" s="91" t="s">
        <v>50937</v>
      </c>
      <c r="C11659" s="91" t="s">
        <v>50938</v>
      </c>
      <c r="D11659" s="91" t="s">
        <v>50939</v>
      </c>
      <c r="E11659" s="62" t="s">
        <v>20354</v>
      </c>
      <c r="F11659" s="62" t="s">
        <v>15760</v>
      </c>
    </row>
    <row r="11660" spans="1:6" x14ac:dyDescent="0.15">
      <c r="A11660" s="87" t="s">
        <v>9948</v>
      </c>
      <c r="B11660" s="91" t="s">
        <v>50940</v>
      </c>
      <c r="C11660" s="91" t="s">
        <v>50941</v>
      </c>
      <c r="D11660" s="91" t="s">
        <v>50942</v>
      </c>
      <c r="E11660" s="62" t="s">
        <v>20354</v>
      </c>
      <c r="F11660" s="62" t="s">
        <v>15760</v>
      </c>
    </row>
    <row r="11661" spans="1:6" x14ac:dyDescent="0.15">
      <c r="A11661" s="87" t="s">
        <v>11264</v>
      </c>
      <c r="B11661" s="91" t="s">
        <v>50943</v>
      </c>
      <c r="C11661" s="91" t="s">
        <v>50944</v>
      </c>
      <c r="D11661" s="91" t="s">
        <v>50945</v>
      </c>
      <c r="E11661" s="62" t="s">
        <v>20354</v>
      </c>
      <c r="F11661" s="62" t="s">
        <v>15760</v>
      </c>
    </row>
    <row r="11662" spans="1:6" x14ac:dyDescent="0.15">
      <c r="A11662" s="87" t="s">
        <v>11560</v>
      </c>
      <c r="B11662" s="91" t="s">
        <v>50946</v>
      </c>
      <c r="C11662" s="91" t="s">
        <v>50947</v>
      </c>
      <c r="D11662" s="91" t="s">
        <v>50948</v>
      </c>
      <c r="E11662" s="62" t="s">
        <v>20354</v>
      </c>
      <c r="F11662" s="62" t="s">
        <v>15760</v>
      </c>
    </row>
    <row r="11663" spans="1:6" x14ac:dyDescent="0.15">
      <c r="A11663" s="87" t="s">
        <v>9100</v>
      </c>
      <c r="B11663" s="91" t="s">
        <v>50949</v>
      </c>
      <c r="C11663" s="91" t="s">
        <v>50950</v>
      </c>
      <c r="D11663" s="91" t="s">
        <v>50951</v>
      </c>
      <c r="E11663" s="62" t="s">
        <v>20354</v>
      </c>
      <c r="F11663" s="62" t="s">
        <v>15760</v>
      </c>
    </row>
    <row r="11664" spans="1:6" x14ac:dyDescent="0.15">
      <c r="A11664" s="87" t="s">
        <v>11413</v>
      </c>
      <c r="B11664" s="91" t="s">
        <v>50952</v>
      </c>
      <c r="C11664" s="91" t="s">
        <v>50953</v>
      </c>
      <c r="D11664" s="91" t="s">
        <v>50954</v>
      </c>
      <c r="E11664" s="62" t="s">
        <v>20354</v>
      </c>
      <c r="F11664" s="62" t="s">
        <v>15760</v>
      </c>
    </row>
    <row r="11665" spans="1:6" x14ac:dyDescent="0.15">
      <c r="A11665" s="87" t="s">
        <v>9552</v>
      </c>
      <c r="B11665" s="91" t="s">
        <v>50955</v>
      </c>
      <c r="C11665" s="91" t="s">
        <v>50956</v>
      </c>
      <c r="D11665" s="91" t="s">
        <v>50957</v>
      </c>
      <c r="E11665" s="62" t="s">
        <v>20354</v>
      </c>
      <c r="F11665" s="62" t="s">
        <v>15760</v>
      </c>
    </row>
    <row r="11666" spans="1:6" x14ac:dyDescent="0.15">
      <c r="A11666" s="87" t="s">
        <v>10402</v>
      </c>
      <c r="B11666" s="91" t="s">
        <v>50958</v>
      </c>
      <c r="C11666" s="91" t="s">
        <v>50959</v>
      </c>
      <c r="D11666" s="91" t="s">
        <v>50960</v>
      </c>
      <c r="E11666" s="62" t="s">
        <v>20354</v>
      </c>
      <c r="F11666" s="62" t="s">
        <v>15760</v>
      </c>
    </row>
    <row r="11667" spans="1:6" x14ac:dyDescent="0.15">
      <c r="A11667" s="87" t="s">
        <v>11661</v>
      </c>
      <c r="B11667" s="91" t="s">
        <v>50961</v>
      </c>
      <c r="C11667" s="91" t="s">
        <v>50962</v>
      </c>
      <c r="D11667" s="91" t="s">
        <v>50963</v>
      </c>
      <c r="E11667" s="62" t="s">
        <v>20354</v>
      </c>
      <c r="F11667" s="62" t="s">
        <v>15760</v>
      </c>
    </row>
    <row r="11668" spans="1:6" x14ac:dyDescent="0.15">
      <c r="A11668" s="87" t="s">
        <v>12014</v>
      </c>
      <c r="B11668" s="91" t="s">
        <v>50964</v>
      </c>
      <c r="C11668" s="91" t="s">
        <v>50965</v>
      </c>
      <c r="D11668" s="91" t="s">
        <v>50966</v>
      </c>
      <c r="E11668" s="62" t="s">
        <v>20354</v>
      </c>
      <c r="F11668" s="62" t="s">
        <v>15760</v>
      </c>
    </row>
    <row r="11669" spans="1:6" x14ac:dyDescent="0.15">
      <c r="A11669" s="87" t="s">
        <v>10337</v>
      </c>
      <c r="B11669" s="91" t="s">
        <v>50967</v>
      </c>
      <c r="C11669" s="91" t="s">
        <v>50968</v>
      </c>
      <c r="D11669" s="91" t="s">
        <v>50969</v>
      </c>
      <c r="E11669" s="62" t="s">
        <v>20354</v>
      </c>
      <c r="F11669" s="62" t="s">
        <v>15760</v>
      </c>
    </row>
    <row r="11670" spans="1:6" x14ac:dyDescent="0.15">
      <c r="A11670" s="87" t="s">
        <v>8414</v>
      </c>
      <c r="B11670" s="91" t="s">
        <v>50970</v>
      </c>
      <c r="C11670" s="91" t="s">
        <v>50971</v>
      </c>
      <c r="D11670" s="91" t="s">
        <v>50972</v>
      </c>
      <c r="E11670" s="62" t="s">
        <v>20354</v>
      </c>
      <c r="F11670" s="62" t="s">
        <v>15760</v>
      </c>
    </row>
    <row r="11671" spans="1:6" x14ac:dyDescent="0.15">
      <c r="A11671" s="87" t="s">
        <v>10554</v>
      </c>
      <c r="B11671" s="91" t="s">
        <v>50973</v>
      </c>
      <c r="C11671" s="91" t="s">
        <v>50974</v>
      </c>
      <c r="D11671" s="91" t="s">
        <v>50975</v>
      </c>
      <c r="E11671" s="62" t="s">
        <v>20354</v>
      </c>
      <c r="F11671" s="62" t="s">
        <v>15760</v>
      </c>
    </row>
    <row r="11672" spans="1:6" x14ac:dyDescent="0.15">
      <c r="A11672" s="87" t="s">
        <v>8282</v>
      </c>
      <c r="B11672" s="91" t="s">
        <v>50976</v>
      </c>
      <c r="C11672" s="91" t="s">
        <v>50977</v>
      </c>
      <c r="D11672" s="91" t="s">
        <v>50978</v>
      </c>
      <c r="E11672" s="62" t="s">
        <v>20354</v>
      </c>
      <c r="F11672" s="62" t="s">
        <v>15760</v>
      </c>
    </row>
    <row r="11673" spans="1:6" x14ac:dyDescent="0.15">
      <c r="A11673" s="87" t="s">
        <v>10271</v>
      </c>
      <c r="B11673" s="91" t="s">
        <v>50979</v>
      </c>
      <c r="C11673" s="91" t="s">
        <v>50980</v>
      </c>
      <c r="D11673" s="91" t="s">
        <v>50981</v>
      </c>
      <c r="E11673" s="62" t="s">
        <v>20354</v>
      </c>
      <c r="F11673" s="62" t="s">
        <v>15760</v>
      </c>
    </row>
    <row r="11674" spans="1:6" x14ac:dyDescent="0.15">
      <c r="A11674" s="87" t="s">
        <v>9295</v>
      </c>
      <c r="B11674" s="91" t="s">
        <v>50982</v>
      </c>
      <c r="C11674" s="91" t="s">
        <v>50983</v>
      </c>
      <c r="D11674" s="91" t="s">
        <v>50984</v>
      </c>
      <c r="E11674" s="62" t="s">
        <v>20354</v>
      </c>
      <c r="F11674" s="62" t="s">
        <v>15760</v>
      </c>
    </row>
    <row r="11675" spans="1:6" x14ac:dyDescent="0.15">
      <c r="A11675" s="87" t="s">
        <v>9259</v>
      </c>
      <c r="B11675" s="91" t="s">
        <v>50985</v>
      </c>
      <c r="C11675" s="91" t="s">
        <v>50986</v>
      </c>
      <c r="D11675" s="91" t="s">
        <v>50987</v>
      </c>
      <c r="E11675" s="62" t="s">
        <v>20354</v>
      </c>
      <c r="F11675" s="62" t="s">
        <v>15760</v>
      </c>
    </row>
    <row r="11676" spans="1:6" x14ac:dyDescent="0.15">
      <c r="A11676" s="87" t="s">
        <v>8360</v>
      </c>
      <c r="B11676" s="91" t="s">
        <v>50988</v>
      </c>
      <c r="C11676" s="91" t="s">
        <v>50989</v>
      </c>
      <c r="D11676" s="91" t="s">
        <v>50990</v>
      </c>
      <c r="E11676" s="62" t="s">
        <v>20354</v>
      </c>
      <c r="F11676" s="62" t="s">
        <v>15760</v>
      </c>
    </row>
    <row r="11677" spans="1:6" x14ac:dyDescent="0.15">
      <c r="A11677" s="87" t="s">
        <v>10581</v>
      </c>
      <c r="B11677" s="91" t="s">
        <v>50991</v>
      </c>
      <c r="C11677" s="91" t="s">
        <v>50992</v>
      </c>
      <c r="D11677" s="91" t="s">
        <v>50993</v>
      </c>
      <c r="E11677" s="62" t="s">
        <v>20354</v>
      </c>
      <c r="F11677" s="62" t="s">
        <v>15760</v>
      </c>
    </row>
    <row r="11678" spans="1:6" x14ac:dyDescent="0.15">
      <c r="A11678" s="87" t="s">
        <v>12158</v>
      </c>
      <c r="B11678" s="91" t="s">
        <v>50994</v>
      </c>
      <c r="C11678" s="91" t="s">
        <v>50995</v>
      </c>
      <c r="D11678" s="91" t="s">
        <v>50996</v>
      </c>
      <c r="E11678" s="62" t="s">
        <v>20354</v>
      </c>
      <c r="F11678" s="62" t="s">
        <v>15760</v>
      </c>
    </row>
    <row r="11679" spans="1:6" x14ac:dyDescent="0.15">
      <c r="A11679" s="87" t="s">
        <v>11189</v>
      </c>
      <c r="B11679" s="91" t="s">
        <v>50997</v>
      </c>
      <c r="C11679" s="91" t="s">
        <v>50998</v>
      </c>
      <c r="D11679" s="91" t="s">
        <v>50999</v>
      </c>
      <c r="E11679" s="62" t="s">
        <v>20354</v>
      </c>
      <c r="F11679" s="62" t="s">
        <v>15760</v>
      </c>
    </row>
    <row r="11680" spans="1:6" x14ac:dyDescent="0.15">
      <c r="A11680" s="87" t="s">
        <v>10479</v>
      </c>
      <c r="B11680" s="91" t="s">
        <v>51000</v>
      </c>
      <c r="C11680" s="91" t="s">
        <v>51001</v>
      </c>
      <c r="D11680" s="91" t="s">
        <v>51002</v>
      </c>
      <c r="E11680" s="62" t="s">
        <v>20354</v>
      </c>
      <c r="F11680" s="62" t="s">
        <v>15760</v>
      </c>
    </row>
    <row r="11681" spans="1:6" x14ac:dyDescent="0.15">
      <c r="A11681" s="87" t="s">
        <v>8615</v>
      </c>
      <c r="B11681" s="91" t="s">
        <v>51003</v>
      </c>
      <c r="C11681" s="91" t="s">
        <v>51004</v>
      </c>
      <c r="D11681" s="91" t="s">
        <v>51005</v>
      </c>
      <c r="E11681" s="62" t="s">
        <v>20354</v>
      </c>
      <c r="F11681" s="62" t="s">
        <v>15760</v>
      </c>
    </row>
    <row r="11682" spans="1:6" x14ac:dyDescent="0.15">
      <c r="A11682" s="87" t="s">
        <v>9151</v>
      </c>
      <c r="B11682" s="91" t="s">
        <v>51006</v>
      </c>
      <c r="C11682" s="91" t="s">
        <v>51007</v>
      </c>
      <c r="D11682" s="91" t="s">
        <v>51008</v>
      </c>
      <c r="E11682" s="62" t="s">
        <v>20354</v>
      </c>
      <c r="F11682" s="62" t="s">
        <v>15760</v>
      </c>
    </row>
    <row r="11683" spans="1:6" x14ac:dyDescent="0.15">
      <c r="A11683" s="87" t="s">
        <v>9067</v>
      </c>
      <c r="B11683" s="91" t="s">
        <v>51009</v>
      </c>
      <c r="C11683" s="91" t="s">
        <v>51010</v>
      </c>
      <c r="D11683" s="91" t="s">
        <v>51011</v>
      </c>
      <c r="E11683" s="62" t="s">
        <v>20354</v>
      </c>
      <c r="F11683" s="62" t="s">
        <v>15760</v>
      </c>
    </row>
    <row r="11684" spans="1:6" x14ac:dyDescent="0.15">
      <c r="A11684" s="87" t="s">
        <v>11041</v>
      </c>
      <c r="B11684" s="91" t="s">
        <v>51012</v>
      </c>
      <c r="C11684" s="91" t="s">
        <v>51013</v>
      </c>
      <c r="D11684" s="91" t="s">
        <v>51014</v>
      </c>
      <c r="E11684" s="62" t="s">
        <v>20354</v>
      </c>
      <c r="F11684" s="62" t="s">
        <v>15760</v>
      </c>
    </row>
    <row r="11685" spans="1:6" x14ac:dyDescent="0.15">
      <c r="A11685" s="87" t="s">
        <v>8770</v>
      </c>
      <c r="B11685" s="91" t="s">
        <v>51015</v>
      </c>
      <c r="C11685" s="91" t="s">
        <v>51016</v>
      </c>
      <c r="D11685" s="91" t="s">
        <v>51017</v>
      </c>
      <c r="E11685" s="62" t="s">
        <v>20354</v>
      </c>
      <c r="F11685" s="62" t="s">
        <v>15760</v>
      </c>
    </row>
    <row r="11686" spans="1:6" x14ac:dyDescent="0.15">
      <c r="A11686" s="87" t="s">
        <v>10912</v>
      </c>
      <c r="B11686" s="91" t="s">
        <v>51018</v>
      </c>
      <c r="C11686" s="91" t="s">
        <v>51019</v>
      </c>
      <c r="D11686" s="91" t="s">
        <v>51020</v>
      </c>
      <c r="E11686" s="62" t="s">
        <v>20354</v>
      </c>
      <c r="F11686" s="62" t="s">
        <v>15760</v>
      </c>
    </row>
    <row r="11687" spans="1:6" x14ac:dyDescent="0.15">
      <c r="A11687" s="87" t="s">
        <v>10831</v>
      </c>
      <c r="B11687" s="91" t="s">
        <v>51021</v>
      </c>
      <c r="C11687" s="91" t="s">
        <v>51022</v>
      </c>
      <c r="D11687" s="91" t="s">
        <v>51023</v>
      </c>
      <c r="E11687" s="62" t="s">
        <v>20354</v>
      </c>
      <c r="F11687" s="62" t="s">
        <v>15760</v>
      </c>
    </row>
    <row r="11688" spans="1:6" x14ac:dyDescent="0.15">
      <c r="A11688" s="87" t="s">
        <v>8722</v>
      </c>
      <c r="B11688" s="91" t="s">
        <v>51024</v>
      </c>
      <c r="C11688" s="91" t="s">
        <v>51025</v>
      </c>
      <c r="D11688" s="91" t="s">
        <v>51026</v>
      </c>
      <c r="E11688" s="62" t="s">
        <v>20354</v>
      </c>
      <c r="F11688" s="62" t="s">
        <v>15760</v>
      </c>
    </row>
    <row r="11689" spans="1:6" x14ac:dyDescent="0.15">
      <c r="A11689" s="87" t="s">
        <v>10978</v>
      </c>
      <c r="B11689" s="91" t="s">
        <v>51027</v>
      </c>
      <c r="C11689" s="91" t="s">
        <v>51028</v>
      </c>
      <c r="D11689" s="91" t="s">
        <v>51029</v>
      </c>
      <c r="E11689" s="62" t="s">
        <v>20354</v>
      </c>
      <c r="F11689" s="62" t="s">
        <v>15760</v>
      </c>
    </row>
    <row r="11690" spans="1:6" x14ac:dyDescent="0.15">
      <c r="A11690" s="87" t="s">
        <v>10569</v>
      </c>
      <c r="B11690" s="91" t="s">
        <v>51030</v>
      </c>
      <c r="C11690" s="91" t="s">
        <v>51031</v>
      </c>
      <c r="D11690" s="91" t="s">
        <v>51032</v>
      </c>
      <c r="E11690" s="62" t="s">
        <v>20354</v>
      </c>
      <c r="F11690" s="62" t="s">
        <v>15760</v>
      </c>
    </row>
    <row r="11691" spans="1:6" x14ac:dyDescent="0.15">
      <c r="A11691" s="87" t="s">
        <v>11835</v>
      </c>
      <c r="B11691" s="91" t="s">
        <v>51033</v>
      </c>
      <c r="C11691" s="91" t="s">
        <v>51034</v>
      </c>
      <c r="D11691" s="91" t="s">
        <v>51035</v>
      </c>
      <c r="E11691" s="62" t="s">
        <v>20354</v>
      </c>
      <c r="F11691" s="62" t="s">
        <v>15760</v>
      </c>
    </row>
    <row r="11692" spans="1:6" x14ac:dyDescent="0.15">
      <c r="A11692" s="87" t="s">
        <v>11422</v>
      </c>
      <c r="B11692" s="91" t="s">
        <v>51036</v>
      </c>
      <c r="C11692" s="91" t="s">
        <v>51037</v>
      </c>
      <c r="D11692" s="91" t="s">
        <v>51038</v>
      </c>
      <c r="E11692" s="62" t="s">
        <v>20354</v>
      </c>
      <c r="F11692" s="62" t="s">
        <v>15760</v>
      </c>
    </row>
    <row r="11693" spans="1:6" x14ac:dyDescent="0.15">
      <c r="A11693" s="87" t="s">
        <v>10366</v>
      </c>
      <c r="B11693" s="91" t="s">
        <v>51039</v>
      </c>
      <c r="C11693" s="91" t="s">
        <v>51040</v>
      </c>
      <c r="D11693" s="91" t="s">
        <v>51041</v>
      </c>
      <c r="E11693" s="62" t="s">
        <v>20354</v>
      </c>
      <c r="F11693" s="62" t="s">
        <v>15760</v>
      </c>
    </row>
    <row r="11694" spans="1:6" x14ac:dyDescent="0.15">
      <c r="A11694" s="87" t="s">
        <v>9936</v>
      </c>
      <c r="B11694" s="91" t="s">
        <v>51042</v>
      </c>
      <c r="C11694" s="91" t="s">
        <v>51043</v>
      </c>
      <c r="D11694" s="91" t="s">
        <v>51044</v>
      </c>
      <c r="E11694" s="62" t="s">
        <v>20354</v>
      </c>
      <c r="F11694" s="62" t="s">
        <v>15760</v>
      </c>
    </row>
    <row r="11695" spans="1:6" x14ac:dyDescent="0.15">
      <c r="A11695" s="87" t="s">
        <v>8878</v>
      </c>
      <c r="B11695" s="91" t="s">
        <v>51045</v>
      </c>
      <c r="C11695" s="91" t="s">
        <v>51046</v>
      </c>
      <c r="D11695" s="91" t="s">
        <v>51047</v>
      </c>
      <c r="E11695" s="62" t="s">
        <v>20354</v>
      </c>
      <c r="F11695" s="62" t="s">
        <v>15760</v>
      </c>
    </row>
    <row r="11696" spans="1:6" x14ac:dyDescent="0.15">
      <c r="A11696" s="87" t="s">
        <v>10768</v>
      </c>
      <c r="B11696" s="91" t="s">
        <v>51048</v>
      </c>
      <c r="C11696" s="91" t="s">
        <v>51049</v>
      </c>
      <c r="D11696" s="91" t="s">
        <v>51050</v>
      </c>
      <c r="E11696" s="62" t="s">
        <v>20354</v>
      </c>
      <c r="F11696" s="62" t="s">
        <v>15760</v>
      </c>
    </row>
    <row r="11697" spans="1:6" x14ac:dyDescent="0.15">
      <c r="A11697" s="87" t="s">
        <v>9088</v>
      </c>
      <c r="B11697" s="91" t="s">
        <v>51051</v>
      </c>
      <c r="C11697" s="91" t="s">
        <v>51052</v>
      </c>
      <c r="D11697" s="91" t="s">
        <v>51053</v>
      </c>
      <c r="E11697" s="62" t="s">
        <v>20354</v>
      </c>
      <c r="F11697" s="62" t="s">
        <v>15760</v>
      </c>
    </row>
    <row r="11698" spans="1:6" x14ac:dyDescent="0.15">
      <c r="A11698" s="87" t="s">
        <v>11787</v>
      </c>
      <c r="B11698" s="91" t="s">
        <v>51054</v>
      </c>
      <c r="C11698" s="91" t="s">
        <v>51055</v>
      </c>
      <c r="D11698" s="91" t="s">
        <v>51056</v>
      </c>
      <c r="E11698" s="62" t="s">
        <v>20354</v>
      </c>
      <c r="F11698" s="62" t="s">
        <v>15760</v>
      </c>
    </row>
    <row r="11699" spans="1:6" x14ac:dyDescent="0.15">
      <c r="A11699" s="87" t="s">
        <v>11147</v>
      </c>
      <c r="B11699" s="91" t="s">
        <v>51057</v>
      </c>
      <c r="C11699" s="91" t="s">
        <v>51058</v>
      </c>
      <c r="D11699" s="91" t="s">
        <v>51059</v>
      </c>
      <c r="E11699" s="62" t="s">
        <v>20354</v>
      </c>
      <c r="F11699" s="62" t="s">
        <v>15760</v>
      </c>
    </row>
    <row r="11700" spans="1:6" x14ac:dyDescent="0.15">
      <c r="A11700" s="87" t="s">
        <v>10702</v>
      </c>
      <c r="B11700" s="91" t="s">
        <v>51060</v>
      </c>
      <c r="C11700" s="91" t="s">
        <v>51061</v>
      </c>
      <c r="D11700" s="91" t="s">
        <v>51062</v>
      </c>
      <c r="E11700" s="62" t="s">
        <v>20354</v>
      </c>
      <c r="F11700" s="62" t="s">
        <v>15760</v>
      </c>
    </row>
    <row r="11701" spans="1:6" x14ac:dyDescent="0.15">
      <c r="A11701" s="87" t="s">
        <v>8695</v>
      </c>
      <c r="B11701" s="91" t="s">
        <v>51063</v>
      </c>
      <c r="C11701" s="91" t="s">
        <v>51064</v>
      </c>
      <c r="D11701" s="91" t="s">
        <v>51065</v>
      </c>
      <c r="E11701" s="62" t="s">
        <v>20354</v>
      </c>
      <c r="F11701" s="62" t="s">
        <v>15760</v>
      </c>
    </row>
    <row r="11702" spans="1:6" x14ac:dyDescent="0.15">
      <c r="A11702" s="87" t="s">
        <v>8983</v>
      </c>
      <c r="B11702" s="91" t="s">
        <v>51066</v>
      </c>
      <c r="C11702" s="91" t="s">
        <v>51067</v>
      </c>
      <c r="D11702" s="91" t="s">
        <v>51068</v>
      </c>
      <c r="E11702" s="62" t="s">
        <v>20354</v>
      </c>
      <c r="F11702" s="62" t="s">
        <v>15760</v>
      </c>
    </row>
    <row r="11703" spans="1:6" x14ac:dyDescent="0.15">
      <c r="A11703" s="87" t="s">
        <v>12107</v>
      </c>
      <c r="B11703" s="91" t="s">
        <v>51069</v>
      </c>
      <c r="C11703" s="91" t="s">
        <v>51070</v>
      </c>
      <c r="D11703" s="91" t="s">
        <v>51071</v>
      </c>
      <c r="E11703" s="62" t="s">
        <v>20354</v>
      </c>
      <c r="F11703" s="62" t="s">
        <v>15760</v>
      </c>
    </row>
    <row r="11704" spans="1:6" x14ac:dyDescent="0.15">
      <c r="A11704" s="87" t="s">
        <v>9534</v>
      </c>
      <c r="B11704" s="91" t="s">
        <v>51072</v>
      </c>
      <c r="C11704" s="91" t="s">
        <v>51073</v>
      </c>
      <c r="D11704" s="91" t="s">
        <v>51074</v>
      </c>
      <c r="E11704" s="62" t="s">
        <v>20354</v>
      </c>
      <c r="F11704" s="62" t="s">
        <v>15760</v>
      </c>
    </row>
    <row r="11705" spans="1:6" x14ac:dyDescent="0.15">
      <c r="A11705" s="87" t="s">
        <v>10295</v>
      </c>
      <c r="B11705" s="91" t="s">
        <v>51075</v>
      </c>
      <c r="C11705" s="91" t="s">
        <v>51076</v>
      </c>
      <c r="D11705" s="91" t="s">
        <v>51077</v>
      </c>
      <c r="E11705" s="62" t="s">
        <v>20354</v>
      </c>
      <c r="F11705" s="62" t="s">
        <v>15760</v>
      </c>
    </row>
    <row r="11706" spans="1:6" x14ac:dyDescent="0.15">
      <c r="A11706" s="87" t="s">
        <v>10008</v>
      </c>
      <c r="B11706" s="91" t="s">
        <v>51078</v>
      </c>
      <c r="C11706" s="91" t="s">
        <v>51079</v>
      </c>
      <c r="D11706" s="91" t="s">
        <v>51080</v>
      </c>
      <c r="E11706" s="62" t="s">
        <v>20354</v>
      </c>
      <c r="F11706" s="62" t="s">
        <v>15760</v>
      </c>
    </row>
    <row r="11707" spans="1:6" x14ac:dyDescent="0.15">
      <c r="A11707" s="87" t="s">
        <v>9684</v>
      </c>
      <c r="B11707" s="91" t="s">
        <v>51081</v>
      </c>
      <c r="C11707" s="91" t="s">
        <v>51082</v>
      </c>
      <c r="D11707" s="91" t="s">
        <v>51083</v>
      </c>
      <c r="E11707" s="62" t="s">
        <v>20354</v>
      </c>
      <c r="F11707" s="62" t="s">
        <v>15760</v>
      </c>
    </row>
    <row r="11708" spans="1:6" x14ac:dyDescent="0.15">
      <c r="A11708" s="87" t="s">
        <v>11395</v>
      </c>
      <c r="B11708" s="91" t="s">
        <v>51084</v>
      </c>
      <c r="C11708" s="91" t="s">
        <v>51085</v>
      </c>
      <c r="D11708" s="91" t="s">
        <v>51086</v>
      </c>
      <c r="E11708" s="62" t="s">
        <v>20354</v>
      </c>
      <c r="F11708" s="62" t="s">
        <v>15760</v>
      </c>
    </row>
    <row r="11709" spans="1:6" x14ac:dyDescent="0.15">
      <c r="A11709" s="87" t="s">
        <v>11464</v>
      </c>
      <c r="B11709" s="91" t="s">
        <v>51087</v>
      </c>
      <c r="C11709" s="91" t="s">
        <v>51088</v>
      </c>
      <c r="D11709" s="91" t="s">
        <v>51089</v>
      </c>
      <c r="E11709" s="62" t="s">
        <v>20354</v>
      </c>
      <c r="F11709" s="62" t="s">
        <v>15760</v>
      </c>
    </row>
    <row r="11710" spans="1:6" x14ac:dyDescent="0.15">
      <c r="A11710" s="87" t="s">
        <v>9214</v>
      </c>
      <c r="B11710" s="91" t="s">
        <v>51090</v>
      </c>
      <c r="C11710" s="91" t="s">
        <v>51091</v>
      </c>
      <c r="D11710" s="91" t="s">
        <v>51092</v>
      </c>
      <c r="E11710" s="62" t="s">
        <v>20354</v>
      </c>
      <c r="F11710" s="62" t="s">
        <v>15760</v>
      </c>
    </row>
    <row r="11711" spans="1:6" x14ac:dyDescent="0.15">
      <c r="A11711" s="87" t="s">
        <v>8950</v>
      </c>
      <c r="B11711" s="91" t="s">
        <v>51093</v>
      </c>
      <c r="C11711" s="91" t="s">
        <v>51094</v>
      </c>
      <c r="D11711" s="91" t="s">
        <v>51095</v>
      </c>
      <c r="E11711" s="62" t="s">
        <v>20354</v>
      </c>
      <c r="F11711" s="62" t="s">
        <v>15760</v>
      </c>
    </row>
    <row r="11712" spans="1:6" x14ac:dyDescent="0.15">
      <c r="A11712" s="87" t="s">
        <v>10972</v>
      </c>
      <c r="B11712" s="91" t="s">
        <v>51096</v>
      </c>
      <c r="C11712" s="91" t="s">
        <v>51097</v>
      </c>
      <c r="D11712" s="91" t="s">
        <v>51098</v>
      </c>
      <c r="E11712" s="62" t="s">
        <v>20354</v>
      </c>
      <c r="F11712" s="62" t="s">
        <v>15760</v>
      </c>
    </row>
    <row r="11713" spans="1:6" x14ac:dyDescent="0.15">
      <c r="A11713" s="87" t="s">
        <v>9630</v>
      </c>
      <c r="B11713" s="91" t="s">
        <v>51099</v>
      </c>
      <c r="C11713" s="91" t="s">
        <v>51100</v>
      </c>
      <c r="D11713" s="91" t="s">
        <v>51101</v>
      </c>
      <c r="E11713" s="62" t="s">
        <v>20354</v>
      </c>
      <c r="F11713" s="62" t="s">
        <v>15760</v>
      </c>
    </row>
    <row r="11714" spans="1:6" x14ac:dyDescent="0.15">
      <c r="A11714" s="87" t="s">
        <v>10139</v>
      </c>
      <c r="B11714" s="91" t="s">
        <v>51102</v>
      </c>
      <c r="C11714" s="91" t="s">
        <v>51103</v>
      </c>
      <c r="D11714" s="91" t="s">
        <v>51104</v>
      </c>
      <c r="E11714" s="62" t="s">
        <v>20354</v>
      </c>
      <c r="F11714" s="62" t="s">
        <v>15760</v>
      </c>
    </row>
    <row r="11715" spans="1:6" x14ac:dyDescent="0.15">
      <c r="A11715" s="87" t="s">
        <v>8857</v>
      </c>
      <c r="B11715" s="91" t="s">
        <v>51105</v>
      </c>
      <c r="C11715" s="91" t="s">
        <v>51106</v>
      </c>
      <c r="D11715" s="91" t="s">
        <v>51107</v>
      </c>
      <c r="E11715" s="62" t="s">
        <v>20354</v>
      </c>
      <c r="F11715" s="62" t="s">
        <v>15760</v>
      </c>
    </row>
    <row r="11716" spans="1:6" x14ac:dyDescent="0.15">
      <c r="A11716" s="87" t="s">
        <v>10885</v>
      </c>
      <c r="B11716" s="91" t="s">
        <v>51108</v>
      </c>
      <c r="C11716" s="91" t="s">
        <v>51109</v>
      </c>
      <c r="D11716" s="91" t="s">
        <v>51110</v>
      </c>
      <c r="E11716" s="62" t="s">
        <v>20354</v>
      </c>
      <c r="F11716" s="62" t="s">
        <v>15760</v>
      </c>
    </row>
    <row r="11717" spans="1:6" x14ac:dyDescent="0.15">
      <c r="A11717" s="87" t="s">
        <v>11862</v>
      </c>
      <c r="B11717" s="91" t="s">
        <v>51111</v>
      </c>
      <c r="C11717" s="91" t="s">
        <v>51112</v>
      </c>
      <c r="D11717" s="91" t="s">
        <v>51113</v>
      </c>
      <c r="E11717" s="62" t="s">
        <v>20354</v>
      </c>
      <c r="F11717" s="62" t="s">
        <v>15760</v>
      </c>
    </row>
    <row r="11718" spans="1:6" x14ac:dyDescent="0.15">
      <c r="A11718" s="87" t="s">
        <v>10786</v>
      </c>
      <c r="B11718" s="91" t="s">
        <v>51114</v>
      </c>
      <c r="C11718" s="91" t="s">
        <v>51115</v>
      </c>
      <c r="D11718" s="91" t="s">
        <v>51116</v>
      </c>
      <c r="E11718" s="62" t="s">
        <v>20354</v>
      </c>
      <c r="F11718" s="62" t="s">
        <v>15760</v>
      </c>
    </row>
    <row r="11719" spans="1:6" x14ac:dyDescent="0.15">
      <c r="A11719" s="87" t="s">
        <v>9573</v>
      </c>
      <c r="B11719" s="91" t="s">
        <v>51117</v>
      </c>
      <c r="C11719" s="91" t="s">
        <v>51118</v>
      </c>
      <c r="D11719" s="91" t="s">
        <v>51119</v>
      </c>
      <c r="E11719" s="62" t="s">
        <v>20354</v>
      </c>
      <c r="F11719" s="62" t="s">
        <v>15760</v>
      </c>
    </row>
    <row r="11720" spans="1:6" x14ac:dyDescent="0.15">
      <c r="A11720" s="87" t="s">
        <v>9933</v>
      </c>
      <c r="B11720" s="91" t="s">
        <v>51120</v>
      </c>
      <c r="C11720" s="91" t="s">
        <v>51121</v>
      </c>
      <c r="D11720" s="91" t="s">
        <v>51122</v>
      </c>
      <c r="E11720" s="62" t="s">
        <v>20354</v>
      </c>
      <c r="F11720" s="62" t="s">
        <v>15760</v>
      </c>
    </row>
    <row r="11721" spans="1:6" x14ac:dyDescent="0.15">
      <c r="A11721" s="87" t="s">
        <v>11285</v>
      </c>
      <c r="B11721" s="91" t="s">
        <v>51123</v>
      </c>
      <c r="C11721" s="91" t="s">
        <v>51124</v>
      </c>
      <c r="D11721" s="91" t="s">
        <v>51125</v>
      </c>
      <c r="E11721" s="62" t="s">
        <v>20354</v>
      </c>
      <c r="F11721" s="62" t="s">
        <v>15760</v>
      </c>
    </row>
    <row r="11722" spans="1:6" x14ac:dyDescent="0.15">
      <c r="A11722" s="87" t="s">
        <v>10837</v>
      </c>
      <c r="B11722" s="91" t="s">
        <v>51126</v>
      </c>
      <c r="C11722" s="91" t="s">
        <v>51127</v>
      </c>
      <c r="D11722" s="91" t="s">
        <v>51128</v>
      </c>
      <c r="E11722" s="62" t="s">
        <v>20354</v>
      </c>
      <c r="F11722" s="62" t="s">
        <v>15760</v>
      </c>
    </row>
    <row r="11723" spans="1:6" x14ac:dyDescent="0.15">
      <c r="A11723" s="87" t="s">
        <v>9301</v>
      </c>
      <c r="B11723" s="91" t="s">
        <v>51129</v>
      </c>
      <c r="C11723" s="91" t="s">
        <v>51130</v>
      </c>
      <c r="D11723" s="91" t="s">
        <v>51131</v>
      </c>
      <c r="E11723" s="62" t="s">
        <v>20354</v>
      </c>
      <c r="F11723" s="62" t="s">
        <v>15760</v>
      </c>
    </row>
    <row r="11724" spans="1:6" x14ac:dyDescent="0.15">
      <c r="A11724" s="87" t="s">
        <v>10726</v>
      </c>
      <c r="B11724" s="91" t="s">
        <v>51132</v>
      </c>
      <c r="C11724" s="91" t="s">
        <v>51133</v>
      </c>
      <c r="D11724" s="91" t="s">
        <v>51134</v>
      </c>
      <c r="E11724" s="62" t="s">
        <v>20354</v>
      </c>
      <c r="F11724" s="62" t="s">
        <v>15760</v>
      </c>
    </row>
    <row r="11725" spans="1:6" x14ac:dyDescent="0.15">
      <c r="A11725" s="87" t="s">
        <v>10331</v>
      </c>
      <c r="B11725" s="91" t="s">
        <v>51135</v>
      </c>
      <c r="C11725" s="91" t="s">
        <v>51136</v>
      </c>
      <c r="D11725" s="91" t="s">
        <v>51137</v>
      </c>
      <c r="E11725" s="62" t="s">
        <v>20354</v>
      </c>
      <c r="F11725" s="62" t="s">
        <v>15760</v>
      </c>
    </row>
    <row r="11726" spans="1:6" x14ac:dyDescent="0.15">
      <c r="A11726" s="87" t="s">
        <v>8761</v>
      </c>
      <c r="B11726" s="91" t="s">
        <v>51138</v>
      </c>
      <c r="C11726" s="91" t="s">
        <v>51139</v>
      </c>
      <c r="D11726" s="91" t="s">
        <v>51140</v>
      </c>
      <c r="E11726" s="62" t="s">
        <v>20354</v>
      </c>
      <c r="F11726" s="62" t="s">
        <v>15760</v>
      </c>
    </row>
    <row r="11727" spans="1:6" x14ac:dyDescent="0.15">
      <c r="A11727" s="87" t="s">
        <v>10390</v>
      </c>
      <c r="B11727" s="91" t="s">
        <v>51141</v>
      </c>
      <c r="C11727" s="91" t="s">
        <v>51142</v>
      </c>
      <c r="D11727" s="91" t="s">
        <v>51143</v>
      </c>
      <c r="E11727" s="62" t="s">
        <v>20354</v>
      </c>
      <c r="F11727" s="62" t="s">
        <v>15760</v>
      </c>
    </row>
    <row r="11728" spans="1:6" x14ac:dyDescent="0.15">
      <c r="A11728" s="87" t="s">
        <v>9603</v>
      </c>
      <c r="B11728" s="91" t="s">
        <v>51144</v>
      </c>
      <c r="C11728" s="91" t="s">
        <v>51145</v>
      </c>
      <c r="D11728" s="91" t="s">
        <v>51146</v>
      </c>
      <c r="E11728" s="62" t="s">
        <v>20354</v>
      </c>
      <c r="F11728" s="62" t="s">
        <v>15760</v>
      </c>
    </row>
    <row r="11729" spans="1:6" x14ac:dyDescent="0.15">
      <c r="A11729" s="87" t="s">
        <v>11177</v>
      </c>
      <c r="B11729" s="91" t="s">
        <v>51147</v>
      </c>
      <c r="C11729" s="91" t="s">
        <v>51148</v>
      </c>
      <c r="D11729" s="91" t="s">
        <v>51149</v>
      </c>
      <c r="E11729" s="62" t="s">
        <v>20354</v>
      </c>
      <c r="F11729" s="62" t="s">
        <v>15760</v>
      </c>
    </row>
    <row r="11730" spans="1:6" x14ac:dyDescent="0.15">
      <c r="A11730" s="87" t="s">
        <v>10631</v>
      </c>
      <c r="B11730" s="91" t="s">
        <v>51150</v>
      </c>
      <c r="C11730" s="91" t="s">
        <v>51151</v>
      </c>
      <c r="D11730" s="91" t="s">
        <v>51152</v>
      </c>
      <c r="E11730" s="62" t="s">
        <v>20354</v>
      </c>
      <c r="F11730" s="62" t="s">
        <v>15760</v>
      </c>
    </row>
    <row r="11731" spans="1:6" x14ac:dyDescent="0.15">
      <c r="A11731" s="87" t="s">
        <v>9498</v>
      </c>
      <c r="B11731" s="91" t="s">
        <v>51153</v>
      </c>
      <c r="C11731" s="91" t="s">
        <v>51154</v>
      </c>
      <c r="D11731" s="91" t="s">
        <v>51155</v>
      </c>
      <c r="E11731" s="62" t="s">
        <v>20354</v>
      </c>
      <c r="F11731" s="62" t="s">
        <v>15760</v>
      </c>
    </row>
    <row r="11732" spans="1:6" x14ac:dyDescent="0.15">
      <c r="A11732" s="87" t="s">
        <v>10127</v>
      </c>
      <c r="B11732" s="91" t="s">
        <v>51156</v>
      </c>
      <c r="C11732" s="91" t="s">
        <v>51157</v>
      </c>
      <c r="D11732" s="91" t="s">
        <v>51158</v>
      </c>
      <c r="E11732" s="62" t="s">
        <v>20354</v>
      </c>
      <c r="F11732" s="62" t="s">
        <v>15760</v>
      </c>
    </row>
    <row r="11733" spans="1:6" x14ac:dyDescent="0.15">
      <c r="A11733" s="87" t="s">
        <v>11144</v>
      </c>
      <c r="B11733" s="91" t="s">
        <v>51159</v>
      </c>
      <c r="C11733" s="91" t="s">
        <v>51160</v>
      </c>
      <c r="D11733" s="91" t="s">
        <v>51161</v>
      </c>
      <c r="E11733" s="62" t="s">
        <v>20354</v>
      </c>
      <c r="F11733" s="62" t="s">
        <v>15760</v>
      </c>
    </row>
    <row r="11734" spans="1:6" x14ac:dyDescent="0.15">
      <c r="A11734" s="87" t="s">
        <v>11990</v>
      </c>
      <c r="B11734" s="91" t="s">
        <v>51162</v>
      </c>
      <c r="C11734" s="91" t="s">
        <v>51163</v>
      </c>
      <c r="D11734" s="91" t="s">
        <v>51164</v>
      </c>
      <c r="E11734" s="62" t="s">
        <v>20354</v>
      </c>
      <c r="F11734" s="62" t="s">
        <v>15760</v>
      </c>
    </row>
    <row r="11735" spans="1:6" x14ac:dyDescent="0.15">
      <c r="A11735" s="87" t="s">
        <v>10900</v>
      </c>
      <c r="B11735" s="91" t="s">
        <v>51165</v>
      </c>
      <c r="C11735" s="91" t="s">
        <v>51166</v>
      </c>
      <c r="D11735" s="91" t="s">
        <v>51167</v>
      </c>
      <c r="E11735" s="62" t="s">
        <v>20354</v>
      </c>
      <c r="F11735" s="62" t="s">
        <v>15760</v>
      </c>
    </row>
    <row r="11736" spans="1:6" x14ac:dyDescent="0.15">
      <c r="A11736" s="87" t="s">
        <v>12032</v>
      </c>
      <c r="B11736" s="91" t="s">
        <v>51168</v>
      </c>
      <c r="C11736" s="91" t="s">
        <v>51169</v>
      </c>
      <c r="D11736" s="91" t="s">
        <v>51170</v>
      </c>
      <c r="E11736" s="62" t="s">
        <v>20354</v>
      </c>
      <c r="F11736" s="62" t="s">
        <v>15760</v>
      </c>
    </row>
    <row r="11737" spans="1:6" x14ac:dyDescent="0.15">
      <c r="A11737" s="87" t="s">
        <v>10247</v>
      </c>
      <c r="B11737" s="91" t="s">
        <v>51171</v>
      </c>
      <c r="C11737" s="91" t="s">
        <v>51172</v>
      </c>
      <c r="D11737" s="91" t="s">
        <v>51173</v>
      </c>
      <c r="E11737" s="62" t="s">
        <v>20354</v>
      </c>
      <c r="F11737" s="62" t="s">
        <v>15760</v>
      </c>
    </row>
    <row r="11738" spans="1:6" x14ac:dyDescent="0.15">
      <c r="A11738" s="87" t="s">
        <v>9205</v>
      </c>
      <c r="B11738" s="91" t="s">
        <v>51174</v>
      </c>
      <c r="C11738" s="91" t="s">
        <v>51175</v>
      </c>
      <c r="D11738" s="91" t="s">
        <v>51176</v>
      </c>
      <c r="E11738" s="62" t="s">
        <v>20354</v>
      </c>
      <c r="F11738" s="62" t="s">
        <v>15760</v>
      </c>
    </row>
    <row r="11739" spans="1:6" x14ac:dyDescent="0.15">
      <c r="A11739" s="87" t="s">
        <v>11721</v>
      </c>
      <c r="B11739" s="91" t="s">
        <v>51177</v>
      </c>
      <c r="C11739" s="91" t="s">
        <v>51178</v>
      </c>
      <c r="D11739" s="91" t="s">
        <v>51179</v>
      </c>
      <c r="E11739" s="62" t="s">
        <v>20354</v>
      </c>
      <c r="F11739" s="62" t="s">
        <v>15760</v>
      </c>
    </row>
    <row r="11740" spans="1:6" x14ac:dyDescent="0.15">
      <c r="A11740" s="87" t="s">
        <v>11506</v>
      </c>
      <c r="B11740" s="91" t="s">
        <v>51180</v>
      </c>
      <c r="C11740" s="91" t="s">
        <v>51181</v>
      </c>
      <c r="D11740" s="91" t="s">
        <v>51182</v>
      </c>
      <c r="E11740" s="62" t="s">
        <v>20354</v>
      </c>
      <c r="F11740" s="62" t="s">
        <v>15760</v>
      </c>
    </row>
    <row r="11741" spans="1:6" x14ac:dyDescent="0.15">
      <c r="A11741" s="87" t="s">
        <v>10485</v>
      </c>
      <c r="B11741" s="91" t="s">
        <v>51183</v>
      </c>
      <c r="C11741" s="91" t="s">
        <v>51184</v>
      </c>
      <c r="D11741" s="91" t="s">
        <v>51185</v>
      </c>
      <c r="E11741" s="62" t="s">
        <v>20354</v>
      </c>
      <c r="F11741" s="62" t="s">
        <v>15760</v>
      </c>
    </row>
    <row r="11742" spans="1:6" x14ac:dyDescent="0.15">
      <c r="A11742" s="87" t="s">
        <v>11350</v>
      </c>
      <c r="B11742" s="91" t="s">
        <v>51186</v>
      </c>
      <c r="C11742" s="91" t="s">
        <v>51187</v>
      </c>
      <c r="D11742" s="91" t="s">
        <v>51188</v>
      </c>
      <c r="E11742" s="62" t="s">
        <v>20354</v>
      </c>
      <c r="F11742" s="62" t="s">
        <v>15760</v>
      </c>
    </row>
    <row r="11743" spans="1:6" x14ac:dyDescent="0.15">
      <c r="A11743" s="87" t="s">
        <v>12325</v>
      </c>
      <c r="B11743" s="91" t="s">
        <v>51189</v>
      </c>
      <c r="C11743" s="91" t="s">
        <v>51190</v>
      </c>
      <c r="D11743" s="91" t="s">
        <v>51191</v>
      </c>
      <c r="E11743" s="62" t="s">
        <v>20354</v>
      </c>
      <c r="F11743" s="62" t="s">
        <v>15760</v>
      </c>
    </row>
    <row r="11744" spans="1:6" x14ac:dyDescent="0.15">
      <c r="A11744" s="87" t="s">
        <v>8327</v>
      </c>
      <c r="B11744" s="91" t="s">
        <v>51192</v>
      </c>
      <c r="C11744" s="91" t="s">
        <v>51193</v>
      </c>
      <c r="D11744" s="91" t="s">
        <v>51194</v>
      </c>
      <c r="E11744" s="62" t="s">
        <v>20354</v>
      </c>
      <c r="F11744" s="62" t="s">
        <v>15760</v>
      </c>
    </row>
    <row r="11745" spans="1:6" x14ac:dyDescent="0.15">
      <c r="A11745" s="87" t="s">
        <v>11574</v>
      </c>
      <c r="B11745" s="91" t="s">
        <v>51195</v>
      </c>
      <c r="C11745" s="91" t="s">
        <v>51196</v>
      </c>
      <c r="D11745" s="91" t="s">
        <v>51197</v>
      </c>
      <c r="E11745" s="62" t="s">
        <v>20354</v>
      </c>
      <c r="F11745" s="62" t="s">
        <v>15760</v>
      </c>
    </row>
    <row r="11746" spans="1:6" x14ac:dyDescent="0.15">
      <c r="A11746" s="87" t="s">
        <v>11300</v>
      </c>
      <c r="B11746" s="91" t="s">
        <v>51198</v>
      </c>
      <c r="C11746" s="91" t="s">
        <v>51199</v>
      </c>
      <c r="D11746" s="91" t="s">
        <v>51200</v>
      </c>
      <c r="E11746" s="62" t="s">
        <v>20354</v>
      </c>
      <c r="F11746" s="62" t="s">
        <v>15760</v>
      </c>
    </row>
    <row r="11747" spans="1:6" x14ac:dyDescent="0.15">
      <c r="A11747" s="87" t="s">
        <v>11993</v>
      </c>
      <c r="B11747" s="91" t="s">
        <v>51201</v>
      </c>
      <c r="C11747" s="91" t="s">
        <v>51202</v>
      </c>
      <c r="D11747" s="91" t="s">
        <v>51203</v>
      </c>
      <c r="E11747" s="62" t="s">
        <v>20354</v>
      </c>
      <c r="F11747" s="62" t="s">
        <v>15760</v>
      </c>
    </row>
    <row r="11748" spans="1:6" x14ac:dyDescent="0.15">
      <c r="A11748" s="87" t="s">
        <v>12424</v>
      </c>
      <c r="B11748" s="91" t="s">
        <v>51204</v>
      </c>
      <c r="C11748" s="91" t="s">
        <v>51205</v>
      </c>
      <c r="D11748" s="91" t="s">
        <v>51206</v>
      </c>
      <c r="E11748" s="62" t="s">
        <v>20354</v>
      </c>
      <c r="F11748" s="62" t="s">
        <v>15760</v>
      </c>
    </row>
    <row r="11749" spans="1:6" x14ac:dyDescent="0.15">
      <c r="A11749" s="87" t="s">
        <v>11910</v>
      </c>
      <c r="B11749" s="91" t="s">
        <v>51207</v>
      </c>
      <c r="C11749" s="91" t="s">
        <v>51208</v>
      </c>
      <c r="D11749" s="91" t="s">
        <v>51209</v>
      </c>
      <c r="E11749" s="62" t="s">
        <v>20354</v>
      </c>
      <c r="F11749" s="62" t="s">
        <v>15760</v>
      </c>
    </row>
    <row r="11750" spans="1:6" x14ac:dyDescent="0.15">
      <c r="A11750" s="87" t="s">
        <v>10491</v>
      </c>
      <c r="B11750" s="91" t="s">
        <v>51210</v>
      </c>
      <c r="C11750" s="91" t="s">
        <v>51211</v>
      </c>
      <c r="D11750" s="91" t="s">
        <v>51212</v>
      </c>
      <c r="E11750" s="62" t="s">
        <v>20354</v>
      </c>
      <c r="F11750" s="62" t="s">
        <v>15760</v>
      </c>
    </row>
    <row r="11751" spans="1:6" x14ac:dyDescent="0.15">
      <c r="A11751" s="87" t="s">
        <v>12005</v>
      </c>
      <c r="B11751" s="91" t="s">
        <v>51213</v>
      </c>
      <c r="C11751" s="91" t="s">
        <v>51214</v>
      </c>
      <c r="D11751" s="91" t="s">
        <v>51215</v>
      </c>
      <c r="E11751" s="62" t="s">
        <v>20354</v>
      </c>
      <c r="F11751" s="62" t="s">
        <v>15760</v>
      </c>
    </row>
    <row r="11752" spans="1:6" x14ac:dyDescent="0.15">
      <c r="A11752" s="87" t="s">
        <v>8872</v>
      </c>
      <c r="B11752" s="91" t="s">
        <v>51216</v>
      </c>
      <c r="C11752" s="91" t="s">
        <v>51217</v>
      </c>
      <c r="D11752" s="91" t="s">
        <v>51218</v>
      </c>
      <c r="E11752" s="62" t="s">
        <v>20354</v>
      </c>
      <c r="F11752" s="62" t="s">
        <v>15760</v>
      </c>
    </row>
    <row r="11753" spans="1:6" x14ac:dyDescent="0.15">
      <c r="A11753" s="87" t="s">
        <v>12134</v>
      </c>
      <c r="B11753" s="91" t="s">
        <v>51219</v>
      </c>
      <c r="C11753" s="91" t="s">
        <v>51220</v>
      </c>
      <c r="D11753" s="91" t="s">
        <v>51221</v>
      </c>
      <c r="E11753" s="62" t="s">
        <v>20354</v>
      </c>
      <c r="F11753" s="62" t="s">
        <v>15760</v>
      </c>
    </row>
    <row r="11754" spans="1:6" x14ac:dyDescent="0.15">
      <c r="A11754" s="87" t="s">
        <v>11476</v>
      </c>
      <c r="B11754" s="91" t="s">
        <v>51222</v>
      </c>
      <c r="C11754" s="91" t="s">
        <v>51223</v>
      </c>
      <c r="D11754" s="91" t="s">
        <v>51224</v>
      </c>
      <c r="E11754" s="62" t="s">
        <v>20354</v>
      </c>
      <c r="F11754" s="62" t="s">
        <v>15760</v>
      </c>
    </row>
    <row r="11755" spans="1:6" x14ac:dyDescent="0.15">
      <c r="A11755" s="87" t="s">
        <v>11922</v>
      </c>
      <c r="B11755" s="91" t="s">
        <v>51225</v>
      </c>
      <c r="C11755" s="91" t="s">
        <v>51226</v>
      </c>
      <c r="D11755" s="91" t="s">
        <v>51227</v>
      </c>
      <c r="E11755" s="62" t="s">
        <v>20354</v>
      </c>
      <c r="F11755" s="62" t="s">
        <v>15760</v>
      </c>
    </row>
    <row r="11756" spans="1:6" x14ac:dyDescent="0.15">
      <c r="A11756" s="87" t="s">
        <v>10396</v>
      </c>
      <c r="B11756" s="91" t="s">
        <v>51228</v>
      </c>
      <c r="C11756" s="91" t="s">
        <v>51229</v>
      </c>
      <c r="D11756" s="91" t="s">
        <v>51230</v>
      </c>
      <c r="E11756" s="62" t="s">
        <v>20354</v>
      </c>
      <c r="F11756" s="62" t="s">
        <v>15760</v>
      </c>
    </row>
    <row r="11757" spans="1:6" x14ac:dyDescent="0.15">
      <c r="A11757" s="87" t="s">
        <v>12187</v>
      </c>
      <c r="B11757" s="91" t="s">
        <v>51231</v>
      </c>
      <c r="C11757" s="91" t="s">
        <v>51232</v>
      </c>
      <c r="D11757" s="91" t="s">
        <v>51233</v>
      </c>
      <c r="E11757" s="62" t="s">
        <v>20354</v>
      </c>
      <c r="F11757" s="62" t="s">
        <v>15760</v>
      </c>
    </row>
    <row r="11758" spans="1:6" x14ac:dyDescent="0.15">
      <c r="A11758" s="87" t="s">
        <v>11138</v>
      </c>
      <c r="B11758" s="91" t="s">
        <v>51234</v>
      </c>
      <c r="C11758" s="91" t="s">
        <v>51235</v>
      </c>
      <c r="D11758" s="91" t="s">
        <v>51236</v>
      </c>
      <c r="E11758" s="62" t="s">
        <v>20354</v>
      </c>
      <c r="F11758" s="62" t="s">
        <v>15760</v>
      </c>
    </row>
    <row r="11759" spans="1:6" x14ac:dyDescent="0.15">
      <c r="A11759" s="87" t="s">
        <v>10503</v>
      </c>
      <c r="B11759" s="91" t="s">
        <v>51237</v>
      </c>
      <c r="C11759" s="91" t="s">
        <v>51238</v>
      </c>
      <c r="D11759" s="91" t="s">
        <v>51239</v>
      </c>
      <c r="E11759" s="62" t="s">
        <v>20354</v>
      </c>
      <c r="F11759" s="62" t="s">
        <v>15760</v>
      </c>
    </row>
    <row r="11760" spans="1:6" x14ac:dyDescent="0.15">
      <c r="A11760" s="87" t="s">
        <v>8417</v>
      </c>
      <c r="B11760" s="91" t="s">
        <v>51240</v>
      </c>
      <c r="C11760" s="91" t="s">
        <v>51241</v>
      </c>
      <c r="D11760" s="91" t="s">
        <v>51242</v>
      </c>
      <c r="E11760" s="62" t="s">
        <v>20354</v>
      </c>
      <c r="F11760" s="62" t="s">
        <v>15760</v>
      </c>
    </row>
    <row r="11761" spans="1:6" x14ac:dyDescent="0.15">
      <c r="A11761" s="87" t="s">
        <v>12376</v>
      </c>
      <c r="B11761" s="91" t="s">
        <v>51243</v>
      </c>
      <c r="C11761" s="91" t="s">
        <v>51244</v>
      </c>
      <c r="D11761" s="91" t="s">
        <v>51245</v>
      </c>
      <c r="E11761" s="62" t="s">
        <v>20354</v>
      </c>
      <c r="F11761" s="62" t="s">
        <v>15760</v>
      </c>
    </row>
    <row r="11762" spans="1:6" x14ac:dyDescent="0.15">
      <c r="A11762" s="87" t="s">
        <v>11386</v>
      </c>
      <c r="B11762" s="91" t="s">
        <v>51246</v>
      </c>
      <c r="C11762" s="91" t="s">
        <v>51247</v>
      </c>
      <c r="D11762" s="91" t="s">
        <v>51248</v>
      </c>
      <c r="E11762" s="62" t="s">
        <v>20354</v>
      </c>
      <c r="F11762" s="62" t="s">
        <v>15760</v>
      </c>
    </row>
    <row r="11763" spans="1:6" x14ac:dyDescent="0.15">
      <c r="A11763" s="87" t="s">
        <v>10625</v>
      </c>
      <c r="B11763" s="91" t="s">
        <v>51249</v>
      </c>
      <c r="C11763" s="91" t="s">
        <v>51250</v>
      </c>
      <c r="D11763" s="91" t="s">
        <v>51251</v>
      </c>
      <c r="E11763" s="62" t="s">
        <v>20354</v>
      </c>
      <c r="F11763" s="62" t="s">
        <v>15760</v>
      </c>
    </row>
    <row r="11764" spans="1:6" x14ac:dyDescent="0.15">
      <c r="A11764" s="87" t="s">
        <v>12463</v>
      </c>
      <c r="B11764" s="91" t="s">
        <v>51252</v>
      </c>
      <c r="C11764" s="91" t="s">
        <v>51253</v>
      </c>
      <c r="D11764" s="91" t="s">
        <v>51254</v>
      </c>
      <c r="E11764" s="62" t="s">
        <v>20354</v>
      </c>
      <c r="F11764" s="62" t="s">
        <v>15760</v>
      </c>
    </row>
    <row r="11765" spans="1:6" x14ac:dyDescent="0.15">
      <c r="A11765" s="87" t="s">
        <v>10551</v>
      </c>
      <c r="B11765" s="91" t="s">
        <v>51255</v>
      </c>
      <c r="C11765" s="91" t="s">
        <v>51256</v>
      </c>
      <c r="D11765" s="91" t="s">
        <v>51257</v>
      </c>
      <c r="E11765" s="62" t="s">
        <v>20354</v>
      </c>
      <c r="F11765" s="62" t="s">
        <v>15760</v>
      </c>
    </row>
    <row r="11766" spans="1:6" x14ac:dyDescent="0.15">
      <c r="A11766" s="87" t="s">
        <v>11282</v>
      </c>
      <c r="B11766" s="91" t="s">
        <v>51258</v>
      </c>
      <c r="C11766" s="91" t="s">
        <v>51259</v>
      </c>
      <c r="D11766" s="91" t="s">
        <v>51260</v>
      </c>
      <c r="E11766" s="62" t="s">
        <v>20354</v>
      </c>
      <c r="F11766" s="62" t="s">
        <v>15760</v>
      </c>
    </row>
    <row r="11767" spans="1:6" x14ac:dyDescent="0.15">
      <c r="A11767" s="87" t="s">
        <v>12412</v>
      </c>
      <c r="B11767" s="91" t="s">
        <v>51261</v>
      </c>
      <c r="C11767" s="91" t="s">
        <v>51262</v>
      </c>
      <c r="D11767" s="91" t="s">
        <v>51263</v>
      </c>
      <c r="E11767" s="62" t="s">
        <v>20354</v>
      </c>
      <c r="F11767" s="62" t="s">
        <v>15760</v>
      </c>
    </row>
    <row r="11768" spans="1:6" x14ac:dyDescent="0.15">
      <c r="A11768" s="87" t="s">
        <v>10304</v>
      </c>
      <c r="B11768" s="91" t="s">
        <v>51264</v>
      </c>
      <c r="C11768" s="91" t="s">
        <v>51265</v>
      </c>
      <c r="D11768" s="91" t="s">
        <v>51266</v>
      </c>
      <c r="E11768" s="62" t="s">
        <v>20354</v>
      </c>
      <c r="F11768" s="62" t="s">
        <v>15760</v>
      </c>
    </row>
    <row r="11769" spans="1:6" x14ac:dyDescent="0.15">
      <c r="A11769" s="87" t="s">
        <v>10085</v>
      </c>
      <c r="B11769" s="91" t="s">
        <v>51267</v>
      </c>
      <c r="C11769" s="91" t="s">
        <v>51268</v>
      </c>
      <c r="D11769" s="91" t="s">
        <v>51269</v>
      </c>
      <c r="E11769" s="62" t="s">
        <v>20354</v>
      </c>
      <c r="F11769" s="62" t="s">
        <v>15760</v>
      </c>
    </row>
    <row r="11770" spans="1:6" x14ac:dyDescent="0.15">
      <c r="A11770" s="87" t="s">
        <v>11580</v>
      </c>
      <c r="B11770" s="91" t="s">
        <v>51270</v>
      </c>
      <c r="C11770" s="91" t="s">
        <v>51271</v>
      </c>
      <c r="D11770" s="91" t="s">
        <v>51272</v>
      </c>
      <c r="E11770" s="62" t="s">
        <v>20354</v>
      </c>
      <c r="F11770" s="62" t="s">
        <v>15760</v>
      </c>
    </row>
    <row r="11771" spans="1:6" x14ac:dyDescent="0.15">
      <c r="A11771" s="87" t="s">
        <v>11309</v>
      </c>
      <c r="B11771" s="91" t="s">
        <v>51273</v>
      </c>
      <c r="C11771" s="91" t="s">
        <v>51274</v>
      </c>
      <c r="D11771" s="91" t="s">
        <v>51275</v>
      </c>
      <c r="E11771" s="62" t="s">
        <v>20354</v>
      </c>
      <c r="F11771" s="62" t="s">
        <v>15760</v>
      </c>
    </row>
    <row r="11772" spans="1:6" x14ac:dyDescent="0.15">
      <c r="A11772" s="87" t="s">
        <v>9160</v>
      </c>
      <c r="B11772" s="91" t="s">
        <v>51276</v>
      </c>
      <c r="C11772" s="91" t="s">
        <v>51277</v>
      </c>
      <c r="D11772" s="91" t="s">
        <v>51278</v>
      </c>
      <c r="E11772" s="62" t="s">
        <v>20354</v>
      </c>
      <c r="F11772" s="62" t="s">
        <v>15760</v>
      </c>
    </row>
    <row r="11773" spans="1:6" x14ac:dyDescent="0.15">
      <c r="A11773" s="87" t="s">
        <v>8698</v>
      </c>
      <c r="B11773" s="91" t="s">
        <v>51279</v>
      </c>
      <c r="C11773" s="91" t="s">
        <v>51280</v>
      </c>
      <c r="D11773" s="91" t="s">
        <v>51281</v>
      </c>
      <c r="E11773" s="62" t="s">
        <v>20354</v>
      </c>
      <c r="F11773" s="62" t="s">
        <v>15760</v>
      </c>
    </row>
    <row r="11774" spans="1:6" x14ac:dyDescent="0.15">
      <c r="A11774" s="87" t="s">
        <v>11059</v>
      </c>
      <c r="B11774" s="91" t="s">
        <v>51282</v>
      </c>
      <c r="C11774" s="91" t="s">
        <v>51283</v>
      </c>
      <c r="D11774" s="91" t="s">
        <v>51284</v>
      </c>
      <c r="E11774" s="62" t="s">
        <v>20354</v>
      </c>
      <c r="F11774" s="62" t="s">
        <v>15760</v>
      </c>
    </row>
    <row r="11775" spans="1:6" x14ac:dyDescent="0.15">
      <c r="A11775" s="87" t="s">
        <v>12316</v>
      </c>
      <c r="B11775" s="91" t="s">
        <v>51285</v>
      </c>
      <c r="C11775" s="91" t="s">
        <v>51286</v>
      </c>
      <c r="D11775" s="91" t="s">
        <v>51287</v>
      </c>
      <c r="E11775" s="62" t="s">
        <v>20354</v>
      </c>
      <c r="F11775" s="62" t="s">
        <v>15760</v>
      </c>
    </row>
    <row r="11776" spans="1:6" x14ac:dyDescent="0.15">
      <c r="A11776" s="87" t="s">
        <v>12298</v>
      </c>
      <c r="B11776" s="91" t="s">
        <v>51288</v>
      </c>
      <c r="C11776" s="91" t="s">
        <v>51289</v>
      </c>
      <c r="D11776" s="91" t="s">
        <v>51290</v>
      </c>
      <c r="E11776" s="62" t="s">
        <v>20354</v>
      </c>
      <c r="F11776" s="62" t="s">
        <v>15760</v>
      </c>
    </row>
    <row r="11777" spans="1:6" x14ac:dyDescent="0.15">
      <c r="A11777" s="87" t="s">
        <v>10352</v>
      </c>
      <c r="B11777" s="91" t="s">
        <v>51291</v>
      </c>
      <c r="C11777" s="91" t="s">
        <v>51292</v>
      </c>
      <c r="D11777" s="91" t="s">
        <v>51293</v>
      </c>
      <c r="E11777" s="62" t="s">
        <v>20354</v>
      </c>
      <c r="F11777" s="62" t="s">
        <v>15760</v>
      </c>
    </row>
    <row r="11778" spans="1:6" x14ac:dyDescent="0.15">
      <c r="A11778" s="87" t="s">
        <v>9235</v>
      </c>
      <c r="B11778" s="91" t="s">
        <v>51294</v>
      </c>
      <c r="C11778" s="91" t="s">
        <v>51295</v>
      </c>
      <c r="D11778" s="91" t="s">
        <v>51296</v>
      </c>
      <c r="E11778" s="62" t="s">
        <v>20354</v>
      </c>
      <c r="F11778" s="62" t="s">
        <v>15760</v>
      </c>
    </row>
    <row r="11779" spans="1:6" x14ac:dyDescent="0.15">
      <c r="A11779" s="87" t="s">
        <v>11398</v>
      </c>
      <c r="B11779" s="91" t="s">
        <v>51297</v>
      </c>
      <c r="C11779" s="91" t="s">
        <v>51298</v>
      </c>
      <c r="D11779" s="91" t="s">
        <v>51299</v>
      </c>
      <c r="E11779" s="62" t="s">
        <v>20354</v>
      </c>
      <c r="F11779" s="62" t="s">
        <v>15760</v>
      </c>
    </row>
    <row r="11780" spans="1:6" x14ac:dyDescent="0.15">
      <c r="A11780" s="87" t="s">
        <v>8776</v>
      </c>
      <c r="B11780" s="91" t="s">
        <v>51300</v>
      </c>
      <c r="C11780" s="91" t="s">
        <v>51301</v>
      </c>
      <c r="D11780" s="91" t="s">
        <v>51302</v>
      </c>
      <c r="E11780" s="62" t="s">
        <v>20354</v>
      </c>
      <c r="F11780" s="62" t="s">
        <v>15760</v>
      </c>
    </row>
    <row r="11781" spans="1:6" x14ac:dyDescent="0.15">
      <c r="A11781" s="87" t="s">
        <v>10283</v>
      </c>
      <c r="B11781" s="91" t="s">
        <v>51303</v>
      </c>
      <c r="C11781" s="91" t="s">
        <v>51304</v>
      </c>
      <c r="D11781" s="91" t="s">
        <v>51305</v>
      </c>
      <c r="E11781" s="62" t="s">
        <v>20354</v>
      </c>
      <c r="F11781" s="62" t="s">
        <v>15760</v>
      </c>
    </row>
    <row r="11782" spans="1:6" x14ac:dyDescent="0.15">
      <c r="A11782" s="87" t="s">
        <v>11640</v>
      </c>
      <c r="B11782" s="91" t="s">
        <v>51306</v>
      </c>
      <c r="C11782" s="91" t="s">
        <v>51307</v>
      </c>
      <c r="D11782" s="91" t="s">
        <v>51308</v>
      </c>
      <c r="E11782" s="62" t="s">
        <v>20354</v>
      </c>
      <c r="F11782" s="62" t="s">
        <v>15760</v>
      </c>
    </row>
    <row r="11783" spans="1:6" x14ac:dyDescent="0.15">
      <c r="A11783" s="87" t="s">
        <v>12469</v>
      </c>
      <c r="B11783" s="91" t="s">
        <v>51309</v>
      </c>
      <c r="C11783" s="91" t="s">
        <v>51310</v>
      </c>
      <c r="D11783" s="91" t="s">
        <v>51311</v>
      </c>
      <c r="E11783" s="62" t="s">
        <v>20354</v>
      </c>
      <c r="F11783" s="62" t="s">
        <v>15760</v>
      </c>
    </row>
    <row r="11784" spans="1:6" x14ac:dyDescent="0.15">
      <c r="A11784" s="87" t="s">
        <v>9412</v>
      </c>
      <c r="B11784" s="91" t="s">
        <v>51312</v>
      </c>
      <c r="C11784" s="91" t="s">
        <v>51313</v>
      </c>
      <c r="D11784" s="91" t="s">
        <v>51314</v>
      </c>
      <c r="E11784" s="62" t="s">
        <v>20354</v>
      </c>
      <c r="F11784" s="62" t="s">
        <v>15760</v>
      </c>
    </row>
    <row r="11785" spans="1:6" x14ac:dyDescent="0.15">
      <c r="A11785" s="87" t="s">
        <v>12367</v>
      </c>
      <c r="B11785" s="91" t="s">
        <v>51315</v>
      </c>
      <c r="C11785" s="91" t="s">
        <v>51316</v>
      </c>
      <c r="D11785" s="91" t="s">
        <v>51317</v>
      </c>
      <c r="E11785" s="62" t="s">
        <v>20354</v>
      </c>
      <c r="F11785" s="62" t="s">
        <v>15760</v>
      </c>
    </row>
    <row r="11786" spans="1:6" x14ac:dyDescent="0.15">
      <c r="A11786" s="87" t="s">
        <v>10181</v>
      </c>
      <c r="B11786" s="91" t="s">
        <v>51318</v>
      </c>
      <c r="C11786" s="91" t="s">
        <v>51319</v>
      </c>
      <c r="D11786" s="91" t="s">
        <v>51320</v>
      </c>
      <c r="E11786" s="62" t="s">
        <v>20354</v>
      </c>
      <c r="F11786" s="62" t="s">
        <v>15760</v>
      </c>
    </row>
    <row r="11787" spans="1:6" x14ac:dyDescent="0.15">
      <c r="A11787" s="87" t="s">
        <v>9894</v>
      </c>
      <c r="B11787" s="91" t="s">
        <v>51321</v>
      </c>
      <c r="C11787" s="91" t="s">
        <v>51322</v>
      </c>
      <c r="D11787" s="91" t="s">
        <v>51323</v>
      </c>
      <c r="E11787" s="62" t="s">
        <v>20354</v>
      </c>
      <c r="F11787" s="62" t="s">
        <v>15760</v>
      </c>
    </row>
    <row r="11788" spans="1:6" x14ac:dyDescent="0.15">
      <c r="A11788" s="87" t="s">
        <v>9714</v>
      </c>
      <c r="B11788" s="91" t="s">
        <v>51324</v>
      </c>
      <c r="C11788" s="91" t="s">
        <v>51325</v>
      </c>
      <c r="D11788" s="91" t="s">
        <v>51326</v>
      </c>
      <c r="E11788" s="62" t="s">
        <v>20354</v>
      </c>
      <c r="F11788" s="62" t="s">
        <v>15760</v>
      </c>
    </row>
    <row r="11789" spans="1:6" x14ac:dyDescent="0.15">
      <c r="A11789" s="87" t="s">
        <v>10058</v>
      </c>
      <c r="B11789" s="91" t="s">
        <v>51327</v>
      </c>
      <c r="C11789" s="91" t="s">
        <v>51328</v>
      </c>
      <c r="D11789" s="91" t="s">
        <v>51329</v>
      </c>
      <c r="E11789" s="62" t="s">
        <v>20354</v>
      </c>
      <c r="F11789" s="62" t="s">
        <v>15760</v>
      </c>
    </row>
    <row r="11790" spans="1:6" x14ac:dyDescent="0.15">
      <c r="A11790" s="87" t="s">
        <v>11790</v>
      </c>
      <c r="B11790" s="91" t="s">
        <v>51330</v>
      </c>
      <c r="C11790" s="91" t="s">
        <v>51331</v>
      </c>
      <c r="D11790" s="91" t="s">
        <v>51332</v>
      </c>
      <c r="E11790" s="62" t="s">
        <v>20354</v>
      </c>
      <c r="F11790" s="62" t="s">
        <v>15760</v>
      </c>
    </row>
    <row r="11791" spans="1:6" x14ac:dyDescent="0.15">
      <c r="A11791" s="87" t="s">
        <v>8734</v>
      </c>
      <c r="B11791" s="91" t="s">
        <v>51333</v>
      </c>
      <c r="C11791" s="91" t="s">
        <v>51334</v>
      </c>
      <c r="D11791" s="91" t="s">
        <v>51335</v>
      </c>
      <c r="E11791" s="62" t="s">
        <v>20354</v>
      </c>
      <c r="F11791" s="62" t="s">
        <v>15760</v>
      </c>
    </row>
    <row r="11792" spans="1:6" x14ac:dyDescent="0.15">
      <c r="A11792" s="87" t="s">
        <v>10235</v>
      </c>
      <c r="B11792" s="91" t="s">
        <v>51336</v>
      </c>
      <c r="C11792" s="91" t="s">
        <v>51337</v>
      </c>
      <c r="D11792" s="91" t="s">
        <v>51338</v>
      </c>
      <c r="E11792" s="62" t="s">
        <v>20354</v>
      </c>
      <c r="F11792" s="62" t="s">
        <v>15760</v>
      </c>
    </row>
    <row r="11793" spans="1:6" x14ac:dyDescent="0.15">
      <c r="A11793" s="87" t="s">
        <v>10584</v>
      </c>
      <c r="B11793" s="91" t="s">
        <v>51339</v>
      </c>
      <c r="C11793" s="91" t="s">
        <v>51340</v>
      </c>
      <c r="D11793" s="91" t="s">
        <v>51341</v>
      </c>
      <c r="E11793" s="62" t="s">
        <v>20354</v>
      </c>
      <c r="F11793" s="62" t="s">
        <v>15760</v>
      </c>
    </row>
    <row r="11794" spans="1:6" x14ac:dyDescent="0.15">
      <c r="A11794" s="87" t="s">
        <v>8968</v>
      </c>
      <c r="B11794" s="91" t="s">
        <v>51342</v>
      </c>
      <c r="C11794" s="91" t="s">
        <v>51343</v>
      </c>
      <c r="D11794" s="91" t="s">
        <v>51344</v>
      </c>
      <c r="E11794" s="62" t="s">
        <v>20354</v>
      </c>
      <c r="F11794" s="62" t="s">
        <v>15760</v>
      </c>
    </row>
    <row r="11795" spans="1:6" x14ac:dyDescent="0.15">
      <c r="A11795" s="87" t="s">
        <v>8845</v>
      </c>
      <c r="B11795" s="91" t="s">
        <v>51345</v>
      </c>
      <c r="C11795" s="91" t="s">
        <v>51346</v>
      </c>
      <c r="D11795" s="91" t="s">
        <v>51347</v>
      </c>
      <c r="E11795" s="62" t="s">
        <v>20354</v>
      </c>
      <c r="F11795" s="62" t="s">
        <v>15760</v>
      </c>
    </row>
    <row r="11796" spans="1:6" x14ac:dyDescent="0.15">
      <c r="A11796" s="87" t="s">
        <v>9136</v>
      </c>
      <c r="B11796" s="91" t="s">
        <v>51348</v>
      </c>
      <c r="C11796" s="91" t="s">
        <v>51349</v>
      </c>
      <c r="D11796" s="91" t="s">
        <v>51350</v>
      </c>
      <c r="E11796" s="62" t="s">
        <v>20354</v>
      </c>
      <c r="F11796" s="62" t="s">
        <v>15760</v>
      </c>
    </row>
    <row r="11797" spans="1:6" x14ac:dyDescent="0.15">
      <c r="A11797" s="87" t="s">
        <v>10064</v>
      </c>
      <c r="B11797" s="91" t="s">
        <v>51351</v>
      </c>
      <c r="C11797" s="91" t="s">
        <v>51352</v>
      </c>
      <c r="D11797" s="91" t="s">
        <v>51353</v>
      </c>
      <c r="E11797" s="62" t="s">
        <v>20354</v>
      </c>
      <c r="F11797" s="62" t="s">
        <v>15760</v>
      </c>
    </row>
    <row r="11798" spans="1:6" x14ac:dyDescent="0.15">
      <c r="A11798" s="87" t="s">
        <v>11062</v>
      </c>
      <c r="B11798" s="91" t="s">
        <v>51354</v>
      </c>
      <c r="C11798" s="91" t="s">
        <v>51355</v>
      </c>
      <c r="D11798" s="91" t="s">
        <v>51356</v>
      </c>
      <c r="E11798" s="62" t="s">
        <v>20354</v>
      </c>
      <c r="F11798" s="62" t="s">
        <v>15760</v>
      </c>
    </row>
    <row r="11799" spans="1:6" x14ac:dyDescent="0.15">
      <c r="A11799" s="87" t="s">
        <v>12220</v>
      </c>
      <c r="B11799" s="91" t="s">
        <v>51357</v>
      </c>
      <c r="C11799" s="91" t="s">
        <v>51358</v>
      </c>
      <c r="D11799" s="91" t="s">
        <v>51359</v>
      </c>
      <c r="E11799" s="62" t="s">
        <v>20354</v>
      </c>
      <c r="F11799" s="62" t="s">
        <v>15760</v>
      </c>
    </row>
    <row r="11800" spans="1:6" x14ac:dyDescent="0.15">
      <c r="A11800" s="87" t="s">
        <v>11524</v>
      </c>
      <c r="B11800" s="91" t="s">
        <v>51360</v>
      </c>
      <c r="C11800" s="91" t="s">
        <v>51361</v>
      </c>
      <c r="D11800" s="91" t="s">
        <v>51362</v>
      </c>
      <c r="E11800" s="62" t="s">
        <v>20354</v>
      </c>
      <c r="F11800" s="62" t="s">
        <v>15760</v>
      </c>
    </row>
    <row r="11801" spans="1:6" x14ac:dyDescent="0.15">
      <c r="A11801" s="87" t="s">
        <v>9175</v>
      </c>
      <c r="B11801" s="91" t="s">
        <v>51363</v>
      </c>
      <c r="C11801" s="91" t="s">
        <v>51364</v>
      </c>
      <c r="D11801" s="91" t="s">
        <v>51365</v>
      </c>
      <c r="E11801" s="62" t="s">
        <v>20354</v>
      </c>
      <c r="F11801" s="62" t="s">
        <v>15760</v>
      </c>
    </row>
    <row r="11802" spans="1:6" x14ac:dyDescent="0.15">
      <c r="A11802" s="87" t="s">
        <v>10575</v>
      </c>
      <c r="B11802" s="91" t="s">
        <v>51366</v>
      </c>
      <c r="C11802" s="91" t="s">
        <v>51367</v>
      </c>
      <c r="D11802" s="91" t="s">
        <v>51368</v>
      </c>
      <c r="E11802" s="62" t="s">
        <v>20354</v>
      </c>
      <c r="F11802" s="62" t="s">
        <v>15760</v>
      </c>
    </row>
    <row r="11803" spans="1:6" x14ac:dyDescent="0.15">
      <c r="A11803" s="87" t="s">
        <v>9852</v>
      </c>
      <c r="B11803" s="91" t="s">
        <v>51369</v>
      </c>
      <c r="C11803" s="91" t="s">
        <v>51370</v>
      </c>
      <c r="D11803" s="91" t="s">
        <v>51371</v>
      </c>
      <c r="E11803" s="62" t="s">
        <v>20354</v>
      </c>
      <c r="F11803" s="62" t="s">
        <v>15760</v>
      </c>
    </row>
    <row r="11804" spans="1:6" x14ac:dyDescent="0.15">
      <c r="A11804" s="87" t="s">
        <v>11014</v>
      </c>
      <c r="B11804" s="91" t="s">
        <v>51372</v>
      </c>
      <c r="C11804" s="91" t="s">
        <v>51373</v>
      </c>
      <c r="D11804" s="91" t="s">
        <v>51374</v>
      </c>
      <c r="E11804" s="62" t="s">
        <v>20354</v>
      </c>
      <c r="F11804" s="62" t="s">
        <v>15760</v>
      </c>
    </row>
    <row r="11805" spans="1:6" x14ac:dyDescent="0.15">
      <c r="A11805" s="87" t="s">
        <v>10509</v>
      </c>
      <c r="B11805" s="91" t="s">
        <v>51375</v>
      </c>
      <c r="C11805" s="91" t="s">
        <v>51376</v>
      </c>
      <c r="D11805" s="91" t="s">
        <v>51377</v>
      </c>
      <c r="E11805" s="62" t="s">
        <v>20354</v>
      </c>
      <c r="F11805" s="62" t="s">
        <v>15760</v>
      </c>
    </row>
    <row r="11806" spans="1:6" x14ac:dyDescent="0.15">
      <c r="A11806" s="87" t="s">
        <v>9993</v>
      </c>
      <c r="B11806" s="91" t="s">
        <v>51378</v>
      </c>
      <c r="C11806" s="91" t="s">
        <v>51379</v>
      </c>
      <c r="D11806" s="91" t="s">
        <v>51380</v>
      </c>
      <c r="E11806" s="62" t="s">
        <v>20354</v>
      </c>
      <c r="F11806" s="62" t="s">
        <v>15760</v>
      </c>
    </row>
    <row r="11807" spans="1:6" x14ac:dyDescent="0.15">
      <c r="A11807" s="87" t="s">
        <v>11757</v>
      </c>
      <c r="B11807" s="91" t="s">
        <v>51381</v>
      </c>
      <c r="C11807" s="91" t="s">
        <v>51382</v>
      </c>
      <c r="D11807" s="91" t="s">
        <v>51383</v>
      </c>
      <c r="E11807" s="62" t="s">
        <v>20354</v>
      </c>
      <c r="F11807" s="62" t="s">
        <v>15760</v>
      </c>
    </row>
    <row r="11808" spans="1:6" x14ac:dyDescent="0.15">
      <c r="A11808" s="87" t="s">
        <v>8222</v>
      </c>
      <c r="B11808" s="91" t="s">
        <v>51384</v>
      </c>
      <c r="C11808" s="91" t="s">
        <v>51385</v>
      </c>
      <c r="D11808" s="91" t="s">
        <v>51386</v>
      </c>
      <c r="E11808" s="62" t="s">
        <v>20354</v>
      </c>
      <c r="F11808" s="62" t="s">
        <v>15760</v>
      </c>
    </row>
    <row r="11809" spans="1:6" x14ac:dyDescent="0.15">
      <c r="A11809" s="87" t="s">
        <v>9385</v>
      </c>
      <c r="B11809" s="91" t="s">
        <v>51387</v>
      </c>
      <c r="C11809" s="91" t="s">
        <v>51388</v>
      </c>
      <c r="D11809" s="91" t="s">
        <v>51389</v>
      </c>
      <c r="E11809" s="62" t="s">
        <v>20354</v>
      </c>
      <c r="F11809" s="62" t="s">
        <v>15760</v>
      </c>
    </row>
    <row r="11810" spans="1:6" x14ac:dyDescent="0.15">
      <c r="A11810" s="87" t="s">
        <v>12008</v>
      </c>
      <c r="B11810" s="91" t="s">
        <v>51390</v>
      </c>
      <c r="C11810" s="91" t="s">
        <v>51391</v>
      </c>
      <c r="D11810" s="91" t="s">
        <v>51392</v>
      </c>
      <c r="E11810" s="62" t="s">
        <v>20354</v>
      </c>
      <c r="F11810" s="62" t="s">
        <v>15760</v>
      </c>
    </row>
    <row r="11811" spans="1:6" x14ac:dyDescent="0.15">
      <c r="A11811" s="87" t="s">
        <v>8764</v>
      </c>
      <c r="B11811" s="91" t="s">
        <v>51393</v>
      </c>
      <c r="C11811" s="91" t="s">
        <v>51394</v>
      </c>
      <c r="D11811" s="91" t="s">
        <v>51395</v>
      </c>
      <c r="E11811" s="62" t="s">
        <v>20354</v>
      </c>
      <c r="F11811" s="62" t="s">
        <v>15760</v>
      </c>
    </row>
    <row r="11812" spans="1:6" x14ac:dyDescent="0.15">
      <c r="A11812" s="87" t="s">
        <v>11826</v>
      </c>
      <c r="B11812" s="91" t="s">
        <v>51396</v>
      </c>
      <c r="C11812" s="91" t="s">
        <v>51397</v>
      </c>
      <c r="D11812" s="91" t="s">
        <v>51398</v>
      </c>
      <c r="E11812" s="62" t="s">
        <v>20354</v>
      </c>
      <c r="F11812" s="62" t="s">
        <v>15760</v>
      </c>
    </row>
    <row r="11813" spans="1:6" x14ac:dyDescent="0.15">
      <c r="A11813" s="87" t="s">
        <v>11730</v>
      </c>
      <c r="B11813" s="91" t="s">
        <v>51399</v>
      </c>
      <c r="C11813" s="91" t="s">
        <v>51400</v>
      </c>
      <c r="D11813" s="91" t="s">
        <v>51401</v>
      </c>
      <c r="E11813" s="62" t="s">
        <v>20354</v>
      </c>
      <c r="F11813" s="62" t="s">
        <v>15760</v>
      </c>
    </row>
    <row r="11814" spans="1:6" x14ac:dyDescent="0.15">
      <c r="A11814" s="87" t="s">
        <v>9879</v>
      </c>
      <c r="B11814" s="91" t="s">
        <v>51402</v>
      </c>
      <c r="C11814" s="91" t="s">
        <v>51403</v>
      </c>
      <c r="D11814" s="91" t="s">
        <v>51404</v>
      </c>
      <c r="E11814" s="62" t="s">
        <v>20354</v>
      </c>
      <c r="F11814" s="62" t="s">
        <v>15760</v>
      </c>
    </row>
    <row r="11815" spans="1:6" x14ac:dyDescent="0.15">
      <c r="A11815" s="87" t="s">
        <v>9735</v>
      </c>
      <c r="B11815" s="91" t="s">
        <v>51405</v>
      </c>
      <c r="C11815" s="91" t="s">
        <v>51406</v>
      </c>
      <c r="D11815" s="91" t="s">
        <v>51407</v>
      </c>
      <c r="E11815" s="62" t="s">
        <v>20354</v>
      </c>
      <c r="F11815" s="62" t="s">
        <v>15760</v>
      </c>
    </row>
    <row r="11816" spans="1:6" x14ac:dyDescent="0.15">
      <c r="A11816" s="87" t="s">
        <v>11321</v>
      </c>
      <c r="B11816" s="91" t="s">
        <v>51408</v>
      </c>
      <c r="C11816" s="91" t="s">
        <v>51409</v>
      </c>
      <c r="D11816" s="91" t="s">
        <v>51410</v>
      </c>
      <c r="E11816" s="62" t="s">
        <v>20354</v>
      </c>
      <c r="F11816" s="62" t="s">
        <v>15760</v>
      </c>
    </row>
    <row r="11817" spans="1:6" x14ac:dyDescent="0.15">
      <c r="A11817" s="87" t="s">
        <v>12418</v>
      </c>
      <c r="B11817" s="91" t="s">
        <v>51411</v>
      </c>
      <c r="C11817" s="91" t="s">
        <v>51412</v>
      </c>
      <c r="D11817" s="91" t="s">
        <v>51413</v>
      </c>
      <c r="E11817" s="62" t="s">
        <v>20354</v>
      </c>
      <c r="F11817" s="62" t="s">
        <v>15760</v>
      </c>
    </row>
    <row r="11818" spans="1:6" x14ac:dyDescent="0.15">
      <c r="A11818" s="87" t="s">
        <v>9771</v>
      </c>
      <c r="B11818" s="91" t="s">
        <v>51414</v>
      </c>
      <c r="C11818" s="91" t="s">
        <v>51415</v>
      </c>
      <c r="D11818" s="91" t="s">
        <v>51416</v>
      </c>
      <c r="E11818" s="62" t="s">
        <v>20354</v>
      </c>
      <c r="F11818" s="62" t="s">
        <v>15760</v>
      </c>
    </row>
    <row r="11819" spans="1:6" x14ac:dyDescent="0.15">
      <c r="A11819" s="87" t="s">
        <v>11760</v>
      </c>
      <c r="B11819" s="91" t="s">
        <v>51417</v>
      </c>
      <c r="C11819" s="91" t="s">
        <v>51418</v>
      </c>
      <c r="D11819" s="91" t="s">
        <v>51419</v>
      </c>
      <c r="E11819" s="62" t="s">
        <v>20354</v>
      </c>
      <c r="F11819" s="62" t="s">
        <v>15760</v>
      </c>
    </row>
    <row r="11820" spans="1:6" x14ac:dyDescent="0.15">
      <c r="A11820" s="87" t="s">
        <v>8818</v>
      </c>
      <c r="B11820" s="91" t="s">
        <v>51420</v>
      </c>
      <c r="C11820" s="91" t="s">
        <v>51421</v>
      </c>
      <c r="D11820" s="91" t="s">
        <v>51422</v>
      </c>
      <c r="E11820" s="62" t="s">
        <v>20354</v>
      </c>
      <c r="F11820" s="62" t="s">
        <v>15760</v>
      </c>
    </row>
    <row r="11821" spans="1:6" x14ac:dyDescent="0.15">
      <c r="A11821" s="87" t="s">
        <v>11904</v>
      </c>
      <c r="B11821" s="91" t="s">
        <v>51423</v>
      </c>
      <c r="C11821" s="91" t="s">
        <v>51424</v>
      </c>
      <c r="D11821" s="91" t="s">
        <v>51425</v>
      </c>
      <c r="E11821" s="62" t="s">
        <v>20354</v>
      </c>
      <c r="F11821" s="62" t="s">
        <v>15760</v>
      </c>
    </row>
    <row r="11822" spans="1:6" x14ac:dyDescent="0.15">
      <c r="A11822" s="87" t="s">
        <v>12277</v>
      </c>
      <c r="B11822" s="91" t="s">
        <v>51426</v>
      </c>
      <c r="C11822" s="91" t="s">
        <v>51427</v>
      </c>
      <c r="D11822" s="91" t="s">
        <v>51428</v>
      </c>
      <c r="E11822" s="62" t="s">
        <v>20354</v>
      </c>
      <c r="F11822" s="62" t="s">
        <v>15760</v>
      </c>
    </row>
    <row r="11823" spans="1:6" x14ac:dyDescent="0.15">
      <c r="A11823" s="87" t="s">
        <v>11072</v>
      </c>
      <c r="B11823" s="91" t="s">
        <v>51429</v>
      </c>
      <c r="C11823" s="91" t="s">
        <v>51430</v>
      </c>
      <c r="D11823" s="91" t="s">
        <v>51431</v>
      </c>
      <c r="E11823" s="62" t="s">
        <v>20354</v>
      </c>
      <c r="F11823" s="62" t="s">
        <v>15760</v>
      </c>
    </row>
    <row r="11824" spans="1:6" x14ac:dyDescent="0.15">
      <c r="A11824" s="87" t="s">
        <v>9037</v>
      </c>
      <c r="B11824" s="91" t="s">
        <v>51432</v>
      </c>
      <c r="C11824" s="91" t="s">
        <v>51433</v>
      </c>
      <c r="D11824" s="91" t="s">
        <v>51434</v>
      </c>
      <c r="E11824" s="62" t="s">
        <v>20354</v>
      </c>
      <c r="F11824" s="62" t="s">
        <v>15760</v>
      </c>
    </row>
    <row r="11825" spans="1:6" x14ac:dyDescent="0.15">
      <c r="A11825" s="87" t="s">
        <v>10076</v>
      </c>
      <c r="B11825" s="91" t="s">
        <v>51435</v>
      </c>
      <c r="C11825" s="91" t="s">
        <v>51436</v>
      </c>
      <c r="D11825" s="91" t="s">
        <v>51437</v>
      </c>
      <c r="E11825" s="62" t="s">
        <v>20354</v>
      </c>
      <c r="F11825" s="62" t="s">
        <v>15760</v>
      </c>
    </row>
    <row r="11826" spans="1:6" x14ac:dyDescent="0.15">
      <c r="A11826" s="87" t="s">
        <v>11362</v>
      </c>
      <c r="B11826" s="91" t="s">
        <v>51438</v>
      </c>
      <c r="C11826" s="91" t="s">
        <v>51439</v>
      </c>
      <c r="D11826" s="91" t="s">
        <v>51440</v>
      </c>
      <c r="E11826" s="62" t="s">
        <v>20354</v>
      </c>
      <c r="F11826" s="62" t="s">
        <v>15760</v>
      </c>
    </row>
    <row r="11827" spans="1:6" x14ac:dyDescent="0.15">
      <c r="A11827" s="87" t="s">
        <v>10160</v>
      </c>
      <c r="B11827" s="91" t="s">
        <v>51441</v>
      </c>
      <c r="C11827" s="91" t="s">
        <v>51442</v>
      </c>
      <c r="D11827" s="91" t="s">
        <v>51443</v>
      </c>
      <c r="E11827" s="62" t="s">
        <v>20354</v>
      </c>
      <c r="F11827" s="62" t="s">
        <v>15760</v>
      </c>
    </row>
    <row r="11828" spans="1:6" x14ac:dyDescent="0.15">
      <c r="A11828" s="87" t="s">
        <v>11174</v>
      </c>
      <c r="B11828" s="91" t="s">
        <v>51444</v>
      </c>
      <c r="C11828" s="91" t="s">
        <v>51445</v>
      </c>
      <c r="D11828" s="91" t="s">
        <v>51446</v>
      </c>
      <c r="E11828" s="62" t="s">
        <v>20354</v>
      </c>
      <c r="F11828" s="62" t="s">
        <v>15760</v>
      </c>
    </row>
    <row r="11829" spans="1:6" x14ac:dyDescent="0.15">
      <c r="A11829" s="87" t="s">
        <v>10301</v>
      </c>
      <c r="B11829" s="91" t="s">
        <v>51447</v>
      </c>
      <c r="C11829" s="91" t="s">
        <v>51448</v>
      </c>
      <c r="D11829" s="91" t="s">
        <v>51449</v>
      </c>
      <c r="E11829" s="62" t="s">
        <v>20354</v>
      </c>
      <c r="F11829" s="62" t="s">
        <v>15760</v>
      </c>
    </row>
    <row r="11830" spans="1:6" x14ac:dyDescent="0.15">
      <c r="A11830" s="87" t="s">
        <v>9753</v>
      </c>
      <c r="B11830" s="91" t="s">
        <v>51450</v>
      </c>
      <c r="C11830" s="91" t="s">
        <v>51451</v>
      </c>
      <c r="D11830" s="91" t="s">
        <v>51452</v>
      </c>
      <c r="E11830" s="62" t="s">
        <v>20354</v>
      </c>
      <c r="F11830" s="62" t="s">
        <v>15760</v>
      </c>
    </row>
    <row r="11831" spans="1:6" x14ac:dyDescent="0.15">
      <c r="A11831" s="87" t="s">
        <v>9316</v>
      </c>
      <c r="B11831" s="91" t="s">
        <v>51453</v>
      </c>
      <c r="C11831" s="91" t="s">
        <v>51454</v>
      </c>
      <c r="D11831" s="91" t="s">
        <v>51455</v>
      </c>
      <c r="E11831" s="62" t="s">
        <v>20354</v>
      </c>
      <c r="F11831" s="62" t="s">
        <v>15760</v>
      </c>
    </row>
    <row r="11832" spans="1:6" x14ac:dyDescent="0.15">
      <c r="A11832" s="87" t="s">
        <v>8881</v>
      </c>
      <c r="B11832" s="91" t="s">
        <v>51456</v>
      </c>
      <c r="C11832" s="91" t="s">
        <v>51457</v>
      </c>
      <c r="D11832" s="91" t="s">
        <v>51458</v>
      </c>
      <c r="E11832" s="62" t="s">
        <v>20354</v>
      </c>
      <c r="F11832" s="62" t="s">
        <v>15760</v>
      </c>
    </row>
    <row r="11833" spans="1:6" x14ac:dyDescent="0.15">
      <c r="A11833" s="87" t="s">
        <v>11568</v>
      </c>
      <c r="B11833" s="91" t="s">
        <v>51459</v>
      </c>
      <c r="C11833" s="91" t="s">
        <v>51460</v>
      </c>
      <c r="D11833" s="91" t="s">
        <v>51461</v>
      </c>
      <c r="E11833" s="62" t="s">
        <v>20354</v>
      </c>
      <c r="F11833" s="62" t="s">
        <v>15760</v>
      </c>
    </row>
    <row r="11834" spans="1:6" x14ac:dyDescent="0.15">
      <c r="A11834" s="87" t="s">
        <v>10548</v>
      </c>
      <c r="B11834" s="91" t="s">
        <v>51462</v>
      </c>
      <c r="C11834" s="91" t="s">
        <v>51463</v>
      </c>
      <c r="D11834" s="91" t="s">
        <v>51464</v>
      </c>
      <c r="E11834" s="62" t="s">
        <v>20354</v>
      </c>
      <c r="F11834" s="62" t="s">
        <v>15760</v>
      </c>
    </row>
    <row r="11835" spans="1:6" x14ac:dyDescent="0.15">
      <c r="A11835" s="87" t="s">
        <v>10578</v>
      </c>
      <c r="B11835" s="91" t="s">
        <v>51465</v>
      </c>
      <c r="C11835" s="91" t="s">
        <v>51466</v>
      </c>
      <c r="D11835" s="91" t="s">
        <v>51467</v>
      </c>
      <c r="E11835" s="62" t="s">
        <v>20354</v>
      </c>
      <c r="F11835" s="62" t="s">
        <v>15760</v>
      </c>
    </row>
    <row r="11836" spans="1:6" x14ac:dyDescent="0.15">
      <c r="A11836" s="87" t="s">
        <v>9897</v>
      </c>
      <c r="B11836" s="91" t="s">
        <v>51468</v>
      </c>
      <c r="C11836" s="91" t="s">
        <v>51469</v>
      </c>
      <c r="D11836" s="91" t="s">
        <v>51470</v>
      </c>
      <c r="E11836" s="62" t="s">
        <v>20354</v>
      </c>
      <c r="F11836" s="62" t="s">
        <v>15760</v>
      </c>
    </row>
    <row r="11837" spans="1:6" x14ac:dyDescent="0.15">
      <c r="A11837" s="87" t="s">
        <v>9283</v>
      </c>
      <c r="B11837" s="91" t="s">
        <v>51471</v>
      </c>
      <c r="C11837" s="91" t="s">
        <v>51472</v>
      </c>
      <c r="D11837" s="91" t="s">
        <v>51473</v>
      </c>
      <c r="E11837" s="62" t="s">
        <v>20354</v>
      </c>
      <c r="F11837" s="62" t="s">
        <v>15760</v>
      </c>
    </row>
    <row r="11838" spans="1:6" x14ac:dyDescent="0.15">
      <c r="A11838" s="87" t="s">
        <v>8971</v>
      </c>
      <c r="B11838" s="91" t="s">
        <v>51474</v>
      </c>
      <c r="C11838" s="91" t="s">
        <v>51475</v>
      </c>
      <c r="D11838" s="91" t="s">
        <v>51476</v>
      </c>
      <c r="E11838" s="62" t="s">
        <v>20354</v>
      </c>
      <c r="F11838" s="62" t="s">
        <v>15760</v>
      </c>
    </row>
    <row r="11839" spans="1:6" x14ac:dyDescent="0.15">
      <c r="A11839" s="87" t="s">
        <v>11643</v>
      </c>
      <c r="B11839" s="91" t="s">
        <v>51477</v>
      </c>
      <c r="C11839" s="91" t="s">
        <v>51478</v>
      </c>
      <c r="D11839" s="91" t="s">
        <v>51479</v>
      </c>
      <c r="E11839" s="62" t="s">
        <v>20354</v>
      </c>
      <c r="F11839" s="62" t="s">
        <v>15760</v>
      </c>
    </row>
    <row r="11840" spans="1:6" x14ac:dyDescent="0.15">
      <c r="A11840" s="87" t="s">
        <v>9265</v>
      </c>
      <c r="B11840" s="91" t="s">
        <v>51480</v>
      </c>
      <c r="C11840" s="91" t="s">
        <v>51481</v>
      </c>
      <c r="D11840" s="91" t="s">
        <v>51482</v>
      </c>
      <c r="E11840" s="62" t="s">
        <v>20354</v>
      </c>
      <c r="F11840" s="62" t="s">
        <v>15760</v>
      </c>
    </row>
    <row r="11841" spans="1:6" x14ac:dyDescent="0.15">
      <c r="A11841" s="87" t="s">
        <v>11032</v>
      </c>
      <c r="B11841" s="91" t="s">
        <v>51483</v>
      </c>
      <c r="C11841" s="91" t="s">
        <v>51484</v>
      </c>
      <c r="D11841" s="91" t="s">
        <v>51485</v>
      </c>
      <c r="E11841" s="62" t="s">
        <v>20354</v>
      </c>
      <c r="F11841" s="62" t="s">
        <v>15760</v>
      </c>
    </row>
    <row r="11842" spans="1:6" x14ac:dyDescent="0.15">
      <c r="A11842" s="87" t="s">
        <v>8905</v>
      </c>
      <c r="B11842" s="91" t="s">
        <v>51486</v>
      </c>
      <c r="C11842" s="91" t="s">
        <v>51487</v>
      </c>
      <c r="D11842" s="91" t="s">
        <v>51488</v>
      </c>
      <c r="E11842" s="62" t="s">
        <v>20354</v>
      </c>
      <c r="F11842" s="62" t="s">
        <v>15760</v>
      </c>
    </row>
    <row r="11843" spans="1:6" x14ac:dyDescent="0.15">
      <c r="A11843" s="87" t="s">
        <v>12310</v>
      </c>
      <c r="B11843" s="91" t="s">
        <v>51489</v>
      </c>
      <c r="C11843" s="91" t="s">
        <v>51490</v>
      </c>
      <c r="D11843" s="91" t="s">
        <v>51491</v>
      </c>
      <c r="E11843" s="62" t="s">
        <v>20354</v>
      </c>
      <c r="F11843" s="62" t="s">
        <v>15760</v>
      </c>
    </row>
    <row r="11844" spans="1:6" x14ac:dyDescent="0.15">
      <c r="A11844" s="87" t="s">
        <v>8911</v>
      </c>
      <c r="B11844" s="91" t="s">
        <v>51492</v>
      </c>
      <c r="C11844" s="91" t="s">
        <v>51493</v>
      </c>
      <c r="D11844" s="91" t="s">
        <v>51494</v>
      </c>
      <c r="E11844" s="62" t="s">
        <v>20354</v>
      </c>
      <c r="F11844" s="62" t="s">
        <v>15760</v>
      </c>
    </row>
    <row r="11845" spans="1:6" x14ac:dyDescent="0.15">
      <c r="A11845" s="87" t="s">
        <v>9597</v>
      </c>
      <c r="B11845" s="91" t="s">
        <v>51495</v>
      </c>
      <c r="C11845" s="91" t="s">
        <v>51496</v>
      </c>
      <c r="D11845" s="91" t="s">
        <v>51497</v>
      </c>
      <c r="E11845" s="62" t="s">
        <v>20354</v>
      </c>
      <c r="F11845" s="62" t="s">
        <v>15760</v>
      </c>
    </row>
    <row r="11846" spans="1:6" x14ac:dyDescent="0.15">
      <c r="A11846" s="87" t="s">
        <v>11102</v>
      </c>
      <c r="B11846" s="91" t="s">
        <v>51498</v>
      </c>
      <c r="C11846" s="91" t="s">
        <v>51499</v>
      </c>
      <c r="D11846" s="91" t="s">
        <v>51500</v>
      </c>
      <c r="E11846" s="62" t="s">
        <v>20354</v>
      </c>
      <c r="F11846" s="62" t="s">
        <v>15760</v>
      </c>
    </row>
    <row r="11847" spans="1:6" x14ac:dyDescent="0.15">
      <c r="A11847" s="87" t="s">
        <v>9903</v>
      </c>
      <c r="B11847" s="91" t="s">
        <v>51501</v>
      </c>
      <c r="C11847" s="91" t="s">
        <v>51502</v>
      </c>
      <c r="D11847" s="91" t="s">
        <v>51503</v>
      </c>
      <c r="E11847" s="62" t="s">
        <v>20354</v>
      </c>
      <c r="F11847" s="62" t="s">
        <v>15760</v>
      </c>
    </row>
    <row r="11848" spans="1:6" x14ac:dyDescent="0.15">
      <c r="A11848" s="87" t="s">
        <v>10458</v>
      </c>
      <c r="B11848" s="91" t="s">
        <v>51504</v>
      </c>
      <c r="C11848" s="91" t="s">
        <v>51505</v>
      </c>
      <c r="D11848" s="91" t="s">
        <v>51506</v>
      </c>
      <c r="E11848" s="62" t="s">
        <v>20354</v>
      </c>
      <c r="F11848" s="62" t="s">
        <v>15760</v>
      </c>
    </row>
    <row r="11849" spans="1:6" x14ac:dyDescent="0.15">
      <c r="A11849" s="87" t="s">
        <v>10918</v>
      </c>
      <c r="B11849" s="91" t="s">
        <v>51507</v>
      </c>
      <c r="C11849" s="91" t="s">
        <v>51508</v>
      </c>
      <c r="D11849" s="91" t="s">
        <v>51509</v>
      </c>
      <c r="E11849" s="62" t="s">
        <v>20354</v>
      </c>
      <c r="F11849" s="62" t="s">
        <v>15760</v>
      </c>
    </row>
    <row r="11850" spans="1:6" x14ac:dyDescent="0.15">
      <c r="A11850" s="87" t="s">
        <v>8354</v>
      </c>
      <c r="B11850" s="91" t="s">
        <v>51510</v>
      </c>
      <c r="C11850" s="91" t="s">
        <v>51511</v>
      </c>
      <c r="D11850" s="91" t="s">
        <v>51512</v>
      </c>
      <c r="E11850" s="62" t="s">
        <v>20354</v>
      </c>
      <c r="F11850" s="62" t="s">
        <v>15760</v>
      </c>
    </row>
    <row r="11851" spans="1:6" x14ac:dyDescent="0.15">
      <c r="A11851" s="87" t="s">
        <v>10286</v>
      </c>
      <c r="B11851" s="91" t="s">
        <v>51513</v>
      </c>
      <c r="C11851" s="91" t="s">
        <v>51514</v>
      </c>
      <c r="D11851" s="91" t="s">
        <v>51515</v>
      </c>
      <c r="E11851" s="62" t="s">
        <v>20354</v>
      </c>
      <c r="F11851" s="62" t="s">
        <v>15760</v>
      </c>
    </row>
    <row r="11852" spans="1:6" x14ac:dyDescent="0.15">
      <c r="A11852" s="87" t="s">
        <v>10244</v>
      </c>
      <c r="B11852" s="91" t="s">
        <v>51516</v>
      </c>
      <c r="C11852" s="91" t="s">
        <v>51517</v>
      </c>
      <c r="D11852" s="91" t="s">
        <v>51518</v>
      </c>
      <c r="E11852" s="62" t="s">
        <v>20354</v>
      </c>
      <c r="F11852" s="62" t="s">
        <v>15760</v>
      </c>
    </row>
    <row r="11853" spans="1:6" x14ac:dyDescent="0.15">
      <c r="A11853" s="87" t="s">
        <v>11616</v>
      </c>
      <c r="B11853" s="91" t="s">
        <v>51519</v>
      </c>
      <c r="C11853" s="91" t="s">
        <v>51520</v>
      </c>
      <c r="D11853" s="91" t="s">
        <v>51521</v>
      </c>
      <c r="E11853" s="62" t="s">
        <v>20354</v>
      </c>
      <c r="F11853" s="62" t="s">
        <v>15760</v>
      </c>
    </row>
    <row r="11854" spans="1:6" x14ac:dyDescent="0.15">
      <c r="A11854" s="87" t="s">
        <v>11135</v>
      </c>
      <c r="B11854" s="91" t="s">
        <v>51522</v>
      </c>
      <c r="C11854" s="91" t="s">
        <v>51523</v>
      </c>
      <c r="D11854" s="91" t="s">
        <v>51524</v>
      </c>
      <c r="E11854" s="62" t="s">
        <v>20354</v>
      </c>
      <c r="F11854" s="62" t="s">
        <v>15760</v>
      </c>
    </row>
    <row r="11855" spans="1:6" x14ac:dyDescent="0.15">
      <c r="A11855" s="87" t="s">
        <v>10358</v>
      </c>
      <c r="B11855" s="91" t="s">
        <v>51525</v>
      </c>
      <c r="C11855" s="91" t="s">
        <v>51526</v>
      </c>
      <c r="D11855" s="91" t="s">
        <v>51527</v>
      </c>
      <c r="E11855" s="62" t="s">
        <v>20354</v>
      </c>
      <c r="F11855" s="62" t="s">
        <v>15760</v>
      </c>
    </row>
    <row r="11856" spans="1:6" x14ac:dyDescent="0.15">
      <c r="A11856" s="87" t="s">
        <v>8947</v>
      </c>
      <c r="B11856" s="91" t="s">
        <v>51528</v>
      </c>
      <c r="C11856" s="91" t="s">
        <v>51529</v>
      </c>
      <c r="D11856" s="91" t="s">
        <v>51530</v>
      </c>
      <c r="E11856" s="62" t="s">
        <v>20354</v>
      </c>
      <c r="F11856" s="62" t="s">
        <v>15760</v>
      </c>
    </row>
    <row r="11857" spans="1:6" x14ac:dyDescent="0.15">
      <c r="A11857" s="87" t="s">
        <v>10867</v>
      </c>
      <c r="B11857" s="91" t="s">
        <v>51531</v>
      </c>
      <c r="C11857" s="91" t="s">
        <v>51532</v>
      </c>
      <c r="D11857" s="91" t="s">
        <v>51533</v>
      </c>
      <c r="E11857" s="62" t="s">
        <v>20354</v>
      </c>
      <c r="F11857" s="62" t="s">
        <v>15760</v>
      </c>
    </row>
    <row r="11858" spans="1:6" x14ac:dyDescent="0.15">
      <c r="A11858" s="87" t="s">
        <v>10124</v>
      </c>
      <c r="B11858" s="91" t="s">
        <v>51534</v>
      </c>
      <c r="C11858" s="91" t="s">
        <v>51535</v>
      </c>
      <c r="D11858" s="91" t="s">
        <v>51536</v>
      </c>
      <c r="E11858" s="62" t="s">
        <v>20354</v>
      </c>
      <c r="F11858" s="62" t="s">
        <v>15760</v>
      </c>
    </row>
    <row r="11859" spans="1:6" x14ac:dyDescent="0.15">
      <c r="A11859" s="87" t="s">
        <v>8749</v>
      </c>
      <c r="B11859" s="91" t="s">
        <v>51537</v>
      </c>
      <c r="C11859" s="91" t="s">
        <v>51538</v>
      </c>
      <c r="D11859" s="91" t="s">
        <v>51539</v>
      </c>
      <c r="E11859" s="62" t="s">
        <v>20354</v>
      </c>
      <c r="F11859" s="62" t="s">
        <v>15760</v>
      </c>
    </row>
    <row r="11860" spans="1:6" x14ac:dyDescent="0.15">
      <c r="A11860" s="87" t="s">
        <v>8701</v>
      </c>
      <c r="B11860" s="91" t="s">
        <v>51540</v>
      </c>
      <c r="C11860" s="91" t="s">
        <v>51541</v>
      </c>
      <c r="D11860" s="91" t="s">
        <v>51542</v>
      </c>
      <c r="E11860" s="62" t="s">
        <v>20354</v>
      </c>
      <c r="F11860" s="62" t="s">
        <v>15760</v>
      </c>
    </row>
    <row r="11861" spans="1:6" x14ac:dyDescent="0.15">
      <c r="A11861" s="87" t="s">
        <v>10759</v>
      </c>
      <c r="B11861" s="91" t="s">
        <v>51543</v>
      </c>
      <c r="C11861" s="91" t="s">
        <v>51544</v>
      </c>
      <c r="D11861" s="91" t="s">
        <v>51545</v>
      </c>
      <c r="E11861" s="62" t="s">
        <v>20354</v>
      </c>
      <c r="F11861" s="62" t="s">
        <v>15760</v>
      </c>
    </row>
    <row r="11862" spans="1:6" x14ac:dyDescent="0.15">
      <c r="A11862" s="87" t="s">
        <v>12406</v>
      </c>
      <c r="B11862" s="91" t="s">
        <v>51546</v>
      </c>
      <c r="C11862" s="91" t="s">
        <v>51547</v>
      </c>
      <c r="D11862" s="91" t="s">
        <v>51548</v>
      </c>
      <c r="E11862" s="62" t="s">
        <v>20354</v>
      </c>
      <c r="F11862" s="62" t="s">
        <v>15760</v>
      </c>
    </row>
    <row r="11863" spans="1:6" x14ac:dyDescent="0.15">
      <c r="A11863" s="87" t="s">
        <v>8902</v>
      </c>
      <c r="B11863" s="91" t="s">
        <v>51549</v>
      </c>
      <c r="C11863" s="91" t="s">
        <v>51550</v>
      </c>
      <c r="D11863" s="91" t="s">
        <v>51551</v>
      </c>
      <c r="E11863" s="62" t="s">
        <v>20354</v>
      </c>
      <c r="F11863" s="62" t="s">
        <v>15760</v>
      </c>
    </row>
    <row r="11864" spans="1:6" x14ac:dyDescent="0.15">
      <c r="A11864" s="87" t="s">
        <v>10319</v>
      </c>
      <c r="B11864" s="91" t="s">
        <v>51552</v>
      </c>
      <c r="C11864" s="91" t="s">
        <v>51553</v>
      </c>
      <c r="D11864" s="91" t="s">
        <v>51554</v>
      </c>
      <c r="E11864" s="62" t="s">
        <v>20354</v>
      </c>
      <c r="F11864" s="62" t="s">
        <v>15760</v>
      </c>
    </row>
    <row r="11865" spans="1:6" x14ac:dyDescent="0.15">
      <c r="A11865" s="87" t="s">
        <v>10381</v>
      </c>
      <c r="B11865" s="91" t="s">
        <v>51555</v>
      </c>
      <c r="C11865" s="91" t="s">
        <v>51556</v>
      </c>
      <c r="D11865" s="91" t="s">
        <v>51557</v>
      </c>
      <c r="E11865" s="62" t="s">
        <v>20354</v>
      </c>
      <c r="F11865" s="62" t="s">
        <v>15760</v>
      </c>
    </row>
    <row r="11866" spans="1:6" x14ac:dyDescent="0.15">
      <c r="A11866" s="87" t="s">
        <v>10473</v>
      </c>
      <c r="B11866" s="91" t="s">
        <v>51558</v>
      </c>
      <c r="C11866" s="91" t="s">
        <v>51559</v>
      </c>
      <c r="D11866" s="91" t="s">
        <v>51560</v>
      </c>
      <c r="E11866" s="62" t="s">
        <v>20354</v>
      </c>
      <c r="F11866" s="62" t="s">
        <v>15760</v>
      </c>
    </row>
    <row r="11867" spans="1:6" x14ac:dyDescent="0.15">
      <c r="A11867" s="87" t="s">
        <v>11029</v>
      </c>
      <c r="B11867" s="91" t="s">
        <v>51561</v>
      </c>
      <c r="C11867" s="91" t="s">
        <v>51562</v>
      </c>
      <c r="D11867" s="91" t="s">
        <v>51563</v>
      </c>
      <c r="E11867" s="62" t="s">
        <v>20354</v>
      </c>
      <c r="F11867" s="62" t="s">
        <v>15760</v>
      </c>
    </row>
    <row r="11868" spans="1:6" x14ac:dyDescent="0.15">
      <c r="A11868" s="87" t="s">
        <v>9867</v>
      </c>
      <c r="B11868" s="91" t="s">
        <v>51564</v>
      </c>
      <c r="C11868" s="91" t="s">
        <v>51565</v>
      </c>
      <c r="D11868" s="91" t="s">
        <v>51566</v>
      </c>
      <c r="E11868" s="62" t="s">
        <v>20354</v>
      </c>
      <c r="F11868" s="62" t="s">
        <v>15760</v>
      </c>
    </row>
    <row r="11869" spans="1:6" x14ac:dyDescent="0.15">
      <c r="A11869" s="87" t="s">
        <v>10801</v>
      </c>
      <c r="B11869" s="91" t="s">
        <v>51567</v>
      </c>
      <c r="C11869" s="91" t="s">
        <v>51568</v>
      </c>
      <c r="D11869" s="91" t="s">
        <v>51569</v>
      </c>
      <c r="E11869" s="62" t="s">
        <v>20354</v>
      </c>
      <c r="F11869" s="62" t="s">
        <v>15760</v>
      </c>
    </row>
    <row r="11870" spans="1:6" x14ac:dyDescent="0.15">
      <c r="A11870" s="87" t="s">
        <v>9480</v>
      </c>
      <c r="B11870" s="91" t="s">
        <v>51570</v>
      </c>
      <c r="C11870" s="91" t="s">
        <v>51571</v>
      </c>
      <c r="D11870" s="91" t="s">
        <v>51572</v>
      </c>
      <c r="E11870" s="62" t="s">
        <v>20354</v>
      </c>
      <c r="F11870" s="62" t="s">
        <v>15760</v>
      </c>
    </row>
    <row r="11871" spans="1:6" x14ac:dyDescent="0.15">
      <c r="A11871" s="87" t="s">
        <v>8965</v>
      </c>
      <c r="B11871" s="91" t="s">
        <v>51573</v>
      </c>
      <c r="C11871" s="91" t="s">
        <v>51574</v>
      </c>
      <c r="D11871" s="91" t="s">
        <v>51575</v>
      </c>
      <c r="E11871" s="62" t="s">
        <v>20354</v>
      </c>
      <c r="F11871" s="62" t="s">
        <v>15760</v>
      </c>
    </row>
    <row r="11872" spans="1:6" x14ac:dyDescent="0.15">
      <c r="A11872" s="87" t="s">
        <v>11957</v>
      </c>
      <c r="B11872" s="91" t="s">
        <v>51576</v>
      </c>
      <c r="C11872" s="91" t="s">
        <v>51577</v>
      </c>
      <c r="D11872" s="91" t="s">
        <v>51578</v>
      </c>
      <c r="E11872" s="62" t="s">
        <v>20354</v>
      </c>
      <c r="F11872" s="62" t="s">
        <v>15760</v>
      </c>
    </row>
    <row r="11873" spans="1:6" x14ac:dyDescent="0.15">
      <c r="A11873" s="87" t="s">
        <v>11832</v>
      </c>
      <c r="B11873" s="91" t="s">
        <v>51579</v>
      </c>
      <c r="C11873" s="91" t="s">
        <v>51580</v>
      </c>
      <c r="D11873" s="91" t="s">
        <v>51581</v>
      </c>
      <c r="E11873" s="62" t="s">
        <v>20354</v>
      </c>
      <c r="F11873" s="62" t="s">
        <v>15760</v>
      </c>
    </row>
    <row r="11874" spans="1:6" x14ac:dyDescent="0.15">
      <c r="A11874" s="87" t="s">
        <v>11521</v>
      </c>
      <c r="B11874" s="91" t="s">
        <v>51582</v>
      </c>
      <c r="C11874" s="91" t="s">
        <v>51583</v>
      </c>
      <c r="D11874" s="91" t="s">
        <v>51584</v>
      </c>
      <c r="E11874" s="62" t="s">
        <v>20354</v>
      </c>
      <c r="F11874" s="62" t="s">
        <v>15760</v>
      </c>
    </row>
    <row r="11875" spans="1:6" x14ac:dyDescent="0.15">
      <c r="A11875" s="87" t="s">
        <v>8561</v>
      </c>
      <c r="B11875" s="91" t="s">
        <v>51585</v>
      </c>
      <c r="C11875" s="91" t="s">
        <v>51586</v>
      </c>
      <c r="D11875" s="91" t="s">
        <v>51587</v>
      </c>
      <c r="E11875" s="62" t="s">
        <v>20354</v>
      </c>
      <c r="F11875" s="62" t="s">
        <v>15760</v>
      </c>
    </row>
    <row r="11876" spans="1:6" x14ac:dyDescent="0.15">
      <c r="A11876" s="87" t="s">
        <v>12352</v>
      </c>
      <c r="B11876" s="91" t="s">
        <v>51588</v>
      </c>
      <c r="C11876" s="91" t="s">
        <v>51589</v>
      </c>
      <c r="D11876" s="91" t="s">
        <v>51590</v>
      </c>
      <c r="E11876" s="62" t="s">
        <v>20354</v>
      </c>
      <c r="F11876" s="62" t="s">
        <v>15760</v>
      </c>
    </row>
    <row r="11877" spans="1:6" x14ac:dyDescent="0.15">
      <c r="A11877" s="87" t="s">
        <v>11563</v>
      </c>
      <c r="B11877" s="91" t="s">
        <v>51591</v>
      </c>
      <c r="C11877" s="91" t="s">
        <v>51592</v>
      </c>
      <c r="D11877" s="91" t="s">
        <v>51593</v>
      </c>
      <c r="E11877" s="62" t="s">
        <v>20354</v>
      </c>
      <c r="F11877" s="62" t="s">
        <v>15760</v>
      </c>
    </row>
    <row r="11878" spans="1:6" x14ac:dyDescent="0.15">
      <c r="A11878" s="87" t="s">
        <v>10175</v>
      </c>
      <c r="B11878" s="91" t="s">
        <v>51594</v>
      </c>
      <c r="C11878" s="91" t="s">
        <v>51595</v>
      </c>
      <c r="D11878" s="91" t="s">
        <v>51596</v>
      </c>
      <c r="E11878" s="62" t="s">
        <v>20354</v>
      </c>
      <c r="F11878" s="62" t="s">
        <v>15760</v>
      </c>
    </row>
    <row r="11879" spans="1:6" x14ac:dyDescent="0.15">
      <c r="A11879" s="87" t="s">
        <v>12250</v>
      </c>
      <c r="B11879" s="91" t="s">
        <v>51597</v>
      </c>
      <c r="C11879" s="91" t="s">
        <v>51598</v>
      </c>
      <c r="D11879" s="91" t="s">
        <v>51599</v>
      </c>
      <c r="E11879" s="62" t="s">
        <v>20354</v>
      </c>
      <c r="F11879" s="62" t="s">
        <v>15760</v>
      </c>
    </row>
    <row r="11880" spans="1:6" x14ac:dyDescent="0.15">
      <c r="A11880" s="87" t="s">
        <v>8995</v>
      </c>
      <c r="B11880" s="91" t="s">
        <v>51600</v>
      </c>
      <c r="C11880" s="91" t="s">
        <v>51601</v>
      </c>
      <c r="D11880" s="91" t="s">
        <v>51602</v>
      </c>
      <c r="E11880" s="62" t="s">
        <v>20354</v>
      </c>
      <c r="F11880" s="62" t="s">
        <v>15760</v>
      </c>
    </row>
    <row r="11881" spans="1:6" x14ac:dyDescent="0.15">
      <c r="A11881" s="87" t="s">
        <v>9513</v>
      </c>
      <c r="B11881" s="91" t="s">
        <v>51603</v>
      </c>
      <c r="C11881" s="91" t="s">
        <v>51604</v>
      </c>
      <c r="D11881" s="91" t="s">
        <v>51605</v>
      </c>
      <c r="E11881" s="62" t="s">
        <v>20354</v>
      </c>
      <c r="F11881" s="62" t="s">
        <v>15760</v>
      </c>
    </row>
    <row r="11882" spans="1:6" x14ac:dyDescent="0.15">
      <c r="A11882" s="87" t="s">
        <v>12319</v>
      </c>
      <c r="B11882" s="91" t="s">
        <v>51606</v>
      </c>
      <c r="C11882" s="91" t="s">
        <v>51607</v>
      </c>
      <c r="D11882" s="91" t="s">
        <v>51608</v>
      </c>
      <c r="E11882" s="62" t="s">
        <v>20354</v>
      </c>
      <c r="F11882" s="62" t="s">
        <v>15760</v>
      </c>
    </row>
    <row r="11883" spans="1:6" x14ac:dyDescent="0.15">
      <c r="A11883" s="87" t="s">
        <v>11820</v>
      </c>
      <c r="B11883" s="91" t="s">
        <v>51609</v>
      </c>
      <c r="C11883" s="91" t="s">
        <v>51610</v>
      </c>
      <c r="D11883" s="91" t="s">
        <v>51611</v>
      </c>
      <c r="E11883" s="62" t="s">
        <v>20354</v>
      </c>
      <c r="F11883" s="62" t="s">
        <v>15760</v>
      </c>
    </row>
    <row r="11884" spans="1:6" x14ac:dyDescent="0.15">
      <c r="A11884" s="87" t="s">
        <v>11772</v>
      </c>
      <c r="B11884" s="91" t="s">
        <v>51612</v>
      </c>
      <c r="C11884" s="91" t="s">
        <v>51613</v>
      </c>
      <c r="D11884" s="91" t="s">
        <v>51614</v>
      </c>
      <c r="E11884" s="62" t="s">
        <v>20354</v>
      </c>
      <c r="F11884" s="62" t="s">
        <v>15760</v>
      </c>
    </row>
    <row r="11885" spans="1:6" x14ac:dyDescent="0.15">
      <c r="A11885" s="87" t="s">
        <v>9423</v>
      </c>
      <c r="B11885" s="91" t="s">
        <v>51615</v>
      </c>
      <c r="C11885" s="91" t="s">
        <v>51616</v>
      </c>
      <c r="D11885" s="91" t="s">
        <v>51617</v>
      </c>
      <c r="E11885" s="62" t="s">
        <v>20354</v>
      </c>
      <c r="F11885" s="62" t="s">
        <v>15760</v>
      </c>
    </row>
    <row r="11886" spans="1:6" x14ac:dyDescent="0.15">
      <c r="A11886" s="87" t="s">
        <v>8525</v>
      </c>
      <c r="B11886" s="91" t="s">
        <v>51618</v>
      </c>
      <c r="C11886" s="91" t="s">
        <v>51619</v>
      </c>
      <c r="D11886" s="91" t="s">
        <v>51620</v>
      </c>
      <c r="E11886" s="62" t="s">
        <v>20354</v>
      </c>
      <c r="F11886" s="62" t="s">
        <v>15760</v>
      </c>
    </row>
    <row r="11887" spans="1:6" x14ac:dyDescent="0.15">
      <c r="A11887" s="87" t="s">
        <v>11913</v>
      </c>
      <c r="B11887" s="91" t="s">
        <v>51621</v>
      </c>
      <c r="C11887" s="91" t="s">
        <v>51622</v>
      </c>
      <c r="D11887" s="91" t="s">
        <v>51623</v>
      </c>
      <c r="E11887" s="62" t="s">
        <v>20354</v>
      </c>
      <c r="F11887" s="62" t="s">
        <v>15760</v>
      </c>
    </row>
    <row r="11888" spans="1:6" x14ac:dyDescent="0.15">
      <c r="A11888" s="87" t="s">
        <v>9271</v>
      </c>
      <c r="B11888" s="91" t="s">
        <v>51624</v>
      </c>
      <c r="C11888" s="91" t="s">
        <v>51625</v>
      </c>
      <c r="D11888" s="91" t="s">
        <v>51626</v>
      </c>
      <c r="E11888" s="62" t="s">
        <v>20354</v>
      </c>
      <c r="F11888" s="62" t="s">
        <v>15760</v>
      </c>
    </row>
    <row r="11889" spans="1:6" x14ac:dyDescent="0.15">
      <c r="A11889" s="87" t="s">
        <v>9660</v>
      </c>
      <c r="B11889" s="91" t="s">
        <v>51627</v>
      </c>
      <c r="C11889" s="91" t="s">
        <v>51628</v>
      </c>
      <c r="D11889" s="91" t="s">
        <v>51629</v>
      </c>
      <c r="E11889" s="62" t="s">
        <v>20354</v>
      </c>
      <c r="F11889" s="62" t="s">
        <v>15760</v>
      </c>
    </row>
    <row r="11890" spans="1:6" x14ac:dyDescent="0.15">
      <c r="A11890" s="87" t="s">
        <v>8285</v>
      </c>
      <c r="B11890" s="91" t="s">
        <v>51630</v>
      </c>
      <c r="C11890" s="91" t="s">
        <v>51631</v>
      </c>
      <c r="D11890" s="91" t="s">
        <v>51632</v>
      </c>
      <c r="E11890" s="62" t="s">
        <v>20354</v>
      </c>
      <c r="F11890" s="62" t="s">
        <v>15760</v>
      </c>
    </row>
    <row r="11891" spans="1:6" x14ac:dyDescent="0.15">
      <c r="A11891" s="87" t="s">
        <v>9253</v>
      </c>
      <c r="B11891" s="91" t="s">
        <v>51633</v>
      </c>
      <c r="C11891" s="91" t="s">
        <v>51634</v>
      </c>
      <c r="D11891" s="91" t="s">
        <v>51635</v>
      </c>
      <c r="E11891" s="62" t="s">
        <v>20354</v>
      </c>
      <c r="F11891" s="62" t="s">
        <v>15760</v>
      </c>
    </row>
    <row r="11892" spans="1:6" x14ac:dyDescent="0.15">
      <c r="A11892" s="87" t="s">
        <v>10984</v>
      </c>
      <c r="B11892" s="91" t="s">
        <v>51636</v>
      </c>
      <c r="C11892" s="91" t="s">
        <v>51637</v>
      </c>
      <c r="D11892" s="91" t="s">
        <v>51638</v>
      </c>
      <c r="E11892" s="62" t="s">
        <v>20354</v>
      </c>
      <c r="F11892" s="62" t="s">
        <v>15760</v>
      </c>
    </row>
    <row r="11893" spans="1:6" x14ac:dyDescent="0.15">
      <c r="A11893" s="87" t="s">
        <v>8387</v>
      </c>
      <c r="B11893" s="91" t="s">
        <v>51639</v>
      </c>
      <c r="C11893" s="91" t="s">
        <v>51640</v>
      </c>
      <c r="D11893" s="91" t="s">
        <v>51641</v>
      </c>
      <c r="E11893" s="62" t="s">
        <v>20354</v>
      </c>
      <c r="F11893" s="62" t="s">
        <v>15760</v>
      </c>
    </row>
    <row r="11894" spans="1:6" x14ac:dyDescent="0.15">
      <c r="A11894" s="87" t="s">
        <v>8390</v>
      </c>
      <c r="B11894" s="91" t="s">
        <v>51642</v>
      </c>
      <c r="C11894" s="91" t="s">
        <v>51643</v>
      </c>
      <c r="D11894" s="91" t="s">
        <v>51644</v>
      </c>
      <c r="E11894" s="62" t="s">
        <v>20354</v>
      </c>
      <c r="F11894" s="62" t="s">
        <v>15760</v>
      </c>
    </row>
    <row r="11895" spans="1:6" x14ac:dyDescent="0.15">
      <c r="A11895" s="87" t="s">
        <v>8848</v>
      </c>
      <c r="B11895" s="91" t="s">
        <v>51645</v>
      </c>
      <c r="C11895" s="91" t="s">
        <v>51646</v>
      </c>
      <c r="D11895" s="91" t="s">
        <v>51647</v>
      </c>
      <c r="E11895" s="62" t="s">
        <v>20354</v>
      </c>
      <c r="F11895" s="62" t="s">
        <v>15760</v>
      </c>
    </row>
    <row r="11896" spans="1:6" x14ac:dyDescent="0.15">
      <c r="A11896" s="87" t="s">
        <v>9834</v>
      </c>
      <c r="B11896" s="91" t="s">
        <v>51648</v>
      </c>
      <c r="C11896" s="91" t="s">
        <v>51649</v>
      </c>
      <c r="D11896" s="91" t="s">
        <v>51650</v>
      </c>
      <c r="E11896" s="62" t="s">
        <v>20354</v>
      </c>
      <c r="F11896" s="62" t="s">
        <v>15760</v>
      </c>
    </row>
    <row r="11897" spans="1:6" x14ac:dyDescent="0.15">
      <c r="A11897" s="87" t="s">
        <v>8399</v>
      </c>
      <c r="B11897" s="91" t="s">
        <v>51651</v>
      </c>
      <c r="C11897" s="91" t="s">
        <v>51652</v>
      </c>
      <c r="D11897" s="91" t="s">
        <v>51653</v>
      </c>
      <c r="E11897" s="62" t="s">
        <v>20354</v>
      </c>
      <c r="F11897" s="62" t="s">
        <v>15760</v>
      </c>
    </row>
    <row r="11898" spans="1:6" x14ac:dyDescent="0.15">
      <c r="A11898" s="87" t="s">
        <v>11515</v>
      </c>
      <c r="B11898" s="91" t="s">
        <v>51654</v>
      </c>
      <c r="C11898" s="91" t="s">
        <v>51655</v>
      </c>
      <c r="D11898" s="91" t="s">
        <v>51656</v>
      </c>
      <c r="E11898" s="62" t="s">
        <v>20354</v>
      </c>
      <c r="F11898" s="62" t="s">
        <v>15760</v>
      </c>
    </row>
    <row r="11899" spans="1:6" x14ac:dyDescent="0.15">
      <c r="A11899" s="87" t="s">
        <v>9061</v>
      </c>
      <c r="B11899" s="91" t="s">
        <v>51657</v>
      </c>
      <c r="C11899" s="91" t="s">
        <v>51658</v>
      </c>
      <c r="D11899" s="91" t="s">
        <v>51659</v>
      </c>
      <c r="E11899" s="62" t="s">
        <v>20354</v>
      </c>
      <c r="F11899" s="62" t="s">
        <v>15760</v>
      </c>
    </row>
    <row r="11900" spans="1:6" x14ac:dyDescent="0.15">
      <c r="A11900" s="87" t="s">
        <v>10729</v>
      </c>
      <c r="B11900" s="91" t="s">
        <v>51660</v>
      </c>
      <c r="C11900" s="91" t="s">
        <v>51661</v>
      </c>
      <c r="D11900" s="91" t="s">
        <v>51662</v>
      </c>
      <c r="E11900" s="62" t="s">
        <v>20354</v>
      </c>
      <c r="F11900" s="62" t="s">
        <v>15760</v>
      </c>
    </row>
    <row r="11901" spans="1:6" x14ac:dyDescent="0.15">
      <c r="A11901" s="87" t="s">
        <v>10975</v>
      </c>
      <c r="B11901" s="91" t="s">
        <v>51663</v>
      </c>
      <c r="C11901" s="91" t="s">
        <v>51664</v>
      </c>
      <c r="D11901" s="91" t="s">
        <v>51665</v>
      </c>
      <c r="E11901" s="62" t="s">
        <v>20354</v>
      </c>
      <c r="F11901" s="62" t="s">
        <v>15760</v>
      </c>
    </row>
    <row r="11902" spans="1:6" x14ac:dyDescent="0.15">
      <c r="A11902" s="87" t="s">
        <v>8363</v>
      </c>
      <c r="B11902" s="91" t="s">
        <v>51666</v>
      </c>
      <c r="C11902" s="91" t="s">
        <v>51667</v>
      </c>
      <c r="D11902" s="91" t="s">
        <v>51668</v>
      </c>
      <c r="E11902" s="62" t="s">
        <v>20354</v>
      </c>
      <c r="F11902" s="62" t="s">
        <v>15760</v>
      </c>
    </row>
    <row r="11903" spans="1:6" x14ac:dyDescent="0.15">
      <c r="A11903" s="87" t="s">
        <v>9924</v>
      </c>
      <c r="B11903" s="91" t="s">
        <v>51669</v>
      </c>
      <c r="C11903" s="91" t="s">
        <v>51670</v>
      </c>
      <c r="D11903" s="91" t="s">
        <v>51671</v>
      </c>
      <c r="E11903" s="62" t="s">
        <v>20354</v>
      </c>
      <c r="F11903" s="62" t="s">
        <v>15760</v>
      </c>
    </row>
    <row r="11904" spans="1:6" x14ac:dyDescent="0.15">
      <c r="A11904" s="87" t="s">
        <v>9927</v>
      </c>
      <c r="B11904" s="91" t="s">
        <v>51672</v>
      </c>
      <c r="C11904" s="91" t="s">
        <v>51673</v>
      </c>
      <c r="D11904" s="91" t="s">
        <v>51674</v>
      </c>
      <c r="E11904" s="62" t="s">
        <v>20354</v>
      </c>
      <c r="F11904" s="62" t="s">
        <v>15760</v>
      </c>
    </row>
    <row r="11905" spans="1:6" x14ac:dyDescent="0.15">
      <c r="A11905" s="87" t="s">
        <v>12523</v>
      </c>
      <c r="B11905" s="91" t="s">
        <v>51675</v>
      </c>
      <c r="C11905" s="91" t="s">
        <v>51676</v>
      </c>
      <c r="D11905" s="91" t="s">
        <v>51677</v>
      </c>
      <c r="E11905" s="62" t="s">
        <v>20354</v>
      </c>
      <c r="F11905" s="62" t="s">
        <v>15760</v>
      </c>
    </row>
    <row r="11906" spans="1:6" x14ac:dyDescent="0.15">
      <c r="A11906" s="87" t="s">
        <v>9184</v>
      </c>
      <c r="B11906" s="91" t="s">
        <v>51678</v>
      </c>
      <c r="C11906" s="91" t="s">
        <v>51679</v>
      </c>
      <c r="D11906" s="91" t="s">
        <v>51680</v>
      </c>
      <c r="E11906" s="62" t="s">
        <v>20354</v>
      </c>
      <c r="F11906" s="62" t="s">
        <v>15760</v>
      </c>
    </row>
    <row r="11907" spans="1:6" x14ac:dyDescent="0.15">
      <c r="A11907" s="87" t="s">
        <v>12358</v>
      </c>
      <c r="B11907" s="91" t="s">
        <v>51681</v>
      </c>
      <c r="C11907" s="91" t="s">
        <v>51682</v>
      </c>
      <c r="D11907" s="91" t="s">
        <v>51683</v>
      </c>
      <c r="E11907" s="62" t="s">
        <v>20354</v>
      </c>
      <c r="F11907" s="62" t="s">
        <v>15760</v>
      </c>
    </row>
    <row r="11908" spans="1:6" x14ac:dyDescent="0.15">
      <c r="A11908" s="87" t="s">
        <v>8438</v>
      </c>
      <c r="B11908" s="91" t="s">
        <v>51684</v>
      </c>
      <c r="C11908" s="91" t="s">
        <v>51685</v>
      </c>
      <c r="D11908" s="91" t="s">
        <v>51686</v>
      </c>
      <c r="E11908" s="62" t="s">
        <v>20354</v>
      </c>
      <c r="F11908" s="62" t="s">
        <v>15760</v>
      </c>
    </row>
    <row r="11909" spans="1:6" x14ac:dyDescent="0.15">
      <c r="A11909" s="87" t="s">
        <v>10437</v>
      </c>
      <c r="B11909" s="91" t="s">
        <v>51687</v>
      </c>
      <c r="C11909" s="91" t="s">
        <v>51688</v>
      </c>
      <c r="D11909" s="91" t="s">
        <v>51689</v>
      </c>
      <c r="E11909" s="62" t="s">
        <v>20354</v>
      </c>
      <c r="F11909" s="62" t="s">
        <v>15760</v>
      </c>
    </row>
    <row r="11910" spans="1:6" x14ac:dyDescent="0.15">
      <c r="A11910" s="87" t="s">
        <v>9501</v>
      </c>
      <c r="B11910" s="91" t="s">
        <v>51690</v>
      </c>
      <c r="C11910" s="91" t="s">
        <v>51691</v>
      </c>
      <c r="D11910" s="91" t="s">
        <v>51692</v>
      </c>
      <c r="E11910" s="62" t="s">
        <v>20354</v>
      </c>
      <c r="F11910" s="62" t="s">
        <v>15760</v>
      </c>
    </row>
    <row r="11911" spans="1:6" x14ac:dyDescent="0.15">
      <c r="A11911" s="87" t="s">
        <v>10987</v>
      </c>
      <c r="B11911" s="91" t="s">
        <v>51693</v>
      </c>
      <c r="C11911" s="91" t="s">
        <v>51694</v>
      </c>
      <c r="D11911" s="91" t="s">
        <v>51695</v>
      </c>
      <c r="E11911" s="62" t="s">
        <v>20354</v>
      </c>
      <c r="F11911" s="62" t="s">
        <v>15760</v>
      </c>
    </row>
    <row r="11912" spans="1:6" x14ac:dyDescent="0.15">
      <c r="A11912" s="87" t="s">
        <v>8642</v>
      </c>
      <c r="B11912" s="91" t="s">
        <v>51696</v>
      </c>
      <c r="C11912" s="91" t="s">
        <v>51697</v>
      </c>
      <c r="D11912" s="91" t="s">
        <v>51698</v>
      </c>
      <c r="E11912" s="62" t="s">
        <v>20354</v>
      </c>
      <c r="F11912" s="62" t="s">
        <v>15760</v>
      </c>
    </row>
    <row r="11913" spans="1:6" x14ac:dyDescent="0.15">
      <c r="A11913" s="87" t="s">
        <v>11631</v>
      </c>
      <c r="B11913" s="91" t="s">
        <v>51699</v>
      </c>
      <c r="C11913" s="91" t="s">
        <v>51700</v>
      </c>
      <c r="D11913" s="91" t="s">
        <v>51701</v>
      </c>
      <c r="E11913" s="62" t="s">
        <v>20354</v>
      </c>
      <c r="F11913" s="62" t="s">
        <v>15760</v>
      </c>
    </row>
    <row r="11914" spans="1:6" x14ac:dyDescent="0.15">
      <c r="A11914" s="87" t="s">
        <v>11598</v>
      </c>
      <c r="B11914" s="91" t="s">
        <v>51702</v>
      </c>
      <c r="C11914" s="91" t="s">
        <v>51703</v>
      </c>
      <c r="D11914" s="91" t="s">
        <v>51704</v>
      </c>
      <c r="E11914" s="62" t="s">
        <v>20354</v>
      </c>
      <c r="F11914" s="62" t="s">
        <v>15760</v>
      </c>
    </row>
    <row r="11915" spans="1:6" x14ac:dyDescent="0.15">
      <c r="A11915" s="87" t="s">
        <v>11709</v>
      </c>
      <c r="B11915" s="91" t="s">
        <v>51705</v>
      </c>
      <c r="C11915" s="91" t="s">
        <v>51706</v>
      </c>
      <c r="D11915" s="91" t="s">
        <v>51707</v>
      </c>
      <c r="E11915" s="62" t="s">
        <v>20354</v>
      </c>
      <c r="F11915" s="62" t="s">
        <v>15760</v>
      </c>
    </row>
    <row r="11916" spans="1:6" x14ac:dyDescent="0.15">
      <c r="A11916" s="87" t="s">
        <v>11141</v>
      </c>
      <c r="B11916" s="91" t="s">
        <v>51708</v>
      </c>
      <c r="C11916" s="91" t="s">
        <v>51709</v>
      </c>
      <c r="D11916" s="91" t="s">
        <v>51710</v>
      </c>
      <c r="E11916" s="62" t="s">
        <v>20354</v>
      </c>
      <c r="F11916" s="62" t="s">
        <v>15760</v>
      </c>
    </row>
    <row r="11917" spans="1:6" x14ac:dyDescent="0.15">
      <c r="A11917" s="87" t="s">
        <v>12113</v>
      </c>
      <c r="B11917" s="91" t="s">
        <v>51711</v>
      </c>
      <c r="C11917" s="91" t="s">
        <v>51712</v>
      </c>
      <c r="D11917" s="91" t="s">
        <v>51713</v>
      </c>
      <c r="E11917" s="62" t="s">
        <v>20354</v>
      </c>
      <c r="F11917" s="62" t="s">
        <v>15760</v>
      </c>
    </row>
    <row r="11918" spans="1:6" x14ac:dyDescent="0.15">
      <c r="A11918" s="87" t="s">
        <v>8249</v>
      </c>
      <c r="B11918" s="91" t="s">
        <v>51714</v>
      </c>
      <c r="C11918" s="91" t="s">
        <v>51715</v>
      </c>
      <c r="D11918" s="91" t="s">
        <v>51716</v>
      </c>
      <c r="E11918" s="62" t="s">
        <v>20354</v>
      </c>
      <c r="F11918" s="62" t="s">
        <v>15760</v>
      </c>
    </row>
    <row r="11919" spans="1:6" x14ac:dyDescent="0.15">
      <c r="A11919" s="87" t="s">
        <v>9022</v>
      </c>
      <c r="B11919" s="91" t="s">
        <v>51717</v>
      </c>
      <c r="C11919" s="91" t="s">
        <v>51718</v>
      </c>
      <c r="D11919" s="91" t="s">
        <v>51719</v>
      </c>
      <c r="E11919" s="62" t="s">
        <v>20354</v>
      </c>
      <c r="F11919" s="62" t="s">
        <v>15760</v>
      </c>
    </row>
    <row r="11920" spans="1:6" x14ac:dyDescent="0.15">
      <c r="A11920" s="87" t="s">
        <v>12074</v>
      </c>
      <c r="B11920" s="91" t="s">
        <v>51720</v>
      </c>
      <c r="C11920" s="91" t="s">
        <v>51721</v>
      </c>
      <c r="D11920" s="91" t="s">
        <v>51722</v>
      </c>
      <c r="E11920" s="62" t="s">
        <v>20354</v>
      </c>
      <c r="F11920" s="62" t="s">
        <v>15760</v>
      </c>
    </row>
    <row r="11921" spans="1:6" x14ac:dyDescent="0.15">
      <c r="A11921" s="87" t="s">
        <v>10289</v>
      </c>
      <c r="B11921" s="91" t="s">
        <v>51723</v>
      </c>
      <c r="C11921" s="91" t="s">
        <v>51724</v>
      </c>
      <c r="D11921" s="91" t="s">
        <v>51725</v>
      </c>
      <c r="E11921" s="62" t="s">
        <v>20354</v>
      </c>
      <c r="F11921" s="62" t="s">
        <v>15760</v>
      </c>
    </row>
    <row r="11922" spans="1:6" x14ac:dyDescent="0.15">
      <c r="A11922" s="87" t="s">
        <v>9322</v>
      </c>
      <c r="B11922" s="91" t="s">
        <v>51726</v>
      </c>
      <c r="C11922" s="91" t="s">
        <v>51727</v>
      </c>
      <c r="D11922" s="91" t="s">
        <v>51728</v>
      </c>
      <c r="E11922" s="62" t="s">
        <v>20354</v>
      </c>
      <c r="F11922" s="62" t="s">
        <v>15760</v>
      </c>
    </row>
    <row r="11923" spans="1:6" x14ac:dyDescent="0.15">
      <c r="A11923" s="87" t="s">
        <v>9891</v>
      </c>
      <c r="B11923" s="91" t="s">
        <v>51729</v>
      </c>
      <c r="C11923" s="91" t="s">
        <v>51730</v>
      </c>
      <c r="D11923" s="91" t="s">
        <v>51731</v>
      </c>
      <c r="E11923" s="62" t="s">
        <v>20354</v>
      </c>
      <c r="F11923" s="62" t="s">
        <v>15760</v>
      </c>
    </row>
    <row r="11924" spans="1:6" x14ac:dyDescent="0.15">
      <c r="A11924" s="87" t="s">
        <v>10876</v>
      </c>
      <c r="B11924" s="91" t="s">
        <v>51732</v>
      </c>
      <c r="C11924" s="91" t="s">
        <v>51733</v>
      </c>
      <c r="D11924" s="91" t="s">
        <v>51734</v>
      </c>
      <c r="E11924" s="62" t="s">
        <v>20354</v>
      </c>
      <c r="F11924" s="62" t="s">
        <v>15760</v>
      </c>
    </row>
    <row r="11925" spans="1:6" x14ac:dyDescent="0.15">
      <c r="A11925" s="87" t="s">
        <v>11279</v>
      </c>
      <c r="B11925" s="91" t="s">
        <v>51735</v>
      </c>
      <c r="C11925" s="91" t="s">
        <v>51736</v>
      </c>
      <c r="D11925" s="91" t="s">
        <v>51737</v>
      </c>
      <c r="E11925" s="62" t="s">
        <v>20354</v>
      </c>
      <c r="F11925" s="62" t="s">
        <v>15760</v>
      </c>
    </row>
    <row r="11926" spans="1:6" x14ac:dyDescent="0.15">
      <c r="A11926" s="87" t="s">
        <v>8674</v>
      </c>
      <c r="B11926" s="91" t="s">
        <v>51738</v>
      </c>
      <c r="C11926" s="91" t="s">
        <v>51739</v>
      </c>
      <c r="D11926" s="91" t="s">
        <v>51740</v>
      </c>
      <c r="E11926" s="62" t="s">
        <v>20354</v>
      </c>
      <c r="F11926" s="62" t="s">
        <v>15760</v>
      </c>
    </row>
    <row r="11927" spans="1:6" x14ac:dyDescent="0.15">
      <c r="A11927" s="87" t="s">
        <v>12152</v>
      </c>
      <c r="B11927" s="91" t="s">
        <v>51741</v>
      </c>
      <c r="C11927" s="91" t="s">
        <v>51742</v>
      </c>
      <c r="D11927" s="91" t="s">
        <v>51743</v>
      </c>
      <c r="E11927" s="62" t="s">
        <v>20354</v>
      </c>
      <c r="F11927" s="62" t="s">
        <v>15760</v>
      </c>
    </row>
    <row r="11928" spans="1:6" x14ac:dyDescent="0.15">
      <c r="A11928" s="87" t="s">
        <v>9600</v>
      </c>
      <c r="B11928" s="91" t="s">
        <v>51744</v>
      </c>
      <c r="C11928" s="91" t="s">
        <v>51745</v>
      </c>
      <c r="D11928" s="91" t="s">
        <v>51746</v>
      </c>
      <c r="E11928" s="62" t="s">
        <v>20354</v>
      </c>
      <c r="F11928" s="62" t="s">
        <v>15760</v>
      </c>
    </row>
    <row r="11929" spans="1:6" x14ac:dyDescent="0.15">
      <c r="A11929" s="87" t="s">
        <v>11712</v>
      </c>
      <c r="B11929" s="91" t="s">
        <v>51747</v>
      </c>
      <c r="C11929" s="91" t="s">
        <v>51748</v>
      </c>
      <c r="D11929" s="91" t="s">
        <v>51749</v>
      </c>
      <c r="E11929" s="62" t="s">
        <v>20354</v>
      </c>
      <c r="F11929" s="62" t="s">
        <v>15760</v>
      </c>
    </row>
    <row r="11930" spans="1:6" x14ac:dyDescent="0.15">
      <c r="A11930" s="87" t="s">
        <v>11841</v>
      </c>
      <c r="B11930" s="91" t="s">
        <v>51750</v>
      </c>
      <c r="C11930" s="91" t="s">
        <v>51751</v>
      </c>
      <c r="D11930" s="91" t="s">
        <v>51752</v>
      </c>
      <c r="E11930" s="62" t="s">
        <v>20354</v>
      </c>
      <c r="F11930" s="62" t="s">
        <v>15760</v>
      </c>
    </row>
    <row r="11931" spans="1:6" x14ac:dyDescent="0.15">
      <c r="A11931" s="87" t="s">
        <v>10765</v>
      </c>
      <c r="B11931" s="91" t="s">
        <v>51753</v>
      </c>
      <c r="C11931" s="91" t="s">
        <v>51754</v>
      </c>
      <c r="D11931" s="91" t="s">
        <v>51755</v>
      </c>
      <c r="E11931" s="62" t="s">
        <v>20354</v>
      </c>
      <c r="F11931" s="62" t="s">
        <v>15760</v>
      </c>
    </row>
    <row r="11932" spans="1:6" x14ac:dyDescent="0.15">
      <c r="A11932" s="87" t="s">
        <v>10100</v>
      </c>
      <c r="B11932" s="91" t="s">
        <v>51756</v>
      </c>
      <c r="C11932" s="91" t="s">
        <v>51757</v>
      </c>
      <c r="D11932" s="91" t="s">
        <v>51758</v>
      </c>
      <c r="E11932" s="62" t="s">
        <v>20354</v>
      </c>
      <c r="F11932" s="62" t="s">
        <v>15760</v>
      </c>
    </row>
    <row r="11933" spans="1:6" x14ac:dyDescent="0.15">
      <c r="A11933" s="87" t="s">
        <v>9840</v>
      </c>
      <c r="B11933" s="91" t="s">
        <v>51759</v>
      </c>
      <c r="C11933" s="91" t="s">
        <v>51760</v>
      </c>
      <c r="D11933" s="91" t="s">
        <v>51761</v>
      </c>
      <c r="E11933" s="62" t="s">
        <v>20354</v>
      </c>
      <c r="F11933" s="62" t="s">
        <v>15760</v>
      </c>
    </row>
    <row r="11934" spans="1:6" x14ac:dyDescent="0.15">
      <c r="A11934" s="87" t="s">
        <v>12334</v>
      </c>
      <c r="B11934" s="91" t="s">
        <v>51762</v>
      </c>
      <c r="C11934" s="91" t="s">
        <v>51763</v>
      </c>
      <c r="D11934" s="91" t="s">
        <v>51764</v>
      </c>
      <c r="E11934" s="62" t="s">
        <v>20354</v>
      </c>
      <c r="F11934" s="62" t="s">
        <v>15760</v>
      </c>
    </row>
    <row r="11935" spans="1:6" x14ac:dyDescent="0.15">
      <c r="A11935" s="87" t="s">
        <v>9417</v>
      </c>
      <c r="B11935" s="91" t="s">
        <v>51765</v>
      </c>
      <c r="C11935" s="91" t="s">
        <v>51766</v>
      </c>
      <c r="D11935" s="91" t="s">
        <v>51767</v>
      </c>
      <c r="E11935" s="62" t="s">
        <v>20354</v>
      </c>
      <c r="F11935" s="62" t="s">
        <v>15760</v>
      </c>
    </row>
    <row r="11936" spans="1:6" x14ac:dyDescent="0.15">
      <c r="A11936" s="87" t="s">
        <v>11065</v>
      </c>
      <c r="B11936" s="91" t="s">
        <v>51768</v>
      </c>
      <c r="C11936" s="91" t="s">
        <v>51769</v>
      </c>
      <c r="D11936" s="91" t="s">
        <v>51770</v>
      </c>
      <c r="E11936" s="62" t="s">
        <v>20354</v>
      </c>
      <c r="F11936" s="62" t="s">
        <v>15760</v>
      </c>
    </row>
    <row r="11937" spans="1:6" x14ac:dyDescent="0.15">
      <c r="A11937" s="87" t="s">
        <v>11952</v>
      </c>
      <c r="B11937" s="91" t="s">
        <v>51771</v>
      </c>
      <c r="C11937" s="91" t="s">
        <v>51772</v>
      </c>
      <c r="D11937" s="91" t="s">
        <v>51773</v>
      </c>
      <c r="E11937" s="62" t="s">
        <v>20354</v>
      </c>
      <c r="F11937" s="62" t="s">
        <v>15760</v>
      </c>
    </row>
    <row r="11938" spans="1:6" x14ac:dyDescent="0.15">
      <c r="A11938" s="87" t="s">
        <v>11949</v>
      </c>
      <c r="B11938" s="91" t="s">
        <v>51774</v>
      </c>
      <c r="C11938" s="91" t="s">
        <v>51775</v>
      </c>
      <c r="D11938" s="91" t="s">
        <v>51776</v>
      </c>
      <c r="E11938" s="62" t="s">
        <v>20354</v>
      </c>
      <c r="F11938" s="62" t="s">
        <v>15760</v>
      </c>
    </row>
    <row r="11939" spans="1:6" x14ac:dyDescent="0.15">
      <c r="A11939" s="87" t="s">
        <v>8465</v>
      </c>
      <c r="B11939" s="91" t="s">
        <v>51777</v>
      </c>
      <c r="C11939" s="91" t="s">
        <v>51778</v>
      </c>
      <c r="D11939" s="91" t="s">
        <v>51779</v>
      </c>
      <c r="E11939" s="62" t="s">
        <v>20354</v>
      </c>
      <c r="F11939" s="62" t="s">
        <v>15760</v>
      </c>
    </row>
    <row r="11940" spans="1:6" x14ac:dyDescent="0.15">
      <c r="A11940" s="87" t="s">
        <v>8612</v>
      </c>
      <c r="B11940" s="91" t="s">
        <v>51780</v>
      </c>
      <c r="C11940" s="91" t="s">
        <v>51781</v>
      </c>
      <c r="D11940" s="91" t="s">
        <v>51782</v>
      </c>
      <c r="E11940" s="62" t="s">
        <v>20354</v>
      </c>
      <c r="F11940" s="62" t="s">
        <v>15760</v>
      </c>
    </row>
    <row r="11941" spans="1:6" x14ac:dyDescent="0.15">
      <c r="A11941" s="87" t="s">
        <v>8579</v>
      </c>
      <c r="B11941" s="91" t="s">
        <v>51783</v>
      </c>
      <c r="C11941" s="91" t="s">
        <v>51784</v>
      </c>
      <c r="D11941" s="91" t="s">
        <v>51785</v>
      </c>
      <c r="E11941" s="62" t="s">
        <v>20354</v>
      </c>
      <c r="F11941" s="62" t="s">
        <v>15760</v>
      </c>
    </row>
    <row r="11942" spans="1:6" x14ac:dyDescent="0.15">
      <c r="A11942" s="87" t="s">
        <v>8821</v>
      </c>
      <c r="B11942" s="91" t="s">
        <v>51786</v>
      </c>
      <c r="C11942" s="91" t="s">
        <v>51787</v>
      </c>
      <c r="D11942" s="91" t="s">
        <v>51788</v>
      </c>
      <c r="E11942" s="62" t="s">
        <v>20354</v>
      </c>
      <c r="F11942" s="62" t="s">
        <v>15760</v>
      </c>
    </row>
    <row r="11943" spans="1:6" x14ac:dyDescent="0.15">
      <c r="A11943" s="87" t="s">
        <v>11213</v>
      </c>
      <c r="B11943" s="91" t="s">
        <v>51789</v>
      </c>
      <c r="C11943" s="91" t="s">
        <v>51790</v>
      </c>
      <c r="D11943" s="91" t="s">
        <v>51791</v>
      </c>
      <c r="E11943" s="62" t="s">
        <v>20354</v>
      </c>
      <c r="F11943" s="62" t="s">
        <v>15760</v>
      </c>
    </row>
    <row r="11944" spans="1:6" x14ac:dyDescent="0.15">
      <c r="A11944" s="87" t="s">
        <v>11485</v>
      </c>
      <c r="B11944" s="91" t="s">
        <v>51792</v>
      </c>
      <c r="C11944" s="91" t="s">
        <v>51793</v>
      </c>
      <c r="D11944" s="91" t="s">
        <v>51794</v>
      </c>
      <c r="E11944" s="62" t="s">
        <v>20354</v>
      </c>
      <c r="F11944" s="62" t="s">
        <v>15760</v>
      </c>
    </row>
    <row r="11945" spans="1:6" x14ac:dyDescent="0.15">
      <c r="A11945" s="87" t="s">
        <v>10316</v>
      </c>
      <c r="B11945" s="91" t="s">
        <v>51795</v>
      </c>
      <c r="C11945" s="91" t="s">
        <v>51796</v>
      </c>
      <c r="D11945" s="91" t="s">
        <v>51797</v>
      </c>
      <c r="E11945" s="62" t="s">
        <v>20354</v>
      </c>
      <c r="F11945" s="62" t="s">
        <v>15760</v>
      </c>
    </row>
    <row r="11946" spans="1:6" x14ac:dyDescent="0.15">
      <c r="A11946" s="87" t="s">
        <v>8743</v>
      </c>
      <c r="B11946" s="91" t="s">
        <v>51798</v>
      </c>
      <c r="C11946" s="91" t="s">
        <v>51799</v>
      </c>
      <c r="D11946" s="91" t="s">
        <v>51800</v>
      </c>
      <c r="E11946" s="62" t="s">
        <v>20354</v>
      </c>
      <c r="F11946" s="62" t="s">
        <v>15760</v>
      </c>
    </row>
    <row r="11947" spans="1:6" x14ac:dyDescent="0.15">
      <c r="A11947" s="87" t="s">
        <v>8381</v>
      </c>
      <c r="B11947" s="91" t="s">
        <v>51801</v>
      </c>
      <c r="C11947" s="91" t="s">
        <v>51802</v>
      </c>
      <c r="D11947" s="91" t="s">
        <v>51803</v>
      </c>
      <c r="E11947" s="62" t="s">
        <v>20354</v>
      </c>
      <c r="F11947" s="62" t="s">
        <v>15760</v>
      </c>
    </row>
    <row r="11948" spans="1:6" x14ac:dyDescent="0.15">
      <c r="A11948" s="87" t="s">
        <v>8273</v>
      </c>
      <c r="B11948" s="91" t="s">
        <v>51804</v>
      </c>
      <c r="C11948" s="91" t="s">
        <v>51805</v>
      </c>
      <c r="D11948" s="91" t="s">
        <v>51806</v>
      </c>
      <c r="E11948" s="62" t="s">
        <v>20354</v>
      </c>
      <c r="F11948" s="62" t="s">
        <v>15760</v>
      </c>
    </row>
    <row r="11949" spans="1:6" x14ac:dyDescent="0.15">
      <c r="A11949" s="87" t="s">
        <v>9960</v>
      </c>
      <c r="B11949" s="91" t="s">
        <v>51807</v>
      </c>
      <c r="C11949" s="91" t="s">
        <v>51808</v>
      </c>
      <c r="D11949" s="91" t="s">
        <v>51809</v>
      </c>
      <c r="E11949" s="62" t="s">
        <v>20354</v>
      </c>
      <c r="F11949" s="62" t="s">
        <v>15760</v>
      </c>
    </row>
    <row r="11950" spans="1:6" x14ac:dyDescent="0.15">
      <c r="A11950" s="87" t="s">
        <v>10136</v>
      </c>
      <c r="B11950" s="91" t="s">
        <v>51810</v>
      </c>
      <c r="C11950" s="91" t="s">
        <v>51811</v>
      </c>
      <c r="D11950" s="91" t="s">
        <v>51812</v>
      </c>
      <c r="E11950" s="62" t="s">
        <v>20354</v>
      </c>
      <c r="F11950" s="62" t="s">
        <v>15760</v>
      </c>
    </row>
    <row r="11951" spans="1:6" x14ac:dyDescent="0.15">
      <c r="A11951" s="87" t="s">
        <v>9379</v>
      </c>
      <c r="B11951" s="91" t="s">
        <v>51813</v>
      </c>
      <c r="C11951" s="91" t="s">
        <v>51814</v>
      </c>
      <c r="D11951" s="91" t="s">
        <v>51815</v>
      </c>
      <c r="E11951" s="62" t="s">
        <v>20354</v>
      </c>
      <c r="F11951" s="62" t="s">
        <v>15760</v>
      </c>
    </row>
    <row r="11952" spans="1:6" x14ac:dyDescent="0.15">
      <c r="A11952" s="87" t="s">
        <v>8255</v>
      </c>
      <c r="B11952" s="91" t="s">
        <v>51816</v>
      </c>
      <c r="C11952" s="91" t="s">
        <v>51817</v>
      </c>
      <c r="D11952" s="91" t="s">
        <v>51818</v>
      </c>
      <c r="E11952" s="62" t="s">
        <v>20354</v>
      </c>
      <c r="F11952" s="62" t="s">
        <v>15760</v>
      </c>
    </row>
    <row r="11953" spans="1:6" x14ac:dyDescent="0.15">
      <c r="A11953" s="87" t="s">
        <v>8339</v>
      </c>
      <c r="B11953" s="91" t="s">
        <v>51819</v>
      </c>
      <c r="C11953" s="91" t="s">
        <v>51820</v>
      </c>
      <c r="D11953" s="91" t="s">
        <v>51821</v>
      </c>
      <c r="E11953" s="62" t="s">
        <v>20354</v>
      </c>
      <c r="F11953" s="62" t="s">
        <v>15760</v>
      </c>
    </row>
    <row r="11954" spans="1:6" x14ac:dyDescent="0.15">
      <c r="A11954" s="87" t="s">
        <v>11886</v>
      </c>
      <c r="B11954" s="91" t="s">
        <v>51822</v>
      </c>
      <c r="C11954" s="91" t="s">
        <v>51823</v>
      </c>
      <c r="D11954" s="91" t="s">
        <v>51824</v>
      </c>
      <c r="E11954" s="62" t="s">
        <v>20354</v>
      </c>
      <c r="F11954" s="62" t="s">
        <v>15760</v>
      </c>
    </row>
    <row r="11955" spans="1:6" x14ac:dyDescent="0.15">
      <c r="A11955" s="87" t="s">
        <v>9376</v>
      </c>
      <c r="B11955" s="91" t="s">
        <v>51825</v>
      </c>
      <c r="C11955" s="91" t="s">
        <v>51826</v>
      </c>
      <c r="D11955" s="91" t="s">
        <v>51827</v>
      </c>
      <c r="E11955" s="62" t="s">
        <v>20354</v>
      </c>
      <c r="F11955" s="62" t="s">
        <v>15760</v>
      </c>
    </row>
    <row r="11956" spans="1:6" x14ac:dyDescent="0.15">
      <c r="A11956" s="87" t="s">
        <v>8573</v>
      </c>
      <c r="B11956" s="91" t="s">
        <v>51828</v>
      </c>
      <c r="C11956" s="91" t="s">
        <v>51829</v>
      </c>
      <c r="D11956" s="91" t="s">
        <v>51830</v>
      </c>
      <c r="E11956" s="62" t="s">
        <v>20354</v>
      </c>
      <c r="F11956" s="62" t="s">
        <v>15760</v>
      </c>
    </row>
    <row r="11957" spans="1:6" x14ac:dyDescent="0.15">
      <c r="A11957" s="87" t="s">
        <v>10942</v>
      </c>
      <c r="B11957" s="91" t="s">
        <v>51831</v>
      </c>
      <c r="C11957" s="91" t="s">
        <v>51832</v>
      </c>
      <c r="D11957" s="91" t="s">
        <v>51833</v>
      </c>
      <c r="E11957" s="62" t="s">
        <v>20354</v>
      </c>
      <c r="F11957" s="62" t="s">
        <v>15760</v>
      </c>
    </row>
    <row r="11958" spans="1:6" x14ac:dyDescent="0.15">
      <c r="A11958" s="87" t="s">
        <v>8755</v>
      </c>
      <c r="B11958" s="91" t="s">
        <v>51834</v>
      </c>
      <c r="C11958" s="91" t="s">
        <v>51835</v>
      </c>
      <c r="D11958" s="91" t="s">
        <v>51836</v>
      </c>
      <c r="E11958" s="62" t="s">
        <v>20354</v>
      </c>
      <c r="F11958" s="62" t="s">
        <v>15760</v>
      </c>
    </row>
    <row r="11959" spans="1:6" x14ac:dyDescent="0.15">
      <c r="A11959" s="87" t="s">
        <v>8348</v>
      </c>
      <c r="B11959" s="91" t="s">
        <v>51837</v>
      </c>
      <c r="C11959" s="91" t="s">
        <v>51838</v>
      </c>
      <c r="D11959" s="91" t="s">
        <v>51839</v>
      </c>
      <c r="E11959" s="62" t="s">
        <v>20354</v>
      </c>
      <c r="F11959" s="62" t="s">
        <v>15760</v>
      </c>
    </row>
    <row r="11960" spans="1:6" x14ac:dyDescent="0.15">
      <c r="A11960" s="87" t="s">
        <v>10214</v>
      </c>
      <c r="B11960" s="91" t="s">
        <v>51840</v>
      </c>
      <c r="C11960" s="91" t="s">
        <v>51841</v>
      </c>
      <c r="D11960" s="91" t="s">
        <v>51842</v>
      </c>
      <c r="E11960" s="62" t="s">
        <v>20354</v>
      </c>
      <c r="F11960" s="62" t="s">
        <v>15760</v>
      </c>
    </row>
    <row r="11961" spans="1:6" x14ac:dyDescent="0.15">
      <c r="A11961" s="87" t="s">
        <v>11249</v>
      </c>
      <c r="B11961" s="91" t="s">
        <v>51843</v>
      </c>
      <c r="C11961" s="91" t="s">
        <v>51844</v>
      </c>
      <c r="D11961" s="91" t="s">
        <v>51845</v>
      </c>
      <c r="E11961" s="62" t="s">
        <v>20354</v>
      </c>
      <c r="F11961" s="62" t="s">
        <v>15760</v>
      </c>
    </row>
    <row r="11962" spans="1:6" x14ac:dyDescent="0.15">
      <c r="A11962" s="87" t="s">
        <v>10750</v>
      </c>
      <c r="B11962" s="91" t="s">
        <v>51846</v>
      </c>
      <c r="C11962" s="91" t="s">
        <v>51847</v>
      </c>
      <c r="D11962" s="91" t="s">
        <v>51848</v>
      </c>
      <c r="E11962" s="62" t="s">
        <v>20354</v>
      </c>
      <c r="F11962" s="62" t="s">
        <v>15760</v>
      </c>
    </row>
    <row r="11963" spans="1:6" x14ac:dyDescent="0.15">
      <c r="A11963" s="87" t="s">
        <v>10232</v>
      </c>
      <c r="B11963" s="91" t="s">
        <v>51849</v>
      </c>
      <c r="C11963" s="91" t="s">
        <v>51850</v>
      </c>
      <c r="D11963" s="91" t="s">
        <v>51851</v>
      </c>
      <c r="E11963" s="62" t="s">
        <v>20354</v>
      </c>
      <c r="F11963" s="62" t="s">
        <v>15760</v>
      </c>
    </row>
    <row r="11964" spans="1:6" x14ac:dyDescent="0.15">
      <c r="A11964" s="87" t="s">
        <v>10037</v>
      </c>
      <c r="B11964" s="91" t="s">
        <v>51852</v>
      </c>
      <c r="C11964" s="91" t="s">
        <v>51853</v>
      </c>
      <c r="D11964" s="91" t="s">
        <v>51854</v>
      </c>
      <c r="E11964" s="62" t="s">
        <v>20354</v>
      </c>
      <c r="F11964" s="62" t="s">
        <v>15760</v>
      </c>
    </row>
    <row r="11965" spans="1:6" x14ac:dyDescent="0.15">
      <c r="A11965" s="87" t="s">
        <v>10142</v>
      </c>
      <c r="B11965" s="91" t="s">
        <v>51855</v>
      </c>
      <c r="C11965" s="91" t="s">
        <v>51856</v>
      </c>
      <c r="D11965" s="91" t="s">
        <v>51857</v>
      </c>
      <c r="E11965" s="62" t="s">
        <v>20354</v>
      </c>
      <c r="F11965" s="62" t="s">
        <v>15760</v>
      </c>
    </row>
    <row r="11966" spans="1:6" x14ac:dyDescent="0.15">
      <c r="A11966" s="87" t="s">
        <v>11467</v>
      </c>
      <c r="B11966" s="91" t="s">
        <v>51858</v>
      </c>
      <c r="C11966" s="91" t="s">
        <v>51859</v>
      </c>
      <c r="D11966" s="91" t="s">
        <v>51860</v>
      </c>
      <c r="E11966" s="62" t="s">
        <v>20354</v>
      </c>
      <c r="F11966" s="62" t="s">
        <v>15760</v>
      </c>
    </row>
    <row r="11967" spans="1:6" x14ac:dyDescent="0.15">
      <c r="A11967" s="87" t="s">
        <v>12143</v>
      </c>
      <c r="B11967" s="91" t="s">
        <v>51861</v>
      </c>
      <c r="C11967" s="91" t="s">
        <v>51862</v>
      </c>
      <c r="D11967" s="91" t="s">
        <v>51863</v>
      </c>
      <c r="E11967" s="62" t="s">
        <v>20354</v>
      </c>
      <c r="F11967" s="62" t="s">
        <v>15760</v>
      </c>
    </row>
    <row r="11968" spans="1:6" x14ac:dyDescent="0.15">
      <c r="A11968" s="87" t="s">
        <v>9334</v>
      </c>
      <c r="B11968" s="91" t="s">
        <v>51864</v>
      </c>
      <c r="C11968" s="91" t="s">
        <v>51865</v>
      </c>
      <c r="D11968" s="91" t="s">
        <v>51866</v>
      </c>
      <c r="E11968" s="62" t="s">
        <v>20354</v>
      </c>
      <c r="F11968" s="62" t="s">
        <v>15760</v>
      </c>
    </row>
    <row r="11969" spans="1:6" x14ac:dyDescent="0.15">
      <c r="A11969" s="87" t="s">
        <v>10070</v>
      </c>
      <c r="B11969" s="91" t="s">
        <v>51867</v>
      </c>
      <c r="C11969" s="91" t="s">
        <v>51868</v>
      </c>
      <c r="D11969" s="91" t="s">
        <v>51869</v>
      </c>
      <c r="E11969" s="62" t="s">
        <v>20354</v>
      </c>
      <c r="F11969" s="62" t="s">
        <v>15760</v>
      </c>
    </row>
    <row r="11970" spans="1:6" x14ac:dyDescent="0.15">
      <c r="A11970" s="87" t="s">
        <v>9750</v>
      </c>
      <c r="B11970" s="91" t="s">
        <v>51870</v>
      </c>
      <c r="C11970" s="91" t="s">
        <v>51871</v>
      </c>
      <c r="D11970" s="91" t="s">
        <v>51872</v>
      </c>
      <c r="E11970" s="62" t="s">
        <v>20354</v>
      </c>
      <c r="F11970" s="62" t="s">
        <v>15760</v>
      </c>
    </row>
    <row r="11971" spans="1:6" x14ac:dyDescent="0.15">
      <c r="A11971" s="87" t="s">
        <v>10422</v>
      </c>
      <c r="B11971" s="91" t="s">
        <v>51873</v>
      </c>
      <c r="C11971" s="91" t="s">
        <v>51874</v>
      </c>
      <c r="D11971" s="91" t="s">
        <v>51875</v>
      </c>
      <c r="E11971" s="62" t="s">
        <v>20354</v>
      </c>
      <c r="F11971" s="62" t="s">
        <v>15760</v>
      </c>
    </row>
    <row r="11972" spans="1:6" x14ac:dyDescent="0.15">
      <c r="A11972" s="87" t="s">
        <v>10431</v>
      </c>
      <c r="B11972" s="91" t="s">
        <v>51876</v>
      </c>
      <c r="C11972" s="91" t="s">
        <v>51877</v>
      </c>
      <c r="D11972" s="91" t="s">
        <v>51878</v>
      </c>
      <c r="E11972" s="62" t="s">
        <v>20354</v>
      </c>
      <c r="F11972" s="62" t="s">
        <v>15760</v>
      </c>
    </row>
    <row r="11973" spans="1:6" x14ac:dyDescent="0.15">
      <c r="A11973" s="87" t="s">
        <v>11500</v>
      </c>
      <c r="B11973" s="91" t="s">
        <v>51879</v>
      </c>
      <c r="C11973" s="91" t="s">
        <v>51880</v>
      </c>
      <c r="D11973" s="91" t="s">
        <v>51881</v>
      </c>
      <c r="E11973" s="62" t="s">
        <v>20354</v>
      </c>
      <c r="F11973" s="62" t="s">
        <v>15760</v>
      </c>
    </row>
    <row r="11974" spans="1:6" x14ac:dyDescent="0.15">
      <c r="A11974" s="87" t="s">
        <v>11946</v>
      </c>
      <c r="B11974" s="91" t="s">
        <v>51882</v>
      </c>
      <c r="C11974" s="91" t="s">
        <v>51883</v>
      </c>
      <c r="D11974" s="91" t="s">
        <v>51884</v>
      </c>
      <c r="E11974" s="62" t="s">
        <v>20354</v>
      </c>
      <c r="F11974" s="62" t="s">
        <v>15760</v>
      </c>
    </row>
    <row r="11975" spans="1:6" x14ac:dyDescent="0.15">
      <c r="A11975" s="87" t="s">
        <v>9963</v>
      </c>
      <c r="B11975" s="91" t="s">
        <v>51885</v>
      </c>
      <c r="C11975" s="91" t="s">
        <v>51886</v>
      </c>
      <c r="D11975" s="91" t="s">
        <v>51887</v>
      </c>
      <c r="E11975" s="62" t="s">
        <v>20354</v>
      </c>
      <c r="F11975" s="62" t="s">
        <v>15760</v>
      </c>
    </row>
    <row r="11976" spans="1:6" x14ac:dyDescent="0.15">
      <c r="A11976" s="87" t="s">
        <v>10747</v>
      </c>
      <c r="B11976" s="91" t="s">
        <v>51888</v>
      </c>
      <c r="C11976" s="91" t="s">
        <v>51889</v>
      </c>
      <c r="D11976" s="91" t="s">
        <v>51890</v>
      </c>
      <c r="E11976" s="62" t="s">
        <v>20354</v>
      </c>
      <c r="F11976" s="62" t="s">
        <v>15760</v>
      </c>
    </row>
    <row r="11977" spans="1:6" x14ac:dyDescent="0.15">
      <c r="A11977" s="87" t="s">
        <v>10452</v>
      </c>
      <c r="B11977" s="91" t="s">
        <v>51891</v>
      </c>
      <c r="C11977" s="91" t="s">
        <v>51892</v>
      </c>
      <c r="D11977" s="91" t="s">
        <v>51893</v>
      </c>
      <c r="E11977" s="62" t="s">
        <v>20354</v>
      </c>
      <c r="F11977" s="62" t="s">
        <v>15760</v>
      </c>
    </row>
    <row r="11978" spans="1:6" x14ac:dyDescent="0.15">
      <c r="A11978" s="87" t="s">
        <v>9663</v>
      </c>
      <c r="B11978" s="91" t="s">
        <v>51894</v>
      </c>
      <c r="C11978" s="91" t="s">
        <v>51895</v>
      </c>
      <c r="D11978" s="91" t="s">
        <v>51896</v>
      </c>
      <c r="E11978" s="62" t="s">
        <v>20354</v>
      </c>
      <c r="F11978" s="62" t="s">
        <v>15760</v>
      </c>
    </row>
    <row r="11979" spans="1:6" x14ac:dyDescent="0.15">
      <c r="A11979" s="87" t="s">
        <v>8803</v>
      </c>
      <c r="B11979" s="91" t="s">
        <v>51897</v>
      </c>
      <c r="C11979" s="91" t="s">
        <v>51898</v>
      </c>
      <c r="D11979" s="91" t="s">
        <v>51899</v>
      </c>
      <c r="E11979" s="62" t="s">
        <v>20354</v>
      </c>
      <c r="F11979" s="62" t="s">
        <v>15760</v>
      </c>
    </row>
    <row r="11980" spans="1:6" x14ac:dyDescent="0.15">
      <c r="A11980" s="87" t="s">
        <v>9415</v>
      </c>
      <c r="B11980" s="91" t="s">
        <v>51900</v>
      </c>
      <c r="C11980" s="91" t="s">
        <v>51901</v>
      </c>
      <c r="D11980" s="91" t="s">
        <v>51902</v>
      </c>
      <c r="E11980" s="62" t="s">
        <v>20354</v>
      </c>
      <c r="F11980" s="62" t="s">
        <v>15760</v>
      </c>
    </row>
    <row r="11981" spans="1:6" x14ac:dyDescent="0.15">
      <c r="A11981" s="87" t="s">
        <v>11180</v>
      </c>
      <c r="B11981" s="91" t="s">
        <v>51903</v>
      </c>
      <c r="C11981" s="91" t="s">
        <v>51904</v>
      </c>
      <c r="D11981" s="91" t="s">
        <v>51905</v>
      </c>
      <c r="E11981" s="62" t="s">
        <v>20354</v>
      </c>
      <c r="F11981" s="62" t="s">
        <v>15760</v>
      </c>
    </row>
    <row r="11982" spans="1:6" x14ac:dyDescent="0.15">
      <c r="A11982" s="87" t="s">
        <v>8309</v>
      </c>
      <c r="B11982" s="91" t="s">
        <v>51906</v>
      </c>
      <c r="C11982" s="91" t="s">
        <v>51907</v>
      </c>
      <c r="D11982" s="91" t="s">
        <v>51908</v>
      </c>
      <c r="E11982" s="62" t="s">
        <v>20354</v>
      </c>
      <c r="F11982" s="62" t="s">
        <v>15760</v>
      </c>
    </row>
    <row r="11983" spans="1:6" x14ac:dyDescent="0.15">
      <c r="A11983" s="87" t="s">
        <v>12193</v>
      </c>
      <c r="B11983" s="91" t="s">
        <v>51909</v>
      </c>
      <c r="C11983" s="91" t="s">
        <v>51910</v>
      </c>
      <c r="D11983" s="91" t="s">
        <v>51911</v>
      </c>
      <c r="E11983" s="62" t="s">
        <v>20354</v>
      </c>
      <c r="F11983" s="62" t="s">
        <v>15760</v>
      </c>
    </row>
    <row r="11984" spans="1:6" x14ac:dyDescent="0.15">
      <c r="A11984" s="87" t="s">
        <v>10969</v>
      </c>
      <c r="B11984" s="91" t="s">
        <v>51912</v>
      </c>
      <c r="C11984" s="91" t="s">
        <v>51913</v>
      </c>
      <c r="D11984" s="91" t="s">
        <v>51914</v>
      </c>
      <c r="E11984" s="62" t="s">
        <v>20354</v>
      </c>
      <c r="F11984" s="62" t="s">
        <v>15760</v>
      </c>
    </row>
    <row r="11985" spans="1:6" x14ac:dyDescent="0.15">
      <c r="A11985" s="87" t="s">
        <v>11231</v>
      </c>
      <c r="B11985" s="91" t="s">
        <v>51915</v>
      </c>
      <c r="C11985" s="91" t="s">
        <v>51916</v>
      </c>
      <c r="D11985" s="91" t="s">
        <v>51917</v>
      </c>
      <c r="E11985" s="62" t="s">
        <v>20354</v>
      </c>
      <c r="F11985" s="62" t="s">
        <v>15760</v>
      </c>
    </row>
    <row r="11986" spans="1:6" x14ac:dyDescent="0.15">
      <c r="A11986" s="87" t="s">
        <v>12125</v>
      </c>
      <c r="B11986" s="91" t="s">
        <v>51918</v>
      </c>
      <c r="C11986" s="91" t="s">
        <v>51919</v>
      </c>
      <c r="D11986" s="91" t="s">
        <v>51920</v>
      </c>
      <c r="E11986" s="62" t="s">
        <v>20354</v>
      </c>
      <c r="F11986" s="62" t="s">
        <v>15760</v>
      </c>
    </row>
    <row r="11987" spans="1:6" x14ac:dyDescent="0.15">
      <c r="A11987" s="87" t="s">
        <v>9768</v>
      </c>
      <c r="B11987" s="91" t="s">
        <v>51921</v>
      </c>
      <c r="C11987" s="91" t="s">
        <v>51922</v>
      </c>
      <c r="D11987" s="91" t="s">
        <v>51923</v>
      </c>
      <c r="E11987" s="62" t="s">
        <v>20354</v>
      </c>
      <c r="F11987" s="62" t="s">
        <v>15760</v>
      </c>
    </row>
    <row r="11988" spans="1:6" x14ac:dyDescent="0.15">
      <c r="A11988" s="87" t="s">
        <v>10190</v>
      </c>
      <c r="B11988" s="91" t="s">
        <v>51924</v>
      </c>
      <c r="C11988" s="91" t="s">
        <v>51925</v>
      </c>
      <c r="D11988" s="91" t="s">
        <v>51926</v>
      </c>
      <c r="E11988" s="62" t="s">
        <v>20354</v>
      </c>
      <c r="F11988" s="62" t="s">
        <v>15760</v>
      </c>
    </row>
    <row r="11989" spans="1:6" x14ac:dyDescent="0.15">
      <c r="A11989" s="87" t="s">
        <v>8989</v>
      </c>
      <c r="B11989" s="91" t="s">
        <v>51927</v>
      </c>
      <c r="C11989" s="91" t="s">
        <v>51928</v>
      </c>
      <c r="D11989" s="91" t="s">
        <v>51929</v>
      </c>
      <c r="E11989" s="62" t="s">
        <v>20354</v>
      </c>
      <c r="F11989" s="62" t="s">
        <v>15760</v>
      </c>
    </row>
    <row r="11990" spans="1:6" x14ac:dyDescent="0.15">
      <c r="A11990" s="87" t="s">
        <v>8887</v>
      </c>
      <c r="B11990" s="91" t="s">
        <v>51930</v>
      </c>
      <c r="C11990" s="91" t="s">
        <v>51931</v>
      </c>
      <c r="D11990" s="91" t="s">
        <v>51932</v>
      </c>
      <c r="E11990" s="62" t="s">
        <v>20354</v>
      </c>
      <c r="F11990" s="62" t="s">
        <v>15760</v>
      </c>
    </row>
    <row r="11991" spans="1:6" x14ac:dyDescent="0.15">
      <c r="A11991" s="87" t="s">
        <v>10834</v>
      </c>
      <c r="B11991" s="91" t="s">
        <v>51933</v>
      </c>
      <c r="C11991" s="91" t="s">
        <v>51934</v>
      </c>
      <c r="D11991" s="91" t="s">
        <v>51935</v>
      </c>
      <c r="E11991" s="62" t="s">
        <v>20354</v>
      </c>
      <c r="F11991" s="62" t="s">
        <v>15760</v>
      </c>
    </row>
    <row r="11992" spans="1:6" x14ac:dyDescent="0.15">
      <c r="A11992" s="87" t="s">
        <v>11267</v>
      </c>
      <c r="B11992" s="91" t="s">
        <v>51936</v>
      </c>
      <c r="C11992" s="91" t="s">
        <v>51937</v>
      </c>
      <c r="D11992" s="91" t="s">
        <v>51938</v>
      </c>
      <c r="E11992" s="62" t="s">
        <v>20354</v>
      </c>
      <c r="F11992" s="62" t="s">
        <v>15760</v>
      </c>
    </row>
    <row r="11993" spans="1:6" x14ac:dyDescent="0.15">
      <c r="A11993" s="87" t="s">
        <v>9996</v>
      </c>
      <c r="B11993" s="91" t="s">
        <v>51939</v>
      </c>
      <c r="C11993" s="91" t="s">
        <v>51940</v>
      </c>
      <c r="D11993" s="91" t="s">
        <v>51941</v>
      </c>
      <c r="E11993" s="62" t="s">
        <v>20354</v>
      </c>
      <c r="F11993" s="62" t="s">
        <v>15760</v>
      </c>
    </row>
    <row r="11994" spans="1:6" x14ac:dyDescent="0.15">
      <c r="A11994" s="87" t="s">
        <v>11204</v>
      </c>
      <c r="B11994" s="91" t="s">
        <v>51942</v>
      </c>
      <c r="C11994" s="91" t="s">
        <v>51943</v>
      </c>
      <c r="D11994" s="91" t="s">
        <v>51944</v>
      </c>
      <c r="E11994" s="62" t="s">
        <v>20354</v>
      </c>
      <c r="F11994" s="62" t="s">
        <v>15760</v>
      </c>
    </row>
    <row r="11995" spans="1:6" x14ac:dyDescent="0.15">
      <c r="A11995" s="87" t="s">
        <v>11871</v>
      </c>
      <c r="B11995" s="91" t="s">
        <v>51945</v>
      </c>
      <c r="C11995" s="91" t="s">
        <v>51946</v>
      </c>
      <c r="D11995" s="91" t="s">
        <v>51947</v>
      </c>
      <c r="E11995" s="62" t="s">
        <v>20354</v>
      </c>
      <c r="F11995" s="62" t="s">
        <v>15760</v>
      </c>
    </row>
    <row r="11996" spans="1:6" x14ac:dyDescent="0.15">
      <c r="A11996" s="87" t="s">
        <v>8917</v>
      </c>
      <c r="B11996" s="91" t="s">
        <v>51948</v>
      </c>
      <c r="C11996" s="91" t="s">
        <v>51949</v>
      </c>
      <c r="D11996" s="91" t="s">
        <v>51950</v>
      </c>
      <c r="E11996" s="62" t="s">
        <v>20354</v>
      </c>
      <c r="F11996" s="62" t="s">
        <v>15760</v>
      </c>
    </row>
    <row r="11997" spans="1:6" x14ac:dyDescent="0.15">
      <c r="A11997" s="87" t="s">
        <v>11934</v>
      </c>
      <c r="B11997" s="91" t="s">
        <v>51951</v>
      </c>
      <c r="C11997" s="91" t="s">
        <v>51952</v>
      </c>
      <c r="D11997" s="91" t="s">
        <v>51953</v>
      </c>
      <c r="E11997" s="62" t="s">
        <v>20354</v>
      </c>
      <c r="F11997" s="62" t="s">
        <v>15760</v>
      </c>
    </row>
    <row r="11998" spans="1:6" x14ac:dyDescent="0.15">
      <c r="A11998" s="87" t="s">
        <v>9367</v>
      </c>
      <c r="B11998" s="91" t="s">
        <v>51954</v>
      </c>
      <c r="C11998" s="91" t="s">
        <v>51955</v>
      </c>
      <c r="D11998" s="91" t="s">
        <v>51956</v>
      </c>
      <c r="E11998" s="62" t="s">
        <v>20354</v>
      </c>
      <c r="F11998" s="62" t="s">
        <v>15760</v>
      </c>
    </row>
    <row r="11999" spans="1:6" x14ac:dyDescent="0.15">
      <c r="A11999" s="87" t="s">
        <v>9391</v>
      </c>
      <c r="B11999" s="91" t="s">
        <v>51957</v>
      </c>
      <c r="C11999" s="91" t="s">
        <v>51958</v>
      </c>
      <c r="D11999" s="91" t="s">
        <v>51959</v>
      </c>
      <c r="E11999" s="62" t="s">
        <v>20354</v>
      </c>
      <c r="F11999" s="62" t="s">
        <v>15760</v>
      </c>
    </row>
    <row r="12000" spans="1:6" x14ac:dyDescent="0.15">
      <c r="A12000" s="87" t="s">
        <v>9190</v>
      </c>
      <c r="B12000" s="91" t="s">
        <v>51960</v>
      </c>
      <c r="C12000" s="91" t="s">
        <v>51961</v>
      </c>
      <c r="D12000" s="91" t="s">
        <v>51962</v>
      </c>
      <c r="E12000" s="62" t="s">
        <v>20354</v>
      </c>
      <c r="F12000" s="62" t="s">
        <v>15760</v>
      </c>
    </row>
    <row r="12001" spans="1:6" x14ac:dyDescent="0.15">
      <c r="A12001" s="87" t="s">
        <v>10691</v>
      </c>
      <c r="B12001" s="91" t="s">
        <v>51963</v>
      </c>
      <c r="C12001" s="91" t="s">
        <v>51964</v>
      </c>
      <c r="D12001" s="91" t="s">
        <v>51965</v>
      </c>
      <c r="E12001" s="62" t="s">
        <v>20354</v>
      </c>
      <c r="F12001" s="62" t="s">
        <v>15760</v>
      </c>
    </row>
    <row r="12002" spans="1:6" x14ac:dyDescent="0.15">
      <c r="A12002" s="87" t="s">
        <v>8618</v>
      </c>
      <c r="B12002" s="91" t="s">
        <v>51966</v>
      </c>
      <c r="C12002" s="91" t="s">
        <v>51967</v>
      </c>
      <c r="D12002" s="91" t="s">
        <v>51968</v>
      </c>
      <c r="E12002" s="62" t="s">
        <v>20354</v>
      </c>
      <c r="F12002" s="62" t="s">
        <v>15760</v>
      </c>
    </row>
    <row r="12003" spans="1:6" x14ac:dyDescent="0.15">
      <c r="A12003" s="87" t="s">
        <v>8231</v>
      </c>
      <c r="B12003" s="91" t="s">
        <v>51969</v>
      </c>
      <c r="C12003" s="91" t="s">
        <v>51970</v>
      </c>
      <c r="D12003" s="91" t="s">
        <v>51971</v>
      </c>
      <c r="E12003" s="62" t="s">
        <v>20354</v>
      </c>
      <c r="F12003" s="62" t="s">
        <v>15760</v>
      </c>
    </row>
    <row r="12004" spans="1:6" x14ac:dyDescent="0.15">
      <c r="A12004" s="87" t="s">
        <v>9247</v>
      </c>
      <c r="B12004" s="91" t="s">
        <v>51972</v>
      </c>
      <c r="C12004" s="91" t="s">
        <v>51973</v>
      </c>
      <c r="D12004" s="91" t="s">
        <v>51974</v>
      </c>
      <c r="E12004" s="62" t="s">
        <v>20354</v>
      </c>
      <c r="F12004" s="62" t="s">
        <v>15760</v>
      </c>
    </row>
    <row r="12005" spans="1:6" x14ac:dyDescent="0.15">
      <c r="A12005" s="87" t="s">
        <v>9528</v>
      </c>
      <c r="B12005" s="91" t="s">
        <v>51975</v>
      </c>
      <c r="C12005" s="91" t="s">
        <v>51976</v>
      </c>
      <c r="D12005" s="91" t="s">
        <v>51977</v>
      </c>
      <c r="E12005" s="62" t="s">
        <v>20354</v>
      </c>
      <c r="F12005" s="62" t="s">
        <v>15760</v>
      </c>
    </row>
    <row r="12006" spans="1:6" x14ac:dyDescent="0.15">
      <c r="A12006" s="87" t="s">
        <v>8986</v>
      </c>
      <c r="B12006" s="91" t="s">
        <v>51978</v>
      </c>
      <c r="C12006" s="91" t="s">
        <v>51979</v>
      </c>
      <c r="D12006" s="91" t="s">
        <v>51980</v>
      </c>
      <c r="E12006" s="62" t="s">
        <v>20354</v>
      </c>
      <c r="F12006" s="62" t="s">
        <v>15760</v>
      </c>
    </row>
    <row r="12007" spans="1:6" x14ac:dyDescent="0.15">
      <c r="A12007" s="87" t="s">
        <v>11023</v>
      </c>
      <c r="B12007" s="91" t="s">
        <v>51981</v>
      </c>
      <c r="C12007" s="91" t="s">
        <v>51982</v>
      </c>
      <c r="D12007" s="91" t="s">
        <v>51983</v>
      </c>
      <c r="E12007" s="62" t="s">
        <v>20354</v>
      </c>
      <c r="F12007" s="62" t="s">
        <v>15760</v>
      </c>
    </row>
    <row r="12008" spans="1:6" x14ac:dyDescent="0.15">
      <c r="A12008" s="87" t="s">
        <v>8773</v>
      </c>
      <c r="B12008" s="91" t="s">
        <v>51984</v>
      </c>
      <c r="C12008" s="91" t="s">
        <v>51985</v>
      </c>
      <c r="D12008" s="91" t="s">
        <v>51986</v>
      </c>
      <c r="E12008" s="62" t="s">
        <v>20354</v>
      </c>
      <c r="F12008" s="62" t="s">
        <v>15760</v>
      </c>
    </row>
    <row r="12009" spans="1:6" x14ac:dyDescent="0.15">
      <c r="A12009" s="87" t="s">
        <v>9364</v>
      </c>
      <c r="B12009" s="91" t="s">
        <v>51987</v>
      </c>
      <c r="C12009" s="91" t="s">
        <v>51988</v>
      </c>
      <c r="D12009" s="91" t="s">
        <v>51989</v>
      </c>
      <c r="E12009" s="62" t="s">
        <v>20354</v>
      </c>
      <c r="F12009" s="62" t="s">
        <v>15760</v>
      </c>
    </row>
    <row r="12010" spans="1:6" x14ac:dyDescent="0.15">
      <c r="A12010" s="87" t="s">
        <v>9106</v>
      </c>
      <c r="B12010" s="91" t="s">
        <v>51990</v>
      </c>
      <c r="C12010" s="91" t="s">
        <v>51991</v>
      </c>
      <c r="D12010" s="91" t="s">
        <v>51992</v>
      </c>
      <c r="E12010" s="62" t="s">
        <v>20354</v>
      </c>
      <c r="F12010" s="62" t="s">
        <v>15760</v>
      </c>
    </row>
    <row r="12011" spans="1:6" x14ac:dyDescent="0.15">
      <c r="A12011" s="87" t="s">
        <v>11778</v>
      </c>
      <c r="B12011" s="91" t="s">
        <v>51993</v>
      </c>
      <c r="C12011" s="91" t="s">
        <v>51994</v>
      </c>
      <c r="D12011" s="91" t="s">
        <v>51995</v>
      </c>
      <c r="E12011" s="62" t="s">
        <v>20354</v>
      </c>
      <c r="F12011" s="62" t="s">
        <v>15760</v>
      </c>
    </row>
    <row r="12012" spans="1:6" x14ac:dyDescent="0.15">
      <c r="A12012" s="87" t="s">
        <v>10506</v>
      </c>
      <c r="B12012" s="91" t="s">
        <v>51996</v>
      </c>
      <c r="C12012" s="91" t="s">
        <v>51997</v>
      </c>
      <c r="D12012" s="91" t="s">
        <v>51998</v>
      </c>
      <c r="E12012" s="62" t="s">
        <v>20354</v>
      </c>
      <c r="F12012" s="62" t="s">
        <v>15760</v>
      </c>
    </row>
    <row r="12013" spans="1:6" x14ac:dyDescent="0.15">
      <c r="A12013" s="87" t="s">
        <v>9579</v>
      </c>
      <c r="B12013" s="91" t="s">
        <v>51999</v>
      </c>
      <c r="C12013" s="91" t="s">
        <v>52000</v>
      </c>
      <c r="D12013" s="91" t="s">
        <v>52001</v>
      </c>
      <c r="E12013" s="62" t="s">
        <v>20354</v>
      </c>
      <c r="F12013" s="62" t="s">
        <v>15760</v>
      </c>
    </row>
    <row r="12014" spans="1:6" x14ac:dyDescent="0.15">
      <c r="A12014" s="87" t="s">
        <v>9636</v>
      </c>
      <c r="B12014" s="91" t="s">
        <v>52002</v>
      </c>
      <c r="C12014" s="91" t="s">
        <v>52003</v>
      </c>
      <c r="D12014" s="91" t="s">
        <v>52004</v>
      </c>
      <c r="E12014" s="62" t="s">
        <v>20354</v>
      </c>
      <c r="F12014" s="62" t="s">
        <v>15760</v>
      </c>
    </row>
    <row r="12015" spans="1:6" x14ac:dyDescent="0.15">
      <c r="A12015" s="87" t="s">
        <v>8342</v>
      </c>
      <c r="B12015" s="91" t="s">
        <v>52005</v>
      </c>
      <c r="C12015" s="91" t="s">
        <v>52006</v>
      </c>
      <c r="D12015" s="91" t="s">
        <v>52007</v>
      </c>
      <c r="E12015" s="62" t="s">
        <v>20354</v>
      </c>
      <c r="F12015" s="62" t="s">
        <v>15760</v>
      </c>
    </row>
    <row r="12016" spans="1:6" x14ac:dyDescent="0.15">
      <c r="A12016" s="87" t="s">
        <v>8929</v>
      </c>
      <c r="B12016" s="91" t="s">
        <v>52008</v>
      </c>
      <c r="C12016" s="91" t="s">
        <v>52009</v>
      </c>
      <c r="D12016" s="91" t="s">
        <v>52010</v>
      </c>
      <c r="E12016" s="62" t="s">
        <v>20354</v>
      </c>
      <c r="F12016" s="62" t="s">
        <v>15760</v>
      </c>
    </row>
    <row r="12017" spans="1:6" x14ac:dyDescent="0.15">
      <c r="A12017" s="87" t="s">
        <v>11963</v>
      </c>
      <c r="B12017" s="91" t="s">
        <v>52011</v>
      </c>
      <c r="C12017" s="91" t="s">
        <v>52012</v>
      </c>
      <c r="D12017" s="91" t="s">
        <v>52013</v>
      </c>
      <c r="E12017" s="62" t="s">
        <v>20354</v>
      </c>
      <c r="F12017" s="62" t="s">
        <v>15760</v>
      </c>
    </row>
    <row r="12018" spans="1:6" x14ac:dyDescent="0.15">
      <c r="A12018" s="87" t="s">
        <v>11853</v>
      </c>
      <c r="B12018" s="91" t="s">
        <v>52014</v>
      </c>
      <c r="C12018" s="91" t="s">
        <v>52015</v>
      </c>
      <c r="D12018" s="91" t="s">
        <v>52016</v>
      </c>
      <c r="E12018" s="62" t="s">
        <v>20354</v>
      </c>
      <c r="F12018" s="62" t="s">
        <v>15760</v>
      </c>
    </row>
    <row r="12019" spans="1:6" x14ac:dyDescent="0.15">
      <c r="A12019" s="87" t="s">
        <v>12217</v>
      </c>
      <c r="B12019" s="91" t="s">
        <v>52017</v>
      </c>
      <c r="C12019" s="91" t="s">
        <v>52018</v>
      </c>
      <c r="D12019" s="91" t="s">
        <v>52019</v>
      </c>
      <c r="E12019" s="62" t="s">
        <v>20354</v>
      </c>
      <c r="F12019" s="62" t="s">
        <v>15760</v>
      </c>
    </row>
    <row r="12020" spans="1:6" x14ac:dyDescent="0.15">
      <c r="A12020" s="87" t="s">
        <v>10563</v>
      </c>
      <c r="B12020" s="91" t="s">
        <v>52020</v>
      </c>
      <c r="C12020" s="91" t="s">
        <v>52021</v>
      </c>
      <c r="D12020" s="91" t="s">
        <v>52022</v>
      </c>
      <c r="E12020" s="62" t="s">
        <v>20354</v>
      </c>
      <c r="F12020" s="62" t="s">
        <v>15760</v>
      </c>
    </row>
    <row r="12021" spans="1:6" x14ac:dyDescent="0.15">
      <c r="A12021" s="87" t="s">
        <v>12056</v>
      </c>
      <c r="B12021" s="91" t="s">
        <v>52023</v>
      </c>
      <c r="C12021" s="91" t="s">
        <v>52024</v>
      </c>
      <c r="D12021" s="91" t="s">
        <v>52025</v>
      </c>
      <c r="E12021" s="62" t="s">
        <v>20354</v>
      </c>
      <c r="F12021" s="62" t="s">
        <v>15760</v>
      </c>
    </row>
    <row r="12022" spans="1:6" x14ac:dyDescent="0.15">
      <c r="A12022" s="87" t="s">
        <v>8624</v>
      </c>
      <c r="B12022" s="91" t="s">
        <v>52026</v>
      </c>
      <c r="C12022" s="91" t="s">
        <v>52027</v>
      </c>
      <c r="D12022" s="91" t="s">
        <v>52028</v>
      </c>
      <c r="E12022" s="62" t="s">
        <v>20354</v>
      </c>
      <c r="F12022" s="62" t="s">
        <v>15760</v>
      </c>
    </row>
    <row r="12023" spans="1:6" x14ac:dyDescent="0.15">
      <c r="A12023" s="87" t="s">
        <v>8444</v>
      </c>
      <c r="B12023" s="91" t="s">
        <v>52029</v>
      </c>
      <c r="C12023" s="91" t="s">
        <v>52030</v>
      </c>
      <c r="D12023" s="91" t="s">
        <v>52031</v>
      </c>
      <c r="E12023" s="62" t="s">
        <v>20354</v>
      </c>
      <c r="F12023" s="62" t="s">
        <v>15760</v>
      </c>
    </row>
    <row r="12024" spans="1:6" x14ac:dyDescent="0.15">
      <c r="A12024" s="87" t="s">
        <v>9819</v>
      </c>
      <c r="B12024" s="91" t="s">
        <v>52032</v>
      </c>
      <c r="C12024" s="91" t="s">
        <v>52033</v>
      </c>
      <c r="D12024" s="91" t="s">
        <v>52034</v>
      </c>
      <c r="E12024" s="62" t="s">
        <v>20354</v>
      </c>
      <c r="F12024" s="62" t="s">
        <v>15760</v>
      </c>
    </row>
    <row r="12025" spans="1:6" x14ac:dyDescent="0.15">
      <c r="A12025" s="87" t="s">
        <v>11437</v>
      </c>
      <c r="B12025" s="91" t="s">
        <v>52035</v>
      </c>
      <c r="C12025" s="91" t="s">
        <v>52036</v>
      </c>
      <c r="D12025" s="91" t="s">
        <v>52037</v>
      </c>
      <c r="E12025" s="62" t="s">
        <v>20354</v>
      </c>
      <c r="F12025" s="62" t="s">
        <v>15760</v>
      </c>
    </row>
    <row r="12026" spans="1:6" x14ac:dyDescent="0.15">
      <c r="A12026" s="87" t="s">
        <v>9570</v>
      </c>
      <c r="B12026" s="91" t="s">
        <v>52038</v>
      </c>
      <c r="C12026" s="91" t="s">
        <v>52039</v>
      </c>
      <c r="D12026" s="91" t="s">
        <v>52040</v>
      </c>
      <c r="E12026" s="62" t="s">
        <v>20354</v>
      </c>
      <c r="F12026" s="62" t="s">
        <v>15760</v>
      </c>
    </row>
    <row r="12027" spans="1:6" x14ac:dyDescent="0.15">
      <c r="A12027" s="87" t="s">
        <v>11404</v>
      </c>
      <c r="B12027" s="91" t="s">
        <v>52041</v>
      </c>
      <c r="C12027" s="91" t="s">
        <v>52042</v>
      </c>
      <c r="D12027" s="91" t="s">
        <v>52043</v>
      </c>
      <c r="E12027" s="62" t="s">
        <v>20354</v>
      </c>
      <c r="F12027" s="62" t="s">
        <v>15760</v>
      </c>
    </row>
    <row r="12028" spans="1:6" x14ac:dyDescent="0.15">
      <c r="A12028" s="87" t="s">
        <v>10043</v>
      </c>
      <c r="B12028" s="91" t="s">
        <v>52044</v>
      </c>
      <c r="C12028" s="91" t="s">
        <v>52045</v>
      </c>
      <c r="D12028" s="91" t="s">
        <v>52046</v>
      </c>
      <c r="E12028" s="62" t="s">
        <v>20354</v>
      </c>
      <c r="F12028" s="62" t="s">
        <v>15760</v>
      </c>
    </row>
    <row r="12029" spans="1:6" x14ac:dyDescent="0.15">
      <c r="A12029" s="87" t="s">
        <v>11619</v>
      </c>
      <c r="B12029" s="91" t="s">
        <v>52047</v>
      </c>
      <c r="C12029" s="91" t="s">
        <v>52048</v>
      </c>
      <c r="D12029" s="91" t="s">
        <v>52049</v>
      </c>
      <c r="E12029" s="62" t="s">
        <v>20354</v>
      </c>
      <c r="F12029" s="62" t="s">
        <v>15760</v>
      </c>
    </row>
    <row r="12030" spans="1:6" x14ac:dyDescent="0.15">
      <c r="A12030" s="87" t="s">
        <v>9465</v>
      </c>
      <c r="B12030" s="91" t="s">
        <v>52050</v>
      </c>
      <c r="C12030" s="91" t="s">
        <v>52051</v>
      </c>
      <c r="D12030" s="91" t="s">
        <v>52052</v>
      </c>
      <c r="E12030" s="62" t="s">
        <v>20354</v>
      </c>
      <c r="F12030" s="62" t="s">
        <v>15760</v>
      </c>
    </row>
    <row r="12031" spans="1:6" x14ac:dyDescent="0.15">
      <c r="A12031" s="87" t="s">
        <v>8246</v>
      </c>
      <c r="B12031" s="91" t="s">
        <v>52053</v>
      </c>
      <c r="C12031" s="91" t="s">
        <v>52054</v>
      </c>
      <c r="D12031" s="91" t="s">
        <v>52055</v>
      </c>
      <c r="E12031" s="62" t="s">
        <v>20354</v>
      </c>
      <c r="F12031" s="62" t="s">
        <v>15760</v>
      </c>
    </row>
    <row r="12032" spans="1:6" x14ac:dyDescent="0.15">
      <c r="A12032" s="87" t="s">
        <v>9319</v>
      </c>
      <c r="B12032" s="91" t="s">
        <v>52056</v>
      </c>
      <c r="C12032" s="91" t="s">
        <v>52057</v>
      </c>
      <c r="D12032" s="91" t="s">
        <v>52058</v>
      </c>
      <c r="E12032" s="62" t="s">
        <v>20354</v>
      </c>
      <c r="F12032" s="62" t="s">
        <v>15760</v>
      </c>
    </row>
    <row r="12033" spans="1:6" x14ac:dyDescent="0.15">
      <c r="A12033" s="87" t="s">
        <v>9328</v>
      </c>
      <c r="B12033" s="91" t="s">
        <v>52059</v>
      </c>
      <c r="C12033" s="91" t="s">
        <v>52060</v>
      </c>
      <c r="D12033" s="91" t="s">
        <v>52061</v>
      </c>
      <c r="E12033" s="62" t="s">
        <v>20354</v>
      </c>
      <c r="F12033" s="62" t="s">
        <v>15760</v>
      </c>
    </row>
    <row r="12034" spans="1:6" x14ac:dyDescent="0.15">
      <c r="A12034" s="87" t="s">
        <v>9939</v>
      </c>
      <c r="B12034" s="91" t="s">
        <v>52062</v>
      </c>
      <c r="C12034" s="91" t="s">
        <v>52063</v>
      </c>
      <c r="D12034" s="91" t="s">
        <v>52064</v>
      </c>
      <c r="E12034" s="62" t="s">
        <v>20354</v>
      </c>
      <c r="F12034" s="62" t="s">
        <v>15760</v>
      </c>
    </row>
    <row r="12035" spans="1:6" x14ac:dyDescent="0.15">
      <c r="A12035" s="87" t="s">
        <v>9945</v>
      </c>
      <c r="B12035" s="91" t="s">
        <v>52065</v>
      </c>
      <c r="C12035" s="91" t="s">
        <v>52066</v>
      </c>
      <c r="D12035" s="91" t="s">
        <v>52067</v>
      </c>
      <c r="E12035" s="62" t="s">
        <v>20354</v>
      </c>
      <c r="F12035" s="62" t="s">
        <v>15760</v>
      </c>
    </row>
    <row r="12036" spans="1:6" x14ac:dyDescent="0.15">
      <c r="A12036" s="87" t="s">
        <v>9732</v>
      </c>
      <c r="B12036" s="91" t="s">
        <v>52068</v>
      </c>
      <c r="C12036" s="91" t="s">
        <v>52069</v>
      </c>
      <c r="D12036" s="91" t="s">
        <v>52070</v>
      </c>
      <c r="E12036" s="62" t="s">
        <v>20354</v>
      </c>
      <c r="F12036" s="62" t="s">
        <v>15760</v>
      </c>
    </row>
    <row r="12037" spans="1:6" x14ac:dyDescent="0.15">
      <c r="A12037" s="87" t="s">
        <v>9373</v>
      </c>
      <c r="B12037" s="91" t="s">
        <v>52071</v>
      </c>
      <c r="C12037" s="91" t="s">
        <v>52072</v>
      </c>
      <c r="D12037" s="91" t="s">
        <v>52073</v>
      </c>
      <c r="E12037" s="62" t="s">
        <v>20354</v>
      </c>
      <c r="F12037" s="62" t="s">
        <v>15760</v>
      </c>
    </row>
    <row r="12038" spans="1:6" x14ac:dyDescent="0.15">
      <c r="A12038" s="87" t="s">
        <v>8977</v>
      </c>
      <c r="B12038" s="91" t="s">
        <v>52074</v>
      </c>
      <c r="C12038" s="91" t="s">
        <v>52075</v>
      </c>
      <c r="D12038" s="91" t="s">
        <v>52076</v>
      </c>
      <c r="E12038" s="62" t="s">
        <v>20354</v>
      </c>
      <c r="F12038" s="62" t="s">
        <v>15760</v>
      </c>
    </row>
    <row r="12039" spans="1:6" x14ac:dyDescent="0.15">
      <c r="A12039" s="87" t="s">
        <v>8501</v>
      </c>
      <c r="B12039" s="91" t="s">
        <v>52077</v>
      </c>
      <c r="C12039" s="91" t="s">
        <v>52078</v>
      </c>
      <c r="D12039" s="91" t="s">
        <v>52079</v>
      </c>
      <c r="E12039" s="62" t="s">
        <v>20354</v>
      </c>
      <c r="F12039" s="62" t="s">
        <v>15760</v>
      </c>
    </row>
    <row r="12040" spans="1:6" x14ac:dyDescent="0.15">
      <c r="A12040" s="87" t="s">
        <v>8474</v>
      </c>
      <c r="B12040" s="91" t="s">
        <v>52080</v>
      </c>
      <c r="C12040" s="91" t="s">
        <v>52081</v>
      </c>
      <c r="D12040" s="91" t="s">
        <v>52082</v>
      </c>
      <c r="E12040" s="62" t="s">
        <v>20354</v>
      </c>
      <c r="F12040" s="62" t="s">
        <v>15760</v>
      </c>
    </row>
    <row r="12041" spans="1:6" x14ac:dyDescent="0.15">
      <c r="A12041" s="87" t="s">
        <v>8791</v>
      </c>
      <c r="B12041" s="91" t="s">
        <v>52083</v>
      </c>
      <c r="C12041" s="91" t="s">
        <v>52084</v>
      </c>
      <c r="D12041" s="91" t="s">
        <v>52085</v>
      </c>
      <c r="E12041" s="62" t="s">
        <v>20354</v>
      </c>
      <c r="F12041" s="62" t="s">
        <v>15760</v>
      </c>
    </row>
    <row r="12042" spans="1:6" x14ac:dyDescent="0.15">
      <c r="A12042" s="87" t="s">
        <v>10443</v>
      </c>
      <c r="B12042" s="91" t="s">
        <v>52086</v>
      </c>
      <c r="C12042" s="91" t="s">
        <v>52087</v>
      </c>
      <c r="D12042" s="91" t="s">
        <v>52088</v>
      </c>
      <c r="E12042" s="62" t="s">
        <v>20354</v>
      </c>
      <c r="F12042" s="62" t="s">
        <v>15760</v>
      </c>
    </row>
    <row r="12043" spans="1:6" x14ac:dyDescent="0.15">
      <c r="A12043" s="87" t="s">
        <v>8333</v>
      </c>
      <c r="B12043" s="91" t="s">
        <v>52089</v>
      </c>
      <c r="C12043" s="91" t="s">
        <v>52090</v>
      </c>
      <c r="D12043" s="91" t="s">
        <v>52091</v>
      </c>
      <c r="E12043" s="62" t="s">
        <v>20354</v>
      </c>
      <c r="F12043" s="62" t="s">
        <v>15760</v>
      </c>
    </row>
    <row r="12044" spans="1:6" x14ac:dyDescent="0.15">
      <c r="A12044" s="87" t="s">
        <v>9223</v>
      </c>
      <c r="B12044" s="91" t="s">
        <v>52092</v>
      </c>
      <c r="C12044" s="91" t="s">
        <v>52093</v>
      </c>
      <c r="D12044" s="91" t="s">
        <v>52094</v>
      </c>
      <c r="E12044" s="62" t="s">
        <v>20354</v>
      </c>
      <c r="F12044" s="62" t="s">
        <v>15760</v>
      </c>
    </row>
    <row r="12045" spans="1:6" x14ac:dyDescent="0.15">
      <c r="A12045" s="87" t="s">
        <v>11727</v>
      </c>
      <c r="B12045" s="91" t="s">
        <v>52095</v>
      </c>
      <c r="C12045" s="91" t="s">
        <v>52096</v>
      </c>
      <c r="D12045" s="91" t="s">
        <v>52097</v>
      </c>
      <c r="E12045" s="62" t="s">
        <v>20354</v>
      </c>
      <c r="F12045" s="62" t="s">
        <v>15760</v>
      </c>
    </row>
    <row r="12046" spans="1:6" x14ac:dyDescent="0.15">
      <c r="A12046" s="87" t="s">
        <v>8396</v>
      </c>
      <c r="B12046" s="91" t="s">
        <v>52098</v>
      </c>
      <c r="C12046" s="91" t="s">
        <v>52099</v>
      </c>
      <c r="D12046" s="91" t="s">
        <v>52100</v>
      </c>
      <c r="E12046" s="62" t="s">
        <v>20354</v>
      </c>
      <c r="F12046" s="62" t="s">
        <v>15760</v>
      </c>
    </row>
    <row r="12047" spans="1:6" x14ac:dyDescent="0.15">
      <c r="A12047" s="87" t="s">
        <v>10512</v>
      </c>
      <c r="B12047" s="91" t="s">
        <v>52101</v>
      </c>
      <c r="C12047" s="91" t="s">
        <v>52102</v>
      </c>
      <c r="D12047" s="91" t="s">
        <v>52103</v>
      </c>
      <c r="E12047" s="62" t="s">
        <v>20354</v>
      </c>
      <c r="F12047" s="62" t="s">
        <v>15760</v>
      </c>
    </row>
    <row r="12048" spans="1:6" x14ac:dyDescent="0.15">
      <c r="A12048" s="87" t="s">
        <v>10343</v>
      </c>
      <c r="B12048" s="91" t="s">
        <v>52104</v>
      </c>
      <c r="C12048" s="91" t="s">
        <v>52105</v>
      </c>
      <c r="D12048" s="91" t="s">
        <v>52106</v>
      </c>
      <c r="E12048" s="62" t="s">
        <v>20354</v>
      </c>
      <c r="F12048" s="62" t="s">
        <v>15760</v>
      </c>
    </row>
    <row r="12049" spans="1:6" x14ac:dyDescent="0.15">
      <c r="A12049" s="87" t="s">
        <v>10277</v>
      </c>
      <c r="B12049" s="91" t="s">
        <v>52107</v>
      </c>
      <c r="C12049" s="91" t="s">
        <v>52108</v>
      </c>
      <c r="D12049" s="91" t="s">
        <v>52109</v>
      </c>
      <c r="E12049" s="62" t="s">
        <v>20354</v>
      </c>
      <c r="F12049" s="62" t="s">
        <v>15760</v>
      </c>
    </row>
    <row r="12050" spans="1:6" x14ac:dyDescent="0.15">
      <c r="A12050" s="87" t="s">
        <v>10399</v>
      </c>
      <c r="B12050" s="91" t="s">
        <v>52110</v>
      </c>
      <c r="C12050" s="91" t="s">
        <v>52111</v>
      </c>
      <c r="D12050" s="91" t="s">
        <v>52112</v>
      </c>
      <c r="E12050" s="62" t="s">
        <v>20354</v>
      </c>
      <c r="F12050" s="62" t="s">
        <v>15760</v>
      </c>
    </row>
    <row r="12051" spans="1:6" x14ac:dyDescent="0.15">
      <c r="A12051" s="87" t="s">
        <v>12280</v>
      </c>
      <c r="B12051" s="91" t="s">
        <v>52113</v>
      </c>
      <c r="C12051" s="91" t="s">
        <v>52114</v>
      </c>
      <c r="D12051" s="91" t="s">
        <v>52115</v>
      </c>
      <c r="E12051" s="62" t="s">
        <v>20354</v>
      </c>
      <c r="F12051" s="62" t="s">
        <v>15760</v>
      </c>
    </row>
    <row r="12052" spans="1:6" x14ac:dyDescent="0.15">
      <c r="A12052" s="87" t="s">
        <v>8686</v>
      </c>
      <c r="B12052" s="91" t="s">
        <v>52116</v>
      </c>
      <c r="C12052" s="91" t="s">
        <v>52117</v>
      </c>
      <c r="D12052" s="91" t="s">
        <v>52118</v>
      </c>
      <c r="E12052" s="62" t="s">
        <v>20354</v>
      </c>
      <c r="F12052" s="62" t="s">
        <v>15760</v>
      </c>
    </row>
    <row r="12053" spans="1:6" x14ac:dyDescent="0.15">
      <c r="A12053" s="87" t="s">
        <v>10530</v>
      </c>
      <c r="B12053" s="91" t="s">
        <v>52119</v>
      </c>
      <c r="C12053" s="91" t="s">
        <v>52120</v>
      </c>
      <c r="D12053" s="91" t="s">
        <v>52121</v>
      </c>
      <c r="E12053" s="62" t="s">
        <v>20354</v>
      </c>
      <c r="F12053" s="62" t="s">
        <v>15760</v>
      </c>
    </row>
    <row r="12054" spans="1:6" x14ac:dyDescent="0.15">
      <c r="A12054" s="87" t="s">
        <v>8315</v>
      </c>
      <c r="B12054" s="91" t="s">
        <v>52122</v>
      </c>
      <c r="C12054" s="91" t="s">
        <v>52123</v>
      </c>
      <c r="D12054" s="91" t="s">
        <v>52124</v>
      </c>
      <c r="E12054" s="62" t="s">
        <v>20354</v>
      </c>
      <c r="F12054" s="62" t="s">
        <v>15760</v>
      </c>
    </row>
    <row r="12055" spans="1:6" x14ac:dyDescent="0.15">
      <c r="A12055" s="87" t="s">
        <v>9046</v>
      </c>
      <c r="B12055" s="91" t="s">
        <v>52125</v>
      </c>
      <c r="C12055" s="91" t="s">
        <v>52126</v>
      </c>
      <c r="D12055" s="91" t="s">
        <v>52127</v>
      </c>
      <c r="E12055" s="62" t="s">
        <v>20354</v>
      </c>
      <c r="F12055" s="62" t="s">
        <v>15760</v>
      </c>
    </row>
    <row r="12056" spans="1:6" x14ac:dyDescent="0.15">
      <c r="A12056" s="87" t="s">
        <v>10265</v>
      </c>
      <c r="B12056" s="91" t="s">
        <v>52128</v>
      </c>
      <c r="C12056" s="91" t="s">
        <v>52129</v>
      </c>
      <c r="D12056" s="91" t="s">
        <v>52130</v>
      </c>
      <c r="E12056" s="62" t="s">
        <v>20354</v>
      </c>
      <c r="F12056" s="62" t="s">
        <v>15760</v>
      </c>
    </row>
    <row r="12057" spans="1:6" x14ac:dyDescent="0.15">
      <c r="A12057" s="87" t="s">
        <v>10861</v>
      </c>
      <c r="B12057" s="91" t="s">
        <v>52131</v>
      </c>
      <c r="C12057" s="91" t="s">
        <v>52132</v>
      </c>
      <c r="D12057" s="91" t="s">
        <v>52133</v>
      </c>
      <c r="E12057" s="62" t="s">
        <v>20354</v>
      </c>
      <c r="F12057" s="62" t="s">
        <v>15760</v>
      </c>
    </row>
    <row r="12058" spans="1:6" x14ac:dyDescent="0.15">
      <c r="A12058" s="87" t="s">
        <v>9331</v>
      </c>
      <c r="B12058" s="91" t="s">
        <v>52134</v>
      </c>
      <c r="C12058" s="91" t="s">
        <v>52135</v>
      </c>
      <c r="D12058" s="91" t="s">
        <v>52136</v>
      </c>
      <c r="E12058" s="62" t="s">
        <v>20354</v>
      </c>
      <c r="F12058" s="62" t="s">
        <v>15760</v>
      </c>
    </row>
    <row r="12059" spans="1:6" x14ac:dyDescent="0.15">
      <c r="A12059" s="87" t="s">
        <v>12053</v>
      </c>
      <c r="B12059" s="91" t="s">
        <v>52137</v>
      </c>
      <c r="C12059" s="91" t="s">
        <v>52138</v>
      </c>
      <c r="D12059" s="91" t="s">
        <v>52139</v>
      </c>
      <c r="E12059" s="62" t="s">
        <v>20354</v>
      </c>
      <c r="F12059" s="62" t="s">
        <v>15760</v>
      </c>
    </row>
    <row r="12060" spans="1:6" x14ac:dyDescent="0.15">
      <c r="A12060" s="87" t="s">
        <v>8959</v>
      </c>
      <c r="B12060" s="91" t="s">
        <v>52140</v>
      </c>
      <c r="C12060" s="91" t="s">
        <v>52141</v>
      </c>
      <c r="D12060" s="91" t="s">
        <v>52142</v>
      </c>
      <c r="E12060" s="62" t="s">
        <v>20354</v>
      </c>
      <c r="F12060" s="62" t="s">
        <v>15760</v>
      </c>
    </row>
    <row r="12061" spans="1:6" x14ac:dyDescent="0.15">
      <c r="A12061" s="87" t="s">
        <v>12155</v>
      </c>
      <c r="B12061" s="91" t="s">
        <v>52143</v>
      </c>
      <c r="C12061" s="91" t="s">
        <v>52144</v>
      </c>
      <c r="D12061" s="91" t="s">
        <v>52145</v>
      </c>
      <c r="E12061" s="62" t="s">
        <v>20354</v>
      </c>
      <c r="F12061" s="62" t="s">
        <v>15760</v>
      </c>
    </row>
    <row r="12062" spans="1:6" x14ac:dyDescent="0.15">
      <c r="A12062" s="87" t="s">
        <v>11392</v>
      </c>
      <c r="B12062" s="91" t="s">
        <v>52146</v>
      </c>
      <c r="C12062" s="91" t="s">
        <v>52147</v>
      </c>
      <c r="D12062" s="91" t="s">
        <v>52148</v>
      </c>
      <c r="E12062" s="62" t="s">
        <v>20354</v>
      </c>
      <c r="F12062" s="62" t="s">
        <v>15760</v>
      </c>
    </row>
    <row r="12063" spans="1:6" x14ac:dyDescent="0.15">
      <c r="A12063" s="87" t="s">
        <v>9486</v>
      </c>
      <c r="B12063" s="91" t="s">
        <v>52149</v>
      </c>
      <c r="C12063" s="91" t="s">
        <v>52150</v>
      </c>
      <c r="D12063" s="91" t="s">
        <v>52151</v>
      </c>
      <c r="E12063" s="62" t="s">
        <v>20354</v>
      </c>
      <c r="F12063" s="62" t="s">
        <v>15760</v>
      </c>
    </row>
    <row r="12064" spans="1:6" x14ac:dyDescent="0.15">
      <c r="A12064" s="87" t="s">
        <v>10268</v>
      </c>
      <c r="B12064" s="91" t="s">
        <v>52152</v>
      </c>
      <c r="C12064" s="91" t="s">
        <v>52153</v>
      </c>
      <c r="D12064" s="91" t="s">
        <v>52154</v>
      </c>
      <c r="E12064" s="62" t="s">
        <v>20354</v>
      </c>
      <c r="F12064" s="62" t="s">
        <v>15760</v>
      </c>
    </row>
    <row r="12065" spans="1:6" x14ac:dyDescent="0.15">
      <c r="A12065" s="87" t="s">
        <v>9355</v>
      </c>
      <c r="B12065" s="91" t="s">
        <v>52155</v>
      </c>
      <c r="C12065" s="91" t="s">
        <v>52156</v>
      </c>
      <c r="D12065" s="91" t="s">
        <v>52157</v>
      </c>
      <c r="E12065" s="62" t="s">
        <v>20354</v>
      </c>
      <c r="F12065" s="62" t="s">
        <v>15760</v>
      </c>
    </row>
    <row r="12066" spans="1:6" x14ac:dyDescent="0.15">
      <c r="A12066" s="87" t="s">
        <v>11356</v>
      </c>
      <c r="B12066" s="91" t="s">
        <v>52158</v>
      </c>
      <c r="C12066" s="91" t="s">
        <v>52159</v>
      </c>
      <c r="D12066" s="91" t="s">
        <v>52160</v>
      </c>
      <c r="E12066" s="62" t="s">
        <v>20354</v>
      </c>
      <c r="F12066" s="62" t="s">
        <v>15760</v>
      </c>
    </row>
    <row r="12067" spans="1:6" x14ac:dyDescent="0.15">
      <c r="A12067" s="87" t="s">
        <v>9717</v>
      </c>
      <c r="B12067" s="91" t="s">
        <v>52161</v>
      </c>
      <c r="C12067" s="91" t="s">
        <v>52162</v>
      </c>
      <c r="D12067" s="91" t="s">
        <v>52163</v>
      </c>
      <c r="E12067" s="62" t="s">
        <v>20354</v>
      </c>
      <c r="F12067" s="62" t="s">
        <v>15760</v>
      </c>
    </row>
    <row r="12068" spans="1:6" x14ac:dyDescent="0.15">
      <c r="A12068" s="87" t="s">
        <v>10780</v>
      </c>
      <c r="B12068" s="91" t="s">
        <v>52164</v>
      </c>
      <c r="C12068" s="91" t="s">
        <v>52165</v>
      </c>
      <c r="D12068" s="91" t="s">
        <v>52166</v>
      </c>
      <c r="E12068" s="62" t="s">
        <v>20354</v>
      </c>
      <c r="F12068" s="62" t="s">
        <v>15760</v>
      </c>
    </row>
    <row r="12069" spans="1:6" x14ac:dyDescent="0.15">
      <c r="A12069" s="87" t="s">
        <v>9426</v>
      </c>
      <c r="B12069" s="91" t="s">
        <v>52167</v>
      </c>
      <c r="C12069" s="91" t="s">
        <v>52168</v>
      </c>
      <c r="D12069" s="91" t="s">
        <v>52169</v>
      </c>
      <c r="E12069" s="62" t="s">
        <v>20354</v>
      </c>
      <c r="F12069" s="62" t="s">
        <v>15760</v>
      </c>
    </row>
    <row r="12070" spans="1:6" x14ac:dyDescent="0.15">
      <c r="A12070" s="87" t="s">
        <v>10322</v>
      </c>
      <c r="B12070" s="91" t="s">
        <v>52170</v>
      </c>
      <c r="C12070" s="91" t="s">
        <v>52171</v>
      </c>
      <c r="D12070" s="91" t="s">
        <v>52172</v>
      </c>
      <c r="E12070" s="62" t="s">
        <v>20354</v>
      </c>
      <c r="F12070" s="62" t="s">
        <v>15760</v>
      </c>
    </row>
    <row r="12071" spans="1:6" x14ac:dyDescent="0.15">
      <c r="A12071" s="87" t="s">
        <v>11359</v>
      </c>
      <c r="B12071" s="91" t="s">
        <v>52173</v>
      </c>
      <c r="C12071" s="91" t="s">
        <v>52174</v>
      </c>
      <c r="D12071" s="91" t="s">
        <v>52175</v>
      </c>
      <c r="E12071" s="62" t="s">
        <v>20354</v>
      </c>
      <c r="F12071" s="62" t="s">
        <v>15760</v>
      </c>
    </row>
    <row r="12072" spans="1:6" x14ac:dyDescent="0.15">
      <c r="A12072" s="87" t="s">
        <v>10798</v>
      </c>
      <c r="B12072" s="91" t="s">
        <v>52176</v>
      </c>
      <c r="C12072" s="91" t="s">
        <v>52177</v>
      </c>
      <c r="D12072" s="91" t="s">
        <v>52178</v>
      </c>
      <c r="E12072" s="62" t="s">
        <v>20354</v>
      </c>
      <c r="F12072" s="62" t="s">
        <v>15760</v>
      </c>
    </row>
    <row r="12073" spans="1:6" x14ac:dyDescent="0.15">
      <c r="A12073" s="87" t="s">
        <v>10572</v>
      </c>
      <c r="B12073" s="91" t="s">
        <v>52179</v>
      </c>
      <c r="C12073" s="91" t="s">
        <v>52180</v>
      </c>
      <c r="D12073" s="91" t="s">
        <v>52181</v>
      </c>
      <c r="E12073" s="62" t="s">
        <v>20354</v>
      </c>
      <c r="F12073" s="62" t="s">
        <v>15760</v>
      </c>
    </row>
    <row r="12074" spans="1:6" x14ac:dyDescent="0.15">
      <c r="A12074" s="87" t="s">
        <v>11482</v>
      </c>
      <c r="B12074" s="91" t="s">
        <v>52182</v>
      </c>
      <c r="C12074" s="91" t="s">
        <v>52183</v>
      </c>
      <c r="D12074" s="91" t="s">
        <v>52184</v>
      </c>
      <c r="E12074" s="62" t="s">
        <v>20354</v>
      </c>
      <c r="F12074" s="62" t="s">
        <v>15760</v>
      </c>
    </row>
    <row r="12075" spans="1:6" x14ac:dyDescent="0.15">
      <c r="A12075" s="87" t="s">
        <v>9124</v>
      </c>
      <c r="B12075" s="91" t="s">
        <v>52185</v>
      </c>
      <c r="C12075" s="91" t="s">
        <v>52186</v>
      </c>
      <c r="D12075" s="91" t="s">
        <v>52187</v>
      </c>
      <c r="E12075" s="62" t="s">
        <v>20354</v>
      </c>
      <c r="F12075" s="62" t="s">
        <v>15760</v>
      </c>
    </row>
    <row r="12076" spans="1:6" x14ac:dyDescent="0.15">
      <c r="A12076" s="87" t="s">
        <v>11972</v>
      </c>
      <c r="B12076" s="91" t="s">
        <v>52188</v>
      </c>
      <c r="C12076" s="91" t="s">
        <v>52189</v>
      </c>
      <c r="D12076" s="91" t="s">
        <v>52190</v>
      </c>
      <c r="E12076" s="62" t="s">
        <v>20354</v>
      </c>
      <c r="F12076" s="62" t="s">
        <v>15760</v>
      </c>
    </row>
    <row r="12077" spans="1:6" x14ac:dyDescent="0.15">
      <c r="A12077" s="87" t="s">
        <v>9849</v>
      </c>
      <c r="B12077" s="91" t="s">
        <v>52191</v>
      </c>
      <c r="C12077" s="91" t="s">
        <v>52192</v>
      </c>
      <c r="D12077" s="91" t="s">
        <v>52193</v>
      </c>
      <c r="E12077" s="62" t="s">
        <v>20354</v>
      </c>
      <c r="F12077" s="62" t="s">
        <v>15760</v>
      </c>
    </row>
    <row r="12078" spans="1:6" x14ac:dyDescent="0.15">
      <c r="A12078" s="87" t="s">
        <v>11105</v>
      </c>
      <c r="B12078" s="91" t="s">
        <v>52194</v>
      </c>
      <c r="C12078" s="91" t="s">
        <v>52195</v>
      </c>
      <c r="D12078" s="91" t="s">
        <v>52196</v>
      </c>
      <c r="E12078" s="62" t="s">
        <v>20354</v>
      </c>
      <c r="F12078" s="62" t="s">
        <v>15760</v>
      </c>
    </row>
    <row r="12079" spans="1:6" x14ac:dyDescent="0.15">
      <c r="A12079" s="87" t="s">
        <v>12262</v>
      </c>
      <c r="B12079" s="91" t="s">
        <v>52197</v>
      </c>
      <c r="C12079" s="91" t="s">
        <v>52198</v>
      </c>
      <c r="D12079" s="91" t="s">
        <v>52199</v>
      </c>
      <c r="E12079" s="62" t="s">
        <v>20354</v>
      </c>
      <c r="F12079" s="62" t="s">
        <v>15760</v>
      </c>
    </row>
    <row r="12080" spans="1:6" x14ac:dyDescent="0.15">
      <c r="A12080" s="87" t="s">
        <v>12457</v>
      </c>
      <c r="B12080" s="91" t="s">
        <v>52200</v>
      </c>
      <c r="C12080" s="91" t="s">
        <v>52201</v>
      </c>
      <c r="D12080" s="91" t="s">
        <v>52202</v>
      </c>
      <c r="E12080" s="62" t="s">
        <v>20354</v>
      </c>
      <c r="F12080" s="62" t="s">
        <v>15760</v>
      </c>
    </row>
    <row r="12081" spans="1:6" x14ac:dyDescent="0.15">
      <c r="A12081" s="87" t="s">
        <v>11183</v>
      </c>
      <c r="B12081" s="91" t="s">
        <v>52203</v>
      </c>
      <c r="C12081" s="91" t="s">
        <v>52204</v>
      </c>
      <c r="D12081" s="91" t="s">
        <v>52205</v>
      </c>
      <c r="E12081" s="62" t="s">
        <v>20354</v>
      </c>
      <c r="F12081" s="62" t="s">
        <v>15760</v>
      </c>
    </row>
    <row r="12082" spans="1:6" x14ac:dyDescent="0.15">
      <c r="A12082" s="87" t="s">
        <v>10500</v>
      </c>
      <c r="B12082" s="91" t="s">
        <v>52206</v>
      </c>
      <c r="C12082" s="91" t="s">
        <v>52207</v>
      </c>
      <c r="D12082" s="91" t="s">
        <v>52208</v>
      </c>
      <c r="E12082" s="62" t="s">
        <v>20354</v>
      </c>
      <c r="F12082" s="62" t="s">
        <v>15760</v>
      </c>
    </row>
    <row r="12083" spans="1:6" x14ac:dyDescent="0.15">
      <c r="A12083" s="87" t="s">
        <v>8863</v>
      </c>
      <c r="B12083" s="91" t="s">
        <v>52209</v>
      </c>
      <c r="C12083" s="91" t="s">
        <v>52210</v>
      </c>
      <c r="D12083" s="91" t="s">
        <v>52211</v>
      </c>
      <c r="E12083" s="62" t="s">
        <v>20354</v>
      </c>
      <c r="F12083" s="62" t="s">
        <v>15760</v>
      </c>
    </row>
    <row r="12084" spans="1:6" x14ac:dyDescent="0.15">
      <c r="A12084" s="87" t="s">
        <v>8345</v>
      </c>
      <c r="B12084" s="91" t="s">
        <v>52212</v>
      </c>
      <c r="C12084" s="91" t="s">
        <v>52213</v>
      </c>
      <c r="D12084" s="91" t="s">
        <v>52214</v>
      </c>
      <c r="E12084" s="62" t="s">
        <v>20354</v>
      </c>
      <c r="F12084" s="62" t="s">
        <v>15760</v>
      </c>
    </row>
    <row r="12085" spans="1:6" x14ac:dyDescent="0.15">
      <c r="A12085" s="87" t="s">
        <v>10088</v>
      </c>
      <c r="B12085" s="91" t="s">
        <v>52215</v>
      </c>
      <c r="C12085" s="91" t="s">
        <v>52216</v>
      </c>
      <c r="D12085" s="91" t="s">
        <v>52217</v>
      </c>
      <c r="E12085" s="62" t="s">
        <v>20354</v>
      </c>
      <c r="F12085" s="62" t="s">
        <v>15760</v>
      </c>
    </row>
    <row r="12086" spans="1:6" x14ac:dyDescent="0.15">
      <c r="A12086" s="87" t="s">
        <v>11401</v>
      </c>
      <c r="B12086" s="91" t="s">
        <v>52218</v>
      </c>
      <c r="C12086" s="91" t="s">
        <v>52219</v>
      </c>
      <c r="D12086" s="91" t="s">
        <v>52220</v>
      </c>
      <c r="E12086" s="62" t="s">
        <v>20354</v>
      </c>
      <c r="F12086" s="62" t="s">
        <v>15760</v>
      </c>
    </row>
    <row r="12087" spans="1:6" x14ac:dyDescent="0.15">
      <c r="A12087" s="87" t="s">
        <v>10476</v>
      </c>
      <c r="B12087" s="91" t="s">
        <v>52221</v>
      </c>
      <c r="C12087" s="91" t="s">
        <v>52222</v>
      </c>
      <c r="D12087" s="91" t="s">
        <v>52223</v>
      </c>
      <c r="E12087" s="62" t="s">
        <v>20354</v>
      </c>
      <c r="F12087" s="62" t="s">
        <v>15760</v>
      </c>
    </row>
    <row r="12088" spans="1:6" x14ac:dyDescent="0.15">
      <c r="A12088" s="87" t="s">
        <v>11715</v>
      </c>
      <c r="B12088" s="91" t="s">
        <v>52224</v>
      </c>
      <c r="C12088" s="91" t="s">
        <v>52225</v>
      </c>
      <c r="D12088" s="91" t="s">
        <v>52226</v>
      </c>
      <c r="E12088" s="62" t="s">
        <v>20354</v>
      </c>
      <c r="F12088" s="62" t="s">
        <v>15760</v>
      </c>
    </row>
    <row r="12089" spans="1:6" x14ac:dyDescent="0.15">
      <c r="A12089" s="87" t="s">
        <v>8740</v>
      </c>
      <c r="B12089" s="91" t="s">
        <v>52227</v>
      </c>
      <c r="C12089" s="91" t="s">
        <v>52228</v>
      </c>
      <c r="D12089" s="91" t="s">
        <v>52229</v>
      </c>
      <c r="E12089" s="62" t="s">
        <v>20354</v>
      </c>
      <c r="F12089" s="62" t="s">
        <v>15760</v>
      </c>
    </row>
    <row r="12090" spans="1:6" x14ac:dyDescent="0.15">
      <c r="A12090" s="87" t="s">
        <v>10783</v>
      </c>
      <c r="B12090" s="91" t="s">
        <v>52230</v>
      </c>
      <c r="C12090" s="91" t="s">
        <v>52231</v>
      </c>
      <c r="D12090" s="91" t="s">
        <v>52232</v>
      </c>
      <c r="E12090" s="62" t="s">
        <v>20354</v>
      </c>
      <c r="F12090" s="62" t="s">
        <v>15760</v>
      </c>
    </row>
    <row r="12091" spans="1:6" x14ac:dyDescent="0.15">
      <c r="A12091" s="87" t="s">
        <v>9040</v>
      </c>
      <c r="B12091" s="91" t="s">
        <v>52233</v>
      </c>
      <c r="C12091" s="91" t="s">
        <v>52234</v>
      </c>
      <c r="D12091" s="91" t="s">
        <v>52235</v>
      </c>
      <c r="E12091" s="62" t="s">
        <v>20354</v>
      </c>
      <c r="F12091" s="62" t="s">
        <v>15760</v>
      </c>
    </row>
    <row r="12092" spans="1:6" x14ac:dyDescent="0.15">
      <c r="A12092" s="87" t="s">
        <v>10816</v>
      </c>
      <c r="B12092" s="91" t="s">
        <v>52236</v>
      </c>
      <c r="C12092" s="91" t="s">
        <v>52237</v>
      </c>
      <c r="D12092" s="91" t="s">
        <v>52238</v>
      </c>
      <c r="E12092" s="62" t="s">
        <v>20354</v>
      </c>
      <c r="F12092" s="62" t="s">
        <v>15760</v>
      </c>
    </row>
    <row r="12093" spans="1:6" x14ac:dyDescent="0.15">
      <c r="A12093" s="87" t="s">
        <v>10909</v>
      </c>
      <c r="B12093" s="91" t="s">
        <v>52239</v>
      </c>
      <c r="C12093" s="91" t="s">
        <v>52240</v>
      </c>
      <c r="D12093" s="91" t="s">
        <v>52241</v>
      </c>
      <c r="E12093" s="62" t="s">
        <v>20354</v>
      </c>
      <c r="F12093" s="62" t="s">
        <v>15760</v>
      </c>
    </row>
    <row r="12094" spans="1:6" x14ac:dyDescent="0.15">
      <c r="A12094" s="87" t="s">
        <v>10455</v>
      </c>
      <c r="B12094" s="91" t="s">
        <v>52242</v>
      </c>
      <c r="C12094" s="91" t="s">
        <v>52243</v>
      </c>
      <c r="D12094" s="91" t="s">
        <v>52244</v>
      </c>
      <c r="E12094" s="62" t="s">
        <v>20354</v>
      </c>
      <c r="F12094" s="62" t="s">
        <v>15760</v>
      </c>
    </row>
    <row r="12095" spans="1:6" x14ac:dyDescent="0.15">
      <c r="A12095" s="87" t="s">
        <v>11374</v>
      </c>
      <c r="B12095" s="91" t="s">
        <v>52245</v>
      </c>
      <c r="C12095" s="91" t="s">
        <v>52246</v>
      </c>
      <c r="D12095" s="91" t="s">
        <v>52247</v>
      </c>
      <c r="E12095" s="62" t="s">
        <v>20354</v>
      </c>
      <c r="F12095" s="62" t="s">
        <v>15760</v>
      </c>
    </row>
    <row r="12096" spans="1:6" x14ac:dyDescent="0.15">
      <c r="A12096" s="87" t="s">
        <v>8782</v>
      </c>
      <c r="B12096" s="91" t="s">
        <v>52248</v>
      </c>
      <c r="C12096" s="91" t="s">
        <v>52249</v>
      </c>
      <c r="D12096" s="91" t="s">
        <v>52250</v>
      </c>
      <c r="E12096" s="62" t="s">
        <v>20354</v>
      </c>
      <c r="F12096" s="62" t="s">
        <v>15760</v>
      </c>
    </row>
    <row r="12097" spans="1:6" x14ac:dyDescent="0.15">
      <c r="A12097" s="87" t="s">
        <v>10163</v>
      </c>
      <c r="B12097" s="91" t="s">
        <v>52251</v>
      </c>
      <c r="C12097" s="91" t="s">
        <v>52252</v>
      </c>
      <c r="D12097" s="91" t="s">
        <v>52253</v>
      </c>
      <c r="E12097" s="62" t="s">
        <v>20354</v>
      </c>
      <c r="F12097" s="62" t="s">
        <v>15760</v>
      </c>
    </row>
    <row r="12098" spans="1:6" x14ac:dyDescent="0.15">
      <c r="A12098" s="87" t="s">
        <v>11622</v>
      </c>
      <c r="B12098" s="91" t="s">
        <v>52254</v>
      </c>
      <c r="C12098" s="91" t="s">
        <v>52255</v>
      </c>
      <c r="D12098" s="91" t="s">
        <v>52256</v>
      </c>
      <c r="E12098" s="62" t="s">
        <v>20354</v>
      </c>
      <c r="F12098" s="62" t="s">
        <v>15760</v>
      </c>
    </row>
    <row r="12099" spans="1:6" x14ac:dyDescent="0.15">
      <c r="A12099" s="87" t="s">
        <v>9196</v>
      </c>
      <c r="B12099" s="91" t="s">
        <v>52257</v>
      </c>
      <c r="C12099" s="91" t="s">
        <v>52258</v>
      </c>
      <c r="D12099" s="91" t="s">
        <v>52259</v>
      </c>
      <c r="E12099" s="62" t="s">
        <v>20354</v>
      </c>
      <c r="F12099" s="62" t="s">
        <v>15760</v>
      </c>
    </row>
    <row r="12100" spans="1:6" x14ac:dyDescent="0.15">
      <c r="A12100" s="87" t="s">
        <v>11017</v>
      </c>
      <c r="B12100" s="91" t="s">
        <v>52260</v>
      </c>
      <c r="C12100" s="91" t="s">
        <v>52261</v>
      </c>
      <c r="D12100" s="91" t="s">
        <v>52262</v>
      </c>
      <c r="E12100" s="62" t="s">
        <v>20354</v>
      </c>
      <c r="F12100" s="62" t="s">
        <v>15760</v>
      </c>
    </row>
    <row r="12101" spans="1:6" x14ac:dyDescent="0.15">
      <c r="A12101" s="87" t="s">
        <v>11691</v>
      </c>
      <c r="B12101" s="91" t="s">
        <v>52263</v>
      </c>
      <c r="C12101" s="91" t="s">
        <v>52264</v>
      </c>
      <c r="D12101" s="91" t="s">
        <v>52265</v>
      </c>
      <c r="E12101" s="62" t="s">
        <v>20354</v>
      </c>
      <c r="F12101" s="62" t="s">
        <v>15760</v>
      </c>
    </row>
    <row r="12102" spans="1:6" x14ac:dyDescent="0.15">
      <c r="A12102" s="87" t="s">
        <v>9813</v>
      </c>
      <c r="B12102" s="91" t="s">
        <v>52266</v>
      </c>
      <c r="C12102" s="91" t="s">
        <v>52267</v>
      </c>
      <c r="D12102" s="91" t="s">
        <v>52268</v>
      </c>
      <c r="E12102" s="62" t="s">
        <v>20354</v>
      </c>
      <c r="F12102" s="62" t="s">
        <v>15760</v>
      </c>
    </row>
    <row r="12103" spans="1:6" x14ac:dyDescent="0.15">
      <c r="A12103" s="87" t="s">
        <v>12062</v>
      </c>
      <c r="B12103" s="91" t="s">
        <v>52269</v>
      </c>
      <c r="C12103" s="91" t="s">
        <v>52270</v>
      </c>
      <c r="D12103" s="91" t="s">
        <v>52271</v>
      </c>
      <c r="E12103" s="62" t="s">
        <v>20354</v>
      </c>
      <c r="F12103" s="62" t="s">
        <v>15760</v>
      </c>
    </row>
    <row r="12104" spans="1:6" x14ac:dyDescent="0.15">
      <c r="A12104" s="87" t="s">
        <v>10717</v>
      </c>
      <c r="B12104" s="91" t="s">
        <v>52272</v>
      </c>
      <c r="C12104" s="91" t="s">
        <v>52273</v>
      </c>
      <c r="D12104" s="91" t="s">
        <v>52274</v>
      </c>
      <c r="E12104" s="62" t="s">
        <v>20354</v>
      </c>
      <c r="F12104" s="62" t="s">
        <v>15760</v>
      </c>
    </row>
    <row r="12105" spans="1:6" x14ac:dyDescent="0.15">
      <c r="A12105" s="87" t="s">
        <v>12361</v>
      </c>
      <c r="B12105" s="91" t="s">
        <v>52275</v>
      </c>
      <c r="C12105" s="91" t="s">
        <v>52276</v>
      </c>
      <c r="D12105" s="91" t="s">
        <v>52277</v>
      </c>
      <c r="E12105" s="62" t="s">
        <v>20354</v>
      </c>
      <c r="F12105" s="62" t="s">
        <v>15760</v>
      </c>
    </row>
    <row r="12106" spans="1:6" x14ac:dyDescent="0.15">
      <c r="A12106" s="87" t="s">
        <v>10870</v>
      </c>
      <c r="B12106" s="91" t="s">
        <v>52278</v>
      </c>
      <c r="C12106" s="91" t="s">
        <v>52279</v>
      </c>
      <c r="D12106" s="91" t="s">
        <v>52280</v>
      </c>
      <c r="E12106" s="62" t="s">
        <v>20354</v>
      </c>
      <c r="F12106" s="62" t="s">
        <v>15760</v>
      </c>
    </row>
    <row r="12107" spans="1:6" x14ac:dyDescent="0.15">
      <c r="A12107" s="87" t="s">
        <v>11294</v>
      </c>
      <c r="B12107" s="91" t="s">
        <v>52281</v>
      </c>
      <c r="C12107" s="91" t="s">
        <v>52282</v>
      </c>
      <c r="D12107" s="91" t="s">
        <v>52283</v>
      </c>
      <c r="E12107" s="62" t="s">
        <v>20354</v>
      </c>
      <c r="F12107" s="62" t="s">
        <v>15760</v>
      </c>
    </row>
    <row r="12108" spans="1:6" x14ac:dyDescent="0.15">
      <c r="A12108" s="87" t="s">
        <v>8378</v>
      </c>
      <c r="B12108" s="91" t="s">
        <v>52284</v>
      </c>
      <c r="C12108" s="91" t="s">
        <v>52285</v>
      </c>
      <c r="D12108" s="91" t="s">
        <v>52286</v>
      </c>
      <c r="E12108" s="62" t="s">
        <v>20354</v>
      </c>
      <c r="F12108" s="62" t="s">
        <v>15760</v>
      </c>
    </row>
    <row r="12109" spans="1:6" x14ac:dyDescent="0.15">
      <c r="A12109" s="87" t="s">
        <v>8426</v>
      </c>
      <c r="B12109" s="91" t="s">
        <v>52287</v>
      </c>
      <c r="C12109" s="91" t="s">
        <v>52288</v>
      </c>
      <c r="D12109" s="91" t="s">
        <v>52289</v>
      </c>
      <c r="E12109" s="62" t="s">
        <v>20354</v>
      </c>
      <c r="F12109" s="62" t="s">
        <v>15760</v>
      </c>
    </row>
    <row r="12110" spans="1:6" x14ac:dyDescent="0.15">
      <c r="A12110" s="87" t="s">
        <v>10753</v>
      </c>
      <c r="B12110" s="91" t="s">
        <v>52290</v>
      </c>
      <c r="C12110" s="91" t="s">
        <v>52291</v>
      </c>
      <c r="D12110" s="91" t="s">
        <v>52292</v>
      </c>
      <c r="E12110" s="62" t="s">
        <v>20354</v>
      </c>
      <c r="F12110" s="62" t="s">
        <v>15760</v>
      </c>
    </row>
    <row r="12111" spans="1:6" x14ac:dyDescent="0.15">
      <c r="A12111" s="87" t="s">
        <v>11877</v>
      </c>
      <c r="B12111" s="91" t="s">
        <v>52293</v>
      </c>
      <c r="C12111" s="91" t="s">
        <v>52294</v>
      </c>
      <c r="D12111" s="91" t="s">
        <v>52295</v>
      </c>
      <c r="E12111" s="62" t="s">
        <v>20354</v>
      </c>
      <c r="F12111" s="62" t="s">
        <v>15760</v>
      </c>
    </row>
    <row r="12112" spans="1:6" x14ac:dyDescent="0.15">
      <c r="A12112" s="87" t="s">
        <v>11195</v>
      </c>
      <c r="B12112" s="91" t="s">
        <v>52296</v>
      </c>
      <c r="C12112" s="91" t="s">
        <v>52297</v>
      </c>
      <c r="D12112" s="91" t="s">
        <v>52298</v>
      </c>
      <c r="E12112" s="62" t="s">
        <v>20354</v>
      </c>
      <c r="F12112" s="62" t="s">
        <v>15760</v>
      </c>
    </row>
    <row r="12113" spans="1:6" x14ac:dyDescent="0.15">
      <c r="A12113" s="87" t="s">
        <v>10040</v>
      </c>
      <c r="B12113" s="91" t="s">
        <v>52299</v>
      </c>
      <c r="C12113" s="91" t="s">
        <v>52300</v>
      </c>
      <c r="D12113" s="91" t="s">
        <v>52301</v>
      </c>
      <c r="E12113" s="62" t="s">
        <v>20354</v>
      </c>
      <c r="F12113" s="62" t="s">
        <v>15760</v>
      </c>
    </row>
    <row r="12114" spans="1:6" x14ac:dyDescent="0.15">
      <c r="A12114" s="87" t="s">
        <v>8956</v>
      </c>
      <c r="B12114" s="91" t="s">
        <v>52302</v>
      </c>
      <c r="C12114" s="91" t="s">
        <v>52303</v>
      </c>
      <c r="D12114" s="91" t="s">
        <v>52304</v>
      </c>
      <c r="E12114" s="62" t="s">
        <v>20354</v>
      </c>
      <c r="F12114" s="62" t="s">
        <v>15760</v>
      </c>
    </row>
    <row r="12115" spans="1:6" x14ac:dyDescent="0.15">
      <c r="A12115" s="87" t="s">
        <v>10307</v>
      </c>
      <c r="B12115" s="91" t="s">
        <v>52305</v>
      </c>
      <c r="C12115" s="91" t="s">
        <v>52306</v>
      </c>
      <c r="D12115" s="91" t="s">
        <v>52307</v>
      </c>
      <c r="E12115" s="62" t="s">
        <v>20354</v>
      </c>
      <c r="F12115" s="62" t="s">
        <v>15760</v>
      </c>
    </row>
    <row r="12116" spans="1:6" x14ac:dyDescent="0.15">
      <c r="A12116" s="87" t="s">
        <v>9912</v>
      </c>
      <c r="B12116" s="91" t="s">
        <v>52308</v>
      </c>
      <c r="C12116" s="91" t="s">
        <v>52309</v>
      </c>
      <c r="D12116" s="91" t="s">
        <v>52310</v>
      </c>
      <c r="E12116" s="62" t="s">
        <v>20354</v>
      </c>
      <c r="F12116" s="62" t="s">
        <v>15760</v>
      </c>
    </row>
    <row r="12117" spans="1:6" x14ac:dyDescent="0.15">
      <c r="A12117" s="87" t="s">
        <v>12454</v>
      </c>
      <c r="B12117" s="91" t="s">
        <v>52311</v>
      </c>
      <c r="C12117" s="91" t="s">
        <v>52312</v>
      </c>
      <c r="D12117" s="91" t="s">
        <v>52313</v>
      </c>
      <c r="E12117" s="62" t="s">
        <v>20354</v>
      </c>
      <c r="F12117" s="62" t="s">
        <v>15760</v>
      </c>
    </row>
    <row r="12118" spans="1:6" x14ac:dyDescent="0.15">
      <c r="A12118" s="87" t="s">
        <v>11240</v>
      </c>
      <c r="B12118" s="91" t="s">
        <v>52314</v>
      </c>
      <c r="C12118" s="91" t="s">
        <v>52315</v>
      </c>
      <c r="D12118" s="91" t="s">
        <v>52316</v>
      </c>
      <c r="E12118" s="62" t="s">
        <v>20354</v>
      </c>
      <c r="F12118" s="62" t="s">
        <v>15760</v>
      </c>
    </row>
    <row r="12119" spans="1:6" x14ac:dyDescent="0.15">
      <c r="A12119" s="87" t="s">
        <v>11601</v>
      </c>
      <c r="B12119" s="91" t="s">
        <v>52317</v>
      </c>
      <c r="C12119" s="91" t="s">
        <v>52318</v>
      </c>
      <c r="D12119" s="91" t="s">
        <v>52319</v>
      </c>
      <c r="E12119" s="62" t="s">
        <v>20354</v>
      </c>
      <c r="F12119" s="62" t="s">
        <v>15760</v>
      </c>
    </row>
    <row r="12120" spans="1:6" x14ac:dyDescent="0.15">
      <c r="A12120" s="87" t="s">
        <v>12313</v>
      </c>
      <c r="B12120" s="91" t="s">
        <v>52320</v>
      </c>
      <c r="C12120" s="91" t="s">
        <v>52321</v>
      </c>
      <c r="D12120" s="91" t="s">
        <v>52322</v>
      </c>
      <c r="E12120" s="62" t="s">
        <v>20354</v>
      </c>
      <c r="F12120" s="62" t="s">
        <v>15760</v>
      </c>
    </row>
    <row r="12121" spans="1:6" x14ac:dyDescent="0.15">
      <c r="A12121" s="87" t="s">
        <v>9591</v>
      </c>
      <c r="B12121" s="91" t="s">
        <v>52323</v>
      </c>
      <c r="C12121" s="91" t="s">
        <v>52324</v>
      </c>
      <c r="D12121" s="91" t="s">
        <v>52325</v>
      </c>
      <c r="E12121" s="62" t="s">
        <v>20354</v>
      </c>
      <c r="F12121" s="62" t="s">
        <v>15760</v>
      </c>
    </row>
    <row r="12122" spans="1:6" x14ac:dyDescent="0.15">
      <c r="A12122" s="87" t="s">
        <v>10256</v>
      </c>
      <c r="B12122" s="91" t="s">
        <v>52326</v>
      </c>
      <c r="C12122" s="91" t="s">
        <v>52327</v>
      </c>
      <c r="D12122" s="91" t="s">
        <v>52328</v>
      </c>
      <c r="E12122" s="62" t="s">
        <v>20354</v>
      </c>
      <c r="F12122" s="62" t="s">
        <v>15760</v>
      </c>
    </row>
    <row r="12123" spans="1:6" x14ac:dyDescent="0.15">
      <c r="A12123" s="87" t="s">
        <v>9007</v>
      </c>
      <c r="B12123" s="91" t="s">
        <v>52329</v>
      </c>
      <c r="C12123" s="91" t="s">
        <v>52330</v>
      </c>
      <c r="D12123" s="91" t="s">
        <v>52331</v>
      </c>
      <c r="E12123" s="62" t="s">
        <v>20354</v>
      </c>
      <c r="F12123" s="62" t="s">
        <v>15760</v>
      </c>
    </row>
    <row r="12124" spans="1:6" x14ac:dyDescent="0.15">
      <c r="A12124" s="87" t="s">
        <v>11389</v>
      </c>
      <c r="B12124" s="91" t="s">
        <v>52332</v>
      </c>
      <c r="C12124" s="91" t="s">
        <v>52333</v>
      </c>
      <c r="D12124" s="91" t="s">
        <v>52334</v>
      </c>
      <c r="E12124" s="62" t="s">
        <v>20354</v>
      </c>
      <c r="F12124" s="62" t="s">
        <v>15760</v>
      </c>
    </row>
    <row r="12125" spans="1:6" x14ac:dyDescent="0.15">
      <c r="A12125" s="87" t="s">
        <v>9403</v>
      </c>
      <c r="B12125" s="91" t="s">
        <v>52335</v>
      </c>
      <c r="C12125" s="91" t="s">
        <v>52336</v>
      </c>
      <c r="D12125" s="91" t="s">
        <v>52337</v>
      </c>
      <c r="E12125" s="62" t="s">
        <v>20354</v>
      </c>
      <c r="F12125" s="62" t="s">
        <v>15760</v>
      </c>
    </row>
    <row r="12126" spans="1:6" x14ac:dyDescent="0.15">
      <c r="A12126" s="87" t="s">
        <v>10280</v>
      </c>
      <c r="B12126" s="91" t="s">
        <v>52338</v>
      </c>
      <c r="C12126" s="91" t="s">
        <v>52339</v>
      </c>
      <c r="D12126" s="91" t="s">
        <v>52340</v>
      </c>
      <c r="E12126" s="62" t="s">
        <v>20354</v>
      </c>
      <c r="F12126" s="62" t="s">
        <v>15760</v>
      </c>
    </row>
    <row r="12127" spans="1:6" x14ac:dyDescent="0.15">
      <c r="A12127" s="87" t="s">
        <v>12116</v>
      </c>
      <c r="B12127" s="91" t="s">
        <v>52341</v>
      </c>
      <c r="C12127" s="91" t="s">
        <v>52342</v>
      </c>
      <c r="D12127" s="91" t="s">
        <v>52343</v>
      </c>
      <c r="E12127" s="62" t="s">
        <v>20354</v>
      </c>
      <c r="F12127" s="62" t="s">
        <v>15760</v>
      </c>
    </row>
    <row r="12128" spans="1:6" x14ac:dyDescent="0.15">
      <c r="A12128" s="87" t="s">
        <v>9618</v>
      </c>
      <c r="B12128" s="91" t="s">
        <v>52344</v>
      </c>
      <c r="C12128" s="91" t="s">
        <v>52345</v>
      </c>
      <c r="D12128" s="91" t="s">
        <v>52346</v>
      </c>
      <c r="E12128" s="62" t="s">
        <v>20354</v>
      </c>
      <c r="F12128" s="62" t="s">
        <v>15760</v>
      </c>
    </row>
    <row r="12129" spans="1:6" x14ac:dyDescent="0.15">
      <c r="A12129" s="87" t="s">
        <v>10996</v>
      </c>
      <c r="B12129" s="91" t="s">
        <v>52347</v>
      </c>
      <c r="C12129" s="91" t="s">
        <v>52348</v>
      </c>
      <c r="D12129" s="91" t="s">
        <v>52349</v>
      </c>
      <c r="E12129" s="62" t="s">
        <v>20354</v>
      </c>
      <c r="F12129" s="62" t="s">
        <v>15760</v>
      </c>
    </row>
    <row r="12130" spans="1:6" x14ac:dyDescent="0.15">
      <c r="A12130" s="87" t="s">
        <v>11222</v>
      </c>
      <c r="B12130" s="91" t="s">
        <v>52350</v>
      </c>
      <c r="C12130" s="91" t="s">
        <v>52351</v>
      </c>
      <c r="D12130" s="91" t="s">
        <v>52352</v>
      </c>
      <c r="E12130" s="62" t="s">
        <v>20354</v>
      </c>
      <c r="F12130" s="62" t="s">
        <v>15760</v>
      </c>
    </row>
    <row r="12131" spans="1:6" x14ac:dyDescent="0.15">
      <c r="A12131" s="87" t="s">
        <v>10652</v>
      </c>
      <c r="B12131" s="91" t="s">
        <v>52353</v>
      </c>
      <c r="C12131" s="91" t="s">
        <v>52354</v>
      </c>
      <c r="D12131" s="91" t="s">
        <v>52355</v>
      </c>
      <c r="E12131" s="62" t="s">
        <v>20354</v>
      </c>
      <c r="F12131" s="62" t="s">
        <v>15760</v>
      </c>
    </row>
    <row r="12132" spans="1:6" x14ac:dyDescent="0.15">
      <c r="A12132" s="87" t="s">
        <v>8893</v>
      </c>
      <c r="B12132" s="91" t="s">
        <v>52356</v>
      </c>
      <c r="C12132" s="91" t="s">
        <v>52357</v>
      </c>
      <c r="D12132" s="91" t="s">
        <v>52358</v>
      </c>
      <c r="E12132" s="62" t="s">
        <v>20354</v>
      </c>
      <c r="F12132" s="62" t="s">
        <v>15760</v>
      </c>
    </row>
    <row r="12133" spans="1:6" x14ac:dyDescent="0.15">
      <c r="A12133" s="87" t="s">
        <v>9352</v>
      </c>
      <c r="B12133" s="91" t="s">
        <v>52359</v>
      </c>
      <c r="C12133" s="91" t="s">
        <v>52360</v>
      </c>
      <c r="D12133" s="91" t="s">
        <v>52361</v>
      </c>
      <c r="E12133" s="62" t="s">
        <v>20354</v>
      </c>
      <c r="F12133" s="62" t="s">
        <v>15760</v>
      </c>
    </row>
    <row r="12134" spans="1:6" x14ac:dyDescent="0.15">
      <c r="A12134" s="87" t="s">
        <v>10079</v>
      </c>
      <c r="B12134" s="91" t="s">
        <v>52362</v>
      </c>
      <c r="C12134" s="91" t="s">
        <v>52363</v>
      </c>
      <c r="D12134" s="91" t="s">
        <v>52364</v>
      </c>
      <c r="E12134" s="62" t="s">
        <v>20354</v>
      </c>
      <c r="F12134" s="62" t="s">
        <v>15760</v>
      </c>
    </row>
    <row r="12135" spans="1:6" x14ac:dyDescent="0.15">
      <c r="A12135" s="87" t="s">
        <v>10807</v>
      </c>
      <c r="B12135" s="91" t="s">
        <v>52365</v>
      </c>
      <c r="C12135" s="91" t="s">
        <v>52366</v>
      </c>
      <c r="D12135" s="91" t="s">
        <v>52367</v>
      </c>
      <c r="E12135" s="62" t="s">
        <v>20354</v>
      </c>
      <c r="F12135" s="62" t="s">
        <v>15760</v>
      </c>
    </row>
    <row r="12136" spans="1:6" x14ac:dyDescent="0.15">
      <c r="A12136" s="87" t="s">
        <v>8869</v>
      </c>
      <c r="B12136" s="91" t="s">
        <v>52368</v>
      </c>
      <c r="C12136" s="91" t="s">
        <v>52369</v>
      </c>
      <c r="D12136" s="91" t="s">
        <v>52370</v>
      </c>
      <c r="E12136" s="62" t="s">
        <v>20354</v>
      </c>
      <c r="F12136" s="62" t="s">
        <v>15760</v>
      </c>
    </row>
    <row r="12137" spans="1:6" x14ac:dyDescent="0.15">
      <c r="A12137" s="87" t="s">
        <v>10966</v>
      </c>
      <c r="B12137" s="91" t="s">
        <v>52371</v>
      </c>
      <c r="C12137" s="91" t="s">
        <v>52372</v>
      </c>
      <c r="D12137" s="91" t="s">
        <v>52373</v>
      </c>
      <c r="E12137" s="62" t="s">
        <v>20354</v>
      </c>
      <c r="F12137" s="62" t="s">
        <v>15760</v>
      </c>
    </row>
    <row r="12138" spans="1:6" x14ac:dyDescent="0.15">
      <c r="A12138" s="87" t="s">
        <v>11341</v>
      </c>
      <c r="B12138" s="91" t="s">
        <v>52374</v>
      </c>
      <c r="C12138" s="91" t="s">
        <v>52375</v>
      </c>
      <c r="D12138" s="91" t="s">
        <v>52376</v>
      </c>
      <c r="E12138" s="62" t="s">
        <v>20354</v>
      </c>
      <c r="F12138" s="62" t="s">
        <v>15760</v>
      </c>
    </row>
    <row r="12139" spans="1:6" x14ac:dyDescent="0.15">
      <c r="A12139" s="87" t="s">
        <v>12017</v>
      </c>
      <c r="B12139" s="91" t="s">
        <v>52377</v>
      </c>
      <c r="C12139" s="91" t="s">
        <v>52378</v>
      </c>
      <c r="D12139" s="91" t="s">
        <v>52379</v>
      </c>
      <c r="E12139" s="62" t="s">
        <v>20354</v>
      </c>
      <c r="F12139" s="62" t="s">
        <v>15760</v>
      </c>
    </row>
    <row r="12140" spans="1:6" x14ac:dyDescent="0.15">
      <c r="A12140" s="87" t="s">
        <v>8884</v>
      </c>
      <c r="B12140" s="91" t="s">
        <v>52380</v>
      </c>
      <c r="C12140" s="91" t="s">
        <v>52381</v>
      </c>
      <c r="D12140" s="91" t="s">
        <v>52382</v>
      </c>
      <c r="E12140" s="62" t="s">
        <v>20354</v>
      </c>
      <c r="F12140" s="62" t="s">
        <v>15760</v>
      </c>
    </row>
    <row r="12141" spans="1:6" x14ac:dyDescent="0.15">
      <c r="A12141" s="87" t="s">
        <v>12289</v>
      </c>
      <c r="B12141" s="91" t="s">
        <v>52383</v>
      </c>
      <c r="C12141" s="91" t="s">
        <v>52384</v>
      </c>
      <c r="D12141" s="91" t="s">
        <v>52385</v>
      </c>
      <c r="E12141" s="62" t="s">
        <v>20354</v>
      </c>
      <c r="F12141" s="62" t="s">
        <v>15760</v>
      </c>
    </row>
    <row r="12142" spans="1:6" x14ac:dyDescent="0.15">
      <c r="A12142" s="87" t="s">
        <v>11895</v>
      </c>
      <c r="B12142" s="91" t="s">
        <v>52386</v>
      </c>
      <c r="C12142" s="91" t="s">
        <v>52387</v>
      </c>
      <c r="D12142" s="91" t="s">
        <v>52388</v>
      </c>
      <c r="E12142" s="62" t="s">
        <v>20354</v>
      </c>
      <c r="F12142" s="62" t="s">
        <v>15760</v>
      </c>
    </row>
    <row r="12143" spans="1:6" x14ac:dyDescent="0.15">
      <c r="A12143" s="87" t="s">
        <v>11509</v>
      </c>
      <c r="B12143" s="91" t="s">
        <v>52389</v>
      </c>
      <c r="C12143" s="91" t="s">
        <v>52390</v>
      </c>
      <c r="D12143" s="91" t="s">
        <v>52391</v>
      </c>
      <c r="E12143" s="62" t="s">
        <v>20354</v>
      </c>
      <c r="F12143" s="62" t="s">
        <v>15760</v>
      </c>
    </row>
    <row r="12144" spans="1:6" x14ac:dyDescent="0.15">
      <c r="A12144" s="87" t="s">
        <v>10410</v>
      </c>
      <c r="B12144" s="91" t="s">
        <v>52392</v>
      </c>
      <c r="C12144" s="91" t="s">
        <v>52393</v>
      </c>
      <c r="D12144" s="91" t="s">
        <v>52394</v>
      </c>
      <c r="E12144" s="62" t="s">
        <v>20354</v>
      </c>
      <c r="F12144" s="62" t="s">
        <v>15760</v>
      </c>
    </row>
    <row r="12145" spans="1:6" x14ac:dyDescent="0.15">
      <c r="A12145" s="87" t="s">
        <v>10515</v>
      </c>
      <c r="B12145" s="91" t="s">
        <v>52395</v>
      </c>
      <c r="C12145" s="91" t="s">
        <v>52396</v>
      </c>
      <c r="D12145" s="91" t="s">
        <v>52397</v>
      </c>
      <c r="E12145" s="62" t="s">
        <v>20354</v>
      </c>
      <c r="F12145" s="62" t="s">
        <v>15760</v>
      </c>
    </row>
    <row r="12146" spans="1:6" x14ac:dyDescent="0.15">
      <c r="A12146" s="87" t="s">
        <v>10990</v>
      </c>
      <c r="B12146" s="91" t="s">
        <v>52398</v>
      </c>
      <c r="C12146" s="91" t="s">
        <v>52399</v>
      </c>
      <c r="D12146" s="91" t="s">
        <v>52400</v>
      </c>
      <c r="E12146" s="62" t="s">
        <v>20354</v>
      </c>
      <c r="F12146" s="62" t="s">
        <v>15760</v>
      </c>
    </row>
    <row r="12147" spans="1:6" x14ac:dyDescent="0.15">
      <c r="A12147" s="87" t="s">
        <v>10879</v>
      </c>
      <c r="B12147" s="91" t="s">
        <v>52401</v>
      </c>
      <c r="C12147" s="91" t="s">
        <v>52402</v>
      </c>
      <c r="D12147" s="91" t="s">
        <v>52403</v>
      </c>
      <c r="E12147" s="62" t="s">
        <v>20354</v>
      </c>
      <c r="F12147" s="62" t="s">
        <v>15760</v>
      </c>
    </row>
    <row r="12148" spans="1:6" x14ac:dyDescent="0.15">
      <c r="A12148" s="87" t="s">
        <v>11975</v>
      </c>
      <c r="B12148" s="91" t="s">
        <v>52404</v>
      </c>
      <c r="C12148" s="91" t="s">
        <v>52405</v>
      </c>
      <c r="D12148" s="91" t="s">
        <v>52406</v>
      </c>
      <c r="E12148" s="62" t="s">
        <v>20354</v>
      </c>
      <c r="F12148" s="62" t="s">
        <v>15760</v>
      </c>
    </row>
    <row r="12149" spans="1:6" x14ac:dyDescent="0.15">
      <c r="A12149" s="87" t="s">
        <v>12436</v>
      </c>
      <c r="B12149" s="91" t="s">
        <v>52407</v>
      </c>
      <c r="C12149" s="91" t="s">
        <v>52408</v>
      </c>
      <c r="D12149" s="91" t="s">
        <v>52409</v>
      </c>
      <c r="E12149" s="62" t="s">
        <v>20354</v>
      </c>
      <c r="F12149" s="62" t="s">
        <v>15760</v>
      </c>
    </row>
    <row r="12150" spans="1:6" x14ac:dyDescent="0.15">
      <c r="A12150" s="87" t="s">
        <v>8321</v>
      </c>
      <c r="B12150" s="91" t="s">
        <v>52410</v>
      </c>
      <c r="C12150" s="91" t="s">
        <v>52411</v>
      </c>
      <c r="D12150" s="91" t="s">
        <v>52412</v>
      </c>
      <c r="E12150" s="62" t="s">
        <v>20354</v>
      </c>
      <c r="F12150" s="62" t="s">
        <v>15760</v>
      </c>
    </row>
    <row r="12151" spans="1:6" x14ac:dyDescent="0.15">
      <c r="A12151" s="87" t="s">
        <v>12122</v>
      </c>
      <c r="B12151" s="91" t="s">
        <v>52413</v>
      </c>
      <c r="C12151" s="91" t="s">
        <v>52414</v>
      </c>
      <c r="D12151" s="91" t="s">
        <v>52415</v>
      </c>
      <c r="E12151" s="62" t="s">
        <v>20354</v>
      </c>
      <c r="F12151" s="62" t="s">
        <v>15760</v>
      </c>
    </row>
    <row r="12152" spans="1:6" x14ac:dyDescent="0.15">
      <c r="A12152" s="87" t="s">
        <v>10115</v>
      </c>
      <c r="B12152" s="91" t="s">
        <v>52416</v>
      </c>
      <c r="C12152" s="91" t="s">
        <v>52417</v>
      </c>
      <c r="D12152" s="91" t="s">
        <v>52418</v>
      </c>
      <c r="E12152" s="62" t="s">
        <v>20354</v>
      </c>
      <c r="F12152" s="62" t="s">
        <v>15760</v>
      </c>
    </row>
    <row r="12153" spans="1:6" x14ac:dyDescent="0.15">
      <c r="A12153" s="87" t="s">
        <v>8318</v>
      </c>
      <c r="B12153" s="91" t="s">
        <v>52419</v>
      </c>
      <c r="C12153" s="91" t="s">
        <v>52420</v>
      </c>
      <c r="D12153" s="91" t="s">
        <v>52421</v>
      </c>
      <c r="E12153" s="62" t="s">
        <v>20354</v>
      </c>
      <c r="F12153" s="62" t="s">
        <v>15760</v>
      </c>
    </row>
    <row r="12154" spans="1:6" x14ac:dyDescent="0.15">
      <c r="A12154" s="87" t="s">
        <v>10094</v>
      </c>
      <c r="B12154" s="91" t="s">
        <v>52422</v>
      </c>
      <c r="C12154" s="91" t="s">
        <v>52423</v>
      </c>
      <c r="D12154" s="91" t="s">
        <v>52424</v>
      </c>
      <c r="E12154" s="62" t="s">
        <v>20354</v>
      </c>
      <c r="F12154" s="62" t="s">
        <v>15760</v>
      </c>
    </row>
    <row r="12155" spans="1:6" x14ac:dyDescent="0.15">
      <c r="A12155" s="87" t="s">
        <v>8725</v>
      </c>
      <c r="B12155" s="91" t="s">
        <v>52425</v>
      </c>
      <c r="C12155" s="91" t="s">
        <v>52426</v>
      </c>
      <c r="D12155" s="91" t="s">
        <v>52427</v>
      </c>
      <c r="E12155" s="62" t="s">
        <v>20354</v>
      </c>
      <c r="F12155" s="62" t="s">
        <v>15760</v>
      </c>
    </row>
    <row r="12156" spans="1:6" x14ac:dyDescent="0.15">
      <c r="A12156" s="87" t="s">
        <v>10378</v>
      </c>
      <c r="B12156" s="91" t="s">
        <v>52428</v>
      </c>
      <c r="C12156" s="91" t="s">
        <v>52429</v>
      </c>
      <c r="D12156" s="91" t="s">
        <v>52430</v>
      </c>
      <c r="E12156" s="62" t="s">
        <v>20354</v>
      </c>
      <c r="F12156" s="62" t="s">
        <v>15760</v>
      </c>
    </row>
    <row r="12157" spans="1:6" x14ac:dyDescent="0.15">
      <c r="A12157" s="87" t="s">
        <v>11539</v>
      </c>
      <c r="B12157" s="91" t="s">
        <v>52431</v>
      </c>
      <c r="C12157" s="91" t="s">
        <v>52432</v>
      </c>
      <c r="D12157" s="91" t="s">
        <v>52433</v>
      </c>
      <c r="E12157" s="62" t="s">
        <v>20354</v>
      </c>
      <c r="F12157" s="62" t="s">
        <v>15760</v>
      </c>
    </row>
    <row r="12158" spans="1:6" x14ac:dyDescent="0.15">
      <c r="A12158" s="87" t="s">
        <v>8312</v>
      </c>
      <c r="B12158" s="91" t="s">
        <v>52434</v>
      </c>
      <c r="C12158" s="91" t="s">
        <v>52435</v>
      </c>
      <c r="D12158" s="91" t="s">
        <v>52436</v>
      </c>
      <c r="E12158" s="62" t="s">
        <v>20354</v>
      </c>
      <c r="F12158" s="62" t="s">
        <v>15760</v>
      </c>
    </row>
    <row r="12159" spans="1:6" x14ac:dyDescent="0.15">
      <c r="A12159" s="87" t="s">
        <v>12439</v>
      </c>
      <c r="B12159" s="91" t="s">
        <v>52437</v>
      </c>
      <c r="C12159" s="91" t="s">
        <v>52438</v>
      </c>
      <c r="D12159" s="91" t="s">
        <v>52439</v>
      </c>
      <c r="E12159" s="62" t="s">
        <v>20354</v>
      </c>
      <c r="F12159" s="62" t="s">
        <v>15760</v>
      </c>
    </row>
    <row r="12160" spans="1:6" x14ac:dyDescent="0.15">
      <c r="A12160" s="87" t="s">
        <v>10199</v>
      </c>
      <c r="B12160" s="91" t="s">
        <v>52440</v>
      </c>
      <c r="C12160" s="91" t="s">
        <v>52441</v>
      </c>
      <c r="D12160" s="91" t="s">
        <v>52442</v>
      </c>
      <c r="E12160" s="62" t="s">
        <v>20354</v>
      </c>
      <c r="F12160" s="62" t="s">
        <v>15760</v>
      </c>
    </row>
    <row r="12161" spans="1:6" x14ac:dyDescent="0.15">
      <c r="A12161" s="87" t="s">
        <v>8264</v>
      </c>
      <c r="B12161" s="91" t="s">
        <v>52443</v>
      </c>
      <c r="C12161" s="91" t="s">
        <v>52444</v>
      </c>
      <c r="D12161" s="91" t="s">
        <v>52445</v>
      </c>
      <c r="E12161" s="62" t="s">
        <v>20354</v>
      </c>
      <c r="F12161" s="62" t="s">
        <v>15760</v>
      </c>
    </row>
    <row r="12162" spans="1:6" x14ac:dyDescent="0.15">
      <c r="A12162" s="87" t="s">
        <v>9409</v>
      </c>
      <c r="B12162" s="91" t="s">
        <v>52446</v>
      </c>
      <c r="C12162" s="91" t="s">
        <v>52447</v>
      </c>
      <c r="D12162" s="91" t="s">
        <v>52448</v>
      </c>
      <c r="E12162" s="62" t="s">
        <v>20354</v>
      </c>
      <c r="F12162" s="62" t="s">
        <v>15760</v>
      </c>
    </row>
    <row r="12163" spans="1:6" x14ac:dyDescent="0.15">
      <c r="A12163" s="87" t="s">
        <v>9244</v>
      </c>
      <c r="B12163" s="91" t="s">
        <v>52449</v>
      </c>
      <c r="C12163" s="91" t="s">
        <v>52450</v>
      </c>
      <c r="D12163" s="91" t="s">
        <v>52451</v>
      </c>
      <c r="E12163" s="62" t="s">
        <v>20354</v>
      </c>
      <c r="F12163" s="62" t="s">
        <v>15760</v>
      </c>
    </row>
    <row r="12164" spans="1:6" x14ac:dyDescent="0.15">
      <c r="A12164" s="87" t="s">
        <v>9783</v>
      </c>
      <c r="B12164" s="91" t="s">
        <v>52452</v>
      </c>
      <c r="C12164" s="91" t="s">
        <v>52453</v>
      </c>
      <c r="D12164" s="91" t="s">
        <v>52454</v>
      </c>
      <c r="E12164" s="62" t="s">
        <v>20354</v>
      </c>
      <c r="F12164" s="62" t="s">
        <v>15760</v>
      </c>
    </row>
    <row r="12165" spans="1:6" x14ac:dyDescent="0.15">
      <c r="A12165" s="87" t="s">
        <v>12104</v>
      </c>
      <c r="B12165" s="91" t="s">
        <v>52455</v>
      </c>
      <c r="C12165" s="91" t="s">
        <v>52456</v>
      </c>
      <c r="D12165" s="91" t="s">
        <v>52457</v>
      </c>
      <c r="E12165" s="62" t="s">
        <v>20354</v>
      </c>
      <c r="F12165" s="62" t="s">
        <v>15760</v>
      </c>
    </row>
    <row r="12166" spans="1:6" x14ac:dyDescent="0.15">
      <c r="A12166" s="87" t="s">
        <v>8707</v>
      </c>
      <c r="B12166" s="91" t="s">
        <v>52458</v>
      </c>
      <c r="C12166" s="91" t="s">
        <v>52459</v>
      </c>
      <c r="D12166" s="91" t="s">
        <v>52460</v>
      </c>
      <c r="E12166" s="62" t="s">
        <v>20354</v>
      </c>
      <c r="F12166" s="62" t="s">
        <v>15760</v>
      </c>
    </row>
    <row r="12167" spans="1:6" x14ac:dyDescent="0.15">
      <c r="A12167" s="87" t="s">
        <v>8384</v>
      </c>
      <c r="B12167" s="91" t="s">
        <v>52461</v>
      </c>
      <c r="C12167" s="91" t="s">
        <v>52462</v>
      </c>
      <c r="D12167" s="91" t="s">
        <v>52463</v>
      </c>
      <c r="E12167" s="62" t="s">
        <v>20354</v>
      </c>
      <c r="F12167" s="62" t="s">
        <v>15760</v>
      </c>
    </row>
    <row r="12168" spans="1:6" x14ac:dyDescent="0.15">
      <c r="A12168" s="87" t="s">
        <v>12340</v>
      </c>
      <c r="B12168" s="91" t="s">
        <v>52464</v>
      </c>
      <c r="C12168" s="91" t="s">
        <v>52465</v>
      </c>
      <c r="D12168" s="91" t="s">
        <v>52466</v>
      </c>
      <c r="E12168" s="62" t="s">
        <v>20354</v>
      </c>
      <c r="F12168" s="62" t="s">
        <v>15760</v>
      </c>
    </row>
    <row r="12169" spans="1:6" x14ac:dyDescent="0.15">
      <c r="A12169" s="87" t="s">
        <v>8651</v>
      </c>
      <c r="B12169" s="91" t="s">
        <v>52467</v>
      </c>
      <c r="C12169" s="91" t="s">
        <v>52468</v>
      </c>
      <c r="D12169" s="91" t="s">
        <v>52469</v>
      </c>
      <c r="E12169" s="62" t="s">
        <v>20354</v>
      </c>
      <c r="F12169" s="62" t="s">
        <v>15760</v>
      </c>
    </row>
    <row r="12170" spans="1:6" x14ac:dyDescent="0.15">
      <c r="A12170" s="87" t="s">
        <v>8297</v>
      </c>
      <c r="B12170" s="91" t="s">
        <v>52470</v>
      </c>
      <c r="C12170" s="91" t="s">
        <v>52471</v>
      </c>
      <c r="D12170" s="91" t="s">
        <v>52472</v>
      </c>
      <c r="E12170" s="62" t="s">
        <v>20354</v>
      </c>
      <c r="F12170" s="62" t="s">
        <v>15760</v>
      </c>
    </row>
    <row r="12171" spans="1:6" x14ac:dyDescent="0.15">
      <c r="A12171" s="87" t="s">
        <v>9181</v>
      </c>
      <c r="B12171" s="91" t="s">
        <v>52473</v>
      </c>
      <c r="C12171" s="91" t="s">
        <v>52474</v>
      </c>
      <c r="D12171" s="91" t="s">
        <v>52475</v>
      </c>
      <c r="E12171" s="62" t="s">
        <v>20354</v>
      </c>
      <c r="F12171" s="62" t="s">
        <v>15760</v>
      </c>
    </row>
    <row r="12172" spans="1:6" x14ac:dyDescent="0.15">
      <c r="A12172" s="87" t="s">
        <v>12166</v>
      </c>
      <c r="B12172" s="91" t="s">
        <v>52476</v>
      </c>
      <c r="C12172" s="91" t="s">
        <v>52477</v>
      </c>
      <c r="D12172" s="91" t="s">
        <v>52478</v>
      </c>
      <c r="E12172" s="62" t="s">
        <v>20354</v>
      </c>
      <c r="F12172" s="62" t="s">
        <v>15760</v>
      </c>
    </row>
    <row r="12173" spans="1:6" x14ac:dyDescent="0.15">
      <c r="A12173" s="87" t="s">
        <v>9154</v>
      </c>
      <c r="B12173" s="91" t="s">
        <v>52479</v>
      </c>
      <c r="C12173" s="91" t="s">
        <v>52480</v>
      </c>
      <c r="D12173" s="91" t="s">
        <v>52481</v>
      </c>
      <c r="E12173" s="62" t="s">
        <v>20354</v>
      </c>
      <c r="F12173" s="62" t="s">
        <v>15760</v>
      </c>
    </row>
    <row r="12174" spans="1:6" x14ac:dyDescent="0.15">
      <c r="A12174" s="87" t="s">
        <v>9789</v>
      </c>
      <c r="B12174" s="91" t="s">
        <v>52482</v>
      </c>
      <c r="C12174" s="91" t="s">
        <v>52483</v>
      </c>
      <c r="D12174" s="91" t="s">
        <v>52484</v>
      </c>
      <c r="E12174" s="62" t="s">
        <v>20354</v>
      </c>
      <c r="F12174" s="62" t="s">
        <v>15760</v>
      </c>
    </row>
    <row r="12175" spans="1:6" x14ac:dyDescent="0.15">
      <c r="B12175" s="92"/>
      <c r="C12175" s="92"/>
      <c r="D12175" s="92"/>
    </row>
    <row r="12176" spans="1:6" x14ac:dyDescent="0.15">
      <c r="B12176" s="92"/>
      <c r="C12176" s="92"/>
      <c r="D12176" s="92"/>
    </row>
    <row r="12177" spans="2:4" x14ac:dyDescent="0.15">
      <c r="B12177" s="92"/>
      <c r="C12177" s="92"/>
      <c r="D12177" s="92"/>
    </row>
    <row r="12178" spans="2:4" x14ac:dyDescent="0.15">
      <c r="B12178" s="92"/>
      <c r="C12178" s="92"/>
      <c r="D12178" s="92"/>
    </row>
    <row r="12179" spans="2:4" x14ac:dyDescent="0.15">
      <c r="B12179" s="92"/>
      <c r="C12179" s="92"/>
      <c r="D12179" s="92"/>
    </row>
    <row r="12180" spans="2:4" x14ac:dyDescent="0.15">
      <c r="B12180" s="92"/>
      <c r="C12180" s="92"/>
      <c r="D12180" s="92"/>
    </row>
    <row r="12181" spans="2:4" x14ac:dyDescent="0.15">
      <c r="B12181" s="92"/>
      <c r="C12181" s="92"/>
      <c r="D12181" s="92"/>
    </row>
    <row r="12182" spans="2:4" x14ac:dyDescent="0.15">
      <c r="B12182" s="92"/>
      <c r="C12182" s="92"/>
      <c r="D12182" s="92"/>
    </row>
    <row r="12183" spans="2:4" x14ac:dyDescent="0.15">
      <c r="B12183" s="92"/>
      <c r="C12183" s="92"/>
      <c r="D12183" s="92"/>
    </row>
    <row r="12184" spans="2:4" x14ac:dyDescent="0.15">
      <c r="B12184" s="92"/>
      <c r="C12184" s="92"/>
      <c r="D12184" s="92"/>
    </row>
    <row r="12185" spans="2:4" x14ac:dyDescent="0.15">
      <c r="B12185" s="92"/>
      <c r="C12185" s="92"/>
      <c r="D12185" s="92"/>
    </row>
    <row r="12186" spans="2:4" x14ac:dyDescent="0.15">
      <c r="B12186" s="92"/>
      <c r="C12186" s="92"/>
      <c r="D12186" s="92"/>
    </row>
    <row r="12187" spans="2:4" x14ac:dyDescent="0.15">
      <c r="B12187" s="92"/>
      <c r="C12187" s="92"/>
      <c r="D12187" s="92"/>
    </row>
    <row r="12188" spans="2:4" x14ac:dyDescent="0.15">
      <c r="B12188" s="92"/>
      <c r="C12188" s="92"/>
      <c r="D12188" s="92"/>
    </row>
    <row r="12189" spans="2:4" x14ac:dyDescent="0.15">
      <c r="B12189" s="92"/>
      <c r="C12189" s="92"/>
      <c r="D12189" s="92"/>
    </row>
    <row r="12190" spans="2:4" x14ac:dyDescent="0.15">
      <c r="B12190" s="92"/>
      <c r="C12190" s="92"/>
      <c r="D12190" s="92"/>
    </row>
    <row r="12191" spans="2:4" x14ac:dyDescent="0.15">
      <c r="B12191" s="92"/>
      <c r="C12191" s="92"/>
      <c r="D12191" s="92"/>
    </row>
    <row r="12192" spans="2:4" x14ac:dyDescent="0.15">
      <c r="B12192" s="92"/>
      <c r="C12192" s="92"/>
      <c r="D12192" s="92"/>
    </row>
    <row r="12193" spans="2:4" x14ac:dyDescent="0.15">
      <c r="B12193" s="92"/>
      <c r="C12193" s="92"/>
      <c r="D12193" s="92"/>
    </row>
    <row r="12194" spans="2:4" x14ac:dyDescent="0.15">
      <c r="B12194" s="92"/>
      <c r="C12194" s="92"/>
      <c r="D12194" s="92"/>
    </row>
    <row r="12195" spans="2:4" x14ac:dyDescent="0.15">
      <c r="B12195" s="92"/>
      <c r="C12195" s="92"/>
      <c r="D12195" s="92"/>
    </row>
    <row r="12196" spans="2:4" x14ac:dyDescent="0.15">
      <c r="B12196" s="92"/>
      <c r="C12196" s="92"/>
      <c r="D12196" s="92"/>
    </row>
    <row r="12197" spans="2:4" x14ac:dyDescent="0.15">
      <c r="B12197" s="92"/>
      <c r="C12197" s="92"/>
      <c r="D12197" s="92"/>
    </row>
    <row r="12198" spans="2:4" x14ac:dyDescent="0.15">
      <c r="B12198" s="92"/>
      <c r="C12198" s="92"/>
      <c r="D12198" s="92"/>
    </row>
    <row r="12199" spans="2:4" x14ac:dyDescent="0.15">
      <c r="B12199" s="92"/>
      <c r="C12199" s="92"/>
      <c r="D12199" s="92"/>
    </row>
    <row r="12200" spans="2:4" x14ac:dyDescent="0.15">
      <c r="B12200" s="92"/>
      <c r="C12200" s="92"/>
      <c r="D12200" s="92"/>
    </row>
    <row r="12201" spans="2:4" x14ac:dyDescent="0.15">
      <c r="B12201" s="92"/>
      <c r="C12201" s="92"/>
      <c r="D12201" s="92"/>
    </row>
    <row r="12202" spans="2:4" x14ac:dyDescent="0.15">
      <c r="B12202" s="92"/>
      <c r="C12202" s="92"/>
      <c r="D12202" s="92"/>
    </row>
    <row r="12203" spans="2:4" x14ac:dyDescent="0.15">
      <c r="B12203" s="92"/>
      <c r="C12203" s="92"/>
      <c r="D12203" s="92"/>
    </row>
    <row r="12204" spans="2:4" x14ac:dyDescent="0.15">
      <c r="B12204" s="92"/>
      <c r="C12204" s="92"/>
      <c r="D12204" s="92"/>
    </row>
    <row r="12205" spans="2:4" x14ac:dyDescent="0.15">
      <c r="B12205" s="92"/>
      <c r="C12205" s="92"/>
      <c r="D12205" s="92"/>
    </row>
    <row r="12206" spans="2:4" x14ac:dyDescent="0.15">
      <c r="B12206" s="92"/>
      <c r="C12206" s="92"/>
      <c r="D12206" s="92"/>
    </row>
    <row r="12207" spans="2:4" x14ac:dyDescent="0.15">
      <c r="B12207" s="92"/>
      <c r="C12207" s="92"/>
      <c r="D12207" s="92"/>
    </row>
    <row r="12208" spans="2:4" x14ac:dyDescent="0.15">
      <c r="B12208" s="92"/>
      <c r="C12208" s="92"/>
      <c r="D12208" s="92"/>
    </row>
    <row r="12209" spans="2:4" x14ac:dyDescent="0.15">
      <c r="B12209" s="92"/>
      <c r="C12209" s="92"/>
      <c r="D12209" s="92"/>
    </row>
    <row r="12210" spans="2:4" x14ac:dyDescent="0.15">
      <c r="B12210" s="92"/>
      <c r="C12210" s="92"/>
      <c r="D12210" s="92"/>
    </row>
    <row r="12211" spans="2:4" x14ac:dyDescent="0.15">
      <c r="B12211" s="92"/>
      <c r="C12211" s="92"/>
      <c r="D12211" s="92"/>
    </row>
    <row r="12212" spans="2:4" x14ac:dyDescent="0.15">
      <c r="B12212" s="92"/>
      <c r="C12212" s="92"/>
      <c r="D12212" s="92"/>
    </row>
    <row r="12213" spans="2:4" x14ac:dyDescent="0.15">
      <c r="B12213" s="92"/>
      <c r="C12213" s="92"/>
      <c r="D12213" s="92"/>
    </row>
    <row r="12214" spans="2:4" x14ac:dyDescent="0.15">
      <c r="B12214" s="92"/>
      <c r="C12214" s="92"/>
      <c r="D12214" s="92"/>
    </row>
    <row r="12215" spans="2:4" x14ac:dyDescent="0.15">
      <c r="B12215" s="92"/>
      <c r="C12215" s="92"/>
      <c r="D12215" s="92"/>
    </row>
    <row r="12216" spans="2:4" x14ac:dyDescent="0.15">
      <c r="B12216" s="92"/>
      <c r="C12216" s="92"/>
      <c r="D12216" s="92"/>
    </row>
    <row r="12217" spans="2:4" x14ac:dyDescent="0.15">
      <c r="B12217" s="92"/>
      <c r="C12217" s="92"/>
      <c r="D12217" s="92"/>
    </row>
    <row r="12218" spans="2:4" x14ac:dyDescent="0.15">
      <c r="B12218" s="92"/>
      <c r="C12218" s="92"/>
      <c r="D12218" s="92"/>
    </row>
    <row r="12219" spans="2:4" x14ac:dyDescent="0.15">
      <c r="B12219" s="92"/>
      <c r="C12219" s="92"/>
      <c r="D12219" s="92"/>
    </row>
    <row r="12220" spans="2:4" x14ac:dyDescent="0.15">
      <c r="B12220" s="92"/>
      <c r="C12220" s="92"/>
      <c r="D12220" s="92"/>
    </row>
    <row r="12221" spans="2:4" x14ac:dyDescent="0.15">
      <c r="B12221" s="92"/>
      <c r="C12221" s="92"/>
      <c r="D12221" s="92"/>
    </row>
    <row r="12222" spans="2:4" x14ac:dyDescent="0.15">
      <c r="B12222" s="92"/>
      <c r="C12222" s="92"/>
      <c r="D12222" s="92"/>
    </row>
    <row r="12223" spans="2:4" x14ac:dyDescent="0.15">
      <c r="B12223" s="92"/>
      <c r="C12223" s="92"/>
      <c r="D12223" s="92"/>
    </row>
    <row r="12224" spans="2:4" x14ac:dyDescent="0.15">
      <c r="B12224" s="92"/>
      <c r="C12224" s="92"/>
      <c r="D12224" s="92"/>
    </row>
    <row r="12225" spans="2:4" x14ac:dyDescent="0.15">
      <c r="B12225" s="92"/>
      <c r="C12225" s="92"/>
      <c r="D12225" s="92"/>
    </row>
    <row r="12226" spans="2:4" x14ac:dyDescent="0.15">
      <c r="B12226" s="92"/>
      <c r="C12226" s="92"/>
      <c r="D12226" s="92"/>
    </row>
    <row r="12227" spans="2:4" x14ac:dyDescent="0.15">
      <c r="B12227" s="92"/>
      <c r="C12227" s="92"/>
      <c r="D12227" s="92"/>
    </row>
    <row r="12228" spans="2:4" x14ac:dyDescent="0.15">
      <c r="B12228" s="92"/>
      <c r="C12228" s="92"/>
      <c r="D12228" s="92"/>
    </row>
    <row r="12229" spans="2:4" x14ac:dyDescent="0.15">
      <c r="B12229" s="92"/>
      <c r="C12229" s="92"/>
      <c r="D12229" s="92"/>
    </row>
    <row r="12230" spans="2:4" x14ac:dyDescent="0.15">
      <c r="B12230" s="92"/>
      <c r="C12230" s="92"/>
      <c r="D12230" s="92"/>
    </row>
    <row r="12231" spans="2:4" x14ac:dyDescent="0.15">
      <c r="B12231" s="92"/>
      <c r="C12231" s="92"/>
      <c r="D12231" s="92"/>
    </row>
    <row r="12232" spans="2:4" x14ac:dyDescent="0.15">
      <c r="B12232" s="92"/>
      <c r="C12232" s="92"/>
      <c r="D12232" s="92"/>
    </row>
    <row r="12233" spans="2:4" x14ac:dyDescent="0.15">
      <c r="B12233" s="92"/>
      <c r="C12233" s="92"/>
      <c r="D12233" s="92"/>
    </row>
    <row r="12234" spans="2:4" x14ac:dyDescent="0.15">
      <c r="B12234" s="92"/>
      <c r="C12234" s="92"/>
      <c r="D12234" s="92"/>
    </row>
    <row r="12235" spans="2:4" x14ac:dyDescent="0.15">
      <c r="B12235" s="92"/>
      <c r="C12235" s="92"/>
      <c r="D12235" s="92"/>
    </row>
    <row r="12236" spans="2:4" x14ac:dyDescent="0.15">
      <c r="B12236" s="92"/>
      <c r="C12236" s="92"/>
      <c r="D12236" s="92"/>
    </row>
    <row r="12237" spans="2:4" x14ac:dyDescent="0.15">
      <c r="B12237" s="92"/>
      <c r="C12237" s="92"/>
      <c r="D12237" s="92"/>
    </row>
    <row r="12238" spans="2:4" x14ac:dyDescent="0.15">
      <c r="B12238" s="92"/>
      <c r="C12238" s="92"/>
      <c r="D12238" s="92"/>
    </row>
    <row r="12239" spans="2:4" x14ac:dyDescent="0.15">
      <c r="B12239" s="92"/>
      <c r="C12239" s="92"/>
      <c r="D12239" s="92"/>
    </row>
    <row r="12240" spans="2:4" x14ac:dyDescent="0.15">
      <c r="B12240" s="92"/>
      <c r="C12240" s="92"/>
      <c r="D12240" s="92"/>
    </row>
    <row r="12241" spans="2:4" x14ac:dyDescent="0.15">
      <c r="B12241" s="92"/>
      <c r="C12241" s="92"/>
      <c r="D12241" s="92"/>
    </row>
    <row r="12242" spans="2:4" x14ac:dyDescent="0.15">
      <c r="B12242" s="92"/>
      <c r="C12242" s="92"/>
      <c r="D12242" s="92"/>
    </row>
    <row r="12243" spans="2:4" x14ac:dyDescent="0.15">
      <c r="B12243" s="92"/>
      <c r="C12243" s="92"/>
      <c r="D12243" s="92"/>
    </row>
    <row r="12244" spans="2:4" x14ac:dyDescent="0.15">
      <c r="B12244" s="92"/>
      <c r="C12244" s="92"/>
      <c r="D12244" s="92"/>
    </row>
    <row r="12245" spans="2:4" x14ac:dyDescent="0.15">
      <c r="B12245" s="92"/>
      <c r="C12245" s="92"/>
      <c r="D12245" s="92"/>
    </row>
    <row r="12246" spans="2:4" x14ac:dyDescent="0.15">
      <c r="B12246" s="92"/>
      <c r="C12246" s="92"/>
      <c r="D12246" s="92"/>
    </row>
    <row r="12247" spans="2:4" x14ac:dyDescent="0.15">
      <c r="B12247" s="92"/>
      <c r="C12247" s="92"/>
      <c r="D12247" s="92"/>
    </row>
    <row r="12248" spans="2:4" x14ac:dyDescent="0.15">
      <c r="B12248" s="92"/>
      <c r="C12248" s="92"/>
      <c r="D12248" s="92"/>
    </row>
    <row r="12249" spans="2:4" x14ac:dyDescent="0.15">
      <c r="B12249" s="92"/>
      <c r="C12249" s="92"/>
      <c r="D12249" s="92"/>
    </row>
    <row r="12250" spans="2:4" x14ac:dyDescent="0.15">
      <c r="B12250" s="92"/>
      <c r="C12250" s="92"/>
      <c r="D12250" s="92"/>
    </row>
    <row r="12251" spans="2:4" x14ac:dyDescent="0.15">
      <c r="B12251" s="92"/>
      <c r="C12251" s="92"/>
      <c r="D12251" s="92"/>
    </row>
    <row r="12252" spans="2:4" x14ac:dyDescent="0.15">
      <c r="B12252" s="92"/>
      <c r="C12252" s="92"/>
      <c r="D12252" s="92"/>
    </row>
    <row r="12253" spans="2:4" x14ac:dyDescent="0.15">
      <c r="B12253" s="92"/>
      <c r="C12253" s="92"/>
      <c r="D12253" s="92"/>
    </row>
    <row r="12254" spans="2:4" x14ac:dyDescent="0.15">
      <c r="B12254" s="92"/>
      <c r="C12254" s="92"/>
      <c r="D12254" s="92"/>
    </row>
    <row r="12255" spans="2:4" x14ac:dyDescent="0.15">
      <c r="B12255" s="92"/>
      <c r="C12255" s="92"/>
      <c r="D12255" s="92"/>
    </row>
    <row r="12256" spans="2:4" x14ac:dyDescent="0.15">
      <c r="B12256" s="92"/>
      <c r="C12256" s="92"/>
      <c r="D12256" s="92"/>
    </row>
    <row r="12257" spans="2:4" x14ac:dyDescent="0.15">
      <c r="B12257" s="92"/>
      <c r="C12257" s="92"/>
      <c r="D12257" s="92"/>
    </row>
    <row r="12258" spans="2:4" x14ac:dyDescent="0.15">
      <c r="B12258" s="92"/>
      <c r="C12258" s="92"/>
      <c r="D12258" s="92"/>
    </row>
    <row r="12259" spans="2:4" x14ac:dyDescent="0.15">
      <c r="B12259" s="92"/>
      <c r="C12259" s="92"/>
      <c r="D12259" s="92"/>
    </row>
    <row r="12260" spans="2:4" x14ac:dyDescent="0.15">
      <c r="B12260" s="92"/>
      <c r="C12260" s="92"/>
      <c r="D12260" s="92"/>
    </row>
    <row r="12261" spans="2:4" x14ac:dyDescent="0.15">
      <c r="B12261" s="92"/>
      <c r="C12261" s="92"/>
      <c r="D12261" s="92"/>
    </row>
    <row r="12262" spans="2:4" x14ac:dyDescent="0.15">
      <c r="B12262" s="92"/>
      <c r="C12262" s="92"/>
      <c r="D12262" s="92"/>
    </row>
    <row r="12263" spans="2:4" x14ac:dyDescent="0.15">
      <c r="B12263" s="92"/>
      <c r="C12263" s="92"/>
      <c r="D12263" s="92"/>
    </row>
    <row r="12264" spans="2:4" x14ac:dyDescent="0.15">
      <c r="B12264" s="92"/>
      <c r="C12264" s="92"/>
      <c r="D12264" s="92"/>
    </row>
    <row r="12265" spans="2:4" x14ac:dyDescent="0.15">
      <c r="B12265" s="92"/>
      <c r="C12265" s="92"/>
      <c r="D12265" s="92"/>
    </row>
    <row r="12266" spans="2:4" x14ac:dyDescent="0.15">
      <c r="B12266" s="92"/>
      <c r="C12266" s="92"/>
      <c r="D12266" s="92"/>
    </row>
    <row r="12267" spans="2:4" x14ac:dyDescent="0.15">
      <c r="B12267" s="92"/>
      <c r="C12267" s="92"/>
      <c r="D12267" s="92"/>
    </row>
    <row r="12268" spans="2:4" x14ac:dyDescent="0.15">
      <c r="B12268" s="92"/>
      <c r="C12268" s="92"/>
      <c r="D12268" s="92"/>
    </row>
    <row r="12269" spans="2:4" x14ac:dyDescent="0.15">
      <c r="B12269" s="92"/>
      <c r="C12269" s="92"/>
      <c r="D12269" s="92"/>
    </row>
    <row r="12270" spans="2:4" x14ac:dyDescent="0.15">
      <c r="B12270" s="92"/>
      <c r="C12270" s="92"/>
      <c r="D12270" s="92"/>
    </row>
    <row r="12271" spans="2:4" x14ac:dyDescent="0.15">
      <c r="B12271" s="92"/>
      <c r="C12271" s="92"/>
      <c r="D12271" s="92"/>
    </row>
  </sheetData>
  <pageMargins left="0.7" right="0.7" top="0.75" bottom="0.75" header="0.3" footer="0.3"/>
</worksheet>
</file>

<file path=xl/worksheets/sheet5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00000000-0001-0000-0700-000000000000}">
  <sheetPr>
    <tabColor theme="9" tint="-0.499984740745262"/>
    <outlinePr summaryBelow="0" summaryRight="0"/>
  </sheetPr>
  <dimension ref="A1:O1002"/>
  <sheetViews>
    <sheetView workbookViewId="0">
      <selection sqref="A1:H1048576"/>
    </sheetView>
  </sheetViews>
  <sheetFormatPr baseColWidth="10" defaultColWidth="12.6640625" defaultRowHeight="15.75" customHeight="1" x14ac:dyDescent="0.15"/>
  <cols>
    <col min="1" max="1" width="20.33203125" style="3" customWidth="1"/>
    <col min="2" max="2" width="20.33203125" style="46" customWidth="1"/>
    <col min="3" max="8" width="20.33203125" style="3" customWidth="1"/>
    <col min="9" max="16384" width="12.6640625" style="3"/>
  </cols>
  <sheetData>
    <row r="1" spans="1:15" ht="15.75" customHeight="1" x14ac:dyDescent="0.2">
      <c r="A1" s="112" t="s">
        <v>76031</v>
      </c>
      <c r="B1" s="113"/>
      <c r="C1" s="114"/>
      <c r="D1" s="114"/>
      <c r="E1" s="114"/>
      <c r="F1" s="114"/>
      <c r="G1" s="114"/>
      <c r="H1" s="114"/>
      <c r="I1" s="114"/>
      <c r="J1" s="114"/>
      <c r="K1" s="114"/>
      <c r="L1" s="114"/>
      <c r="M1" s="114"/>
      <c r="N1" s="114"/>
      <c r="O1" s="114"/>
    </row>
    <row r="3" spans="1:15" ht="15.75" customHeight="1" x14ac:dyDescent="0.15">
      <c r="A3" s="18" t="s">
        <v>52485</v>
      </c>
      <c r="B3" s="44" t="s">
        <v>52486</v>
      </c>
      <c r="C3" s="18" t="s">
        <v>52487</v>
      </c>
      <c r="D3" s="18" t="s">
        <v>52488</v>
      </c>
      <c r="E3" s="18" t="s">
        <v>52489</v>
      </c>
      <c r="F3" s="18" t="s">
        <v>52490</v>
      </c>
      <c r="G3" s="18" t="s">
        <v>52491</v>
      </c>
      <c r="H3" s="18" t="s">
        <v>15947</v>
      </c>
    </row>
    <row r="4" spans="1:15" ht="15.75" customHeight="1" x14ac:dyDescent="0.15">
      <c r="A4" s="19" t="s">
        <v>52492</v>
      </c>
      <c r="B4" s="45">
        <v>-0.39224957081554201</v>
      </c>
      <c r="C4" s="20">
        <v>42370</v>
      </c>
      <c r="D4" s="20">
        <v>10140206</v>
      </c>
      <c r="E4" s="20" t="s">
        <v>52493</v>
      </c>
      <c r="F4" s="20" t="s">
        <v>52494</v>
      </c>
      <c r="G4" s="20" t="s">
        <v>52495</v>
      </c>
      <c r="H4" s="20" t="s">
        <v>570</v>
      </c>
    </row>
    <row r="5" spans="1:15" ht="15.75" customHeight="1" x14ac:dyDescent="0.15">
      <c r="A5" s="19" t="s">
        <v>52496</v>
      </c>
      <c r="B5" s="45">
        <v>-0.144353389432509</v>
      </c>
      <c r="C5" s="20">
        <v>38395</v>
      </c>
      <c r="D5" s="20">
        <v>8412123</v>
      </c>
      <c r="E5" s="20" t="s">
        <v>52497</v>
      </c>
      <c r="F5" s="20" t="s">
        <v>52498</v>
      </c>
      <c r="G5" s="20" t="s">
        <v>52499</v>
      </c>
      <c r="H5" s="20" t="s">
        <v>579</v>
      </c>
    </row>
    <row r="6" spans="1:15" ht="15.75" customHeight="1" x14ac:dyDescent="0.15">
      <c r="A6" s="19" t="s">
        <v>52500</v>
      </c>
      <c r="B6" s="45">
        <v>-0.16790438950827799</v>
      </c>
      <c r="C6" s="20">
        <v>38399</v>
      </c>
      <c r="D6" s="20">
        <v>8142232</v>
      </c>
      <c r="E6" s="20" t="s">
        <v>52501</v>
      </c>
      <c r="F6" s="20" t="s">
        <v>52498</v>
      </c>
      <c r="G6" s="20" t="s">
        <v>52499</v>
      </c>
      <c r="H6" s="20" t="s">
        <v>612</v>
      </c>
    </row>
    <row r="7" spans="1:15" ht="15.75" customHeight="1" x14ac:dyDescent="0.15">
      <c r="A7" s="19" t="s">
        <v>52502</v>
      </c>
      <c r="B7" s="45">
        <v>7.47743884769317E-2</v>
      </c>
      <c r="C7" s="20">
        <v>1645</v>
      </c>
      <c r="D7" s="20">
        <v>3756</v>
      </c>
      <c r="E7" s="20" t="s">
        <v>52503</v>
      </c>
      <c r="F7" s="20" t="s">
        <v>52504</v>
      </c>
      <c r="G7" s="20" t="s">
        <v>52499</v>
      </c>
      <c r="H7" s="20" t="s">
        <v>618</v>
      </c>
    </row>
    <row r="8" spans="1:15" ht="15.75" customHeight="1" x14ac:dyDescent="0.15">
      <c r="A8" s="19" t="s">
        <v>52505</v>
      </c>
      <c r="B8" s="45">
        <v>8.7229635692805604E-2</v>
      </c>
      <c r="C8" s="20">
        <v>1899</v>
      </c>
      <c r="D8" s="20">
        <v>1037</v>
      </c>
      <c r="E8" s="20" t="s">
        <v>52506</v>
      </c>
      <c r="F8" s="20" t="s">
        <v>52507</v>
      </c>
      <c r="G8" s="20" t="s">
        <v>52508</v>
      </c>
      <c r="H8" s="20" t="s">
        <v>621</v>
      </c>
    </row>
    <row r="9" spans="1:15" ht="15.75" customHeight="1" x14ac:dyDescent="0.15">
      <c r="A9" s="19" t="s">
        <v>52509</v>
      </c>
      <c r="B9" s="45">
        <v>0.30738948069749</v>
      </c>
      <c r="C9" s="20">
        <v>1498</v>
      </c>
      <c r="D9" s="20">
        <v>140379</v>
      </c>
      <c r="E9" s="20" t="s">
        <v>52510</v>
      </c>
      <c r="F9" s="20" t="s">
        <v>52511</v>
      </c>
      <c r="G9" s="20" t="s">
        <v>52495</v>
      </c>
      <c r="H9" s="20" t="s">
        <v>624</v>
      </c>
    </row>
    <row r="10" spans="1:15" ht="15.75" customHeight="1" x14ac:dyDescent="0.15">
      <c r="A10" s="19" t="s">
        <v>52512</v>
      </c>
      <c r="B10" s="45">
        <v>0.106600187729327</v>
      </c>
      <c r="C10" s="20">
        <v>42382</v>
      </c>
      <c r="D10" s="20">
        <v>16788012</v>
      </c>
      <c r="E10" s="20" t="s">
        <v>52513</v>
      </c>
      <c r="F10" s="20" t="s">
        <v>52514</v>
      </c>
      <c r="G10" s="20" t="s">
        <v>52495</v>
      </c>
      <c r="H10" s="20" t="s">
        <v>633</v>
      </c>
    </row>
    <row r="11" spans="1:15" ht="15.75" customHeight="1" x14ac:dyDescent="0.15">
      <c r="A11" s="19" t="s">
        <v>52515</v>
      </c>
      <c r="B11" s="45">
        <v>9.6490057025107601E-2</v>
      </c>
      <c r="C11" s="20">
        <v>32197</v>
      </c>
      <c r="D11" s="20">
        <v>9010</v>
      </c>
      <c r="E11" s="20" t="s">
        <v>52516</v>
      </c>
      <c r="F11" s="20" t="s">
        <v>52517</v>
      </c>
      <c r="G11" s="20" t="s">
        <v>52495</v>
      </c>
      <c r="H11" s="20" t="s">
        <v>654</v>
      </c>
    </row>
    <row r="12" spans="1:15" ht="15.75" customHeight="1" x14ac:dyDescent="0.15">
      <c r="A12" s="19" t="s">
        <v>52518</v>
      </c>
      <c r="B12" s="45">
        <v>-2.9143114731033301E-2</v>
      </c>
      <c r="C12" s="20">
        <v>542</v>
      </c>
      <c r="D12" s="20">
        <v>428</v>
      </c>
      <c r="E12" s="20" t="s">
        <v>52519</v>
      </c>
      <c r="F12" s="20" t="s">
        <v>52520</v>
      </c>
      <c r="G12" s="20" t="s">
        <v>52499</v>
      </c>
      <c r="H12" s="20" t="s">
        <v>669</v>
      </c>
    </row>
    <row r="13" spans="1:15" ht="15.75" customHeight="1" x14ac:dyDescent="0.15">
      <c r="A13" s="19" t="s">
        <v>52521</v>
      </c>
      <c r="B13" s="45">
        <v>-6.9033599565418505E-2</v>
      </c>
      <c r="C13" s="20">
        <v>34396</v>
      </c>
      <c r="D13" s="20">
        <v>119298</v>
      </c>
      <c r="E13" s="20" t="s">
        <v>52522</v>
      </c>
      <c r="F13" s="20" t="s">
        <v>52523</v>
      </c>
      <c r="G13" s="20" t="s">
        <v>52499</v>
      </c>
      <c r="H13" s="20" t="s">
        <v>675</v>
      </c>
    </row>
    <row r="14" spans="1:15" ht="15.75" customHeight="1" x14ac:dyDescent="0.15">
      <c r="A14" s="19" t="s">
        <v>52524</v>
      </c>
      <c r="B14" s="45">
        <v>-4.9368374434526196E-3</v>
      </c>
      <c r="C14" s="20">
        <v>5983</v>
      </c>
      <c r="D14" s="20">
        <v>5550</v>
      </c>
      <c r="E14" s="20" t="s">
        <v>52525</v>
      </c>
      <c r="F14" s="20" t="s">
        <v>52526</v>
      </c>
      <c r="G14" s="20" t="s">
        <v>52499</v>
      </c>
      <c r="H14" s="20" t="s">
        <v>678</v>
      </c>
    </row>
    <row r="15" spans="1:15" ht="15.75" customHeight="1" x14ac:dyDescent="0.15">
      <c r="A15" s="19" t="s">
        <v>52527</v>
      </c>
      <c r="B15" s="45">
        <v>-0.580546732711402</v>
      </c>
      <c r="C15" s="20">
        <v>1769</v>
      </c>
      <c r="D15" s="20">
        <v>361685</v>
      </c>
      <c r="E15" s="20" t="s">
        <v>52528</v>
      </c>
      <c r="F15" s="20" t="s">
        <v>52526</v>
      </c>
      <c r="G15" s="20" t="s">
        <v>52499</v>
      </c>
      <c r="H15" s="20" t="s">
        <v>681</v>
      </c>
    </row>
    <row r="16" spans="1:15" ht="15.75" customHeight="1" x14ac:dyDescent="0.15">
      <c r="A16" s="19" t="s">
        <v>52529</v>
      </c>
      <c r="B16" s="45">
        <v>0.25508775390017602</v>
      </c>
      <c r="C16" s="20">
        <v>56</v>
      </c>
      <c r="D16" s="20">
        <v>575</v>
      </c>
      <c r="E16" s="20" t="s">
        <v>52530</v>
      </c>
      <c r="F16" s="20" t="s">
        <v>52514</v>
      </c>
      <c r="G16" s="20" t="s">
        <v>52495</v>
      </c>
      <c r="H16" s="20" t="s">
        <v>690</v>
      </c>
    </row>
    <row r="17" spans="1:8" ht="15.75" customHeight="1" x14ac:dyDescent="0.15">
      <c r="A17" s="19" t="s">
        <v>52531</v>
      </c>
      <c r="B17" s="45">
        <v>9.6894134590547396E-2</v>
      </c>
      <c r="C17" s="20" t="s">
        <v>52532</v>
      </c>
      <c r="D17" s="20" t="s">
        <v>52532</v>
      </c>
      <c r="E17" s="20" t="s">
        <v>52532</v>
      </c>
      <c r="F17" s="20" t="s">
        <v>52532</v>
      </c>
      <c r="G17" s="20" t="s">
        <v>52532</v>
      </c>
      <c r="H17" s="20" t="s">
        <v>699</v>
      </c>
    </row>
    <row r="18" spans="1:8" ht="15.75" customHeight="1" x14ac:dyDescent="0.15">
      <c r="A18" s="19" t="s">
        <v>52533</v>
      </c>
      <c r="B18" s="45">
        <v>0.213945182550726</v>
      </c>
      <c r="C18" s="20">
        <v>36738</v>
      </c>
      <c r="D18" s="20">
        <v>83831</v>
      </c>
      <c r="E18" s="20" t="s">
        <v>52534</v>
      </c>
      <c r="F18" s="20" t="s">
        <v>52535</v>
      </c>
      <c r="G18" s="20" t="s">
        <v>52536</v>
      </c>
      <c r="H18" s="20" t="s">
        <v>708</v>
      </c>
    </row>
    <row r="19" spans="1:8" ht="15.75" customHeight="1" x14ac:dyDescent="0.15">
      <c r="A19" s="19" t="s">
        <v>52537</v>
      </c>
      <c r="B19" s="45">
        <v>-5.6917912920439198E-2</v>
      </c>
      <c r="C19" s="20">
        <v>58</v>
      </c>
      <c r="D19" s="20">
        <v>730</v>
      </c>
      <c r="E19" s="20" t="s">
        <v>52538</v>
      </c>
      <c r="F19" s="20" t="s">
        <v>52539</v>
      </c>
      <c r="G19" s="20" t="s">
        <v>52495</v>
      </c>
      <c r="H19" s="20" t="s">
        <v>717</v>
      </c>
    </row>
    <row r="20" spans="1:8" ht="15.75" customHeight="1" x14ac:dyDescent="0.15">
      <c r="A20" s="19" t="s">
        <v>52540</v>
      </c>
      <c r="B20" s="45">
        <v>-0.27842230181005201</v>
      </c>
      <c r="C20" s="20">
        <v>1712</v>
      </c>
      <c r="D20" s="20" t="s">
        <v>52532</v>
      </c>
      <c r="E20" s="20" t="s">
        <v>52541</v>
      </c>
      <c r="F20" s="20" t="s">
        <v>52526</v>
      </c>
      <c r="G20" s="20" t="s">
        <v>52499</v>
      </c>
      <c r="H20" s="20" t="s">
        <v>729</v>
      </c>
    </row>
    <row r="21" spans="1:8" ht="15.75" customHeight="1" x14ac:dyDescent="0.15">
      <c r="A21" s="19" t="s">
        <v>52542</v>
      </c>
      <c r="B21" s="45">
        <v>8.5235101063426202E-2</v>
      </c>
      <c r="C21" s="20">
        <v>590</v>
      </c>
      <c r="D21" s="20">
        <v>96959</v>
      </c>
      <c r="E21" s="20" t="s">
        <v>52543</v>
      </c>
      <c r="F21" s="20" t="s">
        <v>52514</v>
      </c>
      <c r="G21" s="20" t="s">
        <v>52495</v>
      </c>
      <c r="H21" s="20" t="s">
        <v>732</v>
      </c>
    </row>
    <row r="22" spans="1:8" ht="15.75" customHeight="1" x14ac:dyDescent="0.15">
      <c r="A22" s="19" t="s">
        <v>52544</v>
      </c>
      <c r="B22" s="45">
        <v>0.58466095558544795</v>
      </c>
      <c r="C22" s="20">
        <v>1125</v>
      </c>
      <c r="D22" s="20">
        <v>769</v>
      </c>
      <c r="E22" s="20" t="s">
        <v>52545</v>
      </c>
      <c r="F22" s="20" t="s">
        <v>52546</v>
      </c>
      <c r="G22" s="20" t="s">
        <v>52495</v>
      </c>
      <c r="H22" s="20" t="s">
        <v>741</v>
      </c>
    </row>
    <row r="23" spans="1:8" ht="15.75" customHeight="1" x14ac:dyDescent="0.15">
      <c r="A23" s="19" t="s">
        <v>52547</v>
      </c>
      <c r="B23" s="45">
        <v>-0.40074001935201398</v>
      </c>
      <c r="C23" s="20">
        <v>60</v>
      </c>
      <c r="D23" s="20">
        <v>5880</v>
      </c>
      <c r="E23" s="20" t="s">
        <v>52548</v>
      </c>
      <c r="F23" s="20" t="s">
        <v>52546</v>
      </c>
      <c r="G23" s="20" t="s">
        <v>52495</v>
      </c>
      <c r="H23" s="20" t="s">
        <v>747</v>
      </c>
    </row>
    <row r="24" spans="1:8" ht="15.75" customHeight="1" x14ac:dyDescent="0.15">
      <c r="A24" s="19" t="s">
        <v>52549</v>
      </c>
      <c r="B24" s="45">
        <v>-0.74832241909472397</v>
      </c>
      <c r="C24" s="20">
        <v>1303</v>
      </c>
      <c r="D24" s="20">
        <v>510</v>
      </c>
      <c r="E24" s="20" t="s">
        <v>52550</v>
      </c>
      <c r="F24" s="20" t="s">
        <v>52551</v>
      </c>
      <c r="G24" s="20" t="s">
        <v>52552</v>
      </c>
      <c r="H24" s="20" t="s">
        <v>752</v>
      </c>
    </row>
    <row r="25" spans="1:8" ht="15.75" customHeight="1" x14ac:dyDescent="0.15">
      <c r="A25" s="19" t="s">
        <v>52553</v>
      </c>
      <c r="B25" s="45">
        <v>0.96316754582952602</v>
      </c>
      <c r="C25" s="20">
        <v>64</v>
      </c>
      <c r="D25" s="20">
        <v>5910</v>
      </c>
      <c r="E25" s="20" t="s">
        <v>52554</v>
      </c>
      <c r="F25" s="20" t="s">
        <v>52555</v>
      </c>
      <c r="G25" s="20" t="s">
        <v>52495</v>
      </c>
      <c r="H25" s="20" t="s">
        <v>782</v>
      </c>
    </row>
    <row r="26" spans="1:8" ht="15.75" customHeight="1" x14ac:dyDescent="0.15">
      <c r="A26" s="19" t="s">
        <v>52556</v>
      </c>
      <c r="B26" s="45">
        <v>-0.14072977086142799</v>
      </c>
      <c r="C26" s="20">
        <v>42109</v>
      </c>
      <c r="D26" s="20">
        <v>1032</v>
      </c>
      <c r="E26" s="20" t="s">
        <v>52557</v>
      </c>
      <c r="F26" s="20" t="s">
        <v>52558</v>
      </c>
      <c r="G26" s="20" t="s">
        <v>52552</v>
      </c>
      <c r="H26" s="20" t="s">
        <v>785</v>
      </c>
    </row>
    <row r="27" spans="1:8" ht="15.75" customHeight="1" x14ac:dyDescent="0.15">
      <c r="A27" s="19" t="s">
        <v>52559</v>
      </c>
      <c r="B27" s="45">
        <v>-0.27389775460932297</v>
      </c>
      <c r="C27" s="20">
        <v>598</v>
      </c>
      <c r="D27" s="20">
        <v>10140204</v>
      </c>
      <c r="E27" s="20" t="s">
        <v>52560</v>
      </c>
      <c r="F27" s="20" t="s">
        <v>52561</v>
      </c>
      <c r="G27" s="20" t="s">
        <v>52562</v>
      </c>
      <c r="H27" s="20" t="s">
        <v>788</v>
      </c>
    </row>
    <row r="28" spans="1:8" ht="15.75" customHeight="1" x14ac:dyDescent="0.15">
      <c r="A28" s="19" t="s">
        <v>52563</v>
      </c>
      <c r="B28" s="45">
        <v>-7.8842127979727894E-2</v>
      </c>
      <c r="C28" s="20">
        <v>38271</v>
      </c>
      <c r="D28" s="20">
        <v>110458</v>
      </c>
      <c r="E28" s="20" t="s">
        <v>52532</v>
      </c>
      <c r="F28" s="20" t="s">
        <v>52564</v>
      </c>
      <c r="G28" s="20" t="s">
        <v>52499</v>
      </c>
      <c r="H28" s="20" t="s">
        <v>791</v>
      </c>
    </row>
    <row r="29" spans="1:8" ht="15.75" customHeight="1" x14ac:dyDescent="0.15">
      <c r="A29" s="19" t="s">
        <v>52565</v>
      </c>
      <c r="B29" s="45">
        <v>0.51006167239089895</v>
      </c>
      <c r="C29" s="20">
        <v>1898</v>
      </c>
      <c r="D29" s="20">
        <v>128566</v>
      </c>
      <c r="E29" s="20" t="s">
        <v>52566</v>
      </c>
      <c r="F29" s="20" t="s">
        <v>52567</v>
      </c>
      <c r="G29" s="20" t="s">
        <v>52495</v>
      </c>
      <c r="H29" s="20" t="s">
        <v>794</v>
      </c>
    </row>
    <row r="30" spans="1:8" ht="15.75" customHeight="1" x14ac:dyDescent="0.15">
      <c r="A30" s="19" t="s">
        <v>52568</v>
      </c>
      <c r="B30" s="45">
        <v>-0.104837669928931</v>
      </c>
      <c r="C30" s="20">
        <v>527</v>
      </c>
      <c r="D30" s="20">
        <v>592</v>
      </c>
      <c r="E30" s="20" t="s">
        <v>52569</v>
      </c>
      <c r="F30" s="20" t="s">
        <v>52570</v>
      </c>
      <c r="G30" s="20" t="s">
        <v>52571</v>
      </c>
      <c r="H30" s="20" t="s">
        <v>797</v>
      </c>
    </row>
    <row r="31" spans="1:8" ht="15.75" customHeight="1" x14ac:dyDescent="0.15">
      <c r="A31" s="19" t="s">
        <v>52572</v>
      </c>
      <c r="B31" s="45">
        <v>-0.28950629926335802</v>
      </c>
      <c r="C31" s="20">
        <v>1648</v>
      </c>
      <c r="D31" s="20">
        <v>5736</v>
      </c>
      <c r="E31" s="20" t="s">
        <v>52573</v>
      </c>
      <c r="F31" s="20" t="s">
        <v>52539</v>
      </c>
      <c r="G31" s="20" t="s">
        <v>52495</v>
      </c>
      <c r="H31" s="20" t="s">
        <v>806</v>
      </c>
    </row>
    <row r="32" spans="1:8" ht="15.75" customHeight="1" x14ac:dyDescent="0.15">
      <c r="A32" s="19" t="s">
        <v>52574</v>
      </c>
      <c r="B32" s="45">
        <v>6.10820742067162E-2</v>
      </c>
      <c r="C32" s="20">
        <v>57</v>
      </c>
      <c r="D32" s="20">
        <v>591</v>
      </c>
      <c r="E32" s="20" t="s">
        <v>52575</v>
      </c>
      <c r="F32" s="20" t="s">
        <v>52494</v>
      </c>
      <c r="G32" s="20" t="s">
        <v>52495</v>
      </c>
      <c r="H32" s="20" t="s">
        <v>827</v>
      </c>
    </row>
    <row r="33" spans="1:8" ht="15.75" customHeight="1" x14ac:dyDescent="0.15">
      <c r="A33" s="19" t="s">
        <v>52576</v>
      </c>
      <c r="B33" s="45">
        <v>-0.93279520838146601</v>
      </c>
      <c r="C33" s="20">
        <v>53</v>
      </c>
      <c r="D33" s="20">
        <v>5746</v>
      </c>
      <c r="E33" s="20" t="s">
        <v>52577</v>
      </c>
      <c r="F33" s="20" t="s">
        <v>52494</v>
      </c>
      <c r="G33" s="20" t="s">
        <v>52495</v>
      </c>
      <c r="H33" s="20" t="s">
        <v>830</v>
      </c>
    </row>
    <row r="34" spans="1:8" ht="15.75" customHeight="1" x14ac:dyDescent="0.15">
      <c r="A34" s="19" t="s">
        <v>52578</v>
      </c>
      <c r="B34" s="45">
        <v>-0.269499574087879</v>
      </c>
      <c r="C34" s="20">
        <v>54</v>
      </c>
      <c r="D34" s="20">
        <v>6066</v>
      </c>
      <c r="E34" s="20" t="s">
        <v>52579</v>
      </c>
      <c r="F34" s="20" t="s">
        <v>52580</v>
      </c>
      <c r="G34" s="20" t="s">
        <v>52495</v>
      </c>
      <c r="H34" s="20" t="s">
        <v>836</v>
      </c>
    </row>
    <row r="35" spans="1:8" ht="15.75" customHeight="1" x14ac:dyDescent="0.15">
      <c r="A35" s="19" t="s">
        <v>52581</v>
      </c>
      <c r="B35" s="45">
        <v>0.435157326680288</v>
      </c>
      <c r="C35" s="20">
        <v>1649</v>
      </c>
      <c r="D35" s="20">
        <v>6050</v>
      </c>
      <c r="E35" s="20" t="s">
        <v>52582</v>
      </c>
      <c r="F35" s="20" t="s">
        <v>52546</v>
      </c>
      <c r="G35" s="20" t="s">
        <v>52495</v>
      </c>
      <c r="H35" s="20" t="s">
        <v>839</v>
      </c>
    </row>
    <row r="36" spans="1:8" ht="15.75" customHeight="1" x14ac:dyDescent="0.15">
      <c r="A36" s="19" t="s">
        <v>52583</v>
      </c>
      <c r="B36" s="45">
        <v>-0.75975996829033798</v>
      </c>
      <c r="C36" s="20">
        <v>48152</v>
      </c>
      <c r="D36" s="20">
        <v>71358</v>
      </c>
      <c r="E36" s="20" t="s">
        <v>52584</v>
      </c>
      <c r="F36" s="20" t="s">
        <v>52570</v>
      </c>
      <c r="G36" s="20" t="s">
        <v>52571</v>
      </c>
      <c r="H36" s="20" t="s">
        <v>842</v>
      </c>
    </row>
    <row r="37" spans="1:8" ht="15.75" customHeight="1" x14ac:dyDescent="0.15">
      <c r="A37" s="19" t="s">
        <v>52585</v>
      </c>
      <c r="B37" s="45">
        <v>-6.01114173585751E-2</v>
      </c>
      <c r="C37" s="20">
        <v>4968</v>
      </c>
      <c r="D37" s="20">
        <v>2829426</v>
      </c>
      <c r="E37" s="20" t="s">
        <v>52586</v>
      </c>
      <c r="F37" s="20" t="s">
        <v>52514</v>
      </c>
      <c r="G37" s="20" t="s">
        <v>52495</v>
      </c>
      <c r="H37" s="20" t="s">
        <v>844</v>
      </c>
    </row>
    <row r="38" spans="1:8" ht="15.75" customHeight="1" x14ac:dyDescent="0.15">
      <c r="A38" s="19" t="s">
        <v>52587</v>
      </c>
      <c r="B38" s="45">
        <v>0.87442174628195801</v>
      </c>
      <c r="C38" s="20">
        <v>48153</v>
      </c>
      <c r="D38" s="20">
        <v>141983</v>
      </c>
      <c r="E38" s="20" t="s">
        <v>52588</v>
      </c>
      <c r="F38" s="20" t="s">
        <v>52589</v>
      </c>
      <c r="G38" s="20" t="s">
        <v>52571</v>
      </c>
      <c r="H38" s="20" t="s">
        <v>853</v>
      </c>
    </row>
    <row r="39" spans="1:8" ht="15.75" customHeight="1" x14ac:dyDescent="0.15">
      <c r="A39" s="19" t="s">
        <v>52590</v>
      </c>
      <c r="B39" s="45">
        <v>-0.208678572581839</v>
      </c>
      <c r="C39" s="20">
        <v>1299</v>
      </c>
      <c r="D39" s="20">
        <v>5833</v>
      </c>
      <c r="E39" s="20" t="s">
        <v>52591</v>
      </c>
      <c r="F39" s="20" t="s">
        <v>52517</v>
      </c>
      <c r="G39" s="20" t="s">
        <v>52495</v>
      </c>
      <c r="H39" s="20" t="s">
        <v>862</v>
      </c>
    </row>
    <row r="40" spans="1:8" ht="15.75" customHeight="1" x14ac:dyDescent="0.15">
      <c r="A40" s="19" t="s">
        <v>52592</v>
      </c>
      <c r="B40" s="45">
        <v>-0.33747432279233502</v>
      </c>
      <c r="C40" s="20">
        <v>33442</v>
      </c>
      <c r="D40" s="20">
        <v>21403010</v>
      </c>
      <c r="E40" s="20" t="s">
        <v>52593</v>
      </c>
      <c r="F40" s="20" t="s">
        <v>52594</v>
      </c>
      <c r="G40" s="20" t="s">
        <v>52595</v>
      </c>
      <c r="H40" s="20" t="s">
        <v>865</v>
      </c>
    </row>
    <row r="41" spans="1:8" ht="15.75" customHeight="1" x14ac:dyDescent="0.15">
      <c r="A41" s="19" t="s">
        <v>52596</v>
      </c>
      <c r="B41" s="45">
        <v>-3.5616333968704499E-2</v>
      </c>
      <c r="C41" s="20">
        <v>48990</v>
      </c>
      <c r="D41" s="20">
        <v>96901</v>
      </c>
      <c r="E41" s="20" t="s">
        <v>52597</v>
      </c>
      <c r="F41" s="20" t="s">
        <v>52570</v>
      </c>
      <c r="G41" s="20" t="s">
        <v>52571</v>
      </c>
      <c r="H41" s="20" t="s">
        <v>868</v>
      </c>
    </row>
    <row r="42" spans="1:8" ht="15.75" customHeight="1" x14ac:dyDescent="0.15">
      <c r="A42" s="19" t="s">
        <v>52598</v>
      </c>
      <c r="B42" s="45">
        <v>8.4449309285579102E-2</v>
      </c>
      <c r="C42" s="20">
        <v>1642</v>
      </c>
      <c r="D42" s="20">
        <v>2863</v>
      </c>
      <c r="E42" s="20" t="s">
        <v>52599</v>
      </c>
      <c r="F42" s="20" t="s">
        <v>52504</v>
      </c>
      <c r="G42" s="20" t="s">
        <v>52499</v>
      </c>
      <c r="H42" s="20" t="s">
        <v>895</v>
      </c>
    </row>
    <row r="43" spans="1:8" ht="15.75" customHeight="1" x14ac:dyDescent="0.15">
      <c r="A43" s="19" t="s">
        <v>52600</v>
      </c>
      <c r="B43" s="45">
        <v>0.223750870515531</v>
      </c>
      <c r="C43" s="20">
        <v>1356</v>
      </c>
      <c r="D43" s="20">
        <v>12071</v>
      </c>
      <c r="E43" s="20" t="s">
        <v>52601</v>
      </c>
      <c r="F43" s="20" t="s">
        <v>52602</v>
      </c>
      <c r="G43" s="20" t="s">
        <v>52499</v>
      </c>
      <c r="H43" s="20" t="s">
        <v>904</v>
      </c>
    </row>
    <row r="44" spans="1:8" ht="15.75" customHeight="1" x14ac:dyDescent="0.15">
      <c r="A44" s="19" t="s">
        <v>52603</v>
      </c>
      <c r="B44" s="45">
        <v>-0.16625779538782301</v>
      </c>
      <c r="C44" s="20">
        <v>1118</v>
      </c>
      <c r="D44" s="20">
        <v>10035</v>
      </c>
      <c r="E44" s="20" t="s">
        <v>52604</v>
      </c>
      <c r="F44" s="20" t="s">
        <v>52602</v>
      </c>
      <c r="G44" s="20" t="s">
        <v>52499</v>
      </c>
      <c r="H44" s="20" t="s">
        <v>907</v>
      </c>
    </row>
    <row r="45" spans="1:8" ht="15.75" customHeight="1" x14ac:dyDescent="0.15">
      <c r="A45" s="19" t="s">
        <v>52605</v>
      </c>
      <c r="B45" s="45">
        <v>0.101576432853506</v>
      </c>
      <c r="C45" s="20" t="s">
        <v>52532</v>
      </c>
      <c r="D45" s="20" t="s">
        <v>52532</v>
      </c>
      <c r="E45" s="20" t="s">
        <v>52532</v>
      </c>
      <c r="F45" s="20" t="s">
        <v>52532</v>
      </c>
      <c r="G45" s="20" t="s">
        <v>52532</v>
      </c>
      <c r="H45" s="20" t="s">
        <v>916</v>
      </c>
    </row>
    <row r="46" spans="1:8" ht="15.75" customHeight="1" x14ac:dyDescent="0.15">
      <c r="A46" s="19" t="s">
        <v>52606</v>
      </c>
      <c r="B46" s="45">
        <v>-6.2495310932782301E-2</v>
      </c>
      <c r="C46" s="20">
        <v>601</v>
      </c>
      <c r="D46" s="20">
        <v>628</v>
      </c>
      <c r="E46" s="20" t="s">
        <v>52607</v>
      </c>
      <c r="F46" s="20" t="s">
        <v>52608</v>
      </c>
      <c r="G46" s="20" t="s">
        <v>52595</v>
      </c>
      <c r="H46" s="20" t="s">
        <v>919</v>
      </c>
    </row>
    <row r="47" spans="1:8" ht="15.75" customHeight="1" x14ac:dyDescent="0.15">
      <c r="A47" s="19" t="s">
        <v>52609</v>
      </c>
      <c r="B47" s="45">
        <v>6.9573009548643594E-2</v>
      </c>
      <c r="C47" s="20">
        <v>3147</v>
      </c>
      <c r="D47" s="20">
        <v>1151</v>
      </c>
      <c r="E47" s="20" t="s">
        <v>52610</v>
      </c>
      <c r="F47" s="20" t="s">
        <v>52611</v>
      </c>
      <c r="G47" s="20" t="s">
        <v>52595</v>
      </c>
      <c r="H47" s="20" t="s">
        <v>946</v>
      </c>
    </row>
    <row r="48" spans="1:8" ht="15.75" customHeight="1" x14ac:dyDescent="0.15">
      <c r="A48" s="19" t="s">
        <v>52612</v>
      </c>
      <c r="B48" s="45">
        <v>0.21266232359026899</v>
      </c>
      <c r="C48" s="20">
        <v>1572</v>
      </c>
      <c r="D48" s="20">
        <v>732</v>
      </c>
      <c r="E48" s="20" t="s">
        <v>52613</v>
      </c>
      <c r="F48" s="20" t="s">
        <v>52570</v>
      </c>
      <c r="G48" s="20" t="s">
        <v>52571</v>
      </c>
      <c r="H48" s="20" t="s">
        <v>963</v>
      </c>
    </row>
    <row r="49" spans="1:8" ht="15.75" customHeight="1" x14ac:dyDescent="0.15">
      <c r="A49" s="19" t="s">
        <v>52614</v>
      </c>
      <c r="B49" s="45">
        <v>-0.121676735507664</v>
      </c>
      <c r="C49" s="20">
        <v>1552</v>
      </c>
      <c r="D49" s="20">
        <v>7924</v>
      </c>
      <c r="E49" s="20" t="s">
        <v>52615</v>
      </c>
      <c r="F49" s="20" t="s">
        <v>52602</v>
      </c>
      <c r="G49" s="20" t="s">
        <v>52499</v>
      </c>
      <c r="H49" s="20" t="s">
        <v>975</v>
      </c>
    </row>
    <row r="50" spans="1:8" ht="15.75" customHeight="1" x14ac:dyDescent="0.15">
      <c r="A50" s="19" t="s">
        <v>52616</v>
      </c>
      <c r="B50" s="45">
        <v>0.25570340504655698</v>
      </c>
      <c r="C50" s="20">
        <v>2734</v>
      </c>
      <c r="D50" s="20">
        <v>85142</v>
      </c>
      <c r="E50" s="20" t="s">
        <v>52532</v>
      </c>
      <c r="F50" s="20" t="s">
        <v>52535</v>
      </c>
      <c r="G50" s="20" t="s">
        <v>52536</v>
      </c>
      <c r="H50" s="20" t="s">
        <v>984</v>
      </c>
    </row>
    <row r="51" spans="1:8" ht="15.75" customHeight="1" x14ac:dyDescent="0.15">
      <c r="A51" s="19" t="s">
        <v>52617</v>
      </c>
      <c r="B51" s="45">
        <v>-0.50313427388603604</v>
      </c>
      <c r="C51" s="20">
        <v>1585</v>
      </c>
      <c r="D51" s="20">
        <v>79449</v>
      </c>
      <c r="E51" s="20" t="s">
        <v>52618</v>
      </c>
      <c r="F51" s="20" t="s">
        <v>52619</v>
      </c>
      <c r="G51" s="20" t="s">
        <v>52495</v>
      </c>
      <c r="H51" s="20" t="s">
        <v>993</v>
      </c>
    </row>
    <row r="52" spans="1:8" ht="15.75" customHeight="1" x14ac:dyDescent="0.15">
      <c r="A52" s="19" t="s">
        <v>52620</v>
      </c>
      <c r="B52" s="45">
        <v>-0.44103182210238401</v>
      </c>
      <c r="C52" s="20">
        <v>1564</v>
      </c>
      <c r="D52" s="20">
        <v>305</v>
      </c>
      <c r="E52" s="20" t="s">
        <v>52621</v>
      </c>
      <c r="F52" s="20" t="s">
        <v>52551</v>
      </c>
      <c r="G52" s="20" t="s">
        <v>52552</v>
      </c>
      <c r="H52" s="20" t="s">
        <v>1005</v>
      </c>
    </row>
    <row r="53" spans="1:8" ht="15.75" customHeight="1" x14ac:dyDescent="0.15">
      <c r="A53" s="19" t="s">
        <v>52622</v>
      </c>
      <c r="B53" s="45">
        <v>0.64668224244629002</v>
      </c>
      <c r="C53" s="20">
        <v>1604</v>
      </c>
      <c r="D53" s="20" t="s">
        <v>52532</v>
      </c>
      <c r="E53" s="20" t="s">
        <v>52623</v>
      </c>
      <c r="F53" s="20" t="s">
        <v>52611</v>
      </c>
      <c r="G53" s="20" t="s">
        <v>52595</v>
      </c>
      <c r="H53" s="20" t="s">
        <v>1014</v>
      </c>
    </row>
    <row r="54" spans="1:8" ht="15.75" customHeight="1" x14ac:dyDescent="0.15">
      <c r="A54" s="19" t="s">
        <v>52624</v>
      </c>
      <c r="B54" s="45">
        <v>-8.3314582919490395E-3</v>
      </c>
      <c r="C54" s="20">
        <v>1605</v>
      </c>
      <c r="D54" s="20">
        <v>29131</v>
      </c>
      <c r="E54" s="20" t="s">
        <v>52625</v>
      </c>
      <c r="F54" s="20" t="s">
        <v>52626</v>
      </c>
      <c r="G54" s="20" t="s">
        <v>52499</v>
      </c>
      <c r="H54" s="20" t="s">
        <v>1017</v>
      </c>
    </row>
    <row r="55" spans="1:8" ht="15.75" customHeight="1" x14ac:dyDescent="0.15">
      <c r="A55" s="19" t="s">
        <v>52627</v>
      </c>
      <c r="B55" s="45">
        <v>-0.118490925854716</v>
      </c>
      <c r="C55" s="20">
        <v>2730</v>
      </c>
      <c r="D55" s="20">
        <v>133013</v>
      </c>
      <c r="E55" s="20" t="s">
        <v>52628</v>
      </c>
      <c r="F55" s="20" t="s">
        <v>52535</v>
      </c>
      <c r="G55" s="20" t="s">
        <v>52536</v>
      </c>
      <c r="H55" s="20" t="s">
        <v>1026</v>
      </c>
    </row>
    <row r="56" spans="1:8" ht="15.75" customHeight="1" x14ac:dyDescent="0.15">
      <c r="A56" s="19" t="s">
        <v>52629</v>
      </c>
      <c r="B56" s="45">
        <v>0.33450224748628798</v>
      </c>
      <c r="C56" s="20">
        <v>1669</v>
      </c>
      <c r="D56" s="20">
        <v>954</v>
      </c>
      <c r="E56" s="20" t="s">
        <v>52630</v>
      </c>
      <c r="F56" s="20" t="s">
        <v>52517</v>
      </c>
      <c r="G56" s="20" t="s">
        <v>52495</v>
      </c>
      <c r="H56" s="20" t="s">
        <v>1029</v>
      </c>
    </row>
    <row r="57" spans="1:8" ht="15.75" customHeight="1" x14ac:dyDescent="0.15">
      <c r="A57" s="19" t="s">
        <v>52631</v>
      </c>
      <c r="B57" s="45">
        <v>-0.113843316293551</v>
      </c>
      <c r="C57" s="20">
        <v>18369</v>
      </c>
      <c r="D57" s="20">
        <v>133115</v>
      </c>
      <c r="E57" s="20" t="s">
        <v>52532</v>
      </c>
      <c r="F57" s="20" t="s">
        <v>52535</v>
      </c>
      <c r="G57" s="20" t="s">
        <v>52536</v>
      </c>
      <c r="H57" s="20" t="s">
        <v>1064</v>
      </c>
    </row>
    <row r="58" spans="1:8" ht="15.75" customHeight="1" x14ac:dyDescent="0.15">
      <c r="A58" s="19" t="s">
        <v>52632</v>
      </c>
      <c r="B58" s="45">
        <v>9.7845676499441606E-2</v>
      </c>
      <c r="C58" s="20">
        <v>19263</v>
      </c>
      <c r="D58" s="20">
        <v>4446615</v>
      </c>
      <c r="E58" s="20" t="s">
        <v>52532</v>
      </c>
      <c r="F58" s="20" t="s">
        <v>52633</v>
      </c>
      <c r="G58" s="20" t="s">
        <v>52499</v>
      </c>
      <c r="H58" s="20" t="s">
        <v>1083</v>
      </c>
    </row>
    <row r="59" spans="1:8" ht="15.75" customHeight="1" x14ac:dyDescent="0.15">
      <c r="A59" s="19" t="s">
        <v>52634</v>
      </c>
      <c r="B59" s="45">
        <v>-4.0439229657034198E-2</v>
      </c>
      <c r="C59" s="20">
        <v>54979</v>
      </c>
      <c r="D59" s="20">
        <v>4446678</v>
      </c>
      <c r="E59" s="20" t="s">
        <v>52532</v>
      </c>
      <c r="F59" s="20" t="s">
        <v>52635</v>
      </c>
      <c r="G59" s="20" t="s">
        <v>52499</v>
      </c>
      <c r="H59" s="20" t="s">
        <v>1098</v>
      </c>
    </row>
    <row r="60" spans="1:8" ht="15.75" customHeight="1" x14ac:dyDescent="0.15">
      <c r="A60" s="19" t="s">
        <v>52636</v>
      </c>
      <c r="B60" s="45">
        <v>-2.87989911621018E-2</v>
      </c>
      <c r="C60" s="20">
        <v>15749</v>
      </c>
      <c r="D60" s="20">
        <v>10181339</v>
      </c>
      <c r="E60" s="20" t="s">
        <v>52637</v>
      </c>
      <c r="F60" s="20" t="s">
        <v>52638</v>
      </c>
      <c r="G60" s="20" t="s">
        <v>52562</v>
      </c>
      <c r="H60" s="20" t="s">
        <v>1140</v>
      </c>
    </row>
    <row r="61" spans="1:8" ht="15.75" customHeight="1" x14ac:dyDescent="0.15">
      <c r="A61" s="19" t="s">
        <v>52639</v>
      </c>
      <c r="B61" s="45">
        <v>-6.0540154664997202E-2</v>
      </c>
      <c r="C61" s="20">
        <v>57745</v>
      </c>
      <c r="D61" s="20">
        <v>10181341</v>
      </c>
      <c r="E61" s="20" t="s">
        <v>52640</v>
      </c>
      <c r="F61" s="20" t="s">
        <v>52555</v>
      </c>
      <c r="G61" s="20" t="s">
        <v>52495</v>
      </c>
      <c r="H61" s="20" t="s">
        <v>1143</v>
      </c>
    </row>
    <row r="62" spans="1:8" ht="13" x14ac:dyDescent="0.15">
      <c r="A62" s="19" t="s">
        <v>52641</v>
      </c>
      <c r="B62" s="45">
        <v>4.4105042638365899E-2</v>
      </c>
      <c r="C62" s="20">
        <v>15753</v>
      </c>
      <c r="D62" s="20">
        <v>451</v>
      </c>
      <c r="E62" s="20" t="s">
        <v>52642</v>
      </c>
      <c r="F62" s="20" t="s">
        <v>52638</v>
      </c>
      <c r="G62" s="20" t="s">
        <v>52562</v>
      </c>
      <c r="H62" s="20" t="s">
        <v>1146</v>
      </c>
    </row>
    <row r="63" spans="1:8" ht="13" x14ac:dyDescent="0.15">
      <c r="A63" s="19" t="s">
        <v>52643</v>
      </c>
      <c r="B63" s="45">
        <v>-0.15807482229645101</v>
      </c>
      <c r="C63" s="20">
        <v>15676</v>
      </c>
      <c r="D63" s="20">
        <v>46</v>
      </c>
      <c r="E63" s="20" t="s">
        <v>52644</v>
      </c>
      <c r="F63" s="20" t="s">
        <v>52546</v>
      </c>
      <c r="G63" s="20" t="s">
        <v>52495</v>
      </c>
      <c r="H63" s="20" t="s">
        <v>1155</v>
      </c>
    </row>
    <row r="64" spans="1:8" ht="13" x14ac:dyDescent="0.15">
      <c r="A64" s="19" t="s">
        <v>52645</v>
      </c>
      <c r="B64" s="45">
        <v>0.30142567773863499</v>
      </c>
      <c r="C64" s="20">
        <v>15685</v>
      </c>
      <c r="D64" s="20">
        <v>1002</v>
      </c>
      <c r="E64" s="20" t="s">
        <v>52646</v>
      </c>
      <c r="F64" s="20" t="s">
        <v>52511</v>
      </c>
      <c r="G64" s="20" t="s">
        <v>52495</v>
      </c>
      <c r="H64" s="20" t="s">
        <v>1166</v>
      </c>
    </row>
    <row r="65" spans="1:8" ht="13" x14ac:dyDescent="0.15">
      <c r="A65" s="19" t="s">
        <v>52647</v>
      </c>
      <c r="B65" s="45">
        <v>-1.5437824959745E-2</v>
      </c>
      <c r="C65" s="20">
        <v>15990</v>
      </c>
      <c r="D65" s="20">
        <v>571409</v>
      </c>
      <c r="E65" s="20" t="s">
        <v>52648</v>
      </c>
      <c r="F65" s="20" t="s">
        <v>52523</v>
      </c>
      <c r="G65" s="20" t="s">
        <v>52499</v>
      </c>
      <c r="H65" s="20" t="s">
        <v>1186</v>
      </c>
    </row>
    <row r="66" spans="1:8" ht="13" x14ac:dyDescent="0.15">
      <c r="A66" s="19" t="s">
        <v>52649</v>
      </c>
      <c r="B66" s="45">
        <v>0.33560060607607201</v>
      </c>
      <c r="C66" s="20">
        <v>15772</v>
      </c>
      <c r="D66" s="20">
        <v>10254628</v>
      </c>
      <c r="E66" s="20" t="s">
        <v>52650</v>
      </c>
      <c r="F66" s="20" t="s">
        <v>52651</v>
      </c>
      <c r="G66" s="20" t="s">
        <v>52571</v>
      </c>
      <c r="H66" s="20" t="s">
        <v>1206</v>
      </c>
    </row>
    <row r="67" spans="1:8" ht="13" x14ac:dyDescent="0.15">
      <c r="A67" s="19" t="s">
        <v>52652</v>
      </c>
      <c r="B67" s="45">
        <v>0.14578067431278899</v>
      </c>
      <c r="C67" s="20">
        <v>33422</v>
      </c>
      <c r="D67" s="20">
        <v>99868</v>
      </c>
      <c r="E67" s="20" t="s">
        <v>52532</v>
      </c>
      <c r="F67" s="20" t="s">
        <v>52535</v>
      </c>
      <c r="G67" s="20" t="s">
        <v>52536</v>
      </c>
      <c r="H67" s="20" t="s">
        <v>1232</v>
      </c>
    </row>
    <row r="68" spans="1:8" ht="13" x14ac:dyDescent="0.15">
      <c r="A68" s="19" t="s">
        <v>52653</v>
      </c>
      <c r="B68" s="45">
        <v>0.23821543631536499</v>
      </c>
      <c r="C68" s="20">
        <v>52449</v>
      </c>
      <c r="D68" s="20">
        <v>21403055</v>
      </c>
      <c r="E68" s="20" t="s">
        <v>52532</v>
      </c>
      <c r="F68" s="20" t="s">
        <v>52654</v>
      </c>
      <c r="G68" s="20" t="s">
        <v>52499</v>
      </c>
      <c r="H68" s="20" t="s">
        <v>1246</v>
      </c>
    </row>
    <row r="69" spans="1:8" ht="13" x14ac:dyDescent="0.15">
      <c r="A69" s="19" t="s">
        <v>52655</v>
      </c>
      <c r="B69" s="45">
        <v>-0.23666448819687</v>
      </c>
      <c r="C69" s="20">
        <v>19130</v>
      </c>
      <c r="D69" s="20">
        <v>398235</v>
      </c>
      <c r="E69" s="20" t="s">
        <v>52656</v>
      </c>
      <c r="F69" s="20" t="s">
        <v>52657</v>
      </c>
      <c r="G69" s="20" t="s">
        <v>52499</v>
      </c>
      <c r="H69" s="20" t="s">
        <v>1257</v>
      </c>
    </row>
    <row r="70" spans="1:8" ht="13" x14ac:dyDescent="0.15">
      <c r="A70" s="19" t="s">
        <v>52658</v>
      </c>
      <c r="B70" s="45">
        <v>-7.1539946341406493E-2</v>
      </c>
      <c r="C70" s="20">
        <v>20693</v>
      </c>
      <c r="D70" s="20">
        <v>44</v>
      </c>
      <c r="E70" s="20" t="s">
        <v>52659</v>
      </c>
      <c r="F70" s="20" t="s">
        <v>52660</v>
      </c>
      <c r="G70" s="20" t="s">
        <v>52562</v>
      </c>
      <c r="H70" s="20" t="s">
        <v>1310</v>
      </c>
    </row>
    <row r="71" spans="1:8" ht="13" x14ac:dyDescent="0.15">
      <c r="A71" s="19" t="s">
        <v>52661</v>
      </c>
      <c r="B71" s="45">
        <v>0.24526812384495</v>
      </c>
      <c r="C71" s="20">
        <v>20694</v>
      </c>
      <c r="D71" s="20">
        <v>946</v>
      </c>
      <c r="E71" s="20" t="s">
        <v>52662</v>
      </c>
      <c r="F71" s="20" t="s">
        <v>52663</v>
      </c>
      <c r="G71" s="20" t="s">
        <v>52508</v>
      </c>
      <c r="H71" s="20" t="s">
        <v>1313</v>
      </c>
    </row>
    <row r="72" spans="1:8" ht="13" x14ac:dyDescent="0.15">
      <c r="A72" s="19" t="s">
        <v>52664</v>
      </c>
      <c r="B72" s="45">
        <v>0.16630833131530001</v>
      </c>
      <c r="C72" s="20">
        <v>21184</v>
      </c>
      <c r="D72" s="20">
        <v>4446588</v>
      </c>
      <c r="E72" s="20" t="s">
        <v>52532</v>
      </c>
      <c r="F72" s="20" t="s">
        <v>52665</v>
      </c>
      <c r="G72" s="20" t="s">
        <v>52499</v>
      </c>
      <c r="H72" s="20" t="s">
        <v>1327</v>
      </c>
    </row>
    <row r="73" spans="1:8" ht="13" x14ac:dyDescent="0.15">
      <c r="A73" s="19" t="s">
        <v>52666</v>
      </c>
      <c r="B73" s="45">
        <v>0.249713742645711</v>
      </c>
      <c r="C73" s="20">
        <v>44526</v>
      </c>
      <c r="D73" s="20">
        <v>48</v>
      </c>
      <c r="E73" s="20" t="s">
        <v>52667</v>
      </c>
      <c r="F73" s="20" t="s">
        <v>52546</v>
      </c>
      <c r="G73" s="20" t="s">
        <v>52495</v>
      </c>
      <c r="H73" s="20" t="s">
        <v>1330</v>
      </c>
    </row>
    <row r="74" spans="1:8" ht="13" x14ac:dyDescent="0.15">
      <c r="A74" s="19" t="s">
        <v>52668</v>
      </c>
      <c r="B74" s="45">
        <v>0.10680864070089099</v>
      </c>
      <c r="C74" s="20" t="s">
        <v>52532</v>
      </c>
      <c r="D74" s="20" t="s">
        <v>52532</v>
      </c>
      <c r="E74" s="20" t="s">
        <v>52532</v>
      </c>
      <c r="F74" s="20" t="s">
        <v>52532</v>
      </c>
      <c r="G74" s="20" t="s">
        <v>52532</v>
      </c>
      <c r="H74" s="20" t="s">
        <v>1336</v>
      </c>
    </row>
    <row r="75" spans="1:8" ht="13" x14ac:dyDescent="0.15">
      <c r="A75" s="19" t="s">
        <v>52669</v>
      </c>
      <c r="B75" s="45">
        <v>0.209990413226293</v>
      </c>
      <c r="C75" s="20">
        <v>22137</v>
      </c>
      <c r="D75" s="20">
        <v>8732</v>
      </c>
      <c r="E75" s="20" t="s">
        <v>52670</v>
      </c>
      <c r="F75" s="20" t="s">
        <v>52567</v>
      </c>
      <c r="G75" s="20" t="s">
        <v>52495</v>
      </c>
      <c r="H75" s="20" t="s">
        <v>1339</v>
      </c>
    </row>
    <row r="76" spans="1:8" ht="13" x14ac:dyDescent="0.15">
      <c r="A76" s="19" t="s">
        <v>52671</v>
      </c>
      <c r="B76" s="45">
        <v>-0.20851160905527399</v>
      </c>
      <c r="C76" s="20">
        <v>27710</v>
      </c>
      <c r="D76" s="20">
        <v>10507</v>
      </c>
      <c r="E76" s="20" t="s">
        <v>52532</v>
      </c>
      <c r="F76" s="20" t="s">
        <v>52539</v>
      </c>
      <c r="G76" s="20" t="s">
        <v>52495</v>
      </c>
      <c r="H76" s="20" t="s">
        <v>1354</v>
      </c>
    </row>
    <row r="77" spans="1:8" ht="13" x14ac:dyDescent="0.15">
      <c r="A77" s="19" t="s">
        <v>52672</v>
      </c>
      <c r="B77" s="45">
        <v>9.2971227830714195E-2</v>
      </c>
      <c r="C77" s="20">
        <v>32412</v>
      </c>
      <c r="D77" s="20">
        <v>184820</v>
      </c>
      <c r="E77" s="20" t="s">
        <v>52673</v>
      </c>
      <c r="F77" s="20" t="s">
        <v>52674</v>
      </c>
      <c r="G77" s="20" t="s">
        <v>52499</v>
      </c>
      <c r="H77" s="20" t="s">
        <v>1375</v>
      </c>
    </row>
    <row r="78" spans="1:8" ht="13" x14ac:dyDescent="0.15">
      <c r="A78" s="19" t="s">
        <v>52675</v>
      </c>
      <c r="B78" s="45">
        <v>-4.6200712180817102E-2</v>
      </c>
      <c r="C78" s="20">
        <v>32405</v>
      </c>
      <c r="D78" s="20">
        <v>3613</v>
      </c>
      <c r="E78" s="20" t="s">
        <v>52532</v>
      </c>
      <c r="F78" s="20" t="s">
        <v>52580</v>
      </c>
      <c r="G78" s="20" t="s">
        <v>52495</v>
      </c>
      <c r="H78" s="20" t="s">
        <v>1389</v>
      </c>
    </row>
    <row r="79" spans="1:8" ht="13" x14ac:dyDescent="0.15">
      <c r="A79" s="19" t="s">
        <v>52676</v>
      </c>
      <c r="B79" s="45">
        <v>-1.7700148445692201E-2</v>
      </c>
      <c r="C79" s="20">
        <v>32401</v>
      </c>
      <c r="D79" s="20">
        <v>5369</v>
      </c>
      <c r="E79" s="20" t="s">
        <v>52677</v>
      </c>
      <c r="F79" s="20" t="s">
        <v>52507</v>
      </c>
      <c r="G79" s="20" t="s">
        <v>52508</v>
      </c>
      <c r="H79" s="20" t="s">
        <v>1395</v>
      </c>
    </row>
    <row r="80" spans="1:8" ht="13" x14ac:dyDescent="0.15">
      <c r="A80" s="19" t="s">
        <v>52678</v>
      </c>
      <c r="B80" s="45">
        <v>-0.211250557651397</v>
      </c>
      <c r="C80" s="20">
        <v>32390</v>
      </c>
      <c r="D80" s="20">
        <v>61606</v>
      </c>
      <c r="E80" s="20" t="s">
        <v>52532</v>
      </c>
      <c r="F80" s="20" t="s">
        <v>52517</v>
      </c>
      <c r="G80" s="20" t="s">
        <v>52495</v>
      </c>
      <c r="H80" s="20" t="s">
        <v>1401</v>
      </c>
    </row>
    <row r="81" spans="1:8" ht="13" x14ac:dyDescent="0.15">
      <c r="A81" s="19" t="s">
        <v>52679</v>
      </c>
      <c r="B81" s="45">
        <v>-0.199728752267847</v>
      </c>
      <c r="C81" s="20">
        <v>31932</v>
      </c>
      <c r="D81" s="20">
        <v>89122</v>
      </c>
      <c r="E81" s="20" t="s">
        <v>52532</v>
      </c>
      <c r="F81" s="20" t="s">
        <v>52674</v>
      </c>
      <c r="G81" s="20" t="s">
        <v>52499</v>
      </c>
      <c r="H81" s="20" t="s">
        <v>1424</v>
      </c>
    </row>
    <row r="82" spans="1:8" ht="13" x14ac:dyDescent="0.15">
      <c r="A82" s="19" t="s">
        <v>52680</v>
      </c>
      <c r="B82" s="45">
        <v>-0.31801117717039701</v>
      </c>
      <c r="C82" s="20">
        <v>35127</v>
      </c>
      <c r="D82" s="20">
        <v>9847785</v>
      </c>
      <c r="E82" s="20" t="s">
        <v>52532</v>
      </c>
      <c r="F82" s="20" t="s">
        <v>52567</v>
      </c>
      <c r="G82" s="20" t="s">
        <v>52495</v>
      </c>
      <c r="H82" s="20" t="s">
        <v>1433</v>
      </c>
    </row>
    <row r="83" spans="1:8" ht="13" x14ac:dyDescent="0.15">
      <c r="A83" s="19" t="s">
        <v>52681</v>
      </c>
      <c r="B83" s="45">
        <v>-2.68534854465464E-2</v>
      </c>
      <c r="C83" s="20">
        <v>33959</v>
      </c>
      <c r="D83" s="20">
        <v>610602</v>
      </c>
      <c r="E83" s="20" t="s">
        <v>52682</v>
      </c>
      <c r="F83" s="20" t="s">
        <v>52580</v>
      </c>
      <c r="G83" s="20" t="s">
        <v>52495</v>
      </c>
      <c r="H83" s="20" t="s">
        <v>1481</v>
      </c>
    </row>
    <row r="84" spans="1:8" ht="13" x14ac:dyDescent="0.15">
      <c r="A84" s="19" t="s">
        <v>52683</v>
      </c>
      <c r="B84" s="45">
        <v>-4.1143245891101701E-2</v>
      </c>
      <c r="C84" s="20">
        <v>33955</v>
      </c>
      <c r="D84" s="20">
        <v>78064</v>
      </c>
      <c r="E84" s="20" t="s">
        <v>52532</v>
      </c>
      <c r="F84" s="20" t="s">
        <v>52684</v>
      </c>
      <c r="G84" s="20" t="s">
        <v>52499</v>
      </c>
      <c r="H84" s="20" t="s">
        <v>1490</v>
      </c>
    </row>
    <row r="85" spans="1:8" ht="13" x14ac:dyDescent="0.15">
      <c r="A85" s="19" t="s">
        <v>52685</v>
      </c>
      <c r="B85" s="45">
        <v>0.19944171981230999</v>
      </c>
      <c r="C85" s="20">
        <v>33961</v>
      </c>
      <c r="D85" s="20">
        <v>435389</v>
      </c>
      <c r="E85" s="20" t="s">
        <v>52532</v>
      </c>
      <c r="F85" s="20" t="s">
        <v>52684</v>
      </c>
      <c r="G85" s="20" t="s">
        <v>52499</v>
      </c>
      <c r="H85" s="20" t="s">
        <v>1501</v>
      </c>
    </row>
    <row r="86" spans="1:8" ht="13" x14ac:dyDescent="0.15">
      <c r="A86" s="19" t="s">
        <v>52686</v>
      </c>
      <c r="B86" s="45">
        <v>-0.154527292138045</v>
      </c>
      <c r="C86" s="20">
        <v>48258</v>
      </c>
      <c r="D86" s="20">
        <v>17240641</v>
      </c>
      <c r="E86" s="20" t="s">
        <v>52532</v>
      </c>
      <c r="F86" s="20" t="s">
        <v>52684</v>
      </c>
      <c r="G86" s="20" t="s">
        <v>52499</v>
      </c>
      <c r="H86" s="20" t="s">
        <v>1504</v>
      </c>
    </row>
    <row r="87" spans="1:8" ht="13" x14ac:dyDescent="0.15">
      <c r="A87" s="19" t="s">
        <v>52687</v>
      </c>
      <c r="B87" s="45">
        <v>9.6104735695269297E-2</v>
      </c>
      <c r="C87" s="20">
        <v>33949</v>
      </c>
      <c r="D87" s="20">
        <v>145071</v>
      </c>
      <c r="E87" s="20" t="s">
        <v>52532</v>
      </c>
      <c r="F87" s="20" t="s">
        <v>52535</v>
      </c>
      <c r="G87" s="20" t="s">
        <v>52536</v>
      </c>
      <c r="H87" s="20" t="s">
        <v>1525</v>
      </c>
    </row>
    <row r="88" spans="1:8" ht="13" x14ac:dyDescent="0.15">
      <c r="A88" s="19" t="s">
        <v>52688</v>
      </c>
      <c r="B88" s="45">
        <v>0.241667036031528</v>
      </c>
      <c r="C88" s="20">
        <v>33947</v>
      </c>
      <c r="D88" s="20">
        <v>2302065</v>
      </c>
      <c r="E88" s="20" t="s">
        <v>52532</v>
      </c>
      <c r="F88" s="20" t="s">
        <v>52535</v>
      </c>
      <c r="G88" s="20" t="s">
        <v>52536</v>
      </c>
      <c r="H88" s="20" t="s">
        <v>1528</v>
      </c>
    </row>
    <row r="89" spans="1:8" ht="13" x14ac:dyDescent="0.15">
      <c r="A89" s="19" t="s">
        <v>52689</v>
      </c>
      <c r="B89" s="45">
        <v>-8.8402770951618595E-2</v>
      </c>
      <c r="C89" s="20">
        <v>36103</v>
      </c>
      <c r="D89" s="20">
        <v>3806480</v>
      </c>
      <c r="E89" s="20" t="s">
        <v>52532</v>
      </c>
      <c r="F89" s="20" t="s">
        <v>52638</v>
      </c>
      <c r="G89" s="20" t="s">
        <v>52562</v>
      </c>
      <c r="H89" s="20" t="s">
        <v>1545</v>
      </c>
    </row>
    <row r="90" spans="1:8" ht="13" x14ac:dyDescent="0.15">
      <c r="A90" s="19" t="s">
        <v>52690</v>
      </c>
      <c r="B90" s="45">
        <v>-0.36953350894660703</v>
      </c>
      <c r="C90" s="20">
        <v>34409</v>
      </c>
      <c r="D90" s="20">
        <v>21233653</v>
      </c>
      <c r="E90" s="20" t="s">
        <v>52532</v>
      </c>
      <c r="F90" s="20" t="s">
        <v>52691</v>
      </c>
      <c r="G90" s="20" t="s">
        <v>52499</v>
      </c>
      <c r="H90" s="20" t="s">
        <v>1564</v>
      </c>
    </row>
    <row r="91" spans="1:8" ht="13" x14ac:dyDescent="0.15">
      <c r="A91" s="19" t="s">
        <v>52692</v>
      </c>
      <c r="B91" s="45">
        <v>-0.297240925784999</v>
      </c>
      <c r="C91" s="20">
        <v>34419</v>
      </c>
      <c r="D91" s="20">
        <v>10160888</v>
      </c>
      <c r="E91" s="20" t="s">
        <v>52693</v>
      </c>
      <c r="F91" s="20" t="s">
        <v>52684</v>
      </c>
      <c r="G91" s="20" t="s">
        <v>52499</v>
      </c>
      <c r="H91" s="20" t="s">
        <v>1573</v>
      </c>
    </row>
    <row r="92" spans="1:8" ht="13" x14ac:dyDescent="0.15">
      <c r="A92" s="19" t="s">
        <v>52694</v>
      </c>
      <c r="B92" s="45">
        <v>0.20615004333081099</v>
      </c>
      <c r="C92" s="20">
        <v>35130</v>
      </c>
      <c r="D92" s="20">
        <v>96702</v>
      </c>
      <c r="E92" s="20" t="s">
        <v>52532</v>
      </c>
      <c r="F92" s="20" t="s">
        <v>52695</v>
      </c>
      <c r="G92" s="20" t="s">
        <v>52595</v>
      </c>
      <c r="H92" s="20" t="s">
        <v>1606</v>
      </c>
    </row>
    <row r="93" spans="1:8" ht="13" x14ac:dyDescent="0.15">
      <c r="A93" s="19" t="s">
        <v>52696</v>
      </c>
      <c r="B93" s="45">
        <v>-0.37945086618238799</v>
      </c>
      <c r="C93" s="20">
        <v>35157</v>
      </c>
      <c r="D93" s="20">
        <v>141829</v>
      </c>
      <c r="E93" s="20" t="s">
        <v>52532</v>
      </c>
      <c r="F93" s="20" t="s">
        <v>52697</v>
      </c>
      <c r="G93" s="20" t="s">
        <v>52595</v>
      </c>
      <c r="H93" s="20" t="s">
        <v>1609</v>
      </c>
    </row>
    <row r="94" spans="1:8" ht="13" x14ac:dyDescent="0.15">
      <c r="A94" s="19" t="s">
        <v>52698</v>
      </c>
      <c r="B94" s="45">
        <v>-0.178428305430579</v>
      </c>
      <c r="C94" s="20">
        <v>35172</v>
      </c>
      <c r="D94" s="20">
        <v>83729</v>
      </c>
      <c r="E94" s="20" t="s">
        <v>52532</v>
      </c>
      <c r="F94" s="20" t="s">
        <v>52608</v>
      </c>
      <c r="G94" s="20" t="s">
        <v>52595</v>
      </c>
      <c r="H94" s="20" t="s">
        <v>1612</v>
      </c>
    </row>
    <row r="95" spans="1:8" ht="13" x14ac:dyDescent="0.15">
      <c r="A95" s="19" t="s">
        <v>52699</v>
      </c>
      <c r="B95" s="45">
        <v>0.10664827169066</v>
      </c>
      <c r="C95" s="20">
        <v>35126</v>
      </c>
      <c r="D95" s="20">
        <v>270643</v>
      </c>
      <c r="E95" s="20" t="s">
        <v>52700</v>
      </c>
      <c r="F95" s="20" t="s">
        <v>52701</v>
      </c>
      <c r="G95" s="20" t="s">
        <v>52536</v>
      </c>
      <c r="H95" s="20" t="s">
        <v>1615</v>
      </c>
    </row>
    <row r="96" spans="1:8" ht="13" x14ac:dyDescent="0.15">
      <c r="A96" s="19" t="s">
        <v>52702</v>
      </c>
      <c r="B96" s="45">
        <v>-2.74693999641548E-2</v>
      </c>
      <c r="C96" s="20">
        <v>61833</v>
      </c>
      <c r="D96" s="20">
        <v>85115</v>
      </c>
      <c r="E96" s="20" t="s">
        <v>52532</v>
      </c>
      <c r="F96" s="20" t="s">
        <v>52594</v>
      </c>
      <c r="G96" s="20" t="s">
        <v>52595</v>
      </c>
      <c r="H96" s="20" t="s">
        <v>1621</v>
      </c>
    </row>
    <row r="97" spans="1:8" ht="13" x14ac:dyDescent="0.15">
      <c r="A97" s="19" t="s">
        <v>52703</v>
      </c>
      <c r="B97" s="45">
        <v>9.7888610729868805E-2</v>
      </c>
      <c r="C97" s="20" t="s">
        <v>52532</v>
      </c>
      <c r="D97" s="20" t="s">
        <v>52532</v>
      </c>
      <c r="E97" s="20" t="s">
        <v>52532</v>
      </c>
      <c r="F97" s="20" t="s">
        <v>52532</v>
      </c>
      <c r="G97" s="20" t="s">
        <v>52532</v>
      </c>
      <c r="H97" s="20" t="s">
        <v>1624</v>
      </c>
    </row>
    <row r="98" spans="1:8" ht="13" x14ac:dyDescent="0.15">
      <c r="A98" s="19" t="s">
        <v>52704</v>
      </c>
      <c r="B98" s="45">
        <v>-0.107110622749009</v>
      </c>
      <c r="C98" s="20">
        <v>35159</v>
      </c>
      <c r="D98" s="20">
        <v>3455404</v>
      </c>
      <c r="E98" s="20" t="s">
        <v>52532</v>
      </c>
      <c r="F98" s="20" t="s">
        <v>52705</v>
      </c>
      <c r="G98" s="20" t="s">
        <v>52495</v>
      </c>
      <c r="H98" s="20" t="s">
        <v>1630</v>
      </c>
    </row>
    <row r="99" spans="1:8" ht="13" x14ac:dyDescent="0.15">
      <c r="A99" s="19" t="s">
        <v>52706</v>
      </c>
      <c r="B99" s="45">
        <v>-3.4023368557977003E-2</v>
      </c>
      <c r="C99" s="20">
        <v>42398</v>
      </c>
      <c r="D99" s="20">
        <v>7826018</v>
      </c>
      <c r="E99" s="20" t="s">
        <v>52532</v>
      </c>
      <c r="F99" s="20" t="s">
        <v>52684</v>
      </c>
      <c r="G99" s="20" t="s">
        <v>52499</v>
      </c>
      <c r="H99" s="20" t="s">
        <v>1645</v>
      </c>
    </row>
    <row r="100" spans="1:8" ht="13" x14ac:dyDescent="0.15">
      <c r="A100" s="19" t="s">
        <v>52707</v>
      </c>
      <c r="B100" s="45">
        <v>0.247568596026564</v>
      </c>
      <c r="C100" s="20">
        <v>40469</v>
      </c>
      <c r="D100" s="20">
        <v>62899</v>
      </c>
      <c r="E100" s="20" t="s">
        <v>52708</v>
      </c>
      <c r="F100" s="20" t="s">
        <v>52507</v>
      </c>
      <c r="G100" s="20" t="s">
        <v>52508</v>
      </c>
      <c r="H100" s="20" t="s">
        <v>1650</v>
      </c>
    </row>
    <row r="101" spans="1:8" ht="13" x14ac:dyDescent="0.15">
      <c r="A101" s="19" t="s">
        <v>52709</v>
      </c>
      <c r="B101" s="45">
        <v>-6.9135833545325195E-2</v>
      </c>
      <c r="C101" s="20" t="s">
        <v>52532</v>
      </c>
      <c r="D101" s="20" t="s">
        <v>52532</v>
      </c>
      <c r="E101" s="20" t="s">
        <v>52532</v>
      </c>
      <c r="F101" s="20" t="s">
        <v>52532</v>
      </c>
      <c r="G101" s="20" t="s">
        <v>52532</v>
      </c>
      <c r="H101" s="20" t="s">
        <v>1668</v>
      </c>
    </row>
    <row r="102" spans="1:8" ht="13" x14ac:dyDescent="0.15">
      <c r="A102" s="19" t="s">
        <v>52710</v>
      </c>
      <c r="B102" s="45">
        <v>-0.232992647917804</v>
      </c>
      <c r="C102" s="20">
        <v>33228</v>
      </c>
      <c r="D102" s="20">
        <v>21403155</v>
      </c>
      <c r="E102" s="20" t="s">
        <v>52711</v>
      </c>
      <c r="F102" s="20" t="s">
        <v>52684</v>
      </c>
      <c r="G102" s="20" t="s">
        <v>52499</v>
      </c>
      <c r="H102" s="20" t="s">
        <v>1681</v>
      </c>
    </row>
    <row r="103" spans="1:8" ht="13" x14ac:dyDescent="0.15">
      <c r="A103" s="19" t="s">
        <v>52712</v>
      </c>
      <c r="B103" s="45">
        <v>-0.20985957253336199</v>
      </c>
      <c r="C103" s="20">
        <v>35631</v>
      </c>
      <c r="D103" s="20">
        <v>7826019</v>
      </c>
      <c r="E103" s="20" t="s">
        <v>52532</v>
      </c>
      <c r="F103" s="20" t="s">
        <v>52684</v>
      </c>
      <c r="G103" s="20" t="s">
        <v>52499</v>
      </c>
      <c r="H103" s="20" t="s">
        <v>1687</v>
      </c>
    </row>
    <row r="104" spans="1:8" ht="13" x14ac:dyDescent="0.15">
      <c r="A104" s="19" t="s">
        <v>52713</v>
      </c>
      <c r="B104" s="45">
        <v>5.0363306865739602E-2</v>
      </c>
      <c r="C104" s="20">
        <v>36600</v>
      </c>
      <c r="D104" s="20">
        <v>21403170</v>
      </c>
      <c r="E104" s="20" t="s">
        <v>52532</v>
      </c>
      <c r="F104" s="20" t="s">
        <v>52684</v>
      </c>
      <c r="G104" s="20" t="s">
        <v>52499</v>
      </c>
      <c r="H104" s="20" t="s">
        <v>1693</v>
      </c>
    </row>
    <row r="105" spans="1:8" ht="13" x14ac:dyDescent="0.15">
      <c r="A105" s="19" t="s">
        <v>52714</v>
      </c>
      <c r="B105" s="45">
        <v>0.121327416848287</v>
      </c>
      <c r="C105" s="20">
        <v>48434</v>
      </c>
      <c r="D105" s="20">
        <v>571213</v>
      </c>
      <c r="E105" s="20" t="s">
        <v>52715</v>
      </c>
      <c r="F105" s="20" t="s">
        <v>52567</v>
      </c>
      <c r="G105" s="20" t="s">
        <v>52495</v>
      </c>
      <c r="H105" s="20" t="s">
        <v>1698</v>
      </c>
    </row>
    <row r="106" spans="1:8" ht="13" x14ac:dyDescent="0.15">
      <c r="A106" s="19" t="s">
        <v>52716</v>
      </c>
      <c r="B106" s="45">
        <v>-3.2119995212691203E-2</v>
      </c>
      <c r="C106" s="20" t="s">
        <v>52532</v>
      </c>
      <c r="D106" s="20" t="s">
        <v>52532</v>
      </c>
      <c r="E106" s="20" t="s">
        <v>52532</v>
      </c>
      <c r="F106" s="20" t="s">
        <v>52532</v>
      </c>
      <c r="G106" s="20" t="s">
        <v>52532</v>
      </c>
      <c r="H106" s="20" t="s">
        <v>1709</v>
      </c>
    </row>
    <row r="107" spans="1:8" ht="13" x14ac:dyDescent="0.15">
      <c r="A107" s="19" t="s">
        <v>52717</v>
      </c>
      <c r="B107" s="45">
        <v>4.9052891340982903E-2</v>
      </c>
      <c r="C107" s="20">
        <v>35320</v>
      </c>
      <c r="D107" s="20">
        <v>2341024</v>
      </c>
      <c r="E107" s="20" t="s">
        <v>52532</v>
      </c>
      <c r="F107" s="20" t="s">
        <v>52638</v>
      </c>
      <c r="G107" s="20" t="s">
        <v>52562</v>
      </c>
      <c r="H107" s="20" t="s">
        <v>1720</v>
      </c>
    </row>
    <row r="108" spans="1:8" ht="13" x14ac:dyDescent="0.15">
      <c r="A108" s="19" t="s">
        <v>52718</v>
      </c>
      <c r="B108" s="45">
        <v>-5.4225658818603702E-2</v>
      </c>
      <c r="C108" s="20">
        <v>36776</v>
      </c>
      <c r="D108" s="20">
        <v>2338765</v>
      </c>
      <c r="E108" s="20" t="s">
        <v>52719</v>
      </c>
      <c r="F108" s="20" t="s">
        <v>52720</v>
      </c>
      <c r="G108" s="20" t="s">
        <v>52499</v>
      </c>
      <c r="H108" s="20" t="s">
        <v>1723</v>
      </c>
    </row>
    <row r="109" spans="1:8" ht="13" x14ac:dyDescent="0.15">
      <c r="A109" s="19" t="s">
        <v>52721</v>
      </c>
      <c r="B109" s="45">
        <v>-0.122944631384254</v>
      </c>
      <c r="C109" s="20">
        <v>36754</v>
      </c>
      <c r="D109" s="20">
        <v>63283</v>
      </c>
      <c r="E109" s="20" t="s">
        <v>52532</v>
      </c>
      <c r="F109" s="20" t="s">
        <v>52722</v>
      </c>
      <c r="G109" s="20" t="s">
        <v>52499</v>
      </c>
      <c r="H109" s="20" t="s">
        <v>1731</v>
      </c>
    </row>
    <row r="110" spans="1:8" ht="13" x14ac:dyDescent="0.15">
      <c r="A110" s="19" t="s">
        <v>52723</v>
      </c>
      <c r="B110" s="45">
        <v>4.6948918982426001E-2</v>
      </c>
      <c r="C110" s="20">
        <v>37455</v>
      </c>
      <c r="D110" s="20">
        <v>110410</v>
      </c>
      <c r="E110" s="20" t="s">
        <v>52724</v>
      </c>
      <c r="F110" s="20" t="s">
        <v>52523</v>
      </c>
      <c r="G110" s="20" t="s">
        <v>52499</v>
      </c>
      <c r="H110" s="20" t="s">
        <v>1737</v>
      </c>
    </row>
    <row r="111" spans="1:8" ht="13" x14ac:dyDescent="0.15">
      <c r="A111" s="19" t="s">
        <v>52725</v>
      </c>
      <c r="B111" s="45">
        <v>2.7290298159293101E-2</v>
      </c>
      <c r="C111" s="20" t="s">
        <v>52532</v>
      </c>
      <c r="D111" s="20" t="s">
        <v>52532</v>
      </c>
      <c r="E111" s="20" t="s">
        <v>52532</v>
      </c>
      <c r="F111" s="20" t="s">
        <v>52532</v>
      </c>
      <c r="G111" s="20" t="s">
        <v>52532</v>
      </c>
      <c r="H111" s="20" t="s">
        <v>1765</v>
      </c>
    </row>
    <row r="112" spans="1:8" ht="13" x14ac:dyDescent="0.15">
      <c r="A112" s="19" t="s">
        <v>52726</v>
      </c>
      <c r="B112" s="45">
        <v>-4.1210839047561697E-2</v>
      </c>
      <c r="C112" s="20">
        <v>36749</v>
      </c>
      <c r="D112" s="20">
        <v>11789</v>
      </c>
      <c r="E112" s="20" t="s">
        <v>52532</v>
      </c>
      <c r="F112" s="20" t="s">
        <v>52722</v>
      </c>
      <c r="G112" s="20" t="s">
        <v>52499</v>
      </c>
      <c r="H112" s="20" t="s">
        <v>1798</v>
      </c>
    </row>
    <row r="113" spans="1:8" ht="13" x14ac:dyDescent="0.15">
      <c r="A113" s="19" t="s">
        <v>52727</v>
      </c>
      <c r="B113" s="45">
        <v>7.32531853693804E-2</v>
      </c>
      <c r="C113" s="20">
        <v>42448</v>
      </c>
      <c r="D113" s="20" t="s">
        <v>52532</v>
      </c>
      <c r="E113" s="20" t="s">
        <v>52532</v>
      </c>
      <c r="F113" s="20" t="s">
        <v>52633</v>
      </c>
      <c r="G113" s="20" t="s">
        <v>52499</v>
      </c>
      <c r="H113" s="20" t="s">
        <v>1835</v>
      </c>
    </row>
    <row r="114" spans="1:8" ht="13" x14ac:dyDescent="0.15">
      <c r="A114" s="19" t="s">
        <v>52728</v>
      </c>
      <c r="B114" s="45">
        <v>-9.10369956045783E-2</v>
      </c>
      <c r="C114" s="20">
        <v>57591</v>
      </c>
      <c r="D114" s="20">
        <v>4904571</v>
      </c>
      <c r="E114" s="20" t="s">
        <v>52532</v>
      </c>
      <c r="F114" s="20" t="s">
        <v>52561</v>
      </c>
      <c r="G114" s="20" t="s">
        <v>52562</v>
      </c>
      <c r="H114" s="20" t="s">
        <v>1865</v>
      </c>
    </row>
    <row r="115" spans="1:8" ht="13" x14ac:dyDescent="0.15">
      <c r="A115" s="19" t="s">
        <v>52729</v>
      </c>
      <c r="B115" s="45">
        <v>-5.4247342422273498E-2</v>
      </c>
      <c r="C115" s="20">
        <v>37202</v>
      </c>
      <c r="D115" s="20" t="s">
        <v>52532</v>
      </c>
      <c r="E115" s="20" t="s">
        <v>52730</v>
      </c>
      <c r="F115" s="20" t="s">
        <v>52731</v>
      </c>
      <c r="G115" s="20" t="s">
        <v>52499</v>
      </c>
      <c r="H115" s="20" t="s">
        <v>1880</v>
      </c>
    </row>
    <row r="116" spans="1:8" ht="13" x14ac:dyDescent="0.15">
      <c r="A116" s="19" t="s">
        <v>52732</v>
      </c>
      <c r="B116" s="45">
        <v>-0.12880138809303501</v>
      </c>
      <c r="C116" s="20">
        <v>37187</v>
      </c>
      <c r="D116" s="20" t="s">
        <v>52532</v>
      </c>
      <c r="E116" s="20" t="s">
        <v>52532</v>
      </c>
      <c r="F116" s="20" t="s">
        <v>52731</v>
      </c>
      <c r="G116" s="20" t="s">
        <v>52499</v>
      </c>
      <c r="H116" s="20" t="s">
        <v>1910</v>
      </c>
    </row>
    <row r="117" spans="1:8" ht="13" x14ac:dyDescent="0.15">
      <c r="A117" s="19" t="s">
        <v>52733</v>
      </c>
      <c r="B117" s="45">
        <v>1.29477940597215</v>
      </c>
      <c r="C117" s="20">
        <v>37529</v>
      </c>
      <c r="D117" s="20">
        <v>4947837</v>
      </c>
      <c r="E117" s="20" t="s">
        <v>52532</v>
      </c>
      <c r="F117" s="20" t="s">
        <v>52734</v>
      </c>
      <c r="G117" s="20" t="s">
        <v>52499</v>
      </c>
      <c r="H117" s="20" t="s">
        <v>1943</v>
      </c>
    </row>
    <row r="118" spans="1:8" ht="13" x14ac:dyDescent="0.15">
      <c r="A118" s="19" t="s">
        <v>52735</v>
      </c>
      <c r="B118" s="45">
        <v>-3.05422829775365E-2</v>
      </c>
      <c r="C118" s="20">
        <v>37506</v>
      </c>
      <c r="D118" s="20">
        <v>8115562</v>
      </c>
      <c r="E118" s="20" t="s">
        <v>52532</v>
      </c>
      <c r="F118" s="20" t="s">
        <v>52734</v>
      </c>
      <c r="G118" s="20" t="s">
        <v>52499</v>
      </c>
      <c r="H118" s="20" t="s">
        <v>1946</v>
      </c>
    </row>
    <row r="119" spans="1:8" ht="13" x14ac:dyDescent="0.15">
      <c r="A119" s="19" t="s">
        <v>52736</v>
      </c>
      <c r="B119" s="45">
        <v>-1.08770530069502E-2</v>
      </c>
      <c r="C119" s="20">
        <v>38127</v>
      </c>
      <c r="D119" s="20">
        <v>8351775</v>
      </c>
      <c r="E119" s="20" t="s">
        <v>52737</v>
      </c>
      <c r="F119" s="20" t="s">
        <v>52514</v>
      </c>
      <c r="G119" s="20" t="s">
        <v>52495</v>
      </c>
      <c r="H119" s="20" t="s">
        <v>1967</v>
      </c>
    </row>
    <row r="120" spans="1:8" ht="13" x14ac:dyDescent="0.15">
      <c r="A120" s="19" t="s">
        <v>52738</v>
      </c>
      <c r="B120" s="45">
        <v>-5.0678308600892397E-2</v>
      </c>
      <c r="C120" s="20">
        <v>38637</v>
      </c>
      <c r="D120" s="20">
        <v>618829</v>
      </c>
      <c r="E120" s="20" t="s">
        <v>52532</v>
      </c>
      <c r="F120" s="20" t="s">
        <v>52561</v>
      </c>
      <c r="G120" s="20" t="s">
        <v>52562</v>
      </c>
      <c r="H120" s="20" t="s">
        <v>1982</v>
      </c>
    </row>
    <row r="121" spans="1:8" ht="13" x14ac:dyDescent="0.15">
      <c r="A121" s="19" t="s">
        <v>52739</v>
      </c>
      <c r="B121" s="45">
        <v>-0.14434440382395999</v>
      </c>
      <c r="C121" s="20" t="s">
        <v>52532</v>
      </c>
      <c r="D121" s="20" t="s">
        <v>52532</v>
      </c>
      <c r="E121" s="20" t="s">
        <v>52532</v>
      </c>
      <c r="F121" s="20" t="s">
        <v>52532</v>
      </c>
      <c r="G121" s="20" t="s">
        <v>52532</v>
      </c>
      <c r="H121" s="20" t="s">
        <v>1995</v>
      </c>
    </row>
    <row r="122" spans="1:8" ht="13" x14ac:dyDescent="0.15">
      <c r="A122" s="19" t="s">
        <v>52740</v>
      </c>
      <c r="B122" s="45">
        <v>-6.2487659510103398E-2</v>
      </c>
      <c r="C122" s="20">
        <v>57577</v>
      </c>
      <c r="D122" s="20">
        <v>113205</v>
      </c>
      <c r="E122" s="20" t="s">
        <v>52741</v>
      </c>
      <c r="F122" s="20" t="s">
        <v>52626</v>
      </c>
      <c r="G122" s="20" t="s">
        <v>52499</v>
      </c>
      <c r="H122" s="20" t="s">
        <v>2026</v>
      </c>
    </row>
    <row r="123" spans="1:8" ht="13" x14ac:dyDescent="0.15">
      <c r="A123" s="19" t="s">
        <v>52742</v>
      </c>
      <c r="B123" s="45">
        <v>-9.6764926241235699E-2</v>
      </c>
      <c r="C123" s="20">
        <v>40473</v>
      </c>
      <c r="D123" s="20">
        <v>761</v>
      </c>
      <c r="E123" s="20" t="s">
        <v>52743</v>
      </c>
      <c r="F123" s="20" t="s">
        <v>52744</v>
      </c>
      <c r="G123" s="20" t="s">
        <v>52495</v>
      </c>
      <c r="H123" s="20" t="s">
        <v>2034</v>
      </c>
    </row>
    <row r="124" spans="1:8" ht="13" x14ac:dyDescent="0.15">
      <c r="A124" s="19" t="s">
        <v>52745</v>
      </c>
      <c r="B124" s="45">
        <v>0.110332587928317</v>
      </c>
      <c r="C124" s="20">
        <v>38600</v>
      </c>
      <c r="D124" s="20">
        <v>4433</v>
      </c>
      <c r="E124" s="20" t="s">
        <v>52746</v>
      </c>
      <c r="F124" s="20" t="s">
        <v>52747</v>
      </c>
      <c r="G124" s="20" t="s">
        <v>52562</v>
      </c>
      <c r="H124" s="20" t="s">
        <v>2056</v>
      </c>
    </row>
    <row r="125" spans="1:8" ht="13" x14ac:dyDescent="0.15">
      <c r="A125" s="19" t="s">
        <v>52748</v>
      </c>
      <c r="B125" s="45">
        <v>0.15544490590652699</v>
      </c>
      <c r="C125" s="20">
        <v>39625</v>
      </c>
      <c r="D125" s="20">
        <v>3513</v>
      </c>
      <c r="E125" s="20" t="s">
        <v>52749</v>
      </c>
      <c r="F125" s="20" t="s">
        <v>52747</v>
      </c>
      <c r="G125" s="20" t="s">
        <v>52562</v>
      </c>
      <c r="H125" s="20" t="s">
        <v>2060</v>
      </c>
    </row>
    <row r="126" spans="1:8" ht="13" x14ac:dyDescent="0.15">
      <c r="A126" s="19" t="s">
        <v>52750</v>
      </c>
      <c r="B126" s="45">
        <v>-0.13819987997608299</v>
      </c>
      <c r="C126" s="20">
        <v>39592</v>
      </c>
      <c r="D126" s="20">
        <v>22826</v>
      </c>
      <c r="E126" s="20" t="s">
        <v>52532</v>
      </c>
      <c r="F126" s="20" t="s">
        <v>52514</v>
      </c>
      <c r="G126" s="20" t="s">
        <v>52495</v>
      </c>
      <c r="H126" s="20" t="s">
        <v>2066</v>
      </c>
    </row>
    <row r="127" spans="1:8" ht="13" x14ac:dyDescent="0.15">
      <c r="A127" s="19" t="s">
        <v>52751</v>
      </c>
      <c r="B127" s="45">
        <v>2.6351924589017198E-2</v>
      </c>
      <c r="C127" s="20">
        <v>49617</v>
      </c>
      <c r="D127" s="20">
        <v>24766539</v>
      </c>
      <c r="E127" s="20" t="s">
        <v>52532</v>
      </c>
      <c r="F127" s="20" t="s">
        <v>52684</v>
      </c>
      <c r="G127" s="20" t="s">
        <v>52499</v>
      </c>
      <c r="H127" s="20" t="s">
        <v>2094</v>
      </c>
    </row>
    <row r="128" spans="1:8" ht="13" x14ac:dyDescent="0.15">
      <c r="A128" s="19" t="s">
        <v>52752</v>
      </c>
      <c r="B128" s="45">
        <v>-5.6035390992639898E-2</v>
      </c>
      <c r="C128" s="20">
        <v>52474</v>
      </c>
      <c r="D128" s="20">
        <v>9093054</v>
      </c>
      <c r="E128" s="20" t="s">
        <v>52532</v>
      </c>
      <c r="F128" s="20" t="s">
        <v>52753</v>
      </c>
      <c r="G128" s="20" t="s">
        <v>52499</v>
      </c>
      <c r="H128" s="20" t="s">
        <v>2097</v>
      </c>
    </row>
    <row r="129" spans="1:8" ht="13" x14ac:dyDescent="0.15">
      <c r="A129" s="19" t="s">
        <v>52754</v>
      </c>
      <c r="B129" s="45">
        <v>1.88976721631746E-2</v>
      </c>
      <c r="C129" s="20">
        <v>43378</v>
      </c>
      <c r="D129" s="20">
        <v>74136</v>
      </c>
      <c r="E129" s="20" t="s">
        <v>52532</v>
      </c>
      <c r="F129" s="20" t="s">
        <v>52514</v>
      </c>
      <c r="G129" s="20" t="s">
        <v>52495</v>
      </c>
      <c r="H129" s="20" t="s">
        <v>2105</v>
      </c>
    </row>
    <row r="130" spans="1:8" ht="13" x14ac:dyDescent="0.15">
      <c r="A130" s="19" t="s">
        <v>52755</v>
      </c>
      <c r="B130" s="45">
        <v>-0.104795085552326</v>
      </c>
      <c r="C130" s="20">
        <v>39271</v>
      </c>
      <c r="D130" s="20" t="s">
        <v>52532</v>
      </c>
      <c r="E130" s="20" t="s">
        <v>52532</v>
      </c>
      <c r="F130" s="20" t="s">
        <v>52753</v>
      </c>
      <c r="G130" s="20" t="s">
        <v>52499</v>
      </c>
      <c r="H130" s="20" t="s">
        <v>2119</v>
      </c>
    </row>
    <row r="131" spans="1:8" ht="13" x14ac:dyDescent="0.15">
      <c r="A131" s="19" t="s">
        <v>52756</v>
      </c>
      <c r="B131" s="45">
        <v>-0.12998809546235901</v>
      </c>
      <c r="C131" s="20">
        <v>40708</v>
      </c>
      <c r="D131" s="20">
        <v>110346</v>
      </c>
      <c r="E131" s="20" t="s">
        <v>52532</v>
      </c>
      <c r="F131" s="20" t="s">
        <v>52757</v>
      </c>
      <c r="G131" s="20" t="s">
        <v>52499</v>
      </c>
      <c r="H131" s="20" t="s">
        <v>2155</v>
      </c>
    </row>
    <row r="132" spans="1:8" ht="13" x14ac:dyDescent="0.15">
      <c r="A132" s="19" t="s">
        <v>52758</v>
      </c>
      <c r="B132" s="45">
        <v>0.31603357751153799</v>
      </c>
      <c r="C132" s="20" t="s">
        <v>52532</v>
      </c>
      <c r="D132" s="20" t="s">
        <v>52532</v>
      </c>
      <c r="E132" s="20" t="s">
        <v>52532</v>
      </c>
      <c r="F132" s="20" t="s">
        <v>52532</v>
      </c>
      <c r="G132" s="20" t="s">
        <v>52532</v>
      </c>
      <c r="H132" s="20" t="s">
        <v>2168</v>
      </c>
    </row>
    <row r="133" spans="1:8" ht="13" x14ac:dyDescent="0.15">
      <c r="A133" s="19" t="s">
        <v>52759</v>
      </c>
      <c r="B133" s="45">
        <v>-9.4143296697200604E-2</v>
      </c>
      <c r="C133" s="20">
        <v>43374</v>
      </c>
      <c r="D133" s="20">
        <v>284794</v>
      </c>
      <c r="E133" s="20" t="s">
        <v>52760</v>
      </c>
      <c r="F133" s="20" t="s">
        <v>52561</v>
      </c>
      <c r="G133" s="20" t="s">
        <v>52562</v>
      </c>
      <c r="H133" s="20" t="s">
        <v>2236</v>
      </c>
    </row>
    <row r="134" spans="1:8" ht="13" x14ac:dyDescent="0.15">
      <c r="A134" s="19" t="s">
        <v>52761</v>
      </c>
      <c r="B134" s="45">
        <v>-0.192780769766006</v>
      </c>
      <c r="C134" s="20">
        <v>43591</v>
      </c>
      <c r="D134" s="20">
        <v>8573834</v>
      </c>
      <c r="E134" s="20" t="s">
        <v>52532</v>
      </c>
      <c r="F134" s="20" t="s">
        <v>52567</v>
      </c>
      <c r="G134" s="20" t="s">
        <v>52495</v>
      </c>
      <c r="H134" s="20" t="s">
        <v>2276</v>
      </c>
    </row>
    <row r="135" spans="1:8" ht="13" x14ac:dyDescent="0.15">
      <c r="A135" s="19" t="s">
        <v>52762</v>
      </c>
      <c r="B135" s="45">
        <v>4.1314701369169003E-2</v>
      </c>
      <c r="C135" s="20">
        <v>44878</v>
      </c>
      <c r="D135" s="20">
        <v>63154</v>
      </c>
      <c r="E135" s="20" t="s">
        <v>52532</v>
      </c>
      <c r="F135" s="20" t="s">
        <v>52514</v>
      </c>
      <c r="G135" s="20" t="s">
        <v>52495</v>
      </c>
      <c r="H135" s="20" t="s">
        <v>2282</v>
      </c>
    </row>
    <row r="136" spans="1:8" ht="13" x14ac:dyDescent="0.15">
      <c r="A136" s="19" t="s">
        <v>52763</v>
      </c>
      <c r="B136" s="45">
        <v>-0.14714915666872999</v>
      </c>
      <c r="C136" s="20">
        <v>45951</v>
      </c>
      <c r="D136" s="20" t="s">
        <v>52532</v>
      </c>
      <c r="E136" s="20" t="s">
        <v>52532</v>
      </c>
      <c r="F136" s="20" t="s">
        <v>52684</v>
      </c>
      <c r="G136" s="20" t="s">
        <v>52499</v>
      </c>
      <c r="H136" s="20" t="s">
        <v>2285</v>
      </c>
    </row>
    <row r="137" spans="1:8" ht="13" x14ac:dyDescent="0.15">
      <c r="A137" s="19" t="s">
        <v>52764</v>
      </c>
      <c r="B137" s="45">
        <v>-0.169859171357959</v>
      </c>
      <c r="C137" s="20">
        <v>47112</v>
      </c>
      <c r="D137" s="20" t="s">
        <v>52532</v>
      </c>
      <c r="E137" s="20" t="s">
        <v>52532</v>
      </c>
      <c r="F137" s="20" t="s">
        <v>52731</v>
      </c>
      <c r="G137" s="20" t="s">
        <v>52499</v>
      </c>
      <c r="H137" s="20" t="s">
        <v>2309</v>
      </c>
    </row>
    <row r="138" spans="1:8" ht="13" x14ac:dyDescent="0.15">
      <c r="A138" s="19" t="s">
        <v>52765</v>
      </c>
      <c r="B138" s="45">
        <v>6.1419833174513702E-2</v>
      </c>
      <c r="C138" s="20">
        <v>45970</v>
      </c>
      <c r="D138" s="20">
        <v>2548639</v>
      </c>
      <c r="E138" s="20" t="s">
        <v>52532</v>
      </c>
      <c r="F138" s="20" t="s">
        <v>52684</v>
      </c>
      <c r="G138" s="20" t="s">
        <v>52499</v>
      </c>
      <c r="H138" s="20" t="s">
        <v>2318</v>
      </c>
    </row>
    <row r="139" spans="1:8" ht="13" x14ac:dyDescent="0.15">
      <c r="A139" s="19" t="s">
        <v>52766</v>
      </c>
      <c r="B139" s="45">
        <v>-7.0207780753173799E-2</v>
      </c>
      <c r="C139" s="20">
        <v>46144</v>
      </c>
      <c r="D139" s="20" t="s">
        <v>52532</v>
      </c>
      <c r="E139" s="20" t="s">
        <v>52532</v>
      </c>
      <c r="F139" s="20" t="s">
        <v>52561</v>
      </c>
      <c r="G139" s="20" t="s">
        <v>52562</v>
      </c>
      <c r="H139" s="20" t="s">
        <v>2327</v>
      </c>
    </row>
    <row r="140" spans="1:8" ht="13" x14ac:dyDescent="0.15">
      <c r="A140" s="19" t="s">
        <v>52767</v>
      </c>
      <c r="B140" s="45">
        <v>-2.5576018996637001E-2</v>
      </c>
      <c r="C140" s="20">
        <v>48141</v>
      </c>
      <c r="D140" s="20">
        <v>141630</v>
      </c>
      <c r="E140" s="20" t="s">
        <v>52768</v>
      </c>
      <c r="F140" s="20" t="s">
        <v>52561</v>
      </c>
      <c r="G140" s="20" t="s">
        <v>52562</v>
      </c>
      <c r="H140" s="20" t="s">
        <v>2332</v>
      </c>
    </row>
    <row r="141" spans="1:8" ht="13" x14ac:dyDescent="0.15">
      <c r="A141" s="19" t="s">
        <v>52769</v>
      </c>
      <c r="B141" s="45">
        <v>1.0280520671056399</v>
      </c>
      <c r="C141" s="20">
        <v>47154</v>
      </c>
      <c r="D141" s="20" t="s">
        <v>52532</v>
      </c>
      <c r="E141" s="20" t="s">
        <v>52532</v>
      </c>
      <c r="F141" s="20" t="s">
        <v>52734</v>
      </c>
      <c r="G141" s="20" t="s">
        <v>52499</v>
      </c>
      <c r="H141" s="20" t="s">
        <v>2338</v>
      </c>
    </row>
    <row r="142" spans="1:8" ht="13" x14ac:dyDescent="0.15">
      <c r="A142" s="19" t="s">
        <v>52770</v>
      </c>
      <c r="B142" s="45">
        <v>2.2189340622429599E-2</v>
      </c>
      <c r="C142" s="20">
        <v>48448</v>
      </c>
      <c r="D142" s="20">
        <v>16232314</v>
      </c>
      <c r="E142" s="20" t="s">
        <v>52532</v>
      </c>
      <c r="F142" s="20" t="s">
        <v>52771</v>
      </c>
      <c r="G142" s="20" t="s">
        <v>52562</v>
      </c>
      <c r="H142" s="20" t="s">
        <v>2368</v>
      </c>
    </row>
    <row r="143" spans="1:8" ht="13" x14ac:dyDescent="0.15">
      <c r="A143" s="19" t="s">
        <v>52772</v>
      </c>
      <c r="B143" s="45">
        <v>-0.35037564252905501</v>
      </c>
      <c r="C143" s="20">
        <v>57330</v>
      </c>
      <c r="D143" s="20">
        <v>24846875</v>
      </c>
      <c r="E143" s="20" t="s">
        <v>52532</v>
      </c>
      <c r="F143" s="20" t="s">
        <v>52734</v>
      </c>
      <c r="G143" s="20" t="s">
        <v>52499</v>
      </c>
      <c r="H143" s="20" t="s">
        <v>2452</v>
      </c>
    </row>
    <row r="144" spans="1:8" ht="13" x14ac:dyDescent="0.15">
      <c r="A144" s="19" t="s">
        <v>52773</v>
      </c>
      <c r="B144" s="45">
        <v>-0.971467203133344</v>
      </c>
      <c r="C144" s="20">
        <v>54805</v>
      </c>
      <c r="D144" s="20" t="s">
        <v>52532</v>
      </c>
      <c r="E144" s="20" t="s">
        <v>52774</v>
      </c>
      <c r="F144" s="20" t="s">
        <v>52720</v>
      </c>
      <c r="G144" s="20" t="s">
        <v>52499</v>
      </c>
      <c r="H144" s="20" t="s">
        <v>2465</v>
      </c>
    </row>
    <row r="145" spans="1:8" ht="13" x14ac:dyDescent="0.15">
      <c r="A145" s="19" t="s">
        <v>52775</v>
      </c>
      <c r="B145" s="45">
        <v>9.0815858022806506E-2</v>
      </c>
      <c r="C145" s="20">
        <v>48757</v>
      </c>
      <c r="D145" s="20" t="s">
        <v>52532</v>
      </c>
      <c r="E145" s="20" t="s">
        <v>52532</v>
      </c>
      <c r="F145" s="20" t="s">
        <v>52580</v>
      </c>
      <c r="G145" s="20" t="s">
        <v>52495</v>
      </c>
      <c r="H145" s="20" t="s">
        <v>2477</v>
      </c>
    </row>
    <row r="146" spans="1:8" ht="13" x14ac:dyDescent="0.15">
      <c r="A146" s="19" t="s">
        <v>52776</v>
      </c>
      <c r="B146" s="45">
        <v>3.5496919353192102E-2</v>
      </c>
      <c r="C146" s="20">
        <v>48782</v>
      </c>
      <c r="D146" s="20">
        <v>9157171</v>
      </c>
      <c r="E146" s="20" t="s">
        <v>52532</v>
      </c>
      <c r="F146" s="20" t="s">
        <v>52580</v>
      </c>
      <c r="G146" s="20" t="s">
        <v>52495</v>
      </c>
      <c r="H146" s="20" t="s">
        <v>2480</v>
      </c>
    </row>
    <row r="147" spans="1:8" ht="13" x14ac:dyDescent="0.15">
      <c r="A147" s="19" t="s">
        <v>52777</v>
      </c>
      <c r="B147" s="45">
        <v>2.2222495567422399E-2</v>
      </c>
      <c r="C147" s="20">
        <v>52603</v>
      </c>
      <c r="D147" s="20">
        <v>4450312</v>
      </c>
      <c r="E147" s="20" t="s">
        <v>52532</v>
      </c>
      <c r="F147" s="20" t="s">
        <v>52657</v>
      </c>
      <c r="G147" s="20" t="s">
        <v>52499</v>
      </c>
      <c r="H147" s="20" t="s">
        <v>2517</v>
      </c>
    </row>
    <row r="148" spans="1:8" ht="13" x14ac:dyDescent="0.15">
      <c r="A148" s="19" t="s">
        <v>52778</v>
      </c>
      <c r="B148" s="45">
        <v>-0.12560548147175599</v>
      </c>
      <c r="C148" s="20">
        <v>52614</v>
      </c>
      <c r="D148" s="20">
        <v>24769260</v>
      </c>
      <c r="E148" s="20" t="s">
        <v>52532</v>
      </c>
      <c r="F148" s="20" t="s">
        <v>52779</v>
      </c>
      <c r="G148" s="20" t="s">
        <v>52499</v>
      </c>
      <c r="H148" s="20" t="s">
        <v>2528</v>
      </c>
    </row>
    <row r="149" spans="1:8" ht="13" x14ac:dyDescent="0.15">
      <c r="A149" s="19" t="s">
        <v>52780</v>
      </c>
      <c r="B149" s="45">
        <v>-0.60414307197827</v>
      </c>
      <c r="C149" s="20" t="s">
        <v>52532</v>
      </c>
      <c r="D149" s="20" t="s">
        <v>52532</v>
      </c>
      <c r="E149" s="20" t="s">
        <v>52532</v>
      </c>
      <c r="F149" s="20" t="s">
        <v>52532</v>
      </c>
      <c r="G149" s="20" t="s">
        <v>52532</v>
      </c>
      <c r="H149" s="20" t="s">
        <v>2533</v>
      </c>
    </row>
    <row r="150" spans="1:8" ht="13" x14ac:dyDescent="0.15">
      <c r="A150" s="19" t="s">
        <v>52781</v>
      </c>
      <c r="B150" s="45">
        <v>4.5056965617205902E-2</v>
      </c>
      <c r="C150" s="20">
        <v>52431</v>
      </c>
      <c r="D150" s="20" t="s">
        <v>52532</v>
      </c>
      <c r="E150" s="20" t="s">
        <v>52532</v>
      </c>
      <c r="F150" s="20" t="s">
        <v>52665</v>
      </c>
      <c r="G150" s="20" t="s">
        <v>52499</v>
      </c>
      <c r="H150" s="20" t="s">
        <v>2545</v>
      </c>
    </row>
    <row r="151" spans="1:8" ht="13" x14ac:dyDescent="0.15">
      <c r="A151" s="19" t="s">
        <v>52782</v>
      </c>
      <c r="B151" s="45">
        <v>-0.36154834923375501</v>
      </c>
      <c r="C151" s="20">
        <v>52434</v>
      </c>
      <c r="D151" s="20">
        <v>8115586</v>
      </c>
      <c r="E151" s="20" t="s">
        <v>52532</v>
      </c>
      <c r="F151" s="20" t="s">
        <v>52734</v>
      </c>
      <c r="G151" s="20" t="s">
        <v>52499</v>
      </c>
      <c r="H151" s="20" t="s">
        <v>2548</v>
      </c>
    </row>
    <row r="152" spans="1:8" ht="13" x14ac:dyDescent="0.15">
      <c r="A152" s="19" t="s">
        <v>52783</v>
      </c>
      <c r="B152" s="45">
        <v>-0.27034190006439102</v>
      </c>
      <c r="C152" s="20">
        <v>52436</v>
      </c>
      <c r="D152" s="20" t="s">
        <v>52532</v>
      </c>
      <c r="E152" s="20" t="s">
        <v>52532</v>
      </c>
      <c r="F152" s="20" t="s">
        <v>52734</v>
      </c>
      <c r="G152" s="20" t="s">
        <v>52499</v>
      </c>
      <c r="H152" s="20" t="s">
        <v>2551</v>
      </c>
    </row>
    <row r="153" spans="1:8" ht="13" x14ac:dyDescent="0.15">
      <c r="A153" s="19" t="s">
        <v>52784</v>
      </c>
      <c r="B153" s="45">
        <v>-4.4468620955602597E-2</v>
      </c>
      <c r="C153" s="20">
        <v>52446</v>
      </c>
      <c r="D153" s="20">
        <v>7825699</v>
      </c>
      <c r="E153" s="20" t="s">
        <v>52532</v>
      </c>
      <c r="F153" s="20" t="s">
        <v>52633</v>
      </c>
      <c r="G153" s="20" t="s">
        <v>52499</v>
      </c>
      <c r="H153" s="20" t="s">
        <v>2560</v>
      </c>
    </row>
    <row r="154" spans="1:8" ht="13" x14ac:dyDescent="0.15">
      <c r="A154" s="19" t="s">
        <v>52785</v>
      </c>
      <c r="B154" s="45">
        <v>-0.208486733990351</v>
      </c>
      <c r="C154" s="20">
        <v>52447</v>
      </c>
      <c r="D154" s="20">
        <v>4451158</v>
      </c>
      <c r="E154" s="20" t="s">
        <v>52532</v>
      </c>
      <c r="F154" s="20" t="s">
        <v>52633</v>
      </c>
      <c r="G154" s="20" t="s">
        <v>52499</v>
      </c>
      <c r="H154" s="20" t="s">
        <v>2563</v>
      </c>
    </row>
    <row r="155" spans="1:8" ht="13" x14ac:dyDescent="0.15">
      <c r="A155" s="19" t="s">
        <v>52786</v>
      </c>
      <c r="B155" s="45">
        <v>2.6300714939813299E-2</v>
      </c>
      <c r="C155" s="20">
        <v>52470</v>
      </c>
      <c r="D155" s="20" t="s">
        <v>52532</v>
      </c>
      <c r="E155" s="20" t="s">
        <v>52532</v>
      </c>
      <c r="F155" s="20" t="s">
        <v>52657</v>
      </c>
      <c r="G155" s="20" t="s">
        <v>52499</v>
      </c>
      <c r="H155" s="20" t="s">
        <v>2568</v>
      </c>
    </row>
    <row r="156" spans="1:8" ht="13" x14ac:dyDescent="0.15">
      <c r="A156" s="19" t="s">
        <v>52787</v>
      </c>
      <c r="B156" s="45">
        <v>6.0697786936428098E-2</v>
      </c>
      <c r="C156" s="20" t="s">
        <v>52532</v>
      </c>
      <c r="D156" s="20" t="s">
        <v>52532</v>
      </c>
      <c r="E156" s="20" t="s">
        <v>52532</v>
      </c>
      <c r="F156" s="20" t="s">
        <v>52532</v>
      </c>
      <c r="G156" s="20" t="s">
        <v>52532</v>
      </c>
      <c r="H156" s="20" t="s">
        <v>2571</v>
      </c>
    </row>
    <row r="157" spans="1:8" ht="13" x14ac:dyDescent="0.15">
      <c r="A157" s="19" t="s">
        <v>52788</v>
      </c>
      <c r="B157" s="45">
        <v>-9.2401861589137005E-2</v>
      </c>
      <c r="C157" s="20">
        <v>52466</v>
      </c>
      <c r="D157" s="20">
        <v>7825748</v>
      </c>
      <c r="E157" s="20" t="s">
        <v>52532</v>
      </c>
      <c r="F157" s="20" t="s">
        <v>52633</v>
      </c>
      <c r="G157" s="20" t="s">
        <v>52499</v>
      </c>
      <c r="H157" s="20" t="s">
        <v>2580</v>
      </c>
    </row>
    <row r="158" spans="1:8" ht="13" x14ac:dyDescent="0.15">
      <c r="A158" s="19" t="s">
        <v>52789</v>
      </c>
      <c r="B158" s="45">
        <v>0.20894772686249199</v>
      </c>
      <c r="C158" s="20">
        <v>52467</v>
      </c>
      <c r="D158" s="20">
        <v>24767674</v>
      </c>
      <c r="E158" s="20" t="s">
        <v>52532</v>
      </c>
      <c r="F158" s="20" t="s">
        <v>52654</v>
      </c>
      <c r="G158" s="20" t="s">
        <v>52499</v>
      </c>
      <c r="H158" s="20" t="s">
        <v>2582</v>
      </c>
    </row>
    <row r="159" spans="1:8" ht="13" x14ac:dyDescent="0.15">
      <c r="A159" s="19" t="s">
        <v>52790</v>
      </c>
      <c r="B159" s="45">
        <v>9.2275442371675703E-2</v>
      </c>
      <c r="C159" s="20">
        <v>52473</v>
      </c>
      <c r="D159" s="20" t="s">
        <v>52532</v>
      </c>
      <c r="E159" s="20" t="s">
        <v>52532</v>
      </c>
      <c r="F159" s="20" t="s">
        <v>52791</v>
      </c>
      <c r="G159" s="20" t="s">
        <v>52508</v>
      </c>
      <c r="H159" s="20" t="s">
        <v>2588</v>
      </c>
    </row>
    <row r="160" spans="1:8" ht="13" x14ac:dyDescent="0.15">
      <c r="A160" s="19" t="s">
        <v>52792</v>
      </c>
      <c r="B160" s="45">
        <v>3.34327565003548E-2</v>
      </c>
      <c r="C160" s="20">
        <v>52477</v>
      </c>
      <c r="D160" s="20">
        <v>24769228</v>
      </c>
      <c r="E160" s="20" t="s">
        <v>52532</v>
      </c>
      <c r="F160" s="20" t="s">
        <v>52779</v>
      </c>
      <c r="G160" s="20" t="s">
        <v>52499</v>
      </c>
      <c r="H160" s="20" t="s">
        <v>2596</v>
      </c>
    </row>
    <row r="161" spans="1:8" ht="13" x14ac:dyDescent="0.15">
      <c r="A161" s="19" t="s">
        <v>52793</v>
      </c>
      <c r="B161" s="45">
        <v>4.96677337072556E-2</v>
      </c>
      <c r="C161" s="20">
        <v>52478</v>
      </c>
      <c r="D161" s="20" t="s">
        <v>52532</v>
      </c>
      <c r="E161" s="20" t="s">
        <v>52532</v>
      </c>
      <c r="F161" s="20" t="s">
        <v>52779</v>
      </c>
      <c r="G161" s="20" t="s">
        <v>52499</v>
      </c>
      <c r="H161" s="20" t="s">
        <v>2599</v>
      </c>
    </row>
    <row r="162" spans="1:8" ht="13" x14ac:dyDescent="0.15">
      <c r="A162" s="19" t="s">
        <v>52794</v>
      </c>
      <c r="B162" s="45">
        <v>-0.23371809605602401</v>
      </c>
      <c r="C162" s="20">
        <v>52682</v>
      </c>
      <c r="D162" s="20">
        <v>24767486</v>
      </c>
      <c r="E162" s="20" t="s">
        <v>52532</v>
      </c>
      <c r="F162" s="20" t="s">
        <v>52779</v>
      </c>
      <c r="G162" s="20" t="s">
        <v>52499</v>
      </c>
      <c r="H162" s="20" t="s">
        <v>2602</v>
      </c>
    </row>
    <row r="163" spans="1:8" ht="13" x14ac:dyDescent="0.15">
      <c r="A163" s="19" t="s">
        <v>52795</v>
      </c>
      <c r="B163" s="45">
        <v>0.10820242671611301</v>
      </c>
      <c r="C163" s="20">
        <v>57331</v>
      </c>
      <c r="D163" s="20">
        <v>24846880</v>
      </c>
      <c r="E163" s="20" t="s">
        <v>52532</v>
      </c>
      <c r="F163" s="20" t="s">
        <v>52734</v>
      </c>
      <c r="G163" s="20" t="s">
        <v>52499</v>
      </c>
      <c r="H163" s="20" t="s">
        <v>2610</v>
      </c>
    </row>
    <row r="164" spans="1:8" ht="13" x14ac:dyDescent="0.15">
      <c r="A164" s="19" t="s">
        <v>52796</v>
      </c>
      <c r="B164" s="45">
        <v>0.15222119268839401</v>
      </c>
      <c r="C164" s="20">
        <v>57473</v>
      </c>
      <c r="D164" s="20">
        <v>24846878</v>
      </c>
      <c r="E164" s="20" t="s">
        <v>52532</v>
      </c>
      <c r="F164" s="20" t="s">
        <v>52734</v>
      </c>
      <c r="G164" s="20" t="s">
        <v>52499</v>
      </c>
      <c r="H164" s="20" t="s">
        <v>2613</v>
      </c>
    </row>
    <row r="165" spans="1:8" ht="13" x14ac:dyDescent="0.15">
      <c r="A165" s="19" t="s">
        <v>52797</v>
      </c>
      <c r="B165" s="45">
        <v>1.94270893741689E-3</v>
      </c>
      <c r="C165" s="20">
        <v>52604</v>
      </c>
      <c r="D165" s="20">
        <v>4446685</v>
      </c>
      <c r="E165" s="20" t="s">
        <v>52532</v>
      </c>
      <c r="F165" s="20" t="s">
        <v>52734</v>
      </c>
      <c r="G165" s="20" t="s">
        <v>52499</v>
      </c>
      <c r="H165" s="20" t="s">
        <v>2616</v>
      </c>
    </row>
    <row r="166" spans="1:8" ht="13" x14ac:dyDescent="0.15">
      <c r="A166" s="19" t="s">
        <v>52798</v>
      </c>
      <c r="B166" s="45">
        <v>-0.413868168583581</v>
      </c>
      <c r="C166" s="20">
        <v>53010</v>
      </c>
      <c r="D166" s="20" t="s">
        <v>52532</v>
      </c>
      <c r="E166" s="20" t="s">
        <v>52532</v>
      </c>
      <c r="F166" s="20" t="s">
        <v>52635</v>
      </c>
      <c r="G166" s="20" t="s">
        <v>52499</v>
      </c>
      <c r="H166" s="20" t="s">
        <v>2619</v>
      </c>
    </row>
    <row r="167" spans="1:8" ht="13" x14ac:dyDescent="0.15">
      <c r="A167" s="19" t="s">
        <v>52799</v>
      </c>
      <c r="B167" s="45">
        <v>-9.7915277660275205E-2</v>
      </c>
      <c r="C167" s="20" t="s">
        <v>52532</v>
      </c>
      <c r="D167" s="20" t="s">
        <v>52532</v>
      </c>
      <c r="E167" s="20" t="s">
        <v>52532</v>
      </c>
      <c r="F167" s="20" t="s">
        <v>52532</v>
      </c>
      <c r="G167" s="20" t="s">
        <v>52532</v>
      </c>
      <c r="H167" s="20" t="s">
        <v>2627</v>
      </c>
    </row>
    <row r="168" spans="1:8" ht="13" x14ac:dyDescent="0.15">
      <c r="A168" s="19" t="s">
        <v>52800</v>
      </c>
      <c r="B168" s="45">
        <v>0.102545329482622</v>
      </c>
      <c r="C168" s="20">
        <v>52677</v>
      </c>
      <c r="D168" s="20">
        <v>24769229</v>
      </c>
      <c r="E168" s="20" t="s">
        <v>52532</v>
      </c>
      <c r="F168" s="20" t="s">
        <v>52779</v>
      </c>
      <c r="G168" s="20" t="s">
        <v>52499</v>
      </c>
      <c r="H168" s="20" t="s">
        <v>2632</v>
      </c>
    </row>
    <row r="169" spans="1:8" ht="13" x14ac:dyDescent="0.15">
      <c r="A169" s="19" t="s">
        <v>52801</v>
      </c>
      <c r="B169" s="45">
        <v>-0.30818203918371001</v>
      </c>
      <c r="C169" s="20">
        <v>52697</v>
      </c>
      <c r="D169" s="20">
        <v>24766785</v>
      </c>
      <c r="E169" s="20" t="s">
        <v>52532</v>
      </c>
      <c r="F169" s="20" t="s">
        <v>52657</v>
      </c>
      <c r="G169" s="20" t="s">
        <v>52499</v>
      </c>
      <c r="H169" s="20" t="s">
        <v>2637</v>
      </c>
    </row>
    <row r="170" spans="1:8" ht="13" x14ac:dyDescent="0.15">
      <c r="A170" s="19" t="s">
        <v>52802</v>
      </c>
      <c r="B170" s="45">
        <v>0.73328917070634003</v>
      </c>
      <c r="C170" s="20">
        <v>52713</v>
      </c>
      <c r="D170" s="20">
        <v>24767482</v>
      </c>
      <c r="E170" s="20" t="s">
        <v>52532</v>
      </c>
      <c r="F170" s="20" t="s">
        <v>52779</v>
      </c>
      <c r="G170" s="20" t="s">
        <v>52499</v>
      </c>
      <c r="H170" s="20" t="s">
        <v>2644</v>
      </c>
    </row>
    <row r="171" spans="1:8" ht="13" x14ac:dyDescent="0.15">
      <c r="A171" s="19" t="s">
        <v>52803</v>
      </c>
      <c r="B171" s="45">
        <v>0.267076123432058</v>
      </c>
      <c r="C171" s="20">
        <v>52716</v>
      </c>
      <c r="D171" s="20">
        <v>9322076</v>
      </c>
      <c r="E171" s="20" t="s">
        <v>52532</v>
      </c>
      <c r="F171" s="20" t="s">
        <v>52779</v>
      </c>
      <c r="G171" s="20" t="s">
        <v>52499</v>
      </c>
      <c r="H171" s="20" t="s">
        <v>2647</v>
      </c>
    </row>
    <row r="172" spans="1:8" ht="13" x14ac:dyDescent="0.15">
      <c r="A172" s="19" t="s">
        <v>52804</v>
      </c>
      <c r="B172" s="45">
        <v>-7.6492497397235501E-2</v>
      </c>
      <c r="C172" s="20">
        <v>52748</v>
      </c>
      <c r="D172" s="20">
        <v>24769261</v>
      </c>
      <c r="E172" s="20" t="s">
        <v>52532</v>
      </c>
      <c r="F172" s="20" t="s">
        <v>52779</v>
      </c>
      <c r="G172" s="20" t="s">
        <v>52499</v>
      </c>
      <c r="H172" s="20" t="s">
        <v>2650</v>
      </c>
    </row>
    <row r="173" spans="1:8" ht="13" x14ac:dyDescent="0.15">
      <c r="A173" s="19" t="s">
        <v>52805</v>
      </c>
      <c r="B173" s="45">
        <v>1.36824791989724E-2</v>
      </c>
      <c r="C173" s="20">
        <v>52944</v>
      </c>
      <c r="D173" s="20">
        <v>133731</v>
      </c>
      <c r="E173" s="20" t="s">
        <v>52532</v>
      </c>
      <c r="F173" s="20" t="s">
        <v>52806</v>
      </c>
      <c r="G173" s="20" t="s">
        <v>52499</v>
      </c>
      <c r="H173" s="20" t="s">
        <v>2658</v>
      </c>
    </row>
    <row r="174" spans="1:8" ht="13" x14ac:dyDescent="0.15">
      <c r="A174" s="19" t="s">
        <v>52807</v>
      </c>
      <c r="B174" s="45">
        <v>3.9396442987814202E-2</v>
      </c>
      <c r="C174" s="20">
        <v>53260</v>
      </c>
      <c r="D174" s="20" t="s">
        <v>52532</v>
      </c>
      <c r="E174" s="20" t="s">
        <v>52532</v>
      </c>
      <c r="F174" s="20" t="s">
        <v>52806</v>
      </c>
      <c r="G174" s="20" t="s">
        <v>52499</v>
      </c>
      <c r="H174" s="20" t="s">
        <v>2675</v>
      </c>
    </row>
    <row r="175" spans="1:8" ht="13" x14ac:dyDescent="0.15">
      <c r="A175" s="19" t="s">
        <v>52808</v>
      </c>
      <c r="B175" s="45">
        <v>8.7339989676609497E-2</v>
      </c>
      <c r="C175" s="20">
        <v>53263</v>
      </c>
      <c r="D175" s="20" t="s">
        <v>52532</v>
      </c>
      <c r="E175" s="20" t="s">
        <v>52532</v>
      </c>
      <c r="F175" s="20" t="s">
        <v>52806</v>
      </c>
      <c r="G175" s="20" t="s">
        <v>52499</v>
      </c>
      <c r="H175" s="20" t="s">
        <v>2681</v>
      </c>
    </row>
    <row r="176" spans="1:8" ht="13" x14ac:dyDescent="0.15">
      <c r="A176" s="19" t="s">
        <v>52809</v>
      </c>
      <c r="B176" s="45">
        <v>-0.21754749314070601</v>
      </c>
      <c r="C176" s="20">
        <v>53176</v>
      </c>
      <c r="D176" s="20">
        <v>24766802</v>
      </c>
      <c r="E176" s="20" t="s">
        <v>52532</v>
      </c>
      <c r="F176" s="20" t="s">
        <v>52657</v>
      </c>
      <c r="G176" s="20" t="s">
        <v>52499</v>
      </c>
      <c r="H176" s="20" t="s">
        <v>2693</v>
      </c>
    </row>
    <row r="177" spans="1:8" ht="13" x14ac:dyDescent="0.15">
      <c r="A177" s="19" t="s">
        <v>52810</v>
      </c>
      <c r="B177" s="45">
        <v>-8.7882220062863795E-2</v>
      </c>
      <c r="C177" s="20">
        <v>53224</v>
      </c>
      <c r="D177" s="20" t="s">
        <v>52532</v>
      </c>
      <c r="E177" s="20" t="s">
        <v>52532</v>
      </c>
      <c r="F177" s="20" t="s">
        <v>52691</v>
      </c>
      <c r="G177" s="20" t="s">
        <v>52499</v>
      </c>
      <c r="H177" s="20" t="s">
        <v>2705</v>
      </c>
    </row>
    <row r="178" spans="1:8" ht="13" x14ac:dyDescent="0.15">
      <c r="A178" s="19" t="s">
        <v>52811</v>
      </c>
      <c r="B178" s="45">
        <v>-0.160034451501983</v>
      </c>
      <c r="C178" s="20">
        <v>57370</v>
      </c>
      <c r="D178" s="20">
        <v>24846896</v>
      </c>
      <c r="E178" s="20" t="s">
        <v>52532</v>
      </c>
      <c r="F178" s="20" t="s">
        <v>52635</v>
      </c>
      <c r="G178" s="20" t="s">
        <v>52499</v>
      </c>
      <c r="H178" s="20" t="s">
        <v>2729</v>
      </c>
    </row>
    <row r="179" spans="1:8" ht="13" x14ac:dyDescent="0.15">
      <c r="A179" s="19" t="s">
        <v>52812</v>
      </c>
      <c r="B179" s="45">
        <v>0.125805977775065</v>
      </c>
      <c r="C179" s="20" t="s">
        <v>52532</v>
      </c>
      <c r="D179" s="20" t="s">
        <v>52532</v>
      </c>
      <c r="E179" s="20" t="s">
        <v>52532</v>
      </c>
      <c r="F179" s="20" t="s">
        <v>52532</v>
      </c>
      <c r="G179" s="20" t="s">
        <v>52532</v>
      </c>
      <c r="H179" s="20" t="s">
        <v>2735</v>
      </c>
    </row>
    <row r="180" spans="1:8" ht="13" x14ac:dyDescent="0.15">
      <c r="A180" s="19" t="s">
        <v>52813</v>
      </c>
      <c r="B180" s="45">
        <v>8.7208707390077408E-3</v>
      </c>
      <c r="C180" s="20">
        <v>57464</v>
      </c>
      <c r="D180" s="20" t="s">
        <v>52532</v>
      </c>
      <c r="E180" s="20" t="s">
        <v>52532</v>
      </c>
      <c r="F180" s="20" t="s">
        <v>52806</v>
      </c>
      <c r="G180" s="20" t="s">
        <v>52499</v>
      </c>
      <c r="H180" s="20" t="s">
        <v>2752</v>
      </c>
    </row>
    <row r="181" spans="1:8" ht="13" x14ac:dyDescent="0.15">
      <c r="A181" s="19" t="s">
        <v>52814</v>
      </c>
      <c r="B181" s="45">
        <v>5.4285456559799099E-2</v>
      </c>
      <c r="C181" s="20">
        <v>57463</v>
      </c>
      <c r="D181" s="20" t="s">
        <v>52532</v>
      </c>
      <c r="E181" s="20" t="s">
        <v>52532</v>
      </c>
      <c r="F181" s="20" t="s">
        <v>52806</v>
      </c>
      <c r="G181" s="20" t="s">
        <v>52499</v>
      </c>
      <c r="H181" s="20" t="s">
        <v>2755</v>
      </c>
    </row>
    <row r="182" spans="1:8" ht="13" x14ac:dyDescent="0.15">
      <c r="A182" s="19" t="s">
        <v>52815</v>
      </c>
      <c r="B182" s="45">
        <v>-3.0308907269106799E-2</v>
      </c>
      <c r="C182" s="20">
        <v>57476</v>
      </c>
      <c r="D182" s="20" t="s">
        <v>52532</v>
      </c>
      <c r="E182" s="20" t="s">
        <v>52532</v>
      </c>
      <c r="F182" s="20" t="s">
        <v>52734</v>
      </c>
      <c r="G182" s="20" t="s">
        <v>52499</v>
      </c>
      <c r="H182" s="20" t="s">
        <v>2761</v>
      </c>
    </row>
    <row r="183" spans="1:8" ht="13" x14ac:dyDescent="0.15">
      <c r="A183" s="19" t="s">
        <v>52816</v>
      </c>
      <c r="B183" s="45">
        <v>2.1539458856238199E-2</v>
      </c>
      <c r="C183" s="20">
        <v>57658</v>
      </c>
      <c r="D183" s="20">
        <v>10171040</v>
      </c>
      <c r="E183" s="20" t="s">
        <v>52532</v>
      </c>
      <c r="F183" s="20" t="s">
        <v>52817</v>
      </c>
      <c r="G183" s="20" t="s">
        <v>52499</v>
      </c>
      <c r="H183" s="20" t="s">
        <v>2784</v>
      </c>
    </row>
    <row r="184" spans="1:8" ht="13" x14ac:dyDescent="0.15">
      <c r="A184" s="19" t="s">
        <v>52818</v>
      </c>
      <c r="B184" s="45">
        <v>-5.2492681308025702E-2</v>
      </c>
      <c r="C184" s="20">
        <v>57635</v>
      </c>
      <c r="D184" s="20" t="s">
        <v>52532</v>
      </c>
      <c r="E184" s="20" t="s">
        <v>52532</v>
      </c>
      <c r="F184" s="20" t="s">
        <v>52561</v>
      </c>
      <c r="G184" s="20" t="s">
        <v>52562</v>
      </c>
      <c r="H184" s="20" t="s">
        <v>2831</v>
      </c>
    </row>
    <row r="185" spans="1:8" ht="13" x14ac:dyDescent="0.15">
      <c r="A185" s="19" t="s">
        <v>52819</v>
      </c>
      <c r="B185" s="45">
        <v>1.0274346513228901E-2</v>
      </c>
      <c r="C185" s="20">
        <v>57636</v>
      </c>
      <c r="D185" s="20" t="s">
        <v>52532</v>
      </c>
      <c r="E185" s="20" t="s">
        <v>52532</v>
      </c>
      <c r="F185" s="20" t="s">
        <v>52561</v>
      </c>
      <c r="G185" s="20" t="s">
        <v>52562</v>
      </c>
      <c r="H185" s="20" t="s">
        <v>2834</v>
      </c>
    </row>
    <row r="186" spans="1:8" ht="13" x14ac:dyDescent="0.15">
      <c r="A186" s="19" t="s">
        <v>52820</v>
      </c>
      <c r="B186" s="45">
        <v>-2.12360011262239E-2</v>
      </c>
      <c r="C186" s="20">
        <v>57637</v>
      </c>
      <c r="D186" s="20" t="s">
        <v>52532</v>
      </c>
      <c r="E186" s="20" t="s">
        <v>52532</v>
      </c>
      <c r="F186" s="20" t="s">
        <v>52561</v>
      </c>
      <c r="G186" s="20" t="s">
        <v>52562</v>
      </c>
      <c r="H186" s="20" t="s">
        <v>2837</v>
      </c>
    </row>
    <row r="187" spans="1:8" ht="13" x14ac:dyDescent="0.15">
      <c r="A187" s="19" t="s">
        <v>52821</v>
      </c>
      <c r="B187" s="45">
        <v>0.57862225905405096</v>
      </c>
      <c r="C187" s="20" t="s">
        <v>52532</v>
      </c>
      <c r="D187" s="20" t="s">
        <v>52532</v>
      </c>
      <c r="E187" s="20" t="s">
        <v>52532</v>
      </c>
      <c r="F187" s="20" t="s">
        <v>52532</v>
      </c>
      <c r="G187" s="20" t="s">
        <v>52532</v>
      </c>
      <c r="H187" s="20" t="s">
        <v>2840</v>
      </c>
    </row>
    <row r="188" spans="1:8" ht="13" x14ac:dyDescent="0.15">
      <c r="A188" s="19" t="s">
        <v>52822</v>
      </c>
      <c r="B188" s="45">
        <v>-8.2164934947617396E-2</v>
      </c>
      <c r="C188" s="20">
        <v>62277</v>
      </c>
      <c r="D188" s="20" t="s">
        <v>52532</v>
      </c>
      <c r="E188" s="20" t="s">
        <v>52532</v>
      </c>
      <c r="F188" s="20" t="s">
        <v>52722</v>
      </c>
      <c r="G188" s="20" t="s">
        <v>52499</v>
      </c>
      <c r="H188" s="20" t="s">
        <v>2854</v>
      </c>
    </row>
    <row r="189" spans="1:8" ht="13" x14ac:dyDescent="0.15">
      <c r="A189" s="19" t="s">
        <v>52823</v>
      </c>
      <c r="B189" s="45">
        <v>-2.83064895677624E-2</v>
      </c>
      <c r="C189" s="20">
        <v>61864</v>
      </c>
      <c r="D189" s="20" t="s">
        <v>52532</v>
      </c>
      <c r="E189" s="20" t="s">
        <v>52532</v>
      </c>
      <c r="F189" s="20" t="s">
        <v>52722</v>
      </c>
      <c r="G189" s="20" t="s">
        <v>52499</v>
      </c>
      <c r="H189" s="20" t="s">
        <v>2865</v>
      </c>
    </row>
    <row r="190" spans="1:8" ht="13" x14ac:dyDescent="0.15">
      <c r="A190" s="19" t="s">
        <v>52824</v>
      </c>
      <c r="B190" s="45">
        <v>0.11182835744672601</v>
      </c>
      <c r="C190" s="20">
        <v>61861</v>
      </c>
      <c r="D190" s="20" t="s">
        <v>52532</v>
      </c>
      <c r="E190" s="20" t="s">
        <v>52532</v>
      </c>
      <c r="F190" s="20" t="s">
        <v>52722</v>
      </c>
      <c r="G190" s="20" t="s">
        <v>52499</v>
      </c>
      <c r="H190" s="20" t="s">
        <v>2871</v>
      </c>
    </row>
    <row r="191" spans="1:8" ht="13" x14ac:dyDescent="0.15">
      <c r="A191" s="19" t="s">
        <v>52825</v>
      </c>
      <c r="B191" s="45">
        <v>-3.4617482207861802E-2</v>
      </c>
      <c r="C191" s="20" t="s">
        <v>52532</v>
      </c>
      <c r="D191" s="20" t="s">
        <v>52532</v>
      </c>
      <c r="E191" s="20" t="s">
        <v>52532</v>
      </c>
      <c r="F191" s="20" t="s">
        <v>52532</v>
      </c>
      <c r="G191" s="20" t="s">
        <v>52532</v>
      </c>
      <c r="H191" s="20" t="s">
        <v>2904</v>
      </c>
    </row>
    <row r="192" spans="1:8" ht="13" x14ac:dyDescent="0.15">
      <c r="A192" s="19" t="s">
        <v>52826</v>
      </c>
      <c r="B192" s="45">
        <v>-7.1161585572392001E-3</v>
      </c>
      <c r="C192" s="20" t="s">
        <v>52532</v>
      </c>
      <c r="D192" s="20" t="s">
        <v>52532</v>
      </c>
      <c r="E192" s="20" t="s">
        <v>52532</v>
      </c>
      <c r="F192" s="20" t="s">
        <v>52532</v>
      </c>
      <c r="G192" s="20" t="s">
        <v>52532</v>
      </c>
      <c r="H192" s="20" t="s">
        <v>2918</v>
      </c>
    </row>
    <row r="193" spans="1:8" ht="13" x14ac:dyDescent="0.15">
      <c r="A193" s="19" t="s">
        <v>52827</v>
      </c>
      <c r="B193" s="45">
        <v>2.1381368695525899E-2</v>
      </c>
      <c r="C193" s="20">
        <v>62146</v>
      </c>
      <c r="D193" s="20" t="s">
        <v>52532</v>
      </c>
      <c r="E193" s="20" t="s">
        <v>52532</v>
      </c>
      <c r="F193" s="20" t="s">
        <v>52828</v>
      </c>
      <c r="G193" s="20" t="s">
        <v>52828</v>
      </c>
      <c r="H193" s="20" t="s">
        <v>2921</v>
      </c>
    </row>
    <row r="194" spans="1:8" ht="13" x14ac:dyDescent="0.15">
      <c r="A194" s="19" t="s">
        <v>52829</v>
      </c>
      <c r="B194" s="45">
        <v>-0.26840772977084698</v>
      </c>
      <c r="C194" s="20">
        <v>62853</v>
      </c>
      <c r="D194" s="20">
        <v>4371576</v>
      </c>
      <c r="E194" s="20" t="s">
        <v>52532</v>
      </c>
      <c r="F194" s="20" t="s">
        <v>52567</v>
      </c>
      <c r="G194" s="20" t="s">
        <v>52495</v>
      </c>
      <c r="H194" s="20" t="s">
        <v>2942</v>
      </c>
    </row>
    <row r="195" spans="1:8" ht="13" x14ac:dyDescent="0.15">
      <c r="A195" s="19" t="s">
        <v>52830</v>
      </c>
      <c r="B195" s="45">
        <v>-3.6363517837620603E-2</v>
      </c>
      <c r="C195" s="20" t="s">
        <v>52532</v>
      </c>
      <c r="D195" s="20" t="s">
        <v>52532</v>
      </c>
      <c r="E195" s="20" t="s">
        <v>52532</v>
      </c>
      <c r="F195" s="20" t="s">
        <v>52532</v>
      </c>
      <c r="G195" s="20" t="s">
        <v>52532</v>
      </c>
      <c r="H195" s="20" t="s">
        <v>2951</v>
      </c>
    </row>
    <row r="196" spans="1:8" ht="13" x14ac:dyDescent="0.15">
      <c r="A196" s="19" t="s">
        <v>52831</v>
      </c>
      <c r="B196" s="45">
        <v>-2.3947845302985701E-2</v>
      </c>
      <c r="C196" s="20">
        <v>62566</v>
      </c>
      <c r="D196" s="20">
        <v>19276386</v>
      </c>
      <c r="E196" s="20" t="s">
        <v>52532</v>
      </c>
      <c r="F196" s="20" t="s">
        <v>52555</v>
      </c>
      <c r="G196" s="20" t="s">
        <v>52495</v>
      </c>
      <c r="H196" s="20" t="s">
        <v>2966</v>
      </c>
    </row>
    <row r="197" spans="1:8" ht="13" x14ac:dyDescent="0.15">
      <c r="A197" s="19" t="s">
        <v>52832</v>
      </c>
      <c r="B197" s="45">
        <v>-3.9332660625426202E-2</v>
      </c>
      <c r="C197" s="20">
        <v>62562</v>
      </c>
      <c r="D197" s="20" t="s">
        <v>52532</v>
      </c>
      <c r="E197" s="20" t="s">
        <v>52532</v>
      </c>
      <c r="F197" s="20" t="s">
        <v>52546</v>
      </c>
      <c r="G197" s="20" t="s">
        <v>52495</v>
      </c>
      <c r="H197" s="20" t="s">
        <v>2968</v>
      </c>
    </row>
    <row r="198" spans="1:8" ht="13" x14ac:dyDescent="0.15">
      <c r="A198" s="19" t="s">
        <v>52833</v>
      </c>
      <c r="B198" s="45">
        <v>-1.56399812078526E-2</v>
      </c>
      <c r="C198" s="20">
        <v>62559</v>
      </c>
      <c r="D198" s="20" t="s">
        <v>52532</v>
      </c>
      <c r="E198" s="20" t="s">
        <v>52532</v>
      </c>
      <c r="F198" s="20" t="s">
        <v>52546</v>
      </c>
      <c r="G198" s="20" t="s">
        <v>52495</v>
      </c>
      <c r="H198" s="20" t="s">
        <v>2971</v>
      </c>
    </row>
    <row r="199" spans="1:8" ht="13" x14ac:dyDescent="0.15">
      <c r="A199" s="19" t="s">
        <v>52834</v>
      </c>
      <c r="B199" s="45">
        <v>1.7531202231991401E-2</v>
      </c>
      <c r="C199" s="20">
        <v>62558</v>
      </c>
      <c r="D199" s="20" t="s">
        <v>52532</v>
      </c>
      <c r="E199" s="20" t="s">
        <v>52532</v>
      </c>
      <c r="F199" s="20" t="s">
        <v>52546</v>
      </c>
      <c r="G199" s="20" t="s">
        <v>52495</v>
      </c>
      <c r="H199" s="20" t="s">
        <v>2974</v>
      </c>
    </row>
    <row r="200" spans="1:8" ht="13" x14ac:dyDescent="0.15">
      <c r="A200" s="19" t="s">
        <v>52835</v>
      </c>
      <c r="B200" s="45">
        <v>-8.2182000081849407E-3</v>
      </c>
      <c r="C200" s="20" t="s">
        <v>52532</v>
      </c>
      <c r="D200" s="20" t="s">
        <v>52532</v>
      </c>
      <c r="E200" s="20" t="s">
        <v>52532</v>
      </c>
      <c r="F200" s="20" t="s">
        <v>52532</v>
      </c>
      <c r="G200" s="20" t="s">
        <v>52532</v>
      </c>
      <c r="H200" s="20" t="s">
        <v>2985</v>
      </c>
    </row>
    <row r="201" spans="1:8" ht="13" x14ac:dyDescent="0.15">
      <c r="A201" s="19" t="s">
        <v>52836</v>
      </c>
      <c r="B201" s="45">
        <v>-1.7382547736982699E-2</v>
      </c>
      <c r="C201" s="20" t="s">
        <v>52532</v>
      </c>
      <c r="D201" s="20" t="s">
        <v>52532</v>
      </c>
      <c r="E201" s="20" t="s">
        <v>52532</v>
      </c>
      <c r="F201" s="20" t="s">
        <v>52532</v>
      </c>
      <c r="G201" s="20" t="s">
        <v>52532</v>
      </c>
      <c r="H201" s="20" t="s">
        <v>2988</v>
      </c>
    </row>
    <row r="202" spans="1:8" ht="13" x14ac:dyDescent="0.15">
      <c r="A202" s="19" t="s">
        <v>52837</v>
      </c>
      <c r="B202" s="45">
        <v>6.8862290268761998E-3</v>
      </c>
      <c r="C202" s="20" t="s">
        <v>52532</v>
      </c>
      <c r="D202" s="20" t="s">
        <v>52532</v>
      </c>
      <c r="E202" s="20" t="s">
        <v>52532</v>
      </c>
      <c r="F202" s="20" t="s">
        <v>52532</v>
      </c>
      <c r="G202" s="20" t="s">
        <v>52532</v>
      </c>
      <c r="H202" s="20" t="s">
        <v>2991</v>
      </c>
    </row>
    <row r="203" spans="1:8" ht="13" x14ac:dyDescent="0.15">
      <c r="A203" s="19" t="s">
        <v>52838</v>
      </c>
      <c r="B203" s="45">
        <v>5.3972854032474801E-2</v>
      </c>
      <c r="C203" s="20">
        <v>62295</v>
      </c>
      <c r="D203" s="20" t="s">
        <v>52532</v>
      </c>
      <c r="E203" s="20" t="s">
        <v>52532</v>
      </c>
      <c r="F203" s="20" t="s">
        <v>52561</v>
      </c>
      <c r="G203" s="20" t="s">
        <v>52562</v>
      </c>
      <c r="H203" s="20" t="s">
        <v>2994</v>
      </c>
    </row>
    <row r="204" spans="1:8" ht="13" x14ac:dyDescent="0.15">
      <c r="A204" s="19" t="s">
        <v>52839</v>
      </c>
      <c r="B204" s="45">
        <v>4.4262828085928997E-2</v>
      </c>
      <c r="C204" s="20">
        <v>62296</v>
      </c>
      <c r="D204" s="20" t="s">
        <v>52532</v>
      </c>
      <c r="E204" s="20" t="s">
        <v>52532</v>
      </c>
      <c r="F204" s="20" t="s">
        <v>52561</v>
      </c>
      <c r="G204" s="20" t="s">
        <v>52562</v>
      </c>
      <c r="H204" s="20" t="s">
        <v>2997</v>
      </c>
    </row>
    <row r="205" spans="1:8" ht="13" x14ac:dyDescent="0.15">
      <c r="A205" s="19" t="s">
        <v>52840</v>
      </c>
      <c r="B205" s="45">
        <v>-0.124121284690056</v>
      </c>
      <c r="C205" s="20" t="s">
        <v>52532</v>
      </c>
      <c r="D205" s="20" t="s">
        <v>52532</v>
      </c>
      <c r="E205" s="20" t="s">
        <v>52532</v>
      </c>
      <c r="F205" s="20" t="s">
        <v>52532</v>
      </c>
      <c r="G205" s="20" t="s">
        <v>52532</v>
      </c>
      <c r="H205" s="20" t="s">
        <v>3012</v>
      </c>
    </row>
    <row r="206" spans="1:8" ht="13" x14ac:dyDescent="0.15">
      <c r="A206" s="19" t="s">
        <v>52841</v>
      </c>
      <c r="B206" s="45">
        <v>0.179862336065714</v>
      </c>
      <c r="C206" s="20" t="s">
        <v>52532</v>
      </c>
      <c r="D206" s="20" t="s">
        <v>52532</v>
      </c>
      <c r="E206" s="20" t="s">
        <v>52532</v>
      </c>
      <c r="F206" s="20" t="s">
        <v>52532</v>
      </c>
      <c r="G206" s="20" t="s">
        <v>52532</v>
      </c>
      <c r="H206" s="20" t="s">
        <v>3015</v>
      </c>
    </row>
    <row r="207" spans="1:8" ht="13" x14ac:dyDescent="0.15">
      <c r="A207" s="19" t="s">
        <v>52842</v>
      </c>
      <c r="B207" s="45">
        <v>1.29033082063618E-2</v>
      </c>
      <c r="C207" s="20" t="s">
        <v>52532</v>
      </c>
      <c r="D207" s="20" t="s">
        <v>52532</v>
      </c>
      <c r="E207" s="20" t="s">
        <v>52532</v>
      </c>
      <c r="F207" s="20" t="s">
        <v>52532</v>
      </c>
      <c r="G207" s="20" t="s">
        <v>52532</v>
      </c>
      <c r="H207" s="20" t="s">
        <v>3027</v>
      </c>
    </row>
    <row r="208" spans="1:8" ht="13" x14ac:dyDescent="0.15">
      <c r="A208" s="19" t="s">
        <v>52843</v>
      </c>
      <c r="B208" s="45">
        <v>3.9264852989516499E-2</v>
      </c>
      <c r="C208" s="20" t="s">
        <v>52532</v>
      </c>
      <c r="D208" s="20" t="s">
        <v>52532</v>
      </c>
      <c r="E208" s="20" t="s">
        <v>52532</v>
      </c>
      <c r="F208" s="20" t="s">
        <v>52532</v>
      </c>
      <c r="G208" s="20" t="s">
        <v>52532</v>
      </c>
      <c r="H208" s="20" t="s">
        <v>3039</v>
      </c>
    </row>
    <row r="209" spans="1:8" ht="13" x14ac:dyDescent="0.15">
      <c r="A209" s="19" t="s">
        <v>52844</v>
      </c>
      <c r="B209" s="45">
        <v>-8.4708608506620403E-2</v>
      </c>
      <c r="C209" s="20">
        <v>63042</v>
      </c>
      <c r="D209" s="20">
        <v>8974</v>
      </c>
      <c r="E209" s="20" t="s">
        <v>52532</v>
      </c>
      <c r="F209" s="20" t="s">
        <v>52845</v>
      </c>
      <c r="G209" s="20" t="s">
        <v>52562</v>
      </c>
      <c r="H209" s="20" t="s">
        <v>3058</v>
      </c>
    </row>
    <row r="210" spans="1:8" ht="13" x14ac:dyDescent="0.15">
      <c r="A210" s="19" t="s">
        <v>52846</v>
      </c>
      <c r="B210" s="45">
        <v>7.81754950940656E-2</v>
      </c>
      <c r="C210" s="20">
        <v>62805</v>
      </c>
      <c r="D210" s="20" t="s">
        <v>52532</v>
      </c>
      <c r="E210" s="20" t="s">
        <v>52532</v>
      </c>
      <c r="F210" s="20" t="s">
        <v>52514</v>
      </c>
      <c r="G210" s="20" t="s">
        <v>52495</v>
      </c>
      <c r="H210" s="20" t="s">
        <v>3066</v>
      </c>
    </row>
    <row r="211" spans="1:8" ht="13" x14ac:dyDescent="0.15">
      <c r="A211" s="19" t="s">
        <v>52847</v>
      </c>
      <c r="B211" s="45">
        <v>4.0103980059328498E-2</v>
      </c>
      <c r="C211" s="20">
        <v>62851</v>
      </c>
      <c r="D211" s="20" t="s">
        <v>52532</v>
      </c>
      <c r="E211" s="20" t="s">
        <v>52532</v>
      </c>
      <c r="F211" s="20" t="s">
        <v>52848</v>
      </c>
      <c r="G211" s="20" t="s">
        <v>52499</v>
      </c>
      <c r="H211" s="20" t="s">
        <v>3073</v>
      </c>
    </row>
    <row r="212" spans="1:8" ht="13" x14ac:dyDescent="0.15">
      <c r="A212" s="19" t="s">
        <v>52849</v>
      </c>
      <c r="B212" s="45">
        <v>-5.4305731158633297E-2</v>
      </c>
      <c r="C212" s="20">
        <v>62921</v>
      </c>
      <c r="D212" s="20" t="s">
        <v>52532</v>
      </c>
      <c r="E212" s="20" t="s">
        <v>52532</v>
      </c>
      <c r="F212" s="20" t="s">
        <v>52850</v>
      </c>
      <c r="G212" s="20" t="s">
        <v>52499</v>
      </c>
      <c r="H212" s="20" t="s">
        <v>3085</v>
      </c>
    </row>
    <row r="213" spans="1:8" ht="13" x14ac:dyDescent="0.15">
      <c r="A213" s="19" t="s">
        <v>52851</v>
      </c>
      <c r="B213" s="45">
        <v>-0.21449261346023901</v>
      </c>
      <c r="C213" s="20" t="s">
        <v>52532</v>
      </c>
      <c r="D213" s="20" t="s">
        <v>52532</v>
      </c>
      <c r="E213" s="20" t="s">
        <v>52532</v>
      </c>
      <c r="F213" s="20" t="s">
        <v>52532</v>
      </c>
      <c r="G213" s="20" t="s">
        <v>52532</v>
      </c>
      <c r="H213" s="20" t="s">
        <v>3097</v>
      </c>
    </row>
    <row r="214" spans="1:8" ht="13" x14ac:dyDescent="0.15">
      <c r="A214" s="19" t="s">
        <v>52852</v>
      </c>
      <c r="B214" s="45">
        <v>-5.4520160863653598E-2</v>
      </c>
      <c r="C214" s="20">
        <v>63057</v>
      </c>
      <c r="D214" s="20">
        <v>9963296</v>
      </c>
      <c r="E214" s="20" t="s">
        <v>52532</v>
      </c>
      <c r="F214" s="20" t="s">
        <v>52853</v>
      </c>
      <c r="G214" s="20" t="s">
        <v>52499</v>
      </c>
      <c r="H214" s="20" t="s">
        <v>3100</v>
      </c>
    </row>
    <row r="215" spans="1:8" ht="13" x14ac:dyDescent="0.15">
      <c r="A215" s="19" t="s">
        <v>52854</v>
      </c>
      <c r="B215" s="45">
        <v>0.20756916948307499</v>
      </c>
      <c r="C215" s="20" t="s">
        <v>52532</v>
      </c>
      <c r="D215" s="20" t="s">
        <v>52532</v>
      </c>
      <c r="E215" s="20" t="s">
        <v>52532</v>
      </c>
      <c r="F215" s="20" t="s">
        <v>52532</v>
      </c>
      <c r="G215" s="20" t="s">
        <v>52532</v>
      </c>
      <c r="H215" s="20" t="s">
        <v>3111</v>
      </c>
    </row>
    <row r="216" spans="1:8" ht="13" x14ac:dyDescent="0.15">
      <c r="A216" s="19" t="s">
        <v>52855</v>
      </c>
      <c r="B216" s="45">
        <v>0.14524437889552799</v>
      </c>
      <c r="C216" s="20" t="s">
        <v>52532</v>
      </c>
      <c r="D216" s="20" t="s">
        <v>52532</v>
      </c>
      <c r="E216" s="20" t="s">
        <v>52532</v>
      </c>
      <c r="F216" s="20" t="s">
        <v>52532</v>
      </c>
      <c r="G216" s="20" t="s">
        <v>52532</v>
      </c>
      <c r="H216" s="20" t="s">
        <v>3117</v>
      </c>
    </row>
    <row r="217" spans="1:8" ht="13" x14ac:dyDescent="0.15">
      <c r="A217" s="19" t="s">
        <v>52856</v>
      </c>
      <c r="B217" s="45">
        <v>0.10622741611193499</v>
      </c>
      <c r="C217" s="20" t="s">
        <v>52532</v>
      </c>
      <c r="D217" s="20" t="s">
        <v>52532</v>
      </c>
      <c r="E217" s="20" t="s">
        <v>52532</v>
      </c>
      <c r="F217" s="20" t="s">
        <v>52532</v>
      </c>
      <c r="G217" s="20" t="s">
        <v>52532</v>
      </c>
      <c r="H217" s="20" t="s">
        <v>3130</v>
      </c>
    </row>
    <row r="218" spans="1:8" ht="13" x14ac:dyDescent="0.15">
      <c r="A218" s="19" t="s">
        <v>52857</v>
      </c>
      <c r="B218" s="45">
        <v>1.567235560346E-2</v>
      </c>
      <c r="C218" s="20" t="s">
        <v>52532</v>
      </c>
      <c r="D218" s="20" t="s">
        <v>52532</v>
      </c>
      <c r="E218" s="20" t="s">
        <v>52532</v>
      </c>
      <c r="F218" s="20" t="s">
        <v>52532</v>
      </c>
      <c r="G218" s="20" t="s">
        <v>52532</v>
      </c>
      <c r="H218" s="20" t="s">
        <v>3147</v>
      </c>
    </row>
    <row r="219" spans="1:8" ht="13" x14ac:dyDescent="0.15">
      <c r="A219" s="19" t="s">
        <v>52858</v>
      </c>
      <c r="B219" s="45">
        <v>3.0567258879913201E-2</v>
      </c>
      <c r="C219" s="20" t="s">
        <v>52532</v>
      </c>
      <c r="D219" s="20" t="s">
        <v>52532</v>
      </c>
      <c r="E219" s="20" t="s">
        <v>52532</v>
      </c>
      <c r="F219" s="20" t="s">
        <v>52532</v>
      </c>
      <c r="G219" s="20" t="s">
        <v>52532</v>
      </c>
      <c r="H219" s="20" t="s">
        <v>3153</v>
      </c>
    </row>
    <row r="220" spans="1:8" ht="13" x14ac:dyDescent="0.15">
      <c r="A220" s="19" t="s">
        <v>52859</v>
      </c>
      <c r="B220" s="45">
        <v>0.106311205958438</v>
      </c>
      <c r="C220" s="20" t="s">
        <v>52532</v>
      </c>
      <c r="D220" s="20" t="s">
        <v>52532</v>
      </c>
      <c r="E220" s="20" t="s">
        <v>52532</v>
      </c>
      <c r="F220" s="20" t="s">
        <v>52532</v>
      </c>
      <c r="G220" s="20" t="s">
        <v>52532</v>
      </c>
      <c r="H220" s="20" t="s">
        <v>3156</v>
      </c>
    </row>
    <row r="221" spans="1:8" ht="13" x14ac:dyDescent="0.15">
      <c r="A221" s="19" t="s">
        <v>52860</v>
      </c>
      <c r="B221" s="45">
        <v>-2.5722463756590101E-2</v>
      </c>
      <c r="C221" s="20" t="s">
        <v>52532</v>
      </c>
      <c r="D221" s="20" t="s">
        <v>52532</v>
      </c>
      <c r="E221" s="20" t="s">
        <v>52532</v>
      </c>
      <c r="F221" s="20" t="s">
        <v>52532</v>
      </c>
      <c r="G221" s="20" t="s">
        <v>52532</v>
      </c>
      <c r="H221" s="20" t="s">
        <v>3167</v>
      </c>
    </row>
    <row r="222" spans="1:8" ht="13" x14ac:dyDescent="0.15">
      <c r="A222" s="19" t="s">
        <v>52861</v>
      </c>
      <c r="B222" s="45">
        <v>3.07314870633584E-2</v>
      </c>
      <c r="C222" s="20" t="s">
        <v>52532</v>
      </c>
      <c r="D222" s="20" t="s">
        <v>52532</v>
      </c>
      <c r="E222" s="20" t="s">
        <v>52532</v>
      </c>
      <c r="F222" s="20" t="s">
        <v>52532</v>
      </c>
      <c r="G222" s="20" t="s">
        <v>52532</v>
      </c>
      <c r="H222" s="20" t="s">
        <v>3197</v>
      </c>
    </row>
    <row r="223" spans="1:8" ht="13" x14ac:dyDescent="0.15">
      <c r="A223" s="19" t="s">
        <v>52862</v>
      </c>
      <c r="B223" s="45">
        <v>3.9773599521461603E-3</v>
      </c>
      <c r="C223" s="20" t="s">
        <v>52532</v>
      </c>
      <c r="D223" s="20" t="s">
        <v>52532</v>
      </c>
      <c r="E223" s="20" t="s">
        <v>52532</v>
      </c>
      <c r="F223" s="20" t="s">
        <v>52532</v>
      </c>
      <c r="G223" s="20" t="s">
        <v>52532</v>
      </c>
      <c r="H223" s="20" t="s">
        <v>3213</v>
      </c>
    </row>
    <row r="224" spans="1:8" ht="13" x14ac:dyDescent="0.15">
      <c r="A224" s="19" t="s">
        <v>52863</v>
      </c>
      <c r="B224" s="45">
        <v>0.41252172873926302</v>
      </c>
      <c r="C224" s="20" t="s">
        <v>52532</v>
      </c>
      <c r="D224" s="20" t="s">
        <v>52532</v>
      </c>
      <c r="E224" s="20" t="s">
        <v>52532</v>
      </c>
      <c r="F224" s="20" t="s">
        <v>52532</v>
      </c>
      <c r="G224" s="20" t="s">
        <v>52532</v>
      </c>
      <c r="H224" s="20" t="s">
        <v>3216</v>
      </c>
    </row>
    <row r="225" spans="1:8" ht="13" x14ac:dyDescent="0.15">
      <c r="A225" s="19" t="s">
        <v>52864</v>
      </c>
      <c r="B225" s="45">
        <v>6.0498283805055099E-2</v>
      </c>
      <c r="C225" s="20" t="s">
        <v>52532</v>
      </c>
      <c r="D225" s="20" t="s">
        <v>52532</v>
      </c>
      <c r="E225" s="20" t="s">
        <v>52532</v>
      </c>
      <c r="F225" s="20" t="s">
        <v>52532</v>
      </c>
      <c r="G225" s="20" t="s">
        <v>52532</v>
      </c>
      <c r="H225" s="20" t="s">
        <v>3218</v>
      </c>
    </row>
    <row r="226" spans="1:8" ht="13" x14ac:dyDescent="0.15">
      <c r="A226" s="19" t="s">
        <v>52865</v>
      </c>
      <c r="B226" s="45">
        <v>5.4950745598960002E-3</v>
      </c>
      <c r="C226" s="20" t="s">
        <v>52532</v>
      </c>
      <c r="D226" s="20" t="s">
        <v>52532</v>
      </c>
      <c r="E226" s="20" t="s">
        <v>52532</v>
      </c>
      <c r="F226" s="20" t="s">
        <v>52532</v>
      </c>
      <c r="G226" s="20" t="s">
        <v>52532</v>
      </c>
      <c r="H226" s="20" t="s">
        <v>3221</v>
      </c>
    </row>
    <row r="227" spans="1:8" ht="13" x14ac:dyDescent="0.15">
      <c r="A227" s="19" t="s">
        <v>52866</v>
      </c>
      <c r="B227" s="45">
        <v>-0.35616225019168402</v>
      </c>
      <c r="C227" s="20" t="s">
        <v>52532</v>
      </c>
      <c r="D227" s="20" t="s">
        <v>52532</v>
      </c>
      <c r="E227" s="20" t="s">
        <v>52532</v>
      </c>
      <c r="F227" s="20" t="s">
        <v>52532</v>
      </c>
      <c r="G227" s="20" t="s">
        <v>52532</v>
      </c>
      <c r="H227" s="20" t="s">
        <v>3230</v>
      </c>
    </row>
    <row r="228" spans="1:8" ht="13" x14ac:dyDescent="0.15">
      <c r="A228" s="19" t="s">
        <v>52867</v>
      </c>
      <c r="B228" s="45">
        <v>0.169042334170245</v>
      </c>
      <c r="C228" s="20" t="s">
        <v>52532</v>
      </c>
      <c r="D228" s="20" t="s">
        <v>52532</v>
      </c>
      <c r="E228" s="20" t="s">
        <v>52532</v>
      </c>
      <c r="F228" s="20" t="s">
        <v>52532</v>
      </c>
      <c r="G228" s="20" t="s">
        <v>52532</v>
      </c>
      <c r="H228" s="20" t="s">
        <v>3233</v>
      </c>
    </row>
    <row r="229" spans="1:8" ht="13" x14ac:dyDescent="0.15">
      <c r="A229" s="19" t="s">
        <v>52868</v>
      </c>
      <c r="B229" s="45">
        <v>-0.13564418625210101</v>
      </c>
      <c r="C229" s="20" t="s">
        <v>52532</v>
      </c>
      <c r="D229" s="20" t="s">
        <v>52532</v>
      </c>
      <c r="E229" s="20" t="s">
        <v>52532</v>
      </c>
      <c r="F229" s="20" t="s">
        <v>52532</v>
      </c>
      <c r="G229" s="20" t="s">
        <v>52532</v>
      </c>
      <c r="H229" s="20" t="s">
        <v>3239</v>
      </c>
    </row>
    <row r="230" spans="1:8" ht="13" x14ac:dyDescent="0.15">
      <c r="A230" s="19" t="s">
        <v>52869</v>
      </c>
      <c r="B230" s="45">
        <v>-0.10312715487681801</v>
      </c>
      <c r="C230" s="20" t="s">
        <v>52532</v>
      </c>
      <c r="D230" s="20" t="s">
        <v>52532</v>
      </c>
      <c r="E230" s="20" t="s">
        <v>52532</v>
      </c>
      <c r="F230" s="20" t="s">
        <v>52532</v>
      </c>
      <c r="G230" s="20" t="s">
        <v>52532</v>
      </c>
      <c r="H230" s="20" t="s">
        <v>3245</v>
      </c>
    </row>
    <row r="231" spans="1:8" ht="13" x14ac:dyDescent="0.15">
      <c r="A231" s="19" t="s">
        <v>52870</v>
      </c>
      <c r="B231" s="45">
        <v>0.27340527658160801</v>
      </c>
      <c r="C231" s="20" t="s">
        <v>52532</v>
      </c>
      <c r="D231" s="20" t="s">
        <v>52532</v>
      </c>
      <c r="E231" s="20" t="s">
        <v>52532</v>
      </c>
      <c r="F231" s="20" t="s">
        <v>52532</v>
      </c>
      <c r="G231" s="20" t="s">
        <v>52532</v>
      </c>
      <c r="H231" s="20" t="s">
        <v>3257</v>
      </c>
    </row>
    <row r="232" spans="1:8" ht="13" x14ac:dyDescent="0.15">
      <c r="A232" s="19" t="s">
        <v>52871</v>
      </c>
      <c r="B232" s="45">
        <v>-1.6941514138314798E-2</v>
      </c>
      <c r="C232" s="20" t="s">
        <v>52532</v>
      </c>
      <c r="D232" s="20" t="s">
        <v>52532</v>
      </c>
      <c r="E232" s="20" t="s">
        <v>52532</v>
      </c>
      <c r="F232" s="20" t="s">
        <v>52532</v>
      </c>
      <c r="G232" s="20" t="s">
        <v>52532</v>
      </c>
      <c r="H232" s="20" t="s">
        <v>3278</v>
      </c>
    </row>
    <row r="233" spans="1:8" ht="13" x14ac:dyDescent="0.15">
      <c r="A233" s="19" t="s">
        <v>52872</v>
      </c>
      <c r="B233" s="45">
        <v>-1.2690181851462E-2</v>
      </c>
      <c r="C233" s="20" t="s">
        <v>52532</v>
      </c>
      <c r="D233" s="20" t="s">
        <v>52532</v>
      </c>
      <c r="E233" s="20" t="s">
        <v>52532</v>
      </c>
      <c r="F233" s="20" t="s">
        <v>52532</v>
      </c>
      <c r="G233" s="20" t="s">
        <v>52532</v>
      </c>
      <c r="H233" s="20" t="s">
        <v>3287</v>
      </c>
    </row>
    <row r="234" spans="1:8" ht="13" x14ac:dyDescent="0.15">
      <c r="A234" s="19" t="s">
        <v>52873</v>
      </c>
      <c r="B234" s="45">
        <v>2.66380783352545E-2</v>
      </c>
      <c r="C234" s="20" t="s">
        <v>52532</v>
      </c>
      <c r="D234" s="20" t="s">
        <v>52532</v>
      </c>
      <c r="E234" s="20" t="s">
        <v>52532</v>
      </c>
      <c r="F234" s="20" t="s">
        <v>52532</v>
      </c>
      <c r="G234" s="20" t="s">
        <v>52532</v>
      </c>
      <c r="H234" s="20" t="s">
        <v>3290</v>
      </c>
    </row>
    <row r="235" spans="1:8" ht="13" x14ac:dyDescent="0.15">
      <c r="A235" s="19" t="s">
        <v>52874</v>
      </c>
      <c r="B235" s="45">
        <v>-1.1289099266972E-2</v>
      </c>
      <c r="C235" s="20" t="s">
        <v>52532</v>
      </c>
      <c r="D235" s="20" t="s">
        <v>52532</v>
      </c>
      <c r="E235" s="20" t="s">
        <v>52532</v>
      </c>
      <c r="F235" s="20" t="s">
        <v>52532</v>
      </c>
      <c r="G235" s="20" t="s">
        <v>52532</v>
      </c>
      <c r="H235" s="20" t="s">
        <v>3302</v>
      </c>
    </row>
    <row r="236" spans="1:8" ht="13" x14ac:dyDescent="0.15">
      <c r="A236" s="19" t="s">
        <v>52875</v>
      </c>
      <c r="B236" s="45">
        <v>4.56997630428089E-2</v>
      </c>
      <c r="C236" s="20" t="s">
        <v>52532</v>
      </c>
      <c r="D236" s="20" t="s">
        <v>52532</v>
      </c>
      <c r="E236" s="20" t="s">
        <v>52532</v>
      </c>
      <c r="F236" s="20" t="s">
        <v>52532</v>
      </c>
      <c r="G236" s="20" t="s">
        <v>52532</v>
      </c>
      <c r="H236" s="20" t="s">
        <v>3323</v>
      </c>
    </row>
    <row r="237" spans="1:8" ht="13" x14ac:dyDescent="0.15">
      <c r="A237" s="19" t="s">
        <v>52876</v>
      </c>
      <c r="B237" s="45">
        <v>-3.5295254984424602E-2</v>
      </c>
      <c r="C237" s="20" t="s">
        <v>52532</v>
      </c>
      <c r="D237" s="20" t="s">
        <v>52532</v>
      </c>
      <c r="E237" s="20" t="s">
        <v>52532</v>
      </c>
      <c r="F237" s="20" t="s">
        <v>52532</v>
      </c>
      <c r="G237" s="20" t="s">
        <v>52532</v>
      </c>
      <c r="H237" s="20" t="s">
        <v>3326</v>
      </c>
    </row>
    <row r="238" spans="1:8" ht="13" x14ac:dyDescent="0.15">
      <c r="A238" s="19" t="s">
        <v>52877</v>
      </c>
      <c r="B238" s="45">
        <v>1.78626423991428E-2</v>
      </c>
      <c r="C238" s="20" t="s">
        <v>52532</v>
      </c>
      <c r="D238" s="20" t="s">
        <v>52532</v>
      </c>
      <c r="E238" s="20" t="s">
        <v>52532</v>
      </c>
      <c r="F238" s="20" t="s">
        <v>52532</v>
      </c>
      <c r="G238" s="20" t="s">
        <v>52532</v>
      </c>
      <c r="H238" s="20" t="s">
        <v>3332</v>
      </c>
    </row>
    <row r="239" spans="1:8" ht="13" x14ac:dyDescent="0.15">
      <c r="A239" s="19" t="s">
        <v>52878</v>
      </c>
      <c r="B239" s="45">
        <v>-4.3191765322905001E-2</v>
      </c>
      <c r="C239" s="20" t="s">
        <v>52532</v>
      </c>
      <c r="D239" s="20" t="s">
        <v>52532</v>
      </c>
      <c r="E239" s="20" t="s">
        <v>52532</v>
      </c>
      <c r="F239" s="20" t="s">
        <v>52532</v>
      </c>
      <c r="G239" s="20" t="s">
        <v>52532</v>
      </c>
      <c r="H239" s="20" t="s">
        <v>3335</v>
      </c>
    </row>
    <row r="240" spans="1:8" ht="13" x14ac:dyDescent="0.15">
      <c r="A240" s="19" t="s">
        <v>52879</v>
      </c>
      <c r="B240" s="45">
        <v>2.0460730031833302E-3</v>
      </c>
      <c r="C240" s="20" t="s">
        <v>52532</v>
      </c>
      <c r="D240" s="20" t="s">
        <v>52532</v>
      </c>
      <c r="E240" s="20" t="s">
        <v>52532</v>
      </c>
      <c r="F240" s="20" t="s">
        <v>52532</v>
      </c>
      <c r="G240" s="20" t="s">
        <v>52532</v>
      </c>
      <c r="H240" s="20" t="s">
        <v>3338</v>
      </c>
    </row>
    <row r="241" spans="1:8" ht="13" x14ac:dyDescent="0.15">
      <c r="A241" s="19" t="s">
        <v>52880</v>
      </c>
      <c r="B241" s="45">
        <v>0.19883297948958301</v>
      </c>
      <c r="C241" s="20" t="s">
        <v>52532</v>
      </c>
      <c r="D241" s="20" t="s">
        <v>52532</v>
      </c>
      <c r="E241" s="20" t="s">
        <v>52532</v>
      </c>
      <c r="F241" s="20" t="s">
        <v>52532</v>
      </c>
      <c r="G241" s="20" t="s">
        <v>52532</v>
      </c>
      <c r="H241" s="20" t="s">
        <v>3353</v>
      </c>
    </row>
    <row r="242" spans="1:8" ht="13" x14ac:dyDescent="0.15">
      <c r="A242" s="19" t="s">
        <v>52881</v>
      </c>
      <c r="B242" s="45">
        <v>-1.16568359376489E-2</v>
      </c>
      <c r="C242" s="20" t="s">
        <v>52532</v>
      </c>
      <c r="D242" s="20" t="s">
        <v>52532</v>
      </c>
      <c r="E242" s="20" t="s">
        <v>52532</v>
      </c>
      <c r="F242" s="20" t="s">
        <v>52532</v>
      </c>
      <c r="G242" s="20" t="s">
        <v>52532</v>
      </c>
      <c r="H242" s="20" t="s">
        <v>3368</v>
      </c>
    </row>
    <row r="243" spans="1:8" ht="13" x14ac:dyDescent="0.15">
      <c r="A243" s="19" t="s">
        <v>52882</v>
      </c>
      <c r="B243" s="45">
        <v>-0.10004619619383601</v>
      </c>
      <c r="C243" s="20" t="s">
        <v>52532</v>
      </c>
      <c r="D243" s="20" t="s">
        <v>52532</v>
      </c>
      <c r="E243" s="20" t="s">
        <v>52532</v>
      </c>
      <c r="F243" s="20" t="s">
        <v>52532</v>
      </c>
      <c r="G243" s="20" t="s">
        <v>52532</v>
      </c>
      <c r="H243" s="20" t="s">
        <v>3374</v>
      </c>
    </row>
    <row r="244" spans="1:8" ht="13" x14ac:dyDescent="0.15">
      <c r="A244" s="19" t="s">
        <v>52883</v>
      </c>
      <c r="B244" s="45">
        <v>-0.14629718939997999</v>
      </c>
      <c r="C244" s="20" t="s">
        <v>52532</v>
      </c>
      <c r="D244" s="20" t="s">
        <v>52532</v>
      </c>
      <c r="E244" s="20" t="s">
        <v>52532</v>
      </c>
      <c r="F244" s="20" t="s">
        <v>52532</v>
      </c>
      <c r="G244" s="20" t="s">
        <v>52532</v>
      </c>
      <c r="H244" s="20" t="s">
        <v>3431</v>
      </c>
    </row>
    <row r="245" spans="1:8" ht="13" x14ac:dyDescent="0.15">
      <c r="A245" s="19" t="s">
        <v>52884</v>
      </c>
      <c r="B245" s="45">
        <v>3.44504319561156E-2</v>
      </c>
      <c r="C245" s="20" t="s">
        <v>52532</v>
      </c>
      <c r="D245" s="20" t="s">
        <v>52532</v>
      </c>
      <c r="E245" s="20" t="s">
        <v>52532</v>
      </c>
      <c r="F245" s="20" t="s">
        <v>52532</v>
      </c>
      <c r="G245" s="20" t="s">
        <v>52532</v>
      </c>
      <c r="H245" s="20" t="s">
        <v>3442</v>
      </c>
    </row>
    <row r="246" spans="1:8" ht="13" x14ac:dyDescent="0.15">
      <c r="A246" s="19" t="s">
        <v>52885</v>
      </c>
      <c r="B246" s="45">
        <v>4.7746158950484702E-2</v>
      </c>
      <c r="C246" s="20" t="s">
        <v>52532</v>
      </c>
      <c r="D246" s="20" t="s">
        <v>52532</v>
      </c>
      <c r="E246" s="20" t="s">
        <v>52532</v>
      </c>
      <c r="F246" s="20" t="s">
        <v>52532</v>
      </c>
      <c r="G246" s="20" t="s">
        <v>52532</v>
      </c>
      <c r="H246" s="20" t="s">
        <v>3445</v>
      </c>
    </row>
    <row r="247" spans="1:8" ht="13" x14ac:dyDescent="0.15">
      <c r="A247" s="19" t="s">
        <v>52886</v>
      </c>
      <c r="B247" s="45">
        <v>0.23617610323601099</v>
      </c>
      <c r="C247" s="20" t="s">
        <v>52532</v>
      </c>
      <c r="D247" s="20" t="s">
        <v>52532</v>
      </c>
      <c r="E247" s="20" t="s">
        <v>52532</v>
      </c>
      <c r="F247" s="20" t="s">
        <v>52532</v>
      </c>
      <c r="G247" s="20" t="s">
        <v>52532</v>
      </c>
      <c r="H247" s="20" t="s">
        <v>3453</v>
      </c>
    </row>
    <row r="248" spans="1:8" ht="13" x14ac:dyDescent="0.15">
      <c r="A248" s="19" t="s">
        <v>52887</v>
      </c>
      <c r="B248" s="45">
        <v>0.17246633806661801</v>
      </c>
      <c r="C248" s="20" t="s">
        <v>52532</v>
      </c>
      <c r="D248" s="20" t="s">
        <v>52532</v>
      </c>
      <c r="E248" s="20" t="s">
        <v>52532</v>
      </c>
      <c r="F248" s="20" t="s">
        <v>52532</v>
      </c>
      <c r="G248" s="20" t="s">
        <v>52532</v>
      </c>
      <c r="H248" s="20" t="s">
        <v>3456</v>
      </c>
    </row>
    <row r="249" spans="1:8" ht="13" x14ac:dyDescent="0.15">
      <c r="A249" s="19" t="s">
        <v>52888</v>
      </c>
      <c r="B249" s="45">
        <v>-6.6702586852439303E-3</v>
      </c>
      <c r="C249" s="20" t="s">
        <v>52532</v>
      </c>
      <c r="D249" s="20" t="s">
        <v>52532</v>
      </c>
      <c r="E249" s="20" t="s">
        <v>52532</v>
      </c>
      <c r="F249" s="20" t="s">
        <v>52532</v>
      </c>
      <c r="G249" s="20" t="s">
        <v>52532</v>
      </c>
      <c r="H249" s="20" t="s">
        <v>3460</v>
      </c>
    </row>
    <row r="250" spans="1:8" ht="13" x14ac:dyDescent="0.15">
      <c r="A250" s="19" t="s">
        <v>52889</v>
      </c>
      <c r="B250" s="45">
        <v>2.8322030904333498E-2</v>
      </c>
      <c r="C250" s="20" t="s">
        <v>52532</v>
      </c>
      <c r="D250" s="20" t="s">
        <v>52532</v>
      </c>
      <c r="E250" s="20" t="s">
        <v>52532</v>
      </c>
      <c r="F250" s="20" t="s">
        <v>52532</v>
      </c>
      <c r="G250" s="20" t="s">
        <v>52532</v>
      </c>
      <c r="H250" s="20" t="s">
        <v>3499</v>
      </c>
    </row>
    <row r="251" spans="1:8" ht="13" x14ac:dyDescent="0.15">
      <c r="A251" s="19" t="s">
        <v>52890</v>
      </c>
      <c r="B251" s="45">
        <v>-0.332079445403139</v>
      </c>
      <c r="C251" s="20" t="s">
        <v>52532</v>
      </c>
      <c r="D251" s="20" t="s">
        <v>52532</v>
      </c>
      <c r="E251" s="20" t="s">
        <v>52532</v>
      </c>
      <c r="F251" s="20" t="s">
        <v>52532</v>
      </c>
      <c r="G251" s="20" t="s">
        <v>52532</v>
      </c>
      <c r="H251" s="20" t="s">
        <v>3504</v>
      </c>
    </row>
    <row r="252" spans="1:8" ht="13" x14ac:dyDescent="0.15">
      <c r="A252" s="19" t="s">
        <v>52891</v>
      </c>
      <c r="B252" s="45">
        <v>6.7453582894580599E-3</v>
      </c>
      <c r="C252" s="20" t="s">
        <v>52532</v>
      </c>
      <c r="D252" s="20" t="s">
        <v>52532</v>
      </c>
      <c r="E252" s="20" t="s">
        <v>52532</v>
      </c>
      <c r="F252" s="20" t="s">
        <v>52532</v>
      </c>
      <c r="G252" s="20" t="s">
        <v>52532</v>
      </c>
      <c r="H252" s="20" t="s">
        <v>3545</v>
      </c>
    </row>
    <row r="253" spans="1:8" ht="13" x14ac:dyDescent="0.15">
      <c r="A253" s="19" t="s">
        <v>52892</v>
      </c>
      <c r="B253" s="45">
        <v>4.0703557366041199E-2</v>
      </c>
      <c r="C253" s="20" t="s">
        <v>52532</v>
      </c>
      <c r="D253" s="20" t="s">
        <v>52532</v>
      </c>
      <c r="E253" s="20" t="s">
        <v>52532</v>
      </c>
      <c r="F253" s="20" t="s">
        <v>52532</v>
      </c>
      <c r="G253" s="20" t="s">
        <v>52532</v>
      </c>
      <c r="H253" s="20" t="s">
        <v>3586</v>
      </c>
    </row>
    <row r="254" spans="1:8" ht="13" x14ac:dyDescent="0.15">
      <c r="A254" s="19" t="s">
        <v>52893</v>
      </c>
      <c r="B254" s="45">
        <v>-0.13223962567286601</v>
      </c>
      <c r="C254" s="20" t="s">
        <v>52532</v>
      </c>
      <c r="D254" s="20" t="s">
        <v>52532</v>
      </c>
      <c r="E254" s="20" t="s">
        <v>52532</v>
      </c>
      <c r="F254" s="20" t="s">
        <v>52532</v>
      </c>
      <c r="G254" s="20" t="s">
        <v>52532</v>
      </c>
      <c r="H254" s="20" t="s">
        <v>3588</v>
      </c>
    </row>
    <row r="255" spans="1:8" ht="13" x14ac:dyDescent="0.15">
      <c r="A255" s="19" t="s">
        <v>52894</v>
      </c>
      <c r="B255" s="45">
        <v>3.2721026530665998E-2</v>
      </c>
      <c r="C255" s="20" t="s">
        <v>52532</v>
      </c>
      <c r="D255" s="20" t="s">
        <v>52532</v>
      </c>
      <c r="E255" s="20" t="s">
        <v>52532</v>
      </c>
      <c r="F255" s="20" t="s">
        <v>52532</v>
      </c>
      <c r="G255" s="20" t="s">
        <v>52532</v>
      </c>
      <c r="H255" s="20" t="s">
        <v>3597</v>
      </c>
    </row>
    <row r="256" spans="1:8" ht="13" x14ac:dyDescent="0.15">
      <c r="A256" s="19" t="s">
        <v>52895</v>
      </c>
      <c r="B256" s="45">
        <v>9.1895146896164098E-2</v>
      </c>
      <c r="C256" s="20" t="s">
        <v>52532</v>
      </c>
      <c r="D256" s="20" t="s">
        <v>52532</v>
      </c>
      <c r="E256" s="20" t="s">
        <v>52532</v>
      </c>
      <c r="F256" s="20" t="s">
        <v>52532</v>
      </c>
      <c r="G256" s="20" t="s">
        <v>52532</v>
      </c>
      <c r="H256" s="20" t="s">
        <v>3603</v>
      </c>
    </row>
    <row r="257" spans="1:8" ht="13" x14ac:dyDescent="0.15">
      <c r="A257" s="19" t="s">
        <v>52896</v>
      </c>
      <c r="B257" s="45">
        <v>-2.7606281401596999E-2</v>
      </c>
      <c r="C257" s="20" t="s">
        <v>52532</v>
      </c>
      <c r="D257" s="20" t="s">
        <v>52532</v>
      </c>
      <c r="E257" s="20" t="s">
        <v>52532</v>
      </c>
      <c r="F257" s="20" t="s">
        <v>52532</v>
      </c>
      <c r="G257" s="20" t="s">
        <v>52532</v>
      </c>
      <c r="H257" s="20" t="s">
        <v>3624</v>
      </c>
    </row>
    <row r="258" spans="1:8" ht="13" x14ac:dyDescent="0.15">
      <c r="A258" s="19" t="s">
        <v>52897</v>
      </c>
      <c r="B258" s="45">
        <v>4.7423719923683397E-2</v>
      </c>
      <c r="C258" s="20" t="s">
        <v>52532</v>
      </c>
      <c r="D258" s="20" t="s">
        <v>52532</v>
      </c>
      <c r="E258" s="20" t="s">
        <v>52532</v>
      </c>
      <c r="F258" s="20" t="s">
        <v>52532</v>
      </c>
      <c r="G258" s="20" t="s">
        <v>52532</v>
      </c>
      <c r="H258" s="20" t="s">
        <v>3649</v>
      </c>
    </row>
    <row r="259" spans="1:8" ht="13" x14ac:dyDescent="0.15">
      <c r="A259" s="19" t="s">
        <v>52898</v>
      </c>
      <c r="B259" s="45">
        <v>-0.1644474107393</v>
      </c>
      <c r="C259" s="20" t="s">
        <v>52532</v>
      </c>
      <c r="D259" s="20" t="s">
        <v>52532</v>
      </c>
      <c r="E259" s="20" t="s">
        <v>52532</v>
      </c>
      <c r="F259" s="20" t="s">
        <v>52532</v>
      </c>
      <c r="G259" s="20" t="s">
        <v>52532</v>
      </c>
      <c r="H259" s="20" t="s">
        <v>3652</v>
      </c>
    </row>
    <row r="260" spans="1:8" ht="13" x14ac:dyDescent="0.15">
      <c r="A260" s="19" t="s">
        <v>52899</v>
      </c>
      <c r="B260" s="45">
        <v>3.7127099913989797E-2</v>
      </c>
      <c r="C260" s="20" t="s">
        <v>52532</v>
      </c>
      <c r="D260" s="20" t="s">
        <v>52532</v>
      </c>
      <c r="E260" s="20" t="s">
        <v>52532</v>
      </c>
      <c r="F260" s="20" t="s">
        <v>52532</v>
      </c>
      <c r="G260" s="20" t="s">
        <v>52532</v>
      </c>
      <c r="H260" s="20" t="s">
        <v>3675</v>
      </c>
    </row>
    <row r="261" spans="1:8" ht="13" x14ac:dyDescent="0.15">
      <c r="A261" s="19" t="s">
        <v>52900</v>
      </c>
      <c r="B261" s="45">
        <v>-8.7311265753217501E-2</v>
      </c>
      <c r="C261" s="20" t="s">
        <v>52532</v>
      </c>
      <c r="D261" s="20" t="s">
        <v>52532</v>
      </c>
      <c r="E261" s="20" t="s">
        <v>52532</v>
      </c>
      <c r="F261" s="20" t="s">
        <v>52532</v>
      </c>
      <c r="G261" s="20" t="s">
        <v>52532</v>
      </c>
      <c r="H261" s="20" t="s">
        <v>3684</v>
      </c>
    </row>
    <row r="262" spans="1:8" ht="13" x14ac:dyDescent="0.15">
      <c r="A262" s="19" t="s">
        <v>52901</v>
      </c>
      <c r="B262" s="45">
        <v>2.6298904208632901E-3</v>
      </c>
      <c r="C262" s="20" t="s">
        <v>52532</v>
      </c>
      <c r="D262" s="20" t="s">
        <v>52532</v>
      </c>
      <c r="E262" s="20" t="s">
        <v>52532</v>
      </c>
      <c r="F262" s="20" t="s">
        <v>52532</v>
      </c>
      <c r="G262" s="20" t="s">
        <v>52532</v>
      </c>
      <c r="H262" s="20" t="s">
        <v>3687</v>
      </c>
    </row>
    <row r="263" spans="1:8" ht="13" x14ac:dyDescent="0.15">
      <c r="A263" s="19" t="s">
        <v>52902</v>
      </c>
      <c r="B263" s="45">
        <v>1.25534107956435E-2</v>
      </c>
      <c r="C263" s="20" t="s">
        <v>52532</v>
      </c>
      <c r="D263" s="20" t="s">
        <v>52532</v>
      </c>
      <c r="E263" s="20" t="s">
        <v>52532</v>
      </c>
      <c r="F263" s="20" t="s">
        <v>52532</v>
      </c>
      <c r="G263" s="20" t="s">
        <v>52532</v>
      </c>
      <c r="H263" s="20" t="s">
        <v>3692</v>
      </c>
    </row>
    <row r="264" spans="1:8" ht="13" x14ac:dyDescent="0.15">
      <c r="A264" s="19" t="s">
        <v>52903</v>
      </c>
      <c r="B264" s="45">
        <v>-2.4205763852242101E-2</v>
      </c>
      <c r="C264" s="20" t="s">
        <v>52532</v>
      </c>
      <c r="D264" s="20" t="s">
        <v>52532</v>
      </c>
      <c r="E264" s="20" t="s">
        <v>52532</v>
      </c>
      <c r="F264" s="20" t="s">
        <v>52532</v>
      </c>
      <c r="G264" s="20" t="s">
        <v>52532</v>
      </c>
      <c r="H264" s="20" t="s">
        <v>3704</v>
      </c>
    </row>
    <row r="265" spans="1:8" ht="13" x14ac:dyDescent="0.15">
      <c r="A265" s="19" t="s">
        <v>52904</v>
      </c>
      <c r="B265" s="45">
        <v>2.5541149102962499E-2</v>
      </c>
      <c r="C265" s="20" t="s">
        <v>52532</v>
      </c>
      <c r="D265" s="20" t="s">
        <v>52532</v>
      </c>
      <c r="E265" s="20" t="s">
        <v>52532</v>
      </c>
      <c r="F265" s="20" t="s">
        <v>52532</v>
      </c>
      <c r="G265" s="20" t="s">
        <v>52532</v>
      </c>
      <c r="H265" s="20" t="s">
        <v>3710</v>
      </c>
    </row>
    <row r="266" spans="1:8" ht="13" x14ac:dyDescent="0.15">
      <c r="A266" s="19" t="s">
        <v>52905</v>
      </c>
      <c r="B266" s="45">
        <v>6.4140258265861894E-2</v>
      </c>
      <c r="C266" s="20" t="s">
        <v>52532</v>
      </c>
      <c r="D266" s="20" t="s">
        <v>52532</v>
      </c>
      <c r="E266" s="20" t="s">
        <v>52532</v>
      </c>
      <c r="F266" s="20" t="s">
        <v>52532</v>
      </c>
      <c r="G266" s="20" t="s">
        <v>52532</v>
      </c>
      <c r="H266" s="20" t="s">
        <v>3720</v>
      </c>
    </row>
    <row r="267" spans="1:8" ht="13" x14ac:dyDescent="0.15">
      <c r="A267" s="19" t="s">
        <v>52906</v>
      </c>
      <c r="B267" s="45">
        <v>0.493533225875735</v>
      </c>
      <c r="C267" s="20" t="s">
        <v>52532</v>
      </c>
      <c r="D267" s="20" t="s">
        <v>52532</v>
      </c>
      <c r="E267" s="20" t="s">
        <v>52532</v>
      </c>
      <c r="F267" s="20" t="s">
        <v>52532</v>
      </c>
      <c r="G267" s="20" t="s">
        <v>52532</v>
      </c>
      <c r="H267" s="20" t="s">
        <v>3749</v>
      </c>
    </row>
    <row r="268" spans="1:8" ht="13" x14ac:dyDescent="0.15">
      <c r="A268" s="19" t="s">
        <v>52907</v>
      </c>
      <c r="B268" s="45">
        <v>-0.142592364478067</v>
      </c>
      <c r="C268" s="20" t="s">
        <v>52532</v>
      </c>
      <c r="D268" s="20" t="s">
        <v>52532</v>
      </c>
      <c r="E268" s="20" t="s">
        <v>52532</v>
      </c>
      <c r="F268" s="20" t="s">
        <v>52532</v>
      </c>
      <c r="G268" s="20" t="s">
        <v>52532</v>
      </c>
      <c r="H268" s="20" t="s">
        <v>3755</v>
      </c>
    </row>
    <row r="269" spans="1:8" ht="13" x14ac:dyDescent="0.15">
      <c r="A269" s="19" t="s">
        <v>52908</v>
      </c>
      <c r="B269" s="45">
        <v>-7.1275187085320796E-2</v>
      </c>
      <c r="C269" s="20" t="s">
        <v>52532</v>
      </c>
      <c r="D269" s="20" t="s">
        <v>52532</v>
      </c>
      <c r="E269" s="20" t="s">
        <v>52532</v>
      </c>
      <c r="F269" s="20" t="s">
        <v>52532</v>
      </c>
      <c r="G269" s="20" t="s">
        <v>52532</v>
      </c>
      <c r="H269" s="20" t="s">
        <v>3844</v>
      </c>
    </row>
    <row r="270" spans="1:8" ht="13" x14ac:dyDescent="0.15">
      <c r="A270" s="19" t="s">
        <v>52909</v>
      </c>
      <c r="B270" s="45">
        <v>-1.1235656506327801E-3</v>
      </c>
      <c r="C270" s="20" t="s">
        <v>52532</v>
      </c>
      <c r="D270" s="20" t="s">
        <v>52532</v>
      </c>
      <c r="E270" s="20" t="s">
        <v>52532</v>
      </c>
      <c r="F270" s="20" t="s">
        <v>52532</v>
      </c>
      <c r="G270" s="20" t="s">
        <v>52532</v>
      </c>
      <c r="H270" s="20" t="s">
        <v>3847</v>
      </c>
    </row>
    <row r="271" spans="1:8" ht="13" x14ac:dyDescent="0.15">
      <c r="A271" s="2"/>
      <c r="B271" s="39"/>
      <c r="C271" s="2"/>
      <c r="D271" s="2"/>
      <c r="E271" s="2"/>
      <c r="F271" s="2"/>
      <c r="G271" s="2"/>
      <c r="H271" s="2"/>
    </row>
    <row r="272" spans="1:8" ht="13" x14ac:dyDescent="0.15">
      <c r="A272" s="2"/>
      <c r="B272" s="39"/>
      <c r="C272" s="2"/>
      <c r="D272" s="2"/>
      <c r="E272" s="2"/>
      <c r="F272" s="2"/>
      <c r="G272" s="2"/>
      <c r="H272" s="2"/>
    </row>
    <row r="273" spans="1:8" ht="13" x14ac:dyDescent="0.15">
      <c r="A273" s="2"/>
      <c r="B273" s="39"/>
      <c r="C273" s="2"/>
      <c r="D273" s="2"/>
      <c r="E273" s="2"/>
      <c r="F273" s="2"/>
      <c r="G273" s="2"/>
      <c r="H273" s="2"/>
    </row>
    <row r="274" spans="1:8" ht="13" x14ac:dyDescent="0.15">
      <c r="A274" s="2"/>
      <c r="B274" s="39"/>
      <c r="C274" s="2"/>
      <c r="D274" s="2"/>
      <c r="E274" s="2"/>
      <c r="F274" s="2"/>
      <c r="G274" s="2"/>
      <c r="H274" s="2"/>
    </row>
    <row r="275" spans="1:8" ht="13" x14ac:dyDescent="0.15">
      <c r="A275" s="2"/>
      <c r="B275" s="39"/>
      <c r="C275" s="2"/>
      <c r="D275" s="2"/>
      <c r="E275" s="2"/>
      <c r="F275" s="2"/>
      <c r="G275" s="2"/>
      <c r="H275" s="2"/>
    </row>
    <row r="276" spans="1:8" ht="13" x14ac:dyDescent="0.15">
      <c r="A276" s="2"/>
      <c r="B276" s="39"/>
      <c r="C276" s="2"/>
      <c r="D276" s="2"/>
      <c r="E276" s="2"/>
      <c r="F276" s="2"/>
      <c r="G276" s="2"/>
      <c r="H276" s="2"/>
    </row>
    <row r="277" spans="1:8" ht="13" x14ac:dyDescent="0.15">
      <c r="A277" s="2"/>
      <c r="B277" s="39"/>
      <c r="C277" s="2"/>
      <c r="D277" s="2"/>
      <c r="E277" s="2"/>
      <c r="F277" s="2"/>
      <c r="G277" s="2"/>
      <c r="H277" s="2"/>
    </row>
    <row r="278" spans="1:8" ht="13" x14ac:dyDescent="0.15">
      <c r="A278" s="2"/>
      <c r="B278" s="39"/>
      <c r="C278" s="2"/>
      <c r="D278" s="2"/>
      <c r="E278" s="2"/>
      <c r="F278" s="2"/>
      <c r="G278" s="2"/>
      <c r="H278" s="2"/>
    </row>
    <row r="279" spans="1:8" ht="13" x14ac:dyDescent="0.15">
      <c r="A279" s="2"/>
      <c r="B279" s="39"/>
      <c r="C279" s="2"/>
      <c r="D279" s="2"/>
      <c r="E279" s="2"/>
      <c r="F279" s="2"/>
      <c r="G279" s="2"/>
      <c r="H279" s="2"/>
    </row>
    <row r="280" spans="1:8" ht="13" x14ac:dyDescent="0.15">
      <c r="A280" s="2"/>
      <c r="B280" s="39"/>
      <c r="C280" s="2"/>
      <c r="D280" s="2"/>
      <c r="E280" s="2"/>
      <c r="F280" s="2"/>
      <c r="G280" s="2"/>
      <c r="H280" s="2"/>
    </row>
    <row r="281" spans="1:8" ht="13" x14ac:dyDescent="0.15">
      <c r="A281" s="2"/>
      <c r="B281" s="39"/>
      <c r="C281" s="2"/>
      <c r="D281" s="2"/>
      <c r="E281" s="2"/>
      <c r="F281" s="2"/>
      <c r="G281" s="2"/>
      <c r="H281" s="2"/>
    </row>
    <row r="282" spans="1:8" ht="13" x14ac:dyDescent="0.15">
      <c r="A282" s="2"/>
      <c r="B282" s="39"/>
      <c r="C282" s="2"/>
      <c r="D282" s="2"/>
      <c r="E282" s="2"/>
      <c r="F282" s="2"/>
      <c r="G282" s="2"/>
      <c r="H282" s="2"/>
    </row>
    <row r="283" spans="1:8" ht="13" x14ac:dyDescent="0.15">
      <c r="A283" s="2"/>
      <c r="B283" s="39"/>
      <c r="C283" s="2"/>
      <c r="D283" s="2"/>
      <c r="E283" s="2"/>
      <c r="F283" s="2"/>
      <c r="G283" s="2"/>
      <c r="H283" s="2"/>
    </row>
    <row r="284" spans="1:8" ht="13" x14ac:dyDescent="0.15">
      <c r="A284" s="2"/>
      <c r="B284" s="39"/>
      <c r="C284" s="2"/>
      <c r="D284" s="2"/>
      <c r="E284" s="2"/>
      <c r="F284" s="2"/>
      <c r="G284" s="2"/>
      <c r="H284" s="2"/>
    </row>
    <row r="285" spans="1:8" ht="13" x14ac:dyDescent="0.15">
      <c r="A285" s="2"/>
      <c r="B285" s="39"/>
      <c r="C285" s="2"/>
      <c r="D285" s="2"/>
      <c r="E285" s="2"/>
      <c r="F285" s="2"/>
      <c r="G285" s="2"/>
      <c r="H285" s="2"/>
    </row>
    <row r="286" spans="1:8" ht="13" x14ac:dyDescent="0.15">
      <c r="A286" s="2"/>
      <c r="B286" s="39"/>
      <c r="C286" s="2"/>
      <c r="D286" s="2"/>
      <c r="E286" s="2"/>
      <c r="F286" s="2"/>
      <c r="G286" s="2"/>
      <c r="H286" s="2"/>
    </row>
    <row r="287" spans="1:8" ht="13" x14ac:dyDescent="0.15">
      <c r="A287" s="2"/>
      <c r="B287" s="39"/>
      <c r="C287" s="2"/>
      <c r="D287" s="2"/>
      <c r="E287" s="2"/>
      <c r="F287" s="2"/>
      <c r="G287" s="2"/>
      <c r="H287" s="2"/>
    </row>
    <row r="288" spans="1:8" ht="13" x14ac:dyDescent="0.15">
      <c r="A288" s="2"/>
      <c r="B288" s="39"/>
      <c r="C288" s="2"/>
      <c r="D288" s="2"/>
      <c r="E288" s="2"/>
      <c r="F288" s="2"/>
      <c r="G288" s="2"/>
      <c r="H288" s="2"/>
    </row>
    <row r="289" spans="1:8" ht="13" x14ac:dyDescent="0.15">
      <c r="A289" s="2"/>
      <c r="B289" s="39"/>
      <c r="C289" s="2"/>
      <c r="D289" s="2"/>
      <c r="E289" s="2"/>
      <c r="F289" s="2"/>
      <c r="G289" s="2"/>
      <c r="H289" s="2"/>
    </row>
    <row r="290" spans="1:8" ht="13" x14ac:dyDescent="0.15">
      <c r="A290" s="2"/>
      <c r="B290" s="39"/>
      <c r="C290" s="2"/>
      <c r="D290" s="2"/>
      <c r="E290" s="2"/>
      <c r="F290" s="2"/>
      <c r="G290" s="2"/>
      <c r="H290" s="2"/>
    </row>
    <row r="291" spans="1:8" ht="13" x14ac:dyDescent="0.15">
      <c r="A291" s="2"/>
      <c r="B291" s="39"/>
      <c r="C291" s="2"/>
      <c r="D291" s="2"/>
      <c r="E291" s="2"/>
      <c r="F291" s="2"/>
      <c r="G291" s="2"/>
      <c r="H291" s="2"/>
    </row>
    <row r="292" spans="1:8" ht="13" x14ac:dyDescent="0.15">
      <c r="A292" s="2"/>
      <c r="B292" s="39"/>
      <c r="C292" s="2"/>
      <c r="D292" s="2"/>
      <c r="E292" s="2"/>
      <c r="F292" s="2"/>
      <c r="G292" s="2"/>
      <c r="H292" s="2"/>
    </row>
    <row r="293" spans="1:8" ht="13" x14ac:dyDescent="0.15">
      <c r="A293" s="2"/>
      <c r="B293" s="39"/>
      <c r="C293" s="2"/>
      <c r="D293" s="2"/>
      <c r="E293" s="2"/>
      <c r="F293" s="2"/>
      <c r="G293" s="2"/>
      <c r="H293" s="2"/>
    </row>
    <row r="294" spans="1:8" ht="13" x14ac:dyDescent="0.15">
      <c r="A294" s="2"/>
      <c r="B294" s="39"/>
      <c r="C294" s="2"/>
      <c r="D294" s="2"/>
      <c r="E294" s="2"/>
      <c r="F294" s="2"/>
      <c r="G294" s="2"/>
      <c r="H294" s="2"/>
    </row>
    <row r="295" spans="1:8" ht="13" x14ac:dyDescent="0.15">
      <c r="A295" s="2"/>
      <c r="B295" s="39"/>
      <c r="C295" s="2"/>
      <c r="D295" s="2"/>
      <c r="E295" s="2"/>
      <c r="F295" s="2"/>
      <c r="G295" s="2"/>
      <c r="H295" s="2"/>
    </row>
    <row r="296" spans="1:8" ht="13" x14ac:dyDescent="0.15">
      <c r="A296" s="2"/>
      <c r="B296" s="39"/>
      <c r="C296" s="2"/>
      <c r="D296" s="2"/>
      <c r="E296" s="2"/>
      <c r="F296" s="2"/>
      <c r="G296" s="2"/>
      <c r="H296" s="2"/>
    </row>
    <row r="297" spans="1:8" ht="13" x14ac:dyDescent="0.15">
      <c r="A297" s="2"/>
      <c r="B297" s="39"/>
      <c r="C297" s="2"/>
      <c r="D297" s="2"/>
      <c r="E297" s="2"/>
      <c r="F297" s="2"/>
      <c r="G297" s="2"/>
      <c r="H297" s="2"/>
    </row>
    <row r="298" spans="1:8" ht="13" x14ac:dyDescent="0.15">
      <c r="A298" s="2"/>
      <c r="B298" s="39"/>
      <c r="C298" s="2"/>
      <c r="D298" s="2"/>
      <c r="E298" s="2"/>
      <c r="F298" s="2"/>
      <c r="G298" s="2"/>
      <c r="H298" s="2"/>
    </row>
    <row r="299" spans="1:8" ht="13" x14ac:dyDescent="0.15">
      <c r="A299" s="2"/>
      <c r="B299" s="39"/>
      <c r="C299" s="2"/>
      <c r="D299" s="2"/>
      <c r="E299" s="2"/>
      <c r="F299" s="2"/>
      <c r="G299" s="2"/>
      <c r="H299" s="2"/>
    </row>
    <row r="300" spans="1:8" ht="13" x14ac:dyDescent="0.15">
      <c r="A300" s="2"/>
      <c r="B300" s="39"/>
      <c r="C300" s="2"/>
      <c r="D300" s="2"/>
      <c r="E300" s="2"/>
      <c r="F300" s="2"/>
      <c r="G300" s="2"/>
      <c r="H300" s="2"/>
    </row>
    <row r="301" spans="1:8" ht="13" x14ac:dyDescent="0.15">
      <c r="A301" s="2"/>
      <c r="B301" s="39"/>
      <c r="C301" s="2"/>
      <c r="D301" s="2"/>
      <c r="E301" s="2"/>
      <c r="F301" s="2"/>
      <c r="G301" s="2"/>
      <c r="H301" s="2"/>
    </row>
    <row r="302" spans="1:8" ht="13" x14ac:dyDescent="0.15">
      <c r="A302" s="2"/>
      <c r="B302" s="39"/>
      <c r="C302" s="2"/>
      <c r="D302" s="2"/>
      <c r="E302" s="2"/>
      <c r="F302" s="2"/>
      <c r="G302" s="2"/>
      <c r="H302" s="2"/>
    </row>
    <row r="303" spans="1:8" ht="13" x14ac:dyDescent="0.15">
      <c r="A303" s="2"/>
      <c r="B303" s="39"/>
      <c r="C303" s="2"/>
      <c r="D303" s="2"/>
      <c r="E303" s="2"/>
      <c r="F303" s="2"/>
      <c r="G303" s="2"/>
      <c r="H303" s="2"/>
    </row>
    <row r="304" spans="1:8" ht="13" x14ac:dyDescent="0.15">
      <c r="A304" s="2"/>
      <c r="B304" s="39"/>
      <c r="C304" s="2"/>
      <c r="D304" s="2"/>
      <c r="E304" s="2"/>
      <c r="F304" s="2"/>
      <c r="G304" s="2"/>
      <c r="H304" s="2"/>
    </row>
    <row r="305" spans="1:8" ht="13" x14ac:dyDescent="0.15">
      <c r="A305" s="2"/>
      <c r="B305" s="39"/>
      <c r="C305" s="2"/>
      <c r="D305" s="2"/>
      <c r="E305" s="2"/>
      <c r="F305" s="2"/>
      <c r="G305" s="2"/>
      <c r="H305" s="2"/>
    </row>
    <row r="306" spans="1:8" ht="13" x14ac:dyDescent="0.15">
      <c r="A306" s="2"/>
      <c r="B306" s="39"/>
      <c r="C306" s="2"/>
      <c r="D306" s="2"/>
      <c r="E306" s="2"/>
      <c r="F306" s="2"/>
      <c r="G306" s="2"/>
      <c r="H306" s="2"/>
    </row>
    <row r="307" spans="1:8" ht="13" x14ac:dyDescent="0.15">
      <c r="A307" s="2"/>
      <c r="B307" s="39"/>
      <c r="C307" s="2"/>
      <c r="D307" s="2"/>
      <c r="E307" s="2"/>
      <c r="F307" s="2"/>
      <c r="G307" s="2"/>
      <c r="H307" s="2"/>
    </row>
    <row r="308" spans="1:8" ht="13" x14ac:dyDescent="0.15">
      <c r="A308" s="2"/>
      <c r="B308" s="39"/>
      <c r="C308" s="2"/>
      <c r="D308" s="2"/>
      <c r="E308" s="2"/>
      <c r="F308" s="2"/>
      <c r="G308" s="2"/>
      <c r="H308" s="2"/>
    </row>
    <row r="309" spans="1:8" ht="13" x14ac:dyDescent="0.15">
      <c r="A309" s="2"/>
      <c r="B309" s="39"/>
      <c r="C309" s="2"/>
      <c r="D309" s="2"/>
      <c r="E309" s="2"/>
      <c r="F309" s="2"/>
      <c r="G309" s="2"/>
      <c r="H309" s="2"/>
    </row>
    <row r="310" spans="1:8" ht="13" x14ac:dyDescent="0.15">
      <c r="A310" s="2"/>
      <c r="B310" s="39"/>
      <c r="C310" s="2"/>
      <c r="D310" s="2"/>
      <c r="E310" s="2"/>
      <c r="F310" s="2"/>
      <c r="G310" s="2"/>
      <c r="H310" s="2"/>
    </row>
    <row r="311" spans="1:8" ht="13" x14ac:dyDescent="0.15">
      <c r="A311" s="2"/>
      <c r="B311" s="39"/>
      <c r="C311" s="2"/>
      <c r="D311" s="2"/>
      <c r="E311" s="2"/>
      <c r="F311" s="2"/>
      <c r="G311" s="2"/>
      <c r="H311" s="2"/>
    </row>
    <row r="312" spans="1:8" ht="13" x14ac:dyDescent="0.15">
      <c r="A312" s="2"/>
      <c r="B312" s="39"/>
      <c r="C312" s="2"/>
      <c r="D312" s="2"/>
      <c r="E312" s="2"/>
      <c r="F312" s="2"/>
      <c r="G312" s="2"/>
      <c r="H312" s="2"/>
    </row>
    <row r="313" spans="1:8" ht="13" x14ac:dyDescent="0.15">
      <c r="A313" s="2"/>
      <c r="B313" s="39"/>
      <c r="C313" s="2"/>
      <c r="D313" s="2"/>
      <c r="E313" s="2"/>
      <c r="F313" s="2"/>
      <c r="G313" s="2"/>
      <c r="H313" s="2"/>
    </row>
    <row r="314" spans="1:8" ht="13" x14ac:dyDescent="0.15">
      <c r="A314" s="2"/>
      <c r="B314" s="39"/>
      <c r="C314" s="2"/>
      <c r="D314" s="2"/>
      <c r="E314" s="2"/>
      <c r="F314" s="2"/>
      <c r="G314" s="2"/>
      <c r="H314" s="2"/>
    </row>
    <row r="315" spans="1:8" ht="13" x14ac:dyDescent="0.15">
      <c r="A315" s="2"/>
      <c r="B315" s="39"/>
      <c r="C315" s="2"/>
      <c r="D315" s="2"/>
      <c r="E315" s="2"/>
      <c r="F315" s="2"/>
      <c r="G315" s="2"/>
      <c r="H315" s="2"/>
    </row>
    <row r="316" spans="1:8" ht="13" x14ac:dyDescent="0.15">
      <c r="A316" s="2"/>
      <c r="B316" s="39"/>
      <c r="C316" s="2"/>
      <c r="D316" s="2"/>
      <c r="E316" s="2"/>
      <c r="F316" s="2"/>
      <c r="G316" s="2"/>
      <c r="H316" s="2"/>
    </row>
    <row r="317" spans="1:8" ht="13" x14ac:dyDescent="0.15">
      <c r="A317" s="2"/>
      <c r="B317" s="39"/>
      <c r="C317" s="2"/>
      <c r="D317" s="2"/>
      <c r="E317" s="2"/>
      <c r="F317" s="2"/>
      <c r="G317" s="2"/>
      <c r="H317" s="2"/>
    </row>
    <row r="318" spans="1:8" ht="13" x14ac:dyDescent="0.15">
      <c r="A318" s="2"/>
      <c r="B318" s="39"/>
      <c r="C318" s="2"/>
      <c r="D318" s="2"/>
      <c r="E318" s="2"/>
      <c r="F318" s="2"/>
      <c r="G318" s="2"/>
      <c r="H318" s="2"/>
    </row>
    <row r="319" spans="1:8" ht="13" x14ac:dyDescent="0.15">
      <c r="A319" s="2"/>
      <c r="B319" s="39"/>
      <c r="C319" s="2"/>
      <c r="D319" s="2"/>
      <c r="E319" s="2"/>
      <c r="F319" s="2"/>
      <c r="G319" s="2"/>
      <c r="H319" s="2"/>
    </row>
    <row r="320" spans="1:8" ht="13" x14ac:dyDescent="0.15">
      <c r="A320" s="2"/>
      <c r="B320" s="39"/>
      <c r="C320" s="2"/>
      <c r="D320" s="2"/>
      <c r="E320" s="2"/>
      <c r="F320" s="2"/>
      <c r="G320" s="2"/>
      <c r="H320" s="2"/>
    </row>
    <row r="321" spans="1:8" ht="13" x14ac:dyDescent="0.15">
      <c r="A321" s="2"/>
      <c r="B321" s="39"/>
      <c r="C321" s="2"/>
      <c r="D321" s="2"/>
      <c r="E321" s="2"/>
      <c r="F321" s="2"/>
      <c r="G321" s="2"/>
      <c r="H321" s="2"/>
    </row>
    <row r="322" spans="1:8" ht="13" x14ac:dyDescent="0.15">
      <c r="A322" s="2"/>
      <c r="B322" s="39"/>
      <c r="C322" s="2"/>
      <c r="D322" s="2"/>
      <c r="E322" s="2"/>
      <c r="F322" s="2"/>
      <c r="G322" s="2"/>
      <c r="H322" s="2"/>
    </row>
    <row r="323" spans="1:8" ht="13" x14ac:dyDescent="0.15">
      <c r="A323" s="2"/>
      <c r="B323" s="39"/>
      <c r="C323" s="2"/>
      <c r="D323" s="2"/>
      <c r="E323" s="2"/>
      <c r="F323" s="2"/>
      <c r="G323" s="2"/>
      <c r="H323" s="2"/>
    </row>
    <row r="324" spans="1:8" ht="13" x14ac:dyDescent="0.15">
      <c r="A324" s="2"/>
      <c r="B324" s="39"/>
      <c r="C324" s="2"/>
      <c r="D324" s="2"/>
      <c r="E324" s="2"/>
      <c r="F324" s="2"/>
      <c r="G324" s="2"/>
      <c r="H324" s="2"/>
    </row>
    <row r="325" spans="1:8" ht="13" x14ac:dyDescent="0.15">
      <c r="A325" s="2"/>
      <c r="B325" s="39"/>
      <c r="C325" s="2"/>
      <c r="D325" s="2"/>
      <c r="E325" s="2"/>
      <c r="F325" s="2"/>
      <c r="G325" s="2"/>
      <c r="H325" s="2"/>
    </row>
    <row r="326" spans="1:8" ht="13" x14ac:dyDescent="0.15">
      <c r="A326" s="2"/>
      <c r="B326" s="39"/>
      <c r="C326" s="2"/>
      <c r="D326" s="2"/>
      <c r="E326" s="2"/>
      <c r="F326" s="2"/>
      <c r="G326" s="2"/>
      <c r="H326" s="2"/>
    </row>
    <row r="327" spans="1:8" ht="13" x14ac:dyDescent="0.15">
      <c r="A327" s="2"/>
      <c r="B327" s="39"/>
      <c r="C327" s="2"/>
      <c r="D327" s="2"/>
      <c r="E327" s="2"/>
      <c r="F327" s="2"/>
      <c r="G327" s="2"/>
      <c r="H327" s="2"/>
    </row>
    <row r="328" spans="1:8" ht="13" x14ac:dyDescent="0.15">
      <c r="A328" s="2"/>
      <c r="B328" s="39"/>
      <c r="C328" s="2"/>
      <c r="D328" s="2"/>
      <c r="E328" s="2"/>
      <c r="F328" s="2"/>
      <c r="G328" s="2"/>
      <c r="H328" s="2"/>
    </row>
    <row r="329" spans="1:8" ht="13" x14ac:dyDescent="0.15">
      <c r="A329" s="2"/>
      <c r="B329" s="39"/>
      <c r="C329" s="2"/>
      <c r="D329" s="2"/>
      <c r="E329" s="2"/>
      <c r="F329" s="2"/>
      <c r="G329" s="2"/>
      <c r="H329" s="2"/>
    </row>
    <row r="330" spans="1:8" ht="13" x14ac:dyDescent="0.15">
      <c r="A330" s="2"/>
      <c r="B330" s="39"/>
      <c r="C330" s="2"/>
      <c r="D330" s="2"/>
      <c r="E330" s="2"/>
      <c r="F330" s="2"/>
      <c r="G330" s="2"/>
      <c r="H330" s="2"/>
    </row>
    <row r="331" spans="1:8" ht="13" x14ac:dyDescent="0.15">
      <c r="A331" s="2"/>
      <c r="B331" s="39"/>
      <c r="C331" s="2"/>
      <c r="D331" s="2"/>
      <c r="E331" s="2"/>
      <c r="F331" s="2"/>
      <c r="G331" s="2"/>
      <c r="H331" s="2"/>
    </row>
    <row r="332" spans="1:8" ht="13" x14ac:dyDescent="0.15">
      <c r="A332" s="2"/>
      <c r="B332" s="39"/>
      <c r="C332" s="2"/>
      <c r="D332" s="2"/>
      <c r="E332" s="2"/>
      <c r="F332" s="2"/>
      <c r="G332" s="2"/>
      <c r="H332" s="2"/>
    </row>
    <row r="333" spans="1:8" ht="13" x14ac:dyDescent="0.15">
      <c r="A333" s="2"/>
      <c r="B333" s="39"/>
      <c r="C333" s="2"/>
      <c r="D333" s="2"/>
      <c r="E333" s="2"/>
      <c r="F333" s="2"/>
      <c r="G333" s="2"/>
      <c r="H333" s="2"/>
    </row>
    <row r="334" spans="1:8" ht="13" x14ac:dyDescent="0.15">
      <c r="A334" s="2"/>
      <c r="B334" s="39"/>
      <c r="C334" s="2"/>
      <c r="D334" s="2"/>
      <c r="E334" s="2"/>
      <c r="F334" s="2"/>
      <c r="G334" s="2"/>
      <c r="H334" s="2"/>
    </row>
    <row r="335" spans="1:8" ht="13" x14ac:dyDescent="0.15">
      <c r="A335" s="2"/>
      <c r="B335" s="39"/>
      <c r="C335" s="2"/>
      <c r="D335" s="2"/>
      <c r="E335" s="2"/>
      <c r="F335" s="2"/>
      <c r="G335" s="2"/>
      <c r="H335" s="2"/>
    </row>
    <row r="336" spans="1:8" ht="13" x14ac:dyDescent="0.15">
      <c r="A336" s="2"/>
      <c r="B336" s="39"/>
      <c r="C336" s="2"/>
      <c r="D336" s="2"/>
      <c r="E336" s="2"/>
      <c r="F336" s="2"/>
      <c r="G336" s="2"/>
      <c r="H336" s="2"/>
    </row>
    <row r="337" spans="1:8" ht="13" x14ac:dyDescent="0.15">
      <c r="A337" s="2"/>
      <c r="B337" s="39"/>
      <c r="C337" s="2"/>
      <c r="D337" s="2"/>
      <c r="E337" s="2"/>
      <c r="F337" s="2"/>
      <c r="G337" s="2"/>
      <c r="H337" s="2"/>
    </row>
    <row r="338" spans="1:8" ht="13" x14ac:dyDescent="0.15">
      <c r="A338" s="2"/>
      <c r="B338" s="39"/>
      <c r="C338" s="2"/>
      <c r="D338" s="2"/>
      <c r="E338" s="2"/>
      <c r="F338" s="2"/>
      <c r="G338" s="2"/>
      <c r="H338" s="2"/>
    </row>
    <row r="339" spans="1:8" ht="13" x14ac:dyDescent="0.15">
      <c r="A339" s="2"/>
      <c r="B339" s="39"/>
      <c r="C339" s="2"/>
      <c r="D339" s="2"/>
      <c r="E339" s="2"/>
      <c r="F339" s="2"/>
      <c r="G339" s="2"/>
      <c r="H339" s="2"/>
    </row>
    <row r="340" spans="1:8" ht="13" x14ac:dyDescent="0.15">
      <c r="A340" s="2"/>
      <c r="B340" s="39"/>
      <c r="C340" s="2"/>
      <c r="D340" s="2"/>
      <c r="E340" s="2"/>
      <c r="F340" s="2"/>
      <c r="G340" s="2"/>
      <c r="H340" s="2"/>
    </row>
    <row r="341" spans="1:8" ht="13" x14ac:dyDescent="0.15">
      <c r="A341" s="2"/>
      <c r="B341" s="39"/>
      <c r="C341" s="2"/>
      <c r="D341" s="2"/>
      <c r="E341" s="2"/>
      <c r="F341" s="2"/>
      <c r="G341" s="2"/>
      <c r="H341" s="2"/>
    </row>
    <row r="342" spans="1:8" ht="13" x14ac:dyDescent="0.15">
      <c r="A342" s="2"/>
      <c r="B342" s="39"/>
      <c r="C342" s="2"/>
      <c r="D342" s="2"/>
      <c r="E342" s="2"/>
      <c r="F342" s="2"/>
      <c r="G342" s="2"/>
      <c r="H342" s="2"/>
    </row>
    <row r="343" spans="1:8" ht="13" x14ac:dyDescent="0.15">
      <c r="A343" s="2"/>
      <c r="B343" s="39"/>
      <c r="C343" s="2"/>
      <c r="D343" s="2"/>
      <c r="E343" s="2"/>
      <c r="F343" s="2"/>
      <c r="G343" s="2"/>
      <c r="H343" s="2"/>
    </row>
    <row r="344" spans="1:8" ht="13" x14ac:dyDescent="0.15">
      <c r="A344" s="2"/>
      <c r="B344" s="39"/>
      <c r="C344" s="2"/>
      <c r="D344" s="2"/>
      <c r="E344" s="2"/>
      <c r="F344" s="2"/>
      <c r="G344" s="2"/>
      <c r="H344" s="2"/>
    </row>
    <row r="345" spans="1:8" ht="13" x14ac:dyDescent="0.15">
      <c r="A345" s="2"/>
      <c r="B345" s="39"/>
      <c r="C345" s="2"/>
      <c r="D345" s="2"/>
      <c r="E345" s="2"/>
      <c r="F345" s="2"/>
      <c r="G345" s="2"/>
      <c r="H345" s="2"/>
    </row>
    <row r="346" spans="1:8" ht="13" x14ac:dyDescent="0.15">
      <c r="A346" s="2"/>
      <c r="B346" s="39"/>
      <c r="C346" s="2"/>
      <c r="D346" s="2"/>
      <c r="E346" s="2"/>
      <c r="F346" s="2"/>
      <c r="G346" s="2"/>
      <c r="H346" s="2"/>
    </row>
    <row r="347" spans="1:8" ht="13" x14ac:dyDescent="0.15">
      <c r="A347" s="2"/>
      <c r="B347" s="39"/>
      <c r="C347" s="2"/>
      <c r="D347" s="2"/>
      <c r="E347" s="2"/>
      <c r="F347" s="2"/>
      <c r="G347" s="2"/>
      <c r="H347" s="2"/>
    </row>
    <row r="348" spans="1:8" ht="13" x14ac:dyDescent="0.15">
      <c r="A348" s="2"/>
      <c r="B348" s="39"/>
      <c r="C348" s="2"/>
      <c r="D348" s="2"/>
      <c r="E348" s="2"/>
      <c r="F348" s="2"/>
      <c r="G348" s="2"/>
      <c r="H348" s="2"/>
    </row>
    <row r="349" spans="1:8" ht="13" x14ac:dyDescent="0.15">
      <c r="A349" s="2"/>
      <c r="B349" s="39"/>
      <c r="C349" s="2"/>
      <c r="D349" s="2"/>
      <c r="E349" s="2"/>
      <c r="F349" s="2"/>
      <c r="G349" s="2"/>
      <c r="H349" s="2"/>
    </row>
    <row r="350" spans="1:8" ht="13" x14ac:dyDescent="0.15">
      <c r="A350" s="2"/>
      <c r="B350" s="39"/>
      <c r="C350" s="2"/>
      <c r="D350" s="2"/>
      <c r="E350" s="2"/>
      <c r="F350" s="2"/>
      <c r="G350" s="2"/>
      <c r="H350" s="2"/>
    </row>
    <row r="351" spans="1:8" ht="13" x14ac:dyDescent="0.15">
      <c r="A351" s="2"/>
      <c r="B351" s="39"/>
      <c r="C351" s="2"/>
      <c r="D351" s="2"/>
      <c r="E351" s="2"/>
      <c r="F351" s="2"/>
      <c r="G351" s="2"/>
      <c r="H351" s="2"/>
    </row>
    <row r="352" spans="1:8" ht="13" x14ac:dyDescent="0.15">
      <c r="A352" s="2"/>
      <c r="B352" s="39"/>
      <c r="C352" s="2"/>
      <c r="D352" s="2"/>
      <c r="E352" s="2"/>
      <c r="F352" s="2"/>
      <c r="G352" s="2"/>
      <c r="H352" s="2"/>
    </row>
    <row r="353" spans="1:8" ht="13" x14ac:dyDescent="0.15">
      <c r="A353" s="2"/>
      <c r="B353" s="39"/>
      <c r="C353" s="2"/>
      <c r="D353" s="2"/>
      <c r="E353" s="2"/>
      <c r="F353" s="2"/>
      <c r="G353" s="2"/>
      <c r="H353" s="2"/>
    </row>
    <row r="354" spans="1:8" ht="13" x14ac:dyDescent="0.15">
      <c r="A354" s="2"/>
      <c r="B354" s="39"/>
      <c r="C354" s="2"/>
      <c r="D354" s="2"/>
      <c r="E354" s="2"/>
      <c r="F354" s="2"/>
      <c r="G354" s="2"/>
      <c r="H354" s="2"/>
    </row>
    <row r="355" spans="1:8" ht="13" x14ac:dyDescent="0.15">
      <c r="A355" s="2"/>
      <c r="B355" s="39"/>
      <c r="C355" s="2"/>
      <c r="D355" s="2"/>
      <c r="E355" s="2"/>
      <c r="F355" s="2"/>
      <c r="G355" s="2"/>
      <c r="H355" s="2"/>
    </row>
    <row r="356" spans="1:8" ht="13" x14ac:dyDescent="0.15">
      <c r="A356" s="2"/>
      <c r="B356" s="39"/>
      <c r="C356" s="2"/>
      <c r="D356" s="2"/>
      <c r="E356" s="2"/>
      <c r="F356" s="2"/>
      <c r="G356" s="2"/>
      <c r="H356" s="2"/>
    </row>
    <row r="357" spans="1:8" ht="13" x14ac:dyDescent="0.15">
      <c r="A357" s="2"/>
      <c r="B357" s="39"/>
      <c r="C357" s="2"/>
      <c r="D357" s="2"/>
      <c r="E357" s="2"/>
      <c r="F357" s="2"/>
      <c r="G357" s="2"/>
      <c r="H357" s="2"/>
    </row>
    <row r="358" spans="1:8" ht="13" x14ac:dyDescent="0.15">
      <c r="A358" s="2"/>
      <c r="B358" s="39"/>
      <c r="C358" s="2"/>
      <c r="D358" s="2"/>
      <c r="E358" s="2"/>
      <c r="F358" s="2"/>
      <c r="G358" s="2"/>
      <c r="H358" s="2"/>
    </row>
    <row r="359" spans="1:8" ht="13" x14ac:dyDescent="0.15">
      <c r="A359" s="2"/>
      <c r="B359" s="39"/>
      <c r="C359" s="2"/>
      <c r="D359" s="2"/>
      <c r="E359" s="2"/>
      <c r="F359" s="2"/>
      <c r="G359" s="2"/>
      <c r="H359" s="2"/>
    </row>
    <row r="360" spans="1:8" ht="13" x14ac:dyDescent="0.15">
      <c r="A360" s="2"/>
      <c r="B360" s="39"/>
      <c r="C360" s="2"/>
      <c r="D360" s="2"/>
      <c r="E360" s="2"/>
      <c r="F360" s="2"/>
      <c r="G360" s="2"/>
      <c r="H360" s="2"/>
    </row>
    <row r="361" spans="1:8" ht="13" x14ac:dyDescent="0.15">
      <c r="A361" s="2"/>
      <c r="B361" s="39"/>
      <c r="C361" s="2"/>
      <c r="D361" s="2"/>
      <c r="E361" s="2"/>
      <c r="F361" s="2"/>
      <c r="G361" s="2"/>
      <c r="H361" s="2"/>
    </row>
    <row r="362" spans="1:8" ht="13" x14ac:dyDescent="0.15">
      <c r="A362" s="2"/>
      <c r="B362" s="39"/>
      <c r="C362" s="2"/>
      <c r="D362" s="2"/>
      <c r="E362" s="2"/>
      <c r="F362" s="2"/>
      <c r="G362" s="2"/>
      <c r="H362" s="2"/>
    </row>
    <row r="363" spans="1:8" ht="13" x14ac:dyDescent="0.15">
      <c r="A363" s="2"/>
      <c r="B363" s="39"/>
      <c r="C363" s="2"/>
      <c r="D363" s="2"/>
      <c r="E363" s="2"/>
      <c r="F363" s="2"/>
      <c r="G363" s="2"/>
      <c r="H363" s="2"/>
    </row>
    <row r="364" spans="1:8" ht="13" x14ac:dyDescent="0.15">
      <c r="A364" s="2"/>
      <c r="B364" s="39"/>
      <c r="C364" s="2"/>
      <c r="D364" s="2"/>
      <c r="E364" s="2"/>
      <c r="F364" s="2"/>
      <c r="G364" s="2"/>
      <c r="H364" s="2"/>
    </row>
    <row r="365" spans="1:8" ht="13" x14ac:dyDescent="0.15">
      <c r="A365" s="2"/>
      <c r="B365" s="39"/>
      <c r="C365" s="2"/>
      <c r="D365" s="2"/>
      <c r="E365" s="2"/>
      <c r="F365" s="2"/>
      <c r="G365" s="2"/>
      <c r="H365" s="2"/>
    </row>
    <row r="366" spans="1:8" ht="13" x14ac:dyDescent="0.15">
      <c r="A366" s="2"/>
      <c r="B366" s="39"/>
      <c r="C366" s="2"/>
      <c r="D366" s="2"/>
      <c r="E366" s="2"/>
      <c r="F366" s="2"/>
      <c r="G366" s="2"/>
      <c r="H366" s="2"/>
    </row>
    <row r="367" spans="1:8" ht="13" x14ac:dyDescent="0.15">
      <c r="A367" s="2"/>
      <c r="B367" s="39"/>
      <c r="C367" s="2"/>
      <c r="D367" s="2"/>
      <c r="E367" s="2"/>
      <c r="F367" s="2"/>
      <c r="G367" s="2"/>
      <c r="H367" s="2"/>
    </row>
    <row r="368" spans="1:8" ht="13" x14ac:dyDescent="0.15">
      <c r="A368" s="2"/>
      <c r="B368" s="39"/>
      <c r="C368" s="2"/>
      <c r="D368" s="2"/>
      <c r="E368" s="2"/>
      <c r="F368" s="2"/>
      <c r="G368" s="2"/>
      <c r="H368" s="2"/>
    </row>
    <row r="369" spans="1:8" ht="13" x14ac:dyDescent="0.15">
      <c r="A369" s="2"/>
      <c r="B369" s="39"/>
      <c r="C369" s="2"/>
      <c r="D369" s="2"/>
      <c r="E369" s="2"/>
      <c r="F369" s="2"/>
      <c r="G369" s="2"/>
      <c r="H369" s="2"/>
    </row>
    <row r="370" spans="1:8" ht="13" x14ac:dyDescent="0.15">
      <c r="A370" s="2"/>
      <c r="B370" s="39"/>
      <c r="C370" s="2"/>
      <c r="D370" s="2"/>
      <c r="E370" s="2"/>
      <c r="F370" s="2"/>
      <c r="G370" s="2"/>
      <c r="H370" s="2"/>
    </row>
    <row r="371" spans="1:8" ht="13" x14ac:dyDescent="0.15">
      <c r="A371" s="2"/>
      <c r="B371" s="39"/>
      <c r="C371" s="2"/>
      <c r="D371" s="2"/>
      <c r="E371" s="2"/>
      <c r="F371" s="2"/>
      <c r="G371" s="2"/>
      <c r="H371" s="2"/>
    </row>
    <row r="372" spans="1:8" ht="13" x14ac:dyDescent="0.15">
      <c r="A372" s="2"/>
      <c r="B372" s="39"/>
      <c r="C372" s="2"/>
      <c r="D372" s="2"/>
      <c r="E372" s="2"/>
      <c r="F372" s="2"/>
      <c r="G372" s="2"/>
      <c r="H372" s="2"/>
    </row>
    <row r="373" spans="1:8" ht="13" x14ac:dyDescent="0.15">
      <c r="A373" s="2"/>
      <c r="B373" s="39"/>
      <c r="C373" s="2"/>
      <c r="D373" s="2"/>
      <c r="E373" s="2"/>
      <c r="F373" s="2"/>
      <c r="G373" s="2"/>
      <c r="H373" s="2"/>
    </row>
    <row r="374" spans="1:8" ht="13" x14ac:dyDescent="0.15">
      <c r="A374" s="2"/>
      <c r="B374" s="39"/>
      <c r="C374" s="2"/>
      <c r="D374" s="2"/>
      <c r="E374" s="2"/>
      <c r="F374" s="2"/>
      <c r="G374" s="2"/>
      <c r="H374" s="2"/>
    </row>
    <row r="375" spans="1:8" ht="13" x14ac:dyDescent="0.15">
      <c r="A375" s="2"/>
      <c r="B375" s="39"/>
      <c r="C375" s="2"/>
      <c r="D375" s="2"/>
      <c r="E375" s="2"/>
      <c r="F375" s="2"/>
      <c r="G375" s="2"/>
      <c r="H375" s="2"/>
    </row>
    <row r="376" spans="1:8" ht="13" x14ac:dyDescent="0.15">
      <c r="A376" s="2"/>
      <c r="B376" s="39"/>
      <c r="C376" s="2"/>
      <c r="D376" s="2"/>
      <c r="E376" s="2"/>
      <c r="F376" s="2"/>
      <c r="G376" s="2"/>
      <c r="H376" s="2"/>
    </row>
    <row r="377" spans="1:8" ht="13" x14ac:dyDescent="0.15">
      <c r="A377" s="2"/>
      <c r="B377" s="39"/>
      <c r="C377" s="2"/>
      <c r="D377" s="2"/>
      <c r="E377" s="2"/>
      <c r="F377" s="2"/>
      <c r="G377" s="2"/>
      <c r="H377" s="2"/>
    </row>
    <row r="378" spans="1:8" ht="13" x14ac:dyDescent="0.15">
      <c r="A378" s="2"/>
      <c r="B378" s="39"/>
      <c r="C378" s="2"/>
      <c r="D378" s="2"/>
      <c r="E378" s="2"/>
      <c r="F378" s="2"/>
      <c r="G378" s="2"/>
      <c r="H378" s="2"/>
    </row>
    <row r="379" spans="1:8" ht="13" x14ac:dyDescent="0.15">
      <c r="A379" s="2"/>
      <c r="B379" s="39"/>
      <c r="C379" s="2"/>
      <c r="D379" s="2"/>
      <c r="E379" s="2"/>
      <c r="F379" s="2"/>
      <c r="G379" s="2"/>
      <c r="H379" s="2"/>
    </row>
    <row r="380" spans="1:8" ht="13" x14ac:dyDescent="0.15">
      <c r="A380" s="2"/>
      <c r="B380" s="39"/>
      <c r="C380" s="2"/>
      <c r="D380" s="2"/>
      <c r="E380" s="2"/>
      <c r="F380" s="2"/>
      <c r="G380" s="2"/>
      <c r="H380" s="2"/>
    </row>
    <row r="381" spans="1:8" ht="13" x14ac:dyDescent="0.15">
      <c r="A381" s="2"/>
      <c r="B381" s="39"/>
      <c r="C381" s="2"/>
      <c r="D381" s="2"/>
      <c r="E381" s="2"/>
      <c r="F381" s="2"/>
      <c r="G381" s="2"/>
      <c r="H381" s="2"/>
    </row>
    <row r="382" spans="1:8" ht="13" x14ac:dyDescent="0.15">
      <c r="A382" s="2"/>
      <c r="B382" s="39"/>
      <c r="C382" s="2"/>
      <c r="D382" s="2"/>
      <c r="E382" s="2"/>
      <c r="F382" s="2"/>
      <c r="G382" s="2"/>
      <c r="H382" s="2"/>
    </row>
    <row r="383" spans="1:8" ht="13" x14ac:dyDescent="0.15">
      <c r="A383" s="2"/>
      <c r="B383" s="39"/>
      <c r="C383" s="2"/>
      <c r="D383" s="2"/>
      <c r="E383" s="2"/>
      <c r="F383" s="2"/>
      <c r="G383" s="2"/>
      <c r="H383" s="2"/>
    </row>
    <row r="384" spans="1:8" ht="13" x14ac:dyDescent="0.15">
      <c r="A384" s="2"/>
      <c r="B384" s="39"/>
      <c r="C384" s="2"/>
      <c r="D384" s="2"/>
      <c r="E384" s="2"/>
      <c r="F384" s="2"/>
      <c r="G384" s="2"/>
      <c r="H384" s="2"/>
    </row>
    <row r="385" spans="1:8" ht="13" x14ac:dyDescent="0.15">
      <c r="A385" s="2"/>
      <c r="B385" s="39"/>
      <c r="C385" s="2"/>
      <c r="D385" s="2"/>
      <c r="E385" s="2"/>
      <c r="F385" s="2"/>
      <c r="G385" s="2"/>
      <c r="H385" s="2"/>
    </row>
    <row r="386" spans="1:8" ht="13" x14ac:dyDescent="0.15">
      <c r="A386" s="2"/>
      <c r="B386" s="39"/>
      <c r="C386" s="2"/>
      <c r="D386" s="2"/>
      <c r="E386" s="2"/>
      <c r="F386" s="2"/>
      <c r="G386" s="2"/>
      <c r="H386" s="2"/>
    </row>
    <row r="387" spans="1:8" ht="13" x14ac:dyDescent="0.15">
      <c r="A387" s="2"/>
      <c r="B387" s="39"/>
      <c r="C387" s="2"/>
      <c r="D387" s="2"/>
      <c r="E387" s="2"/>
      <c r="F387" s="2"/>
      <c r="G387" s="2"/>
      <c r="H387" s="2"/>
    </row>
    <row r="388" spans="1:8" ht="13" x14ac:dyDescent="0.15">
      <c r="A388" s="2"/>
      <c r="B388" s="39"/>
      <c r="C388" s="2"/>
      <c r="D388" s="2"/>
      <c r="E388" s="2"/>
      <c r="F388" s="2"/>
      <c r="G388" s="2"/>
      <c r="H388" s="2"/>
    </row>
    <row r="389" spans="1:8" ht="13" x14ac:dyDescent="0.15">
      <c r="A389" s="2"/>
      <c r="B389" s="39"/>
      <c r="C389" s="2"/>
      <c r="D389" s="2"/>
      <c r="E389" s="2"/>
      <c r="F389" s="2"/>
      <c r="G389" s="2"/>
      <c r="H389" s="2"/>
    </row>
    <row r="390" spans="1:8" ht="13" x14ac:dyDescent="0.15">
      <c r="A390" s="2"/>
      <c r="B390" s="39"/>
      <c r="C390" s="2"/>
      <c r="D390" s="2"/>
      <c r="E390" s="2"/>
      <c r="F390" s="2"/>
      <c r="G390" s="2"/>
      <c r="H390" s="2"/>
    </row>
    <row r="391" spans="1:8" ht="13" x14ac:dyDescent="0.15">
      <c r="A391" s="2"/>
      <c r="B391" s="39"/>
      <c r="C391" s="2"/>
      <c r="D391" s="2"/>
      <c r="E391" s="2"/>
      <c r="F391" s="2"/>
      <c r="G391" s="2"/>
      <c r="H391" s="2"/>
    </row>
    <row r="392" spans="1:8" ht="13" x14ac:dyDescent="0.15">
      <c r="A392" s="2"/>
      <c r="B392" s="39"/>
      <c r="C392" s="2"/>
      <c r="D392" s="2"/>
      <c r="E392" s="2"/>
      <c r="F392" s="2"/>
      <c r="G392" s="2"/>
      <c r="H392" s="2"/>
    </row>
    <row r="393" spans="1:8" ht="13" x14ac:dyDescent="0.15">
      <c r="A393" s="2"/>
      <c r="B393" s="39"/>
      <c r="C393" s="2"/>
      <c r="D393" s="2"/>
      <c r="E393" s="2"/>
      <c r="F393" s="2"/>
      <c r="G393" s="2"/>
      <c r="H393" s="2"/>
    </row>
    <row r="394" spans="1:8" ht="13" x14ac:dyDescent="0.15">
      <c r="A394" s="2"/>
      <c r="B394" s="39"/>
      <c r="C394" s="2"/>
      <c r="D394" s="2"/>
      <c r="E394" s="2"/>
      <c r="F394" s="2"/>
      <c r="G394" s="2"/>
      <c r="H394" s="2"/>
    </row>
    <row r="395" spans="1:8" ht="13" x14ac:dyDescent="0.15">
      <c r="A395" s="2"/>
      <c r="B395" s="39"/>
      <c r="C395" s="2"/>
      <c r="D395" s="2"/>
      <c r="E395" s="2"/>
      <c r="F395" s="2"/>
      <c r="G395" s="2"/>
      <c r="H395" s="2"/>
    </row>
    <row r="396" spans="1:8" ht="13" x14ac:dyDescent="0.15">
      <c r="A396" s="2"/>
      <c r="B396" s="39"/>
      <c r="C396" s="2"/>
      <c r="D396" s="2"/>
      <c r="E396" s="2"/>
      <c r="F396" s="2"/>
      <c r="G396" s="2"/>
      <c r="H396" s="2"/>
    </row>
    <row r="397" spans="1:8" ht="13" x14ac:dyDescent="0.15">
      <c r="A397" s="2"/>
      <c r="B397" s="39"/>
      <c r="C397" s="2"/>
      <c r="D397" s="2"/>
      <c r="E397" s="2"/>
      <c r="F397" s="2"/>
      <c r="G397" s="2"/>
      <c r="H397" s="2"/>
    </row>
    <row r="398" spans="1:8" ht="13" x14ac:dyDescent="0.15">
      <c r="A398" s="2"/>
      <c r="B398" s="39"/>
      <c r="C398" s="2"/>
      <c r="D398" s="2"/>
      <c r="E398" s="2"/>
      <c r="F398" s="2"/>
      <c r="G398" s="2"/>
      <c r="H398" s="2"/>
    </row>
    <row r="399" spans="1:8" ht="13" x14ac:dyDescent="0.15">
      <c r="A399" s="2"/>
      <c r="B399" s="39"/>
      <c r="C399" s="2"/>
      <c r="D399" s="2"/>
      <c r="E399" s="2"/>
      <c r="F399" s="2"/>
      <c r="G399" s="2"/>
      <c r="H399" s="2"/>
    </row>
    <row r="400" spans="1:8" ht="13" x14ac:dyDescent="0.15">
      <c r="A400" s="2"/>
      <c r="B400" s="39"/>
      <c r="C400" s="2"/>
      <c r="D400" s="2"/>
      <c r="E400" s="2"/>
      <c r="F400" s="2"/>
      <c r="G400" s="2"/>
      <c r="H400" s="2"/>
    </row>
    <row r="401" spans="1:8" ht="13" x14ac:dyDescent="0.15">
      <c r="A401" s="2"/>
      <c r="B401" s="39"/>
      <c r="C401" s="2"/>
      <c r="D401" s="2"/>
      <c r="E401" s="2"/>
      <c r="F401" s="2"/>
      <c r="G401" s="2"/>
      <c r="H401" s="2"/>
    </row>
    <row r="402" spans="1:8" ht="13" x14ac:dyDescent="0.15">
      <c r="A402" s="2"/>
      <c r="B402" s="39"/>
      <c r="C402" s="2"/>
      <c r="D402" s="2"/>
      <c r="E402" s="2"/>
      <c r="F402" s="2"/>
      <c r="G402" s="2"/>
      <c r="H402" s="2"/>
    </row>
    <row r="403" spans="1:8" ht="13" x14ac:dyDescent="0.15">
      <c r="A403" s="2"/>
      <c r="B403" s="39"/>
      <c r="C403" s="2"/>
      <c r="D403" s="2"/>
      <c r="E403" s="2"/>
      <c r="F403" s="2"/>
      <c r="G403" s="2"/>
      <c r="H403" s="2"/>
    </row>
    <row r="404" spans="1:8" ht="13" x14ac:dyDescent="0.15">
      <c r="A404" s="2"/>
      <c r="B404" s="39"/>
      <c r="C404" s="2"/>
      <c r="D404" s="2"/>
      <c r="E404" s="2"/>
      <c r="F404" s="2"/>
      <c r="G404" s="2"/>
      <c r="H404" s="2"/>
    </row>
    <row r="405" spans="1:8" ht="13" x14ac:dyDescent="0.15">
      <c r="A405" s="2"/>
      <c r="B405" s="39"/>
      <c r="C405" s="2"/>
      <c r="D405" s="2"/>
      <c r="E405" s="2"/>
      <c r="F405" s="2"/>
      <c r="G405" s="2"/>
      <c r="H405" s="2"/>
    </row>
    <row r="406" spans="1:8" ht="13" x14ac:dyDescent="0.15">
      <c r="A406" s="2"/>
      <c r="B406" s="39"/>
      <c r="C406" s="2"/>
      <c r="D406" s="2"/>
      <c r="E406" s="2"/>
      <c r="F406" s="2"/>
      <c r="G406" s="2"/>
      <c r="H406" s="2"/>
    </row>
    <row r="407" spans="1:8" ht="13" x14ac:dyDescent="0.15">
      <c r="A407" s="2"/>
      <c r="B407" s="39"/>
      <c r="C407" s="2"/>
      <c r="D407" s="2"/>
      <c r="E407" s="2"/>
      <c r="F407" s="2"/>
      <c r="G407" s="2"/>
      <c r="H407" s="2"/>
    </row>
    <row r="408" spans="1:8" ht="13" x14ac:dyDescent="0.15">
      <c r="A408" s="2"/>
      <c r="B408" s="39"/>
      <c r="C408" s="2"/>
      <c r="D408" s="2"/>
      <c r="E408" s="2"/>
      <c r="F408" s="2"/>
      <c r="G408" s="2"/>
      <c r="H408" s="2"/>
    </row>
    <row r="409" spans="1:8" ht="13" x14ac:dyDescent="0.15">
      <c r="A409" s="2"/>
      <c r="B409" s="39"/>
      <c r="C409" s="2"/>
      <c r="D409" s="2"/>
      <c r="E409" s="2"/>
      <c r="F409" s="2"/>
      <c r="G409" s="2"/>
      <c r="H409" s="2"/>
    </row>
    <row r="410" spans="1:8" ht="13" x14ac:dyDescent="0.15">
      <c r="A410" s="2"/>
      <c r="B410" s="39"/>
      <c r="C410" s="2"/>
      <c r="D410" s="2"/>
      <c r="E410" s="2"/>
      <c r="F410" s="2"/>
      <c r="G410" s="2"/>
      <c r="H410" s="2"/>
    </row>
    <row r="411" spans="1:8" ht="13" x14ac:dyDescent="0.15">
      <c r="A411" s="2"/>
      <c r="B411" s="39"/>
      <c r="C411" s="2"/>
      <c r="D411" s="2"/>
      <c r="E411" s="2"/>
      <c r="F411" s="2"/>
      <c r="G411" s="2"/>
      <c r="H411" s="2"/>
    </row>
    <row r="412" spans="1:8" ht="13" x14ac:dyDescent="0.15">
      <c r="A412" s="2"/>
      <c r="B412" s="39"/>
      <c r="C412" s="2"/>
      <c r="D412" s="2"/>
      <c r="E412" s="2"/>
      <c r="F412" s="2"/>
      <c r="G412" s="2"/>
      <c r="H412" s="2"/>
    </row>
    <row r="413" spans="1:8" ht="13" x14ac:dyDescent="0.15">
      <c r="A413" s="2"/>
      <c r="B413" s="39"/>
      <c r="C413" s="2"/>
      <c r="D413" s="2"/>
      <c r="E413" s="2"/>
      <c r="F413" s="2"/>
      <c r="G413" s="2"/>
      <c r="H413" s="2"/>
    </row>
    <row r="414" spans="1:8" ht="13" x14ac:dyDescent="0.15">
      <c r="A414" s="2"/>
      <c r="B414" s="39"/>
      <c r="C414" s="2"/>
      <c r="D414" s="2"/>
      <c r="E414" s="2"/>
      <c r="F414" s="2"/>
      <c r="G414" s="2"/>
      <c r="H414" s="2"/>
    </row>
    <row r="415" spans="1:8" ht="13" x14ac:dyDescent="0.15">
      <c r="A415" s="2"/>
      <c r="B415" s="39"/>
      <c r="C415" s="2"/>
      <c r="D415" s="2"/>
      <c r="E415" s="2"/>
      <c r="F415" s="2"/>
      <c r="G415" s="2"/>
      <c r="H415" s="2"/>
    </row>
    <row r="416" spans="1:8" ht="13" x14ac:dyDescent="0.15">
      <c r="A416" s="2"/>
      <c r="B416" s="39"/>
      <c r="C416" s="2"/>
      <c r="D416" s="2"/>
      <c r="E416" s="2"/>
      <c r="F416" s="2"/>
      <c r="G416" s="2"/>
      <c r="H416" s="2"/>
    </row>
    <row r="417" spans="1:8" ht="13" x14ac:dyDescent="0.15">
      <c r="A417" s="2"/>
      <c r="B417" s="39"/>
      <c r="C417" s="2"/>
      <c r="D417" s="2"/>
      <c r="E417" s="2"/>
      <c r="F417" s="2"/>
      <c r="G417" s="2"/>
      <c r="H417" s="2"/>
    </row>
    <row r="418" spans="1:8" ht="13" x14ac:dyDescent="0.15">
      <c r="A418" s="2"/>
      <c r="B418" s="39"/>
      <c r="C418" s="2"/>
      <c r="D418" s="2"/>
      <c r="E418" s="2"/>
      <c r="F418" s="2"/>
      <c r="G418" s="2"/>
      <c r="H418" s="2"/>
    </row>
    <row r="419" spans="1:8" ht="13" x14ac:dyDescent="0.15">
      <c r="A419" s="2"/>
      <c r="B419" s="39"/>
      <c r="C419" s="2"/>
      <c r="D419" s="2"/>
      <c r="E419" s="2"/>
      <c r="F419" s="2"/>
      <c r="G419" s="2"/>
      <c r="H419" s="2"/>
    </row>
    <row r="420" spans="1:8" ht="13" x14ac:dyDescent="0.15">
      <c r="A420" s="2"/>
      <c r="B420" s="39"/>
      <c r="C420" s="2"/>
      <c r="D420" s="2"/>
      <c r="E420" s="2"/>
      <c r="F420" s="2"/>
      <c r="G420" s="2"/>
      <c r="H420" s="2"/>
    </row>
    <row r="421" spans="1:8" ht="13" x14ac:dyDescent="0.15">
      <c r="A421" s="2"/>
      <c r="B421" s="39"/>
      <c r="C421" s="2"/>
      <c r="D421" s="2"/>
      <c r="E421" s="2"/>
      <c r="F421" s="2"/>
      <c r="G421" s="2"/>
      <c r="H421" s="2"/>
    </row>
    <row r="422" spans="1:8" ht="13" x14ac:dyDescent="0.15">
      <c r="A422" s="2"/>
      <c r="B422" s="39"/>
      <c r="C422" s="2"/>
      <c r="D422" s="2"/>
      <c r="E422" s="2"/>
      <c r="F422" s="2"/>
      <c r="G422" s="2"/>
      <c r="H422" s="2"/>
    </row>
    <row r="423" spans="1:8" ht="13" x14ac:dyDescent="0.15">
      <c r="A423" s="2"/>
      <c r="B423" s="39"/>
      <c r="C423" s="2"/>
      <c r="D423" s="2"/>
      <c r="E423" s="2"/>
      <c r="F423" s="2"/>
      <c r="G423" s="2"/>
      <c r="H423" s="2"/>
    </row>
    <row r="424" spans="1:8" ht="13" x14ac:dyDescent="0.15">
      <c r="A424" s="2"/>
      <c r="B424" s="39"/>
      <c r="C424" s="2"/>
      <c r="D424" s="2"/>
      <c r="E424" s="2"/>
      <c r="F424" s="2"/>
      <c r="G424" s="2"/>
      <c r="H424" s="2"/>
    </row>
    <row r="425" spans="1:8" ht="13" x14ac:dyDescent="0.15">
      <c r="A425" s="2"/>
      <c r="B425" s="39"/>
      <c r="C425" s="2"/>
      <c r="D425" s="2"/>
      <c r="E425" s="2"/>
      <c r="F425" s="2"/>
      <c r="G425" s="2"/>
      <c r="H425" s="2"/>
    </row>
    <row r="426" spans="1:8" ht="13" x14ac:dyDescent="0.15">
      <c r="A426" s="2"/>
      <c r="B426" s="39"/>
      <c r="C426" s="2"/>
      <c r="D426" s="2"/>
      <c r="E426" s="2"/>
      <c r="F426" s="2"/>
      <c r="G426" s="2"/>
      <c r="H426" s="2"/>
    </row>
    <row r="427" spans="1:8" ht="13" x14ac:dyDescent="0.15">
      <c r="A427" s="2"/>
      <c r="B427" s="39"/>
      <c r="C427" s="2"/>
      <c r="D427" s="2"/>
      <c r="E427" s="2"/>
      <c r="F427" s="2"/>
      <c r="G427" s="2"/>
      <c r="H427" s="2"/>
    </row>
    <row r="428" spans="1:8" ht="13" x14ac:dyDescent="0.15">
      <c r="A428" s="2"/>
      <c r="B428" s="39"/>
      <c r="C428" s="2"/>
      <c r="D428" s="2"/>
      <c r="E428" s="2"/>
      <c r="F428" s="2"/>
      <c r="G428" s="2"/>
      <c r="H428" s="2"/>
    </row>
    <row r="429" spans="1:8" ht="13" x14ac:dyDescent="0.15">
      <c r="A429" s="2"/>
      <c r="B429" s="39"/>
      <c r="C429" s="2"/>
      <c r="D429" s="2"/>
      <c r="E429" s="2"/>
      <c r="F429" s="2"/>
      <c r="G429" s="2"/>
      <c r="H429" s="2"/>
    </row>
    <row r="430" spans="1:8" ht="13" x14ac:dyDescent="0.15">
      <c r="A430" s="2"/>
      <c r="B430" s="39"/>
      <c r="C430" s="2"/>
      <c r="D430" s="2"/>
      <c r="E430" s="2"/>
      <c r="F430" s="2"/>
      <c r="G430" s="2"/>
      <c r="H430" s="2"/>
    </row>
    <row r="431" spans="1:8" ht="13" x14ac:dyDescent="0.15">
      <c r="A431" s="2"/>
      <c r="B431" s="39"/>
      <c r="C431" s="2"/>
      <c r="D431" s="2"/>
      <c r="E431" s="2"/>
      <c r="F431" s="2"/>
      <c r="G431" s="2"/>
      <c r="H431" s="2"/>
    </row>
    <row r="432" spans="1:8" ht="13" x14ac:dyDescent="0.15">
      <c r="A432" s="2"/>
      <c r="B432" s="39"/>
      <c r="C432" s="2"/>
      <c r="D432" s="2"/>
      <c r="E432" s="2"/>
      <c r="F432" s="2"/>
      <c r="G432" s="2"/>
      <c r="H432" s="2"/>
    </row>
    <row r="433" spans="1:8" ht="13" x14ac:dyDescent="0.15">
      <c r="A433" s="2"/>
      <c r="B433" s="39"/>
      <c r="C433" s="2"/>
      <c r="D433" s="2"/>
      <c r="E433" s="2"/>
      <c r="F433" s="2"/>
      <c r="G433" s="2"/>
      <c r="H433" s="2"/>
    </row>
    <row r="434" spans="1:8" ht="13" x14ac:dyDescent="0.15">
      <c r="A434" s="2"/>
      <c r="B434" s="39"/>
      <c r="C434" s="2"/>
      <c r="D434" s="2"/>
      <c r="E434" s="2"/>
      <c r="F434" s="2"/>
      <c r="G434" s="2"/>
      <c r="H434" s="2"/>
    </row>
    <row r="435" spans="1:8" ht="13" x14ac:dyDescent="0.15">
      <c r="A435" s="2"/>
      <c r="B435" s="39"/>
      <c r="C435" s="2"/>
      <c r="D435" s="2"/>
      <c r="E435" s="2"/>
      <c r="F435" s="2"/>
      <c r="G435" s="2"/>
      <c r="H435" s="2"/>
    </row>
    <row r="436" spans="1:8" ht="13" x14ac:dyDescent="0.15">
      <c r="A436" s="2"/>
      <c r="B436" s="39"/>
      <c r="C436" s="2"/>
      <c r="D436" s="2"/>
      <c r="E436" s="2"/>
      <c r="F436" s="2"/>
      <c r="G436" s="2"/>
      <c r="H436" s="2"/>
    </row>
    <row r="437" spans="1:8" ht="13" x14ac:dyDescent="0.15">
      <c r="A437" s="2"/>
      <c r="B437" s="39"/>
      <c r="C437" s="2"/>
      <c r="D437" s="2"/>
      <c r="E437" s="2"/>
      <c r="F437" s="2"/>
      <c r="G437" s="2"/>
      <c r="H437" s="2"/>
    </row>
    <row r="438" spans="1:8" ht="13" x14ac:dyDescent="0.15">
      <c r="A438" s="2"/>
      <c r="B438" s="39"/>
      <c r="C438" s="2"/>
      <c r="D438" s="2"/>
      <c r="E438" s="2"/>
      <c r="F438" s="2"/>
      <c r="G438" s="2"/>
      <c r="H438" s="2"/>
    </row>
    <row r="439" spans="1:8" ht="13" x14ac:dyDescent="0.15">
      <c r="A439" s="2"/>
      <c r="B439" s="39"/>
      <c r="C439" s="2"/>
      <c r="D439" s="2"/>
      <c r="E439" s="2"/>
      <c r="F439" s="2"/>
      <c r="G439" s="2"/>
      <c r="H439" s="2"/>
    </row>
    <row r="440" spans="1:8" ht="13" x14ac:dyDescent="0.15">
      <c r="A440" s="2"/>
      <c r="B440" s="39"/>
      <c r="C440" s="2"/>
      <c r="D440" s="2"/>
      <c r="E440" s="2"/>
      <c r="F440" s="2"/>
      <c r="G440" s="2"/>
      <c r="H440" s="2"/>
    </row>
    <row r="441" spans="1:8" ht="13" x14ac:dyDescent="0.15">
      <c r="A441" s="2"/>
      <c r="B441" s="39"/>
      <c r="C441" s="2"/>
      <c r="D441" s="2"/>
      <c r="E441" s="2"/>
      <c r="F441" s="2"/>
      <c r="G441" s="2"/>
      <c r="H441" s="2"/>
    </row>
    <row r="442" spans="1:8" ht="13" x14ac:dyDescent="0.15">
      <c r="A442" s="2"/>
      <c r="B442" s="39"/>
      <c r="C442" s="2"/>
      <c r="D442" s="2"/>
      <c r="E442" s="2"/>
      <c r="F442" s="2"/>
      <c r="G442" s="2"/>
      <c r="H442" s="2"/>
    </row>
    <row r="443" spans="1:8" ht="13" x14ac:dyDescent="0.15">
      <c r="A443" s="2"/>
      <c r="B443" s="39"/>
      <c r="C443" s="2"/>
      <c r="D443" s="2"/>
      <c r="E443" s="2"/>
      <c r="F443" s="2"/>
      <c r="G443" s="2"/>
      <c r="H443" s="2"/>
    </row>
    <row r="444" spans="1:8" ht="13" x14ac:dyDescent="0.15">
      <c r="A444" s="2"/>
      <c r="B444" s="39"/>
      <c r="C444" s="2"/>
      <c r="D444" s="2"/>
      <c r="E444" s="2"/>
      <c r="F444" s="2"/>
      <c r="G444" s="2"/>
      <c r="H444" s="2"/>
    </row>
    <row r="445" spans="1:8" ht="13" x14ac:dyDescent="0.15">
      <c r="A445" s="2"/>
      <c r="B445" s="39"/>
      <c r="C445" s="2"/>
      <c r="D445" s="2"/>
      <c r="E445" s="2"/>
      <c r="F445" s="2"/>
      <c r="G445" s="2"/>
      <c r="H445" s="2"/>
    </row>
    <row r="446" spans="1:8" ht="13" x14ac:dyDescent="0.15">
      <c r="A446" s="2"/>
      <c r="B446" s="39"/>
      <c r="C446" s="2"/>
      <c r="D446" s="2"/>
      <c r="E446" s="2"/>
      <c r="F446" s="2"/>
      <c r="G446" s="2"/>
      <c r="H446" s="2"/>
    </row>
    <row r="447" spans="1:8" ht="13" x14ac:dyDescent="0.15">
      <c r="A447" s="2"/>
      <c r="B447" s="39"/>
      <c r="C447" s="2"/>
      <c r="D447" s="2"/>
      <c r="E447" s="2"/>
      <c r="F447" s="2"/>
      <c r="G447" s="2"/>
      <c r="H447" s="2"/>
    </row>
    <row r="448" spans="1:8" ht="13" x14ac:dyDescent="0.15">
      <c r="A448" s="2"/>
      <c r="B448" s="39"/>
      <c r="C448" s="2"/>
      <c r="D448" s="2"/>
      <c r="E448" s="2"/>
      <c r="F448" s="2"/>
      <c r="G448" s="2"/>
      <c r="H448" s="2"/>
    </row>
    <row r="449" spans="1:8" ht="13" x14ac:dyDescent="0.15">
      <c r="A449" s="2"/>
      <c r="B449" s="39"/>
      <c r="C449" s="2"/>
      <c r="D449" s="2"/>
      <c r="E449" s="2"/>
      <c r="F449" s="2"/>
      <c r="G449" s="2"/>
      <c r="H449" s="2"/>
    </row>
    <row r="450" spans="1:8" ht="13" x14ac:dyDescent="0.15">
      <c r="A450" s="2"/>
      <c r="B450" s="39"/>
      <c r="C450" s="2"/>
      <c r="D450" s="2"/>
      <c r="E450" s="2"/>
      <c r="F450" s="2"/>
      <c r="G450" s="2"/>
      <c r="H450" s="2"/>
    </row>
    <row r="451" spans="1:8" ht="13" x14ac:dyDescent="0.15">
      <c r="A451" s="2"/>
      <c r="B451" s="39"/>
      <c r="C451" s="2"/>
      <c r="D451" s="2"/>
      <c r="E451" s="2"/>
      <c r="F451" s="2"/>
      <c r="G451" s="2"/>
      <c r="H451" s="2"/>
    </row>
    <row r="452" spans="1:8" ht="13" x14ac:dyDescent="0.15">
      <c r="A452" s="2"/>
      <c r="B452" s="39"/>
      <c r="C452" s="2"/>
      <c r="D452" s="2"/>
      <c r="E452" s="2"/>
      <c r="F452" s="2"/>
      <c r="G452" s="2"/>
      <c r="H452" s="2"/>
    </row>
    <row r="453" spans="1:8" ht="13" x14ac:dyDescent="0.15">
      <c r="A453" s="2"/>
      <c r="B453" s="39"/>
      <c r="C453" s="2"/>
      <c r="D453" s="2"/>
      <c r="E453" s="2"/>
      <c r="F453" s="2"/>
      <c r="G453" s="2"/>
      <c r="H453" s="2"/>
    </row>
    <row r="454" spans="1:8" ht="13" x14ac:dyDescent="0.15">
      <c r="A454" s="2"/>
      <c r="B454" s="39"/>
      <c r="C454" s="2"/>
      <c r="D454" s="2"/>
      <c r="E454" s="2"/>
      <c r="F454" s="2"/>
      <c r="G454" s="2"/>
      <c r="H454" s="2"/>
    </row>
    <row r="455" spans="1:8" ht="13" x14ac:dyDescent="0.15">
      <c r="A455" s="2"/>
      <c r="B455" s="39"/>
      <c r="C455" s="2"/>
      <c r="D455" s="2"/>
      <c r="E455" s="2"/>
      <c r="F455" s="2"/>
      <c r="G455" s="2"/>
      <c r="H455" s="2"/>
    </row>
    <row r="456" spans="1:8" ht="13" x14ac:dyDescent="0.15">
      <c r="A456" s="2"/>
      <c r="B456" s="39"/>
      <c r="C456" s="2"/>
      <c r="D456" s="2"/>
      <c r="E456" s="2"/>
      <c r="F456" s="2"/>
      <c r="G456" s="2"/>
      <c r="H456" s="2"/>
    </row>
    <row r="457" spans="1:8" ht="13" x14ac:dyDescent="0.15">
      <c r="A457" s="2"/>
      <c r="B457" s="39"/>
      <c r="C457" s="2"/>
      <c r="D457" s="2"/>
      <c r="E457" s="2"/>
      <c r="F457" s="2"/>
      <c r="G457" s="2"/>
      <c r="H457" s="2"/>
    </row>
    <row r="458" spans="1:8" ht="13" x14ac:dyDescent="0.15">
      <c r="A458" s="2"/>
      <c r="B458" s="39"/>
      <c r="C458" s="2"/>
      <c r="D458" s="2"/>
      <c r="E458" s="2"/>
      <c r="F458" s="2"/>
      <c r="G458" s="2"/>
      <c r="H458" s="2"/>
    </row>
    <row r="459" spans="1:8" ht="13" x14ac:dyDescent="0.15">
      <c r="A459" s="2"/>
      <c r="B459" s="39"/>
      <c r="C459" s="2"/>
      <c r="D459" s="2"/>
      <c r="E459" s="2"/>
      <c r="F459" s="2"/>
      <c r="G459" s="2"/>
      <c r="H459" s="2"/>
    </row>
    <row r="460" spans="1:8" ht="13" x14ac:dyDescent="0.15">
      <c r="A460" s="2"/>
      <c r="B460" s="39"/>
      <c r="C460" s="2"/>
      <c r="D460" s="2"/>
      <c r="E460" s="2"/>
      <c r="F460" s="2"/>
      <c r="G460" s="2"/>
      <c r="H460" s="2"/>
    </row>
    <row r="461" spans="1:8" ht="13" x14ac:dyDescent="0.15">
      <c r="A461" s="2"/>
      <c r="B461" s="39"/>
      <c r="C461" s="2"/>
      <c r="D461" s="2"/>
      <c r="E461" s="2"/>
      <c r="F461" s="2"/>
      <c r="G461" s="2"/>
      <c r="H461" s="2"/>
    </row>
    <row r="462" spans="1:8" ht="13" x14ac:dyDescent="0.15">
      <c r="A462" s="2"/>
      <c r="B462" s="39"/>
      <c r="C462" s="2"/>
      <c r="D462" s="2"/>
      <c r="E462" s="2"/>
      <c r="F462" s="2"/>
      <c r="G462" s="2"/>
      <c r="H462" s="2"/>
    </row>
    <row r="463" spans="1:8" ht="13" x14ac:dyDescent="0.15">
      <c r="A463" s="2"/>
      <c r="B463" s="39"/>
      <c r="C463" s="2"/>
      <c r="D463" s="2"/>
      <c r="E463" s="2"/>
      <c r="F463" s="2"/>
      <c r="G463" s="2"/>
      <c r="H463" s="2"/>
    </row>
    <row r="464" spans="1:8" ht="13" x14ac:dyDescent="0.15">
      <c r="A464" s="2"/>
      <c r="B464" s="39"/>
      <c r="C464" s="2"/>
      <c r="D464" s="2"/>
      <c r="E464" s="2"/>
      <c r="F464" s="2"/>
      <c r="G464" s="2"/>
      <c r="H464" s="2"/>
    </row>
    <row r="465" spans="1:8" ht="13" x14ac:dyDescent="0.15">
      <c r="A465" s="2"/>
      <c r="B465" s="39"/>
      <c r="C465" s="2"/>
      <c r="D465" s="2"/>
      <c r="E465" s="2"/>
      <c r="F465" s="2"/>
      <c r="G465" s="2"/>
      <c r="H465" s="2"/>
    </row>
    <row r="466" spans="1:8" ht="13" x14ac:dyDescent="0.15">
      <c r="A466" s="2"/>
      <c r="B466" s="39"/>
      <c r="C466" s="2"/>
      <c r="D466" s="2"/>
      <c r="E466" s="2"/>
      <c r="F466" s="2"/>
      <c r="G466" s="2"/>
      <c r="H466" s="2"/>
    </row>
    <row r="467" spans="1:8" ht="13" x14ac:dyDescent="0.15">
      <c r="A467" s="2"/>
      <c r="B467" s="39"/>
      <c r="C467" s="2"/>
      <c r="D467" s="2"/>
      <c r="E467" s="2"/>
      <c r="F467" s="2"/>
      <c r="G467" s="2"/>
      <c r="H467" s="2"/>
    </row>
    <row r="468" spans="1:8" ht="13" x14ac:dyDescent="0.15">
      <c r="A468" s="2"/>
      <c r="B468" s="39"/>
      <c r="C468" s="2"/>
      <c r="D468" s="2"/>
      <c r="E468" s="2"/>
      <c r="F468" s="2"/>
      <c r="G468" s="2"/>
      <c r="H468" s="2"/>
    </row>
    <row r="469" spans="1:8" ht="13" x14ac:dyDescent="0.15">
      <c r="A469" s="2"/>
      <c r="B469" s="39"/>
      <c r="C469" s="2"/>
      <c r="D469" s="2"/>
      <c r="E469" s="2"/>
      <c r="F469" s="2"/>
      <c r="G469" s="2"/>
      <c r="H469" s="2"/>
    </row>
    <row r="470" spans="1:8" ht="13" x14ac:dyDescent="0.15">
      <c r="A470" s="2"/>
      <c r="B470" s="39"/>
      <c r="C470" s="2"/>
      <c r="D470" s="2"/>
      <c r="E470" s="2"/>
      <c r="F470" s="2"/>
      <c r="G470" s="2"/>
      <c r="H470" s="2"/>
    </row>
    <row r="471" spans="1:8" ht="13" x14ac:dyDescent="0.15">
      <c r="A471" s="2"/>
      <c r="B471" s="39"/>
      <c r="C471" s="2"/>
      <c r="D471" s="2"/>
      <c r="E471" s="2"/>
      <c r="F471" s="2"/>
      <c r="G471" s="2"/>
      <c r="H471" s="2"/>
    </row>
    <row r="472" spans="1:8" ht="13" x14ac:dyDescent="0.15">
      <c r="A472" s="2"/>
      <c r="B472" s="39"/>
      <c r="C472" s="2"/>
      <c r="D472" s="2"/>
      <c r="E472" s="2"/>
      <c r="F472" s="2"/>
      <c r="G472" s="2"/>
      <c r="H472" s="2"/>
    </row>
    <row r="473" spans="1:8" ht="13" x14ac:dyDescent="0.15">
      <c r="A473" s="2"/>
      <c r="B473" s="39"/>
      <c r="C473" s="2"/>
      <c r="D473" s="2"/>
      <c r="E473" s="2"/>
      <c r="F473" s="2"/>
      <c r="G473" s="2"/>
      <c r="H473" s="2"/>
    </row>
    <row r="474" spans="1:8" ht="13" x14ac:dyDescent="0.15">
      <c r="A474" s="2"/>
      <c r="B474" s="39"/>
      <c r="C474" s="2"/>
      <c r="D474" s="2"/>
      <c r="E474" s="2"/>
      <c r="F474" s="2"/>
      <c r="G474" s="2"/>
      <c r="H474" s="2"/>
    </row>
    <row r="475" spans="1:8" ht="13" x14ac:dyDescent="0.15">
      <c r="A475" s="2"/>
      <c r="B475" s="39"/>
      <c r="C475" s="2"/>
      <c r="D475" s="2"/>
      <c r="E475" s="2"/>
      <c r="F475" s="2"/>
      <c r="G475" s="2"/>
      <c r="H475" s="2"/>
    </row>
    <row r="476" spans="1:8" ht="13" x14ac:dyDescent="0.15">
      <c r="A476" s="2"/>
      <c r="B476" s="39"/>
      <c r="C476" s="2"/>
      <c r="D476" s="2"/>
      <c r="E476" s="2"/>
      <c r="F476" s="2"/>
      <c r="G476" s="2"/>
      <c r="H476" s="2"/>
    </row>
    <row r="477" spans="1:8" ht="13" x14ac:dyDescent="0.15">
      <c r="A477" s="2"/>
      <c r="B477" s="39"/>
      <c r="C477" s="2"/>
      <c r="D477" s="2"/>
      <c r="E477" s="2"/>
      <c r="F477" s="2"/>
      <c r="G477" s="2"/>
      <c r="H477" s="2"/>
    </row>
    <row r="478" spans="1:8" ht="13" x14ac:dyDescent="0.15">
      <c r="A478" s="2"/>
      <c r="B478" s="39"/>
      <c r="C478" s="2"/>
      <c r="D478" s="2"/>
      <c r="E478" s="2"/>
      <c r="F478" s="2"/>
      <c r="G478" s="2"/>
      <c r="H478" s="2"/>
    </row>
    <row r="479" spans="1:8" ht="13" x14ac:dyDescent="0.15">
      <c r="A479" s="2"/>
      <c r="B479" s="39"/>
      <c r="C479" s="2"/>
      <c r="D479" s="2"/>
      <c r="E479" s="2"/>
      <c r="F479" s="2"/>
      <c r="G479" s="2"/>
      <c r="H479" s="2"/>
    </row>
    <row r="480" spans="1:8" ht="13" x14ac:dyDescent="0.15">
      <c r="A480" s="2"/>
      <c r="B480" s="39"/>
      <c r="C480" s="2"/>
      <c r="D480" s="2"/>
      <c r="E480" s="2"/>
      <c r="F480" s="2"/>
      <c r="G480" s="2"/>
      <c r="H480" s="2"/>
    </row>
    <row r="481" spans="1:8" ht="13" x14ac:dyDescent="0.15">
      <c r="A481" s="2"/>
      <c r="B481" s="39"/>
      <c r="C481" s="2"/>
      <c r="D481" s="2"/>
      <c r="E481" s="2"/>
      <c r="F481" s="2"/>
      <c r="G481" s="2"/>
      <c r="H481" s="2"/>
    </row>
    <row r="482" spans="1:8" ht="13" x14ac:dyDescent="0.15">
      <c r="A482" s="2"/>
      <c r="B482" s="39"/>
      <c r="C482" s="2"/>
      <c r="D482" s="2"/>
      <c r="E482" s="2"/>
      <c r="F482" s="2"/>
      <c r="G482" s="2"/>
      <c r="H482" s="2"/>
    </row>
    <row r="483" spans="1:8" ht="13" x14ac:dyDescent="0.15">
      <c r="A483" s="2"/>
      <c r="B483" s="39"/>
      <c r="C483" s="2"/>
      <c r="D483" s="2"/>
      <c r="E483" s="2"/>
      <c r="F483" s="2"/>
      <c r="G483" s="2"/>
      <c r="H483" s="2"/>
    </row>
    <row r="484" spans="1:8" ht="13" x14ac:dyDescent="0.15">
      <c r="A484" s="2"/>
      <c r="B484" s="39"/>
      <c r="C484" s="2"/>
      <c r="D484" s="2"/>
      <c r="E484" s="2"/>
      <c r="F484" s="2"/>
      <c r="G484" s="2"/>
      <c r="H484" s="2"/>
    </row>
    <row r="485" spans="1:8" ht="13" x14ac:dyDescent="0.15">
      <c r="A485" s="2"/>
      <c r="B485" s="39"/>
      <c r="C485" s="2"/>
      <c r="D485" s="2"/>
      <c r="E485" s="2"/>
      <c r="F485" s="2"/>
      <c r="G485" s="2"/>
      <c r="H485" s="2"/>
    </row>
    <row r="486" spans="1:8" ht="13" x14ac:dyDescent="0.15">
      <c r="A486" s="2"/>
      <c r="B486" s="39"/>
      <c r="C486" s="2"/>
      <c r="D486" s="2"/>
      <c r="E486" s="2"/>
      <c r="F486" s="2"/>
      <c r="G486" s="2"/>
      <c r="H486" s="2"/>
    </row>
    <row r="487" spans="1:8" ht="13" x14ac:dyDescent="0.15">
      <c r="A487" s="2"/>
      <c r="B487" s="39"/>
      <c r="C487" s="2"/>
      <c r="D487" s="2"/>
      <c r="E487" s="2"/>
      <c r="F487" s="2"/>
      <c r="G487" s="2"/>
      <c r="H487" s="2"/>
    </row>
    <row r="488" spans="1:8" ht="13" x14ac:dyDescent="0.15">
      <c r="A488" s="2"/>
      <c r="B488" s="39"/>
      <c r="C488" s="2"/>
      <c r="D488" s="2"/>
      <c r="E488" s="2"/>
      <c r="F488" s="2"/>
      <c r="G488" s="2"/>
      <c r="H488" s="2"/>
    </row>
    <row r="489" spans="1:8" ht="13" x14ac:dyDescent="0.15">
      <c r="A489" s="2"/>
      <c r="B489" s="39"/>
      <c r="C489" s="2"/>
      <c r="D489" s="2"/>
      <c r="E489" s="2"/>
      <c r="F489" s="2"/>
      <c r="G489" s="2"/>
      <c r="H489" s="2"/>
    </row>
    <row r="490" spans="1:8" ht="13" x14ac:dyDescent="0.15">
      <c r="A490" s="2"/>
      <c r="B490" s="39"/>
      <c r="C490" s="2"/>
      <c r="D490" s="2"/>
      <c r="E490" s="2"/>
      <c r="F490" s="2"/>
      <c r="G490" s="2"/>
      <c r="H490" s="2"/>
    </row>
    <row r="491" spans="1:8" ht="13" x14ac:dyDescent="0.15">
      <c r="A491" s="2"/>
      <c r="B491" s="39"/>
      <c r="C491" s="2"/>
      <c r="D491" s="2"/>
      <c r="E491" s="2"/>
      <c r="F491" s="2"/>
      <c r="G491" s="2"/>
      <c r="H491" s="2"/>
    </row>
    <row r="492" spans="1:8" ht="13" x14ac:dyDescent="0.15">
      <c r="A492" s="2"/>
      <c r="B492" s="39"/>
      <c r="C492" s="2"/>
      <c r="D492" s="2"/>
      <c r="E492" s="2"/>
      <c r="F492" s="2"/>
      <c r="G492" s="2"/>
      <c r="H492" s="2"/>
    </row>
    <row r="493" spans="1:8" ht="13" x14ac:dyDescent="0.15">
      <c r="A493" s="2"/>
      <c r="B493" s="39"/>
      <c r="C493" s="2"/>
      <c r="D493" s="2"/>
      <c r="E493" s="2"/>
      <c r="F493" s="2"/>
      <c r="G493" s="2"/>
      <c r="H493" s="2"/>
    </row>
    <row r="494" spans="1:8" ht="13" x14ac:dyDescent="0.15">
      <c r="A494" s="2"/>
      <c r="B494" s="39"/>
      <c r="C494" s="2"/>
      <c r="D494" s="2"/>
      <c r="E494" s="2"/>
      <c r="F494" s="2"/>
      <c r="G494" s="2"/>
      <c r="H494" s="2"/>
    </row>
    <row r="495" spans="1:8" ht="13" x14ac:dyDescent="0.15">
      <c r="A495" s="2"/>
      <c r="B495" s="39"/>
      <c r="C495" s="2"/>
      <c r="D495" s="2"/>
      <c r="E495" s="2"/>
      <c r="F495" s="2"/>
      <c r="G495" s="2"/>
      <c r="H495" s="2"/>
    </row>
    <row r="496" spans="1:8" ht="13" x14ac:dyDescent="0.15">
      <c r="A496" s="2"/>
      <c r="B496" s="39"/>
      <c r="C496" s="2"/>
      <c r="D496" s="2"/>
      <c r="E496" s="2"/>
      <c r="F496" s="2"/>
      <c r="G496" s="2"/>
      <c r="H496" s="2"/>
    </row>
    <row r="497" spans="1:8" ht="13" x14ac:dyDescent="0.15">
      <c r="A497" s="2"/>
      <c r="B497" s="39"/>
      <c r="C497" s="2"/>
      <c r="D497" s="2"/>
      <c r="E497" s="2"/>
      <c r="F497" s="2"/>
      <c r="G497" s="2"/>
      <c r="H497" s="2"/>
    </row>
    <row r="498" spans="1:8" ht="13" x14ac:dyDescent="0.15">
      <c r="A498" s="2"/>
      <c r="B498" s="39"/>
      <c r="C498" s="2"/>
      <c r="D498" s="2"/>
      <c r="E498" s="2"/>
      <c r="F498" s="2"/>
      <c r="G498" s="2"/>
      <c r="H498" s="2"/>
    </row>
    <row r="499" spans="1:8" ht="13" x14ac:dyDescent="0.15">
      <c r="A499" s="2"/>
      <c r="B499" s="39"/>
      <c r="C499" s="2"/>
      <c r="D499" s="2"/>
      <c r="E499" s="2"/>
      <c r="F499" s="2"/>
      <c r="G499" s="2"/>
      <c r="H499" s="2"/>
    </row>
    <row r="500" spans="1:8" ht="13" x14ac:dyDescent="0.15">
      <c r="A500" s="2"/>
      <c r="B500" s="39"/>
      <c r="C500" s="2"/>
      <c r="D500" s="2"/>
      <c r="E500" s="2"/>
      <c r="F500" s="2"/>
      <c r="G500" s="2"/>
      <c r="H500" s="2"/>
    </row>
    <row r="501" spans="1:8" ht="13" x14ac:dyDescent="0.15">
      <c r="A501" s="2"/>
      <c r="B501" s="39"/>
      <c r="C501" s="2"/>
      <c r="D501" s="2"/>
      <c r="E501" s="2"/>
      <c r="F501" s="2"/>
      <c r="G501" s="2"/>
      <c r="H501" s="2"/>
    </row>
    <row r="502" spans="1:8" ht="13" x14ac:dyDescent="0.15">
      <c r="A502" s="2"/>
      <c r="B502" s="39"/>
      <c r="C502" s="2"/>
      <c r="D502" s="2"/>
      <c r="E502" s="2"/>
      <c r="F502" s="2"/>
      <c r="G502" s="2"/>
      <c r="H502" s="2"/>
    </row>
    <row r="503" spans="1:8" ht="13" x14ac:dyDescent="0.15">
      <c r="A503" s="2"/>
      <c r="B503" s="39"/>
      <c r="C503" s="2"/>
      <c r="D503" s="2"/>
      <c r="E503" s="2"/>
      <c r="F503" s="2"/>
      <c r="G503" s="2"/>
      <c r="H503" s="2"/>
    </row>
    <row r="504" spans="1:8" ht="13" x14ac:dyDescent="0.15">
      <c r="A504" s="2"/>
      <c r="B504" s="39"/>
      <c r="C504" s="2"/>
      <c r="D504" s="2"/>
      <c r="E504" s="2"/>
      <c r="F504" s="2"/>
      <c r="G504" s="2"/>
      <c r="H504" s="2"/>
    </row>
    <row r="505" spans="1:8" ht="13" x14ac:dyDescent="0.15">
      <c r="A505" s="2"/>
      <c r="B505" s="39"/>
      <c r="C505" s="2"/>
      <c r="D505" s="2"/>
      <c r="E505" s="2"/>
      <c r="F505" s="2"/>
      <c r="G505" s="2"/>
      <c r="H505" s="2"/>
    </row>
    <row r="506" spans="1:8" ht="13" x14ac:dyDescent="0.15">
      <c r="A506" s="2"/>
      <c r="B506" s="39"/>
      <c r="C506" s="2"/>
      <c r="D506" s="2"/>
      <c r="E506" s="2"/>
      <c r="F506" s="2"/>
      <c r="G506" s="2"/>
      <c r="H506" s="2"/>
    </row>
    <row r="507" spans="1:8" ht="13" x14ac:dyDescent="0.15">
      <c r="A507" s="2"/>
      <c r="B507" s="39"/>
      <c r="C507" s="2"/>
      <c r="D507" s="2"/>
      <c r="E507" s="2"/>
      <c r="F507" s="2"/>
      <c r="G507" s="2"/>
      <c r="H507" s="2"/>
    </row>
    <row r="508" spans="1:8" ht="13" x14ac:dyDescent="0.15">
      <c r="A508" s="2"/>
      <c r="B508" s="39"/>
      <c r="C508" s="2"/>
      <c r="D508" s="2"/>
      <c r="E508" s="2"/>
      <c r="F508" s="2"/>
      <c r="G508" s="2"/>
      <c r="H508" s="2"/>
    </row>
    <row r="509" spans="1:8" ht="13" x14ac:dyDescent="0.15">
      <c r="A509" s="2"/>
      <c r="B509" s="39"/>
      <c r="C509" s="2"/>
      <c r="D509" s="2"/>
      <c r="E509" s="2"/>
      <c r="F509" s="2"/>
      <c r="G509" s="2"/>
      <c r="H509" s="2"/>
    </row>
    <row r="510" spans="1:8" ht="13" x14ac:dyDescent="0.15">
      <c r="A510" s="2"/>
      <c r="B510" s="39"/>
      <c r="C510" s="2"/>
      <c r="D510" s="2"/>
      <c r="E510" s="2"/>
      <c r="F510" s="2"/>
      <c r="G510" s="2"/>
      <c r="H510" s="2"/>
    </row>
    <row r="511" spans="1:8" ht="13" x14ac:dyDescent="0.15">
      <c r="A511" s="2"/>
      <c r="B511" s="39"/>
      <c r="C511" s="2"/>
      <c r="D511" s="2"/>
      <c r="E511" s="2"/>
      <c r="F511" s="2"/>
      <c r="G511" s="2"/>
      <c r="H511" s="2"/>
    </row>
    <row r="512" spans="1:8" ht="13" x14ac:dyDescent="0.15">
      <c r="A512" s="2"/>
      <c r="B512" s="39"/>
      <c r="C512" s="2"/>
      <c r="D512" s="2"/>
      <c r="E512" s="2"/>
      <c r="F512" s="2"/>
      <c r="G512" s="2"/>
      <c r="H512" s="2"/>
    </row>
    <row r="513" spans="1:8" ht="13" x14ac:dyDescent="0.15">
      <c r="A513" s="2"/>
      <c r="B513" s="39"/>
      <c r="C513" s="2"/>
      <c r="D513" s="2"/>
      <c r="E513" s="2"/>
      <c r="F513" s="2"/>
      <c r="G513" s="2"/>
      <c r="H513" s="2"/>
    </row>
    <row r="514" spans="1:8" ht="13" x14ac:dyDescent="0.15">
      <c r="A514" s="2"/>
      <c r="B514" s="39"/>
      <c r="C514" s="2"/>
      <c r="D514" s="2"/>
      <c r="E514" s="2"/>
      <c r="F514" s="2"/>
      <c r="G514" s="2"/>
      <c r="H514" s="2"/>
    </row>
    <row r="515" spans="1:8" ht="13" x14ac:dyDescent="0.15">
      <c r="A515" s="2"/>
      <c r="B515" s="39"/>
      <c r="C515" s="2"/>
      <c r="D515" s="2"/>
      <c r="E515" s="2"/>
      <c r="F515" s="2"/>
      <c r="G515" s="2"/>
      <c r="H515" s="2"/>
    </row>
    <row r="516" spans="1:8" ht="13" x14ac:dyDescent="0.15">
      <c r="A516" s="2"/>
      <c r="B516" s="39"/>
      <c r="C516" s="2"/>
      <c r="D516" s="2"/>
      <c r="E516" s="2"/>
      <c r="F516" s="2"/>
      <c r="G516" s="2"/>
      <c r="H516" s="2"/>
    </row>
    <row r="517" spans="1:8" ht="13" x14ac:dyDescent="0.15">
      <c r="A517" s="2"/>
      <c r="B517" s="39"/>
      <c r="C517" s="2"/>
      <c r="D517" s="2"/>
      <c r="E517" s="2"/>
      <c r="F517" s="2"/>
      <c r="G517" s="2"/>
      <c r="H517" s="2"/>
    </row>
    <row r="518" spans="1:8" ht="13" x14ac:dyDescent="0.15">
      <c r="A518" s="2"/>
      <c r="B518" s="39"/>
      <c r="C518" s="2"/>
      <c r="D518" s="2"/>
      <c r="E518" s="2"/>
      <c r="F518" s="2"/>
      <c r="G518" s="2"/>
      <c r="H518" s="2"/>
    </row>
    <row r="519" spans="1:8" ht="13" x14ac:dyDescent="0.15">
      <c r="A519" s="2"/>
      <c r="B519" s="39"/>
      <c r="C519" s="2"/>
      <c r="D519" s="2"/>
      <c r="E519" s="2"/>
      <c r="F519" s="2"/>
      <c r="G519" s="2"/>
      <c r="H519" s="2"/>
    </row>
    <row r="520" spans="1:8" ht="13" x14ac:dyDescent="0.15">
      <c r="A520" s="2"/>
      <c r="B520" s="39"/>
      <c r="C520" s="2"/>
      <c r="D520" s="2"/>
      <c r="E520" s="2"/>
      <c r="F520" s="2"/>
      <c r="G520" s="2"/>
      <c r="H520" s="2"/>
    </row>
    <row r="521" spans="1:8" ht="13" x14ac:dyDescent="0.15">
      <c r="A521" s="2"/>
      <c r="B521" s="39"/>
      <c r="C521" s="2"/>
      <c r="D521" s="2"/>
      <c r="E521" s="2"/>
      <c r="F521" s="2"/>
      <c r="G521" s="2"/>
      <c r="H521" s="2"/>
    </row>
    <row r="522" spans="1:8" ht="13" x14ac:dyDescent="0.15">
      <c r="A522" s="2"/>
      <c r="B522" s="39"/>
      <c r="C522" s="2"/>
      <c r="D522" s="2"/>
      <c r="E522" s="2"/>
      <c r="F522" s="2"/>
      <c r="G522" s="2"/>
      <c r="H522" s="2"/>
    </row>
    <row r="523" spans="1:8" ht="13" x14ac:dyDescent="0.15">
      <c r="A523" s="2"/>
      <c r="B523" s="39"/>
      <c r="C523" s="2"/>
      <c r="D523" s="2"/>
      <c r="E523" s="2"/>
      <c r="F523" s="2"/>
      <c r="G523" s="2"/>
      <c r="H523" s="2"/>
    </row>
    <row r="524" spans="1:8" ht="13" x14ac:dyDescent="0.15">
      <c r="A524" s="2"/>
      <c r="B524" s="39"/>
      <c r="C524" s="2"/>
      <c r="D524" s="2"/>
      <c r="E524" s="2"/>
      <c r="F524" s="2"/>
      <c r="G524" s="2"/>
      <c r="H524" s="2"/>
    </row>
    <row r="525" spans="1:8" ht="13" x14ac:dyDescent="0.15">
      <c r="A525" s="2"/>
      <c r="B525" s="39"/>
      <c r="C525" s="2"/>
      <c r="D525" s="2"/>
      <c r="E525" s="2"/>
      <c r="F525" s="2"/>
      <c r="G525" s="2"/>
      <c r="H525" s="2"/>
    </row>
    <row r="526" spans="1:8" ht="13" x14ac:dyDescent="0.15">
      <c r="A526" s="2"/>
      <c r="B526" s="39"/>
      <c r="C526" s="2"/>
      <c r="D526" s="2"/>
      <c r="E526" s="2"/>
      <c r="F526" s="2"/>
      <c r="G526" s="2"/>
      <c r="H526" s="2"/>
    </row>
    <row r="527" spans="1:8" ht="13" x14ac:dyDescent="0.15">
      <c r="A527" s="2"/>
      <c r="B527" s="39"/>
      <c r="C527" s="2"/>
      <c r="D527" s="2"/>
      <c r="E527" s="2"/>
      <c r="F527" s="2"/>
      <c r="G527" s="2"/>
      <c r="H527" s="2"/>
    </row>
    <row r="528" spans="1:8" ht="13" x14ac:dyDescent="0.15">
      <c r="A528" s="2"/>
      <c r="B528" s="39"/>
      <c r="C528" s="2"/>
      <c r="D528" s="2"/>
      <c r="E528" s="2"/>
      <c r="F528" s="2"/>
      <c r="G528" s="2"/>
      <c r="H528" s="2"/>
    </row>
    <row r="529" spans="1:8" ht="13" x14ac:dyDescent="0.15">
      <c r="A529" s="2"/>
      <c r="B529" s="39"/>
      <c r="C529" s="2"/>
      <c r="D529" s="2"/>
      <c r="E529" s="2"/>
      <c r="F529" s="2"/>
      <c r="G529" s="2"/>
      <c r="H529" s="2"/>
    </row>
    <row r="530" spans="1:8" ht="13" x14ac:dyDescent="0.15">
      <c r="A530" s="2"/>
      <c r="B530" s="39"/>
      <c r="C530" s="2"/>
      <c r="D530" s="2"/>
      <c r="E530" s="2"/>
      <c r="F530" s="2"/>
      <c r="G530" s="2"/>
      <c r="H530" s="2"/>
    </row>
    <row r="531" spans="1:8" ht="13" x14ac:dyDescent="0.15">
      <c r="A531" s="2"/>
      <c r="B531" s="39"/>
      <c r="C531" s="2"/>
      <c r="D531" s="2"/>
      <c r="E531" s="2"/>
      <c r="F531" s="2"/>
      <c r="G531" s="2"/>
      <c r="H531" s="2"/>
    </row>
    <row r="532" spans="1:8" ht="13" x14ac:dyDescent="0.15">
      <c r="A532" s="2"/>
      <c r="B532" s="39"/>
      <c r="C532" s="2"/>
      <c r="D532" s="2"/>
      <c r="E532" s="2"/>
      <c r="F532" s="2"/>
      <c r="G532" s="2"/>
      <c r="H532" s="2"/>
    </row>
    <row r="533" spans="1:8" ht="13" x14ac:dyDescent="0.15">
      <c r="A533" s="2"/>
      <c r="B533" s="39"/>
      <c r="C533" s="2"/>
      <c r="D533" s="2"/>
      <c r="E533" s="2"/>
      <c r="F533" s="2"/>
      <c r="G533" s="2"/>
      <c r="H533" s="2"/>
    </row>
    <row r="534" spans="1:8" ht="13" x14ac:dyDescent="0.15">
      <c r="A534" s="2"/>
      <c r="B534" s="39"/>
      <c r="C534" s="2"/>
      <c r="D534" s="2"/>
      <c r="E534" s="2"/>
      <c r="F534" s="2"/>
      <c r="G534" s="2"/>
      <c r="H534" s="2"/>
    </row>
    <row r="535" spans="1:8" ht="13" x14ac:dyDescent="0.15">
      <c r="A535" s="2"/>
      <c r="B535" s="39"/>
      <c r="C535" s="2"/>
      <c r="D535" s="2"/>
      <c r="E535" s="2"/>
      <c r="F535" s="2"/>
      <c r="G535" s="2"/>
      <c r="H535" s="2"/>
    </row>
    <row r="536" spans="1:8" ht="13" x14ac:dyDescent="0.15">
      <c r="A536" s="2"/>
      <c r="B536" s="39"/>
      <c r="C536" s="2"/>
      <c r="D536" s="2"/>
      <c r="E536" s="2"/>
      <c r="F536" s="2"/>
      <c r="G536" s="2"/>
      <c r="H536" s="2"/>
    </row>
    <row r="537" spans="1:8" ht="13" x14ac:dyDescent="0.15">
      <c r="A537" s="2"/>
      <c r="B537" s="39"/>
      <c r="C537" s="2"/>
      <c r="D537" s="2"/>
      <c r="E537" s="2"/>
      <c r="F537" s="2"/>
      <c r="G537" s="2"/>
      <c r="H537" s="2"/>
    </row>
    <row r="538" spans="1:8" ht="13" x14ac:dyDescent="0.15">
      <c r="A538" s="2"/>
      <c r="B538" s="39"/>
      <c r="C538" s="2"/>
      <c r="D538" s="2"/>
      <c r="E538" s="2"/>
      <c r="F538" s="2"/>
      <c r="G538" s="2"/>
      <c r="H538" s="2"/>
    </row>
    <row r="539" spans="1:8" ht="13" x14ac:dyDescent="0.15">
      <c r="A539" s="2"/>
      <c r="B539" s="39"/>
      <c r="C539" s="2"/>
      <c r="D539" s="2"/>
      <c r="E539" s="2"/>
      <c r="F539" s="2"/>
      <c r="G539" s="2"/>
      <c r="H539" s="2"/>
    </row>
    <row r="540" spans="1:8" ht="13" x14ac:dyDescent="0.15">
      <c r="A540" s="2"/>
      <c r="B540" s="39"/>
      <c r="C540" s="2"/>
      <c r="D540" s="2"/>
      <c r="E540" s="2"/>
      <c r="F540" s="2"/>
      <c r="G540" s="2"/>
      <c r="H540" s="2"/>
    </row>
    <row r="541" spans="1:8" ht="13" x14ac:dyDescent="0.15">
      <c r="A541" s="2"/>
      <c r="B541" s="39"/>
      <c r="C541" s="2"/>
      <c r="D541" s="2"/>
      <c r="E541" s="2"/>
      <c r="F541" s="2"/>
      <c r="G541" s="2"/>
      <c r="H541" s="2"/>
    </row>
    <row r="542" spans="1:8" ht="13" x14ac:dyDescent="0.15">
      <c r="A542" s="2"/>
      <c r="B542" s="39"/>
      <c r="C542" s="2"/>
      <c r="D542" s="2"/>
      <c r="E542" s="2"/>
      <c r="F542" s="2"/>
      <c r="G542" s="2"/>
      <c r="H542" s="2"/>
    </row>
    <row r="543" spans="1:8" ht="13" x14ac:dyDescent="0.15">
      <c r="A543" s="2"/>
      <c r="B543" s="39"/>
      <c r="C543" s="2"/>
      <c r="D543" s="2"/>
      <c r="E543" s="2"/>
      <c r="F543" s="2"/>
      <c r="G543" s="2"/>
      <c r="H543" s="2"/>
    </row>
    <row r="544" spans="1:8" ht="13" x14ac:dyDescent="0.15">
      <c r="A544" s="2"/>
      <c r="B544" s="39"/>
      <c r="C544" s="2"/>
      <c r="D544" s="2"/>
      <c r="E544" s="2"/>
      <c r="F544" s="2"/>
      <c r="G544" s="2"/>
      <c r="H544" s="2"/>
    </row>
    <row r="545" spans="1:8" ht="13" x14ac:dyDescent="0.15">
      <c r="A545" s="2"/>
      <c r="B545" s="39"/>
      <c r="C545" s="2"/>
      <c r="D545" s="2"/>
      <c r="E545" s="2"/>
      <c r="F545" s="2"/>
      <c r="G545" s="2"/>
      <c r="H545" s="2"/>
    </row>
    <row r="546" spans="1:8" ht="13" x14ac:dyDescent="0.15">
      <c r="A546" s="2"/>
      <c r="B546" s="39"/>
      <c r="C546" s="2"/>
      <c r="D546" s="2"/>
      <c r="E546" s="2"/>
      <c r="F546" s="2"/>
      <c r="G546" s="2"/>
      <c r="H546" s="2"/>
    </row>
    <row r="547" spans="1:8" ht="13" x14ac:dyDescent="0.15">
      <c r="A547" s="2"/>
      <c r="B547" s="39"/>
      <c r="C547" s="2"/>
      <c r="D547" s="2"/>
      <c r="E547" s="2"/>
      <c r="F547" s="2"/>
      <c r="G547" s="2"/>
      <c r="H547" s="2"/>
    </row>
    <row r="548" spans="1:8" ht="13" x14ac:dyDescent="0.15">
      <c r="A548" s="2"/>
      <c r="B548" s="39"/>
      <c r="C548" s="2"/>
      <c r="D548" s="2"/>
      <c r="E548" s="2"/>
      <c r="F548" s="2"/>
      <c r="G548" s="2"/>
      <c r="H548" s="2"/>
    </row>
    <row r="549" spans="1:8" ht="13" x14ac:dyDescent="0.15">
      <c r="A549" s="2"/>
      <c r="B549" s="39"/>
      <c r="C549" s="2"/>
      <c r="D549" s="2"/>
      <c r="E549" s="2"/>
      <c r="F549" s="2"/>
      <c r="G549" s="2"/>
      <c r="H549" s="2"/>
    </row>
    <row r="550" spans="1:8" ht="13" x14ac:dyDescent="0.15">
      <c r="A550" s="2"/>
      <c r="B550" s="39"/>
      <c r="C550" s="2"/>
      <c r="D550" s="2"/>
      <c r="E550" s="2"/>
      <c r="F550" s="2"/>
      <c r="G550" s="2"/>
      <c r="H550" s="2"/>
    </row>
    <row r="551" spans="1:8" ht="13" x14ac:dyDescent="0.15">
      <c r="A551" s="2"/>
      <c r="B551" s="39"/>
      <c r="C551" s="2"/>
      <c r="D551" s="2"/>
      <c r="E551" s="2"/>
      <c r="F551" s="2"/>
      <c r="G551" s="2"/>
      <c r="H551" s="2"/>
    </row>
    <row r="552" spans="1:8" ht="13" x14ac:dyDescent="0.15">
      <c r="A552" s="2"/>
      <c r="B552" s="39"/>
      <c r="C552" s="2"/>
      <c r="D552" s="2"/>
      <c r="E552" s="2"/>
      <c r="F552" s="2"/>
      <c r="G552" s="2"/>
      <c r="H552" s="2"/>
    </row>
    <row r="553" spans="1:8" ht="13" x14ac:dyDescent="0.15">
      <c r="A553" s="2"/>
      <c r="B553" s="39"/>
      <c r="C553" s="2"/>
      <c r="D553" s="2"/>
      <c r="E553" s="2"/>
      <c r="F553" s="2"/>
      <c r="G553" s="2"/>
      <c r="H553" s="2"/>
    </row>
    <row r="554" spans="1:8" ht="13" x14ac:dyDescent="0.15">
      <c r="A554" s="2"/>
      <c r="B554" s="39"/>
      <c r="C554" s="2"/>
      <c r="D554" s="2"/>
      <c r="E554" s="2"/>
      <c r="F554" s="2"/>
      <c r="G554" s="2"/>
      <c r="H554" s="2"/>
    </row>
    <row r="555" spans="1:8" ht="13" x14ac:dyDescent="0.15">
      <c r="A555" s="2"/>
      <c r="B555" s="39"/>
      <c r="C555" s="2"/>
      <c r="D555" s="2"/>
      <c r="E555" s="2"/>
      <c r="F555" s="2"/>
      <c r="G555" s="2"/>
      <c r="H555" s="2"/>
    </row>
    <row r="556" spans="1:8" ht="13" x14ac:dyDescent="0.15">
      <c r="A556" s="2"/>
      <c r="B556" s="39"/>
      <c r="C556" s="2"/>
      <c r="D556" s="2"/>
      <c r="E556" s="2"/>
      <c r="F556" s="2"/>
      <c r="G556" s="2"/>
      <c r="H556" s="2"/>
    </row>
    <row r="557" spans="1:8" ht="13" x14ac:dyDescent="0.15">
      <c r="A557" s="2"/>
      <c r="B557" s="39"/>
      <c r="C557" s="2"/>
      <c r="D557" s="2"/>
      <c r="E557" s="2"/>
      <c r="F557" s="2"/>
      <c r="G557" s="2"/>
      <c r="H557" s="2"/>
    </row>
    <row r="558" spans="1:8" ht="13" x14ac:dyDescent="0.15">
      <c r="A558" s="2"/>
      <c r="B558" s="39"/>
      <c r="C558" s="2"/>
      <c r="D558" s="2"/>
      <c r="E558" s="2"/>
      <c r="F558" s="2"/>
      <c r="G558" s="2"/>
      <c r="H558" s="2"/>
    </row>
    <row r="559" spans="1:8" ht="13" x14ac:dyDescent="0.15">
      <c r="A559" s="2"/>
      <c r="B559" s="39"/>
      <c r="C559" s="2"/>
      <c r="D559" s="2"/>
      <c r="E559" s="2"/>
      <c r="F559" s="2"/>
      <c r="G559" s="2"/>
      <c r="H559" s="2"/>
    </row>
    <row r="560" spans="1:8" ht="13" x14ac:dyDescent="0.15">
      <c r="A560" s="2"/>
      <c r="B560" s="39"/>
      <c r="C560" s="2"/>
      <c r="D560" s="2"/>
      <c r="E560" s="2"/>
      <c r="F560" s="2"/>
      <c r="G560" s="2"/>
      <c r="H560" s="2"/>
    </row>
    <row r="561" spans="1:8" ht="13" x14ac:dyDescent="0.15">
      <c r="A561" s="2"/>
      <c r="B561" s="39"/>
      <c r="C561" s="2"/>
      <c r="D561" s="2"/>
      <c r="E561" s="2"/>
      <c r="F561" s="2"/>
      <c r="G561" s="2"/>
      <c r="H561" s="2"/>
    </row>
    <row r="562" spans="1:8" ht="13" x14ac:dyDescent="0.15">
      <c r="A562" s="2"/>
      <c r="B562" s="39"/>
      <c r="C562" s="2"/>
      <c r="D562" s="2"/>
      <c r="E562" s="2"/>
      <c r="F562" s="2"/>
      <c r="G562" s="2"/>
      <c r="H562" s="2"/>
    </row>
    <row r="563" spans="1:8" ht="13" x14ac:dyDescent="0.15">
      <c r="A563" s="2"/>
      <c r="B563" s="39"/>
      <c r="C563" s="2"/>
      <c r="D563" s="2"/>
      <c r="E563" s="2"/>
      <c r="F563" s="2"/>
      <c r="G563" s="2"/>
      <c r="H563" s="2"/>
    </row>
    <row r="564" spans="1:8" ht="13" x14ac:dyDescent="0.15">
      <c r="A564" s="2"/>
      <c r="B564" s="39"/>
      <c r="C564" s="2"/>
      <c r="D564" s="2"/>
      <c r="E564" s="2"/>
      <c r="F564" s="2"/>
      <c r="G564" s="2"/>
      <c r="H564" s="2"/>
    </row>
    <row r="565" spans="1:8" ht="13" x14ac:dyDescent="0.15">
      <c r="A565" s="2"/>
      <c r="B565" s="39"/>
      <c r="C565" s="2"/>
      <c r="D565" s="2"/>
      <c r="E565" s="2"/>
      <c r="F565" s="2"/>
      <c r="G565" s="2"/>
      <c r="H565" s="2"/>
    </row>
    <row r="566" spans="1:8" ht="13" x14ac:dyDescent="0.15">
      <c r="A566" s="2"/>
      <c r="B566" s="39"/>
      <c r="C566" s="2"/>
      <c r="D566" s="2"/>
      <c r="E566" s="2"/>
      <c r="F566" s="2"/>
      <c r="G566" s="2"/>
      <c r="H566" s="2"/>
    </row>
    <row r="567" spans="1:8" ht="13" x14ac:dyDescent="0.15">
      <c r="A567" s="2"/>
      <c r="B567" s="39"/>
      <c r="C567" s="2"/>
      <c r="D567" s="2"/>
      <c r="E567" s="2"/>
      <c r="F567" s="2"/>
      <c r="G567" s="2"/>
      <c r="H567" s="2"/>
    </row>
    <row r="568" spans="1:8" ht="13" x14ac:dyDescent="0.15">
      <c r="A568" s="2"/>
      <c r="B568" s="39"/>
      <c r="C568" s="2"/>
      <c r="D568" s="2"/>
      <c r="E568" s="2"/>
      <c r="F568" s="2"/>
      <c r="G568" s="2"/>
      <c r="H568" s="2"/>
    </row>
    <row r="569" spans="1:8" ht="13" x14ac:dyDescent="0.15">
      <c r="A569" s="2"/>
      <c r="B569" s="39"/>
      <c r="C569" s="2"/>
      <c r="D569" s="2"/>
      <c r="E569" s="2"/>
      <c r="F569" s="2"/>
      <c r="G569" s="2"/>
      <c r="H569" s="2"/>
    </row>
    <row r="570" spans="1:8" ht="13" x14ac:dyDescent="0.15">
      <c r="A570" s="2"/>
      <c r="B570" s="39"/>
      <c r="C570" s="2"/>
      <c r="D570" s="2"/>
      <c r="E570" s="2"/>
      <c r="F570" s="2"/>
      <c r="G570" s="2"/>
      <c r="H570" s="2"/>
    </row>
    <row r="571" spans="1:8" ht="13" x14ac:dyDescent="0.15">
      <c r="A571" s="2"/>
      <c r="B571" s="39"/>
      <c r="C571" s="2"/>
      <c r="D571" s="2"/>
      <c r="E571" s="2"/>
      <c r="F571" s="2"/>
      <c r="G571" s="2"/>
      <c r="H571" s="2"/>
    </row>
    <row r="572" spans="1:8" ht="13" x14ac:dyDescent="0.15">
      <c r="A572" s="2"/>
      <c r="B572" s="39"/>
      <c r="C572" s="2"/>
      <c r="D572" s="2"/>
      <c r="E572" s="2"/>
      <c r="F572" s="2"/>
      <c r="G572" s="2"/>
      <c r="H572" s="2"/>
    </row>
    <row r="573" spans="1:8" ht="13" x14ac:dyDescent="0.15">
      <c r="A573" s="2"/>
      <c r="B573" s="39"/>
      <c r="C573" s="2"/>
      <c r="D573" s="2"/>
      <c r="E573" s="2"/>
      <c r="F573" s="2"/>
      <c r="G573" s="2"/>
      <c r="H573" s="2"/>
    </row>
    <row r="574" spans="1:8" ht="13" x14ac:dyDescent="0.15">
      <c r="A574" s="2"/>
      <c r="B574" s="39"/>
      <c r="C574" s="2"/>
      <c r="D574" s="2"/>
      <c r="E574" s="2"/>
      <c r="F574" s="2"/>
      <c r="G574" s="2"/>
      <c r="H574" s="2"/>
    </row>
    <row r="575" spans="1:8" ht="13" x14ac:dyDescent="0.15">
      <c r="A575" s="2"/>
      <c r="B575" s="39"/>
      <c r="C575" s="2"/>
      <c r="D575" s="2"/>
      <c r="E575" s="2"/>
      <c r="F575" s="2"/>
      <c r="G575" s="2"/>
      <c r="H575" s="2"/>
    </row>
    <row r="576" spans="1:8" ht="13" x14ac:dyDescent="0.15">
      <c r="A576" s="2"/>
      <c r="B576" s="39"/>
      <c r="C576" s="2"/>
      <c r="D576" s="2"/>
      <c r="E576" s="2"/>
      <c r="F576" s="2"/>
      <c r="G576" s="2"/>
      <c r="H576" s="2"/>
    </row>
    <row r="577" spans="1:8" ht="13" x14ac:dyDescent="0.15">
      <c r="A577" s="2"/>
      <c r="B577" s="39"/>
      <c r="C577" s="2"/>
      <c r="D577" s="2"/>
      <c r="E577" s="2"/>
      <c r="F577" s="2"/>
      <c r="G577" s="2"/>
      <c r="H577" s="2"/>
    </row>
    <row r="578" spans="1:8" ht="13" x14ac:dyDescent="0.15">
      <c r="A578" s="2"/>
      <c r="B578" s="39"/>
      <c r="C578" s="2"/>
      <c r="D578" s="2"/>
      <c r="E578" s="2"/>
      <c r="F578" s="2"/>
      <c r="G578" s="2"/>
      <c r="H578" s="2"/>
    </row>
    <row r="579" spans="1:8" ht="13" x14ac:dyDescent="0.15">
      <c r="A579" s="2"/>
      <c r="B579" s="39"/>
      <c r="C579" s="2"/>
      <c r="D579" s="2"/>
      <c r="E579" s="2"/>
      <c r="F579" s="2"/>
      <c r="G579" s="2"/>
      <c r="H579" s="2"/>
    </row>
    <row r="580" spans="1:8" ht="13" x14ac:dyDescent="0.15">
      <c r="A580" s="2"/>
      <c r="B580" s="39"/>
      <c r="C580" s="2"/>
      <c r="D580" s="2"/>
      <c r="E580" s="2"/>
      <c r="F580" s="2"/>
      <c r="G580" s="2"/>
      <c r="H580" s="2"/>
    </row>
    <row r="581" spans="1:8" ht="13" x14ac:dyDescent="0.15">
      <c r="A581" s="2"/>
      <c r="B581" s="39"/>
      <c r="C581" s="2"/>
      <c r="D581" s="2"/>
      <c r="E581" s="2"/>
      <c r="F581" s="2"/>
      <c r="G581" s="2"/>
      <c r="H581" s="2"/>
    </row>
    <row r="582" spans="1:8" ht="13" x14ac:dyDescent="0.15">
      <c r="A582" s="2"/>
      <c r="B582" s="39"/>
      <c r="C582" s="2"/>
      <c r="D582" s="2"/>
      <c r="E582" s="2"/>
      <c r="F582" s="2"/>
      <c r="G582" s="2"/>
      <c r="H582" s="2"/>
    </row>
    <row r="583" spans="1:8" ht="13" x14ac:dyDescent="0.15">
      <c r="A583" s="2"/>
      <c r="B583" s="39"/>
      <c r="C583" s="2"/>
      <c r="D583" s="2"/>
      <c r="E583" s="2"/>
      <c r="F583" s="2"/>
      <c r="G583" s="2"/>
      <c r="H583" s="2"/>
    </row>
    <row r="584" spans="1:8" ht="13" x14ac:dyDescent="0.15">
      <c r="A584" s="2"/>
      <c r="B584" s="39"/>
      <c r="C584" s="2"/>
      <c r="D584" s="2"/>
      <c r="E584" s="2"/>
      <c r="F584" s="2"/>
      <c r="G584" s="2"/>
      <c r="H584" s="2"/>
    </row>
    <row r="585" spans="1:8" ht="13" x14ac:dyDescent="0.15">
      <c r="A585" s="2"/>
      <c r="B585" s="39"/>
      <c r="C585" s="2"/>
      <c r="D585" s="2"/>
      <c r="E585" s="2"/>
      <c r="F585" s="2"/>
      <c r="G585" s="2"/>
      <c r="H585" s="2"/>
    </row>
    <row r="586" spans="1:8" ht="13" x14ac:dyDescent="0.15">
      <c r="A586" s="2"/>
      <c r="B586" s="39"/>
      <c r="C586" s="2"/>
      <c r="D586" s="2"/>
      <c r="E586" s="2"/>
      <c r="F586" s="2"/>
      <c r="G586" s="2"/>
      <c r="H586" s="2"/>
    </row>
    <row r="587" spans="1:8" ht="13" x14ac:dyDescent="0.15">
      <c r="A587" s="2"/>
      <c r="B587" s="39"/>
      <c r="C587" s="2"/>
      <c r="D587" s="2"/>
      <c r="E587" s="2"/>
      <c r="F587" s="2"/>
      <c r="G587" s="2"/>
      <c r="H587" s="2"/>
    </row>
    <row r="588" spans="1:8" ht="13" x14ac:dyDescent="0.15">
      <c r="A588" s="2"/>
      <c r="B588" s="39"/>
      <c r="C588" s="2"/>
      <c r="D588" s="2"/>
      <c r="E588" s="2"/>
      <c r="F588" s="2"/>
      <c r="G588" s="2"/>
      <c r="H588" s="2"/>
    </row>
    <row r="589" spans="1:8" ht="13" x14ac:dyDescent="0.15">
      <c r="A589" s="2"/>
      <c r="B589" s="39"/>
      <c r="C589" s="2"/>
      <c r="D589" s="2"/>
      <c r="E589" s="2"/>
      <c r="F589" s="2"/>
      <c r="G589" s="2"/>
      <c r="H589" s="2"/>
    </row>
    <row r="590" spans="1:8" ht="13" x14ac:dyDescent="0.15">
      <c r="A590" s="2"/>
      <c r="B590" s="39"/>
      <c r="C590" s="2"/>
      <c r="D590" s="2"/>
      <c r="E590" s="2"/>
      <c r="F590" s="2"/>
      <c r="G590" s="2"/>
      <c r="H590" s="2"/>
    </row>
    <row r="591" spans="1:8" ht="13" x14ac:dyDescent="0.15">
      <c r="A591" s="2"/>
      <c r="B591" s="39"/>
      <c r="C591" s="2"/>
      <c r="D591" s="2"/>
      <c r="E591" s="2"/>
      <c r="F591" s="2"/>
      <c r="G591" s="2"/>
      <c r="H591" s="2"/>
    </row>
    <row r="592" spans="1:8" ht="13" x14ac:dyDescent="0.15">
      <c r="A592" s="2"/>
      <c r="B592" s="39"/>
      <c r="C592" s="2"/>
      <c r="D592" s="2"/>
      <c r="E592" s="2"/>
      <c r="F592" s="2"/>
      <c r="G592" s="2"/>
      <c r="H592" s="2"/>
    </row>
    <row r="593" spans="1:8" ht="13" x14ac:dyDescent="0.15">
      <c r="A593" s="2"/>
      <c r="B593" s="39"/>
      <c r="C593" s="2"/>
      <c r="D593" s="2"/>
      <c r="E593" s="2"/>
      <c r="F593" s="2"/>
      <c r="G593" s="2"/>
      <c r="H593" s="2"/>
    </row>
    <row r="594" spans="1:8" ht="13" x14ac:dyDescent="0.15">
      <c r="A594" s="2"/>
      <c r="B594" s="39"/>
      <c r="C594" s="2"/>
      <c r="D594" s="2"/>
      <c r="E594" s="2"/>
      <c r="F594" s="2"/>
      <c r="G594" s="2"/>
      <c r="H594" s="2"/>
    </row>
    <row r="595" spans="1:8" ht="13" x14ac:dyDescent="0.15">
      <c r="A595" s="2"/>
      <c r="B595" s="39"/>
      <c r="C595" s="2"/>
      <c r="D595" s="2"/>
      <c r="E595" s="2"/>
      <c r="F595" s="2"/>
      <c r="G595" s="2"/>
      <c r="H595" s="2"/>
    </row>
    <row r="596" spans="1:8" ht="13" x14ac:dyDescent="0.15">
      <c r="A596" s="2"/>
      <c r="B596" s="39"/>
      <c r="C596" s="2"/>
      <c r="D596" s="2"/>
      <c r="E596" s="2"/>
      <c r="F596" s="2"/>
      <c r="G596" s="2"/>
      <c r="H596" s="2"/>
    </row>
    <row r="597" spans="1:8" ht="13" x14ac:dyDescent="0.15">
      <c r="A597" s="2"/>
      <c r="B597" s="39"/>
      <c r="C597" s="2"/>
      <c r="D597" s="2"/>
      <c r="E597" s="2"/>
      <c r="F597" s="2"/>
      <c r="G597" s="2"/>
      <c r="H597" s="2"/>
    </row>
    <row r="598" spans="1:8" ht="13" x14ac:dyDescent="0.15">
      <c r="A598" s="2"/>
      <c r="B598" s="39"/>
      <c r="C598" s="2"/>
      <c r="D598" s="2"/>
      <c r="E598" s="2"/>
      <c r="F598" s="2"/>
      <c r="G598" s="2"/>
      <c r="H598" s="2"/>
    </row>
    <row r="599" spans="1:8" ht="13" x14ac:dyDescent="0.15">
      <c r="A599" s="2"/>
      <c r="B599" s="39"/>
      <c r="C599" s="2"/>
      <c r="D599" s="2"/>
      <c r="E599" s="2"/>
      <c r="F599" s="2"/>
      <c r="G599" s="2"/>
      <c r="H599" s="2"/>
    </row>
    <row r="600" spans="1:8" ht="13" x14ac:dyDescent="0.15">
      <c r="A600" s="2"/>
      <c r="B600" s="39"/>
      <c r="C600" s="2"/>
      <c r="D600" s="2"/>
      <c r="E600" s="2"/>
      <c r="F600" s="2"/>
      <c r="G600" s="2"/>
      <c r="H600" s="2"/>
    </row>
    <row r="601" spans="1:8" ht="13" x14ac:dyDescent="0.15">
      <c r="A601" s="2"/>
      <c r="B601" s="39"/>
      <c r="C601" s="2"/>
      <c r="D601" s="2"/>
      <c r="E601" s="2"/>
      <c r="F601" s="2"/>
      <c r="G601" s="2"/>
      <c r="H601" s="2"/>
    </row>
    <row r="602" spans="1:8" ht="13" x14ac:dyDescent="0.15">
      <c r="A602" s="2"/>
      <c r="B602" s="39"/>
      <c r="C602" s="2"/>
      <c r="D602" s="2"/>
      <c r="E602" s="2"/>
      <c r="F602" s="2"/>
      <c r="G602" s="2"/>
      <c r="H602" s="2"/>
    </row>
    <row r="603" spans="1:8" ht="13" x14ac:dyDescent="0.15">
      <c r="A603" s="2"/>
      <c r="B603" s="39"/>
      <c r="C603" s="2"/>
      <c r="D603" s="2"/>
      <c r="E603" s="2"/>
      <c r="F603" s="2"/>
      <c r="G603" s="2"/>
      <c r="H603" s="2"/>
    </row>
    <row r="604" spans="1:8" ht="13" x14ac:dyDescent="0.15">
      <c r="A604" s="2"/>
      <c r="B604" s="39"/>
      <c r="C604" s="2"/>
      <c r="D604" s="2"/>
      <c r="E604" s="2"/>
      <c r="F604" s="2"/>
      <c r="G604" s="2"/>
      <c r="H604" s="2"/>
    </row>
    <row r="605" spans="1:8" ht="13" x14ac:dyDescent="0.15">
      <c r="A605" s="2"/>
      <c r="B605" s="39"/>
      <c r="C605" s="2"/>
      <c r="D605" s="2"/>
      <c r="E605" s="2"/>
      <c r="F605" s="2"/>
      <c r="G605" s="2"/>
      <c r="H605" s="2"/>
    </row>
    <row r="606" spans="1:8" ht="13" x14ac:dyDescent="0.15">
      <c r="A606" s="2"/>
      <c r="B606" s="39"/>
      <c r="C606" s="2"/>
      <c r="D606" s="2"/>
      <c r="E606" s="2"/>
      <c r="F606" s="2"/>
      <c r="G606" s="2"/>
      <c r="H606" s="2"/>
    </row>
    <row r="607" spans="1:8" ht="13" x14ac:dyDescent="0.15">
      <c r="A607" s="2"/>
      <c r="B607" s="39"/>
      <c r="C607" s="2"/>
      <c r="D607" s="2"/>
      <c r="E607" s="2"/>
      <c r="F607" s="2"/>
      <c r="G607" s="2"/>
      <c r="H607" s="2"/>
    </row>
    <row r="608" spans="1:8" ht="13" x14ac:dyDescent="0.15">
      <c r="A608" s="2"/>
      <c r="B608" s="39"/>
      <c r="C608" s="2"/>
      <c r="D608" s="2"/>
      <c r="E608" s="2"/>
      <c r="F608" s="2"/>
      <c r="G608" s="2"/>
      <c r="H608" s="2"/>
    </row>
    <row r="609" spans="1:8" ht="13" x14ac:dyDescent="0.15">
      <c r="A609" s="2"/>
      <c r="B609" s="39"/>
      <c r="C609" s="2"/>
      <c r="D609" s="2"/>
      <c r="E609" s="2"/>
      <c r="F609" s="2"/>
      <c r="G609" s="2"/>
      <c r="H609" s="2"/>
    </row>
    <row r="610" spans="1:8" ht="13" x14ac:dyDescent="0.15">
      <c r="A610" s="2"/>
      <c r="B610" s="39"/>
      <c r="C610" s="2"/>
      <c r="D610" s="2"/>
      <c r="E610" s="2"/>
      <c r="F610" s="2"/>
      <c r="G610" s="2"/>
      <c r="H610" s="2"/>
    </row>
    <row r="611" spans="1:8" ht="13" x14ac:dyDescent="0.15">
      <c r="A611" s="2"/>
      <c r="B611" s="39"/>
      <c r="C611" s="2"/>
      <c r="D611" s="2"/>
      <c r="E611" s="2"/>
      <c r="F611" s="2"/>
      <c r="G611" s="2"/>
      <c r="H611" s="2"/>
    </row>
    <row r="612" spans="1:8" ht="13" x14ac:dyDescent="0.15">
      <c r="A612" s="2"/>
      <c r="B612" s="39"/>
      <c r="C612" s="2"/>
      <c r="D612" s="2"/>
      <c r="E612" s="2"/>
      <c r="F612" s="2"/>
      <c r="G612" s="2"/>
      <c r="H612" s="2"/>
    </row>
    <row r="613" spans="1:8" ht="13" x14ac:dyDescent="0.15">
      <c r="A613" s="2"/>
      <c r="B613" s="39"/>
      <c r="C613" s="2"/>
      <c r="D613" s="2"/>
      <c r="E613" s="2"/>
      <c r="F613" s="2"/>
      <c r="G613" s="2"/>
      <c r="H613" s="2"/>
    </row>
    <row r="614" spans="1:8" ht="13" x14ac:dyDescent="0.15">
      <c r="A614" s="2"/>
      <c r="B614" s="39"/>
      <c r="C614" s="2"/>
      <c r="D614" s="2"/>
      <c r="E614" s="2"/>
      <c r="F614" s="2"/>
      <c r="G614" s="2"/>
      <c r="H614" s="2"/>
    </row>
    <row r="615" spans="1:8" ht="13" x14ac:dyDescent="0.15">
      <c r="A615" s="2"/>
      <c r="B615" s="39"/>
      <c r="C615" s="2"/>
      <c r="D615" s="2"/>
      <c r="E615" s="2"/>
      <c r="F615" s="2"/>
      <c r="G615" s="2"/>
      <c r="H615" s="2"/>
    </row>
    <row r="616" spans="1:8" ht="13" x14ac:dyDescent="0.15">
      <c r="A616" s="2"/>
      <c r="B616" s="39"/>
      <c r="C616" s="2"/>
      <c r="D616" s="2"/>
      <c r="E616" s="2"/>
      <c r="F616" s="2"/>
      <c r="G616" s="2"/>
      <c r="H616" s="2"/>
    </row>
    <row r="617" spans="1:8" ht="13" x14ac:dyDescent="0.15">
      <c r="A617" s="2"/>
      <c r="B617" s="39"/>
      <c r="C617" s="2"/>
      <c r="D617" s="2"/>
      <c r="E617" s="2"/>
      <c r="F617" s="2"/>
      <c r="G617" s="2"/>
      <c r="H617" s="2"/>
    </row>
    <row r="618" spans="1:8" ht="13" x14ac:dyDescent="0.15">
      <c r="A618" s="2"/>
      <c r="B618" s="39"/>
      <c r="C618" s="2"/>
      <c r="D618" s="2"/>
      <c r="E618" s="2"/>
      <c r="F618" s="2"/>
      <c r="G618" s="2"/>
      <c r="H618" s="2"/>
    </row>
    <row r="619" spans="1:8" ht="13" x14ac:dyDescent="0.15">
      <c r="A619" s="2"/>
      <c r="B619" s="39"/>
      <c r="C619" s="2"/>
      <c r="D619" s="2"/>
      <c r="E619" s="2"/>
      <c r="F619" s="2"/>
      <c r="G619" s="2"/>
      <c r="H619" s="2"/>
    </row>
    <row r="620" spans="1:8" ht="13" x14ac:dyDescent="0.15">
      <c r="A620" s="2"/>
      <c r="B620" s="39"/>
      <c r="C620" s="2"/>
      <c r="D620" s="2"/>
      <c r="E620" s="2"/>
      <c r="F620" s="2"/>
      <c r="G620" s="2"/>
      <c r="H620" s="2"/>
    </row>
    <row r="621" spans="1:8" ht="13" x14ac:dyDescent="0.15">
      <c r="A621" s="2"/>
      <c r="B621" s="39"/>
      <c r="C621" s="2"/>
      <c r="D621" s="2"/>
      <c r="E621" s="2"/>
      <c r="F621" s="2"/>
      <c r="G621" s="2"/>
      <c r="H621" s="2"/>
    </row>
    <row r="622" spans="1:8" ht="13" x14ac:dyDescent="0.15">
      <c r="A622" s="2"/>
      <c r="B622" s="39"/>
      <c r="C622" s="2"/>
      <c r="D622" s="2"/>
      <c r="E622" s="2"/>
      <c r="F622" s="2"/>
      <c r="G622" s="2"/>
      <c r="H622" s="2"/>
    </row>
    <row r="623" spans="1:8" ht="13" x14ac:dyDescent="0.15">
      <c r="A623" s="2"/>
      <c r="B623" s="39"/>
      <c r="C623" s="2"/>
      <c r="D623" s="2"/>
      <c r="E623" s="2"/>
      <c r="F623" s="2"/>
      <c r="G623" s="2"/>
      <c r="H623" s="2"/>
    </row>
    <row r="624" spans="1:8" ht="13" x14ac:dyDescent="0.15">
      <c r="A624" s="2"/>
      <c r="B624" s="39"/>
      <c r="C624" s="2"/>
      <c r="D624" s="2"/>
      <c r="E624" s="2"/>
      <c r="F624" s="2"/>
      <c r="G624" s="2"/>
      <c r="H624" s="2"/>
    </row>
    <row r="625" spans="1:8" ht="13" x14ac:dyDescent="0.15">
      <c r="A625" s="2"/>
      <c r="B625" s="39"/>
      <c r="C625" s="2"/>
      <c r="D625" s="2"/>
      <c r="E625" s="2"/>
      <c r="F625" s="2"/>
      <c r="G625" s="2"/>
      <c r="H625" s="2"/>
    </row>
    <row r="626" spans="1:8" ht="13" x14ac:dyDescent="0.15">
      <c r="A626" s="2"/>
      <c r="B626" s="39"/>
      <c r="C626" s="2"/>
      <c r="D626" s="2"/>
      <c r="E626" s="2"/>
      <c r="F626" s="2"/>
      <c r="G626" s="2"/>
      <c r="H626" s="2"/>
    </row>
    <row r="627" spans="1:8" ht="13" x14ac:dyDescent="0.15">
      <c r="A627" s="2"/>
      <c r="B627" s="39"/>
      <c r="C627" s="2"/>
      <c r="D627" s="2"/>
      <c r="E627" s="2"/>
      <c r="F627" s="2"/>
      <c r="G627" s="2"/>
      <c r="H627" s="2"/>
    </row>
    <row r="628" spans="1:8" ht="13" x14ac:dyDescent="0.15">
      <c r="A628" s="2"/>
      <c r="B628" s="39"/>
      <c r="C628" s="2"/>
      <c r="D628" s="2"/>
      <c r="E628" s="2"/>
      <c r="F628" s="2"/>
      <c r="G628" s="2"/>
      <c r="H628" s="2"/>
    </row>
    <row r="629" spans="1:8" ht="13" x14ac:dyDescent="0.15">
      <c r="A629" s="2"/>
      <c r="B629" s="39"/>
      <c r="C629" s="2"/>
      <c r="D629" s="2"/>
      <c r="E629" s="2"/>
      <c r="F629" s="2"/>
      <c r="G629" s="2"/>
      <c r="H629" s="2"/>
    </row>
    <row r="630" spans="1:8" ht="13" x14ac:dyDescent="0.15">
      <c r="A630" s="2"/>
      <c r="B630" s="39"/>
      <c r="C630" s="2"/>
      <c r="D630" s="2"/>
      <c r="E630" s="2"/>
      <c r="F630" s="2"/>
      <c r="G630" s="2"/>
      <c r="H630" s="2"/>
    </row>
    <row r="631" spans="1:8" ht="13" x14ac:dyDescent="0.15">
      <c r="A631" s="2"/>
      <c r="B631" s="39"/>
      <c r="C631" s="2"/>
      <c r="D631" s="2"/>
      <c r="E631" s="2"/>
      <c r="F631" s="2"/>
      <c r="G631" s="2"/>
      <c r="H631" s="2"/>
    </row>
    <row r="632" spans="1:8" ht="13" x14ac:dyDescent="0.15">
      <c r="A632" s="2"/>
      <c r="B632" s="39"/>
      <c r="C632" s="2"/>
      <c r="D632" s="2"/>
      <c r="E632" s="2"/>
      <c r="F632" s="2"/>
      <c r="G632" s="2"/>
      <c r="H632" s="2"/>
    </row>
    <row r="633" spans="1:8" ht="13" x14ac:dyDescent="0.15">
      <c r="A633" s="2"/>
      <c r="B633" s="39"/>
      <c r="C633" s="2"/>
      <c r="D633" s="2"/>
      <c r="E633" s="2"/>
      <c r="F633" s="2"/>
      <c r="G633" s="2"/>
      <c r="H633" s="2"/>
    </row>
    <row r="634" spans="1:8" ht="13" x14ac:dyDescent="0.15">
      <c r="A634" s="2"/>
      <c r="B634" s="39"/>
      <c r="C634" s="2"/>
      <c r="D634" s="2"/>
      <c r="E634" s="2"/>
      <c r="F634" s="2"/>
      <c r="G634" s="2"/>
      <c r="H634" s="2"/>
    </row>
    <row r="635" spans="1:8" ht="13" x14ac:dyDescent="0.15">
      <c r="A635" s="2"/>
      <c r="B635" s="39"/>
      <c r="C635" s="2"/>
      <c r="D635" s="2"/>
      <c r="E635" s="2"/>
      <c r="F635" s="2"/>
      <c r="G635" s="2"/>
      <c r="H635" s="2"/>
    </row>
    <row r="636" spans="1:8" ht="13" x14ac:dyDescent="0.15">
      <c r="A636" s="2"/>
      <c r="B636" s="39"/>
      <c r="C636" s="2"/>
      <c r="D636" s="2"/>
      <c r="E636" s="2"/>
      <c r="F636" s="2"/>
      <c r="G636" s="2"/>
      <c r="H636" s="2"/>
    </row>
    <row r="637" spans="1:8" ht="13" x14ac:dyDescent="0.15">
      <c r="A637" s="2"/>
      <c r="B637" s="39"/>
      <c r="C637" s="2"/>
      <c r="D637" s="2"/>
      <c r="E637" s="2"/>
      <c r="F637" s="2"/>
      <c r="G637" s="2"/>
      <c r="H637" s="2"/>
    </row>
    <row r="638" spans="1:8" ht="13" x14ac:dyDescent="0.15">
      <c r="A638" s="2"/>
      <c r="B638" s="39"/>
      <c r="C638" s="2"/>
      <c r="D638" s="2"/>
      <c r="E638" s="2"/>
      <c r="F638" s="2"/>
      <c r="G638" s="2"/>
      <c r="H638" s="2"/>
    </row>
    <row r="639" spans="1:8" ht="13" x14ac:dyDescent="0.15">
      <c r="A639" s="2"/>
      <c r="B639" s="39"/>
      <c r="C639" s="2"/>
      <c r="D639" s="2"/>
      <c r="E639" s="2"/>
      <c r="F639" s="2"/>
      <c r="G639" s="2"/>
      <c r="H639" s="2"/>
    </row>
    <row r="640" spans="1:8" ht="13" x14ac:dyDescent="0.15">
      <c r="A640" s="2"/>
      <c r="B640" s="39"/>
      <c r="C640" s="2"/>
      <c r="D640" s="2"/>
      <c r="E640" s="2"/>
      <c r="F640" s="2"/>
      <c r="G640" s="2"/>
      <c r="H640" s="2"/>
    </row>
    <row r="641" spans="1:8" ht="13" x14ac:dyDescent="0.15">
      <c r="A641" s="2"/>
      <c r="B641" s="39"/>
      <c r="C641" s="2"/>
      <c r="D641" s="2"/>
      <c r="E641" s="2"/>
      <c r="F641" s="2"/>
      <c r="G641" s="2"/>
      <c r="H641" s="2"/>
    </row>
    <row r="642" spans="1:8" ht="13" x14ac:dyDescent="0.15">
      <c r="A642" s="2"/>
      <c r="B642" s="39"/>
      <c r="C642" s="2"/>
      <c r="D642" s="2"/>
      <c r="E642" s="2"/>
      <c r="F642" s="2"/>
      <c r="G642" s="2"/>
      <c r="H642" s="2"/>
    </row>
    <row r="643" spans="1:8" ht="13" x14ac:dyDescent="0.15">
      <c r="A643" s="2"/>
      <c r="B643" s="39"/>
      <c r="C643" s="2"/>
      <c r="D643" s="2"/>
      <c r="E643" s="2"/>
      <c r="F643" s="2"/>
      <c r="G643" s="2"/>
      <c r="H643" s="2"/>
    </row>
    <row r="644" spans="1:8" ht="13" x14ac:dyDescent="0.15">
      <c r="A644" s="2"/>
      <c r="B644" s="39"/>
      <c r="C644" s="2"/>
      <c r="D644" s="2"/>
      <c r="E644" s="2"/>
      <c r="F644" s="2"/>
      <c r="G644" s="2"/>
      <c r="H644" s="2"/>
    </row>
    <row r="645" spans="1:8" ht="13" x14ac:dyDescent="0.15">
      <c r="A645" s="2"/>
      <c r="B645" s="39"/>
      <c r="C645" s="2"/>
      <c r="D645" s="2"/>
      <c r="E645" s="2"/>
      <c r="F645" s="2"/>
      <c r="G645" s="2"/>
      <c r="H645" s="2"/>
    </row>
    <row r="646" spans="1:8" ht="13" x14ac:dyDescent="0.15">
      <c r="A646" s="2"/>
      <c r="B646" s="39"/>
      <c r="C646" s="2"/>
      <c r="D646" s="2"/>
      <c r="E646" s="2"/>
      <c r="F646" s="2"/>
      <c r="G646" s="2"/>
      <c r="H646" s="2"/>
    </row>
    <row r="647" spans="1:8" ht="13" x14ac:dyDescent="0.15">
      <c r="A647" s="2"/>
      <c r="B647" s="39"/>
      <c r="C647" s="2"/>
      <c r="D647" s="2"/>
      <c r="E647" s="2"/>
      <c r="F647" s="2"/>
      <c r="G647" s="2"/>
      <c r="H647" s="2"/>
    </row>
    <row r="648" spans="1:8" ht="13" x14ac:dyDescent="0.15">
      <c r="A648" s="2"/>
      <c r="B648" s="39"/>
      <c r="C648" s="2"/>
      <c r="D648" s="2"/>
      <c r="E648" s="2"/>
      <c r="F648" s="2"/>
      <c r="G648" s="2"/>
      <c r="H648" s="2"/>
    </row>
    <row r="649" spans="1:8" ht="13" x14ac:dyDescent="0.15">
      <c r="A649" s="2"/>
      <c r="B649" s="39"/>
      <c r="C649" s="2"/>
      <c r="D649" s="2"/>
      <c r="E649" s="2"/>
      <c r="F649" s="2"/>
      <c r="G649" s="2"/>
      <c r="H649" s="2"/>
    </row>
    <row r="650" spans="1:8" ht="13" x14ac:dyDescent="0.15">
      <c r="A650" s="2"/>
      <c r="B650" s="39"/>
      <c r="C650" s="2"/>
      <c r="D650" s="2"/>
      <c r="E650" s="2"/>
      <c r="F650" s="2"/>
      <c r="G650" s="2"/>
      <c r="H650" s="2"/>
    </row>
    <row r="651" spans="1:8" ht="13" x14ac:dyDescent="0.15">
      <c r="A651" s="2"/>
      <c r="B651" s="39"/>
      <c r="C651" s="2"/>
      <c r="D651" s="2"/>
      <c r="E651" s="2"/>
      <c r="F651" s="2"/>
      <c r="G651" s="2"/>
      <c r="H651" s="2"/>
    </row>
    <row r="652" spans="1:8" ht="13" x14ac:dyDescent="0.15">
      <c r="A652" s="2"/>
      <c r="B652" s="39"/>
      <c r="C652" s="2"/>
      <c r="D652" s="2"/>
      <c r="E652" s="2"/>
      <c r="F652" s="2"/>
      <c r="G652" s="2"/>
      <c r="H652" s="2"/>
    </row>
    <row r="653" spans="1:8" ht="13" x14ac:dyDescent="0.15">
      <c r="A653" s="2"/>
      <c r="B653" s="39"/>
      <c r="C653" s="2"/>
      <c r="D653" s="2"/>
      <c r="E653" s="2"/>
      <c r="F653" s="2"/>
      <c r="G653" s="2"/>
      <c r="H653" s="2"/>
    </row>
    <row r="654" spans="1:8" ht="13" x14ac:dyDescent="0.15">
      <c r="A654" s="2"/>
      <c r="B654" s="39"/>
      <c r="C654" s="2"/>
      <c r="D654" s="2"/>
      <c r="E654" s="2"/>
      <c r="F654" s="2"/>
      <c r="G654" s="2"/>
      <c r="H654" s="2"/>
    </row>
    <row r="655" spans="1:8" ht="13" x14ac:dyDescent="0.15">
      <c r="A655" s="2"/>
      <c r="B655" s="39"/>
      <c r="C655" s="2"/>
      <c r="D655" s="2"/>
      <c r="E655" s="2"/>
      <c r="F655" s="2"/>
      <c r="G655" s="2"/>
      <c r="H655" s="2"/>
    </row>
    <row r="656" spans="1:8" ht="13" x14ac:dyDescent="0.15">
      <c r="A656" s="2"/>
      <c r="B656" s="39"/>
      <c r="C656" s="2"/>
      <c r="D656" s="2"/>
      <c r="E656" s="2"/>
      <c r="F656" s="2"/>
      <c r="G656" s="2"/>
      <c r="H656" s="2"/>
    </row>
    <row r="657" spans="1:8" ht="13" x14ac:dyDescent="0.15">
      <c r="A657" s="2"/>
      <c r="B657" s="39"/>
      <c r="C657" s="2"/>
      <c r="D657" s="2"/>
      <c r="E657" s="2"/>
      <c r="F657" s="2"/>
      <c r="G657" s="2"/>
      <c r="H657" s="2"/>
    </row>
    <row r="658" spans="1:8" ht="13" x14ac:dyDescent="0.15">
      <c r="A658" s="2"/>
      <c r="B658" s="39"/>
      <c r="C658" s="2"/>
      <c r="D658" s="2"/>
      <c r="E658" s="2"/>
      <c r="F658" s="2"/>
      <c r="G658" s="2"/>
      <c r="H658" s="2"/>
    </row>
    <row r="659" spans="1:8" ht="13" x14ac:dyDescent="0.15">
      <c r="A659" s="2"/>
      <c r="B659" s="39"/>
      <c r="C659" s="2"/>
      <c r="D659" s="2"/>
      <c r="E659" s="2"/>
      <c r="F659" s="2"/>
      <c r="G659" s="2"/>
      <c r="H659" s="2"/>
    </row>
    <row r="660" spans="1:8" ht="13" x14ac:dyDescent="0.15">
      <c r="A660" s="2"/>
      <c r="B660" s="39"/>
      <c r="C660" s="2"/>
      <c r="D660" s="2"/>
      <c r="E660" s="2"/>
      <c r="F660" s="2"/>
      <c r="G660" s="2"/>
      <c r="H660" s="2"/>
    </row>
    <row r="661" spans="1:8" ht="13" x14ac:dyDescent="0.15">
      <c r="A661" s="2"/>
      <c r="B661" s="39"/>
      <c r="C661" s="2"/>
      <c r="D661" s="2"/>
      <c r="E661" s="2"/>
      <c r="F661" s="2"/>
      <c r="G661" s="2"/>
      <c r="H661" s="2"/>
    </row>
    <row r="662" spans="1:8" ht="13" x14ac:dyDescent="0.15">
      <c r="A662" s="2"/>
      <c r="B662" s="39"/>
      <c r="C662" s="2"/>
      <c r="D662" s="2"/>
      <c r="E662" s="2"/>
      <c r="F662" s="2"/>
      <c r="G662" s="2"/>
      <c r="H662" s="2"/>
    </row>
    <row r="663" spans="1:8" ht="13" x14ac:dyDescent="0.15">
      <c r="A663" s="2"/>
      <c r="B663" s="39"/>
      <c r="C663" s="2"/>
      <c r="D663" s="2"/>
      <c r="E663" s="2"/>
      <c r="F663" s="2"/>
      <c r="G663" s="2"/>
      <c r="H663" s="2"/>
    </row>
    <row r="664" spans="1:8" ht="13" x14ac:dyDescent="0.15">
      <c r="A664" s="2"/>
      <c r="B664" s="39"/>
      <c r="C664" s="2"/>
      <c r="D664" s="2"/>
      <c r="E664" s="2"/>
      <c r="F664" s="2"/>
      <c r="G664" s="2"/>
      <c r="H664" s="2"/>
    </row>
    <row r="665" spans="1:8" ht="13" x14ac:dyDescent="0.15">
      <c r="A665" s="2"/>
      <c r="B665" s="39"/>
      <c r="C665" s="2"/>
      <c r="D665" s="2"/>
      <c r="E665" s="2"/>
      <c r="F665" s="2"/>
      <c r="G665" s="2"/>
      <c r="H665" s="2"/>
    </row>
    <row r="666" spans="1:8" ht="13" x14ac:dyDescent="0.15">
      <c r="A666" s="2"/>
      <c r="B666" s="39"/>
      <c r="C666" s="2"/>
      <c r="D666" s="2"/>
      <c r="E666" s="2"/>
      <c r="F666" s="2"/>
      <c r="G666" s="2"/>
      <c r="H666" s="2"/>
    </row>
    <row r="667" spans="1:8" ht="13" x14ac:dyDescent="0.15">
      <c r="A667" s="2"/>
      <c r="B667" s="39"/>
      <c r="C667" s="2"/>
      <c r="D667" s="2"/>
      <c r="E667" s="2"/>
      <c r="F667" s="2"/>
      <c r="G667" s="2"/>
      <c r="H667" s="2"/>
    </row>
    <row r="668" spans="1:8" ht="13" x14ac:dyDescent="0.15">
      <c r="A668" s="2"/>
      <c r="B668" s="39"/>
      <c r="C668" s="2"/>
      <c r="D668" s="2"/>
      <c r="E668" s="2"/>
      <c r="F668" s="2"/>
      <c r="G668" s="2"/>
      <c r="H668" s="2"/>
    </row>
    <row r="669" spans="1:8" ht="13" x14ac:dyDescent="0.15">
      <c r="A669" s="2"/>
      <c r="B669" s="39"/>
      <c r="C669" s="2"/>
      <c r="D669" s="2"/>
      <c r="E669" s="2"/>
      <c r="F669" s="2"/>
      <c r="G669" s="2"/>
      <c r="H669" s="2"/>
    </row>
    <row r="670" spans="1:8" ht="13" x14ac:dyDescent="0.15">
      <c r="A670" s="2"/>
      <c r="B670" s="39"/>
      <c r="C670" s="2"/>
      <c r="D670" s="2"/>
      <c r="E670" s="2"/>
      <c r="F670" s="2"/>
      <c r="G670" s="2"/>
      <c r="H670" s="2"/>
    </row>
    <row r="671" spans="1:8" ht="13" x14ac:dyDescent="0.15">
      <c r="A671" s="2"/>
      <c r="B671" s="39"/>
      <c r="C671" s="2"/>
      <c r="D671" s="2"/>
      <c r="E671" s="2"/>
      <c r="F671" s="2"/>
      <c r="G671" s="2"/>
      <c r="H671" s="2"/>
    </row>
    <row r="672" spans="1:8" ht="13" x14ac:dyDescent="0.15">
      <c r="A672" s="2"/>
      <c r="B672" s="39"/>
      <c r="C672" s="2"/>
      <c r="D672" s="2"/>
      <c r="E672" s="2"/>
      <c r="F672" s="2"/>
      <c r="G672" s="2"/>
      <c r="H672" s="2"/>
    </row>
    <row r="673" spans="1:8" ht="13" x14ac:dyDescent="0.15">
      <c r="A673" s="2"/>
      <c r="B673" s="39"/>
      <c r="C673" s="2"/>
      <c r="D673" s="2"/>
      <c r="E673" s="2"/>
      <c r="F673" s="2"/>
      <c r="G673" s="2"/>
      <c r="H673" s="2"/>
    </row>
    <row r="674" spans="1:8" ht="13" x14ac:dyDescent="0.15">
      <c r="A674" s="2"/>
      <c r="B674" s="39"/>
      <c r="C674" s="2"/>
      <c r="D674" s="2"/>
      <c r="E674" s="2"/>
      <c r="F674" s="2"/>
      <c r="G674" s="2"/>
      <c r="H674" s="2"/>
    </row>
    <row r="675" spans="1:8" ht="13" x14ac:dyDescent="0.15">
      <c r="A675" s="2"/>
      <c r="B675" s="39"/>
      <c r="C675" s="2"/>
      <c r="D675" s="2"/>
      <c r="E675" s="2"/>
      <c r="F675" s="2"/>
      <c r="G675" s="2"/>
      <c r="H675" s="2"/>
    </row>
    <row r="676" spans="1:8" ht="13" x14ac:dyDescent="0.15">
      <c r="A676" s="2"/>
      <c r="B676" s="39"/>
      <c r="C676" s="2"/>
      <c r="D676" s="2"/>
      <c r="E676" s="2"/>
      <c r="F676" s="2"/>
      <c r="G676" s="2"/>
      <c r="H676" s="2"/>
    </row>
    <row r="677" spans="1:8" ht="13" x14ac:dyDescent="0.15">
      <c r="A677" s="2"/>
      <c r="B677" s="39"/>
      <c r="C677" s="2"/>
      <c r="D677" s="2"/>
      <c r="E677" s="2"/>
      <c r="F677" s="2"/>
      <c r="G677" s="2"/>
      <c r="H677" s="2"/>
    </row>
    <row r="678" spans="1:8" ht="13" x14ac:dyDescent="0.15">
      <c r="A678" s="2"/>
      <c r="B678" s="39"/>
      <c r="C678" s="2"/>
      <c r="D678" s="2"/>
      <c r="E678" s="2"/>
      <c r="F678" s="2"/>
      <c r="G678" s="2"/>
      <c r="H678" s="2"/>
    </row>
    <row r="679" spans="1:8" ht="13" x14ac:dyDescent="0.15">
      <c r="A679" s="2"/>
      <c r="B679" s="39"/>
      <c r="C679" s="2"/>
      <c r="D679" s="2"/>
      <c r="E679" s="2"/>
      <c r="F679" s="2"/>
      <c r="G679" s="2"/>
      <c r="H679" s="2"/>
    </row>
    <row r="680" spans="1:8" ht="13" x14ac:dyDescent="0.15">
      <c r="A680" s="2"/>
      <c r="B680" s="39"/>
      <c r="C680" s="2"/>
      <c r="D680" s="2"/>
      <c r="E680" s="2"/>
      <c r="F680" s="2"/>
      <c r="G680" s="2"/>
      <c r="H680" s="2"/>
    </row>
    <row r="681" spans="1:8" ht="13" x14ac:dyDescent="0.15">
      <c r="A681" s="2"/>
      <c r="B681" s="39"/>
      <c r="C681" s="2"/>
      <c r="D681" s="2"/>
      <c r="E681" s="2"/>
      <c r="F681" s="2"/>
      <c r="G681" s="2"/>
      <c r="H681" s="2"/>
    </row>
    <row r="682" spans="1:8" ht="13" x14ac:dyDescent="0.15">
      <c r="A682" s="2"/>
      <c r="B682" s="39"/>
      <c r="C682" s="2"/>
      <c r="D682" s="2"/>
      <c r="E682" s="2"/>
      <c r="F682" s="2"/>
      <c r="G682" s="2"/>
      <c r="H682" s="2"/>
    </row>
    <row r="683" spans="1:8" ht="13" x14ac:dyDescent="0.15">
      <c r="A683" s="2"/>
      <c r="B683" s="39"/>
      <c r="C683" s="2"/>
      <c r="D683" s="2"/>
      <c r="E683" s="2"/>
      <c r="F683" s="2"/>
      <c r="G683" s="2"/>
      <c r="H683" s="2"/>
    </row>
    <row r="684" spans="1:8" ht="13" x14ac:dyDescent="0.15">
      <c r="A684" s="2"/>
      <c r="B684" s="39"/>
      <c r="C684" s="2"/>
      <c r="D684" s="2"/>
      <c r="E684" s="2"/>
      <c r="F684" s="2"/>
      <c r="G684" s="2"/>
      <c r="H684" s="2"/>
    </row>
    <row r="685" spans="1:8" ht="13" x14ac:dyDescent="0.15">
      <c r="A685" s="2"/>
      <c r="B685" s="39"/>
      <c r="C685" s="2"/>
      <c r="D685" s="2"/>
      <c r="E685" s="2"/>
      <c r="F685" s="2"/>
      <c r="G685" s="2"/>
      <c r="H685" s="2"/>
    </row>
    <row r="686" spans="1:8" ht="13" x14ac:dyDescent="0.15">
      <c r="A686" s="2"/>
      <c r="B686" s="39"/>
      <c r="C686" s="2"/>
      <c r="D686" s="2"/>
      <c r="E686" s="2"/>
      <c r="F686" s="2"/>
      <c r="G686" s="2"/>
      <c r="H686" s="2"/>
    </row>
    <row r="687" spans="1:8" ht="13" x14ac:dyDescent="0.15">
      <c r="A687" s="2"/>
      <c r="B687" s="39"/>
      <c r="C687" s="2"/>
      <c r="D687" s="2"/>
      <c r="E687" s="2"/>
      <c r="F687" s="2"/>
      <c r="G687" s="2"/>
      <c r="H687" s="2"/>
    </row>
    <row r="688" spans="1:8" ht="13" x14ac:dyDescent="0.15">
      <c r="A688" s="2"/>
      <c r="B688" s="39"/>
      <c r="C688" s="2"/>
      <c r="D688" s="2"/>
      <c r="E688" s="2"/>
      <c r="F688" s="2"/>
      <c r="G688" s="2"/>
      <c r="H688" s="2"/>
    </row>
    <row r="689" spans="1:8" ht="13" x14ac:dyDescent="0.15">
      <c r="A689" s="2"/>
      <c r="B689" s="39"/>
      <c r="C689" s="2"/>
      <c r="D689" s="2"/>
      <c r="E689" s="2"/>
      <c r="F689" s="2"/>
      <c r="G689" s="2"/>
      <c r="H689" s="2"/>
    </row>
    <row r="690" spans="1:8" ht="13" x14ac:dyDescent="0.15">
      <c r="A690" s="2"/>
      <c r="B690" s="39"/>
      <c r="C690" s="2"/>
      <c r="D690" s="2"/>
      <c r="E690" s="2"/>
      <c r="F690" s="2"/>
      <c r="G690" s="2"/>
      <c r="H690" s="2"/>
    </row>
    <row r="691" spans="1:8" ht="13" x14ac:dyDescent="0.15">
      <c r="A691" s="2"/>
      <c r="B691" s="39"/>
      <c r="C691" s="2"/>
      <c r="D691" s="2"/>
      <c r="E691" s="2"/>
      <c r="F691" s="2"/>
      <c r="G691" s="2"/>
      <c r="H691" s="2"/>
    </row>
    <row r="692" spans="1:8" ht="13" x14ac:dyDescent="0.15">
      <c r="A692" s="2"/>
      <c r="B692" s="39"/>
      <c r="C692" s="2"/>
      <c r="D692" s="2"/>
      <c r="E692" s="2"/>
      <c r="F692" s="2"/>
      <c r="G692" s="2"/>
      <c r="H692" s="2"/>
    </row>
    <row r="693" spans="1:8" ht="13" x14ac:dyDescent="0.15">
      <c r="A693" s="2"/>
      <c r="B693" s="39"/>
      <c r="C693" s="2"/>
      <c r="D693" s="2"/>
      <c r="E693" s="2"/>
      <c r="F693" s="2"/>
      <c r="G693" s="2"/>
      <c r="H693" s="2"/>
    </row>
    <row r="694" spans="1:8" ht="13" x14ac:dyDescent="0.15">
      <c r="A694" s="2"/>
      <c r="B694" s="39"/>
      <c r="C694" s="2"/>
      <c r="D694" s="2"/>
      <c r="E694" s="2"/>
      <c r="F694" s="2"/>
      <c r="G694" s="2"/>
      <c r="H694" s="2"/>
    </row>
    <row r="695" spans="1:8" ht="13" x14ac:dyDescent="0.15">
      <c r="A695" s="2"/>
      <c r="B695" s="39"/>
      <c r="C695" s="2"/>
      <c r="D695" s="2"/>
      <c r="E695" s="2"/>
      <c r="F695" s="2"/>
      <c r="G695" s="2"/>
      <c r="H695" s="2"/>
    </row>
    <row r="696" spans="1:8" ht="13" x14ac:dyDescent="0.15">
      <c r="A696" s="2"/>
      <c r="B696" s="39"/>
      <c r="C696" s="2"/>
      <c r="D696" s="2"/>
      <c r="E696" s="2"/>
      <c r="F696" s="2"/>
      <c r="G696" s="2"/>
      <c r="H696" s="2"/>
    </row>
    <row r="697" spans="1:8" ht="13" x14ac:dyDescent="0.15">
      <c r="A697" s="2"/>
      <c r="B697" s="39"/>
      <c r="C697" s="2"/>
      <c r="D697" s="2"/>
      <c r="E697" s="2"/>
      <c r="F697" s="2"/>
      <c r="G697" s="2"/>
      <c r="H697" s="2"/>
    </row>
    <row r="698" spans="1:8" ht="13" x14ac:dyDescent="0.15">
      <c r="A698" s="2"/>
      <c r="B698" s="39"/>
      <c r="C698" s="2"/>
      <c r="D698" s="2"/>
      <c r="E698" s="2"/>
      <c r="F698" s="2"/>
      <c r="G698" s="2"/>
      <c r="H698" s="2"/>
    </row>
    <row r="699" spans="1:8" ht="13" x14ac:dyDescent="0.15">
      <c r="A699" s="2"/>
      <c r="B699" s="39"/>
      <c r="C699" s="2"/>
      <c r="D699" s="2"/>
      <c r="E699" s="2"/>
      <c r="F699" s="2"/>
      <c r="G699" s="2"/>
      <c r="H699" s="2"/>
    </row>
    <row r="700" spans="1:8" ht="13" x14ac:dyDescent="0.15">
      <c r="A700" s="2"/>
      <c r="B700" s="39"/>
      <c r="C700" s="2"/>
      <c r="D700" s="2"/>
      <c r="E700" s="2"/>
      <c r="F700" s="2"/>
      <c r="G700" s="2"/>
      <c r="H700" s="2"/>
    </row>
    <row r="701" spans="1:8" ht="13" x14ac:dyDescent="0.15">
      <c r="A701" s="2"/>
      <c r="B701" s="39"/>
      <c r="C701" s="2"/>
      <c r="D701" s="2"/>
      <c r="E701" s="2"/>
      <c r="F701" s="2"/>
      <c r="G701" s="2"/>
      <c r="H701" s="2"/>
    </row>
    <row r="702" spans="1:8" ht="13" x14ac:dyDescent="0.15">
      <c r="A702" s="2"/>
      <c r="B702" s="39"/>
      <c r="C702" s="2"/>
      <c r="D702" s="2"/>
      <c r="E702" s="2"/>
      <c r="F702" s="2"/>
      <c r="G702" s="2"/>
      <c r="H702" s="2"/>
    </row>
    <row r="703" spans="1:8" ht="13" x14ac:dyDescent="0.15">
      <c r="A703" s="2"/>
      <c r="B703" s="39"/>
      <c r="C703" s="2"/>
      <c r="D703" s="2"/>
      <c r="E703" s="2"/>
      <c r="F703" s="2"/>
      <c r="G703" s="2"/>
      <c r="H703" s="2"/>
    </row>
    <row r="704" spans="1:8" ht="13" x14ac:dyDescent="0.15">
      <c r="A704" s="2"/>
      <c r="B704" s="39"/>
      <c r="C704" s="2"/>
      <c r="D704" s="2"/>
      <c r="E704" s="2"/>
      <c r="F704" s="2"/>
      <c r="G704" s="2"/>
      <c r="H704" s="2"/>
    </row>
    <row r="705" spans="1:8" ht="13" x14ac:dyDescent="0.15">
      <c r="A705" s="2"/>
      <c r="B705" s="39"/>
      <c r="C705" s="2"/>
      <c r="D705" s="2"/>
      <c r="E705" s="2"/>
      <c r="F705" s="2"/>
      <c r="G705" s="2"/>
      <c r="H705" s="2"/>
    </row>
    <row r="706" spans="1:8" ht="13" x14ac:dyDescent="0.15">
      <c r="A706" s="2"/>
      <c r="B706" s="39"/>
      <c r="C706" s="2"/>
      <c r="D706" s="2"/>
      <c r="E706" s="2"/>
      <c r="F706" s="2"/>
      <c r="G706" s="2"/>
      <c r="H706" s="2"/>
    </row>
    <row r="707" spans="1:8" ht="13" x14ac:dyDescent="0.15">
      <c r="A707" s="2"/>
      <c r="B707" s="39"/>
      <c r="C707" s="2"/>
      <c r="D707" s="2"/>
      <c r="E707" s="2"/>
      <c r="F707" s="2"/>
      <c r="G707" s="2"/>
      <c r="H707" s="2"/>
    </row>
    <row r="708" spans="1:8" ht="13" x14ac:dyDescent="0.15">
      <c r="A708" s="2"/>
      <c r="B708" s="39"/>
      <c r="C708" s="2"/>
      <c r="D708" s="2"/>
      <c r="E708" s="2"/>
      <c r="F708" s="2"/>
      <c r="G708" s="2"/>
      <c r="H708" s="2"/>
    </row>
    <row r="709" spans="1:8" ht="13" x14ac:dyDescent="0.15">
      <c r="A709" s="2"/>
      <c r="B709" s="39"/>
      <c r="C709" s="2"/>
      <c r="D709" s="2"/>
      <c r="E709" s="2"/>
      <c r="F709" s="2"/>
      <c r="G709" s="2"/>
      <c r="H709" s="2"/>
    </row>
    <row r="710" spans="1:8" ht="13" x14ac:dyDescent="0.15">
      <c r="A710" s="2"/>
      <c r="B710" s="39"/>
      <c r="C710" s="2"/>
      <c r="D710" s="2"/>
      <c r="E710" s="2"/>
      <c r="F710" s="2"/>
      <c r="G710" s="2"/>
      <c r="H710" s="2"/>
    </row>
    <row r="711" spans="1:8" ht="13" x14ac:dyDescent="0.15">
      <c r="A711" s="2"/>
      <c r="B711" s="39"/>
      <c r="C711" s="2"/>
      <c r="D711" s="2"/>
      <c r="E711" s="2"/>
      <c r="F711" s="2"/>
      <c r="G711" s="2"/>
      <c r="H711" s="2"/>
    </row>
    <row r="712" spans="1:8" ht="13" x14ac:dyDescent="0.15">
      <c r="A712" s="2"/>
      <c r="B712" s="39"/>
      <c r="C712" s="2"/>
      <c r="D712" s="2"/>
      <c r="E712" s="2"/>
      <c r="F712" s="2"/>
      <c r="G712" s="2"/>
      <c r="H712" s="2"/>
    </row>
    <row r="713" spans="1:8" ht="13" x14ac:dyDescent="0.15">
      <c r="A713" s="2"/>
      <c r="B713" s="39"/>
      <c r="C713" s="2"/>
      <c r="D713" s="2"/>
      <c r="E713" s="2"/>
      <c r="F713" s="2"/>
      <c r="G713" s="2"/>
      <c r="H713" s="2"/>
    </row>
    <row r="714" spans="1:8" ht="13" x14ac:dyDescent="0.15">
      <c r="A714" s="2"/>
      <c r="B714" s="39"/>
      <c r="C714" s="2"/>
      <c r="D714" s="2"/>
      <c r="E714" s="2"/>
      <c r="F714" s="2"/>
      <c r="G714" s="2"/>
      <c r="H714" s="2"/>
    </row>
    <row r="715" spans="1:8" ht="13" x14ac:dyDescent="0.15">
      <c r="A715" s="2"/>
      <c r="B715" s="39"/>
      <c r="C715" s="2"/>
      <c r="D715" s="2"/>
      <c r="E715" s="2"/>
      <c r="F715" s="2"/>
      <c r="G715" s="2"/>
      <c r="H715" s="2"/>
    </row>
    <row r="716" spans="1:8" ht="13" x14ac:dyDescent="0.15">
      <c r="A716" s="2"/>
      <c r="B716" s="39"/>
      <c r="C716" s="2"/>
      <c r="D716" s="2"/>
      <c r="E716" s="2"/>
      <c r="F716" s="2"/>
      <c r="G716" s="2"/>
      <c r="H716" s="2"/>
    </row>
    <row r="717" spans="1:8" ht="13" x14ac:dyDescent="0.15">
      <c r="A717" s="2"/>
      <c r="B717" s="39"/>
      <c r="C717" s="2"/>
      <c r="D717" s="2"/>
      <c r="E717" s="2"/>
      <c r="F717" s="2"/>
      <c r="G717" s="2"/>
      <c r="H717" s="2"/>
    </row>
    <row r="718" spans="1:8" ht="13" x14ac:dyDescent="0.15">
      <c r="A718" s="2"/>
      <c r="B718" s="39"/>
      <c r="C718" s="2"/>
      <c r="D718" s="2"/>
      <c r="E718" s="2"/>
      <c r="F718" s="2"/>
      <c r="G718" s="2"/>
      <c r="H718" s="2"/>
    </row>
    <row r="719" spans="1:8" ht="13" x14ac:dyDescent="0.15">
      <c r="A719" s="2"/>
      <c r="B719" s="39"/>
      <c r="C719" s="2"/>
      <c r="D719" s="2"/>
      <c r="E719" s="2"/>
      <c r="F719" s="2"/>
      <c r="G719" s="2"/>
      <c r="H719" s="2"/>
    </row>
    <row r="720" spans="1:8" ht="13" x14ac:dyDescent="0.15">
      <c r="A720" s="2"/>
      <c r="B720" s="39"/>
      <c r="C720" s="2"/>
      <c r="D720" s="2"/>
      <c r="E720" s="2"/>
      <c r="F720" s="2"/>
      <c r="G720" s="2"/>
      <c r="H720" s="2"/>
    </row>
    <row r="721" spans="1:8" ht="13" x14ac:dyDescent="0.15">
      <c r="A721" s="2"/>
      <c r="B721" s="39"/>
      <c r="C721" s="2"/>
      <c r="D721" s="2"/>
      <c r="E721" s="2"/>
      <c r="F721" s="2"/>
      <c r="G721" s="2"/>
      <c r="H721" s="2"/>
    </row>
    <row r="722" spans="1:8" ht="13" x14ac:dyDescent="0.15">
      <c r="A722" s="2"/>
      <c r="B722" s="39"/>
      <c r="C722" s="2"/>
      <c r="D722" s="2"/>
      <c r="E722" s="2"/>
      <c r="F722" s="2"/>
      <c r="G722" s="2"/>
      <c r="H722" s="2"/>
    </row>
    <row r="723" spans="1:8" ht="13" x14ac:dyDescent="0.15">
      <c r="A723" s="2"/>
      <c r="B723" s="39"/>
      <c r="C723" s="2"/>
      <c r="D723" s="2"/>
      <c r="E723" s="2"/>
      <c r="F723" s="2"/>
      <c r="G723" s="2"/>
      <c r="H723" s="2"/>
    </row>
    <row r="724" spans="1:8" ht="13" x14ac:dyDescent="0.15">
      <c r="A724" s="2"/>
      <c r="B724" s="39"/>
      <c r="C724" s="2"/>
      <c r="D724" s="2"/>
      <c r="E724" s="2"/>
      <c r="F724" s="2"/>
      <c r="G724" s="2"/>
      <c r="H724" s="2"/>
    </row>
    <row r="725" spans="1:8" ht="13" x14ac:dyDescent="0.15">
      <c r="A725" s="2"/>
      <c r="B725" s="39"/>
      <c r="C725" s="2"/>
      <c r="D725" s="2"/>
      <c r="E725" s="2"/>
      <c r="F725" s="2"/>
      <c r="G725" s="2"/>
      <c r="H725" s="2"/>
    </row>
    <row r="726" spans="1:8" ht="13" x14ac:dyDescent="0.15">
      <c r="A726" s="2"/>
      <c r="B726" s="39"/>
      <c r="C726" s="2"/>
      <c r="D726" s="2"/>
      <c r="E726" s="2"/>
      <c r="F726" s="2"/>
      <c r="G726" s="2"/>
      <c r="H726" s="2"/>
    </row>
    <row r="727" spans="1:8" ht="13" x14ac:dyDescent="0.15">
      <c r="A727" s="2"/>
      <c r="B727" s="39"/>
      <c r="C727" s="2"/>
      <c r="D727" s="2"/>
      <c r="E727" s="2"/>
      <c r="F727" s="2"/>
      <c r="G727" s="2"/>
      <c r="H727" s="2"/>
    </row>
    <row r="728" spans="1:8" ht="13" x14ac:dyDescent="0.15">
      <c r="A728" s="2"/>
      <c r="B728" s="39"/>
      <c r="C728" s="2"/>
      <c r="D728" s="2"/>
      <c r="E728" s="2"/>
      <c r="F728" s="2"/>
      <c r="G728" s="2"/>
      <c r="H728" s="2"/>
    </row>
    <row r="729" spans="1:8" ht="13" x14ac:dyDescent="0.15">
      <c r="A729" s="2"/>
      <c r="B729" s="39"/>
      <c r="C729" s="2"/>
      <c r="D729" s="2"/>
      <c r="E729" s="2"/>
      <c r="F729" s="2"/>
      <c r="G729" s="2"/>
      <c r="H729" s="2"/>
    </row>
    <row r="730" spans="1:8" ht="13" x14ac:dyDescent="0.15">
      <c r="A730" s="2"/>
      <c r="B730" s="39"/>
      <c r="C730" s="2"/>
      <c r="D730" s="2"/>
      <c r="E730" s="2"/>
      <c r="F730" s="2"/>
      <c r="G730" s="2"/>
      <c r="H730" s="2"/>
    </row>
    <row r="731" spans="1:8" ht="13" x14ac:dyDescent="0.15">
      <c r="A731" s="2"/>
      <c r="B731" s="39"/>
      <c r="C731" s="2"/>
      <c r="D731" s="2"/>
      <c r="E731" s="2"/>
      <c r="F731" s="2"/>
      <c r="G731" s="2"/>
      <c r="H731" s="2"/>
    </row>
    <row r="732" spans="1:8" ht="13" x14ac:dyDescent="0.15">
      <c r="A732" s="2"/>
      <c r="B732" s="39"/>
      <c r="C732" s="2"/>
      <c r="D732" s="2"/>
      <c r="E732" s="2"/>
      <c r="F732" s="2"/>
      <c r="G732" s="2"/>
      <c r="H732" s="2"/>
    </row>
    <row r="733" spans="1:8" ht="13" x14ac:dyDescent="0.15">
      <c r="A733" s="2"/>
      <c r="B733" s="39"/>
      <c r="C733" s="2"/>
      <c r="D733" s="2"/>
      <c r="E733" s="2"/>
      <c r="F733" s="2"/>
      <c r="G733" s="2"/>
      <c r="H733" s="2"/>
    </row>
    <row r="734" spans="1:8" ht="13" x14ac:dyDescent="0.15">
      <c r="A734" s="2"/>
      <c r="B734" s="39"/>
      <c r="C734" s="2"/>
      <c r="D734" s="2"/>
      <c r="E734" s="2"/>
      <c r="F734" s="2"/>
      <c r="G734" s="2"/>
      <c r="H734" s="2"/>
    </row>
    <row r="735" spans="1:8" ht="13" x14ac:dyDescent="0.15">
      <c r="A735" s="2"/>
      <c r="B735" s="39"/>
      <c r="C735" s="2"/>
      <c r="D735" s="2"/>
      <c r="E735" s="2"/>
      <c r="F735" s="2"/>
      <c r="G735" s="2"/>
      <c r="H735" s="2"/>
    </row>
    <row r="736" spans="1:8" ht="13" x14ac:dyDescent="0.15">
      <c r="A736" s="2"/>
      <c r="B736" s="39"/>
      <c r="C736" s="2"/>
      <c r="D736" s="2"/>
      <c r="E736" s="2"/>
      <c r="F736" s="2"/>
      <c r="G736" s="2"/>
      <c r="H736" s="2"/>
    </row>
    <row r="737" spans="1:8" ht="13" x14ac:dyDescent="0.15">
      <c r="A737" s="2"/>
      <c r="B737" s="39"/>
      <c r="C737" s="2"/>
      <c r="D737" s="2"/>
      <c r="E737" s="2"/>
      <c r="F737" s="2"/>
      <c r="G737" s="2"/>
      <c r="H737" s="2"/>
    </row>
    <row r="738" spans="1:8" ht="13" x14ac:dyDescent="0.15">
      <c r="A738" s="2"/>
      <c r="B738" s="39"/>
      <c r="C738" s="2"/>
      <c r="D738" s="2"/>
      <c r="E738" s="2"/>
      <c r="F738" s="2"/>
      <c r="G738" s="2"/>
      <c r="H738" s="2"/>
    </row>
    <row r="739" spans="1:8" ht="13" x14ac:dyDescent="0.15">
      <c r="A739" s="2"/>
      <c r="B739" s="39"/>
      <c r="C739" s="2"/>
      <c r="D739" s="2"/>
      <c r="E739" s="2"/>
      <c r="F739" s="2"/>
      <c r="G739" s="2"/>
      <c r="H739" s="2"/>
    </row>
    <row r="740" spans="1:8" ht="13" x14ac:dyDescent="0.15">
      <c r="A740" s="2"/>
      <c r="B740" s="39"/>
      <c r="C740" s="2"/>
      <c r="D740" s="2"/>
      <c r="E740" s="2"/>
      <c r="F740" s="2"/>
      <c r="G740" s="2"/>
      <c r="H740" s="2"/>
    </row>
    <row r="741" spans="1:8" ht="13" x14ac:dyDescent="0.15">
      <c r="A741" s="2"/>
      <c r="B741" s="39"/>
      <c r="C741" s="2"/>
      <c r="D741" s="2"/>
      <c r="E741" s="2"/>
      <c r="F741" s="2"/>
      <c r="G741" s="2"/>
      <c r="H741" s="2"/>
    </row>
    <row r="742" spans="1:8" ht="13" x14ac:dyDescent="0.15">
      <c r="A742" s="2"/>
      <c r="B742" s="39"/>
      <c r="C742" s="2"/>
      <c r="D742" s="2"/>
      <c r="E742" s="2"/>
      <c r="F742" s="2"/>
      <c r="G742" s="2"/>
      <c r="H742" s="2"/>
    </row>
    <row r="743" spans="1:8" ht="13" x14ac:dyDescent="0.15">
      <c r="A743" s="2"/>
      <c r="B743" s="39"/>
      <c r="C743" s="2"/>
      <c r="D743" s="2"/>
      <c r="E743" s="2"/>
      <c r="F743" s="2"/>
      <c r="G743" s="2"/>
      <c r="H743" s="2"/>
    </row>
    <row r="744" spans="1:8" ht="13" x14ac:dyDescent="0.15">
      <c r="A744" s="2"/>
      <c r="B744" s="39"/>
      <c r="C744" s="2"/>
      <c r="D744" s="2"/>
      <c r="E744" s="2"/>
      <c r="F744" s="2"/>
      <c r="G744" s="2"/>
      <c r="H744" s="2"/>
    </row>
    <row r="745" spans="1:8" ht="13" x14ac:dyDescent="0.15">
      <c r="A745" s="2"/>
      <c r="B745" s="39"/>
      <c r="C745" s="2"/>
      <c r="D745" s="2"/>
      <c r="E745" s="2"/>
      <c r="F745" s="2"/>
      <c r="G745" s="2"/>
      <c r="H745" s="2"/>
    </row>
    <row r="746" spans="1:8" ht="13" x14ac:dyDescent="0.15">
      <c r="A746" s="2"/>
      <c r="B746" s="39"/>
      <c r="C746" s="2"/>
      <c r="D746" s="2"/>
      <c r="E746" s="2"/>
      <c r="F746" s="2"/>
      <c r="G746" s="2"/>
      <c r="H746" s="2"/>
    </row>
    <row r="747" spans="1:8" ht="13" x14ac:dyDescent="0.15">
      <c r="A747" s="2"/>
      <c r="B747" s="39"/>
      <c r="C747" s="2"/>
      <c r="D747" s="2"/>
      <c r="E747" s="2"/>
      <c r="F747" s="2"/>
      <c r="G747" s="2"/>
      <c r="H747" s="2"/>
    </row>
    <row r="748" spans="1:8" ht="13" x14ac:dyDescent="0.15">
      <c r="A748" s="2"/>
      <c r="B748" s="39"/>
      <c r="C748" s="2"/>
      <c r="D748" s="2"/>
      <c r="E748" s="2"/>
      <c r="F748" s="2"/>
      <c r="G748" s="2"/>
      <c r="H748" s="2"/>
    </row>
    <row r="749" spans="1:8" ht="13" x14ac:dyDescent="0.15">
      <c r="A749" s="2"/>
      <c r="B749" s="39"/>
      <c r="C749" s="2"/>
      <c r="D749" s="2"/>
      <c r="E749" s="2"/>
      <c r="F749" s="2"/>
      <c r="G749" s="2"/>
      <c r="H749" s="2"/>
    </row>
    <row r="750" spans="1:8" ht="13" x14ac:dyDescent="0.15">
      <c r="A750" s="2"/>
      <c r="B750" s="39"/>
      <c r="C750" s="2"/>
      <c r="D750" s="2"/>
      <c r="E750" s="2"/>
      <c r="F750" s="2"/>
      <c r="G750" s="2"/>
      <c r="H750" s="2"/>
    </row>
    <row r="751" spans="1:8" ht="13" x14ac:dyDescent="0.15">
      <c r="A751" s="2"/>
      <c r="B751" s="39"/>
      <c r="C751" s="2"/>
      <c r="D751" s="2"/>
      <c r="E751" s="2"/>
      <c r="F751" s="2"/>
      <c r="G751" s="2"/>
      <c r="H751" s="2"/>
    </row>
    <row r="752" spans="1:8" ht="13" x14ac:dyDescent="0.15">
      <c r="A752" s="2"/>
      <c r="B752" s="39"/>
      <c r="C752" s="2"/>
      <c r="D752" s="2"/>
      <c r="E752" s="2"/>
      <c r="F752" s="2"/>
      <c r="G752" s="2"/>
      <c r="H752" s="2"/>
    </row>
    <row r="753" spans="1:8" ht="13" x14ac:dyDescent="0.15">
      <c r="A753" s="2"/>
      <c r="B753" s="39"/>
      <c r="C753" s="2"/>
      <c r="D753" s="2"/>
      <c r="E753" s="2"/>
      <c r="F753" s="2"/>
      <c r="G753" s="2"/>
      <c r="H753" s="2"/>
    </row>
    <row r="754" spans="1:8" ht="13" x14ac:dyDescent="0.15">
      <c r="A754" s="2"/>
      <c r="B754" s="39"/>
      <c r="C754" s="2"/>
      <c r="D754" s="2"/>
      <c r="E754" s="2"/>
      <c r="F754" s="2"/>
      <c r="G754" s="2"/>
      <c r="H754" s="2"/>
    </row>
    <row r="755" spans="1:8" ht="13" x14ac:dyDescent="0.15">
      <c r="A755" s="2"/>
      <c r="B755" s="39"/>
      <c r="C755" s="2"/>
      <c r="D755" s="2"/>
      <c r="E755" s="2"/>
      <c r="F755" s="2"/>
      <c r="G755" s="2"/>
      <c r="H755" s="2"/>
    </row>
    <row r="756" spans="1:8" ht="13" x14ac:dyDescent="0.15">
      <c r="A756" s="2"/>
      <c r="B756" s="39"/>
      <c r="C756" s="2"/>
      <c r="D756" s="2"/>
      <c r="E756" s="2"/>
      <c r="F756" s="2"/>
      <c r="G756" s="2"/>
      <c r="H756" s="2"/>
    </row>
    <row r="757" spans="1:8" ht="13" x14ac:dyDescent="0.15">
      <c r="A757" s="2"/>
      <c r="B757" s="39"/>
      <c r="C757" s="2"/>
      <c r="D757" s="2"/>
      <c r="E757" s="2"/>
      <c r="F757" s="2"/>
      <c r="G757" s="2"/>
      <c r="H757" s="2"/>
    </row>
    <row r="758" spans="1:8" ht="13" x14ac:dyDescent="0.15">
      <c r="A758" s="2"/>
      <c r="B758" s="39"/>
      <c r="C758" s="2"/>
      <c r="D758" s="2"/>
      <c r="E758" s="2"/>
      <c r="F758" s="2"/>
      <c r="G758" s="2"/>
      <c r="H758" s="2"/>
    </row>
    <row r="759" spans="1:8" ht="13" x14ac:dyDescent="0.15">
      <c r="A759" s="2"/>
      <c r="B759" s="39"/>
      <c r="C759" s="2"/>
      <c r="D759" s="2"/>
      <c r="E759" s="2"/>
      <c r="F759" s="2"/>
      <c r="G759" s="2"/>
      <c r="H759" s="2"/>
    </row>
    <row r="760" spans="1:8" ht="13" x14ac:dyDescent="0.15">
      <c r="A760" s="2"/>
      <c r="B760" s="39"/>
      <c r="C760" s="2"/>
      <c r="D760" s="2"/>
      <c r="E760" s="2"/>
      <c r="F760" s="2"/>
      <c r="G760" s="2"/>
      <c r="H760" s="2"/>
    </row>
    <row r="761" spans="1:8" ht="13" x14ac:dyDescent="0.15">
      <c r="A761" s="2"/>
      <c r="B761" s="39"/>
      <c r="C761" s="2"/>
      <c r="D761" s="2"/>
      <c r="E761" s="2"/>
      <c r="F761" s="2"/>
      <c r="G761" s="2"/>
      <c r="H761" s="2"/>
    </row>
    <row r="762" spans="1:8" ht="13" x14ac:dyDescent="0.15">
      <c r="A762" s="2"/>
      <c r="B762" s="39"/>
      <c r="C762" s="2"/>
      <c r="D762" s="2"/>
      <c r="E762" s="2"/>
      <c r="F762" s="2"/>
      <c r="G762" s="2"/>
      <c r="H762" s="2"/>
    </row>
    <row r="763" spans="1:8" ht="13" x14ac:dyDescent="0.15">
      <c r="A763" s="2"/>
      <c r="B763" s="39"/>
      <c r="C763" s="2"/>
      <c r="D763" s="2"/>
      <c r="E763" s="2"/>
      <c r="F763" s="2"/>
      <c r="G763" s="2"/>
      <c r="H763" s="2"/>
    </row>
    <row r="764" spans="1:8" ht="13" x14ac:dyDescent="0.15">
      <c r="A764" s="2"/>
      <c r="B764" s="39"/>
      <c r="C764" s="2"/>
      <c r="D764" s="2"/>
      <c r="E764" s="2"/>
      <c r="F764" s="2"/>
      <c r="G764" s="2"/>
      <c r="H764" s="2"/>
    </row>
    <row r="765" spans="1:8" ht="13" x14ac:dyDescent="0.15">
      <c r="A765" s="2"/>
      <c r="B765" s="39"/>
      <c r="C765" s="2"/>
      <c r="D765" s="2"/>
      <c r="E765" s="2"/>
      <c r="F765" s="2"/>
      <c r="G765" s="2"/>
      <c r="H765" s="2"/>
    </row>
    <row r="766" spans="1:8" ht="13" x14ac:dyDescent="0.15">
      <c r="A766" s="2"/>
      <c r="B766" s="39"/>
      <c r="C766" s="2"/>
      <c r="D766" s="2"/>
      <c r="E766" s="2"/>
      <c r="F766" s="2"/>
      <c r="G766" s="2"/>
      <c r="H766" s="2"/>
    </row>
    <row r="767" spans="1:8" ht="13" x14ac:dyDescent="0.15">
      <c r="A767" s="2"/>
      <c r="B767" s="39"/>
      <c r="C767" s="2"/>
      <c r="D767" s="2"/>
      <c r="E767" s="2"/>
      <c r="F767" s="2"/>
      <c r="G767" s="2"/>
      <c r="H767" s="2"/>
    </row>
    <row r="768" spans="1:8" ht="13" x14ac:dyDescent="0.15">
      <c r="A768" s="2"/>
      <c r="B768" s="39"/>
      <c r="C768" s="2"/>
      <c r="D768" s="2"/>
      <c r="E768" s="2"/>
      <c r="F768" s="2"/>
      <c r="G768" s="2"/>
      <c r="H768" s="2"/>
    </row>
    <row r="769" spans="1:8" ht="13" x14ac:dyDescent="0.15">
      <c r="A769" s="2"/>
      <c r="B769" s="39"/>
      <c r="C769" s="2"/>
      <c r="D769" s="2"/>
      <c r="E769" s="2"/>
      <c r="F769" s="2"/>
      <c r="G769" s="2"/>
      <c r="H769" s="2"/>
    </row>
    <row r="770" spans="1:8" ht="13" x14ac:dyDescent="0.15">
      <c r="A770" s="2"/>
      <c r="B770" s="39"/>
      <c r="C770" s="2"/>
      <c r="D770" s="2"/>
      <c r="E770" s="2"/>
      <c r="F770" s="2"/>
      <c r="G770" s="2"/>
      <c r="H770" s="2"/>
    </row>
    <row r="771" spans="1:8" ht="13" x14ac:dyDescent="0.15">
      <c r="A771" s="2"/>
      <c r="B771" s="39"/>
      <c r="C771" s="2"/>
      <c r="D771" s="2"/>
      <c r="E771" s="2"/>
      <c r="F771" s="2"/>
      <c r="G771" s="2"/>
      <c r="H771" s="2"/>
    </row>
    <row r="772" spans="1:8" ht="13" x14ac:dyDescent="0.15">
      <c r="A772" s="2"/>
      <c r="B772" s="39"/>
      <c r="C772" s="2"/>
      <c r="D772" s="2"/>
      <c r="E772" s="2"/>
      <c r="F772" s="2"/>
      <c r="G772" s="2"/>
      <c r="H772" s="2"/>
    </row>
    <row r="773" spans="1:8" ht="13" x14ac:dyDescent="0.15">
      <c r="A773" s="2"/>
      <c r="B773" s="39"/>
      <c r="C773" s="2"/>
      <c r="D773" s="2"/>
      <c r="E773" s="2"/>
      <c r="F773" s="2"/>
      <c r="G773" s="2"/>
      <c r="H773" s="2"/>
    </row>
    <row r="774" spans="1:8" ht="13" x14ac:dyDescent="0.15">
      <c r="A774" s="2"/>
      <c r="B774" s="39"/>
      <c r="C774" s="2"/>
      <c r="D774" s="2"/>
      <c r="E774" s="2"/>
      <c r="F774" s="2"/>
      <c r="G774" s="2"/>
      <c r="H774" s="2"/>
    </row>
    <row r="775" spans="1:8" ht="13" x14ac:dyDescent="0.15">
      <c r="A775" s="2"/>
      <c r="B775" s="39"/>
      <c r="C775" s="2"/>
      <c r="D775" s="2"/>
      <c r="E775" s="2"/>
      <c r="F775" s="2"/>
      <c r="G775" s="2"/>
      <c r="H775" s="2"/>
    </row>
    <row r="776" spans="1:8" ht="13" x14ac:dyDescent="0.15">
      <c r="A776" s="2"/>
      <c r="B776" s="39"/>
      <c r="C776" s="2"/>
      <c r="D776" s="2"/>
      <c r="E776" s="2"/>
      <c r="F776" s="2"/>
      <c r="G776" s="2"/>
      <c r="H776" s="2"/>
    </row>
    <row r="777" spans="1:8" ht="13" x14ac:dyDescent="0.15">
      <c r="A777" s="2"/>
      <c r="B777" s="39"/>
      <c r="C777" s="2"/>
      <c r="D777" s="2"/>
      <c r="E777" s="2"/>
      <c r="F777" s="2"/>
      <c r="G777" s="2"/>
      <c r="H777" s="2"/>
    </row>
    <row r="778" spans="1:8" ht="13" x14ac:dyDescent="0.15">
      <c r="A778" s="2"/>
      <c r="B778" s="39"/>
      <c r="C778" s="2"/>
      <c r="D778" s="2"/>
      <c r="E778" s="2"/>
      <c r="F778" s="2"/>
      <c r="G778" s="2"/>
      <c r="H778" s="2"/>
    </row>
    <row r="779" spans="1:8" ht="13" x14ac:dyDescent="0.15">
      <c r="A779" s="2"/>
      <c r="B779" s="39"/>
      <c r="C779" s="2"/>
      <c r="D779" s="2"/>
      <c r="E779" s="2"/>
      <c r="F779" s="2"/>
      <c r="G779" s="2"/>
      <c r="H779" s="2"/>
    </row>
    <row r="780" spans="1:8" ht="13" x14ac:dyDescent="0.15">
      <c r="A780" s="2"/>
      <c r="B780" s="39"/>
      <c r="C780" s="2"/>
      <c r="D780" s="2"/>
      <c r="E780" s="2"/>
      <c r="F780" s="2"/>
      <c r="G780" s="2"/>
      <c r="H780" s="2"/>
    </row>
    <row r="781" spans="1:8" ht="13" x14ac:dyDescent="0.15">
      <c r="A781" s="2"/>
      <c r="B781" s="39"/>
      <c r="C781" s="2"/>
      <c r="D781" s="2"/>
      <c r="E781" s="2"/>
      <c r="F781" s="2"/>
      <c r="G781" s="2"/>
      <c r="H781" s="2"/>
    </row>
    <row r="782" spans="1:8" ht="13" x14ac:dyDescent="0.15">
      <c r="A782" s="2"/>
      <c r="B782" s="39"/>
      <c r="C782" s="2"/>
      <c r="D782" s="2"/>
      <c r="E782" s="2"/>
      <c r="F782" s="2"/>
      <c r="G782" s="2"/>
      <c r="H782" s="2"/>
    </row>
    <row r="783" spans="1:8" ht="13" x14ac:dyDescent="0.15">
      <c r="A783" s="2"/>
      <c r="B783" s="39"/>
      <c r="C783" s="2"/>
      <c r="D783" s="2"/>
      <c r="E783" s="2"/>
      <c r="F783" s="2"/>
      <c r="G783" s="2"/>
      <c r="H783" s="2"/>
    </row>
    <row r="784" spans="1:8" ht="13" x14ac:dyDescent="0.15">
      <c r="A784" s="2"/>
      <c r="B784" s="39"/>
      <c r="C784" s="2"/>
      <c r="D784" s="2"/>
      <c r="E784" s="2"/>
      <c r="F784" s="2"/>
      <c r="G784" s="2"/>
      <c r="H784" s="2"/>
    </row>
    <row r="785" spans="1:8" ht="13" x14ac:dyDescent="0.15">
      <c r="A785" s="2"/>
      <c r="B785" s="39"/>
      <c r="C785" s="2"/>
      <c r="D785" s="2"/>
      <c r="E785" s="2"/>
      <c r="F785" s="2"/>
      <c r="G785" s="2"/>
      <c r="H785" s="2"/>
    </row>
    <row r="786" spans="1:8" ht="13" x14ac:dyDescent="0.15">
      <c r="A786" s="2"/>
      <c r="B786" s="39"/>
      <c r="C786" s="2"/>
      <c r="D786" s="2"/>
      <c r="E786" s="2"/>
      <c r="F786" s="2"/>
      <c r="G786" s="2"/>
      <c r="H786" s="2"/>
    </row>
    <row r="787" spans="1:8" ht="13" x14ac:dyDescent="0.15">
      <c r="A787" s="2"/>
      <c r="B787" s="39"/>
      <c r="C787" s="2"/>
      <c r="D787" s="2"/>
      <c r="E787" s="2"/>
      <c r="F787" s="2"/>
      <c r="G787" s="2"/>
      <c r="H787" s="2"/>
    </row>
    <row r="788" spans="1:8" ht="13" x14ac:dyDescent="0.15">
      <c r="A788" s="2"/>
      <c r="B788" s="39"/>
      <c r="C788" s="2"/>
      <c r="D788" s="2"/>
      <c r="E788" s="2"/>
      <c r="F788" s="2"/>
      <c r="G788" s="2"/>
      <c r="H788" s="2"/>
    </row>
    <row r="789" spans="1:8" ht="13" x14ac:dyDescent="0.15">
      <c r="A789" s="2"/>
      <c r="B789" s="39"/>
      <c r="C789" s="2"/>
      <c r="D789" s="2"/>
      <c r="E789" s="2"/>
      <c r="F789" s="2"/>
      <c r="G789" s="2"/>
      <c r="H789" s="2"/>
    </row>
    <row r="790" spans="1:8" ht="13" x14ac:dyDescent="0.15">
      <c r="A790" s="2"/>
      <c r="B790" s="39"/>
      <c r="C790" s="2"/>
      <c r="D790" s="2"/>
      <c r="E790" s="2"/>
      <c r="F790" s="2"/>
      <c r="G790" s="2"/>
      <c r="H790" s="2"/>
    </row>
    <row r="791" spans="1:8" ht="13" x14ac:dyDescent="0.15">
      <c r="A791" s="2"/>
      <c r="B791" s="39"/>
      <c r="C791" s="2"/>
      <c r="D791" s="2"/>
      <c r="E791" s="2"/>
      <c r="F791" s="2"/>
      <c r="G791" s="2"/>
      <c r="H791" s="2"/>
    </row>
    <row r="792" spans="1:8" ht="13" x14ac:dyDescent="0.15">
      <c r="A792" s="2"/>
      <c r="B792" s="39"/>
      <c r="C792" s="2"/>
      <c r="D792" s="2"/>
      <c r="E792" s="2"/>
      <c r="F792" s="2"/>
      <c r="G792" s="2"/>
      <c r="H792" s="2"/>
    </row>
    <row r="793" spans="1:8" ht="13" x14ac:dyDescent="0.15">
      <c r="A793" s="2"/>
      <c r="B793" s="39"/>
      <c r="C793" s="2"/>
      <c r="D793" s="2"/>
      <c r="E793" s="2"/>
      <c r="F793" s="2"/>
      <c r="G793" s="2"/>
      <c r="H793" s="2"/>
    </row>
    <row r="794" spans="1:8" ht="13" x14ac:dyDescent="0.15">
      <c r="A794" s="2"/>
      <c r="B794" s="39"/>
      <c r="C794" s="2"/>
      <c r="D794" s="2"/>
      <c r="E794" s="2"/>
      <c r="F794" s="2"/>
      <c r="G794" s="2"/>
      <c r="H794" s="2"/>
    </row>
    <row r="795" spans="1:8" ht="13" x14ac:dyDescent="0.15">
      <c r="A795" s="2"/>
      <c r="B795" s="39"/>
      <c r="C795" s="2"/>
      <c r="D795" s="2"/>
      <c r="E795" s="2"/>
      <c r="F795" s="2"/>
      <c r="G795" s="2"/>
      <c r="H795" s="2"/>
    </row>
    <row r="796" spans="1:8" ht="13" x14ac:dyDescent="0.15">
      <c r="A796" s="2"/>
      <c r="B796" s="39"/>
      <c r="C796" s="2"/>
      <c r="D796" s="2"/>
      <c r="E796" s="2"/>
      <c r="F796" s="2"/>
      <c r="G796" s="2"/>
      <c r="H796" s="2"/>
    </row>
    <row r="797" spans="1:8" ht="13" x14ac:dyDescent="0.15">
      <c r="A797" s="2"/>
      <c r="B797" s="39"/>
      <c r="C797" s="2"/>
      <c r="D797" s="2"/>
      <c r="E797" s="2"/>
      <c r="F797" s="2"/>
      <c r="G797" s="2"/>
      <c r="H797" s="2"/>
    </row>
    <row r="798" spans="1:8" ht="13" x14ac:dyDescent="0.15">
      <c r="A798" s="2"/>
      <c r="B798" s="39"/>
      <c r="C798" s="2"/>
      <c r="D798" s="2"/>
      <c r="E798" s="2"/>
      <c r="F798" s="2"/>
      <c r="G798" s="2"/>
      <c r="H798" s="2"/>
    </row>
    <row r="799" spans="1:8" ht="13" x14ac:dyDescent="0.15">
      <c r="A799" s="2"/>
      <c r="B799" s="39"/>
      <c r="C799" s="2"/>
      <c r="D799" s="2"/>
      <c r="E799" s="2"/>
      <c r="F799" s="2"/>
      <c r="G799" s="2"/>
      <c r="H799" s="2"/>
    </row>
    <row r="800" spans="1:8" ht="13" x14ac:dyDescent="0.15">
      <c r="A800" s="2"/>
      <c r="B800" s="39"/>
      <c r="C800" s="2"/>
      <c r="D800" s="2"/>
      <c r="E800" s="2"/>
      <c r="F800" s="2"/>
      <c r="G800" s="2"/>
      <c r="H800" s="2"/>
    </row>
    <row r="801" spans="1:8" ht="13" x14ac:dyDescent="0.15">
      <c r="A801" s="2"/>
      <c r="B801" s="39"/>
      <c r="C801" s="2"/>
      <c r="D801" s="2"/>
      <c r="E801" s="2"/>
      <c r="F801" s="2"/>
      <c r="G801" s="2"/>
      <c r="H801" s="2"/>
    </row>
    <row r="802" spans="1:8" ht="13" x14ac:dyDescent="0.15">
      <c r="A802" s="2"/>
      <c r="B802" s="39"/>
      <c r="C802" s="2"/>
      <c r="D802" s="2"/>
      <c r="E802" s="2"/>
      <c r="F802" s="2"/>
      <c r="G802" s="2"/>
      <c r="H802" s="2"/>
    </row>
    <row r="803" spans="1:8" ht="13" x14ac:dyDescent="0.15">
      <c r="A803" s="2"/>
      <c r="B803" s="39"/>
      <c r="C803" s="2"/>
      <c r="D803" s="2"/>
      <c r="E803" s="2"/>
      <c r="F803" s="2"/>
      <c r="G803" s="2"/>
      <c r="H803" s="2"/>
    </row>
    <row r="804" spans="1:8" ht="13" x14ac:dyDescent="0.15">
      <c r="A804" s="2"/>
      <c r="B804" s="39"/>
      <c r="C804" s="2"/>
      <c r="D804" s="2"/>
      <c r="E804" s="2"/>
      <c r="F804" s="2"/>
      <c r="G804" s="2"/>
      <c r="H804" s="2"/>
    </row>
    <row r="805" spans="1:8" ht="13" x14ac:dyDescent="0.15">
      <c r="A805" s="2"/>
      <c r="B805" s="39"/>
      <c r="C805" s="2"/>
      <c r="D805" s="2"/>
      <c r="E805" s="2"/>
      <c r="F805" s="2"/>
      <c r="G805" s="2"/>
      <c r="H805" s="2"/>
    </row>
    <row r="806" spans="1:8" ht="13" x14ac:dyDescent="0.15">
      <c r="A806" s="2"/>
      <c r="B806" s="39"/>
      <c r="C806" s="2"/>
      <c r="D806" s="2"/>
      <c r="E806" s="2"/>
      <c r="F806" s="2"/>
      <c r="G806" s="2"/>
      <c r="H806" s="2"/>
    </row>
    <row r="807" spans="1:8" ht="13" x14ac:dyDescent="0.15">
      <c r="A807" s="2"/>
      <c r="B807" s="39"/>
      <c r="C807" s="2"/>
      <c r="D807" s="2"/>
      <c r="E807" s="2"/>
      <c r="F807" s="2"/>
      <c r="G807" s="2"/>
      <c r="H807" s="2"/>
    </row>
    <row r="808" spans="1:8" ht="13" x14ac:dyDescent="0.15">
      <c r="A808" s="2"/>
      <c r="B808" s="39"/>
      <c r="C808" s="2"/>
      <c r="D808" s="2"/>
      <c r="E808" s="2"/>
      <c r="F808" s="2"/>
      <c r="G808" s="2"/>
      <c r="H808" s="2"/>
    </row>
    <row r="809" spans="1:8" ht="13" x14ac:dyDescent="0.15">
      <c r="A809" s="2"/>
      <c r="B809" s="39"/>
      <c r="C809" s="2"/>
      <c r="D809" s="2"/>
      <c r="E809" s="2"/>
      <c r="F809" s="2"/>
      <c r="G809" s="2"/>
      <c r="H809" s="2"/>
    </row>
    <row r="810" spans="1:8" ht="13" x14ac:dyDescent="0.15">
      <c r="A810" s="2"/>
      <c r="B810" s="39"/>
      <c r="C810" s="2"/>
      <c r="D810" s="2"/>
      <c r="E810" s="2"/>
      <c r="F810" s="2"/>
      <c r="G810" s="2"/>
      <c r="H810" s="2"/>
    </row>
    <row r="811" spans="1:8" ht="13" x14ac:dyDescent="0.15">
      <c r="A811" s="2"/>
      <c r="B811" s="39"/>
      <c r="C811" s="2"/>
      <c r="D811" s="2"/>
      <c r="E811" s="2"/>
      <c r="F811" s="2"/>
      <c r="G811" s="2"/>
      <c r="H811" s="2"/>
    </row>
    <row r="812" spans="1:8" ht="13" x14ac:dyDescent="0.15">
      <c r="A812" s="2"/>
      <c r="B812" s="39"/>
      <c r="C812" s="2"/>
      <c r="D812" s="2"/>
      <c r="E812" s="2"/>
      <c r="F812" s="2"/>
      <c r="G812" s="2"/>
      <c r="H812" s="2"/>
    </row>
    <row r="813" spans="1:8" ht="13" x14ac:dyDescent="0.15">
      <c r="A813" s="2"/>
      <c r="B813" s="39"/>
      <c r="C813" s="2"/>
      <c r="D813" s="2"/>
      <c r="E813" s="2"/>
      <c r="F813" s="2"/>
      <c r="G813" s="2"/>
      <c r="H813" s="2"/>
    </row>
    <row r="814" spans="1:8" ht="13" x14ac:dyDescent="0.15">
      <c r="A814" s="2"/>
      <c r="B814" s="39"/>
      <c r="C814" s="2"/>
      <c r="D814" s="2"/>
      <c r="E814" s="2"/>
      <c r="F814" s="2"/>
      <c r="G814" s="2"/>
      <c r="H814" s="2"/>
    </row>
    <row r="815" spans="1:8" ht="13" x14ac:dyDescent="0.15">
      <c r="A815" s="2"/>
      <c r="B815" s="39"/>
      <c r="C815" s="2"/>
      <c r="D815" s="2"/>
      <c r="E815" s="2"/>
      <c r="F815" s="2"/>
      <c r="G815" s="2"/>
      <c r="H815" s="2"/>
    </row>
    <row r="816" spans="1:8" ht="13" x14ac:dyDescent="0.15">
      <c r="A816" s="2"/>
      <c r="B816" s="39"/>
      <c r="C816" s="2"/>
      <c r="D816" s="2"/>
      <c r="E816" s="2"/>
      <c r="F816" s="2"/>
      <c r="G816" s="2"/>
      <c r="H816" s="2"/>
    </row>
    <row r="817" spans="1:8" ht="13" x14ac:dyDescent="0.15">
      <c r="A817" s="2"/>
      <c r="B817" s="39"/>
      <c r="C817" s="2"/>
      <c r="D817" s="2"/>
      <c r="E817" s="2"/>
      <c r="F817" s="2"/>
      <c r="G817" s="2"/>
      <c r="H817" s="2"/>
    </row>
    <row r="818" spans="1:8" ht="13" x14ac:dyDescent="0.15">
      <c r="A818" s="2"/>
      <c r="B818" s="39"/>
      <c r="C818" s="2"/>
      <c r="D818" s="2"/>
      <c r="E818" s="2"/>
      <c r="F818" s="2"/>
      <c r="G818" s="2"/>
      <c r="H818" s="2"/>
    </row>
    <row r="819" spans="1:8" ht="13" x14ac:dyDescent="0.15">
      <c r="A819" s="2"/>
      <c r="B819" s="39"/>
      <c r="C819" s="2"/>
      <c r="D819" s="2"/>
      <c r="E819" s="2"/>
      <c r="F819" s="2"/>
      <c r="G819" s="2"/>
      <c r="H819" s="2"/>
    </row>
    <row r="820" spans="1:8" ht="13" x14ac:dyDescent="0.15">
      <c r="A820" s="2"/>
      <c r="B820" s="39"/>
      <c r="C820" s="2"/>
      <c r="D820" s="2"/>
      <c r="E820" s="2"/>
      <c r="F820" s="2"/>
      <c r="G820" s="2"/>
      <c r="H820" s="2"/>
    </row>
    <row r="821" spans="1:8" ht="13" x14ac:dyDescent="0.15">
      <c r="A821" s="2"/>
      <c r="B821" s="39"/>
      <c r="C821" s="2"/>
      <c r="D821" s="2"/>
      <c r="E821" s="2"/>
      <c r="F821" s="2"/>
      <c r="G821" s="2"/>
      <c r="H821" s="2"/>
    </row>
    <row r="822" spans="1:8" ht="13" x14ac:dyDescent="0.15">
      <c r="A822" s="2"/>
      <c r="B822" s="39"/>
      <c r="C822" s="2"/>
      <c r="D822" s="2"/>
      <c r="E822" s="2"/>
      <c r="F822" s="2"/>
      <c r="G822" s="2"/>
      <c r="H822" s="2"/>
    </row>
    <row r="823" spans="1:8" ht="13" x14ac:dyDescent="0.15">
      <c r="A823" s="2"/>
      <c r="B823" s="39"/>
      <c r="C823" s="2"/>
      <c r="D823" s="2"/>
      <c r="E823" s="2"/>
      <c r="F823" s="2"/>
      <c r="G823" s="2"/>
      <c r="H823" s="2"/>
    </row>
    <row r="824" spans="1:8" ht="13" x14ac:dyDescent="0.15">
      <c r="A824" s="2"/>
      <c r="B824" s="39"/>
      <c r="C824" s="2"/>
      <c r="D824" s="2"/>
      <c r="E824" s="2"/>
      <c r="F824" s="2"/>
      <c r="G824" s="2"/>
      <c r="H824" s="2"/>
    </row>
    <row r="825" spans="1:8" ht="13" x14ac:dyDescent="0.15">
      <c r="A825" s="2"/>
      <c r="B825" s="39"/>
      <c r="C825" s="2"/>
      <c r="D825" s="2"/>
      <c r="E825" s="2"/>
      <c r="F825" s="2"/>
      <c r="G825" s="2"/>
      <c r="H825" s="2"/>
    </row>
    <row r="826" spans="1:8" ht="13" x14ac:dyDescent="0.15">
      <c r="A826" s="2"/>
      <c r="B826" s="39"/>
      <c r="C826" s="2"/>
      <c r="D826" s="2"/>
      <c r="E826" s="2"/>
      <c r="F826" s="2"/>
      <c r="G826" s="2"/>
      <c r="H826" s="2"/>
    </row>
    <row r="827" spans="1:8" ht="13" x14ac:dyDescent="0.15">
      <c r="A827" s="2"/>
      <c r="B827" s="39"/>
      <c r="C827" s="2"/>
      <c r="D827" s="2"/>
      <c r="E827" s="2"/>
      <c r="F827" s="2"/>
      <c r="G827" s="2"/>
      <c r="H827" s="2"/>
    </row>
    <row r="828" spans="1:8" ht="13" x14ac:dyDescent="0.15">
      <c r="A828" s="2"/>
      <c r="B828" s="39"/>
      <c r="C828" s="2"/>
      <c r="D828" s="2"/>
      <c r="E828" s="2"/>
      <c r="F828" s="2"/>
      <c r="G828" s="2"/>
      <c r="H828" s="2"/>
    </row>
    <row r="829" spans="1:8" ht="13" x14ac:dyDescent="0.15">
      <c r="A829" s="2"/>
      <c r="B829" s="39"/>
      <c r="C829" s="2"/>
      <c r="D829" s="2"/>
      <c r="E829" s="2"/>
      <c r="F829" s="2"/>
      <c r="G829" s="2"/>
      <c r="H829" s="2"/>
    </row>
    <row r="830" spans="1:8" ht="13" x14ac:dyDescent="0.15">
      <c r="A830" s="2"/>
      <c r="B830" s="39"/>
      <c r="C830" s="2"/>
      <c r="D830" s="2"/>
      <c r="E830" s="2"/>
      <c r="F830" s="2"/>
      <c r="G830" s="2"/>
      <c r="H830" s="2"/>
    </row>
    <row r="831" spans="1:8" ht="13" x14ac:dyDescent="0.15">
      <c r="A831" s="2"/>
      <c r="B831" s="39"/>
      <c r="C831" s="2"/>
      <c r="D831" s="2"/>
      <c r="E831" s="2"/>
      <c r="F831" s="2"/>
      <c r="G831" s="2"/>
      <c r="H831" s="2"/>
    </row>
    <row r="832" spans="1:8" ht="13" x14ac:dyDescent="0.15">
      <c r="A832" s="2"/>
      <c r="B832" s="39"/>
      <c r="C832" s="2"/>
      <c r="D832" s="2"/>
      <c r="E832" s="2"/>
      <c r="F832" s="2"/>
      <c r="G832" s="2"/>
      <c r="H832" s="2"/>
    </row>
    <row r="833" spans="1:8" ht="13" x14ac:dyDescent="0.15">
      <c r="A833" s="2"/>
      <c r="B833" s="39"/>
      <c r="C833" s="2"/>
      <c r="D833" s="2"/>
      <c r="E833" s="2"/>
      <c r="F833" s="2"/>
      <c r="G833" s="2"/>
      <c r="H833" s="2"/>
    </row>
    <row r="834" spans="1:8" ht="13" x14ac:dyDescent="0.15">
      <c r="A834" s="2"/>
      <c r="B834" s="39"/>
      <c r="C834" s="2"/>
      <c r="D834" s="2"/>
      <c r="E834" s="2"/>
      <c r="F834" s="2"/>
      <c r="G834" s="2"/>
      <c r="H834" s="2"/>
    </row>
    <row r="835" spans="1:8" ht="13" x14ac:dyDescent="0.15">
      <c r="A835" s="2"/>
      <c r="B835" s="39"/>
      <c r="C835" s="2"/>
      <c r="D835" s="2"/>
      <c r="E835" s="2"/>
      <c r="F835" s="2"/>
      <c r="G835" s="2"/>
      <c r="H835" s="2"/>
    </row>
    <row r="836" spans="1:8" ht="13" x14ac:dyDescent="0.15">
      <c r="A836" s="2"/>
      <c r="B836" s="39"/>
      <c r="C836" s="2"/>
      <c r="D836" s="2"/>
      <c r="E836" s="2"/>
      <c r="F836" s="2"/>
      <c r="G836" s="2"/>
      <c r="H836" s="2"/>
    </row>
    <row r="837" spans="1:8" ht="13" x14ac:dyDescent="0.15">
      <c r="A837" s="2"/>
      <c r="B837" s="39"/>
      <c r="C837" s="2"/>
      <c r="D837" s="2"/>
      <c r="E837" s="2"/>
      <c r="F837" s="2"/>
      <c r="G837" s="2"/>
      <c r="H837" s="2"/>
    </row>
    <row r="838" spans="1:8" ht="13" x14ac:dyDescent="0.15">
      <c r="A838" s="2"/>
      <c r="B838" s="39"/>
      <c r="C838" s="2"/>
      <c r="D838" s="2"/>
      <c r="E838" s="2"/>
      <c r="F838" s="2"/>
      <c r="G838" s="2"/>
      <c r="H838" s="2"/>
    </row>
    <row r="839" spans="1:8" ht="13" x14ac:dyDescent="0.15">
      <c r="A839" s="2"/>
      <c r="B839" s="39"/>
      <c r="C839" s="2"/>
      <c r="D839" s="2"/>
      <c r="E839" s="2"/>
      <c r="F839" s="2"/>
      <c r="G839" s="2"/>
      <c r="H839" s="2"/>
    </row>
    <row r="840" spans="1:8" ht="13" x14ac:dyDescent="0.15">
      <c r="A840" s="2"/>
      <c r="B840" s="39"/>
      <c r="C840" s="2"/>
      <c r="D840" s="2"/>
      <c r="E840" s="2"/>
      <c r="F840" s="2"/>
      <c r="G840" s="2"/>
      <c r="H840" s="2"/>
    </row>
    <row r="841" spans="1:8" ht="13" x14ac:dyDescent="0.15">
      <c r="A841" s="2"/>
      <c r="B841" s="39"/>
      <c r="C841" s="2"/>
      <c r="D841" s="2"/>
      <c r="E841" s="2"/>
      <c r="F841" s="2"/>
      <c r="G841" s="2"/>
      <c r="H841" s="2"/>
    </row>
    <row r="842" spans="1:8" ht="13" x14ac:dyDescent="0.15">
      <c r="A842" s="2"/>
      <c r="B842" s="39"/>
      <c r="C842" s="2"/>
      <c r="D842" s="2"/>
      <c r="E842" s="2"/>
      <c r="F842" s="2"/>
      <c r="G842" s="2"/>
      <c r="H842" s="2"/>
    </row>
    <row r="843" spans="1:8" ht="13" x14ac:dyDescent="0.15">
      <c r="A843" s="2"/>
      <c r="B843" s="39"/>
      <c r="C843" s="2"/>
      <c r="D843" s="2"/>
      <c r="E843" s="2"/>
      <c r="F843" s="2"/>
      <c r="G843" s="2"/>
      <c r="H843" s="2"/>
    </row>
    <row r="844" spans="1:8" ht="13" x14ac:dyDescent="0.15">
      <c r="A844" s="2"/>
      <c r="B844" s="39"/>
      <c r="C844" s="2"/>
      <c r="D844" s="2"/>
      <c r="E844" s="2"/>
      <c r="F844" s="2"/>
      <c r="G844" s="2"/>
      <c r="H844" s="2"/>
    </row>
    <row r="845" spans="1:8" ht="13" x14ac:dyDescent="0.15">
      <c r="A845" s="2"/>
      <c r="B845" s="39"/>
      <c r="C845" s="2"/>
      <c r="D845" s="2"/>
      <c r="E845" s="2"/>
      <c r="F845" s="2"/>
      <c r="G845" s="2"/>
      <c r="H845" s="2"/>
    </row>
    <row r="846" spans="1:8" ht="13" x14ac:dyDescent="0.15">
      <c r="A846" s="2"/>
      <c r="B846" s="39"/>
      <c r="C846" s="2"/>
      <c r="D846" s="2"/>
      <c r="E846" s="2"/>
      <c r="F846" s="2"/>
      <c r="G846" s="2"/>
      <c r="H846" s="2"/>
    </row>
    <row r="847" spans="1:8" ht="13" x14ac:dyDescent="0.15">
      <c r="A847" s="2"/>
      <c r="B847" s="39"/>
      <c r="C847" s="2"/>
      <c r="D847" s="2"/>
      <c r="E847" s="2"/>
      <c r="F847" s="2"/>
      <c r="G847" s="2"/>
      <c r="H847" s="2"/>
    </row>
    <row r="848" spans="1:8" ht="13" x14ac:dyDescent="0.15">
      <c r="A848" s="2"/>
      <c r="B848" s="39"/>
      <c r="C848" s="2"/>
      <c r="D848" s="2"/>
      <c r="E848" s="2"/>
      <c r="F848" s="2"/>
      <c r="G848" s="2"/>
      <c r="H848" s="2"/>
    </row>
    <row r="849" spans="1:8" ht="13" x14ac:dyDescent="0.15">
      <c r="A849" s="2"/>
      <c r="B849" s="39"/>
      <c r="C849" s="2"/>
      <c r="D849" s="2"/>
      <c r="E849" s="2"/>
      <c r="F849" s="2"/>
      <c r="G849" s="2"/>
      <c r="H849" s="2"/>
    </row>
    <row r="850" spans="1:8" ht="13" x14ac:dyDescent="0.15">
      <c r="A850" s="2"/>
      <c r="B850" s="39"/>
      <c r="C850" s="2"/>
      <c r="D850" s="2"/>
      <c r="E850" s="2"/>
      <c r="F850" s="2"/>
      <c r="G850" s="2"/>
      <c r="H850" s="2"/>
    </row>
    <row r="851" spans="1:8" ht="13" x14ac:dyDescent="0.15">
      <c r="A851" s="2"/>
      <c r="B851" s="39"/>
      <c r="C851" s="2"/>
      <c r="D851" s="2"/>
      <c r="E851" s="2"/>
      <c r="F851" s="2"/>
      <c r="G851" s="2"/>
      <c r="H851" s="2"/>
    </row>
    <row r="852" spans="1:8" ht="13" x14ac:dyDescent="0.15">
      <c r="A852" s="2"/>
      <c r="B852" s="39"/>
      <c r="C852" s="2"/>
      <c r="D852" s="2"/>
      <c r="E852" s="2"/>
      <c r="F852" s="2"/>
      <c r="G852" s="2"/>
      <c r="H852" s="2"/>
    </row>
    <row r="853" spans="1:8" ht="13" x14ac:dyDescent="0.15">
      <c r="A853" s="2"/>
      <c r="B853" s="39"/>
      <c r="C853" s="2"/>
      <c r="D853" s="2"/>
      <c r="E853" s="2"/>
      <c r="F853" s="2"/>
      <c r="G853" s="2"/>
      <c r="H853" s="2"/>
    </row>
    <row r="854" spans="1:8" ht="13" x14ac:dyDescent="0.15">
      <c r="A854" s="2"/>
      <c r="B854" s="39"/>
      <c r="C854" s="2"/>
      <c r="D854" s="2"/>
      <c r="E854" s="2"/>
      <c r="F854" s="2"/>
      <c r="G854" s="2"/>
      <c r="H854" s="2"/>
    </row>
    <row r="855" spans="1:8" ht="13" x14ac:dyDescent="0.15">
      <c r="A855" s="2"/>
      <c r="B855" s="39"/>
      <c r="C855" s="2"/>
      <c r="D855" s="2"/>
      <c r="E855" s="2"/>
      <c r="F855" s="2"/>
      <c r="G855" s="2"/>
      <c r="H855" s="2"/>
    </row>
    <row r="856" spans="1:8" ht="13" x14ac:dyDescent="0.15">
      <c r="A856" s="2"/>
      <c r="B856" s="39"/>
      <c r="C856" s="2"/>
      <c r="D856" s="2"/>
      <c r="E856" s="2"/>
      <c r="F856" s="2"/>
      <c r="G856" s="2"/>
      <c r="H856" s="2"/>
    </row>
    <row r="857" spans="1:8" ht="13" x14ac:dyDescent="0.15">
      <c r="A857" s="2"/>
      <c r="B857" s="39"/>
      <c r="C857" s="2"/>
      <c r="D857" s="2"/>
      <c r="E857" s="2"/>
      <c r="F857" s="2"/>
      <c r="G857" s="2"/>
      <c r="H857" s="2"/>
    </row>
    <row r="858" spans="1:8" ht="13" x14ac:dyDescent="0.15">
      <c r="A858" s="2"/>
      <c r="B858" s="39"/>
      <c r="C858" s="2"/>
      <c r="D858" s="2"/>
      <c r="E858" s="2"/>
      <c r="F858" s="2"/>
      <c r="G858" s="2"/>
      <c r="H858" s="2"/>
    </row>
    <row r="859" spans="1:8" ht="13" x14ac:dyDescent="0.15">
      <c r="A859" s="2"/>
      <c r="B859" s="39"/>
      <c r="C859" s="2"/>
      <c r="D859" s="2"/>
      <c r="E859" s="2"/>
      <c r="F859" s="2"/>
      <c r="G859" s="2"/>
      <c r="H859" s="2"/>
    </row>
    <row r="860" spans="1:8" ht="13" x14ac:dyDescent="0.15">
      <c r="A860" s="2"/>
      <c r="B860" s="39"/>
      <c r="C860" s="2"/>
      <c r="D860" s="2"/>
      <c r="E860" s="2"/>
      <c r="F860" s="2"/>
      <c r="G860" s="2"/>
      <c r="H860" s="2"/>
    </row>
    <row r="861" spans="1:8" ht="13" x14ac:dyDescent="0.15">
      <c r="A861" s="2"/>
      <c r="B861" s="39"/>
      <c r="C861" s="2"/>
      <c r="D861" s="2"/>
      <c r="E861" s="2"/>
      <c r="F861" s="2"/>
      <c r="G861" s="2"/>
      <c r="H861" s="2"/>
    </row>
    <row r="862" spans="1:8" ht="13" x14ac:dyDescent="0.15">
      <c r="A862" s="2"/>
      <c r="B862" s="39"/>
      <c r="C862" s="2"/>
      <c r="D862" s="2"/>
      <c r="E862" s="2"/>
      <c r="F862" s="2"/>
      <c r="G862" s="2"/>
      <c r="H862" s="2"/>
    </row>
    <row r="863" spans="1:8" ht="13" x14ac:dyDescent="0.15">
      <c r="A863" s="2"/>
      <c r="B863" s="39"/>
      <c r="C863" s="2"/>
      <c r="D863" s="2"/>
      <c r="E863" s="2"/>
      <c r="F863" s="2"/>
      <c r="G863" s="2"/>
      <c r="H863" s="2"/>
    </row>
    <row r="864" spans="1:8" ht="13" x14ac:dyDescent="0.15">
      <c r="A864" s="2"/>
      <c r="B864" s="39"/>
      <c r="C864" s="2"/>
      <c r="D864" s="2"/>
      <c r="E864" s="2"/>
      <c r="F864" s="2"/>
      <c r="G864" s="2"/>
      <c r="H864" s="2"/>
    </row>
    <row r="865" spans="1:8" ht="13" x14ac:dyDescent="0.15">
      <c r="A865" s="2"/>
      <c r="B865" s="39"/>
      <c r="C865" s="2"/>
      <c r="D865" s="2"/>
      <c r="E865" s="2"/>
      <c r="F865" s="2"/>
      <c r="G865" s="2"/>
      <c r="H865" s="2"/>
    </row>
    <row r="866" spans="1:8" ht="13" x14ac:dyDescent="0.15">
      <c r="A866" s="2"/>
      <c r="B866" s="39"/>
      <c r="C866" s="2"/>
      <c r="D866" s="2"/>
      <c r="E866" s="2"/>
      <c r="F866" s="2"/>
      <c r="G866" s="2"/>
      <c r="H866" s="2"/>
    </row>
    <row r="867" spans="1:8" ht="13" x14ac:dyDescent="0.15">
      <c r="A867" s="2"/>
      <c r="B867" s="39"/>
      <c r="C867" s="2"/>
      <c r="D867" s="2"/>
      <c r="E867" s="2"/>
      <c r="F867" s="2"/>
      <c r="G867" s="2"/>
      <c r="H867" s="2"/>
    </row>
    <row r="868" spans="1:8" ht="13" x14ac:dyDescent="0.15">
      <c r="A868" s="2"/>
      <c r="B868" s="39"/>
      <c r="C868" s="2"/>
      <c r="D868" s="2"/>
      <c r="E868" s="2"/>
      <c r="F868" s="2"/>
      <c r="G868" s="2"/>
      <c r="H868" s="2"/>
    </row>
    <row r="869" spans="1:8" ht="13" x14ac:dyDescent="0.15">
      <c r="A869" s="2"/>
      <c r="B869" s="39"/>
      <c r="C869" s="2"/>
      <c r="D869" s="2"/>
      <c r="E869" s="2"/>
      <c r="F869" s="2"/>
      <c r="G869" s="2"/>
      <c r="H869" s="2"/>
    </row>
    <row r="870" spans="1:8" ht="13" x14ac:dyDescent="0.15">
      <c r="A870" s="2"/>
      <c r="B870" s="39"/>
      <c r="C870" s="2"/>
      <c r="D870" s="2"/>
      <c r="E870" s="2"/>
      <c r="F870" s="2"/>
      <c r="G870" s="2"/>
      <c r="H870" s="2"/>
    </row>
    <row r="871" spans="1:8" ht="13" x14ac:dyDescent="0.15">
      <c r="A871" s="2"/>
      <c r="B871" s="39"/>
      <c r="C871" s="2"/>
      <c r="D871" s="2"/>
      <c r="E871" s="2"/>
      <c r="F871" s="2"/>
      <c r="G871" s="2"/>
      <c r="H871" s="2"/>
    </row>
    <row r="872" spans="1:8" ht="13" x14ac:dyDescent="0.15">
      <c r="A872" s="2"/>
      <c r="B872" s="39"/>
      <c r="C872" s="2"/>
      <c r="D872" s="2"/>
      <c r="E872" s="2"/>
      <c r="F872" s="2"/>
      <c r="G872" s="2"/>
      <c r="H872" s="2"/>
    </row>
    <row r="873" spans="1:8" ht="13" x14ac:dyDescent="0.15">
      <c r="A873" s="2"/>
      <c r="B873" s="39"/>
      <c r="C873" s="2"/>
      <c r="D873" s="2"/>
      <c r="E873" s="2"/>
      <c r="F873" s="2"/>
      <c r="G873" s="2"/>
      <c r="H873" s="2"/>
    </row>
    <row r="874" spans="1:8" ht="13" x14ac:dyDescent="0.15">
      <c r="A874" s="2"/>
      <c r="B874" s="39"/>
      <c r="C874" s="2"/>
      <c r="D874" s="2"/>
      <c r="E874" s="2"/>
      <c r="F874" s="2"/>
      <c r="G874" s="2"/>
      <c r="H874" s="2"/>
    </row>
    <row r="875" spans="1:8" ht="13" x14ac:dyDescent="0.15">
      <c r="A875" s="2"/>
      <c r="B875" s="39"/>
      <c r="C875" s="2"/>
      <c r="D875" s="2"/>
      <c r="E875" s="2"/>
      <c r="F875" s="2"/>
      <c r="G875" s="2"/>
      <c r="H875" s="2"/>
    </row>
    <row r="876" spans="1:8" ht="13" x14ac:dyDescent="0.15">
      <c r="A876" s="2"/>
      <c r="B876" s="39"/>
      <c r="C876" s="2"/>
      <c r="D876" s="2"/>
      <c r="E876" s="2"/>
      <c r="F876" s="2"/>
      <c r="G876" s="2"/>
      <c r="H876" s="2"/>
    </row>
    <row r="877" spans="1:8" ht="13" x14ac:dyDescent="0.15">
      <c r="A877" s="2"/>
      <c r="B877" s="39"/>
      <c r="C877" s="2"/>
      <c r="D877" s="2"/>
      <c r="E877" s="2"/>
      <c r="F877" s="2"/>
      <c r="G877" s="2"/>
      <c r="H877" s="2"/>
    </row>
    <row r="878" spans="1:8" ht="13" x14ac:dyDescent="0.15">
      <c r="A878" s="2"/>
      <c r="B878" s="39"/>
      <c r="C878" s="2"/>
      <c r="D878" s="2"/>
      <c r="E878" s="2"/>
      <c r="F878" s="2"/>
      <c r="G878" s="2"/>
      <c r="H878" s="2"/>
    </row>
    <row r="879" spans="1:8" ht="13" x14ac:dyDescent="0.15">
      <c r="A879" s="2"/>
      <c r="B879" s="39"/>
      <c r="C879" s="2"/>
      <c r="D879" s="2"/>
      <c r="E879" s="2"/>
      <c r="F879" s="2"/>
      <c r="G879" s="2"/>
      <c r="H879" s="2"/>
    </row>
    <row r="880" spans="1:8" ht="13" x14ac:dyDescent="0.15">
      <c r="A880" s="2"/>
      <c r="B880" s="39"/>
      <c r="C880" s="2"/>
      <c r="D880" s="2"/>
      <c r="E880" s="2"/>
      <c r="F880" s="2"/>
      <c r="G880" s="2"/>
      <c r="H880" s="2"/>
    </row>
    <row r="881" spans="1:8" ht="13" x14ac:dyDescent="0.15">
      <c r="A881" s="2"/>
      <c r="B881" s="39"/>
      <c r="C881" s="2"/>
      <c r="D881" s="2"/>
      <c r="E881" s="2"/>
      <c r="F881" s="2"/>
      <c r="G881" s="2"/>
      <c r="H881" s="2"/>
    </row>
    <row r="882" spans="1:8" ht="13" x14ac:dyDescent="0.15">
      <c r="A882" s="2"/>
      <c r="B882" s="39"/>
      <c r="C882" s="2"/>
      <c r="D882" s="2"/>
      <c r="E882" s="2"/>
      <c r="F882" s="2"/>
      <c r="G882" s="2"/>
      <c r="H882" s="2"/>
    </row>
    <row r="883" spans="1:8" ht="13" x14ac:dyDescent="0.15">
      <c r="A883" s="2"/>
      <c r="B883" s="39"/>
      <c r="C883" s="2"/>
      <c r="D883" s="2"/>
      <c r="E883" s="2"/>
      <c r="F883" s="2"/>
      <c r="G883" s="2"/>
      <c r="H883" s="2"/>
    </row>
    <row r="884" spans="1:8" ht="13" x14ac:dyDescent="0.15">
      <c r="A884" s="2"/>
      <c r="B884" s="39"/>
      <c r="C884" s="2"/>
      <c r="D884" s="2"/>
      <c r="E884" s="2"/>
      <c r="F884" s="2"/>
      <c r="G884" s="2"/>
      <c r="H884" s="2"/>
    </row>
    <row r="885" spans="1:8" ht="13" x14ac:dyDescent="0.15">
      <c r="A885" s="2"/>
      <c r="B885" s="39"/>
      <c r="C885" s="2"/>
      <c r="D885" s="2"/>
      <c r="E885" s="2"/>
      <c r="F885" s="2"/>
      <c r="G885" s="2"/>
      <c r="H885" s="2"/>
    </row>
    <row r="886" spans="1:8" ht="13" x14ac:dyDescent="0.15">
      <c r="A886" s="2"/>
      <c r="B886" s="39"/>
      <c r="C886" s="2"/>
      <c r="D886" s="2"/>
      <c r="E886" s="2"/>
      <c r="F886" s="2"/>
      <c r="G886" s="2"/>
      <c r="H886" s="2"/>
    </row>
    <row r="887" spans="1:8" ht="13" x14ac:dyDescent="0.15">
      <c r="A887" s="2"/>
      <c r="B887" s="39"/>
      <c r="C887" s="2"/>
      <c r="D887" s="2"/>
      <c r="E887" s="2"/>
      <c r="F887" s="2"/>
      <c r="G887" s="2"/>
      <c r="H887" s="2"/>
    </row>
    <row r="888" spans="1:8" ht="13" x14ac:dyDescent="0.15">
      <c r="A888" s="2"/>
      <c r="B888" s="39"/>
      <c r="C888" s="2"/>
      <c r="D888" s="2"/>
      <c r="E888" s="2"/>
      <c r="F888" s="2"/>
      <c r="G888" s="2"/>
      <c r="H888" s="2"/>
    </row>
    <row r="889" spans="1:8" ht="13" x14ac:dyDescent="0.15">
      <c r="A889" s="2"/>
      <c r="B889" s="39"/>
      <c r="C889" s="2"/>
      <c r="D889" s="2"/>
      <c r="E889" s="2"/>
      <c r="F889" s="2"/>
      <c r="G889" s="2"/>
      <c r="H889" s="2"/>
    </row>
    <row r="890" spans="1:8" ht="13" x14ac:dyDescent="0.15">
      <c r="A890" s="2"/>
      <c r="B890" s="39"/>
      <c r="C890" s="2"/>
      <c r="D890" s="2"/>
      <c r="E890" s="2"/>
      <c r="F890" s="2"/>
      <c r="G890" s="2"/>
      <c r="H890" s="2"/>
    </row>
    <row r="891" spans="1:8" ht="13" x14ac:dyDescent="0.15">
      <c r="A891" s="2"/>
      <c r="B891" s="39"/>
      <c r="C891" s="2"/>
      <c r="D891" s="2"/>
      <c r="E891" s="2"/>
      <c r="F891" s="2"/>
      <c r="G891" s="2"/>
      <c r="H891" s="2"/>
    </row>
    <row r="892" spans="1:8" ht="13" x14ac:dyDescent="0.15">
      <c r="A892" s="2"/>
      <c r="B892" s="39"/>
      <c r="C892" s="2"/>
      <c r="D892" s="2"/>
      <c r="E892" s="2"/>
      <c r="F892" s="2"/>
      <c r="G892" s="2"/>
      <c r="H892" s="2"/>
    </row>
    <row r="893" spans="1:8" ht="13" x14ac:dyDescent="0.15">
      <c r="A893" s="2"/>
      <c r="B893" s="39"/>
      <c r="C893" s="2"/>
      <c r="D893" s="2"/>
      <c r="E893" s="2"/>
      <c r="F893" s="2"/>
      <c r="G893" s="2"/>
      <c r="H893" s="2"/>
    </row>
    <row r="894" spans="1:8" ht="13" x14ac:dyDescent="0.15">
      <c r="A894" s="2"/>
      <c r="B894" s="39"/>
      <c r="C894" s="2"/>
      <c r="D894" s="2"/>
      <c r="E894" s="2"/>
      <c r="F894" s="2"/>
      <c r="G894" s="2"/>
      <c r="H894" s="2"/>
    </row>
    <row r="895" spans="1:8" ht="13" x14ac:dyDescent="0.15">
      <c r="A895" s="2"/>
      <c r="B895" s="39"/>
      <c r="C895" s="2"/>
      <c r="D895" s="2"/>
      <c r="E895" s="2"/>
      <c r="F895" s="2"/>
      <c r="G895" s="2"/>
      <c r="H895" s="2"/>
    </row>
    <row r="896" spans="1:8" ht="13" x14ac:dyDescent="0.15">
      <c r="A896" s="2"/>
      <c r="B896" s="39"/>
      <c r="C896" s="2"/>
      <c r="D896" s="2"/>
      <c r="E896" s="2"/>
      <c r="F896" s="2"/>
      <c r="G896" s="2"/>
      <c r="H896" s="2"/>
    </row>
    <row r="897" spans="1:8" ht="13" x14ac:dyDescent="0.15">
      <c r="A897" s="2"/>
      <c r="B897" s="39"/>
      <c r="C897" s="2"/>
      <c r="D897" s="2"/>
      <c r="E897" s="2"/>
      <c r="F897" s="2"/>
      <c r="G897" s="2"/>
      <c r="H897" s="2"/>
    </row>
    <row r="898" spans="1:8" ht="13" x14ac:dyDescent="0.15">
      <c r="A898" s="2"/>
      <c r="B898" s="39"/>
      <c r="C898" s="2"/>
      <c r="D898" s="2"/>
      <c r="E898" s="2"/>
      <c r="F898" s="2"/>
      <c r="G898" s="2"/>
      <c r="H898" s="2"/>
    </row>
    <row r="899" spans="1:8" ht="13" x14ac:dyDescent="0.15">
      <c r="A899" s="2"/>
      <c r="B899" s="39"/>
      <c r="C899" s="2"/>
      <c r="D899" s="2"/>
      <c r="E899" s="2"/>
      <c r="F899" s="2"/>
      <c r="G899" s="2"/>
      <c r="H899" s="2"/>
    </row>
    <row r="900" spans="1:8" ht="13" x14ac:dyDescent="0.15">
      <c r="A900" s="2"/>
      <c r="B900" s="39"/>
      <c r="C900" s="2"/>
      <c r="D900" s="2"/>
      <c r="E900" s="2"/>
      <c r="F900" s="2"/>
      <c r="G900" s="2"/>
      <c r="H900" s="2"/>
    </row>
    <row r="901" spans="1:8" ht="13" x14ac:dyDescent="0.15">
      <c r="A901" s="2"/>
      <c r="B901" s="39"/>
      <c r="C901" s="2"/>
      <c r="D901" s="2"/>
      <c r="E901" s="2"/>
      <c r="F901" s="2"/>
      <c r="G901" s="2"/>
      <c r="H901" s="2"/>
    </row>
    <row r="902" spans="1:8" ht="13" x14ac:dyDescent="0.15">
      <c r="A902" s="2"/>
      <c r="B902" s="39"/>
      <c r="C902" s="2"/>
      <c r="D902" s="2"/>
      <c r="E902" s="2"/>
      <c r="F902" s="2"/>
      <c r="G902" s="2"/>
      <c r="H902" s="2"/>
    </row>
    <row r="903" spans="1:8" ht="13" x14ac:dyDescent="0.15">
      <c r="A903" s="2"/>
      <c r="B903" s="39"/>
      <c r="C903" s="2"/>
      <c r="D903" s="2"/>
      <c r="E903" s="2"/>
      <c r="F903" s="2"/>
      <c r="G903" s="2"/>
      <c r="H903" s="2"/>
    </row>
    <row r="904" spans="1:8" ht="13" x14ac:dyDescent="0.15">
      <c r="A904" s="2"/>
      <c r="B904" s="39"/>
      <c r="C904" s="2"/>
      <c r="D904" s="2"/>
      <c r="E904" s="2"/>
      <c r="F904" s="2"/>
      <c r="G904" s="2"/>
      <c r="H904" s="2"/>
    </row>
    <row r="905" spans="1:8" ht="13" x14ac:dyDescent="0.15">
      <c r="A905" s="2"/>
      <c r="B905" s="39"/>
      <c r="C905" s="2"/>
      <c r="D905" s="2"/>
      <c r="E905" s="2"/>
      <c r="F905" s="2"/>
      <c r="G905" s="2"/>
      <c r="H905" s="2"/>
    </row>
    <row r="906" spans="1:8" ht="13" x14ac:dyDescent="0.15">
      <c r="A906" s="2"/>
      <c r="B906" s="39"/>
      <c r="C906" s="2"/>
      <c r="D906" s="2"/>
      <c r="E906" s="2"/>
      <c r="F906" s="2"/>
      <c r="G906" s="2"/>
      <c r="H906" s="2"/>
    </row>
    <row r="907" spans="1:8" ht="13" x14ac:dyDescent="0.15">
      <c r="A907" s="2"/>
      <c r="B907" s="39"/>
      <c r="C907" s="2"/>
      <c r="D907" s="2"/>
      <c r="E907" s="2"/>
      <c r="F907" s="2"/>
      <c r="G907" s="2"/>
      <c r="H907" s="2"/>
    </row>
    <row r="908" spans="1:8" ht="13" x14ac:dyDescent="0.15">
      <c r="A908" s="2"/>
      <c r="B908" s="39"/>
      <c r="C908" s="2"/>
      <c r="D908" s="2"/>
      <c r="E908" s="2"/>
      <c r="F908" s="2"/>
      <c r="G908" s="2"/>
      <c r="H908" s="2"/>
    </row>
    <row r="909" spans="1:8" ht="13" x14ac:dyDescent="0.15">
      <c r="A909" s="2"/>
      <c r="B909" s="39"/>
      <c r="C909" s="2"/>
      <c r="D909" s="2"/>
      <c r="E909" s="2"/>
      <c r="F909" s="2"/>
      <c r="G909" s="2"/>
      <c r="H909" s="2"/>
    </row>
    <row r="910" spans="1:8" ht="13" x14ac:dyDescent="0.15">
      <c r="A910" s="2"/>
      <c r="B910" s="39"/>
      <c r="C910" s="2"/>
      <c r="D910" s="2"/>
      <c r="E910" s="2"/>
      <c r="F910" s="2"/>
      <c r="G910" s="2"/>
      <c r="H910" s="2"/>
    </row>
    <row r="911" spans="1:8" ht="13" x14ac:dyDescent="0.15">
      <c r="A911" s="2"/>
      <c r="B911" s="39"/>
      <c r="C911" s="2"/>
      <c r="D911" s="2"/>
      <c r="E911" s="2"/>
      <c r="F911" s="2"/>
      <c r="G911" s="2"/>
      <c r="H911" s="2"/>
    </row>
    <row r="912" spans="1:8" ht="13" x14ac:dyDescent="0.15">
      <c r="A912" s="2"/>
      <c r="B912" s="39"/>
      <c r="C912" s="2"/>
      <c r="D912" s="2"/>
      <c r="E912" s="2"/>
      <c r="F912" s="2"/>
      <c r="G912" s="2"/>
      <c r="H912" s="2"/>
    </row>
    <row r="913" spans="1:8" ht="13" x14ac:dyDescent="0.15">
      <c r="A913" s="2"/>
      <c r="B913" s="39"/>
      <c r="C913" s="2"/>
      <c r="D913" s="2"/>
      <c r="E913" s="2"/>
      <c r="F913" s="2"/>
      <c r="G913" s="2"/>
      <c r="H913" s="2"/>
    </row>
    <row r="914" spans="1:8" ht="13" x14ac:dyDescent="0.15">
      <c r="A914" s="2"/>
      <c r="B914" s="39"/>
      <c r="C914" s="2"/>
      <c r="D914" s="2"/>
      <c r="E914" s="2"/>
      <c r="F914" s="2"/>
      <c r="G914" s="2"/>
      <c r="H914" s="2"/>
    </row>
    <row r="915" spans="1:8" ht="13" x14ac:dyDescent="0.15">
      <c r="A915" s="2"/>
      <c r="B915" s="39"/>
      <c r="C915" s="2"/>
      <c r="D915" s="2"/>
      <c r="E915" s="2"/>
      <c r="F915" s="2"/>
      <c r="G915" s="2"/>
      <c r="H915" s="2"/>
    </row>
    <row r="916" spans="1:8" ht="13" x14ac:dyDescent="0.15">
      <c r="A916" s="2"/>
      <c r="B916" s="39"/>
      <c r="C916" s="2"/>
      <c r="D916" s="2"/>
      <c r="E916" s="2"/>
      <c r="F916" s="2"/>
      <c r="G916" s="2"/>
      <c r="H916" s="2"/>
    </row>
    <row r="917" spans="1:8" ht="13" x14ac:dyDescent="0.15">
      <c r="A917" s="2"/>
      <c r="B917" s="39"/>
      <c r="C917" s="2"/>
      <c r="D917" s="2"/>
      <c r="E917" s="2"/>
      <c r="F917" s="2"/>
      <c r="G917" s="2"/>
      <c r="H917" s="2"/>
    </row>
    <row r="918" spans="1:8" ht="13" x14ac:dyDescent="0.15">
      <c r="A918" s="2"/>
      <c r="B918" s="39"/>
      <c r="C918" s="2"/>
      <c r="D918" s="2"/>
      <c r="E918" s="2"/>
      <c r="F918" s="2"/>
      <c r="G918" s="2"/>
      <c r="H918" s="2"/>
    </row>
    <row r="919" spans="1:8" ht="13" x14ac:dyDescent="0.15">
      <c r="A919" s="2"/>
      <c r="B919" s="39"/>
      <c r="C919" s="2"/>
      <c r="D919" s="2"/>
      <c r="E919" s="2"/>
      <c r="F919" s="2"/>
      <c r="G919" s="2"/>
      <c r="H919" s="2"/>
    </row>
    <row r="920" spans="1:8" ht="13" x14ac:dyDescent="0.15">
      <c r="A920" s="2"/>
      <c r="B920" s="39"/>
      <c r="C920" s="2"/>
      <c r="D920" s="2"/>
      <c r="E920" s="2"/>
      <c r="F920" s="2"/>
      <c r="G920" s="2"/>
      <c r="H920" s="2"/>
    </row>
    <row r="921" spans="1:8" ht="13" x14ac:dyDescent="0.15">
      <c r="A921" s="2"/>
      <c r="B921" s="39"/>
      <c r="C921" s="2"/>
      <c r="D921" s="2"/>
      <c r="E921" s="2"/>
      <c r="F921" s="2"/>
      <c r="G921" s="2"/>
      <c r="H921" s="2"/>
    </row>
    <row r="922" spans="1:8" ht="13" x14ac:dyDescent="0.15">
      <c r="A922" s="2"/>
      <c r="B922" s="39"/>
      <c r="C922" s="2"/>
      <c r="D922" s="2"/>
      <c r="E922" s="2"/>
      <c r="F922" s="2"/>
      <c r="G922" s="2"/>
      <c r="H922" s="2"/>
    </row>
    <row r="923" spans="1:8" ht="13" x14ac:dyDescent="0.15">
      <c r="A923" s="2"/>
      <c r="B923" s="39"/>
      <c r="C923" s="2"/>
      <c r="D923" s="2"/>
      <c r="E923" s="2"/>
      <c r="F923" s="2"/>
      <c r="G923" s="2"/>
      <c r="H923" s="2"/>
    </row>
    <row r="924" spans="1:8" ht="13" x14ac:dyDescent="0.15">
      <c r="A924" s="2"/>
      <c r="B924" s="39"/>
      <c r="C924" s="2"/>
      <c r="D924" s="2"/>
      <c r="E924" s="2"/>
      <c r="F924" s="2"/>
      <c r="G924" s="2"/>
      <c r="H924" s="2"/>
    </row>
    <row r="925" spans="1:8" ht="13" x14ac:dyDescent="0.15">
      <c r="A925" s="2"/>
      <c r="B925" s="39"/>
      <c r="C925" s="2"/>
      <c r="D925" s="2"/>
      <c r="E925" s="2"/>
      <c r="F925" s="2"/>
      <c r="G925" s="2"/>
      <c r="H925" s="2"/>
    </row>
    <row r="926" spans="1:8" ht="13" x14ac:dyDescent="0.15">
      <c r="A926" s="2"/>
      <c r="B926" s="39"/>
      <c r="C926" s="2"/>
      <c r="D926" s="2"/>
      <c r="E926" s="2"/>
      <c r="F926" s="2"/>
      <c r="G926" s="2"/>
      <c r="H926" s="2"/>
    </row>
    <row r="927" spans="1:8" ht="13" x14ac:dyDescent="0.15">
      <c r="A927" s="2"/>
      <c r="B927" s="39"/>
      <c r="C927" s="2"/>
      <c r="D927" s="2"/>
      <c r="E927" s="2"/>
      <c r="F927" s="2"/>
      <c r="G927" s="2"/>
      <c r="H927" s="2"/>
    </row>
    <row r="928" spans="1:8" ht="13" x14ac:dyDescent="0.15">
      <c r="A928" s="2"/>
      <c r="B928" s="39"/>
      <c r="C928" s="2"/>
      <c r="D928" s="2"/>
      <c r="E928" s="2"/>
      <c r="F928" s="2"/>
      <c r="G928" s="2"/>
      <c r="H928" s="2"/>
    </row>
    <row r="929" spans="1:8" ht="13" x14ac:dyDescent="0.15">
      <c r="A929" s="2"/>
      <c r="B929" s="39"/>
      <c r="C929" s="2"/>
      <c r="D929" s="2"/>
      <c r="E929" s="2"/>
      <c r="F929" s="2"/>
      <c r="G929" s="2"/>
      <c r="H929" s="2"/>
    </row>
    <row r="930" spans="1:8" ht="13" x14ac:dyDescent="0.15">
      <c r="A930" s="2"/>
      <c r="B930" s="39"/>
      <c r="C930" s="2"/>
      <c r="D930" s="2"/>
      <c r="E930" s="2"/>
      <c r="F930" s="2"/>
      <c r="G930" s="2"/>
      <c r="H930" s="2"/>
    </row>
    <row r="931" spans="1:8" ht="13" x14ac:dyDescent="0.15">
      <c r="A931" s="2"/>
      <c r="B931" s="39"/>
      <c r="C931" s="2"/>
      <c r="D931" s="2"/>
      <c r="E931" s="2"/>
      <c r="F931" s="2"/>
      <c r="G931" s="2"/>
      <c r="H931" s="2"/>
    </row>
    <row r="932" spans="1:8" ht="13" x14ac:dyDescent="0.15">
      <c r="A932" s="2"/>
      <c r="B932" s="39"/>
      <c r="C932" s="2"/>
      <c r="D932" s="2"/>
      <c r="E932" s="2"/>
      <c r="F932" s="2"/>
      <c r="G932" s="2"/>
      <c r="H932" s="2"/>
    </row>
    <row r="933" spans="1:8" ht="13" x14ac:dyDescent="0.15">
      <c r="A933" s="2"/>
      <c r="B933" s="39"/>
      <c r="C933" s="2"/>
      <c r="D933" s="2"/>
      <c r="E933" s="2"/>
      <c r="F933" s="2"/>
      <c r="G933" s="2"/>
      <c r="H933" s="2"/>
    </row>
    <row r="934" spans="1:8" ht="13" x14ac:dyDescent="0.15">
      <c r="A934" s="2"/>
      <c r="B934" s="39"/>
      <c r="C934" s="2"/>
      <c r="D934" s="2"/>
      <c r="E934" s="2"/>
      <c r="F934" s="2"/>
      <c r="G934" s="2"/>
      <c r="H934" s="2"/>
    </row>
    <row r="935" spans="1:8" ht="13" x14ac:dyDescent="0.15">
      <c r="A935" s="2"/>
      <c r="B935" s="39"/>
      <c r="C935" s="2"/>
      <c r="D935" s="2"/>
      <c r="E935" s="2"/>
      <c r="F935" s="2"/>
      <c r="G935" s="2"/>
      <c r="H935" s="2"/>
    </row>
    <row r="936" spans="1:8" ht="13" x14ac:dyDescent="0.15">
      <c r="A936" s="2"/>
      <c r="B936" s="39"/>
      <c r="C936" s="2"/>
      <c r="D936" s="2"/>
      <c r="E936" s="2"/>
      <c r="F936" s="2"/>
      <c r="G936" s="2"/>
      <c r="H936" s="2"/>
    </row>
    <row r="937" spans="1:8" ht="13" x14ac:dyDescent="0.15">
      <c r="A937" s="2"/>
      <c r="B937" s="39"/>
      <c r="C937" s="2"/>
      <c r="D937" s="2"/>
      <c r="E937" s="2"/>
      <c r="F937" s="2"/>
      <c r="G937" s="2"/>
      <c r="H937" s="2"/>
    </row>
    <row r="938" spans="1:8" ht="13" x14ac:dyDescent="0.15">
      <c r="A938" s="2"/>
      <c r="B938" s="39"/>
      <c r="C938" s="2"/>
      <c r="D938" s="2"/>
      <c r="E938" s="2"/>
      <c r="F938" s="2"/>
      <c r="G938" s="2"/>
      <c r="H938" s="2"/>
    </row>
    <row r="939" spans="1:8" ht="13" x14ac:dyDescent="0.15">
      <c r="A939" s="2"/>
      <c r="B939" s="39"/>
      <c r="C939" s="2"/>
      <c r="D939" s="2"/>
      <c r="E939" s="2"/>
      <c r="F939" s="2"/>
      <c r="G939" s="2"/>
      <c r="H939" s="2"/>
    </row>
    <row r="940" spans="1:8" ht="13" x14ac:dyDescent="0.15">
      <c r="A940" s="2"/>
      <c r="B940" s="39"/>
      <c r="C940" s="2"/>
      <c r="D940" s="2"/>
      <c r="E940" s="2"/>
      <c r="F940" s="2"/>
      <c r="G940" s="2"/>
      <c r="H940" s="2"/>
    </row>
    <row r="941" spans="1:8" ht="13" x14ac:dyDescent="0.15">
      <c r="A941" s="2"/>
      <c r="B941" s="39"/>
      <c r="C941" s="2"/>
      <c r="D941" s="2"/>
      <c r="E941" s="2"/>
      <c r="F941" s="2"/>
      <c r="G941" s="2"/>
      <c r="H941" s="2"/>
    </row>
    <row r="942" spans="1:8" ht="13" x14ac:dyDescent="0.15">
      <c r="A942" s="2"/>
      <c r="B942" s="39"/>
      <c r="C942" s="2"/>
      <c r="D942" s="2"/>
      <c r="E942" s="2"/>
      <c r="F942" s="2"/>
      <c r="G942" s="2"/>
      <c r="H942" s="2"/>
    </row>
    <row r="943" spans="1:8" ht="13" x14ac:dyDescent="0.15">
      <c r="A943" s="2"/>
      <c r="B943" s="39"/>
      <c r="C943" s="2"/>
      <c r="D943" s="2"/>
      <c r="E943" s="2"/>
      <c r="F943" s="2"/>
      <c r="G943" s="2"/>
      <c r="H943" s="2"/>
    </row>
    <row r="944" spans="1:8" ht="13" x14ac:dyDescent="0.15">
      <c r="A944" s="2"/>
      <c r="B944" s="39"/>
      <c r="C944" s="2"/>
      <c r="D944" s="2"/>
      <c r="E944" s="2"/>
      <c r="F944" s="2"/>
      <c r="G944" s="2"/>
      <c r="H944" s="2"/>
    </row>
    <row r="945" spans="1:8" ht="13" x14ac:dyDescent="0.15">
      <c r="A945" s="2"/>
      <c r="B945" s="39"/>
      <c r="C945" s="2"/>
      <c r="D945" s="2"/>
      <c r="E945" s="2"/>
      <c r="F945" s="2"/>
      <c r="G945" s="2"/>
      <c r="H945" s="2"/>
    </row>
    <row r="946" spans="1:8" ht="13" x14ac:dyDescent="0.15">
      <c r="A946" s="2"/>
      <c r="B946" s="39"/>
      <c r="C946" s="2"/>
      <c r="D946" s="2"/>
      <c r="E946" s="2"/>
      <c r="F946" s="2"/>
      <c r="G946" s="2"/>
      <c r="H946" s="2"/>
    </row>
    <row r="947" spans="1:8" ht="13" x14ac:dyDescent="0.15">
      <c r="A947" s="2"/>
      <c r="B947" s="39"/>
      <c r="C947" s="2"/>
      <c r="D947" s="2"/>
      <c r="E947" s="2"/>
      <c r="F947" s="2"/>
      <c r="G947" s="2"/>
      <c r="H947" s="2"/>
    </row>
    <row r="948" spans="1:8" ht="13" x14ac:dyDescent="0.15">
      <c r="A948" s="2"/>
      <c r="B948" s="39"/>
      <c r="C948" s="2"/>
      <c r="D948" s="2"/>
      <c r="E948" s="2"/>
      <c r="F948" s="2"/>
      <c r="G948" s="2"/>
      <c r="H948" s="2"/>
    </row>
    <row r="949" spans="1:8" ht="13" x14ac:dyDescent="0.15">
      <c r="A949" s="2"/>
      <c r="B949" s="39"/>
      <c r="C949" s="2"/>
      <c r="D949" s="2"/>
      <c r="E949" s="2"/>
      <c r="F949" s="2"/>
      <c r="G949" s="2"/>
      <c r="H949" s="2"/>
    </row>
    <row r="950" spans="1:8" ht="13" x14ac:dyDescent="0.15">
      <c r="A950" s="2"/>
      <c r="B950" s="39"/>
      <c r="C950" s="2"/>
      <c r="D950" s="2"/>
      <c r="E950" s="2"/>
      <c r="F950" s="2"/>
      <c r="G950" s="2"/>
      <c r="H950" s="2"/>
    </row>
    <row r="951" spans="1:8" ht="13" x14ac:dyDescent="0.15">
      <c r="A951" s="2"/>
      <c r="B951" s="39"/>
      <c r="C951" s="2"/>
      <c r="D951" s="2"/>
      <c r="E951" s="2"/>
      <c r="F951" s="2"/>
      <c r="G951" s="2"/>
      <c r="H951" s="2"/>
    </row>
    <row r="952" spans="1:8" ht="13" x14ac:dyDescent="0.15">
      <c r="A952" s="2"/>
      <c r="B952" s="39"/>
      <c r="C952" s="2"/>
      <c r="D952" s="2"/>
      <c r="E952" s="2"/>
      <c r="F952" s="2"/>
      <c r="G952" s="2"/>
      <c r="H952" s="2"/>
    </row>
    <row r="953" spans="1:8" ht="13" x14ac:dyDescent="0.15">
      <c r="A953" s="2"/>
      <c r="B953" s="39"/>
      <c r="C953" s="2"/>
      <c r="D953" s="2"/>
      <c r="E953" s="2"/>
      <c r="F953" s="2"/>
      <c r="G953" s="2"/>
      <c r="H953" s="2"/>
    </row>
    <row r="954" spans="1:8" ht="13" x14ac:dyDescent="0.15">
      <c r="A954" s="2"/>
      <c r="B954" s="39"/>
      <c r="C954" s="2"/>
      <c r="D954" s="2"/>
      <c r="E954" s="2"/>
      <c r="F954" s="2"/>
      <c r="G954" s="2"/>
      <c r="H954" s="2"/>
    </row>
    <row r="955" spans="1:8" ht="13" x14ac:dyDescent="0.15">
      <c r="A955" s="2"/>
      <c r="B955" s="39"/>
      <c r="C955" s="2"/>
      <c r="D955" s="2"/>
      <c r="E955" s="2"/>
      <c r="F955" s="2"/>
      <c r="G955" s="2"/>
      <c r="H955" s="2"/>
    </row>
    <row r="956" spans="1:8" ht="13" x14ac:dyDescent="0.15">
      <c r="A956" s="2"/>
      <c r="B956" s="39"/>
      <c r="C956" s="2"/>
      <c r="D956" s="2"/>
      <c r="E956" s="2"/>
      <c r="F956" s="2"/>
      <c r="G956" s="2"/>
      <c r="H956" s="2"/>
    </row>
    <row r="957" spans="1:8" ht="13" x14ac:dyDescent="0.15">
      <c r="A957" s="2"/>
      <c r="B957" s="39"/>
      <c r="C957" s="2"/>
      <c r="D957" s="2"/>
      <c r="E957" s="2"/>
      <c r="F957" s="2"/>
      <c r="G957" s="2"/>
      <c r="H957" s="2"/>
    </row>
    <row r="958" spans="1:8" ht="13" x14ac:dyDescent="0.15">
      <c r="A958" s="2"/>
      <c r="B958" s="39"/>
      <c r="C958" s="2"/>
      <c r="D958" s="2"/>
      <c r="E958" s="2"/>
      <c r="F958" s="2"/>
      <c r="G958" s="2"/>
      <c r="H958" s="2"/>
    </row>
    <row r="959" spans="1:8" ht="13" x14ac:dyDescent="0.15">
      <c r="A959" s="2"/>
      <c r="B959" s="39"/>
      <c r="C959" s="2"/>
      <c r="D959" s="2"/>
      <c r="E959" s="2"/>
      <c r="F959" s="2"/>
      <c r="G959" s="2"/>
      <c r="H959" s="2"/>
    </row>
    <row r="960" spans="1:8" ht="13" x14ac:dyDescent="0.15">
      <c r="A960" s="2"/>
      <c r="B960" s="39"/>
      <c r="C960" s="2"/>
      <c r="D960" s="2"/>
      <c r="E960" s="2"/>
      <c r="F960" s="2"/>
      <c r="G960" s="2"/>
      <c r="H960" s="2"/>
    </row>
    <row r="961" spans="1:8" ht="13" x14ac:dyDescent="0.15">
      <c r="A961" s="2"/>
      <c r="B961" s="39"/>
      <c r="C961" s="2"/>
      <c r="D961" s="2"/>
      <c r="E961" s="2"/>
      <c r="F961" s="2"/>
      <c r="G961" s="2"/>
      <c r="H961" s="2"/>
    </row>
    <row r="962" spans="1:8" ht="13" x14ac:dyDescent="0.15">
      <c r="A962" s="2"/>
      <c r="B962" s="39"/>
      <c r="C962" s="2"/>
      <c r="D962" s="2"/>
      <c r="E962" s="2"/>
      <c r="F962" s="2"/>
      <c r="G962" s="2"/>
      <c r="H962" s="2"/>
    </row>
    <row r="963" spans="1:8" ht="13" x14ac:dyDescent="0.15">
      <c r="A963" s="2"/>
      <c r="B963" s="39"/>
      <c r="C963" s="2"/>
      <c r="D963" s="2"/>
      <c r="E963" s="2"/>
      <c r="F963" s="2"/>
      <c r="G963" s="2"/>
      <c r="H963" s="2"/>
    </row>
    <row r="964" spans="1:8" ht="13" x14ac:dyDescent="0.15">
      <c r="A964" s="2"/>
      <c r="B964" s="39"/>
      <c r="C964" s="2"/>
      <c r="D964" s="2"/>
      <c r="E964" s="2"/>
      <c r="F964" s="2"/>
      <c r="G964" s="2"/>
      <c r="H964" s="2"/>
    </row>
    <row r="965" spans="1:8" ht="13" x14ac:dyDescent="0.15">
      <c r="A965" s="2"/>
      <c r="B965" s="39"/>
      <c r="C965" s="2"/>
      <c r="D965" s="2"/>
      <c r="E965" s="2"/>
      <c r="F965" s="2"/>
      <c r="G965" s="2"/>
      <c r="H965" s="2"/>
    </row>
    <row r="966" spans="1:8" ht="13" x14ac:dyDescent="0.15">
      <c r="A966" s="2"/>
      <c r="B966" s="39"/>
      <c r="C966" s="2"/>
      <c r="D966" s="2"/>
      <c r="E966" s="2"/>
      <c r="F966" s="2"/>
      <c r="G966" s="2"/>
      <c r="H966" s="2"/>
    </row>
    <row r="967" spans="1:8" ht="13" x14ac:dyDescent="0.15">
      <c r="A967" s="2"/>
      <c r="B967" s="39"/>
      <c r="C967" s="2"/>
      <c r="D967" s="2"/>
      <c r="E967" s="2"/>
      <c r="F967" s="2"/>
      <c r="G967" s="2"/>
      <c r="H967" s="2"/>
    </row>
    <row r="968" spans="1:8" ht="13" x14ac:dyDescent="0.15">
      <c r="A968" s="2"/>
      <c r="B968" s="39"/>
      <c r="C968" s="2"/>
      <c r="D968" s="2"/>
      <c r="E968" s="2"/>
      <c r="F968" s="2"/>
      <c r="G968" s="2"/>
      <c r="H968" s="2"/>
    </row>
    <row r="969" spans="1:8" ht="13" x14ac:dyDescent="0.15">
      <c r="A969" s="2"/>
      <c r="B969" s="39"/>
      <c r="C969" s="2"/>
      <c r="D969" s="2"/>
      <c r="E969" s="2"/>
      <c r="F969" s="2"/>
      <c r="G969" s="2"/>
      <c r="H969" s="2"/>
    </row>
    <row r="970" spans="1:8" ht="13" x14ac:dyDescent="0.15">
      <c r="A970" s="2"/>
      <c r="B970" s="39"/>
      <c r="C970" s="2"/>
      <c r="D970" s="2"/>
      <c r="E970" s="2"/>
      <c r="F970" s="2"/>
      <c r="G970" s="2"/>
      <c r="H970" s="2"/>
    </row>
    <row r="971" spans="1:8" ht="13" x14ac:dyDescent="0.15">
      <c r="A971" s="2"/>
      <c r="B971" s="39"/>
      <c r="C971" s="2"/>
      <c r="D971" s="2"/>
      <c r="E971" s="2"/>
      <c r="F971" s="2"/>
      <c r="G971" s="2"/>
      <c r="H971" s="2"/>
    </row>
    <row r="972" spans="1:8" ht="13" x14ac:dyDescent="0.15">
      <c r="A972" s="2"/>
      <c r="B972" s="39"/>
      <c r="C972" s="2"/>
      <c r="D972" s="2"/>
      <c r="E972" s="2"/>
      <c r="F972" s="2"/>
      <c r="G972" s="2"/>
      <c r="H972" s="2"/>
    </row>
    <row r="973" spans="1:8" ht="13" x14ac:dyDescent="0.15">
      <c r="A973" s="2"/>
      <c r="B973" s="39"/>
      <c r="C973" s="2"/>
      <c r="D973" s="2"/>
      <c r="E973" s="2"/>
      <c r="F973" s="2"/>
      <c r="G973" s="2"/>
      <c r="H973" s="2"/>
    </row>
    <row r="974" spans="1:8" ht="13" x14ac:dyDescent="0.15">
      <c r="A974" s="2"/>
      <c r="B974" s="39"/>
      <c r="C974" s="2"/>
      <c r="D974" s="2"/>
      <c r="E974" s="2"/>
      <c r="F974" s="2"/>
      <c r="G974" s="2"/>
      <c r="H974" s="2"/>
    </row>
    <row r="975" spans="1:8" ht="13" x14ac:dyDescent="0.15">
      <c r="A975" s="2"/>
      <c r="B975" s="39"/>
      <c r="C975" s="2"/>
      <c r="D975" s="2"/>
      <c r="E975" s="2"/>
      <c r="F975" s="2"/>
      <c r="G975" s="2"/>
      <c r="H975" s="2"/>
    </row>
    <row r="976" spans="1:8" ht="13" x14ac:dyDescent="0.15">
      <c r="A976" s="2"/>
      <c r="B976" s="39"/>
      <c r="C976" s="2"/>
      <c r="D976" s="2"/>
      <c r="E976" s="2"/>
      <c r="F976" s="2"/>
      <c r="G976" s="2"/>
      <c r="H976" s="2"/>
    </row>
    <row r="977" spans="1:8" ht="13" x14ac:dyDescent="0.15">
      <c r="A977" s="2"/>
      <c r="B977" s="39"/>
      <c r="C977" s="2"/>
      <c r="D977" s="2"/>
      <c r="E977" s="2"/>
      <c r="F977" s="2"/>
      <c r="G977" s="2"/>
      <c r="H977" s="2"/>
    </row>
    <row r="978" spans="1:8" ht="13" x14ac:dyDescent="0.15">
      <c r="A978" s="2"/>
      <c r="B978" s="39"/>
      <c r="C978" s="2"/>
      <c r="D978" s="2"/>
      <c r="E978" s="2"/>
      <c r="F978" s="2"/>
      <c r="G978" s="2"/>
      <c r="H978" s="2"/>
    </row>
    <row r="979" spans="1:8" ht="13" x14ac:dyDescent="0.15">
      <c r="A979" s="2"/>
      <c r="B979" s="39"/>
      <c r="C979" s="2"/>
      <c r="D979" s="2"/>
      <c r="E979" s="2"/>
      <c r="F979" s="2"/>
      <c r="G979" s="2"/>
      <c r="H979" s="2"/>
    </row>
    <row r="980" spans="1:8" ht="13" x14ac:dyDescent="0.15">
      <c r="A980" s="2"/>
      <c r="B980" s="39"/>
      <c r="C980" s="2"/>
      <c r="D980" s="2"/>
      <c r="E980" s="2"/>
      <c r="F980" s="2"/>
      <c r="G980" s="2"/>
      <c r="H980" s="2"/>
    </row>
    <row r="981" spans="1:8" ht="13" x14ac:dyDescent="0.15">
      <c r="A981" s="2"/>
      <c r="B981" s="39"/>
      <c r="C981" s="2"/>
      <c r="D981" s="2"/>
      <c r="E981" s="2"/>
      <c r="F981" s="2"/>
      <c r="G981" s="2"/>
      <c r="H981" s="2"/>
    </row>
    <row r="982" spans="1:8" ht="13" x14ac:dyDescent="0.15">
      <c r="A982" s="2"/>
      <c r="B982" s="39"/>
      <c r="C982" s="2"/>
      <c r="D982" s="2"/>
      <c r="E982" s="2"/>
      <c r="F982" s="2"/>
      <c r="G982" s="2"/>
      <c r="H982" s="2"/>
    </row>
    <row r="983" spans="1:8" ht="13" x14ac:dyDescent="0.15">
      <c r="A983" s="2"/>
      <c r="B983" s="39"/>
      <c r="C983" s="2"/>
      <c r="D983" s="2"/>
      <c r="E983" s="2"/>
      <c r="F983" s="2"/>
      <c r="G983" s="2"/>
      <c r="H983" s="2"/>
    </row>
    <row r="984" spans="1:8" ht="13" x14ac:dyDescent="0.15">
      <c r="A984" s="2"/>
      <c r="B984" s="39"/>
      <c r="C984" s="2"/>
      <c r="D984" s="2"/>
      <c r="E984" s="2"/>
      <c r="F984" s="2"/>
      <c r="G984" s="2"/>
      <c r="H984" s="2"/>
    </row>
    <row r="985" spans="1:8" ht="13" x14ac:dyDescent="0.15">
      <c r="A985" s="2"/>
      <c r="B985" s="39"/>
      <c r="C985" s="2"/>
      <c r="D985" s="2"/>
      <c r="E985" s="2"/>
      <c r="F985" s="2"/>
      <c r="G985" s="2"/>
      <c r="H985" s="2"/>
    </row>
    <row r="986" spans="1:8" ht="13" x14ac:dyDescent="0.15">
      <c r="A986" s="2"/>
      <c r="B986" s="39"/>
      <c r="C986" s="2"/>
      <c r="D986" s="2"/>
      <c r="E986" s="2"/>
      <c r="F986" s="2"/>
      <c r="G986" s="2"/>
      <c r="H986" s="2"/>
    </row>
    <row r="987" spans="1:8" ht="13" x14ac:dyDescent="0.15">
      <c r="A987" s="2"/>
      <c r="B987" s="39"/>
      <c r="C987" s="2"/>
      <c r="D987" s="2"/>
      <c r="E987" s="2"/>
      <c r="F987" s="2"/>
      <c r="G987" s="2"/>
      <c r="H987" s="2"/>
    </row>
    <row r="988" spans="1:8" ht="13" x14ac:dyDescent="0.15">
      <c r="A988" s="2"/>
      <c r="B988" s="39"/>
      <c r="C988" s="2"/>
      <c r="D988" s="2"/>
      <c r="E988" s="2"/>
      <c r="F988" s="2"/>
      <c r="G988" s="2"/>
      <c r="H988" s="2"/>
    </row>
    <row r="989" spans="1:8" ht="13" x14ac:dyDescent="0.15">
      <c r="A989" s="2"/>
      <c r="B989" s="39"/>
      <c r="C989" s="2"/>
      <c r="D989" s="2"/>
      <c r="E989" s="2"/>
      <c r="F989" s="2"/>
      <c r="G989" s="2"/>
      <c r="H989" s="2"/>
    </row>
    <row r="990" spans="1:8" ht="13" x14ac:dyDescent="0.15">
      <c r="A990" s="2"/>
      <c r="B990" s="39"/>
      <c r="C990" s="2"/>
      <c r="D990" s="2"/>
      <c r="E990" s="2"/>
      <c r="F990" s="2"/>
      <c r="G990" s="2"/>
      <c r="H990" s="2"/>
    </row>
    <row r="991" spans="1:8" ht="13" x14ac:dyDescent="0.15">
      <c r="A991" s="2"/>
      <c r="B991" s="39"/>
      <c r="C991" s="2"/>
      <c r="D991" s="2"/>
      <c r="E991" s="2"/>
      <c r="F991" s="2"/>
      <c r="G991" s="2"/>
      <c r="H991" s="2"/>
    </row>
    <row r="992" spans="1:8" ht="13" x14ac:dyDescent="0.15">
      <c r="A992" s="2"/>
      <c r="B992" s="39"/>
      <c r="C992" s="2"/>
      <c r="D992" s="2"/>
      <c r="E992" s="2"/>
      <c r="F992" s="2"/>
      <c r="G992" s="2"/>
      <c r="H992" s="2"/>
    </row>
    <row r="993" spans="1:8" ht="13" x14ac:dyDescent="0.15">
      <c r="A993" s="2"/>
      <c r="B993" s="39"/>
      <c r="C993" s="2"/>
      <c r="D993" s="2"/>
      <c r="E993" s="2"/>
      <c r="F993" s="2"/>
      <c r="G993" s="2"/>
      <c r="H993" s="2"/>
    </row>
    <row r="994" spans="1:8" ht="13" x14ac:dyDescent="0.15">
      <c r="A994" s="2"/>
      <c r="B994" s="39"/>
      <c r="C994" s="2"/>
      <c r="D994" s="2"/>
      <c r="E994" s="2"/>
      <c r="F994" s="2"/>
      <c r="G994" s="2"/>
      <c r="H994" s="2"/>
    </row>
    <row r="995" spans="1:8" ht="13" x14ac:dyDescent="0.15">
      <c r="A995" s="2"/>
      <c r="B995" s="39"/>
      <c r="C995" s="2"/>
      <c r="D995" s="2"/>
      <c r="E995" s="2"/>
      <c r="F995" s="2"/>
      <c r="G995" s="2"/>
      <c r="H995" s="2"/>
    </row>
    <row r="996" spans="1:8" ht="13" x14ac:dyDescent="0.15">
      <c r="A996" s="2"/>
      <c r="B996" s="39"/>
      <c r="C996" s="2"/>
      <c r="D996" s="2"/>
      <c r="E996" s="2"/>
      <c r="F996" s="2"/>
      <c r="G996" s="2"/>
      <c r="H996" s="2"/>
    </row>
    <row r="997" spans="1:8" ht="13" x14ac:dyDescent="0.15">
      <c r="A997" s="2"/>
      <c r="B997" s="39"/>
      <c r="C997" s="2"/>
      <c r="D997" s="2"/>
      <c r="E997" s="2"/>
      <c r="F997" s="2"/>
      <c r="G997" s="2"/>
      <c r="H997" s="2"/>
    </row>
    <row r="998" spans="1:8" ht="13" x14ac:dyDescent="0.15">
      <c r="A998" s="2"/>
      <c r="B998" s="39"/>
      <c r="C998" s="2"/>
      <c r="D998" s="2"/>
      <c r="E998" s="2"/>
      <c r="F998" s="2"/>
      <c r="G998" s="2"/>
      <c r="H998" s="2"/>
    </row>
    <row r="999" spans="1:8" ht="13" x14ac:dyDescent="0.15">
      <c r="A999" s="2"/>
      <c r="B999" s="39"/>
      <c r="C999" s="2"/>
      <c r="D999" s="2"/>
      <c r="E999" s="2"/>
      <c r="F999" s="2"/>
      <c r="G999" s="2"/>
      <c r="H999" s="2"/>
    </row>
    <row r="1000" spans="1:8" ht="13" x14ac:dyDescent="0.15">
      <c r="A1000" s="2"/>
      <c r="B1000" s="39"/>
      <c r="C1000" s="2"/>
      <c r="D1000" s="2"/>
      <c r="E1000" s="2"/>
      <c r="F1000" s="2"/>
      <c r="G1000" s="2"/>
      <c r="H1000" s="2"/>
    </row>
    <row r="1001" spans="1:8" ht="13" x14ac:dyDescent="0.15">
      <c r="A1001" s="2"/>
      <c r="B1001" s="39"/>
      <c r="C1001" s="2"/>
      <c r="D1001" s="2"/>
      <c r="E1001" s="2"/>
      <c r="F1001" s="2"/>
      <c r="G1001" s="2"/>
      <c r="H1001" s="2"/>
    </row>
    <row r="1002" spans="1:8" ht="13" x14ac:dyDescent="0.15">
      <c r="A1002" s="2"/>
      <c r="B1002" s="39"/>
      <c r="C1002" s="2"/>
      <c r="D1002" s="2"/>
      <c r="E1002" s="2"/>
      <c r="F1002" s="2"/>
      <c r="G1002" s="2"/>
      <c r="H1002" s="2"/>
    </row>
  </sheetData>
  <pageMargins left="0.7" right="0.7" top="0.75" bottom="0.75" header="0.3" footer="0.3"/>
</worksheet>
</file>

<file path=xl/worksheets/sheet6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00000000-0001-0000-0400-000000000000}">
  <sheetPr>
    <tabColor theme="8" tint="0.59999389629810485"/>
    <outlinePr summaryBelow="0" summaryRight="0"/>
  </sheetPr>
  <dimension ref="A1:L545"/>
  <sheetViews>
    <sheetView workbookViewId="0">
      <selection activeCell="L5" sqref="L5"/>
    </sheetView>
  </sheetViews>
  <sheetFormatPr baseColWidth="10" defaultColWidth="12.6640625" defaultRowHeight="15.75" customHeight="1" x14ac:dyDescent="0.15"/>
  <cols>
    <col min="1" max="1" width="21.33203125" style="3" customWidth="1"/>
    <col min="2" max="16384" width="12.6640625" style="3"/>
  </cols>
  <sheetData>
    <row r="1" spans="1:12" ht="15.75" customHeight="1" x14ac:dyDescent="0.2">
      <c r="A1" s="115" t="s">
        <v>76032</v>
      </c>
      <c r="B1" s="114"/>
      <c r="C1" s="114"/>
      <c r="D1" s="114"/>
      <c r="E1" s="114"/>
      <c r="F1" s="114"/>
      <c r="G1" s="114"/>
      <c r="H1" s="114"/>
      <c r="I1" s="114"/>
      <c r="J1" s="114"/>
      <c r="K1" s="114"/>
      <c r="L1" s="114"/>
    </row>
    <row r="2" spans="1:12" ht="15.75" customHeight="1" x14ac:dyDescent="0.2">
      <c r="A2" s="116" t="s">
        <v>76075</v>
      </c>
    </row>
    <row r="4" spans="1:12" ht="15.75" customHeight="1" x14ac:dyDescent="0.15">
      <c r="A4" s="30" t="s">
        <v>52910</v>
      </c>
      <c r="B4" s="126" t="s">
        <v>52911</v>
      </c>
      <c r="C4" s="127"/>
      <c r="D4" s="127"/>
      <c r="F4" s="126" t="s">
        <v>52912</v>
      </c>
      <c r="G4" s="127"/>
      <c r="H4" s="127"/>
      <c r="J4" s="126" t="s">
        <v>52913</v>
      </c>
      <c r="K4" s="127"/>
      <c r="L4" s="127"/>
    </row>
    <row r="5" spans="1:12" ht="15.75" customHeight="1" x14ac:dyDescent="0.15">
      <c r="A5" s="14" t="s">
        <v>52914</v>
      </c>
      <c r="B5" s="15" t="s">
        <v>52915</v>
      </c>
      <c r="C5" s="15" t="s">
        <v>52916</v>
      </c>
      <c r="D5" s="15" t="s">
        <v>76077</v>
      </c>
      <c r="F5" s="15" t="s">
        <v>52917</v>
      </c>
      <c r="G5" s="15" t="s">
        <v>52916</v>
      </c>
      <c r="H5" s="15" t="s">
        <v>76077</v>
      </c>
      <c r="J5" s="15" t="s">
        <v>52917</v>
      </c>
      <c r="K5" s="15" t="s">
        <v>52916</v>
      </c>
      <c r="L5" s="15" t="s">
        <v>76077</v>
      </c>
    </row>
    <row r="6" spans="1:12" ht="15.75" customHeight="1" x14ac:dyDescent="0.15">
      <c r="A6" s="11" t="s">
        <v>52918</v>
      </c>
      <c r="B6" s="17" t="s">
        <v>52919</v>
      </c>
      <c r="C6" s="17" t="s">
        <v>52920</v>
      </c>
      <c r="D6" s="17" t="s">
        <v>52918</v>
      </c>
      <c r="E6" s="11"/>
      <c r="F6" s="17" t="s">
        <v>52921</v>
      </c>
      <c r="G6" s="17" t="s">
        <v>52922</v>
      </c>
      <c r="H6" s="17" t="s">
        <v>52918</v>
      </c>
      <c r="I6" s="11"/>
      <c r="J6" s="17" t="s">
        <v>52923</v>
      </c>
      <c r="K6" s="17" t="s">
        <v>52924</v>
      </c>
      <c r="L6" s="17" t="s">
        <v>52918</v>
      </c>
    </row>
    <row r="7" spans="1:12" ht="15.75" customHeight="1" x14ac:dyDescent="0.15">
      <c r="A7" s="11" t="s">
        <v>18</v>
      </c>
      <c r="B7" s="17" t="s">
        <v>52925</v>
      </c>
      <c r="C7" s="17" t="s">
        <v>52926</v>
      </c>
      <c r="D7" s="12">
        <v>0.97899999999999998</v>
      </c>
      <c r="E7" s="11"/>
      <c r="F7" s="17" t="s">
        <v>52927</v>
      </c>
      <c r="G7" s="17" t="s">
        <v>52928</v>
      </c>
      <c r="H7" s="12">
        <v>0.38700000000000001</v>
      </c>
      <c r="I7" s="11"/>
      <c r="J7" s="17" t="s">
        <v>52929</v>
      </c>
      <c r="K7" s="17" t="s">
        <v>52930</v>
      </c>
      <c r="L7" s="12">
        <v>0.73499999999999999</v>
      </c>
    </row>
    <row r="8" spans="1:12" ht="15.75" customHeight="1" x14ac:dyDescent="0.15">
      <c r="A8" s="11" t="s">
        <v>52931</v>
      </c>
      <c r="B8" s="17" t="s">
        <v>52918</v>
      </c>
      <c r="C8" s="17" t="s">
        <v>52918</v>
      </c>
      <c r="D8" s="12">
        <v>1</v>
      </c>
      <c r="E8" s="11"/>
      <c r="F8" s="17" t="s">
        <v>52918</v>
      </c>
      <c r="G8" s="17" t="s">
        <v>52918</v>
      </c>
      <c r="H8" s="12">
        <v>0.25900000000000001</v>
      </c>
      <c r="I8" s="11"/>
      <c r="J8" s="17" t="s">
        <v>52918</v>
      </c>
      <c r="K8" s="17" t="s">
        <v>52918</v>
      </c>
      <c r="L8" s="12">
        <v>0.27600000000000002</v>
      </c>
    </row>
    <row r="9" spans="1:12" ht="15.75" customHeight="1" x14ac:dyDescent="0.15">
      <c r="A9" s="11" t="s">
        <v>52932</v>
      </c>
      <c r="B9" s="17" t="s">
        <v>52933</v>
      </c>
      <c r="C9" s="17" t="s">
        <v>52934</v>
      </c>
      <c r="D9" s="17" t="s">
        <v>52918</v>
      </c>
      <c r="E9" s="11"/>
      <c r="F9" s="17" t="s">
        <v>52935</v>
      </c>
      <c r="G9" s="17" t="s">
        <v>52936</v>
      </c>
      <c r="H9" s="17" t="s">
        <v>52918</v>
      </c>
      <c r="I9" s="11"/>
      <c r="J9" s="17" t="s">
        <v>52937</v>
      </c>
      <c r="K9" s="17" t="s">
        <v>52938</v>
      </c>
      <c r="L9" s="17" t="s">
        <v>52918</v>
      </c>
    </row>
    <row r="10" spans="1:12" ht="15.75" customHeight="1" x14ac:dyDescent="0.15">
      <c r="A10" s="11" t="s">
        <v>52939</v>
      </c>
      <c r="B10" s="17" t="s">
        <v>52940</v>
      </c>
      <c r="C10" s="17" t="s">
        <v>52941</v>
      </c>
      <c r="D10" s="17" t="s">
        <v>52918</v>
      </c>
      <c r="E10" s="11"/>
      <c r="F10" s="17" t="s">
        <v>52942</v>
      </c>
      <c r="G10" s="17" t="s">
        <v>52943</v>
      </c>
      <c r="H10" s="17" t="s">
        <v>52918</v>
      </c>
      <c r="I10" s="11"/>
      <c r="J10" s="17" t="s">
        <v>52944</v>
      </c>
      <c r="K10" s="17" t="s">
        <v>52945</v>
      </c>
      <c r="L10" s="17" t="s">
        <v>52918</v>
      </c>
    </row>
    <row r="11" spans="1:12" ht="15.75" customHeight="1" x14ac:dyDescent="0.15">
      <c r="A11" s="11" t="s">
        <v>52946</v>
      </c>
      <c r="B11" s="17" t="s">
        <v>52947</v>
      </c>
      <c r="C11" s="17" t="s">
        <v>52948</v>
      </c>
      <c r="D11" s="12">
        <v>0.112</v>
      </c>
      <c r="E11" s="11"/>
      <c r="F11" s="17" t="s">
        <v>52949</v>
      </c>
      <c r="G11" s="17" t="s">
        <v>52950</v>
      </c>
      <c r="H11" s="12">
        <v>0.48799999999999999</v>
      </c>
      <c r="I11" s="11"/>
      <c r="J11" s="17" t="s">
        <v>52951</v>
      </c>
      <c r="K11" s="17" t="s">
        <v>52952</v>
      </c>
      <c r="L11" s="12">
        <v>1.2999999999999999E-2</v>
      </c>
    </row>
    <row r="12" spans="1:12" ht="15.75" customHeight="1" x14ac:dyDescent="0.15">
      <c r="A12" s="11" t="s">
        <v>21</v>
      </c>
      <c r="B12" s="17" t="s">
        <v>52953</v>
      </c>
      <c r="C12" s="17" t="s">
        <v>52954</v>
      </c>
      <c r="D12" s="12">
        <v>0.52500000000000002</v>
      </c>
      <c r="E12" s="11"/>
      <c r="F12" s="17" t="s">
        <v>52955</v>
      </c>
      <c r="G12" s="17" t="s">
        <v>52956</v>
      </c>
      <c r="H12" s="12">
        <v>0.23400000000000001</v>
      </c>
      <c r="I12" s="11"/>
      <c r="J12" s="17" t="s">
        <v>52957</v>
      </c>
      <c r="K12" s="17" t="s">
        <v>52958</v>
      </c>
      <c r="L12" s="12">
        <v>0.51900000000000002</v>
      </c>
    </row>
    <row r="13" spans="1:12" ht="15.75" customHeight="1" x14ac:dyDescent="0.15">
      <c r="A13" s="11" t="s">
        <v>24</v>
      </c>
      <c r="B13" s="17" t="s">
        <v>52959</v>
      </c>
      <c r="C13" s="17" t="s">
        <v>52960</v>
      </c>
      <c r="D13" s="12">
        <v>0.71599999999999997</v>
      </c>
      <c r="E13" s="11"/>
      <c r="F13" s="17" t="s">
        <v>52961</v>
      </c>
      <c r="G13" s="17" t="s">
        <v>52962</v>
      </c>
      <c r="H13" s="12">
        <v>0.49099999999999999</v>
      </c>
      <c r="I13" s="11"/>
      <c r="J13" s="17" t="s">
        <v>52963</v>
      </c>
      <c r="K13" s="17" t="s">
        <v>52964</v>
      </c>
      <c r="L13" s="12">
        <v>0.26700000000000002</v>
      </c>
    </row>
    <row r="14" spans="1:12" ht="15.75" customHeight="1" x14ac:dyDescent="0.15">
      <c r="A14" s="11" t="s">
        <v>27</v>
      </c>
      <c r="B14" s="17" t="s">
        <v>52965</v>
      </c>
      <c r="C14" s="17" t="s">
        <v>52966</v>
      </c>
      <c r="D14" s="12">
        <v>0.96299999999999997</v>
      </c>
      <c r="E14" s="11"/>
      <c r="F14" s="17" t="s">
        <v>52967</v>
      </c>
      <c r="G14" s="17" t="s">
        <v>52968</v>
      </c>
      <c r="H14" s="12">
        <v>8.5999999999999993E-2</v>
      </c>
      <c r="I14" s="11"/>
      <c r="J14" s="17" t="s">
        <v>52969</v>
      </c>
      <c r="K14" s="17" t="s">
        <v>52970</v>
      </c>
      <c r="L14" s="12">
        <v>2E-3</v>
      </c>
    </row>
    <row r="15" spans="1:12" ht="15.75" customHeight="1" x14ac:dyDescent="0.15">
      <c r="A15" s="11" t="s">
        <v>30</v>
      </c>
      <c r="B15" s="17" t="s">
        <v>52971</v>
      </c>
      <c r="C15" s="17" t="s">
        <v>52972</v>
      </c>
      <c r="D15" s="12">
        <v>2.5999999999999999E-2</v>
      </c>
      <c r="E15" s="11"/>
      <c r="F15" s="17" t="s">
        <v>52973</v>
      </c>
      <c r="G15" s="17" t="s">
        <v>52974</v>
      </c>
      <c r="H15" s="12">
        <v>4.0000000000000001E-3</v>
      </c>
      <c r="I15" s="11"/>
      <c r="J15" s="17" t="s">
        <v>52975</v>
      </c>
      <c r="K15" s="17" t="s">
        <v>52976</v>
      </c>
      <c r="L15" s="12">
        <v>0.54800000000000004</v>
      </c>
    </row>
    <row r="16" spans="1:12" ht="15.75" customHeight="1" x14ac:dyDescent="0.15">
      <c r="A16" s="11" t="s">
        <v>33</v>
      </c>
      <c r="B16" s="17" t="s">
        <v>52977</v>
      </c>
      <c r="C16" s="17" t="s">
        <v>52978</v>
      </c>
      <c r="D16" s="12">
        <v>5.0000000000000001E-3</v>
      </c>
      <c r="E16" s="11"/>
      <c r="F16" s="17" t="s">
        <v>52979</v>
      </c>
      <c r="G16" s="17" t="s">
        <v>52980</v>
      </c>
      <c r="H16" s="12">
        <v>1E-3</v>
      </c>
      <c r="I16" s="11"/>
      <c r="J16" s="17" t="s">
        <v>52981</v>
      </c>
      <c r="K16" s="17" t="s">
        <v>52982</v>
      </c>
      <c r="L16" s="12">
        <v>7.6999999999999999E-2</v>
      </c>
    </row>
    <row r="17" spans="1:12" ht="15.75" customHeight="1" x14ac:dyDescent="0.15">
      <c r="A17" s="11" t="s">
        <v>53</v>
      </c>
      <c r="B17" s="17" t="s">
        <v>52983</v>
      </c>
      <c r="C17" s="17" t="s">
        <v>52984</v>
      </c>
      <c r="D17" s="12">
        <v>0.53700000000000003</v>
      </c>
      <c r="E17" s="11"/>
      <c r="F17" s="17" t="s">
        <v>52985</v>
      </c>
      <c r="G17" s="17" t="s">
        <v>52986</v>
      </c>
      <c r="H17" s="12">
        <v>0.04</v>
      </c>
      <c r="I17" s="11"/>
      <c r="J17" s="17" t="s">
        <v>52987</v>
      </c>
      <c r="K17" s="17" t="s">
        <v>52988</v>
      </c>
      <c r="L17" s="12">
        <v>0.55700000000000005</v>
      </c>
    </row>
    <row r="18" spans="1:12" ht="15.75" customHeight="1" x14ac:dyDescent="0.15">
      <c r="A18" s="11" t="s">
        <v>56</v>
      </c>
      <c r="B18" s="17" t="s">
        <v>52989</v>
      </c>
      <c r="C18" s="17" t="s">
        <v>52990</v>
      </c>
      <c r="D18" s="12">
        <v>0.71</v>
      </c>
      <c r="E18" s="11"/>
      <c r="F18" s="17" t="s">
        <v>52991</v>
      </c>
      <c r="G18" s="17" t="s">
        <v>52992</v>
      </c>
      <c r="H18" s="12">
        <v>2E-3</v>
      </c>
      <c r="I18" s="11"/>
      <c r="J18" s="17" t="s">
        <v>52993</v>
      </c>
      <c r="K18" s="17" t="s">
        <v>52994</v>
      </c>
      <c r="L18" s="12">
        <v>0.82499999999999996</v>
      </c>
    </row>
    <row r="19" spans="1:12" ht="15.75" customHeight="1" x14ac:dyDescent="0.15">
      <c r="A19" s="11" t="s">
        <v>59</v>
      </c>
      <c r="B19" s="17" t="s">
        <v>52918</v>
      </c>
      <c r="C19" s="17" t="s">
        <v>52918</v>
      </c>
      <c r="D19" s="12">
        <v>0.69499999999999995</v>
      </c>
      <c r="E19" s="11"/>
      <c r="F19" s="17" t="s">
        <v>52918</v>
      </c>
      <c r="G19" s="17" t="s">
        <v>52918</v>
      </c>
      <c r="H19" s="12">
        <v>1</v>
      </c>
      <c r="I19" s="11"/>
      <c r="J19" s="17" t="s">
        <v>52918</v>
      </c>
      <c r="K19" s="17" t="s">
        <v>52918</v>
      </c>
      <c r="L19" s="12">
        <v>0.114</v>
      </c>
    </row>
    <row r="20" spans="1:12" ht="15.75" customHeight="1" x14ac:dyDescent="0.15">
      <c r="A20" s="11" t="s">
        <v>52995</v>
      </c>
      <c r="B20" s="17" t="s">
        <v>52996</v>
      </c>
      <c r="C20" s="17" t="s">
        <v>52997</v>
      </c>
      <c r="D20" s="17" t="s">
        <v>52918</v>
      </c>
      <c r="E20" s="11"/>
      <c r="F20" s="17" t="s">
        <v>52998</v>
      </c>
      <c r="G20" s="17" t="s">
        <v>52999</v>
      </c>
      <c r="H20" s="17" t="s">
        <v>52918</v>
      </c>
      <c r="I20" s="11"/>
      <c r="J20" s="17" t="s">
        <v>53000</v>
      </c>
      <c r="K20" s="17" t="s">
        <v>53001</v>
      </c>
      <c r="L20" s="17" t="s">
        <v>52918</v>
      </c>
    </row>
    <row r="21" spans="1:12" ht="15.75" customHeight="1" x14ac:dyDescent="0.15">
      <c r="A21" s="11" t="s">
        <v>53002</v>
      </c>
      <c r="B21" s="17" t="s">
        <v>53003</v>
      </c>
      <c r="C21" s="17" t="s">
        <v>53004</v>
      </c>
      <c r="D21" s="17" t="s">
        <v>52918</v>
      </c>
      <c r="E21" s="11"/>
      <c r="F21" s="17" t="s">
        <v>53005</v>
      </c>
      <c r="G21" s="17" t="s">
        <v>53006</v>
      </c>
      <c r="H21" s="17" t="s">
        <v>52918</v>
      </c>
      <c r="I21" s="11"/>
      <c r="J21" s="17" t="s">
        <v>53007</v>
      </c>
      <c r="K21" s="17" t="s">
        <v>53008</v>
      </c>
      <c r="L21" s="17" t="s">
        <v>52918</v>
      </c>
    </row>
    <row r="22" spans="1:12" ht="15.75" customHeight="1" x14ac:dyDescent="0.15">
      <c r="A22" s="11" t="s">
        <v>53009</v>
      </c>
      <c r="B22" s="17" t="s">
        <v>53010</v>
      </c>
      <c r="C22" s="17" t="s">
        <v>53011</v>
      </c>
      <c r="D22" s="12">
        <v>0.46500000000000002</v>
      </c>
      <c r="E22" s="11"/>
      <c r="F22" s="17" t="s">
        <v>53012</v>
      </c>
      <c r="G22" s="17" t="s">
        <v>53013</v>
      </c>
      <c r="H22" s="12">
        <v>0.56100000000000005</v>
      </c>
      <c r="I22" s="11"/>
      <c r="J22" s="17" t="s">
        <v>53014</v>
      </c>
      <c r="K22" s="17" t="s">
        <v>53015</v>
      </c>
      <c r="L22" s="12">
        <v>0.08</v>
      </c>
    </row>
    <row r="23" spans="1:12" ht="15.75" customHeight="1" x14ac:dyDescent="0.15">
      <c r="A23" s="11" t="s">
        <v>53016</v>
      </c>
      <c r="B23" s="17" t="s">
        <v>53017</v>
      </c>
      <c r="C23" s="17" t="s">
        <v>53018</v>
      </c>
      <c r="D23" s="12">
        <v>0.08</v>
      </c>
      <c r="E23" s="11"/>
      <c r="F23" s="17" t="s">
        <v>53019</v>
      </c>
      <c r="G23" s="17" t="s">
        <v>53020</v>
      </c>
      <c r="H23" s="12">
        <v>1E-3</v>
      </c>
      <c r="I23" s="11"/>
      <c r="J23" s="17" t="s">
        <v>53021</v>
      </c>
      <c r="K23" s="17" t="s">
        <v>53022</v>
      </c>
      <c r="L23" s="12">
        <v>1E-3</v>
      </c>
    </row>
    <row r="24" spans="1:12" ht="15.75" customHeight="1" x14ac:dyDescent="0.15">
      <c r="A24" s="11" t="s">
        <v>53023</v>
      </c>
      <c r="B24" s="17" t="s">
        <v>53024</v>
      </c>
      <c r="C24" s="17" t="s">
        <v>53025</v>
      </c>
      <c r="D24" s="12">
        <v>5.0000000000000001E-3</v>
      </c>
      <c r="E24" s="11"/>
      <c r="F24" s="17" t="s">
        <v>53026</v>
      </c>
      <c r="G24" s="17" t="s">
        <v>53027</v>
      </c>
      <c r="H24" s="12">
        <v>1E-3</v>
      </c>
      <c r="I24" s="11"/>
      <c r="J24" s="17" t="s">
        <v>53028</v>
      </c>
      <c r="K24" s="17" t="s">
        <v>53029</v>
      </c>
      <c r="L24" s="12">
        <v>0.13600000000000001</v>
      </c>
    </row>
    <row r="25" spans="1:12" ht="15.75" customHeight="1" x14ac:dyDescent="0.15">
      <c r="A25" s="11" t="s">
        <v>53030</v>
      </c>
      <c r="B25" s="17" t="s">
        <v>52918</v>
      </c>
      <c r="C25" s="17" t="s">
        <v>52918</v>
      </c>
      <c r="D25" s="12">
        <v>0.91500000000000004</v>
      </c>
      <c r="E25" s="11"/>
      <c r="F25" s="17" t="s">
        <v>52918</v>
      </c>
      <c r="G25" s="17" t="s">
        <v>52918</v>
      </c>
      <c r="H25" s="12">
        <v>1E-3</v>
      </c>
      <c r="I25" s="11"/>
      <c r="J25" s="17" t="s">
        <v>52918</v>
      </c>
      <c r="K25" s="17" t="s">
        <v>52918</v>
      </c>
      <c r="L25" s="12">
        <v>2.3E-2</v>
      </c>
    </row>
    <row r="26" spans="1:12" ht="15.75" customHeight="1" x14ac:dyDescent="0.15">
      <c r="A26" s="11" t="s">
        <v>53031</v>
      </c>
      <c r="B26" s="17">
        <v>0</v>
      </c>
      <c r="C26" s="17">
        <v>0</v>
      </c>
      <c r="D26" s="17"/>
      <c r="E26" s="11"/>
      <c r="F26" s="17" t="s">
        <v>53005</v>
      </c>
      <c r="G26" s="17" t="s">
        <v>53032</v>
      </c>
      <c r="H26" s="17" t="s">
        <v>52918</v>
      </c>
      <c r="I26" s="11"/>
      <c r="J26" s="17" t="s">
        <v>53033</v>
      </c>
      <c r="K26" s="17" t="s">
        <v>53034</v>
      </c>
      <c r="L26" s="17" t="s">
        <v>52918</v>
      </c>
    </row>
    <row r="27" spans="1:12" ht="15.75" customHeight="1" x14ac:dyDescent="0.15">
      <c r="A27" s="11" t="s">
        <v>53035</v>
      </c>
      <c r="B27" s="17" t="s">
        <v>1238</v>
      </c>
      <c r="C27" s="17" t="s">
        <v>53036</v>
      </c>
      <c r="D27" s="17" t="s">
        <v>52918</v>
      </c>
      <c r="E27" s="11"/>
      <c r="F27" s="17" t="s">
        <v>1238</v>
      </c>
      <c r="G27" s="17" t="s">
        <v>53037</v>
      </c>
      <c r="H27" s="17" t="s">
        <v>52918</v>
      </c>
      <c r="I27" s="11"/>
      <c r="J27" s="17" t="s">
        <v>1238</v>
      </c>
      <c r="K27" s="17" t="s">
        <v>53038</v>
      </c>
      <c r="L27" s="17" t="s">
        <v>52918</v>
      </c>
    </row>
    <row r="28" spans="1:12" ht="15.75" customHeight="1" x14ac:dyDescent="0.15">
      <c r="A28" s="11" t="s">
        <v>53039</v>
      </c>
      <c r="B28" s="17" t="s">
        <v>53040</v>
      </c>
      <c r="C28" s="17" t="s">
        <v>53041</v>
      </c>
      <c r="D28" s="17" t="s">
        <v>52918</v>
      </c>
      <c r="E28" s="11"/>
      <c r="F28" s="17" t="s">
        <v>53042</v>
      </c>
      <c r="G28" s="17" t="s">
        <v>53043</v>
      </c>
      <c r="H28" s="17" t="s">
        <v>52918</v>
      </c>
      <c r="I28" s="11"/>
      <c r="J28" s="17" t="s">
        <v>53044</v>
      </c>
      <c r="K28" s="17" t="s">
        <v>53045</v>
      </c>
      <c r="L28" s="17" t="s">
        <v>52918</v>
      </c>
    </row>
    <row r="29" spans="1:12" ht="15.75" customHeight="1" x14ac:dyDescent="0.15">
      <c r="A29" s="11" t="s">
        <v>53046</v>
      </c>
      <c r="B29" s="17" t="s">
        <v>53047</v>
      </c>
      <c r="C29" s="17" t="s">
        <v>53048</v>
      </c>
      <c r="D29" s="17" t="s">
        <v>52918</v>
      </c>
      <c r="E29" s="11"/>
      <c r="F29" s="17" t="s">
        <v>53042</v>
      </c>
      <c r="G29" s="17" t="s">
        <v>53049</v>
      </c>
      <c r="H29" s="17" t="s">
        <v>52918</v>
      </c>
      <c r="I29" s="11"/>
      <c r="J29" s="17" t="s">
        <v>53050</v>
      </c>
      <c r="K29" s="17" t="s">
        <v>53038</v>
      </c>
      <c r="L29" s="17" t="s">
        <v>52918</v>
      </c>
    </row>
    <row r="30" spans="1:12" ht="15.75" customHeight="1" x14ac:dyDescent="0.15">
      <c r="A30" s="11" t="s">
        <v>53051</v>
      </c>
      <c r="B30" s="17" t="s">
        <v>53040</v>
      </c>
      <c r="C30" s="17" t="s">
        <v>53052</v>
      </c>
      <c r="D30" s="17" t="s">
        <v>52918</v>
      </c>
      <c r="E30" s="11"/>
      <c r="F30" s="17" t="s">
        <v>53053</v>
      </c>
      <c r="G30" s="17" t="s">
        <v>53054</v>
      </c>
      <c r="H30" s="17" t="s">
        <v>52918</v>
      </c>
      <c r="I30" s="11"/>
      <c r="J30" s="17" t="s">
        <v>53055</v>
      </c>
      <c r="K30" s="17" t="s">
        <v>53056</v>
      </c>
      <c r="L30" s="17" t="s">
        <v>52918</v>
      </c>
    </row>
    <row r="31" spans="1:12" ht="15.75" customHeight="1" x14ac:dyDescent="0.15">
      <c r="A31" s="11" t="s">
        <v>53057</v>
      </c>
      <c r="B31" s="17" t="s">
        <v>53058</v>
      </c>
      <c r="C31" s="17" t="s">
        <v>53059</v>
      </c>
      <c r="D31" s="17" t="s">
        <v>52918</v>
      </c>
      <c r="E31" s="11"/>
      <c r="F31" s="17" t="s">
        <v>53060</v>
      </c>
      <c r="G31" s="17" t="s">
        <v>53061</v>
      </c>
      <c r="H31" s="17" t="s">
        <v>52918</v>
      </c>
      <c r="I31" s="11"/>
      <c r="J31" s="17" t="s">
        <v>53055</v>
      </c>
      <c r="K31" s="17" t="s">
        <v>53008</v>
      </c>
      <c r="L31" s="17"/>
    </row>
    <row r="32" spans="1:12" ht="15.75" customHeight="1" x14ac:dyDescent="0.15">
      <c r="A32" s="11" t="s">
        <v>106</v>
      </c>
      <c r="B32" s="17" t="s">
        <v>53062</v>
      </c>
      <c r="C32" s="17" t="s">
        <v>53063</v>
      </c>
      <c r="D32" s="12">
        <v>0.64500000000000002</v>
      </c>
      <c r="E32" s="11"/>
      <c r="F32" s="17" t="s">
        <v>53064</v>
      </c>
      <c r="G32" s="17" t="s">
        <v>53065</v>
      </c>
      <c r="H32" s="12">
        <v>4.2999999999999997E-2</v>
      </c>
      <c r="I32" s="11"/>
      <c r="J32" s="17" t="s">
        <v>53066</v>
      </c>
      <c r="K32" s="17" t="s">
        <v>53067</v>
      </c>
      <c r="L32" s="12">
        <v>1E-3</v>
      </c>
    </row>
    <row r="33" spans="1:12" ht="15.75" customHeight="1" x14ac:dyDescent="0.15">
      <c r="A33" s="11" t="s">
        <v>118</v>
      </c>
      <c r="B33" s="17" t="s">
        <v>53068</v>
      </c>
      <c r="C33" s="17" t="s">
        <v>53069</v>
      </c>
      <c r="D33" s="12">
        <v>0.23200000000000001</v>
      </c>
      <c r="E33" s="11"/>
      <c r="F33" s="17" t="s">
        <v>53070</v>
      </c>
      <c r="G33" s="17" t="s">
        <v>53071</v>
      </c>
      <c r="H33" s="12">
        <v>0.20699999999999999</v>
      </c>
      <c r="I33" s="11"/>
      <c r="J33" s="17" t="s">
        <v>53072</v>
      </c>
      <c r="K33" s="17" t="s">
        <v>53073</v>
      </c>
      <c r="L33" s="12">
        <v>6.0999999999999999E-2</v>
      </c>
    </row>
    <row r="34" spans="1:12" ht="15.75" customHeight="1" x14ac:dyDescent="0.15">
      <c r="A34" s="11" t="s">
        <v>135</v>
      </c>
      <c r="B34" s="17" t="s">
        <v>53074</v>
      </c>
      <c r="C34" s="17" t="s">
        <v>53075</v>
      </c>
      <c r="D34" s="12">
        <v>0.64100000000000001</v>
      </c>
      <c r="E34" s="11"/>
      <c r="F34" s="17" t="s">
        <v>53076</v>
      </c>
      <c r="G34" s="17" t="s">
        <v>53077</v>
      </c>
      <c r="H34" s="12">
        <v>1E-3</v>
      </c>
      <c r="I34" s="11"/>
      <c r="J34" s="17" t="s">
        <v>53078</v>
      </c>
      <c r="K34" s="17" t="s">
        <v>53079</v>
      </c>
      <c r="L34" s="12">
        <v>5.7000000000000002E-2</v>
      </c>
    </row>
    <row r="35" spans="1:12" ht="15.75" customHeight="1" x14ac:dyDescent="0.15">
      <c r="A35" s="11" t="s">
        <v>144</v>
      </c>
      <c r="B35" s="17" t="s">
        <v>53080</v>
      </c>
      <c r="C35" s="17" t="s">
        <v>53081</v>
      </c>
      <c r="D35" s="12">
        <v>3.3000000000000002E-2</v>
      </c>
      <c r="E35" s="11"/>
      <c r="F35" s="17" t="s">
        <v>53082</v>
      </c>
      <c r="G35" s="17" t="s">
        <v>53083</v>
      </c>
      <c r="H35" s="12">
        <v>1.2E-2</v>
      </c>
      <c r="I35" s="11"/>
      <c r="J35" s="17" t="s">
        <v>53084</v>
      </c>
      <c r="K35" s="17" t="s">
        <v>53085</v>
      </c>
      <c r="L35" s="12">
        <v>0.25</v>
      </c>
    </row>
    <row r="36" spans="1:12" ht="15.75" customHeight="1" x14ac:dyDescent="0.15">
      <c r="A36" s="11" t="s">
        <v>147</v>
      </c>
      <c r="B36" s="17" t="s">
        <v>53086</v>
      </c>
      <c r="C36" s="17" t="s">
        <v>53087</v>
      </c>
      <c r="D36" s="12">
        <v>8.2000000000000003E-2</v>
      </c>
      <c r="E36" s="11"/>
      <c r="F36" s="17" t="s">
        <v>53088</v>
      </c>
      <c r="G36" s="17" t="s">
        <v>53089</v>
      </c>
      <c r="H36" s="12">
        <v>0.03</v>
      </c>
      <c r="I36" s="11"/>
      <c r="J36" s="17" t="s">
        <v>53090</v>
      </c>
      <c r="K36" s="17" t="s">
        <v>53091</v>
      </c>
      <c r="L36" s="12">
        <v>0.14899999999999999</v>
      </c>
    </row>
    <row r="37" spans="1:12" ht="15.75" customHeight="1" x14ac:dyDescent="0.15">
      <c r="A37" s="11" t="s">
        <v>150</v>
      </c>
      <c r="B37" s="17" t="s">
        <v>53092</v>
      </c>
      <c r="C37" s="17" t="s">
        <v>53093</v>
      </c>
      <c r="D37" s="12">
        <v>3.1E-2</v>
      </c>
      <c r="E37" s="11"/>
      <c r="F37" s="17" t="s">
        <v>53094</v>
      </c>
      <c r="G37" s="17" t="s">
        <v>53095</v>
      </c>
      <c r="H37" s="12">
        <v>6.0000000000000001E-3</v>
      </c>
      <c r="I37" s="11"/>
      <c r="J37" s="17" t="s">
        <v>53096</v>
      </c>
      <c r="K37" s="17" t="s">
        <v>53097</v>
      </c>
      <c r="L37" s="12">
        <v>9.9000000000000005E-2</v>
      </c>
    </row>
    <row r="38" spans="1:12" ht="15.75" customHeight="1" x14ac:dyDescent="0.15">
      <c r="A38" s="11" t="s">
        <v>156</v>
      </c>
      <c r="B38" s="17" t="s">
        <v>53098</v>
      </c>
      <c r="C38" s="17" t="s">
        <v>53099</v>
      </c>
      <c r="D38" s="12">
        <v>5.1999999999999998E-2</v>
      </c>
      <c r="E38" s="11"/>
      <c r="F38" s="17" t="s">
        <v>53100</v>
      </c>
      <c r="G38" s="17" t="s">
        <v>53101</v>
      </c>
      <c r="H38" s="12">
        <v>1E-3</v>
      </c>
      <c r="I38" s="11"/>
      <c r="J38" s="17" t="s">
        <v>53102</v>
      </c>
      <c r="K38" s="17" t="s">
        <v>53103</v>
      </c>
      <c r="L38" s="12">
        <v>0.108</v>
      </c>
    </row>
    <row r="39" spans="1:12" ht="15.75" customHeight="1" x14ac:dyDescent="0.15">
      <c r="A39" s="11" t="s">
        <v>159</v>
      </c>
      <c r="B39" s="17" t="s">
        <v>53104</v>
      </c>
      <c r="C39" s="17" t="s">
        <v>53105</v>
      </c>
      <c r="D39" s="12">
        <v>2.4E-2</v>
      </c>
      <c r="E39" s="11"/>
      <c r="F39" s="17" t="s">
        <v>53106</v>
      </c>
      <c r="G39" s="17" t="s">
        <v>53107</v>
      </c>
      <c r="H39" s="12">
        <v>1E-3</v>
      </c>
      <c r="I39" s="11"/>
      <c r="J39" s="17" t="s">
        <v>53108</v>
      </c>
      <c r="K39" s="17" t="s">
        <v>53109</v>
      </c>
      <c r="L39" s="12">
        <v>5.0000000000000001E-3</v>
      </c>
    </row>
    <row r="40" spans="1:12" ht="15.75" customHeight="1" x14ac:dyDescent="0.15">
      <c r="A40" s="11" t="s">
        <v>164</v>
      </c>
      <c r="B40" s="17" t="s">
        <v>53110</v>
      </c>
      <c r="C40" s="17" t="s">
        <v>53111</v>
      </c>
      <c r="D40" s="12">
        <v>0.154</v>
      </c>
      <c r="E40" s="11"/>
      <c r="F40" s="17" t="s">
        <v>53112</v>
      </c>
      <c r="G40" s="17" t="s">
        <v>53113</v>
      </c>
      <c r="H40" s="12">
        <v>0.68100000000000005</v>
      </c>
      <c r="I40" s="11"/>
      <c r="J40" s="17" t="s">
        <v>53114</v>
      </c>
      <c r="K40" s="17" t="s">
        <v>53115</v>
      </c>
      <c r="L40" s="12">
        <v>0.185</v>
      </c>
    </row>
    <row r="41" spans="1:12" ht="15.75" customHeight="1" x14ac:dyDescent="0.15">
      <c r="A41" s="11" t="s">
        <v>167</v>
      </c>
      <c r="B41" s="17" t="s">
        <v>53116</v>
      </c>
      <c r="C41" s="17" t="s">
        <v>53117</v>
      </c>
      <c r="D41" s="12">
        <v>0.53400000000000003</v>
      </c>
      <c r="E41" s="11"/>
      <c r="F41" s="17" t="s">
        <v>53118</v>
      </c>
      <c r="G41" s="17" t="s">
        <v>53119</v>
      </c>
      <c r="H41" s="12">
        <v>0.04</v>
      </c>
      <c r="I41" s="11"/>
      <c r="J41" s="17" t="s">
        <v>53120</v>
      </c>
      <c r="K41" s="17" t="s">
        <v>53121</v>
      </c>
      <c r="L41" s="12">
        <v>0.88300000000000001</v>
      </c>
    </row>
    <row r="42" spans="1:12" ht="15.75" customHeight="1" x14ac:dyDescent="0.15">
      <c r="A42" s="11" t="s">
        <v>170</v>
      </c>
      <c r="B42" s="17" t="s">
        <v>53122</v>
      </c>
      <c r="C42" s="17" t="s">
        <v>53123</v>
      </c>
      <c r="D42" s="12">
        <v>0.69299999999999995</v>
      </c>
      <c r="E42" s="11"/>
      <c r="F42" s="17" t="s">
        <v>53124</v>
      </c>
      <c r="G42" s="17" t="s">
        <v>53125</v>
      </c>
      <c r="H42" s="12">
        <v>0.41099999999999998</v>
      </c>
      <c r="I42" s="11"/>
      <c r="J42" s="17" t="s">
        <v>53126</v>
      </c>
      <c r="K42" s="17" t="s">
        <v>53127</v>
      </c>
      <c r="L42" s="12">
        <v>0.40200000000000002</v>
      </c>
    </row>
    <row r="43" spans="1:12" ht="15.75" customHeight="1" x14ac:dyDescent="0.15">
      <c r="A43" s="11" t="s">
        <v>179</v>
      </c>
      <c r="B43" s="17" t="s">
        <v>53128</v>
      </c>
      <c r="C43" s="17" t="s">
        <v>53129</v>
      </c>
      <c r="D43" s="12">
        <v>0.28399999999999997</v>
      </c>
      <c r="E43" s="11"/>
      <c r="F43" s="17" t="s">
        <v>53130</v>
      </c>
      <c r="G43" s="17" t="s">
        <v>53131</v>
      </c>
      <c r="H43" s="12">
        <v>1E-3</v>
      </c>
      <c r="I43" s="11"/>
      <c r="J43" s="17" t="s">
        <v>53132</v>
      </c>
      <c r="K43" s="17" t="s">
        <v>53133</v>
      </c>
      <c r="L43" s="12">
        <v>3.3000000000000002E-2</v>
      </c>
    </row>
    <row r="44" spans="1:12" ht="15.75" customHeight="1" x14ac:dyDescent="0.15">
      <c r="A44" s="11" t="s">
        <v>185</v>
      </c>
      <c r="B44" s="17" t="s">
        <v>53134</v>
      </c>
      <c r="C44" s="17" t="s">
        <v>53135</v>
      </c>
      <c r="D44" s="12">
        <v>0.26800000000000002</v>
      </c>
      <c r="E44" s="11"/>
      <c r="F44" s="17" t="s">
        <v>53136</v>
      </c>
      <c r="G44" s="17" t="s">
        <v>53137</v>
      </c>
      <c r="H44" s="12">
        <v>4.0000000000000001E-3</v>
      </c>
      <c r="I44" s="11"/>
      <c r="J44" s="17" t="s">
        <v>53138</v>
      </c>
      <c r="K44" s="17" t="s">
        <v>53139</v>
      </c>
      <c r="L44" s="12">
        <v>2.4E-2</v>
      </c>
    </row>
    <row r="45" spans="1:12" ht="15.75" customHeight="1" x14ac:dyDescent="0.15">
      <c r="A45" s="11" t="s">
        <v>189</v>
      </c>
      <c r="B45" s="17" t="s">
        <v>53140</v>
      </c>
      <c r="C45" s="17" t="s">
        <v>53141</v>
      </c>
      <c r="D45" s="12">
        <v>0.40200000000000002</v>
      </c>
      <c r="E45" s="11"/>
      <c r="F45" s="17" t="s">
        <v>53142</v>
      </c>
      <c r="G45" s="17" t="s">
        <v>53143</v>
      </c>
      <c r="H45" s="12">
        <v>1E-3</v>
      </c>
      <c r="I45" s="11"/>
      <c r="J45" s="17" t="s">
        <v>53144</v>
      </c>
      <c r="K45" s="17" t="s">
        <v>53145</v>
      </c>
      <c r="L45" s="12">
        <v>2.5999999999999999E-2</v>
      </c>
    </row>
    <row r="46" spans="1:12" ht="15.75" customHeight="1" x14ac:dyDescent="0.15">
      <c r="A46" s="11" t="s">
        <v>192</v>
      </c>
      <c r="B46" s="17" t="s">
        <v>53146</v>
      </c>
      <c r="C46" s="17" t="s">
        <v>53147</v>
      </c>
      <c r="D46" s="12">
        <v>0.376</v>
      </c>
      <c r="E46" s="11"/>
      <c r="F46" s="17" t="s">
        <v>53148</v>
      </c>
      <c r="G46" s="17" t="s">
        <v>53149</v>
      </c>
      <c r="H46" s="12">
        <v>1E-3</v>
      </c>
      <c r="I46" s="11"/>
      <c r="J46" s="17" t="s">
        <v>53150</v>
      </c>
      <c r="K46" s="17" t="s">
        <v>53151</v>
      </c>
      <c r="L46" s="12">
        <v>0.01</v>
      </c>
    </row>
    <row r="47" spans="1:12" ht="15.75" customHeight="1" x14ac:dyDescent="0.15">
      <c r="A47" s="11" t="s">
        <v>53152</v>
      </c>
      <c r="B47" s="17" t="s">
        <v>53153</v>
      </c>
      <c r="C47" s="17" t="s">
        <v>53154</v>
      </c>
      <c r="D47" s="12">
        <v>2E-3</v>
      </c>
      <c r="E47" s="11"/>
      <c r="F47" s="17" t="s">
        <v>53155</v>
      </c>
      <c r="G47" s="17" t="s">
        <v>53156</v>
      </c>
      <c r="H47" s="12">
        <v>1E-3</v>
      </c>
      <c r="I47" s="11"/>
      <c r="J47" s="17" t="s">
        <v>53157</v>
      </c>
      <c r="K47" s="17" t="s">
        <v>53158</v>
      </c>
      <c r="L47" s="12">
        <v>1E-3</v>
      </c>
    </row>
    <row r="48" spans="1:12" ht="15.75" customHeight="1" x14ac:dyDescent="0.15">
      <c r="A48" s="11" t="s">
        <v>198</v>
      </c>
      <c r="B48" s="17" t="s">
        <v>53159</v>
      </c>
      <c r="C48" s="17" t="s">
        <v>53160</v>
      </c>
      <c r="D48" s="12">
        <v>1.2999999999999999E-2</v>
      </c>
      <c r="E48" s="11"/>
      <c r="F48" s="17" t="s">
        <v>53161</v>
      </c>
      <c r="G48" s="17" t="s">
        <v>53162</v>
      </c>
      <c r="H48" s="12">
        <v>2.5000000000000001E-2</v>
      </c>
      <c r="I48" s="11"/>
      <c r="J48" s="17" t="s">
        <v>53163</v>
      </c>
      <c r="K48" s="17" t="s">
        <v>53164</v>
      </c>
      <c r="L48" s="12">
        <v>4.0000000000000001E-3</v>
      </c>
    </row>
    <row r="49" spans="1:12" ht="15.75" customHeight="1" x14ac:dyDescent="0.15">
      <c r="A49" s="11" t="s">
        <v>201</v>
      </c>
      <c r="B49" s="17" t="s">
        <v>53165</v>
      </c>
      <c r="C49" s="17" t="s">
        <v>53166</v>
      </c>
      <c r="D49" s="12">
        <v>1E-3</v>
      </c>
      <c r="E49" s="11"/>
      <c r="F49" s="17" t="s">
        <v>53167</v>
      </c>
      <c r="G49" s="17" t="s">
        <v>53168</v>
      </c>
      <c r="H49" s="12">
        <v>1E-3</v>
      </c>
      <c r="I49" s="11"/>
      <c r="J49" s="17" t="s">
        <v>53169</v>
      </c>
      <c r="K49" s="17" t="s">
        <v>53170</v>
      </c>
      <c r="L49" s="12">
        <v>0.11700000000000001</v>
      </c>
    </row>
    <row r="50" spans="1:12" ht="15.75" customHeight="1" x14ac:dyDescent="0.15">
      <c r="A50" s="11" t="s">
        <v>210</v>
      </c>
      <c r="B50" s="17" t="s">
        <v>53171</v>
      </c>
      <c r="C50" s="17" t="s">
        <v>53172</v>
      </c>
      <c r="D50" s="12">
        <v>0.40200000000000002</v>
      </c>
      <c r="E50" s="11"/>
      <c r="F50" s="17" t="s">
        <v>53173</v>
      </c>
      <c r="G50" s="17" t="s">
        <v>53174</v>
      </c>
      <c r="H50" s="12">
        <v>8.0000000000000002E-3</v>
      </c>
      <c r="I50" s="11"/>
      <c r="J50" s="17" t="s">
        <v>53175</v>
      </c>
      <c r="K50" s="17" t="s">
        <v>53176</v>
      </c>
      <c r="L50" s="12">
        <v>0.245</v>
      </c>
    </row>
    <row r="51" spans="1:12" ht="15.75" customHeight="1" x14ac:dyDescent="0.15">
      <c r="A51" s="11" t="s">
        <v>213</v>
      </c>
      <c r="B51" s="17" t="s">
        <v>53177</v>
      </c>
      <c r="C51" s="17" t="s">
        <v>53178</v>
      </c>
      <c r="D51" s="12">
        <v>0.16400000000000001</v>
      </c>
      <c r="E51" s="11"/>
      <c r="F51" s="17" t="s">
        <v>53179</v>
      </c>
      <c r="G51" s="17" t="s">
        <v>53180</v>
      </c>
      <c r="H51" s="12">
        <v>4.4999999999999998E-2</v>
      </c>
      <c r="I51" s="11"/>
      <c r="J51" s="17" t="s">
        <v>53181</v>
      </c>
      <c r="K51" s="17" t="s">
        <v>53182</v>
      </c>
      <c r="L51" s="12">
        <v>6.7000000000000004E-2</v>
      </c>
    </row>
    <row r="52" spans="1:12" ht="15.75" customHeight="1" x14ac:dyDescent="0.15">
      <c r="A52" s="11" t="s">
        <v>216</v>
      </c>
      <c r="B52" s="17" t="s">
        <v>53183</v>
      </c>
      <c r="C52" s="17" t="s">
        <v>53184</v>
      </c>
      <c r="D52" s="12">
        <v>5.5E-2</v>
      </c>
      <c r="E52" s="11"/>
      <c r="F52" s="17" t="s">
        <v>53185</v>
      </c>
      <c r="G52" s="17" t="s">
        <v>53186</v>
      </c>
      <c r="H52" s="12">
        <v>4.0000000000000001E-3</v>
      </c>
      <c r="I52" s="11"/>
      <c r="J52" s="17" t="s">
        <v>53187</v>
      </c>
      <c r="K52" s="17" t="s">
        <v>53188</v>
      </c>
      <c r="L52" s="12">
        <v>0.41699999999999998</v>
      </c>
    </row>
    <row r="53" spans="1:12" ht="15.75" customHeight="1" x14ac:dyDescent="0.15">
      <c r="A53" s="11" t="s">
        <v>219</v>
      </c>
      <c r="B53" s="17" t="s">
        <v>53189</v>
      </c>
      <c r="C53" s="17" t="s">
        <v>53190</v>
      </c>
      <c r="D53" s="12">
        <v>0.74199999999999999</v>
      </c>
      <c r="E53" s="11"/>
      <c r="F53" s="17" t="s">
        <v>53191</v>
      </c>
      <c r="G53" s="17" t="s">
        <v>53192</v>
      </c>
      <c r="H53" s="12">
        <v>5.8000000000000003E-2</v>
      </c>
      <c r="I53" s="11"/>
      <c r="J53" s="17" t="s">
        <v>53193</v>
      </c>
      <c r="K53" s="17" t="s">
        <v>53194</v>
      </c>
      <c r="L53" s="12">
        <v>1.4E-2</v>
      </c>
    </row>
    <row r="54" spans="1:12" ht="15.75" customHeight="1" x14ac:dyDescent="0.15">
      <c r="A54" s="11" t="s">
        <v>95</v>
      </c>
      <c r="B54" s="17" t="s">
        <v>53195</v>
      </c>
      <c r="C54" s="17" t="s">
        <v>53196</v>
      </c>
      <c r="D54" s="12">
        <v>1E-3</v>
      </c>
      <c r="E54" s="11"/>
      <c r="F54" s="17" t="s">
        <v>53197</v>
      </c>
      <c r="G54" s="17" t="s">
        <v>53198</v>
      </c>
      <c r="H54" s="12">
        <v>1E-3</v>
      </c>
      <c r="I54" s="11"/>
      <c r="J54" s="17" t="s">
        <v>53199</v>
      </c>
      <c r="K54" s="17" t="s">
        <v>53200</v>
      </c>
      <c r="L54" s="12">
        <v>1E-3</v>
      </c>
    </row>
    <row r="55" spans="1:12" ht="15.75" customHeight="1" x14ac:dyDescent="0.15">
      <c r="A55" s="11" t="s">
        <v>251</v>
      </c>
      <c r="B55" s="17" t="s">
        <v>53201</v>
      </c>
      <c r="C55" s="17" t="s">
        <v>53202</v>
      </c>
      <c r="D55" s="12">
        <v>3.2000000000000001E-2</v>
      </c>
      <c r="E55" s="11"/>
      <c r="F55" s="17" t="s">
        <v>53203</v>
      </c>
      <c r="G55" s="17" t="s">
        <v>53204</v>
      </c>
      <c r="H55" s="12">
        <v>0.17199999999999999</v>
      </c>
      <c r="I55" s="11"/>
      <c r="J55" s="17" t="s">
        <v>53205</v>
      </c>
      <c r="K55" s="17" t="s">
        <v>53206</v>
      </c>
      <c r="L55" s="12">
        <v>0.34499999999999997</v>
      </c>
    </row>
    <row r="56" spans="1:12" ht="15.75" customHeight="1" x14ac:dyDescent="0.15">
      <c r="A56" s="11" t="s">
        <v>254</v>
      </c>
      <c r="B56" s="17" t="s">
        <v>53207</v>
      </c>
      <c r="C56" s="17" t="s">
        <v>53208</v>
      </c>
      <c r="D56" s="12">
        <v>1.4999999999999999E-2</v>
      </c>
      <c r="E56" s="11"/>
      <c r="F56" s="17" t="s">
        <v>53209</v>
      </c>
      <c r="G56" s="17" t="s">
        <v>53210</v>
      </c>
      <c r="H56" s="12">
        <v>0.03</v>
      </c>
      <c r="I56" s="11"/>
      <c r="J56" s="17" t="s">
        <v>53211</v>
      </c>
      <c r="K56" s="17" t="s">
        <v>53212</v>
      </c>
      <c r="L56" s="12">
        <v>0.22900000000000001</v>
      </c>
    </row>
    <row r="57" spans="1:12" ht="15.75" customHeight="1" x14ac:dyDescent="0.15">
      <c r="A57" s="11" t="s">
        <v>53213</v>
      </c>
      <c r="B57" s="17" t="s">
        <v>53214</v>
      </c>
      <c r="C57" s="17" t="s">
        <v>53215</v>
      </c>
      <c r="D57" s="12">
        <v>8.0000000000000002E-3</v>
      </c>
      <c r="E57" s="11"/>
      <c r="F57" s="17" t="s">
        <v>53216</v>
      </c>
      <c r="G57" s="17" t="s">
        <v>53217</v>
      </c>
      <c r="H57" s="12">
        <v>4.0000000000000001E-3</v>
      </c>
      <c r="I57" s="11"/>
      <c r="J57" s="17" t="s">
        <v>53218</v>
      </c>
      <c r="K57" s="17" t="s">
        <v>53219</v>
      </c>
      <c r="L57" s="12">
        <v>0.66</v>
      </c>
    </row>
    <row r="58" spans="1:12" ht="13" x14ac:dyDescent="0.15">
      <c r="A58" s="11" t="s">
        <v>268</v>
      </c>
      <c r="B58" s="17" t="s">
        <v>53220</v>
      </c>
      <c r="C58" s="17" t="s">
        <v>53221</v>
      </c>
      <c r="D58" s="12">
        <v>0.92400000000000004</v>
      </c>
      <c r="E58" s="11"/>
      <c r="F58" s="17" t="s">
        <v>53222</v>
      </c>
      <c r="G58" s="17" t="s">
        <v>53223</v>
      </c>
      <c r="H58" s="12">
        <v>0.998</v>
      </c>
      <c r="I58" s="11"/>
      <c r="J58" s="17" t="s">
        <v>53224</v>
      </c>
      <c r="K58" s="17" t="s">
        <v>53225</v>
      </c>
      <c r="L58" s="12">
        <v>0.755</v>
      </c>
    </row>
    <row r="59" spans="1:12" ht="13" x14ac:dyDescent="0.15">
      <c r="A59" s="11" t="s">
        <v>271</v>
      </c>
      <c r="B59" s="17" t="s">
        <v>53226</v>
      </c>
      <c r="C59" s="17" t="s">
        <v>53227</v>
      </c>
      <c r="D59" s="12">
        <v>2.5000000000000001E-2</v>
      </c>
      <c r="E59" s="11"/>
      <c r="F59" s="17" t="s">
        <v>53228</v>
      </c>
      <c r="G59" s="17" t="s">
        <v>53229</v>
      </c>
      <c r="H59" s="12">
        <v>3.6999999999999998E-2</v>
      </c>
      <c r="I59" s="11"/>
      <c r="J59" s="17" t="s">
        <v>53230</v>
      </c>
      <c r="K59" s="17" t="s">
        <v>53231</v>
      </c>
      <c r="L59" s="12">
        <v>0.91800000000000004</v>
      </c>
    </row>
    <row r="60" spans="1:12" ht="13" x14ac:dyDescent="0.15">
      <c r="A60" s="11" t="s">
        <v>89</v>
      </c>
      <c r="B60" s="17" t="s">
        <v>53232</v>
      </c>
      <c r="C60" s="17" t="s">
        <v>53233</v>
      </c>
      <c r="D60" s="12">
        <v>1E-3</v>
      </c>
      <c r="E60" s="11"/>
      <c r="F60" s="17" t="s">
        <v>53234</v>
      </c>
      <c r="G60" s="17" t="s">
        <v>53235</v>
      </c>
      <c r="H60" s="12">
        <v>1E-3</v>
      </c>
      <c r="I60" s="11"/>
      <c r="J60" s="17" t="s">
        <v>53236</v>
      </c>
      <c r="K60" s="17" t="s">
        <v>53237</v>
      </c>
      <c r="L60" s="12">
        <v>1E-3</v>
      </c>
    </row>
    <row r="61" spans="1:12" ht="13" x14ac:dyDescent="0.15">
      <c r="A61" s="11" t="s">
        <v>92</v>
      </c>
      <c r="B61" s="17" t="s">
        <v>53238</v>
      </c>
      <c r="C61" s="17" t="s">
        <v>53239</v>
      </c>
      <c r="D61" s="12">
        <v>0.48099999999999998</v>
      </c>
      <c r="E61" s="11"/>
      <c r="F61" s="17" t="s">
        <v>53240</v>
      </c>
      <c r="G61" s="17" t="s">
        <v>53241</v>
      </c>
      <c r="H61" s="12">
        <v>1E-3</v>
      </c>
      <c r="I61" s="11"/>
      <c r="J61" s="17" t="s">
        <v>53242</v>
      </c>
      <c r="K61" s="17" t="s">
        <v>53243</v>
      </c>
      <c r="L61" s="12">
        <v>1.4E-2</v>
      </c>
    </row>
    <row r="62" spans="1:12" ht="13" x14ac:dyDescent="0.15">
      <c r="A62" s="11" t="s">
        <v>75</v>
      </c>
      <c r="B62" s="17" t="s">
        <v>53244</v>
      </c>
      <c r="C62" s="17" t="s">
        <v>53245</v>
      </c>
      <c r="D62" s="12">
        <v>0.79400000000000004</v>
      </c>
      <c r="E62" s="11"/>
      <c r="F62" s="17" t="s">
        <v>53246</v>
      </c>
      <c r="G62" s="17" t="s">
        <v>53247</v>
      </c>
      <c r="H62" s="12">
        <v>0.215</v>
      </c>
      <c r="I62" s="11"/>
      <c r="J62" s="17" t="s">
        <v>53248</v>
      </c>
      <c r="K62" s="17" t="s">
        <v>53249</v>
      </c>
      <c r="L62" s="12">
        <v>0.45800000000000002</v>
      </c>
    </row>
    <row r="63" spans="1:12" ht="13" x14ac:dyDescent="0.15">
      <c r="A63" s="11" t="s">
        <v>78</v>
      </c>
      <c r="B63" s="17" t="s">
        <v>52918</v>
      </c>
      <c r="C63" s="17" t="s">
        <v>52918</v>
      </c>
      <c r="D63" s="12">
        <v>9.1999999999999998E-2</v>
      </c>
      <c r="E63" s="11"/>
      <c r="F63" s="17" t="s">
        <v>52918</v>
      </c>
      <c r="G63" s="17" t="s">
        <v>52918</v>
      </c>
      <c r="H63" s="12">
        <v>1E-3</v>
      </c>
      <c r="I63" s="11"/>
      <c r="J63" s="17" t="s">
        <v>52918</v>
      </c>
      <c r="K63" s="17" t="s">
        <v>52918</v>
      </c>
      <c r="L63" s="12">
        <v>0.35599999999999998</v>
      </c>
    </row>
    <row r="64" spans="1:12" ht="13" x14ac:dyDescent="0.15">
      <c r="A64" s="11" t="s">
        <v>53250</v>
      </c>
      <c r="B64" s="17" t="s">
        <v>53003</v>
      </c>
      <c r="C64" s="17" t="s">
        <v>53048</v>
      </c>
      <c r="D64" s="17" t="s">
        <v>52918</v>
      </c>
      <c r="E64" s="11"/>
      <c r="F64" s="17" t="s">
        <v>53251</v>
      </c>
      <c r="G64" s="17" t="s">
        <v>53252</v>
      </c>
      <c r="H64" s="17" t="s">
        <v>52918</v>
      </c>
      <c r="I64" s="11"/>
      <c r="J64" s="17" t="s">
        <v>53253</v>
      </c>
      <c r="K64" s="17" t="s">
        <v>53254</v>
      </c>
      <c r="L64" s="17" t="s">
        <v>52918</v>
      </c>
    </row>
    <row r="65" spans="1:12" ht="13" x14ac:dyDescent="0.15">
      <c r="A65" s="11" t="s">
        <v>53255</v>
      </c>
      <c r="B65" s="17" t="s">
        <v>52996</v>
      </c>
      <c r="C65" s="17" t="s">
        <v>53256</v>
      </c>
      <c r="D65" s="17" t="s">
        <v>52918</v>
      </c>
      <c r="E65" s="11"/>
      <c r="F65" s="17" t="s">
        <v>53257</v>
      </c>
      <c r="G65" s="17" t="s">
        <v>53258</v>
      </c>
      <c r="H65" s="17" t="s">
        <v>52918</v>
      </c>
      <c r="I65" s="11"/>
      <c r="J65" s="17" t="s">
        <v>53259</v>
      </c>
      <c r="K65" s="17" t="s">
        <v>53260</v>
      </c>
      <c r="L65" s="17" t="s">
        <v>52918</v>
      </c>
    </row>
    <row r="66" spans="1:12" ht="13" x14ac:dyDescent="0.15">
      <c r="A66" s="11" t="s">
        <v>53261</v>
      </c>
      <c r="B66" s="17" t="s">
        <v>53262</v>
      </c>
      <c r="C66" s="17" t="s">
        <v>53263</v>
      </c>
      <c r="D66" s="12">
        <v>1E-3</v>
      </c>
      <c r="E66" s="11"/>
      <c r="F66" s="17" t="s">
        <v>53264</v>
      </c>
      <c r="G66" s="17" t="s">
        <v>53265</v>
      </c>
      <c r="H66" s="12">
        <v>1E-3</v>
      </c>
      <c r="I66" s="11"/>
      <c r="J66" s="17" t="s">
        <v>53266</v>
      </c>
      <c r="K66" s="17" t="s">
        <v>53267</v>
      </c>
      <c r="L66" s="12">
        <v>4.8000000000000001E-2</v>
      </c>
    </row>
    <row r="335" spans="1:4" ht="13" x14ac:dyDescent="0.15">
      <c r="A335" s="2"/>
      <c r="B335" s="2"/>
      <c r="C335" s="2"/>
      <c r="D335" s="2"/>
    </row>
    <row r="336" spans="1:4" ht="13" x14ac:dyDescent="0.15">
      <c r="A336" s="2"/>
      <c r="B336" s="2"/>
      <c r="C336" s="2"/>
      <c r="D336" s="2"/>
    </row>
    <row r="337" spans="1:4" ht="13" x14ac:dyDescent="0.15">
      <c r="A337" s="2"/>
      <c r="B337" s="2"/>
      <c r="C337" s="2"/>
      <c r="D337" s="2"/>
    </row>
    <row r="338" spans="1:4" ht="13" x14ac:dyDescent="0.15">
      <c r="A338" s="2"/>
      <c r="B338" s="2"/>
      <c r="C338" s="2"/>
      <c r="D338" s="2"/>
    </row>
    <row r="339" spans="1:4" ht="13" x14ac:dyDescent="0.15">
      <c r="A339" s="2"/>
      <c r="B339" s="2"/>
      <c r="C339" s="2"/>
      <c r="D339" s="2"/>
    </row>
    <row r="340" spans="1:4" ht="13" x14ac:dyDescent="0.15">
      <c r="A340" s="2"/>
      <c r="B340" s="2"/>
      <c r="C340" s="2"/>
      <c r="D340" s="2"/>
    </row>
    <row r="341" spans="1:4" ht="13" x14ac:dyDescent="0.15">
      <c r="A341" s="2"/>
      <c r="B341" s="2"/>
      <c r="C341" s="2"/>
      <c r="D341" s="2"/>
    </row>
    <row r="342" spans="1:4" ht="13" x14ac:dyDescent="0.15">
      <c r="A342" s="2"/>
      <c r="B342" s="2"/>
      <c r="C342" s="2"/>
      <c r="D342" s="2"/>
    </row>
    <row r="343" spans="1:4" ht="13" x14ac:dyDescent="0.15">
      <c r="A343" s="2"/>
      <c r="B343" s="2"/>
      <c r="C343" s="2"/>
      <c r="D343" s="2"/>
    </row>
    <row r="344" spans="1:4" ht="13" x14ac:dyDescent="0.15">
      <c r="A344" s="2"/>
      <c r="B344" s="2"/>
      <c r="C344" s="2"/>
      <c r="D344" s="2"/>
    </row>
    <row r="345" spans="1:4" ht="13" x14ac:dyDescent="0.15">
      <c r="A345" s="2"/>
      <c r="B345" s="2"/>
      <c r="C345" s="2"/>
      <c r="D345" s="2"/>
    </row>
    <row r="346" spans="1:4" ht="13" x14ac:dyDescent="0.15">
      <c r="A346" s="2"/>
      <c r="B346" s="2"/>
      <c r="C346" s="2"/>
      <c r="D346" s="2"/>
    </row>
    <row r="347" spans="1:4" ht="13" x14ac:dyDescent="0.15">
      <c r="A347" s="2"/>
      <c r="B347" s="2"/>
      <c r="C347" s="2"/>
      <c r="D347" s="2"/>
    </row>
    <row r="348" spans="1:4" ht="13" x14ac:dyDescent="0.15">
      <c r="A348" s="2"/>
      <c r="B348" s="2"/>
      <c r="C348" s="2"/>
      <c r="D348" s="2"/>
    </row>
    <row r="349" spans="1:4" ht="13" x14ac:dyDescent="0.15">
      <c r="A349" s="2"/>
      <c r="B349" s="2"/>
      <c r="C349" s="2"/>
      <c r="D349" s="2"/>
    </row>
    <row r="350" spans="1:4" ht="13" x14ac:dyDescent="0.15">
      <c r="A350" s="2"/>
      <c r="B350" s="2"/>
      <c r="C350" s="2"/>
      <c r="D350" s="2"/>
    </row>
    <row r="351" spans="1:4" ht="13" x14ac:dyDescent="0.15">
      <c r="A351" s="2"/>
      <c r="B351" s="2"/>
      <c r="C351" s="2"/>
      <c r="D351" s="2"/>
    </row>
    <row r="352" spans="1:4" ht="13" x14ac:dyDescent="0.15">
      <c r="A352" s="2"/>
      <c r="B352" s="2"/>
      <c r="C352" s="2"/>
      <c r="D352" s="2"/>
    </row>
    <row r="353" spans="1:4" ht="13" x14ac:dyDescent="0.15">
      <c r="A353" s="2"/>
      <c r="B353" s="2"/>
      <c r="C353" s="2"/>
      <c r="D353" s="2"/>
    </row>
    <row r="354" spans="1:4" ht="13" x14ac:dyDescent="0.15">
      <c r="A354" s="2"/>
      <c r="B354" s="2"/>
      <c r="C354" s="2"/>
      <c r="D354" s="2"/>
    </row>
    <row r="355" spans="1:4" ht="13" x14ac:dyDescent="0.15">
      <c r="A355" s="2"/>
      <c r="B355" s="2"/>
      <c r="C355" s="2"/>
      <c r="D355" s="2"/>
    </row>
    <row r="356" spans="1:4" ht="13" x14ac:dyDescent="0.15">
      <c r="A356" s="2"/>
      <c r="B356" s="2"/>
      <c r="C356" s="2"/>
      <c r="D356" s="2"/>
    </row>
    <row r="357" spans="1:4" ht="13" x14ac:dyDescent="0.15">
      <c r="A357" s="2"/>
      <c r="B357" s="2"/>
      <c r="C357" s="2"/>
      <c r="D357" s="2"/>
    </row>
    <row r="358" spans="1:4" ht="13" x14ac:dyDescent="0.15">
      <c r="A358" s="2"/>
      <c r="B358" s="2"/>
      <c r="C358" s="2"/>
      <c r="D358" s="2"/>
    </row>
    <row r="359" spans="1:4" ht="13" x14ac:dyDescent="0.15">
      <c r="A359" s="2"/>
      <c r="B359" s="2"/>
      <c r="C359" s="2"/>
      <c r="D359" s="2"/>
    </row>
    <row r="360" spans="1:4" ht="13" x14ac:dyDescent="0.15">
      <c r="A360" s="2"/>
      <c r="B360" s="2"/>
      <c r="C360" s="2"/>
      <c r="D360" s="2"/>
    </row>
    <row r="361" spans="1:4" ht="13" x14ac:dyDescent="0.15">
      <c r="A361" s="2"/>
      <c r="B361" s="2"/>
      <c r="C361" s="2"/>
      <c r="D361" s="2"/>
    </row>
    <row r="362" spans="1:4" ht="13" x14ac:dyDescent="0.15">
      <c r="A362" s="2"/>
      <c r="B362" s="2"/>
      <c r="C362" s="2"/>
      <c r="D362" s="2"/>
    </row>
    <row r="363" spans="1:4" ht="13" x14ac:dyDescent="0.15">
      <c r="A363" s="2"/>
      <c r="B363" s="2"/>
      <c r="C363" s="2"/>
      <c r="D363" s="2"/>
    </row>
    <row r="364" spans="1:4" ht="13" x14ac:dyDescent="0.15">
      <c r="A364" s="2"/>
      <c r="B364" s="2"/>
      <c r="C364" s="2"/>
      <c r="D364" s="2"/>
    </row>
    <row r="365" spans="1:4" ht="13" x14ac:dyDescent="0.15">
      <c r="A365" s="2"/>
      <c r="B365" s="2"/>
      <c r="C365" s="2"/>
      <c r="D365" s="2"/>
    </row>
    <row r="366" spans="1:4" ht="13" x14ac:dyDescent="0.15">
      <c r="A366" s="2"/>
      <c r="B366" s="2"/>
      <c r="C366" s="2"/>
      <c r="D366" s="2"/>
    </row>
    <row r="367" spans="1:4" ht="13" x14ac:dyDescent="0.15">
      <c r="A367" s="2"/>
      <c r="B367" s="2"/>
      <c r="C367" s="2"/>
      <c r="D367" s="2"/>
    </row>
    <row r="368" spans="1:4" ht="13" x14ac:dyDescent="0.15">
      <c r="A368" s="2"/>
      <c r="B368" s="2"/>
      <c r="C368" s="2"/>
      <c r="D368" s="2"/>
    </row>
    <row r="369" spans="1:4" ht="13" x14ac:dyDescent="0.15">
      <c r="A369" s="2"/>
      <c r="B369" s="2"/>
      <c r="C369" s="2"/>
      <c r="D369" s="2"/>
    </row>
    <row r="370" spans="1:4" ht="13" x14ac:dyDescent="0.15">
      <c r="A370" s="2"/>
      <c r="B370" s="2"/>
      <c r="C370" s="2"/>
      <c r="D370" s="2"/>
    </row>
    <row r="371" spans="1:4" ht="13" x14ac:dyDescent="0.15">
      <c r="A371" s="2"/>
      <c r="B371" s="2"/>
      <c r="C371" s="2"/>
      <c r="D371" s="2"/>
    </row>
    <row r="372" spans="1:4" ht="13" x14ac:dyDescent="0.15">
      <c r="A372" s="2"/>
      <c r="B372" s="2"/>
      <c r="C372" s="2"/>
      <c r="D372" s="2"/>
    </row>
    <row r="373" spans="1:4" ht="13" x14ac:dyDescent="0.15">
      <c r="A373" s="2"/>
      <c r="B373" s="2"/>
      <c r="C373" s="2"/>
      <c r="D373" s="2"/>
    </row>
    <row r="374" spans="1:4" ht="13" x14ac:dyDescent="0.15">
      <c r="A374" s="2"/>
      <c r="B374" s="2"/>
      <c r="C374" s="2"/>
      <c r="D374" s="2"/>
    </row>
    <row r="375" spans="1:4" ht="13" x14ac:dyDescent="0.15">
      <c r="A375" s="2"/>
      <c r="B375" s="2"/>
      <c r="C375" s="2"/>
      <c r="D375" s="2"/>
    </row>
    <row r="376" spans="1:4" ht="13" x14ac:dyDescent="0.15">
      <c r="A376" s="2"/>
      <c r="B376" s="2"/>
      <c r="C376" s="2"/>
      <c r="D376" s="2"/>
    </row>
    <row r="377" spans="1:4" ht="13" x14ac:dyDescent="0.15">
      <c r="A377" s="2"/>
      <c r="B377" s="2"/>
      <c r="C377" s="2"/>
      <c r="D377" s="2"/>
    </row>
    <row r="378" spans="1:4" ht="13" x14ac:dyDescent="0.15">
      <c r="A378" s="2"/>
      <c r="B378" s="2"/>
      <c r="C378" s="2"/>
      <c r="D378" s="2"/>
    </row>
    <row r="379" spans="1:4" ht="13" x14ac:dyDescent="0.15">
      <c r="A379" s="2"/>
      <c r="B379" s="2"/>
      <c r="C379" s="2"/>
      <c r="D379" s="2"/>
    </row>
    <row r="380" spans="1:4" ht="13" x14ac:dyDescent="0.15">
      <c r="A380" s="2"/>
      <c r="B380" s="2"/>
      <c r="C380" s="2"/>
      <c r="D380" s="2"/>
    </row>
    <row r="381" spans="1:4" ht="13" x14ac:dyDescent="0.15">
      <c r="A381" s="2"/>
      <c r="B381" s="2"/>
      <c r="C381" s="2"/>
      <c r="D381" s="2"/>
    </row>
    <row r="382" spans="1:4" ht="13" x14ac:dyDescent="0.15">
      <c r="A382" s="2"/>
      <c r="B382" s="2"/>
      <c r="C382" s="2"/>
      <c r="D382" s="2"/>
    </row>
    <row r="383" spans="1:4" ht="13" x14ac:dyDescent="0.15">
      <c r="A383" s="2"/>
      <c r="B383" s="2"/>
      <c r="C383" s="2"/>
      <c r="D383" s="2"/>
    </row>
    <row r="384" spans="1:4" ht="13" x14ac:dyDescent="0.15">
      <c r="A384" s="2"/>
      <c r="B384" s="2"/>
      <c r="C384" s="2"/>
      <c r="D384" s="2"/>
    </row>
    <row r="385" spans="1:4" ht="13" x14ac:dyDescent="0.15">
      <c r="A385" s="2"/>
      <c r="B385" s="2"/>
      <c r="C385" s="2"/>
      <c r="D385" s="2"/>
    </row>
    <row r="386" spans="1:4" ht="13" x14ac:dyDescent="0.15">
      <c r="A386" s="2"/>
      <c r="B386" s="2"/>
      <c r="C386" s="2"/>
      <c r="D386" s="2"/>
    </row>
    <row r="387" spans="1:4" ht="13" x14ac:dyDescent="0.15">
      <c r="A387" s="2"/>
      <c r="B387" s="2"/>
      <c r="C387" s="2"/>
      <c r="D387" s="2"/>
    </row>
    <row r="388" spans="1:4" ht="13" x14ac:dyDescent="0.15">
      <c r="A388" s="2"/>
      <c r="B388" s="2"/>
      <c r="C388" s="2"/>
      <c r="D388" s="2"/>
    </row>
    <row r="389" spans="1:4" ht="13" x14ac:dyDescent="0.15">
      <c r="A389" s="2"/>
      <c r="B389" s="2"/>
      <c r="C389" s="2"/>
      <c r="D389" s="2"/>
    </row>
    <row r="390" spans="1:4" ht="13" x14ac:dyDescent="0.15">
      <c r="A390" s="2"/>
      <c r="B390" s="2"/>
      <c r="C390" s="2"/>
      <c r="D390" s="2"/>
    </row>
    <row r="391" spans="1:4" ht="13" x14ac:dyDescent="0.15">
      <c r="A391" s="2"/>
      <c r="B391" s="2"/>
      <c r="C391" s="2"/>
      <c r="D391" s="2"/>
    </row>
    <row r="392" spans="1:4" ht="13" x14ac:dyDescent="0.15">
      <c r="A392" s="2"/>
      <c r="B392" s="2"/>
      <c r="C392" s="2"/>
      <c r="D392" s="2"/>
    </row>
    <row r="393" spans="1:4" ht="13" x14ac:dyDescent="0.15">
      <c r="A393" s="2"/>
      <c r="B393" s="2"/>
      <c r="C393" s="2"/>
      <c r="D393" s="2"/>
    </row>
    <row r="394" spans="1:4" ht="13" x14ac:dyDescent="0.15">
      <c r="A394" s="2"/>
      <c r="B394" s="2"/>
      <c r="C394" s="2"/>
      <c r="D394" s="2"/>
    </row>
    <row r="395" spans="1:4" ht="13" x14ac:dyDescent="0.15">
      <c r="A395" s="2"/>
      <c r="B395" s="2"/>
      <c r="C395" s="2"/>
      <c r="D395" s="2"/>
    </row>
    <row r="396" spans="1:4" ht="13" x14ac:dyDescent="0.15">
      <c r="A396" s="2"/>
      <c r="B396" s="2"/>
      <c r="C396" s="2"/>
      <c r="D396" s="2"/>
    </row>
    <row r="397" spans="1:4" ht="13" x14ac:dyDescent="0.15">
      <c r="A397" s="2"/>
      <c r="B397" s="2"/>
      <c r="C397" s="2"/>
      <c r="D397" s="2"/>
    </row>
    <row r="398" spans="1:4" ht="13" x14ac:dyDescent="0.15">
      <c r="A398" s="2"/>
      <c r="B398" s="2"/>
      <c r="C398" s="2"/>
      <c r="D398" s="2"/>
    </row>
    <row r="399" spans="1:4" ht="13" x14ac:dyDescent="0.15">
      <c r="A399" s="2"/>
      <c r="B399" s="2"/>
      <c r="C399" s="2"/>
      <c r="D399" s="2"/>
    </row>
    <row r="400" spans="1:4" ht="13" x14ac:dyDescent="0.15">
      <c r="A400" s="2"/>
      <c r="B400" s="2"/>
      <c r="C400" s="2"/>
      <c r="D400" s="2"/>
    </row>
    <row r="401" spans="1:4" ht="13" x14ac:dyDescent="0.15">
      <c r="A401" s="2"/>
      <c r="B401" s="2"/>
      <c r="C401" s="2"/>
      <c r="D401" s="2"/>
    </row>
    <row r="402" spans="1:4" ht="13" x14ac:dyDescent="0.15">
      <c r="A402" s="2"/>
      <c r="B402" s="2"/>
      <c r="C402" s="2"/>
      <c r="D402" s="2"/>
    </row>
    <row r="403" spans="1:4" ht="13" x14ac:dyDescent="0.15">
      <c r="A403" s="2"/>
      <c r="B403" s="2"/>
      <c r="C403" s="2"/>
      <c r="D403" s="2"/>
    </row>
    <row r="404" spans="1:4" ht="13" x14ac:dyDescent="0.15">
      <c r="A404" s="2"/>
      <c r="B404" s="2"/>
      <c r="C404" s="2"/>
      <c r="D404" s="2"/>
    </row>
    <row r="405" spans="1:4" ht="13" x14ac:dyDescent="0.15">
      <c r="A405" s="2"/>
      <c r="B405" s="2"/>
      <c r="C405" s="2"/>
      <c r="D405" s="2"/>
    </row>
    <row r="406" spans="1:4" ht="13" x14ac:dyDescent="0.15">
      <c r="A406" s="2"/>
      <c r="B406" s="2"/>
      <c r="C406" s="2"/>
      <c r="D406" s="2"/>
    </row>
    <row r="407" spans="1:4" ht="13" x14ac:dyDescent="0.15">
      <c r="A407" s="2"/>
      <c r="B407" s="2"/>
      <c r="C407" s="2"/>
      <c r="D407" s="2"/>
    </row>
    <row r="408" spans="1:4" ht="13" x14ac:dyDescent="0.15">
      <c r="A408" s="2"/>
      <c r="B408" s="2"/>
      <c r="C408" s="2"/>
      <c r="D408" s="2"/>
    </row>
    <row r="409" spans="1:4" ht="13" x14ac:dyDescent="0.15">
      <c r="A409" s="2"/>
      <c r="B409" s="2"/>
      <c r="C409" s="2"/>
      <c r="D409" s="2"/>
    </row>
    <row r="410" spans="1:4" ht="13" x14ac:dyDescent="0.15">
      <c r="A410" s="2"/>
      <c r="B410" s="2"/>
      <c r="C410" s="2"/>
      <c r="D410" s="2"/>
    </row>
    <row r="411" spans="1:4" ht="13" x14ac:dyDescent="0.15">
      <c r="A411" s="2"/>
      <c r="B411" s="2"/>
      <c r="C411" s="2"/>
      <c r="D411" s="2"/>
    </row>
    <row r="412" spans="1:4" ht="13" x14ac:dyDescent="0.15">
      <c r="A412" s="2"/>
      <c r="B412" s="2"/>
      <c r="C412" s="2"/>
      <c r="D412" s="2"/>
    </row>
    <row r="413" spans="1:4" ht="13" x14ac:dyDescent="0.15">
      <c r="A413" s="2"/>
      <c r="B413" s="2"/>
      <c r="C413" s="2"/>
      <c r="D413" s="2"/>
    </row>
    <row r="414" spans="1:4" ht="13" x14ac:dyDescent="0.15">
      <c r="A414" s="2"/>
      <c r="B414" s="2"/>
      <c r="C414" s="2"/>
      <c r="D414" s="2"/>
    </row>
    <row r="415" spans="1:4" ht="13" x14ac:dyDescent="0.15">
      <c r="A415" s="2"/>
      <c r="B415" s="2"/>
      <c r="C415" s="2"/>
      <c r="D415" s="2"/>
    </row>
    <row r="416" spans="1:4" ht="13" x14ac:dyDescent="0.15">
      <c r="A416" s="2"/>
      <c r="B416" s="2"/>
      <c r="C416" s="2"/>
      <c r="D416" s="2"/>
    </row>
    <row r="417" spans="1:4" ht="13" x14ac:dyDescent="0.15">
      <c r="A417" s="2"/>
      <c r="B417" s="2"/>
      <c r="C417" s="2"/>
      <c r="D417" s="2"/>
    </row>
    <row r="418" spans="1:4" ht="13" x14ac:dyDescent="0.15">
      <c r="A418" s="2"/>
      <c r="B418" s="2"/>
      <c r="C418" s="2"/>
      <c r="D418" s="2"/>
    </row>
    <row r="419" spans="1:4" ht="13" x14ac:dyDescent="0.15">
      <c r="A419" s="2"/>
      <c r="B419" s="2"/>
      <c r="C419" s="2"/>
      <c r="D419" s="2"/>
    </row>
    <row r="420" spans="1:4" ht="13" x14ac:dyDescent="0.15">
      <c r="A420" s="2"/>
      <c r="B420" s="2"/>
      <c r="C420" s="2"/>
      <c r="D420" s="2"/>
    </row>
    <row r="421" spans="1:4" ht="13" x14ac:dyDescent="0.15">
      <c r="A421" s="2"/>
      <c r="B421" s="2"/>
      <c r="C421" s="2"/>
      <c r="D421" s="2"/>
    </row>
    <row r="422" spans="1:4" ht="13" x14ac:dyDescent="0.15">
      <c r="A422" s="2"/>
      <c r="B422" s="2"/>
      <c r="C422" s="2"/>
      <c r="D422" s="2"/>
    </row>
    <row r="423" spans="1:4" ht="13" x14ac:dyDescent="0.15">
      <c r="A423" s="2"/>
      <c r="B423" s="2"/>
      <c r="C423" s="2"/>
      <c r="D423" s="2"/>
    </row>
    <row r="424" spans="1:4" ht="13" x14ac:dyDescent="0.15">
      <c r="A424" s="2"/>
      <c r="B424" s="2"/>
      <c r="C424" s="2"/>
      <c r="D424" s="2"/>
    </row>
    <row r="425" spans="1:4" ht="13" x14ac:dyDescent="0.15">
      <c r="A425" s="2"/>
      <c r="B425" s="2"/>
      <c r="C425" s="2"/>
      <c r="D425" s="2"/>
    </row>
    <row r="426" spans="1:4" ht="13" x14ac:dyDescent="0.15">
      <c r="A426" s="2"/>
      <c r="B426" s="2"/>
      <c r="C426" s="2"/>
      <c r="D426" s="2"/>
    </row>
    <row r="427" spans="1:4" ht="13" x14ac:dyDescent="0.15">
      <c r="A427" s="2"/>
      <c r="B427" s="2"/>
      <c r="C427" s="2"/>
      <c r="D427" s="2"/>
    </row>
    <row r="428" spans="1:4" ht="13" x14ac:dyDescent="0.15">
      <c r="A428" s="2"/>
      <c r="B428" s="2"/>
      <c r="C428" s="2"/>
      <c r="D428" s="2"/>
    </row>
    <row r="429" spans="1:4" ht="13" x14ac:dyDescent="0.15">
      <c r="A429" s="2"/>
      <c r="B429" s="2"/>
      <c r="C429" s="2"/>
      <c r="D429" s="2"/>
    </row>
    <row r="430" spans="1:4" ht="13" x14ac:dyDescent="0.15">
      <c r="A430" s="2"/>
      <c r="B430" s="2"/>
      <c r="C430" s="2"/>
      <c r="D430" s="2"/>
    </row>
    <row r="431" spans="1:4" ht="13" x14ac:dyDescent="0.15">
      <c r="A431" s="2"/>
      <c r="B431" s="2"/>
      <c r="C431" s="2"/>
      <c r="D431" s="2"/>
    </row>
    <row r="432" spans="1:4" ht="13" x14ac:dyDescent="0.15">
      <c r="A432" s="2"/>
      <c r="B432" s="2"/>
      <c r="C432" s="2"/>
      <c r="D432" s="2"/>
    </row>
    <row r="433" spans="1:4" ht="13" x14ac:dyDescent="0.15">
      <c r="A433" s="2"/>
      <c r="B433" s="2"/>
      <c r="C433" s="2"/>
      <c r="D433" s="2"/>
    </row>
    <row r="434" spans="1:4" ht="13" x14ac:dyDescent="0.15">
      <c r="A434" s="2"/>
      <c r="B434" s="2"/>
      <c r="C434" s="2"/>
      <c r="D434" s="2"/>
    </row>
    <row r="435" spans="1:4" ht="13" x14ac:dyDescent="0.15">
      <c r="A435" s="2"/>
      <c r="B435" s="2"/>
      <c r="C435" s="2"/>
      <c r="D435" s="2"/>
    </row>
    <row r="436" spans="1:4" ht="13" x14ac:dyDescent="0.15">
      <c r="A436" s="2"/>
      <c r="B436" s="2"/>
      <c r="C436" s="2"/>
      <c r="D436" s="2"/>
    </row>
    <row r="437" spans="1:4" ht="13" x14ac:dyDescent="0.15">
      <c r="A437" s="2"/>
      <c r="B437" s="2"/>
      <c r="C437" s="2"/>
      <c r="D437" s="2"/>
    </row>
    <row r="438" spans="1:4" ht="13" x14ac:dyDescent="0.15">
      <c r="A438" s="2"/>
      <c r="B438" s="2"/>
      <c r="C438" s="2"/>
      <c r="D438" s="2"/>
    </row>
    <row r="439" spans="1:4" ht="13" x14ac:dyDescent="0.15">
      <c r="A439" s="2"/>
      <c r="B439" s="2"/>
      <c r="C439" s="2"/>
      <c r="D439" s="2"/>
    </row>
    <row r="440" spans="1:4" ht="13" x14ac:dyDescent="0.15">
      <c r="A440" s="2"/>
      <c r="B440" s="2"/>
      <c r="C440" s="2"/>
      <c r="D440" s="2"/>
    </row>
    <row r="441" spans="1:4" ht="13" x14ac:dyDescent="0.15">
      <c r="A441" s="2"/>
      <c r="B441" s="2"/>
      <c r="C441" s="2"/>
      <c r="D441" s="2"/>
    </row>
    <row r="442" spans="1:4" ht="13" x14ac:dyDescent="0.15">
      <c r="A442" s="2"/>
      <c r="B442" s="2"/>
      <c r="C442" s="2"/>
      <c r="D442" s="2"/>
    </row>
    <row r="443" spans="1:4" ht="13" x14ac:dyDescent="0.15">
      <c r="A443" s="2"/>
      <c r="B443" s="2"/>
      <c r="C443" s="2"/>
      <c r="D443" s="2"/>
    </row>
    <row r="444" spans="1:4" ht="13" x14ac:dyDescent="0.15">
      <c r="A444" s="2"/>
      <c r="B444" s="2"/>
      <c r="C444" s="2"/>
      <c r="D444" s="2"/>
    </row>
    <row r="445" spans="1:4" ht="13" x14ac:dyDescent="0.15">
      <c r="A445" s="2"/>
      <c r="B445" s="2"/>
      <c r="C445" s="2"/>
      <c r="D445" s="2"/>
    </row>
    <row r="446" spans="1:4" ht="13" x14ac:dyDescent="0.15">
      <c r="A446" s="2"/>
      <c r="B446" s="2"/>
      <c r="C446" s="2"/>
      <c r="D446" s="2"/>
    </row>
    <row r="447" spans="1:4" ht="13" x14ac:dyDescent="0.15">
      <c r="A447" s="2"/>
      <c r="B447" s="2"/>
      <c r="C447" s="2"/>
      <c r="D447" s="2"/>
    </row>
    <row r="448" spans="1:4" ht="13" x14ac:dyDescent="0.15">
      <c r="A448" s="2"/>
      <c r="B448" s="2"/>
      <c r="C448" s="2"/>
      <c r="D448" s="2"/>
    </row>
    <row r="449" spans="1:4" ht="13" x14ac:dyDescent="0.15">
      <c r="A449" s="2"/>
      <c r="B449" s="2"/>
      <c r="C449" s="2"/>
      <c r="D449" s="2"/>
    </row>
    <row r="450" spans="1:4" ht="13" x14ac:dyDescent="0.15">
      <c r="A450" s="2"/>
      <c r="B450" s="2"/>
      <c r="C450" s="2"/>
      <c r="D450" s="2"/>
    </row>
    <row r="451" spans="1:4" ht="13" x14ac:dyDescent="0.15">
      <c r="A451" s="2"/>
      <c r="B451" s="2"/>
      <c r="C451" s="2"/>
      <c r="D451" s="2"/>
    </row>
    <row r="452" spans="1:4" ht="13" x14ac:dyDescent="0.15">
      <c r="A452" s="2"/>
      <c r="B452" s="2"/>
      <c r="C452" s="2"/>
      <c r="D452" s="2"/>
    </row>
    <row r="453" spans="1:4" ht="13" x14ac:dyDescent="0.15">
      <c r="A453" s="2"/>
      <c r="B453" s="2"/>
      <c r="C453" s="2"/>
      <c r="D453" s="2"/>
    </row>
    <row r="454" spans="1:4" ht="13" x14ac:dyDescent="0.15">
      <c r="A454" s="2"/>
      <c r="B454" s="2"/>
      <c r="C454" s="2"/>
      <c r="D454" s="2"/>
    </row>
    <row r="455" spans="1:4" ht="13" x14ac:dyDescent="0.15">
      <c r="A455" s="2"/>
      <c r="B455" s="2"/>
      <c r="C455" s="2"/>
      <c r="D455" s="2"/>
    </row>
    <row r="456" spans="1:4" ht="13" x14ac:dyDescent="0.15">
      <c r="A456" s="2"/>
      <c r="B456" s="2"/>
      <c r="C456" s="2"/>
      <c r="D456" s="2"/>
    </row>
    <row r="457" spans="1:4" ht="13" x14ac:dyDescent="0.15">
      <c r="A457" s="2"/>
      <c r="B457" s="2"/>
      <c r="C457" s="2"/>
      <c r="D457" s="2"/>
    </row>
    <row r="458" spans="1:4" ht="13" x14ac:dyDescent="0.15">
      <c r="A458" s="2"/>
      <c r="B458" s="2"/>
      <c r="C458" s="2"/>
      <c r="D458" s="2"/>
    </row>
    <row r="459" spans="1:4" ht="13" x14ac:dyDescent="0.15">
      <c r="A459" s="2"/>
      <c r="B459" s="2"/>
      <c r="C459" s="2"/>
      <c r="D459" s="2"/>
    </row>
    <row r="460" spans="1:4" ht="13" x14ac:dyDescent="0.15">
      <c r="A460" s="2"/>
      <c r="B460" s="2"/>
      <c r="C460" s="2"/>
      <c r="D460" s="2"/>
    </row>
    <row r="461" spans="1:4" ht="13" x14ac:dyDescent="0.15">
      <c r="A461" s="2"/>
      <c r="B461" s="2"/>
      <c r="C461" s="2"/>
      <c r="D461" s="2"/>
    </row>
    <row r="462" spans="1:4" ht="13" x14ac:dyDescent="0.15">
      <c r="A462" s="2"/>
      <c r="B462" s="2"/>
      <c r="C462" s="2"/>
      <c r="D462" s="2"/>
    </row>
    <row r="463" spans="1:4" ht="13" x14ac:dyDescent="0.15">
      <c r="A463" s="2"/>
      <c r="B463" s="2"/>
      <c r="C463" s="2"/>
      <c r="D463" s="2"/>
    </row>
    <row r="464" spans="1:4" ht="13" x14ac:dyDescent="0.15">
      <c r="A464" s="2"/>
      <c r="B464" s="2"/>
      <c r="C464" s="2"/>
      <c r="D464" s="2"/>
    </row>
    <row r="465" spans="1:4" ht="13" x14ac:dyDescent="0.15">
      <c r="A465" s="2"/>
      <c r="B465" s="2"/>
      <c r="C465" s="2"/>
      <c r="D465" s="2"/>
    </row>
    <row r="466" spans="1:4" ht="13" x14ac:dyDescent="0.15">
      <c r="A466" s="2"/>
      <c r="B466" s="2"/>
      <c r="C466" s="2"/>
      <c r="D466" s="2"/>
    </row>
    <row r="467" spans="1:4" ht="13" x14ac:dyDescent="0.15">
      <c r="A467" s="2"/>
      <c r="B467" s="2"/>
      <c r="C467" s="2"/>
      <c r="D467" s="2"/>
    </row>
    <row r="468" spans="1:4" ht="13" x14ac:dyDescent="0.15">
      <c r="A468" s="2"/>
      <c r="B468" s="2"/>
      <c r="C468" s="2"/>
      <c r="D468" s="2"/>
    </row>
    <row r="469" spans="1:4" ht="13" x14ac:dyDescent="0.15">
      <c r="A469" s="2"/>
      <c r="B469" s="2"/>
      <c r="C469" s="2"/>
      <c r="D469" s="2"/>
    </row>
    <row r="470" spans="1:4" ht="13" x14ac:dyDescent="0.15">
      <c r="A470" s="2"/>
      <c r="B470" s="2"/>
      <c r="C470" s="2"/>
      <c r="D470" s="2"/>
    </row>
    <row r="471" spans="1:4" ht="13" x14ac:dyDescent="0.15">
      <c r="A471" s="2"/>
      <c r="B471" s="2"/>
      <c r="C471" s="2"/>
      <c r="D471" s="2"/>
    </row>
    <row r="472" spans="1:4" ht="13" x14ac:dyDescent="0.15">
      <c r="A472" s="2"/>
      <c r="B472" s="2"/>
      <c r="C472" s="2"/>
      <c r="D472" s="2"/>
    </row>
    <row r="473" spans="1:4" ht="13" x14ac:dyDescent="0.15">
      <c r="A473" s="2"/>
      <c r="B473" s="2"/>
      <c r="C473" s="2"/>
      <c r="D473" s="2"/>
    </row>
    <row r="474" spans="1:4" ht="13" x14ac:dyDescent="0.15">
      <c r="A474" s="2"/>
      <c r="B474" s="2"/>
      <c r="C474" s="2"/>
      <c r="D474" s="2"/>
    </row>
    <row r="475" spans="1:4" ht="13" x14ac:dyDescent="0.15">
      <c r="A475" s="2"/>
      <c r="B475" s="2"/>
      <c r="C475" s="2"/>
      <c r="D475" s="2"/>
    </row>
    <row r="476" spans="1:4" ht="13" x14ac:dyDescent="0.15">
      <c r="A476" s="2"/>
      <c r="B476" s="2"/>
      <c r="C476" s="2"/>
      <c r="D476" s="2"/>
    </row>
    <row r="477" spans="1:4" ht="13" x14ac:dyDescent="0.15">
      <c r="A477" s="2"/>
      <c r="B477" s="2"/>
      <c r="C477" s="2"/>
      <c r="D477" s="2"/>
    </row>
    <row r="478" spans="1:4" ht="13" x14ac:dyDescent="0.15">
      <c r="A478" s="2"/>
      <c r="B478" s="2"/>
      <c r="C478" s="2"/>
      <c r="D478" s="2"/>
    </row>
    <row r="479" spans="1:4" ht="13" x14ac:dyDescent="0.15">
      <c r="A479" s="2"/>
      <c r="B479" s="2"/>
      <c r="C479" s="2"/>
      <c r="D479" s="2"/>
    </row>
    <row r="480" spans="1:4" ht="13" x14ac:dyDescent="0.15">
      <c r="A480" s="2"/>
      <c r="B480" s="2"/>
      <c r="C480" s="2"/>
      <c r="D480" s="2"/>
    </row>
    <row r="481" spans="1:4" ht="13" x14ac:dyDescent="0.15">
      <c r="A481" s="2"/>
      <c r="B481" s="2"/>
      <c r="C481" s="2"/>
      <c r="D481" s="2"/>
    </row>
    <row r="482" spans="1:4" ht="13" x14ac:dyDescent="0.15">
      <c r="A482" s="2"/>
      <c r="B482" s="2"/>
      <c r="C482" s="2"/>
      <c r="D482" s="2"/>
    </row>
    <row r="483" spans="1:4" ht="13" x14ac:dyDescent="0.15">
      <c r="A483" s="2"/>
      <c r="B483" s="2"/>
      <c r="C483" s="2"/>
      <c r="D483" s="2"/>
    </row>
    <row r="484" spans="1:4" ht="13" x14ac:dyDescent="0.15">
      <c r="A484" s="2"/>
      <c r="B484" s="2"/>
      <c r="C484" s="2"/>
      <c r="D484" s="2"/>
    </row>
    <row r="485" spans="1:4" ht="13" x14ac:dyDescent="0.15">
      <c r="A485" s="2"/>
      <c r="B485" s="2"/>
      <c r="C485" s="2"/>
      <c r="D485" s="2"/>
    </row>
    <row r="486" spans="1:4" ht="13" x14ac:dyDescent="0.15">
      <c r="A486" s="2"/>
      <c r="B486" s="2"/>
      <c r="C486" s="2"/>
      <c r="D486" s="2"/>
    </row>
    <row r="487" spans="1:4" ht="13" x14ac:dyDescent="0.15">
      <c r="A487" s="2"/>
      <c r="B487" s="2"/>
      <c r="C487" s="2"/>
      <c r="D487" s="2"/>
    </row>
    <row r="488" spans="1:4" ht="13" x14ac:dyDescent="0.15">
      <c r="A488" s="2"/>
      <c r="B488" s="2"/>
      <c r="C488" s="2"/>
      <c r="D488" s="2"/>
    </row>
    <row r="489" spans="1:4" ht="13" x14ac:dyDescent="0.15">
      <c r="A489" s="2"/>
      <c r="B489" s="2"/>
      <c r="C489" s="2"/>
      <c r="D489" s="2"/>
    </row>
    <row r="490" spans="1:4" ht="13" x14ac:dyDescent="0.15">
      <c r="A490" s="2"/>
      <c r="B490" s="2"/>
      <c r="C490" s="2"/>
      <c r="D490" s="2"/>
    </row>
    <row r="491" spans="1:4" ht="13" x14ac:dyDescent="0.15">
      <c r="A491" s="2"/>
      <c r="B491" s="2"/>
      <c r="C491" s="2"/>
      <c r="D491" s="2"/>
    </row>
    <row r="492" spans="1:4" ht="13" x14ac:dyDescent="0.15">
      <c r="A492" s="2"/>
      <c r="B492" s="2"/>
      <c r="C492" s="2"/>
      <c r="D492" s="2"/>
    </row>
    <row r="493" spans="1:4" ht="13" x14ac:dyDescent="0.15">
      <c r="A493" s="2"/>
      <c r="B493" s="2"/>
      <c r="C493" s="2"/>
      <c r="D493" s="2"/>
    </row>
    <row r="494" spans="1:4" ht="13" x14ac:dyDescent="0.15">
      <c r="A494" s="2"/>
      <c r="B494" s="2"/>
      <c r="C494" s="2"/>
      <c r="D494" s="2"/>
    </row>
    <row r="495" spans="1:4" ht="13" x14ac:dyDescent="0.15">
      <c r="A495" s="2"/>
      <c r="B495" s="2"/>
      <c r="C495" s="2"/>
      <c r="D495" s="2"/>
    </row>
    <row r="496" spans="1:4" ht="13" x14ac:dyDescent="0.15">
      <c r="A496" s="2"/>
      <c r="B496" s="2"/>
      <c r="C496" s="2"/>
      <c r="D496" s="2"/>
    </row>
    <row r="497" spans="1:4" ht="13" x14ac:dyDescent="0.15">
      <c r="A497" s="2"/>
      <c r="B497" s="2"/>
      <c r="C497" s="2"/>
      <c r="D497" s="2"/>
    </row>
    <row r="498" spans="1:4" ht="13" x14ac:dyDescent="0.15">
      <c r="A498" s="2"/>
      <c r="B498" s="2"/>
      <c r="C498" s="2"/>
      <c r="D498" s="2"/>
    </row>
    <row r="499" spans="1:4" ht="13" x14ac:dyDescent="0.15">
      <c r="A499" s="2"/>
      <c r="B499" s="2"/>
      <c r="C499" s="2"/>
      <c r="D499" s="2"/>
    </row>
    <row r="500" spans="1:4" ht="13" x14ac:dyDescent="0.15">
      <c r="A500" s="2"/>
      <c r="B500" s="2"/>
      <c r="C500" s="2"/>
      <c r="D500" s="2"/>
    </row>
    <row r="501" spans="1:4" ht="13" x14ac:dyDescent="0.15">
      <c r="A501" s="2"/>
      <c r="B501" s="2"/>
      <c r="C501" s="2"/>
      <c r="D501" s="2"/>
    </row>
    <row r="502" spans="1:4" ht="13" x14ac:dyDescent="0.15">
      <c r="A502" s="2"/>
      <c r="B502" s="2"/>
      <c r="C502" s="2"/>
      <c r="D502" s="2"/>
    </row>
    <row r="503" spans="1:4" ht="13" x14ac:dyDescent="0.15">
      <c r="A503" s="2"/>
      <c r="B503" s="2"/>
      <c r="C503" s="2"/>
      <c r="D503" s="2"/>
    </row>
    <row r="504" spans="1:4" ht="13" x14ac:dyDescent="0.15">
      <c r="A504" s="2"/>
      <c r="B504" s="2"/>
      <c r="C504" s="2"/>
      <c r="D504" s="2"/>
    </row>
    <row r="505" spans="1:4" ht="13" x14ac:dyDescent="0.15">
      <c r="A505" s="2"/>
      <c r="B505" s="2"/>
      <c r="C505" s="2"/>
      <c r="D505" s="2"/>
    </row>
    <row r="506" spans="1:4" ht="13" x14ac:dyDescent="0.15">
      <c r="A506" s="2"/>
      <c r="B506" s="2"/>
      <c r="C506" s="2"/>
      <c r="D506" s="2"/>
    </row>
    <row r="507" spans="1:4" ht="13" x14ac:dyDescent="0.15">
      <c r="A507" s="2"/>
      <c r="B507" s="2"/>
      <c r="C507" s="2"/>
      <c r="D507" s="2"/>
    </row>
    <row r="508" spans="1:4" ht="13" x14ac:dyDescent="0.15">
      <c r="A508" s="2"/>
      <c r="B508" s="2"/>
      <c r="C508" s="2"/>
      <c r="D508" s="2"/>
    </row>
    <row r="509" spans="1:4" ht="13" x14ac:dyDescent="0.15">
      <c r="A509" s="2"/>
      <c r="B509" s="2"/>
      <c r="C509" s="2"/>
      <c r="D509" s="2"/>
    </row>
    <row r="510" spans="1:4" ht="13" x14ac:dyDescent="0.15">
      <c r="A510" s="2"/>
      <c r="B510" s="2"/>
      <c r="C510" s="2"/>
      <c r="D510" s="2"/>
    </row>
    <row r="511" spans="1:4" ht="13" x14ac:dyDescent="0.15">
      <c r="A511" s="2"/>
      <c r="B511" s="2"/>
      <c r="C511" s="2"/>
      <c r="D511" s="2"/>
    </row>
    <row r="512" spans="1:4" ht="13" x14ac:dyDescent="0.15">
      <c r="A512" s="2"/>
      <c r="B512" s="2"/>
      <c r="C512" s="2"/>
      <c r="D512" s="2"/>
    </row>
    <row r="513" spans="1:4" ht="13" x14ac:dyDescent="0.15">
      <c r="A513" s="2"/>
      <c r="B513" s="2"/>
      <c r="C513" s="2"/>
      <c r="D513" s="2"/>
    </row>
    <row r="514" spans="1:4" ht="13" x14ac:dyDescent="0.15">
      <c r="A514" s="2"/>
      <c r="B514" s="2"/>
      <c r="C514" s="2"/>
      <c r="D514" s="2"/>
    </row>
    <row r="515" spans="1:4" ht="13" x14ac:dyDescent="0.15">
      <c r="A515" s="2"/>
      <c r="B515" s="2"/>
      <c r="C515" s="2"/>
      <c r="D515" s="2"/>
    </row>
    <row r="516" spans="1:4" ht="13" x14ac:dyDescent="0.15">
      <c r="A516" s="2"/>
      <c r="B516" s="2"/>
      <c r="C516" s="2"/>
      <c r="D516" s="2"/>
    </row>
    <row r="517" spans="1:4" ht="13" x14ac:dyDescent="0.15">
      <c r="A517" s="2"/>
      <c r="B517" s="2"/>
      <c r="C517" s="2"/>
      <c r="D517" s="2"/>
    </row>
    <row r="518" spans="1:4" ht="13" x14ac:dyDescent="0.15">
      <c r="A518" s="2"/>
      <c r="B518" s="2"/>
      <c r="C518" s="2"/>
      <c r="D518" s="2"/>
    </row>
    <row r="519" spans="1:4" ht="13" x14ac:dyDescent="0.15">
      <c r="A519" s="2"/>
      <c r="B519" s="2"/>
      <c r="C519" s="2"/>
      <c r="D519" s="2"/>
    </row>
    <row r="520" spans="1:4" ht="13" x14ac:dyDescent="0.15">
      <c r="A520" s="2"/>
      <c r="B520" s="2"/>
      <c r="C520" s="2"/>
      <c r="D520" s="2"/>
    </row>
    <row r="521" spans="1:4" ht="13" x14ac:dyDescent="0.15">
      <c r="A521" s="2"/>
      <c r="B521" s="2"/>
      <c r="C521" s="2"/>
      <c r="D521" s="2"/>
    </row>
    <row r="522" spans="1:4" ht="13" x14ac:dyDescent="0.15">
      <c r="A522" s="2"/>
      <c r="B522" s="2"/>
      <c r="C522" s="2"/>
      <c r="D522" s="2"/>
    </row>
    <row r="523" spans="1:4" ht="13" x14ac:dyDescent="0.15">
      <c r="A523" s="2"/>
      <c r="B523" s="2"/>
      <c r="C523" s="2"/>
      <c r="D523" s="2"/>
    </row>
    <row r="524" spans="1:4" ht="13" x14ac:dyDescent="0.15">
      <c r="A524" s="2"/>
      <c r="B524" s="2"/>
      <c r="C524" s="2"/>
      <c r="D524" s="2"/>
    </row>
    <row r="525" spans="1:4" ht="13" x14ac:dyDescent="0.15">
      <c r="A525" s="2"/>
      <c r="B525" s="2"/>
      <c r="C525" s="2"/>
      <c r="D525" s="2"/>
    </row>
    <row r="526" spans="1:4" ht="13" x14ac:dyDescent="0.15">
      <c r="A526" s="2"/>
      <c r="B526" s="2"/>
      <c r="C526" s="2"/>
      <c r="D526" s="2"/>
    </row>
    <row r="527" spans="1:4" ht="13" x14ac:dyDescent="0.15">
      <c r="A527" s="2"/>
      <c r="B527" s="2"/>
      <c r="C527" s="2"/>
      <c r="D527" s="2"/>
    </row>
    <row r="528" spans="1:4" ht="13" x14ac:dyDescent="0.15">
      <c r="A528" s="2"/>
      <c r="B528" s="2"/>
      <c r="C528" s="2"/>
      <c r="D528" s="2"/>
    </row>
    <row r="529" spans="1:4" ht="13" x14ac:dyDescent="0.15">
      <c r="A529" s="2"/>
      <c r="B529" s="2"/>
      <c r="C529" s="2"/>
      <c r="D529" s="2"/>
    </row>
    <row r="530" spans="1:4" ht="13" x14ac:dyDescent="0.15">
      <c r="A530" s="2"/>
      <c r="B530" s="2"/>
      <c r="C530" s="2"/>
      <c r="D530" s="2"/>
    </row>
    <row r="531" spans="1:4" ht="13" x14ac:dyDescent="0.15">
      <c r="A531" s="2"/>
      <c r="B531" s="2"/>
      <c r="C531" s="2"/>
      <c r="D531" s="2"/>
    </row>
    <row r="532" spans="1:4" ht="13" x14ac:dyDescent="0.15">
      <c r="A532" s="2"/>
      <c r="B532" s="2"/>
      <c r="C532" s="2"/>
      <c r="D532" s="2"/>
    </row>
    <row r="533" spans="1:4" ht="13" x14ac:dyDescent="0.15">
      <c r="A533" s="2"/>
      <c r="B533" s="2"/>
      <c r="C533" s="2"/>
      <c r="D533" s="2"/>
    </row>
    <row r="534" spans="1:4" ht="13" x14ac:dyDescent="0.15">
      <c r="A534" s="2"/>
      <c r="B534" s="2"/>
      <c r="C534" s="2"/>
      <c r="D534" s="2"/>
    </row>
    <row r="535" spans="1:4" ht="13" x14ac:dyDescent="0.15">
      <c r="A535" s="2"/>
      <c r="B535" s="2"/>
      <c r="C535" s="2"/>
      <c r="D535" s="2"/>
    </row>
    <row r="536" spans="1:4" ht="13" x14ac:dyDescent="0.15">
      <c r="A536" s="2"/>
      <c r="B536" s="2"/>
      <c r="C536" s="2"/>
      <c r="D536" s="2"/>
    </row>
    <row r="537" spans="1:4" ht="13" x14ac:dyDescent="0.15">
      <c r="A537" s="2"/>
      <c r="B537" s="2"/>
      <c r="C537" s="2"/>
      <c r="D537" s="2"/>
    </row>
    <row r="538" spans="1:4" ht="13" x14ac:dyDescent="0.15">
      <c r="A538" s="2"/>
      <c r="B538" s="2"/>
      <c r="C538" s="2"/>
      <c r="D538" s="2"/>
    </row>
    <row r="539" spans="1:4" ht="13" x14ac:dyDescent="0.15">
      <c r="A539" s="2"/>
      <c r="B539" s="2"/>
      <c r="C539" s="2"/>
      <c r="D539" s="2"/>
    </row>
    <row r="540" spans="1:4" ht="13" x14ac:dyDescent="0.15">
      <c r="A540" s="2"/>
      <c r="B540" s="2"/>
      <c r="C540" s="2"/>
      <c r="D540" s="2"/>
    </row>
    <row r="541" spans="1:4" ht="13" x14ac:dyDescent="0.15">
      <c r="A541" s="2"/>
      <c r="B541" s="2"/>
      <c r="C541" s="2"/>
      <c r="D541" s="2"/>
    </row>
    <row r="542" spans="1:4" ht="13" x14ac:dyDescent="0.15">
      <c r="A542" s="2"/>
      <c r="B542" s="2"/>
      <c r="C542" s="2"/>
      <c r="D542" s="2"/>
    </row>
    <row r="543" spans="1:4" ht="13" x14ac:dyDescent="0.15">
      <c r="A543" s="2"/>
      <c r="B543" s="2"/>
      <c r="C543" s="2"/>
      <c r="D543" s="2"/>
    </row>
    <row r="544" spans="1:4" ht="13" x14ac:dyDescent="0.15">
      <c r="A544" s="2"/>
      <c r="B544" s="2"/>
      <c r="C544" s="2"/>
      <c r="D544" s="2"/>
    </row>
    <row r="545" spans="1:4" ht="13" x14ac:dyDescent="0.15">
      <c r="A545" s="2"/>
      <c r="B545" s="2"/>
      <c r="C545" s="2"/>
      <c r="D545" s="2"/>
    </row>
  </sheetData>
  <mergeCells count="3">
    <mergeCell ref="B4:D4"/>
    <mergeCell ref="F4:H4"/>
    <mergeCell ref="J4:L4"/>
  </mergeCells>
  <pageMargins left="0.7" right="0.7" top="0.75" bottom="0.75" header="0.3" footer="0.3"/>
</worksheet>
</file>

<file path=xl/worksheets/sheet7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0923F9CB-8621-0F4A-A172-DC862D1F9E29}">
  <sheetPr>
    <tabColor theme="8" tint="0.39997558519241921"/>
  </sheetPr>
  <dimension ref="A1:J61"/>
  <sheetViews>
    <sheetView workbookViewId="0">
      <selection activeCell="I5" sqref="I5"/>
    </sheetView>
  </sheetViews>
  <sheetFormatPr baseColWidth="10" defaultColWidth="11.5" defaultRowHeight="13" x14ac:dyDescent="0.15"/>
  <cols>
    <col min="1" max="3" width="28.33203125" customWidth="1"/>
    <col min="4" max="5" width="8.6640625" customWidth="1"/>
    <col min="6" max="6" width="20.83203125" customWidth="1"/>
    <col min="7" max="7" width="15.6640625" customWidth="1"/>
    <col min="8" max="8" width="14" customWidth="1"/>
  </cols>
  <sheetData>
    <row r="1" spans="1:10" ht="18" x14ac:dyDescent="0.2">
      <c r="A1" s="115" t="s">
        <v>76036</v>
      </c>
      <c r="B1" s="110"/>
      <c r="C1" s="110"/>
      <c r="D1" s="110"/>
      <c r="E1" s="110"/>
      <c r="F1" s="110"/>
    </row>
    <row r="2" spans="1:10" ht="16" x14ac:dyDescent="0.2">
      <c r="A2" s="116" t="s">
        <v>76076</v>
      </c>
    </row>
    <row r="3" spans="1:10" ht="14" thickBot="1" x14ac:dyDescent="0.2"/>
    <row r="4" spans="1:10" x14ac:dyDescent="0.15">
      <c r="A4" s="93"/>
      <c r="B4" s="128" t="s">
        <v>52932</v>
      </c>
      <c r="C4" s="128"/>
      <c r="D4" s="94"/>
      <c r="E4" s="95"/>
      <c r="F4" s="96"/>
      <c r="G4" s="129" t="s">
        <v>52939</v>
      </c>
      <c r="H4" s="129"/>
      <c r="I4" s="97"/>
      <c r="J4" s="98"/>
    </row>
    <row r="5" spans="1:10" ht="16" x14ac:dyDescent="0.2">
      <c r="A5" s="99"/>
      <c r="B5" s="69" t="s">
        <v>52917</v>
      </c>
      <c r="C5" s="69" t="s">
        <v>52916</v>
      </c>
      <c r="D5" s="69" t="s">
        <v>76077</v>
      </c>
      <c r="E5" s="100" t="s">
        <v>53268</v>
      </c>
      <c r="F5" s="101"/>
      <c r="G5" s="71" t="s">
        <v>52917</v>
      </c>
      <c r="H5" s="71" t="s">
        <v>52916</v>
      </c>
      <c r="I5" s="71" t="s">
        <v>76077</v>
      </c>
      <c r="J5" s="102" t="s">
        <v>53268</v>
      </c>
    </row>
    <row r="6" spans="1:10" ht="16" x14ac:dyDescent="0.2">
      <c r="A6" s="89"/>
      <c r="B6" s="33" t="s">
        <v>53269</v>
      </c>
      <c r="C6" s="33" t="s">
        <v>53270</v>
      </c>
      <c r="D6" s="33" t="s">
        <v>53271</v>
      </c>
      <c r="E6" s="33" t="s">
        <v>53272</v>
      </c>
      <c r="F6" s="89"/>
      <c r="G6" s="33" t="s">
        <v>53273</v>
      </c>
      <c r="H6" s="33" t="s">
        <v>53273</v>
      </c>
      <c r="I6" s="33" t="s">
        <v>53271</v>
      </c>
      <c r="J6" s="33" t="s">
        <v>53272</v>
      </c>
    </row>
    <row r="7" spans="1:10" x14ac:dyDescent="0.15">
      <c r="A7" s="32" t="s">
        <v>18</v>
      </c>
      <c r="B7" s="33" t="s">
        <v>53274</v>
      </c>
      <c r="C7" s="33" t="s">
        <v>53275</v>
      </c>
      <c r="D7" s="33" t="s">
        <v>53276</v>
      </c>
      <c r="E7" s="33">
        <v>171</v>
      </c>
      <c r="F7" s="32" t="s">
        <v>18</v>
      </c>
      <c r="G7" s="33" t="s">
        <v>53277</v>
      </c>
      <c r="H7" s="33" t="s">
        <v>53278</v>
      </c>
      <c r="I7" s="33" t="s">
        <v>53279</v>
      </c>
      <c r="J7" s="33">
        <v>130</v>
      </c>
    </row>
    <row r="8" spans="1:10" x14ac:dyDescent="0.15">
      <c r="A8" s="32" t="s">
        <v>21</v>
      </c>
      <c r="B8" s="33" t="s">
        <v>53280</v>
      </c>
      <c r="C8" s="33" t="s">
        <v>53281</v>
      </c>
      <c r="D8" s="33" t="s">
        <v>15856</v>
      </c>
      <c r="E8" s="33">
        <v>171</v>
      </c>
      <c r="F8" s="32" t="s">
        <v>21</v>
      </c>
      <c r="G8" s="33" t="s">
        <v>53282</v>
      </c>
      <c r="H8" s="33" t="s">
        <v>53283</v>
      </c>
      <c r="I8" s="33" t="s">
        <v>53284</v>
      </c>
      <c r="J8" s="33">
        <v>130</v>
      </c>
    </row>
    <row r="9" spans="1:10" x14ac:dyDescent="0.15">
      <c r="A9" s="32" t="s">
        <v>24</v>
      </c>
      <c r="B9" s="33" t="s">
        <v>53285</v>
      </c>
      <c r="C9" s="33" t="s">
        <v>53286</v>
      </c>
      <c r="D9" s="33" t="s">
        <v>53287</v>
      </c>
      <c r="E9" s="33">
        <v>171</v>
      </c>
      <c r="F9" s="32" t="s">
        <v>24</v>
      </c>
      <c r="G9" s="33" t="s">
        <v>53288</v>
      </c>
      <c r="H9" s="33" t="s">
        <v>53289</v>
      </c>
      <c r="I9" s="33" t="s">
        <v>53290</v>
      </c>
      <c r="J9" s="33">
        <v>130</v>
      </c>
    </row>
    <row r="10" spans="1:10" x14ac:dyDescent="0.15">
      <c r="A10" s="32" t="s">
        <v>27</v>
      </c>
      <c r="B10" s="33" t="s">
        <v>53291</v>
      </c>
      <c r="C10" s="33" t="s">
        <v>53292</v>
      </c>
      <c r="D10" s="33" t="s">
        <v>53293</v>
      </c>
      <c r="E10" s="33">
        <v>171</v>
      </c>
      <c r="F10" s="32" t="s">
        <v>27</v>
      </c>
      <c r="G10" s="33" t="s">
        <v>53294</v>
      </c>
      <c r="H10" s="33" t="s">
        <v>53295</v>
      </c>
      <c r="I10" s="33" t="s">
        <v>53296</v>
      </c>
      <c r="J10" s="33">
        <v>130</v>
      </c>
    </row>
    <row r="11" spans="1:10" x14ac:dyDescent="0.15">
      <c r="A11" s="32" t="s">
        <v>30</v>
      </c>
      <c r="B11" s="33" t="s">
        <v>53297</v>
      </c>
      <c r="C11" s="33" t="s">
        <v>53298</v>
      </c>
      <c r="D11" s="33" t="s">
        <v>53299</v>
      </c>
      <c r="E11" s="33">
        <v>171</v>
      </c>
      <c r="F11" s="32" t="s">
        <v>30</v>
      </c>
      <c r="G11" s="33" t="s">
        <v>53300</v>
      </c>
      <c r="H11" s="33" t="s">
        <v>53301</v>
      </c>
      <c r="I11" s="33" t="s">
        <v>53302</v>
      </c>
      <c r="J11" s="33">
        <v>130</v>
      </c>
    </row>
    <row r="12" spans="1:10" x14ac:dyDescent="0.15">
      <c r="A12" s="32" t="s">
        <v>33</v>
      </c>
      <c r="B12" s="33" t="s">
        <v>53303</v>
      </c>
      <c r="C12" s="33" t="s">
        <v>53304</v>
      </c>
      <c r="D12" s="33" t="s">
        <v>15817</v>
      </c>
      <c r="E12" s="33">
        <v>171</v>
      </c>
      <c r="F12" s="32" t="s">
        <v>33</v>
      </c>
      <c r="G12" s="33" t="s">
        <v>53305</v>
      </c>
      <c r="H12" s="33" t="s">
        <v>53306</v>
      </c>
      <c r="I12" s="33" t="s">
        <v>15909</v>
      </c>
      <c r="J12" s="33">
        <v>130</v>
      </c>
    </row>
    <row r="13" spans="1:10" x14ac:dyDescent="0.15">
      <c r="A13" s="32" t="s">
        <v>53</v>
      </c>
      <c r="B13" s="33" t="s">
        <v>53307</v>
      </c>
      <c r="C13" s="33" t="s">
        <v>53308</v>
      </c>
      <c r="D13" s="33" t="s">
        <v>53309</v>
      </c>
      <c r="E13" s="33">
        <v>171</v>
      </c>
      <c r="F13" s="32" t="s">
        <v>53</v>
      </c>
      <c r="G13" s="33" t="s">
        <v>53310</v>
      </c>
      <c r="H13" s="33" t="s">
        <v>53311</v>
      </c>
      <c r="I13" s="33" t="s">
        <v>15819</v>
      </c>
      <c r="J13" s="33">
        <v>130</v>
      </c>
    </row>
    <row r="14" spans="1:10" x14ac:dyDescent="0.15">
      <c r="A14" s="32" t="s">
        <v>56</v>
      </c>
      <c r="B14" s="33" t="s">
        <v>53312</v>
      </c>
      <c r="C14" s="33" t="s">
        <v>53313</v>
      </c>
      <c r="D14" s="33" t="s">
        <v>53314</v>
      </c>
      <c r="E14" s="33">
        <v>171</v>
      </c>
      <c r="F14" s="32" t="s">
        <v>56</v>
      </c>
      <c r="G14" s="33" t="s">
        <v>53315</v>
      </c>
      <c r="H14" s="33" t="s">
        <v>53316</v>
      </c>
      <c r="I14" s="33" t="s">
        <v>53302</v>
      </c>
      <c r="J14" s="33">
        <v>130</v>
      </c>
    </row>
    <row r="15" spans="1:10" x14ac:dyDescent="0.15">
      <c r="A15" s="32" t="s">
        <v>59</v>
      </c>
      <c r="B15" s="33" t="s">
        <v>40</v>
      </c>
      <c r="C15" s="33" t="s">
        <v>40</v>
      </c>
      <c r="D15" s="33" t="s">
        <v>53317</v>
      </c>
      <c r="E15" s="33">
        <v>171</v>
      </c>
      <c r="F15" s="32" t="s">
        <v>59</v>
      </c>
      <c r="G15" s="33" t="s">
        <v>40</v>
      </c>
      <c r="H15" s="33" t="s">
        <v>40</v>
      </c>
      <c r="I15" s="33" t="s">
        <v>53318</v>
      </c>
      <c r="J15" s="33">
        <v>130</v>
      </c>
    </row>
    <row r="16" spans="1:10" x14ac:dyDescent="0.15">
      <c r="A16" s="32" t="s">
        <v>60</v>
      </c>
      <c r="B16" s="33" t="s">
        <v>53319</v>
      </c>
      <c r="C16" s="33" t="s">
        <v>53320</v>
      </c>
      <c r="D16" s="33" t="s">
        <v>53271</v>
      </c>
      <c r="E16" s="33" t="s">
        <v>53272</v>
      </c>
      <c r="F16" s="32" t="s">
        <v>60</v>
      </c>
      <c r="G16" s="33" t="s">
        <v>53321</v>
      </c>
      <c r="H16" s="33" t="s">
        <v>53322</v>
      </c>
      <c r="I16" s="33" t="s">
        <v>53271</v>
      </c>
      <c r="J16" s="33" t="s">
        <v>53272</v>
      </c>
    </row>
    <row r="17" spans="1:10" x14ac:dyDescent="0.15">
      <c r="A17" s="32" t="s">
        <v>63</v>
      </c>
      <c r="B17" s="33" t="s">
        <v>53323</v>
      </c>
      <c r="C17" s="33" t="s">
        <v>53324</v>
      </c>
      <c r="D17" s="33" t="s">
        <v>53271</v>
      </c>
      <c r="E17" s="33" t="s">
        <v>53272</v>
      </c>
      <c r="F17" s="32" t="s">
        <v>63</v>
      </c>
      <c r="G17" s="33" t="s">
        <v>53325</v>
      </c>
      <c r="H17" s="33" t="s">
        <v>53326</v>
      </c>
      <c r="I17" s="33" t="s">
        <v>53271</v>
      </c>
      <c r="J17" s="33" t="s">
        <v>53272</v>
      </c>
    </row>
    <row r="18" spans="1:10" x14ac:dyDescent="0.15">
      <c r="A18" s="32" t="s">
        <v>53327</v>
      </c>
      <c r="B18" s="33" t="s">
        <v>53328</v>
      </c>
      <c r="C18" s="33" t="s">
        <v>53329</v>
      </c>
      <c r="D18" s="33" t="s">
        <v>53330</v>
      </c>
      <c r="E18" s="33">
        <v>171</v>
      </c>
      <c r="F18" s="32" t="s">
        <v>53327</v>
      </c>
      <c r="G18" s="33" t="s">
        <v>53331</v>
      </c>
      <c r="H18" s="33" t="s">
        <v>53332</v>
      </c>
      <c r="I18" s="33" t="s">
        <v>53334</v>
      </c>
      <c r="J18" s="33">
        <v>130</v>
      </c>
    </row>
    <row r="19" spans="1:10" x14ac:dyDescent="0.15">
      <c r="A19" s="32" t="s">
        <v>53335</v>
      </c>
      <c r="B19" s="33" t="s">
        <v>53336</v>
      </c>
      <c r="C19" s="33" t="s">
        <v>53337</v>
      </c>
      <c r="D19" s="33" t="s">
        <v>53338</v>
      </c>
      <c r="E19" s="33">
        <v>171</v>
      </c>
      <c r="F19" s="32" t="s">
        <v>53335</v>
      </c>
      <c r="G19" s="33" t="s">
        <v>53339</v>
      </c>
      <c r="H19" s="33" t="s">
        <v>53340</v>
      </c>
      <c r="I19" s="33" t="s">
        <v>15939</v>
      </c>
      <c r="J19" s="33">
        <v>130</v>
      </c>
    </row>
    <row r="20" spans="1:10" x14ac:dyDescent="0.15">
      <c r="A20" s="32" t="s">
        <v>72</v>
      </c>
      <c r="B20" s="33" t="s">
        <v>53341</v>
      </c>
      <c r="C20" s="33" t="s">
        <v>53342</v>
      </c>
      <c r="D20" s="33" t="s">
        <v>15758</v>
      </c>
      <c r="E20" s="33">
        <v>171</v>
      </c>
      <c r="F20" s="32" t="s">
        <v>72</v>
      </c>
      <c r="G20" s="33" t="s">
        <v>53343</v>
      </c>
      <c r="H20" s="33" t="s">
        <v>53341</v>
      </c>
      <c r="I20" s="33" t="s">
        <v>53344</v>
      </c>
      <c r="J20" s="33">
        <v>130</v>
      </c>
    </row>
    <row r="21" spans="1:10" x14ac:dyDescent="0.15">
      <c r="A21" s="32" t="s">
        <v>106</v>
      </c>
      <c r="B21" s="33" t="s">
        <v>53345</v>
      </c>
      <c r="C21" s="33" t="s">
        <v>53346</v>
      </c>
      <c r="D21" s="33" t="s">
        <v>53347</v>
      </c>
      <c r="E21" s="33">
        <v>171</v>
      </c>
      <c r="F21" s="32" t="s">
        <v>106</v>
      </c>
      <c r="G21" s="33" t="s">
        <v>53348</v>
      </c>
      <c r="H21" s="33" t="s">
        <v>53349</v>
      </c>
      <c r="I21" s="33" t="s">
        <v>53350</v>
      </c>
      <c r="J21" s="33">
        <v>130</v>
      </c>
    </row>
    <row r="22" spans="1:10" x14ac:dyDescent="0.15">
      <c r="A22" s="32" t="s">
        <v>118</v>
      </c>
      <c r="B22" s="33" t="s">
        <v>53351</v>
      </c>
      <c r="C22" s="33" t="s">
        <v>53352</v>
      </c>
      <c r="D22" s="33" t="s">
        <v>53354</v>
      </c>
      <c r="E22" s="33">
        <v>171</v>
      </c>
      <c r="F22" s="32" t="s">
        <v>118</v>
      </c>
      <c r="G22" s="33" t="s">
        <v>53355</v>
      </c>
      <c r="H22" s="33" t="s">
        <v>53356</v>
      </c>
      <c r="I22" s="33" t="s">
        <v>53357</v>
      </c>
      <c r="J22" s="33">
        <v>130</v>
      </c>
    </row>
    <row r="23" spans="1:10" x14ac:dyDescent="0.15">
      <c r="A23" s="32" t="s">
        <v>135</v>
      </c>
      <c r="B23" s="33" t="s">
        <v>53358</v>
      </c>
      <c r="C23" s="33" t="s">
        <v>53359</v>
      </c>
      <c r="D23" s="33" t="s">
        <v>15909</v>
      </c>
      <c r="E23" s="33">
        <v>171</v>
      </c>
      <c r="F23" s="32" t="s">
        <v>135</v>
      </c>
      <c r="G23" s="33" t="s">
        <v>53361</v>
      </c>
      <c r="H23" s="33" t="s">
        <v>53362</v>
      </c>
      <c r="I23" s="33" t="s">
        <v>53363</v>
      </c>
      <c r="J23" s="33">
        <v>130</v>
      </c>
    </row>
    <row r="24" spans="1:10" x14ac:dyDescent="0.15">
      <c r="A24" s="32" t="s">
        <v>138</v>
      </c>
      <c r="B24" s="33" t="s">
        <v>53364</v>
      </c>
      <c r="C24" s="33" t="s">
        <v>53365</v>
      </c>
      <c r="D24" s="33" t="s">
        <v>15869</v>
      </c>
      <c r="E24" s="33">
        <v>171</v>
      </c>
      <c r="F24" s="32" t="s">
        <v>138</v>
      </c>
      <c r="G24" s="33" t="s">
        <v>53366</v>
      </c>
      <c r="H24" s="33" t="s">
        <v>53367</v>
      </c>
      <c r="I24" s="33" t="s">
        <v>53338</v>
      </c>
      <c r="J24" s="33">
        <v>130</v>
      </c>
    </row>
    <row r="25" spans="1:10" x14ac:dyDescent="0.15">
      <c r="A25" s="32" t="s">
        <v>141</v>
      </c>
      <c r="B25" s="33" t="s">
        <v>53368</v>
      </c>
      <c r="C25" s="33" t="s">
        <v>53369</v>
      </c>
      <c r="D25" s="33" t="s">
        <v>53370</v>
      </c>
      <c r="E25" s="33">
        <v>171</v>
      </c>
      <c r="F25" s="32" t="s">
        <v>141</v>
      </c>
      <c r="G25" s="33" t="s">
        <v>53371</v>
      </c>
      <c r="H25" s="33" t="s">
        <v>53372</v>
      </c>
      <c r="I25" s="33" t="s">
        <v>53373</v>
      </c>
      <c r="J25" s="33">
        <v>130</v>
      </c>
    </row>
    <row r="26" spans="1:10" x14ac:dyDescent="0.15">
      <c r="A26" s="32" t="s">
        <v>144</v>
      </c>
      <c r="B26" s="33" t="s">
        <v>53374</v>
      </c>
      <c r="C26" s="33" t="s">
        <v>53375</v>
      </c>
      <c r="D26" s="33" t="s">
        <v>53376</v>
      </c>
      <c r="E26" s="33">
        <v>171</v>
      </c>
      <c r="F26" s="32" t="s">
        <v>144</v>
      </c>
      <c r="G26" s="33" t="s">
        <v>53377</v>
      </c>
      <c r="H26" s="33" t="s">
        <v>53378</v>
      </c>
      <c r="I26" s="33" t="s">
        <v>15817</v>
      </c>
      <c r="J26" s="33">
        <v>130</v>
      </c>
    </row>
    <row r="27" spans="1:10" x14ac:dyDescent="0.15">
      <c r="A27" s="32" t="s">
        <v>147</v>
      </c>
      <c r="B27" s="33" t="s">
        <v>53379</v>
      </c>
      <c r="C27" s="33" t="s">
        <v>53380</v>
      </c>
      <c r="D27" s="33" t="s">
        <v>53382</v>
      </c>
      <c r="E27" s="33">
        <v>171</v>
      </c>
      <c r="F27" s="32" t="s">
        <v>147</v>
      </c>
      <c r="G27" s="33" t="s">
        <v>53383</v>
      </c>
      <c r="H27" s="33" t="s">
        <v>53384</v>
      </c>
      <c r="I27" s="33" t="s">
        <v>53385</v>
      </c>
      <c r="J27" s="33">
        <v>130</v>
      </c>
    </row>
    <row r="28" spans="1:10" x14ac:dyDescent="0.15">
      <c r="A28" s="32" t="s">
        <v>150</v>
      </c>
      <c r="B28" s="33" t="s">
        <v>53386</v>
      </c>
      <c r="C28" s="33" t="s">
        <v>53387</v>
      </c>
      <c r="D28" s="33" t="s">
        <v>15755</v>
      </c>
      <c r="E28" s="33">
        <v>171</v>
      </c>
      <c r="F28" s="32" t="s">
        <v>150</v>
      </c>
      <c r="G28" s="33" t="s">
        <v>53388</v>
      </c>
      <c r="H28" s="33" t="s">
        <v>53389</v>
      </c>
      <c r="I28" s="33" t="s">
        <v>53390</v>
      </c>
      <c r="J28" s="33">
        <v>130</v>
      </c>
    </row>
    <row r="29" spans="1:10" x14ac:dyDescent="0.15">
      <c r="A29" s="32" t="s">
        <v>156</v>
      </c>
      <c r="B29" s="33" t="s">
        <v>53391</v>
      </c>
      <c r="C29" s="33" t="s">
        <v>53392</v>
      </c>
      <c r="D29" s="33" t="s">
        <v>15939</v>
      </c>
      <c r="E29" s="33">
        <v>171</v>
      </c>
      <c r="F29" s="32" t="s">
        <v>156</v>
      </c>
      <c r="G29" s="33" t="s">
        <v>53394</v>
      </c>
      <c r="H29" s="33" t="s">
        <v>53395</v>
      </c>
      <c r="I29" s="33" t="s">
        <v>53338</v>
      </c>
      <c r="J29" s="33">
        <v>130</v>
      </c>
    </row>
    <row r="30" spans="1:10" x14ac:dyDescent="0.15">
      <c r="A30" s="32" t="s">
        <v>159</v>
      </c>
      <c r="B30" s="33" t="s">
        <v>53396</v>
      </c>
      <c r="C30" s="33" t="s">
        <v>53365</v>
      </c>
      <c r="D30" s="33" t="s">
        <v>53397</v>
      </c>
      <c r="E30" s="33">
        <v>171</v>
      </c>
      <c r="F30" s="32" t="s">
        <v>159</v>
      </c>
      <c r="G30" s="33" t="s">
        <v>140</v>
      </c>
      <c r="H30" s="33" t="s">
        <v>53398</v>
      </c>
      <c r="I30" s="33" t="s">
        <v>53338</v>
      </c>
      <c r="J30" s="33">
        <v>130</v>
      </c>
    </row>
    <row r="31" spans="1:10" x14ac:dyDescent="0.15">
      <c r="A31" s="32" t="s">
        <v>164</v>
      </c>
      <c r="B31" s="33" t="s">
        <v>53399</v>
      </c>
      <c r="C31" s="33" t="s">
        <v>53400</v>
      </c>
      <c r="D31" s="33" t="s">
        <v>53401</v>
      </c>
      <c r="E31" s="33">
        <v>171</v>
      </c>
      <c r="F31" s="32" t="s">
        <v>164</v>
      </c>
      <c r="G31" s="33" t="s">
        <v>53402</v>
      </c>
      <c r="H31" s="33" t="s">
        <v>53403</v>
      </c>
      <c r="I31" s="33" t="s">
        <v>53405</v>
      </c>
      <c r="J31" s="33">
        <v>130</v>
      </c>
    </row>
    <row r="32" spans="1:10" x14ac:dyDescent="0.15">
      <c r="A32" s="32" t="s">
        <v>167</v>
      </c>
      <c r="B32" s="33" t="s">
        <v>53406</v>
      </c>
      <c r="C32" s="33" t="s">
        <v>53407</v>
      </c>
      <c r="D32" s="33" t="s">
        <v>53408</v>
      </c>
      <c r="E32" s="33">
        <v>171</v>
      </c>
      <c r="F32" s="32" t="s">
        <v>167</v>
      </c>
      <c r="G32" s="33" t="s">
        <v>53409</v>
      </c>
      <c r="H32" s="33" t="s">
        <v>53410</v>
      </c>
      <c r="I32" s="33" t="s">
        <v>53411</v>
      </c>
      <c r="J32" s="33">
        <v>130</v>
      </c>
    </row>
    <row r="33" spans="1:10" x14ac:dyDescent="0.15">
      <c r="A33" s="32" t="s">
        <v>170</v>
      </c>
      <c r="B33" s="33" t="s">
        <v>53412</v>
      </c>
      <c r="C33" s="33" t="s">
        <v>53413</v>
      </c>
      <c r="D33" s="33" t="s">
        <v>53414</v>
      </c>
      <c r="E33" s="33">
        <v>171</v>
      </c>
      <c r="F33" s="32" t="s">
        <v>170</v>
      </c>
      <c r="G33" s="33" t="s">
        <v>53415</v>
      </c>
      <c r="H33" s="33" t="s">
        <v>53416</v>
      </c>
      <c r="I33" s="33" t="s">
        <v>53417</v>
      </c>
      <c r="J33" s="33">
        <v>130</v>
      </c>
    </row>
    <row r="34" spans="1:10" x14ac:dyDescent="0.15">
      <c r="A34" s="32" t="s">
        <v>185</v>
      </c>
      <c r="B34" s="33" t="s">
        <v>53418</v>
      </c>
      <c r="C34" s="33" t="s">
        <v>53419</v>
      </c>
      <c r="D34" s="33" t="s">
        <v>53420</v>
      </c>
      <c r="E34" s="33">
        <v>171</v>
      </c>
      <c r="F34" s="32" t="s">
        <v>179</v>
      </c>
      <c r="G34" s="33" t="s">
        <v>53421</v>
      </c>
      <c r="H34" s="33" t="s">
        <v>53422</v>
      </c>
      <c r="I34" s="33" t="s">
        <v>15817</v>
      </c>
      <c r="J34" s="33">
        <v>130</v>
      </c>
    </row>
    <row r="35" spans="1:10" x14ac:dyDescent="0.15">
      <c r="A35" s="32" t="s">
        <v>189</v>
      </c>
      <c r="B35" s="33" t="s">
        <v>53423</v>
      </c>
      <c r="C35" s="33" t="s">
        <v>53424</v>
      </c>
      <c r="D35" s="33" t="s">
        <v>15944</v>
      </c>
      <c r="E35" s="33">
        <v>171</v>
      </c>
      <c r="F35" s="32" t="s">
        <v>185</v>
      </c>
      <c r="G35" s="33" t="s">
        <v>53425</v>
      </c>
      <c r="H35" s="33" t="s">
        <v>53426</v>
      </c>
      <c r="I35" s="33" t="s">
        <v>15817</v>
      </c>
      <c r="J35" s="33">
        <v>130</v>
      </c>
    </row>
    <row r="36" spans="1:10" x14ac:dyDescent="0.15">
      <c r="A36" s="32" t="s">
        <v>192</v>
      </c>
      <c r="B36" s="33" t="s">
        <v>53427</v>
      </c>
      <c r="C36" s="33" t="s">
        <v>53428</v>
      </c>
      <c r="D36" s="33" t="s">
        <v>53429</v>
      </c>
      <c r="E36" s="33">
        <v>171</v>
      </c>
      <c r="F36" s="32" t="s">
        <v>189</v>
      </c>
      <c r="G36" s="33" t="s">
        <v>53430</v>
      </c>
      <c r="H36" s="33" t="s">
        <v>53431</v>
      </c>
      <c r="I36" s="33" t="s">
        <v>53350</v>
      </c>
      <c r="J36" s="33">
        <v>130</v>
      </c>
    </row>
    <row r="37" spans="1:10" x14ac:dyDescent="0.15">
      <c r="A37" s="32" t="s">
        <v>195</v>
      </c>
      <c r="B37" s="33" t="s">
        <v>53433</v>
      </c>
      <c r="C37" s="33" t="s">
        <v>53434</v>
      </c>
      <c r="D37" s="33" t="s">
        <v>15909</v>
      </c>
      <c r="E37" s="33">
        <v>171</v>
      </c>
      <c r="F37" s="32" t="s">
        <v>192</v>
      </c>
      <c r="G37" s="33" t="s">
        <v>53435</v>
      </c>
      <c r="H37" s="33" t="s">
        <v>53436</v>
      </c>
      <c r="I37" s="33" t="s">
        <v>53397</v>
      </c>
      <c r="J37" s="33">
        <v>130</v>
      </c>
    </row>
    <row r="38" spans="1:10" x14ac:dyDescent="0.15">
      <c r="A38" s="32" t="s">
        <v>198</v>
      </c>
      <c r="B38" s="33" t="s">
        <v>53438</v>
      </c>
      <c r="C38" s="33" t="s">
        <v>53439</v>
      </c>
      <c r="D38" s="33" t="s">
        <v>53441</v>
      </c>
      <c r="E38" s="33">
        <v>171</v>
      </c>
      <c r="F38" s="32" t="s">
        <v>195</v>
      </c>
      <c r="G38" s="33" t="s">
        <v>53442</v>
      </c>
      <c r="H38" s="33" t="s">
        <v>53443</v>
      </c>
      <c r="I38" s="33" t="s">
        <v>53338</v>
      </c>
      <c r="J38" s="33">
        <v>130</v>
      </c>
    </row>
    <row r="39" spans="1:10" x14ac:dyDescent="0.15">
      <c r="A39" s="32" t="s">
        <v>201</v>
      </c>
      <c r="B39" s="33" t="s">
        <v>53444</v>
      </c>
      <c r="C39" s="33" t="s">
        <v>53445</v>
      </c>
      <c r="D39" s="33" t="s">
        <v>53446</v>
      </c>
      <c r="E39" s="33">
        <v>171</v>
      </c>
      <c r="F39" s="32" t="s">
        <v>198</v>
      </c>
      <c r="G39" s="33" t="s">
        <v>53447</v>
      </c>
      <c r="H39" s="33" t="s">
        <v>53448</v>
      </c>
      <c r="I39" s="33" t="s">
        <v>15872</v>
      </c>
      <c r="J39" s="33">
        <v>130</v>
      </c>
    </row>
    <row r="40" spans="1:10" x14ac:dyDescent="0.15">
      <c r="A40" s="32" t="s">
        <v>204</v>
      </c>
      <c r="B40" s="33" t="s">
        <v>53449</v>
      </c>
      <c r="C40" s="33" t="s">
        <v>53450</v>
      </c>
      <c r="D40" s="33" t="s">
        <v>15939</v>
      </c>
      <c r="E40" s="33">
        <v>171</v>
      </c>
      <c r="F40" s="32" t="s">
        <v>201</v>
      </c>
      <c r="G40" s="33" t="s">
        <v>53451</v>
      </c>
      <c r="H40" s="33" t="s">
        <v>53452</v>
      </c>
      <c r="I40" s="33" t="s">
        <v>15817</v>
      </c>
      <c r="J40" s="33">
        <v>130</v>
      </c>
    </row>
    <row r="41" spans="1:10" x14ac:dyDescent="0.15">
      <c r="A41" s="32" t="s">
        <v>207</v>
      </c>
      <c r="B41" s="33" t="s">
        <v>53454</v>
      </c>
      <c r="C41" s="33" t="s">
        <v>53455</v>
      </c>
      <c r="D41" s="33" t="s">
        <v>15842</v>
      </c>
      <c r="E41" s="33">
        <v>171</v>
      </c>
      <c r="F41" s="32" t="s">
        <v>204</v>
      </c>
      <c r="G41" s="33" t="s">
        <v>53456</v>
      </c>
      <c r="H41" s="33" t="s">
        <v>53457</v>
      </c>
      <c r="I41" s="33" t="s">
        <v>53404</v>
      </c>
      <c r="J41" s="33">
        <v>130</v>
      </c>
    </row>
    <row r="42" spans="1:10" x14ac:dyDescent="0.15">
      <c r="A42" s="32" t="s">
        <v>210</v>
      </c>
      <c r="B42" s="33" t="s">
        <v>53458</v>
      </c>
      <c r="C42" s="33" t="s">
        <v>53459</v>
      </c>
      <c r="D42" s="33" t="s">
        <v>53460</v>
      </c>
      <c r="E42" s="33">
        <v>171</v>
      </c>
      <c r="F42" s="32" t="s">
        <v>207</v>
      </c>
      <c r="G42" s="33" t="s">
        <v>53461</v>
      </c>
      <c r="H42" s="33" t="s">
        <v>53461</v>
      </c>
      <c r="I42" s="33" t="s">
        <v>53462</v>
      </c>
      <c r="J42" s="33">
        <v>130</v>
      </c>
    </row>
    <row r="43" spans="1:10" x14ac:dyDescent="0.15">
      <c r="A43" s="32" t="s">
        <v>213</v>
      </c>
      <c r="B43" s="33" t="s">
        <v>53463</v>
      </c>
      <c r="C43" s="33" t="s">
        <v>53464</v>
      </c>
      <c r="D43" s="33" t="s">
        <v>15873</v>
      </c>
      <c r="E43" s="33">
        <v>171</v>
      </c>
      <c r="F43" s="32" t="s">
        <v>210</v>
      </c>
      <c r="G43" s="33" t="s">
        <v>53465</v>
      </c>
      <c r="H43" s="33" t="s">
        <v>53466</v>
      </c>
      <c r="I43" s="33" t="s">
        <v>53467</v>
      </c>
      <c r="J43" s="33">
        <v>130</v>
      </c>
    </row>
    <row r="44" spans="1:10" x14ac:dyDescent="0.15">
      <c r="A44" s="32" t="s">
        <v>216</v>
      </c>
      <c r="B44" s="33" t="s">
        <v>53468</v>
      </c>
      <c r="C44" s="33" t="s">
        <v>53469</v>
      </c>
      <c r="D44" s="33" t="s">
        <v>53338</v>
      </c>
      <c r="E44" s="33">
        <v>171</v>
      </c>
      <c r="F44" s="32" t="s">
        <v>213</v>
      </c>
      <c r="G44" s="33" t="s">
        <v>53470</v>
      </c>
      <c r="H44" s="33" t="s">
        <v>53471</v>
      </c>
      <c r="I44" s="33" t="s">
        <v>53397</v>
      </c>
      <c r="J44" s="33">
        <v>130</v>
      </c>
    </row>
    <row r="45" spans="1:10" x14ac:dyDescent="0.15">
      <c r="A45" s="32" t="s">
        <v>219</v>
      </c>
      <c r="B45" s="33" t="s">
        <v>53472</v>
      </c>
      <c r="C45" s="33" t="s">
        <v>53473</v>
      </c>
      <c r="D45" s="33" t="s">
        <v>15791</v>
      </c>
      <c r="E45" s="33">
        <v>171</v>
      </c>
      <c r="F45" s="32" t="s">
        <v>216</v>
      </c>
      <c r="G45" s="33" t="s">
        <v>53474</v>
      </c>
      <c r="H45" s="33" t="s">
        <v>53475</v>
      </c>
      <c r="I45" s="33" t="s">
        <v>15934</v>
      </c>
      <c r="J45" s="33">
        <v>130</v>
      </c>
    </row>
    <row r="46" spans="1:10" x14ac:dyDescent="0.15">
      <c r="A46" s="32" t="s">
        <v>222</v>
      </c>
      <c r="B46" s="33" t="s">
        <v>53476</v>
      </c>
      <c r="C46" s="33" t="s">
        <v>53477</v>
      </c>
      <c r="D46" s="33" t="s">
        <v>53478</v>
      </c>
      <c r="E46" s="33">
        <v>171</v>
      </c>
      <c r="F46" s="32" t="s">
        <v>219</v>
      </c>
      <c r="G46" s="33" t="s">
        <v>53479</v>
      </c>
      <c r="H46" s="33" t="s">
        <v>53473</v>
      </c>
      <c r="I46" s="33" t="s">
        <v>53480</v>
      </c>
      <c r="J46" s="33">
        <v>130</v>
      </c>
    </row>
    <row r="47" spans="1:10" x14ac:dyDescent="0.15">
      <c r="A47" s="32" t="s">
        <v>225</v>
      </c>
      <c r="B47" s="33" t="s">
        <v>53481</v>
      </c>
      <c r="C47" s="33" t="s">
        <v>53482</v>
      </c>
      <c r="D47" s="33" t="s">
        <v>53483</v>
      </c>
      <c r="E47" s="33">
        <v>171</v>
      </c>
      <c r="F47" s="32" t="s">
        <v>222</v>
      </c>
      <c r="G47" s="33" t="s">
        <v>53484</v>
      </c>
      <c r="H47" s="33" t="s">
        <v>53485</v>
      </c>
      <c r="I47" s="33" t="s">
        <v>53381</v>
      </c>
      <c r="J47" s="33">
        <v>130</v>
      </c>
    </row>
    <row r="48" spans="1:10" x14ac:dyDescent="0.15">
      <c r="A48" s="32" t="s">
        <v>95</v>
      </c>
      <c r="B48" s="33" t="s">
        <v>53486</v>
      </c>
      <c r="C48" s="33" t="s">
        <v>53487</v>
      </c>
      <c r="D48" s="33" t="s">
        <v>53338</v>
      </c>
      <c r="E48" s="33">
        <v>171</v>
      </c>
      <c r="F48" s="32" t="s">
        <v>225</v>
      </c>
      <c r="G48" s="33" t="s">
        <v>53488</v>
      </c>
      <c r="H48" s="33" t="s">
        <v>53489</v>
      </c>
      <c r="I48" s="33" t="s">
        <v>53334</v>
      </c>
      <c r="J48" s="33">
        <v>130</v>
      </c>
    </row>
    <row r="49" spans="1:10" x14ac:dyDescent="0.15">
      <c r="A49" s="32" t="s">
        <v>251</v>
      </c>
      <c r="B49" s="33" t="s">
        <v>53490</v>
      </c>
      <c r="C49" s="33" t="s">
        <v>53491</v>
      </c>
      <c r="D49" s="33" t="s">
        <v>53492</v>
      </c>
      <c r="E49" s="33">
        <v>171</v>
      </c>
      <c r="F49" s="32" t="s">
        <v>95</v>
      </c>
      <c r="G49" s="33" t="s">
        <v>53493</v>
      </c>
      <c r="H49" s="33" t="s">
        <v>53494</v>
      </c>
      <c r="I49" s="33" t="s">
        <v>53338</v>
      </c>
      <c r="J49" s="33">
        <v>130</v>
      </c>
    </row>
    <row r="50" spans="1:10" x14ac:dyDescent="0.15">
      <c r="A50" s="32" t="s">
        <v>254</v>
      </c>
      <c r="B50" s="33" t="s">
        <v>53495</v>
      </c>
      <c r="C50" s="33" t="s">
        <v>53496</v>
      </c>
      <c r="D50" s="33" t="s">
        <v>53497</v>
      </c>
      <c r="E50" s="33">
        <v>171</v>
      </c>
      <c r="F50" s="32" t="s">
        <v>251</v>
      </c>
      <c r="G50" s="33" t="s">
        <v>53498</v>
      </c>
      <c r="H50" s="33" t="s">
        <v>53499</v>
      </c>
      <c r="I50" s="33" t="s">
        <v>53500</v>
      </c>
      <c r="J50" s="33">
        <v>130</v>
      </c>
    </row>
    <row r="51" spans="1:10" x14ac:dyDescent="0.15">
      <c r="A51" s="32" t="s">
        <v>53213</v>
      </c>
      <c r="B51" s="33" t="s">
        <v>53501</v>
      </c>
      <c r="C51" s="33" t="s">
        <v>53502</v>
      </c>
      <c r="D51" s="33" t="s">
        <v>15945</v>
      </c>
      <c r="E51" s="33">
        <v>171</v>
      </c>
      <c r="F51" s="32" t="s">
        <v>254</v>
      </c>
      <c r="G51" s="33" t="s">
        <v>53503</v>
      </c>
      <c r="H51" s="33" t="s">
        <v>53504</v>
      </c>
      <c r="I51" s="33" t="s">
        <v>53393</v>
      </c>
      <c r="J51" s="33">
        <v>130</v>
      </c>
    </row>
    <row r="52" spans="1:10" x14ac:dyDescent="0.15">
      <c r="A52" s="32" t="s">
        <v>268</v>
      </c>
      <c r="B52" s="33" t="s">
        <v>276</v>
      </c>
      <c r="C52" s="33" t="s">
        <v>276</v>
      </c>
      <c r="D52" s="33" t="s">
        <v>15835</v>
      </c>
      <c r="E52" s="33">
        <v>171</v>
      </c>
      <c r="F52" s="32" t="s">
        <v>53213</v>
      </c>
      <c r="G52" s="33" t="s">
        <v>53501</v>
      </c>
      <c r="H52" s="33" t="s">
        <v>53502</v>
      </c>
      <c r="I52" s="33" t="s">
        <v>15820</v>
      </c>
      <c r="J52" s="33">
        <v>130</v>
      </c>
    </row>
    <row r="53" spans="1:10" x14ac:dyDescent="0.15">
      <c r="A53" s="32" t="s">
        <v>86</v>
      </c>
      <c r="B53" s="33" t="s">
        <v>53505</v>
      </c>
      <c r="C53" s="33" t="s">
        <v>53506</v>
      </c>
      <c r="D53" s="33" t="s">
        <v>53338</v>
      </c>
      <c r="E53" s="33">
        <v>171</v>
      </c>
      <c r="F53" s="32" t="s">
        <v>268</v>
      </c>
      <c r="G53" s="33" t="s">
        <v>270</v>
      </c>
      <c r="H53" s="33" t="s">
        <v>270</v>
      </c>
      <c r="I53" s="33" t="s">
        <v>53507</v>
      </c>
      <c r="J53" s="33">
        <v>130</v>
      </c>
    </row>
    <row r="54" spans="1:10" x14ac:dyDescent="0.15">
      <c r="A54" s="32" t="s">
        <v>89</v>
      </c>
      <c r="B54" s="33" t="s">
        <v>53508</v>
      </c>
      <c r="C54" s="33" t="s">
        <v>53509</v>
      </c>
      <c r="D54" s="33" t="s">
        <v>53338</v>
      </c>
      <c r="E54" s="33">
        <v>171</v>
      </c>
      <c r="F54" s="32" t="s">
        <v>86</v>
      </c>
      <c r="G54" s="33" t="s">
        <v>53510</v>
      </c>
      <c r="H54" s="33" t="s">
        <v>53511</v>
      </c>
      <c r="I54" s="33" t="s">
        <v>53338</v>
      </c>
      <c r="J54" s="33">
        <v>130</v>
      </c>
    </row>
    <row r="55" spans="1:10" x14ac:dyDescent="0.15">
      <c r="A55" s="32" t="s">
        <v>92</v>
      </c>
      <c r="B55" s="33" t="s">
        <v>53512</v>
      </c>
      <c r="C55" s="33" t="s">
        <v>53513</v>
      </c>
      <c r="D55" s="33" t="s">
        <v>53360</v>
      </c>
      <c r="E55" s="33">
        <v>171</v>
      </c>
      <c r="F55" s="32" t="s">
        <v>89</v>
      </c>
      <c r="G55" s="33" t="s">
        <v>53514</v>
      </c>
      <c r="H55" s="33" t="s">
        <v>53515</v>
      </c>
      <c r="I55" s="33" t="s">
        <v>53338</v>
      </c>
      <c r="J55" s="33">
        <v>130</v>
      </c>
    </row>
    <row r="56" spans="1:10" x14ac:dyDescent="0.15">
      <c r="A56" s="32" t="s">
        <v>75</v>
      </c>
      <c r="B56" s="33" t="s">
        <v>53516</v>
      </c>
      <c r="C56" s="33" t="s">
        <v>53517</v>
      </c>
      <c r="D56" s="33" t="s">
        <v>53518</v>
      </c>
      <c r="E56" s="33">
        <v>171</v>
      </c>
      <c r="F56" s="32" t="s">
        <v>92</v>
      </c>
      <c r="G56" s="33" t="s">
        <v>53519</v>
      </c>
      <c r="H56" s="33" t="s">
        <v>53520</v>
      </c>
      <c r="I56" s="33" t="s">
        <v>15939</v>
      </c>
      <c r="J56" s="33">
        <v>130</v>
      </c>
    </row>
    <row r="57" spans="1:10" x14ac:dyDescent="0.15">
      <c r="A57" s="32" t="s">
        <v>78</v>
      </c>
      <c r="B57" s="33" t="s">
        <v>40</v>
      </c>
      <c r="C57" s="33" t="s">
        <v>40</v>
      </c>
      <c r="D57" s="33" t="s">
        <v>53521</v>
      </c>
      <c r="E57" s="33">
        <v>171</v>
      </c>
      <c r="F57" s="32" t="s">
        <v>75</v>
      </c>
      <c r="G57" s="33" t="s">
        <v>53522</v>
      </c>
      <c r="H57" s="33" t="s">
        <v>53523</v>
      </c>
      <c r="I57" s="33" t="s">
        <v>53524</v>
      </c>
      <c r="J57" s="33">
        <v>130</v>
      </c>
    </row>
    <row r="58" spans="1:10" x14ac:dyDescent="0.15">
      <c r="A58" s="32" t="s">
        <v>79</v>
      </c>
      <c r="B58" s="33" t="s">
        <v>53525</v>
      </c>
      <c r="C58" s="33" t="s">
        <v>53526</v>
      </c>
      <c r="D58" s="33" t="s">
        <v>53271</v>
      </c>
      <c r="E58" s="33" t="s">
        <v>53272</v>
      </c>
      <c r="F58" s="32" t="s">
        <v>78</v>
      </c>
      <c r="G58" s="33" t="s">
        <v>40</v>
      </c>
      <c r="H58" s="33" t="s">
        <v>40</v>
      </c>
      <c r="I58" s="33" t="s">
        <v>15939</v>
      </c>
      <c r="J58" s="33">
        <v>130</v>
      </c>
    </row>
    <row r="59" spans="1:10" x14ac:dyDescent="0.15">
      <c r="A59" s="32" t="s">
        <v>82</v>
      </c>
      <c r="B59" s="33" t="s">
        <v>53527</v>
      </c>
      <c r="C59" s="33" t="s">
        <v>53528</v>
      </c>
      <c r="D59" s="33" t="s">
        <v>53271</v>
      </c>
      <c r="E59" s="33" t="s">
        <v>53272</v>
      </c>
      <c r="F59" s="32" t="s">
        <v>79</v>
      </c>
      <c r="G59" s="33" t="s">
        <v>53529</v>
      </c>
      <c r="H59" s="33" t="s">
        <v>53530</v>
      </c>
      <c r="I59" s="33" t="s">
        <v>53271</v>
      </c>
      <c r="J59" s="33" t="s">
        <v>53272</v>
      </c>
    </row>
    <row r="60" spans="1:10" x14ac:dyDescent="0.15">
      <c r="A60" s="32" t="s">
        <v>20346</v>
      </c>
      <c r="B60" s="33" t="s">
        <v>53531</v>
      </c>
      <c r="C60" s="33" t="s">
        <v>53532</v>
      </c>
      <c r="D60" s="33" t="s">
        <v>53338</v>
      </c>
      <c r="E60" s="33">
        <v>171</v>
      </c>
      <c r="F60" s="32" t="s">
        <v>82</v>
      </c>
      <c r="G60" s="33" t="s">
        <v>53533</v>
      </c>
      <c r="H60" s="33" t="s">
        <v>53534</v>
      </c>
      <c r="I60" s="33" t="s">
        <v>53271</v>
      </c>
      <c r="J60" s="33" t="s">
        <v>53272</v>
      </c>
    </row>
    <row r="61" spans="1:10" x14ac:dyDescent="0.15">
      <c r="A61" s="103"/>
      <c r="B61" s="103"/>
      <c r="C61" s="103"/>
      <c r="D61" s="103"/>
      <c r="E61" s="103"/>
      <c r="F61" s="32" t="s">
        <v>20346</v>
      </c>
      <c r="G61" s="33" t="s">
        <v>53535</v>
      </c>
      <c r="H61" s="33" t="s">
        <v>53536</v>
      </c>
      <c r="I61" s="33" t="s">
        <v>53338</v>
      </c>
      <c r="J61" s="33">
        <v>130</v>
      </c>
    </row>
  </sheetData>
  <mergeCells count="2">
    <mergeCell ref="B4:C4"/>
    <mergeCell ref="G4:H4"/>
  </mergeCells>
  <pageMargins left="0.7" right="0.7" top="0.75" bottom="0.75" header="0.3" footer="0.3"/>
</worksheet>
</file>

<file path=xl/worksheets/sheet8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00000000-0001-0000-0100-000000000000}">
  <sheetPr>
    <tabColor theme="8" tint="-0.249977111117893"/>
    <outlinePr summaryBelow="0" summaryRight="0"/>
  </sheetPr>
  <dimension ref="A1:I107"/>
  <sheetViews>
    <sheetView workbookViewId="0">
      <selection activeCell="A2" sqref="A2"/>
    </sheetView>
  </sheetViews>
  <sheetFormatPr baseColWidth="10" defaultColWidth="12.6640625" defaultRowHeight="15.75" customHeight="1" x14ac:dyDescent="0.15"/>
  <cols>
    <col min="1" max="1" width="41.1640625" style="3" customWidth="1"/>
    <col min="2" max="4" width="16.5" style="3" customWidth="1"/>
    <col min="5" max="5" width="12.6640625" style="3"/>
    <col min="6" max="6" width="24.33203125" style="3" customWidth="1"/>
    <col min="7" max="7" width="20.83203125" style="3" customWidth="1"/>
    <col min="8" max="8" width="22.6640625" style="3" customWidth="1"/>
    <col min="9" max="16384" width="12.6640625" style="3"/>
  </cols>
  <sheetData>
    <row r="1" spans="1:6" ht="15.75" customHeight="1" x14ac:dyDescent="0.2">
      <c r="A1" s="115" t="s">
        <v>76034</v>
      </c>
      <c r="B1" s="115"/>
      <c r="C1" s="115"/>
      <c r="D1" s="115"/>
    </row>
    <row r="2" spans="1:6" ht="15.75" customHeight="1" x14ac:dyDescent="0.2">
      <c r="A2" s="116" t="s">
        <v>76039</v>
      </c>
    </row>
    <row r="3" spans="1:6" ht="15.75" customHeight="1" x14ac:dyDescent="0.2">
      <c r="A3" s="116" t="s">
        <v>76078</v>
      </c>
    </row>
    <row r="5" spans="1:6" ht="15.75" customHeight="1" x14ac:dyDescent="0.2">
      <c r="A5" s="89"/>
      <c r="B5" s="32" t="s">
        <v>53537</v>
      </c>
      <c r="C5" s="32" t="s">
        <v>53538</v>
      </c>
      <c r="D5" s="32" t="s">
        <v>76077</v>
      </c>
    </row>
    <row r="6" spans="1:6" ht="15.75" customHeight="1" x14ac:dyDescent="0.2">
      <c r="A6" s="89"/>
      <c r="B6" s="33" t="s">
        <v>53539</v>
      </c>
      <c r="C6" s="33" t="s">
        <v>53540</v>
      </c>
      <c r="D6" s="33" t="s">
        <v>53271</v>
      </c>
      <c r="F6" s="62"/>
    </row>
    <row r="7" spans="1:6" ht="15.75" customHeight="1" x14ac:dyDescent="0.15">
      <c r="A7" s="32" t="s">
        <v>18</v>
      </c>
      <c r="B7" s="33" t="s">
        <v>53541</v>
      </c>
      <c r="C7" s="33" t="s">
        <v>53542</v>
      </c>
      <c r="D7" s="33" t="s">
        <v>53543</v>
      </c>
    </row>
    <row r="8" spans="1:6" ht="15.75" customHeight="1" x14ac:dyDescent="0.15">
      <c r="A8" s="32" t="s">
        <v>15868</v>
      </c>
      <c r="B8" s="33" t="s">
        <v>53544</v>
      </c>
      <c r="C8" s="33" t="s">
        <v>53545</v>
      </c>
      <c r="D8" s="33" t="s">
        <v>53546</v>
      </c>
    </row>
    <row r="9" spans="1:6" ht="15.75" customHeight="1" x14ac:dyDescent="0.15">
      <c r="A9" s="32" t="s">
        <v>30</v>
      </c>
      <c r="B9" s="33" t="s">
        <v>53547</v>
      </c>
      <c r="C9" s="33" t="s">
        <v>53548</v>
      </c>
      <c r="D9" s="33" t="s">
        <v>53338</v>
      </c>
    </row>
    <row r="10" spans="1:6" ht="15.75" customHeight="1" x14ac:dyDescent="0.15">
      <c r="A10" s="32" t="s">
        <v>27</v>
      </c>
      <c r="B10" s="33" t="s">
        <v>53549</v>
      </c>
      <c r="C10" s="33" t="s">
        <v>53550</v>
      </c>
      <c r="D10" s="33" t="s">
        <v>15923</v>
      </c>
    </row>
    <row r="11" spans="1:6" ht="15.75" customHeight="1" x14ac:dyDescent="0.15">
      <c r="A11" s="32" t="s">
        <v>53551</v>
      </c>
      <c r="B11" s="33" t="s">
        <v>53552</v>
      </c>
      <c r="C11" s="33" t="s">
        <v>53553</v>
      </c>
      <c r="D11" s="33" t="s">
        <v>53338</v>
      </c>
    </row>
    <row r="12" spans="1:6" ht="15.75" customHeight="1" x14ac:dyDescent="0.15">
      <c r="A12" s="32" t="s">
        <v>53554</v>
      </c>
      <c r="B12" s="33" t="s">
        <v>53555</v>
      </c>
      <c r="C12" s="33" t="s">
        <v>53556</v>
      </c>
      <c r="D12" s="33" t="s">
        <v>15939</v>
      </c>
    </row>
    <row r="13" spans="1:6" ht="15.75" customHeight="1" x14ac:dyDescent="0.15">
      <c r="A13" s="32" t="s">
        <v>53557</v>
      </c>
      <c r="B13" s="33" t="s">
        <v>53558</v>
      </c>
      <c r="C13" s="33" t="s">
        <v>53559</v>
      </c>
      <c r="D13" s="33" t="s">
        <v>53492</v>
      </c>
    </row>
    <row r="14" spans="1:6" ht="15.75" customHeight="1" x14ac:dyDescent="0.15">
      <c r="A14" s="32" t="s">
        <v>53560</v>
      </c>
      <c r="B14" s="33" t="s">
        <v>53561</v>
      </c>
      <c r="C14" s="33" t="s">
        <v>53562</v>
      </c>
      <c r="D14" s="33" t="s">
        <v>53563</v>
      </c>
    </row>
    <row r="15" spans="1:6" ht="15.75" customHeight="1" x14ac:dyDescent="0.15">
      <c r="A15" s="32" t="s">
        <v>53564</v>
      </c>
      <c r="B15" s="33" t="s">
        <v>53565</v>
      </c>
      <c r="C15" s="33" t="s">
        <v>53566</v>
      </c>
      <c r="D15" s="33" t="s">
        <v>15939</v>
      </c>
    </row>
    <row r="16" spans="1:6" ht="15.75" customHeight="1" x14ac:dyDescent="0.15">
      <c r="A16" s="32" t="s">
        <v>53567</v>
      </c>
      <c r="B16" s="33" t="s">
        <v>53568</v>
      </c>
      <c r="C16" s="33" t="s">
        <v>53569</v>
      </c>
      <c r="D16" s="33" t="s">
        <v>15939</v>
      </c>
    </row>
    <row r="17" spans="1:4" ht="15.75" customHeight="1" x14ac:dyDescent="0.15">
      <c r="A17" s="32" t="s">
        <v>92</v>
      </c>
      <c r="B17" s="33" t="s">
        <v>53570</v>
      </c>
      <c r="C17" s="33" t="s">
        <v>53571</v>
      </c>
      <c r="D17" s="33" t="s">
        <v>53350</v>
      </c>
    </row>
    <row r="18" spans="1:4" ht="15.75" customHeight="1" x14ac:dyDescent="0.15">
      <c r="A18" s="32" t="s">
        <v>106</v>
      </c>
      <c r="B18" s="33" t="s">
        <v>53572</v>
      </c>
      <c r="C18" s="33" t="s">
        <v>53573</v>
      </c>
      <c r="D18" s="33" t="s">
        <v>53574</v>
      </c>
    </row>
    <row r="19" spans="1:4" ht="15.75" customHeight="1" x14ac:dyDescent="0.15">
      <c r="A19" s="32" t="s">
        <v>164</v>
      </c>
      <c r="B19" s="33" t="s">
        <v>53575</v>
      </c>
      <c r="C19" s="33" t="s">
        <v>53576</v>
      </c>
      <c r="D19" s="33" t="s">
        <v>53338</v>
      </c>
    </row>
    <row r="20" spans="1:4" ht="15.75" customHeight="1" x14ac:dyDescent="0.15">
      <c r="A20" s="32" t="s">
        <v>170</v>
      </c>
      <c r="B20" s="33" t="s">
        <v>53577</v>
      </c>
      <c r="C20" s="33" t="s">
        <v>53578</v>
      </c>
      <c r="D20" s="33" t="s">
        <v>53350</v>
      </c>
    </row>
    <row r="21" spans="1:4" ht="15.75" customHeight="1" x14ac:dyDescent="0.15">
      <c r="A21" s="32" t="s">
        <v>159</v>
      </c>
      <c r="B21" s="33" t="s">
        <v>53579</v>
      </c>
      <c r="C21" s="33" t="s">
        <v>53580</v>
      </c>
      <c r="D21" s="33" t="s">
        <v>53338</v>
      </c>
    </row>
    <row r="22" spans="1:4" ht="15.75" customHeight="1" x14ac:dyDescent="0.15">
      <c r="A22" s="32" t="s">
        <v>179</v>
      </c>
      <c r="B22" s="33" t="s">
        <v>53581</v>
      </c>
      <c r="C22" s="33" t="s">
        <v>53582</v>
      </c>
      <c r="D22" s="33" t="s">
        <v>15797</v>
      </c>
    </row>
    <row r="23" spans="1:4" ht="15.75" customHeight="1" x14ac:dyDescent="0.15">
      <c r="A23" s="32" t="s">
        <v>138</v>
      </c>
      <c r="B23" s="33" t="s">
        <v>53583</v>
      </c>
      <c r="C23" s="33" t="s">
        <v>53584</v>
      </c>
      <c r="D23" s="33" t="s">
        <v>53338</v>
      </c>
    </row>
    <row r="24" spans="1:4" ht="15.75" customHeight="1" x14ac:dyDescent="0.15">
      <c r="A24" s="32" t="s">
        <v>141</v>
      </c>
      <c r="B24" s="33" t="s">
        <v>53585</v>
      </c>
      <c r="C24" s="33" t="s">
        <v>53586</v>
      </c>
      <c r="D24" s="33" t="s">
        <v>53587</v>
      </c>
    </row>
    <row r="25" spans="1:4" ht="15.75" customHeight="1" x14ac:dyDescent="0.15">
      <c r="A25" s="32" t="s">
        <v>147</v>
      </c>
      <c r="B25" s="33" t="s">
        <v>53588</v>
      </c>
      <c r="C25" s="33" t="s">
        <v>53589</v>
      </c>
      <c r="D25" s="33" t="s">
        <v>53287</v>
      </c>
    </row>
    <row r="26" spans="1:4" ht="15.75" customHeight="1" x14ac:dyDescent="0.15">
      <c r="A26" s="32" t="s">
        <v>53590</v>
      </c>
      <c r="B26" s="33" t="s">
        <v>53591</v>
      </c>
      <c r="C26" s="33" t="s">
        <v>53592</v>
      </c>
      <c r="D26" s="33" t="s">
        <v>53338</v>
      </c>
    </row>
    <row r="27" spans="1:4" ht="15.75" customHeight="1" x14ac:dyDescent="0.15">
      <c r="A27" s="32" t="s">
        <v>156</v>
      </c>
      <c r="B27" s="33" t="s">
        <v>53593</v>
      </c>
      <c r="C27" s="33" t="s">
        <v>53594</v>
      </c>
      <c r="D27" s="33" t="s">
        <v>53338</v>
      </c>
    </row>
    <row r="28" spans="1:4" ht="15.75" customHeight="1" x14ac:dyDescent="0.15">
      <c r="A28" s="32" t="s">
        <v>53595</v>
      </c>
      <c r="B28" s="33" t="s">
        <v>40</v>
      </c>
      <c r="C28" s="33" t="s">
        <v>40</v>
      </c>
      <c r="D28" s="33" t="s">
        <v>53596</v>
      </c>
    </row>
    <row r="29" spans="1:4" ht="15.75" customHeight="1" x14ac:dyDescent="0.15">
      <c r="A29" s="32" t="s">
        <v>60</v>
      </c>
      <c r="B29" s="33" t="s">
        <v>53597</v>
      </c>
      <c r="C29" s="33" t="s">
        <v>53598</v>
      </c>
      <c r="D29" s="33" t="s">
        <v>53271</v>
      </c>
    </row>
    <row r="30" spans="1:4" ht="15.75" customHeight="1" x14ac:dyDescent="0.15">
      <c r="A30" s="32" t="s">
        <v>63</v>
      </c>
      <c r="B30" s="33" t="s">
        <v>53599</v>
      </c>
      <c r="C30" s="33" t="s">
        <v>53600</v>
      </c>
      <c r="D30" s="33" t="s">
        <v>53271</v>
      </c>
    </row>
    <row r="31" spans="1:4" ht="15.75" customHeight="1" x14ac:dyDescent="0.15">
      <c r="A31" s="32" t="s">
        <v>53601</v>
      </c>
      <c r="B31" s="33" t="s">
        <v>40</v>
      </c>
      <c r="C31" s="33" t="s">
        <v>40</v>
      </c>
      <c r="D31" s="33" t="s">
        <v>53602</v>
      </c>
    </row>
    <row r="32" spans="1:4" ht="15.75" customHeight="1" x14ac:dyDescent="0.15">
      <c r="A32" s="32" t="s">
        <v>53603</v>
      </c>
      <c r="B32" s="33" t="s">
        <v>53604</v>
      </c>
      <c r="C32" s="33" t="s">
        <v>53605</v>
      </c>
      <c r="D32" s="33" t="s">
        <v>53271</v>
      </c>
    </row>
    <row r="33" spans="1:4" ht="15.75" customHeight="1" x14ac:dyDescent="0.15">
      <c r="A33" s="32" t="s">
        <v>53606</v>
      </c>
      <c r="B33" s="33" t="s">
        <v>53607</v>
      </c>
      <c r="C33" s="33" t="s">
        <v>53608</v>
      </c>
      <c r="D33" s="33" t="s">
        <v>53271</v>
      </c>
    </row>
    <row r="34" spans="1:4" ht="15.75" customHeight="1" x14ac:dyDescent="0.15">
      <c r="A34" s="32" t="s">
        <v>53023</v>
      </c>
      <c r="B34" s="33" t="s">
        <v>53609</v>
      </c>
      <c r="C34" s="33" t="s">
        <v>53610</v>
      </c>
      <c r="D34" s="33" t="s">
        <v>53611</v>
      </c>
    </row>
    <row r="35" spans="1:4" ht="15.75" customHeight="1" x14ac:dyDescent="0.15">
      <c r="A35" s="32" t="s">
        <v>53612</v>
      </c>
      <c r="B35" s="33" t="s">
        <v>53613</v>
      </c>
      <c r="C35" s="33" t="s">
        <v>53614</v>
      </c>
      <c r="D35" s="33" t="s">
        <v>53338</v>
      </c>
    </row>
    <row r="36" spans="1:4" ht="15.75" customHeight="1" x14ac:dyDescent="0.15">
      <c r="A36" s="32" t="s">
        <v>53615</v>
      </c>
      <c r="B36" s="33" t="s">
        <v>53616</v>
      </c>
      <c r="C36" s="33" t="s">
        <v>53617</v>
      </c>
      <c r="D36" s="33" t="s">
        <v>53338</v>
      </c>
    </row>
    <row r="37" spans="1:4" ht="15.75" customHeight="1" x14ac:dyDescent="0.15">
      <c r="A37" s="32" t="s">
        <v>53618</v>
      </c>
      <c r="B37" s="33" t="s">
        <v>53619</v>
      </c>
      <c r="C37" s="33" t="s">
        <v>53620</v>
      </c>
      <c r="D37" s="33" t="s">
        <v>53338</v>
      </c>
    </row>
    <row r="38" spans="1:4" ht="15.75" customHeight="1" x14ac:dyDescent="0.15">
      <c r="A38" s="32" t="s">
        <v>53621</v>
      </c>
      <c r="B38" s="33" t="s">
        <v>53622</v>
      </c>
      <c r="C38" s="33" t="s">
        <v>53623</v>
      </c>
      <c r="D38" s="33" t="s">
        <v>53338</v>
      </c>
    </row>
    <row r="39" spans="1:4" ht="15.75" customHeight="1" x14ac:dyDescent="0.15">
      <c r="A39" s="32" t="s">
        <v>53624</v>
      </c>
      <c r="B39" s="33" t="s">
        <v>53625</v>
      </c>
      <c r="C39" s="33" t="s">
        <v>53626</v>
      </c>
      <c r="D39" s="33" t="s">
        <v>53627</v>
      </c>
    </row>
    <row r="40" spans="1:4" ht="15.75" customHeight="1" x14ac:dyDescent="0.15">
      <c r="A40" s="32" t="s">
        <v>53628</v>
      </c>
      <c r="B40" s="33" t="s">
        <v>40</v>
      </c>
      <c r="C40" s="33" t="s">
        <v>40</v>
      </c>
      <c r="D40" s="33" t="s">
        <v>53629</v>
      </c>
    </row>
    <row r="41" spans="1:4" ht="15.75" customHeight="1" x14ac:dyDescent="0.15">
      <c r="A41" s="32" t="s">
        <v>53603</v>
      </c>
      <c r="B41" s="33" t="s">
        <v>53630</v>
      </c>
      <c r="C41" s="33" t="s">
        <v>53631</v>
      </c>
      <c r="D41" s="33" t="s">
        <v>53271</v>
      </c>
    </row>
    <row r="42" spans="1:4" ht="15.75" customHeight="1" x14ac:dyDescent="0.15">
      <c r="A42" s="32" t="s">
        <v>53606</v>
      </c>
      <c r="B42" s="33" t="s">
        <v>53632</v>
      </c>
      <c r="C42" s="33" t="s">
        <v>53633</v>
      </c>
      <c r="D42" s="33" t="s">
        <v>53271</v>
      </c>
    </row>
    <row r="43" spans="1:4" ht="15.75" customHeight="1" x14ac:dyDescent="0.15">
      <c r="A43" s="32" t="s">
        <v>3905</v>
      </c>
      <c r="B43" s="33" t="s">
        <v>40</v>
      </c>
      <c r="C43" s="33" t="s">
        <v>40</v>
      </c>
      <c r="D43" s="33" t="s">
        <v>53634</v>
      </c>
    </row>
    <row r="44" spans="1:4" ht="15.75" customHeight="1" x14ac:dyDescent="0.15">
      <c r="A44" s="32" t="s">
        <v>60</v>
      </c>
      <c r="B44" s="33" t="s">
        <v>53635</v>
      </c>
      <c r="C44" s="33" t="s">
        <v>53636</v>
      </c>
      <c r="D44" s="33" t="s">
        <v>53271</v>
      </c>
    </row>
    <row r="45" spans="1:4" ht="15.75" customHeight="1" x14ac:dyDescent="0.15">
      <c r="A45" s="32" t="s">
        <v>63</v>
      </c>
      <c r="B45" s="33" t="s">
        <v>53637</v>
      </c>
      <c r="C45" s="33" t="s">
        <v>53638</v>
      </c>
      <c r="D45" s="33" t="s">
        <v>53271</v>
      </c>
    </row>
    <row r="46" spans="1:4" ht="15.75" customHeight="1" x14ac:dyDescent="0.15">
      <c r="A46" s="32" t="s">
        <v>53639</v>
      </c>
      <c r="B46" s="33" t="s">
        <v>40</v>
      </c>
      <c r="C46" s="33" t="s">
        <v>40</v>
      </c>
      <c r="D46" s="33" t="s">
        <v>53640</v>
      </c>
    </row>
    <row r="47" spans="1:4" ht="15.75" customHeight="1" x14ac:dyDescent="0.15">
      <c r="A47" s="32" t="s">
        <v>60</v>
      </c>
      <c r="B47" s="33" t="s">
        <v>53641</v>
      </c>
      <c r="C47" s="33" t="s">
        <v>53642</v>
      </c>
      <c r="D47" s="33" t="s">
        <v>53271</v>
      </c>
    </row>
    <row r="48" spans="1:4" ht="15.75" customHeight="1" x14ac:dyDescent="0.15">
      <c r="A48" s="32" t="s">
        <v>63</v>
      </c>
      <c r="B48" s="33" t="s">
        <v>53643</v>
      </c>
      <c r="C48" s="33" t="s">
        <v>53644</v>
      </c>
      <c r="D48" s="33" t="s">
        <v>53271</v>
      </c>
    </row>
    <row r="49" spans="1:9" ht="15.75" customHeight="1" x14ac:dyDescent="0.15">
      <c r="A49" s="32" t="s">
        <v>53645</v>
      </c>
      <c r="B49" s="33" t="s">
        <v>40</v>
      </c>
      <c r="C49" s="33" t="s">
        <v>40</v>
      </c>
      <c r="D49" s="33" t="s">
        <v>15939</v>
      </c>
    </row>
    <row r="50" spans="1:9" ht="15.75" customHeight="1" x14ac:dyDescent="0.15">
      <c r="A50" s="32" t="s">
        <v>53646</v>
      </c>
      <c r="B50" s="33" t="s">
        <v>53647</v>
      </c>
      <c r="C50" s="33" t="s">
        <v>53648</v>
      </c>
      <c r="D50" s="33" t="s">
        <v>53271</v>
      </c>
    </row>
    <row r="51" spans="1:9" ht="15.75" customHeight="1" x14ac:dyDescent="0.15">
      <c r="A51" s="32" t="s">
        <v>53649</v>
      </c>
      <c r="B51" s="33" t="s">
        <v>53650</v>
      </c>
      <c r="C51" s="33" t="s">
        <v>53651</v>
      </c>
      <c r="D51" s="33" t="s">
        <v>53271</v>
      </c>
    </row>
    <row r="52" spans="1:9" ht="15.75" customHeight="1" x14ac:dyDescent="0.15">
      <c r="A52" s="32" t="s">
        <v>53652</v>
      </c>
      <c r="B52" s="33" t="s">
        <v>53653</v>
      </c>
      <c r="C52" s="33" t="s">
        <v>53654</v>
      </c>
      <c r="D52" s="33" t="s">
        <v>53271</v>
      </c>
    </row>
    <row r="53" spans="1:9" ht="15.75" customHeight="1" x14ac:dyDescent="0.15">
      <c r="A53" s="32" t="s">
        <v>53655</v>
      </c>
      <c r="B53" s="33" t="s">
        <v>40</v>
      </c>
      <c r="C53" s="33" t="s">
        <v>40</v>
      </c>
      <c r="D53" s="33" t="s">
        <v>53656</v>
      </c>
    </row>
    <row r="54" spans="1:9" ht="15.75" customHeight="1" x14ac:dyDescent="0.15">
      <c r="A54" s="32">
        <v>1</v>
      </c>
      <c r="B54" s="33" t="s">
        <v>53657</v>
      </c>
      <c r="C54" s="33" t="s">
        <v>53658</v>
      </c>
      <c r="D54" s="33" t="s">
        <v>53271</v>
      </c>
    </row>
    <row r="55" spans="1:9" ht="15.75" customHeight="1" x14ac:dyDescent="0.15">
      <c r="A55" s="32">
        <v>2</v>
      </c>
      <c r="B55" s="33" t="s">
        <v>53659</v>
      </c>
      <c r="C55" s="33" t="s">
        <v>53660</v>
      </c>
      <c r="D55" s="33" t="s">
        <v>53271</v>
      </c>
    </row>
    <row r="56" spans="1:9" ht="15.75" customHeight="1" x14ac:dyDescent="0.15">
      <c r="A56" s="32">
        <v>3</v>
      </c>
      <c r="B56" s="33" t="s">
        <v>53661</v>
      </c>
      <c r="C56" s="33" t="s">
        <v>53662</v>
      </c>
      <c r="D56" s="33" t="s">
        <v>53271</v>
      </c>
    </row>
    <row r="57" spans="1:9" ht="15.75" customHeight="1" x14ac:dyDescent="0.15">
      <c r="A57" s="32">
        <v>4</v>
      </c>
      <c r="B57" s="33" t="s">
        <v>53663</v>
      </c>
      <c r="C57" s="33" t="s">
        <v>53664</v>
      </c>
      <c r="D57" s="33" t="s">
        <v>53271</v>
      </c>
    </row>
    <row r="58" spans="1:9" ht="15.75" customHeight="1" x14ac:dyDescent="0.15">
      <c r="A58" s="32" t="s">
        <v>53665</v>
      </c>
      <c r="B58" s="33" t="s">
        <v>53666</v>
      </c>
      <c r="C58" s="33" t="s">
        <v>53667</v>
      </c>
      <c r="D58" s="33" t="s">
        <v>53668</v>
      </c>
      <c r="F58" s="87"/>
      <c r="G58" s="62"/>
      <c r="H58" s="62"/>
      <c r="I58" s="62"/>
    </row>
    <row r="59" spans="1:9" ht="15.75" customHeight="1" x14ac:dyDescent="0.15">
      <c r="A59" s="32" t="s">
        <v>53669</v>
      </c>
      <c r="B59" s="33" t="s">
        <v>53670</v>
      </c>
      <c r="C59" s="33" t="s">
        <v>53671</v>
      </c>
      <c r="D59" s="33" t="s">
        <v>53672</v>
      </c>
      <c r="F59" s="88"/>
      <c r="G59" s="62"/>
      <c r="H59" s="62"/>
      <c r="I59" s="62"/>
    </row>
    <row r="60" spans="1:9" ht="15.75" customHeight="1" x14ac:dyDescent="0.15">
      <c r="F60" s="87"/>
      <c r="G60" s="62"/>
      <c r="H60" s="62"/>
      <c r="I60" s="62"/>
    </row>
    <row r="61" spans="1:9" ht="15.75" customHeight="1" x14ac:dyDescent="0.15">
      <c r="F61" s="88"/>
      <c r="G61" s="62"/>
      <c r="H61" s="62"/>
      <c r="I61" s="62"/>
    </row>
    <row r="62" spans="1:9" ht="15.75" customHeight="1" x14ac:dyDescent="0.15">
      <c r="F62" s="88"/>
      <c r="G62" s="62"/>
      <c r="H62" s="62"/>
      <c r="I62" s="62"/>
    </row>
    <row r="63" spans="1:9" ht="15.75" customHeight="1" x14ac:dyDescent="0.15">
      <c r="F63" s="88"/>
      <c r="G63" s="62"/>
      <c r="H63" s="62"/>
      <c r="I63" s="62"/>
    </row>
    <row r="64" spans="1:9" ht="15.75" customHeight="1" x14ac:dyDescent="0.15">
      <c r="F64" s="87"/>
      <c r="G64" s="62"/>
      <c r="H64" s="62"/>
      <c r="I64" s="62"/>
    </row>
    <row r="65" spans="6:9" ht="15.75" customHeight="1" x14ac:dyDescent="0.15">
      <c r="F65" s="87"/>
      <c r="G65" s="62"/>
      <c r="H65" s="62"/>
      <c r="I65" s="62"/>
    </row>
    <row r="66" spans="6:9" ht="15.75" customHeight="1" x14ac:dyDescent="0.15">
      <c r="F66" s="87"/>
      <c r="G66" s="62"/>
      <c r="H66" s="62"/>
      <c r="I66" s="62"/>
    </row>
    <row r="71" spans="6:9" ht="15.75" customHeight="1" x14ac:dyDescent="0.15">
      <c r="F71" s="87"/>
      <c r="G71" s="62"/>
      <c r="H71" s="62"/>
      <c r="I71" s="62"/>
    </row>
    <row r="72" spans="6:9" ht="15.75" customHeight="1" x14ac:dyDescent="0.15">
      <c r="F72" s="87"/>
      <c r="G72" s="62"/>
      <c r="H72" s="62"/>
      <c r="I72" s="62"/>
    </row>
    <row r="73" spans="6:9" ht="15.75" customHeight="1" x14ac:dyDescent="0.15">
      <c r="F73" s="87"/>
      <c r="G73" s="62"/>
      <c r="H73" s="62"/>
      <c r="I73" s="62"/>
    </row>
    <row r="74" spans="6:9" ht="15.75" customHeight="1" x14ac:dyDescent="0.15">
      <c r="F74" s="87"/>
      <c r="G74" s="62"/>
      <c r="H74" s="62"/>
      <c r="I74" s="62"/>
    </row>
    <row r="75" spans="6:9" ht="15.75" customHeight="1" x14ac:dyDescent="0.15">
      <c r="F75" s="87"/>
      <c r="G75" s="62"/>
      <c r="H75" s="62"/>
      <c r="I75" s="62"/>
    </row>
    <row r="81" spans="6:9" ht="15.75" customHeight="1" x14ac:dyDescent="0.15">
      <c r="F81" s="87"/>
      <c r="G81" s="62"/>
      <c r="H81" s="62"/>
      <c r="I81" s="62"/>
    </row>
    <row r="82" spans="6:9" ht="15.75" customHeight="1" x14ac:dyDescent="0.15">
      <c r="F82" s="87"/>
      <c r="G82" s="62"/>
      <c r="H82" s="62"/>
      <c r="I82" s="62"/>
    </row>
    <row r="83" spans="6:9" ht="15.75" customHeight="1" x14ac:dyDescent="0.15">
      <c r="F83" s="87"/>
      <c r="G83" s="62"/>
      <c r="H83" s="62"/>
      <c r="I83" s="62"/>
    </row>
    <row r="84" spans="6:9" ht="15.75" customHeight="1" x14ac:dyDescent="0.15">
      <c r="F84" s="87"/>
      <c r="G84" s="62"/>
      <c r="H84" s="62"/>
      <c r="I84" s="62"/>
    </row>
    <row r="85" spans="6:9" ht="15.75" customHeight="1" x14ac:dyDescent="0.15">
      <c r="F85" s="87"/>
      <c r="G85" s="62"/>
      <c r="H85" s="62"/>
      <c r="I85" s="62"/>
    </row>
    <row r="86" spans="6:9" ht="15.75" customHeight="1" x14ac:dyDescent="0.15">
      <c r="F86" s="87"/>
      <c r="G86" s="62"/>
      <c r="H86" s="62"/>
      <c r="I86" s="62"/>
    </row>
    <row r="87" spans="6:9" ht="15.75" customHeight="1" x14ac:dyDescent="0.15">
      <c r="F87" s="87"/>
      <c r="G87" s="62"/>
      <c r="H87" s="62"/>
      <c r="I87" s="62"/>
    </row>
    <row r="95" spans="6:9" ht="15.75" customHeight="1" x14ac:dyDescent="0.15">
      <c r="F95" s="87"/>
      <c r="G95" s="62"/>
      <c r="H95" s="62"/>
      <c r="I95" s="62"/>
    </row>
    <row r="96" spans="6:9" ht="15.75" customHeight="1" x14ac:dyDescent="0.15">
      <c r="F96" s="87"/>
      <c r="G96" s="62"/>
      <c r="H96" s="62"/>
      <c r="I96" s="62"/>
    </row>
    <row r="97" spans="6:9" ht="15.75" customHeight="1" x14ac:dyDescent="0.15">
      <c r="F97" s="87"/>
      <c r="G97" s="62"/>
      <c r="H97" s="62"/>
      <c r="I97" s="62"/>
    </row>
    <row r="98" spans="6:9" ht="15.75" customHeight="1" x14ac:dyDescent="0.15">
      <c r="F98" s="87"/>
      <c r="G98" s="62"/>
      <c r="H98" s="62"/>
      <c r="I98" s="62"/>
    </row>
    <row r="99" spans="6:9" ht="15.75" customHeight="1" x14ac:dyDescent="0.15">
      <c r="F99" s="87"/>
      <c r="G99" s="62"/>
      <c r="H99" s="62"/>
      <c r="I99" s="62"/>
    </row>
    <row r="100" spans="6:9" ht="15.75" customHeight="1" x14ac:dyDescent="0.15">
      <c r="F100" s="87"/>
      <c r="G100" s="62"/>
      <c r="H100" s="62"/>
      <c r="I100" s="62"/>
    </row>
    <row r="101" spans="6:9" ht="15.75" customHeight="1" x14ac:dyDescent="0.15">
      <c r="F101" s="87"/>
      <c r="G101" s="62"/>
      <c r="H101" s="62"/>
      <c r="I101" s="62"/>
    </row>
    <row r="102" spans="6:9" ht="15.75" customHeight="1" x14ac:dyDescent="0.15">
      <c r="F102" s="87"/>
      <c r="G102" s="62"/>
      <c r="H102" s="62"/>
      <c r="I102" s="62"/>
    </row>
    <row r="103" spans="6:9" ht="15.75" customHeight="1" x14ac:dyDescent="0.15">
      <c r="F103" s="87"/>
      <c r="G103" s="62"/>
      <c r="H103" s="62"/>
      <c r="I103" s="62"/>
    </row>
    <row r="104" spans="6:9" ht="15.75" customHeight="1" x14ac:dyDescent="0.15">
      <c r="F104" s="87"/>
      <c r="G104" s="62"/>
      <c r="H104" s="62"/>
      <c r="I104" s="62"/>
    </row>
    <row r="106" spans="6:9" ht="15.75" customHeight="1" x14ac:dyDescent="0.15">
      <c r="F106" s="87"/>
      <c r="G106" s="62"/>
      <c r="H106" s="62"/>
      <c r="I106" s="62"/>
    </row>
    <row r="107" spans="6:9" ht="15.75" customHeight="1" x14ac:dyDescent="0.15">
      <c r="F107" s="87"/>
      <c r="G107" s="62"/>
      <c r="H107" s="62"/>
      <c r="I107" s="62"/>
    </row>
  </sheetData>
  <pageMargins left="0.7" right="0.7" top="0.75" bottom="0.75" header="0.3" footer="0.3"/>
</worksheet>
</file>

<file path=xl/worksheets/sheet9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78CF4C8C-478B-F642-8F6D-C50F81974239}">
  <sheetPr>
    <tabColor theme="8" tint="-0.499984740745262"/>
  </sheetPr>
  <dimension ref="A1:L84"/>
  <sheetViews>
    <sheetView workbookViewId="0">
      <selection activeCell="K6" sqref="K6"/>
    </sheetView>
  </sheetViews>
  <sheetFormatPr baseColWidth="10" defaultColWidth="11.5" defaultRowHeight="13" x14ac:dyDescent="0.15"/>
  <cols>
    <col min="1" max="1" width="26" customWidth="1"/>
    <col min="2" max="2" width="32.1640625" customWidth="1"/>
    <col min="3" max="3" width="25.5" customWidth="1"/>
    <col min="9" max="9" width="20.1640625" customWidth="1"/>
    <col min="10" max="10" width="20" customWidth="1"/>
    <col min="11" max="11" width="15.83203125" customWidth="1"/>
  </cols>
  <sheetData>
    <row r="1" spans="1:12" ht="18" x14ac:dyDescent="0.2">
      <c r="A1" s="131" t="s">
        <v>76037</v>
      </c>
      <c r="B1" s="131"/>
      <c r="C1" s="131"/>
      <c r="D1" s="131"/>
      <c r="E1" s="131"/>
      <c r="F1" s="131"/>
      <c r="G1" s="131"/>
      <c r="H1" s="131"/>
      <c r="I1" s="131"/>
      <c r="J1" s="131"/>
      <c r="K1" s="131"/>
    </row>
    <row r="2" spans="1:12" ht="16" x14ac:dyDescent="0.2">
      <c r="A2" s="116" t="s">
        <v>76038</v>
      </c>
    </row>
    <row r="3" spans="1:12" ht="16" x14ac:dyDescent="0.2">
      <c r="A3" s="116" t="s">
        <v>76079</v>
      </c>
    </row>
    <row r="4" spans="1:12" ht="16" x14ac:dyDescent="0.2">
      <c r="A4" s="116"/>
    </row>
    <row r="5" spans="1:12" x14ac:dyDescent="0.15">
      <c r="B5" s="130" t="s">
        <v>53673</v>
      </c>
      <c r="C5" s="130"/>
      <c r="J5" s="130" t="s">
        <v>53674</v>
      </c>
      <c r="K5" s="130"/>
    </row>
    <row r="6" spans="1:12" ht="16" x14ac:dyDescent="0.2">
      <c r="A6" s="64"/>
      <c r="B6" s="87" t="s">
        <v>53675</v>
      </c>
      <c r="C6" s="87" t="s">
        <v>53676</v>
      </c>
      <c r="D6" s="87" t="s">
        <v>76077</v>
      </c>
      <c r="H6" s="64"/>
      <c r="I6" s="87" t="s">
        <v>52917</v>
      </c>
      <c r="J6" s="87" t="s">
        <v>52916</v>
      </c>
      <c r="K6" s="87" t="s">
        <v>76077</v>
      </c>
      <c r="L6" s="87" t="s">
        <v>53677</v>
      </c>
    </row>
    <row r="7" spans="1:12" ht="16" x14ac:dyDescent="0.2">
      <c r="A7" s="64"/>
      <c r="B7" s="62" t="s">
        <v>53678</v>
      </c>
      <c r="C7" s="62" t="s">
        <v>53679</v>
      </c>
      <c r="D7" s="62" t="s">
        <v>53271</v>
      </c>
      <c r="G7" s="62"/>
      <c r="H7" s="64"/>
      <c r="I7" s="62" t="s">
        <v>53680</v>
      </c>
      <c r="J7" s="62" t="s">
        <v>53681</v>
      </c>
      <c r="K7" s="62" t="s">
        <v>53271</v>
      </c>
      <c r="L7" s="62" t="s">
        <v>53682</v>
      </c>
    </row>
    <row r="8" spans="1:12" x14ac:dyDescent="0.15">
      <c r="A8" s="87" t="s">
        <v>18</v>
      </c>
      <c r="B8" s="62" t="s">
        <v>53683</v>
      </c>
      <c r="C8" s="62" t="s">
        <v>53684</v>
      </c>
      <c r="D8" s="62" t="s">
        <v>53338</v>
      </c>
      <c r="H8" s="87" t="s">
        <v>18</v>
      </c>
      <c r="I8" s="62" t="s">
        <v>53685</v>
      </c>
      <c r="J8" s="62" t="s">
        <v>53686</v>
      </c>
      <c r="K8" s="62" t="s">
        <v>53687</v>
      </c>
      <c r="L8" s="62">
        <v>96</v>
      </c>
    </row>
    <row r="9" spans="1:12" x14ac:dyDescent="0.15">
      <c r="A9" s="87" t="s">
        <v>53688</v>
      </c>
      <c r="B9" s="62" t="s">
        <v>40</v>
      </c>
      <c r="C9" s="62" t="s">
        <v>40</v>
      </c>
      <c r="D9" s="62" t="s">
        <v>53397</v>
      </c>
      <c r="H9" s="87" t="s">
        <v>53688</v>
      </c>
      <c r="I9" s="62" t="s">
        <v>40</v>
      </c>
      <c r="J9" s="62" t="s">
        <v>40</v>
      </c>
      <c r="K9" s="62" t="s">
        <v>53689</v>
      </c>
      <c r="L9" s="62">
        <v>96</v>
      </c>
    </row>
    <row r="10" spans="1:12" x14ac:dyDescent="0.15">
      <c r="A10" s="87" t="s">
        <v>53690</v>
      </c>
      <c r="B10" s="62" t="s">
        <v>53691</v>
      </c>
      <c r="C10" s="62" t="s">
        <v>53692</v>
      </c>
      <c r="D10" s="62" t="s">
        <v>53271</v>
      </c>
      <c r="H10" s="87" t="s">
        <v>53690</v>
      </c>
      <c r="I10" s="62" t="s">
        <v>53693</v>
      </c>
      <c r="J10" s="62" t="s">
        <v>53694</v>
      </c>
      <c r="K10" s="62" t="s">
        <v>53271</v>
      </c>
      <c r="L10" s="62" t="s">
        <v>53682</v>
      </c>
    </row>
    <row r="11" spans="1:12" x14ac:dyDescent="0.15">
      <c r="A11" s="87" t="s">
        <v>53695</v>
      </c>
      <c r="B11" s="62" t="s">
        <v>53696</v>
      </c>
      <c r="C11" s="62" t="s">
        <v>53697</v>
      </c>
      <c r="D11" s="62" t="s">
        <v>53271</v>
      </c>
      <c r="H11" s="87" t="s">
        <v>53695</v>
      </c>
      <c r="I11" s="62" t="s">
        <v>53698</v>
      </c>
      <c r="J11" s="62" t="s">
        <v>53699</v>
      </c>
      <c r="K11" s="62" t="s">
        <v>53271</v>
      </c>
      <c r="L11" s="62" t="s">
        <v>53682</v>
      </c>
    </row>
    <row r="12" spans="1:12" x14ac:dyDescent="0.15">
      <c r="A12" s="87" t="s">
        <v>15868</v>
      </c>
      <c r="B12" s="62" t="s">
        <v>53700</v>
      </c>
      <c r="C12" s="62" t="s">
        <v>53701</v>
      </c>
      <c r="D12" s="62" t="s">
        <v>15909</v>
      </c>
      <c r="H12" s="87" t="s">
        <v>15868</v>
      </c>
      <c r="I12" s="62" t="s">
        <v>53702</v>
      </c>
      <c r="J12" s="62" t="s">
        <v>53703</v>
      </c>
      <c r="K12" s="62" t="s">
        <v>53704</v>
      </c>
      <c r="L12" s="62">
        <v>96</v>
      </c>
    </row>
    <row r="13" spans="1:12" x14ac:dyDescent="0.15">
      <c r="A13" s="87" t="s">
        <v>30</v>
      </c>
      <c r="B13" s="62" t="s">
        <v>53705</v>
      </c>
      <c r="C13" s="62" t="s">
        <v>53706</v>
      </c>
      <c r="D13" s="62" t="s">
        <v>53453</v>
      </c>
      <c r="H13" s="87" t="s">
        <v>30</v>
      </c>
      <c r="I13" s="62" t="s">
        <v>53707</v>
      </c>
      <c r="J13" s="62" t="s">
        <v>53708</v>
      </c>
      <c r="K13" s="62" t="s">
        <v>53338</v>
      </c>
      <c r="L13" s="62">
        <v>96</v>
      </c>
    </row>
    <row r="14" spans="1:12" x14ac:dyDescent="0.15">
      <c r="A14" s="87" t="s">
        <v>27</v>
      </c>
      <c r="B14" s="62" t="s">
        <v>53709</v>
      </c>
      <c r="C14" s="62" t="s">
        <v>53710</v>
      </c>
      <c r="D14" s="62" t="s">
        <v>53711</v>
      </c>
      <c r="H14" s="87" t="s">
        <v>27</v>
      </c>
      <c r="I14" s="62" t="s">
        <v>53712</v>
      </c>
      <c r="J14" s="62" t="s">
        <v>53713</v>
      </c>
      <c r="K14" s="62" t="s">
        <v>53714</v>
      </c>
      <c r="L14" s="62">
        <v>96</v>
      </c>
    </row>
    <row r="15" spans="1:12" x14ac:dyDescent="0.15">
      <c r="A15" s="87" t="s">
        <v>53551</v>
      </c>
      <c r="B15" s="62" t="s">
        <v>53715</v>
      </c>
      <c r="C15" s="62" t="s">
        <v>53716</v>
      </c>
      <c r="D15" s="62" t="s">
        <v>53353</v>
      </c>
      <c r="H15" s="87" t="s">
        <v>53551</v>
      </c>
      <c r="I15" s="62" t="s">
        <v>53717</v>
      </c>
      <c r="J15" s="62" t="s">
        <v>53718</v>
      </c>
      <c r="K15" s="62" t="s">
        <v>53432</v>
      </c>
      <c r="L15" s="62">
        <v>96</v>
      </c>
    </row>
    <row r="16" spans="1:12" x14ac:dyDescent="0.15">
      <c r="A16" s="87" t="s">
        <v>53554</v>
      </c>
      <c r="B16" s="62" t="s">
        <v>53719</v>
      </c>
      <c r="C16" s="62" t="s">
        <v>53720</v>
      </c>
      <c r="D16" s="62" t="s">
        <v>53338</v>
      </c>
      <c r="H16" s="87" t="s">
        <v>53554</v>
      </c>
      <c r="I16" s="62" t="s">
        <v>53721</v>
      </c>
      <c r="J16" s="62" t="s">
        <v>53722</v>
      </c>
      <c r="K16" s="62" t="s">
        <v>53723</v>
      </c>
      <c r="L16" s="62">
        <v>96</v>
      </c>
    </row>
    <row r="17" spans="1:12" x14ac:dyDescent="0.15">
      <c r="A17" s="87" t="s">
        <v>66</v>
      </c>
      <c r="B17" s="62" t="s">
        <v>53724</v>
      </c>
      <c r="C17" s="62" t="s">
        <v>53725</v>
      </c>
      <c r="D17" s="62" t="s">
        <v>53338</v>
      </c>
      <c r="H17" s="87" t="s">
        <v>66</v>
      </c>
      <c r="I17" s="62" t="s">
        <v>53726</v>
      </c>
      <c r="J17" s="62" t="s">
        <v>53727</v>
      </c>
      <c r="K17" s="62" t="s">
        <v>53338</v>
      </c>
      <c r="L17" s="62">
        <v>96</v>
      </c>
    </row>
    <row r="18" spans="1:12" x14ac:dyDescent="0.15">
      <c r="A18" s="87" t="s">
        <v>69</v>
      </c>
      <c r="B18" s="62" t="s">
        <v>53728</v>
      </c>
      <c r="C18" s="62" t="s">
        <v>53729</v>
      </c>
      <c r="D18" s="62" t="s">
        <v>53338</v>
      </c>
      <c r="H18" s="87" t="s">
        <v>69</v>
      </c>
      <c r="I18" s="62" t="s">
        <v>53730</v>
      </c>
      <c r="J18" s="62" t="s">
        <v>53731</v>
      </c>
      <c r="K18" s="62" t="s">
        <v>53338</v>
      </c>
      <c r="L18" s="62">
        <v>87</v>
      </c>
    </row>
    <row r="19" spans="1:12" x14ac:dyDescent="0.15">
      <c r="A19" s="87" t="s">
        <v>53564</v>
      </c>
      <c r="B19" s="62" t="s">
        <v>53732</v>
      </c>
      <c r="C19" s="62" t="s">
        <v>53733</v>
      </c>
      <c r="D19" s="62" t="s">
        <v>53397</v>
      </c>
      <c r="H19" s="87" t="s">
        <v>53564</v>
      </c>
      <c r="I19" s="62" t="s">
        <v>53734</v>
      </c>
      <c r="J19" s="62" t="s">
        <v>53735</v>
      </c>
      <c r="K19" s="62" t="s">
        <v>53338</v>
      </c>
      <c r="L19" s="62">
        <v>96</v>
      </c>
    </row>
    <row r="20" spans="1:12" x14ac:dyDescent="0.15">
      <c r="A20" s="87" t="s">
        <v>53567</v>
      </c>
      <c r="B20" s="62" t="s">
        <v>53736</v>
      </c>
      <c r="C20" s="62" t="s">
        <v>53737</v>
      </c>
      <c r="D20" s="62" t="s">
        <v>53338</v>
      </c>
      <c r="H20" s="87" t="s">
        <v>53567</v>
      </c>
      <c r="I20" s="62" t="s">
        <v>53738</v>
      </c>
      <c r="J20" s="62" t="s">
        <v>53739</v>
      </c>
      <c r="K20" s="62" t="s">
        <v>53338</v>
      </c>
      <c r="L20" s="62">
        <v>96</v>
      </c>
    </row>
    <row r="21" spans="1:12" x14ac:dyDescent="0.15">
      <c r="A21" s="87" t="s">
        <v>106</v>
      </c>
      <c r="B21" s="62" t="s">
        <v>53740</v>
      </c>
      <c r="C21" s="62" t="s">
        <v>53349</v>
      </c>
      <c r="D21" s="62" t="s">
        <v>53338</v>
      </c>
      <c r="H21" s="87" t="s">
        <v>106</v>
      </c>
      <c r="I21" s="62" t="s">
        <v>53741</v>
      </c>
      <c r="J21" s="62" t="s">
        <v>53742</v>
      </c>
      <c r="K21" s="62" t="s">
        <v>53397</v>
      </c>
      <c r="L21" s="62">
        <v>96</v>
      </c>
    </row>
    <row r="22" spans="1:12" x14ac:dyDescent="0.15">
      <c r="A22" s="87" t="s">
        <v>164</v>
      </c>
      <c r="B22" s="62" t="s">
        <v>53743</v>
      </c>
      <c r="C22" s="62" t="s">
        <v>53744</v>
      </c>
      <c r="D22" s="62" t="s">
        <v>53333</v>
      </c>
      <c r="H22" s="87" t="s">
        <v>92</v>
      </c>
      <c r="I22" s="62" t="s">
        <v>53745</v>
      </c>
      <c r="J22" s="62" t="s">
        <v>53746</v>
      </c>
      <c r="K22" s="62" t="s">
        <v>53338</v>
      </c>
      <c r="L22" s="62">
        <v>96</v>
      </c>
    </row>
    <row r="23" spans="1:12" x14ac:dyDescent="0.15">
      <c r="A23" s="87" t="s">
        <v>170</v>
      </c>
      <c r="B23" s="62" t="s">
        <v>53747</v>
      </c>
      <c r="C23" s="62" t="s">
        <v>53748</v>
      </c>
      <c r="D23" s="62" t="s">
        <v>53749</v>
      </c>
      <c r="H23" s="87" t="s">
        <v>53750</v>
      </c>
      <c r="I23" s="62" t="s">
        <v>53726</v>
      </c>
      <c r="J23" s="62" t="s">
        <v>53727</v>
      </c>
      <c r="K23" s="62" t="s">
        <v>53338</v>
      </c>
      <c r="L23" s="62">
        <v>96</v>
      </c>
    </row>
    <row r="24" spans="1:12" x14ac:dyDescent="0.15">
      <c r="A24" s="87" t="s">
        <v>159</v>
      </c>
      <c r="B24" s="62" t="s">
        <v>53751</v>
      </c>
      <c r="C24" s="62" t="s">
        <v>53752</v>
      </c>
      <c r="D24" s="62" t="s">
        <v>53338</v>
      </c>
      <c r="H24" s="87" t="s">
        <v>164</v>
      </c>
      <c r="I24" s="62" t="s">
        <v>53753</v>
      </c>
      <c r="J24" s="62" t="s">
        <v>53754</v>
      </c>
      <c r="K24" s="62" t="s">
        <v>15855</v>
      </c>
      <c r="L24" s="62">
        <v>96</v>
      </c>
    </row>
    <row r="25" spans="1:12" x14ac:dyDescent="0.15">
      <c r="A25" s="87" t="s">
        <v>179</v>
      </c>
      <c r="B25" s="62" t="s">
        <v>53369</v>
      </c>
      <c r="C25" s="62" t="s">
        <v>53755</v>
      </c>
      <c r="D25" s="62" t="s">
        <v>53338</v>
      </c>
      <c r="H25" s="87" t="s">
        <v>170</v>
      </c>
      <c r="I25" s="62" t="s">
        <v>53756</v>
      </c>
      <c r="J25" s="62" t="s">
        <v>53757</v>
      </c>
      <c r="K25" s="62" t="s">
        <v>53333</v>
      </c>
      <c r="L25" s="62">
        <v>96</v>
      </c>
    </row>
    <row r="26" spans="1:12" x14ac:dyDescent="0.15">
      <c r="A26" s="87" t="s">
        <v>138</v>
      </c>
      <c r="B26" s="62" t="s">
        <v>53751</v>
      </c>
      <c r="C26" s="62" t="s">
        <v>53758</v>
      </c>
      <c r="D26" s="62" t="s">
        <v>53338</v>
      </c>
      <c r="H26" s="87" t="s">
        <v>159</v>
      </c>
      <c r="I26" s="62" t="s">
        <v>53759</v>
      </c>
      <c r="J26" s="62" t="s">
        <v>53760</v>
      </c>
      <c r="K26" s="62" t="s">
        <v>53338</v>
      </c>
      <c r="L26" s="62">
        <v>96</v>
      </c>
    </row>
    <row r="27" spans="1:12" x14ac:dyDescent="0.15">
      <c r="A27" s="87" t="s">
        <v>141</v>
      </c>
      <c r="B27" s="62" t="s">
        <v>53761</v>
      </c>
      <c r="C27" s="62" t="s">
        <v>53761</v>
      </c>
      <c r="D27" s="62" t="s">
        <v>53762</v>
      </c>
      <c r="H27" s="87" t="s">
        <v>179</v>
      </c>
      <c r="I27" s="62" t="s">
        <v>53763</v>
      </c>
      <c r="J27" s="62" t="s">
        <v>53764</v>
      </c>
      <c r="K27" s="62" t="s">
        <v>53338</v>
      </c>
      <c r="L27" s="62">
        <v>96</v>
      </c>
    </row>
    <row r="28" spans="1:12" x14ac:dyDescent="0.15">
      <c r="A28" s="87" t="s">
        <v>147</v>
      </c>
      <c r="B28" s="62" t="s">
        <v>53765</v>
      </c>
      <c r="C28" s="62" t="s">
        <v>53766</v>
      </c>
      <c r="D28" s="62" t="s">
        <v>53350</v>
      </c>
      <c r="H28" s="87" t="s">
        <v>138</v>
      </c>
      <c r="I28" s="62" t="s">
        <v>53767</v>
      </c>
      <c r="J28" s="62" t="s">
        <v>53768</v>
      </c>
      <c r="K28" s="62" t="s">
        <v>15909</v>
      </c>
      <c r="L28" s="62">
        <v>96</v>
      </c>
    </row>
    <row r="29" spans="1:12" x14ac:dyDescent="0.15">
      <c r="A29" s="87" t="s">
        <v>167</v>
      </c>
      <c r="B29" s="62" t="s">
        <v>53769</v>
      </c>
      <c r="C29" s="62" t="s">
        <v>53770</v>
      </c>
      <c r="D29" s="62" t="s">
        <v>53771</v>
      </c>
      <c r="H29" s="87" t="s">
        <v>141</v>
      </c>
      <c r="I29" s="62" t="s">
        <v>53772</v>
      </c>
      <c r="J29" s="62" t="s">
        <v>53773</v>
      </c>
      <c r="K29" s="62" t="s">
        <v>15909</v>
      </c>
      <c r="L29" s="62">
        <v>96</v>
      </c>
    </row>
    <row r="30" spans="1:12" x14ac:dyDescent="0.15">
      <c r="A30" s="87" t="s">
        <v>150</v>
      </c>
      <c r="B30" s="62" t="s">
        <v>53774</v>
      </c>
      <c r="C30" s="62" t="s">
        <v>53775</v>
      </c>
      <c r="D30" s="62" t="s">
        <v>53776</v>
      </c>
      <c r="H30" s="87" t="s">
        <v>147</v>
      </c>
      <c r="I30" s="62" t="s">
        <v>53777</v>
      </c>
      <c r="J30" s="62" t="s">
        <v>53778</v>
      </c>
      <c r="K30" s="62" t="s">
        <v>53338</v>
      </c>
      <c r="L30" s="62">
        <v>96</v>
      </c>
    </row>
    <row r="31" spans="1:12" x14ac:dyDescent="0.15">
      <c r="A31" s="87" t="s">
        <v>185</v>
      </c>
      <c r="B31" s="62" t="s">
        <v>53779</v>
      </c>
      <c r="C31" s="62" t="s">
        <v>53780</v>
      </c>
      <c r="D31" s="62" t="s">
        <v>53338</v>
      </c>
      <c r="H31" s="87" t="s">
        <v>167</v>
      </c>
      <c r="I31" s="62" t="s">
        <v>53781</v>
      </c>
      <c r="J31" s="62" t="s">
        <v>53782</v>
      </c>
      <c r="K31" s="62" t="s">
        <v>53440</v>
      </c>
      <c r="L31" s="62">
        <v>96</v>
      </c>
    </row>
    <row r="32" spans="1:12" x14ac:dyDescent="0.15">
      <c r="A32" s="87" t="s">
        <v>53590</v>
      </c>
      <c r="B32" s="62" t="s">
        <v>53783</v>
      </c>
      <c r="C32" s="62" t="s">
        <v>53784</v>
      </c>
      <c r="D32" s="62" t="s">
        <v>53785</v>
      </c>
      <c r="H32" s="87" t="s">
        <v>150</v>
      </c>
      <c r="I32" s="62" t="s">
        <v>53786</v>
      </c>
      <c r="J32" s="62" t="s">
        <v>53787</v>
      </c>
      <c r="K32" s="62" t="s">
        <v>15939</v>
      </c>
      <c r="L32" s="62">
        <v>96</v>
      </c>
    </row>
    <row r="33" spans="1:12" x14ac:dyDescent="0.15">
      <c r="A33" s="87" t="s">
        <v>156</v>
      </c>
      <c r="B33" s="62" t="s">
        <v>53788</v>
      </c>
      <c r="C33" s="62" t="s">
        <v>53789</v>
      </c>
      <c r="D33" s="62" t="s">
        <v>53338</v>
      </c>
      <c r="H33" s="87" t="s">
        <v>185</v>
      </c>
      <c r="I33" s="62" t="s">
        <v>53790</v>
      </c>
      <c r="J33" s="62" t="s">
        <v>53791</v>
      </c>
      <c r="K33" s="62" t="s">
        <v>53338</v>
      </c>
      <c r="L33" s="62">
        <v>96</v>
      </c>
    </row>
    <row r="34" spans="1:12" x14ac:dyDescent="0.15">
      <c r="A34" s="87" t="s">
        <v>53792</v>
      </c>
      <c r="B34" s="62" t="s">
        <v>40</v>
      </c>
      <c r="C34" s="62" t="s">
        <v>40</v>
      </c>
      <c r="D34" s="62" t="s">
        <v>53338</v>
      </c>
      <c r="H34" s="87" t="s">
        <v>53590</v>
      </c>
      <c r="I34" s="62" t="s">
        <v>53793</v>
      </c>
      <c r="J34" s="62" t="s">
        <v>53794</v>
      </c>
      <c r="K34" s="62" t="s">
        <v>53338</v>
      </c>
      <c r="L34" s="62">
        <v>96</v>
      </c>
    </row>
    <row r="35" spans="1:12" x14ac:dyDescent="0.15">
      <c r="A35" s="87" t="s">
        <v>60</v>
      </c>
      <c r="B35" s="62" t="s">
        <v>53795</v>
      </c>
      <c r="C35" s="62" t="s">
        <v>53796</v>
      </c>
      <c r="D35" s="62" t="s">
        <v>53271</v>
      </c>
      <c r="H35" s="87" t="s">
        <v>156</v>
      </c>
      <c r="I35" s="62" t="s">
        <v>53797</v>
      </c>
      <c r="J35" s="62" t="s">
        <v>53798</v>
      </c>
      <c r="K35" s="62" t="s">
        <v>53338</v>
      </c>
      <c r="L35" s="62">
        <v>96</v>
      </c>
    </row>
    <row r="36" spans="1:12" x14ac:dyDescent="0.15">
      <c r="A36" s="87" t="s">
        <v>63</v>
      </c>
      <c r="B36" s="62" t="s">
        <v>53799</v>
      </c>
      <c r="C36" s="62" t="s">
        <v>53800</v>
      </c>
      <c r="D36" s="62" t="s">
        <v>53271</v>
      </c>
      <c r="H36" s="87" t="s">
        <v>53801</v>
      </c>
      <c r="I36" s="62" t="s">
        <v>40</v>
      </c>
      <c r="J36" s="62" t="s">
        <v>40</v>
      </c>
      <c r="K36" s="62" t="s">
        <v>53338</v>
      </c>
      <c r="L36" s="62">
        <v>96</v>
      </c>
    </row>
    <row r="37" spans="1:12" x14ac:dyDescent="0.15">
      <c r="A37" s="87" t="s">
        <v>53601</v>
      </c>
      <c r="B37" s="62" t="s">
        <v>40</v>
      </c>
      <c r="C37" s="62" t="s">
        <v>40</v>
      </c>
      <c r="D37" s="62" t="s">
        <v>53338</v>
      </c>
      <c r="H37" s="87" t="s">
        <v>60</v>
      </c>
      <c r="I37" s="62" t="s">
        <v>53802</v>
      </c>
      <c r="J37" s="62" t="s">
        <v>53699</v>
      </c>
      <c r="K37" s="62" t="s">
        <v>53271</v>
      </c>
      <c r="L37" s="62" t="s">
        <v>53682</v>
      </c>
    </row>
    <row r="38" spans="1:12" x14ac:dyDescent="0.15">
      <c r="A38" s="87" t="s">
        <v>53603</v>
      </c>
      <c r="B38" s="62" t="s">
        <v>53803</v>
      </c>
      <c r="C38" s="62" t="s">
        <v>53804</v>
      </c>
      <c r="D38" s="62" t="s">
        <v>53271</v>
      </c>
      <c r="H38" s="87" t="s">
        <v>63</v>
      </c>
      <c r="I38" s="62" t="s">
        <v>53805</v>
      </c>
      <c r="J38" s="62" t="s">
        <v>53694</v>
      </c>
      <c r="K38" s="62" t="s">
        <v>53271</v>
      </c>
      <c r="L38" s="62" t="s">
        <v>53682</v>
      </c>
    </row>
    <row r="39" spans="1:12" x14ac:dyDescent="0.15">
      <c r="A39" s="87" t="s">
        <v>53606</v>
      </c>
      <c r="B39" s="62" t="s">
        <v>53806</v>
      </c>
      <c r="C39" s="62" t="s">
        <v>53807</v>
      </c>
      <c r="D39" s="62" t="s">
        <v>53271</v>
      </c>
      <c r="H39" s="87" t="s">
        <v>53601</v>
      </c>
      <c r="I39" s="62" t="s">
        <v>40</v>
      </c>
      <c r="J39" s="62" t="s">
        <v>40</v>
      </c>
      <c r="K39" s="62" t="s">
        <v>53338</v>
      </c>
      <c r="L39" s="62">
        <v>96</v>
      </c>
    </row>
    <row r="40" spans="1:12" x14ac:dyDescent="0.15">
      <c r="A40" s="87" t="s">
        <v>53023</v>
      </c>
      <c r="B40" s="62" t="s">
        <v>53808</v>
      </c>
      <c r="C40" s="62" t="s">
        <v>53809</v>
      </c>
      <c r="D40" s="62" t="s">
        <v>53350</v>
      </c>
      <c r="H40" s="87" t="s">
        <v>53603</v>
      </c>
      <c r="I40" s="62" t="s">
        <v>53810</v>
      </c>
      <c r="J40" s="62" t="s">
        <v>53811</v>
      </c>
      <c r="K40" s="62" t="s">
        <v>53271</v>
      </c>
      <c r="L40" s="62" t="s">
        <v>53682</v>
      </c>
    </row>
    <row r="41" spans="1:12" x14ac:dyDescent="0.15">
      <c r="A41" s="87" t="s">
        <v>53812</v>
      </c>
      <c r="B41" s="62" t="s">
        <v>40</v>
      </c>
      <c r="C41" s="62" t="s">
        <v>40</v>
      </c>
      <c r="D41" s="62" t="s">
        <v>53338</v>
      </c>
      <c r="H41" s="87" t="s">
        <v>53606</v>
      </c>
      <c r="I41" s="62" t="s">
        <v>53813</v>
      </c>
      <c r="J41" s="62" t="s">
        <v>53814</v>
      </c>
      <c r="K41" s="62" t="s">
        <v>53271</v>
      </c>
      <c r="L41" s="62" t="s">
        <v>53682</v>
      </c>
    </row>
    <row r="42" spans="1:12" x14ac:dyDescent="0.15">
      <c r="A42" s="87" t="s">
        <v>53815</v>
      </c>
      <c r="B42" s="62" t="s">
        <v>53816</v>
      </c>
      <c r="C42" s="62" t="s">
        <v>53817</v>
      </c>
      <c r="D42" s="62" t="s">
        <v>53271</v>
      </c>
      <c r="H42" s="87" t="s">
        <v>53023</v>
      </c>
      <c r="I42" s="62" t="s">
        <v>53818</v>
      </c>
      <c r="J42" s="62" t="s">
        <v>53819</v>
      </c>
      <c r="K42" s="62" t="s">
        <v>53338</v>
      </c>
      <c r="L42" s="62">
        <v>96</v>
      </c>
    </row>
    <row r="43" spans="1:12" x14ac:dyDescent="0.15">
      <c r="A43" s="87" t="s">
        <v>53820</v>
      </c>
      <c r="B43" s="62" t="s">
        <v>53821</v>
      </c>
      <c r="C43" s="62" t="s">
        <v>53822</v>
      </c>
      <c r="D43" s="62" t="s">
        <v>53271</v>
      </c>
      <c r="H43" s="87" t="s">
        <v>53812</v>
      </c>
      <c r="I43" s="62" t="s">
        <v>40</v>
      </c>
      <c r="J43" s="62" t="s">
        <v>40</v>
      </c>
      <c r="K43" s="62" t="s">
        <v>53338</v>
      </c>
      <c r="L43" s="62">
        <v>96</v>
      </c>
    </row>
    <row r="44" spans="1:12" x14ac:dyDescent="0.15">
      <c r="A44" s="87" t="s">
        <v>53823</v>
      </c>
      <c r="B44" s="62" t="s">
        <v>53824</v>
      </c>
      <c r="C44" s="62" t="s">
        <v>53825</v>
      </c>
      <c r="D44" s="62" t="s">
        <v>53271</v>
      </c>
      <c r="H44" s="87" t="s">
        <v>53815</v>
      </c>
      <c r="I44" s="62" t="s">
        <v>53813</v>
      </c>
      <c r="J44" s="62" t="s">
        <v>53826</v>
      </c>
      <c r="K44" s="62"/>
      <c r="L44" s="62"/>
    </row>
    <row r="45" spans="1:12" x14ac:dyDescent="0.15">
      <c r="A45" s="87" t="s">
        <v>53827</v>
      </c>
      <c r="B45" s="62" t="s">
        <v>53806</v>
      </c>
      <c r="C45" s="62" t="s">
        <v>53828</v>
      </c>
      <c r="D45" s="62" t="s">
        <v>53271</v>
      </c>
      <c r="H45" s="87" t="s">
        <v>53823</v>
      </c>
      <c r="I45" s="62" t="s">
        <v>53829</v>
      </c>
      <c r="J45" s="62" t="s">
        <v>53830</v>
      </c>
      <c r="K45" s="62"/>
      <c r="L45" s="62"/>
    </row>
    <row r="46" spans="1:12" x14ac:dyDescent="0.15">
      <c r="A46" s="87" t="s">
        <v>53831</v>
      </c>
      <c r="B46" s="62" t="s">
        <v>53832</v>
      </c>
      <c r="C46" s="62" t="s">
        <v>53833</v>
      </c>
      <c r="D46" s="62" t="s">
        <v>53271</v>
      </c>
      <c r="H46" s="87" t="s">
        <v>53827</v>
      </c>
      <c r="I46" s="62" t="s">
        <v>53813</v>
      </c>
      <c r="J46" s="62" t="s">
        <v>53834</v>
      </c>
      <c r="K46" s="62"/>
      <c r="L46" s="62"/>
    </row>
    <row r="47" spans="1:12" x14ac:dyDescent="0.15">
      <c r="A47" s="87" t="s">
        <v>53835</v>
      </c>
      <c r="B47" s="62" t="s">
        <v>53836</v>
      </c>
      <c r="C47" s="62" t="s">
        <v>53837</v>
      </c>
      <c r="D47" s="62" t="s">
        <v>53271</v>
      </c>
      <c r="H47" s="87" t="s">
        <v>53831</v>
      </c>
      <c r="I47" s="62" t="s">
        <v>53838</v>
      </c>
      <c r="J47" s="62" t="s">
        <v>53839</v>
      </c>
      <c r="K47" s="62"/>
      <c r="L47" s="62"/>
    </row>
    <row r="48" spans="1:12" x14ac:dyDescent="0.15">
      <c r="A48" s="87" t="s">
        <v>53612</v>
      </c>
      <c r="B48" s="62" t="s">
        <v>53840</v>
      </c>
      <c r="C48" s="62" t="s">
        <v>53841</v>
      </c>
      <c r="D48" s="62" t="s">
        <v>53338</v>
      </c>
      <c r="H48" s="87" t="s">
        <v>53835</v>
      </c>
      <c r="I48" s="62" t="s">
        <v>53842</v>
      </c>
      <c r="J48" s="62" t="s">
        <v>53843</v>
      </c>
      <c r="K48" s="62"/>
      <c r="L48" s="62"/>
    </row>
    <row r="49" spans="1:12" x14ac:dyDescent="0.15">
      <c r="A49" s="87" t="s">
        <v>53615</v>
      </c>
      <c r="B49" s="62" t="s">
        <v>53844</v>
      </c>
      <c r="C49" s="62" t="s">
        <v>53845</v>
      </c>
      <c r="D49" s="62" t="s">
        <v>53846</v>
      </c>
      <c r="H49" s="87" t="s">
        <v>53612</v>
      </c>
      <c r="I49" s="62" t="s">
        <v>53847</v>
      </c>
      <c r="J49" s="62" t="s">
        <v>53848</v>
      </c>
      <c r="K49" s="62"/>
      <c r="L49" s="62"/>
    </row>
    <row r="50" spans="1:12" x14ac:dyDescent="0.15">
      <c r="A50" s="87" t="s">
        <v>53618</v>
      </c>
      <c r="B50" s="62" t="s">
        <v>53849</v>
      </c>
      <c r="C50" s="62" t="s">
        <v>53850</v>
      </c>
      <c r="D50" s="62" t="s">
        <v>53338</v>
      </c>
      <c r="H50" s="87" t="s">
        <v>53615</v>
      </c>
      <c r="I50" s="62" t="s">
        <v>53851</v>
      </c>
      <c r="J50" s="62" t="s">
        <v>53852</v>
      </c>
      <c r="K50" s="62" t="s">
        <v>15939</v>
      </c>
      <c r="L50" s="62">
        <v>94</v>
      </c>
    </row>
    <row r="51" spans="1:12" x14ac:dyDescent="0.15">
      <c r="A51" s="87" t="s">
        <v>53621</v>
      </c>
      <c r="B51" s="62" t="s">
        <v>53853</v>
      </c>
      <c r="C51" s="62" t="s">
        <v>53854</v>
      </c>
      <c r="D51" s="62" t="s">
        <v>53855</v>
      </c>
      <c r="H51" s="87" t="s">
        <v>53618</v>
      </c>
      <c r="I51" s="62" t="s">
        <v>53856</v>
      </c>
      <c r="J51" s="62" t="s">
        <v>53857</v>
      </c>
      <c r="K51" s="62" t="s">
        <v>53338</v>
      </c>
      <c r="L51" s="62">
        <v>94</v>
      </c>
    </row>
    <row r="52" spans="1:12" x14ac:dyDescent="0.15">
      <c r="A52" s="87" t="s">
        <v>53858</v>
      </c>
      <c r="B52" s="62" t="s">
        <v>40</v>
      </c>
      <c r="C52" s="62" t="s">
        <v>40</v>
      </c>
      <c r="D52" s="62" t="s">
        <v>53338</v>
      </c>
      <c r="H52" s="87" t="s">
        <v>53621</v>
      </c>
      <c r="I52" s="62" t="s">
        <v>53859</v>
      </c>
      <c r="J52" s="62" t="s">
        <v>53860</v>
      </c>
      <c r="K52" s="62" t="s">
        <v>53338</v>
      </c>
      <c r="L52" s="62">
        <v>94</v>
      </c>
    </row>
    <row r="53" spans="1:12" x14ac:dyDescent="0.15">
      <c r="A53" s="87" t="s">
        <v>53603</v>
      </c>
      <c r="B53" s="62" t="s">
        <v>53861</v>
      </c>
      <c r="C53" s="62" t="s">
        <v>53862</v>
      </c>
      <c r="D53" s="62" t="s">
        <v>53271</v>
      </c>
      <c r="H53" s="87" t="s">
        <v>53858</v>
      </c>
      <c r="I53" s="62" t="s">
        <v>40</v>
      </c>
      <c r="J53" s="62" t="s">
        <v>40</v>
      </c>
      <c r="K53" s="62" t="s">
        <v>53437</v>
      </c>
      <c r="L53" s="62">
        <v>94</v>
      </c>
    </row>
    <row r="54" spans="1:12" x14ac:dyDescent="0.15">
      <c r="A54" s="87" t="s">
        <v>53606</v>
      </c>
      <c r="B54" s="62" t="s">
        <v>53863</v>
      </c>
      <c r="C54" s="62" t="s">
        <v>53864</v>
      </c>
      <c r="D54" s="62" t="s">
        <v>53271</v>
      </c>
      <c r="H54" s="87" t="s">
        <v>53603</v>
      </c>
      <c r="I54" s="62" t="s">
        <v>53865</v>
      </c>
      <c r="J54" s="62" t="s">
        <v>53866</v>
      </c>
      <c r="K54" s="62" t="s">
        <v>53271</v>
      </c>
      <c r="L54" s="62" t="s">
        <v>53682</v>
      </c>
    </row>
    <row r="55" spans="1:12" x14ac:dyDescent="0.15">
      <c r="A55" s="87" t="s">
        <v>53628</v>
      </c>
      <c r="B55" s="62" t="s">
        <v>40</v>
      </c>
      <c r="C55" s="62" t="s">
        <v>40</v>
      </c>
      <c r="D55" s="62" t="s">
        <v>53867</v>
      </c>
      <c r="H55" s="87" t="s">
        <v>53606</v>
      </c>
      <c r="I55" s="62" t="s">
        <v>53868</v>
      </c>
      <c r="J55" s="62" t="s">
        <v>53869</v>
      </c>
      <c r="K55" s="62" t="s">
        <v>53271</v>
      </c>
      <c r="L55" s="62" t="s">
        <v>53682</v>
      </c>
    </row>
    <row r="56" spans="1:12" x14ac:dyDescent="0.15">
      <c r="A56" s="87" t="s">
        <v>53603</v>
      </c>
      <c r="B56" s="62" t="s">
        <v>53870</v>
      </c>
      <c r="C56" s="62" t="s">
        <v>53871</v>
      </c>
      <c r="D56" s="62" t="s">
        <v>53271</v>
      </c>
      <c r="H56" s="87" t="s">
        <v>53628</v>
      </c>
      <c r="I56" s="62" t="s">
        <v>40</v>
      </c>
      <c r="J56" s="62" t="s">
        <v>40</v>
      </c>
      <c r="K56" s="62" t="s">
        <v>53318</v>
      </c>
      <c r="L56" s="62">
        <v>96</v>
      </c>
    </row>
    <row r="57" spans="1:12" x14ac:dyDescent="0.15">
      <c r="A57" s="87" t="s">
        <v>53606</v>
      </c>
      <c r="B57" s="62" t="s">
        <v>53872</v>
      </c>
      <c r="C57" s="62" t="s">
        <v>53873</v>
      </c>
      <c r="D57" s="62" t="s">
        <v>53271</v>
      </c>
      <c r="H57" s="87" t="s">
        <v>53603</v>
      </c>
      <c r="I57" s="62" t="s">
        <v>53874</v>
      </c>
      <c r="J57" s="62" t="s">
        <v>53875</v>
      </c>
      <c r="K57" s="62" t="s">
        <v>53271</v>
      </c>
      <c r="L57" s="62" t="s">
        <v>53682</v>
      </c>
    </row>
    <row r="58" spans="1:12" x14ac:dyDescent="0.15">
      <c r="A58" s="87" t="s">
        <v>3905</v>
      </c>
      <c r="B58" s="62" t="s">
        <v>40</v>
      </c>
      <c r="C58" s="62" t="s">
        <v>40</v>
      </c>
      <c r="D58" s="62" t="s">
        <v>53876</v>
      </c>
      <c r="H58" s="87" t="s">
        <v>53606</v>
      </c>
      <c r="I58" s="62" t="s">
        <v>53877</v>
      </c>
      <c r="J58" s="62" t="s">
        <v>53878</v>
      </c>
      <c r="K58" s="62" t="s">
        <v>53271</v>
      </c>
      <c r="L58" s="62" t="s">
        <v>53682</v>
      </c>
    </row>
    <row r="59" spans="1:12" x14ac:dyDescent="0.15">
      <c r="A59" s="87" t="s">
        <v>60</v>
      </c>
      <c r="B59" s="62" t="s">
        <v>53879</v>
      </c>
      <c r="C59" s="62" t="s">
        <v>53880</v>
      </c>
      <c r="D59" s="62" t="s">
        <v>53271</v>
      </c>
      <c r="H59" s="87" t="s">
        <v>3905</v>
      </c>
      <c r="I59" s="62" t="s">
        <v>40</v>
      </c>
      <c r="J59" s="62" t="s">
        <v>40</v>
      </c>
      <c r="K59" s="62" t="s">
        <v>53881</v>
      </c>
      <c r="L59" s="62">
        <v>96</v>
      </c>
    </row>
    <row r="60" spans="1:12" x14ac:dyDescent="0.15">
      <c r="A60" s="87" t="s">
        <v>63</v>
      </c>
      <c r="B60" s="62" t="s">
        <v>53882</v>
      </c>
      <c r="C60" s="62" t="s">
        <v>53883</v>
      </c>
      <c r="D60" s="62" t="s">
        <v>53271</v>
      </c>
      <c r="H60" s="87" t="s">
        <v>60</v>
      </c>
      <c r="I60" s="62" t="s">
        <v>53810</v>
      </c>
      <c r="J60" s="62" t="s">
        <v>53875</v>
      </c>
      <c r="K60" s="62" t="s">
        <v>53271</v>
      </c>
      <c r="L60" s="62" t="s">
        <v>53682</v>
      </c>
    </row>
    <row r="61" spans="1:12" x14ac:dyDescent="0.15">
      <c r="A61" s="87" t="s">
        <v>53884</v>
      </c>
      <c r="B61" s="62" t="s">
        <v>40</v>
      </c>
      <c r="C61" s="62" t="s">
        <v>40</v>
      </c>
      <c r="D61" s="62" t="s">
        <v>15939</v>
      </c>
      <c r="H61" s="87" t="s">
        <v>63</v>
      </c>
      <c r="I61" s="62" t="s">
        <v>53813</v>
      </c>
      <c r="J61" s="62" t="s">
        <v>53878</v>
      </c>
      <c r="K61" s="62" t="s">
        <v>53271</v>
      </c>
      <c r="L61" s="62" t="s">
        <v>53682</v>
      </c>
    </row>
    <row r="62" spans="1:12" x14ac:dyDescent="0.15">
      <c r="A62" s="87" t="s">
        <v>53603</v>
      </c>
      <c r="B62" s="62" t="s">
        <v>53885</v>
      </c>
      <c r="C62" s="62" t="s">
        <v>53886</v>
      </c>
      <c r="D62" s="62" t="s">
        <v>53271</v>
      </c>
      <c r="H62" s="87" t="s">
        <v>53639</v>
      </c>
      <c r="I62" s="62" t="s">
        <v>40</v>
      </c>
      <c r="J62" s="62" t="s">
        <v>40</v>
      </c>
      <c r="K62" s="62" t="s">
        <v>53887</v>
      </c>
      <c r="L62" s="62">
        <v>96</v>
      </c>
    </row>
    <row r="63" spans="1:12" x14ac:dyDescent="0.15">
      <c r="A63" s="87" t="s">
        <v>53606</v>
      </c>
      <c r="B63" s="62" t="s">
        <v>53888</v>
      </c>
      <c r="C63" s="62" t="s">
        <v>53889</v>
      </c>
      <c r="D63" s="62" t="s">
        <v>53271</v>
      </c>
      <c r="H63" s="87" t="s">
        <v>60</v>
      </c>
      <c r="I63" s="62" t="s">
        <v>53890</v>
      </c>
      <c r="J63" s="62" t="s">
        <v>53875</v>
      </c>
      <c r="K63" s="62" t="s">
        <v>53271</v>
      </c>
      <c r="L63" s="62" t="s">
        <v>53682</v>
      </c>
    </row>
    <row r="64" spans="1:12" x14ac:dyDescent="0.15">
      <c r="A64" s="87" t="s">
        <v>53645</v>
      </c>
      <c r="B64" s="62" t="s">
        <v>40</v>
      </c>
      <c r="C64" s="62" t="s">
        <v>40</v>
      </c>
      <c r="D64" s="62" t="s">
        <v>15909</v>
      </c>
      <c r="H64" s="87" t="s">
        <v>63</v>
      </c>
      <c r="I64" s="62" t="s">
        <v>53891</v>
      </c>
      <c r="J64" s="62" t="s">
        <v>53878</v>
      </c>
      <c r="K64" s="62" t="s">
        <v>53271</v>
      </c>
      <c r="L64" s="62" t="s">
        <v>53682</v>
      </c>
    </row>
    <row r="65" spans="1:12" x14ac:dyDescent="0.15">
      <c r="A65" s="87" t="s">
        <v>53646</v>
      </c>
      <c r="B65" s="62" t="s">
        <v>53882</v>
      </c>
      <c r="C65" s="62" t="s">
        <v>53892</v>
      </c>
      <c r="D65" s="62" t="s">
        <v>53271</v>
      </c>
      <c r="H65" s="87" t="s">
        <v>53884</v>
      </c>
      <c r="I65" s="62" t="s">
        <v>40</v>
      </c>
      <c r="J65" s="62" t="s">
        <v>40</v>
      </c>
      <c r="K65" s="62" t="s">
        <v>53893</v>
      </c>
      <c r="L65" s="62">
        <v>96</v>
      </c>
    </row>
    <row r="66" spans="1:12" x14ac:dyDescent="0.15">
      <c r="A66" s="87" t="s">
        <v>53649</v>
      </c>
      <c r="B66" s="62" t="s">
        <v>53894</v>
      </c>
      <c r="C66" s="62" t="s">
        <v>53895</v>
      </c>
      <c r="D66" s="62" t="s">
        <v>53271</v>
      </c>
      <c r="H66" s="87" t="s">
        <v>53603</v>
      </c>
      <c r="I66" s="62" t="s">
        <v>53896</v>
      </c>
      <c r="J66" s="62" t="s">
        <v>53897</v>
      </c>
      <c r="K66" s="62" t="s">
        <v>53271</v>
      </c>
      <c r="L66" s="62" t="s">
        <v>53682</v>
      </c>
    </row>
    <row r="67" spans="1:12" x14ac:dyDescent="0.15">
      <c r="A67" s="87" t="s">
        <v>53652</v>
      </c>
      <c r="B67" s="62" t="s">
        <v>53898</v>
      </c>
      <c r="C67" s="62" t="s">
        <v>53899</v>
      </c>
      <c r="D67" s="62" t="s">
        <v>53271</v>
      </c>
      <c r="H67" s="87" t="s">
        <v>53606</v>
      </c>
      <c r="I67" s="62" t="s">
        <v>53829</v>
      </c>
      <c r="J67" s="62" t="s">
        <v>53900</v>
      </c>
      <c r="K67" s="62" t="s">
        <v>53271</v>
      </c>
      <c r="L67" s="62" t="s">
        <v>53682</v>
      </c>
    </row>
    <row r="68" spans="1:12" x14ac:dyDescent="0.15">
      <c r="A68" s="87" t="s">
        <v>53655</v>
      </c>
      <c r="B68" s="62" t="s">
        <v>40</v>
      </c>
      <c r="C68" s="62" t="s">
        <v>40</v>
      </c>
      <c r="D68" s="62" t="s">
        <v>53338</v>
      </c>
      <c r="H68" s="87" t="s">
        <v>53645</v>
      </c>
      <c r="I68" s="62" t="s">
        <v>40</v>
      </c>
      <c r="J68" s="62" t="s">
        <v>40</v>
      </c>
      <c r="K68" s="62" t="s">
        <v>15777</v>
      </c>
      <c r="L68" s="62">
        <v>94</v>
      </c>
    </row>
    <row r="69" spans="1:12" x14ac:dyDescent="0.15">
      <c r="A69" s="87">
        <v>1</v>
      </c>
      <c r="B69" s="62" t="s">
        <v>53901</v>
      </c>
      <c r="C69" s="62" t="s">
        <v>53902</v>
      </c>
      <c r="D69" s="62" t="s">
        <v>53271</v>
      </c>
      <c r="H69" s="87" t="s">
        <v>53646</v>
      </c>
      <c r="I69" s="62" t="s">
        <v>53813</v>
      </c>
      <c r="J69" s="62" t="s">
        <v>53903</v>
      </c>
      <c r="K69" s="62" t="s">
        <v>53271</v>
      </c>
      <c r="L69" s="62" t="s">
        <v>53682</v>
      </c>
    </row>
    <row r="70" spans="1:12" x14ac:dyDescent="0.15">
      <c r="A70" s="87">
        <v>2</v>
      </c>
      <c r="B70" s="62" t="s">
        <v>53904</v>
      </c>
      <c r="C70" s="62" t="s">
        <v>53905</v>
      </c>
      <c r="D70" s="62" t="s">
        <v>53271</v>
      </c>
      <c r="H70" s="87" t="s">
        <v>53649</v>
      </c>
      <c r="I70" s="62" t="s">
        <v>53698</v>
      </c>
      <c r="J70" s="62" t="s">
        <v>53906</v>
      </c>
      <c r="K70" s="62" t="s">
        <v>53271</v>
      </c>
      <c r="L70" s="62" t="s">
        <v>53682</v>
      </c>
    </row>
    <row r="71" spans="1:12" x14ac:dyDescent="0.15">
      <c r="A71" s="87">
        <v>3</v>
      </c>
      <c r="B71" s="62" t="s">
        <v>53907</v>
      </c>
      <c r="C71" s="62" t="s">
        <v>53908</v>
      </c>
      <c r="D71" s="62" t="s">
        <v>53271</v>
      </c>
      <c r="H71" s="87" t="s">
        <v>53652</v>
      </c>
      <c r="I71" s="62" t="s">
        <v>53698</v>
      </c>
      <c r="J71" s="62" t="s">
        <v>53909</v>
      </c>
      <c r="K71" s="62" t="s">
        <v>53271</v>
      </c>
      <c r="L71" s="62" t="s">
        <v>53682</v>
      </c>
    </row>
    <row r="72" spans="1:12" x14ac:dyDescent="0.15">
      <c r="A72" s="87">
        <v>4</v>
      </c>
      <c r="B72" s="62" t="s">
        <v>53910</v>
      </c>
      <c r="C72" s="62" t="s">
        <v>53911</v>
      </c>
      <c r="D72" s="62" t="s">
        <v>53271</v>
      </c>
      <c r="H72" s="87" t="s">
        <v>53655</v>
      </c>
      <c r="I72" s="62" t="s">
        <v>40</v>
      </c>
      <c r="J72" s="62" t="s">
        <v>40</v>
      </c>
      <c r="K72" s="62" t="s">
        <v>53338</v>
      </c>
      <c r="L72" s="62">
        <v>95</v>
      </c>
    </row>
    <row r="73" spans="1:12" x14ac:dyDescent="0.15">
      <c r="A73" s="87" t="s">
        <v>53912</v>
      </c>
      <c r="B73" s="62" t="s">
        <v>53913</v>
      </c>
      <c r="C73" s="62" t="s">
        <v>53914</v>
      </c>
      <c r="D73" s="62" t="s">
        <v>53915</v>
      </c>
      <c r="H73" s="87">
        <v>1</v>
      </c>
      <c r="I73" s="62" t="s">
        <v>53916</v>
      </c>
      <c r="J73" s="62" t="s">
        <v>53917</v>
      </c>
      <c r="K73" s="62" t="s">
        <v>53271</v>
      </c>
      <c r="L73" s="62" t="s">
        <v>53682</v>
      </c>
    </row>
    <row r="74" spans="1:12" x14ac:dyDescent="0.15">
      <c r="A74" s="87" t="s">
        <v>53918</v>
      </c>
      <c r="B74" s="62" t="s">
        <v>53919</v>
      </c>
      <c r="C74" s="62" t="s">
        <v>53920</v>
      </c>
      <c r="D74" s="62" t="s">
        <v>53921</v>
      </c>
      <c r="H74" s="87">
        <v>2</v>
      </c>
      <c r="I74" s="62" t="s">
        <v>53922</v>
      </c>
      <c r="J74" s="62" t="s">
        <v>53897</v>
      </c>
      <c r="K74" s="62" t="s">
        <v>53271</v>
      </c>
      <c r="L74" s="62" t="s">
        <v>53682</v>
      </c>
    </row>
    <row r="75" spans="1:12" x14ac:dyDescent="0.15">
      <c r="A75" s="87"/>
      <c r="B75" s="62"/>
      <c r="C75" s="62"/>
      <c r="D75" s="62"/>
      <c r="H75" s="87">
        <v>3</v>
      </c>
      <c r="I75" s="62" t="s">
        <v>53923</v>
      </c>
      <c r="J75" s="62" t="s">
        <v>53924</v>
      </c>
      <c r="K75" s="62" t="s">
        <v>53271</v>
      </c>
      <c r="L75" s="62" t="s">
        <v>53682</v>
      </c>
    </row>
    <row r="76" spans="1:12" x14ac:dyDescent="0.15">
      <c r="A76" s="87"/>
      <c r="B76" s="62"/>
      <c r="C76" s="62"/>
      <c r="D76" s="62"/>
      <c r="H76" s="87">
        <v>4</v>
      </c>
      <c r="I76" s="62" t="s">
        <v>53923</v>
      </c>
      <c r="J76" s="62" t="s">
        <v>53925</v>
      </c>
      <c r="K76" s="62" t="s">
        <v>53271</v>
      </c>
      <c r="L76" s="62" t="s">
        <v>53682</v>
      </c>
    </row>
    <row r="77" spans="1:12" x14ac:dyDescent="0.15">
      <c r="H77" s="87" t="s">
        <v>53926</v>
      </c>
      <c r="I77" s="62" t="s">
        <v>40</v>
      </c>
      <c r="J77" s="62" t="s">
        <v>40</v>
      </c>
      <c r="K77" s="62" t="s">
        <v>53507</v>
      </c>
      <c r="L77" s="62">
        <v>95</v>
      </c>
    </row>
    <row r="78" spans="1:12" x14ac:dyDescent="0.15">
      <c r="H78" s="87" t="s">
        <v>53603</v>
      </c>
      <c r="I78" s="62" t="s">
        <v>53927</v>
      </c>
      <c r="J78" s="62" t="s">
        <v>53928</v>
      </c>
      <c r="K78" s="62" t="s">
        <v>53271</v>
      </c>
      <c r="L78" s="62" t="s">
        <v>53682</v>
      </c>
    </row>
    <row r="79" spans="1:12" x14ac:dyDescent="0.15">
      <c r="H79" s="87" t="s">
        <v>53606</v>
      </c>
      <c r="I79" s="62" t="s">
        <v>53929</v>
      </c>
      <c r="J79" s="62" t="s">
        <v>53930</v>
      </c>
      <c r="K79" s="62" t="s">
        <v>53271</v>
      </c>
      <c r="L79" s="62" t="s">
        <v>53682</v>
      </c>
    </row>
    <row r="80" spans="1:12" x14ac:dyDescent="0.15">
      <c r="H80" s="87" t="s">
        <v>53931</v>
      </c>
      <c r="I80" s="62" t="s">
        <v>40</v>
      </c>
      <c r="J80" s="62" t="s">
        <v>40</v>
      </c>
      <c r="K80" s="62" t="s">
        <v>15812</v>
      </c>
      <c r="L80" s="62">
        <v>96</v>
      </c>
    </row>
    <row r="81" spans="8:12" x14ac:dyDescent="0.15">
      <c r="H81" s="87" t="s">
        <v>53603</v>
      </c>
      <c r="I81" s="62" t="s">
        <v>53932</v>
      </c>
      <c r="J81" s="62" t="s">
        <v>53830</v>
      </c>
      <c r="K81" s="62" t="s">
        <v>53271</v>
      </c>
      <c r="L81" s="62" t="s">
        <v>53682</v>
      </c>
    </row>
    <row r="82" spans="8:12" x14ac:dyDescent="0.15">
      <c r="H82" s="87" t="s">
        <v>53606</v>
      </c>
      <c r="I82" s="62" t="s">
        <v>53933</v>
      </c>
      <c r="J82" s="62" t="s">
        <v>53934</v>
      </c>
      <c r="K82" s="62" t="s">
        <v>53271</v>
      </c>
      <c r="L82" s="62" t="s">
        <v>53682</v>
      </c>
    </row>
    <row r="83" spans="8:12" x14ac:dyDescent="0.15">
      <c r="H83" s="87" t="s">
        <v>53912</v>
      </c>
      <c r="I83" s="62" t="s">
        <v>53935</v>
      </c>
      <c r="J83" s="62" t="s">
        <v>53936</v>
      </c>
      <c r="K83" s="62" t="s">
        <v>53338</v>
      </c>
      <c r="L83" s="62">
        <v>96</v>
      </c>
    </row>
    <row r="84" spans="8:12" x14ac:dyDescent="0.15">
      <c r="H84" s="87" t="s">
        <v>53918</v>
      </c>
      <c r="I84" s="62" t="s">
        <v>53937</v>
      </c>
      <c r="J84" s="62" t="s">
        <v>53938</v>
      </c>
      <c r="K84" s="62" t="s">
        <v>53338</v>
      </c>
      <c r="L84" s="62">
        <v>96</v>
      </c>
    </row>
  </sheetData>
  <mergeCells count="3">
    <mergeCell ref="B5:C5"/>
    <mergeCell ref="J5:K5"/>
    <mergeCell ref="A1:K1"/>
  </mergeCells>
  <pageMargins left="0.7" right="0.7" top="0.75" bottom="0.75" header="0.3" footer="0.3"/>
</worksheet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GU_EstablishedDate xmlns="4160d47a-ddaf-4f96-aa5a-ac84a930d3d1" xsi:nil="true"/>
    <GU_DocGrpId xmlns="ae9dd6ea-c2e4-4869-976b-8dbce2ea94e0" xsi:nil="true"/>
    <GU_ArchiveDocId xmlns="4160d47a-ddaf-4f96-aa5a-ac84a930d3d1" xsi:nil="true"/>
    <GU_ArchiveDocVersionId xmlns="4160d47a-ddaf-4f96-aa5a-ac84a930d3d1" xsi:nil="true"/>
    <GU_AccessRight xmlns="4160d47a-ddaf-4f96-aa5a-ac84a930d3d1">0</GU_AccessRight>
    <GU_DocDescription xmlns="231fe8cf-ccc0-454c-9b48-ac3bf72b5807" xsi:nil="true"/>
    <GU_ArchiveDocGuid xmlns="4160d47a-ddaf-4f96-aa5a-ac84a930d3d1" xsi:nil="true"/>
    <GU_SiteGuid xmlns="ae9dd6ea-c2e4-4869-976b-8dbce2ea94e0" xsi:nil="true"/>
    <GU_DocumentApprovedDate xmlns="a94ff575-881d-444c-a15f-28f2022b7885" xsi:nil="true"/>
    <GU_SendToDiary xmlns="ae9dd6ea-c2e4-4869-976b-8dbce2ea94e0">false</GU_SendToDiary>
    <GU_DocumentApproval xmlns="a94ff575-881d-444c-a15f-28f2022b7885">false</GU_DocumentApproval>
    <GU_DocStatus xmlns="231fe8cf-ccc0-454c-9b48-ac3bf72b5807">Arbetsmaterial</GU_DocStatus>
    <ffd98747c26642ec8caf6ec3431d5d08 xmlns="231fe8cf-ccc0-454c-9b48-ac3bf72b5807">
      <Terms xmlns="http://schemas.microsoft.com/office/infopath/2007/PartnerControls">
        <TermInfo xmlns="http://schemas.microsoft.com/office/infopath/2007/PartnerControls">
          <TermName xmlns="http://schemas.microsoft.com/office/infopath/2007/PartnerControls">Avd för molekylär och klinisk medicin</TermName>
          <TermId xmlns="http://schemas.microsoft.com/office/infopath/2007/PartnerControls">a6e9752f-da9e-433b-93d3-0f25f60506db</TermId>
        </TermInfo>
      </Terms>
    </ffd98747c26642ec8caf6ec3431d5d08>
    <b96f7c442203436fbdf8d4ebf5de5e7a xmlns="4160d47a-ddaf-4f96-aa5a-ac84a930d3d1">
      <Terms xmlns="http://schemas.microsoft.com/office/infopath/2007/PartnerControls"/>
    </b96f7c442203436fbdf8d4ebf5de5e7a>
    <GU_DocumentApprover xmlns="9a54bb1d-3aa3-44bd-af7b-805d863b81ca">
      <UserInfo>
        <DisplayName/>
        <AccountId xsi:nil="true"/>
        <AccountType/>
      </UserInfo>
    </GU_DocumentApprover>
    <GU_DocumentApprovedBy xmlns="9a54bb1d-3aa3-44bd-af7b-805d863b81ca">
      <UserInfo>
        <DisplayName/>
        <AccountId xsi:nil="true"/>
        <AccountType/>
      </UserInfo>
    </GU_DocumentApprovedBy>
    <lcf76f155ced4ddcb4097134ff3c332f xmlns="31ed6afe-1e08-4c3c-8d18-6d357fd863dd">
      <Terms xmlns="http://schemas.microsoft.com/office/infopath/2007/PartnerControls"/>
    </lcf76f155ced4ddcb4097134ff3c332f>
    <TaxKeywordTaxHTField xmlns="9a54bb1d-3aa3-44bd-af7b-805d863b81ca">
      <Terms xmlns="http://schemas.microsoft.com/office/infopath/2007/PartnerControls"/>
    </TaxKeywordTaxHTField>
    <TaxCatchAll xmlns="9a54bb1d-3aa3-44bd-af7b-805d863b81ca">
      <Value>1</Value>
    </TaxCatchAll>
    <GU_ArchivedBy xmlns="9a54bb1d-3aa3-44bd-af7b-805d863b81ca">
      <UserInfo>
        <DisplayName/>
        <AccountId xsi:nil="true"/>
        <AccountType/>
      </UserInfo>
    </GU_ArchivedBy>
    <_dlc_DocId xmlns="9a54bb1d-3aa3-44bd-af7b-805d863b81ca">GU5655-1369329657-7255</_dlc_DocId>
    <_dlc_DocIdUrl xmlns="9a54bb1d-3aa3-44bd-af7b-805d863b81ca">
      <Url>https://gunet.sharepoint.com/sites/sy-grp-sharepoint-rima-chakaroun/_layouts/15/DocIdRedir.aspx?ID=GU5655-1369329657-7255</Url>
      <Description>GU5655-1369329657-7255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GU Dokument Grp" ma:contentTypeID="0x010100C7C811754E204E47A665D3B7C5D98E1E0100DA6A68F8E5122147AF24E209567E24F0" ma:contentTypeVersion="14" ma:contentTypeDescription="" ma:contentTypeScope="" ma:versionID="f6cc49877ed237d2d3cc82e7e05fdb07">
  <xsd:schema xmlns:xsd="http://www.w3.org/2001/XMLSchema" xmlns:xs="http://www.w3.org/2001/XMLSchema" xmlns:p="http://schemas.microsoft.com/office/2006/metadata/properties" xmlns:ns2="9a54bb1d-3aa3-44bd-af7b-805d863b81ca" xmlns:ns3="231fe8cf-ccc0-454c-9b48-ac3bf72b5807" xmlns:ns4="ae9dd6ea-c2e4-4869-976b-8dbce2ea94e0" xmlns:ns5="4160d47a-ddaf-4f96-aa5a-ac84a930d3d1" xmlns:ns6="a94ff575-881d-444c-a15f-28f2022b7885" xmlns:ns7="31ed6afe-1e08-4c3c-8d18-6d357fd863dd" targetNamespace="http://schemas.microsoft.com/office/2006/metadata/properties" ma:root="true" ma:fieldsID="6223400f1e77c0a2f2b9920d449c692e" ns2:_="" ns3:_="" ns4:_="" ns5:_="" ns6:_="" ns7:_="">
    <xsd:import namespace="9a54bb1d-3aa3-44bd-af7b-805d863b81ca"/>
    <xsd:import namespace="231fe8cf-ccc0-454c-9b48-ac3bf72b5807"/>
    <xsd:import namespace="ae9dd6ea-c2e4-4869-976b-8dbce2ea94e0"/>
    <xsd:import namespace="4160d47a-ddaf-4f96-aa5a-ac84a930d3d1"/>
    <xsd:import namespace="a94ff575-881d-444c-a15f-28f2022b7885"/>
    <xsd:import namespace="31ed6afe-1e08-4c3c-8d18-6d357fd863dd"/>
    <xsd:element name="properties">
      <xsd:complexType>
        <xsd:sequence>
          <xsd:element name="documentManagement">
            <xsd:complexType>
              <xsd:all>
                <xsd:element ref="ns2:TaxKeywordTaxHTField" minOccurs="0"/>
                <xsd:element ref="ns2:TaxCatchAll" minOccurs="0"/>
                <xsd:element ref="ns2:TaxCatchAllLabel" minOccurs="0"/>
                <xsd:element ref="ns3:GU_DocDescription" minOccurs="0"/>
                <xsd:element ref="ns3:GU_DocStatus" minOccurs="0"/>
                <xsd:element ref="ns3:ffd98747c26642ec8caf6ec3431d5d08" minOccurs="0"/>
                <xsd:element ref="ns2:_dlc_DocIdPersistId" minOccurs="0"/>
                <xsd:element ref="ns2:_dlc_DocId" minOccurs="0"/>
                <xsd:element ref="ns2:_dlc_DocIdUrl" minOccurs="0"/>
                <xsd:element ref="ns4:GU_DocGrpId" minOccurs="0"/>
                <xsd:element ref="ns5:GU_ArchivedDate" minOccurs="0"/>
                <xsd:element ref="ns2:GU_ArchivedBy" minOccurs="0"/>
                <xsd:element ref="ns5:GU_ArchiveDocId" minOccurs="0"/>
                <xsd:element ref="ns5:GU_ArchiveDocGuid" minOccurs="0"/>
                <xsd:element ref="ns5:GU_ArchiveDocVersionId" minOccurs="0"/>
                <xsd:element ref="ns4:GU_SiteGuid" minOccurs="0"/>
                <xsd:element ref="ns5:GU_ArchiveDocUrl" minOccurs="0"/>
                <xsd:element ref="ns2:GU_DocumentApprover" minOccurs="0"/>
                <xsd:element ref="ns2:GU_DocumentApprovedBy" minOccurs="0"/>
                <xsd:element ref="ns6:GU_DocumentApprovedDate" minOccurs="0"/>
                <xsd:element ref="ns6:GU_DocumentApproval" minOccurs="0"/>
                <xsd:element ref="ns6:GU_CommentsAuthor" minOccurs="0"/>
                <xsd:element ref="ns6:GU_DiaryNumber" minOccurs="0"/>
                <xsd:element ref="ns6:GU_DiaryDirectionType" minOccurs="0"/>
                <xsd:element ref="ns6:GU_DiaryDirectionOrg" minOccurs="0"/>
                <xsd:element ref="ns4:GU_SendToDiary" minOccurs="0"/>
                <xsd:element ref="ns5:GU_AccessRight" minOccurs="0"/>
                <xsd:element ref="ns5:b96f7c442203436fbdf8d4ebf5de5e7a" minOccurs="0"/>
                <xsd:element ref="ns5:GU_EstablishedDate" minOccurs="0"/>
                <xsd:element ref="ns7:MediaServiceMetadata" minOccurs="0"/>
                <xsd:element ref="ns7:MediaServiceFastMetadata" minOccurs="0"/>
                <xsd:element ref="ns7:MediaServiceSearchProperties" minOccurs="0"/>
                <xsd:element ref="ns7:MediaServiceObjectDetectorVersions" minOccurs="0"/>
                <xsd:element ref="ns7:MediaServiceDateTaken" minOccurs="0"/>
                <xsd:element ref="ns7:MediaServiceGenerationTime" minOccurs="0"/>
                <xsd:element ref="ns7:MediaServiceEventHashCode" minOccurs="0"/>
                <xsd:element ref="ns7:MediaLengthInSeconds" minOccurs="0"/>
                <xsd:element ref="ns7:lcf76f155ced4ddcb4097134ff3c332f" minOccurs="0"/>
                <xsd:element ref="ns7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54bb1d-3aa3-44bd-af7b-805d863b81ca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8" nillable="true" ma:taxonomy="true" ma:internalName="TaxKeywordTaxHTField" ma:taxonomyFieldName="TaxKeyword" ma:displayName="Enterprise Keywords" ma:fieldId="{23f27201-bee3-471e-b2e7-b64fd8b7ca38}" ma:taxonomyMulti="true" ma:sspId="85cde726-cec2-4dbf-bde0-2c3495ee07fa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36b88878-9bec-413e-aabb-1a7cbe6f31df}" ma:internalName="TaxCatchAll" ma:showField="CatchAllData" ma:web="9a54bb1d-3aa3-44bd-af7b-805d863b81c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36b88878-9bec-413e-aabb-1a7cbe6f31df}" ma:internalName="TaxCatchAllLabel" ma:readOnly="true" ma:showField="CatchAllDataLabel" ma:web="9a54bb1d-3aa3-44bd-af7b-805d863b81c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PersistId" ma:index="16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_dlc_DocId" ma:index="17" nillable="true" ma:displayName="Document ID Value" ma:description="" ma:indexed="true" ma:internalName="_dlc_DocId" ma:readOnly="true">
      <xsd:simpleType>
        <xsd:restriction base="dms:Text"/>
      </xsd:simpleType>
    </xsd:element>
    <xsd:element name="_dlc_DocIdUrl" ma:index="18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GU_ArchivedBy" ma:index="21" nillable="true" ma:displayName="Archived By" ma:hidden="true" ma:list="UserInfo" ma:SharePointGroup="0" ma:internalName="GU_ArchivedBy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GU_DocumentApprover" ma:index="27" nillable="true" ma:displayName="Document approver" ma:hidden="true" ma:list="UserInfo" ma:SharePointGroup="0" ma:internalName="GU_DocumentApprover" ma:readOnly="fals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GU_DocumentApprovedBy" ma:index="28" nillable="true" ma:displayName="Document approved by" ma:hidden="true" ma:list="UserInfo" ma:SharePointGroup="0" ma:internalName="GU_DocumentApprovedBy" ma:readOnly="fals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1fe8cf-ccc0-454c-9b48-ac3bf72b5807" elementFormDefault="qualified">
    <xsd:import namespace="http://schemas.microsoft.com/office/2006/documentManagement/types"/>
    <xsd:import namespace="http://schemas.microsoft.com/office/infopath/2007/PartnerControls"/>
    <xsd:element name="GU_DocDescription" ma:index="12" nillable="true" ma:displayName="Document Description" ma:internalName="GU_DocDescription">
      <xsd:simpleType>
        <xsd:restriction base="dms:Note">
          <xsd:maxLength value="255"/>
        </xsd:restriction>
      </xsd:simpleType>
    </xsd:element>
    <xsd:element name="GU_DocStatus" ma:index="13" nillable="true" ma:displayName="Document Status" ma:default="Arbetsmaterial" ma:format="Dropdown" ma:internalName="GU_DocStatus" ma:readOnly="true">
      <xsd:simpleType>
        <xsd:restriction base="dms:Choice">
          <xsd:enumeration value="Arbetsmaterial"/>
          <xsd:enumeration value="Fastställande pågår"/>
          <xsd:enumeration value="Fastställd"/>
          <xsd:enumeration value="Väntar på attest"/>
          <xsd:enumeration value="Fel vid fastställande"/>
        </xsd:restriction>
      </xsd:simpleType>
    </xsd:element>
    <xsd:element name="ffd98747c26642ec8caf6ec3431d5d08" ma:index="14" nillable="true" ma:taxonomy="true" ma:internalName="ffd98747c26642ec8caf6ec3431d5d08" ma:taxonomyFieldName="GU_DocOrganisation" ma:displayName="Responsible Unit" ma:readOnly="false" ma:default="" ma:fieldId="{ffd98747-c266-42ec-8caf-6ec3431d5d08}" ma:sspId="85cde726-cec2-4dbf-bde0-2c3495ee07fa" ma:termSetId="938bbb0a-f50e-4d72-96c1-d7b7216eae12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9dd6ea-c2e4-4869-976b-8dbce2ea94e0" elementFormDefault="qualified">
    <xsd:import namespace="http://schemas.microsoft.com/office/2006/documentManagement/types"/>
    <xsd:import namespace="http://schemas.microsoft.com/office/infopath/2007/PartnerControls"/>
    <xsd:element name="GU_DocGrpId" ma:index="19" nillable="true" ma:displayName="Grp Id" ma:internalName="GU_DocGrpId">
      <xsd:simpleType>
        <xsd:restriction base="dms:Text">
          <xsd:maxLength value="255"/>
        </xsd:restriction>
      </xsd:simpleType>
    </xsd:element>
    <xsd:element name="GU_SiteGuid" ma:index="25" nillable="true" ma:displayName="Site Guid" ma:hidden="true" ma:internalName="GU_SiteGuid" ma:readOnly="false">
      <xsd:simpleType>
        <xsd:restriction base="dms:Text">
          <xsd:maxLength value="255"/>
        </xsd:restriction>
      </xsd:simpleType>
    </xsd:element>
    <xsd:element name="GU_SendToDiary" ma:index="35" nillable="true" ma:displayName="Add to Diary" ma:default="0" ma:description="Anger om handlingen också ska skickas till diariet när den fastställs" ma:indexed="true" ma:internalName="GU_SendToDiary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60d47a-ddaf-4f96-aa5a-ac84a930d3d1" elementFormDefault="qualified">
    <xsd:import namespace="http://schemas.microsoft.com/office/2006/documentManagement/types"/>
    <xsd:import namespace="http://schemas.microsoft.com/office/infopath/2007/PartnerControls"/>
    <xsd:element name="GU_ArchivedDate" ma:index="20" nillable="true" ma:displayName="Archived Date" ma:format="DateTime" ma:hidden="true" ma:indexed="true" ma:internalName="GU_ArchivedDate" ma:readOnly="true">
      <xsd:simpleType>
        <xsd:restriction base="dms:DateTime"/>
      </xsd:simpleType>
    </xsd:element>
    <xsd:element name="GU_ArchiveDocId" ma:index="22" nillable="true" ma:displayName="Archive Doc Id" ma:hidden="true" ma:internalName="GU_ArchiveDocId" ma:readOnly="false">
      <xsd:simpleType>
        <xsd:restriction base="dms:Text">
          <xsd:maxLength value="255"/>
        </xsd:restriction>
      </xsd:simpleType>
    </xsd:element>
    <xsd:element name="GU_ArchiveDocGuid" ma:index="23" nillable="true" ma:displayName="Archive Doc Guid" ma:hidden="true" ma:internalName="GU_ArchiveDocGuid" ma:readOnly="false">
      <xsd:simpleType>
        <xsd:restriction base="dms:Text">
          <xsd:maxLength value="255"/>
        </xsd:restriction>
      </xsd:simpleType>
    </xsd:element>
    <xsd:element name="GU_ArchiveDocVersionId" ma:index="24" nillable="true" ma:displayName="Archive Doc Version Id" ma:hidden="true" ma:internalName="GU_ArchiveDocVersionId" ma:readOnly="false">
      <xsd:simpleType>
        <xsd:restriction base="dms:Text">
          <xsd:maxLength value="255"/>
        </xsd:restriction>
      </xsd:simpleType>
    </xsd:element>
    <xsd:element name="GU_ArchiveDocUrl" ma:index="26" nillable="true" ma:displayName="Archive Doc Url" ma:internalName="GU_ArchiveDocUrl" ma:readOnly="true">
      <xsd:simpleType>
        <xsd:restriction base="dms:Text">
          <xsd:maxLength value="255"/>
        </xsd:restriction>
      </xsd:simpleType>
    </xsd:element>
    <xsd:element name="GU_AccessRight" ma:index="37" nillable="true" ma:displayName="Access Right" ma:default="0" ma:format="Dropdown" ma:hidden="true" ma:internalName="GU_AccessRight" ma:readOnly="false">
      <xsd:simpleType>
        <xsd:restriction base="dms:Choice">
          <xsd:enumeration value="0"/>
          <xsd:enumeration value="1"/>
          <xsd:enumeration value="2"/>
          <xsd:enumeration value="3"/>
          <xsd:enumeration value="4"/>
          <xsd:enumeration value="5"/>
        </xsd:restriction>
      </xsd:simpleType>
    </xsd:element>
    <xsd:element name="b96f7c442203436fbdf8d4ebf5de5e7a" ma:index="38" nillable="true" ma:taxonomy="true" ma:internalName="b96f7c442203436fbdf8d4ebf5de5e7a" ma:taxonomyFieldName="GU_RecordType" ma:displayName="Record Type" ma:default="" ma:fieldId="{b96f7c44-2203-436f-bdf8-d4ebf5de5e7a}" ma:sspId="85cde726-cec2-4dbf-bde0-2c3495ee07fa" ma:termSetId="f64da07e-df9c-4500-a5ac-815ac121141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GU_EstablishedDate" ma:index="40" nillable="true" ma:displayName="Established Date" ma:format="DateTime" ma:hidden="true" ma:internalName="GU_EstablishedDate" ma:readOnly="fals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4ff575-881d-444c-a15f-28f2022b7885" elementFormDefault="qualified">
    <xsd:import namespace="http://schemas.microsoft.com/office/2006/documentManagement/types"/>
    <xsd:import namespace="http://schemas.microsoft.com/office/infopath/2007/PartnerControls"/>
    <xsd:element name="GU_DocumentApprovedDate" ma:index="29" nillable="true" ma:displayName="Document approved" ma:format="DateTime" ma:hidden="true" ma:internalName="GU_DocumentApprovedDate" ma:readOnly="false">
      <xsd:simpleType>
        <xsd:restriction base="dms:DateTime"/>
      </xsd:simpleType>
    </xsd:element>
    <xsd:element name="GU_DocumentApproval" ma:index="30" nillable="true" ma:displayName="Document approval" ma:default="0" ma:hidden="true" ma:indexed="true" ma:internalName="GU_DocumentApproval" ma:readOnly="true">
      <xsd:simpleType>
        <xsd:restriction base="dms:Boolean"/>
      </xsd:simpleType>
    </xsd:element>
    <xsd:element name="GU_CommentsAuthor" ma:index="31" nillable="true" ma:displayName="Comments from author" ma:internalName="GU_CommentsAuthor" ma:readOnly="true">
      <xsd:simpleType>
        <xsd:restriction base="dms:Note"/>
      </xsd:simpleType>
    </xsd:element>
    <xsd:element name="GU_DiaryNumber" ma:index="32" nillable="true" ma:displayName="Diary number" ma:description="Diarienr som kan användas vid fastställande" ma:internalName="GU_DiaryNumber" ma:readOnly="true">
      <xsd:simpleType>
        <xsd:restriction base="dms:Text">
          <xsd:maxLength value="255"/>
        </xsd:restriction>
      </xsd:simpleType>
    </xsd:element>
    <xsd:element name="GU_DiaryDirectionType" ma:index="33" nillable="true" ma:displayName="Direction Type" ma:description="Avser riktning typ för handling som diarieförs" ma:internalName="GU_DiaryDirectionType" ma:readOnly="true">
      <xsd:simpleType>
        <xsd:restriction base="dms:Text">
          <xsd:maxLength value="255"/>
        </xsd:restriction>
      </xsd:simpleType>
    </xsd:element>
    <xsd:element name="GU_DiaryDirectionOrg" ma:index="34" nillable="true" ma:displayName="Direction Org" ma:description="Avser avsändare mottagare för handlingen (beroende på vald typ riktning)" ma:internalName="GU_DiaryDirectionOrg" ma:readOnly="tru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ed6afe-1e08-4c3c-8d18-6d357fd863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4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4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4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4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4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4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4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4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50" nillable="true" ma:taxonomy="true" ma:internalName="lcf76f155ced4ddcb4097134ff3c332f" ma:taxonomyFieldName="MediaServiceImageTags" ma:displayName="Image Tags" ma:readOnly="false" ma:fieldId="{5cf76f15-5ced-4ddc-b409-7134ff3c332f}" ma:taxonomyMulti="true" ma:sspId="85cde726-cec2-4dbf-bde0-2c3495ee07f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5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10B3A7B-1CAC-4898-ACF4-FAA1A4D6DE62}">
  <ds:schemaRefs>
    <ds:schemaRef ds:uri="http://schemas.microsoft.com/office/2006/metadata/properties"/>
    <ds:schemaRef ds:uri="http://schemas.microsoft.com/office/infopath/2007/PartnerControls"/>
    <ds:schemaRef ds:uri="4160d47a-ddaf-4f96-aa5a-ac84a930d3d1"/>
    <ds:schemaRef ds:uri="ae9dd6ea-c2e4-4869-976b-8dbce2ea94e0"/>
    <ds:schemaRef ds:uri="231fe8cf-ccc0-454c-9b48-ac3bf72b5807"/>
    <ds:schemaRef ds:uri="a94ff575-881d-444c-a15f-28f2022b7885"/>
    <ds:schemaRef ds:uri="9a54bb1d-3aa3-44bd-af7b-805d863b81ca"/>
    <ds:schemaRef ds:uri="31ed6afe-1e08-4c3c-8d18-6d357fd863dd"/>
  </ds:schemaRefs>
</ds:datastoreItem>
</file>

<file path=customXml/itemProps2.xml><?xml version="1.0" encoding="utf-8"?>
<ds:datastoreItem xmlns:ds="http://schemas.openxmlformats.org/officeDocument/2006/customXml" ds:itemID="{05EF1B35-95A6-4D06-B0E3-8954BA4E71F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58D8EFE-91B7-4568-8D4A-2BDD8EB61C17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7CD8C5E0-A2CE-44C1-8B05-6FD5017CEA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54bb1d-3aa3-44bd-af7b-805d863b81ca"/>
    <ds:schemaRef ds:uri="231fe8cf-ccc0-454c-9b48-ac3bf72b5807"/>
    <ds:schemaRef ds:uri="ae9dd6ea-c2e4-4869-976b-8dbce2ea94e0"/>
    <ds:schemaRef ds:uri="4160d47a-ddaf-4f96-aa5a-ac84a930d3d1"/>
    <ds:schemaRef ds:uri="a94ff575-881d-444c-a15f-28f2022b7885"/>
    <ds:schemaRef ds:uri="31ed6afe-1e08-4c3c-8d18-6d357fd863d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Macintosh Excel</Application>
  <DocSecurity>0</DocSecurity>
  <ScaleCrop>false</ScaleCrop>
  <HeadingPairs>
    <vt:vector size="2" baseType="variant">
      <vt:variant>
        <vt:lpstr>Worksheets</vt:lpstr>
      </vt:variant>
      <vt:variant>
        <vt:i4>20</vt:i4>
      </vt:variant>
    </vt:vector>
  </HeadingPairs>
  <TitlesOfParts>
    <vt:vector size="20" baseType="lpstr">
      <vt:lpstr>Overview</vt:lpstr>
      <vt:lpstr>Supplementary Table 1</vt:lpstr>
      <vt:lpstr>Supplementary Table 2</vt:lpstr>
      <vt:lpstr>Supplementary Table 3</vt:lpstr>
      <vt:lpstr>Supplementary Table 4</vt:lpstr>
      <vt:lpstr>Supplementary Table 5</vt:lpstr>
      <vt:lpstr>Supplementary Table 6</vt:lpstr>
      <vt:lpstr>Supplementary Table 7</vt:lpstr>
      <vt:lpstr>Supplementary Table 8</vt:lpstr>
      <vt:lpstr>Supplementary Table 9</vt:lpstr>
      <vt:lpstr>Supplementary Table 10</vt:lpstr>
      <vt:lpstr>Supplementary Table 11</vt:lpstr>
      <vt:lpstr>Supplementary Table 12</vt:lpstr>
      <vt:lpstr>Supplementary Table 13</vt:lpstr>
      <vt:lpstr>Supplementary Table 14</vt:lpstr>
      <vt:lpstr>Supplementary Table 15</vt:lpstr>
      <vt:lpstr>Supplementary Table 16</vt:lpstr>
      <vt:lpstr>Supplementary Table 17</vt:lpstr>
      <vt:lpstr>Supplementary Table 18</vt:lpstr>
      <vt:lpstr>Supplementary Table 19</vt:lpstr>
    </vt:vector>
  </TitlesOfParts>
  <Manager/>
  <Company/>
  <LinksUpToDate>false</LinksUpToDate>
  <SharedDoc>false</SharedDoc>
  <HyperlinkBase/>
  <HyperlinksChanged>false</HyperlinksChanged>
  <AppVersion>16.0300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Rima Chakaroun</cp:lastModifiedBy>
  <cp:revision/>
  <dcterms:created xsi:type="dcterms:W3CDTF">2024-07-30T15:42:44Z</dcterms:created>
  <dcterms:modified xsi:type="dcterms:W3CDTF">2025-08-15T09:35:05Z</dcterms:modified>
  <cp:category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0x010100C7C811754E204E47A665D3B7C5D98E1E0100DA6A68F8E5122147AF24E209567E24F0</vt:lpwstr>
  </property>
  <property fmtid="{D5CDD505-2E9C-101B-9397-08002B2CF9AE}" pid="3" name="_dlc_DocIdItemGuid">
    <vt:lpwstr>d8115bda-1246-4442-8982-3acb27cbbbbc</vt:lpwstr>
  </property>
  <property fmtid="{D5CDD505-2E9C-101B-9397-08002B2CF9AE}" pid="4" name="TaxKeyword">
    <vt:lpwstr/>
  </property>
  <property fmtid="{D5CDD505-2E9C-101B-9397-08002B2CF9AE}" pid="5" name="MediaServiceImageTags">
    <vt:lpwstr/>
  </property>
  <property fmtid="{D5CDD505-2E9C-101B-9397-08002B2CF9AE}" pid="6" name="GU_DocOrganisation">
    <vt:lpwstr>1;#Avd för molekylär och klinisk medicin|a6e9752f-da9e-433b-93d3-0f25f60506db</vt:lpwstr>
  </property>
  <property fmtid="{D5CDD505-2E9C-101B-9397-08002B2CF9AE}" pid="7" name="GU_RecordType">
    <vt:lpwstr/>
  </property>
</Properties>
</file>